
<file path=[Content_Types].xml><?xml version="1.0" encoding="utf-8"?>
<Types xmlns="http://schemas.openxmlformats.org/package/2006/content-types">
  <Default Extension="png" ContentType="image/png"/>
  <Default Extension="bin" ContentType="application/vnd.openxmlformats-officedocument.oleObject"/>
  <Default Extension="wmf" ContentType="image/x-wmf"/>
  <Default Extension="jpeg" ContentType="image/jpeg"/>
  <Default Extension="rels" ContentType="application/vnd.openxmlformats-package.relationships+xml"/>
  <Default Extension="xml" ContentType="application/xml"/>
  <Default Extension="vml" ContentType="application/vnd.openxmlformats-officedocument.vmlDrawing"/>
  <Default Extension="jpg" ContentType="image/jpeg"/>
  <Override PartName="/ppt/presentation.xml" ContentType="application/vnd.openxmlformats-officedocument.presentationml.presentation.main+xml"/>
  <Override PartName="/customXml/itemProps1.xml" ContentType="application/vnd.openxmlformats-officedocument.customXmlProperties+xml"/>
  <Override PartName="/customXml/itemProps2.xml" ContentType="application/vnd.openxmlformats-officedocument.customXmlProperties+xml"/>
  <Override PartName="/customXml/itemProps3.xml" ContentType="application/vnd.openxmlformats-officedocument.customXmlProperties+xml"/>
  <Override PartName="/customXml/itemProps4.xml" ContentType="application/vnd.openxmlformats-officedocument.customXmlProperties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Masters/slideMaster6.xml" ContentType="application/vnd.openxmlformats-officedocument.presentationml.slideMaster+xml"/>
  <Override PartName="/ppt/slideMasters/slideMaster7.xml" ContentType="application/vnd.openxmlformats-officedocument.presentationml.slideMaster+xml"/>
  <Override PartName="/ppt/slideMasters/slideMaster8.xml" ContentType="application/vnd.openxmlformats-officedocument.presentationml.slideMaster+xml"/>
  <Override PartName="/ppt/slideMasters/slideMaster9.xml" ContentType="application/vnd.openxmlformats-officedocument.presentationml.slideMaster+xml"/>
  <Override PartName="/ppt/slideMasters/slideMaster10.xml" ContentType="application/vnd.openxmlformats-officedocument.presentationml.slideMaster+xml"/>
  <Override PartName="/ppt/slideMasters/slideMaster11.xml" ContentType="application/vnd.openxmlformats-officedocument.presentationml.slideMaster+xml"/>
  <Override PartName="/ppt/slideMasters/slideMaster1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theme/theme2.xml" ContentType="application/vnd.openxmlformats-officedocument.theme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theme/theme3.xml" ContentType="application/vnd.openxmlformats-officedocument.theme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slideLayouts/slideLayout78.xml" ContentType="application/vnd.openxmlformats-officedocument.presentationml.slideLayout+xml"/>
  <Override PartName="/ppt/slideLayouts/slideLayout79.xml" ContentType="application/vnd.openxmlformats-officedocument.presentationml.slideLayout+xml"/>
  <Override PartName="/ppt/slideLayouts/slideLayout80.xml" ContentType="application/vnd.openxmlformats-officedocument.presentationml.slideLayout+xml"/>
  <Override PartName="/ppt/slideLayouts/slideLayout81.xml" ContentType="application/vnd.openxmlformats-officedocument.presentationml.slideLayout+xml"/>
  <Override PartName="/ppt/slideLayouts/slideLayout82.xml" ContentType="application/vnd.openxmlformats-officedocument.presentationml.slideLayout+xml"/>
  <Override PartName="/ppt/slideLayouts/slideLayout83.xml" ContentType="application/vnd.openxmlformats-officedocument.presentationml.slideLayout+xml"/>
  <Override PartName="/ppt/slideLayouts/slideLayout84.xml" ContentType="application/vnd.openxmlformats-officedocument.presentationml.slideLayout+xml"/>
  <Override PartName="/ppt/slideLayouts/slideLayout85.xml" ContentType="application/vnd.openxmlformats-officedocument.presentationml.slideLayout+xml"/>
  <Override PartName="/ppt/slideLayouts/slideLayout86.xml" ContentType="application/vnd.openxmlformats-officedocument.presentationml.slideLayout+xml"/>
  <Override PartName="/ppt/theme/theme4.xml" ContentType="application/vnd.openxmlformats-officedocument.theme+xml"/>
  <Override PartName="/ppt/slideLayouts/slideLayout87.xml" ContentType="application/vnd.openxmlformats-officedocument.presentationml.slideLayout+xml"/>
  <Override PartName="/ppt/slideLayouts/slideLayout88.xml" ContentType="application/vnd.openxmlformats-officedocument.presentationml.slideLayout+xml"/>
  <Override PartName="/ppt/slideLayouts/slideLayout89.xml" ContentType="application/vnd.openxmlformats-officedocument.presentationml.slideLayout+xml"/>
  <Override PartName="/ppt/slideLayouts/slideLayout90.xml" ContentType="application/vnd.openxmlformats-officedocument.presentationml.slideLayout+xml"/>
  <Override PartName="/ppt/slideLayouts/slideLayout91.xml" ContentType="application/vnd.openxmlformats-officedocument.presentationml.slideLayout+xml"/>
  <Override PartName="/ppt/slideLayouts/slideLayout92.xml" ContentType="application/vnd.openxmlformats-officedocument.presentationml.slideLayout+xml"/>
  <Override PartName="/ppt/slideLayouts/slideLayout93.xml" ContentType="application/vnd.openxmlformats-officedocument.presentationml.slideLayout+xml"/>
  <Override PartName="/ppt/slideLayouts/slideLayout94.xml" ContentType="application/vnd.openxmlformats-officedocument.presentationml.slideLayout+xml"/>
  <Override PartName="/ppt/slideLayouts/slideLayout95.xml" ContentType="application/vnd.openxmlformats-officedocument.presentationml.slideLayout+xml"/>
  <Override PartName="/ppt/slideLayouts/slideLayout96.xml" ContentType="application/vnd.openxmlformats-officedocument.presentationml.slideLayout+xml"/>
  <Override PartName="/ppt/slideLayouts/slideLayout97.xml" ContentType="application/vnd.openxmlformats-officedocument.presentationml.slideLayout+xml"/>
  <Override PartName="/ppt/slideLayouts/slideLayout98.xml" ContentType="application/vnd.openxmlformats-officedocument.presentationml.slideLayout+xml"/>
  <Override PartName="/ppt/slideLayouts/slideLayout99.xml" ContentType="application/vnd.openxmlformats-officedocument.presentationml.slideLayout+xml"/>
  <Override PartName="/ppt/slideLayouts/slideLayout100.xml" ContentType="application/vnd.openxmlformats-officedocument.presentationml.slideLayout+xml"/>
  <Override PartName="/ppt/slideLayouts/slideLayout101.xml" ContentType="application/vnd.openxmlformats-officedocument.presentationml.slideLayout+xml"/>
  <Override PartName="/ppt/slideLayouts/slideLayout102.xml" ContentType="application/vnd.openxmlformats-officedocument.presentationml.slideLayout+xml"/>
  <Override PartName="/ppt/slideLayouts/slideLayout103.xml" ContentType="application/vnd.openxmlformats-officedocument.presentationml.slideLayout+xml"/>
  <Override PartName="/ppt/slideLayouts/slideLayout104.xml" ContentType="application/vnd.openxmlformats-officedocument.presentationml.slideLayout+xml"/>
  <Override PartName="/ppt/slideLayouts/slideLayout105.xml" ContentType="application/vnd.openxmlformats-officedocument.presentationml.slideLayout+xml"/>
  <Override PartName="/ppt/slideLayouts/slideLayout106.xml" ContentType="application/vnd.openxmlformats-officedocument.presentationml.slideLayout+xml"/>
  <Override PartName="/ppt/slideLayouts/slideLayout107.xml" ContentType="application/vnd.openxmlformats-officedocument.presentationml.slideLayout+xml"/>
  <Override PartName="/ppt/slideLayouts/slideLayout108.xml" ContentType="application/vnd.openxmlformats-officedocument.presentationml.slideLayout+xml"/>
  <Override PartName="/ppt/theme/theme5.xml" ContentType="application/vnd.openxmlformats-officedocument.theme+xml"/>
  <Override PartName="/ppt/slideLayouts/slideLayout109.xml" ContentType="application/vnd.openxmlformats-officedocument.presentationml.slideLayout+xml"/>
  <Override PartName="/ppt/slideLayouts/slideLayout110.xml" ContentType="application/vnd.openxmlformats-officedocument.presentationml.slideLayout+xml"/>
  <Override PartName="/ppt/slideLayouts/slideLayout111.xml" ContentType="application/vnd.openxmlformats-officedocument.presentationml.slideLayout+xml"/>
  <Override PartName="/ppt/slideLayouts/slideLayout112.xml" ContentType="application/vnd.openxmlformats-officedocument.presentationml.slideLayout+xml"/>
  <Override PartName="/ppt/slideLayouts/slideLayout113.xml" ContentType="application/vnd.openxmlformats-officedocument.presentationml.slideLayout+xml"/>
  <Override PartName="/ppt/slideLayouts/slideLayout114.xml" ContentType="application/vnd.openxmlformats-officedocument.presentationml.slideLayout+xml"/>
  <Override PartName="/ppt/slideLayouts/slideLayout115.xml" ContentType="application/vnd.openxmlformats-officedocument.presentationml.slideLayout+xml"/>
  <Override PartName="/ppt/slideLayouts/slideLayout116.xml" ContentType="application/vnd.openxmlformats-officedocument.presentationml.slideLayout+xml"/>
  <Override PartName="/ppt/slideLayouts/slideLayout117.xml" ContentType="application/vnd.openxmlformats-officedocument.presentationml.slideLayout+xml"/>
  <Override PartName="/ppt/slideLayouts/slideLayout118.xml" ContentType="application/vnd.openxmlformats-officedocument.presentationml.slideLayout+xml"/>
  <Override PartName="/ppt/slideLayouts/slideLayout119.xml" ContentType="application/vnd.openxmlformats-officedocument.presentationml.slideLayout+xml"/>
  <Override PartName="/ppt/slideLayouts/slideLayout120.xml" ContentType="application/vnd.openxmlformats-officedocument.presentationml.slideLayout+xml"/>
  <Override PartName="/ppt/slideLayouts/slideLayout121.xml" ContentType="application/vnd.openxmlformats-officedocument.presentationml.slideLayout+xml"/>
  <Override PartName="/ppt/slideLayouts/slideLayout122.xml" ContentType="application/vnd.openxmlformats-officedocument.presentationml.slideLayout+xml"/>
  <Override PartName="/ppt/slideLayouts/slideLayout123.xml" ContentType="application/vnd.openxmlformats-officedocument.presentationml.slideLayout+xml"/>
  <Override PartName="/ppt/slideLayouts/slideLayout124.xml" ContentType="application/vnd.openxmlformats-officedocument.presentationml.slideLayout+xml"/>
  <Override PartName="/ppt/slideLayouts/slideLayout125.xml" ContentType="application/vnd.openxmlformats-officedocument.presentationml.slideLayout+xml"/>
  <Override PartName="/ppt/slideLayouts/slideLayout126.xml" ContentType="application/vnd.openxmlformats-officedocument.presentationml.slideLayout+xml"/>
  <Override PartName="/ppt/slideLayouts/slideLayout127.xml" ContentType="application/vnd.openxmlformats-officedocument.presentationml.slideLayout+xml"/>
  <Override PartName="/ppt/slideLayouts/slideLayout128.xml" ContentType="application/vnd.openxmlformats-officedocument.presentationml.slideLayout+xml"/>
  <Override PartName="/ppt/slideLayouts/slideLayout129.xml" ContentType="application/vnd.openxmlformats-officedocument.presentationml.slideLayout+xml"/>
  <Override PartName="/ppt/slideLayouts/slideLayout130.xml" ContentType="application/vnd.openxmlformats-officedocument.presentationml.slideLayout+xml"/>
  <Override PartName="/ppt/slideLayouts/slideLayout131.xml" ContentType="application/vnd.openxmlformats-officedocument.presentationml.slideLayout+xml"/>
  <Override PartName="/ppt/slideLayouts/slideLayout132.xml" ContentType="application/vnd.openxmlformats-officedocument.presentationml.slideLayout+xml"/>
  <Override PartName="/ppt/slideLayouts/slideLayout133.xml" ContentType="application/vnd.openxmlformats-officedocument.presentationml.slideLayout+xml"/>
  <Override PartName="/ppt/slideLayouts/slideLayout134.xml" ContentType="application/vnd.openxmlformats-officedocument.presentationml.slideLayout+xml"/>
  <Override PartName="/ppt/slideLayouts/slideLayout135.xml" ContentType="application/vnd.openxmlformats-officedocument.presentationml.slideLayout+xml"/>
  <Override PartName="/ppt/slideLayouts/slideLayout136.xml" ContentType="application/vnd.openxmlformats-officedocument.presentationml.slideLayout+xml"/>
  <Override PartName="/ppt/slideLayouts/slideLayout137.xml" ContentType="application/vnd.openxmlformats-officedocument.presentationml.slideLayout+xml"/>
  <Override PartName="/ppt/slideLayouts/slideLayout138.xml" ContentType="application/vnd.openxmlformats-officedocument.presentationml.slideLayout+xml"/>
  <Override PartName="/ppt/slideLayouts/slideLayout139.xml" ContentType="application/vnd.openxmlformats-officedocument.presentationml.slideLayout+xml"/>
  <Override PartName="/ppt/slideLayouts/slideLayout140.xml" ContentType="application/vnd.openxmlformats-officedocument.presentationml.slideLayout+xml"/>
  <Override PartName="/ppt/slideLayouts/slideLayout141.xml" ContentType="application/vnd.openxmlformats-officedocument.presentationml.slideLayout+xml"/>
  <Override PartName="/ppt/theme/theme6.xml" ContentType="application/vnd.openxmlformats-officedocument.theme+xml"/>
  <Override PartName="/ppt/slideLayouts/slideLayout142.xml" ContentType="application/vnd.openxmlformats-officedocument.presentationml.slideLayout+xml"/>
  <Override PartName="/ppt/slideLayouts/slideLayout143.xml" ContentType="application/vnd.openxmlformats-officedocument.presentationml.slideLayout+xml"/>
  <Override PartName="/ppt/slideLayouts/slideLayout144.xml" ContentType="application/vnd.openxmlformats-officedocument.presentationml.slideLayout+xml"/>
  <Override PartName="/ppt/slideLayouts/slideLayout145.xml" ContentType="application/vnd.openxmlformats-officedocument.presentationml.slideLayout+xml"/>
  <Override PartName="/ppt/slideLayouts/slideLayout146.xml" ContentType="application/vnd.openxmlformats-officedocument.presentationml.slideLayout+xml"/>
  <Override PartName="/ppt/slideLayouts/slideLayout147.xml" ContentType="application/vnd.openxmlformats-officedocument.presentationml.slideLayout+xml"/>
  <Override PartName="/ppt/slideLayouts/slideLayout148.xml" ContentType="application/vnd.openxmlformats-officedocument.presentationml.slideLayout+xml"/>
  <Override PartName="/ppt/slideLayouts/slideLayout149.xml" ContentType="application/vnd.openxmlformats-officedocument.presentationml.slideLayout+xml"/>
  <Override PartName="/ppt/slideLayouts/slideLayout150.xml" ContentType="application/vnd.openxmlformats-officedocument.presentationml.slideLayout+xml"/>
  <Override PartName="/ppt/slideLayouts/slideLayout151.xml" ContentType="application/vnd.openxmlformats-officedocument.presentationml.slideLayout+xml"/>
  <Override PartName="/ppt/slideLayouts/slideLayout152.xml" ContentType="application/vnd.openxmlformats-officedocument.presentationml.slideLayout+xml"/>
  <Override PartName="/ppt/slideLayouts/slideLayout153.xml" ContentType="application/vnd.openxmlformats-officedocument.presentationml.slideLayout+xml"/>
  <Override PartName="/ppt/slideLayouts/slideLayout154.xml" ContentType="application/vnd.openxmlformats-officedocument.presentationml.slideLayout+xml"/>
  <Override PartName="/ppt/slideLayouts/slideLayout155.xml" ContentType="application/vnd.openxmlformats-officedocument.presentationml.slideLayout+xml"/>
  <Override PartName="/ppt/slideLayouts/slideLayout156.xml" ContentType="application/vnd.openxmlformats-officedocument.presentationml.slideLayout+xml"/>
  <Override PartName="/ppt/slideLayouts/slideLayout157.xml" ContentType="application/vnd.openxmlformats-officedocument.presentationml.slideLayout+xml"/>
  <Override PartName="/ppt/slideLayouts/slideLayout158.xml" ContentType="application/vnd.openxmlformats-officedocument.presentationml.slideLayout+xml"/>
  <Override PartName="/ppt/slideLayouts/slideLayout159.xml" ContentType="application/vnd.openxmlformats-officedocument.presentationml.slideLayout+xml"/>
  <Override PartName="/ppt/slideLayouts/slideLayout160.xml" ContentType="application/vnd.openxmlformats-officedocument.presentationml.slideLayout+xml"/>
  <Override PartName="/ppt/slideLayouts/slideLayout161.xml" ContentType="application/vnd.openxmlformats-officedocument.presentationml.slideLayout+xml"/>
  <Override PartName="/ppt/slideLayouts/slideLayout162.xml" ContentType="application/vnd.openxmlformats-officedocument.presentationml.slideLayout+xml"/>
  <Override PartName="/ppt/slideLayouts/slideLayout163.xml" ContentType="application/vnd.openxmlformats-officedocument.presentationml.slideLayout+xml"/>
  <Override PartName="/ppt/slideLayouts/slideLayout164.xml" ContentType="application/vnd.openxmlformats-officedocument.presentationml.slideLayout+xml"/>
  <Override PartName="/ppt/slideLayouts/slideLayout165.xml" ContentType="application/vnd.openxmlformats-officedocument.presentationml.slideLayout+xml"/>
  <Override PartName="/ppt/slideLayouts/slideLayout166.xml" ContentType="application/vnd.openxmlformats-officedocument.presentationml.slideLayout+xml"/>
  <Override PartName="/ppt/slideLayouts/slideLayout167.xml" ContentType="application/vnd.openxmlformats-officedocument.presentationml.slideLayout+xml"/>
  <Override PartName="/ppt/slideLayouts/slideLayout168.xml" ContentType="application/vnd.openxmlformats-officedocument.presentationml.slideLayout+xml"/>
  <Override PartName="/ppt/slideLayouts/slideLayout169.xml" ContentType="application/vnd.openxmlformats-officedocument.presentationml.slideLayout+xml"/>
  <Override PartName="/ppt/slideLayouts/slideLayout170.xml" ContentType="application/vnd.openxmlformats-officedocument.presentationml.slideLayout+xml"/>
  <Override PartName="/ppt/slideLayouts/slideLayout171.xml" ContentType="application/vnd.openxmlformats-officedocument.presentationml.slideLayout+xml"/>
  <Override PartName="/ppt/slideLayouts/slideLayout172.xml" ContentType="application/vnd.openxmlformats-officedocument.presentationml.slideLayout+xml"/>
  <Override PartName="/ppt/theme/theme7.xml" ContentType="application/vnd.openxmlformats-officedocument.theme+xml"/>
  <Override PartName="/ppt/slideLayouts/slideLayout173.xml" ContentType="application/vnd.openxmlformats-officedocument.presentationml.slideLayout+xml"/>
  <Override PartName="/ppt/slideLayouts/slideLayout174.xml" ContentType="application/vnd.openxmlformats-officedocument.presentationml.slideLayout+xml"/>
  <Override PartName="/ppt/slideLayouts/slideLayout175.xml" ContentType="application/vnd.openxmlformats-officedocument.presentationml.slideLayout+xml"/>
  <Override PartName="/ppt/slideLayouts/slideLayout176.xml" ContentType="application/vnd.openxmlformats-officedocument.presentationml.slideLayout+xml"/>
  <Override PartName="/ppt/slideLayouts/slideLayout177.xml" ContentType="application/vnd.openxmlformats-officedocument.presentationml.slideLayout+xml"/>
  <Override PartName="/ppt/slideLayouts/slideLayout178.xml" ContentType="application/vnd.openxmlformats-officedocument.presentationml.slideLayout+xml"/>
  <Override PartName="/ppt/slideLayouts/slideLayout179.xml" ContentType="application/vnd.openxmlformats-officedocument.presentationml.slideLayout+xml"/>
  <Override PartName="/ppt/slideLayouts/slideLayout180.xml" ContentType="application/vnd.openxmlformats-officedocument.presentationml.slideLayout+xml"/>
  <Override PartName="/ppt/slideLayouts/slideLayout181.xml" ContentType="application/vnd.openxmlformats-officedocument.presentationml.slideLayout+xml"/>
  <Override PartName="/ppt/slideLayouts/slideLayout182.xml" ContentType="application/vnd.openxmlformats-officedocument.presentationml.slideLayout+xml"/>
  <Override PartName="/ppt/slideLayouts/slideLayout183.xml" ContentType="application/vnd.openxmlformats-officedocument.presentationml.slideLayout+xml"/>
  <Override PartName="/ppt/slideLayouts/slideLayout184.xml" ContentType="application/vnd.openxmlformats-officedocument.presentationml.slideLayout+xml"/>
  <Override PartName="/ppt/slideLayouts/slideLayout185.xml" ContentType="application/vnd.openxmlformats-officedocument.presentationml.slideLayout+xml"/>
  <Override PartName="/ppt/slideLayouts/slideLayout186.xml" ContentType="application/vnd.openxmlformats-officedocument.presentationml.slideLayout+xml"/>
  <Override PartName="/ppt/slideLayouts/slideLayout187.xml" ContentType="application/vnd.openxmlformats-officedocument.presentationml.slideLayout+xml"/>
  <Override PartName="/ppt/slideLayouts/slideLayout188.xml" ContentType="application/vnd.openxmlformats-officedocument.presentationml.slideLayout+xml"/>
  <Override PartName="/ppt/slideLayouts/slideLayout189.xml" ContentType="application/vnd.openxmlformats-officedocument.presentationml.slideLayout+xml"/>
  <Override PartName="/ppt/slideLayouts/slideLayout190.xml" ContentType="application/vnd.openxmlformats-officedocument.presentationml.slideLayout+xml"/>
  <Override PartName="/ppt/slideLayouts/slideLayout191.xml" ContentType="application/vnd.openxmlformats-officedocument.presentationml.slideLayout+xml"/>
  <Override PartName="/ppt/slideLayouts/slideLayout192.xml" ContentType="application/vnd.openxmlformats-officedocument.presentationml.slideLayout+xml"/>
  <Override PartName="/ppt/slideLayouts/slideLayout193.xml" ContentType="application/vnd.openxmlformats-officedocument.presentationml.slideLayout+xml"/>
  <Override PartName="/ppt/slideLayouts/slideLayout194.xml" ContentType="application/vnd.openxmlformats-officedocument.presentationml.slideLayout+xml"/>
  <Override PartName="/ppt/theme/theme8.xml" ContentType="application/vnd.openxmlformats-officedocument.theme+xml"/>
  <Override PartName="/ppt/slideLayouts/slideLayout195.xml" ContentType="application/vnd.openxmlformats-officedocument.presentationml.slideLayout+xml"/>
  <Override PartName="/ppt/slideLayouts/slideLayout196.xml" ContentType="application/vnd.openxmlformats-officedocument.presentationml.slideLayout+xml"/>
  <Override PartName="/ppt/slideLayouts/slideLayout197.xml" ContentType="application/vnd.openxmlformats-officedocument.presentationml.slideLayout+xml"/>
  <Override PartName="/ppt/slideLayouts/slideLayout198.xml" ContentType="application/vnd.openxmlformats-officedocument.presentationml.slideLayout+xml"/>
  <Override PartName="/ppt/slideLayouts/slideLayout199.xml" ContentType="application/vnd.openxmlformats-officedocument.presentationml.slideLayout+xml"/>
  <Override PartName="/ppt/slideLayouts/slideLayout200.xml" ContentType="application/vnd.openxmlformats-officedocument.presentationml.slideLayout+xml"/>
  <Override PartName="/ppt/slideLayouts/slideLayout201.xml" ContentType="application/vnd.openxmlformats-officedocument.presentationml.slideLayout+xml"/>
  <Override PartName="/ppt/slideLayouts/slideLayout202.xml" ContentType="application/vnd.openxmlformats-officedocument.presentationml.slideLayout+xml"/>
  <Override PartName="/ppt/slideLayouts/slideLayout203.xml" ContentType="application/vnd.openxmlformats-officedocument.presentationml.slideLayout+xml"/>
  <Override PartName="/ppt/slideLayouts/slideLayout204.xml" ContentType="application/vnd.openxmlformats-officedocument.presentationml.slideLayout+xml"/>
  <Override PartName="/ppt/slideLayouts/slideLayout205.xml" ContentType="application/vnd.openxmlformats-officedocument.presentationml.slideLayout+xml"/>
  <Override PartName="/ppt/slideLayouts/slideLayout206.xml" ContentType="application/vnd.openxmlformats-officedocument.presentationml.slideLayout+xml"/>
  <Override PartName="/ppt/slideLayouts/slideLayout207.xml" ContentType="application/vnd.openxmlformats-officedocument.presentationml.slideLayout+xml"/>
  <Override PartName="/ppt/slideLayouts/slideLayout208.xml" ContentType="application/vnd.openxmlformats-officedocument.presentationml.slideLayout+xml"/>
  <Override PartName="/ppt/slideLayouts/slideLayout209.xml" ContentType="application/vnd.openxmlformats-officedocument.presentationml.slideLayout+xml"/>
  <Override PartName="/ppt/slideLayouts/slideLayout210.xml" ContentType="application/vnd.openxmlformats-officedocument.presentationml.slideLayout+xml"/>
  <Override PartName="/ppt/slideLayouts/slideLayout211.xml" ContentType="application/vnd.openxmlformats-officedocument.presentationml.slideLayout+xml"/>
  <Override PartName="/ppt/slideLayouts/slideLayout212.xml" ContentType="application/vnd.openxmlformats-officedocument.presentationml.slideLayout+xml"/>
  <Override PartName="/ppt/slideLayouts/slideLayout213.xml" ContentType="application/vnd.openxmlformats-officedocument.presentationml.slideLayout+xml"/>
  <Override PartName="/ppt/slideLayouts/slideLayout214.xml" ContentType="application/vnd.openxmlformats-officedocument.presentationml.slideLayout+xml"/>
  <Override PartName="/ppt/theme/theme9.xml" ContentType="application/vnd.openxmlformats-officedocument.theme+xml"/>
  <Override PartName="/ppt/slideLayouts/slideLayout215.xml" ContentType="application/vnd.openxmlformats-officedocument.presentationml.slideLayout+xml"/>
  <Override PartName="/ppt/slideLayouts/slideLayout216.xml" ContentType="application/vnd.openxmlformats-officedocument.presentationml.slideLayout+xml"/>
  <Override PartName="/ppt/slideLayouts/slideLayout217.xml" ContentType="application/vnd.openxmlformats-officedocument.presentationml.slideLayout+xml"/>
  <Override PartName="/ppt/slideLayouts/slideLayout218.xml" ContentType="application/vnd.openxmlformats-officedocument.presentationml.slideLayout+xml"/>
  <Override PartName="/ppt/slideLayouts/slideLayout219.xml" ContentType="application/vnd.openxmlformats-officedocument.presentationml.slideLayout+xml"/>
  <Override PartName="/ppt/slideLayouts/slideLayout220.xml" ContentType="application/vnd.openxmlformats-officedocument.presentationml.slideLayout+xml"/>
  <Override PartName="/ppt/slideLayouts/slideLayout221.xml" ContentType="application/vnd.openxmlformats-officedocument.presentationml.slideLayout+xml"/>
  <Override PartName="/ppt/slideLayouts/slideLayout222.xml" ContentType="application/vnd.openxmlformats-officedocument.presentationml.slideLayout+xml"/>
  <Override PartName="/ppt/slideLayouts/slideLayout223.xml" ContentType="application/vnd.openxmlformats-officedocument.presentationml.slideLayout+xml"/>
  <Override PartName="/ppt/slideLayouts/slideLayout224.xml" ContentType="application/vnd.openxmlformats-officedocument.presentationml.slideLayout+xml"/>
  <Override PartName="/ppt/slideLayouts/slideLayout225.xml" ContentType="application/vnd.openxmlformats-officedocument.presentationml.slideLayout+xml"/>
  <Override PartName="/ppt/slideLayouts/slideLayout226.xml" ContentType="application/vnd.openxmlformats-officedocument.presentationml.slideLayout+xml"/>
  <Override PartName="/ppt/slideLayouts/slideLayout227.xml" ContentType="application/vnd.openxmlformats-officedocument.presentationml.slideLayout+xml"/>
  <Override PartName="/ppt/slideLayouts/slideLayout228.xml" ContentType="application/vnd.openxmlformats-officedocument.presentationml.slideLayout+xml"/>
  <Override PartName="/ppt/slideLayouts/slideLayout229.xml" ContentType="application/vnd.openxmlformats-officedocument.presentationml.slideLayout+xml"/>
  <Override PartName="/ppt/slideLayouts/slideLayout230.xml" ContentType="application/vnd.openxmlformats-officedocument.presentationml.slideLayout+xml"/>
  <Override PartName="/ppt/slideLayouts/slideLayout231.xml" ContentType="application/vnd.openxmlformats-officedocument.presentationml.slideLayout+xml"/>
  <Override PartName="/ppt/slideLayouts/slideLayout232.xml" ContentType="application/vnd.openxmlformats-officedocument.presentationml.slideLayout+xml"/>
  <Override PartName="/ppt/slideLayouts/slideLayout233.xml" ContentType="application/vnd.openxmlformats-officedocument.presentationml.slideLayout+xml"/>
  <Override PartName="/ppt/slideLayouts/slideLayout234.xml" ContentType="application/vnd.openxmlformats-officedocument.presentationml.slideLayout+xml"/>
  <Override PartName="/ppt/slideLayouts/slideLayout235.xml" ContentType="application/vnd.openxmlformats-officedocument.presentationml.slideLayout+xml"/>
  <Override PartName="/ppt/theme/theme10.xml" ContentType="application/vnd.openxmlformats-officedocument.theme+xml"/>
  <Override PartName="/ppt/slideLayouts/slideLayout236.xml" ContentType="application/vnd.openxmlformats-officedocument.presentationml.slideLayout+xml"/>
  <Override PartName="/ppt/slideLayouts/slideLayout237.xml" ContentType="application/vnd.openxmlformats-officedocument.presentationml.slideLayout+xml"/>
  <Override PartName="/ppt/slideLayouts/slideLayout238.xml" ContentType="application/vnd.openxmlformats-officedocument.presentationml.slideLayout+xml"/>
  <Override PartName="/ppt/slideLayouts/slideLayout239.xml" ContentType="application/vnd.openxmlformats-officedocument.presentationml.slideLayout+xml"/>
  <Override PartName="/ppt/slideLayouts/slideLayout240.xml" ContentType="application/vnd.openxmlformats-officedocument.presentationml.slideLayout+xml"/>
  <Override PartName="/ppt/slideLayouts/slideLayout241.xml" ContentType="application/vnd.openxmlformats-officedocument.presentationml.slideLayout+xml"/>
  <Override PartName="/ppt/slideLayouts/slideLayout242.xml" ContentType="application/vnd.openxmlformats-officedocument.presentationml.slideLayout+xml"/>
  <Override PartName="/ppt/slideLayouts/slideLayout243.xml" ContentType="application/vnd.openxmlformats-officedocument.presentationml.slideLayout+xml"/>
  <Override PartName="/ppt/slideLayouts/slideLayout244.xml" ContentType="application/vnd.openxmlformats-officedocument.presentationml.slideLayout+xml"/>
  <Override PartName="/ppt/slideLayouts/slideLayout245.xml" ContentType="application/vnd.openxmlformats-officedocument.presentationml.slideLayout+xml"/>
  <Override PartName="/ppt/slideLayouts/slideLayout246.xml" ContentType="application/vnd.openxmlformats-officedocument.presentationml.slideLayout+xml"/>
  <Override PartName="/ppt/slideLayouts/slideLayout247.xml" ContentType="application/vnd.openxmlformats-officedocument.presentationml.slideLayout+xml"/>
  <Override PartName="/ppt/slideLayouts/slideLayout248.xml" ContentType="application/vnd.openxmlformats-officedocument.presentationml.slideLayout+xml"/>
  <Override PartName="/ppt/slideLayouts/slideLayout249.xml" ContentType="application/vnd.openxmlformats-officedocument.presentationml.slideLayout+xml"/>
  <Override PartName="/ppt/slideLayouts/slideLayout250.xml" ContentType="application/vnd.openxmlformats-officedocument.presentationml.slideLayout+xml"/>
  <Override PartName="/ppt/slideLayouts/slideLayout251.xml" ContentType="application/vnd.openxmlformats-officedocument.presentationml.slideLayout+xml"/>
  <Override PartName="/ppt/slideLayouts/slideLayout252.xml" ContentType="application/vnd.openxmlformats-officedocument.presentationml.slideLayout+xml"/>
  <Override PartName="/ppt/slideLayouts/slideLayout253.xml" ContentType="application/vnd.openxmlformats-officedocument.presentationml.slideLayout+xml"/>
  <Override PartName="/ppt/slideLayouts/slideLayout254.xml" ContentType="application/vnd.openxmlformats-officedocument.presentationml.slideLayout+xml"/>
  <Override PartName="/ppt/slideLayouts/slideLayout255.xml" ContentType="application/vnd.openxmlformats-officedocument.presentationml.slideLayout+xml"/>
  <Override PartName="/ppt/slideLayouts/slideLayout256.xml" ContentType="application/vnd.openxmlformats-officedocument.presentationml.slideLayout+xml"/>
  <Override PartName="/ppt/theme/theme11.xml" ContentType="application/vnd.openxmlformats-officedocument.theme+xml"/>
  <Override PartName="/ppt/slideLayouts/slideLayout257.xml" ContentType="application/vnd.openxmlformats-officedocument.presentationml.slideLayout+xml"/>
  <Override PartName="/ppt/slideLayouts/slideLayout258.xml" ContentType="application/vnd.openxmlformats-officedocument.presentationml.slideLayout+xml"/>
  <Override PartName="/ppt/slideLayouts/slideLayout259.xml" ContentType="application/vnd.openxmlformats-officedocument.presentationml.slideLayout+xml"/>
  <Override PartName="/ppt/slideLayouts/slideLayout260.xml" ContentType="application/vnd.openxmlformats-officedocument.presentationml.slideLayout+xml"/>
  <Override PartName="/ppt/slideLayouts/slideLayout261.xml" ContentType="application/vnd.openxmlformats-officedocument.presentationml.slideLayout+xml"/>
  <Override PartName="/ppt/slideLayouts/slideLayout262.xml" ContentType="application/vnd.openxmlformats-officedocument.presentationml.slideLayout+xml"/>
  <Override PartName="/ppt/slideLayouts/slideLayout263.xml" ContentType="application/vnd.openxmlformats-officedocument.presentationml.slideLayout+xml"/>
  <Override PartName="/ppt/slideLayouts/slideLayout264.xml" ContentType="application/vnd.openxmlformats-officedocument.presentationml.slideLayout+xml"/>
  <Override PartName="/ppt/slideLayouts/slideLayout265.xml" ContentType="application/vnd.openxmlformats-officedocument.presentationml.slideLayout+xml"/>
  <Override PartName="/ppt/slideLayouts/slideLayout266.xml" ContentType="application/vnd.openxmlformats-officedocument.presentationml.slideLayout+xml"/>
  <Override PartName="/ppt/slideLayouts/slideLayout267.xml" ContentType="application/vnd.openxmlformats-officedocument.presentationml.slideLayout+xml"/>
  <Override PartName="/ppt/slideLayouts/slideLayout268.xml" ContentType="application/vnd.openxmlformats-officedocument.presentationml.slideLayout+xml"/>
  <Override PartName="/ppt/slideLayouts/slideLayout269.xml" ContentType="application/vnd.openxmlformats-officedocument.presentationml.slideLayout+xml"/>
  <Override PartName="/ppt/theme/theme12.xml" ContentType="application/vnd.openxmlformats-officedocument.theme+xml"/>
  <Override PartName="/ppt/theme/theme1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Relationship Id="rId4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72" r:id="rId5"/>
    <p:sldMasterId id="2147483693" r:id="rId6"/>
    <p:sldMasterId id="2147483714" r:id="rId7"/>
    <p:sldMasterId id="2147483738" r:id="rId8"/>
    <p:sldMasterId id="2147483762" r:id="rId9"/>
    <p:sldMasterId id="2147483786" r:id="rId10"/>
    <p:sldMasterId id="2147483818" r:id="rId11"/>
    <p:sldMasterId id="2147483850" r:id="rId12"/>
    <p:sldMasterId id="2147483874" r:id="rId13"/>
    <p:sldMasterId id="2147483895" r:id="rId14"/>
    <p:sldMasterId id="2147483918" r:id="rId15"/>
    <p:sldMasterId id="2147483943" r:id="rId16"/>
  </p:sldMasterIdLst>
  <p:notesMasterIdLst>
    <p:notesMasterId r:id="rId31"/>
  </p:notesMasterIdLst>
  <p:sldIdLst>
    <p:sldId id="402" r:id="rId17"/>
    <p:sldId id="502" r:id="rId18"/>
    <p:sldId id="503" r:id="rId19"/>
    <p:sldId id="513" r:id="rId20"/>
    <p:sldId id="504" r:id="rId21"/>
    <p:sldId id="505" r:id="rId22"/>
    <p:sldId id="506" r:id="rId23"/>
    <p:sldId id="507" r:id="rId24"/>
    <p:sldId id="508" r:id="rId25"/>
    <p:sldId id="509" r:id="rId26"/>
    <p:sldId id="510" r:id="rId27"/>
    <p:sldId id="511" r:id="rId28"/>
    <p:sldId id="512" r:id="rId29"/>
    <p:sldId id="361" r:id="rId30"/>
  </p:sldIdLst>
  <p:sldSz cx="11522075" cy="6480175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521415D9-36F7-43E2-AB2F-B90AF26B5E84}">
      <p14:sectionLst xmlns:p14="http://schemas.microsoft.com/office/powerpoint/2010/main">
        <p14:section name="Default Section" id="{0D77BF1A-950A-42E0-BA67-7526954C9AC9}">
          <p14:sldIdLst>
            <p14:sldId id="402"/>
            <p14:sldId id="502"/>
            <p14:sldId id="503"/>
            <p14:sldId id="513"/>
            <p14:sldId id="504"/>
            <p14:sldId id="505"/>
            <p14:sldId id="506"/>
            <p14:sldId id="507"/>
            <p14:sldId id="508"/>
            <p14:sldId id="509"/>
            <p14:sldId id="510"/>
            <p14:sldId id="511"/>
            <p14:sldId id="512"/>
            <p14:sldId id="361"/>
          </p14:sldIdLst>
        </p14:section>
        <p14:section name="Backup" id="{1C935A06-F075-428A-8749-288CECA23309}">
          <p14:sldIdLst/>
        </p14:section>
      </p14:section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F7E2A7"/>
    <a:srgbClr val="FF3399"/>
    <a:srgbClr val="F254D4"/>
    <a:srgbClr val="4D4D4D"/>
    <a:srgbClr val="80CD61"/>
    <a:srgbClr val="ABD97D"/>
    <a:srgbClr val="66FF66"/>
    <a:srgbClr val="CCFFCC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7920" autoAdjust="0"/>
    <p:restoredTop sz="86857" autoAdjust="0"/>
  </p:normalViewPr>
  <p:slideViewPr>
    <p:cSldViewPr>
      <p:cViewPr>
        <p:scale>
          <a:sx n="60" d="100"/>
          <a:sy n="60" d="100"/>
        </p:scale>
        <p:origin x="-600" y="-163"/>
      </p:cViewPr>
      <p:guideLst>
        <p:guide orient="horz" pos="2041"/>
        <p:guide pos="3630"/>
      </p:guideLst>
    </p:cSldViewPr>
  </p:slideViewPr>
  <p:notesTextViewPr>
    <p:cViewPr>
      <p:scale>
        <a:sx n="1" d="1"/>
        <a:sy n="1" d="1"/>
      </p:scale>
      <p:origin x="0" y="0"/>
    </p:cViewPr>
  </p:notesTextViewPr>
  <p:sorterViewPr>
    <p:cViewPr>
      <p:scale>
        <a:sx n="100" d="100"/>
        <a:sy n="100" d="100"/>
      </p:scale>
      <p:origin x="0" y="19836"/>
    </p:cViewPr>
  </p:sorter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Master" Target="slideMasters/slideMaster4.xml"/><Relationship Id="rId13" Type="http://schemas.openxmlformats.org/officeDocument/2006/relationships/slideMaster" Target="slideMasters/slideMaster9.xml"/><Relationship Id="rId18" Type="http://schemas.openxmlformats.org/officeDocument/2006/relationships/slide" Target="slides/slide2.xml"/><Relationship Id="rId26" Type="http://schemas.openxmlformats.org/officeDocument/2006/relationships/slide" Target="slides/slide10.xml"/><Relationship Id="rId3" Type="http://schemas.openxmlformats.org/officeDocument/2006/relationships/customXml" Target="../customXml/item3.xml"/><Relationship Id="rId21" Type="http://schemas.openxmlformats.org/officeDocument/2006/relationships/slide" Target="slides/slide5.xml"/><Relationship Id="rId34" Type="http://schemas.openxmlformats.org/officeDocument/2006/relationships/theme" Target="theme/theme1.xml"/><Relationship Id="rId7" Type="http://schemas.openxmlformats.org/officeDocument/2006/relationships/slideMaster" Target="slideMasters/slideMaster3.xml"/><Relationship Id="rId12" Type="http://schemas.openxmlformats.org/officeDocument/2006/relationships/slideMaster" Target="slideMasters/slideMaster8.xml"/><Relationship Id="rId17" Type="http://schemas.openxmlformats.org/officeDocument/2006/relationships/slide" Target="slides/slide1.xml"/><Relationship Id="rId25" Type="http://schemas.openxmlformats.org/officeDocument/2006/relationships/slide" Target="slides/slide9.xml"/><Relationship Id="rId33" Type="http://schemas.openxmlformats.org/officeDocument/2006/relationships/viewProps" Target="viewProps.xml"/><Relationship Id="rId2" Type="http://schemas.openxmlformats.org/officeDocument/2006/relationships/customXml" Target="../customXml/item2.xml"/><Relationship Id="rId16" Type="http://schemas.openxmlformats.org/officeDocument/2006/relationships/slideMaster" Target="slideMasters/slideMaster12.xml"/><Relationship Id="rId20" Type="http://schemas.openxmlformats.org/officeDocument/2006/relationships/slide" Target="slides/slide4.xml"/><Relationship Id="rId29" Type="http://schemas.openxmlformats.org/officeDocument/2006/relationships/slide" Target="slides/slide13.xml"/><Relationship Id="rId1" Type="http://schemas.openxmlformats.org/officeDocument/2006/relationships/customXml" Target="../customXml/item1.xml"/><Relationship Id="rId6" Type="http://schemas.openxmlformats.org/officeDocument/2006/relationships/slideMaster" Target="slideMasters/slideMaster2.xml"/><Relationship Id="rId11" Type="http://schemas.openxmlformats.org/officeDocument/2006/relationships/slideMaster" Target="slideMasters/slideMaster7.xml"/><Relationship Id="rId24" Type="http://schemas.openxmlformats.org/officeDocument/2006/relationships/slide" Target="slides/slide8.xml"/><Relationship Id="rId32" Type="http://schemas.openxmlformats.org/officeDocument/2006/relationships/presProps" Target="presProps.xml"/><Relationship Id="rId5" Type="http://schemas.openxmlformats.org/officeDocument/2006/relationships/slideMaster" Target="slideMasters/slideMaster1.xml"/><Relationship Id="rId15" Type="http://schemas.openxmlformats.org/officeDocument/2006/relationships/slideMaster" Target="slideMasters/slideMaster11.xml"/><Relationship Id="rId23" Type="http://schemas.openxmlformats.org/officeDocument/2006/relationships/slide" Target="slides/slide7.xml"/><Relationship Id="rId28" Type="http://schemas.openxmlformats.org/officeDocument/2006/relationships/slide" Target="slides/slide12.xml"/><Relationship Id="rId10" Type="http://schemas.openxmlformats.org/officeDocument/2006/relationships/slideMaster" Target="slideMasters/slideMaster6.xml"/><Relationship Id="rId19" Type="http://schemas.openxmlformats.org/officeDocument/2006/relationships/slide" Target="slides/slide3.xml"/><Relationship Id="rId31" Type="http://schemas.openxmlformats.org/officeDocument/2006/relationships/notesMaster" Target="notesMasters/notesMaster1.xml"/><Relationship Id="rId4" Type="http://schemas.openxmlformats.org/officeDocument/2006/relationships/customXml" Target="../customXml/item4.xml"/><Relationship Id="rId9" Type="http://schemas.openxmlformats.org/officeDocument/2006/relationships/slideMaster" Target="slideMasters/slideMaster5.xml"/><Relationship Id="rId14" Type="http://schemas.openxmlformats.org/officeDocument/2006/relationships/slideMaster" Target="slideMasters/slideMaster10.xml"/><Relationship Id="rId22" Type="http://schemas.openxmlformats.org/officeDocument/2006/relationships/slide" Target="slides/slide6.xml"/><Relationship Id="rId27" Type="http://schemas.openxmlformats.org/officeDocument/2006/relationships/slide" Target="slides/slide11.xml"/><Relationship Id="rId30" Type="http://schemas.openxmlformats.org/officeDocument/2006/relationships/slide" Target="slides/slide14.xml"/><Relationship Id="rId35" Type="http://schemas.openxmlformats.org/officeDocument/2006/relationships/tableStyles" Target="tableStyles.xml"/></Relationships>
</file>

<file path=ppt/drawings/_rels/vmlDrawing1.vml.rels><?xml version="1.0" encoding="UTF-8" standalone="yes"?>
<Relationships xmlns="http://schemas.openxmlformats.org/package/2006/relationships"><Relationship Id="rId1" Type="http://schemas.openxmlformats.org/officeDocument/2006/relationships/image" Target="../media/image17.png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1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43439EA5-70F9-4A0A-AB8A-E25035131538}" type="datetimeFigureOut">
              <a:rPr lang="en-US" smtClean="0"/>
              <a:t>2/10/2015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D0555CD5-B912-4D7D-AF4A-E2437AE202F8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10065505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GB" dirty="0" smtClean="0"/>
              <a:t>Please read these useful</a:t>
            </a:r>
            <a:r>
              <a:rPr lang="en-GB" baseline="0" dirty="0" smtClean="0"/>
              <a:t> tips </a:t>
            </a:r>
            <a:r>
              <a:rPr lang="en-GB" dirty="0" smtClean="0"/>
              <a:t>before you start using </a:t>
            </a:r>
            <a:r>
              <a:rPr lang="en-GB" smtClean="0"/>
              <a:t>this template</a:t>
            </a:r>
            <a:endParaRPr lang="en-GB" dirty="0" smtClean="0"/>
          </a:p>
          <a:p>
            <a:r>
              <a:rPr lang="en-GB" dirty="0" smtClean="0"/>
              <a:t>Remove this slide when your PPT is ready</a:t>
            </a:r>
            <a:endParaRPr lang="en-GB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algn="l"/>
            <a:r>
              <a:rPr lang="en-GB" smtClean="0"/>
              <a:t> Page </a:t>
            </a:r>
            <a:fld id="{53EE5D8D-B88F-4180-9A9B-72737A6CA4C4}" type="slidenum">
              <a:rPr lang="en-GB" smtClean="0"/>
              <a:pPr algn="l"/>
              <a:t>1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818716171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69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fld id="{86A6BFD8-9C9A-4EAE-8D25-203F447BEC28}" type="slidenum">
              <a:rPr lang="en-US" sz="1200" smtClean="0"/>
              <a:pPr/>
              <a:t>5</a:t>
            </a:fld>
            <a:endParaRPr lang="en-US" sz="1200" smtClean="0"/>
          </a:p>
        </p:txBody>
      </p:sp>
      <p:sp>
        <p:nvSpPr>
          <p:cNvPr id="2969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9700" name="Rectangle 3"/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endParaRPr lang="en-US" smtClean="0"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2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fld id="{48046D6D-8369-4E65-AB33-B35DD9B6B30A}" type="slidenum">
              <a:rPr lang="en-US" sz="1200" smtClean="0"/>
              <a:pPr/>
              <a:t>6</a:t>
            </a:fld>
            <a:endParaRPr lang="en-US" sz="1200" smtClean="0"/>
          </a:p>
        </p:txBody>
      </p:sp>
      <p:sp>
        <p:nvSpPr>
          <p:cNvPr id="3072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0724" name="Rectangle 3"/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endParaRPr lang="en-US" smtClean="0"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0555CD5-B912-4D7D-AF4A-E2437AE202F8}" type="slidenum">
              <a:rPr lang="en-US" smtClean="0"/>
              <a:t>10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64701061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0555CD5-B912-4D7D-AF4A-E2437AE202F8}" type="slidenum">
              <a:rPr lang="en-US" smtClean="0">
                <a:solidFill>
                  <a:prstClr val="black"/>
                </a:solidFill>
                <a:latin typeface="Calibri"/>
              </a:rPr>
              <a:pPr/>
              <a:t>11</a:t>
            </a:fld>
            <a:endParaRPr lang="en-US">
              <a:solidFill>
                <a:prstClr val="black"/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764701061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0555CD5-B912-4D7D-AF4A-E2437AE202F8}" type="slidenum">
              <a:rPr lang="en-US" smtClean="0">
                <a:solidFill>
                  <a:prstClr val="black"/>
                </a:solidFill>
              </a:rPr>
              <a:pPr/>
              <a:t>12</a:t>
            </a:fld>
            <a:endParaRPr 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64701061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indent="0" eaLnBrk="1" hangingPunct="1">
              <a:spcBef>
                <a:spcPct val="0"/>
              </a:spcBef>
              <a:buNone/>
            </a:pPr>
            <a:endParaRPr lang="en-US" dirty="0" smtClean="0">
              <a:ea typeface="ＭＳ Ｐゴシック" pitchFamily="1" charset="-128"/>
            </a:endParaRPr>
          </a:p>
          <a:p>
            <a:pPr eaLnBrk="1" hangingPunct="1">
              <a:spcBef>
                <a:spcPct val="0"/>
              </a:spcBef>
            </a:pPr>
            <a:endParaRPr lang="en-US" dirty="0" smtClean="0">
              <a:ea typeface="ＭＳ Ｐゴシック" pitchFamily="1" charset="-128"/>
            </a:endParaRPr>
          </a:p>
          <a:p>
            <a:pPr eaLnBrk="1" hangingPunct="1">
              <a:spcBef>
                <a:spcPct val="0"/>
              </a:spcBef>
            </a:pPr>
            <a:endParaRPr lang="en-US" dirty="0" smtClean="0">
              <a:ea typeface="ＭＳ Ｐゴシック" pitchFamily="1" charset="-128"/>
            </a:endParaRPr>
          </a:p>
          <a:p>
            <a:pPr rtl="0"/>
            <a:endParaRPr lang="en-US" dirty="0" smtClean="0">
              <a:solidFill>
                <a:schemeClr val="tx1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algn="l"/>
            <a:r>
              <a:rPr lang="en-GB" smtClean="0"/>
              <a:t> Page </a:t>
            </a:r>
            <a:fld id="{53EE5D8D-B88F-4180-9A9B-72737A6CA4C4}" type="slidenum">
              <a:rPr lang="en-GB" smtClean="0"/>
              <a:pPr algn="l"/>
              <a:t>14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457647686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wmf"/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wmf"/><Relationship Id="rId1" Type="http://schemas.openxmlformats.org/officeDocument/2006/relationships/slideMaster" Target="../slideMasters/slideMaster1.xml"/></Relationships>
</file>

<file path=ppt/slideLayouts/_rels/slideLayout1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0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wmf"/><Relationship Id="rId1" Type="http://schemas.openxmlformats.org/officeDocument/2006/relationships/slideMaster" Target="../slideMasters/slideMaster5.xml"/></Relationships>
</file>

<file path=ppt/slideLayouts/_rels/slideLayout1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6.xml"/></Relationships>
</file>

<file path=ppt/slideLayouts/_rels/slideLayout1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6.xml"/></Relationships>
</file>

<file path=ppt/slideLayouts/_rels/slideLayout1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wmf"/><Relationship Id="rId1" Type="http://schemas.openxmlformats.org/officeDocument/2006/relationships/slideMaster" Target="../slideMasters/slideMaster6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wmf"/><Relationship Id="rId1" Type="http://schemas.openxmlformats.org/officeDocument/2006/relationships/slideMaster" Target="../slideMasters/slideMaster6.xml"/></Relationships>
</file>

<file path=ppt/slideLayouts/_rels/slideLayout1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wmf"/><Relationship Id="rId1" Type="http://schemas.openxmlformats.org/officeDocument/2006/relationships/slideMaster" Target="../slideMasters/slideMaster6.xml"/></Relationships>
</file>

<file path=ppt/slideLayouts/_rels/slideLayout1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wmf"/><Relationship Id="rId1" Type="http://schemas.openxmlformats.org/officeDocument/2006/relationships/slideMaster" Target="../slideMasters/slideMaster6.xml"/></Relationships>
</file>

<file path=ppt/slideLayouts/_rels/slideLayout1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wmf"/><Relationship Id="rId1" Type="http://schemas.openxmlformats.org/officeDocument/2006/relationships/slideMaster" Target="../slideMasters/slideMaster6.xml"/></Relationships>
</file>

<file path=ppt/slideLayouts/_rels/slideLayout1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wmf"/><Relationship Id="rId1" Type="http://schemas.openxmlformats.org/officeDocument/2006/relationships/slideMaster" Target="../slideMasters/slideMaster6.xml"/></Relationships>
</file>

<file path=ppt/slideLayouts/_rels/slideLayout1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6.xml"/></Relationships>
</file>

<file path=ppt/slideLayouts/_rels/slideLayout1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wmf"/><Relationship Id="rId1" Type="http://schemas.openxmlformats.org/officeDocument/2006/relationships/slideMaster" Target="../slideMasters/slideMaster6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7.xml"/></Relationships>
</file>

<file path=ppt/slideLayouts/_rels/slideLayout1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7.xml"/></Relationships>
</file>

<file path=ppt/slideLayouts/_rels/slideLayout1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wmf"/><Relationship Id="rId1" Type="http://schemas.openxmlformats.org/officeDocument/2006/relationships/slideMaster" Target="../slideMasters/slideMaster7.xml"/></Relationships>
</file>

<file path=ppt/slideLayouts/_rels/slideLayout1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wmf"/><Relationship Id="rId1" Type="http://schemas.openxmlformats.org/officeDocument/2006/relationships/slideMaster" Target="../slideMasters/slideMaster7.xml"/></Relationships>
</file>

<file path=ppt/slideLayouts/_rels/slideLayout1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wmf"/><Relationship Id="rId1" Type="http://schemas.openxmlformats.org/officeDocument/2006/relationships/slideMaster" Target="../slideMasters/slideMaster7.xml"/></Relationships>
</file>

<file path=ppt/slideLayouts/_rels/slideLayout1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wmf"/><Relationship Id="rId1" Type="http://schemas.openxmlformats.org/officeDocument/2006/relationships/slideMaster" Target="../slideMasters/slideMaster7.xml"/></Relationships>
</file>

<file path=ppt/slideLayouts/_rels/slideLayout1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wmf"/><Relationship Id="rId1" Type="http://schemas.openxmlformats.org/officeDocument/2006/relationships/slideMaster" Target="../slideMasters/slideMaster7.xml"/></Relationships>
</file>

<file path=ppt/slideLayouts/_rels/slideLayout1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wmf"/><Relationship Id="rId1" Type="http://schemas.openxmlformats.org/officeDocument/2006/relationships/slideMaster" Target="../slideMasters/slideMaster7.xml"/></Relationships>
</file>

<file path=ppt/slideLayouts/_rels/slideLayout1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6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7.xml"/></Relationships>
</file>

<file path=ppt/slideLayouts/_rels/slideLayout1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7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wmf"/><Relationship Id="rId1" Type="http://schemas.openxmlformats.org/officeDocument/2006/relationships/slideMaster" Target="../slideMasters/slideMaster7.xml"/></Relationships>
</file>

<file path=ppt/slideLayouts/_rels/slideLayout17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wmf"/><Relationship Id="rId1" Type="http://schemas.openxmlformats.org/officeDocument/2006/relationships/slideMaster" Target="../slideMasters/slideMaster8.xml"/></Relationships>
</file>

<file path=ppt/slideLayouts/_rels/slideLayout17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wmf"/><Relationship Id="rId2" Type="http://schemas.openxmlformats.org/officeDocument/2006/relationships/image" Target="../media/image1.wmf"/><Relationship Id="rId1" Type="http://schemas.openxmlformats.org/officeDocument/2006/relationships/slideMaster" Target="../slideMasters/slideMaster8.xml"/></Relationships>
</file>

<file path=ppt/slideLayouts/_rels/slideLayout1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7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wmf"/><Relationship Id="rId1" Type="http://schemas.openxmlformats.org/officeDocument/2006/relationships/slideMaster" Target="../slideMasters/slideMaster8.xml"/></Relationships>
</file>

<file path=ppt/slideLayouts/_rels/slideLayout17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wmf"/><Relationship Id="rId1" Type="http://schemas.openxmlformats.org/officeDocument/2006/relationships/slideMaster" Target="../slideMasters/slideMaster8.xml"/></Relationships>
</file>

<file path=ppt/slideLayouts/_rels/slideLayout17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wmf"/><Relationship Id="rId1" Type="http://schemas.openxmlformats.org/officeDocument/2006/relationships/slideMaster" Target="../slideMasters/slideMaster8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wmf"/><Relationship Id="rId1" Type="http://schemas.openxmlformats.org/officeDocument/2006/relationships/slideMaster" Target="../slideMasters/slideMaster8.xml"/></Relationships>
</file>

<file path=ppt/slideLayouts/_rels/slideLayout18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wmf"/><Relationship Id="rId1" Type="http://schemas.openxmlformats.org/officeDocument/2006/relationships/slideMaster" Target="../slideMasters/slideMaster8.xml"/></Relationships>
</file>

<file path=ppt/slideLayouts/_rels/slideLayout18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wmf"/><Relationship Id="rId1" Type="http://schemas.openxmlformats.org/officeDocument/2006/relationships/slideMaster" Target="../slideMasters/slideMaster8.xml"/></Relationships>
</file>

<file path=ppt/slideLayouts/_rels/slideLayout1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9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wmf"/><Relationship Id="rId1" Type="http://schemas.openxmlformats.org/officeDocument/2006/relationships/slideMaster" Target="../slideMasters/slideMaster8.xml"/></Relationships>
</file>

<file path=ppt/slideLayouts/_rels/slideLayout1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9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wmf"/><Relationship Id="rId1" Type="http://schemas.openxmlformats.org/officeDocument/2006/relationships/slideMaster" Target="../slideMasters/slideMaster9.xml"/></Relationships>
</file>

<file path=ppt/slideLayouts/_rels/slideLayout19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wmf"/><Relationship Id="rId1" Type="http://schemas.openxmlformats.org/officeDocument/2006/relationships/slideMaster" Target="../slideMasters/slideMaster9.xml"/></Relationships>
</file>

<file path=ppt/slideLayouts/_rels/slideLayout1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9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wmf"/><Relationship Id="rId1" Type="http://schemas.openxmlformats.org/officeDocument/2006/relationships/slideMaster" Target="../slideMasters/slideMaster9.xml"/></Relationships>
</file>

<file path=ppt/slideLayouts/_rels/slideLayout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wmf"/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wmf"/><Relationship Id="rId1" Type="http://schemas.openxmlformats.org/officeDocument/2006/relationships/slideMaster" Target="../slideMasters/slideMaster1.xml"/></Relationships>
</file>

<file path=ppt/slideLayouts/_rels/slideLayout20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wmf"/><Relationship Id="rId1" Type="http://schemas.openxmlformats.org/officeDocument/2006/relationships/slideMaster" Target="../slideMasters/slideMaster9.xml"/></Relationships>
</file>

<file path=ppt/slideLayouts/_rels/slideLayout20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wmf"/><Relationship Id="rId1" Type="http://schemas.openxmlformats.org/officeDocument/2006/relationships/slideMaster" Target="../slideMasters/slideMaster9.xml"/></Relationships>
</file>

<file path=ppt/slideLayouts/_rels/slideLayout20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wmf"/><Relationship Id="rId1" Type="http://schemas.openxmlformats.org/officeDocument/2006/relationships/slideMaster" Target="../slideMasters/slideMaster9.xml"/></Relationships>
</file>

<file path=ppt/slideLayouts/_rels/slideLayout20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wmf"/><Relationship Id="rId1" Type="http://schemas.openxmlformats.org/officeDocument/2006/relationships/slideMaster" Target="../slideMasters/slideMaster9.xml"/></Relationships>
</file>

<file path=ppt/slideLayouts/_rels/slideLayout20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wmf"/><Relationship Id="rId1" Type="http://schemas.openxmlformats.org/officeDocument/2006/relationships/slideMaster" Target="../slideMasters/slideMaster9.xml"/></Relationships>
</file>

<file path=ppt/slideLayouts/_rels/slideLayout2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wmf"/><Relationship Id="rId1" Type="http://schemas.openxmlformats.org/officeDocument/2006/relationships/slideMaster" Target="../slideMasters/slideMaster2.xml"/></Relationships>
</file>

<file path=ppt/slideLayouts/_rels/slideLayout2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wmf"/><Relationship Id="rId1" Type="http://schemas.openxmlformats.org/officeDocument/2006/relationships/slideMaster" Target="../slideMasters/slideMaster9.xml"/></Relationships>
</file>

<file path=ppt/slideLayouts/_rels/slideLayout2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wmf"/><Relationship Id="rId1" Type="http://schemas.openxmlformats.org/officeDocument/2006/relationships/slideMaster" Target="../slideMasters/slideMaster10.xml"/></Relationships>
</file>

<file path=ppt/slideLayouts/_rels/slideLayout2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wmf"/><Relationship Id="rId2" Type="http://schemas.openxmlformats.org/officeDocument/2006/relationships/image" Target="../media/image1.wmf"/><Relationship Id="rId1" Type="http://schemas.openxmlformats.org/officeDocument/2006/relationships/slideMaster" Target="../slideMasters/slideMaster10.xml"/></Relationships>
</file>

<file path=ppt/slideLayouts/_rels/slideLayout2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2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2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wmf"/><Relationship Id="rId1" Type="http://schemas.openxmlformats.org/officeDocument/2006/relationships/slideMaster" Target="../slideMasters/slideMaster10.xml"/></Relationships>
</file>

<file path=ppt/slideLayouts/_rels/slideLayout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wmf"/><Relationship Id="rId1" Type="http://schemas.openxmlformats.org/officeDocument/2006/relationships/slideMaster" Target="../slideMasters/slideMaster2.xml"/></Relationships>
</file>

<file path=ppt/slideLayouts/_rels/slideLayout2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wmf"/><Relationship Id="rId1" Type="http://schemas.openxmlformats.org/officeDocument/2006/relationships/slideMaster" Target="../slideMasters/slideMaster10.xml"/></Relationships>
</file>

<file path=ppt/slideLayouts/_rels/slideLayout2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wmf"/><Relationship Id="rId1" Type="http://schemas.openxmlformats.org/officeDocument/2006/relationships/slideMaster" Target="../slideMasters/slideMaster10.xml"/></Relationships>
</file>

<file path=ppt/slideLayouts/_rels/slideLayout2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wmf"/><Relationship Id="rId1" Type="http://schemas.openxmlformats.org/officeDocument/2006/relationships/slideMaster" Target="../slideMasters/slideMaster10.xml"/></Relationships>
</file>

<file path=ppt/slideLayouts/_rels/slideLayout2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wmf"/><Relationship Id="rId1" Type="http://schemas.openxmlformats.org/officeDocument/2006/relationships/slideMaster" Target="../slideMasters/slideMaster10.xml"/></Relationships>
</file>

<file path=ppt/slideLayouts/_rels/slideLayout2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wmf"/><Relationship Id="rId1" Type="http://schemas.openxmlformats.org/officeDocument/2006/relationships/slideMaster" Target="../slideMasters/slideMaster10.xml"/></Relationships>
</file>

<file path=ppt/slideLayouts/_rels/slideLayout2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2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2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2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2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2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2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2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2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wmf"/><Relationship Id="rId1" Type="http://schemas.openxmlformats.org/officeDocument/2006/relationships/slideMaster" Target="../slideMasters/slideMaster10.xml"/></Relationships>
</file>

<file path=ppt/slideLayouts/_rels/slideLayout2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2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wmf"/><Relationship Id="rId1" Type="http://schemas.openxmlformats.org/officeDocument/2006/relationships/slideMaster" Target="../slideMasters/slideMaster11.xml"/></Relationships>
</file>

<file path=ppt/slideLayouts/_rels/slideLayout2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wmf"/><Relationship Id="rId2" Type="http://schemas.openxmlformats.org/officeDocument/2006/relationships/image" Target="../media/image1.wmf"/><Relationship Id="rId1" Type="http://schemas.openxmlformats.org/officeDocument/2006/relationships/slideMaster" Target="../slideMasters/slideMaster11.xml"/></Relationships>
</file>

<file path=ppt/slideLayouts/_rels/slideLayout2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2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wmf"/><Relationship Id="rId1" Type="http://schemas.openxmlformats.org/officeDocument/2006/relationships/slideMaster" Target="../slideMasters/slideMaster11.xml"/></Relationships>
</file>

<file path=ppt/slideLayouts/_rels/slideLayout2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wmf"/><Relationship Id="rId1" Type="http://schemas.openxmlformats.org/officeDocument/2006/relationships/slideMaster" Target="../slideMasters/slideMaster11.xml"/></Relationships>
</file>

<file path=ppt/slideLayouts/_rels/slideLayout2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wmf"/><Relationship Id="rId1" Type="http://schemas.openxmlformats.org/officeDocument/2006/relationships/slideMaster" Target="../slideMasters/slideMaster11.xml"/></Relationships>
</file>

<file path=ppt/slideLayouts/_rels/slideLayout2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wmf"/><Relationship Id="rId1" Type="http://schemas.openxmlformats.org/officeDocument/2006/relationships/slideMaster" Target="../slideMasters/slideMaster11.xml"/></Relationships>
</file>

<file path=ppt/slideLayouts/_rels/slideLayout2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wmf"/><Relationship Id="rId1" Type="http://schemas.openxmlformats.org/officeDocument/2006/relationships/slideMaster" Target="../slideMasters/slideMaster11.xml"/></Relationships>
</file>

<file path=ppt/slideLayouts/_rels/slideLayout2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wmf"/><Relationship Id="rId1" Type="http://schemas.openxmlformats.org/officeDocument/2006/relationships/slideMaster" Target="../slideMasters/slideMaster11.xml"/></Relationships>
</file>

<file path=ppt/slideLayouts/_rels/slideLayout2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2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2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2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wmf"/><Relationship Id="rId1" Type="http://schemas.openxmlformats.org/officeDocument/2006/relationships/slideMaster" Target="../slideMasters/slideMaster2.xml"/></Relationships>
</file>

<file path=ppt/slideLayouts/_rels/slideLayout2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2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2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2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2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2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wmf"/><Relationship Id="rId1" Type="http://schemas.openxmlformats.org/officeDocument/2006/relationships/slideMaster" Target="../slideMasters/slideMaster11.xml"/></Relationships>
</file>

<file path=ppt/slideLayouts/_rels/slideLayout2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2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jpeg"/><Relationship Id="rId1" Type="http://schemas.openxmlformats.org/officeDocument/2006/relationships/slideMaster" Target="../slideMasters/slideMaster12.xml"/></Relationships>
</file>

<file path=ppt/slideLayouts/_rels/slideLayout2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2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wmf"/><Relationship Id="rId1" Type="http://schemas.openxmlformats.org/officeDocument/2006/relationships/slideMaster" Target="../slideMasters/slideMaster2.xml"/></Relationships>
</file>

<file path=ppt/slideLayouts/_rels/slideLayout2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2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2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2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2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2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2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2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2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2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wmf"/><Relationship Id="rId1" Type="http://schemas.openxmlformats.org/officeDocument/2006/relationships/slideMaster" Target="../slideMasters/slideMaster2.xml"/></Relationships>
</file>

<file path=ppt/slideLayouts/_rels/slideLayout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wmf"/><Relationship Id="rId1" Type="http://schemas.openxmlformats.org/officeDocument/2006/relationships/slideMaster" Target="../slideMasters/slideMaster2.xml"/></Relationships>
</file>

<file path=ppt/slideLayouts/_rels/slideLayout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wmf"/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wmf"/><Relationship Id="rId1" Type="http://schemas.openxmlformats.org/officeDocument/2006/relationships/slideMaster" Target="../slideMasters/slideMaster2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wmf"/><Relationship Id="rId1" Type="http://schemas.openxmlformats.org/officeDocument/2006/relationships/slideMaster" Target="../slideMasters/slideMaster2.xml"/></Relationships>
</file>

<file path=ppt/slideLayouts/_rels/slideLayout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wmf"/><Relationship Id="rId1" Type="http://schemas.openxmlformats.org/officeDocument/2006/relationships/slideMaster" Target="../slideMasters/slideMaster3.xml"/></Relationships>
</file>

<file path=ppt/slideLayouts/_rels/slideLayout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wmf"/><Relationship Id="rId2" Type="http://schemas.openxmlformats.org/officeDocument/2006/relationships/image" Target="../media/image1.wmf"/><Relationship Id="rId1" Type="http://schemas.openxmlformats.org/officeDocument/2006/relationships/slideMaster" Target="../slideMasters/slideMaster3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wmf"/><Relationship Id="rId1" Type="http://schemas.openxmlformats.org/officeDocument/2006/relationships/slideMaster" Target="../slideMasters/slideMaster3.xml"/></Relationships>
</file>

<file path=ppt/slideLayouts/_rels/slideLayout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wmf"/><Relationship Id="rId1" Type="http://schemas.openxmlformats.org/officeDocument/2006/relationships/slideMaster" Target="../slideMasters/slideMaster3.xml"/></Relationships>
</file>

<file path=ppt/slideLayouts/_rels/slideLayout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wmf"/><Relationship Id="rId1" Type="http://schemas.openxmlformats.org/officeDocument/2006/relationships/slideMaster" Target="../slideMasters/slideMaster3.xml"/></Relationships>
</file>

<file path=ppt/slideLayouts/_rels/slideLayout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wmf"/><Relationship Id="rId1" Type="http://schemas.openxmlformats.org/officeDocument/2006/relationships/slideMaster" Target="../slideMasters/slideMaster3.xml"/></Relationships>
</file>

<file path=ppt/slideLayouts/_rels/slideLayout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wmf"/><Relationship Id="rId1" Type="http://schemas.openxmlformats.org/officeDocument/2006/relationships/slideMaster" Target="../slideMasters/slideMaster3.xml"/></Relationships>
</file>

<file path=ppt/slideLayouts/_rels/slideLayout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wmf"/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wmf"/><Relationship Id="rId1" Type="http://schemas.openxmlformats.org/officeDocument/2006/relationships/slideMaster" Target="../slideMasters/slideMaster3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wmf"/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wmf"/><Relationship Id="rId1" Type="http://schemas.openxmlformats.org/officeDocument/2006/relationships/slideMaster" Target="../slideMasters/slideMaster3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wmf"/><Relationship Id="rId1" Type="http://schemas.openxmlformats.org/officeDocument/2006/relationships/slideMaster" Target="../slideMasters/slideMaster4.xml"/></Relationships>
</file>

<file path=ppt/slideLayouts/_rels/slideLayout6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wmf"/><Relationship Id="rId2" Type="http://schemas.openxmlformats.org/officeDocument/2006/relationships/image" Target="../media/image1.wmf"/><Relationship Id="rId1" Type="http://schemas.openxmlformats.org/officeDocument/2006/relationships/slideMaster" Target="../slideMasters/slideMaster4.xml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wmf"/><Relationship Id="rId1" Type="http://schemas.openxmlformats.org/officeDocument/2006/relationships/slideMaster" Target="../slideMasters/slideMaster4.xml"/></Relationships>
</file>

<file path=ppt/slideLayouts/_rels/slideLayout6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wmf"/><Relationship Id="rId1" Type="http://schemas.openxmlformats.org/officeDocument/2006/relationships/slideMaster" Target="../slideMasters/slideMaster4.xml"/></Relationships>
</file>

<file path=ppt/slideLayouts/_rels/slideLayout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wmf"/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wmf"/><Relationship Id="rId1" Type="http://schemas.openxmlformats.org/officeDocument/2006/relationships/slideMaster" Target="../slideMasters/slideMaster4.xml"/></Relationships>
</file>

<file path=ppt/slideLayouts/_rels/slideLayout7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wmf"/><Relationship Id="rId1" Type="http://schemas.openxmlformats.org/officeDocument/2006/relationships/slideMaster" Target="../slideMasters/slideMaster4.xml"/></Relationships>
</file>

<file path=ppt/slideLayouts/_rels/slideLayout7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wmf"/><Relationship Id="rId1" Type="http://schemas.openxmlformats.org/officeDocument/2006/relationships/slideMaster" Target="../slideMasters/slideMaster4.xml"/></Relationships>
</file>

<file path=ppt/slideLayouts/_rels/slideLayout7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wmf"/><Relationship Id="rId1" Type="http://schemas.openxmlformats.org/officeDocument/2006/relationships/slideMaster" Target="../slideMasters/slideMaster4.xml"/></Relationships>
</file>

<file path=ppt/slideLayouts/_rels/slideLayout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wmf"/><Relationship Id="rId1" Type="http://schemas.openxmlformats.org/officeDocument/2006/relationships/slideMaster" Target="../slideMasters/slideMaster1.xml"/></Relationships>
</file>

<file path=ppt/slideLayouts/_rels/slideLayout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wmf"/><Relationship Id="rId1" Type="http://schemas.openxmlformats.org/officeDocument/2006/relationships/slideMaster" Target="../slideMasters/slideMaster4.xml"/></Relationships>
</file>

<file path=ppt/slideLayouts/_rels/slideLayout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wmf"/><Relationship Id="rId1" Type="http://schemas.openxmlformats.org/officeDocument/2006/relationships/slideMaster" Target="../slideMasters/slideMaster5.xml"/></Relationships>
</file>

<file path=ppt/slideLayouts/_rels/slideLayout8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wmf"/><Relationship Id="rId2" Type="http://schemas.openxmlformats.org/officeDocument/2006/relationships/image" Target="../media/image1.wmf"/><Relationship Id="rId1" Type="http://schemas.openxmlformats.org/officeDocument/2006/relationships/slideMaster" Target="../slideMasters/slideMaster5.xml"/></Relationships>
</file>

<file path=ppt/slideLayouts/_rels/slideLayout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wmf"/><Relationship Id="rId1" Type="http://schemas.openxmlformats.org/officeDocument/2006/relationships/slideMaster" Target="../slideMasters/slideMaster1.xml"/></Relationships>
</file>

<file path=ppt/slideLayouts/_rels/slideLayout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wmf"/><Relationship Id="rId1" Type="http://schemas.openxmlformats.org/officeDocument/2006/relationships/slideMaster" Target="../slideMasters/slideMaster5.xml"/></Relationships>
</file>

<file path=ppt/slideLayouts/_rels/slideLayout9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wmf"/><Relationship Id="rId1" Type="http://schemas.openxmlformats.org/officeDocument/2006/relationships/slideMaster" Target="../slideMasters/slideMaster5.xml"/></Relationships>
</file>

<file path=ppt/slideLayouts/_rels/slideLayout9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wmf"/><Relationship Id="rId1" Type="http://schemas.openxmlformats.org/officeDocument/2006/relationships/slideMaster" Target="../slideMasters/slideMaster5.xml"/></Relationships>
</file>

<file path=ppt/slideLayouts/_rels/slideLayout9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wmf"/><Relationship Id="rId1" Type="http://schemas.openxmlformats.org/officeDocument/2006/relationships/slideMaster" Target="../slideMasters/slideMaster5.xml"/></Relationships>
</file>

<file path=ppt/slideLayouts/_rels/slideLayout9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wmf"/><Relationship Id="rId1" Type="http://schemas.openxmlformats.org/officeDocument/2006/relationships/slideMaster" Target="../slideMasters/slideMaster5.xml"/></Relationships>
</file>

<file path=ppt/slideLayouts/_rels/slideLayout9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wmf"/><Relationship Id="rId1" Type="http://schemas.openxmlformats.org/officeDocument/2006/relationships/slideMaster" Target="../slideMasters/slideMaster5.xml"/></Relationships>
</file>

<file path=ppt/slideLayouts/_rels/slideLayout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 NO photo - gray">
    <p:bg>
      <p:bgPr>
        <a:solidFill>
          <a:srgbClr val="D7D2CB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1" name="Imagen 14" descr="mascara 1.wmf"/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-14179" y="4700798"/>
            <a:ext cx="2555776" cy="1800080"/>
          </a:xfrm>
          <a:prstGeom prst="rect">
            <a:avLst/>
          </a:prstGeom>
        </p:spPr>
      </p:pic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3220455" y="790615"/>
            <a:ext cx="5361089" cy="2367496"/>
          </a:xfrm>
        </p:spPr>
        <p:txBody>
          <a:bodyPr anchor="b">
            <a:normAutofit/>
          </a:bodyPr>
          <a:lstStyle>
            <a:lvl1pPr>
              <a:defRPr sz="3200"/>
            </a:lvl1pPr>
          </a:lstStyle>
          <a:p>
            <a:r>
              <a:rPr lang="en-US" noProof="0" smtClean="0"/>
              <a:t>Click to edit Master title style</a:t>
            </a:r>
            <a:endParaRPr lang="en-GB" noProof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580824" y="3240087"/>
            <a:ext cx="2730366" cy="1656045"/>
          </a:xfrm>
        </p:spPr>
        <p:txBody>
          <a:bodyPr>
            <a:normAutofit/>
          </a:bodyPr>
          <a:lstStyle>
            <a:lvl1pPr marL="0" indent="0" algn="r">
              <a:buNone/>
              <a:defRPr sz="1600">
                <a:solidFill>
                  <a:schemeClr val="tx2"/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noProof="0" smtClean="0"/>
              <a:t>Click to edit Master subtitle style</a:t>
            </a:r>
            <a:endParaRPr lang="en-GB" noProof="0" dirty="0"/>
          </a:p>
        </p:txBody>
      </p:sp>
      <p:cxnSp>
        <p:nvCxnSpPr>
          <p:cNvPr id="8" name="Conector recto 12"/>
          <p:cNvCxnSpPr/>
          <p:nvPr userDrawn="1"/>
        </p:nvCxnSpPr>
        <p:spPr>
          <a:xfrm flipH="1">
            <a:off x="490089" y="3158111"/>
            <a:ext cx="2730366" cy="0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3" name="Text Placeholder 12"/>
          <p:cNvSpPr>
            <a:spLocks noGrp="1"/>
          </p:cNvSpPr>
          <p:nvPr>
            <p:ph type="body" sz="quarter" idx="13" hasCustomPrompt="1"/>
          </p:nvPr>
        </p:nvSpPr>
        <p:spPr>
          <a:xfrm>
            <a:off x="216421" y="5417401"/>
            <a:ext cx="2160240" cy="815998"/>
          </a:xfrm>
        </p:spPr>
        <p:txBody>
          <a:bodyPr/>
          <a:lstStyle>
            <a:lvl1pPr marL="0" indent="0">
              <a:buNone/>
              <a:defRPr sz="1100">
                <a:solidFill>
                  <a:schemeClr val="accent6"/>
                </a:solidFill>
              </a:defRPr>
            </a:lvl1pPr>
          </a:lstStyle>
          <a:p>
            <a:pPr lvl="0"/>
            <a:r>
              <a:rPr lang="en-GB" dirty="0" smtClean="0"/>
              <a:t>Author, department, date, place</a:t>
            </a:r>
          </a:p>
        </p:txBody>
      </p:sp>
      <p:sp>
        <p:nvSpPr>
          <p:cNvPr id="43" name="Freeform 6"/>
          <p:cNvSpPr>
            <a:spLocks/>
          </p:cNvSpPr>
          <p:nvPr userDrawn="1"/>
        </p:nvSpPr>
        <p:spPr bwMode="auto">
          <a:xfrm>
            <a:off x="6297247" y="4779265"/>
            <a:ext cx="228041" cy="240006"/>
          </a:xfrm>
          <a:custGeom>
            <a:avLst/>
            <a:gdLst>
              <a:gd name="T0" fmla="*/ 0 w 342"/>
              <a:gd name="T1" fmla="*/ 457 h 480"/>
              <a:gd name="T2" fmla="*/ 0 w 342"/>
              <a:gd name="T3" fmla="*/ 457 h 480"/>
              <a:gd name="T4" fmla="*/ 13 w 342"/>
              <a:gd name="T5" fmla="*/ 460 h 480"/>
              <a:gd name="T6" fmla="*/ 52 w 342"/>
              <a:gd name="T7" fmla="*/ 468 h 480"/>
              <a:gd name="T8" fmla="*/ 79 w 342"/>
              <a:gd name="T9" fmla="*/ 472 h 480"/>
              <a:gd name="T10" fmla="*/ 110 w 342"/>
              <a:gd name="T11" fmla="*/ 477 h 480"/>
              <a:gd name="T12" fmla="*/ 145 w 342"/>
              <a:gd name="T13" fmla="*/ 479 h 480"/>
              <a:gd name="T14" fmla="*/ 182 w 342"/>
              <a:gd name="T15" fmla="*/ 480 h 480"/>
              <a:gd name="T16" fmla="*/ 182 w 342"/>
              <a:gd name="T17" fmla="*/ 480 h 480"/>
              <a:gd name="T18" fmla="*/ 220 w 342"/>
              <a:gd name="T19" fmla="*/ 479 h 480"/>
              <a:gd name="T20" fmla="*/ 254 w 342"/>
              <a:gd name="T21" fmla="*/ 478 h 480"/>
              <a:gd name="T22" fmla="*/ 281 w 342"/>
              <a:gd name="T23" fmla="*/ 475 h 480"/>
              <a:gd name="T24" fmla="*/ 303 w 342"/>
              <a:gd name="T25" fmla="*/ 473 h 480"/>
              <a:gd name="T26" fmla="*/ 333 w 342"/>
              <a:gd name="T27" fmla="*/ 470 h 480"/>
              <a:gd name="T28" fmla="*/ 342 w 342"/>
              <a:gd name="T29" fmla="*/ 467 h 480"/>
              <a:gd name="T30" fmla="*/ 342 w 342"/>
              <a:gd name="T31" fmla="*/ 388 h 480"/>
              <a:gd name="T32" fmla="*/ 342 w 342"/>
              <a:gd name="T33" fmla="*/ 388 h 480"/>
              <a:gd name="T34" fmla="*/ 333 w 342"/>
              <a:gd name="T35" fmla="*/ 389 h 480"/>
              <a:gd name="T36" fmla="*/ 306 w 342"/>
              <a:gd name="T37" fmla="*/ 393 h 480"/>
              <a:gd name="T38" fmla="*/ 264 w 342"/>
              <a:gd name="T39" fmla="*/ 397 h 480"/>
              <a:gd name="T40" fmla="*/ 239 w 342"/>
              <a:gd name="T41" fmla="*/ 398 h 480"/>
              <a:gd name="T42" fmla="*/ 211 w 342"/>
              <a:gd name="T43" fmla="*/ 398 h 480"/>
              <a:gd name="T44" fmla="*/ 211 w 342"/>
              <a:gd name="T45" fmla="*/ 398 h 480"/>
              <a:gd name="T46" fmla="*/ 187 w 342"/>
              <a:gd name="T47" fmla="*/ 398 h 480"/>
              <a:gd name="T48" fmla="*/ 166 w 342"/>
              <a:gd name="T49" fmla="*/ 397 h 480"/>
              <a:gd name="T50" fmla="*/ 132 w 342"/>
              <a:gd name="T51" fmla="*/ 393 h 480"/>
              <a:gd name="T52" fmla="*/ 111 w 342"/>
              <a:gd name="T53" fmla="*/ 391 h 480"/>
              <a:gd name="T54" fmla="*/ 103 w 342"/>
              <a:gd name="T55" fmla="*/ 390 h 480"/>
              <a:gd name="T56" fmla="*/ 103 w 342"/>
              <a:gd name="T57" fmla="*/ 277 h 480"/>
              <a:gd name="T58" fmla="*/ 310 w 342"/>
              <a:gd name="T59" fmla="*/ 277 h 480"/>
              <a:gd name="T60" fmla="*/ 310 w 342"/>
              <a:gd name="T61" fmla="*/ 196 h 480"/>
              <a:gd name="T62" fmla="*/ 103 w 342"/>
              <a:gd name="T63" fmla="*/ 196 h 480"/>
              <a:gd name="T64" fmla="*/ 103 w 342"/>
              <a:gd name="T65" fmla="*/ 89 h 480"/>
              <a:gd name="T66" fmla="*/ 103 w 342"/>
              <a:gd name="T67" fmla="*/ 89 h 480"/>
              <a:gd name="T68" fmla="*/ 111 w 342"/>
              <a:gd name="T69" fmla="*/ 88 h 480"/>
              <a:gd name="T70" fmla="*/ 131 w 342"/>
              <a:gd name="T71" fmla="*/ 85 h 480"/>
              <a:gd name="T72" fmla="*/ 163 w 342"/>
              <a:gd name="T73" fmla="*/ 83 h 480"/>
              <a:gd name="T74" fmla="*/ 204 w 342"/>
              <a:gd name="T75" fmla="*/ 82 h 480"/>
              <a:gd name="T76" fmla="*/ 204 w 342"/>
              <a:gd name="T77" fmla="*/ 82 h 480"/>
              <a:gd name="T78" fmla="*/ 230 w 342"/>
              <a:gd name="T79" fmla="*/ 82 h 480"/>
              <a:gd name="T80" fmla="*/ 254 w 342"/>
              <a:gd name="T81" fmla="*/ 83 h 480"/>
              <a:gd name="T82" fmla="*/ 295 w 342"/>
              <a:gd name="T83" fmla="*/ 87 h 480"/>
              <a:gd name="T84" fmla="*/ 324 w 342"/>
              <a:gd name="T85" fmla="*/ 90 h 480"/>
              <a:gd name="T86" fmla="*/ 334 w 342"/>
              <a:gd name="T87" fmla="*/ 92 h 480"/>
              <a:gd name="T88" fmla="*/ 334 w 342"/>
              <a:gd name="T89" fmla="*/ 12 h 480"/>
              <a:gd name="T90" fmla="*/ 334 w 342"/>
              <a:gd name="T91" fmla="*/ 12 h 480"/>
              <a:gd name="T92" fmla="*/ 324 w 342"/>
              <a:gd name="T93" fmla="*/ 10 h 480"/>
              <a:gd name="T94" fmla="*/ 296 w 342"/>
              <a:gd name="T95" fmla="*/ 6 h 480"/>
              <a:gd name="T96" fmla="*/ 252 w 342"/>
              <a:gd name="T97" fmla="*/ 2 h 480"/>
              <a:gd name="T98" fmla="*/ 224 w 342"/>
              <a:gd name="T99" fmla="*/ 1 h 480"/>
              <a:gd name="T100" fmla="*/ 193 w 342"/>
              <a:gd name="T101" fmla="*/ 0 h 480"/>
              <a:gd name="T102" fmla="*/ 193 w 342"/>
              <a:gd name="T103" fmla="*/ 0 h 480"/>
              <a:gd name="T104" fmla="*/ 150 w 342"/>
              <a:gd name="T105" fmla="*/ 1 h 480"/>
              <a:gd name="T106" fmla="*/ 113 w 342"/>
              <a:gd name="T107" fmla="*/ 3 h 480"/>
              <a:gd name="T108" fmla="*/ 80 w 342"/>
              <a:gd name="T109" fmla="*/ 7 h 480"/>
              <a:gd name="T110" fmla="*/ 52 w 342"/>
              <a:gd name="T111" fmla="*/ 10 h 480"/>
              <a:gd name="T112" fmla="*/ 29 w 342"/>
              <a:gd name="T113" fmla="*/ 15 h 480"/>
              <a:gd name="T114" fmla="*/ 13 w 342"/>
              <a:gd name="T115" fmla="*/ 17 h 480"/>
              <a:gd name="T116" fmla="*/ 0 w 342"/>
              <a:gd name="T117" fmla="*/ 21 h 480"/>
              <a:gd name="T118" fmla="*/ 0 w 342"/>
              <a:gd name="T119" fmla="*/ 457 h 4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342" h="480">
                <a:moveTo>
                  <a:pt x="0" y="457"/>
                </a:moveTo>
                <a:lnTo>
                  <a:pt x="0" y="457"/>
                </a:lnTo>
                <a:lnTo>
                  <a:pt x="13" y="460"/>
                </a:lnTo>
                <a:lnTo>
                  <a:pt x="52" y="468"/>
                </a:lnTo>
                <a:lnTo>
                  <a:pt x="79" y="472"/>
                </a:lnTo>
                <a:lnTo>
                  <a:pt x="110" y="477"/>
                </a:lnTo>
                <a:lnTo>
                  <a:pt x="145" y="479"/>
                </a:lnTo>
                <a:lnTo>
                  <a:pt x="182" y="480"/>
                </a:lnTo>
                <a:lnTo>
                  <a:pt x="182" y="480"/>
                </a:lnTo>
                <a:lnTo>
                  <a:pt x="220" y="479"/>
                </a:lnTo>
                <a:lnTo>
                  <a:pt x="254" y="478"/>
                </a:lnTo>
                <a:lnTo>
                  <a:pt x="281" y="475"/>
                </a:lnTo>
                <a:lnTo>
                  <a:pt x="303" y="473"/>
                </a:lnTo>
                <a:lnTo>
                  <a:pt x="333" y="470"/>
                </a:lnTo>
                <a:lnTo>
                  <a:pt x="342" y="467"/>
                </a:lnTo>
                <a:lnTo>
                  <a:pt x="342" y="388"/>
                </a:lnTo>
                <a:lnTo>
                  <a:pt x="342" y="388"/>
                </a:lnTo>
                <a:lnTo>
                  <a:pt x="333" y="389"/>
                </a:lnTo>
                <a:lnTo>
                  <a:pt x="306" y="393"/>
                </a:lnTo>
                <a:lnTo>
                  <a:pt x="264" y="397"/>
                </a:lnTo>
                <a:lnTo>
                  <a:pt x="239" y="398"/>
                </a:lnTo>
                <a:lnTo>
                  <a:pt x="211" y="398"/>
                </a:lnTo>
                <a:lnTo>
                  <a:pt x="211" y="398"/>
                </a:lnTo>
                <a:lnTo>
                  <a:pt x="187" y="398"/>
                </a:lnTo>
                <a:lnTo>
                  <a:pt x="166" y="397"/>
                </a:lnTo>
                <a:lnTo>
                  <a:pt x="132" y="393"/>
                </a:lnTo>
                <a:lnTo>
                  <a:pt x="111" y="391"/>
                </a:lnTo>
                <a:lnTo>
                  <a:pt x="103" y="390"/>
                </a:lnTo>
                <a:lnTo>
                  <a:pt x="103" y="277"/>
                </a:lnTo>
                <a:lnTo>
                  <a:pt x="310" y="277"/>
                </a:lnTo>
                <a:lnTo>
                  <a:pt x="310" y="196"/>
                </a:lnTo>
                <a:lnTo>
                  <a:pt x="103" y="196"/>
                </a:lnTo>
                <a:lnTo>
                  <a:pt x="103" y="89"/>
                </a:lnTo>
                <a:lnTo>
                  <a:pt x="103" y="89"/>
                </a:lnTo>
                <a:lnTo>
                  <a:pt x="111" y="88"/>
                </a:lnTo>
                <a:lnTo>
                  <a:pt x="131" y="85"/>
                </a:lnTo>
                <a:lnTo>
                  <a:pt x="163" y="83"/>
                </a:lnTo>
                <a:lnTo>
                  <a:pt x="204" y="82"/>
                </a:lnTo>
                <a:lnTo>
                  <a:pt x="204" y="82"/>
                </a:lnTo>
                <a:lnTo>
                  <a:pt x="230" y="82"/>
                </a:lnTo>
                <a:lnTo>
                  <a:pt x="254" y="83"/>
                </a:lnTo>
                <a:lnTo>
                  <a:pt x="295" y="87"/>
                </a:lnTo>
                <a:lnTo>
                  <a:pt x="324" y="90"/>
                </a:lnTo>
                <a:lnTo>
                  <a:pt x="334" y="92"/>
                </a:lnTo>
                <a:lnTo>
                  <a:pt x="334" y="12"/>
                </a:lnTo>
                <a:lnTo>
                  <a:pt x="334" y="12"/>
                </a:lnTo>
                <a:lnTo>
                  <a:pt x="324" y="10"/>
                </a:lnTo>
                <a:lnTo>
                  <a:pt x="296" y="6"/>
                </a:lnTo>
                <a:lnTo>
                  <a:pt x="252" y="2"/>
                </a:lnTo>
                <a:lnTo>
                  <a:pt x="224" y="1"/>
                </a:lnTo>
                <a:lnTo>
                  <a:pt x="193" y="0"/>
                </a:lnTo>
                <a:lnTo>
                  <a:pt x="193" y="0"/>
                </a:lnTo>
                <a:lnTo>
                  <a:pt x="150" y="1"/>
                </a:lnTo>
                <a:lnTo>
                  <a:pt x="113" y="3"/>
                </a:lnTo>
                <a:lnTo>
                  <a:pt x="80" y="7"/>
                </a:lnTo>
                <a:lnTo>
                  <a:pt x="52" y="10"/>
                </a:lnTo>
                <a:lnTo>
                  <a:pt x="29" y="15"/>
                </a:lnTo>
                <a:lnTo>
                  <a:pt x="13" y="17"/>
                </a:lnTo>
                <a:lnTo>
                  <a:pt x="0" y="21"/>
                </a:lnTo>
                <a:lnTo>
                  <a:pt x="0" y="457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rgbClr val="005EB8"/>
              </a:solidFill>
            </a:endParaRPr>
          </a:p>
        </p:txBody>
      </p:sp>
      <p:sp>
        <p:nvSpPr>
          <p:cNvPr id="44" name="Freeform 7"/>
          <p:cNvSpPr>
            <a:spLocks/>
          </p:cNvSpPr>
          <p:nvPr userDrawn="1"/>
        </p:nvSpPr>
        <p:spPr bwMode="auto">
          <a:xfrm>
            <a:off x="5117036" y="4779271"/>
            <a:ext cx="372067" cy="237006"/>
          </a:xfrm>
          <a:custGeom>
            <a:avLst/>
            <a:gdLst>
              <a:gd name="T0" fmla="*/ 288 w 558"/>
              <a:gd name="T1" fmla="*/ 276 h 473"/>
              <a:gd name="T2" fmla="*/ 288 w 558"/>
              <a:gd name="T3" fmla="*/ 276 h 473"/>
              <a:gd name="T4" fmla="*/ 283 w 558"/>
              <a:gd name="T5" fmla="*/ 288 h 473"/>
              <a:gd name="T6" fmla="*/ 280 w 558"/>
              <a:gd name="T7" fmla="*/ 302 h 473"/>
              <a:gd name="T8" fmla="*/ 280 w 558"/>
              <a:gd name="T9" fmla="*/ 302 h 473"/>
              <a:gd name="T10" fmla="*/ 275 w 558"/>
              <a:gd name="T11" fmla="*/ 288 h 473"/>
              <a:gd name="T12" fmla="*/ 272 w 558"/>
              <a:gd name="T13" fmla="*/ 276 h 473"/>
              <a:gd name="T14" fmla="*/ 180 w 558"/>
              <a:gd name="T15" fmla="*/ 44 h 473"/>
              <a:gd name="T16" fmla="*/ 180 w 558"/>
              <a:gd name="T17" fmla="*/ 44 h 473"/>
              <a:gd name="T18" fmla="*/ 173 w 558"/>
              <a:gd name="T19" fmla="*/ 31 h 473"/>
              <a:gd name="T20" fmla="*/ 166 w 558"/>
              <a:gd name="T21" fmla="*/ 21 h 473"/>
              <a:gd name="T22" fmla="*/ 158 w 558"/>
              <a:gd name="T23" fmla="*/ 13 h 473"/>
              <a:gd name="T24" fmla="*/ 149 w 558"/>
              <a:gd name="T25" fmla="*/ 8 h 473"/>
              <a:gd name="T26" fmla="*/ 137 w 558"/>
              <a:gd name="T27" fmla="*/ 3 h 473"/>
              <a:gd name="T28" fmla="*/ 125 w 558"/>
              <a:gd name="T29" fmla="*/ 1 h 473"/>
              <a:gd name="T30" fmla="*/ 111 w 558"/>
              <a:gd name="T31" fmla="*/ 1 h 473"/>
              <a:gd name="T32" fmla="*/ 95 w 558"/>
              <a:gd name="T33" fmla="*/ 0 h 473"/>
              <a:gd name="T34" fmla="*/ 95 w 558"/>
              <a:gd name="T35" fmla="*/ 0 h 473"/>
              <a:gd name="T36" fmla="*/ 66 w 558"/>
              <a:gd name="T37" fmla="*/ 1 h 473"/>
              <a:gd name="T38" fmla="*/ 47 w 558"/>
              <a:gd name="T39" fmla="*/ 2 h 473"/>
              <a:gd name="T40" fmla="*/ 0 w 558"/>
              <a:gd name="T41" fmla="*/ 473 h 473"/>
              <a:gd name="T42" fmla="*/ 105 w 558"/>
              <a:gd name="T43" fmla="*/ 473 h 473"/>
              <a:gd name="T44" fmla="*/ 128 w 558"/>
              <a:gd name="T45" fmla="*/ 157 h 473"/>
              <a:gd name="T46" fmla="*/ 227 w 558"/>
              <a:gd name="T47" fmla="*/ 396 h 473"/>
              <a:gd name="T48" fmla="*/ 227 w 558"/>
              <a:gd name="T49" fmla="*/ 396 h 473"/>
              <a:gd name="T50" fmla="*/ 230 w 558"/>
              <a:gd name="T51" fmla="*/ 403 h 473"/>
              <a:gd name="T52" fmla="*/ 235 w 558"/>
              <a:gd name="T53" fmla="*/ 408 h 473"/>
              <a:gd name="T54" fmla="*/ 240 w 558"/>
              <a:gd name="T55" fmla="*/ 413 h 473"/>
              <a:gd name="T56" fmla="*/ 245 w 558"/>
              <a:gd name="T57" fmla="*/ 417 h 473"/>
              <a:gd name="T58" fmla="*/ 252 w 558"/>
              <a:gd name="T59" fmla="*/ 419 h 473"/>
              <a:gd name="T60" fmla="*/ 260 w 558"/>
              <a:gd name="T61" fmla="*/ 421 h 473"/>
              <a:gd name="T62" fmla="*/ 270 w 558"/>
              <a:gd name="T63" fmla="*/ 422 h 473"/>
              <a:gd name="T64" fmla="*/ 280 w 558"/>
              <a:gd name="T65" fmla="*/ 422 h 473"/>
              <a:gd name="T66" fmla="*/ 280 w 558"/>
              <a:gd name="T67" fmla="*/ 422 h 473"/>
              <a:gd name="T68" fmla="*/ 290 w 558"/>
              <a:gd name="T69" fmla="*/ 422 h 473"/>
              <a:gd name="T70" fmla="*/ 299 w 558"/>
              <a:gd name="T71" fmla="*/ 421 h 473"/>
              <a:gd name="T72" fmla="*/ 307 w 558"/>
              <a:gd name="T73" fmla="*/ 419 h 473"/>
              <a:gd name="T74" fmla="*/ 314 w 558"/>
              <a:gd name="T75" fmla="*/ 417 h 473"/>
              <a:gd name="T76" fmla="*/ 320 w 558"/>
              <a:gd name="T77" fmla="*/ 413 h 473"/>
              <a:gd name="T78" fmla="*/ 325 w 558"/>
              <a:gd name="T79" fmla="*/ 408 h 473"/>
              <a:gd name="T80" fmla="*/ 328 w 558"/>
              <a:gd name="T81" fmla="*/ 403 h 473"/>
              <a:gd name="T82" fmla="*/ 332 w 558"/>
              <a:gd name="T83" fmla="*/ 396 h 473"/>
              <a:gd name="T84" fmla="*/ 431 w 558"/>
              <a:gd name="T85" fmla="*/ 157 h 473"/>
              <a:gd name="T86" fmla="*/ 454 w 558"/>
              <a:gd name="T87" fmla="*/ 473 h 473"/>
              <a:gd name="T88" fmla="*/ 558 w 558"/>
              <a:gd name="T89" fmla="*/ 473 h 473"/>
              <a:gd name="T90" fmla="*/ 511 w 558"/>
              <a:gd name="T91" fmla="*/ 2 h 473"/>
              <a:gd name="T92" fmla="*/ 511 w 558"/>
              <a:gd name="T93" fmla="*/ 2 h 473"/>
              <a:gd name="T94" fmla="*/ 494 w 558"/>
              <a:gd name="T95" fmla="*/ 1 h 473"/>
              <a:gd name="T96" fmla="*/ 464 w 558"/>
              <a:gd name="T97" fmla="*/ 0 h 473"/>
              <a:gd name="T98" fmla="*/ 464 w 558"/>
              <a:gd name="T99" fmla="*/ 0 h 473"/>
              <a:gd name="T100" fmla="*/ 448 w 558"/>
              <a:gd name="T101" fmla="*/ 1 h 473"/>
              <a:gd name="T102" fmla="*/ 434 w 558"/>
              <a:gd name="T103" fmla="*/ 1 h 473"/>
              <a:gd name="T104" fmla="*/ 421 w 558"/>
              <a:gd name="T105" fmla="*/ 3 h 473"/>
              <a:gd name="T106" fmla="*/ 411 w 558"/>
              <a:gd name="T107" fmla="*/ 8 h 473"/>
              <a:gd name="T108" fmla="*/ 401 w 558"/>
              <a:gd name="T109" fmla="*/ 13 h 473"/>
              <a:gd name="T110" fmla="*/ 393 w 558"/>
              <a:gd name="T111" fmla="*/ 21 h 473"/>
              <a:gd name="T112" fmla="*/ 386 w 558"/>
              <a:gd name="T113" fmla="*/ 31 h 473"/>
              <a:gd name="T114" fmla="*/ 380 w 558"/>
              <a:gd name="T115" fmla="*/ 44 h 473"/>
              <a:gd name="T116" fmla="*/ 288 w 558"/>
              <a:gd name="T117" fmla="*/ 276 h 4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558" h="473">
                <a:moveTo>
                  <a:pt x="288" y="276"/>
                </a:moveTo>
                <a:lnTo>
                  <a:pt x="288" y="276"/>
                </a:lnTo>
                <a:lnTo>
                  <a:pt x="283" y="288"/>
                </a:lnTo>
                <a:lnTo>
                  <a:pt x="280" y="302"/>
                </a:lnTo>
                <a:lnTo>
                  <a:pt x="280" y="302"/>
                </a:lnTo>
                <a:lnTo>
                  <a:pt x="275" y="288"/>
                </a:lnTo>
                <a:lnTo>
                  <a:pt x="272" y="276"/>
                </a:lnTo>
                <a:lnTo>
                  <a:pt x="180" y="44"/>
                </a:lnTo>
                <a:lnTo>
                  <a:pt x="180" y="44"/>
                </a:lnTo>
                <a:lnTo>
                  <a:pt x="173" y="31"/>
                </a:lnTo>
                <a:lnTo>
                  <a:pt x="166" y="21"/>
                </a:lnTo>
                <a:lnTo>
                  <a:pt x="158" y="13"/>
                </a:lnTo>
                <a:lnTo>
                  <a:pt x="149" y="8"/>
                </a:lnTo>
                <a:lnTo>
                  <a:pt x="137" y="3"/>
                </a:lnTo>
                <a:lnTo>
                  <a:pt x="125" y="1"/>
                </a:lnTo>
                <a:lnTo>
                  <a:pt x="111" y="1"/>
                </a:lnTo>
                <a:lnTo>
                  <a:pt x="95" y="0"/>
                </a:lnTo>
                <a:lnTo>
                  <a:pt x="95" y="0"/>
                </a:lnTo>
                <a:lnTo>
                  <a:pt x="66" y="1"/>
                </a:lnTo>
                <a:lnTo>
                  <a:pt x="47" y="2"/>
                </a:lnTo>
                <a:lnTo>
                  <a:pt x="0" y="473"/>
                </a:lnTo>
                <a:lnTo>
                  <a:pt x="105" y="473"/>
                </a:lnTo>
                <a:lnTo>
                  <a:pt x="128" y="157"/>
                </a:lnTo>
                <a:lnTo>
                  <a:pt x="227" y="396"/>
                </a:lnTo>
                <a:lnTo>
                  <a:pt x="227" y="396"/>
                </a:lnTo>
                <a:lnTo>
                  <a:pt x="230" y="403"/>
                </a:lnTo>
                <a:lnTo>
                  <a:pt x="235" y="408"/>
                </a:lnTo>
                <a:lnTo>
                  <a:pt x="240" y="413"/>
                </a:lnTo>
                <a:lnTo>
                  <a:pt x="245" y="417"/>
                </a:lnTo>
                <a:lnTo>
                  <a:pt x="252" y="419"/>
                </a:lnTo>
                <a:lnTo>
                  <a:pt x="260" y="421"/>
                </a:lnTo>
                <a:lnTo>
                  <a:pt x="270" y="422"/>
                </a:lnTo>
                <a:lnTo>
                  <a:pt x="280" y="422"/>
                </a:lnTo>
                <a:lnTo>
                  <a:pt x="280" y="422"/>
                </a:lnTo>
                <a:lnTo>
                  <a:pt x="290" y="422"/>
                </a:lnTo>
                <a:lnTo>
                  <a:pt x="299" y="421"/>
                </a:lnTo>
                <a:lnTo>
                  <a:pt x="307" y="419"/>
                </a:lnTo>
                <a:lnTo>
                  <a:pt x="314" y="417"/>
                </a:lnTo>
                <a:lnTo>
                  <a:pt x="320" y="413"/>
                </a:lnTo>
                <a:lnTo>
                  <a:pt x="325" y="408"/>
                </a:lnTo>
                <a:lnTo>
                  <a:pt x="328" y="403"/>
                </a:lnTo>
                <a:lnTo>
                  <a:pt x="332" y="396"/>
                </a:lnTo>
                <a:lnTo>
                  <a:pt x="431" y="157"/>
                </a:lnTo>
                <a:lnTo>
                  <a:pt x="454" y="473"/>
                </a:lnTo>
                <a:lnTo>
                  <a:pt x="558" y="473"/>
                </a:lnTo>
                <a:lnTo>
                  <a:pt x="511" y="2"/>
                </a:lnTo>
                <a:lnTo>
                  <a:pt x="511" y="2"/>
                </a:lnTo>
                <a:lnTo>
                  <a:pt x="494" y="1"/>
                </a:lnTo>
                <a:lnTo>
                  <a:pt x="464" y="0"/>
                </a:lnTo>
                <a:lnTo>
                  <a:pt x="464" y="0"/>
                </a:lnTo>
                <a:lnTo>
                  <a:pt x="448" y="1"/>
                </a:lnTo>
                <a:lnTo>
                  <a:pt x="434" y="1"/>
                </a:lnTo>
                <a:lnTo>
                  <a:pt x="421" y="3"/>
                </a:lnTo>
                <a:lnTo>
                  <a:pt x="411" y="8"/>
                </a:lnTo>
                <a:lnTo>
                  <a:pt x="401" y="13"/>
                </a:lnTo>
                <a:lnTo>
                  <a:pt x="393" y="21"/>
                </a:lnTo>
                <a:lnTo>
                  <a:pt x="386" y="31"/>
                </a:lnTo>
                <a:lnTo>
                  <a:pt x="380" y="44"/>
                </a:lnTo>
                <a:lnTo>
                  <a:pt x="288" y="276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rgbClr val="005EB8"/>
              </a:solidFill>
            </a:endParaRPr>
          </a:p>
        </p:txBody>
      </p:sp>
      <p:sp>
        <p:nvSpPr>
          <p:cNvPr id="45" name="Freeform 8"/>
          <p:cNvSpPr>
            <a:spLocks/>
          </p:cNvSpPr>
          <p:nvPr userDrawn="1"/>
        </p:nvSpPr>
        <p:spPr bwMode="auto">
          <a:xfrm>
            <a:off x="4830969" y="4912769"/>
            <a:ext cx="128023" cy="66002"/>
          </a:xfrm>
          <a:custGeom>
            <a:avLst/>
            <a:gdLst>
              <a:gd name="T0" fmla="*/ 192 w 192"/>
              <a:gd name="T1" fmla="*/ 105 h 130"/>
              <a:gd name="T2" fmla="*/ 192 w 192"/>
              <a:gd name="T3" fmla="*/ 105 h 130"/>
              <a:gd name="T4" fmla="*/ 170 w 192"/>
              <a:gd name="T5" fmla="*/ 112 h 130"/>
              <a:gd name="T6" fmla="*/ 141 w 192"/>
              <a:gd name="T7" fmla="*/ 121 h 130"/>
              <a:gd name="T8" fmla="*/ 124 w 192"/>
              <a:gd name="T9" fmla="*/ 124 h 130"/>
              <a:gd name="T10" fmla="*/ 108 w 192"/>
              <a:gd name="T11" fmla="*/ 128 h 130"/>
              <a:gd name="T12" fmla="*/ 92 w 192"/>
              <a:gd name="T13" fmla="*/ 130 h 130"/>
              <a:gd name="T14" fmla="*/ 76 w 192"/>
              <a:gd name="T15" fmla="*/ 130 h 130"/>
              <a:gd name="T16" fmla="*/ 76 w 192"/>
              <a:gd name="T17" fmla="*/ 130 h 130"/>
              <a:gd name="T18" fmla="*/ 61 w 192"/>
              <a:gd name="T19" fmla="*/ 130 h 130"/>
              <a:gd name="T20" fmla="*/ 46 w 192"/>
              <a:gd name="T21" fmla="*/ 128 h 130"/>
              <a:gd name="T22" fmla="*/ 34 w 192"/>
              <a:gd name="T23" fmla="*/ 123 h 130"/>
              <a:gd name="T24" fmla="*/ 28 w 192"/>
              <a:gd name="T25" fmla="*/ 121 h 130"/>
              <a:gd name="T26" fmla="*/ 22 w 192"/>
              <a:gd name="T27" fmla="*/ 117 h 130"/>
              <a:gd name="T28" fmla="*/ 17 w 192"/>
              <a:gd name="T29" fmla="*/ 113 h 130"/>
              <a:gd name="T30" fmla="*/ 13 w 192"/>
              <a:gd name="T31" fmla="*/ 109 h 130"/>
              <a:gd name="T32" fmla="*/ 9 w 192"/>
              <a:gd name="T33" fmla="*/ 104 h 130"/>
              <a:gd name="T34" fmla="*/ 6 w 192"/>
              <a:gd name="T35" fmla="*/ 98 h 130"/>
              <a:gd name="T36" fmla="*/ 4 w 192"/>
              <a:gd name="T37" fmla="*/ 92 h 130"/>
              <a:gd name="T38" fmla="*/ 3 w 192"/>
              <a:gd name="T39" fmla="*/ 85 h 130"/>
              <a:gd name="T40" fmla="*/ 1 w 192"/>
              <a:gd name="T41" fmla="*/ 77 h 130"/>
              <a:gd name="T42" fmla="*/ 0 w 192"/>
              <a:gd name="T43" fmla="*/ 69 h 130"/>
              <a:gd name="T44" fmla="*/ 0 w 192"/>
              <a:gd name="T45" fmla="*/ 69 h 130"/>
              <a:gd name="T46" fmla="*/ 1 w 192"/>
              <a:gd name="T47" fmla="*/ 55 h 130"/>
              <a:gd name="T48" fmla="*/ 5 w 192"/>
              <a:gd name="T49" fmla="*/ 42 h 130"/>
              <a:gd name="T50" fmla="*/ 7 w 192"/>
              <a:gd name="T51" fmla="*/ 37 h 130"/>
              <a:gd name="T52" fmla="*/ 11 w 192"/>
              <a:gd name="T53" fmla="*/ 31 h 130"/>
              <a:gd name="T54" fmla="*/ 15 w 192"/>
              <a:gd name="T55" fmla="*/ 26 h 130"/>
              <a:gd name="T56" fmla="*/ 19 w 192"/>
              <a:gd name="T57" fmla="*/ 22 h 130"/>
              <a:gd name="T58" fmla="*/ 24 w 192"/>
              <a:gd name="T59" fmla="*/ 18 h 130"/>
              <a:gd name="T60" fmla="*/ 30 w 192"/>
              <a:gd name="T61" fmla="*/ 15 h 130"/>
              <a:gd name="T62" fmla="*/ 37 w 192"/>
              <a:gd name="T63" fmla="*/ 11 h 130"/>
              <a:gd name="T64" fmla="*/ 44 w 192"/>
              <a:gd name="T65" fmla="*/ 9 h 130"/>
              <a:gd name="T66" fmla="*/ 62 w 192"/>
              <a:gd name="T67" fmla="*/ 5 h 130"/>
              <a:gd name="T68" fmla="*/ 82 w 192"/>
              <a:gd name="T69" fmla="*/ 3 h 130"/>
              <a:gd name="T70" fmla="*/ 192 w 192"/>
              <a:gd name="T71" fmla="*/ 0 h 130"/>
              <a:gd name="T72" fmla="*/ 192 w 192"/>
              <a:gd name="T73" fmla="*/ 105 h 1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92" h="130">
                <a:moveTo>
                  <a:pt x="192" y="105"/>
                </a:moveTo>
                <a:lnTo>
                  <a:pt x="192" y="105"/>
                </a:lnTo>
                <a:lnTo>
                  <a:pt x="170" y="112"/>
                </a:lnTo>
                <a:lnTo>
                  <a:pt x="141" y="121"/>
                </a:lnTo>
                <a:lnTo>
                  <a:pt x="124" y="124"/>
                </a:lnTo>
                <a:lnTo>
                  <a:pt x="108" y="128"/>
                </a:lnTo>
                <a:lnTo>
                  <a:pt x="92" y="130"/>
                </a:lnTo>
                <a:lnTo>
                  <a:pt x="76" y="130"/>
                </a:lnTo>
                <a:lnTo>
                  <a:pt x="76" y="130"/>
                </a:lnTo>
                <a:lnTo>
                  <a:pt x="61" y="130"/>
                </a:lnTo>
                <a:lnTo>
                  <a:pt x="46" y="128"/>
                </a:lnTo>
                <a:lnTo>
                  <a:pt x="34" y="123"/>
                </a:lnTo>
                <a:lnTo>
                  <a:pt x="28" y="121"/>
                </a:lnTo>
                <a:lnTo>
                  <a:pt x="22" y="117"/>
                </a:lnTo>
                <a:lnTo>
                  <a:pt x="17" y="113"/>
                </a:lnTo>
                <a:lnTo>
                  <a:pt x="13" y="109"/>
                </a:lnTo>
                <a:lnTo>
                  <a:pt x="9" y="104"/>
                </a:lnTo>
                <a:lnTo>
                  <a:pt x="6" y="98"/>
                </a:lnTo>
                <a:lnTo>
                  <a:pt x="4" y="92"/>
                </a:lnTo>
                <a:lnTo>
                  <a:pt x="3" y="85"/>
                </a:lnTo>
                <a:lnTo>
                  <a:pt x="1" y="77"/>
                </a:lnTo>
                <a:lnTo>
                  <a:pt x="0" y="69"/>
                </a:lnTo>
                <a:lnTo>
                  <a:pt x="0" y="69"/>
                </a:lnTo>
                <a:lnTo>
                  <a:pt x="1" y="55"/>
                </a:lnTo>
                <a:lnTo>
                  <a:pt x="5" y="42"/>
                </a:lnTo>
                <a:lnTo>
                  <a:pt x="7" y="37"/>
                </a:lnTo>
                <a:lnTo>
                  <a:pt x="11" y="31"/>
                </a:lnTo>
                <a:lnTo>
                  <a:pt x="15" y="26"/>
                </a:lnTo>
                <a:lnTo>
                  <a:pt x="19" y="22"/>
                </a:lnTo>
                <a:lnTo>
                  <a:pt x="24" y="18"/>
                </a:lnTo>
                <a:lnTo>
                  <a:pt x="30" y="15"/>
                </a:lnTo>
                <a:lnTo>
                  <a:pt x="37" y="11"/>
                </a:lnTo>
                <a:lnTo>
                  <a:pt x="44" y="9"/>
                </a:lnTo>
                <a:lnTo>
                  <a:pt x="62" y="5"/>
                </a:lnTo>
                <a:lnTo>
                  <a:pt x="82" y="3"/>
                </a:lnTo>
                <a:lnTo>
                  <a:pt x="192" y="0"/>
                </a:lnTo>
                <a:lnTo>
                  <a:pt x="192" y="105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rgbClr val="005EB8"/>
              </a:solidFill>
            </a:endParaRPr>
          </a:p>
        </p:txBody>
      </p:sp>
      <p:sp>
        <p:nvSpPr>
          <p:cNvPr id="46" name="Freeform 9"/>
          <p:cNvSpPr>
            <a:spLocks/>
          </p:cNvSpPr>
          <p:nvPr userDrawn="1"/>
        </p:nvSpPr>
        <p:spPr bwMode="auto">
          <a:xfrm>
            <a:off x="4762951" y="4779265"/>
            <a:ext cx="264048" cy="240006"/>
          </a:xfrm>
          <a:custGeom>
            <a:avLst/>
            <a:gdLst>
              <a:gd name="T0" fmla="*/ 231 w 397"/>
              <a:gd name="T1" fmla="*/ 0 h 480"/>
              <a:gd name="T2" fmla="*/ 166 w 397"/>
              <a:gd name="T3" fmla="*/ 5 h 480"/>
              <a:gd name="T4" fmla="*/ 109 w 397"/>
              <a:gd name="T5" fmla="*/ 14 h 480"/>
              <a:gd name="T6" fmla="*/ 66 w 397"/>
              <a:gd name="T7" fmla="*/ 25 h 480"/>
              <a:gd name="T8" fmla="*/ 37 w 397"/>
              <a:gd name="T9" fmla="*/ 37 h 480"/>
              <a:gd name="T10" fmla="*/ 59 w 397"/>
              <a:gd name="T11" fmla="*/ 114 h 480"/>
              <a:gd name="T12" fmla="*/ 104 w 397"/>
              <a:gd name="T13" fmla="*/ 102 h 480"/>
              <a:gd name="T14" fmla="*/ 150 w 397"/>
              <a:gd name="T15" fmla="*/ 92 h 480"/>
              <a:gd name="T16" fmla="*/ 201 w 397"/>
              <a:gd name="T17" fmla="*/ 89 h 480"/>
              <a:gd name="T18" fmla="*/ 222 w 397"/>
              <a:gd name="T19" fmla="*/ 90 h 480"/>
              <a:gd name="T20" fmla="*/ 248 w 397"/>
              <a:gd name="T21" fmla="*/ 95 h 480"/>
              <a:gd name="T22" fmla="*/ 263 w 397"/>
              <a:gd name="T23" fmla="*/ 100 h 480"/>
              <a:gd name="T24" fmla="*/ 275 w 397"/>
              <a:gd name="T25" fmla="*/ 110 h 480"/>
              <a:gd name="T26" fmla="*/ 283 w 397"/>
              <a:gd name="T27" fmla="*/ 121 h 480"/>
              <a:gd name="T28" fmla="*/ 289 w 397"/>
              <a:gd name="T29" fmla="*/ 135 h 480"/>
              <a:gd name="T30" fmla="*/ 292 w 397"/>
              <a:gd name="T31" fmla="*/ 153 h 480"/>
              <a:gd name="T32" fmla="*/ 292 w 397"/>
              <a:gd name="T33" fmla="*/ 197 h 480"/>
              <a:gd name="T34" fmla="*/ 201 w 397"/>
              <a:gd name="T35" fmla="*/ 197 h 480"/>
              <a:gd name="T36" fmla="*/ 148 w 397"/>
              <a:gd name="T37" fmla="*/ 201 h 480"/>
              <a:gd name="T38" fmla="*/ 105 w 397"/>
              <a:gd name="T39" fmla="*/ 210 h 480"/>
              <a:gd name="T40" fmla="*/ 69 w 397"/>
              <a:gd name="T41" fmla="*/ 224 h 480"/>
              <a:gd name="T42" fmla="*/ 43 w 397"/>
              <a:gd name="T43" fmla="*/ 242 h 480"/>
              <a:gd name="T44" fmla="*/ 23 w 397"/>
              <a:gd name="T45" fmla="*/ 264 h 480"/>
              <a:gd name="T46" fmla="*/ 10 w 397"/>
              <a:gd name="T47" fmla="*/ 288 h 480"/>
              <a:gd name="T48" fmla="*/ 2 w 397"/>
              <a:gd name="T49" fmla="*/ 316 h 480"/>
              <a:gd name="T50" fmla="*/ 0 w 397"/>
              <a:gd name="T51" fmla="*/ 344 h 480"/>
              <a:gd name="T52" fmla="*/ 1 w 397"/>
              <a:gd name="T53" fmla="*/ 362 h 480"/>
              <a:gd name="T54" fmla="*/ 8 w 397"/>
              <a:gd name="T55" fmla="*/ 395 h 480"/>
              <a:gd name="T56" fmla="*/ 22 w 397"/>
              <a:gd name="T57" fmla="*/ 421 h 480"/>
              <a:gd name="T58" fmla="*/ 39 w 397"/>
              <a:gd name="T59" fmla="*/ 442 h 480"/>
              <a:gd name="T60" fmla="*/ 61 w 397"/>
              <a:gd name="T61" fmla="*/ 458 h 480"/>
              <a:gd name="T62" fmla="*/ 86 w 397"/>
              <a:gd name="T63" fmla="*/ 468 h 480"/>
              <a:gd name="T64" fmla="*/ 114 w 397"/>
              <a:gd name="T65" fmla="*/ 475 h 480"/>
              <a:gd name="T66" fmla="*/ 141 w 397"/>
              <a:gd name="T67" fmla="*/ 479 h 480"/>
              <a:gd name="T68" fmla="*/ 155 w 397"/>
              <a:gd name="T69" fmla="*/ 480 h 480"/>
              <a:gd name="T70" fmla="*/ 185 w 397"/>
              <a:gd name="T71" fmla="*/ 478 h 480"/>
              <a:gd name="T72" fmla="*/ 236 w 397"/>
              <a:gd name="T73" fmla="*/ 468 h 480"/>
              <a:gd name="T74" fmla="*/ 271 w 397"/>
              <a:gd name="T75" fmla="*/ 456 h 480"/>
              <a:gd name="T76" fmla="*/ 292 w 397"/>
              <a:gd name="T77" fmla="*/ 445 h 480"/>
              <a:gd name="T78" fmla="*/ 297 w 397"/>
              <a:gd name="T79" fmla="*/ 444 h 480"/>
              <a:gd name="T80" fmla="*/ 304 w 397"/>
              <a:gd name="T81" fmla="*/ 447 h 480"/>
              <a:gd name="T82" fmla="*/ 320 w 397"/>
              <a:gd name="T83" fmla="*/ 453 h 480"/>
              <a:gd name="T84" fmla="*/ 350 w 397"/>
              <a:gd name="T85" fmla="*/ 460 h 480"/>
              <a:gd name="T86" fmla="*/ 397 w 397"/>
              <a:gd name="T87" fmla="*/ 463 h 480"/>
              <a:gd name="T88" fmla="*/ 397 w 397"/>
              <a:gd name="T89" fmla="*/ 137 h 480"/>
              <a:gd name="T90" fmla="*/ 395 w 397"/>
              <a:gd name="T91" fmla="*/ 103 h 480"/>
              <a:gd name="T92" fmla="*/ 387 w 397"/>
              <a:gd name="T93" fmla="*/ 74 h 480"/>
              <a:gd name="T94" fmla="*/ 373 w 397"/>
              <a:gd name="T95" fmla="*/ 51 h 480"/>
              <a:gd name="T96" fmla="*/ 353 w 397"/>
              <a:gd name="T97" fmla="*/ 32 h 480"/>
              <a:gd name="T98" fmla="*/ 330 w 397"/>
              <a:gd name="T99" fmla="*/ 17 h 480"/>
              <a:gd name="T100" fmla="*/ 301 w 397"/>
              <a:gd name="T101" fmla="*/ 8 h 480"/>
              <a:gd name="T102" fmla="*/ 268 w 397"/>
              <a:gd name="T103" fmla="*/ 2 h 480"/>
              <a:gd name="T104" fmla="*/ 231 w 397"/>
              <a:gd name="T105" fmla="*/ 0 h 4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397" h="480">
                <a:moveTo>
                  <a:pt x="231" y="0"/>
                </a:moveTo>
                <a:lnTo>
                  <a:pt x="231" y="0"/>
                </a:lnTo>
                <a:lnTo>
                  <a:pt x="198" y="1"/>
                </a:lnTo>
                <a:lnTo>
                  <a:pt x="166" y="5"/>
                </a:lnTo>
                <a:lnTo>
                  <a:pt x="136" y="8"/>
                </a:lnTo>
                <a:lnTo>
                  <a:pt x="109" y="14"/>
                </a:lnTo>
                <a:lnTo>
                  <a:pt x="86" y="20"/>
                </a:lnTo>
                <a:lnTo>
                  <a:pt x="66" y="25"/>
                </a:lnTo>
                <a:lnTo>
                  <a:pt x="49" y="31"/>
                </a:lnTo>
                <a:lnTo>
                  <a:pt x="37" y="37"/>
                </a:lnTo>
                <a:lnTo>
                  <a:pt x="59" y="114"/>
                </a:lnTo>
                <a:lnTo>
                  <a:pt x="59" y="114"/>
                </a:lnTo>
                <a:lnTo>
                  <a:pt x="71" y="110"/>
                </a:lnTo>
                <a:lnTo>
                  <a:pt x="104" y="102"/>
                </a:lnTo>
                <a:lnTo>
                  <a:pt x="125" y="97"/>
                </a:lnTo>
                <a:lnTo>
                  <a:pt x="150" y="92"/>
                </a:lnTo>
                <a:lnTo>
                  <a:pt x="175" y="90"/>
                </a:lnTo>
                <a:lnTo>
                  <a:pt x="201" y="89"/>
                </a:lnTo>
                <a:lnTo>
                  <a:pt x="201" y="89"/>
                </a:lnTo>
                <a:lnTo>
                  <a:pt x="222" y="90"/>
                </a:lnTo>
                <a:lnTo>
                  <a:pt x="240" y="92"/>
                </a:lnTo>
                <a:lnTo>
                  <a:pt x="248" y="95"/>
                </a:lnTo>
                <a:lnTo>
                  <a:pt x="257" y="97"/>
                </a:lnTo>
                <a:lnTo>
                  <a:pt x="263" y="100"/>
                </a:lnTo>
                <a:lnTo>
                  <a:pt x="269" y="105"/>
                </a:lnTo>
                <a:lnTo>
                  <a:pt x="275" y="110"/>
                </a:lnTo>
                <a:lnTo>
                  <a:pt x="280" y="114"/>
                </a:lnTo>
                <a:lnTo>
                  <a:pt x="283" y="121"/>
                </a:lnTo>
                <a:lnTo>
                  <a:pt x="286" y="128"/>
                </a:lnTo>
                <a:lnTo>
                  <a:pt x="289" y="135"/>
                </a:lnTo>
                <a:lnTo>
                  <a:pt x="291" y="144"/>
                </a:lnTo>
                <a:lnTo>
                  <a:pt x="292" y="153"/>
                </a:lnTo>
                <a:lnTo>
                  <a:pt x="292" y="164"/>
                </a:lnTo>
                <a:lnTo>
                  <a:pt x="292" y="197"/>
                </a:lnTo>
                <a:lnTo>
                  <a:pt x="201" y="197"/>
                </a:lnTo>
                <a:lnTo>
                  <a:pt x="201" y="197"/>
                </a:lnTo>
                <a:lnTo>
                  <a:pt x="174" y="198"/>
                </a:lnTo>
                <a:lnTo>
                  <a:pt x="148" y="201"/>
                </a:lnTo>
                <a:lnTo>
                  <a:pt x="125" y="204"/>
                </a:lnTo>
                <a:lnTo>
                  <a:pt x="105" y="210"/>
                </a:lnTo>
                <a:lnTo>
                  <a:pt x="86" y="216"/>
                </a:lnTo>
                <a:lnTo>
                  <a:pt x="69" y="224"/>
                </a:lnTo>
                <a:lnTo>
                  <a:pt x="55" y="232"/>
                </a:lnTo>
                <a:lnTo>
                  <a:pt x="43" y="242"/>
                </a:lnTo>
                <a:lnTo>
                  <a:pt x="32" y="253"/>
                </a:lnTo>
                <a:lnTo>
                  <a:pt x="23" y="264"/>
                </a:lnTo>
                <a:lnTo>
                  <a:pt x="16" y="276"/>
                </a:lnTo>
                <a:lnTo>
                  <a:pt x="10" y="288"/>
                </a:lnTo>
                <a:lnTo>
                  <a:pt x="6" y="302"/>
                </a:lnTo>
                <a:lnTo>
                  <a:pt x="2" y="316"/>
                </a:lnTo>
                <a:lnTo>
                  <a:pt x="1" y="330"/>
                </a:lnTo>
                <a:lnTo>
                  <a:pt x="0" y="344"/>
                </a:lnTo>
                <a:lnTo>
                  <a:pt x="0" y="344"/>
                </a:lnTo>
                <a:lnTo>
                  <a:pt x="1" y="362"/>
                </a:lnTo>
                <a:lnTo>
                  <a:pt x="3" y="380"/>
                </a:lnTo>
                <a:lnTo>
                  <a:pt x="8" y="395"/>
                </a:lnTo>
                <a:lnTo>
                  <a:pt x="14" y="408"/>
                </a:lnTo>
                <a:lnTo>
                  <a:pt x="22" y="421"/>
                </a:lnTo>
                <a:lnTo>
                  <a:pt x="30" y="433"/>
                </a:lnTo>
                <a:lnTo>
                  <a:pt x="39" y="442"/>
                </a:lnTo>
                <a:lnTo>
                  <a:pt x="51" y="450"/>
                </a:lnTo>
                <a:lnTo>
                  <a:pt x="61" y="458"/>
                </a:lnTo>
                <a:lnTo>
                  <a:pt x="74" y="464"/>
                </a:lnTo>
                <a:lnTo>
                  <a:pt x="86" y="468"/>
                </a:lnTo>
                <a:lnTo>
                  <a:pt x="100" y="473"/>
                </a:lnTo>
                <a:lnTo>
                  <a:pt x="114" y="475"/>
                </a:lnTo>
                <a:lnTo>
                  <a:pt x="128" y="478"/>
                </a:lnTo>
                <a:lnTo>
                  <a:pt x="141" y="479"/>
                </a:lnTo>
                <a:lnTo>
                  <a:pt x="155" y="480"/>
                </a:lnTo>
                <a:lnTo>
                  <a:pt x="155" y="480"/>
                </a:lnTo>
                <a:lnTo>
                  <a:pt x="170" y="479"/>
                </a:lnTo>
                <a:lnTo>
                  <a:pt x="185" y="478"/>
                </a:lnTo>
                <a:lnTo>
                  <a:pt x="213" y="474"/>
                </a:lnTo>
                <a:lnTo>
                  <a:pt x="236" y="468"/>
                </a:lnTo>
                <a:lnTo>
                  <a:pt x="255" y="462"/>
                </a:lnTo>
                <a:lnTo>
                  <a:pt x="271" y="456"/>
                </a:lnTo>
                <a:lnTo>
                  <a:pt x="284" y="450"/>
                </a:lnTo>
                <a:lnTo>
                  <a:pt x="292" y="445"/>
                </a:lnTo>
                <a:lnTo>
                  <a:pt x="297" y="444"/>
                </a:lnTo>
                <a:lnTo>
                  <a:pt x="297" y="444"/>
                </a:lnTo>
                <a:lnTo>
                  <a:pt x="299" y="445"/>
                </a:lnTo>
                <a:lnTo>
                  <a:pt x="304" y="447"/>
                </a:lnTo>
                <a:lnTo>
                  <a:pt x="311" y="450"/>
                </a:lnTo>
                <a:lnTo>
                  <a:pt x="320" y="453"/>
                </a:lnTo>
                <a:lnTo>
                  <a:pt x="332" y="457"/>
                </a:lnTo>
                <a:lnTo>
                  <a:pt x="350" y="460"/>
                </a:lnTo>
                <a:lnTo>
                  <a:pt x="370" y="462"/>
                </a:lnTo>
                <a:lnTo>
                  <a:pt x="397" y="463"/>
                </a:lnTo>
                <a:lnTo>
                  <a:pt x="397" y="137"/>
                </a:lnTo>
                <a:lnTo>
                  <a:pt x="397" y="137"/>
                </a:lnTo>
                <a:lnTo>
                  <a:pt x="397" y="119"/>
                </a:lnTo>
                <a:lnTo>
                  <a:pt x="395" y="103"/>
                </a:lnTo>
                <a:lnTo>
                  <a:pt x="391" y="88"/>
                </a:lnTo>
                <a:lnTo>
                  <a:pt x="387" y="74"/>
                </a:lnTo>
                <a:lnTo>
                  <a:pt x="380" y="62"/>
                </a:lnTo>
                <a:lnTo>
                  <a:pt x="373" y="51"/>
                </a:lnTo>
                <a:lnTo>
                  <a:pt x="364" y="40"/>
                </a:lnTo>
                <a:lnTo>
                  <a:pt x="353" y="32"/>
                </a:lnTo>
                <a:lnTo>
                  <a:pt x="343" y="24"/>
                </a:lnTo>
                <a:lnTo>
                  <a:pt x="330" y="17"/>
                </a:lnTo>
                <a:lnTo>
                  <a:pt x="316" y="13"/>
                </a:lnTo>
                <a:lnTo>
                  <a:pt x="301" y="8"/>
                </a:lnTo>
                <a:lnTo>
                  <a:pt x="285" y="5"/>
                </a:lnTo>
                <a:lnTo>
                  <a:pt x="268" y="2"/>
                </a:lnTo>
                <a:lnTo>
                  <a:pt x="251" y="1"/>
                </a:lnTo>
                <a:lnTo>
                  <a:pt x="231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rgbClr val="005EB8"/>
              </a:solidFill>
            </a:endParaRPr>
          </a:p>
        </p:txBody>
      </p:sp>
      <p:sp>
        <p:nvSpPr>
          <p:cNvPr id="47" name="Freeform 10"/>
          <p:cNvSpPr>
            <a:spLocks/>
          </p:cNvSpPr>
          <p:nvPr userDrawn="1"/>
        </p:nvSpPr>
        <p:spPr bwMode="auto">
          <a:xfrm>
            <a:off x="5625115" y="4912769"/>
            <a:ext cx="128023" cy="66002"/>
          </a:xfrm>
          <a:custGeom>
            <a:avLst/>
            <a:gdLst>
              <a:gd name="T0" fmla="*/ 192 w 192"/>
              <a:gd name="T1" fmla="*/ 105 h 130"/>
              <a:gd name="T2" fmla="*/ 192 w 192"/>
              <a:gd name="T3" fmla="*/ 105 h 130"/>
              <a:gd name="T4" fmla="*/ 170 w 192"/>
              <a:gd name="T5" fmla="*/ 112 h 130"/>
              <a:gd name="T6" fmla="*/ 140 w 192"/>
              <a:gd name="T7" fmla="*/ 121 h 130"/>
              <a:gd name="T8" fmla="*/ 124 w 192"/>
              <a:gd name="T9" fmla="*/ 124 h 130"/>
              <a:gd name="T10" fmla="*/ 107 w 192"/>
              <a:gd name="T11" fmla="*/ 128 h 130"/>
              <a:gd name="T12" fmla="*/ 91 w 192"/>
              <a:gd name="T13" fmla="*/ 130 h 130"/>
              <a:gd name="T14" fmla="*/ 76 w 192"/>
              <a:gd name="T15" fmla="*/ 130 h 130"/>
              <a:gd name="T16" fmla="*/ 76 w 192"/>
              <a:gd name="T17" fmla="*/ 130 h 130"/>
              <a:gd name="T18" fmla="*/ 60 w 192"/>
              <a:gd name="T19" fmla="*/ 130 h 130"/>
              <a:gd name="T20" fmla="*/ 46 w 192"/>
              <a:gd name="T21" fmla="*/ 128 h 130"/>
              <a:gd name="T22" fmla="*/ 32 w 192"/>
              <a:gd name="T23" fmla="*/ 123 h 130"/>
              <a:gd name="T24" fmla="*/ 26 w 192"/>
              <a:gd name="T25" fmla="*/ 121 h 130"/>
              <a:gd name="T26" fmla="*/ 22 w 192"/>
              <a:gd name="T27" fmla="*/ 117 h 130"/>
              <a:gd name="T28" fmla="*/ 17 w 192"/>
              <a:gd name="T29" fmla="*/ 113 h 130"/>
              <a:gd name="T30" fmla="*/ 13 w 192"/>
              <a:gd name="T31" fmla="*/ 109 h 130"/>
              <a:gd name="T32" fmla="*/ 9 w 192"/>
              <a:gd name="T33" fmla="*/ 104 h 130"/>
              <a:gd name="T34" fmla="*/ 6 w 192"/>
              <a:gd name="T35" fmla="*/ 98 h 130"/>
              <a:gd name="T36" fmla="*/ 3 w 192"/>
              <a:gd name="T37" fmla="*/ 92 h 130"/>
              <a:gd name="T38" fmla="*/ 1 w 192"/>
              <a:gd name="T39" fmla="*/ 85 h 130"/>
              <a:gd name="T40" fmla="*/ 0 w 192"/>
              <a:gd name="T41" fmla="*/ 77 h 130"/>
              <a:gd name="T42" fmla="*/ 0 w 192"/>
              <a:gd name="T43" fmla="*/ 69 h 130"/>
              <a:gd name="T44" fmla="*/ 0 w 192"/>
              <a:gd name="T45" fmla="*/ 69 h 130"/>
              <a:gd name="T46" fmla="*/ 1 w 192"/>
              <a:gd name="T47" fmla="*/ 55 h 130"/>
              <a:gd name="T48" fmla="*/ 5 w 192"/>
              <a:gd name="T49" fmla="*/ 42 h 130"/>
              <a:gd name="T50" fmla="*/ 7 w 192"/>
              <a:gd name="T51" fmla="*/ 37 h 130"/>
              <a:gd name="T52" fmla="*/ 10 w 192"/>
              <a:gd name="T53" fmla="*/ 31 h 130"/>
              <a:gd name="T54" fmla="*/ 14 w 192"/>
              <a:gd name="T55" fmla="*/ 26 h 130"/>
              <a:gd name="T56" fmla="*/ 18 w 192"/>
              <a:gd name="T57" fmla="*/ 22 h 130"/>
              <a:gd name="T58" fmla="*/ 24 w 192"/>
              <a:gd name="T59" fmla="*/ 18 h 130"/>
              <a:gd name="T60" fmla="*/ 30 w 192"/>
              <a:gd name="T61" fmla="*/ 15 h 130"/>
              <a:gd name="T62" fmla="*/ 37 w 192"/>
              <a:gd name="T63" fmla="*/ 11 h 130"/>
              <a:gd name="T64" fmla="*/ 44 w 192"/>
              <a:gd name="T65" fmla="*/ 9 h 130"/>
              <a:gd name="T66" fmla="*/ 61 w 192"/>
              <a:gd name="T67" fmla="*/ 5 h 130"/>
              <a:gd name="T68" fmla="*/ 82 w 192"/>
              <a:gd name="T69" fmla="*/ 3 h 130"/>
              <a:gd name="T70" fmla="*/ 192 w 192"/>
              <a:gd name="T71" fmla="*/ 0 h 130"/>
              <a:gd name="T72" fmla="*/ 192 w 192"/>
              <a:gd name="T73" fmla="*/ 105 h 1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92" h="130">
                <a:moveTo>
                  <a:pt x="192" y="105"/>
                </a:moveTo>
                <a:lnTo>
                  <a:pt x="192" y="105"/>
                </a:lnTo>
                <a:lnTo>
                  <a:pt x="170" y="112"/>
                </a:lnTo>
                <a:lnTo>
                  <a:pt x="140" y="121"/>
                </a:lnTo>
                <a:lnTo>
                  <a:pt x="124" y="124"/>
                </a:lnTo>
                <a:lnTo>
                  <a:pt x="107" y="128"/>
                </a:lnTo>
                <a:lnTo>
                  <a:pt x="91" y="130"/>
                </a:lnTo>
                <a:lnTo>
                  <a:pt x="76" y="130"/>
                </a:lnTo>
                <a:lnTo>
                  <a:pt x="76" y="130"/>
                </a:lnTo>
                <a:lnTo>
                  <a:pt x="60" y="130"/>
                </a:lnTo>
                <a:lnTo>
                  <a:pt x="46" y="128"/>
                </a:lnTo>
                <a:lnTo>
                  <a:pt x="32" y="123"/>
                </a:lnTo>
                <a:lnTo>
                  <a:pt x="26" y="121"/>
                </a:lnTo>
                <a:lnTo>
                  <a:pt x="22" y="117"/>
                </a:lnTo>
                <a:lnTo>
                  <a:pt x="17" y="113"/>
                </a:lnTo>
                <a:lnTo>
                  <a:pt x="13" y="109"/>
                </a:lnTo>
                <a:lnTo>
                  <a:pt x="9" y="104"/>
                </a:lnTo>
                <a:lnTo>
                  <a:pt x="6" y="98"/>
                </a:lnTo>
                <a:lnTo>
                  <a:pt x="3" y="92"/>
                </a:lnTo>
                <a:lnTo>
                  <a:pt x="1" y="85"/>
                </a:lnTo>
                <a:lnTo>
                  <a:pt x="0" y="77"/>
                </a:lnTo>
                <a:lnTo>
                  <a:pt x="0" y="69"/>
                </a:lnTo>
                <a:lnTo>
                  <a:pt x="0" y="69"/>
                </a:lnTo>
                <a:lnTo>
                  <a:pt x="1" y="55"/>
                </a:lnTo>
                <a:lnTo>
                  <a:pt x="5" y="42"/>
                </a:lnTo>
                <a:lnTo>
                  <a:pt x="7" y="37"/>
                </a:lnTo>
                <a:lnTo>
                  <a:pt x="10" y="31"/>
                </a:lnTo>
                <a:lnTo>
                  <a:pt x="14" y="26"/>
                </a:lnTo>
                <a:lnTo>
                  <a:pt x="18" y="22"/>
                </a:lnTo>
                <a:lnTo>
                  <a:pt x="24" y="18"/>
                </a:lnTo>
                <a:lnTo>
                  <a:pt x="30" y="15"/>
                </a:lnTo>
                <a:lnTo>
                  <a:pt x="37" y="11"/>
                </a:lnTo>
                <a:lnTo>
                  <a:pt x="44" y="9"/>
                </a:lnTo>
                <a:lnTo>
                  <a:pt x="61" y="5"/>
                </a:lnTo>
                <a:lnTo>
                  <a:pt x="82" y="3"/>
                </a:lnTo>
                <a:lnTo>
                  <a:pt x="192" y="0"/>
                </a:lnTo>
                <a:lnTo>
                  <a:pt x="192" y="105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rgbClr val="005EB8"/>
              </a:solidFill>
            </a:endParaRPr>
          </a:p>
        </p:txBody>
      </p:sp>
      <p:sp>
        <p:nvSpPr>
          <p:cNvPr id="48" name="Freeform 11"/>
          <p:cNvSpPr>
            <a:spLocks/>
          </p:cNvSpPr>
          <p:nvPr userDrawn="1"/>
        </p:nvSpPr>
        <p:spPr bwMode="auto">
          <a:xfrm>
            <a:off x="5557100" y="4779265"/>
            <a:ext cx="266049" cy="240006"/>
          </a:xfrm>
          <a:custGeom>
            <a:avLst/>
            <a:gdLst>
              <a:gd name="T0" fmla="*/ 231 w 397"/>
              <a:gd name="T1" fmla="*/ 0 h 480"/>
              <a:gd name="T2" fmla="*/ 165 w 397"/>
              <a:gd name="T3" fmla="*/ 5 h 480"/>
              <a:gd name="T4" fmla="*/ 109 w 397"/>
              <a:gd name="T5" fmla="*/ 14 h 480"/>
              <a:gd name="T6" fmla="*/ 65 w 397"/>
              <a:gd name="T7" fmla="*/ 25 h 480"/>
              <a:gd name="T8" fmla="*/ 37 w 397"/>
              <a:gd name="T9" fmla="*/ 37 h 480"/>
              <a:gd name="T10" fmla="*/ 58 w 397"/>
              <a:gd name="T11" fmla="*/ 114 h 480"/>
              <a:gd name="T12" fmla="*/ 103 w 397"/>
              <a:gd name="T13" fmla="*/ 102 h 480"/>
              <a:gd name="T14" fmla="*/ 148 w 397"/>
              <a:gd name="T15" fmla="*/ 92 h 480"/>
              <a:gd name="T16" fmla="*/ 200 w 397"/>
              <a:gd name="T17" fmla="*/ 89 h 480"/>
              <a:gd name="T18" fmla="*/ 222 w 397"/>
              <a:gd name="T19" fmla="*/ 90 h 480"/>
              <a:gd name="T20" fmla="*/ 248 w 397"/>
              <a:gd name="T21" fmla="*/ 95 h 480"/>
              <a:gd name="T22" fmla="*/ 262 w 397"/>
              <a:gd name="T23" fmla="*/ 100 h 480"/>
              <a:gd name="T24" fmla="*/ 274 w 397"/>
              <a:gd name="T25" fmla="*/ 110 h 480"/>
              <a:gd name="T26" fmla="*/ 283 w 397"/>
              <a:gd name="T27" fmla="*/ 121 h 480"/>
              <a:gd name="T28" fmla="*/ 289 w 397"/>
              <a:gd name="T29" fmla="*/ 135 h 480"/>
              <a:gd name="T30" fmla="*/ 291 w 397"/>
              <a:gd name="T31" fmla="*/ 153 h 480"/>
              <a:gd name="T32" fmla="*/ 292 w 397"/>
              <a:gd name="T33" fmla="*/ 197 h 480"/>
              <a:gd name="T34" fmla="*/ 200 w 397"/>
              <a:gd name="T35" fmla="*/ 197 h 480"/>
              <a:gd name="T36" fmla="*/ 147 w 397"/>
              <a:gd name="T37" fmla="*/ 201 h 480"/>
              <a:gd name="T38" fmla="*/ 103 w 397"/>
              <a:gd name="T39" fmla="*/ 210 h 480"/>
              <a:gd name="T40" fmla="*/ 69 w 397"/>
              <a:gd name="T41" fmla="*/ 224 h 480"/>
              <a:gd name="T42" fmla="*/ 42 w 397"/>
              <a:gd name="T43" fmla="*/ 242 h 480"/>
              <a:gd name="T44" fmla="*/ 23 w 397"/>
              <a:gd name="T45" fmla="*/ 264 h 480"/>
              <a:gd name="T46" fmla="*/ 9 w 397"/>
              <a:gd name="T47" fmla="*/ 288 h 480"/>
              <a:gd name="T48" fmla="*/ 2 w 397"/>
              <a:gd name="T49" fmla="*/ 316 h 480"/>
              <a:gd name="T50" fmla="*/ 0 w 397"/>
              <a:gd name="T51" fmla="*/ 344 h 480"/>
              <a:gd name="T52" fmla="*/ 1 w 397"/>
              <a:gd name="T53" fmla="*/ 362 h 480"/>
              <a:gd name="T54" fmla="*/ 8 w 397"/>
              <a:gd name="T55" fmla="*/ 395 h 480"/>
              <a:gd name="T56" fmla="*/ 20 w 397"/>
              <a:gd name="T57" fmla="*/ 421 h 480"/>
              <a:gd name="T58" fmla="*/ 39 w 397"/>
              <a:gd name="T59" fmla="*/ 442 h 480"/>
              <a:gd name="T60" fmla="*/ 61 w 397"/>
              <a:gd name="T61" fmla="*/ 458 h 480"/>
              <a:gd name="T62" fmla="*/ 86 w 397"/>
              <a:gd name="T63" fmla="*/ 468 h 480"/>
              <a:gd name="T64" fmla="*/ 113 w 397"/>
              <a:gd name="T65" fmla="*/ 475 h 480"/>
              <a:gd name="T66" fmla="*/ 140 w 397"/>
              <a:gd name="T67" fmla="*/ 479 h 480"/>
              <a:gd name="T68" fmla="*/ 154 w 397"/>
              <a:gd name="T69" fmla="*/ 480 h 480"/>
              <a:gd name="T70" fmla="*/ 185 w 397"/>
              <a:gd name="T71" fmla="*/ 478 h 480"/>
              <a:gd name="T72" fmla="*/ 236 w 397"/>
              <a:gd name="T73" fmla="*/ 468 h 480"/>
              <a:gd name="T74" fmla="*/ 271 w 397"/>
              <a:gd name="T75" fmla="*/ 456 h 480"/>
              <a:gd name="T76" fmla="*/ 292 w 397"/>
              <a:gd name="T77" fmla="*/ 445 h 480"/>
              <a:gd name="T78" fmla="*/ 297 w 397"/>
              <a:gd name="T79" fmla="*/ 444 h 480"/>
              <a:gd name="T80" fmla="*/ 302 w 397"/>
              <a:gd name="T81" fmla="*/ 447 h 480"/>
              <a:gd name="T82" fmla="*/ 318 w 397"/>
              <a:gd name="T83" fmla="*/ 453 h 480"/>
              <a:gd name="T84" fmla="*/ 348 w 397"/>
              <a:gd name="T85" fmla="*/ 460 h 480"/>
              <a:gd name="T86" fmla="*/ 397 w 397"/>
              <a:gd name="T87" fmla="*/ 463 h 480"/>
              <a:gd name="T88" fmla="*/ 397 w 397"/>
              <a:gd name="T89" fmla="*/ 137 h 480"/>
              <a:gd name="T90" fmla="*/ 394 w 397"/>
              <a:gd name="T91" fmla="*/ 103 h 480"/>
              <a:gd name="T92" fmla="*/ 385 w 397"/>
              <a:gd name="T93" fmla="*/ 74 h 480"/>
              <a:gd name="T94" fmla="*/ 371 w 397"/>
              <a:gd name="T95" fmla="*/ 51 h 480"/>
              <a:gd name="T96" fmla="*/ 353 w 397"/>
              <a:gd name="T97" fmla="*/ 32 h 480"/>
              <a:gd name="T98" fmla="*/ 329 w 397"/>
              <a:gd name="T99" fmla="*/ 17 h 480"/>
              <a:gd name="T100" fmla="*/ 301 w 397"/>
              <a:gd name="T101" fmla="*/ 8 h 480"/>
              <a:gd name="T102" fmla="*/ 268 w 397"/>
              <a:gd name="T103" fmla="*/ 2 h 480"/>
              <a:gd name="T104" fmla="*/ 231 w 397"/>
              <a:gd name="T105" fmla="*/ 0 h 4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397" h="480">
                <a:moveTo>
                  <a:pt x="231" y="0"/>
                </a:moveTo>
                <a:lnTo>
                  <a:pt x="231" y="0"/>
                </a:lnTo>
                <a:lnTo>
                  <a:pt x="196" y="1"/>
                </a:lnTo>
                <a:lnTo>
                  <a:pt x="165" y="5"/>
                </a:lnTo>
                <a:lnTo>
                  <a:pt x="136" y="8"/>
                </a:lnTo>
                <a:lnTo>
                  <a:pt x="109" y="14"/>
                </a:lnTo>
                <a:lnTo>
                  <a:pt x="86" y="20"/>
                </a:lnTo>
                <a:lnTo>
                  <a:pt x="65" y="25"/>
                </a:lnTo>
                <a:lnTo>
                  <a:pt x="49" y="31"/>
                </a:lnTo>
                <a:lnTo>
                  <a:pt x="37" y="37"/>
                </a:lnTo>
                <a:lnTo>
                  <a:pt x="58" y="114"/>
                </a:lnTo>
                <a:lnTo>
                  <a:pt x="58" y="114"/>
                </a:lnTo>
                <a:lnTo>
                  <a:pt x="71" y="110"/>
                </a:lnTo>
                <a:lnTo>
                  <a:pt x="103" y="102"/>
                </a:lnTo>
                <a:lnTo>
                  <a:pt x="124" y="97"/>
                </a:lnTo>
                <a:lnTo>
                  <a:pt x="148" y="92"/>
                </a:lnTo>
                <a:lnTo>
                  <a:pt x="173" y="90"/>
                </a:lnTo>
                <a:lnTo>
                  <a:pt x="200" y="89"/>
                </a:lnTo>
                <a:lnTo>
                  <a:pt x="200" y="89"/>
                </a:lnTo>
                <a:lnTo>
                  <a:pt x="222" y="90"/>
                </a:lnTo>
                <a:lnTo>
                  <a:pt x="240" y="92"/>
                </a:lnTo>
                <a:lnTo>
                  <a:pt x="248" y="95"/>
                </a:lnTo>
                <a:lnTo>
                  <a:pt x="255" y="97"/>
                </a:lnTo>
                <a:lnTo>
                  <a:pt x="262" y="100"/>
                </a:lnTo>
                <a:lnTo>
                  <a:pt x="269" y="105"/>
                </a:lnTo>
                <a:lnTo>
                  <a:pt x="274" y="110"/>
                </a:lnTo>
                <a:lnTo>
                  <a:pt x="278" y="114"/>
                </a:lnTo>
                <a:lnTo>
                  <a:pt x="283" y="121"/>
                </a:lnTo>
                <a:lnTo>
                  <a:pt x="286" y="128"/>
                </a:lnTo>
                <a:lnTo>
                  <a:pt x="289" y="135"/>
                </a:lnTo>
                <a:lnTo>
                  <a:pt x="290" y="144"/>
                </a:lnTo>
                <a:lnTo>
                  <a:pt x="291" y="153"/>
                </a:lnTo>
                <a:lnTo>
                  <a:pt x="292" y="164"/>
                </a:lnTo>
                <a:lnTo>
                  <a:pt x="292" y="197"/>
                </a:lnTo>
                <a:lnTo>
                  <a:pt x="200" y="197"/>
                </a:lnTo>
                <a:lnTo>
                  <a:pt x="200" y="197"/>
                </a:lnTo>
                <a:lnTo>
                  <a:pt x="172" y="198"/>
                </a:lnTo>
                <a:lnTo>
                  <a:pt x="147" y="201"/>
                </a:lnTo>
                <a:lnTo>
                  <a:pt x="124" y="204"/>
                </a:lnTo>
                <a:lnTo>
                  <a:pt x="103" y="210"/>
                </a:lnTo>
                <a:lnTo>
                  <a:pt x="85" y="216"/>
                </a:lnTo>
                <a:lnTo>
                  <a:pt x="69" y="224"/>
                </a:lnTo>
                <a:lnTo>
                  <a:pt x="55" y="232"/>
                </a:lnTo>
                <a:lnTo>
                  <a:pt x="42" y="242"/>
                </a:lnTo>
                <a:lnTo>
                  <a:pt x="31" y="253"/>
                </a:lnTo>
                <a:lnTo>
                  <a:pt x="23" y="264"/>
                </a:lnTo>
                <a:lnTo>
                  <a:pt x="15" y="276"/>
                </a:lnTo>
                <a:lnTo>
                  <a:pt x="9" y="288"/>
                </a:lnTo>
                <a:lnTo>
                  <a:pt x="6" y="302"/>
                </a:lnTo>
                <a:lnTo>
                  <a:pt x="2" y="316"/>
                </a:lnTo>
                <a:lnTo>
                  <a:pt x="0" y="330"/>
                </a:lnTo>
                <a:lnTo>
                  <a:pt x="0" y="344"/>
                </a:lnTo>
                <a:lnTo>
                  <a:pt x="0" y="344"/>
                </a:lnTo>
                <a:lnTo>
                  <a:pt x="1" y="362"/>
                </a:lnTo>
                <a:lnTo>
                  <a:pt x="3" y="380"/>
                </a:lnTo>
                <a:lnTo>
                  <a:pt x="8" y="395"/>
                </a:lnTo>
                <a:lnTo>
                  <a:pt x="14" y="408"/>
                </a:lnTo>
                <a:lnTo>
                  <a:pt x="20" y="421"/>
                </a:lnTo>
                <a:lnTo>
                  <a:pt x="30" y="433"/>
                </a:lnTo>
                <a:lnTo>
                  <a:pt x="39" y="442"/>
                </a:lnTo>
                <a:lnTo>
                  <a:pt x="49" y="450"/>
                </a:lnTo>
                <a:lnTo>
                  <a:pt x="61" y="458"/>
                </a:lnTo>
                <a:lnTo>
                  <a:pt x="73" y="464"/>
                </a:lnTo>
                <a:lnTo>
                  <a:pt x="86" y="468"/>
                </a:lnTo>
                <a:lnTo>
                  <a:pt x="99" y="473"/>
                </a:lnTo>
                <a:lnTo>
                  <a:pt x="113" y="475"/>
                </a:lnTo>
                <a:lnTo>
                  <a:pt x="126" y="478"/>
                </a:lnTo>
                <a:lnTo>
                  <a:pt x="140" y="479"/>
                </a:lnTo>
                <a:lnTo>
                  <a:pt x="154" y="480"/>
                </a:lnTo>
                <a:lnTo>
                  <a:pt x="154" y="480"/>
                </a:lnTo>
                <a:lnTo>
                  <a:pt x="170" y="479"/>
                </a:lnTo>
                <a:lnTo>
                  <a:pt x="185" y="478"/>
                </a:lnTo>
                <a:lnTo>
                  <a:pt x="211" y="474"/>
                </a:lnTo>
                <a:lnTo>
                  <a:pt x="236" y="468"/>
                </a:lnTo>
                <a:lnTo>
                  <a:pt x="255" y="462"/>
                </a:lnTo>
                <a:lnTo>
                  <a:pt x="271" y="456"/>
                </a:lnTo>
                <a:lnTo>
                  <a:pt x="284" y="450"/>
                </a:lnTo>
                <a:lnTo>
                  <a:pt x="292" y="445"/>
                </a:lnTo>
                <a:lnTo>
                  <a:pt x="297" y="444"/>
                </a:lnTo>
                <a:lnTo>
                  <a:pt x="297" y="444"/>
                </a:lnTo>
                <a:lnTo>
                  <a:pt x="299" y="445"/>
                </a:lnTo>
                <a:lnTo>
                  <a:pt x="302" y="447"/>
                </a:lnTo>
                <a:lnTo>
                  <a:pt x="309" y="450"/>
                </a:lnTo>
                <a:lnTo>
                  <a:pt x="318" y="453"/>
                </a:lnTo>
                <a:lnTo>
                  <a:pt x="332" y="457"/>
                </a:lnTo>
                <a:lnTo>
                  <a:pt x="348" y="460"/>
                </a:lnTo>
                <a:lnTo>
                  <a:pt x="370" y="462"/>
                </a:lnTo>
                <a:lnTo>
                  <a:pt x="397" y="463"/>
                </a:lnTo>
                <a:lnTo>
                  <a:pt x="397" y="137"/>
                </a:lnTo>
                <a:lnTo>
                  <a:pt x="397" y="137"/>
                </a:lnTo>
                <a:lnTo>
                  <a:pt x="397" y="119"/>
                </a:lnTo>
                <a:lnTo>
                  <a:pt x="394" y="103"/>
                </a:lnTo>
                <a:lnTo>
                  <a:pt x="391" y="88"/>
                </a:lnTo>
                <a:lnTo>
                  <a:pt x="385" y="74"/>
                </a:lnTo>
                <a:lnTo>
                  <a:pt x="379" y="62"/>
                </a:lnTo>
                <a:lnTo>
                  <a:pt x="371" y="51"/>
                </a:lnTo>
                <a:lnTo>
                  <a:pt x="363" y="40"/>
                </a:lnTo>
                <a:lnTo>
                  <a:pt x="353" y="32"/>
                </a:lnTo>
                <a:lnTo>
                  <a:pt x="341" y="24"/>
                </a:lnTo>
                <a:lnTo>
                  <a:pt x="329" y="17"/>
                </a:lnTo>
                <a:lnTo>
                  <a:pt x="316" y="13"/>
                </a:lnTo>
                <a:lnTo>
                  <a:pt x="301" y="8"/>
                </a:lnTo>
                <a:lnTo>
                  <a:pt x="285" y="5"/>
                </a:lnTo>
                <a:lnTo>
                  <a:pt x="268" y="2"/>
                </a:lnTo>
                <a:lnTo>
                  <a:pt x="249" y="1"/>
                </a:lnTo>
                <a:lnTo>
                  <a:pt x="231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rgbClr val="005EB8"/>
              </a:solidFill>
            </a:endParaRPr>
          </a:p>
        </p:txBody>
      </p:sp>
      <p:sp>
        <p:nvSpPr>
          <p:cNvPr id="49" name="Freeform 12"/>
          <p:cNvSpPr>
            <a:spLocks/>
          </p:cNvSpPr>
          <p:nvPr userDrawn="1"/>
        </p:nvSpPr>
        <p:spPr bwMode="auto">
          <a:xfrm>
            <a:off x="6605287" y="4782272"/>
            <a:ext cx="280050" cy="237006"/>
          </a:xfrm>
          <a:custGeom>
            <a:avLst/>
            <a:gdLst>
              <a:gd name="T0" fmla="*/ 317 w 421"/>
              <a:gd name="T1" fmla="*/ 350 h 475"/>
              <a:gd name="T2" fmla="*/ 277 w 421"/>
              <a:gd name="T3" fmla="*/ 367 h 475"/>
              <a:gd name="T4" fmla="*/ 244 w 421"/>
              <a:gd name="T5" fmla="*/ 376 h 475"/>
              <a:gd name="T6" fmla="*/ 207 w 421"/>
              <a:gd name="T7" fmla="*/ 382 h 475"/>
              <a:gd name="T8" fmla="*/ 188 w 421"/>
              <a:gd name="T9" fmla="*/ 383 h 475"/>
              <a:gd name="T10" fmla="*/ 164 w 421"/>
              <a:gd name="T11" fmla="*/ 382 h 475"/>
              <a:gd name="T12" fmla="*/ 145 w 421"/>
              <a:gd name="T13" fmla="*/ 377 h 475"/>
              <a:gd name="T14" fmla="*/ 130 w 421"/>
              <a:gd name="T15" fmla="*/ 369 h 475"/>
              <a:gd name="T16" fmla="*/ 120 w 421"/>
              <a:gd name="T17" fmla="*/ 357 h 475"/>
              <a:gd name="T18" fmla="*/ 112 w 421"/>
              <a:gd name="T19" fmla="*/ 343 h 475"/>
              <a:gd name="T20" fmla="*/ 107 w 421"/>
              <a:gd name="T21" fmla="*/ 325 h 475"/>
              <a:gd name="T22" fmla="*/ 105 w 421"/>
              <a:gd name="T23" fmla="*/ 278 h 475"/>
              <a:gd name="T24" fmla="*/ 89 w 421"/>
              <a:gd name="T25" fmla="*/ 0 h 475"/>
              <a:gd name="T26" fmla="*/ 67 w 421"/>
              <a:gd name="T27" fmla="*/ 0 h 475"/>
              <a:gd name="T28" fmla="*/ 15 w 421"/>
              <a:gd name="T29" fmla="*/ 4 h 475"/>
              <a:gd name="T30" fmla="*/ 0 w 421"/>
              <a:gd name="T31" fmla="*/ 290 h 475"/>
              <a:gd name="T32" fmla="*/ 0 w 421"/>
              <a:gd name="T33" fmla="*/ 313 h 475"/>
              <a:gd name="T34" fmla="*/ 4 w 421"/>
              <a:gd name="T35" fmla="*/ 354 h 475"/>
              <a:gd name="T36" fmla="*/ 11 w 421"/>
              <a:gd name="T37" fmla="*/ 388 h 475"/>
              <a:gd name="T38" fmla="*/ 23 w 421"/>
              <a:gd name="T39" fmla="*/ 417 h 475"/>
              <a:gd name="T40" fmla="*/ 40 w 421"/>
              <a:gd name="T41" fmla="*/ 440 h 475"/>
              <a:gd name="T42" fmla="*/ 66 w 421"/>
              <a:gd name="T43" fmla="*/ 457 h 475"/>
              <a:gd name="T44" fmla="*/ 97 w 421"/>
              <a:gd name="T45" fmla="*/ 468 h 475"/>
              <a:gd name="T46" fmla="*/ 136 w 421"/>
              <a:gd name="T47" fmla="*/ 474 h 475"/>
              <a:gd name="T48" fmla="*/ 159 w 421"/>
              <a:gd name="T49" fmla="*/ 475 h 475"/>
              <a:gd name="T50" fmla="*/ 193 w 421"/>
              <a:gd name="T51" fmla="*/ 473 h 475"/>
              <a:gd name="T52" fmla="*/ 224 w 421"/>
              <a:gd name="T53" fmla="*/ 468 h 475"/>
              <a:gd name="T54" fmla="*/ 274 w 421"/>
              <a:gd name="T55" fmla="*/ 455 h 475"/>
              <a:gd name="T56" fmla="*/ 305 w 421"/>
              <a:gd name="T57" fmla="*/ 443 h 475"/>
              <a:gd name="T58" fmla="*/ 319 w 421"/>
              <a:gd name="T59" fmla="*/ 437 h 475"/>
              <a:gd name="T60" fmla="*/ 334 w 421"/>
              <a:gd name="T61" fmla="*/ 444 h 475"/>
              <a:gd name="T62" fmla="*/ 359 w 421"/>
              <a:gd name="T63" fmla="*/ 451 h 475"/>
              <a:gd name="T64" fmla="*/ 397 w 421"/>
              <a:gd name="T65" fmla="*/ 457 h 475"/>
              <a:gd name="T66" fmla="*/ 421 w 421"/>
              <a:gd name="T67" fmla="*/ 7 h 475"/>
              <a:gd name="T68" fmla="*/ 386 w 421"/>
              <a:gd name="T69" fmla="*/ 2 h 475"/>
              <a:gd name="T70" fmla="*/ 337 w 421"/>
              <a:gd name="T71" fmla="*/ 0 h 475"/>
              <a:gd name="T72" fmla="*/ 317 w 421"/>
              <a:gd name="T73" fmla="*/ 350 h 4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421" h="475">
                <a:moveTo>
                  <a:pt x="317" y="350"/>
                </a:moveTo>
                <a:lnTo>
                  <a:pt x="317" y="350"/>
                </a:lnTo>
                <a:lnTo>
                  <a:pt x="292" y="361"/>
                </a:lnTo>
                <a:lnTo>
                  <a:pt x="277" y="367"/>
                </a:lnTo>
                <a:lnTo>
                  <a:pt x="261" y="371"/>
                </a:lnTo>
                <a:lnTo>
                  <a:pt x="244" y="376"/>
                </a:lnTo>
                <a:lnTo>
                  <a:pt x="226" y="379"/>
                </a:lnTo>
                <a:lnTo>
                  <a:pt x="207" y="382"/>
                </a:lnTo>
                <a:lnTo>
                  <a:pt x="188" y="383"/>
                </a:lnTo>
                <a:lnTo>
                  <a:pt x="188" y="383"/>
                </a:lnTo>
                <a:lnTo>
                  <a:pt x="175" y="383"/>
                </a:lnTo>
                <a:lnTo>
                  <a:pt x="164" y="382"/>
                </a:lnTo>
                <a:lnTo>
                  <a:pt x="153" y="379"/>
                </a:lnTo>
                <a:lnTo>
                  <a:pt x="145" y="377"/>
                </a:lnTo>
                <a:lnTo>
                  <a:pt x="137" y="373"/>
                </a:lnTo>
                <a:lnTo>
                  <a:pt x="130" y="369"/>
                </a:lnTo>
                <a:lnTo>
                  <a:pt x="124" y="363"/>
                </a:lnTo>
                <a:lnTo>
                  <a:pt x="120" y="357"/>
                </a:lnTo>
                <a:lnTo>
                  <a:pt x="115" y="350"/>
                </a:lnTo>
                <a:lnTo>
                  <a:pt x="112" y="343"/>
                </a:lnTo>
                <a:lnTo>
                  <a:pt x="109" y="334"/>
                </a:lnTo>
                <a:lnTo>
                  <a:pt x="107" y="325"/>
                </a:lnTo>
                <a:lnTo>
                  <a:pt x="105" y="303"/>
                </a:lnTo>
                <a:lnTo>
                  <a:pt x="105" y="278"/>
                </a:lnTo>
                <a:lnTo>
                  <a:pt x="105" y="0"/>
                </a:lnTo>
                <a:lnTo>
                  <a:pt x="89" y="0"/>
                </a:lnTo>
                <a:lnTo>
                  <a:pt x="89" y="0"/>
                </a:lnTo>
                <a:lnTo>
                  <a:pt x="67" y="0"/>
                </a:lnTo>
                <a:lnTo>
                  <a:pt x="40" y="2"/>
                </a:lnTo>
                <a:lnTo>
                  <a:pt x="15" y="4"/>
                </a:lnTo>
                <a:lnTo>
                  <a:pt x="0" y="7"/>
                </a:lnTo>
                <a:lnTo>
                  <a:pt x="0" y="290"/>
                </a:lnTo>
                <a:lnTo>
                  <a:pt x="0" y="290"/>
                </a:lnTo>
                <a:lnTo>
                  <a:pt x="0" y="313"/>
                </a:lnTo>
                <a:lnTo>
                  <a:pt x="1" y="334"/>
                </a:lnTo>
                <a:lnTo>
                  <a:pt x="4" y="354"/>
                </a:lnTo>
                <a:lnTo>
                  <a:pt x="6" y="372"/>
                </a:lnTo>
                <a:lnTo>
                  <a:pt x="11" y="388"/>
                </a:lnTo>
                <a:lnTo>
                  <a:pt x="16" y="403"/>
                </a:lnTo>
                <a:lnTo>
                  <a:pt x="23" y="417"/>
                </a:lnTo>
                <a:lnTo>
                  <a:pt x="31" y="429"/>
                </a:lnTo>
                <a:lnTo>
                  <a:pt x="40" y="440"/>
                </a:lnTo>
                <a:lnTo>
                  <a:pt x="52" y="450"/>
                </a:lnTo>
                <a:lnTo>
                  <a:pt x="66" y="457"/>
                </a:lnTo>
                <a:lnTo>
                  <a:pt x="80" y="463"/>
                </a:lnTo>
                <a:lnTo>
                  <a:pt x="97" y="468"/>
                </a:lnTo>
                <a:lnTo>
                  <a:pt x="115" y="472"/>
                </a:lnTo>
                <a:lnTo>
                  <a:pt x="136" y="474"/>
                </a:lnTo>
                <a:lnTo>
                  <a:pt x="159" y="475"/>
                </a:lnTo>
                <a:lnTo>
                  <a:pt x="159" y="475"/>
                </a:lnTo>
                <a:lnTo>
                  <a:pt x="177" y="474"/>
                </a:lnTo>
                <a:lnTo>
                  <a:pt x="193" y="473"/>
                </a:lnTo>
                <a:lnTo>
                  <a:pt x="210" y="472"/>
                </a:lnTo>
                <a:lnTo>
                  <a:pt x="224" y="468"/>
                </a:lnTo>
                <a:lnTo>
                  <a:pt x="251" y="462"/>
                </a:lnTo>
                <a:lnTo>
                  <a:pt x="274" y="455"/>
                </a:lnTo>
                <a:lnTo>
                  <a:pt x="292" y="448"/>
                </a:lnTo>
                <a:lnTo>
                  <a:pt x="305" y="443"/>
                </a:lnTo>
                <a:lnTo>
                  <a:pt x="319" y="437"/>
                </a:lnTo>
                <a:lnTo>
                  <a:pt x="319" y="437"/>
                </a:lnTo>
                <a:lnTo>
                  <a:pt x="326" y="440"/>
                </a:lnTo>
                <a:lnTo>
                  <a:pt x="334" y="444"/>
                </a:lnTo>
                <a:lnTo>
                  <a:pt x="345" y="447"/>
                </a:lnTo>
                <a:lnTo>
                  <a:pt x="359" y="451"/>
                </a:lnTo>
                <a:lnTo>
                  <a:pt x="376" y="454"/>
                </a:lnTo>
                <a:lnTo>
                  <a:pt x="397" y="457"/>
                </a:lnTo>
                <a:lnTo>
                  <a:pt x="421" y="458"/>
                </a:lnTo>
                <a:lnTo>
                  <a:pt x="421" y="7"/>
                </a:lnTo>
                <a:lnTo>
                  <a:pt x="421" y="7"/>
                </a:lnTo>
                <a:lnTo>
                  <a:pt x="386" y="2"/>
                </a:lnTo>
                <a:lnTo>
                  <a:pt x="360" y="1"/>
                </a:lnTo>
                <a:lnTo>
                  <a:pt x="337" y="0"/>
                </a:lnTo>
                <a:lnTo>
                  <a:pt x="317" y="0"/>
                </a:lnTo>
                <a:lnTo>
                  <a:pt x="317" y="35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rgbClr val="005EB8"/>
              </a:solidFill>
            </a:endParaRPr>
          </a:p>
        </p:txBody>
      </p:sp>
      <p:sp>
        <p:nvSpPr>
          <p:cNvPr id="50" name="Freeform 13"/>
          <p:cNvSpPr>
            <a:spLocks/>
          </p:cNvSpPr>
          <p:nvPr userDrawn="1"/>
        </p:nvSpPr>
        <p:spPr bwMode="auto">
          <a:xfrm>
            <a:off x="6967352" y="4779265"/>
            <a:ext cx="234043" cy="240006"/>
          </a:xfrm>
          <a:custGeom>
            <a:avLst/>
            <a:gdLst>
              <a:gd name="T0" fmla="*/ 12 w 350"/>
              <a:gd name="T1" fmla="*/ 465 h 480"/>
              <a:gd name="T2" fmla="*/ 93 w 350"/>
              <a:gd name="T3" fmla="*/ 477 h 480"/>
              <a:gd name="T4" fmla="*/ 156 w 350"/>
              <a:gd name="T5" fmla="*/ 480 h 480"/>
              <a:gd name="T6" fmla="*/ 206 w 350"/>
              <a:gd name="T7" fmla="*/ 477 h 480"/>
              <a:gd name="T8" fmla="*/ 256 w 350"/>
              <a:gd name="T9" fmla="*/ 464 h 480"/>
              <a:gd name="T10" fmla="*/ 298 w 350"/>
              <a:gd name="T11" fmla="*/ 442 h 480"/>
              <a:gd name="T12" fmla="*/ 332 w 350"/>
              <a:gd name="T13" fmla="*/ 407 h 480"/>
              <a:gd name="T14" fmla="*/ 349 w 350"/>
              <a:gd name="T15" fmla="*/ 357 h 480"/>
              <a:gd name="T16" fmla="*/ 349 w 350"/>
              <a:gd name="T17" fmla="*/ 323 h 480"/>
              <a:gd name="T18" fmla="*/ 340 w 350"/>
              <a:gd name="T19" fmla="*/ 287 h 480"/>
              <a:gd name="T20" fmla="*/ 319 w 350"/>
              <a:gd name="T21" fmla="*/ 260 h 480"/>
              <a:gd name="T22" fmla="*/ 289 w 350"/>
              <a:gd name="T23" fmla="*/ 237 h 480"/>
              <a:gd name="T24" fmla="*/ 235 w 350"/>
              <a:gd name="T25" fmla="*/ 210 h 480"/>
              <a:gd name="T26" fmla="*/ 167 w 350"/>
              <a:gd name="T27" fmla="*/ 183 h 480"/>
              <a:gd name="T28" fmla="*/ 127 w 350"/>
              <a:gd name="T29" fmla="*/ 162 h 480"/>
              <a:gd name="T30" fmla="*/ 115 w 350"/>
              <a:gd name="T31" fmla="*/ 148 h 480"/>
              <a:gd name="T32" fmla="*/ 112 w 350"/>
              <a:gd name="T33" fmla="*/ 130 h 480"/>
              <a:gd name="T34" fmla="*/ 114 w 350"/>
              <a:gd name="T35" fmla="*/ 117 h 480"/>
              <a:gd name="T36" fmla="*/ 130 w 350"/>
              <a:gd name="T37" fmla="*/ 97 h 480"/>
              <a:gd name="T38" fmla="*/ 149 w 350"/>
              <a:gd name="T39" fmla="*/ 88 h 480"/>
              <a:gd name="T40" fmla="*/ 175 w 350"/>
              <a:gd name="T41" fmla="*/ 83 h 480"/>
              <a:gd name="T42" fmla="*/ 209 w 350"/>
              <a:gd name="T43" fmla="*/ 84 h 480"/>
              <a:gd name="T44" fmla="*/ 268 w 350"/>
              <a:gd name="T45" fmla="*/ 96 h 480"/>
              <a:gd name="T46" fmla="*/ 332 w 350"/>
              <a:gd name="T47" fmla="*/ 33 h 480"/>
              <a:gd name="T48" fmla="*/ 296 w 350"/>
              <a:gd name="T49" fmla="*/ 18 h 480"/>
              <a:gd name="T50" fmla="*/ 233 w 350"/>
              <a:gd name="T51" fmla="*/ 5 h 480"/>
              <a:gd name="T52" fmla="*/ 177 w 350"/>
              <a:gd name="T53" fmla="*/ 0 h 480"/>
              <a:gd name="T54" fmla="*/ 129 w 350"/>
              <a:gd name="T55" fmla="*/ 5 h 480"/>
              <a:gd name="T56" fmla="*/ 85 w 350"/>
              <a:gd name="T57" fmla="*/ 20 h 480"/>
              <a:gd name="T58" fmla="*/ 47 w 350"/>
              <a:gd name="T59" fmla="*/ 44 h 480"/>
              <a:gd name="T60" fmla="*/ 21 w 350"/>
              <a:gd name="T61" fmla="*/ 77 h 480"/>
              <a:gd name="T62" fmla="*/ 7 w 350"/>
              <a:gd name="T63" fmla="*/ 120 h 480"/>
              <a:gd name="T64" fmla="*/ 7 w 350"/>
              <a:gd name="T65" fmla="*/ 153 h 480"/>
              <a:gd name="T66" fmla="*/ 21 w 350"/>
              <a:gd name="T67" fmla="*/ 196 h 480"/>
              <a:gd name="T68" fmla="*/ 47 w 350"/>
              <a:gd name="T69" fmla="*/ 227 h 480"/>
              <a:gd name="T70" fmla="*/ 82 w 350"/>
              <a:gd name="T71" fmla="*/ 250 h 480"/>
              <a:gd name="T72" fmla="*/ 134 w 350"/>
              <a:gd name="T73" fmla="*/ 272 h 480"/>
              <a:gd name="T74" fmla="*/ 192 w 350"/>
              <a:gd name="T75" fmla="*/ 293 h 480"/>
              <a:gd name="T76" fmla="*/ 230 w 350"/>
              <a:gd name="T77" fmla="*/ 314 h 480"/>
              <a:gd name="T78" fmla="*/ 243 w 350"/>
              <a:gd name="T79" fmla="*/ 332 h 480"/>
              <a:gd name="T80" fmla="*/ 244 w 350"/>
              <a:gd name="T81" fmla="*/ 343 h 480"/>
              <a:gd name="T82" fmla="*/ 238 w 350"/>
              <a:gd name="T83" fmla="*/ 368 h 480"/>
              <a:gd name="T84" fmla="*/ 227 w 350"/>
              <a:gd name="T85" fmla="*/ 381 h 480"/>
              <a:gd name="T86" fmla="*/ 207 w 350"/>
              <a:gd name="T87" fmla="*/ 390 h 480"/>
              <a:gd name="T88" fmla="*/ 177 w 350"/>
              <a:gd name="T89" fmla="*/ 396 h 480"/>
              <a:gd name="T90" fmla="*/ 127 w 350"/>
              <a:gd name="T91" fmla="*/ 397 h 480"/>
              <a:gd name="T92" fmla="*/ 31 w 350"/>
              <a:gd name="T93" fmla="*/ 385 h 4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350" h="480">
                <a:moveTo>
                  <a:pt x="0" y="463"/>
                </a:moveTo>
                <a:lnTo>
                  <a:pt x="0" y="463"/>
                </a:lnTo>
                <a:lnTo>
                  <a:pt x="12" y="465"/>
                </a:lnTo>
                <a:lnTo>
                  <a:pt x="44" y="471"/>
                </a:lnTo>
                <a:lnTo>
                  <a:pt x="67" y="474"/>
                </a:lnTo>
                <a:lnTo>
                  <a:pt x="93" y="477"/>
                </a:lnTo>
                <a:lnTo>
                  <a:pt x="123" y="479"/>
                </a:lnTo>
                <a:lnTo>
                  <a:pt x="156" y="480"/>
                </a:lnTo>
                <a:lnTo>
                  <a:pt x="156" y="480"/>
                </a:lnTo>
                <a:lnTo>
                  <a:pt x="173" y="479"/>
                </a:lnTo>
                <a:lnTo>
                  <a:pt x="189" y="478"/>
                </a:lnTo>
                <a:lnTo>
                  <a:pt x="206" y="477"/>
                </a:lnTo>
                <a:lnTo>
                  <a:pt x="222" y="473"/>
                </a:lnTo>
                <a:lnTo>
                  <a:pt x="240" y="470"/>
                </a:lnTo>
                <a:lnTo>
                  <a:pt x="256" y="464"/>
                </a:lnTo>
                <a:lnTo>
                  <a:pt x="271" y="458"/>
                </a:lnTo>
                <a:lnTo>
                  <a:pt x="286" y="451"/>
                </a:lnTo>
                <a:lnTo>
                  <a:pt x="298" y="442"/>
                </a:lnTo>
                <a:lnTo>
                  <a:pt x="311" y="432"/>
                </a:lnTo>
                <a:lnTo>
                  <a:pt x="322" y="420"/>
                </a:lnTo>
                <a:lnTo>
                  <a:pt x="332" y="407"/>
                </a:lnTo>
                <a:lnTo>
                  <a:pt x="340" y="392"/>
                </a:lnTo>
                <a:lnTo>
                  <a:pt x="345" y="375"/>
                </a:lnTo>
                <a:lnTo>
                  <a:pt x="349" y="357"/>
                </a:lnTo>
                <a:lnTo>
                  <a:pt x="350" y="337"/>
                </a:lnTo>
                <a:lnTo>
                  <a:pt x="350" y="337"/>
                </a:lnTo>
                <a:lnTo>
                  <a:pt x="349" y="323"/>
                </a:lnTo>
                <a:lnTo>
                  <a:pt x="348" y="310"/>
                </a:lnTo>
                <a:lnTo>
                  <a:pt x="344" y="299"/>
                </a:lnTo>
                <a:lnTo>
                  <a:pt x="340" y="287"/>
                </a:lnTo>
                <a:lnTo>
                  <a:pt x="334" y="278"/>
                </a:lnTo>
                <a:lnTo>
                  <a:pt x="327" y="268"/>
                </a:lnTo>
                <a:lnTo>
                  <a:pt x="319" y="260"/>
                </a:lnTo>
                <a:lnTo>
                  <a:pt x="311" y="252"/>
                </a:lnTo>
                <a:lnTo>
                  <a:pt x="301" y="243"/>
                </a:lnTo>
                <a:lnTo>
                  <a:pt x="289" y="237"/>
                </a:lnTo>
                <a:lnTo>
                  <a:pt x="278" y="228"/>
                </a:lnTo>
                <a:lnTo>
                  <a:pt x="264" y="223"/>
                </a:lnTo>
                <a:lnTo>
                  <a:pt x="235" y="210"/>
                </a:lnTo>
                <a:lnTo>
                  <a:pt x="203" y="197"/>
                </a:lnTo>
                <a:lnTo>
                  <a:pt x="203" y="197"/>
                </a:lnTo>
                <a:lnTo>
                  <a:pt x="167" y="183"/>
                </a:lnTo>
                <a:lnTo>
                  <a:pt x="152" y="177"/>
                </a:lnTo>
                <a:lnTo>
                  <a:pt x="138" y="170"/>
                </a:lnTo>
                <a:lnTo>
                  <a:pt x="127" y="162"/>
                </a:lnTo>
                <a:lnTo>
                  <a:pt x="122" y="157"/>
                </a:lnTo>
                <a:lnTo>
                  <a:pt x="119" y="152"/>
                </a:lnTo>
                <a:lnTo>
                  <a:pt x="115" y="148"/>
                </a:lnTo>
                <a:lnTo>
                  <a:pt x="113" y="142"/>
                </a:lnTo>
                <a:lnTo>
                  <a:pt x="112" y="136"/>
                </a:lnTo>
                <a:lnTo>
                  <a:pt x="112" y="130"/>
                </a:lnTo>
                <a:lnTo>
                  <a:pt x="112" y="130"/>
                </a:lnTo>
                <a:lnTo>
                  <a:pt x="112" y="123"/>
                </a:lnTo>
                <a:lnTo>
                  <a:pt x="114" y="117"/>
                </a:lnTo>
                <a:lnTo>
                  <a:pt x="119" y="108"/>
                </a:lnTo>
                <a:lnTo>
                  <a:pt x="126" y="100"/>
                </a:lnTo>
                <a:lnTo>
                  <a:pt x="130" y="97"/>
                </a:lnTo>
                <a:lnTo>
                  <a:pt x="135" y="93"/>
                </a:lnTo>
                <a:lnTo>
                  <a:pt x="142" y="91"/>
                </a:lnTo>
                <a:lnTo>
                  <a:pt x="149" y="88"/>
                </a:lnTo>
                <a:lnTo>
                  <a:pt x="157" y="85"/>
                </a:lnTo>
                <a:lnTo>
                  <a:pt x="165" y="84"/>
                </a:lnTo>
                <a:lnTo>
                  <a:pt x="175" y="83"/>
                </a:lnTo>
                <a:lnTo>
                  <a:pt x="187" y="83"/>
                </a:lnTo>
                <a:lnTo>
                  <a:pt x="187" y="83"/>
                </a:lnTo>
                <a:lnTo>
                  <a:pt x="209" y="84"/>
                </a:lnTo>
                <a:lnTo>
                  <a:pt x="230" y="87"/>
                </a:lnTo>
                <a:lnTo>
                  <a:pt x="250" y="91"/>
                </a:lnTo>
                <a:lnTo>
                  <a:pt x="268" y="96"/>
                </a:lnTo>
                <a:lnTo>
                  <a:pt x="295" y="105"/>
                </a:lnTo>
                <a:lnTo>
                  <a:pt x="305" y="110"/>
                </a:lnTo>
                <a:lnTo>
                  <a:pt x="332" y="33"/>
                </a:lnTo>
                <a:lnTo>
                  <a:pt x="332" y="33"/>
                </a:lnTo>
                <a:lnTo>
                  <a:pt x="311" y="24"/>
                </a:lnTo>
                <a:lnTo>
                  <a:pt x="296" y="18"/>
                </a:lnTo>
                <a:lnTo>
                  <a:pt x="278" y="14"/>
                </a:lnTo>
                <a:lnTo>
                  <a:pt x="257" y="8"/>
                </a:lnTo>
                <a:lnTo>
                  <a:pt x="233" y="5"/>
                </a:lnTo>
                <a:lnTo>
                  <a:pt x="206" y="1"/>
                </a:lnTo>
                <a:lnTo>
                  <a:pt x="177" y="0"/>
                </a:lnTo>
                <a:lnTo>
                  <a:pt x="177" y="0"/>
                </a:lnTo>
                <a:lnTo>
                  <a:pt x="161" y="1"/>
                </a:lnTo>
                <a:lnTo>
                  <a:pt x="145" y="2"/>
                </a:lnTo>
                <a:lnTo>
                  <a:pt x="129" y="5"/>
                </a:lnTo>
                <a:lnTo>
                  <a:pt x="114" y="9"/>
                </a:lnTo>
                <a:lnTo>
                  <a:pt x="99" y="14"/>
                </a:lnTo>
                <a:lnTo>
                  <a:pt x="85" y="20"/>
                </a:lnTo>
                <a:lnTo>
                  <a:pt x="72" y="27"/>
                </a:lnTo>
                <a:lnTo>
                  <a:pt x="59" y="35"/>
                </a:lnTo>
                <a:lnTo>
                  <a:pt x="47" y="44"/>
                </a:lnTo>
                <a:lnTo>
                  <a:pt x="37" y="53"/>
                </a:lnTo>
                <a:lnTo>
                  <a:pt x="28" y="65"/>
                </a:lnTo>
                <a:lnTo>
                  <a:pt x="21" y="77"/>
                </a:lnTo>
                <a:lnTo>
                  <a:pt x="14" y="90"/>
                </a:lnTo>
                <a:lnTo>
                  <a:pt x="9" y="105"/>
                </a:lnTo>
                <a:lnTo>
                  <a:pt x="7" y="120"/>
                </a:lnTo>
                <a:lnTo>
                  <a:pt x="6" y="137"/>
                </a:lnTo>
                <a:lnTo>
                  <a:pt x="6" y="137"/>
                </a:lnTo>
                <a:lnTo>
                  <a:pt x="7" y="153"/>
                </a:lnTo>
                <a:lnTo>
                  <a:pt x="9" y="168"/>
                </a:lnTo>
                <a:lnTo>
                  <a:pt x="14" y="183"/>
                </a:lnTo>
                <a:lnTo>
                  <a:pt x="21" y="196"/>
                </a:lnTo>
                <a:lnTo>
                  <a:pt x="28" y="208"/>
                </a:lnTo>
                <a:lnTo>
                  <a:pt x="37" y="218"/>
                </a:lnTo>
                <a:lnTo>
                  <a:pt x="47" y="227"/>
                </a:lnTo>
                <a:lnTo>
                  <a:pt x="58" y="235"/>
                </a:lnTo>
                <a:lnTo>
                  <a:pt x="69" y="243"/>
                </a:lnTo>
                <a:lnTo>
                  <a:pt x="82" y="250"/>
                </a:lnTo>
                <a:lnTo>
                  <a:pt x="95" y="257"/>
                </a:lnTo>
                <a:lnTo>
                  <a:pt x="107" y="263"/>
                </a:lnTo>
                <a:lnTo>
                  <a:pt x="134" y="272"/>
                </a:lnTo>
                <a:lnTo>
                  <a:pt x="160" y="282"/>
                </a:lnTo>
                <a:lnTo>
                  <a:pt x="160" y="282"/>
                </a:lnTo>
                <a:lnTo>
                  <a:pt x="192" y="293"/>
                </a:lnTo>
                <a:lnTo>
                  <a:pt x="207" y="299"/>
                </a:lnTo>
                <a:lnTo>
                  <a:pt x="220" y="306"/>
                </a:lnTo>
                <a:lnTo>
                  <a:pt x="230" y="314"/>
                </a:lnTo>
                <a:lnTo>
                  <a:pt x="237" y="322"/>
                </a:lnTo>
                <a:lnTo>
                  <a:pt x="241" y="327"/>
                </a:lnTo>
                <a:lnTo>
                  <a:pt x="243" y="332"/>
                </a:lnTo>
                <a:lnTo>
                  <a:pt x="244" y="337"/>
                </a:lnTo>
                <a:lnTo>
                  <a:pt x="244" y="343"/>
                </a:lnTo>
                <a:lnTo>
                  <a:pt x="244" y="343"/>
                </a:lnTo>
                <a:lnTo>
                  <a:pt x="244" y="353"/>
                </a:lnTo>
                <a:lnTo>
                  <a:pt x="241" y="363"/>
                </a:lnTo>
                <a:lnTo>
                  <a:pt x="238" y="368"/>
                </a:lnTo>
                <a:lnTo>
                  <a:pt x="235" y="373"/>
                </a:lnTo>
                <a:lnTo>
                  <a:pt x="232" y="376"/>
                </a:lnTo>
                <a:lnTo>
                  <a:pt x="227" y="381"/>
                </a:lnTo>
                <a:lnTo>
                  <a:pt x="221" y="384"/>
                </a:lnTo>
                <a:lnTo>
                  <a:pt x="214" y="388"/>
                </a:lnTo>
                <a:lnTo>
                  <a:pt x="207" y="390"/>
                </a:lnTo>
                <a:lnTo>
                  <a:pt x="198" y="392"/>
                </a:lnTo>
                <a:lnTo>
                  <a:pt x="188" y="395"/>
                </a:lnTo>
                <a:lnTo>
                  <a:pt x="177" y="396"/>
                </a:lnTo>
                <a:lnTo>
                  <a:pt x="151" y="397"/>
                </a:lnTo>
                <a:lnTo>
                  <a:pt x="151" y="397"/>
                </a:lnTo>
                <a:lnTo>
                  <a:pt x="127" y="397"/>
                </a:lnTo>
                <a:lnTo>
                  <a:pt x="104" y="395"/>
                </a:lnTo>
                <a:lnTo>
                  <a:pt x="61" y="390"/>
                </a:lnTo>
                <a:lnTo>
                  <a:pt x="31" y="385"/>
                </a:lnTo>
                <a:lnTo>
                  <a:pt x="20" y="383"/>
                </a:lnTo>
                <a:lnTo>
                  <a:pt x="0" y="463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rgbClr val="005EB8"/>
              </a:solidFill>
            </a:endParaRPr>
          </a:p>
        </p:txBody>
      </p:sp>
      <p:sp>
        <p:nvSpPr>
          <p:cNvPr id="51" name="Freeform 14"/>
          <p:cNvSpPr>
            <a:spLocks/>
          </p:cNvSpPr>
          <p:nvPr userDrawn="1"/>
        </p:nvSpPr>
        <p:spPr bwMode="auto">
          <a:xfrm>
            <a:off x="5993180" y="4819767"/>
            <a:ext cx="146027" cy="159004"/>
          </a:xfrm>
          <a:custGeom>
            <a:avLst/>
            <a:gdLst>
              <a:gd name="T0" fmla="*/ 0 w 219"/>
              <a:gd name="T1" fmla="*/ 8 h 316"/>
              <a:gd name="T2" fmla="*/ 0 w 219"/>
              <a:gd name="T3" fmla="*/ 8 h 316"/>
              <a:gd name="T4" fmla="*/ 16 w 219"/>
              <a:gd name="T5" fmla="*/ 5 h 316"/>
              <a:gd name="T6" fmla="*/ 36 w 219"/>
              <a:gd name="T7" fmla="*/ 2 h 316"/>
              <a:gd name="T8" fmla="*/ 59 w 219"/>
              <a:gd name="T9" fmla="*/ 0 h 316"/>
              <a:gd name="T10" fmla="*/ 83 w 219"/>
              <a:gd name="T11" fmla="*/ 0 h 316"/>
              <a:gd name="T12" fmla="*/ 83 w 219"/>
              <a:gd name="T13" fmla="*/ 0 h 316"/>
              <a:gd name="T14" fmla="*/ 98 w 219"/>
              <a:gd name="T15" fmla="*/ 0 h 316"/>
              <a:gd name="T16" fmla="*/ 111 w 219"/>
              <a:gd name="T17" fmla="*/ 1 h 316"/>
              <a:gd name="T18" fmla="*/ 124 w 219"/>
              <a:gd name="T19" fmla="*/ 5 h 316"/>
              <a:gd name="T20" fmla="*/ 137 w 219"/>
              <a:gd name="T21" fmla="*/ 8 h 316"/>
              <a:gd name="T22" fmla="*/ 149 w 219"/>
              <a:gd name="T23" fmla="*/ 13 h 316"/>
              <a:gd name="T24" fmla="*/ 159 w 219"/>
              <a:gd name="T25" fmla="*/ 18 h 316"/>
              <a:gd name="T26" fmla="*/ 170 w 219"/>
              <a:gd name="T27" fmla="*/ 26 h 316"/>
              <a:gd name="T28" fmla="*/ 180 w 219"/>
              <a:gd name="T29" fmla="*/ 35 h 316"/>
              <a:gd name="T30" fmla="*/ 188 w 219"/>
              <a:gd name="T31" fmla="*/ 45 h 316"/>
              <a:gd name="T32" fmla="*/ 196 w 219"/>
              <a:gd name="T33" fmla="*/ 55 h 316"/>
              <a:gd name="T34" fmla="*/ 203 w 219"/>
              <a:gd name="T35" fmla="*/ 68 h 316"/>
              <a:gd name="T36" fmla="*/ 208 w 219"/>
              <a:gd name="T37" fmla="*/ 83 h 316"/>
              <a:gd name="T38" fmla="*/ 213 w 219"/>
              <a:gd name="T39" fmla="*/ 98 h 316"/>
              <a:gd name="T40" fmla="*/ 216 w 219"/>
              <a:gd name="T41" fmla="*/ 115 h 316"/>
              <a:gd name="T42" fmla="*/ 218 w 219"/>
              <a:gd name="T43" fmla="*/ 134 h 316"/>
              <a:gd name="T44" fmla="*/ 219 w 219"/>
              <a:gd name="T45" fmla="*/ 155 h 316"/>
              <a:gd name="T46" fmla="*/ 219 w 219"/>
              <a:gd name="T47" fmla="*/ 155 h 316"/>
              <a:gd name="T48" fmla="*/ 219 w 219"/>
              <a:gd name="T49" fmla="*/ 174 h 316"/>
              <a:gd name="T50" fmla="*/ 218 w 219"/>
              <a:gd name="T51" fmla="*/ 193 h 316"/>
              <a:gd name="T52" fmla="*/ 215 w 219"/>
              <a:gd name="T53" fmla="*/ 210 h 316"/>
              <a:gd name="T54" fmla="*/ 212 w 219"/>
              <a:gd name="T55" fmla="*/ 226 h 316"/>
              <a:gd name="T56" fmla="*/ 208 w 219"/>
              <a:gd name="T57" fmla="*/ 241 h 316"/>
              <a:gd name="T58" fmla="*/ 204 w 219"/>
              <a:gd name="T59" fmla="*/ 254 h 316"/>
              <a:gd name="T60" fmla="*/ 197 w 219"/>
              <a:gd name="T61" fmla="*/ 266 h 316"/>
              <a:gd name="T62" fmla="*/ 190 w 219"/>
              <a:gd name="T63" fmla="*/ 277 h 316"/>
              <a:gd name="T64" fmla="*/ 181 w 219"/>
              <a:gd name="T65" fmla="*/ 286 h 316"/>
              <a:gd name="T66" fmla="*/ 170 w 219"/>
              <a:gd name="T67" fmla="*/ 294 h 316"/>
              <a:gd name="T68" fmla="*/ 159 w 219"/>
              <a:gd name="T69" fmla="*/ 301 h 316"/>
              <a:gd name="T70" fmla="*/ 145 w 219"/>
              <a:gd name="T71" fmla="*/ 307 h 316"/>
              <a:gd name="T72" fmla="*/ 130 w 219"/>
              <a:gd name="T73" fmla="*/ 310 h 316"/>
              <a:gd name="T74" fmla="*/ 113 w 219"/>
              <a:gd name="T75" fmla="*/ 314 h 316"/>
              <a:gd name="T76" fmla="*/ 95 w 219"/>
              <a:gd name="T77" fmla="*/ 316 h 316"/>
              <a:gd name="T78" fmla="*/ 74 w 219"/>
              <a:gd name="T79" fmla="*/ 316 h 316"/>
              <a:gd name="T80" fmla="*/ 74 w 219"/>
              <a:gd name="T81" fmla="*/ 316 h 316"/>
              <a:gd name="T82" fmla="*/ 47 w 219"/>
              <a:gd name="T83" fmla="*/ 315 h 316"/>
              <a:gd name="T84" fmla="*/ 23 w 219"/>
              <a:gd name="T85" fmla="*/ 314 h 316"/>
              <a:gd name="T86" fmla="*/ 0 w 219"/>
              <a:gd name="T87" fmla="*/ 311 h 316"/>
              <a:gd name="T88" fmla="*/ 0 w 219"/>
              <a:gd name="T89" fmla="*/ 8 h 3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219" h="316">
                <a:moveTo>
                  <a:pt x="0" y="8"/>
                </a:moveTo>
                <a:lnTo>
                  <a:pt x="0" y="8"/>
                </a:lnTo>
                <a:lnTo>
                  <a:pt x="16" y="5"/>
                </a:lnTo>
                <a:lnTo>
                  <a:pt x="36" y="2"/>
                </a:lnTo>
                <a:lnTo>
                  <a:pt x="59" y="0"/>
                </a:lnTo>
                <a:lnTo>
                  <a:pt x="83" y="0"/>
                </a:lnTo>
                <a:lnTo>
                  <a:pt x="83" y="0"/>
                </a:lnTo>
                <a:lnTo>
                  <a:pt x="98" y="0"/>
                </a:lnTo>
                <a:lnTo>
                  <a:pt x="111" y="1"/>
                </a:lnTo>
                <a:lnTo>
                  <a:pt x="124" y="5"/>
                </a:lnTo>
                <a:lnTo>
                  <a:pt x="137" y="8"/>
                </a:lnTo>
                <a:lnTo>
                  <a:pt x="149" y="13"/>
                </a:lnTo>
                <a:lnTo>
                  <a:pt x="159" y="18"/>
                </a:lnTo>
                <a:lnTo>
                  <a:pt x="170" y="26"/>
                </a:lnTo>
                <a:lnTo>
                  <a:pt x="180" y="35"/>
                </a:lnTo>
                <a:lnTo>
                  <a:pt x="188" y="45"/>
                </a:lnTo>
                <a:lnTo>
                  <a:pt x="196" y="55"/>
                </a:lnTo>
                <a:lnTo>
                  <a:pt x="203" y="68"/>
                </a:lnTo>
                <a:lnTo>
                  <a:pt x="208" y="83"/>
                </a:lnTo>
                <a:lnTo>
                  <a:pt x="213" y="98"/>
                </a:lnTo>
                <a:lnTo>
                  <a:pt x="216" y="115"/>
                </a:lnTo>
                <a:lnTo>
                  <a:pt x="218" y="134"/>
                </a:lnTo>
                <a:lnTo>
                  <a:pt x="219" y="155"/>
                </a:lnTo>
                <a:lnTo>
                  <a:pt x="219" y="155"/>
                </a:lnTo>
                <a:lnTo>
                  <a:pt x="219" y="174"/>
                </a:lnTo>
                <a:lnTo>
                  <a:pt x="218" y="193"/>
                </a:lnTo>
                <a:lnTo>
                  <a:pt x="215" y="210"/>
                </a:lnTo>
                <a:lnTo>
                  <a:pt x="212" y="226"/>
                </a:lnTo>
                <a:lnTo>
                  <a:pt x="208" y="241"/>
                </a:lnTo>
                <a:lnTo>
                  <a:pt x="204" y="254"/>
                </a:lnTo>
                <a:lnTo>
                  <a:pt x="197" y="266"/>
                </a:lnTo>
                <a:lnTo>
                  <a:pt x="190" y="277"/>
                </a:lnTo>
                <a:lnTo>
                  <a:pt x="181" y="286"/>
                </a:lnTo>
                <a:lnTo>
                  <a:pt x="170" y="294"/>
                </a:lnTo>
                <a:lnTo>
                  <a:pt x="159" y="301"/>
                </a:lnTo>
                <a:lnTo>
                  <a:pt x="145" y="307"/>
                </a:lnTo>
                <a:lnTo>
                  <a:pt x="130" y="310"/>
                </a:lnTo>
                <a:lnTo>
                  <a:pt x="113" y="314"/>
                </a:lnTo>
                <a:lnTo>
                  <a:pt x="95" y="316"/>
                </a:lnTo>
                <a:lnTo>
                  <a:pt x="74" y="316"/>
                </a:lnTo>
                <a:lnTo>
                  <a:pt x="74" y="316"/>
                </a:lnTo>
                <a:lnTo>
                  <a:pt x="47" y="315"/>
                </a:lnTo>
                <a:lnTo>
                  <a:pt x="23" y="314"/>
                </a:lnTo>
                <a:lnTo>
                  <a:pt x="0" y="311"/>
                </a:lnTo>
                <a:lnTo>
                  <a:pt x="0" y="8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rgbClr val="005EB8"/>
              </a:solidFill>
            </a:endParaRPr>
          </a:p>
        </p:txBody>
      </p:sp>
      <p:sp>
        <p:nvSpPr>
          <p:cNvPr id="52" name="Freeform 15"/>
          <p:cNvSpPr>
            <a:spLocks/>
          </p:cNvSpPr>
          <p:nvPr userDrawn="1"/>
        </p:nvSpPr>
        <p:spPr bwMode="auto">
          <a:xfrm>
            <a:off x="5923168" y="4779265"/>
            <a:ext cx="290053" cy="240006"/>
          </a:xfrm>
          <a:custGeom>
            <a:avLst/>
            <a:gdLst>
              <a:gd name="T0" fmla="*/ 194 w 434"/>
              <a:gd name="T1" fmla="*/ 0 h 480"/>
              <a:gd name="T2" fmla="*/ 194 w 434"/>
              <a:gd name="T3" fmla="*/ 0 h 480"/>
              <a:gd name="T4" fmla="*/ 170 w 434"/>
              <a:gd name="T5" fmla="*/ 1 h 480"/>
              <a:gd name="T6" fmla="*/ 145 w 434"/>
              <a:gd name="T7" fmla="*/ 2 h 480"/>
              <a:gd name="T8" fmla="*/ 120 w 434"/>
              <a:gd name="T9" fmla="*/ 5 h 480"/>
              <a:gd name="T10" fmla="*/ 94 w 434"/>
              <a:gd name="T11" fmla="*/ 8 h 480"/>
              <a:gd name="T12" fmla="*/ 68 w 434"/>
              <a:gd name="T13" fmla="*/ 12 h 480"/>
              <a:gd name="T14" fmla="*/ 44 w 434"/>
              <a:gd name="T15" fmla="*/ 16 h 480"/>
              <a:gd name="T16" fmla="*/ 21 w 434"/>
              <a:gd name="T17" fmla="*/ 22 h 480"/>
              <a:gd name="T18" fmla="*/ 0 w 434"/>
              <a:gd name="T19" fmla="*/ 29 h 480"/>
              <a:gd name="T20" fmla="*/ 0 w 434"/>
              <a:gd name="T21" fmla="*/ 465 h 480"/>
              <a:gd name="T22" fmla="*/ 0 w 434"/>
              <a:gd name="T23" fmla="*/ 465 h 480"/>
              <a:gd name="T24" fmla="*/ 18 w 434"/>
              <a:gd name="T25" fmla="*/ 468 h 480"/>
              <a:gd name="T26" fmla="*/ 38 w 434"/>
              <a:gd name="T27" fmla="*/ 471 h 480"/>
              <a:gd name="T28" fmla="*/ 83 w 434"/>
              <a:gd name="T29" fmla="*/ 475 h 480"/>
              <a:gd name="T30" fmla="*/ 132 w 434"/>
              <a:gd name="T31" fmla="*/ 479 h 480"/>
              <a:gd name="T32" fmla="*/ 175 w 434"/>
              <a:gd name="T33" fmla="*/ 480 h 480"/>
              <a:gd name="T34" fmla="*/ 175 w 434"/>
              <a:gd name="T35" fmla="*/ 480 h 480"/>
              <a:gd name="T36" fmla="*/ 210 w 434"/>
              <a:gd name="T37" fmla="*/ 479 h 480"/>
              <a:gd name="T38" fmla="*/ 240 w 434"/>
              <a:gd name="T39" fmla="*/ 477 h 480"/>
              <a:gd name="T40" fmla="*/ 269 w 434"/>
              <a:gd name="T41" fmla="*/ 472 h 480"/>
              <a:gd name="T42" fmla="*/ 295 w 434"/>
              <a:gd name="T43" fmla="*/ 465 h 480"/>
              <a:gd name="T44" fmla="*/ 318 w 434"/>
              <a:gd name="T45" fmla="*/ 458 h 480"/>
              <a:gd name="T46" fmla="*/ 340 w 434"/>
              <a:gd name="T47" fmla="*/ 448 h 480"/>
              <a:gd name="T48" fmla="*/ 349 w 434"/>
              <a:gd name="T49" fmla="*/ 442 h 480"/>
              <a:gd name="T50" fmla="*/ 358 w 434"/>
              <a:gd name="T51" fmla="*/ 436 h 480"/>
              <a:gd name="T52" fmla="*/ 367 w 434"/>
              <a:gd name="T53" fmla="*/ 429 h 480"/>
              <a:gd name="T54" fmla="*/ 376 w 434"/>
              <a:gd name="T55" fmla="*/ 422 h 480"/>
              <a:gd name="T56" fmla="*/ 382 w 434"/>
              <a:gd name="T57" fmla="*/ 414 h 480"/>
              <a:gd name="T58" fmla="*/ 389 w 434"/>
              <a:gd name="T59" fmla="*/ 406 h 480"/>
              <a:gd name="T60" fmla="*/ 396 w 434"/>
              <a:gd name="T61" fmla="*/ 398 h 480"/>
              <a:gd name="T62" fmla="*/ 402 w 434"/>
              <a:gd name="T63" fmla="*/ 389 h 480"/>
              <a:gd name="T64" fmla="*/ 407 w 434"/>
              <a:gd name="T65" fmla="*/ 378 h 480"/>
              <a:gd name="T66" fmla="*/ 412 w 434"/>
              <a:gd name="T67" fmla="*/ 369 h 480"/>
              <a:gd name="T68" fmla="*/ 420 w 434"/>
              <a:gd name="T69" fmla="*/ 346 h 480"/>
              <a:gd name="T70" fmla="*/ 426 w 434"/>
              <a:gd name="T71" fmla="*/ 322 h 480"/>
              <a:gd name="T72" fmla="*/ 431 w 434"/>
              <a:gd name="T73" fmla="*/ 297 h 480"/>
              <a:gd name="T74" fmla="*/ 433 w 434"/>
              <a:gd name="T75" fmla="*/ 268 h 480"/>
              <a:gd name="T76" fmla="*/ 434 w 434"/>
              <a:gd name="T77" fmla="*/ 237 h 480"/>
              <a:gd name="T78" fmla="*/ 434 w 434"/>
              <a:gd name="T79" fmla="*/ 237 h 480"/>
              <a:gd name="T80" fmla="*/ 433 w 434"/>
              <a:gd name="T81" fmla="*/ 210 h 480"/>
              <a:gd name="T82" fmla="*/ 430 w 434"/>
              <a:gd name="T83" fmla="*/ 183 h 480"/>
              <a:gd name="T84" fmla="*/ 425 w 434"/>
              <a:gd name="T85" fmla="*/ 160 h 480"/>
              <a:gd name="T86" fmla="*/ 418 w 434"/>
              <a:gd name="T87" fmla="*/ 137 h 480"/>
              <a:gd name="T88" fmla="*/ 409 w 434"/>
              <a:gd name="T89" fmla="*/ 117 h 480"/>
              <a:gd name="T90" fmla="*/ 397 w 434"/>
              <a:gd name="T91" fmla="*/ 97 h 480"/>
              <a:gd name="T92" fmla="*/ 385 w 434"/>
              <a:gd name="T93" fmla="*/ 80 h 480"/>
              <a:gd name="T94" fmla="*/ 370 w 434"/>
              <a:gd name="T95" fmla="*/ 63 h 480"/>
              <a:gd name="T96" fmla="*/ 354 w 434"/>
              <a:gd name="T97" fmla="*/ 48 h 480"/>
              <a:gd name="T98" fmla="*/ 335 w 434"/>
              <a:gd name="T99" fmla="*/ 36 h 480"/>
              <a:gd name="T100" fmla="*/ 316 w 434"/>
              <a:gd name="T101" fmla="*/ 25 h 480"/>
              <a:gd name="T102" fmla="*/ 294 w 434"/>
              <a:gd name="T103" fmla="*/ 16 h 480"/>
              <a:gd name="T104" fmla="*/ 271 w 434"/>
              <a:gd name="T105" fmla="*/ 9 h 480"/>
              <a:gd name="T106" fmla="*/ 247 w 434"/>
              <a:gd name="T107" fmla="*/ 5 h 480"/>
              <a:gd name="T108" fmla="*/ 220 w 434"/>
              <a:gd name="T109" fmla="*/ 1 h 480"/>
              <a:gd name="T110" fmla="*/ 194 w 434"/>
              <a:gd name="T111" fmla="*/ 0 h 4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434" h="480">
                <a:moveTo>
                  <a:pt x="194" y="0"/>
                </a:moveTo>
                <a:lnTo>
                  <a:pt x="194" y="0"/>
                </a:lnTo>
                <a:lnTo>
                  <a:pt x="170" y="1"/>
                </a:lnTo>
                <a:lnTo>
                  <a:pt x="145" y="2"/>
                </a:lnTo>
                <a:lnTo>
                  <a:pt x="120" y="5"/>
                </a:lnTo>
                <a:lnTo>
                  <a:pt x="94" y="8"/>
                </a:lnTo>
                <a:lnTo>
                  <a:pt x="68" y="12"/>
                </a:lnTo>
                <a:lnTo>
                  <a:pt x="44" y="16"/>
                </a:lnTo>
                <a:lnTo>
                  <a:pt x="21" y="22"/>
                </a:lnTo>
                <a:lnTo>
                  <a:pt x="0" y="29"/>
                </a:lnTo>
                <a:lnTo>
                  <a:pt x="0" y="465"/>
                </a:lnTo>
                <a:lnTo>
                  <a:pt x="0" y="465"/>
                </a:lnTo>
                <a:lnTo>
                  <a:pt x="18" y="468"/>
                </a:lnTo>
                <a:lnTo>
                  <a:pt x="38" y="471"/>
                </a:lnTo>
                <a:lnTo>
                  <a:pt x="83" y="475"/>
                </a:lnTo>
                <a:lnTo>
                  <a:pt x="132" y="479"/>
                </a:lnTo>
                <a:lnTo>
                  <a:pt x="175" y="480"/>
                </a:lnTo>
                <a:lnTo>
                  <a:pt x="175" y="480"/>
                </a:lnTo>
                <a:lnTo>
                  <a:pt x="210" y="479"/>
                </a:lnTo>
                <a:lnTo>
                  <a:pt x="240" y="477"/>
                </a:lnTo>
                <a:lnTo>
                  <a:pt x="269" y="472"/>
                </a:lnTo>
                <a:lnTo>
                  <a:pt x="295" y="465"/>
                </a:lnTo>
                <a:lnTo>
                  <a:pt x="318" y="458"/>
                </a:lnTo>
                <a:lnTo>
                  <a:pt x="340" y="448"/>
                </a:lnTo>
                <a:lnTo>
                  <a:pt x="349" y="442"/>
                </a:lnTo>
                <a:lnTo>
                  <a:pt x="358" y="436"/>
                </a:lnTo>
                <a:lnTo>
                  <a:pt x="367" y="429"/>
                </a:lnTo>
                <a:lnTo>
                  <a:pt x="376" y="422"/>
                </a:lnTo>
                <a:lnTo>
                  <a:pt x="382" y="414"/>
                </a:lnTo>
                <a:lnTo>
                  <a:pt x="389" y="406"/>
                </a:lnTo>
                <a:lnTo>
                  <a:pt x="396" y="398"/>
                </a:lnTo>
                <a:lnTo>
                  <a:pt x="402" y="389"/>
                </a:lnTo>
                <a:lnTo>
                  <a:pt x="407" y="378"/>
                </a:lnTo>
                <a:lnTo>
                  <a:pt x="412" y="369"/>
                </a:lnTo>
                <a:lnTo>
                  <a:pt x="420" y="346"/>
                </a:lnTo>
                <a:lnTo>
                  <a:pt x="426" y="322"/>
                </a:lnTo>
                <a:lnTo>
                  <a:pt x="431" y="297"/>
                </a:lnTo>
                <a:lnTo>
                  <a:pt x="433" y="268"/>
                </a:lnTo>
                <a:lnTo>
                  <a:pt x="434" y="237"/>
                </a:lnTo>
                <a:lnTo>
                  <a:pt x="434" y="237"/>
                </a:lnTo>
                <a:lnTo>
                  <a:pt x="433" y="210"/>
                </a:lnTo>
                <a:lnTo>
                  <a:pt x="430" y="183"/>
                </a:lnTo>
                <a:lnTo>
                  <a:pt x="425" y="160"/>
                </a:lnTo>
                <a:lnTo>
                  <a:pt x="418" y="137"/>
                </a:lnTo>
                <a:lnTo>
                  <a:pt x="409" y="117"/>
                </a:lnTo>
                <a:lnTo>
                  <a:pt x="397" y="97"/>
                </a:lnTo>
                <a:lnTo>
                  <a:pt x="385" y="80"/>
                </a:lnTo>
                <a:lnTo>
                  <a:pt x="370" y="63"/>
                </a:lnTo>
                <a:lnTo>
                  <a:pt x="354" y="48"/>
                </a:lnTo>
                <a:lnTo>
                  <a:pt x="335" y="36"/>
                </a:lnTo>
                <a:lnTo>
                  <a:pt x="316" y="25"/>
                </a:lnTo>
                <a:lnTo>
                  <a:pt x="294" y="16"/>
                </a:lnTo>
                <a:lnTo>
                  <a:pt x="271" y="9"/>
                </a:lnTo>
                <a:lnTo>
                  <a:pt x="247" y="5"/>
                </a:lnTo>
                <a:lnTo>
                  <a:pt x="220" y="1"/>
                </a:lnTo>
                <a:lnTo>
                  <a:pt x="194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rgbClr val="005EB8"/>
              </a:solidFill>
            </a:endParaRPr>
          </a:p>
        </p:txBody>
      </p:sp>
      <p:sp>
        <p:nvSpPr>
          <p:cNvPr id="31" name="Text Box 11"/>
          <p:cNvSpPr txBox="1">
            <a:spLocks noChangeArrowheads="1"/>
          </p:cNvSpPr>
          <p:nvPr userDrawn="1"/>
        </p:nvSpPr>
        <p:spPr bwMode="auto">
          <a:xfrm rot="-5400000">
            <a:off x="8831867" y="2848716"/>
            <a:ext cx="4996635" cy="20005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50000"/>
              </a:spcBef>
              <a:defRPr sz="2000" b="1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50000"/>
              </a:spcBef>
              <a:defRPr sz="2000" b="1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50000"/>
              </a:spcBef>
              <a:defRPr sz="2000" b="1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50000"/>
              </a:spcBef>
              <a:defRPr sz="2000" b="1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50000"/>
              </a:spcBef>
              <a:defRPr sz="2000" b="1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>
              <a:spcBef>
                <a:spcPct val="0"/>
              </a:spcBef>
              <a:defRPr/>
            </a:pPr>
            <a:r>
              <a:rPr lang="en-GB" sz="700" b="0" dirty="0" smtClean="0">
                <a:solidFill>
                  <a:srgbClr val="FFFFFF">
                    <a:lumMod val="65000"/>
                  </a:srgbClr>
                </a:solidFill>
                <a:latin typeface="Verdana"/>
              </a:rPr>
              <a:t>© 2013 Amadeus IT Group SA</a:t>
            </a:r>
          </a:p>
        </p:txBody>
      </p:sp>
      <p:sp>
        <p:nvSpPr>
          <p:cNvPr id="53" name="Freeform 5"/>
          <p:cNvSpPr>
            <a:spLocks noEditPoints="1"/>
          </p:cNvSpPr>
          <p:nvPr userDrawn="1"/>
        </p:nvSpPr>
        <p:spPr bwMode="auto">
          <a:xfrm>
            <a:off x="9077119" y="455328"/>
            <a:ext cx="1935163" cy="254000"/>
          </a:xfrm>
          <a:custGeom>
            <a:avLst/>
            <a:gdLst>
              <a:gd name="T0" fmla="*/ 2581 w 3657"/>
              <a:gd name="T1" fmla="*/ 475 h 480"/>
              <a:gd name="T2" fmla="*/ 2487 w 3657"/>
              <a:gd name="T3" fmla="*/ 398 h 480"/>
              <a:gd name="T4" fmla="*/ 2431 w 3657"/>
              <a:gd name="T5" fmla="*/ 85 h 480"/>
              <a:gd name="T6" fmla="*/ 2596 w 3657"/>
              <a:gd name="T7" fmla="*/ 6 h 480"/>
              <a:gd name="T8" fmla="*/ 2300 w 3657"/>
              <a:gd name="T9" fmla="*/ 457 h 480"/>
              <a:gd name="T10" fmla="*/ 688 w 3657"/>
              <a:gd name="T11" fmla="*/ 13 h 480"/>
              <a:gd name="T12" fmla="*/ 757 w 3657"/>
              <a:gd name="T13" fmla="*/ 396 h 480"/>
              <a:gd name="T14" fmla="*/ 829 w 3657"/>
              <a:gd name="T15" fmla="*/ 421 h 480"/>
              <a:gd name="T16" fmla="*/ 1024 w 3657"/>
              <a:gd name="T17" fmla="*/ 1 h 480"/>
              <a:gd name="T18" fmla="*/ 293 w 3657"/>
              <a:gd name="T19" fmla="*/ 373 h 480"/>
              <a:gd name="T20" fmla="*/ 129 w 3657"/>
              <a:gd name="T21" fmla="*/ 389 h 480"/>
              <a:gd name="T22" fmla="*/ 106 w 3657"/>
              <a:gd name="T23" fmla="*/ 310 h 480"/>
              <a:gd name="T24" fmla="*/ 293 w 3657"/>
              <a:gd name="T25" fmla="*/ 373 h 480"/>
              <a:gd name="T26" fmla="*/ 59 w 3657"/>
              <a:gd name="T27" fmla="*/ 114 h 480"/>
              <a:gd name="T28" fmla="*/ 263 w 3657"/>
              <a:gd name="T29" fmla="*/ 100 h 480"/>
              <a:gd name="T30" fmla="*/ 201 w 3657"/>
              <a:gd name="T31" fmla="*/ 197 h 480"/>
              <a:gd name="T32" fmla="*/ 10 w 3657"/>
              <a:gd name="T33" fmla="*/ 288 h 480"/>
              <a:gd name="T34" fmla="*/ 39 w 3657"/>
              <a:gd name="T35" fmla="*/ 442 h 480"/>
              <a:gd name="T36" fmla="*/ 185 w 3657"/>
              <a:gd name="T37" fmla="*/ 478 h 480"/>
              <a:gd name="T38" fmla="*/ 320 w 3657"/>
              <a:gd name="T39" fmla="*/ 453 h 480"/>
              <a:gd name="T40" fmla="*/ 373 w 3657"/>
              <a:gd name="T41" fmla="*/ 51 h 480"/>
              <a:gd name="T42" fmla="*/ 1485 w 3657"/>
              <a:gd name="T43" fmla="*/ 373 h 480"/>
              <a:gd name="T44" fmla="*/ 1315 w 3657"/>
              <a:gd name="T45" fmla="*/ 385 h 480"/>
              <a:gd name="T46" fmla="*/ 1300 w 3657"/>
              <a:gd name="T47" fmla="*/ 305 h 480"/>
              <a:gd name="T48" fmla="*/ 1423 w 3657"/>
              <a:gd name="T49" fmla="*/ 0 h 480"/>
              <a:gd name="T50" fmla="*/ 1263 w 3657"/>
              <a:gd name="T51" fmla="*/ 110 h 480"/>
              <a:gd name="T52" fmla="*/ 1461 w 3657"/>
              <a:gd name="T53" fmla="*/ 105 h 480"/>
              <a:gd name="T54" fmla="*/ 1364 w 3657"/>
              <a:gd name="T55" fmla="*/ 198 h 480"/>
              <a:gd name="T56" fmla="*/ 1198 w 3657"/>
              <a:gd name="T57" fmla="*/ 302 h 480"/>
              <a:gd name="T58" fmla="*/ 1241 w 3657"/>
              <a:gd name="T59" fmla="*/ 450 h 480"/>
              <a:gd name="T60" fmla="*/ 1403 w 3657"/>
              <a:gd name="T61" fmla="*/ 474 h 480"/>
              <a:gd name="T62" fmla="*/ 1524 w 3657"/>
              <a:gd name="T63" fmla="*/ 457 h 480"/>
              <a:gd name="T64" fmla="*/ 1555 w 3657"/>
              <a:gd name="T65" fmla="*/ 40 h 480"/>
              <a:gd name="T66" fmla="*/ 3055 w 3657"/>
              <a:gd name="T67" fmla="*/ 366 h 480"/>
              <a:gd name="T68" fmla="*/ 2900 w 3657"/>
              <a:gd name="T69" fmla="*/ 378 h 480"/>
              <a:gd name="T70" fmla="*/ 2852 w 3657"/>
              <a:gd name="T71" fmla="*/ 5 h 480"/>
              <a:gd name="T72" fmla="*/ 2779 w 3657"/>
              <a:gd name="T73" fmla="*/ 408 h 480"/>
              <a:gd name="T74" fmla="*/ 2940 w 3657"/>
              <a:gd name="T75" fmla="*/ 479 h 480"/>
              <a:gd name="T76" fmla="*/ 3108 w 3657"/>
              <a:gd name="T77" fmla="*/ 452 h 480"/>
              <a:gd name="T78" fmla="*/ 3307 w 3657"/>
              <a:gd name="T79" fmla="*/ 463 h 480"/>
              <a:gd name="T80" fmla="*/ 3529 w 3657"/>
              <a:gd name="T81" fmla="*/ 473 h 480"/>
              <a:gd name="T82" fmla="*/ 3657 w 3657"/>
              <a:gd name="T83" fmla="*/ 337 h 480"/>
              <a:gd name="T84" fmla="*/ 3585 w 3657"/>
              <a:gd name="T85" fmla="*/ 228 h 480"/>
              <a:gd name="T86" fmla="*/ 3420 w 3657"/>
              <a:gd name="T87" fmla="*/ 142 h 480"/>
              <a:gd name="T88" fmla="*/ 3464 w 3657"/>
              <a:gd name="T89" fmla="*/ 85 h 480"/>
              <a:gd name="T90" fmla="*/ 3639 w 3657"/>
              <a:gd name="T91" fmla="*/ 33 h 480"/>
              <a:gd name="T92" fmla="*/ 3421 w 3657"/>
              <a:gd name="T93" fmla="*/ 9 h 480"/>
              <a:gd name="T94" fmla="*/ 3313 w 3657"/>
              <a:gd name="T95" fmla="*/ 137 h 480"/>
              <a:gd name="T96" fmla="*/ 3402 w 3657"/>
              <a:gd name="T97" fmla="*/ 257 h 480"/>
              <a:gd name="T98" fmla="*/ 3551 w 3657"/>
              <a:gd name="T99" fmla="*/ 337 h 480"/>
              <a:gd name="T100" fmla="*/ 3505 w 3657"/>
              <a:gd name="T101" fmla="*/ 392 h 480"/>
              <a:gd name="T102" fmla="*/ 1845 w 3657"/>
              <a:gd name="T103" fmla="*/ 90 h 480"/>
              <a:gd name="T104" fmla="*/ 2015 w 3657"/>
              <a:gd name="T105" fmla="*/ 108 h 480"/>
              <a:gd name="T106" fmla="*/ 2063 w 3657"/>
              <a:gd name="T107" fmla="*/ 275 h 480"/>
              <a:gd name="T108" fmla="*/ 1958 w 3657"/>
              <a:gd name="T109" fmla="*/ 396 h 480"/>
              <a:gd name="T110" fmla="*/ 1860 w 3657"/>
              <a:gd name="T111" fmla="*/ 5 h 480"/>
              <a:gd name="T112" fmla="*/ 1915 w 3657"/>
              <a:gd name="T113" fmla="*/ 480 h 480"/>
              <a:gd name="T114" fmla="*/ 2122 w 3657"/>
              <a:gd name="T115" fmla="*/ 414 h 480"/>
              <a:gd name="T116" fmla="*/ 2173 w 3657"/>
              <a:gd name="T117" fmla="*/ 210 h 480"/>
              <a:gd name="T118" fmla="*/ 2011 w 3657"/>
              <a:gd name="T119" fmla="*/ 9 h 4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3657" h="480">
                <a:moveTo>
                  <a:pt x="2300" y="457"/>
                </a:moveTo>
                <a:lnTo>
                  <a:pt x="2300" y="457"/>
                </a:lnTo>
                <a:lnTo>
                  <a:pt x="2313" y="460"/>
                </a:lnTo>
                <a:lnTo>
                  <a:pt x="2352" y="468"/>
                </a:lnTo>
                <a:lnTo>
                  <a:pt x="2379" y="472"/>
                </a:lnTo>
                <a:lnTo>
                  <a:pt x="2410" y="477"/>
                </a:lnTo>
                <a:lnTo>
                  <a:pt x="2445" y="479"/>
                </a:lnTo>
                <a:lnTo>
                  <a:pt x="2482" y="480"/>
                </a:lnTo>
                <a:lnTo>
                  <a:pt x="2482" y="480"/>
                </a:lnTo>
                <a:lnTo>
                  <a:pt x="2520" y="479"/>
                </a:lnTo>
                <a:lnTo>
                  <a:pt x="2554" y="478"/>
                </a:lnTo>
                <a:lnTo>
                  <a:pt x="2581" y="475"/>
                </a:lnTo>
                <a:lnTo>
                  <a:pt x="2603" y="473"/>
                </a:lnTo>
                <a:lnTo>
                  <a:pt x="2633" y="470"/>
                </a:lnTo>
                <a:lnTo>
                  <a:pt x="2642" y="467"/>
                </a:lnTo>
                <a:lnTo>
                  <a:pt x="2642" y="388"/>
                </a:lnTo>
                <a:lnTo>
                  <a:pt x="2642" y="388"/>
                </a:lnTo>
                <a:lnTo>
                  <a:pt x="2633" y="389"/>
                </a:lnTo>
                <a:lnTo>
                  <a:pt x="2606" y="393"/>
                </a:lnTo>
                <a:lnTo>
                  <a:pt x="2564" y="397"/>
                </a:lnTo>
                <a:lnTo>
                  <a:pt x="2539" y="398"/>
                </a:lnTo>
                <a:lnTo>
                  <a:pt x="2511" y="398"/>
                </a:lnTo>
                <a:lnTo>
                  <a:pt x="2511" y="398"/>
                </a:lnTo>
                <a:lnTo>
                  <a:pt x="2487" y="398"/>
                </a:lnTo>
                <a:lnTo>
                  <a:pt x="2466" y="397"/>
                </a:lnTo>
                <a:lnTo>
                  <a:pt x="2432" y="393"/>
                </a:lnTo>
                <a:lnTo>
                  <a:pt x="2411" y="391"/>
                </a:lnTo>
                <a:lnTo>
                  <a:pt x="2403" y="390"/>
                </a:lnTo>
                <a:lnTo>
                  <a:pt x="2403" y="277"/>
                </a:lnTo>
                <a:lnTo>
                  <a:pt x="2610" y="277"/>
                </a:lnTo>
                <a:lnTo>
                  <a:pt x="2610" y="196"/>
                </a:lnTo>
                <a:lnTo>
                  <a:pt x="2403" y="196"/>
                </a:lnTo>
                <a:lnTo>
                  <a:pt x="2403" y="89"/>
                </a:lnTo>
                <a:lnTo>
                  <a:pt x="2403" y="89"/>
                </a:lnTo>
                <a:lnTo>
                  <a:pt x="2411" y="88"/>
                </a:lnTo>
                <a:lnTo>
                  <a:pt x="2431" y="85"/>
                </a:lnTo>
                <a:lnTo>
                  <a:pt x="2463" y="83"/>
                </a:lnTo>
                <a:lnTo>
                  <a:pt x="2504" y="82"/>
                </a:lnTo>
                <a:lnTo>
                  <a:pt x="2504" y="82"/>
                </a:lnTo>
                <a:lnTo>
                  <a:pt x="2530" y="82"/>
                </a:lnTo>
                <a:lnTo>
                  <a:pt x="2554" y="83"/>
                </a:lnTo>
                <a:lnTo>
                  <a:pt x="2595" y="87"/>
                </a:lnTo>
                <a:lnTo>
                  <a:pt x="2624" y="90"/>
                </a:lnTo>
                <a:lnTo>
                  <a:pt x="2634" y="92"/>
                </a:lnTo>
                <a:lnTo>
                  <a:pt x="2634" y="12"/>
                </a:lnTo>
                <a:lnTo>
                  <a:pt x="2634" y="12"/>
                </a:lnTo>
                <a:lnTo>
                  <a:pt x="2624" y="10"/>
                </a:lnTo>
                <a:lnTo>
                  <a:pt x="2596" y="6"/>
                </a:lnTo>
                <a:lnTo>
                  <a:pt x="2552" y="2"/>
                </a:lnTo>
                <a:lnTo>
                  <a:pt x="2524" y="1"/>
                </a:lnTo>
                <a:lnTo>
                  <a:pt x="2493" y="0"/>
                </a:lnTo>
                <a:lnTo>
                  <a:pt x="2493" y="0"/>
                </a:lnTo>
                <a:lnTo>
                  <a:pt x="2450" y="1"/>
                </a:lnTo>
                <a:lnTo>
                  <a:pt x="2413" y="3"/>
                </a:lnTo>
                <a:lnTo>
                  <a:pt x="2380" y="7"/>
                </a:lnTo>
                <a:lnTo>
                  <a:pt x="2352" y="10"/>
                </a:lnTo>
                <a:lnTo>
                  <a:pt x="2329" y="15"/>
                </a:lnTo>
                <a:lnTo>
                  <a:pt x="2313" y="17"/>
                </a:lnTo>
                <a:lnTo>
                  <a:pt x="2300" y="21"/>
                </a:lnTo>
                <a:lnTo>
                  <a:pt x="2300" y="457"/>
                </a:lnTo>
                <a:close/>
                <a:moveTo>
                  <a:pt x="818" y="276"/>
                </a:moveTo>
                <a:lnTo>
                  <a:pt x="818" y="276"/>
                </a:lnTo>
                <a:lnTo>
                  <a:pt x="813" y="288"/>
                </a:lnTo>
                <a:lnTo>
                  <a:pt x="810" y="302"/>
                </a:lnTo>
                <a:lnTo>
                  <a:pt x="810" y="302"/>
                </a:lnTo>
                <a:lnTo>
                  <a:pt x="805" y="288"/>
                </a:lnTo>
                <a:lnTo>
                  <a:pt x="802" y="276"/>
                </a:lnTo>
                <a:lnTo>
                  <a:pt x="710" y="44"/>
                </a:lnTo>
                <a:lnTo>
                  <a:pt x="710" y="44"/>
                </a:lnTo>
                <a:lnTo>
                  <a:pt x="703" y="31"/>
                </a:lnTo>
                <a:lnTo>
                  <a:pt x="696" y="21"/>
                </a:lnTo>
                <a:lnTo>
                  <a:pt x="688" y="13"/>
                </a:lnTo>
                <a:lnTo>
                  <a:pt x="679" y="8"/>
                </a:lnTo>
                <a:lnTo>
                  <a:pt x="667" y="3"/>
                </a:lnTo>
                <a:lnTo>
                  <a:pt x="655" y="1"/>
                </a:lnTo>
                <a:lnTo>
                  <a:pt x="641" y="1"/>
                </a:lnTo>
                <a:lnTo>
                  <a:pt x="625" y="0"/>
                </a:lnTo>
                <a:lnTo>
                  <a:pt x="625" y="0"/>
                </a:lnTo>
                <a:lnTo>
                  <a:pt x="596" y="1"/>
                </a:lnTo>
                <a:lnTo>
                  <a:pt x="577" y="2"/>
                </a:lnTo>
                <a:lnTo>
                  <a:pt x="530" y="473"/>
                </a:lnTo>
                <a:lnTo>
                  <a:pt x="635" y="473"/>
                </a:lnTo>
                <a:lnTo>
                  <a:pt x="658" y="157"/>
                </a:lnTo>
                <a:lnTo>
                  <a:pt x="757" y="396"/>
                </a:lnTo>
                <a:lnTo>
                  <a:pt x="757" y="396"/>
                </a:lnTo>
                <a:lnTo>
                  <a:pt x="760" y="403"/>
                </a:lnTo>
                <a:lnTo>
                  <a:pt x="765" y="408"/>
                </a:lnTo>
                <a:lnTo>
                  <a:pt x="770" y="413"/>
                </a:lnTo>
                <a:lnTo>
                  <a:pt x="775" y="417"/>
                </a:lnTo>
                <a:lnTo>
                  <a:pt x="782" y="419"/>
                </a:lnTo>
                <a:lnTo>
                  <a:pt x="790" y="421"/>
                </a:lnTo>
                <a:lnTo>
                  <a:pt x="800" y="422"/>
                </a:lnTo>
                <a:lnTo>
                  <a:pt x="810" y="422"/>
                </a:lnTo>
                <a:lnTo>
                  <a:pt x="810" y="422"/>
                </a:lnTo>
                <a:lnTo>
                  <a:pt x="820" y="422"/>
                </a:lnTo>
                <a:lnTo>
                  <a:pt x="829" y="421"/>
                </a:lnTo>
                <a:lnTo>
                  <a:pt x="837" y="419"/>
                </a:lnTo>
                <a:lnTo>
                  <a:pt x="844" y="417"/>
                </a:lnTo>
                <a:lnTo>
                  <a:pt x="850" y="413"/>
                </a:lnTo>
                <a:lnTo>
                  <a:pt x="855" y="408"/>
                </a:lnTo>
                <a:lnTo>
                  <a:pt x="858" y="403"/>
                </a:lnTo>
                <a:lnTo>
                  <a:pt x="862" y="396"/>
                </a:lnTo>
                <a:lnTo>
                  <a:pt x="961" y="157"/>
                </a:lnTo>
                <a:lnTo>
                  <a:pt x="984" y="473"/>
                </a:lnTo>
                <a:lnTo>
                  <a:pt x="1088" y="473"/>
                </a:lnTo>
                <a:lnTo>
                  <a:pt x="1041" y="2"/>
                </a:lnTo>
                <a:lnTo>
                  <a:pt x="1041" y="2"/>
                </a:lnTo>
                <a:lnTo>
                  <a:pt x="1024" y="1"/>
                </a:lnTo>
                <a:lnTo>
                  <a:pt x="994" y="0"/>
                </a:lnTo>
                <a:lnTo>
                  <a:pt x="994" y="0"/>
                </a:lnTo>
                <a:lnTo>
                  <a:pt x="978" y="1"/>
                </a:lnTo>
                <a:lnTo>
                  <a:pt x="964" y="1"/>
                </a:lnTo>
                <a:lnTo>
                  <a:pt x="951" y="3"/>
                </a:lnTo>
                <a:lnTo>
                  <a:pt x="941" y="8"/>
                </a:lnTo>
                <a:lnTo>
                  <a:pt x="931" y="13"/>
                </a:lnTo>
                <a:lnTo>
                  <a:pt x="923" y="21"/>
                </a:lnTo>
                <a:lnTo>
                  <a:pt x="916" y="31"/>
                </a:lnTo>
                <a:lnTo>
                  <a:pt x="910" y="44"/>
                </a:lnTo>
                <a:lnTo>
                  <a:pt x="818" y="276"/>
                </a:lnTo>
                <a:close/>
                <a:moveTo>
                  <a:pt x="293" y="373"/>
                </a:moveTo>
                <a:lnTo>
                  <a:pt x="293" y="373"/>
                </a:lnTo>
                <a:lnTo>
                  <a:pt x="271" y="380"/>
                </a:lnTo>
                <a:lnTo>
                  <a:pt x="242" y="389"/>
                </a:lnTo>
                <a:lnTo>
                  <a:pt x="225" y="392"/>
                </a:lnTo>
                <a:lnTo>
                  <a:pt x="209" y="396"/>
                </a:lnTo>
                <a:lnTo>
                  <a:pt x="193" y="398"/>
                </a:lnTo>
                <a:lnTo>
                  <a:pt x="177" y="398"/>
                </a:lnTo>
                <a:lnTo>
                  <a:pt x="177" y="398"/>
                </a:lnTo>
                <a:lnTo>
                  <a:pt x="162" y="398"/>
                </a:lnTo>
                <a:lnTo>
                  <a:pt x="147" y="396"/>
                </a:lnTo>
                <a:lnTo>
                  <a:pt x="135" y="391"/>
                </a:lnTo>
                <a:lnTo>
                  <a:pt x="129" y="389"/>
                </a:lnTo>
                <a:lnTo>
                  <a:pt x="123" y="385"/>
                </a:lnTo>
                <a:lnTo>
                  <a:pt x="118" y="381"/>
                </a:lnTo>
                <a:lnTo>
                  <a:pt x="114" y="377"/>
                </a:lnTo>
                <a:lnTo>
                  <a:pt x="110" y="372"/>
                </a:lnTo>
                <a:lnTo>
                  <a:pt x="107" y="366"/>
                </a:lnTo>
                <a:lnTo>
                  <a:pt x="105" y="360"/>
                </a:lnTo>
                <a:lnTo>
                  <a:pt x="104" y="353"/>
                </a:lnTo>
                <a:lnTo>
                  <a:pt x="102" y="345"/>
                </a:lnTo>
                <a:lnTo>
                  <a:pt x="101" y="337"/>
                </a:lnTo>
                <a:lnTo>
                  <a:pt x="101" y="337"/>
                </a:lnTo>
                <a:lnTo>
                  <a:pt x="102" y="323"/>
                </a:lnTo>
                <a:lnTo>
                  <a:pt x="106" y="310"/>
                </a:lnTo>
                <a:lnTo>
                  <a:pt x="108" y="305"/>
                </a:lnTo>
                <a:lnTo>
                  <a:pt x="112" y="299"/>
                </a:lnTo>
                <a:lnTo>
                  <a:pt x="116" y="294"/>
                </a:lnTo>
                <a:lnTo>
                  <a:pt x="120" y="290"/>
                </a:lnTo>
                <a:lnTo>
                  <a:pt x="125" y="286"/>
                </a:lnTo>
                <a:lnTo>
                  <a:pt x="131" y="283"/>
                </a:lnTo>
                <a:lnTo>
                  <a:pt x="138" y="279"/>
                </a:lnTo>
                <a:lnTo>
                  <a:pt x="145" y="277"/>
                </a:lnTo>
                <a:lnTo>
                  <a:pt x="163" y="273"/>
                </a:lnTo>
                <a:lnTo>
                  <a:pt x="183" y="271"/>
                </a:lnTo>
                <a:lnTo>
                  <a:pt x="293" y="268"/>
                </a:lnTo>
                <a:lnTo>
                  <a:pt x="293" y="373"/>
                </a:lnTo>
                <a:close/>
                <a:moveTo>
                  <a:pt x="231" y="0"/>
                </a:moveTo>
                <a:lnTo>
                  <a:pt x="231" y="0"/>
                </a:lnTo>
                <a:lnTo>
                  <a:pt x="198" y="1"/>
                </a:lnTo>
                <a:lnTo>
                  <a:pt x="166" y="5"/>
                </a:lnTo>
                <a:lnTo>
                  <a:pt x="136" y="8"/>
                </a:lnTo>
                <a:lnTo>
                  <a:pt x="109" y="14"/>
                </a:lnTo>
                <a:lnTo>
                  <a:pt x="86" y="20"/>
                </a:lnTo>
                <a:lnTo>
                  <a:pt x="66" y="25"/>
                </a:lnTo>
                <a:lnTo>
                  <a:pt x="49" y="31"/>
                </a:lnTo>
                <a:lnTo>
                  <a:pt x="37" y="37"/>
                </a:lnTo>
                <a:lnTo>
                  <a:pt x="59" y="114"/>
                </a:lnTo>
                <a:lnTo>
                  <a:pt x="59" y="114"/>
                </a:lnTo>
                <a:lnTo>
                  <a:pt x="71" y="110"/>
                </a:lnTo>
                <a:lnTo>
                  <a:pt x="104" y="102"/>
                </a:lnTo>
                <a:lnTo>
                  <a:pt x="125" y="97"/>
                </a:lnTo>
                <a:lnTo>
                  <a:pt x="150" y="92"/>
                </a:lnTo>
                <a:lnTo>
                  <a:pt x="175" y="90"/>
                </a:lnTo>
                <a:lnTo>
                  <a:pt x="201" y="89"/>
                </a:lnTo>
                <a:lnTo>
                  <a:pt x="201" y="89"/>
                </a:lnTo>
                <a:lnTo>
                  <a:pt x="222" y="90"/>
                </a:lnTo>
                <a:lnTo>
                  <a:pt x="240" y="92"/>
                </a:lnTo>
                <a:lnTo>
                  <a:pt x="248" y="95"/>
                </a:lnTo>
                <a:lnTo>
                  <a:pt x="257" y="97"/>
                </a:lnTo>
                <a:lnTo>
                  <a:pt x="263" y="100"/>
                </a:lnTo>
                <a:lnTo>
                  <a:pt x="269" y="105"/>
                </a:lnTo>
                <a:lnTo>
                  <a:pt x="275" y="110"/>
                </a:lnTo>
                <a:lnTo>
                  <a:pt x="280" y="114"/>
                </a:lnTo>
                <a:lnTo>
                  <a:pt x="283" y="121"/>
                </a:lnTo>
                <a:lnTo>
                  <a:pt x="286" y="128"/>
                </a:lnTo>
                <a:lnTo>
                  <a:pt x="289" y="135"/>
                </a:lnTo>
                <a:lnTo>
                  <a:pt x="291" y="144"/>
                </a:lnTo>
                <a:lnTo>
                  <a:pt x="292" y="153"/>
                </a:lnTo>
                <a:lnTo>
                  <a:pt x="292" y="164"/>
                </a:lnTo>
                <a:lnTo>
                  <a:pt x="292" y="197"/>
                </a:lnTo>
                <a:lnTo>
                  <a:pt x="201" y="197"/>
                </a:lnTo>
                <a:lnTo>
                  <a:pt x="201" y="197"/>
                </a:lnTo>
                <a:lnTo>
                  <a:pt x="174" y="198"/>
                </a:lnTo>
                <a:lnTo>
                  <a:pt x="148" y="201"/>
                </a:lnTo>
                <a:lnTo>
                  <a:pt x="125" y="204"/>
                </a:lnTo>
                <a:lnTo>
                  <a:pt x="105" y="210"/>
                </a:lnTo>
                <a:lnTo>
                  <a:pt x="86" y="216"/>
                </a:lnTo>
                <a:lnTo>
                  <a:pt x="69" y="224"/>
                </a:lnTo>
                <a:lnTo>
                  <a:pt x="55" y="232"/>
                </a:lnTo>
                <a:lnTo>
                  <a:pt x="43" y="242"/>
                </a:lnTo>
                <a:lnTo>
                  <a:pt x="32" y="253"/>
                </a:lnTo>
                <a:lnTo>
                  <a:pt x="23" y="264"/>
                </a:lnTo>
                <a:lnTo>
                  <a:pt x="16" y="276"/>
                </a:lnTo>
                <a:lnTo>
                  <a:pt x="10" y="288"/>
                </a:lnTo>
                <a:lnTo>
                  <a:pt x="6" y="302"/>
                </a:lnTo>
                <a:lnTo>
                  <a:pt x="2" y="316"/>
                </a:lnTo>
                <a:lnTo>
                  <a:pt x="1" y="330"/>
                </a:lnTo>
                <a:lnTo>
                  <a:pt x="0" y="344"/>
                </a:lnTo>
                <a:lnTo>
                  <a:pt x="0" y="344"/>
                </a:lnTo>
                <a:lnTo>
                  <a:pt x="1" y="362"/>
                </a:lnTo>
                <a:lnTo>
                  <a:pt x="3" y="380"/>
                </a:lnTo>
                <a:lnTo>
                  <a:pt x="8" y="395"/>
                </a:lnTo>
                <a:lnTo>
                  <a:pt x="14" y="408"/>
                </a:lnTo>
                <a:lnTo>
                  <a:pt x="22" y="421"/>
                </a:lnTo>
                <a:lnTo>
                  <a:pt x="30" y="433"/>
                </a:lnTo>
                <a:lnTo>
                  <a:pt x="39" y="442"/>
                </a:lnTo>
                <a:lnTo>
                  <a:pt x="51" y="450"/>
                </a:lnTo>
                <a:lnTo>
                  <a:pt x="61" y="458"/>
                </a:lnTo>
                <a:lnTo>
                  <a:pt x="74" y="464"/>
                </a:lnTo>
                <a:lnTo>
                  <a:pt x="86" y="468"/>
                </a:lnTo>
                <a:lnTo>
                  <a:pt x="100" y="473"/>
                </a:lnTo>
                <a:lnTo>
                  <a:pt x="114" y="475"/>
                </a:lnTo>
                <a:lnTo>
                  <a:pt x="128" y="478"/>
                </a:lnTo>
                <a:lnTo>
                  <a:pt x="141" y="479"/>
                </a:lnTo>
                <a:lnTo>
                  <a:pt x="155" y="480"/>
                </a:lnTo>
                <a:lnTo>
                  <a:pt x="155" y="480"/>
                </a:lnTo>
                <a:lnTo>
                  <a:pt x="170" y="479"/>
                </a:lnTo>
                <a:lnTo>
                  <a:pt x="185" y="478"/>
                </a:lnTo>
                <a:lnTo>
                  <a:pt x="213" y="474"/>
                </a:lnTo>
                <a:lnTo>
                  <a:pt x="236" y="468"/>
                </a:lnTo>
                <a:lnTo>
                  <a:pt x="255" y="462"/>
                </a:lnTo>
                <a:lnTo>
                  <a:pt x="271" y="456"/>
                </a:lnTo>
                <a:lnTo>
                  <a:pt x="284" y="450"/>
                </a:lnTo>
                <a:lnTo>
                  <a:pt x="292" y="445"/>
                </a:lnTo>
                <a:lnTo>
                  <a:pt x="297" y="444"/>
                </a:lnTo>
                <a:lnTo>
                  <a:pt x="297" y="444"/>
                </a:lnTo>
                <a:lnTo>
                  <a:pt x="299" y="445"/>
                </a:lnTo>
                <a:lnTo>
                  <a:pt x="304" y="447"/>
                </a:lnTo>
                <a:lnTo>
                  <a:pt x="311" y="450"/>
                </a:lnTo>
                <a:lnTo>
                  <a:pt x="320" y="453"/>
                </a:lnTo>
                <a:lnTo>
                  <a:pt x="332" y="457"/>
                </a:lnTo>
                <a:lnTo>
                  <a:pt x="350" y="460"/>
                </a:lnTo>
                <a:lnTo>
                  <a:pt x="370" y="462"/>
                </a:lnTo>
                <a:lnTo>
                  <a:pt x="397" y="463"/>
                </a:lnTo>
                <a:lnTo>
                  <a:pt x="397" y="137"/>
                </a:lnTo>
                <a:lnTo>
                  <a:pt x="397" y="137"/>
                </a:lnTo>
                <a:lnTo>
                  <a:pt x="397" y="119"/>
                </a:lnTo>
                <a:lnTo>
                  <a:pt x="395" y="103"/>
                </a:lnTo>
                <a:lnTo>
                  <a:pt x="391" y="88"/>
                </a:lnTo>
                <a:lnTo>
                  <a:pt x="387" y="74"/>
                </a:lnTo>
                <a:lnTo>
                  <a:pt x="380" y="62"/>
                </a:lnTo>
                <a:lnTo>
                  <a:pt x="373" y="51"/>
                </a:lnTo>
                <a:lnTo>
                  <a:pt x="364" y="40"/>
                </a:lnTo>
                <a:lnTo>
                  <a:pt x="353" y="32"/>
                </a:lnTo>
                <a:lnTo>
                  <a:pt x="343" y="24"/>
                </a:lnTo>
                <a:lnTo>
                  <a:pt x="330" y="17"/>
                </a:lnTo>
                <a:lnTo>
                  <a:pt x="316" y="13"/>
                </a:lnTo>
                <a:lnTo>
                  <a:pt x="301" y="8"/>
                </a:lnTo>
                <a:lnTo>
                  <a:pt x="285" y="5"/>
                </a:lnTo>
                <a:lnTo>
                  <a:pt x="268" y="2"/>
                </a:lnTo>
                <a:lnTo>
                  <a:pt x="251" y="1"/>
                </a:lnTo>
                <a:lnTo>
                  <a:pt x="231" y="0"/>
                </a:lnTo>
                <a:close/>
                <a:moveTo>
                  <a:pt x="1485" y="373"/>
                </a:moveTo>
                <a:lnTo>
                  <a:pt x="1485" y="373"/>
                </a:lnTo>
                <a:lnTo>
                  <a:pt x="1463" y="380"/>
                </a:lnTo>
                <a:lnTo>
                  <a:pt x="1433" y="389"/>
                </a:lnTo>
                <a:lnTo>
                  <a:pt x="1417" y="392"/>
                </a:lnTo>
                <a:lnTo>
                  <a:pt x="1400" y="396"/>
                </a:lnTo>
                <a:lnTo>
                  <a:pt x="1384" y="398"/>
                </a:lnTo>
                <a:lnTo>
                  <a:pt x="1369" y="398"/>
                </a:lnTo>
                <a:lnTo>
                  <a:pt x="1369" y="398"/>
                </a:lnTo>
                <a:lnTo>
                  <a:pt x="1353" y="398"/>
                </a:lnTo>
                <a:lnTo>
                  <a:pt x="1339" y="396"/>
                </a:lnTo>
                <a:lnTo>
                  <a:pt x="1325" y="391"/>
                </a:lnTo>
                <a:lnTo>
                  <a:pt x="1319" y="389"/>
                </a:lnTo>
                <a:lnTo>
                  <a:pt x="1315" y="385"/>
                </a:lnTo>
                <a:lnTo>
                  <a:pt x="1310" y="381"/>
                </a:lnTo>
                <a:lnTo>
                  <a:pt x="1306" y="377"/>
                </a:lnTo>
                <a:lnTo>
                  <a:pt x="1302" y="372"/>
                </a:lnTo>
                <a:lnTo>
                  <a:pt x="1299" y="366"/>
                </a:lnTo>
                <a:lnTo>
                  <a:pt x="1296" y="360"/>
                </a:lnTo>
                <a:lnTo>
                  <a:pt x="1294" y="353"/>
                </a:lnTo>
                <a:lnTo>
                  <a:pt x="1293" y="345"/>
                </a:lnTo>
                <a:lnTo>
                  <a:pt x="1293" y="337"/>
                </a:lnTo>
                <a:lnTo>
                  <a:pt x="1293" y="337"/>
                </a:lnTo>
                <a:lnTo>
                  <a:pt x="1294" y="323"/>
                </a:lnTo>
                <a:lnTo>
                  <a:pt x="1298" y="310"/>
                </a:lnTo>
                <a:lnTo>
                  <a:pt x="1300" y="305"/>
                </a:lnTo>
                <a:lnTo>
                  <a:pt x="1303" y="299"/>
                </a:lnTo>
                <a:lnTo>
                  <a:pt x="1307" y="294"/>
                </a:lnTo>
                <a:lnTo>
                  <a:pt x="1311" y="290"/>
                </a:lnTo>
                <a:lnTo>
                  <a:pt x="1317" y="286"/>
                </a:lnTo>
                <a:lnTo>
                  <a:pt x="1323" y="283"/>
                </a:lnTo>
                <a:lnTo>
                  <a:pt x="1330" y="279"/>
                </a:lnTo>
                <a:lnTo>
                  <a:pt x="1337" y="277"/>
                </a:lnTo>
                <a:lnTo>
                  <a:pt x="1354" y="273"/>
                </a:lnTo>
                <a:lnTo>
                  <a:pt x="1375" y="271"/>
                </a:lnTo>
                <a:lnTo>
                  <a:pt x="1485" y="268"/>
                </a:lnTo>
                <a:lnTo>
                  <a:pt x="1485" y="373"/>
                </a:lnTo>
                <a:close/>
                <a:moveTo>
                  <a:pt x="1423" y="0"/>
                </a:moveTo>
                <a:lnTo>
                  <a:pt x="1423" y="0"/>
                </a:lnTo>
                <a:lnTo>
                  <a:pt x="1388" y="1"/>
                </a:lnTo>
                <a:lnTo>
                  <a:pt x="1357" y="5"/>
                </a:lnTo>
                <a:lnTo>
                  <a:pt x="1328" y="8"/>
                </a:lnTo>
                <a:lnTo>
                  <a:pt x="1301" y="14"/>
                </a:lnTo>
                <a:lnTo>
                  <a:pt x="1278" y="20"/>
                </a:lnTo>
                <a:lnTo>
                  <a:pt x="1257" y="25"/>
                </a:lnTo>
                <a:lnTo>
                  <a:pt x="1241" y="31"/>
                </a:lnTo>
                <a:lnTo>
                  <a:pt x="1229" y="37"/>
                </a:lnTo>
                <a:lnTo>
                  <a:pt x="1250" y="114"/>
                </a:lnTo>
                <a:lnTo>
                  <a:pt x="1250" y="114"/>
                </a:lnTo>
                <a:lnTo>
                  <a:pt x="1263" y="110"/>
                </a:lnTo>
                <a:lnTo>
                  <a:pt x="1295" y="102"/>
                </a:lnTo>
                <a:lnTo>
                  <a:pt x="1316" y="97"/>
                </a:lnTo>
                <a:lnTo>
                  <a:pt x="1340" y="92"/>
                </a:lnTo>
                <a:lnTo>
                  <a:pt x="1365" y="90"/>
                </a:lnTo>
                <a:lnTo>
                  <a:pt x="1392" y="89"/>
                </a:lnTo>
                <a:lnTo>
                  <a:pt x="1392" y="89"/>
                </a:lnTo>
                <a:lnTo>
                  <a:pt x="1414" y="90"/>
                </a:lnTo>
                <a:lnTo>
                  <a:pt x="1432" y="92"/>
                </a:lnTo>
                <a:lnTo>
                  <a:pt x="1440" y="95"/>
                </a:lnTo>
                <a:lnTo>
                  <a:pt x="1447" y="97"/>
                </a:lnTo>
                <a:lnTo>
                  <a:pt x="1454" y="100"/>
                </a:lnTo>
                <a:lnTo>
                  <a:pt x="1461" y="105"/>
                </a:lnTo>
                <a:lnTo>
                  <a:pt x="1466" y="110"/>
                </a:lnTo>
                <a:lnTo>
                  <a:pt x="1470" y="114"/>
                </a:lnTo>
                <a:lnTo>
                  <a:pt x="1475" y="121"/>
                </a:lnTo>
                <a:lnTo>
                  <a:pt x="1478" y="128"/>
                </a:lnTo>
                <a:lnTo>
                  <a:pt x="1481" y="135"/>
                </a:lnTo>
                <a:lnTo>
                  <a:pt x="1482" y="144"/>
                </a:lnTo>
                <a:lnTo>
                  <a:pt x="1483" y="153"/>
                </a:lnTo>
                <a:lnTo>
                  <a:pt x="1484" y="164"/>
                </a:lnTo>
                <a:lnTo>
                  <a:pt x="1484" y="197"/>
                </a:lnTo>
                <a:lnTo>
                  <a:pt x="1392" y="197"/>
                </a:lnTo>
                <a:lnTo>
                  <a:pt x="1392" y="197"/>
                </a:lnTo>
                <a:lnTo>
                  <a:pt x="1364" y="198"/>
                </a:lnTo>
                <a:lnTo>
                  <a:pt x="1339" y="201"/>
                </a:lnTo>
                <a:lnTo>
                  <a:pt x="1316" y="204"/>
                </a:lnTo>
                <a:lnTo>
                  <a:pt x="1295" y="210"/>
                </a:lnTo>
                <a:lnTo>
                  <a:pt x="1277" y="216"/>
                </a:lnTo>
                <a:lnTo>
                  <a:pt x="1261" y="224"/>
                </a:lnTo>
                <a:lnTo>
                  <a:pt x="1247" y="232"/>
                </a:lnTo>
                <a:lnTo>
                  <a:pt x="1234" y="242"/>
                </a:lnTo>
                <a:lnTo>
                  <a:pt x="1223" y="253"/>
                </a:lnTo>
                <a:lnTo>
                  <a:pt x="1215" y="264"/>
                </a:lnTo>
                <a:lnTo>
                  <a:pt x="1207" y="276"/>
                </a:lnTo>
                <a:lnTo>
                  <a:pt x="1201" y="288"/>
                </a:lnTo>
                <a:lnTo>
                  <a:pt x="1198" y="302"/>
                </a:lnTo>
                <a:lnTo>
                  <a:pt x="1194" y="316"/>
                </a:lnTo>
                <a:lnTo>
                  <a:pt x="1192" y="330"/>
                </a:lnTo>
                <a:lnTo>
                  <a:pt x="1192" y="344"/>
                </a:lnTo>
                <a:lnTo>
                  <a:pt x="1192" y="344"/>
                </a:lnTo>
                <a:lnTo>
                  <a:pt x="1193" y="362"/>
                </a:lnTo>
                <a:lnTo>
                  <a:pt x="1195" y="380"/>
                </a:lnTo>
                <a:lnTo>
                  <a:pt x="1200" y="395"/>
                </a:lnTo>
                <a:lnTo>
                  <a:pt x="1206" y="408"/>
                </a:lnTo>
                <a:lnTo>
                  <a:pt x="1212" y="421"/>
                </a:lnTo>
                <a:lnTo>
                  <a:pt x="1222" y="433"/>
                </a:lnTo>
                <a:lnTo>
                  <a:pt x="1231" y="442"/>
                </a:lnTo>
                <a:lnTo>
                  <a:pt x="1241" y="450"/>
                </a:lnTo>
                <a:lnTo>
                  <a:pt x="1253" y="458"/>
                </a:lnTo>
                <a:lnTo>
                  <a:pt x="1265" y="464"/>
                </a:lnTo>
                <a:lnTo>
                  <a:pt x="1278" y="468"/>
                </a:lnTo>
                <a:lnTo>
                  <a:pt x="1291" y="473"/>
                </a:lnTo>
                <a:lnTo>
                  <a:pt x="1305" y="475"/>
                </a:lnTo>
                <a:lnTo>
                  <a:pt x="1318" y="478"/>
                </a:lnTo>
                <a:lnTo>
                  <a:pt x="1332" y="479"/>
                </a:lnTo>
                <a:lnTo>
                  <a:pt x="1346" y="480"/>
                </a:lnTo>
                <a:lnTo>
                  <a:pt x="1346" y="480"/>
                </a:lnTo>
                <a:lnTo>
                  <a:pt x="1362" y="479"/>
                </a:lnTo>
                <a:lnTo>
                  <a:pt x="1377" y="478"/>
                </a:lnTo>
                <a:lnTo>
                  <a:pt x="1403" y="474"/>
                </a:lnTo>
                <a:lnTo>
                  <a:pt x="1428" y="468"/>
                </a:lnTo>
                <a:lnTo>
                  <a:pt x="1447" y="462"/>
                </a:lnTo>
                <a:lnTo>
                  <a:pt x="1463" y="456"/>
                </a:lnTo>
                <a:lnTo>
                  <a:pt x="1476" y="450"/>
                </a:lnTo>
                <a:lnTo>
                  <a:pt x="1484" y="445"/>
                </a:lnTo>
                <a:lnTo>
                  <a:pt x="1489" y="444"/>
                </a:lnTo>
                <a:lnTo>
                  <a:pt x="1489" y="444"/>
                </a:lnTo>
                <a:lnTo>
                  <a:pt x="1491" y="445"/>
                </a:lnTo>
                <a:lnTo>
                  <a:pt x="1494" y="447"/>
                </a:lnTo>
                <a:lnTo>
                  <a:pt x="1501" y="450"/>
                </a:lnTo>
                <a:lnTo>
                  <a:pt x="1510" y="453"/>
                </a:lnTo>
                <a:lnTo>
                  <a:pt x="1524" y="457"/>
                </a:lnTo>
                <a:lnTo>
                  <a:pt x="1540" y="460"/>
                </a:lnTo>
                <a:lnTo>
                  <a:pt x="1562" y="462"/>
                </a:lnTo>
                <a:lnTo>
                  <a:pt x="1589" y="463"/>
                </a:lnTo>
                <a:lnTo>
                  <a:pt x="1589" y="137"/>
                </a:lnTo>
                <a:lnTo>
                  <a:pt x="1589" y="137"/>
                </a:lnTo>
                <a:lnTo>
                  <a:pt x="1589" y="119"/>
                </a:lnTo>
                <a:lnTo>
                  <a:pt x="1586" y="103"/>
                </a:lnTo>
                <a:lnTo>
                  <a:pt x="1583" y="88"/>
                </a:lnTo>
                <a:lnTo>
                  <a:pt x="1577" y="74"/>
                </a:lnTo>
                <a:lnTo>
                  <a:pt x="1571" y="62"/>
                </a:lnTo>
                <a:lnTo>
                  <a:pt x="1563" y="51"/>
                </a:lnTo>
                <a:lnTo>
                  <a:pt x="1555" y="40"/>
                </a:lnTo>
                <a:lnTo>
                  <a:pt x="1545" y="32"/>
                </a:lnTo>
                <a:lnTo>
                  <a:pt x="1533" y="24"/>
                </a:lnTo>
                <a:lnTo>
                  <a:pt x="1521" y="17"/>
                </a:lnTo>
                <a:lnTo>
                  <a:pt x="1508" y="13"/>
                </a:lnTo>
                <a:lnTo>
                  <a:pt x="1493" y="8"/>
                </a:lnTo>
                <a:lnTo>
                  <a:pt x="1477" y="5"/>
                </a:lnTo>
                <a:lnTo>
                  <a:pt x="1460" y="2"/>
                </a:lnTo>
                <a:lnTo>
                  <a:pt x="1441" y="1"/>
                </a:lnTo>
                <a:lnTo>
                  <a:pt x="1423" y="0"/>
                </a:lnTo>
                <a:close/>
                <a:moveTo>
                  <a:pt x="3080" y="355"/>
                </a:moveTo>
                <a:lnTo>
                  <a:pt x="3080" y="355"/>
                </a:lnTo>
                <a:lnTo>
                  <a:pt x="3055" y="366"/>
                </a:lnTo>
                <a:lnTo>
                  <a:pt x="3040" y="372"/>
                </a:lnTo>
                <a:lnTo>
                  <a:pt x="3024" y="376"/>
                </a:lnTo>
                <a:lnTo>
                  <a:pt x="3007" y="381"/>
                </a:lnTo>
                <a:lnTo>
                  <a:pt x="2989" y="384"/>
                </a:lnTo>
                <a:lnTo>
                  <a:pt x="2970" y="387"/>
                </a:lnTo>
                <a:lnTo>
                  <a:pt x="2951" y="388"/>
                </a:lnTo>
                <a:lnTo>
                  <a:pt x="2951" y="388"/>
                </a:lnTo>
                <a:lnTo>
                  <a:pt x="2938" y="388"/>
                </a:lnTo>
                <a:lnTo>
                  <a:pt x="2927" y="387"/>
                </a:lnTo>
                <a:lnTo>
                  <a:pt x="2916" y="384"/>
                </a:lnTo>
                <a:lnTo>
                  <a:pt x="2908" y="382"/>
                </a:lnTo>
                <a:lnTo>
                  <a:pt x="2900" y="378"/>
                </a:lnTo>
                <a:lnTo>
                  <a:pt x="2893" y="374"/>
                </a:lnTo>
                <a:lnTo>
                  <a:pt x="2887" y="368"/>
                </a:lnTo>
                <a:lnTo>
                  <a:pt x="2883" y="362"/>
                </a:lnTo>
                <a:lnTo>
                  <a:pt x="2878" y="355"/>
                </a:lnTo>
                <a:lnTo>
                  <a:pt x="2875" y="348"/>
                </a:lnTo>
                <a:lnTo>
                  <a:pt x="2872" y="339"/>
                </a:lnTo>
                <a:lnTo>
                  <a:pt x="2870" y="330"/>
                </a:lnTo>
                <a:lnTo>
                  <a:pt x="2868" y="308"/>
                </a:lnTo>
                <a:lnTo>
                  <a:pt x="2868" y="283"/>
                </a:lnTo>
                <a:lnTo>
                  <a:pt x="2868" y="5"/>
                </a:lnTo>
                <a:lnTo>
                  <a:pt x="2852" y="5"/>
                </a:lnTo>
                <a:lnTo>
                  <a:pt x="2852" y="5"/>
                </a:lnTo>
                <a:lnTo>
                  <a:pt x="2830" y="5"/>
                </a:lnTo>
                <a:lnTo>
                  <a:pt x="2803" y="7"/>
                </a:lnTo>
                <a:lnTo>
                  <a:pt x="2778" y="9"/>
                </a:lnTo>
                <a:lnTo>
                  <a:pt x="2763" y="12"/>
                </a:lnTo>
                <a:lnTo>
                  <a:pt x="2763" y="295"/>
                </a:lnTo>
                <a:lnTo>
                  <a:pt x="2763" y="295"/>
                </a:lnTo>
                <a:lnTo>
                  <a:pt x="2763" y="318"/>
                </a:lnTo>
                <a:lnTo>
                  <a:pt x="2764" y="339"/>
                </a:lnTo>
                <a:lnTo>
                  <a:pt x="2767" y="359"/>
                </a:lnTo>
                <a:lnTo>
                  <a:pt x="2769" y="377"/>
                </a:lnTo>
                <a:lnTo>
                  <a:pt x="2774" y="393"/>
                </a:lnTo>
                <a:lnTo>
                  <a:pt x="2779" y="408"/>
                </a:lnTo>
                <a:lnTo>
                  <a:pt x="2786" y="422"/>
                </a:lnTo>
                <a:lnTo>
                  <a:pt x="2794" y="434"/>
                </a:lnTo>
                <a:lnTo>
                  <a:pt x="2803" y="445"/>
                </a:lnTo>
                <a:lnTo>
                  <a:pt x="2815" y="455"/>
                </a:lnTo>
                <a:lnTo>
                  <a:pt x="2829" y="462"/>
                </a:lnTo>
                <a:lnTo>
                  <a:pt x="2843" y="468"/>
                </a:lnTo>
                <a:lnTo>
                  <a:pt x="2860" y="473"/>
                </a:lnTo>
                <a:lnTo>
                  <a:pt x="2878" y="477"/>
                </a:lnTo>
                <a:lnTo>
                  <a:pt x="2899" y="479"/>
                </a:lnTo>
                <a:lnTo>
                  <a:pt x="2922" y="480"/>
                </a:lnTo>
                <a:lnTo>
                  <a:pt x="2922" y="480"/>
                </a:lnTo>
                <a:lnTo>
                  <a:pt x="2940" y="479"/>
                </a:lnTo>
                <a:lnTo>
                  <a:pt x="2956" y="478"/>
                </a:lnTo>
                <a:lnTo>
                  <a:pt x="2973" y="477"/>
                </a:lnTo>
                <a:lnTo>
                  <a:pt x="2987" y="473"/>
                </a:lnTo>
                <a:lnTo>
                  <a:pt x="3014" y="467"/>
                </a:lnTo>
                <a:lnTo>
                  <a:pt x="3037" y="460"/>
                </a:lnTo>
                <a:lnTo>
                  <a:pt x="3055" y="453"/>
                </a:lnTo>
                <a:lnTo>
                  <a:pt x="3068" y="448"/>
                </a:lnTo>
                <a:lnTo>
                  <a:pt x="3082" y="442"/>
                </a:lnTo>
                <a:lnTo>
                  <a:pt x="3082" y="442"/>
                </a:lnTo>
                <a:lnTo>
                  <a:pt x="3089" y="445"/>
                </a:lnTo>
                <a:lnTo>
                  <a:pt x="3097" y="449"/>
                </a:lnTo>
                <a:lnTo>
                  <a:pt x="3108" y="452"/>
                </a:lnTo>
                <a:lnTo>
                  <a:pt x="3122" y="456"/>
                </a:lnTo>
                <a:lnTo>
                  <a:pt x="3139" y="459"/>
                </a:lnTo>
                <a:lnTo>
                  <a:pt x="3160" y="462"/>
                </a:lnTo>
                <a:lnTo>
                  <a:pt x="3184" y="463"/>
                </a:lnTo>
                <a:lnTo>
                  <a:pt x="3184" y="12"/>
                </a:lnTo>
                <a:lnTo>
                  <a:pt x="3184" y="12"/>
                </a:lnTo>
                <a:lnTo>
                  <a:pt x="3149" y="7"/>
                </a:lnTo>
                <a:lnTo>
                  <a:pt x="3123" y="6"/>
                </a:lnTo>
                <a:lnTo>
                  <a:pt x="3100" y="5"/>
                </a:lnTo>
                <a:lnTo>
                  <a:pt x="3080" y="5"/>
                </a:lnTo>
                <a:lnTo>
                  <a:pt x="3080" y="355"/>
                </a:lnTo>
                <a:close/>
                <a:moveTo>
                  <a:pt x="3307" y="463"/>
                </a:moveTo>
                <a:lnTo>
                  <a:pt x="3307" y="463"/>
                </a:lnTo>
                <a:lnTo>
                  <a:pt x="3319" y="465"/>
                </a:lnTo>
                <a:lnTo>
                  <a:pt x="3351" y="471"/>
                </a:lnTo>
                <a:lnTo>
                  <a:pt x="3374" y="474"/>
                </a:lnTo>
                <a:lnTo>
                  <a:pt x="3400" y="477"/>
                </a:lnTo>
                <a:lnTo>
                  <a:pt x="3430" y="479"/>
                </a:lnTo>
                <a:lnTo>
                  <a:pt x="3463" y="480"/>
                </a:lnTo>
                <a:lnTo>
                  <a:pt x="3463" y="480"/>
                </a:lnTo>
                <a:lnTo>
                  <a:pt x="3480" y="479"/>
                </a:lnTo>
                <a:lnTo>
                  <a:pt x="3496" y="478"/>
                </a:lnTo>
                <a:lnTo>
                  <a:pt x="3513" y="477"/>
                </a:lnTo>
                <a:lnTo>
                  <a:pt x="3529" y="473"/>
                </a:lnTo>
                <a:lnTo>
                  <a:pt x="3547" y="470"/>
                </a:lnTo>
                <a:lnTo>
                  <a:pt x="3563" y="464"/>
                </a:lnTo>
                <a:lnTo>
                  <a:pt x="3578" y="458"/>
                </a:lnTo>
                <a:lnTo>
                  <a:pt x="3593" y="451"/>
                </a:lnTo>
                <a:lnTo>
                  <a:pt x="3605" y="442"/>
                </a:lnTo>
                <a:lnTo>
                  <a:pt x="3618" y="432"/>
                </a:lnTo>
                <a:lnTo>
                  <a:pt x="3629" y="420"/>
                </a:lnTo>
                <a:lnTo>
                  <a:pt x="3639" y="407"/>
                </a:lnTo>
                <a:lnTo>
                  <a:pt x="3647" y="392"/>
                </a:lnTo>
                <a:lnTo>
                  <a:pt x="3652" y="375"/>
                </a:lnTo>
                <a:lnTo>
                  <a:pt x="3656" y="357"/>
                </a:lnTo>
                <a:lnTo>
                  <a:pt x="3657" y="337"/>
                </a:lnTo>
                <a:lnTo>
                  <a:pt x="3657" y="337"/>
                </a:lnTo>
                <a:lnTo>
                  <a:pt x="3656" y="323"/>
                </a:lnTo>
                <a:lnTo>
                  <a:pt x="3655" y="310"/>
                </a:lnTo>
                <a:lnTo>
                  <a:pt x="3651" y="299"/>
                </a:lnTo>
                <a:lnTo>
                  <a:pt x="3647" y="287"/>
                </a:lnTo>
                <a:lnTo>
                  <a:pt x="3641" y="278"/>
                </a:lnTo>
                <a:lnTo>
                  <a:pt x="3634" y="268"/>
                </a:lnTo>
                <a:lnTo>
                  <a:pt x="3626" y="260"/>
                </a:lnTo>
                <a:lnTo>
                  <a:pt x="3618" y="252"/>
                </a:lnTo>
                <a:lnTo>
                  <a:pt x="3608" y="243"/>
                </a:lnTo>
                <a:lnTo>
                  <a:pt x="3596" y="237"/>
                </a:lnTo>
                <a:lnTo>
                  <a:pt x="3585" y="228"/>
                </a:lnTo>
                <a:lnTo>
                  <a:pt x="3571" y="223"/>
                </a:lnTo>
                <a:lnTo>
                  <a:pt x="3542" y="210"/>
                </a:lnTo>
                <a:lnTo>
                  <a:pt x="3510" y="197"/>
                </a:lnTo>
                <a:lnTo>
                  <a:pt x="3510" y="197"/>
                </a:lnTo>
                <a:lnTo>
                  <a:pt x="3474" y="183"/>
                </a:lnTo>
                <a:lnTo>
                  <a:pt x="3459" y="177"/>
                </a:lnTo>
                <a:lnTo>
                  <a:pt x="3445" y="170"/>
                </a:lnTo>
                <a:lnTo>
                  <a:pt x="3434" y="162"/>
                </a:lnTo>
                <a:lnTo>
                  <a:pt x="3429" y="157"/>
                </a:lnTo>
                <a:lnTo>
                  <a:pt x="3426" y="152"/>
                </a:lnTo>
                <a:lnTo>
                  <a:pt x="3422" y="148"/>
                </a:lnTo>
                <a:lnTo>
                  <a:pt x="3420" y="142"/>
                </a:lnTo>
                <a:lnTo>
                  <a:pt x="3419" y="136"/>
                </a:lnTo>
                <a:lnTo>
                  <a:pt x="3419" y="130"/>
                </a:lnTo>
                <a:lnTo>
                  <a:pt x="3419" y="130"/>
                </a:lnTo>
                <a:lnTo>
                  <a:pt x="3419" y="123"/>
                </a:lnTo>
                <a:lnTo>
                  <a:pt x="3421" y="117"/>
                </a:lnTo>
                <a:lnTo>
                  <a:pt x="3426" y="108"/>
                </a:lnTo>
                <a:lnTo>
                  <a:pt x="3433" y="100"/>
                </a:lnTo>
                <a:lnTo>
                  <a:pt x="3437" y="97"/>
                </a:lnTo>
                <a:lnTo>
                  <a:pt x="3442" y="93"/>
                </a:lnTo>
                <a:lnTo>
                  <a:pt x="3449" y="91"/>
                </a:lnTo>
                <a:lnTo>
                  <a:pt x="3456" y="88"/>
                </a:lnTo>
                <a:lnTo>
                  <a:pt x="3464" y="85"/>
                </a:lnTo>
                <a:lnTo>
                  <a:pt x="3472" y="84"/>
                </a:lnTo>
                <a:lnTo>
                  <a:pt x="3482" y="83"/>
                </a:lnTo>
                <a:lnTo>
                  <a:pt x="3494" y="83"/>
                </a:lnTo>
                <a:lnTo>
                  <a:pt x="3494" y="83"/>
                </a:lnTo>
                <a:lnTo>
                  <a:pt x="3516" y="84"/>
                </a:lnTo>
                <a:lnTo>
                  <a:pt x="3537" y="87"/>
                </a:lnTo>
                <a:lnTo>
                  <a:pt x="3557" y="91"/>
                </a:lnTo>
                <a:lnTo>
                  <a:pt x="3575" y="96"/>
                </a:lnTo>
                <a:lnTo>
                  <a:pt x="3602" y="105"/>
                </a:lnTo>
                <a:lnTo>
                  <a:pt x="3612" y="110"/>
                </a:lnTo>
                <a:lnTo>
                  <a:pt x="3639" y="33"/>
                </a:lnTo>
                <a:lnTo>
                  <a:pt x="3639" y="33"/>
                </a:lnTo>
                <a:lnTo>
                  <a:pt x="3618" y="24"/>
                </a:lnTo>
                <a:lnTo>
                  <a:pt x="3603" y="18"/>
                </a:lnTo>
                <a:lnTo>
                  <a:pt x="3585" y="14"/>
                </a:lnTo>
                <a:lnTo>
                  <a:pt x="3564" y="8"/>
                </a:lnTo>
                <a:lnTo>
                  <a:pt x="3540" y="5"/>
                </a:lnTo>
                <a:lnTo>
                  <a:pt x="3513" y="1"/>
                </a:lnTo>
                <a:lnTo>
                  <a:pt x="3484" y="0"/>
                </a:lnTo>
                <a:lnTo>
                  <a:pt x="3484" y="0"/>
                </a:lnTo>
                <a:lnTo>
                  <a:pt x="3468" y="1"/>
                </a:lnTo>
                <a:lnTo>
                  <a:pt x="3452" y="2"/>
                </a:lnTo>
                <a:lnTo>
                  <a:pt x="3436" y="5"/>
                </a:lnTo>
                <a:lnTo>
                  <a:pt x="3421" y="9"/>
                </a:lnTo>
                <a:lnTo>
                  <a:pt x="3406" y="14"/>
                </a:lnTo>
                <a:lnTo>
                  <a:pt x="3392" y="20"/>
                </a:lnTo>
                <a:lnTo>
                  <a:pt x="3379" y="27"/>
                </a:lnTo>
                <a:lnTo>
                  <a:pt x="3366" y="35"/>
                </a:lnTo>
                <a:lnTo>
                  <a:pt x="3354" y="44"/>
                </a:lnTo>
                <a:lnTo>
                  <a:pt x="3344" y="53"/>
                </a:lnTo>
                <a:lnTo>
                  <a:pt x="3335" y="65"/>
                </a:lnTo>
                <a:lnTo>
                  <a:pt x="3328" y="77"/>
                </a:lnTo>
                <a:lnTo>
                  <a:pt x="3321" y="90"/>
                </a:lnTo>
                <a:lnTo>
                  <a:pt x="3316" y="105"/>
                </a:lnTo>
                <a:lnTo>
                  <a:pt x="3314" y="120"/>
                </a:lnTo>
                <a:lnTo>
                  <a:pt x="3313" y="137"/>
                </a:lnTo>
                <a:lnTo>
                  <a:pt x="3313" y="137"/>
                </a:lnTo>
                <a:lnTo>
                  <a:pt x="3314" y="153"/>
                </a:lnTo>
                <a:lnTo>
                  <a:pt x="3316" y="168"/>
                </a:lnTo>
                <a:lnTo>
                  <a:pt x="3321" y="183"/>
                </a:lnTo>
                <a:lnTo>
                  <a:pt x="3328" y="196"/>
                </a:lnTo>
                <a:lnTo>
                  <a:pt x="3335" y="208"/>
                </a:lnTo>
                <a:lnTo>
                  <a:pt x="3344" y="218"/>
                </a:lnTo>
                <a:lnTo>
                  <a:pt x="3354" y="227"/>
                </a:lnTo>
                <a:lnTo>
                  <a:pt x="3365" y="235"/>
                </a:lnTo>
                <a:lnTo>
                  <a:pt x="3376" y="243"/>
                </a:lnTo>
                <a:lnTo>
                  <a:pt x="3389" y="250"/>
                </a:lnTo>
                <a:lnTo>
                  <a:pt x="3402" y="257"/>
                </a:lnTo>
                <a:lnTo>
                  <a:pt x="3414" y="263"/>
                </a:lnTo>
                <a:lnTo>
                  <a:pt x="3441" y="272"/>
                </a:lnTo>
                <a:lnTo>
                  <a:pt x="3467" y="282"/>
                </a:lnTo>
                <a:lnTo>
                  <a:pt x="3467" y="282"/>
                </a:lnTo>
                <a:lnTo>
                  <a:pt x="3499" y="293"/>
                </a:lnTo>
                <a:lnTo>
                  <a:pt x="3514" y="299"/>
                </a:lnTo>
                <a:lnTo>
                  <a:pt x="3527" y="306"/>
                </a:lnTo>
                <a:lnTo>
                  <a:pt x="3537" y="314"/>
                </a:lnTo>
                <a:lnTo>
                  <a:pt x="3544" y="322"/>
                </a:lnTo>
                <a:lnTo>
                  <a:pt x="3548" y="327"/>
                </a:lnTo>
                <a:lnTo>
                  <a:pt x="3550" y="332"/>
                </a:lnTo>
                <a:lnTo>
                  <a:pt x="3551" y="337"/>
                </a:lnTo>
                <a:lnTo>
                  <a:pt x="3551" y="343"/>
                </a:lnTo>
                <a:lnTo>
                  <a:pt x="3551" y="343"/>
                </a:lnTo>
                <a:lnTo>
                  <a:pt x="3551" y="353"/>
                </a:lnTo>
                <a:lnTo>
                  <a:pt x="3548" y="363"/>
                </a:lnTo>
                <a:lnTo>
                  <a:pt x="3545" y="368"/>
                </a:lnTo>
                <a:lnTo>
                  <a:pt x="3542" y="373"/>
                </a:lnTo>
                <a:lnTo>
                  <a:pt x="3539" y="376"/>
                </a:lnTo>
                <a:lnTo>
                  <a:pt x="3534" y="381"/>
                </a:lnTo>
                <a:lnTo>
                  <a:pt x="3528" y="384"/>
                </a:lnTo>
                <a:lnTo>
                  <a:pt x="3521" y="388"/>
                </a:lnTo>
                <a:lnTo>
                  <a:pt x="3514" y="390"/>
                </a:lnTo>
                <a:lnTo>
                  <a:pt x="3505" y="392"/>
                </a:lnTo>
                <a:lnTo>
                  <a:pt x="3495" y="395"/>
                </a:lnTo>
                <a:lnTo>
                  <a:pt x="3484" y="396"/>
                </a:lnTo>
                <a:lnTo>
                  <a:pt x="3458" y="397"/>
                </a:lnTo>
                <a:lnTo>
                  <a:pt x="3458" y="397"/>
                </a:lnTo>
                <a:lnTo>
                  <a:pt x="3434" y="397"/>
                </a:lnTo>
                <a:lnTo>
                  <a:pt x="3411" y="395"/>
                </a:lnTo>
                <a:lnTo>
                  <a:pt x="3368" y="390"/>
                </a:lnTo>
                <a:lnTo>
                  <a:pt x="3338" y="385"/>
                </a:lnTo>
                <a:lnTo>
                  <a:pt x="3327" y="383"/>
                </a:lnTo>
                <a:lnTo>
                  <a:pt x="3307" y="463"/>
                </a:lnTo>
                <a:close/>
                <a:moveTo>
                  <a:pt x="1845" y="90"/>
                </a:moveTo>
                <a:lnTo>
                  <a:pt x="1845" y="90"/>
                </a:lnTo>
                <a:lnTo>
                  <a:pt x="1861" y="87"/>
                </a:lnTo>
                <a:lnTo>
                  <a:pt x="1881" y="84"/>
                </a:lnTo>
                <a:lnTo>
                  <a:pt x="1904" y="82"/>
                </a:lnTo>
                <a:lnTo>
                  <a:pt x="1928" y="82"/>
                </a:lnTo>
                <a:lnTo>
                  <a:pt x="1928" y="82"/>
                </a:lnTo>
                <a:lnTo>
                  <a:pt x="1943" y="82"/>
                </a:lnTo>
                <a:lnTo>
                  <a:pt x="1956" y="83"/>
                </a:lnTo>
                <a:lnTo>
                  <a:pt x="1969" y="87"/>
                </a:lnTo>
                <a:lnTo>
                  <a:pt x="1982" y="90"/>
                </a:lnTo>
                <a:lnTo>
                  <a:pt x="1994" y="95"/>
                </a:lnTo>
                <a:lnTo>
                  <a:pt x="2004" y="100"/>
                </a:lnTo>
                <a:lnTo>
                  <a:pt x="2015" y="108"/>
                </a:lnTo>
                <a:lnTo>
                  <a:pt x="2025" y="117"/>
                </a:lnTo>
                <a:lnTo>
                  <a:pt x="2033" y="127"/>
                </a:lnTo>
                <a:lnTo>
                  <a:pt x="2041" y="137"/>
                </a:lnTo>
                <a:lnTo>
                  <a:pt x="2048" y="150"/>
                </a:lnTo>
                <a:lnTo>
                  <a:pt x="2053" y="165"/>
                </a:lnTo>
                <a:lnTo>
                  <a:pt x="2058" y="180"/>
                </a:lnTo>
                <a:lnTo>
                  <a:pt x="2061" y="197"/>
                </a:lnTo>
                <a:lnTo>
                  <a:pt x="2063" y="216"/>
                </a:lnTo>
                <a:lnTo>
                  <a:pt x="2064" y="237"/>
                </a:lnTo>
                <a:lnTo>
                  <a:pt x="2064" y="237"/>
                </a:lnTo>
                <a:lnTo>
                  <a:pt x="2064" y="256"/>
                </a:lnTo>
                <a:lnTo>
                  <a:pt x="2063" y="275"/>
                </a:lnTo>
                <a:lnTo>
                  <a:pt x="2060" y="292"/>
                </a:lnTo>
                <a:lnTo>
                  <a:pt x="2057" y="308"/>
                </a:lnTo>
                <a:lnTo>
                  <a:pt x="2053" y="323"/>
                </a:lnTo>
                <a:lnTo>
                  <a:pt x="2049" y="336"/>
                </a:lnTo>
                <a:lnTo>
                  <a:pt x="2042" y="348"/>
                </a:lnTo>
                <a:lnTo>
                  <a:pt x="2035" y="359"/>
                </a:lnTo>
                <a:lnTo>
                  <a:pt x="2026" y="368"/>
                </a:lnTo>
                <a:lnTo>
                  <a:pt x="2015" y="376"/>
                </a:lnTo>
                <a:lnTo>
                  <a:pt x="2004" y="383"/>
                </a:lnTo>
                <a:lnTo>
                  <a:pt x="1990" y="389"/>
                </a:lnTo>
                <a:lnTo>
                  <a:pt x="1975" y="392"/>
                </a:lnTo>
                <a:lnTo>
                  <a:pt x="1958" y="396"/>
                </a:lnTo>
                <a:lnTo>
                  <a:pt x="1940" y="398"/>
                </a:lnTo>
                <a:lnTo>
                  <a:pt x="1919" y="398"/>
                </a:lnTo>
                <a:lnTo>
                  <a:pt x="1919" y="398"/>
                </a:lnTo>
                <a:lnTo>
                  <a:pt x="1892" y="397"/>
                </a:lnTo>
                <a:lnTo>
                  <a:pt x="1868" y="396"/>
                </a:lnTo>
                <a:lnTo>
                  <a:pt x="1845" y="393"/>
                </a:lnTo>
                <a:lnTo>
                  <a:pt x="1845" y="90"/>
                </a:lnTo>
                <a:close/>
                <a:moveTo>
                  <a:pt x="1934" y="0"/>
                </a:moveTo>
                <a:lnTo>
                  <a:pt x="1934" y="0"/>
                </a:lnTo>
                <a:lnTo>
                  <a:pt x="1910" y="1"/>
                </a:lnTo>
                <a:lnTo>
                  <a:pt x="1885" y="2"/>
                </a:lnTo>
                <a:lnTo>
                  <a:pt x="1860" y="5"/>
                </a:lnTo>
                <a:lnTo>
                  <a:pt x="1834" y="8"/>
                </a:lnTo>
                <a:lnTo>
                  <a:pt x="1808" y="12"/>
                </a:lnTo>
                <a:lnTo>
                  <a:pt x="1784" y="16"/>
                </a:lnTo>
                <a:lnTo>
                  <a:pt x="1761" y="22"/>
                </a:lnTo>
                <a:lnTo>
                  <a:pt x="1740" y="29"/>
                </a:lnTo>
                <a:lnTo>
                  <a:pt x="1740" y="465"/>
                </a:lnTo>
                <a:lnTo>
                  <a:pt x="1740" y="465"/>
                </a:lnTo>
                <a:lnTo>
                  <a:pt x="1758" y="468"/>
                </a:lnTo>
                <a:lnTo>
                  <a:pt x="1778" y="471"/>
                </a:lnTo>
                <a:lnTo>
                  <a:pt x="1823" y="475"/>
                </a:lnTo>
                <a:lnTo>
                  <a:pt x="1872" y="479"/>
                </a:lnTo>
                <a:lnTo>
                  <a:pt x="1915" y="480"/>
                </a:lnTo>
                <a:lnTo>
                  <a:pt x="1915" y="480"/>
                </a:lnTo>
                <a:lnTo>
                  <a:pt x="1950" y="479"/>
                </a:lnTo>
                <a:lnTo>
                  <a:pt x="1980" y="477"/>
                </a:lnTo>
                <a:lnTo>
                  <a:pt x="2009" y="472"/>
                </a:lnTo>
                <a:lnTo>
                  <a:pt x="2035" y="465"/>
                </a:lnTo>
                <a:lnTo>
                  <a:pt x="2058" y="458"/>
                </a:lnTo>
                <a:lnTo>
                  <a:pt x="2080" y="448"/>
                </a:lnTo>
                <a:lnTo>
                  <a:pt x="2089" y="442"/>
                </a:lnTo>
                <a:lnTo>
                  <a:pt x="2098" y="436"/>
                </a:lnTo>
                <a:lnTo>
                  <a:pt x="2107" y="429"/>
                </a:lnTo>
                <a:lnTo>
                  <a:pt x="2116" y="422"/>
                </a:lnTo>
                <a:lnTo>
                  <a:pt x="2122" y="414"/>
                </a:lnTo>
                <a:lnTo>
                  <a:pt x="2129" y="406"/>
                </a:lnTo>
                <a:lnTo>
                  <a:pt x="2136" y="398"/>
                </a:lnTo>
                <a:lnTo>
                  <a:pt x="2142" y="389"/>
                </a:lnTo>
                <a:lnTo>
                  <a:pt x="2147" y="378"/>
                </a:lnTo>
                <a:lnTo>
                  <a:pt x="2152" y="369"/>
                </a:lnTo>
                <a:lnTo>
                  <a:pt x="2160" y="346"/>
                </a:lnTo>
                <a:lnTo>
                  <a:pt x="2166" y="322"/>
                </a:lnTo>
                <a:lnTo>
                  <a:pt x="2171" y="297"/>
                </a:lnTo>
                <a:lnTo>
                  <a:pt x="2173" y="268"/>
                </a:lnTo>
                <a:lnTo>
                  <a:pt x="2174" y="237"/>
                </a:lnTo>
                <a:lnTo>
                  <a:pt x="2174" y="237"/>
                </a:lnTo>
                <a:lnTo>
                  <a:pt x="2173" y="210"/>
                </a:lnTo>
                <a:lnTo>
                  <a:pt x="2170" y="183"/>
                </a:lnTo>
                <a:lnTo>
                  <a:pt x="2165" y="160"/>
                </a:lnTo>
                <a:lnTo>
                  <a:pt x="2158" y="137"/>
                </a:lnTo>
                <a:lnTo>
                  <a:pt x="2149" y="117"/>
                </a:lnTo>
                <a:lnTo>
                  <a:pt x="2137" y="97"/>
                </a:lnTo>
                <a:lnTo>
                  <a:pt x="2125" y="80"/>
                </a:lnTo>
                <a:lnTo>
                  <a:pt x="2110" y="63"/>
                </a:lnTo>
                <a:lnTo>
                  <a:pt x="2094" y="48"/>
                </a:lnTo>
                <a:lnTo>
                  <a:pt x="2075" y="36"/>
                </a:lnTo>
                <a:lnTo>
                  <a:pt x="2056" y="25"/>
                </a:lnTo>
                <a:lnTo>
                  <a:pt x="2034" y="16"/>
                </a:lnTo>
                <a:lnTo>
                  <a:pt x="2011" y="9"/>
                </a:lnTo>
                <a:lnTo>
                  <a:pt x="1987" y="5"/>
                </a:lnTo>
                <a:lnTo>
                  <a:pt x="1960" y="1"/>
                </a:lnTo>
                <a:lnTo>
                  <a:pt x="1934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rgbClr val="005EB8"/>
              </a:solidFill>
            </a:endParaRPr>
          </a:p>
        </p:txBody>
      </p:sp>
      <p:grpSp>
        <p:nvGrpSpPr>
          <p:cNvPr id="36" name="Group 35"/>
          <p:cNvGrpSpPr/>
          <p:nvPr userDrawn="1"/>
        </p:nvGrpSpPr>
        <p:grpSpPr>
          <a:xfrm>
            <a:off x="32532" y="44418"/>
            <a:ext cx="874461" cy="651751"/>
            <a:chOff x="8388192" y="36245"/>
            <a:chExt cx="874464" cy="651751"/>
          </a:xfrm>
        </p:grpSpPr>
        <p:grpSp>
          <p:nvGrpSpPr>
            <p:cNvPr id="37" name="Group 36"/>
            <p:cNvGrpSpPr/>
            <p:nvPr userDrawn="1"/>
          </p:nvGrpSpPr>
          <p:grpSpPr>
            <a:xfrm>
              <a:off x="8545513" y="36245"/>
              <a:ext cx="489905" cy="495602"/>
              <a:chOff x="7818438" y="101600"/>
              <a:chExt cx="546100" cy="552450"/>
            </a:xfrm>
          </p:grpSpPr>
          <p:sp>
            <p:nvSpPr>
              <p:cNvPr id="40" name="Freeform 5"/>
              <p:cNvSpPr>
                <a:spLocks noEditPoints="1"/>
              </p:cNvSpPr>
              <p:nvPr userDrawn="1"/>
            </p:nvSpPr>
            <p:spPr bwMode="auto">
              <a:xfrm>
                <a:off x="7818438" y="200025"/>
                <a:ext cx="546100" cy="454025"/>
              </a:xfrm>
              <a:custGeom>
                <a:avLst/>
                <a:gdLst>
                  <a:gd name="T0" fmla="*/ 56 w 344"/>
                  <a:gd name="T1" fmla="*/ 0 h 286"/>
                  <a:gd name="T2" fmla="*/ 44 w 344"/>
                  <a:gd name="T3" fmla="*/ 2 h 286"/>
                  <a:gd name="T4" fmla="*/ 24 w 344"/>
                  <a:gd name="T5" fmla="*/ 10 h 286"/>
                  <a:gd name="T6" fmla="*/ 10 w 344"/>
                  <a:gd name="T7" fmla="*/ 26 h 286"/>
                  <a:gd name="T8" fmla="*/ 2 w 344"/>
                  <a:gd name="T9" fmla="*/ 46 h 286"/>
                  <a:gd name="T10" fmla="*/ 0 w 344"/>
                  <a:gd name="T11" fmla="*/ 230 h 286"/>
                  <a:gd name="T12" fmla="*/ 2 w 344"/>
                  <a:gd name="T13" fmla="*/ 242 h 286"/>
                  <a:gd name="T14" fmla="*/ 10 w 344"/>
                  <a:gd name="T15" fmla="*/ 262 h 286"/>
                  <a:gd name="T16" fmla="*/ 24 w 344"/>
                  <a:gd name="T17" fmla="*/ 278 h 286"/>
                  <a:gd name="T18" fmla="*/ 44 w 344"/>
                  <a:gd name="T19" fmla="*/ 286 h 286"/>
                  <a:gd name="T20" fmla="*/ 288 w 344"/>
                  <a:gd name="T21" fmla="*/ 286 h 286"/>
                  <a:gd name="T22" fmla="*/ 300 w 344"/>
                  <a:gd name="T23" fmla="*/ 286 h 286"/>
                  <a:gd name="T24" fmla="*/ 320 w 344"/>
                  <a:gd name="T25" fmla="*/ 278 h 286"/>
                  <a:gd name="T26" fmla="*/ 334 w 344"/>
                  <a:gd name="T27" fmla="*/ 262 h 286"/>
                  <a:gd name="T28" fmla="*/ 344 w 344"/>
                  <a:gd name="T29" fmla="*/ 242 h 286"/>
                  <a:gd name="T30" fmla="*/ 344 w 344"/>
                  <a:gd name="T31" fmla="*/ 58 h 286"/>
                  <a:gd name="T32" fmla="*/ 344 w 344"/>
                  <a:gd name="T33" fmla="*/ 46 h 286"/>
                  <a:gd name="T34" fmla="*/ 334 w 344"/>
                  <a:gd name="T35" fmla="*/ 26 h 286"/>
                  <a:gd name="T36" fmla="*/ 320 w 344"/>
                  <a:gd name="T37" fmla="*/ 10 h 286"/>
                  <a:gd name="T38" fmla="*/ 300 w 344"/>
                  <a:gd name="T39" fmla="*/ 2 h 286"/>
                  <a:gd name="T40" fmla="*/ 288 w 344"/>
                  <a:gd name="T41" fmla="*/ 0 h 286"/>
                  <a:gd name="T42" fmla="*/ 148 w 344"/>
                  <a:gd name="T43" fmla="*/ 142 h 286"/>
                  <a:gd name="T44" fmla="*/ 144 w 344"/>
                  <a:gd name="T45" fmla="*/ 136 h 286"/>
                  <a:gd name="T46" fmla="*/ 136 w 344"/>
                  <a:gd name="T47" fmla="*/ 122 h 286"/>
                  <a:gd name="T48" fmla="*/ 134 w 344"/>
                  <a:gd name="T49" fmla="*/ 112 h 286"/>
                  <a:gd name="T50" fmla="*/ 138 w 344"/>
                  <a:gd name="T51" fmla="*/ 98 h 286"/>
                  <a:gd name="T52" fmla="*/ 146 w 344"/>
                  <a:gd name="T53" fmla="*/ 88 h 286"/>
                  <a:gd name="T54" fmla="*/ 158 w 344"/>
                  <a:gd name="T55" fmla="*/ 80 h 286"/>
                  <a:gd name="T56" fmla="*/ 172 w 344"/>
                  <a:gd name="T57" fmla="*/ 76 h 286"/>
                  <a:gd name="T58" fmla="*/ 178 w 344"/>
                  <a:gd name="T59" fmla="*/ 78 h 286"/>
                  <a:gd name="T60" fmla="*/ 192 w 344"/>
                  <a:gd name="T61" fmla="*/ 82 h 286"/>
                  <a:gd name="T62" fmla="*/ 202 w 344"/>
                  <a:gd name="T63" fmla="*/ 92 h 286"/>
                  <a:gd name="T64" fmla="*/ 208 w 344"/>
                  <a:gd name="T65" fmla="*/ 106 h 286"/>
                  <a:gd name="T66" fmla="*/ 208 w 344"/>
                  <a:gd name="T67" fmla="*/ 112 h 286"/>
                  <a:gd name="T68" fmla="*/ 204 w 344"/>
                  <a:gd name="T69" fmla="*/ 128 h 286"/>
                  <a:gd name="T70" fmla="*/ 196 w 344"/>
                  <a:gd name="T71" fmla="*/ 140 h 286"/>
                  <a:gd name="T72" fmla="*/ 126 w 344"/>
                  <a:gd name="T73" fmla="*/ 228 h 2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44" h="286">
                    <a:moveTo>
                      <a:pt x="288" y="0"/>
                    </a:moveTo>
                    <a:lnTo>
                      <a:pt x="56" y="0"/>
                    </a:lnTo>
                    <a:lnTo>
                      <a:pt x="56" y="0"/>
                    </a:lnTo>
                    <a:lnTo>
                      <a:pt x="44" y="2"/>
                    </a:lnTo>
                    <a:lnTo>
                      <a:pt x="34" y="6"/>
                    </a:lnTo>
                    <a:lnTo>
                      <a:pt x="24" y="10"/>
                    </a:lnTo>
                    <a:lnTo>
                      <a:pt x="16" y="18"/>
                    </a:lnTo>
                    <a:lnTo>
                      <a:pt x="10" y="26"/>
                    </a:lnTo>
                    <a:lnTo>
                      <a:pt x="4" y="36"/>
                    </a:lnTo>
                    <a:lnTo>
                      <a:pt x="2" y="46"/>
                    </a:lnTo>
                    <a:lnTo>
                      <a:pt x="0" y="58"/>
                    </a:lnTo>
                    <a:lnTo>
                      <a:pt x="0" y="230"/>
                    </a:lnTo>
                    <a:lnTo>
                      <a:pt x="0" y="230"/>
                    </a:lnTo>
                    <a:lnTo>
                      <a:pt x="2" y="242"/>
                    </a:lnTo>
                    <a:lnTo>
                      <a:pt x="4" y="252"/>
                    </a:lnTo>
                    <a:lnTo>
                      <a:pt x="10" y="262"/>
                    </a:lnTo>
                    <a:lnTo>
                      <a:pt x="16" y="270"/>
                    </a:lnTo>
                    <a:lnTo>
                      <a:pt x="24" y="278"/>
                    </a:lnTo>
                    <a:lnTo>
                      <a:pt x="34" y="282"/>
                    </a:lnTo>
                    <a:lnTo>
                      <a:pt x="44" y="286"/>
                    </a:lnTo>
                    <a:lnTo>
                      <a:pt x="56" y="286"/>
                    </a:lnTo>
                    <a:lnTo>
                      <a:pt x="288" y="286"/>
                    </a:lnTo>
                    <a:lnTo>
                      <a:pt x="288" y="286"/>
                    </a:lnTo>
                    <a:lnTo>
                      <a:pt x="300" y="286"/>
                    </a:lnTo>
                    <a:lnTo>
                      <a:pt x="310" y="282"/>
                    </a:lnTo>
                    <a:lnTo>
                      <a:pt x="320" y="278"/>
                    </a:lnTo>
                    <a:lnTo>
                      <a:pt x="328" y="270"/>
                    </a:lnTo>
                    <a:lnTo>
                      <a:pt x="334" y="262"/>
                    </a:lnTo>
                    <a:lnTo>
                      <a:pt x="340" y="252"/>
                    </a:lnTo>
                    <a:lnTo>
                      <a:pt x="344" y="242"/>
                    </a:lnTo>
                    <a:lnTo>
                      <a:pt x="344" y="230"/>
                    </a:lnTo>
                    <a:lnTo>
                      <a:pt x="344" y="58"/>
                    </a:lnTo>
                    <a:lnTo>
                      <a:pt x="344" y="58"/>
                    </a:lnTo>
                    <a:lnTo>
                      <a:pt x="344" y="46"/>
                    </a:lnTo>
                    <a:lnTo>
                      <a:pt x="340" y="36"/>
                    </a:lnTo>
                    <a:lnTo>
                      <a:pt x="334" y="26"/>
                    </a:lnTo>
                    <a:lnTo>
                      <a:pt x="328" y="18"/>
                    </a:lnTo>
                    <a:lnTo>
                      <a:pt x="320" y="10"/>
                    </a:lnTo>
                    <a:lnTo>
                      <a:pt x="310" y="6"/>
                    </a:lnTo>
                    <a:lnTo>
                      <a:pt x="300" y="2"/>
                    </a:lnTo>
                    <a:lnTo>
                      <a:pt x="288" y="0"/>
                    </a:lnTo>
                    <a:lnTo>
                      <a:pt x="288" y="0"/>
                    </a:lnTo>
                    <a:close/>
                    <a:moveTo>
                      <a:pt x="126" y="228"/>
                    </a:moveTo>
                    <a:lnTo>
                      <a:pt x="148" y="142"/>
                    </a:lnTo>
                    <a:lnTo>
                      <a:pt x="148" y="142"/>
                    </a:lnTo>
                    <a:lnTo>
                      <a:pt x="144" y="136"/>
                    </a:lnTo>
                    <a:lnTo>
                      <a:pt x="138" y="130"/>
                    </a:lnTo>
                    <a:lnTo>
                      <a:pt x="136" y="122"/>
                    </a:lnTo>
                    <a:lnTo>
                      <a:pt x="134" y="112"/>
                    </a:lnTo>
                    <a:lnTo>
                      <a:pt x="134" y="112"/>
                    </a:lnTo>
                    <a:lnTo>
                      <a:pt x="136" y="106"/>
                    </a:lnTo>
                    <a:lnTo>
                      <a:pt x="138" y="98"/>
                    </a:lnTo>
                    <a:lnTo>
                      <a:pt x="142" y="92"/>
                    </a:lnTo>
                    <a:lnTo>
                      <a:pt x="146" y="88"/>
                    </a:lnTo>
                    <a:lnTo>
                      <a:pt x="152" y="82"/>
                    </a:lnTo>
                    <a:lnTo>
                      <a:pt x="158" y="80"/>
                    </a:lnTo>
                    <a:lnTo>
                      <a:pt x="164" y="78"/>
                    </a:lnTo>
                    <a:lnTo>
                      <a:pt x="172" y="76"/>
                    </a:lnTo>
                    <a:lnTo>
                      <a:pt x="172" y="76"/>
                    </a:lnTo>
                    <a:lnTo>
                      <a:pt x="178" y="78"/>
                    </a:lnTo>
                    <a:lnTo>
                      <a:pt x="186" y="80"/>
                    </a:lnTo>
                    <a:lnTo>
                      <a:pt x="192" y="82"/>
                    </a:lnTo>
                    <a:lnTo>
                      <a:pt x="198" y="88"/>
                    </a:lnTo>
                    <a:lnTo>
                      <a:pt x="202" y="92"/>
                    </a:lnTo>
                    <a:lnTo>
                      <a:pt x="204" y="98"/>
                    </a:lnTo>
                    <a:lnTo>
                      <a:pt x="208" y="106"/>
                    </a:lnTo>
                    <a:lnTo>
                      <a:pt x="208" y="112"/>
                    </a:lnTo>
                    <a:lnTo>
                      <a:pt x="208" y="112"/>
                    </a:lnTo>
                    <a:lnTo>
                      <a:pt x="206" y="120"/>
                    </a:lnTo>
                    <a:lnTo>
                      <a:pt x="204" y="128"/>
                    </a:lnTo>
                    <a:lnTo>
                      <a:pt x="200" y="134"/>
                    </a:lnTo>
                    <a:lnTo>
                      <a:pt x="196" y="140"/>
                    </a:lnTo>
                    <a:lnTo>
                      <a:pt x="220" y="228"/>
                    </a:lnTo>
                    <a:lnTo>
                      <a:pt x="126" y="228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005EB8"/>
                  </a:solidFill>
                </a:endParaRPr>
              </a:p>
            </p:txBody>
          </p:sp>
          <p:sp>
            <p:nvSpPr>
              <p:cNvPr id="41" name="Freeform 6"/>
              <p:cNvSpPr>
                <a:spLocks/>
              </p:cNvSpPr>
              <p:nvPr userDrawn="1"/>
            </p:nvSpPr>
            <p:spPr bwMode="auto">
              <a:xfrm>
                <a:off x="7961313" y="101600"/>
                <a:ext cx="260350" cy="88900"/>
              </a:xfrm>
              <a:custGeom>
                <a:avLst/>
                <a:gdLst>
                  <a:gd name="T0" fmla="*/ 20 w 164"/>
                  <a:gd name="T1" fmla="*/ 56 h 56"/>
                  <a:gd name="T2" fmla="*/ 20 w 164"/>
                  <a:gd name="T3" fmla="*/ 56 h 56"/>
                  <a:gd name="T4" fmla="*/ 22 w 164"/>
                  <a:gd name="T5" fmla="*/ 46 h 56"/>
                  <a:gd name="T6" fmla="*/ 26 w 164"/>
                  <a:gd name="T7" fmla="*/ 36 h 56"/>
                  <a:gd name="T8" fmla="*/ 30 w 164"/>
                  <a:gd name="T9" fmla="*/ 30 h 56"/>
                  <a:gd name="T10" fmla="*/ 36 w 164"/>
                  <a:gd name="T11" fmla="*/ 26 h 56"/>
                  <a:gd name="T12" fmla="*/ 42 w 164"/>
                  <a:gd name="T13" fmla="*/ 22 h 56"/>
                  <a:gd name="T14" fmla="*/ 54 w 164"/>
                  <a:gd name="T15" fmla="*/ 20 h 56"/>
                  <a:gd name="T16" fmla="*/ 82 w 164"/>
                  <a:gd name="T17" fmla="*/ 20 h 56"/>
                  <a:gd name="T18" fmla="*/ 82 w 164"/>
                  <a:gd name="T19" fmla="*/ 20 h 56"/>
                  <a:gd name="T20" fmla="*/ 112 w 164"/>
                  <a:gd name="T21" fmla="*/ 20 h 56"/>
                  <a:gd name="T22" fmla="*/ 122 w 164"/>
                  <a:gd name="T23" fmla="*/ 22 h 56"/>
                  <a:gd name="T24" fmla="*/ 130 w 164"/>
                  <a:gd name="T25" fmla="*/ 26 h 56"/>
                  <a:gd name="T26" fmla="*/ 136 w 164"/>
                  <a:gd name="T27" fmla="*/ 30 h 56"/>
                  <a:gd name="T28" fmla="*/ 140 w 164"/>
                  <a:gd name="T29" fmla="*/ 36 h 56"/>
                  <a:gd name="T30" fmla="*/ 142 w 164"/>
                  <a:gd name="T31" fmla="*/ 46 h 56"/>
                  <a:gd name="T32" fmla="*/ 144 w 164"/>
                  <a:gd name="T33" fmla="*/ 56 h 56"/>
                  <a:gd name="T34" fmla="*/ 164 w 164"/>
                  <a:gd name="T35" fmla="*/ 56 h 56"/>
                  <a:gd name="T36" fmla="*/ 164 w 164"/>
                  <a:gd name="T37" fmla="*/ 56 h 56"/>
                  <a:gd name="T38" fmla="*/ 162 w 164"/>
                  <a:gd name="T39" fmla="*/ 38 h 56"/>
                  <a:gd name="T40" fmla="*/ 156 w 164"/>
                  <a:gd name="T41" fmla="*/ 24 h 56"/>
                  <a:gd name="T42" fmla="*/ 148 w 164"/>
                  <a:gd name="T43" fmla="*/ 14 h 56"/>
                  <a:gd name="T44" fmla="*/ 138 w 164"/>
                  <a:gd name="T45" fmla="*/ 6 h 56"/>
                  <a:gd name="T46" fmla="*/ 126 w 164"/>
                  <a:gd name="T47" fmla="*/ 2 h 56"/>
                  <a:gd name="T48" fmla="*/ 112 w 164"/>
                  <a:gd name="T49" fmla="*/ 0 h 56"/>
                  <a:gd name="T50" fmla="*/ 82 w 164"/>
                  <a:gd name="T51" fmla="*/ 0 h 56"/>
                  <a:gd name="T52" fmla="*/ 82 w 164"/>
                  <a:gd name="T53" fmla="*/ 0 h 56"/>
                  <a:gd name="T54" fmla="*/ 52 w 164"/>
                  <a:gd name="T55" fmla="*/ 0 h 56"/>
                  <a:gd name="T56" fmla="*/ 38 w 164"/>
                  <a:gd name="T57" fmla="*/ 2 h 56"/>
                  <a:gd name="T58" fmla="*/ 26 w 164"/>
                  <a:gd name="T59" fmla="*/ 6 h 56"/>
                  <a:gd name="T60" fmla="*/ 16 w 164"/>
                  <a:gd name="T61" fmla="*/ 14 h 56"/>
                  <a:gd name="T62" fmla="*/ 8 w 164"/>
                  <a:gd name="T63" fmla="*/ 24 h 56"/>
                  <a:gd name="T64" fmla="*/ 2 w 164"/>
                  <a:gd name="T65" fmla="*/ 38 h 56"/>
                  <a:gd name="T66" fmla="*/ 0 w 164"/>
                  <a:gd name="T67" fmla="*/ 56 h 56"/>
                  <a:gd name="T68" fmla="*/ 20 w 164"/>
                  <a:gd name="T69" fmla="*/ 5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64" h="56">
                    <a:moveTo>
                      <a:pt x="20" y="56"/>
                    </a:moveTo>
                    <a:lnTo>
                      <a:pt x="20" y="56"/>
                    </a:lnTo>
                    <a:lnTo>
                      <a:pt x="22" y="46"/>
                    </a:lnTo>
                    <a:lnTo>
                      <a:pt x="26" y="36"/>
                    </a:lnTo>
                    <a:lnTo>
                      <a:pt x="30" y="30"/>
                    </a:lnTo>
                    <a:lnTo>
                      <a:pt x="36" y="26"/>
                    </a:lnTo>
                    <a:lnTo>
                      <a:pt x="42" y="22"/>
                    </a:lnTo>
                    <a:lnTo>
                      <a:pt x="54" y="20"/>
                    </a:lnTo>
                    <a:lnTo>
                      <a:pt x="82" y="20"/>
                    </a:lnTo>
                    <a:lnTo>
                      <a:pt x="82" y="20"/>
                    </a:lnTo>
                    <a:lnTo>
                      <a:pt x="112" y="20"/>
                    </a:lnTo>
                    <a:lnTo>
                      <a:pt x="122" y="22"/>
                    </a:lnTo>
                    <a:lnTo>
                      <a:pt x="130" y="26"/>
                    </a:lnTo>
                    <a:lnTo>
                      <a:pt x="136" y="30"/>
                    </a:lnTo>
                    <a:lnTo>
                      <a:pt x="140" y="36"/>
                    </a:lnTo>
                    <a:lnTo>
                      <a:pt x="142" y="46"/>
                    </a:lnTo>
                    <a:lnTo>
                      <a:pt x="144" y="56"/>
                    </a:lnTo>
                    <a:lnTo>
                      <a:pt x="164" y="56"/>
                    </a:lnTo>
                    <a:lnTo>
                      <a:pt x="164" y="56"/>
                    </a:lnTo>
                    <a:lnTo>
                      <a:pt x="162" y="38"/>
                    </a:lnTo>
                    <a:lnTo>
                      <a:pt x="156" y="24"/>
                    </a:lnTo>
                    <a:lnTo>
                      <a:pt x="148" y="14"/>
                    </a:lnTo>
                    <a:lnTo>
                      <a:pt x="138" y="6"/>
                    </a:lnTo>
                    <a:lnTo>
                      <a:pt x="126" y="2"/>
                    </a:lnTo>
                    <a:lnTo>
                      <a:pt x="112" y="0"/>
                    </a:lnTo>
                    <a:lnTo>
                      <a:pt x="82" y="0"/>
                    </a:lnTo>
                    <a:lnTo>
                      <a:pt x="82" y="0"/>
                    </a:lnTo>
                    <a:lnTo>
                      <a:pt x="52" y="0"/>
                    </a:lnTo>
                    <a:lnTo>
                      <a:pt x="38" y="2"/>
                    </a:lnTo>
                    <a:lnTo>
                      <a:pt x="26" y="6"/>
                    </a:lnTo>
                    <a:lnTo>
                      <a:pt x="16" y="14"/>
                    </a:lnTo>
                    <a:lnTo>
                      <a:pt x="8" y="24"/>
                    </a:lnTo>
                    <a:lnTo>
                      <a:pt x="2" y="38"/>
                    </a:lnTo>
                    <a:lnTo>
                      <a:pt x="0" y="56"/>
                    </a:lnTo>
                    <a:lnTo>
                      <a:pt x="20" y="56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005EB8"/>
                  </a:solidFill>
                </a:endParaRPr>
              </a:p>
            </p:txBody>
          </p:sp>
        </p:grpSp>
        <p:sp>
          <p:nvSpPr>
            <p:cNvPr id="38" name="TextBox 37"/>
            <p:cNvSpPr txBox="1"/>
            <p:nvPr userDrawn="1"/>
          </p:nvSpPr>
          <p:spPr>
            <a:xfrm rot="16200000">
              <a:off x="8191736" y="232706"/>
              <a:ext cx="563729" cy="17081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510" dirty="0">
                  <a:solidFill>
                    <a:srgbClr val="FFFFFF"/>
                  </a:solidFill>
                </a:rPr>
                <a:t>strictly</a:t>
              </a:r>
            </a:p>
          </p:txBody>
        </p:sp>
        <p:sp>
          <p:nvSpPr>
            <p:cNvPr id="39" name="TextBox 38"/>
            <p:cNvSpPr txBox="1"/>
            <p:nvPr userDrawn="1"/>
          </p:nvSpPr>
          <p:spPr>
            <a:xfrm>
              <a:off x="8410801" y="506408"/>
              <a:ext cx="851855" cy="18158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580" dirty="0">
                  <a:solidFill>
                    <a:srgbClr val="FFFFFF"/>
                  </a:solidFill>
                </a:rPr>
                <a:t>CONFIDENTIAL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408108340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-branding divider cherry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2"/>
          <p:cNvSpPr>
            <a:spLocks noGrp="1"/>
          </p:cNvSpPr>
          <p:nvPr>
            <p:ph type="body" idx="1" hasCustomPrompt="1"/>
          </p:nvPr>
        </p:nvSpPr>
        <p:spPr>
          <a:xfrm>
            <a:off x="3232433" y="1361859"/>
            <a:ext cx="7397074" cy="1946285"/>
          </a:xfrm>
        </p:spPr>
        <p:txBody>
          <a:bodyPr anchor="t">
            <a:normAutofit/>
          </a:bodyPr>
          <a:lstStyle>
            <a:lvl1pPr marL="0" indent="0">
              <a:buNone/>
              <a:defRPr sz="2800" baseline="0">
                <a:solidFill>
                  <a:schemeClr val="bg1"/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GB" noProof="0" smtClean="0"/>
              <a:t>Divider title here</a:t>
            </a:r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44728" y="627006"/>
            <a:ext cx="1746418" cy="1287035"/>
          </a:xfrm>
        </p:spPr>
        <p:txBody>
          <a:bodyPr anchor="t">
            <a:normAutofit/>
          </a:bodyPr>
          <a:lstStyle>
            <a:lvl1pPr algn="r">
              <a:defRPr sz="7200" b="0" cap="all">
                <a:solidFill>
                  <a:schemeClr val="bg1"/>
                </a:solidFill>
              </a:defRPr>
            </a:lvl1pPr>
          </a:lstStyle>
          <a:p>
            <a:r>
              <a:rPr lang="en-GB" noProof="0" smtClean="0"/>
              <a:t>1</a:t>
            </a:r>
            <a:endParaRPr lang="en-GB" noProof="0"/>
          </a:p>
        </p:txBody>
      </p:sp>
      <p:cxnSp>
        <p:nvCxnSpPr>
          <p:cNvPr id="12" name="Conector recto 12"/>
          <p:cNvCxnSpPr/>
          <p:nvPr userDrawn="1"/>
        </p:nvCxnSpPr>
        <p:spPr>
          <a:xfrm flipH="1">
            <a:off x="1674064" y="1516324"/>
            <a:ext cx="1512464" cy="0"/>
          </a:xfrm>
          <a:prstGeom prst="line">
            <a:avLst/>
          </a:prstGeom>
          <a:ln w="12700" cmpd="sng">
            <a:solidFill>
              <a:schemeClr val="bg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45" name="Conector recto 8"/>
          <p:cNvCxnSpPr/>
          <p:nvPr userDrawn="1"/>
        </p:nvCxnSpPr>
        <p:spPr>
          <a:xfrm flipV="1">
            <a:off x="9617079" y="6029764"/>
            <a:ext cx="0" cy="290960"/>
          </a:xfrm>
          <a:prstGeom prst="line">
            <a:avLst/>
          </a:prstGeom>
          <a:ln w="12700" cmpd="sng">
            <a:solidFill>
              <a:schemeClr val="bg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63" name="Picture Placeholder 4"/>
          <p:cNvSpPr>
            <a:spLocks noGrp="1"/>
          </p:cNvSpPr>
          <p:nvPr>
            <p:ph type="pic" sz="quarter" idx="11" hasCustomPrompt="1"/>
          </p:nvPr>
        </p:nvSpPr>
        <p:spPr>
          <a:xfrm>
            <a:off x="7605365" y="6029741"/>
            <a:ext cx="1723686" cy="340227"/>
          </a:xfrm>
        </p:spPr>
        <p:txBody>
          <a:bodyPr>
            <a:noAutofit/>
          </a:bodyPr>
          <a:lstStyle>
            <a:lvl1pPr marL="0" indent="0">
              <a:buNone/>
              <a:defRPr sz="900">
                <a:solidFill>
                  <a:schemeClr val="bg1"/>
                </a:solidFill>
              </a:defRPr>
            </a:lvl1pPr>
          </a:lstStyle>
          <a:p>
            <a:r>
              <a:rPr lang="en-GB" dirty="0" smtClean="0"/>
              <a:t>Co-branding logo</a:t>
            </a:r>
            <a:endParaRPr lang="en-GB" dirty="0"/>
          </a:p>
        </p:txBody>
      </p:sp>
      <p:pic>
        <p:nvPicPr>
          <p:cNvPr id="64" name="Imagen 8" descr="logo AMa.wmf"/>
          <p:cNvPicPr>
            <a:picLocks noChangeAspect="1"/>
          </p:cNvPicPr>
          <p:nvPr userDrawn="1"/>
        </p:nvPicPr>
        <p:blipFill>
          <a:blip r:embed="rId2" cstate="email">
            <a:alphaModFix/>
            <a:lum bright="100000" contrast="-100000"/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800581" y="6133298"/>
            <a:ext cx="1289050" cy="168630"/>
          </a:xfrm>
          <a:prstGeom prst="rect">
            <a:avLst/>
          </a:prstGeom>
        </p:spPr>
      </p:pic>
      <p:grpSp>
        <p:nvGrpSpPr>
          <p:cNvPr id="25" name="Group 24"/>
          <p:cNvGrpSpPr/>
          <p:nvPr userDrawn="1"/>
        </p:nvGrpSpPr>
        <p:grpSpPr>
          <a:xfrm>
            <a:off x="10702233" y="68071"/>
            <a:ext cx="874461" cy="651751"/>
            <a:chOff x="8388192" y="36245"/>
            <a:chExt cx="874464" cy="651751"/>
          </a:xfrm>
        </p:grpSpPr>
        <p:grpSp>
          <p:nvGrpSpPr>
            <p:cNvPr id="26" name="Group 25"/>
            <p:cNvGrpSpPr/>
            <p:nvPr userDrawn="1"/>
          </p:nvGrpSpPr>
          <p:grpSpPr>
            <a:xfrm>
              <a:off x="8545513" y="36245"/>
              <a:ext cx="489905" cy="495602"/>
              <a:chOff x="7818438" y="101600"/>
              <a:chExt cx="546100" cy="552450"/>
            </a:xfrm>
          </p:grpSpPr>
          <p:sp>
            <p:nvSpPr>
              <p:cNvPr id="47" name="Freeform 5"/>
              <p:cNvSpPr>
                <a:spLocks noEditPoints="1"/>
              </p:cNvSpPr>
              <p:nvPr userDrawn="1"/>
            </p:nvSpPr>
            <p:spPr bwMode="auto">
              <a:xfrm>
                <a:off x="7818438" y="200025"/>
                <a:ext cx="546100" cy="454025"/>
              </a:xfrm>
              <a:custGeom>
                <a:avLst/>
                <a:gdLst>
                  <a:gd name="T0" fmla="*/ 56 w 344"/>
                  <a:gd name="T1" fmla="*/ 0 h 286"/>
                  <a:gd name="T2" fmla="*/ 44 w 344"/>
                  <a:gd name="T3" fmla="*/ 2 h 286"/>
                  <a:gd name="T4" fmla="*/ 24 w 344"/>
                  <a:gd name="T5" fmla="*/ 10 h 286"/>
                  <a:gd name="T6" fmla="*/ 10 w 344"/>
                  <a:gd name="T7" fmla="*/ 26 h 286"/>
                  <a:gd name="T8" fmla="*/ 2 w 344"/>
                  <a:gd name="T9" fmla="*/ 46 h 286"/>
                  <a:gd name="T10" fmla="*/ 0 w 344"/>
                  <a:gd name="T11" fmla="*/ 230 h 286"/>
                  <a:gd name="T12" fmla="*/ 2 w 344"/>
                  <a:gd name="T13" fmla="*/ 242 h 286"/>
                  <a:gd name="T14" fmla="*/ 10 w 344"/>
                  <a:gd name="T15" fmla="*/ 262 h 286"/>
                  <a:gd name="T16" fmla="*/ 24 w 344"/>
                  <a:gd name="T17" fmla="*/ 278 h 286"/>
                  <a:gd name="T18" fmla="*/ 44 w 344"/>
                  <a:gd name="T19" fmla="*/ 286 h 286"/>
                  <a:gd name="T20" fmla="*/ 288 w 344"/>
                  <a:gd name="T21" fmla="*/ 286 h 286"/>
                  <a:gd name="T22" fmla="*/ 300 w 344"/>
                  <a:gd name="T23" fmla="*/ 286 h 286"/>
                  <a:gd name="T24" fmla="*/ 320 w 344"/>
                  <a:gd name="T25" fmla="*/ 278 h 286"/>
                  <a:gd name="T26" fmla="*/ 334 w 344"/>
                  <a:gd name="T27" fmla="*/ 262 h 286"/>
                  <a:gd name="T28" fmla="*/ 344 w 344"/>
                  <a:gd name="T29" fmla="*/ 242 h 286"/>
                  <a:gd name="T30" fmla="*/ 344 w 344"/>
                  <a:gd name="T31" fmla="*/ 58 h 286"/>
                  <a:gd name="T32" fmla="*/ 344 w 344"/>
                  <a:gd name="T33" fmla="*/ 46 h 286"/>
                  <a:gd name="T34" fmla="*/ 334 w 344"/>
                  <a:gd name="T35" fmla="*/ 26 h 286"/>
                  <a:gd name="T36" fmla="*/ 320 w 344"/>
                  <a:gd name="T37" fmla="*/ 10 h 286"/>
                  <a:gd name="T38" fmla="*/ 300 w 344"/>
                  <a:gd name="T39" fmla="*/ 2 h 286"/>
                  <a:gd name="T40" fmla="*/ 288 w 344"/>
                  <a:gd name="T41" fmla="*/ 0 h 286"/>
                  <a:gd name="T42" fmla="*/ 148 w 344"/>
                  <a:gd name="T43" fmla="*/ 142 h 286"/>
                  <a:gd name="T44" fmla="*/ 144 w 344"/>
                  <a:gd name="T45" fmla="*/ 136 h 286"/>
                  <a:gd name="T46" fmla="*/ 136 w 344"/>
                  <a:gd name="T47" fmla="*/ 122 h 286"/>
                  <a:gd name="T48" fmla="*/ 134 w 344"/>
                  <a:gd name="T49" fmla="*/ 112 h 286"/>
                  <a:gd name="T50" fmla="*/ 138 w 344"/>
                  <a:gd name="T51" fmla="*/ 98 h 286"/>
                  <a:gd name="T52" fmla="*/ 146 w 344"/>
                  <a:gd name="T53" fmla="*/ 88 h 286"/>
                  <a:gd name="T54" fmla="*/ 158 w 344"/>
                  <a:gd name="T55" fmla="*/ 80 h 286"/>
                  <a:gd name="T56" fmla="*/ 172 w 344"/>
                  <a:gd name="T57" fmla="*/ 76 h 286"/>
                  <a:gd name="T58" fmla="*/ 178 w 344"/>
                  <a:gd name="T59" fmla="*/ 78 h 286"/>
                  <a:gd name="T60" fmla="*/ 192 w 344"/>
                  <a:gd name="T61" fmla="*/ 82 h 286"/>
                  <a:gd name="T62" fmla="*/ 202 w 344"/>
                  <a:gd name="T63" fmla="*/ 92 h 286"/>
                  <a:gd name="T64" fmla="*/ 208 w 344"/>
                  <a:gd name="T65" fmla="*/ 106 h 286"/>
                  <a:gd name="T66" fmla="*/ 208 w 344"/>
                  <a:gd name="T67" fmla="*/ 112 h 286"/>
                  <a:gd name="T68" fmla="*/ 204 w 344"/>
                  <a:gd name="T69" fmla="*/ 128 h 286"/>
                  <a:gd name="T70" fmla="*/ 196 w 344"/>
                  <a:gd name="T71" fmla="*/ 140 h 286"/>
                  <a:gd name="T72" fmla="*/ 126 w 344"/>
                  <a:gd name="T73" fmla="*/ 228 h 2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44" h="286">
                    <a:moveTo>
                      <a:pt x="288" y="0"/>
                    </a:moveTo>
                    <a:lnTo>
                      <a:pt x="56" y="0"/>
                    </a:lnTo>
                    <a:lnTo>
                      <a:pt x="56" y="0"/>
                    </a:lnTo>
                    <a:lnTo>
                      <a:pt x="44" y="2"/>
                    </a:lnTo>
                    <a:lnTo>
                      <a:pt x="34" y="6"/>
                    </a:lnTo>
                    <a:lnTo>
                      <a:pt x="24" y="10"/>
                    </a:lnTo>
                    <a:lnTo>
                      <a:pt x="16" y="18"/>
                    </a:lnTo>
                    <a:lnTo>
                      <a:pt x="10" y="26"/>
                    </a:lnTo>
                    <a:lnTo>
                      <a:pt x="4" y="36"/>
                    </a:lnTo>
                    <a:lnTo>
                      <a:pt x="2" y="46"/>
                    </a:lnTo>
                    <a:lnTo>
                      <a:pt x="0" y="58"/>
                    </a:lnTo>
                    <a:lnTo>
                      <a:pt x="0" y="230"/>
                    </a:lnTo>
                    <a:lnTo>
                      <a:pt x="0" y="230"/>
                    </a:lnTo>
                    <a:lnTo>
                      <a:pt x="2" y="242"/>
                    </a:lnTo>
                    <a:lnTo>
                      <a:pt x="4" y="252"/>
                    </a:lnTo>
                    <a:lnTo>
                      <a:pt x="10" y="262"/>
                    </a:lnTo>
                    <a:lnTo>
                      <a:pt x="16" y="270"/>
                    </a:lnTo>
                    <a:lnTo>
                      <a:pt x="24" y="278"/>
                    </a:lnTo>
                    <a:lnTo>
                      <a:pt x="34" y="282"/>
                    </a:lnTo>
                    <a:lnTo>
                      <a:pt x="44" y="286"/>
                    </a:lnTo>
                    <a:lnTo>
                      <a:pt x="56" y="286"/>
                    </a:lnTo>
                    <a:lnTo>
                      <a:pt x="288" y="286"/>
                    </a:lnTo>
                    <a:lnTo>
                      <a:pt x="288" y="286"/>
                    </a:lnTo>
                    <a:lnTo>
                      <a:pt x="300" y="286"/>
                    </a:lnTo>
                    <a:lnTo>
                      <a:pt x="310" y="282"/>
                    </a:lnTo>
                    <a:lnTo>
                      <a:pt x="320" y="278"/>
                    </a:lnTo>
                    <a:lnTo>
                      <a:pt x="328" y="270"/>
                    </a:lnTo>
                    <a:lnTo>
                      <a:pt x="334" y="262"/>
                    </a:lnTo>
                    <a:lnTo>
                      <a:pt x="340" y="252"/>
                    </a:lnTo>
                    <a:lnTo>
                      <a:pt x="344" y="242"/>
                    </a:lnTo>
                    <a:lnTo>
                      <a:pt x="344" y="230"/>
                    </a:lnTo>
                    <a:lnTo>
                      <a:pt x="344" y="58"/>
                    </a:lnTo>
                    <a:lnTo>
                      <a:pt x="344" y="58"/>
                    </a:lnTo>
                    <a:lnTo>
                      <a:pt x="344" y="46"/>
                    </a:lnTo>
                    <a:lnTo>
                      <a:pt x="340" y="36"/>
                    </a:lnTo>
                    <a:lnTo>
                      <a:pt x="334" y="26"/>
                    </a:lnTo>
                    <a:lnTo>
                      <a:pt x="328" y="18"/>
                    </a:lnTo>
                    <a:lnTo>
                      <a:pt x="320" y="10"/>
                    </a:lnTo>
                    <a:lnTo>
                      <a:pt x="310" y="6"/>
                    </a:lnTo>
                    <a:lnTo>
                      <a:pt x="300" y="2"/>
                    </a:lnTo>
                    <a:lnTo>
                      <a:pt x="288" y="0"/>
                    </a:lnTo>
                    <a:lnTo>
                      <a:pt x="288" y="0"/>
                    </a:lnTo>
                    <a:close/>
                    <a:moveTo>
                      <a:pt x="126" y="228"/>
                    </a:moveTo>
                    <a:lnTo>
                      <a:pt x="148" y="142"/>
                    </a:lnTo>
                    <a:lnTo>
                      <a:pt x="148" y="142"/>
                    </a:lnTo>
                    <a:lnTo>
                      <a:pt x="144" y="136"/>
                    </a:lnTo>
                    <a:lnTo>
                      <a:pt x="138" y="130"/>
                    </a:lnTo>
                    <a:lnTo>
                      <a:pt x="136" y="122"/>
                    </a:lnTo>
                    <a:lnTo>
                      <a:pt x="134" y="112"/>
                    </a:lnTo>
                    <a:lnTo>
                      <a:pt x="134" y="112"/>
                    </a:lnTo>
                    <a:lnTo>
                      <a:pt x="136" y="106"/>
                    </a:lnTo>
                    <a:lnTo>
                      <a:pt x="138" y="98"/>
                    </a:lnTo>
                    <a:lnTo>
                      <a:pt x="142" y="92"/>
                    </a:lnTo>
                    <a:lnTo>
                      <a:pt x="146" y="88"/>
                    </a:lnTo>
                    <a:lnTo>
                      <a:pt x="152" y="82"/>
                    </a:lnTo>
                    <a:lnTo>
                      <a:pt x="158" y="80"/>
                    </a:lnTo>
                    <a:lnTo>
                      <a:pt x="164" y="78"/>
                    </a:lnTo>
                    <a:lnTo>
                      <a:pt x="172" y="76"/>
                    </a:lnTo>
                    <a:lnTo>
                      <a:pt x="172" y="76"/>
                    </a:lnTo>
                    <a:lnTo>
                      <a:pt x="178" y="78"/>
                    </a:lnTo>
                    <a:lnTo>
                      <a:pt x="186" y="80"/>
                    </a:lnTo>
                    <a:lnTo>
                      <a:pt x="192" y="82"/>
                    </a:lnTo>
                    <a:lnTo>
                      <a:pt x="198" y="88"/>
                    </a:lnTo>
                    <a:lnTo>
                      <a:pt x="202" y="92"/>
                    </a:lnTo>
                    <a:lnTo>
                      <a:pt x="204" y="98"/>
                    </a:lnTo>
                    <a:lnTo>
                      <a:pt x="208" y="106"/>
                    </a:lnTo>
                    <a:lnTo>
                      <a:pt x="208" y="112"/>
                    </a:lnTo>
                    <a:lnTo>
                      <a:pt x="208" y="112"/>
                    </a:lnTo>
                    <a:lnTo>
                      <a:pt x="206" y="120"/>
                    </a:lnTo>
                    <a:lnTo>
                      <a:pt x="204" y="128"/>
                    </a:lnTo>
                    <a:lnTo>
                      <a:pt x="200" y="134"/>
                    </a:lnTo>
                    <a:lnTo>
                      <a:pt x="196" y="140"/>
                    </a:lnTo>
                    <a:lnTo>
                      <a:pt x="220" y="228"/>
                    </a:lnTo>
                    <a:lnTo>
                      <a:pt x="126" y="228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005EB8"/>
                  </a:solidFill>
                </a:endParaRPr>
              </a:p>
            </p:txBody>
          </p:sp>
          <p:sp>
            <p:nvSpPr>
              <p:cNvPr id="48" name="Freeform 6"/>
              <p:cNvSpPr>
                <a:spLocks/>
              </p:cNvSpPr>
              <p:nvPr userDrawn="1"/>
            </p:nvSpPr>
            <p:spPr bwMode="auto">
              <a:xfrm>
                <a:off x="7961313" y="101600"/>
                <a:ext cx="260350" cy="88900"/>
              </a:xfrm>
              <a:custGeom>
                <a:avLst/>
                <a:gdLst>
                  <a:gd name="T0" fmla="*/ 20 w 164"/>
                  <a:gd name="T1" fmla="*/ 56 h 56"/>
                  <a:gd name="T2" fmla="*/ 20 w 164"/>
                  <a:gd name="T3" fmla="*/ 56 h 56"/>
                  <a:gd name="T4" fmla="*/ 22 w 164"/>
                  <a:gd name="T5" fmla="*/ 46 h 56"/>
                  <a:gd name="T6" fmla="*/ 26 w 164"/>
                  <a:gd name="T7" fmla="*/ 36 h 56"/>
                  <a:gd name="T8" fmla="*/ 30 w 164"/>
                  <a:gd name="T9" fmla="*/ 30 h 56"/>
                  <a:gd name="T10" fmla="*/ 36 w 164"/>
                  <a:gd name="T11" fmla="*/ 26 h 56"/>
                  <a:gd name="T12" fmla="*/ 42 w 164"/>
                  <a:gd name="T13" fmla="*/ 22 h 56"/>
                  <a:gd name="T14" fmla="*/ 54 w 164"/>
                  <a:gd name="T15" fmla="*/ 20 h 56"/>
                  <a:gd name="T16" fmla="*/ 82 w 164"/>
                  <a:gd name="T17" fmla="*/ 20 h 56"/>
                  <a:gd name="T18" fmla="*/ 82 w 164"/>
                  <a:gd name="T19" fmla="*/ 20 h 56"/>
                  <a:gd name="T20" fmla="*/ 112 w 164"/>
                  <a:gd name="T21" fmla="*/ 20 h 56"/>
                  <a:gd name="T22" fmla="*/ 122 w 164"/>
                  <a:gd name="T23" fmla="*/ 22 h 56"/>
                  <a:gd name="T24" fmla="*/ 130 w 164"/>
                  <a:gd name="T25" fmla="*/ 26 h 56"/>
                  <a:gd name="T26" fmla="*/ 136 w 164"/>
                  <a:gd name="T27" fmla="*/ 30 h 56"/>
                  <a:gd name="T28" fmla="*/ 140 w 164"/>
                  <a:gd name="T29" fmla="*/ 36 h 56"/>
                  <a:gd name="T30" fmla="*/ 142 w 164"/>
                  <a:gd name="T31" fmla="*/ 46 h 56"/>
                  <a:gd name="T32" fmla="*/ 144 w 164"/>
                  <a:gd name="T33" fmla="*/ 56 h 56"/>
                  <a:gd name="T34" fmla="*/ 164 w 164"/>
                  <a:gd name="T35" fmla="*/ 56 h 56"/>
                  <a:gd name="T36" fmla="*/ 164 w 164"/>
                  <a:gd name="T37" fmla="*/ 56 h 56"/>
                  <a:gd name="T38" fmla="*/ 162 w 164"/>
                  <a:gd name="T39" fmla="*/ 38 h 56"/>
                  <a:gd name="T40" fmla="*/ 156 w 164"/>
                  <a:gd name="T41" fmla="*/ 24 h 56"/>
                  <a:gd name="T42" fmla="*/ 148 w 164"/>
                  <a:gd name="T43" fmla="*/ 14 h 56"/>
                  <a:gd name="T44" fmla="*/ 138 w 164"/>
                  <a:gd name="T45" fmla="*/ 6 h 56"/>
                  <a:gd name="T46" fmla="*/ 126 w 164"/>
                  <a:gd name="T47" fmla="*/ 2 h 56"/>
                  <a:gd name="T48" fmla="*/ 112 w 164"/>
                  <a:gd name="T49" fmla="*/ 0 h 56"/>
                  <a:gd name="T50" fmla="*/ 82 w 164"/>
                  <a:gd name="T51" fmla="*/ 0 h 56"/>
                  <a:gd name="T52" fmla="*/ 82 w 164"/>
                  <a:gd name="T53" fmla="*/ 0 h 56"/>
                  <a:gd name="T54" fmla="*/ 52 w 164"/>
                  <a:gd name="T55" fmla="*/ 0 h 56"/>
                  <a:gd name="T56" fmla="*/ 38 w 164"/>
                  <a:gd name="T57" fmla="*/ 2 h 56"/>
                  <a:gd name="T58" fmla="*/ 26 w 164"/>
                  <a:gd name="T59" fmla="*/ 6 h 56"/>
                  <a:gd name="T60" fmla="*/ 16 w 164"/>
                  <a:gd name="T61" fmla="*/ 14 h 56"/>
                  <a:gd name="T62" fmla="*/ 8 w 164"/>
                  <a:gd name="T63" fmla="*/ 24 h 56"/>
                  <a:gd name="T64" fmla="*/ 2 w 164"/>
                  <a:gd name="T65" fmla="*/ 38 h 56"/>
                  <a:gd name="T66" fmla="*/ 0 w 164"/>
                  <a:gd name="T67" fmla="*/ 56 h 56"/>
                  <a:gd name="T68" fmla="*/ 20 w 164"/>
                  <a:gd name="T69" fmla="*/ 5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64" h="56">
                    <a:moveTo>
                      <a:pt x="20" y="56"/>
                    </a:moveTo>
                    <a:lnTo>
                      <a:pt x="20" y="56"/>
                    </a:lnTo>
                    <a:lnTo>
                      <a:pt x="22" y="46"/>
                    </a:lnTo>
                    <a:lnTo>
                      <a:pt x="26" y="36"/>
                    </a:lnTo>
                    <a:lnTo>
                      <a:pt x="30" y="30"/>
                    </a:lnTo>
                    <a:lnTo>
                      <a:pt x="36" y="26"/>
                    </a:lnTo>
                    <a:lnTo>
                      <a:pt x="42" y="22"/>
                    </a:lnTo>
                    <a:lnTo>
                      <a:pt x="54" y="20"/>
                    </a:lnTo>
                    <a:lnTo>
                      <a:pt x="82" y="20"/>
                    </a:lnTo>
                    <a:lnTo>
                      <a:pt x="82" y="20"/>
                    </a:lnTo>
                    <a:lnTo>
                      <a:pt x="112" y="20"/>
                    </a:lnTo>
                    <a:lnTo>
                      <a:pt x="122" y="22"/>
                    </a:lnTo>
                    <a:lnTo>
                      <a:pt x="130" y="26"/>
                    </a:lnTo>
                    <a:lnTo>
                      <a:pt x="136" y="30"/>
                    </a:lnTo>
                    <a:lnTo>
                      <a:pt x="140" y="36"/>
                    </a:lnTo>
                    <a:lnTo>
                      <a:pt x="142" y="46"/>
                    </a:lnTo>
                    <a:lnTo>
                      <a:pt x="144" y="56"/>
                    </a:lnTo>
                    <a:lnTo>
                      <a:pt x="164" y="56"/>
                    </a:lnTo>
                    <a:lnTo>
                      <a:pt x="164" y="56"/>
                    </a:lnTo>
                    <a:lnTo>
                      <a:pt x="162" y="38"/>
                    </a:lnTo>
                    <a:lnTo>
                      <a:pt x="156" y="24"/>
                    </a:lnTo>
                    <a:lnTo>
                      <a:pt x="148" y="14"/>
                    </a:lnTo>
                    <a:lnTo>
                      <a:pt x="138" y="6"/>
                    </a:lnTo>
                    <a:lnTo>
                      <a:pt x="126" y="2"/>
                    </a:lnTo>
                    <a:lnTo>
                      <a:pt x="112" y="0"/>
                    </a:lnTo>
                    <a:lnTo>
                      <a:pt x="82" y="0"/>
                    </a:lnTo>
                    <a:lnTo>
                      <a:pt x="82" y="0"/>
                    </a:lnTo>
                    <a:lnTo>
                      <a:pt x="52" y="0"/>
                    </a:lnTo>
                    <a:lnTo>
                      <a:pt x="38" y="2"/>
                    </a:lnTo>
                    <a:lnTo>
                      <a:pt x="26" y="6"/>
                    </a:lnTo>
                    <a:lnTo>
                      <a:pt x="16" y="14"/>
                    </a:lnTo>
                    <a:lnTo>
                      <a:pt x="8" y="24"/>
                    </a:lnTo>
                    <a:lnTo>
                      <a:pt x="2" y="38"/>
                    </a:lnTo>
                    <a:lnTo>
                      <a:pt x="0" y="56"/>
                    </a:lnTo>
                    <a:lnTo>
                      <a:pt x="20" y="56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005EB8"/>
                  </a:solidFill>
                </a:endParaRPr>
              </a:p>
            </p:txBody>
          </p:sp>
        </p:grpSp>
        <p:sp>
          <p:nvSpPr>
            <p:cNvPr id="27" name="TextBox 26"/>
            <p:cNvSpPr txBox="1"/>
            <p:nvPr userDrawn="1"/>
          </p:nvSpPr>
          <p:spPr>
            <a:xfrm rot="16200000">
              <a:off x="8191736" y="232706"/>
              <a:ext cx="563729" cy="17081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510" dirty="0">
                  <a:solidFill>
                    <a:srgbClr val="FFFFFF"/>
                  </a:solidFill>
                </a:rPr>
                <a:t>strictly</a:t>
              </a:r>
            </a:p>
          </p:txBody>
        </p:sp>
        <p:sp>
          <p:nvSpPr>
            <p:cNvPr id="46" name="TextBox 45"/>
            <p:cNvSpPr txBox="1"/>
            <p:nvPr userDrawn="1"/>
          </p:nvSpPr>
          <p:spPr>
            <a:xfrm>
              <a:off x="8410801" y="506408"/>
              <a:ext cx="851855" cy="18158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580" dirty="0">
                  <a:solidFill>
                    <a:srgbClr val="FFFFFF"/>
                  </a:solidFill>
                </a:rPr>
                <a:t>CONFIDENTIAL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71712528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-branding Index p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381601" y="447920"/>
            <a:ext cx="10092288" cy="667190"/>
          </a:xfrm>
        </p:spPr>
        <p:txBody>
          <a:bodyPr>
            <a:normAutofit/>
          </a:bodyPr>
          <a:lstStyle>
            <a:lvl1pPr>
              <a:defRPr sz="3600">
                <a:solidFill>
                  <a:schemeClr val="tx1"/>
                </a:solidFill>
              </a:defRPr>
            </a:lvl1pPr>
          </a:lstStyle>
          <a:p>
            <a:r>
              <a:rPr lang="en-GB" noProof="0" dirty="0" smtClean="0"/>
              <a:t>Index</a:t>
            </a:r>
            <a:endParaRPr lang="en-GB" noProof="0" dirty="0"/>
          </a:p>
        </p:txBody>
      </p:sp>
      <p:cxnSp>
        <p:nvCxnSpPr>
          <p:cNvPr id="8" name="Conector recto 14"/>
          <p:cNvCxnSpPr/>
          <p:nvPr userDrawn="1"/>
        </p:nvCxnSpPr>
        <p:spPr>
          <a:xfrm flipH="1">
            <a:off x="2222373" y="991680"/>
            <a:ext cx="4446019" cy="0"/>
          </a:xfrm>
          <a:prstGeom prst="line">
            <a:avLst/>
          </a:prstGeom>
          <a:ln w="12700" cmpd="sng">
            <a:solidFill>
              <a:schemeClr val="tx2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6" name="Content Placeholder 2"/>
          <p:cNvSpPr>
            <a:spLocks noGrp="1"/>
          </p:cNvSpPr>
          <p:nvPr>
            <p:ph idx="1"/>
          </p:nvPr>
        </p:nvSpPr>
        <p:spPr>
          <a:xfrm>
            <a:off x="2131637" y="1512043"/>
            <a:ext cx="5807044" cy="4276616"/>
          </a:xfrm>
        </p:spPr>
        <p:txBody>
          <a:bodyPr>
            <a:normAutofit/>
          </a:bodyPr>
          <a:lstStyle>
            <a:lvl1pPr>
              <a:defRPr sz="2000" baseline="0">
                <a:solidFill>
                  <a:srgbClr val="4D4D4D"/>
                </a:solidFill>
              </a:defRPr>
            </a:lvl1pPr>
            <a:lvl2pPr>
              <a:defRPr>
                <a:solidFill>
                  <a:srgbClr val="4D4D4D"/>
                </a:solidFill>
              </a:defRPr>
            </a:lvl2pPr>
            <a:lvl3pPr>
              <a:defRPr>
                <a:solidFill>
                  <a:srgbClr val="4D4D4D"/>
                </a:solidFill>
              </a:defRPr>
            </a:lvl3pPr>
            <a:lvl4pPr>
              <a:defRPr>
                <a:solidFill>
                  <a:srgbClr val="4D4D4D"/>
                </a:solidFill>
              </a:defRPr>
            </a:lvl4pPr>
            <a:lvl5pPr>
              <a:defRPr>
                <a:solidFill>
                  <a:srgbClr val="4D4D4D"/>
                </a:solidFill>
              </a:defRPr>
            </a:lvl5pPr>
          </a:lstStyle>
          <a:p>
            <a:pPr lvl="0"/>
            <a:r>
              <a:rPr lang="en-US" noProof="0" smtClean="0"/>
              <a:t>Click to edit Master text styles</a:t>
            </a:r>
          </a:p>
          <a:p>
            <a:pPr lvl="1"/>
            <a:r>
              <a:rPr lang="en-US" noProof="0" smtClean="0"/>
              <a:t>Second level</a:t>
            </a:r>
          </a:p>
          <a:p>
            <a:pPr lvl="2"/>
            <a:r>
              <a:rPr lang="en-US" noProof="0" smtClean="0"/>
              <a:t>Third level</a:t>
            </a:r>
          </a:p>
          <a:p>
            <a:pPr lvl="3"/>
            <a:r>
              <a:rPr lang="en-US" noProof="0" smtClean="0"/>
              <a:t>Fourth level</a:t>
            </a:r>
          </a:p>
        </p:txBody>
      </p:sp>
      <p:sp>
        <p:nvSpPr>
          <p:cNvPr id="27" name="Content Placeholder 2"/>
          <p:cNvSpPr>
            <a:spLocks noGrp="1"/>
          </p:cNvSpPr>
          <p:nvPr>
            <p:ph idx="10" hasCustomPrompt="1"/>
          </p:nvPr>
        </p:nvSpPr>
        <p:spPr>
          <a:xfrm>
            <a:off x="8029413" y="1523356"/>
            <a:ext cx="1357276" cy="4234245"/>
          </a:xfrm>
        </p:spPr>
        <p:txBody>
          <a:bodyPr>
            <a:noAutofit/>
          </a:bodyPr>
          <a:lstStyle>
            <a:lvl1pPr marL="0" indent="0">
              <a:buFontTx/>
              <a:buNone/>
              <a:defRPr sz="2000">
                <a:solidFill>
                  <a:schemeClr val="accent3"/>
                </a:solidFill>
              </a:defRPr>
            </a:lvl1pPr>
            <a:lvl2pPr>
              <a:defRPr>
                <a:solidFill>
                  <a:srgbClr val="4D4D4D"/>
                </a:solidFill>
              </a:defRPr>
            </a:lvl2pPr>
            <a:lvl3pPr>
              <a:defRPr>
                <a:solidFill>
                  <a:srgbClr val="4D4D4D"/>
                </a:solidFill>
              </a:defRPr>
            </a:lvl3pPr>
            <a:lvl4pPr>
              <a:defRPr>
                <a:solidFill>
                  <a:srgbClr val="4D4D4D"/>
                </a:solidFill>
              </a:defRPr>
            </a:lvl4pPr>
            <a:lvl5pPr>
              <a:defRPr>
                <a:solidFill>
                  <a:srgbClr val="4D4D4D"/>
                </a:solidFill>
              </a:defRPr>
            </a:lvl5pPr>
          </a:lstStyle>
          <a:p>
            <a:pPr lvl="0"/>
            <a:r>
              <a:rPr lang="en-GB" dirty="0" smtClean="0"/>
              <a:t>1</a:t>
            </a:r>
          </a:p>
          <a:p>
            <a:pPr lvl="0"/>
            <a:r>
              <a:rPr lang="en-GB" dirty="0" smtClean="0"/>
              <a:t>14</a:t>
            </a:r>
          </a:p>
          <a:p>
            <a:pPr lvl="0"/>
            <a:r>
              <a:rPr lang="en-GB" dirty="0" smtClean="0"/>
              <a:t>15</a:t>
            </a:r>
          </a:p>
          <a:p>
            <a:pPr lvl="0"/>
            <a:r>
              <a:rPr lang="en-GB" dirty="0" smtClean="0"/>
              <a:t>23</a:t>
            </a:r>
          </a:p>
        </p:txBody>
      </p:sp>
      <p:cxnSp>
        <p:nvCxnSpPr>
          <p:cNvPr id="28" name="Conector recto 12"/>
          <p:cNvCxnSpPr/>
          <p:nvPr userDrawn="1"/>
        </p:nvCxnSpPr>
        <p:spPr>
          <a:xfrm flipH="1">
            <a:off x="407671" y="5961731"/>
            <a:ext cx="5897778" cy="2873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2" name="Conector recto 8"/>
          <p:cNvCxnSpPr/>
          <p:nvPr userDrawn="1"/>
        </p:nvCxnSpPr>
        <p:spPr>
          <a:xfrm flipV="1">
            <a:off x="8989232" y="6076894"/>
            <a:ext cx="0" cy="290960"/>
          </a:xfrm>
          <a:prstGeom prst="line">
            <a:avLst/>
          </a:prstGeom>
          <a:ln w="12700" cmpd="sng">
            <a:solidFill>
              <a:schemeClr val="bg2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3" name="Picture Placeholder 2"/>
          <p:cNvSpPr>
            <a:spLocks noGrp="1"/>
          </p:cNvSpPr>
          <p:nvPr>
            <p:ph type="pic" sz="quarter" idx="11" hasCustomPrompt="1"/>
          </p:nvPr>
        </p:nvSpPr>
        <p:spPr>
          <a:xfrm>
            <a:off x="6759126" y="6078990"/>
            <a:ext cx="1863536" cy="290985"/>
          </a:xfrm>
        </p:spPr>
        <p:txBody>
          <a:bodyPr>
            <a:noAutofit/>
          </a:bodyPr>
          <a:lstStyle>
            <a:lvl1pPr marL="0" indent="0">
              <a:buNone/>
              <a:defRPr sz="1100"/>
            </a:lvl1pPr>
          </a:lstStyle>
          <a:p>
            <a:r>
              <a:rPr lang="en-GB" dirty="0" smtClean="0"/>
              <a:t>Co-branding logo</a:t>
            </a:r>
            <a:endParaRPr lang="en-GB" dirty="0"/>
          </a:p>
        </p:txBody>
      </p:sp>
      <p:grpSp>
        <p:nvGrpSpPr>
          <p:cNvPr id="24" name="Group 4"/>
          <p:cNvGrpSpPr>
            <a:grpSpLocks noChangeAspect="1"/>
          </p:cNvGrpSpPr>
          <p:nvPr userDrawn="1"/>
        </p:nvGrpSpPr>
        <p:grpSpPr bwMode="auto">
          <a:xfrm>
            <a:off x="9299675" y="6133575"/>
            <a:ext cx="1624293" cy="160505"/>
            <a:chOff x="4649" y="3974"/>
            <a:chExt cx="812" cy="107"/>
          </a:xfrm>
        </p:grpSpPr>
        <p:sp>
          <p:nvSpPr>
            <p:cNvPr id="29" name="AutoShape 3"/>
            <p:cNvSpPr>
              <a:spLocks noChangeAspect="1" noChangeArrowheads="1" noTextEdit="1"/>
            </p:cNvSpPr>
            <p:nvPr userDrawn="1"/>
          </p:nvSpPr>
          <p:spPr bwMode="auto">
            <a:xfrm>
              <a:off x="4649" y="3974"/>
              <a:ext cx="812" cy="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30" name="Freeform 29"/>
            <p:cNvSpPr>
              <a:spLocks noEditPoints="1"/>
            </p:cNvSpPr>
            <p:nvPr userDrawn="1"/>
          </p:nvSpPr>
          <p:spPr bwMode="auto">
            <a:xfrm>
              <a:off x="4649" y="3974"/>
              <a:ext cx="812" cy="107"/>
            </a:xfrm>
            <a:custGeom>
              <a:avLst/>
              <a:gdLst>
                <a:gd name="T0" fmla="*/ 2293 w 3248"/>
                <a:gd name="T1" fmla="*/ 424 h 428"/>
                <a:gd name="T2" fmla="*/ 2209 w 3248"/>
                <a:gd name="T3" fmla="*/ 355 h 428"/>
                <a:gd name="T4" fmla="*/ 2159 w 3248"/>
                <a:gd name="T5" fmla="*/ 76 h 428"/>
                <a:gd name="T6" fmla="*/ 2306 w 3248"/>
                <a:gd name="T7" fmla="*/ 5 h 428"/>
                <a:gd name="T8" fmla="*/ 2042 w 3248"/>
                <a:gd name="T9" fmla="*/ 407 h 428"/>
                <a:gd name="T10" fmla="*/ 611 w 3248"/>
                <a:gd name="T11" fmla="*/ 11 h 428"/>
                <a:gd name="T12" fmla="*/ 672 w 3248"/>
                <a:gd name="T13" fmla="*/ 353 h 428"/>
                <a:gd name="T14" fmla="*/ 737 w 3248"/>
                <a:gd name="T15" fmla="*/ 376 h 428"/>
                <a:gd name="T16" fmla="*/ 909 w 3248"/>
                <a:gd name="T17" fmla="*/ 1 h 428"/>
                <a:gd name="T18" fmla="*/ 261 w 3248"/>
                <a:gd name="T19" fmla="*/ 332 h 428"/>
                <a:gd name="T20" fmla="*/ 114 w 3248"/>
                <a:gd name="T21" fmla="*/ 347 h 428"/>
                <a:gd name="T22" fmla="*/ 94 w 3248"/>
                <a:gd name="T23" fmla="*/ 277 h 428"/>
                <a:gd name="T24" fmla="*/ 261 w 3248"/>
                <a:gd name="T25" fmla="*/ 332 h 428"/>
                <a:gd name="T26" fmla="*/ 52 w 3248"/>
                <a:gd name="T27" fmla="*/ 102 h 428"/>
                <a:gd name="T28" fmla="*/ 234 w 3248"/>
                <a:gd name="T29" fmla="*/ 90 h 428"/>
                <a:gd name="T30" fmla="*/ 179 w 3248"/>
                <a:gd name="T31" fmla="*/ 176 h 428"/>
                <a:gd name="T32" fmla="*/ 9 w 3248"/>
                <a:gd name="T33" fmla="*/ 257 h 428"/>
                <a:gd name="T34" fmla="*/ 35 w 3248"/>
                <a:gd name="T35" fmla="*/ 394 h 428"/>
                <a:gd name="T36" fmla="*/ 164 w 3248"/>
                <a:gd name="T37" fmla="*/ 426 h 428"/>
                <a:gd name="T38" fmla="*/ 284 w 3248"/>
                <a:gd name="T39" fmla="*/ 404 h 428"/>
                <a:gd name="T40" fmla="*/ 331 w 3248"/>
                <a:gd name="T41" fmla="*/ 45 h 428"/>
                <a:gd name="T42" fmla="*/ 1319 w 3248"/>
                <a:gd name="T43" fmla="*/ 332 h 428"/>
                <a:gd name="T44" fmla="*/ 1168 w 3248"/>
                <a:gd name="T45" fmla="*/ 344 h 428"/>
                <a:gd name="T46" fmla="*/ 1155 w 3248"/>
                <a:gd name="T47" fmla="*/ 272 h 428"/>
                <a:gd name="T48" fmla="*/ 1264 w 3248"/>
                <a:gd name="T49" fmla="*/ 0 h 428"/>
                <a:gd name="T50" fmla="*/ 1122 w 3248"/>
                <a:gd name="T51" fmla="*/ 98 h 428"/>
                <a:gd name="T52" fmla="*/ 1298 w 3248"/>
                <a:gd name="T53" fmla="*/ 94 h 428"/>
                <a:gd name="T54" fmla="*/ 1212 w 3248"/>
                <a:gd name="T55" fmla="*/ 177 h 428"/>
                <a:gd name="T56" fmla="*/ 1064 w 3248"/>
                <a:gd name="T57" fmla="*/ 270 h 428"/>
                <a:gd name="T58" fmla="*/ 1102 w 3248"/>
                <a:gd name="T59" fmla="*/ 401 h 428"/>
                <a:gd name="T60" fmla="*/ 1246 w 3248"/>
                <a:gd name="T61" fmla="*/ 423 h 428"/>
                <a:gd name="T62" fmla="*/ 1354 w 3248"/>
                <a:gd name="T63" fmla="*/ 407 h 428"/>
                <a:gd name="T64" fmla="*/ 1381 w 3248"/>
                <a:gd name="T65" fmla="*/ 36 h 428"/>
                <a:gd name="T66" fmla="*/ 2714 w 3248"/>
                <a:gd name="T67" fmla="*/ 326 h 428"/>
                <a:gd name="T68" fmla="*/ 2576 w 3248"/>
                <a:gd name="T69" fmla="*/ 337 h 428"/>
                <a:gd name="T70" fmla="*/ 2533 w 3248"/>
                <a:gd name="T71" fmla="*/ 4 h 428"/>
                <a:gd name="T72" fmla="*/ 2468 w 3248"/>
                <a:gd name="T73" fmla="*/ 364 h 428"/>
                <a:gd name="T74" fmla="*/ 2611 w 3248"/>
                <a:gd name="T75" fmla="*/ 427 h 428"/>
                <a:gd name="T76" fmla="*/ 2761 w 3248"/>
                <a:gd name="T77" fmla="*/ 403 h 428"/>
                <a:gd name="T78" fmla="*/ 2937 w 3248"/>
                <a:gd name="T79" fmla="*/ 413 h 428"/>
                <a:gd name="T80" fmla="*/ 3135 w 3248"/>
                <a:gd name="T81" fmla="*/ 422 h 428"/>
                <a:gd name="T82" fmla="*/ 3248 w 3248"/>
                <a:gd name="T83" fmla="*/ 300 h 428"/>
                <a:gd name="T84" fmla="*/ 3184 w 3248"/>
                <a:gd name="T85" fmla="*/ 204 h 428"/>
                <a:gd name="T86" fmla="*/ 3038 w 3248"/>
                <a:gd name="T87" fmla="*/ 127 h 428"/>
                <a:gd name="T88" fmla="*/ 3076 w 3248"/>
                <a:gd name="T89" fmla="*/ 76 h 428"/>
                <a:gd name="T90" fmla="*/ 3232 w 3248"/>
                <a:gd name="T91" fmla="*/ 30 h 428"/>
                <a:gd name="T92" fmla="*/ 3039 w 3248"/>
                <a:gd name="T93" fmla="*/ 8 h 428"/>
                <a:gd name="T94" fmla="*/ 2943 w 3248"/>
                <a:gd name="T95" fmla="*/ 122 h 428"/>
                <a:gd name="T96" fmla="*/ 3021 w 3248"/>
                <a:gd name="T97" fmla="*/ 229 h 428"/>
                <a:gd name="T98" fmla="*/ 3154 w 3248"/>
                <a:gd name="T99" fmla="*/ 300 h 428"/>
                <a:gd name="T100" fmla="*/ 3113 w 3248"/>
                <a:gd name="T101" fmla="*/ 350 h 428"/>
                <a:gd name="T102" fmla="*/ 1639 w 3248"/>
                <a:gd name="T103" fmla="*/ 80 h 428"/>
                <a:gd name="T104" fmla="*/ 1790 w 3248"/>
                <a:gd name="T105" fmla="*/ 97 h 428"/>
                <a:gd name="T106" fmla="*/ 1832 w 3248"/>
                <a:gd name="T107" fmla="*/ 245 h 428"/>
                <a:gd name="T108" fmla="*/ 1739 w 3248"/>
                <a:gd name="T109" fmla="*/ 353 h 428"/>
                <a:gd name="T110" fmla="*/ 1652 w 3248"/>
                <a:gd name="T111" fmla="*/ 4 h 428"/>
                <a:gd name="T112" fmla="*/ 1701 w 3248"/>
                <a:gd name="T113" fmla="*/ 428 h 428"/>
                <a:gd name="T114" fmla="*/ 1885 w 3248"/>
                <a:gd name="T115" fmla="*/ 369 h 428"/>
                <a:gd name="T116" fmla="*/ 1930 w 3248"/>
                <a:gd name="T117" fmla="*/ 187 h 428"/>
                <a:gd name="T118" fmla="*/ 1786 w 3248"/>
                <a:gd name="T119" fmla="*/ 8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248" h="428">
                  <a:moveTo>
                    <a:pt x="2042" y="407"/>
                  </a:moveTo>
                  <a:lnTo>
                    <a:pt x="2042" y="407"/>
                  </a:lnTo>
                  <a:lnTo>
                    <a:pt x="2055" y="411"/>
                  </a:lnTo>
                  <a:lnTo>
                    <a:pt x="2089" y="418"/>
                  </a:lnTo>
                  <a:lnTo>
                    <a:pt x="2113" y="421"/>
                  </a:lnTo>
                  <a:lnTo>
                    <a:pt x="2140" y="425"/>
                  </a:lnTo>
                  <a:lnTo>
                    <a:pt x="2171" y="427"/>
                  </a:lnTo>
                  <a:lnTo>
                    <a:pt x="2205" y="428"/>
                  </a:lnTo>
                  <a:lnTo>
                    <a:pt x="2205" y="428"/>
                  </a:lnTo>
                  <a:lnTo>
                    <a:pt x="2239" y="427"/>
                  </a:lnTo>
                  <a:lnTo>
                    <a:pt x="2268" y="426"/>
                  </a:lnTo>
                  <a:lnTo>
                    <a:pt x="2293" y="424"/>
                  </a:lnTo>
                  <a:lnTo>
                    <a:pt x="2312" y="422"/>
                  </a:lnTo>
                  <a:lnTo>
                    <a:pt x="2339" y="419"/>
                  </a:lnTo>
                  <a:lnTo>
                    <a:pt x="2347" y="417"/>
                  </a:lnTo>
                  <a:lnTo>
                    <a:pt x="2347" y="346"/>
                  </a:lnTo>
                  <a:lnTo>
                    <a:pt x="2347" y="346"/>
                  </a:lnTo>
                  <a:lnTo>
                    <a:pt x="2339" y="347"/>
                  </a:lnTo>
                  <a:lnTo>
                    <a:pt x="2314" y="351"/>
                  </a:lnTo>
                  <a:lnTo>
                    <a:pt x="2277" y="354"/>
                  </a:lnTo>
                  <a:lnTo>
                    <a:pt x="2255" y="355"/>
                  </a:lnTo>
                  <a:lnTo>
                    <a:pt x="2230" y="355"/>
                  </a:lnTo>
                  <a:lnTo>
                    <a:pt x="2230" y="355"/>
                  </a:lnTo>
                  <a:lnTo>
                    <a:pt x="2209" y="355"/>
                  </a:lnTo>
                  <a:lnTo>
                    <a:pt x="2191" y="354"/>
                  </a:lnTo>
                  <a:lnTo>
                    <a:pt x="2160" y="351"/>
                  </a:lnTo>
                  <a:lnTo>
                    <a:pt x="2141" y="349"/>
                  </a:lnTo>
                  <a:lnTo>
                    <a:pt x="2134" y="348"/>
                  </a:lnTo>
                  <a:lnTo>
                    <a:pt x="2134" y="247"/>
                  </a:lnTo>
                  <a:lnTo>
                    <a:pt x="2318" y="247"/>
                  </a:lnTo>
                  <a:lnTo>
                    <a:pt x="2318" y="175"/>
                  </a:lnTo>
                  <a:lnTo>
                    <a:pt x="2134" y="175"/>
                  </a:lnTo>
                  <a:lnTo>
                    <a:pt x="2134" y="79"/>
                  </a:lnTo>
                  <a:lnTo>
                    <a:pt x="2134" y="79"/>
                  </a:lnTo>
                  <a:lnTo>
                    <a:pt x="2141" y="78"/>
                  </a:lnTo>
                  <a:lnTo>
                    <a:pt x="2159" y="76"/>
                  </a:lnTo>
                  <a:lnTo>
                    <a:pt x="2187" y="74"/>
                  </a:lnTo>
                  <a:lnTo>
                    <a:pt x="2224" y="73"/>
                  </a:lnTo>
                  <a:lnTo>
                    <a:pt x="2224" y="73"/>
                  </a:lnTo>
                  <a:lnTo>
                    <a:pt x="2247" y="73"/>
                  </a:lnTo>
                  <a:lnTo>
                    <a:pt x="2268" y="74"/>
                  </a:lnTo>
                  <a:lnTo>
                    <a:pt x="2305" y="77"/>
                  </a:lnTo>
                  <a:lnTo>
                    <a:pt x="2331" y="80"/>
                  </a:lnTo>
                  <a:lnTo>
                    <a:pt x="2340" y="82"/>
                  </a:lnTo>
                  <a:lnTo>
                    <a:pt x="2340" y="10"/>
                  </a:lnTo>
                  <a:lnTo>
                    <a:pt x="2340" y="10"/>
                  </a:lnTo>
                  <a:lnTo>
                    <a:pt x="2331" y="9"/>
                  </a:lnTo>
                  <a:lnTo>
                    <a:pt x="2306" y="5"/>
                  </a:lnTo>
                  <a:lnTo>
                    <a:pt x="2266" y="2"/>
                  </a:lnTo>
                  <a:lnTo>
                    <a:pt x="2242" y="1"/>
                  </a:lnTo>
                  <a:lnTo>
                    <a:pt x="2214" y="0"/>
                  </a:lnTo>
                  <a:lnTo>
                    <a:pt x="2214" y="0"/>
                  </a:lnTo>
                  <a:lnTo>
                    <a:pt x="2176" y="1"/>
                  </a:lnTo>
                  <a:lnTo>
                    <a:pt x="2144" y="3"/>
                  </a:lnTo>
                  <a:lnTo>
                    <a:pt x="2114" y="6"/>
                  </a:lnTo>
                  <a:lnTo>
                    <a:pt x="2089" y="9"/>
                  </a:lnTo>
                  <a:lnTo>
                    <a:pt x="2069" y="13"/>
                  </a:lnTo>
                  <a:lnTo>
                    <a:pt x="2055" y="15"/>
                  </a:lnTo>
                  <a:lnTo>
                    <a:pt x="2042" y="19"/>
                  </a:lnTo>
                  <a:lnTo>
                    <a:pt x="2042" y="407"/>
                  </a:lnTo>
                  <a:close/>
                  <a:moveTo>
                    <a:pt x="726" y="246"/>
                  </a:moveTo>
                  <a:lnTo>
                    <a:pt x="726" y="246"/>
                  </a:lnTo>
                  <a:lnTo>
                    <a:pt x="722" y="257"/>
                  </a:lnTo>
                  <a:lnTo>
                    <a:pt x="719" y="270"/>
                  </a:lnTo>
                  <a:lnTo>
                    <a:pt x="719" y="270"/>
                  </a:lnTo>
                  <a:lnTo>
                    <a:pt x="715" y="257"/>
                  </a:lnTo>
                  <a:lnTo>
                    <a:pt x="712" y="246"/>
                  </a:lnTo>
                  <a:lnTo>
                    <a:pt x="630" y="39"/>
                  </a:lnTo>
                  <a:lnTo>
                    <a:pt x="630" y="39"/>
                  </a:lnTo>
                  <a:lnTo>
                    <a:pt x="624" y="28"/>
                  </a:lnTo>
                  <a:lnTo>
                    <a:pt x="618" y="19"/>
                  </a:lnTo>
                  <a:lnTo>
                    <a:pt x="611" y="11"/>
                  </a:lnTo>
                  <a:lnTo>
                    <a:pt x="603" y="7"/>
                  </a:lnTo>
                  <a:lnTo>
                    <a:pt x="593" y="3"/>
                  </a:lnTo>
                  <a:lnTo>
                    <a:pt x="581" y="1"/>
                  </a:lnTo>
                  <a:lnTo>
                    <a:pt x="569" y="1"/>
                  </a:lnTo>
                  <a:lnTo>
                    <a:pt x="555" y="0"/>
                  </a:lnTo>
                  <a:lnTo>
                    <a:pt x="555" y="0"/>
                  </a:lnTo>
                  <a:lnTo>
                    <a:pt x="529" y="1"/>
                  </a:lnTo>
                  <a:lnTo>
                    <a:pt x="513" y="2"/>
                  </a:lnTo>
                  <a:lnTo>
                    <a:pt x="471" y="422"/>
                  </a:lnTo>
                  <a:lnTo>
                    <a:pt x="564" y="422"/>
                  </a:lnTo>
                  <a:lnTo>
                    <a:pt x="584" y="140"/>
                  </a:lnTo>
                  <a:lnTo>
                    <a:pt x="672" y="353"/>
                  </a:lnTo>
                  <a:lnTo>
                    <a:pt x="672" y="353"/>
                  </a:lnTo>
                  <a:lnTo>
                    <a:pt x="675" y="359"/>
                  </a:lnTo>
                  <a:lnTo>
                    <a:pt x="679" y="364"/>
                  </a:lnTo>
                  <a:lnTo>
                    <a:pt x="684" y="368"/>
                  </a:lnTo>
                  <a:lnTo>
                    <a:pt x="689" y="371"/>
                  </a:lnTo>
                  <a:lnTo>
                    <a:pt x="695" y="373"/>
                  </a:lnTo>
                  <a:lnTo>
                    <a:pt x="702" y="376"/>
                  </a:lnTo>
                  <a:lnTo>
                    <a:pt x="710" y="377"/>
                  </a:lnTo>
                  <a:lnTo>
                    <a:pt x="719" y="377"/>
                  </a:lnTo>
                  <a:lnTo>
                    <a:pt x="719" y="377"/>
                  </a:lnTo>
                  <a:lnTo>
                    <a:pt x="728" y="377"/>
                  </a:lnTo>
                  <a:lnTo>
                    <a:pt x="737" y="376"/>
                  </a:lnTo>
                  <a:lnTo>
                    <a:pt x="744" y="373"/>
                  </a:lnTo>
                  <a:lnTo>
                    <a:pt x="750" y="371"/>
                  </a:lnTo>
                  <a:lnTo>
                    <a:pt x="755" y="368"/>
                  </a:lnTo>
                  <a:lnTo>
                    <a:pt x="759" y="364"/>
                  </a:lnTo>
                  <a:lnTo>
                    <a:pt x="762" y="359"/>
                  </a:lnTo>
                  <a:lnTo>
                    <a:pt x="765" y="353"/>
                  </a:lnTo>
                  <a:lnTo>
                    <a:pt x="853" y="140"/>
                  </a:lnTo>
                  <a:lnTo>
                    <a:pt x="874" y="422"/>
                  </a:lnTo>
                  <a:lnTo>
                    <a:pt x="967" y="422"/>
                  </a:lnTo>
                  <a:lnTo>
                    <a:pt x="925" y="2"/>
                  </a:lnTo>
                  <a:lnTo>
                    <a:pt x="925" y="2"/>
                  </a:lnTo>
                  <a:lnTo>
                    <a:pt x="909" y="1"/>
                  </a:lnTo>
                  <a:lnTo>
                    <a:pt x="883" y="0"/>
                  </a:lnTo>
                  <a:lnTo>
                    <a:pt x="883" y="0"/>
                  </a:lnTo>
                  <a:lnTo>
                    <a:pt x="868" y="1"/>
                  </a:lnTo>
                  <a:lnTo>
                    <a:pt x="856" y="1"/>
                  </a:lnTo>
                  <a:lnTo>
                    <a:pt x="845" y="3"/>
                  </a:lnTo>
                  <a:lnTo>
                    <a:pt x="836" y="7"/>
                  </a:lnTo>
                  <a:lnTo>
                    <a:pt x="827" y="11"/>
                  </a:lnTo>
                  <a:lnTo>
                    <a:pt x="819" y="19"/>
                  </a:lnTo>
                  <a:lnTo>
                    <a:pt x="813" y="28"/>
                  </a:lnTo>
                  <a:lnTo>
                    <a:pt x="808" y="39"/>
                  </a:lnTo>
                  <a:lnTo>
                    <a:pt x="726" y="246"/>
                  </a:lnTo>
                  <a:close/>
                  <a:moveTo>
                    <a:pt x="261" y="332"/>
                  </a:moveTo>
                  <a:lnTo>
                    <a:pt x="261" y="332"/>
                  </a:lnTo>
                  <a:lnTo>
                    <a:pt x="241" y="338"/>
                  </a:lnTo>
                  <a:lnTo>
                    <a:pt x="215" y="347"/>
                  </a:lnTo>
                  <a:lnTo>
                    <a:pt x="200" y="350"/>
                  </a:lnTo>
                  <a:lnTo>
                    <a:pt x="186" y="353"/>
                  </a:lnTo>
                  <a:lnTo>
                    <a:pt x="172" y="355"/>
                  </a:lnTo>
                  <a:lnTo>
                    <a:pt x="157" y="355"/>
                  </a:lnTo>
                  <a:lnTo>
                    <a:pt x="157" y="355"/>
                  </a:lnTo>
                  <a:lnTo>
                    <a:pt x="144" y="355"/>
                  </a:lnTo>
                  <a:lnTo>
                    <a:pt x="131" y="353"/>
                  </a:lnTo>
                  <a:lnTo>
                    <a:pt x="120" y="349"/>
                  </a:lnTo>
                  <a:lnTo>
                    <a:pt x="114" y="347"/>
                  </a:lnTo>
                  <a:lnTo>
                    <a:pt x="109" y="344"/>
                  </a:lnTo>
                  <a:lnTo>
                    <a:pt x="105" y="340"/>
                  </a:lnTo>
                  <a:lnTo>
                    <a:pt x="101" y="336"/>
                  </a:lnTo>
                  <a:lnTo>
                    <a:pt x="98" y="331"/>
                  </a:lnTo>
                  <a:lnTo>
                    <a:pt x="95" y="326"/>
                  </a:lnTo>
                  <a:lnTo>
                    <a:pt x="93" y="321"/>
                  </a:lnTo>
                  <a:lnTo>
                    <a:pt x="92" y="315"/>
                  </a:lnTo>
                  <a:lnTo>
                    <a:pt x="91" y="308"/>
                  </a:lnTo>
                  <a:lnTo>
                    <a:pt x="90" y="300"/>
                  </a:lnTo>
                  <a:lnTo>
                    <a:pt x="90" y="300"/>
                  </a:lnTo>
                  <a:lnTo>
                    <a:pt x="91" y="288"/>
                  </a:lnTo>
                  <a:lnTo>
                    <a:pt x="94" y="277"/>
                  </a:lnTo>
                  <a:lnTo>
                    <a:pt x="96" y="272"/>
                  </a:lnTo>
                  <a:lnTo>
                    <a:pt x="99" y="266"/>
                  </a:lnTo>
                  <a:lnTo>
                    <a:pt x="103" y="262"/>
                  </a:lnTo>
                  <a:lnTo>
                    <a:pt x="106" y="258"/>
                  </a:lnTo>
                  <a:lnTo>
                    <a:pt x="111" y="255"/>
                  </a:lnTo>
                  <a:lnTo>
                    <a:pt x="116" y="252"/>
                  </a:lnTo>
                  <a:lnTo>
                    <a:pt x="123" y="249"/>
                  </a:lnTo>
                  <a:lnTo>
                    <a:pt x="129" y="247"/>
                  </a:lnTo>
                  <a:lnTo>
                    <a:pt x="145" y="244"/>
                  </a:lnTo>
                  <a:lnTo>
                    <a:pt x="162" y="242"/>
                  </a:lnTo>
                  <a:lnTo>
                    <a:pt x="261" y="239"/>
                  </a:lnTo>
                  <a:lnTo>
                    <a:pt x="261" y="332"/>
                  </a:lnTo>
                  <a:close/>
                  <a:moveTo>
                    <a:pt x="205" y="0"/>
                  </a:moveTo>
                  <a:lnTo>
                    <a:pt x="205" y="0"/>
                  </a:lnTo>
                  <a:lnTo>
                    <a:pt x="176" y="1"/>
                  </a:lnTo>
                  <a:lnTo>
                    <a:pt x="147" y="4"/>
                  </a:lnTo>
                  <a:lnTo>
                    <a:pt x="121" y="7"/>
                  </a:lnTo>
                  <a:lnTo>
                    <a:pt x="97" y="12"/>
                  </a:lnTo>
                  <a:lnTo>
                    <a:pt x="77" y="17"/>
                  </a:lnTo>
                  <a:lnTo>
                    <a:pt x="58" y="23"/>
                  </a:lnTo>
                  <a:lnTo>
                    <a:pt x="44" y="28"/>
                  </a:lnTo>
                  <a:lnTo>
                    <a:pt x="33" y="33"/>
                  </a:lnTo>
                  <a:lnTo>
                    <a:pt x="52" y="102"/>
                  </a:lnTo>
                  <a:lnTo>
                    <a:pt x="52" y="102"/>
                  </a:lnTo>
                  <a:lnTo>
                    <a:pt x="63" y="98"/>
                  </a:lnTo>
                  <a:lnTo>
                    <a:pt x="92" y="91"/>
                  </a:lnTo>
                  <a:lnTo>
                    <a:pt x="111" y="86"/>
                  </a:lnTo>
                  <a:lnTo>
                    <a:pt x="133" y="82"/>
                  </a:lnTo>
                  <a:lnTo>
                    <a:pt x="155" y="80"/>
                  </a:lnTo>
                  <a:lnTo>
                    <a:pt x="179" y="79"/>
                  </a:lnTo>
                  <a:lnTo>
                    <a:pt x="179" y="79"/>
                  </a:lnTo>
                  <a:lnTo>
                    <a:pt x="197" y="80"/>
                  </a:lnTo>
                  <a:lnTo>
                    <a:pt x="214" y="82"/>
                  </a:lnTo>
                  <a:lnTo>
                    <a:pt x="221" y="84"/>
                  </a:lnTo>
                  <a:lnTo>
                    <a:pt x="228" y="86"/>
                  </a:lnTo>
                  <a:lnTo>
                    <a:pt x="234" y="90"/>
                  </a:lnTo>
                  <a:lnTo>
                    <a:pt x="239" y="94"/>
                  </a:lnTo>
                  <a:lnTo>
                    <a:pt x="244" y="98"/>
                  </a:lnTo>
                  <a:lnTo>
                    <a:pt x="248" y="102"/>
                  </a:lnTo>
                  <a:lnTo>
                    <a:pt x="251" y="108"/>
                  </a:lnTo>
                  <a:lnTo>
                    <a:pt x="254" y="114"/>
                  </a:lnTo>
                  <a:lnTo>
                    <a:pt x="256" y="120"/>
                  </a:lnTo>
                  <a:lnTo>
                    <a:pt x="258" y="129"/>
                  </a:lnTo>
                  <a:lnTo>
                    <a:pt x="260" y="137"/>
                  </a:lnTo>
                  <a:lnTo>
                    <a:pt x="260" y="146"/>
                  </a:lnTo>
                  <a:lnTo>
                    <a:pt x="260" y="176"/>
                  </a:lnTo>
                  <a:lnTo>
                    <a:pt x="179" y="176"/>
                  </a:lnTo>
                  <a:lnTo>
                    <a:pt x="179" y="176"/>
                  </a:lnTo>
                  <a:lnTo>
                    <a:pt x="154" y="177"/>
                  </a:lnTo>
                  <a:lnTo>
                    <a:pt x="132" y="179"/>
                  </a:lnTo>
                  <a:lnTo>
                    <a:pt x="111" y="182"/>
                  </a:lnTo>
                  <a:lnTo>
                    <a:pt x="93" y="187"/>
                  </a:lnTo>
                  <a:lnTo>
                    <a:pt x="77" y="192"/>
                  </a:lnTo>
                  <a:lnTo>
                    <a:pt x="61" y="200"/>
                  </a:lnTo>
                  <a:lnTo>
                    <a:pt x="49" y="207"/>
                  </a:lnTo>
                  <a:lnTo>
                    <a:pt x="38" y="216"/>
                  </a:lnTo>
                  <a:lnTo>
                    <a:pt x="29" y="225"/>
                  </a:lnTo>
                  <a:lnTo>
                    <a:pt x="20" y="236"/>
                  </a:lnTo>
                  <a:lnTo>
                    <a:pt x="14" y="246"/>
                  </a:lnTo>
                  <a:lnTo>
                    <a:pt x="9" y="257"/>
                  </a:lnTo>
                  <a:lnTo>
                    <a:pt x="5" y="270"/>
                  </a:lnTo>
                  <a:lnTo>
                    <a:pt x="2" y="282"/>
                  </a:lnTo>
                  <a:lnTo>
                    <a:pt x="1" y="294"/>
                  </a:lnTo>
                  <a:lnTo>
                    <a:pt x="0" y="307"/>
                  </a:lnTo>
                  <a:lnTo>
                    <a:pt x="0" y="307"/>
                  </a:lnTo>
                  <a:lnTo>
                    <a:pt x="1" y="323"/>
                  </a:lnTo>
                  <a:lnTo>
                    <a:pt x="3" y="338"/>
                  </a:lnTo>
                  <a:lnTo>
                    <a:pt x="7" y="352"/>
                  </a:lnTo>
                  <a:lnTo>
                    <a:pt x="12" y="364"/>
                  </a:lnTo>
                  <a:lnTo>
                    <a:pt x="19" y="376"/>
                  </a:lnTo>
                  <a:lnTo>
                    <a:pt x="27" y="386"/>
                  </a:lnTo>
                  <a:lnTo>
                    <a:pt x="35" y="394"/>
                  </a:lnTo>
                  <a:lnTo>
                    <a:pt x="45" y="401"/>
                  </a:lnTo>
                  <a:lnTo>
                    <a:pt x="54" y="408"/>
                  </a:lnTo>
                  <a:lnTo>
                    <a:pt x="65" y="414"/>
                  </a:lnTo>
                  <a:lnTo>
                    <a:pt x="77" y="418"/>
                  </a:lnTo>
                  <a:lnTo>
                    <a:pt x="89" y="422"/>
                  </a:lnTo>
                  <a:lnTo>
                    <a:pt x="101" y="424"/>
                  </a:lnTo>
                  <a:lnTo>
                    <a:pt x="113" y="426"/>
                  </a:lnTo>
                  <a:lnTo>
                    <a:pt x="126" y="427"/>
                  </a:lnTo>
                  <a:lnTo>
                    <a:pt x="138" y="428"/>
                  </a:lnTo>
                  <a:lnTo>
                    <a:pt x="138" y="428"/>
                  </a:lnTo>
                  <a:lnTo>
                    <a:pt x="151" y="427"/>
                  </a:lnTo>
                  <a:lnTo>
                    <a:pt x="164" y="426"/>
                  </a:lnTo>
                  <a:lnTo>
                    <a:pt x="189" y="423"/>
                  </a:lnTo>
                  <a:lnTo>
                    <a:pt x="209" y="418"/>
                  </a:lnTo>
                  <a:lnTo>
                    <a:pt x="227" y="412"/>
                  </a:lnTo>
                  <a:lnTo>
                    <a:pt x="241" y="406"/>
                  </a:lnTo>
                  <a:lnTo>
                    <a:pt x="252" y="401"/>
                  </a:lnTo>
                  <a:lnTo>
                    <a:pt x="260" y="397"/>
                  </a:lnTo>
                  <a:lnTo>
                    <a:pt x="264" y="396"/>
                  </a:lnTo>
                  <a:lnTo>
                    <a:pt x="264" y="396"/>
                  </a:lnTo>
                  <a:lnTo>
                    <a:pt x="266" y="397"/>
                  </a:lnTo>
                  <a:lnTo>
                    <a:pt x="270" y="398"/>
                  </a:lnTo>
                  <a:lnTo>
                    <a:pt x="276" y="401"/>
                  </a:lnTo>
                  <a:lnTo>
                    <a:pt x="284" y="404"/>
                  </a:lnTo>
                  <a:lnTo>
                    <a:pt x="295" y="407"/>
                  </a:lnTo>
                  <a:lnTo>
                    <a:pt x="311" y="411"/>
                  </a:lnTo>
                  <a:lnTo>
                    <a:pt x="329" y="412"/>
                  </a:lnTo>
                  <a:lnTo>
                    <a:pt x="352" y="413"/>
                  </a:lnTo>
                  <a:lnTo>
                    <a:pt x="352" y="122"/>
                  </a:lnTo>
                  <a:lnTo>
                    <a:pt x="352" y="122"/>
                  </a:lnTo>
                  <a:lnTo>
                    <a:pt x="352" y="106"/>
                  </a:lnTo>
                  <a:lnTo>
                    <a:pt x="350" y="92"/>
                  </a:lnTo>
                  <a:lnTo>
                    <a:pt x="347" y="78"/>
                  </a:lnTo>
                  <a:lnTo>
                    <a:pt x="343" y="66"/>
                  </a:lnTo>
                  <a:lnTo>
                    <a:pt x="337" y="56"/>
                  </a:lnTo>
                  <a:lnTo>
                    <a:pt x="331" y="45"/>
                  </a:lnTo>
                  <a:lnTo>
                    <a:pt x="323" y="36"/>
                  </a:lnTo>
                  <a:lnTo>
                    <a:pt x="314" y="29"/>
                  </a:lnTo>
                  <a:lnTo>
                    <a:pt x="304" y="22"/>
                  </a:lnTo>
                  <a:lnTo>
                    <a:pt x="293" y="15"/>
                  </a:lnTo>
                  <a:lnTo>
                    <a:pt x="281" y="11"/>
                  </a:lnTo>
                  <a:lnTo>
                    <a:pt x="268" y="7"/>
                  </a:lnTo>
                  <a:lnTo>
                    <a:pt x="253" y="4"/>
                  </a:lnTo>
                  <a:lnTo>
                    <a:pt x="238" y="2"/>
                  </a:lnTo>
                  <a:lnTo>
                    <a:pt x="223" y="1"/>
                  </a:lnTo>
                  <a:lnTo>
                    <a:pt x="205" y="0"/>
                  </a:lnTo>
                  <a:close/>
                  <a:moveTo>
                    <a:pt x="1319" y="332"/>
                  </a:moveTo>
                  <a:lnTo>
                    <a:pt x="1319" y="332"/>
                  </a:lnTo>
                  <a:lnTo>
                    <a:pt x="1300" y="338"/>
                  </a:lnTo>
                  <a:lnTo>
                    <a:pt x="1273" y="347"/>
                  </a:lnTo>
                  <a:lnTo>
                    <a:pt x="1259" y="350"/>
                  </a:lnTo>
                  <a:lnTo>
                    <a:pt x="1243" y="353"/>
                  </a:lnTo>
                  <a:lnTo>
                    <a:pt x="1229" y="355"/>
                  </a:lnTo>
                  <a:lnTo>
                    <a:pt x="1216" y="355"/>
                  </a:lnTo>
                  <a:lnTo>
                    <a:pt x="1216" y="355"/>
                  </a:lnTo>
                  <a:lnTo>
                    <a:pt x="1202" y="355"/>
                  </a:lnTo>
                  <a:lnTo>
                    <a:pt x="1189" y="353"/>
                  </a:lnTo>
                  <a:lnTo>
                    <a:pt x="1177" y="349"/>
                  </a:lnTo>
                  <a:lnTo>
                    <a:pt x="1172" y="347"/>
                  </a:lnTo>
                  <a:lnTo>
                    <a:pt x="1168" y="344"/>
                  </a:lnTo>
                  <a:lnTo>
                    <a:pt x="1164" y="340"/>
                  </a:lnTo>
                  <a:lnTo>
                    <a:pt x="1160" y="336"/>
                  </a:lnTo>
                  <a:lnTo>
                    <a:pt x="1157" y="331"/>
                  </a:lnTo>
                  <a:lnTo>
                    <a:pt x="1154" y="326"/>
                  </a:lnTo>
                  <a:lnTo>
                    <a:pt x="1151" y="321"/>
                  </a:lnTo>
                  <a:lnTo>
                    <a:pt x="1149" y="315"/>
                  </a:lnTo>
                  <a:lnTo>
                    <a:pt x="1148" y="308"/>
                  </a:lnTo>
                  <a:lnTo>
                    <a:pt x="1148" y="300"/>
                  </a:lnTo>
                  <a:lnTo>
                    <a:pt x="1148" y="300"/>
                  </a:lnTo>
                  <a:lnTo>
                    <a:pt x="1149" y="288"/>
                  </a:lnTo>
                  <a:lnTo>
                    <a:pt x="1152" y="277"/>
                  </a:lnTo>
                  <a:lnTo>
                    <a:pt x="1155" y="272"/>
                  </a:lnTo>
                  <a:lnTo>
                    <a:pt x="1158" y="266"/>
                  </a:lnTo>
                  <a:lnTo>
                    <a:pt x="1161" y="262"/>
                  </a:lnTo>
                  <a:lnTo>
                    <a:pt x="1165" y="258"/>
                  </a:lnTo>
                  <a:lnTo>
                    <a:pt x="1170" y="255"/>
                  </a:lnTo>
                  <a:lnTo>
                    <a:pt x="1175" y="252"/>
                  </a:lnTo>
                  <a:lnTo>
                    <a:pt x="1181" y="249"/>
                  </a:lnTo>
                  <a:lnTo>
                    <a:pt x="1187" y="247"/>
                  </a:lnTo>
                  <a:lnTo>
                    <a:pt x="1203" y="244"/>
                  </a:lnTo>
                  <a:lnTo>
                    <a:pt x="1221" y="242"/>
                  </a:lnTo>
                  <a:lnTo>
                    <a:pt x="1319" y="239"/>
                  </a:lnTo>
                  <a:lnTo>
                    <a:pt x="1319" y="332"/>
                  </a:lnTo>
                  <a:close/>
                  <a:moveTo>
                    <a:pt x="1264" y="0"/>
                  </a:moveTo>
                  <a:lnTo>
                    <a:pt x="1264" y="0"/>
                  </a:lnTo>
                  <a:lnTo>
                    <a:pt x="1233" y="1"/>
                  </a:lnTo>
                  <a:lnTo>
                    <a:pt x="1206" y="4"/>
                  </a:lnTo>
                  <a:lnTo>
                    <a:pt x="1179" y="7"/>
                  </a:lnTo>
                  <a:lnTo>
                    <a:pt x="1156" y="12"/>
                  </a:lnTo>
                  <a:lnTo>
                    <a:pt x="1135" y="17"/>
                  </a:lnTo>
                  <a:lnTo>
                    <a:pt x="1117" y="23"/>
                  </a:lnTo>
                  <a:lnTo>
                    <a:pt x="1102" y="28"/>
                  </a:lnTo>
                  <a:lnTo>
                    <a:pt x="1091" y="33"/>
                  </a:lnTo>
                  <a:lnTo>
                    <a:pt x="1111" y="102"/>
                  </a:lnTo>
                  <a:lnTo>
                    <a:pt x="1111" y="102"/>
                  </a:lnTo>
                  <a:lnTo>
                    <a:pt x="1122" y="98"/>
                  </a:lnTo>
                  <a:lnTo>
                    <a:pt x="1150" y="91"/>
                  </a:lnTo>
                  <a:lnTo>
                    <a:pt x="1169" y="86"/>
                  </a:lnTo>
                  <a:lnTo>
                    <a:pt x="1190" y="82"/>
                  </a:lnTo>
                  <a:lnTo>
                    <a:pt x="1213" y="80"/>
                  </a:lnTo>
                  <a:lnTo>
                    <a:pt x="1236" y="79"/>
                  </a:lnTo>
                  <a:lnTo>
                    <a:pt x="1236" y="79"/>
                  </a:lnTo>
                  <a:lnTo>
                    <a:pt x="1256" y="80"/>
                  </a:lnTo>
                  <a:lnTo>
                    <a:pt x="1272" y="82"/>
                  </a:lnTo>
                  <a:lnTo>
                    <a:pt x="1279" y="84"/>
                  </a:lnTo>
                  <a:lnTo>
                    <a:pt x="1285" y="86"/>
                  </a:lnTo>
                  <a:lnTo>
                    <a:pt x="1291" y="90"/>
                  </a:lnTo>
                  <a:lnTo>
                    <a:pt x="1298" y="94"/>
                  </a:lnTo>
                  <a:lnTo>
                    <a:pt x="1302" y="98"/>
                  </a:lnTo>
                  <a:lnTo>
                    <a:pt x="1306" y="102"/>
                  </a:lnTo>
                  <a:lnTo>
                    <a:pt x="1310" y="108"/>
                  </a:lnTo>
                  <a:lnTo>
                    <a:pt x="1313" y="114"/>
                  </a:lnTo>
                  <a:lnTo>
                    <a:pt x="1315" y="120"/>
                  </a:lnTo>
                  <a:lnTo>
                    <a:pt x="1316" y="129"/>
                  </a:lnTo>
                  <a:lnTo>
                    <a:pt x="1317" y="137"/>
                  </a:lnTo>
                  <a:lnTo>
                    <a:pt x="1318" y="146"/>
                  </a:lnTo>
                  <a:lnTo>
                    <a:pt x="1318" y="176"/>
                  </a:lnTo>
                  <a:lnTo>
                    <a:pt x="1236" y="176"/>
                  </a:lnTo>
                  <a:lnTo>
                    <a:pt x="1236" y="176"/>
                  </a:lnTo>
                  <a:lnTo>
                    <a:pt x="1212" y="177"/>
                  </a:lnTo>
                  <a:lnTo>
                    <a:pt x="1189" y="179"/>
                  </a:lnTo>
                  <a:lnTo>
                    <a:pt x="1169" y="182"/>
                  </a:lnTo>
                  <a:lnTo>
                    <a:pt x="1150" y="187"/>
                  </a:lnTo>
                  <a:lnTo>
                    <a:pt x="1134" y="192"/>
                  </a:lnTo>
                  <a:lnTo>
                    <a:pt x="1120" y="200"/>
                  </a:lnTo>
                  <a:lnTo>
                    <a:pt x="1108" y="207"/>
                  </a:lnTo>
                  <a:lnTo>
                    <a:pt x="1096" y="216"/>
                  </a:lnTo>
                  <a:lnTo>
                    <a:pt x="1086" y="225"/>
                  </a:lnTo>
                  <a:lnTo>
                    <a:pt x="1079" y="236"/>
                  </a:lnTo>
                  <a:lnTo>
                    <a:pt x="1072" y="246"/>
                  </a:lnTo>
                  <a:lnTo>
                    <a:pt x="1067" y="257"/>
                  </a:lnTo>
                  <a:lnTo>
                    <a:pt x="1064" y="270"/>
                  </a:lnTo>
                  <a:lnTo>
                    <a:pt x="1061" y="282"/>
                  </a:lnTo>
                  <a:lnTo>
                    <a:pt x="1058" y="294"/>
                  </a:lnTo>
                  <a:lnTo>
                    <a:pt x="1058" y="307"/>
                  </a:lnTo>
                  <a:lnTo>
                    <a:pt x="1058" y="307"/>
                  </a:lnTo>
                  <a:lnTo>
                    <a:pt x="1060" y="323"/>
                  </a:lnTo>
                  <a:lnTo>
                    <a:pt x="1062" y="338"/>
                  </a:lnTo>
                  <a:lnTo>
                    <a:pt x="1066" y="352"/>
                  </a:lnTo>
                  <a:lnTo>
                    <a:pt x="1071" y="364"/>
                  </a:lnTo>
                  <a:lnTo>
                    <a:pt x="1077" y="376"/>
                  </a:lnTo>
                  <a:lnTo>
                    <a:pt x="1085" y="386"/>
                  </a:lnTo>
                  <a:lnTo>
                    <a:pt x="1093" y="394"/>
                  </a:lnTo>
                  <a:lnTo>
                    <a:pt x="1102" y="401"/>
                  </a:lnTo>
                  <a:lnTo>
                    <a:pt x="1113" y="408"/>
                  </a:lnTo>
                  <a:lnTo>
                    <a:pt x="1124" y="414"/>
                  </a:lnTo>
                  <a:lnTo>
                    <a:pt x="1135" y="418"/>
                  </a:lnTo>
                  <a:lnTo>
                    <a:pt x="1146" y="422"/>
                  </a:lnTo>
                  <a:lnTo>
                    <a:pt x="1159" y="424"/>
                  </a:lnTo>
                  <a:lnTo>
                    <a:pt x="1171" y="426"/>
                  </a:lnTo>
                  <a:lnTo>
                    <a:pt x="1183" y="427"/>
                  </a:lnTo>
                  <a:lnTo>
                    <a:pt x="1195" y="428"/>
                  </a:lnTo>
                  <a:lnTo>
                    <a:pt x="1195" y="428"/>
                  </a:lnTo>
                  <a:lnTo>
                    <a:pt x="1210" y="427"/>
                  </a:lnTo>
                  <a:lnTo>
                    <a:pt x="1223" y="426"/>
                  </a:lnTo>
                  <a:lnTo>
                    <a:pt x="1246" y="423"/>
                  </a:lnTo>
                  <a:lnTo>
                    <a:pt x="1268" y="418"/>
                  </a:lnTo>
                  <a:lnTo>
                    <a:pt x="1285" y="412"/>
                  </a:lnTo>
                  <a:lnTo>
                    <a:pt x="1300" y="406"/>
                  </a:lnTo>
                  <a:lnTo>
                    <a:pt x="1311" y="401"/>
                  </a:lnTo>
                  <a:lnTo>
                    <a:pt x="1318" y="397"/>
                  </a:lnTo>
                  <a:lnTo>
                    <a:pt x="1322" y="396"/>
                  </a:lnTo>
                  <a:lnTo>
                    <a:pt x="1322" y="396"/>
                  </a:lnTo>
                  <a:lnTo>
                    <a:pt x="1324" y="397"/>
                  </a:lnTo>
                  <a:lnTo>
                    <a:pt x="1327" y="398"/>
                  </a:lnTo>
                  <a:lnTo>
                    <a:pt x="1333" y="401"/>
                  </a:lnTo>
                  <a:lnTo>
                    <a:pt x="1341" y="404"/>
                  </a:lnTo>
                  <a:lnTo>
                    <a:pt x="1354" y="407"/>
                  </a:lnTo>
                  <a:lnTo>
                    <a:pt x="1368" y="411"/>
                  </a:lnTo>
                  <a:lnTo>
                    <a:pt x="1387" y="412"/>
                  </a:lnTo>
                  <a:lnTo>
                    <a:pt x="1411" y="413"/>
                  </a:lnTo>
                  <a:lnTo>
                    <a:pt x="1411" y="122"/>
                  </a:lnTo>
                  <a:lnTo>
                    <a:pt x="1411" y="122"/>
                  </a:lnTo>
                  <a:lnTo>
                    <a:pt x="1411" y="106"/>
                  </a:lnTo>
                  <a:lnTo>
                    <a:pt x="1409" y="92"/>
                  </a:lnTo>
                  <a:lnTo>
                    <a:pt x="1406" y="78"/>
                  </a:lnTo>
                  <a:lnTo>
                    <a:pt x="1401" y="66"/>
                  </a:lnTo>
                  <a:lnTo>
                    <a:pt x="1396" y="56"/>
                  </a:lnTo>
                  <a:lnTo>
                    <a:pt x="1388" y="45"/>
                  </a:lnTo>
                  <a:lnTo>
                    <a:pt x="1381" y="36"/>
                  </a:lnTo>
                  <a:lnTo>
                    <a:pt x="1372" y="29"/>
                  </a:lnTo>
                  <a:lnTo>
                    <a:pt x="1362" y="22"/>
                  </a:lnTo>
                  <a:lnTo>
                    <a:pt x="1351" y="15"/>
                  </a:lnTo>
                  <a:lnTo>
                    <a:pt x="1339" y="11"/>
                  </a:lnTo>
                  <a:lnTo>
                    <a:pt x="1326" y="7"/>
                  </a:lnTo>
                  <a:lnTo>
                    <a:pt x="1312" y="4"/>
                  </a:lnTo>
                  <a:lnTo>
                    <a:pt x="1297" y="2"/>
                  </a:lnTo>
                  <a:lnTo>
                    <a:pt x="1280" y="1"/>
                  </a:lnTo>
                  <a:lnTo>
                    <a:pt x="1264" y="0"/>
                  </a:lnTo>
                  <a:close/>
                  <a:moveTo>
                    <a:pt x="2735" y="317"/>
                  </a:moveTo>
                  <a:lnTo>
                    <a:pt x="2735" y="317"/>
                  </a:lnTo>
                  <a:lnTo>
                    <a:pt x="2714" y="326"/>
                  </a:lnTo>
                  <a:lnTo>
                    <a:pt x="2700" y="331"/>
                  </a:lnTo>
                  <a:lnTo>
                    <a:pt x="2686" y="335"/>
                  </a:lnTo>
                  <a:lnTo>
                    <a:pt x="2671" y="340"/>
                  </a:lnTo>
                  <a:lnTo>
                    <a:pt x="2654" y="343"/>
                  </a:lnTo>
                  <a:lnTo>
                    <a:pt x="2638" y="345"/>
                  </a:lnTo>
                  <a:lnTo>
                    <a:pt x="2621" y="346"/>
                  </a:lnTo>
                  <a:lnTo>
                    <a:pt x="2621" y="346"/>
                  </a:lnTo>
                  <a:lnTo>
                    <a:pt x="2609" y="346"/>
                  </a:lnTo>
                  <a:lnTo>
                    <a:pt x="2599" y="345"/>
                  </a:lnTo>
                  <a:lnTo>
                    <a:pt x="2590" y="343"/>
                  </a:lnTo>
                  <a:lnTo>
                    <a:pt x="2583" y="341"/>
                  </a:lnTo>
                  <a:lnTo>
                    <a:pt x="2576" y="337"/>
                  </a:lnTo>
                  <a:lnTo>
                    <a:pt x="2570" y="333"/>
                  </a:lnTo>
                  <a:lnTo>
                    <a:pt x="2564" y="328"/>
                  </a:lnTo>
                  <a:lnTo>
                    <a:pt x="2560" y="323"/>
                  </a:lnTo>
                  <a:lnTo>
                    <a:pt x="2556" y="317"/>
                  </a:lnTo>
                  <a:lnTo>
                    <a:pt x="2553" y="311"/>
                  </a:lnTo>
                  <a:lnTo>
                    <a:pt x="2551" y="302"/>
                  </a:lnTo>
                  <a:lnTo>
                    <a:pt x="2549" y="294"/>
                  </a:lnTo>
                  <a:lnTo>
                    <a:pt x="2547" y="275"/>
                  </a:lnTo>
                  <a:lnTo>
                    <a:pt x="2547" y="252"/>
                  </a:lnTo>
                  <a:lnTo>
                    <a:pt x="2547" y="4"/>
                  </a:lnTo>
                  <a:lnTo>
                    <a:pt x="2533" y="4"/>
                  </a:lnTo>
                  <a:lnTo>
                    <a:pt x="2533" y="4"/>
                  </a:lnTo>
                  <a:lnTo>
                    <a:pt x="2513" y="4"/>
                  </a:lnTo>
                  <a:lnTo>
                    <a:pt x="2490" y="6"/>
                  </a:lnTo>
                  <a:lnTo>
                    <a:pt x="2467" y="8"/>
                  </a:lnTo>
                  <a:lnTo>
                    <a:pt x="2454" y="10"/>
                  </a:lnTo>
                  <a:lnTo>
                    <a:pt x="2454" y="263"/>
                  </a:lnTo>
                  <a:lnTo>
                    <a:pt x="2454" y="263"/>
                  </a:lnTo>
                  <a:lnTo>
                    <a:pt x="2454" y="284"/>
                  </a:lnTo>
                  <a:lnTo>
                    <a:pt x="2455" y="302"/>
                  </a:lnTo>
                  <a:lnTo>
                    <a:pt x="2457" y="320"/>
                  </a:lnTo>
                  <a:lnTo>
                    <a:pt x="2459" y="336"/>
                  </a:lnTo>
                  <a:lnTo>
                    <a:pt x="2463" y="351"/>
                  </a:lnTo>
                  <a:lnTo>
                    <a:pt x="2468" y="364"/>
                  </a:lnTo>
                  <a:lnTo>
                    <a:pt x="2475" y="377"/>
                  </a:lnTo>
                  <a:lnTo>
                    <a:pt x="2482" y="387"/>
                  </a:lnTo>
                  <a:lnTo>
                    <a:pt x="2490" y="397"/>
                  </a:lnTo>
                  <a:lnTo>
                    <a:pt x="2500" y="405"/>
                  </a:lnTo>
                  <a:lnTo>
                    <a:pt x="2512" y="412"/>
                  </a:lnTo>
                  <a:lnTo>
                    <a:pt x="2525" y="418"/>
                  </a:lnTo>
                  <a:lnTo>
                    <a:pt x="2540" y="422"/>
                  </a:lnTo>
                  <a:lnTo>
                    <a:pt x="2556" y="425"/>
                  </a:lnTo>
                  <a:lnTo>
                    <a:pt x="2575" y="427"/>
                  </a:lnTo>
                  <a:lnTo>
                    <a:pt x="2595" y="428"/>
                  </a:lnTo>
                  <a:lnTo>
                    <a:pt x="2595" y="428"/>
                  </a:lnTo>
                  <a:lnTo>
                    <a:pt x="2611" y="427"/>
                  </a:lnTo>
                  <a:lnTo>
                    <a:pt x="2626" y="426"/>
                  </a:lnTo>
                  <a:lnTo>
                    <a:pt x="2640" y="425"/>
                  </a:lnTo>
                  <a:lnTo>
                    <a:pt x="2653" y="422"/>
                  </a:lnTo>
                  <a:lnTo>
                    <a:pt x="2677" y="417"/>
                  </a:lnTo>
                  <a:lnTo>
                    <a:pt x="2697" y="411"/>
                  </a:lnTo>
                  <a:lnTo>
                    <a:pt x="2714" y="404"/>
                  </a:lnTo>
                  <a:lnTo>
                    <a:pt x="2725" y="399"/>
                  </a:lnTo>
                  <a:lnTo>
                    <a:pt x="2737" y="394"/>
                  </a:lnTo>
                  <a:lnTo>
                    <a:pt x="2737" y="394"/>
                  </a:lnTo>
                  <a:lnTo>
                    <a:pt x="2743" y="397"/>
                  </a:lnTo>
                  <a:lnTo>
                    <a:pt x="2750" y="400"/>
                  </a:lnTo>
                  <a:lnTo>
                    <a:pt x="2761" y="403"/>
                  </a:lnTo>
                  <a:lnTo>
                    <a:pt x="2773" y="406"/>
                  </a:lnTo>
                  <a:lnTo>
                    <a:pt x="2788" y="409"/>
                  </a:lnTo>
                  <a:lnTo>
                    <a:pt x="2807" y="412"/>
                  </a:lnTo>
                  <a:lnTo>
                    <a:pt x="2828" y="413"/>
                  </a:lnTo>
                  <a:lnTo>
                    <a:pt x="2828" y="10"/>
                  </a:lnTo>
                  <a:lnTo>
                    <a:pt x="2828" y="10"/>
                  </a:lnTo>
                  <a:lnTo>
                    <a:pt x="2796" y="6"/>
                  </a:lnTo>
                  <a:lnTo>
                    <a:pt x="2774" y="5"/>
                  </a:lnTo>
                  <a:lnTo>
                    <a:pt x="2753" y="4"/>
                  </a:lnTo>
                  <a:lnTo>
                    <a:pt x="2735" y="4"/>
                  </a:lnTo>
                  <a:lnTo>
                    <a:pt x="2735" y="317"/>
                  </a:lnTo>
                  <a:close/>
                  <a:moveTo>
                    <a:pt x="2937" y="413"/>
                  </a:moveTo>
                  <a:lnTo>
                    <a:pt x="2937" y="413"/>
                  </a:lnTo>
                  <a:lnTo>
                    <a:pt x="2948" y="415"/>
                  </a:lnTo>
                  <a:lnTo>
                    <a:pt x="2976" y="420"/>
                  </a:lnTo>
                  <a:lnTo>
                    <a:pt x="2997" y="423"/>
                  </a:lnTo>
                  <a:lnTo>
                    <a:pt x="3020" y="425"/>
                  </a:lnTo>
                  <a:lnTo>
                    <a:pt x="3047" y="427"/>
                  </a:lnTo>
                  <a:lnTo>
                    <a:pt x="3075" y="428"/>
                  </a:lnTo>
                  <a:lnTo>
                    <a:pt x="3075" y="428"/>
                  </a:lnTo>
                  <a:lnTo>
                    <a:pt x="3091" y="427"/>
                  </a:lnTo>
                  <a:lnTo>
                    <a:pt x="3105" y="426"/>
                  </a:lnTo>
                  <a:lnTo>
                    <a:pt x="3120" y="425"/>
                  </a:lnTo>
                  <a:lnTo>
                    <a:pt x="3135" y="422"/>
                  </a:lnTo>
                  <a:lnTo>
                    <a:pt x="3150" y="419"/>
                  </a:lnTo>
                  <a:lnTo>
                    <a:pt x="3164" y="414"/>
                  </a:lnTo>
                  <a:lnTo>
                    <a:pt x="3178" y="408"/>
                  </a:lnTo>
                  <a:lnTo>
                    <a:pt x="3191" y="402"/>
                  </a:lnTo>
                  <a:lnTo>
                    <a:pt x="3202" y="394"/>
                  </a:lnTo>
                  <a:lnTo>
                    <a:pt x="3213" y="385"/>
                  </a:lnTo>
                  <a:lnTo>
                    <a:pt x="3223" y="375"/>
                  </a:lnTo>
                  <a:lnTo>
                    <a:pt x="3232" y="363"/>
                  </a:lnTo>
                  <a:lnTo>
                    <a:pt x="3239" y="350"/>
                  </a:lnTo>
                  <a:lnTo>
                    <a:pt x="3244" y="334"/>
                  </a:lnTo>
                  <a:lnTo>
                    <a:pt x="3247" y="318"/>
                  </a:lnTo>
                  <a:lnTo>
                    <a:pt x="3248" y="300"/>
                  </a:lnTo>
                  <a:lnTo>
                    <a:pt x="3248" y="300"/>
                  </a:lnTo>
                  <a:lnTo>
                    <a:pt x="3247" y="288"/>
                  </a:lnTo>
                  <a:lnTo>
                    <a:pt x="3246" y="277"/>
                  </a:lnTo>
                  <a:lnTo>
                    <a:pt x="3243" y="266"/>
                  </a:lnTo>
                  <a:lnTo>
                    <a:pt x="3239" y="256"/>
                  </a:lnTo>
                  <a:lnTo>
                    <a:pt x="3234" y="248"/>
                  </a:lnTo>
                  <a:lnTo>
                    <a:pt x="3228" y="239"/>
                  </a:lnTo>
                  <a:lnTo>
                    <a:pt x="3220" y="231"/>
                  </a:lnTo>
                  <a:lnTo>
                    <a:pt x="3213" y="224"/>
                  </a:lnTo>
                  <a:lnTo>
                    <a:pt x="3204" y="217"/>
                  </a:lnTo>
                  <a:lnTo>
                    <a:pt x="3194" y="211"/>
                  </a:lnTo>
                  <a:lnTo>
                    <a:pt x="3184" y="204"/>
                  </a:lnTo>
                  <a:lnTo>
                    <a:pt x="3171" y="199"/>
                  </a:lnTo>
                  <a:lnTo>
                    <a:pt x="3146" y="187"/>
                  </a:lnTo>
                  <a:lnTo>
                    <a:pt x="3117" y="176"/>
                  </a:lnTo>
                  <a:lnTo>
                    <a:pt x="3117" y="176"/>
                  </a:lnTo>
                  <a:lnTo>
                    <a:pt x="3086" y="164"/>
                  </a:lnTo>
                  <a:lnTo>
                    <a:pt x="3072" y="157"/>
                  </a:lnTo>
                  <a:lnTo>
                    <a:pt x="3060" y="151"/>
                  </a:lnTo>
                  <a:lnTo>
                    <a:pt x="3050" y="144"/>
                  </a:lnTo>
                  <a:lnTo>
                    <a:pt x="3046" y="140"/>
                  </a:lnTo>
                  <a:lnTo>
                    <a:pt x="3043" y="136"/>
                  </a:lnTo>
                  <a:lnTo>
                    <a:pt x="3040" y="132"/>
                  </a:lnTo>
                  <a:lnTo>
                    <a:pt x="3038" y="127"/>
                  </a:lnTo>
                  <a:lnTo>
                    <a:pt x="3037" y="121"/>
                  </a:lnTo>
                  <a:lnTo>
                    <a:pt x="3037" y="116"/>
                  </a:lnTo>
                  <a:lnTo>
                    <a:pt x="3037" y="116"/>
                  </a:lnTo>
                  <a:lnTo>
                    <a:pt x="3037" y="110"/>
                  </a:lnTo>
                  <a:lnTo>
                    <a:pt x="3039" y="104"/>
                  </a:lnTo>
                  <a:lnTo>
                    <a:pt x="3043" y="97"/>
                  </a:lnTo>
                  <a:lnTo>
                    <a:pt x="3049" y="90"/>
                  </a:lnTo>
                  <a:lnTo>
                    <a:pt x="3053" y="86"/>
                  </a:lnTo>
                  <a:lnTo>
                    <a:pt x="3057" y="83"/>
                  </a:lnTo>
                  <a:lnTo>
                    <a:pt x="3063" y="81"/>
                  </a:lnTo>
                  <a:lnTo>
                    <a:pt x="3069" y="78"/>
                  </a:lnTo>
                  <a:lnTo>
                    <a:pt x="3076" y="76"/>
                  </a:lnTo>
                  <a:lnTo>
                    <a:pt x="3084" y="75"/>
                  </a:lnTo>
                  <a:lnTo>
                    <a:pt x="3093" y="74"/>
                  </a:lnTo>
                  <a:lnTo>
                    <a:pt x="3103" y="74"/>
                  </a:lnTo>
                  <a:lnTo>
                    <a:pt x="3103" y="74"/>
                  </a:lnTo>
                  <a:lnTo>
                    <a:pt x="3122" y="75"/>
                  </a:lnTo>
                  <a:lnTo>
                    <a:pt x="3142" y="77"/>
                  </a:lnTo>
                  <a:lnTo>
                    <a:pt x="3159" y="81"/>
                  </a:lnTo>
                  <a:lnTo>
                    <a:pt x="3175" y="85"/>
                  </a:lnTo>
                  <a:lnTo>
                    <a:pt x="3199" y="94"/>
                  </a:lnTo>
                  <a:lnTo>
                    <a:pt x="3208" y="98"/>
                  </a:lnTo>
                  <a:lnTo>
                    <a:pt x="3232" y="30"/>
                  </a:lnTo>
                  <a:lnTo>
                    <a:pt x="3232" y="30"/>
                  </a:lnTo>
                  <a:lnTo>
                    <a:pt x="3213" y="22"/>
                  </a:lnTo>
                  <a:lnTo>
                    <a:pt x="3200" y="16"/>
                  </a:lnTo>
                  <a:lnTo>
                    <a:pt x="3184" y="12"/>
                  </a:lnTo>
                  <a:lnTo>
                    <a:pt x="3165" y="7"/>
                  </a:lnTo>
                  <a:lnTo>
                    <a:pt x="3144" y="4"/>
                  </a:lnTo>
                  <a:lnTo>
                    <a:pt x="3120" y="1"/>
                  </a:lnTo>
                  <a:lnTo>
                    <a:pt x="3095" y="0"/>
                  </a:lnTo>
                  <a:lnTo>
                    <a:pt x="3095" y="0"/>
                  </a:lnTo>
                  <a:lnTo>
                    <a:pt x="3080" y="1"/>
                  </a:lnTo>
                  <a:lnTo>
                    <a:pt x="3066" y="2"/>
                  </a:lnTo>
                  <a:lnTo>
                    <a:pt x="3052" y="4"/>
                  </a:lnTo>
                  <a:lnTo>
                    <a:pt x="3039" y="8"/>
                  </a:lnTo>
                  <a:lnTo>
                    <a:pt x="3025" y="12"/>
                  </a:lnTo>
                  <a:lnTo>
                    <a:pt x="3013" y="17"/>
                  </a:lnTo>
                  <a:lnTo>
                    <a:pt x="3001" y="24"/>
                  </a:lnTo>
                  <a:lnTo>
                    <a:pt x="2990" y="31"/>
                  </a:lnTo>
                  <a:lnTo>
                    <a:pt x="2979" y="39"/>
                  </a:lnTo>
                  <a:lnTo>
                    <a:pt x="2970" y="47"/>
                  </a:lnTo>
                  <a:lnTo>
                    <a:pt x="2962" y="58"/>
                  </a:lnTo>
                  <a:lnTo>
                    <a:pt x="2956" y="69"/>
                  </a:lnTo>
                  <a:lnTo>
                    <a:pt x="2950" y="80"/>
                  </a:lnTo>
                  <a:lnTo>
                    <a:pt x="2946" y="94"/>
                  </a:lnTo>
                  <a:lnTo>
                    <a:pt x="2944" y="107"/>
                  </a:lnTo>
                  <a:lnTo>
                    <a:pt x="2943" y="122"/>
                  </a:lnTo>
                  <a:lnTo>
                    <a:pt x="2943" y="122"/>
                  </a:lnTo>
                  <a:lnTo>
                    <a:pt x="2944" y="137"/>
                  </a:lnTo>
                  <a:lnTo>
                    <a:pt x="2946" y="150"/>
                  </a:lnTo>
                  <a:lnTo>
                    <a:pt x="2950" y="164"/>
                  </a:lnTo>
                  <a:lnTo>
                    <a:pt x="2956" y="175"/>
                  </a:lnTo>
                  <a:lnTo>
                    <a:pt x="2962" y="185"/>
                  </a:lnTo>
                  <a:lnTo>
                    <a:pt x="2970" y="194"/>
                  </a:lnTo>
                  <a:lnTo>
                    <a:pt x="2979" y="203"/>
                  </a:lnTo>
                  <a:lnTo>
                    <a:pt x="2988" y="210"/>
                  </a:lnTo>
                  <a:lnTo>
                    <a:pt x="2999" y="217"/>
                  </a:lnTo>
                  <a:lnTo>
                    <a:pt x="3010" y="223"/>
                  </a:lnTo>
                  <a:lnTo>
                    <a:pt x="3021" y="229"/>
                  </a:lnTo>
                  <a:lnTo>
                    <a:pt x="3032" y="235"/>
                  </a:lnTo>
                  <a:lnTo>
                    <a:pt x="3056" y="243"/>
                  </a:lnTo>
                  <a:lnTo>
                    <a:pt x="3079" y="251"/>
                  </a:lnTo>
                  <a:lnTo>
                    <a:pt x="3079" y="251"/>
                  </a:lnTo>
                  <a:lnTo>
                    <a:pt x="3108" y="261"/>
                  </a:lnTo>
                  <a:lnTo>
                    <a:pt x="3121" y="266"/>
                  </a:lnTo>
                  <a:lnTo>
                    <a:pt x="3133" y="273"/>
                  </a:lnTo>
                  <a:lnTo>
                    <a:pt x="3142" y="280"/>
                  </a:lnTo>
                  <a:lnTo>
                    <a:pt x="3148" y="287"/>
                  </a:lnTo>
                  <a:lnTo>
                    <a:pt x="3151" y="291"/>
                  </a:lnTo>
                  <a:lnTo>
                    <a:pt x="3153" y="296"/>
                  </a:lnTo>
                  <a:lnTo>
                    <a:pt x="3154" y="300"/>
                  </a:lnTo>
                  <a:lnTo>
                    <a:pt x="3154" y="306"/>
                  </a:lnTo>
                  <a:lnTo>
                    <a:pt x="3154" y="306"/>
                  </a:lnTo>
                  <a:lnTo>
                    <a:pt x="3154" y="315"/>
                  </a:lnTo>
                  <a:lnTo>
                    <a:pt x="3151" y="324"/>
                  </a:lnTo>
                  <a:lnTo>
                    <a:pt x="3149" y="328"/>
                  </a:lnTo>
                  <a:lnTo>
                    <a:pt x="3146" y="332"/>
                  </a:lnTo>
                  <a:lnTo>
                    <a:pt x="3143" y="335"/>
                  </a:lnTo>
                  <a:lnTo>
                    <a:pt x="3139" y="340"/>
                  </a:lnTo>
                  <a:lnTo>
                    <a:pt x="3134" y="343"/>
                  </a:lnTo>
                  <a:lnTo>
                    <a:pt x="3127" y="346"/>
                  </a:lnTo>
                  <a:lnTo>
                    <a:pt x="3121" y="348"/>
                  </a:lnTo>
                  <a:lnTo>
                    <a:pt x="3113" y="350"/>
                  </a:lnTo>
                  <a:lnTo>
                    <a:pt x="3104" y="352"/>
                  </a:lnTo>
                  <a:lnTo>
                    <a:pt x="3095" y="353"/>
                  </a:lnTo>
                  <a:lnTo>
                    <a:pt x="3071" y="354"/>
                  </a:lnTo>
                  <a:lnTo>
                    <a:pt x="3071" y="354"/>
                  </a:lnTo>
                  <a:lnTo>
                    <a:pt x="3050" y="354"/>
                  </a:lnTo>
                  <a:lnTo>
                    <a:pt x="3029" y="352"/>
                  </a:lnTo>
                  <a:lnTo>
                    <a:pt x="2992" y="348"/>
                  </a:lnTo>
                  <a:lnTo>
                    <a:pt x="2965" y="344"/>
                  </a:lnTo>
                  <a:lnTo>
                    <a:pt x="2955" y="342"/>
                  </a:lnTo>
                  <a:lnTo>
                    <a:pt x="2937" y="413"/>
                  </a:lnTo>
                  <a:close/>
                  <a:moveTo>
                    <a:pt x="1639" y="80"/>
                  </a:moveTo>
                  <a:lnTo>
                    <a:pt x="1639" y="80"/>
                  </a:lnTo>
                  <a:lnTo>
                    <a:pt x="1653" y="77"/>
                  </a:lnTo>
                  <a:lnTo>
                    <a:pt x="1670" y="75"/>
                  </a:lnTo>
                  <a:lnTo>
                    <a:pt x="1691" y="73"/>
                  </a:lnTo>
                  <a:lnTo>
                    <a:pt x="1712" y="73"/>
                  </a:lnTo>
                  <a:lnTo>
                    <a:pt x="1712" y="73"/>
                  </a:lnTo>
                  <a:lnTo>
                    <a:pt x="1726" y="73"/>
                  </a:lnTo>
                  <a:lnTo>
                    <a:pt x="1737" y="74"/>
                  </a:lnTo>
                  <a:lnTo>
                    <a:pt x="1749" y="77"/>
                  </a:lnTo>
                  <a:lnTo>
                    <a:pt x="1760" y="80"/>
                  </a:lnTo>
                  <a:lnTo>
                    <a:pt x="1771" y="84"/>
                  </a:lnTo>
                  <a:lnTo>
                    <a:pt x="1780" y="90"/>
                  </a:lnTo>
                  <a:lnTo>
                    <a:pt x="1790" y="97"/>
                  </a:lnTo>
                  <a:lnTo>
                    <a:pt x="1798" y="104"/>
                  </a:lnTo>
                  <a:lnTo>
                    <a:pt x="1805" y="113"/>
                  </a:lnTo>
                  <a:lnTo>
                    <a:pt x="1813" y="122"/>
                  </a:lnTo>
                  <a:lnTo>
                    <a:pt x="1819" y="134"/>
                  </a:lnTo>
                  <a:lnTo>
                    <a:pt x="1824" y="147"/>
                  </a:lnTo>
                  <a:lnTo>
                    <a:pt x="1828" y="161"/>
                  </a:lnTo>
                  <a:lnTo>
                    <a:pt x="1831" y="176"/>
                  </a:lnTo>
                  <a:lnTo>
                    <a:pt x="1832" y="192"/>
                  </a:lnTo>
                  <a:lnTo>
                    <a:pt x="1833" y="211"/>
                  </a:lnTo>
                  <a:lnTo>
                    <a:pt x="1833" y="211"/>
                  </a:lnTo>
                  <a:lnTo>
                    <a:pt x="1833" y="228"/>
                  </a:lnTo>
                  <a:lnTo>
                    <a:pt x="1832" y="245"/>
                  </a:lnTo>
                  <a:lnTo>
                    <a:pt x="1830" y="260"/>
                  </a:lnTo>
                  <a:lnTo>
                    <a:pt x="1827" y="275"/>
                  </a:lnTo>
                  <a:lnTo>
                    <a:pt x="1824" y="288"/>
                  </a:lnTo>
                  <a:lnTo>
                    <a:pt x="1820" y="299"/>
                  </a:lnTo>
                  <a:lnTo>
                    <a:pt x="1814" y="311"/>
                  </a:lnTo>
                  <a:lnTo>
                    <a:pt x="1807" y="320"/>
                  </a:lnTo>
                  <a:lnTo>
                    <a:pt x="1799" y="328"/>
                  </a:lnTo>
                  <a:lnTo>
                    <a:pt x="1790" y="335"/>
                  </a:lnTo>
                  <a:lnTo>
                    <a:pt x="1780" y="342"/>
                  </a:lnTo>
                  <a:lnTo>
                    <a:pt x="1768" y="347"/>
                  </a:lnTo>
                  <a:lnTo>
                    <a:pt x="1754" y="350"/>
                  </a:lnTo>
                  <a:lnTo>
                    <a:pt x="1739" y="353"/>
                  </a:lnTo>
                  <a:lnTo>
                    <a:pt x="1723" y="355"/>
                  </a:lnTo>
                  <a:lnTo>
                    <a:pt x="1704" y="355"/>
                  </a:lnTo>
                  <a:lnTo>
                    <a:pt x="1704" y="355"/>
                  </a:lnTo>
                  <a:lnTo>
                    <a:pt x="1681" y="354"/>
                  </a:lnTo>
                  <a:lnTo>
                    <a:pt x="1659" y="353"/>
                  </a:lnTo>
                  <a:lnTo>
                    <a:pt x="1639" y="351"/>
                  </a:lnTo>
                  <a:lnTo>
                    <a:pt x="1639" y="80"/>
                  </a:lnTo>
                  <a:close/>
                  <a:moveTo>
                    <a:pt x="1717" y="0"/>
                  </a:moveTo>
                  <a:lnTo>
                    <a:pt x="1717" y="0"/>
                  </a:lnTo>
                  <a:lnTo>
                    <a:pt x="1696" y="1"/>
                  </a:lnTo>
                  <a:lnTo>
                    <a:pt x="1675" y="2"/>
                  </a:lnTo>
                  <a:lnTo>
                    <a:pt x="1652" y="4"/>
                  </a:lnTo>
                  <a:lnTo>
                    <a:pt x="1629" y="7"/>
                  </a:lnTo>
                  <a:lnTo>
                    <a:pt x="1606" y="10"/>
                  </a:lnTo>
                  <a:lnTo>
                    <a:pt x="1585" y="14"/>
                  </a:lnTo>
                  <a:lnTo>
                    <a:pt x="1564" y="20"/>
                  </a:lnTo>
                  <a:lnTo>
                    <a:pt x="1546" y="26"/>
                  </a:lnTo>
                  <a:lnTo>
                    <a:pt x="1546" y="415"/>
                  </a:lnTo>
                  <a:lnTo>
                    <a:pt x="1546" y="415"/>
                  </a:lnTo>
                  <a:lnTo>
                    <a:pt x="1561" y="418"/>
                  </a:lnTo>
                  <a:lnTo>
                    <a:pt x="1580" y="420"/>
                  </a:lnTo>
                  <a:lnTo>
                    <a:pt x="1619" y="424"/>
                  </a:lnTo>
                  <a:lnTo>
                    <a:pt x="1662" y="427"/>
                  </a:lnTo>
                  <a:lnTo>
                    <a:pt x="1701" y="428"/>
                  </a:lnTo>
                  <a:lnTo>
                    <a:pt x="1701" y="428"/>
                  </a:lnTo>
                  <a:lnTo>
                    <a:pt x="1732" y="427"/>
                  </a:lnTo>
                  <a:lnTo>
                    <a:pt x="1758" y="425"/>
                  </a:lnTo>
                  <a:lnTo>
                    <a:pt x="1784" y="421"/>
                  </a:lnTo>
                  <a:lnTo>
                    <a:pt x="1807" y="415"/>
                  </a:lnTo>
                  <a:lnTo>
                    <a:pt x="1828" y="408"/>
                  </a:lnTo>
                  <a:lnTo>
                    <a:pt x="1847" y="399"/>
                  </a:lnTo>
                  <a:lnTo>
                    <a:pt x="1855" y="394"/>
                  </a:lnTo>
                  <a:lnTo>
                    <a:pt x="1864" y="389"/>
                  </a:lnTo>
                  <a:lnTo>
                    <a:pt x="1872" y="383"/>
                  </a:lnTo>
                  <a:lnTo>
                    <a:pt x="1879" y="377"/>
                  </a:lnTo>
                  <a:lnTo>
                    <a:pt x="1885" y="369"/>
                  </a:lnTo>
                  <a:lnTo>
                    <a:pt x="1891" y="362"/>
                  </a:lnTo>
                  <a:lnTo>
                    <a:pt x="1897" y="355"/>
                  </a:lnTo>
                  <a:lnTo>
                    <a:pt x="1902" y="347"/>
                  </a:lnTo>
                  <a:lnTo>
                    <a:pt x="1907" y="337"/>
                  </a:lnTo>
                  <a:lnTo>
                    <a:pt x="1912" y="329"/>
                  </a:lnTo>
                  <a:lnTo>
                    <a:pt x="1919" y="309"/>
                  </a:lnTo>
                  <a:lnTo>
                    <a:pt x="1924" y="287"/>
                  </a:lnTo>
                  <a:lnTo>
                    <a:pt x="1928" y="264"/>
                  </a:lnTo>
                  <a:lnTo>
                    <a:pt x="1930" y="239"/>
                  </a:lnTo>
                  <a:lnTo>
                    <a:pt x="1931" y="211"/>
                  </a:lnTo>
                  <a:lnTo>
                    <a:pt x="1931" y="211"/>
                  </a:lnTo>
                  <a:lnTo>
                    <a:pt x="1930" y="187"/>
                  </a:lnTo>
                  <a:lnTo>
                    <a:pt x="1927" y="164"/>
                  </a:lnTo>
                  <a:lnTo>
                    <a:pt x="1923" y="143"/>
                  </a:lnTo>
                  <a:lnTo>
                    <a:pt x="1917" y="122"/>
                  </a:lnTo>
                  <a:lnTo>
                    <a:pt x="1909" y="104"/>
                  </a:lnTo>
                  <a:lnTo>
                    <a:pt x="1898" y="86"/>
                  </a:lnTo>
                  <a:lnTo>
                    <a:pt x="1887" y="71"/>
                  </a:lnTo>
                  <a:lnTo>
                    <a:pt x="1874" y="57"/>
                  </a:lnTo>
                  <a:lnTo>
                    <a:pt x="1860" y="43"/>
                  </a:lnTo>
                  <a:lnTo>
                    <a:pt x="1843" y="32"/>
                  </a:lnTo>
                  <a:lnTo>
                    <a:pt x="1826" y="23"/>
                  </a:lnTo>
                  <a:lnTo>
                    <a:pt x="1806" y="14"/>
                  </a:lnTo>
                  <a:lnTo>
                    <a:pt x="1786" y="8"/>
                  </a:lnTo>
                  <a:lnTo>
                    <a:pt x="1764" y="4"/>
                  </a:lnTo>
                  <a:lnTo>
                    <a:pt x="1741" y="1"/>
                  </a:lnTo>
                  <a:lnTo>
                    <a:pt x="1717" y="0"/>
                  </a:lnTo>
                  <a:close/>
                </a:path>
              </a:pathLst>
            </a:custGeom>
            <a:solidFill>
              <a:srgbClr val="005E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31" name="Freeform 30"/>
            <p:cNvSpPr>
              <a:spLocks/>
            </p:cNvSpPr>
            <p:nvPr userDrawn="1"/>
          </p:nvSpPr>
          <p:spPr bwMode="auto">
            <a:xfrm>
              <a:off x="5160" y="3974"/>
              <a:ext cx="76" cy="107"/>
            </a:xfrm>
            <a:custGeom>
              <a:avLst/>
              <a:gdLst>
                <a:gd name="T0" fmla="*/ 0 w 305"/>
                <a:gd name="T1" fmla="*/ 407 h 428"/>
                <a:gd name="T2" fmla="*/ 0 w 305"/>
                <a:gd name="T3" fmla="*/ 407 h 428"/>
                <a:gd name="T4" fmla="*/ 13 w 305"/>
                <a:gd name="T5" fmla="*/ 411 h 428"/>
                <a:gd name="T6" fmla="*/ 47 w 305"/>
                <a:gd name="T7" fmla="*/ 418 h 428"/>
                <a:gd name="T8" fmla="*/ 71 w 305"/>
                <a:gd name="T9" fmla="*/ 421 h 428"/>
                <a:gd name="T10" fmla="*/ 98 w 305"/>
                <a:gd name="T11" fmla="*/ 425 h 428"/>
                <a:gd name="T12" fmla="*/ 129 w 305"/>
                <a:gd name="T13" fmla="*/ 427 h 428"/>
                <a:gd name="T14" fmla="*/ 163 w 305"/>
                <a:gd name="T15" fmla="*/ 428 h 428"/>
                <a:gd name="T16" fmla="*/ 163 w 305"/>
                <a:gd name="T17" fmla="*/ 428 h 428"/>
                <a:gd name="T18" fmla="*/ 197 w 305"/>
                <a:gd name="T19" fmla="*/ 427 h 428"/>
                <a:gd name="T20" fmla="*/ 226 w 305"/>
                <a:gd name="T21" fmla="*/ 426 h 428"/>
                <a:gd name="T22" fmla="*/ 251 w 305"/>
                <a:gd name="T23" fmla="*/ 424 h 428"/>
                <a:gd name="T24" fmla="*/ 270 w 305"/>
                <a:gd name="T25" fmla="*/ 422 h 428"/>
                <a:gd name="T26" fmla="*/ 297 w 305"/>
                <a:gd name="T27" fmla="*/ 419 h 428"/>
                <a:gd name="T28" fmla="*/ 305 w 305"/>
                <a:gd name="T29" fmla="*/ 417 h 428"/>
                <a:gd name="T30" fmla="*/ 305 w 305"/>
                <a:gd name="T31" fmla="*/ 346 h 428"/>
                <a:gd name="T32" fmla="*/ 305 w 305"/>
                <a:gd name="T33" fmla="*/ 346 h 428"/>
                <a:gd name="T34" fmla="*/ 297 w 305"/>
                <a:gd name="T35" fmla="*/ 347 h 428"/>
                <a:gd name="T36" fmla="*/ 272 w 305"/>
                <a:gd name="T37" fmla="*/ 351 h 428"/>
                <a:gd name="T38" fmla="*/ 235 w 305"/>
                <a:gd name="T39" fmla="*/ 354 h 428"/>
                <a:gd name="T40" fmla="*/ 213 w 305"/>
                <a:gd name="T41" fmla="*/ 355 h 428"/>
                <a:gd name="T42" fmla="*/ 188 w 305"/>
                <a:gd name="T43" fmla="*/ 355 h 428"/>
                <a:gd name="T44" fmla="*/ 188 w 305"/>
                <a:gd name="T45" fmla="*/ 355 h 428"/>
                <a:gd name="T46" fmla="*/ 167 w 305"/>
                <a:gd name="T47" fmla="*/ 355 h 428"/>
                <a:gd name="T48" fmla="*/ 149 w 305"/>
                <a:gd name="T49" fmla="*/ 354 h 428"/>
                <a:gd name="T50" fmla="*/ 118 w 305"/>
                <a:gd name="T51" fmla="*/ 351 h 428"/>
                <a:gd name="T52" fmla="*/ 99 w 305"/>
                <a:gd name="T53" fmla="*/ 349 h 428"/>
                <a:gd name="T54" fmla="*/ 92 w 305"/>
                <a:gd name="T55" fmla="*/ 348 h 428"/>
                <a:gd name="T56" fmla="*/ 92 w 305"/>
                <a:gd name="T57" fmla="*/ 247 h 428"/>
                <a:gd name="T58" fmla="*/ 276 w 305"/>
                <a:gd name="T59" fmla="*/ 247 h 428"/>
                <a:gd name="T60" fmla="*/ 276 w 305"/>
                <a:gd name="T61" fmla="*/ 175 h 428"/>
                <a:gd name="T62" fmla="*/ 92 w 305"/>
                <a:gd name="T63" fmla="*/ 175 h 428"/>
                <a:gd name="T64" fmla="*/ 92 w 305"/>
                <a:gd name="T65" fmla="*/ 79 h 428"/>
                <a:gd name="T66" fmla="*/ 92 w 305"/>
                <a:gd name="T67" fmla="*/ 79 h 428"/>
                <a:gd name="T68" fmla="*/ 99 w 305"/>
                <a:gd name="T69" fmla="*/ 78 h 428"/>
                <a:gd name="T70" fmla="*/ 117 w 305"/>
                <a:gd name="T71" fmla="*/ 76 h 428"/>
                <a:gd name="T72" fmla="*/ 145 w 305"/>
                <a:gd name="T73" fmla="*/ 74 h 428"/>
                <a:gd name="T74" fmla="*/ 182 w 305"/>
                <a:gd name="T75" fmla="*/ 73 h 428"/>
                <a:gd name="T76" fmla="*/ 182 w 305"/>
                <a:gd name="T77" fmla="*/ 73 h 428"/>
                <a:gd name="T78" fmla="*/ 205 w 305"/>
                <a:gd name="T79" fmla="*/ 73 h 428"/>
                <a:gd name="T80" fmla="*/ 226 w 305"/>
                <a:gd name="T81" fmla="*/ 74 h 428"/>
                <a:gd name="T82" fmla="*/ 263 w 305"/>
                <a:gd name="T83" fmla="*/ 77 h 428"/>
                <a:gd name="T84" fmla="*/ 289 w 305"/>
                <a:gd name="T85" fmla="*/ 80 h 428"/>
                <a:gd name="T86" fmla="*/ 298 w 305"/>
                <a:gd name="T87" fmla="*/ 82 h 428"/>
                <a:gd name="T88" fmla="*/ 298 w 305"/>
                <a:gd name="T89" fmla="*/ 10 h 428"/>
                <a:gd name="T90" fmla="*/ 298 w 305"/>
                <a:gd name="T91" fmla="*/ 10 h 428"/>
                <a:gd name="T92" fmla="*/ 289 w 305"/>
                <a:gd name="T93" fmla="*/ 9 h 428"/>
                <a:gd name="T94" fmla="*/ 264 w 305"/>
                <a:gd name="T95" fmla="*/ 5 h 428"/>
                <a:gd name="T96" fmla="*/ 224 w 305"/>
                <a:gd name="T97" fmla="*/ 2 h 428"/>
                <a:gd name="T98" fmla="*/ 200 w 305"/>
                <a:gd name="T99" fmla="*/ 1 h 428"/>
                <a:gd name="T100" fmla="*/ 172 w 305"/>
                <a:gd name="T101" fmla="*/ 0 h 428"/>
                <a:gd name="T102" fmla="*/ 172 w 305"/>
                <a:gd name="T103" fmla="*/ 0 h 428"/>
                <a:gd name="T104" fmla="*/ 134 w 305"/>
                <a:gd name="T105" fmla="*/ 1 h 428"/>
                <a:gd name="T106" fmla="*/ 102 w 305"/>
                <a:gd name="T107" fmla="*/ 3 h 428"/>
                <a:gd name="T108" fmla="*/ 72 w 305"/>
                <a:gd name="T109" fmla="*/ 6 h 428"/>
                <a:gd name="T110" fmla="*/ 47 w 305"/>
                <a:gd name="T111" fmla="*/ 9 h 428"/>
                <a:gd name="T112" fmla="*/ 27 w 305"/>
                <a:gd name="T113" fmla="*/ 13 h 428"/>
                <a:gd name="T114" fmla="*/ 13 w 305"/>
                <a:gd name="T115" fmla="*/ 15 h 428"/>
                <a:gd name="T116" fmla="*/ 0 w 305"/>
                <a:gd name="T117" fmla="*/ 19 h 428"/>
                <a:gd name="T118" fmla="*/ 0 w 305"/>
                <a:gd name="T119" fmla="*/ 407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05" h="428">
                  <a:moveTo>
                    <a:pt x="0" y="407"/>
                  </a:moveTo>
                  <a:lnTo>
                    <a:pt x="0" y="407"/>
                  </a:lnTo>
                  <a:lnTo>
                    <a:pt x="13" y="411"/>
                  </a:lnTo>
                  <a:lnTo>
                    <a:pt x="47" y="418"/>
                  </a:lnTo>
                  <a:lnTo>
                    <a:pt x="71" y="421"/>
                  </a:lnTo>
                  <a:lnTo>
                    <a:pt x="98" y="425"/>
                  </a:lnTo>
                  <a:lnTo>
                    <a:pt x="129" y="427"/>
                  </a:lnTo>
                  <a:lnTo>
                    <a:pt x="163" y="428"/>
                  </a:lnTo>
                  <a:lnTo>
                    <a:pt x="163" y="428"/>
                  </a:lnTo>
                  <a:lnTo>
                    <a:pt x="197" y="427"/>
                  </a:lnTo>
                  <a:lnTo>
                    <a:pt x="226" y="426"/>
                  </a:lnTo>
                  <a:lnTo>
                    <a:pt x="251" y="424"/>
                  </a:lnTo>
                  <a:lnTo>
                    <a:pt x="270" y="422"/>
                  </a:lnTo>
                  <a:lnTo>
                    <a:pt x="297" y="419"/>
                  </a:lnTo>
                  <a:lnTo>
                    <a:pt x="305" y="417"/>
                  </a:lnTo>
                  <a:lnTo>
                    <a:pt x="305" y="346"/>
                  </a:lnTo>
                  <a:lnTo>
                    <a:pt x="305" y="346"/>
                  </a:lnTo>
                  <a:lnTo>
                    <a:pt x="297" y="347"/>
                  </a:lnTo>
                  <a:lnTo>
                    <a:pt x="272" y="351"/>
                  </a:lnTo>
                  <a:lnTo>
                    <a:pt x="235" y="354"/>
                  </a:lnTo>
                  <a:lnTo>
                    <a:pt x="213" y="355"/>
                  </a:lnTo>
                  <a:lnTo>
                    <a:pt x="188" y="355"/>
                  </a:lnTo>
                  <a:lnTo>
                    <a:pt x="188" y="355"/>
                  </a:lnTo>
                  <a:lnTo>
                    <a:pt x="167" y="355"/>
                  </a:lnTo>
                  <a:lnTo>
                    <a:pt x="149" y="354"/>
                  </a:lnTo>
                  <a:lnTo>
                    <a:pt x="118" y="351"/>
                  </a:lnTo>
                  <a:lnTo>
                    <a:pt x="99" y="349"/>
                  </a:lnTo>
                  <a:lnTo>
                    <a:pt x="92" y="348"/>
                  </a:lnTo>
                  <a:lnTo>
                    <a:pt x="92" y="247"/>
                  </a:lnTo>
                  <a:lnTo>
                    <a:pt x="276" y="247"/>
                  </a:lnTo>
                  <a:lnTo>
                    <a:pt x="276" y="175"/>
                  </a:lnTo>
                  <a:lnTo>
                    <a:pt x="92" y="175"/>
                  </a:lnTo>
                  <a:lnTo>
                    <a:pt x="92" y="79"/>
                  </a:lnTo>
                  <a:lnTo>
                    <a:pt x="92" y="79"/>
                  </a:lnTo>
                  <a:lnTo>
                    <a:pt x="99" y="78"/>
                  </a:lnTo>
                  <a:lnTo>
                    <a:pt x="117" y="76"/>
                  </a:lnTo>
                  <a:lnTo>
                    <a:pt x="145" y="74"/>
                  </a:lnTo>
                  <a:lnTo>
                    <a:pt x="182" y="73"/>
                  </a:lnTo>
                  <a:lnTo>
                    <a:pt x="182" y="73"/>
                  </a:lnTo>
                  <a:lnTo>
                    <a:pt x="205" y="73"/>
                  </a:lnTo>
                  <a:lnTo>
                    <a:pt x="226" y="74"/>
                  </a:lnTo>
                  <a:lnTo>
                    <a:pt x="263" y="77"/>
                  </a:lnTo>
                  <a:lnTo>
                    <a:pt x="289" y="80"/>
                  </a:lnTo>
                  <a:lnTo>
                    <a:pt x="298" y="82"/>
                  </a:lnTo>
                  <a:lnTo>
                    <a:pt x="298" y="10"/>
                  </a:lnTo>
                  <a:lnTo>
                    <a:pt x="298" y="10"/>
                  </a:lnTo>
                  <a:lnTo>
                    <a:pt x="289" y="9"/>
                  </a:lnTo>
                  <a:lnTo>
                    <a:pt x="264" y="5"/>
                  </a:lnTo>
                  <a:lnTo>
                    <a:pt x="224" y="2"/>
                  </a:lnTo>
                  <a:lnTo>
                    <a:pt x="200" y="1"/>
                  </a:lnTo>
                  <a:lnTo>
                    <a:pt x="172" y="0"/>
                  </a:lnTo>
                  <a:lnTo>
                    <a:pt x="172" y="0"/>
                  </a:lnTo>
                  <a:lnTo>
                    <a:pt x="134" y="1"/>
                  </a:lnTo>
                  <a:lnTo>
                    <a:pt x="102" y="3"/>
                  </a:lnTo>
                  <a:lnTo>
                    <a:pt x="72" y="6"/>
                  </a:lnTo>
                  <a:lnTo>
                    <a:pt x="47" y="9"/>
                  </a:lnTo>
                  <a:lnTo>
                    <a:pt x="27" y="13"/>
                  </a:lnTo>
                  <a:lnTo>
                    <a:pt x="13" y="15"/>
                  </a:lnTo>
                  <a:lnTo>
                    <a:pt x="0" y="19"/>
                  </a:lnTo>
                  <a:lnTo>
                    <a:pt x="0" y="40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32" name="Freeform 31"/>
            <p:cNvSpPr>
              <a:spLocks/>
            </p:cNvSpPr>
            <p:nvPr userDrawn="1"/>
          </p:nvSpPr>
          <p:spPr bwMode="auto">
            <a:xfrm>
              <a:off x="4767" y="3974"/>
              <a:ext cx="124" cy="105"/>
            </a:xfrm>
            <a:custGeom>
              <a:avLst/>
              <a:gdLst>
                <a:gd name="T0" fmla="*/ 255 w 496"/>
                <a:gd name="T1" fmla="*/ 246 h 422"/>
                <a:gd name="T2" fmla="*/ 255 w 496"/>
                <a:gd name="T3" fmla="*/ 246 h 422"/>
                <a:gd name="T4" fmla="*/ 251 w 496"/>
                <a:gd name="T5" fmla="*/ 257 h 422"/>
                <a:gd name="T6" fmla="*/ 248 w 496"/>
                <a:gd name="T7" fmla="*/ 270 h 422"/>
                <a:gd name="T8" fmla="*/ 248 w 496"/>
                <a:gd name="T9" fmla="*/ 270 h 422"/>
                <a:gd name="T10" fmla="*/ 244 w 496"/>
                <a:gd name="T11" fmla="*/ 257 h 422"/>
                <a:gd name="T12" fmla="*/ 241 w 496"/>
                <a:gd name="T13" fmla="*/ 246 h 422"/>
                <a:gd name="T14" fmla="*/ 159 w 496"/>
                <a:gd name="T15" fmla="*/ 39 h 422"/>
                <a:gd name="T16" fmla="*/ 159 w 496"/>
                <a:gd name="T17" fmla="*/ 39 h 422"/>
                <a:gd name="T18" fmla="*/ 153 w 496"/>
                <a:gd name="T19" fmla="*/ 28 h 422"/>
                <a:gd name="T20" fmla="*/ 147 w 496"/>
                <a:gd name="T21" fmla="*/ 19 h 422"/>
                <a:gd name="T22" fmla="*/ 140 w 496"/>
                <a:gd name="T23" fmla="*/ 11 h 422"/>
                <a:gd name="T24" fmla="*/ 132 w 496"/>
                <a:gd name="T25" fmla="*/ 7 h 422"/>
                <a:gd name="T26" fmla="*/ 122 w 496"/>
                <a:gd name="T27" fmla="*/ 3 h 422"/>
                <a:gd name="T28" fmla="*/ 110 w 496"/>
                <a:gd name="T29" fmla="*/ 1 h 422"/>
                <a:gd name="T30" fmla="*/ 98 w 496"/>
                <a:gd name="T31" fmla="*/ 1 h 422"/>
                <a:gd name="T32" fmla="*/ 84 w 496"/>
                <a:gd name="T33" fmla="*/ 0 h 422"/>
                <a:gd name="T34" fmla="*/ 84 w 496"/>
                <a:gd name="T35" fmla="*/ 0 h 422"/>
                <a:gd name="T36" fmla="*/ 58 w 496"/>
                <a:gd name="T37" fmla="*/ 1 h 422"/>
                <a:gd name="T38" fmla="*/ 42 w 496"/>
                <a:gd name="T39" fmla="*/ 2 h 422"/>
                <a:gd name="T40" fmla="*/ 0 w 496"/>
                <a:gd name="T41" fmla="*/ 422 h 422"/>
                <a:gd name="T42" fmla="*/ 93 w 496"/>
                <a:gd name="T43" fmla="*/ 422 h 422"/>
                <a:gd name="T44" fmla="*/ 113 w 496"/>
                <a:gd name="T45" fmla="*/ 140 h 422"/>
                <a:gd name="T46" fmla="*/ 201 w 496"/>
                <a:gd name="T47" fmla="*/ 353 h 422"/>
                <a:gd name="T48" fmla="*/ 201 w 496"/>
                <a:gd name="T49" fmla="*/ 353 h 422"/>
                <a:gd name="T50" fmla="*/ 204 w 496"/>
                <a:gd name="T51" fmla="*/ 359 h 422"/>
                <a:gd name="T52" fmla="*/ 208 w 496"/>
                <a:gd name="T53" fmla="*/ 364 h 422"/>
                <a:gd name="T54" fmla="*/ 213 w 496"/>
                <a:gd name="T55" fmla="*/ 368 h 422"/>
                <a:gd name="T56" fmla="*/ 218 w 496"/>
                <a:gd name="T57" fmla="*/ 371 h 422"/>
                <a:gd name="T58" fmla="*/ 224 w 496"/>
                <a:gd name="T59" fmla="*/ 373 h 422"/>
                <a:gd name="T60" fmla="*/ 231 w 496"/>
                <a:gd name="T61" fmla="*/ 376 h 422"/>
                <a:gd name="T62" fmla="*/ 239 w 496"/>
                <a:gd name="T63" fmla="*/ 377 h 422"/>
                <a:gd name="T64" fmla="*/ 248 w 496"/>
                <a:gd name="T65" fmla="*/ 377 h 422"/>
                <a:gd name="T66" fmla="*/ 248 w 496"/>
                <a:gd name="T67" fmla="*/ 377 h 422"/>
                <a:gd name="T68" fmla="*/ 257 w 496"/>
                <a:gd name="T69" fmla="*/ 377 h 422"/>
                <a:gd name="T70" fmla="*/ 266 w 496"/>
                <a:gd name="T71" fmla="*/ 376 h 422"/>
                <a:gd name="T72" fmla="*/ 273 w 496"/>
                <a:gd name="T73" fmla="*/ 373 h 422"/>
                <a:gd name="T74" fmla="*/ 279 w 496"/>
                <a:gd name="T75" fmla="*/ 371 h 422"/>
                <a:gd name="T76" fmla="*/ 284 w 496"/>
                <a:gd name="T77" fmla="*/ 368 h 422"/>
                <a:gd name="T78" fmla="*/ 288 w 496"/>
                <a:gd name="T79" fmla="*/ 364 h 422"/>
                <a:gd name="T80" fmla="*/ 291 w 496"/>
                <a:gd name="T81" fmla="*/ 359 h 422"/>
                <a:gd name="T82" fmla="*/ 294 w 496"/>
                <a:gd name="T83" fmla="*/ 353 h 422"/>
                <a:gd name="T84" fmla="*/ 382 w 496"/>
                <a:gd name="T85" fmla="*/ 140 h 422"/>
                <a:gd name="T86" fmla="*/ 403 w 496"/>
                <a:gd name="T87" fmla="*/ 422 h 422"/>
                <a:gd name="T88" fmla="*/ 496 w 496"/>
                <a:gd name="T89" fmla="*/ 422 h 422"/>
                <a:gd name="T90" fmla="*/ 454 w 496"/>
                <a:gd name="T91" fmla="*/ 2 h 422"/>
                <a:gd name="T92" fmla="*/ 454 w 496"/>
                <a:gd name="T93" fmla="*/ 2 h 422"/>
                <a:gd name="T94" fmla="*/ 438 w 496"/>
                <a:gd name="T95" fmla="*/ 1 h 422"/>
                <a:gd name="T96" fmla="*/ 412 w 496"/>
                <a:gd name="T97" fmla="*/ 0 h 422"/>
                <a:gd name="T98" fmla="*/ 412 w 496"/>
                <a:gd name="T99" fmla="*/ 0 h 422"/>
                <a:gd name="T100" fmla="*/ 397 w 496"/>
                <a:gd name="T101" fmla="*/ 1 h 422"/>
                <a:gd name="T102" fmla="*/ 385 w 496"/>
                <a:gd name="T103" fmla="*/ 1 h 422"/>
                <a:gd name="T104" fmla="*/ 374 w 496"/>
                <a:gd name="T105" fmla="*/ 3 h 422"/>
                <a:gd name="T106" fmla="*/ 365 w 496"/>
                <a:gd name="T107" fmla="*/ 7 h 422"/>
                <a:gd name="T108" fmla="*/ 356 w 496"/>
                <a:gd name="T109" fmla="*/ 11 h 422"/>
                <a:gd name="T110" fmla="*/ 348 w 496"/>
                <a:gd name="T111" fmla="*/ 19 h 422"/>
                <a:gd name="T112" fmla="*/ 342 w 496"/>
                <a:gd name="T113" fmla="*/ 28 h 422"/>
                <a:gd name="T114" fmla="*/ 337 w 496"/>
                <a:gd name="T115" fmla="*/ 39 h 422"/>
                <a:gd name="T116" fmla="*/ 255 w 496"/>
                <a:gd name="T117" fmla="*/ 246 h 4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96" h="422">
                  <a:moveTo>
                    <a:pt x="255" y="246"/>
                  </a:moveTo>
                  <a:lnTo>
                    <a:pt x="255" y="246"/>
                  </a:lnTo>
                  <a:lnTo>
                    <a:pt x="251" y="257"/>
                  </a:lnTo>
                  <a:lnTo>
                    <a:pt x="248" y="270"/>
                  </a:lnTo>
                  <a:lnTo>
                    <a:pt x="248" y="270"/>
                  </a:lnTo>
                  <a:lnTo>
                    <a:pt x="244" y="257"/>
                  </a:lnTo>
                  <a:lnTo>
                    <a:pt x="241" y="246"/>
                  </a:lnTo>
                  <a:lnTo>
                    <a:pt x="159" y="39"/>
                  </a:lnTo>
                  <a:lnTo>
                    <a:pt x="159" y="39"/>
                  </a:lnTo>
                  <a:lnTo>
                    <a:pt x="153" y="28"/>
                  </a:lnTo>
                  <a:lnTo>
                    <a:pt x="147" y="19"/>
                  </a:lnTo>
                  <a:lnTo>
                    <a:pt x="140" y="11"/>
                  </a:lnTo>
                  <a:lnTo>
                    <a:pt x="132" y="7"/>
                  </a:lnTo>
                  <a:lnTo>
                    <a:pt x="122" y="3"/>
                  </a:lnTo>
                  <a:lnTo>
                    <a:pt x="110" y="1"/>
                  </a:lnTo>
                  <a:lnTo>
                    <a:pt x="98" y="1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58" y="1"/>
                  </a:lnTo>
                  <a:lnTo>
                    <a:pt x="42" y="2"/>
                  </a:lnTo>
                  <a:lnTo>
                    <a:pt x="0" y="422"/>
                  </a:lnTo>
                  <a:lnTo>
                    <a:pt x="93" y="422"/>
                  </a:lnTo>
                  <a:lnTo>
                    <a:pt x="113" y="140"/>
                  </a:lnTo>
                  <a:lnTo>
                    <a:pt x="201" y="353"/>
                  </a:lnTo>
                  <a:lnTo>
                    <a:pt x="201" y="353"/>
                  </a:lnTo>
                  <a:lnTo>
                    <a:pt x="204" y="359"/>
                  </a:lnTo>
                  <a:lnTo>
                    <a:pt x="208" y="364"/>
                  </a:lnTo>
                  <a:lnTo>
                    <a:pt x="213" y="368"/>
                  </a:lnTo>
                  <a:lnTo>
                    <a:pt x="218" y="371"/>
                  </a:lnTo>
                  <a:lnTo>
                    <a:pt x="224" y="373"/>
                  </a:lnTo>
                  <a:lnTo>
                    <a:pt x="231" y="376"/>
                  </a:lnTo>
                  <a:lnTo>
                    <a:pt x="239" y="377"/>
                  </a:lnTo>
                  <a:lnTo>
                    <a:pt x="248" y="377"/>
                  </a:lnTo>
                  <a:lnTo>
                    <a:pt x="248" y="377"/>
                  </a:lnTo>
                  <a:lnTo>
                    <a:pt x="257" y="377"/>
                  </a:lnTo>
                  <a:lnTo>
                    <a:pt x="266" y="376"/>
                  </a:lnTo>
                  <a:lnTo>
                    <a:pt x="273" y="373"/>
                  </a:lnTo>
                  <a:lnTo>
                    <a:pt x="279" y="371"/>
                  </a:lnTo>
                  <a:lnTo>
                    <a:pt x="284" y="368"/>
                  </a:lnTo>
                  <a:lnTo>
                    <a:pt x="288" y="364"/>
                  </a:lnTo>
                  <a:lnTo>
                    <a:pt x="291" y="359"/>
                  </a:lnTo>
                  <a:lnTo>
                    <a:pt x="294" y="353"/>
                  </a:lnTo>
                  <a:lnTo>
                    <a:pt x="382" y="140"/>
                  </a:lnTo>
                  <a:lnTo>
                    <a:pt x="403" y="422"/>
                  </a:lnTo>
                  <a:lnTo>
                    <a:pt x="496" y="422"/>
                  </a:lnTo>
                  <a:lnTo>
                    <a:pt x="454" y="2"/>
                  </a:lnTo>
                  <a:lnTo>
                    <a:pt x="454" y="2"/>
                  </a:lnTo>
                  <a:lnTo>
                    <a:pt x="438" y="1"/>
                  </a:lnTo>
                  <a:lnTo>
                    <a:pt x="412" y="0"/>
                  </a:lnTo>
                  <a:lnTo>
                    <a:pt x="412" y="0"/>
                  </a:lnTo>
                  <a:lnTo>
                    <a:pt x="397" y="1"/>
                  </a:lnTo>
                  <a:lnTo>
                    <a:pt x="385" y="1"/>
                  </a:lnTo>
                  <a:lnTo>
                    <a:pt x="374" y="3"/>
                  </a:lnTo>
                  <a:lnTo>
                    <a:pt x="365" y="7"/>
                  </a:lnTo>
                  <a:lnTo>
                    <a:pt x="356" y="11"/>
                  </a:lnTo>
                  <a:lnTo>
                    <a:pt x="348" y="19"/>
                  </a:lnTo>
                  <a:lnTo>
                    <a:pt x="342" y="28"/>
                  </a:lnTo>
                  <a:lnTo>
                    <a:pt x="337" y="39"/>
                  </a:lnTo>
                  <a:lnTo>
                    <a:pt x="255" y="24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33" name="Freeform 32"/>
            <p:cNvSpPr>
              <a:spLocks/>
            </p:cNvSpPr>
            <p:nvPr userDrawn="1"/>
          </p:nvSpPr>
          <p:spPr bwMode="auto">
            <a:xfrm>
              <a:off x="4671" y="4034"/>
              <a:ext cx="43" cy="29"/>
            </a:xfrm>
            <a:custGeom>
              <a:avLst/>
              <a:gdLst>
                <a:gd name="T0" fmla="*/ 171 w 171"/>
                <a:gd name="T1" fmla="*/ 93 h 116"/>
                <a:gd name="T2" fmla="*/ 171 w 171"/>
                <a:gd name="T3" fmla="*/ 93 h 116"/>
                <a:gd name="T4" fmla="*/ 151 w 171"/>
                <a:gd name="T5" fmla="*/ 99 h 116"/>
                <a:gd name="T6" fmla="*/ 125 w 171"/>
                <a:gd name="T7" fmla="*/ 108 h 116"/>
                <a:gd name="T8" fmla="*/ 110 w 171"/>
                <a:gd name="T9" fmla="*/ 111 h 116"/>
                <a:gd name="T10" fmla="*/ 96 w 171"/>
                <a:gd name="T11" fmla="*/ 114 h 116"/>
                <a:gd name="T12" fmla="*/ 82 w 171"/>
                <a:gd name="T13" fmla="*/ 116 h 116"/>
                <a:gd name="T14" fmla="*/ 67 w 171"/>
                <a:gd name="T15" fmla="*/ 116 h 116"/>
                <a:gd name="T16" fmla="*/ 67 w 171"/>
                <a:gd name="T17" fmla="*/ 116 h 116"/>
                <a:gd name="T18" fmla="*/ 54 w 171"/>
                <a:gd name="T19" fmla="*/ 116 h 116"/>
                <a:gd name="T20" fmla="*/ 41 w 171"/>
                <a:gd name="T21" fmla="*/ 114 h 116"/>
                <a:gd name="T22" fmla="*/ 30 w 171"/>
                <a:gd name="T23" fmla="*/ 110 h 116"/>
                <a:gd name="T24" fmla="*/ 24 w 171"/>
                <a:gd name="T25" fmla="*/ 108 h 116"/>
                <a:gd name="T26" fmla="*/ 19 w 171"/>
                <a:gd name="T27" fmla="*/ 105 h 116"/>
                <a:gd name="T28" fmla="*/ 15 w 171"/>
                <a:gd name="T29" fmla="*/ 101 h 116"/>
                <a:gd name="T30" fmla="*/ 11 w 171"/>
                <a:gd name="T31" fmla="*/ 97 h 116"/>
                <a:gd name="T32" fmla="*/ 8 w 171"/>
                <a:gd name="T33" fmla="*/ 92 h 116"/>
                <a:gd name="T34" fmla="*/ 5 w 171"/>
                <a:gd name="T35" fmla="*/ 87 h 116"/>
                <a:gd name="T36" fmla="*/ 3 w 171"/>
                <a:gd name="T37" fmla="*/ 82 h 116"/>
                <a:gd name="T38" fmla="*/ 2 w 171"/>
                <a:gd name="T39" fmla="*/ 76 h 116"/>
                <a:gd name="T40" fmla="*/ 1 w 171"/>
                <a:gd name="T41" fmla="*/ 69 h 116"/>
                <a:gd name="T42" fmla="*/ 0 w 171"/>
                <a:gd name="T43" fmla="*/ 61 h 116"/>
                <a:gd name="T44" fmla="*/ 0 w 171"/>
                <a:gd name="T45" fmla="*/ 61 h 116"/>
                <a:gd name="T46" fmla="*/ 1 w 171"/>
                <a:gd name="T47" fmla="*/ 49 h 116"/>
                <a:gd name="T48" fmla="*/ 4 w 171"/>
                <a:gd name="T49" fmla="*/ 38 h 116"/>
                <a:gd name="T50" fmla="*/ 6 w 171"/>
                <a:gd name="T51" fmla="*/ 33 h 116"/>
                <a:gd name="T52" fmla="*/ 9 w 171"/>
                <a:gd name="T53" fmla="*/ 27 h 116"/>
                <a:gd name="T54" fmla="*/ 13 w 171"/>
                <a:gd name="T55" fmla="*/ 23 h 116"/>
                <a:gd name="T56" fmla="*/ 16 w 171"/>
                <a:gd name="T57" fmla="*/ 19 h 116"/>
                <a:gd name="T58" fmla="*/ 21 w 171"/>
                <a:gd name="T59" fmla="*/ 16 h 116"/>
                <a:gd name="T60" fmla="*/ 26 w 171"/>
                <a:gd name="T61" fmla="*/ 13 h 116"/>
                <a:gd name="T62" fmla="*/ 33 w 171"/>
                <a:gd name="T63" fmla="*/ 10 h 116"/>
                <a:gd name="T64" fmla="*/ 39 w 171"/>
                <a:gd name="T65" fmla="*/ 8 h 116"/>
                <a:gd name="T66" fmla="*/ 55 w 171"/>
                <a:gd name="T67" fmla="*/ 5 h 116"/>
                <a:gd name="T68" fmla="*/ 72 w 171"/>
                <a:gd name="T69" fmla="*/ 3 h 116"/>
                <a:gd name="T70" fmla="*/ 171 w 171"/>
                <a:gd name="T71" fmla="*/ 0 h 116"/>
                <a:gd name="T72" fmla="*/ 171 w 171"/>
                <a:gd name="T73" fmla="*/ 93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71" h="116">
                  <a:moveTo>
                    <a:pt x="171" y="93"/>
                  </a:moveTo>
                  <a:lnTo>
                    <a:pt x="171" y="93"/>
                  </a:lnTo>
                  <a:lnTo>
                    <a:pt x="151" y="99"/>
                  </a:lnTo>
                  <a:lnTo>
                    <a:pt x="125" y="108"/>
                  </a:lnTo>
                  <a:lnTo>
                    <a:pt x="110" y="111"/>
                  </a:lnTo>
                  <a:lnTo>
                    <a:pt x="96" y="114"/>
                  </a:lnTo>
                  <a:lnTo>
                    <a:pt x="82" y="116"/>
                  </a:lnTo>
                  <a:lnTo>
                    <a:pt x="67" y="116"/>
                  </a:lnTo>
                  <a:lnTo>
                    <a:pt x="67" y="116"/>
                  </a:lnTo>
                  <a:lnTo>
                    <a:pt x="54" y="116"/>
                  </a:lnTo>
                  <a:lnTo>
                    <a:pt x="41" y="114"/>
                  </a:lnTo>
                  <a:lnTo>
                    <a:pt x="30" y="110"/>
                  </a:lnTo>
                  <a:lnTo>
                    <a:pt x="24" y="108"/>
                  </a:lnTo>
                  <a:lnTo>
                    <a:pt x="19" y="105"/>
                  </a:lnTo>
                  <a:lnTo>
                    <a:pt x="15" y="101"/>
                  </a:lnTo>
                  <a:lnTo>
                    <a:pt x="11" y="97"/>
                  </a:lnTo>
                  <a:lnTo>
                    <a:pt x="8" y="92"/>
                  </a:lnTo>
                  <a:lnTo>
                    <a:pt x="5" y="87"/>
                  </a:lnTo>
                  <a:lnTo>
                    <a:pt x="3" y="82"/>
                  </a:lnTo>
                  <a:lnTo>
                    <a:pt x="2" y="76"/>
                  </a:lnTo>
                  <a:lnTo>
                    <a:pt x="1" y="69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1" y="49"/>
                  </a:lnTo>
                  <a:lnTo>
                    <a:pt x="4" y="38"/>
                  </a:lnTo>
                  <a:lnTo>
                    <a:pt x="6" y="33"/>
                  </a:lnTo>
                  <a:lnTo>
                    <a:pt x="9" y="27"/>
                  </a:lnTo>
                  <a:lnTo>
                    <a:pt x="13" y="23"/>
                  </a:lnTo>
                  <a:lnTo>
                    <a:pt x="16" y="19"/>
                  </a:lnTo>
                  <a:lnTo>
                    <a:pt x="21" y="16"/>
                  </a:lnTo>
                  <a:lnTo>
                    <a:pt x="26" y="13"/>
                  </a:lnTo>
                  <a:lnTo>
                    <a:pt x="33" y="10"/>
                  </a:lnTo>
                  <a:lnTo>
                    <a:pt x="39" y="8"/>
                  </a:lnTo>
                  <a:lnTo>
                    <a:pt x="55" y="5"/>
                  </a:lnTo>
                  <a:lnTo>
                    <a:pt x="72" y="3"/>
                  </a:lnTo>
                  <a:lnTo>
                    <a:pt x="171" y="0"/>
                  </a:lnTo>
                  <a:lnTo>
                    <a:pt x="171" y="9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34" name="Freeform 33"/>
            <p:cNvSpPr>
              <a:spLocks/>
            </p:cNvSpPr>
            <p:nvPr userDrawn="1"/>
          </p:nvSpPr>
          <p:spPr bwMode="auto">
            <a:xfrm>
              <a:off x="4649" y="3974"/>
              <a:ext cx="88" cy="107"/>
            </a:xfrm>
            <a:custGeom>
              <a:avLst/>
              <a:gdLst>
                <a:gd name="T0" fmla="*/ 205 w 352"/>
                <a:gd name="T1" fmla="*/ 0 h 428"/>
                <a:gd name="T2" fmla="*/ 147 w 352"/>
                <a:gd name="T3" fmla="*/ 4 h 428"/>
                <a:gd name="T4" fmla="*/ 97 w 352"/>
                <a:gd name="T5" fmla="*/ 12 h 428"/>
                <a:gd name="T6" fmla="*/ 58 w 352"/>
                <a:gd name="T7" fmla="*/ 23 h 428"/>
                <a:gd name="T8" fmla="*/ 33 w 352"/>
                <a:gd name="T9" fmla="*/ 33 h 428"/>
                <a:gd name="T10" fmla="*/ 52 w 352"/>
                <a:gd name="T11" fmla="*/ 102 h 428"/>
                <a:gd name="T12" fmla="*/ 92 w 352"/>
                <a:gd name="T13" fmla="*/ 91 h 428"/>
                <a:gd name="T14" fmla="*/ 133 w 352"/>
                <a:gd name="T15" fmla="*/ 82 h 428"/>
                <a:gd name="T16" fmla="*/ 179 w 352"/>
                <a:gd name="T17" fmla="*/ 79 h 428"/>
                <a:gd name="T18" fmla="*/ 197 w 352"/>
                <a:gd name="T19" fmla="*/ 80 h 428"/>
                <a:gd name="T20" fmla="*/ 221 w 352"/>
                <a:gd name="T21" fmla="*/ 84 h 428"/>
                <a:gd name="T22" fmla="*/ 234 w 352"/>
                <a:gd name="T23" fmla="*/ 90 h 428"/>
                <a:gd name="T24" fmla="*/ 244 w 352"/>
                <a:gd name="T25" fmla="*/ 98 h 428"/>
                <a:gd name="T26" fmla="*/ 251 w 352"/>
                <a:gd name="T27" fmla="*/ 108 h 428"/>
                <a:gd name="T28" fmla="*/ 256 w 352"/>
                <a:gd name="T29" fmla="*/ 120 h 428"/>
                <a:gd name="T30" fmla="*/ 260 w 352"/>
                <a:gd name="T31" fmla="*/ 137 h 428"/>
                <a:gd name="T32" fmla="*/ 260 w 352"/>
                <a:gd name="T33" fmla="*/ 176 h 428"/>
                <a:gd name="T34" fmla="*/ 179 w 352"/>
                <a:gd name="T35" fmla="*/ 176 h 428"/>
                <a:gd name="T36" fmla="*/ 132 w 352"/>
                <a:gd name="T37" fmla="*/ 179 h 428"/>
                <a:gd name="T38" fmla="*/ 93 w 352"/>
                <a:gd name="T39" fmla="*/ 187 h 428"/>
                <a:gd name="T40" fmla="*/ 61 w 352"/>
                <a:gd name="T41" fmla="*/ 200 h 428"/>
                <a:gd name="T42" fmla="*/ 38 w 352"/>
                <a:gd name="T43" fmla="*/ 216 h 428"/>
                <a:gd name="T44" fmla="*/ 20 w 352"/>
                <a:gd name="T45" fmla="*/ 236 h 428"/>
                <a:gd name="T46" fmla="*/ 9 w 352"/>
                <a:gd name="T47" fmla="*/ 257 h 428"/>
                <a:gd name="T48" fmla="*/ 2 w 352"/>
                <a:gd name="T49" fmla="*/ 282 h 428"/>
                <a:gd name="T50" fmla="*/ 0 w 352"/>
                <a:gd name="T51" fmla="*/ 307 h 428"/>
                <a:gd name="T52" fmla="*/ 1 w 352"/>
                <a:gd name="T53" fmla="*/ 323 h 428"/>
                <a:gd name="T54" fmla="*/ 7 w 352"/>
                <a:gd name="T55" fmla="*/ 352 h 428"/>
                <a:gd name="T56" fmla="*/ 19 w 352"/>
                <a:gd name="T57" fmla="*/ 376 h 428"/>
                <a:gd name="T58" fmla="*/ 35 w 352"/>
                <a:gd name="T59" fmla="*/ 394 h 428"/>
                <a:gd name="T60" fmla="*/ 54 w 352"/>
                <a:gd name="T61" fmla="*/ 408 h 428"/>
                <a:gd name="T62" fmla="*/ 77 w 352"/>
                <a:gd name="T63" fmla="*/ 418 h 428"/>
                <a:gd name="T64" fmla="*/ 101 w 352"/>
                <a:gd name="T65" fmla="*/ 424 h 428"/>
                <a:gd name="T66" fmla="*/ 126 w 352"/>
                <a:gd name="T67" fmla="*/ 427 h 428"/>
                <a:gd name="T68" fmla="*/ 138 w 352"/>
                <a:gd name="T69" fmla="*/ 428 h 428"/>
                <a:gd name="T70" fmla="*/ 164 w 352"/>
                <a:gd name="T71" fmla="*/ 426 h 428"/>
                <a:gd name="T72" fmla="*/ 209 w 352"/>
                <a:gd name="T73" fmla="*/ 418 h 428"/>
                <a:gd name="T74" fmla="*/ 241 w 352"/>
                <a:gd name="T75" fmla="*/ 406 h 428"/>
                <a:gd name="T76" fmla="*/ 260 w 352"/>
                <a:gd name="T77" fmla="*/ 397 h 428"/>
                <a:gd name="T78" fmla="*/ 264 w 352"/>
                <a:gd name="T79" fmla="*/ 396 h 428"/>
                <a:gd name="T80" fmla="*/ 270 w 352"/>
                <a:gd name="T81" fmla="*/ 398 h 428"/>
                <a:gd name="T82" fmla="*/ 284 w 352"/>
                <a:gd name="T83" fmla="*/ 404 h 428"/>
                <a:gd name="T84" fmla="*/ 311 w 352"/>
                <a:gd name="T85" fmla="*/ 411 h 428"/>
                <a:gd name="T86" fmla="*/ 352 w 352"/>
                <a:gd name="T87" fmla="*/ 413 h 428"/>
                <a:gd name="T88" fmla="*/ 352 w 352"/>
                <a:gd name="T89" fmla="*/ 122 h 428"/>
                <a:gd name="T90" fmla="*/ 350 w 352"/>
                <a:gd name="T91" fmla="*/ 92 h 428"/>
                <a:gd name="T92" fmla="*/ 343 w 352"/>
                <a:gd name="T93" fmla="*/ 66 h 428"/>
                <a:gd name="T94" fmla="*/ 331 w 352"/>
                <a:gd name="T95" fmla="*/ 45 h 428"/>
                <a:gd name="T96" fmla="*/ 314 w 352"/>
                <a:gd name="T97" fmla="*/ 29 h 428"/>
                <a:gd name="T98" fmla="*/ 293 w 352"/>
                <a:gd name="T99" fmla="*/ 15 h 428"/>
                <a:gd name="T100" fmla="*/ 268 w 352"/>
                <a:gd name="T101" fmla="*/ 7 h 428"/>
                <a:gd name="T102" fmla="*/ 238 w 352"/>
                <a:gd name="T103" fmla="*/ 2 h 428"/>
                <a:gd name="T104" fmla="*/ 205 w 352"/>
                <a:gd name="T105" fmla="*/ 0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52" h="428">
                  <a:moveTo>
                    <a:pt x="205" y="0"/>
                  </a:moveTo>
                  <a:lnTo>
                    <a:pt x="205" y="0"/>
                  </a:lnTo>
                  <a:lnTo>
                    <a:pt x="176" y="1"/>
                  </a:lnTo>
                  <a:lnTo>
                    <a:pt x="147" y="4"/>
                  </a:lnTo>
                  <a:lnTo>
                    <a:pt x="121" y="7"/>
                  </a:lnTo>
                  <a:lnTo>
                    <a:pt x="97" y="12"/>
                  </a:lnTo>
                  <a:lnTo>
                    <a:pt x="77" y="17"/>
                  </a:lnTo>
                  <a:lnTo>
                    <a:pt x="58" y="23"/>
                  </a:lnTo>
                  <a:lnTo>
                    <a:pt x="44" y="28"/>
                  </a:lnTo>
                  <a:lnTo>
                    <a:pt x="33" y="33"/>
                  </a:lnTo>
                  <a:lnTo>
                    <a:pt x="52" y="102"/>
                  </a:lnTo>
                  <a:lnTo>
                    <a:pt x="52" y="102"/>
                  </a:lnTo>
                  <a:lnTo>
                    <a:pt x="63" y="98"/>
                  </a:lnTo>
                  <a:lnTo>
                    <a:pt x="92" y="91"/>
                  </a:lnTo>
                  <a:lnTo>
                    <a:pt x="111" y="86"/>
                  </a:lnTo>
                  <a:lnTo>
                    <a:pt x="133" y="82"/>
                  </a:lnTo>
                  <a:lnTo>
                    <a:pt x="155" y="80"/>
                  </a:lnTo>
                  <a:lnTo>
                    <a:pt x="179" y="79"/>
                  </a:lnTo>
                  <a:lnTo>
                    <a:pt x="179" y="79"/>
                  </a:lnTo>
                  <a:lnTo>
                    <a:pt x="197" y="80"/>
                  </a:lnTo>
                  <a:lnTo>
                    <a:pt x="214" y="82"/>
                  </a:lnTo>
                  <a:lnTo>
                    <a:pt x="221" y="84"/>
                  </a:lnTo>
                  <a:lnTo>
                    <a:pt x="228" y="86"/>
                  </a:lnTo>
                  <a:lnTo>
                    <a:pt x="234" y="90"/>
                  </a:lnTo>
                  <a:lnTo>
                    <a:pt x="239" y="94"/>
                  </a:lnTo>
                  <a:lnTo>
                    <a:pt x="244" y="98"/>
                  </a:lnTo>
                  <a:lnTo>
                    <a:pt x="248" y="102"/>
                  </a:lnTo>
                  <a:lnTo>
                    <a:pt x="251" y="108"/>
                  </a:lnTo>
                  <a:lnTo>
                    <a:pt x="254" y="114"/>
                  </a:lnTo>
                  <a:lnTo>
                    <a:pt x="256" y="120"/>
                  </a:lnTo>
                  <a:lnTo>
                    <a:pt x="258" y="129"/>
                  </a:lnTo>
                  <a:lnTo>
                    <a:pt x="260" y="137"/>
                  </a:lnTo>
                  <a:lnTo>
                    <a:pt x="260" y="146"/>
                  </a:lnTo>
                  <a:lnTo>
                    <a:pt x="260" y="176"/>
                  </a:lnTo>
                  <a:lnTo>
                    <a:pt x="179" y="176"/>
                  </a:lnTo>
                  <a:lnTo>
                    <a:pt x="179" y="176"/>
                  </a:lnTo>
                  <a:lnTo>
                    <a:pt x="154" y="177"/>
                  </a:lnTo>
                  <a:lnTo>
                    <a:pt x="132" y="179"/>
                  </a:lnTo>
                  <a:lnTo>
                    <a:pt x="111" y="182"/>
                  </a:lnTo>
                  <a:lnTo>
                    <a:pt x="93" y="187"/>
                  </a:lnTo>
                  <a:lnTo>
                    <a:pt x="77" y="192"/>
                  </a:lnTo>
                  <a:lnTo>
                    <a:pt x="61" y="200"/>
                  </a:lnTo>
                  <a:lnTo>
                    <a:pt x="49" y="207"/>
                  </a:lnTo>
                  <a:lnTo>
                    <a:pt x="38" y="216"/>
                  </a:lnTo>
                  <a:lnTo>
                    <a:pt x="29" y="225"/>
                  </a:lnTo>
                  <a:lnTo>
                    <a:pt x="20" y="236"/>
                  </a:lnTo>
                  <a:lnTo>
                    <a:pt x="14" y="246"/>
                  </a:lnTo>
                  <a:lnTo>
                    <a:pt x="9" y="257"/>
                  </a:lnTo>
                  <a:lnTo>
                    <a:pt x="5" y="270"/>
                  </a:lnTo>
                  <a:lnTo>
                    <a:pt x="2" y="282"/>
                  </a:lnTo>
                  <a:lnTo>
                    <a:pt x="1" y="294"/>
                  </a:lnTo>
                  <a:lnTo>
                    <a:pt x="0" y="307"/>
                  </a:lnTo>
                  <a:lnTo>
                    <a:pt x="0" y="307"/>
                  </a:lnTo>
                  <a:lnTo>
                    <a:pt x="1" y="323"/>
                  </a:lnTo>
                  <a:lnTo>
                    <a:pt x="3" y="338"/>
                  </a:lnTo>
                  <a:lnTo>
                    <a:pt x="7" y="352"/>
                  </a:lnTo>
                  <a:lnTo>
                    <a:pt x="12" y="364"/>
                  </a:lnTo>
                  <a:lnTo>
                    <a:pt x="19" y="376"/>
                  </a:lnTo>
                  <a:lnTo>
                    <a:pt x="27" y="386"/>
                  </a:lnTo>
                  <a:lnTo>
                    <a:pt x="35" y="394"/>
                  </a:lnTo>
                  <a:lnTo>
                    <a:pt x="45" y="401"/>
                  </a:lnTo>
                  <a:lnTo>
                    <a:pt x="54" y="408"/>
                  </a:lnTo>
                  <a:lnTo>
                    <a:pt x="65" y="414"/>
                  </a:lnTo>
                  <a:lnTo>
                    <a:pt x="77" y="418"/>
                  </a:lnTo>
                  <a:lnTo>
                    <a:pt x="89" y="422"/>
                  </a:lnTo>
                  <a:lnTo>
                    <a:pt x="101" y="424"/>
                  </a:lnTo>
                  <a:lnTo>
                    <a:pt x="113" y="426"/>
                  </a:lnTo>
                  <a:lnTo>
                    <a:pt x="126" y="427"/>
                  </a:lnTo>
                  <a:lnTo>
                    <a:pt x="138" y="428"/>
                  </a:lnTo>
                  <a:lnTo>
                    <a:pt x="138" y="428"/>
                  </a:lnTo>
                  <a:lnTo>
                    <a:pt x="151" y="427"/>
                  </a:lnTo>
                  <a:lnTo>
                    <a:pt x="164" y="426"/>
                  </a:lnTo>
                  <a:lnTo>
                    <a:pt x="189" y="423"/>
                  </a:lnTo>
                  <a:lnTo>
                    <a:pt x="209" y="418"/>
                  </a:lnTo>
                  <a:lnTo>
                    <a:pt x="227" y="412"/>
                  </a:lnTo>
                  <a:lnTo>
                    <a:pt x="241" y="406"/>
                  </a:lnTo>
                  <a:lnTo>
                    <a:pt x="252" y="401"/>
                  </a:lnTo>
                  <a:lnTo>
                    <a:pt x="260" y="397"/>
                  </a:lnTo>
                  <a:lnTo>
                    <a:pt x="264" y="396"/>
                  </a:lnTo>
                  <a:lnTo>
                    <a:pt x="264" y="396"/>
                  </a:lnTo>
                  <a:lnTo>
                    <a:pt x="266" y="397"/>
                  </a:lnTo>
                  <a:lnTo>
                    <a:pt x="270" y="398"/>
                  </a:lnTo>
                  <a:lnTo>
                    <a:pt x="276" y="401"/>
                  </a:lnTo>
                  <a:lnTo>
                    <a:pt x="284" y="404"/>
                  </a:lnTo>
                  <a:lnTo>
                    <a:pt x="295" y="407"/>
                  </a:lnTo>
                  <a:lnTo>
                    <a:pt x="311" y="411"/>
                  </a:lnTo>
                  <a:lnTo>
                    <a:pt x="329" y="412"/>
                  </a:lnTo>
                  <a:lnTo>
                    <a:pt x="352" y="413"/>
                  </a:lnTo>
                  <a:lnTo>
                    <a:pt x="352" y="122"/>
                  </a:lnTo>
                  <a:lnTo>
                    <a:pt x="352" y="122"/>
                  </a:lnTo>
                  <a:lnTo>
                    <a:pt x="352" y="106"/>
                  </a:lnTo>
                  <a:lnTo>
                    <a:pt x="350" y="92"/>
                  </a:lnTo>
                  <a:lnTo>
                    <a:pt x="347" y="78"/>
                  </a:lnTo>
                  <a:lnTo>
                    <a:pt x="343" y="66"/>
                  </a:lnTo>
                  <a:lnTo>
                    <a:pt x="337" y="56"/>
                  </a:lnTo>
                  <a:lnTo>
                    <a:pt x="331" y="45"/>
                  </a:lnTo>
                  <a:lnTo>
                    <a:pt x="323" y="36"/>
                  </a:lnTo>
                  <a:lnTo>
                    <a:pt x="314" y="29"/>
                  </a:lnTo>
                  <a:lnTo>
                    <a:pt x="304" y="22"/>
                  </a:lnTo>
                  <a:lnTo>
                    <a:pt x="293" y="15"/>
                  </a:lnTo>
                  <a:lnTo>
                    <a:pt x="281" y="11"/>
                  </a:lnTo>
                  <a:lnTo>
                    <a:pt x="268" y="7"/>
                  </a:lnTo>
                  <a:lnTo>
                    <a:pt x="253" y="4"/>
                  </a:lnTo>
                  <a:lnTo>
                    <a:pt x="238" y="2"/>
                  </a:lnTo>
                  <a:lnTo>
                    <a:pt x="223" y="1"/>
                  </a:lnTo>
                  <a:lnTo>
                    <a:pt x="205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35" name="Freeform 10"/>
            <p:cNvSpPr>
              <a:spLocks/>
            </p:cNvSpPr>
            <p:nvPr userDrawn="1"/>
          </p:nvSpPr>
          <p:spPr bwMode="auto">
            <a:xfrm>
              <a:off x="4936" y="4034"/>
              <a:ext cx="43" cy="29"/>
            </a:xfrm>
            <a:custGeom>
              <a:avLst/>
              <a:gdLst>
                <a:gd name="T0" fmla="*/ 171 w 171"/>
                <a:gd name="T1" fmla="*/ 93 h 116"/>
                <a:gd name="T2" fmla="*/ 171 w 171"/>
                <a:gd name="T3" fmla="*/ 93 h 116"/>
                <a:gd name="T4" fmla="*/ 152 w 171"/>
                <a:gd name="T5" fmla="*/ 99 h 116"/>
                <a:gd name="T6" fmla="*/ 125 w 171"/>
                <a:gd name="T7" fmla="*/ 108 h 116"/>
                <a:gd name="T8" fmla="*/ 111 w 171"/>
                <a:gd name="T9" fmla="*/ 111 h 116"/>
                <a:gd name="T10" fmla="*/ 95 w 171"/>
                <a:gd name="T11" fmla="*/ 114 h 116"/>
                <a:gd name="T12" fmla="*/ 81 w 171"/>
                <a:gd name="T13" fmla="*/ 116 h 116"/>
                <a:gd name="T14" fmla="*/ 68 w 171"/>
                <a:gd name="T15" fmla="*/ 116 h 116"/>
                <a:gd name="T16" fmla="*/ 68 w 171"/>
                <a:gd name="T17" fmla="*/ 116 h 116"/>
                <a:gd name="T18" fmla="*/ 54 w 171"/>
                <a:gd name="T19" fmla="*/ 116 h 116"/>
                <a:gd name="T20" fmla="*/ 41 w 171"/>
                <a:gd name="T21" fmla="*/ 114 h 116"/>
                <a:gd name="T22" fmla="*/ 29 w 171"/>
                <a:gd name="T23" fmla="*/ 110 h 116"/>
                <a:gd name="T24" fmla="*/ 24 w 171"/>
                <a:gd name="T25" fmla="*/ 108 h 116"/>
                <a:gd name="T26" fmla="*/ 20 w 171"/>
                <a:gd name="T27" fmla="*/ 105 h 116"/>
                <a:gd name="T28" fmla="*/ 16 w 171"/>
                <a:gd name="T29" fmla="*/ 101 h 116"/>
                <a:gd name="T30" fmla="*/ 12 w 171"/>
                <a:gd name="T31" fmla="*/ 97 h 116"/>
                <a:gd name="T32" fmla="*/ 9 w 171"/>
                <a:gd name="T33" fmla="*/ 92 h 116"/>
                <a:gd name="T34" fmla="*/ 6 w 171"/>
                <a:gd name="T35" fmla="*/ 87 h 116"/>
                <a:gd name="T36" fmla="*/ 3 w 171"/>
                <a:gd name="T37" fmla="*/ 82 h 116"/>
                <a:gd name="T38" fmla="*/ 1 w 171"/>
                <a:gd name="T39" fmla="*/ 76 h 116"/>
                <a:gd name="T40" fmla="*/ 0 w 171"/>
                <a:gd name="T41" fmla="*/ 69 h 116"/>
                <a:gd name="T42" fmla="*/ 0 w 171"/>
                <a:gd name="T43" fmla="*/ 61 h 116"/>
                <a:gd name="T44" fmla="*/ 0 w 171"/>
                <a:gd name="T45" fmla="*/ 61 h 116"/>
                <a:gd name="T46" fmla="*/ 1 w 171"/>
                <a:gd name="T47" fmla="*/ 49 h 116"/>
                <a:gd name="T48" fmla="*/ 4 w 171"/>
                <a:gd name="T49" fmla="*/ 38 h 116"/>
                <a:gd name="T50" fmla="*/ 7 w 171"/>
                <a:gd name="T51" fmla="*/ 33 h 116"/>
                <a:gd name="T52" fmla="*/ 10 w 171"/>
                <a:gd name="T53" fmla="*/ 27 h 116"/>
                <a:gd name="T54" fmla="*/ 13 w 171"/>
                <a:gd name="T55" fmla="*/ 23 h 116"/>
                <a:gd name="T56" fmla="*/ 17 w 171"/>
                <a:gd name="T57" fmla="*/ 19 h 116"/>
                <a:gd name="T58" fmla="*/ 22 w 171"/>
                <a:gd name="T59" fmla="*/ 16 h 116"/>
                <a:gd name="T60" fmla="*/ 27 w 171"/>
                <a:gd name="T61" fmla="*/ 13 h 116"/>
                <a:gd name="T62" fmla="*/ 33 w 171"/>
                <a:gd name="T63" fmla="*/ 10 h 116"/>
                <a:gd name="T64" fmla="*/ 39 w 171"/>
                <a:gd name="T65" fmla="*/ 8 h 116"/>
                <a:gd name="T66" fmla="*/ 55 w 171"/>
                <a:gd name="T67" fmla="*/ 5 h 116"/>
                <a:gd name="T68" fmla="*/ 73 w 171"/>
                <a:gd name="T69" fmla="*/ 3 h 116"/>
                <a:gd name="T70" fmla="*/ 171 w 171"/>
                <a:gd name="T71" fmla="*/ 0 h 116"/>
                <a:gd name="T72" fmla="*/ 171 w 171"/>
                <a:gd name="T73" fmla="*/ 93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71" h="116">
                  <a:moveTo>
                    <a:pt x="171" y="93"/>
                  </a:moveTo>
                  <a:lnTo>
                    <a:pt x="171" y="93"/>
                  </a:lnTo>
                  <a:lnTo>
                    <a:pt x="152" y="99"/>
                  </a:lnTo>
                  <a:lnTo>
                    <a:pt x="125" y="108"/>
                  </a:lnTo>
                  <a:lnTo>
                    <a:pt x="111" y="111"/>
                  </a:lnTo>
                  <a:lnTo>
                    <a:pt x="95" y="114"/>
                  </a:lnTo>
                  <a:lnTo>
                    <a:pt x="81" y="116"/>
                  </a:lnTo>
                  <a:lnTo>
                    <a:pt x="68" y="116"/>
                  </a:lnTo>
                  <a:lnTo>
                    <a:pt x="68" y="116"/>
                  </a:lnTo>
                  <a:lnTo>
                    <a:pt x="54" y="116"/>
                  </a:lnTo>
                  <a:lnTo>
                    <a:pt x="41" y="114"/>
                  </a:lnTo>
                  <a:lnTo>
                    <a:pt x="29" y="110"/>
                  </a:lnTo>
                  <a:lnTo>
                    <a:pt x="24" y="108"/>
                  </a:lnTo>
                  <a:lnTo>
                    <a:pt x="20" y="105"/>
                  </a:lnTo>
                  <a:lnTo>
                    <a:pt x="16" y="101"/>
                  </a:lnTo>
                  <a:lnTo>
                    <a:pt x="12" y="97"/>
                  </a:lnTo>
                  <a:lnTo>
                    <a:pt x="9" y="92"/>
                  </a:lnTo>
                  <a:lnTo>
                    <a:pt x="6" y="87"/>
                  </a:lnTo>
                  <a:lnTo>
                    <a:pt x="3" y="82"/>
                  </a:lnTo>
                  <a:lnTo>
                    <a:pt x="1" y="76"/>
                  </a:lnTo>
                  <a:lnTo>
                    <a:pt x="0" y="69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1" y="49"/>
                  </a:lnTo>
                  <a:lnTo>
                    <a:pt x="4" y="38"/>
                  </a:lnTo>
                  <a:lnTo>
                    <a:pt x="7" y="33"/>
                  </a:lnTo>
                  <a:lnTo>
                    <a:pt x="10" y="27"/>
                  </a:lnTo>
                  <a:lnTo>
                    <a:pt x="13" y="23"/>
                  </a:lnTo>
                  <a:lnTo>
                    <a:pt x="17" y="19"/>
                  </a:lnTo>
                  <a:lnTo>
                    <a:pt x="22" y="16"/>
                  </a:lnTo>
                  <a:lnTo>
                    <a:pt x="27" y="13"/>
                  </a:lnTo>
                  <a:lnTo>
                    <a:pt x="33" y="10"/>
                  </a:lnTo>
                  <a:lnTo>
                    <a:pt x="39" y="8"/>
                  </a:lnTo>
                  <a:lnTo>
                    <a:pt x="55" y="5"/>
                  </a:lnTo>
                  <a:lnTo>
                    <a:pt x="73" y="3"/>
                  </a:lnTo>
                  <a:lnTo>
                    <a:pt x="171" y="0"/>
                  </a:lnTo>
                  <a:lnTo>
                    <a:pt x="171" y="9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36" name="Freeform 11"/>
            <p:cNvSpPr>
              <a:spLocks/>
            </p:cNvSpPr>
            <p:nvPr userDrawn="1"/>
          </p:nvSpPr>
          <p:spPr bwMode="auto">
            <a:xfrm>
              <a:off x="4914" y="3974"/>
              <a:ext cx="88" cy="107"/>
            </a:xfrm>
            <a:custGeom>
              <a:avLst/>
              <a:gdLst>
                <a:gd name="T0" fmla="*/ 206 w 353"/>
                <a:gd name="T1" fmla="*/ 0 h 428"/>
                <a:gd name="T2" fmla="*/ 148 w 353"/>
                <a:gd name="T3" fmla="*/ 4 h 428"/>
                <a:gd name="T4" fmla="*/ 98 w 353"/>
                <a:gd name="T5" fmla="*/ 12 h 428"/>
                <a:gd name="T6" fmla="*/ 59 w 353"/>
                <a:gd name="T7" fmla="*/ 23 h 428"/>
                <a:gd name="T8" fmla="*/ 33 w 353"/>
                <a:gd name="T9" fmla="*/ 33 h 428"/>
                <a:gd name="T10" fmla="*/ 53 w 353"/>
                <a:gd name="T11" fmla="*/ 102 h 428"/>
                <a:gd name="T12" fmla="*/ 92 w 353"/>
                <a:gd name="T13" fmla="*/ 91 h 428"/>
                <a:gd name="T14" fmla="*/ 132 w 353"/>
                <a:gd name="T15" fmla="*/ 82 h 428"/>
                <a:gd name="T16" fmla="*/ 178 w 353"/>
                <a:gd name="T17" fmla="*/ 79 h 428"/>
                <a:gd name="T18" fmla="*/ 198 w 353"/>
                <a:gd name="T19" fmla="*/ 80 h 428"/>
                <a:gd name="T20" fmla="*/ 221 w 353"/>
                <a:gd name="T21" fmla="*/ 84 h 428"/>
                <a:gd name="T22" fmla="*/ 233 w 353"/>
                <a:gd name="T23" fmla="*/ 90 h 428"/>
                <a:gd name="T24" fmla="*/ 244 w 353"/>
                <a:gd name="T25" fmla="*/ 98 h 428"/>
                <a:gd name="T26" fmla="*/ 252 w 353"/>
                <a:gd name="T27" fmla="*/ 108 h 428"/>
                <a:gd name="T28" fmla="*/ 257 w 353"/>
                <a:gd name="T29" fmla="*/ 120 h 428"/>
                <a:gd name="T30" fmla="*/ 259 w 353"/>
                <a:gd name="T31" fmla="*/ 137 h 428"/>
                <a:gd name="T32" fmla="*/ 260 w 353"/>
                <a:gd name="T33" fmla="*/ 176 h 428"/>
                <a:gd name="T34" fmla="*/ 178 w 353"/>
                <a:gd name="T35" fmla="*/ 176 h 428"/>
                <a:gd name="T36" fmla="*/ 131 w 353"/>
                <a:gd name="T37" fmla="*/ 179 h 428"/>
                <a:gd name="T38" fmla="*/ 92 w 353"/>
                <a:gd name="T39" fmla="*/ 187 h 428"/>
                <a:gd name="T40" fmla="*/ 62 w 353"/>
                <a:gd name="T41" fmla="*/ 200 h 428"/>
                <a:gd name="T42" fmla="*/ 38 w 353"/>
                <a:gd name="T43" fmla="*/ 216 h 428"/>
                <a:gd name="T44" fmla="*/ 21 w 353"/>
                <a:gd name="T45" fmla="*/ 236 h 428"/>
                <a:gd name="T46" fmla="*/ 9 w 353"/>
                <a:gd name="T47" fmla="*/ 257 h 428"/>
                <a:gd name="T48" fmla="*/ 3 w 353"/>
                <a:gd name="T49" fmla="*/ 282 h 428"/>
                <a:gd name="T50" fmla="*/ 0 w 353"/>
                <a:gd name="T51" fmla="*/ 307 h 428"/>
                <a:gd name="T52" fmla="*/ 2 w 353"/>
                <a:gd name="T53" fmla="*/ 323 h 428"/>
                <a:gd name="T54" fmla="*/ 8 w 353"/>
                <a:gd name="T55" fmla="*/ 352 h 428"/>
                <a:gd name="T56" fmla="*/ 19 w 353"/>
                <a:gd name="T57" fmla="*/ 376 h 428"/>
                <a:gd name="T58" fmla="*/ 35 w 353"/>
                <a:gd name="T59" fmla="*/ 394 h 428"/>
                <a:gd name="T60" fmla="*/ 55 w 353"/>
                <a:gd name="T61" fmla="*/ 408 h 428"/>
                <a:gd name="T62" fmla="*/ 77 w 353"/>
                <a:gd name="T63" fmla="*/ 418 h 428"/>
                <a:gd name="T64" fmla="*/ 101 w 353"/>
                <a:gd name="T65" fmla="*/ 424 h 428"/>
                <a:gd name="T66" fmla="*/ 125 w 353"/>
                <a:gd name="T67" fmla="*/ 427 h 428"/>
                <a:gd name="T68" fmla="*/ 137 w 353"/>
                <a:gd name="T69" fmla="*/ 428 h 428"/>
                <a:gd name="T70" fmla="*/ 165 w 353"/>
                <a:gd name="T71" fmla="*/ 426 h 428"/>
                <a:gd name="T72" fmla="*/ 210 w 353"/>
                <a:gd name="T73" fmla="*/ 418 h 428"/>
                <a:gd name="T74" fmla="*/ 242 w 353"/>
                <a:gd name="T75" fmla="*/ 406 h 428"/>
                <a:gd name="T76" fmla="*/ 260 w 353"/>
                <a:gd name="T77" fmla="*/ 397 h 428"/>
                <a:gd name="T78" fmla="*/ 264 w 353"/>
                <a:gd name="T79" fmla="*/ 396 h 428"/>
                <a:gd name="T80" fmla="*/ 269 w 353"/>
                <a:gd name="T81" fmla="*/ 398 h 428"/>
                <a:gd name="T82" fmla="*/ 283 w 353"/>
                <a:gd name="T83" fmla="*/ 404 h 428"/>
                <a:gd name="T84" fmla="*/ 310 w 353"/>
                <a:gd name="T85" fmla="*/ 411 h 428"/>
                <a:gd name="T86" fmla="*/ 353 w 353"/>
                <a:gd name="T87" fmla="*/ 413 h 428"/>
                <a:gd name="T88" fmla="*/ 353 w 353"/>
                <a:gd name="T89" fmla="*/ 122 h 428"/>
                <a:gd name="T90" fmla="*/ 351 w 353"/>
                <a:gd name="T91" fmla="*/ 92 h 428"/>
                <a:gd name="T92" fmla="*/ 343 w 353"/>
                <a:gd name="T93" fmla="*/ 66 h 428"/>
                <a:gd name="T94" fmla="*/ 330 w 353"/>
                <a:gd name="T95" fmla="*/ 45 h 428"/>
                <a:gd name="T96" fmla="*/ 314 w 353"/>
                <a:gd name="T97" fmla="*/ 29 h 428"/>
                <a:gd name="T98" fmla="*/ 293 w 353"/>
                <a:gd name="T99" fmla="*/ 15 h 428"/>
                <a:gd name="T100" fmla="*/ 268 w 353"/>
                <a:gd name="T101" fmla="*/ 7 h 428"/>
                <a:gd name="T102" fmla="*/ 239 w 353"/>
                <a:gd name="T103" fmla="*/ 2 h 428"/>
                <a:gd name="T104" fmla="*/ 206 w 353"/>
                <a:gd name="T105" fmla="*/ 0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53" h="428">
                  <a:moveTo>
                    <a:pt x="206" y="0"/>
                  </a:moveTo>
                  <a:lnTo>
                    <a:pt x="206" y="0"/>
                  </a:lnTo>
                  <a:lnTo>
                    <a:pt x="175" y="1"/>
                  </a:lnTo>
                  <a:lnTo>
                    <a:pt x="148" y="4"/>
                  </a:lnTo>
                  <a:lnTo>
                    <a:pt x="121" y="7"/>
                  </a:lnTo>
                  <a:lnTo>
                    <a:pt x="98" y="12"/>
                  </a:lnTo>
                  <a:lnTo>
                    <a:pt x="77" y="17"/>
                  </a:lnTo>
                  <a:lnTo>
                    <a:pt x="59" y="23"/>
                  </a:lnTo>
                  <a:lnTo>
                    <a:pt x="44" y="28"/>
                  </a:lnTo>
                  <a:lnTo>
                    <a:pt x="33" y="33"/>
                  </a:lnTo>
                  <a:lnTo>
                    <a:pt x="53" y="102"/>
                  </a:lnTo>
                  <a:lnTo>
                    <a:pt x="53" y="102"/>
                  </a:lnTo>
                  <a:lnTo>
                    <a:pt x="64" y="98"/>
                  </a:lnTo>
                  <a:lnTo>
                    <a:pt x="92" y="91"/>
                  </a:lnTo>
                  <a:lnTo>
                    <a:pt x="111" y="86"/>
                  </a:lnTo>
                  <a:lnTo>
                    <a:pt x="132" y="82"/>
                  </a:lnTo>
                  <a:lnTo>
                    <a:pt x="155" y="80"/>
                  </a:lnTo>
                  <a:lnTo>
                    <a:pt x="178" y="79"/>
                  </a:lnTo>
                  <a:lnTo>
                    <a:pt x="178" y="79"/>
                  </a:lnTo>
                  <a:lnTo>
                    <a:pt x="198" y="80"/>
                  </a:lnTo>
                  <a:lnTo>
                    <a:pt x="214" y="82"/>
                  </a:lnTo>
                  <a:lnTo>
                    <a:pt x="221" y="84"/>
                  </a:lnTo>
                  <a:lnTo>
                    <a:pt x="227" y="86"/>
                  </a:lnTo>
                  <a:lnTo>
                    <a:pt x="233" y="90"/>
                  </a:lnTo>
                  <a:lnTo>
                    <a:pt x="240" y="94"/>
                  </a:lnTo>
                  <a:lnTo>
                    <a:pt x="244" y="98"/>
                  </a:lnTo>
                  <a:lnTo>
                    <a:pt x="248" y="102"/>
                  </a:lnTo>
                  <a:lnTo>
                    <a:pt x="252" y="108"/>
                  </a:lnTo>
                  <a:lnTo>
                    <a:pt x="255" y="114"/>
                  </a:lnTo>
                  <a:lnTo>
                    <a:pt x="257" y="120"/>
                  </a:lnTo>
                  <a:lnTo>
                    <a:pt x="258" y="129"/>
                  </a:lnTo>
                  <a:lnTo>
                    <a:pt x="259" y="137"/>
                  </a:lnTo>
                  <a:lnTo>
                    <a:pt x="260" y="146"/>
                  </a:lnTo>
                  <a:lnTo>
                    <a:pt x="260" y="176"/>
                  </a:lnTo>
                  <a:lnTo>
                    <a:pt x="178" y="176"/>
                  </a:lnTo>
                  <a:lnTo>
                    <a:pt x="178" y="176"/>
                  </a:lnTo>
                  <a:lnTo>
                    <a:pt x="154" y="177"/>
                  </a:lnTo>
                  <a:lnTo>
                    <a:pt x="131" y="179"/>
                  </a:lnTo>
                  <a:lnTo>
                    <a:pt x="111" y="182"/>
                  </a:lnTo>
                  <a:lnTo>
                    <a:pt x="92" y="187"/>
                  </a:lnTo>
                  <a:lnTo>
                    <a:pt x="76" y="192"/>
                  </a:lnTo>
                  <a:lnTo>
                    <a:pt x="62" y="200"/>
                  </a:lnTo>
                  <a:lnTo>
                    <a:pt x="50" y="207"/>
                  </a:lnTo>
                  <a:lnTo>
                    <a:pt x="38" y="216"/>
                  </a:lnTo>
                  <a:lnTo>
                    <a:pt x="28" y="225"/>
                  </a:lnTo>
                  <a:lnTo>
                    <a:pt x="21" y="236"/>
                  </a:lnTo>
                  <a:lnTo>
                    <a:pt x="14" y="246"/>
                  </a:lnTo>
                  <a:lnTo>
                    <a:pt x="9" y="257"/>
                  </a:lnTo>
                  <a:lnTo>
                    <a:pt x="6" y="270"/>
                  </a:lnTo>
                  <a:lnTo>
                    <a:pt x="3" y="282"/>
                  </a:lnTo>
                  <a:lnTo>
                    <a:pt x="0" y="294"/>
                  </a:lnTo>
                  <a:lnTo>
                    <a:pt x="0" y="307"/>
                  </a:lnTo>
                  <a:lnTo>
                    <a:pt x="0" y="307"/>
                  </a:lnTo>
                  <a:lnTo>
                    <a:pt x="2" y="323"/>
                  </a:lnTo>
                  <a:lnTo>
                    <a:pt x="4" y="338"/>
                  </a:lnTo>
                  <a:lnTo>
                    <a:pt x="8" y="352"/>
                  </a:lnTo>
                  <a:lnTo>
                    <a:pt x="13" y="364"/>
                  </a:lnTo>
                  <a:lnTo>
                    <a:pt x="19" y="376"/>
                  </a:lnTo>
                  <a:lnTo>
                    <a:pt x="27" y="386"/>
                  </a:lnTo>
                  <a:lnTo>
                    <a:pt x="35" y="394"/>
                  </a:lnTo>
                  <a:lnTo>
                    <a:pt x="44" y="401"/>
                  </a:lnTo>
                  <a:lnTo>
                    <a:pt x="55" y="408"/>
                  </a:lnTo>
                  <a:lnTo>
                    <a:pt x="66" y="414"/>
                  </a:lnTo>
                  <a:lnTo>
                    <a:pt x="77" y="418"/>
                  </a:lnTo>
                  <a:lnTo>
                    <a:pt x="88" y="422"/>
                  </a:lnTo>
                  <a:lnTo>
                    <a:pt x="101" y="424"/>
                  </a:lnTo>
                  <a:lnTo>
                    <a:pt x="113" y="426"/>
                  </a:lnTo>
                  <a:lnTo>
                    <a:pt x="125" y="427"/>
                  </a:lnTo>
                  <a:lnTo>
                    <a:pt x="137" y="428"/>
                  </a:lnTo>
                  <a:lnTo>
                    <a:pt x="137" y="428"/>
                  </a:lnTo>
                  <a:lnTo>
                    <a:pt x="152" y="427"/>
                  </a:lnTo>
                  <a:lnTo>
                    <a:pt x="165" y="426"/>
                  </a:lnTo>
                  <a:lnTo>
                    <a:pt x="188" y="423"/>
                  </a:lnTo>
                  <a:lnTo>
                    <a:pt x="210" y="418"/>
                  </a:lnTo>
                  <a:lnTo>
                    <a:pt x="227" y="412"/>
                  </a:lnTo>
                  <a:lnTo>
                    <a:pt x="242" y="406"/>
                  </a:lnTo>
                  <a:lnTo>
                    <a:pt x="253" y="401"/>
                  </a:lnTo>
                  <a:lnTo>
                    <a:pt x="260" y="397"/>
                  </a:lnTo>
                  <a:lnTo>
                    <a:pt x="264" y="396"/>
                  </a:lnTo>
                  <a:lnTo>
                    <a:pt x="264" y="396"/>
                  </a:lnTo>
                  <a:lnTo>
                    <a:pt x="266" y="397"/>
                  </a:lnTo>
                  <a:lnTo>
                    <a:pt x="269" y="398"/>
                  </a:lnTo>
                  <a:lnTo>
                    <a:pt x="275" y="401"/>
                  </a:lnTo>
                  <a:lnTo>
                    <a:pt x="283" y="404"/>
                  </a:lnTo>
                  <a:lnTo>
                    <a:pt x="296" y="407"/>
                  </a:lnTo>
                  <a:lnTo>
                    <a:pt x="310" y="411"/>
                  </a:lnTo>
                  <a:lnTo>
                    <a:pt x="329" y="412"/>
                  </a:lnTo>
                  <a:lnTo>
                    <a:pt x="353" y="413"/>
                  </a:lnTo>
                  <a:lnTo>
                    <a:pt x="353" y="122"/>
                  </a:lnTo>
                  <a:lnTo>
                    <a:pt x="353" y="122"/>
                  </a:lnTo>
                  <a:lnTo>
                    <a:pt x="353" y="106"/>
                  </a:lnTo>
                  <a:lnTo>
                    <a:pt x="351" y="92"/>
                  </a:lnTo>
                  <a:lnTo>
                    <a:pt x="348" y="78"/>
                  </a:lnTo>
                  <a:lnTo>
                    <a:pt x="343" y="66"/>
                  </a:lnTo>
                  <a:lnTo>
                    <a:pt x="338" y="56"/>
                  </a:lnTo>
                  <a:lnTo>
                    <a:pt x="330" y="45"/>
                  </a:lnTo>
                  <a:lnTo>
                    <a:pt x="323" y="36"/>
                  </a:lnTo>
                  <a:lnTo>
                    <a:pt x="314" y="29"/>
                  </a:lnTo>
                  <a:lnTo>
                    <a:pt x="304" y="22"/>
                  </a:lnTo>
                  <a:lnTo>
                    <a:pt x="293" y="15"/>
                  </a:lnTo>
                  <a:lnTo>
                    <a:pt x="281" y="11"/>
                  </a:lnTo>
                  <a:lnTo>
                    <a:pt x="268" y="7"/>
                  </a:lnTo>
                  <a:lnTo>
                    <a:pt x="254" y="4"/>
                  </a:lnTo>
                  <a:lnTo>
                    <a:pt x="239" y="2"/>
                  </a:lnTo>
                  <a:lnTo>
                    <a:pt x="222" y="1"/>
                  </a:lnTo>
                  <a:lnTo>
                    <a:pt x="20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37" name="Freeform 12"/>
            <p:cNvSpPr>
              <a:spLocks/>
            </p:cNvSpPr>
            <p:nvPr userDrawn="1"/>
          </p:nvSpPr>
          <p:spPr bwMode="auto">
            <a:xfrm>
              <a:off x="5263" y="3975"/>
              <a:ext cx="93" cy="106"/>
            </a:xfrm>
            <a:custGeom>
              <a:avLst/>
              <a:gdLst>
                <a:gd name="T0" fmla="*/ 281 w 374"/>
                <a:gd name="T1" fmla="*/ 313 h 424"/>
                <a:gd name="T2" fmla="*/ 246 w 374"/>
                <a:gd name="T3" fmla="*/ 327 h 424"/>
                <a:gd name="T4" fmla="*/ 217 w 374"/>
                <a:gd name="T5" fmla="*/ 336 h 424"/>
                <a:gd name="T6" fmla="*/ 184 w 374"/>
                <a:gd name="T7" fmla="*/ 341 h 424"/>
                <a:gd name="T8" fmla="*/ 167 w 374"/>
                <a:gd name="T9" fmla="*/ 342 h 424"/>
                <a:gd name="T10" fmla="*/ 145 w 374"/>
                <a:gd name="T11" fmla="*/ 341 h 424"/>
                <a:gd name="T12" fmla="*/ 129 w 374"/>
                <a:gd name="T13" fmla="*/ 337 h 424"/>
                <a:gd name="T14" fmla="*/ 116 w 374"/>
                <a:gd name="T15" fmla="*/ 329 h 424"/>
                <a:gd name="T16" fmla="*/ 106 w 374"/>
                <a:gd name="T17" fmla="*/ 319 h 424"/>
                <a:gd name="T18" fmla="*/ 99 w 374"/>
                <a:gd name="T19" fmla="*/ 307 h 424"/>
                <a:gd name="T20" fmla="*/ 95 w 374"/>
                <a:gd name="T21" fmla="*/ 290 h 424"/>
                <a:gd name="T22" fmla="*/ 93 w 374"/>
                <a:gd name="T23" fmla="*/ 248 h 424"/>
                <a:gd name="T24" fmla="*/ 79 w 374"/>
                <a:gd name="T25" fmla="*/ 0 h 424"/>
                <a:gd name="T26" fmla="*/ 59 w 374"/>
                <a:gd name="T27" fmla="*/ 0 h 424"/>
                <a:gd name="T28" fmla="*/ 13 w 374"/>
                <a:gd name="T29" fmla="*/ 4 h 424"/>
                <a:gd name="T30" fmla="*/ 0 w 374"/>
                <a:gd name="T31" fmla="*/ 259 h 424"/>
                <a:gd name="T32" fmla="*/ 0 w 374"/>
                <a:gd name="T33" fmla="*/ 280 h 424"/>
                <a:gd name="T34" fmla="*/ 3 w 374"/>
                <a:gd name="T35" fmla="*/ 316 h 424"/>
                <a:gd name="T36" fmla="*/ 9 w 374"/>
                <a:gd name="T37" fmla="*/ 347 h 424"/>
                <a:gd name="T38" fmla="*/ 21 w 374"/>
                <a:gd name="T39" fmla="*/ 373 h 424"/>
                <a:gd name="T40" fmla="*/ 36 w 374"/>
                <a:gd name="T41" fmla="*/ 393 h 424"/>
                <a:gd name="T42" fmla="*/ 58 w 374"/>
                <a:gd name="T43" fmla="*/ 408 h 424"/>
                <a:gd name="T44" fmla="*/ 86 w 374"/>
                <a:gd name="T45" fmla="*/ 418 h 424"/>
                <a:gd name="T46" fmla="*/ 121 w 374"/>
                <a:gd name="T47" fmla="*/ 423 h 424"/>
                <a:gd name="T48" fmla="*/ 141 w 374"/>
                <a:gd name="T49" fmla="*/ 424 h 424"/>
                <a:gd name="T50" fmla="*/ 172 w 374"/>
                <a:gd name="T51" fmla="*/ 422 h 424"/>
                <a:gd name="T52" fmla="*/ 199 w 374"/>
                <a:gd name="T53" fmla="*/ 418 h 424"/>
                <a:gd name="T54" fmla="*/ 243 w 374"/>
                <a:gd name="T55" fmla="*/ 407 h 424"/>
                <a:gd name="T56" fmla="*/ 271 w 374"/>
                <a:gd name="T57" fmla="*/ 395 h 424"/>
                <a:gd name="T58" fmla="*/ 283 w 374"/>
                <a:gd name="T59" fmla="*/ 390 h 424"/>
                <a:gd name="T60" fmla="*/ 296 w 374"/>
                <a:gd name="T61" fmla="*/ 396 h 424"/>
                <a:gd name="T62" fmla="*/ 319 w 374"/>
                <a:gd name="T63" fmla="*/ 402 h 424"/>
                <a:gd name="T64" fmla="*/ 353 w 374"/>
                <a:gd name="T65" fmla="*/ 408 h 424"/>
                <a:gd name="T66" fmla="*/ 374 w 374"/>
                <a:gd name="T67" fmla="*/ 6 h 424"/>
                <a:gd name="T68" fmla="*/ 342 w 374"/>
                <a:gd name="T69" fmla="*/ 2 h 424"/>
                <a:gd name="T70" fmla="*/ 299 w 374"/>
                <a:gd name="T71" fmla="*/ 0 h 424"/>
                <a:gd name="T72" fmla="*/ 281 w 374"/>
                <a:gd name="T73" fmla="*/ 313 h 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74" h="424">
                  <a:moveTo>
                    <a:pt x="281" y="313"/>
                  </a:moveTo>
                  <a:lnTo>
                    <a:pt x="281" y="313"/>
                  </a:lnTo>
                  <a:lnTo>
                    <a:pt x="260" y="322"/>
                  </a:lnTo>
                  <a:lnTo>
                    <a:pt x="246" y="327"/>
                  </a:lnTo>
                  <a:lnTo>
                    <a:pt x="232" y="331"/>
                  </a:lnTo>
                  <a:lnTo>
                    <a:pt x="217" y="336"/>
                  </a:lnTo>
                  <a:lnTo>
                    <a:pt x="200" y="339"/>
                  </a:lnTo>
                  <a:lnTo>
                    <a:pt x="184" y="341"/>
                  </a:lnTo>
                  <a:lnTo>
                    <a:pt x="167" y="342"/>
                  </a:lnTo>
                  <a:lnTo>
                    <a:pt x="167" y="342"/>
                  </a:lnTo>
                  <a:lnTo>
                    <a:pt x="155" y="342"/>
                  </a:lnTo>
                  <a:lnTo>
                    <a:pt x="145" y="341"/>
                  </a:lnTo>
                  <a:lnTo>
                    <a:pt x="136" y="339"/>
                  </a:lnTo>
                  <a:lnTo>
                    <a:pt x="129" y="337"/>
                  </a:lnTo>
                  <a:lnTo>
                    <a:pt x="122" y="333"/>
                  </a:lnTo>
                  <a:lnTo>
                    <a:pt x="116" y="329"/>
                  </a:lnTo>
                  <a:lnTo>
                    <a:pt x="110" y="324"/>
                  </a:lnTo>
                  <a:lnTo>
                    <a:pt x="106" y="319"/>
                  </a:lnTo>
                  <a:lnTo>
                    <a:pt x="102" y="313"/>
                  </a:lnTo>
                  <a:lnTo>
                    <a:pt x="99" y="307"/>
                  </a:lnTo>
                  <a:lnTo>
                    <a:pt x="97" y="298"/>
                  </a:lnTo>
                  <a:lnTo>
                    <a:pt x="95" y="290"/>
                  </a:lnTo>
                  <a:lnTo>
                    <a:pt x="93" y="271"/>
                  </a:lnTo>
                  <a:lnTo>
                    <a:pt x="93" y="248"/>
                  </a:lnTo>
                  <a:lnTo>
                    <a:pt x="93" y="0"/>
                  </a:lnTo>
                  <a:lnTo>
                    <a:pt x="79" y="0"/>
                  </a:lnTo>
                  <a:lnTo>
                    <a:pt x="79" y="0"/>
                  </a:lnTo>
                  <a:lnTo>
                    <a:pt x="59" y="0"/>
                  </a:lnTo>
                  <a:lnTo>
                    <a:pt x="36" y="2"/>
                  </a:lnTo>
                  <a:lnTo>
                    <a:pt x="13" y="4"/>
                  </a:lnTo>
                  <a:lnTo>
                    <a:pt x="0" y="6"/>
                  </a:lnTo>
                  <a:lnTo>
                    <a:pt x="0" y="259"/>
                  </a:lnTo>
                  <a:lnTo>
                    <a:pt x="0" y="259"/>
                  </a:lnTo>
                  <a:lnTo>
                    <a:pt x="0" y="280"/>
                  </a:lnTo>
                  <a:lnTo>
                    <a:pt x="1" y="298"/>
                  </a:lnTo>
                  <a:lnTo>
                    <a:pt x="3" y="316"/>
                  </a:lnTo>
                  <a:lnTo>
                    <a:pt x="5" y="332"/>
                  </a:lnTo>
                  <a:lnTo>
                    <a:pt x="9" y="347"/>
                  </a:lnTo>
                  <a:lnTo>
                    <a:pt x="14" y="360"/>
                  </a:lnTo>
                  <a:lnTo>
                    <a:pt x="21" y="373"/>
                  </a:lnTo>
                  <a:lnTo>
                    <a:pt x="28" y="383"/>
                  </a:lnTo>
                  <a:lnTo>
                    <a:pt x="36" y="393"/>
                  </a:lnTo>
                  <a:lnTo>
                    <a:pt x="46" y="401"/>
                  </a:lnTo>
                  <a:lnTo>
                    <a:pt x="58" y="408"/>
                  </a:lnTo>
                  <a:lnTo>
                    <a:pt x="71" y="414"/>
                  </a:lnTo>
                  <a:lnTo>
                    <a:pt x="86" y="418"/>
                  </a:lnTo>
                  <a:lnTo>
                    <a:pt x="102" y="421"/>
                  </a:lnTo>
                  <a:lnTo>
                    <a:pt x="121" y="423"/>
                  </a:lnTo>
                  <a:lnTo>
                    <a:pt x="141" y="424"/>
                  </a:lnTo>
                  <a:lnTo>
                    <a:pt x="141" y="424"/>
                  </a:lnTo>
                  <a:lnTo>
                    <a:pt x="157" y="423"/>
                  </a:lnTo>
                  <a:lnTo>
                    <a:pt x="172" y="422"/>
                  </a:lnTo>
                  <a:lnTo>
                    <a:pt x="186" y="421"/>
                  </a:lnTo>
                  <a:lnTo>
                    <a:pt x="199" y="418"/>
                  </a:lnTo>
                  <a:lnTo>
                    <a:pt x="223" y="413"/>
                  </a:lnTo>
                  <a:lnTo>
                    <a:pt x="243" y="407"/>
                  </a:lnTo>
                  <a:lnTo>
                    <a:pt x="260" y="400"/>
                  </a:lnTo>
                  <a:lnTo>
                    <a:pt x="271" y="395"/>
                  </a:lnTo>
                  <a:lnTo>
                    <a:pt x="283" y="390"/>
                  </a:lnTo>
                  <a:lnTo>
                    <a:pt x="283" y="390"/>
                  </a:lnTo>
                  <a:lnTo>
                    <a:pt x="289" y="393"/>
                  </a:lnTo>
                  <a:lnTo>
                    <a:pt x="296" y="396"/>
                  </a:lnTo>
                  <a:lnTo>
                    <a:pt x="307" y="399"/>
                  </a:lnTo>
                  <a:lnTo>
                    <a:pt x="319" y="402"/>
                  </a:lnTo>
                  <a:lnTo>
                    <a:pt x="334" y="405"/>
                  </a:lnTo>
                  <a:lnTo>
                    <a:pt x="353" y="408"/>
                  </a:lnTo>
                  <a:lnTo>
                    <a:pt x="374" y="409"/>
                  </a:lnTo>
                  <a:lnTo>
                    <a:pt x="374" y="6"/>
                  </a:lnTo>
                  <a:lnTo>
                    <a:pt x="374" y="6"/>
                  </a:lnTo>
                  <a:lnTo>
                    <a:pt x="342" y="2"/>
                  </a:lnTo>
                  <a:lnTo>
                    <a:pt x="320" y="1"/>
                  </a:lnTo>
                  <a:lnTo>
                    <a:pt x="299" y="0"/>
                  </a:lnTo>
                  <a:lnTo>
                    <a:pt x="281" y="0"/>
                  </a:lnTo>
                  <a:lnTo>
                    <a:pt x="281" y="31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38" name="Freeform 13"/>
            <p:cNvSpPr>
              <a:spLocks/>
            </p:cNvSpPr>
            <p:nvPr userDrawn="1"/>
          </p:nvSpPr>
          <p:spPr bwMode="auto">
            <a:xfrm>
              <a:off x="5383" y="3974"/>
              <a:ext cx="78" cy="107"/>
            </a:xfrm>
            <a:custGeom>
              <a:avLst/>
              <a:gdLst>
                <a:gd name="T0" fmla="*/ 11 w 311"/>
                <a:gd name="T1" fmla="*/ 415 h 428"/>
                <a:gd name="T2" fmla="*/ 83 w 311"/>
                <a:gd name="T3" fmla="*/ 425 h 428"/>
                <a:gd name="T4" fmla="*/ 138 w 311"/>
                <a:gd name="T5" fmla="*/ 428 h 428"/>
                <a:gd name="T6" fmla="*/ 183 w 311"/>
                <a:gd name="T7" fmla="*/ 425 h 428"/>
                <a:gd name="T8" fmla="*/ 227 w 311"/>
                <a:gd name="T9" fmla="*/ 414 h 428"/>
                <a:gd name="T10" fmla="*/ 265 w 311"/>
                <a:gd name="T11" fmla="*/ 394 h 428"/>
                <a:gd name="T12" fmla="*/ 295 w 311"/>
                <a:gd name="T13" fmla="*/ 363 h 428"/>
                <a:gd name="T14" fmla="*/ 310 w 311"/>
                <a:gd name="T15" fmla="*/ 318 h 428"/>
                <a:gd name="T16" fmla="*/ 310 w 311"/>
                <a:gd name="T17" fmla="*/ 288 h 428"/>
                <a:gd name="T18" fmla="*/ 302 w 311"/>
                <a:gd name="T19" fmla="*/ 256 h 428"/>
                <a:gd name="T20" fmla="*/ 283 w 311"/>
                <a:gd name="T21" fmla="*/ 231 h 428"/>
                <a:gd name="T22" fmla="*/ 257 w 311"/>
                <a:gd name="T23" fmla="*/ 211 h 428"/>
                <a:gd name="T24" fmla="*/ 209 w 311"/>
                <a:gd name="T25" fmla="*/ 187 h 428"/>
                <a:gd name="T26" fmla="*/ 149 w 311"/>
                <a:gd name="T27" fmla="*/ 164 h 428"/>
                <a:gd name="T28" fmla="*/ 113 w 311"/>
                <a:gd name="T29" fmla="*/ 144 h 428"/>
                <a:gd name="T30" fmla="*/ 103 w 311"/>
                <a:gd name="T31" fmla="*/ 132 h 428"/>
                <a:gd name="T32" fmla="*/ 100 w 311"/>
                <a:gd name="T33" fmla="*/ 116 h 428"/>
                <a:gd name="T34" fmla="*/ 102 w 311"/>
                <a:gd name="T35" fmla="*/ 104 h 428"/>
                <a:gd name="T36" fmla="*/ 116 w 311"/>
                <a:gd name="T37" fmla="*/ 86 h 428"/>
                <a:gd name="T38" fmla="*/ 132 w 311"/>
                <a:gd name="T39" fmla="*/ 78 h 428"/>
                <a:gd name="T40" fmla="*/ 156 w 311"/>
                <a:gd name="T41" fmla="*/ 74 h 428"/>
                <a:gd name="T42" fmla="*/ 185 w 311"/>
                <a:gd name="T43" fmla="*/ 75 h 428"/>
                <a:gd name="T44" fmla="*/ 238 w 311"/>
                <a:gd name="T45" fmla="*/ 85 h 428"/>
                <a:gd name="T46" fmla="*/ 295 w 311"/>
                <a:gd name="T47" fmla="*/ 30 h 428"/>
                <a:gd name="T48" fmla="*/ 263 w 311"/>
                <a:gd name="T49" fmla="*/ 16 h 428"/>
                <a:gd name="T50" fmla="*/ 207 w 311"/>
                <a:gd name="T51" fmla="*/ 4 h 428"/>
                <a:gd name="T52" fmla="*/ 158 w 311"/>
                <a:gd name="T53" fmla="*/ 0 h 428"/>
                <a:gd name="T54" fmla="*/ 115 w 311"/>
                <a:gd name="T55" fmla="*/ 4 h 428"/>
                <a:gd name="T56" fmla="*/ 76 w 311"/>
                <a:gd name="T57" fmla="*/ 17 h 428"/>
                <a:gd name="T58" fmla="*/ 42 w 311"/>
                <a:gd name="T59" fmla="*/ 39 h 428"/>
                <a:gd name="T60" fmla="*/ 19 w 311"/>
                <a:gd name="T61" fmla="*/ 69 h 428"/>
                <a:gd name="T62" fmla="*/ 7 w 311"/>
                <a:gd name="T63" fmla="*/ 107 h 428"/>
                <a:gd name="T64" fmla="*/ 7 w 311"/>
                <a:gd name="T65" fmla="*/ 137 h 428"/>
                <a:gd name="T66" fmla="*/ 19 w 311"/>
                <a:gd name="T67" fmla="*/ 175 h 428"/>
                <a:gd name="T68" fmla="*/ 42 w 311"/>
                <a:gd name="T69" fmla="*/ 203 h 428"/>
                <a:gd name="T70" fmla="*/ 73 w 311"/>
                <a:gd name="T71" fmla="*/ 223 h 428"/>
                <a:gd name="T72" fmla="*/ 119 w 311"/>
                <a:gd name="T73" fmla="*/ 243 h 428"/>
                <a:gd name="T74" fmla="*/ 171 w 311"/>
                <a:gd name="T75" fmla="*/ 261 h 428"/>
                <a:gd name="T76" fmla="*/ 205 w 311"/>
                <a:gd name="T77" fmla="*/ 280 h 428"/>
                <a:gd name="T78" fmla="*/ 216 w 311"/>
                <a:gd name="T79" fmla="*/ 296 h 428"/>
                <a:gd name="T80" fmla="*/ 217 w 311"/>
                <a:gd name="T81" fmla="*/ 306 h 428"/>
                <a:gd name="T82" fmla="*/ 212 w 311"/>
                <a:gd name="T83" fmla="*/ 328 h 428"/>
                <a:gd name="T84" fmla="*/ 202 w 311"/>
                <a:gd name="T85" fmla="*/ 340 h 428"/>
                <a:gd name="T86" fmla="*/ 184 w 311"/>
                <a:gd name="T87" fmla="*/ 348 h 428"/>
                <a:gd name="T88" fmla="*/ 158 w 311"/>
                <a:gd name="T89" fmla="*/ 353 h 428"/>
                <a:gd name="T90" fmla="*/ 113 w 311"/>
                <a:gd name="T91" fmla="*/ 354 h 428"/>
                <a:gd name="T92" fmla="*/ 28 w 311"/>
                <a:gd name="T93" fmla="*/ 344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11" h="428">
                  <a:moveTo>
                    <a:pt x="0" y="413"/>
                  </a:moveTo>
                  <a:lnTo>
                    <a:pt x="0" y="413"/>
                  </a:lnTo>
                  <a:lnTo>
                    <a:pt x="11" y="415"/>
                  </a:lnTo>
                  <a:lnTo>
                    <a:pt x="39" y="420"/>
                  </a:lnTo>
                  <a:lnTo>
                    <a:pt x="60" y="423"/>
                  </a:lnTo>
                  <a:lnTo>
                    <a:pt x="83" y="425"/>
                  </a:lnTo>
                  <a:lnTo>
                    <a:pt x="110" y="427"/>
                  </a:lnTo>
                  <a:lnTo>
                    <a:pt x="138" y="428"/>
                  </a:lnTo>
                  <a:lnTo>
                    <a:pt x="138" y="428"/>
                  </a:lnTo>
                  <a:lnTo>
                    <a:pt x="154" y="427"/>
                  </a:lnTo>
                  <a:lnTo>
                    <a:pt x="168" y="426"/>
                  </a:lnTo>
                  <a:lnTo>
                    <a:pt x="183" y="425"/>
                  </a:lnTo>
                  <a:lnTo>
                    <a:pt x="198" y="422"/>
                  </a:lnTo>
                  <a:lnTo>
                    <a:pt x="213" y="419"/>
                  </a:lnTo>
                  <a:lnTo>
                    <a:pt x="227" y="414"/>
                  </a:lnTo>
                  <a:lnTo>
                    <a:pt x="241" y="408"/>
                  </a:lnTo>
                  <a:lnTo>
                    <a:pt x="254" y="402"/>
                  </a:lnTo>
                  <a:lnTo>
                    <a:pt x="265" y="394"/>
                  </a:lnTo>
                  <a:lnTo>
                    <a:pt x="276" y="385"/>
                  </a:lnTo>
                  <a:lnTo>
                    <a:pt x="286" y="375"/>
                  </a:lnTo>
                  <a:lnTo>
                    <a:pt x="295" y="363"/>
                  </a:lnTo>
                  <a:lnTo>
                    <a:pt x="302" y="350"/>
                  </a:lnTo>
                  <a:lnTo>
                    <a:pt x="307" y="334"/>
                  </a:lnTo>
                  <a:lnTo>
                    <a:pt x="310" y="318"/>
                  </a:lnTo>
                  <a:lnTo>
                    <a:pt x="311" y="300"/>
                  </a:lnTo>
                  <a:lnTo>
                    <a:pt x="311" y="300"/>
                  </a:lnTo>
                  <a:lnTo>
                    <a:pt x="310" y="288"/>
                  </a:lnTo>
                  <a:lnTo>
                    <a:pt x="309" y="277"/>
                  </a:lnTo>
                  <a:lnTo>
                    <a:pt x="306" y="266"/>
                  </a:lnTo>
                  <a:lnTo>
                    <a:pt x="302" y="256"/>
                  </a:lnTo>
                  <a:lnTo>
                    <a:pt x="297" y="248"/>
                  </a:lnTo>
                  <a:lnTo>
                    <a:pt x="291" y="239"/>
                  </a:lnTo>
                  <a:lnTo>
                    <a:pt x="283" y="231"/>
                  </a:lnTo>
                  <a:lnTo>
                    <a:pt x="276" y="224"/>
                  </a:lnTo>
                  <a:lnTo>
                    <a:pt x="267" y="217"/>
                  </a:lnTo>
                  <a:lnTo>
                    <a:pt x="257" y="211"/>
                  </a:lnTo>
                  <a:lnTo>
                    <a:pt x="247" y="204"/>
                  </a:lnTo>
                  <a:lnTo>
                    <a:pt x="234" y="199"/>
                  </a:lnTo>
                  <a:lnTo>
                    <a:pt x="209" y="187"/>
                  </a:lnTo>
                  <a:lnTo>
                    <a:pt x="180" y="176"/>
                  </a:lnTo>
                  <a:lnTo>
                    <a:pt x="180" y="176"/>
                  </a:lnTo>
                  <a:lnTo>
                    <a:pt x="149" y="164"/>
                  </a:lnTo>
                  <a:lnTo>
                    <a:pt x="135" y="157"/>
                  </a:lnTo>
                  <a:lnTo>
                    <a:pt x="123" y="151"/>
                  </a:lnTo>
                  <a:lnTo>
                    <a:pt x="113" y="144"/>
                  </a:lnTo>
                  <a:lnTo>
                    <a:pt x="109" y="140"/>
                  </a:lnTo>
                  <a:lnTo>
                    <a:pt x="106" y="136"/>
                  </a:lnTo>
                  <a:lnTo>
                    <a:pt x="103" y="132"/>
                  </a:lnTo>
                  <a:lnTo>
                    <a:pt x="101" y="127"/>
                  </a:lnTo>
                  <a:lnTo>
                    <a:pt x="100" y="121"/>
                  </a:lnTo>
                  <a:lnTo>
                    <a:pt x="100" y="116"/>
                  </a:lnTo>
                  <a:lnTo>
                    <a:pt x="100" y="116"/>
                  </a:lnTo>
                  <a:lnTo>
                    <a:pt x="100" y="110"/>
                  </a:lnTo>
                  <a:lnTo>
                    <a:pt x="102" y="104"/>
                  </a:lnTo>
                  <a:lnTo>
                    <a:pt x="106" y="97"/>
                  </a:lnTo>
                  <a:lnTo>
                    <a:pt x="112" y="90"/>
                  </a:lnTo>
                  <a:lnTo>
                    <a:pt x="116" y="86"/>
                  </a:lnTo>
                  <a:lnTo>
                    <a:pt x="120" y="83"/>
                  </a:lnTo>
                  <a:lnTo>
                    <a:pt x="126" y="81"/>
                  </a:lnTo>
                  <a:lnTo>
                    <a:pt x="132" y="78"/>
                  </a:lnTo>
                  <a:lnTo>
                    <a:pt x="139" y="76"/>
                  </a:lnTo>
                  <a:lnTo>
                    <a:pt x="147" y="75"/>
                  </a:lnTo>
                  <a:lnTo>
                    <a:pt x="156" y="74"/>
                  </a:lnTo>
                  <a:lnTo>
                    <a:pt x="166" y="74"/>
                  </a:lnTo>
                  <a:lnTo>
                    <a:pt x="166" y="74"/>
                  </a:lnTo>
                  <a:lnTo>
                    <a:pt x="185" y="75"/>
                  </a:lnTo>
                  <a:lnTo>
                    <a:pt x="205" y="77"/>
                  </a:lnTo>
                  <a:lnTo>
                    <a:pt x="222" y="81"/>
                  </a:lnTo>
                  <a:lnTo>
                    <a:pt x="238" y="85"/>
                  </a:lnTo>
                  <a:lnTo>
                    <a:pt x="262" y="94"/>
                  </a:lnTo>
                  <a:lnTo>
                    <a:pt x="271" y="98"/>
                  </a:lnTo>
                  <a:lnTo>
                    <a:pt x="295" y="30"/>
                  </a:lnTo>
                  <a:lnTo>
                    <a:pt x="295" y="30"/>
                  </a:lnTo>
                  <a:lnTo>
                    <a:pt x="276" y="22"/>
                  </a:lnTo>
                  <a:lnTo>
                    <a:pt x="263" y="16"/>
                  </a:lnTo>
                  <a:lnTo>
                    <a:pt x="247" y="12"/>
                  </a:lnTo>
                  <a:lnTo>
                    <a:pt x="228" y="7"/>
                  </a:lnTo>
                  <a:lnTo>
                    <a:pt x="207" y="4"/>
                  </a:lnTo>
                  <a:lnTo>
                    <a:pt x="183" y="1"/>
                  </a:lnTo>
                  <a:lnTo>
                    <a:pt x="158" y="0"/>
                  </a:lnTo>
                  <a:lnTo>
                    <a:pt x="158" y="0"/>
                  </a:lnTo>
                  <a:lnTo>
                    <a:pt x="143" y="1"/>
                  </a:lnTo>
                  <a:lnTo>
                    <a:pt x="129" y="2"/>
                  </a:lnTo>
                  <a:lnTo>
                    <a:pt x="115" y="4"/>
                  </a:lnTo>
                  <a:lnTo>
                    <a:pt x="102" y="8"/>
                  </a:lnTo>
                  <a:lnTo>
                    <a:pt x="88" y="12"/>
                  </a:lnTo>
                  <a:lnTo>
                    <a:pt x="76" y="17"/>
                  </a:lnTo>
                  <a:lnTo>
                    <a:pt x="64" y="24"/>
                  </a:lnTo>
                  <a:lnTo>
                    <a:pt x="53" y="31"/>
                  </a:lnTo>
                  <a:lnTo>
                    <a:pt x="42" y="39"/>
                  </a:lnTo>
                  <a:lnTo>
                    <a:pt x="33" y="47"/>
                  </a:lnTo>
                  <a:lnTo>
                    <a:pt x="25" y="58"/>
                  </a:lnTo>
                  <a:lnTo>
                    <a:pt x="19" y="69"/>
                  </a:lnTo>
                  <a:lnTo>
                    <a:pt x="13" y="80"/>
                  </a:lnTo>
                  <a:lnTo>
                    <a:pt x="9" y="94"/>
                  </a:lnTo>
                  <a:lnTo>
                    <a:pt x="7" y="107"/>
                  </a:lnTo>
                  <a:lnTo>
                    <a:pt x="6" y="122"/>
                  </a:lnTo>
                  <a:lnTo>
                    <a:pt x="6" y="122"/>
                  </a:lnTo>
                  <a:lnTo>
                    <a:pt x="7" y="137"/>
                  </a:lnTo>
                  <a:lnTo>
                    <a:pt x="9" y="150"/>
                  </a:lnTo>
                  <a:lnTo>
                    <a:pt x="13" y="164"/>
                  </a:lnTo>
                  <a:lnTo>
                    <a:pt x="19" y="175"/>
                  </a:lnTo>
                  <a:lnTo>
                    <a:pt x="25" y="185"/>
                  </a:lnTo>
                  <a:lnTo>
                    <a:pt x="33" y="194"/>
                  </a:lnTo>
                  <a:lnTo>
                    <a:pt x="42" y="203"/>
                  </a:lnTo>
                  <a:lnTo>
                    <a:pt x="51" y="210"/>
                  </a:lnTo>
                  <a:lnTo>
                    <a:pt x="62" y="217"/>
                  </a:lnTo>
                  <a:lnTo>
                    <a:pt x="73" y="223"/>
                  </a:lnTo>
                  <a:lnTo>
                    <a:pt x="84" y="229"/>
                  </a:lnTo>
                  <a:lnTo>
                    <a:pt x="95" y="235"/>
                  </a:lnTo>
                  <a:lnTo>
                    <a:pt x="119" y="243"/>
                  </a:lnTo>
                  <a:lnTo>
                    <a:pt x="142" y="251"/>
                  </a:lnTo>
                  <a:lnTo>
                    <a:pt x="142" y="251"/>
                  </a:lnTo>
                  <a:lnTo>
                    <a:pt x="171" y="261"/>
                  </a:lnTo>
                  <a:lnTo>
                    <a:pt x="184" y="266"/>
                  </a:lnTo>
                  <a:lnTo>
                    <a:pt x="196" y="273"/>
                  </a:lnTo>
                  <a:lnTo>
                    <a:pt x="205" y="280"/>
                  </a:lnTo>
                  <a:lnTo>
                    <a:pt x="211" y="287"/>
                  </a:lnTo>
                  <a:lnTo>
                    <a:pt x="214" y="291"/>
                  </a:lnTo>
                  <a:lnTo>
                    <a:pt x="216" y="296"/>
                  </a:lnTo>
                  <a:lnTo>
                    <a:pt x="217" y="300"/>
                  </a:lnTo>
                  <a:lnTo>
                    <a:pt x="217" y="306"/>
                  </a:lnTo>
                  <a:lnTo>
                    <a:pt x="217" y="306"/>
                  </a:lnTo>
                  <a:lnTo>
                    <a:pt x="217" y="315"/>
                  </a:lnTo>
                  <a:lnTo>
                    <a:pt x="214" y="324"/>
                  </a:lnTo>
                  <a:lnTo>
                    <a:pt x="212" y="328"/>
                  </a:lnTo>
                  <a:lnTo>
                    <a:pt x="209" y="332"/>
                  </a:lnTo>
                  <a:lnTo>
                    <a:pt x="206" y="335"/>
                  </a:lnTo>
                  <a:lnTo>
                    <a:pt x="202" y="340"/>
                  </a:lnTo>
                  <a:lnTo>
                    <a:pt x="197" y="343"/>
                  </a:lnTo>
                  <a:lnTo>
                    <a:pt x="190" y="346"/>
                  </a:lnTo>
                  <a:lnTo>
                    <a:pt x="184" y="348"/>
                  </a:lnTo>
                  <a:lnTo>
                    <a:pt x="176" y="350"/>
                  </a:lnTo>
                  <a:lnTo>
                    <a:pt x="167" y="352"/>
                  </a:lnTo>
                  <a:lnTo>
                    <a:pt x="158" y="353"/>
                  </a:lnTo>
                  <a:lnTo>
                    <a:pt x="134" y="354"/>
                  </a:lnTo>
                  <a:lnTo>
                    <a:pt x="134" y="354"/>
                  </a:lnTo>
                  <a:lnTo>
                    <a:pt x="113" y="354"/>
                  </a:lnTo>
                  <a:lnTo>
                    <a:pt x="92" y="352"/>
                  </a:lnTo>
                  <a:lnTo>
                    <a:pt x="55" y="348"/>
                  </a:lnTo>
                  <a:lnTo>
                    <a:pt x="28" y="344"/>
                  </a:lnTo>
                  <a:lnTo>
                    <a:pt x="18" y="342"/>
                  </a:lnTo>
                  <a:lnTo>
                    <a:pt x="0" y="41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39" name="Freeform 14"/>
            <p:cNvSpPr>
              <a:spLocks/>
            </p:cNvSpPr>
            <p:nvPr userDrawn="1"/>
          </p:nvSpPr>
          <p:spPr bwMode="auto">
            <a:xfrm>
              <a:off x="5059" y="3992"/>
              <a:ext cx="48" cy="71"/>
            </a:xfrm>
            <a:custGeom>
              <a:avLst/>
              <a:gdLst>
                <a:gd name="T0" fmla="*/ 0 w 194"/>
                <a:gd name="T1" fmla="*/ 7 h 282"/>
                <a:gd name="T2" fmla="*/ 0 w 194"/>
                <a:gd name="T3" fmla="*/ 7 h 282"/>
                <a:gd name="T4" fmla="*/ 14 w 194"/>
                <a:gd name="T5" fmla="*/ 4 h 282"/>
                <a:gd name="T6" fmla="*/ 31 w 194"/>
                <a:gd name="T7" fmla="*/ 2 h 282"/>
                <a:gd name="T8" fmla="*/ 52 w 194"/>
                <a:gd name="T9" fmla="*/ 0 h 282"/>
                <a:gd name="T10" fmla="*/ 73 w 194"/>
                <a:gd name="T11" fmla="*/ 0 h 282"/>
                <a:gd name="T12" fmla="*/ 73 w 194"/>
                <a:gd name="T13" fmla="*/ 0 h 282"/>
                <a:gd name="T14" fmla="*/ 87 w 194"/>
                <a:gd name="T15" fmla="*/ 0 h 282"/>
                <a:gd name="T16" fmla="*/ 98 w 194"/>
                <a:gd name="T17" fmla="*/ 1 h 282"/>
                <a:gd name="T18" fmla="*/ 110 w 194"/>
                <a:gd name="T19" fmla="*/ 4 h 282"/>
                <a:gd name="T20" fmla="*/ 121 w 194"/>
                <a:gd name="T21" fmla="*/ 7 h 282"/>
                <a:gd name="T22" fmla="*/ 132 w 194"/>
                <a:gd name="T23" fmla="*/ 11 h 282"/>
                <a:gd name="T24" fmla="*/ 141 w 194"/>
                <a:gd name="T25" fmla="*/ 17 h 282"/>
                <a:gd name="T26" fmla="*/ 151 w 194"/>
                <a:gd name="T27" fmla="*/ 24 h 282"/>
                <a:gd name="T28" fmla="*/ 159 w 194"/>
                <a:gd name="T29" fmla="*/ 31 h 282"/>
                <a:gd name="T30" fmla="*/ 166 w 194"/>
                <a:gd name="T31" fmla="*/ 40 h 282"/>
                <a:gd name="T32" fmla="*/ 174 w 194"/>
                <a:gd name="T33" fmla="*/ 49 h 282"/>
                <a:gd name="T34" fmla="*/ 180 w 194"/>
                <a:gd name="T35" fmla="*/ 61 h 282"/>
                <a:gd name="T36" fmla="*/ 185 w 194"/>
                <a:gd name="T37" fmla="*/ 74 h 282"/>
                <a:gd name="T38" fmla="*/ 189 w 194"/>
                <a:gd name="T39" fmla="*/ 88 h 282"/>
                <a:gd name="T40" fmla="*/ 192 w 194"/>
                <a:gd name="T41" fmla="*/ 103 h 282"/>
                <a:gd name="T42" fmla="*/ 193 w 194"/>
                <a:gd name="T43" fmla="*/ 119 h 282"/>
                <a:gd name="T44" fmla="*/ 194 w 194"/>
                <a:gd name="T45" fmla="*/ 138 h 282"/>
                <a:gd name="T46" fmla="*/ 194 w 194"/>
                <a:gd name="T47" fmla="*/ 138 h 282"/>
                <a:gd name="T48" fmla="*/ 194 w 194"/>
                <a:gd name="T49" fmla="*/ 155 h 282"/>
                <a:gd name="T50" fmla="*/ 193 w 194"/>
                <a:gd name="T51" fmla="*/ 172 h 282"/>
                <a:gd name="T52" fmla="*/ 191 w 194"/>
                <a:gd name="T53" fmla="*/ 187 h 282"/>
                <a:gd name="T54" fmla="*/ 188 w 194"/>
                <a:gd name="T55" fmla="*/ 202 h 282"/>
                <a:gd name="T56" fmla="*/ 185 w 194"/>
                <a:gd name="T57" fmla="*/ 215 h 282"/>
                <a:gd name="T58" fmla="*/ 181 w 194"/>
                <a:gd name="T59" fmla="*/ 226 h 282"/>
                <a:gd name="T60" fmla="*/ 175 w 194"/>
                <a:gd name="T61" fmla="*/ 238 h 282"/>
                <a:gd name="T62" fmla="*/ 168 w 194"/>
                <a:gd name="T63" fmla="*/ 247 h 282"/>
                <a:gd name="T64" fmla="*/ 160 w 194"/>
                <a:gd name="T65" fmla="*/ 255 h 282"/>
                <a:gd name="T66" fmla="*/ 151 w 194"/>
                <a:gd name="T67" fmla="*/ 262 h 282"/>
                <a:gd name="T68" fmla="*/ 141 w 194"/>
                <a:gd name="T69" fmla="*/ 269 h 282"/>
                <a:gd name="T70" fmla="*/ 129 w 194"/>
                <a:gd name="T71" fmla="*/ 274 h 282"/>
                <a:gd name="T72" fmla="*/ 115 w 194"/>
                <a:gd name="T73" fmla="*/ 277 h 282"/>
                <a:gd name="T74" fmla="*/ 100 w 194"/>
                <a:gd name="T75" fmla="*/ 280 h 282"/>
                <a:gd name="T76" fmla="*/ 84 w 194"/>
                <a:gd name="T77" fmla="*/ 282 h 282"/>
                <a:gd name="T78" fmla="*/ 65 w 194"/>
                <a:gd name="T79" fmla="*/ 282 h 282"/>
                <a:gd name="T80" fmla="*/ 65 w 194"/>
                <a:gd name="T81" fmla="*/ 282 h 282"/>
                <a:gd name="T82" fmla="*/ 42 w 194"/>
                <a:gd name="T83" fmla="*/ 281 h 282"/>
                <a:gd name="T84" fmla="*/ 20 w 194"/>
                <a:gd name="T85" fmla="*/ 280 h 282"/>
                <a:gd name="T86" fmla="*/ 0 w 194"/>
                <a:gd name="T87" fmla="*/ 278 h 282"/>
                <a:gd name="T88" fmla="*/ 0 w 194"/>
                <a:gd name="T89" fmla="*/ 7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94" h="282">
                  <a:moveTo>
                    <a:pt x="0" y="7"/>
                  </a:moveTo>
                  <a:lnTo>
                    <a:pt x="0" y="7"/>
                  </a:lnTo>
                  <a:lnTo>
                    <a:pt x="14" y="4"/>
                  </a:lnTo>
                  <a:lnTo>
                    <a:pt x="31" y="2"/>
                  </a:lnTo>
                  <a:lnTo>
                    <a:pt x="52" y="0"/>
                  </a:lnTo>
                  <a:lnTo>
                    <a:pt x="73" y="0"/>
                  </a:lnTo>
                  <a:lnTo>
                    <a:pt x="73" y="0"/>
                  </a:lnTo>
                  <a:lnTo>
                    <a:pt x="87" y="0"/>
                  </a:lnTo>
                  <a:lnTo>
                    <a:pt x="98" y="1"/>
                  </a:lnTo>
                  <a:lnTo>
                    <a:pt x="110" y="4"/>
                  </a:lnTo>
                  <a:lnTo>
                    <a:pt x="121" y="7"/>
                  </a:lnTo>
                  <a:lnTo>
                    <a:pt x="132" y="11"/>
                  </a:lnTo>
                  <a:lnTo>
                    <a:pt x="141" y="17"/>
                  </a:lnTo>
                  <a:lnTo>
                    <a:pt x="151" y="24"/>
                  </a:lnTo>
                  <a:lnTo>
                    <a:pt x="159" y="31"/>
                  </a:lnTo>
                  <a:lnTo>
                    <a:pt x="166" y="40"/>
                  </a:lnTo>
                  <a:lnTo>
                    <a:pt x="174" y="49"/>
                  </a:lnTo>
                  <a:lnTo>
                    <a:pt x="180" y="61"/>
                  </a:lnTo>
                  <a:lnTo>
                    <a:pt x="185" y="74"/>
                  </a:lnTo>
                  <a:lnTo>
                    <a:pt x="189" y="88"/>
                  </a:lnTo>
                  <a:lnTo>
                    <a:pt x="192" y="103"/>
                  </a:lnTo>
                  <a:lnTo>
                    <a:pt x="193" y="119"/>
                  </a:lnTo>
                  <a:lnTo>
                    <a:pt x="194" y="138"/>
                  </a:lnTo>
                  <a:lnTo>
                    <a:pt x="194" y="138"/>
                  </a:lnTo>
                  <a:lnTo>
                    <a:pt x="194" y="155"/>
                  </a:lnTo>
                  <a:lnTo>
                    <a:pt x="193" y="172"/>
                  </a:lnTo>
                  <a:lnTo>
                    <a:pt x="191" y="187"/>
                  </a:lnTo>
                  <a:lnTo>
                    <a:pt x="188" y="202"/>
                  </a:lnTo>
                  <a:lnTo>
                    <a:pt x="185" y="215"/>
                  </a:lnTo>
                  <a:lnTo>
                    <a:pt x="181" y="226"/>
                  </a:lnTo>
                  <a:lnTo>
                    <a:pt x="175" y="238"/>
                  </a:lnTo>
                  <a:lnTo>
                    <a:pt x="168" y="247"/>
                  </a:lnTo>
                  <a:lnTo>
                    <a:pt x="160" y="255"/>
                  </a:lnTo>
                  <a:lnTo>
                    <a:pt x="151" y="262"/>
                  </a:lnTo>
                  <a:lnTo>
                    <a:pt x="141" y="269"/>
                  </a:lnTo>
                  <a:lnTo>
                    <a:pt x="129" y="274"/>
                  </a:lnTo>
                  <a:lnTo>
                    <a:pt x="115" y="277"/>
                  </a:lnTo>
                  <a:lnTo>
                    <a:pt x="100" y="280"/>
                  </a:lnTo>
                  <a:lnTo>
                    <a:pt x="84" y="282"/>
                  </a:lnTo>
                  <a:lnTo>
                    <a:pt x="65" y="282"/>
                  </a:lnTo>
                  <a:lnTo>
                    <a:pt x="65" y="282"/>
                  </a:lnTo>
                  <a:lnTo>
                    <a:pt x="42" y="281"/>
                  </a:lnTo>
                  <a:lnTo>
                    <a:pt x="20" y="280"/>
                  </a:lnTo>
                  <a:lnTo>
                    <a:pt x="0" y="278"/>
                  </a:lnTo>
                  <a:lnTo>
                    <a:pt x="0" y="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40" name="Freeform 15"/>
            <p:cNvSpPr>
              <a:spLocks/>
            </p:cNvSpPr>
            <p:nvPr userDrawn="1"/>
          </p:nvSpPr>
          <p:spPr bwMode="auto">
            <a:xfrm>
              <a:off x="5035" y="3974"/>
              <a:ext cx="97" cy="107"/>
            </a:xfrm>
            <a:custGeom>
              <a:avLst/>
              <a:gdLst>
                <a:gd name="T0" fmla="*/ 171 w 385"/>
                <a:gd name="T1" fmla="*/ 0 h 428"/>
                <a:gd name="T2" fmla="*/ 171 w 385"/>
                <a:gd name="T3" fmla="*/ 0 h 428"/>
                <a:gd name="T4" fmla="*/ 150 w 385"/>
                <a:gd name="T5" fmla="*/ 1 h 428"/>
                <a:gd name="T6" fmla="*/ 129 w 385"/>
                <a:gd name="T7" fmla="*/ 2 h 428"/>
                <a:gd name="T8" fmla="*/ 106 w 385"/>
                <a:gd name="T9" fmla="*/ 4 h 428"/>
                <a:gd name="T10" fmla="*/ 83 w 385"/>
                <a:gd name="T11" fmla="*/ 7 h 428"/>
                <a:gd name="T12" fmla="*/ 60 w 385"/>
                <a:gd name="T13" fmla="*/ 10 h 428"/>
                <a:gd name="T14" fmla="*/ 39 w 385"/>
                <a:gd name="T15" fmla="*/ 14 h 428"/>
                <a:gd name="T16" fmla="*/ 18 w 385"/>
                <a:gd name="T17" fmla="*/ 20 h 428"/>
                <a:gd name="T18" fmla="*/ 0 w 385"/>
                <a:gd name="T19" fmla="*/ 26 h 428"/>
                <a:gd name="T20" fmla="*/ 0 w 385"/>
                <a:gd name="T21" fmla="*/ 415 h 428"/>
                <a:gd name="T22" fmla="*/ 0 w 385"/>
                <a:gd name="T23" fmla="*/ 415 h 428"/>
                <a:gd name="T24" fmla="*/ 15 w 385"/>
                <a:gd name="T25" fmla="*/ 418 h 428"/>
                <a:gd name="T26" fmla="*/ 34 w 385"/>
                <a:gd name="T27" fmla="*/ 420 h 428"/>
                <a:gd name="T28" fmla="*/ 73 w 385"/>
                <a:gd name="T29" fmla="*/ 424 h 428"/>
                <a:gd name="T30" fmla="*/ 116 w 385"/>
                <a:gd name="T31" fmla="*/ 427 h 428"/>
                <a:gd name="T32" fmla="*/ 155 w 385"/>
                <a:gd name="T33" fmla="*/ 428 h 428"/>
                <a:gd name="T34" fmla="*/ 155 w 385"/>
                <a:gd name="T35" fmla="*/ 428 h 428"/>
                <a:gd name="T36" fmla="*/ 186 w 385"/>
                <a:gd name="T37" fmla="*/ 427 h 428"/>
                <a:gd name="T38" fmla="*/ 212 w 385"/>
                <a:gd name="T39" fmla="*/ 425 h 428"/>
                <a:gd name="T40" fmla="*/ 238 w 385"/>
                <a:gd name="T41" fmla="*/ 421 h 428"/>
                <a:gd name="T42" fmla="*/ 261 w 385"/>
                <a:gd name="T43" fmla="*/ 415 h 428"/>
                <a:gd name="T44" fmla="*/ 282 w 385"/>
                <a:gd name="T45" fmla="*/ 408 h 428"/>
                <a:gd name="T46" fmla="*/ 301 w 385"/>
                <a:gd name="T47" fmla="*/ 399 h 428"/>
                <a:gd name="T48" fmla="*/ 309 w 385"/>
                <a:gd name="T49" fmla="*/ 394 h 428"/>
                <a:gd name="T50" fmla="*/ 318 w 385"/>
                <a:gd name="T51" fmla="*/ 389 h 428"/>
                <a:gd name="T52" fmla="*/ 326 w 385"/>
                <a:gd name="T53" fmla="*/ 383 h 428"/>
                <a:gd name="T54" fmla="*/ 333 w 385"/>
                <a:gd name="T55" fmla="*/ 377 h 428"/>
                <a:gd name="T56" fmla="*/ 339 w 385"/>
                <a:gd name="T57" fmla="*/ 369 h 428"/>
                <a:gd name="T58" fmla="*/ 345 w 385"/>
                <a:gd name="T59" fmla="*/ 362 h 428"/>
                <a:gd name="T60" fmla="*/ 351 w 385"/>
                <a:gd name="T61" fmla="*/ 355 h 428"/>
                <a:gd name="T62" fmla="*/ 356 w 385"/>
                <a:gd name="T63" fmla="*/ 347 h 428"/>
                <a:gd name="T64" fmla="*/ 361 w 385"/>
                <a:gd name="T65" fmla="*/ 337 h 428"/>
                <a:gd name="T66" fmla="*/ 366 w 385"/>
                <a:gd name="T67" fmla="*/ 329 h 428"/>
                <a:gd name="T68" fmla="*/ 373 w 385"/>
                <a:gd name="T69" fmla="*/ 309 h 428"/>
                <a:gd name="T70" fmla="*/ 378 w 385"/>
                <a:gd name="T71" fmla="*/ 287 h 428"/>
                <a:gd name="T72" fmla="*/ 382 w 385"/>
                <a:gd name="T73" fmla="*/ 264 h 428"/>
                <a:gd name="T74" fmla="*/ 384 w 385"/>
                <a:gd name="T75" fmla="*/ 239 h 428"/>
                <a:gd name="T76" fmla="*/ 385 w 385"/>
                <a:gd name="T77" fmla="*/ 211 h 428"/>
                <a:gd name="T78" fmla="*/ 385 w 385"/>
                <a:gd name="T79" fmla="*/ 211 h 428"/>
                <a:gd name="T80" fmla="*/ 384 w 385"/>
                <a:gd name="T81" fmla="*/ 187 h 428"/>
                <a:gd name="T82" fmla="*/ 381 w 385"/>
                <a:gd name="T83" fmla="*/ 164 h 428"/>
                <a:gd name="T84" fmla="*/ 377 w 385"/>
                <a:gd name="T85" fmla="*/ 143 h 428"/>
                <a:gd name="T86" fmla="*/ 371 w 385"/>
                <a:gd name="T87" fmla="*/ 122 h 428"/>
                <a:gd name="T88" fmla="*/ 363 w 385"/>
                <a:gd name="T89" fmla="*/ 104 h 428"/>
                <a:gd name="T90" fmla="*/ 352 w 385"/>
                <a:gd name="T91" fmla="*/ 86 h 428"/>
                <a:gd name="T92" fmla="*/ 341 w 385"/>
                <a:gd name="T93" fmla="*/ 71 h 428"/>
                <a:gd name="T94" fmla="*/ 328 w 385"/>
                <a:gd name="T95" fmla="*/ 57 h 428"/>
                <a:gd name="T96" fmla="*/ 314 w 385"/>
                <a:gd name="T97" fmla="*/ 43 h 428"/>
                <a:gd name="T98" fmla="*/ 297 w 385"/>
                <a:gd name="T99" fmla="*/ 32 h 428"/>
                <a:gd name="T100" fmla="*/ 280 w 385"/>
                <a:gd name="T101" fmla="*/ 23 h 428"/>
                <a:gd name="T102" fmla="*/ 260 w 385"/>
                <a:gd name="T103" fmla="*/ 14 h 428"/>
                <a:gd name="T104" fmla="*/ 240 w 385"/>
                <a:gd name="T105" fmla="*/ 8 h 428"/>
                <a:gd name="T106" fmla="*/ 218 w 385"/>
                <a:gd name="T107" fmla="*/ 4 h 428"/>
                <a:gd name="T108" fmla="*/ 195 w 385"/>
                <a:gd name="T109" fmla="*/ 1 h 428"/>
                <a:gd name="T110" fmla="*/ 171 w 385"/>
                <a:gd name="T111" fmla="*/ 0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85" h="428">
                  <a:moveTo>
                    <a:pt x="171" y="0"/>
                  </a:moveTo>
                  <a:lnTo>
                    <a:pt x="171" y="0"/>
                  </a:lnTo>
                  <a:lnTo>
                    <a:pt x="150" y="1"/>
                  </a:lnTo>
                  <a:lnTo>
                    <a:pt x="129" y="2"/>
                  </a:lnTo>
                  <a:lnTo>
                    <a:pt x="106" y="4"/>
                  </a:lnTo>
                  <a:lnTo>
                    <a:pt x="83" y="7"/>
                  </a:lnTo>
                  <a:lnTo>
                    <a:pt x="60" y="10"/>
                  </a:lnTo>
                  <a:lnTo>
                    <a:pt x="39" y="14"/>
                  </a:lnTo>
                  <a:lnTo>
                    <a:pt x="18" y="20"/>
                  </a:lnTo>
                  <a:lnTo>
                    <a:pt x="0" y="26"/>
                  </a:lnTo>
                  <a:lnTo>
                    <a:pt x="0" y="415"/>
                  </a:lnTo>
                  <a:lnTo>
                    <a:pt x="0" y="415"/>
                  </a:lnTo>
                  <a:lnTo>
                    <a:pt x="15" y="418"/>
                  </a:lnTo>
                  <a:lnTo>
                    <a:pt x="34" y="420"/>
                  </a:lnTo>
                  <a:lnTo>
                    <a:pt x="73" y="424"/>
                  </a:lnTo>
                  <a:lnTo>
                    <a:pt x="116" y="427"/>
                  </a:lnTo>
                  <a:lnTo>
                    <a:pt x="155" y="428"/>
                  </a:lnTo>
                  <a:lnTo>
                    <a:pt x="155" y="428"/>
                  </a:lnTo>
                  <a:lnTo>
                    <a:pt x="186" y="427"/>
                  </a:lnTo>
                  <a:lnTo>
                    <a:pt x="212" y="425"/>
                  </a:lnTo>
                  <a:lnTo>
                    <a:pt x="238" y="421"/>
                  </a:lnTo>
                  <a:lnTo>
                    <a:pt x="261" y="415"/>
                  </a:lnTo>
                  <a:lnTo>
                    <a:pt x="282" y="408"/>
                  </a:lnTo>
                  <a:lnTo>
                    <a:pt x="301" y="399"/>
                  </a:lnTo>
                  <a:lnTo>
                    <a:pt x="309" y="394"/>
                  </a:lnTo>
                  <a:lnTo>
                    <a:pt x="318" y="389"/>
                  </a:lnTo>
                  <a:lnTo>
                    <a:pt x="326" y="383"/>
                  </a:lnTo>
                  <a:lnTo>
                    <a:pt x="333" y="377"/>
                  </a:lnTo>
                  <a:lnTo>
                    <a:pt x="339" y="369"/>
                  </a:lnTo>
                  <a:lnTo>
                    <a:pt x="345" y="362"/>
                  </a:lnTo>
                  <a:lnTo>
                    <a:pt x="351" y="355"/>
                  </a:lnTo>
                  <a:lnTo>
                    <a:pt x="356" y="347"/>
                  </a:lnTo>
                  <a:lnTo>
                    <a:pt x="361" y="337"/>
                  </a:lnTo>
                  <a:lnTo>
                    <a:pt x="366" y="329"/>
                  </a:lnTo>
                  <a:lnTo>
                    <a:pt x="373" y="309"/>
                  </a:lnTo>
                  <a:lnTo>
                    <a:pt x="378" y="287"/>
                  </a:lnTo>
                  <a:lnTo>
                    <a:pt x="382" y="264"/>
                  </a:lnTo>
                  <a:lnTo>
                    <a:pt x="384" y="239"/>
                  </a:lnTo>
                  <a:lnTo>
                    <a:pt x="385" y="211"/>
                  </a:lnTo>
                  <a:lnTo>
                    <a:pt x="385" y="211"/>
                  </a:lnTo>
                  <a:lnTo>
                    <a:pt x="384" y="187"/>
                  </a:lnTo>
                  <a:lnTo>
                    <a:pt x="381" y="164"/>
                  </a:lnTo>
                  <a:lnTo>
                    <a:pt x="377" y="143"/>
                  </a:lnTo>
                  <a:lnTo>
                    <a:pt x="371" y="122"/>
                  </a:lnTo>
                  <a:lnTo>
                    <a:pt x="363" y="104"/>
                  </a:lnTo>
                  <a:lnTo>
                    <a:pt x="352" y="86"/>
                  </a:lnTo>
                  <a:lnTo>
                    <a:pt x="341" y="71"/>
                  </a:lnTo>
                  <a:lnTo>
                    <a:pt x="328" y="57"/>
                  </a:lnTo>
                  <a:lnTo>
                    <a:pt x="314" y="43"/>
                  </a:lnTo>
                  <a:lnTo>
                    <a:pt x="297" y="32"/>
                  </a:lnTo>
                  <a:lnTo>
                    <a:pt x="280" y="23"/>
                  </a:lnTo>
                  <a:lnTo>
                    <a:pt x="260" y="14"/>
                  </a:lnTo>
                  <a:lnTo>
                    <a:pt x="240" y="8"/>
                  </a:lnTo>
                  <a:lnTo>
                    <a:pt x="218" y="4"/>
                  </a:lnTo>
                  <a:lnTo>
                    <a:pt x="195" y="1"/>
                  </a:lnTo>
                  <a:lnTo>
                    <a:pt x="17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</p:grpSp>
      <p:sp>
        <p:nvSpPr>
          <p:cNvPr id="41" name="Rectangle 10"/>
          <p:cNvSpPr txBox="1">
            <a:spLocks noChangeArrowheads="1"/>
          </p:cNvSpPr>
          <p:nvPr userDrawn="1"/>
        </p:nvSpPr>
        <p:spPr>
          <a:xfrm>
            <a:off x="407668" y="6069047"/>
            <a:ext cx="2232402" cy="273007"/>
          </a:xfrm>
          <a:prstGeom prst="rect">
            <a:avLst/>
          </a:prstGeom>
          <a:ln/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l" defTabSz="914400" rtl="0" eaLnBrk="1" latinLnBrk="0" hangingPunct="1">
              <a:defRPr sz="900" kern="1200">
                <a:solidFill>
                  <a:schemeClr val="accent6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en-GB" dirty="0" smtClean="0">
                <a:solidFill>
                  <a:srgbClr val="D7D2CB">
                    <a:lumMod val="50000"/>
                  </a:srgbClr>
                </a:solidFill>
              </a:rPr>
              <a:t>Page  </a:t>
            </a:r>
            <a:fld id="{4A1B87DD-86B5-48CA-9454-66C05345144F}" type="slidenum">
              <a:rPr lang="en-US" smtClean="0">
                <a:solidFill>
                  <a:srgbClr val="D7D2CB">
                    <a:lumMod val="50000"/>
                  </a:srgbClr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D7D2CB">
                  <a:lumMod val="50000"/>
                </a:srgbClr>
              </a:solidFill>
            </a:endParaRPr>
          </a:p>
        </p:txBody>
      </p:sp>
      <p:grpSp>
        <p:nvGrpSpPr>
          <p:cNvPr id="49" name="Group 48"/>
          <p:cNvGrpSpPr/>
          <p:nvPr userDrawn="1"/>
        </p:nvGrpSpPr>
        <p:grpSpPr>
          <a:xfrm>
            <a:off x="10591938" y="34256"/>
            <a:ext cx="1079676" cy="625849"/>
            <a:chOff x="8405819" y="36245"/>
            <a:chExt cx="856837" cy="662339"/>
          </a:xfrm>
        </p:grpSpPr>
        <p:grpSp>
          <p:nvGrpSpPr>
            <p:cNvPr id="50" name="Group 49"/>
            <p:cNvGrpSpPr/>
            <p:nvPr userDrawn="1"/>
          </p:nvGrpSpPr>
          <p:grpSpPr>
            <a:xfrm>
              <a:off x="8545513" y="36245"/>
              <a:ext cx="489905" cy="495602"/>
              <a:chOff x="7818438" y="101600"/>
              <a:chExt cx="546100" cy="552450"/>
            </a:xfrm>
          </p:grpSpPr>
          <p:sp>
            <p:nvSpPr>
              <p:cNvPr id="53" name="Freeform 5"/>
              <p:cNvSpPr>
                <a:spLocks noEditPoints="1"/>
              </p:cNvSpPr>
              <p:nvPr userDrawn="1"/>
            </p:nvSpPr>
            <p:spPr bwMode="auto">
              <a:xfrm>
                <a:off x="7818438" y="200025"/>
                <a:ext cx="546100" cy="454025"/>
              </a:xfrm>
              <a:custGeom>
                <a:avLst/>
                <a:gdLst>
                  <a:gd name="T0" fmla="*/ 56 w 344"/>
                  <a:gd name="T1" fmla="*/ 0 h 286"/>
                  <a:gd name="T2" fmla="*/ 44 w 344"/>
                  <a:gd name="T3" fmla="*/ 2 h 286"/>
                  <a:gd name="T4" fmla="*/ 24 w 344"/>
                  <a:gd name="T5" fmla="*/ 10 h 286"/>
                  <a:gd name="T6" fmla="*/ 10 w 344"/>
                  <a:gd name="T7" fmla="*/ 26 h 286"/>
                  <a:gd name="T8" fmla="*/ 2 w 344"/>
                  <a:gd name="T9" fmla="*/ 46 h 286"/>
                  <a:gd name="T10" fmla="*/ 0 w 344"/>
                  <a:gd name="T11" fmla="*/ 230 h 286"/>
                  <a:gd name="T12" fmla="*/ 2 w 344"/>
                  <a:gd name="T13" fmla="*/ 242 h 286"/>
                  <a:gd name="T14" fmla="*/ 10 w 344"/>
                  <a:gd name="T15" fmla="*/ 262 h 286"/>
                  <a:gd name="T16" fmla="*/ 24 w 344"/>
                  <a:gd name="T17" fmla="*/ 278 h 286"/>
                  <a:gd name="T18" fmla="*/ 44 w 344"/>
                  <a:gd name="T19" fmla="*/ 286 h 286"/>
                  <a:gd name="T20" fmla="*/ 288 w 344"/>
                  <a:gd name="T21" fmla="*/ 286 h 286"/>
                  <a:gd name="T22" fmla="*/ 300 w 344"/>
                  <a:gd name="T23" fmla="*/ 286 h 286"/>
                  <a:gd name="T24" fmla="*/ 320 w 344"/>
                  <a:gd name="T25" fmla="*/ 278 h 286"/>
                  <a:gd name="T26" fmla="*/ 334 w 344"/>
                  <a:gd name="T27" fmla="*/ 262 h 286"/>
                  <a:gd name="T28" fmla="*/ 344 w 344"/>
                  <a:gd name="T29" fmla="*/ 242 h 286"/>
                  <a:gd name="T30" fmla="*/ 344 w 344"/>
                  <a:gd name="T31" fmla="*/ 58 h 286"/>
                  <a:gd name="T32" fmla="*/ 344 w 344"/>
                  <a:gd name="T33" fmla="*/ 46 h 286"/>
                  <a:gd name="T34" fmla="*/ 334 w 344"/>
                  <a:gd name="T35" fmla="*/ 26 h 286"/>
                  <a:gd name="T36" fmla="*/ 320 w 344"/>
                  <a:gd name="T37" fmla="*/ 10 h 286"/>
                  <a:gd name="T38" fmla="*/ 300 w 344"/>
                  <a:gd name="T39" fmla="*/ 2 h 286"/>
                  <a:gd name="T40" fmla="*/ 288 w 344"/>
                  <a:gd name="T41" fmla="*/ 0 h 286"/>
                  <a:gd name="T42" fmla="*/ 148 w 344"/>
                  <a:gd name="T43" fmla="*/ 142 h 286"/>
                  <a:gd name="T44" fmla="*/ 144 w 344"/>
                  <a:gd name="T45" fmla="*/ 136 h 286"/>
                  <a:gd name="T46" fmla="*/ 136 w 344"/>
                  <a:gd name="T47" fmla="*/ 122 h 286"/>
                  <a:gd name="T48" fmla="*/ 134 w 344"/>
                  <a:gd name="T49" fmla="*/ 112 h 286"/>
                  <a:gd name="T50" fmla="*/ 138 w 344"/>
                  <a:gd name="T51" fmla="*/ 98 h 286"/>
                  <a:gd name="T52" fmla="*/ 146 w 344"/>
                  <a:gd name="T53" fmla="*/ 88 h 286"/>
                  <a:gd name="T54" fmla="*/ 158 w 344"/>
                  <a:gd name="T55" fmla="*/ 80 h 286"/>
                  <a:gd name="T56" fmla="*/ 172 w 344"/>
                  <a:gd name="T57" fmla="*/ 76 h 286"/>
                  <a:gd name="T58" fmla="*/ 178 w 344"/>
                  <a:gd name="T59" fmla="*/ 78 h 286"/>
                  <a:gd name="T60" fmla="*/ 192 w 344"/>
                  <a:gd name="T61" fmla="*/ 82 h 286"/>
                  <a:gd name="T62" fmla="*/ 202 w 344"/>
                  <a:gd name="T63" fmla="*/ 92 h 286"/>
                  <a:gd name="T64" fmla="*/ 208 w 344"/>
                  <a:gd name="T65" fmla="*/ 106 h 286"/>
                  <a:gd name="T66" fmla="*/ 208 w 344"/>
                  <a:gd name="T67" fmla="*/ 112 h 286"/>
                  <a:gd name="T68" fmla="*/ 204 w 344"/>
                  <a:gd name="T69" fmla="*/ 128 h 286"/>
                  <a:gd name="T70" fmla="*/ 196 w 344"/>
                  <a:gd name="T71" fmla="*/ 140 h 286"/>
                  <a:gd name="T72" fmla="*/ 126 w 344"/>
                  <a:gd name="T73" fmla="*/ 228 h 2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44" h="286">
                    <a:moveTo>
                      <a:pt x="288" y="0"/>
                    </a:moveTo>
                    <a:lnTo>
                      <a:pt x="56" y="0"/>
                    </a:lnTo>
                    <a:lnTo>
                      <a:pt x="56" y="0"/>
                    </a:lnTo>
                    <a:lnTo>
                      <a:pt x="44" y="2"/>
                    </a:lnTo>
                    <a:lnTo>
                      <a:pt x="34" y="6"/>
                    </a:lnTo>
                    <a:lnTo>
                      <a:pt x="24" y="10"/>
                    </a:lnTo>
                    <a:lnTo>
                      <a:pt x="16" y="18"/>
                    </a:lnTo>
                    <a:lnTo>
                      <a:pt x="10" y="26"/>
                    </a:lnTo>
                    <a:lnTo>
                      <a:pt x="4" y="36"/>
                    </a:lnTo>
                    <a:lnTo>
                      <a:pt x="2" y="46"/>
                    </a:lnTo>
                    <a:lnTo>
                      <a:pt x="0" y="58"/>
                    </a:lnTo>
                    <a:lnTo>
                      <a:pt x="0" y="230"/>
                    </a:lnTo>
                    <a:lnTo>
                      <a:pt x="0" y="230"/>
                    </a:lnTo>
                    <a:lnTo>
                      <a:pt x="2" y="242"/>
                    </a:lnTo>
                    <a:lnTo>
                      <a:pt x="4" y="252"/>
                    </a:lnTo>
                    <a:lnTo>
                      <a:pt x="10" y="262"/>
                    </a:lnTo>
                    <a:lnTo>
                      <a:pt x="16" y="270"/>
                    </a:lnTo>
                    <a:lnTo>
                      <a:pt x="24" y="278"/>
                    </a:lnTo>
                    <a:lnTo>
                      <a:pt x="34" y="282"/>
                    </a:lnTo>
                    <a:lnTo>
                      <a:pt x="44" y="286"/>
                    </a:lnTo>
                    <a:lnTo>
                      <a:pt x="56" y="286"/>
                    </a:lnTo>
                    <a:lnTo>
                      <a:pt x="288" y="286"/>
                    </a:lnTo>
                    <a:lnTo>
                      <a:pt x="288" y="286"/>
                    </a:lnTo>
                    <a:lnTo>
                      <a:pt x="300" y="286"/>
                    </a:lnTo>
                    <a:lnTo>
                      <a:pt x="310" y="282"/>
                    </a:lnTo>
                    <a:lnTo>
                      <a:pt x="320" y="278"/>
                    </a:lnTo>
                    <a:lnTo>
                      <a:pt x="328" y="270"/>
                    </a:lnTo>
                    <a:lnTo>
                      <a:pt x="334" y="262"/>
                    </a:lnTo>
                    <a:lnTo>
                      <a:pt x="340" y="252"/>
                    </a:lnTo>
                    <a:lnTo>
                      <a:pt x="344" y="242"/>
                    </a:lnTo>
                    <a:lnTo>
                      <a:pt x="344" y="230"/>
                    </a:lnTo>
                    <a:lnTo>
                      <a:pt x="344" y="58"/>
                    </a:lnTo>
                    <a:lnTo>
                      <a:pt x="344" y="58"/>
                    </a:lnTo>
                    <a:lnTo>
                      <a:pt x="344" y="46"/>
                    </a:lnTo>
                    <a:lnTo>
                      <a:pt x="340" y="36"/>
                    </a:lnTo>
                    <a:lnTo>
                      <a:pt x="334" y="26"/>
                    </a:lnTo>
                    <a:lnTo>
                      <a:pt x="328" y="18"/>
                    </a:lnTo>
                    <a:lnTo>
                      <a:pt x="320" y="10"/>
                    </a:lnTo>
                    <a:lnTo>
                      <a:pt x="310" y="6"/>
                    </a:lnTo>
                    <a:lnTo>
                      <a:pt x="300" y="2"/>
                    </a:lnTo>
                    <a:lnTo>
                      <a:pt x="288" y="0"/>
                    </a:lnTo>
                    <a:lnTo>
                      <a:pt x="288" y="0"/>
                    </a:lnTo>
                    <a:close/>
                    <a:moveTo>
                      <a:pt x="126" y="228"/>
                    </a:moveTo>
                    <a:lnTo>
                      <a:pt x="148" y="142"/>
                    </a:lnTo>
                    <a:lnTo>
                      <a:pt x="148" y="142"/>
                    </a:lnTo>
                    <a:lnTo>
                      <a:pt x="144" y="136"/>
                    </a:lnTo>
                    <a:lnTo>
                      <a:pt x="138" y="130"/>
                    </a:lnTo>
                    <a:lnTo>
                      <a:pt x="136" y="122"/>
                    </a:lnTo>
                    <a:lnTo>
                      <a:pt x="134" y="112"/>
                    </a:lnTo>
                    <a:lnTo>
                      <a:pt x="134" y="112"/>
                    </a:lnTo>
                    <a:lnTo>
                      <a:pt x="136" y="106"/>
                    </a:lnTo>
                    <a:lnTo>
                      <a:pt x="138" y="98"/>
                    </a:lnTo>
                    <a:lnTo>
                      <a:pt x="142" y="92"/>
                    </a:lnTo>
                    <a:lnTo>
                      <a:pt x="146" y="88"/>
                    </a:lnTo>
                    <a:lnTo>
                      <a:pt x="152" y="82"/>
                    </a:lnTo>
                    <a:lnTo>
                      <a:pt x="158" y="80"/>
                    </a:lnTo>
                    <a:lnTo>
                      <a:pt x="164" y="78"/>
                    </a:lnTo>
                    <a:lnTo>
                      <a:pt x="172" y="76"/>
                    </a:lnTo>
                    <a:lnTo>
                      <a:pt x="172" y="76"/>
                    </a:lnTo>
                    <a:lnTo>
                      <a:pt x="178" y="78"/>
                    </a:lnTo>
                    <a:lnTo>
                      <a:pt x="186" y="80"/>
                    </a:lnTo>
                    <a:lnTo>
                      <a:pt x="192" y="82"/>
                    </a:lnTo>
                    <a:lnTo>
                      <a:pt x="198" y="88"/>
                    </a:lnTo>
                    <a:lnTo>
                      <a:pt x="202" y="92"/>
                    </a:lnTo>
                    <a:lnTo>
                      <a:pt x="204" y="98"/>
                    </a:lnTo>
                    <a:lnTo>
                      <a:pt x="208" y="106"/>
                    </a:lnTo>
                    <a:lnTo>
                      <a:pt x="208" y="112"/>
                    </a:lnTo>
                    <a:lnTo>
                      <a:pt x="208" y="112"/>
                    </a:lnTo>
                    <a:lnTo>
                      <a:pt x="206" y="120"/>
                    </a:lnTo>
                    <a:lnTo>
                      <a:pt x="204" y="128"/>
                    </a:lnTo>
                    <a:lnTo>
                      <a:pt x="200" y="134"/>
                    </a:lnTo>
                    <a:lnTo>
                      <a:pt x="196" y="140"/>
                    </a:lnTo>
                    <a:lnTo>
                      <a:pt x="220" y="228"/>
                    </a:lnTo>
                    <a:lnTo>
                      <a:pt x="126" y="228"/>
                    </a:lnTo>
                    <a:close/>
                  </a:path>
                </a:pathLst>
              </a:custGeom>
              <a:solidFill>
                <a:srgbClr val="E31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005EB8"/>
                  </a:solidFill>
                </a:endParaRPr>
              </a:p>
            </p:txBody>
          </p:sp>
          <p:sp>
            <p:nvSpPr>
              <p:cNvPr id="54" name="Freeform 6"/>
              <p:cNvSpPr>
                <a:spLocks/>
              </p:cNvSpPr>
              <p:nvPr userDrawn="1"/>
            </p:nvSpPr>
            <p:spPr bwMode="auto">
              <a:xfrm>
                <a:off x="7961313" y="101600"/>
                <a:ext cx="260350" cy="88900"/>
              </a:xfrm>
              <a:custGeom>
                <a:avLst/>
                <a:gdLst>
                  <a:gd name="T0" fmla="*/ 20 w 164"/>
                  <a:gd name="T1" fmla="*/ 56 h 56"/>
                  <a:gd name="T2" fmla="*/ 20 w 164"/>
                  <a:gd name="T3" fmla="*/ 56 h 56"/>
                  <a:gd name="T4" fmla="*/ 22 w 164"/>
                  <a:gd name="T5" fmla="*/ 46 h 56"/>
                  <a:gd name="T6" fmla="*/ 26 w 164"/>
                  <a:gd name="T7" fmla="*/ 36 h 56"/>
                  <a:gd name="T8" fmla="*/ 30 w 164"/>
                  <a:gd name="T9" fmla="*/ 30 h 56"/>
                  <a:gd name="T10" fmla="*/ 36 w 164"/>
                  <a:gd name="T11" fmla="*/ 26 h 56"/>
                  <a:gd name="T12" fmla="*/ 42 w 164"/>
                  <a:gd name="T13" fmla="*/ 22 h 56"/>
                  <a:gd name="T14" fmla="*/ 54 w 164"/>
                  <a:gd name="T15" fmla="*/ 20 h 56"/>
                  <a:gd name="T16" fmla="*/ 82 w 164"/>
                  <a:gd name="T17" fmla="*/ 20 h 56"/>
                  <a:gd name="T18" fmla="*/ 82 w 164"/>
                  <a:gd name="T19" fmla="*/ 20 h 56"/>
                  <a:gd name="T20" fmla="*/ 112 w 164"/>
                  <a:gd name="T21" fmla="*/ 20 h 56"/>
                  <a:gd name="T22" fmla="*/ 122 w 164"/>
                  <a:gd name="T23" fmla="*/ 22 h 56"/>
                  <a:gd name="T24" fmla="*/ 130 w 164"/>
                  <a:gd name="T25" fmla="*/ 26 h 56"/>
                  <a:gd name="T26" fmla="*/ 136 w 164"/>
                  <a:gd name="T27" fmla="*/ 30 h 56"/>
                  <a:gd name="T28" fmla="*/ 140 w 164"/>
                  <a:gd name="T29" fmla="*/ 36 h 56"/>
                  <a:gd name="T30" fmla="*/ 142 w 164"/>
                  <a:gd name="T31" fmla="*/ 46 h 56"/>
                  <a:gd name="T32" fmla="*/ 144 w 164"/>
                  <a:gd name="T33" fmla="*/ 56 h 56"/>
                  <a:gd name="T34" fmla="*/ 164 w 164"/>
                  <a:gd name="T35" fmla="*/ 56 h 56"/>
                  <a:gd name="T36" fmla="*/ 164 w 164"/>
                  <a:gd name="T37" fmla="*/ 56 h 56"/>
                  <a:gd name="T38" fmla="*/ 162 w 164"/>
                  <a:gd name="T39" fmla="*/ 38 h 56"/>
                  <a:gd name="T40" fmla="*/ 156 w 164"/>
                  <a:gd name="T41" fmla="*/ 24 h 56"/>
                  <a:gd name="T42" fmla="*/ 148 w 164"/>
                  <a:gd name="T43" fmla="*/ 14 h 56"/>
                  <a:gd name="T44" fmla="*/ 138 w 164"/>
                  <a:gd name="T45" fmla="*/ 6 h 56"/>
                  <a:gd name="T46" fmla="*/ 126 w 164"/>
                  <a:gd name="T47" fmla="*/ 2 h 56"/>
                  <a:gd name="T48" fmla="*/ 112 w 164"/>
                  <a:gd name="T49" fmla="*/ 0 h 56"/>
                  <a:gd name="T50" fmla="*/ 82 w 164"/>
                  <a:gd name="T51" fmla="*/ 0 h 56"/>
                  <a:gd name="T52" fmla="*/ 82 w 164"/>
                  <a:gd name="T53" fmla="*/ 0 h 56"/>
                  <a:gd name="T54" fmla="*/ 52 w 164"/>
                  <a:gd name="T55" fmla="*/ 0 h 56"/>
                  <a:gd name="T56" fmla="*/ 38 w 164"/>
                  <a:gd name="T57" fmla="*/ 2 h 56"/>
                  <a:gd name="T58" fmla="*/ 26 w 164"/>
                  <a:gd name="T59" fmla="*/ 6 h 56"/>
                  <a:gd name="T60" fmla="*/ 16 w 164"/>
                  <a:gd name="T61" fmla="*/ 14 h 56"/>
                  <a:gd name="T62" fmla="*/ 8 w 164"/>
                  <a:gd name="T63" fmla="*/ 24 h 56"/>
                  <a:gd name="T64" fmla="*/ 2 w 164"/>
                  <a:gd name="T65" fmla="*/ 38 h 56"/>
                  <a:gd name="T66" fmla="*/ 0 w 164"/>
                  <a:gd name="T67" fmla="*/ 56 h 56"/>
                  <a:gd name="T68" fmla="*/ 20 w 164"/>
                  <a:gd name="T69" fmla="*/ 5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64" h="56">
                    <a:moveTo>
                      <a:pt x="20" y="56"/>
                    </a:moveTo>
                    <a:lnTo>
                      <a:pt x="20" y="56"/>
                    </a:lnTo>
                    <a:lnTo>
                      <a:pt x="22" y="46"/>
                    </a:lnTo>
                    <a:lnTo>
                      <a:pt x="26" y="36"/>
                    </a:lnTo>
                    <a:lnTo>
                      <a:pt x="30" y="30"/>
                    </a:lnTo>
                    <a:lnTo>
                      <a:pt x="36" y="26"/>
                    </a:lnTo>
                    <a:lnTo>
                      <a:pt x="42" y="22"/>
                    </a:lnTo>
                    <a:lnTo>
                      <a:pt x="54" y="20"/>
                    </a:lnTo>
                    <a:lnTo>
                      <a:pt x="82" y="20"/>
                    </a:lnTo>
                    <a:lnTo>
                      <a:pt x="82" y="20"/>
                    </a:lnTo>
                    <a:lnTo>
                      <a:pt x="112" y="20"/>
                    </a:lnTo>
                    <a:lnTo>
                      <a:pt x="122" y="22"/>
                    </a:lnTo>
                    <a:lnTo>
                      <a:pt x="130" y="26"/>
                    </a:lnTo>
                    <a:lnTo>
                      <a:pt x="136" y="30"/>
                    </a:lnTo>
                    <a:lnTo>
                      <a:pt x="140" y="36"/>
                    </a:lnTo>
                    <a:lnTo>
                      <a:pt x="142" y="46"/>
                    </a:lnTo>
                    <a:lnTo>
                      <a:pt x="144" y="56"/>
                    </a:lnTo>
                    <a:lnTo>
                      <a:pt x="164" y="56"/>
                    </a:lnTo>
                    <a:lnTo>
                      <a:pt x="164" y="56"/>
                    </a:lnTo>
                    <a:lnTo>
                      <a:pt x="162" y="38"/>
                    </a:lnTo>
                    <a:lnTo>
                      <a:pt x="156" y="24"/>
                    </a:lnTo>
                    <a:lnTo>
                      <a:pt x="148" y="14"/>
                    </a:lnTo>
                    <a:lnTo>
                      <a:pt x="138" y="6"/>
                    </a:lnTo>
                    <a:lnTo>
                      <a:pt x="126" y="2"/>
                    </a:lnTo>
                    <a:lnTo>
                      <a:pt x="112" y="0"/>
                    </a:lnTo>
                    <a:lnTo>
                      <a:pt x="82" y="0"/>
                    </a:lnTo>
                    <a:lnTo>
                      <a:pt x="82" y="0"/>
                    </a:lnTo>
                    <a:lnTo>
                      <a:pt x="52" y="0"/>
                    </a:lnTo>
                    <a:lnTo>
                      <a:pt x="38" y="2"/>
                    </a:lnTo>
                    <a:lnTo>
                      <a:pt x="26" y="6"/>
                    </a:lnTo>
                    <a:lnTo>
                      <a:pt x="16" y="14"/>
                    </a:lnTo>
                    <a:lnTo>
                      <a:pt x="8" y="24"/>
                    </a:lnTo>
                    <a:lnTo>
                      <a:pt x="2" y="38"/>
                    </a:lnTo>
                    <a:lnTo>
                      <a:pt x="0" y="56"/>
                    </a:lnTo>
                    <a:lnTo>
                      <a:pt x="20" y="56"/>
                    </a:lnTo>
                    <a:close/>
                  </a:path>
                </a:pathLst>
              </a:custGeom>
              <a:solidFill>
                <a:srgbClr val="E31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005EB8"/>
                  </a:solidFill>
                </a:endParaRPr>
              </a:p>
            </p:txBody>
          </p:sp>
        </p:grpSp>
        <p:sp>
          <p:nvSpPr>
            <p:cNvPr id="51" name="TextBox 50"/>
            <p:cNvSpPr txBox="1"/>
            <p:nvPr userDrawn="1"/>
          </p:nvSpPr>
          <p:spPr>
            <a:xfrm rot="16200000">
              <a:off x="8191735" y="250336"/>
              <a:ext cx="563729" cy="1355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510" dirty="0">
                  <a:solidFill>
                    <a:srgbClr val="FFFFFF">
                      <a:lumMod val="65000"/>
                    </a:srgbClr>
                  </a:solidFill>
                </a:rPr>
                <a:t>strictly</a:t>
              </a:r>
            </a:p>
          </p:txBody>
        </p:sp>
        <p:sp>
          <p:nvSpPr>
            <p:cNvPr id="52" name="TextBox 51"/>
            <p:cNvSpPr txBox="1"/>
            <p:nvPr userDrawn="1"/>
          </p:nvSpPr>
          <p:spPr>
            <a:xfrm>
              <a:off x="8410803" y="506408"/>
              <a:ext cx="851853" cy="19217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580" dirty="0">
                  <a:solidFill>
                    <a:srgbClr val="FF0000"/>
                  </a:solidFill>
                </a:rPr>
                <a:t>CONFIDENTIAL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71448436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ullets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Content Placeholder 2"/>
          <p:cNvSpPr>
            <a:spLocks noGrp="1"/>
          </p:cNvSpPr>
          <p:nvPr>
            <p:ph idx="1"/>
          </p:nvPr>
        </p:nvSpPr>
        <p:spPr>
          <a:xfrm>
            <a:off x="407667" y="1512043"/>
            <a:ext cx="10538304" cy="4276616"/>
          </a:xfrm>
        </p:spPr>
        <p:txBody>
          <a:bodyPr/>
          <a:lstStyle>
            <a:lvl1pPr>
              <a:defRPr sz="2400">
                <a:solidFill>
                  <a:srgbClr val="4D4D4D"/>
                </a:solidFill>
              </a:defRPr>
            </a:lvl1pPr>
            <a:lvl2pPr>
              <a:defRPr sz="2000">
                <a:solidFill>
                  <a:srgbClr val="4D4D4D"/>
                </a:solidFill>
              </a:defRPr>
            </a:lvl2pPr>
            <a:lvl3pPr>
              <a:defRPr sz="1800">
                <a:solidFill>
                  <a:srgbClr val="4D4D4D"/>
                </a:solidFill>
              </a:defRPr>
            </a:lvl3pPr>
            <a:lvl4pPr>
              <a:defRPr sz="1600">
                <a:solidFill>
                  <a:srgbClr val="4D4D4D"/>
                </a:solidFill>
              </a:defRPr>
            </a:lvl4pPr>
            <a:lvl5pPr>
              <a:defRPr sz="1600">
                <a:solidFill>
                  <a:srgbClr val="4D4D4D"/>
                </a:solidFill>
              </a:defRPr>
            </a:lvl5pPr>
          </a:lstStyle>
          <a:p>
            <a:pPr lvl="0"/>
            <a:r>
              <a:rPr lang="en-US" noProof="0" smtClean="0"/>
              <a:t>Click to edit Master text styles</a:t>
            </a:r>
          </a:p>
          <a:p>
            <a:pPr lvl="1"/>
            <a:r>
              <a:rPr lang="en-US" noProof="0" smtClean="0"/>
              <a:t>Second level</a:t>
            </a:r>
          </a:p>
          <a:p>
            <a:pPr lvl="2"/>
            <a:r>
              <a:rPr lang="en-US" noProof="0" smtClean="0"/>
              <a:t>Third level</a:t>
            </a:r>
          </a:p>
          <a:p>
            <a:pPr lvl="3"/>
            <a:r>
              <a:rPr lang="en-US" noProof="0" smtClean="0"/>
              <a:t>Fourth level</a:t>
            </a:r>
          </a:p>
          <a:p>
            <a:pPr lvl="4"/>
            <a:r>
              <a:rPr lang="en-US" noProof="0" smtClean="0"/>
              <a:t>Fifth level</a:t>
            </a:r>
            <a:endParaRPr lang="en-GB" noProof="0" dirty="0"/>
          </a:p>
        </p:txBody>
      </p:sp>
      <p:sp>
        <p:nvSpPr>
          <p:cNvPr id="28" name="Title 5"/>
          <p:cNvSpPr>
            <a:spLocks noGrp="1"/>
          </p:cNvSpPr>
          <p:nvPr>
            <p:ph type="title"/>
          </p:nvPr>
        </p:nvSpPr>
        <p:spPr>
          <a:xfrm>
            <a:off x="397194" y="413790"/>
            <a:ext cx="10076695" cy="512907"/>
          </a:xfrm>
        </p:spPr>
        <p:txBody>
          <a:bodyPr/>
          <a:lstStyle/>
          <a:p>
            <a:r>
              <a:rPr lang="en-US" noProof="0" smtClean="0"/>
              <a:t>Click to edit Master title style</a:t>
            </a:r>
            <a:endParaRPr lang="en-GB" noProof="0" dirty="0"/>
          </a:p>
        </p:txBody>
      </p:sp>
      <p:sp>
        <p:nvSpPr>
          <p:cNvPr id="29" name="Text Placeholder 5"/>
          <p:cNvSpPr>
            <a:spLocks noGrp="1"/>
          </p:cNvSpPr>
          <p:nvPr>
            <p:ph type="body" sz="quarter" idx="10" hasCustomPrompt="1"/>
          </p:nvPr>
        </p:nvSpPr>
        <p:spPr>
          <a:xfrm>
            <a:off x="386721" y="994744"/>
            <a:ext cx="10515894" cy="340511"/>
          </a:xfrm>
        </p:spPr>
        <p:txBody>
          <a:bodyPr>
            <a:noAutofit/>
          </a:bodyPr>
          <a:lstStyle>
            <a:lvl1pPr marL="0" indent="0">
              <a:buFont typeface="Arial" pitchFamily="34" charset="0"/>
              <a:buNone/>
              <a:defRPr sz="1800">
                <a:solidFill>
                  <a:schemeClr val="tx2"/>
                </a:solidFill>
              </a:defRPr>
            </a:lvl1pPr>
            <a:lvl2pPr marL="457200" indent="0">
              <a:buNone/>
              <a:defRPr>
                <a:solidFill>
                  <a:schemeClr val="tx2"/>
                </a:solidFill>
              </a:defRPr>
            </a:lvl2pPr>
            <a:lvl3pPr marL="914400" indent="0">
              <a:buNone/>
              <a:defRPr>
                <a:solidFill>
                  <a:schemeClr val="tx2"/>
                </a:solidFill>
              </a:defRPr>
            </a:lvl3pPr>
            <a:lvl4pPr marL="1371600" indent="0">
              <a:buNone/>
              <a:defRPr>
                <a:solidFill>
                  <a:schemeClr val="tx2"/>
                </a:solidFill>
              </a:defRPr>
            </a:lvl4pPr>
            <a:lvl5pPr marL="1828800" indent="0">
              <a:buNone/>
              <a:defRPr>
                <a:solidFill>
                  <a:schemeClr val="tx2"/>
                </a:solidFill>
              </a:defRPr>
            </a:lvl5pPr>
          </a:lstStyle>
          <a:p>
            <a:pPr lvl="0"/>
            <a:r>
              <a:rPr lang="en-GB" noProof="0" dirty="0" smtClean="0"/>
              <a:t>Subtitle</a:t>
            </a:r>
          </a:p>
        </p:txBody>
      </p:sp>
      <p:cxnSp>
        <p:nvCxnSpPr>
          <p:cNvPr id="30" name="Conector recto 12"/>
          <p:cNvCxnSpPr/>
          <p:nvPr userDrawn="1"/>
        </p:nvCxnSpPr>
        <p:spPr>
          <a:xfrm flipH="1">
            <a:off x="407671" y="5961731"/>
            <a:ext cx="5897778" cy="2873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grpSp>
        <p:nvGrpSpPr>
          <p:cNvPr id="24" name="Group 4"/>
          <p:cNvGrpSpPr>
            <a:grpSpLocks noChangeAspect="1"/>
          </p:cNvGrpSpPr>
          <p:nvPr userDrawn="1"/>
        </p:nvGrpSpPr>
        <p:grpSpPr bwMode="auto">
          <a:xfrm>
            <a:off x="9299675" y="6133575"/>
            <a:ext cx="1624293" cy="160505"/>
            <a:chOff x="4649" y="3974"/>
            <a:chExt cx="812" cy="107"/>
          </a:xfrm>
        </p:grpSpPr>
        <p:sp>
          <p:nvSpPr>
            <p:cNvPr id="25" name="AutoShape 3"/>
            <p:cNvSpPr>
              <a:spLocks noChangeAspect="1" noChangeArrowheads="1" noTextEdit="1"/>
            </p:cNvSpPr>
            <p:nvPr userDrawn="1"/>
          </p:nvSpPr>
          <p:spPr bwMode="auto">
            <a:xfrm>
              <a:off x="4649" y="3974"/>
              <a:ext cx="812" cy="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31" name="Freeform 30"/>
            <p:cNvSpPr>
              <a:spLocks noEditPoints="1"/>
            </p:cNvSpPr>
            <p:nvPr userDrawn="1"/>
          </p:nvSpPr>
          <p:spPr bwMode="auto">
            <a:xfrm>
              <a:off x="4649" y="3974"/>
              <a:ext cx="812" cy="107"/>
            </a:xfrm>
            <a:custGeom>
              <a:avLst/>
              <a:gdLst>
                <a:gd name="T0" fmla="*/ 2293 w 3248"/>
                <a:gd name="T1" fmla="*/ 424 h 428"/>
                <a:gd name="T2" fmla="*/ 2209 w 3248"/>
                <a:gd name="T3" fmla="*/ 355 h 428"/>
                <a:gd name="T4" fmla="*/ 2159 w 3248"/>
                <a:gd name="T5" fmla="*/ 76 h 428"/>
                <a:gd name="T6" fmla="*/ 2306 w 3248"/>
                <a:gd name="T7" fmla="*/ 5 h 428"/>
                <a:gd name="T8" fmla="*/ 2042 w 3248"/>
                <a:gd name="T9" fmla="*/ 407 h 428"/>
                <a:gd name="T10" fmla="*/ 611 w 3248"/>
                <a:gd name="T11" fmla="*/ 11 h 428"/>
                <a:gd name="T12" fmla="*/ 672 w 3248"/>
                <a:gd name="T13" fmla="*/ 353 h 428"/>
                <a:gd name="T14" fmla="*/ 737 w 3248"/>
                <a:gd name="T15" fmla="*/ 376 h 428"/>
                <a:gd name="T16" fmla="*/ 909 w 3248"/>
                <a:gd name="T17" fmla="*/ 1 h 428"/>
                <a:gd name="T18" fmla="*/ 261 w 3248"/>
                <a:gd name="T19" fmla="*/ 332 h 428"/>
                <a:gd name="T20" fmla="*/ 114 w 3248"/>
                <a:gd name="T21" fmla="*/ 347 h 428"/>
                <a:gd name="T22" fmla="*/ 94 w 3248"/>
                <a:gd name="T23" fmla="*/ 277 h 428"/>
                <a:gd name="T24" fmla="*/ 261 w 3248"/>
                <a:gd name="T25" fmla="*/ 332 h 428"/>
                <a:gd name="T26" fmla="*/ 52 w 3248"/>
                <a:gd name="T27" fmla="*/ 102 h 428"/>
                <a:gd name="T28" fmla="*/ 234 w 3248"/>
                <a:gd name="T29" fmla="*/ 90 h 428"/>
                <a:gd name="T30" fmla="*/ 179 w 3248"/>
                <a:gd name="T31" fmla="*/ 176 h 428"/>
                <a:gd name="T32" fmla="*/ 9 w 3248"/>
                <a:gd name="T33" fmla="*/ 257 h 428"/>
                <a:gd name="T34" fmla="*/ 35 w 3248"/>
                <a:gd name="T35" fmla="*/ 394 h 428"/>
                <a:gd name="T36" fmla="*/ 164 w 3248"/>
                <a:gd name="T37" fmla="*/ 426 h 428"/>
                <a:gd name="T38" fmla="*/ 284 w 3248"/>
                <a:gd name="T39" fmla="*/ 404 h 428"/>
                <a:gd name="T40" fmla="*/ 331 w 3248"/>
                <a:gd name="T41" fmla="*/ 45 h 428"/>
                <a:gd name="T42" fmla="*/ 1319 w 3248"/>
                <a:gd name="T43" fmla="*/ 332 h 428"/>
                <a:gd name="T44" fmla="*/ 1168 w 3248"/>
                <a:gd name="T45" fmla="*/ 344 h 428"/>
                <a:gd name="T46" fmla="*/ 1155 w 3248"/>
                <a:gd name="T47" fmla="*/ 272 h 428"/>
                <a:gd name="T48" fmla="*/ 1264 w 3248"/>
                <a:gd name="T49" fmla="*/ 0 h 428"/>
                <a:gd name="T50" fmla="*/ 1122 w 3248"/>
                <a:gd name="T51" fmla="*/ 98 h 428"/>
                <a:gd name="T52" fmla="*/ 1298 w 3248"/>
                <a:gd name="T53" fmla="*/ 94 h 428"/>
                <a:gd name="T54" fmla="*/ 1212 w 3248"/>
                <a:gd name="T55" fmla="*/ 177 h 428"/>
                <a:gd name="T56" fmla="*/ 1064 w 3248"/>
                <a:gd name="T57" fmla="*/ 270 h 428"/>
                <a:gd name="T58" fmla="*/ 1102 w 3248"/>
                <a:gd name="T59" fmla="*/ 401 h 428"/>
                <a:gd name="T60" fmla="*/ 1246 w 3248"/>
                <a:gd name="T61" fmla="*/ 423 h 428"/>
                <a:gd name="T62" fmla="*/ 1354 w 3248"/>
                <a:gd name="T63" fmla="*/ 407 h 428"/>
                <a:gd name="T64" fmla="*/ 1381 w 3248"/>
                <a:gd name="T65" fmla="*/ 36 h 428"/>
                <a:gd name="T66" fmla="*/ 2714 w 3248"/>
                <a:gd name="T67" fmla="*/ 326 h 428"/>
                <a:gd name="T68" fmla="*/ 2576 w 3248"/>
                <a:gd name="T69" fmla="*/ 337 h 428"/>
                <a:gd name="T70" fmla="*/ 2533 w 3248"/>
                <a:gd name="T71" fmla="*/ 4 h 428"/>
                <a:gd name="T72" fmla="*/ 2468 w 3248"/>
                <a:gd name="T73" fmla="*/ 364 h 428"/>
                <a:gd name="T74" fmla="*/ 2611 w 3248"/>
                <a:gd name="T75" fmla="*/ 427 h 428"/>
                <a:gd name="T76" fmla="*/ 2761 w 3248"/>
                <a:gd name="T77" fmla="*/ 403 h 428"/>
                <a:gd name="T78" fmla="*/ 2937 w 3248"/>
                <a:gd name="T79" fmla="*/ 413 h 428"/>
                <a:gd name="T80" fmla="*/ 3135 w 3248"/>
                <a:gd name="T81" fmla="*/ 422 h 428"/>
                <a:gd name="T82" fmla="*/ 3248 w 3248"/>
                <a:gd name="T83" fmla="*/ 300 h 428"/>
                <a:gd name="T84" fmla="*/ 3184 w 3248"/>
                <a:gd name="T85" fmla="*/ 204 h 428"/>
                <a:gd name="T86" fmla="*/ 3038 w 3248"/>
                <a:gd name="T87" fmla="*/ 127 h 428"/>
                <a:gd name="T88" fmla="*/ 3076 w 3248"/>
                <a:gd name="T89" fmla="*/ 76 h 428"/>
                <a:gd name="T90" fmla="*/ 3232 w 3248"/>
                <a:gd name="T91" fmla="*/ 30 h 428"/>
                <a:gd name="T92" fmla="*/ 3039 w 3248"/>
                <a:gd name="T93" fmla="*/ 8 h 428"/>
                <a:gd name="T94" fmla="*/ 2943 w 3248"/>
                <a:gd name="T95" fmla="*/ 122 h 428"/>
                <a:gd name="T96" fmla="*/ 3021 w 3248"/>
                <a:gd name="T97" fmla="*/ 229 h 428"/>
                <a:gd name="T98" fmla="*/ 3154 w 3248"/>
                <a:gd name="T99" fmla="*/ 300 h 428"/>
                <a:gd name="T100" fmla="*/ 3113 w 3248"/>
                <a:gd name="T101" fmla="*/ 350 h 428"/>
                <a:gd name="T102" fmla="*/ 1639 w 3248"/>
                <a:gd name="T103" fmla="*/ 80 h 428"/>
                <a:gd name="T104" fmla="*/ 1790 w 3248"/>
                <a:gd name="T105" fmla="*/ 97 h 428"/>
                <a:gd name="T106" fmla="*/ 1832 w 3248"/>
                <a:gd name="T107" fmla="*/ 245 h 428"/>
                <a:gd name="T108" fmla="*/ 1739 w 3248"/>
                <a:gd name="T109" fmla="*/ 353 h 428"/>
                <a:gd name="T110" fmla="*/ 1652 w 3248"/>
                <a:gd name="T111" fmla="*/ 4 h 428"/>
                <a:gd name="T112" fmla="*/ 1701 w 3248"/>
                <a:gd name="T113" fmla="*/ 428 h 428"/>
                <a:gd name="T114" fmla="*/ 1885 w 3248"/>
                <a:gd name="T115" fmla="*/ 369 h 428"/>
                <a:gd name="T116" fmla="*/ 1930 w 3248"/>
                <a:gd name="T117" fmla="*/ 187 h 428"/>
                <a:gd name="T118" fmla="*/ 1786 w 3248"/>
                <a:gd name="T119" fmla="*/ 8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248" h="428">
                  <a:moveTo>
                    <a:pt x="2042" y="407"/>
                  </a:moveTo>
                  <a:lnTo>
                    <a:pt x="2042" y="407"/>
                  </a:lnTo>
                  <a:lnTo>
                    <a:pt x="2055" y="411"/>
                  </a:lnTo>
                  <a:lnTo>
                    <a:pt x="2089" y="418"/>
                  </a:lnTo>
                  <a:lnTo>
                    <a:pt x="2113" y="421"/>
                  </a:lnTo>
                  <a:lnTo>
                    <a:pt x="2140" y="425"/>
                  </a:lnTo>
                  <a:lnTo>
                    <a:pt x="2171" y="427"/>
                  </a:lnTo>
                  <a:lnTo>
                    <a:pt x="2205" y="428"/>
                  </a:lnTo>
                  <a:lnTo>
                    <a:pt x="2205" y="428"/>
                  </a:lnTo>
                  <a:lnTo>
                    <a:pt x="2239" y="427"/>
                  </a:lnTo>
                  <a:lnTo>
                    <a:pt x="2268" y="426"/>
                  </a:lnTo>
                  <a:lnTo>
                    <a:pt x="2293" y="424"/>
                  </a:lnTo>
                  <a:lnTo>
                    <a:pt x="2312" y="422"/>
                  </a:lnTo>
                  <a:lnTo>
                    <a:pt x="2339" y="419"/>
                  </a:lnTo>
                  <a:lnTo>
                    <a:pt x="2347" y="417"/>
                  </a:lnTo>
                  <a:lnTo>
                    <a:pt x="2347" y="346"/>
                  </a:lnTo>
                  <a:lnTo>
                    <a:pt x="2347" y="346"/>
                  </a:lnTo>
                  <a:lnTo>
                    <a:pt x="2339" y="347"/>
                  </a:lnTo>
                  <a:lnTo>
                    <a:pt x="2314" y="351"/>
                  </a:lnTo>
                  <a:lnTo>
                    <a:pt x="2277" y="354"/>
                  </a:lnTo>
                  <a:lnTo>
                    <a:pt x="2255" y="355"/>
                  </a:lnTo>
                  <a:lnTo>
                    <a:pt x="2230" y="355"/>
                  </a:lnTo>
                  <a:lnTo>
                    <a:pt x="2230" y="355"/>
                  </a:lnTo>
                  <a:lnTo>
                    <a:pt x="2209" y="355"/>
                  </a:lnTo>
                  <a:lnTo>
                    <a:pt x="2191" y="354"/>
                  </a:lnTo>
                  <a:lnTo>
                    <a:pt x="2160" y="351"/>
                  </a:lnTo>
                  <a:lnTo>
                    <a:pt x="2141" y="349"/>
                  </a:lnTo>
                  <a:lnTo>
                    <a:pt x="2134" y="348"/>
                  </a:lnTo>
                  <a:lnTo>
                    <a:pt x="2134" y="247"/>
                  </a:lnTo>
                  <a:lnTo>
                    <a:pt x="2318" y="247"/>
                  </a:lnTo>
                  <a:lnTo>
                    <a:pt x="2318" y="175"/>
                  </a:lnTo>
                  <a:lnTo>
                    <a:pt x="2134" y="175"/>
                  </a:lnTo>
                  <a:lnTo>
                    <a:pt x="2134" y="79"/>
                  </a:lnTo>
                  <a:lnTo>
                    <a:pt x="2134" y="79"/>
                  </a:lnTo>
                  <a:lnTo>
                    <a:pt x="2141" y="78"/>
                  </a:lnTo>
                  <a:lnTo>
                    <a:pt x="2159" y="76"/>
                  </a:lnTo>
                  <a:lnTo>
                    <a:pt x="2187" y="74"/>
                  </a:lnTo>
                  <a:lnTo>
                    <a:pt x="2224" y="73"/>
                  </a:lnTo>
                  <a:lnTo>
                    <a:pt x="2224" y="73"/>
                  </a:lnTo>
                  <a:lnTo>
                    <a:pt x="2247" y="73"/>
                  </a:lnTo>
                  <a:lnTo>
                    <a:pt x="2268" y="74"/>
                  </a:lnTo>
                  <a:lnTo>
                    <a:pt x="2305" y="77"/>
                  </a:lnTo>
                  <a:lnTo>
                    <a:pt x="2331" y="80"/>
                  </a:lnTo>
                  <a:lnTo>
                    <a:pt x="2340" y="82"/>
                  </a:lnTo>
                  <a:lnTo>
                    <a:pt x="2340" y="10"/>
                  </a:lnTo>
                  <a:lnTo>
                    <a:pt x="2340" y="10"/>
                  </a:lnTo>
                  <a:lnTo>
                    <a:pt x="2331" y="9"/>
                  </a:lnTo>
                  <a:lnTo>
                    <a:pt x="2306" y="5"/>
                  </a:lnTo>
                  <a:lnTo>
                    <a:pt x="2266" y="2"/>
                  </a:lnTo>
                  <a:lnTo>
                    <a:pt x="2242" y="1"/>
                  </a:lnTo>
                  <a:lnTo>
                    <a:pt x="2214" y="0"/>
                  </a:lnTo>
                  <a:lnTo>
                    <a:pt x="2214" y="0"/>
                  </a:lnTo>
                  <a:lnTo>
                    <a:pt x="2176" y="1"/>
                  </a:lnTo>
                  <a:lnTo>
                    <a:pt x="2144" y="3"/>
                  </a:lnTo>
                  <a:lnTo>
                    <a:pt x="2114" y="6"/>
                  </a:lnTo>
                  <a:lnTo>
                    <a:pt x="2089" y="9"/>
                  </a:lnTo>
                  <a:lnTo>
                    <a:pt x="2069" y="13"/>
                  </a:lnTo>
                  <a:lnTo>
                    <a:pt x="2055" y="15"/>
                  </a:lnTo>
                  <a:lnTo>
                    <a:pt x="2042" y="19"/>
                  </a:lnTo>
                  <a:lnTo>
                    <a:pt x="2042" y="407"/>
                  </a:lnTo>
                  <a:close/>
                  <a:moveTo>
                    <a:pt x="726" y="246"/>
                  </a:moveTo>
                  <a:lnTo>
                    <a:pt x="726" y="246"/>
                  </a:lnTo>
                  <a:lnTo>
                    <a:pt x="722" y="257"/>
                  </a:lnTo>
                  <a:lnTo>
                    <a:pt x="719" y="270"/>
                  </a:lnTo>
                  <a:lnTo>
                    <a:pt x="719" y="270"/>
                  </a:lnTo>
                  <a:lnTo>
                    <a:pt x="715" y="257"/>
                  </a:lnTo>
                  <a:lnTo>
                    <a:pt x="712" y="246"/>
                  </a:lnTo>
                  <a:lnTo>
                    <a:pt x="630" y="39"/>
                  </a:lnTo>
                  <a:lnTo>
                    <a:pt x="630" y="39"/>
                  </a:lnTo>
                  <a:lnTo>
                    <a:pt x="624" y="28"/>
                  </a:lnTo>
                  <a:lnTo>
                    <a:pt x="618" y="19"/>
                  </a:lnTo>
                  <a:lnTo>
                    <a:pt x="611" y="11"/>
                  </a:lnTo>
                  <a:lnTo>
                    <a:pt x="603" y="7"/>
                  </a:lnTo>
                  <a:lnTo>
                    <a:pt x="593" y="3"/>
                  </a:lnTo>
                  <a:lnTo>
                    <a:pt x="581" y="1"/>
                  </a:lnTo>
                  <a:lnTo>
                    <a:pt x="569" y="1"/>
                  </a:lnTo>
                  <a:lnTo>
                    <a:pt x="555" y="0"/>
                  </a:lnTo>
                  <a:lnTo>
                    <a:pt x="555" y="0"/>
                  </a:lnTo>
                  <a:lnTo>
                    <a:pt x="529" y="1"/>
                  </a:lnTo>
                  <a:lnTo>
                    <a:pt x="513" y="2"/>
                  </a:lnTo>
                  <a:lnTo>
                    <a:pt x="471" y="422"/>
                  </a:lnTo>
                  <a:lnTo>
                    <a:pt x="564" y="422"/>
                  </a:lnTo>
                  <a:lnTo>
                    <a:pt x="584" y="140"/>
                  </a:lnTo>
                  <a:lnTo>
                    <a:pt x="672" y="353"/>
                  </a:lnTo>
                  <a:lnTo>
                    <a:pt x="672" y="353"/>
                  </a:lnTo>
                  <a:lnTo>
                    <a:pt x="675" y="359"/>
                  </a:lnTo>
                  <a:lnTo>
                    <a:pt x="679" y="364"/>
                  </a:lnTo>
                  <a:lnTo>
                    <a:pt x="684" y="368"/>
                  </a:lnTo>
                  <a:lnTo>
                    <a:pt x="689" y="371"/>
                  </a:lnTo>
                  <a:lnTo>
                    <a:pt x="695" y="373"/>
                  </a:lnTo>
                  <a:lnTo>
                    <a:pt x="702" y="376"/>
                  </a:lnTo>
                  <a:lnTo>
                    <a:pt x="710" y="377"/>
                  </a:lnTo>
                  <a:lnTo>
                    <a:pt x="719" y="377"/>
                  </a:lnTo>
                  <a:lnTo>
                    <a:pt x="719" y="377"/>
                  </a:lnTo>
                  <a:lnTo>
                    <a:pt x="728" y="377"/>
                  </a:lnTo>
                  <a:lnTo>
                    <a:pt x="737" y="376"/>
                  </a:lnTo>
                  <a:lnTo>
                    <a:pt x="744" y="373"/>
                  </a:lnTo>
                  <a:lnTo>
                    <a:pt x="750" y="371"/>
                  </a:lnTo>
                  <a:lnTo>
                    <a:pt x="755" y="368"/>
                  </a:lnTo>
                  <a:lnTo>
                    <a:pt x="759" y="364"/>
                  </a:lnTo>
                  <a:lnTo>
                    <a:pt x="762" y="359"/>
                  </a:lnTo>
                  <a:lnTo>
                    <a:pt x="765" y="353"/>
                  </a:lnTo>
                  <a:lnTo>
                    <a:pt x="853" y="140"/>
                  </a:lnTo>
                  <a:lnTo>
                    <a:pt x="874" y="422"/>
                  </a:lnTo>
                  <a:lnTo>
                    <a:pt x="967" y="422"/>
                  </a:lnTo>
                  <a:lnTo>
                    <a:pt x="925" y="2"/>
                  </a:lnTo>
                  <a:lnTo>
                    <a:pt x="925" y="2"/>
                  </a:lnTo>
                  <a:lnTo>
                    <a:pt x="909" y="1"/>
                  </a:lnTo>
                  <a:lnTo>
                    <a:pt x="883" y="0"/>
                  </a:lnTo>
                  <a:lnTo>
                    <a:pt x="883" y="0"/>
                  </a:lnTo>
                  <a:lnTo>
                    <a:pt x="868" y="1"/>
                  </a:lnTo>
                  <a:lnTo>
                    <a:pt x="856" y="1"/>
                  </a:lnTo>
                  <a:lnTo>
                    <a:pt x="845" y="3"/>
                  </a:lnTo>
                  <a:lnTo>
                    <a:pt x="836" y="7"/>
                  </a:lnTo>
                  <a:lnTo>
                    <a:pt x="827" y="11"/>
                  </a:lnTo>
                  <a:lnTo>
                    <a:pt x="819" y="19"/>
                  </a:lnTo>
                  <a:lnTo>
                    <a:pt x="813" y="28"/>
                  </a:lnTo>
                  <a:lnTo>
                    <a:pt x="808" y="39"/>
                  </a:lnTo>
                  <a:lnTo>
                    <a:pt x="726" y="246"/>
                  </a:lnTo>
                  <a:close/>
                  <a:moveTo>
                    <a:pt x="261" y="332"/>
                  </a:moveTo>
                  <a:lnTo>
                    <a:pt x="261" y="332"/>
                  </a:lnTo>
                  <a:lnTo>
                    <a:pt x="241" y="338"/>
                  </a:lnTo>
                  <a:lnTo>
                    <a:pt x="215" y="347"/>
                  </a:lnTo>
                  <a:lnTo>
                    <a:pt x="200" y="350"/>
                  </a:lnTo>
                  <a:lnTo>
                    <a:pt x="186" y="353"/>
                  </a:lnTo>
                  <a:lnTo>
                    <a:pt x="172" y="355"/>
                  </a:lnTo>
                  <a:lnTo>
                    <a:pt x="157" y="355"/>
                  </a:lnTo>
                  <a:lnTo>
                    <a:pt x="157" y="355"/>
                  </a:lnTo>
                  <a:lnTo>
                    <a:pt x="144" y="355"/>
                  </a:lnTo>
                  <a:lnTo>
                    <a:pt x="131" y="353"/>
                  </a:lnTo>
                  <a:lnTo>
                    <a:pt x="120" y="349"/>
                  </a:lnTo>
                  <a:lnTo>
                    <a:pt x="114" y="347"/>
                  </a:lnTo>
                  <a:lnTo>
                    <a:pt x="109" y="344"/>
                  </a:lnTo>
                  <a:lnTo>
                    <a:pt x="105" y="340"/>
                  </a:lnTo>
                  <a:lnTo>
                    <a:pt x="101" y="336"/>
                  </a:lnTo>
                  <a:lnTo>
                    <a:pt x="98" y="331"/>
                  </a:lnTo>
                  <a:lnTo>
                    <a:pt x="95" y="326"/>
                  </a:lnTo>
                  <a:lnTo>
                    <a:pt x="93" y="321"/>
                  </a:lnTo>
                  <a:lnTo>
                    <a:pt x="92" y="315"/>
                  </a:lnTo>
                  <a:lnTo>
                    <a:pt x="91" y="308"/>
                  </a:lnTo>
                  <a:lnTo>
                    <a:pt x="90" y="300"/>
                  </a:lnTo>
                  <a:lnTo>
                    <a:pt x="90" y="300"/>
                  </a:lnTo>
                  <a:lnTo>
                    <a:pt x="91" y="288"/>
                  </a:lnTo>
                  <a:lnTo>
                    <a:pt x="94" y="277"/>
                  </a:lnTo>
                  <a:lnTo>
                    <a:pt x="96" y="272"/>
                  </a:lnTo>
                  <a:lnTo>
                    <a:pt x="99" y="266"/>
                  </a:lnTo>
                  <a:lnTo>
                    <a:pt x="103" y="262"/>
                  </a:lnTo>
                  <a:lnTo>
                    <a:pt x="106" y="258"/>
                  </a:lnTo>
                  <a:lnTo>
                    <a:pt x="111" y="255"/>
                  </a:lnTo>
                  <a:lnTo>
                    <a:pt x="116" y="252"/>
                  </a:lnTo>
                  <a:lnTo>
                    <a:pt x="123" y="249"/>
                  </a:lnTo>
                  <a:lnTo>
                    <a:pt x="129" y="247"/>
                  </a:lnTo>
                  <a:lnTo>
                    <a:pt x="145" y="244"/>
                  </a:lnTo>
                  <a:lnTo>
                    <a:pt x="162" y="242"/>
                  </a:lnTo>
                  <a:lnTo>
                    <a:pt x="261" y="239"/>
                  </a:lnTo>
                  <a:lnTo>
                    <a:pt x="261" y="332"/>
                  </a:lnTo>
                  <a:close/>
                  <a:moveTo>
                    <a:pt x="205" y="0"/>
                  </a:moveTo>
                  <a:lnTo>
                    <a:pt x="205" y="0"/>
                  </a:lnTo>
                  <a:lnTo>
                    <a:pt x="176" y="1"/>
                  </a:lnTo>
                  <a:lnTo>
                    <a:pt x="147" y="4"/>
                  </a:lnTo>
                  <a:lnTo>
                    <a:pt x="121" y="7"/>
                  </a:lnTo>
                  <a:lnTo>
                    <a:pt x="97" y="12"/>
                  </a:lnTo>
                  <a:lnTo>
                    <a:pt x="77" y="17"/>
                  </a:lnTo>
                  <a:lnTo>
                    <a:pt x="58" y="23"/>
                  </a:lnTo>
                  <a:lnTo>
                    <a:pt x="44" y="28"/>
                  </a:lnTo>
                  <a:lnTo>
                    <a:pt x="33" y="33"/>
                  </a:lnTo>
                  <a:lnTo>
                    <a:pt x="52" y="102"/>
                  </a:lnTo>
                  <a:lnTo>
                    <a:pt x="52" y="102"/>
                  </a:lnTo>
                  <a:lnTo>
                    <a:pt x="63" y="98"/>
                  </a:lnTo>
                  <a:lnTo>
                    <a:pt x="92" y="91"/>
                  </a:lnTo>
                  <a:lnTo>
                    <a:pt x="111" y="86"/>
                  </a:lnTo>
                  <a:lnTo>
                    <a:pt x="133" y="82"/>
                  </a:lnTo>
                  <a:lnTo>
                    <a:pt x="155" y="80"/>
                  </a:lnTo>
                  <a:lnTo>
                    <a:pt x="179" y="79"/>
                  </a:lnTo>
                  <a:lnTo>
                    <a:pt x="179" y="79"/>
                  </a:lnTo>
                  <a:lnTo>
                    <a:pt x="197" y="80"/>
                  </a:lnTo>
                  <a:lnTo>
                    <a:pt x="214" y="82"/>
                  </a:lnTo>
                  <a:lnTo>
                    <a:pt x="221" y="84"/>
                  </a:lnTo>
                  <a:lnTo>
                    <a:pt x="228" y="86"/>
                  </a:lnTo>
                  <a:lnTo>
                    <a:pt x="234" y="90"/>
                  </a:lnTo>
                  <a:lnTo>
                    <a:pt x="239" y="94"/>
                  </a:lnTo>
                  <a:lnTo>
                    <a:pt x="244" y="98"/>
                  </a:lnTo>
                  <a:lnTo>
                    <a:pt x="248" y="102"/>
                  </a:lnTo>
                  <a:lnTo>
                    <a:pt x="251" y="108"/>
                  </a:lnTo>
                  <a:lnTo>
                    <a:pt x="254" y="114"/>
                  </a:lnTo>
                  <a:lnTo>
                    <a:pt x="256" y="120"/>
                  </a:lnTo>
                  <a:lnTo>
                    <a:pt x="258" y="129"/>
                  </a:lnTo>
                  <a:lnTo>
                    <a:pt x="260" y="137"/>
                  </a:lnTo>
                  <a:lnTo>
                    <a:pt x="260" y="146"/>
                  </a:lnTo>
                  <a:lnTo>
                    <a:pt x="260" y="176"/>
                  </a:lnTo>
                  <a:lnTo>
                    <a:pt x="179" y="176"/>
                  </a:lnTo>
                  <a:lnTo>
                    <a:pt x="179" y="176"/>
                  </a:lnTo>
                  <a:lnTo>
                    <a:pt x="154" y="177"/>
                  </a:lnTo>
                  <a:lnTo>
                    <a:pt x="132" y="179"/>
                  </a:lnTo>
                  <a:lnTo>
                    <a:pt x="111" y="182"/>
                  </a:lnTo>
                  <a:lnTo>
                    <a:pt x="93" y="187"/>
                  </a:lnTo>
                  <a:lnTo>
                    <a:pt x="77" y="192"/>
                  </a:lnTo>
                  <a:lnTo>
                    <a:pt x="61" y="200"/>
                  </a:lnTo>
                  <a:lnTo>
                    <a:pt x="49" y="207"/>
                  </a:lnTo>
                  <a:lnTo>
                    <a:pt x="38" y="216"/>
                  </a:lnTo>
                  <a:lnTo>
                    <a:pt x="29" y="225"/>
                  </a:lnTo>
                  <a:lnTo>
                    <a:pt x="20" y="236"/>
                  </a:lnTo>
                  <a:lnTo>
                    <a:pt x="14" y="246"/>
                  </a:lnTo>
                  <a:lnTo>
                    <a:pt x="9" y="257"/>
                  </a:lnTo>
                  <a:lnTo>
                    <a:pt x="5" y="270"/>
                  </a:lnTo>
                  <a:lnTo>
                    <a:pt x="2" y="282"/>
                  </a:lnTo>
                  <a:lnTo>
                    <a:pt x="1" y="294"/>
                  </a:lnTo>
                  <a:lnTo>
                    <a:pt x="0" y="307"/>
                  </a:lnTo>
                  <a:lnTo>
                    <a:pt x="0" y="307"/>
                  </a:lnTo>
                  <a:lnTo>
                    <a:pt x="1" y="323"/>
                  </a:lnTo>
                  <a:lnTo>
                    <a:pt x="3" y="338"/>
                  </a:lnTo>
                  <a:lnTo>
                    <a:pt x="7" y="352"/>
                  </a:lnTo>
                  <a:lnTo>
                    <a:pt x="12" y="364"/>
                  </a:lnTo>
                  <a:lnTo>
                    <a:pt x="19" y="376"/>
                  </a:lnTo>
                  <a:lnTo>
                    <a:pt x="27" y="386"/>
                  </a:lnTo>
                  <a:lnTo>
                    <a:pt x="35" y="394"/>
                  </a:lnTo>
                  <a:lnTo>
                    <a:pt x="45" y="401"/>
                  </a:lnTo>
                  <a:lnTo>
                    <a:pt x="54" y="408"/>
                  </a:lnTo>
                  <a:lnTo>
                    <a:pt x="65" y="414"/>
                  </a:lnTo>
                  <a:lnTo>
                    <a:pt x="77" y="418"/>
                  </a:lnTo>
                  <a:lnTo>
                    <a:pt x="89" y="422"/>
                  </a:lnTo>
                  <a:lnTo>
                    <a:pt x="101" y="424"/>
                  </a:lnTo>
                  <a:lnTo>
                    <a:pt x="113" y="426"/>
                  </a:lnTo>
                  <a:lnTo>
                    <a:pt x="126" y="427"/>
                  </a:lnTo>
                  <a:lnTo>
                    <a:pt x="138" y="428"/>
                  </a:lnTo>
                  <a:lnTo>
                    <a:pt x="138" y="428"/>
                  </a:lnTo>
                  <a:lnTo>
                    <a:pt x="151" y="427"/>
                  </a:lnTo>
                  <a:lnTo>
                    <a:pt x="164" y="426"/>
                  </a:lnTo>
                  <a:lnTo>
                    <a:pt x="189" y="423"/>
                  </a:lnTo>
                  <a:lnTo>
                    <a:pt x="209" y="418"/>
                  </a:lnTo>
                  <a:lnTo>
                    <a:pt x="227" y="412"/>
                  </a:lnTo>
                  <a:lnTo>
                    <a:pt x="241" y="406"/>
                  </a:lnTo>
                  <a:lnTo>
                    <a:pt x="252" y="401"/>
                  </a:lnTo>
                  <a:lnTo>
                    <a:pt x="260" y="397"/>
                  </a:lnTo>
                  <a:lnTo>
                    <a:pt x="264" y="396"/>
                  </a:lnTo>
                  <a:lnTo>
                    <a:pt x="264" y="396"/>
                  </a:lnTo>
                  <a:lnTo>
                    <a:pt x="266" y="397"/>
                  </a:lnTo>
                  <a:lnTo>
                    <a:pt x="270" y="398"/>
                  </a:lnTo>
                  <a:lnTo>
                    <a:pt x="276" y="401"/>
                  </a:lnTo>
                  <a:lnTo>
                    <a:pt x="284" y="404"/>
                  </a:lnTo>
                  <a:lnTo>
                    <a:pt x="295" y="407"/>
                  </a:lnTo>
                  <a:lnTo>
                    <a:pt x="311" y="411"/>
                  </a:lnTo>
                  <a:lnTo>
                    <a:pt x="329" y="412"/>
                  </a:lnTo>
                  <a:lnTo>
                    <a:pt x="352" y="413"/>
                  </a:lnTo>
                  <a:lnTo>
                    <a:pt x="352" y="122"/>
                  </a:lnTo>
                  <a:lnTo>
                    <a:pt x="352" y="122"/>
                  </a:lnTo>
                  <a:lnTo>
                    <a:pt x="352" y="106"/>
                  </a:lnTo>
                  <a:lnTo>
                    <a:pt x="350" y="92"/>
                  </a:lnTo>
                  <a:lnTo>
                    <a:pt x="347" y="78"/>
                  </a:lnTo>
                  <a:lnTo>
                    <a:pt x="343" y="66"/>
                  </a:lnTo>
                  <a:lnTo>
                    <a:pt x="337" y="56"/>
                  </a:lnTo>
                  <a:lnTo>
                    <a:pt x="331" y="45"/>
                  </a:lnTo>
                  <a:lnTo>
                    <a:pt x="323" y="36"/>
                  </a:lnTo>
                  <a:lnTo>
                    <a:pt x="314" y="29"/>
                  </a:lnTo>
                  <a:lnTo>
                    <a:pt x="304" y="22"/>
                  </a:lnTo>
                  <a:lnTo>
                    <a:pt x="293" y="15"/>
                  </a:lnTo>
                  <a:lnTo>
                    <a:pt x="281" y="11"/>
                  </a:lnTo>
                  <a:lnTo>
                    <a:pt x="268" y="7"/>
                  </a:lnTo>
                  <a:lnTo>
                    <a:pt x="253" y="4"/>
                  </a:lnTo>
                  <a:lnTo>
                    <a:pt x="238" y="2"/>
                  </a:lnTo>
                  <a:lnTo>
                    <a:pt x="223" y="1"/>
                  </a:lnTo>
                  <a:lnTo>
                    <a:pt x="205" y="0"/>
                  </a:lnTo>
                  <a:close/>
                  <a:moveTo>
                    <a:pt x="1319" y="332"/>
                  </a:moveTo>
                  <a:lnTo>
                    <a:pt x="1319" y="332"/>
                  </a:lnTo>
                  <a:lnTo>
                    <a:pt x="1300" y="338"/>
                  </a:lnTo>
                  <a:lnTo>
                    <a:pt x="1273" y="347"/>
                  </a:lnTo>
                  <a:lnTo>
                    <a:pt x="1259" y="350"/>
                  </a:lnTo>
                  <a:lnTo>
                    <a:pt x="1243" y="353"/>
                  </a:lnTo>
                  <a:lnTo>
                    <a:pt x="1229" y="355"/>
                  </a:lnTo>
                  <a:lnTo>
                    <a:pt x="1216" y="355"/>
                  </a:lnTo>
                  <a:lnTo>
                    <a:pt x="1216" y="355"/>
                  </a:lnTo>
                  <a:lnTo>
                    <a:pt x="1202" y="355"/>
                  </a:lnTo>
                  <a:lnTo>
                    <a:pt x="1189" y="353"/>
                  </a:lnTo>
                  <a:lnTo>
                    <a:pt x="1177" y="349"/>
                  </a:lnTo>
                  <a:lnTo>
                    <a:pt x="1172" y="347"/>
                  </a:lnTo>
                  <a:lnTo>
                    <a:pt x="1168" y="344"/>
                  </a:lnTo>
                  <a:lnTo>
                    <a:pt x="1164" y="340"/>
                  </a:lnTo>
                  <a:lnTo>
                    <a:pt x="1160" y="336"/>
                  </a:lnTo>
                  <a:lnTo>
                    <a:pt x="1157" y="331"/>
                  </a:lnTo>
                  <a:lnTo>
                    <a:pt x="1154" y="326"/>
                  </a:lnTo>
                  <a:lnTo>
                    <a:pt x="1151" y="321"/>
                  </a:lnTo>
                  <a:lnTo>
                    <a:pt x="1149" y="315"/>
                  </a:lnTo>
                  <a:lnTo>
                    <a:pt x="1148" y="308"/>
                  </a:lnTo>
                  <a:lnTo>
                    <a:pt x="1148" y="300"/>
                  </a:lnTo>
                  <a:lnTo>
                    <a:pt x="1148" y="300"/>
                  </a:lnTo>
                  <a:lnTo>
                    <a:pt x="1149" y="288"/>
                  </a:lnTo>
                  <a:lnTo>
                    <a:pt x="1152" y="277"/>
                  </a:lnTo>
                  <a:lnTo>
                    <a:pt x="1155" y="272"/>
                  </a:lnTo>
                  <a:lnTo>
                    <a:pt x="1158" y="266"/>
                  </a:lnTo>
                  <a:lnTo>
                    <a:pt x="1161" y="262"/>
                  </a:lnTo>
                  <a:lnTo>
                    <a:pt x="1165" y="258"/>
                  </a:lnTo>
                  <a:lnTo>
                    <a:pt x="1170" y="255"/>
                  </a:lnTo>
                  <a:lnTo>
                    <a:pt x="1175" y="252"/>
                  </a:lnTo>
                  <a:lnTo>
                    <a:pt x="1181" y="249"/>
                  </a:lnTo>
                  <a:lnTo>
                    <a:pt x="1187" y="247"/>
                  </a:lnTo>
                  <a:lnTo>
                    <a:pt x="1203" y="244"/>
                  </a:lnTo>
                  <a:lnTo>
                    <a:pt x="1221" y="242"/>
                  </a:lnTo>
                  <a:lnTo>
                    <a:pt x="1319" y="239"/>
                  </a:lnTo>
                  <a:lnTo>
                    <a:pt x="1319" y="332"/>
                  </a:lnTo>
                  <a:close/>
                  <a:moveTo>
                    <a:pt x="1264" y="0"/>
                  </a:moveTo>
                  <a:lnTo>
                    <a:pt x="1264" y="0"/>
                  </a:lnTo>
                  <a:lnTo>
                    <a:pt x="1233" y="1"/>
                  </a:lnTo>
                  <a:lnTo>
                    <a:pt x="1206" y="4"/>
                  </a:lnTo>
                  <a:lnTo>
                    <a:pt x="1179" y="7"/>
                  </a:lnTo>
                  <a:lnTo>
                    <a:pt x="1156" y="12"/>
                  </a:lnTo>
                  <a:lnTo>
                    <a:pt x="1135" y="17"/>
                  </a:lnTo>
                  <a:lnTo>
                    <a:pt x="1117" y="23"/>
                  </a:lnTo>
                  <a:lnTo>
                    <a:pt x="1102" y="28"/>
                  </a:lnTo>
                  <a:lnTo>
                    <a:pt x="1091" y="33"/>
                  </a:lnTo>
                  <a:lnTo>
                    <a:pt x="1111" y="102"/>
                  </a:lnTo>
                  <a:lnTo>
                    <a:pt x="1111" y="102"/>
                  </a:lnTo>
                  <a:lnTo>
                    <a:pt x="1122" y="98"/>
                  </a:lnTo>
                  <a:lnTo>
                    <a:pt x="1150" y="91"/>
                  </a:lnTo>
                  <a:lnTo>
                    <a:pt x="1169" y="86"/>
                  </a:lnTo>
                  <a:lnTo>
                    <a:pt x="1190" y="82"/>
                  </a:lnTo>
                  <a:lnTo>
                    <a:pt x="1213" y="80"/>
                  </a:lnTo>
                  <a:lnTo>
                    <a:pt x="1236" y="79"/>
                  </a:lnTo>
                  <a:lnTo>
                    <a:pt x="1236" y="79"/>
                  </a:lnTo>
                  <a:lnTo>
                    <a:pt x="1256" y="80"/>
                  </a:lnTo>
                  <a:lnTo>
                    <a:pt x="1272" y="82"/>
                  </a:lnTo>
                  <a:lnTo>
                    <a:pt x="1279" y="84"/>
                  </a:lnTo>
                  <a:lnTo>
                    <a:pt x="1285" y="86"/>
                  </a:lnTo>
                  <a:lnTo>
                    <a:pt x="1291" y="90"/>
                  </a:lnTo>
                  <a:lnTo>
                    <a:pt x="1298" y="94"/>
                  </a:lnTo>
                  <a:lnTo>
                    <a:pt x="1302" y="98"/>
                  </a:lnTo>
                  <a:lnTo>
                    <a:pt x="1306" y="102"/>
                  </a:lnTo>
                  <a:lnTo>
                    <a:pt x="1310" y="108"/>
                  </a:lnTo>
                  <a:lnTo>
                    <a:pt x="1313" y="114"/>
                  </a:lnTo>
                  <a:lnTo>
                    <a:pt x="1315" y="120"/>
                  </a:lnTo>
                  <a:lnTo>
                    <a:pt x="1316" y="129"/>
                  </a:lnTo>
                  <a:lnTo>
                    <a:pt x="1317" y="137"/>
                  </a:lnTo>
                  <a:lnTo>
                    <a:pt x="1318" y="146"/>
                  </a:lnTo>
                  <a:lnTo>
                    <a:pt x="1318" y="176"/>
                  </a:lnTo>
                  <a:lnTo>
                    <a:pt x="1236" y="176"/>
                  </a:lnTo>
                  <a:lnTo>
                    <a:pt x="1236" y="176"/>
                  </a:lnTo>
                  <a:lnTo>
                    <a:pt x="1212" y="177"/>
                  </a:lnTo>
                  <a:lnTo>
                    <a:pt x="1189" y="179"/>
                  </a:lnTo>
                  <a:lnTo>
                    <a:pt x="1169" y="182"/>
                  </a:lnTo>
                  <a:lnTo>
                    <a:pt x="1150" y="187"/>
                  </a:lnTo>
                  <a:lnTo>
                    <a:pt x="1134" y="192"/>
                  </a:lnTo>
                  <a:lnTo>
                    <a:pt x="1120" y="200"/>
                  </a:lnTo>
                  <a:lnTo>
                    <a:pt x="1108" y="207"/>
                  </a:lnTo>
                  <a:lnTo>
                    <a:pt x="1096" y="216"/>
                  </a:lnTo>
                  <a:lnTo>
                    <a:pt x="1086" y="225"/>
                  </a:lnTo>
                  <a:lnTo>
                    <a:pt x="1079" y="236"/>
                  </a:lnTo>
                  <a:lnTo>
                    <a:pt x="1072" y="246"/>
                  </a:lnTo>
                  <a:lnTo>
                    <a:pt x="1067" y="257"/>
                  </a:lnTo>
                  <a:lnTo>
                    <a:pt x="1064" y="270"/>
                  </a:lnTo>
                  <a:lnTo>
                    <a:pt x="1061" y="282"/>
                  </a:lnTo>
                  <a:lnTo>
                    <a:pt x="1058" y="294"/>
                  </a:lnTo>
                  <a:lnTo>
                    <a:pt x="1058" y="307"/>
                  </a:lnTo>
                  <a:lnTo>
                    <a:pt x="1058" y="307"/>
                  </a:lnTo>
                  <a:lnTo>
                    <a:pt x="1060" y="323"/>
                  </a:lnTo>
                  <a:lnTo>
                    <a:pt x="1062" y="338"/>
                  </a:lnTo>
                  <a:lnTo>
                    <a:pt x="1066" y="352"/>
                  </a:lnTo>
                  <a:lnTo>
                    <a:pt x="1071" y="364"/>
                  </a:lnTo>
                  <a:lnTo>
                    <a:pt x="1077" y="376"/>
                  </a:lnTo>
                  <a:lnTo>
                    <a:pt x="1085" y="386"/>
                  </a:lnTo>
                  <a:lnTo>
                    <a:pt x="1093" y="394"/>
                  </a:lnTo>
                  <a:lnTo>
                    <a:pt x="1102" y="401"/>
                  </a:lnTo>
                  <a:lnTo>
                    <a:pt x="1113" y="408"/>
                  </a:lnTo>
                  <a:lnTo>
                    <a:pt x="1124" y="414"/>
                  </a:lnTo>
                  <a:lnTo>
                    <a:pt x="1135" y="418"/>
                  </a:lnTo>
                  <a:lnTo>
                    <a:pt x="1146" y="422"/>
                  </a:lnTo>
                  <a:lnTo>
                    <a:pt x="1159" y="424"/>
                  </a:lnTo>
                  <a:lnTo>
                    <a:pt x="1171" y="426"/>
                  </a:lnTo>
                  <a:lnTo>
                    <a:pt x="1183" y="427"/>
                  </a:lnTo>
                  <a:lnTo>
                    <a:pt x="1195" y="428"/>
                  </a:lnTo>
                  <a:lnTo>
                    <a:pt x="1195" y="428"/>
                  </a:lnTo>
                  <a:lnTo>
                    <a:pt x="1210" y="427"/>
                  </a:lnTo>
                  <a:lnTo>
                    <a:pt x="1223" y="426"/>
                  </a:lnTo>
                  <a:lnTo>
                    <a:pt x="1246" y="423"/>
                  </a:lnTo>
                  <a:lnTo>
                    <a:pt x="1268" y="418"/>
                  </a:lnTo>
                  <a:lnTo>
                    <a:pt x="1285" y="412"/>
                  </a:lnTo>
                  <a:lnTo>
                    <a:pt x="1300" y="406"/>
                  </a:lnTo>
                  <a:lnTo>
                    <a:pt x="1311" y="401"/>
                  </a:lnTo>
                  <a:lnTo>
                    <a:pt x="1318" y="397"/>
                  </a:lnTo>
                  <a:lnTo>
                    <a:pt x="1322" y="396"/>
                  </a:lnTo>
                  <a:lnTo>
                    <a:pt x="1322" y="396"/>
                  </a:lnTo>
                  <a:lnTo>
                    <a:pt x="1324" y="397"/>
                  </a:lnTo>
                  <a:lnTo>
                    <a:pt x="1327" y="398"/>
                  </a:lnTo>
                  <a:lnTo>
                    <a:pt x="1333" y="401"/>
                  </a:lnTo>
                  <a:lnTo>
                    <a:pt x="1341" y="404"/>
                  </a:lnTo>
                  <a:lnTo>
                    <a:pt x="1354" y="407"/>
                  </a:lnTo>
                  <a:lnTo>
                    <a:pt x="1368" y="411"/>
                  </a:lnTo>
                  <a:lnTo>
                    <a:pt x="1387" y="412"/>
                  </a:lnTo>
                  <a:lnTo>
                    <a:pt x="1411" y="413"/>
                  </a:lnTo>
                  <a:lnTo>
                    <a:pt x="1411" y="122"/>
                  </a:lnTo>
                  <a:lnTo>
                    <a:pt x="1411" y="122"/>
                  </a:lnTo>
                  <a:lnTo>
                    <a:pt x="1411" y="106"/>
                  </a:lnTo>
                  <a:lnTo>
                    <a:pt x="1409" y="92"/>
                  </a:lnTo>
                  <a:lnTo>
                    <a:pt x="1406" y="78"/>
                  </a:lnTo>
                  <a:lnTo>
                    <a:pt x="1401" y="66"/>
                  </a:lnTo>
                  <a:lnTo>
                    <a:pt x="1396" y="56"/>
                  </a:lnTo>
                  <a:lnTo>
                    <a:pt x="1388" y="45"/>
                  </a:lnTo>
                  <a:lnTo>
                    <a:pt x="1381" y="36"/>
                  </a:lnTo>
                  <a:lnTo>
                    <a:pt x="1372" y="29"/>
                  </a:lnTo>
                  <a:lnTo>
                    <a:pt x="1362" y="22"/>
                  </a:lnTo>
                  <a:lnTo>
                    <a:pt x="1351" y="15"/>
                  </a:lnTo>
                  <a:lnTo>
                    <a:pt x="1339" y="11"/>
                  </a:lnTo>
                  <a:lnTo>
                    <a:pt x="1326" y="7"/>
                  </a:lnTo>
                  <a:lnTo>
                    <a:pt x="1312" y="4"/>
                  </a:lnTo>
                  <a:lnTo>
                    <a:pt x="1297" y="2"/>
                  </a:lnTo>
                  <a:lnTo>
                    <a:pt x="1280" y="1"/>
                  </a:lnTo>
                  <a:lnTo>
                    <a:pt x="1264" y="0"/>
                  </a:lnTo>
                  <a:close/>
                  <a:moveTo>
                    <a:pt x="2735" y="317"/>
                  </a:moveTo>
                  <a:lnTo>
                    <a:pt x="2735" y="317"/>
                  </a:lnTo>
                  <a:lnTo>
                    <a:pt x="2714" y="326"/>
                  </a:lnTo>
                  <a:lnTo>
                    <a:pt x="2700" y="331"/>
                  </a:lnTo>
                  <a:lnTo>
                    <a:pt x="2686" y="335"/>
                  </a:lnTo>
                  <a:lnTo>
                    <a:pt x="2671" y="340"/>
                  </a:lnTo>
                  <a:lnTo>
                    <a:pt x="2654" y="343"/>
                  </a:lnTo>
                  <a:lnTo>
                    <a:pt x="2638" y="345"/>
                  </a:lnTo>
                  <a:lnTo>
                    <a:pt x="2621" y="346"/>
                  </a:lnTo>
                  <a:lnTo>
                    <a:pt x="2621" y="346"/>
                  </a:lnTo>
                  <a:lnTo>
                    <a:pt x="2609" y="346"/>
                  </a:lnTo>
                  <a:lnTo>
                    <a:pt x="2599" y="345"/>
                  </a:lnTo>
                  <a:lnTo>
                    <a:pt x="2590" y="343"/>
                  </a:lnTo>
                  <a:lnTo>
                    <a:pt x="2583" y="341"/>
                  </a:lnTo>
                  <a:lnTo>
                    <a:pt x="2576" y="337"/>
                  </a:lnTo>
                  <a:lnTo>
                    <a:pt x="2570" y="333"/>
                  </a:lnTo>
                  <a:lnTo>
                    <a:pt x="2564" y="328"/>
                  </a:lnTo>
                  <a:lnTo>
                    <a:pt x="2560" y="323"/>
                  </a:lnTo>
                  <a:lnTo>
                    <a:pt x="2556" y="317"/>
                  </a:lnTo>
                  <a:lnTo>
                    <a:pt x="2553" y="311"/>
                  </a:lnTo>
                  <a:lnTo>
                    <a:pt x="2551" y="302"/>
                  </a:lnTo>
                  <a:lnTo>
                    <a:pt x="2549" y="294"/>
                  </a:lnTo>
                  <a:lnTo>
                    <a:pt x="2547" y="275"/>
                  </a:lnTo>
                  <a:lnTo>
                    <a:pt x="2547" y="252"/>
                  </a:lnTo>
                  <a:lnTo>
                    <a:pt x="2547" y="4"/>
                  </a:lnTo>
                  <a:lnTo>
                    <a:pt x="2533" y="4"/>
                  </a:lnTo>
                  <a:lnTo>
                    <a:pt x="2533" y="4"/>
                  </a:lnTo>
                  <a:lnTo>
                    <a:pt x="2513" y="4"/>
                  </a:lnTo>
                  <a:lnTo>
                    <a:pt x="2490" y="6"/>
                  </a:lnTo>
                  <a:lnTo>
                    <a:pt x="2467" y="8"/>
                  </a:lnTo>
                  <a:lnTo>
                    <a:pt x="2454" y="10"/>
                  </a:lnTo>
                  <a:lnTo>
                    <a:pt x="2454" y="263"/>
                  </a:lnTo>
                  <a:lnTo>
                    <a:pt x="2454" y="263"/>
                  </a:lnTo>
                  <a:lnTo>
                    <a:pt x="2454" y="284"/>
                  </a:lnTo>
                  <a:lnTo>
                    <a:pt x="2455" y="302"/>
                  </a:lnTo>
                  <a:lnTo>
                    <a:pt x="2457" y="320"/>
                  </a:lnTo>
                  <a:lnTo>
                    <a:pt x="2459" y="336"/>
                  </a:lnTo>
                  <a:lnTo>
                    <a:pt x="2463" y="351"/>
                  </a:lnTo>
                  <a:lnTo>
                    <a:pt x="2468" y="364"/>
                  </a:lnTo>
                  <a:lnTo>
                    <a:pt x="2475" y="377"/>
                  </a:lnTo>
                  <a:lnTo>
                    <a:pt x="2482" y="387"/>
                  </a:lnTo>
                  <a:lnTo>
                    <a:pt x="2490" y="397"/>
                  </a:lnTo>
                  <a:lnTo>
                    <a:pt x="2500" y="405"/>
                  </a:lnTo>
                  <a:lnTo>
                    <a:pt x="2512" y="412"/>
                  </a:lnTo>
                  <a:lnTo>
                    <a:pt x="2525" y="418"/>
                  </a:lnTo>
                  <a:lnTo>
                    <a:pt x="2540" y="422"/>
                  </a:lnTo>
                  <a:lnTo>
                    <a:pt x="2556" y="425"/>
                  </a:lnTo>
                  <a:lnTo>
                    <a:pt x="2575" y="427"/>
                  </a:lnTo>
                  <a:lnTo>
                    <a:pt x="2595" y="428"/>
                  </a:lnTo>
                  <a:lnTo>
                    <a:pt x="2595" y="428"/>
                  </a:lnTo>
                  <a:lnTo>
                    <a:pt x="2611" y="427"/>
                  </a:lnTo>
                  <a:lnTo>
                    <a:pt x="2626" y="426"/>
                  </a:lnTo>
                  <a:lnTo>
                    <a:pt x="2640" y="425"/>
                  </a:lnTo>
                  <a:lnTo>
                    <a:pt x="2653" y="422"/>
                  </a:lnTo>
                  <a:lnTo>
                    <a:pt x="2677" y="417"/>
                  </a:lnTo>
                  <a:lnTo>
                    <a:pt x="2697" y="411"/>
                  </a:lnTo>
                  <a:lnTo>
                    <a:pt x="2714" y="404"/>
                  </a:lnTo>
                  <a:lnTo>
                    <a:pt x="2725" y="399"/>
                  </a:lnTo>
                  <a:lnTo>
                    <a:pt x="2737" y="394"/>
                  </a:lnTo>
                  <a:lnTo>
                    <a:pt x="2737" y="394"/>
                  </a:lnTo>
                  <a:lnTo>
                    <a:pt x="2743" y="397"/>
                  </a:lnTo>
                  <a:lnTo>
                    <a:pt x="2750" y="400"/>
                  </a:lnTo>
                  <a:lnTo>
                    <a:pt x="2761" y="403"/>
                  </a:lnTo>
                  <a:lnTo>
                    <a:pt x="2773" y="406"/>
                  </a:lnTo>
                  <a:lnTo>
                    <a:pt x="2788" y="409"/>
                  </a:lnTo>
                  <a:lnTo>
                    <a:pt x="2807" y="412"/>
                  </a:lnTo>
                  <a:lnTo>
                    <a:pt x="2828" y="413"/>
                  </a:lnTo>
                  <a:lnTo>
                    <a:pt x="2828" y="10"/>
                  </a:lnTo>
                  <a:lnTo>
                    <a:pt x="2828" y="10"/>
                  </a:lnTo>
                  <a:lnTo>
                    <a:pt x="2796" y="6"/>
                  </a:lnTo>
                  <a:lnTo>
                    <a:pt x="2774" y="5"/>
                  </a:lnTo>
                  <a:lnTo>
                    <a:pt x="2753" y="4"/>
                  </a:lnTo>
                  <a:lnTo>
                    <a:pt x="2735" y="4"/>
                  </a:lnTo>
                  <a:lnTo>
                    <a:pt x="2735" y="317"/>
                  </a:lnTo>
                  <a:close/>
                  <a:moveTo>
                    <a:pt x="2937" y="413"/>
                  </a:moveTo>
                  <a:lnTo>
                    <a:pt x="2937" y="413"/>
                  </a:lnTo>
                  <a:lnTo>
                    <a:pt x="2948" y="415"/>
                  </a:lnTo>
                  <a:lnTo>
                    <a:pt x="2976" y="420"/>
                  </a:lnTo>
                  <a:lnTo>
                    <a:pt x="2997" y="423"/>
                  </a:lnTo>
                  <a:lnTo>
                    <a:pt x="3020" y="425"/>
                  </a:lnTo>
                  <a:lnTo>
                    <a:pt x="3047" y="427"/>
                  </a:lnTo>
                  <a:lnTo>
                    <a:pt x="3075" y="428"/>
                  </a:lnTo>
                  <a:lnTo>
                    <a:pt x="3075" y="428"/>
                  </a:lnTo>
                  <a:lnTo>
                    <a:pt x="3091" y="427"/>
                  </a:lnTo>
                  <a:lnTo>
                    <a:pt x="3105" y="426"/>
                  </a:lnTo>
                  <a:lnTo>
                    <a:pt x="3120" y="425"/>
                  </a:lnTo>
                  <a:lnTo>
                    <a:pt x="3135" y="422"/>
                  </a:lnTo>
                  <a:lnTo>
                    <a:pt x="3150" y="419"/>
                  </a:lnTo>
                  <a:lnTo>
                    <a:pt x="3164" y="414"/>
                  </a:lnTo>
                  <a:lnTo>
                    <a:pt x="3178" y="408"/>
                  </a:lnTo>
                  <a:lnTo>
                    <a:pt x="3191" y="402"/>
                  </a:lnTo>
                  <a:lnTo>
                    <a:pt x="3202" y="394"/>
                  </a:lnTo>
                  <a:lnTo>
                    <a:pt x="3213" y="385"/>
                  </a:lnTo>
                  <a:lnTo>
                    <a:pt x="3223" y="375"/>
                  </a:lnTo>
                  <a:lnTo>
                    <a:pt x="3232" y="363"/>
                  </a:lnTo>
                  <a:lnTo>
                    <a:pt x="3239" y="350"/>
                  </a:lnTo>
                  <a:lnTo>
                    <a:pt x="3244" y="334"/>
                  </a:lnTo>
                  <a:lnTo>
                    <a:pt x="3247" y="318"/>
                  </a:lnTo>
                  <a:lnTo>
                    <a:pt x="3248" y="300"/>
                  </a:lnTo>
                  <a:lnTo>
                    <a:pt x="3248" y="300"/>
                  </a:lnTo>
                  <a:lnTo>
                    <a:pt x="3247" y="288"/>
                  </a:lnTo>
                  <a:lnTo>
                    <a:pt x="3246" y="277"/>
                  </a:lnTo>
                  <a:lnTo>
                    <a:pt x="3243" y="266"/>
                  </a:lnTo>
                  <a:lnTo>
                    <a:pt x="3239" y="256"/>
                  </a:lnTo>
                  <a:lnTo>
                    <a:pt x="3234" y="248"/>
                  </a:lnTo>
                  <a:lnTo>
                    <a:pt x="3228" y="239"/>
                  </a:lnTo>
                  <a:lnTo>
                    <a:pt x="3220" y="231"/>
                  </a:lnTo>
                  <a:lnTo>
                    <a:pt x="3213" y="224"/>
                  </a:lnTo>
                  <a:lnTo>
                    <a:pt x="3204" y="217"/>
                  </a:lnTo>
                  <a:lnTo>
                    <a:pt x="3194" y="211"/>
                  </a:lnTo>
                  <a:lnTo>
                    <a:pt x="3184" y="204"/>
                  </a:lnTo>
                  <a:lnTo>
                    <a:pt x="3171" y="199"/>
                  </a:lnTo>
                  <a:lnTo>
                    <a:pt x="3146" y="187"/>
                  </a:lnTo>
                  <a:lnTo>
                    <a:pt x="3117" y="176"/>
                  </a:lnTo>
                  <a:lnTo>
                    <a:pt x="3117" y="176"/>
                  </a:lnTo>
                  <a:lnTo>
                    <a:pt x="3086" y="164"/>
                  </a:lnTo>
                  <a:lnTo>
                    <a:pt x="3072" y="157"/>
                  </a:lnTo>
                  <a:lnTo>
                    <a:pt x="3060" y="151"/>
                  </a:lnTo>
                  <a:lnTo>
                    <a:pt x="3050" y="144"/>
                  </a:lnTo>
                  <a:lnTo>
                    <a:pt x="3046" y="140"/>
                  </a:lnTo>
                  <a:lnTo>
                    <a:pt x="3043" y="136"/>
                  </a:lnTo>
                  <a:lnTo>
                    <a:pt x="3040" y="132"/>
                  </a:lnTo>
                  <a:lnTo>
                    <a:pt x="3038" y="127"/>
                  </a:lnTo>
                  <a:lnTo>
                    <a:pt x="3037" y="121"/>
                  </a:lnTo>
                  <a:lnTo>
                    <a:pt x="3037" y="116"/>
                  </a:lnTo>
                  <a:lnTo>
                    <a:pt x="3037" y="116"/>
                  </a:lnTo>
                  <a:lnTo>
                    <a:pt x="3037" y="110"/>
                  </a:lnTo>
                  <a:lnTo>
                    <a:pt x="3039" y="104"/>
                  </a:lnTo>
                  <a:lnTo>
                    <a:pt x="3043" y="97"/>
                  </a:lnTo>
                  <a:lnTo>
                    <a:pt x="3049" y="90"/>
                  </a:lnTo>
                  <a:lnTo>
                    <a:pt x="3053" y="86"/>
                  </a:lnTo>
                  <a:lnTo>
                    <a:pt x="3057" y="83"/>
                  </a:lnTo>
                  <a:lnTo>
                    <a:pt x="3063" y="81"/>
                  </a:lnTo>
                  <a:lnTo>
                    <a:pt x="3069" y="78"/>
                  </a:lnTo>
                  <a:lnTo>
                    <a:pt x="3076" y="76"/>
                  </a:lnTo>
                  <a:lnTo>
                    <a:pt x="3084" y="75"/>
                  </a:lnTo>
                  <a:lnTo>
                    <a:pt x="3093" y="74"/>
                  </a:lnTo>
                  <a:lnTo>
                    <a:pt x="3103" y="74"/>
                  </a:lnTo>
                  <a:lnTo>
                    <a:pt x="3103" y="74"/>
                  </a:lnTo>
                  <a:lnTo>
                    <a:pt x="3122" y="75"/>
                  </a:lnTo>
                  <a:lnTo>
                    <a:pt x="3142" y="77"/>
                  </a:lnTo>
                  <a:lnTo>
                    <a:pt x="3159" y="81"/>
                  </a:lnTo>
                  <a:lnTo>
                    <a:pt x="3175" y="85"/>
                  </a:lnTo>
                  <a:lnTo>
                    <a:pt x="3199" y="94"/>
                  </a:lnTo>
                  <a:lnTo>
                    <a:pt x="3208" y="98"/>
                  </a:lnTo>
                  <a:lnTo>
                    <a:pt x="3232" y="30"/>
                  </a:lnTo>
                  <a:lnTo>
                    <a:pt x="3232" y="30"/>
                  </a:lnTo>
                  <a:lnTo>
                    <a:pt x="3213" y="22"/>
                  </a:lnTo>
                  <a:lnTo>
                    <a:pt x="3200" y="16"/>
                  </a:lnTo>
                  <a:lnTo>
                    <a:pt x="3184" y="12"/>
                  </a:lnTo>
                  <a:lnTo>
                    <a:pt x="3165" y="7"/>
                  </a:lnTo>
                  <a:lnTo>
                    <a:pt x="3144" y="4"/>
                  </a:lnTo>
                  <a:lnTo>
                    <a:pt x="3120" y="1"/>
                  </a:lnTo>
                  <a:lnTo>
                    <a:pt x="3095" y="0"/>
                  </a:lnTo>
                  <a:lnTo>
                    <a:pt x="3095" y="0"/>
                  </a:lnTo>
                  <a:lnTo>
                    <a:pt x="3080" y="1"/>
                  </a:lnTo>
                  <a:lnTo>
                    <a:pt x="3066" y="2"/>
                  </a:lnTo>
                  <a:lnTo>
                    <a:pt x="3052" y="4"/>
                  </a:lnTo>
                  <a:lnTo>
                    <a:pt x="3039" y="8"/>
                  </a:lnTo>
                  <a:lnTo>
                    <a:pt x="3025" y="12"/>
                  </a:lnTo>
                  <a:lnTo>
                    <a:pt x="3013" y="17"/>
                  </a:lnTo>
                  <a:lnTo>
                    <a:pt x="3001" y="24"/>
                  </a:lnTo>
                  <a:lnTo>
                    <a:pt x="2990" y="31"/>
                  </a:lnTo>
                  <a:lnTo>
                    <a:pt x="2979" y="39"/>
                  </a:lnTo>
                  <a:lnTo>
                    <a:pt x="2970" y="47"/>
                  </a:lnTo>
                  <a:lnTo>
                    <a:pt x="2962" y="58"/>
                  </a:lnTo>
                  <a:lnTo>
                    <a:pt x="2956" y="69"/>
                  </a:lnTo>
                  <a:lnTo>
                    <a:pt x="2950" y="80"/>
                  </a:lnTo>
                  <a:lnTo>
                    <a:pt x="2946" y="94"/>
                  </a:lnTo>
                  <a:lnTo>
                    <a:pt x="2944" y="107"/>
                  </a:lnTo>
                  <a:lnTo>
                    <a:pt x="2943" y="122"/>
                  </a:lnTo>
                  <a:lnTo>
                    <a:pt x="2943" y="122"/>
                  </a:lnTo>
                  <a:lnTo>
                    <a:pt x="2944" y="137"/>
                  </a:lnTo>
                  <a:lnTo>
                    <a:pt x="2946" y="150"/>
                  </a:lnTo>
                  <a:lnTo>
                    <a:pt x="2950" y="164"/>
                  </a:lnTo>
                  <a:lnTo>
                    <a:pt x="2956" y="175"/>
                  </a:lnTo>
                  <a:lnTo>
                    <a:pt x="2962" y="185"/>
                  </a:lnTo>
                  <a:lnTo>
                    <a:pt x="2970" y="194"/>
                  </a:lnTo>
                  <a:lnTo>
                    <a:pt x="2979" y="203"/>
                  </a:lnTo>
                  <a:lnTo>
                    <a:pt x="2988" y="210"/>
                  </a:lnTo>
                  <a:lnTo>
                    <a:pt x="2999" y="217"/>
                  </a:lnTo>
                  <a:lnTo>
                    <a:pt x="3010" y="223"/>
                  </a:lnTo>
                  <a:lnTo>
                    <a:pt x="3021" y="229"/>
                  </a:lnTo>
                  <a:lnTo>
                    <a:pt x="3032" y="235"/>
                  </a:lnTo>
                  <a:lnTo>
                    <a:pt x="3056" y="243"/>
                  </a:lnTo>
                  <a:lnTo>
                    <a:pt x="3079" y="251"/>
                  </a:lnTo>
                  <a:lnTo>
                    <a:pt x="3079" y="251"/>
                  </a:lnTo>
                  <a:lnTo>
                    <a:pt x="3108" y="261"/>
                  </a:lnTo>
                  <a:lnTo>
                    <a:pt x="3121" y="266"/>
                  </a:lnTo>
                  <a:lnTo>
                    <a:pt x="3133" y="273"/>
                  </a:lnTo>
                  <a:lnTo>
                    <a:pt x="3142" y="280"/>
                  </a:lnTo>
                  <a:lnTo>
                    <a:pt x="3148" y="287"/>
                  </a:lnTo>
                  <a:lnTo>
                    <a:pt x="3151" y="291"/>
                  </a:lnTo>
                  <a:lnTo>
                    <a:pt x="3153" y="296"/>
                  </a:lnTo>
                  <a:lnTo>
                    <a:pt x="3154" y="300"/>
                  </a:lnTo>
                  <a:lnTo>
                    <a:pt x="3154" y="306"/>
                  </a:lnTo>
                  <a:lnTo>
                    <a:pt x="3154" y="306"/>
                  </a:lnTo>
                  <a:lnTo>
                    <a:pt x="3154" y="315"/>
                  </a:lnTo>
                  <a:lnTo>
                    <a:pt x="3151" y="324"/>
                  </a:lnTo>
                  <a:lnTo>
                    <a:pt x="3149" y="328"/>
                  </a:lnTo>
                  <a:lnTo>
                    <a:pt x="3146" y="332"/>
                  </a:lnTo>
                  <a:lnTo>
                    <a:pt x="3143" y="335"/>
                  </a:lnTo>
                  <a:lnTo>
                    <a:pt x="3139" y="340"/>
                  </a:lnTo>
                  <a:lnTo>
                    <a:pt x="3134" y="343"/>
                  </a:lnTo>
                  <a:lnTo>
                    <a:pt x="3127" y="346"/>
                  </a:lnTo>
                  <a:lnTo>
                    <a:pt x="3121" y="348"/>
                  </a:lnTo>
                  <a:lnTo>
                    <a:pt x="3113" y="350"/>
                  </a:lnTo>
                  <a:lnTo>
                    <a:pt x="3104" y="352"/>
                  </a:lnTo>
                  <a:lnTo>
                    <a:pt x="3095" y="353"/>
                  </a:lnTo>
                  <a:lnTo>
                    <a:pt x="3071" y="354"/>
                  </a:lnTo>
                  <a:lnTo>
                    <a:pt x="3071" y="354"/>
                  </a:lnTo>
                  <a:lnTo>
                    <a:pt x="3050" y="354"/>
                  </a:lnTo>
                  <a:lnTo>
                    <a:pt x="3029" y="352"/>
                  </a:lnTo>
                  <a:lnTo>
                    <a:pt x="2992" y="348"/>
                  </a:lnTo>
                  <a:lnTo>
                    <a:pt x="2965" y="344"/>
                  </a:lnTo>
                  <a:lnTo>
                    <a:pt x="2955" y="342"/>
                  </a:lnTo>
                  <a:lnTo>
                    <a:pt x="2937" y="413"/>
                  </a:lnTo>
                  <a:close/>
                  <a:moveTo>
                    <a:pt x="1639" y="80"/>
                  </a:moveTo>
                  <a:lnTo>
                    <a:pt x="1639" y="80"/>
                  </a:lnTo>
                  <a:lnTo>
                    <a:pt x="1653" y="77"/>
                  </a:lnTo>
                  <a:lnTo>
                    <a:pt x="1670" y="75"/>
                  </a:lnTo>
                  <a:lnTo>
                    <a:pt x="1691" y="73"/>
                  </a:lnTo>
                  <a:lnTo>
                    <a:pt x="1712" y="73"/>
                  </a:lnTo>
                  <a:lnTo>
                    <a:pt x="1712" y="73"/>
                  </a:lnTo>
                  <a:lnTo>
                    <a:pt x="1726" y="73"/>
                  </a:lnTo>
                  <a:lnTo>
                    <a:pt x="1737" y="74"/>
                  </a:lnTo>
                  <a:lnTo>
                    <a:pt x="1749" y="77"/>
                  </a:lnTo>
                  <a:lnTo>
                    <a:pt x="1760" y="80"/>
                  </a:lnTo>
                  <a:lnTo>
                    <a:pt x="1771" y="84"/>
                  </a:lnTo>
                  <a:lnTo>
                    <a:pt x="1780" y="90"/>
                  </a:lnTo>
                  <a:lnTo>
                    <a:pt x="1790" y="97"/>
                  </a:lnTo>
                  <a:lnTo>
                    <a:pt x="1798" y="104"/>
                  </a:lnTo>
                  <a:lnTo>
                    <a:pt x="1805" y="113"/>
                  </a:lnTo>
                  <a:lnTo>
                    <a:pt x="1813" y="122"/>
                  </a:lnTo>
                  <a:lnTo>
                    <a:pt x="1819" y="134"/>
                  </a:lnTo>
                  <a:lnTo>
                    <a:pt x="1824" y="147"/>
                  </a:lnTo>
                  <a:lnTo>
                    <a:pt x="1828" y="161"/>
                  </a:lnTo>
                  <a:lnTo>
                    <a:pt x="1831" y="176"/>
                  </a:lnTo>
                  <a:lnTo>
                    <a:pt x="1832" y="192"/>
                  </a:lnTo>
                  <a:lnTo>
                    <a:pt x="1833" y="211"/>
                  </a:lnTo>
                  <a:lnTo>
                    <a:pt x="1833" y="211"/>
                  </a:lnTo>
                  <a:lnTo>
                    <a:pt x="1833" y="228"/>
                  </a:lnTo>
                  <a:lnTo>
                    <a:pt x="1832" y="245"/>
                  </a:lnTo>
                  <a:lnTo>
                    <a:pt x="1830" y="260"/>
                  </a:lnTo>
                  <a:lnTo>
                    <a:pt x="1827" y="275"/>
                  </a:lnTo>
                  <a:lnTo>
                    <a:pt x="1824" y="288"/>
                  </a:lnTo>
                  <a:lnTo>
                    <a:pt x="1820" y="299"/>
                  </a:lnTo>
                  <a:lnTo>
                    <a:pt x="1814" y="311"/>
                  </a:lnTo>
                  <a:lnTo>
                    <a:pt x="1807" y="320"/>
                  </a:lnTo>
                  <a:lnTo>
                    <a:pt x="1799" y="328"/>
                  </a:lnTo>
                  <a:lnTo>
                    <a:pt x="1790" y="335"/>
                  </a:lnTo>
                  <a:lnTo>
                    <a:pt x="1780" y="342"/>
                  </a:lnTo>
                  <a:lnTo>
                    <a:pt x="1768" y="347"/>
                  </a:lnTo>
                  <a:lnTo>
                    <a:pt x="1754" y="350"/>
                  </a:lnTo>
                  <a:lnTo>
                    <a:pt x="1739" y="353"/>
                  </a:lnTo>
                  <a:lnTo>
                    <a:pt x="1723" y="355"/>
                  </a:lnTo>
                  <a:lnTo>
                    <a:pt x="1704" y="355"/>
                  </a:lnTo>
                  <a:lnTo>
                    <a:pt x="1704" y="355"/>
                  </a:lnTo>
                  <a:lnTo>
                    <a:pt x="1681" y="354"/>
                  </a:lnTo>
                  <a:lnTo>
                    <a:pt x="1659" y="353"/>
                  </a:lnTo>
                  <a:lnTo>
                    <a:pt x="1639" y="351"/>
                  </a:lnTo>
                  <a:lnTo>
                    <a:pt x="1639" y="80"/>
                  </a:lnTo>
                  <a:close/>
                  <a:moveTo>
                    <a:pt x="1717" y="0"/>
                  </a:moveTo>
                  <a:lnTo>
                    <a:pt x="1717" y="0"/>
                  </a:lnTo>
                  <a:lnTo>
                    <a:pt x="1696" y="1"/>
                  </a:lnTo>
                  <a:lnTo>
                    <a:pt x="1675" y="2"/>
                  </a:lnTo>
                  <a:lnTo>
                    <a:pt x="1652" y="4"/>
                  </a:lnTo>
                  <a:lnTo>
                    <a:pt x="1629" y="7"/>
                  </a:lnTo>
                  <a:lnTo>
                    <a:pt x="1606" y="10"/>
                  </a:lnTo>
                  <a:lnTo>
                    <a:pt x="1585" y="14"/>
                  </a:lnTo>
                  <a:lnTo>
                    <a:pt x="1564" y="20"/>
                  </a:lnTo>
                  <a:lnTo>
                    <a:pt x="1546" y="26"/>
                  </a:lnTo>
                  <a:lnTo>
                    <a:pt x="1546" y="415"/>
                  </a:lnTo>
                  <a:lnTo>
                    <a:pt x="1546" y="415"/>
                  </a:lnTo>
                  <a:lnTo>
                    <a:pt x="1561" y="418"/>
                  </a:lnTo>
                  <a:lnTo>
                    <a:pt x="1580" y="420"/>
                  </a:lnTo>
                  <a:lnTo>
                    <a:pt x="1619" y="424"/>
                  </a:lnTo>
                  <a:lnTo>
                    <a:pt x="1662" y="427"/>
                  </a:lnTo>
                  <a:lnTo>
                    <a:pt x="1701" y="428"/>
                  </a:lnTo>
                  <a:lnTo>
                    <a:pt x="1701" y="428"/>
                  </a:lnTo>
                  <a:lnTo>
                    <a:pt x="1732" y="427"/>
                  </a:lnTo>
                  <a:lnTo>
                    <a:pt x="1758" y="425"/>
                  </a:lnTo>
                  <a:lnTo>
                    <a:pt x="1784" y="421"/>
                  </a:lnTo>
                  <a:lnTo>
                    <a:pt x="1807" y="415"/>
                  </a:lnTo>
                  <a:lnTo>
                    <a:pt x="1828" y="408"/>
                  </a:lnTo>
                  <a:lnTo>
                    <a:pt x="1847" y="399"/>
                  </a:lnTo>
                  <a:lnTo>
                    <a:pt x="1855" y="394"/>
                  </a:lnTo>
                  <a:lnTo>
                    <a:pt x="1864" y="389"/>
                  </a:lnTo>
                  <a:lnTo>
                    <a:pt x="1872" y="383"/>
                  </a:lnTo>
                  <a:lnTo>
                    <a:pt x="1879" y="377"/>
                  </a:lnTo>
                  <a:lnTo>
                    <a:pt x="1885" y="369"/>
                  </a:lnTo>
                  <a:lnTo>
                    <a:pt x="1891" y="362"/>
                  </a:lnTo>
                  <a:lnTo>
                    <a:pt x="1897" y="355"/>
                  </a:lnTo>
                  <a:lnTo>
                    <a:pt x="1902" y="347"/>
                  </a:lnTo>
                  <a:lnTo>
                    <a:pt x="1907" y="337"/>
                  </a:lnTo>
                  <a:lnTo>
                    <a:pt x="1912" y="329"/>
                  </a:lnTo>
                  <a:lnTo>
                    <a:pt x="1919" y="309"/>
                  </a:lnTo>
                  <a:lnTo>
                    <a:pt x="1924" y="287"/>
                  </a:lnTo>
                  <a:lnTo>
                    <a:pt x="1928" y="264"/>
                  </a:lnTo>
                  <a:lnTo>
                    <a:pt x="1930" y="239"/>
                  </a:lnTo>
                  <a:lnTo>
                    <a:pt x="1931" y="211"/>
                  </a:lnTo>
                  <a:lnTo>
                    <a:pt x="1931" y="211"/>
                  </a:lnTo>
                  <a:lnTo>
                    <a:pt x="1930" y="187"/>
                  </a:lnTo>
                  <a:lnTo>
                    <a:pt x="1927" y="164"/>
                  </a:lnTo>
                  <a:lnTo>
                    <a:pt x="1923" y="143"/>
                  </a:lnTo>
                  <a:lnTo>
                    <a:pt x="1917" y="122"/>
                  </a:lnTo>
                  <a:lnTo>
                    <a:pt x="1909" y="104"/>
                  </a:lnTo>
                  <a:lnTo>
                    <a:pt x="1898" y="86"/>
                  </a:lnTo>
                  <a:lnTo>
                    <a:pt x="1887" y="71"/>
                  </a:lnTo>
                  <a:lnTo>
                    <a:pt x="1874" y="57"/>
                  </a:lnTo>
                  <a:lnTo>
                    <a:pt x="1860" y="43"/>
                  </a:lnTo>
                  <a:lnTo>
                    <a:pt x="1843" y="32"/>
                  </a:lnTo>
                  <a:lnTo>
                    <a:pt x="1826" y="23"/>
                  </a:lnTo>
                  <a:lnTo>
                    <a:pt x="1806" y="14"/>
                  </a:lnTo>
                  <a:lnTo>
                    <a:pt x="1786" y="8"/>
                  </a:lnTo>
                  <a:lnTo>
                    <a:pt x="1764" y="4"/>
                  </a:lnTo>
                  <a:lnTo>
                    <a:pt x="1741" y="1"/>
                  </a:lnTo>
                  <a:lnTo>
                    <a:pt x="1717" y="0"/>
                  </a:lnTo>
                  <a:close/>
                </a:path>
              </a:pathLst>
            </a:custGeom>
            <a:solidFill>
              <a:srgbClr val="005E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32" name="Freeform 31"/>
            <p:cNvSpPr>
              <a:spLocks/>
            </p:cNvSpPr>
            <p:nvPr userDrawn="1"/>
          </p:nvSpPr>
          <p:spPr bwMode="auto">
            <a:xfrm>
              <a:off x="5160" y="3974"/>
              <a:ext cx="76" cy="107"/>
            </a:xfrm>
            <a:custGeom>
              <a:avLst/>
              <a:gdLst>
                <a:gd name="T0" fmla="*/ 0 w 305"/>
                <a:gd name="T1" fmla="*/ 407 h 428"/>
                <a:gd name="T2" fmla="*/ 0 w 305"/>
                <a:gd name="T3" fmla="*/ 407 h 428"/>
                <a:gd name="T4" fmla="*/ 13 w 305"/>
                <a:gd name="T5" fmla="*/ 411 h 428"/>
                <a:gd name="T6" fmla="*/ 47 w 305"/>
                <a:gd name="T7" fmla="*/ 418 h 428"/>
                <a:gd name="T8" fmla="*/ 71 w 305"/>
                <a:gd name="T9" fmla="*/ 421 h 428"/>
                <a:gd name="T10" fmla="*/ 98 w 305"/>
                <a:gd name="T11" fmla="*/ 425 h 428"/>
                <a:gd name="T12" fmla="*/ 129 w 305"/>
                <a:gd name="T13" fmla="*/ 427 h 428"/>
                <a:gd name="T14" fmla="*/ 163 w 305"/>
                <a:gd name="T15" fmla="*/ 428 h 428"/>
                <a:gd name="T16" fmla="*/ 163 w 305"/>
                <a:gd name="T17" fmla="*/ 428 h 428"/>
                <a:gd name="T18" fmla="*/ 197 w 305"/>
                <a:gd name="T19" fmla="*/ 427 h 428"/>
                <a:gd name="T20" fmla="*/ 226 w 305"/>
                <a:gd name="T21" fmla="*/ 426 h 428"/>
                <a:gd name="T22" fmla="*/ 251 w 305"/>
                <a:gd name="T23" fmla="*/ 424 h 428"/>
                <a:gd name="T24" fmla="*/ 270 w 305"/>
                <a:gd name="T25" fmla="*/ 422 h 428"/>
                <a:gd name="T26" fmla="*/ 297 w 305"/>
                <a:gd name="T27" fmla="*/ 419 h 428"/>
                <a:gd name="T28" fmla="*/ 305 w 305"/>
                <a:gd name="T29" fmla="*/ 417 h 428"/>
                <a:gd name="T30" fmla="*/ 305 w 305"/>
                <a:gd name="T31" fmla="*/ 346 h 428"/>
                <a:gd name="T32" fmla="*/ 305 w 305"/>
                <a:gd name="T33" fmla="*/ 346 h 428"/>
                <a:gd name="T34" fmla="*/ 297 w 305"/>
                <a:gd name="T35" fmla="*/ 347 h 428"/>
                <a:gd name="T36" fmla="*/ 272 w 305"/>
                <a:gd name="T37" fmla="*/ 351 h 428"/>
                <a:gd name="T38" fmla="*/ 235 w 305"/>
                <a:gd name="T39" fmla="*/ 354 h 428"/>
                <a:gd name="T40" fmla="*/ 213 w 305"/>
                <a:gd name="T41" fmla="*/ 355 h 428"/>
                <a:gd name="T42" fmla="*/ 188 w 305"/>
                <a:gd name="T43" fmla="*/ 355 h 428"/>
                <a:gd name="T44" fmla="*/ 188 w 305"/>
                <a:gd name="T45" fmla="*/ 355 h 428"/>
                <a:gd name="T46" fmla="*/ 167 w 305"/>
                <a:gd name="T47" fmla="*/ 355 h 428"/>
                <a:gd name="T48" fmla="*/ 149 w 305"/>
                <a:gd name="T49" fmla="*/ 354 h 428"/>
                <a:gd name="T50" fmla="*/ 118 w 305"/>
                <a:gd name="T51" fmla="*/ 351 h 428"/>
                <a:gd name="T52" fmla="*/ 99 w 305"/>
                <a:gd name="T53" fmla="*/ 349 h 428"/>
                <a:gd name="T54" fmla="*/ 92 w 305"/>
                <a:gd name="T55" fmla="*/ 348 h 428"/>
                <a:gd name="T56" fmla="*/ 92 w 305"/>
                <a:gd name="T57" fmla="*/ 247 h 428"/>
                <a:gd name="T58" fmla="*/ 276 w 305"/>
                <a:gd name="T59" fmla="*/ 247 h 428"/>
                <a:gd name="T60" fmla="*/ 276 w 305"/>
                <a:gd name="T61" fmla="*/ 175 h 428"/>
                <a:gd name="T62" fmla="*/ 92 w 305"/>
                <a:gd name="T63" fmla="*/ 175 h 428"/>
                <a:gd name="T64" fmla="*/ 92 w 305"/>
                <a:gd name="T65" fmla="*/ 79 h 428"/>
                <a:gd name="T66" fmla="*/ 92 w 305"/>
                <a:gd name="T67" fmla="*/ 79 h 428"/>
                <a:gd name="T68" fmla="*/ 99 w 305"/>
                <a:gd name="T69" fmla="*/ 78 h 428"/>
                <a:gd name="T70" fmla="*/ 117 w 305"/>
                <a:gd name="T71" fmla="*/ 76 h 428"/>
                <a:gd name="T72" fmla="*/ 145 w 305"/>
                <a:gd name="T73" fmla="*/ 74 h 428"/>
                <a:gd name="T74" fmla="*/ 182 w 305"/>
                <a:gd name="T75" fmla="*/ 73 h 428"/>
                <a:gd name="T76" fmla="*/ 182 w 305"/>
                <a:gd name="T77" fmla="*/ 73 h 428"/>
                <a:gd name="T78" fmla="*/ 205 w 305"/>
                <a:gd name="T79" fmla="*/ 73 h 428"/>
                <a:gd name="T80" fmla="*/ 226 w 305"/>
                <a:gd name="T81" fmla="*/ 74 h 428"/>
                <a:gd name="T82" fmla="*/ 263 w 305"/>
                <a:gd name="T83" fmla="*/ 77 h 428"/>
                <a:gd name="T84" fmla="*/ 289 w 305"/>
                <a:gd name="T85" fmla="*/ 80 h 428"/>
                <a:gd name="T86" fmla="*/ 298 w 305"/>
                <a:gd name="T87" fmla="*/ 82 h 428"/>
                <a:gd name="T88" fmla="*/ 298 w 305"/>
                <a:gd name="T89" fmla="*/ 10 h 428"/>
                <a:gd name="T90" fmla="*/ 298 w 305"/>
                <a:gd name="T91" fmla="*/ 10 h 428"/>
                <a:gd name="T92" fmla="*/ 289 w 305"/>
                <a:gd name="T93" fmla="*/ 9 h 428"/>
                <a:gd name="T94" fmla="*/ 264 w 305"/>
                <a:gd name="T95" fmla="*/ 5 h 428"/>
                <a:gd name="T96" fmla="*/ 224 w 305"/>
                <a:gd name="T97" fmla="*/ 2 h 428"/>
                <a:gd name="T98" fmla="*/ 200 w 305"/>
                <a:gd name="T99" fmla="*/ 1 h 428"/>
                <a:gd name="T100" fmla="*/ 172 w 305"/>
                <a:gd name="T101" fmla="*/ 0 h 428"/>
                <a:gd name="T102" fmla="*/ 172 w 305"/>
                <a:gd name="T103" fmla="*/ 0 h 428"/>
                <a:gd name="T104" fmla="*/ 134 w 305"/>
                <a:gd name="T105" fmla="*/ 1 h 428"/>
                <a:gd name="T106" fmla="*/ 102 w 305"/>
                <a:gd name="T107" fmla="*/ 3 h 428"/>
                <a:gd name="T108" fmla="*/ 72 w 305"/>
                <a:gd name="T109" fmla="*/ 6 h 428"/>
                <a:gd name="T110" fmla="*/ 47 w 305"/>
                <a:gd name="T111" fmla="*/ 9 h 428"/>
                <a:gd name="T112" fmla="*/ 27 w 305"/>
                <a:gd name="T113" fmla="*/ 13 h 428"/>
                <a:gd name="T114" fmla="*/ 13 w 305"/>
                <a:gd name="T115" fmla="*/ 15 h 428"/>
                <a:gd name="T116" fmla="*/ 0 w 305"/>
                <a:gd name="T117" fmla="*/ 19 h 428"/>
                <a:gd name="T118" fmla="*/ 0 w 305"/>
                <a:gd name="T119" fmla="*/ 407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05" h="428">
                  <a:moveTo>
                    <a:pt x="0" y="407"/>
                  </a:moveTo>
                  <a:lnTo>
                    <a:pt x="0" y="407"/>
                  </a:lnTo>
                  <a:lnTo>
                    <a:pt x="13" y="411"/>
                  </a:lnTo>
                  <a:lnTo>
                    <a:pt x="47" y="418"/>
                  </a:lnTo>
                  <a:lnTo>
                    <a:pt x="71" y="421"/>
                  </a:lnTo>
                  <a:lnTo>
                    <a:pt x="98" y="425"/>
                  </a:lnTo>
                  <a:lnTo>
                    <a:pt x="129" y="427"/>
                  </a:lnTo>
                  <a:lnTo>
                    <a:pt x="163" y="428"/>
                  </a:lnTo>
                  <a:lnTo>
                    <a:pt x="163" y="428"/>
                  </a:lnTo>
                  <a:lnTo>
                    <a:pt x="197" y="427"/>
                  </a:lnTo>
                  <a:lnTo>
                    <a:pt x="226" y="426"/>
                  </a:lnTo>
                  <a:lnTo>
                    <a:pt x="251" y="424"/>
                  </a:lnTo>
                  <a:lnTo>
                    <a:pt x="270" y="422"/>
                  </a:lnTo>
                  <a:lnTo>
                    <a:pt x="297" y="419"/>
                  </a:lnTo>
                  <a:lnTo>
                    <a:pt x="305" y="417"/>
                  </a:lnTo>
                  <a:lnTo>
                    <a:pt x="305" y="346"/>
                  </a:lnTo>
                  <a:lnTo>
                    <a:pt x="305" y="346"/>
                  </a:lnTo>
                  <a:lnTo>
                    <a:pt x="297" y="347"/>
                  </a:lnTo>
                  <a:lnTo>
                    <a:pt x="272" y="351"/>
                  </a:lnTo>
                  <a:lnTo>
                    <a:pt x="235" y="354"/>
                  </a:lnTo>
                  <a:lnTo>
                    <a:pt x="213" y="355"/>
                  </a:lnTo>
                  <a:lnTo>
                    <a:pt x="188" y="355"/>
                  </a:lnTo>
                  <a:lnTo>
                    <a:pt x="188" y="355"/>
                  </a:lnTo>
                  <a:lnTo>
                    <a:pt x="167" y="355"/>
                  </a:lnTo>
                  <a:lnTo>
                    <a:pt x="149" y="354"/>
                  </a:lnTo>
                  <a:lnTo>
                    <a:pt x="118" y="351"/>
                  </a:lnTo>
                  <a:lnTo>
                    <a:pt x="99" y="349"/>
                  </a:lnTo>
                  <a:lnTo>
                    <a:pt x="92" y="348"/>
                  </a:lnTo>
                  <a:lnTo>
                    <a:pt x="92" y="247"/>
                  </a:lnTo>
                  <a:lnTo>
                    <a:pt x="276" y="247"/>
                  </a:lnTo>
                  <a:lnTo>
                    <a:pt x="276" y="175"/>
                  </a:lnTo>
                  <a:lnTo>
                    <a:pt x="92" y="175"/>
                  </a:lnTo>
                  <a:lnTo>
                    <a:pt x="92" y="79"/>
                  </a:lnTo>
                  <a:lnTo>
                    <a:pt x="92" y="79"/>
                  </a:lnTo>
                  <a:lnTo>
                    <a:pt x="99" y="78"/>
                  </a:lnTo>
                  <a:lnTo>
                    <a:pt x="117" y="76"/>
                  </a:lnTo>
                  <a:lnTo>
                    <a:pt x="145" y="74"/>
                  </a:lnTo>
                  <a:lnTo>
                    <a:pt x="182" y="73"/>
                  </a:lnTo>
                  <a:lnTo>
                    <a:pt x="182" y="73"/>
                  </a:lnTo>
                  <a:lnTo>
                    <a:pt x="205" y="73"/>
                  </a:lnTo>
                  <a:lnTo>
                    <a:pt x="226" y="74"/>
                  </a:lnTo>
                  <a:lnTo>
                    <a:pt x="263" y="77"/>
                  </a:lnTo>
                  <a:lnTo>
                    <a:pt x="289" y="80"/>
                  </a:lnTo>
                  <a:lnTo>
                    <a:pt x="298" y="82"/>
                  </a:lnTo>
                  <a:lnTo>
                    <a:pt x="298" y="10"/>
                  </a:lnTo>
                  <a:lnTo>
                    <a:pt x="298" y="10"/>
                  </a:lnTo>
                  <a:lnTo>
                    <a:pt x="289" y="9"/>
                  </a:lnTo>
                  <a:lnTo>
                    <a:pt x="264" y="5"/>
                  </a:lnTo>
                  <a:lnTo>
                    <a:pt x="224" y="2"/>
                  </a:lnTo>
                  <a:lnTo>
                    <a:pt x="200" y="1"/>
                  </a:lnTo>
                  <a:lnTo>
                    <a:pt x="172" y="0"/>
                  </a:lnTo>
                  <a:lnTo>
                    <a:pt x="172" y="0"/>
                  </a:lnTo>
                  <a:lnTo>
                    <a:pt x="134" y="1"/>
                  </a:lnTo>
                  <a:lnTo>
                    <a:pt x="102" y="3"/>
                  </a:lnTo>
                  <a:lnTo>
                    <a:pt x="72" y="6"/>
                  </a:lnTo>
                  <a:lnTo>
                    <a:pt x="47" y="9"/>
                  </a:lnTo>
                  <a:lnTo>
                    <a:pt x="27" y="13"/>
                  </a:lnTo>
                  <a:lnTo>
                    <a:pt x="13" y="15"/>
                  </a:lnTo>
                  <a:lnTo>
                    <a:pt x="0" y="19"/>
                  </a:lnTo>
                  <a:lnTo>
                    <a:pt x="0" y="40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33" name="Freeform 32"/>
            <p:cNvSpPr>
              <a:spLocks/>
            </p:cNvSpPr>
            <p:nvPr userDrawn="1"/>
          </p:nvSpPr>
          <p:spPr bwMode="auto">
            <a:xfrm>
              <a:off x="4767" y="3974"/>
              <a:ext cx="124" cy="105"/>
            </a:xfrm>
            <a:custGeom>
              <a:avLst/>
              <a:gdLst>
                <a:gd name="T0" fmla="*/ 255 w 496"/>
                <a:gd name="T1" fmla="*/ 246 h 422"/>
                <a:gd name="T2" fmla="*/ 255 w 496"/>
                <a:gd name="T3" fmla="*/ 246 h 422"/>
                <a:gd name="T4" fmla="*/ 251 w 496"/>
                <a:gd name="T5" fmla="*/ 257 h 422"/>
                <a:gd name="T6" fmla="*/ 248 w 496"/>
                <a:gd name="T7" fmla="*/ 270 h 422"/>
                <a:gd name="T8" fmla="*/ 248 w 496"/>
                <a:gd name="T9" fmla="*/ 270 h 422"/>
                <a:gd name="T10" fmla="*/ 244 w 496"/>
                <a:gd name="T11" fmla="*/ 257 h 422"/>
                <a:gd name="T12" fmla="*/ 241 w 496"/>
                <a:gd name="T13" fmla="*/ 246 h 422"/>
                <a:gd name="T14" fmla="*/ 159 w 496"/>
                <a:gd name="T15" fmla="*/ 39 h 422"/>
                <a:gd name="T16" fmla="*/ 159 w 496"/>
                <a:gd name="T17" fmla="*/ 39 h 422"/>
                <a:gd name="T18" fmla="*/ 153 w 496"/>
                <a:gd name="T19" fmla="*/ 28 h 422"/>
                <a:gd name="T20" fmla="*/ 147 w 496"/>
                <a:gd name="T21" fmla="*/ 19 h 422"/>
                <a:gd name="T22" fmla="*/ 140 w 496"/>
                <a:gd name="T23" fmla="*/ 11 h 422"/>
                <a:gd name="T24" fmla="*/ 132 w 496"/>
                <a:gd name="T25" fmla="*/ 7 h 422"/>
                <a:gd name="T26" fmla="*/ 122 w 496"/>
                <a:gd name="T27" fmla="*/ 3 h 422"/>
                <a:gd name="T28" fmla="*/ 110 w 496"/>
                <a:gd name="T29" fmla="*/ 1 h 422"/>
                <a:gd name="T30" fmla="*/ 98 w 496"/>
                <a:gd name="T31" fmla="*/ 1 h 422"/>
                <a:gd name="T32" fmla="*/ 84 w 496"/>
                <a:gd name="T33" fmla="*/ 0 h 422"/>
                <a:gd name="T34" fmla="*/ 84 w 496"/>
                <a:gd name="T35" fmla="*/ 0 h 422"/>
                <a:gd name="T36" fmla="*/ 58 w 496"/>
                <a:gd name="T37" fmla="*/ 1 h 422"/>
                <a:gd name="T38" fmla="*/ 42 w 496"/>
                <a:gd name="T39" fmla="*/ 2 h 422"/>
                <a:gd name="T40" fmla="*/ 0 w 496"/>
                <a:gd name="T41" fmla="*/ 422 h 422"/>
                <a:gd name="T42" fmla="*/ 93 w 496"/>
                <a:gd name="T43" fmla="*/ 422 h 422"/>
                <a:gd name="T44" fmla="*/ 113 w 496"/>
                <a:gd name="T45" fmla="*/ 140 h 422"/>
                <a:gd name="T46" fmla="*/ 201 w 496"/>
                <a:gd name="T47" fmla="*/ 353 h 422"/>
                <a:gd name="T48" fmla="*/ 201 w 496"/>
                <a:gd name="T49" fmla="*/ 353 h 422"/>
                <a:gd name="T50" fmla="*/ 204 w 496"/>
                <a:gd name="T51" fmla="*/ 359 h 422"/>
                <a:gd name="T52" fmla="*/ 208 w 496"/>
                <a:gd name="T53" fmla="*/ 364 h 422"/>
                <a:gd name="T54" fmla="*/ 213 w 496"/>
                <a:gd name="T55" fmla="*/ 368 h 422"/>
                <a:gd name="T56" fmla="*/ 218 w 496"/>
                <a:gd name="T57" fmla="*/ 371 h 422"/>
                <a:gd name="T58" fmla="*/ 224 w 496"/>
                <a:gd name="T59" fmla="*/ 373 h 422"/>
                <a:gd name="T60" fmla="*/ 231 w 496"/>
                <a:gd name="T61" fmla="*/ 376 h 422"/>
                <a:gd name="T62" fmla="*/ 239 w 496"/>
                <a:gd name="T63" fmla="*/ 377 h 422"/>
                <a:gd name="T64" fmla="*/ 248 w 496"/>
                <a:gd name="T65" fmla="*/ 377 h 422"/>
                <a:gd name="T66" fmla="*/ 248 w 496"/>
                <a:gd name="T67" fmla="*/ 377 h 422"/>
                <a:gd name="T68" fmla="*/ 257 w 496"/>
                <a:gd name="T69" fmla="*/ 377 h 422"/>
                <a:gd name="T70" fmla="*/ 266 w 496"/>
                <a:gd name="T71" fmla="*/ 376 h 422"/>
                <a:gd name="T72" fmla="*/ 273 w 496"/>
                <a:gd name="T73" fmla="*/ 373 h 422"/>
                <a:gd name="T74" fmla="*/ 279 w 496"/>
                <a:gd name="T75" fmla="*/ 371 h 422"/>
                <a:gd name="T76" fmla="*/ 284 w 496"/>
                <a:gd name="T77" fmla="*/ 368 h 422"/>
                <a:gd name="T78" fmla="*/ 288 w 496"/>
                <a:gd name="T79" fmla="*/ 364 h 422"/>
                <a:gd name="T80" fmla="*/ 291 w 496"/>
                <a:gd name="T81" fmla="*/ 359 h 422"/>
                <a:gd name="T82" fmla="*/ 294 w 496"/>
                <a:gd name="T83" fmla="*/ 353 h 422"/>
                <a:gd name="T84" fmla="*/ 382 w 496"/>
                <a:gd name="T85" fmla="*/ 140 h 422"/>
                <a:gd name="T86" fmla="*/ 403 w 496"/>
                <a:gd name="T87" fmla="*/ 422 h 422"/>
                <a:gd name="T88" fmla="*/ 496 w 496"/>
                <a:gd name="T89" fmla="*/ 422 h 422"/>
                <a:gd name="T90" fmla="*/ 454 w 496"/>
                <a:gd name="T91" fmla="*/ 2 h 422"/>
                <a:gd name="T92" fmla="*/ 454 w 496"/>
                <a:gd name="T93" fmla="*/ 2 h 422"/>
                <a:gd name="T94" fmla="*/ 438 w 496"/>
                <a:gd name="T95" fmla="*/ 1 h 422"/>
                <a:gd name="T96" fmla="*/ 412 w 496"/>
                <a:gd name="T97" fmla="*/ 0 h 422"/>
                <a:gd name="T98" fmla="*/ 412 w 496"/>
                <a:gd name="T99" fmla="*/ 0 h 422"/>
                <a:gd name="T100" fmla="*/ 397 w 496"/>
                <a:gd name="T101" fmla="*/ 1 h 422"/>
                <a:gd name="T102" fmla="*/ 385 w 496"/>
                <a:gd name="T103" fmla="*/ 1 h 422"/>
                <a:gd name="T104" fmla="*/ 374 w 496"/>
                <a:gd name="T105" fmla="*/ 3 h 422"/>
                <a:gd name="T106" fmla="*/ 365 w 496"/>
                <a:gd name="T107" fmla="*/ 7 h 422"/>
                <a:gd name="T108" fmla="*/ 356 w 496"/>
                <a:gd name="T109" fmla="*/ 11 h 422"/>
                <a:gd name="T110" fmla="*/ 348 w 496"/>
                <a:gd name="T111" fmla="*/ 19 h 422"/>
                <a:gd name="T112" fmla="*/ 342 w 496"/>
                <a:gd name="T113" fmla="*/ 28 h 422"/>
                <a:gd name="T114" fmla="*/ 337 w 496"/>
                <a:gd name="T115" fmla="*/ 39 h 422"/>
                <a:gd name="T116" fmla="*/ 255 w 496"/>
                <a:gd name="T117" fmla="*/ 246 h 4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96" h="422">
                  <a:moveTo>
                    <a:pt x="255" y="246"/>
                  </a:moveTo>
                  <a:lnTo>
                    <a:pt x="255" y="246"/>
                  </a:lnTo>
                  <a:lnTo>
                    <a:pt x="251" y="257"/>
                  </a:lnTo>
                  <a:lnTo>
                    <a:pt x="248" y="270"/>
                  </a:lnTo>
                  <a:lnTo>
                    <a:pt x="248" y="270"/>
                  </a:lnTo>
                  <a:lnTo>
                    <a:pt x="244" y="257"/>
                  </a:lnTo>
                  <a:lnTo>
                    <a:pt x="241" y="246"/>
                  </a:lnTo>
                  <a:lnTo>
                    <a:pt x="159" y="39"/>
                  </a:lnTo>
                  <a:lnTo>
                    <a:pt x="159" y="39"/>
                  </a:lnTo>
                  <a:lnTo>
                    <a:pt x="153" y="28"/>
                  </a:lnTo>
                  <a:lnTo>
                    <a:pt x="147" y="19"/>
                  </a:lnTo>
                  <a:lnTo>
                    <a:pt x="140" y="11"/>
                  </a:lnTo>
                  <a:lnTo>
                    <a:pt x="132" y="7"/>
                  </a:lnTo>
                  <a:lnTo>
                    <a:pt x="122" y="3"/>
                  </a:lnTo>
                  <a:lnTo>
                    <a:pt x="110" y="1"/>
                  </a:lnTo>
                  <a:lnTo>
                    <a:pt x="98" y="1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58" y="1"/>
                  </a:lnTo>
                  <a:lnTo>
                    <a:pt x="42" y="2"/>
                  </a:lnTo>
                  <a:lnTo>
                    <a:pt x="0" y="422"/>
                  </a:lnTo>
                  <a:lnTo>
                    <a:pt x="93" y="422"/>
                  </a:lnTo>
                  <a:lnTo>
                    <a:pt x="113" y="140"/>
                  </a:lnTo>
                  <a:lnTo>
                    <a:pt x="201" y="353"/>
                  </a:lnTo>
                  <a:lnTo>
                    <a:pt x="201" y="353"/>
                  </a:lnTo>
                  <a:lnTo>
                    <a:pt x="204" y="359"/>
                  </a:lnTo>
                  <a:lnTo>
                    <a:pt x="208" y="364"/>
                  </a:lnTo>
                  <a:lnTo>
                    <a:pt x="213" y="368"/>
                  </a:lnTo>
                  <a:lnTo>
                    <a:pt x="218" y="371"/>
                  </a:lnTo>
                  <a:lnTo>
                    <a:pt x="224" y="373"/>
                  </a:lnTo>
                  <a:lnTo>
                    <a:pt x="231" y="376"/>
                  </a:lnTo>
                  <a:lnTo>
                    <a:pt x="239" y="377"/>
                  </a:lnTo>
                  <a:lnTo>
                    <a:pt x="248" y="377"/>
                  </a:lnTo>
                  <a:lnTo>
                    <a:pt x="248" y="377"/>
                  </a:lnTo>
                  <a:lnTo>
                    <a:pt x="257" y="377"/>
                  </a:lnTo>
                  <a:lnTo>
                    <a:pt x="266" y="376"/>
                  </a:lnTo>
                  <a:lnTo>
                    <a:pt x="273" y="373"/>
                  </a:lnTo>
                  <a:lnTo>
                    <a:pt x="279" y="371"/>
                  </a:lnTo>
                  <a:lnTo>
                    <a:pt x="284" y="368"/>
                  </a:lnTo>
                  <a:lnTo>
                    <a:pt x="288" y="364"/>
                  </a:lnTo>
                  <a:lnTo>
                    <a:pt x="291" y="359"/>
                  </a:lnTo>
                  <a:lnTo>
                    <a:pt x="294" y="353"/>
                  </a:lnTo>
                  <a:lnTo>
                    <a:pt x="382" y="140"/>
                  </a:lnTo>
                  <a:lnTo>
                    <a:pt x="403" y="422"/>
                  </a:lnTo>
                  <a:lnTo>
                    <a:pt x="496" y="422"/>
                  </a:lnTo>
                  <a:lnTo>
                    <a:pt x="454" y="2"/>
                  </a:lnTo>
                  <a:lnTo>
                    <a:pt x="454" y="2"/>
                  </a:lnTo>
                  <a:lnTo>
                    <a:pt x="438" y="1"/>
                  </a:lnTo>
                  <a:lnTo>
                    <a:pt x="412" y="0"/>
                  </a:lnTo>
                  <a:lnTo>
                    <a:pt x="412" y="0"/>
                  </a:lnTo>
                  <a:lnTo>
                    <a:pt x="397" y="1"/>
                  </a:lnTo>
                  <a:lnTo>
                    <a:pt x="385" y="1"/>
                  </a:lnTo>
                  <a:lnTo>
                    <a:pt x="374" y="3"/>
                  </a:lnTo>
                  <a:lnTo>
                    <a:pt x="365" y="7"/>
                  </a:lnTo>
                  <a:lnTo>
                    <a:pt x="356" y="11"/>
                  </a:lnTo>
                  <a:lnTo>
                    <a:pt x="348" y="19"/>
                  </a:lnTo>
                  <a:lnTo>
                    <a:pt x="342" y="28"/>
                  </a:lnTo>
                  <a:lnTo>
                    <a:pt x="337" y="39"/>
                  </a:lnTo>
                  <a:lnTo>
                    <a:pt x="255" y="24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34" name="Freeform 33"/>
            <p:cNvSpPr>
              <a:spLocks/>
            </p:cNvSpPr>
            <p:nvPr userDrawn="1"/>
          </p:nvSpPr>
          <p:spPr bwMode="auto">
            <a:xfrm>
              <a:off x="4671" y="4034"/>
              <a:ext cx="43" cy="29"/>
            </a:xfrm>
            <a:custGeom>
              <a:avLst/>
              <a:gdLst>
                <a:gd name="T0" fmla="*/ 171 w 171"/>
                <a:gd name="T1" fmla="*/ 93 h 116"/>
                <a:gd name="T2" fmla="*/ 171 w 171"/>
                <a:gd name="T3" fmla="*/ 93 h 116"/>
                <a:gd name="T4" fmla="*/ 151 w 171"/>
                <a:gd name="T5" fmla="*/ 99 h 116"/>
                <a:gd name="T6" fmla="*/ 125 w 171"/>
                <a:gd name="T7" fmla="*/ 108 h 116"/>
                <a:gd name="T8" fmla="*/ 110 w 171"/>
                <a:gd name="T9" fmla="*/ 111 h 116"/>
                <a:gd name="T10" fmla="*/ 96 w 171"/>
                <a:gd name="T11" fmla="*/ 114 h 116"/>
                <a:gd name="T12" fmla="*/ 82 w 171"/>
                <a:gd name="T13" fmla="*/ 116 h 116"/>
                <a:gd name="T14" fmla="*/ 67 w 171"/>
                <a:gd name="T15" fmla="*/ 116 h 116"/>
                <a:gd name="T16" fmla="*/ 67 w 171"/>
                <a:gd name="T17" fmla="*/ 116 h 116"/>
                <a:gd name="T18" fmla="*/ 54 w 171"/>
                <a:gd name="T19" fmla="*/ 116 h 116"/>
                <a:gd name="T20" fmla="*/ 41 w 171"/>
                <a:gd name="T21" fmla="*/ 114 h 116"/>
                <a:gd name="T22" fmla="*/ 30 w 171"/>
                <a:gd name="T23" fmla="*/ 110 h 116"/>
                <a:gd name="T24" fmla="*/ 24 w 171"/>
                <a:gd name="T25" fmla="*/ 108 h 116"/>
                <a:gd name="T26" fmla="*/ 19 w 171"/>
                <a:gd name="T27" fmla="*/ 105 h 116"/>
                <a:gd name="T28" fmla="*/ 15 w 171"/>
                <a:gd name="T29" fmla="*/ 101 h 116"/>
                <a:gd name="T30" fmla="*/ 11 w 171"/>
                <a:gd name="T31" fmla="*/ 97 h 116"/>
                <a:gd name="T32" fmla="*/ 8 w 171"/>
                <a:gd name="T33" fmla="*/ 92 h 116"/>
                <a:gd name="T34" fmla="*/ 5 w 171"/>
                <a:gd name="T35" fmla="*/ 87 h 116"/>
                <a:gd name="T36" fmla="*/ 3 w 171"/>
                <a:gd name="T37" fmla="*/ 82 h 116"/>
                <a:gd name="T38" fmla="*/ 2 w 171"/>
                <a:gd name="T39" fmla="*/ 76 h 116"/>
                <a:gd name="T40" fmla="*/ 1 w 171"/>
                <a:gd name="T41" fmla="*/ 69 h 116"/>
                <a:gd name="T42" fmla="*/ 0 w 171"/>
                <a:gd name="T43" fmla="*/ 61 h 116"/>
                <a:gd name="T44" fmla="*/ 0 w 171"/>
                <a:gd name="T45" fmla="*/ 61 h 116"/>
                <a:gd name="T46" fmla="*/ 1 w 171"/>
                <a:gd name="T47" fmla="*/ 49 h 116"/>
                <a:gd name="T48" fmla="*/ 4 w 171"/>
                <a:gd name="T49" fmla="*/ 38 h 116"/>
                <a:gd name="T50" fmla="*/ 6 w 171"/>
                <a:gd name="T51" fmla="*/ 33 h 116"/>
                <a:gd name="T52" fmla="*/ 9 w 171"/>
                <a:gd name="T53" fmla="*/ 27 h 116"/>
                <a:gd name="T54" fmla="*/ 13 w 171"/>
                <a:gd name="T55" fmla="*/ 23 h 116"/>
                <a:gd name="T56" fmla="*/ 16 w 171"/>
                <a:gd name="T57" fmla="*/ 19 h 116"/>
                <a:gd name="T58" fmla="*/ 21 w 171"/>
                <a:gd name="T59" fmla="*/ 16 h 116"/>
                <a:gd name="T60" fmla="*/ 26 w 171"/>
                <a:gd name="T61" fmla="*/ 13 h 116"/>
                <a:gd name="T62" fmla="*/ 33 w 171"/>
                <a:gd name="T63" fmla="*/ 10 h 116"/>
                <a:gd name="T64" fmla="*/ 39 w 171"/>
                <a:gd name="T65" fmla="*/ 8 h 116"/>
                <a:gd name="T66" fmla="*/ 55 w 171"/>
                <a:gd name="T67" fmla="*/ 5 h 116"/>
                <a:gd name="T68" fmla="*/ 72 w 171"/>
                <a:gd name="T69" fmla="*/ 3 h 116"/>
                <a:gd name="T70" fmla="*/ 171 w 171"/>
                <a:gd name="T71" fmla="*/ 0 h 116"/>
                <a:gd name="T72" fmla="*/ 171 w 171"/>
                <a:gd name="T73" fmla="*/ 93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71" h="116">
                  <a:moveTo>
                    <a:pt x="171" y="93"/>
                  </a:moveTo>
                  <a:lnTo>
                    <a:pt x="171" y="93"/>
                  </a:lnTo>
                  <a:lnTo>
                    <a:pt x="151" y="99"/>
                  </a:lnTo>
                  <a:lnTo>
                    <a:pt x="125" y="108"/>
                  </a:lnTo>
                  <a:lnTo>
                    <a:pt x="110" y="111"/>
                  </a:lnTo>
                  <a:lnTo>
                    <a:pt x="96" y="114"/>
                  </a:lnTo>
                  <a:lnTo>
                    <a:pt x="82" y="116"/>
                  </a:lnTo>
                  <a:lnTo>
                    <a:pt x="67" y="116"/>
                  </a:lnTo>
                  <a:lnTo>
                    <a:pt x="67" y="116"/>
                  </a:lnTo>
                  <a:lnTo>
                    <a:pt x="54" y="116"/>
                  </a:lnTo>
                  <a:lnTo>
                    <a:pt x="41" y="114"/>
                  </a:lnTo>
                  <a:lnTo>
                    <a:pt x="30" y="110"/>
                  </a:lnTo>
                  <a:lnTo>
                    <a:pt x="24" y="108"/>
                  </a:lnTo>
                  <a:lnTo>
                    <a:pt x="19" y="105"/>
                  </a:lnTo>
                  <a:lnTo>
                    <a:pt x="15" y="101"/>
                  </a:lnTo>
                  <a:lnTo>
                    <a:pt x="11" y="97"/>
                  </a:lnTo>
                  <a:lnTo>
                    <a:pt x="8" y="92"/>
                  </a:lnTo>
                  <a:lnTo>
                    <a:pt x="5" y="87"/>
                  </a:lnTo>
                  <a:lnTo>
                    <a:pt x="3" y="82"/>
                  </a:lnTo>
                  <a:lnTo>
                    <a:pt x="2" y="76"/>
                  </a:lnTo>
                  <a:lnTo>
                    <a:pt x="1" y="69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1" y="49"/>
                  </a:lnTo>
                  <a:lnTo>
                    <a:pt x="4" y="38"/>
                  </a:lnTo>
                  <a:lnTo>
                    <a:pt x="6" y="33"/>
                  </a:lnTo>
                  <a:lnTo>
                    <a:pt x="9" y="27"/>
                  </a:lnTo>
                  <a:lnTo>
                    <a:pt x="13" y="23"/>
                  </a:lnTo>
                  <a:lnTo>
                    <a:pt x="16" y="19"/>
                  </a:lnTo>
                  <a:lnTo>
                    <a:pt x="21" y="16"/>
                  </a:lnTo>
                  <a:lnTo>
                    <a:pt x="26" y="13"/>
                  </a:lnTo>
                  <a:lnTo>
                    <a:pt x="33" y="10"/>
                  </a:lnTo>
                  <a:lnTo>
                    <a:pt x="39" y="8"/>
                  </a:lnTo>
                  <a:lnTo>
                    <a:pt x="55" y="5"/>
                  </a:lnTo>
                  <a:lnTo>
                    <a:pt x="72" y="3"/>
                  </a:lnTo>
                  <a:lnTo>
                    <a:pt x="171" y="0"/>
                  </a:lnTo>
                  <a:lnTo>
                    <a:pt x="171" y="9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35" name="Freeform 34"/>
            <p:cNvSpPr>
              <a:spLocks/>
            </p:cNvSpPr>
            <p:nvPr userDrawn="1"/>
          </p:nvSpPr>
          <p:spPr bwMode="auto">
            <a:xfrm>
              <a:off x="4649" y="3974"/>
              <a:ext cx="88" cy="107"/>
            </a:xfrm>
            <a:custGeom>
              <a:avLst/>
              <a:gdLst>
                <a:gd name="T0" fmla="*/ 205 w 352"/>
                <a:gd name="T1" fmla="*/ 0 h 428"/>
                <a:gd name="T2" fmla="*/ 147 w 352"/>
                <a:gd name="T3" fmla="*/ 4 h 428"/>
                <a:gd name="T4" fmla="*/ 97 w 352"/>
                <a:gd name="T5" fmla="*/ 12 h 428"/>
                <a:gd name="T6" fmla="*/ 58 w 352"/>
                <a:gd name="T7" fmla="*/ 23 h 428"/>
                <a:gd name="T8" fmla="*/ 33 w 352"/>
                <a:gd name="T9" fmla="*/ 33 h 428"/>
                <a:gd name="T10" fmla="*/ 52 w 352"/>
                <a:gd name="T11" fmla="*/ 102 h 428"/>
                <a:gd name="T12" fmla="*/ 92 w 352"/>
                <a:gd name="T13" fmla="*/ 91 h 428"/>
                <a:gd name="T14" fmla="*/ 133 w 352"/>
                <a:gd name="T15" fmla="*/ 82 h 428"/>
                <a:gd name="T16" fmla="*/ 179 w 352"/>
                <a:gd name="T17" fmla="*/ 79 h 428"/>
                <a:gd name="T18" fmla="*/ 197 w 352"/>
                <a:gd name="T19" fmla="*/ 80 h 428"/>
                <a:gd name="T20" fmla="*/ 221 w 352"/>
                <a:gd name="T21" fmla="*/ 84 h 428"/>
                <a:gd name="T22" fmla="*/ 234 w 352"/>
                <a:gd name="T23" fmla="*/ 90 h 428"/>
                <a:gd name="T24" fmla="*/ 244 w 352"/>
                <a:gd name="T25" fmla="*/ 98 h 428"/>
                <a:gd name="T26" fmla="*/ 251 w 352"/>
                <a:gd name="T27" fmla="*/ 108 h 428"/>
                <a:gd name="T28" fmla="*/ 256 w 352"/>
                <a:gd name="T29" fmla="*/ 120 h 428"/>
                <a:gd name="T30" fmla="*/ 260 w 352"/>
                <a:gd name="T31" fmla="*/ 137 h 428"/>
                <a:gd name="T32" fmla="*/ 260 w 352"/>
                <a:gd name="T33" fmla="*/ 176 h 428"/>
                <a:gd name="T34" fmla="*/ 179 w 352"/>
                <a:gd name="T35" fmla="*/ 176 h 428"/>
                <a:gd name="T36" fmla="*/ 132 w 352"/>
                <a:gd name="T37" fmla="*/ 179 h 428"/>
                <a:gd name="T38" fmla="*/ 93 w 352"/>
                <a:gd name="T39" fmla="*/ 187 h 428"/>
                <a:gd name="T40" fmla="*/ 61 w 352"/>
                <a:gd name="T41" fmla="*/ 200 h 428"/>
                <a:gd name="T42" fmla="*/ 38 w 352"/>
                <a:gd name="T43" fmla="*/ 216 h 428"/>
                <a:gd name="T44" fmla="*/ 20 w 352"/>
                <a:gd name="T45" fmla="*/ 236 h 428"/>
                <a:gd name="T46" fmla="*/ 9 w 352"/>
                <a:gd name="T47" fmla="*/ 257 h 428"/>
                <a:gd name="T48" fmla="*/ 2 w 352"/>
                <a:gd name="T49" fmla="*/ 282 h 428"/>
                <a:gd name="T50" fmla="*/ 0 w 352"/>
                <a:gd name="T51" fmla="*/ 307 h 428"/>
                <a:gd name="T52" fmla="*/ 1 w 352"/>
                <a:gd name="T53" fmla="*/ 323 h 428"/>
                <a:gd name="T54" fmla="*/ 7 w 352"/>
                <a:gd name="T55" fmla="*/ 352 h 428"/>
                <a:gd name="T56" fmla="*/ 19 w 352"/>
                <a:gd name="T57" fmla="*/ 376 h 428"/>
                <a:gd name="T58" fmla="*/ 35 w 352"/>
                <a:gd name="T59" fmla="*/ 394 h 428"/>
                <a:gd name="T60" fmla="*/ 54 w 352"/>
                <a:gd name="T61" fmla="*/ 408 h 428"/>
                <a:gd name="T62" fmla="*/ 77 w 352"/>
                <a:gd name="T63" fmla="*/ 418 h 428"/>
                <a:gd name="T64" fmla="*/ 101 w 352"/>
                <a:gd name="T65" fmla="*/ 424 h 428"/>
                <a:gd name="T66" fmla="*/ 126 w 352"/>
                <a:gd name="T67" fmla="*/ 427 h 428"/>
                <a:gd name="T68" fmla="*/ 138 w 352"/>
                <a:gd name="T69" fmla="*/ 428 h 428"/>
                <a:gd name="T70" fmla="*/ 164 w 352"/>
                <a:gd name="T71" fmla="*/ 426 h 428"/>
                <a:gd name="T72" fmla="*/ 209 w 352"/>
                <a:gd name="T73" fmla="*/ 418 h 428"/>
                <a:gd name="T74" fmla="*/ 241 w 352"/>
                <a:gd name="T75" fmla="*/ 406 h 428"/>
                <a:gd name="T76" fmla="*/ 260 w 352"/>
                <a:gd name="T77" fmla="*/ 397 h 428"/>
                <a:gd name="T78" fmla="*/ 264 w 352"/>
                <a:gd name="T79" fmla="*/ 396 h 428"/>
                <a:gd name="T80" fmla="*/ 270 w 352"/>
                <a:gd name="T81" fmla="*/ 398 h 428"/>
                <a:gd name="T82" fmla="*/ 284 w 352"/>
                <a:gd name="T83" fmla="*/ 404 h 428"/>
                <a:gd name="T84" fmla="*/ 311 w 352"/>
                <a:gd name="T85" fmla="*/ 411 h 428"/>
                <a:gd name="T86" fmla="*/ 352 w 352"/>
                <a:gd name="T87" fmla="*/ 413 h 428"/>
                <a:gd name="T88" fmla="*/ 352 w 352"/>
                <a:gd name="T89" fmla="*/ 122 h 428"/>
                <a:gd name="T90" fmla="*/ 350 w 352"/>
                <a:gd name="T91" fmla="*/ 92 h 428"/>
                <a:gd name="T92" fmla="*/ 343 w 352"/>
                <a:gd name="T93" fmla="*/ 66 h 428"/>
                <a:gd name="T94" fmla="*/ 331 w 352"/>
                <a:gd name="T95" fmla="*/ 45 h 428"/>
                <a:gd name="T96" fmla="*/ 314 w 352"/>
                <a:gd name="T97" fmla="*/ 29 h 428"/>
                <a:gd name="T98" fmla="*/ 293 w 352"/>
                <a:gd name="T99" fmla="*/ 15 h 428"/>
                <a:gd name="T100" fmla="*/ 268 w 352"/>
                <a:gd name="T101" fmla="*/ 7 h 428"/>
                <a:gd name="T102" fmla="*/ 238 w 352"/>
                <a:gd name="T103" fmla="*/ 2 h 428"/>
                <a:gd name="T104" fmla="*/ 205 w 352"/>
                <a:gd name="T105" fmla="*/ 0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52" h="428">
                  <a:moveTo>
                    <a:pt x="205" y="0"/>
                  </a:moveTo>
                  <a:lnTo>
                    <a:pt x="205" y="0"/>
                  </a:lnTo>
                  <a:lnTo>
                    <a:pt x="176" y="1"/>
                  </a:lnTo>
                  <a:lnTo>
                    <a:pt x="147" y="4"/>
                  </a:lnTo>
                  <a:lnTo>
                    <a:pt x="121" y="7"/>
                  </a:lnTo>
                  <a:lnTo>
                    <a:pt x="97" y="12"/>
                  </a:lnTo>
                  <a:lnTo>
                    <a:pt x="77" y="17"/>
                  </a:lnTo>
                  <a:lnTo>
                    <a:pt x="58" y="23"/>
                  </a:lnTo>
                  <a:lnTo>
                    <a:pt x="44" y="28"/>
                  </a:lnTo>
                  <a:lnTo>
                    <a:pt x="33" y="33"/>
                  </a:lnTo>
                  <a:lnTo>
                    <a:pt x="52" y="102"/>
                  </a:lnTo>
                  <a:lnTo>
                    <a:pt x="52" y="102"/>
                  </a:lnTo>
                  <a:lnTo>
                    <a:pt x="63" y="98"/>
                  </a:lnTo>
                  <a:lnTo>
                    <a:pt x="92" y="91"/>
                  </a:lnTo>
                  <a:lnTo>
                    <a:pt x="111" y="86"/>
                  </a:lnTo>
                  <a:lnTo>
                    <a:pt x="133" y="82"/>
                  </a:lnTo>
                  <a:lnTo>
                    <a:pt x="155" y="80"/>
                  </a:lnTo>
                  <a:lnTo>
                    <a:pt x="179" y="79"/>
                  </a:lnTo>
                  <a:lnTo>
                    <a:pt x="179" y="79"/>
                  </a:lnTo>
                  <a:lnTo>
                    <a:pt x="197" y="80"/>
                  </a:lnTo>
                  <a:lnTo>
                    <a:pt x="214" y="82"/>
                  </a:lnTo>
                  <a:lnTo>
                    <a:pt x="221" y="84"/>
                  </a:lnTo>
                  <a:lnTo>
                    <a:pt x="228" y="86"/>
                  </a:lnTo>
                  <a:lnTo>
                    <a:pt x="234" y="90"/>
                  </a:lnTo>
                  <a:lnTo>
                    <a:pt x="239" y="94"/>
                  </a:lnTo>
                  <a:lnTo>
                    <a:pt x="244" y="98"/>
                  </a:lnTo>
                  <a:lnTo>
                    <a:pt x="248" y="102"/>
                  </a:lnTo>
                  <a:lnTo>
                    <a:pt x="251" y="108"/>
                  </a:lnTo>
                  <a:lnTo>
                    <a:pt x="254" y="114"/>
                  </a:lnTo>
                  <a:lnTo>
                    <a:pt x="256" y="120"/>
                  </a:lnTo>
                  <a:lnTo>
                    <a:pt x="258" y="129"/>
                  </a:lnTo>
                  <a:lnTo>
                    <a:pt x="260" y="137"/>
                  </a:lnTo>
                  <a:lnTo>
                    <a:pt x="260" y="146"/>
                  </a:lnTo>
                  <a:lnTo>
                    <a:pt x="260" y="176"/>
                  </a:lnTo>
                  <a:lnTo>
                    <a:pt x="179" y="176"/>
                  </a:lnTo>
                  <a:lnTo>
                    <a:pt x="179" y="176"/>
                  </a:lnTo>
                  <a:lnTo>
                    <a:pt x="154" y="177"/>
                  </a:lnTo>
                  <a:lnTo>
                    <a:pt x="132" y="179"/>
                  </a:lnTo>
                  <a:lnTo>
                    <a:pt x="111" y="182"/>
                  </a:lnTo>
                  <a:lnTo>
                    <a:pt x="93" y="187"/>
                  </a:lnTo>
                  <a:lnTo>
                    <a:pt x="77" y="192"/>
                  </a:lnTo>
                  <a:lnTo>
                    <a:pt x="61" y="200"/>
                  </a:lnTo>
                  <a:lnTo>
                    <a:pt x="49" y="207"/>
                  </a:lnTo>
                  <a:lnTo>
                    <a:pt x="38" y="216"/>
                  </a:lnTo>
                  <a:lnTo>
                    <a:pt x="29" y="225"/>
                  </a:lnTo>
                  <a:lnTo>
                    <a:pt x="20" y="236"/>
                  </a:lnTo>
                  <a:lnTo>
                    <a:pt x="14" y="246"/>
                  </a:lnTo>
                  <a:lnTo>
                    <a:pt x="9" y="257"/>
                  </a:lnTo>
                  <a:lnTo>
                    <a:pt x="5" y="270"/>
                  </a:lnTo>
                  <a:lnTo>
                    <a:pt x="2" y="282"/>
                  </a:lnTo>
                  <a:lnTo>
                    <a:pt x="1" y="294"/>
                  </a:lnTo>
                  <a:lnTo>
                    <a:pt x="0" y="307"/>
                  </a:lnTo>
                  <a:lnTo>
                    <a:pt x="0" y="307"/>
                  </a:lnTo>
                  <a:lnTo>
                    <a:pt x="1" y="323"/>
                  </a:lnTo>
                  <a:lnTo>
                    <a:pt x="3" y="338"/>
                  </a:lnTo>
                  <a:lnTo>
                    <a:pt x="7" y="352"/>
                  </a:lnTo>
                  <a:lnTo>
                    <a:pt x="12" y="364"/>
                  </a:lnTo>
                  <a:lnTo>
                    <a:pt x="19" y="376"/>
                  </a:lnTo>
                  <a:lnTo>
                    <a:pt x="27" y="386"/>
                  </a:lnTo>
                  <a:lnTo>
                    <a:pt x="35" y="394"/>
                  </a:lnTo>
                  <a:lnTo>
                    <a:pt x="45" y="401"/>
                  </a:lnTo>
                  <a:lnTo>
                    <a:pt x="54" y="408"/>
                  </a:lnTo>
                  <a:lnTo>
                    <a:pt x="65" y="414"/>
                  </a:lnTo>
                  <a:lnTo>
                    <a:pt x="77" y="418"/>
                  </a:lnTo>
                  <a:lnTo>
                    <a:pt x="89" y="422"/>
                  </a:lnTo>
                  <a:lnTo>
                    <a:pt x="101" y="424"/>
                  </a:lnTo>
                  <a:lnTo>
                    <a:pt x="113" y="426"/>
                  </a:lnTo>
                  <a:lnTo>
                    <a:pt x="126" y="427"/>
                  </a:lnTo>
                  <a:lnTo>
                    <a:pt x="138" y="428"/>
                  </a:lnTo>
                  <a:lnTo>
                    <a:pt x="138" y="428"/>
                  </a:lnTo>
                  <a:lnTo>
                    <a:pt x="151" y="427"/>
                  </a:lnTo>
                  <a:lnTo>
                    <a:pt x="164" y="426"/>
                  </a:lnTo>
                  <a:lnTo>
                    <a:pt x="189" y="423"/>
                  </a:lnTo>
                  <a:lnTo>
                    <a:pt x="209" y="418"/>
                  </a:lnTo>
                  <a:lnTo>
                    <a:pt x="227" y="412"/>
                  </a:lnTo>
                  <a:lnTo>
                    <a:pt x="241" y="406"/>
                  </a:lnTo>
                  <a:lnTo>
                    <a:pt x="252" y="401"/>
                  </a:lnTo>
                  <a:lnTo>
                    <a:pt x="260" y="397"/>
                  </a:lnTo>
                  <a:lnTo>
                    <a:pt x="264" y="396"/>
                  </a:lnTo>
                  <a:lnTo>
                    <a:pt x="264" y="396"/>
                  </a:lnTo>
                  <a:lnTo>
                    <a:pt x="266" y="397"/>
                  </a:lnTo>
                  <a:lnTo>
                    <a:pt x="270" y="398"/>
                  </a:lnTo>
                  <a:lnTo>
                    <a:pt x="276" y="401"/>
                  </a:lnTo>
                  <a:lnTo>
                    <a:pt x="284" y="404"/>
                  </a:lnTo>
                  <a:lnTo>
                    <a:pt x="295" y="407"/>
                  </a:lnTo>
                  <a:lnTo>
                    <a:pt x="311" y="411"/>
                  </a:lnTo>
                  <a:lnTo>
                    <a:pt x="329" y="412"/>
                  </a:lnTo>
                  <a:lnTo>
                    <a:pt x="352" y="413"/>
                  </a:lnTo>
                  <a:lnTo>
                    <a:pt x="352" y="122"/>
                  </a:lnTo>
                  <a:lnTo>
                    <a:pt x="352" y="122"/>
                  </a:lnTo>
                  <a:lnTo>
                    <a:pt x="352" y="106"/>
                  </a:lnTo>
                  <a:lnTo>
                    <a:pt x="350" y="92"/>
                  </a:lnTo>
                  <a:lnTo>
                    <a:pt x="347" y="78"/>
                  </a:lnTo>
                  <a:lnTo>
                    <a:pt x="343" y="66"/>
                  </a:lnTo>
                  <a:lnTo>
                    <a:pt x="337" y="56"/>
                  </a:lnTo>
                  <a:lnTo>
                    <a:pt x="331" y="45"/>
                  </a:lnTo>
                  <a:lnTo>
                    <a:pt x="323" y="36"/>
                  </a:lnTo>
                  <a:lnTo>
                    <a:pt x="314" y="29"/>
                  </a:lnTo>
                  <a:lnTo>
                    <a:pt x="304" y="22"/>
                  </a:lnTo>
                  <a:lnTo>
                    <a:pt x="293" y="15"/>
                  </a:lnTo>
                  <a:lnTo>
                    <a:pt x="281" y="11"/>
                  </a:lnTo>
                  <a:lnTo>
                    <a:pt x="268" y="7"/>
                  </a:lnTo>
                  <a:lnTo>
                    <a:pt x="253" y="4"/>
                  </a:lnTo>
                  <a:lnTo>
                    <a:pt x="238" y="2"/>
                  </a:lnTo>
                  <a:lnTo>
                    <a:pt x="223" y="1"/>
                  </a:lnTo>
                  <a:lnTo>
                    <a:pt x="205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36" name="Freeform 10"/>
            <p:cNvSpPr>
              <a:spLocks/>
            </p:cNvSpPr>
            <p:nvPr userDrawn="1"/>
          </p:nvSpPr>
          <p:spPr bwMode="auto">
            <a:xfrm>
              <a:off x="4936" y="4034"/>
              <a:ext cx="43" cy="29"/>
            </a:xfrm>
            <a:custGeom>
              <a:avLst/>
              <a:gdLst>
                <a:gd name="T0" fmla="*/ 171 w 171"/>
                <a:gd name="T1" fmla="*/ 93 h 116"/>
                <a:gd name="T2" fmla="*/ 171 w 171"/>
                <a:gd name="T3" fmla="*/ 93 h 116"/>
                <a:gd name="T4" fmla="*/ 152 w 171"/>
                <a:gd name="T5" fmla="*/ 99 h 116"/>
                <a:gd name="T6" fmla="*/ 125 w 171"/>
                <a:gd name="T7" fmla="*/ 108 h 116"/>
                <a:gd name="T8" fmla="*/ 111 w 171"/>
                <a:gd name="T9" fmla="*/ 111 h 116"/>
                <a:gd name="T10" fmla="*/ 95 w 171"/>
                <a:gd name="T11" fmla="*/ 114 h 116"/>
                <a:gd name="T12" fmla="*/ 81 w 171"/>
                <a:gd name="T13" fmla="*/ 116 h 116"/>
                <a:gd name="T14" fmla="*/ 68 w 171"/>
                <a:gd name="T15" fmla="*/ 116 h 116"/>
                <a:gd name="T16" fmla="*/ 68 w 171"/>
                <a:gd name="T17" fmla="*/ 116 h 116"/>
                <a:gd name="T18" fmla="*/ 54 w 171"/>
                <a:gd name="T19" fmla="*/ 116 h 116"/>
                <a:gd name="T20" fmla="*/ 41 w 171"/>
                <a:gd name="T21" fmla="*/ 114 h 116"/>
                <a:gd name="T22" fmla="*/ 29 w 171"/>
                <a:gd name="T23" fmla="*/ 110 h 116"/>
                <a:gd name="T24" fmla="*/ 24 w 171"/>
                <a:gd name="T25" fmla="*/ 108 h 116"/>
                <a:gd name="T26" fmla="*/ 20 w 171"/>
                <a:gd name="T27" fmla="*/ 105 h 116"/>
                <a:gd name="T28" fmla="*/ 16 w 171"/>
                <a:gd name="T29" fmla="*/ 101 h 116"/>
                <a:gd name="T30" fmla="*/ 12 w 171"/>
                <a:gd name="T31" fmla="*/ 97 h 116"/>
                <a:gd name="T32" fmla="*/ 9 w 171"/>
                <a:gd name="T33" fmla="*/ 92 h 116"/>
                <a:gd name="T34" fmla="*/ 6 w 171"/>
                <a:gd name="T35" fmla="*/ 87 h 116"/>
                <a:gd name="T36" fmla="*/ 3 w 171"/>
                <a:gd name="T37" fmla="*/ 82 h 116"/>
                <a:gd name="T38" fmla="*/ 1 w 171"/>
                <a:gd name="T39" fmla="*/ 76 h 116"/>
                <a:gd name="T40" fmla="*/ 0 w 171"/>
                <a:gd name="T41" fmla="*/ 69 h 116"/>
                <a:gd name="T42" fmla="*/ 0 w 171"/>
                <a:gd name="T43" fmla="*/ 61 h 116"/>
                <a:gd name="T44" fmla="*/ 0 w 171"/>
                <a:gd name="T45" fmla="*/ 61 h 116"/>
                <a:gd name="T46" fmla="*/ 1 w 171"/>
                <a:gd name="T47" fmla="*/ 49 h 116"/>
                <a:gd name="T48" fmla="*/ 4 w 171"/>
                <a:gd name="T49" fmla="*/ 38 h 116"/>
                <a:gd name="T50" fmla="*/ 7 w 171"/>
                <a:gd name="T51" fmla="*/ 33 h 116"/>
                <a:gd name="T52" fmla="*/ 10 w 171"/>
                <a:gd name="T53" fmla="*/ 27 h 116"/>
                <a:gd name="T54" fmla="*/ 13 w 171"/>
                <a:gd name="T55" fmla="*/ 23 h 116"/>
                <a:gd name="T56" fmla="*/ 17 w 171"/>
                <a:gd name="T57" fmla="*/ 19 h 116"/>
                <a:gd name="T58" fmla="*/ 22 w 171"/>
                <a:gd name="T59" fmla="*/ 16 h 116"/>
                <a:gd name="T60" fmla="*/ 27 w 171"/>
                <a:gd name="T61" fmla="*/ 13 h 116"/>
                <a:gd name="T62" fmla="*/ 33 w 171"/>
                <a:gd name="T63" fmla="*/ 10 h 116"/>
                <a:gd name="T64" fmla="*/ 39 w 171"/>
                <a:gd name="T65" fmla="*/ 8 h 116"/>
                <a:gd name="T66" fmla="*/ 55 w 171"/>
                <a:gd name="T67" fmla="*/ 5 h 116"/>
                <a:gd name="T68" fmla="*/ 73 w 171"/>
                <a:gd name="T69" fmla="*/ 3 h 116"/>
                <a:gd name="T70" fmla="*/ 171 w 171"/>
                <a:gd name="T71" fmla="*/ 0 h 116"/>
                <a:gd name="T72" fmla="*/ 171 w 171"/>
                <a:gd name="T73" fmla="*/ 93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71" h="116">
                  <a:moveTo>
                    <a:pt x="171" y="93"/>
                  </a:moveTo>
                  <a:lnTo>
                    <a:pt x="171" y="93"/>
                  </a:lnTo>
                  <a:lnTo>
                    <a:pt x="152" y="99"/>
                  </a:lnTo>
                  <a:lnTo>
                    <a:pt x="125" y="108"/>
                  </a:lnTo>
                  <a:lnTo>
                    <a:pt x="111" y="111"/>
                  </a:lnTo>
                  <a:lnTo>
                    <a:pt x="95" y="114"/>
                  </a:lnTo>
                  <a:lnTo>
                    <a:pt x="81" y="116"/>
                  </a:lnTo>
                  <a:lnTo>
                    <a:pt x="68" y="116"/>
                  </a:lnTo>
                  <a:lnTo>
                    <a:pt x="68" y="116"/>
                  </a:lnTo>
                  <a:lnTo>
                    <a:pt x="54" y="116"/>
                  </a:lnTo>
                  <a:lnTo>
                    <a:pt x="41" y="114"/>
                  </a:lnTo>
                  <a:lnTo>
                    <a:pt x="29" y="110"/>
                  </a:lnTo>
                  <a:lnTo>
                    <a:pt x="24" y="108"/>
                  </a:lnTo>
                  <a:lnTo>
                    <a:pt x="20" y="105"/>
                  </a:lnTo>
                  <a:lnTo>
                    <a:pt x="16" y="101"/>
                  </a:lnTo>
                  <a:lnTo>
                    <a:pt x="12" y="97"/>
                  </a:lnTo>
                  <a:lnTo>
                    <a:pt x="9" y="92"/>
                  </a:lnTo>
                  <a:lnTo>
                    <a:pt x="6" y="87"/>
                  </a:lnTo>
                  <a:lnTo>
                    <a:pt x="3" y="82"/>
                  </a:lnTo>
                  <a:lnTo>
                    <a:pt x="1" y="76"/>
                  </a:lnTo>
                  <a:lnTo>
                    <a:pt x="0" y="69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1" y="49"/>
                  </a:lnTo>
                  <a:lnTo>
                    <a:pt x="4" y="38"/>
                  </a:lnTo>
                  <a:lnTo>
                    <a:pt x="7" y="33"/>
                  </a:lnTo>
                  <a:lnTo>
                    <a:pt x="10" y="27"/>
                  </a:lnTo>
                  <a:lnTo>
                    <a:pt x="13" y="23"/>
                  </a:lnTo>
                  <a:lnTo>
                    <a:pt x="17" y="19"/>
                  </a:lnTo>
                  <a:lnTo>
                    <a:pt x="22" y="16"/>
                  </a:lnTo>
                  <a:lnTo>
                    <a:pt x="27" y="13"/>
                  </a:lnTo>
                  <a:lnTo>
                    <a:pt x="33" y="10"/>
                  </a:lnTo>
                  <a:lnTo>
                    <a:pt x="39" y="8"/>
                  </a:lnTo>
                  <a:lnTo>
                    <a:pt x="55" y="5"/>
                  </a:lnTo>
                  <a:lnTo>
                    <a:pt x="73" y="3"/>
                  </a:lnTo>
                  <a:lnTo>
                    <a:pt x="171" y="0"/>
                  </a:lnTo>
                  <a:lnTo>
                    <a:pt x="171" y="9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37" name="Freeform 11"/>
            <p:cNvSpPr>
              <a:spLocks/>
            </p:cNvSpPr>
            <p:nvPr userDrawn="1"/>
          </p:nvSpPr>
          <p:spPr bwMode="auto">
            <a:xfrm>
              <a:off x="4914" y="3974"/>
              <a:ext cx="88" cy="107"/>
            </a:xfrm>
            <a:custGeom>
              <a:avLst/>
              <a:gdLst>
                <a:gd name="T0" fmla="*/ 206 w 353"/>
                <a:gd name="T1" fmla="*/ 0 h 428"/>
                <a:gd name="T2" fmla="*/ 148 w 353"/>
                <a:gd name="T3" fmla="*/ 4 h 428"/>
                <a:gd name="T4" fmla="*/ 98 w 353"/>
                <a:gd name="T5" fmla="*/ 12 h 428"/>
                <a:gd name="T6" fmla="*/ 59 w 353"/>
                <a:gd name="T7" fmla="*/ 23 h 428"/>
                <a:gd name="T8" fmla="*/ 33 w 353"/>
                <a:gd name="T9" fmla="*/ 33 h 428"/>
                <a:gd name="T10" fmla="*/ 53 w 353"/>
                <a:gd name="T11" fmla="*/ 102 h 428"/>
                <a:gd name="T12" fmla="*/ 92 w 353"/>
                <a:gd name="T13" fmla="*/ 91 h 428"/>
                <a:gd name="T14" fmla="*/ 132 w 353"/>
                <a:gd name="T15" fmla="*/ 82 h 428"/>
                <a:gd name="T16" fmla="*/ 178 w 353"/>
                <a:gd name="T17" fmla="*/ 79 h 428"/>
                <a:gd name="T18" fmla="*/ 198 w 353"/>
                <a:gd name="T19" fmla="*/ 80 h 428"/>
                <a:gd name="T20" fmla="*/ 221 w 353"/>
                <a:gd name="T21" fmla="*/ 84 h 428"/>
                <a:gd name="T22" fmla="*/ 233 w 353"/>
                <a:gd name="T23" fmla="*/ 90 h 428"/>
                <a:gd name="T24" fmla="*/ 244 w 353"/>
                <a:gd name="T25" fmla="*/ 98 h 428"/>
                <a:gd name="T26" fmla="*/ 252 w 353"/>
                <a:gd name="T27" fmla="*/ 108 h 428"/>
                <a:gd name="T28" fmla="*/ 257 w 353"/>
                <a:gd name="T29" fmla="*/ 120 h 428"/>
                <a:gd name="T30" fmla="*/ 259 w 353"/>
                <a:gd name="T31" fmla="*/ 137 h 428"/>
                <a:gd name="T32" fmla="*/ 260 w 353"/>
                <a:gd name="T33" fmla="*/ 176 h 428"/>
                <a:gd name="T34" fmla="*/ 178 w 353"/>
                <a:gd name="T35" fmla="*/ 176 h 428"/>
                <a:gd name="T36" fmla="*/ 131 w 353"/>
                <a:gd name="T37" fmla="*/ 179 h 428"/>
                <a:gd name="T38" fmla="*/ 92 w 353"/>
                <a:gd name="T39" fmla="*/ 187 h 428"/>
                <a:gd name="T40" fmla="*/ 62 w 353"/>
                <a:gd name="T41" fmla="*/ 200 h 428"/>
                <a:gd name="T42" fmla="*/ 38 w 353"/>
                <a:gd name="T43" fmla="*/ 216 h 428"/>
                <a:gd name="T44" fmla="*/ 21 w 353"/>
                <a:gd name="T45" fmla="*/ 236 h 428"/>
                <a:gd name="T46" fmla="*/ 9 w 353"/>
                <a:gd name="T47" fmla="*/ 257 h 428"/>
                <a:gd name="T48" fmla="*/ 3 w 353"/>
                <a:gd name="T49" fmla="*/ 282 h 428"/>
                <a:gd name="T50" fmla="*/ 0 w 353"/>
                <a:gd name="T51" fmla="*/ 307 h 428"/>
                <a:gd name="T52" fmla="*/ 2 w 353"/>
                <a:gd name="T53" fmla="*/ 323 h 428"/>
                <a:gd name="T54" fmla="*/ 8 w 353"/>
                <a:gd name="T55" fmla="*/ 352 h 428"/>
                <a:gd name="T56" fmla="*/ 19 w 353"/>
                <a:gd name="T57" fmla="*/ 376 h 428"/>
                <a:gd name="T58" fmla="*/ 35 w 353"/>
                <a:gd name="T59" fmla="*/ 394 h 428"/>
                <a:gd name="T60" fmla="*/ 55 w 353"/>
                <a:gd name="T61" fmla="*/ 408 h 428"/>
                <a:gd name="T62" fmla="*/ 77 w 353"/>
                <a:gd name="T63" fmla="*/ 418 h 428"/>
                <a:gd name="T64" fmla="*/ 101 w 353"/>
                <a:gd name="T65" fmla="*/ 424 h 428"/>
                <a:gd name="T66" fmla="*/ 125 w 353"/>
                <a:gd name="T67" fmla="*/ 427 h 428"/>
                <a:gd name="T68" fmla="*/ 137 w 353"/>
                <a:gd name="T69" fmla="*/ 428 h 428"/>
                <a:gd name="T70" fmla="*/ 165 w 353"/>
                <a:gd name="T71" fmla="*/ 426 h 428"/>
                <a:gd name="T72" fmla="*/ 210 w 353"/>
                <a:gd name="T73" fmla="*/ 418 h 428"/>
                <a:gd name="T74" fmla="*/ 242 w 353"/>
                <a:gd name="T75" fmla="*/ 406 h 428"/>
                <a:gd name="T76" fmla="*/ 260 w 353"/>
                <a:gd name="T77" fmla="*/ 397 h 428"/>
                <a:gd name="T78" fmla="*/ 264 w 353"/>
                <a:gd name="T79" fmla="*/ 396 h 428"/>
                <a:gd name="T80" fmla="*/ 269 w 353"/>
                <a:gd name="T81" fmla="*/ 398 h 428"/>
                <a:gd name="T82" fmla="*/ 283 w 353"/>
                <a:gd name="T83" fmla="*/ 404 h 428"/>
                <a:gd name="T84" fmla="*/ 310 w 353"/>
                <a:gd name="T85" fmla="*/ 411 h 428"/>
                <a:gd name="T86" fmla="*/ 353 w 353"/>
                <a:gd name="T87" fmla="*/ 413 h 428"/>
                <a:gd name="T88" fmla="*/ 353 w 353"/>
                <a:gd name="T89" fmla="*/ 122 h 428"/>
                <a:gd name="T90" fmla="*/ 351 w 353"/>
                <a:gd name="T91" fmla="*/ 92 h 428"/>
                <a:gd name="T92" fmla="*/ 343 w 353"/>
                <a:gd name="T93" fmla="*/ 66 h 428"/>
                <a:gd name="T94" fmla="*/ 330 w 353"/>
                <a:gd name="T95" fmla="*/ 45 h 428"/>
                <a:gd name="T96" fmla="*/ 314 w 353"/>
                <a:gd name="T97" fmla="*/ 29 h 428"/>
                <a:gd name="T98" fmla="*/ 293 w 353"/>
                <a:gd name="T99" fmla="*/ 15 h 428"/>
                <a:gd name="T100" fmla="*/ 268 w 353"/>
                <a:gd name="T101" fmla="*/ 7 h 428"/>
                <a:gd name="T102" fmla="*/ 239 w 353"/>
                <a:gd name="T103" fmla="*/ 2 h 428"/>
                <a:gd name="T104" fmla="*/ 206 w 353"/>
                <a:gd name="T105" fmla="*/ 0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53" h="428">
                  <a:moveTo>
                    <a:pt x="206" y="0"/>
                  </a:moveTo>
                  <a:lnTo>
                    <a:pt x="206" y="0"/>
                  </a:lnTo>
                  <a:lnTo>
                    <a:pt x="175" y="1"/>
                  </a:lnTo>
                  <a:lnTo>
                    <a:pt x="148" y="4"/>
                  </a:lnTo>
                  <a:lnTo>
                    <a:pt x="121" y="7"/>
                  </a:lnTo>
                  <a:lnTo>
                    <a:pt x="98" y="12"/>
                  </a:lnTo>
                  <a:lnTo>
                    <a:pt x="77" y="17"/>
                  </a:lnTo>
                  <a:lnTo>
                    <a:pt x="59" y="23"/>
                  </a:lnTo>
                  <a:lnTo>
                    <a:pt x="44" y="28"/>
                  </a:lnTo>
                  <a:lnTo>
                    <a:pt x="33" y="33"/>
                  </a:lnTo>
                  <a:lnTo>
                    <a:pt x="53" y="102"/>
                  </a:lnTo>
                  <a:lnTo>
                    <a:pt x="53" y="102"/>
                  </a:lnTo>
                  <a:lnTo>
                    <a:pt x="64" y="98"/>
                  </a:lnTo>
                  <a:lnTo>
                    <a:pt x="92" y="91"/>
                  </a:lnTo>
                  <a:lnTo>
                    <a:pt x="111" y="86"/>
                  </a:lnTo>
                  <a:lnTo>
                    <a:pt x="132" y="82"/>
                  </a:lnTo>
                  <a:lnTo>
                    <a:pt x="155" y="80"/>
                  </a:lnTo>
                  <a:lnTo>
                    <a:pt x="178" y="79"/>
                  </a:lnTo>
                  <a:lnTo>
                    <a:pt x="178" y="79"/>
                  </a:lnTo>
                  <a:lnTo>
                    <a:pt x="198" y="80"/>
                  </a:lnTo>
                  <a:lnTo>
                    <a:pt x="214" y="82"/>
                  </a:lnTo>
                  <a:lnTo>
                    <a:pt x="221" y="84"/>
                  </a:lnTo>
                  <a:lnTo>
                    <a:pt x="227" y="86"/>
                  </a:lnTo>
                  <a:lnTo>
                    <a:pt x="233" y="90"/>
                  </a:lnTo>
                  <a:lnTo>
                    <a:pt x="240" y="94"/>
                  </a:lnTo>
                  <a:lnTo>
                    <a:pt x="244" y="98"/>
                  </a:lnTo>
                  <a:lnTo>
                    <a:pt x="248" y="102"/>
                  </a:lnTo>
                  <a:lnTo>
                    <a:pt x="252" y="108"/>
                  </a:lnTo>
                  <a:lnTo>
                    <a:pt x="255" y="114"/>
                  </a:lnTo>
                  <a:lnTo>
                    <a:pt x="257" y="120"/>
                  </a:lnTo>
                  <a:lnTo>
                    <a:pt x="258" y="129"/>
                  </a:lnTo>
                  <a:lnTo>
                    <a:pt x="259" y="137"/>
                  </a:lnTo>
                  <a:lnTo>
                    <a:pt x="260" y="146"/>
                  </a:lnTo>
                  <a:lnTo>
                    <a:pt x="260" y="176"/>
                  </a:lnTo>
                  <a:lnTo>
                    <a:pt x="178" y="176"/>
                  </a:lnTo>
                  <a:lnTo>
                    <a:pt x="178" y="176"/>
                  </a:lnTo>
                  <a:lnTo>
                    <a:pt x="154" y="177"/>
                  </a:lnTo>
                  <a:lnTo>
                    <a:pt x="131" y="179"/>
                  </a:lnTo>
                  <a:lnTo>
                    <a:pt x="111" y="182"/>
                  </a:lnTo>
                  <a:lnTo>
                    <a:pt x="92" y="187"/>
                  </a:lnTo>
                  <a:lnTo>
                    <a:pt x="76" y="192"/>
                  </a:lnTo>
                  <a:lnTo>
                    <a:pt x="62" y="200"/>
                  </a:lnTo>
                  <a:lnTo>
                    <a:pt x="50" y="207"/>
                  </a:lnTo>
                  <a:lnTo>
                    <a:pt x="38" y="216"/>
                  </a:lnTo>
                  <a:lnTo>
                    <a:pt x="28" y="225"/>
                  </a:lnTo>
                  <a:lnTo>
                    <a:pt x="21" y="236"/>
                  </a:lnTo>
                  <a:lnTo>
                    <a:pt x="14" y="246"/>
                  </a:lnTo>
                  <a:lnTo>
                    <a:pt x="9" y="257"/>
                  </a:lnTo>
                  <a:lnTo>
                    <a:pt x="6" y="270"/>
                  </a:lnTo>
                  <a:lnTo>
                    <a:pt x="3" y="282"/>
                  </a:lnTo>
                  <a:lnTo>
                    <a:pt x="0" y="294"/>
                  </a:lnTo>
                  <a:lnTo>
                    <a:pt x="0" y="307"/>
                  </a:lnTo>
                  <a:lnTo>
                    <a:pt x="0" y="307"/>
                  </a:lnTo>
                  <a:lnTo>
                    <a:pt x="2" y="323"/>
                  </a:lnTo>
                  <a:lnTo>
                    <a:pt x="4" y="338"/>
                  </a:lnTo>
                  <a:lnTo>
                    <a:pt x="8" y="352"/>
                  </a:lnTo>
                  <a:lnTo>
                    <a:pt x="13" y="364"/>
                  </a:lnTo>
                  <a:lnTo>
                    <a:pt x="19" y="376"/>
                  </a:lnTo>
                  <a:lnTo>
                    <a:pt x="27" y="386"/>
                  </a:lnTo>
                  <a:lnTo>
                    <a:pt x="35" y="394"/>
                  </a:lnTo>
                  <a:lnTo>
                    <a:pt x="44" y="401"/>
                  </a:lnTo>
                  <a:lnTo>
                    <a:pt x="55" y="408"/>
                  </a:lnTo>
                  <a:lnTo>
                    <a:pt x="66" y="414"/>
                  </a:lnTo>
                  <a:lnTo>
                    <a:pt x="77" y="418"/>
                  </a:lnTo>
                  <a:lnTo>
                    <a:pt x="88" y="422"/>
                  </a:lnTo>
                  <a:lnTo>
                    <a:pt x="101" y="424"/>
                  </a:lnTo>
                  <a:lnTo>
                    <a:pt x="113" y="426"/>
                  </a:lnTo>
                  <a:lnTo>
                    <a:pt x="125" y="427"/>
                  </a:lnTo>
                  <a:lnTo>
                    <a:pt x="137" y="428"/>
                  </a:lnTo>
                  <a:lnTo>
                    <a:pt x="137" y="428"/>
                  </a:lnTo>
                  <a:lnTo>
                    <a:pt x="152" y="427"/>
                  </a:lnTo>
                  <a:lnTo>
                    <a:pt x="165" y="426"/>
                  </a:lnTo>
                  <a:lnTo>
                    <a:pt x="188" y="423"/>
                  </a:lnTo>
                  <a:lnTo>
                    <a:pt x="210" y="418"/>
                  </a:lnTo>
                  <a:lnTo>
                    <a:pt x="227" y="412"/>
                  </a:lnTo>
                  <a:lnTo>
                    <a:pt x="242" y="406"/>
                  </a:lnTo>
                  <a:lnTo>
                    <a:pt x="253" y="401"/>
                  </a:lnTo>
                  <a:lnTo>
                    <a:pt x="260" y="397"/>
                  </a:lnTo>
                  <a:lnTo>
                    <a:pt x="264" y="396"/>
                  </a:lnTo>
                  <a:lnTo>
                    <a:pt x="264" y="396"/>
                  </a:lnTo>
                  <a:lnTo>
                    <a:pt x="266" y="397"/>
                  </a:lnTo>
                  <a:lnTo>
                    <a:pt x="269" y="398"/>
                  </a:lnTo>
                  <a:lnTo>
                    <a:pt x="275" y="401"/>
                  </a:lnTo>
                  <a:lnTo>
                    <a:pt x="283" y="404"/>
                  </a:lnTo>
                  <a:lnTo>
                    <a:pt x="296" y="407"/>
                  </a:lnTo>
                  <a:lnTo>
                    <a:pt x="310" y="411"/>
                  </a:lnTo>
                  <a:lnTo>
                    <a:pt x="329" y="412"/>
                  </a:lnTo>
                  <a:lnTo>
                    <a:pt x="353" y="413"/>
                  </a:lnTo>
                  <a:lnTo>
                    <a:pt x="353" y="122"/>
                  </a:lnTo>
                  <a:lnTo>
                    <a:pt x="353" y="122"/>
                  </a:lnTo>
                  <a:lnTo>
                    <a:pt x="353" y="106"/>
                  </a:lnTo>
                  <a:lnTo>
                    <a:pt x="351" y="92"/>
                  </a:lnTo>
                  <a:lnTo>
                    <a:pt x="348" y="78"/>
                  </a:lnTo>
                  <a:lnTo>
                    <a:pt x="343" y="66"/>
                  </a:lnTo>
                  <a:lnTo>
                    <a:pt x="338" y="56"/>
                  </a:lnTo>
                  <a:lnTo>
                    <a:pt x="330" y="45"/>
                  </a:lnTo>
                  <a:lnTo>
                    <a:pt x="323" y="36"/>
                  </a:lnTo>
                  <a:lnTo>
                    <a:pt x="314" y="29"/>
                  </a:lnTo>
                  <a:lnTo>
                    <a:pt x="304" y="22"/>
                  </a:lnTo>
                  <a:lnTo>
                    <a:pt x="293" y="15"/>
                  </a:lnTo>
                  <a:lnTo>
                    <a:pt x="281" y="11"/>
                  </a:lnTo>
                  <a:lnTo>
                    <a:pt x="268" y="7"/>
                  </a:lnTo>
                  <a:lnTo>
                    <a:pt x="254" y="4"/>
                  </a:lnTo>
                  <a:lnTo>
                    <a:pt x="239" y="2"/>
                  </a:lnTo>
                  <a:lnTo>
                    <a:pt x="222" y="1"/>
                  </a:lnTo>
                  <a:lnTo>
                    <a:pt x="20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38" name="Freeform 12"/>
            <p:cNvSpPr>
              <a:spLocks/>
            </p:cNvSpPr>
            <p:nvPr userDrawn="1"/>
          </p:nvSpPr>
          <p:spPr bwMode="auto">
            <a:xfrm>
              <a:off x="5263" y="3975"/>
              <a:ext cx="93" cy="106"/>
            </a:xfrm>
            <a:custGeom>
              <a:avLst/>
              <a:gdLst>
                <a:gd name="T0" fmla="*/ 281 w 374"/>
                <a:gd name="T1" fmla="*/ 313 h 424"/>
                <a:gd name="T2" fmla="*/ 246 w 374"/>
                <a:gd name="T3" fmla="*/ 327 h 424"/>
                <a:gd name="T4" fmla="*/ 217 w 374"/>
                <a:gd name="T5" fmla="*/ 336 h 424"/>
                <a:gd name="T6" fmla="*/ 184 w 374"/>
                <a:gd name="T7" fmla="*/ 341 h 424"/>
                <a:gd name="T8" fmla="*/ 167 w 374"/>
                <a:gd name="T9" fmla="*/ 342 h 424"/>
                <a:gd name="T10" fmla="*/ 145 w 374"/>
                <a:gd name="T11" fmla="*/ 341 h 424"/>
                <a:gd name="T12" fmla="*/ 129 w 374"/>
                <a:gd name="T13" fmla="*/ 337 h 424"/>
                <a:gd name="T14" fmla="*/ 116 w 374"/>
                <a:gd name="T15" fmla="*/ 329 h 424"/>
                <a:gd name="T16" fmla="*/ 106 w 374"/>
                <a:gd name="T17" fmla="*/ 319 h 424"/>
                <a:gd name="T18" fmla="*/ 99 w 374"/>
                <a:gd name="T19" fmla="*/ 307 h 424"/>
                <a:gd name="T20" fmla="*/ 95 w 374"/>
                <a:gd name="T21" fmla="*/ 290 h 424"/>
                <a:gd name="T22" fmla="*/ 93 w 374"/>
                <a:gd name="T23" fmla="*/ 248 h 424"/>
                <a:gd name="T24" fmla="*/ 79 w 374"/>
                <a:gd name="T25" fmla="*/ 0 h 424"/>
                <a:gd name="T26" fmla="*/ 59 w 374"/>
                <a:gd name="T27" fmla="*/ 0 h 424"/>
                <a:gd name="T28" fmla="*/ 13 w 374"/>
                <a:gd name="T29" fmla="*/ 4 h 424"/>
                <a:gd name="T30" fmla="*/ 0 w 374"/>
                <a:gd name="T31" fmla="*/ 259 h 424"/>
                <a:gd name="T32" fmla="*/ 0 w 374"/>
                <a:gd name="T33" fmla="*/ 280 h 424"/>
                <a:gd name="T34" fmla="*/ 3 w 374"/>
                <a:gd name="T35" fmla="*/ 316 h 424"/>
                <a:gd name="T36" fmla="*/ 9 w 374"/>
                <a:gd name="T37" fmla="*/ 347 h 424"/>
                <a:gd name="T38" fmla="*/ 21 w 374"/>
                <a:gd name="T39" fmla="*/ 373 h 424"/>
                <a:gd name="T40" fmla="*/ 36 w 374"/>
                <a:gd name="T41" fmla="*/ 393 h 424"/>
                <a:gd name="T42" fmla="*/ 58 w 374"/>
                <a:gd name="T43" fmla="*/ 408 h 424"/>
                <a:gd name="T44" fmla="*/ 86 w 374"/>
                <a:gd name="T45" fmla="*/ 418 h 424"/>
                <a:gd name="T46" fmla="*/ 121 w 374"/>
                <a:gd name="T47" fmla="*/ 423 h 424"/>
                <a:gd name="T48" fmla="*/ 141 w 374"/>
                <a:gd name="T49" fmla="*/ 424 h 424"/>
                <a:gd name="T50" fmla="*/ 172 w 374"/>
                <a:gd name="T51" fmla="*/ 422 h 424"/>
                <a:gd name="T52" fmla="*/ 199 w 374"/>
                <a:gd name="T53" fmla="*/ 418 h 424"/>
                <a:gd name="T54" fmla="*/ 243 w 374"/>
                <a:gd name="T55" fmla="*/ 407 h 424"/>
                <a:gd name="T56" fmla="*/ 271 w 374"/>
                <a:gd name="T57" fmla="*/ 395 h 424"/>
                <a:gd name="T58" fmla="*/ 283 w 374"/>
                <a:gd name="T59" fmla="*/ 390 h 424"/>
                <a:gd name="T60" fmla="*/ 296 w 374"/>
                <a:gd name="T61" fmla="*/ 396 h 424"/>
                <a:gd name="T62" fmla="*/ 319 w 374"/>
                <a:gd name="T63" fmla="*/ 402 h 424"/>
                <a:gd name="T64" fmla="*/ 353 w 374"/>
                <a:gd name="T65" fmla="*/ 408 h 424"/>
                <a:gd name="T66" fmla="*/ 374 w 374"/>
                <a:gd name="T67" fmla="*/ 6 h 424"/>
                <a:gd name="T68" fmla="*/ 342 w 374"/>
                <a:gd name="T69" fmla="*/ 2 h 424"/>
                <a:gd name="T70" fmla="*/ 299 w 374"/>
                <a:gd name="T71" fmla="*/ 0 h 424"/>
                <a:gd name="T72" fmla="*/ 281 w 374"/>
                <a:gd name="T73" fmla="*/ 313 h 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74" h="424">
                  <a:moveTo>
                    <a:pt x="281" y="313"/>
                  </a:moveTo>
                  <a:lnTo>
                    <a:pt x="281" y="313"/>
                  </a:lnTo>
                  <a:lnTo>
                    <a:pt x="260" y="322"/>
                  </a:lnTo>
                  <a:lnTo>
                    <a:pt x="246" y="327"/>
                  </a:lnTo>
                  <a:lnTo>
                    <a:pt x="232" y="331"/>
                  </a:lnTo>
                  <a:lnTo>
                    <a:pt x="217" y="336"/>
                  </a:lnTo>
                  <a:lnTo>
                    <a:pt x="200" y="339"/>
                  </a:lnTo>
                  <a:lnTo>
                    <a:pt x="184" y="341"/>
                  </a:lnTo>
                  <a:lnTo>
                    <a:pt x="167" y="342"/>
                  </a:lnTo>
                  <a:lnTo>
                    <a:pt x="167" y="342"/>
                  </a:lnTo>
                  <a:lnTo>
                    <a:pt x="155" y="342"/>
                  </a:lnTo>
                  <a:lnTo>
                    <a:pt x="145" y="341"/>
                  </a:lnTo>
                  <a:lnTo>
                    <a:pt x="136" y="339"/>
                  </a:lnTo>
                  <a:lnTo>
                    <a:pt x="129" y="337"/>
                  </a:lnTo>
                  <a:lnTo>
                    <a:pt x="122" y="333"/>
                  </a:lnTo>
                  <a:lnTo>
                    <a:pt x="116" y="329"/>
                  </a:lnTo>
                  <a:lnTo>
                    <a:pt x="110" y="324"/>
                  </a:lnTo>
                  <a:lnTo>
                    <a:pt x="106" y="319"/>
                  </a:lnTo>
                  <a:lnTo>
                    <a:pt x="102" y="313"/>
                  </a:lnTo>
                  <a:lnTo>
                    <a:pt x="99" y="307"/>
                  </a:lnTo>
                  <a:lnTo>
                    <a:pt x="97" y="298"/>
                  </a:lnTo>
                  <a:lnTo>
                    <a:pt x="95" y="290"/>
                  </a:lnTo>
                  <a:lnTo>
                    <a:pt x="93" y="271"/>
                  </a:lnTo>
                  <a:lnTo>
                    <a:pt x="93" y="248"/>
                  </a:lnTo>
                  <a:lnTo>
                    <a:pt x="93" y="0"/>
                  </a:lnTo>
                  <a:lnTo>
                    <a:pt x="79" y="0"/>
                  </a:lnTo>
                  <a:lnTo>
                    <a:pt x="79" y="0"/>
                  </a:lnTo>
                  <a:lnTo>
                    <a:pt x="59" y="0"/>
                  </a:lnTo>
                  <a:lnTo>
                    <a:pt x="36" y="2"/>
                  </a:lnTo>
                  <a:lnTo>
                    <a:pt x="13" y="4"/>
                  </a:lnTo>
                  <a:lnTo>
                    <a:pt x="0" y="6"/>
                  </a:lnTo>
                  <a:lnTo>
                    <a:pt x="0" y="259"/>
                  </a:lnTo>
                  <a:lnTo>
                    <a:pt x="0" y="259"/>
                  </a:lnTo>
                  <a:lnTo>
                    <a:pt x="0" y="280"/>
                  </a:lnTo>
                  <a:lnTo>
                    <a:pt x="1" y="298"/>
                  </a:lnTo>
                  <a:lnTo>
                    <a:pt x="3" y="316"/>
                  </a:lnTo>
                  <a:lnTo>
                    <a:pt x="5" y="332"/>
                  </a:lnTo>
                  <a:lnTo>
                    <a:pt x="9" y="347"/>
                  </a:lnTo>
                  <a:lnTo>
                    <a:pt x="14" y="360"/>
                  </a:lnTo>
                  <a:lnTo>
                    <a:pt x="21" y="373"/>
                  </a:lnTo>
                  <a:lnTo>
                    <a:pt x="28" y="383"/>
                  </a:lnTo>
                  <a:lnTo>
                    <a:pt x="36" y="393"/>
                  </a:lnTo>
                  <a:lnTo>
                    <a:pt x="46" y="401"/>
                  </a:lnTo>
                  <a:lnTo>
                    <a:pt x="58" y="408"/>
                  </a:lnTo>
                  <a:lnTo>
                    <a:pt x="71" y="414"/>
                  </a:lnTo>
                  <a:lnTo>
                    <a:pt x="86" y="418"/>
                  </a:lnTo>
                  <a:lnTo>
                    <a:pt x="102" y="421"/>
                  </a:lnTo>
                  <a:lnTo>
                    <a:pt x="121" y="423"/>
                  </a:lnTo>
                  <a:lnTo>
                    <a:pt x="141" y="424"/>
                  </a:lnTo>
                  <a:lnTo>
                    <a:pt x="141" y="424"/>
                  </a:lnTo>
                  <a:lnTo>
                    <a:pt x="157" y="423"/>
                  </a:lnTo>
                  <a:lnTo>
                    <a:pt x="172" y="422"/>
                  </a:lnTo>
                  <a:lnTo>
                    <a:pt x="186" y="421"/>
                  </a:lnTo>
                  <a:lnTo>
                    <a:pt x="199" y="418"/>
                  </a:lnTo>
                  <a:lnTo>
                    <a:pt x="223" y="413"/>
                  </a:lnTo>
                  <a:lnTo>
                    <a:pt x="243" y="407"/>
                  </a:lnTo>
                  <a:lnTo>
                    <a:pt x="260" y="400"/>
                  </a:lnTo>
                  <a:lnTo>
                    <a:pt x="271" y="395"/>
                  </a:lnTo>
                  <a:lnTo>
                    <a:pt x="283" y="390"/>
                  </a:lnTo>
                  <a:lnTo>
                    <a:pt x="283" y="390"/>
                  </a:lnTo>
                  <a:lnTo>
                    <a:pt x="289" y="393"/>
                  </a:lnTo>
                  <a:lnTo>
                    <a:pt x="296" y="396"/>
                  </a:lnTo>
                  <a:lnTo>
                    <a:pt x="307" y="399"/>
                  </a:lnTo>
                  <a:lnTo>
                    <a:pt x="319" y="402"/>
                  </a:lnTo>
                  <a:lnTo>
                    <a:pt x="334" y="405"/>
                  </a:lnTo>
                  <a:lnTo>
                    <a:pt x="353" y="408"/>
                  </a:lnTo>
                  <a:lnTo>
                    <a:pt x="374" y="409"/>
                  </a:lnTo>
                  <a:lnTo>
                    <a:pt x="374" y="6"/>
                  </a:lnTo>
                  <a:lnTo>
                    <a:pt x="374" y="6"/>
                  </a:lnTo>
                  <a:lnTo>
                    <a:pt x="342" y="2"/>
                  </a:lnTo>
                  <a:lnTo>
                    <a:pt x="320" y="1"/>
                  </a:lnTo>
                  <a:lnTo>
                    <a:pt x="299" y="0"/>
                  </a:lnTo>
                  <a:lnTo>
                    <a:pt x="281" y="0"/>
                  </a:lnTo>
                  <a:lnTo>
                    <a:pt x="281" y="31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39" name="Freeform 13"/>
            <p:cNvSpPr>
              <a:spLocks/>
            </p:cNvSpPr>
            <p:nvPr userDrawn="1"/>
          </p:nvSpPr>
          <p:spPr bwMode="auto">
            <a:xfrm>
              <a:off x="5383" y="3974"/>
              <a:ext cx="78" cy="107"/>
            </a:xfrm>
            <a:custGeom>
              <a:avLst/>
              <a:gdLst>
                <a:gd name="T0" fmla="*/ 11 w 311"/>
                <a:gd name="T1" fmla="*/ 415 h 428"/>
                <a:gd name="T2" fmla="*/ 83 w 311"/>
                <a:gd name="T3" fmla="*/ 425 h 428"/>
                <a:gd name="T4" fmla="*/ 138 w 311"/>
                <a:gd name="T5" fmla="*/ 428 h 428"/>
                <a:gd name="T6" fmla="*/ 183 w 311"/>
                <a:gd name="T7" fmla="*/ 425 h 428"/>
                <a:gd name="T8" fmla="*/ 227 w 311"/>
                <a:gd name="T9" fmla="*/ 414 h 428"/>
                <a:gd name="T10" fmla="*/ 265 w 311"/>
                <a:gd name="T11" fmla="*/ 394 h 428"/>
                <a:gd name="T12" fmla="*/ 295 w 311"/>
                <a:gd name="T13" fmla="*/ 363 h 428"/>
                <a:gd name="T14" fmla="*/ 310 w 311"/>
                <a:gd name="T15" fmla="*/ 318 h 428"/>
                <a:gd name="T16" fmla="*/ 310 w 311"/>
                <a:gd name="T17" fmla="*/ 288 h 428"/>
                <a:gd name="T18" fmla="*/ 302 w 311"/>
                <a:gd name="T19" fmla="*/ 256 h 428"/>
                <a:gd name="T20" fmla="*/ 283 w 311"/>
                <a:gd name="T21" fmla="*/ 231 h 428"/>
                <a:gd name="T22" fmla="*/ 257 w 311"/>
                <a:gd name="T23" fmla="*/ 211 h 428"/>
                <a:gd name="T24" fmla="*/ 209 w 311"/>
                <a:gd name="T25" fmla="*/ 187 h 428"/>
                <a:gd name="T26" fmla="*/ 149 w 311"/>
                <a:gd name="T27" fmla="*/ 164 h 428"/>
                <a:gd name="T28" fmla="*/ 113 w 311"/>
                <a:gd name="T29" fmla="*/ 144 h 428"/>
                <a:gd name="T30" fmla="*/ 103 w 311"/>
                <a:gd name="T31" fmla="*/ 132 h 428"/>
                <a:gd name="T32" fmla="*/ 100 w 311"/>
                <a:gd name="T33" fmla="*/ 116 h 428"/>
                <a:gd name="T34" fmla="*/ 102 w 311"/>
                <a:gd name="T35" fmla="*/ 104 h 428"/>
                <a:gd name="T36" fmla="*/ 116 w 311"/>
                <a:gd name="T37" fmla="*/ 86 h 428"/>
                <a:gd name="T38" fmla="*/ 132 w 311"/>
                <a:gd name="T39" fmla="*/ 78 h 428"/>
                <a:gd name="T40" fmla="*/ 156 w 311"/>
                <a:gd name="T41" fmla="*/ 74 h 428"/>
                <a:gd name="T42" fmla="*/ 185 w 311"/>
                <a:gd name="T43" fmla="*/ 75 h 428"/>
                <a:gd name="T44" fmla="*/ 238 w 311"/>
                <a:gd name="T45" fmla="*/ 85 h 428"/>
                <a:gd name="T46" fmla="*/ 295 w 311"/>
                <a:gd name="T47" fmla="*/ 30 h 428"/>
                <a:gd name="T48" fmla="*/ 263 w 311"/>
                <a:gd name="T49" fmla="*/ 16 h 428"/>
                <a:gd name="T50" fmla="*/ 207 w 311"/>
                <a:gd name="T51" fmla="*/ 4 h 428"/>
                <a:gd name="T52" fmla="*/ 158 w 311"/>
                <a:gd name="T53" fmla="*/ 0 h 428"/>
                <a:gd name="T54" fmla="*/ 115 w 311"/>
                <a:gd name="T55" fmla="*/ 4 h 428"/>
                <a:gd name="T56" fmla="*/ 76 w 311"/>
                <a:gd name="T57" fmla="*/ 17 h 428"/>
                <a:gd name="T58" fmla="*/ 42 w 311"/>
                <a:gd name="T59" fmla="*/ 39 h 428"/>
                <a:gd name="T60" fmla="*/ 19 w 311"/>
                <a:gd name="T61" fmla="*/ 69 h 428"/>
                <a:gd name="T62" fmla="*/ 7 w 311"/>
                <a:gd name="T63" fmla="*/ 107 h 428"/>
                <a:gd name="T64" fmla="*/ 7 w 311"/>
                <a:gd name="T65" fmla="*/ 137 h 428"/>
                <a:gd name="T66" fmla="*/ 19 w 311"/>
                <a:gd name="T67" fmla="*/ 175 h 428"/>
                <a:gd name="T68" fmla="*/ 42 w 311"/>
                <a:gd name="T69" fmla="*/ 203 h 428"/>
                <a:gd name="T70" fmla="*/ 73 w 311"/>
                <a:gd name="T71" fmla="*/ 223 h 428"/>
                <a:gd name="T72" fmla="*/ 119 w 311"/>
                <a:gd name="T73" fmla="*/ 243 h 428"/>
                <a:gd name="T74" fmla="*/ 171 w 311"/>
                <a:gd name="T75" fmla="*/ 261 h 428"/>
                <a:gd name="T76" fmla="*/ 205 w 311"/>
                <a:gd name="T77" fmla="*/ 280 h 428"/>
                <a:gd name="T78" fmla="*/ 216 w 311"/>
                <a:gd name="T79" fmla="*/ 296 h 428"/>
                <a:gd name="T80" fmla="*/ 217 w 311"/>
                <a:gd name="T81" fmla="*/ 306 h 428"/>
                <a:gd name="T82" fmla="*/ 212 w 311"/>
                <a:gd name="T83" fmla="*/ 328 h 428"/>
                <a:gd name="T84" fmla="*/ 202 w 311"/>
                <a:gd name="T85" fmla="*/ 340 h 428"/>
                <a:gd name="T86" fmla="*/ 184 w 311"/>
                <a:gd name="T87" fmla="*/ 348 h 428"/>
                <a:gd name="T88" fmla="*/ 158 w 311"/>
                <a:gd name="T89" fmla="*/ 353 h 428"/>
                <a:gd name="T90" fmla="*/ 113 w 311"/>
                <a:gd name="T91" fmla="*/ 354 h 428"/>
                <a:gd name="T92" fmla="*/ 28 w 311"/>
                <a:gd name="T93" fmla="*/ 344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11" h="428">
                  <a:moveTo>
                    <a:pt x="0" y="413"/>
                  </a:moveTo>
                  <a:lnTo>
                    <a:pt x="0" y="413"/>
                  </a:lnTo>
                  <a:lnTo>
                    <a:pt x="11" y="415"/>
                  </a:lnTo>
                  <a:lnTo>
                    <a:pt x="39" y="420"/>
                  </a:lnTo>
                  <a:lnTo>
                    <a:pt x="60" y="423"/>
                  </a:lnTo>
                  <a:lnTo>
                    <a:pt x="83" y="425"/>
                  </a:lnTo>
                  <a:lnTo>
                    <a:pt x="110" y="427"/>
                  </a:lnTo>
                  <a:lnTo>
                    <a:pt x="138" y="428"/>
                  </a:lnTo>
                  <a:lnTo>
                    <a:pt x="138" y="428"/>
                  </a:lnTo>
                  <a:lnTo>
                    <a:pt x="154" y="427"/>
                  </a:lnTo>
                  <a:lnTo>
                    <a:pt x="168" y="426"/>
                  </a:lnTo>
                  <a:lnTo>
                    <a:pt x="183" y="425"/>
                  </a:lnTo>
                  <a:lnTo>
                    <a:pt x="198" y="422"/>
                  </a:lnTo>
                  <a:lnTo>
                    <a:pt x="213" y="419"/>
                  </a:lnTo>
                  <a:lnTo>
                    <a:pt x="227" y="414"/>
                  </a:lnTo>
                  <a:lnTo>
                    <a:pt x="241" y="408"/>
                  </a:lnTo>
                  <a:lnTo>
                    <a:pt x="254" y="402"/>
                  </a:lnTo>
                  <a:lnTo>
                    <a:pt x="265" y="394"/>
                  </a:lnTo>
                  <a:lnTo>
                    <a:pt x="276" y="385"/>
                  </a:lnTo>
                  <a:lnTo>
                    <a:pt x="286" y="375"/>
                  </a:lnTo>
                  <a:lnTo>
                    <a:pt x="295" y="363"/>
                  </a:lnTo>
                  <a:lnTo>
                    <a:pt x="302" y="350"/>
                  </a:lnTo>
                  <a:lnTo>
                    <a:pt x="307" y="334"/>
                  </a:lnTo>
                  <a:lnTo>
                    <a:pt x="310" y="318"/>
                  </a:lnTo>
                  <a:lnTo>
                    <a:pt x="311" y="300"/>
                  </a:lnTo>
                  <a:lnTo>
                    <a:pt x="311" y="300"/>
                  </a:lnTo>
                  <a:lnTo>
                    <a:pt x="310" y="288"/>
                  </a:lnTo>
                  <a:lnTo>
                    <a:pt x="309" y="277"/>
                  </a:lnTo>
                  <a:lnTo>
                    <a:pt x="306" y="266"/>
                  </a:lnTo>
                  <a:lnTo>
                    <a:pt x="302" y="256"/>
                  </a:lnTo>
                  <a:lnTo>
                    <a:pt x="297" y="248"/>
                  </a:lnTo>
                  <a:lnTo>
                    <a:pt x="291" y="239"/>
                  </a:lnTo>
                  <a:lnTo>
                    <a:pt x="283" y="231"/>
                  </a:lnTo>
                  <a:lnTo>
                    <a:pt x="276" y="224"/>
                  </a:lnTo>
                  <a:lnTo>
                    <a:pt x="267" y="217"/>
                  </a:lnTo>
                  <a:lnTo>
                    <a:pt x="257" y="211"/>
                  </a:lnTo>
                  <a:lnTo>
                    <a:pt x="247" y="204"/>
                  </a:lnTo>
                  <a:lnTo>
                    <a:pt x="234" y="199"/>
                  </a:lnTo>
                  <a:lnTo>
                    <a:pt x="209" y="187"/>
                  </a:lnTo>
                  <a:lnTo>
                    <a:pt x="180" y="176"/>
                  </a:lnTo>
                  <a:lnTo>
                    <a:pt x="180" y="176"/>
                  </a:lnTo>
                  <a:lnTo>
                    <a:pt x="149" y="164"/>
                  </a:lnTo>
                  <a:lnTo>
                    <a:pt x="135" y="157"/>
                  </a:lnTo>
                  <a:lnTo>
                    <a:pt x="123" y="151"/>
                  </a:lnTo>
                  <a:lnTo>
                    <a:pt x="113" y="144"/>
                  </a:lnTo>
                  <a:lnTo>
                    <a:pt x="109" y="140"/>
                  </a:lnTo>
                  <a:lnTo>
                    <a:pt x="106" y="136"/>
                  </a:lnTo>
                  <a:lnTo>
                    <a:pt x="103" y="132"/>
                  </a:lnTo>
                  <a:lnTo>
                    <a:pt x="101" y="127"/>
                  </a:lnTo>
                  <a:lnTo>
                    <a:pt x="100" y="121"/>
                  </a:lnTo>
                  <a:lnTo>
                    <a:pt x="100" y="116"/>
                  </a:lnTo>
                  <a:lnTo>
                    <a:pt x="100" y="116"/>
                  </a:lnTo>
                  <a:lnTo>
                    <a:pt x="100" y="110"/>
                  </a:lnTo>
                  <a:lnTo>
                    <a:pt x="102" y="104"/>
                  </a:lnTo>
                  <a:lnTo>
                    <a:pt x="106" y="97"/>
                  </a:lnTo>
                  <a:lnTo>
                    <a:pt x="112" y="90"/>
                  </a:lnTo>
                  <a:lnTo>
                    <a:pt x="116" y="86"/>
                  </a:lnTo>
                  <a:lnTo>
                    <a:pt x="120" y="83"/>
                  </a:lnTo>
                  <a:lnTo>
                    <a:pt x="126" y="81"/>
                  </a:lnTo>
                  <a:lnTo>
                    <a:pt x="132" y="78"/>
                  </a:lnTo>
                  <a:lnTo>
                    <a:pt x="139" y="76"/>
                  </a:lnTo>
                  <a:lnTo>
                    <a:pt x="147" y="75"/>
                  </a:lnTo>
                  <a:lnTo>
                    <a:pt x="156" y="74"/>
                  </a:lnTo>
                  <a:lnTo>
                    <a:pt x="166" y="74"/>
                  </a:lnTo>
                  <a:lnTo>
                    <a:pt x="166" y="74"/>
                  </a:lnTo>
                  <a:lnTo>
                    <a:pt x="185" y="75"/>
                  </a:lnTo>
                  <a:lnTo>
                    <a:pt x="205" y="77"/>
                  </a:lnTo>
                  <a:lnTo>
                    <a:pt x="222" y="81"/>
                  </a:lnTo>
                  <a:lnTo>
                    <a:pt x="238" y="85"/>
                  </a:lnTo>
                  <a:lnTo>
                    <a:pt x="262" y="94"/>
                  </a:lnTo>
                  <a:lnTo>
                    <a:pt x="271" y="98"/>
                  </a:lnTo>
                  <a:lnTo>
                    <a:pt x="295" y="30"/>
                  </a:lnTo>
                  <a:lnTo>
                    <a:pt x="295" y="30"/>
                  </a:lnTo>
                  <a:lnTo>
                    <a:pt x="276" y="22"/>
                  </a:lnTo>
                  <a:lnTo>
                    <a:pt x="263" y="16"/>
                  </a:lnTo>
                  <a:lnTo>
                    <a:pt x="247" y="12"/>
                  </a:lnTo>
                  <a:lnTo>
                    <a:pt x="228" y="7"/>
                  </a:lnTo>
                  <a:lnTo>
                    <a:pt x="207" y="4"/>
                  </a:lnTo>
                  <a:lnTo>
                    <a:pt x="183" y="1"/>
                  </a:lnTo>
                  <a:lnTo>
                    <a:pt x="158" y="0"/>
                  </a:lnTo>
                  <a:lnTo>
                    <a:pt x="158" y="0"/>
                  </a:lnTo>
                  <a:lnTo>
                    <a:pt x="143" y="1"/>
                  </a:lnTo>
                  <a:lnTo>
                    <a:pt x="129" y="2"/>
                  </a:lnTo>
                  <a:lnTo>
                    <a:pt x="115" y="4"/>
                  </a:lnTo>
                  <a:lnTo>
                    <a:pt x="102" y="8"/>
                  </a:lnTo>
                  <a:lnTo>
                    <a:pt x="88" y="12"/>
                  </a:lnTo>
                  <a:lnTo>
                    <a:pt x="76" y="17"/>
                  </a:lnTo>
                  <a:lnTo>
                    <a:pt x="64" y="24"/>
                  </a:lnTo>
                  <a:lnTo>
                    <a:pt x="53" y="31"/>
                  </a:lnTo>
                  <a:lnTo>
                    <a:pt x="42" y="39"/>
                  </a:lnTo>
                  <a:lnTo>
                    <a:pt x="33" y="47"/>
                  </a:lnTo>
                  <a:lnTo>
                    <a:pt x="25" y="58"/>
                  </a:lnTo>
                  <a:lnTo>
                    <a:pt x="19" y="69"/>
                  </a:lnTo>
                  <a:lnTo>
                    <a:pt x="13" y="80"/>
                  </a:lnTo>
                  <a:lnTo>
                    <a:pt x="9" y="94"/>
                  </a:lnTo>
                  <a:lnTo>
                    <a:pt x="7" y="107"/>
                  </a:lnTo>
                  <a:lnTo>
                    <a:pt x="6" y="122"/>
                  </a:lnTo>
                  <a:lnTo>
                    <a:pt x="6" y="122"/>
                  </a:lnTo>
                  <a:lnTo>
                    <a:pt x="7" y="137"/>
                  </a:lnTo>
                  <a:lnTo>
                    <a:pt x="9" y="150"/>
                  </a:lnTo>
                  <a:lnTo>
                    <a:pt x="13" y="164"/>
                  </a:lnTo>
                  <a:lnTo>
                    <a:pt x="19" y="175"/>
                  </a:lnTo>
                  <a:lnTo>
                    <a:pt x="25" y="185"/>
                  </a:lnTo>
                  <a:lnTo>
                    <a:pt x="33" y="194"/>
                  </a:lnTo>
                  <a:lnTo>
                    <a:pt x="42" y="203"/>
                  </a:lnTo>
                  <a:lnTo>
                    <a:pt x="51" y="210"/>
                  </a:lnTo>
                  <a:lnTo>
                    <a:pt x="62" y="217"/>
                  </a:lnTo>
                  <a:lnTo>
                    <a:pt x="73" y="223"/>
                  </a:lnTo>
                  <a:lnTo>
                    <a:pt x="84" y="229"/>
                  </a:lnTo>
                  <a:lnTo>
                    <a:pt x="95" y="235"/>
                  </a:lnTo>
                  <a:lnTo>
                    <a:pt x="119" y="243"/>
                  </a:lnTo>
                  <a:lnTo>
                    <a:pt x="142" y="251"/>
                  </a:lnTo>
                  <a:lnTo>
                    <a:pt x="142" y="251"/>
                  </a:lnTo>
                  <a:lnTo>
                    <a:pt x="171" y="261"/>
                  </a:lnTo>
                  <a:lnTo>
                    <a:pt x="184" y="266"/>
                  </a:lnTo>
                  <a:lnTo>
                    <a:pt x="196" y="273"/>
                  </a:lnTo>
                  <a:lnTo>
                    <a:pt x="205" y="280"/>
                  </a:lnTo>
                  <a:lnTo>
                    <a:pt x="211" y="287"/>
                  </a:lnTo>
                  <a:lnTo>
                    <a:pt x="214" y="291"/>
                  </a:lnTo>
                  <a:lnTo>
                    <a:pt x="216" y="296"/>
                  </a:lnTo>
                  <a:lnTo>
                    <a:pt x="217" y="300"/>
                  </a:lnTo>
                  <a:lnTo>
                    <a:pt x="217" y="306"/>
                  </a:lnTo>
                  <a:lnTo>
                    <a:pt x="217" y="306"/>
                  </a:lnTo>
                  <a:lnTo>
                    <a:pt x="217" y="315"/>
                  </a:lnTo>
                  <a:lnTo>
                    <a:pt x="214" y="324"/>
                  </a:lnTo>
                  <a:lnTo>
                    <a:pt x="212" y="328"/>
                  </a:lnTo>
                  <a:lnTo>
                    <a:pt x="209" y="332"/>
                  </a:lnTo>
                  <a:lnTo>
                    <a:pt x="206" y="335"/>
                  </a:lnTo>
                  <a:lnTo>
                    <a:pt x="202" y="340"/>
                  </a:lnTo>
                  <a:lnTo>
                    <a:pt x="197" y="343"/>
                  </a:lnTo>
                  <a:lnTo>
                    <a:pt x="190" y="346"/>
                  </a:lnTo>
                  <a:lnTo>
                    <a:pt x="184" y="348"/>
                  </a:lnTo>
                  <a:lnTo>
                    <a:pt x="176" y="350"/>
                  </a:lnTo>
                  <a:lnTo>
                    <a:pt x="167" y="352"/>
                  </a:lnTo>
                  <a:lnTo>
                    <a:pt x="158" y="353"/>
                  </a:lnTo>
                  <a:lnTo>
                    <a:pt x="134" y="354"/>
                  </a:lnTo>
                  <a:lnTo>
                    <a:pt x="134" y="354"/>
                  </a:lnTo>
                  <a:lnTo>
                    <a:pt x="113" y="354"/>
                  </a:lnTo>
                  <a:lnTo>
                    <a:pt x="92" y="352"/>
                  </a:lnTo>
                  <a:lnTo>
                    <a:pt x="55" y="348"/>
                  </a:lnTo>
                  <a:lnTo>
                    <a:pt x="28" y="344"/>
                  </a:lnTo>
                  <a:lnTo>
                    <a:pt x="18" y="342"/>
                  </a:lnTo>
                  <a:lnTo>
                    <a:pt x="0" y="41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40" name="Freeform 14"/>
            <p:cNvSpPr>
              <a:spLocks/>
            </p:cNvSpPr>
            <p:nvPr userDrawn="1"/>
          </p:nvSpPr>
          <p:spPr bwMode="auto">
            <a:xfrm>
              <a:off x="5059" y="3992"/>
              <a:ext cx="48" cy="71"/>
            </a:xfrm>
            <a:custGeom>
              <a:avLst/>
              <a:gdLst>
                <a:gd name="T0" fmla="*/ 0 w 194"/>
                <a:gd name="T1" fmla="*/ 7 h 282"/>
                <a:gd name="T2" fmla="*/ 0 w 194"/>
                <a:gd name="T3" fmla="*/ 7 h 282"/>
                <a:gd name="T4" fmla="*/ 14 w 194"/>
                <a:gd name="T5" fmla="*/ 4 h 282"/>
                <a:gd name="T6" fmla="*/ 31 w 194"/>
                <a:gd name="T7" fmla="*/ 2 h 282"/>
                <a:gd name="T8" fmla="*/ 52 w 194"/>
                <a:gd name="T9" fmla="*/ 0 h 282"/>
                <a:gd name="T10" fmla="*/ 73 w 194"/>
                <a:gd name="T11" fmla="*/ 0 h 282"/>
                <a:gd name="T12" fmla="*/ 73 w 194"/>
                <a:gd name="T13" fmla="*/ 0 h 282"/>
                <a:gd name="T14" fmla="*/ 87 w 194"/>
                <a:gd name="T15" fmla="*/ 0 h 282"/>
                <a:gd name="T16" fmla="*/ 98 w 194"/>
                <a:gd name="T17" fmla="*/ 1 h 282"/>
                <a:gd name="T18" fmla="*/ 110 w 194"/>
                <a:gd name="T19" fmla="*/ 4 h 282"/>
                <a:gd name="T20" fmla="*/ 121 w 194"/>
                <a:gd name="T21" fmla="*/ 7 h 282"/>
                <a:gd name="T22" fmla="*/ 132 w 194"/>
                <a:gd name="T23" fmla="*/ 11 h 282"/>
                <a:gd name="T24" fmla="*/ 141 w 194"/>
                <a:gd name="T25" fmla="*/ 17 h 282"/>
                <a:gd name="T26" fmla="*/ 151 w 194"/>
                <a:gd name="T27" fmla="*/ 24 h 282"/>
                <a:gd name="T28" fmla="*/ 159 w 194"/>
                <a:gd name="T29" fmla="*/ 31 h 282"/>
                <a:gd name="T30" fmla="*/ 166 w 194"/>
                <a:gd name="T31" fmla="*/ 40 h 282"/>
                <a:gd name="T32" fmla="*/ 174 w 194"/>
                <a:gd name="T33" fmla="*/ 49 h 282"/>
                <a:gd name="T34" fmla="*/ 180 w 194"/>
                <a:gd name="T35" fmla="*/ 61 h 282"/>
                <a:gd name="T36" fmla="*/ 185 w 194"/>
                <a:gd name="T37" fmla="*/ 74 h 282"/>
                <a:gd name="T38" fmla="*/ 189 w 194"/>
                <a:gd name="T39" fmla="*/ 88 h 282"/>
                <a:gd name="T40" fmla="*/ 192 w 194"/>
                <a:gd name="T41" fmla="*/ 103 h 282"/>
                <a:gd name="T42" fmla="*/ 193 w 194"/>
                <a:gd name="T43" fmla="*/ 119 h 282"/>
                <a:gd name="T44" fmla="*/ 194 w 194"/>
                <a:gd name="T45" fmla="*/ 138 h 282"/>
                <a:gd name="T46" fmla="*/ 194 w 194"/>
                <a:gd name="T47" fmla="*/ 138 h 282"/>
                <a:gd name="T48" fmla="*/ 194 w 194"/>
                <a:gd name="T49" fmla="*/ 155 h 282"/>
                <a:gd name="T50" fmla="*/ 193 w 194"/>
                <a:gd name="T51" fmla="*/ 172 h 282"/>
                <a:gd name="T52" fmla="*/ 191 w 194"/>
                <a:gd name="T53" fmla="*/ 187 h 282"/>
                <a:gd name="T54" fmla="*/ 188 w 194"/>
                <a:gd name="T55" fmla="*/ 202 h 282"/>
                <a:gd name="T56" fmla="*/ 185 w 194"/>
                <a:gd name="T57" fmla="*/ 215 h 282"/>
                <a:gd name="T58" fmla="*/ 181 w 194"/>
                <a:gd name="T59" fmla="*/ 226 h 282"/>
                <a:gd name="T60" fmla="*/ 175 w 194"/>
                <a:gd name="T61" fmla="*/ 238 h 282"/>
                <a:gd name="T62" fmla="*/ 168 w 194"/>
                <a:gd name="T63" fmla="*/ 247 h 282"/>
                <a:gd name="T64" fmla="*/ 160 w 194"/>
                <a:gd name="T65" fmla="*/ 255 h 282"/>
                <a:gd name="T66" fmla="*/ 151 w 194"/>
                <a:gd name="T67" fmla="*/ 262 h 282"/>
                <a:gd name="T68" fmla="*/ 141 w 194"/>
                <a:gd name="T69" fmla="*/ 269 h 282"/>
                <a:gd name="T70" fmla="*/ 129 w 194"/>
                <a:gd name="T71" fmla="*/ 274 h 282"/>
                <a:gd name="T72" fmla="*/ 115 w 194"/>
                <a:gd name="T73" fmla="*/ 277 h 282"/>
                <a:gd name="T74" fmla="*/ 100 w 194"/>
                <a:gd name="T75" fmla="*/ 280 h 282"/>
                <a:gd name="T76" fmla="*/ 84 w 194"/>
                <a:gd name="T77" fmla="*/ 282 h 282"/>
                <a:gd name="T78" fmla="*/ 65 w 194"/>
                <a:gd name="T79" fmla="*/ 282 h 282"/>
                <a:gd name="T80" fmla="*/ 65 w 194"/>
                <a:gd name="T81" fmla="*/ 282 h 282"/>
                <a:gd name="T82" fmla="*/ 42 w 194"/>
                <a:gd name="T83" fmla="*/ 281 h 282"/>
                <a:gd name="T84" fmla="*/ 20 w 194"/>
                <a:gd name="T85" fmla="*/ 280 h 282"/>
                <a:gd name="T86" fmla="*/ 0 w 194"/>
                <a:gd name="T87" fmla="*/ 278 h 282"/>
                <a:gd name="T88" fmla="*/ 0 w 194"/>
                <a:gd name="T89" fmla="*/ 7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94" h="282">
                  <a:moveTo>
                    <a:pt x="0" y="7"/>
                  </a:moveTo>
                  <a:lnTo>
                    <a:pt x="0" y="7"/>
                  </a:lnTo>
                  <a:lnTo>
                    <a:pt x="14" y="4"/>
                  </a:lnTo>
                  <a:lnTo>
                    <a:pt x="31" y="2"/>
                  </a:lnTo>
                  <a:lnTo>
                    <a:pt x="52" y="0"/>
                  </a:lnTo>
                  <a:lnTo>
                    <a:pt x="73" y="0"/>
                  </a:lnTo>
                  <a:lnTo>
                    <a:pt x="73" y="0"/>
                  </a:lnTo>
                  <a:lnTo>
                    <a:pt x="87" y="0"/>
                  </a:lnTo>
                  <a:lnTo>
                    <a:pt x="98" y="1"/>
                  </a:lnTo>
                  <a:lnTo>
                    <a:pt x="110" y="4"/>
                  </a:lnTo>
                  <a:lnTo>
                    <a:pt x="121" y="7"/>
                  </a:lnTo>
                  <a:lnTo>
                    <a:pt x="132" y="11"/>
                  </a:lnTo>
                  <a:lnTo>
                    <a:pt x="141" y="17"/>
                  </a:lnTo>
                  <a:lnTo>
                    <a:pt x="151" y="24"/>
                  </a:lnTo>
                  <a:lnTo>
                    <a:pt x="159" y="31"/>
                  </a:lnTo>
                  <a:lnTo>
                    <a:pt x="166" y="40"/>
                  </a:lnTo>
                  <a:lnTo>
                    <a:pt x="174" y="49"/>
                  </a:lnTo>
                  <a:lnTo>
                    <a:pt x="180" y="61"/>
                  </a:lnTo>
                  <a:lnTo>
                    <a:pt x="185" y="74"/>
                  </a:lnTo>
                  <a:lnTo>
                    <a:pt x="189" y="88"/>
                  </a:lnTo>
                  <a:lnTo>
                    <a:pt x="192" y="103"/>
                  </a:lnTo>
                  <a:lnTo>
                    <a:pt x="193" y="119"/>
                  </a:lnTo>
                  <a:lnTo>
                    <a:pt x="194" y="138"/>
                  </a:lnTo>
                  <a:lnTo>
                    <a:pt x="194" y="138"/>
                  </a:lnTo>
                  <a:lnTo>
                    <a:pt x="194" y="155"/>
                  </a:lnTo>
                  <a:lnTo>
                    <a:pt x="193" y="172"/>
                  </a:lnTo>
                  <a:lnTo>
                    <a:pt x="191" y="187"/>
                  </a:lnTo>
                  <a:lnTo>
                    <a:pt x="188" y="202"/>
                  </a:lnTo>
                  <a:lnTo>
                    <a:pt x="185" y="215"/>
                  </a:lnTo>
                  <a:lnTo>
                    <a:pt x="181" y="226"/>
                  </a:lnTo>
                  <a:lnTo>
                    <a:pt x="175" y="238"/>
                  </a:lnTo>
                  <a:lnTo>
                    <a:pt x="168" y="247"/>
                  </a:lnTo>
                  <a:lnTo>
                    <a:pt x="160" y="255"/>
                  </a:lnTo>
                  <a:lnTo>
                    <a:pt x="151" y="262"/>
                  </a:lnTo>
                  <a:lnTo>
                    <a:pt x="141" y="269"/>
                  </a:lnTo>
                  <a:lnTo>
                    <a:pt x="129" y="274"/>
                  </a:lnTo>
                  <a:lnTo>
                    <a:pt x="115" y="277"/>
                  </a:lnTo>
                  <a:lnTo>
                    <a:pt x="100" y="280"/>
                  </a:lnTo>
                  <a:lnTo>
                    <a:pt x="84" y="282"/>
                  </a:lnTo>
                  <a:lnTo>
                    <a:pt x="65" y="282"/>
                  </a:lnTo>
                  <a:lnTo>
                    <a:pt x="65" y="282"/>
                  </a:lnTo>
                  <a:lnTo>
                    <a:pt x="42" y="281"/>
                  </a:lnTo>
                  <a:lnTo>
                    <a:pt x="20" y="280"/>
                  </a:lnTo>
                  <a:lnTo>
                    <a:pt x="0" y="278"/>
                  </a:lnTo>
                  <a:lnTo>
                    <a:pt x="0" y="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41" name="Freeform 15"/>
            <p:cNvSpPr>
              <a:spLocks/>
            </p:cNvSpPr>
            <p:nvPr userDrawn="1"/>
          </p:nvSpPr>
          <p:spPr bwMode="auto">
            <a:xfrm>
              <a:off x="5035" y="3974"/>
              <a:ext cx="97" cy="107"/>
            </a:xfrm>
            <a:custGeom>
              <a:avLst/>
              <a:gdLst>
                <a:gd name="T0" fmla="*/ 171 w 385"/>
                <a:gd name="T1" fmla="*/ 0 h 428"/>
                <a:gd name="T2" fmla="*/ 171 w 385"/>
                <a:gd name="T3" fmla="*/ 0 h 428"/>
                <a:gd name="T4" fmla="*/ 150 w 385"/>
                <a:gd name="T5" fmla="*/ 1 h 428"/>
                <a:gd name="T6" fmla="*/ 129 w 385"/>
                <a:gd name="T7" fmla="*/ 2 h 428"/>
                <a:gd name="T8" fmla="*/ 106 w 385"/>
                <a:gd name="T9" fmla="*/ 4 h 428"/>
                <a:gd name="T10" fmla="*/ 83 w 385"/>
                <a:gd name="T11" fmla="*/ 7 h 428"/>
                <a:gd name="T12" fmla="*/ 60 w 385"/>
                <a:gd name="T13" fmla="*/ 10 h 428"/>
                <a:gd name="T14" fmla="*/ 39 w 385"/>
                <a:gd name="T15" fmla="*/ 14 h 428"/>
                <a:gd name="T16" fmla="*/ 18 w 385"/>
                <a:gd name="T17" fmla="*/ 20 h 428"/>
                <a:gd name="T18" fmla="*/ 0 w 385"/>
                <a:gd name="T19" fmla="*/ 26 h 428"/>
                <a:gd name="T20" fmla="*/ 0 w 385"/>
                <a:gd name="T21" fmla="*/ 415 h 428"/>
                <a:gd name="T22" fmla="*/ 0 w 385"/>
                <a:gd name="T23" fmla="*/ 415 h 428"/>
                <a:gd name="T24" fmla="*/ 15 w 385"/>
                <a:gd name="T25" fmla="*/ 418 h 428"/>
                <a:gd name="T26" fmla="*/ 34 w 385"/>
                <a:gd name="T27" fmla="*/ 420 h 428"/>
                <a:gd name="T28" fmla="*/ 73 w 385"/>
                <a:gd name="T29" fmla="*/ 424 h 428"/>
                <a:gd name="T30" fmla="*/ 116 w 385"/>
                <a:gd name="T31" fmla="*/ 427 h 428"/>
                <a:gd name="T32" fmla="*/ 155 w 385"/>
                <a:gd name="T33" fmla="*/ 428 h 428"/>
                <a:gd name="T34" fmla="*/ 155 w 385"/>
                <a:gd name="T35" fmla="*/ 428 h 428"/>
                <a:gd name="T36" fmla="*/ 186 w 385"/>
                <a:gd name="T37" fmla="*/ 427 h 428"/>
                <a:gd name="T38" fmla="*/ 212 w 385"/>
                <a:gd name="T39" fmla="*/ 425 h 428"/>
                <a:gd name="T40" fmla="*/ 238 w 385"/>
                <a:gd name="T41" fmla="*/ 421 h 428"/>
                <a:gd name="T42" fmla="*/ 261 w 385"/>
                <a:gd name="T43" fmla="*/ 415 h 428"/>
                <a:gd name="T44" fmla="*/ 282 w 385"/>
                <a:gd name="T45" fmla="*/ 408 h 428"/>
                <a:gd name="T46" fmla="*/ 301 w 385"/>
                <a:gd name="T47" fmla="*/ 399 h 428"/>
                <a:gd name="T48" fmla="*/ 309 w 385"/>
                <a:gd name="T49" fmla="*/ 394 h 428"/>
                <a:gd name="T50" fmla="*/ 318 w 385"/>
                <a:gd name="T51" fmla="*/ 389 h 428"/>
                <a:gd name="T52" fmla="*/ 326 w 385"/>
                <a:gd name="T53" fmla="*/ 383 h 428"/>
                <a:gd name="T54" fmla="*/ 333 w 385"/>
                <a:gd name="T55" fmla="*/ 377 h 428"/>
                <a:gd name="T56" fmla="*/ 339 w 385"/>
                <a:gd name="T57" fmla="*/ 369 h 428"/>
                <a:gd name="T58" fmla="*/ 345 w 385"/>
                <a:gd name="T59" fmla="*/ 362 h 428"/>
                <a:gd name="T60" fmla="*/ 351 w 385"/>
                <a:gd name="T61" fmla="*/ 355 h 428"/>
                <a:gd name="T62" fmla="*/ 356 w 385"/>
                <a:gd name="T63" fmla="*/ 347 h 428"/>
                <a:gd name="T64" fmla="*/ 361 w 385"/>
                <a:gd name="T65" fmla="*/ 337 h 428"/>
                <a:gd name="T66" fmla="*/ 366 w 385"/>
                <a:gd name="T67" fmla="*/ 329 h 428"/>
                <a:gd name="T68" fmla="*/ 373 w 385"/>
                <a:gd name="T69" fmla="*/ 309 h 428"/>
                <a:gd name="T70" fmla="*/ 378 w 385"/>
                <a:gd name="T71" fmla="*/ 287 h 428"/>
                <a:gd name="T72" fmla="*/ 382 w 385"/>
                <a:gd name="T73" fmla="*/ 264 h 428"/>
                <a:gd name="T74" fmla="*/ 384 w 385"/>
                <a:gd name="T75" fmla="*/ 239 h 428"/>
                <a:gd name="T76" fmla="*/ 385 w 385"/>
                <a:gd name="T77" fmla="*/ 211 h 428"/>
                <a:gd name="T78" fmla="*/ 385 w 385"/>
                <a:gd name="T79" fmla="*/ 211 h 428"/>
                <a:gd name="T80" fmla="*/ 384 w 385"/>
                <a:gd name="T81" fmla="*/ 187 h 428"/>
                <a:gd name="T82" fmla="*/ 381 w 385"/>
                <a:gd name="T83" fmla="*/ 164 h 428"/>
                <a:gd name="T84" fmla="*/ 377 w 385"/>
                <a:gd name="T85" fmla="*/ 143 h 428"/>
                <a:gd name="T86" fmla="*/ 371 w 385"/>
                <a:gd name="T87" fmla="*/ 122 h 428"/>
                <a:gd name="T88" fmla="*/ 363 w 385"/>
                <a:gd name="T89" fmla="*/ 104 h 428"/>
                <a:gd name="T90" fmla="*/ 352 w 385"/>
                <a:gd name="T91" fmla="*/ 86 h 428"/>
                <a:gd name="T92" fmla="*/ 341 w 385"/>
                <a:gd name="T93" fmla="*/ 71 h 428"/>
                <a:gd name="T94" fmla="*/ 328 w 385"/>
                <a:gd name="T95" fmla="*/ 57 h 428"/>
                <a:gd name="T96" fmla="*/ 314 w 385"/>
                <a:gd name="T97" fmla="*/ 43 h 428"/>
                <a:gd name="T98" fmla="*/ 297 w 385"/>
                <a:gd name="T99" fmla="*/ 32 h 428"/>
                <a:gd name="T100" fmla="*/ 280 w 385"/>
                <a:gd name="T101" fmla="*/ 23 h 428"/>
                <a:gd name="T102" fmla="*/ 260 w 385"/>
                <a:gd name="T103" fmla="*/ 14 h 428"/>
                <a:gd name="T104" fmla="*/ 240 w 385"/>
                <a:gd name="T105" fmla="*/ 8 h 428"/>
                <a:gd name="T106" fmla="*/ 218 w 385"/>
                <a:gd name="T107" fmla="*/ 4 h 428"/>
                <a:gd name="T108" fmla="*/ 195 w 385"/>
                <a:gd name="T109" fmla="*/ 1 h 428"/>
                <a:gd name="T110" fmla="*/ 171 w 385"/>
                <a:gd name="T111" fmla="*/ 0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85" h="428">
                  <a:moveTo>
                    <a:pt x="171" y="0"/>
                  </a:moveTo>
                  <a:lnTo>
                    <a:pt x="171" y="0"/>
                  </a:lnTo>
                  <a:lnTo>
                    <a:pt x="150" y="1"/>
                  </a:lnTo>
                  <a:lnTo>
                    <a:pt x="129" y="2"/>
                  </a:lnTo>
                  <a:lnTo>
                    <a:pt x="106" y="4"/>
                  </a:lnTo>
                  <a:lnTo>
                    <a:pt x="83" y="7"/>
                  </a:lnTo>
                  <a:lnTo>
                    <a:pt x="60" y="10"/>
                  </a:lnTo>
                  <a:lnTo>
                    <a:pt x="39" y="14"/>
                  </a:lnTo>
                  <a:lnTo>
                    <a:pt x="18" y="20"/>
                  </a:lnTo>
                  <a:lnTo>
                    <a:pt x="0" y="26"/>
                  </a:lnTo>
                  <a:lnTo>
                    <a:pt x="0" y="415"/>
                  </a:lnTo>
                  <a:lnTo>
                    <a:pt x="0" y="415"/>
                  </a:lnTo>
                  <a:lnTo>
                    <a:pt x="15" y="418"/>
                  </a:lnTo>
                  <a:lnTo>
                    <a:pt x="34" y="420"/>
                  </a:lnTo>
                  <a:lnTo>
                    <a:pt x="73" y="424"/>
                  </a:lnTo>
                  <a:lnTo>
                    <a:pt x="116" y="427"/>
                  </a:lnTo>
                  <a:lnTo>
                    <a:pt x="155" y="428"/>
                  </a:lnTo>
                  <a:lnTo>
                    <a:pt x="155" y="428"/>
                  </a:lnTo>
                  <a:lnTo>
                    <a:pt x="186" y="427"/>
                  </a:lnTo>
                  <a:lnTo>
                    <a:pt x="212" y="425"/>
                  </a:lnTo>
                  <a:lnTo>
                    <a:pt x="238" y="421"/>
                  </a:lnTo>
                  <a:lnTo>
                    <a:pt x="261" y="415"/>
                  </a:lnTo>
                  <a:lnTo>
                    <a:pt x="282" y="408"/>
                  </a:lnTo>
                  <a:lnTo>
                    <a:pt x="301" y="399"/>
                  </a:lnTo>
                  <a:lnTo>
                    <a:pt x="309" y="394"/>
                  </a:lnTo>
                  <a:lnTo>
                    <a:pt x="318" y="389"/>
                  </a:lnTo>
                  <a:lnTo>
                    <a:pt x="326" y="383"/>
                  </a:lnTo>
                  <a:lnTo>
                    <a:pt x="333" y="377"/>
                  </a:lnTo>
                  <a:lnTo>
                    <a:pt x="339" y="369"/>
                  </a:lnTo>
                  <a:lnTo>
                    <a:pt x="345" y="362"/>
                  </a:lnTo>
                  <a:lnTo>
                    <a:pt x="351" y="355"/>
                  </a:lnTo>
                  <a:lnTo>
                    <a:pt x="356" y="347"/>
                  </a:lnTo>
                  <a:lnTo>
                    <a:pt x="361" y="337"/>
                  </a:lnTo>
                  <a:lnTo>
                    <a:pt x="366" y="329"/>
                  </a:lnTo>
                  <a:lnTo>
                    <a:pt x="373" y="309"/>
                  </a:lnTo>
                  <a:lnTo>
                    <a:pt x="378" y="287"/>
                  </a:lnTo>
                  <a:lnTo>
                    <a:pt x="382" y="264"/>
                  </a:lnTo>
                  <a:lnTo>
                    <a:pt x="384" y="239"/>
                  </a:lnTo>
                  <a:lnTo>
                    <a:pt x="385" y="211"/>
                  </a:lnTo>
                  <a:lnTo>
                    <a:pt x="385" y="211"/>
                  </a:lnTo>
                  <a:lnTo>
                    <a:pt x="384" y="187"/>
                  </a:lnTo>
                  <a:lnTo>
                    <a:pt x="381" y="164"/>
                  </a:lnTo>
                  <a:lnTo>
                    <a:pt x="377" y="143"/>
                  </a:lnTo>
                  <a:lnTo>
                    <a:pt x="371" y="122"/>
                  </a:lnTo>
                  <a:lnTo>
                    <a:pt x="363" y="104"/>
                  </a:lnTo>
                  <a:lnTo>
                    <a:pt x="352" y="86"/>
                  </a:lnTo>
                  <a:lnTo>
                    <a:pt x="341" y="71"/>
                  </a:lnTo>
                  <a:lnTo>
                    <a:pt x="328" y="57"/>
                  </a:lnTo>
                  <a:lnTo>
                    <a:pt x="314" y="43"/>
                  </a:lnTo>
                  <a:lnTo>
                    <a:pt x="297" y="32"/>
                  </a:lnTo>
                  <a:lnTo>
                    <a:pt x="280" y="23"/>
                  </a:lnTo>
                  <a:lnTo>
                    <a:pt x="260" y="14"/>
                  </a:lnTo>
                  <a:lnTo>
                    <a:pt x="240" y="8"/>
                  </a:lnTo>
                  <a:lnTo>
                    <a:pt x="218" y="4"/>
                  </a:lnTo>
                  <a:lnTo>
                    <a:pt x="195" y="1"/>
                  </a:lnTo>
                  <a:lnTo>
                    <a:pt x="17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</p:grpSp>
      <p:sp>
        <p:nvSpPr>
          <p:cNvPr id="42" name="Rectangle 10"/>
          <p:cNvSpPr txBox="1">
            <a:spLocks noChangeArrowheads="1"/>
          </p:cNvSpPr>
          <p:nvPr userDrawn="1"/>
        </p:nvSpPr>
        <p:spPr>
          <a:xfrm>
            <a:off x="407668" y="6069047"/>
            <a:ext cx="2232402" cy="273007"/>
          </a:xfrm>
          <a:prstGeom prst="rect">
            <a:avLst/>
          </a:prstGeom>
          <a:ln/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l" defTabSz="914400" rtl="0" eaLnBrk="1" latinLnBrk="0" hangingPunct="1">
              <a:defRPr sz="900" kern="1200">
                <a:solidFill>
                  <a:schemeClr val="accent6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en-GB" dirty="0" smtClean="0">
                <a:solidFill>
                  <a:srgbClr val="D7D2CB">
                    <a:lumMod val="50000"/>
                  </a:srgbClr>
                </a:solidFill>
              </a:rPr>
              <a:t>Page  </a:t>
            </a:r>
            <a:fld id="{4A1B87DD-86B5-48CA-9454-66C05345144F}" type="slidenum">
              <a:rPr lang="en-US" smtClean="0">
                <a:solidFill>
                  <a:srgbClr val="D7D2CB">
                    <a:lumMod val="50000"/>
                  </a:srgbClr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D7D2CB">
                  <a:lumMod val="50000"/>
                </a:srgbClr>
              </a:solidFill>
            </a:endParaRPr>
          </a:p>
        </p:txBody>
      </p:sp>
      <p:grpSp>
        <p:nvGrpSpPr>
          <p:cNvPr id="50" name="Group 49"/>
          <p:cNvGrpSpPr/>
          <p:nvPr userDrawn="1"/>
        </p:nvGrpSpPr>
        <p:grpSpPr>
          <a:xfrm>
            <a:off x="10591938" y="34256"/>
            <a:ext cx="1079676" cy="625849"/>
            <a:chOff x="8405819" y="36245"/>
            <a:chExt cx="856837" cy="662339"/>
          </a:xfrm>
        </p:grpSpPr>
        <p:grpSp>
          <p:nvGrpSpPr>
            <p:cNvPr id="51" name="Group 50"/>
            <p:cNvGrpSpPr/>
            <p:nvPr userDrawn="1"/>
          </p:nvGrpSpPr>
          <p:grpSpPr>
            <a:xfrm>
              <a:off x="8545513" y="36245"/>
              <a:ext cx="489905" cy="495602"/>
              <a:chOff x="7818438" y="101600"/>
              <a:chExt cx="546100" cy="552450"/>
            </a:xfrm>
          </p:grpSpPr>
          <p:sp>
            <p:nvSpPr>
              <p:cNvPr id="54" name="Freeform 5"/>
              <p:cNvSpPr>
                <a:spLocks noEditPoints="1"/>
              </p:cNvSpPr>
              <p:nvPr userDrawn="1"/>
            </p:nvSpPr>
            <p:spPr bwMode="auto">
              <a:xfrm>
                <a:off x="7818438" y="200025"/>
                <a:ext cx="546100" cy="454025"/>
              </a:xfrm>
              <a:custGeom>
                <a:avLst/>
                <a:gdLst>
                  <a:gd name="T0" fmla="*/ 56 w 344"/>
                  <a:gd name="T1" fmla="*/ 0 h 286"/>
                  <a:gd name="T2" fmla="*/ 44 w 344"/>
                  <a:gd name="T3" fmla="*/ 2 h 286"/>
                  <a:gd name="T4" fmla="*/ 24 w 344"/>
                  <a:gd name="T5" fmla="*/ 10 h 286"/>
                  <a:gd name="T6" fmla="*/ 10 w 344"/>
                  <a:gd name="T7" fmla="*/ 26 h 286"/>
                  <a:gd name="T8" fmla="*/ 2 w 344"/>
                  <a:gd name="T9" fmla="*/ 46 h 286"/>
                  <a:gd name="T10" fmla="*/ 0 w 344"/>
                  <a:gd name="T11" fmla="*/ 230 h 286"/>
                  <a:gd name="T12" fmla="*/ 2 w 344"/>
                  <a:gd name="T13" fmla="*/ 242 h 286"/>
                  <a:gd name="T14" fmla="*/ 10 w 344"/>
                  <a:gd name="T15" fmla="*/ 262 h 286"/>
                  <a:gd name="T16" fmla="*/ 24 w 344"/>
                  <a:gd name="T17" fmla="*/ 278 h 286"/>
                  <a:gd name="T18" fmla="*/ 44 w 344"/>
                  <a:gd name="T19" fmla="*/ 286 h 286"/>
                  <a:gd name="T20" fmla="*/ 288 w 344"/>
                  <a:gd name="T21" fmla="*/ 286 h 286"/>
                  <a:gd name="T22" fmla="*/ 300 w 344"/>
                  <a:gd name="T23" fmla="*/ 286 h 286"/>
                  <a:gd name="T24" fmla="*/ 320 w 344"/>
                  <a:gd name="T25" fmla="*/ 278 h 286"/>
                  <a:gd name="T26" fmla="*/ 334 w 344"/>
                  <a:gd name="T27" fmla="*/ 262 h 286"/>
                  <a:gd name="T28" fmla="*/ 344 w 344"/>
                  <a:gd name="T29" fmla="*/ 242 h 286"/>
                  <a:gd name="T30" fmla="*/ 344 w 344"/>
                  <a:gd name="T31" fmla="*/ 58 h 286"/>
                  <a:gd name="T32" fmla="*/ 344 w 344"/>
                  <a:gd name="T33" fmla="*/ 46 h 286"/>
                  <a:gd name="T34" fmla="*/ 334 w 344"/>
                  <a:gd name="T35" fmla="*/ 26 h 286"/>
                  <a:gd name="T36" fmla="*/ 320 w 344"/>
                  <a:gd name="T37" fmla="*/ 10 h 286"/>
                  <a:gd name="T38" fmla="*/ 300 w 344"/>
                  <a:gd name="T39" fmla="*/ 2 h 286"/>
                  <a:gd name="T40" fmla="*/ 288 w 344"/>
                  <a:gd name="T41" fmla="*/ 0 h 286"/>
                  <a:gd name="T42" fmla="*/ 148 w 344"/>
                  <a:gd name="T43" fmla="*/ 142 h 286"/>
                  <a:gd name="T44" fmla="*/ 144 w 344"/>
                  <a:gd name="T45" fmla="*/ 136 h 286"/>
                  <a:gd name="T46" fmla="*/ 136 w 344"/>
                  <a:gd name="T47" fmla="*/ 122 h 286"/>
                  <a:gd name="T48" fmla="*/ 134 w 344"/>
                  <a:gd name="T49" fmla="*/ 112 h 286"/>
                  <a:gd name="T50" fmla="*/ 138 w 344"/>
                  <a:gd name="T51" fmla="*/ 98 h 286"/>
                  <a:gd name="T52" fmla="*/ 146 w 344"/>
                  <a:gd name="T53" fmla="*/ 88 h 286"/>
                  <a:gd name="T54" fmla="*/ 158 w 344"/>
                  <a:gd name="T55" fmla="*/ 80 h 286"/>
                  <a:gd name="T56" fmla="*/ 172 w 344"/>
                  <a:gd name="T57" fmla="*/ 76 h 286"/>
                  <a:gd name="T58" fmla="*/ 178 w 344"/>
                  <a:gd name="T59" fmla="*/ 78 h 286"/>
                  <a:gd name="T60" fmla="*/ 192 w 344"/>
                  <a:gd name="T61" fmla="*/ 82 h 286"/>
                  <a:gd name="T62" fmla="*/ 202 w 344"/>
                  <a:gd name="T63" fmla="*/ 92 h 286"/>
                  <a:gd name="T64" fmla="*/ 208 w 344"/>
                  <a:gd name="T65" fmla="*/ 106 h 286"/>
                  <a:gd name="T66" fmla="*/ 208 w 344"/>
                  <a:gd name="T67" fmla="*/ 112 h 286"/>
                  <a:gd name="T68" fmla="*/ 204 w 344"/>
                  <a:gd name="T69" fmla="*/ 128 h 286"/>
                  <a:gd name="T70" fmla="*/ 196 w 344"/>
                  <a:gd name="T71" fmla="*/ 140 h 286"/>
                  <a:gd name="T72" fmla="*/ 126 w 344"/>
                  <a:gd name="T73" fmla="*/ 228 h 2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44" h="286">
                    <a:moveTo>
                      <a:pt x="288" y="0"/>
                    </a:moveTo>
                    <a:lnTo>
                      <a:pt x="56" y="0"/>
                    </a:lnTo>
                    <a:lnTo>
                      <a:pt x="56" y="0"/>
                    </a:lnTo>
                    <a:lnTo>
                      <a:pt x="44" y="2"/>
                    </a:lnTo>
                    <a:lnTo>
                      <a:pt x="34" y="6"/>
                    </a:lnTo>
                    <a:lnTo>
                      <a:pt x="24" y="10"/>
                    </a:lnTo>
                    <a:lnTo>
                      <a:pt x="16" y="18"/>
                    </a:lnTo>
                    <a:lnTo>
                      <a:pt x="10" y="26"/>
                    </a:lnTo>
                    <a:lnTo>
                      <a:pt x="4" y="36"/>
                    </a:lnTo>
                    <a:lnTo>
                      <a:pt x="2" y="46"/>
                    </a:lnTo>
                    <a:lnTo>
                      <a:pt x="0" y="58"/>
                    </a:lnTo>
                    <a:lnTo>
                      <a:pt x="0" y="230"/>
                    </a:lnTo>
                    <a:lnTo>
                      <a:pt x="0" y="230"/>
                    </a:lnTo>
                    <a:lnTo>
                      <a:pt x="2" y="242"/>
                    </a:lnTo>
                    <a:lnTo>
                      <a:pt x="4" y="252"/>
                    </a:lnTo>
                    <a:lnTo>
                      <a:pt x="10" y="262"/>
                    </a:lnTo>
                    <a:lnTo>
                      <a:pt x="16" y="270"/>
                    </a:lnTo>
                    <a:lnTo>
                      <a:pt x="24" y="278"/>
                    </a:lnTo>
                    <a:lnTo>
                      <a:pt x="34" y="282"/>
                    </a:lnTo>
                    <a:lnTo>
                      <a:pt x="44" y="286"/>
                    </a:lnTo>
                    <a:lnTo>
                      <a:pt x="56" y="286"/>
                    </a:lnTo>
                    <a:lnTo>
                      <a:pt x="288" y="286"/>
                    </a:lnTo>
                    <a:lnTo>
                      <a:pt x="288" y="286"/>
                    </a:lnTo>
                    <a:lnTo>
                      <a:pt x="300" y="286"/>
                    </a:lnTo>
                    <a:lnTo>
                      <a:pt x="310" y="282"/>
                    </a:lnTo>
                    <a:lnTo>
                      <a:pt x="320" y="278"/>
                    </a:lnTo>
                    <a:lnTo>
                      <a:pt x="328" y="270"/>
                    </a:lnTo>
                    <a:lnTo>
                      <a:pt x="334" y="262"/>
                    </a:lnTo>
                    <a:lnTo>
                      <a:pt x="340" y="252"/>
                    </a:lnTo>
                    <a:lnTo>
                      <a:pt x="344" y="242"/>
                    </a:lnTo>
                    <a:lnTo>
                      <a:pt x="344" y="230"/>
                    </a:lnTo>
                    <a:lnTo>
                      <a:pt x="344" y="58"/>
                    </a:lnTo>
                    <a:lnTo>
                      <a:pt x="344" y="58"/>
                    </a:lnTo>
                    <a:lnTo>
                      <a:pt x="344" y="46"/>
                    </a:lnTo>
                    <a:lnTo>
                      <a:pt x="340" y="36"/>
                    </a:lnTo>
                    <a:lnTo>
                      <a:pt x="334" y="26"/>
                    </a:lnTo>
                    <a:lnTo>
                      <a:pt x="328" y="18"/>
                    </a:lnTo>
                    <a:lnTo>
                      <a:pt x="320" y="10"/>
                    </a:lnTo>
                    <a:lnTo>
                      <a:pt x="310" y="6"/>
                    </a:lnTo>
                    <a:lnTo>
                      <a:pt x="300" y="2"/>
                    </a:lnTo>
                    <a:lnTo>
                      <a:pt x="288" y="0"/>
                    </a:lnTo>
                    <a:lnTo>
                      <a:pt x="288" y="0"/>
                    </a:lnTo>
                    <a:close/>
                    <a:moveTo>
                      <a:pt x="126" y="228"/>
                    </a:moveTo>
                    <a:lnTo>
                      <a:pt x="148" y="142"/>
                    </a:lnTo>
                    <a:lnTo>
                      <a:pt x="148" y="142"/>
                    </a:lnTo>
                    <a:lnTo>
                      <a:pt x="144" y="136"/>
                    </a:lnTo>
                    <a:lnTo>
                      <a:pt x="138" y="130"/>
                    </a:lnTo>
                    <a:lnTo>
                      <a:pt x="136" y="122"/>
                    </a:lnTo>
                    <a:lnTo>
                      <a:pt x="134" y="112"/>
                    </a:lnTo>
                    <a:lnTo>
                      <a:pt x="134" y="112"/>
                    </a:lnTo>
                    <a:lnTo>
                      <a:pt x="136" y="106"/>
                    </a:lnTo>
                    <a:lnTo>
                      <a:pt x="138" y="98"/>
                    </a:lnTo>
                    <a:lnTo>
                      <a:pt x="142" y="92"/>
                    </a:lnTo>
                    <a:lnTo>
                      <a:pt x="146" y="88"/>
                    </a:lnTo>
                    <a:lnTo>
                      <a:pt x="152" y="82"/>
                    </a:lnTo>
                    <a:lnTo>
                      <a:pt x="158" y="80"/>
                    </a:lnTo>
                    <a:lnTo>
                      <a:pt x="164" y="78"/>
                    </a:lnTo>
                    <a:lnTo>
                      <a:pt x="172" y="76"/>
                    </a:lnTo>
                    <a:lnTo>
                      <a:pt x="172" y="76"/>
                    </a:lnTo>
                    <a:lnTo>
                      <a:pt x="178" y="78"/>
                    </a:lnTo>
                    <a:lnTo>
                      <a:pt x="186" y="80"/>
                    </a:lnTo>
                    <a:lnTo>
                      <a:pt x="192" y="82"/>
                    </a:lnTo>
                    <a:lnTo>
                      <a:pt x="198" y="88"/>
                    </a:lnTo>
                    <a:lnTo>
                      <a:pt x="202" y="92"/>
                    </a:lnTo>
                    <a:lnTo>
                      <a:pt x="204" y="98"/>
                    </a:lnTo>
                    <a:lnTo>
                      <a:pt x="208" y="106"/>
                    </a:lnTo>
                    <a:lnTo>
                      <a:pt x="208" y="112"/>
                    </a:lnTo>
                    <a:lnTo>
                      <a:pt x="208" y="112"/>
                    </a:lnTo>
                    <a:lnTo>
                      <a:pt x="206" y="120"/>
                    </a:lnTo>
                    <a:lnTo>
                      <a:pt x="204" y="128"/>
                    </a:lnTo>
                    <a:lnTo>
                      <a:pt x="200" y="134"/>
                    </a:lnTo>
                    <a:lnTo>
                      <a:pt x="196" y="140"/>
                    </a:lnTo>
                    <a:lnTo>
                      <a:pt x="220" y="228"/>
                    </a:lnTo>
                    <a:lnTo>
                      <a:pt x="126" y="228"/>
                    </a:lnTo>
                    <a:close/>
                  </a:path>
                </a:pathLst>
              </a:custGeom>
              <a:solidFill>
                <a:srgbClr val="E31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005EB8"/>
                  </a:solidFill>
                </a:endParaRPr>
              </a:p>
            </p:txBody>
          </p:sp>
          <p:sp>
            <p:nvSpPr>
              <p:cNvPr id="55" name="Freeform 6"/>
              <p:cNvSpPr>
                <a:spLocks/>
              </p:cNvSpPr>
              <p:nvPr userDrawn="1"/>
            </p:nvSpPr>
            <p:spPr bwMode="auto">
              <a:xfrm>
                <a:off x="7961313" y="101600"/>
                <a:ext cx="260350" cy="88900"/>
              </a:xfrm>
              <a:custGeom>
                <a:avLst/>
                <a:gdLst>
                  <a:gd name="T0" fmla="*/ 20 w 164"/>
                  <a:gd name="T1" fmla="*/ 56 h 56"/>
                  <a:gd name="T2" fmla="*/ 20 w 164"/>
                  <a:gd name="T3" fmla="*/ 56 h 56"/>
                  <a:gd name="T4" fmla="*/ 22 w 164"/>
                  <a:gd name="T5" fmla="*/ 46 h 56"/>
                  <a:gd name="T6" fmla="*/ 26 w 164"/>
                  <a:gd name="T7" fmla="*/ 36 h 56"/>
                  <a:gd name="T8" fmla="*/ 30 w 164"/>
                  <a:gd name="T9" fmla="*/ 30 h 56"/>
                  <a:gd name="T10" fmla="*/ 36 w 164"/>
                  <a:gd name="T11" fmla="*/ 26 h 56"/>
                  <a:gd name="T12" fmla="*/ 42 w 164"/>
                  <a:gd name="T13" fmla="*/ 22 h 56"/>
                  <a:gd name="T14" fmla="*/ 54 w 164"/>
                  <a:gd name="T15" fmla="*/ 20 h 56"/>
                  <a:gd name="T16" fmla="*/ 82 w 164"/>
                  <a:gd name="T17" fmla="*/ 20 h 56"/>
                  <a:gd name="T18" fmla="*/ 82 w 164"/>
                  <a:gd name="T19" fmla="*/ 20 h 56"/>
                  <a:gd name="T20" fmla="*/ 112 w 164"/>
                  <a:gd name="T21" fmla="*/ 20 h 56"/>
                  <a:gd name="T22" fmla="*/ 122 w 164"/>
                  <a:gd name="T23" fmla="*/ 22 h 56"/>
                  <a:gd name="T24" fmla="*/ 130 w 164"/>
                  <a:gd name="T25" fmla="*/ 26 h 56"/>
                  <a:gd name="T26" fmla="*/ 136 w 164"/>
                  <a:gd name="T27" fmla="*/ 30 h 56"/>
                  <a:gd name="T28" fmla="*/ 140 w 164"/>
                  <a:gd name="T29" fmla="*/ 36 h 56"/>
                  <a:gd name="T30" fmla="*/ 142 w 164"/>
                  <a:gd name="T31" fmla="*/ 46 h 56"/>
                  <a:gd name="T32" fmla="*/ 144 w 164"/>
                  <a:gd name="T33" fmla="*/ 56 h 56"/>
                  <a:gd name="T34" fmla="*/ 164 w 164"/>
                  <a:gd name="T35" fmla="*/ 56 h 56"/>
                  <a:gd name="T36" fmla="*/ 164 w 164"/>
                  <a:gd name="T37" fmla="*/ 56 h 56"/>
                  <a:gd name="T38" fmla="*/ 162 w 164"/>
                  <a:gd name="T39" fmla="*/ 38 h 56"/>
                  <a:gd name="T40" fmla="*/ 156 w 164"/>
                  <a:gd name="T41" fmla="*/ 24 h 56"/>
                  <a:gd name="T42" fmla="*/ 148 w 164"/>
                  <a:gd name="T43" fmla="*/ 14 h 56"/>
                  <a:gd name="T44" fmla="*/ 138 w 164"/>
                  <a:gd name="T45" fmla="*/ 6 h 56"/>
                  <a:gd name="T46" fmla="*/ 126 w 164"/>
                  <a:gd name="T47" fmla="*/ 2 h 56"/>
                  <a:gd name="T48" fmla="*/ 112 w 164"/>
                  <a:gd name="T49" fmla="*/ 0 h 56"/>
                  <a:gd name="T50" fmla="*/ 82 w 164"/>
                  <a:gd name="T51" fmla="*/ 0 h 56"/>
                  <a:gd name="T52" fmla="*/ 82 w 164"/>
                  <a:gd name="T53" fmla="*/ 0 h 56"/>
                  <a:gd name="T54" fmla="*/ 52 w 164"/>
                  <a:gd name="T55" fmla="*/ 0 h 56"/>
                  <a:gd name="T56" fmla="*/ 38 w 164"/>
                  <a:gd name="T57" fmla="*/ 2 h 56"/>
                  <a:gd name="T58" fmla="*/ 26 w 164"/>
                  <a:gd name="T59" fmla="*/ 6 h 56"/>
                  <a:gd name="T60" fmla="*/ 16 w 164"/>
                  <a:gd name="T61" fmla="*/ 14 h 56"/>
                  <a:gd name="T62" fmla="*/ 8 w 164"/>
                  <a:gd name="T63" fmla="*/ 24 h 56"/>
                  <a:gd name="T64" fmla="*/ 2 w 164"/>
                  <a:gd name="T65" fmla="*/ 38 h 56"/>
                  <a:gd name="T66" fmla="*/ 0 w 164"/>
                  <a:gd name="T67" fmla="*/ 56 h 56"/>
                  <a:gd name="T68" fmla="*/ 20 w 164"/>
                  <a:gd name="T69" fmla="*/ 5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64" h="56">
                    <a:moveTo>
                      <a:pt x="20" y="56"/>
                    </a:moveTo>
                    <a:lnTo>
                      <a:pt x="20" y="56"/>
                    </a:lnTo>
                    <a:lnTo>
                      <a:pt x="22" y="46"/>
                    </a:lnTo>
                    <a:lnTo>
                      <a:pt x="26" y="36"/>
                    </a:lnTo>
                    <a:lnTo>
                      <a:pt x="30" y="30"/>
                    </a:lnTo>
                    <a:lnTo>
                      <a:pt x="36" y="26"/>
                    </a:lnTo>
                    <a:lnTo>
                      <a:pt x="42" y="22"/>
                    </a:lnTo>
                    <a:lnTo>
                      <a:pt x="54" y="20"/>
                    </a:lnTo>
                    <a:lnTo>
                      <a:pt x="82" y="20"/>
                    </a:lnTo>
                    <a:lnTo>
                      <a:pt x="82" y="20"/>
                    </a:lnTo>
                    <a:lnTo>
                      <a:pt x="112" y="20"/>
                    </a:lnTo>
                    <a:lnTo>
                      <a:pt x="122" y="22"/>
                    </a:lnTo>
                    <a:lnTo>
                      <a:pt x="130" y="26"/>
                    </a:lnTo>
                    <a:lnTo>
                      <a:pt x="136" y="30"/>
                    </a:lnTo>
                    <a:lnTo>
                      <a:pt x="140" y="36"/>
                    </a:lnTo>
                    <a:lnTo>
                      <a:pt x="142" y="46"/>
                    </a:lnTo>
                    <a:lnTo>
                      <a:pt x="144" y="56"/>
                    </a:lnTo>
                    <a:lnTo>
                      <a:pt x="164" y="56"/>
                    </a:lnTo>
                    <a:lnTo>
                      <a:pt x="164" y="56"/>
                    </a:lnTo>
                    <a:lnTo>
                      <a:pt x="162" y="38"/>
                    </a:lnTo>
                    <a:lnTo>
                      <a:pt x="156" y="24"/>
                    </a:lnTo>
                    <a:lnTo>
                      <a:pt x="148" y="14"/>
                    </a:lnTo>
                    <a:lnTo>
                      <a:pt x="138" y="6"/>
                    </a:lnTo>
                    <a:lnTo>
                      <a:pt x="126" y="2"/>
                    </a:lnTo>
                    <a:lnTo>
                      <a:pt x="112" y="0"/>
                    </a:lnTo>
                    <a:lnTo>
                      <a:pt x="82" y="0"/>
                    </a:lnTo>
                    <a:lnTo>
                      <a:pt x="82" y="0"/>
                    </a:lnTo>
                    <a:lnTo>
                      <a:pt x="52" y="0"/>
                    </a:lnTo>
                    <a:lnTo>
                      <a:pt x="38" y="2"/>
                    </a:lnTo>
                    <a:lnTo>
                      <a:pt x="26" y="6"/>
                    </a:lnTo>
                    <a:lnTo>
                      <a:pt x="16" y="14"/>
                    </a:lnTo>
                    <a:lnTo>
                      <a:pt x="8" y="24"/>
                    </a:lnTo>
                    <a:lnTo>
                      <a:pt x="2" y="38"/>
                    </a:lnTo>
                    <a:lnTo>
                      <a:pt x="0" y="56"/>
                    </a:lnTo>
                    <a:lnTo>
                      <a:pt x="20" y="56"/>
                    </a:lnTo>
                    <a:close/>
                  </a:path>
                </a:pathLst>
              </a:custGeom>
              <a:solidFill>
                <a:srgbClr val="E31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005EB8"/>
                  </a:solidFill>
                </a:endParaRPr>
              </a:p>
            </p:txBody>
          </p:sp>
        </p:grpSp>
        <p:sp>
          <p:nvSpPr>
            <p:cNvPr id="52" name="TextBox 51"/>
            <p:cNvSpPr txBox="1"/>
            <p:nvPr userDrawn="1"/>
          </p:nvSpPr>
          <p:spPr>
            <a:xfrm rot="16200000">
              <a:off x="8191735" y="250336"/>
              <a:ext cx="563729" cy="1355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510" dirty="0">
                  <a:solidFill>
                    <a:srgbClr val="FFFFFF">
                      <a:lumMod val="65000"/>
                    </a:srgbClr>
                  </a:solidFill>
                </a:rPr>
                <a:t>strictly</a:t>
              </a:r>
            </a:p>
          </p:txBody>
        </p:sp>
        <p:sp>
          <p:nvSpPr>
            <p:cNvPr id="53" name="TextBox 52"/>
            <p:cNvSpPr txBox="1"/>
            <p:nvPr userDrawn="1"/>
          </p:nvSpPr>
          <p:spPr>
            <a:xfrm>
              <a:off x="8410803" y="506408"/>
              <a:ext cx="851853" cy="19217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580" dirty="0">
                  <a:solidFill>
                    <a:srgbClr val="FF0000"/>
                  </a:solidFill>
                </a:rPr>
                <a:t>CONFIDENTIAL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94512219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-branding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25" name="Conector recto 12"/>
          <p:cNvCxnSpPr/>
          <p:nvPr userDrawn="1"/>
        </p:nvCxnSpPr>
        <p:spPr>
          <a:xfrm flipH="1">
            <a:off x="407671" y="5961731"/>
            <a:ext cx="5897778" cy="2873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6" name="Content Placeholder 2"/>
          <p:cNvSpPr>
            <a:spLocks noGrp="1"/>
          </p:cNvSpPr>
          <p:nvPr>
            <p:ph idx="1"/>
          </p:nvPr>
        </p:nvSpPr>
        <p:spPr>
          <a:xfrm>
            <a:off x="407667" y="1512043"/>
            <a:ext cx="10538304" cy="4276616"/>
          </a:xfrm>
        </p:spPr>
        <p:txBody>
          <a:bodyPr/>
          <a:lstStyle>
            <a:lvl1pPr>
              <a:defRPr sz="2400">
                <a:solidFill>
                  <a:srgbClr val="4D4D4D"/>
                </a:solidFill>
              </a:defRPr>
            </a:lvl1pPr>
            <a:lvl2pPr>
              <a:defRPr sz="2000">
                <a:solidFill>
                  <a:srgbClr val="4D4D4D"/>
                </a:solidFill>
              </a:defRPr>
            </a:lvl2pPr>
            <a:lvl3pPr>
              <a:defRPr sz="1800">
                <a:solidFill>
                  <a:srgbClr val="4D4D4D"/>
                </a:solidFill>
              </a:defRPr>
            </a:lvl3pPr>
            <a:lvl4pPr>
              <a:defRPr sz="1600">
                <a:solidFill>
                  <a:srgbClr val="4D4D4D"/>
                </a:solidFill>
              </a:defRPr>
            </a:lvl4pPr>
            <a:lvl5pPr>
              <a:defRPr sz="1600">
                <a:solidFill>
                  <a:srgbClr val="4D4D4D"/>
                </a:solidFill>
              </a:defRPr>
            </a:lvl5pPr>
          </a:lstStyle>
          <a:p>
            <a:pPr lvl="0"/>
            <a:r>
              <a:rPr lang="en-US" noProof="0" smtClean="0"/>
              <a:t>Click to edit Master text styles</a:t>
            </a:r>
          </a:p>
          <a:p>
            <a:pPr lvl="1"/>
            <a:r>
              <a:rPr lang="en-US" noProof="0" smtClean="0"/>
              <a:t>Second level</a:t>
            </a:r>
          </a:p>
          <a:p>
            <a:pPr lvl="2"/>
            <a:r>
              <a:rPr lang="en-US" noProof="0" smtClean="0"/>
              <a:t>Third level</a:t>
            </a:r>
          </a:p>
          <a:p>
            <a:pPr lvl="3"/>
            <a:r>
              <a:rPr lang="en-US" noProof="0" smtClean="0"/>
              <a:t>Fourth level</a:t>
            </a:r>
          </a:p>
          <a:p>
            <a:pPr lvl="4"/>
            <a:r>
              <a:rPr lang="en-US" noProof="0" smtClean="0"/>
              <a:t>Fifth level</a:t>
            </a:r>
            <a:endParaRPr lang="en-GB" noProof="0" dirty="0"/>
          </a:p>
        </p:txBody>
      </p:sp>
      <p:sp>
        <p:nvSpPr>
          <p:cNvPr id="28" name="Title 5"/>
          <p:cNvSpPr>
            <a:spLocks noGrp="1"/>
          </p:cNvSpPr>
          <p:nvPr>
            <p:ph type="title"/>
          </p:nvPr>
        </p:nvSpPr>
        <p:spPr>
          <a:xfrm>
            <a:off x="397194" y="413790"/>
            <a:ext cx="10076695" cy="512907"/>
          </a:xfrm>
        </p:spPr>
        <p:txBody>
          <a:bodyPr/>
          <a:lstStyle/>
          <a:p>
            <a:r>
              <a:rPr lang="en-US" noProof="0" smtClean="0"/>
              <a:t>Click to edit Master title style</a:t>
            </a:r>
            <a:endParaRPr lang="en-GB" noProof="0" dirty="0"/>
          </a:p>
        </p:txBody>
      </p:sp>
      <p:sp>
        <p:nvSpPr>
          <p:cNvPr id="29" name="Text Placeholder 5"/>
          <p:cNvSpPr>
            <a:spLocks noGrp="1"/>
          </p:cNvSpPr>
          <p:nvPr>
            <p:ph type="body" sz="quarter" idx="10" hasCustomPrompt="1"/>
          </p:nvPr>
        </p:nvSpPr>
        <p:spPr>
          <a:xfrm>
            <a:off x="386721" y="994744"/>
            <a:ext cx="10515894" cy="340511"/>
          </a:xfrm>
        </p:spPr>
        <p:txBody>
          <a:bodyPr>
            <a:noAutofit/>
          </a:bodyPr>
          <a:lstStyle>
            <a:lvl1pPr marL="0" indent="0">
              <a:buFont typeface="Arial" pitchFamily="34" charset="0"/>
              <a:buNone/>
              <a:defRPr sz="1800">
                <a:solidFill>
                  <a:schemeClr val="tx2"/>
                </a:solidFill>
              </a:defRPr>
            </a:lvl1pPr>
            <a:lvl2pPr marL="457200" indent="0">
              <a:buNone/>
              <a:defRPr>
                <a:solidFill>
                  <a:schemeClr val="tx2"/>
                </a:solidFill>
              </a:defRPr>
            </a:lvl2pPr>
            <a:lvl3pPr marL="914400" indent="0">
              <a:buNone/>
              <a:defRPr>
                <a:solidFill>
                  <a:schemeClr val="tx2"/>
                </a:solidFill>
              </a:defRPr>
            </a:lvl3pPr>
            <a:lvl4pPr marL="1371600" indent="0">
              <a:buNone/>
              <a:defRPr>
                <a:solidFill>
                  <a:schemeClr val="tx2"/>
                </a:solidFill>
              </a:defRPr>
            </a:lvl4pPr>
            <a:lvl5pPr marL="1828800" indent="0">
              <a:buNone/>
              <a:defRPr>
                <a:solidFill>
                  <a:schemeClr val="tx2"/>
                </a:solidFill>
              </a:defRPr>
            </a:lvl5pPr>
          </a:lstStyle>
          <a:p>
            <a:pPr lvl="0"/>
            <a:r>
              <a:rPr lang="en-GB" noProof="0" dirty="0" smtClean="0"/>
              <a:t>Subtitle</a:t>
            </a:r>
          </a:p>
        </p:txBody>
      </p:sp>
      <p:cxnSp>
        <p:nvCxnSpPr>
          <p:cNvPr id="36" name="Conector recto 8"/>
          <p:cNvCxnSpPr/>
          <p:nvPr userDrawn="1"/>
        </p:nvCxnSpPr>
        <p:spPr>
          <a:xfrm flipV="1">
            <a:off x="8989232" y="6076894"/>
            <a:ext cx="0" cy="290960"/>
          </a:xfrm>
          <a:prstGeom prst="line">
            <a:avLst/>
          </a:prstGeom>
          <a:ln w="12700" cmpd="sng">
            <a:solidFill>
              <a:schemeClr val="bg2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3" name="Picture Placeholder 2"/>
          <p:cNvSpPr>
            <a:spLocks noGrp="1"/>
          </p:cNvSpPr>
          <p:nvPr>
            <p:ph type="pic" sz="quarter" idx="11" hasCustomPrompt="1"/>
          </p:nvPr>
        </p:nvSpPr>
        <p:spPr>
          <a:xfrm>
            <a:off x="6759126" y="6078990"/>
            <a:ext cx="1863536" cy="290985"/>
          </a:xfrm>
        </p:spPr>
        <p:txBody>
          <a:bodyPr>
            <a:noAutofit/>
          </a:bodyPr>
          <a:lstStyle>
            <a:lvl1pPr marL="0" indent="0">
              <a:buNone/>
              <a:defRPr sz="1100"/>
            </a:lvl1pPr>
          </a:lstStyle>
          <a:p>
            <a:r>
              <a:rPr lang="en-GB" dirty="0" smtClean="0"/>
              <a:t>Co-branding logo</a:t>
            </a:r>
            <a:endParaRPr lang="en-GB" dirty="0"/>
          </a:p>
        </p:txBody>
      </p:sp>
      <p:grpSp>
        <p:nvGrpSpPr>
          <p:cNvPr id="24" name="Group 4"/>
          <p:cNvGrpSpPr>
            <a:grpSpLocks noChangeAspect="1"/>
          </p:cNvGrpSpPr>
          <p:nvPr userDrawn="1"/>
        </p:nvGrpSpPr>
        <p:grpSpPr bwMode="auto">
          <a:xfrm>
            <a:off x="9299675" y="6133575"/>
            <a:ext cx="1624293" cy="160505"/>
            <a:chOff x="4649" y="3974"/>
            <a:chExt cx="812" cy="107"/>
          </a:xfrm>
        </p:grpSpPr>
        <p:sp>
          <p:nvSpPr>
            <p:cNvPr id="30" name="AutoShape 3"/>
            <p:cNvSpPr>
              <a:spLocks noChangeAspect="1" noChangeArrowheads="1" noTextEdit="1"/>
            </p:cNvSpPr>
            <p:nvPr userDrawn="1"/>
          </p:nvSpPr>
          <p:spPr bwMode="auto">
            <a:xfrm>
              <a:off x="4649" y="3974"/>
              <a:ext cx="812" cy="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31" name="Freeform 30"/>
            <p:cNvSpPr>
              <a:spLocks noEditPoints="1"/>
            </p:cNvSpPr>
            <p:nvPr userDrawn="1"/>
          </p:nvSpPr>
          <p:spPr bwMode="auto">
            <a:xfrm>
              <a:off x="4649" y="3974"/>
              <a:ext cx="812" cy="107"/>
            </a:xfrm>
            <a:custGeom>
              <a:avLst/>
              <a:gdLst>
                <a:gd name="T0" fmla="*/ 2293 w 3248"/>
                <a:gd name="T1" fmla="*/ 424 h 428"/>
                <a:gd name="T2" fmla="*/ 2209 w 3248"/>
                <a:gd name="T3" fmla="*/ 355 h 428"/>
                <a:gd name="T4" fmla="*/ 2159 w 3248"/>
                <a:gd name="T5" fmla="*/ 76 h 428"/>
                <a:gd name="T6" fmla="*/ 2306 w 3248"/>
                <a:gd name="T7" fmla="*/ 5 h 428"/>
                <a:gd name="T8" fmla="*/ 2042 w 3248"/>
                <a:gd name="T9" fmla="*/ 407 h 428"/>
                <a:gd name="T10" fmla="*/ 611 w 3248"/>
                <a:gd name="T11" fmla="*/ 11 h 428"/>
                <a:gd name="T12" fmla="*/ 672 w 3248"/>
                <a:gd name="T13" fmla="*/ 353 h 428"/>
                <a:gd name="T14" fmla="*/ 737 w 3248"/>
                <a:gd name="T15" fmla="*/ 376 h 428"/>
                <a:gd name="T16" fmla="*/ 909 w 3248"/>
                <a:gd name="T17" fmla="*/ 1 h 428"/>
                <a:gd name="T18" fmla="*/ 261 w 3248"/>
                <a:gd name="T19" fmla="*/ 332 h 428"/>
                <a:gd name="T20" fmla="*/ 114 w 3248"/>
                <a:gd name="T21" fmla="*/ 347 h 428"/>
                <a:gd name="T22" fmla="*/ 94 w 3248"/>
                <a:gd name="T23" fmla="*/ 277 h 428"/>
                <a:gd name="T24" fmla="*/ 261 w 3248"/>
                <a:gd name="T25" fmla="*/ 332 h 428"/>
                <a:gd name="T26" fmla="*/ 52 w 3248"/>
                <a:gd name="T27" fmla="*/ 102 h 428"/>
                <a:gd name="T28" fmla="*/ 234 w 3248"/>
                <a:gd name="T29" fmla="*/ 90 h 428"/>
                <a:gd name="T30" fmla="*/ 179 w 3248"/>
                <a:gd name="T31" fmla="*/ 176 h 428"/>
                <a:gd name="T32" fmla="*/ 9 w 3248"/>
                <a:gd name="T33" fmla="*/ 257 h 428"/>
                <a:gd name="T34" fmla="*/ 35 w 3248"/>
                <a:gd name="T35" fmla="*/ 394 h 428"/>
                <a:gd name="T36" fmla="*/ 164 w 3248"/>
                <a:gd name="T37" fmla="*/ 426 h 428"/>
                <a:gd name="T38" fmla="*/ 284 w 3248"/>
                <a:gd name="T39" fmla="*/ 404 h 428"/>
                <a:gd name="T40" fmla="*/ 331 w 3248"/>
                <a:gd name="T41" fmla="*/ 45 h 428"/>
                <a:gd name="T42" fmla="*/ 1319 w 3248"/>
                <a:gd name="T43" fmla="*/ 332 h 428"/>
                <a:gd name="T44" fmla="*/ 1168 w 3248"/>
                <a:gd name="T45" fmla="*/ 344 h 428"/>
                <a:gd name="T46" fmla="*/ 1155 w 3248"/>
                <a:gd name="T47" fmla="*/ 272 h 428"/>
                <a:gd name="T48" fmla="*/ 1264 w 3248"/>
                <a:gd name="T49" fmla="*/ 0 h 428"/>
                <a:gd name="T50" fmla="*/ 1122 w 3248"/>
                <a:gd name="T51" fmla="*/ 98 h 428"/>
                <a:gd name="T52" fmla="*/ 1298 w 3248"/>
                <a:gd name="T53" fmla="*/ 94 h 428"/>
                <a:gd name="T54" fmla="*/ 1212 w 3248"/>
                <a:gd name="T55" fmla="*/ 177 h 428"/>
                <a:gd name="T56" fmla="*/ 1064 w 3248"/>
                <a:gd name="T57" fmla="*/ 270 h 428"/>
                <a:gd name="T58" fmla="*/ 1102 w 3248"/>
                <a:gd name="T59" fmla="*/ 401 h 428"/>
                <a:gd name="T60" fmla="*/ 1246 w 3248"/>
                <a:gd name="T61" fmla="*/ 423 h 428"/>
                <a:gd name="T62" fmla="*/ 1354 w 3248"/>
                <a:gd name="T63" fmla="*/ 407 h 428"/>
                <a:gd name="T64" fmla="*/ 1381 w 3248"/>
                <a:gd name="T65" fmla="*/ 36 h 428"/>
                <a:gd name="T66" fmla="*/ 2714 w 3248"/>
                <a:gd name="T67" fmla="*/ 326 h 428"/>
                <a:gd name="T68" fmla="*/ 2576 w 3248"/>
                <a:gd name="T69" fmla="*/ 337 h 428"/>
                <a:gd name="T70" fmla="*/ 2533 w 3248"/>
                <a:gd name="T71" fmla="*/ 4 h 428"/>
                <a:gd name="T72" fmla="*/ 2468 w 3248"/>
                <a:gd name="T73" fmla="*/ 364 h 428"/>
                <a:gd name="T74" fmla="*/ 2611 w 3248"/>
                <a:gd name="T75" fmla="*/ 427 h 428"/>
                <a:gd name="T76" fmla="*/ 2761 w 3248"/>
                <a:gd name="T77" fmla="*/ 403 h 428"/>
                <a:gd name="T78" fmla="*/ 2937 w 3248"/>
                <a:gd name="T79" fmla="*/ 413 h 428"/>
                <a:gd name="T80" fmla="*/ 3135 w 3248"/>
                <a:gd name="T81" fmla="*/ 422 h 428"/>
                <a:gd name="T82" fmla="*/ 3248 w 3248"/>
                <a:gd name="T83" fmla="*/ 300 h 428"/>
                <a:gd name="T84" fmla="*/ 3184 w 3248"/>
                <a:gd name="T85" fmla="*/ 204 h 428"/>
                <a:gd name="T86" fmla="*/ 3038 w 3248"/>
                <a:gd name="T87" fmla="*/ 127 h 428"/>
                <a:gd name="T88" fmla="*/ 3076 w 3248"/>
                <a:gd name="T89" fmla="*/ 76 h 428"/>
                <a:gd name="T90" fmla="*/ 3232 w 3248"/>
                <a:gd name="T91" fmla="*/ 30 h 428"/>
                <a:gd name="T92" fmla="*/ 3039 w 3248"/>
                <a:gd name="T93" fmla="*/ 8 h 428"/>
                <a:gd name="T94" fmla="*/ 2943 w 3248"/>
                <a:gd name="T95" fmla="*/ 122 h 428"/>
                <a:gd name="T96" fmla="*/ 3021 w 3248"/>
                <a:gd name="T97" fmla="*/ 229 h 428"/>
                <a:gd name="T98" fmla="*/ 3154 w 3248"/>
                <a:gd name="T99" fmla="*/ 300 h 428"/>
                <a:gd name="T100" fmla="*/ 3113 w 3248"/>
                <a:gd name="T101" fmla="*/ 350 h 428"/>
                <a:gd name="T102" fmla="*/ 1639 w 3248"/>
                <a:gd name="T103" fmla="*/ 80 h 428"/>
                <a:gd name="T104" fmla="*/ 1790 w 3248"/>
                <a:gd name="T105" fmla="*/ 97 h 428"/>
                <a:gd name="T106" fmla="*/ 1832 w 3248"/>
                <a:gd name="T107" fmla="*/ 245 h 428"/>
                <a:gd name="T108" fmla="*/ 1739 w 3248"/>
                <a:gd name="T109" fmla="*/ 353 h 428"/>
                <a:gd name="T110" fmla="*/ 1652 w 3248"/>
                <a:gd name="T111" fmla="*/ 4 h 428"/>
                <a:gd name="T112" fmla="*/ 1701 w 3248"/>
                <a:gd name="T113" fmla="*/ 428 h 428"/>
                <a:gd name="T114" fmla="*/ 1885 w 3248"/>
                <a:gd name="T115" fmla="*/ 369 h 428"/>
                <a:gd name="T116" fmla="*/ 1930 w 3248"/>
                <a:gd name="T117" fmla="*/ 187 h 428"/>
                <a:gd name="T118" fmla="*/ 1786 w 3248"/>
                <a:gd name="T119" fmla="*/ 8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248" h="428">
                  <a:moveTo>
                    <a:pt x="2042" y="407"/>
                  </a:moveTo>
                  <a:lnTo>
                    <a:pt x="2042" y="407"/>
                  </a:lnTo>
                  <a:lnTo>
                    <a:pt x="2055" y="411"/>
                  </a:lnTo>
                  <a:lnTo>
                    <a:pt x="2089" y="418"/>
                  </a:lnTo>
                  <a:lnTo>
                    <a:pt x="2113" y="421"/>
                  </a:lnTo>
                  <a:lnTo>
                    <a:pt x="2140" y="425"/>
                  </a:lnTo>
                  <a:lnTo>
                    <a:pt x="2171" y="427"/>
                  </a:lnTo>
                  <a:lnTo>
                    <a:pt x="2205" y="428"/>
                  </a:lnTo>
                  <a:lnTo>
                    <a:pt x="2205" y="428"/>
                  </a:lnTo>
                  <a:lnTo>
                    <a:pt x="2239" y="427"/>
                  </a:lnTo>
                  <a:lnTo>
                    <a:pt x="2268" y="426"/>
                  </a:lnTo>
                  <a:lnTo>
                    <a:pt x="2293" y="424"/>
                  </a:lnTo>
                  <a:lnTo>
                    <a:pt x="2312" y="422"/>
                  </a:lnTo>
                  <a:lnTo>
                    <a:pt x="2339" y="419"/>
                  </a:lnTo>
                  <a:lnTo>
                    <a:pt x="2347" y="417"/>
                  </a:lnTo>
                  <a:lnTo>
                    <a:pt x="2347" y="346"/>
                  </a:lnTo>
                  <a:lnTo>
                    <a:pt x="2347" y="346"/>
                  </a:lnTo>
                  <a:lnTo>
                    <a:pt x="2339" y="347"/>
                  </a:lnTo>
                  <a:lnTo>
                    <a:pt x="2314" y="351"/>
                  </a:lnTo>
                  <a:lnTo>
                    <a:pt x="2277" y="354"/>
                  </a:lnTo>
                  <a:lnTo>
                    <a:pt x="2255" y="355"/>
                  </a:lnTo>
                  <a:lnTo>
                    <a:pt x="2230" y="355"/>
                  </a:lnTo>
                  <a:lnTo>
                    <a:pt x="2230" y="355"/>
                  </a:lnTo>
                  <a:lnTo>
                    <a:pt x="2209" y="355"/>
                  </a:lnTo>
                  <a:lnTo>
                    <a:pt x="2191" y="354"/>
                  </a:lnTo>
                  <a:lnTo>
                    <a:pt x="2160" y="351"/>
                  </a:lnTo>
                  <a:lnTo>
                    <a:pt x="2141" y="349"/>
                  </a:lnTo>
                  <a:lnTo>
                    <a:pt x="2134" y="348"/>
                  </a:lnTo>
                  <a:lnTo>
                    <a:pt x="2134" y="247"/>
                  </a:lnTo>
                  <a:lnTo>
                    <a:pt x="2318" y="247"/>
                  </a:lnTo>
                  <a:lnTo>
                    <a:pt x="2318" y="175"/>
                  </a:lnTo>
                  <a:lnTo>
                    <a:pt x="2134" y="175"/>
                  </a:lnTo>
                  <a:lnTo>
                    <a:pt x="2134" y="79"/>
                  </a:lnTo>
                  <a:lnTo>
                    <a:pt x="2134" y="79"/>
                  </a:lnTo>
                  <a:lnTo>
                    <a:pt x="2141" y="78"/>
                  </a:lnTo>
                  <a:lnTo>
                    <a:pt x="2159" y="76"/>
                  </a:lnTo>
                  <a:lnTo>
                    <a:pt x="2187" y="74"/>
                  </a:lnTo>
                  <a:lnTo>
                    <a:pt x="2224" y="73"/>
                  </a:lnTo>
                  <a:lnTo>
                    <a:pt x="2224" y="73"/>
                  </a:lnTo>
                  <a:lnTo>
                    <a:pt x="2247" y="73"/>
                  </a:lnTo>
                  <a:lnTo>
                    <a:pt x="2268" y="74"/>
                  </a:lnTo>
                  <a:lnTo>
                    <a:pt x="2305" y="77"/>
                  </a:lnTo>
                  <a:lnTo>
                    <a:pt x="2331" y="80"/>
                  </a:lnTo>
                  <a:lnTo>
                    <a:pt x="2340" y="82"/>
                  </a:lnTo>
                  <a:lnTo>
                    <a:pt x="2340" y="10"/>
                  </a:lnTo>
                  <a:lnTo>
                    <a:pt x="2340" y="10"/>
                  </a:lnTo>
                  <a:lnTo>
                    <a:pt x="2331" y="9"/>
                  </a:lnTo>
                  <a:lnTo>
                    <a:pt x="2306" y="5"/>
                  </a:lnTo>
                  <a:lnTo>
                    <a:pt x="2266" y="2"/>
                  </a:lnTo>
                  <a:lnTo>
                    <a:pt x="2242" y="1"/>
                  </a:lnTo>
                  <a:lnTo>
                    <a:pt x="2214" y="0"/>
                  </a:lnTo>
                  <a:lnTo>
                    <a:pt x="2214" y="0"/>
                  </a:lnTo>
                  <a:lnTo>
                    <a:pt x="2176" y="1"/>
                  </a:lnTo>
                  <a:lnTo>
                    <a:pt x="2144" y="3"/>
                  </a:lnTo>
                  <a:lnTo>
                    <a:pt x="2114" y="6"/>
                  </a:lnTo>
                  <a:lnTo>
                    <a:pt x="2089" y="9"/>
                  </a:lnTo>
                  <a:lnTo>
                    <a:pt x="2069" y="13"/>
                  </a:lnTo>
                  <a:lnTo>
                    <a:pt x="2055" y="15"/>
                  </a:lnTo>
                  <a:lnTo>
                    <a:pt x="2042" y="19"/>
                  </a:lnTo>
                  <a:lnTo>
                    <a:pt x="2042" y="407"/>
                  </a:lnTo>
                  <a:close/>
                  <a:moveTo>
                    <a:pt x="726" y="246"/>
                  </a:moveTo>
                  <a:lnTo>
                    <a:pt x="726" y="246"/>
                  </a:lnTo>
                  <a:lnTo>
                    <a:pt x="722" y="257"/>
                  </a:lnTo>
                  <a:lnTo>
                    <a:pt x="719" y="270"/>
                  </a:lnTo>
                  <a:lnTo>
                    <a:pt x="719" y="270"/>
                  </a:lnTo>
                  <a:lnTo>
                    <a:pt x="715" y="257"/>
                  </a:lnTo>
                  <a:lnTo>
                    <a:pt x="712" y="246"/>
                  </a:lnTo>
                  <a:lnTo>
                    <a:pt x="630" y="39"/>
                  </a:lnTo>
                  <a:lnTo>
                    <a:pt x="630" y="39"/>
                  </a:lnTo>
                  <a:lnTo>
                    <a:pt x="624" y="28"/>
                  </a:lnTo>
                  <a:lnTo>
                    <a:pt x="618" y="19"/>
                  </a:lnTo>
                  <a:lnTo>
                    <a:pt x="611" y="11"/>
                  </a:lnTo>
                  <a:lnTo>
                    <a:pt x="603" y="7"/>
                  </a:lnTo>
                  <a:lnTo>
                    <a:pt x="593" y="3"/>
                  </a:lnTo>
                  <a:lnTo>
                    <a:pt x="581" y="1"/>
                  </a:lnTo>
                  <a:lnTo>
                    <a:pt x="569" y="1"/>
                  </a:lnTo>
                  <a:lnTo>
                    <a:pt x="555" y="0"/>
                  </a:lnTo>
                  <a:lnTo>
                    <a:pt x="555" y="0"/>
                  </a:lnTo>
                  <a:lnTo>
                    <a:pt x="529" y="1"/>
                  </a:lnTo>
                  <a:lnTo>
                    <a:pt x="513" y="2"/>
                  </a:lnTo>
                  <a:lnTo>
                    <a:pt x="471" y="422"/>
                  </a:lnTo>
                  <a:lnTo>
                    <a:pt x="564" y="422"/>
                  </a:lnTo>
                  <a:lnTo>
                    <a:pt x="584" y="140"/>
                  </a:lnTo>
                  <a:lnTo>
                    <a:pt x="672" y="353"/>
                  </a:lnTo>
                  <a:lnTo>
                    <a:pt x="672" y="353"/>
                  </a:lnTo>
                  <a:lnTo>
                    <a:pt x="675" y="359"/>
                  </a:lnTo>
                  <a:lnTo>
                    <a:pt x="679" y="364"/>
                  </a:lnTo>
                  <a:lnTo>
                    <a:pt x="684" y="368"/>
                  </a:lnTo>
                  <a:lnTo>
                    <a:pt x="689" y="371"/>
                  </a:lnTo>
                  <a:lnTo>
                    <a:pt x="695" y="373"/>
                  </a:lnTo>
                  <a:lnTo>
                    <a:pt x="702" y="376"/>
                  </a:lnTo>
                  <a:lnTo>
                    <a:pt x="710" y="377"/>
                  </a:lnTo>
                  <a:lnTo>
                    <a:pt x="719" y="377"/>
                  </a:lnTo>
                  <a:lnTo>
                    <a:pt x="719" y="377"/>
                  </a:lnTo>
                  <a:lnTo>
                    <a:pt x="728" y="377"/>
                  </a:lnTo>
                  <a:lnTo>
                    <a:pt x="737" y="376"/>
                  </a:lnTo>
                  <a:lnTo>
                    <a:pt x="744" y="373"/>
                  </a:lnTo>
                  <a:lnTo>
                    <a:pt x="750" y="371"/>
                  </a:lnTo>
                  <a:lnTo>
                    <a:pt x="755" y="368"/>
                  </a:lnTo>
                  <a:lnTo>
                    <a:pt x="759" y="364"/>
                  </a:lnTo>
                  <a:lnTo>
                    <a:pt x="762" y="359"/>
                  </a:lnTo>
                  <a:lnTo>
                    <a:pt x="765" y="353"/>
                  </a:lnTo>
                  <a:lnTo>
                    <a:pt x="853" y="140"/>
                  </a:lnTo>
                  <a:lnTo>
                    <a:pt x="874" y="422"/>
                  </a:lnTo>
                  <a:lnTo>
                    <a:pt x="967" y="422"/>
                  </a:lnTo>
                  <a:lnTo>
                    <a:pt x="925" y="2"/>
                  </a:lnTo>
                  <a:lnTo>
                    <a:pt x="925" y="2"/>
                  </a:lnTo>
                  <a:lnTo>
                    <a:pt x="909" y="1"/>
                  </a:lnTo>
                  <a:lnTo>
                    <a:pt x="883" y="0"/>
                  </a:lnTo>
                  <a:lnTo>
                    <a:pt x="883" y="0"/>
                  </a:lnTo>
                  <a:lnTo>
                    <a:pt x="868" y="1"/>
                  </a:lnTo>
                  <a:lnTo>
                    <a:pt x="856" y="1"/>
                  </a:lnTo>
                  <a:lnTo>
                    <a:pt x="845" y="3"/>
                  </a:lnTo>
                  <a:lnTo>
                    <a:pt x="836" y="7"/>
                  </a:lnTo>
                  <a:lnTo>
                    <a:pt x="827" y="11"/>
                  </a:lnTo>
                  <a:lnTo>
                    <a:pt x="819" y="19"/>
                  </a:lnTo>
                  <a:lnTo>
                    <a:pt x="813" y="28"/>
                  </a:lnTo>
                  <a:lnTo>
                    <a:pt x="808" y="39"/>
                  </a:lnTo>
                  <a:lnTo>
                    <a:pt x="726" y="246"/>
                  </a:lnTo>
                  <a:close/>
                  <a:moveTo>
                    <a:pt x="261" y="332"/>
                  </a:moveTo>
                  <a:lnTo>
                    <a:pt x="261" y="332"/>
                  </a:lnTo>
                  <a:lnTo>
                    <a:pt x="241" y="338"/>
                  </a:lnTo>
                  <a:lnTo>
                    <a:pt x="215" y="347"/>
                  </a:lnTo>
                  <a:lnTo>
                    <a:pt x="200" y="350"/>
                  </a:lnTo>
                  <a:lnTo>
                    <a:pt x="186" y="353"/>
                  </a:lnTo>
                  <a:lnTo>
                    <a:pt x="172" y="355"/>
                  </a:lnTo>
                  <a:lnTo>
                    <a:pt x="157" y="355"/>
                  </a:lnTo>
                  <a:lnTo>
                    <a:pt x="157" y="355"/>
                  </a:lnTo>
                  <a:lnTo>
                    <a:pt x="144" y="355"/>
                  </a:lnTo>
                  <a:lnTo>
                    <a:pt x="131" y="353"/>
                  </a:lnTo>
                  <a:lnTo>
                    <a:pt x="120" y="349"/>
                  </a:lnTo>
                  <a:lnTo>
                    <a:pt x="114" y="347"/>
                  </a:lnTo>
                  <a:lnTo>
                    <a:pt x="109" y="344"/>
                  </a:lnTo>
                  <a:lnTo>
                    <a:pt x="105" y="340"/>
                  </a:lnTo>
                  <a:lnTo>
                    <a:pt x="101" y="336"/>
                  </a:lnTo>
                  <a:lnTo>
                    <a:pt x="98" y="331"/>
                  </a:lnTo>
                  <a:lnTo>
                    <a:pt x="95" y="326"/>
                  </a:lnTo>
                  <a:lnTo>
                    <a:pt x="93" y="321"/>
                  </a:lnTo>
                  <a:lnTo>
                    <a:pt x="92" y="315"/>
                  </a:lnTo>
                  <a:lnTo>
                    <a:pt x="91" y="308"/>
                  </a:lnTo>
                  <a:lnTo>
                    <a:pt x="90" y="300"/>
                  </a:lnTo>
                  <a:lnTo>
                    <a:pt x="90" y="300"/>
                  </a:lnTo>
                  <a:lnTo>
                    <a:pt x="91" y="288"/>
                  </a:lnTo>
                  <a:lnTo>
                    <a:pt x="94" y="277"/>
                  </a:lnTo>
                  <a:lnTo>
                    <a:pt x="96" y="272"/>
                  </a:lnTo>
                  <a:lnTo>
                    <a:pt x="99" y="266"/>
                  </a:lnTo>
                  <a:lnTo>
                    <a:pt x="103" y="262"/>
                  </a:lnTo>
                  <a:lnTo>
                    <a:pt x="106" y="258"/>
                  </a:lnTo>
                  <a:lnTo>
                    <a:pt x="111" y="255"/>
                  </a:lnTo>
                  <a:lnTo>
                    <a:pt x="116" y="252"/>
                  </a:lnTo>
                  <a:lnTo>
                    <a:pt x="123" y="249"/>
                  </a:lnTo>
                  <a:lnTo>
                    <a:pt x="129" y="247"/>
                  </a:lnTo>
                  <a:lnTo>
                    <a:pt x="145" y="244"/>
                  </a:lnTo>
                  <a:lnTo>
                    <a:pt x="162" y="242"/>
                  </a:lnTo>
                  <a:lnTo>
                    <a:pt x="261" y="239"/>
                  </a:lnTo>
                  <a:lnTo>
                    <a:pt x="261" y="332"/>
                  </a:lnTo>
                  <a:close/>
                  <a:moveTo>
                    <a:pt x="205" y="0"/>
                  </a:moveTo>
                  <a:lnTo>
                    <a:pt x="205" y="0"/>
                  </a:lnTo>
                  <a:lnTo>
                    <a:pt x="176" y="1"/>
                  </a:lnTo>
                  <a:lnTo>
                    <a:pt x="147" y="4"/>
                  </a:lnTo>
                  <a:lnTo>
                    <a:pt x="121" y="7"/>
                  </a:lnTo>
                  <a:lnTo>
                    <a:pt x="97" y="12"/>
                  </a:lnTo>
                  <a:lnTo>
                    <a:pt x="77" y="17"/>
                  </a:lnTo>
                  <a:lnTo>
                    <a:pt x="58" y="23"/>
                  </a:lnTo>
                  <a:lnTo>
                    <a:pt x="44" y="28"/>
                  </a:lnTo>
                  <a:lnTo>
                    <a:pt x="33" y="33"/>
                  </a:lnTo>
                  <a:lnTo>
                    <a:pt x="52" y="102"/>
                  </a:lnTo>
                  <a:lnTo>
                    <a:pt x="52" y="102"/>
                  </a:lnTo>
                  <a:lnTo>
                    <a:pt x="63" y="98"/>
                  </a:lnTo>
                  <a:lnTo>
                    <a:pt x="92" y="91"/>
                  </a:lnTo>
                  <a:lnTo>
                    <a:pt x="111" y="86"/>
                  </a:lnTo>
                  <a:lnTo>
                    <a:pt x="133" y="82"/>
                  </a:lnTo>
                  <a:lnTo>
                    <a:pt x="155" y="80"/>
                  </a:lnTo>
                  <a:lnTo>
                    <a:pt x="179" y="79"/>
                  </a:lnTo>
                  <a:lnTo>
                    <a:pt x="179" y="79"/>
                  </a:lnTo>
                  <a:lnTo>
                    <a:pt x="197" y="80"/>
                  </a:lnTo>
                  <a:lnTo>
                    <a:pt x="214" y="82"/>
                  </a:lnTo>
                  <a:lnTo>
                    <a:pt x="221" y="84"/>
                  </a:lnTo>
                  <a:lnTo>
                    <a:pt x="228" y="86"/>
                  </a:lnTo>
                  <a:lnTo>
                    <a:pt x="234" y="90"/>
                  </a:lnTo>
                  <a:lnTo>
                    <a:pt x="239" y="94"/>
                  </a:lnTo>
                  <a:lnTo>
                    <a:pt x="244" y="98"/>
                  </a:lnTo>
                  <a:lnTo>
                    <a:pt x="248" y="102"/>
                  </a:lnTo>
                  <a:lnTo>
                    <a:pt x="251" y="108"/>
                  </a:lnTo>
                  <a:lnTo>
                    <a:pt x="254" y="114"/>
                  </a:lnTo>
                  <a:lnTo>
                    <a:pt x="256" y="120"/>
                  </a:lnTo>
                  <a:lnTo>
                    <a:pt x="258" y="129"/>
                  </a:lnTo>
                  <a:lnTo>
                    <a:pt x="260" y="137"/>
                  </a:lnTo>
                  <a:lnTo>
                    <a:pt x="260" y="146"/>
                  </a:lnTo>
                  <a:lnTo>
                    <a:pt x="260" y="176"/>
                  </a:lnTo>
                  <a:lnTo>
                    <a:pt x="179" y="176"/>
                  </a:lnTo>
                  <a:lnTo>
                    <a:pt x="179" y="176"/>
                  </a:lnTo>
                  <a:lnTo>
                    <a:pt x="154" y="177"/>
                  </a:lnTo>
                  <a:lnTo>
                    <a:pt x="132" y="179"/>
                  </a:lnTo>
                  <a:lnTo>
                    <a:pt x="111" y="182"/>
                  </a:lnTo>
                  <a:lnTo>
                    <a:pt x="93" y="187"/>
                  </a:lnTo>
                  <a:lnTo>
                    <a:pt x="77" y="192"/>
                  </a:lnTo>
                  <a:lnTo>
                    <a:pt x="61" y="200"/>
                  </a:lnTo>
                  <a:lnTo>
                    <a:pt x="49" y="207"/>
                  </a:lnTo>
                  <a:lnTo>
                    <a:pt x="38" y="216"/>
                  </a:lnTo>
                  <a:lnTo>
                    <a:pt x="29" y="225"/>
                  </a:lnTo>
                  <a:lnTo>
                    <a:pt x="20" y="236"/>
                  </a:lnTo>
                  <a:lnTo>
                    <a:pt x="14" y="246"/>
                  </a:lnTo>
                  <a:lnTo>
                    <a:pt x="9" y="257"/>
                  </a:lnTo>
                  <a:lnTo>
                    <a:pt x="5" y="270"/>
                  </a:lnTo>
                  <a:lnTo>
                    <a:pt x="2" y="282"/>
                  </a:lnTo>
                  <a:lnTo>
                    <a:pt x="1" y="294"/>
                  </a:lnTo>
                  <a:lnTo>
                    <a:pt x="0" y="307"/>
                  </a:lnTo>
                  <a:lnTo>
                    <a:pt x="0" y="307"/>
                  </a:lnTo>
                  <a:lnTo>
                    <a:pt x="1" y="323"/>
                  </a:lnTo>
                  <a:lnTo>
                    <a:pt x="3" y="338"/>
                  </a:lnTo>
                  <a:lnTo>
                    <a:pt x="7" y="352"/>
                  </a:lnTo>
                  <a:lnTo>
                    <a:pt x="12" y="364"/>
                  </a:lnTo>
                  <a:lnTo>
                    <a:pt x="19" y="376"/>
                  </a:lnTo>
                  <a:lnTo>
                    <a:pt x="27" y="386"/>
                  </a:lnTo>
                  <a:lnTo>
                    <a:pt x="35" y="394"/>
                  </a:lnTo>
                  <a:lnTo>
                    <a:pt x="45" y="401"/>
                  </a:lnTo>
                  <a:lnTo>
                    <a:pt x="54" y="408"/>
                  </a:lnTo>
                  <a:lnTo>
                    <a:pt x="65" y="414"/>
                  </a:lnTo>
                  <a:lnTo>
                    <a:pt x="77" y="418"/>
                  </a:lnTo>
                  <a:lnTo>
                    <a:pt x="89" y="422"/>
                  </a:lnTo>
                  <a:lnTo>
                    <a:pt x="101" y="424"/>
                  </a:lnTo>
                  <a:lnTo>
                    <a:pt x="113" y="426"/>
                  </a:lnTo>
                  <a:lnTo>
                    <a:pt x="126" y="427"/>
                  </a:lnTo>
                  <a:lnTo>
                    <a:pt x="138" y="428"/>
                  </a:lnTo>
                  <a:lnTo>
                    <a:pt x="138" y="428"/>
                  </a:lnTo>
                  <a:lnTo>
                    <a:pt x="151" y="427"/>
                  </a:lnTo>
                  <a:lnTo>
                    <a:pt x="164" y="426"/>
                  </a:lnTo>
                  <a:lnTo>
                    <a:pt x="189" y="423"/>
                  </a:lnTo>
                  <a:lnTo>
                    <a:pt x="209" y="418"/>
                  </a:lnTo>
                  <a:lnTo>
                    <a:pt x="227" y="412"/>
                  </a:lnTo>
                  <a:lnTo>
                    <a:pt x="241" y="406"/>
                  </a:lnTo>
                  <a:lnTo>
                    <a:pt x="252" y="401"/>
                  </a:lnTo>
                  <a:lnTo>
                    <a:pt x="260" y="397"/>
                  </a:lnTo>
                  <a:lnTo>
                    <a:pt x="264" y="396"/>
                  </a:lnTo>
                  <a:lnTo>
                    <a:pt x="264" y="396"/>
                  </a:lnTo>
                  <a:lnTo>
                    <a:pt x="266" y="397"/>
                  </a:lnTo>
                  <a:lnTo>
                    <a:pt x="270" y="398"/>
                  </a:lnTo>
                  <a:lnTo>
                    <a:pt x="276" y="401"/>
                  </a:lnTo>
                  <a:lnTo>
                    <a:pt x="284" y="404"/>
                  </a:lnTo>
                  <a:lnTo>
                    <a:pt x="295" y="407"/>
                  </a:lnTo>
                  <a:lnTo>
                    <a:pt x="311" y="411"/>
                  </a:lnTo>
                  <a:lnTo>
                    <a:pt x="329" y="412"/>
                  </a:lnTo>
                  <a:lnTo>
                    <a:pt x="352" y="413"/>
                  </a:lnTo>
                  <a:lnTo>
                    <a:pt x="352" y="122"/>
                  </a:lnTo>
                  <a:lnTo>
                    <a:pt x="352" y="122"/>
                  </a:lnTo>
                  <a:lnTo>
                    <a:pt x="352" y="106"/>
                  </a:lnTo>
                  <a:lnTo>
                    <a:pt x="350" y="92"/>
                  </a:lnTo>
                  <a:lnTo>
                    <a:pt x="347" y="78"/>
                  </a:lnTo>
                  <a:lnTo>
                    <a:pt x="343" y="66"/>
                  </a:lnTo>
                  <a:lnTo>
                    <a:pt x="337" y="56"/>
                  </a:lnTo>
                  <a:lnTo>
                    <a:pt x="331" y="45"/>
                  </a:lnTo>
                  <a:lnTo>
                    <a:pt x="323" y="36"/>
                  </a:lnTo>
                  <a:lnTo>
                    <a:pt x="314" y="29"/>
                  </a:lnTo>
                  <a:lnTo>
                    <a:pt x="304" y="22"/>
                  </a:lnTo>
                  <a:lnTo>
                    <a:pt x="293" y="15"/>
                  </a:lnTo>
                  <a:lnTo>
                    <a:pt x="281" y="11"/>
                  </a:lnTo>
                  <a:lnTo>
                    <a:pt x="268" y="7"/>
                  </a:lnTo>
                  <a:lnTo>
                    <a:pt x="253" y="4"/>
                  </a:lnTo>
                  <a:lnTo>
                    <a:pt x="238" y="2"/>
                  </a:lnTo>
                  <a:lnTo>
                    <a:pt x="223" y="1"/>
                  </a:lnTo>
                  <a:lnTo>
                    <a:pt x="205" y="0"/>
                  </a:lnTo>
                  <a:close/>
                  <a:moveTo>
                    <a:pt x="1319" y="332"/>
                  </a:moveTo>
                  <a:lnTo>
                    <a:pt x="1319" y="332"/>
                  </a:lnTo>
                  <a:lnTo>
                    <a:pt x="1300" y="338"/>
                  </a:lnTo>
                  <a:lnTo>
                    <a:pt x="1273" y="347"/>
                  </a:lnTo>
                  <a:lnTo>
                    <a:pt x="1259" y="350"/>
                  </a:lnTo>
                  <a:lnTo>
                    <a:pt x="1243" y="353"/>
                  </a:lnTo>
                  <a:lnTo>
                    <a:pt x="1229" y="355"/>
                  </a:lnTo>
                  <a:lnTo>
                    <a:pt x="1216" y="355"/>
                  </a:lnTo>
                  <a:lnTo>
                    <a:pt x="1216" y="355"/>
                  </a:lnTo>
                  <a:lnTo>
                    <a:pt x="1202" y="355"/>
                  </a:lnTo>
                  <a:lnTo>
                    <a:pt x="1189" y="353"/>
                  </a:lnTo>
                  <a:lnTo>
                    <a:pt x="1177" y="349"/>
                  </a:lnTo>
                  <a:lnTo>
                    <a:pt x="1172" y="347"/>
                  </a:lnTo>
                  <a:lnTo>
                    <a:pt x="1168" y="344"/>
                  </a:lnTo>
                  <a:lnTo>
                    <a:pt x="1164" y="340"/>
                  </a:lnTo>
                  <a:lnTo>
                    <a:pt x="1160" y="336"/>
                  </a:lnTo>
                  <a:lnTo>
                    <a:pt x="1157" y="331"/>
                  </a:lnTo>
                  <a:lnTo>
                    <a:pt x="1154" y="326"/>
                  </a:lnTo>
                  <a:lnTo>
                    <a:pt x="1151" y="321"/>
                  </a:lnTo>
                  <a:lnTo>
                    <a:pt x="1149" y="315"/>
                  </a:lnTo>
                  <a:lnTo>
                    <a:pt x="1148" y="308"/>
                  </a:lnTo>
                  <a:lnTo>
                    <a:pt x="1148" y="300"/>
                  </a:lnTo>
                  <a:lnTo>
                    <a:pt x="1148" y="300"/>
                  </a:lnTo>
                  <a:lnTo>
                    <a:pt x="1149" y="288"/>
                  </a:lnTo>
                  <a:lnTo>
                    <a:pt x="1152" y="277"/>
                  </a:lnTo>
                  <a:lnTo>
                    <a:pt x="1155" y="272"/>
                  </a:lnTo>
                  <a:lnTo>
                    <a:pt x="1158" y="266"/>
                  </a:lnTo>
                  <a:lnTo>
                    <a:pt x="1161" y="262"/>
                  </a:lnTo>
                  <a:lnTo>
                    <a:pt x="1165" y="258"/>
                  </a:lnTo>
                  <a:lnTo>
                    <a:pt x="1170" y="255"/>
                  </a:lnTo>
                  <a:lnTo>
                    <a:pt x="1175" y="252"/>
                  </a:lnTo>
                  <a:lnTo>
                    <a:pt x="1181" y="249"/>
                  </a:lnTo>
                  <a:lnTo>
                    <a:pt x="1187" y="247"/>
                  </a:lnTo>
                  <a:lnTo>
                    <a:pt x="1203" y="244"/>
                  </a:lnTo>
                  <a:lnTo>
                    <a:pt x="1221" y="242"/>
                  </a:lnTo>
                  <a:lnTo>
                    <a:pt x="1319" y="239"/>
                  </a:lnTo>
                  <a:lnTo>
                    <a:pt x="1319" y="332"/>
                  </a:lnTo>
                  <a:close/>
                  <a:moveTo>
                    <a:pt x="1264" y="0"/>
                  </a:moveTo>
                  <a:lnTo>
                    <a:pt x="1264" y="0"/>
                  </a:lnTo>
                  <a:lnTo>
                    <a:pt x="1233" y="1"/>
                  </a:lnTo>
                  <a:lnTo>
                    <a:pt x="1206" y="4"/>
                  </a:lnTo>
                  <a:lnTo>
                    <a:pt x="1179" y="7"/>
                  </a:lnTo>
                  <a:lnTo>
                    <a:pt x="1156" y="12"/>
                  </a:lnTo>
                  <a:lnTo>
                    <a:pt x="1135" y="17"/>
                  </a:lnTo>
                  <a:lnTo>
                    <a:pt x="1117" y="23"/>
                  </a:lnTo>
                  <a:lnTo>
                    <a:pt x="1102" y="28"/>
                  </a:lnTo>
                  <a:lnTo>
                    <a:pt x="1091" y="33"/>
                  </a:lnTo>
                  <a:lnTo>
                    <a:pt x="1111" y="102"/>
                  </a:lnTo>
                  <a:lnTo>
                    <a:pt x="1111" y="102"/>
                  </a:lnTo>
                  <a:lnTo>
                    <a:pt x="1122" y="98"/>
                  </a:lnTo>
                  <a:lnTo>
                    <a:pt x="1150" y="91"/>
                  </a:lnTo>
                  <a:lnTo>
                    <a:pt x="1169" y="86"/>
                  </a:lnTo>
                  <a:lnTo>
                    <a:pt x="1190" y="82"/>
                  </a:lnTo>
                  <a:lnTo>
                    <a:pt x="1213" y="80"/>
                  </a:lnTo>
                  <a:lnTo>
                    <a:pt x="1236" y="79"/>
                  </a:lnTo>
                  <a:lnTo>
                    <a:pt x="1236" y="79"/>
                  </a:lnTo>
                  <a:lnTo>
                    <a:pt x="1256" y="80"/>
                  </a:lnTo>
                  <a:lnTo>
                    <a:pt x="1272" y="82"/>
                  </a:lnTo>
                  <a:lnTo>
                    <a:pt x="1279" y="84"/>
                  </a:lnTo>
                  <a:lnTo>
                    <a:pt x="1285" y="86"/>
                  </a:lnTo>
                  <a:lnTo>
                    <a:pt x="1291" y="90"/>
                  </a:lnTo>
                  <a:lnTo>
                    <a:pt x="1298" y="94"/>
                  </a:lnTo>
                  <a:lnTo>
                    <a:pt x="1302" y="98"/>
                  </a:lnTo>
                  <a:lnTo>
                    <a:pt x="1306" y="102"/>
                  </a:lnTo>
                  <a:lnTo>
                    <a:pt x="1310" y="108"/>
                  </a:lnTo>
                  <a:lnTo>
                    <a:pt x="1313" y="114"/>
                  </a:lnTo>
                  <a:lnTo>
                    <a:pt x="1315" y="120"/>
                  </a:lnTo>
                  <a:lnTo>
                    <a:pt x="1316" y="129"/>
                  </a:lnTo>
                  <a:lnTo>
                    <a:pt x="1317" y="137"/>
                  </a:lnTo>
                  <a:lnTo>
                    <a:pt x="1318" y="146"/>
                  </a:lnTo>
                  <a:lnTo>
                    <a:pt x="1318" y="176"/>
                  </a:lnTo>
                  <a:lnTo>
                    <a:pt x="1236" y="176"/>
                  </a:lnTo>
                  <a:lnTo>
                    <a:pt x="1236" y="176"/>
                  </a:lnTo>
                  <a:lnTo>
                    <a:pt x="1212" y="177"/>
                  </a:lnTo>
                  <a:lnTo>
                    <a:pt x="1189" y="179"/>
                  </a:lnTo>
                  <a:lnTo>
                    <a:pt x="1169" y="182"/>
                  </a:lnTo>
                  <a:lnTo>
                    <a:pt x="1150" y="187"/>
                  </a:lnTo>
                  <a:lnTo>
                    <a:pt x="1134" y="192"/>
                  </a:lnTo>
                  <a:lnTo>
                    <a:pt x="1120" y="200"/>
                  </a:lnTo>
                  <a:lnTo>
                    <a:pt x="1108" y="207"/>
                  </a:lnTo>
                  <a:lnTo>
                    <a:pt x="1096" y="216"/>
                  </a:lnTo>
                  <a:lnTo>
                    <a:pt x="1086" y="225"/>
                  </a:lnTo>
                  <a:lnTo>
                    <a:pt x="1079" y="236"/>
                  </a:lnTo>
                  <a:lnTo>
                    <a:pt x="1072" y="246"/>
                  </a:lnTo>
                  <a:lnTo>
                    <a:pt x="1067" y="257"/>
                  </a:lnTo>
                  <a:lnTo>
                    <a:pt x="1064" y="270"/>
                  </a:lnTo>
                  <a:lnTo>
                    <a:pt x="1061" y="282"/>
                  </a:lnTo>
                  <a:lnTo>
                    <a:pt x="1058" y="294"/>
                  </a:lnTo>
                  <a:lnTo>
                    <a:pt x="1058" y="307"/>
                  </a:lnTo>
                  <a:lnTo>
                    <a:pt x="1058" y="307"/>
                  </a:lnTo>
                  <a:lnTo>
                    <a:pt x="1060" y="323"/>
                  </a:lnTo>
                  <a:lnTo>
                    <a:pt x="1062" y="338"/>
                  </a:lnTo>
                  <a:lnTo>
                    <a:pt x="1066" y="352"/>
                  </a:lnTo>
                  <a:lnTo>
                    <a:pt x="1071" y="364"/>
                  </a:lnTo>
                  <a:lnTo>
                    <a:pt x="1077" y="376"/>
                  </a:lnTo>
                  <a:lnTo>
                    <a:pt x="1085" y="386"/>
                  </a:lnTo>
                  <a:lnTo>
                    <a:pt x="1093" y="394"/>
                  </a:lnTo>
                  <a:lnTo>
                    <a:pt x="1102" y="401"/>
                  </a:lnTo>
                  <a:lnTo>
                    <a:pt x="1113" y="408"/>
                  </a:lnTo>
                  <a:lnTo>
                    <a:pt x="1124" y="414"/>
                  </a:lnTo>
                  <a:lnTo>
                    <a:pt x="1135" y="418"/>
                  </a:lnTo>
                  <a:lnTo>
                    <a:pt x="1146" y="422"/>
                  </a:lnTo>
                  <a:lnTo>
                    <a:pt x="1159" y="424"/>
                  </a:lnTo>
                  <a:lnTo>
                    <a:pt x="1171" y="426"/>
                  </a:lnTo>
                  <a:lnTo>
                    <a:pt x="1183" y="427"/>
                  </a:lnTo>
                  <a:lnTo>
                    <a:pt x="1195" y="428"/>
                  </a:lnTo>
                  <a:lnTo>
                    <a:pt x="1195" y="428"/>
                  </a:lnTo>
                  <a:lnTo>
                    <a:pt x="1210" y="427"/>
                  </a:lnTo>
                  <a:lnTo>
                    <a:pt x="1223" y="426"/>
                  </a:lnTo>
                  <a:lnTo>
                    <a:pt x="1246" y="423"/>
                  </a:lnTo>
                  <a:lnTo>
                    <a:pt x="1268" y="418"/>
                  </a:lnTo>
                  <a:lnTo>
                    <a:pt x="1285" y="412"/>
                  </a:lnTo>
                  <a:lnTo>
                    <a:pt x="1300" y="406"/>
                  </a:lnTo>
                  <a:lnTo>
                    <a:pt x="1311" y="401"/>
                  </a:lnTo>
                  <a:lnTo>
                    <a:pt x="1318" y="397"/>
                  </a:lnTo>
                  <a:lnTo>
                    <a:pt x="1322" y="396"/>
                  </a:lnTo>
                  <a:lnTo>
                    <a:pt x="1322" y="396"/>
                  </a:lnTo>
                  <a:lnTo>
                    <a:pt x="1324" y="397"/>
                  </a:lnTo>
                  <a:lnTo>
                    <a:pt x="1327" y="398"/>
                  </a:lnTo>
                  <a:lnTo>
                    <a:pt x="1333" y="401"/>
                  </a:lnTo>
                  <a:lnTo>
                    <a:pt x="1341" y="404"/>
                  </a:lnTo>
                  <a:lnTo>
                    <a:pt x="1354" y="407"/>
                  </a:lnTo>
                  <a:lnTo>
                    <a:pt x="1368" y="411"/>
                  </a:lnTo>
                  <a:lnTo>
                    <a:pt x="1387" y="412"/>
                  </a:lnTo>
                  <a:lnTo>
                    <a:pt x="1411" y="413"/>
                  </a:lnTo>
                  <a:lnTo>
                    <a:pt x="1411" y="122"/>
                  </a:lnTo>
                  <a:lnTo>
                    <a:pt x="1411" y="122"/>
                  </a:lnTo>
                  <a:lnTo>
                    <a:pt x="1411" y="106"/>
                  </a:lnTo>
                  <a:lnTo>
                    <a:pt x="1409" y="92"/>
                  </a:lnTo>
                  <a:lnTo>
                    <a:pt x="1406" y="78"/>
                  </a:lnTo>
                  <a:lnTo>
                    <a:pt x="1401" y="66"/>
                  </a:lnTo>
                  <a:lnTo>
                    <a:pt x="1396" y="56"/>
                  </a:lnTo>
                  <a:lnTo>
                    <a:pt x="1388" y="45"/>
                  </a:lnTo>
                  <a:lnTo>
                    <a:pt x="1381" y="36"/>
                  </a:lnTo>
                  <a:lnTo>
                    <a:pt x="1372" y="29"/>
                  </a:lnTo>
                  <a:lnTo>
                    <a:pt x="1362" y="22"/>
                  </a:lnTo>
                  <a:lnTo>
                    <a:pt x="1351" y="15"/>
                  </a:lnTo>
                  <a:lnTo>
                    <a:pt x="1339" y="11"/>
                  </a:lnTo>
                  <a:lnTo>
                    <a:pt x="1326" y="7"/>
                  </a:lnTo>
                  <a:lnTo>
                    <a:pt x="1312" y="4"/>
                  </a:lnTo>
                  <a:lnTo>
                    <a:pt x="1297" y="2"/>
                  </a:lnTo>
                  <a:lnTo>
                    <a:pt x="1280" y="1"/>
                  </a:lnTo>
                  <a:lnTo>
                    <a:pt x="1264" y="0"/>
                  </a:lnTo>
                  <a:close/>
                  <a:moveTo>
                    <a:pt x="2735" y="317"/>
                  </a:moveTo>
                  <a:lnTo>
                    <a:pt x="2735" y="317"/>
                  </a:lnTo>
                  <a:lnTo>
                    <a:pt x="2714" y="326"/>
                  </a:lnTo>
                  <a:lnTo>
                    <a:pt x="2700" y="331"/>
                  </a:lnTo>
                  <a:lnTo>
                    <a:pt x="2686" y="335"/>
                  </a:lnTo>
                  <a:lnTo>
                    <a:pt x="2671" y="340"/>
                  </a:lnTo>
                  <a:lnTo>
                    <a:pt x="2654" y="343"/>
                  </a:lnTo>
                  <a:lnTo>
                    <a:pt x="2638" y="345"/>
                  </a:lnTo>
                  <a:lnTo>
                    <a:pt x="2621" y="346"/>
                  </a:lnTo>
                  <a:lnTo>
                    <a:pt x="2621" y="346"/>
                  </a:lnTo>
                  <a:lnTo>
                    <a:pt x="2609" y="346"/>
                  </a:lnTo>
                  <a:lnTo>
                    <a:pt x="2599" y="345"/>
                  </a:lnTo>
                  <a:lnTo>
                    <a:pt x="2590" y="343"/>
                  </a:lnTo>
                  <a:lnTo>
                    <a:pt x="2583" y="341"/>
                  </a:lnTo>
                  <a:lnTo>
                    <a:pt x="2576" y="337"/>
                  </a:lnTo>
                  <a:lnTo>
                    <a:pt x="2570" y="333"/>
                  </a:lnTo>
                  <a:lnTo>
                    <a:pt x="2564" y="328"/>
                  </a:lnTo>
                  <a:lnTo>
                    <a:pt x="2560" y="323"/>
                  </a:lnTo>
                  <a:lnTo>
                    <a:pt x="2556" y="317"/>
                  </a:lnTo>
                  <a:lnTo>
                    <a:pt x="2553" y="311"/>
                  </a:lnTo>
                  <a:lnTo>
                    <a:pt x="2551" y="302"/>
                  </a:lnTo>
                  <a:lnTo>
                    <a:pt x="2549" y="294"/>
                  </a:lnTo>
                  <a:lnTo>
                    <a:pt x="2547" y="275"/>
                  </a:lnTo>
                  <a:lnTo>
                    <a:pt x="2547" y="252"/>
                  </a:lnTo>
                  <a:lnTo>
                    <a:pt x="2547" y="4"/>
                  </a:lnTo>
                  <a:lnTo>
                    <a:pt x="2533" y="4"/>
                  </a:lnTo>
                  <a:lnTo>
                    <a:pt x="2533" y="4"/>
                  </a:lnTo>
                  <a:lnTo>
                    <a:pt x="2513" y="4"/>
                  </a:lnTo>
                  <a:lnTo>
                    <a:pt x="2490" y="6"/>
                  </a:lnTo>
                  <a:lnTo>
                    <a:pt x="2467" y="8"/>
                  </a:lnTo>
                  <a:lnTo>
                    <a:pt x="2454" y="10"/>
                  </a:lnTo>
                  <a:lnTo>
                    <a:pt x="2454" y="263"/>
                  </a:lnTo>
                  <a:lnTo>
                    <a:pt x="2454" y="263"/>
                  </a:lnTo>
                  <a:lnTo>
                    <a:pt x="2454" y="284"/>
                  </a:lnTo>
                  <a:lnTo>
                    <a:pt x="2455" y="302"/>
                  </a:lnTo>
                  <a:lnTo>
                    <a:pt x="2457" y="320"/>
                  </a:lnTo>
                  <a:lnTo>
                    <a:pt x="2459" y="336"/>
                  </a:lnTo>
                  <a:lnTo>
                    <a:pt x="2463" y="351"/>
                  </a:lnTo>
                  <a:lnTo>
                    <a:pt x="2468" y="364"/>
                  </a:lnTo>
                  <a:lnTo>
                    <a:pt x="2475" y="377"/>
                  </a:lnTo>
                  <a:lnTo>
                    <a:pt x="2482" y="387"/>
                  </a:lnTo>
                  <a:lnTo>
                    <a:pt x="2490" y="397"/>
                  </a:lnTo>
                  <a:lnTo>
                    <a:pt x="2500" y="405"/>
                  </a:lnTo>
                  <a:lnTo>
                    <a:pt x="2512" y="412"/>
                  </a:lnTo>
                  <a:lnTo>
                    <a:pt x="2525" y="418"/>
                  </a:lnTo>
                  <a:lnTo>
                    <a:pt x="2540" y="422"/>
                  </a:lnTo>
                  <a:lnTo>
                    <a:pt x="2556" y="425"/>
                  </a:lnTo>
                  <a:lnTo>
                    <a:pt x="2575" y="427"/>
                  </a:lnTo>
                  <a:lnTo>
                    <a:pt x="2595" y="428"/>
                  </a:lnTo>
                  <a:lnTo>
                    <a:pt x="2595" y="428"/>
                  </a:lnTo>
                  <a:lnTo>
                    <a:pt x="2611" y="427"/>
                  </a:lnTo>
                  <a:lnTo>
                    <a:pt x="2626" y="426"/>
                  </a:lnTo>
                  <a:lnTo>
                    <a:pt x="2640" y="425"/>
                  </a:lnTo>
                  <a:lnTo>
                    <a:pt x="2653" y="422"/>
                  </a:lnTo>
                  <a:lnTo>
                    <a:pt x="2677" y="417"/>
                  </a:lnTo>
                  <a:lnTo>
                    <a:pt x="2697" y="411"/>
                  </a:lnTo>
                  <a:lnTo>
                    <a:pt x="2714" y="404"/>
                  </a:lnTo>
                  <a:lnTo>
                    <a:pt x="2725" y="399"/>
                  </a:lnTo>
                  <a:lnTo>
                    <a:pt x="2737" y="394"/>
                  </a:lnTo>
                  <a:lnTo>
                    <a:pt x="2737" y="394"/>
                  </a:lnTo>
                  <a:lnTo>
                    <a:pt x="2743" y="397"/>
                  </a:lnTo>
                  <a:lnTo>
                    <a:pt x="2750" y="400"/>
                  </a:lnTo>
                  <a:lnTo>
                    <a:pt x="2761" y="403"/>
                  </a:lnTo>
                  <a:lnTo>
                    <a:pt x="2773" y="406"/>
                  </a:lnTo>
                  <a:lnTo>
                    <a:pt x="2788" y="409"/>
                  </a:lnTo>
                  <a:lnTo>
                    <a:pt x="2807" y="412"/>
                  </a:lnTo>
                  <a:lnTo>
                    <a:pt x="2828" y="413"/>
                  </a:lnTo>
                  <a:lnTo>
                    <a:pt x="2828" y="10"/>
                  </a:lnTo>
                  <a:lnTo>
                    <a:pt x="2828" y="10"/>
                  </a:lnTo>
                  <a:lnTo>
                    <a:pt x="2796" y="6"/>
                  </a:lnTo>
                  <a:lnTo>
                    <a:pt x="2774" y="5"/>
                  </a:lnTo>
                  <a:lnTo>
                    <a:pt x="2753" y="4"/>
                  </a:lnTo>
                  <a:lnTo>
                    <a:pt x="2735" y="4"/>
                  </a:lnTo>
                  <a:lnTo>
                    <a:pt x="2735" y="317"/>
                  </a:lnTo>
                  <a:close/>
                  <a:moveTo>
                    <a:pt x="2937" y="413"/>
                  </a:moveTo>
                  <a:lnTo>
                    <a:pt x="2937" y="413"/>
                  </a:lnTo>
                  <a:lnTo>
                    <a:pt x="2948" y="415"/>
                  </a:lnTo>
                  <a:lnTo>
                    <a:pt x="2976" y="420"/>
                  </a:lnTo>
                  <a:lnTo>
                    <a:pt x="2997" y="423"/>
                  </a:lnTo>
                  <a:lnTo>
                    <a:pt x="3020" y="425"/>
                  </a:lnTo>
                  <a:lnTo>
                    <a:pt x="3047" y="427"/>
                  </a:lnTo>
                  <a:lnTo>
                    <a:pt x="3075" y="428"/>
                  </a:lnTo>
                  <a:lnTo>
                    <a:pt x="3075" y="428"/>
                  </a:lnTo>
                  <a:lnTo>
                    <a:pt x="3091" y="427"/>
                  </a:lnTo>
                  <a:lnTo>
                    <a:pt x="3105" y="426"/>
                  </a:lnTo>
                  <a:lnTo>
                    <a:pt x="3120" y="425"/>
                  </a:lnTo>
                  <a:lnTo>
                    <a:pt x="3135" y="422"/>
                  </a:lnTo>
                  <a:lnTo>
                    <a:pt x="3150" y="419"/>
                  </a:lnTo>
                  <a:lnTo>
                    <a:pt x="3164" y="414"/>
                  </a:lnTo>
                  <a:lnTo>
                    <a:pt x="3178" y="408"/>
                  </a:lnTo>
                  <a:lnTo>
                    <a:pt x="3191" y="402"/>
                  </a:lnTo>
                  <a:lnTo>
                    <a:pt x="3202" y="394"/>
                  </a:lnTo>
                  <a:lnTo>
                    <a:pt x="3213" y="385"/>
                  </a:lnTo>
                  <a:lnTo>
                    <a:pt x="3223" y="375"/>
                  </a:lnTo>
                  <a:lnTo>
                    <a:pt x="3232" y="363"/>
                  </a:lnTo>
                  <a:lnTo>
                    <a:pt x="3239" y="350"/>
                  </a:lnTo>
                  <a:lnTo>
                    <a:pt x="3244" y="334"/>
                  </a:lnTo>
                  <a:lnTo>
                    <a:pt x="3247" y="318"/>
                  </a:lnTo>
                  <a:lnTo>
                    <a:pt x="3248" y="300"/>
                  </a:lnTo>
                  <a:lnTo>
                    <a:pt x="3248" y="300"/>
                  </a:lnTo>
                  <a:lnTo>
                    <a:pt x="3247" y="288"/>
                  </a:lnTo>
                  <a:lnTo>
                    <a:pt x="3246" y="277"/>
                  </a:lnTo>
                  <a:lnTo>
                    <a:pt x="3243" y="266"/>
                  </a:lnTo>
                  <a:lnTo>
                    <a:pt x="3239" y="256"/>
                  </a:lnTo>
                  <a:lnTo>
                    <a:pt x="3234" y="248"/>
                  </a:lnTo>
                  <a:lnTo>
                    <a:pt x="3228" y="239"/>
                  </a:lnTo>
                  <a:lnTo>
                    <a:pt x="3220" y="231"/>
                  </a:lnTo>
                  <a:lnTo>
                    <a:pt x="3213" y="224"/>
                  </a:lnTo>
                  <a:lnTo>
                    <a:pt x="3204" y="217"/>
                  </a:lnTo>
                  <a:lnTo>
                    <a:pt x="3194" y="211"/>
                  </a:lnTo>
                  <a:lnTo>
                    <a:pt x="3184" y="204"/>
                  </a:lnTo>
                  <a:lnTo>
                    <a:pt x="3171" y="199"/>
                  </a:lnTo>
                  <a:lnTo>
                    <a:pt x="3146" y="187"/>
                  </a:lnTo>
                  <a:lnTo>
                    <a:pt x="3117" y="176"/>
                  </a:lnTo>
                  <a:lnTo>
                    <a:pt x="3117" y="176"/>
                  </a:lnTo>
                  <a:lnTo>
                    <a:pt x="3086" y="164"/>
                  </a:lnTo>
                  <a:lnTo>
                    <a:pt x="3072" y="157"/>
                  </a:lnTo>
                  <a:lnTo>
                    <a:pt x="3060" y="151"/>
                  </a:lnTo>
                  <a:lnTo>
                    <a:pt x="3050" y="144"/>
                  </a:lnTo>
                  <a:lnTo>
                    <a:pt x="3046" y="140"/>
                  </a:lnTo>
                  <a:lnTo>
                    <a:pt x="3043" y="136"/>
                  </a:lnTo>
                  <a:lnTo>
                    <a:pt x="3040" y="132"/>
                  </a:lnTo>
                  <a:lnTo>
                    <a:pt x="3038" y="127"/>
                  </a:lnTo>
                  <a:lnTo>
                    <a:pt x="3037" y="121"/>
                  </a:lnTo>
                  <a:lnTo>
                    <a:pt x="3037" y="116"/>
                  </a:lnTo>
                  <a:lnTo>
                    <a:pt x="3037" y="116"/>
                  </a:lnTo>
                  <a:lnTo>
                    <a:pt x="3037" y="110"/>
                  </a:lnTo>
                  <a:lnTo>
                    <a:pt x="3039" y="104"/>
                  </a:lnTo>
                  <a:lnTo>
                    <a:pt x="3043" y="97"/>
                  </a:lnTo>
                  <a:lnTo>
                    <a:pt x="3049" y="90"/>
                  </a:lnTo>
                  <a:lnTo>
                    <a:pt x="3053" y="86"/>
                  </a:lnTo>
                  <a:lnTo>
                    <a:pt x="3057" y="83"/>
                  </a:lnTo>
                  <a:lnTo>
                    <a:pt x="3063" y="81"/>
                  </a:lnTo>
                  <a:lnTo>
                    <a:pt x="3069" y="78"/>
                  </a:lnTo>
                  <a:lnTo>
                    <a:pt x="3076" y="76"/>
                  </a:lnTo>
                  <a:lnTo>
                    <a:pt x="3084" y="75"/>
                  </a:lnTo>
                  <a:lnTo>
                    <a:pt x="3093" y="74"/>
                  </a:lnTo>
                  <a:lnTo>
                    <a:pt x="3103" y="74"/>
                  </a:lnTo>
                  <a:lnTo>
                    <a:pt x="3103" y="74"/>
                  </a:lnTo>
                  <a:lnTo>
                    <a:pt x="3122" y="75"/>
                  </a:lnTo>
                  <a:lnTo>
                    <a:pt x="3142" y="77"/>
                  </a:lnTo>
                  <a:lnTo>
                    <a:pt x="3159" y="81"/>
                  </a:lnTo>
                  <a:lnTo>
                    <a:pt x="3175" y="85"/>
                  </a:lnTo>
                  <a:lnTo>
                    <a:pt x="3199" y="94"/>
                  </a:lnTo>
                  <a:lnTo>
                    <a:pt x="3208" y="98"/>
                  </a:lnTo>
                  <a:lnTo>
                    <a:pt x="3232" y="30"/>
                  </a:lnTo>
                  <a:lnTo>
                    <a:pt x="3232" y="30"/>
                  </a:lnTo>
                  <a:lnTo>
                    <a:pt x="3213" y="22"/>
                  </a:lnTo>
                  <a:lnTo>
                    <a:pt x="3200" y="16"/>
                  </a:lnTo>
                  <a:lnTo>
                    <a:pt x="3184" y="12"/>
                  </a:lnTo>
                  <a:lnTo>
                    <a:pt x="3165" y="7"/>
                  </a:lnTo>
                  <a:lnTo>
                    <a:pt x="3144" y="4"/>
                  </a:lnTo>
                  <a:lnTo>
                    <a:pt x="3120" y="1"/>
                  </a:lnTo>
                  <a:lnTo>
                    <a:pt x="3095" y="0"/>
                  </a:lnTo>
                  <a:lnTo>
                    <a:pt x="3095" y="0"/>
                  </a:lnTo>
                  <a:lnTo>
                    <a:pt x="3080" y="1"/>
                  </a:lnTo>
                  <a:lnTo>
                    <a:pt x="3066" y="2"/>
                  </a:lnTo>
                  <a:lnTo>
                    <a:pt x="3052" y="4"/>
                  </a:lnTo>
                  <a:lnTo>
                    <a:pt x="3039" y="8"/>
                  </a:lnTo>
                  <a:lnTo>
                    <a:pt x="3025" y="12"/>
                  </a:lnTo>
                  <a:lnTo>
                    <a:pt x="3013" y="17"/>
                  </a:lnTo>
                  <a:lnTo>
                    <a:pt x="3001" y="24"/>
                  </a:lnTo>
                  <a:lnTo>
                    <a:pt x="2990" y="31"/>
                  </a:lnTo>
                  <a:lnTo>
                    <a:pt x="2979" y="39"/>
                  </a:lnTo>
                  <a:lnTo>
                    <a:pt x="2970" y="47"/>
                  </a:lnTo>
                  <a:lnTo>
                    <a:pt x="2962" y="58"/>
                  </a:lnTo>
                  <a:lnTo>
                    <a:pt x="2956" y="69"/>
                  </a:lnTo>
                  <a:lnTo>
                    <a:pt x="2950" y="80"/>
                  </a:lnTo>
                  <a:lnTo>
                    <a:pt x="2946" y="94"/>
                  </a:lnTo>
                  <a:lnTo>
                    <a:pt x="2944" y="107"/>
                  </a:lnTo>
                  <a:lnTo>
                    <a:pt x="2943" y="122"/>
                  </a:lnTo>
                  <a:lnTo>
                    <a:pt x="2943" y="122"/>
                  </a:lnTo>
                  <a:lnTo>
                    <a:pt x="2944" y="137"/>
                  </a:lnTo>
                  <a:lnTo>
                    <a:pt x="2946" y="150"/>
                  </a:lnTo>
                  <a:lnTo>
                    <a:pt x="2950" y="164"/>
                  </a:lnTo>
                  <a:lnTo>
                    <a:pt x="2956" y="175"/>
                  </a:lnTo>
                  <a:lnTo>
                    <a:pt x="2962" y="185"/>
                  </a:lnTo>
                  <a:lnTo>
                    <a:pt x="2970" y="194"/>
                  </a:lnTo>
                  <a:lnTo>
                    <a:pt x="2979" y="203"/>
                  </a:lnTo>
                  <a:lnTo>
                    <a:pt x="2988" y="210"/>
                  </a:lnTo>
                  <a:lnTo>
                    <a:pt x="2999" y="217"/>
                  </a:lnTo>
                  <a:lnTo>
                    <a:pt x="3010" y="223"/>
                  </a:lnTo>
                  <a:lnTo>
                    <a:pt x="3021" y="229"/>
                  </a:lnTo>
                  <a:lnTo>
                    <a:pt x="3032" y="235"/>
                  </a:lnTo>
                  <a:lnTo>
                    <a:pt x="3056" y="243"/>
                  </a:lnTo>
                  <a:lnTo>
                    <a:pt x="3079" y="251"/>
                  </a:lnTo>
                  <a:lnTo>
                    <a:pt x="3079" y="251"/>
                  </a:lnTo>
                  <a:lnTo>
                    <a:pt x="3108" y="261"/>
                  </a:lnTo>
                  <a:lnTo>
                    <a:pt x="3121" y="266"/>
                  </a:lnTo>
                  <a:lnTo>
                    <a:pt x="3133" y="273"/>
                  </a:lnTo>
                  <a:lnTo>
                    <a:pt x="3142" y="280"/>
                  </a:lnTo>
                  <a:lnTo>
                    <a:pt x="3148" y="287"/>
                  </a:lnTo>
                  <a:lnTo>
                    <a:pt x="3151" y="291"/>
                  </a:lnTo>
                  <a:lnTo>
                    <a:pt x="3153" y="296"/>
                  </a:lnTo>
                  <a:lnTo>
                    <a:pt x="3154" y="300"/>
                  </a:lnTo>
                  <a:lnTo>
                    <a:pt x="3154" y="306"/>
                  </a:lnTo>
                  <a:lnTo>
                    <a:pt x="3154" y="306"/>
                  </a:lnTo>
                  <a:lnTo>
                    <a:pt x="3154" y="315"/>
                  </a:lnTo>
                  <a:lnTo>
                    <a:pt x="3151" y="324"/>
                  </a:lnTo>
                  <a:lnTo>
                    <a:pt x="3149" y="328"/>
                  </a:lnTo>
                  <a:lnTo>
                    <a:pt x="3146" y="332"/>
                  </a:lnTo>
                  <a:lnTo>
                    <a:pt x="3143" y="335"/>
                  </a:lnTo>
                  <a:lnTo>
                    <a:pt x="3139" y="340"/>
                  </a:lnTo>
                  <a:lnTo>
                    <a:pt x="3134" y="343"/>
                  </a:lnTo>
                  <a:lnTo>
                    <a:pt x="3127" y="346"/>
                  </a:lnTo>
                  <a:lnTo>
                    <a:pt x="3121" y="348"/>
                  </a:lnTo>
                  <a:lnTo>
                    <a:pt x="3113" y="350"/>
                  </a:lnTo>
                  <a:lnTo>
                    <a:pt x="3104" y="352"/>
                  </a:lnTo>
                  <a:lnTo>
                    <a:pt x="3095" y="353"/>
                  </a:lnTo>
                  <a:lnTo>
                    <a:pt x="3071" y="354"/>
                  </a:lnTo>
                  <a:lnTo>
                    <a:pt x="3071" y="354"/>
                  </a:lnTo>
                  <a:lnTo>
                    <a:pt x="3050" y="354"/>
                  </a:lnTo>
                  <a:lnTo>
                    <a:pt x="3029" y="352"/>
                  </a:lnTo>
                  <a:lnTo>
                    <a:pt x="2992" y="348"/>
                  </a:lnTo>
                  <a:lnTo>
                    <a:pt x="2965" y="344"/>
                  </a:lnTo>
                  <a:lnTo>
                    <a:pt x="2955" y="342"/>
                  </a:lnTo>
                  <a:lnTo>
                    <a:pt x="2937" y="413"/>
                  </a:lnTo>
                  <a:close/>
                  <a:moveTo>
                    <a:pt x="1639" y="80"/>
                  </a:moveTo>
                  <a:lnTo>
                    <a:pt x="1639" y="80"/>
                  </a:lnTo>
                  <a:lnTo>
                    <a:pt x="1653" y="77"/>
                  </a:lnTo>
                  <a:lnTo>
                    <a:pt x="1670" y="75"/>
                  </a:lnTo>
                  <a:lnTo>
                    <a:pt x="1691" y="73"/>
                  </a:lnTo>
                  <a:lnTo>
                    <a:pt x="1712" y="73"/>
                  </a:lnTo>
                  <a:lnTo>
                    <a:pt x="1712" y="73"/>
                  </a:lnTo>
                  <a:lnTo>
                    <a:pt x="1726" y="73"/>
                  </a:lnTo>
                  <a:lnTo>
                    <a:pt x="1737" y="74"/>
                  </a:lnTo>
                  <a:lnTo>
                    <a:pt x="1749" y="77"/>
                  </a:lnTo>
                  <a:lnTo>
                    <a:pt x="1760" y="80"/>
                  </a:lnTo>
                  <a:lnTo>
                    <a:pt x="1771" y="84"/>
                  </a:lnTo>
                  <a:lnTo>
                    <a:pt x="1780" y="90"/>
                  </a:lnTo>
                  <a:lnTo>
                    <a:pt x="1790" y="97"/>
                  </a:lnTo>
                  <a:lnTo>
                    <a:pt x="1798" y="104"/>
                  </a:lnTo>
                  <a:lnTo>
                    <a:pt x="1805" y="113"/>
                  </a:lnTo>
                  <a:lnTo>
                    <a:pt x="1813" y="122"/>
                  </a:lnTo>
                  <a:lnTo>
                    <a:pt x="1819" y="134"/>
                  </a:lnTo>
                  <a:lnTo>
                    <a:pt x="1824" y="147"/>
                  </a:lnTo>
                  <a:lnTo>
                    <a:pt x="1828" y="161"/>
                  </a:lnTo>
                  <a:lnTo>
                    <a:pt x="1831" y="176"/>
                  </a:lnTo>
                  <a:lnTo>
                    <a:pt x="1832" y="192"/>
                  </a:lnTo>
                  <a:lnTo>
                    <a:pt x="1833" y="211"/>
                  </a:lnTo>
                  <a:lnTo>
                    <a:pt x="1833" y="211"/>
                  </a:lnTo>
                  <a:lnTo>
                    <a:pt x="1833" y="228"/>
                  </a:lnTo>
                  <a:lnTo>
                    <a:pt x="1832" y="245"/>
                  </a:lnTo>
                  <a:lnTo>
                    <a:pt x="1830" y="260"/>
                  </a:lnTo>
                  <a:lnTo>
                    <a:pt x="1827" y="275"/>
                  </a:lnTo>
                  <a:lnTo>
                    <a:pt x="1824" y="288"/>
                  </a:lnTo>
                  <a:lnTo>
                    <a:pt x="1820" y="299"/>
                  </a:lnTo>
                  <a:lnTo>
                    <a:pt x="1814" y="311"/>
                  </a:lnTo>
                  <a:lnTo>
                    <a:pt x="1807" y="320"/>
                  </a:lnTo>
                  <a:lnTo>
                    <a:pt x="1799" y="328"/>
                  </a:lnTo>
                  <a:lnTo>
                    <a:pt x="1790" y="335"/>
                  </a:lnTo>
                  <a:lnTo>
                    <a:pt x="1780" y="342"/>
                  </a:lnTo>
                  <a:lnTo>
                    <a:pt x="1768" y="347"/>
                  </a:lnTo>
                  <a:lnTo>
                    <a:pt x="1754" y="350"/>
                  </a:lnTo>
                  <a:lnTo>
                    <a:pt x="1739" y="353"/>
                  </a:lnTo>
                  <a:lnTo>
                    <a:pt x="1723" y="355"/>
                  </a:lnTo>
                  <a:lnTo>
                    <a:pt x="1704" y="355"/>
                  </a:lnTo>
                  <a:lnTo>
                    <a:pt x="1704" y="355"/>
                  </a:lnTo>
                  <a:lnTo>
                    <a:pt x="1681" y="354"/>
                  </a:lnTo>
                  <a:lnTo>
                    <a:pt x="1659" y="353"/>
                  </a:lnTo>
                  <a:lnTo>
                    <a:pt x="1639" y="351"/>
                  </a:lnTo>
                  <a:lnTo>
                    <a:pt x="1639" y="80"/>
                  </a:lnTo>
                  <a:close/>
                  <a:moveTo>
                    <a:pt x="1717" y="0"/>
                  </a:moveTo>
                  <a:lnTo>
                    <a:pt x="1717" y="0"/>
                  </a:lnTo>
                  <a:lnTo>
                    <a:pt x="1696" y="1"/>
                  </a:lnTo>
                  <a:lnTo>
                    <a:pt x="1675" y="2"/>
                  </a:lnTo>
                  <a:lnTo>
                    <a:pt x="1652" y="4"/>
                  </a:lnTo>
                  <a:lnTo>
                    <a:pt x="1629" y="7"/>
                  </a:lnTo>
                  <a:lnTo>
                    <a:pt x="1606" y="10"/>
                  </a:lnTo>
                  <a:lnTo>
                    <a:pt x="1585" y="14"/>
                  </a:lnTo>
                  <a:lnTo>
                    <a:pt x="1564" y="20"/>
                  </a:lnTo>
                  <a:lnTo>
                    <a:pt x="1546" y="26"/>
                  </a:lnTo>
                  <a:lnTo>
                    <a:pt x="1546" y="415"/>
                  </a:lnTo>
                  <a:lnTo>
                    <a:pt x="1546" y="415"/>
                  </a:lnTo>
                  <a:lnTo>
                    <a:pt x="1561" y="418"/>
                  </a:lnTo>
                  <a:lnTo>
                    <a:pt x="1580" y="420"/>
                  </a:lnTo>
                  <a:lnTo>
                    <a:pt x="1619" y="424"/>
                  </a:lnTo>
                  <a:lnTo>
                    <a:pt x="1662" y="427"/>
                  </a:lnTo>
                  <a:lnTo>
                    <a:pt x="1701" y="428"/>
                  </a:lnTo>
                  <a:lnTo>
                    <a:pt x="1701" y="428"/>
                  </a:lnTo>
                  <a:lnTo>
                    <a:pt x="1732" y="427"/>
                  </a:lnTo>
                  <a:lnTo>
                    <a:pt x="1758" y="425"/>
                  </a:lnTo>
                  <a:lnTo>
                    <a:pt x="1784" y="421"/>
                  </a:lnTo>
                  <a:lnTo>
                    <a:pt x="1807" y="415"/>
                  </a:lnTo>
                  <a:lnTo>
                    <a:pt x="1828" y="408"/>
                  </a:lnTo>
                  <a:lnTo>
                    <a:pt x="1847" y="399"/>
                  </a:lnTo>
                  <a:lnTo>
                    <a:pt x="1855" y="394"/>
                  </a:lnTo>
                  <a:lnTo>
                    <a:pt x="1864" y="389"/>
                  </a:lnTo>
                  <a:lnTo>
                    <a:pt x="1872" y="383"/>
                  </a:lnTo>
                  <a:lnTo>
                    <a:pt x="1879" y="377"/>
                  </a:lnTo>
                  <a:lnTo>
                    <a:pt x="1885" y="369"/>
                  </a:lnTo>
                  <a:lnTo>
                    <a:pt x="1891" y="362"/>
                  </a:lnTo>
                  <a:lnTo>
                    <a:pt x="1897" y="355"/>
                  </a:lnTo>
                  <a:lnTo>
                    <a:pt x="1902" y="347"/>
                  </a:lnTo>
                  <a:lnTo>
                    <a:pt x="1907" y="337"/>
                  </a:lnTo>
                  <a:lnTo>
                    <a:pt x="1912" y="329"/>
                  </a:lnTo>
                  <a:lnTo>
                    <a:pt x="1919" y="309"/>
                  </a:lnTo>
                  <a:lnTo>
                    <a:pt x="1924" y="287"/>
                  </a:lnTo>
                  <a:lnTo>
                    <a:pt x="1928" y="264"/>
                  </a:lnTo>
                  <a:lnTo>
                    <a:pt x="1930" y="239"/>
                  </a:lnTo>
                  <a:lnTo>
                    <a:pt x="1931" y="211"/>
                  </a:lnTo>
                  <a:lnTo>
                    <a:pt x="1931" y="211"/>
                  </a:lnTo>
                  <a:lnTo>
                    <a:pt x="1930" y="187"/>
                  </a:lnTo>
                  <a:lnTo>
                    <a:pt x="1927" y="164"/>
                  </a:lnTo>
                  <a:lnTo>
                    <a:pt x="1923" y="143"/>
                  </a:lnTo>
                  <a:lnTo>
                    <a:pt x="1917" y="122"/>
                  </a:lnTo>
                  <a:lnTo>
                    <a:pt x="1909" y="104"/>
                  </a:lnTo>
                  <a:lnTo>
                    <a:pt x="1898" y="86"/>
                  </a:lnTo>
                  <a:lnTo>
                    <a:pt x="1887" y="71"/>
                  </a:lnTo>
                  <a:lnTo>
                    <a:pt x="1874" y="57"/>
                  </a:lnTo>
                  <a:lnTo>
                    <a:pt x="1860" y="43"/>
                  </a:lnTo>
                  <a:lnTo>
                    <a:pt x="1843" y="32"/>
                  </a:lnTo>
                  <a:lnTo>
                    <a:pt x="1826" y="23"/>
                  </a:lnTo>
                  <a:lnTo>
                    <a:pt x="1806" y="14"/>
                  </a:lnTo>
                  <a:lnTo>
                    <a:pt x="1786" y="8"/>
                  </a:lnTo>
                  <a:lnTo>
                    <a:pt x="1764" y="4"/>
                  </a:lnTo>
                  <a:lnTo>
                    <a:pt x="1741" y="1"/>
                  </a:lnTo>
                  <a:lnTo>
                    <a:pt x="1717" y="0"/>
                  </a:lnTo>
                  <a:close/>
                </a:path>
              </a:pathLst>
            </a:custGeom>
            <a:solidFill>
              <a:srgbClr val="005E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32" name="Freeform 31"/>
            <p:cNvSpPr>
              <a:spLocks/>
            </p:cNvSpPr>
            <p:nvPr userDrawn="1"/>
          </p:nvSpPr>
          <p:spPr bwMode="auto">
            <a:xfrm>
              <a:off x="5160" y="3974"/>
              <a:ext cx="76" cy="107"/>
            </a:xfrm>
            <a:custGeom>
              <a:avLst/>
              <a:gdLst>
                <a:gd name="T0" fmla="*/ 0 w 305"/>
                <a:gd name="T1" fmla="*/ 407 h 428"/>
                <a:gd name="T2" fmla="*/ 0 w 305"/>
                <a:gd name="T3" fmla="*/ 407 h 428"/>
                <a:gd name="T4" fmla="*/ 13 w 305"/>
                <a:gd name="T5" fmla="*/ 411 h 428"/>
                <a:gd name="T6" fmla="*/ 47 w 305"/>
                <a:gd name="T7" fmla="*/ 418 h 428"/>
                <a:gd name="T8" fmla="*/ 71 w 305"/>
                <a:gd name="T9" fmla="*/ 421 h 428"/>
                <a:gd name="T10" fmla="*/ 98 w 305"/>
                <a:gd name="T11" fmla="*/ 425 h 428"/>
                <a:gd name="T12" fmla="*/ 129 w 305"/>
                <a:gd name="T13" fmla="*/ 427 h 428"/>
                <a:gd name="T14" fmla="*/ 163 w 305"/>
                <a:gd name="T15" fmla="*/ 428 h 428"/>
                <a:gd name="T16" fmla="*/ 163 w 305"/>
                <a:gd name="T17" fmla="*/ 428 h 428"/>
                <a:gd name="T18" fmla="*/ 197 w 305"/>
                <a:gd name="T19" fmla="*/ 427 h 428"/>
                <a:gd name="T20" fmla="*/ 226 w 305"/>
                <a:gd name="T21" fmla="*/ 426 h 428"/>
                <a:gd name="T22" fmla="*/ 251 w 305"/>
                <a:gd name="T23" fmla="*/ 424 h 428"/>
                <a:gd name="T24" fmla="*/ 270 w 305"/>
                <a:gd name="T25" fmla="*/ 422 h 428"/>
                <a:gd name="T26" fmla="*/ 297 w 305"/>
                <a:gd name="T27" fmla="*/ 419 h 428"/>
                <a:gd name="T28" fmla="*/ 305 w 305"/>
                <a:gd name="T29" fmla="*/ 417 h 428"/>
                <a:gd name="T30" fmla="*/ 305 w 305"/>
                <a:gd name="T31" fmla="*/ 346 h 428"/>
                <a:gd name="T32" fmla="*/ 305 w 305"/>
                <a:gd name="T33" fmla="*/ 346 h 428"/>
                <a:gd name="T34" fmla="*/ 297 w 305"/>
                <a:gd name="T35" fmla="*/ 347 h 428"/>
                <a:gd name="T36" fmla="*/ 272 w 305"/>
                <a:gd name="T37" fmla="*/ 351 h 428"/>
                <a:gd name="T38" fmla="*/ 235 w 305"/>
                <a:gd name="T39" fmla="*/ 354 h 428"/>
                <a:gd name="T40" fmla="*/ 213 w 305"/>
                <a:gd name="T41" fmla="*/ 355 h 428"/>
                <a:gd name="T42" fmla="*/ 188 w 305"/>
                <a:gd name="T43" fmla="*/ 355 h 428"/>
                <a:gd name="T44" fmla="*/ 188 w 305"/>
                <a:gd name="T45" fmla="*/ 355 h 428"/>
                <a:gd name="T46" fmla="*/ 167 w 305"/>
                <a:gd name="T47" fmla="*/ 355 h 428"/>
                <a:gd name="T48" fmla="*/ 149 w 305"/>
                <a:gd name="T49" fmla="*/ 354 h 428"/>
                <a:gd name="T50" fmla="*/ 118 w 305"/>
                <a:gd name="T51" fmla="*/ 351 h 428"/>
                <a:gd name="T52" fmla="*/ 99 w 305"/>
                <a:gd name="T53" fmla="*/ 349 h 428"/>
                <a:gd name="T54" fmla="*/ 92 w 305"/>
                <a:gd name="T55" fmla="*/ 348 h 428"/>
                <a:gd name="T56" fmla="*/ 92 w 305"/>
                <a:gd name="T57" fmla="*/ 247 h 428"/>
                <a:gd name="T58" fmla="*/ 276 w 305"/>
                <a:gd name="T59" fmla="*/ 247 h 428"/>
                <a:gd name="T60" fmla="*/ 276 w 305"/>
                <a:gd name="T61" fmla="*/ 175 h 428"/>
                <a:gd name="T62" fmla="*/ 92 w 305"/>
                <a:gd name="T63" fmla="*/ 175 h 428"/>
                <a:gd name="T64" fmla="*/ 92 w 305"/>
                <a:gd name="T65" fmla="*/ 79 h 428"/>
                <a:gd name="T66" fmla="*/ 92 w 305"/>
                <a:gd name="T67" fmla="*/ 79 h 428"/>
                <a:gd name="T68" fmla="*/ 99 w 305"/>
                <a:gd name="T69" fmla="*/ 78 h 428"/>
                <a:gd name="T70" fmla="*/ 117 w 305"/>
                <a:gd name="T71" fmla="*/ 76 h 428"/>
                <a:gd name="T72" fmla="*/ 145 w 305"/>
                <a:gd name="T73" fmla="*/ 74 h 428"/>
                <a:gd name="T74" fmla="*/ 182 w 305"/>
                <a:gd name="T75" fmla="*/ 73 h 428"/>
                <a:gd name="T76" fmla="*/ 182 w 305"/>
                <a:gd name="T77" fmla="*/ 73 h 428"/>
                <a:gd name="T78" fmla="*/ 205 w 305"/>
                <a:gd name="T79" fmla="*/ 73 h 428"/>
                <a:gd name="T80" fmla="*/ 226 w 305"/>
                <a:gd name="T81" fmla="*/ 74 h 428"/>
                <a:gd name="T82" fmla="*/ 263 w 305"/>
                <a:gd name="T83" fmla="*/ 77 h 428"/>
                <a:gd name="T84" fmla="*/ 289 w 305"/>
                <a:gd name="T85" fmla="*/ 80 h 428"/>
                <a:gd name="T86" fmla="*/ 298 w 305"/>
                <a:gd name="T87" fmla="*/ 82 h 428"/>
                <a:gd name="T88" fmla="*/ 298 w 305"/>
                <a:gd name="T89" fmla="*/ 10 h 428"/>
                <a:gd name="T90" fmla="*/ 298 w 305"/>
                <a:gd name="T91" fmla="*/ 10 h 428"/>
                <a:gd name="T92" fmla="*/ 289 w 305"/>
                <a:gd name="T93" fmla="*/ 9 h 428"/>
                <a:gd name="T94" fmla="*/ 264 w 305"/>
                <a:gd name="T95" fmla="*/ 5 h 428"/>
                <a:gd name="T96" fmla="*/ 224 w 305"/>
                <a:gd name="T97" fmla="*/ 2 h 428"/>
                <a:gd name="T98" fmla="*/ 200 w 305"/>
                <a:gd name="T99" fmla="*/ 1 h 428"/>
                <a:gd name="T100" fmla="*/ 172 w 305"/>
                <a:gd name="T101" fmla="*/ 0 h 428"/>
                <a:gd name="T102" fmla="*/ 172 w 305"/>
                <a:gd name="T103" fmla="*/ 0 h 428"/>
                <a:gd name="T104" fmla="*/ 134 w 305"/>
                <a:gd name="T105" fmla="*/ 1 h 428"/>
                <a:gd name="T106" fmla="*/ 102 w 305"/>
                <a:gd name="T107" fmla="*/ 3 h 428"/>
                <a:gd name="T108" fmla="*/ 72 w 305"/>
                <a:gd name="T109" fmla="*/ 6 h 428"/>
                <a:gd name="T110" fmla="*/ 47 w 305"/>
                <a:gd name="T111" fmla="*/ 9 h 428"/>
                <a:gd name="T112" fmla="*/ 27 w 305"/>
                <a:gd name="T113" fmla="*/ 13 h 428"/>
                <a:gd name="T114" fmla="*/ 13 w 305"/>
                <a:gd name="T115" fmla="*/ 15 h 428"/>
                <a:gd name="T116" fmla="*/ 0 w 305"/>
                <a:gd name="T117" fmla="*/ 19 h 428"/>
                <a:gd name="T118" fmla="*/ 0 w 305"/>
                <a:gd name="T119" fmla="*/ 407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05" h="428">
                  <a:moveTo>
                    <a:pt x="0" y="407"/>
                  </a:moveTo>
                  <a:lnTo>
                    <a:pt x="0" y="407"/>
                  </a:lnTo>
                  <a:lnTo>
                    <a:pt x="13" y="411"/>
                  </a:lnTo>
                  <a:lnTo>
                    <a:pt x="47" y="418"/>
                  </a:lnTo>
                  <a:lnTo>
                    <a:pt x="71" y="421"/>
                  </a:lnTo>
                  <a:lnTo>
                    <a:pt x="98" y="425"/>
                  </a:lnTo>
                  <a:lnTo>
                    <a:pt x="129" y="427"/>
                  </a:lnTo>
                  <a:lnTo>
                    <a:pt x="163" y="428"/>
                  </a:lnTo>
                  <a:lnTo>
                    <a:pt x="163" y="428"/>
                  </a:lnTo>
                  <a:lnTo>
                    <a:pt x="197" y="427"/>
                  </a:lnTo>
                  <a:lnTo>
                    <a:pt x="226" y="426"/>
                  </a:lnTo>
                  <a:lnTo>
                    <a:pt x="251" y="424"/>
                  </a:lnTo>
                  <a:lnTo>
                    <a:pt x="270" y="422"/>
                  </a:lnTo>
                  <a:lnTo>
                    <a:pt x="297" y="419"/>
                  </a:lnTo>
                  <a:lnTo>
                    <a:pt x="305" y="417"/>
                  </a:lnTo>
                  <a:lnTo>
                    <a:pt x="305" y="346"/>
                  </a:lnTo>
                  <a:lnTo>
                    <a:pt x="305" y="346"/>
                  </a:lnTo>
                  <a:lnTo>
                    <a:pt x="297" y="347"/>
                  </a:lnTo>
                  <a:lnTo>
                    <a:pt x="272" y="351"/>
                  </a:lnTo>
                  <a:lnTo>
                    <a:pt x="235" y="354"/>
                  </a:lnTo>
                  <a:lnTo>
                    <a:pt x="213" y="355"/>
                  </a:lnTo>
                  <a:lnTo>
                    <a:pt x="188" y="355"/>
                  </a:lnTo>
                  <a:lnTo>
                    <a:pt x="188" y="355"/>
                  </a:lnTo>
                  <a:lnTo>
                    <a:pt x="167" y="355"/>
                  </a:lnTo>
                  <a:lnTo>
                    <a:pt x="149" y="354"/>
                  </a:lnTo>
                  <a:lnTo>
                    <a:pt x="118" y="351"/>
                  </a:lnTo>
                  <a:lnTo>
                    <a:pt x="99" y="349"/>
                  </a:lnTo>
                  <a:lnTo>
                    <a:pt x="92" y="348"/>
                  </a:lnTo>
                  <a:lnTo>
                    <a:pt x="92" y="247"/>
                  </a:lnTo>
                  <a:lnTo>
                    <a:pt x="276" y="247"/>
                  </a:lnTo>
                  <a:lnTo>
                    <a:pt x="276" y="175"/>
                  </a:lnTo>
                  <a:lnTo>
                    <a:pt x="92" y="175"/>
                  </a:lnTo>
                  <a:lnTo>
                    <a:pt x="92" y="79"/>
                  </a:lnTo>
                  <a:lnTo>
                    <a:pt x="92" y="79"/>
                  </a:lnTo>
                  <a:lnTo>
                    <a:pt x="99" y="78"/>
                  </a:lnTo>
                  <a:lnTo>
                    <a:pt x="117" y="76"/>
                  </a:lnTo>
                  <a:lnTo>
                    <a:pt x="145" y="74"/>
                  </a:lnTo>
                  <a:lnTo>
                    <a:pt x="182" y="73"/>
                  </a:lnTo>
                  <a:lnTo>
                    <a:pt x="182" y="73"/>
                  </a:lnTo>
                  <a:lnTo>
                    <a:pt x="205" y="73"/>
                  </a:lnTo>
                  <a:lnTo>
                    <a:pt x="226" y="74"/>
                  </a:lnTo>
                  <a:lnTo>
                    <a:pt x="263" y="77"/>
                  </a:lnTo>
                  <a:lnTo>
                    <a:pt x="289" y="80"/>
                  </a:lnTo>
                  <a:lnTo>
                    <a:pt x="298" y="82"/>
                  </a:lnTo>
                  <a:lnTo>
                    <a:pt x="298" y="10"/>
                  </a:lnTo>
                  <a:lnTo>
                    <a:pt x="298" y="10"/>
                  </a:lnTo>
                  <a:lnTo>
                    <a:pt x="289" y="9"/>
                  </a:lnTo>
                  <a:lnTo>
                    <a:pt x="264" y="5"/>
                  </a:lnTo>
                  <a:lnTo>
                    <a:pt x="224" y="2"/>
                  </a:lnTo>
                  <a:lnTo>
                    <a:pt x="200" y="1"/>
                  </a:lnTo>
                  <a:lnTo>
                    <a:pt x="172" y="0"/>
                  </a:lnTo>
                  <a:lnTo>
                    <a:pt x="172" y="0"/>
                  </a:lnTo>
                  <a:lnTo>
                    <a:pt x="134" y="1"/>
                  </a:lnTo>
                  <a:lnTo>
                    <a:pt x="102" y="3"/>
                  </a:lnTo>
                  <a:lnTo>
                    <a:pt x="72" y="6"/>
                  </a:lnTo>
                  <a:lnTo>
                    <a:pt x="47" y="9"/>
                  </a:lnTo>
                  <a:lnTo>
                    <a:pt x="27" y="13"/>
                  </a:lnTo>
                  <a:lnTo>
                    <a:pt x="13" y="15"/>
                  </a:lnTo>
                  <a:lnTo>
                    <a:pt x="0" y="19"/>
                  </a:lnTo>
                  <a:lnTo>
                    <a:pt x="0" y="40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33" name="Freeform 32"/>
            <p:cNvSpPr>
              <a:spLocks/>
            </p:cNvSpPr>
            <p:nvPr userDrawn="1"/>
          </p:nvSpPr>
          <p:spPr bwMode="auto">
            <a:xfrm>
              <a:off x="4767" y="3974"/>
              <a:ext cx="124" cy="105"/>
            </a:xfrm>
            <a:custGeom>
              <a:avLst/>
              <a:gdLst>
                <a:gd name="T0" fmla="*/ 255 w 496"/>
                <a:gd name="T1" fmla="*/ 246 h 422"/>
                <a:gd name="T2" fmla="*/ 255 w 496"/>
                <a:gd name="T3" fmla="*/ 246 h 422"/>
                <a:gd name="T4" fmla="*/ 251 w 496"/>
                <a:gd name="T5" fmla="*/ 257 h 422"/>
                <a:gd name="T6" fmla="*/ 248 w 496"/>
                <a:gd name="T7" fmla="*/ 270 h 422"/>
                <a:gd name="T8" fmla="*/ 248 w 496"/>
                <a:gd name="T9" fmla="*/ 270 h 422"/>
                <a:gd name="T10" fmla="*/ 244 w 496"/>
                <a:gd name="T11" fmla="*/ 257 h 422"/>
                <a:gd name="T12" fmla="*/ 241 w 496"/>
                <a:gd name="T13" fmla="*/ 246 h 422"/>
                <a:gd name="T14" fmla="*/ 159 w 496"/>
                <a:gd name="T15" fmla="*/ 39 h 422"/>
                <a:gd name="T16" fmla="*/ 159 w 496"/>
                <a:gd name="T17" fmla="*/ 39 h 422"/>
                <a:gd name="T18" fmla="*/ 153 w 496"/>
                <a:gd name="T19" fmla="*/ 28 h 422"/>
                <a:gd name="T20" fmla="*/ 147 w 496"/>
                <a:gd name="T21" fmla="*/ 19 h 422"/>
                <a:gd name="T22" fmla="*/ 140 w 496"/>
                <a:gd name="T23" fmla="*/ 11 h 422"/>
                <a:gd name="T24" fmla="*/ 132 w 496"/>
                <a:gd name="T25" fmla="*/ 7 h 422"/>
                <a:gd name="T26" fmla="*/ 122 w 496"/>
                <a:gd name="T27" fmla="*/ 3 h 422"/>
                <a:gd name="T28" fmla="*/ 110 w 496"/>
                <a:gd name="T29" fmla="*/ 1 h 422"/>
                <a:gd name="T30" fmla="*/ 98 w 496"/>
                <a:gd name="T31" fmla="*/ 1 h 422"/>
                <a:gd name="T32" fmla="*/ 84 w 496"/>
                <a:gd name="T33" fmla="*/ 0 h 422"/>
                <a:gd name="T34" fmla="*/ 84 w 496"/>
                <a:gd name="T35" fmla="*/ 0 h 422"/>
                <a:gd name="T36" fmla="*/ 58 w 496"/>
                <a:gd name="T37" fmla="*/ 1 h 422"/>
                <a:gd name="T38" fmla="*/ 42 w 496"/>
                <a:gd name="T39" fmla="*/ 2 h 422"/>
                <a:gd name="T40" fmla="*/ 0 w 496"/>
                <a:gd name="T41" fmla="*/ 422 h 422"/>
                <a:gd name="T42" fmla="*/ 93 w 496"/>
                <a:gd name="T43" fmla="*/ 422 h 422"/>
                <a:gd name="T44" fmla="*/ 113 w 496"/>
                <a:gd name="T45" fmla="*/ 140 h 422"/>
                <a:gd name="T46" fmla="*/ 201 w 496"/>
                <a:gd name="T47" fmla="*/ 353 h 422"/>
                <a:gd name="T48" fmla="*/ 201 w 496"/>
                <a:gd name="T49" fmla="*/ 353 h 422"/>
                <a:gd name="T50" fmla="*/ 204 w 496"/>
                <a:gd name="T51" fmla="*/ 359 h 422"/>
                <a:gd name="T52" fmla="*/ 208 w 496"/>
                <a:gd name="T53" fmla="*/ 364 h 422"/>
                <a:gd name="T54" fmla="*/ 213 w 496"/>
                <a:gd name="T55" fmla="*/ 368 h 422"/>
                <a:gd name="T56" fmla="*/ 218 w 496"/>
                <a:gd name="T57" fmla="*/ 371 h 422"/>
                <a:gd name="T58" fmla="*/ 224 w 496"/>
                <a:gd name="T59" fmla="*/ 373 h 422"/>
                <a:gd name="T60" fmla="*/ 231 w 496"/>
                <a:gd name="T61" fmla="*/ 376 h 422"/>
                <a:gd name="T62" fmla="*/ 239 w 496"/>
                <a:gd name="T63" fmla="*/ 377 h 422"/>
                <a:gd name="T64" fmla="*/ 248 w 496"/>
                <a:gd name="T65" fmla="*/ 377 h 422"/>
                <a:gd name="T66" fmla="*/ 248 w 496"/>
                <a:gd name="T67" fmla="*/ 377 h 422"/>
                <a:gd name="T68" fmla="*/ 257 w 496"/>
                <a:gd name="T69" fmla="*/ 377 h 422"/>
                <a:gd name="T70" fmla="*/ 266 w 496"/>
                <a:gd name="T71" fmla="*/ 376 h 422"/>
                <a:gd name="T72" fmla="*/ 273 w 496"/>
                <a:gd name="T73" fmla="*/ 373 h 422"/>
                <a:gd name="T74" fmla="*/ 279 w 496"/>
                <a:gd name="T75" fmla="*/ 371 h 422"/>
                <a:gd name="T76" fmla="*/ 284 w 496"/>
                <a:gd name="T77" fmla="*/ 368 h 422"/>
                <a:gd name="T78" fmla="*/ 288 w 496"/>
                <a:gd name="T79" fmla="*/ 364 h 422"/>
                <a:gd name="T80" fmla="*/ 291 w 496"/>
                <a:gd name="T81" fmla="*/ 359 h 422"/>
                <a:gd name="T82" fmla="*/ 294 w 496"/>
                <a:gd name="T83" fmla="*/ 353 h 422"/>
                <a:gd name="T84" fmla="*/ 382 w 496"/>
                <a:gd name="T85" fmla="*/ 140 h 422"/>
                <a:gd name="T86" fmla="*/ 403 w 496"/>
                <a:gd name="T87" fmla="*/ 422 h 422"/>
                <a:gd name="T88" fmla="*/ 496 w 496"/>
                <a:gd name="T89" fmla="*/ 422 h 422"/>
                <a:gd name="T90" fmla="*/ 454 w 496"/>
                <a:gd name="T91" fmla="*/ 2 h 422"/>
                <a:gd name="T92" fmla="*/ 454 w 496"/>
                <a:gd name="T93" fmla="*/ 2 h 422"/>
                <a:gd name="T94" fmla="*/ 438 w 496"/>
                <a:gd name="T95" fmla="*/ 1 h 422"/>
                <a:gd name="T96" fmla="*/ 412 w 496"/>
                <a:gd name="T97" fmla="*/ 0 h 422"/>
                <a:gd name="T98" fmla="*/ 412 w 496"/>
                <a:gd name="T99" fmla="*/ 0 h 422"/>
                <a:gd name="T100" fmla="*/ 397 w 496"/>
                <a:gd name="T101" fmla="*/ 1 h 422"/>
                <a:gd name="T102" fmla="*/ 385 w 496"/>
                <a:gd name="T103" fmla="*/ 1 h 422"/>
                <a:gd name="T104" fmla="*/ 374 w 496"/>
                <a:gd name="T105" fmla="*/ 3 h 422"/>
                <a:gd name="T106" fmla="*/ 365 w 496"/>
                <a:gd name="T107" fmla="*/ 7 h 422"/>
                <a:gd name="T108" fmla="*/ 356 w 496"/>
                <a:gd name="T109" fmla="*/ 11 h 422"/>
                <a:gd name="T110" fmla="*/ 348 w 496"/>
                <a:gd name="T111" fmla="*/ 19 h 422"/>
                <a:gd name="T112" fmla="*/ 342 w 496"/>
                <a:gd name="T113" fmla="*/ 28 h 422"/>
                <a:gd name="T114" fmla="*/ 337 w 496"/>
                <a:gd name="T115" fmla="*/ 39 h 422"/>
                <a:gd name="T116" fmla="*/ 255 w 496"/>
                <a:gd name="T117" fmla="*/ 246 h 4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96" h="422">
                  <a:moveTo>
                    <a:pt x="255" y="246"/>
                  </a:moveTo>
                  <a:lnTo>
                    <a:pt x="255" y="246"/>
                  </a:lnTo>
                  <a:lnTo>
                    <a:pt x="251" y="257"/>
                  </a:lnTo>
                  <a:lnTo>
                    <a:pt x="248" y="270"/>
                  </a:lnTo>
                  <a:lnTo>
                    <a:pt x="248" y="270"/>
                  </a:lnTo>
                  <a:lnTo>
                    <a:pt x="244" y="257"/>
                  </a:lnTo>
                  <a:lnTo>
                    <a:pt x="241" y="246"/>
                  </a:lnTo>
                  <a:lnTo>
                    <a:pt x="159" y="39"/>
                  </a:lnTo>
                  <a:lnTo>
                    <a:pt x="159" y="39"/>
                  </a:lnTo>
                  <a:lnTo>
                    <a:pt x="153" y="28"/>
                  </a:lnTo>
                  <a:lnTo>
                    <a:pt x="147" y="19"/>
                  </a:lnTo>
                  <a:lnTo>
                    <a:pt x="140" y="11"/>
                  </a:lnTo>
                  <a:lnTo>
                    <a:pt x="132" y="7"/>
                  </a:lnTo>
                  <a:lnTo>
                    <a:pt x="122" y="3"/>
                  </a:lnTo>
                  <a:lnTo>
                    <a:pt x="110" y="1"/>
                  </a:lnTo>
                  <a:lnTo>
                    <a:pt x="98" y="1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58" y="1"/>
                  </a:lnTo>
                  <a:lnTo>
                    <a:pt x="42" y="2"/>
                  </a:lnTo>
                  <a:lnTo>
                    <a:pt x="0" y="422"/>
                  </a:lnTo>
                  <a:lnTo>
                    <a:pt x="93" y="422"/>
                  </a:lnTo>
                  <a:lnTo>
                    <a:pt x="113" y="140"/>
                  </a:lnTo>
                  <a:lnTo>
                    <a:pt x="201" y="353"/>
                  </a:lnTo>
                  <a:lnTo>
                    <a:pt x="201" y="353"/>
                  </a:lnTo>
                  <a:lnTo>
                    <a:pt x="204" y="359"/>
                  </a:lnTo>
                  <a:lnTo>
                    <a:pt x="208" y="364"/>
                  </a:lnTo>
                  <a:lnTo>
                    <a:pt x="213" y="368"/>
                  </a:lnTo>
                  <a:lnTo>
                    <a:pt x="218" y="371"/>
                  </a:lnTo>
                  <a:lnTo>
                    <a:pt x="224" y="373"/>
                  </a:lnTo>
                  <a:lnTo>
                    <a:pt x="231" y="376"/>
                  </a:lnTo>
                  <a:lnTo>
                    <a:pt x="239" y="377"/>
                  </a:lnTo>
                  <a:lnTo>
                    <a:pt x="248" y="377"/>
                  </a:lnTo>
                  <a:lnTo>
                    <a:pt x="248" y="377"/>
                  </a:lnTo>
                  <a:lnTo>
                    <a:pt x="257" y="377"/>
                  </a:lnTo>
                  <a:lnTo>
                    <a:pt x="266" y="376"/>
                  </a:lnTo>
                  <a:lnTo>
                    <a:pt x="273" y="373"/>
                  </a:lnTo>
                  <a:lnTo>
                    <a:pt x="279" y="371"/>
                  </a:lnTo>
                  <a:lnTo>
                    <a:pt x="284" y="368"/>
                  </a:lnTo>
                  <a:lnTo>
                    <a:pt x="288" y="364"/>
                  </a:lnTo>
                  <a:lnTo>
                    <a:pt x="291" y="359"/>
                  </a:lnTo>
                  <a:lnTo>
                    <a:pt x="294" y="353"/>
                  </a:lnTo>
                  <a:lnTo>
                    <a:pt x="382" y="140"/>
                  </a:lnTo>
                  <a:lnTo>
                    <a:pt x="403" y="422"/>
                  </a:lnTo>
                  <a:lnTo>
                    <a:pt x="496" y="422"/>
                  </a:lnTo>
                  <a:lnTo>
                    <a:pt x="454" y="2"/>
                  </a:lnTo>
                  <a:lnTo>
                    <a:pt x="454" y="2"/>
                  </a:lnTo>
                  <a:lnTo>
                    <a:pt x="438" y="1"/>
                  </a:lnTo>
                  <a:lnTo>
                    <a:pt x="412" y="0"/>
                  </a:lnTo>
                  <a:lnTo>
                    <a:pt x="412" y="0"/>
                  </a:lnTo>
                  <a:lnTo>
                    <a:pt x="397" y="1"/>
                  </a:lnTo>
                  <a:lnTo>
                    <a:pt x="385" y="1"/>
                  </a:lnTo>
                  <a:lnTo>
                    <a:pt x="374" y="3"/>
                  </a:lnTo>
                  <a:lnTo>
                    <a:pt x="365" y="7"/>
                  </a:lnTo>
                  <a:lnTo>
                    <a:pt x="356" y="11"/>
                  </a:lnTo>
                  <a:lnTo>
                    <a:pt x="348" y="19"/>
                  </a:lnTo>
                  <a:lnTo>
                    <a:pt x="342" y="28"/>
                  </a:lnTo>
                  <a:lnTo>
                    <a:pt x="337" y="39"/>
                  </a:lnTo>
                  <a:lnTo>
                    <a:pt x="255" y="24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34" name="Freeform 33"/>
            <p:cNvSpPr>
              <a:spLocks/>
            </p:cNvSpPr>
            <p:nvPr userDrawn="1"/>
          </p:nvSpPr>
          <p:spPr bwMode="auto">
            <a:xfrm>
              <a:off x="4671" y="4034"/>
              <a:ext cx="43" cy="29"/>
            </a:xfrm>
            <a:custGeom>
              <a:avLst/>
              <a:gdLst>
                <a:gd name="T0" fmla="*/ 171 w 171"/>
                <a:gd name="T1" fmla="*/ 93 h 116"/>
                <a:gd name="T2" fmla="*/ 171 w 171"/>
                <a:gd name="T3" fmla="*/ 93 h 116"/>
                <a:gd name="T4" fmla="*/ 151 w 171"/>
                <a:gd name="T5" fmla="*/ 99 h 116"/>
                <a:gd name="T6" fmla="*/ 125 w 171"/>
                <a:gd name="T7" fmla="*/ 108 h 116"/>
                <a:gd name="T8" fmla="*/ 110 w 171"/>
                <a:gd name="T9" fmla="*/ 111 h 116"/>
                <a:gd name="T10" fmla="*/ 96 w 171"/>
                <a:gd name="T11" fmla="*/ 114 h 116"/>
                <a:gd name="T12" fmla="*/ 82 w 171"/>
                <a:gd name="T13" fmla="*/ 116 h 116"/>
                <a:gd name="T14" fmla="*/ 67 w 171"/>
                <a:gd name="T15" fmla="*/ 116 h 116"/>
                <a:gd name="T16" fmla="*/ 67 w 171"/>
                <a:gd name="T17" fmla="*/ 116 h 116"/>
                <a:gd name="T18" fmla="*/ 54 w 171"/>
                <a:gd name="T19" fmla="*/ 116 h 116"/>
                <a:gd name="T20" fmla="*/ 41 w 171"/>
                <a:gd name="T21" fmla="*/ 114 h 116"/>
                <a:gd name="T22" fmla="*/ 30 w 171"/>
                <a:gd name="T23" fmla="*/ 110 h 116"/>
                <a:gd name="T24" fmla="*/ 24 w 171"/>
                <a:gd name="T25" fmla="*/ 108 h 116"/>
                <a:gd name="T26" fmla="*/ 19 w 171"/>
                <a:gd name="T27" fmla="*/ 105 h 116"/>
                <a:gd name="T28" fmla="*/ 15 w 171"/>
                <a:gd name="T29" fmla="*/ 101 h 116"/>
                <a:gd name="T30" fmla="*/ 11 w 171"/>
                <a:gd name="T31" fmla="*/ 97 h 116"/>
                <a:gd name="T32" fmla="*/ 8 w 171"/>
                <a:gd name="T33" fmla="*/ 92 h 116"/>
                <a:gd name="T34" fmla="*/ 5 w 171"/>
                <a:gd name="T35" fmla="*/ 87 h 116"/>
                <a:gd name="T36" fmla="*/ 3 w 171"/>
                <a:gd name="T37" fmla="*/ 82 h 116"/>
                <a:gd name="T38" fmla="*/ 2 w 171"/>
                <a:gd name="T39" fmla="*/ 76 h 116"/>
                <a:gd name="T40" fmla="*/ 1 w 171"/>
                <a:gd name="T41" fmla="*/ 69 h 116"/>
                <a:gd name="T42" fmla="*/ 0 w 171"/>
                <a:gd name="T43" fmla="*/ 61 h 116"/>
                <a:gd name="T44" fmla="*/ 0 w 171"/>
                <a:gd name="T45" fmla="*/ 61 h 116"/>
                <a:gd name="T46" fmla="*/ 1 w 171"/>
                <a:gd name="T47" fmla="*/ 49 h 116"/>
                <a:gd name="T48" fmla="*/ 4 w 171"/>
                <a:gd name="T49" fmla="*/ 38 h 116"/>
                <a:gd name="T50" fmla="*/ 6 w 171"/>
                <a:gd name="T51" fmla="*/ 33 h 116"/>
                <a:gd name="T52" fmla="*/ 9 w 171"/>
                <a:gd name="T53" fmla="*/ 27 h 116"/>
                <a:gd name="T54" fmla="*/ 13 w 171"/>
                <a:gd name="T55" fmla="*/ 23 h 116"/>
                <a:gd name="T56" fmla="*/ 16 w 171"/>
                <a:gd name="T57" fmla="*/ 19 h 116"/>
                <a:gd name="T58" fmla="*/ 21 w 171"/>
                <a:gd name="T59" fmla="*/ 16 h 116"/>
                <a:gd name="T60" fmla="*/ 26 w 171"/>
                <a:gd name="T61" fmla="*/ 13 h 116"/>
                <a:gd name="T62" fmla="*/ 33 w 171"/>
                <a:gd name="T63" fmla="*/ 10 h 116"/>
                <a:gd name="T64" fmla="*/ 39 w 171"/>
                <a:gd name="T65" fmla="*/ 8 h 116"/>
                <a:gd name="T66" fmla="*/ 55 w 171"/>
                <a:gd name="T67" fmla="*/ 5 h 116"/>
                <a:gd name="T68" fmla="*/ 72 w 171"/>
                <a:gd name="T69" fmla="*/ 3 h 116"/>
                <a:gd name="T70" fmla="*/ 171 w 171"/>
                <a:gd name="T71" fmla="*/ 0 h 116"/>
                <a:gd name="T72" fmla="*/ 171 w 171"/>
                <a:gd name="T73" fmla="*/ 93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71" h="116">
                  <a:moveTo>
                    <a:pt x="171" y="93"/>
                  </a:moveTo>
                  <a:lnTo>
                    <a:pt x="171" y="93"/>
                  </a:lnTo>
                  <a:lnTo>
                    <a:pt x="151" y="99"/>
                  </a:lnTo>
                  <a:lnTo>
                    <a:pt x="125" y="108"/>
                  </a:lnTo>
                  <a:lnTo>
                    <a:pt x="110" y="111"/>
                  </a:lnTo>
                  <a:lnTo>
                    <a:pt x="96" y="114"/>
                  </a:lnTo>
                  <a:lnTo>
                    <a:pt x="82" y="116"/>
                  </a:lnTo>
                  <a:lnTo>
                    <a:pt x="67" y="116"/>
                  </a:lnTo>
                  <a:lnTo>
                    <a:pt x="67" y="116"/>
                  </a:lnTo>
                  <a:lnTo>
                    <a:pt x="54" y="116"/>
                  </a:lnTo>
                  <a:lnTo>
                    <a:pt x="41" y="114"/>
                  </a:lnTo>
                  <a:lnTo>
                    <a:pt x="30" y="110"/>
                  </a:lnTo>
                  <a:lnTo>
                    <a:pt x="24" y="108"/>
                  </a:lnTo>
                  <a:lnTo>
                    <a:pt x="19" y="105"/>
                  </a:lnTo>
                  <a:lnTo>
                    <a:pt x="15" y="101"/>
                  </a:lnTo>
                  <a:lnTo>
                    <a:pt x="11" y="97"/>
                  </a:lnTo>
                  <a:lnTo>
                    <a:pt x="8" y="92"/>
                  </a:lnTo>
                  <a:lnTo>
                    <a:pt x="5" y="87"/>
                  </a:lnTo>
                  <a:lnTo>
                    <a:pt x="3" y="82"/>
                  </a:lnTo>
                  <a:lnTo>
                    <a:pt x="2" y="76"/>
                  </a:lnTo>
                  <a:lnTo>
                    <a:pt x="1" y="69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1" y="49"/>
                  </a:lnTo>
                  <a:lnTo>
                    <a:pt x="4" y="38"/>
                  </a:lnTo>
                  <a:lnTo>
                    <a:pt x="6" y="33"/>
                  </a:lnTo>
                  <a:lnTo>
                    <a:pt x="9" y="27"/>
                  </a:lnTo>
                  <a:lnTo>
                    <a:pt x="13" y="23"/>
                  </a:lnTo>
                  <a:lnTo>
                    <a:pt x="16" y="19"/>
                  </a:lnTo>
                  <a:lnTo>
                    <a:pt x="21" y="16"/>
                  </a:lnTo>
                  <a:lnTo>
                    <a:pt x="26" y="13"/>
                  </a:lnTo>
                  <a:lnTo>
                    <a:pt x="33" y="10"/>
                  </a:lnTo>
                  <a:lnTo>
                    <a:pt x="39" y="8"/>
                  </a:lnTo>
                  <a:lnTo>
                    <a:pt x="55" y="5"/>
                  </a:lnTo>
                  <a:lnTo>
                    <a:pt x="72" y="3"/>
                  </a:lnTo>
                  <a:lnTo>
                    <a:pt x="171" y="0"/>
                  </a:lnTo>
                  <a:lnTo>
                    <a:pt x="171" y="9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35" name="Freeform 34"/>
            <p:cNvSpPr>
              <a:spLocks/>
            </p:cNvSpPr>
            <p:nvPr userDrawn="1"/>
          </p:nvSpPr>
          <p:spPr bwMode="auto">
            <a:xfrm>
              <a:off x="4649" y="3974"/>
              <a:ext cx="88" cy="107"/>
            </a:xfrm>
            <a:custGeom>
              <a:avLst/>
              <a:gdLst>
                <a:gd name="T0" fmla="*/ 205 w 352"/>
                <a:gd name="T1" fmla="*/ 0 h 428"/>
                <a:gd name="T2" fmla="*/ 147 w 352"/>
                <a:gd name="T3" fmla="*/ 4 h 428"/>
                <a:gd name="T4" fmla="*/ 97 w 352"/>
                <a:gd name="T5" fmla="*/ 12 h 428"/>
                <a:gd name="T6" fmla="*/ 58 w 352"/>
                <a:gd name="T7" fmla="*/ 23 h 428"/>
                <a:gd name="T8" fmla="*/ 33 w 352"/>
                <a:gd name="T9" fmla="*/ 33 h 428"/>
                <a:gd name="T10" fmla="*/ 52 w 352"/>
                <a:gd name="T11" fmla="*/ 102 h 428"/>
                <a:gd name="T12" fmla="*/ 92 w 352"/>
                <a:gd name="T13" fmla="*/ 91 h 428"/>
                <a:gd name="T14" fmla="*/ 133 w 352"/>
                <a:gd name="T15" fmla="*/ 82 h 428"/>
                <a:gd name="T16" fmla="*/ 179 w 352"/>
                <a:gd name="T17" fmla="*/ 79 h 428"/>
                <a:gd name="T18" fmla="*/ 197 w 352"/>
                <a:gd name="T19" fmla="*/ 80 h 428"/>
                <a:gd name="T20" fmla="*/ 221 w 352"/>
                <a:gd name="T21" fmla="*/ 84 h 428"/>
                <a:gd name="T22" fmla="*/ 234 w 352"/>
                <a:gd name="T23" fmla="*/ 90 h 428"/>
                <a:gd name="T24" fmla="*/ 244 w 352"/>
                <a:gd name="T25" fmla="*/ 98 h 428"/>
                <a:gd name="T26" fmla="*/ 251 w 352"/>
                <a:gd name="T27" fmla="*/ 108 h 428"/>
                <a:gd name="T28" fmla="*/ 256 w 352"/>
                <a:gd name="T29" fmla="*/ 120 h 428"/>
                <a:gd name="T30" fmla="*/ 260 w 352"/>
                <a:gd name="T31" fmla="*/ 137 h 428"/>
                <a:gd name="T32" fmla="*/ 260 w 352"/>
                <a:gd name="T33" fmla="*/ 176 h 428"/>
                <a:gd name="T34" fmla="*/ 179 w 352"/>
                <a:gd name="T35" fmla="*/ 176 h 428"/>
                <a:gd name="T36" fmla="*/ 132 w 352"/>
                <a:gd name="T37" fmla="*/ 179 h 428"/>
                <a:gd name="T38" fmla="*/ 93 w 352"/>
                <a:gd name="T39" fmla="*/ 187 h 428"/>
                <a:gd name="T40" fmla="*/ 61 w 352"/>
                <a:gd name="T41" fmla="*/ 200 h 428"/>
                <a:gd name="T42" fmla="*/ 38 w 352"/>
                <a:gd name="T43" fmla="*/ 216 h 428"/>
                <a:gd name="T44" fmla="*/ 20 w 352"/>
                <a:gd name="T45" fmla="*/ 236 h 428"/>
                <a:gd name="T46" fmla="*/ 9 w 352"/>
                <a:gd name="T47" fmla="*/ 257 h 428"/>
                <a:gd name="T48" fmla="*/ 2 w 352"/>
                <a:gd name="T49" fmla="*/ 282 h 428"/>
                <a:gd name="T50" fmla="*/ 0 w 352"/>
                <a:gd name="T51" fmla="*/ 307 h 428"/>
                <a:gd name="T52" fmla="*/ 1 w 352"/>
                <a:gd name="T53" fmla="*/ 323 h 428"/>
                <a:gd name="T54" fmla="*/ 7 w 352"/>
                <a:gd name="T55" fmla="*/ 352 h 428"/>
                <a:gd name="T56" fmla="*/ 19 w 352"/>
                <a:gd name="T57" fmla="*/ 376 h 428"/>
                <a:gd name="T58" fmla="*/ 35 w 352"/>
                <a:gd name="T59" fmla="*/ 394 h 428"/>
                <a:gd name="T60" fmla="*/ 54 w 352"/>
                <a:gd name="T61" fmla="*/ 408 h 428"/>
                <a:gd name="T62" fmla="*/ 77 w 352"/>
                <a:gd name="T63" fmla="*/ 418 h 428"/>
                <a:gd name="T64" fmla="*/ 101 w 352"/>
                <a:gd name="T65" fmla="*/ 424 h 428"/>
                <a:gd name="T66" fmla="*/ 126 w 352"/>
                <a:gd name="T67" fmla="*/ 427 h 428"/>
                <a:gd name="T68" fmla="*/ 138 w 352"/>
                <a:gd name="T69" fmla="*/ 428 h 428"/>
                <a:gd name="T70" fmla="*/ 164 w 352"/>
                <a:gd name="T71" fmla="*/ 426 h 428"/>
                <a:gd name="T72" fmla="*/ 209 w 352"/>
                <a:gd name="T73" fmla="*/ 418 h 428"/>
                <a:gd name="T74" fmla="*/ 241 w 352"/>
                <a:gd name="T75" fmla="*/ 406 h 428"/>
                <a:gd name="T76" fmla="*/ 260 w 352"/>
                <a:gd name="T77" fmla="*/ 397 h 428"/>
                <a:gd name="T78" fmla="*/ 264 w 352"/>
                <a:gd name="T79" fmla="*/ 396 h 428"/>
                <a:gd name="T80" fmla="*/ 270 w 352"/>
                <a:gd name="T81" fmla="*/ 398 h 428"/>
                <a:gd name="T82" fmla="*/ 284 w 352"/>
                <a:gd name="T83" fmla="*/ 404 h 428"/>
                <a:gd name="T84" fmla="*/ 311 w 352"/>
                <a:gd name="T85" fmla="*/ 411 h 428"/>
                <a:gd name="T86" fmla="*/ 352 w 352"/>
                <a:gd name="T87" fmla="*/ 413 h 428"/>
                <a:gd name="T88" fmla="*/ 352 w 352"/>
                <a:gd name="T89" fmla="*/ 122 h 428"/>
                <a:gd name="T90" fmla="*/ 350 w 352"/>
                <a:gd name="T91" fmla="*/ 92 h 428"/>
                <a:gd name="T92" fmla="*/ 343 w 352"/>
                <a:gd name="T93" fmla="*/ 66 h 428"/>
                <a:gd name="T94" fmla="*/ 331 w 352"/>
                <a:gd name="T95" fmla="*/ 45 h 428"/>
                <a:gd name="T96" fmla="*/ 314 w 352"/>
                <a:gd name="T97" fmla="*/ 29 h 428"/>
                <a:gd name="T98" fmla="*/ 293 w 352"/>
                <a:gd name="T99" fmla="*/ 15 h 428"/>
                <a:gd name="T100" fmla="*/ 268 w 352"/>
                <a:gd name="T101" fmla="*/ 7 h 428"/>
                <a:gd name="T102" fmla="*/ 238 w 352"/>
                <a:gd name="T103" fmla="*/ 2 h 428"/>
                <a:gd name="T104" fmla="*/ 205 w 352"/>
                <a:gd name="T105" fmla="*/ 0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52" h="428">
                  <a:moveTo>
                    <a:pt x="205" y="0"/>
                  </a:moveTo>
                  <a:lnTo>
                    <a:pt x="205" y="0"/>
                  </a:lnTo>
                  <a:lnTo>
                    <a:pt x="176" y="1"/>
                  </a:lnTo>
                  <a:lnTo>
                    <a:pt x="147" y="4"/>
                  </a:lnTo>
                  <a:lnTo>
                    <a:pt x="121" y="7"/>
                  </a:lnTo>
                  <a:lnTo>
                    <a:pt x="97" y="12"/>
                  </a:lnTo>
                  <a:lnTo>
                    <a:pt x="77" y="17"/>
                  </a:lnTo>
                  <a:lnTo>
                    <a:pt x="58" y="23"/>
                  </a:lnTo>
                  <a:lnTo>
                    <a:pt x="44" y="28"/>
                  </a:lnTo>
                  <a:lnTo>
                    <a:pt x="33" y="33"/>
                  </a:lnTo>
                  <a:lnTo>
                    <a:pt x="52" y="102"/>
                  </a:lnTo>
                  <a:lnTo>
                    <a:pt x="52" y="102"/>
                  </a:lnTo>
                  <a:lnTo>
                    <a:pt x="63" y="98"/>
                  </a:lnTo>
                  <a:lnTo>
                    <a:pt x="92" y="91"/>
                  </a:lnTo>
                  <a:lnTo>
                    <a:pt x="111" y="86"/>
                  </a:lnTo>
                  <a:lnTo>
                    <a:pt x="133" y="82"/>
                  </a:lnTo>
                  <a:lnTo>
                    <a:pt x="155" y="80"/>
                  </a:lnTo>
                  <a:lnTo>
                    <a:pt x="179" y="79"/>
                  </a:lnTo>
                  <a:lnTo>
                    <a:pt x="179" y="79"/>
                  </a:lnTo>
                  <a:lnTo>
                    <a:pt x="197" y="80"/>
                  </a:lnTo>
                  <a:lnTo>
                    <a:pt x="214" y="82"/>
                  </a:lnTo>
                  <a:lnTo>
                    <a:pt x="221" y="84"/>
                  </a:lnTo>
                  <a:lnTo>
                    <a:pt x="228" y="86"/>
                  </a:lnTo>
                  <a:lnTo>
                    <a:pt x="234" y="90"/>
                  </a:lnTo>
                  <a:lnTo>
                    <a:pt x="239" y="94"/>
                  </a:lnTo>
                  <a:lnTo>
                    <a:pt x="244" y="98"/>
                  </a:lnTo>
                  <a:lnTo>
                    <a:pt x="248" y="102"/>
                  </a:lnTo>
                  <a:lnTo>
                    <a:pt x="251" y="108"/>
                  </a:lnTo>
                  <a:lnTo>
                    <a:pt x="254" y="114"/>
                  </a:lnTo>
                  <a:lnTo>
                    <a:pt x="256" y="120"/>
                  </a:lnTo>
                  <a:lnTo>
                    <a:pt x="258" y="129"/>
                  </a:lnTo>
                  <a:lnTo>
                    <a:pt x="260" y="137"/>
                  </a:lnTo>
                  <a:lnTo>
                    <a:pt x="260" y="146"/>
                  </a:lnTo>
                  <a:lnTo>
                    <a:pt x="260" y="176"/>
                  </a:lnTo>
                  <a:lnTo>
                    <a:pt x="179" y="176"/>
                  </a:lnTo>
                  <a:lnTo>
                    <a:pt x="179" y="176"/>
                  </a:lnTo>
                  <a:lnTo>
                    <a:pt x="154" y="177"/>
                  </a:lnTo>
                  <a:lnTo>
                    <a:pt x="132" y="179"/>
                  </a:lnTo>
                  <a:lnTo>
                    <a:pt x="111" y="182"/>
                  </a:lnTo>
                  <a:lnTo>
                    <a:pt x="93" y="187"/>
                  </a:lnTo>
                  <a:lnTo>
                    <a:pt x="77" y="192"/>
                  </a:lnTo>
                  <a:lnTo>
                    <a:pt x="61" y="200"/>
                  </a:lnTo>
                  <a:lnTo>
                    <a:pt x="49" y="207"/>
                  </a:lnTo>
                  <a:lnTo>
                    <a:pt x="38" y="216"/>
                  </a:lnTo>
                  <a:lnTo>
                    <a:pt x="29" y="225"/>
                  </a:lnTo>
                  <a:lnTo>
                    <a:pt x="20" y="236"/>
                  </a:lnTo>
                  <a:lnTo>
                    <a:pt x="14" y="246"/>
                  </a:lnTo>
                  <a:lnTo>
                    <a:pt x="9" y="257"/>
                  </a:lnTo>
                  <a:lnTo>
                    <a:pt x="5" y="270"/>
                  </a:lnTo>
                  <a:lnTo>
                    <a:pt x="2" y="282"/>
                  </a:lnTo>
                  <a:lnTo>
                    <a:pt x="1" y="294"/>
                  </a:lnTo>
                  <a:lnTo>
                    <a:pt x="0" y="307"/>
                  </a:lnTo>
                  <a:lnTo>
                    <a:pt x="0" y="307"/>
                  </a:lnTo>
                  <a:lnTo>
                    <a:pt x="1" y="323"/>
                  </a:lnTo>
                  <a:lnTo>
                    <a:pt x="3" y="338"/>
                  </a:lnTo>
                  <a:lnTo>
                    <a:pt x="7" y="352"/>
                  </a:lnTo>
                  <a:lnTo>
                    <a:pt x="12" y="364"/>
                  </a:lnTo>
                  <a:lnTo>
                    <a:pt x="19" y="376"/>
                  </a:lnTo>
                  <a:lnTo>
                    <a:pt x="27" y="386"/>
                  </a:lnTo>
                  <a:lnTo>
                    <a:pt x="35" y="394"/>
                  </a:lnTo>
                  <a:lnTo>
                    <a:pt x="45" y="401"/>
                  </a:lnTo>
                  <a:lnTo>
                    <a:pt x="54" y="408"/>
                  </a:lnTo>
                  <a:lnTo>
                    <a:pt x="65" y="414"/>
                  </a:lnTo>
                  <a:lnTo>
                    <a:pt x="77" y="418"/>
                  </a:lnTo>
                  <a:lnTo>
                    <a:pt x="89" y="422"/>
                  </a:lnTo>
                  <a:lnTo>
                    <a:pt x="101" y="424"/>
                  </a:lnTo>
                  <a:lnTo>
                    <a:pt x="113" y="426"/>
                  </a:lnTo>
                  <a:lnTo>
                    <a:pt x="126" y="427"/>
                  </a:lnTo>
                  <a:lnTo>
                    <a:pt x="138" y="428"/>
                  </a:lnTo>
                  <a:lnTo>
                    <a:pt x="138" y="428"/>
                  </a:lnTo>
                  <a:lnTo>
                    <a:pt x="151" y="427"/>
                  </a:lnTo>
                  <a:lnTo>
                    <a:pt x="164" y="426"/>
                  </a:lnTo>
                  <a:lnTo>
                    <a:pt x="189" y="423"/>
                  </a:lnTo>
                  <a:lnTo>
                    <a:pt x="209" y="418"/>
                  </a:lnTo>
                  <a:lnTo>
                    <a:pt x="227" y="412"/>
                  </a:lnTo>
                  <a:lnTo>
                    <a:pt x="241" y="406"/>
                  </a:lnTo>
                  <a:lnTo>
                    <a:pt x="252" y="401"/>
                  </a:lnTo>
                  <a:lnTo>
                    <a:pt x="260" y="397"/>
                  </a:lnTo>
                  <a:lnTo>
                    <a:pt x="264" y="396"/>
                  </a:lnTo>
                  <a:lnTo>
                    <a:pt x="264" y="396"/>
                  </a:lnTo>
                  <a:lnTo>
                    <a:pt x="266" y="397"/>
                  </a:lnTo>
                  <a:lnTo>
                    <a:pt x="270" y="398"/>
                  </a:lnTo>
                  <a:lnTo>
                    <a:pt x="276" y="401"/>
                  </a:lnTo>
                  <a:lnTo>
                    <a:pt x="284" y="404"/>
                  </a:lnTo>
                  <a:lnTo>
                    <a:pt x="295" y="407"/>
                  </a:lnTo>
                  <a:lnTo>
                    <a:pt x="311" y="411"/>
                  </a:lnTo>
                  <a:lnTo>
                    <a:pt x="329" y="412"/>
                  </a:lnTo>
                  <a:lnTo>
                    <a:pt x="352" y="413"/>
                  </a:lnTo>
                  <a:lnTo>
                    <a:pt x="352" y="122"/>
                  </a:lnTo>
                  <a:lnTo>
                    <a:pt x="352" y="122"/>
                  </a:lnTo>
                  <a:lnTo>
                    <a:pt x="352" y="106"/>
                  </a:lnTo>
                  <a:lnTo>
                    <a:pt x="350" y="92"/>
                  </a:lnTo>
                  <a:lnTo>
                    <a:pt x="347" y="78"/>
                  </a:lnTo>
                  <a:lnTo>
                    <a:pt x="343" y="66"/>
                  </a:lnTo>
                  <a:lnTo>
                    <a:pt x="337" y="56"/>
                  </a:lnTo>
                  <a:lnTo>
                    <a:pt x="331" y="45"/>
                  </a:lnTo>
                  <a:lnTo>
                    <a:pt x="323" y="36"/>
                  </a:lnTo>
                  <a:lnTo>
                    <a:pt x="314" y="29"/>
                  </a:lnTo>
                  <a:lnTo>
                    <a:pt x="304" y="22"/>
                  </a:lnTo>
                  <a:lnTo>
                    <a:pt x="293" y="15"/>
                  </a:lnTo>
                  <a:lnTo>
                    <a:pt x="281" y="11"/>
                  </a:lnTo>
                  <a:lnTo>
                    <a:pt x="268" y="7"/>
                  </a:lnTo>
                  <a:lnTo>
                    <a:pt x="253" y="4"/>
                  </a:lnTo>
                  <a:lnTo>
                    <a:pt x="238" y="2"/>
                  </a:lnTo>
                  <a:lnTo>
                    <a:pt x="223" y="1"/>
                  </a:lnTo>
                  <a:lnTo>
                    <a:pt x="205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37" name="Freeform 10"/>
            <p:cNvSpPr>
              <a:spLocks/>
            </p:cNvSpPr>
            <p:nvPr userDrawn="1"/>
          </p:nvSpPr>
          <p:spPr bwMode="auto">
            <a:xfrm>
              <a:off x="4936" y="4034"/>
              <a:ext cx="43" cy="29"/>
            </a:xfrm>
            <a:custGeom>
              <a:avLst/>
              <a:gdLst>
                <a:gd name="T0" fmla="*/ 171 w 171"/>
                <a:gd name="T1" fmla="*/ 93 h 116"/>
                <a:gd name="T2" fmla="*/ 171 w 171"/>
                <a:gd name="T3" fmla="*/ 93 h 116"/>
                <a:gd name="T4" fmla="*/ 152 w 171"/>
                <a:gd name="T5" fmla="*/ 99 h 116"/>
                <a:gd name="T6" fmla="*/ 125 w 171"/>
                <a:gd name="T7" fmla="*/ 108 h 116"/>
                <a:gd name="T8" fmla="*/ 111 w 171"/>
                <a:gd name="T9" fmla="*/ 111 h 116"/>
                <a:gd name="T10" fmla="*/ 95 w 171"/>
                <a:gd name="T11" fmla="*/ 114 h 116"/>
                <a:gd name="T12" fmla="*/ 81 w 171"/>
                <a:gd name="T13" fmla="*/ 116 h 116"/>
                <a:gd name="T14" fmla="*/ 68 w 171"/>
                <a:gd name="T15" fmla="*/ 116 h 116"/>
                <a:gd name="T16" fmla="*/ 68 w 171"/>
                <a:gd name="T17" fmla="*/ 116 h 116"/>
                <a:gd name="T18" fmla="*/ 54 w 171"/>
                <a:gd name="T19" fmla="*/ 116 h 116"/>
                <a:gd name="T20" fmla="*/ 41 w 171"/>
                <a:gd name="T21" fmla="*/ 114 h 116"/>
                <a:gd name="T22" fmla="*/ 29 w 171"/>
                <a:gd name="T23" fmla="*/ 110 h 116"/>
                <a:gd name="T24" fmla="*/ 24 w 171"/>
                <a:gd name="T25" fmla="*/ 108 h 116"/>
                <a:gd name="T26" fmla="*/ 20 w 171"/>
                <a:gd name="T27" fmla="*/ 105 h 116"/>
                <a:gd name="T28" fmla="*/ 16 w 171"/>
                <a:gd name="T29" fmla="*/ 101 h 116"/>
                <a:gd name="T30" fmla="*/ 12 w 171"/>
                <a:gd name="T31" fmla="*/ 97 h 116"/>
                <a:gd name="T32" fmla="*/ 9 w 171"/>
                <a:gd name="T33" fmla="*/ 92 h 116"/>
                <a:gd name="T34" fmla="*/ 6 w 171"/>
                <a:gd name="T35" fmla="*/ 87 h 116"/>
                <a:gd name="T36" fmla="*/ 3 w 171"/>
                <a:gd name="T37" fmla="*/ 82 h 116"/>
                <a:gd name="T38" fmla="*/ 1 w 171"/>
                <a:gd name="T39" fmla="*/ 76 h 116"/>
                <a:gd name="T40" fmla="*/ 0 w 171"/>
                <a:gd name="T41" fmla="*/ 69 h 116"/>
                <a:gd name="T42" fmla="*/ 0 w 171"/>
                <a:gd name="T43" fmla="*/ 61 h 116"/>
                <a:gd name="T44" fmla="*/ 0 w 171"/>
                <a:gd name="T45" fmla="*/ 61 h 116"/>
                <a:gd name="T46" fmla="*/ 1 w 171"/>
                <a:gd name="T47" fmla="*/ 49 h 116"/>
                <a:gd name="T48" fmla="*/ 4 w 171"/>
                <a:gd name="T49" fmla="*/ 38 h 116"/>
                <a:gd name="T50" fmla="*/ 7 w 171"/>
                <a:gd name="T51" fmla="*/ 33 h 116"/>
                <a:gd name="T52" fmla="*/ 10 w 171"/>
                <a:gd name="T53" fmla="*/ 27 h 116"/>
                <a:gd name="T54" fmla="*/ 13 w 171"/>
                <a:gd name="T55" fmla="*/ 23 h 116"/>
                <a:gd name="T56" fmla="*/ 17 w 171"/>
                <a:gd name="T57" fmla="*/ 19 h 116"/>
                <a:gd name="T58" fmla="*/ 22 w 171"/>
                <a:gd name="T59" fmla="*/ 16 h 116"/>
                <a:gd name="T60" fmla="*/ 27 w 171"/>
                <a:gd name="T61" fmla="*/ 13 h 116"/>
                <a:gd name="T62" fmla="*/ 33 w 171"/>
                <a:gd name="T63" fmla="*/ 10 h 116"/>
                <a:gd name="T64" fmla="*/ 39 w 171"/>
                <a:gd name="T65" fmla="*/ 8 h 116"/>
                <a:gd name="T66" fmla="*/ 55 w 171"/>
                <a:gd name="T67" fmla="*/ 5 h 116"/>
                <a:gd name="T68" fmla="*/ 73 w 171"/>
                <a:gd name="T69" fmla="*/ 3 h 116"/>
                <a:gd name="T70" fmla="*/ 171 w 171"/>
                <a:gd name="T71" fmla="*/ 0 h 116"/>
                <a:gd name="T72" fmla="*/ 171 w 171"/>
                <a:gd name="T73" fmla="*/ 93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71" h="116">
                  <a:moveTo>
                    <a:pt x="171" y="93"/>
                  </a:moveTo>
                  <a:lnTo>
                    <a:pt x="171" y="93"/>
                  </a:lnTo>
                  <a:lnTo>
                    <a:pt x="152" y="99"/>
                  </a:lnTo>
                  <a:lnTo>
                    <a:pt x="125" y="108"/>
                  </a:lnTo>
                  <a:lnTo>
                    <a:pt x="111" y="111"/>
                  </a:lnTo>
                  <a:lnTo>
                    <a:pt x="95" y="114"/>
                  </a:lnTo>
                  <a:lnTo>
                    <a:pt x="81" y="116"/>
                  </a:lnTo>
                  <a:lnTo>
                    <a:pt x="68" y="116"/>
                  </a:lnTo>
                  <a:lnTo>
                    <a:pt x="68" y="116"/>
                  </a:lnTo>
                  <a:lnTo>
                    <a:pt x="54" y="116"/>
                  </a:lnTo>
                  <a:lnTo>
                    <a:pt x="41" y="114"/>
                  </a:lnTo>
                  <a:lnTo>
                    <a:pt x="29" y="110"/>
                  </a:lnTo>
                  <a:lnTo>
                    <a:pt x="24" y="108"/>
                  </a:lnTo>
                  <a:lnTo>
                    <a:pt x="20" y="105"/>
                  </a:lnTo>
                  <a:lnTo>
                    <a:pt x="16" y="101"/>
                  </a:lnTo>
                  <a:lnTo>
                    <a:pt x="12" y="97"/>
                  </a:lnTo>
                  <a:lnTo>
                    <a:pt x="9" y="92"/>
                  </a:lnTo>
                  <a:lnTo>
                    <a:pt x="6" y="87"/>
                  </a:lnTo>
                  <a:lnTo>
                    <a:pt x="3" y="82"/>
                  </a:lnTo>
                  <a:lnTo>
                    <a:pt x="1" y="76"/>
                  </a:lnTo>
                  <a:lnTo>
                    <a:pt x="0" y="69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1" y="49"/>
                  </a:lnTo>
                  <a:lnTo>
                    <a:pt x="4" y="38"/>
                  </a:lnTo>
                  <a:lnTo>
                    <a:pt x="7" y="33"/>
                  </a:lnTo>
                  <a:lnTo>
                    <a:pt x="10" y="27"/>
                  </a:lnTo>
                  <a:lnTo>
                    <a:pt x="13" y="23"/>
                  </a:lnTo>
                  <a:lnTo>
                    <a:pt x="17" y="19"/>
                  </a:lnTo>
                  <a:lnTo>
                    <a:pt x="22" y="16"/>
                  </a:lnTo>
                  <a:lnTo>
                    <a:pt x="27" y="13"/>
                  </a:lnTo>
                  <a:lnTo>
                    <a:pt x="33" y="10"/>
                  </a:lnTo>
                  <a:lnTo>
                    <a:pt x="39" y="8"/>
                  </a:lnTo>
                  <a:lnTo>
                    <a:pt x="55" y="5"/>
                  </a:lnTo>
                  <a:lnTo>
                    <a:pt x="73" y="3"/>
                  </a:lnTo>
                  <a:lnTo>
                    <a:pt x="171" y="0"/>
                  </a:lnTo>
                  <a:lnTo>
                    <a:pt x="171" y="9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38" name="Freeform 11"/>
            <p:cNvSpPr>
              <a:spLocks/>
            </p:cNvSpPr>
            <p:nvPr userDrawn="1"/>
          </p:nvSpPr>
          <p:spPr bwMode="auto">
            <a:xfrm>
              <a:off x="4914" y="3974"/>
              <a:ext cx="88" cy="107"/>
            </a:xfrm>
            <a:custGeom>
              <a:avLst/>
              <a:gdLst>
                <a:gd name="T0" fmla="*/ 206 w 353"/>
                <a:gd name="T1" fmla="*/ 0 h 428"/>
                <a:gd name="T2" fmla="*/ 148 w 353"/>
                <a:gd name="T3" fmla="*/ 4 h 428"/>
                <a:gd name="T4" fmla="*/ 98 w 353"/>
                <a:gd name="T5" fmla="*/ 12 h 428"/>
                <a:gd name="T6" fmla="*/ 59 w 353"/>
                <a:gd name="T7" fmla="*/ 23 h 428"/>
                <a:gd name="T8" fmla="*/ 33 w 353"/>
                <a:gd name="T9" fmla="*/ 33 h 428"/>
                <a:gd name="T10" fmla="*/ 53 w 353"/>
                <a:gd name="T11" fmla="*/ 102 h 428"/>
                <a:gd name="T12" fmla="*/ 92 w 353"/>
                <a:gd name="T13" fmla="*/ 91 h 428"/>
                <a:gd name="T14" fmla="*/ 132 w 353"/>
                <a:gd name="T15" fmla="*/ 82 h 428"/>
                <a:gd name="T16" fmla="*/ 178 w 353"/>
                <a:gd name="T17" fmla="*/ 79 h 428"/>
                <a:gd name="T18" fmla="*/ 198 w 353"/>
                <a:gd name="T19" fmla="*/ 80 h 428"/>
                <a:gd name="T20" fmla="*/ 221 w 353"/>
                <a:gd name="T21" fmla="*/ 84 h 428"/>
                <a:gd name="T22" fmla="*/ 233 w 353"/>
                <a:gd name="T23" fmla="*/ 90 h 428"/>
                <a:gd name="T24" fmla="*/ 244 w 353"/>
                <a:gd name="T25" fmla="*/ 98 h 428"/>
                <a:gd name="T26" fmla="*/ 252 w 353"/>
                <a:gd name="T27" fmla="*/ 108 h 428"/>
                <a:gd name="T28" fmla="*/ 257 w 353"/>
                <a:gd name="T29" fmla="*/ 120 h 428"/>
                <a:gd name="T30" fmla="*/ 259 w 353"/>
                <a:gd name="T31" fmla="*/ 137 h 428"/>
                <a:gd name="T32" fmla="*/ 260 w 353"/>
                <a:gd name="T33" fmla="*/ 176 h 428"/>
                <a:gd name="T34" fmla="*/ 178 w 353"/>
                <a:gd name="T35" fmla="*/ 176 h 428"/>
                <a:gd name="T36" fmla="*/ 131 w 353"/>
                <a:gd name="T37" fmla="*/ 179 h 428"/>
                <a:gd name="T38" fmla="*/ 92 w 353"/>
                <a:gd name="T39" fmla="*/ 187 h 428"/>
                <a:gd name="T40" fmla="*/ 62 w 353"/>
                <a:gd name="T41" fmla="*/ 200 h 428"/>
                <a:gd name="T42" fmla="*/ 38 w 353"/>
                <a:gd name="T43" fmla="*/ 216 h 428"/>
                <a:gd name="T44" fmla="*/ 21 w 353"/>
                <a:gd name="T45" fmla="*/ 236 h 428"/>
                <a:gd name="T46" fmla="*/ 9 w 353"/>
                <a:gd name="T47" fmla="*/ 257 h 428"/>
                <a:gd name="T48" fmla="*/ 3 w 353"/>
                <a:gd name="T49" fmla="*/ 282 h 428"/>
                <a:gd name="T50" fmla="*/ 0 w 353"/>
                <a:gd name="T51" fmla="*/ 307 h 428"/>
                <a:gd name="T52" fmla="*/ 2 w 353"/>
                <a:gd name="T53" fmla="*/ 323 h 428"/>
                <a:gd name="T54" fmla="*/ 8 w 353"/>
                <a:gd name="T55" fmla="*/ 352 h 428"/>
                <a:gd name="T56" fmla="*/ 19 w 353"/>
                <a:gd name="T57" fmla="*/ 376 h 428"/>
                <a:gd name="T58" fmla="*/ 35 w 353"/>
                <a:gd name="T59" fmla="*/ 394 h 428"/>
                <a:gd name="T60" fmla="*/ 55 w 353"/>
                <a:gd name="T61" fmla="*/ 408 h 428"/>
                <a:gd name="T62" fmla="*/ 77 w 353"/>
                <a:gd name="T63" fmla="*/ 418 h 428"/>
                <a:gd name="T64" fmla="*/ 101 w 353"/>
                <a:gd name="T65" fmla="*/ 424 h 428"/>
                <a:gd name="T66" fmla="*/ 125 w 353"/>
                <a:gd name="T67" fmla="*/ 427 h 428"/>
                <a:gd name="T68" fmla="*/ 137 w 353"/>
                <a:gd name="T69" fmla="*/ 428 h 428"/>
                <a:gd name="T70" fmla="*/ 165 w 353"/>
                <a:gd name="T71" fmla="*/ 426 h 428"/>
                <a:gd name="T72" fmla="*/ 210 w 353"/>
                <a:gd name="T73" fmla="*/ 418 h 428"/>
                <a:gd name="T74" fmla="*/ 242 w 353"/>
                <a:gd name="T75" fmla="*/ 406 h 428"/>
                <a:gd name="T76" fmla="*/ 260 w 353"/>
                <a:gd name="T77" fmla="*/ 397 h 428"/>
                <a:gd name="T78" fmla="*/ 264 w 353"/>
                <a:gd name="T79" fmla="*/ 396 h 428"/>
                <a:gd name="T80" fmla="*/ 269 w 353"/>
                <a:gd name="T81" fmla="*/ 398 h 428"/>
                <a:gd name="T82" fmla="*/ 283 w 353"/>
                <a:gd name="T83" fmla="*/ 404 h 428"/>
                <a:gd name="T84" fmla="*/ 310 w 353"/>
                <a:gd name="T85" fmla="*/ 411 h 428"/>
                <a:gd name="T86" fmla="*/ 353 w 353"/>
                <a:gd name="T87" fmla="*/ 413 h 428"/>
                <a:gd name="T88" fmla="*/ 353 w 353"/>
                <a:gd name="T89" fmla="*/ 122 h 428"/>
                <a:gd name="T90" fmla="*/ 351 w 353"/>
                <a:gd name="T91" fmla="*/ 92 h 428"/>
                <a:gd name="T92" fmla="*/ 343 w 353"/>
                <a:gd name="T93" fmla="*/ 66 h 428"/>
                <a:gd name="T94" fmla="*/ 330 w 353"/>
                <a:gd name="T95" fmla="*/ 45 h 428"/>
                <a:gd name="T96" fmla="*/ 314 w 353"/>
                <a:gd name="T97" fmla="*/ 29 h 428"/>
                <a:gd name="T98" fmla="*/ 293 w 353"/>
                <a:gd name="T99" fmla="*/ 15 h 428"/>
                <a:gd name="T100" fmla="*/ 268 w 353"/>
                <a:gd name="T101" fmla="*/ 7 h 428"/>
                <a:gd name="T102" fmla="*/ 239 w 353"/>
                <a:gd name="T103" fmla="*/ 2 h 428"/>
                <a:gd name="T104" fmla="*/ 206 w 353"/>
                <a:gd name="T105" fmla="*/ 0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53" h="428">
                  <a:moveTo>
                    <a:pt x="206" y="0"/>
                  </a:moveTo>
                  <a:lnTo>
                    <a:pt x="206" y="0"/>
                  </a:lnTo>
                  <a:lnTo>
                    <a:pt x="175" y="1"/>
                  </a:lnTo>
                  <a:lnTo>
                    <a:pt x="148" y="4"/>
                  </a:lnTo>
                  <a:lnTo>
                    <a:pt x="121" y="7"/>
                  </a:lnTo>
                  <a:lnTo>
                    <a:pt x="98" y="12"/>
                  </a:lnTo>
                  <a:lnTo>
                    <a:pt x="77" y="17"/>
                  </a:lnTo>
                  <a:lnTo>
                    <a:pt x="59" y="23"/>
                  </a:lnTo>
                  <a:lnTo>
                    <a:pt x="44" y="28"/>
                  </a:lnTo>
                  <a:lnTo>
                    <a:pt x="33" y="33"/>
                  </a:lnTo>
                  <a:lnTo>
                    <a:pt x="53" y="102"/>
                  </a:lnTo>
                  <a:lnTo>
                    <a:pt x="53" y="102"/>
                  </a:lnTo>
                  <a:lnTo>
                    <a:pt x="64" y="98"/>
                  </a:lnTo>
                  <a:lnTo>
                    <a:pt x="92" y="91"/>
                  </a:lnTo>
                  <a:lnTo>
                    <a:pt x="111" y="86"/>
                  </a:lnTo>
                  <a:lnTo>
                    <a:pt x="132" y="82"/>
                  </a:lnTo>
                  <a:lnTo>
                    <a:pt x="155" y="80"/>
                  </a:lnTo>
                  <a:lnTo>
                    <a:pt x="178" y="79"/>
                  </a:lnTo>
                  <a:lnTo>
                    <a:pt x="178" y="79"/>
                  </a:lnTo>
                  <a:lnTo>
                    <a:pt x="198" y="80"/>
                  </a:lnTo>
                  <a:lnTo>
                    <a:pt x="214" y="82"/>
                  </a:lnTo>
                  <a:lnTo>
                    <a:pt x="221" y="84"/>
                  </a:lnTo>
                  <a:lnTo>
                    <a:pt x="227" y="86"/>
                  </a:lnTo>
                  <a:lnTo>
                    <a:pt x="233" y="90"/>
                  </a:lnTo>
                  <a:lnTo>
                    <a:pt x="240" y="94"/>
                  </a:lnTo>
                  <a:lnTo>
                    <a:pt x="244" y="98"/>
                  </a:lnTo>
                  <a:lnTo>
                    <a:pt x="248" y="102"/>
                  </a:lnTo>
                  <a:lnTo>
                    <a:pt x="252" y="108"/>
                  </a:lnTo>
                  <a:lnTo>
                    <a:pt x="255" y="114"/>
                  </a:lnTo>
                  <a:lnTo>
                    <a:pt x="257" y="120"/>
                  </a:lnTo>
                  <a:lnTo>
                    <a:pt x="258" y="129"/>
                  </a:lnTo>
                  <a:lnTo>
                    <a:pt x="259" y="137"/>
                  </a:lnTo>
                  <a:lnTo>
                    <a:pt x="260" y="146"/>
                  </a:lnTo>
                  <a:lnTo>
                    <a:pt x="260" y="176"/>
                  </a:lnTo>
                  <a:lnTo>
                    <a:pt x="178" y="176"/>
                  </a:lnTo>
                  <a:lnTo>
                    <a:pt x="178" y="176"/>
                  </a:lnTo>
                  <a:lnTo>
                    <a:pt x="154" y="177"/>
                  </a:lnTo>
                  <a:lnTo>
                    <a:pt x="131" y="179"/>
                  </a:lnTo>
                  <a:lnTo>
                    <a:pt x="111" y="182"/>
                  </a:lnTo>
                  <a:lnTo>
                    <a:pt x="92" y="187"/>
                  </a:lnTo>
                  <a:lnTo>
                    <a:pt x="76" y="192"/>
                  </a:lnTo>
                  <a:lnTo>
                    <a:pt x="62" y="200"/>
                  </a:lnTo>
                  <a:lnTo>
                    <a:pt x="50" y="207"/>
                  </a:lnTo>
                  <a:lnTo>
                    <a:pt x="38" y="216"/>
                  </a:lnTo>
                  <a:lnTo>
                    <a:pt x="28" y="225"/>
                  </a:lnTo>
                  <a:lnTo>
                    <a:pt x="21" y="236"/>
                  </a:lnTo>
                  <a:lnTo>
                    <a:pt x="14" y="246"/>
                  </a:lnTo>
                  <a:lnTo>
                    <a:pt x="9" y="257"/>
                  </a:lnTo>
                  <a:lnTo>
                    <a:pt x="6" y="270"/>
                  </a:lnTo>
                  <a:lnTo>
                    <a:pt x="3" y="282"/>
                  </a:lnTo>
                  <a:lnTo>
                    <a:pt x="0" y="294"/>
                  </a:lnTo>
                  <a:lnTo>
                    <a:pt x="0" y="307"/>
                  </a:lnTo>
                  <a:lnTo>
                    <a:pt x="0" y="307"/>
                  </a:lnTo>
                  <a:lnTo>
                    <a:pt x="2" y="323"/>
                  </a:lnTo>
                  <a:lnTo>
                    <a:pt x="4" y="338"/>
                  </a:lnTo>
                  <a:lnTo>
                    <a:pt x="8" y="352"/>
                  </a:lnTo>
                  <a:lnTo>
                    <a:pt x="13" y="364"/>
                  </a:lnTo>
                  <a:lnTo>
                    <a:pt x="19" y="376"/>
                  </a:lnTo>
                  <a:lnTo>
                    <a:pt x="27" y="386"/>
                  </a:lnTo>
                  <a:lnTo>
                    <a:pt x="35" y="394"/>
                  </a:lnTo>
                  <a:lnTo>
                    <a:pt x="44" y="401"/>
                  </a:lnTo>
                  <a:lnTo>
                    <a:pt x="55" y="408"/>
                  </a:lnTo>
                  <a:lnTo>
                    <a:pt x="66" y="414"/>
                  </a:lnTo>
                  <a:lnTo>
                    <a:pt x="77" y="418"/>
                  </a:lnTo>
                  <a:lnTo>
                    <a:pt x="88" y="422"/>
                  </a:lnTo>
                  <a:lnTo>
                    <a:pt x="101" y="424"/>
                  </a:lnTo>
                  <a:lnTo>
                    <a:pt x="113" y="426"/>
                  </a:lnTo>
                  <a:lnTo>
                    <a:pt x="125" y="427"/>
                  </a:lnTo>
                  <a:lnTo>
                    <a:pt x="137" y="428"/>
                  </a:lnTo>
                  <a:lnTo>
                    <a:pt x="137" y="428"/>
                  </a:lnTo>
                  <a:lnTo>
                    <a:pt x="152" y="427"/>
                  </a:lnTo>
                  <a:lnTo>
                    <a:pt x="165" y="426"/>
                  </a:lnTo>
                  <a:lnTo>
                    <a:pt x="188" y="423"/>
                  </a:lnTo>
                  <a:lnTo>
                    <a:pt x="210" y="418"/>
                  </a:lnTo>
                  <a:lnTo>
                    <a:pt x="227" y="412"/>
                  </a:lnTo>
                  <a:lnTo>
                    <a:pt x="242" y="406"/>
                  </a:lnTo>
                  <a:lnTo>
                    <a:pt x="253" y="401"/>
                  </a:lnTo>
                  <a:lnTo>
                    <a:pt x="260" y="397"/>
                  </a:lnTo>
                  <a:lnTo>
                    <a:pt x="264" y="396"/>
                  </a:lnTo>
                  <a:lnTo>
                    <a:pt x="264" y="396"/>
                  </a:lnTo>
                  <a:lnTo>
                    <a:pt x="266" y="397"/>
                  </a:lnTo>
                  <a:lnTo>
                    <a:pt x="269" y="398"/>
                  </a:lnTo>
                  <a:lnTo>
                    <a:pt x="275" y="401"/>
                  </a:lnTo>
                  <a:lnTo>
                    <a:pt x="283" y="404"/>
                  </a:lnTo>
                  <a:lnTo>
                    <a:pt x="296" y="407"/>
                  </a:lnTo>
                  <a:lnTo>
                    <a:pt x="310" y="411"/>
                  </a:lnTo>
                  <a:lnTo>
                    <a:pt x="329" y="412"/>
                  </a:lnTo>
                  <a:lnTo>
                    <a:pt x="353" y="413"/>
                  </a:lnTo>
                  <a:lnTo>
                    <a:pt x="353" y="122"/>
                  </a:lnTo>
                  <a:lnTo>
                    <a:pt x="353" y="122"/>
                  </a:lnTo>
                  <a:lnTo>
                    <a:pt x="353" y="106"/>
                  </a:lnTo>
                  <a:lnTo>
                    <a:pt x="351" y="92"/>
                  </a:lnTo>
                  <a:lnTo>
                    <a:pt x="348" y="78"/>
                  </a:lnTo>
                  <a:lnTo>
                    <a:pt x="343" y="66"/>
                  </a:lnTo>
                  <a:lnTo>
                    <a:pt x="338" y="56"/>
                  </a:lnTo>
                  <a:lnTo>
                    <a:pt x="330" y="45"/>
                  </a:lnTo>
                  <a:lnTo>
                    <a:pt x="323" y="36"/>
                  </a:lnTo>
                  <a:lnTo>
                    <a:pt x="314" y="29"/>
                  </a:lnTo>
                  <a:lnTo>
                    <a:pt x="304" y="22"/>
                  </a:lnTo>
                  <a:lnTo>
                    <a:pt x="293" y="15"/>
                  </a:lnTo>
                  <a:lnTo>
                    <a:pt x="281" y="11"/>
                  </a:lnTo>
                  <a:lnTo>
                    <a:pt x="268" y="7"/>
                  </a:lnTo>
                  <a:lnTo>
                    <a:pt x="254" y="4"/>
                  </a:lnTo>
                  <a:lnTo>
                    <a:pt x="239" y="2"/>
                  </a:lnTo>
                  <a:lnTo>
                    <a:pt x="222" y="1"/>
                  </a:lnTo>
                  <a:lnTo>
                    <a:pt x="20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39" name="Freeform 12"/>
            <p:cNvSpPr>
              <a:spLocks/>
            </p:cNvSpPr>
            <p:nvPr userDrawn="1"/>
          </p:nvSpPr>
          <p:spPr bwMode="auto">
            <a:xfrm>
              <a:off x="5263" y="3975"/>
              <a:ext cx="93" cy="106"/>
            </a:xfrm>
            <a:custGeom>
              <a:avLst/>
              <a:gdLst>
                <a:gd name="T0" fmla="*/ 281 w 374"/>
                <a:gd name="T1" fmla="*/ 313 h 424"/>
                <a:gd name="T2" fmla="*/ 246 w 374"/>
                <a:gd name="T3" fmla="*/ 327 h 424"/>
                <a:gd name="T4" fmla="*/ 217 w 374"/>
                <a:gd name="T5" fmla="*/ 336 h 424"/>
                <a:gd name="T6" fmla="*/ 184 w 374"/>
                <a:gd name="T7" fmla="*/ 341 h 424"/>
                <a:gd name="T8" fmla="*/ 167 w 374"/>
                <a:gd name="T9" fmla="*/ 342 h 424"/>
                <a:gd name="T10" fmla="*/ 145 w 374"/>
                <a:gd name="T11" fmla="*/ 341 h 424"/>
                <a:gd name="T12" fmla="*/ 129 w 374"/>
                <a:gd name="T13" fmla="*/ 337 h 424"/>
                <a:gd name="T14" fmla="*/ 116 w 374"/>
                <a:gd name="T15" fmla="*/ 329 h 424"/>
                <a:gd name="T16" fmla="*/ 106 w 374"/>
                <a:gd name="T17" fmla="*/ 319 h 424"/>
                <a:gd name="T18" fmla="*/ 99 w 374"/>
                <a:gd name="T19" fmla="*/ 307 h 424"/>
                <a:gd name="T20" fmla="*/ 95 w 374"/>
                <a:gd name="T21" fmla="*/ 290 h 424"/>
                <a:gd name="T22" fmla="*/ 93 w 374"/>
                <a:gd name="T23" fmla="*/ 248 h 424"/>
                <a:gd name="T24" fmla="*/ 79 w 374"/>
                <a:gd name="T25" fmla="*/ 0 h 424"/>
                <a:gd name="T26" fmla="*/ 59 w 374"/>
                <a:gd name="T27" fmla="*/ 0 h 424"/>
                <a:gd name="T28" fmla="*/ 13 w 374"/>
                <a:gd name="T29" fmla="*/ 4 h 424"/>
                <a:gd name="T30" fmla="*/ 0 w 374"/>
                <a:gd name="T31" fmla="*/ 259 h 424"/>
                <a:gd name="T32" fmla="*/ 0 w 374"/>
                <a:gd name="T33" fmla="*/ 280 h 424"/>
                <a:gd name="T34" fmla="*/ 3 w 374"/>
                <a:gd name="T35" fmla="*/ 316 h 424"/>
                <a:gd name="T36" fmla="*/ 9 w 374"/>
                <a:gd name="T37" fmla="*/ 347 h 424"/>
                <a:gd name="T38" fmla="*/ 21 w 374"/>
                <a:gd name="T39" fmla="*/ 373 h 424"/>
                <a:gd name="T40" fmla="*/ 36 w 374"/>
                <a:gd name="T41" fmla="*/ 393 h 424"/>
                <a:gd name="T42" fmla="*/ 58 w 374"/>
                <a:gd name="T43" fmla="*/ 408 h 424"/>
                <a:gd name="T44" fmla="*/ 86 w 374"/>
                <a:gd name="T45" fmla="*/ 418 h 424"/>
                <a:gd name="T46" fmla="*/ 121 w 374"/>
                <a:gd name="T47" fmla="*/ 423 h 424"/>
                <a:gd name="T48" fmla="*/ 141 w 374"/>
                <a:gd name="T49" fmla="*/ 424 h 424"/>
                <a:gd name="T50" fmla="*/ 172 w 374"/>
                <a:gd name="T51" fmla="*/ 422 h 424"/>
                <a:gd name="T52" fmla="*/ 199 w 374"/>
                <a:gd name="T53" fmla="*/ 418 h 424"/>
                <a:gd name="T54" fmla="*/ 243 w 374"/>
                <a:gd name="T55" fmla="*/ 407 h 424"/>
                <a:gd name="T56" fmla="*/ 271 w 374"/>
                <a:gd name="T57" fmla="*/ 395 h 424"/>
                <a:gd name="T58" fmla="*/ 283 w 374"/>
                <a:gd name="T59" fmla="*/ 390 h 424"/>
                <a:gd name="T60" fmla="*/ 296 w 374"/>
                <a:gd name="T61" fmla="*/ 396 h 424"/>
                <a:gd name="T62" fmla="*/ 319 w 374"/>
                <a:gd name="T63" fmla="*/ 402 h 424"/>
                <a:gd name="T64" fmla="*/ 353 w 374"/>
                <a:gd name="T65" fmla="*/ 408 h 424"/>
                <a:gd name="T66" fmla="*/ 374 w 374"/>
                <a:gd name="T67" fmla="*/ 6 h 424"/>
                <a:gd name="T68" fmla="*/ 342 w 374"/>
                <a:gd name="T69" fmla="*/ 2 h 424"/>
                <a:gd name="T70" fmla="*/ 299 w 374"/>
                <a:gd name="T71" fmla="*/ 0 h 424"/>
                <a:gd name="T72" fmla="*/ 281 w 374"/>
                <a:gd name="T73" fmla="*/ 313 h 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74" h="424">
                  <a:moveTo>
                    <a:pt x="281" y="313"/>
                  </a:moveTo>
                  <a:lnTo>
                    <a:pt x="281" y="313"/>
                  </a:lnTo>
                  <a:lnTo>
                    <a:pt x="260" y="322"/>
                  </a:lnTo>
                  <a:lnTo>
                    <a:pt x="246" y="327"/>
                  </a:lnTo>
                  <a:lnTo>
                    <a:pt x="232" y="331"/>
                  </a:lnTo>
                  <a:lnTo>
                    <a:pt x="217" y="336"/>
                  </a:lnTo>
                  <a:lnTo>
                    <a:pt x="200" y="339"/>
                  </a:lnTo>
                  <a:lnTo>
                    <a:pt x="184" y="341"/>
                  </a:lnTo>
                  <a:lnTo>
                    <a:pt x="167" y="342"/>
                  </a:lnTo>
                  <a:lnTo>
                    <a:pt x="167" y="342"/>
                  </a:lnTo>
                  <a:lnTo>
                    <a:pt x="155" y="342"/>
                  </a:lnTo>
                  <a:lnTo>
                    <a:pt x="145" y="341"/>
                  </a:lnTo>
                  <a:lnTo>
                    <a:pt x="136" y="339"/>
                  </a:lnTo>
                  <a:lnTo>
                    <a:pt x="129" y="337"/>
                  </a:lnTo>
                  <a:lnTo>
                    <a:pt x="122" y="333"/>
                  </a:lnTo>
                  <a:lnTo>
                    <a:pt x="116" y="329"/>
                  </a:lnTo>
                  <a:lnTo>
                    <a:pt x="110" y="324"/>
                  </a:lnTo>
                  <a:lnTo>
                    <a:pt x="106" y="319"/>
                  </a:lnTo>
                  <a:lnTo>
                    <a:pt x="102" y="313"/>
                  </a:lnTo>
                  <a:lnTo>
                    <a:pt x="99" y="307"/>
                  </a:lnTo>
                  <a:lnTo>
                    <a:pt x="97" y="298"/>
                  </a:lnTo>
                  <a:lnTo>
                    <a:pt x="95" y="290"/>
                  </a:lnTo>
                  <a:lnTo>
                    <a:pt x="93" y="271"/>
                  </a:lnTo>
                  <a:lnTo>
                    <a:pt x="93" y="248"/>
                  </a:lnTo>
                  <a:lnTo>
                    <a:pt x="93" y="0"/>
                  </a:lnTo>
                  <a:lnTo>
                    <a:pt x="79" y="0"/>
                  </a:lnTo>
                  <a:lnTo>
                    <a:pt x="79" y="0"/>
                  </a:lnTo>
                  <a:lnTo>
                    <a:pt x="59" y="0"/>
                  </a:lnTo>
                  <a:lnTo>
                    <a:pt x="36" y="2"/>
                  </a:lnTo>
                  <a:lnTo>
                    <a:pt x="13" y="4"/>
                  </a:lnTo>
                  <a:lnTo>
                    <a:pt x="0" y="6"/>
                  </a:lnTo>
                  <a:lnTo>
                    <a:pt x="0" y="259"/>
                  </a:lnTo>
                  <a:lnTo>
                    <a:pt x="0" y="259"/>
                  </a:lnTo>
                  <a:lnTo>
                    <a:pt x="0" y="280"/>
                  </a:lnTo>
                  <a:lnTo>
                    <a:pt x="1" y="298"/>
                  </a:lnTo>
                  <a:lnTo>
                    <a:pt x="3" y="316"/>
                  </a:lnTo>
                  <a:lnTo>
                    <a:pt x="5" y="332"/>
                  </a:lnTo>
                  <a:lnTo>
                    <a:pt x="9" y="347"/>
                  </a:lnTo>
                  <a:lnTo>
                    <a:pt x="14" y="360"/>
                  </a:lnTo>
                  <a:lnTo>
                    <a:pt x="21" y="373"/>
                  </a:lnTo>
                  <a:lnTo>
                    <a:pt x="28" y="383"/>
                  </a:lnTo>
                  <a:lnTo>
                    <a:pt x="36" y="393"/>
                  </a:lnTo>
                  <a:lnTo>
                    <a:pt x="46" y="401"/>
                  </a:lnTo>
                  <a:lnTo>
                    <a:pt x="58" y="408"/>
                  </a:lnTo>
                  <a:lnTo>
                    <a:pt x="71" y="414"/>
                  </a:lnTo>
                  <a:lnTo>
                    <a:pt x="86" y="418"/>
                  </a:lnTo>
                  <a:lnTo>
                    <a:pt x="102" y="421"/>
                  </a:lnTo>
                  <a:lnTo>
                    <a:pt x="121" y="423"/>
                  </a:lnTo>
                  <a:lnTo>
                    <a:pt x="141" y="424"/>
                  </a:lnTo>
                  <a:lnTo>
                    <a:pt x="141" y="424"/>
                  </a:lnTo>
                  <a:lnTo>
                    <a:pt x="157" y="423"/>
                  </a:lnTo>
                  <a:lnTo>
                    <a:pt x="172" y="422"/>
                  </a:lnTo>
                  <a:lnTo>
                    <a:pt x="186" y="421"/>
                  </a:lnTo>
                  <a:lnTo>
                    <a:pt x="199" y="418"/>
                  </a:lnTo>
                  <a:lnTo>
                    <a:pt x="223" y="413"/>
                  </a:lnTo>
                  <a:lnTo>
                    <a:pt x="243" y="407"/>
                  </a:lnTo>
                  <a:lnTo>
                    <a:pt x="260" y="400"/>
                  </a:lnTo>
                  <a:lnTo>
                    <a:pt x="271" y="395"/>
                  </a:lnTo>
                  <a:lnTo>
                    <a:pt x="283" y="390"/>
                  </a:lnTo>
                  <a:lnTo>
                    <a:pt x="283" y="390"/>
                  </a:lnTo>
                  <a:lnTo>
                    <a:pt x="289" y="393"/>
                  </a:lnTo>
                  <a:lnTo>
                    <a:pt x="296" y="396"/>
                  </a:lnTo>
                  <a:lnTo>
                    <a:pt x="307" y="399"/>
                  </a:lnTo>
                  <a:lnTo>
                    <a:pt x="319" y="402"/>
                  </a:lnTo>
                  <a:lnTo>
                    <a:pt x="334" y="405"/>
                  </a:lnTo>
                  <a:lnTo>
                    <a:pt x="353" y="408"/>
                  </a:lnTo>
                  <a:lnTo>
                    <a:pt x="374" y="409"/>
                  </a:lnTo>
                  <a:lnTo>
                    <a:pt x="374" y="6"/>
                  </a:lnTo>
                  <a:lnTo>
                    <a:pt x="374" y="6"/>
                  </a:lnTo>
                  <a:lnTo>
                    <a:pt x="342" y="2"/>
                  </a:lnTo>
                  <a:lnTo>
                    <a:pt x="320" y="1"/>
                  </a:lnTo>
                  <a:lnTo>
                    <a:pt x="299" y="0"/>
                  </a:lnTo>
                  <a:lnTo>
                    <a:pt x="281" y="0"/>
                  </a:lnTo>
                  <a:lnTo>
                    <a:pt x="281" y="31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40" name="Freeform 13"/>
            <p:cNvSpPr>
              <a:spLocks/>
            </p:cNvSpPr>
            <p:nvPr userDrawn="1"/>
          </p:nvSpPr>
          <p:spPr bwMode="auto">
            <a:xfrm>
              <a:off x="5383" y="3974"/>
              <a:ext cx="78" cy="107"/>
            </a:xfrm>
            <a:custGeom>
              <a:avLst/>
              <a:gdLst>
                <a:gd name="T0" fmla="*/ 11 w 311"/>
                <a:gd name="T1" fmla="*/ 415 h 428"/>
                <a:gd name="T2" fmla="*/ 83 w 311"/>
                <a:gd name="T3" fmla="*/ 425 h 428"/>
                <a:gd name="T4" fmla="*/ 138 w 311"/>
                <a:gd name="T5" fmla="*/ 428 h 428"/>
                <a:gd name="T6" fmla="*/ 183 w 311"/>
                <a:gd name="T7" fmla="*/ 425 h 428"/>
                <a:gd name="T8" fmla="*/ 227 w 311"/>
                <a:gd name="T9" fmla="*/ 414 h 428"/>
                <a:gd name="T10" fmla="*/ 265 w 311"/>
                <a:gd name="T11" fmla="*/ 394 h 428"/>
                <a:gd name="T12" fmla="*/ 295 w 311"/>
                <a:gd name="T13" fmla="*/ 363 h 428"/>
                <a:gd name="T14" fmla="*/ 310 w 311"/>
                <a:gd name="T15" fmla="*/ 318 h 428"/>
                <a:gd name="T16" fmla="*/ 310 w 311"/>
                <a:gd name="T17" fmla="*/ 288 h 428"/>
                <a:gd name="T18" fmla="*/ 302 w 311"/>
                <a:gd name="T19" fmla="*/ 256 h 428"/>
                <a:gd name="T20" fmla="*/ 283 w 311"/>
                <a:gd name="T21" fmla="*/ 231 h 428"/>
                <a:gd name="T22" fmla="*/ 257 w 311"/>
                <a:gd name="T23" fmla="*/ 211 h 428"/>
                <a:gd name="T24" fmla="*/ 209 w 311"/>
                <a:gd name="T25" fmla="*/ 187 h 428"/>
                <a:gd name="T26" fmla="*/ 149 w 311"/>
                <a:gd name="T27" fmla="*/ 164 h 428"/>
                <a:gd name="T28" fmla="*/ 113 w 311"/>
                <a:gd name="T29" fmla="*/ 144 h 428"/>
                <a:gd name="T30" fmla="*/ 103 w 311"/>
                <a:gd name="T31" fmla="*/ 132 h 428"/>
                <a:gd name="T32" fmla="*/ 100 w 311"/>
                <a:gd name="T33" fmla="*/ 116 h 428"/>
                <a:gd name="T34" fmla="*/ 102 w 311"/>
                <a:gd name="T35" fmla="*/ 104 h 428"/>
                <a:gd name="T36" fmla="*/ 116 w 311"/>
                <a:gd name="T37" fmla="*/ 86 h 428"/>
                <a:gd name="T38" fmla="*/ 132 w 311"/>
                <a:gd name="T39" fmla="*/ 78 h 428"/>
                <a:gd name="T40" fmla="*/ 156 w 311"/>
                <a:gd name="T41" fmla="*/ 74 h 428"/>
                <a:gd name="T42" fmla="*/ 185 w 311"/>
                <a:gd name="T43" fmla="*/ 75 h 428"/>
                <a:gd name="T44" fmla="*/ 238 w 311"/>
                <a:gd name="T45" fmla="*/ 85 h 428"/>
                <a:gd name="T46" fmla="*/ 295 w 311"/>
                <a:gd name="T47" fmla="*/ 30 h 428"/>
                <a:gd name="T48" fmla="*/ 263 w 311"/>
                <a:gd name="T49" fmla="*/ 16 h 428"/>
                <a:gd name="T50" fmla="*/ 207 w 311"/>
                <a:gd name="T51" fmla="*/ 4 h 428"/>
                <a:gd name="T52" fmla="*/ 158 w 311"/>
                <a:gd name="T53" fmla="*/ 0 h 428"/>
                <a:gd name="T54" fmla="*/ 115 w 311"/>
                <a:gd name="T55" fmla="*/ 4 h 428"/>
                <a:gd name="T56" fmla="*/ 76 w 311"/>
                <a:gd name="T57" fmla="*/ 17 h 428"/>
                <a:gd name="T58" fmla="*/ 42 w 311"/>
                <a:gd name="T59" fmla="*/ 39 h 428"/>
                <a:gd name="T60" fmla="*/ 19 w 311"/>
                <a:gd name="T61" fmla="*/ 69 h 428"/>
                <a:gd name="T62" fmla="*/ 7 w 311"/>
                <a:gd name="T63" fmla="*/ 107 h 428"/>
                <a:gd name="T64" fmla="*/ 7 w 311"/>
                <a:gd name="T65" fmla="*/ 137 h 428"/>
                <a:gd name="T66" fmla="*/ 19 w 311"/>
                <a:gd name="T67" fmla="*/ 175 h 428"/>
                <a:gd name="T68" fmla="*/ 42 w 311"/>
                <a:gd name="T69" fmla="*/ 203 h 428"/>
                <a:gd name="T70" fmla="*/ 73 w 311"/>
                <a:gd name="T71" fmla="*/ 223 h 428"/>
                <a:gd name="T72" fmla="*/ 119 w 311"/>
                <a:gd name="T73" fmla="*/ 243 h 428"/>
                <a:gd name="T74" fmla="*/ 171 w 311"/>
                <a:gd name="T75" fmla="*/ 261 h 428"/>
                <a:gd name="T76" fmla="*/ 205 w 311"/>
                <a:gd name="T77" fmla="*/ 280 h 428"/>
                <a:gd name="T78" fmla="*/ 216 w 311"/>
                <a:gd name="T79" fmla="*/ 296 h 428"/>
                <a:gd name="T80" fmla="*/ 217 w 311"/>
                <a:gd name="T81" fmla="*/ 306 h 428"/>
                <a:gd name="T82" fmla="*/ 212 w 311"/>
                <a:gd name="T83" fmla="*/ 328 h 428"/>
                <a:gd name="T84" fmla="*/ 202 w 311"/>
                <a:gd name="T85" fmla="*/ 340 h 428"/>
                <a:gd name="T86" fmla="*/ 184 w 311"/>
                <a:gd name="T87" fmla="*/ 348 h 428"/>
                <a:gd name="T88" fmla="*/ 158 w 311"/>
                <a:gd name="T89" fmla="*/ 353 h 428"/>
                <a:gd name="T90" fmla="*/ 113 w 311"/>
                <a:gd name="T91" fmla="*/ 354 h 428"/>
                <a:gd name="T92" fmla="*/ 28 w 311"/>
                <a:gd name="T93" fmla="*/ 344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11" h="428">
                  <a:moveTo>
                    <a:pt x="0" y="413"/>
                  </a:moveTo>
                  <a:lnTo>
                    <a:pt x="0" y="413"/>
                  </a:lnTo>
                  <a:lnTo>
                    <a:pt x="11" y="415"/>
                  </a:lnTo>
                  <a:lnTo>
                    <a:pt x="39" y="420"/>
                  </a:lnTo>
                  <a:lnTo>
                    <a:pt x="60" y="423"/>
                  </a:lnTo>
                  <a:lnTo>
                    <a:pt x="83" y="425"/>
                  </a:lnTo>
                  <a:lnTo>
                    <a:pt x="110" y="427"/>
                  </a:lnTo>
                  <a:lnTo>
                    <a:pt x="138" y="428"/>
                  </a:lnTo>
                  <a:lnTo>
                    <a:pt x="138" y="428"/>
                  </a:lnTo>
                  <a:lnTo>
                    <a:pt x="154" y="427"/>
                  </a:lnTo>
                  <a:lnTo>
                    <a:pt x="168" y="426"/>
                  </a:lnTo>
                  <a:lnTo>
                    <a:pt x="183" y="425"/>
                  </a:lnTo>
                  <a:lnTo>
                    <a:pt x="198" y="422"/>
                  </a:lnTo>
                  <a:lnTo>
                    <a:pt x="213" y="419"/>
                  </a:lnTo>
                  <a:lnTo>
                    <a:pt x="227" y="414"/>
                  </a:lnTo>
                  <a:lnTo>
                    <a:pt x="241" y="408"/>
                  </a:lnTo>
                  <a:lnTo>
                    <a:pt x="254" y="402"/>
                  </a:lnTo>
                  <a:lnTo>
                    <a:pt x="265" y="394"/>
                  </a:lnTo>
                  <a:lnTo>
                    <a:pt x="276" y="385"/>
                  </a:lnTo>
                  <a:lnTo>
                    <a:pt x="286" y="375"/>
                  </a:lnTo>
                  <a:lnTo>
                    <a:pt x="295" y="363"/>
                  </a:lnTo>
                  <a:lnTo>
                    <a:pt x="302" y="350"/>
                  </a:lnTo>
                  <a:lnTo>
                    <a:pt x="307" y="334"/>
                  </a:lnTo>
                  <a:lnTo>
                    <a:pt x="310" y="318"/>
                  </a:lnTo>
                  <a:lnTo>
                    <a:pt x="311" y="300"/>
                  </a:lnTo>
                  <a:lnTo>
                    <a:pt x="311" y="300"/>
                  </a:lnTo>
                  <a:lnTo>
                    <a:pt x="310" y="288"/>
                  </a:lnTo>
                  <a:lnTo>
                    <a:pt x="309" y="277"/>
                  </a:lnTo>
                  <a:lnTo>
                    <a:pt x="306" y="266"/>
                  </a:lnTo>
                  <a:lnTo>
                    <a:pt x="302" y="256"/>
                  </a:lnTo>
                  <a:lnTo>
                    <a:pt x="297" y="248"/>
                  </a:lnTo>
                  <a:lnTo>
                    <a:pt x="291" y="239"/>
                  </a:lnTo>
                  <a:lnTo>
                    <a:pt x="283" y="231"/>
                  </a:lnTo>
                  <a:lnTo>
                    <a:pt x="276" y="224"/>
                  </a:lnTo>
                  <a:lnTo>
                    <a:pt x="267" y="217"/>
                  </a:lnTo>
                  <a:lnTo>
                    <a:pt x="257" y="211"/>
                  </a:lnTo>
                  <a:lnTo>
                    <a:pt x="247" y="204"/>
                  </a:lnTo>
                  <a:lnTo>
                    <a:pt x="234" y="199"/>
                  </a:lnTo>
                  <a:lnTo>
                    <a:pt x="209" y="187"/>
                  </a:lnTo>
                  <a:lnTo>
                    <a:pt x="180" y="176"/>
                  </a:lnTo>
                  <a:lnTo>
                    <a:pt x="180" y="176"/>
                  </a:lnTo>
                  <a:lnTo>
                    <a:pt x="149" y="164"/>
                  </a:lnTo>
                  <a:lnTo>
                    <a:pt x="135" y="157"/>
                  </a:lnTo>
                  <a:lnTo>
                    <a:pt x="123" y="151"/>
                  </a:lnTo>
                  <a:lnTo>
                    <a:pt x="113" y="144"/>
                  </a:lnTo>
                  <a:lnTo>
                    <a:pt x="109" y="140"/>
                  </a:lnTo>
                  <a:lnTo>
                    <a:pt x="106" y="136"/>
                  </a:lnTo>
                  <a:lnTo>
                    <a:pt x="103" y="132"/>
                  </a:lnTo>
                  <a:lnTo>
                    <a:pt x="101" y="127"/>
                  </a:lnTo>
                  <a:lnTo>
                    <a:pt x="100" y="121"/>
                  </a:lnTo>
                  <a:lnTo>
                    <a:pt x="100" y="116"/>
                  </a:lnTo>
                  <a:lnTo>
                    <a:pt x="100" y="116"/>
                  </a:lnTo>
                  <a:lnTo>
                    <a:pt x="100" y="110"/>
                  </a:lnTo>
                  <a:lnTo>
                    <a:pt x="102" y="104"/>
                  </a:lnTo>
                  <a:lnTo>
                    <a:pt x="106" y="97"/>
                  </a:lnTo>
                  <a:lnTo>
                    <a:pt x="112" y="90"/>
                  </a:lnTo>
                  <a:lnTo>
                    <a:pt x="116" y="86"/>
                  </a:lnTo>
                  <a:lnTo>
                    <a:pt x="120" y="83"/>
                  </a:lnTo>
                  <a:lnTo>
                    <a:pt x="126" y="81"/>
                  </a:lnTo>
                  <a:lnTo>
                    <a:pt x="132" y="78"/>
                  </a:lnTo>
                  <a:lnTo>
                    <a:pt x="139" y="76"/>
                  </a:lnTo>
                  <a:lnTo>
                    <a:pt x="147" y="75"/>
                  </a:lnTo>
                  <a:lnTo>
                    <a:pt x="156" y="74"/>
                  </a:lnTo>
                  <a:lnTo>
                    <a:pt x="166" y="74"/>
                  </a:lnTo>
                  <a:lnTo>
                    <a:pt x="166" y="74"/>
                  </a:lnTo>
                  <a:lnTo>
                    <a:pt x="185" y="75"/>
                  </a:lnTo>
                  <a:lnTo>
                    <a:pt x="205" y="77"/>
                  </a:lnTo>
                  <a:lnTo>
                    <a:pt x="222" y="81"/>
                  </a:lnTo>
                  <a:lnTo>
                    <a:pt x="238" y="85"/>
                  </a:lnTo>
                  <a:lnTo>
                    <a:pt x="262" y="94"/>
                  </a:lnTo>
                  <a:lnTo>
                    <a:pt x="271" y="98"/>
                  </a:lnTo>
                  <a:lnTo>
                    <a:pt x="295" y="30"/>
                  </a:lnTo>
                  <a:lnTo>
                    <a:pt x="295" y="30"/>
                  </a:lnTo>
                  <a:lnTo>
                    <a:pt x="276" y="22"/>
                  </a:lnTo>
                  <a:lnTo>
                    <a:pt x="263" y="16"/>
                  </a:lnTo>
                  <a:lnTo>
                    <a:pt x="247" y="12"/>
                  </a:lnTo>
                  <a:lnTo>
                    <a:pt x="228" y="7"/>
                  </a:lnTo>
                  <a:lnTo>
                    <a:pt x="207" y="4"/>
                  </a:lnTo>
                  <a:lnTo>
                    <a:pt x="183" y="1"/>
                  </a:lnTo>
                  <a:lnTo>
                    <a:pt x="158" y="0"/>
                  </a:lnTo>
                  <a:lnTo>
                    <a:pt x="158" y="0"/>
                  </a:lnTo>
                  <a:lnTo>
                    <a:pt x="143" y="1"/>
                  </a:lnTo>
                  <a:lnTo>
                    <a:pt x="129" y="2"/>
                  </a:lnTo>
                  <a:lnTo>
                    <a:pt x="115" y="4"/>
                  </a:lnTo>
                  <a:lnTo>
                    <a:pt x="102" y="8"/>
                  </a:lnTo>
                  <a:lnTo>
                    <a:pt x="88" y="12"/>
                  </a:lnTo>
                  <a:lnTo>
                    <a:pt x="76" y="17"/>
                  </a:lnTo>
                  <a:lnTo>
                    <a:pt x="64" y="24"/>
                  </a:lnTo>
                  <a:lnTo>
                    <a:pt x="53" y="31"/>
                  </a:lnTo>
                  <a:lnTo>
                    <a:pt x="42" y="39"/>
                  </a:lnTo>
                  <a:lnTo>
                    <a:pt x="33" y="47"/>
                  </a:lnTo>
                  <a:lnTo>
                    <a:pt x="25" y="58"/>
                  </a:lnTo>
                  <a:lnTo>
                    <a:pt x="19" y="69"/>
                  </a:lnTo>
                  <a:lnTo>
                    <a:pt x="13" y="80"/>
                  </a:lnTo>
                  <a:lnTo>
                    <a:pt x="9" y="94"/>
                  </a:lnTo>
                  <a:lnTo>
                    <a:pt x="7" y="107"/>
                  </a:lnTo>
                  <a:lnTo>
                    <a:pt x="6" y="122"/>
                  </a:lnTo>
                  <a:lnTo>
                    <a:pt x="6" y="122"/>
                  </a:lnTo>
                  <a:lnTo>
                    <a:pt x="7" y="137"/>
                  </a:lnTo>
                  <a:lnTo>
                    <a:pt x="9" y="150"/>
                  </a:lnTo>
                  <a:lnTo>
                    <a:pt x="13" y="164"/>
                  </a:lnTo>
                  <a:lnTo>
                    <a:pt x="19" y="175"/>
                  </a:lnTo>
                  <a:lnTo>
                    <a:pt x="25" y="185"/>
                  </a:lnTo>
                  <a:lnTo>
                    <a:pt x="33" y="194"/>
                  </a:lnTo>
                  <a:lnTo>
                    <a:pt x="42" y="203"/>
                  </a:lnTo>
                  <a:lnTo>
                    <a:pt x="51" y="210"/>
                  </a:lnTo>
                  <a:lnTo>
                    <a:pt x="62" y="217"/>
                  </a:lnTo>
                  <a:lnTo>
                    <a:pt x="73" y="223"/>
                  </a:lnTo>
                  <a:lnTo>
                    <a:pt x="84" y="229"/>
                  </a:lnTo>
                  <a:lnTo>
                    <a:pt x="95" y="235"/>
                  </a:lnTo>
                  <a:lnTo>
                    <a:pt x="119" y="243"/>
                  </a:lnTo>
                  <a:lnTo>
                    <a:pt x="142" y="251"/>
                  </a:lnTo>
                  <a:lnTo>
                    <a:pt x="142" y="251"/>
                  </a:lnTo>
                  <a:lnTo>
                    <a:pt x="171" y="261"/>
                  </a:lnTo>
                  <a:lnTo>
                    <a:pt x="184" y="266"/>
                  </a:lnTo>
                  <a:lnTo>
                    <a:pt x="196" y="273"/>
                  </a:lnTo>
                  <a:lnTo>
                    <a:pt x="205" y="280"/>
                  </a:lnTo>
                  <a:lnTo>
                    <a:pt x="211" y="287"/>
                  </a:lnTo>
                  <a:lnTo>
                    <a:pt x="214" y="291"/>
                  </a:lnTo>
                  <a:lnTo>
                    <a:pt x="216" y="296"/>
                  </a:lnTo>
                  <a:lnTo>
                    <a:pt x="217" y="300"/>
                  </a:lnTo>
                  <a:lnTo>
                    <a:pt x="217" y="306"/>
                  </a:lnTo>
                  <a:lnTo>
                    <a:pt x="217" y="306"/>
                  </a:lnTo>
                  <a:lnTo>
                    <a:pt x="217" y="315"/>
                  </a:lnTo>
                  <a:lnTo>
                    <a:pt x="214" y="324"/>
                  </a:lnTo>
                  <a:lnTo>
                    <a:pt x="212" y="328"/>
                  </a:lnTo>
                  <a:lnTo>
                    <a:pt x="209" y="332"/>
                  </a:lnTo>
                  <a:lnTo>
                    <a:pt x="206" y="335"/>
                  </a:lnTo>
                  <a:lnTo>
                    <a:pt x="202" y="340"/>
                  </a:lnTo>
                  <a:lnTo>
                    <a:pt x="197" y="343"/>
                  </a:lnTo>
                  <a:lnTo>
                    <a:pt x="190" y="346"/>
                  </a:lnTo>
                  <a:lnTo>
                    <a:pt x="184" y="348"/>
                  </a:lnTo>
                  <a:lnTo>
                    <a:pt x="176" y="350"/>
                  </a:lnTo>
                  <a:lnTo>
                    <a:pt x="167" y="352"/>
                  </a:lnTo>
                  <a:lnTo>
                    <a:pt x="158" y="353"/>
                  </a:lnTo>
                  <a:lnTo>
                    <a:pt x="134" y="354"/>
                  </a:lnTo>
                  <a:lnTo>
                    <a:pt x="134" y="354"/>
                  </a:lnTo>
                  <a:lnTo>
                    <a:pt x="113" y="354"/>
                  </a:lnTo>
                  <a:lnTo>
                    <a:pt x="92" y="352"/>
                  </a:lnTo>
                  <a:lnTo>
                    <a:pt x="55" y="348"/>
                  </a:lnTo>
                  <a:lnTo>
                    <a:pt x="28" y="344"/>
                  </a:lnTo>
                  <a:lnTo>
                    <a:pt x="18" y="342"/>
                  </a:lnTo>
                  <a:lnTo>
                    <a:pt x="0" y="41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41" name="Freeform 14"/>
            <p:cNvSpPr>
              <a:spLocks/>
            </p:cNvSpPr>
            <p:nvPr userDrawn="1"/>
          </p:nvSpPr>
          <p:spPr bwMode="auto">
            <a:xfrm>
              <a:off x="5059" y="3992"/>
              <a:ext cx="48" cy="71"/>
            </a:xfrm>
            <a:custGeom>
              <a:avLst/>
              <a:gdLst>
                <a:gd name="T0" fmla="*/ 0 w 194"/>
                <a:gd name="T1" fmla="*/ 7 h 282"/>
                <a:gd name="T2" fmla="*/ 0 w 194"/>
                <a:gd name="T3" fmla="*/ 7 h 282"/>
                <a:gd name="T4" fmla="*/ 14 w 194"/>
                <a:gd name="T5" fmla="*/ 4 h 282"/>
                <a:gd name="T6" fmla="*/ 31 w 194"/>
                <a:gd name="T7" fmla="*/ 2 h 282"/>
                <a:gd name="T8" fmla="*/ 52 w 194"/>
                <a:gd name="T9" fmla="*/ 0 h 282"/>
                <a:gd name="T10" fmla="*/ 73 w 194"/>
                <a:gd name="T11" fmla="*/ 0 h 282"/>
                <a:gd name="T12" fmla="*/ 73 w 194"/>
                <a:gd name="T13" fmla="*/ 0 h 282"/>
                <a:gd name="T14" fmla="*/ 87 w 194"/>
                <a:gd name="T15" fmla="*/ 0 h 282"/>
                <a:gd name="T16" fmla="*/ 98 w 194"/>
                <a:gd name="T17" fmla="*/ 1 h 282"/>
                <a:gd name="T18" fmla="*/ 110 w 194"/>
                <a:gd name="T19" fmla="*/ 4 h 282"/>
                <a:gd name="T20" fmla="*/ 121 w 194"/>
                <a:gd name="T21" fmla="*/ 7 h 282"/>
                <a:gd name="T22" fmla="*/ 132 w 194"/>
                <a:gd name="T23" fmla="*/ 11 h 282"/>
                <a:gd name="T24" fmla="*/ 141 w 194"/>
                <a:gd name="T25" fmla="*/ 17 h 282"/>
                <a:gd name="T26" fmla="*/ 151 w 194"/>
                <a:gd name="T27" fmla="*/ 24 h 282"/>
                <a:gd name="T28" fmla="*/ 159 w 194"/>
                <a:gd name="T29" fmla="*/ 31 h 282"/>
                <a:gd name="T30" fmla="*/ 166 w 194"/>
                <a:gd name="T31" fmla="*/ 40 h 282"/>
                <a:gd name="T32" fmla="*/ 174 w 194"/>
                <a:gd name="T33" fmla="*/ 49 h 282"/>
                <a:gd name="T34" fmla="*/ 180 w 194"/>
                <a:gd name="T35" fmla="*/ 61 h 282"/>
                <a:gd name="T36" fmla="*/ 185 w 194"/>
                <a:gd name="T37" fmla="*/ 74 h 282"/>
                <a:gd name="T38" fmla="*/ 189 w 194"/>
                <a:gd name="T39" fmla="*/ 88 h 282"/>
                <a:gd name="T40" fmla="*/ 192 w 194"/>
                <a:gd name="T41" fmla="*/ 103 h 282"/>
                <a:gd name="T42" fmla="*/ 193 w 194"/>
                <a:gd name="T43" fmla="*/ 119 h 282"/>
                <a:gd name="T44" fmla="*/ 194 w 194"/>
                <a:gd name="T45" fmla="*/ 138 h 282"/>
                <a:gd name="T46" fmla="*/ 194 w 194"/>
                <a:gd name="T47" fmla="*/ 138 h 282"/>
                <a:gd name="T48" fmla="*/ 194 w 194"/>
                <a:gd name="T49" fmla="*/ 155 h 282"/>
                <a:gd name="T50" fmla="*/ 193 w 194"/>
                <a:gd name="T51" fmla="*/ 172 h 282"/>
                <a:gd name="T52" fmla="*/ 191 w 194"/>
                <a:gd name="T53" fmla="*/ 187 h 282"/>
                <a:gd name="T54" fmla="*/ 188 w 194"/>
                <a:gd name="T55" fmla="*/ 202 h 282"/>
                <a:gd name="T56" fmla="*/ 185 w 194"/>
                <a:gd name="T57" fmla="*/ 215 h 282"/>
                <a:gd name="T58" fmla="*/ 181 w 194"/>
                <a:gd name="T59" fmla="*/ 226 h 282"/>
                <a:gd name="T60" fmla="*/ 175 w 194"/>
                <a:gd name="T61" fmla="*/ 238 h 282"/>
                <a:gd name="T62" fmla="*/ 168 w 194"/>
                <a:gd name="T63" fmla="*/ 247 h 282"/>
                <a:gd name="T64" fmla="*/ 160 w 194"/>
                <a:gd name="T65" fmla="*/ 255 h 282"/>
                <a:gd name="T66" fmla="*/ 151 w 194"/>
                <a:gd name="T67" fmla="*/ 262 h 282"/>
                <a:gd name="T68" fmla="*/ 141 w 194"/>
                <a:gd name="T69" fmla="*/ 269 h 282"/>
                <a:gd name="T70" fmla="*/ 129 w 194"/>
                <a:gd name="T71" fmla="*/ 274 h 282"/>
                <a:gd name="T72" fmla="*/ 115 w 194"/>
                <a:gd name="T73" fmla="*/ 277 h 282"/>
                <a:gd name="T74" fmla="*/ 100 w 194"/>
                <a:gd name="T75" fmla="*/ 280 h 282"/>
                <a:gd name="T76" fmla="*/ 84 w 194"/>
                <a:gd name="T77" fmla="*/ 282 h 282"/>
                <a:gd name="T78" fmla="*/ 65 w 194"/>
                <a:gd name="T79" fmla="*/ 282 h 282"/>
                <a:gd name="T80" fmla="*/ 65 w 194"/>
                <a:gd name="T81" fmla="*/ 282 h 282"/>
                <a:gd name="T82" fmla="*/ 42 w 194"/>
                <a:gd name="T83" fmla="*/ 281 h 282"/>
                <a:gd name="T84" fmla="*/ 20 w 194"/>
                <a:gd name="T85" fmla="*/ 280 h 282"/>
                <a:gd name="T86" fmla="*/ 0 w 194"/>
                <a:gd name="T87" fmla="*/ 278 h 282"/>
                <a:gd name="T88" fmla="*/ 0 w 194"/>
                <a:gd name="T89" fmla="*/ 7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94" h="282">
                  <a:moveTo>
                    <a:pt x="0" y="7"/>
                  </a:moveTo>
                  <a:lnTo>
                    <a:pt x="0" y="7"/>
                  </a:lnTo>
                  <a:lnTo>
                    <a:pt x="14" y="4"/>
                  </a:lnTo>
                  <a:lnTo>
                    <a:pt x="31" y="2"/>
                  </a:lnTo>
                  <a:lnTo>
                    <a:pt x="52" y="0"/>
                  </a:lnTo>
                  <a:lnTo>
                    <a:pt x="73" y="0"/>
                  </a:lnTo>
                  <a:lnTo>
                    <a:pt x="73" y="0"/>
                  </a:lnTo>
                  <a:lnTo>
                    <a:pt x="87" y="0"/>
                  </a:lnTo>
                  <a:lnTo>
                    <a:pt x="98" y="1"/>
                  </a:lnTo>
                  <a:lnTo>
                    <a:pt x="110" y="4"/>
                  </a:lnTo>
                  <a:lnTo>
                    <a:pt x="121" y="7"/>
                  </a:lnTo>
                  <a:lnTo>
                    <a:pt x="132" y="11"/>
                  </a:lnTo>
                  <a:lnTo>
                    <a:pt x="141" y="17"/>
                  </a:lnTo>
                  <a:lnTo>
                    <a:pt x="151" y="24"/>
                  </a:lnTo>
                  <a:lnTo>
                    <a:pt x="159" y="31"/>
                  </a:lnTo>
                  <a:lnTo>
                    <a:pt x="166" y="40"/>
                  </a:lnTo>
                  <a:lnTo>
                    <a:pt x="174" y="49"/>
                  </a:lnTo>
                  <a:lnTo>
                    <a:pt x="180" y="61"/>
                  </a:lnTo>
                  <a:lnTo>
                    <a:pt x="185" y="74"/>
                  </a:lnTo>
                  <a:lnTo>
                    <a:pt x="189" y="88"/>
                  </a:lnTo>
                  <a:lnTo>
                    <a:pt x="192" y="103"/>
                  </a:lnTo>
                  <a:lnTo>
                    <a:pt x="193" y="119"/>
                  </a:lnTo>
                  <a:lnTo>
                    <a:pt x="194" y="138"/>
                  </a:lnTo>
                  <a:lnTo>
                    <a:pt x="194" y="138"/>
                  </a:lnTo>
                  <a:lnTo>
                    <a:pt x="194" y="155"/>
                  </a:lnTo>
                  <a:lnTo>
                    <a:pt x="193" y="172"/>
                  </a:lnTo>
                  <a:lnTo>
                    <a:pt x="191" y="187"/>
                  </a:lnTo>
                  <a:lnTo>
                    <a:pt x="188" y="202"/>
                  </a:lnTo>
                  <a:lnTo>
                    <a:pt x="185" y="215"/>
                  </a:lnTo>
                  <a:lnTo>
                    <a:pt x="181" y="226"/>
                  </a:lnTo>
                  <a:lnTo>
                    <a:pt x="175" y="238"/>
                  </a:lnTo>
                  <a:lnTo>
                    <a:pt x="168" y="247"/>
                  </a:lnTo>
                  <a:lnTo>
                    <a:pt x="160" y="255"/>
                  </a:lnTo>
                  <a:lnTo>
                    <a:pt x="151" y="262"/>
                  </a:lnTo>
                  <a:lnTo>
                    <a:pt x="141" y="269"/>
                  </a:lnTo>
                  <a:lnTo>
                    <a:pt x="129" y="274"/>
                  </a:lnTo>
                  <a:lnTo>
                    <a:pt x="115" y="277"/>
                  </a:lnTo>
                  <a:lnTo>
                    <a:pt x="100" y="280"/>
                  </a:lnTo>
                  <a:lnTo>
                    <a:pt x="84" y="282"/>
                  </a:lnTo>
                  <a:lnTo>
                    <a:pt x="65" y="282"/>
                  </a:lnTo>
                  <a:lnTo>
                    <a:pt x="65" y="282"/>
                  </a:lnTo>
                  <a:lnTo>
                    <a:pt x="42" y="281"/>
                  </a:lnTo>
                  <a:lnTo>
                    <a:pt x="20" y="280"/>
                  </a:lnTo>
                  <a:lnTo>
                    <a:pt x="0" y="278"/>
                  </a:lnTo>
                  <a:lnTo>
                    <a:pt x="0" y="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42" name="Freeform 15"/>
            <p:cNvSpPr>
              <a:spLocks/>
            </p:cNvSpPr>
            <p:nvPr userDrawn="1"/>
          </p:nvSpPr>
          <p:spPr bwMode="auto">
            <a:xfrm>
              <a:off x="5035" y="3974"/>
              <a:ext cx="97" cy="107"/>
            </a:xfrm>
            <a:custGeom>
              <a:avLst/>
              <a:gdLst>
                <a:gd name="T0" fmla="*/ 171 w 385"/>
                <a:gd name="T1" fmla="*/ 0 h 428"/>
                <a:gd name="T2" fmla="*/ 171 w 385"/>
                <a:gd name="T3" fmla="*/ 0 h 428"/>
                <a:gd name="T4" fmla="*/ 150 w 385"/>
                <a:gd name="T5" fmla="*/ 1 h 428"/>
                <a:gd name="T6" fmla="*/ 129 w 385"/>
                <a:gd name="T7" fmla="*/ 2 h 428"/>
                <a:gd name="T8" fmla="*/ 106 w 385"/>
                <a:gd name="T9" fmla="*/ 4 h 428"/>
                <a:gd name="T10" fmla="*/ 83 w 385"/>
                <a:gd name="T11" fmla="*/ 7 h 428"/>
                <a:gd name="T12" fmla="*/ 60 w 385"/>
                <a:gd name="T13" fmla="*/ 10 h 428"/>
                <a:gd name="T14" fmla="*/ 39 w 385"/>
                <a:gd name="T15" fmla="*/ 14 h 428"/>
                <a:gd name="T16" fmla="*/ 18 w 385"/>
                <a:gd name="T17" fmla="*/ 20 h 428"/>
                <a:gd name="T18" fmla="*/ 0 w 385"/>
                <a:gd name="T19" fmla="*/ 26 h 428"/>
                <a:gd name="T20" fmla="*/ 0 w 385"/>
                <a:gd name="T21" fmla="*/ 415 h 428"/>
                <a:gd name="T22" fmla="*/ 0 w 385"/>
                <a:gd name="T23" fmla="*/ 415 h 428"/>
                <a:gd name="T24" fmla="*/ 15 w 385"/>
                <a:gd name="T25" fmla="*/ 418 h 428"/>
                <a:gd name="T26" fmla="*/ 34 w 385"/>
                <a:gd name="T27" fmla="*/ 420 h 428"/>
                <a:gd name="T28" fmla="*/ 73 w 385"/>
                <a:gd name="T29" fmla="*/ 424 h 428"/>
                <a:gd name="T30" fmla="*/ 116 w 385"/>
                <a:gd name="T31" fmla="*/ 427 h 428"/>
                <a:gd name="T32" fmla="*/ 155 w 385"/>
                <a:gd name="T33" fmla="*/ 428 h 428"/>
                <a:gd name="T34" fmla="*/ 155 w 385"/>
                <a:gd name="T35" fmla="*/ 428 h 428"/>
                <a:gd name="T36" fmla="*/ 186 w 385"/>
                <a:gd name="T37" fmla="*/ 427 h 428"/>
                <a:gd name="T38" fmla="*/ 212 w 385"/>
                <a:gd name="T39" fmla="*/ 425 h 428"/>
                <a:gd name="T40" fmla="*/ 238 w 385"/>
                <a:gd name="T41" fmla="*/ 421 h 428"/>
                <a:gd name="T42" fmla="*/ 261 w 385"/>
                <a:gd name="T43" fmla="*/ 415 h 428"/>
                <a:gd name="T44" fmla="*/ 282 w 385"/>
                <a:gd name="T45" fmla="*/ 408 h 428"/>
                <a:gd name="T46" fmla="*/ 301 w 385"/>
                <a:gd name="T47" fmla="*/ 399 h 428"/>
                <a:gd name="T48" fmla="*/ 309 w 385"/>
                <a:gd name="T49" fmla="*/ 394 h 428"/>
                <a:gd name="T50" fmla="*/ 318 w 385"/>
                <a:gd name="T51" fmla="*/ 389 h 428"/>
                <a:gd name="T52" fmla="*/ 326 w 385"/>
                <a:gd name="T53" fmla="*/ 383 h 428"/>
                <a:gd name="T54" fmla="*/ 333 w 385"/>
                <a:gd name="T55" fmla="*/ 377 h 428"/>
                <a:gd name="T56" fmla="*/ 339 w 385"/>
                <a:gd name="T57" fmla="*/ 369 h 428"/>
                <a:gd name="T58" fmla="*/ 345 w 385"/>
                <a:gd name="T59" fmla="*/ 362 h 428"/>
                <a:gd name="T60" fmla="*/ 351 w 385"/>
                <a:gd name="T61" fmla="*/ 355 h 428"/>
                <a:gd name="T62" fmla="*/ 356 w 385"/>
                <a:gd name="T63" fmla="*/ 347 h 428"/>
                <a:gd name="T64" fmla="*/ 361 w 385"/>
                <a:gd name="T65" fmla="*/ 337 h 428"/>
                <a:gd name="T66" fmla="*/ 366 w 385"/>
                <a:gd name="T67" fmla="*/ 329 h 428"/>
                <a:gd name="T68" fmla="*/ 373 w 385"/>
                <a:gd name="T69" fmla="*/ 309 h 428"/>
                <a:gd name="T70" fmla="*/ 378 w 385"/>
                <a:gd name="T71" fmla="*/ 287 h 428"/>
                <a:gd name="T72" fmla="*/ 382 w 385"/>
                <a:gd name="T73" fmla="*/ 264 h 428"/>
                <a:gd name="T74" fmla="*/ 384 w 385"/>
                <a:gd name="T75" fmla="*/ 239 h 428"/>
                <a:gd name="T76" fmla="*/ 385 w 385"/>
                <a:gd name="T77" fmla="*/ 211 h 428"/>
                <a:gd name="T78" fmla="*/ 385 w 385"/>
                <a:gd name="T79" fmla="*/ 211 h 428"/>
                <a:gd name="T80" fmla="*/ 384 w 385"/>
                <a:gd name="T81" fmla="*/ 187 h 428"/>
                <a:gd name="T82" fmla="*/ 381 w 385"/>
                <a:gd name="T83" fmla="*/ 164 h 428"/>
                <a:gd name="T84" fmla="*/ 377 w 385"/>
                <a:gd name="T85" fmla="*/ 143 h 428"/>
                <a:gd name="T86" fmla="*/ 371 w 385"/>
                <a:gd name="T87" fmla="*/ 122 h 428"/>
                <a:gd name="T88" fmla="*/ 363 w 385"/>
                <a:gd name="T89" fmla="*/ 104 h 428"/>
                <a:gd name="T90" fmla="*/ 352 w 385"/>
                <a:gd name="T91" fmla="*/ 86 h 428"/>
                <a:gd name="T92" fmla="*/ 341 w 385"/>
                <a:gd name="T93" fmla="*/ 71 h 428"/>
                <a:gd name="T94" fmla="*/ 328 w 385"/>
                <a:gd name="T95" fmla="*/ 57 h 428"/>
                <a:gd name="T96" fmla="*/ 314 w 385"/>
                <a:gd name="T97" fmla="*/ 43 h 428"/>
                <a:gd name="T98" fmla="*/ 297 w 385"/>
                <a:gd name="T99" fmla="*/ 32 h 428"/>
                <a:gd name="T100" fmla="*/ 280 w 385"/>
                <a:gd name="T101" fmla="*/ 23 h 428"/>
                <a:gd name="T102" fmla="*/ 260 w 385"/>
                <a:gd name="T103" fmla="*/ 14 h 428"/>
                <a:gd name="T104" fmla="*/ 240 w 385"/>
                <a:gd name="T105" fmla="*/ 8 h 428"/>
                <a:gd name="T106" fmla="*/ 218 w 385"/>
                <a:gd name="T107" fmla="*/ 4 h 428"/>
                <a:gd name="T108" fmla="*/ 195 w 385"/>
                <a:gd name="T109" fmla="*/ 1 h 428"/>
                <a:gd name="T110" fmla="*/ 171 w 385"/>
                <a:gd name="T111" fmla="*/ 0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85" h="428">
                  <a:moveTo>
                    <a:pt x="171" y="0"/>
                  </a:moveTo>
                  <a:lnTo>
                    <a:pt x="171" y="0"/>
                  </a:lnTo>
                  <a:lnTo>
                    <a:pt x="150" y="1"/>
                  </a:lnTo>
                  <a:lnTo>
                    <a:pt x="129" y="2"/>
                  </a:lnTo>
                  <a:lnTo>
                    <a:pt x="106" y="4"/>
                  </a:lnTo>
                  <a:lnTo>
                    <a:pt x="83" y="7"/>
                  </a:lnTo>
                  <a:lnTo>
                    <a:pt x="60" y="10"/>
                  </a:lnTo>
                  <a:lnTo>
                    <a:pt x="39" y="14"/>
                  </a:lnTo>
                  <a:lnTo>
                    <a:pt x="18" y="20"/>
                  </a:lnTo>
                  <a:lnTo>
                    <a:pt x="0" y="26"/>
                  </a:lnTo>
                  <a:lnTo>
                    <a:pt x="0" y="415"/>
                  </a:lnTo>
                  <a:lnTo>
                    <a:pt x="0" y="415"/>
                  </a:lnTo>
                  <a:lnTo>
                    <a:pt x="15" y="418"/>
                  </a:lnTo>
                  <a:lnTo>
                    <a:pt x="34" y="420"/>
                  </a:lnTo>
                  <a:lnTo>
                    <a:pt x="73" y="424"/>
                  </a:lnTo>
                  <a:lnTo>
                    <a:pt x="116" y="427"/>
                  </a:lnTo>
                  <a:lnTo>
                    <a:pt x="155" y="428"/>
                  </a:lnTo>
                  <a:lnTo>
                    <a:pt x="155" y="428"/>
                  </a:lnTo>
                  <a:lnTo>
                    <a:pt x="186" y="427"/>
                  </a:lnTo>
                  <a:lnTo>
                    <a:pt x="212" y="425"/>
                  </a:lnTo>
                  <a:lnTo>
                    <a:pt x="238" y="421"/>
                  </a:lnTo>
                  <a:lnTo>
                    <a:pt x="261" y="415"/>
                  </a:lnTo>
                  <a:lnTo>
                    <a:pt x="282" y="408"/>
                  </a:lnTo>
                  <a:lnTo>
                    <a:pt x="301" y="399"/>
                  </a:lnTo>
                  <a:lnTo>
                    <a:pt x="309" y="394"/>
                  </a:lnTo>
                  <a:lnTo>
                    <a:pt x="318" y="389"/>
                  </a:lnTo>
                  <a:lnTo>
                    <a:pt x="326" y="383"/>
                  </a:lnTo>
                  <a:lnTo>
                    <a:pt x="333" y="377"/>
                  </a:lnTo>
                  <a:lnTo>
                    <a:pt x="339" y="369"/>
                  </a:lnTo>
                  <a:lnTo>
                    <a:pt x="345" y="362"/>
                  </a:lnTo>
                  <a:lnTo>
                    <a:pt x="351" y="355"/>
                  </a:lnTo>
                  <a:lnTo>
                    <a:pt x="356" y="347"/>
                  </a:lnTo>
                  <a:lnTo>
                    <a:pt x="361" y="337"/>
                  </a:lnTo>
                  <a:lnTo>
                    <a:pt x="366" y="329"/>
                  </a:lnTo>
                  <a:lnTo>
                    <a:pt x="373" y="309"/>
                  </a:lnTo>
                  <a:lnTo>
                    <a:pt x="378" y="287"/>
                  </a:lnTo>
                  <a:lnTo>
                    <a:pt x="382" y="264"/>
                  </a:lnTo>
                  <a:lnTo>
                    <a:pt x="384" y="239"/>
                  </a:lnTo>
                  <a:lnTo>
                    <a:pt x="385" y="211"/>
                  </a:lnTo>
                  <a:lnTo>
                    <a:pt x="385" y="211"/>
                  </a:lnTo>
                  <a:lnTo>
                    <a:pt x="384" y="187"/>
                  </a:lnTo>
                  <a:lnTo>
                    <a:pt x="381" y="164"/>
                  </a:lnTo>
                  <a:lnTo>
                    <a:pt x="377" y="143"/>
                  </a:lnTo>
                  <a:lnTo>
                    <a:pt x="371" y="122"/>
                  </a:lnTo>
                  <a:lnTo>
                    <a:pt x="363" y="104"/>
                  </a:lnTo>
                  <a:lnTo>
                    <a:pt x="352" y="86"/>
                  </a:lnTo>
                  <a:lnTo>
                    <a:pt x="341" y="71"/>
                  </a:lnTo>
                  <a:lnTo>
                    <a:pt x="328" y="57"/>
                  </a:lnTo>
                  <a:lnTo>
                    <a:pt x="314" y="43"/>
                  </a:lnTo>
                  <a:lnTo>
                    <a:pt x="297" y="32"/>
                  </a:lnTo>
                  <a:lnTo>
                    <a:pt x="280" y="23"/>
                  </a:lnTo>
                  <a:lnTo>
                    <a:pt x="260" y="14"/>
                  </a:lnTo>
                  <a:lnTo>
                    <a:pt x="240" y="8"/>
                  </a:lnTo>
                  <a:lnTo>
                    <a:pt x="218" y="4"/>
                  </a:lnTo>
                  <a:lnTo>
                    <a:pt x="195" y="1"/>
                  </a:lnTo>
                  <a:lnTo>
                    <a:pt x="17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</p:grpSp>
      <p:sp>
        <p:nvSpPr>
          <p:cNvPr id="43" name="Rectangle 10"/>
          <p:cNvSpPr txBox="1">
            <a:spLocks noChangeArrowheads="1"/>
          </p:cNvSpPr>
          <p:nvPr userDrawn="1"/>
        </p:nvSpPr>
        <p:spPr>
          <a:xfrm>
            <a:off x="407668" y="6069047"/>
            <a:ext cx="2232402" cy="273007"/>
          </a:xfrm>
          <a:prstGeom prst="rect">
            <a:avLst/>
          </a:prstGeom>
          <a:ln/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l" defTabSz="914400" rtl="0" eaLnBrk="1" latinLnBrk="0" hangingPunct="1">
              <a:defRPr sz="900" kern="1200">
                <a:solidFill>
                  <a:schemeClr val="accent6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en-GB" dirty="0" smtClean="0">
                <a:solidFill>
                  <a:srgbClr val="D7D2CB">
                    <a:lumMod val="50000"/>
                  </a:srgbClr>
                </a:solidFill>
              </a:rPr>
              <a:t>Page  </a:t>
            </a:r>
            <a:fld id="{4A1B87DD-86B5-48CA-9454-66C05345144F}" type="slidenum">
              <a:rPr lang="en-US" smtClean="0">
                <a:solidFill>
                  <a:srgbClr val="D7D2CB">
                    <a:lumMod val="50000"/>
                  </a:srgbClr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D7D2CB">
                  <a:lumMod val="50000"/>
                </a:srgbClr>
              </a:solidFill>
            </a:endParaRPr>
          </a:p>
        </p:txBody>
      </p:sp>
      <p:grpSp>
        <p:nvGrpSpPr>
          <p:cNvPr id="51" name="Group 50"/>
          <p:cNvGrpSpPr/>
          <p:nvPr userDrawn="1"/>
        </p:nvGrpSpPr>
        <p:grpSpPr>
          <a:xfrm>
            <a:off x="10591938" y="34256"/>
            <a:ext cx="1079676" cy="625849"/>
            <a:chOff x="8405819" y="36245"/>
            <a:chExt cx="856837" cy="662339"/>
          </a:xfrm>
        </p:grpSpPr>
        <p:grpSp>
          <p:nvGrpSpPr>
            <p:cNvPr id="52" name="Group 51"/>
            <p:cNvGrpSpPr/>
            <p:nvPr userDrawn="1"/>
          </p:nvGrpSpPr>
          <p:grpSpPr>
            <a:xfrm>
              <a:off x="8545513" y="36245"/>
              <a:ext cx="489905" cy="495602"/>
              <a:chOff x="7818438" y="101600"/>
              <a:chExt cx="546100" cy="552450"/>
            </a:xfrm>
          </p:grpSpPr>
          <p:sp>
            <p:nvSpPr>
              <p:cNvPr id="55" name="Freeform 5"/>
              <p:cNvSpPr>
                <a:spLocks noEditPoints="1"/>
              </p:cNvSpPr>
              <p:nvPr userDrawn="1"/>
            </p:nvSpPr>
            <p:spPr bwMode="auto">
              <a:xfrm>
                <a:off x="7818438" y="200025"/>
                <a:ext cx="546100" cy="454025"/>
              </a:xfrm>
              <a:custGeom>
                <a:avLst/>
                <a:gdLst>
                  <a:gd name="T0" fmla="*/ 56 w 344"/>
                  <a:gd name="T1" fmla="*/ 0 h 286"/>
                  <a:gd name="T2" fmla="*/ 44 w 344"/>
                  <a:gd name="T3" fmla="*/ 2 h 286"/>
                  <a:gd name="T4" fmla="*/ 24 w 344"/>
                  <a:gd name="T5" fmla="*/ 10 h 286"/>
                  <a:gd name="T6" fmla="*/ 10 w 344"/>
                  <a:gd name="T7" fmla="*/ 26 h 286"/>
                  <a:gd name="T8" fmla="*/ 2 w 344"/>
                  <a:gd name="T9" fmla="*/ 46 h 286"/>
                  <a:gd name="T10" fmla="*/ 0 w 344"/>
                  <a:gd name="T11" fmla="*/ 230 h 286"/>
                  <a:gd name="T12" fmla="*/ 2 w 344"/>
                  <a:gd name="T13" fmla="*/ 242 h 286"/>
                  <a:gd name="T14" fmla="*/ 10 w 344"/>
                  <a:gd name="T15" fmla="*/ 262 h 286"/>
                  <a:gd name="T16" fmla="*/ 24 w 344"/>
                  <a:gd name="T17" fmla="*/ 278 h 286"/>
                  <a:gd name="T18" fmla="*/ 44 w 344"/>
                  <a:gd name="T19" fmla="*/ 286 h 286"/>
                  <a:gd name="T20" fmla="*/ 288 w 344"/>
                  <a:gd name="T21" fmla="*/ 286 h 286"/>
                  <a:gd name="T22" fmla="*/ 300 w 344"/>
                  <a:gd name="T23" fmla="*/ 286 h 286"/>
                  <a:gd name="T24" fmla="*/ 320 w 344"/>
                  <a:gd name="T25" fmla="*/ 278 h 286"/>
                  <a:gd name="T26" fmla="*/ 334 w 344"/>
                  <a:gd name="T27" fmla="*/ 262 h 286"/>
                  <a:gd name="T28" fmla="*/ 344 w 344"/>
                  <a:gd name="T29" fmla="*/ 242 h 286"/>
                  <a:gd name="T30" fmla="*/ 344 w 344"/>
                  <a:gd name="T31" fmla="*/ 58 h 286"/>
                  <a:gd name="T32" fmla="*/ 344 w 344"/>
                  <a:gd name="T33" fmla="*/ 46 h 286"/>
                  <a:gd name="T34" fmla="*/ 334 w 344"/>
                  <a:gd name="T35" fmla="*/ 26 h 286"/>
                  <a:gd name="T36" fmla="*/ 320 w 344"/>
                  <a:gd name="T37" fmla="*/ 10 h 286"/>
                  <a:gd name="T38" fmla="*/ 300 w 344"/>
                  <a:gd name="T39" fmla="*/ 2 h 286"/>
                  <a:gd name="T40" fmla="*/ 288 w 344"/>
                  <a:gd name="T41" fmla="*/ 0 h 286"/>
                  <a:gd name="T42" fmla="*/ 148 w 344"/>
                  <a:gd name="T43" fmla="*/ 142 h 286"/>
                  <a:gd name="T44" fmla="*/ 144 w 344"/>
                  <a:gd name="T45" fmla="*/ 136 h 286"/>
                  <a:gd name="T46" fmla="*/ 136 w 344"/>
                  <a:gd name="T47" fmla="*/ 122 h 286"/>
                  <a:gd name="T48" fmla="*/ 134 w 344"/>
                  <a:gd name="T49" fmla="*/ 112 h 286"/>
                  <a:gd name="T50" fmla="*/ 138 w 344"/>
                  <a:gd name="T51" fmla="*/ 98 h 286"/>
                  <a:gd name="T52" fmla="*/ 146 w 344"/>
                  <a:gd name="T53" fmla="*/ 88 h 286"/>
                  <a:gd name="T54" fmla="*/ 158 w 344"/>
                  <a:gd name="T55" fmla="*/ 80 h 286"/>
                  <a:gd name="T56" fmla="*/ 172 w 344"/>
                  <a:gd name="T57" fmla="*/ 76 h 286"/>
                  <a:gd name="T58" fmla="*/ 178 w 344"/>
                  <a:gd name="T59" fmla="*/ 78 h 286"/>
                  <a:gd name="T60" fmla="*/ 192 w 344"/>
                  <a:gd name="T61" fmla="*/ 82 h 286"/>
                  <a:gd name="T62" fmla="*/ 202 w 344"/>
                  <a:gd name="T63" fmla="*/ 92 h 286"/>
                  <a:gd name="T64" fmla="*/ 208 w 344"/>
                  <a:gd name="T65" fmla="*/ 106 h 286"/>
                  <a:gd name="T66" fmla="*/ 208 w 344"/>
                  <a:gd name="T67" fmla="*/ 112 h 286"/>
                  <a:gd name="T68" fmla="*/ 204 w 344"/>
                  <a:gd name="T69" fmla="*/ 128 h 286"/>
                  <a:gd name="T70" fmla="*/ 196 w 344"/>
                  <a:gd name="T71" fmla="*/ 140 h 286"/>
                  <a:gd name="T72" fmla="*/ 126 w 344"/>
                  <a:gd name="T73" fmla="*/ 228 h 2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44" h="286">
                    <a:moveTo>
                      <a:pt x="288" y="0"/>
                    </a:moveTo>
                    <a:lnTo>
                      <a:pt x="56" y="0"/>
                    </a:lnTo>
                    <a:lnTo>
                      <a:pt x="56" y="0"/>
                    </a:lnTo>
                    <a:lnTo>
                      <a:pt x="44" y="2"/>
                    </a:lnTo>
                    <a:lnTo>
                      <a:pt x="34" y="6"/>
                    </a:lnTo>
                    <a:lnTo>
                      <a:pt x="24" y="10"/>
                    </a:lnTo>
                    <a:lnTo>
                      <a:pt x="16" y="18"/>
                    </a:lnTo>
                    <a:lnTo>
                      <a:pt x="10" y="26"/>
                    </a:lnTo>
                    <a:lnTo>
                      <a:pt x="4" y="36"/>
                    </a:lnTo>
                    <a:lnTo>
                      <a:pt x="2" y="46"/>
                    </a:lnTo>
                    <a:lnTo>
                      <a:pt x="0" y="58"/>
                    </a:lnTo>
                    <a:lnTo>
                      <a:pt x="0" y="230"/>
                    </a:lnTo>
                    <a:lnTo>
                      <a:pt x="0" y="230"/>
                    </a:lnTo>
                    <a:lnTo>
                      <a:pt x="2" y="242"/>
                    </a:lnTo>
                    <a:lnTo>
                      <a:pt x="4" y="252"/>
                    </a:lnTo>
                    <a:lnTo>
                      <a:pt x="10" y="262"/>
                    </a:lnTo>
                    <a:lnTo>
                      <a:pt x="16" y="270"/>
                    </a:lnTo>
                    <a:lnTo>
                      <a:pt x="24" y="278"/>
                    </a:lnTo>
                    <a:lnTo>
                      <a:pt x="34" y="282"/>
                    </a:lnTo>
                    <a:lnTo>
                      <a:pt x="44" y="286"/>
                    </a:lnTo>
                    <a:lnTo>
                      <a:pt x="56" y="286"/>
                    </a:lnTo>
                    <a:lnTo>
                      <a:pt x="288" y="286"/>
                    </a:lnTo>
                    <a:lnTo>
                      <a:pt x="288" y="286"/>
                    </a:lnTo>
                    <a:lnTo>
                      <a:pt x="300" y="286"/>
                    </a:lnTo>
                    <a:lnTo>
                      <a:pt x="310" y="282"/>
                    </a:lnTo>
                    <a:lnTo>
                      <a:pt x="320" y="278"/>
                    </a:lnTo>
                    <a:lnTo>
                      <a:pt x="328" y="270"/>
                    </a:lnTo>
                    <a:lnTo>
                      <a:pt x="334" y="262"/>
                    </a:lnTo>
                    <a:lnTo>
                      <a:pt x="340" y="252"/>
                    </a:lnTo>
                    <a:lnTo>
                      <a:pt x="344" y="242"/>
                    </a:lnTo>
                    <a:lnTo>
                      <a:pt x="344" y="230"/>
                    </a:lnTo>
                    <a:lnTo>
                      <a:pt x="344" y="58"/>
                    </a:lnTo>
                    <a:lnTo>
                      <a:pt x="344" y="58"/>
                    </a:lnTo>
                    <a:lnTo>
                      <a:pt x="344" y="46"/>
                    </a:lnTo>
                    <a:lnTo>
                      <a:pt x="340" y="36"/>
                    </a:lnTo>
                    <a:lnTo>
                      <a:pt x="334" y="26"/>
                    </a:lnTo>
                    <a:lnTo>
                      <a:pt x="328" y="18"/>
                    </a:lnTo>
                    <a:lnTo>
                      <a:pt x="320" y="10"/>
                    </a:lnTo>
                    <a:lnTo>
                      <a:pt x="310" y="6"/>
                    </a:lnTo>
                    <a:lnTo>
                      <a:pt x="300" y="2"/>
                    </a:lnTo>
                    <a:lnTo>
                      <a:pt x="288" y="0"/>
                    </a:lnTo>
                    <a:lnTo>
                      <a:pt x="288" y="0"/>
                    </a:lnTo>
                    <a:close/>
                    <a:moveTo>
                      <a:pt x="126" y="228"/>
                    </a:moveTo>
                    <a:lnTo>
                      <a:pt x="148" y="142"/>
                    </a:lnTo>
                    <a:lnTo>
                      <a:pt x="148" y="142"/>
                    </a:lnTo>
                    <a:lnTo>
                      <a:pt x="144" y="136"/>
                    </a:lnTo>
                    <a:lnTo>
                      <a:pt x="138" y="130"/>
                    </a:lnTo>
                    <a:lnTo>
                      <a:pt x="136" y="122"/>
                    </a:lnTo>
                    <a:lnTo>
                      <a:pt x="134" y="112"/>
                    </a:lnTo>
                    <a:lnTo>
                      <a:pt x="134" y="112"/>
                    </a:lnTo>
                    <a:lnTo>
                      <a:pt x="136" y="106"/>
                    </a:lnTo>
                    <a:lnTo>
                      <a:pt x="138" y="98"/>
                    </a:lnTo>
                    <a:lnTo>
                      <a:pt x="142" y="92"/>
                    </a:lnTo>
                    <a:lnTo>
                      <a:pt x="146" y="88"/>
                    </a:lnTo>
                    <a:lnTo>
                      <a:pt x="152" y="82"/>
                    </a:lnTo>
                    <a:lnTo>
                      <a:pt x="158" y="80"/>
                    </a:lnTo>
                    <a:lnTo>
                      <a:pt x="164" y="78"/>
                    </a:lnTo>
                    <a:lnTo>
                      <a:pt x="172" y="76"/>
                    </a:lnTo>
                    <a:lnTo>
                      <a:pt x="172" y="76"/>
                    </a:lnTo>
                    <a:lnTo>
                      <a:pt x="178" y="78"/>
                    </a:lnTo>
                    <a:lnTo>
                      <a:pt x="186" y="80"/>
                    </a:lnTo>
                    <a:lnTo>
                      <a:pt x="192" y="82"/>
                    </a:lnTo>
                    <a:lnTo>
                      <a:pt x="198" y="88"/>
                    </a:lnTo>
                    <a:lnTo>
                      <a:pt x="202" y="92"/>
                    </a:lnTo>
                    <a:lnTo>
                      <a:pt x="204" y="98"/>
                    </a:lnTo>
                    <a:lnTo>
                      <a:pt x="208" y="106"/>
                    </a:lnTo>
                    <a:lnTo>
                      <a:pt x="208" y="112"/>
                    </a:lnTo>
                    <a:lnTo>
                      <a:pt x="208" y="112"/>
                    </a:lnTo>
                    <a:lnTo>
                      <a:pt x="206" y="120"/>
                    </a:lnTo>
                    <a:lnTo>
                      <a:pt x="204" y="128"/>
                    </a:lnTo>
                    <a:lnTo>
                      <a:pt x="200" y="134"/>
                    </a:lnTo>
                    <a:lnTo>
                      <a:pt x="196" y="140"/>
                    </a:lnTo>
                    <a:lnTo>
                      <a:pt x="220" y="228"/>
                    </a:lnTo>
                    <a:lnTo>
                      <a:pt x="126" y="228"/>
                    </a:lnTo>
                    <a:close/>
                  </a:path>
                </a:pathLst>
              </a:custGeom>
              <a:solidFill>
                <a:srgbClr val="E31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005EB8"/>
                  </a:solidFill>
                </a:endParaRPr>
              </a:p>
            </p:txBody>
          </p:sp>
          <p:sp>
            <p:nvSpPr>
              <p:cNvPr id="56" name="Freeform 6"/>
              <p:cNvSpPr>
                <a:spLocks/>
              </p:cNvSpPr>
              <p:nvPr userDrawn="1"/>
            </p:nvSpPr>
            <p:spPr bwMode="auto">
              <a:xfrm>
                <a:off x="7961313" y="101600"/>
                <a:ext cx="260350" cy="88900"/>
              </a:xfrm>
              <a:custGeom>
                <a:avLst/>
                <a:gdLst>
                  <a:gd name="T0" fmla="*/ 20 w 164"/>
                  <a:gd name="T1" fmla="*/ 56 h 56"/>
                  <a:gd name="T2" fmla="*/ 20 w 164"/>
                  <a:gd name="T3" fmla="*/ 56 h 56"/>
                  <a:gd name="T4" fmla="*/ 22 w 164"/>
                  <a:gd name="T5" fmla="*/ 46 h 56"/>
                  <a:gd name="T6" fmla="*/ 26 w 164"/>
                  <a:gd name="T7" fmla="*/ 36 h 56"/>
                  <a:gd name="T8" fmla="*/ 30 w 164"/>
                  <a:gd name="T9" fmla="*/ 30 h 56"/>
                  <a:gd name="T10" fmla="*/ 36 w 164"/>
                  <a:gd name="T11" fmla="*/ 26 h 56"/>
                  <a:gd name="T12" fmla="*/ 42 w 164"/>
                  <a:gd name="T13" fmla="*/ 22 h 56"/>
                  <a:gd name="T14" fmla="*/ 54 w 164"/>
                  <a:gd name="T15" fmla="*/ 20 h 56"/>
                  <a:gd name="T16" fmla="*/ 82 w 164"/>
                  <a:gd name="T17" fmla="*/ 20 h 56"/>
                  <a:gd name="T18" fmla="*/ 82 w 164"/>
                  <a:gd name="T19" fmla="*/ 20 h 56"/>
                  <a:gd name="T20" fmla="*/ 112 w 164"/>
                  <a:gd name="T21" fmla="*/ 20 h 56"/>
                  <a:gd name="T22" fmla="*/ 122 w 164"/>
                  <a:gd name="T23" fmla="*/ 22 h 56"/>
                  <a:gd name="T24" fmla="*/ 130 w 164"/>
                  <a:gd name="T25" fmla="*/ 26 h 56"/>
                  <a:gd name="T26" fmla="*/ 136 w 164"/>
                  <a:gd name="T27" fmla="*/ 30 h 56"/>
                  <a:gd name="T28" fmla="*/ 140 w 164"/>
                  <a:gd name="T29" fmla="*/ 36 h 56"/>
                  <a:gd name="T30" fmla="*/ 142 w 164"/>
                  <a:gd name="T31" fmla="*/ 46 h 56"/>
                  <a:gd name="T32" fmla="*/ 144 w 164"/>
                  <a:gd name="T33" fmla="*/ 56 h 56"/>
                  <a:gd name="T34" fmla="*/ 164 w 164"/>
                  <a:gd name="T35" fmla="*/ 56 h 56"/>
                  <a:gd name="T36" fmla="*/ 164 w 164"/>
                  <a:gd name="T37" fmla="*/ 56 h 56"/>
                  <a:gd name="T38" fmla="*/ 162 w 164"/>
                  <a:gd name="T39" fmla="*/ 38 h 56"/>
                  <a:gd name="T40" fmla="*/ 156 w 164"/>
                  <a:gd name="T41" fmla="*/ 24 h 56"/>
                  <a:gd name="T42" fmla="*/ 148 w 164"/>
                  <a:gd name="T43" fmla="*/ 14 h 56"/>
                  <a:gd name="T44" fmla="*/ 138 w 164"/>
                  <a:gd name="T45" fmla="*/ 6 h 56"/>
                  <a:gd name="T46" fmla="*/ 126 w 164"/>
                  <a:gd name="T47" fmla="*/ 2 h 56"/>
                  <a:gd name="T48" fmla="*/ 112 w 164"/>
                  <a:gd name="T49" fmla="*/ 0 h 56"/>
                  <a:gd name="T50" fmla="*/ 82 w 164"/>
                  <a:gd name="T51" fmla="*/ 0 h 56"/>
                  <a:gd name="T52" fmla="*/ 82 w 164"/>
                  <a:gd name="T53" fmla="*/ 0 h 56"/>
                  <a:gd name="T54" fmla="*/ 52 w 164"/>
                  <a:gd name="T55" fmla="*/ 0 h 56"/>
                  <a:gd name="T56" fmla="*/ 38 w 164"/>
                  <a:gd name="T57" fmla="*/ 2 h 56"/>
                  <a:gd name="T58" fmla="*/ 26 w 164"/>
                  <a:gd name="T59" fmla="*/ 6 h 56"/>
                  <a:gd name="T60" fmla="*/ 16 w 164"/>
                  <a:gd name="T61" fmla="*/ 14 h 56"/>
                  <a:gd name="T62" fmla="*/ 8 w 164"/>
                  <a:gd name="T63" fmla="*/ 24 h 56"/>
                  <a:gd name="T64" fmla="*/ 2 w 164"/>
                  <a:gd name="T65" fmla="*/ 38 h 56"/>
                  <a:gd name="T66" fmla="*/ 0 w 164"/>
                  <a:gd name="T67" fmla="*/ 56 h 56"/>
                  <a:gd name="T68" fmla="*/ 20 w 164"/>
                  <a:gd name="T69" fmla="*/ 5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64" h="56">
                    <a:moveTo>
                      <a:pt x="20" y="56"/>
                    </a:moveTo>
                    <a:lnTo>
                      <a:pt x="20" y="56"/>
                    </a:lnTo>
                    <a:lnTo>
                      <a:pt x="22" y="46"/>
                    </a:lnTo>
                    <a:lnTo>
                      <a:pt x="26" y="36"/>
                    </a:lnTo>
                    <a:lnTo>
                      <a:pt x="30" y="30"/>
                    </a:lnTo>
                    <a:lnTo>
                      <a:pt x="36" y="26"/>
                    </a:lnTo>
                    <a:lnTo>
                      <a:pt x="42" y="22"/>
                    </a:lnTo>
                    <a:lnTo>
                      <a:pt x="54" y="20"/>
                    </a:lnTo>
                    <a:lnTo>
                      <a:pt x="82" y="20"/>
                    </a:lnTo>
                    <a:lnTo>
                      <a:pt x="82" y="20"/>
                    </a:lnTo>
                    <a:lnTo>
                      <a:pt x="112" y="20"/>
                    </a:lnTo>
                    <a:lnTo>
                      <a:pt x="122" y="22"/>
                    </a:lnTo>
                    <a:lnTo>
                      <a:pt x="130" y="26"/>
                    </a:lnTo>
                    <a:lnTo>
                      <a:pt x="136" y="30"/>
                    </a:lnTo>
                    <a:lnTo>
                      <a:pt x="140" y="36"/>
                    </a:lnTo>
                    <a:lnTo>
                      <a:pt x="142" y="46"/>
                    </a:lnTo>
                    <a:lnTo>
                      <a:pt x="144" y="56"/>
                    </a:lnTo>
                    <a:lnTo>
                      <a:pt x="164" y="56"/>
                    </a:lnTo>
                    <a:lnTo>
                      <a:pt x="164" y="56"/>
                    </a:lnTo>
                    <a:lnTo>
                      <a:pt x="162" y="38"/>
                    </a:lnTo>
                    <a:lnTo>
                      <a:pt x="156" y="24"/>
                    </a:lnTo>
                    <a:lnTo>
                      <a:pt x="148" y="14"/>
                    </a:lnTo>
                    <a:lnTo>
                      <a:pt x="138" y="6"/>
                    </a:lnTo>
                    <a:lnTo>
                      <a:pt x="126" y="2"/>
                    </a:lnTo>
                    <a:lnTo>
                      <a:pt x="112" y="0"/>
                    </a:lnTo>
                    <a:lnTo>
                      <a:pt x="82" y="0"/>
                    </a:lnTo>
                    <a:lnTo>
                      <a:pt x="82" y="0"/>
                    </a:lnTo>
                    <a:lnTo>
                      <a:pt x="52" y="0"/>
                    </a:lnTo>
                    <a:lnTo>
                      <a:pt x="38" y="2"/>
                    </a:lnTo>
                    <a:lnTo>
                      <a:pt x="26" y="6"/>
                    </a:lnTo>
                    <a:lnTo>
                      <a:pt x="16" y="14"/>
                    </a:lnTo>
                    <a:lnTo>
                      <a:pt x="8" y="24"/>
                    </a:lnTo>
                    <a:lnTo>
                      <a:pt x="2" y="38"/>
                    </a:lnTo>
                    <a:lnTo>
                      <a:pt x="0" y="56"/>
                    </a:lnTo>
                    <a:lnTo>
                      <a:pt x="20" y="56"/>
                    </a:lnTo>
                    <a:close/>
                  </a:path>
                </a:pathLst>
              </a:custGeom>
              <a:solidFill>
                <a:srgbClr val="E31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005EB8"/>
                  </a:solidFill>
                </a:endParaRPr>
              </a:p>
            </p:txBody>
          </p:sp>
        </p:grpSp>
        <p:sp>
          <p:nvSpPr>
            <p:cNvPr id="53" name="TextBox 52"/>
            <p:cNvSpPr txBox="1"/>
            <p:nvPr userDrawn="1"/>
          </p:nvSpPr>
          <p:spPr>
            <a:xfrm rot="16200000">
              <a:off x="8191735" y="250336"/>
              <a:ext cx="563729" cy="1355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510" dirty="0">
                  <a:solidFill>
                    <a:srgbClr val="FFFFFF">
                      <a:lumMod val="65000"/>
                    </a:srgbClr>
                  </a:solidFill>
                </a:rPr>
                <a:t>strictly</a:t>
              </a:r>
            </a:p>
          </p:txBody>
        </p:sp>
        <p:sp>
          <p:nvSpPr>
            <p:cNvPr id="54" name="TextBox 53"/>
            <p:cNvSpPr txBox="1"/>
            <p:nvPr userDrawn="1"/>
          </p:nvSpPr>
          <p:spPr>
            <a:xfrm>
              <a:off x="8410803" y="506408"/>
              <a:ext cx="851853" cy="19217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580" dirty="0">
                  <a:solidFill>
                    <a:srgbClr val="FF0000"/>
                  </a:solidFill>
                </a:rPr>
                <a:t>CONFIDENTIAL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61001876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Number bullets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07667" y="1512043"/>
            <a:ext cx="10538304" cy="4276616"/>
          </a:xfrm>
        </p:spPr>
        <p:txBody>
          <a:bodyPr/>
          <a:lstStyle>
            <a:lvl1pPr marL="514350" indent="-514350">
              <a:buSzPct val="85000"/>
              <a:buFont typeface="+mj-lt"/>
              <a:buAutoNum type="arabicPeriod"/>
              <a:defRPr sz="2400">
                <a:solidFill>
                  <a:srgbClr val="4D4D4D"/>
                </a:solidFill>
              </a:defRPr>
            </a:lvl1pPr>
            <a:lvl2pPr marL="914400" indent="-457200">
              <a:buSzPct val="85000"/>
              <a:buFont typeface="+mj-lt"/>
              <a:buAutoNum type="arabicPeriod"/>
              <a:defRPr sz="2000">
                <a:solidFill>
                  <a:srgbClr val="4D4D4D"/>
                </a:solidFill>
              </a:defRPr>
            </a:lvl2pPr>
            <a:lvl3pPr marL="1371600" indent="-457200">
              <a:buSzPct val="85000"/>
              <a:buFont typeface="+mj-lt"/>
              <a:buAutoNum type="arabicPeriod"/>
              <a:defRPr sz="1800">
                <a:solidFill>
                  <a:srgbClr val="4D4D4D"/>
                </a:solidFill>
              </a:defRPr>
            </a:lvl3pPr>
            <a:lvl4pPr marL="1714500" indent="-342900">
              <a:buSzPct val="85000"/>
              <a:buFont typeface="+mj-lt"/>
              <a:buAutoNum type="arabicPeriod"/>
              <a:defRPr sz="1600">
                <a:solidFill>
                  <a:srgbClr val="4D4D4D"/>
                </a:solidFill>
              </a:defRPr>
            </a:lvl4pPr>
            <a:lvl5pPr marL="2171700" indent="-342900">
              <a:buSzPct val="85000"/>
              <a:buFont typeface="+mj-lt"/>
              <a:buAutoNum type="arabicPeriod"/>
              <a:defRPr sz="1600">
                <a:solidFill>
                  <a:srgbClr val="4D4D4D"/>
                </a:solidFill>
              </a:defRPr>
            </a:lvl5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 dirty="0"/>
          </a:p>
        </p:txBody>
      </p:sp>
      <p:sp>
        <p:nvSpPr>
          <p:cNvPr id="28" name="Title 5"/>
          <p:cNvSpPr>
            <a:spLocks noGrp="1"/>
          </p:cNvSpPr>
          <p:nvPr>
            <p:ph type="title"/>
          </p:nvPr>
        </p:nvSpPr>
        <p:spPr>
          <a:xfrm>
            <a:off x="397194" y="413790"/>
            <a:ext cx="10076695" cy="512907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29" name="Text Placeholder 5"/>
          <p:cNvSpPr>
            <a:spLocks noGrp="1"/>
          </p:cNvSpPr>
          <p:nvPr>
            <p:ph type="body" sz="quarter" idx="10" hasCustomPrompt="1"/>
          </p:nvPr>
        </p:nvSpPr>
        <p:spPr>
          <a:xfrm>
            <a:off x="386721" y="994744"/>
            <a:ext cx="10515894" cy="340511"/>
          </a:xfrm>
        </p:spPr>
        <p:txBody>
          <a:bodyPr>
            <a:noAutofit/>
          </a:bodyPr>
          <a:lstStyle>
            <a:lvl1pPr marL="0" indent="0">
              <a:buFont typeface="Arial" pitchFamily="34" charset="0"/>
              <a:buNone/>
              <a:defRPr sz="1800">
                <a:solidFill>
                  <a:schemeClr val="tx2"/>
                </a:solidFill>
              </a:defRPr>
            </a:lvl1pPr>
            <a:lvl2pPr marL="457200" indent="0">
              <a:buNone/>
              <a:defRPr>
                <a:solidFill>
                  <a:schemeClr val="tx2"/>
                </a:solidFill>
              </a:defRPr>
            </a:lvl2pPr>
            <a:lvl3pPr marL="914400" indent="0">
              <a:buNone/>
              <a:defRPr>
                <a:solidFill>
                  <a:schemeClr val="tx2"/>
                </a:solidFill>
              </a:defRPr>
            </a:lvl3pPr>
            <a:lvl4pPr marL="1371600" indent="0">
              <a:buNone/>
              <a:defRPr>
                <a:solidFill>
                  <a:schemeClr val="tx2"/>
                </a:solidFill>
              </a:defRPr>
            </a:lvl4pPr>
            <a:lvl5pPr marL="1828800" indent="0">
              <a:buNone/>
              <a:defRPr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smtClean="0"/>
              <a:t>Subtitle</a:t>
            </a:r>
          </a:p>
        </p:txBody>
      </p:sp>
      <p:cxnSp>
        <p:nvCxnSpPr>
          <p:cNvPr id="32" name="Conector recto 12"/>
          <p:cNvCxnSpPr/>
          <p:nvPr userDrawn="1"/>
        </p:nvCxnSpPr>
        <p:spPr>
          <a:xfrm flipH="1">
            <a:off x="407671" y="5961731"/>
            <a:ext cx="5897778" cy="2873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grpSp>
        <p:nvGrpSpPr>
          <p:cNvPr id="24" name="Group 4"/>
          <p:cNvGrpSpPr>
            <a:grpSpLocks noChangeAspect="1"/>
          </p:cNvGrpSpPr>
          <p:nvPr userDrawn="1"/>
        </p:nvGrpSpPr>
        <p:grpSpPr bwMode="auto">
          <a:xfrm>
            <a:off x="9299675" y="6133575"/>
            <a:ext cx="1624293" cy="160505"/>
            <a:chOff x="4649" y="3974"/>
            <a:chExt cx="812" cy="107"/>
          </a:xfrm>
        </p:grpSpPr>
        <p:sp>
          <p:nvSpPr>
            <p:cNvPr id="25" name="AutoShape 3"/>
            <p:cNvSpPr>
              <a:spLocks noChangeAspect="1" noChangeArrowheads="1" noTextEdit="1"/>
            </p:cNvSpPr>
            <p:nvPr userDrawn="1"/>
          </p:nvSpPr>
          <p:spPr bwMode="auto">
            <a:xfrm>
              <a:off x="4649" y="3974"/>
              <a:ext cx="812" cy="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27" name="Freeform 26"/>
            <p:cNvSpPr>
              <a:spLocks noEditPoints="1"/>
            </p:cNvSpPr>
            <p:nvPr userDrawn="1"/>
          </p:nvSpPr>
          <p:spPr bwMode="auto">
            <a:xfrm>
              <a:off x="4649" y="3974"/>
              <a:ext cx="812" cy="107"/>
            </a:xfrm>
            <a:custGeom>
              <a:avLst/>
              <a:gdLst>
                <a:gd name="T0" fmla="*/ 2293 w 3248"/>
                <a:gd name="T1" fmla="*/ 424 h 428"/>
                <a:gd name="T2" fmla="*/ 2209 w 3248"/>
                <a:gd name="T3" fmla="*/ 355 h 428"/>
                <a:gd name="T4" fmla="*/ 2159 w 3248"/>
                <a:gd name="T5" fmla="*/ 76 h 428"/>
                <a:gd name="T6" fmla="*/ 2306 w 3248"/>
                <a:gd name="T7" fmla="*/ 5 h 428"/>
                <a:gd name="T8" fmla="*/ 2042 w 3248"/>
                <a:gd name="T9" fmla="*/ 407 h 428"/>
                <a:gd name="T10" fmla="*/ 611 w 3248"/>
                <a:gd name="T11" fmla="*/ 11 h 428"/>
                <a:gd name="T12" fmla="*/ 672 w 3248"/>
                <a:gd name="T13" fmla="*/ 353 h 428"/>
                <a:gd name="T14" fmla="*/ 737 w 3248"/>
                <a:gd name="T15" fmla="*/ 376 h 428"/>
                <a:gd name="T16" fmla="*/ 909 w 3248"/>
                <a:gd name="T17" fmla="*/ 1 h 428"/>
                <a:gd name="T18" fmla="*/ 261 w 3248"/>
                <a:gd name="T19" fmla="*/ 332 h 428"/>
                <a:gd name="T20" fmla="*/ 114 w 3248"/>
                <a:gd name="T21" fmla="*/ 347 h 428"/>
                <a:gd name="T22" fmla="*/ 94 w 3248"/>
                <a:gd name="T23" fmla="*/ 277 h 428"/>
                <a:gd name="T24" fmla="*/ 261 w 3248"/>
                <a:gd name="T25" fmla="*/ 332 h 428"/>
                <a:gd name="T26" fmla="*/ 52 w 3248"/>
                <a:gd name="T27" fmla="*/ 102 h 428"/>
                <a:gd name="T28" fmla="*/ 234 w 3248"/>
                <a:gd name="T29" fmla="*/ 90 h 428"/>
                <a:gd name="T30" fmla="*/ 179 w 3248"/>
                <a:gd name="T31" fmla="*/ 176 h 428"/>
                <a:gd name="T32" fmla="*/ 9 w 3248"/>
                <a:gd name="T33" fmla="*/ 257 h 428"/>
                <a:gd name="T34" fmla="*/ 35 w 3248"/>
                <a:gd name="T35" fmla="*/ 394 h 428"/>
                <a:gd name="T36" fmla="*/ 164 w 3248"/>
                <a:gd name="T37" fmla="*/ 426 h 428"/>
                <a:gd name="T38" fmla="*/ 284 w 3248"/>
                <a:gd name="T39" fmla="*/ 404 h 428"/>
                <a:gd name="T40" fmla="*/ 331 w 3248"/>
                <a:gd name="T41" fmla="*/ 45 h 428"/>
                <a:gd name="T42" fmla="*/ 1319 w 3248"/>
                <a:gd name="T43" fmla="*/ 332 h 428"/>
                <a:gd name="T44" fmla="*/ 1168 w 3248"/>
                <a:gd name="T45" fmla="*/ 344 h 428"/>
                <a:gd name="T46" fmla="*/ 1155 w 3248"/>
                <a:gd name="T47" fmla="*/ 272 h 428"/>
                <a:gd name="T48" fmla="*/ 1264 w 3248"/>
                <a:gd name="T49" fmla="*/ 0 h 428"/>
                <a:gd name="T50" fmla="*/ 1122 w 3248"/>
                <a:gd name="T51" fmla="*/ 98 h 428"/>
                <a:gd name="T52" fmla="*/ 1298 w 3248"/>
                <a:gd name="T53" fmla="*/ 94 h 428"/>
                <a:gd name="T54" fmla="*/ 1212 w 3248"/>
                <a:gd name="T55" fmla="*/ 177 h 428"/>
                <a:gd name="T56" fmla="*/ 1064 w 3248"/>
                <a:gd name="T57" fmla="*/ 270 h 428"/>
                <a:gd name="T58" fmla="*/ 1102 w 3248"/>
                <a:gd name="T59" fmla="*/ 401 h 428"/>
                <a:gd name="T60" fmla="*/ 1246 w 3248"/>
                <a:gd name="T61" fmla="*/ 423 h 428"/>
                <a:gd name="T62" fmla="*/ 1354 w 3248"/>
                <a:gd name="T63" fmla="*/ 407 h 428"/>
                <a:gd name="T64" fmla="*/ 1381 w 3248"/>
                <a:gd name="T65" fmla="*/ 36 h 428"/>
                <a:gd name="T66" fmla="*/ 2714 w 3248"/>
                <a:gd name="T67" fmla="*/ 326 h 428"/>
                <a:gd name="T68" fmla="*/ 2576 w 3248"/>
                <a:gd name="T69" fmla="*/ 337 h 428"/>
                <a:gd name="T70" fmla="*/ 2533 w 3248"/>
                <a:gd name="T71" fmla="*/ 4 h 428"/>
                <a:gd name="T72" fmla="*/ 2468 w 3248"/>
                <a:gd name="T73" fmla="*/ 364 h 428"/>
                <a:gd name="T74" fmla="*/ 2611 w 3248"/>
                <a:gd name="T75" fmla="*/ 427 h 428"/>
                <a:gd name="T76" fmla="*/ 2761 w 3248"/>
                <a:gd name="T77" fmla="*/ 403 h 428"/>
                <a:gd name="T78" fmla="*/ 2937 w 3248"/>
                <a:gd name="T79" fmla="*/ 413 h 428"/>
                <a:gd name="T80" fmla="*/ 3135 w 3248"/>
                <a:gd name="T81" fmla="*/ 422 h 428"/>
                <a:gd name="T82" fmla="*/ 3248 w 3248"/>
                <a:gd name="T83" fmla="*/ 300 h 428"/>
                <a:gd name="T84" fmla="*/ 3184 w 3248"/>
                <a:gd name="T85" fmla="*/ 204 h 428"/>
                <a:gd name="T86" fmla="*/ 3038 w 3248"/>
                <a:gd name="T87" fmla="*/ 127 h 428"/>
                <a:gd name="T88" fmla="*/ 3076 w 3248"/>
                <a:gd name="T89" fmla="*/ 76 h 428"/>
                <a:gd name="T90" fmla="*/ 3232 w 3248"/>
                <a:gd name="T91" fmla="*/ 30 h 428"/>
                <a:gd name="T92" fmla="*/ 3039 w 3248"/>
                <a:gd name="T93" fmla="*/ 8 h 428"/>
                <a:gd name="T94" fmla="*/ 2943 w 3248"/>
                <a:gd name="T95" fmla="*/ 122 h 428"/>
                <a:gd name="T96" fmla="*/ 3021 w 3248"/>
                <a:gd name="T97" fmla="*/ 229 h 428"/>
                <a:gd name="T98" fmla="*/ 3154 w 3248"/>
                <a:gd name="T99" fmla="*/ 300 h 428"/>
                <a:gd name="T100" fmla="*/ 3113 w 3248"/>
                <a:gd name="T101" fmla="*/ 350 h 428"/>
                <a:gd name="T102" fmla="*/ 1639 w 3248"/>
                <a:gd name="T103" fmla="*/ 80 h 428"/>
                <a:gd name="T104" fmla="*/ 1790 w 3248"/>
                <a:gd name="T105" fmla="*/ 97 h 428"/>
                <a:gd name="T106" fmla="*/ 1832 w 3248"/>
                <a:gd name="T107" fmla="*/ 245 h 428"/>
                <a:gd name="T108" fmla="*/ 1739 w 3248"/>
                <a:gd name="T109" fmla="*/ 353 h 428"/>
                <a:gd name="T110" fmla="*/ 1652 w 3248"/>
                <a:gd name="T111" fmla="*/ 4 h 428"/>
                <a:gd name="T112" fmla="*/ 1701 w 3248"/>
                <a:gd name="T113" fmla="*/ 428 h 428"/>
                <a:gd name="T114" fmla="*/ 1885 w 3248"/>
                <a:gd name="T115" fmla="*/ 369 h 428"/>
                <a:gd name="T116" fmla="*/ 1930 w 3248"/>
                <a:gd name="T117" fmla="*/ 187 h 428"/>
                <a:gd name="T118" fmla="*/ 1786 w 3248"/>
                <a:gd name="T119" fmla="*/ 8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248" h="428">
                  <a:moveTo>
                    <a:pt x="2042" y="407"/>
                  </a:moveTo>
                  <a:lnTo>
                    <a:pt x="2042" y="407"/>
                  </a:lnTo>
                  <a:lnTo>
                    <a:pt x="2055" y="411"/>
                  </a:lnTo>
                  <a:lnTo>
                    <a:pt x="2089" y="418"/>
                  </a:lnTo>
                  <a:lnTo>
                    <a:pt x="2113" y="421"/>
                  </a:lnTo>
                  <a:lnTo>
                    <a:pt x="2140" y="425"/>
                  </a:lnTo>
                  <a:lnTo>
                    <a:pt x="2171" y="427"/>
                  </a:lnTo>
                  <a:lnTo>
                    <a:pt x="2205" y="428"/>
                  </a:lnTo>
                  <a:lnTo>
                    <a:pt x="2205" y="428"/>
                  </a:lnTo>
                  <a:lnTo>
                    <a:pt x="2239" y="427"/>
                  </a:lnTo>
                  <a:lnTo>
                    <a:pt x="2268" y="426"/>
                  </a:lnTo>
                  <a:lnTo>
                    <a:pt x="2293" y="424"/>
                  </a:lnTo>
                  <a:lnTo>
                    <a:pt x="2312" y="422"/>
                  </a:lnTo>
                  <a:lnTo>
                    <a:pt x="2339" y="419"/>
                  </a:lnTo>
                  <a:lnTo>
                    <a:pt x="2347" y="417"/>
                  </a:lnTo>
                  <a:lnTo>
                    <a:pt x="2347" y="346"/>
                  </a:lnTo>
                  <a:lnTo>
                    <a:pt x="2347" y="346"/>
                  </a:lnTo>
                  <a:lnTo>
                    <a:pt x="2339" y="347"/>
                  </a:lnTo>
                  <a:lnTo>
                    <a:pt x="2314" y="351"/>
                  </a:lnTo>
                  <a:lnTo>
                    <a:pt x="2277" y="354"/>
                  </a:lnTo>
                  <a:lnTo>
                    <a:pt x="2255" y="355"/>
                  </a:lnTo>
                  <a:lnTo>
                    <a:pt x="2230" y="355"/>
                  </a:lnTo>
                  <a:lnTo>
                    <a:pt x="2230" y="355"/>
                  </a:lnTo>
                  <a:lnTo>
                    <a:pt x="2209" y="355"/>
                  </a:lnTo>
                  <a:lnTo>
                    <a:pt x="2191" y="354"/>
                  </a:lnTo>
                  <a:lnTo>
                    <a:pt x="2160" y="351"/>
                  </a:lnTo>
                  <a:lnTo>
                    <a:pt x="2141" y="349"/>
                  </a:lnTo>
                  <a:lnTo>
                    <a:pt x="2134" y="348"/>
                  </a:lnTo>
                  <a:lnTo>
                    <a:pt x="2134" y="247"/>
                  </a:lnTo>
                  <a:lnTo>
                    <a:pt x="2318" y="247"/>
                  </a:lnTo>
                  <a:lnTo>
                    <a:pt x="2318" y="175"/>
                  </a:lnTo>
                  <a:lnTo>
                    <a:pt x="2134" y="175"/>
                  </a:lnTo>
                  <a:lnTo>
                    <a:pt x="2134" y="79"/>
                  </a:lnTo>
                  <a:lnTo>
                    <a:pt x="2134" y="79"/>
                  </a:lnTo>
                  <a:lnTo>
                    <a:pt x="2141" y="78"/>
                  </a:lnTo>
                  <a:lnTo>
                    <a:pt x="2159" y="76"/>
                  </a:lnTo>
                  <a:lnTo>
                    <a:pt x="2187" y="74"/>
                  </a:lnTo>
                  <a:lnTo>
                    <a:pt x="2224" y="73"/>
                  </a:lnTo>
                  <a:lnTo>
                    <a:pt x="2224" y="73"/>
                  </a:lnTo>
                  <a:lnTo>
                    <a:pt x="2247" y="73"/>
                  </a:lnTo>
                  <a:lnTo>
                    <a:pt x="2268" y="74"/>
                  </a:lnTo>
                  <a:lnTo>
                    <a:pt x="2305" y="77"/>
                  </a:lnTo>
                  <a:lnTo>
                    <a:pt x="2331" y="80"/>
                  </a:lnTo>
                  <a:lnTo>
                    <a:pt x="2340" y="82"/>
                  </a:lnTo>
                  <a:lnTo>
                    <a:pt x="2340" y="10"/>
                  </a:lnTo>
                  <a:lnTo>
                    <a:pt x="2340" y="10"/>
                  </a:lnTo>
                  <a:lnTo>
                    <a:pt x="2331" y="9"/>
                  </a:lnTo>
                  <a:lnTo>
                    <a:pt x="2306" y="5"/>
                  </a:lnTo>
                  <a:lnTo>
                    <a:pt x="2266" y="2"/>
                  </a:lnTo>
                  <a:lnTo>
                    <a:pt x="2242" y="1"/>
                  </a:lnTo>
                  <a:lnTo>
                    <a:pt x="2214" y="0"/>
                  </a:lnTo>
                  <a:lnTo>
                    <a:pt x="2214" y="0"/>
                  </a:lnTo>
                  <a:lnTo>
                    <a:pt x="2176" y="1"/>
                  </a:lnTo>
                  <a:lnTo>
                    <a:pt x="2144" y="3"/>
                  </a:lnTo>
                  <a:lnTo>
                    <a:pt x="2114" y="6"/>
                  </a:lnTo>
                  <a:lnTo>
                    <a:pt x="2089" y="9"/>
                  </a:lnTo>
                  <a:lnTo>
                    <a:pt x="2069" y="13"/>
                  </a:lnTo>
                  <a:lnTo>
                    <a:pt x="2055" y="15"/>
                  </a:lnTo>
                  <a:lnTo>
                    <a:pt x="2042" y="19"/>
                  </a:lnTo>
                  <a:lnTo>
                    <a:pt x="2042" y="407"/>
                  </a:lnTo>
                  <a:close/>
                  <a:moveTo>
                    <a:pt x="726" y="246"/>
                  </a:moveTo>
                  <a:lnTo>
                    <a:pt x="726" y="246"/>
                  </a:lnTo>
                  <a:lnTo>
                    <a:pt x="722" y="257"/>
                  </a:lnTo>
                  <a:lnTo>
                    <a:pt x="719" y="270"/>
                  </a:lnTo>
                  <a:lnTo>
                    <a:pt x="719" y="270"/>
                  </a:lnTo>
                  <a:lnTo>
                    <a:pt x="715" y="257"/>
                  </a:lnTo>
                  <a:lnTo>
                    <a:pt x="712" y="246"/>
                  </a:lnTo>
                  <a:lnTo>
                    <a:pt x="630" y="39"/>
                  </a:lnTo>
                  <a:lnTo>
                    <a:pt x="630" y="39"/>
                  </a:lnTo>
                  <a:lnTo>
                    <a:pt x="624" y="28"/>
                  </a:lnTo>
                  <a:lnTo>
                    <a:pt x="618" y="19"/>
                  </a:lnTo>
                  <a:lnTo>
                    <a:pt x="611" y="11"/>
                  </a:lnTo>
                  <a:lnTo>
                    <a:pt x="603" y="7"/>
                  </a:lnTo>
                  <a:lnTo>
                    <a:pt x="593" y="3"/>
                  </a:lnTo>
                  <a:lnTo>
                    <a:pt x="581" y="1"/>
                  </a:lnTo>
                  <a:lnTo>
                    <a:pt x="569" y="1"/>
                  </a:lnTo>
                  <a:lnTo>
                    <a:pt x="555" y="0"/>
                  </a:lnTo>
                  <a:lnTo>
                    <a:pt x="555" y="0"/>
                  </a:lnTo>
                  <a:lnTo>
                    <a:pt x="529" y="1"/>
                  </a:lnTo>
                  <a:lnTo>
                    <a:pt x="513" y="2"/>
                  </a:lnTo>
                  <a:lnTo>
                    <a:pt x="471" y="422"/>
                  </a:lnTo>
                  <a:lnTo>
                    <a:pt x="564" y="422"/>
                  </a:lnTo>
                  <a:lnTo>
                    <a:pt x="584" y="140"/>
                  </a:lnTo>
                  <a:lnTo>
                    <a:pt x="672" y="353"/>
                  </a:lnTo>
                  <a:lnTo>
                    <a:pt x="672" y="353"/>
                  </a:lnTo>
                  <a:lnTo>
                    <a:pt x="675" y="359"/>
                  </a:lnTo>
                  <a:lnTo>
                    <a:pt x="679" y="364"/>
                  </a:lnTo>
                  <a:lnTo>
                    <a:pt x="684" y="368"/>
                  </a:lnTo>
                  <a:lnTo>
                    <a:pt x="689" y="371"/>
                  </a:lnTo>
                  <a:lnTo>
                    <a:pt x="695" y="373"/>
                  </a:lnTo>
                  <a:lnTo>
                    <a:pt x="702" y="376"/>
                  </a:lnTo>
                  <a:lnTo>
                    <a:pt x="710" y="377"/>
                  </a:lnTo>
                  <a:lnTo>
                    <a:pt x="719" y="377"/>
                  </a:lnTo>
                  <a:lnTo>
                    <a:pt x="719" y="377"/>
                  </a:lnTo>
                  <a:lnTo>
                    <a:pt x="728" y="377"/>
                  </a:lnTo>
                  <a:lnTo>
                    <a:pt x="737" y="376"/>
                  </a:lnTo>
                  <a:lnTo>
                    <a:pt x="744" y="373"/>
                  </a:lnTo>
                  <a:lnTo>
                    <a:pt x="750" y="371"/>
                  </a:lnTo>
                  <a:lnTo>
                    <a:pt x="755" y="368"/>
                  </a:lnTo>
                  <a:lnTo>
                    <a:pt x="759" y="364"/>
                  </a:lnTo>
                  <a:lnTo>
                    <a:pt x="762" y="359"/>
                  </a:lnTo>
                  <a:lnTo>
                    <a:pt x="765" y="353"/>
                  </a:lnTo>
                  <a:lnTo>
                    <a:pt x="853" y="140"/>
                  </a:lnTo>
                  <a:lnTo>
                    <a:pt x="874" y="422"/>
                  </a:lnTo>
                  <a:lnTo>
                    <a:pt x="967" y="422"/>
                  </a:lnTo>
                  <a:lnTo>
                    <a:pt x="925" y="2"/>
                  </a:lnTo>
                  <a:lnTo>
                    <a:pt x="925" y="2"/>
                  </a:lnTo>
                  <a:lnTo>
                    <a:pt x="909" y="1"/>
                  </a:lnTo>
                  <a:lnTo>
                    <a:pt x="883" y="0"/>
                  </a:lnTo>
                  <a:lnTo>
                    <a:pt x="883" y="0"/>
                  </a:lnTo>
                  <a:lnTo>
                    <a:pt x="868" y="1"/>
                  </a:lnTo>
                  <a:lnTo>
                    <a:pt x="856" y="1"/>
                  </a:lnTo>
                  <a:lnTo>
                    <a:pt x="845" y="3"/>
                  </a:lnTo>
                  <a:lnTo>
                    <a:pt x="836" y="7"/>
                  </a:lnTo>
                  <a:lnTo>
                    <a:pt x="827" y="11"/>
                  </a:lnTo>
                  <a:lnTo>
                    <a:pt x="819" y="19"/>
                  </a:lnTo>
                  <a:lnTo>
                    <a:pt x="813" y="28"/>
                  </a:lnTo>
                  <a:lnTo>
                    <a:pt x="808" y="39"/>
                  </a:lnTo>
                  <a:lnTo>
                    <a:pt x="726" y="246"/>
                  </a:lnTo>
                  <a:close/>
                  <a:moveTo>
                    <a:pt x="261" y="332"/>
                  </a:moveTo>
                  <a:lnTo>
                    <a:pt x="261" y="332"/>
                  </a:lnTo>
                  <a:lnTo>
                    <a:pt x="241" y="338"/>
                  </a:lnTo>
                  <a:lnTo>
                    <a:pt x="215" y="347"/>
                  </a:lnTo>
                  <a:lnTo>
                    <a:pt x="200" y="350"/>
                  </a:lnTo>
                  <a:lnTo>
                    <a:pt x="186" y="353"/>
                  </a:lnTo>
                  <a:lnTo>
                    <a:pt x="172" y="355"/>
                  </a:lnTo>
                  <a:lnTo>
                    <a:pt x="157" y="355"/>
                  </a:lnTo>
                  <a:lnTo>
                    <a:pt x="157" y="355"/>
                  </a:lnTo>
                  <a:lnTo>
                    <a:pt x="144" y="355"/>
                  </a:lnTo>
                  <a:lnTo>
                    <a:pt x="131" y="353"/>
                  </a:lnTo>
                  <a:lnTo>
                    <a:pt x="120" y="349"/>
                  </a:lnTo>
                  <a:lnTo>
                    <a:pt x="114" y="347"/>
                  </a:lnTo>
                  <a:lnTo>
                    <a:pt x="109" y="344"/>
                  </a:lnTo>
                  <a:lnTo>
                    <a:pt x="105" y="340"/>
                  </a:lnTo>
                  <a:lnTo>
                    <a:pt x="101" y="336"/>
                  </a:lnTo>
                  <a:lnTo>
                    <a:pt x="98" y="331"/>
                  </a:lnTo>
                  <a:lnTo>
                    <a:pt x="95" y="326"/>
                  </a:lnTo>
                  <a:lnTo>
                    <a:pt x="93" y="321"/>
                  </a:lnTo>
                  <a:lnTo>
                    <a:pt x="92" y="315"/>
                  </a:lnTo>
                  <a:lnTo>
                    <a:pt x="91" y="308"/>
                  </a:lnTo>
                  <a:lnTo>
                    <a:pt x="90" y="300"/>
                  </a:lnTo>
                  <a:lnTo>
                    <a:pt x="90" y="300"/>
                  </a:lnTo>
                  <a:lnTo>
                    <a:pt x="91" y="288"/>
                  </a:lnTo>
                  <a:lnTo>
                    <a:pt x="94" y="277"/>
                  </a:lnTo>
                  <a:lnTo>
                    <a:pt x="96" y="272"/>
                  </a:lnTo>
                  <a:lnTo>
                    <a:pt x="99" y="266"/>
                  </a:lnTo>
                  <a:lnTo>
                    <a:pt x="103" y="262"/>
                  </a:lnTo>
                  <a:lnTo>
                    <a:pt x="106" y="258"/>
                  </a:lnTo>
                  <a:lnTo>
                    <a:pt x="111" y="255"/>
                  </a:lnTo>
                  <a:lnTo>
                    <a:pt x="116" y="252"/>
                  </a:lnTo>
                  <a:lnTo>
                    <a:pt x="123" y="249"/>
                  </a:lnTo>
                  <a:lnTo>
                    <a:pt x="129" y="247"/>
                  </a:lnTo>
                  <a:lnTo>
                    <a:pt x="145" y="244"/>
                  </a:lnTo>
                  <a:lnTo>
                    <a:pt x="162" y="242"/>
                  </a:lnTo>
                  <a:lnTo>
                    <a:pt x="261" y="239"/>
                  </a:lnTo>
                  <a:lnTo>
                    <a:pt x="261" y="332"/>
                  </a:lnTo>
                  <a:close/>
                  <a:moveTo>
                    <a:pt x="205" y="0"/>
                  </a:moveTo>
                  <a:lnTo>
                    <a:pt x="205" y="0"/>
                  </a:lnTo>
                  <a:lnTo>
                    <a:pt x="176" y="1"/>
                  </a:lnTo>
                  <a:lnTo>
                    <a:pt x="147" y="4"/>
                  </a:lnTo>
                  <a:lnTo>
                    <a:pt x="121" y="7"/>
                  </a:lnTo>
                  <a:lnTo>
                    <a:pt x="97" y="12"/>
                  </a:lnTo>
                  <a:lnTo>
                    <a:pt x="77" y="17"/>
                  </a:lnTo>
                  <a:lnTo>
                    <a:pt x="58" y="23"/>
                  </a:lnTo>
                  <a:lnTo>
                    <a:pt x="44" y="28"/>
                  </a:lnTo>
                  <a:lnTo>
                    <a:pt x="33" y="33"/>
                  </a:lnTo>
                  <a:lnTo>
                    <a:pt x="52" y="102"/>
                  </a:lnTo>
                  <a:lnTo>
                    <a:pt x="52" y="102"/>
                  </a:lnTo>
                  <a:lnTo>
                    <a:pt x="63" y="98"/>
                  </a:lnTo>
                  <a:lnTo>
                    <a:pt x="92" y="91"/>
                  </a:lnTo>
                  <a:lnTo>
                    <a:pt x="111" y="86"/>
                  </a:lnTo>
                  <a:lnTo>
                    <a:pt x="133" y="82"/>
                  </a:lnTo>
                  <a:lnTo>
                    <a:pt x="155" y="80"/>
                  </a:lnTo>
                  <a:lnTo>
                    <a:pt x="179" y="79"/>
                  </a:lnTo>
                  <a:lnTo>
                    <a:pt x="179" y="79"/>
                  </a:lnTo>
                  <a:lnTo>
                    <a:pt x="197" y="80"/>
                  </a:lnTo>
                  <a:lnTo>
                    <a:pt x="214" y="82"/>
                  </a:lnTo>
                  <a:lnTo>
                    <a:pt x="221" y="84"/>
                  </a:lnTo>
                  <a:lnTo>
                    <a:pt x="228" y="86"/>
                  </a:lnTo>
                  <a:lnTo>
                    <a:pt x="234" y="90"/>
                  </a:lnTo>
                  <a:lnTo>
                    <a:pt x="239" y="94"/>
                  </a:lnTo>
                  <a:lnTo>
                    <a:pt x="244" y="98"/>
                  </a:lnTo>
                  <a:lnTo>
                    <a:pt x="248" y="102"/>
                  </a:lnTo>
                  <a:lnTo>
                    <a:pt x="251" y="108"/>
                  </a:lnTo>
                  <a:lnTo>
                    <a:pt x="254" y="114"/>
                  </a:lnTo>
                  <a:lnTo>
                    <a:pt x="256" y="120"/>
                  </a:lnTo>
                  <a:lnTo>
                    <a:pt x="258" y="129"/>
                  </a:lnTo>
                  <a:lnTo>
                    <a:pt x="260" y="137"/>
                  </a:lnTo>
                  <a:lnTo>
                    <a:pt x="260" y="146"/>
                  </a:lnTo>
                  <a:lnTo>
                    <a:pt x="260" y="176"/>
                  </a:lnTo>
                  <a:lnTo>
                    <a:pt x="179" y="176"/>
                  </a:lnTo>
                  <a:lnTo>
                    <a:pt x="179" y="176"/>
                  </a:lnTo>
                  <a:lnTo>
                    <a:pt x="154" y="177"/>
                  </a:lnTo>
                  <a:lnTo>
                    <a:pt x="132" y="179"/>
                  </a:lnTo>
                  <a:lnTo>
                    <a:pt x="111" y="182"/>
                  </a:lnTo>
                  <a:lnTo>
                    <a:pt x="93" y="187"/>
                  </a:lnTo>
                  <a:lnTo>
                    <a:pt x="77" y="192"/>
                  </a:lnTo>
                  <a:lnTo>
                    <a:pt x="61" y="200"/>
                  </a:lnTo>
                  <a:lnTo>
                    <a:pt x="49" y="207"/>
                  </a:lnTo>
                  <a:lnTo>
                    <a:pt x="38" y="216"/>
                  </a:lnTo>
                  <a:lnTo>
                    <a:pt x="29" y="225"/>
                  </a:lnTo>
                  <a:lnTo>
                    <a:pt x="20" y="236"/>
                  </a:lnTo>
                  <a:lnTo>
                    <a:pt x="14" y="246"/>
                  </a:lnTo>
                  <a:lnTo>
                    <a:pt x="9" y="257"/>
                  </a:lnTo>
                  <a:lnTo>
                    <a:pt x="5" y="270"/>
                  </a:lnTo>
                  <a:lnTo>
                    <a:pt x="2" y="282"/>
                  </a:lnTo>
                  <a:lnTo>
                    <a:pt x="1" y="294"/>
                  </a:lnTo>
                  <a:lnTo>
                    <a:pt x="0" y="307"/>
                  </a:lnTo>
                  <a:lnTo>
                    <a:pt x="0" y="307"/>
                  </a:lnTo>
                  <a:lnTo>
                    <a:pt x="1" y="323"/>
                  </a:lnTo>
                  <a:lnTo>
                    <a:pt x="3" y="338"/>
                  </a:lnTo>
                  <a:lnTo>
                    <a:pt x="7" y="352"/>
                  </a:lnTo>
                  <a:lnTo>
                    <a:pt x="12" y="364"/>
                  </a:lnTo>
                  <a:lnTo>
                    <a:pt x="19" y="376"/>
                  </a:lnTo>
                  <a:lnTo>
                    <a:pt x="27" y="386"/>
                  </a:lnTo>
                  <a:lnTo>
                    <a:pt x="35" y="394"/>
                  </a:lnTo>
                  <a:lnTo>
                    <a:pt x="45" y="401"/>
                  </a:lnTo>
                  <a:lnTo>
                    <a:pt x="54" y="408"/>
                  </a:lnTo>
                  <a:lnTo>
                    <a:pt x="65" y="414"/>
                  </a:lnTo>
                  <a:lnTo>
                    <a:pt x="77" y="418"/>
                  </a:lnTo>
                  <a:lnTo>
                    <a:pt x="89" y="422"/>
                  </a:lnTo>
                  <a:lnTo>
                    <a:pt x="101" y="424"/>
                  </a:lnTo>
                  <a:lnTo>
                    <a:pt x="113" y="426"/>
                  </a:lnTo>
                  <a:lnTo>
                    <a:pt x="126" y="427"/>
                  </a:lnTo>
                  <a:lnTo>
                    <a:pt x="138" y="428"/>
                  </a:lnTo>
                  <a:lnTo>
                    <a:pt x="138" y="428"/>
                  </a:lnTo>
                  <a:lnTo>
                    <a:pt x="151" y="427"/>
                  </a:lnTo>
                  <a:lnTo>
                    <a:pt x="164" y="426"/>
                  </a:lnTo>
                  <a:lnTo>
                    <a:pt x="189" y="423"/>
                  </a:lnTo>
                  <a:lnTo>
                    <a:pt x="209" y="418"/>
                  </a:lnTo>
                  <a:lnTo>
                    <a:pt x="227" y="412"/>
                  </a:lnTo>
                  <a:lnTo>
                    <a:pt x="241" y="406"/>
                  </a:lnTo>
                  <a:lnTo>
                    <a:pt x="252" y="401"/>
                  </a:lnTo>
                  <a:lnTo>
                    <a:pt x="260" y="397"/>
                  </a:lnTo>
                  <a:lnTo>
                    <a:pt x="264" y="396"/>
                  </a:lnTo>
                  <a:lnTo>
                    <a:pt x="264" y="396"/>
                  </a:lnTo>
                  <a:lnTo>
                    <a:pt x="266" y="397"/>
                  </a:lnTo>
                  <a:lnTo>
                    <a:pt x="270" y="398"/>
                  </a:lnTo>
                  <a:lnTo>
                    <a:pt x="276" y="401"/>
                  </a:lnTo>
                  <a:lnTo>
                    <a:pt x="284" y="404"/>
                  </a:lnTo>
                  <a:lnTo>
                    <a:pt x="295" y="407"/>
                  </a:lnTo>
                  <a:lnTo>
                    <a:pt x="311" y="411"/>
                  </a:lnTo>
                  <a:lnTo>
                    <a:pt x="329" y="412"/>
                  </a:lnTo>
                  <a:lnTo>
                    <a:pt x="352" y="413"/>
                  </a:lnTo>
                  <a:lnTo>
                    <a:pt x="352" y="122"/>
                  </a:lnTo>
                  <a:lnTo>
                    <a:pt x="352" y="122"/>
                  </a:lnTo>
                  <a:lnTo>
                    <a:pt x="352" y="106"/>
                  </a:lnTo>
                  <a:lnTo>
                    <a:pt x="350" y="92"/>
                  </a:lnTo>
                  <a:lnTo>
                    <a:pt x="347" y="78"/>
                  </a:lnTo>
                  <a:lnTo>
                    <a:pt x="343" y="66"/>
                  </a:lnTo>
                  <a:lnTo>
                    <a:pt x="337" y="56"/>
                  </a:lnTo>
                  <a:lnTo>
                    <a:pt x="331" y="45"/>
                  </a:lnTo>
                  <a:lnTo>
                    <a:pt x="323" y="36"/>
                  </a:lnTo>
                  <a:lnTo>
                    <a:pt x="314" y="29"/>
                  </a:lnTo>
                  <a:lnTo>
                    <a:pt x="304" y="22"/>
                  </a:lnTo>
                  <a:lnTo>
                    <a:pt x="293" y="15"/>
                  </a:lnTo>
                  <a:lnTo>
                    <a:pt x="281" y="11"/>
                  </a:lnTo>
                  <a:lnTo>
                    <a:pt x="268" y="7"/>
                  </a:lnTo>
                  <a:lnTo>
                    <a:pt x="253" y="4"/>
                  </a:lnTo>
                  <a:lnTo>
                    <a:pt x="238" y="2"/>
                  </a:lnTo>
                  <a:lnTo>
                    <a:pt x="223" y="1"/>
                  </a:lnTo>
                  <a:lnTo>
                    <a:pt x="205" y="0"/>
                  </a:lnTo>
                  <a:close/>
                  <a:moveTo>
                    <a:pt x="1319" y="332"/>
                  </a:moveTo>
                  <a:lnTo>
                    <a:pt x="1319" y="332"/>
                  </a:lnTo>
                  <a:lnTo>
                    <a:pt x="1300" y="338"/>
                  </a:lnTo>
                  <a:lnTo>
                    <a:pt x="1273" y="347"/>
                  </a:lnTo>
                  <a:lnTo>
                    <a:pt x="1259" y="350"/>
                  </a:lnTo>
                  <a:lnTo>
                    <a:pt x="1243" y="353"/>
                  </a:lnTo>
                  <a:lnTo>
                    <a:pt x="1229" y="355"/>
                  </a:lnTo>
                  <a:lnTo>
                    <a:pt x="1216" y="355"/>
                  </a:lnTo>
                  <a:lnTo>
                    <a:pt x="1216" y="355"/>
                  </a:lnTo>
                  <a:lnTo>
                    <a:pt x="1202" y="355"/>
                  </a:lnTo>
                  <a:lnTo>
                    <a:pt x="1189" y="353"/>
                  </a:lnTo>
                  <a:lnTo>
                    <a:pt x="1177" y="349"/>
                  </a:lnTo>
                  <a:lnTo>
                    <a:pt x="1172" y="347"/>
                  </a:lnTo>
                  <a:lnTo>
                    <a:pt x="1168" y="344"/>
                  </a:lnTo>
                  <a:lnTo>
                    <a:pt x="1164" y="340"/>
                  </a:lnTo>
                  <a:lnTo>
                    <a:pt x="1160" y="336"/>
                  </a:lnTo>
                  <a:lnTo>
                    <a:pt x="1157" y="331"/>
                  </a:lnTo>
                  <a:lnTo>
                    <a:pt x="1154" y="326"/>
                  </a:lnTo>
                  <a:lnTo>
                    <a:pt x="1151" y="321"/>
                  </a:lnTo>
                  <a:lnTo>
                    <a:pt x="1149" y="315"/>
                  </a:lnTo>
                  <a:lnTo>
                    <a:pt x="1148" y="308"/>
                  </a:lnTo>
                  <a:lnTo>
                    <a:pt x="1148" y="300"/>
                  </a:lnTo>
                  <a:lnTo>
                    <a:pt x="1148" y="300"/>
                  </a:lnTo>
                  <a:lnTo>
                    <a:pt x="1149" y="288"/>
                  </a:lnTo>
                  <a:lnTo>
                    <a:pt x="1152" y="277"/>
                  </a:lnTo>
                  <a:lnTo>
                    <a:pt x="1155" y="272"/>
                  </a:lnTo>
                  <a:lnTo>
                    <a:pt x="1158" y="266"/>
                  </a:lnTo>
                  <a:lnTo>
                    <a:pt x="1161" y="262"/>
                  </a:lnTo>
                  <a:lnTo>
                    <a:pt x="1165" y="258"/>
                  </a:lnTo>
                  <a:lnTo>
                    <a:pt x="1170" y="255"/>
                  </a:lnTo>
                  <a:lnTo>
                    <a:pt x="1175" y="252"/>
                  </a:lnTo>
                  <a:lnTo>
                    <a:pt x="1181" y="249"/>
                  </a:lnTo>
                  <a:lnTo>
                    <a:pt x="1187" y="247"/>
                  </a:lnTo>
                  <a:lnTo>
                    <a:pt x="1203" y="244"/>
                  </a:lnTo>
                  <a:lnTo>
                    <a:pt x="1221" y="242"/>
                  </a:lnTo>
                  <a:lnTo>
                    <a:pt x="1319" y="239"/>
                  </a:lnTo>
                  <a:lnTo>
                    <a:pt x="1319" y="332"/>
                  </a:lnTo>
                  <a:close/>
                  <a:moveTo>
                    <a:pt x="1264" y="0"/>
                  </a:moveTo>
                  <a:lnTo>
                    <a:pt x="1264" y="0"/>
                  </a:lnTo>
                  <a:lnTo>
                    <a:pt x="1233" y="1"/>
                  </a:lnTo>
                  <a:lnTo>
                    <a:pt x="1206" y="4"/>
                  </a:lnTo>
                  <a:lnTo>
                    <a:pt x="1179" y="7"/>
                  </a:lnTo>
                  <a:lnTo>
                    <a:pt x="1156" y="12"/>
                  </a:lnTo>
                  <a:lnTo>
                    <a:pt x="1135" y="17"/>
                  </a:lnTo>
                  <a:lnTo>
                    <a:pt x="1117" y="23"/>
                  </a:lnTo>
                  <a:lnTo>
                    <a:pt x="1102" y="28"/>
                  </a:lnTo>
                  <a:lnTo>
                    <a:pt x="1091" y="33"/>
                  </a:lnTo>
                  <a:lnTo>
                    <a:pt x="1111" y="102"/>
                  </a:lnTo>
                  <a:lnTo>
                    <a:pt x="1111" y="102"/>
                  </a:lnTo>
                  <a:lnTo>
                    <a:pt x="1122" y="98"/>
                  </a:lnTo>
                  <a:lnTo>
                    <a:pt x="1150" y="91"/>
                  </a:lnTo>
                  <a:lnTo>
                    <a:pt x="1169" y="86"/>
                  </a:lnTo>
                  <a:lnTo>
                    <a:pt x="1190" y="82"/>
                  </a:lnTo>
                  <a:lnTo>
                    <a:pt x="1213" y="80"/>
                  </a:lnTo>
                  <a:lnTo>
                    <a:pt x="1236" y="79"/>
                  </a:lnTo>
                  <a:lnTo>
                    <a:pt x="1236" y="79"/>
                  </a:lnTo>
                  <a:lnTo>
                    <a:pt x="1256" y="80"/>
                  </a:lnTo>
                  <a:lnTo>
                    <a:pt x="1272" y="82"/>
                  </a:lnTo>
                  <a:lnTo>
                    <a:pt x="1279" y="84"/>
                  </a:lnTo>
                  <a:lnTo>
                    <a:pt x="1285" y="86"/>
                  </a:lnTo>
                  <a:lnTo>
                    <a:pt x="1291" y="90"/>
                  </a:lnTo>
                  <a:lnTo>
                    <a:pt x="1298" y="94"/>
                  </a:lnTo>
                  <a:lnTo>
                    <a:pt x="1302" y="98"/>
                  </a:lnTo>
                  <a:lnTo>
                    <a:pt x="1306" y="102"/>
                  </a:lnTo>
                  <a:lnTo>
                    <a:pt x="1310" y="108"/>
                  </a:lnTo>
                  <a:lnTo>
                    <a:pt x="1313" y="114"/>
                  </a:lnTo>
                  <a:lnTo>
                    <a:pt x="1315" y="120"/>
                  </a:lnTo>
                  <a:lnTo>
                    <a:pt x="1316" y="129"/>
                  </a:lnTo>
                  <a:lnTo>
                    <a:pt x="1317" y="137"/>
                  </a:lnTo>
                  <a:lnTo>
                    <a:pt x="1318" y="146"/>
                  </a:lnTo>
                  <a:lnTo>
                    <a:pt x="1318" y="176"/>
                  </a:lnTo>
                  <a:lnTo>
                    <a:pt x="1236" y="176"/>
                  </a:lnTo>
                  <a:lnTo>
                    <a:pt x="1236" y="176"/>
                  </a:lnTo>
                  <a:lnTo>
                    <a:pt x="1212" y="177"/>
                  </a:lnTo>
                  <a:lnTo>
                    <a:pt x="1189" y="179"/>
                  </a:lnTo>
                  <a:lnTo>
                    <a:pt x="1169" y="182"/>
                  </a:lnTo>
                  <a:lnTo>
                    <a:pt x="1150" y="187"/>
                  </a:lnTo>
                  <a:lnTo>
                    <a:pt x="1134" y="192"/>
                  </a:lnTo>
                  <a:lnTo>
                    <a:pt x="1120" y="200"/>
                  </a:lnTo>
                  <a:lnTo>
                    <a:pt x="1108" y="207"/>
                  </a:lnTo>
                  <a:lnTo>
                    <a:pt x="1096" y="216"/>
                  </a:lnTo>
                  <a:lnTo>
                    <a:pt x="1086" y="225"/>
                  </a:lnTo>
                  <a:lnTo>
                    <a:pt x="1079" y="236"/>
                  </a:lnTo>
                  <a:lnTo>
                    <a:pt x="1072" y="246"/>
                  </a:lnTo>
                  <a:lnTo>
                    <a:pt x="1067" y="257"/>
                  </a:lnTo>
                  <a:lnTo>
                    <a:pt x="1064" y="270"/>
                  </a:lnTo>
                  <a:lnTo>
                    <a:pt x="1061" y="282"/>
                  </a:lnTo>
                  <a:lnTo>
                    <a:pt x="1058" y="294"/>
                  </a:lnTo>
                  <a:lnTo>
                    <a:pt x="1058" y="307"/>
                  </a:lnTo>
                  <a:lnTo>
                    <a:pt x="1058" y="307"/>
                  </a:lnTo>
                  <a:lnTo>
                    <a:pt x="1060" y="323"/>
                  </a:lnTo>
                  <a:lnTo>
                    <a:pt x="1062" y="338"/>
                  </a:lnTo>
                  <a:lnTo>
                    <a:pt x="1066" y="352"/>
                  </a:lnTo>
                  <a:lnTo>
                    <a:pt x="1071" y="364"/>
                  </a:lnTo>
                  <a:lnTo>
                    <a:pt x="1077" y="376"/>
                  </a:lnTo>
                  <a:lnTo>
                    <a:pt x="1085" y="386"/>
                  </a:lnTo>
                  <a:lnTo>
                    <a:pt x="1093" y="394"/>
                  </a:lnTo>
                  <a:lnTo>
                    <a:pt x="1102" y="401"/>
                  </a:lnTo>
                  <a:lnTo>
                    <a:pt x="1113" y="408"/>
                  </a:lnTo>
                  <a:lnTo>
                    <a:pt x="1124" y="414"/>
                  </a:lnTo>
                  <a:lnTo>
                    <a:pt x="1135" y="418"/>
                  </a:lnTo>
                  <a:lnTo>
                    <a:pt x="1146" y="422"/>
                  </a:lnTo>
                  <a:lnTo>
                    <a:pt x="1159" y="424"/>
                  </a:lnTo>
                  <a:lnTo>
                    <a:pt x="1171" y="426"/>
                  </a:lnTo>
                  <a:lnTo>
                    <a:pt x="1183" y="427"/>
                  </a:lnTo>
                  <a:lnTo>
                    <a:pt x="1195" y="428"/>
                  </a:lnTo>
                  <a:lnTo>
                    <a:pt x="1195" y="428"/>
                  </a:lnTo>
                  <a:lnTo>
                    <a:pt x="1210" y="427"/>
                  </a:lnTo>
                  <a:lnTo>
                    <a:pt x="1223" y="426"/>
                  </a:lnTo>
                  <a:lnTo>
                    <a:pt x="1246" y="423"/>
                  </a:lnTo>
                  <a:lnTo>
                    <a:pt x="1268" y="418"/>
                  </a:lnTo>
                  <a:lnTo>
                    <a:pt x="1285" y="412"/>
                  </a:lnTo>
                  <a:lnTo>
                    <a:pt x="1300" y="406"/>
                  </a:lnTo>
                  <a:lnTo>
                    <a:pt x="1311" y="401"/>
                  </a:lnTo>
                  <a:lnTo>
                    <a:pt x="1318" y="397"/>
                  </a:lnTo>
                  <a:lnTo>
                    <a:pt x="1322" y="396"/>
                  </a:lnTo>
                  <a:lnTo>
                    <a:pt x="1322" y="396"/>
                  </a:lnTo>
                  <a:lnTo>
                    <a:pt x="1324" y="397"/>
                  </a:lnTo>
                  <a:lnTo>
                    <a:pt x="1327" y="398"/>
                  </a:lnTo>
                  <a:lnTo>
                    <a:pt x="1333" y="401"/>
                  </a:lnTo>
                  <a:lnTo>
                    <a:pt x="1341" y="404"/>
                  </a:lnTo>
                  <a:lnTo>
                    <a:pt x="1354" y="407"/>
                  </a:lnTo>
                  <a:lnTo>
                    <a:pt x="1368" y="411"/>
                  </a:lnTo>
                  <a:lnTo>
                    <a:pt x="1387" y="412"/>
                  </a:lnTo>
                  <a:lnTo>
                    <a:pt x="1411" y="413"/>
                  </a:lnTo>
                  <a:lnTo>
                    <a:pt x="1411" y="122"/>
                  </a:lnTo>
                  <a:lnTo>
                    <a:pt x="1411" y="122"/>
                  </a:lnTo>
                  <a:lnTo>
                    <a:pt x="1411" y="106"/>
                  </a:lnTo>
                  <a:lnTo>
                    <a:pt x="1409" y="92"/>
                  </a:lnTo>
                  <a:lnTo>
                    <a:pt x="1406" y="78"/>
                  </a:lnTo>
                  <a:lnTo>
                    <a:pt x="1401" y="66"/>
                  </a:lnTo>
                  <a:lnTo>
                    <a:pt x="1396" y="56"/>
                  </a:lnTo>
                  <a:lnTo>
                    <a:pt x="1388" y="45"/>
                  </a:lnTo>
                  <a:lnTo>
                    <a:pt x="1381" y="36"/>
                  </a:lnTo>
                  <a:lnTo>
                    <a:pt x="1372" y="29"/>
                  </a:lnTo>
                  <a:lnTo>
                    <a:pt x="1362" y="22"/>
                  </a:lnTo>
                  <a:lnTo>
                    <a:pt x="1351" y="15"/>
                  </a:lnTo>
                  <a:lnTo>
                    <a:pt x="1339" y="11"/>
                  </a:lnTo>
                  <a:lnTo>
                    <a:pt x="1326" y="7"/>
                  </a:lnTo>
                  <a:lnTo>
                    <a:pt x="1312" y="4"/>
                  </a:lnTo>
                  <a:lnTo>
                    <a:pt x="1297" y="2"/>
                  </a:lnTo>
                  <a:lnTo>
                    <a:pt x="1280" y="1"/>
                  </a:lnTo>
                  <a:lnTo>
                    <a:pt x="1264" y="0"/>
                  </a:lnTo>
                  <a:close/>
                  <a:moveTo>
                    <a:pt x="2735" y="317"/>
                  </a:moveTo>
                  <a:lnTo>
                    <a:pt x="2735" y="317"/>
                  </a:lnTo>
                  <a:lnTo>
                    <a:pt x="2714" y="326"/>
                  </a:lnTo>
                  <a:lnTo>
                    <a:pt x="2700" y="331"/>
                  </a:lnTo>
                  <a:lnTo>
                    <a:pt x="2686" y="335"/>
                  </a:lnTo>
                  <a:lnTo>
                    <a:pt x="2671" y="340"/>
                  </a:lnTo>
                  <a:lnTo>
                    <a:pt x="2654" y="343"/>
                  </a:lnTo>
                  <a:lnTo>
                    <a:pt x="2638" y="345"/>
                  </a:lnTo>
                  <a:lnTo>
                    <a:pt x="2621" y="346"/>
                  </a:lnTo>
                  <a:lnTo>
                    <a:pt x="2621" y="346"/>
                  </a:lnTo>
                  <a:lnTo>
                    <a:pt x="2609" y="346"/>
                  </a:lnTo>
                  <a:lnTo>
                    <a:pt x="2599" y="345"/>
                  </a:lnTo>
                  <a:lnTo>
                    <a:pt x="2590" y="343"/>
                  </a:lnTo>
                  <a:lnTo>
                    <a:pt x="2583" y="341"/>
                  </a:lnTo>
                  <a:lnTo>
                    <a:pt x="2576" y="337"/>
                  </a:lnTo>
                  <a:lnTo>
                    <a:pt x="2570" y="333"/>
                  </a:lnTo>
                  <a:lnTo>
                    <a:pt x="2564" y="328"/>
                  </a:lnTo>
                  <a:lnTo>
                    <a:pt x="2560" y="323"/>
                  </a:lnTo>
                  <a:lnTo>
                    <a:pt x="2556" y="317"/>
                  </a:lnTo>
                  <a:lnTo>
                    <a:pt x="2553" y="311"/>
                  </a:lnTo>
                  <a:lnTo>
                    <a:pt x="2551" y="302"/>
                  </a:lnTo>
                  <a:lnTo>
                    <a:pt x="2549" y="294"/>
                  </a:lnTo>
                  <a:lnTo>
                    <a:pt x="2547" y="275"/>
                  </a:lnTo>
                  <a:lnTo>
                    <a:pt x="2547" y="252"/>
                  </a:lnTo>
                  <a:lnTo>
                    <a:pt x="2547" y="4"/>
                  </a:lnTo>
                  <a:lnTo>
                    <a:pt x="2533" y="4"/>
                  </a:lnTo>
                  <a:lnTo>
                    <a:pt x="2533" y="4"/>
                  </a:lnTo>
                  <a:lnTo>
                    <a:pt x="2513" y="4"/>
                  </a:lnTo>
                  <a:lnTo>
                    <a:pt x="2490" y="6"/>
                  </a:lnTo>
                  <a:lnTo>
                    <a:pt x="2467" y="8"/>
                  </a:lnTo>
                  <a:lnTo>
                    <a:pt x="2454" y="10"/>
                  </a:lnTo>
                  <a:lnTo>
                    <a:pt x="2454" y="263"/>
                  </a:lnTo>
                  <a:lnTo>
                    <a:pt x="2454" y="263"/>
                  </a:lnTo>
                  <a:lnTo>
                    <a:pt x="2454" y="284"/>
                  </a:lnTo>
                  <a:lnTo>
                    <a:pt x="2455" y="302"/>
                  </a:lnTo>
                  <a:lnTo>
                    <a:pt x="2457" y="320"/>
                  </a:lnTo>
                  <a:lnTo>
                    <a:pt x="2459" y="336"/>
                  </a:lnTo>
                  <a:lnTo>
                    <a:pt x="2463" y="351"/>
                  </a:lnTo>
                  <a:lnTo>
                    <a:pt x="2468" y="364"/>
                  </a:lnTo>
                  <a:lnTo>
                    <a:pt x="2475" y="377"/>
                  </a:lnTo>
                  <a:lnTo>
                    <a:pt x="2482" y="387"/>
                  </a:lnTo>
                  <a:lnTo>
                    <a:pt x="2490" y="397"/>
                  </a:lnTo>
                  <a:lnTo>
                    <a:pt x="2500" y="405"/>
                  </a:lnTo>
                  <a:lnTo>
                    <a:pt x="2512" y="412"/>
                  </a:lnTo>
                  <a:lnTo>
                    <a:pt x="2525" y="418"/>
                  </a:lnTo>
                  <a:lnTo>
                    <a:pt x="2540" y="422"/>
                  </a:lnTo>
                  <a:lnTo>
                    <a:pt x="2556" y="425"/>
                  </a:lnTo>
                  <a:lnTo>
                    <a:pt x="2575" y="427"/>
                  </a:lnTo>
                  <a:lnTo>
                    <a:pt x="2595" y="428"/>
                  </a:lnTo>
                  <a:lnTo>
                    <a:pt x="2595" y="428"/>
                  </a:lnTo>
                  <a:lnTo>
                    <a:pt x="2611" y="427"/>
                  </a:lnTo>
                  <a:lnTo>
                    <a:pt x="2626" y="426"/>
                  </a:lnTo>
                  <a:lnTo>
                    <a:pt x="2640" y="425"/>
                  </a:lnTo>
                  <a:lnTo>
                    <a:pt x="2653" y="422"/>
                  </a:lnTo>
                  <a:lnTo>
                    <a:pt x="2677" y="417"/>
                  </a:lnTo>
                  <a:lnTo>
                    <a:pt x="2697" y="411"/>
                  </a:lnTo>
                  <a:lnTo>
                    <a:pt x="2714" y="404"/>
                  </a:lnTo>
                  <a:lnTo>
                    <a:pt x="2725" y="399"/>
                  </a:lnTo>
                  <a:lnTo>
                    <a:pt x="2737" y="394"/>
                  </a:lnTo>
                  <a:lnTo>
                    <a:pt x="2737" y="394"/>
                  </a:lnTo>
                  <a:lnTo>
                    <a:pt x="2743" y="397"/>
                  </a:lnTo>
                  <a:lnTo>
                    <a:pt x="2750" y="400"/>
                  </a:lnTo>
                  <a:lnTo>
                    <a:pt x="2761" y="403"/>
                  </a:lnTo>
                  <a:lnTo>
                    <a:pt x="2773" y="406"/>
                  </a:lnTo>
                  <a:lnTo>
                    <a:pt x="2788" y="409"/>
                  </a:lnTo>
                  <a:lnTo>
                    <a:pt x="2807" y="412"/>
                  </a:lnTo>
                  <a:lnTo>
                    <a:pt x="2828" y="413"/>
                  </a:lnTo>
                  <a:lnTo>
                    <a:pt x="2828" y="10"/>
                  </a:lnTo>
                  <a:lnTo>
                    <a:pt x="2828" y="10"/>
                  </a:lnTo>
                  <a:lnTo>
                    <a:pt x="2796" y="6"/>
                  </a:lnTo>
                  <a:lnTo>
                    <a:pt x="2774" y="5"/>
                  </a:lnTo>
                  <a:lnTo>
                    <a:pt x="2753" y="4"/>
                  </a:lnTo>
                  <a:lnTo>
                    <a:pt x="2735" y="4"/>
                  </a:lnTo>
                  <a:lnTo>
                    <a:pt x="2735" y="317"/>
                  </a:lnTo>
                  <a:close/>
                  <a:moveTo>
                    <a:pt x="2937" y="413"/>
                  </a:moveTo>
                  <a:lnTo>
                    <a:pt x="2937" y="413"/>
                  </a:lnTo>
                  <a:lnTo>
                    <a:pt x="2948" y="415"/>
                  </a:lnTo>
                  <a:lnTo>
                    <a:pt x="2976" y="420"/>
                  </a:lnTo>
                  <a:lnTo>
                    <a:pt x="2997" y="423"/>
                  </a:lnTo>
                  <a:lnTo>
                    <a:pt x="3020" y="425"/>
                  </a:lnTo>
                  <a:lnTo>
                    <a:pt x="3047" y="427"/>
                  </a:lnTo>
                  <a:lnTo>
                    <a:pt x="3075" y="428"/>
                  </a:lnTo>
                  <a:lnTo>
                    <a:pt x="3075" y="428"/>
                  </a:lnTo>
                  <a:lnTo>
                    <a:pt x="3091" y="427"/>
                  </a:lnTo>
                  <a:lnTo>
                    <a:pt x="3105" y="426"/>
                  </a:lnTo>
                  <a:lnTo>
                    <a:pt x="3120" y="425"/>
                  </a:lnTo>
                  <a:lnTo>
                    <a:pt x="3135" y="422"/>
                  </a:lnTo>
                  <a:lnTo>
                    <a:pt x="3150" y="419"/>
                  </a:lnTo>
                  <a:lnTo>
                    <a:pt x="3164" y="414"/>
                  </a:lnTo>
                  <a:lnTo>
                    <a:pt x="3178" y="408"/>
                  </a:lnTo>
                  <a:lnTo>
                    <a:pt x="3191" y="402"/>
                  </a:lnTo>
                  <a:lnTo>
                    <a:pt x="3202" y="394"/>
                  </a:lnTo>
                  <a:lnTo>
                    <a:pt x="3213" y="385"/>
                  </a:lnTo>
                  <a:lnTo>
                    <a:pt x="3223" y="375"/>
                  </a:lnTo>
                  <a:lnTo>
                    <a:pt x="3232" y="363"/>
                  </a:lnTo>
                  <a:lnTo>
                    <a:pt x="3239" y="350"/>
                  </a:lnTo>
                  <a:lnTo>
                    <a:pt x="3244" y="334"/>
                  </a:lnTo>
                  <a:lnTo>
                    <a:pt x="3247" y="318"/>
                  </a:lnTo>
                  <a:lnTo>
                    <a:pt x="3248" y="300"/>
                  </a:lnTo>
                  <a:lnTo>
                    <a:pt x="3248" y="300"/>
                  </a:lnTo>
                  <a:lnTo>
                    <a:pt x="3247" y="288"/>
                  </a:lnTo>
                  <a:lnTo>
                    <a:pt x="3246" y="277"/>
                  </a:lnTo>
                  <a:lnTo>
                    <a:pt x="3243" y="266"/>
                  </a:lnTo>
                  <a:lnTo>
                    <a:pt x="3239" y="256"/>
                  </a:lnTo>
                  <a:lnTo>
                    <a:pt x="3234" y="248"/>
                  </a:lnTo>
                  <a:lnTo>
                    <a:pt x="3228" y="239"/>
                  </a:lnTo>
                  <a:lnTo>
                    <a:pt x="3220" y="231"/>
                  </a:lnTo>
                  <a:lnTo>
                    <a:pt x="3213" y="224"/>
                  </a:lnTo>
                  <a:lnTo>
                    <a:pt x="3204" y="217"/>
                  </a:lnTo>
                  <a:lnTo>
                    <a:pt x="3194" y="211"/>
                  </a:lnTo>
                  <a:lnTo>
                    <a:pt x="3184" y="204"/>
                  </a:lnTo>
                  <a:lnTo>
                    <a:pt x="3171" y="199"/>
                  </a:lnTo>
                  <a:lnTo>
                    <a:pt x="3146" y="187"/>
                  </a:lnTo>
                  <a:lnTo>
                    <a:pt x="3117" y="176"/>
                  </a:lnTo>
                  <a:lnTo>
                    <a:pt x="3117" y="176"/>
                  </a:lnTo>
                  <a:lnTo>
                    <a:pt x="3086" y="164"/>
                  </a:lnTo>
                  <a:lnTo>
                    <a:pt x="3072" y="157"/>
                  </a:lnTo>
                  <a:lnTo>
                    <a:pt x="3060" y="151"/>
                  </a:lnTo>
                  <a:lnTo>
                    <a:pt x="3050" y="144"/>
                  </a:lnTo>
                  <a:lnTo>
                    <a:pt x="3046" y="140"/>
                  </a:lnTo>
                  <a:lnTo>
                    <a:pt x="3043" y="136"/>
                  </a:lnTo>
                  <a:lnTo>
                    <a:pt x="3040" y="132"/>
                  </a:lnTo>
                  <a:lnTo>
                    <a:pt x="3038" y="127"/>
                  </a:lnTo>
                  <a:lnTo>
                    <a:pt x="3037" y="121"/>
                  </a:lnTo>
                  <a:lnTo>
                    <a:pt x="3037" y="116"/>
                  </a:lnTo>
                  <a:lnTo>
                    <a:pt x="3037" y="116"/>
                  </a:lnTo>
                  <a:lnTo>
                    <a:pt x="3037" y="110"/>
                  </a:lnTo>
                  <a:lnTo>
                    <a:pt x="3039" y="104"/>
                  </a:lnTo>
                  <a:lnTo>
                    <a:pt x="3043" y="97"/>
                  </a:lnTo>
                  <a:lnTo>
                    <a:pt x="3049" y="90"/>
                  </a:lnTo>
                  <a:lnTo>
                    <a:pt x="3053" y="86"/>
                  </a:lnTo>
                  <a:lnTo>
                    <a:pt x="3057" y="83"/>
                  </a:lnTo>
                  <a:lnTo>
                    <a:pt x="3063" y="81"/>
                  </a:lnTo>
                  <a:lnTo>
                    <a:pt x="3069" y="78"/>
                  </a:lnTo>
                  <a:lnTo>
                    <a:pt x="3076" y="76"/>
                  </a:lnTo>
                  <a:lnTo>
                    <a:pt x="3084" y="75"/>
                  </a:lnTo>
                  <a:lnTo>
                    <a:pt x="3093" y="74"/>
                  </a:lnTo>
                  <a:lnTo>
                    <a:pt x="3103" y="74"/>
                  </a:lnTo>
                  <a:lnTo>
                    <a:pt x="3103" y="74"/>
                  </a:lnTo>
                  <a:lnTo>
                    <a:pt x="3122" y="75"/>
                  </a:lnTo>
                  <a:lnTo>
                    <a:pt x="3142" y="77"/>
                  </a:lnTo>
                  <a:lnTo>
                    <a:pt x="3159" y="81"/>
                  </a:lnTo>
                  <a:lnTo>
                    <a:pt x="3175" y="85"/>
                  </a:lnTo>
                  <a:lnTo>
                    <a:pt x="3199" y="94"/>
                  </a:lnTo>
                  <a:lnTo>
                    <a:pt x="3208" y="98"/>
                  </a:lnTo>
                  <a:lnTo>
                    <a:pt x="3232" y="30"/>
                  </a:lnTo>
                  <a:lnTo>
                    <a:pt x="3232" y="30"/>
                  </a:lnTo>
                  <a:lnTo>
                    <a:pt x="3213" y="22"/>
                  </a:lnTo>
                  <a:lnTo>
                    <a:pt x="3200" y="16"/>
                  </a:lnTo>
                  <a:lnTo>
                    <a:pt x="3184" y="12"/>
                  </a:lnTo>
                  <a:lnTo>
                    <a:pt x="3165" y="7"/>
                  </a:lnTo>
                  <a:lnTo>
                    <a:pt x="3144" y="4"/>
                  </a:lnTo>
                  <a:lnTo>
                    <a:pt x="3120" y="1"/>
                  </a:lnTo>
                  <a:lnTo>
                    <a:pt x="3095" y="0"/>
                  </a:lnTo>
                  <a:lnTo>
                    <a:pt x="3095" y="0"/>
                  </a:lnTo>
                  <a:lnTo>
                    <a:pt x="3080" y="1"/>
                  </a:lnTo>
                  <a:lnTo>
                    <a:pt x="3066" y="2"/>
                  </a:lnTo>
                  <a:lnTo>
                    <a:pt x="3052" y="4"/>
                  </a:lnTo>
                  <a:lnTo>
                    <a:pt x="3039" y="8"/>
                  </a:lnTo>
                  <a:lnTo>
                    <a:pt x="3025" y="12"/>
                  </a:lnTo>
                  <a:lnTo>
                    <a:pt x="3013" y="17"/>
                  </a:lnTo>
                  <a:lnTo>
                    <a:pt x="3001" y="24"/>
                  </a:lnTo>
                  <a:lnTo>
                    <a:pt x="2990" y="31"/>
                  </a:lnTo>
                  <a:lnTo>
                    <a:pt x="2979" y="39"/>
                  </a:lnTo>
                  <a:lnTo>
                    <a:pt x="2970" y="47"/>
                  </a:lnTo>
                  <a:lnTo>
                    <a:pt x="2962" y="58"/>
                  </a:lnTo>
                  <a:lnTo>
                    <a:pt x="2956" y="69"/>
                  </a:lnTo>
                  <a:lnTo>
                    <a:pt x="2950" y="80"/>
                  </a:lnTo>
                  <a:lnTo>
                    <a:pt x="2946" y="94"/>
                  </a:lnTo>
                  <a:lnTo>
                    <a:pt x="2944" y="107"/>
                  </a:lnTo>
                  <a:lnTo>
                    <a:pt x="2943" y="122"/>
                  </a:lnTo>
                  <a:lnTo>
                    <a:pt x="2943" y="122"/>
                  </a:lnTo>
                  <a:lnTo>
                    <a:pt x="2944" y="137"/>
                  </a:lnTo>
                  <a:lnTo>
                    <a:pt x="2946" y="150"/>
                  </a:lnTo>
                  <a:lnTo>
                    <a:pt x="2950" y="164"/>
                  </a:lnTo>
                  <a:lnTo>
                    <a:pt x="2956" y="175"/>
                  </a:lnTo>
                  <a:lnTo>
                    <a:pt x="2962" y="185"/>
                  </a:lnTo>
                  <a:lnTo>
                    <a:pt x="2970" y="194"/>
                  </a:lnTo>
                  <a:lnTo>
                    <a:pt x="2979" y="203"/>
                  </a:lnTo>
                  <a:lnTo>
                    <a:pt x="2988" y="210"/>
                  </a:lnTo>
                  <a:lnTo>
                    <a:pt x="2999" y="217"/>
                  </a:lnTo>
                  <a:lnTo>
                    <a:pt x="3010" y="223"/>
                  </a:lnTo>
                  <a:lnTo>
                    <a:pt x="3021" y="229"/>
                  </a:lnTo>
                  <a:lnTo>
                    <a:pt x="3032" y="235"/>
                  </a:lnTo>
                  <a:lnTo>
                    <a:pt x="3056" y="243"/>
                  </a:lnTo>
                  <a:lnTo>
                    <a:pt x="3079" y="251"/>
                  </a:lnTo>
                  <a:lnTo>
                    <a:pt x="3079" y="251"/>
                  </a:lnTo>
                  <a:lnTo>
                    <a:pt x="3108" y="261"/>
                  </a:lnTo>
                  <a:lnTo>
                    <a:pt x="3121" y="266"/>
                  </a:lnTo>
                  <a:lnTo>
                    <a:pt x="3133" y="273"/>
                  </a:lnTo>
                  <a:lnTo>
                    <a:pt x="3142" y="280"/>
                  </a:lnTo>
                  <a:lnTo>
                    <a:pt x="3148" y="287"/>
                  </a:lnTo>
                  <a:lnTo>
                    <a:pt x="3151" y="291"/>
                  </a:lnTo>
                  <a:lnTo>
                    <a:pt x="3153" y="296"/>
                  </a:lnTo>
                  <a:lnTo>
                    <a:pt x="3154" y="300"/>
                  </a:lnTo>
                  <a:lnTo>
                    <a:pt x="3154" y="306"/>
                  </a:lnTo>
                  <a:lnTo>
                    <a:pt x="3154" y="306"/>
                  </a:lnTo>
                  <a:lnTo>
                    <a:pt x="3154" y="315"/>
                  </a:lnTo>
                  <a:lnTo>
                    <a:pt x="3151" y="324"/>
                  </a:lnTo>
                  <a:lnTo>
                    <a:pt x="3149" y="328"/>
                  </a:lnTo>
                  <a:lnTo>
                    <a:pt x="3146" y="332"/>
                  </a:lnTo>
                  <a:lnTo>
                    <a:pt x="3143" y="335"/>
                  </a:lnTo>
                  <a:lnTo>
                    <a:pt x="3139" y="340"/>
                  </a:lnTo>
                  <a:lnTo>
                    <a:pt x="3134" y="343"/>
                  </a:lnTo>
                  <a:lnTo>
                    <a:pt x="3127" y="346"/>
                  </a:lnTo>
                  <a:lnTo>
                    <a:pt x="3121" y="348"/>
                  </a:lnTo>
                  <a:lnTo>
                    <a:pt x="3113" y="350"/>
                  </a:lnTo>
                  <a:lnTo>
                    <a:pt x="3104" y="352"/>
                  </a:lnTo>
                  <a:lnTo>
                    <a:pt x="3095" y="353"/>
                  </a:lnTo>
                  <a:lnTo>
                    <a:pt x="3071" y="354"/>
                  </a:lnTo>
                  <a:lnTo>
                    <a:pt x="3071" y="354"/>
                  </a:lnTo>
                  <a:lnTo>
                    <a:pt x="3050" y="354"/>
                  </a:lnTo>
                  <a:lnTo>
                    <a:pt x="3029" y="352"/>
                  </a:lnTo>
                  <a:lnTo>
                    <a:pt x="2992" y="348"/>
                  </a:lnTo>
                  <a:lnTo>
                    <a:pt x="2965" y="344"/>
                  </a:lnTo>
                  <a:lnTo>
                    <a:pt x="2955" y="342"/>
                  </a:lnTo>
                  <a:lnTo>
                    <a:pt x="2937" y="413"/>
                  </a:lnTo>
                  <a:close/>
                  <a:moveTo>
                    <a:pt x="1639" y="80"/>
                  </a:moveTo>
                  <a:lnTo>
                    <a:pt x="1639" y="80"/>
                  </a:lnTo>
                  <a:lnTo>
                    <a:pt x="1653" y="77"/>
                  </a:lnTo>
                  <a:lnTo>
                    <a:pt x="1670" y="75"/>
                  </a:lnTo>
                  <a:lnTo>
                    <a:pt x="1691" y="73"/>
                  </a:lnTo>
                  <a:lnTo>
                    <a:pt x="1712" y="73"/>
                  </a:lnTo>
                  <a:lnTo>
                    <a:pt x="1712" y="73"/>
                  </a:lnTo>
                  <a:lnTo>
                    <a:pt x="1726" y="73"/>
                  </a:lnTo>
                  <a:lnTo>
                    <a:pt x="1737" y="74"/>
                  </a:lnTo>
                  <a:lnTo>
                    <a:pt x="1749" y="77"/>
                  </a:lnTo>
                  <a:lnTo>
                    <a:pt x="1760" y="80"/>
                  </a:lnTo>
                  <a:lnTo>
                    <a:pt x="1771" y="84"/>
                  </a:lnTo>
                  <a:lnTo>
                    <a:pt x="1780" y="90"/>
                  </a:lnTo>
                  <a:lnTo>
                    <a:pt x="1790" y="97"/>
                  </a:lnTo>
                  <a:lnTo>
                    <a:pt x="1798" y="104"/>
                  </a:lnTo>
                  <a:lnTo>
                    <a:pt x="1805" y="113"/>
                  </a:lnTo>
                  <a:lnTo>
                    <a:pt x="1813" y="122"/>
                  </a:lnTo>
                  <a:lnTo>
                    <a:pt x="1819" y="134"/>
                  </a:lnTo>
                  <a:lnTo>
                    <a:pt x="1824" y="147"/>
                  </a:lnTo>
                  <a:lnTo>
                    <a:pt x="1828" y="161"/>
                  </a:lnTo>
                  <a:lnTo>
                    <a:pt x="1831" y="176"/>
                  </a:lnTo>
                  <a:lnTo>
                    <a:pt x="1832" y="192"/>
                  </a:lnTo>
                  <a:lnTo>
                    <a:pt x="1833" y="211"/>
                  </a:lnTo>
                  <a:lnTo>
                    <a:pt x="1833" y="211"/>
                  </a:lnTo>
                  <a:lnTo>
                    <a:pt x="1833" y="228"/>
                  </a:lnTo>
                  <a:lnTo>
                    <a:pt x="1832" y="245"/>
                  </a:lnTo>
                  <a:lnTo>
                    <a:pt x="1830" y="260"/>
                  </a:lnTo>
                  <a:lnTo>
                    <a:pt x="1827" y="275"/>
                  </a:lnTo>
                  <a:lnTo>
                    <a:pt x="1824" y="288"/>
                  </a:lnTo>
                  <a:lnTo>
                    <a:pt x="1820" y="299"/>
                  </a:lnTo>
                  <a:lnTo>
                    <a:pt x="1814" y="311"/>
                  </a:lnTo>
                  <a:lnTo>
                    <a:pt x="1807" y="320"/>
                  </a:lnTo>
                  <a:lnTo>
                    <a:pt x="1799" y="328"/>
                  </a:lnTo>
                  <a:lnTo>
                    <a:pt x="1790" y="335"/>
                  </a:lnTo>
                  <a:lnTo>
                    <a:pt x="1780" y="342"/>
                  </a:lnTo>
                  <a:lnTo>
                    <a:pt x="1768" y="347"/>
                  </a:lnTo>
                  <a:lnTo>
                    <a:pt x="1754" y="350"/>
                  </a:lnTo>
                  <a:lnTo>
                    <a:pt x="1739" y="353"/>
                  </a:lnTo>
                  <a:lnTo>
                    <a:pt x="1723" y="355"/>
                  </a:lnTo>
                  <a:lnTo>
                    <a:pt x="1704" y="355"/>
                  </a:lnTo>
                  <a:lnTo>
                    <a:pt x="1704" y="355"/>
                  </a:lnTo>
                  <a:lnTo>
                    <a:pt x="1681" y="354"/>
                  </a:lnTo>
                  <a:lnTo>
                    <a:pt x="1659" y="353"/>
                  </a:lnTo>
                  <a:lnTo>
                    <a:pt x="1639" y="351"/>
                  </a:lnTo>
                  <a:lnTo>
                    <a:pt x="1639" y="80"/>
                  </a:lnTo>
                  <a:close/>
                  <a:moveTo>
                    <a:pt x="1717" y="0"/>
                  </a:moveTo>
                  <a:lnTo>
                    <a:pt x="1717" y="0"/>
                  </a:lnTo>
                  <a:lnTo>
                    <a:pt x="1696" y="1"/>
                  </a:lnTo>
                  <a:lnTo>
                    <a:pt x="1675" y="2"/>
                  </a:lnTo>
                  <a:lnTo>
                    <a:pt x="1652" y="4"/>
                  </a:lnTo>
                  <a:lnTo>
                    <a:pt x="1629" y="7"/>
                  </a:lnTo>
                  <a:lnTo>
                    <a:pt x="1606" y="10"/>
                  </a:lnTo>
                  <a:lnTo>
                    <a:pt x="1585" y="14"/>
                  </a:lnTo>
                  <a:lnTo>
                    <a:pt x="1564" y="20"/>
                  </a:lnTo>
                  <a:lnTo>
                    <a:pt x="1546" y="26"/>
                  </a:lnTo>
                  <a:lnTo>
                    <a:pt x="1546" y="415"/>
                  </a:lnTo>
                  <a:lnTo>
                    <a:pt x="1546" y="415"/>
                  </a:lnTo>
                  <a:lnTo>
                    <a:pt x="1561" y="418"/>
                  </a:lnTo>
                  <a:lnTo>
                    <a:pt x="1580" y="420"/>
                  </a:lnTo>
                  <a:lnTo>
                    <a:pt x="1619" y="424"/>
                  </a:lnTo>
                  <a:lnTo>
                    <a:pt x="1662" y="427"/>
                  </a:lnTo>
                  <a:lnTo>
                    <a:pt x="1701" y="428"/>
                  </a:lnTo>
                  <a:lnTo>
                    <a:pt x="1701" y="428"/>
                  </a:lnTo>
                  <a:lnTo>
                    <a:pt x="1732" y="427"/>
                  </a:lnTo>
                  <a:lnTo>
                    <a:pt x="1758" y="425"/>
                  </a:lnTo>
                  <a:lnTo>
                    <a:pt x="1784" y="421"/>
                  </a:lnTo>
                  <a:lnTo>
                    <a:pt x="1807" y="415"/>
                  </a:lnTo>
                  <a:lnTo>
                    <a:pt x="1828" y="408"/>
                  </a:lnTo>
                  <a:lnTo>
                    <a:pt x="1847" y="399"/>
                  </a:lnTo>
                  <a:lnTo>
                    <a:pt x="1855" y="394"/>
                  </a:lnTo>
                  <a:lnTo>
                    <a:pt x="1864" y="389"/>
                  </a:lnTo>
                  <a:lnTo>
                    <a:pt x="1872" y="383"/>
                  </a:lnTo>
                  <a:lnTo>
                    <a:pt x="1879" y="377"/>
                  </a:lnTo>
                  <a:lnTo>
                    <a:pt x="1885" y="369"/>
                  </a:lnTo>
                  <a:lnTo>
                    <a:pt x="1891" y="362"/>
                  </a:lnTo>
                  <a:lnTo>
                    <a:pt x="1897" y="355"/>
                  </a:lnTo>
                  <a:lnTo>
                    <a:pt x="1902" y="347"/>
                  </a:lnTo>
                  <a:lnTo>
                    <a:pt x="1907" y="337"/>
                  </a:lnTo>
                  <a:lnTo>
                    <a:pt x="1912" y="329"/>
                  </a:lnTo>
                  <a:lnTo>
                    <a:pt x="1919" y="309"/>
                  </a:lnTo>
                  <a:lnTo>
                    <a:pt x="1924" y="287"/>
                  </a:lnTo>
                  <a:lnTo>
                    <a:pt x="1928" y="264"/>
                  </a:lnTo>
                  <a:lnTo>
                    <a:pt x="1930" y="239"/>
                  </a:lnTo>
                  <a:lnTo>
                    <a:pt x="1931" y="211"/>
                  </a:lnTo>
                  <a:lnTo>
                    <a:pt x="1931" y="211"/>
                  </a:lnTo>
                  <a:lnTo>
                    <a:pt x="1930" y="187"/>
                  </a:lnTo>
                  <a:lnTo>
                    <a:pt x="1927" y="164"/>
                  </a:lnTo>
                  <a:lnTo>
                    <a:pt x="1923" y="143"/>
                  </a:lnTo>
                  <a:lnTo>
                    <a:pt x="1917" y="122"/>
                  </a:lnTo>
                  <a:lnTo>
                    <a:pt x="1909" y="104"/>
                  </a:lnTo>
                  <a:lnTo>
                    <a:pt x="1898" y="86"/>
                  </a:lnTo>
                  <a:lnTo>
                    <a:pt x="1887" y="71"/>
                  </a:lnTo>
                  <a:lnTo>
                    <a:pt x="1874" y="57"/>
                  </a:lnTo>
                  <a:lnTo>
                    <a:pt x="1860" y="43"/>
                  </a:lnTo>
                  <a:lnTo>
                    <a:pt x="1843" y="32"/>
                  </a:lnTo>
                  <a:lnTo>
                    <a:pt x="1826" y="23"/>
                  </a:lnTo>
                  <a:lnTo>
                    <a:pt x="1806" y="14"/>
                  </a:lnTo>
                  <a:lnTo>
                    <a:pt x="1786" y="8"/>
                  </a:lnTo>
                  <a:lnTo>
                    <a:pt x="1764" y="4"/>
                  </a:lnTo>
                  <a:lnTo>
                    <a:pt x="1741" y="1"/>
                  </a:lnTo>
                  <a:lnTo>
                    <a:pt x="1717" y="0"/>
                  </a:lnTo>
                  <a:close/>
                </a:path>
              </a:pathLst>
            </a:custGeom>
            <a:solidFill>
              <a:srgbClr val="005E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30" name="Freeform 29"/>
            <p:cNvSpPr>
              <a:spLocks/>
            </p:cNvSpPr>
            <p:nvPr userDrawn="1"/>
          </p:nvSpPr>
          <p:spPr bwMode="auto">
            <a:xfrm>
              <a:off x="5160" y="3974"/>
              <a:ext cx="76" cy="107"/>
            </a:xfrm>
            <a:custGeom>
              <a:avLst/>
              <a:gdLst>
                <a:gd name="T0" fmla="*/ 0 w 305"/>
                <a:gd name="T1" fmla="*/ 407 h 428"/>
                <a:gd name="T2" fmla="*/ 0 w 305"/>
                <a:gd name="T3" fmla="*/ 407 h 428"/>
                <a:gd name="T4" fmla="*/ 13 w 305"/>
                <a:gd name="T5" fmla="*/ 411 h 428"/>
                <a:gd name="T6" fmla="*/ 47 w 305"/>
                <a:gd name="T7" fmla="*/ 418 h 428"/>
                <a:gd name="T8" fmla="*/ 71 w 305"/>
                <a:gd name="T9" fmla="*/ 421 h 428"/>
                <a:gd name="T10" fmla="*/ 98 w 305"/>
                <a:gd name="T11" fmla="*/ 425 h 428"/>
                <a:gd name="T12" fmla="*/ 129 w 305"/>
                <a:gd name="T13" fmla="*/ 427 h 428"/>
                <a:gd name="T14" fmla="*/ 163 w 305"/>
                <a:gd name="T15" fmla="*/ 428 h 428"/>
                <a:gd name="T16" fmla="*/ 163 w 305"/>
                <a:gd name="T17" fmla="*/ 428 h 428"/>
                <a:gd name="T18" fmla="*/ 197 w 305"/>
                <a:gd name="T19" fmla="*/ 427 h 428"/>
                <a:gd name="T20" fmla="*/ 226 w 305"/>
                <a:gd name="T21" fmla="*/ 426 h 428"/>
                <a:gd name="T22" fmla="*/ 251 w 305"/>
                <a:gd name="T23" fmla="*/ 424 h 428"/>
                <a:gd name="T24" fmla="*/ 270 w 305"/>
                <a:gd name="T25" fmla="*/ 422 h 428"/>
                <a:gd name="T26" fmla="*/ 297 w 305"/>
                <a:gd name="T27" fmla="*/ 419 h 428"/>
                <a:gd name="T28" fmla="*/ 305 w 305"/>
                <a:gd name="T29" fmla="*/ 417 h 428"/>
                <a:gd name="T30" fmla="*/ 305 w 305"/>
                <a:gd name="T31" fmla="*/ 346 h 428"/>
                <a:gd name="T32" fmla="*/ 305 w 305"/>
                <a:gd name="T33" fmla="*/ 346 h 428"/>
                <a:gd name="T34" fmla="*/ 297 w 305"/>
                <a:gd name="T35" fmla="*/ 347 h 428"/>
                <a:gd name="T36" fmla="*/ 272 w 305"/>
                <a:gd name="T37" fmla="*/ 351 h 428"/>
                <a:gd name="T38" fmla="*/ 235 w 305"/>
                <a:gd name="T39" fmla="*/ 354 h 428"/>
                <a:gd name="T40" fmla="*/ 213 w 305"/>
                <a:gd name="T41" fmla="*/ 355 h 428"/>
                <a:gd name="T42" fmla="*/ 188 w 305"/>
                <a:gd name="T43" fmla="*/ 355 h 428"/>
                <a:gd name="T44" fmla="*/ 188 w 305"/>
                <a:gd name="T45" fmla="*/ 355 h 428"/>
                <a:gd name="T46" fmla="*/ 167 w 305"/>
                <a:gd name="T47" fmla="*/ 355 h 428"/>
                <a:gd name="T48" fmla="*/ 149 w 305"/>
                <a:gd name="T49" fmla="*/ 354 h 428"/>
                <a:gd name="T50" fmla="*/ 118 w 305"/>
                <a:gd name="T51" fmla="*/ 351 h 428"/>
                <a:gd name="T52" fmla="*/ 99 w 305"/>
                <a:gd name="T53" fmla="*/ 349 h 428"/>
                <a:gd name="T54" fmla="*/ 92 w 305"/>
                <a:gd name="T55" fmla="*/ 348 h 428"/>
                <a:gd name="T56" fmla="*/ 92 w 305"/>
                <a:gd name="T57" fmla="*/ 247 h 428"/>
                <a:gd name="T58" fmla="*/ 276 w 305"/>
                <a:gd name="T59" fmla="*/ 247 h 428"/>
                <a:gd name="T60" fmla="*/ 276 w 305"/>
                <a:gd name="T61" fmla="*/ 175 h 428"/>
                <a:gd name="T62" fmla="*/ 92 w 305"/>
                <a:gd name="T63" fmla="*/ 175 h 428"/>
                <a:gd name="T64" fmla="*/ 92 w 305"/>
                <a:gd name="T65" fmla="*/ 79 h 428"/>
                <a:gd name="T66" fmla="*/ 92 w 305"/>
                <a:gd name="T67" fmla="*/ 79 h 428"/>
                <a:gd name="T68" fmla="*/ 99 w 305"/>
                <a:gd name="T69" fmla="*/ 78 h 428"/>
                <a:gd name="T70" fmla="*/ 117 w 305"/>
                <a:gd name="T71" fmla="*/ 76 h 428"/>
                <a:gd name="T72" fmla="*/ 145 w 305"/>
                <a:gd name="T73" fmla="*/ 74 h 428"/>
                <a:gd name="T74" fmla="*/ 182 w 305"/>
                <a:gd name="T75" fmla="*/ 73 h 428"/>
                <a:gd name="T76" fmla="*/ 182 w 305"/>
                <a:gd name="T77" fmla="*/ 73 h 428"/>
                <a:gd name="T78" fmla="*/ 205 w 305"/>
                <a:gd name="T79" fmla="*/ 73 h 428"/>
                <a:gd name="T80" fmla="*/ 226 w 305"/>
                <a:gd name="T81" fmla="*/ 74 h 428"/>
                <a:gd name="T82" fmla="*/ 263 w 305"/>
                <a:gd name="T83" fmla="*/ 77 h 428"/>
                <a:gd name="T84" fmla="*/ 289 w 305"/>
                <a:gd name="T85" fmla="*/ 80 h 428"/>
                <a:gd name="T86" fmla="*/ 298 w 305"/>
                <a:gd name="T87" fmla="*/ 82 h 428"/>
                <a:gd name="T88" fmla="*/ 298 w 305"/>
                <a:gd name="T89" fmla="*/ 10 h 428"/>
                <a:gd name="T90" fmla="*/ 298 w 305"/>
                <a:gd name="T91" fmla="*/ 10 h 428"/>
                <a:gd name="T92" fmla="*/ 289 w 305"/>
                <a:gd name="T93" fmla="*/ 9 h 428"/>
                <a:gd name="T94" fmla="*/ 264 w 305"/>
                <a:gd name="T95" fmla="*/ 5 h 428"/>
                <a:gd name="T96" fmla="*/ 224 w 305"/>
                <a:gd name="T97" fmla="*/ 2 h 428"/>
                <a:gd name="T98" fmla="*/ 200 w 305"/>
                <a:gd name="T99" fmla="*/ 1 h 428"/>
                <a:gd name="T100" fmla="*/ 172 w 305"/>
                <a:gd name="T101" fmla="*/ 0 h 428"/>
                <a:gd name="T102" fmla="*/ 172 w 305"/>
                <a:gd name="T103" fmla="*/ 0 h 428"/>
                <a:gd name="T104" fmla="*/ 134 w 305"/>
                <a:gd name="T105" fmla="*/ 1 h 428"/>
                <a:gd name="T106" fmla="*/ 102 w 305"/>
                <a:gd name="T107" fmla="*/ 3 h 428"/>
                <a:gd name="T108" fmla="*/ 72 w 305"/>
                <a:gd name="T109" fmla="*/ 6 h 428"/>
                <a:gd name="T110" fmla="*/ 47 w 305"/>
                <a:gd name="T111" fmla="*/ 9 h 428"/>
                <a:gd name="T112" fmla="*/ 27 w 305"/>
                <a:gd name="T113" fmla="*/ 13 h 428"/>
                <a:gd name="T114" fmla="*/ 13 w 305"/>
                <a:gd name="T115" fmla="*/ 15 h 428"/>
                <a:gd name="T116" fmla="*/ 0 w 305"/>
                <a:gd name="T117" fmla="*/ 19 h 428"/>
                <a:gd name="T118" fmla="*/ 0 w 305"/>
                <a:gd name="T119" fmla="*/ 407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05" h="428">
                  <a:moveTo>
                    <a:pt x="0" y="407"/>
                  </a:moveTo>
                  <a:lnTo>
                    <a:pt x="0" y="407"/>
                  </a:lnTo>
                  <a:lnTo>
                    <a:pt x="13" y="411"/>
                  </a:lnTo>
                  <a:lnTo>
                    <a:pt x="47" y="418"/>
                  </a:lnTo>
                  <a:lnTo>
                    <a:pt x="71" y="421"/>
                  </a:lnTo>
                  <a:lnTo>
                    <a:pt x="98" y="425"/>
                  </a:lnTo>
                  <a:lnTo>
                    <a:pt x="129" y="427"/>
                  </a:lnTo>
                  <a:lnTo>
                    <a:pt x="163" y="428"/>
                  </a:lnTo>
                  <a:lnTo>
                    <a:pt x="163" y="428"/>
                  </a:lnTo>
                  <a:lnTo>
                    <a:pt x="197" y="427"/>
                  </a:lnTo>
                  <a:lnTo>
                    <a:pt x="226" y="426"/>
                  </a:lnTo>
                  <a:lnTo>
                    <a:pt x="251" y="424"/>
                  </a:lnTo>
                  <a:lnTo>
                    <a:pt x="270" y="422"/>
                  </a:lnTo>
                  <a:lnTo>
                    <a:pt x="297" y="419"/>
                  </a:lnTo>
                  <a:lnTo>
                    <a:pt x="305" y="417"/>
                  </a:lnTo>
                  <a:lnTo>
                    <a:pt x="305" y="346"/>
                  </a:lnTo>
                  <a:lnTo>
                    <a:pt x="305" y="346"/>
                  </a:lnTo>
                  <a:lnTo>
                    <a:pt x="297" y="347"/>
                  </a:lnTo>
                  <a:lnTo>
                    <a:pt x="272" y="351"/>
                  </a:lnTo>
                  <a:lnTo>
                    <a:pt x="235" y="354"/>
                  </a:lnTo>
                  <a:lnTo>
                    <a:pt x="213" y="355"/>
                  </a:lnTo>
                  <a:lnTo>
                    <a:pt x="188" y="355"/>
                  </a:lnTo>
                  <a:lnTo>
                    <a:pt x="188" y="355"/>
                  </a:lnTo>
                  <a:lnTo>
                    <a:pt x="167" y="355"/>
                  </a:lnTo>
                  <a:lnTo>
                    <a:pt x="149" y="354"/>
                  </a:lnTo>
                  <a:lnTo>
                    <a:pt x="118" y="351"/>
                  </a:lnTo>
                  <a:lnTo>
                    <a:pt x="99" y="349"/>
                  </a:lnTo>
                  <a:lnTo>
                    <a:pt x="92" y="348"/>
                  </a:lnTo>
                  <a:lnTo>
                    <a:pt x="92" y="247"/>
                  </a:lnTo>
                  <a:lnTo>
                    <a:pt x="276" y="247"/>
                  </a:lnTo>
                  <a:lnTo>
                    <a:pt x="276" y="175"/>
                  </a:lnTo>
                  <a:lnTo>
                    <a:pt x="92" y="175"/>
                  </a:lnTo>
                  <a:lnTo>
                    <a:pt x="92" y="79"/>
                  </a:lnTo>
                  <a:lnTo>
                    <a:pt x="92" y="79"/>
                  </a:lnTo>
                  <a:lnTo>
                    <a:pt x="99" y="78"/>
                  </a:lnTo>
                  <a:lnTo>
                    <a:pt x="117" y="76"/>
                  </a:lnTo>
                  <a:lnTo>
                    <a:pt x="145" y="74"/>
                  </a:lnTo>
                  <a:lnTo>
                    <a:pt x="182" y="73"/>
                  </a:lnTo>
                  <a:lnTo>
                    <a:pt x="182" y="73"/>
                  </a:lnTo>
                  <a:lnTo>
                    <a:pt x="205" y="73"/>
                  </a:lnTo>
                  <a:lnTo>
                    <a:pt x="226" y="74"/>
                  </a:lnTo>
                  <a:lnTo>
                    <a:pt x="263" y="77"/>
                  </a:lnTo>
                  <a:lnTo>
                    <a:pt x="289" y="80"/>
                  </a:lnTo>
                  <a:lnTo>
                    <a:pt x="298" y="82"/>
                  </a:lnTo>
                  <a:lnTo>
                    <a:pt x="298" y="10"/>
                  </a:lnTo>
                  <a:lnTo>
                    <a:pt x="298" y="10"/>
                  </a:lnTo>
                  <a:lnTo>
                    <a:pt x="289" y="9"/>
                  </a:lnTo>
                  <a:lnTo>
                    <a:pt x="264" y="5"/>
                  </a:lnTo>
                  <a:lnTo>
                    <a:pt x="224" y="2"/>
                  </a:lnTo>
                  <a:lnTo>
                    <a:pt x="200" y="1"/>
                  </a:lnTo>
                  <a:lnTo>
                    <a:pt x="172" y="0"/>
                  </a:lnTo>
                  <a:lnTo>
                    <a:pt x="172" y="0"/>
                  </a:lnTo>
                  <a:lnTo>
                    <a:pt x="134" y="1"/>
                  </a:lnTo>
                  <a:lnTo>
                    <a:pt x="102" y="3"/>
                  </a:lnTo>
                  <a:lnTo>
                    <a:pt x="72" y="6"/>
                  </a:lnTo>
                  <a:lnTo>
                    <a:pt x="47" y="9"/>
                  </a:lnTo>
                  <a:lnTo>
                    <a:pt x="27" y="13"/>
                  </a:lnTo>
                  <a:lnTo>
                    <a:pt x="13" y="15"/>
                  </a:lnTo>
                  <a:lnTo>
                    <a:pt x="0" y="19"/>
                  </a:lnTo>
                  <a:lnTo>
                    <a:pt x="0" y="40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31" name="Freeform 30"/>
            <p:cNvSpPr>
              <a:spLocks/>
            </p:cNvSpPr>
            <p:nvPr userDrawn="1"/>
          </p:nvSpPr>
          <p:spPr bwMode="auto">
            <a:xfrm>
              <a:off x="4767" y="3974"/>
              <a:ext cx="124" cy="105"/>
            </a:xfrm>
            <a:custGeom>
              <a:avLst/>
              <a:gdLst>
                <a:gd name="T0" fmla="*/ 255 w 496"/>
                <a:gd name="T1" fmla="*/ 246 h 422"/>
                <a:gd name="T2" fmla="*/ 255 w 496"/>
                <a:gd name="T3" fmla="*/ 246 h 422"/>
                <a:gd name="T4" fmla="*/ 251 w 496"/>
                <a:gd name="T5" fmla="*/ 257 h 422"/>
                <a:gd name="T6" fmla="*/ 248 w 496"/>
                <a:gd name="T7" fmla="*/ 270 h 422"/>
                <a:gd name="T8" fmla="*/ 248 w 496"/>
                <a:gd name="T9" fmla="*/ 270 h 422"/>
                <a:gd name="T10" fmla="*/ 244 w 496"/>
                <a:gd name="T11" fmla="*/ 257 h 422"/>
                <a:gd name="T12" fmla="*/ 241 w 496"/>
                <a:gd name="T13" fmla="*/ 246 h 422"/>
                <a:gd name="T14" fmla="*/ 159 w 496"/>
                <a:gd name="T15" fmla="*/ 39 h 422"/>
                <a:gd name="T16" fmla="*/ 159 w 496"/>
                <a:gd name="T17" fmla="*/ 39 h 422"/>
                <a:gd name="T18" fmla="*/ 153 w 496"/>
                <a:gd name="T19" fmla="*/ 28 h 422"/>
                <a:gd name="T20" fmla="*/ 147 w 496"/>
                <a:gd name="T21" fmla="*/ 19 h 422"/>
                <a:gd name="T22" fmla="*/ 140 w 496"/>
                <a:gd name="T23" fmla="*/ 11 h 422"/>
                <a:gd name="T24" fmla="*/ 132 w 496"/>
                <a:gd name="T25" fmla="*/ 7 h 422"/>
                <a:gd name="T26" fmla="*/ 122 w 496"/>
                <a:gd name="T27" fmla="*/ 3 h 422"/>
                <a:gd name="T28" fmla="*/ 110 w 496"/>
                <a:gd name="T29" fmla="*/ 1 h 422"/>
                <a:gd name="T30" fmla="*/ 98 w 496"/>
                <a:gd name="T31" fmla="*/ 1 h 422"/>
                <a:gd name="T32" fmla="*/ 84 w 496"/>
                <a:gd name="T33" fmla="*/ 0 h 422"/>
                <a:gd name="T34" fmla="*/ 84 w 496"/>
                <a:gd name="T35" fmla="*/ 0 h 422"/>
                <a:gd name="T36" fmla="*/ 58 w 496"/>
                <a:gd name="T37" fmla="*/ 1 h 422"/>
                <a:gd name="T38" fmla="*/ 42 w 496"/>
                <a:gd name="T39" fmla="*/ 2 h 422"/>
                <a:gd name="T40" fmla="*/ 0 w 496"/>
                <a:gd name="T41" fmla="*/ 422 h 422"/>
                <a:gd name="T42" fmla="*/ 93 w 496"/>
                <a:gd name="T43" fmla="*/ 422 h 422"/>
                <a:gd name="T44" fmla="*/ 113 w 496"/>
                <a:gd name="T45" fmla="*/ 140 h 422"/>
                <a:gd name="T46" fmla="*/ 201 w 496"/>
                <a:gd name="T47" fmla="*/ 353 h 422"/>
                <a:gd name="T48" fmla="*/ 201 w 496"/>
                <a:gd name="T49" fmla="*/ 353 h 422"/>
                <a:gd name="T50" fmla="*/ 204 w 496"/>
                <a:gd name="T51" fmla="*/ 359 h 422"/>
                <a:gd name="T52" fmla="*/ 208 w 496"/>
                <a:gd name="T53" fmla="*/ 364 h 422"/>
                <a:gd name="T54" fmla="*/ 213 w 496"/>
                <a:gd name="T55" fmla="*/ 368 h 422"/>
                <a:gd name="T56" fmla="*/ 218 w 496"/>
                <a:gd name="T57" fmla="*/ 371 h 422"/>
                <a:gd name="T58" fmla="*/ 224 w 496"/>
                <a:gd name="T59" fmla="*/ 373 h 422"/>
                <a:gd name="T60" fmla="*/ 231 w 496"/>
                <a:gd name="T61" fmla="*/ 376 h 422"/>
                <a:gd name="T62" fmla="*/ 239 w 496"/>
                <a:gd name="T63" fmla="*/ 377 h 422"/>
                <a:gd name="T64" fmla="*/ 248 w 496"/>
                <a:gd name="T65" fmla="*/ 377 h 422"/>
                <a:gd name="T66" fmla="*/ 248 w 496"/>
                <a:gd name="T67" fmla="*/ 377 h 422"/>
                <a:gd name="T68" fmla="*/ 257 w 496"/>
                <a:gd name="T69" fmla="*/ 377 h 422"/>
                <a:gd name="T70" fmla="*/ 266 w 496"/>
                <a:gd name="T71" fmla="*/ 376 h 422"/>
                <a:gd name="T72" fmla="*/ 273 w 496"/>
                <a:gd name="T73" fmla="*/ 373 h 422"/>
                <a:gd name="T74" fmla="*/ 279 w 496"/>
                <a:gd name="T75" fmla="*/ 371 h 422"/>
                <a:gd name="T76" fmla="*/ 284 w 496"/>
                <a:gd name="T77" fmla="*/ 368 h 422"/>
                <a:gd name="T78" fmla="*/ 288 w 496"/>
                <a:gd name="T79" fmla="*/ 364 h 422"/>
                <a:gd name="T80" fmla="*/ 291 w 496"/>
                <a:gd name="T81" fmla="*/ 359 h 422"/>
                <a:gd name="T82" fmla="*/ 294 w 496"/>
                <a:gd name="T83" fmla="*/ 353 h 422"/>
                <a:gd name="T84" fmla="*/ 382 w 496"/>
                <a:gd name="T85" fmla="*/ 140 h 422"/>
                <a:gd name="T86" fmla="*/ 403 w 496"/>
                <a:gd name="T87" fmla="*/ 422 h 422"/>
                <a:gd name="T88" fmla="*/ 496 w 496"/>
                <a:gd name="T89" fmla="*/ 422 h 422"/>
                <a:gd name="T90" fmla="*/ 454 w 496"/>
                <a:gd name="T91" fmla="*/ 2 h 422"/>
                <a:gd name="T92" fmla="*/ 454 w 496"/>
                <a:gd name="T93" fmla="*/ 2 h 422"/>
                <a:gd name="T94" fmla="*/ 438 w 496"/>
                <a:gd name="T95" fmla="*/ 1 h 422"/>
                <a:gd name="T96" fmla="*/ 412 w 496"/>
                <a:gd name="T97" fmla="*/ 0 h 422"/>
                <a:gd name="T98" fmla="*/ 412 w 496"/>
                <a:gd name="T99" fmla="*/ 0 h 422"/>
                <a:gd name="T100" fmla="*/ 397 w 496"/>
                <a:gd name="T101" fmla="*/ 1 h 422"/>
                <a:gd name="T102" fmla="*/ 385 w 496"/>
                <a:gd name="T103" fmla="*/ 1 h 422"/>
                <a:gd name="T104" fmla="*/ 374 w 496"/>
                <a:gd name="T105" fmla="*/ 3 h 422"/>
                <a:gd name="T106" fmla="*/ 365 w 496"/>
                <a:gd name="T107" fmla="*/ 7 h 422"/>
                <a:gd name="T108" fmla="*/ 356 w 496"/>
                <a:gd name="T109" fmla="*/ 11 h 422"/>
                <a:gd name="T110" fmla="*/ 348 w 496"/>
                <a:gd name="T111" fmla="*/ 19 h 422"/>
                <a:gd name="T112" fmla="*/ 342 w 496"/>
                <a:gd name="T113" fmla="*/ 28 h 422"/>
                <a:gd name="T114" fmla="*/ 337 w 496"/>
                <a:gd name="T115" fmla="*/ 39 h 422"/>
                <a:gd name="T116" fmla="*/ 255 w 496"/>
                <a:gd name="T117" fmla="*/ 246 h 4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96" h="422">
                  <a:moveTo>
                    <a:pt x="255" y="246"/>
                  </a:moveTo>
                  <a:lnTo>
                    <a:pt x="255" y="246"/>
                  </a:lnTo>
                  <a:lnTo>
                    <a:pt x="251" y="257"/>
                  </a:lnTo>
                  <a:lnTo>
                    <a:pt x="248" y="270"/>
                  </a:lnTo>
                  <a:lnTo>
                    <a:pt x="248" y="270"/>
                  </a:lnTo>
                  <a:lnTo>
                    <a:pt x="244" y="257"/>
                  </a:lnTo>
                  <a:lnTo>
                    <a:pt x="241" y="246"/>
                  </a:lnTo>
                  <a:lnTo>
                    <a:pt x="159" y="39"/>
                  </a:lnTo>
                  <a:lnTo>
                    <a:pt x="159" y="39"/>
                  </a:lnTo>
                  <a:lnTo>
                    <a:pt x="153" y="28"/>
                  </a:lnTo>
                  <a:lnTo>
                    <a:pt x="147" y="19"/>
                  </a:lnTo>
                  <a:lnTo>
                    <a:pt x="140" y="11"/>
                  </a:lnTo>
                  <a:lnTo>
                    <a:pt x="132" y="7"/>
                  </a:lnTo>
                  <a:lnTo>
                    <a:pt x="122" y="3"/>
                  </a:lnTo>
                  <a:lnTo>
                    <a:pt x="110" y="1"/>
                  </a:lnTo>
                  <a:lnTo>
                    <a:pt x="98" y="1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58" y="1"/>
                  </a:lnTo>
                  <a:lnTo>
                    <a:pt x="42" y="2"/>
                  </a:lnTo>
                  <a:lnTo>
                    <a:pt x="0" y="422"/>
                  </a:lnTo>
                  <a:lnTo>
                    <a:pt x="93" y="422"/>
                  </a:lnTo>
                  <a:lnTo>
                    <a:pt x="113" y="140"/>
                  </a:lnTo>
                  <a:lnTo>
                    <a:pt x="201" y="353"/>
                  </a:lnTo>
                  <a:lnTo>
                    <a:pt x="201" y="353"/>
                  </a:lnTo>
                  <a:lnTo>
                    <a:pt x="204" y="359"/>
                  </a:lnTo>
                  <a:lnTo>
                    <a:pt x="208" y="364"/>
                  </a:lnTo>
                  <a:lnTo>
                    <a:pt x="213" y="368"/>
                  </a:lnTo>
                  <a:lnTo>
                    <a:pt x="218" y="371"/>
                  </a:lnTo>
                  <a:lnTo>
                    <a:pt x="224" y="373"/>
                  </a:lnTo>
                  <a:lnTo>
                    <a:pt x="231" y="376"/>
                  </a:lnTo>
                  <a:lnTo>
                    <a:pt x="239" y="377"/>
                  </a:lnTo>
                  <a:lnTo>
                    <a:pt x="248" y="377"/>
                  </a:lnTo>
                  <a:lnTo>
                    <a:pt x="248" y="377"/>
                  </a:lnTo>
                  <a:lnTo>
                    <a:pt x="257" y="377"/>
                  </a:lnTo>
                  <a:lnTo>
                    <a:pt x="266" y="376"/>
                  </a:lnTo>
                  <a:lnTo>
                    <a:pt x="273" y="373"/>
                  </a:lnTo>
                  <a:lnTo>
                    <a:pt x="279" y="371"/>
                  </a:lnTo>
                  <a:lnTo>
                    <a:pt x="284" y="368"/>
                  </a:lnTo>
                  <a:lnTo>
                    <a:pt x="288" y="364"/>
                  </a:lnTo>
                  <a:lnTo>
                    <a:pt x="291" y="359"/>
                  </a:lnTo>
                  <a:lnTo>
                    <a:pt x="294" y="353"/>
                  </a:lnTo>
                  <a:lnTo>
                    <a:pt x="382" y="140"/>
                  </a:lnTo>
                  <a:lnTo>
                    <a:pt x="403" y="422"/>
                  </a:lnTo>
                  <a:lnTo>
                    <a:pt x="496" y="422"/>
                  </a:lnTo>
                  <a:lnTo>
                    <a:pt x="454" y="2"/>
                  </a:lnTo>
                  <a:lnTo>
                    <a:pt x="454" y="2"/>
                  </a:lnTo>
                  <a:lnTo>
                    <a:pt x="438" y="1"/>
                  </a:lnTo>
                  <a:lnTo>
                    <a:pt x="412" y="0"/>
                  </a:lnTo>
                  <a:lnTo>
                    <a:pt x="412" y="0"/>
                  </a:lnTo>
                  <a:lnTo>
                    <a:pt x="397" y="1"/>
                  </a:lnTo>
                  <a:lnTo>
                    <a:pt x="385" y="1"/>
                  </a:lnTo>
                  <a:lnTo>
                    <a:pt x="374" y="3"/>
                  </a:lnTo>
                  <a:lnTo>
                    <a:pt x="365" y="7"/>
                  </a:lnTo>
                  <a:lnTo>
                    <a:pt x="356" y="11"/>
                  </a:lnTo>
                  <a:lnTo>
                    <a:pt x="348" y="19"/>
                  </a:lnTo>
                  <a:lnTo>
                    <a:pt x="342" y="28"/>
                  </a:lnTo>
                  <a:lnTo>
                    <a:pt x="337" y="39"/>
                  </a:lnTo>
                  <a:lnTo>
                    <a:pt x="255" y="24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33" name="Freeform 32"/>
            <p:cNvSpPr>
              <a:spLocks/>
            </p:cNvSpPr>
            <p:nvPr userDrawn="1"/>
          </p:nvSpPr>
          <p:spPr bwMode="auto">
            <a:xfrm>
              <a:off x="4671" y="4034"/>
              <a:ext cx="43" cy="29"/>
            </a:xfrm>
            <a:custGeom>
              <a:avLst/>
              <a:gdLst>
                <a:gd name="T0" fmla="*/ 171 w 171"/>
                <a:gd name="T1" fmla="*/ 93 h 116"/>
                <a:gd name="T2" fmla="*/ 171 w 171"/>
                <a:gd name="T3" fmla="*/ 93 h 116"/>
                <a:gd name="T4" fmla="*/ 151 w 171"/>
                <a:gd name="T5" fmla="*/ 99 h 116"/>
                <a:gd name="T6" fmla="*/ 125 w 171"/>
                <a:gd name="T7" fmla="*/ 108 h 116"/>
                <a:gd name="T8" fmla="*/ 110 w 171"/>
                <a:gd name="T9" fmla="*/ 111 h 116"/>
                <a:gd name="T10" fmla="*/ 96 w 171"/>
                <a:gd name="T11" fmla="*/ 114 h 116"/>
                <a:gd name="T12" fmla="*/ 82 w 171"/>
                <a:gd name="T13" fmla="*/ 116 h 116"/>
                <a:gd name="T14" fmla="*/ 67 w 171"/>
                <a:gd name="T15" fmla="*/ 116 h 116"/>
                <a:gd name="T16" fmla="*/ 67 w 171"/>
                <a:gd name="T17" fmla="*/ 116 h 116"/>
                <a:gd name="T18" fmla="*/ 54 w 171"/>
                <a:gd name="T19" fmla="*/ 116 h 116"/>
                <a:gd name="T20" fmla="*/ 41 w 171"/>
                <a:gd name="T21" fmla="*/ 114 h 116"/>
                <a:gd name="T22" fmla="*/ 30 w 171"/>
                <a:gd name="T23" fmla="*/ 110 h 116"/>
                <a:gd name="T24" fmla="*/ 24 w 171"/>
                <a:gd name="T25" fmla="*/ 108 h 116"/>
                <a:gd name="T26" fmla="*/ 19 w 171"/>
                <a:gd name="T27" fmla="*/ 105 h 116"/>
                <a:gd name="T28" fmla="*/ 15 w 171"/>
                <a:gd name="T29" fmla="*/ 101 h 116"/>
                <a:gd name="T30" fmla="*/ 11 w 171"/>
                <a:gd name="T31" fmla="*/ 97 h 116"/>
                <a:gd name="T32" fmla="*/ 8 w 171"/>
                <a:gd name="T33" fmla="*/ 92 h 116"/>
                <a:gd name="T34" fmla="*/ 5 w 171"/>
                <a:gd name="T35" fmla="*/ 87 h 116"/>
                <a:gd name="T36" fmla="*/ 3 w 171"/>
                <a:gd name="T37" fmla="*/ 82 h 116"/>
                <a:gd name="T38" fmla="*/ 2 w 171"/>
                <a:gd name="T39" fmla="*/ 76 h 116"/>
                <a:gd name="T40" fmla="*/ 1 w 171"/>
                <a:gd name="T41" fmla="*/ 69 h 116"/>
                <a:gd name="T42" fmla="*/ 0 w 171"/>
                <a:gd name="T43" fmla="*/ 61 h 116"/>
                <a:gd name="T44" fmla="*/ 0 w 171"/>
                <a:gd name="T45" fmla="*/ 61 h 116"/>
                <a:gd name="T46" fmla="*/ 1 w 171"/>
                <a:gd name="T47" fmla="*/ 49 h 116"/>
                <a:gd name="T48" fmla="*/ 4 w 171"/>
                <a:gd name="T49" fmla="*/ 38 h 116"/>
                <a:gd name="T50" fmla="*/ 6 w 171"/>
                <a:gd name="T51" fmla="*/ 33 h 116"/>
                <a:gd name="T52" fmla="*/ 9 w 171"/>
                <a:gd name="T53" fmla="*/ 27 h 116"/>
                <a:gd name="T54" fmla="*/ 13 w 171"/>
                <a:gd name="T55" fmla="*/ 23 h 116"/>
                <a:gd name="T56" fmla="*/ 16 w 171"/>
                <a:gd name="T57" fmla="*/ 19 h 116"/>
                <a:gd name="T58" fmla="*/ 21 w 171"/>
                <a:gd name="T59" fmla="*/ 16 h 116"/>
                <a:gd name="T60" fmla="*/ 26 w 171"/>
                <a:gd name="T61" fmla="*/ 13 h 116"/>
                <a:gd name="T62" fmla="*/ 33 w 171"/>
                <a:gd name="T63" fmla="*/ 10 h 116"/>
                <a:gd name="T64" fmla="*/ 39 w 171"/>
                <a:gd name="T65" fmla="*/ 8 h 116"/>
                <a:gd name="T66" fmla="*/ 55 w 171"/>
                <a:gd name="T67" fmla="*/ 5 h 116"/>
                <a:gd name="T68" fmla="*/ 72 w 171"/>
                <a:gd name="T69" fmla="*/ 3 h 116"/>
                <a:gd name="T70" fmla="*/ 171 w 171"/>
                <a:gd name="T71" fmla="*/ 0 h 116"/>
                <a:gd name="T72" fmla="*/ 171 w 171"/>
                <a:gd name="T73" fmla="*/ 93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71" h="116">
                  <a:moveTo>
                    <a:pt x="171" y="93"/>
                  </a:moveTo>
                  <a:lnTo>
                    <a:pt x="171" y="93"/>
                  </a:lnTo>
                  <a:lnTo>
                    <a:pt x="151" y="99"/>
                  </a:lnTo>
                  <a:lnTo>
                    <a:pt x="125" y="108"/>
                  </a:lnTo>
                  <a:lnTo>
                    <a:pt x="110" y="111"/>
                  </a:lnTo>
                  <a:lnTo>
                    <a:pt x="96" y="114"/>
                  </a:lnTo>
                  <a:lnTo>
                    <a:pt x="82" y="116"/>
                  </a:lnTo>
                  <a:lnTo>
                    <a:pt x="67" y="116"/>
                  </a:lnTo>
                  <a:lnTo>
                    <a:pt x="67" y="116"/>
                  </a:lnTo>
                  <a:lnTo>
                    <a:pt x="54" y="116"/>
                  </a:lnTo>
                  <a:lnTo>
                    <a:pt x="41" y="114"/>
                  </a:lnTo>
                  <a:lnTo>
                    <a:pt x="30" y="110"/>
                  </a:lnTo>
                  <a:lnTo>
                    <a:pt x="24" y="108"/>
                  </a:lnTo>
                  <a:lnTo>
                    <a:pt x="19" y="105"/>
                  </a:lnTo>
                  <a:lnTo>
                    <a:pt x="15" y="101"/>
                  </a:lnTo>
                  <a:lnTo>
                    <a:pt x="11" y="97"/>
                  </a:lnTo>
                  <a:lnTo>
                    <a:pt x="8" y="92"/>
                  </a:lnTo>
                  <a:lnTo>
                    <a:pt x="5" y="87"/>
                  </a:lnTo>
                  <a:lnTo>
                    <a:pt x="3" y="82"/>
                  </a:lnTo>
                  <a:lnTo>
                    <a:pt x="2" y="76"/>
                  </a:lnTo>
                  <a:lnTo>
                    <a:pt x="1" y="69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1" y="49"/>
                  </a:lnTo>
                  <a:lnTo>
                    <a:pt x="4" y="38"/>
                  </a:lnTo>
                  <a:lnTo>
                    <a:pt x="6" y="33"/>
                  </a:lnTo>
                  <a:lnTo>
                    <a:pt x="9" y="27"/>
                  </a:lnTo>
                  <a:lnTo>
                    <a:pt x="13" y="23"/>
                  </a:lnTo>
                  <a:lnTo>
                    <a:pt x="16" y="19"/>
                  </a:lnTo>
                  <a:lnTo>
                    <a:pt x="21" y="16"/>
                  </a:lnTo>
                  <a:lnTo>
                    <a:pt x="26" y="13"/>
                  </a:lnTo>
                  <a:lnTo>
                    <a:pt x="33" y="10"/>
                  </a:lnTo>
                  <a:lnTo>
                    <a:pt x="39" y="8"/>
                  </a:lnTo>
                  <a:lnTo>
                    <a:pt x="55" y="5"/>
                  </a:lnTo>
                  <a:lnTo>
                    <a:pt x="72" y="3"/>
                  </a:lnTo>
                  <a:lnTo>
                    <a:pt x="171" y="0"/>
                  </a:lnTo>
                  <a:lnTo>
                    <a:pt x="171" y="9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34" name="Freeform 33"/>
            <p:cNvSpPr>
              <a:spLocks/>
            </p:cNvSpPr>
            <p:nvPr userDrawn="1"/>
          </p:nvSpPr>
          <p:spPr bwMode="auto">
            <a:xfrm>
              <a:off x="4649" y="3974"/>
              <a:ext cx="88" cy="107"/>
            </a:xfrm>
            <a:custGeom>
              <a:avLst/>
              <a:gdLst>
                <a:gd name="T0" fmla="*/ 205 w 352"/>
                <a:gd name="T1" fmla="*/ 0 h 428"/>
                <a:gd name="T2" fmla="*/ 147 w 352"/>
                <a:gd name="T3" fmla="*/ 4 h 428"/>
                <a:gd name="T4" fmla="*/ 97 w 352"/>
                <a:gd name="T5" fmla="*/ 12 h 428"/>
                <a:gd name="T6" fmla="*/ 58 w 352"/>
                <a:gd name="T7" fmla="*/ 23 h 428"/>
                <a:gd name="T8" fmla="*/ 33 w 352"/>
                <a:gd name="T9" fmla="*/ 33 h 428"/>
                <a:gd name="T10" fmla="*/ 52 w 352"/>
                <a:gd name="T11" fmla="*/ 102 h 428"/>
                <a:gd name="T12" fmla="*/ 92 w 352"/>
                <a:gd name="T13" fmla="*/ 91 h 428"/>
                <a:gd name="T14" fmla="*/ 133 w 352"/>
                <a:gd name="T15" fmla="*/ 82 h 428"/>
                <a:gd name="T16" fmla="*/ 179 w 352"/>
                <a:gd name="T17" fmla="*/ 79 h 428"/>
                <a:gd name="T18" fmla="*/ 197 w 352"/>
                <a:gd name="T19" fmla="*/ 80 h 428"/>
                <a:gd name="T20" fmla="*/ 221 w 352"/>
                <a:gd name="T21" fmla="*/ 84 h 428"/>
                <a:gd name="T22" fmla="*/ 234 w 352"/>
                <a:gd name="T23" fmla="*/ 90 h 428"/>
                <a:gd name="T24" fmla="*/ 244 w 352"/>
                <a:gd name="T25" fmla="*/ 98 h 428"/>
                <a:gd name="T26" fmla="*/ 251 w 352"/>
                <a:gd name="T27" fmla="*/ 108 h 428"/>
                <a:gd name="T28" fmla="*/ 256 w 352"/>
                <a:gd name="T29" fmla="*/ 120 h 428"/>
                <a:gd name="T30" fmla="*/ 260 w 352"/>
                <a:gd name="T31" fmla="*/ 137 h 428"/>
                <a:gd name="T32" fmla="*/ 260 w 352"/>
                <a:gd name="T33" fmla="*/ 176 h 428"/>
                <a:gd name="T34" fmla="*/ 179 w 352"/>
                <a:gd name="T35" fmla="*/ 176 h 428"/>
                <a:gd name="T36" fmla="*/ 132 w 352"/>
                <a:gd name="T37" fmla="*/ 179 h 428"/>
                <a:gd name="T38" fmla="*/ 93 w 352"/>
                <a:gd name="T39" fmla="*/ 187 h 428"/>
                <a:gd name="T40" fmla="*/ 61 w 352"/>
                <a:gd name="T41" fmla="*/ 200 h 428"/>
                <a:gd name="T42" fmla="*/ 38 w 352"/>
                <a:gd name="T43" fmla="*/ 216 h 428"/>
                <a:gd name="T44" fmla="*/ 20 w 352"/>
                <a:gd name="T45" fmla="*/ 236 h 428"/>
                <a:gd name="T46" fmla="*/ 9 w 352"/>
                <a:gd name="T47" fmla="*/ 257 h 428"/>
                <a:gd name="T48" fmla="*/ 2 w 352"/>
                <a:gd name="T49" fmla="*/ 282 h 428"/>
                <a:gd name="T50" fmla="*/ 0 w 352"/>
                <a:gd name="T51" fmla="*/ 307 h 428"/>
                <a:gd name="T52" fmla="*/ 1 w 352"/>
                <a:gd name="T53" fmla="*/ 323 h 428"/>
                <a:gd name="T54" fmla="*/ 7 w 352"/>
                <a:gd name="T55" fmla="*/ 352 h 428"/>
                <a:gd name="T56" fmla="*/ 19 w 352"/>
                <a:gd name="T57" fmla="*/ 376 h 428"/>
                <a:gd name="T58" fmla="*/ 35 w 352"/>
                <a:gd name="T59" fmla="*/ 394 h 428"/>
                <a:gd name="T60" fmla="*/ 54 w 352"/>
                <a:gd name="T61" fmla="*/ 408 h 428"/>
                <a:gd name="T62" fmla="*/ 77 w 352"/>
                <a:gd name="T63" fmla="*/ 418 h 428"/>
                <a:gd name="T64" fmla="*/ 101 w 352"/>
                <a:gd name="T65" fmla="*/ 424 h 428"/>
                <a:gd name="T66" fmla="*/ 126 w 352"/>
                <a:gd name="T67" fmla="*/ 427 h 428"/>
                <a:gd name="T68" fmla="*/ 138 w 352"/>
                <a:gd name="T69" fmla="*/ 428 h 428"/>
                <a:gd name="T70" fmla="*/ 164 w 352"/>
                <a:gd name="T71" fmla="*/ 426 h 428"/>
                <a:gd name="T72" fmla="*/ 209 w 352"/>
                <a:gd name="T73" fmla="*/ 418 h 428"/>
                <a:gd name="T74" fmla="*/ 241 w 352"/>
                <a:gd name="T75" fmla="*/ 406 h 428"/>
                <a:gd name="T76" fmla="*/ 260 w 352"/>
                <a:gd name="T77" fmla="*/ 397 h 428"/>
                <a:gd name="T78" fmla="*/ 264 w 352"/>
                <a:gd name="T79" fmla="*/ 396 h 428"/>
                <a:gd name="T80" fmla="*/ 270 w 352"/>
                <a:gd name="T81" fmla="*/ 398 h 428"/>
                <a:gd name="T82" fmla="*/ 284 w 352"/>
                <a:gd name="T83" fmla="*/ 404 h 428"/>
                <a:gd name="T84" fmla="*/ 311 w 352"/>
                <a:gd name="T85" fmla="*/ 411 h 428"/>
                <a:gd name="T86" fmla="*/ 352 w 352"/>
                <a:gd name="T87" fmla="*/ 413 h 428"/>
                <a:gd name="T88" fmla="*/ 352 w 352"/>
                <a:gd name="T89" fmla="*/ 122 h 428"/>
                <a:gd name="T90" fmla="*/ 350 w 352"/>
                <a:gd name="T91" fmla="*/ 92 h 428"/>
                <a:gd name="T92" fmla="*/ 343 w 352"/>
                <a:gd name="T93" fmla="*/ 66 h 428"/>
                <a:gd name="T94" fmla="*/ 331 w 352"/>
                <a:gd name="T95" fmla="*/ 45 h 428"/>
                <a:gd name="T96" fmla="*/ 314 w 352"/>
                <a:gd name="T97" fmla="*/ 29 h 428"/>
                <a:gd name="T98" fmla="*/ 293 w 352"/>
                <a:gd name="T99" fmla="*/ 15 h 428"/>
                <a:gd name="T100" fmla="*/ 268 w 352"/>
                <a:gd name="T101" fmla="*/ 7 h 428"/>
                <a:gd name="T102" fmla="*/ 238 w 352"/>
                <a:gd name="T103" fmla="*/ 2 h 428"/>
                <a:gd name="T104" fmla="*/ 205 w 352"/>
                <a:gd name="T105" fmla="*/ 0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52" h="428">
                  <a:moveTo>
                    <a:pt x="205" y="0"/>
                  </a:moveTo>
                  <a:lnTo>
                    <a:pt x="205" y="0"/>
                  </a:lnTo>
                  <a:lnTo>
                    <a:pt x="176" y="1"/>
                  </a:lnTo>
                  <a:lnTo>
                    <a:pt x="147" y="4"/>
                  </a:lnTo>
                  <a:lnTo>
                    <a:pt x="121" y="7"/>
                  </a:lnTo>
                  <a:lnTo>
                    <a:pt x="97" y="12"/>
                  </a:lnTo>
                  <a:lnTo>
                    <a:pt x="77" y="17"/>
                  </a:lnTo>
                  <a:lnTo>
                    <a:pt x="58" y="23"/>
                  </a:lnTo>
                  <a:lnTo>
                    <a:pt x="44" y="28"/>
                  </a:lnTo>
                  <a:lnTo>
                    <a:pt x="33" y="33"/>
                  </a:lnTo>
                  <a:lnTo>
                    <a:pt x="52" y="102"/>
                  </a:lnTo>
                  <a:lnTo>
                    <a:pt x="52" y="102"/>
                  </a:lnTo>
                  <a:lnTo>
                    <a:pt x="63" y="98"/>
                  </a:lnTo>
                  <a:lnTo>
                    <a:pt x="92" y="91"/>
                  </a:lnTo>
                  <a:lnTo>
                    <a:pt x="111" y="86"/>
                  </a:lnTo>
                  <a:lnTo>
                    <a:pt x="133" y="82"/>
                  </a:lnTo>
                  <a:lnTo>
                    <a:pt x="155" y="80"/>
                  </a:lnTo>
                  <a:lnTo>
                    <a:pt x="179" y="79"/>
                  </a:lnTo>
                  <a:lnTo>
                    <a:pt x="179" y="79"/>
                  </a:lnTo>
                  <a:lnTo>
                    <a:pt x="197" y="80"/>
                  </a:lnTo>
                  <a:lnTo>
                    <a:pt x="214" y="82"/>
                  </a:lnTo>
                  <a:lnTo>
                    <a:pt x="221" y="84"/>
                  </a:lnTo>
                  <a:lnTo>
                    <a:pt x="228" y="86"/>
                  </a:lnTo>
                  <a:lnTo>
                    <a:pt x="234" y="90"/>
                  </a:lnTo>
                  <a:lnTo>
                    <a:pt x="239" y="94"/>
                  </a:lnTo>
                  <a:lnTo>
                    <a:pt x="244" y="98"/>
                  </a:lnTo>
                  <a:lnTo>
                    <a:pt x="248" y="102"/>
                  </a:lnTo>
                  <a:lnTo>
                    <a:pt x="251" y="108"/>
                  </a:lnTo>
                  <a:lnTo>
                    <a:pt x="254" y="114"/>
                  </a:lnTo>
                  <a:lnTo>
                    <a:pt x="256" y="120"/>
                  </a:lnTo>
                  <a:lnTo>
                    <a:pt x="258" y="129"/>
                  </a:lnTo>
                  <a:lnTo>
                    <a:pt x="260" y="137"/>
                  </a:lnTo>
                  <a:lnTo>
                    <a:pt x="260" y="146"/>
                  </a:lnTo>
                  <a:lnTo>
                    <a:pt x="260" y="176"/>
                  </a:lnTo>
                  <a:lnTo>
                    <a:pt x="179" y="176"/>
                  </a:lnTo>
                  <a:lnTo>
                    <a:pt x="179" y="176"/>
                  </a:lnTo>
                  <a:lnTo>
                    <a:pt x="154" y="177"/>
                  </a:lnTo>
                  <a:lnTo>
                    <a:pt x="132" y="179"/>
                  </a:lnTo>
                  <a:lnTo>
                    <a:pt x="111" y="182"/>
                  </a:lnTo>
                  <a:lnTo>
                    <a:pt x="93" y="187"/>
                  </a:lnTo>
                  <a:lnTo>
                    <a:pt x="77" y="192"/>
                  </a:lnTo>
                  <a:lnTo>
                    <a:pt x="61" y="200"/>
                  </a:lnTo>
                  <a:lnTo>
                    <a:pt x="49" y="207"/>
                  </a:lnTo>
                  <a:lnTo>
                    <a:pt x="38" y="216"/>
                  </a:lnTo>
                  <a:lnTo>
                    <a:pt x="29" y="225"/>
                  </a:lnTo>
                  <a:lnTo>
                    <a:pt x="20" y="236"/>
                  </a:lnTo>
                  <a:lnTo>
                    <a:pt x="14" y="246"/>
                  </a:lnTo>
                  <a:lnTo>
                    <a:pt x="9" y="257"/>
                  </a:lnTo>
                  <a:lnTo>
                    <a:pt x="5" y="270"/>
                  </a:lnTo>
                  <a:lnTo>
                    <a:pt x="2" y="282"/>
                  </a:lnTo>
                  <a:lnTo>
                    <a:pt x="1" y="294"/>
                  </a:lnTo>
                  <a:lnTo>
                    <a:pt x="0" y="307"/>
                  </a:lnTo>
                  <a:lnTo>
                    <a:pt x="0" y="307"/>
                  </a:lnTo>
                  <a:lnTo>
                    <a:pt x="1" y="323"/>
                  </a:lnTo>
                  <a:lnTo>
                    <a:pt x="3" y="338"/>
                  </a:lnTo>
                  <a:lnTo>
                    <a:pt x="7" y="352"/>
                  </a:lnTo>
                  <a:lnTo>
                    <a:pt x="12" y="364"/>
                  </a:lnTo>
                  <a:lnTo>
                    <a:pt x="19" y="376"/>
                  </a:lnTo>
                  <a:lnTo>
                    <a:pt x="27" y="386"/>
                  </a:lnTo>
                  <a:lnTo>
                    <a:pt x="35" y="394"/>
                  </a:lnTo>
                  <a:lnTo>
                    <a:pt x="45" y="401"/>
                  </a:lnTo>
                  <a:lnTo>
                    <a:pt x="54" y="408"/>
                  </a:lnTo>
                  <a:lnTo>
                    <a:pt x="65" y="414"/>
                  </a:lnTo>
                  <a:lnTo>
                    <a:pt x="77" y="418"/>
                  </a:lnTo>
                  <a:lnTo>
                    <a:pt x="89" y="422"/>
                  </a:lnTo>
                  <a:lnTo>
                    <a:pt x="101" y="424"/>
                  </a:lnTo>
                  <a:lnTo>
                    <a:pt x="113" y="426"/>
                  </a:lnTo>
                  <a:lnTo>
                    <a:pt x="126" y="427"/>
                  </a:lnTo>
                  <a:lnTo>
                    <a:pt x="138" y="428"/>
                  </a:lnTo>
                  <a:lnTo>
                    <a:pt x="138" y="428"/>
                  </a:lnTo>
                  <a:lnTo>
                    <a:pt x="151" y="427"/>
                  </a:lnTo>
                  <a:lnTo>
                    <a:pt x="164" y="426"/>
                  </a:lnTo>
                  <a:lnTo>
                    <a:pt x="189" y="423"/>
                  </a:lnTo>
                  <a:lnTo>
                    <a:pt x="209" y="418"/>
                  </a:lnTo>
                  <a:lnTo>
                    <a:pt x="227" y="412"/>
                  </a:lnTo>
                  <a:lnTo>
                    <a:pt x="241" y="406"/>
                  </a:lnTo>
                  <a:lnTo>
                    <a:pt x="252" y="401"/>
                  </a:lnTo>
                  <a:lnTo>
                    <a:pt x="260" y="397"/>
                  </a:lnTo>
                  <a:lnTo>
                    <a:pt x="264" y="396"/>
                  </a:lnTo>
                  <a:lnTo>
                    <a:pt x="264" y="396"/>
                  </a:lnTo>
                  <a:lnTo>
                    <a:pt x="266" y="397"/>
                  </a:lnTo>
                  <a:lnTo>
                    <a:pt x="270" y="398"/>
                  </a:lnTo>
                  <a:lnTo>
                    <a:pt x="276" y="401"/>
                  </a:lnTo>
                  <a:lnTo>
                    <a:pt x="284" y="404"/>
                  </a:lnTo>
                  <a:lnTo>
                    <a:pt x="295" y="407"/>
                  </a:lnTo>
                  <a:lnTo>
                    <a:pt x="311" y="411"/>
                  </a:lnTo>
                  <a:lnTo>
                    <a:pt x="329" y="412"/>
                  </a:lnTo>
                  <a:lnTo>
                    <a:pt x="352" y="413"/>
                  </a:lnTo>
                  <a:lnTo>
                    <a:pt x="352" y="122"/>
                  </a:lnTo>
                  <a:lnTo>
                    <a:pt x="352" y="122"/>
                  </a:lnTo>
                  <a:lnTo>
                    <a:pt x="352" y="106"/>
                  </a:lnTo>
                  <a:lnTo>
                    <a:pt x="350" y="92"/>
                  </a:lnTo>
                  <a:lnTo>
                    <a:pt x="347" y="78"/>
                  </a:lnTo>
                  <a:lnTo>
                    <a:pt x="343" y="66"/>
                  </a:lnTo>
                  <a:lnTo>
                    <a:pt x="337" y="56"/>
                  </a:lnTo>
                  <a:lnTo>
                    <a:pt x="331" y="45"/>
                  </a:lnTo>
                  <a:lnTo>
                    <a:pt x="323" y="36"/>
                  </a:lnTo>
                  <a:lnTo>
                    <a:pt x="314" y="29"/>
                  </a:lnTo>
                  <a:lnTo>
                    <a:pt x="304" y="22"/>
                  </a:lnTo>
                  <a:lnTo>
                    <a:pt x="293" y="15"/>
                  </a:lnTo>
                  <a:lnTo>
                    <a:pt x="281" y="11"/>
                  </a:lnTo>
                  <a:lnTo>
                    <a:pt x="268" y="7"/>
                  </a:lnTo>
                  <a:lnTo>
                    <a:pt x="253" y="4"/>
                  </a:lnTo>
                  <a:lnTo>
                    <a:pt x="238" y="2"/>
                  </a:lnTo>
                  <a:lnTo>
                    <a:pt x="223" y="1"/>
                  </a:lnTo>
                  <a:lnTo>
                    <a:pt x="205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35" name="Freeform 10"/>
            <p:cNvSpPr>
              <a:spLocks/>
            </p:cNvSpPr>
            <p:nvPr userDrawn="1"/>
          </p:nvSpPr>
          <p:spPr bwMode="auto">
            <a:xfrm>
              <a:off x="4936" y="4034"/>
              <a:ext cx="43" cy="29"/>
            </a:xfrm>
            <a:custGeom>
              <a:avLst/>
              <a:gdLst>
                <a:gd name="T0" fmla="*/ 171 w 171"/>
                <a:gd name="T1" fmla="*/ 93 h 116"/>
                <a:gd name="T2" fmla="*/ 171 w 171"/>
                <a:gd name="T3" fmla="*/ 93 h 116"/>
                <a:gd name="T4" fmla="*/ 152 w 171"/>
                <a:gd name="T5" fmla="*/ 99 h 116"/>
                <a:gd name="T6" fmla="*/ 125 w 171"/>
                <a:gd name="T7" fmla="*/ 108 h 116"/>
                <a:gd name="T8" fmla="*/ 111 w 171"/>
                <a:gd name="T9" fmla="*/ 111 h 116"/>
                <a:gd name="T10" fmla="*/ 95 w 171"/>
                <a:gd name="T11" fmla="*/ 114 h 116"/>
                <a:gd name="T12" fmla="*/ 81 w 171"/>
                <a:gd name="T13" fmla="*/ 116 h 116"/>
                <a:gd name="T14" fmla="*/ 68 w 171"/>
                <a:gd name="T15" fmla="*/ 116 h 116"/>
                <a:gd name="T16" fmla="*/ 68 w 171"/>
                <a:gd name="T17" fmla="*/ 116 h 116"/>
                <a:gd name="T18" fmla="*/ 54 w 171"/>
                <a:gd name="T19" fmla="*/ 116 h 116"/>
                <a:gd name="T20" fmla="*/ 41 w 171"/>
                <a:gd name="T21" fmla="*/ 114 h 116"/>
                <a:gd name="T22" fmla="*/ 29 w 171"/>
                <a:gd name="T23" fmla="*/ 110 h 116"/>
                <a:gd name="T24" fmla="*/ 24 w 171"/>
                <a:gd name="T25" fmla="*/ 108 h 116"/>
                <a:gd name="T26" fmla="*/ 20 w 171"/>
                <a:gd name="T27" fmla="*/ 105 h 116"/>
                <a:gd name="T28" fmla="*/ 16 w 171"/>
                <a:gd name="T29" fmla="*/ 101 h 116"/>
                <a:gd name="T30" fmla="*/ 12 w 171"/>
                <a:gd name="T31" fmla="*/ 97 h 116"/>
                <a:gd name="T32" fmla="*/ 9 w 171"/>
                <a:gd name="T33" fmla="*/ 92 h 116"/>
                <a:gd name="T34" fmla="*/ 6 w 171"/>
                <a:gd name="T35" fmla="*/ 87 h 116"/>
                <a:gd name="T36" fmla="*/ 3 w 171"/>
                <a:gd name="T37" fmla="*/ 82 h 116"/>
                <a:gd name="T38" fmla="*/ 1 w 171"/>
                <a:gd name="T39" fmla="*/ 76 h 116"/>
                <a:gd name="T40" fmla="*/ 0 w 171"/>
                <a:gd name="T41" fmla="*/ 69 h 116"/>
                <a:gd name="T42" fmla="*/ 0 w 171"/>
                <a:gd name="T43" fmla="*/ 61 h 116"/>
                <a:gd name="T44" fmla="*/ 0 w 171"/>
                <a:gd name="T45" fmla="*/ 61 h 116"/>
                <a:gd name="T46" fmla="*/ 1 w 171"/>
                <a:gd name="T47" fmla="*/ 49 h 116"/>
                <a:gd name="T48" fmla="*/ 4 w 171"/>
                <a:gd name="T49" fmla="*/ 38 h 116"/>
                <a:gd name="T50" fmla="*/ 7 w 171"/>
                <a:gd name="T51" fmla="*/ 33 h 116"/>
                <a:gd name="T52" fmla="*/ 10 w 171"/>
                <a:gd name="T53" fmla="*/ 27 h 116"/>
                <a:gd name="T54" fmla="*/ 13 w 171"/>
                <a:gd name="T55" fmla="*/ 23 h 116"/>
                <a:gd name="T56" fmla="*/ 17 w 171"/>
                <a:gd name="T57" fmla="*/ 19 h 116"/>
                <a:gd name="T58" fmla="*/ 22 w 171"/>
                <a:gd name="T59" fmla="*/ 16 h 116"/>
                <a:gd name="T60" fmla="*/ 27 w 171"/>
                <a:gd name="T61" fmla="*/ 13 h 116"/>
                <a:gd name="T62" fmla="*/ 33 w 171"/>
                <a:gd name="T63" fmla="*/ 10 h 116"/>
                <a:gd name="T64" fmla="*/ 39 w 171"/>
                <a:gd name="T65" fmla="*/ 8 h 116"/>
                <a:gd name="T66" fmla="*/ 55 w 171"/>
                <a:gd name="T67" fmla="*/ 5 h 116"/>
                <a:gd name="T68" fmla="*/ 73 w 171"/>
                <a:gd name="T69" fmla="*/ 3 h 116"/>
                <a:gd name="T70" fmla="*/ 171 w 171"/>
                <a:gd name="T71" fmla="*/ 0 h 116"/>
                <a:gd name="T72" fmla="*/ 171 w 171"/>
                <a:gd name="T73" fmla="*/ 93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71" h="116">
                  <a:moveTo>
                    <a:pt x="171" y="93"/>
                  </a:moveTo>
                  <a:lnTo>
                    <a:pt x="171" y="93"/>
                  </a:lnTo>
                  <a:lnTo>
                    <a:pt x="152" y="99"/>
                  </a:lnTo>
                  <a:lnTo>
                    <a:pt x="125" y="108"/>
                  </a:lnTo>
                  <a:lnTo>
                    <a:pt x="111" y="111"/>
                  </a:lnTo>
                  <a:lnTo>
                    <a:pt x="95" y="114"/>
                  </a:lnTo>
                  <a:lnTo>
                    <a:pt x="81" y="116"/>
                  </a:lnTo>
                  <a:lnTo>
                    <a:pt x="68" y="116"/>
                  </a:lnTo>
                  <a:lnTo>
                    <a:pt x="68" y="116"/>
                  </a:lnTo>
                  <a:lnTo>
                    <a:pt x="54" y="116"/>
                  </a:lnTo>
                  <a:lnTo>
                    <a:pt x="41" y="114"/>
                  </a:lnTo>
                  <a:lnTo>
                    <a:pt x="29" y="110"/>
                  </a:lnTo>
                  <a:lnTo>
                    <a:pt x="24" y="108"/>
                  </a:lnTo>
                  <a:lnTo>
                    <a:pt x="20" y="105"/>
                  </a:lnTo>
                  <a:lnTo>
                    <a:pt x="16" y="101"/>
                  </a:lnTo>
                  <a:lnTo>
                    <a:pt x="12" y="97"/>
                  </a:lnTo>
                  <a:lnTo>
                    <a:pt x="9" y="92"/>
                  </a:lnTo>
                  <a:lnTo>
                    <a:pt x="6" y="87"/>
                  </a:lnTo>
                  <a:lnTo>
                    <a:pt x="3" y="82"/>
                  </a:lnTo>
                  <a:lnTo>
                    <a:pt x="1" y="76"/>
                  </a:lnTo>
                  <a:lnTo>
                    <a:pt x="0" y="69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1" y="49"/>
                  </a:lnTo>
                  <a:lnTo>
                    <a:pt x="4" y="38"/>
                  </a:lnTo>
                  <a:lnTo>
                    <a:pt x="7" y="33"/>
                  </a:lnTo>
                  <a:lnTo>
                    <a:pt x="10" y="27"/>
                  </a:lnTo>
                  <a:lnTo>
                    <a:pt x="13" y="23"/>
                  </a:lnTo>
                  <a:lnTo>
                    <a:pt x="17" y="19"/>
                  </a:lnTo>
                  <a:lnTo>
                    <a:pt x="22" y="16"/>
                  </a:lnTo>
                  <a:lnTo>
                    <a:pt x="27" y="13"/>
                  </a:lnTo>
                  <a:lnTo>
                    <a:pt x="33" y="10"/>
                  </a:lnTo>
                  <a:lnTo>
                    <a:pt x="39" y="8"/>
                  </a:lnTo>
                  <a:lnTo>
                    <a:pt x="55" y="5"/>
                  </a:lnTo>
                  <a:lnTo>
                    <a:pt x="73" y="3"/>
                  </a:lnTo>
                  <a:lnTo>
                    <a:pt x="171" y="0"/>
                  </a:lnTo>
                  <a:lnTo>
                    <a:pt x="171" y="9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36" name="Freeform 11"/>
            <p:cNvSpPr>
              <a:spLocks/>
            </p:cNvSpPr>
            <p:nvPr userDrawn="1"/>
          </p:nvSpPr>
          <p:spPr bwMode="auto">
            <a:xfrm>
              <a:off x="4914" y="3974"/>
              <a:ext cx="88" cy="107"/>
            </a:xfrm>
            <a:custGeom>
              <a:avLst/>
              <a:gdLst>
                <a:gd name="T0" fmla="*/ 206 w 353"/>
                <a:gd name="T1" fmla="*/ 0 h 428"/>
                <a:gd name="T2" fmla="*/ 148 w 353"/>
                <a:gd name="T3" fmla="*/ 4 h 428"/>
                <a:gd name="T4" fmla="*/ 98 w 353"/>
                <a:gd name="T5" fmla="*/ 12 h 428"/>
                <a:gd name="T6" fmla="*/ 59 w 353"/>
                <a:gd name="T7" fmla="*/ 23 h 428"/>
                <a:gd name="T8" fmla="*/ 33 w 353"/>
                <a:gd name="T9" fmla="*/ 33 h 428"/>
                <a:gd name="T10" fmla="*/ 53 w 353"/>
                <a:gd name="T11" fmla="*/ 102 h 428"/>
                <a:gd name="T12" fmla="*/ 92 w 353"/>
                <a:gd name="T13" fmla="*/ 91 h 428"/>
                <a:gd name="T14" fmla="*/ 132 w 353"/>
                <a:gd name="T15" fmla="*/ 82 h 428"/>
                <a:gd name="T16" fmla="*/ 178 w 353"/>
                <a:gd name="T17" fmla="*/ 79 h 428"/>
                <a:gd name="T18" fmla="*/ 198 w 353"/>
                <a:gd name="T19" fmla="*/ 80 h 428"/>
                <a:gd name="T20" fmla="*/ 221 w 353"/>
                <a:gd name="T21" fmla="*/ 84 h 428"/>
                <a:gd name="T22" fmla="*/ 233 w 353"/>
                <a:gd name="T23" fmla="*/ 90 h 428"/>
                <a:gd name="T24" fmla="*/ 244 w 353"/>
                <a:gd name="T25" fmla="*/ 98 h 428"/>
                <a:gd name="T26" fmla="*/ 252 w 353"/>
                <a:gd name="T27" fmla="*/ 108 h 428"/>
                <a:gd name="T28" fmla="*/ 257 w 353"/>
                <a:gd name="T29" fmla="*/ 120 h 428"/>
                <a:gd name="T30" fmla="*/ 259 w 353"/>
                <a:gd name="T31" fmla="*/ 137 h 428"/>
                <a:gd name="T32" fmla="*/ 260 w 353"/>
                <a:gd name="T33" fmla="*/ 176 h 428"/>
                <a:gd name="T34" fmla="*/ 178 w 353"/>
                <a:gd name="T35" fmla="*/ 176 h 428"/>
                <a:gd name="T36" fmla="*/ 131 w 353"/>
                <a:gd name="T37" fmla="*/ 179 h 428"/>
                <a:gd name="T38" fmla="*/ 92 w 353"/>
                <a:gd name="T39" fmla="*/ 187 h 428"/>
                <a:gd name="T40" fmla="*/ 62 w 353"/>
                <a:gd name="T41" fmla="*/ 200 h 428"/>
                <a:gd name="T42" fmla="*/ 38 w 353"/>
                <a:gd name="T43" fmla="*/ 216 h 428"/>
                <a:gd name="T44" fmla="*/ 21 w 353"/>
                <a:gd name="T45" fmla="*/ 236 h 428"/>
                <a:gd name="T46" fmla="*/ 9 w 353"/>
                <a:gd name="T47" fmla="*/ 257 h 428"/>
                <a:gd name="T48" fmla="*/ 3 w 353"/>
                <a:gd name="T49" fmla="*/ 282 h 428"/>
                <a:gd name="T50" fmla="*/ 0 w 353"/>
                <a:gd name="T51" fmla="*/ 307 h 428"/>
                <a:gd name="T52" fmla="*/ 2 w 353"/>
                <a:gd name="T53" fmla="*/ 323 h 428"/>
                <a:gd name="T54" fmla="*/ 8 w 353"/>
                <a:gd name="T55" fmla="*/ 352 h 428"/>
                <a:gd name="T56" fmla="*/ 19 w 353"/>
                <a:gd name="T57" fmla="*/ 376 h 428"/>
                <a:gd name="T58" fmla="*/ 35 w 353"/>
                <a:gd name="T59" fmla="*/ 394 h 428"/>
                <a:gd name="T60" fmla="*/ 55 w 353"/>
                <a:gd name="T61" fmla="*/ 408 h 428"/>
                <a:gd name="T62" fmla="*/ 77 w 353"/>
                <a:gd name="T63" fmla="*/ 418 h 428"/>
                <a:gd name="T64" fmla="*/ 101 w 353"/>
                <a:gd name="T65" fmla="*/ 424 h 428"/>
                <a:gd name="T66" fmla="*/ 125 w 353"/>
                <a:gd name="T67" fmla="*/ 427 h 428"/>
                <a:gd name="T68" fmla="*/ 137 w 353"/>
                <a:gd name="T69" fmla="*/ 428 h 428"/>
                <a:gd name="T70" fmla="*/ 165 w 353"/>
                <a:gd name="T71" fmla="*/ 426 h 428"/>
                <a:gd name="T72" fmla="*/ 210 w 353"/>
                <a:gd name="T73" fmla="*/ 418 h 428"/>
                <a:gd name="T74" fmla="*/ 242 w 353"/>
                <a:gd name="T75" fmla="*/ 406 h 428"/>
                <a:gd name="T76" fmla="*/ 260 w 353"/>
                <a:gd name="T77" fmla="*/ 397 h 428"/>
                <a:gd name="T78" fmla="*/ 264 w 353"/>
                <a:gd name="T79" fmla="*/ 396 h 428"/>
                <a:gd name="T80" fmla="*/ 269 w 353"/>
                <a:gd name="T81" fmla="*/ 398 h 428"/>
                <a:gd name="T82" fmla="*/ 283 w 353"/>
                <a:gd name="T83" fmla="*/ 404 h 428"/>
                <a:gd name="T84" fmla="*/ 310 w 353"/>
                <a:gd name="T85" fmla="*/ 411 h 428"/>
                <a:gd name="T86" fmla="*/ 353 w 353"/>
                <a:gd name="T87" fmla="*/ 413 h 428"/>
                <a:gd name="T88" fmla="*/ 353 w 353"/>
                <a:gd name="T89" fmla="*/ 122 h 428"/>
                <a:gd name="T90" fmla="*/ 351 w 353"/>
                <a:gd name="T91" fmla="*/ 92 h 428"/>
                <a:gd name="T92" fmla="*/ 343 w 353"/>
                <a:gd name="T93" fmla="*/ 66 h 428"/>
                <a:gd name="T94" fmla="*/ 330 w 353"/>
                <a:gd name="T95" fmla="*/ 45 h 428"/>
                <a:gd name="T96" fmla="*/ 314 w 353"/>
                <a:gd name="T97" fmla="*/ 29 h 428"/>
                <a:gd name="T98" fmla="*/ 293 w 353"/>
                <a:gd name="T99" fmla="*/ 15 h 428"/>
                <a:gd name="T100" fmla="*/ 268 w 353"/>
                <a:gd name="T101" fmla="*/ 7 h 428"/>
                <a:gd name="T102" fmla="*/ 239 w 353"/>
                <a:gd name="T103" fmla="*/ 2 h 428"/>
                <a:gd name="T104" fmla="*/ 206 w 353"/>
                <a:gd name="T105" fmla="*/ 0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53" h="428">
                  <a:moveTo>
                    <a:pt x="206" y="0"/>
                  </a:moveTo>
                  <a:lnTo>
                    <a:pt x="206" y="0"/>
                  </a:lnTo>
                  <a:lnTo>
                    <a:pt x="175" y="1"/>
                  </a:lnTo>
                  <a:lnTo>
                    <a:pt x="148" y="4"/>
                  </a:lnTo>
                  <a:lnTo>
                    <a:pt x="121" y="7"/>
                  </a:lnTo>
                  <a:lnTo>
                    <a:pt x="98" y="12"/>
                  </a:lnTo>
                  <a:lnTo>
                    <a:pt x="77" y="17"/>
                  </a:lnTo>
                  <a:lnTo>
                    <a:pt x="59" y="23"/>
                  </a:lnTo>
                  <a:lnTo>
                    <a:pt x="44" y="28"/>
                  </a:lnTo>
                  <a:lnTo>
                    <a:pt x="33" y="33"/>
                  </a:lnTo>
                  <a:lnTo>
                    <a:pt x="53" y="102"/>
                  </a:lnTo>
                  <a:lnTo>
                    <a:pt x="53" y="102"/>
                  </a:lnTo>
                  <a:lnTo>
                    <a:pt x="64" y="98"/>
                  </a:lnTo>
                  <a:lnTo>
                    <a:pt x="92" y="91"/>
                  </a:lnTo>
                  <a:lnTo>
                    <a:pt x="111" y="86"/>
                  </a:lnTo>
                  <a:lnTo>
                    <a:pt x="132" y="82"/>
                  </a:lnTo>
                  <a:lnTo>
                    <a:pt x="155" y="80"/>
                  </a:lnTo>
                  <a:lnTo>
                    <a:pt x="178" y="79"/>
                  </a:lnTo>
                  <a:lnTo>
                    <a:pt x="178" y="79"/>
                  </a:lnTo>
                  <a:lnTo>
                    <a:pt x="198" y="80"/>
                  </a:lnTo>
                  <a:lnTo>
                    <a:pt x="214" y="82"/>
                  </a:lnTo>
                  <a:lnTo>
                    <a:pt x="221" y="84"/>
                  </a:lnTo>
                  <a:lnTo>
                    <a:pt x="227" y="86"/>
                  </a:lnTo>
                  <a:lnTo>
                    <a:pt x="233" y="90"/>
                  </a:lnTo>
                  <a:lnTo>
                    <a:pt x="240" y="94"/>
                  </a:lnTo>
                  <a:lnTo>
                    <a:pt x="244" y="98"/>
                  </a:lnTo>
                  <a:lnTo>
                    <a:pt x="248" y="102"/>
                  </a:lnTo>
                  <a:lnTo>
                    <a:pt x="252" y="108"/>
                  </a:lnTo>
                  <a:lnTo>
                    <a:pt x="255" y="114"/>
                  </a:lnTo>
                  <a:lnTo>
                    <a:pt x="257" y="120"/>
                  </a:lnTo>
                  <a:lnTo>
                    <a:pt x="258" y="129"/>
                  </a:lnTo>
                  <a:lnTo>
                    <a:pt x="259" y="137"/>
                  </a:lnTo>
                  <a:lnTo>
                    <a:pt x="260" y="146"/>
                  </a:lnTo>
                  <a:lnTo>
                    <a:pt x="260" y="176"/>
                  </a:lnTo>
                  <a:lnTo>
                    <a:pt x="178" y="176"/>
                  </a:lnTo>
                  <a:lnTo>
                    <a:pt x="178" y="176"/>
                  </a:lnTo>
                  <a:lnTo>
                    <a:pt x="154" y="177"/>
                  </a:lnTo>
                  <a:lnTo>
                    <a:pt x="131" y="179"/>
                  </a:lnTo>
                  <a:lnTo>
                    <a:pt x="111" y="182"/>
                  </a:lnTo>
                  <a:lnTo>
                    <a:pt x="92" y="187"/>
                  </a:lnTo>
                  <a:lnTo>
                    <a:pt x="76" y="192"/>
                  </a:lnTo>
                  <a:lnTo>
                    <a:pt x="62" y="200"/>
                  </a:lnTo>
                  <a:lnTo>
                    <a:pt x="50" y="207"/>
                  </a:lnTo>
                  <a:lnTo>
                    <a:pt x="38" y="216"/>
                  </a:lnTo>
                  <a:lnTo>
                    <a:pt x="28" y="225"/>
                  </a:lnTo>
                  <a:lnTo>
                    <a:pt x="21" y="236"/>
                  </a:lnTo>
                  <a:lnTo>
                    <a:pt x="14" y="246"/>
                  </a:lnTo>
                  <a:lnTo>
                    <a:pt x="9" y="257"/>
                  </a:lnTo>
                  <a:lnTo>
                    <a:pt x="6" y="270"/>
                  </a:lnTo>
                  <a:lnTo>
                    <a:pt x="3" y="282"/>
                  </a:lnTo>
                  <a:lnTo>
                    <a:pt x="0" y="294"/>
                  </a:lnTo>
                  <a:lnTo>
                    <a:pt x="0" y="307"/>
                  </a:lnTo>
                  <a:lnTo>
                    <a:pt x="0" y="307"/>
                  </a:lnTo>
                  <a:lnTo>
                    <a:pt x="2" y="323"/>
                  </a:lnTo>
                  <a:lnTo>
                    <a:pt x="4" y="338"/>
                  </a:lnTo>
                  <a:lnTo>
                    <a:pt x="8" y="352"/>
                  </a:lnTo>
                  <a:lnTo>
                    <a:pt x="13" y="364"/>
                  </a:lnTo>
                  <a:lnTo>
                    <a:pt x="19" y="376"/>
                  </a:lnTo>
                  <a:lnTo>
                    <a:pt x="27" y="386"/>
                  </a:lnTo>
                  <a:lnTo>
                    <a:pt x="35" y="394"/>
                  </a:lnTo>
                  <a:lnTo>
                    <a:pt x="44" y="401"/>
                  </a:lnTo>
                  <a:lnTo>
                    <a:pt x="55" y="408"/>
                  </a:lnTo>
                  <a:lnTo>
                    <a:pt x="66" y="414"/>
                  </a:lnTo>
                  <a:lnTo>
                    <a:pt x="77" y="418"/>
                  </a:lnTo>
                  <a:lnTo>
                    <a:pt x="88" y="422"/>
                  </a:lnTo>
                  <a:lnTo>
                    <a:pt x="101" y="424"/>
                  </a:lnTo>
                  <a:lnTo>
                    <a:pt x="113" y="426"/>
                  </a:lnTo>
                  <a:lnTo>
                    <a:pt x="125" y="427"/>
                  </a:lnTo>
                  <a:lnTo>
                    <a:pt x="137" y="428"/>
                  </a:lnTo>
                  <a:lnTo>
                    <a:pt x="137" y="428"/>
                  </a:lnTo>
                  <a:lnTo>
                    <a:pt x="152" y="427"/>
                  </a:lnTo>
                  <a:lnTo>
                    <a:pt x="165" y="426"/>
                  </a:lnTo>
                  <a:lnTo>
                    <a:pt x="188" y="423"/>
                  </a:lnTo>
                  <a:lnTo>
                    <a:pt x="210" y="418"/>
                  </a:lnTo>
                  <a:lnTo>
                    <a:pt x="227" y="412"/>
                  </a:lnTo>
                  <a:lnTo>
                    <a:pt x="242" y="406"/>
                  </a:lnTo>
                  <a:lnTo>
                    <a:pt x="253" y="401"/>
                  </a:lnTo>
                  <a:lnTo>
                    <a:pt x="260" y="397"/>
                  </a:lnTo>
                  <a:lnTo>
                    <a:pt x="264" y="396"/>
                  </a:lnTo>
                  <a:lnTo>
                    <a:pt x="264" y="396"/>
                  </a:lnTo>
                  <a:lnTo>
                    <a:pt x="266" y="397"/>
                  </a:lnTo>
                  <a:lnTo>
                    <a:pt x="269" y="398"/>
                  </a:lnTo>
                  <a:lnTo>
                    <a:pt x="275" y="401"/>
                  </a:lnTo>
                  <a:lnTo>
                    <a:pt x="283" y="404"/>
                  </a:lnTo>
                  <a:lnTo>
                    <a:pt x="296" y="407"/>
                  </a:lnTo>
                  <a:lnTo>
                    <a:pt x="310" y="411"/>
                  </a:lnTo>
                  <a:lnTo>
                    <a:pt x="329" y="412"/>
                  </a:lnTo>
                  <a:lnTo>
                    <a:pt x="353" y="413"/>
                  </a:lnTo>
                  <a:lnTo>
                    <a:pt x="353" y="122"/>
                  </a:lnTo>
                  <a:lnTo>
                    <a:pt x="353" y="122"/>
                  </a:lnTo>
                  <a:lnTo>
                    <a:pt x="353" y="106"/>
                  </a:lnTo>
                  <a:lnTo>
                    <a:pt x="351" y="92"/>
                  </a:lnTo>
                  <a:lnTo>
                    <a:pt x="348" y="78"/>
                  </a:lnTo>
                  <a:lnTo>
                    <a:pt x="343" y="66"/>
                  </a:lnTo>
                  <a:lnTo>
                    <a:pt x="338" y="56"/>
                  </a:lnTo>
                  <a:lnTo>
                    <a:pt x="330" y="45"/>
                  </a:lnTo>
                  <a:lnTo>
                    <a:pt x="323" y="36"/>
                  </a:lnTo>
                  <a:lnTo>
                    <a:pt x="314" y="29"/>
                  </a:lnTo>
                  <a:lnTo>
                    <a:pt x="304" y="22"/>
                  </a:lnTo>
                  <a:lnTo>
                    <a:pt x="293" y="15"/>
                  </a:lnTo>
                  <a:lnTo>
                    <a:pt x="281" y="11"/>
                  </a:lnTo>
                  <a:lnTo>
                    <a:pt x="268" y="7"/>
                  </a:lnTo>
                  <a:lnTo>
                    <a:pt x="254" y="4"/>
                  </a:lnTo>
                  <a:lnTo>
                    <a:pt x="239" y="2"/>
                  </a:lnTo>
                  <a:lnTo>
                    <a:pt x="222" y="1"/>
                  </a:lnTo>
                  <a:lnTo>
                    <a:pt x="20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37" name="Freeform 12"/>
            <p:cNvSpPr>
              <a:spLocks/>
            </p:cNvSpPr>
            <p:nvPr userDrawn="1"/>
          </p:nvSpPr>
          <p:spPr bwMode="auto">
            <a:xfrm>
              <a:off x="5263" y="3975"/>
              <a:ext cx="93" cy="106"/>
            </a:xfrm>
            <a:custGeom>
              <a:avLst/>
              <a:gdLst>
                <a:gd name="T0" fmla="*/ 281 w 374"/>
                <a:gd name="T1" fmla="*/ 313 h 424"/>
                <a:gd name="T2" fmla="*/ 246 w 374"/>
                <a:gd name="T3" fmla="*/ 327 h 424"/>
                <a:gd name="T4" fmla="*/ 217 w 374"/>
                <a:gd name="T5" fmla="*/ 336 h 424"/>
                <a:gd name="T6" fmla="*/ 184 w 374"/>
                <a:gd name="T7" fmla="*/ 341 h 424"/>
                <a:gd name="T8" fmla="*/ 167 w 374"/>
                <a:gd name="T9" fmla="*/ 342 h 424"/>
                <a:gd name="T10" fmla="*/ 145 w 374"/>
                <a:gd name="T11" fmla="*/ 341 h 424"/>
                <a:gd name="T12" fmla="*/ 129 w 374"/>
                <a:gd name="T13" fmla="*/ 337 h 424"/>
                <a:gd name="T14" fmla="*/ 116 w 374"/>
                <a:gd name="T15" fmla="*/ 329 h 424"/>
                <a:gd name="T16" fmla="*/ 106 w 374"/>
                <a:gd name="T17" fmla="*/ 319 h 424"/>
                <a:gd name="T18" fmla="*/ 99 w 374"/>
                <a:gd name="T19" fmla="*/ 307 h 424"/>
                <a:gd name="T20" fmla="*/ 95 w 374"/>
                <a:gd name="T21" fmla="*/ 290 h 424"/>
                <a:gd name="T22" fmla="*/ 93 w 374"/>
                <a:gd name="T23" fmla="*/ 248 h 424"/>
                <a:gd name="T24" fmla="*/ 79 w 374"/>
                <a:gd name="T25" fmla="*/ 0 h 424"/>
                <a:gd name="T26" fmla="*/ 59 w 374"/>
                <a:gd name="T27" fmla="*/ 0 h 424"/>
                <a:gd name="T28" fmla="*/ 13 w 374"/>
                <a:gd name="T29" fmla="*/ 4 h 424"/>
                <a:gd name="T30" fmla="*/ 0 w 374"/>
                <a:gd name="T31" fmla="*/ 259 h 424"/>
                <a:gd name="T32" fmla="*/ 0 w 374"/>
                <a:gd name="T33" fmla="*/ 280 h 424"/>
                <a:gd name="T34" fmla="*/ 3 w 374"/>
                <a:gd name="T35" fmla="*/ 316 h 424"/>
                <a:gd name="T36" fmla="*/ 9 w 374"/>
                <a:gd name="T37" fmla="*/ 347 h 424"/>
                <a:gd name="T38" fmla="*/ 21 w 374"/>
                <a:gd name="T39" fmla="*/ 373 h 424"/>
                <a:gd name="T40" fmla="*/ 36 w 374"/>
                <a:gd name="T41" fmla="*/ 393 h 424"/>
                <a:gd name="T42" fmla="*/ 58 w 374"/>
                <a:gd name="T43" fmla="*/ 408 h 424"/>
                <a:gd name="T44" fmla="*/ 86 w 374"/>
                <a:gd name="T45" fmla="*/ 418 h 424"/>
                <a:gd name="T46" fmla="*/ 121 w 374"/>
                <a:gd name="T47" fmla="*/ 423 h 424"/>
                <a:gd name="T48" fmla="*/ 141 w 374"/>
                <a:gd name="T49" fmla="*/ 424 h 424"/>
                <a:gd name="T50" fmla="*/ 172 w 374"/>
                <a:gd name="T51" fmla="*/ 422 h 424"/>
                <a:gd name="T52" fmla="*/ 199 w 374"/>
                <a:gd name="T53" fmla="*/ 418 h 424"/>
                <a:gd name="T54" fmla="*/ 243 w 374"/>
                <a:gd name="T55" fmla="*/ 407 h 424"/>
                <a:gd name="T56" fmla="*/ 271 w 374"/>
                <a:gd name="T57" fmla="*/ 395 h 424"/>
                <a:gd name="T58" fmla="*/ 283 w 374"/>
                <a:gd name="T59" fmla="*/ 390 h 424"/>
                <a:gd name="T60" fmla="*/ 296 w 374"/>
                <a:gd name="T61" fmla="*/ 396 h 424"/>
                <a:gd name="T62" fmla="*/ 319 w 374"/>
                <a:gd name="T63" fmla="*/ 402 h 424"/>
                <a:gd name="T64" fmla="*/ 353 w 374"/>
                <a:gd name="T65" fmla="*/ 408 h 424"/>
                <a:gd name="T66" fmla="*/ 374 w 374"/>
                <a:gd name="T67" fmla="*/ 6 h 424"/>
                <a:gd name="T68" fmla="*/ 342 w 374"/>
                <a:gd name="T69" fmla="*/ 2 h 424"/>
                <a:gd name="T70" fmla="*/ 299 w 374"/>
                <a:gd name="T71" fmla="*/ 0 h 424"/>
                <a:gd name="T72" fmla="*/ 281 w 374"/>
                <a:gd name="T73" fmla="*/ 313 h 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74" h="424">
                  <a:moveTo>
                    <a:pt x="281" y="313"/>
                  </a:moveTo>
                  <a:lnTo>
                    <a:pt x="281" y="313"/>
                  </a:lnTo>
                  <a:lnTo>
                    <a:pt x="260" y="322"/>
                  </a:lnTo>
                  <a:lnTo>
                    <a:pt x="246" y="327"/>
                  </a:lnTo>
                  <a:lnTo>
                    <a:pt x="232" y="331"/>
                  </a:lnTo>
                  <a:lnTo>
                    <a:pt x="217" y="336"/>
                  </a:lnTo>
                  <a:lnTo>
                    <a:pt x="200" y="339"/>
                  </a:lnTo>
                  <a:lnTo>
                    <a:pt x="184" y="341"/>
                  </a:lnTo>
                  <a:lnTo>
                    <a:pt x="167" y="342"/>
                  </a:lnTo>
                  <a:lnTo>
                    <a:pt x="167" y="342"/>
                  </a:lnTo>
                  <a:lnTo>
                    <a:pt x="155" y="342"/>
                  </a:lnTo>
                  <a:lnTo>
                    <a:pt x="145" y="341"/>
                  </a:lnTo>
                  <a:lnTo>
                    <a:pt x="136" y="339"/>
                  </a:lnTo>
                  <a:lnTo>
                    <a:pt x="129" y="337"/>
                  </a:lnTo>
                  <a:lnTo>
                    <a:pt x="122" y="333"/>
                  </a:lnTo>
                  <a:lnTo>
                    <a:pt x="116" y="329"/>
                  </a:lnTo>
                  <a:lnTo>
                    <a:pt x="110" y="324"/>
                  </a:lnTo>
                  <a:lnTo>
                    <a:pt x="106" y="319"/>
                  </a:lnTo>
                  <a:lnTo>
                    <a:pt x="102" y="313"/>
                  </a:lnTo>
                  <a:lnTo>
                    <a:pt x="99" y="307"/>
                  </a:lnTo>
                  <a:lnTo>
                    <a:pt x="97" y="298"/>
                  </a:lnTo>
                  <a:lnTo>
                    <a:pt x="95" y="290"/>
                  </a:lnTo>
                  <a:lnTo>
                    <a:pt x="93" y="271"/>
                  </a:lnTo>
                  <a:lnTo>
                    <a:pt x="93" y="248"/>
                  </a:lnTo>
                  <a:lnTo>
                    <a:pt x="93" y="0"/>
                  </a:lnTo>
                  <a:lnTo>
                    <a:pt x="79" y="0"/>
                  </a:lnTo>
                  <a:lnTo>
                    <a:pt x="79" y="0"/>
                  </a:lnTo>
                  <a:lnTo>
                    <a:pt x="59" y="0"/>
                  </a:lnTo>
                  <a:lnTo>
                    <a:pt x="36" y="2"/>
                  </a:lnTo>
                  <a:lnTo>
                    <a:pt x="13" y="4"/>
                  </a:lnTo>
                  <a:lnTo>
                    <a:pt x="0" y="6"/>
                  </a:lnTo>
                  <a:lnTo>
                    <a:pt x="0" y="259"/>
                  </a:lnTo>
                  <a:lnTo>
                    <a:pt x="0" y="259"/>
                  </a:lnTo>
                  <a:lnTo>
                    <a:pt x="0" y="280"/>
                  </a:lnTo>
                  <a:lnTo>
                    <a:pt x="1" y="298"/>
                  </a:lnTo>
                  <a:lnTo>
                    <a:pt x="3" y="316"/>
                  </a:lnTo>
                  <a:lnTo>
                    <a:pt x="5" y="332"/>
                  </a:lnTo>
                  <a:lnTo>
                    <a:pt x="9" y="347"/>
                  </a:lnTo>
                  <a:lnTo>
                    <a:pt x="14" y="360"/>
                  </a:lnTo>
                  <a:lnTo>
                    <a:pt x="21" y="373"/>
                  </a:lnTo>
                  <a:lnTo>
                    <a:pt x="28" y="383"/>
                  </a:lnTo>
                  <a:lnTo>
                    <a:pt x="36" y="393"/>
                  </a:lnTo>
                  <a:lnTo>
                    <a:pt x="46" y="401"/>
                  </a:lnTo>
                  <a:lnTo>
                    <a:pt x="58" y="408"/>
                  </a:lnTo>
                  <a:lnTo>
                    <a:pt x="71" y="414"/>
                  </a:lnTo>
                  <a:lnTo>
                    <a:pt x="86" y="418"/>
                  </a:lnTo>
                  <a:lnTo>
                    <a:pt x="102" y="421"/>
                  </a:lnTo>
                  <a:lnTo>
                    <a:pt x="121" y="423"/>
                  </a:lnTo>
                  <a:lnTo>
                    <a:pt x="141" y="424"/>
                  </a:lnTo>
                  <a:lnTo>
                    <a:pt x="141" y="424"/>
                  </a:lnTo>
                  <a:lnTo>
                    <a:pt x="157" y="423"/>
                  </a:lnTo>
                  <a:lnTo>
                    <a:pt x="172" y="422"/>
                  </a:lnTo>
                  <a:lnTo>
                    <a:pt x="186" y="421"/>
                  </a:lnTo>
                  <a:lnTo>
                    <a:pt x="199" y="418"/>
                  </a:lnTo>
                  <a:lnTo>
                    <a:pt x="223" y="413"/>
                  </a:lnTo>
                  <a:lnTo>
                    <a:pt x="243" y="407"/>
                  </a:lnTo>
                  <a:lnTo>
                    <a:pt x="260" y="400"/>
                  </a:lnTo>
                  <a:lnTo>
                    <a:pt x="271" y="395"/>
                  </a:lnTo>
                  <a:lnTo>
                    <a:pt x="283" y="390"/>
                  </a:lnTo>
                  <a:lnTo>
                    <a:pt x="283" y="390"/>
                  </a:lnTo>
                  <a:lnTo>
                    <a:pt x="289" y="393"/>
                  </a:lnTo>
                  <a:lnTo>
                    <a:pt x="296" y="396"/>
                  </a:lnTo>
                  <a:lnTo>
                    <a:pt x="307" y="399"/>
                  </a:lnTo>
                  <a:lnTo>
                    <a:pt x="319" y="402"/>
                  </a:lnTo>
                  <a:lnTo>
                    <a:pt x="334" y="405"/>
                  </a:lnTo>
                  <a:lnTo>
                    <a:pt x="353" y="408"/>
                  </a:lnTo>
                  <a:lnTo>
                    <a:pt x="374" y="409"/>
                  </a:lnTo>
                  <a:lnTo>
                    <a:pt x="374" y="6"/>
                  </a:lnTo>
                  <a:lnTo>
                    <a:pt x="374" y="6"/>
                  </a:lnTo>
                  <a:lnTo>
                    <a:pt x="342" y="2"/>
                  </a:lnTo>
                  <a:lnTo>
                    <a:pt x="320" y="1"/>
                  </a:lnTo>
                  <a:lnTo>
                    <a:pt x="299" y="0"/>
                  </a:lnTo>
                  <a:lnTo>
                    <a:pt x="281" y="0"/>
                  </a:lnTo>
                  <a:lnTo>
                    <a:pt x="281" y="31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38" name="Freeform 13"/>
            <p:cNvSpPr>
              <a:spLocks/>
            </p:cNvSpPr>
            <p:nvPr userDrawn="1"/>
          </p:nvSpPr>
          <p:spPr bwMode="auto">
            <a:xfrm>
              <a:off x="5383" y="3974"/>
              <a:ext cx="78" cy="107"/>
            </a:xfrm>
            <a:custGeom>
              <a:avLst/>
              <a:gdLst>
                <a:gd name="T0" fmla="*/ 11 w 311"/>
                <a:gd name="T1" fmla="*/ 415 h 428"/>
                <a:gd name="T2" fmla="*/ 83 w 311"/>
                <a:gd name="T3" fmla="*/ 425 h 428"/>
                <a:gd name="T4" fmla="*/ 138 w 311"/>
                <a:gd name="T5" fmla="*/ 428 h 428"/>
                <a:gd name="T6" fmla="*/ 183 w 311"/>
                <a:gd name="T7" fmla="*/ 425 h 428"/>
                <a:gd name="T8" fmla="*/ 227 w 311"/>
                <a:gd name="T9" fmla="*/ 414 h 428"/>
                <a:gd name="T10" fmla="*/ 265 w 311"/>
                <a:gd name="T11" fmla="*/ 394 h 428"/>
                <a:gd name="T12" fmla="*/ 295 w 311"/>
                <a:gd name="T13" fmla="*/ 363 h 428"/>
                <a:gd name="T14" fmla="*/ 310 w 311"/>
                <a:gd name="T15" fmla="*/ 318 h 428"/>
                <a:gd name="T16" fmla="*/ 310 w 311"/>
                <a:gd name="T17" fmla="*/ 288 h 428"/>
                <a:gd name="T18" fmla="*/ 302 w 311"/>
                <a:gd name="T19" fmla="*/ 256 h 428"/>
                <a:gd name="T20" fmla="*/ 283 w 311"/>
                <a:gd name="T21" fmla="*/ 231 h 428"/>
                <a:gd name="T22" fmla="*/ 257 w 311"/>
                <a:gd name="T23" fmla="*/ 211 h 428"/>
                <a:gd name="T24" fmla="*/ 209 w 311"/>
                <a:gd name="T25" fmla="*/ 187 h 428"/>
                <a:gd name="T26" fmla="*/ 149 w 311"/>
                <a:gd name="T27" fmla="*/ 164 h 428"/>
                <a:gd name="T28" fmla="*/ 113 w 311"/>
                <a:gd name="T29" fmla="*/ 144 h 428"/>
                <a:gd name="T30" fmla="*/ 103 w 311"/>
                <a:gd name="T31" fmla="*/ 132 h 428"/>
                <a:gd name="T32" fmla="*/ 100 w 311"/>
                <a:gd name="T33" fmla="*/ 116 h 428"/>
                <a:gd name="T34" fmla="*/ 102 w 311"/>
                <a:gd name="T35" fmla="*/ 104 h 428"/>
                <a:gd name="T36" fmla="*/ 116 w 311"/>
                <a:gd name="T37" fmla="*/ 86 h 428"/>
                <a:gd name="T38" fmla="*/ 132 w 311"/>
                <a:gd name="T39" fmla="*/ 78 h 428"/>
                <a:gd name="T40" fmla="*/ 156 w 311"/>
                <a:gd name="T41" fmla="*/ 74 h 428"/>
                <a:gd name="T42" fmla="*/ 185 w 311"/>
                <a:gd name="T43" fmla="*/ 75 h 428"/>
                <a:gd name="T44" fmla="*/ 238 w 311"/>
                <a:gd name="T45" fmla="*/ 85 h 428"/>
                <a:gd name="T46" fmla="*/ 295 w 311"/>
                <a:gd name="T47" fmla="*/ 30 h 428"/>
                <a:gd name="T48" fmla="*/ 263 w 311"/>
                <a:gd name="T49" fmla="*/ 16 h 428"/>
                <a:gd name="T50" fmla="*/ 207 w 311"/>
                <a:gd name="T51" fmla="*/ 4 h 428"/>
                <a:gd name="T52" fmla="*/ 158 w 311"/>
                <a:gd name="T53" fmla="*/ 0 h 428"/>
                <a:gd name="T54" fmla="*/ 115 w 311"/>
                <a:gd name="T55" fmla="*/ 4 h 428"/>
                <a:gd name="T56" fmla="*/ 76 w 311"/>
                <a:gd name="T57" fmla="*/ 17 h 428"/>
                <a:gd name="T58" fmla="*/ 42 w 311"/>
                <a:gd name="T59" fmla="*/ 39 h 428"/>
                <a:gd name="T60" fmla="*/ 19 w 311"/>
                <a:gd name="T61" fmla="*/ 69 h 428"/>
                <a:gd name="T62" fmla="*/ 7 w 311"/>
                <a:gd name="T63" fmla="*/ 107 h 428"/>
                <a:gd name="T64" fmla="*/ 7 w 311"/>
                <a:gd name="T65" fmla="*/ 137 h 428"/>
                <a:gd name="T66" fmla="*/ 19 w 311"/>
                <a:gd name="T67" fmla="*/ 175 h 428"/>
                <a:gd name="T68" fmla="*/ 42 w 311"/>
                <a:gd name="T69" fmla="*/ 203 h 428"/>
                <a:gd name="T70" fmla="*/ 73 w 311"/>
                <a:gd name="T71" fmla="*/ 223 h 428"/>
                <a:gd name="T72" fmla="*/ 119 w 311"/>
                <a:gd name="T73" fmla="*/ 243 h 428"/>
                <a:gd name="T74" fmla="*/ 171 w 311"/>
                <a:gd name="T75" fmla="*/ 261 h 428"/>
                <a:gd name="T76" fmla="*/ 205 w 311"/>
                <a:gd name="T77" fmla="*/ 280 h 428"/>
                <a:gd name="T78" fmla="*/ 216 w 311"/>
                <a:gd name="T79" fmla="*/ 296 h 428"/>
                <a:gd name="T80" fmla="*/ 217 w 311"/>
                <a:gd name="T81" fmla="*/ 306 h 428"/>
                <a:gd name="T82" fmla="*/ 212 w 311"/>
                <a:gd name="T83" fmla="*/ 328 h 428"/>
                <a:gd name="T84" fmla="*/ 202 w 311"/>
                <a:gd name="T85" fmla="*/ 340 h 428"/>
                <a:gd name="T86" fmla="*/ 184 w 311"/>
                <a:gd name="T87" fmla="*/ 348 h 428"/>
                <a:gd name="T88" fmla="*/ 158 w 311"/>
                <a:gd name="T89" fmla="*/ 353 h 428"/>
                <a:gd name="T90" fmla="*/ 113 w 311"/>
                <a:gd name="T91" fmla="*/ 354 h 428"/>
                <a:gd name="T92" fmla="*/ 28 w 311"/>
                <a:gd name="T93" fmla="*/ 344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11" h="428">
                  <a:moveTo>
                    <a:pt x="0" y="413"/>
                  </a:moveTo>
                  <a:lnTo>
                    <a:pt x="0" y="413"/>
                  </a:lnTo>
                  <a:lnTo>
                    <a:pt x="11" y="415"/>
                  </a:lnTo>
                  <a:lnTo>
                    <a:pt x="39" y="420"/>
                  </a:lnTo>
                  <a:lnTo>
                    <a:pt x="60" y="423"/>
                  </a:lnTo>
                  <a:lnTo>
                    <a:pt x="83" y="425"/>
                  </a:lnTo>
                  <a:lnTo>
                    <a:pt x="110" y="427"/>
                  </a:lnTo>
                  <a:lnTo>
                    <a:pt x="138" y="428"/>
                  </a:lnTo>
                  <a:lnTo>
                    <a:pt x="138" y="428"/>
                  </a:lnTo>
                  <a:lnTo>
                    <a:pt x="154" y="427"/>
                  </a:lnTo>
                  <a:lnTo>
                    <a:pt x="168" y="426"/>
                  </a:lnTo>
                  <a:lnTo>
                    <a:pt x="183" y="425"/>
                  </a:lnTo>
                  <a:lnTo>
                    <a:pt x="198" y="422"/>
                  </a:lnTo>
                  <a:lnTo>
                    <a:pt x="213" y="419"/>
                  </a:lnTo>
                  <a:lnTo>
                    <a:pt x="227" y="414"/>
                  </a:lnTo>
                  <a:lnTo>
                    <a:pt x="241" y="408"/>
                  </a:lnTo>
                  <a:lnTo>
                    <a:pt x="254" y="402"/>
                  </a:lnTo>
                  <a:lnTo>
                    <a:pt x="265" y="394"/>
                  </a:lnTo>
                  <a:lnTo>
                    <a:pt x="276" y="385"/>
                  </a:lnTo>
                  <a:lnTo>
                    <a:pt x="286" y="375"/>
                  </a:lnTo>
                  <a:lnTo>
                    <a:pt x="295" y="363"/>
                  </a:lnTo>
                  <a:lnTo>
                    <a:pt x="302" y="350"/>
                  </a:lnTo>
                  <a:lnTo>
                    <a:pt x="307" y="334"/>
                  </a:lnTo>
                  <a:lnTo>
                    <a:pt x="310" y="318"/>
                  </a:lnTo>
                  <a:lnTo>
                    <a:pt x="311" y="300"/>
                  </a:lnTo>
                  <a:lnTo>
                    <a:pt x="311" y="300"/>
                  </a:lnTo>
                  <a:lnTo>
                    <a:pt x="310" y="288"/>
                  </a:lnTo>
                  <a:lnTo>
                    <a:pt x="309" y="277"/>
                  </a:lnTo>
                  <a:lnTo>
                    <a:pt x="306" y="266"/>
                  </a:lnTo>
                  <a:lnTo>
                    <a:pt x="302" y="256"/>
                  </a:lnTo>
                  <a:lnTo>
                    <a:pt x="297" y="248"/>
                  </a:lnTo>
                  <a:lnTo>
                    <a:pt x="291" y="239"/>
                  </a:lnTo>
                  <a:lnTo>
                    <a:pt x="283" y="231"/>
                  </a:lnTo>
                  <a:lnTo>
                    <a:pt x="276" y="224"/>
                  </a:lnTo>
                  <a:lnTo>
                    <a:pt x="267" y="217"/>
                  </a:lnTo>
                  <a:lnTo>
                    <a:pt x="257" y="211"/>
                  </a:lnTo>
                  <a:lnTo>
                    <a:pt x="247" y="204"/>
                  </a:lnTo>
                  <a:lnTo>
                    <a:pt x="234" y="199"/>
                  </a:lnTo>
                  <a:lnTo>
                    <a:pt x="209" y="187"/>
                  </a:lnTo>
                  <a:lnTo>
                    <a:pt x="180" y="176"/>
                  </a:lnTo>
                  <a:lnTo>
                    <a:pt x="180" y="176"/>
                  </a:lnTo>
                  <a:lnTo>
                    <a:pt x="149" y="164"/>
                  </a:lnTo>
                  <a:lnTo>
                    <a:pt x="135" y="157"/>
                  </a:lnTo>
                  <a:lnTo>
                    <a:pt x="123" y="151"/>
                  </a:lnTo>
                  <a:lnTo>
                    <a:pt x="113" y="144"/>
                  </a:lnTo>
                  <a:lnTo>
                    <a:pt x="109" y="140"/>
                  </a:lnTo>
                  <a:lnTo>
                    <a:pt x="106" y="136"/>
                  </a:lnTo>
                  <a:lnTo>
                    <a:pt x="103" y="132"/>
                  </a:lnTo>
                  <a:lnTo>
                    <a:pt x="101" y="127"/>
                  </a:lnTo>
                  <a:lnTo>
                    <a:pt x="100" y="121"/>
                  </a:lnTo>
                  <a:lnTo>
                    <a:pt x="100" y="116"/>
                  </a:lnTo>
                  <a:lnTo>
                    <a:pt x="100" y="116"/>
                  </a:lnTo>
                  <a:lnTo>
                    <a:pt x="100" y="110"/>
                  </a:lnTo>
                  <a:lnTo>
                    <a:pt x="102" y="104"/>
                  </a:lnTo>
                  <a:lnTo>
                    <a:pt x="106" y="97"/>
                  </a:lnTo>
                  <a:lnTo>
                    <a:pt x="112" y="90"/>
                  </a:lnTo>
                  <a:lnTo>
                    <a:pt x="116" y="86"/>
                  </a:lnTo>
                  <a:lnTo>
                    <a:pt x="120" y="83"/>
                  </a:lnTo>
                  <a:lnTo>
                    <a:pt x="126" y="81"/>
                  </a:lnTo>
                  <a:lnTo>
                    <a:pt x="132" y="78"/>
                  </a:lnTo>
                  <a:lnTo>
                    <a:pt x="139" y="76"/>
                  </a:lnTo>
                  <a:lnTo>
                    <a:pt x="147" y="75"/>
                  </a:lnTo>
                  <a:lnTo>
                    <a:pt x="156" y="74"/>
                  </a:lnTo>
                  <a:lnTo>
                    <a:pt x="166" y="74"/>
                  </a:lnTo>
                  <a:lnTo>
                    <a:pt x="166" y="74"/>
                  </a:lnTo>
                  <a:lnTo>
                    <a:pt x="185" y="75"/>
                  </a:lnTo>
                  <a:lnTo>
                    <a:pt x="205" y="77"/>
                  </a:lnTo>
                  <a:lnTo>
                    <a:pt x="222" y="81"/>
                  </a:lnTo>
                  <a:lnTo>
                    <a:pt x="238" y="85"/>
                  </a:lnTo>
                  <a:lnTo>
                    <a:pt x="262" y="94"/>
                  </a:lnTo>
                  <a:lnTo>
                    <a:pt x="271" y="98"/>
                  </a:lnTo>
                  <a:lnTo>
                    <a:pt x="295" y="30"/>
                  </a:lnTo>
                  <a:lnTo>
                    <a:pt x="295" y="30"/>
                  </a:lnTo>
                  <a:lnTo>
                    <a:pt x="276" y="22"/>
                  </a:lnTo>
                  <a:lnTo>
                    <a:pt x="263" y="16"/>
                  </a:lnTo>
                  <a:lnTo>
                    <a:pt x="247" y="12"/>
                  </a:lnTo>
                  <a:lnTo>
                    <a:pt x="228" y="7"/>
                  </a:lnTo>
                  <a:lnTo>
                    <a:pt x="207" y="4"/>
                  </a:lnTo>
                  <a:lnTo>
                    <a:pt x="183" y="1"/>
                  </a:lnTo>
                  <a:lnTo>
                    <a:pt x="158" y="0"/>
                  </a:lnTo>
                  <a:lnTo>
                    <a:pt x="158" y="0"/>
                  </a:lnTo>
                  <a:lnTo>
                    <a:pt x="143" y="1"/>
                  </a:lnTo>
                  <a:lnTo>
                    <a:pt x="129" y="2"/>
                  </a:lnTo>
                  <a:lnTo>
                    <a:pt x="115" y="4"/>
                  </a:lnTo>
                  <a:lnTo>
                    <a:pt x="102" y="8"/>
                  </a:lnTo>
                  <a:lnTo>
                    <a:pt x="88" y="12"/>
                  </a:lnTo>
                  <a:lnTo>
                    <a:pt x="76" y="17"/>
                  </a:lnTo>
                  <a:lnTo>
                    <a:pt x="64" y="24"/>
                  </a:lnTo>
                  <a:lnTo>
                    <a:pt x="53" y="31"/>
                  </a:lnTo>
                  <a:lnTo>
                    <a:pt x="42" y="39"/>
                  </a:lnTo>
                  <a:lnTo>
                    <a:pt x="33" y="47"/>
                  </a:lnTo>
                  <a:lnTo>
                    <a:pt x="25" y="58"/>
                  </a:lnTo>
                  <a:lnTo>
                    <a:pt x="19" y="69"/>
                  </a:lnTo>
                  <a:lnTo>
                    <a:pt x="13" y="80"/>
                  </a:lnTo>
                  <a:lnTo>
                    <a:pt x="9" y="94"/>
                  </a:lnTo>
                  <a:lnTo>
                    <a:pt x="7" y="107"/>
                  </a:lnTo>
                  <a:lnTo>
                    <a:pt x="6" y="122"/>
                  </a:lnTo>
                  <a:lnTo>
                    <a:pt x="6" y="122"/>
                  </a:lnTo>
                  <a:lnTo>
                    <a:pt x="7" y="137"/>
                  </a:lnTo>
                  <a:lnTo>
                    <a:pt x="9" y="150"/>
                  </a:lnTo>
                  <a:lnTo>
                    <a:pt x="13" y="164"/>
                  </a:lnTo>
                  <a:lnTo>
                    <a:pt x="19" y="175"/>
                  </a:lnTo>
                  <a:lnTo>
                    <a:pt x="25" y="185"/>
                  </a:lnTo>
                  <a:lnTo>
                    <a:pt x="33" y="194"/>
                  </a:lnTo>
                  <a:lnTo>
                    <a:pt x="42" y="203"/>
                  </a:lnTo>
                  <a:lnTo>
                    <a:pt x="51" y="210"/>
                  </a:lnTo>
                  <a:lnTo>
                    <a:pt x="62" y="217"/>
                  </a:lnTo>
                  <a:lnTo>
                    <a:pt x="73" y="223"/>
                  </a:lnTo>
                  <a:lnTo>
                    <a:pt x="84" y="229"/>
                  </a:lnTo>
                  <a:lnTo>
                    <a:pt x="95" y="235"/>
                  </a:lnTo>
                  <a:lnTo>
                    <a:pt x="119" y="243"/>
                  </a:lnTo>
                  <a:lnTo>
                    <a:pt x="142" y="251"/>
                  </a:lnTo>
                  <a:lnTo>
                    <a:pt x="142" y="251"/>
                  </a:lnTo>
                  <a:lnTo>
                    <a:pt x="171" y="261"/>
                  </a:lnTo>
                  <a:lnTo>
                    <a:pt x="184" y="266"/>
                  </a:lnTo>
                  <a:lnTo>
                    <a:pt x="196" y="273"/>
                  </a:lnTo>
                  <a:lnTo>
                    <a:pt x="205" y="280"/>
                  </a:lnTo>
                  <a:lnTo>
                    <a:pt x="211" y="287"/>
                  </a:lnTo>
                  <a:lnTo>
                    <a:pt x="214" y="291"/>
                  </a:lnTo>
                  <a:lnTo>
                    <a:pt x="216" y="296"/>
                  </a:lnTo>
                  <a:lnTo>
                    <a:pt x="217" y="300"/>
                  </a:lnTo>
                  <a:lnTo>
                    <a:pt x="217" y="306"/>
                  </a:lnTo>
                  <a:lnTo>
                    <a:pt x="217" y="306"/>
                  </a:lnTo>
                  <a:lnTo>
                    <a:pt x="217" y="315"/>
                  </a:lnTo>
                  <a:lnTo>
                    <a:pt x="214" y="324"/>
                  </a:lnTo>
                  <a:lnTo>
                    <a:pt x="212" y="328"/>
                  </a:lnTo>
                  <a:lnTo>
                    <a:pt x="209" y="332"/>
                  </a:lnTo>
                  <a:lnTo>
                    <a:pt x="206" y="335"/>
                  </a:lnTo>
                  <a:lnTo>
                    <a:pt x="202" y="340"/>
                  </a:lnTo>
                  <a:lnTo>
                    <a:pt x="197" y="343"/>
                  </a:lnTo>
                  <a:lnTo>
                    <a:pt x="190" y="346"/>
                  </a:lnTo>
                  <a:lnTo>
                    <a:pt x="184" y="348"/>
                  </a:lnTo>
                  <a:lnTo>
                    <a:pt x="176" y="350"/>
                  </a:lnTo>
                  <a:lnTo>
                    <a:pt x="167" y="352"/>
                  </a:lnTo>
                  <a:lnTo>
                    <a:pt x="158" y="353"/>
                  </a:lnTo>
                  <a:lnTo>
                    <a:pt x="134" y="354"/>
                  </a:lnTo>
                  <a:lnTo>
                    <a:pt x="134" y="354"/>
                  </a:lnTo>
                  <a:lnTo>
                    <a:pt x="113" y="354"/>
                  </a:lnTo>
                  <a:lnTo>
                    <a:pt x="92" y="352"/>
                  </a:lnTo>
                  <a:lnTo>
                    <a:pt x="55" y="348"/>
                  </a:lnTo>
                  <a:lnTo>
                    <a:pt x="28" y="344"/>
                  </a:lnTo>
                  <a:lnTo>
                    <a:pt x="18" y="342"/>
                  </a:lnTo>
                  <a:lnTo>
                    <a:pt x="0" y="41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39" name="Freeform 14"/>
            <p:cNvSpPr>
              <a:spLocks/>
            </p:cNvSpPr>
            <p:nvPr userDrawn="1"/>
          </p:nvSpPr>
          <p:spPr bwMode="auto">
            <a:xfrm>
              <a:off x="5059" y="3992"/>
              <a:ext cx="48" cy="71"/>
            </a:xfrm>
            <a:custGeom>
              <a:avLst/>
              <a:gdLst>
                <a:gd name="T0" fmla="*/ 0 w 194"/>
                <a:gd name="T1" fmla="*/ 7 h 282"/>
                <a:gd name="T2" fmla="*/ 0 w 194"/>
                <a:gd name="T3" fmla="*/ 7 h 282"/>
                <a:gd name="T4" fmla="*/ 14 w 194"/>
                <a:gd name="T5" fmla="*/ 4 h 282"/>
                <a:gd name="T6" fmla="*/ 31 w 194"/>
                <a:gd name="T7" fmla="*/ 2 h 282"/>
                <a:gd name="T8" fmla="*/ 52 w 194"/>
                <a:gd name="T9" fmla="*/ 0 h 282"/>
                <a:gd name="T10" fmla="*/ 73 w 194"/>
                <a:gd name="T11" fmla="*/ 0 h 282"/>
                <a:gd name="T12" fmla="*/ 73 w 194"/>
                <a:gd name="T13" fmla="*/ 0 h 282"/>
                <a:gd name="T14" fmla="*/ 87 w 194"/>
                <a:gd name="T15" fmla="*/ 0 h 282"/>
                <a:gd name="T16" fmla="*/ 98 w 194"/>
                <a:gd name="T17" fmla="*/ 1 h 282"/>
                <a:gd name="T18" fmla="*/ 110 w 194"/>
                <a:gd name="T19" fmla="*/ 4 h 282"/>
                <a:gd name="T20" fmla="*/ 121 w 194"/>
                <a:gd name="T21" fmla="*/ 7 h 282"/>
                <a:gd name="T22" fmla="*/ 132 w 194"/>
                <a:gd name="T23" fmla="*/ 11 h 282"/>
                <a:gd name="T24" fmla="*/ 141 w 194"/>
                <a:gd name="T25" fmla="*/ 17 h 282"/>
                <a:gd name="T26" fmla="*/ 151 w 194"/>
                <a:gd name="T27" fmla="*/ 24 h 282"/>
                <a:gd name="T28" fmla="*/ 159 w 194"/>
                <a:gd name="T29" fmla="*/ 31 h 282"/>
                <a:gd name="T30" fmla="*/ 166 w 194"/>
                <a:gd name="T31" fmla="*/ 40 h 282"/>
                <a:gd name="T32" fmla="*/ 174 w 194"/>
                <a:gd name="T33" fmla="*/ 49 h 282"/>
                <a:gd name="T34" fmla="*/ 180 w 194"/>
                <a:gd name="T35" fmla="*/ 61 h 282"/>
                <a:gd name="T36" fmla="*/ 185 w 194"/>
                <a:gd name="T37" fmla="*/ 74 h 282"/>
                <a:gd name="T38" fmla="*/ 189 w 194"/>
                <a:gd name="T39" fmla="*/ 88 h 282"/>
                <a:gd name="T40" fmla="*/ 192 w 194"/>
                <a:gd name="T41" fmla="*/ 103 h 282"/>
                <a:gd name="T42" fmla="*/ 193 w 194"/>
                <a:gd name="T43" fmla="*/ 119 h 282"/>
                <a:gd name="T44" fmla="*/ 194 w 194"/>
                <a:gd name="T45" fmla="*/ 138 h 282"/>
                <a:gd name="T46" fmla="*/ 194 w 194"/>
                <a:gd name="T47" fmla="*/ 138 h 282"/>
                <a:gd name="T48" fmla="*/ 194 w 194"/>
                <a:gd name="T49" fmla="*/ 155 h 282"/>
                <a:gd name="T50" fmla="*/ 193 w 194"/>
                <a:gd name="T51" fmla="*/ 172 h 282"/>
                <a:gd name="T52" fmla="*/ 191 w 194"/>
                <a:gd name="T53" fmla="*/ 187 h 282"/>
                <a:gd name="T54" fmla="*/ 188 w 194"/>
                <a:gd name="T55" fmla="*/ 202 h 282"/>
                <a:gd name="T56" fmla="*/ 185 w 194"/>
                <a:gd name="T57" fmla="*/ 215 h 282"/>
                <a:gd name="T58" fmla="*/ 181 w 194"/>
                <a:gd name="T59" fmla="*/ 226 h 282"/>
                <a:gd name="T60" fmla="*/ 175 w 194"/>
                <a:gd name="T61" fmla="*/ 238 h 282"/>
                <a:gd name="T62" fmla="*/ 168 w 194"/>
                <a:gd name="T63" fmla="*/ 247 h 282"/>
                <a:gd name="T64" fmla="*/ 160 w 194"/>
                <a:gd name="T65" fmla="*/ 255 h 282"/>
                <a:gd name="T66" fmla="*/ 151 w 194"/>
                <a:gd name="T67" fmla="*/ 262 h 282"/>
                <a:gd name="T68" fmla="*/ 141 w 194"/>
                <a:gd name="T69" fmla="*/ 269 h 282"/>
                <a:gd name="T70" fmla="*/ 129 w 194"/>
                <a:gd name="T71" fmla="*/ 274 h 282"/>
                <a:gd name="T72" fmla="*/ 115 w 194"/>
                <a:gd name="T73" fmla="*/ 277 h 282"/>
                <a:gd name="T74" fmla="*/ 100 w 194"/>
                <a:gd name="T75" fmla="*/ 280 h 282"/>
                <a:gd name="T76" fmla="*/ 84 w 194"/>
                <a:gd name="T77" fmla="*/ 282 h 282"/>
                <a:gd name="T78" fmla="*/ 65 w 194"/>
                <a:gd name="T79" fmla="*/ 282 h 282"/>
                <a:gd name="T80" fmla="*/ 65 w 194"/>
                <a:gd name="T81" fmla="*/ 282 h 282"/>
                <a:gd name="T82" fmla="*/ 42 w 194"/>
                <a:gd name="T83" fmla="*/ 281 h 282"/>
                <a:gd name="T84" fmla="*/ 20 w 194"/>
                <a:gd name="T85" fmla="*/ 280 h 282"/>
                <a:gd name="T86" fmla="*/ 0 w 194"/>
                <a:gd name="T87" fmla="*/ 278 h 282"/>
                <a:gd name="T88" fmla="*/ 0 w 194"/>
                <a:gd name="T89" fmla="*/ 7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94" h="282">
                  <a:moveTo>
                    <a:pt x="0" y="7"/>
                  </a:moveTo>
                  <a:lnTo>
                    <a:pt x="0" y="7"/>
                  </a:lnTo>
                  <a:lnTo>
                    <a:pt x="14" y="4"/>
                  </a:lnTo>
                  <a:lnTo>
                    <a:pt x="31" y="2"/>
                  </a:lnTo>
                  <a:lnTo>
                    <a:pt x="52" y="0"/>
                  </a:lnTo>
                  <a:lnTo>
                    <a:pt x="73" y="0"/>
                  </a:lnTo>
                  <a:lnTo>
                    <a:pt x="73" y="0"/>
                  </a:lnTo>
                  <a:lnTo>
                    <a:pt x="87" y="0"/>
                  </a:lnTo>
                  <a:lnTo>
                    <a:pt x="98" y="1"/>
                  </a:lnTo>
                  <a:lnTo>
                    <a:pt x="110" y="4"/>
                  </a:lnTo>
                  <a:lnTo>
                    <a:pt x="121" y="7"/>
                  </a:lnTo>
                  <a:lnTo>
                    <a:pt x="132" y="11"/>
                  </a:lnTo>
                  <a:lnTo>
                    <a:pt x="141" y="17"/>
                  </a:lnTo>
                  <a:lnTo>
                    <a:pt x="151" y="24"/>
                  </a:lnTo>
                  <a:lnTo>
                    <a:pt x="159" y="31"/>
                  </a:lnTo>
                  <a:lnTo>
                    <a:pt x="166" y="40"/>
                  </a:lnTo>
                  <a:lnTo>
                    <a:pt x="174" y="49"/>
                  </a:lnTo>
                  <a:lnTo>
                    <a:pt x="180" y="61"/>
                  </a:lnTo>
                  <a:lnTo>
                    <a:pt x="185" y="74"/>
                  </a:lnTo>
                  <a:lnTo>
                    <a:pt x="189" y="88"/>
                  </a:lnTo>
                  <a:lnTo>
                    <a:pt x="192" y="103"/>
                  </a:lnTo>
                  <a:lnTo>
                    <a:pt x="193" y="119"/>
                  </a:lnTo>
                  <a:lnTo>
                    <a:pt x="194" y="138"/>
                  </a:lnTo>
                  <a:lnTo>
                    <a:pt x="194" y="138"/>
                  </a:lnTo>
                  <a:lnTo>
                    <a:pt x="194" y="155"/>
                  </a:lnTo>
                  <a:lnTo>
                    <a:pt x="193" y="172"/>
                  </a:lnTo>
                  <a:lnTo>
                    <a:pt x="191" y="187"/>
                  </a:lnTo>
                  <a:lnTo>
                    <a:pt x="188" y="202"/>
                  </a:lnTo>
                  <a:lnTo>
                    <a:pt x="185" y="215"/>
                  </a:lnTo>
                  <a:lnTo>
                    <a:pt x="181" y="226"/>
                  </a:lnTo>
                  <a:lnTo>
                    <a:pt x="175" y="238"/>
                  </a:lnTo>
                  <a:lnTo>
                    <a:pt x="168" y="247"/>
                  </a:lnTo>
                  <a:lnTo>
                    <a:pt x="160" y="255"/>
                  </a:lnTo>
                  <a:lnTo>
                    <a:pt x="151" y="262"/>
                  </a:lnTo>
                  <a:lnTo>
                    <a:pt x="141" y="269"/>
                  </a:lnTo>
                  <a:lnTo>
                    <a:pt x="129" y="274"/>
                  </a:lnTo>
                  <a:lnTo>
                    <a:pt x="115" y="277"/>
                  </a:lnTo>
                  <a:lnTo>
                    <a:pt x="100" y="280"/>
                  </a:lnTo>
                  <a:lnTo>
                    <a:pt x="84" y="282"/>
                  </a:lnTo>
                  <a:lnTo>
                    <a:pt x="65" y="282"/>
                  </a:lnTo>
                  <a:lnTo>
                    <a:pt x="65" y="282"/>
                  </a:lnTo>
                  <a:lnTo>
                    <a:pt x="42" y="281"/>
                  </a:lnTo>
                  <a:lnTo>
                    <a:pt x="20" y="280"/>
                  </a:lnTo>
                  <a:lnTo>
                    <a:pt x="0" y="278"/>
                  </a:lnTo>
                  <a:lnTo>
                    <a:pt x="0" y="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40" name="Freeform 15"/>
            <p:cNvSpPr>
              <a:spLocks/>
            </p:cNvSpPr>
            <p:nvPr userDrawn="1"/>
          </p:nvSpPr>
          <p:spPr bwMode="auto">
            <a:xfrm>
              <a:off x="5035" y="3974"/>
              <a:ext cx="97" cy="107"/>
            </a:xfrm>
            <a:custGeom>
              <a:avLst/>
              <a:gdLst>
                <a:gd name="T0" fmla="*/ 171 w 385"/>
                <a:gd name="T1" fmla="*/ 0 h 428"/>
                <a:gd name="T2" fmla="*/ 171 w 385"/>
                <a:gd name="T3" fmla="*/ 0 h 428"/>
                <a:gd name="T4" fmla="*/ 150 w 385"/>
                <a:gd name="T5" fmla="*/ 1 h 428"/>
                <a:gd name="T6" fmla="*/ 129 w 385"/>
                <a:gd name="T7" fmla="*/ 2 h 428"/>
                <a:gd name="T8" fmla="*/ 106 w 385"/>
                <a:gd name="T9" fmla="*/ 4 h 428"/>
                <a:gd name="T10" fmla="*/ 83 w 385"/>
                <a:gd name="T11" fmla="*/ 7 h 428"/>
                <a:gd name="T12" fmla="*/ 60 w 385"/>
                <a:gd name="T13" fmla="*/ 10 h 428"/>
                <a:gd name="T14" fmla="*/ 39 w 385"/>
                <a:gd name="T15" fmla="*/ 14 h 428"/>
                <a:gd name="T16" fmla="*/ 18 w 385"/>
                <a:gd name="T17" fmla="*/ 20 h 428"/>
                <a:gd name="T18" fmla="*/ 0 w 385"/>
                <a:gd name="T19" fmla="*/ 26 h 428"/>
                <a:gd name="T20" fmla="*/ 0 w 385"/>
                <a:gd name="T21" fmla="*/ 415 h 428"/>
                <a:gd name="T22" fmla="*/ 0 w 385"/>
                <a:gd name="T23" fmla="*/ 415 h 428"/>
                <a:gd name="T24" fmla="*/ 15 w 385"/>
                <a:gd name="T25" fmla="*/ 418 h 428"/>
                <a:gd name="T26" fmla="*/ 34 w 385"/>
                <a:gd name="T27" fmla="*/ 420 h 428"/>
                <a:gd name="T28" fmla="*/ 73 w 385"/>
                <a:gd name="T29" fmla="*/ 424 h 428"/>
                <a:gd name="T30" fmla="*/ 116 w 385"/>
                <a:gd name="T31" fmla="*/ 427 h 428"/>
                <a:gd name="T32" fmla="*/ 155 w 385"/>
                <a:gd name="T33" fmla="*/ 428 h 428"/>
                <a:gd name="T34" fmla="*/ 155 w 385"/>
                <a:gd name="T35" fmla="*/ 428 h 428"/>
                <a:gd name="T36" fmla="*/ 186 w 385"/>
                <a:gd name="T37" fmla="*/ 427 h 428"/>
                <a:gd name="T38" fmla="*/ 212 w 385"/>
                <a:gd name="T39" fmla="*/ 425 h 428"/>
                <a:gd name="T40" fmla="*/ 238 w 385"/>
                <a:gd name="T41" fmla="*/ 421 h 428"/>
                <a:gd name="T42" fmla="*/ 261 w 385"/>
                <a:gd name="T43" fmla="*/ 415 h 428"/>
                <a:gd name="T44" fmla="*/ 282 w 385"/>
                <a:gd name="T45" fmla="*/ 408 h 428"/>
                <a:gd name="T46" fmla="*/ 301 w 385"/>
                <a:gd name="T47" fmla="*/ 399 h 428"/>
                <a:gd name="T48" fmla="*/ 309 w 385"/>
                <a:gd name="T49" fmla="*/ 394 h 428"/>
                <a:gd name="T50" fmla="*/ 318 w 385"/>
                <a:gd name="T51" fmla="*/ 389 h 428"/>
                <a:gd name="T52" fmla="*/ 326 w 385"/>
                <a:gd name="T53" fmla="*/ 383 h 428"/>
                <a:gd name="T54" fmla="*/ 333 w 385"/>
                <a:gd name="T55" fmla="*/ 377 h 428"/>
                <a:gd name="T56" fmla="*/ 339 w 385"/>
                <a:gd name="T57" fmla="*/ 369 h 428"/>
                <a:gd name="T58" fmla="*/ 345 w 385"/>
                <a:gd name="T59" fmla="*/ 362 h 428"/>
                <a:gd name="T60" fmla="*/ 351 w 385"/>
                <a:gd name="T61" fmla="*/ 355 h 428"/>
                <a:gd name="T62" fmla="*/ 356 w 385"/>
                <a:gd name="T63" fmla="*/ 347 h 428"/>
                <a:gd name="T64" fmla="*/ 361 w 385"/>
                <a:gd name="T65" fmla="*/ 337 h 428"/>
                <a:gd name="T66" fmla="*/ 366 w 385"/>
                <a:gd name="T67" fmla="*/ 329 h 428"/>
                <a:gd name="T68" fmla="*/ 373 w 385"/>
                <a:gd name="T69" fmla="*/ 309 h 428"/>
                <a:gd name="T70" fmla="*/ 378 w 385"/>
                <a:gd name="T71" fmla="*/ 287 h 428"/>
                <a:gd name="T72" fmla="*/ 382 w 385"/>
                <a:gd name="T73" fmla="*/ 264 h 428"/>
                <a:gd name="T74" fmla="*/ 384 w 385"/>
                <a:gd name="T75" fmla="*/ 239 h 428"/>
                <a:gd name="T76" fmla="*/ 385 w 385"/>
                <a:gd name="T77" fmla="*/ 211 h 428"/>
                <a:gd name="T78" fmla="*/ 385 w 385"/>
                <a:gd name="T79" fmla="*/ 211 h 428"/>
                <a:gd name="T80" fmla="*/ 384 w 385"/>
                <a:gd name="T81" fmla="*/ 187 h 428"/>
                <a:gd name="T82" fmla="*/ 381 w 385"/>
                <a:gd name="T83" fmla="*/ 164 h 428"/>
                <a:gd name="T84" fmla="*/ 377 w 385"/>
                <a:gd name="T85" fmla="*/ 143 h 428"/>
                <a:gd name="T86" fmla="*/ 371 w 385"/>
                <a:gd name="T87" fmla="*/ 122 h 428"/>
                <a:gd name="T88" fmla="*/ 363 w 385"/>
                <a:gd name="T89" fmla="*/ 104 h 428"/>
                <a:gd name="T90" fmla="*/ 352 w 385"/>
                <a:gd name="T91" fmla="*/ 86 h 428"/>
                <a:gd name="T92" fmla="*/ 341 w 385"/>
                <a:gd name="T93" fmla="*/ 71 h 428"/>
                <a:gd name="T94" fmla="*/ 328 w 385"/>
                <a:gd name="T95" fmla="*/ 57 h 428"/>
                <a:gd name="T96" fmla="*/ 314 w 385"/>
                <a:gd name="T97" fmla="*/ 43 h 428"/>
                <a:gd name="T98" fmla="*/ 297 w 385"/>
                <a:gd name="T99" fmla="*/ 32 h 428"/>
                <a:gd name="T100" fmla="*/ 280 w 385"/>
                <a:gd name="T101" fmla="*/ 23 h 428"/>
                <a:gd name="T102" fmla="*/ 260 w 385"/>
                <a:gd name="T103" fmla="*/ 14 h 428"/>
                <a:gd name="T104" fmla="*/ 240 w 385"/>
                <a:gd name="T105" fmla="*/ 8 h 428"/>
                <a:gd name="T106" fmla="*/ 218 w 385"/>
                <a:gd name="T107" fmla="*/ 4 h 428"/>
                <a:gd name="T108" fmla="*/ 195 w 385"/>
                <a:gd name="T109" fmla="*/ 1 h 428"/>
                <a:gd name="T110" fmla="*/ 171 w 385"/>
                <a:gd name="T111" fmla="*/ 0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85" h="428">
                  <a:moveTo>
                    <a:pt x="171" y="0"/>
                  </a:moveTo>
                  <a:lnTo>
                    <a:pt x="171" y="0"/>
                  </a:lnTo>
                  <a:lnTo>
                    <a:pt x="150" y="1"/>
                  </a:lnTo>
                  <a:lnTo>
                    <a:pt x="129" y="2"/>
                  </a:lnTo>
                  <a:lnTo>
                    <a:pt x="106" y="4"/>
                  </a:lnTo>
                  <a:lnTo>
                    <a:pt x="83" y="7"/>
                  </a:lnTo>
                  <a:lnTo>
                    <a:pt x="60" y="10"/>
                  </a:lnTo>
                  <a:lnTo>
                    <a:pt x="39" y="14"/>
                  </a:lnTo>
                  <a:lnTo>
                    <a:pt x="18" y="20"/>
                  </a:lnTo>
                  <a:lnTo>
                    <a:pt x="0" y="26"/>
                  </a:lnTo>
                  <a:lnTo>
                    <a:pt x="0" y="415"/>
                  </a:lnTo>
                  <a:lnTo>
                    <a:pt x="0" y="415"/>
                  </a:lnTo>
                  <a:lnTo>
                    <a:pt x="15" y="418"/>
                  </a:lnTo>
                  <a:lnTo>
                    <a:pt x="34" y="420"/>
                  </a:lnTo>
                  <a:lnTo>
                    <a:pt x="73" y="424"/>
                  </a:lnTo>
                  <a:lnTo>
                    <a:pt x="116" y="427"/>
                  </a:lnTo>
                  <a:lnTo>
                    <a:pt x="155" y="428"/>
                  </a:lnTo>
                  <a:lnTo>
                    <a:pt x="155" y="428"/>
                  </a:lnTo>
                  <a:lnTo>
                    <a:pt x="186" y="427"/>
                  </a:lnTo>
                  <a:lnTo>
                    <a:pt x="212" y="425"/>
                  </a:lnTo>
                  <a:lnTo>
                    <a:pt x="238" y="421"/>
                  </a:lnTo>
                  <a:lnTo>
                    <a:pt x="261" y="415"/>
                  </a:lnTo>
                  <a:lnTo>
                    <a:pt x="282" y="408"/>
                  </a:lnTo>
                  <a:lnTo>
                    <a:pt x="301" y="399"/>
                  </a:lnTo>
                  <a:lnTo>
                    <a:pt x="309" y="394"/>
                  </a:lnTo>
                  <a:lnTo>
                    <a:pt x="318" y="389"/>
                  </a:lnTo>
                  <a:lnTo>
                    <a:pt x="326" y="383"/>
                  </a:lnTo>
                  <a:lnTo>
                    <a:pt x="333" y="377"/>
                  </a:lnTo>
                  <a:lnTo>
                    <a:pt x="339" y="369"/>
                  </a:lnTo>
                  <a:lnTo>
                    <a:pt x="345" y="362"/>
                  </a:lnTo>
                  <a:lnTo>
                    <a:pt x="351" y="355"/>
                  </a:lnTo>
                  <a:lnTo>
                    <a:pt x="356" y="347"/>
                  </a:lnTo>
                  <a:lnTo>
                    <a:pt x="361" y="337"/>
                  </a:lnTo>
                  <a:lnTo>
                    <a:pt x="366" y="329"/>
                  </a:lnTo>
                  <a:lnTo>
                    <a:pt x="373" y="309"/>
                  </a:lnTo>
                  <a:lnTo>
                    <a:pt x="378" y="287"/>
                  </a:lnTo>
                  <a:lnTo>
                    <a:pt x="382" y="264"/>
                  </a:lnTo>
                  <a:lnTo>
                    <a:pt x="384" y="239"/>
                  </a:lnTo>
                  <a:lnTo>
                    <a:pt x="385" y="211"/>
                  </a:lnTo>
                  <a:lnTo>
                    <a:pt x="385" y="211"/>
                  </a:lnTo>
                  <a:lnTo>
                    <a:pt x="384" y="187"/>
                  </a:lnTo>
                  <a:lnTo>
                    <a:pt x="381" y="164"/>
                  </a:lnTo>
                  <a:lnTo>
                    <a:pt x="377" y="143"/>
                  </a:lnTo>
                  <a:lnTo>
                    <a:pt x="371" y="122"/>
                  </a:lnTo>
                  <a:lnTo>
                    <a:pt x="363" y="104"/>
                  </a:lnTo>
                  <a:lnTo>
                    <a:pt x="352" y="86"/>
                  </a:lnTo>
                  <a:lnTo>
                    <a:pt x="341" y="71"/>
                  </a:lnTo>
                  <a:lnTo>
                    <a:pt x="328" y="57"/>
                  </a:lnTo>
                  <a:lnTo>
                    <a:pt x="314" y="43"/>
                  </a:lnTo>
                  <a:lnTo>
                    <a:pt x="297" y="32"/>
                  </a:lnTo>
                  <a:lnTo>
                    <a:pt x="280" y="23"/>
                  </a:lnTo>
                  <a:lnTo>
                    <a:pt x="260" y="14"/>
                  </a:lnTo>
                  <a:lnTo>
                    <a:pt x="240" y="8"/>
                  </a:lnTo>
                  <a:lnTo>
                    <a:pt x="218" y="4"/>
                  </a:lnTo>
                  <a:lnTo>
                    <a:pt x="195" y="1"/>
                  </a:lnTo>
                  <a:lnTo>
                    <a:pt x="17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</p:grpSp>
      <p:sp>
        <p:nvSpPr>
          <p:cNvPr id="41" name="Rectangle 10"/>
          <p:cNvSpPr txBox="1">
            <a:spLocks noChangeArrowheads="1"/>
          </p:cNvSpPr>
          <p:nvPr userDrawn="1"/>
        </p:nvSpPr>
        <p:spPr>
          <a:xfrm>
            <a:off x="407668" y="6069047"/>
            <a:ext cx="2232402" cy="273007"/>
          </a:xfrm>
          <a:prstGeom prst="rect">
            <a:avLst/>
          </a:prstGeom>
          <a:ln/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l" defTabSz="914400" rtl="0" eaLnBrk="1" latinLnBrk="0" hangingPunct="1">
              <a:defRPr sz="900" kern="1200">
                <a:solidFill>
                  <a:schemeClr val="accent6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en-GB" dirty="0" smtClean="0">
                <a:solidFill>
                  <a:srgbClr val="D7D2CB">
                    <a:lumMod val="50000"/>
                  </a:srgbClr>
                </a:solidFill>
              </a:rPr>
              <a:t>Page  </a:t>
            </a:r>
            <a:fld id="{4A1B87DD-86B5-48CA-9454-66C05345144F}" type="slidenum">
              <a:rPr lang="en-US" smtClean="0">
                <a:solidFill>
                  <a:srgbClr val="D7D2CB">
                    <a:lumMod val="50000"/>
                  </a:srgbClr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D7D2CB">
                  <a:lumMod val="50000"/>
                </a:srgbClr>
              </a:solidFill>
            </a:endParaRPr>
          </a:p>
        </p:txBody>
      </p:sp>
      <p:grpSp>
        <p:nvGrpSpPr>
          <p:cNvPr id="49" name="Group 48"/>
          <p:cNvGrpSpPr/>
          <p:nvPr userDrawn="1"/>
        </p:nvGrpSpPr>
        <p:grpSpPr>
          <a:xfrm>
            <a:off x="10591938" y="34256"/>
            <a:ext cx="1079676" cy="625849"/>
            <a:chOff x="8405819" y="36245"/>
            <a:chExt cx="856837" cy="662339"/>
          </a:xfrm>
        </p:grpSpPr>
        <p:grpSp>
          <p:nvGrpSpPr>
            <p:cNvPr id="50" name="Group 49"/>
            <p:cNvGrpSpPr/>
            <p:nvPr userDrawn="1"/>
          </p:nvGrpSpPr>
          <p:grpSpPr>
            <a:xfrm>
              <a:off x="8545513" y="36245"/>
              <a:ext cx="489905" cy="495602"/>
              <a:chOff x="7818438" y="101600"/>
              <a:chExt cx="546100" cy="552450"/>
            </a:xfrm>
          </p:grpSpPr>
          <p:sp>
            <p:nvSpPr>
              <p:cNvPr id="53" name="Freeform 5"/>
              <p:cNvSpPr>
                <a:spLocks noEditPoints="1"/>
              </p:cNvSpPr>
              <p:nvPr userDrawn="1"/>
            </p:nvSpPr>
            <p:spPr bwMode="auto">
              <a:xfrm>
                <a:off x="7818438" y="200025"/>
                <a:ext cx="546100" cy="454025"/>
              </a:xfrm>
              <a:custGeom>
                <a:avLst/>
                <a:gdLst>
                  <a:gd name="T0" fmla="*/ 56 w 344"/>
                  <a:gd name="T1" fmla="*/ 0 h 286"/>
                  <a:gd name="T2" fmla="*/ 44 w 344"/>
                  <a:gd name="T3" fmla="*/ 2 h 286"/>
                  <a:gd name="T4" fmla="*/ 24 w 344"/>
                  <a:gd name="T5" fmla="*/ 10 h 286"/>
                  <a:gd name="T6" fmla="*/ 10 w 344"/>
                  <a:gd name="T7" fmla="*/ 26 h 286"/>
                  <a:gd name="T8" fmla="*/ 2 w 344"/>
                  <a:gd name="T9" fmla="*/ 46 h 286"/>
                  <a:gd name="T10" fmla="*/ 0 w 344"/>
                  <a:gd name="T11" fmla="*/ 230 h 286"/>
                  <a:gd name="T12" fmla="*/ 2 w 344"/>
                  <a:gd name="T13" fmla="*/ 242 h 286"/>
                  <a:gd name="T14" fmla="*/ 10 w 344"/>
                  <a:gd name="T15" fmla="*/ 262 h 286"/>
                  <a:gd name="T16" fmla="*/ 24 w 344"/>
                  <a:gd name="T17" fmla="*/ 278 h 286"/>
                  <a:gd name="T18" fmla="*/ 44 w 344"/>
                  <a:gd name="T19" fmla="*/ 286 h 286"/>
                  <a:gd name="T20" fmla="*/ 288 w 344"/>
                  <a:gd name="T21" fmla="*/ 286 h 286"/>
                  <a:gd name="T22" fmla="*/ 300 w 344"/>
                  <a:gd name="T23" fmla="*/ 286 h 286"/>
                  <a:gd name="T24" fmla="*/ 320 w 344"/>
                  <a:gd name="T25" fmla="*/ 278 h 286"/>
                  <a:gd name="T26" fmla="*/ 334 w 344"/>
                  <a:gd name="T27" fmla="*/ 262 h 286"/>
                  <a:gd name="T28" fmla="*/ 344 w 344"/>
                  <a:gd name="T29" fmla="*/ 242 h 286"/>
                  <a:gd name="T30" fmla="*/ 344 w 344"/>
                  <a:gd name="T31" fmla="*/ 58 h 286"/>
                  <a:gd name="T32" fmla="*/ 344 w 344"/>
                  <a:gd name="T33" fmla="*/ 46 h 286"/>
                  <a:gd name="T34" fmla="*/ 334 w 344"/>
                  <a:gd name="T35" fmla="*/ 26 h 286"/>
                  <a:gd name="T36" fmla="*/ 320 w 344"/>
                  <a:gd name="T37" fmla="*/ 10 h 286"/>
                  <a:gd name="T38" fmla="*/ 300 w 344"/>
                  <a:gd name="T39" fmla="*/ 2 h 286"/>
                  <a:gd name="T40" fmla="*/ 288 w 344"/>
                  <a:gd name="T41" fmla="*/ 0 h 286"/>
                  <a:gd name="T42" fmla="*/ 148 w 344"/>
                  <a:gd name="T43" fmla="*/ 142 h 286"/>
                  <a:gd name="T44" fmla="*/ 144 w 344"/>
                  <a:gd name="T45" fmla="*/ 136 h 286"/>
                  <a:gd name="T46" fmla="*/ 136 w 344"/>
                  <a:gd name="T47" fmla="*/ 122 h 286"/>
                  <a:gd name="T48" fmla="*/ 134 w 344"/>
                  <a:gd name="T49" fmla="*/ 112 h 286"/>
                  <a:gd name="T50" fmla="*/ 138 w 344"/>
                  <a:gd name="T51" fmla="*/ 98 h 286"/>
                  <a:gd name="T52" fmla="*/ 146 w 344"/>
                  <a:gd name="T53" fmla="*/ 88 h 286"/>
                  <a:gd name="T54" fmla="*/ 158 w 344"/>
                  <a:gd name="T55" fmla="*/ 80 h 286"/>
                  <a:gd name="T56" fmla="*/ 172 w 344"/>
                  <a:gd name="T57" fmla="*/ 76 h 286"/>
                  <a:gd name="T58" fmla="*/ 178 w 344"/>
                  <a:gd name="T59" fmla="*/ 78 h 286"/>
                  <a:gd name="T60" fmla="*/ 192 w 344"/>
                  <a:gd name="T61" fmla="*/ 82 h 286"/>
                  <a:gd name="T62" fmla="*/ 202 w 344"/>
                  <a:gd name="T63" fmla="*/ 92 h 286"/>
                  <a:gd name="T64" fmla="*/ 208 w 344"/>
                  <a:gd name="T65" fmla="*/ 106 h 286"/>
                  <a:gd name="T66" fmla="*/ 208 w 344"/>
                  <a:gd name="T67" fmla="*/ 112 h 286"/>
                  <a:gd name="T68" fmla="*/ 204 w 344"/>
                  <a:gd name="T69" fmla="*/ 128 h 286"/>
                  <a:gd name="T70" fmla="*/ 196 w 344"/>
                  <a:gd name="T71" fmla="*/ 140 h 286"/>
                  <a:gd name="T72" fmla="*/ 126 w 344"/>
                  <a:gd name="T73" fmla="*/ 228 h 2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44" h="286">
                    <a:moveTo>
                      <a:pt x="288" y="0"/>
                    </a:moveTo>
                    <a:lnTo>
                      <a:pt x="56" y="0"/>
                    </a:lnTo>
                    <a:lnTo>
                      <a:pt x="56" y="0"/>
                    </a:lnTo>
                    <a:lnTo>
                      <a:pt x="44" y="2"/>
                    </a:lnTo>
                    <a:lnTo>
                      <a:pt x="34" y="6"/>
                    </a:lnTo>
                    <a:lnTo>
                      <a:pt x="24" y="10"/>
                    </a:lnTo>
                    <a:lnTo>
                      <a:pt x="16" y="18"/>
                    </a:lnTo>
                    <a:lnTo>
                      <a:pt x="10" y="26"/>
                    </a:lnTo>
                    <a:lnTo>
                      <a:pt x="4" y="36"/>
                    </a:lnTo>
                    <a:lnTo>
                      <a:pt x="2" y="46"/>
                    </a:lnTo>
                    <a:lnTo>
                      <a:pt x="0" y="58"/>
                    </a:lnTo>
                    <a:lnTo>
                      <a:pt x="0" y="230"/>
                    </a:lnTo>
                    <a:lnTo>
                      <a:pt x="0" y="230"/>
                    </a:lnTo>
                    <a:lnTo>
                      <a:pt x="2" y="242"/>
                    </a:lnTo>
                    <a:lnTo>
                      <a:pt x="4" y="252"/>
                    </a:lnTo>
                    <a:lnTo>
                      <a:pt x="10" y="262"/>
                    </a:lnTo>
                    <a:lnTo>
                      <a:pt x="16" y="270"/>
                    </a:lnTo>
                    <a:lnTo>
                      <a:pt x="24" y="278"/>
                    </a:lnTo>
                    <a:lnTo>
                      <a:pt x="34" y="282"/>
                    </a:lnTo>
                    <a:lnTo>
                      <a:pt x="44" y="286"/>
                    </a:lnTo>
                    <a:lnTo>
                      <a:pt x="56" y="286"/>
                    </a:lnTo>
                    <a:lnTo>
                      <a:pt x="288" y="286"/>
                    </a:lnTo>
                    <a:lnTo>
                      <a:pt x="288" y="286"/>
                    </a:lnTo>
                    <a:lnTo>
                      <a:pt x="300" y="286"/>
                    </a:lnTo>
                    <a:lnTo>
                      <a:pt x="310" y="282"/>
                    </a:lnTo>
                    <a:lnTo>
                      <a:pt x="320" y="278"/>
                    </a:lnTo>
                    <a:lnTo>
                      <a:pt x="328" y="270"/>
                    </a:lnTo>
                    <a:lnTo>
                      <a:pt x="334" y="262"/>
                    </a:lnTo>
                    <a:lnTo>
                      <a:pt x="340" y="252"/>
                    </a:lnTo>
                    <a:lnTo>
                      <a:pt x="344" y="242"/>
                    </a:lnTo>
                    <a:lnTo>
                      <a:pt x="344" y="230"/>
                    </a:lnTo>
                    <a:lnTo>
                      <a:pt x="344" y="58"/>
                    </a:lnTo>
                    <a:lnTo>
                      <a:pt x="344" y="58"/>
                    </a:lnTo>
                    <a:lnTo>
                      <a:pt x="344" y="46"/>
                    </a:lnTo>
                    <a:lnTo>
                      <a:pt x="340" y="36"/>
                    </a:lnTo>
                    <a:lnTo>
                      <a:pt x="334" y="26"/>
                    </a:lnTo>
                    <a:lnTo>
                      <a:pt x="328" y="18"/>
                    </a:lnTo>
                    <a:lnTo>
                      <a:pt x="320" y="10"/>
                    </a:lnTo>
                    <a:lnTo>
                      <a:pt x="310" y="6"/>
                    </a:lnTo>
                    <a:lnTo>
                      <a:pt x="300" y="2"/>
                    </a:lnTo>
                    <a:lnTo>
                      <a:pt x="288" y="0"/>
                    </a:lnTo>
                    <a:lnTo>
                      <a:pt x="288" y="0"/>
                    </a:lnTo>
                    <a:close/>
                    <a:moveTo>
                      <a:pt x="126" y="228"/>
                    </a:moveTo>
                    <a:lnTo>
                      <a:pt x="148" y="142"/>
                    </a:lnTo>
                    <a:lnTo>
                      <a:pt x="148" y="142"/>
                    </a:lnTo>
                    <a:lnTo>
                      <a:pt x="144" y="136"/>
                    </a:lnTo>
                    <a:lnTo>
                      <a:pt x="138" y="130"/>
                    </a:lnTo>
                    <a:lnTo>
                      <a:pt x="136" y="122"/>
                    </a:lnTo>
                    <a:lnTo>
                      <a:pt x="134" y="112"/>
                    </a:lnTo>
                    <a:lnTo>
                      <a:pt x="134" y="112"/>
                    </a:lnTo>
                    <a:lnTo>
                      <a:pt x="136" y="106"/>
                    </a:lnTo>
                    <a:lnTo>
                      <a:pt x="138" y="98"/>
                    </a:lnTo>
                    <a:lnTo>
                      <a:pt x="142" y="92"/>
                    </a:lnTo>
                    <a:lnTo>
                      <a:pt x="146" y="88"/>
                    </a:lnTo>
                    <a:lnTo>
                      <a:pt x="152" y="82"/>
                    </a:lnTo>
                    <a:lnTo>
                      <a:pt x="158" y="80"/>
                    </a:lnTo>
                    <a:lnTo>
                      <a:pt x="164" y="78"/>
                    </a:lnTo>
                    <a:lnTo>
                      <a:pt x="172" y="76"/>
                    </a:lnTo>
                    <a:lnTo>
                      <a:pt x="172" y="76"/>
                    </a:lnTo>
                    <a:lnTo>
                      <a:pt x="178" y="78"/>
                    </a:lnTo>
                    <a:lnTo>
                      <a:pt x="186" y="80"/>
                    </a:lnTo>
                    <a:lnTo>
                      <a:pt x="192" y="82"/>
                    </a:lnTo>
                    <a:lnTo>
                      <a:pt x="198" y="88"/>
                    </a:lnTo>
                    <a:lnTo>
                      <a:pt x="202" y="92"/>
                    </a:lnTo>
                    <a:lnTo>
                      <a:pt x="204" y="98"/>
                    </a:lnTo>
                    <a:lnTo>
                      <a:pt x="208" y="106"/>
                    </a:lnTo>
                    <a:lnTo>
                      <a:pt x="208" y="112"/>
                    </a:lnTo>
                    <a:lnTo>
                      <a:pt x="208" y="112"/>
                    </a:lnTo>
                    <a:lnTo>
                      <a:pt x="206" y="120"/>
                    </a:lnTo>
                    <a:lnTo>
                      <a:pt x="204" y="128"/>
                    </a:lnTo>
                    <a:lnTo>
                      <a:pt x="200" y="134"/>
                    </a:lnTo>
                    <a:lnTo>
                      <a:pt x="196" y="140"/>
                    </a:lnTo>
                    <a:lnTo>
                      <a:pt x="220" y="228"/>
                    </a:lnTo>
                    <a:lnTo>
                      <a:pt x="126" y="228"/>
                    </a:lnTo>
                    <a:close/>
                  </a:path>
                </a:pathLst>
              </a:custGeom>
              <a:solidFill>
                <a:srgbClr val="E31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005EB8"/>
                  </a:solidFill>
                </a:endParaRPr>
              </a:p>
            </p:txBody>
          </p:sp>
          <p:sp>
            <p:nvSpPr>
              <p:cNvPr id="54" name="Freeform 6"/>
              <p:cNvSpPr>
                <a:spLocks/>
              </p:cNvSpPr>
              <p:nvPr userDrawn="1"/>
            </p:nvSpPr>
            <p:spPr bwMode="auto">
              <a:xfrm>
                <a:off x="7961313" y="101600"/>
                <a:ext cx="260350" cy="88900"/>
              </a:xfrm>
              <a:custGeom>
                <a:avLst/>
                <a:gdLst>
                  <a:gd name="T0" fmla="*/ 20 w 164"/>
                  <a:gd name="T1" fmla="*/ 56 h 56"/>
                  <a:gd name="T2" fmla="*/ 20 w 164"/>
                  <a:gd name="T3" fmla="*/ 56 h 56"/>
                  <a:gd name="T4" fmla="*/ 22 w 164"/>
                  <a:gd name="T5" fmla="*/ 46 h 56"/>
                  <a:gd name="T6" fmla="*/ 26 w 164"/>
                  <a:gd name="T7" fmla="*/ 36 h 56"/>
                  <a:gd name="T8" fmla="*/ 30 w 164"/>
                  <a:gd name="T9" fmla="*/ 30 h 56"/>
                  <a:gd name="T10" fmla="*/ 36 w 164"/>
                  <a:gd name="T11" fmla="*/ 26 h 56"/>
                  <a:gd name="T12" fmla="*/ 42 w 164"/>
                  <a:gd name="T13" fmla="*/ 22 h 56"/>
                  <a:gd name="T14" fmla="*/ 54 w 164"/>
                  <a:gd name="T15" fmla="*/ 20 h 56"/>
                  <a:gd name="T16" fmla="*/ 82 w 164"/>
                  <a:gd name="T17" fmla="*/ 20 h 56"/>
                  <a:gd name="T18" fmla="*/ 82 w 164"/>
                  <a:gd name="T19" fmla="*/ 20 h 56"/>
                  <a:gd name="T20" fmla="*/ 112 w 164"/>
                  <a:gd name="T21" fmla="*/ 20 h 56"/>
                  <a:gd name="T22" fmla="*/ 122 w 164"/>
                  <a:gd name="T23" fmla="*/ 22 h 56"/>
                  <a:gd name="T24" fmla="*/ 130 w 164"/>
                  <a:gd name="T25" fmla="*/ 26 h 56"/>
                  <a:gd name="T26" fmla="*/ 136 w 164"/>
                  <a:gd name="T27" fmla="*/ 30 h 56"/>
                  <a:gd name="T28" fmla="*/ 140 w 164"/>
                  <a:gd name="T29" fmla="*/ 36 h 56"/>
                  <a:gd name="T30" fmla="*/ 142 w 164"/>
                  <a:gd name="T31" fmla="*/ 46 h 56"/>
                  <a:gd name="T32" fmla="*/ 144 w 164"/>
                  <a:gd name="T33" fmla="*/ 56 h 56"/>
                  <a:gd name="T34" fmla="*/ 164 w 164"/>
                  <a:gd name="T35" fmla="*/ 56 h 56"/>
                  <a:gd name="T36" fmla="*/ 164 w 164"/>
                  <a:gd name="T37" fmla="*/ 56 h 56"/>
                  <a:gd name="T38" fmla="*/ 162 w 164"/>
                  <a:gd name="T39" fmla="*/ 38 h 56"/>
                  <a:gd name="T40" fmla="*/ 156 w 164"/>
                  <a:gd name="T41" fmla="*/ 24 h 56"/>
                  <a:gd name="T42" fmla="*/ 148 w 164"/>
                  <a:gd name="T43" fmla="*/ 14 h 56"/>
                  <a:gd name="T44" fmla="*/ 138 w 164"/>
                  <a:gd name="T45" fmla="*/ 6 h 56"/>
                  <a:gd name="T46" fmla="*/ 126 w 164"/>
                  <a:gd name="T47" fmla="*/ 2 h 56"/>
                  <a:gd name="T48" fmla="*/ 112 w 164"/>
                  <a:gd name="T49" fmla="*/ 0 h 56"/>
                  <a:gd name="T50" fmla="*/ 82 w 164"/>
                  <a:gd name="T51" fmla="*/ 0 h 56"/>
                  <a:gd name="T52" fmla="*/ 82 w 164"/>
                  <a:gd name="T53" fmla="*/ 0 h 56"/>
                  <a:gd name="T54" fmla="*/ 52 w 164"/>
                  <a:gd name="T55" fmla="*/ 0 h 56"/>
                  <a:gd name="T56" fmla="*/ 38 w 164"/>
                  <a:gd name="T57" fmla="*/ 2 h 56"/>
                  <a:gd name="T58" fmla="*/ 26 w 164"/>
                  <a:gd name="T59" fmla="*/ 6 h 56"/>
                  <a:gd name="T60" fmla="*/ 16 w 164"/>
                  <a:gd name="T61" fmla="*/ 14 h 56"/>
                  <a:gd name="T62" fmla="*/ 8 w 164"/>
                  <a:gd name="T63" fmla="*/ 24 h 56"/>
                  <a:gd name="T64" fmla="*/ 2 w 164"/>
                  <a:gd name="T65" fmla="*/ 38 h 56"/>
                  <a:gd name="T66" fmla="*/ 0 w 164"/>
                  <a:gd name="T67" fmla="*/ 56 h 56"/>
                  <a:gd name="T68" fmla="*/ 20 w 164"/>
                  <a:gd name="T69" fmla="*/ 5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64" h="56">
                    <a:moveTo>
                      <a:pt x="20" y="56"/>
                    </a:moveTo>
                    <a:lnTo>
                      <a:pt x="20" y="56"/>
                    </a:lnTo>
                    <a:lnTo>
                      <a:pt x="22" y="46"/>
                    </a:lnTo>
                    <a:lnTo>
                      <a:pt x="26" y="36"/>
                    </a:lnTo>
                    <a:lnTo>
                      <a:pt x="30" y="30"/>
                    </a:lnTo>
                    <a:lnTo>
                      <a:pt x="36" y="26"/>
                    </a:lnTo>
                    <a:lnTo>
                      <a:pt x="42" y="22"/>
                    </a:lnTo>
                    <a:lnTo>
                      <a:pt x="54" y="20"/>
                    </a:lnTo>
                    <a:lnTo>
                      <a:pt x="82" y="20"/>
                    </a:lnTo>
                    <a:lnTo>
                      <a:pt x="82" y="20"/>
                    </a:lnTo>
                    <a:lnTo>
                      <a:pt x="112" y="20"/>
                    </a:lnTo>
                    <a:lnTo>
                      <a:pt x="122" y="22"/>
                    </a:lnTo>
                    <a:lnTo>
                      <a:pt x="130" y="26"/>
                    </a:lnTo>
                    <a:lnTo>
                      <a:pt x="136" y="30"/>
                    </a:lnTo>
                    <a:lnTo>
                      <a:pt x="140" y="36"/>
                    </a:lnTo>
                    <a:lnTo>
                      <a:pt x="142" y="46"/>
                    </a:lnTo>
                    <a:lnTo>
                      <a:pt x="144" y="56"/>
                    </a:lnTo>
                    <a:lnTo>
                      <a:pt x="164" y="56"/>
                    </a:lnTo>
                    <a:lnTo>
                      <a:pt x="164" y="56"/>
                    </a:lnTo>
                    <a:lnTo>
                      <a:pt x="162" y="38"/>
                    </a:lnTo>
                    <a:lnTo>
                      <a:pt x="156" y="24"/>
                    </a:lnTo>
                    <a:lnTo>
                      <a:pt x="148" y="14"/>
                    </a:lnTo>
                    <a:lnTo>
                      <a:pt x="138" y="6"/>
                    </a:lnTo>
                    <a:lnTo>
                      <a:pt x="126" y="2"/>
                    </a:lnTo>
                    <a:lnTo>
                      <a:pt x="112" y="0"/>
                    </a:lnTo>
                    <a:lnTo>
                      <a:pt x="82" y="0"/>
                    </a:lnTo>
                    <a:lnTo>
                      <a:pt x="82" y="0"/>
                    </a:lnTo>
                    <a:lnTo>
                      <a:pt x="52" y="0"/>
                    </a:lnTo>
                    <a:lnTo>
                      <a:pt x="38" y="2"/>
                    </a:lnTo>
                    <a:lnTo>
                      <a:pt x="26" y="6"/>
                    </a:lnTo>
                    <a:lnTo>
                      <a:pt x="16" y="14"/>
                    </a:lnTo>
                    <a:lnTo>
                      <a:pt x="8" y="24"/>
                    </a:lnTo>
                    <a:lnTo>
                      <a:pt x="2" y="38"/>
                    </a:lnTo>
                    <a:lnTo>
                      <a:pt x="0" y="56"/>
                    </a:lnTo>
                    <a:lnTo>
                      <a:pt x="20" y="56"/>
                    </a:lnTo>
                    <a:close/>
                  </a:path>
                </a:pathLst>
              </a:custGeom>
              <a:solidFill>
                <a:srgbClr val="E31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005EB8"/>
                  </a:solidFill>
                </a:endParaRPr>
              </a:p>
            </p:txBody>
          </p:sp>
        </p:grpSp>
        <p:sp>
          <p:nvSpPr>
            <p:cNvPr id="51" name="TextBox 50"/>
            <p:cNvSpPr txBox="1"/>
            <p:nvPr userDrawn="1"/>
          </p:nvSpPr>
          <p:spPr>
            <a:xfrm rot="16200000">
              <a:off x="8191735" y="250336"/>
              <a:ext cx="563729" cy="1355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510" dirty="0">
                  <a:solidFill>
                    <a:srgbClr val="FFFFFF">
                      <a:lumMod val="65000"/>
                    </a:srgbClr>
                  </a:solidFill>
                </a:rPr>
                <a:t>strictly</a:t>
              </a:r>
            </a:p>
          </p:txBody>
        </p:sp>
        <p:sp>
          <p:nvSpPr>
            <p:cNvPr id="52" name="TextBox 51"/>
            <p:cNvSpPr txBox="1"/>
            <p:nvPr userDrawn="1"/>
          </p:nvSpPr>
          <p:spPr>
            <a:xfrm>
              <a:off x="8410803" y="506408"/>
              <a:ext cx="851853" cy="19217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580" dirty="0">
                  <a:solidFill>
                    <a:srgbClr val="FF0000"/>
                  </a:solidFill>
                </a:rPr>
                <a:t>CONFIDENTIAL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42599579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bullets 2 column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25" name="Conector recto 12"/>
          <p:cNvCxnSpPr/>
          <p:nvPr userDrawn="1"/>
        </p:nvCxnSpPr>
        <p:spPr>
          <a:xfrm flipH="1">
            <a:off x="407671" y="5961586"/>
            <a:ext cx="5897778" cy="3161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07668" y="1512043"/>
            <a:ext cx="4899696" cy="4276616"/>
          </a:xfrm>
        </p:spPr>
        <p:txBody>
          <a:bodyPr/>
          <a:lstStyle>
            <a:lvl1pPr>
              <a:defRPr>
                <a:solidFill>
                  <a:srgbClr val="4D4D4D"/>
                </a:solidFill>
              </a:defRPr>
            </a:lvl1pPr>
            <a:lvl2pPr>
              <a:defRPr>
                <a:solidFill>
                  <a:srgbClr val="4D4D4D"/>
                </a:solidFill>
              </a:defRPr>
            </a:lvl2pPr>
            <a:lvl3pPr>
              <a:defRPr>
                <a:solidFill>
                  <a:srgbClr val="4D4D4D"/>
                </a:solidFill>
              </a:defRPr>
            </a:lvl3pPr>
            <a:lvl4pPr>
              <a:defRPr>
                <a:solidFill>
                  <a:srgbClr val="4D4D4D"/>
                </a:solidFill>
              </a:defRPr>
            </a:lvl4pPr>
            <a:lvl5pPr>
              <a:defRPr>
                <a:solidFill>
                  <a:srgbClr val="4D4D4D"/>
                </a:solidFill>
              </a:defRPr>
            </a:lvl5pPr>
          </a:lstStyle>
          <a:p>
            <a:pPr lvl="0"/>
            <a:r>
              <a:rPr lang="en-US" noProof="0" smtClean="0"/>
              <a:t>Click to edit Master text styles</a:t>
            </a:r>
          </a:p>
          <a:p>
            <a:pPr lvl="1"/>
            <a:r>
              <a:rPr lang="en-US" noProof="0" smtClean="0"/>
              <a:t>Second level</a:t>
            </a:r>
          </a:p>
          <a:p>
            <a:pPr lvl="2"/>
            <a:r>
              <a:rPr lang="en-US" noProof="0" smtClean="0"/>
              <a:t>Third level</a:t>
            </a:r>
          </a:p>
          <a:p>
            <a:pPr lvl="3"/>
            <a:r>
              <a:rPr lang="en-US" noProof="0" smtClean="0"/>
              <a:t>Fourth level</a:t>
            </a:r>
          </a:p>
          <a:p>
            <a:pPr lvl="4"/>
            <a:r>
              <a:rPr lang="en-US" noProof="0" smtClean="0"/>
              <a:t>Fifth level</a:t>
            </a:r>
            <a:endParaRPr lang="en-GB" noProof="0" dirty="0"/>
          </a:p>
        </p:txBody>
      </p:sp>
      <p:grpSp>
        <p:nvGrpSpPr>
          <p:cNvPr id="11" name="Group 4"/>
          <p:cNvGrpSpPr>
            <a:grpSpLocks noChangeAspect="1"/>
          </p:cNvGrpSpPr>
          <p:nvPr userDrawn="1"/>
        </p:nvGrpSpPr>
        <p:grpSpPr bwMode="auto">
          <a:xfrm>
            <a:off x="9299675" y="6133575"/>
            <a:ext cx="1624293" cy="160505"/>
            <a:chOff x="4649" y="3974"/>
            <a:chExt cx="812" cy="107"/>
          </a:xfrm>
        </p:grpSpPr>
        <p:sp>
          <p:nvSpPr>
            <p:cNvPr id="12" name="AutoShape 3"/>
            <p:cNvSpPr>
              <a:spLocks noChangeAspect="1" noChangeArrowheads="1" noTextEdit="1"/>
            </p:cNvSpPr>
            <p:nvPr userDrawn="1"/>
          </p:nvSpPr>
          <p:spPr bwMode="auto">
            <a:xfrm>
              <a:off x="4649" y="3974"/>
              <a:ext cx="812" cy="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13" name="Freeform 12"/>
            <p:cNvSpPr>
              <a:spLocks noEditPoints="1"/>
            </p:cNvSpPr>
            <p:nvPr userDrawn="1"/>
          </p:nvSpPr>
          <p:spPr bwMode="auto">
            <a:xfrm>
              <a:off x="4649" y="3974"/>
              <a:ext cx="812" cy="107"/>
            </a:xfrm>
            <a:custGeom>
              <a:avLst/>
              <a:gdLst>
                <a:gd name="T0" fmla="*/ 2293 w 3248"/>
                <a:gd name="T1" fmla="*/ 424 h 428"/>
                <a:gd name="T2" fmla="*/ 2209 w 3248"/>
                <a:gd name="T3" fmla="*/ 355 h 428"/>
                <a:gd name="T4" fmla="*/ 2159 w 3248"/>
                <a:gd name="T5" fmla="*/ 76 h 428"/>
                <a:gd name="T6" fmla="*/ 2306 w 3248"/>
                <a:gd name="T7" fmla="*/ 5 h 428"/>
                <a:gd name="T8" fmla="*/ 2042 w 3248"/>
                <a:gd name="T9" fmla="*/ 407 h 428"/>
                <a:gd name="T10" fmla="*/ 611 w 3248"/>
                <a:gd name="T11" fmla="*/ 11 h 428"/>
                <a:gd name="T12" fmla="*/ 672 w 3248"/>
                <a:gd name="T13" fmla="*/ 353 h 428"/>
                <a:gd name="T14" fmla="*/ 737 w 3248"/>
                <a:gd name="T15" fmla="*/ 376 h 428"/>
                <a:gd name="T16" fmla="*/ 909 w 3248"/>
                <a:gd name="T17" fmla="*/ 1 h 428"/>
                <a:gd name="T18" fmla="*/ 261 w 3248"/>
                <a:gd name="T19" fmla="*/ 332 h 428"/>
                <a:gd name="T20" fmla="*/ 114 w 3248"/>
                <a:gd name="T21" fmla="*/ 347 h 428"/>
                <a:gd name="T22" fmla="*/ 94 w 3248"/>
                <a:gd name="T23" fmla="*/ 277 h 428"/>
                <a:gd name="T24" fmla="*/ 261 w 3248"/>
                <a:gd name="T25" fmla="*/ 332 h 428"/>
                <a:gd name="T26" fmla="*/ 52 w 3248"/>
                <a:gd name="T27" fmla="*/ 102 h 428"/>
                <a:gd name="T28" fmla="*/ 234 w 3248"/>
                <a:gd name="T29" fmla="*/ 90 h 428"/>
                <a:gd name="T30" fmla="*/ 179 w 3248"/>
                <a:gd name="T31" fmla="*/ 176 h 428"/>
                <a:gd name="T32" fmla="*/ 9 w 3248"/>
                <a:gd name="T33" fmla="*/ 257 h 428"/>
                <a:gd name="T34" fmla="*/ 35 w 3248"/>
                <a:gd name="T35" fmla="*/ 394 h 428"/>
                <a:gd name="T36" fmla="*/ 164 w 3248"/>
                <a:gd name="T37" fmla="*/ 426 h 428"/>
                <a:gd name="T38" fmla="*/ 284 w 3248"/>
                <a:gd name="T39" fmla="*/ 404 h 428"/>
                <a:gd name="T40" fmla="*/ 331 w 3248"/>
                <a:gd name="T41" fmla="*/ 45 h 428"/>
                <a:gd name="T42" fmla="*/ 1319 w 3248"/>
                <a:gd name="T43" fmla="*/ 332 h 428"/>
                <a:gd name="T44" fmla="*/ 1168 w 3248"/>
                <a:gd name="T45" fmla="*/ 344 h 428"/>
                <a:gd name="T46" fmla="*/ 1155 w 3248"/>
                <a:gd name="T47" fmla="*/ 272 h 428"/>
                <a:gd name="T48" fmla="*/ 1264 w 3248"/>
                <a:gd name="T49" fmla="*/ 0 h 428"/>
                <a:gd name="T50" fmla="*/ 1122 w 3248"/>
                <a:gd name="T51" fmla="*/ 98 h 428"/>
                <a:gd name="T52" fmla="*/ 1298 w 3248"/>
                <a:gd name="T53" fmla="*/ 94 h 428"/>
                <a:gd name="T54" fmla="*/ 1212 w 3248"/>
                <a:gd name="T55" fmla="*/ 177 h 428"/>
                <a:gd name="T56" fmla="*/ 1064 w 3248"/>
                <a:gd name="T57" fmla="*/ 270 h 428"/>
                <a:gd name="T58" fmla="*/ 1102 w 3248"/>
                <a:gd name="T59" fmla="*/ 401 h 428"/>
                <a:gd name="T60" fmla="*/ 1246 w 3248"/>
                <a:gd name="T61" fmla="*/ 423 h 428"/>
                <a:gd name="T62" fmla="*/ 1354 w 3248"/>
                <a:gd name="T63" fmla="*/ 407 h 428"/>
                <a:gd name="T64" fmla="*/ 1381 w 3248"/>
                <a:gd name="T65" fmla="*/ 36 h 428"/>
                <a:gd name="T66" fmla="*/ 2714 w 3248"/>
                <a:gd name="T67" fmla="*/ 326 h 428"/>
                <a:gd name="T68" fmla="*/ 2576 w 3248"/>
                <a:gd name="T69" fmla="*/ 337 h 428"/>
                <a:gd name="T70" fmla="*/ 2533 w 3248"/>
                <a:gd name="T71" fmla="*/ 4 h 428"/>
                <a:gd name="T72" fmla="*/ 2468 w 3248"/>
                <a:gd name="T73" fmla="*/ 364 h 428"/>
                <a:gd name="T74" fmla="*/ 2611 w 3248"/>
                <a:gd name="T75" fmla="*/ 427 h 428"/>
                <a:gd name="T76" fmla="*/ 2761 w 3248"/>
                <a:gd name="T77" fmla="*/ 403 h 428"/>
                <a:gd name="T78" fmla="*/ 2937 w 3248"/>
                <a:gd name="T79" fmla="*/ 413 h 428"/>
                <a:gd name="T80" fmla="*/ 3135 w 3248"/>
                <a:gd name="T81" fmla="*/ 422 h 428"/>
                <a:gd name="T82" fmla="*/ 3248 w 3248"/>
                <a:gd name="T83" fmla="*/ 300 h 428"/>
                <a:gd name="T84" fmla="*/ 3184 w 3248"/>
                <a:gd name="T85" fmla="*/ 204 h 428"/>
                <a:gd name="T86" fmla="*/ 3038 w 3248"/>
                <a:gd name="T87" fmla="*/ 127 h 428"/>
                <a:gd name="T88" fmla="*/ 3076 w 3248"/>
                <a:gd name="T89" fmla="*/ 76 h 428"/>
                <a:gd name="T90" fmla="*/ 3232 w 3248"/>
                <a:gd name="T91" fmla="*/ 30 h 428"/>
                <a:gd name="T92" fmla="*/ 3039 w 3248"/>
                <a:gd name="T93" fmla="*/ 8 h 428"/>
                <a:gd name="T94" fmla="*/ 2943 w 3248"/>
                <a:gd name="T95" fmla="*/ 122 h 428"/>
                <a:gd name="T96" fmla="*/ 3021 w 3248"/>
                <a:gd name="T97" fmla="*/ 229 h 428"/>
                <a:gd name="T98" fmla="*/ 3154 w 3248"/>
                <a:gd name="T99" fmla="*/ 300 h 428"/>
                <a:gd name="T100" fmla="*/ 3113 w 3248"/>
                <a:gd name="T101" fmla="*/ 350 h 428"/>
                <a:gd name="T102" fmla="*/ 1639 w 3248"/>
                <a:gd name="T103" fmla="*/ 80 h 428"/>
                <a:gd name="T104" fmla="*/ 1790 w 3248"/>
                <a:gd name="T105" fmla="*/ 97 h 428"/>
                <a:gd name="T106" fmla="*/ 1832 w 3248"/>
                <a:gd name="T107" fmla="*/ 245 h 428"/>
                <a:gd name="T108" fmla="*/ 1739 w 3248"/>
                <a:gd name="T109" fmla="*/ 353 h 428"/>
                <a:gd name="T110" fmla="*/ 1652 w 3248"/>
                <a:gd name="T111" fmla="*/ 4 h 428"/>
                <a:gd name="T112" fmla="*/ 1701 w 3248"/>
                <a:gd name="T113" fmla="*/ 428 h 428"/>
                <a:gd name="T114" fmla="*/ 1885 w 3248"/>
                <a:gd name="T115" fmla="*/ 369 h 428"/>
                <a:gd name="T116" fmla="*/ 1930 w 3248"/>
                <a:gd name="T117" fmla="*/ 187 h 428"/>
                <a:gd name="T118" fmla="*/ 1786 w 3248"/>
                <a:gd name="T119" fmla="*/ 8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248" h="428">
                  <a:moveTo>
                    <a:pt x="2042" y="407"/>
                  </a:moveTo>
                  <a:lnTo>
                    <a:pt x="2042" y="407"/>
                  </a:lnTo>
                  <a:lnTo>
                    <a:pt x="2055" y="411"/>
                  </a:lnTo>
                  <a:lnTo>
                    <a:pt x="2089" y="418"/>
                  </a:lnTo>
                  <a:lnTo>
                    <a:pt x="2113" y="421"/>
                  </a:lnTo>
                  <a:lnTo>
                    <a:pt x="2140" y="425"/>
                  </a:lnTo>
                  <a:lnTo>
                    <a:pt x="2171" y="427"/>
                  </a:lnTo>
                  <a:lnTo>
                    <a:pt x="2205" y="428"/>
                  </a:lnTo>
                  <a:lnTo>
                    <a:pt x="2205" y="428"/>
                  </a:lnTo>
                  <a:lnTo>
                    <a:pt x="2239" y="427"/>
                  </a:lnTo>
                  <a:lnTo>
                    <a:pt x="2268" y="426"/>
                  </a:lnTo>
                  <a:lnTo>
                    <a:pt x="2293" y="424"/>
                  </a:lnTo>
                  <a:lnTo>
                    <a:pt x="2312" y="422"/>
                  </a:lnTo>
                  <a:lnTo>
                    <a:pt x="2339" y="419"/>
                  </a:lnTo>
                  <a:lnTo>
                    <a:pt x="2347" y="417"/>
                  </a:lnTo>
                  <a:lnTo>
                    <a:pt x="2347" y="346"/>
                  </a:lnTo>
                  <a:lnTo>
                    <a:pt x="2347" y="346"/>
                  </a:lnTo>
                  <a:lnTo>
                    <a:pt x="2339" y="347"/>
                  </a:lnTo>
                  <a:lnTo>
                    <a:pt x="2314" y="351"/>
                  </a:lnTo>
                  <a:lnTo>
                    <a:pt x="2277" y="354"/>
                  </a:lnTo>
                  <a:lnTo>
                    <a:pt x="2255" y="355"/>
                  </a:lnTo>
                  <a:lnTo>
                    <a:pt x="2230" y="355"/>
                  </a:lnTo>
                  <a:lnTo>
                    <a:pt x="2230" y="355"/>
                  </a:lnTo>
                  <a:lnTo>
                    <a:pt x="2209" y="355"/>
                  </a:lnTo>
                  <a:lnTo>
                    <a:pt x="2191" y="354"/>
                  </a:lnTo>
                  <a:lnTo>
                    <a:pt x="2160" y="351"/>
                  </a:lnTo>
                  <a:lnTo>
                    <a:pt x="2141" y="349"/>
                  </a:lnTo>
                  <a:lnTo>
                    <a:pt x="2134" y="348"/>
                  </a:lnTo>
                  <a:lnTo>
                    <a:pt x="2134" y="247"/>
                  </a:lnTo>
                  <a:lnTo>
                    <a:pt x="2318" y="247"/>
                  </a:lnTo>
                  <a:lnTo>
                    <a:pt x="2318" y="175"/>
                  </a:lnTo>
                  <a:lnTo>
                    <a:pt x="2134" y="175"/>
                  </a:lnTo>
                  <a:lnTo>
                    <a:pt x="2134" y="79"/>
                  </a:lnTo>
                  <a:lnTo>
                    <a:pt x="2134" y="79"/>
                  </a:lnTo>
                  <a:lnTo>
                    <a:pt x="2141" y="78"/>
                  </a:lnTo>
                  <a:lnTo>
                    <a:pt x="2159" y="76"/>
                  </a:lnTo>
                  <a:lnTo>
                    <a:pt x="2187" y="74"/>
                  </a:lnTo>
                  <a:lnTo>
                    <a:pt x="2224" y="73"/>
                  </a:lnTo>
                  <a:lnTo>
                    <a:pt x="2224" y="73"/>
                  </a:lnTo>
                  <a:lnTo>
                    <a:pt x="2247" y="73"/>
                  </a:lnTo>
                  <a:lnTo>
                    <a:pt x="2268" y="74"/>
                  </a:lnTo>
                  <a:lnTo>
                    <a:pt x="2305" y="77"/>
                  </a:lnTo>
                  <a:lnTo>
                    <a:pt x="2331" y="80"/>
                  </a:lnTo>
                  <a:lnTo>
                    <a:pt x="2340" y="82"/>
                  </a:lnTo>
                  <a:lnTo>
                    <a:pt x="2340" y="10"/>
                  </a:lnTo>
                  <a:lnTo>
                    <a:pt x="2340" y="10"/>
                  </a:lnTo>
                  <a:lnTo>
                    <a:pt x="2331" y="9"/>
                  </a:lnTo>
                  <a:lnTo>
                    <a:pt x="2306" y="5"/>
                  </a:lnTo>
                  <a:lnTo>
                    <a:pt x="2266" y="2"/>
                  </a:lnTo>
                  <a:lnTo>
                    <a:pt x="2242" y="1"/>
                  </a:lnTo>
                  <a:lnTo>
                    <a:pt x="2214" y="0"/>
                  </a:lnTo>
                  <a:lnTo>
                    <a:pt x="2214" y="0"/>
                  </a:lnTo>
                  <a:lnTo>
                    <a:pt x="2176" y="1"/>
                  </a:lnTo>
                  <a:lnTo>
                    <a:pt x="2144" y="3"/>
                  </a:lnTo>
                  <a:lnTo>
                    <a:pt x="2114" y="6"/>
                  </a:lnTo>
                  <a:lnTo>
                    <a:pt x="2089" y="9"/>
                  </a:lnTo>
                  <a:lnTo>
                    <a:pt x="2069" y="13"/>
                  </a:lnTo>
                  <a:lnTo>
                    <a:pt x="2055" y="15"/>
                  </a:lnTo>
                  <a:lnTo>
                    <a:pt x="2042" y="19"/>
                  </a:lnTo>
                  <a:lnTo>
                    <a:pt x="2042" y="407"/>
                  </a:lnTo>
                  <a:close/>
                  <a:moveTo>
                    <a:pt x="726" y="246"/>
                  </a:moveTo>
                  <a:lnTo>
                    <a:pt x="726" y="246"/>
                  </a:lnTo>
                  <a:lnTo>
                    <a:pt x="722" y="257"/>
                  </a:lnTo>
                  <a:lnTo>
                    <a:pt x="719" y="270"/>
                  </a:lnTo>
                  <a:lnTo>
                    <a:pt x="719" y="270"/>
                  </a:lnTo>
                  <a:lnTo>
                    <a:pt x="715" y="257"/>
                  </a:lnTo>
                  <a:lnTo>
                    <a:pt x="712" y="246"/>
                  </a:lnTo>
                  <a:lnTo>
                    <a:pt x="630" y="39"/>
                  </a:lnTo>
                  <a:lnTo>
                    <a:pt x="630" y="39"/>
                  </a:lnTo>
                  <a:lnTo>
                    <a:pt x="624" y="28"/>
                  </a:lnTo>
                  <a:lnTo>
                    <a:pt x="618" y="19"/>
                  </a:lnTo>
                  <a:lnTo>
                    <a:pt x="611" y="11"/>
                  </a:lnTo>
                  <a:lnTo>
                    <a:pt x="603" y="7"/>
                  </a:lnTo>
                  <a:lnTo>
                    <a:pt x="593" y="3"/>
                  </a:lnTo>
                  <a:lnTo>
                    <a:pt x="581" y="1"/>
                  </a:lnTo>
                  <a:lnTo>
                    <a:pt x="569" y="1"/>
                  </a:lnTo>
                  <a:lnTo>
                    <a:pt x="555" y="0"/>
                  </a:lnTo>
                  <a:lnTo>
                    <a:pt x="555" y="0"/>
                  </a:lnTo>
                  <a:lnTo>
                    <a:pt x="529" y="1"/>
                  </a:lnTo>
                  <a:lnTo>
                    <a:pt x="513" y="2"/>
                  </a:lnTo>
                  <a:lnTo>
                    <a:pt x="471" y="422"/>
                  </a:lnTo>
                  <a:lnTo>
                    <a:pt x="564" y="422"/>
                  </a:lnTo>
                  <a:lnTo>
                    <a:pt x="584" y="140"/>
                  </a:lnTo>
                  <a:lnTo>
                    <a:pt x="672" y="353"/>
                  </a:lnTo>
                  <a:lnTo>
                    <a:pt x="672" y="353"/>
                  </a:lnTo>
                  <a:lnTo>
                    <a:pt x="675" y="359"/>
                  </a:lnTo>
                  <a:lnTo>
                    <a:pt x="679" y="364"/>
                  </a:lnTo>
                  <a:lnTo>
                    <a:pt x="684" y="368"/>
                  </a:lnTo>
                  <a:lnTo>
                    <a:pt x="689" y="371"/>
                  </a:lnTo>
                  <a:lnTo>
                    <a:pt x="695" y="373"/>
                  </a:lnTo>
                  <a:lnTo>
                    <a:pt x="702" y="376"/>
                  </a:lnTo>
                  <a:lnTo>
                    <a:pt x="710" y="377"/>
                  </a:lnTo>
                  <a:lnTo>
                    <a:pt x="719" y="377"/>
                  </a:lnTo>
                  <a:lnTo>
                    <a:pt x="719" y="377"/>
                  </a:lnTo>
                  <a:lnTo>
                    <a:pt x="728" y="377"/>
                  </a:lnTo>
                  <a:lnTo>
                    <a:pt x="737" y="376"/>
                  </a:lnTo>
                  <a:lnTo>
                    <a:pt x="744" y="373"/>
                  </a:lnTo>
                  <a:lnTo>
                    <a:pt x="750" y="371"/>
                  </a:lnTo>
                  <a:lnTo>
                    <a:pt x="755" y="368"/>
                  </a:lnTo>
                  <a:lnTo>
                    <a:pt x="759" y="364"/>
                  </a:lnTo>
                  <a:lnTo>
                    <a:pt x="762" y="359"/>
                  </a:lnTo>
                  <a:lnTo>
                    <a:pt x="765" y="353"/>
                  </a:lnTo>
                  <a:lnTo>
                    <a:pt x="853" y="140"/>
                  </a:lnTo>
                  <a:lnTo>
                    <a:pt x="874" y="422"/>
                  </a:lnTo>
                  <a:lnTo>
                    <a:pt x="967" y="422"/>
                  </a:lnTo>
                  <a:lnTo>
                    <a:pt x="925" y="2"/>
                  </a:lnTo>
                  <a:lnTo>
                    <a:pt x="925" y="2"/>
                  </a:lnTo>
                  <a:lnTo>
                    <a:pt x="909" y="1"/>
                  </a:lnTo>
                  <a:lnTo>
                    <a:pt x="883" y="0"/>
                  </a:lnTo>
                  <a:lnTo>
                    <a:pt x="883" y="0"/>
                  </a:lnTo>
                  <a:lnTo>
                    <a:pt x="868" y="1"/>
                  </a:lnTo>
                  <a:lnTo>
                    <a:pt x="856" y="1"/>
                  </a:lnTo>
                  <a:lnTo>
                    <a:pt x="845" y="3"/>
                  </a:lnTo>
                  <a:lnTo>
                    <a:pt x="836" y="7"/>
                  </a:lnTo>
                  <a:lnTo>
                    <a:pt x="827" y="11"/>
                  </a:lnTo>
                  <a:lnTo>
                    <a:pt x="819" y="19"/>
                  </a:lnTo>
                  <a:lnTo>
                    <a:pt x="813" y="28"/>
                  </a:lnTo>
                  <a:lnTo>
                    <a:pt x="808" y="39"/>
                  </a:lnTo>
                  <a:lnTo>
                    <a:pt x="726" y="246"/>
                  </a:lnTo>
                  <a:close/>
                  <a:moveTo>
                    <a:pt x="261" y="332"/>
                  </a:moveTo>
                  <a:lnTo>
                    <a:pt x="261" y="332"/>
                  </a:lnTo>
                  <a:lnTo>
                    <a:pt x="241" y="338"/>
                  </a:lnTo>
                  <a:lnTo>
                    <a:pt x="215" y="347"/>
                  </a:lnTo>
                  <a:lnTo>
                    <a:pt x="200" y="350"/>
                  </a:lnTo>
                  <a:lnTo>
                    <a:pt x="186" y="353"/>
                  </a:lnTo>
                  <a:lnTo>
                    <a:pt x="172" y="355"/>
                  </a:lnTo>
                  <a:lnTo>
                    <a:pt x="157" y="355"/>
                  </a:lnTo>
                  <a:lnTo>
                    <a:pt x="157" y="355"/>
                  </a:lnTo>
                  <a:lnTo>
                    <a:pt x="144" y="355"/>
                  </a:lnTo>
                  <a:lnTo>
                    <a:pt x="131" y="353"/>
                  </a:lnTo>
                  <a:lnTo>
                    <a:pt x="120" y="349"/>
                  </a:lnTo>
                  <a:lnTo>
                    <a:pt x="114" y="347"/>
                  </a:lnTo>
                  <a:lnTo>
                    <a:pt x="109" y="344"/>
                  </a:lnTo>
                  <a:lnTo>
                    <a:pt x="105" y="340"/>
                  </a:lnTo>
                  <a:lnTo>
                    <a:pt x="101" y="336"/>
                  </a:lnTo>
                  <a:lnTo>
                    <a:pt x="98" y="331"/>
                  </a:lnTo>
                  <a:lnTo>
                    <a:pt x="95" y="326"/>
                  </a:lnTo>
                  <a:lnTo>
                    <a:pt x="93" y="321"/>
                  </a:lnTo>
                  <a:lnTo>
                    <a:pt x="92" y="315"/>
                  </a:lnTo>
                  <a:lnTo>
                    <a:pt x="91" y="308"/>
                  </a:lnTo>
                  <a:lnTo>
                    <a:pt x="90" y="300"/>
                  </a:lnTo>
                  <a:lnTo>
                    <a:pt x="90" y="300"/>
                  </a:lnTo>
                  <a:lnTo>
                    <a:pt x="91" y="288"/>
                  </a:lnTo>
                  <a:lnTo>
                    <a:pt x="94" y="277"/>
                  </a:lnTo>
                  <a:lnTo>
                    <a:pt x="96" y="272"/>
                  </a:lnTo>
                  <a:lnTo>
                    <a:pt x="99" y="266"/>
                  </a:lnTo>
                  <a:lnTo>
                    <a:pt x="103" y="262"/>
                  </a:lnTo>
                  <a:lnTo>
                    <a:pt x="106" y="258"/>
                  </a:lnTo>
                  <a:lnTo>
                    <a:pt x="111" y="255"/>
                  </a:lnTo>
                  <a:lnTo>
                    <a:pt x="116" y="252"/>
                  </a:lnTo>
                  <a:lnTo>
                    <a:pt x="123" y="249"/>
                  </a:lnTo>
                  <a:lnTo>
                    <a:pt x="129" y="247"/>
                  </a:lnTo>
                  <a:lnTo>
                    <a:pt x="145" y="244"/>
                  </a:lnTo>
                  <a:lnTo>
                    <a:pt x="162" y="242"/>
                  </a:lnTo>
                  <a:lnTo>
                    <a:pt x="261" y="239"/>
                  </a:lnTo>
                  <a:lnTo>
                    <a:pt x="261" y="332"/>
                  </a:lnTo>
                  <a:close/>
                  <a:moveTo>
                    <a:pt x="205" y="0"/>
                  </a:moveTo>
                  <a:lnTo>
                    <a:pt x="205" y="0"/>
                  </a:lnTo>
                  <a:lnTo>
                    <a:pt x="176" y="1"/>
                  </a:lnTo>
                  <a:lnTo>
                    <a:pt x="147" y="4"/>
                  </a:lnTo>
                  <a:lnTo>
                    <a:pt x="121" y="7"/>
                  </a:lnTo>
                  <a:lnTo>
                    <a:pt x="97" y="12"/>
                  </a:lnTo>
                  <a:lnTo>
                    <a:pt x="77" y="17"/>
                  </a:lnTo>
                  <a:lnTo>
                    <a:pt x="58" y="23"/>
                  </a:lnTo>
                  <a:lnTo>
                    <a:pt x="44" y="28"/>
                  </a:lnTo>
                  <a:lnTo>
                    <a:pt x="33" y="33"/>
                  </a:lnTo>
                  <a:lnTo>
                    <a:pt x="52" y="102"/>
                  </a:lnTo>
                  <a:lnTo>
                    <a:pt x="52" y="102"/>
                  </a:lnTo>
                  <a:lnTo>
                    <a:pt x="63" y="98"/>
                  </a:lnTo>
                  <a:lnTo>
                    <a:pt x="92" y="91"/>
                  </a:lnTo>
                  <a:lnTo>
                    <a:pt x="111" y="86"/>
                  </a:lnTo>
                  <a:lnTo>
                    <a:pt x="133" y="82"/>
                  </a:lnTo>
                  <a:lnTo>
                    <a:pt x="155" y="80"/>
                  </a:lnTo>
                  <a:lnTo>
                    <a:pt x="179" y="79"/>
                  </a:lnTo>
                  <a:lnTo>
                    <a:pt x="179" y="79"/>
                  </a:lnTo>
                  <a:lnTo>
                    <a:pt x="197" y="80"/>
                  </a:lnTo>
                  <a:lnTo>
                    <a:pt x="214" y="82"/>
                  </a:lnTo>
                  <a:lnTo>
                    <a:pt x="221" y="84"/>
                  </a:lnTo>
                  <a:lnTo>
                    <a:pt x="228" y="86"/>
                  </a:lnTo>
                  <a:lnTo>
                    <a:pt x="234" y="90"/>
                  </a:lnTo>
                  <a:lnTo>
                    <a:pt x="239" y="94"/>
                  </a:lnTo>
                  <a:lnTo>
                    <a:pt x="244" y="98"/>
                  </a:lnTo>
                  <a:lnTo>
                    <a:pt x="248" y="102"/>
                  </a:lnTo>
                  <a:lnTo>
                    <a:pt x="251" y="108"/>
                  </a:lnTo>
                  <a:lnTo>
                    <a:pt x="254" y="114"/>
                  </a:lnTo>
                  <a:lnTo>
                    <a:pt x="256" y="120"/>
                  </a:lnTo>
                  <a:lnTo>
                    <a:pt x="258" y="129"/>
                  </a:lnTo>
                  <a:lnTo>
                    <a:pt x="260" y="137"/>
                  </a:lnTo>
                  <a:lnTo>
                    <a:pt x="260" y="146"/>
                  </a:lnTo>
                  <a:lnTo>
                    <a:pt x="260" y="176"/>
                  </a:lnTo>
                  <a:lnTo>
                    <a:pt x="179" y="176"/>
                  </a:lnTo>
                  <a:lnTo>
                    <a:pt x="179" y="176"/>
                  </a:lnTo>
                  <a:lnTo>
                    <a:pt x="154" y="177"/>
                  </a:lnTo>
                  <a:lnTo>
                    <a:pt x="132" y="179"/>
                  </a:lnTo>
                  <a:lnTo>
                    <a:pt x="111" y="182"/>
                  </a:lnTo>
                  <a:lnTo>
                    <a:pt x="93" y="187"/>
                  </a:lnTo>
                  <a:lnTo>
                    <a:pt x="77" y="192"/>
                  </a:lnTo>
                  <a:lnTo>
                    <a:pt x="61" y="200"/>
                  </a:lnTo>
                  <a:lnTo>
                    <a:pt x="49" y="207"/>
                  </a:lnTo>
                  <a:lnTo>
                    <a:pt x="38" y="216"/>
                  </a:lnTo>
                  <a:lnTo>
                    <a:pt x="29" y="225"/>
                  </a:lnTo>
                  <a:lnTo>
                    <a:pt x="20" y="236"/>
                  </a:lnTo>
                  <a:lnTo>
                    <a:pt x="14" y="246"/>
                  </a:lnTo>
                  <a:lnTo>
                    <a:pt x="9" y="257"/>
                  </a:lnTo>
                  <a:lnTo>
                    <a:pt x="5" y="270"/>
                  </a:lnTo>
                  <a:lnTo>
                    <a:pt x="2" y="282"/>
                  </a:lnTo>
                  <a:lnTo>
                    <a:pt x="1" y="294"/>
                  </a:lnTo>
                  <a:lnTo>
                    <a:pt x="0" y="307"/>
                  </a:lnTo>
                  <a:lnTo>
                    <a:pt x="0" y="307"/>
                  </a:lnTo>
                  <a:lnTo>
                    <a:pt x="1" y="323"/>
                  </a:lnTo>
                  <a:lnTo>
                    <a:pt x="3" y="338"/>
                  </a:lnTo>
                  <a:lnTo>
                    <a:pt x="7" y="352"/>
                  </a:lnTo>
                  <a:lnTo>
                    <a:pt x="12" y="364"/>
                  </a:lnTo>
                  <a:lnTo>
                    <a:pt x="19" y="376"/>
                  </a:lnTo>
                  <a:lnTo>
                    <a:pt x="27" y="386"/>
                  </a:lnTo>
                  <a:lnTo>
                    <a:pt x="35" y="394"/>
                  </a:lnTo>
                  <a:lnTo>
                    <a:pt x="45" y="401"/>
                  </a:lnTo>
                  <a:lnTo>
                    <a:pt x="54" y="408"/>
                  </a:lnTo>
                  <a:lnTo>
                    <a:pt x="65" y="414"/>
                  </a:lnTo>
                  <a:lnTo>
                    <a:pt x="77" y="418"/>
                  </a:lnTo>
                  <a:lnTo>
                    <a:pt x="89" y="422"/>
                  </a:lnTo>
                  <a:lnTo>
                    <a:pt x="101" y="424"/>
                  </a:lnTo>
                  <a:lnTo>
                    <a:pt x="113" y="426"/>
                  </a:lnTo>
                  <a:lnTo>
                    <a:pt x="126" y="427"/>
                  </a:lnTo>
                  <a:lnTo>
                    <a:pt x="138" y="428"/>
                  </a:lnTo>
                  <a:lnTo>
                    <a:pt x="138" y="428"/>
                  </a:lnTo>
                  <a:lnTo>
                    <a:pt x="151" y="427"/>
                  </a:lnTo>
                  <a:lnTo>
                    <a:pt x="164" y="426"/>
                  </a:lnTo>
                  <a:lnTo>
                    <a:pt x="189" y="423"/>
                  </a:lnTo>
                  <a:lnTo>
                    <a:pt x="209" y="418"/>
                  </a:lnTo>
                  <a:lnTo>
                    <a:pt x="227" y="412"/>
                  </a:lnTo>
                  <a:lnTo>
                    <a:pt x="241" y="406"/>
                  </a:lnTo>
                  <a:lnTo>
                    <a:pt x="252" y="401"/>
                  </a:lnTo>
                  <a:lnTo>
                    <a:pt x="260" y="397"/>
                  </a:lnTo>
                  <a:lnTo>
                    <a:pt x="264" y="396"/>
                  </a:lnTo>
                  <a:lnTo>
                    <a:pt x="264" y="396"/>
                  </a:lnTo>
                  <a:lnTo>
                    <a:pt x="266" y="397"/>
                  </a:lnTo>
                  <a:lnTo>
                    <a:pt x="270" y="398"/>
                  </a:lnTo>
                  <a:lnTo>
                    <a:pt x="276" y="401"/>
                  </a:lnTo>
                  <a:lnTo>
                    <a:pt x="284" y="404"/>
                  </a:lnTo>
                  <a:lnTo>
                    <a:pt x="295" y="407"/>
                  </a:lnTo>
                  <a:lnTo>
                    <a:pt x="311" y="411"/>
                  </a:lnTo>
                  <a:lnTo>
                    <a:pt x="329" y="412"/>
                  </a:lnTo>
                  <a:lnTo>
                    <a:pt x="352" y="413"/>
                  </a:lnTo>
                  <a:lnTo>
                    <a:pt x="352" y="122"/>
                  </a:lnTo>
                  <a:lnTo>
                    <a:pt x="352" y="122"/>
                  </a:lnTo>
                  <a:lnTo>
                    <a:pt x="352" y="106"/>
                  </a:lnTo>
                  <a:lnTo>
                    <a:pt x="350" y="92"/>
                  </a:lnTo>
                  <a:lnTo>
                    <a:pt x="347" y="78"/>
                  </a:lnTo>
                  <a:lnTo>
                    <a:pt x="343" y="66"/>
                  </a:lnTo>
                  <a:lnTo>
                    <a:pt x="337" y="56"/>
                  </a:lnTo>
                  <a:lnTo>
                    <a:pt x="331" y="45"/>
                  </a:lnTo>
                  <a:lnTo>
                    <a:pt x="323" y="36"/>
                  </a:lnTo>
                  <a:lnTo>
                    <a:pt x="314" y="29"/>
                  </a:lnTo>
                  <a:lnTo>
                    <a:pt x="304" y="22"/>
                  </a:lnTo>
                  <a:lnTo>
                    <a:pt x="293" y="15"/>
                  </a:lnTo>
                  <a:lnTo>
                    <a:pt x="281" y="11"/>
                  </a:lnTo>
                  <a:lnTo>
                    <a:pt x="268" y="7"/>
                  </a:lnTo>
                  <a:lnTo>
                    <a:pt x="253" y="4"/>
                  </a:lnTo>
                  <a:lnTo>
                    <a:pt x="238" y="2"/>
                  </a:lnTo>
                  <a:lnTo>
                    <a:pt x="223" y="1"/>
                  </a:lnTo>
                  <a:lnTo>
                    <a:pt x="205" y="0"/>
                  </a:lnTo>
                  <a:close/>
                  <a:moveTo>
                    <a:pt x="1319" y="332"/>
                  </a:moveTo>
                  <a:lnTo>
                    <a:pt x="1319" y="332"/>
                  </a:lnTo>
                  <a:lnTo>
                    <a:pt x="1300" y="338"/>
                  </a:lnTo>
                  <a:lnTo>
                    <a:pt x="1273" y="347"/>
                  </a:lnTo>
                  <a:lnTo>
                    <a:pt x="1259" y="350"/>
                  </a:lnTo>
                  <a:lnTo>
                    <a:pt x="1243" y="353"/>
                  </a:lnTo>
                  <a:lnTo>
                    <a:pt x="1229" y="355"/>
                  </a:lnTo>
                  <a:lnTo>
                    <a:pt x="1216" y="355"/>
                  </a:lnTo>
                  <a:lnTo>
                    <a:pt x="1216" y="355"/>
                  </a:lnTo>
                  <a:lnTo>
                    <a:pt x="1202" y="355"/>
                  </a:lnTo>
                  <a:lnTo>
                    <a:pt x="1189" y="353"/>
                  </a:lnTo>
                  <a:lnTo>
                    <a:pt x="1177" y="349"/>
                  </a:lnTo>
                  <a:lnTo>
                    <a:pt x="1172" y="347"/>
                  </a:lnTo>
                  <a:lnTo>
                    <a:pt x="1168" y="344"/>
                  </a:lnTo>
                  <a:lnTo>
                    <a:pt x="1164" y="340"/>
                  </a:lnTo>
                  <a:lnTo>
                    <a:pt x="1160" y="336"/>
                  </a:lnTo>
                  <a:lnTo>
                    <a:pt x="1157" y="331"/>
                  </a:lnTo>
                  <a:lnTo>
                    <a:pt x="1154" y="326"/>
                  </a:lnTo>
                  <a:lnTo>
                    <a:pt x="1151" y="321"/>
                  </a:lnTo>
                  <a:lnTo>
                    <a:pt x="1149" y="315"/>
                  </a:lnTo>
                  <a:lnTo>
                    <a:pt x="1148" y="308"/>
                  </a:lnTo>
                  <a:lnTo>
                    <a:pt x="1148" y="300"/>
                  </a:lnTo>
                  <a:lnTo>
                    <a:pt x="1148" y="300"/>
                  </a:lnTo>
                  <a:lnTo>
                    <a:pt x="1149" y="288"/>
                  </a:lnTo>
                  <a:lnTo>
                    <a:pt x="1152" y="277"/>
                  </a:lnTo>
                  <a:lnTo>
                    <a:pt x="1155" y="272"/>
                  </a:lnTo>
                  <a:lnTo>
                    <a:pt x="1158" y="266"/>
                  </a:lnTo>
                  <a:lnTo>
                    <a:pt x="1161" y="262"/>
                  </a:lnTo>
                  <a:lnTo>
                    <a:pt x="1165" y="258"/>
                  </a:lnTo>
                  <a:lnTo>
                    <a:pt x="1170" y="255"/>
                  </a:lnTo>
                  <a:lnTo>
                    <a:pt x="1175" y="252"/>
                  </a:lnTo>
                  <a:lnTo>
                    <a:pt x="1181" y="249"/>
                  </a:lnTo>
                  <a:lnTo>
                    <a:pt x="1187" y="247"/>
                  </a:lnTo>
                  <a:lnTo>
                    <a:pt x="1203" y="244"/>
                  </a:lnTo>
                  <a:lnTo>
                    <a:pt x="1221" y="242"/>
                  </a:lnTo>
                  <a:lnTo>
                    <a:pt x="1319" y="239"/>
                  </a:lnTo>
                  <a:lnTo>
                    <a:pt x="1319" y="332"/>
                  </a:lnTo>
                  <a:close/>
                  <a:moveTo>
                    <a:pt x="1264" y="0"/>
                  </a:moveTo>
                  <a:lnTo>
                    <a:pt x="1264" y="0"/>
                  </a:lnTo>
                  <a:lnTo>
                    <a:pt x="1233" y="1"/>
                  </a:lnTo>
                  <a:lnTo>
                    <a:pt x="1206" y="4"/>
                  </a:lnTo>
                  <a:lnTo>
                    <a:pt x="1179" y="7"/>
                  </a:lnTo>
                  <a:lnTo>
                    <a:pt x="1156" y="12"/>
                  </a:lnTo>
                  <a:lnTo>
                    <a:pt x="1135" y="17"/>
                  </a:lnTo>
                  <a:lnTo>
                    <a:pt x="1117" y="23"/>
                  </a:lnTo>
                  <a:lnTo>
                    <a:pt x="1102" y="28"/>
                  </a:lnTo>
                  <a:lnTo>
                    <a:pt x="1091" y="33"/>
                  </a:lnTo>
                  <a:lnTo>
                    <a:pt x="1111" y="102"/>
                  </a:lnTo>
                  <a:lnTo>
                    <a:pt x="1111" y="102"/>
                  </a:lnTo>
                  <a:lnTo>
                    <a:pt x="1122" y="98"/>
                  </a:lnTo>
                  <a:lnTo>
                    <a:pt x="1150" y="91"/>
                  </a:lnTo>
                  <a:lnTo>
                    <a:pt x="1169" y="86"/>
                  </a:lnTo>
                  <a:lnTo>
                    <a:pt x="1190" y="82"/>
                  </a:lnTo>
                  <a:lnTo>
                    <a:pt x="1213" y="80"/>
                  </a:lnTo>
                  <a:lnTo>
                    <a:pt x="1236" y="79"/>
                  </a:lnTo>
                  <a:lnTo>
                    <a:pt x="1236" y="79"/>
                  </a:lnTo>
                  <a:lnTo>
                    <a:pt x="1256" y="80"/>
                  </a:lnTo>
                  <a:lnTo>
                    <a:pt x="1272" y="82"/>
                  </a:lnTo>
                  <a:lnTo>
                    <a:pt x="1279" y="84"/>
                  </a:lnTo>
                  <a:lnTo>
                    <a:pt x="1285" y="86"/>
                  </a:lnTo>
                  <a:lnTo>
                    <a:pt x="1291" y="90"/>
                  </a:lnTo>
                  <a:lnTo>
                    <a:pt x="1298" y="94"/>
                  </a:lnTo>
                  <a:lnTo>
                    <a:pt x="1302" y="98"/>
                  </a:lnTo>
                  <a:lnTo>
                    <a:pt x="1306" y="102"/>
                  </a:lnTo>
                  <a:lnTo>
                    <a:pt x="1310" y="108"/>
                  </a:lnTo>
                  <a:lnTo>
                    <a:pt x="1313" y="114"/>
                  </a:lnTo>
                  <a:lnTo>
                    <a:pt x="1315" y="120"/>
                  </a:lnTo>
                  <a:lnTo>
                    <a:pt x="1316" y="129"/>
                  </a:lnTo>
                  <a:lnTo>
                    <a:pt x="1317" y="137"/>
                  </a:lnTo>
                  <a:lnTo>
                    <a:pt x="1318" y="146"/>
                  </a:lnTo>
                  <a:lnTo>
                    <a:pt x="1318" y="176"/>
                  </a:lnTo>
                  <a:lnTo>
                    <a:pt x="1236" y="176"/>
                  </a:lnTo>
                  <a:lnTo>
                    <a:pt x="1236" y="176"/>
                  </a:lnTo>
                  <a:lnTo>
                    <a:pt x="1212" y="177"/>
                  </a:lnTo>
                  <a:lnTo>
                    <a:pt x="1189" y="179"/>
                  </a:lnTo>
                  <a:lnTo>
                    <a:pt x="1169" y="182"/>
                  </a:lnTo>
                  <a:lnTo>
                    <a:pt x="1150" y="187"/>
                  </a:lnTo>
                  <a:lnTo>
                    <a:pt x="1134" y="192"/>
                  </a:lnTo>
                  <a:lnTo>
                    <a:pt x="1120" y="200"/>
                  </a:lnTo>
                  <a:lnTo>
                    <a:pt x="1108" y="207"/>
                  </a:lnTo>
                  <a:lnTo>
                    <a:pt x="1096" y="216"/>
                  </a:lnTo>
                  <a:lnTo>
                    <a:pt x="1086" y="225"/>
                  </a:lnTo>
                  <a:lnTo>
                    <a:pt x="1079" y="236"/>
                  </a:lnTo>
                  <a:lnTo>
                    <a:pt x="1072" y="246"/>
                  </a:lnTo>
                  <a:lnTo>
                    <a:pt x="1067" y="257"/>
                  </a:lnTo>
                  <a:lnTo>
                    <a:pt x="1064" y="270"/>
                  </a:lnTo>
                  <a:lnTo>
                    <a:pt x="1061" y="282"/>
                  </a:lnTo>
                  <a:lnTo>
                    <a:pt x="1058" y="294"/>
                  </a:lnTo>
                  <a:lnTo>
                    <a:pt x="1058" y="307"/>
                  </a:lnTo>
                  <a:lnTo>
                    <a:pt x="1058" y="307"/>
                  </a:lnTo>
                  <a:lnTo>
                    <a:pt x="1060" y="323"/>
                  </a:lnTo>
                  <a:lnTo>
                    <a:pt x="1062" y="338"/>
                  </a:lnTo>
                  <a:lnTo>
                    <a:pt x="1066" y="352"/>
                  </a:lnTo>
                  <a:lnTo>
                    <a:pt x="1071" y="364"/>
                  </a:lnTo>
                  <a:lnTo>
                    <a:pt x="1077" y="376"/>
                  </a:lnTo>
                  <a:lnTo>
                    <a:pt x="1085" y="386"/>
                  </a:lnTo>
                  <a:lnTo>
                    <a:pt x="1093" y="394"/>
                  </a:lnTo>
                  <a:lnTo>
                    <a:pt x="1102" y="401"/>
                  </a:lnTo>
                  <a:lnTo>
                    <a:pt x="1113" y="408"/>
                  </a:lnTo>
                  <a:lnTo>
                    <a:pt x="1124" y="414"/>
                  </a:lnTo>
                  <a:lnTo>
                    <a:pt x="1135" y="418"/>
                  </a:lnTo>
                  <a:lnTo>
                    <a:pt x="1146" y="422"/>
                  </a:lnTo>
                  <a:lnTo>
                    <a:pt x="1159" y="424"/>
                  </a:lnTo>
                  <a:lnTo>
                    <a:pt x="1171" y="426"/>
                  </a:lnTo>
                  <a:lnTo>
                    <a:pt x="1183" y="427"/>
                  </a:lnTo>
                  <a:lnTo>
                    <a:pt x="1195" y="428"/>
                  </a:lnTo>
                  <a:lnTo>
                    <a:pt x="1195" y="428"/>
                  </a:lnTo>
                  <a:lnTo>
                    <a:pt x="1210" y="427"/>
                  </a:lnTo>
                  <a:lnTo>
                    <a:pt x="1223" y="426"/>
                  </a:lnTo>
                  <a:lnTo>
                    <a:pt x="1246" y="423"/>
                  </a:lnTo>
                  <a:lnTo>
                    <a:pt x="1268" y="418"/>
                  </a:lnTo>
                  <a:lnTo>
                    <a:pt x="1285" y="412"/>
                  </a:lnTo>
                  <a:lnTo>
                    <a:pt x="1300" y="406"/>
                  </a:lnTo>
                  <a:lnTo>
                    <a:pt x="1311" y="401"/>
                  </a:lnTo>
                  <a:lnTo>
                    <a:pt x="1318" y="397"/>
                  </a:lnTo>
                  <a:lnTo>
                    <a:pt x="1322" y="396"/>
                  </a:lnTo>
                  <a:lnTo>
                    <a:pt x="1322" y="396"/>
                  </a:lnTo>
                  <a:lnTo>
                    <a:pt x="1324" y="397"/>
                  </a:lnTo>
                  <a:lnTo>
                    <a:pt x="1327" y="398"/>
                  </a:lnTo>
                  <a:lnTo>
                    <a:pt x="1333" y="401"/>
                  </a:lnTo>
                  <a:lnTo>
                    <a:pt x="1341" y="404"/>
                  </a:lnTo>
                  <a:lnTo>
                    <a:pt x="1354" y="407"/>
                  </a:lnTo>
                  <a:lnTo>
                    <a:pt x="1368" y="411"/>
                  </a:lnTo>
                  <a:lnTo>
                    <a:pt x="1387" y="412"/>
                  </a:lnTo>
                  <a:lnTo>
                    <a:pt x="1411" y="413"/>
                  </a:lnTo>
                  <a:lnTo>
                    <a:pt x="1411" y="122"/>
                  </a:lnTo>
                  <a:lnTo>
                    <a:pt x="1411" y="122"/>
                  </a:lnTo>
                  <a:lnTo>
                    <a:pt x="1411" y="106"/>
                  </a:lnTo>
                  <a:lnTo>
                    <a:pt x="1409" y="92"/>
                  </a:lnTo>
                  <a:lnTo>
                    <a:pt x="1406" y="78"/>
                  </a:lnTo>
                  <a:lnTo>
                    <a:pt x="1401" y="66"/>
                  </a:lnTo>
                  <a:lnTo>
                    <a:pt x="1396" y="56"/>
                  </a:lnTo>
                  <a:lnTo>
                    <a:pt x="1388" y="45"/>
                  </a:lnTo>
                  <a:lnTo>
                    <a:pt x="1381" y="36"/>
                  </a:lnTo>
                  <a:lnTo>
                    <a:pt x="1372" y="29"/>
                  </a:lnTo>
                  <a:lnTo>
                    <a:pt x="1362" y="22"/>
                  </a:lnTo>
                  <a:lnTo>
                    <a:pt x="1351" y="15"/>
                  </a:lnTo>
                  <a:lnTo>
                    <a:pt x="1339" y="11"/>
                  </a:lnTo>
                  <a:lnTo>
                    <a:pt x="1326" y="7"/>
                  </a:lnTo>
                  <a:lnTo>
                    <a:pt x="1312" y="4"/>
                  </a:lnTo>
                  <a:lnTo>
                    <a:pt x="1297" y="2"/>
                  </a:lnTo>
                  <a:lnTo>
                    <a:pt x="1280" y="1"/>
                  </a:lnTo>
                  <a:lnTo>
                    <a:pt x="1264" y="0"/>
                  </a:lnTo>
                  <a:close/>
                  <a:moveTo>
                    <a:pt x="2735" y="317"/>
                  </a:moveTo>
                  <a:lnTo>
                    <a:pt x="2735" y="317"/>
                  </a:lnTo>
                  <a:lnTo>
                    <a:pt x="2714" y="326"/>
                  </a:lnTo>
                  <a:lnTo>
                    <a:pt x="2700" y="331"/>
                  </a:lnTo>
                  <a:lnTo>
                    <a:pt x="2686" y="335"/>
                  </a:lnTo>
                  <a:lnTo>
                    <a:pt x="2671" y="340"/>
                  </a:lnTo>
                  <a:lnTo>
                    <a:pt x="2654" y="343"/>
                  </a:lnTo>
                  <a:lnTo>
                    <a:pt x="2638" y="345"/>
                  </a:lnTo>
                  <a:lnTo>
                    <a:pt x="2621" y="346"/>
                  </a:lnTo>
                  <a:lnTo>
                    <a:pt x="2621" y="346"/>
                  </a:lnTo>
                  <a:lnTo>
                    <a:pt x="2609" y="346"/>
                  </a:lnTo>
                  <a:lnTo>
                    <a:pt x="2599" y="345"/>
                  </a:lnTo>
                  <a:lnTo>
                    <a:pt x="2590" y="343"/>
                  </a:lnTo>
                  <a:lnTo>
                    <a:pt x="2583" y="341"/>
                  </a:lnTo>
                  <a:lnTo>
                    <a:pt x="2576" y="337"/>
                  </a:lnTo>
                  <a:lnTo>
                    <a:pt x="2570" y="333"/>
                  </a:lnTo>
                  <a:lnTo>
                    <a:pt x="2564" y="328"/>
                  </a:lnTo>
                  <a:lnTo>
                    <a:pt x="2560" y="323"/>
                  </a:lnTo>
                  <a:lnTo>
                    <a:pt x="2556" y="317"/>
                  </a:lnTo>
                  <a:lnTo>
                    <a:pt x="2553" y="311"/>
                  </a:lnTo>
                  <a:lnTo>
                    <a:pt x="2551" y="302"/>
                  </a:lnTo>
                  <a:lnTo>
                    <a:pt x="2549" y="294"/>
                  </a:lnTo>
                  <a:lnTo>
                    <a:pt x="2547" y="275"/>
                  </a:lnTo>
                  <a:lnTo>
                    <a:pt x="2547" y="252"/>
                  </a:lnTo>
                  <a:lnTo>
                    <a:pt x="2547" y="4"/>
                  </a:lnTo>
                  <a:lnTo>
                    <a:pt x="2533" y="4"/>
                  </a:lnTo>
                  <a:lnTo>
                    <a:pt x="2533" y="4"/>
                  </a:lnTo>
                  <a:lnTo>
                    <a:pt x="2513" y="4"/>
                  </a:lnTo>
                  <a:lnTo>
                    <a:pt x="2490" y="6"/>
                  </a:lnTo>
                  <a:lnTo>
                    <a:pt x="2467" y="8"/>
                  </a:lnTo>
                  <a:lnTo>
                    <a:pt x="2454" y="10"/>
                  </a:lnTo>
                  <a:lnTo>
                    <a:pt x="2454" y="263"/>
                  </a:lnTo>
                  <a:lnTo>
                    <a:pt x="2454" y="263"/>
                  </a:lnTo>
                  <a:lnTo>
                    <a:pt x="2454" y="284"/>
                  </a:lnTo>
                  <a:lnTo>
                    <a:pt x="2455" y="302"/>
                  </a:lnTo>
                  <a:lnTo>
                    <a:pt x="2457" y="320"/>
                  </a:lnTo>
                  <a:lnTo>
                    <a:pt x="2459" y="336"/>
                  </a:lnTo>
                  <a:lnTo>
                    <a:pt x="2463" y="351"/>
                  </a:lnTo>
                  <a:lnTo>
                    <a:pt x="2468" y="364"/>
                  </a:lnTo>
                  <a:lnTo>
                    <a:pt x="2475" y="377"/>
                  </a:lnTo>
                  <a:lnTo>
                    <a:pt x="2482" y="387"/>
                  </a:lnTo>
                  <a:lnTo>
                    <a:pt x="2490" y="397"/>
                  </a:lnTo>
                  <a:lnTo>
                    <a:pt x="2500" y="405"/>
                  </a:lnTo>
                  <a:lnTo>
                    <a:pt x="2512" y="412"/>
                  </a:lnTo>
                  <a:lnTo>
                    <a:pt x="2525" y="418"/>
                  </a:lnTo>
                  <a:lnTo>
                    <a:pt x="2540" y="422"/>
                  </a:lnTo>
                  <a:lnTo>
                    <a:pt x="2556" y="425"/>
                  </a:lnTo>
                  <a:lnTo>
                    <a:pt x="2575" y="427"/>
                  </a:lnTo>
                  <a:lnTo>
                    <a:pt x="2595" y="428"/>
                  </a:lnTo>
                  <a:lnTo>
                    <a:pt x="2595" y="428"/>
                  </a:lnTo>
                  <a:lnTo>
                    <a:pt x="2611" y="427"/>
                  </a:lnTo>
                  <a:lnTo>
                    <a:pt x="2626" y="426"/>
                  </a:lnTo>
                  <a:lnTo>
                    <a:pt x="2640" y="425"/>
                  </a:lnTo>
                  <a:lnTo>
                    <a:pt x="2653" y="422"/>
                  </a:lnTo>
                  <a:lnTo>
                    <a:pt x="2677" y="417"/>
                  </a:lnTo>
                  <a:lnTo>
                    <a:pt x="2697" y="411"/>
                  </a:lnTo>
                  <a:lnTo>
                    <a:pt x="2714" y="404"/>
                  </a:lnTo>
                  <a:lnTo>
                    <a:pt x="2725" y="399"/>
                  </a:lnTo>
                  <a:lnTo>
                    <a:pt x="2737" y="394"/>
                  </a:lnTo>
                  <a:lnTo>
                    <a:pt x="2737" y="394"/>
                  </a:lnTo>
                  <a:lnTo>
                    <a:pt x="2743" y="397"/>
                  </a:lnTo>
                  <a:lnTo>
                    <a:pt x="2750" y="400"/>
                  </a:lnTo>
                  <a:lnTo>
                    <a:pt x="2761" y="403"/>
                  </a:lnTo>
                  <a:lnTo>
                    <a:pt x="2773" y="406"/>
                  </a:lnTo>
                  <a:lnTo>
                    <a:pt x="2788" y="409"/>
                  </a:lnTo>
                  <a:lnTo>
                    <a:pt x="2807" y="412"/>
                  </a:lnTo>
                  <a:lnTo>
                    <a:pt x="2828" y="413"/>
                  </a:lnTo>
                  <a:lnTo>
                    <a:pt x="2828" y="10"/>
                  </a:lnTo>
                  <a:lnTo>
                    <a:pt x="2828" y="10"/>
                  </a:lnTo>
                  <a:lnTo>
                    <a:pt x="2796" y="6"/>
                  </a:lnTo>
                  <a:lnTo>
                    <a:pt x="2774" y="5"/>
                  </a:lnTo>
                  <a:lnTo>
                    <a:pt x="2753" y="4"/>
                  </a:lnTo>
                  <a:lnTo>
                    <a:pt x="2735" y="4"/>
                  </a:lnTo>
                  <a:lnTo>
                    <a:pt x="2735" y="317"/>
                  </a:lnTo>
                  <a:close/>
                  <a:moveTo>
                    <a:pt x="2937" y="413"/>
                  </a:moveTo>
                  <a:lnTo>
                    <a:pt x="2937" y="413"/>
                  </a:lnTo>
                  <a:lnTo>
                    <a:pt x="2948" y="415"/>
                  </a:lnTo>
                  <a:lnTo>
                    <a:pt x="2976" y="420"/>
                  </a:lnTo>
                  <a:lnTo>
                    <a:pt x="2997" y="423"/>
                  </a:lnTo>
                  <a:lnTo>
                    <a:pt x="3020" y="425"/>
                  </a:lnTo>
                  <a:lnTo>
                    <a:pt x="3047" y="427"/>
                  </a:lnTo>
                  <a:lnTo>
                    <a:pt x="3075" y="428"/>
                  </a:lnTo>
                  <a:lnTo>
                    <a:pt x="3075" y="428"/>
                  </a:lnTo>
                  <a:lnTo>
                    <a:pt x="3091" y="427"/>
                  </a:lnTo>
                  <a:lnTo>
                    <a:pt x="3105" y="426"/>
                  </a:lnTo>
                  <a:lnTo>
                    <a:pt x="3120" y="425"/>
                  </a:lnTo>
                  <a:lnTo>
                    <a:pt x="3135" y="422"/>
                  </a:lnTo>
                  <a:lnTo>
                    <a:pt x="3150" y="419"/>
                  </a:lnTo>
                  <a:lnTo>
                    <a:pt x="3164" y="414"/>
                  </a:lnTo>
                  <a:lnTo>
                    <a:pt x="3178" y="408"/>
                  </a:lnTo>
                  <a:lnTo>
                    <a:pt x="3191" y="402"/>
                  </a:lnTo>
                  <a:lnTo>
                    <a:pt x="3202" y="394"/>
                  </a:lnTo>
                  <a:lnTo>
                    <a:pt x="3213" y="385"/>
                  </a:lnTo>
                  <a:lnTo>
                    <a:pt x="3223" y="375"/>
                  </a:lnTo>
                  <a:lnTo>
                    <a:pt x="3232" y="363"/>
                  </a:lnTo>
                  <a:lnTo>
                    <a:pt x="3239" y="350"/>
                  </a:lnTo>
                  <a:lnTo>
                    <a:pt x="3244" y="334"/>
                  </a:lnTo>
                  <a:lnTo>
                    <a:pt x="3247" y="318"/>
                  </a:lnTo>
                  <a:lnTo>
                    <a:pt x="3248" y="300"/>
                  </a:lnTo>
                  <a:lnTo>
                    <a:pt x="3248" y="300"/>
                  </a:lnTo>
                  <a:lnTo>
                    <a:pt x="3247" y="288"/>
                  </a:lnTo>
                  <a:lnTo>
                    <a:pt x="3246" y="277"/>
                  </a:lnTo>
                  <a:lnTo>
                    <a:pt x="3243" y="266"/>
                  </a:lnTo>
                  <a:lnTo>
                    <a:pt x="3239" y="256"/>
                  </a:lnTo>
                  <a:lnTo>
                    <a:pt x="3234" y="248"/>
                  </a:lnTo>
                  <a:lnTo>
                    <a:pt x="3228" y="239"/>
                  </a:lnTo>
                  <a:lnTo>
                    <a:pt x="3220" y="231"/>
                  </a:lnTo>
                  <a:lnTo>
                    <a:pt x="3213" y="224"/>
                  </a:lnTo>
                  <a:lnTo>
                    <a:pt x="3204" y="217"/>
                  </a:lnTo>
                  <a:lnTo>
                    <a:pt x="3194" y="211"/>
                  </a:lnTo>
                  <a:lnTo>
                    <a:pt x="3184" y="204"/>
                  </a:lnTo>
                  <a:lnTo>
                    <a:pt x="3171" y="199"/>
                  </a:lnTo>
                  <a:lnTo>
                    <a:pt x="3146" y="187"/>
                  </a:lnTo>
                  <a:lnTo>
                    <a:pt x="3117" y="176"/>
                  </a:lnTo>
                  <a:lnTo>
                    <a:pt x="3117" y="176"/>
                  </a:lnTo>
                  <a:lnTo>
                    <a:pt x="3086" y="164"/>
                  </a:lnTo>
                  <a:lnTo>
                    <a:pt x="3072" y="157"/>
                  </a:lnTo>
                  <a:lnTo>
                    <a:pt x="3060" y="151"/>
                  </a:lnTo>
                  <a:lnTo>
                    <a:pt x="3050" y="144"/>
                  </a:lnTo>
                  <a:lnTo>
                    <a:pt x="3046" y="140"/>
                  </a:lnTo>
                  <a:lnTo>
                    <a:pt x="3043" y="136"/>
                  </a:lnTo>
                  <a:lnTo>
                    <a:pt x="3040" y="132"/>
                  </a:lnTo>
                  <a:lnTo>
                    <a:pt x="3038" y="127"/>
                  </a:lnTo>
                  <a:lnTo>
                    <a:pt x="3037" y="121"/>
                  </a:lnTo>
                  <a:lnTo>
                    <a:pt x="3037" y="116"/>
                  </a:lnTo>
                  <a:lnTo>
                    <a:pt x="3037" y="116"/>
                  </a:lnTo>
                  <a:lnTo>
                    <a:pt x="3037" y="110"/>
                  </a:lnTo>
                  <a:lnTo>
                    <a:pt x="3039" y="104"/>
                  </a:lnTo>
                  <a:lnTo>
                    <a:pt x="3043" y="97"/>
                  </a:lnTo>
                  <a:lnTo>
                    <a:pt x="3049" y="90"/>
                  </a:lnTo>
                  <a:lnTo>
                    <a:pt x="3053" y="86"/>
                  </a:lnTo>
                  <a:lnTo>
                    <a:pt x="3057" y="83"/>
                  </a:lnTo>
                  <a:lnTo>
                    <a:pt x="3063" y="81"/>
                  </a:lnTo>
                  <a:lnTo>
                    <a:pt x="3069" y="78"/>
                  </a:lnTo>
                  <a:lnTo>
                    <a:pt x="3076" y="76"/>
                  </a:lnTo>
                  <a:lnTo>
                    <a:pt x="3084" y="75"/>
                  </a:lnTo>
                  <a:lnTo>
                    <a:pt x="3093" y="74"/>
                  </a:lnTo>
                  <a:lnTo>
                    <a:pt x="3103" y="74"/>
                  </a:lnTo>
                  <a:lnTo>
                    <a:pt x="3103" y="74"/>
                  </a:lnTo>
                  <a:lnTo>
                    <a:pt x="3122" y="75"/>
                  </a:lnTo>
                  <a:lnTo>
                    <a:pt x="3142" y="77"/>
                  </a:lnTo>
                  <a:lnTo>
                    <a:pt x="3159" y="81"/>
                  </a:lnTo>
                  <a:lnTo>
                    <a:pt x="3175" y="85"/>
                  </a:lnTo>
                  <a:lnTo>
                    <a:pt x="3199" y="94"/>
                  </a:lnTo>
                  <a:lnTo>
                    <a:pt x="3208" y="98"/>
                  </a:lnTo>
                  <a:lnTo>
                    <a:pt x="3232" y="30"/>
                  </a:lnTo>
                  <a:lnTo>
                    <a:pt x="3232" y="30"/>
                  </a:lnTo>
                  <a:lnTo>
                    <a:pt x="3213" y="22"/>
                  </a:lnTo>
                  <a:lnTo>
                    <a:pt x="3200" y="16"/>
                  </a:lnTo>
                  <a:lnTo>
                    <a:pt x="3184" y="12"/>
                  </a:lnTo>
                  <a:lnTo>
                    <a:pt x="3165" y="7"/>
                  </a:lnTo>
                  <a:lnTo>
                    <a:pt x="3144" y="4"/>
                  </a:lnTo>
                  <a:lnTo>
                    <a:pt x="3120" y="1"/>
                  </a:lnTo>
                  <a:lnTo>
                    <a:pt x="3095" y="0"/>
                  </a:lnTo>
                  <a:lnTo>
                    <a:pt x="3095" y="0"/>
                  </a:lnTo>
                  <a:lnTo>
                    <a:pt x="3080" y="1"/>
                  </a:lnTo>
                  <a:lnTo>
                    <a:pt x="3066" y="2"/>
                  </a:lnTo>
                  <a:lnTo>
                    <a:pt x="3052" y="4"/>
                  </a:lnTo>
                  <a:lnTo>
                    <a:pt x="3039" y="8"/>
                  </a:lnTo>
                  <a:lnTo>
                    <a:pt x="3025" y="12"/>
                  </a:lnTo>
                  <a:lnTo>
                    <a:pt x="3013" y="17"/>
                  </a:lnTo>
                  <a:lnTo>
                    <a:pt x="3001" y="24"/>
                  </a:lnTo>
                  <a:lnTo>
                    <a:pt x="2990" y="31"/>
                  </a:lnTo>
                  <a:lnTo>
                    <a:pt x="2979" y="39"/>
                  </a:lnTo>
                  <a:lnTo>
                    <a:pt x="2970" y="47"/>
                  </a:lnTo>
                  <a:lnTo>
                    <a:pt x="2962" y="58"/>
                  </a:lnTo>
                  <a:lnTo>
                    <a:pt x="2956" y="69"/>
                  </a:lnTo>
                  <a:lnTo>
                    <a:pt x="2950" y="80"/>
                  </a:lnTo>
                  <a:lnTo>
                    <a:pt x="2946" y="94"/>
                  </a:lnTo>
                  <a:lnTo>
                    <a:pt x="2944" y="107"/>
                  </a:lnTo>
                  <a:lnTo>
                    <a:pt x="2943" y="122"/>
                  </a:lnTo>
                  <a:lnTo>
                    <a:pt x="2943" y="122"/>
                  </a:lnTo>
                  <a:lnTo>
                    <a:pt x="2944" y="137"/>
                  </a:lnTo>
                  <a:lnTo>
                    <a:pt x="2946" y="150"/>
                  </a:lnTo>
                  <a:lnTo>
                    <a:pt x="2950" y="164"/>
                  </a:lnTo>
                  <a:lnTo>
                    <a:pt x="2956" y="175"/>
                  </a:lnTo>
                  <a:lnTo>
                    <a:pt x="2962" y="185"/>
                  </a:lnTo>
                  <a:lnTo>
                    <a:pt x="2970" y="194"/>
                  </a:lnTo>
                  <a:lnTo>
                    <a:pt x="2979" y="203"/>
                  </a:lnTo>
                  <a:lnTo>
                    <a:pt x="2988" y="210"/>
                  </a:lnTo>
                  <a:lnTo>
                    <a:pt x="2999" y="217"/>
                  </a:lnTo>
                  <a:lnTo>
                    <a:pt x="3010" y="223"/>
                  </a:lnTo>
                  <a:lnTo>
                    <a:pt x="3021" y="229"/>
                  </a:lnTo>
                  <a:lnTo>
                    <a:pt x="3032" y="235"/>
                  </a:lnTo>
                  <a:lnTo>
                    <a:pt x="3056" y="243"/>
                  </a:lnTo>
                  <a:lnTo>
                    <a:pt x="3079" y="251"/>
                  </a:lnTo>
                  <a:lnTo>
                    <a:pt x="3079" y="251"/>
                  </a:lnTo>
                  <a:lnTo>
                    <a:pt x="3108" y="261"/>
                  </a:lnTo>
                  <a:lnTo>
                    <a:pt x="3121" y="266"/>
                  </a:lnTo>
                  <a:lnTo>
                    <a:pt x="3133" y="273"/>
                  </a:lnTo>
                  <a:lnTo>
                    <a:pt x="3142" y="280"/>
                  </a:lnTo>
                  <a:lnTo>
                    <a:pt x="3148" y="287"/>
                  </a:lnTo>
                  <a:lnTo>
                    <a:pt x="3151" y="291"/>
                  </a:lnTo>
                  <a:lnTo>
                    <a:pt x="3153" y="296"/>
                  </a:lnTo>
                  <a:lnTo>
                    <a:pt x="3154" y="300"/>
                  </a:lnTo>
                  <a:lnTo>
                    <a:pt x="3154" y="306"/>
                  </a:lnTo>
                  <a:lnTo>
                    <a:pt x="3154" y="306"/>
                  </a:lnTo>
                  <a:lnTo>
                    <a:pt x="3154" y="315"/>
                  </a:lnTo>
                  <a:lnTo>
                    <a:pt x="3151" y="324"/>
                  </a:lnTo>
                  <a:lnTo>
                    <a:pt x="3149" y="328"/>
                  </a:lnTo>
                  <a:lnTo>
                    <a:pt x="3146" y="332"/>
                  </a:lnTo>
                  <a:lnTo>
                    <a:pt x="3143" y="335"/>
                  </a:lnTo>
                  <a:lnTo>
                    <a:pt x="3139" y="340"/>
                  </a:lnTo>
                  <a:lnTo>
                    <a:pt x="3134" y="343"/>
                  </a:lnTo>
                  <a:lnTo>
                    <a:pt x="3127" y="346"/>
                  </a:lnTo>
                  <a:lnTo>
                    <a:pt x="3121" y="348"/>
                  </a:lnTo>
                  <a:lnTo>
                    <a:pt x="3113" y="350"/>
                  </a:lnTo>
                  <a:lnTo>
                    <a:pt x="3104" y="352"/>
                  </a:lnTo>
                  <a:lnTo>
                    <a:pt x="3095" y="353"/>
                  </a:lnTo>
                  <a:lnTo>
                    <a:pt x="3071" y="354"/>
                  </a:lnTo>
                  <a:lnTo>
                    <a:pt x="3071" y="354"/>
                  </a:lnTo>
                  <a:lnTo>
                    <a:pt x="3050" y="354"/>
                  </a:lnTo>
                  <a:lnTo>
                    <a:pt x="3029" y="352"/>
                  </a:lnTo>
                  <a:lnTo>
                    <a:pt x="2992" y="348"/>
                  </a:lnTo>
                  <a:lnTo>
                    <a:pt x="2965" y="344"/>
                  </a:lnTo>
                  <a:lnTo>
                    <a:pt x="2955" y="342"/>
                  </a:lnTo>
                  <a:lnTo>
                    <a:pt x="2937" y="413"/>
                  </a:lnTo>
                  <a:close/>
                  <a:moveTo>
                    <a:pt x="1639" y="80"/>
                  </a:moveTo>
                  <a:lnTo>
                    <a:pt x="1639" y="80"/>
                  </a:lnTo>
                  <a:lnTo>
                    <a:pt x="1653" y="77"/>
                  </a:lnTo>
                  <a:lnTo>
                    <a:pt x="1670" y="75"/>
                  </a:lnTo>
                  <a:lnTo>
                    <a:pt x="1691" y="73"/>
                  </a:lnTo>
                  <a:lnTo>
                    <a:pt x="1712" y="73"/>
                  </a:lnTo>
                  <a:lnTo>
                    <a:pt x="1712" y="73"/>
                  </a:lnTo>
                  <a:lnTo>
                    <a:pt x="1726" y="73"/>
                  </a:lnTo>
                  <a:lnTo>
                    <a:pt x="1737" y="74"/>
                  </a:lnTo>
                  <a:lnTo>
                    <a:pt x="1749" y="77"/>
                  </a:lnTo>
                  <a:lnTo>
                    <a:pt x="1760" y="80"/>
                  </a:lnTo>
                  <a:lnTo>
                    <a:pt x="1771" y="84"/>
                  </a:lnTo>
                  <a:lnTo>
                    <a:pt x="1780" y="90"/>
                  </a:lnTo>
                  <a:lnTo>
                    <a:pt x="1790" y="97"/>
                  </a:lnTo>
                  <a:lnTo>
                    <a:pt x="1798" y="104"/>
                  </a:lnTo>
                  <a:lnTo>
                    <a:pt x="1805" y="113"/>
                  </a:lnTo>
                  <a:lnTo>
                    <a:pt x="1813" y="122"/>
                  </a:lnTo>
                  <a:lnTo>
                    <a:pt x="1819" y="134"/>
                  </a:lnTo>
                  <a:lnTo>
                    <a:pt x="1824" y="147"/>
                  </a:lnTo>
                  <a:lnTo>
                    <a:pt x="1828" y="161"/>
                  </a:lnTo>
                  <a:lnTo>
                    <a:pt x="1831" y="176"/>
                  </a:lnTo>
                  <a:lnTo>
                    <a:pt x="1832" y="192"/>
                  </a:lnTo>
                  <a:lnTo>
                    <a:pt x="1833" y="211"/>
                  </a:lnTo>
                  <a:lnTo>
                    <a:pt x="1833" y="211"/>
                  </a:lnTo>
                  <a:lnTo>
                    <a:pt x="1833" y="228"/>
                  </a:lnTo>
                  <a:lnTo>
                    <a:pt x="1832" y="245"/>
                  </a:lnTo>
                  <a:lnTo>
                    <a:pt x="1830" y="260"/>
                  </a:lnTo>
                  <a:lnTo>
                    <a:pt x="1827" y="275"/>
                  </a:lnTo>
                  <a:lnTo>
                    <a:pt x="1824" y="288"/>
                  </a:lnTo>
                  <a:lnTo>
                    <a:pt x="1820" y="299"/>
                  </a:lnTo>
                  <a:lnTo>
                    <a:pt x="1814" y="311"/>
                  </a:lnTo>
                  <a:lnTo>
                    <a:pt x="1807" y="320"/>
                  </a:lnTo>
                  <a:lnTo>
                    <a:pt x="1799" y="328"/>
                  </a:lnTo>
                  <a:lnTo>
                    <a:pt x="1790" y="335"/>
                  </a:lnTo>
                  <a:lnTo>
                    <a:pt x="1780" y="342"/>
                  </a:lnTo>
                  <a:lnTo>
                    <a:pt x="1768" y="347"/>
                  </a:lnTo>
                  <a:lnTo>
                    <a:pt x="1754" y="350"/>
                  </a:lnTo>
                  <a:lnTo>
                    <a:pt x="1739" y="353"/>
                  </a:lnTo>
                  <a:lnTo>
                    <a:pt x="1723" y="355"/>
                  </a:lnTo>
                  <a:lnTo>
                    <a:pt x="1704" y="355"/>
                  </a:lnTo>
                  <a:lnTo>
                    <a:pt x="1704" y="355"/>
                  </a:lnTo>
                  <a:lnTo>
                    <a:pt x="1681" y="354"/>
                  </a:lnTo>
                  <a:lnTo>
                    <a:pt x="1659" y="353"/>
                  </a:lnTo>
                  <a:lnTo>
                    <a:pt x="1639" y="351"/>
                  </a:lnTo>
                  <a:lnTo>
                    <a:pt x="1639" y="80"/>
                  </a:lnTo>
                  <a:close/>
                  <a:moveTo>
                    <a:pt x="1717" y="0"/>
                  </a:moveTo>
                  <a:lnTo>
                    <a:pt x="1717" y="0"/>
                  </a:lnTo>
                  <a:lnTo>
                    <a:pt x="1696" y="1"/>
                  </a:lnTo>
                  <a:lnTo>
                    <a:pt x="1675" y="2"/>
                  </a:lnTo>
                  <a:lnTo>
                    <a:pt x="1652" y="4"/>
                  </a:lnTo>
                  <a:lnTo>
                    <a:pt x="1629" y="7"/>
                  </a:lnTo>
                  <a:lnTo>
                    <a:pt x="1606" y="10"/>
                  </a:lnTo>
                  <a:lnTo>
                    <a:pt x="1585" y="14"/>
                  </a:lnTo>
                  <a:lnTo>
                    <a:pt x="1564" y="20"/>
                  </a:lnTo>
                  <a:lnTo>
                    <a:pt x="1546" y="26"/>
                  </a:lnTo>
                  <a:lnTo>
                    <a:pt x="1546" y="415"/>
                  </a:lnTo>
                  <a:lnTo>
                    <a:pt x="1546" y="415"/>
                  </a:lnTo>
                  <a:lnTo>
                    <a:pt x="1561" y="418"/>
                  </a:lnTo>
                  <a:lnTo>
                    <a:pt x="1580" y="420"/>
                  </a:lnTo>
                  <a:lnTo>
                    <a:pt x="1619" y="424"/>
                  </a:lnTo>
                  <a:lnTo>
                    <a:pt x="1662" y="427"/>
                  </a:lnTo>
                  <a:lnTo>
                    <a:pt x="1701" y="428"/>
                  </a:lnTo>
                  <a:lnTo>
                    <a:pt x="1701" y="428"/>
                  </a:lnTo>
                  <a:lnTo>
                    <a:pt x="1732" y="427"/>
                  </a:lnTo>
                  <a:lnTo>
                    <a:pt x="1758" y="425"/>
                  </a:lnTo>
                  <a:lnTo>
                    <a:pt x="1784" y="421"/>
                  </a:lnTo>
                  <a:lnTo>
                    <a:pt x="1807" y="415"/>
                  </a:lnTo>
                  <a:lnTo>
                    <a:pt x="1828" y="408"/>
                  </a:lnTo>
                  <a:lnTo>
                    <a:pt x="1847" y="399"/>
                  </a:lnTo>
                  <a:lnTo>
                    <a:pt x="1855" y="394"/>
                  </a:lnTo>
                  <a:lnTo>
                    <a:pt x="1864" y="389"/>
                  </a:lnTo>
                  <a:lnTo>
                    <a:pt x="1872" y="383"/>
                  </a:lnTo>
                  <a:lnTo>
                    <a:pt x="1879" y="377"/>
                  </a:lnTo>
                  <a:lnTo>
                    <a:pt x="1885" y="369"/>
                  </a:lnTo>
                  <a:lnTo>
                    <a:pt x="1891" y="362"/>
                  </a:lnTo>
                  <a:lnTo>
                    <a:pt x="1897" y="355"/>
                  </a:lnTo>
                  <a:lnTo>
                    <a:pt x="1902" y="347"/>
                  </a:lnTo>
                  <a:lnTo>
                    <a:pt x="1907" y="337"/>
                  </a:lnTo>
                  <a:lnTo>
                    <a:pt x="1912" y="329"/>
                  </a:lnTo>
                  <a:lnTo>
                    <a:pt x="1919" y="309"/>
                  </a:lnTo>
                  <a:lnTo>
                    <a:pt x="1924" y="287"/>
                  </a:lnTo>
                  <a:lnTo>
                    <a:pt x="1928" y="264"/>
                  </a:lnTo>
                  <a:lnTo>
                    <a:pt x="1930" y="239"/>
                  </a:lnTo>
                  <a:lnTo>
                    <a:pt x="1931" y="211"/>
                  </a:lnTo>
                  <a:lnTo>
                    <a:pt x="1931" y="211"/>
                  </a:lnTo>
                  <a:lnTo>
                    <a:pt x="1930" y="187"/>
                  </a:lnTo>
                  <a:lnTo>
                    <a:pt x="1927" y="164"/>
                  </a:lnTo>
                  <a:lnTo>
                    <a:pt x="1923" y="143"/>
                  </a:lnTo>
                  <a:lnTo>
                    <a:pt x="1917" y="122"/>
                  </a:lnTo>
                  <a:lnTo>
                    <a:pt x="1909" y="104"/>
                  </a:lnTo>
                  <a:lnTo>
                    <a:pt x="1898" y="86"/>
                  </a:lnTo>
                  <a:lnTo>
                    <a:pt x="1887" y="71"/>
                  </a:lnTo>
                  <a:lnTo>
                    <a:pt x="1874" y="57"/>
                  </a:lnTo>
                  <a:lnTo>
                    <a:pt x="1860" y="43"/>
                  </a:lnTo>
                  <a:lnTo>
                    <a:pt x="1843" y="32"/>
                  </a:lnTo>
                  <a:lnTo>
                    <a:pt x="1826" y="23"/>
                  </a:lnTo>
                  <a:lnTo>
                    <a:pt x="1806" y="14"/>
                  </a:lnTo>
                  <a:lnTo>
                    <a:pt x="1786" y="8"/>
                  </a:lnTo>
                  <a:lnTo>
                    <a:pt x="1764" y="4"/>
                  </a:lnTo>
                  <a:lnTo>
                    <a:pt x="1741" y="1"/>
                  </a:lnTo>
                  <a:lnTo>
                    <a:pt x="1717" y="0"/>
                  </a:lnTo>
                  <a:close/>
                </a:path>
              </a:pathLst>
            </a:custGeom>
            <a:solidFill>
              <a:srgbClr val="005E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14" name="Freeform 13"/>
            <p:cNvSpPr>
              <a:spLocks/>
            </p:cNvSpPr>
            <p:nvPr userDrawn="1"/>
          </p:nvSpPr>
          <p:spPr bwMode="auto">
            <a:xfrm>
              <a:off x="5160" y="3974"/>
              <a:ext cx="76" cy="107"/>
            </a:xfrm>
            <a:custGeom>
              <a:avLst/>
              <a:gdLst>
                <a:gd name="T0" fmla="*/ 0 w 305"/>
                <a:gd name="T1" fmla="*/ 407 h 428"/>
                <a:gd name="T2" fmla="*/ 0 w 305"/>
                <a:gd name="T3" fmla="*/ 407 h 428"/>
                <a:gd name="T4" fmla="*/ 13 w 305"/>
                <a:gd name="T5" fmla="*/ 411 h 428"/>
                <a:gd name="T6" fmla="*/ 47 w 305"/>
                <a:gd name="T7" fmla="*/ 418 h 428"/>
                <a:gd name="T8" fmla="*/ 71 w 305"/>
                <a:gd name="T9" fmla="*/ 421 h 428"/>
                <a:gd name="T10" fmla="*/ 98 w 305"/>
                <a:gd name="T11" fmla="*/ 425 h 428"/>
                <a:gd name="T12" fmla="*/ 129 w 305"/>
                <a:gd name="T13" fmla="*/ 427 h 428"/>
                <a:gd name="T14" fmla="*/ 163 w 305"/>
                <a:gd name="T15" fmla="*/ 428 h 428"/>
                <a:gd name="T16" fmla="*/ 163 w 305"/>
                <a:gd name="T17" fmla="*/ 428 h 428"/>
                <a:gd name="T18" fmla="*/ 197 w 305"/>
                <a:gd name="T19" fmla="*/ 427 h 428"/>
                <a:gd name="T20" fmla="*/ 226 w 305"/>
                <a:gd name="T21" fmla="*/ 426 h 428"/>
                <a:gd name="T22" fmla="*/ 251 w 305"/>
                <a:gd name="T23" fmla="*/ 424 h 428"/>
                <a:gd name="T24" fmla="*/ 270 w 305"/>
                <a:gd name="T25" fmla="*/ 422 h 428"/>
                <a:gd name="T26" fmla="*/ 297 w 305"/>
                <a:gd name="T27" fmla="*/ 419 h 428"/>
                <a:gd name="T28" fmla="*/ 305 w 305"/>
                <a:gd name="T29" fmla="*/ 417 h 428"/>
                <a:gd name="T30" fmla="*/ 305 w 305"/>
                <a:gd name="T31" fmla="*/ 346 h 428"/>
                <a:gd name="T32" fmla="*/ 305 w 305"/>
                <a:gd name="T33" fmla="*/ 346 h 428"/>
                <a:gd name="T34" fmla="*/ 297 w 305"/>
                <a:gd name="T35" fmla="*/ 347 h 428"/>
                <a:gd name="T36" fmla="*/ 272 w 305"/>
                <a:gd name="T37" fmla="*/ 351 h 428"/>
                <a:gd name="T38" fmla="*/ 235 w 305"/>
                <a:gd name="T39" fmla="*/ 354 h 428"/>
                <a:gd name="T40" fmla="*/ 213 w 305"/>
                <a:gd name="T41" fmla="*/ 355 h 428"/>
                <a:gd name="T42" fmla="*/ 188 w 305"/>
                <a:gd name="T43" fmla="*/ 355 h 428"/>
                <a:gd name="T44" fmla="*/ 188 w 305"/>
                <a:gd name="T45" fmla="*/ 355 h 428"/>
                <a:gd name="T46" fmla="*/ 167 w 305"/>
                <a:gd name="T47" fmla="*/ 355 h 428"/>
                <a:gd name="T48" fmla="*/ 149 w 305"/>
                <a:gd name="T49" fmla="*/ 354 h 428"/>
                <a:gd name="T50" fmla="*/ 118 w 305"/>
                <a:gd name="T51" fmla="*/ 351 h 428"/>
                <a:gd name="T52" fmla="*/ 99 w 305"/>
                <a:gd name="T53" fmla="*/ 349 h 428"/>
                <a:gd name="T54" fmla="*/ 92 w 305"/>
                <a:gd name="T55" fmla="*/ 348 h 428"/>
                <a:gd name="T56" fmla="*/ 92 w 305"/>
                <a:gd name="T57" fmla="*/ 247 h 428"/>
                <a:gd name="T58" fmla="*/ 276 w 305"/>
                <a:gd name="T59" fmla="*/ 247 h 428"/>
                <a:gd name="T60" fmla="*/ 276 w 305"/>
                <a:gd name="T61" fmla="*/ 175 h 428"/>
                <a:gd name="T62" fmla="*/ 92 w 305"/>
                <a:gd name="T63" fmla="*/ 175 h 428"/>
                <a:gd name="T64" fmla="*/ 92 w 305"/>
                <a:gd name="T65" fmla="*/ 79 h 428"/>
                <a:gd name="T66" fmla="*/ 92 w 305"/>
                <a:gd name="T67" fmla="*/ 79 h 428"/>
                <a:gd name="T68" fmla="*/ 99 w 305"/>
                <a:gd name="T69" fmla="*/ 78 h 428"/>
                <a:gd name="T70" fmla="*/ 117 w 305"/>
                <a:gd name="T71" fmla="*/ 76 h 428"/>
                <a:gd name="T72" fmla="*/ 145 w 305"/>
                <a:gd name="T73" fmla="*/ 74 h 428"/>
                <a:gd name="T74" fmla="*/ 182 w 305"/>
                <a:gd name="T75" fmla="*/ 73 h 428"/>
                <a:gd name="T76" fmla="*/ 182 w 305"/>
                <a:gd name="T77" fmla="*/ 73 h 428"/>
                <a:gd name="T78" fmla="*/ 205 w 305"/>
                <a:gd name="T79" fmla="*/ 73 h 428"/>
                <a:gd name="T80" fmla="*/ 226 w 305"/>
                <a:gd name="T81" fmla="*/ 74 h 428"/>
                <a:gd name="T82" fmla="*/ 263 w 305"/>
                <a:gd name="T83" fmla="*/ 77 h 428"/>
                <a:gd name="T84" fmla="*/ 289 w 305"/>
                <a:gd name="T85" fmla="*/ 80 h 428"/>
                <a:gd name="T86" fmla="*/ 298 w 305"/>
                <a:gd name="T87" fmla="*/ 82 h 428"/>
                <a:gd name="T88" fmla="*/ 298 w 305"/>
                <a:gd name="T89" fmla="*/ 10 h 428"/>
                <a:gd name="T90" fmla="*/ 298 w 305"/>
                <a:gd name="T91" fmla="*/ 10 h 428"/>
                <a:gd name="T92" fmla="*/ 289 w 305"/>
                <a:gd name="T93" fmla="*/ 9 h 428"/>
                <a:gd name="T94" fmla="*/ 264 w 305"/>
                <a:gd name="T95" fmla="*/ 5 h 428"/>
                <a:gd name="T96" fmla="*/ 224 w 305"/>
                <a:gd name="T97" fmla="*/ 2 h 428"/>
                <a:gd name="T98" fmla="*/ 200 w 305"/>
                <a:gd name="T99" fmla="*/ 1 h 428"/>
                <a:gd name="T100" fmla="*/ 172 w 305"/>
                <a:gd name="T101" fmla="*/ 0 h 428"/>
                <a:gd name="T102" fmla="*/ 172 w 305"/>
                <a:gd name="T103" fmla="*/ 0 h 428"/>
                <a:gd name="T104" fmla="*/ 134 w 305"/>
                <a:gd name="T105" fmla="*/ 1 h 428"/>
                <a:gd name="T106" fmla="*/ 102 w 305"/>
                <a:gd name="T107" fmla="*/ 3 h 428"/>
                <a:gd name="T108" fmla="*/ 72 w 305"/>
                <a:gd name="T109" fmla="*/ 6 h 428"/>
                <a:gd name="T110" fmla="*/ 47 w 305"/>
                <a:gd name="T111" fmla="*/ 9 h 428"/>
                <a:gd name="T112" fmla="*/ 27 w 305"/>
                <a:gd name="T113" fmla="*/ 13 h 428"/>
                <a:gd name="T114" fmla="*/ 13 w 305"/>
                <a:gd name="T115" fmla="*/ 15 h 428"/>
                <a:gd name="T116" fmla="*/ 0 w 305"/>
                <a:gd name="T117" fmla="*/ 19 h 428"/>
                <a:gd name="T118" fmla="*/ 0 w 305"/>
                <a:gd name="T119" fmla="*/ 407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05" h="428">
                  <a:moveTo>
                    <a:pt x="0" y="407"/>
                  </a:moveTo>
                  <a:lnTo>
                    <a:pt x="0" y="407"/>
                  </a:lnTo>
                  <a:lnTo>
                    <a:pt x="13" y="411"/>
                  </a:lnTo>
                  <a:lnTo>
                    <a:pt x="47" y="418"/>
                  </a:lnTo>
                  <a:lnTo>
                    <a:pt x="71" y="421"/>
                  </a:lnTo>
                  <a:lnTo>
                    <a:pt x="98" y="425"/>
                  </a:lnTo>
                  <a:lnTo>
                    <a:pt x="129" y="427"/>
                  </a:lnTo>
                  <a:lnTo>
                    <a:pt x="163" y="428"/>
                  </a:lnTo>
                  <a:lnTo>
                    <a:pt x="163" y="428"/>
                  </a:lnTo>
                  <a:lnTo>
                    <a:pt x="197" y="427"/>
                  </a:lnTo>
                  <a:lnTo>
                    <a:pt x="226" y="426"/>
                  </a:lnTo>
                  <a:lnTo>
                    <a:pt x="251" y="424"/>
                  </a:lnTo>
                  <a:lnTo>
                    <a:pt x="270" y="422"/>
                  </a:lnTo>
                  <a:lnTo>
                    <a:pt x="297" y="419"/>
                  </a:lnTo>
                  <a:lnTo>
                    <a:pt x="305" y="417"/>
                  </a:lnTo>
                  <a:lnTo>
                    <a:pt x="305" y="346"/>
                  </a:lnTo>
                  <a:lnTo>
                    <a:pt x="305" y="346"/>
                  </a:lnTo>
                  <a:lnTo>
                    <a:pt x="297" y="347"/>
                  </a:lnTo>
                  <a:lnTo>
                    <a:pt x="272" y="351"/>
                  </a:lnTo>
                  <a:lnTo>
                    <a:pt x="235" y="354"/>
                  </a:lnTo>
                  <a:lnTo>
                    <a:pt x="213" y="355"/>
                  </a:lnTo>
                  <a:lnTo>
                    <a:pt x="188" y="355"/>
                  </a:lnTo>
                  <a:lnTo>
                    <a:pt x="188" y="355"/>
                  </a:lnTo>
                  <a:lnTo>
                    <a:pt x="167" y="355"/>
                  </a:lnTo>
                  <a:lnTo>
                    <a:pt x="149" y="354"/>
                  </a:lnTo>
                  <a:lnTo>
                    <a:pt x="118" y="351"/>
                  </a:lnTo>
                  <a:lnTo>
                    <a:pt x="99" y="349"/>
                  </a:lnTo>
                  <a:lnTo>
                    <a:pt x="92" y="348"/>
                  </a:lnTo>
                  <a:lnTo>
                    <a:pt x="92" y="247"/>
                  </a:lnTo>
                  <a:lnTo>
                    <a:pt x="276" y="247"/>
                  </a:lnTo>
                  <a:lnTo>
                    <a:pt x="276" y="175"/>
                  </a:lnTo>
                  <a:lnTo>
                    <a:pt x="92" y="175"/>
                  </a:lnTo>
                  <a:lnTo>
                    <a:pt x="92" y="79"/>
                  </a:lnTo>
                  <a:lnTo>
                    <a:pt x="92" y="79"/>
                  </a:lnTo>
                  <a:lnTo>
                    <a:pt x="99" y="78"/>
                  </a:lnTo>
                  <a:lnTo>
                    <a:pt x="117" y="76"/>
                  </a:lnTo>
                  <a:lnTo>
                    <a:pt x="145" y="74"/>
                  </a:lnTo>
                  <a:lnTo>
                    <a:pt x="182" y="73"/>
                  </a:lnTo>
                  <a:lnTo>
                    <a:pt x="182" y="73"/>
                  </a:lnTo>
                  <a:lnTo>
                    <a:pt x="205" y="73"/>
                  </a:lnTo>
                  <a:lnTo>
                    <a:pt x="226" y="74"/>
                  </a:lnTo>
                  <a:lnTo>
                    <a:pt x="263" y="77"/>
                  </a:lnTo>
                  <a:lnTo>
                    <a:pt x="289" y="80"/>
                  </a:lnTo>
                  <a:lnTo>
                    <a:pt x="298" y="82"/>
                  </a:lnTo>
                  <a:lnTo>
                    <a:pt x="298" y="10"/>
                  </a:lnTo>
                  <a:lnTo>
                    <a:pt x="298" y="10"/>
                  </a:lnTo>
                  <a:lnTo>
                    <a:pt x="289" y="9"/>
                  </a:lnTo>
                  <a:lnTo>
                    <a:pt x="264" y="5"/>
                  </a:lnTo>
                  <a:lnTo>
                    <a:pt x="224" y="2"/>
                  </a:lnTo>
                  <a:lnTo>
                    <a:pt x="200" y="1"/>
                  </a:lnTo>
                  <a:lnTo>
                    <a:pt x="172" y="0"/>
                  </a:lnTo>
                  <a:lnTo>
                    <a:pt x="172" y="0"/>
                  </a:lnTo>
                  <a:lnTo>
                    <a:pt x="134" y="1"/>
                  </a:lnTo>
                  <a:lnTo>
                    <a:pt x="102" y="3"/>
                  </a:lnTo>
                  <a:lnTo>
                    <a:pt x="72" y="6"/>
                  </a:lnTo>
                  <a:lnTo>
                    <a:pt x="47" y="9"/>
                  </a:lnTo>
                  <a:lnTo>
                    <a:pt x="27" y="13"/>
                  </a:lnTo>
                  <a:lnTo>
                    <a:pt x="13" y="15"/>
                  </a:lnTo>
                  <a:lnTo>
                    <a:pt x="0" y="19"/>
                  </a:lnTo>
                  <a:lnTo>
                    <a:pt x="0" y="40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15" name="Freeform 14"/>
            <p:cNvSpPr>
              <a:spLocks/>
            </p:cNvSpPr>
            <p:nvPr userDrawn="1"/>
          </p:nvSpPr>
          <p:spPr bwMode="auto">
            <a:xfrm>
              <a:off x="4767" y="3974"/>
              <a:ext cx="124" cy="105"/>
            </a:xfrm>
            <a:custGeom>
              <a:avLst/>
              <a:gdLst>
                <a:gd name="T0" fmla="*/ 255 w 496"/>
                <a:gd name="T1" fmla="*/ 246 h 422"/>
                <a:gd name="T2" fmla="*/ 255 w 496"/>
                <a:gd name="T3" fmla="*/ 246 h 422"/>
                <a:gd name="T4" fmla="*/ 251 w 496"/>
                <a:gd name="T5" fmla="*/ 257 h 422"/>
                <a:gd name="T6" fmla="*/ 248 w 496"/>
                <a:gd name="T7" fmla="*/ 270 h 422"/>
                <a:gd name="T8" fmla="*/ 248 w 496"/>
                <a:gd name="T9" fmla="*/ 270 h 422"/>
                <a:gd name="T10" fmla="*/ 244 w 496"/>
                <a:gd name="T11" fmla="*/ 257 h 422"/>
                <a:gd name="T12" fmla="*/ 241 w 496"/>
                <a:gd name="T13" fmla="*/ 246 h 422"/>
                <a:gd name="T14" fmla="*/ 159 w 496"/>
                <a:gd name="T15" fmla="*/ 39 h 422"/>
                <a:gd name="T16" fmla="*/ 159 w 496"/>
                <a:gd name="T17" fmla="*/ 39 h 422"/>
                <a:gd name="T18" fmla="*/ 153 w 496"/>
                <a:gd name="T19" fmla="*/ 28 h 422"/>
                <a:gd name="T20" fmla="*/ 147 w 496"/>
                <a:gd name="T21" fmla="*/ 19 h 422"/>
                <a:gd name="T22" fmla="*/ 140 w 496"/>
                <a:gd name="T23" fmla="*/ 11 h 422"/>
                <a:gd name="T24" fmla="*/ 132 w 496"/>
                <a:gd name="T25" fmla="*/ 7 h 422"/>
                <a:gd name="T26" fmla="*/ 122 w 496"/>
                <a:gd name="T27" fmla="*/ 3 h 422"/>
                <a:gd name="T28" fmla="*/ 110 w 496"/>
                <a:gd name="T29" fmla="*/ 1 h 422"/>
                <a:gd name="T30" fmla="*/ 98 w 496"/>
                <a:gd name="T31" fmla="*/ 1 h 422"/>
                <a:gd name="T32" fmla="*/ 84 w 496"/>
                <a:gd name="T33" fmla="*/ 0 h 422"/>
                <a:gd name="T34" fmla="*/ 84 w 496"/>
                <a:gd name="T35" fmla="*/ 0 h 422"/>
                <a:gd name="T36" fmla="*/ 58 w 496"/>
                <a:gd name="T37" fmla="*/ 1 h 422"/>
                <a:gd name="T38" fmla="*/ 42 w 496"/>
                <a:gd name="T39" fmla="*/ 2 h 422"/>
                <a:gd name="T40" fmla="*/ 0 w 496"/>
                <a:gd name="T41" fmla="*/ 422 h 422"/>
                <a:gd name="T42" fmla="*/ 93 w 496"/>
                <a:gd name="T43" fmla="*/ 422 h 422"/>
                <a:gd name="T44" fmla="*/ 113 w 496"/>
                <a:gd name="T45" fmla="*/ 140 h 422"/>
                <a:gd name="T46" fmla="*/ 201 w 496"/>
                <a:gd name="T47" fmla="*/ 353 h 422"/>
                <a:gd name="T48" fmla="*/ 201 w 496"/>
                <a:gd name="T49" fmla="*/ 353 h 422"/>
                <a:gd name="T50" fmla="*/ 204 w 496"/>
                <a:gd name="T51" fmla="*/ 359 h 422"/>
                <a:gd name="T52" fmla="*/ 208 w 496"/>
                <a:gd name="T53" fmla="*/ 364 h 422"/>
                <a:gd name="T54" fmla="*/ 213 w 496"/>
                <a:gd name="T55" fmla="*/ 368 h 422"/>
                <a:gd name="T56" fmla="*/ 218 w 496"/>
                <a:gd name="T57" fmla="*/ 371 h 422"/>
                <a:gd name="T58" fmla="*/ 224 w 496"/>
                <a:gd name="T59" fmla="*/ 373 h 422"/>
                <a:gd name="T60" fmla="*/ 231 w 496"/>
                <a:gd name="T61" fmla="*/ 376 h 422"/>
                <a:gd name="T62" fmla="*/ 239 w 496"/>
                <a:gd name="T63" fmla="*/ 377 h 422"/>
                <a:gd name="T64" fmla="*/ 248 w 496"/>
                <a:gd name="T65" fmla="*/ 377 h 422"/>
                <a:gd name="T66" fmla="*/ 248 w 496"/>
                <a:gd name="T67" fmla="*/ 377 h 422"/>
                <a:gd name="T68" fmla="*/ 257 w 496"/>
                <a:gd name="T69" fmla="*/ 377 h 422"/>
                <a:gd name="T70" fmla="*/ 266 w 496"/>
                <a:gd name="T71" fmla="*/ 376 h 422"/>
                <a:gd name="T72" fmla="*/ 273 w 496"/>
                <a:gd name="T73" fmla="*/ 373 h 422"/>
                <a:gd name="T74" fmla="*/ 279 w 496"/>
                <a:gd name="T75" fmla="*/ 371 h 422"/>
                <a:gd name="T76" fmla="*/ 284 w 496"/>
                <a:gd name="T77" fmla="*/ 368 h 422"/>
                <a:gd name="T78" fmla="*/ 288 w 496"/>
                <a:gd name="T79" fmla="*/ 364 h 422"/>
                <a:gd name="T80" fmla="*/ 291 w 496"/>
                <a:gd name="T81" fmla="*/ 359 h 422"/>
                <a:gd name="T82" fmla="*/ 294 w 496"/>
                <a:gd name="T83" fmla="*/ 353 h 422"/>
                <a:gd name="T84" fmla="*/ 382 w 496"/>
                <a:gd name="T85" fmla="*/ 140 h 422"/>
                <a:gd name="T86" fmla="*/ 403 w 496"/>
                <a:gd name="T87" fmla="*/ 422 h 422"/>
                <a:gd name="T88" fmla="*/ 496 w 496"/>
                <a:gd name="T89" fmla="*/ 422 h 422"/>
                <a:gd name="T90" fmla="*/ 454 w 496"/>
                <a:gd name="T91" fmla="*/ 2 h 422"/>
                <a:gd name="T92" fmla="*/ 454 w 496"/>
                <a:gd name="T93" fmla="*/ 2 h 422"/>
                <a:gd name="T94" fmla="*/ 438 w 496"/>
                <a:gd name="T95" fmla="*/ 1 h 422"/>
                <a:gd name="T96" fmla="*/ 412 w 496"/>
                <a:gd name="T97" fmla="*/ 0 h 422"/>
                <a:gd name="T98" fmla="*/ 412 w 496"/>
                <a:gd name="T99" fmla="*/ 0 h 422"/>
                <a:gd name="T100" fmla="*/ 397 w 496"/>
                <a:gd name="T101" fmla="*/ 1 h 422"/>
                <a:gd name="T102" fmla="*/ 385 w 496"/>
                <a:gd name="T103" fmla="*/ 1 h 422"/>
                <a:gd name="T104" fmla="*/ 374 w 496"/>
                <a:gd name="T105" fmla="*/ 3 h 422"/>
                <a:gd name="T106" fmla="*/ 365 w 496"/>
                <a:gd name="T107" fmla="*/ 7 h 422"/>
                <a:gd name="T108" fmla="*/ 356 w 496"/>
                <a:gd name="T109" fmla="*/ 11 h 422"/>
                <a:gd name="T110" fmla="*/ 348 w 496"/>
                <a:gd name="T111" fmla="*/ 19 h 422"/>
                <a:gd name="T112" fmla="*/ 342 w 496"/>
                <a:gd name="T113" fmla="*/ 28 h 422"/>
                <a:gd name="T114" fmla="*/ 337 w 496"/>
                <a:gd name="T115" fmla="*/ 39 h 422"/>
                <a:gd name="T116" fmla="*/ 255 w 496"/>
                <a:gd name="T117" fmla="*/ 246 h 4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96" h="422">
                  <a:moveTo>
                    <a:pt x="255" y="246"/>
                  </a:moveTo>
                  <a:lnTo>
                    <a:pt x="255" y="246"/>
                  </a:lnTo>
                  <a:lnTo>
                    <a:pt x="251" y="257"/>
                  </a:lnTo>
                  <a:lnTo>
                    <a:pt x="248" y="270"/>
                  </a:lnTo>
                  <a:lnTo>
                    <a:pt x="248" y="270"/>
                  </a:lnTo>
                  <a:lnTo>
                    <a:pt x="244" y="257"/>
                  </a:lnTo>
                  <a:lnTo>
                    <a:pt x="241" y="246"/>
                  </a:lnTo>
                  <a:lnTo>
                    <a:pt x="159" y="39"/>
                  </a:lnTo>
                  <a:lnTo>
                    <a:pt x="159" y="39"/>
                  </a:lnTo>
                  <a:lnTo>
                    <a:pt x="153" y="28"/>
                  </a:lnTo>
                  <a:lnTo>
                    <a:pt x="147" y="19"/>
                  </a:lnTo>
                  <a:lnTo>
                    <a:pt x="140" y="11"/>
                  </a:lnTo>
                  <a:lnTo>
                    <a:pt x="132" y="7"/>
                  </a:lnTo>
                  <a:lnTo>
                    <a:pt x="122" y="3"/>
                  </a:lnTo>
                  <a:lnTo>
                    <a:pt x="110" y="1"/>
                  </a:lnTo>
                  <a:lnTo>
                    <a:pt x="98" y="1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58" y="1"/>
                  </a:lnTo>
                  <a:lnTo>
                    <a:pt x="42" y="2"/>
                  </a:lnTo>
                  <a:lnTo>
                    <a:pt x="0" y="422"/>
                  </a:lnTo>
                  <a:lnTo>
                    <a:pt x="93" y="422"/>
                  </a:lnTo>
                  <a:lnTo>
                    <a:pt x="113" y="140"/>
                  </a:lnTo>
                  <a:lnTo>
                    <a:pt x="201" y="353"/>
                  </a:lnTo>
                  <a:lnTo>
                    <a:pt x="201" y="353"/>
                  </a:lnTo>
                  <a:lnTo>
                    <a:pt x="204" y="359"/>
                  </a:lnTo>
                  <a:lnTo>
                    <a:pt x="208" y="364"/>
                  </a:lnTo>
                  <a:lnTo>
                    <a:pt x="213" y="368"/>
                  </a:lnTo>
                  <a:lnTo>
                    <a:pt x="218" y="371"/>
                  </a:lnTo>
                  <a:lnTo>
                    <a:pt x="224" y="373"/>
                  </a:lnTo>
                  <a:lnTo>
                    <a:pt x="231" y="376"/>
                  </a:lnTo>
                  <a:lnTo>
                    <a:pt x="239" y="377"/>
                  </a:lnTo>
                  <a:lnTo>
                    <a:pt x="248" y="377"/>
                  </a:lnTo>
                  <a:lnTo>
                    <a:pt x="248" y="377"/>
                  </a:lnTo>
                  <a:lnTo>
                    <a:pt x="257" y="377"/>
                  </a:lnTo>
                  <a:lnTo>
                    <a:pt x="266" y="376"/>
                  </a:lnTo>
                  <a:lnTo>
                    <a:pt x="273" y="373"/>
                  </a:lnTo>
                  <a:lnTo>
                    <a:pt x="279" y="371"/>
                  </a:lnTo>
                  <a:lnTo>
                    <a:pt x="284" y="368"/>
                  </a:lnTo>
                  <a:lnTo>
                    <a:pt x="288" y="364"/>
                  </a:lnTo>
                  <a:lnTo>
                    <a:pt x="291" y="359"/>
                  </a:lnTo>
                  <a:lnTo>
                    <a:pt x="294" y="353"/>
                  </a:lnTo>
                  <a:lnTo>
                    <a:pt x="382" y="140"/>
                  </a:lnTo>
                  <a:lnTo>
                    <a:pt x="403" y="422"/>
                  </a:lnTo>
                  <a:lnTo>
                    <a:pt x="496" y="422"/>
                  </a:lnTo>
                  <a:lnTo>
                    <a:pt x="454" y="2"/>
                  </a:lnTo>
                  <a:lnTo>
                    <a:pt x="454" y="2"/>
                  </a:lnTo>
                  <a:lnTo>
                    <a:pt x="438" y="1"/>
                  </a:lnTo>
                  <a:lnTo>
                    <a:pt x="412" y="0"/>
                  </a:lnTo>
                  <a:lnTo>
                    <a:pt x="412" y="0"/>
                  </a:lnTo>
                  <a:lnTo>
                    <a:pt x="397" y="1"/>
                  </a:lnTo>
                  <a:lnTo>
                    <a:pt x="385" y="1"/>
                  </a:lnTo>
                  <a:lnTo>
                    <a:pt x="374" y="3"/>
                  </a:lnTo>
                  <a:lnTo>
                    <a:pt x="365" y="7"/>
                  </a:lnTo>
                  <a:lnTo>
                    <a:pt x="356" y="11"/>
                  </a:lnTo>
                  <a:lnTo>
                    <a:pt x="348" y="19"/>
                  </a:lnTo>
                  <a:lnTo>
                    <a:pt x="342" y="28"/>
                  </a:lnTo>
                  <a:lnTo>
                    <a:pt x="337" y="39"/>
                  </a:lnTo>
                  <a:lnTo>
                    <a:pt x="255" y="24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16" name="Freeform 15"/>
            <p:cNvSpPr>
              <a:spLocks/>
            </p:cNvSpPr>
            <p:nvPr userDrawn="1"/>
          </p:nvSpPr>
          <p:spPr bwMode="auto">
            <a:xfrm>
              <a:off x="4671" y="4034"/>
              <a:ext cx="43" cy="29"/>
            </a:xfrm>
            <a:custGeom>
              <a:avLst/>
              <a:gdLst>
                <a:gd name="T0" fmla="*/ 171 w 171"/>
                <a:gd name="T1" fmla="*/ 93 h 116"/>
                <a:gd name="T2" fmla="*/ 171 w 171"/>
                <a:gd name="T3" fmla="*/ 93 h 116"/>
                <a:gd name="T4" fmla="*/ 151 w 171"/>
                <a:gd name="T5" fmla="*/ 99 h 116"/>
                <a:gd name="T6" fmla="*/ 125 w 171"/>
                <a:gd name="T7" fmla="*/ 108 h 116"/>
                <a:gd name="T8" fmla="*/ 110 w 171"/>
                <a:gd name="T9" fmla="*/ 111 h 116"/>
                <a:gd name="T10" fmla="*/ 96 w 171"/>
                <a:gd name="T11" fmla="*/ 114 h 116"/>
                <a:gd name="T12" fmla="*/ 82 w 171"/>
                <a:gd name="T13" fmla="*/ 116 h 116"/>
                <a:gd name="T14" fmla="*/ 67 w 171"/>
                <a:gd name="T15" fmla="*/ 116 h 116"/>
                <a:gd name="T16" fmla="*/ 67 w 171"/>
                <a:gd name="T17" fmla="*/ 116 h 116"/>
                <a:gd name="T18" fmla="*/ 54 w 171"/>
                <a:gd name="T19" fmla="*/ 116 h 116"/>
                <a:gd name="T20" fmla="*/ 41 w 171"/>
                <a:gd name="T21" fmla="*/ 114 h 116"/>
                <a:gd name="T22" fmla="*/ 30 w 171"/>
                <a:gd name="T23" fmla="*/ 110 h 116"/>
                <a:gd name="T24" fmla="*/ 24 w 171"/>
                <a:gd name="T25" fmla="*/ 108 h 116"/>
                <a:gd name="T26" fmla="*/ 19 w 171"/>
                <a:gd name="T27" fmla="*/ 105 h 116"/>
                <a:gd name="T28" fmla="*/ 15 w 171"/>
                <a:gd name="T29" fmla="*/ 101 h 116"/>
                <a:gd name="T30" fmla="*/ 11 w 171"/>
                <a:gd name="T31" fmla="*/ 97 h 116"/>
                <a:gd name="T32" fmla="*/ 8 w 171"/>
                <a:gd name="T33" fmla="*/ 92 h 116"/>
                <a:gd name="T34" fmla="*/ 5 w 171"/>
                <a:gd name="T35" fmla="*/ 87 h 116"/>
                <a:gd name="T36" fmla="*/ 3 w 171"/>
                <a:gd name="T37" fmla="*/ 82 h 116"/>
                <a:gd name="T38" fmla="*/ 2 w 171"/>
                <a:gd name="T39" fmla="*/ 76 h 116"/>
                <a:gd name="T40" fmla="*/ 1 w 171"/>
                <a:gd name="T41" fmla="*/ 69 h 116"/>
                <a:gd name="T42" fmla="*/ 0 w 171"/>
                <a:gd name="T43" fmla="*/ 61 h 116"/>
                <a:gd name="T44" fmla="*/ 0 w 171"/>
                <a:gd name="T45" fmla="*/ 61 h 116"/>
                <a:gd name="T46" fmla="*/ 1 w 171"/>
                <a:gd name="T47" fmla="*/ 49 h 116"/>
                <a:gd name="T48" fmla="*/ 4 w 171"/>
                <a:gd name="T49" fmla="*/ 38 h 116"/>
                <a:gd name="T50" fmla="*/ 6 w 171"/>
                <a:gd name="T51" fmla="*/ 33 h 116"/>
                <a:gd name="T52" fmla="*/ 9 w 171"/>
                <a:gd name="T53" fmla="*/ 27 h 116"/>
                <a:gd name="T54" fmla="*/ 13 w 171"/>
                <a:gd name="T55" fmla="*/ 23 h 116"/>
                <a:gd name="T56" fmla="*/ 16 w 171"/>
                <a:gd name="T57" fmla="*/ 19 h 116"/>
                <a:gd name="T58" fmla="*/ 21 w 171"/>
                <a:gd name="T59" fmla="*/ 16 h 116"/>
                <a:gd name="T60" fmla="*/ 26 w 171"/>
                <a:gd name="T61" fmla="*/ 13 h 116"/>
                <a:gd name="T62" fmla="*/ 33 w 171"/>
                <a:gd name="T63" fmla="*/ 10 h 116"/>
                <a:gd name="T64" fmla="*/ 39 w 171"/>
                <a:gd name="T65" fmla="*/ 8 h 116"/>
                <a:gd name="T66" fmla="*/ 55 w 171"/>
                <a:gd name="T67" fmla="*/ 5 h 116"/>
                <a:gd name="T68" fmla="*/ 72 w 171"/>
                <a:gd name="T69" fmla="*/ 3 h 116"/>
                <a:gd name="T70" fmla="*/ 171 w 171"/>
                <a:gd name="T71" fmla="*/ 0 h 116"/>
                <a:gd name="T72" fmla="*/ 171 w 171"/>
                <a:gd name="T73" fmla="*/ 93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71" h="116">
                  <a:moveTo>
                    <a:pt x="171" y="93"/>
                  </a:moveTo>
                  <a:lnTo>
                    <a:pt x="171" y="93"/>
                  </a:lnTo>
                  <a:lnTo>
                    <a:pt x="151" y="99"/>
                  </a:lnTo>
                  <a:lnTo>
                    <a:pt x="125" y="108"/>
                  </a:lnTo>
                  <a:lnTo>
                    <a:pt x="110" y="111"/>
                  </a:lnTo>
                  <a:lnTo>
                    <a:pt x="96" y="114"/>
                  </a:lnTo>
                  <a:lnTo>
                    <a:pt x="82" y="116"/>
                  </a:lnTo>
                  <a:lnTo>
                    <a:pt x="67" y="116"/>
                  </a:lnTo>
                  <a:lnTo>
                    <a:pt x="67" y="116"/>
                  </a:lnTo>
                  <a:lnTo>
                    <a:pt x="54" y="116"/>
                  </a:lnTo>
                  <a:lnTo>
                    <a:pt x="41" y="114"/>
                  </a:lnTo>
                  <a:lnTo>
                    <a:pt x="30" y="110"/>
                  </a:lnTo>
                  <a:lnTo>
                    <a:pt x="24" y="108"/>
                  </a:lnTo>
                  <a:lnTo>
                    <a:pt x="19" y="105"/>
                  </a:lnTo>
                  <a:lnTo>
                    <a:pt x="15" y="101"/>
                  </a:lnTo>
                  <a:lnTo>
                    <a:pt x="11" y="97"/>
                  </a:lnTo>
                  <a:lnTo>
                    <a:pt x="8" y="92"/>
                  </a:lnTo>
                  <a:lnTo>
                    <a:pt x="5" y="87"/>
                  </a:lnTo>
                  <a:lnTo>
                    <a:pt x="3" y="82"/>
                  </a:lnTo>
                  <a:lnTo>
                    <a:pt x="2" y="76"/>
                  </a:lnTo>
                  <a:lnTo>
                    <a:pt x="1" y="69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1" y="49"/>
                  </a:lnTo>
                  <a:lnTo>
                    <a:pt x="4" y="38"/>
                  </a:lnTo>
                  <a:lnTo>
                    <a:pt x="6" y="33"/>
                  </a:lnTo>
                  <a:lnTo>
                    <a:pt x="9" y="27"/>
                  </a:lnTo>
                  <a:lnTo>
                    <a:pt x="13" y="23"/>
                  </a:lnTo>
                  <a:lnTo>
                    <a:pt x="16" y="19"/>
                  </a:lnTo>
                  <a:lnTo>
                    <a:pt x="21" y="16"/>
                  </a:lnTo>
                  <a:lnTo>
                    <a:pt x="26" y="13"/>
                  </a:lnTo>
                  <a:lnTo>
                    <a:pt x="33" y="10"/>
                  </a:lnTo>
                  <a:lnTo>
                    <a:pt x="39" y="8"/>
                  </a:lnTo>
                  <a:lnTo>
                    <a:pt x="55" y="5"/>
                  </a:lnTo>
                  <a:lnTo>
                    <a:pt x="72" y="3"/>
                  </a:lnTo>
                  <a:lnTo>
                    <a:pt x="171" y="0"/>
                  </a:lnTo>
                  <a:lnTo>
                    <a:pt x="171" y="9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17" name="Freeform 16"/>
            <p:cNvSpPr>
              <a:spLocks/>
            </p:cNvSpPr>
            <p:nvPr userDrawn="1"/>
          </p:nvSpPr>
          <p:spPr bwMode="auto">
            <a:xfrm>
              <a:off x="4649" y="3974"/>
              <a:ext cx="88" cy="107"/>
            </a:xfrm>
            <a:custGeom>
              <a:avLst/>
              <a:gdLst>
                <a:gd name="T0" fmla="*/ 205 w 352"/>
                <a:gd name="T1" fmla="*/ 0 h 428"/>
                <a:gd name="T2" fmla="*/ 147 w 352"/>
                <a:gd name="T3" fmla="*/ 4 h 428"/>
                <a:gd name="T4" fmla="*/ 97 w 352"/>
                <a:gd name="T5" fmla="*/ 12 h 428"/>
                <a:gd name="T6" fmla="*/ 58 w 352"/>
                <a:gd name="T7" fmla="*/ 23 h 428"/>
                <a:gd name="T8" fmla="*/ 33 w 352"/>
                <a:gd name="T9" fmla="*/ 33 h 428"/>
                <a:gd name="T10" fmla="*/ 52 w 352"/>
                <a:gd name="T11" fmla="*/ 102 h 428"/>
                <a:gd name="T12" fmla="*/ 92 w 352"/>
                <a:gd name="T13" fmla="*/ 91 h 428"/>
                <a:gd name="T14" fmla="*/ 133 w 352"/>
                <a:gd name="T15" fmla="*/ 82 h 428"/>
                <a:gd name="T16" fmla="*/ 179 w 352"/>
                <a:gd name="T17" fmla="*/ 79 h 428"/>
                <a:gd name="T18" fmla="*/ 197 w 352"/>
                <a:gd name="T19" fmla="*/ 80 h 428"/>
                <a:gd name="T20" fmla="*/ 221 w 352"/>
                <a:gd name="T21" fmla="*/ 84 h 428"/>
                <a:gd name="T22" fmla="*/ 234 w 352"/>
                <a:gd name="T23" fmla="*/ 90 h 428"/>
                <a:gd name="T24" fmla="*/ 244 w 352"/>
                <a:gd name="T25" fmla="*/ 98 h 428"/>
                <a:gd name="T26" fmla="*/ 251 w 352"/>
                <a:gd name="T27" fmla="*/ 108 h 428"/>
                <a:gd name="T28" fmla="*/ 256 w 352"/>
                <a:gd name="T29" fmla="*/ 120 h 428"/>
                <a:gd name="T30" fmla="*/ 260 w 352"/>
                <a:gd name="T31" fmla="*/ 137 h 428"/>
                <a:gd name="T32" fmla="*/ 260 w 352"/>
                <a:gd name="T33" fmla="*/ 176 h 428"/>
                <a:gd name="T34" fmla="*/ 179 w 352"/>
                <a:gd name="T35" fmla="*/ 176 h 428"/>
                <a:gd name="T36" fmla="*/ 132 w 352"/>
                <a:gd name="T37" fmla="*/ 179 h 428"/>
                <a:gd name="T38" fmla="*/ 93 w 352"/>
                <a:gd name="T39" fmla="*/ 187 h 428"/>
                <a:gd name="T40" fmla="*/ 61 w 352"/>
                <a:gd name="T41" fmla="*/ 200 h 428"/>
                <a:gd name="T42" fmla="*/ 38 w 352"/>
                <a:gd name="T43" fmla="*/ 216 h 428"/>
                <a:gd name="T44" fmla="*/ 20 w 352"/>
                <a:gd name="T45" fmla="*/ 236 h 428"/>
                <a:gd name="T46" fmla="*/ 9 w 352"/>
                <a:gd name="T47" fmla="*/ 257 h 428"/>
                <a:gd name="T48" fmla="*/ 2 w 352"/>
                <a:gd name="T49" fmla="*/ 282 h 428"/>
                <a:gd name="T50" fmla="*/ 0 w 352"/>
                <a:gd name="T51" fmla="*/ 307 h 428"/>
                <a:gd name="T52" fmla="*/ 1 w 352"/>
                <a:gd name="T53" fmla="*/ 323 h 428"/>
                <a:gd name="T54" fmla="*/ 7 w 352"/>
                <a:gd name="T55" fmla="*/ 352 h 428"/>
                <a:gd name="T56" fmla="*/ 19 w 352"/>
                <a:gd name="T57" fmla="*/ 376 h 428"/>
                <a:gd name="T58" fmla="*/ 35 w 352"/>
                <a:gd name="T59" fmla="*/ 394 h 428"/>
                <a:gd name="T60" fmla="*/ 54 w 352"/>
                <a:gd name="T61" fmla="*/ 408 h 428"/>
                <a:gd name="T62" fmla="*/ 77 w 352"/>
                <a:gd name="T63" fmla="*/ 418 h 428"/>
                <a:gd name="T64" fmla="*/ 101 w 352"/>
                <a:gd name="T65" fmla="*/ 424 h 428"/>
                <a:gd name="T66" fmla="*/ 126 w 352"/>
                <a:gd name="T67" fmla="*/ 427 h 428"/>
                <a:gd name="T68" fmla="*/ 138 w 352"/>
                <a:gd name="T69" fmla="*/ 428 h 428"/>
                <a:gd name="T70" fmla="*/ 164 w 352"/>
                <a:gd name="T71" fmla="*/ 426 h 428"/>
                <a:gd name="T72" fmla="*/ 209 w 352"/>
                <a:gd name="T73" fmla="*/ 418 h 428"/>
                <a:gd name="T74" fmla="*/ 241 w 352"/>
                <a:gd name="T75" fmla="*/ 406 h 428"/>
                <a:gd name="T76" fmla="*/ 260 w 352"/>
                <a:gd name="T77" fmla="*/ 397 h 428"/>
                <a:gd name="T78" fmla="*/ 264 w 352"/>
                <a:gd name="T79" fmla="*/ 396 h 428"/>
                <a:gd name="T80" fmla="*/ 270 w 352"/>
                <a:gd name="T81" fmla="*/ 398 h 428"/>
                <a:gd name="T82" fmla="*/ 284 w 352"/>
                <a:gd name="T83" fmla="*/ 404 h 428"/>
                <a:gd name="T84" fmla="*/ 311 w 352"/>
                <a:gd name="T85" fmla="*/ 411 h 428"/>
                <a:gd name="T86" fmla="*/ 352 w 352"/>
                <a:gd name="T87" fmla="*/ 413 h 428"/>
                <a:gd name="T88" fmla="*/ 352 w 352"/>
                <a:gd name="T89" fmla="*/ 122 h 428"/>
                <a:gd name="T90" fmla="*/ 350 w 352"/>
                <a:gd name="T91" fmla="*/ 92 h 428"/>
                <a:gd name="T92" fmla="*/ 343 w 352"/>
                <a:gd name="T93" fmla="*/ 66 h 428"/>
                <a:gd name="T94" fmla="*/ 331 w 352"/>
                <a:gd name="T95" fmla="*/ 45 h 428"/>
                <a:gd name="T96" fmla="*/ 314 w 352"/>
                <a:gd name="T97" fmla="*/ 29 h 428"/>
                <a:gd name="T98" fmla="*/ 293 w 352"/>
                <a:gd name="T99" fmla="*/ 15 h 428"/>
                <a:gd name="T100" fmla="*/ 268 w 352"/>
                <a:gd name="T101" fmla="*/ 7 h 428"/>
                <a:gd name="T102" fmla="*/ 238 w 352"/>
                <a:gd name="T103" fmla="*/ 2 h 428"/>
                <a:gd name="T104" fmla="*/ 205 w 352"/>
                <a:gd name="T105" fmla="*/ 0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52" h="428">
                  <a:moveTo>
                    <a:pt x="205" y="0"/>
                  </a:moveTo>
                  <a:lnTo>
                    <a:pt x="205" y="0"/>
                  </a:lnTo>
                  <a:lnTo>
                    <a:pt x="176" y="1"/>
                  </a:lnTo>
                  <a:lnTo>
                    <a:pt x="147" y="4"/>
                  </a:lnTo>
                  <a:lnTo>
                    <a:pt x="121" y="7"/>
                  </a:lnTo>
                  <a:lnTo>
                    <a:pt x="97" y="12"/>
                  </a:lnTo>
                  <a:lnTo>
                    <a:pt x="77" y="17"/>
                  </a:lnTo>
                  <a:lnTo>
                    <a:pt x="58" y="23"/>
                  </a:lnTo>
                  <a:lnTo>
                    <a:pt x="44" y="28"/>
                  </a:lnTo>
                  <a:lnTo>
                    <a:pt x="33" y="33"/>
                  </a:lnTo>
                  <a:lnTo>
                    <a:pt x="52" y="102"/>
                  </a:lnTo>
                  <a:lnTo>
                    <a:pt x="52" y="102"/>
                  </a:lnTo>
                  <a:lnTo>
                    <a:pt x="63" y="98"/>
                  </a:lnTo>
                  <a:lnTo>
                    <a:pt x="92" y="91"/>
                  </a:lnTo>
                  <a:lnTo>
                    <a:pt x="111" y="86"/>
                  </a:lnTo>
                  <a:lnTo>
                    <a:pt x="133" y="82"/>
                  </a:lnTo>
                  <a:lnTo>
                    <a:pt x="155" y="80"/>
                  </a:lnTo>
                  <a:lnTo>
                    <a:pt x="179" y="79"/>
                  </a:lnTo>
                  <a:lnTo>
                    <a:pt x="179" y="79"/>
                  </a:lnTo>
                  <a:lnTo>
                    <a:pt x="197" y="80"/>
                  </a:lnTo>
                  <a:lnTo>
                    <a:pt x="214" y="82"/>
                  </a:lnTo>
                  <a:lnTo>
                    <a:pt x="221" y="84"/>
                  </a:lnTo>
                  <a:lnTo>
                    <a:pt x="228" y="86"/>
                  </a:lnTo>
                  <a:lnTo>
                    <a:pt x="234" y="90"/>
                  </a:lnTo>
                  <a:lnTo>
                    <a:pt x="239" y="94"/>
                  </a:lnTo>
                  <a:lnTo>
                    <a:pt x="244" y="98"/>
                  </a:lnTo>
                  <a:lnTo>
                    <a:pt x="248" y="102"/>
                  </a:lnTo>
                  <a:lnTo>
                    <a:pt x="251" y="108"/>
                  </a:lnTo>
                  <a:lnTo>
                    <a:pt x="254" y="114"/>
                  </a:lnTo>
                  <a:lnTo>
                    <a:pt x="256" y="120"/>
                  </a:lnTo>
                  <a:lnTo>
                    <a:pt x="258" y="129"/>
                  </a:lnTo>
                  <a:lnTo>
                    <a:pt x="260" y="137"/>
                  </a:lnTo>
                  <a:lnTo>
                    <a:pt x="260" y="146"/>
                  </a:lnTo>
                  <a:lnTo>
                    <a:pt x="260" y="176"/>
                  </a:lnTo>
                  <a:lnTo>
                    <a:pt x="179" y="176"/>
                  </a:lnTo>
                  <a:lnTo>
                    <a:pt x="179" y="176"/>
                  </a:lnTo>
                  <a:lnTo>
                    <a:pt x="154" y="177"/>
                  </a:lnTo>
                  <a:lnTo>
                    <a:pt x="132" y="179"/>
                  </a:lnTo>
                  <a:lnTo>
                    <a:pt x="111" y="182"/>
                  </a:lnTo>
                  <a:lnTo>
                    <a:pt x="93" y="187"/>
                  </a:lnTo>
                  <a:lnTo>
                    <a:pt x="77" y="192"/>
                  </a:lnTo>
                  <a:lnTo>
                    <a:pt x="61" y="200"/>
                  </a:lnTo>
                  <a:lnTo>
                    <a:pt x="49" y="207"/>
                  </a:lnTo>
                  <a:lnTo>
                    <a:pt x="38" y="216"/>
                  </a:lnTo>
                  <a:lnTo>
                    <a:pt x="29" y="225"/>
                  </a:lnTo>
                  <a:lnTo>
                    <a:pt x="20" y="236"/>
                  </a:lnTo>
                  <a:lnTo>
                    <a:pt x="14" y="246"/>
                  </a:lnTo>
                  <a:lnTo>
                    <a:pt x="9" y="257"/>
                  </a:lnTo>
                  <a:lnTo>
                    <a:pt x="5" y="270"/>
                  </a:lnTo>
                  <a:lnTo>
                    <a:pt x="2" y="282"/>
                  </a:lnTo>
                  <a:lnTo>
                    <a:pt x="1" y="294"/>
                  </a:lnTo>
                  <a:lnTo>
                    <a:pt x="0" y="307"/>
                  </a:lnTo>
                  <a:lnTo>
                    <a:pt x="0" y="307"/>
                  </a:lnTo>
                  <a:lnTo>
                    <a:pt x="1" y="323"/>
                  </a:lnTo>
                  <a:lnTo>
                    <a:pt x="3" y="338"/>
                  </a:lnTo>
                  <a:lnTo>
                    <a:pt x="7" y="352"/>
                  </a:lnTo>
                  <a:lnTo>
                    <a:pt x="12" y="364"/>
                  </a:lnTo>
                  <a:lnTo>
                    <a:pt x="19" y="376"/>
                  </a:lnTo>
                  <a:lnTo>
                    <a:pt x="27" y="386"/>
                  </a:lnTo>
                  <a:lnTo>
                    <a:pt x="35" y="394"/>
                  </a:lnTo>
                  <a:lnTo>
                    <a:pt x="45" y="401"/>
                  </a:lnTo>
                  <a:lnTo>
                    <a:pt x="54" y="408"/>
                  </a:lnTo>
                  <a:lnTo>
                    <a:pt x="65" y="414"/>
                  </a:lnTo>
                  <a:lnTo>
                    <a:pt x="77" y="418"/>
                  </a:lnTo>
                  <a:lnTo>
                    <a:pt x="89" y="422"/>
                  </a:lnTo>
                  <a:lnTo>
                    <a:pt x="101" y="424"/>
                  </a:lnTo>
                  <a:lnTo>
                    <a:pt x="113" y="426"/>
                  </a:lnTo>
                  <a:lnTo>
                    <a:pt x="126" y="427"/>
                  </a:lnTo>
                  <a:lnTo>
                    <a:pt x="138" y="428"/>
                  </a:lnTo>
                  <a:lnTo>
                    <a:pt x="138" y="428"/>
                  </a:lnTo>
                  <a:lnTo>
                    <a:pt x="151" y="427"/>
                  </a:lnTo>
                  <a:lnTo>
                    <a:pt x="164" y="426"/>
                  </a:lnTo>
                  <a:lnTo>
                    <a:pt x="189" y="423"/>
                  </a:lnTo>
                  <a:lnTo>
                    <a:pt x="209" y="418"/>
                  </a:lnTo>
                  <a:lnTo>
                    <a:pt x="227" y="412"/>
                  </a:lnTo>
                  <a:lnTo>
                    <a:pt x="241" y="406"/>
                  </a:lnTo>
                  <a:lnTo>
                    <a:pt x="252" y="401"/>
                  </a:lnTo>
                  <a:lnTo>
                    <a:pt x="260" y="397"/>
                  </a:lnTo>
                  <a:lnTo>
                    <a:pt x="264" y="396"/>
                  </a:lnTo>
                  <a:lnTo>
                    <a:pt x="264" y="396"/>
                  </a:lnTo>
                  <a:lnTo>
                    <a:pt x="266" y="397"/>
                  </a:lnTo>
                  <a:lnTo>
                    <a:pt x="270" y="398"/>
                  </a:lnTo>
                  <a:lnTo>
                    <a:pt x="276" y="401"/>
                  </a:lnTo>
                  <a:lnTo>
                    <a:pt x="284" y="404"/>
                  </a:lnTo>
                  <a:lnTo>
                    <a:pt x="295" y="407"/>
                  </a:lnTo>
                  <a:lnTo>
                    <a:pt x="311" y="411"/>
                  </a:lnTo>
                  <a:lnTo>
                    <a:pt x="329" y="412"/>
                  </a:lnTo>
                  <a:lnTo>
                    <a:pt x="352" y="413"/>
                  </a:lnTo>
                  <a:lnTo>
                    <a:pt x="352" y="122"/>
                  </a:lnTo>
                  <a:lnTo>
                    <a:pt x="352" y="122"/>
                  </a:lnTo>
                  <a:lnTo>
                    <a:pt x="352" y="106"/>
                  </a:lnTo>
                  <a:lnTo>
                    <a:pt x="350" y="92"/>
                  </a:lnTo>
                  <a:lnTo>
                    <a:pt x="347" y="78"/>
                  </a:lnTo>
                  <a:lnTo>
                    <a:pt x="343" y="66"/>
                  </a:lnTo>
                  <a:lnTo>
                    <a:pt x="337" y="56"/>
                  </a:lnTo>
                  <a:lnTo>
                    <a:pt x="331" y="45"/>
                  </a:lnTo>
                  <a:lnTo>
                    <a:pt x="323" y="36"/>
                  </a:lnTo>
                  <a:lnTo>
                    <a:pt x="314" y="29"/>
                  </a:lnTo>
                  <a:lnTo>
                    <a:pt x="304" y="22"/>
                  </a:lnTo>
                  <a:lnTo>
                    <a:pt x="293" y="15"/>
                  </a:lnTo>
                  <a:lnTo>
                    <a:pt x="281" y="11"/>
                  </a:lnTo>
                  <a:lnTo>
                    <a:pt x="268" y="7"/>
                  </a:lnTo>
                  <a:lnTo>
                    <a:pt x="253" y="4"/>
                  </a:lnTo>
                  <a:lnTo>
                    <a:pt x="238" y="2"/>
                  </a:lnTo>
                  <a:lnTo>
                    <a:pt x="223" y="1"/>
                  </a:lnTo>
                  <a:lnTo>
                    <a:pt x="205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18" name="Freeform 10"/>
            <p:cNvSpPr>
              <a:spLocks/>
            </p:cNvSpPr>
            <p:nvPr userDrawn="1"/>
          </p:nvSpPr>
          <p:spPr bwMode="auto">
            <a:xfrm>
              <a:off x="4936" y="4034"/>
              <a:ext cx="43" cy="29"/>
            </a:xfrm>
            <a:custGeom>
              <a:avLst/>
              <a:gdLst>
                <a:gd name="T0" fmla="*/ 171 w 171"/>
                <a:gd name="T1" fmla="*/ 93 h 116"/>
                <a:gd name="T2" fmla="*/ 171 w 171"/>
                <a:gd name="T3" fmla="*/ 93 h 116"/>
                <a:gd name="T4" fmla="*/ 152 w 171"/>
                <a:gd name="T5" fmla="*/ 99 h 116"/>
                <a:gd name="T6" fmla="*/ 125 w 171"/>
                <a:gd name="T7" fmla="*/ 108 h 116"/>
                <a:gd name="T8" fmla="*/ 111 w 171"/>
                <a:gd name="T9" fmla="*/ 111 h 116"/>
                <a:gd name="T10" fmla="*/ 95 w 171"/>
                <a:gd name="T11" fmla="*/ 114 h 116"/>
                <a:gd name="T12" fmla="*/ 81 w 171"/>
                <a:gd name="T13" fmla="*/ 116 h 116"/>
                <a:gd name="T14" fmla="*/ 68 w 171"/>
                <a:gd name="T15" fmla="*/ 116 h 116"/>
                <a:gd name="T16" fmla="*/ 68 w 171"/>
                <a:gd name="T17" fmla="*/ 116 h 116"/>
                <a:gd name="T18" fmla="*/ 54 w 171"/>
                <a:gd name="T19" fmla="*/ 116 h 116"/>
                <a:gd name="T20" fmla="*/ 41 w 171"/>
                <a:gd name="T21" fmla="*/ 114 h 116"/>
                <a:gd name="T22" fmla="*/ 29 w 171"/>
                <a:gd name="T23" fmla="*/ 110 h 116"/>
                <a:gd name="T24" fmla="*/ 24 w 171"/>
                <a:gd name="T25" fmla="*/ 108 h 116"/>
                <a:gd name="T26" fmla="*/ 20 w 171"/>
                <a:gd name="T27" fmla="*/ 105 h 116"/>
                <a:gd name="T28" fmla="*/ 16 w 171"/>
                <a:gd name="T29" fmla="*/ 101 h 116"/>
                <a:gd name="T30" fmla="*/ 12 w 171"/>
                <a:gd name="T31" fmla="*/ 97 h 116"/>
                <a:gd name="T32" fmla="*/ 9 w 171"/>
                <a:gd name="T33" fmla="*/ 92 h 116"/>
                <a:gd name="T34" fmla="*/ 6 w 171"/>
                <a:gd name="T35" fmla="*/ 87 h 116"/>
                <a:gd name="T36" fmla="*/ 3 w 171"/>
                <a:gd name="T37" fmla="*/ 82 h 116"/>
                <a:gd name="T38" fmla="*/ 1 w 171"/>
                <a:gd name="T39" fmla="*/ 76 h 116"/>
                <a:gd name="T40" fmla="*/ 0 w 171"/>
                <a:gd name="T41" fmla="*/ 69 h 116"/>
                <a:gd name="T42" fmla="*/ 0 w 171"/>
                <a:gd name="T43" fmla="*/ 61 h 116"/>
                <a:gd name="T44" fmla="*/ 0 w 171"/>
                <a:gd name="T45" fmla="*/ 61 h 116"/>
                <a:gd name="T46" fmla="*/ 1 w 171"/>
                <a:gd name="T47" fmla="*/ 49 h 116"/>
                <a:gd name="T48" fmla="*/ 4 w 171"/>
                <a:gd name="T49" fmla="*/ 38 h 116"/>
                <a:gd name="T50" fmla="*/ 7 w 171"/>
                <a:gd name="T51" fmla="*/ 33 h 116"/>
                <a:gd name="T52" fmla="*/ 10 w 171"/>
                <a:gd name="T53" fmla="*/ 27 h 116"/>
                <a:gd name="T54" fmla="*/ 13 w 171"/>
                <a:gd name="T55" fmla="*/ 23 h 116"/>
                <a:gd name="T56" fmla="*/ 17 w 171"/>
                <a:gd name="T57" fmla="*/ 19 h 116"/>
                <a:gd name="T58" fmla="*/ 22 w 171"/>
                <a:gd name="T59" fmla="*/ 16 h 116"/>
                <a:gd name="T60" fmla="*/ 27 w 171"/>
                <a:gd name="T61" fmla="*/ 13 h 116"/>
                <a:gd name="T62" fmla="*/ 33 w 171"/>
                <a:gd name="T63" fmla="*/ 10 h 116"/>
                <a:gd name="T64" fmla="*/ 39 w 171"/>
                <a:gd name="T65" fmla="*/ 8 h 116"/>
                <a:gd name="T66" fmla="*/ 55 w 171"/>
                <a:gd name="T67" fmla="*/ 5 h 116"/>
                <a:gd name="T68" fmla="*/ 73 w 171"/>
                <a:gd name="T69" fmla="*/ 3 h 116"/>
                <a:gd name="T70" fmla="*/ 171 w 171"/>
                <a:gd name="T71" fmla="*/ 0 h 116"/>
                <a:gd name="T72" fmla="*/ 171 w 171"/>
                <a:gd name="T73" fmla="*/ 93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71" h="116">
                  <a:moveTo>
                    <a:pt x="171" y="93"/>
                  </a:moveTo>
                  <a:lnTo>
                    <a:pt x="171" y="93"/>
                  </a:lnTo>
                  <a:lnTo>
                    <a:pt x="152" y="99"/>
                  </a:lnTo>
                  <a:lnTo>
                    <a:pt x="125" y="108"/>
                  </a:lnTo>
                  <a:lnTo>
                    <a:pt x="111" y="111"/>
                  </a:lnTo>
                  <a:lnTo>
                    <a:pt x="95" y="114"/>
                  </a:lnTo>
                  <a:lnTo>
                    <a:pt x="81" y="116"/>
                  </a:lnTo>
                  <a:lnTo>
                    <a:pt x="68" y="116"/>
                  </a:lnTo>
                  <a:lnTo>
                    <a:pt x="68" y="116"/>
                  </a:lnTo>
                  <a:lnTo>
                    <a:pt x="54" y="116"/>
                  </a:lnTo>
                  <a:lnTo>
                    <a:pt x="41" y="114"/>
                  </a:lnTo>
                  <a:lnTo>
                    <a:pt x="29" y="110"/>
                  </a:lnTo>
                  <a:lnTo>
                    <a:pt x="24" y="108"/>
                  </a:lnTo>
                  <a:lnTo>
                    <a:pt x="20" y="105"/>
                  </a:lnTo>
                  <a:lnTo>
                    <a:pt x="16" y="101"/>
                  </a:lnTo>
                  <a:lnTo>
                    <a:pt x="12" y="97"/>
                  </a:lnTo>
                  <a:lnTo>
                    <a:pt x="9" y="92"/>
                  </a:lnTo>
                  <a:lnTo>
                    <a:pt x="6" y="87"/>
                  </a:lnTo>
                  <a:lnTo>
                    <a:pt x="3" y="82"/>
                  </a:lnTo>
                  <a:lnTo>
                    <a:pt x="1" y="76"/>
                  </a:lnTo>
                  <a:lnTo>
                    <a:pt x="0" y="69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1" y="49"/>
                  </a:lnTo>
                  <a:lnTo>
                    <a:pt x="4" y="38"/>
                  </a:lnTo>
                  <a:lnTo>
                    <a:pt x="7" y="33"/>
                  </a:lnTo>
                  <a:lnTo>
                    <a:pt x="10" y="27"/>
                  </a:lnTo>
                  <a:lnTo>
                    <a:pt x="13" y="23"/>
                  </a:lnTo>
                  <a:lnTo>
                    <a:pt x="17" y="19"/>
                  </a:lnTo>
                  <a:lnTo>
                    <a:pt x="22" y="16"/>
                  </a:lnTo>
                  <a:lnTo>
                    <a:pt x="27" y="13"/>
                  </a:lnTo>
                  <a:lnTo>
                    <a:pt x="33" y="10"/>
                  </a:lnTo>
                  <a:lnTo>
                    <a:pt x="39" y="8"/>
                  </a:lnTo>
                  <a:lnTo>
                    <a:pt x="55" y="5"/>
                  </a:lnTo>
                  <a:lnTo>
                    <a:pt x="73" y="3"/>
                  </a:lnTo>
                  <a:lnTo>
                    <a:pt x="171" y="0"/>
                  </a:lnTo>
                  <a:lnTo>
                    <a:pt x="171" y="9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19" name="Freeform 11"/>
            <p:cNvSpPr>
              <a:spLocks/>
            </p:cNvSpPr>
            <p:nvPr userDrawn="1"/>
          </p:nvSpPr>
          <p:spPr bwMode="auto">
            <a:xfrm>
              <a:off x="4914" y="3974"/>
              <a:ext cx="88" cy="107"/>
            </a:xfrm>
            <a:custGeom>
              <a:avLst/>
              <a:gdLst>
                <a:gd name="T0" fmla="*/ 206 w 353"/>
                <a:gd name="T1" fmla="*/ 0 h 428"/>
                <a:gd name="T2" fmla="*/ 148 w 353"/>
                <a:gd name="T3" fmla="*/ 4 h 428"/>
                <a:gd name="T4" fmla="*/ 98 w 353"/>
                <a:gd name="T5" fmla="*/ 12 h 428"/>
                <a:gd name="T6" fmla="*/ 59 w 353"/>
                <a:gd name="T7" fmla="*/ 23 h 428"/>
                <a:gd name="T8" fmla="*/ 33 w 353"/>
                <a:gd name="T9" fmla="*/ 33 h 428"/>
                <a:gd name="T10" fmla="*/ 53 w 353"/>
                <a:gd name="T11" fmla="*/ 102 h 428"/>
                <a:gd name="T12" fmla="*/ 92 w 353"/>
                <a:gd name="T13" fmla="*/ 91 h 428"/>
                <a:gd name="T14" fmla="*/ 132 w 353"/>
                <a:gd name="T15" fmla="*/ 82 h 428"/>
                <a:gd name="T16" fmla="*/ 178 w 353"/>
                <a:gd name="T17" fmla="*/ 79 h 428"/>
                <a:gd name="T18" fmla="*/ 198 w 353"/>
                <a:gd name="T19" fmla="*/ 80 h 428"/>
                <a:gd name="T20" fmla="*/ 221 w 353"/>
                <a:gd name="T21" fmla="*/ 84 h 428"/>
                <a:gd name="T22" fmla="*/ 233 w 353"/>
                <a:gd name="T23" fmla="*/ 90 h 428"/>
                <a:gd name="T24" fmla="*/ 244 w 353"/>
                <a:gd name="T25" fmla="*/ 98 h 428"/>
                <a:gd name="T26" fmla="*/ 252 w 353"/>
                <a:gd name="T27" fmla="*/ 108 h 428"/>
                <a:gd name="T28" fmla="*/ 257 w 353"/>
                <a:gd name="T29" fmla="*/ 120 h 428"/>
                <a:gd name="T30" fmla="*/ 259 w 353"/>
                <a:gd name="T31" fmla="*/ 137 h 428"/>
                <a:gd name="T32" fmla="*/ 260 w 353"/>
                <a:gd name="T33" fmla="*/ 176 h 428"/>
                <a:gd name="T34" fmla="*/ 178 w 353"/>
                <a:gd name="T35" fmla="*/ 176 h 428"/>
                <a:gd name="T36" fmla="*/ 131 w 353"/>
                <a:gd name="T37" fmla="*/ 179 h 428"/>
                <a:gd name="T38" fmla="*/ 92 w 353"/>
                <a:gd name="T39" fmla="*/ 187 h 428"/>
                <a:gd name="T40" fmla="*/ 62 w 353"/>
                <a:gd name="T41" fmla="*/ 200 h 428"/>
                <a:gd name="T42" fmla="*/ 38 w 353"/>
                <a:gd name="T43" fmla="*/ 216 h 428"/>
                <a:gd name="T44" fmla="*/ 21 w 353"/>
                <a:gd name="T45" fmla="*/ 236 h 428"/>
                <a:gd name="T46" fmla="*/ 9 w 353"/>
                <a:gd name="T47" fmla="*/ 257 h 428"/>
                <a:gd name="T48" fmla="*/ 3 w 353"/>
                <a:gd name="T49" fmla="*/ 282 h 428"/>
                <a:gd name="T50" fmla="*/ 0 w 353"/>
                <a:gd name="T51" fmla="*/ 307 h 428"/>
                <a:gd name="T52" fmla="*/ 2 w 353"/>
                <a:gd name="T53" fmla="*/ 323 h 428"/>
                <a:gd name="T54" fmla="*/ 8 w 353"/>
                <a:gd name="T55" fmla="*/ 352 h 428"/>
                <a:gd name="T56" fmla="*/ 19 w 353"/>
                <a:gd name="T57" fmla="*/ 376 h 428"/>
                <a:gd name="T58" fmla="*/ 35 w 353"/>
                <a:gd name="T59" fmla="*/ 394 h 428"/>
                <a:gd name="T60" fmla="*/ 55 w 353"/>
                <a:gd name="T61" fmla="*/ 408 h 428"/>
                <a:gd name="T62" fmla="*/ 77 w 353"/>
                <a:gd name="T63" fmla="*/ 418 h 428"/>
                <a:gd name="T64" fmla="*/ 101 w 353"/>
                <a:gd name="T65" fmla="*/ 424 h 428"/>
                <a:gd name="T66" fmla="*/ 125 w 353"/>
                <a:gd name="T67" fmla="*/ 427 h 428"/>
                <a:gd name="T68" fmla="*/ 137 w 353"/>
                <a:gd name="T69" fmla="*/ 428 h 428"/>
                <a:gd name="T70" fmla="*/ 165 w 353"/>
                <a:gd name="T71" fmla="*/ 426 h 428"/>
                <a:gd name="T72" fmla="*/ 210 w 353"/>
                <a:gd name="T73" fmla="*/ 418 h 428"/>
                <a:gd name="T74" fmla="*/ 242 w 353"/>
                <a:gd name="T75" fmla="*/ 406 h 428"/>
                <a:gd name="T76" fmla="*/ 260 w 353"/>
                <a:gd name="T77" fmla="*/ 397 h 428"/>
                <a:gd name="T78" fmla="*/ 264 w 353"/>
                <a:gd name="T79" fmla="*/ 396 h 428"/>
                <a:gd name="T80" fmla="*/ 269 w 353"/>
                <a:gd name="T81" fmla="*/ 398 h 428"/>
                <a:gd name="T82" fmla="*/ 283 w 353"/>
                <a:gd name="T83" fmla="*/ 404 h 428"/>
                <a:gd name="T84" fmla="*/ 310 w 353"/>
                <a:gd name="T85" fmla="*/ 411 h 428"/>
                <a:gd name="T86" fmla="*/ 353 w 353"/>
                <a:gd name="T87" fmla="*/ 413 h 428"/>
                <a:gd name="T88" fmla="*/ 353 w 353"/>
                <a:gd name="T89" fmla="*/ 122 h 428"/>
                <a:gd name="T90" fmla="*/ 351 w 353"/>
                <a:gd name="T91" fmla="*/ 92 h 428"/>
                <a:gd name="T92" fmla="*/ 343 w 353"/>
                <a:gd name="T93" fmla="*/ 66 h 428"/>
                <a:gd name="T94" fmla="*/ 330 w 353"/>
                <a:gd name="T95" fmla="*/ 45 h 428"/>
                <a:gd name="T96" fmla="*/ 314 w 353"/>
                <a:gd name="T97" fmla="*/ 29 h 428"/>
                <a:gd name="T98" fmla="*/ 293 w 353"/>
                <a:gd name="T99" fmla="*/ 15 h 428"/>
                <a:gd name="T100" fmla="*/ 268 w 353"/>
                <a:gd name="T101" fmla="*/ 7 h 428"/>
                <a:gd name="T102" fmla="*/ 239 w 353"/>
                <a:gd name="T103" fmla="*/ 2 h 428"/>
                <a:gd name="T104" fmla="*/ 206 w 353"/>
                <a:gd name="T105" fmla="*/ 0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53" h="428">
                  <a:moveTo>
                    <a:pt x="206" y="0"/>
                  </a:moveTo>
                  <a:lnTo>
                    <a:pt x="206" y="0"/>
                  </a:lnTo>
                  <a:lnTo>
                    <a:pt x="175" y="1"/>
                  </a:lnTo>
                  <a:lnTo>
                    <a:pt x="148" y="4"/>
                  </a:lnTo>
                  <a:lnTo>
                    <a:pt x="121" y="7"/>
                  </a:lnTo>
                  <a:lnTo>
                    <a:pt x="98" y="12"/>
                  </a:lnTo>
                  <a:lnTo>
                    <a:pt x="77" y="17"/>
                  </a:lnTo>
                  <a:lnTo>
                    <a:pt x="59" y="23"/>
                  </a:lnTo>
                  <a:lnTo>
                    <a:pt x="44" y="28"/>
                  </a:lnTo>
                  <a:lnTo>
                    <a:pt x="33" y="33"/>
                  </a:lnTo>
                  <a:lnTo>
                    <a:pt x="53" y="102"/>
                  </a:lnTo>
                  <a:lnTo>
                    <a:pt x="53" y="102"/>
                  </a:lnTo>
                  <a:lnTo>
                    <a:pt x="64" y="98"/>
                  </a:lnTo>
                  <a:lnTo>
                    <a:pt x="92" y="91"/>
                  </a:lnTo>
                  <a:lnTo>
                    <a:pt x="111" y="86"/>
                  </a:lnTo>
                  <a:lnTo>
                    <a:pt x="132" y="82"/>
                  </a:lnTo>
                  <a:lnTo>
                    <a:pt x="155" y="80"/>
                  </a:lnTo>
                  <a:lnTo>
                    <a:pt x="178" y="79"/>
                  </a:lnTo>
                  <a:lnTo>
                    <a:pt x="178" y="79"/>
                  </a:lnTo>
                  <a:lnTo>
                    <a:pt x="198" y="80"/>
                  </a:lnTo>
                  <a:lnTo>
                    <a:pt x="214" y="82"/>
                  </a:lnTo>
                  <a:lnTo>
                    <a:pt x="221" y="84"/>
                  </a:lnTo>
                  <a:lnTo>
                    <a:pt x="227" y="86"/>
                  </a:lnTo>
                  <a:lnTo>
                    <a:pt x="233" y="90"/>
                  </a:lnTo>
                  <a:lnTo>
                    <a:pt x="240" y="94"/>
                  </a:lnTo>
                  <a:lnTo>
                    <a:pt x="244" y="98"/>
                  </a:lnTo>
                  <a:lnTo>
                    <a:pt x="248" y="102"/>
                  </a:lnTo>
                  <a:lnTo>
                    <a:pt x="252" y="108"/>
                  </a:lnTo>
                  <a:lnTo>
                    <a:pt x="255" y="114"/>
                  </a:lnTo>
                  <a:lnTo>
                    <a:pt x="257" y="120"/>
                  </a:lnTo>
                  <a:lnTo>
                    <a:pt x="258" y="129"/>
                  </a:lnTo>
                  <a:lnTo>
                    <a:pt x="259" y="137"/>
                  </a:lnTo>
                  <a:lnTo>
                    <a:pt x="260" y="146"/>
                  </a:lnTo>
                  <a:lnTo>
                    <a:pt x="260" y="176"/>
                  </a:lnTo>
                  <a:lnTo>
                    <a:pt x="178" y="176"/>
                  </a:lnTo>
                  <a:lnTo>
                    <a:pt x="178" y="176"/>
                  </a:lnTo>
                  <a:lnTo>
                    <a:pt x="154" y="177"/>
                  </a:lnTo>
                  <a:lnTo>
                    <a:pt x="131" y="179"/>
                  </a:lnTo>
                  <a:lnTo>
                    <a:pt x="111" y="182"/>
                  </a:lnTo>
                  <a:lnTo>
                    <a:pt x="92" y="187"/>
                  </a:lnTo>
                  <a:lnTo>
                    <a:pt x="76" y="192"/>
                  </a:lnTo>
                  <a:lnTo>
                    <a:pt x="62" y="200"/>
                  </a:lnTo>
                  <a:lnTo>
                    <a:pt x="50" y="207"/>
                  </a:lnTo>
                  <a:lnTo>
                    <a:pt x="38" y="216"/>
                  </a:lnTo>
                  <a:lnTo>
                    <a:pt x="28" y="225"/>
                  </a:lnTo>
                  <a:lnTo>
                    <a:pt x="21" y="236"/>
                  </a:lnTo>
                  <a:lnTo>
                    <a:pt x="14" y="246"/>
                  </a:lnTo>
                  <a:lnTo>
                    <a:pt x="9" y="257"/>
                  </a:lnTo>
                  <a:lnTo>
                    <a:pt x="6" y="270"/>
                  </a:lnTo>
                  <a:lnTo>
                    <a:pt x="3" y="282"/>
                  </a:lnTo>
                  <a:lnTo>
                    <a:pt x="0" y="294"/>
                  </a:lnTo>
                  <a:lnTo>
                    <a:pt x="0" y="307"/>
                  </a:lnTo>
                  <a:lnTo>
                    <a:pt x="0" y="307"/>
                  </a:lnTo>
                  <a:lnTo>
                    <a:pt x="2" y="323"/>
                  </a:lnTo>
                  <a:lnTo>
                    <a:pt x="4" y="338"/>
                  </a:lnTo>
                  <a:lnTo>
                    <a:pt x="8" y="352"/>
                  </a:lnTo>
                  <a:lnTo>
                    <a:pt x="13" y="364"/>
                  </a:lnTo>
                  <a:lnTo>
                    <a:pt x="19" y="376"/>
                  </a:lnTo>
                  <a:lnTo>
                    <a:pt x="27" y="386"/>
                  </a:lnTo>
                  <a:lnTo>
                    <a:pt x="35" y="394"/>
                  </a:lnTo>
                  <a:lnTo>
                    <a:pt x="44" y="401"/>
                  </a:lnTo>
                  <a:lnTo>
                    <a:pt x="55" y="408"/>
                  </a:lnTo>
                  <a:lnTo>
                    <a:pt x="66" y="414"/>
                  </a:lnTo>
                  <a:lnTo>
                    <a:pt x="77" y="418"/>
                  </a:lnTo>
                  <a:lnTo>
                    <a:pt x="88" y="422"/>
                  </a:lnTo>
                  <a:lnTo>
                    <a:pt x="101" y="424"/>
                  </a:lnTo>
                  <a:lnTo>
                    <a:pt x="113" y="426"/>
                  </a:lnTo>
                  <a:lnTo>
                    <a:pt x="125" y="427"/>
                  </a:lnTo>
                  <a:lnTo>
                    <a:pt x="137" y="428"/>
                  </a:lnTo>
                  <a:lnTo>
                    <a:pt x="137" y="428"/>
                  </a:lnTo>
                  <a:lnTo>
                    <a:pt x="152" y="427"/>
                  </a:lnTo>
                  <a:lnTo>
                    <a:pt x="165" y="426"/>
                  </a:lnTo>
                  <a:lnTo>
                    <a:pt x="188" y="423"/>
                  </a:lnTo>
                  <a:lnTo>
                    <a:pt x="210" y="418"/>
                  </a:lnTo>
                  <a:lnTo>
                    <a:pt x="227" y="412"/>
                  </a:lnTo>
                  <a:lnTo>
                    <a:pt x="242" y="406"/>
                  </a:lnTo>
                  <a:lnTo>
                    <a:pt x="253" y="401"/>
                  </a:lnTo>
                  <a:lnTo>
                    <a:pt x="260" y="397"/>
                  </a:lnTo>
                  <a:lnTo>
                    <a:pt x="264" y="396"/>
                  </a:lnTo>
                  <a:lnTo>
                    <a:pt x="264" y="396"/>
                  </a:lnTo>
                  <a:lnTo>
                    <a:pt x="266" y="397"/>
                  </a:lnTo>
                  <a:lnTo>
                    <a:pt x="269" y="398"/>
                  </a:lnTo>
                  <a:lnTo>
                    <a:pt x="275" y="401"/>
                  </a:lnTo>
                  <a:lnTo>
                    <a:pt x="283" y="404"/>
                  </a:lnTo>
                  <a:lnTo>
                    <a:pt x="296" y="407"/>
                  </a:lnTo>
                  <a:lnTo>
                    <a:pt x="310" y="411"/>
                  </a:lnTo>
                  <a:lnTo>
                    <a:pt x="329" y="412"/>
                  </a:lnTo>
                  <a:lnTo>
                    <a:pt x="353" y="413"/>
                  </a:lnTo>
                  <a:lnTo>
                    <a:pt x="353" y="122"/>
                  </a:lnTo>
                  <a:lnTo>
                    <a:pt x="353" y="122"/>
                  </a:lnTo>
                  <a:lnTo>
                    <a:pt x="353" y="106"/>
                  </a:lnTo>
                  <a:lnTo>
                    <a:pt x="351" y="92"/>
                  </a:lnTo>
                  <a:lnTo>
                    <a:pt x="348" y="78"/>
                  </a:lnTo>
                  <a:lnTo>
                    <a:pt x="343" y="66"/>
                  </a:lnTo>
                  <a:lnTo>
                    <a:pt x="338" y="56"/>
                  </a:lnTo>
                  <a:lnTo>
                    <a:pt x="330" y="45"/>
                  </a:lnTo>
                  <a:lnTo>
                    <a:pt x="323" y="36"/>
                  </a:lnTo>
                  <a:lnTo>
                    <a:pt x="314" y="29"/>
                  </a:lnTo>
                  <a:lnTo>
                    <a:pt x="304" y="22"/>
                  </a:lnTo>
                  <a:lnTo>
                    <a:pt x="293" y="15"/>
                  </a:lnTo>
                  <a:lnTo>
                    <a:pt x="281" y="11"/>
                  </a:lnTo>
                  <a:lnTo>
                    <a:pt x="268" y="7"/>
                  </a:lnTo>
                  <a:lnTo>
                    <a:pt x="254" y="4"/>
                  </a:lnTo>
                  <a:lnTo>
                    <a:pt x="239" y="2"/>
                  </a:lnTo>
                  <a:lnTo>
                    <a:pt x="222" y="1"/>
                  </a:lnTo>
                  <a:lnTo>
                    <a:pt x="20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20" name="Freeform 12"/>
            <p:cNvSpPr>
              <a:spLocks/>
            </p:cNvSpPr>
            <p:nvPr userDrawn="1"/>
          </p:nvSpPr>
          <p:spPr bwMode="auto">
            <a:xfrm>
              <a:off x="5263" y="3975"/>
              <a:ext cx="93" cy="106"/>
            </a:xfrm>
            <a:custGeom>
              <a:avLst/>
              <a:gdLst>
                <a:gd name="T0" fmla="*/ 281 w 374"/>
                <a:gd name="T1" fmla="*/ 313 h 424"/>
                <a:gd name="T2" fmla="*/ 246 w 374"/>
                <a:gd name="T3" fmla="*/ 327 h 424"/>
                <a:gd name="T4" fmla="*/ 217 w 374"/>
                <a:gd name="T5" fmla="*/ 336 h 424"/>
                <a:gd name="T6" fmla="*/ 184 w 374"/>
                <a:gd name="T7" fmla="*/ 341 h 424"/>
                <a:gd name="T8" fmla="*/ 167 w 374"/>
                <a:gd name="T9" fmla="*/ 342 h 424"/>
                <a:gd name="T10" fmla="*/ 145 w 374"/>
                <a:gd name="T11" fmla="*/ 341 h 424"/>
                <a:gd name="T12" fmla="*/ 129 w 374"/>
                <a:gd name="T13" fmla="*/ 337 h 424"/>
                <a:gd name="T14" fmla="*/ 116 w 374"/>
                <a:gd name="T15" fmla="*/ 329 h 424"/>
                <a:gd name="T16" fmla="*/ 106 w 374"/>
                <a:gd name="T17" fmla="*/ 319 h 424"/>
                <a:gd name="T18" fmla="*/ 99 w 374"/>
                <a:gd name="T19" fmla="*/ 307 h 424"/>
                <a:gd name="T20" fmla="*/ 95 w 374"/>
                <a:gd name="T21" fmla="*/ 290 h 424"/>
                <a:gd name="T22" fmla="*/ 93 w 374"/>
                <a:gd name="T23" fmla="*/ 248 h 424"/>
                <a:gd name="T24" fmla="*/ 79 w 374"/>
                <a:gd name="T25" fmla="*/ 0 h 424"/>
                <a:gd name="T26" fmla="*/ 59 w 374"/>
                <a:gd name="T27" fmla="*/ 0 h 424"/>
                <a:gd name="T28" fmla="*/ 13 w 374"/>
                <a:gd name="T29" fmla="*/ 4 h 424"/>
                <a:gd name="T30" fmla="*/ 0 w 374"/>
                <a:gd name="T31" fmla="*/ 259 h 424"/>
                <a:gd name="T32" fmla="*/ 0 w 374"/>
                <a:gd name="T33" fmla="*/ 280 h 424"/>
                <a:gd name="T34" fmla="*/ 3 w 374"/>
                <a:gd name="T35" fmla="*/ 316 h 424"/>
                <a:gd name="T36" fmla="*/ 9 w 374"/>
                <a:gd name="T37" fmla="*/ 347 h 424"/>
                <a:gd name="T38" fmla="*/ 21 w 374"/>
                <a:gd name="T39" fmla="*/ 373 h 424"/>
                <a:gd name="T40" fmla="*/ 36 w 374"/>
                <a:gd name="T41" fmla="*/ 393 h 424"/>
                <a:gd name="T42" fmla="*/ 58 w 374"/>
                <a:gd name="T43" fmla="*/ 408 h 424"/>
                <a:gd name="T44" fmla="*/ 86 w 374"/>
                <a:gd name="T45" fmla="*/ 418 h 424"/>
                <a:gd name="T46" fmla="*/ 121 w 374"/>
                <a:gd name="T47" fmla="*/ 423 h 424"/>
                <a:gd name="T48" fmla="*/ 141 w 374"/>
                <a:gd name="T49" fmla="*/ 424 h 424"/>
                <a:gd name="T50" fmla="*/ 172 w 374"/>
                <a:gd name="T51" fmla="*/ 422 h 424"/>
                <a:gd name="T52" fmla="*/ 199 w 374"/>
                <a:gd name="T53" fmla="*/ 418 h 424"/>
                <a:gd name="T54" fmla="*/ 243 w 374"/>
                <a:gd name="T55" fmla="*/ 407 h 424"/>
                <a:gd name="T56" fmla="*/ 271 w 374"/>
                <a:gd name="T57" fmla="*/ 395 h 424"/>
                <a:gd name="T58" fmla="*/ 283 w 374"/>
                <a:gd name="T59" fmla="*/ 390 h 424"/>
                <a:gd name="T60" fmla="*/ 296 w 374"/>
                <a:gd name="T61" fmla="*/ 396 h 424"/>
                <a:gd name="T62" fmla="*/ 319 w 374"/>
                <a:gd name="T63" fmla="*/ 402 h 424"/>
                <a:gd name="T64" fmla="*/ 353 w 374"/>
                <a:gd name="T65" fmla="*/ 408 h 424"/>
                <a:gd name="T66" fmla="*/ 374 w 374"/>
                <a:gd name="T67" fmla="*/ 6 h 424"/>
                <a:gd name="T68" fmla="*/ 342 w 374"/>
                <a:gd name="T69" fmla="*/ 2 h 424"/>
                <a:gd name="T70" fmla="*/ 299 w 374"/>
                <a:gd name="T71" fmla="*/ 0 h 424"/>
                <a:gd name="T72" fmla="*/ 281 w 374"/>
                <a:gd name="T73" fmla="*/ 313 h 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74" h="424">
                  <a:moveTo>
                    <a:pt x="281" y="313"/>
                  </a:moveTo>
                  <a:lnTo>
                    <a:pt x="281" y="313"/>
                  </a:lnTo>
                  <a:lnTo>
                    <a:pt x="260" y="322"/>
                  </a:lnTo>
                  <a:lnTo>
                    <a:pt x="246" y="327"/>
                  </a:lnTo>
                  <a:lnTo>
                    <a:pt x="232" y="331"/>
                  </a:lnTo>
                  <a:lnTo>
                    <a:pt x="217" y="336"/>
                  </a:lnTo>
                  <a:lnTo>
                    <a:pt x="200" y="339"/>
                  </a:lnTo>
                  <a:lnTo>
                    <a:pt x="184" y="341"/>
                  </a:lnTo>
                  <a:lnTo>
                    <a:pt x="167" y="342"/>
                  </a:lnTo>
                  <a:lnTo>
                    <a:pt x="167" y="342"/>
                  </a:lnTo>
                  <a:lnTo>
                    <a:pt x="155" y="342"/>
                  </a:lnTo>
                  <a:lnTo>
                    <a:pt x="145" y="341"/>
                  </a:lnTo>
                  <a:lnTo>
                    <a:pt x="136" y="339"/>
                  </a:lnTo>
                  <a:lnTo>
                    <a:pt x="129" y="337"/>
                  </a:lnTo>
                  <a:lnTo>
                    <a:pt x="122" y="333"/>
                  </a:lnTo>
                  <a:lnTo>
                    <a:pt x="116" y="329"/>
                  </a:lnTo>
                  <a:lnTo>
                    <a:pt x="110" y="324"/>
                  </a:lnTo>
                  <a:lnTo>
                    <a:pt x="106" y="319"/>
                  </a:lnTo>
                  <a:lnTo>
                    <a:pt x="102" y="313"/>
                  </a:lnTo>
                  <a:lnTo>
                    <a:pt x="99" y="307"/>
                  </a:lnTo>
                  <a:lnTo>
                    <a:pt x="97" y="298"/>
                  </a:lnTo>
                  <a:lnTo>
                    <a:pt x="95" y="290"/>
                  </a:lnTo>
                  <a:lnTo>
                    <a:pt x="93" y="271"/>
                  </a:lnTo>
                  <a:lnTo>
                    <a:pt x="93" y="248"/>
                  </a:lnTo>
                  <a:lnTo>
                    <a:pt x="93" y="0"/>
                  </a:lnTo>
                  <a:lnTo>
                    <a:pt x="79" y="0"/>
                  </a:lnTo>
                  <a:lnTo>
                    <a:pt x="79" y="0"/>
                  </a:lnTo>
                  <a:lnTo>
                    <a:pt x="59" y="0"/>
                  </a:lnTo>
                  <a:lnTo>
                    <a:pt x="36" y="2"/>
                  </a:lnTo>
                  <a:lnTo>
                    <a:pt x="13" y="4"/>
                  </a:lnTo>
                  <a:lnTo>
                    <a:pt x="0" y="6"/>
                  </a:lnTo>
                  <a:lnTo>
                    <a:pt x="0" y="259"/>
                  </a:lnTo>
                  <a:lnTo>
                    <a:pt x="0" y="259"/>
                  </a:lnTo>
                  <a:lnTo>
                    <a:pt x="0" y="280"/>
                  </a:lnTo>
                  <a:lnTo>
                    <a:pt x="1" y="298"/>
                  </a:lnTo>
                  <a:lnTo>
                    <a:pt x="3" y="316"/>
                  </a:lnTo>
                  <a:lnTo>
                    <a:pt x="5" y="332"/>
                  </a:lnTo>
                  <a:lnTo>
                    <a:pt x="9" y="347"/>
                  </a:lnTo>
                  <a:lnTo>
                    <a:pt x="14" y="360"/>
                  </a:lnTo>
                  <a:lnTo>
                    <a:pt x="21" y="373"/>
                  </a:lnTo>
                  <a:lnTo>
                    <a:pt x="28" y="383"/>
                  </a:lnTo>
                  <a:lnTo>
                    <a:pt x="36" y="393"/>
                  </a:lnTo>
                  <a:lnTo>
                    <a:pt x="46" y="401"/>
                  </a:lnTo>
                  <a:lnTo>
                    <a:pt x="58" y="408"/>
                  </a:lnTo>
                  <a:lnTo>
                    <a:pt x="71" y="414"/>
                  </a:lnTo>
                  <a:lnTo>
                    <a:pt x="86" y="418"/>
                  </a:lnTo>
                  <a:lnTo>
                    <a:pt x="102" y="421"/>
                  </a:lnTo>
                  <a:lnTo>
                    <a:pt x="121" y="423"/>
                  </a:lnTo>
                  <a:lnTo>
                    <a:pt x="141" y="424"/>
                  </a:lnTo>
                  <a:lnTo>
                    <a:pt x="141" y="424"/>
                  </a:lnTo>
                  <a:lnTo>
                    <a:pt x="157" y="423"/>
                  </a:lnTo>
                  <a:lnTo>
                    <a:pt x="172" y="422"/>
                  </a:lnTo>
                  <a:lnTo>
                    <a:pt x="186" y="421"/>
                  </a:lnTo>
                  <a:lnTo>
                    <a:pt x="199" y="418"/>
                  </a:lnTo>
                  <a:lnTo>
                    <a:pt x="223" y="413"/>
                  </a:lnTo>
                  <a:lnTo>
                    <a:pt x="243" y="407"/>
                  </a:lnTo>
                  <a:lnTo>
                    <a:pt x="260" y="400"/>
                  </a:lnTo>
                  <a:lnTo>
                    <a:pt x="271" y="395"/>
                  </a:lnTo>
                  <a:lnTo>
                    <a:pt x="283" y="390"/>
                  </a:lnTo>
                  <a:lnTo>
                    <a:pt x="283" y="390"/>
                  </a:lnTo>
                  <a:lnTo>
                    <a:pt x="289" y="393"/>
                  </a:lnTo>
                  <a:lnTo>
                    <a:pt x="296" y="396"/>
                  </a:lnTo>
                  <a:lnTo>
                    <a:pt x="307" y="399"/>
                  </a:lnTo>
                  <a:lnTo>
                    <a:pt x="319" y="402"/>
                  </a:lnTo>
                  <a:lnTo>
                    <a:pt x="334" y="405"/>
                  </a:lnTo>
                  <a:lnTo>
                    <a:pt x="353" y="408"/>
                  </a:lnTo>
                  <a:lnTo>
                    <a:pt x="374" y="409"/>
                  </a:lnTo>
                  <a:lnTo>
                    <a:pt x="374" y="6"/>
                  </a:lnTo>
                  <a:lnTo>
                    <a:pt x="374" y="6"/>
                  </a:lnTo>
                  <a:lnTo>
                    <a:pt x="342" y="2"/>
                  </a:lnTo>
                  <a:lnTo>
                    <a:pt x="320" y="1"/>
                  </a:lnTo>
                  <a:lnTo>
                    <a:pt x="299" y="0"/>
                  </a:lnTo>
                  <a:lnTo>
                    <a:pt x="281" y="0"/>
                  </a:lnTo>
                  <a:lnTo>
                    <a:pt x="281" y="31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21" name="Freeform 13"/>
            <p:cNvSpPr>
              <a:spLocks/>
            </p:cNvSpPr>
            <p:nvPr userDrawn="1"/>
          </p:nvSpPr>
          <p:spPr bwMode="auto">
            <a:xfrm>
              <a:off x="5383" y="3974"/>
              <a:ext cx="78" cy="107"/>
            </a:xfrm>
            <a:custGeom>
              <a:avLst/>
              <a:gdLst>
                <a:gd name="T0" fmla="*/ 11 w 311"/>
                <a:gd name="T1" fmla="*/ 415 h 428"/>
                <a:gd name="T2" fmla="*/ 83 w 311"/>
                <a:gd name="T3" fmla="*/ 425 h 428"/>
                <a:gd name="T4" fmla="*/ 138 w 311"/>
                <a:gd name="T5" fmla="*/ 428 h 428"/>
                <a:gd name="T6" fmla="*/ 183 w 311"/>
                <a:gd name="T7" fmla="*/ 425 h 428"/>
                <a:gd name="T8" fmla="*/ 227 w 311"/>
                <a:gd name="T9" fmla="*/ 414 h 428"/>
                <a:gd name="T10" fmla="*/ 265 w 311"/>
                <a:gd name="T11" fmla="*/ 394 h 428"/>
                <a:gd name="T12" fmla="*/ 295 w 311"/>
                <a:gd name="T13" fmla="*/ 363 h 428"/>
                <a:gd name="T14" fmla="*/ 310 w 311"/>
                <a:gd name="T15" fmla="*/ 318 h 428"/>
                <a:gd name="T16" fmla="*/ 310 w 311"/>
                <a:gd name="T17" fmla="*/ 288 h 428"/>
                <a:gd name="T18" fmla="*/ 302 w 311"/>
                <a:gd name="T19" fmla="*/ 256 h 428"/>
                <a:gd name="T20" fmla="*/ 283 w 311"/>
                <a:gd name="T21" fmla="*/ 231 h 428"/>
                <a:gd name="T22" fmla="*/ 257 w 311"/>
                <a:gd name="T23" fmla="*/ 211 h 428"/>
                <a:gd name="T24" fmla="*/ 209 w 311"/>
                <a:gd name="T25" fmla="*/ 187 h 428"/>
                <a:gd name="T26" fmla="*/ 149 w 311"/>
                <a:gd name="T27" fmla="*/ 164 h 428"/>
                <a:gd name="T28" fmla="*/ 113 w 311"/>
                <a:gd name="T29" fmla="*/ 144 h 428"/>
                <a:gd name="T30" fmla="*/ 103 w 311"/>
                <a:gd name="T31" fmla="*/ 132 h 428"/>
                <a:gd name="T32" fmla="*/ 100 w 311"/>
                <a:gd name="T33" fmla="*/ 116 h 428"/>
                <a:gd name="T34" fmla="*/ 102 w 311"/>
                <a:gd name="T35" fmla="*/ 104 h 428"/>
                <a:gd name="T36" fmla="*/ 116 w 311"/>
                <a:gd name="T37" fmla="*/ 86 h 428"/>
                <a:gd name="T38" fmla="*/ 132 w 311"/>
                <a:gd name="T39" fmla="*/ 78 h 428"/>
                <a:gd name="T40" fmla="*/ 156 w 311"/>
                <a:gd name="T41" fmla="*/ 74 h 428"/>
                <a:gd name="T42" fmla="*/ 185 w 311"/>
                <a:gd name="T43" fmla="*/ 75 h 428"/>
                <a:gd name="T44" fmla="*/ 238 w 311"/>
                <a:gd name="T45" fmla="*/ 85 h 428"/>
                <a:gd name="T46" fmla="*/ 295 w 311"/>
                <a:gd name="T47" fmla="*/ 30 h 428"/>
                <a:gd name="T48" fmla="*/ 263 w 311"/>
                <a:gd name="T49" fmla="*/ 16 h 428"/>
                <a:gd name="T50" fmla="*/ 207 w 311"/>
                <a:gd name="T51" fmla="*/ 4 h 428"/>
                <a:gd name="T52" fmla="*/ 158 w 311"/>
                <a:gd name="T53" fmla="*/ 0 h 428"/>
                <a:gd name="T54" fmla="*/ 115 w 311"/>
                <a:gd name="T55" fmla="*/ 4 h 428"/>
                <a:gd name="T56" fmla="*/ 76 w 311"/>
                <a:gd name="T57" fmla="*/ 17 h 428"/>
                <a:gd name="T58" fmla="*/ 42 w 311"/>
                <a:gd name="T59" fmla="*/ 39 h 428"/>
                <a:gd name="T60" fmla="*/ 19 w 311"/>
                <a:gd name="T61" fmla="*/ 69 h 428"/>
                <a:gd name="T62" fmla="*/ 7 w 311"/>
                <a:gd name="T63" fmla="*/ 107 h 428"/>
                <a:gd name="T64" fmla="*/ 7 w 311"/>
                <a:gd name="T65" fmla="*/ 137 h 428"/>
                <a:gd name="T66" fmla="*/ 19 w 311"/>
                <a:gd name="T67" fmla="*/ 175 h 428"/>
                <a:gd name="T68" fmla="*/ 42 w 311"/>
                <a:gd name="T69" fmla="*/ 203 h 428"/>
                <a:gd name="T70" fmla="*/ 73 w 311"/>
                <a:gd name="T71" fmla="*/ 223 h 428"/>
                <a:gd name="T72" fmla="*/ 119 w 311"/>
                <a:gd name="T73" fmla="*/ 243 h 428"/>
                <a:gd name="T74" fmla="*/ 171 w 311"/>
                <a:gd name="T75" fmla="*/ 261 h 428"/>
                <a:gd name="T76" fmla="*/ 205 w 311"/>
                <a:gd name="T77" fmla="*/ 280 h 428"/>
                <a:gd name="T78" fmla="*/ 216 w 311"/>
                <a:gd name="T79" fmla="*/ 296 h 428"/>
                <a:gd name="T80" fmla="*/ 217 w 311"/>
                <a:gd name="T81" fmla="*/ 306 h 428"/>
                <a:gd name="T82" fmla="*/ 212 w 311"/>
                <a:gd name="T83" fmla="*/ 328 h 428"/>
                <a:gd name="T84" fmla="*/ 202 w 311"/>
                <a:gd name="T85" fmla="*/ 340 h 428"/>
                <a:gd name="T86" fmla="*/ 184 w 311"/>
                <a:gd name="T87" fmla="*/ 348 h 428"/>
                <a:gd name="T88" fmla="*/ 158 w 311"/>
                <a:gd name="T89" fmla="*/ 353 h 428"/>
                <a:gd name="T90" fmla="*/ 113 w 311"/>
                <a:gd name="T91" fmla="*/ 354 h 428"/>
                <a:gd name="T92" fmla="*/ 28 w 311"/>
                <a:gd name="T93" fmla="*/ 344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11" h="428">
                  <a:moveTo>
                    <a:pt x="0" y="413"/>
                  </a:moveTo>
                  <a:lnTo>
                    <a:pt x="0" y="413"/>
                  </a:lnTo>
                  <a:lnTo>
                    <a:pt x="11" y="415"/>
                  </a:lnTo>
                  <a:lnTo>
                    <a:pt x="39" y="420"/>
                  </a:lnTo>
                  <a:lnTo>
                    <a:pt x="60" y="423"/>
                  </a:lnTo>
                  <a:lnTo>
                    <a:pt x="83" y="425"/>
                  </a:lnTo>
                  <a:lnTo>
                    <a:pt x="110" y="427"/>
                  </a:lnTo>
                  <a:lnTo>
                    <a:pt x="138" y="428"/>
                  </a:lnTo>
                  <a:lnTo>
                    <a:pt x="138" y="428"/>
                  </a:lnTo>
                  <a:lnTo>
                    <a:pt x="154" y="427"/>
                  </a:lnTo>
                  <a:lnTo>
                    <a:pt x="168" y="426"/>
                  </a:lnTo>
                  <a:lnTo>
                    <a:pt x="183" y="425"/>
                  </a:lnTo>
                  <a:lnTo>
                    <a:pt x="198" y="422"/>
                  </a:lnTo>
                  <a:lnTo>
                    <a:pt x="213" y="419"/>
                  </a:lnTo>
                  <a:lnTo>
                    <a:pt x="227" y="414"/>
                  </a:lnTo>
                  <a:lnTo>
                    <a:pt x="241" y="408"/>
                  </a:lnTo>
                  <a:lnTo>
                    <a:pt x="254" y="402"/>
                  </a:lnTo>
                  <a:lnTo>
                    <a:pt x="265" y="394"/>
                  </a:lnTo>
                  <a:lnTo>
                    <a:pt x="276" y="385"/>
                  </a:lnTo>
                  <a:lnTo>
                    <a:pt x="286" y="375"/>
                  </a:lnTo>
                  <a:lnTo>
                    <a:pt x="295" y="363"/>
                  </a:lnTo>
                  <a:lnTo>
                    <a:pt x="302" y="350"/>
                  </a:lnTo>
                  <a:lnTo>
                    <a:pt x="307" y="334"/>
                  </a:lnTo>
                  <a:lnTo>
                    <a:pt x="310" y="318"/>
                  </a:lnTo>
                  <a:lnTo>
                    <a:pt x="311" y="300"/>
                  </a:lnTo>
                  <a:lnTo>
                    <a:pt x="311" y="300"/>
                  </a:lnTo>
                  <a:lnTo>
                    <a:pt x="310" y="288"/>
                  </a:lnTo>
                  <a:lnTo>
                    <a:pt x="309" y="277"/>
                  </a:lnTo>
                  <a:lnTo>
                    <a:pt x="306" y="266"/>
                  </a:lnTo>
                  <a:lnTo>
                    <a:pt x="302" y="256"/>
                  </a:lnTo>
                  <a:lnTo>
                    <a:pt x="297" y="248"/>
                  </a:lnTo>
                  <a:lnTo>
                    <a:pt x="291" y="239"/>
                  </a:lnTo>
                  <a:lnTo>
                    <a:pt x="283" y="231"/>
                  </a:lnTo>
                  <a:lnTo>
                    <a:pt x="276" y="224"/>
                  </a:lnTo>
                  <a:lnTo>
                    <a:pt x="267" y="217"/>
                  </a:lnTo>
                  <a:lnTo>
                    <a:pt x="257" y="211"/>
                  </a:lnTo>
                  <a:lnTo>
                    <a:pt x="247" y="204"/>
                  </a:lnTo>
                  <a:lnTo>
                    <a:pt x="234" y="199"/>
                  </a:lnTo>
                  <a:lnTo>
                    <a:pt x="209" y="187"/>
                  </a:lnTo>
                  <a:lnTo>
                    <a:pt x="180" y="176"/>
                  </a:lnTo>
                  <a:lnTo>
                    <a:pt x="180" y="176"/>
                  </a:lnTo>
                  <a:lnTo>
                    <a:pt x="149" y="164"/>
                  </a:lnTo>
                  <a:lnTo>
                    <a:pt x="135" y="157"/>
                  </a:lnTo>
                  <a:lnTo>
                    <a:pt x="123" y="151"/>
                  </a:lnTo>
                  <a:lnTo>
                    <a:pt x="113" y="144"/>
                  </a:lnTo>
                  <a:lnTo>
                    <a:pt x="109" y="140"/>
                  </a:lnTo>
                  <a:lnTo>
                    <a:pt x="106" y="136"/>
                  </a:lnTo>
                  <a:lnTo>
                    <a:pt x="103" y="132"/>
                  </a:lnTo>
                  <a:lnTo>
                    <a:pt x="101" y="127"/>
                  </a:lnTo>
                  <a:lnTo>
                    <a:pt x="100" y="121"/>
                  </a:lnTo>
                  <a:lnTo>
                    <a:pt x="100" y="116"/>
                  </a:lnTo>
                  <a:lnTo>
                    <a:pt x="100" y="116"/>
                  </a:lnTo>
                  <a:lnTo>
                    <a:pt x="100" y="110"/>
                  </a:lnTo>
                  <a:lnTo>
                    <a:pt x="102" y="104"/>
                  </a:lnTo>
                  <a:lnTo>
                    <a:pt x="106" y="97"/>
                  </a:lnTo>
                  <a:lnTo>
                    <a:pt x="112" y="90"/>
                  </a:lnTo>
                  <a:lnTo>
                    <a:pt x="116" y="86"/>
                  </a:lnTo>
                  <a:lnTo>
                    <a:pt x="120" y="83"/>
                  </a:lnTo>
                  <a:lnTo>
                    <a:pt x="126" y="81"/>
                  </a:lnTo>
                  <a:lnTo>
                    <a:pt x="132" y="78"/>
                  </a:lnTo>
                  <a:lnTo>
                    <a:pt x="139" y="76"/>
                  </a:lnTo>
                  <a:lnTo>
                    <a:pt x="147" y="75"/>
                  </a:lnTo>
                  <a:lnTo>
                    <a:pt x="156" y="74"/>
                  </a:lnTo>
                  <a:lnTo>
                    <a:pt x="166" y="74"/>
                  </a:lnTo>
                  <a:lnTo>
                    <a:pt x="166" y="74"/>
                  </a:lnTo>
                  <a:lnTo>
                    <a:pt x="185" y="75"/>
                  </a:lnTo>
                  <a:lnTo>
                    <a:pt x="205" y="77"/>
                  </a:lnTo>
                  <a:lnTo>
                    <a:pt x="222" y="81"/>
                  </a:lnTo>
                  <a:lnTo>
                    <a:pt x="238" y="85"/>
                  </a:lnTo>
                  <a:lnTo>
                    <a:pt x="262" y="94"/>
                  </a:lnTo>
                  <a:lnTo>
                    <a:pt x="271" y="98"/>
                  </a:lnTo>
                  <a:lnTo>
                    <a:pt x="295" y="30"/>
                  </a:lnTo>
                  <a:lnTo>
                    <a:pt x="295" y="30"/>
                  </a:lnTo>
                  <a:lnTo>
                    <a:pt x="276" y="22"/>
                  </a:lnTo>
                  <a:lnTo>
                    <a:pt x="263" y="16"/>
                  </a:lnTo>
                  <a:lnTo>
                    <a:pt x="247" y="12"/>
                  </a:lnTo>
                  <a:lnTo>
                    <a:pt x="228" y="7"/>
                  </a:lnTo>
                  <a:lnTo>
                    <a:pt x="207" y="4"/>
                  </a:lnTo>
                  <a:lnTo>
                    <a:pt x="183" y="1"/>
                  </a:lnTo>
                  <a:lnTo>
                    <a:pt x="158" y="0"/>
                  </a:lnTo>
                  <a:lnTo>
                    <a:pt x="158" y="0"/>
                  </a:lnTo>
                  <a:lnTo>
                    <a:pt x="143" y="1"/>
                  </a:lnTo>
                  <a:lnTo>
                    <a:pt x="129" y="2"/>
                  </a:lnTo>
                  <a:lnTo>
                    <a:pt x="115" y="4"/>
                  </a:lnTo>
                  <a:lnTo>
                    <a:pt x="102" y="8"/>
                  </a:lnTo>
                  <a:lnTo>
                    <a:pt x="88" y="12"/>
                  </a:lnTo>
                  <a:lnTo>
                    <a:pt x="76" y="17"/>
                  </a:lnTo>
                  <a:lnTo>
                    <a:pt x="64" y="24"/>
                  </a:lnTo>
                  <a:lnTo>
                    <a:pt x="53" y="31"/>
                  </a:lnTo>
                  <a:lnTo>
                    <a:pt x="42" y="39"/>
                  </a:lnTo>
                  <a:lnTo>
                    <a:pt x="33" y="47"/>
                  </a:lnTo>
                  <a:lnTo>
                    <a:pt x="25" y="58"/>
                  </a:lnTo>
                  <a:lnTo>
                    <a:pt x="19" y="69"/>
                  </a:lnTo>
                  <a:lnTo>
                    <a:pt x="13" y="80"/>
                  </a:lnTo>
                  <a:lnTo>
                    <a:pt x="9" y="94"/>
                  </a:lnTo>
                  <a:lnTo>
                    <a:pt x="7" y="107"/>
                  </a:lnTo>
                  <a:lnTo>
                    <a:pt x="6" y="122"/>
                  </a:lnTo>
                  <a:lnTo>
                    <a:pt x="6" y="122"/>
                  </a:lnTo>
                  <a:lnTo>
                    <a:pt x="7" y="137"/>
                  </a:lnTo>
                  <a:lnTo>
                    <a:pt x="9" y="150"/>
                  </a:lnTo>
                  <a:lnTo>
                    <a:pt x="13" y="164"/>
                  </a:lnTo>
                  <a:lnTo>
                    <a:pt x="19" y="175"/>
                  </a:lnTo>
                  <a:lnTo>
                    <a:pt x="25" y="185"/>
                  </a:lnTo>
                  <a:lnTo>
                    <a:pt x="33" y="194"/>
                  </a:lnTo>
                  <a:lnTo>
                    <a:pt x="42" y="203"/>
                  </a:lnTo>
                  <a:lnTo>
                    <a:pt x="51" y="210"/>
                  </a:lnTo>
                  <a:lnTo>
                    <a:pt x="62" y="217"/>
                  </a:lnTo>
                  <a:lnTo>
                    <a:pt x="73" y="223"/>
                  </a:lnTo>
                  <a:lnTo>
                    <a:pt x="84" y="229"/>
                  </a:lnTo>
                  <a:lnTo>
                    <a:pt x="95" y="235"/>
                  </a:lnTo>
                  <a:lnTo>
                    <a:pt x="119" y="243"/>
                  </a:lnTo>
                  <a:lnTo>
                    <a:pt x="142" y="251"/>
                  </a:lnTo>
                  <a:lnTo>
                    <a:pt x="142" y="251"/>
                  </a:lnTo>
                  <a:lnTo>
                    <a:pt x="171" y="261"/>
                  </a:lnTo>
                  <a:lnTo>
                    <a:pt x="184" y="266"/>
                  </a:lnTo>
                  <a:lnTo>
                    <a:pt x="196" y="273"/>
                  </a:lnTo>
                  <a:lnTo>
                    <a:pt x="205" y="280"/>
                  </a:lnTo>
                  <a:lnTo>
                    <a:pt x="211" y="287"/>
                  </a:lnTo>
                  <a:lnTo>
                    <a:pt x="214" y="291"/>
                  </a:lnTo>
                  <a:lnTo>
                    <a:pt x="216" y="296"/>
                  </a:lnTo>
                  <a:lnTo>
                    <a:pt x="217" y="300"/>
                  </a:lnTo>
                  <a:lnTo>
                    <a:pt x="217" y="306"/>
                  </a:lnTo>
                  <a:lnTo>
                    <a:pt x="217" y="306"/>
                  </a:lnTo>
                  <a:lnTo>
                    <a:pt x="217" y="315"/>
                  </a:lnTo>
                  <a:lnTo>
                    <a:pt x="214" y="324"/>
                  </a:lnTo>
                  <a:lnTo>
                    <a:pt x="212" y="328"/>
                  </a:lnTo>
                  <a:lnTo>
                    <a:pt x="209" y="332"/>
                  </a:lnTo>
                  <a:lnTo>
                    <a:pt x="206" y="335"/>
                  </a:lnTo>
                  <a:lnTo>
                    <a:pt x="202" y="340"/>
                  </a:lnTo>
                  <a:lnTo>
                    <a:pt x="197" y="343"/>
                  </a:lnTo>
                  <a:lnTo>
                    <a:pt x="190" y="346"/>
                  </a:lnTo>
                  <a:lnTo>
                    <a:pt x="184" y="348"/>
                  </a:lnTo>
                  <a:lnTo>
                    <a:pt x="176" y="350"/>
                  </a:lnTo>
                  <a:lnTo>
                    <a:pt x="167" y="352"/>
                  </a:lnTo>
                  <a:lnTo>
                    <a:pt x="158" y="353"/>
                  </a:lnTo>
                  <a:lnTo>
                    <a:pt x="134" y="354"/>
                  </a:lnTo>
                  <a:lnTo>
                    <a:pt x="134" y="354"/>
                  </a:lnTo>
                  <a:lnTo>
                    <a:pt x="113" y="354"/>
                  </a:lnTo>
                  <a:lnTo>
                    <a:pt x="92" y="352"/>
                  </a:lnTo>
                  <a:lnTo>
                    <a:pt x="55" y="348"/>
                  </a:lnTo>
                  <a:lnTo>
                    <a:pt x="28" y="344"/>
                  </a:lnTo>
                  <a:lnTo>
                    <a:pt x="18" y="342"/>
                  </a:lnTo>
                  <a:lnTo>
                    <a:pt x="0" y="41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22" name="Freeform 14"/>
            <p:cNvSpPr>
              <a:spLocks/>
            </p:cNvSpPr>
            <p:nvPr userDrawn="1"/>
          </p:nvSpPr>
          <p:spPr bwMode="auto">
            <a:xfrm>
              <a:off x="5059" y="3992"/>
              <a:ext cx="48" cy="71"/>
            </a:xfrm>
            <a:custGeom>
              <a:avLst/>
              <a:gdLst>
                <a:gd name="T0" fmla="*/ 0 w 194"/>
                <a:gd name="T1" fmla="*/ 7 h 282"/>
                <a:gd name="T2" fmla="*/ 0 w 194"/>
                <a:gd name="T3" fmla="*/ 7 h 282"/>
                <a:gd name="T4" fmla="*/ 14 w 194"/>
                <a:gd name="T5" fmla="*/ 4 h 282"/>
                <a:gd name="T6" fmla="*/ 31 w 194"/>
                <a:gd name="T7" fmla="*/ 2 h 282"/>
                <a:gd name="T8" fmla="*/ 52 w 194"/>
                <a:gd name="T9" fmla="*/ 0 h 282"/>
                <a:gd name="T10" fmla="*/ 73 w 194"/>
                <a:gd name="T11" fmla="*/ 0 h 282"/>
                <a:gd name="T12" fmla="*/ 73 w 194"/>
                <a:gd name="T13" fmla="*/ 0 h 282"/>
                <a:gd name="T14" fmla="*/ 87 w 194"/>
                <a:gd name="T15" fmla="*/ 0 h 282"/>
                <a:gd name="T16" fmla="*/ 98 w 194"/>
                <a:gd name="T17" fmla="*/ 1 h 282"/>
                <a:gd name="T18" fmla="*/ 110 w 194"/>
                <a:gd name="T19" fmla="*/ 4 h 282"/>
                <a:gd name="T20" fmla="*/ 121 w 194"/>
                <a:gd name="T21" fmla="*/ 7 h 282"/>
                <a:gd name="T22" fmla="*/ 132 w 194"/>
                <a:gd name="T23" fmla="*/ 11 h 282"/>
                <a:gd name="T24" fmla="*/ 141 w 194"/>
                <a:gd name="T25" fmla="*/ 17 h 282"/>
                <a:gd name="T26" fmla="*/ 151 w 194"/>
                <a:gd name="T27" fmla="*/ 24 h 282"/>
                <a:gd name="T28" fmla="*/ 159 w 194"/>
                <a:gd name="T29" fmla="*/ 31 h 282"/>
                <a:gd name="T30" fmla="*/ 166 w 194"/>
                <a:gd name="T31" fmla="*/ 40 h 282"/>
                <a:gd name="T32" fmla="*/ 174 w 194"/>
                <a:gd name="T33" fmla="*/ 49 h 282"/>
                <a:gd name="T34" fmla="*/ 180 w 194"/>
                <a:gd name="T35" fmla="*/ 61 h 282"/>
                <a:gd name="T36" fmla="*/ 185 w 194"/>
                <a:gd name="T37" fmla="*/ 74 h 282"/>
                <a:gd name="T38" fmla="*/ 189 w 194"/>
                <a:gd name="T39" fmla="*/ 88 h 282"/>
                <a:gd name="T40" fmla="*/ 192 w 194"/>
                <a:gd name="T41" fmla="*/ 103 h 282"/>
                <a:gd name="T42" fmla="*/ 193 w 194"/>
                <a:gd name="T43" fmla="*/ 119 h 282"/>
                <a:gd name="T44" fmla="*/ 194 w 194"/>
                <a:gd name="T45" fmla="*/ 138 h 282"/>
                <a:gd name="T46" fmla="*/ 194 w 194"/>
                <a:gd name="T47" fmla="*/ 138 h 282"/>
                <a:gd name="T48" fmla="*/ 194 w 194"/>
                <a:gd name="T49" fmla="*/ 155 h 282"/>
                <a:gd name="T50" fmla="*/ 193 w 194"/>
                <a:gd name="T51" fmla="*/ 172 h 282"/>
                <a:gd name="T52" fmla="*/ 191 w 194"/>
                <a:gd name="T53" fmla="*/ 187 h 282"/>
                <a:gd name="T54" fmla="*/ 188 w 194"/>
                <a:gd name="T55" fmla="*/ 202 h 282"/>
                <a:gd name="T56" fmla="*/ 185 w 194"/>
                <a:gd name="T57" fmla="*/ 215 h 282"/>
                <a:gd name="T58" fmla="*/ 181 w 194"/>
                <a:gd name="T59" fmla="*/ 226 h 282"/>
                <a:gd name="T60" fmla="*/ 175 w 194"/>
                <a:gd name="T61" fmla="*/ 238 h 282"/>
                <a:gd name="T62" fmla="*/ 168 w 194"/>
                <a:gd name="T63" fmla="*/ 247 h 282"/>
                <a:gd name="T64" fmla="*/ 160 w 194"/>
                <a:gd name="T65" fmla="*/ 255 h 282"/>
                <a:gd name="T66" fmla="*/ 151 w 194"/>
                <a:gd name="T67" fmla="*/ 262 h 282"/>
                <a:gd name="T68" fmla="*/ 141 w 194"/>
                <a:gd name="T69" fmla="*/ 269 h 282"/>
                <a:gd name="T70" fmla="*/ 129 w 194"/>
                <a:gd name="T71" fmla="*/ 274 h 282"/>
                <a:gd name="T72" fmla="*/ 115 w 194"/>
                <a:gd name="T73" fmla="*/ 277 h 282"/>
                <a:gd name="T74" fmla="*/ 100 w 194"/>
                <a:gd name="T75" fmla="*/ 280 h 282"/>
                <a:gd name="T76" fmla="*/ 84 w 194"/>
                <a:gd name="T77" fmla="*/ 282 h 282"/>
                <a:gd name="T78" fmla="*/ 65 w 194"/>
                <a:gd name="T79" fmla="*/ 282 h 282"/>
                <a:gd name="T80" fmla="*/ 65 w 194"/>
                <a:gd name="T81" fmla="*/ 282 h 282"/>
                <a:gd name="T82" fmla="*/ 42 w 194"/>
                <a:gd name="T83" fmla="*/ 281 h 282"/>
                <a:gd name="T84" fmla="*/ 20 w 194"/>
                <a:gd name="T85" fmla="*/ 280 h 282"/>
                <a:gd name="T86" fmla="*/ 0 w 194"/>
                <a:gd name="T87" fmla="*/ 278 h 282"/>
                <a:gd name="T88" fmla="*/ 0 w 194"/>
                <a:gd name="T89" fmla="*/ 7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94" h="282">
                  <a:moveTo>
                    <a:pt x="0" y="7"/>
                  </a:moveTo>
                  <a:lnTo>
                    <a:pt x="0" y="7"/>
                  </a:lnTo>
                  <a:lnTo>
                    <a:pt x="14" y="4"/>
                  </a:lnTo>
                  <a:lnTo>
                    <a:pt x="31" y="2"/>
                  </a:lnTo>
                  <a:lnTo>
                    <a:pt x="52" y="0"/>
                  </a:lnTo>
                  <a:lnTo>
                    <a:pt x="73" y="0"/>
                  </a:lnTo>
                  <a:lnTo>
                    <a:pt x="73" y="0"/>
                  </a:lnTo>
                  <a:lnTo>
                    <a:pt x="87" y="0"/>
                  </a:lnTo>
                  <a:lnTo>
                    <a:pt x="98" y="1"/>
                  </a:lnTo>
                  <a:lnTo>
                    <a:pt x="110" y="4"/>
                  </a:lnTo>
                  <a:lnTo>
                    <a:pt x="121" y="7"/>
                  </a:lnTo>
                  <a:lnTo>
                    <a:pt x="132" y="11"/>
                  </a:lnTo>
                  <a:lnTo>
                    <a:pt x="141" y="17"/>
                  </a:lnTo>
                  <a:lnTo>
                    <a:pt x="151" y="24"/>
                  </a:lnTo>
                  <a:lnTo>
                    <a:pt x="159" y="31"/>
                  </a:lnTo>
                  <a:lnTo>
                    <a:pt x="166" y="40"/>
                  </a:lnTo>
                  <a:lnTo>
                    <a:pt x="174" y="49"/>
                  </a:lnTo>
                  <a:lnTo>
                    <a:pt x="180" y="61"/>
                  </a:lnTo>
                  <a:lnTo>
                    <a:pt x="185" y="74"/>
                  </a:lnTo>
                  <a:lnTo>
                    <a:pt x="189" y="88"/>
                  </a:lnTo>
                  <a:lnTo>
                    <a:pt x="192" y="103"/>
                  </a:lnTo>
                  <a:lnTo>
                    <a:pt x="193" y="119"/>
                  </a:lnTo>
                  <a:lnTo>
                    <a:pt x="194" y="138"/>
                  </a:lnTo>
                  <a:lnTo>
                    <a:pt x="194" y="138"/>
                  </a:lnTo>
                  <a:lnTo>
                    <a:pt x="194" y="155"/>
                  </a:lnTo>
                  <a:lnTo>
                    <a:pt x="193" y="172"/>
                  </a:lnTo>
                  <a:lnTo>
                    <a:pt x="191" y="187"/>
                  </a:lnTo>
                  <a:lnTo>
                    <a:pt x="188" y="202"/>
                  </a:lnTo>
                  <a:lnTo>
                    <a:pt x="185" y="215"/>
                  </a:lnTo>
                  <a:lnTo>
                    <a:pt x="181" y="226"/>
                  </a:lnTo>
                  <a:lnTo>
                    <a:pt x="175" y="238"/>
                  </a:lnTo>
                  <a:lnTo>
                    <a:pt x="168" y="247"/>
                  </a:lnTo>
                  <a:lnTo>
                    <a:pt x="160" y="255"/>
                  </a:lnTo>
                  <a:lnTo>
                    <a:pt x="151" y="262"/>
                  </a:lnTo>
                  <a:lnTo>
                    <a:pt x="141" y="269"/>
                  </a:lnTo>
                  <a:lnTo>
                    <a:pt x="129" y="274"/>
                  </a:lnTo>
                  <a:lnTo>
                    <a:pt x="115" y="277"/>
                  </a:lnTo>
                  <a:lnTo>
                    <a:pt x="100" y="280"/>
                  </a:lnTo>
                  <a:lnTo>
                    <a:pt x="84" y="282"/>
                  </a:lnTo>
                  <a:lnTo>
                    <a:pt x="65" y="282"/>
                  </a:lnTo>
                  <a:lnTo>
                    <a:pt x="65" y="282"/>
                  </a:lnTo>
                  <a:lnTo>
                    <a:pt x="42" y="281"/>
                  </a:lnTo>
                  <a:lnTo>
                    <a:pt x="20" y="280"/>
                  </a:lnTo>
                  <a:lnTo>
                    <a:pt x="0" y="278"/>
                  </a:lnTo>
                  <a:lnTo>
                    <a:pt x="0" y="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23" name="Freeform 15"/>
            <p:cNvSpPr>
              <a:spLocks/>
            </p:cNvSpPr>
            <p:nvPr userDrawn="1"/>
          </p:nvSpPr>
          <p:spPr bwMode="auto">
            <a:xfrm>
              <a:off x="5035" y="3974"/>
              <a:ext cx="97" cy="107"/>
            </a:xfrm>
            <a:custGeom>
              <a:avLst/>
              <a:gdLst>
                <a:gd name="T0" fmla="*/ 171 w 385"/>
                <a:gd name="T1" fmla="*/ 0 h 428"/>
                <a:gd name="T2" fmla="*/ 171 w 385"/>
                <a:gd name="T3" fmla="*/ 0 h 428"/>
                <a:gd name="T4" fmla="*/ 150 w 385"/>
                <a:gd name="T5" fmla="*/ 1 h 428"/>
                <a:gd name="T6" fmla="*/ 129 w 385"/>
                <a:gd name="T7" fmla="*/ 2 h 428"/>
                <a:gd name="T8" fmla="*/ 106 w 385"/>
                <a:gd name="T9" fmla="*/ 4 h 428"/>
                <a:gd name="T10" fmla="*/ 83 w 385"/>
                <a:gd name="T11" fmla="*/ 7 h 428"/>
                <a:gd name="T12" fmla="*/ 60 w 385"/>
                <a:gd name="T13" fmla="*/ 10 h 428"/>
                <a:gd name="T14" fmla="*/ 39 w 385"/>
                <a:gd name="T15" fmla="*/ 14 h 428"/>
                <a:gd name="T16" fmla="*/ 18 w 385"/>
                <a:gd name="T17" fmla="*/ 20 h 428"/>
                <a:gd name="T18" fmla="*/ 0 w 385"/>
                <a:gd name="T19" fmla="*/ 26 h 428"/>
                <a:gd name="T20" fmla="*/ 0 w 385"/>
                <a:gd name="T21" fmla="*/ 415 h 428"/>
                <a:gd name="T22" fmla="*/ 0 w 385"/>
                <a:gd name="T23" fmla="*/ 415 h 428"/>
                <a:gd name="T24" fmla="*/ 15 w 385"/>
                <a:gd name="T25" fmla="*/ 418 h 428"/>
                <a:gd name="T26" fmla="*/ 34 w 385"/>
                <a:gd name="T27" fmla="*/ 420 h 428"/>
                <a:gd name="T28" fmla="*/ 73 w 385"/>
                <a:gd name="T29" fmla="*/ 424 h 428"/>
                <a:gd name="T30" fmla="*/ 116 w 385"/>
                <a:gd name="T31" fmla="*/ 427 h 428"/>
                <a:gd name="T32" fmla="*/ 155 w 385"/>
                <a:gd name="T33" fmla="*/ 428 h 428"/>
                <a:gd name="T34" fmla="*/ 155 w 385"/>
                <a:gd name="T35" fmla="*/ 428 h 428"/>
                <a:gd name="T36" fmla="*/ 186 w 385"/>
                <a:gd name="T37" fmla="*/ 427 h 428"/>
                <a:gd name="T38" fmla="*/ 212 w 385"/>
                <a:gd name="T39" fmla="*/ 425 h 428"/>
                <a:gd name="T40" fmla="*/ 238 w 385"/>
                <a:gd name="T41" fmla="*/ 421 h 428"/>
                <a:gd name="T42" fmla="*/ 261 w 385"/>
                <a:gd name="T43" fmla="*/ 415 h 428"/>
                <a:gd name="T44" fmla="*/ 282 w 385"/>
                <a:gd name="T45" fmla="*/ 408 h 428"/>
                <a:gd name="T46" fmla="*/ 301 w 385"/>
                <a:gd name="T47" fmla="*/ 399 h 428"/>
                <a:gd name="T48" fmla="*/ 309 w 385"/>
                <a:gd name="T49" fmla="*/ 394 h 428"/>
                <a:gd name="T50" fmla="*/ 318 w 385"/>
                <a:gd name="T51" fmla="*/ 389 h 428"/>
                <a:gd name="T52" fmla="*/ 326 w 385"/>
                <a:gd name="T53" fmla="*/ 383 h 428"/>
                <a:gd name="T54" fmla="*/ 333 w 385"/>
                <a:gd name="T55" fmla="*/ 377 h 428"/>
                <a:gd name="T56" fmla="*/ 339 w 385"/>
                <a:gd name="T57" fmla="*/ 369 h 428"/>
                <a:gd name="T58" fmla="*/ 345 w 385"/>
                <a:gd name="T59" fmla="*/ 362 h 428"/>
                <a:gd name="T60" fmla="*/ 351 w 385"/>
                <a:gd name="T61" fmla="*/ 355 h 428"/>
                <a:gd name="T62" fmla="*/ 356 w 385"/>
                <a:gd name="T63" fmla="*/ 347 h 428"/>
                <a:gd name="T64" fmla="*/ 361 w 385"/>
                <a:gd name="T65" fmla="*/ 337 h 428"/>
                <a:gd name="T66" fmla="*/ 366 w 385"/>
                <a:gd name="T67" fmla="*/ 329 h 428"/>
                <a:gd name="T68" fmla="*/ 373 w 385"/>
                <a:gd name="T69" fmla="*/ 309 h 428"/>
                <a:gd name="T70" fmla="*/ 378 w 385"/>
                <a:gd name="T71" fmla="*/ 287 h 428"/>
                <a:gd name="T72" fmla="*/ 382 w 385"/>
                <a:gd name="T73" fmla="*/ 264 h 428"/>
                <a:gd name="T74" fmla="*/ 384 w 385"/>
                <a:gd name="T75" fmla="*/ 239 h 428"/>
                <a:gd name="T76" fmla="*/ 385 w 385"/>
                <a:gd name="T77" fmla="*/ 211 h 428"/>
                <a:gd name="T78" fmla="*/ 385 w 385"/>
                <a:gd name="T79" fmla="*/ 211 h 428"/>
                <a:gd name="T80" fmla="*/ 384 w 385"/>
                <a:gd name="T81" fmla="*/ 187 h 428"/>
                <a:gd name="T82" fmla="*/ 381 w 385"/>
                <a:gd name="T83" fmla="*/ 164 h 428"/>
                <a:gd name="T84" fmla="*/ 377 w 385"/>
                <a:gd name="T85" fmla="*/ 143 h 428"/>
                <a:gd name="T86" fmla="*/ 371 w 385"/>
                <a:gd name="T87" fmla="*/ 122 h 428"/>
                <a:gd name="T88" fmla="*/ 363 w 385"/>
                <a:gd name="T89" fmla="*/ 104 h 428"/>
                <a:gd name="T90" fmla="*/ 352 w 385"/>
                <a:gd name="T91" fmla="*/ 86 h 428"/>
                <a:gd name="T92" fmla="*/ 341 w 385"/>
                <a:gd name="T93" fmla="*/ 71 h 428"/>
                <a:gd name="T94" fmla="*/ 328 w 385"/>
                <a:gd name="T95" fmla="*/ 57 h 428"/>
                <a:gd name="T96" fmla="*/ 314 w 385"/>
                <a:gd name="T97" fmla="*/ 43 h 428"/>
                <a:gd name="T98" fmla="*/ 297 w 385"/>
                <a:gd name="T99" fmla="*/ 32 h 428"/>
                <a:gd name="T100" fmla="*/ 280 w 385"/>
                <a:gd name="T101" fmla="*/ 23 h 428"/>
                <a:gd name="T102" fmla="*/ 260 w 385"/>
                <a:gd name="T103" fmla="*/ 14 h 428"/>
                <a:gd name="T104" fmla="*/ 240 w 385"/>
                <a:gd name="T105" fmla="*/ 8 h 428"/>
                <a:gd name="T106" fmla="*/ 218 w 385"/>
                <a:gd name="T107" fmla="*/ 4 h 428"/>
                <a:gd name="T108" fmla="*/ 195 w 385"/>
                <a:gd name="T109" fmla="*/ 1 h 428"/>
                <a:gd name="T110" fmla="*/ 171 w 385"/>
                <a:gd name="T111" fmla="*/ 0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85" h="428">
                  <a:moveTo>
                    <a:pt x="171" y="0"/>
                  </a:moveTo>
                  <a:lnTo>
                    <a:pt x="171" y="0"/>
                  </a:lnTo>
                  <a:lnTo>
                    <a:pt x="150" y="1"/>
                  </a:lnTo>
                  <a:lnTo>
                    <a:pt x="129" y="2"/>
                  </a:lnTo>
                  <a:lnTo>
                    <a:pt x="106" y="4"/>
                  </a:lnTo>
                  <a:lnTo>
                    <a:pt x="83" y="7"/>
                  </a:lnTo>
                  <a:lnTo>
                    <a:pt x="60" y="10"/>
                  </a:lnTo>
                  <a:lnTo>
                    <a:pt x="39" y="14"/>
                  </a:lnTo>
                  <a:lnTo>
                    <a:pt x="18" y="20"/>
                  </a:lnTo>
                  <a:lnTo>
                    <a:pt x="0" y="26"/>
                  </a:lnTo>
                  <a:lnTo>
                    <a:pt x="0" y="415"/>
                  </a:lnTo>
                  <a:lnTo>
                    <a:pt x="0" y="415"/>
                  </a:lnTo>
                  <a:lnTo>
                    <a:pt x="15" y="418"/>
                  </a:lnTo>
                  <a:lnTo>
                    <a:pt x="34" y="420"/>
                  </a:lnTo>
                  <a:lnTo>
                    <a:pt x="73" y="424"/>
                  </a:lnTo>
                  <a:lnTo>
                    <a:pt x="116" y="427"/>
                  </a:lnTo>
                  <a:lnTo>
                    <a:pt x="155" y="428"/>
                  </a:lnTo>
                  <a:lnTo>
                    <a:pt x="155" y="428"/>
                  </a:lnTo>
                  <a:lnTo>
                    <a:pt x="186" y="427"/>
                  </a:lnTo>
                  <a:lnTo>
                    <a:pt x="212" y="425"/>
                  </a:lnTo>
                  <a:lnTo>
                    <a:pt x="238" y="421"/>
                  </a:lnTo>
                  <a:lnTo>
                    <a:pt x="261" y="415"/>
                  </a:lnTo>
                  <a:lnTo>
                    <a:pt x="282" y="408"/>
                  </a:lnTo>
                  <a:lnTo>
                    <a:pt x="301" y="399"/>
                  </a:lnTo>
                  <a:lnTo>
                    <a:pt x="309" y="394"/>
                  </a:lnTo>
                  <a:lnTo>
                    <a:pt x="318" y="389"/>
                  </a:lnTo>
                  <a:lnTo>
                    <a:pt x="326" y="383"/>
                  </a:lnTo>
                  <a:lnTo>
                    <a:pt x="333" y="377"/>
                  </a:lnTo>
                  <a:lnTo>
                    <a:pt x="339" y="369"/>
                  </a:lnTo>
                  <a:lnTo>
                    <a:pt x="345" y="362"/>
                  </a:lnTo>
                  <a:lnTo>
                    <a:pt x="351" y="355"/>
                  </a:lnTo>
                  <a:lnTo>
                    <a:pt x="356" y="347"/>
                  </a:lnTo>
                  <a:lnTo>
                    <a:pt x="361" y="337"/>
                  </a:lnTo>
                  <a:lnTo>
                    <a:pt x="366" y="329"/>
                  </a:lnTo>
                  <a:lnTo>
                    <a:pt x="373" y="309"/>
                  </a:lnTo>
                  <a:lnTo>
                    <a:pt x="378" y="287"/>
                  </a:lnTo>
                  <a:lnTo>
                    <a:pt x="382" y="264"/>
                  </a:lnTo>
                  <a:lnTo>
                    <a:pt x="384" y="239"/>
                  </a:lnTo>
                  <a:lnTo>
                    <a:pt x="385" y="211"/>
                  </a:lnTo>
                  <a:lnTo>
                    <a:pt x="385" y="211"/>
                  </a:lnTo>
                  <a:lnTo>
                    <a:pt x="384" y="187"/>
                  </a:lnTo>
                  <a:lnTo>
                    <a:pt x="381" y="164"/>
                  </a:lnTo>
                  <a:lnTo>
                    <a:pt x="377" y="143"/>
                  </a:lnTo>
                  <a:lnTo>
                    <a:pt x="371" y="122"/>
                  </a:lnTo>
                  <a:lnTo>
                    <a:pt x="363" y="104"/>
                  </a:lnTo>
                  <a:lnTo>
                    <a:pt x="352" y="86"/>
                  </a:lnTo>
                  <a:lnTo>
                    <a:pt x="341" y="71"/>
                  </a:lnTo>
                  <a:lnTo>
                    <a:pt x="328" y="57"/>
                  </a:lnTo>
                  <a:lnTo>
                    <a:pt x="314" y="43"/>
                  </a:lnTo>
                  <a:lnTo>
                    <a:pt x="297" y="32"/>
                  </a:lnTo>
                  <a:lnTo>
                    <a:pt x="280" y="23"/>
                  </a:lnTo>
                  <a:lnTo>
                    <a:pt x="260" y="14"/>
                  </a:lnTo>
                  <a:lnTo>
                    <a:pt x="240" y="8"/>
                  </a:lnTo>
                  <a:lnTo>
                    <a:pt x="218" y="4"/>
                  </a:lnTo>
                  <a:lnTo>
                    <a:pt x="195" y="1"/>
                  </a:lnTo>
                  <a:lnTo>
                    <a:pt x="17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</p:grpSp>
      <p:sp>
        <p:nvSpPr>
          <p:cNvPr id="7" name="Text Placeholder 6"/>
          <p:cNvSpPr>
            <a:spLocks noGrp="1"/>
          </p:cNvSpPr>
          <p:nvPr>
            <p:ph type="body" sz="quarter" idx="14"/>
          </p:nvPr>
        </p:nvSpPr>
        <p:spPr>
          <a:xfrm>
            <a:off x="5851775" y="1512041"/>
            <a:ext cx="4916168" cy="4218114"/>
          </a:xfrm>
        </p:spPr>
        <p:txBody>
          <a:bodyPr/>
          <a:lstStyle>
            <a:lvl1pPr>
              <a:defRPr>
                <a:solidFill>
                  <a:srgbClr val="4D4D4D"/>
                </a:solidFill>
              </a:defRPr>
            </a:lvl1pPr>
            <a:lvl2pPr>
              <a:defRPr>
                <a:solidFill>
                  <a:srgbClr val="4D4D4D"/>
                </a:solidFill>
              </a:defRPr>
            </a:lvl2pPr>
            <a:lvl3pPr>
              <a:defRPr>
                <a:solidFill>
                  <a:srgbClr val="4D4D4D"/>
                </a:solidFill>
              </a:defRPr>
            </a:lvl3pPr>
            <a:lvl4pPr>
              <a:defRPr>
                <a:solidFill>
                  <a:srgbClr val="4D4D4D"/>
                </a:solidFill>
              </a:defRPr>
            </a:lvl4pPr>
            <a:lvl5pPr>
              <a:defRPr>
                <a:solidFill>
                  <a:srgbClr val="4D4D4D"/>
                </a:solidFill>
              </a:defRPr>
            </a:lvl5pPr>
          </a:lstStyle>
          <a:p>
            <a:pPr lvl="0"/>
            <a:r>
              <a:rPr lang="en-US" noProof="0" smtClean="0"/>
              <a:t>Click to edit Master text styles</a:t>
            </a:r>
          </a:p>
          <a:p>
            <a:pPr lvl="1"/>
            <a:r>
              <a:rPr lang="en-US" noProof="0" smtClean="0"/>
              <a:t>Second level</a:t>
            </a:r>
          </a:p>
          <a:p>
            <a:pPr lvl="2"/>
            <a:r>
              <a:rPr lang="en-US" noProof="0" smtClean="0"/>
              <a:t>Third level</a:t>
            </a:r>
          </a:p>
          <a:p>
            <a:pPr lvl="3"/>
            <a:r>
              <a:rPr lang="en-US" noProof="0" smtClean="0"/>
              <a:t>Fourth level</a:t>
            </a:r>
          </a:p>
          <a:p>
            <a:pPr lvl="4"/>
            <a:r>
              <a:rPr lang="en-US" noProof="0" smtClean="0"/>
              <a:t>Fifth level</a:t>
            </a:r>
            <a:endParaRPr lang="en-GB" noProof="0" dirty="0"/>
          </a:p>
        </p:txBody>
      </p:sp>
      <p:sp>
        <p:nvSpPr>
          <p:cNvPr id="26" name="Rectangle 10"/>
          <p:cNvSpPr txBox="1">
            <a:spLocks noChangeArrowheads="1"/>
          </p:cNvSpPr>
          <p:nvPr userDrawn="1"/>
        </p:nvSpPr>
        <p:spPr>
          <a:xfrm>
            <a:off x="407668" y="6069047"/>
            <a:ext cx="2232402" cy="273007"/>
          </a:xfrm>
          <a:prstGeom prst="rect">
            <a:avLst/>
          </a:prstGeom>
          <a:ln/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l" defTabSz="914400" rtl="0" eaLnBrk="1" latinLnBrk="0" hangingPunct="1">
              <a:defRPr sz="900" kern="1200">
                <a:solidFill>
                  <a:schemeClr val="accent6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en-GB" dirty="0" smtClean="0">
                <a:solidFill>
                  <a:srgbClr val="D7D2CB">
                    <a:lumMod val="50000"/>
                  </a:srgbClr>
                </a:solidFill>
              </a:rPr>
              <a:t>Page  </a:t>
            </a:r>
            <a:fld id="{4A1B87DD-86B5-48CA-9454-66C05345144F}" type="slidenum">
              <a:rPr lang="en-US" smtClean="0">
                <a:solidFill>
                  <a:srgbClr val="D7D2CB">
                    <a:lumMod val="50000"/>
                  </a:srgbClr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D7D2CB">
                  <a:lumMod val="50000"/>
                </a:srgbClr>
              </a:solidFill>
            </a:endParaRPr>
          </a:p>
        </p:txBody>
      </p:sp>
      <p:sp>
        <p:nvSpPr>
          <p:cNvPr id="6" name="Title 5"/>
          <p:cNvSpPr>
            <a:spLocks noGrp="1"/>
          </p:cNvSpPr>
          <p:nvPr>
            <p:ph type="title"/>
          </p:nvPr>
        </p:nvSpPr>
        <p:spPr>
          <a:xfrm>
            <a:off x="397193" y="413790"/>
            <a:ext cx="9924667" cy="512907"/>
          </a:xfrm>
        </p:spPr>
        <p:txBody>
          <a:bodyPr/>
          <a:lstStyle/>
          <a:p>
            <a:r>
              <a:rPr lang="en-US" noProof="0" smtClean="0"/>
              <a:t>Click to edit Master title style</a:t>
            </a:r>
            <a:endParaRPr lang="en-GB" noProof="0" dirty="0"/>
          </a:p>
        </p:txBody>
      </p:sp>
      <p:sp>
        <p:nvSpPr>
          <p:cNvPr id="30" name="Text Placeholder 5"/>
          <p:cNvSpPr>
            <a:spLocks noGrp="1"/>
          </p:cNvSpPr>
          <p:nvPr>
            <p:ph type="body" sz="quarter" idx="10" hasCustomPrompt="1"/>
          </p:nvPr>
        </p:nvSpPr>
        <p:spPr>
          <a:xfrm>
            <a:off x="386718" y="994744"/>
            <a:ext cx="10381222" cy="340511"/>
          </a:xfrm>
        </p:spPr>
        <p:txBody>
          <a:bodyPr>
            <a:noAutofit/>
          </a:bodyPr>
          <a:lstStyle>
            <a:lvl1pPr marL="0" indent="0">
              <a:buFont typeface="Arial" pitchFamily="34" charset="0"/>
              <a:buNone/>
              <a:defRPr sz="1800">
                <a:solidFill>
                  <a:schemeClr val="tx2"/>
                </a:solidFill>
              </a:defRPr>
            </a:lvl1pPr>
            <a:lvl2pPr marL="457200" indent="0">
              <a:buNone/>
              <a:defRPr>
                <a:solidFill>
                  <a:schemeClr val="tx2"/>
                </a:solidFill>
              </a:defRPr>
            </a:lvl2pPr>
            <a:lvl3pPr marL="914400" indent="0">
              <a:buNone/>
              <a:defRPr>
                <a:solidFill>
                  <a:schemeClr val="tx2"/>
                </a:solidFill>
              </a:defRPr>
            </a:lvl3pPr>
            <a:lvl4pPr marL="1371600" indent="0">
              <a:buNone/>
              <a:defRPr>
                <a:solidFill>
                  <a:schemeClr val="tx2"/>
                </a:solidFill>
              </a:defRPr>
            </a:lvl4pPr>
            <a:lvl5pPr marL="1828800" indent="0">
              <a:buNone/>
              <a:defRPr>
                <a:solidFill>
                  <a:schemeClr val="tx2"/>
                </a:solidFill>
              </a:defRPr>
            </a:lvl5pPr>
          </a:lstStyle>
          <a:p>
            <a:pPr lvl="0"/>
            <a:r>
              <a:rPr lang="en-GB" noProof="0" dirty="0" smtClean="0"/>
              <a:t>Subtitle</a:t>
            </a:r>
          </a:p>
        </p:txBody>
      </p:sp>
      <p:grpSp>
        <p:nvGrpSpPr>
          <p:cNvPr id="24" name="Group 23"/>
          <p:cNvGrpSpPr/>
          <p:nvPr userDrawn="1"/>
        </p:nvGrpSpPr>
        <p:grpSpPr>
          <a:xfrm>
            <a:off x="10591938" y="34256"/>
            <a:ext cx="1079676" cy="625849"/>
            <a:chOff x="8405819" y="36245"/>
            <a:chExt cx="856837" cy="662339"/>
          </a:xfrm>
        </p:grpSpPr>
        <p:grpSp>
          <p:nvGrpSpPr>
            <p:cNvPr id="10" name="Group 9"/>
            <p:cNvGrpSpPr/>
            <p:nvPr userDrawn="1"/>
          </p:nvGrpSpPr>
          <p:grpSpPr>
            <a:xfrm>
              <a:off x="8545513" y="36245"/>
              <a:ext cx="489905" cy="495602"/>
              <a:chOff x="7818438" y="101600"/>
              <a:chExt cx="546100" cy="552450"/>
            </a:xfrm>
          </p:grpSpPr>
          <p:sp>
            <p:nvSpPr>
              <p:cNvPr id="51" name="Freeform 5"/>
              <p:cNvSpPr>
                <a:spLocks noEditPoints="1"/>
              </p:cNvSpPr>
              <p:nvPr userDrawn="1"/>
            </p:nvSpPr>
            <p:spPr bwMode="auto">
              <a:xfrm>
                <a:off x="7818438" y="200025"/>
                <a:ext cx="546100" cy="454025"/>
              </a:xfrm>
              <a:custGeom>
                <a:avLst/>
                <a:gdLst>
                  <a:gd name="T0" fmla="*/ 56 w 344"/>
                  <a:gd name="T1" fmla="*/ 0 h 286"/>
                  <a:gd name="T2" fmla="*/ 44 w 344"/>
                  <a:gd name="T3" fmla="*/ 2 h 286"/>
                  <a:gd name="T4" fmla="*/ 24 w 344"/>
                  <a:gd name="T5" fmla="*/ 10 h 286"/>
                  <a:gd name="T6" fmla="*/ 10 w 344"/>
                  <a:gd name="T7" fmla="*/ 26 h 286"/>
                  <a:gd name="T8" fmla="*/ 2 w 344"/>
                  <a:gd name="T9" fmla="*/ 46 h 286"/>
                  <a:gd name="T10" fmla="*/ 0 w 344"/>
                  <a:gd name="T11" fmla="*/ 230 h 286"/>
                  <a:gd name="T12" fmla="*/ 2 w 344"/>
                  <a:gd name="T13" fmla="*/ 242 h 286"/>
                  <a:gd name="T14" fmla="*/ 10 w 344"/>
                  <a:gd name="T15" fmla="*/ 262 h 286"/>
                  <a:gd name="T16" fmla="*/ 24 w 344"/>
                  <a:gd name="T17" fmla="*/ 278 h 286"/>
                  <a:gd name="T18" fmla="*/ 44 w 344"/>
                  <a:gd name="T19" fmla="*/ 286 h 286"/>
                  <a:gd name="T20" fmla="*/ 288 w 344"/>
                  <a:gd name="T21" fmla="*/ 286 h 286"/>
                  <a:gd name="T22" fmla="*/ 300 w 344"/>
                  <a:gd name="T23" fmla="*/ 286 h 286"/>
                  <a:gd name="T24" fmla="*/ 320 w 344"/>
                  <a:gd name="T25" fmla="*/ 278 h 286"/>
                  <a:gd name="T26" fmla="*/ 334 w 344"/>
                  <a:gd name="T27" fmla="*/ 262 h 286"/>
                  <a:gd name="T28" fmla="*/ 344 w 344"/>
                  <a:gd name="T29" fmla="*/ 242 h 286"/>
                  <a:gd name="T30" fmla="*/ 344 w 344"/>
                  <a:gd name="T31" fmla="*/ 58 h 286"/>
                  <a:gd name="T32" fmla="*/ 344 w 344"/>
                  <a:gd name="T33" fmla="*/ 46 h 286"/>
                  <a:gd name="T34" fmla="*/ 334 w 344"/>
                  <a:gd name="T35" fmla="*/ 26 h 286"/>
                  <a:gd name="T36" fmla="*/ 320 w 344"/>
                  <a:gd name="T37" fmla="*/ 10 h 286"/>
                  <a:gd name="T38" fmla="*/ 300 w 344"/>
                  <a:gd name="T39" fmla="*/ 2 h 286"/>
                  <a:gd name="T40" fmla="*/ 288 w 344"/>
                  <a:gd name="T41" fmla="*/ 0 h 286"/>
                  <a:gd name="T42" fmla="*/ 148 w 344"/>
                  <a:gd name="T43" fmla="*/ 142 h 286"/>
                  <a:gd name="T44" fmla="*/ 144 w 344"/>
                  <a:gd name="T45" fmla="*/ 136 h 286"/>
                  <a:gd name="T46" fmla="*/ 136 w 344"/>
                  <a:gd name="T47" fmla="*/ 122 h 286"/>
                  <a:gd name="T48" fmla="*/ 134 w 344"/>
                  <a:gd name="T49" fmla="*/ 112 h 286"/>
                  <a:gd name="T50" fmla="*/ 138 w 344"/>
                  <a:gd name="T51" fmla="*/ 98 h 286"/>
                  <a:gd name="T52" fmla="*/ 146 w 344"/>
                  <a:gd name="T53" fmla="*/ 88 h 286"/>
                  <a:gd name="T54" fmla="*/ 158 w 344"/>
                  <a:gd name="T55" fmla="*/ 80 h 286"/>
                  <a:gd name="T56" fmla="*/ 172 w 344"/>
                  <a:gd name="T57" fmla="*/ 76 h 286"/>
                  <a:gd name="T58" fmla="*/ 178 w 344"/>
                  <a:gd name="T59" fmla="*/ 78 h 286"/>
                  <a:gd name="T60" fmla="*/ 192 w 344"/>
                  <a:gd name="T61" fmla="*/ 82 h 286"/>
                  <a:gd name="T62" fmla="*/ 202 w 344"/>
                  <a:gd name="T63" fmla="*/ 92 h 286"/>
                  <a:gd name="T64" fmla="*/ 208 w 344"/>
                  <a:gd name="T65" fmla="*/ 106 h 286"/>
                  <a:gd name="T66" fmla="*/ 208 w 344"/>
                  <a:gd name="T67" fmla="*/ 112 h 286"/>
                  <a:gd name="T68" fmla="*/ 204 w 344"/>
                  <a:gd name="T69" fmla="*/ 128 h 286"/>
                  <a:gd name="T70" fmla="*/ 196 w 344"/>
                  <a:gd name="T71" fmla="*/ 140 h 286"/>
                  <a:gd name="T72" fmla="*/ 126 w 344"/>
                  <a:gd name="T73" fmla="*/ 228 h 2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44" h="286">
                    <a:moveTo>
                      <a:pt x="288" y="0"/>
                    </a:moveTo>
                    <a:lnTo>
                      <a:pt x="56" y="0"/>
                    </a:lnTo>
                    <a:lnTo>
                      <a:pt x="56" y="0"/>
                    </a:lnTo>
                    <a:lnTo>
                      <a:pt x="44" y="2"/>
                    </a:lnTo>
                    <a:lnTo>
                      <a:pt x="34" y="6"/>
                    </a:lnTo>
                    <a:lnTo>
                      <a:pt x="24" y="10"/>
                    </a:lnTo>
                    <a:lnTo>
                      <a:pt x="16" y="18"/>
                    </a:lnTo>
                    <a:lnTo>
                      <a:pt x="10" y="26"/>
                    </a:lnTo>
                    <a:lnTo>
                      <a:pt x="4" y="36"/>
                    </a:lnTo>
                    <a:lnTo>
                      <a:pt x="2" y="46"/>
                    </a:lnTo>
                    <a:lnTo>
                      <a:pt x="0" y="58"/>
                    </a:lnTo>
                    <a:lnTo>
                      <a:pt x="0" y="230"/>
                    </a:lnTo>
                    <a:lnTo>
                      <a:pt x="0" y="230"/>
                    </a:lnTo>
                    <a:lnTo>
                      <a:pt x="2" y="242"/>
                    </a:lnTo>
                    <a:lnTo>
                      <a:pt x="4" y="252"/>
                    </a:lnTo>
                    <a:lnTo>
                      <a:pt x="10" y="262"/>
                    </a:lnTo>
                    <a:lnTo>
                      <a:pt x="16" y="270"/>
                    </a:lnTo>
                    <a:lnTo>
                      <a:pt x="24" y="278"/>
                    </a:lnTo>
                    <a:lnTo>
                      <a:pt x="34" y="282"/>
                    </a:lnTo>
                    <a:lnTo>
                      <a:pt x="44" y="286"/>
                    </a:lnTo>
                    <a:lnTo>
                      <a:pt x="56" y="286"/>
                    </a:lnTo>
                    <a:lnTo>
                      <a:pt x="288" y="286"/>
                    </a:lnTo>
                    <a:lnTo>
                      <a:pt x="288" y="286"/>
                    </a:lnTo>
                    <a:lnTo>
                      <a:pt x="300" y="286"/>
                    </a:lnTo>
                    <a:lnTo>
                      <a:pt x="310" y="282"/>
                    </a:lnTo>
                    <a:lnTo>
                      <a:pt x="320" y="278"/>
                    </a:lnTo>
                    <a:lnTo>
                      <a:pt x="328" y="270"/>
                    </a:lnTo>
                    <a:lnTo>
                      <a:pt x="334" y="262"/>
                    </a:lnTo>
                    <a:lnTo>
                      <a:pt x="340" y="252"/>
                    </a:lnTo>
                    <a:lnTo>
                      <a:pt x="344" y="242"/>
                    </a:lnTo>
                    <a:lnTo>
                      <a:pt x="344" y="230"/>
                    </a:lnTo>
                    <a:lnTo>
                      <a:pt x="344" y="58"/>
                    </a:lnTo>
                    <a:lnTo>
                      <a:pt x="344" y="58"/>
                    </a:lnTo>
                    <a:lnTo>
                      <a:pt x="344" y="46"/>
                    </a:lnTo>
                    <a:lnTo>
                      <a:pt x="340" y="36"/>
                    </a:lnTo>
                    <a:lnTo>
                      <a:pt x="334" y="26"/>
                    </a:lnTo>
                    <a:lnTo>
                      <a:pt x="328" y="18"/>
                    </a:lnTo>
                    <a:lnTo>
                      <a:pt x="320" y="10"/>
                    </a:lnTo>
                    <a:lnTo>
                      <a:pt x="310" y="6"/>
                    </a:lnTo>
                    <a:lnTo>
                      <a:pt x="300" y="2"/>
                    </a:lnTo>
                    <a:lnTo>
                      <a:pt x="288" y="0"/>
                    </a:lnTo>
                    <a:lnTo>
                      <a:pt x="288" y="0"/>
                    </a:lnTo>
                    <a:close/>
                    <a:moveTo>
                      <a:pt x="126" y="228"/>
                    </a:moveTo>
                    <a:lnTo>
                      <a:pt x="148" y="142"/>
                    </a:lnTo>
                    <a:lnTo>
                      <a:pt x="148" y="142"/>
                    </a:lnTo>
                    <a:lnTo>
                      <a:pt x="144" y="136"/>
                    </a:lnTo>
                    <a:lnTo>
                      <a:pt x="138" y="130"/>
                    </a:lnTo>
                    <a:lnTo>
                      <a:pt x="136" y="122"/>
                    </a:lnTo>
                    <a:lnTo>
                      <a:pt x="134" y="112"/>
                    </a:lnTo>
                    <a:lnTo>
                      <a:pt x="134" y="112"/>
                    </a:lnTo>
                    <a:lnTo>
                      <a:pt x="136" y="106"/>
                    </a:lnTo>
                    <a:lnTo>
                      <a:pt x="138" y="98"/>
                    </a:lnTo>
                    <a:lnTo>
                      <a:pt x="142" y="92"/>
                    </a:lnTo>
                    <a:lnTo>
                      <a:pt x="146" y="88"/>
                    </a:lnTo>
                    <a:lnTo>
                      <a:pt x="152" y="82"/>
                    </a:lnTo>
                    <a:lnTo>
                      <a:pt x="158" y="80"/>
                    </a:lnTo>
                    <a:lnTo>
                      <a:pt x="164" y="78"/>
                    </a:lnTo>
                    <a:lnTo>
                      <a:pt x="172" y="76"/>
                    </a:lnTo>
                    <a:lnTo>
                      <a:pt x="172" y="76"/>
                    </a:lnTo>
                    <a:lnTo>
                      <a:pt x="178" y="78"/>
                    </a:lnTo>
                    <a:lnTo>
                      <a:pt x="186" y="80"/>
                    </a:lnTo>
                    <a:lnTo>
                      <a:pt x="192" y="82"/>
                    </a:lnTo>
                    <a:lnTo>
                      <a:pt x="198" y="88"/>
                    </a:lnTo>
                    <a:lnTo>
                      <a:pt x="202" y="92"/>
                    </a:lnTo>
                    <a:lnTo>
                      <a:pt x="204" y="98"/>
                    </a:lnTo>
                    <a:lnTo>
                      <a:pt x="208" y="106"/>
                    </a:lnTo>
                    <a:lnTo>
                      <a:pt x="208" y="112"/>
                    </a:lnTo>
                    <a:lnTo>
                      <a:pt x="208" y="112"/>
                    </a:lnTo>
                    <a:lnTo>
                      <a:pt x="206" y="120"/>
                    </a:lnTo>
                    <a:lnTo>
                      <a:pt x="204" y="128"/>
                    </a:lnTo>
                    <a:lnTo>
                      <a:pt x="200" y="134"/>
                    </a:lnTo>
                    <a:lnTo>
                      <a:pt x="196" y="140"/>
                    </a:lnTo>
                    <a:lnTo>
                      <a:pt x="220" y="228"/>
                    </a:lnTo>
                    <a:lnTo>
                      <a:pt x="126" y="228"/>
                    </a:lnTo>
                    <a:close/>
                  </a:path>
                </a:pathLst>
              </a:custGeom>
              <a:solidFill>
                <a:srgbClr val="E31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005EB8"/>
                  </a:solidFill>
                </a:endParaRPr>
              </a:p>
            </p:txBody>
          </p:sp>
          <p:sp>
            <p:nvSpPr>
              <p:cNvPr id="52" name="Freeform 6"/>
              <p:cNvSpPr>
                <a:spLocks/>
              </p:cNvSpPr>
              <p:nvPr userDrawn="1"/>
            </p:nvSpPr>
            <p:spPr bwMode="auto">
              <a:xfrm>
                <a:off x="7961313" y="101600"/>
                <a:ext cx="260350" cy="88900"/>
              </a:xfrm>
              <a:custGeom>
                <a:avLst/>
                <a:gdLst>
                  <a:gd name="T0" fmla="*/ 20 w 164"/>
                  <a:gd name="T1" fmla="*/ 56 h 56"/>
                  <a:gd name="T2" fmla="*/ 20 w 164"/>
                  <a:gd name="T3" fmla="*/ 56 h 56"/>
                  <a:gd name="T4" fmla="*/ 22 w 164"/>
                  <a:gd name="T5" fmla="*/ 46 h 56"/>
                  <a:gd name="T6" fmla="*/ 26 w 164"/>
                  <a:gd name="T7" fmla="*/ 36 h 56"/>
                  <a:gd name="T8" fmla="*/ 30 w 164"/>
                  <a:gd name="T9" fmla="*/ 30 h 56"/>
                  <a:gd name="T10" fmla="*/ 36 w 164"/>
                  <a:gd name="T11" fmla="*/ 26 h 56"/>
                  <a:gd name="T12" fmla="*/ 42 w 164"/>
                  <a:gd name="T13" fmla="*/ 22 h 56"/>
                  <a:gd name="T14" fmla="*/ 54 w 164"/>
                  <a:gd name="T15" fmla="*/ 20 h 56"/>
                  <a:gd name="T16" fmla="*/ 82 w 164"/>
                  <a:gd name="T17" fmla="*/ 20 h 56"/>
                  <a:gd name="T18" fmla="*/ 82 w 164"/>
                  <a:gd name="T19" fmla="*/ 20 h 56"/>
                  <a:gd name="T20" fmla="*/ 112 w 164"/>
                  <a:gd name="T21" fmla="*/ 20 h 56"/>
                  <a:gd name="T22" fmla="*/ 122 w 164"/>
                  <a:gd name="T23" fmla="*/ 22 h 56"/>
                  <a:gd name="T24" fmla="*/ 130 w 164"/>
                  <a:gd name="T25" fmla="*/ 26 h 56"/>
                  <a:gd name="T26" fmla="*/ 136 w 164"/>
                  <a:gd name="T27" fmla="*/ 30 h 56"/>
                  <a:gd name="T28" fmla="*/ 140 w 164"/>
                  <a:gd name="T29" fmla="*/ 36 h 56"/>
                  <a:gd name="T30" fmla="*/ 142 w 164"/>
                  <a:gd name="T31" fmla="*/ 46 h 56"/>
                  <a:gd name="T32" fmla="*/ 144 w 164"/>
                  <a:gd name="T33" fmla="*/ 56 h 56"/>
                  <a:gd name="T34" fmla="*/ 164 w 164"/>
                  <a:gd name="T35" fmla="*/ 56 h 56"/>
                  <a:gd name="T36" fmla="*/ 164 w 164"/>
                  <a:gd name="T37" fmla="*/ 56 h 56"/>
                  <a:gd name="T38" fmla="*/ 162 w 164"/>
                  <a:gd name="T39" fmla="*/ 38 h 56"/>
                  <a:gd name="T40" fmla="*/ 156 w 164"/>
                  <a:gd name="T41" fmla="*/ 24 h 56"/>
                  <a:gd name="T42" fmla="*/ 148 w 164"/>
                  <a:gd name="T43" fmla="*/ 14 h 56"/>
                  <a:gd name="T44" fmla="*/ 138 w 164"/>
                  <a:gd name="T45" fmla="*/ 6 h 56"/>
                  <a:gd name="T46" fmla="*/ 126 w 164"/>
                  <a:gd name="T47" fmla="*/ 2 h 56"/>
                  <a:gd name="T48" fmla="*/ 112 w 164"/>
                  <a:gd name="T49" fmla="*/ 0 h 56"/>
                  <a:gd name="T50" fmla="*/ 82 w 164"/>
                  <a:gd name="T51" fmla="*/ 0 h 56"/>
                  <a:gd name="T52" fmla="*/ 82 w 164"/>
                  <a:gd name="T53" fmla="*/ 0 h 56"/>
                  <a:gd name="T54" fmla="*/ 52 w 164"/>
                  <a:gd name="T55" fmla="*/ 0 h 56"/>
                  <a:gd name="T56" fmla="*/ 38 w 164"/>
                  <a:gd name="T57" fmla="*/ 2 h 56"/>
                  <a:gd name="T58" fmla="*/ 26 w 164"/>
                  <a:gd name="T59" fmla="*/ 6 h 56"/>
                  <a:gd name="T60" fmla="*/ 16 w 164"/>
                  <a:gd name="T61" fmla="*/ 14 h 56"/>
                  <a:gd name="T62" fmla="*/ 8 w 164"/>
                  <a:gd name="T63" fmla="*/ 24 h 56"/>
                  <a:gd name="T64" fmla="*/ 2 w 164"/>
                  <a:gd name="T65" fmla="*/ 38 h 56"/>
                  <a:gd name="T66" fmla="*/ 0 w 164"/>
                  <a:gd name="T67" fmla="*/ 56 h 56"/>
                  <a:gd name="T68" fmla="*/ 20 w 164"/>
                  <a:gd name="T69" fmla="*/ 5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64" h="56">
                    <a:moveTo>
                      <a:pt x="20" y="56"/>
                    </a:moveTo>
                    <a:lnTo>
                      <a:pt x="20" y="56"/>
                    </a:lnTo>
                    <a:lnTo>
                      <a:pt x="22" y="46"/>
                    </a:lnTo>
                    <a:lnTo>
                      <a:pt x="26" y="36"/>
                    </a:lnTo>
                    <a:lnTo>
                      <a:pt x="30" y="30"/>
                    </a:lnTo>
                    <a:lnTo>
                      <a:pt x="36" y="26"/>
                    </a:lnTo>
                    <a:lnTo>
                      <a:pt x="42" y="22"/>
                    </a:lnTo>
                    <a:lnTo>
                      <a:pt x="54" y="20"/>
                    </a:lnTo>
                    <a:lnTo>
                      <a:pt x="82" y="20"/>
                    </a:lnTo>
                    <a:lnTo>
                      <a:pt x="82" y="20"/>
                    </a:lnTo>
                    <a:lnTo>
                      <a:pt x="112" y="20"/>
                    </a:lnTo>
                    <a:lnTo>
                      <a:pt x="122" y="22"/>
                    </a:lnTo>
                    <a:lnTo>
                      <a:pt x="130" y="26"/>
                    </a:lnTo>
                    <a:lnTo>
                      <a:pt x="136" y="30"/>
                    </a:lnTo>
                    <a:lnTo>
                      <a:pt x="140" y="36"/>
                    </a:lnTo>
                    <a:lnTo>
                      <a:pt x="142" y="46"/>
                    </a:lnTo>
                    <a:lnTo>
                      <a:pt x="144" y="56"/>
                    </a:lnTo>
                    <a:lnTo>
                      <a:pt x="164" y="56"/>
                    </a:lnTo>
                    <a:lnTo>
                      <a:pt x="164" y="56"/>
                    </a:lnTo>
                    <a:lnTo>
                      <a:pt x="162" y="38"/>
                    </a:lnTo>
                    <a:lnTo>
                      <a:pt x="156" y="24"/>
                    </a:lnTo>
                    <a:lnTo>
                      <a:pt x="148" y="14"/>
                    </a:lnTo>
                    <a:lnTo>
                      <a:pt x="138" y="6"/>
                    </a:lnTo>
                    <a:lnTo>
                      <a:pt x="126" y="2"/>
                    </a:lnTo>
                    <a:lnTo>
                      <a:pt x="112" y="0"/>
                    </a:lnTo>
                    <a:lnTo>
                      <a:pt x="82" y="0"/>
                    </a:lnTo>
                    <a:lnTo>
                      <a:pt x="82" y="0"/>
                    </a:lnTo>
                    <a:lnTo>
                      <a:pt x="52" y="0"/>
                    </a:lnTo>
                    <a:lnTo>
                      <a:pt x="38" y="2"/>
                    </a:lnTo>
                    <a:lnTo>
                      <a:pt x="26" y="6"/>
                    </a:lnTo>
                    <a:lnTo>
                      <a:pt x="16" y="14"/>
                    </a:lnTo>
                    <a:lnTo>
                      <a:pt x="8" y="24"/>
                    </a:lnTo>
                    <a:lnTo>
                      <a:pt x="2" y="38"/>
                    </a:lnTo>
                    <a:lnTo>
                      <a:pt x="0" y="56"/>
                    </a:lnTo>
                    <a:lnTo>
                      <a:pt x="20" y="56"/>
                    </a:lnTo>
                    <a:close/>
                  </a:path>
                </a:pathLst>
              </a:custGeom>
              <a:solidFill>
                <a:srgbClr val="E31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005EB8"/>
                  </a:solidFill>
                </a:endParaRPr>
              </a:p>
            </p:txBody>
          </p:sp>
        </p:grpSp>
        <p:sp>
          <p:nvSpPr>
            <p:cNvPr id="40" name="TextBox 39"/>
            <p:cNvSpPr txBox="1"/>
            <p:nvPr userDrawn="1"/>
          </p:nvSpPr>
          <p:spPr>
            <a:xfrm rot="16200000">
              <a:off x="8191735" y="250336"/>
              <a:ext cx="563729" cy="1355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510" dirty="0">
                  <a:solidFill>
                    <a:srgbClr val="FFFFFF">
                      <a:lumMod val="65000"/>
                    </a:srgbClr>
                  </a:solidFill>
                </a:rPr>
                <a:t>strictly</a:t>
              </a:r>
            </a:p>
          </p:txBody>
        </p:sp>
        <p:sp>
          <p:nvSpPr>
            <p:cNvPr id="41" name="TextBox 40"/>
            <p:cNvSpPr txBox="1"/>
            <p:nvPr userDrawn="1"/>
          </p:nvSpPr>
          <p:spPr>
            <a:xfrm>
              <a:off x="8410803" y="506408"/>
              <a:ext cx="851853" cy="19217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580" dirty="0">
                  <a:solidFill>
                    <a:srgbClr val="FF0000"/>
                  </a:solidFill>
                </a:rPr>
                <a:t>CONFIDENTIAL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16810135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25881782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hank you slide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2"/>
          <p:cNvSpPr>
            <a:spLocks noGrp="1"/>
          </p:cNvSpPr>
          <p:nvPr userDrawn="1">
            <p:ph type="body" idx="1" hasCustomPrompt="1"/>
          </p:nvPr>
        </p:nvSpPr>
        <p:spPr>
          <a:xfrm>
            <a:off x="2784190" y="2858750"/>
            <a:ext cx="7397074" cy="381345"/>
          </a:xfrm>
        </p:spPr>
        <p:txBody>
          <a:bodyPr anchor="t">
            <a:normAutofit/>
          </a:bodyPr>
          <a:lstStyle>
            <a:lvl1pPr marL="0" indent="0">
              <a:buNone/>
              <a:defRPr sz="2000" baseline="0">
                <a:solidFill>
                  <a:schemeClr val="bg1"/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dirty="0" smtClean="0"/>
              <a:t>Thank you</a:t>
            </a:r>
          </a:p>
        </p:txBody>
      </p:sp>
      <p:cxnSp>
        <p:nvCxnSpPr>
          <p:cNvPr id="8" name="Conector recto 12"/>
          <p:cNvCxnSpPr/>
          <p:nvPr userDrawn="1"/>
        </p:nvCxnSpPr>
        <p:spPr>
          <a:xfrm flipH="1">
            <a:off x="490089" y="3166898"/>
            <a:ext cx="2320609" cy="0"/>
          </a:xfrm>
          <a:prstGeom prst="line">
            <a:avLst/>
          </a:prstGeom>
          <a:ln w="12700" cmpd="sng">
            <a:solidFill>
              <a:srgbClr val="FFFFFF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pic>
        <p:nvPicPr>
          <p:cNvPr id="20" name="Imagen 8" descr="logo AMa.wmf"/>
          <p:cNvPicPr>
            <a:picLocks noChangeAspect="1"/>
          </p:cNvPicPr>
          <p:nvPr userDrawn="1"/>
        </p:nvPicPr>
        <p:blipFill>
          <a:blip r:embed="rId2" cstate="email">
            <a:alphaModFix/>
            <a:lum bright="100000" contrast="-100000"/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310183" y="6142588"/>
            <a:ext cx="1624293" cy="159340"/>
          </a:xfrm>
          <a:prstGeom prst="rect">
            <a:avLst/>
          </a:prstGeom>
        </p:spPr>
      </p:pic>
      <p:grpSp>
        <p:nvGrpSpPr>
          <p:cNvPr id="36" name="Group 35"/>
          <p:cNvGrpSpPr/>
          <p:nvPr userDrawn="1"/>
        </p:nvGrpSpPr>
        <p:grpSpPr>
          <a:xfrm>
            <a:off x="10591938" y="34256"/>
            <a:ext cx="1079676" cy="625849"/>
            <a:chOff x="8405819" y="36245"/>
            <a:chExt cx="856837" cy="662339"/>
          </a:xfrm>
        </p:grpSpPr>
        <p:grpSp>
          <p:nvGrpSpPr>
            <p:cNvPr id="37" name="Group 36"/>
            <p:cNvGrpSpPr/>
            <p:nvPr userDrawn="1"/>
          </p:nvGrpSpPr>
          <p:grpSpPr>
            <a:xfrm>
              <a:off x="8545513" y="36245"/>
              <a:ext cx="489905" cy="495602"/>
              <a:chOff x="7818438" y="101600"/>
              <a:chExt cx="546100" cy="552450"/>
            </a:xfrm>
          </p:grpSpPr>
          <p:sp>
            <p:nvSpPr>
              <p:cNvPr id="40" name="Freeform 5"/>
              <p:cNvSpPr>
                <a:spLocks noEditPoints="1"/>
              </p:cNvSpPr>
              <p:nvPr userDrawn="1"/>
            </p:nvSpPr>
            <p:spPr bwMode="auto">
              <a:xfrm>
                <a:off x="7818438" y="200025"/>
                <a:ext cx="546100" cy="454025"/>
              </a:xfrm>
              <a:custGeom>
                <a:avLst/>
                <a:gdLst>
                  <a:gd name="T0" fmla="*/ 56 w 344"/>
                  <a:gd name="T1" fmla="*/ 0 h 286"/>
                  <a:gd name="T2" fmla="*/ 44 w 344"/>
                  <a:gd name="T3" fmla="*/ 2 h 286"/>
                  <a:gd name="T4" fmla="*/ 24 w 344"/>
                  <a:gd name="T5" fmla="*/ 10 h 286"/>
                  <a:gd name="T6" fmla="*/ 10 w 344"/>
                  <a:gd name="T7" fmla="*/ 26 h 286"/>
                  <a:gd name="T8" fmla="*/ 2 w 344"/>
                  <a:gd name="T9" fmla="*/ 46 h 286"/>
                  <a:gd name="T10" fmla="*/ 0 w 344"/>
                  <a:gd name="T11" fmla="*/ 230 h 286"/>
                  <a:gd name="T12" fmla="*/ 2 w 344"/>
                  <a:gd name="T13" fmla="*/ 242 h 286"/>
                  <a:gd name="T14" fmla="*/ 10 w 344"/>
                  <a:gd name="T15" fmla="*/ 262 h 286"/>
                  <a:gd name="T16" fmla="*/ 24 w 344"/>
                  <a:gd name="T17" fmla="*/ 278 h 286"/>
                  <a:gd name="T18" fmla="*/ 44 w 344"/>
                  <a:gd name="T19" fmla="*/ 286 h 286"/>
                  <a:gd name="T20" fmla="*/ 288 w 344"/>
                  <a:gd name="T21" fmla="*/ 286 h 286"/>
                  <a:gd name="T22" fmla="*/ 300 w 344"/>
                  <a:gd name="T23" fmla="*/ 286 h 286"/>
                  <a:gd name="T24" fmla="*/ 320 w 344"/>
                  <a:gd name="T25" fmla="*/ 278 h 286"/>
                  <a:gd name="T26" fmla="*/ 334 w 344"/>
                  <a:gd name="T27" fmla="*/ 262 h 286"/>
                  <a:gd name="T28" fmla="*/ 344 w 344"/>
                  <a:gd name="T29" fmla="*/ 242 h 286"/>
                  <a:gd name="T30" fmla="*/ 344 w 344"/>
                  <a:gd name="T31" fmla="*/ 58 h 286"/>
                  <a:gd name="T32" fmla="*/ 344 w 344"/>
                  <a:gd name="T33" fmla="*/ 46 h 286"/>
                  <a:gd name="T34" fmla="*/ 334 w 344"/>
                  <a:gd name="T35" fmla="*/ 26 h 286"/>
                  <a:gd name="T36" fmla="*/ 320 w 344"/>
                  <a:gd name="T37" fmla="*/ 10 h 286"/>
                  <a:gd name="T38" fmla="*/ 300 w 344"/>
                  <a:gd name="T39" fmla="*/ 2 h 286"/>
                  <a:gd name="T40" fmla="*/ 288 w 344"/>
                  <a:gd name="T41" fmla="*/ 0 h 286"/>
                  <a:gd name="T42" fmla="*/ 148 w 344"/>
                  <a:gd name="T43" fmla="*/ 142 h 286"/>
                  <a:gd name="T44" fmla="*/ 144 w 344"/>
                  <a:gd name="T45" fmla="*/ 136 h 286"/>
                  <a:gd name="T46" fmla="*/ 136 w 344"/>
                  <a:gd name="T47" fmla="*/ 122 h 286"/>
                  <a:gd name="T48" fmla="*/ 134 w 344"/>
                  <a:gd name="T49" fmla="*/ 112 h 286"/>
                  <a:gd name="T50" fmla="*/ 138 w 344"/>
                  <a:gd name="T51" fmla="*/ 98 h 286"/>
                  <a:gd name="T52" fmla="*/ 146 w 344"/>
                  <a:gd name="T53" fmla="*/ 88 h 286"/>
                  <a:gd name="T54" fmla="*/ 158 w 344"/>
                  <a:gd name="T55" fmla="*/ 80 h 286"/>
                  <a:gd name="T56" fmla="*/ 172 w 344"/>
                  <a:gd name="T57" fmla="*/ 76 h 286"/>
                  <a:gd name="T58" fmla="*/ 178 w 344"/>
                  <a:gd name="T59" fmla="*/ 78 h 286"/>
                  <a:gd name="T60" fmla="*/ 192 w 344"/>
                  <a:gd name="T61" fmla="*/ 82 h 286"/>
                  <a:gd name="T62" fmla="*/ 202 w 344"/>
                  <a:gd name="T63" fmla="*/ 92 h 286"/>
                  <a:gd name="T64" fmla="*/ 208 w 344"/>
                  <a:gd name="T65" fmla="*/ 106 h 286"/>
                  <a:gd name="T66" fmla="*/ 208 w 344"/>
                  <a:gd name="T67" fmla="*/ 112 h 286"/>
                  <a:gd name="T68" fmla="*/ 204 w 344"/>
                  <a:gd name="T69" fmla="*/ 128 h 286"/>
                  <a:gd name="T70" fmla="*/ 196 w 344"/>
                  <a:gd name="T71" fmla="*/ 140 h 286"/>
                  <a:gd name="T72" fmla="*/ 126 w 344"/>
                  <a:gd name="T73" fmla="*/ 228 h 2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44" h="286">
                    <a:moveTo>
                      <a:pt x="288" y="0"/>
                    </a:moveTo>
                    <a:lnTo>
                      <a:pt x="56" y="0"/>
                    </a:lnTo>
                    <a:lnTo>
                      <a:pt x="56" y="0"/>
                    </a:lnTo>
                    <a:lnTo>
                      <a:pt x="44" y="2"/>
                    </a:lnTo>
                    <a:lnTo>
                      <a:pt x="34" y="6"/>
                    </a:lnTo>
                    <a:lnTo>
                      <a:pt x="24" y="10"/>
                    </a:lnTo>
                    <a:lnTo>
                      <a:pt x="16" y="18"/>
                    </a:lnTo>
                    <a:lnTo>
                      <a:pt x="10" y="26"/>
                    </a:lnTo>
                    <a:lnTo>
                      <a:pt x="4" y="36"/>
                    </a:lnTo>
                    <a:lnTo>
                      <a:pt x="2" y="46"/>
                    </a:lnTo>
                    <a:lnTo>
                      <a:pt x="0" y="58"/>
                    </a:lnTo>
                    <a:lnTo>
                      <a:pt x="0" y="230"/>
                    </a:lnTo>
                    <a:lnTo>
                      <a:pt x="0" y="230"/>
                    </a:lnTo>
                    <a:lnTo>
                      <a:pt x="2" y="242"/>
                    </a:lnTo>
                    <a:lnTo>
                      <a:pt x="4" y="252"/>
                    </a:lnTo>
                    <a:lnTo>
                      <a:pt x="10" y="262"/>
                    </a:lnTo>
                    <a:lnTo>
                      <a:pt x="16" y="270"/>
                    </a:lnTo>
                    <a:lnTo>
                      <a:pt x="24" y="278"/>
                    </a:lnTo>
                    <a:lnTo>
                      <a:pt x="34" y="282"/>
                    </a:lnTo>
                    <a:lnTo>
                      <a:pt x="44" y="286"/>
                    </a:lnTo>
                    <a:lnTo>
                      <a:pt x="56" y="286"/>
                    </a:lnTo>
                    <a:lnTo>
                      <a:pt x="288" y="286"/>
                    </a:lnTo>
                    <a:lnTo>
                      <a:pt x="288" y="286"/>
                    </a:lnTo>
                    <a:lnTo>
                      <a:pt x="300" y="286"/>
                    </a:lnTo>
                    <a:lnTo>
                      <a:pt x="310" y="282"/>
                    </a:lnTo>
                    <a:lnTo>
                      <a:pt x="320" y="278"/>
                    </a:lnTo>
                    <a:lnTo>
                      <a:pt x="328" y="270"/>
                    </a:lnTo>
                    <a:lnTo>
                      <a:pt x="334" y="262"/>
                    </a:lnTo>
                    <a:lnTo>
                      <a:pt x="340" y="252"/>
                    </a:lnTo>
                    <a:lnTo>
                      <a:pt x="344" y="242"/>
                    </a:lnTo>
                    <a:lnTo>
                      <a:pt x="344" y="230"/>
                    </a:lnTo>
                    <a:lnTo>
                      <a:pt x="344" y="58"/>
                    </a:lnTo>
                    <a:lnTo>
                      <a:pt x="344" y="58"/>
                    </a:lnTo>
                    <a:lnTo>
                      <a:pt x="344" y="46"/>
                    </a:lnTo>
                    <a:lnTo>
                      <a:pt x="340" y="36"/>
                    </a:lnTo>
                    <a:lnTo>
                      <a:pt x="334" y="26"/>
                    </a:lnTo>
                    <a:lnTo>
                      <a:pt x="328" y="18"/>
                    </a:lnTo>
                    <a:lnTo>
                      <a:pt x="320" y="10"/>
                    </a:lnTo>
                    <a:lnTo>
                      <a:pt x="310" y="6"/>
                    </a:lnTo>
                    <a:lnTo>
                      <a:pt x="300" y="2"/>
                    </a:lnTo>
                    <a:lnTo>
                      <a:pt x="288" y="0"/>
                    </a:lnTo>
                    <a:lnTo>
                      <a:pt x="288" y="0"/>
                    </a:lnTo>
                    <a:close/>
                    <a:moveTo>
                      <a:pt x="126" y="228"/>
                    </a:moveTo>
                    <a:lnTo>
                      <a:pt x="148" y="142"/>
                    </a:lnTo>
                    <a:lnTo>
                      <a:pt x="148" y="142"/>
                    </a:lnTo>
                    <a:lnTo>
                      <a:pt x="144" y="136"/>
                    </a:lnTo>
                    <a:lnTo>
                      <a:pt x="138" y="130"/>
                    </a:lnTo>
                    <a:lnTo>
                      <a:pt x="136" y="122"/>
                    </a:lnTo>
                    <a:lnTo>
                      <a:pt x="134" y="112"/>
                    </a:lnTo>
                    <a:lnTo>
                      <a:pt x="134" y="112"/>
                    </a:lnTo>
                    <a:lnTo>
                      <a:pt x="136" y="106"/>
                    </a:lnTo>
                    <a:lnTo>
                      <a:pt x="138" y="98"/>
                    </a:lnTo>
                    <a:lnTo>
                      <a:pt x="142" y="92"/>
                    </a:lnTo>
                    <a:lnTo>
                      <a:pt x="146" y="88"/>
                    </a:lnTo>
                    <a:lnTo>
                      <a:pt x="152" y="82"/>
                    </a:lnTo>
                    <a:lnTo>
                      <a:pt x="158" y="80"/>
                    </a:lnTo>
                    <a:lnTo>
                      <a:pt x="164" y="78"/>
                    </a:lnTo>
                    <a:lnTo>
                      <a:pt x="172" y="76"/>
                    </a:lnTo>
                    <a:lnTo>
                      <a:pt x="172" y="76"/>
                    </a:lnTo>
                    <a:lnTo>
                      <a:pt x="178" y="78"/>
                    </a:lnTo>
                    <a:lnTo>
                      <a:pt x="186" y="80"/>
                    </a:lnTo>
                    <a:lnTo>
                      <a:pt x="192" y="82"/>
                    </a:lnTo>
                    <a:lnTo>
                      <a:pt x="198" y="88"/>
                    </a:lnTo>
                    <a:lnTo>
                      <a:pt x="202" y="92"/>
                    </a:lnTo>
                    <a:lnTo>
                      <a:pt x="204" y="98"/>
                    </a:lnTo>
                    <a:lnTo>
                      <a:pt x="208" y="106"/>
                    </a:lnTo>
                    <a:lnTo>
                      <a:pt x="208" y="112"/>
                    </a:lnTo>
                    <a:lnTo>
                      <a:pt x="208" y="112"/>
                    </a:lnTo>
                    <a:lnTo>
                      <a:pt x="206" y="120"/>
                    </a:lnTo>
                    <a:lnTo>
                      <a:pt x="204" y="128"/>
                    </a:lnTo>
                    <a:lnTo>
                      <a:pt x="200" y="134"/>
                    </a:lnTo>
                    <a:lnTo>
                      <a:pt x="196" y="140"/>
                    </a:lnTo>
                    <a:lnTo>
                      <a:pt x="220" y="228"/>
                    </a:lnTo>
                    <a:lnTo>
                      <a:pt x="126" y="228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005EB8"/>
                  </a:solidFill>
                </a:endParaRPr>
              </a:p>
            </p:txBody>
          </p:sp>
          <p:sp>
            <p:nvSpPr>
              <p:cNvPr id="41" name="Freeform 6"/>
              <p:cNvSpPr>
                <a:spLocks/>
              </p:cNvSpPr>
              <p:nvPr userDrawn="1"/>
            </p:nvSpPr>
            <p:spPr bwMode="auto">
              <a:xfrm>
                <a:off x="7961313" y="101600"/>
                <a:ext cx="260350" cy="88900"/>
              </a:xfrm>
              <a:custGeom>
                <a:avLst/>
                <a:gdLst>
                  <a:gd name="T0" fmla="*/ 20 w 164"/>
                  <a:gd name="T1" fmla="*/ 56 h 56"/>
                  <a:gd name="T2" fmla="*/ 20 w 164"/>
                  <a:gd name="T3" fmla="*/ 56 h 56"/>
                  <a:gd name="T4" fmla="*/ 22 w 164"/>
                  <a:gd name="T5" fmla="*/ 46 h 56"/>
                  <a:gd name="T6" fmla="*/ 26 w 164"/>
                  <a:gd name="T7" fmla="*/ 36 h 56"/>
                  <a:gd name="T8" fmla="*/ 30 w 164"/>
                  <a:gd name="T9" fmla="*/ 30 h 56"/>
                  <a:gd name="T10" fmla="*/ 36 w 164"/>
                  <a:gd name="T11" fmla="*/ 26 h 56"/>
                  <a:gd name="T12" fmla="*/ 42 w 164"/>
                  <a:gd name="T13" fmla="*/ 22 h 56"/>
                  <a:gd name="T14" fmla="*/ 54 w 164"/>
                  <a:gd name="T15" fmla="*/ 20 h 56"/>
                  <a:gd name="T16" fmla="*/ 82 w 164"/>
                  <a:gd name="T17" fmla="*/ 20 h 56"/>
                  <a:gd name="T18" fmla="*/ 82 w 164"/>
                  <a:gd name="T19" fmla="*/ 20 h 56"/>
                  <a:gd name="T20" fmla="*/ 112 w 164"/>
                  <a:gd name="T21" fmla="*/ 20 h 56"/>
                  <a:gd name="T22" fmla="*/ 122 w 164"/>
                  <a:gd name="T23" fmla="*/ 22 h 56"/>
                  <a:gd name="T24" fmla="*/ 130 w 164"/>
                  <a:gd name="T25" fmla="*/ 26 h 56"/>
                  <a:gd name="T26" fmla="*/ 136 w 164"/>
                  <a:gd name="T27" fmla="*/ 30 h 56"/>
                  <a:gd name="T28" fmla="*/ 140 w 164"/>
                  <a:gd name="T29" fmla="*/ 36 h 56"/>
                  <a:gd name="T30" fmla="*/ 142 w 164"/>
                  <a:gd name="T31" fmla="*/ 46 h 56"/>
                  <a:gd name="T32" fmla="*/ 144 w 164"/>
                  <a:gd name="T33" fmla="*/ 56 h 56"/>
                  <a:gd name="T34" fmla="*/ 164 w 164"/>
                  <a:gd name="T35" fmla="*/ 56 h 56"/>
                  <a:gd name="T36" fmla="*/ 164 w 164"/>
                  <a:gd name="T37" fmla="*/ 56 h 56"/>
                  <a:gd name="T38" fmla="*/ 162 w 164"/>
                  <a:gd name="T39" fmla="*/ 38 h 56"/>
                  <a:gd name="T40" fmla="*/ 156 w 164"/>
                  <a:gd name="T41" fmla="*/ 24 h 56"/>
                  <a:gd name="T42" fmla="*/ 148 w 164"/>
                  <a:gd name="T43" fmla="*/ 14 h 56"/>
                  <a:gd name="T44" fmla="*/ 138 w 164"/>
                  <a:gd name="T45" fmla="*/ 6 h 56"/>
                  <a:gd name="T46" fmla="*/ 126 w 164"/>
                  <a:gd name="T47" fmla="*/ 2 h 56"/>
                  <a:gd name="T48" fmla="*/ 112 w 164"/>
                  <a:gd name="T49" fmla="*/ 0 h 56"/>
                  <a:gd name="T50" fmla="*/ 82 w 164"/>
                  <a:gd name="T51" fmla="*/ 0 h 56"/>
                  <a:gd name="T52" fmla="*/ 82 w 164"/>
                  <a:gd name="T53" fmla="*/ 0 h 56"/>
                  <a:gd name="T54" fmla="*/ 52 w 164"/>
                  <a:gd name="T55" fmla="*/ 0 h 56"/>
                  <a:gd name="T56" fmla="*/ 38 w 164"/>
                  <a:gd name="T57" fmla="*/ 2 h 56"/>
                  <a:gd name="T58" fmla="*/ 26 w 164"/>
                  <a:gd name="T59" fmla="*/ 6 h 56"/>
                  <a:gd name="T60" fmla="*/ 16 w 164"/>
                  <a:gd name="T61" fmla="*/ 14 h 56"/>
                  <a:gd name="T62" fmla="*/ 8 w 164"/>
                  <a:gd name="T63" fmla="*/ 24 h 56"/>
                  <a:gd name="T64" fmla="*/ 2 w 164"/>
                  <a:gd name="T65" fmla="*/ 38 h 56"/>
                  <a:gd name="T66" fmla="*/ 0 w 164"/>
                  <a:gd name="T67" fmla="*/ 56 h 56"/>
                  <a:gd name="T68" fmla="*/ 20 w 164"/>
                  <a:gd name="T69" fmla="*/ 5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64" h="56">
                    <a:moveTo>
                      <a:pt x="20" y="56"/>
                    </a:moveTo>
                    <a:lnTo>
                      <a:pt x="20" y="56"/>
                    </a:lnTo>
                    <a:lnTo>
                      <a:pt x="22" y="46"/>
                    </a:lnTo>
                    <a:lnTo>
                      <a:pt x="26" y="36"/>
                    </a:lnTo>
                    <a:lnTo>
                      <a:pt x="30" y="30"/>
                    </a:lnTo>
                    <a:lnTo>
                      <a:pt x="36" y="26"/>
                    </a:lnTo>
                    <a:lnTo>
                      <a:pt x="42" y="22"/>
                    </a:lnTo>
                    <a:lnTo>
                      <a:pt x="54" y="20"/>
                    </a:lnTo>
                    <a:lnTo>
                      <a:pt x="82" y="20"/>
                    </a:lnTo>
                    <a:lnTo>
                      <a:pt x="82" y="20"/>
                    </a:lnTo>
                    <a:lnTo>
                      <a:pt x="112" y="20"/>
                    </a:lnTo>
                    <a:lnTo>
                      <a:pt x="122" y="22"/>
                    </a:lnTo>
                    <a:lnTo>
                      <a:pt x="130" y="26"/>
                    </a:lnTo>
                    <a:lnTo>
                      <a:pt x="136" y="30"/>
                    </a:lnTo>
                    <a:lnTo>
                      <a:pt x="140" y="36"/>
                    </a:lnTo>
                    <a:lnTo>
                      <a:pt x="142" y="46"/>
                    </a:lnTo>
                    <a:lnTo>
                      <a:pt x="144" y="56"/>
                    </a:lnTo>
                    <a:lnTo>
                      <a:pt x="164" y="56"/>
                    </a:lnTo>
                    <a:lnTo>
                      <a:pt x="164" y="56"/>
                    </a:lnTo>
                    <a:lnTo>
                      <a:pt x="162" y="38"/>
                    </a:lnTo>
                    <a:lnTo>
                      <a:pt x="156" y="24"/>
                    </a:lnTo>
                    <a:lnTo>
                      <a:pt x="148" y="14"/>
                    </a:lnTo>
                    <a:lnTo>
                      <a:pt x="138" y="6"/>
                    </a:lnTo>
                    <a:lnTo>
                      <a:pt x="126" y="2"/>
                    </a:lnTo>
                    <a:lnTo>
                      <a:pt x="112" y="0"/>
                    </a:lnTo>
                    <a:lnTo>
                      <a:pt x="82" y="0"/>
                    </a:lnTo>
                    <a:lnTo>
                      <a:pt x="82" y="0"/>
                    </a:lnTo>
                    <a:lnTo>
                      <a:pt x="52" y="0"/>
                    </a:lnTo>
                    <a:lnTo>
                      <a:pt x="38" y="2"/>
                    </a:lnTo>
                    <a:lnTo>
                      <a:pt x="26" y="6"/>
                    </a:lnTo>
                    <a:lnTo>
                      <a:pt x="16" y="14"/>
                    </a:lnTo>
                    <a:lnTo>
                      <a:pt x="8" y="24"/>
                    </a:lnTo>
                    <a:lnTo>
                      <a:pt x="2" y="38"/>
                    </a:lnTo>
                    <a:lnTo>
                      <a:pt x="0" y="56"/>
                    </a:lnTo>
                    <a:lnTo>
                      <a:pt x="20" y="56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005EB8"/>
                  </a:solidFill>
                </a:endParaRPr>
              </a:p>
            </p:txBody>
          </p:sp>
        </p:grpSp>
        <p:sp>
          <p:nvSpPr>
            <p:cNvPr id="38" name="TextBox 37"/>
            <p:cNvSpPr txBox="1"/>
            <p:nvPr userDrawn="1"/>
          </p:nvSpPr>
          <p:spPr>
            <a:xfrm rot="16200000">
              <a:off x="8191735" y="250336"/>
              <a:ext cx="563729" cy="1355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510" dirty="0">
                  <a:solidFill>
                    <a:srgbClr val="FFFFFF"/>
                  </a:solidFill>
                </a:rPr>
                <a:t>strictly</a:t>
              </a:r>
            </a:p>
          </p:txBody>
        </p:sp>
        <p:sp>
          <p:nvSpPr>
            <p:cNvPr id="39" name="TextBox 38"/>
            <p:cNvSpPr txBox="1"/>
            <p:nvPr userDrawn="1"/>
          </p:nvSpPr>
          <p:spPr>
            <a:xfrm>
              <a:off x="8410803" y="506408"/>
              <a:ext cx="851853" cy="19217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580" dirty="0">
                  <a:solidFill>
                    <a:srgbClr val="FFFFFF"/>
                  </a:solidFill>
                </a:rPr>
                <a:t>CONFIDENTIAL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73365284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7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Title and Content - no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/>
          <p:cNvSpPr/>
          <p:nvPr/>
        </p:nvSpPr>
        <p:spPr bwMode="auto">
          <a:xfrm>
            <a:off x="1" y="3104012"/>
            <a:ext cx="11522075" cy="3376169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noAutofit/>
          </a:bodyPr>
          <a:lstStyle/>
          <a:p>
            <a:pPr eaLnBrk="0" fontAlgn="base" hangingPunct="0">
              <a:spcBef>
                <a:spcPct val="50000"/>
              </a:spcBef>
              <a:spcAft>
                <a:spcPct val="0"/>
              </a:spcAft>
            </a:pPr>
            <a:endParaRPr lang="en-GB" sz="2000" b="1">
              <a:solidFill>
                <a:srgbClr val="005EB8"/>
              </a:solidFill>
              <a:latin typeface="Arial" charset="0"/>
            </a:endParaRPr>
          </a:p>
        </p:txBody>
      </p:sp>
      <p:sp>
        <p:nvSpPr>
          <p:cNvPr id="7" name="Rectangle 3"/>
          <p:cNvSpPr>
            <a:spLocks noGrp="1" noChangeArrowheads="1"/>
          </p:cNvSpPr>
          <p:nvPr>
            <p:ph idx="1"/>
          </p:nvPr>
        </p:nvSpPr>
        <p:spPr bwMode="auto">
          <a:xfrm>
            <a:off x="498092" y="1267540"/>
            <a:ext cx="10585906" cy="442211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rmAutofit/>
          </a:bodyPr>
          <a:lstStyle>
            <a:lvl1pPr>
              <a:defRPr lang="en-GB" sz="2000" noProof="0" smtClean="0"/>
            </a:lvl1pPr>
            <a:lvl2pPr>
              <a:defRPr lang="en-GB" sz="1800" noProof="0" smtClean="0"/>
            </a:lvl2pPr>
            <a:lvl3pPr>
              <a:defRPr lang="en-GB" sz="1600" noProof="0" smtClean="0"/>
            </a:lvl3pPr>
            <a:lvl4pPr>
              <a:defRPr lang="en-GB" sz="1400" noProof="0" smtClean="0"/>
            </a:lvl4pPr>
            <a:lvl5pPr>
              <a:defRPr lang="en-GB" sz="1200" noProof="0" smtClean="0"/>
            </a:lvl5pPr>
          </a:lstStyle>
          <a:p>
            <a:pPr marL="457200" lvl="0" indent="-457200">
              <a:spcBef>
                <a:spcPts val="300"/>
              </a:spcBef>
              <a:buChar char=""/>
            </a:pPr>
            <a:r>
              <a:rPr lang="en-GB" noProof="0" smtClean="0"/>
              <a:t>Click to edit Master text styles</a:t>
            </a:r>
          </a:p>
          <a:p>
            <a:pPr marL="795337" lvl="1" indent="-342900">
              <a:spcBef>
                <a:spcPts val="300"/>
              </a:spcBef>
              <a:buChar char=""/>
            </a:pPr>
            <a:r>
              <a:rPr lang="en-GB" noProof="0" smtClean="0"/>
              <a:t>Second level</a:t>
            </a:r>
          </a:p>
          <a:p>
            <a:pPr marL="1150937" lvl="2" indent="-342900">
              <a:spcBef>
                <a:spcPts val="300"/>
              </a:spcBef>
              <a:buChar char=""/>
            </a:pPr>
            <a:r>
              <a:rPr lang="en-GB" noProof="0" smtClean="0"/>
              <a:t>Third level</a:t>
            </a:r>
          </a:p>
          <a:p>
            <a:pPr marL="1503363" lvl="3" indent="-342900">
              <a:spcBef>
                <a:spcPts val="300"/>
              </a:spcBef>
              <a:buChar char=""/>
            </a:pPr>
            <a:r>
              <a:rPr lang="en-GB" noProof="0" smtClean="0"/>
              <a:t>Fourth level</a:t>
            </a:r>
          </a:p>
          <a:p>
            <a:pPr marL="1797050" lvl="4" indent="-268288">
              <a:spcBef>
                <a:spcPts val="300"/>
              </a:spcBef>
              <a:buChar char=""/>
            </a:pPr>
            <a:r>
              <a:rPr lang="en-GB" noProof="0" smtClean="0"/>
              <a:t>Fifth level</a:t>
            </a: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 noProof="0" dirty="0" smtClean="0"/>
              <a:t>Click to edit Master title style</a:t>
            </a:r>
            <a:endParaRPr lang="en-GB" noProof="0" dirty="0"/>
          </a:p>
        </p:txBody>
      </p:sp>
    </p:spTree>
    <p:extLst>
      <p:ext uri="{BB962C8B-B14F-4D97-AF65-F5344CB8AC3E}">
        <p14:creationId xmlns:p14="http://schemas.microsoft.com/office/powerpoint/2010/main" val="25002371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8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64156" y="315010"/>
            <a:ext cx="9793764" cy="1080029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864155" y="1611044"/>
            <a:ext cx="4800865" cy="3888105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5857057" y="1611044"/>
            <a:ext cx="4800865" cy="3888105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0"/>
          </p:nvPr>
        </p:nvSpPr>
        <p:spPr>
          <a:xfrm>
            <a:off x="80014" y="6165173"/>
            <a:ext cx="2232402" cy="273007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fld id="{C86495DE-BCE7-4E4C-944A-22A69CA27ECF}" type="slidenum">
              <a:rPr lang="en-US">
                <a:solidFill>
                  <a:srgbClr val="005EB8"/>
                </a:solidFill>
              </a:rPr>
              <a:pPr/>
              <a:t>‹#›</a:t>
            </a:fld>
            <a:endParaRPr lang="en-US">
              <a:solidFill>
                <a:srgbClr val="005EB8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99319924"/>
      </p:ext>
    </p:extLst>
  </p:cSld>
  <p:clrMapOvr>
    <a:masterClrMapping/>
  </p:clrMapOvr>
</p:sldLayout>
</file>

<file path=ppt/slideLayouts/slideLayout10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 with photo 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ectangle 8"/>
          <p:cNvSpPr/>
          <p:nvPr userDrawn="1"/>
        </p:nvSpPr>
        <p:spPr>
          <a:xfrm>
            <a:off x="0" y="2"/>
            <a:ext cx="11520000" cy="6480000"/>
          </a:xfrm>
          <a:prstGeom prst="rect">
            <a:avLst/>
          </a:prstGeom>
          <a:ln w="12700">
            <a:solidFill>
              <a:schemeClr val="accent1"/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GB" sz="2000" dirty="0" err="1" smtClean="0">
              <a:solidFill>
                <a:srgbClr val="FFFFFF"/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3038991" y="994738"/>
            <a:ext cx="4897737" cy="1803048"/>
          </a:xfrm>
        </p:spPr>
        <p:txBody>
          <a:bodyPr anchor="b" anchorCtr="0"/>
          <a:lstStyle>
            <a:lvl1pPr algn="r">
              <a:defRPr sz="3200">
                <a:solidFill>
                  <a:schemeClr val="bg1"/>
                </a:solidFill>
              </a:defRPr>
            </a:lvl1pPr>
          </a:lstStyle>
          <a:p>
            <a:r>
              <a:rPr lang="en-GB" dirty="0" smtClean="0"/>
              <a:t>Add your title here</a:t>
            </a:r>
            <a:endParaRPr lang="en-GB" dirty="0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GB" dirty="0" smtClean="0"/>
              <a:t>© 2014 Amadeus IT Group SA</a:t>
            </a:r>
            <a:endParaRPr lang="en-GB" dirty="0"/>
          </a:p>
        </p:txBody>
      </p:sp>
      <p:sp>
        <p:nvSpPr>
          <p:cNvPr id="8" name="Picture Placeholder 7"/>
          <p:cNvSpPr>
            <a:spLocks noGrp="1"/>
          </p:cNvSpPr>
          <p:nvPr>
            <p:ph type="pic" sz="quarter" idx="12"/>
          </p:nvPr>
        </p:nvSpPr>
        <p:spPr>
          <a:xfrm>
            <a:off x="5" y="2580830"/>
            <a:ext cx="7788307" cy="3898091"/>
          </a:xfrm>
          <a:custGeom>
            <a:avLst/>
            <a:gdLst>
              <a:gd name="connsiteX0" fmla="*/ 0 w 7788067"/>
              <a:gd name="connsiteY0" fmla="*/ 0 h 3898091"/>
              <a:gd name="connsiteX1" fmla="*/ 7788067 w 7788067"/>
              <a:gd name="connsiteY1" fmla="*/ 0 h 3898091"/>
              <a:gd name="connsiteX2" fmla="*/ 7788067 w 7788067"/>
              <a:gd name="connsiteY2" fmla="*/ 3898091 h 3898091"/>
              <a:gd name="connsiteX3" fmla="*/ 0 w 7788067"/>
              <a:gd name="connsiteY3" fmla="*/ 3898091 h 3898091"/>
              <a:gd name="connsiteX4" fmla="*/ 0 w 7788067"/>
              <a:gd name="connsiteY4" fmla="*/ 0 h 3898091"/>
              <a:gd name="connsiteX0" fmla="*/ 0 w 7788067"/>
              <a:gd name="connsiteY0" fmla="*/ 0 h 3898091"/>
              <a:gd name="connsiteX1" fmla="*/ 620994 w 7788067"/>
              <a:gd name="connsiteY1" fmla="*/ 438684 h 3898091"/>
              <a:gd name="connsiteX2" fmla="*/ 7788067 w 7788067"/>
              <a:gd name="connsiteY2" fmla="*/ 0 h 3898091"/>
              <a:gd name="connsiteX3" fmla="*/ 7788067 w 7788067"/>
              <a:gd name="connsiteY3" fmla="*/ 3898091 h 3898091"/>
              <a:gd name="connsiteX4" fmla="*/ 0 w 7788067"/>
              <a:gd name="connsiteY4" fmla="*/ 3898091 h 3898091"/>
              <a:gd name="connsiteX5" fmla="*/ 0 w 7788067"/>
              <a:gd name="connsiteY5" fmla="*/ 0 h 3898091"/>
              <a:gd name="connsiteX0" fmla="*/ 600045 w 8388112"/>
              <a:gd name="connsiteY0" fmla="*/ 161747 h 4059838"/>
              <a:gd name="connsiteX1" fmla="*/ 1221039 w 8388112"/>
              <a:gd name="connsiteY1" fmla="*/ 600431 h 4059838"/>
              <a:gd name="connsiteX2" fmla="*/ 8388112 w 8388112"/>
              <a:gd name="connsiteY2" fmla="*/ 161747 h 4059838"/>
              <a:gd name="connsiteX3" fmla="*/ 8388112 w 8388112"/>
              <a:gd name="connsiteY3" fmla="*/ 4059838 h 4059838"/>
              <a:gd name="connsiteX4" fmla="*/ 600045 w 8388112"/>
              <a:gd name="connsiteY4" fmla="*/ 4059838 h 4059838"/>
              <a:gd name="connsiteX5" fmla="*/ 600045 w 8388112"/>
              <a:gd name="connsiteY5" fmla="*/ 161747 h 4059838"/>
              <a:gd name="connsiteX0" fmla="*/ 601654 w 8389721"/>
              <a:gd name="connsiteY0" fmla="*/ 0 h 3898091"/>
              <a:gd name="connsiteX1" fmla="*/ 1222648 w 8389721"/>
              <a:gd name="connsiteY1" fmla="*/ 438684 h 3898091"/>
              <a:gd name="connsiteX2" fmla="*/ 8389721 w 8389721"/>
              <a:gd name="connsiteY2" fmla="*/ 0 h 3898091"/>
              <a:gd name="connsiteX3" fmla="*/ 8389721 w 8389721"/>
              <a:gd name="connsiteY3" fmla="*/ 3898091 h 3898091"/>
              <a:gd name="connsiteX4" fmla="*/ 601654 w 8389721"/>
              <a:gd name="connsiteY4" fmla="*/ 3898091 h 3898091"/>
              <a:gd name="connsiteX5" fmla="*/ 601654 w 8389721"/>
              <a:gd name="connsiteY5" fmla="*/ 0 h 3898091"/>
              <a:gd name="connsiteX0" fmla="*/ 0 w 7788067"/>
              <a:gd name="connsiteY0" fmla="*/ 0 h 3898091"/>
              <a:gd name="connsiteX1" fmla="*/ 620994 w 7788067"/>
              <a:gd name="connsiteY1" fmla="*/ 438684 h 3898091"/>
              <a:gd name="connsiteX2" fmla="*/ 7788067 w 7788067"/>
              <a:gd name="connsiteY2" fmla="*/ 0 h 3898091"/>
              <a:gd name="connsiteX3" fmla="*/ 7788067 w 7788067"/>
              <a:gd name="connsiteY3" fmla="*/ 3898091 h 3898091"/>
              <a:gd name="connsiteX4" fmla="*/ 0 w 7788067"/>
              <a:gd name="connsiteY4" fmla="*/ 3898091 h 3898091"/>
              <a:gd name="connsiteX5" fmla="*/ 0 w 7788067"/>
              <a:gd name="connsiteY5" fmla="*/ 0 h 3898091"/>
              <a:gd name="connsiteX0" fmla="*/ 0 w 7788067"/>
              <a:gd name="connsiteY0" fmla="*/ 0 h 3898091"/>
              <a:gd name="connsiteX1" fmla="*/ 620994 w 7788067"/>
              <a:gd name="connsiteY1" fmla="*/ 438684 h 3898091"/>
              <a:gd name="connsiteX2" fmla="*/ 7788067 w 7788067"/>
              <a:gd name="connsiteY2" fmla="*/ 0 h 3898091"/>
              <a:gd name="connsiteX3" fmla="*/ 7788067 w 7788067"/>
              <a:gd name="connsiteY3" fmla="*/ 3898091 h 3898091"/>
              <a:gd name="connsiteX4" fmla="*/ 0 w 7788067"/>
              <a:gd name="connsiteY4" fmla="*/ 3898091 h 3898091"/>
              <a:gd name="connsiteX5" fmla="*/ 0 w 7788067"/>
              <a:gd name="connsiteY5" fmla="*/ 0 h 3898091"/>
              <a:gd name="connsiteX0" fmla="*/ 0 w 7788067"/>
              <a:gd name="connsiteY0" fmla="*/ 0 h 3898091"/>
              <a:gd name="connsiteX1" fmla="*/ 635237 w 7788067"/>
              <a:gd name="connsiteY1" fmla="*/ 450079 h 3898091"/>
              <a:gd name="connsiteX2" fmla="*/ 7788067 w 7788067"/>
              <a:gd name="connsiteY2" fmla="*/ 0 h 3898091"/>
              <a:gd name="connsiteX3" fmla="*/ 7788067 w 7788067"/>
              <a:gd name="connsiteY3" fmla="*/ 3898091 h 3898091"/>
              <a:gd name="connsiteX4" fmla="*/ 0 w 7788067"/>
              <a:gd name="connsiteY4" fmla="*/ 3898091 h 3898091"/>
              <a:gd name="connsiteX5" fmla="*/ 0 w 7788067"/>
              <a:gd name="connsiteY5" fmla="*/ 0 h 3898091"/>
              <a:gd name="connsiteX0" fmla="*/ 0 w 7788067"/>
              <a:gd name="connsiteY0" fmla="*/ 0 h 3898091"/>
              <a:gd name="connsiteX1" fmla="*/ 635237 w 7788067"/>
              <a:gd name="connsiteY1" fmla="*/ 450079 h 3898091"/>
              <a:gd name="connsiteX2" fmla="*/ 7788067 w 7788067"/>
              <a:gd name="connsiteY2" fmla="*/ 0 h 3898091"/>
              <a:gd name="connsiteX3" fmla="*/ 7788067 w 7788067"/>
              <a:gd name="connsiteY3" fmla="*/ 3898091 h 3898091"/>
              <a:gd name="connsiteX4" fmla="*/ 0 w 7788067"/>
              <a:gd name="connsiteY4" fmla="*/ 3898091 h 3898091"/>
              <a:gd name="connsiteX5" fmla="*/ 0 w 7788067"/>
              <a:gd name="connsiteY5" fmla="*/ 0 h 3898091"/>
              <a:gd name="connsiteX0" fmla="*/ 0 w 7788067"/>
              <a:gd name="connsiteY0" fmla="*/ 0 h 3898091"/>
              <a:gd name="connsiteX1" fmla="*/ 635237 w 7788067"/>
              <a:gd name="connsiteY1" fmla="*/ 450079 h 3898091"/>
              <a:gd name="connsiteX2" fmla="*/ 7788067 w 7788067"/>
              <a:gd name="connsiteY2" fmla="*/ 0 h 3898091"/>
              <a:gd name="connsiteX3" fmla="*/ 7788067 w 7788067"/>
              <a:gd name="connsiteY3" fmla="*/ 3898091 h 3898091"/>
              <a:gd name="connsiteX4" fmla="*/ 0 w 7788067"/>
              <a:gd name="connsiteY4" fmla="*/ 3898091 h 3898091"/>
              <a:gd name="connsiteX5" fmla="*/ 0 w 7788067"/>
              <a:gd name="connsiteY5" fmla="*/ 0 h 3898091"/>
              <a:gd name="connsiteX0" fmla="*/ 0 w 7788067"/>
              <a:gd name="connsiteY0" fmla="*/ 182261 h 4080352"/>
              <a:gd name="connsiteX1" fmla="*/ 635237 w 7788067"/>
              <a:gd name="connsiteY1" fmla="*/ 632340 h 4080352"/>
              <a:gd name="connsiteX2" fmla="*/ 1804989 w 7788067"/>
              <a:gd name="connsiteY2" fmla="*/ 639906 h 4080352"/>
              <a:gd name="connsiteX3" fmla="*/ 7788067 w 7788067"/>
              <a:gd name="connsiteY3" fmla="*/ 182261 h 4080352"/>
              <a:gd name="connsiteX4" fmla="*/ 7788067 w 7788067"/>
              <a:gd name="connsiteY4" fmla="*/ 4080352 h 4080352"/>
              <a:gd name="connsiteX5" fmla="*/ 0 w 7788067"/>
              <a:gd name="connsiteY5" fmla="*/ 4080352 h 4080352"/>
              <a:gd name="connsiteX6" fmla="*/ 0 w 7788067"/>
              <a:gd name="connsiteY6" fmla="*/ 182261 h 4080352"/>
              <a:gd name="connsiteX0" fmla="*/ 0 w 7788067"/>
              <a:gd name="connsiteY0" fmla="*/ 155932 h 4054023"/>
              <a:gd name="connsiteX1" fmla="*/ 635237 w 7788067"/>
              <a:gd name="connsiteY1" fmla="*/ 606011 h 4054023"/>
              <a:gd name="connsiteX2" fmla="*/ 1885952 w 7788067"/>
              <a:gd name="connsiteY2" fmla="*/ 844558 h 4054023"/>
              <a:gd name="connsiteX3" fmla="*/ 7788067 w 7788067"/>
              <a:gd name="connsiteY3" fmla="*/ 155932 h 4054023"/>
              <a:gd name="connsiteX4" fmla="*/ 7788067 w 7788067"/>
              <a:gd name="connsiteY4" fmla="*/ 4054023 h 4054023"/>
              <a:gd name="connsiteX5" fmla="*/ 0 w 7788067"/>
              <a:gd name="connsiteY5" fmla="*/ 4054023 h 4054023"/>
              <a:gd name="connsiteX6" fmla="*/ 0 w 7788067"/>
              <a:gd name="connsiteY6" fmla="*/ 155932 h 4054023"/>
              <a:gd name="connsiteX0" fmla="*/ 0 w 7788067"/>
              <a:gd name="connsiteY0" fmla="*/ 155932 h 4054023"/>
              <a:gd name="connsiteX1" fmla="*/ 635237 w 7788067"/>
              <a:gd name="connsiteY1" fmla="*/ 606011 h 4054023"/>
              <a:gd name="connsiteX2" fmla="*/ 1885952 w 7788067"/>
              <a:gd name="connsiteY2" fmla="*/ 844558 h 4054023"/>
              <a:gd name="connsiteX3" fmla="*/ 7788067 w 7788067"/>
              <a:gd name="connsiteY3" fmla="*/ 155932 h 4054023"/>
              <a:gd name="connsiteX4" fmla="*/ 7788067 w 7788067"/>
              <a:gd name="connsiteY4" fmla="*/ 4054023 h 4054023"/>
              <a:gd name="connsiteX5" fmla="*/ 0 w 7788067"/>
              <a:gd name="connsiteY5" fmla="*/ 4054023 h 4054023"/>
              <a:gd name="connsiteX6" fmla="*/ 0 w 7788067"/>
              <a:gd name="connsiteY6" fmla="*/ 155932 h 4054023"/>
              <a:gd name="connsiteX0" fmla="*/ 0 w 7788067"/>
              <a:gd name="connsiteY0" fmla="*/ 189681 h 4087772"/>
              <a:gd name="connsiteX1" fmla="*/ 635237 w 7788067"/>
              <a:gd name="connsiteY1" fmla="*/ 639760 h 4087772"/>
              <a:gd name="connsiteX2" fmla="*/ 1885952 w 7788067"/>
              <a:gd name="connsiteY2" fmla="*/ 878307 h 4087772"/>
              <a:gd name="connsiteX3" fmla="*/ 3278982 w 7788067"/>
              <a:gd name="connsiteY3" fmla="*/ 635420 h 4087772"/>
              <a:gd name="connsiteX4" fmla="*/ 7788067 w 7788067"/>
              <a:gd name="connsiteY4" fmla="*/ 189681 h 4087772"/>
              <a:gd name="connsiteX5" fmla="*/ 7788067 w 7788067"/>
              <a:gd name="connsiteY5" fmla="*/ 4087772 h 4087772"/>
              <a:gd name="connsiteX6" fmla="*/ 0 w 7788067"/>
              <a:gd name="connsiteY6" fmla="*/ 4087772 h 4087772"/>
              <a:gd name="connsiteX7" fmla="*/ 0 w 7788067"/>
              <a:gd name="connsiteY7" fmla="*/ 189681 h 4087772"/>
              <a:gd name="connsiteX0" fmla="*/ 0 w 7788067"/>
              <a:gd name="connsiteY0" fmla="*/ 162087 h 4060178"/>
              <a:gd name="connsiteX1" fmla="*/ 635237 w 7788067"/>
              <a:gd name="connsiteY1" fmla="*/ 612166 h 4060178"/>
              <a:gd name="connsiteX2" fmla="*/ 1885952 w 7788067"/>
              <a:gd name="connsiteY2" fmla="*/ 850713 h 4060178"/>
              <a:gd name="connsiteX3" fmla="*/ 3338513 w 7788067"/>
              <a:gd name="connsiteY3" fmla="*/ 834044 h 4060178"/>
              <a:gd name="connsiteX4" fmla="*/ 7788067 w 7788067"/>
              <a:gd name="connsiteY4" fmla="*/ 162087 h 4060178"/>
              <a:gd name="connsiteX5" fmla="*/ 7788067 w 7788067"/>
              <a:gd name="connsiteY5" fmla="*/ 4060178 h 4060178"/>
              <a:gd name="connsiteX6" fmla="*/ 0 w 7788067"/>
              <a:gd name="connsiteY6" fmla="*/ 4060178 h 4060178"/>
              <a:gd name="connsiteX7" fmla="*/ 0 w 7788067"/>
              <a:gd name="connsiteY7" fmla="*/ 162087 h 4060178"/>
              <a:gd name="connsiteX0" fmla="*/ 0 w 7788067"/>
              <a:gd name="connsiteY0" fmla="*/ 162087 h 4060178"/>
              <a:gd name="connsiteX1" fmla="*/ 635237 w 7788067"/>
              <a:gd name="connsiteY1" fmla="*/ 612166 h 4060178"/>
              <a:gd name="connsiteX2" fmla="*/ 1885952 w 7788067"/>
              <a:gd name="connsiteY2" fmla="*/ 850713 h 4060178"/>
              <a:gd name="connsiteX3" fmla="*/ 3338513 w 7788067"/>
              <a:gd name="connsiteY3" fmla="*/ 834044 h 4060178"/>
              <a:gd name="connsiteX4" fmla="*/ 7788067 w 7788067"/>
              <a:gd name="connsiteY4" fmla="*/ 162087 h 4060178"/>
              <a:gd name="connsiteX5" fmla="*/ 7788067 w 7788067"/>
              <a:gd name="connsiteY5" fmla="*/ 4060178 h 4060178"/>
              <a:gd name="connsiteX6" fmla="*/ 0 w 7788067"/>
              <a:gd name="connsiteY6" fmla="*/ 4060178 h 4060178"/>
              <a:gd name="connsiteX7" fmla="*/ 0 w 7788067"/>
              <a:gd name="connsiteY7" fmla="*/ 162087 h 4060178"/>
              <a:gd name="connsiteX0" fmla="*/ 0 w 7788067"/>
              <a:gd name="connsiteY0" fmla="*/ 162087 h 4060178"/>
              <a:gd name="connsiteX1" fmla="*/ 635237 w 7788067"/>
              <a:gd name="connsiteY1" fmla="*/ 612166 h 4060178"/>
              <a:gd name="connsiteX2" fmla="*/ 1885952 w 7788067"/>
              <a:gd name="connsiteY2" fmla="*/ 850713 h 4060178"/>
              <a:gd name="connsiteX3" fmla="*/ 3338513 w 7788067"/>
              <a:gd name="connsiteY3" fmla="*/ 834044 h 4060178"/>
              <a:gd name="connsiteX4" fmla="*/ 7788067 w 7788067"/>
              <a:gd name="connsiteY4" fmla="*/ 162087 h 4060178"/>
              <a:gd name="connsiteX5" fmla="*/ 7788067 w 7788067"/>
              <a:gd name="connsiteY5" fmla="*/ 4060178 h 4060178"/>
              <a:gd name="connsiteX6" fmla="*/ 0 w 7788067"/>
              <a:gd name="connsiteY6" fmla="*/ 4060178 h 4060178"/>
              <a:gd name="connsiteX7" fmla="*/ 0 w 7788067"/>
              <a:gd name="connsiteY7" fmla="*/ 162087 h 4060178"/>
              <a:gd name="connsiteX0" fmla="*/ 0 w 7788067"/>
              <a:gd name="connsiteY0" fmla="*/ 162087 h 4060178"/>
              <a:gd name="connsiteX1" fmla="*/ 635237 w 7788067"/>
              <a:gd name="connsiteY1" fmla="*/ 612166 h 4060178"/>
              <a:gd name="connsiteX2" fmla="*/ 1885952 w 7788067"/>
              <a:gd name="connsiteY2" fmla="*/ 850713 h 4060178"/>
              <a:gd name="connsiteX3" fmla="*/ 3338513 w 7788067"/>
              <a:gd name="connsiteY3" fmla="*/ 834044 h 4060178"/>
              <a:gd name="connsiteX4" fmla="*/ 7788067 w 7788067"/>
              <a:gd name="connsiteY4" fmla="*/ 162087 h 4060178"/>
              <a:gd name="connsiteX5" fmla="*/ 7788067 w 7788067"/>
              <a:gd name="connsiteY5" fmla="*/ 4060178 h 4060178"/>
              <a:gd name="connsiteX6" fmla="*/ 0 w 7788067"/>
              <a:gd name="connsiteY6" fmla="*/ 4060178 h 4060178"/>
              <a:gd name="connsiteX7" fmla="*/ 0 w 7788067"/>
              <a:gd name="connsiteY7" fmla="*/ 162087 h 4060178"/>
              <a:gd name="connsiteX0" fmla="*/ 0 w 7788067"/>
              <a:gd name="connsiteY0" fmla="*/ 162087 h 4060178"/>
              <a:gd name="connsiteX1" fmla="*/ 635237 w 7788067"/>
              <a:gd name="connsiteY1" fmla="*/ 612166 h 4060178"/>
              <a:gd name="connsiteX2" fmla="*/ 1885952 w 7788067"/>
              <a:gd name="connsiteY2" fmla="*/ 850713 h 4060178"/>
              <a:gd name="connsiteX3" fmla="*/ 3338513 w 7788067"/>
              <a:gd name="connsiteY3" fmla="*/ 834044 h 4060178"/>
              <a:gd name="connsiteX4" fmla="*/ 7788067 w 7788067"/>
              <a:gd name="connsiteY4" fmla="*/ 162087 h 4060178"/>
              <a:gd name="connsiteX5" fmla="*/ 7788067 w 7788067"/>
              <a:gd name="connsiteY5" fmla="*/ 4060178 h 4060178"/>
              <a:gd name="connsiteX6" fmla="*/ 0 w 7788067"/>
              <a:gd name="connsiteY6" fmla="*/ 4060178 h 4060178"/>
              <a:gd name="connsiteX7" fmla="*/ 0 w 7788067"/>
              <a:gd name="connsiteY7" fmla="*/ 162087 h 4060178"/>
              <a:gd name="connsiteX0" fmla="*/ 0 w 7788067"/>
              <a:gd name="connsiteY0" fmla="*/ 162087 h 4060178"/>
              <a:gd name="connsiteX1" fmla="*/ 635237 w 7788067"/>
              <a:gd name="connsiteY1" fmla="*/ 612166 h 4060178"/>
              <a:gd name="connsiteX2" fmla="*/ 1885952 w 7788067"/>
              <a:gd name="connsiteY2" fmla="*/ 850713 h 4060178"/>
              <a:gd name="connsiteX3" fmla="*/ 3338513 w 7788067"/>
              <a:gd name="connsiteY3" fmla="*/ 834044 h 4060178"/>
              <a:gd name="connsiteX4" fmla="*/ 7788067 w 7788067"/>
              <a:gd name="connsiteY4" fmla="*/ 162087 h 4060178"/>
              <a:gd name="connsiteX5" fmla="*/ 7788067 w 7788067"/>
              <a:gd name="connsiteY5" fmla="*/ 4060178 h 4060178"/>
              <a:gd name="connsiteX6" fmla="*/ 0 w 7788067"/>
              <a:gd name="connsiteY6" fmla="*/ 4060178 h 4060178"/>
              <a:gd name="connsiteX7" fmla="*/ 0 w 7788067"/>
              <a:gd name="connsiteY7" fmla="*/ 162087 h 4060178"/>
              <a:gd name="connsiteX0" fmla="*/ 0 w 7788067"/>
              <a:gd name="connsiteY0" fmla="*/ 162087 h 4060178"/>
              <a:gd name="connsiteX1" fmla="*/ 635237 w 7788067"/>
              <a:gd name="connsiteY1" fmla="*/ 612166 h 4060178"/>
              <a:gd name="connsiteX2" fmla="*/ 1885952 w 7788067"/>
              <a:gd name="connsiteY2" fmla="*/ 850713 h 4060178"/>
              <a:gd name="connsiteX3" fmla="*/ 3338513 w 7788067"/>
              <a:gd name="connsiteY3" fmla="*/ 834044 h 4060178"/>
              <a:gd name="connsiteX4" fmla="*/ 7788067 w 7788067"/>
              <a:gd name="connsiteY4" fmla="*/ 162087 h 4060178"/>
              <a:gd name="connsiteX5" fmla="*/ 7788067 w 7788067"/>
              <a:gd name="connsiteY5" fmla="*/ 4060178 h 4060178"/>
              <a:gd name="connsiteX6" fmla="*/ 0 w 7788067"/>
              <a:gd name="connsiteY6" fmla="*/ 4060178 h 4060178"/>
              <a:gd name="connsiteX7" fmla="*/ 0 w 7788067"/>
              <a:gd name="connsiteY7" fmla="*/ 162087 h 4060178"/>
              <a:gd name="connsiteX0" fmla="*/ 0 w 7788067"/>
              <a:gd name="connsiteY0" fmla="*/ 202873 h 4100964"/>
              <a:gd name="connsiteX1" fmla="*/ 635237 w 7788067"/>
              <a:gd name="connsiteY1" fmla="*/ 652952 h 4100964"/>
              <a:gd name="connsiteX2" fmla="*/ 1885952 w 7788067"/>
              <a:gd name="connsiteY2" fmla="*/ 891499 h 4100964"/>
              <a:gd name="connsiteX3" fmla="*/ 3338513 w 7788067"/>
              <a:gd name="connsiteY3" fmla="*/ 874830 h 4100964"/>
              <a:gd name="connsiteX4" fmla="*/ 4531520 w 7788067"/>
              <a:gd name="connsiteY4" fmla="*/ 586699 h 4100964"/>
              <a:gd name="connsiteX5" fmla="*/ 7788067 w 7788067"/>
              <a:gd name="connsiteY5" fmla="*/ 202873 h 4100964"/>
              <a:gd name="connsiteX6" fmla="*/ 7788067 w 7788067"/>
              <a:gd name="connsiteY6" fmla="*/ 4100964 h 4100964"/>
              <a:gd name="connsiteX7" fmla="*/ 0 w 7788067"/>
              <a:gd name="connsiteY7" fmla="*/ 4100964 h 4100964"/>
              <a:gd name="connsiteX8" fmla="*/ 0 w 7788067"/>
              <a:gd name="connsiteY8" fmla="*/ 202873 h 4100964"/>
              <a:gd name="connsiteX0" fmla="*/ 0 w 7788067"/>
              <a:gd name="connsiteY0" fmla="*/ 175071 h 4073162"/>
              <a:gd name="connsiteX1" fmla="*/ 635237 w 7788067"/>
              <a:gd name="connsiteY1" fmla="*/ 625150 h 4073162"/>
              <a:gd name="connsiteX2" fmla="*/ 1885952 w 7788067"/>
              <a:gd name="connsiteY2" fmla="*/ 863697 h 4073162"/>
              <a:gd name="connsiteX3" fmla="*/ 3338513 w 7788067"/>
              <a:gd name="connsiteY3" fmla="*/ 847028 h 4073162"/>
              <a:gd name="connsiteX4" fmla="*/ 4781552 w 7788067"/>
              <a:gd name="connsiteY4" fmla="*/ 763685 h 4073162"/>
              <a:gd name="connsiteX5" fmla="*/ 7788067 w 7788067"/>
              <a:gd name="connsiteY5" fmla="*/ 175071 h 4073162"/>
              <a:gd name="connsiteX6" fmla="*/ 7788067 w 7788067"/>
              <a:gd name="connsiteY6" fmla="*/ 4073162 h 4073162"/>
              <a:gd name="connsiteX7" fmla="*/ 0 w 7788067"/>
              <a:gd name="connsiteY7" fmla="*/ 4073162 h 4073162"/>
              <a:gd name="connsiteX8" fmla="*/ 0 w 7788067"/>
              <a:gd name="connsiteY8" fmla="*/ 175071 h 4073162"/>
              <a:gd name="connsiteX0" fmla="*/ 0 w 7788067"/>
              <a:gd name="connsiteY0" fmla="*/ 175071 h 4073162"/>
              <a:gd name="connsiteX1" fmla="*/ 635237 w 7788067"/>
              <a:gd name="connsiteY1" fmla="*/ 625150 h 4073162"/>
              <a:gd name="connsiteX2" fmla="*/ 1885952 w 7788067"/>
              <a:gd name="connsiteY2" fmla="*/ 863697 h 4073162"/>
              <a:gd name="connsiteX3" fmla="*/ 3338513 w 7788067"/>
              <a:gd name="connsiteY3" fmla="*/ 847028 h 4073162"/>
              <a:gd name="connsiteX4" fmla="*/ 4781552 w 7788067"/>
              <a:gd name="connsiteY4" fmla="*/ 763685 h 4073162"/>
              <a:gd name="connsiteX5" fmla="*/ 7788067 w 7788067"/>
              <a:gd name="connsiteY5" fmla="*/ 175071 h 4073162"/>
              <a:gd name="connsiteX6" fmla="*/ 7788067 w 7788067"/>
              <a:gd name="connsiteY6" fmla="*/ 4073162 h 4073162"/>
              <a:gd name="connsiteX7" fmla="*/ 0 w 7788067"/>
              <a:gd name="connsiteY7" fmla="*/ 4073162 h 4073162"/>
              <a:gd name="connsiteX8" fmla="*/ 0 w 7788067"/>
              <a:gd name="connsiteY8" fmla="*/ 175071 h 4073162"/>
              <a:gd name="connsiteX0" fmla="*/ 0 w 7788067"/>
              <a:gd name="connsiteY0" fmla="*/ 175071 h 4073162"/>
              <a:gd name="connsiteX1" fmla="*/ 635237 w 7788067"/>
              <a:gd name="connsiteY1" fmla="*/ 625150 h 4073162"/>
              <a:gd name="connsiteX2" fmla="*/ 1885952 w 7788067"/>
              <a:gd name="connsiteY2" fmla="*/ 863697 h 4073162"/>
              <a:gd name="connsiteX3" fmla="*/ 3338513 w 7788067"/>
              <a:gd name="connsiteY3" fmla="*/ 847028 h 4073162"/>
              <a:gd name="connsiteX4" fmla="*/ 4781552 w 7788067"/>
              <a:gd name="connsiteY4" fmla="*/ 763685 h 4073162"/>
              <a:gd name="connsiteX5" fmla="*/ 7788067 w 7788067"/>
              <a:gd name="connsiteY5" fmla="*/ 175071 h 4073162"/>
              <a:gd name="connsiteX6" fmla="*/ 7788067 w 7788067"/>
              <a:gd name="connsiteY6" fmla="*/ 4073162 h 4073162"/>
              <a:gd name="connsiteX7" fmla="*/ 0 w 7788067"/>
              <a:gd name="connsiteY7" fmla="*/ 4073162 h 4073162"/>
              <a:gd name="connsiteX8" fmla="*/ 0 w 7788067"/>
              <a:gd name="connsiteY8" fmla="*/ 175071 h 4073162"/>
              <a:gd name="connsiteX0" fmla="*/ 0 w 7788067"/>
              <a:gd name="connsiteY0" fmla="*/ 175071 h 4073162"/>
              <a:gd name="connsiteX1" fmla="*/ 635237 w 7788067"/>
              <a:gd name="connsiteY1" fmla="*/ 625150 h 4073162"/>
              <a:gd name="connsiteX2" fmla="*/ 1885952 w 7788067"/>
              <a:gd name="connsiteY2" fmla="*/ 863697 h 4073162"/>
              <a:gd name="connsiteX3" fmla="*/ 3338513 w 7788067"/>
              <a:gd name="connsiteY3" fmla="*/ 847028 h 4073162"/>
              <a:gd name="connsiteX4" fmla="*/ 4781552 w 7788067"/>
              <a:gd name="connsiteY4" fmla="*/ 763685 h 4073162"/>
              <a:gd name="connsiteX5" fmla="*/ 7788067 w 7788067"/>
              <a:gd name="connsiteY5" fmla="*/ 175071 h 4073162"/>
              <a:gd name="connsiteX6" fmla="*/ 7788067 w 7788067"/>
              <a:gd name="connsiteY6" fmla="*/ 4073162 h 4073162"/>
              <a:gd name="connsiteX7" fmla="*/ 0 w 7788067"/>
              <a:gd name="connsiteY7" fmla="*/ 4073162 h 4073162"/>
              <a:gd name="connsiteX8" fmla="*/ 0 w 7788067"/>
              <a:gd name="connsiteY8" fmla="*/ 175071 h 4073162"/>
              <a:gd name="connsiteX0" fmla="*/ 0 w 7788067"/>
              <a:gd name="connsiteY0" fmla="*/ 289790 h 4187881"/>
              <a:gd name="connsiteX1" fmla="*/ 635237 w 7788067"/>
              <a:gd name="connsiteY1" fmla="*/ 739869 h 4187881"/>
              <a:gd name="connsiteX2" fmla="*/ 1885952 w 7788067"/>
              <a:gd name="connsiteY2" fmla="*/ 978416 h 4187881"/>
              <a:gd name="connsiteX3" fmla="*/ 3338513 w 7788067"/>
              <a:gd name="connsiteY3" fmla="*/ 961747 h 4187881"/>
              <a:gd name="connsiteX4" fmla="*/ 4781552 w 7788067"/>
              <a:gd name="connsiteY4" fmla="*/ 878404 h 4187881"/>
              <a:gd name="connsiteX5" fmla="*/ 6279357 w 7788067"/>
              <a:gd name="connsiteY5" fmla="*/ 352148 h 4187881"/>
              <a:gd name="connsiteX6" fmla="*/ 7788067 w 7788067"/>
              <a:gd name="connsiteY6" fmla="*/ 289790 h 4187881"/>
              <a:gd name="connsiteX7" fmla="*/ 7788067 w 7788067"/>
              <a:gd name="connsiteY7" fmla="*/ 4187881 h 4187881"/>
              <a:gd name="connsiteX8" fmla="*/ 0 w 7788067"/>
              <a:gd name="connsiteY8" fmla="*/ 4187881 h 4187881"/>
              <a:gd name="connsiteX9" fmla="*/ 0 w 7788067"/>
              <a:gd name="connsiteY9" fmla="*/ 289790 h 4187881"/>
              <a:gd name="connsiteX0" fmla="*/ 0 w 7788067"/>
              <a:gd name="connsiteY0" fmla="*/ 171293 h 4069384"/>
              <a:gd name="connsiteX1" fmla="*/ 635237 w 7788067"/>
              <a:gd name="connsiteY1" fmla="*/ 621372 h 4069384"/>
              <a:gd name="connsiteX2" fmla="*/ 1885952 w 7788067"/>
              <a:gd name="connsiteY2" fmla="*/ 859919 h 4069384"/>
              <a:gd name="connsiteX3" fmla="*/ 3338513 w 7788067"/>
              <a:gd name="connsiteY3" fmla="*/ 843250 h 4069384"/>
              <a:gd name="connsiteX4" fmla="*/ 4781552 w 7788067"/>
              <a:gd name="connsiteY4" fmla="*/ 759907 h 4069384"/>
              <a:gd name="connsiteX5" fmla="*/ 6281738 w 7788067"/>
              <a:gd name="connsiteY5" fmla="*/ 978982 h 4069384"/>
              <a:gd name="connsiteX6" fmla="*/ 7788067 w 7788067"/>
              <a:gd name="connsiteY6" fmla="*/ 171293 h 4069384"/>
              <a:gd name="connsiteX7" fmla="*/ 7788067 w 7788067"/>
              <a:gd name="connsiteY7" fmla="*/ 4069384 h 4069384"/>
              <a:gd name="connsiteX8" fmla="*/ 0 w 7788067"/>
              <a:gd name="connsiteY8" fmla="*/ 4069384 h 4069384"/>
              <a:gd name="connsiteX9" fmla="*/ 0 w 7788067"/>
              <a:gd name="connsiteY9" fmla="*/ 171293 h 4069384"/>
              <a:gd name="connsiteX0" fmla="*/ 0 w 7788067"/>
              <a:gd name="connsiteY0" fmla="*/ 171293 h 4069384"/>
              <a:gd name="connsiteX1" fmla="*/ 635237 w 7788067"/>
              <a:gd name="connsiteY1" fmla="*/ 621372 h 4069384"/>
              <a:gd name="connsiteX2" fmla="*/ 1885952 w 7788067"/>
              <a:gd name="connsiteY2" fmla="*/ 859919 h 4069384"/>
              <a:gd name="connsiteX3" fmla="*/ 3338513 w 7788067"/>
              <a:gd name="connsiteY3" fmla="*/ 843250 h 4069384"/>
              <a:gd name="connsiteX4" fmla="*/ 4781552 w 7788067"/>
              <a:gd name="connsiteY4" fmla="*/ 759907 h 4069384"/>
              <a:gd name="connsiteX5" fmla="*/ 6281738 w 7788067"/>
              <a:gd name="connsiteY5" fmla="*/ 978982 h 4069384"/>
              <a:gd name="connsiteX6" fmla="*/ 7788067 w 7788067"/>
              <a:gd name="connsiteY6" fmla="*/ 171293 h 4069384"/>
              <a:gd name="connsiteX7" fmla="*/ 7788067 w 7788067"/>
              <a:gd name="connsiteY7" fmla="*/ 4069384 h 4069384"/>
              <a:gd name="connsiteX8" fmla="*/ 0 w 7788067"/>
              <a:gd name="connsiteY8" fmla="*/ 4069384 h 4069384"/>
              <a:gd name="connsiteX9" fmla="*/ 0 w 7788067"/>
              <a:gd name="connsiteY9" fmla="*/ 171293 h 4069384"/>
              <a:gd name="connsiteX0" fmla="*/ 0 w 7788067"/>
              <a:gd name="connsiteY0" fmla="*/ 171293 h 4069384"/>
              <a:gd name="connsiteX1" fmla="*/ 635237 w 7788067"/>
              <a:gd name="connsiteY1" fmla="*/ 621372 h 4069384"/>
              <a:gd name="connsiteX2" fmla="*/ 1885952 w 7788067"/>
              <a:gd name="connsiteY2" fmla="*/ 859919 h 4069384"/>
              <a:gd name="connsiteX3" fmla="*/ 3338513 w 7788067"/>
              <a:gd name="connsiteY3" fmla="*/ 843250 h 4069384"/>
              <a:gd name="connsiteX4" fmla="*/ 4781552 w 7788067"/>
              <a:gd name="connsiteY4" fmla="*/ 759907 h 4069384"/>
              <a:gd name="connsiteX5" fmla="*/ 6281738 w 7788067"/>
              <a:gd name="connsiteY5" fmla="*/ 978982 h 4069384"/>
              <a:gd name="connsiteX6" fmla="*/ 7788067 w 7788067"/>
              <a:gd name="connsiteY6" fmla="*/ 171293 h 4069384"/>
              <a:gd name="connsiteX7" fmla="*/ 7788067 w 7788067"/>
              <a:gd name="connsiteY7" fmla="*/ 4069384 h 4069384"/>
              <a:gd name="connsiteX8" fmla="*/ 0 w 7788067"/>
              <a:gd name="connsiteY8" fmla="*/ 4069384 h 4069384"/>
              <a:gd name="connsiteX9" fmla="*/ 0 w 7788067"/>
              <a:gd name="connsiteY9" fmla="*/ 171293 h 4069384"/>
              <a:gd name="connsiteX0" fmla="*/ 0 w 7788067"/>
              <a:gd name="connsiteY0" fmla="*/ 171293 h 4069384"/>
              <a:gd name="connsiteX1" fmla="*/ 635237 w 7788067"/>
              <a:gd name="connsiteY1" fmla="*/ 621372 h 4069384"/>
              <a:gd name="connsiteX2" fmla="*/ 1885952 w 7788067"/>
              <a:gd name="connsiteY2" fmla="*/ 859919 h 4069384"/>
              <a:gd name="connsiteX3" fmla="*/ 3338513 w 7788067"/>
              <a:gd name="connsiteY3" fmla="*/ 843250 h 4069384"/>
              <a:gd name="connsiteX4" fmla="*/ 4781552 w 7788067"/>
              <a:gd name="connsiteY4" fmla="*/ 759907 h 4069384"/>
              <a:gd name="connsiteX5" fmla="*/ 6288882 w 7788067"/>
              <a:gd name="connsiteY5" fmla="*/ 978982 h 4069384"/>
              <a:gd name="connsiteX6" fmla="*/ 7788067 w 7788067"/>
              <a:gd name="connsiteY6" fmla="*/ 171293 h 4069384"/>
              <a:gd name="connsiteX7" fmla="*/ 7788067 w 7788067"/>
              <a:gd name="connsiteY7" fmla="*/ 4069384 h 4069384"/>
              <a:gd name="connsiteX8" fmla="*/ 0 w 7788067"/>
              <a:gd name="connsiteY8" fmla="*/ 4069384 h 4069384"/>
              <a:gd name="connsiteX9" fmla="*/ 0 w 7788067"/>
              <a:gd name="connsiteY9" fmla="*/ 171293 h 4069384"/>
              <a:gd name="connsiteX0" fmla="*/ 0 w 7788067"/>
              <a:gd name="connsiteY0" fmla="*/ 171293 h 4069384"/>
              <a:gd name="connsiteX1" fmla="*/ 635237 w 7788067"/>
              <a:gd name="connsiteY1" fmla="*/ 621372 h 4069384"/>
              <a:gd name="connsiteX2" fmla="*/ 1885952 w 7788067"/>
              <a:gd name="connsiteY2" fmla="*/ 859919 h 4069384"/>
              <a:gd name="connsiteX3" fmla="*/ 3338513 w 7788067"/>
              <a:gd name="connsiteY3" fmla="*/ 843250 h 4069384"/>
              <a:gd name="connsiteX4" fmla="*/ 4781552 w 7788067"/>
              <a:gd name="connsiteY4" fmla="*/ 759907 h 4069384"/>
              <a:gd name="connsiteX5" fmla="*/ 6288882 w 7788067"/>
              <a:gd name="connsiteY5" fmla="*/ 978982 h 4069384"/>
              <a:gd name="connsiteX6" fmla="*/ 7788067 w 7788067"/>
              <a:gd name="connsiteY6" fmla="*/ 171293 h 4069384"/>
              <a:gd name="connsiteX7" fmla="*/ 7788067 w 7788067"/>
              <a:gd name="connsiteY7" fmla="*/ 4069384 h 4069384"/>
              <a:gd name="connsiteX8" fmla="*/ 0 w 7788067"/>
              <a:gd name="connsiteY8" fmla="*/ 4069384 h 4069384"/>
              <a:gd name="connsiteX9" fmla="*/ 0 w 7788067"/>
              <a:gd name="connsiteY9" fmla="*/ 171293 h 4069384"/>
              <a:gd name="connsiteX0" fmla="*/ 0 w 7788067"/>
              <a:gd name="connsiteY0" fmla="*/ 171293 h 4069384"/>
              <a:gd name="connsiteX1" fmla="*/ 635237 w 7788067"/>
              <a:gd name="connsiteY1" fmla="*/ 621372 h 4069384"/>
              <a:gd name="connsiteX2" fmla="*/ 1885952 w 7788067"/>
              <a:gd name="connsiteY2" fmla="*/ 859919 h 4069384"/>
              <a:gd name="connsiteX3" fmla="*/ 3338513 w 7788067"/>
              <a:gd name="connsiteY3" fmla="*/ 843250 h 4069384"/>
              <a:gd name="connsiteX4" fmla="*/ 4781552 w 7788067"/>
              <a:gd name="connsiteY4" fmla="*/ 759907 h 4069384"/>
              <a:gd name="connsiteX5" fmla="*/ 6288882 w 7788067"/>
              <a:gd name="connsiteY5" fmla="*/ 978982 h 4069384"/>
              <a:gd name="connsiteX6" fmla="*/ 7788067 w 7788067"/>
              <a:gd name="connsiteY6" fmla="*/ 171293 h 4069384"/>
              <a:gd name="connsiteX7" fmla="*/ 7788067 w 7788067"/>
              <a:gd name="connsiteY7" fmla="*/ 4069384 h 4069384"/>
              <a:gd name="connsiteX8" fmla="*/ 0 w 7788067"/>
              <a:gd name="connsiteY8" fmla="*/ 4069384 h 4069384"/>
              <a:gd name="connsiteX9" fmla="*/ 0 w 7788067"/>
              <a:gd name="connsiteY9" fmla="*/ 171293 h 4069384"/>
              <a:gd name="connsiteX0" fmla="*/ 0 w 7788067"/>
              <a:gd name="connsiteY0" fmla="*/ 0 h 3898091"/>
              <a:gd name="connsiteX1" fmla="*/ 635237 w 7788067"/>
              <a:gd name="connsiteY1" fmla="*/ 450079 h 3898091"/>
              <a:gd name="connsiteX2" fmla="*/ 1885952 w 7788067"/>
              <a:gd name="connsiteY2" fmla="*/ 688626 h 3898091"/>
              <a:gd name="connsiteX3" fmla="*/ 3338513 w 7788067"/>
              <a:gd name="connsiteY3" fmla="*/ 671957 h 3898091"/>
              <a:gd name="connsiteX4" fmla="*/ 4781552 w 7788067"/>
              <a:gd name="connsiteY4" fmla="*/ 588614 h 3898091"/>
              <a:gd name="connsiteX5" fmla="*/ 6288882 w 7788067"/>
              <a:gd name="connsiteY5" fmla="*/ 807689 h 3898091"/>
              <a:gd name="connsiteX6" fmla="*/ 7788067 w 7788067"/>
              <a:gd name="connsiteY6" fmla="*/ 2709334 h 3898091"/>
              <a:gd name="connsiteX7" fmla="*/ 7788067 w 7788067"/>
              <a:gd name="connsiteY7" fmla="*/ 3898091 h 3898091"/>
              <a:gd name="connsiteX8" fmla="*/ 0 w 7788067"/>
              <a:gd name="connsiteY8" fmla="*/ 3898091 h 3898091"/>
              <a:gd name="connsiteX9" fmla="*/ 0 w 7788067"/>
              <a:gd name="connsiteY9" fmla="*/ 0 h 3898091"/>
              <a:gd name="connsiteX0" fmla="*/ 0 w 7788067"/>
              <a:gd name="connsiteY0" fmla="*/ 0 h 3898091"/>
              <a:gd name="connsiteX1" fmla="*/ 635237 w 7788067"/>
              <a:gd name="connsiteY1" fmla="*/ 450079 h 3898091"/>
              <a:gd name="connsiteX2" fmla="*/ 1885952 w 7788067"/>
              <a:gd name="connsiteY2" fmla="*/ 688626 h 3898091"/>
              <a:gd name="connsiteX3" fmla="*/ 3338513 w 7788067"/>
              <a:gd name="connsiteY3" fmla="*/ 671957 h 3898091"/>
              <a:gd name="connsiteX4" fmla="*/ 4781552 w 7788067"/>
              <a:gd name="connsiteY4" fmla="*/ 588614 h 3898091"/>
              <a:gd name="connsiteX5" fmla="*/ 6288882 w 7788067"/>
              <a:gd name="connsiteY5" fmla="*/ 807689 h 3898091"/>
              <a:gd name="connsiteX6" fmla="*/ 7788067 w 7788067"/>
              <a:gd name="connsiteY6" fmla="*/ 2803279 h 3898091"/>
              <a:gd name="connsiteX7" fmla="*/ 7788067 w 7788067"/>
              <a:gd name="connsiteY7" fmla="*/ 3898091 h 3898091"/>
              <a:gd name="connsiteX8" fmla="*/ 0 w 7788067"/>
              <a:gd name="connsiteY8" fmla="*/ 3898091 h 3898091"/>
              <a:gd name="connsiteX9" fmla="*/ 0 w 7788067"/>
              <a:gd name="connsiteY9" fmla="*/ 0 h 3898091"/>
              <a:gd name="connsiteX0" fmla="*/ 0 w 7790558"/>
              <a:gd name="connsiteY0" fmla="*/ 0 h 3898091"/>
              <a:gd name="connsiteX1" fmla="*/ 635237 w 7790558"/>
              <a:gd name="connsiteY1" fmla="*/ 450079 h 3898091"/>
              <a:gd name="connsiteX2" fmla="*/ 1885952 w 7790558"/>
              <a:gd name="connsiteY2" fmla="*/ 688626 h 3898091"/>
              <a:gd name="connsiteX3" fmla="*/ 3338513 w 7790558"/>
              <a:gd name="connsiteY3" fmla="*/ 671957 h 3898091"/>
              <a:gd name="connsiteX4" fmla="*/ 4781552 w 7790558"/>
              <a:gd name="connsiteY4" fmla="*/ 588614 h 3898091"/>
              <a:gd name="connsiteX5" fmla="*/ 6288882 w 7790558"/>
              <a:gd name="connsiteY5" fmla="*/ 807689 h 3898091"/>
              <a:gd name="connsiteX6" fmla="*/ 7790558 w 7790558"/>
              <a:gd name="connsiteY6" fmla="*/ 2870551 h 3898091"/>
              <a:gd name="connsiteX7" fmla="*/ 7788067 w 7790558"/>
              <a:gd name="connsiteY7" fmla="*/ 3898091 h 3898091"/>
              <a:gd name="connsiteX8" fmla="*/ 0 w 7790558"/>
              <a:gd name="connsiteY8" fmla="*/ 3898091 h 3898091"/>
              <a:gd name="connsiteX9" fmla="*/ 0 w 7790558"/>
              <a:gd name="connsiteY9" fmla="*/ 0 h 3898091"/>
              <a:gd name="connsiteX0" fmla="*/ 0 w 7788306"/>
              <a:gd name="connsiteY0" fmla="*/ 0 h 3898091"/>
              <a:gd name="connsiteX1" fmla="*/ 635237 w 7788306"/>
              <a:gd name="connsiteY1" fmla="*/ 450079 h 3898091"/>
              <a:gd name="connsiteX2" fmla="*/ 1885952 w 7788306"/>
              <a:gd name="connsiteY2" fmla="*/ 688626 h 3898091"/>
              <a:gd name="connsiteX3" fmla="*/ 3338513 w 7788306"/>
              <a:gd name="connsiteY3" fmla="*/ 671957 h 3898091"/>
              <a:gd name="connsiteX4" fmla="*/ 4781552 w 7788306"/>
              <a:gd name="connsiteY4" fmla="*/ 588614 h 3898091"/>
              <a:gd name="connsiteX5" fmla="*/ 6288882 w 7788306"/>
              <a:gd name="connsiteY5" fmla="*/ 807689 h 3898091"/>
              <a:gd name="connsiteX6" fmla="*/ 7788067 w 7788306"/>
              <a:gd name="connsiteY6" fmla="*/ 2907924 h 3898091"/>
              <a:gd name="connsiteX7" fmla="*/ 7788067 w 7788306"/>
              <a:gd name="connsiteY7" fmla="*/ 3898091 h 3898091"/>
              <a:gd name="connsiteX8" fmla="*/ 0 w 7788306"/>
              <a:gd name="connsiteY8" fmla="*/ 3898091 h 3898091"/>
              <a:gd name="connsiteX9" fmla="*/ 0 w 7788306"/>
              <a:gd name="connsiteY9" fmla="*/ 0 h 3898091"/>
              <a:gd name="connsiteX0" fmla="*/ 0 w 7788306"/>
              <a:gd name="connsiteY0" fmla="*/ 0 h 3898091"/>
              <a:gd name="connsiteX1" fmla="*/ 635237 w 7788306"/>
              <a:gd name="connsiteY1" fmla="*/ 450079 h 3898091"/>
              <a:gd name="connsiteX2" fmla="*/ 1885952 w 7788306"/>
              <a:gd name="connsiteY2" fmla="*/ 688626 h 3898091"/>
              <a:gd name="connsiteX3" fmla="*/ 3338513 w 7788306"/>
              <a:gd name="connsiteY3" fmla="*/ 671957 h 3898091"/>
              <a:gd name="connsiteX4" fmla="*/ 4781552 w 7788306"/>
              <a:gd name="connsiteY4" fmla="*/ 588614 h 3898091"/>
              <a:gd name="connsiteX5" fmla="*/ 6288882 w 7788306"/>
              <a:gd name="connsiteY5" fmla="*/ 807689 h 3898091"/>
              <a:gd name="connsiteX6" fmla="*/ 7150757 w 7788306"/>
              <a:gd name="connsiteY6" fmla="*/ 1612454 h 3898091"/>
              <a:gd name="connsiteX7" fmla="*/ 7788067 w 7788306"/>
              <a:gd name="connsiteY7" fmla="*/ 2907924 h 3898091"/>
              <a:gd name="connsiteX8" fmla="*/ 7788067 w 7788306"/>
              <a:gd name="connsiteY8" fmla="*/ 3898091 h 3898091"/>
              <a:gd name="connsiteX9" fmla="*/ 0 w 7788306"/>
              <a:gd name="connsiteY9" fmla="*/ 3898091 h 3898091"/>
              <a:gd name="connsiteX10" fmla="*/ 0 w 7788306"/>
              <a:gd name="connsiteY10" fmla="*/ 0 h 3898091"/>
              <a:gd name="connsiteX0" fmla="*/ 0 w 7788306"/>
              <a:gd name="connsiteY0" fmla="*/ 0 h 3898091"/>
              <a:gd name="connsiteX1" fmla="*/ 635237 w 7788306"/>
              <a:gd name="connsiteY1" fmla="*/ 450079 h 3898091"/>
              <a:gd name="connsiteX2" fmla="*/ 1885952 w 7788306"/>
              <a:gd name="connsiteY2" fmla="*/ 688626 h 3898091"/>
              <a:gd name="connsiteX3" fmla="*/ 3338513 w 7788306"/>
              <a:gd name="connsiteY3" fmla="*/ 671957 h 3898091"/>
              <a:gd name="connsiteX4" fmla="*/ 4781552 w 7788306"/>
              <a:gd name="connsiteY4" fmla="*/ 588614 h 3898091"/>
              <a:gd name="connsiteX5" fmla="*/ 6288882 w 7788306"/>
              <a:gd name="connsiteY5" fmla="*/ 807689 h 3898091"/>
              <a:gd name="connsiteX6" fmla="*/ 7335132 w 7788306"/>
              <a:gd name="connsiteY6" fmla="*/ 1522758 h 3898091"/>
              <a:gd name="connsiteX7" fmla="*/ 7788067 w 7788306"/>
              <a:gd name="connsiteY7" fmla="*/ 2907924 h 3898091"/>
              <a:gd name="connsiteX8" fmla="*/ 7788067 w 7788306"/>
              <a:gd name="connsiteY8" fmla="*/ 3898091 h 3898091"/>
              <a:gd name="connsiteX9" fmla="*/ 0 w 7788306"/>
              <a:gd name="connsiteY9" fmla="*/ 3898091 h 3898091"/>
              <a:gd name="connsiteX10" fmla="*/ 0 w 7788306"/>
              <a:gd name="connsiteY10" fmla="*/ 0 h 3898091"/>
              <a:gd name="connsiteX0" fmla="*/ 0 w 7788306"/>
              <a:gd name="connsiteY0" fmla="*/ 0 h 3898091"/>
              <a:gd name="connsiteX1" fmla="*/ 635237 w 7788306"/>
              <a:gd name="connsiteY1" fmla="*/ 450079 h 3898091"/>
              <a:gd name="connsiteX2" fmla="*/ 1885952 w 7788306"/>
              <a:gd name="connsiteY2" fmla="*/ 688626 h 3898091"/>
              <a:gd name="connsiteX3" fmla="*/ 3338513 w 7788306"/>
              <a:gd name="connsiteY3" fmla="*/ 671957 h 3898091"/>
              <a:gd name="connsiteX4" fmla="*/ 4781552 w 7788306"/>
              <a:gd name="connsiteY4" fmla="*/ 588614 h 3898091"/>
              <a:gd name="connsiteX5" fmla="*/ 6288882 w 7788306"/>
              <a:gd name="connsiteY5" fmla="*/ 807689 h 3898091"/>
              <a:gd name="connsiteX6" fmla="*/ 7335132 w 7788306"/>
              <a:gd name="connsiteY6" fmla="*/ 1522758 h 3898091"/>
              <a:gd name="connsiteX7" fmla="*/ 7788067 w 7788306"/>
              <a:gd name="connsiteY7" fmla="*/ 2907924 h 3898091"/>
              <a:gd name="connsiteX8" fmla="*/ 7788067 w 7788306"/>
              <a:gd name="connsiteY8" fmla="*/ 3898091 h 3898091"/>
              <a:gd name="connsiteX9" fmla="*/ 0 w 7788306"/>
              <a:gd name="connsiteY9" fmla="*/ 3898091 h 3898091"/>
              <a:gd name="connsiteX10" fmla="*/ 0 w 7788306"/>
              <a:gd name="connsiteY10" fmla="*/ 0 h 3898091"/>
              <a:gd name="connsiteX0" fmla="*/ 0 w 7788306"/>
              <a:gd name="connsiteY0" fmla="*/ 0 h 3898091"/>
              <a:gd name="connsiteX1" fmla="*/ 635237 w 7788306"/>
              <a:gd name="connsiteY1" fmla="*/ 450079 h 3898091"/>
              <a:gd name="connsiteX2" fmla="*/ 1885952 w 7788306"/>
              <a:gd name="connsiteY2" fmla="*/ 688626 h 3898091"/>
              <a:gd name="connsiteX3" fmla="*/ 3338513 w 7788306"/>
              <a:gd name="connsiteY3" fmla="*/ 671957 h 3898091"/>
              <a:gd name="connsiteX4" fmla="*/ 4781552 w 7788306"/>
              <a:gd name="connsiteY4" fmla="*/ 588614 h 3898091"/>
              <a:gd name="connsiteX5" fmla="*/ 6288882 w 7788306"/>
              <a:gd name="connsiteY5" fmla="*/ 807689 h 3898091"/>
              <a:gd name="connsiteX6" fmla="*/ 7335132 w 7788306"/>
              <a:gd name="connsiteY6" fmla="*/ 1522758 h 3898091"/>
              <a:gd name="connsiteX7" fmla="*/ 7788067 w 7788306"/>
              <a:gd name="connsiteY7" fmla="*/ 2907924 h 3898091"/>
              <a:gd name="connsiteX8" fmla="*/ 7788067 w 7788306"/>
              <a:gd name="connsiteY8" fmla="*/ 3898091 h 3898091"/>
              <a:gd name="connsiteX9" fmla="*/ 0 w 7788306"/>
              <a:gd name="connsiteY9" fmla="*/ 3898091 h 3898091"/>
              <a:gd name="connsiteX10" fmla="*/ 0 w 7788306"/>
              <a:gd name="connsiteY10" fmla="*/ 0 h 3898091"/>
              <a:gd name="connsiteX0" fmla="*/ 0 w 7788306"/>
              <a:gd name="connsiteY0" fmla="*/ 0 h 3898091"/>
              <a:gd name="connsiteX1" fmla="*/ 635237 w 7788306"/>
              <a:gd name="connsiteY1" fmla="*/ 450079 h 3898091"/>
              <a:gd name="connsiteX2" fmla="*/ 1885952 w 7788306"/>
              <a:gd name="connsiteY2" fmla="*/ 688626 h 3898091"/>
              <a:gd name="connsiteX3" fmla="*/ 3338513 w 7788306"/>
              <a:gd name="connsiteY3" fmla="*/ 671957 h 3898091"/>
              <a:gd name="connsiteX4" fmla="*/ 4781552 w 7788306"/>
              <a:gd name="connsiteY4" fmla="*/ 588614 h 3898091"/>
              <a:gd name="connsiteX5" fmla="*/ 6288882 w 7788306"/>
              <a:gd name="connsiteY5" fmla="*/ 807689 h 3898091"/>
              <a:gd name="connsiteX6" fmla="*/ 7335132 w 7788306"/>
              <a:gd name="connsiteY6" fmla="*/ 1522758 h 3898091"/>
              <a:gd name="connsiteX7" fmla="*/ 7788067 w 7788306"/>
              <a:gd name="connsiteY7" fmla="*/ 2907924 h 3898091"/>
              <a:gd name="connsiteX8" fmla="*/ 7788067 w 7788306"/>
              <a:gd name="connsiteY8" fmla="*/ 3898091 h 3898091"/>
              <a:gd name="connsiteX9" fmla="*/ 0 w 7788306"/>
              <a:gd name="connsiteY9" fmla="*/ 3898091 h 3898091"/>
              <a:gd name="connsiteX10" fmla="*/ 0 w 7788306"/>
              <a:gd name="connsiteY10" fmla="*/ 0 h 3898091"/>
              <a:gd name="connsiteX0" fmla="*/ 0 w 7788306"/>
              <a:gd name="connsiteY0" fmla="*/ 0 h 3898091"/>
              <a:gd name="connsiteX1" fmla="*/ 635237 w 7788306"/>
              <a:gd name="connsiteY1" fmla="*/ 450079 h 3898091"/>
              <a:gd name="connsiteX2" fmla="*/ 1885952 w 7788306"/>
              <a:gd name="connsiteY2" fmla="*/ 688626 h 3898091"/>
              <a:gd name="connsiteX3" fmla="*/ 3338513 w 7788306"/>
              <a:gd name="connsiteY3" fmla="*/ 671957 h 3898091"/>
              <a:gd name="connsiteX4" fmla="*/ 4781552 w 7788306"/>
              <a:gd name="connsiteY4" fmla="*/ 588614 h 3898091"/>
              <a:gd name="connsiteX5" fmla="*/ 6288882 w 7788306"/>
              <a:gd name="connsiteY5" fmla="*/ 807689 h 3898091"/>
              <a:gd name="connsiteX6" fmla="*/ 7335132 w 7788306"/>
              <a:gd name="connsiteY6" fmla="*/ 1522758 h 3898091"/>
              <a:gd name="connsiteX7" fmla="*/ 7788067 w 7788306"/>
              <a:gd name="connsiteY7" fmla="*/ 2907924 h 3898091"/>
              <a:gd name="connsiteX8" fmla="*/ 7788067 w 7788306"/>
              <a:gd name="connsiteY8" fmla="*/ 3898091 h 3898091"/>
              <a:gd name="connsiteX9" fmla="*/ 0 w 7788306"/>
              <a:gd name="connsiteY9" fmla="*/ 3898091 h 3898091"/>
              <a:gd name="connsiteX10" fmla="*/ 0 w 7788306"/>
              <a:gd name="connsiteY10" fmla="*/ 0 h 3898091"/>
              <a:gd name="connsiteX0" fmla="*/ 0 w 7788306"/>
              <a:gd name="connsiteY0" fmla="*/ 0 h 3898091"/>
              <a:gd name="connsiteX1" fmla="*/ 635237 w 7788306"/>
              <a:gd name="connsiteY1" fmla="*/ 450079 h 3898091"/>
              <a:gd name="connsiteX2" fmla="*/ 1885952 w 7788306"/>
              <a:gd name="connsiteY2" fmla="*/ 688626 h 3898091"/>
              <a:gd name="connsiteX3" fmla="*/ 3338513 w 7788306"/>
              <a:gd name="connsiteY3" fmla="*/ 671957 h 3898091"/>
              <a:gd name="connsiteX4" fmla="*/ 4781552 w 7788306"/>
              <a:gd name="connsiteY4" fmla="*/ 588614 h 3898091"/>
              <a:gd name="connsiteX5" fmla="*/ 6288882 w 7788306"/>
              <a:gd name="connsiteY5" fmla="*/ 807689 h 3898091"/>
              <a:gd name="connsiteX6" fmla="*/ 7335132 w 7788306"/>
              <a:gd name="connsiteY6" fmla="*/ 1522758 h 3898091"/>
              <a:gd name="connsiteX7" fmla="*/ 7788067 w 7788306"/>
              <a:gd name="connsiteY7" fmla="*/ 2907924 h 3898091"/>
              <a:gd name="connsiteX8" fmla="*/ 7788067 w 7788306"/>
              <a:gd name="connsiteY8" fmla="*/ 3898091 h 3898091"/>
              <a:gd name="connsiteX9" fmla="*/ 0 w 7788306"/>
              <a:gd name="connsiteY9" fmla="*/ 3898091 h 3898091"/>
              <a:gd name="connsiteX10" fmla="*/ 0 w 7788306"/>
              <a:gd name="connsiteY10" fmla="*/ 0 h 3898091"/>
              <a:gd name="connsiteX0" fmla="*/ 0 w 7788306"/>
              <a:gd name="connsiteY0" fmla="*/ 0 h 3898091"/>
              <a:gd name="connsiteX1" fmla="*/ 635237 w 7788306"/>
              <a:gd name="connsiteY1" fmla="*/ 450079 h 3898091"/>
              <a:gd name="connsiteX2" fmla="*/ 1885952 w 7788306"/>
              <a:gd name="connsiteY2" fmla="*/ 688626 h 3898091"/>
              <a:gd name="connsiteX3" fmla="*/ 3338513 w 7788306"/>
              <a:gd name="connsiteY3" fmla="*/ 671957 h 3898091"/>
              <a:gd name="connsiteX4" fmla="*/ 4781552 w 7788306"/>
              <a:gd name="connsiteY4" fmla="*/ 588614 h 3898091"/>
              <a:gd name="connsiteX5" fmla="*/ 6288882 w 7788306"/>
              <a:gd name="connsiteY5" fmla="*/ 807689 h 3898091"/>
              <a:gd name="connsiteX6" fmla="*/ 7335132 w 7788306"/>
              <a:gd name="connsiteY6" fmla="*/ 1522758 h 3898091"/>
              <a:gd name="connsiteX7" fmla="*/ 7788067 w 7788306"/>
              <a:gd name="connsiteY7" fmla="*/ 2907924 h 3898091"/>
              <a:gd name="connsiteX8" fmla="*/ 7788067 w 7788306"/>
              <a:gd name="connsiteY8" fmla="*/ 3898091 h 3898091"/>
              <a:gd name="connsiteX9" fmla="*/ 0 w 7788306"/>
              <a:gd name="connsiteY9" fmla="*/ 3898091 h 3898091"/>
              <a:gd name="connsiteX10" fmla="*/ 0 w 7788306"/>
              <a:gd name="connsiteY10" fmla="*/ 0 h 3898091"/>
              <a:gd name="connsiteX0" fmla="*/ 0 w 7788306"/>
              <a:gd name="connsiteY0" fmla="*/ 0 h 3898091"/>
              <a:gd name="connsiteX1" fmla="*/ 635237 w 7788306"/>
              <a:gd name="connsiteY1" fmla="*/ 450079 h 3898091"/>
              <a:gd name="connsiteX2" fmla="*/ 1885952 w 7788306"/>
              <a:gd name="connsiteY2" fmla="*/ 688626 h 3898091"/>
              <a:gd name="connsiteX3" fmla="*/ 3338513 w 7788306"/>
              <a:gd name="connsiteY3" fmla="*/ 671957 h 3898091"/>
              <a:gd name="connsiteX4" fmla="*/ 4781552 w 7788306"/>
              <a:gd name="connsiteY4" fmla="*/ 588614 h 3898091"/>
              <a:gd name="connsiteX5" fmla="*/ 6288882 w 7788306"/>
              <a:gd name="connsiteY5" fmla="*/ 807689 h 3898091"/>
              <a:gd name="connsiteX6" fmla="*/ 7335132 w 7788306"/>
              <a:gd name="connsiteY6" fmla="*/ 1522758 h 3898091"/>
              <a:gd name="connsiteX7" fmla="*/ 7788067 w 7788306"/>
              <a:gd name="connsiteY7" fmla="*/ 2907924 h 3898091"/>
              <a:gd name="connsiteX8" fmla="*/ 7788067 w 7788306"/>
              <a:gd name="connsiteY8" fmla="*/ 3898091 h 3898091"/>
              <a:gd name="connsiteX9" fmla="*/ 0 w 7788306"/>
              <a:gd name="connsiteY9" fmla="*/ 3898091 h 3898091"/>
              <a:gd name="connsiteX10" fmla="*/ 0 w 7788306"/>
              <a:gd name="connsiteY10" fmla="*/ 0 h 3898091"/>
              <a:gd name="connsiteX0" fmla="*/ 0 w 7788306"/>
              <a:gd name="connsiteY0" fmla="*/ 0 h 3898091"/>
              <a:gd name="connsiteX1" fmla="*/ 635237 w 7788306"/>
              <a:gd name="connsiteY1" fmla="*/ 450079 h 3898091"/>
              <a:gd name="connsiteX2" fmla="*/ 1885952 w 7788306"/>
              <a:gd name="connsiteY2" fmla="*/ 688626 h 3898091"/>
              <a:gd name="connsiteX3" fmla="*/ 3338513 w 7788306"/>
              <a:gd name="connsiteY3" fmla="*/ 671957 h 3898091"/>
              <a:gd name="connsiteX4" fmla="*/ 4781552 w 7788306"/>
              <a:gd name="connsiteY4" fmla="*/ 588614 h 3898091"/>
              <a:gd name="connsiteX5" fmla="*/ 6288882 w 7788306"/>
              <a:gd name="connsiteY5" fmla="*/ 807689 h 3898091"/>
              <a:gd name="connsiteX6" fmla="*/ 7335132 w 7788306"/>
              <a:gd name="connsiteY6" fmla="*/ 1522758 h 3898091"/>
              <a:gd name="connsiteX7" fmla="*/ 7788067 w 7788306"/>
              <a:gd name="connsiteY7" fmla="*/ 2907924 h 3898091"/>
              <a:gd name="connsiteX8" fmla="*/ 7788067 w 7788306"/>
              <a:gd name="connsiteY8" fmla="*/ 3898091 h 3898091"/>
              <a:gd name="connsiteX9" fmla="*/ 0 w 7788306"/>
              <a:gd name="connsiteY9" fmla="*/ 3898091 h 3898091"/>
              <a:gd name="connsiteX10" fmla="*/ 0 w 7788306"/>
              <a:gd name="connsiteY10" fmla="*/ 0 h 3898091"/>
              <a:gd name="connsiteX0" fmla="*/ 0 w 7788306"/>
              <a:gd name="connsiteY0" fmla="*/ 0 h 3898091"/>
              <a:gd name="connsiteX1" fmla="*/ 635237 w 7788306"/>
              <a:gd name="connsiteY1" fmla="*/ 450079 h 3898091"/>
              <a:gd name="connsiteX2" fmla="*/ 1885952 w 7788306"/>
              <a:gd name="connsiteY2" fmla="*/ 688626 h 3898091"/>
              <a:gd name="connsiteX3" fmla="*/ 3338513 w 7788306"/>
              <a:gd name="connsiteY3" fmla="*/ 671957 h 3898091"/>
              <a:gd name="connsiteX4" fmla="*/ 4781552 w 7788306"/>
              <a:gd name="connsiteY4" fmla="*/ 588614 h 3898091"/>
              <a:gd name="connsiteX5" fmla="*/ 6288882 w 7788306"/>
              <a:gd name="connsiteY5" fmla="*/ 807689 h 3898091"/>
              <a:gd name="connsiteX6" fmla="*/ 7335132 w 7788306"/>
              <a:gd name="connsiteY6" fmla="*/ 1522758 h 3898091"/>
              <a:gd name="connsiteX7" fmla="*/ 7788067 w 7788306"/>
              <a:gd name="connsiteY7" fmla="*/ 2907924 h 3898091"/>
              <a:gd name="connsiteX8" fmla="*/ 7788067 w 7788306"/>
              <a:gd name="connsiteY8" fmla="*/ 3898091 h 3898091"/>
              <a:gd name="connsiteX9" fmla="*/ 0 w 7788306"/>
              <a:gd name="connsiteY9" fmla="*/ 3898091 h 3898091"/>
              <a:gd name="connsiteX10" fmla="*/ 0 w 7788306"/>
              <a:gd name="connsiteY10" fmla="*/ 0 h 38980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7788306" h="3898091">
                <a:moveTo>
                  <a:pt x="0" y="0"/>
                </a:moveTo>
                <a:cubicBezTo>
                  <a:pt x="86362" y="145620"/>
                  <a:pt x="325674" y="330546"/>
                  <a:pt x="635237" y="450079"/>
                </a:cubicBezTo>
                <a:cubicBezTo>
                  <a:pt x="944800" y="569612"/>
                  <a:pt x="1450091" y="679824"/>
                  <a:pt x="1885952" y="688626"/>
                </a:cubicBezTo>
                <a:cubicBezTo>
                  <a:pt x="2340863" y="704571"/>
                  <a:pt x="2414358" y="727197"/>
                  <a:pt x="3338513" y="671957"/>
                </a:cubicBezTo>
                <a:cubicBezTo>
                  <a:pt x="3819526" y="644176"/>
                  <a:pt x="4300539" y="604489"/>
                  <a:pt x="4781552" y="588614"/>
                </a:cubicBezTo>
                <a:cubicBezTo>
                  <a:pt x="5697936" y="584645"/>
                  <a:pt x="6187845" y="767679"/>
                  <a:pt x="6288882" y="807689"/>
                </a:cubicBezTo>
                <a:cubicBezTo>
                  <a:pt x="6549206" y="893617"/>
                  <a:pt x="7037929" y="1120397"/>
                  <a:pt x="7335132" y="1522758"/>
                </a:cubicBezTo>
                <a:cubicBezTo>
                  <a:pt x="7719539" y="2024782"/>
                  <a:pt x="7756596" y="2467187"/>
                  <a:pt x="7788067" y="2907924"/>
                </a:cubicBezTo>
                <a:cubicBezTo>
                  <a:pt x="7787237" y="3250437"/>
                  <a:pt x="7788897" y="3555578"/>
                  <a:pt x="7788067" y="3898091"/>
                </a:cubicBezTo>
                <a:lnTo>
                  <a:pt x="0" y="3898091"/>
                </a:lnTo>
                <a:lnTo>
                  <a:pt x="0" y="0"/>
                </a:lnTo>
                <a:close/>
              </a:path>
            </a:pathLst>
          </a:custGeom>
          <a:solidFill>
            <a:schemeClr val="bg2"/>
          </a:solidFill>
          <a:ln w="3175">
            <a:noFill/>
          </a:ln>
        </p:spPr>
        <p:txBody>
          <a:bodyPr tIns="720000" anchor="ctr" anchorCtr="0">
            <a:normAutofit/>
          </a:bodyPr>
          <a:lstStyle>
            <a:lvl1pPr marL="0" indent="0" algn="ctr">
              <a:buFontTx/>
              <a:buNone/>
              <a:defRPr sz="1800"/>
            </a:lvl1pPr>
          </a:lstStyle>
          <a:p>
            <a:r>
              <a:rPr lang="en-US" noProof="0" smtClean="0"/>
              <a:t>Click icon to add picture</a:t>
            </a:r>
            <a:endParaRPr lang="en-US" noProof="0" dirty="0"/>
          </a:p>
        </p:txBody>
      </p:sp>
      <p:cxnSp>
        <p:nvCxnSpPr>
          <p:cNvPr id="12" name="Conector recto 12"/>
          <p:cNvCxnSpPr/>
          <p:nvPr userDrawn="1"/>
        </p:nvCxnSpPr>
        <p:spPr>
          <a:xfrm flipH="1">
            <a:off x="8065772" y="2680050"/>
            <a:ext cx="2729241" cy="0"/>
          </a:xfrm>
          <a:prstGeom prst="line">
            <a:avLst/>
          </a:prstGeom>
          <a:ln w="12700" cmpd="sng">
            <a:solidFill>
              <a:schemeClr val="bg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4" name="Freeform 5"/>
          <p:cNvSpPr>
            <a:spLocks noEditPoints="1"/>
          </p:cNvSpPr>
          <p:nvPr userDrawn="1"/>
        </p:nvSpPr>
        <p:spPr bwMode="auto">
          <a:xfrm>
            <a:off x="9077114" y="455328"/>
            <a:ext cx="1935163" cy="254000"/>
          </a:xfrm>
          <a:custGeom>
            <a:avLst/>
            <a:gdLst>
              <a:gd name="T0" fmla="*/ 2581 w 3657"/>
              <a:gd name="T1" fmla="*/ 475 h 480"/>
              <a:gd name="T2" fmla="*/ 2487 w 3657"/>
              <a:gd name="T3" fmla="*/ 398 h 480"/>
              <a:gd name="T4" fmla="*/ 2431 w 3657"/>
              <a:gd name="T5" fmla="*/ 85 h 480"/>
              <a:gd name="T6" fmla="*/ 2596 w 3657"/>
              <a:gd name="T7" fmla="*/ 6 h 480"/>
              <a:gd name="T8" fmla="*/ 2300 w 3657"/>
              <a:gd name="T9" fmla="*/ 457 h 480"/>
              <a:gd name="T10" fmla="*/ 688 w 3657"/>
              <a:gd name="T11" fmla="*/ 13 h 480"/>
              <a:gd name="T12" fmla="*/ 757 w 3657"/>
              <a:gd name="T13" fmla="*/ 396 h 480"/>
              <a:gd name="T14" fmla="*/ 829 w 3657"/>
              <a:gd name="T15" fmla="*/ 421 h 480"/>
              <a:gd name="T16" fmla="*/ 1024 w 3657"/>
              <a:gd name="T17" fmla="*/ 1 h 480"/>
              <a:gd name="T18" fmla="*/ 293 w 3657"/>
              <a:gd name="T19" fmla="*/ 373 h 480"/>
              <a:gd name="T20" fmla="*/ 129 w 3657"/>
              <a:gd name="T21" fmla="*/ 389 h 480"/>
              <a:gd name="T22" fmla="*/ 106 w 3657"/>
              <a:gd name="T23" fmla="*/ 310 h 480"/>
              <a:gd name="T24" fmla="*/ 293 w 3657"/>
              <a:gd name="T25" fmla="*/ 373 h 480"/>
              <a:gd name="T26" fmla="*/ 59 w 3657"/>
              <a:gd name="T27" fmla="*/ 114 h 480"/>
              <a:gd name="T28" fmla="*/ 263 w 3657"/>
              <a:gd name="T29" fmla="*/ 100 h 480"/>
              <a:gd name="T30" fmla="*/ 201 w 3657"/>
              <a:gd name="T31" fmla="*/ 197 h 480"/>
              <a:gd name="T32" fmla="*/ 10 w 3657"/>
              <a:gd name="T33" fmla="*/ 288 h 480"/>
              <a:gd name="T34" fmla="*/ 39 w 3657"/>
              <a:gd name="T35" fmla="*/ 442 h 480"/>
              <a:gd name="T36" fmla="*/ 185 w 3657"/>
              <a:gd name="T37" fmla="*/ 478 h 480"/>
              <a:gd name="T38" fmla="*/ 320 w 3657"/>
              <a:gd name="T39" fmla="*/ 453 h 480"/>
              <a:gd name="T40" fmla="*/ 373 w 3657"/>
              <a:gd name="T41" fmla="*/ 51 h 480"/>
              <a:gd name="T42" fmla="*/ 1485 w 3657"/>
              <a:gd name="T43" fmla="*/ 373 h 480"/>
              <a:gd name="T44" fmla="*/ 1315 w 3657"/>
              <a:gd name="T45" fmla="*/ 385 h 480"/>
              <a:gd name="T46" fmla="*/ 1300 w 3657"/>
              <a:gd name="T47" fmla="*/ 305 h 480"/>
              <a:gd name="T48" fmla="*/ 1423 w 3657"/>
              <a:gd name="T49" fmla="*/ 0 h 480"/>
              <a:gd name="T50" fmla="*/ 1263 w 3657"/>
              <a:gd name="T51" fmla="*/ 110 h 480"/>
              <a:gd name="T52" fmla="*/ 1461 w 3657"/>
              <a:gd name="T53" fmla="*/ 105 h 480"/>
              <a:gd name="T54" fmla="*/ 1364 w 3657"/>
              <a:gd name="T55" fmla="*/ 198 h 480"/>
              <a:gd name="T56" fmla="*/ 1198 w 3657"/>
              <a:gd name="T57" fmla="*/ 302 h 480"/>
              <a:gd name="T58" fmla="*/ 1241 w 3657"/>
              <a:gd name="T59" fmla="*/ 450 h 480"/>
              <a:gd name="T60" fmla="*/ 1403 w 3657"/>
              <a:gd name="T61" fmla="*/ 474 h 480"/>
              <a:gd name="T62" fmla="*/ 1524 w 3657"/>
              <a:gd name="T63" fmla="*/ 457 h 480"/>
              <a:gd name="T64" fmla="*/ 1555 w 3657"/>
              <a:gd name="T65" fmla="*/ 40 h 480"/>
              <a:gd name="T66" fmla="*/ 3055 w 3657"/>
              <a:gd name="T67" fmla="*/ 366 h 480"/>
              <a:gd name="T68" fmla="*/ 2900 w 3657"/>
              <a:gd name="T69" fmla="*/ 378 h 480"/>
              <a:gd name="T70" fmla="*/ 2852 w 3657"/>
              <a:gd name="T71" fmla="*/ 5 h 480"/>
              <a:gd name="T72" fmla="*/ 2779 w 3657"/>
              <a:gd name="T73" fmla="*/ 408 h 480"/>
              <a:gd name="T74" fmla="*/ 2940 w 3657"/>
              <a:gd name="T75" fmla="*/ 479 h 480"/>
              <a:gd name="T76" fmla="*/ 3108 w 3657"/>
              <a:gd name="T77" fmla="*/ 452 h 480"/>
              <a:gd name="T78" fmla="*/ 3307 w 3657"/>
              <a:gd name="T79" fmla="*/ 463 h 480"/>
              <a:gd name="T80" fmla="*/ 3529 w 3657"/>
              <a:gd name="T81" fmla="*/ 473 h 480"/>
              <a:gd name="T82" fmla="*/ 3657 w 3657"/>
              <a:gd name="T83" fmla="*/ 337 h 480"/>
              <a:gd name="T84" fmla="*/ 3585 w 3657"/>
              <a:gd name="T85" fmla="*/ 228 h 480"/>
              <a:gd name="T86" fmla="*/ 3420 w 3657"/>
              <a:gd name="T87" fmla="*/ 142 h 480"/>
              <a:gd name="T88" fmla="*/ 3464 w 3657"/>
              <a:gd name="T89" fmla="*/ 85 h 480"/>
              <a:gd name="T90" fmla="*/ 3639 w 3657"/>
              <a:gd name="T91" fmla="*/ 33 h 480"/>
              <a:gd name="T92" fmla="*/ 3421 w 3657"/>
              <a:gd name="T93" fmla="*/ 9 h 480"/>
              <a:gd name="T94" fmla="*/ 3313 w 3657"/>
              <a:gd name="T95" fmla="*/ 137 h 480"/>
              <a:gd name="T96" fmla="*/ 3402 w 3657"/>
              <a:gd name="T97" fmla="*/ 257 h 480"/>
              <a:gd name="T98" fmla="*/ 3551 w 3657"/>
              <a:gd name="T99" fmla="*/ 337 h 480"/>
              <a:gd name="T100" fmla="*/ 3505 w 3657"/>
              <a:gd name="T101" fmla="*/ 392 h 480"/>
              <a:gd name="T102" fmla="*/ 1845 w 3657"/>
              <a:gd name="T103" fmla="*/ 90 h 480"/>
              <a:gd name="T104" fmla="*/ 2015 w 3657"/>
              <a:gd name="T105" fmla="*/ 108 h 480"/>
              <a:gd name="T106" fmla="*/ 2063 w 3657"/>
              <a:gd name="T107" fmla="*/ 275 h 480"/>
              <a:gd name="T108" fmla="*/ 1958 w 3657"/>
              <a:gd name="T109" fmla="*/ 396 h 480"/>
              <a:gd name="T110" fmla="*/ 1860 w 3657"/>
              <a:gd name="T111" fmla="*/ 5 h 480"/>
              <a:gd name="T112" fmla="*/ 1915 w 3657"/>
              <a:gd name="T113" fmla="*/ 480 h 480"/>
              <a:gd name="T114" fmla="*/ 2122 w 3657"/>
              <a:gd name="T115" fmla="*/ 414 h 480"/>
              <a:gd name="T116" fmla="*/ 2173 w 3657"/>
              <a:gd name="T117" fmla="*/ 210 h 480"/>
              <a:gd name="T118" fmla="*/ 2011 w 3657"/>
              <a:gd name="T119" fmla="*/ 9 h 4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3657" h="480">
                <a:moveTo>
                  <a:pt x="2300" y="457"/>
                </a:moveTo>
                <a:lnTo>
                  <a:pt x="2300" y="457"/>
                </a:lnTo>
                <a:lnTo>
                  <a:pt x="2313" y="460"/>
                </a:lnTo>
                <a:lnTo>
                  <a:pt x="2352" y="468"/>
                </a:lnTo>
                <a:lnTo>
                  <a:pt x="2379" y="472"/>
                </a:lnTo>
                <a:lnTo>
                  <a:pt x="2410" y="477"/>
                </a:lnTo>
                <a:lnTo>
                  <a:pt x="2445" y="479"/>
                </a:lnTo>
                <a:lnTo>
                  <a:pt x="2482" y="480"/>
                </a:lnTo>
                <a:lnTo>
                  <a:pt x="2482" y="480"/>
                </a:lnTo>
                <a:lnTo>
                  <a:pt x="2520" y="479"/>
                </a:lnTo>
                <a:lnTo>
                  <a:pt x="2554" y="478"/>
                </a:lnTo>
                <a:lnTo>
                  <a:pt x="2581" y="475"/>
                </a:lnTo>
                <a:lnTo>
                  <a:pt x="2603" y="473"/>
                </a:lnTo>
                <a:lnTo>
                  <a:pt x="2633" y="470"/>
                </a:lnTo>
                <a:lnTo>
                  <a:pt x="2642" y="467"/>
                </a:lnTo>
                <a:lnTo>
                  <a:pt x="2642" y="388"/>
                </a:lnTo>
                <a:lnTo>
                  <a:pt x="2642" y="388"/>
                </a:lnTo>
                <a:lnTo>
                  <a:pt x="2633" y="389"/>
                </a:lnTo>
                <a:lnTo>
                  <a:pt x="2606" y="393"/>
                </a:lnTo>
                <a:lnTo>
                  <a:pt x="2564" y="397"/>
                </a:lnTo>
                <a:lnTo>
                  <a:pt x="2539" y="398"/>
                </a:lnTo>
                <a:lnTo>
                  <a:pt x="2511" y="398"/>
                </a:lnTo>
                <a:lnTo>
                  <a:pt x="2511" y="398"/>
                </a:lnTo>
                <a:lnTo>
                  <a:pt x="2487" y="398"/>
                </a:lnTo>
                <a:lnTo>
                  <a:pt x="2466" y="397"/>
                </a:lnTo>
                <a:lnTo>
                  <a:pt x="2432" y="393"/>
                </a:lnTo>
                <a:lnTo>
                  <a:pt x="2411" y="391"/>
                </a:lnTo>
                <a:lnTo>
                  <a:pt x="2403" y="390"/>
                </a:lnTo>
                <a:lnTo>
                  <a:pt x="2403" y="277"/>
                </a:lnTo>
                <a:lnTo>
                  <a:pt x="2610" y="277"/>
                </a:lnTo>
                <a:lnTo>
                  <a:pt x="2610" y="196"/>
                </a:lnTo>
                <a:lnTo>
                  <a:pt x="2403" y="196"/>
                </a:lnTo>
                <a:lnTo>
                  <a:pt x="2403" y="89"/>
                </a:lnTo>
                <a:lnTo>
                  <a:pt x="2403" y="89"/>
                </a:lnTo>
                <a:lnTo>
                  <a:pt x="2411" y="88"/>
                </a:lnTo>
                <a:lnTo>
                  <a:pt x="2431" y="85"/>
                </a:lnTo>
                <a:lnTo>
                  <a:pt x="2463" y="83"/>
                </a:lnTo>
                <a:lnTo>
                  <a:pt x="2504" y="82"/>
                </a:lnTo>
                <a:lnTo>
                  <a:pt x="2504" y="82"/>
                </a:lnTo>
                <a:lnTo>
                  <a:pt x="2530" y="82"/>
                </a:lnTo>
                <a:lnTo>
                  <a:pt x="2554" y="83"/>
                </a:lnTo>
                <a:lnTo>
                  <a:pt x="2595" y="87"/>
                </a:lnTo>
                <a:lnTo>
                  <a:pt x="2624" y="90"/>
                </a:lnTo>
                <a:lnTo>
                  <a:pt x="2634" y="92"/>
                </a:lnTo>
                <a:lnTo>
                  <a:pt x="2634" y="12"/>
                </a:lnTo>
                <a:lnTo>
                  <a:pt x="2634" y="12"/>
                </a:lnTo>
                <a:lnTo>
                  <a:pt x="2624" y="10"/>
                </a:lnTo>
                <a:lnTo>
                  <a:pt x="2596" y="6"/>
                </a:lnTo>
                <a:lnTo>
                  <a:pt x="2552" y="2"/>
                </a:lnTo>
                <a:lnTo>
                  <a:pt x="2524" y="1"/>
                </a:lnTo>
                <a:lnTo>
                  <a:pt x="2493" y="0"/>
                </a:lnTo>
                <a:lnTo>
                  <a:pt x="2493" y="0"/>
                </a:lnTo>
                <a:lnTo>
                  <a:pt x="2450" y="1"/>
                </a:lnTo>
                <a:lnTo>
                  <a:pt x="2413" y="3"/>
                </a:lnTo>
                <a:lnTo>
                  <a:pt x="2380" y="7"/>
                </a:lnTo>
                <a:lnTo>
                  <a:pt x="2352" y="10"/>
                </a:lnTo>
                <a:lnTo>
                  <a:pt x="2329" y="15"/>
                </a:lnTo>
                <a:lnTo>
                  <a:pt x="2313" y="17"/>
                </a:lnTo>
                <a:lnTo>
                  <a:pt x="2300" y="21"/>
                </a:lnTo>
                <a:lnTo>
                  <a:pt x="2300" y="457"/>
                </a:lnTo>
                <a:close/>
                <a:moveTo>
                  <a:pt x="818" y="276"/>
                </a:moveTo>
                <a:lnTo>
                  <a:pt x="818" y="276"/>
                </a:lnTo>
                <a:lnTo>
                  <a:pt x="813" y="288"/>
                </a:lnTo>
                <a:lnTo>
                  <a:pt x="810" y="302"/>
                </a:lnTo>
                <a:lnTo>
                  <a:pt x="810" y="302"/>
                </a:lnTo>
                <a:lnTo>
                  <a:pt x="805" y="288"/>
                </a:lnTo>
                <a:lnTo>
                  <a:pt x="802" y="276"/>
                </a:lnTo>
                <a:lnTo>
                  <a:pt x="710" y="44"/>
                </a:lnTo>
                <a:lnTo>
                  <a:pt x="710" y="44"/>
                </a:lnTo>
                <a:lnTo>
                  <a:pt x="703" y="31"/>
                </a:lnTo>
                <a:lnTo>
                  <a:pt x="696" y="21"/>
                </a:lnTo>
                <a:lnTo>
                  <a:pt x="688" y="13"/>
                </a:lnTo>
                <a:lnTo>
                  <a:pt x="679" y="8"/>
                </a:lnTo>
                <a:lnTo>
                  <a:pt x="667" y="3"/>
                </a:lnTo>
                <a:lnTo>
                  <a:pt x="655" y="1"/>
                </a:lnTo>
                <a:lnTo>
                  <a:pt x="641" y="1"/>
                </a:lnTo>
                <a:lnTo>
                  <a:pt x="625" y="0"/>
                </a:lnTo>
                <a:lnTo>
                  <a:pt x="625" y="0"/>
                </a:lnTo>
                <a:lnTo>
                  <a:pt x="596" y="1"/>
                </a:lnTo>
                <a:lnTo>
                  <a:pt x="577" y="2"/>
                </a:lnTo>
                <a:lnTo>
                  <a:pt x="530" y="473"/>
                </a:lnTo>
                <a:lnTo>
                  <a:pt x="635" y="473"/>
                </a:lnTo>
                <a:lnTo>
                  <a:pt x="658" y="157"/>
                </a:lnTo>
                <a:lnTo>
                  <a:pt x="757" y="396"/>
                </a:lnTo>
                <a:lnTo>
                  <a:pt x="757" y="396"/>
                </a:lnTo>
                <a:lnTo>
                  <a:pt x="760" y="403"/>
                </a:lnTo>
                <a:lnTo>
                  <a:pt x="765" y="408"/>
                </a:lnTo>
                <a:lnTo>
                  <a:pt x="770" y="413"/>
                </a:lnTo>
                <a:lnTo>
                  <a:pt x="775" y="417"/>
                </a:lnTo>
                <a:lnTo>
                  <a:pt x="782" y="419"/>
                </a:lnTo>
                <a:lnTo>
                  <a:pt x="790" y="421"/>
                </a:lnTo>
                <a:lnTo>
                  <a:pt x="800" y="422"/>
                </a:lnTo>
                <a:lnTo>
                  <a:pt x="810" y="422"/>
                </a:lnTo>
                <a:lnTo>
                  <a:pt x="810" y="422"/>
                </a:lnTo>
                <a:lnTo>
                  <a:pt x="820" y="422"/>
                </a:lnTo>
                <a:lnTo>
                  <a:pt x="829" y="421"/>
                </a:lnTo>
                <a:lnTo>
                  <a:pt x="837" y="419"/>
                </a:lnTo>
                <a:lnTo>
                  <a:pt x="844" y="417"/>
                </a:lnTo>
                <a:lnTo>
                  <a:pt x="850" y="413"/>
                </a:lnTo>
                <a:lnTo>
                  <a:pt x="855" y="408"/>
                </a:lnTo>
                <a:lnTo>
                  <a:pt x="858" y="403"/>
                </a:lnTo>
                <a:lnTo>
                  <a:pt x="862" y="396"/>
                </a:lnTo>
                <a:lnTo>
                  <a:pt x="961" y="157"/>
                </a:lnTo>
                <a:lnTo>
                  <a:pt x="984" y="473"/>
                </a:lnTo>
                <a:lnTo>
                  <a:pt x="1088" y="473"/>
                </a:lnTo>
                <a:lnTo>
                  <a:pt x="1041" y="2"/>
                </a:lnTo>
                <a:lnTo>
                  <a:pt x="1041" y="2"/>
                </a:lnTo>
                <a:lnTo>
                  <a:pt x="1024" y="1"/>
                </a:lnTo>
                <a:lnTo>
                  <a:pt x="994" y="0"/>
                </a:lnTo>
                <a:lnTo>
                  <a:pt x="994" y="0"/>
                </a:lnTo>
                <a:lnTo>
                  <a:pt x="978" y="1"/>
                </a:lnTo>
                <a:lnTo>
                  <a:pt x="964" y="1"/>
                </a:lnTo>
                <a:lnTo>
                  <a:pt x="951" y="3"/>
                </a:lnTo>
                <a:lnTo>
                  <a:pt x="941" y="8"/>
                </a:lnTo>
                <a:lnTo>
                  <a:pt x="931" y="13"/>
                </a:lnTo>
                <a:lnTo>
                  <a:pt x="923" y="21"/>
                </a:lnTo>
                <a:lnTo>
                  <a:pt x="916" y="31"/>
                </a:lnTo>
                <a:lnTo>
                  <a:pt x="910" y="44"/>
                </a:lnTo>
                <a:lnTo>
                  <a:pt x="818" y="276"/>
                </a:lnTo>
                <a:close/>
                <a:moveTo>
                  <a:pt x="293" y="373"/>
                </a:moveTo>
                <a:lnTo>
                  <a:pt x="293" y="373"/>
                </a:lnTo>
                <a:lnTo>
                  <a:pt x="271" y="380"/>
                </a:lnTo>
                <a:lnTo>
                  <a:pt x="242" y="389"/>
                </a:lnTo>
                <a:lnTo>
                  <a:pt x="225" y="392"/>
                </a:lnTo>
                <a:lnTo>
                  <a:pt x="209" y="396"/>
                </a:lnTo>
                <a:lnTo>
                  <a:pt x="193" y="398"/>
                </a:lnTo>
                <a:lnTo>
                  <a:pt x="177" y="398"/>
                </a:lnTo>
                <a:lnTo>
                  <a:pt x="177" y="398"/>
                </a:lnTo>
                <a:lnTo>
                  <a:pt x="162" y="398"/>
                </a:lnTo>
                <a:lnTo>
                  <a:pt x="147" y="396"/>
                </a:lnTo>
                <a:lnTo>
                  <a:pt x="135" y="391"/>
                </a:lnTo>
                <a:lnTo>
                  <a:pt x="129" y="389"/>
                </a:lnTo>
                <a:lnTo>
                  <a:pt x="123" y="385"/>
                </a:lnTo>
                <a:lnTo>
                  <a:pt x="118" y="381"/>
                </a:lnTo>
                <a:lnTo>
                  <a:pt x="114" y="377"/>
                </a:lnTo>
                <a:lnTo>
                  <a:pt x="110" y="372"/>
                </a:lnTo>
                <a:lnTo>
                  <a:pt x="107" y="366"/>
                </a:lnTo>
                <a:lnTo>
                  <a:pt x="105" y="360"/>
                </a:lnTo>
                <a:lnTo>
                  <a:pt x="104" y="353"/>
                </a:lnTo>
                <a:lnTo>
                  <a:pt x="102" y="345"/>
                </a:lnTo>
                <a:lnTo>
                  <a:pt x="101" y="337"/>
                </a:lnTo>
                <a:lnTo>
                  <a:pt x="101" y="337"/>
                </a:lnTo>
                <a:lnTo>
                  <a:pt x="102" y="323"/>
                </a:lnTo>
                <a:lnTo>
                  <a:pt x="106" y="310"/>
                </a:lnTo>
                <a:lnTo>
                  <a:pt x="108" y="305"/>
                </a:lnTo>
                <a:lnTo>
                  <a:pt x="112" y="299"/>
                </a:lnTo>
                <a:lnTo>
                  <a:pt x="116" y="294"/>
                </a:lnTo>
                <a:lnTo>
                  <a:pt x="120" y="290"/>
                </a:lnTo>
                <a:lnTo>
                  <a:pt x="125" y="286"/>
                </a:lnTo>
                <a:lnTo>
                  <a:pt x="131" y="283"/>
                </a:lnTo>
                <a:lnTo>
                  <a:pt x="138" y="279"/>
                </a:lnTo>
                <a:lnTo>
                  <a:pt x="145" y="277"/>
                </a:lnTo>
                <a:lnTo>
                  <a:pt x="163" y="273"/>
                </a:lnTo>
                <a:lnTo>
                  <a:pt x="183" y="271"/>
                </a:lnTo>
                <a:lnTo>
                  <a:pt x="293" y="268"/>
                </a:lnTo>
                <a:lnTo>
                  <a:pt x="293" y="373"/>
                </a:lnTo>
                <a:close/>
                <a:moveTo>
                  <a:pt x="231" y="0"/>
                </a:moveTo>
                <a:lnTo>
                  <a:pt x="231" y="0"/>
                </a:lnTo>
                <a:lnTo>
                  <a:pt x="198" y="1"/>
                </a:lnTo>
                <a:lnTo>
                  <a:pt x="166" y="5"/>
                </a:lnTo>
                <a:lnTo>
                  <a:pt x="136" y="8"/>
                </a:lnTo>
                <a:lnTo>
                  <a:pt x="109" y="14"/>
                </a:lnTo>
                <a:lnTo>
                  <a:pt x="86" y="20"/>
                </a:lnTo>
                <a:lnTo>
                  <a:pt x="66" y="25"/>
                </a:lnTo>
                <a:lnTo>
                  <a:pt x="49" y="31"/>
                </a:lnTo>
                <a:lnTo>
                  <a:pt x="37" y="37"/>
                </a:lnTo>
                <a:lnTo>
                  <a:pt x="59" y="114"/>
                </a:lnTo>
                <a:lnTo>
                  <a:pt x="59" y="114"/>
                </a:lnTo>
                <a:lnTo>
                  <a:pt x="71" y="110"/>
                </a:lnTo>
                <a:lnTo>
                  <a:pt x="104" y="102"/>
                </a:lnTo>
                <a:lnTo>
                  <a:pt x="125" y="97"/>
                </a:lnTo>
                <a:lnTo>
                  <a:pt x="150" y="92"/>
                </a:lnTo>
                <a:lnTo>
                  <a:pt x="175" y="90"/>
                </a:lnTo>
                <a:lnTo>
                  <a:pt x="201" y="89"/>
                </a:lnTo>
                <a:lnTo>
                  <a:pt x="201" y="89"/>
                </a:lnTo>
                <a:lnTo>
                  <a:pt x="222" y="90"/>
                </a:lnTo>
                <a:lnTo>
                  <a:pt x="240" y="92"/>
                </a:lnTo>
                <a:lnTo>
                  <a:pt x="248" y="95"/>
                </a:lnTo>
                <a:lnTo>
                  <a:pt x="257" y="97"/>
                </a:lnTo>
                <a:lnTo>
                  <a:pt x="263" y="100"/>
                </a:lnTo>
                <a:lnTo>
                  <a:pt x="269" y="105"/>
                </a:lnTo>
                <a:lnTo>
                  <a:pt x="275" y="110"/>
                </a:lnTo>
                <a:lnTo>
                  <a:pt x="280" y="114"/>
                </a:lnTo>
                <a:lnTo>
                  <a:pt x="283" y="121"/>
                </a:lnTo>
                <a:lnTo>
                  <a:pt x="286" y="128"/>
                </a:lnTo>
                <a:lnTo>
                  <a:pt x="289" y="135"/>
                </a:lnTo>
                <a:lnTo>
                  <a:pt x="291" y="144"/>
                </a:lnTo>
                <a:lnTo>
                  <a:pt x="292" y="153"/>
                </a:lnTo>
                <a:lnTo>
                  <a:pt x="292" y="164"/>
                </a:lnTo>
                <a:lnTo>
                  <a:pt x="292" y="197"/>
                </a:lnTo>
                <a:lnTo>
                  <a:pt x="201" y="197"/>
                </a:lnTo>
                <a:lnTo>
                  <a:pt x="201" y="197"/>
                </a:lnTo>
                <a:lnTo>
                  <a:pt x="174" y="198"/>
                </a:lnTo>
                <a:lnTo>
                  <a:pt x="148" y="201"/>
                </a:lnTo>
                <a:lnTo>
                  <a:pt x="125" y="204"/>
                </a:lnTo>
                <a:lnTo>
                  <a:pt x="105" y="210"/>
                </a:lnTo>
                <a:lnTo>
                  <a:pt x="86" y="216"/>
                </a:lnTo>
                <a:lnTo>
                  <a:pt x="69" y="224"/>
                </a:lnTo>
                <a:lnTo>
                  <a:pt x="55" y="232"/>
                </a:lnTo>
                <a:lnTo>
                  <a:pt x="43" y="242"/>
                </a:lnTo>
                <a:lnTo>
                  <a:pt x="32" y="253"/>
                </a:lnTo>
                <a:lnTo>
                  <a:pt x="23" y="264"/>
                </a:lnTo>
                <a:lnTo>
                  <a:pt x="16" y="276"/>
                </a:lnTo>
                <a:lnTo>
                  <a:pt x="10" y="288"/>
                </a:lnTo>
                <a:lnTo>
                  <a:pt x="6" y="302"/>
                </a:lnTo>
                <a:lnTo>
                  <a:pt x="2" y="316"/>
                </a:lnTo>
                <a:lnTo>
                  <a:pt x="1" y="330"/>
                </a:lnTo>
                <a:lnTo>
                  <a:pt x="0" y="344"/>
                </a:lnTo>
                <a:lnTo>
                  <a:pt x="0" y="344"/>
                </a:lnTo>
                <a:lnTo>
                  <a:pt x="1" y="362"/>
                </a:lnTo>
                <a:lnTo>
                  <a:pt x="3" y="380"/>
                </a:lnTo>
                <a:lnTo>
                  <a:pt x="8" y="395"/>
                </a:lnTo>
                <a:lnTo>
                  <a:pt x="14" y="408"/>
                </a:lnTo>
                <a:lnTo>
                  <a:pt x="22" y="421"/>
                </a:lnTo>
                <a:lnTo>
                  <a:pt x="30" y="433"/>
                </a:lnTo>
                <a:lnTo>
                  <a:pt x="39" y="442"/>
                </a:lnTo>
                <a:lnTo>
                  <a:pt x="51" y="450"/>
                </a:lnTo>
                <a:lnTo>
                  <a:pt x="61" y="458"/>
                </a:lnTo>
                <a:lnTo>
                  <a:pt x="74" y="464"/>
                </a:lnTo>
                <a:lnTo>
                  <a:pt x="86" y="468"/>
                </a:lnTo>
                <a:lnTo>
                  <a:pt x="100" y="473"/>
                </a:lnTo>
                <a:lnTo>
                  <a:pt x="114" y="475"/>
                </a:lnTo>
                <a:lnTo>
                  <a:pt x="128" y="478"/>
                </a:lnTo>
                <a:lnTo>
                  <a:pt x="141" y="479"/>
                </a:lnTo>
                <a:lnTo>
                  <a:pt x="155" y="480"/>
                </a:lnTo>
                <a:lnTo>
                  <a:pt x="155" y="480"/>
                </a:lnTo>
                <a:lnTo>
                  <a:pt x="170" y="479"/>
                </a:lnTo>
                <a:lnTo>
                  <a:pt x="185" y="478"/>
                </a:lnTo>
                <a:lnTo>
                  <a:pt x="213" y="474"/>
                </a:lnTo>
                <a:lnTo>
                  <a:pt x="236" y="468"/>
                </a:lnTo>
                <a:lnTo>
                  <a:pt x="255" y="462"/>
                </a:lnTo>
                <a:lnTo>
                  <a:pt x="271" y="456"/>
                </a:lnTo>
                <a:lnTo>
                  <a:pt x="284" y="450"/>
                </a:lnTo>
                <a:lnTo>
                  <a:pt x="292" y="445"/>
                </a:lnTo>
                <a:lnTo>
                  <a:pt x="297" y="444"/>
                </a:lnTo>
                <a:lnTo>
                  <a:pt x="297" y="444"/>
                </a:lnTo>
                <a:lnTo>
                  <a:pt x="299" y="445"/>
                </a:lnTo>
                <a:lnTo>
                  <a:pt x="304" y="447"/>
                </a:lnTo>
                <a:lnTo>
                  <a:pt x="311" y="450"/>
                </a:lnTo>
                <a:lnTo>
                  <a:pt x="320" y="453"/>
                </a:lnTo>
                <a:lnTo>
                  <a:pt x="332" y="457"/>
                </a:lnTo>
                <a:lnTo>
                  <a:pt x="350" y="460"/>
                </a:lnTo>
                <a:lnTo>
                  <a:pt x="370" y="462"/>
                </a:lnTo>
                <a:lnTo>
                  <a:pt x="397" y="463"/>
                </a:lnTo>
                <a:lnTo>
                  <a:pt x="397" y="137"/>
                </a:lnTo>
                <a:lnTo>
                  <a:pt x="397" y="137"/>
                </a:lnTo>
                <a:lnTo>
                  <a:pt x="397" y="119"/>
                </a:lnTo>
                <a:lnTo>
                  <a:pt x="395" y="103"/>
                </a:lnTo>
                <a:lnTo>
                  <a:pt x="391" y="88"/>
                </a:lnTo>
                <a:lnTo>
                  <a:pt x="387" y="74"/>
                </a:lnTo>
                <a:lnTo>
                  <a:pt x="380" y="62"/>
                </a:lnTo>
                <a:lnTo>
                  <a:pt x="373" y="51"/>
                </a:lnTo>
                <a:lnTo>
                  <a:pt x="364" y="40"/>
                </a:lnTo>
                <a:lnTo>
                  <a:pt x="353" y="32"/>
                </a:lnTo>
                <a:lnTo>
                  <a:pt x="343" y="24"/>
                </a:lnTo>
                <a:lnTo>
                  <a:pt x="330" y="17"/>
                </a:lnTo>
                <a:lnTo>
                  <a:pt x="316" y="13"/>
                </a:lnTo>
                <a:lnTo>
                  <a:pt x="301" y="8"/>
                </a:lnTo>
                <a:lnTo>
                  <a:pt x="285" y="5"/>
                </a:lnTo>
                <a:lnTo>
                  <a:pt x="268" y="2"/>
                </a:lnTo>
                <a:lnTo>
                  <a:pt x="251" y="1"/>
                </a:lnTo>
                <a:lnTo>
                  <a:pt x="231" y="0"/>
                </a:lnTo>
                <a:close/>
                <a:moveTo>
                  <a:pt x="1485" y="373"/>
                </a:moveTo>
                <a:lnTo>
                  <a:pt x="1485" y="373"/>
                </a:lnTo>
                <a:lnTo>
                  <a:pt x="1463" y="380"/>
                </a:lnTo>
                <a:lnTo>
                  <a:pt x="1433" y="389"/>
                </a:lnTo>
                <a:lnTo>
                  <a:pt x="1417" y="392"/>
                </a:lnTo>
                <a:lnTo>
                  <a:pt x="1400" y="396"/>
                </a:lnTo>
                <a:lnTo>
                  <a:pt x="1384" y="398"/>
                </a:lnTo>
                <a:lnTo>
                  <a:pt x="1369" y="398"/>
                </a:lnTo>
                <a:lnTo>
                  <a:pt x="1369" y="398"/>
                </a:lnTo>
                <a:lnTo>
                  <a:pt x="1353" y="398"/>
                </a:lnTo>
                <a:lnTo>
                  <a:pt x="1339" y="396"/>
                </a:lnTo>
                <a:lnTo>
                  <a:pt x="1325" y="391"/>
                </a:lnTo>
                <a:lnTo>
                  <a:pt x="1319" y="389"/>
                </a:lnTo>
                <a:lnTo>
                  <a:pt x="1315" y="385"/>
                </a:lnTo>
                <a:lnTo>
                  <a:pt x="1310" y="381"/>
                </a:lnTo>
                <a:lnTo>
                  <a:pt x="1306" y="377"/>
                </a:lnTo>
                <a:lnTo>
                  <a:pt x="1302" y="372"/>
                </a:lnTo>
                <a:lnTo>
                  <a:pt x="1299" y="366"/>
                </a:lnTo>
                <a:lnTo>
                  <a:pt x="1296" y="360"/>
                </a:lnTo>
                <a:lnTo>
                  <a:pt x="1294" y="353"/>
                </a:lnTo>
                <a:lnTo>
                  <a:pt x="1293" y="345"/>
                </a:lnTo>
                <a:lnTo>
                  <a:pt x="1293" y="337"/>
                </a:lnTo>
                <a:lnTo>
                  <a:pt x="1293" y="337"/>
                </a:lnTo>
                <a:lnTo>
                  <a:pt x="1294" y="323"/>
                </a:lnTo>
                <a:lnTo>
                  <a:pt x="1298" y="310"/>
                </a:lnTo>
                <a:lnTo>
                  <a:pt x="1300" y="305"/>
                </a:lnTo>
                <a:lnTo>
                  <a:pt x="1303" y="299"/>
                </a:lnTo>
                <a:lnTo>
                  <a:pt x="1307" y="294"/>
                </a:lnTo>
                <a:lnTo>
                  <a:pt x="1311" y="290"/>
                </a:lnTo>
                <a:lnTo>
                  <a:pt x="1317" y="286"/>
                </a:lnTo>
                <a:lnTo>
                  <a:pt x="1323" y="283"/>
                </a:lnTo>
                <a:lnTo>
                  <a:pt x="1330" y="279"/>
                </a:lnTo>
                <a:lnTo>
                  <a:pt x="1337" y="277"/>
                </a:lnTo>
                <a:lnTo>
                  <a:pt x="1354" y="273"/>
                </a:lnTo>
                <a:lnTo>
                  <a:pt x="1375" y="271"/>
                </a:lnTo>
                <a:lnTo>
                  <a:pt x="1485" y="268"/>
                </a:lnTo>
                <a:lnTo>
                  <a:pt x="1485" y="373"/>
                </a:lnTo>
                <a:close/>
                <a:moveTo>
                  <a:pt x="1423" y="0"/>
                </a:moveTo>
                <a:lnTo>
                  <a:pt x="1423" y="0"/>
                </a:lnTo>
                <a:lnTo>
                  <a:pt x="1388" y="1"/>
                </a:lnTo>
                <a:lnTo>
                  <a:pt x="1357" y="5"/>
                </a:lnTo>
                <a:lnTo>
                  <a:pt x="1328" y="8"/>
                </a:lnTo>
                <a:lnTo>
                  <a:pt x="1301" y="14"/>
                </a:lnTo>
                <a:lnTo>
                  <a:pt x="1278" y="20"/>
                </a:lnTo>
                <a:lnTo>
                  <a:pt x="1257" y="25"/>
                </a:lnTo>
                <a:lnTo>
                  <a:pt x="1241" y="31"/>
                </a:lnTo>
                <a:lnTo>
                  <a:pt x="1229" y="37"/>
                </a:lnTo>
                <a:lnTo>
                  <a:pt x="1250" y="114"/>
                </a:lnTo>
                <a:lnTo>
                  <a:pt x="1250" y="114"/>
                </a:lnTo>
                <a:lnTo>
                  <a:pt x="1263" y="110"/>
                </a:lnTo>
                <a:lnTo>
                  <a:pt x="1295" y="102"/>
                </a:lnTo>
                <a:lnTo>
                  <a:pt x="1316" y="97"/>
                </a:lnTo>
                <a:lnTo>
                  <a:pt x="1340" y="92"/>
                </a:lnTo>
                <a:lnTo>
                  <a:pt x="1365" y="90"/>
                </a:lnTo>
                <a:lnTo>
                  <a:pt x="1392" y="89"/>
                </a:lnTo>
                <a:lnTo>
                  <a:pt x="1392" y="89"/>
                </a:lnTo>
                <a:lnTo>
                  <a:pt x="1414" y="90"/>
                </a:lnTo>
                <a:lnTo>
                  <a:pt x="1432" y="92"/>
                </a:lnTo>
                <a:lnTo>
                  <a:pt x="1440" y="95"/>
                </a:lnTo>
                <a:lnTo>
                  <a:pt x="1447" y="97"/>
                </a:lnTo>
                <a:lnTo>
                  <a:pt x="1454" y="100"/>
                </a:lnTo>
                <a:lnTo>
                  <a:pt x="1461" y="105"/>
                </a:lnTo>
                <a:lnTo>
                  <a:pt x="1466" y="110"/>
                </a:lnTo>
                <a:lnTo>
                  <a:pt x="1470" y="114"/>
                </a:lnTo>
                <a:lnTo>
                  <a:pt x="1475" y="121"/>
                </a:lnTo>
                <a:lnTo>
                  <a:pt x="1478" y="128"/>
                </a:lnTo>
                <a:lnTo>
                  <a:pt x="1481" y="135"/>
                </a:lnTo>
                <a:lnTo>
                  <a:pt x="1482" y="144"/>
                </a:lnTo>
                <a:lnTo>
                  <a:pt x="1483" y="153"/>
                </a:lnTo>
                <a:lnTo>
                  <a:pt x="1484" y="164"/>
                </a:lnTo>
                <a:lnTo>
                  <a:pt x="1484" y="197"/>
                </a:lnTo>
                <a:lnTo>
                  <a:pt x="1392" y="197"/>
                </a:lnTo>
                <a:lnTo>
                  <a:pt x="1392" y="197"/>
                </a:lnTo>
                <a:lnTo>
                  <a:pt x="1364" y="198"/>
                </a:lnTo>
                <a:lnTo>
                  <a:pt x="1339" y="201"/>
                </a:lnTo>
                <a:lnTo>
                  <a:pt x="1316" y="204"/>
                </a:lnTo>
                <a:lnTo>
                  <a:pt x="1295" y="210"/>
                </a:lnTo>
                <a:lnTo>
                  <a:pt x="1277" y="216"/>
                </a:lnTo>
                <a:lnTo>
                  <a:pt x="1261" y="224"/>
                </a:lnTo>
                <a:lnTo>
                  <a:pt x="1247" y="232"/>
                </a:lnTo>
                <a:lnTo>
                  <a:pt x="1234" y="242"/>
                </a:lnTo>
                <a:lnTo>
                  <a:pt x="1223" y="253"/>
                </a:lnTo>
                <a:lnTo>
                  <a:pt x="1215" y="264"/>
                </a:lnTo>
                <a:lnTo>
                  <a:pt x="1207" y="276"/>
                </a:lnTo>
                <a:lnTo>
                  <a:pt x="1201" y="288"/>
                </a:lnTo>
                <a:lnTo>
                  <a:pt x="1198" y="302"/>
                </a:lnTo>
                <a:lnTo>
                  <a:pt x="1194" y="316"/>
                </a:lnTo>
                <a:lnTo>
                  <a:pt x="1192" y="330"/>
                </a:lnTo>
                <a:lnTo>
                  <a:pt x="1192" y="344"/>
                </a:lnTo>
                <a:lnTo>
                  <a:pt x="1192" y="344"/>
                </a:lnTo>
                <a:lnTo>
                  <a:pt x="1193" y="362"/>
                </a:lnTo>
                <a:lnTo>
                  <a:pt x="1195" y="380"/>
                </a:lnTo>
                <a:lnTo>
                  <a:pt x="1200" y="395"/>
                </a:lnTo>
                <a:lnTo>
                  <a:pt x="1206" y="408"/>
                </a:lnTo>
                <a:lnTo>
                  <a:pt x="1212" y="421"/>
                </a:lnTo>
                <a:lnTo>
                  <a:pt x="1222" y="433"/>
                </a:lnTo>
                <a:lnTo>
                  <a:pt x="1231" y="442"/>
                </a:lnTo>
                <a:lnTo>
                  <a:pt x="1241" y="450"/>
                </a:lnTo>
                <a:lnTo>
                  <a:pt x="1253" y="458"/>
                </a:lnTo>
                <a:lnTo>
                  <a:pt x="1265" y="464"/>
                </a:lnTo>
                <a:lnTo>
                  <a:pt x="1278" y="468"/>
                </a:lnTo>
                <a:lnTo>
                  <a:pt x="1291" y="473"/>
                </a:lnTo>
                <a:lnTo>
                  <a:pt x="1305" y="475"/>
                </a:lnTo>
                <a:lnTo>
                  <a:pt x="1318" y="478"/>
                </a:lnTo>
                <a:lnTo>
                  <a:pt x="1332" y="479"/>
                </a:lnTo>
                <a:lnTo>
                  <a:pt x="1346" y="480"/>
                </a:lnTo>
                <a:lnTo>
                  <a:pt x="1346" y="480"/>
                </a:lnTo>
                <a:lnTo>
                  <a:pt x="1362" y="479"/>
                </a:lnTo>
                <a:lnTo>
                  <a:pt x="1377" y="478"/>
                </a:lnTo>
                <a:lnTo>
                  <a:pt x="1403" y="474"/>
                </a:lnTo>
                <a:lnTo>
                  <a:pt x="1428" y="468"/>
                </a:lnTo>
                <a:lnTo>
                  <a:pt x="1447" y="462"/>
                </a:lnTo>
                <a:lnTo>
                  <a:pt x="1463" y="456"/>
                </a:lnTo>
                <a:lnTo>
                  <a:pt x="1476" y="450"/>
                </a:lnTo>
                <a:lnTo>
                  <a:pt x="1484" y="445"/>
                </a:lnTo>
                <a:lnTo>
                  <a:pt x="1489" y="444"/>
                </a:lnTo>
                <a:lnTo>
                  <a:pt x="1489" y="444"/>
                </a:lnTo>
                <a:lnTo>
                  <a:pt x="1491" y="445"/>
                </a:lnTo>
                <a:lnTo>
                  <a:pt x="1494" y="447"/>
                </a:lnTo>
                <a:lnTo>
                  <a:pt x="1501" y="450"/>
                </a:lnTo>
                <a:lnTo>
                  <a:pt x="1510" y="453"/>
                </a:lnTo>
                <a:lnTo>
                  <a:pt x="1524" y="457"/>
                </a:lnTo>
                <a:lnTo>
                  <a:pt x="1540" y="460"/>
                </a:lnTo>
                <a:lnTo>
                  <a:pt x="1562" y="462"/>
                </a:lnTo>
                <a:lnTo>
                  <a:pt x="1589" y="463"/>
                </a:lnTo>
                <a:lnTo>
                  <a:pt x="1589" y="137"/>
                </a:lnTo>
                <a:lnTo>
                  <a:pt x="1589" y="137"/>
                </a:lnTo>
                <a:lnTo>
                  <a:pt x="1589" y="119"/>
                </a:lnTo>
                <a:lnTo>
                  <a:pt x="1586" y="103"/>
                </a:lnTo>
                <a:lnTo>
                  <a:pt x="1583" y="88"/>
                </a:lnTo>
                <a:lnTo>
                  <a:pt x="1577" y="74"/>
                </a:lnTo>
                <a:lnTo>
                  <a:pt x="1571" y="62"/>
                </a:lnTo>
                <a:lnTo>
                  <a:pt x="1563" y="51"/>
                </a:lnTo>
                <a:lnTo>
                  <a:pt x="1555" y="40"/>
                </a:lnTo>
                <a:lnTo>
                  <a:pt x="1545" y="32"/>
                </a:lnTo>
                <a:lnTo>
                  <a:pt x="1533" y="24"/>
                </a:lnTo>
                <a:lnTo>
                  <a:pt x="1521" y="17"/>
                </a:lnTo>
                <a:lnTo>
                  <a:pt x="1508" y="13"/>
                </a:lnTo>
                <a:lnTo>
                  <a:pt x="1493" y="8"/>
                </a:lnTo>
                <a:lnTo>
                  <a:pt x="1477" y="5"/>
                </a:lnTo>
                <a:lnTo>
                  <a:pt x="1460" y="2"/>
                </a:lnTo>
                <a:lnTo>
                  <a:pt x="1441" y="1"/>
                </a:lnTo>
                <a:lnTo>
                  <a:pt x="1423" y="0"/>
                </a:lnTo>
                <a:close/>
                <a:moveTo>
                  <a:pt x="3080" y="355"/>
                </a:moveTo>
                <a:lnTo>
                  <a:pt x="3080" y="355"/>
                </a:lnTo>
                <a:lnTo>
                  <a:pt x="3055" y="366"/>
                </a:lnTo>
                <a:lnTo>
                  <a:pt x="3040" y="372"/>
                </a:lnTo>
                <a:lnTo>
                  <a:pt x="3024" y="376"/>
                </a:lnTo>
                <a:lnTo>
                  <a:pt x="3007" y="381"/>
                </a:lnTo>
                <a:lnTo>
                  <a:pt x="2989" y="384"/>
                </a:lnTo>
                <a:lnTo>
                  <a:pt x="2970" y="387"/>
                </a:lnTo>
                <a:lnTo>
                  <a:pt x="2951" y="388"/>
                </a:lnTo>
                <a:lnTo>
                  <a:pt x="2951" y="388"/>
                </a:lnTo>
                <a:lnTo>
                  <a:pt x="2938" y="388"/>
                </a:lnTo>
                <a:lnTo>
                  <a:pt x="2927" y="387"/>
                </a:lnTo>
                <a:lnTo>
                  <a:pt x="2916" y="384"/>
                </a:lnTo>
                <a:lnTo>
                  <a:pt x="2908" y="382"/>
                </a:lnTo>
                <a:lnTo>
                  <a:pt x="2900" y="378"/>
                </a:lnTo>
                <a:lnTo>
                  <a:pt x="2893" y="374"/>
                </a:lnTo>
                <a:lnTo>
                  <a:pt x="2887" y="368"/>
                </a:lnTo>
                <a:lnTo>
                  <a:pt x="2883" y="362"/>
                </a:lnTo>
                <a:lnTo>
                  <a:pt x="2878" y="355"/>
                </a:lnTo>
                <a:lnTo>
                  <a:pt x="2875" y="348"/>
                </a:lnTo>
                <a:lnTo>
                  <a:pt x="2872" y="339"/>
                </a:lnTo>
                <a:lnTo>
                  <a:pt x="2870" y="330"/>
                </a:lnTo>
                <a:lnTo>
                  <a:pt x="2868" y="308"/>
                </a:lnTo>
                <a:lnTo>
                  <a:pt x="2868" y="283"/>
                </a:lnTo>
                <a:lnTo>
                  <a:pt x="2868" y="5"/>
                </a:lnTo>
                <a:lnTo>
                  <a:pt x="2852" y="5"/>
                </a:lnTo>
                <a:lnTo>
                  <a:pt x="2852" y="5"/>
                </a:lnTo>
                <a:lnTo>
                  <a:pt x="2830" y="5"/>
                </a:lnTo>
                <a:lnTo>
                  <a:pt x="2803" y="7"/>
                </a:lnTo>
                <a:lnTo>
                  <a:pt x="2778" y="9"/>
                </a:lnTo>
                <a:lnTo>
                  <a:pt x="2763" y="12"/>
                </a:lnTo>
                <a:lnTo>
                  <a:pt x="2763" y="295"/>
                </a:lnTo>
                <a:lnTo>
                  <a:pt x="2763" y="295"/>
                </a:lnTo>
                <a:lnTo>
                  <a:pt x="2763" y="318"/>
                </a:lnTo>
                <a:lnTo>
                  <a:pt x="2764" y="339"/>
                </a:lnTo>
                <a:lnTo>
                  <a:pt x="2767" y="359"/>
                </a:lnTo>
                <a:lnTo>
                  <a:pt x="2769" y="377"/>
                </a:lnTo>
                <a:lnTo>
                  <a:pt x="2774" y="393"/>
                </a:lnTo>
                <a:lnTo>
                  <a:pt x="2779" y="408"/>
                </a:lnTo>
                <a:lnTo>
                  <a:pt x="2786" y="422"/>
                </a:lnTo>
                <a:lnTo>
                  <a:pt x="2794" y="434"/>
                </a:lnTo>
                <a:lnTo>
                  <a:pt x="2803" y="445"/>
                </a:lnTo>
                <a:lnTo>
                  <a:pt x="2815" y="455"/>
                </a:lnTo>
                <a:lnTo>
                  <a:pt x="2829" y="462"/>
                </a:lnTo>
                <a:lnTo>
                  <a:pt x="2843" y="468"/>
                </a:lnTo>
                <a:lnTo>
                  <a:pt x="2860" y="473"/>
                </a:lnTo>
                <a:lnTo>
                  <a:pt x="2878" y="477"/>
                </a:lnTo>
                <a:lnTo>
                  <a:pt x="2899" y="479"/>
                </a:lnTo>
                <a:lnTo>
                  <a:pt x="2922" y="480"/>
                </a:lnTo>
                <a:lnTo>
                  <a:pt x="2922" y="480"/>
                </a:lnTo>
                <a:lnTo>
                  <a:pt x="2940" y="479"/>
                </a:lnTo>
                <a:lnTo>
                  <a:pt x="2956" y="478"/>
                </a:lnTo>
                <a:lnTo>
                  <a:pt x="2973" y="477"/>
                </a:lnTo>
                <a:lnTo>
                  <a:pt x="2987" y="473"/>
                </a:lnTo>
                <a:lnTo>
                  <a:pt x="3014" y="467"/>
                </a:lnTo>
                <a:lnTo>
                  <a:pt x="3037" y="460"/>
                </a:lnTo>
                <a:lnTo>
                  <a:pt x="3055" y="453"/>
                </a:lnTo>
                <a:lnTo>
                  <a:pt x="3068" y="448"/>
                </a:lnTo>
                <a:lnTo>
                  <a:pt x="3082" y="442"/>
                </a:lnTo>
                <a:lnTo>
                  <a:pt x="3082" y="442"/>
                </a:lnTo>
                <a:lnTo>
                  <a:pt x="3089" y="445"/>
                </a:lnTo>
                <a:lnTo>
                  <a:pt x="3097" y="449"/>
                </a:lnTo>
                <a:lnTo>
                  <a:pt x="3108" y="452"/>
                </a:lnTo>
                <a:lnTo>
                  <a:pt x="3122" y="456"/>
                </a:lnTo>
                <a:lnTo>
                  <a:pt x="3139" y="459"/>
                </a:lnTo>
                <a:lnTo>
                  <a:pt x="3160" y="462"/>
                </a:lnTo>
                <a:lnTo>
                  <a:pt x="3184" y="463"/>
                </a:lnTo>
                <a:lnTo>
                  <a:pt x="3184" y="12"/>
                </a:lnTo>
                <a:lnTo>
                  <a:pt x="3184" y="12"/>
                </a:lnTo>
                <a:lnTo>
                  <a:pt x="3149" y="7"/>
                </a:lnTo>
                <a:lnTo>
                  <a:pt x="3123" y="6"/>
                </a:lnTo>
                <a:lnTo>
                  <a:pt x="3100" y="5"/>
                </a:lnTo>
                <a:lnTo>
                  <a:pt x="3080" y="5"/>
                </a:lnTo>
                <a:lnTo>
                  <a:pt x="3080" y="355"/>
                </a:lnTo>
                <a:close/>
                <a:moveTo>
                  <a:pt x="3307" y="463"/>
                </a:moveTo>
                <a:lnTo>
                  <a:pt x="3307" y="463"/>
                </a:lnTo>
                <a:lnTo>
                  <a:pt x="3319" y="465"/>
                </a:lnTo>
                <a:lnTo>
                  <a:pt x="3351" y="471"/>
                </a:lnTo>
                <a:lnTo>
                  <a:pt x="3374" y="474"/>
                </a:lnTo>
                <a:lnTo>
                  <a:pt x="3400" y="477"/>
                </a:lnTo>
                <a:lnTo>
                  <a:pt x="3430" y="479"/>
                </a:lnTo>
                <a:lnTo>
                  <a:pt x="3463" y="480"/>
                </a:lnTo>
                <a:lnTo>
                  <a:pt x="3463" y="480"/>
                </a:lnTo>
                <a:lnTo>
                  <a:pt x="3480" y="479"/>
                </a:lnTo>
                <a:lnTo>
                  <a:pt x="3496" y="478"/>
                </a:lnTo>
                <a:lnTo>
                  <a:pt x="3513" y="477"/>
                </a:lnTo>
                <a:lnTo>
                  <a:pt x="3529" y="473"/>
                </a:lnTo>
                <a:lnTo>
                  <a:pt x="3547" y="470"/>
                </a:lnTo>
                <a:lnTo>
                  <a:pt x="3563" y="464"/>
                </a:lnTo>
                <a:lnTo>
                  <a:pt x="3578" y="458"/>
                </a:lnTo>
                <a:lnTo>
                  <a:pt x="3593" y="451"/>
                </a:lnTo>
                <a:lnTo>
                  <a:pt x="3605" y="442"/>
                </a:lnTo>
                <a:lnTo>
                  <a:pt x="3618" y="432"/>
                </a:lnTo>
                <a:lnTo>
                  <a:pt x="3629" y="420"/>
                </a:lnTo>
                <a:lnTo>
                  <a:pt x="3639" y="407"/>
                </a:lnTo>
                <a:lnTo>
                  <a:pt x="3647" y="392"/>
                </a:lnTo>
                <a:lnTo>
                  <a:pt x="3652" y="375"/>
                </a:lnTo>
                <a:lnTo>
                  <a:pt x="3656" y="357"/>
                </a:lnTo>
                <a:lnTo>
                  <a:pt x="3657" y="337"/>
                </a:lnTo>
                <a:lnTo>
                  <a:pt x="3657" y="337"/>
                </a:lnTo>
                <a:lnTo>
                  <a:pt x="3656" y="323"/>
                </a:lnTo>
                <a:lnTo>
                  <a:pt x="3655" y="310"/>
                </a:lnTo>
                <a:lnTo>
                  <a:pt x="3651" y="299"/>
                </a:lnTo>
                <a:lnTo>
                  <a:pt x="3647" y="287"/>
                </a:lnTo>
                <a:lnTo>
                  <a:pt x="3641" y="278"/>
                </a:lnTo>
                <a:lnTo>
                  <a:pt x="3634" y="268"/>
                </a:lnTo>
                <a:lnTo>
                  <a:pt x="3626" y="260"/>
                </a:lnTo>
                <a:lnTo>
                  <a:pt x="3618" y="252"/>
                </a:lnTo>
                <a:lnTo>
                  <a:pt x="3608" y="243"/>
                </a:lnTo>
                <a:lnTo>
                  <a:pt x="3596" y="237"/>
                </a:lnTo>
                <a:lnTo>
                  <a:pt x="3585" y="228"/>
                </a:lnTo>
                <a:lnTo>
                  <a:pt x="3571" y="223"/>
                </a:lnTo>
                <a:lnTo>
                  <a:pt x="3542" y="210"/>
                </a:lnTo>
                <a:lnTo>
                  <a:pt x="3510" y="197"/>
                </a:lnTo>
                <a:lnTo>
                  <a:pt x="3510" y="197"/>
                </a:lnTo>
                <a:lnTo>
                  <a:pt x="3474" y="183"/>
                </a:lnTo>
                <a:lnTo>
                  <a:pt x="3459" y="177"/>
                </a:lnTo>
                <a:lnTo>
                  <a:pt x="3445" y="170"/>
                </a:lnTo>
                <a:lnTo>
                  <a:pt x="3434" y="162"/>
                </a:lnTo>
                <a:lnTo>
                  <a:pt x="3429" y="157"/>
                </a:lnTo>
                <a:lnTo>
                  <a:pt x="3426" y="152"/>
                </a:lnTo>
                <a:lnTo>
                  <a:pt x="3422" y="148"/>
                </a:lnTo>
                <a:lnTo>
                  <a:pt x="3420" y="142"/>
                </a:lnTo>
                <a:lnTo>
                  <a:pt x="3419" y="136"/>
                </a:lnTo>
                <a:lnTo>
                  <a:pt x="3419" y="130"/>
                </a:lnTo>
                <a:lnTo>
                  <a:pt x="3419" y="130"/>
                </a:lnTo>
                <a:lnTo>
                  <a:pt x="3419" y="123"/>
                </a:lnTo>
                <a:lnTo>
                  <a:pt x="3421" y="117"/>
                </a:lnTo>
                <a:lnTo>
                  <a:pt x="3426" y="108"/>
                </a:lnTo>
                <a:lnTo>
                  <a:pt x="3433" y="100"/>
                </a:lnTo>
                <a:lnTo>
                  <a:pt x="3437" y="97"/>
                </a:lnTo>
                <a:lnTo>
                  <a:pt x="3442" y="93"/>
                </a:lnTo>
                <a:lnTo>
                  <a:pt x="3449" y="91"/>
                </a:lnTo>
                <a:lnTo>
                  <a:pt x="3456" y="88"/>
                </a:lnTo>
                <a:lnTo>
                  <a:pt x="3464" y="85"/>
                </a:lnTo>
                <a:lnTo>
                  <a:pt x="3472" y="84"/>
                </a:lnTo>
                <a:lnTo>
                  <a:pt x="3482" y="83"/>
                </a:lnTo>
                <a:lnTo>
                  <a:pt x="3494" y="83"/>
                </a:lnTo>
                <a:lnTo>
                  <a:pt x="3494" y="83"/>
                </a:lnTo>
                <a:lnTo>
                  <a:pt x="3516" y="84"/>
                </a:lnTo>
                <a:lnTo>
                  <a:pt x="3537" y="87"/>
                </a:lnTo>
                <a:lnTo>
                  <a:pt x="3557" y="91"/>
                </a:lnTo>
                <a:lnTo>
                  <a:pt x="3575" y="96"/>
                </a:lnTo>
                <a:lnTo>
                  <a:pt x="3602" y="105"/>
                </a:lnTo>
                <a:lnTo>
                  <a:pt x="3612" y="110"/>
                </a:lnTo>
                <a:lnTo>
                  <a:pt x="3639" y="33"/>
                </a:lnTo>
                <a:lnTo>
                  <a:pt x="3639" y="33"/>
                </a:lnTo>
                <a:lnTo>
                  <a:pt x="3618" y="24"/>
                </a:lnTo>
                <a:lnTo>
                  <a:pt x="3603" y="18"/>
                </a:lnTo>
                <a:lnTo>
                  <a:pt x="3585" y="14"/>
                </a:lnTo>
                <a:lnTo>
                  <a:pt x="3564" y="8"/>
                </a:lnTo>
                <a:lnTo>
                  <a:pt x="3540" y="5"/>
                </a:lnTo>
                <a:lnTo>
                  <a:pt x="3513" y="1"/>
                </a:lnTo>
                <a:lnTo>
                  <a:pt x="3484" y="0"/>
                </a:lnTo>
                <a:lnTo>
                  <a:pt x="3484" y="0"/>
                </a:lnTo>
                <a:lnTo>
                  <a:pt x="3468" y="1"/>
                </a:lnTo>
                <a:lnTo>
                  <a:pt x="3452" y="2"/>
                </a:lnTo>
                <a:lnTo>
                  <a:pt x="3436" y="5"/>
                </a:lnTo>
                <a:lnTo>
                  <a:pt x="3421" y="9"/>
                </a:lnTo>
                <a:lnTo>
                  <a:pt x="3406" y="14"/>
                </a:lnTo>
                <a:lnTo>
                  <a:pt x="3392" y="20"/>
                </a:lnTo>
                <a:lnTo>
                  <a:pt x="3379" y="27"/>
                </a:lnTo>
                <a:lnTo>
                  <a:pt x="3366" y="35"/>
                </a:lnTo>
                <a:lnTo>
                  <a:pt x="3354" y="44"/>
                </a:lnTo>
                <a:lnTo>
                  <a:pt x="3344" y="53"/>
                </a:lnTo>
                <a:lnTo>
                  <a:pt x="3335" y="65"/>
                </a:lnTo>
                <a:lnTo>
                  <a:pt x="3328" y="77"/>
                </a:lnTo>
                <a:lnTo>
                  <a:pt x="3321" y="90"/>
                </a:lnTo>
                <a:lnTo>
                  <a:pt x="3316" y="105"/>
                </a:lnTo>
                <a:lnTo>
                  <a:pt x="3314" y="120"/>
                </a:lnTo>
                <a:lnTo>
                  <a:pt x="3313" y="137"/>
                </a:lnTo>
                <a:lnTo>
                  <a:pt x="3313" y="137"/>
                </a:lnTo>
                <a:lnTo>
                  <a:pt x="3314" y="153"/>
                </a:lnTo>
                <a:lnTo>
                  <a:pt x="3316" y="168"/>
                </a:lnTo>
                <a:lnTo>
                  <a:pt x="3321" y="183"/>
                </a:lnTo>
                <a:lnTo>
                  <a:pt x="3328" y="196"/>
                </a:lnTo>
                <a:lnTo>
                  <a:pt x="3335" y="208"/>
                </a:lnTo>
                <a:lnTo>
                  <a:pt x="3344" y="218"/>
                </a:lnTo>
                <a:lnTo>
                  <a:pt x="3354" y="227"/>
                </a:lnTo>
                <a:lnTo>
                  <a:pt x="3365" y="235"/>
                </a:lnTo>
                <a:lnTo>
                  <a:pt x="3376" y="243"/>
                </a:lnTo>
                <a:lnTo>
                  <a:pt x="3389" y="250"/>
                </a:lnTo>
                <a:lnTo>
                  <a:pt x="3402" y="257"/>
                </a:lnTo>
                <a:lnTo>
                  <a:pt x="3414" y="263"/>
                </a:lnTo>
                <a:lnTo>
                  <a:pt x="3441" y="272"/>
                </a:lnTo>
                <a:lnTo>
                  <a:pt x="3467" y="282"/>
                </a:lnTo>
                <a:lnTo>
                  <a:pt x="3467" y="282"/>
                </a:lnTo>
                <a:lnTo>
                  <a:pt x="3499" y="293"/>
                </a:lnTo>
                <a:lnTo>
                  <a:pt x="3514" y="299"/>
                </a:lnTo>
                <a:lnTo>
                  <a:pt x="3527" y="306"/>
                </a:lnTo>
                <a:lnTo>
                  <a:pt x="3537" y="314"/>
                </a:lnTo>
                <a:lnTo>
                  <a:pt x="3544" y="322"/>
                </a:lnTo>
                <a:lnTo>
                  <a:pt x="3548" y="327"/>
                </a:lnTo>
                <a:lnTo>
                  <a:pt x="3550" y="332"/>
                </a:lnTo>
                <a:lnTo>
                  <a:pt x="3551" y="337"/>
                </a:lnTo>
                <a:lnTo>
                  <a:pt x="3551" y="343"/>
                </a:lnTo>
                <a:lnTo>
                  <a:pt x="3551" y="343"/>
                </a:lnTo>
                <a:lnTo>
                  <a:pt x="3551" y="353"/>
                </a:lnTo>
                <a:lnTo>
                  <a:pt x="3548" y="363"/>
                </a:lnTo>
                <a:lnTo>
                  <a:pt x="3545" y="368"/>
                </a:lnTo>
                <a:lnTo>
                  <a:pt x="3542" y="373"/>
                </a:lnTo>
                <a:lnTo>
                  <a:pt x="3539" y="376"/>
                </a:lnTo>
                <a:lnTo>
                  <a:pt x="3534" y="381"/>
                </a:lnTo>
                <a:lnTo>
                  <a:pt x="3528" y="384"/>
                </a:lnTo>
                <a:lnTo>
                  <a:pt x="3521" y="388"/>
                </a:lnTo>
                <a:lnTo>
                  <a:pt x="3514" y="390"/>
                </a:lnTo>
                <a:lnTo>
                  <a:pt x="3505" y="392"/>
                </a:lnTo>
                <a:lnTo>
                  <a:pt x="3495" y="395"/>
                </a:lnTo>
                <a:lnTo>
                  <a:pt x="3484" y="396"/>
                </a:lnTo>
                <a:lnTo>
                  <a:pt x="3458" y="397"/>
                </a:lnTo>
                <a:lnTo>
                  <a:pt x="3458" y="397"/>
                </a:lnTo>
                <a:lnTo>
                  <a:pt x="3434" y="397"/>
                </a:lnTo>
                <a:lnTo>
                  <a:pt x="3411" y="395"/>
                </a:lnTo>
                <a:lnTo>
                  <a:pt x="3368" y="390"/>
                </a:lnTo>
                <a:lnTo>
                  <a:pt x="3338" y="385"/>
                </a:lnTo>
                <a:lnTo>
                  <a:pt x="3327" y="383"/>
                </a:lnTo>
                <a:lnTo>
                  <a:pt x="3307" y="463"/>
                </a:lnTo>
                <a:close/>
                <a:moveTo>
                  <a:pt x="1845" y="90"/>
                </a:moveTo>
                <a:lnTo>
                  <a:pt x="1845" y="90"/>
                </a:lnTo>
                <a:lnTo>
                  <a:pt x="1861" y="87"/>
                </a:lnTo>
                <a:lnTo>
                  <a:pt x="1881" y="84"/>
                </a:lnTo>
                <a:lnTo>
                  <a:pt x="1904" y="82"/>
                </a:lnTo>
                <a:lnTo>
                  <a:pt x="1928" y="82"/>
                </a:lnTo>
                <a:lnTo>
                  <a:pt x="1928" y="82"/>
                </a:lnTo>
                <a:lnTo>
                  <a:pt x="1943" y="82"/>
                </a:lnTo>
                <a:lnTo>
                  <a:pt x="1956" y="83"/>
                </a:lnTo>
                <a:lnTo>
                  <a:pt x="1969" y="87"/>
                </a:lnTo>
                <a:lnTo>
                  <a:pt x="1982" y="90"/>
                </a:lnTo>
                <a:lnTo>
                  <a:pt x="1994" y="95"/>
                </a:lnTo>
                <a:lnTo>
                  <a:pt x="2004" y="100"/>
                </a:lnTo>
                <a:lnTo>
                  <a:pt x="2015" y="108"/>
                </a:lnTo>
                <a:lnTo>
                  <a:pt x="2025" y="117"/>
                </a:lnTo>
                <a:lnTo>
                  <a:pt x="2033" y="127"/>
                </a:lnTo>
                <a:lnTo>
                  <a:pt x="2041" y="137"/>
                </a:lnTo>
                <a:lnTo>
                  <a:pt x="2048" y="150"/>
                </a:lnTo>
                <a:lnTo>
                  <a:pt x="2053" y="165"/>
                </a:lnTo>
                <a:lnTo>
                  <a:pt x="2058" y="180"/>
                </a:lnTo>
                <a:lnTo>
                  <a:pt x="2061" y="197"/>
                </a:lnTo>
                <a:lnTo>
                  <a:pt x="2063" y="216"/>
                </a:lnTo>
                <a:lnTo>
                  <a:pt x="2064" y="237"/>
                </a:lnTo>
                <a:lnTo>
                  <a:pt x="2064" y="237"/>
                </a:lnTo>
                <a:lnTo>
                  <a:pt x="2064" y="256"/>
                </a:lnTo>
                <a:lnTo>
                  <a:pt x="2063" y="275"/>
                </a:lnTo>
                <a:lnTo>
                  <a:pt x="2060" y="292"/>
                </a:lnTo>
                <a:lnTo>
                  <a:pt x="2057" y="308"/>
                </a:lnTo>
                <a:lnTo>
                  <a:pt x="2053" y="323"/>
                </a:lnTo>
                <a:lnTo>
                  <a:pt x="2049" y="336"/>
                </a:lnTo>
                <a:lnTo>
                  <a:pt x="2042" y="348"/>
                </a:lnTo>
                <a:lnTo>
                  <a:pt x="2035" y="359"/>
                </a:lnTo>
                <a:lnTo>
                  <a:pt x="2026" y="368"/>
                </a:lnTo>
                <a:lnTo>
                  <a:pt x="2015" y="376"/>
                </a:lnTo>
                <a:lnTo>
                  <a:pt x="2004" y="383"/>
                </a:lnTo>
                <a:lnTo>
                  <a:pt x="1990" y="389"/>
                </a:lnTo>
                <a:lnTo>
                  <a:pt x="1975" y="392"/>
                </a:lnTo>
                <a:lnTo>
                  <a:pt x="1958" y="396"/>
                </a:lnTo>
                <a:lnTo>
                  <a:pt x="1940" y="398"/>
                </a:lnTo>
                <a:lnTo>
                  <a:pt x="1919" y="398"/>
                </a:lnTo>
                <a:lnTo>
                  <a:pt x="1919" y="398"/>
                </a:lnTo>
                <a:lnTo>
                  <a:pt x="1892" y="397"/>
                </a:lnTo>
                <a:lnTo>
                  <a:pt x="1868" y="396"/>
                </a:lnTo>
                <a:lnTo>
                  <a:pt x="1845" y="393"/>
                </a:lnTo>
                <a:lnTo>
                  <a:pt x="1845" y="90"/>
                </a:lnTo>
                <a:close/>
                <a:moveTo>
                  <a:pt x="1934" y="0"/>
                </a:moveTo>
                <a:lnTo>
                  <a:pt x="1934" y="0"/>
                </a:lnTo>
                <a:lnTo>
                  <a:pt x="1910" y="1"/>
                </a:lnTo>
                <a:lnTo>
                  <a:pt x="1885" y="2"/>
                </a:lnTo>
                <a:lnTo>
                  <a:pt x="1860" y="5"/>
                </a:lnTo>
                <a:lnTo>
                  <a:pt x="1834" y="8"/>
                </a:lnTo>
                <a:lnTo>
                  <a:pt x="1808" y="12"/>
                </a:lnTo>
                <a:lnTo>
                  <a:pt x="1784" y="16"/>
                </a:lnTo>
                <a:lnTo>
                  <a:pt x="1761" y="22"/>
                </a:lnTo>
                <a:lnTo>
                  <a:pt x="1740" y="29"/>
                </a:lnTo>
                <a:lnTo>
                  <a:pt x="1740" y="465"/>
                </a:lnTo>
                <a:lnTo>
                  <a:pt x="1740" y="465"/>
                </a:lnTo>
                <a:lnTo>
                  <a:pt x="1758" y="468"/>
                </a:lnTo>
                <a:lnTo>
                  <a:pt x="1778" y="471"/>
                </a:lnTo>
                <a:lnTo>
                  <a:pt x="1823" y="475"/>
                </a:lnTo>
                <a:lnTo>
                  <a:pt x="1872" y="479"/>
                </a:lnTo>
                <a:lnTo>
                  <a:pt x="1915" y="480"/>
                </a:lnTo>
                <a:lnTo>
                  <a:pt x="1915" y="480"/>
                </a:lnTo>
                <a:lnTo>
                  <a:pt x="1950" y="479"/>
                </a:lnTo>
                <a:lnTo>
                  <a:pt x="1980" y="477"/>
                </a:lnTo>
                <a:lnTo>
                  <a:pt x="2009" y="472"/>
                </a:lnTo>
                <a:lnTo>
                  <a:pt x="2035" y="465"/>
                </a:lnTo>
                <a:lnTo>
                  <a:pt x="2058" y="458"/>
                </a:lnTo>
                <a:lnTo>
                  <a:pt x="2080" y="448"/>
                </a:lnTo>
                <a:lnTo>
                  <a:pt x="2089" y="442"/>
                </a:lnTo>
                <a:lnTo>
                  <a:pt x="2098" y="436"/>
                </a:lnTo>
                <a:lnTo>
                  <a:pt x="2107" y="429"/>
                </a:lnTo>
                <a:lnTo>
                  <a:pt x="2116" y="422"/>
                </a:lnTo>
                <a:lnTo>
                  <a:pt x="2122" y="414"/>
                </a:lnTo>
                <a:lnTo>
                  <a:pt x="2129" y="406"/>
                </a:lnTo>
                <a:lnTo>
                  <a:pt x="2136" y="398"/>
                </a:lnTo>
                <a:lnTo>
                  <a:pt x="2142" y="389"/>
                </a:lnTo>
                <a:lnTo>
                  <a:pt x="2147" y="378"/>
                </a:lnTo>
                <a:lnTo>
                  <a:pt x="2152" y="369"/>
                </a:lnTo>
                <a:lnTo>
                  <a:pt x="2160" y="346"/>
                </a:lnTo>
                <a:lnTo>
                  <a:pt x="2166" y="322"/>
                </a:lnTo>
                <a:lnTo>
                  <a:pt x="2171" y="297"/>
                </a:lnTo>
                <a:lnTo>
                  <a:pt x="2173" y="268"/>
                </a:lnTo>
                <a:lnTo>
                  <a:pt x="2174" y="237"/>
                </a:lnTo>
                <a:lnTo>
                  <a:pt x="2174" y="237"/>
                </a:lnTo>
                <a:lnTo>
                  <a:pt x="2173" y="210"/>
                </a:lnTo>
                <a:lnTo>
                  <a:pt x="2170" y="183"/>
                </a:lnTo>
                <a:lnTo>
                  <a:pt x="2165" y="160"/>
                </a:lnTo>
                <a:lnTo>
                  <a:pt x="2158" y="137"/>
                </a:lnTo>
                <a:lnTo>
                  <a:pt x="2149" y="117"/>
                </a:lnTo>
                <a:lnTo>
                  <a:pt x="2137" y="97"/>
                </a:lnTo>
                <a:lnTo>
                  <a:pt x="2125" y="80"/>
                </a:lnTo>
                <a:lnTo>
                  <a:pt x="2110" y="63"/>
                </a:lnTo>
                <a:lnTo>
                  <a:pt x="2094" y="48"/>
                </a:lnTo>
                <a:lnTo>
                  <a:pt x="2075" y="36"/>
                </a:lnTo>
                <a:lnTo>
                  <a:pt x="2056" y="25"/>
                </a:lnTo>
                <a:lnTo>
                  <a:pt x="2034" y="16"/>
                </a:lnTo>
                <a:lnTo>
                  <a:pt x="2011" y="9"/>
                </a:lnTo>
                <a:lnTo>
                  <a:pt x="1987" y="5"/>
                </a:lnTo>
                <a:lnTo>
                  <a:pt x="1960" y="1"/>
                </a:lnTo>
                <a:lnTo>
                  <a:pt x="1934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dirty="0">
              <a:solidFill>
                <a:srgbClr val="4D4D4D"/>
              </a:solidFill>
            </a:endParaRPr>
          </a:p>
        </p:txBody>
      </p:sp>
      <p:sp>
        <p:nvSpPr>
          <p:cNvPr id="32" name="Subtitle 2"/>
          <p:cNvSpPr>
            <a:spLocks noGrp="1"/>
          </p:cNvSpPr>
          <p:nvPr userDrawn="1">
            <p:ph type="subTitle" idx="1" hasCustomPrompt="1"/>
          </p:nvPr>
        </p:nvSpPr>
        <p:spPr>
          <a:xfrm>
            <a:off x="8060151" y="2807311"/>
            <a:ext cx="2734850" cy="1476892"/>
          </a:xfrm>
        </p:spPr>
        <p:txBody>
          <a:bodyPr lIns="0" tIns="0" rIns="0" bIns="0">
            <a:noAutofit/>
          </a:bodyPr>
          <a:lstStyle>
            <a:lvl1pPr marL="0" indent="0" algn="l" defTabSz="914400" rtl="0" eaLnBrk="1" latinLnBrk="0" hangingPunct="1">
              <a:spcBef>
                <a:spcPct val="20000"/>
              </a:spcBef>
              <a:buSzPct val="25000"/>
              <a:buFontTx/>
              <a:buNone/>
              <a:defRPr lang="en-US" sz="1400" kern="1200" noProof="0" dirty="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GB" sz="1400" dirty="0" smtClean="0"/>
              <a:t>Insert your subheading here to support your heading</a:t>
            </a:r>
            <a:endParaRPr lang="en-GB" sz="1400" dirty="0"/>
          </a:p>
        </p:txBody>
      </p:sp>
      <p:sp>
        <p:nvSpPr>
          <p:cNvPr id="34" name="Text Placeholder 33"/>
          <p:cNvSpPr>
            <a:spLocks noGrp="1"/>
          </p:cNvSpPr>
          <p:nvPr userDrawn="1">
            <p:ph type="body" sz="quarter" idx="13" hasCustomPrompt="1"/>
          </p:nvPr>
        </p:nvSpPr>
        <p:spPr>
          <a:xfrm>
            <a:off x="8060161" y="5276619"/>
            <a:ext cx="2734848" cy="914400"/>
          </a:xfrm>
        </p:spPr>
        <p:txBody>
          <a:bodyPr lIns="0" tIns="0" rIns="0" bIns="0" anchor="b" anchorCtr="0">
            <a:noAutofit/>
          </a:bodyPr>
          <a:lstStyle>
            <a:lvl1pPr marL="0" indent="0" algn="r">
              <a:buFontTx/>
              <a:buNone/>
              <a:defRPr lang="en-US" sz="1000" kern="1200" dirty="0" smtClean="0">
                <a:solidFill>
                  <a:schemeClr val="accent6"/>
                </a:solidFill>
                <a:latin typeface="+mn-lt"/>
                <a:ea typeface="+mn-ea"/>
                <a:cs typeface="+mn-cs"/>
              </a:defRPr>
            </a:lvl1pPr>
          </a:lstStyle>
          <a:p>
            <a:r>
              <a:rPr lang="en-GB" dirty="0" smtClean="0"/>
              <a:t>Insert Author, department, date, place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701544585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Divider grey">
    <p:bg>
      <p:bgPr>
        <a:solidFill>
          <a:srgbClr val="D7D2CB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2"/>
          <p:cNvSpPr>
            <a:spLocks noGrp="1"/>
          </p:cNvSpPr>
          <p:nvPr>
            <p:ph type="body" idx="1" hasCustomPrompt="1"/>
          </p:nvPr>
        </p:nvSpPr>
        <p:spPr>
          <a:xfrm>
            <a:off x="3232433" y="1361859"/>
            <a:ext cx="7397074" cy="1946285"/>
          </a:xfrm>
        </p:spPr>
        <p:txBody>
          <a:bodyPr anchor="t">
            <a:normAutofit/>
          </a:bodyPr>
          <a:lstStyle>
            <a:lvl1pPr marL="0" indent="0">
              <a:buNone/>
              <a:defRPr sz="2800" baseline="0">
                <a:solidFill>
                  <a:schemeClr val="tx1"/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GB" noProof="0" smtClean="0"/>
              <a:t>Divider title here</a:t>
            </a:r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44728" y="627006"/>
            <a:ext cx="1746418" cy="1287035"/>
          </a:xfrm>
        </p:spPr>
        <p:txBody>
          <a:bodyPr anchor="t">
            <a:normAutofit/>
          </a:bodyPr>
          <a:lstStyle>
            <a:lvl1pPr algn="r">
              <a:defRPr sz="7200" b="0" cap="all">
                <a:solidFill>
                  <a:schemeClr val="accent3"/>
                </a:solidFill>
              </a:defRPr>
            </a:lvl1pPr>
          </a:lstStyle>
          <a:p>
            <a:r>
              <a:rPr lang="en-GB" noProof="0" smtClean="0"/>
              <a:t>1</a:t>
            </a:r>
            <a:endParaRPr lang="en-GB" noProof="0"/>
          </a:p>
        </p:txBody>
      </p:sp>
      <p:cxnSp>
        <p:nvCxnSpPr>
          <p:cNvPr id="12" name="Conector recto 12"/>
          <p:cNvCxnSpPr/>
          <p:nvPr userDrawn="1"/>
        </p:nvCxnSpPr>
        <p:spPr>
          <a:xfrm flipH="1">
            <a:off x="1674064" y="1516324"/>
            <a:ext cx="1512464" cy="0"/>
          </a:xfrm>
          <a:prstGeom prst="line">
            <a:avLst/>
          </a:prstGeom>
          <a:ln w="12700" cmpd="sng">
            <a:solidFill>
              <a:schemeClr val="accent3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8" name="Text Box 11"/>
          <p:cNvSpPr txBox="1">
            <a:spLocks noChangeArrowheads="1"/>
          </p:cNvSpPr>
          <p:nvPr userDrawn="1"/>
        </p:nvSpPr>
        <p:spPr bwMode="auto">
          <a:xfrm rot="-5400000">
            <a:off x="8831867" y="2848716"/>
            <a:ext cx="4996635" cy="20005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50000"/>
              </a:spcBef>
              <a:defRPr sz="2000" b="1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50000"/>
              </a:spcBef>
              <a:defRPr sz="2000" b="1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50000"/>
              </a:spcBef>
              <a:defRPr sz="2000" b="1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50000"/>
              </a:spcBef>
              <a:defRPr sz="2000" b="1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50000"/>
              </a:spcBef>
              <a:defRPr sz="2000" b="1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>
              <a:spcBef>
                <a:spcPct val="0"/>
              </a:spcBef>
              <a:defRPr/>
            </a:pPr>
            <a:r>
              <a:rPr lang="en-GB" sz="700" b="0" dirty="0" smtClean="0">
                <a:solidFill>
                  <a:srgbClr val="FFFFFF">
                    <a:lumMod val="65000"/>
                  </a:srgbClr>
                </a:solidFill>
                <a:latin typeface="Verdana"/>
              </a:rPr>
              <a:t>© 2013 Amadeus IT Group SA</a:t>
            </a:r>
          </a:p>
        </p:txBody>
      </p:sp>
      <p:grpSp>
        <p:nvGrpSpPr>
          <p:cNvPr id="63" name="Group 4"/>
          <p:cNvGrpSpPr>
            <a:grpSpLocks noChangeAspect="1"/>
          </p:cNvGrpSpPr>
          <p:nvPr userDrawn="1"/>
        </p:nvGrpSpPr>
        <p:grpSpPr bwMode="auto">
          <a:xfrm>
            <a:off x="9791825" y="6125199"/>
            <a:ext cx="1289050" cy="169863"/>
            <a:chOff x="4649" y="3974"/>
            <a:chExt cx="812" cy="107"/>
          </a:xfrm>
        </p:grpSpPr>
        <p:sp>
          <p:nvSpPr>
            <p:cNvPr id="64" name="AutoShape 3"/>
            <p:cNvSpPr>
              <a:spLocks noChangeAspect="1" noChangeArrowheads="1" noTextEdit="1"/>
            </p:cNvSpPr>
            <p:nvPr userDrawn="1"/>
          </p:nvSpPr>
          <p:spPr bwMode="auto">
            <a:xfrm>
              <a:off x="4649" y="3974"/>
              <a:ext cx="812" cy="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65" name="Freeform 64"/>
            <p:cNvSpPr>
              <a:spLocks noEditPoints="1"/>
            </p:cNvSpPr>
            <p:nvPr userDrawn="1"/>
          </p:nvSpPr>
          <p:spPr bwMode="auto">
            <a:xfrm>
              <a:off x="4649" y="3974"/>
              <a:ext cx="812" cy="107"/>
            </a:xfrm>
            <a:custGeom>
              <a:avLst/>
              <a:gdLst>
                <a:gd name="T0" fmla="*/ 2293 w 3248"/>
                <a:gd name="T1" fmla="*/ 424 h 428"/>
                <a:gd name="T2" fmla="*/ 2209 w 3248"/>
                <a:gd name="T3" fmla="*/ 355 h 428"/>
                <a:gd name="T4" fmla="*/ 2159 w 3248"/>
                <a:gd name="T5" fmla="*/ 76 h 428"/>
                <a:gd name="T6" fmla="*/ 2306 w 3248"/>
                <a:gd name="T7" fmla="*/ 5 h 428"/>
                <a:gd name="T8" fmla="*/ 2042 w 3248"/>
                <a:gd name="T9" fmla="*/ 407 h 428"/>
                <a:gd name="T10" fmla="*/ 611 w 3248"/>
                <a:gd name="T11" fmla="*/ 11 h 428"/>
                <a:gd name="T12" fmla="*/ 672 w 3248"/>
                <a:gd name="T13" fmla="*/ 353 h 428"/>
                <a:gd name="T14" fmla="*/ 737 w 3248"/>
                <a:gd name="T15" fmla="*/ 376 h 428"/>
                <a:gd name="T16" fmla="*/ 909 w 3248"/>
                <a:gd name="T17" fmla="*/ 1 h 428"/>
                <a:gd name="T18" fmla="*/ 261 w 3248"/>
                <a:gd name="T19" fmla="*/ 332 h 428"/>
                <a:gd name="T20" fmla="*/ 114 w 3248"/>
                <a:gd name="T21" fmla="*/ 347 h 428"/>
                <a:gd name="T22" fmla="*/ 94 w 3248"/>
                <a:gd name="T23" fmla="*/ 277 h 428"/>
                <a:gd name="T24" fmla="*/ 261 w 3248"/>
                <a:gd name="T25" fmla="*/ 332 h 428"/>
                <a:gd name="T26" fmla="*/ 52 w 3248"/>
                <a:gd name="T27" fmla="*/ 102 h 428"/>
                <a:gd name="T28" fmla="*/ 234 w 3248"/>
                <a:gd name="T29" fmla="*/ 90 h 428"/>
                <a:gd name="T30" fmla="*/ 179 w 3248"/>
                <a:gd name="T31" fmla="*/ 176 h 428"/>
                <a:gd name="T32" fmla="*/ 9 w 3248"/>
                <a:gd name="T33" fmla="*/ 257 h 428"/>
                <a:gd name="T34" fmla="*/ 35 w 3248"/>
                <a:gd name="T35" fmla="*/ 394 h 428"/>
                <a:gd name="T36" fmla="*/ 164 w 3248"/>
                <a:gd name="T37" fmla="*/ 426 h 428"/>
                <a:gd name="T38" fmla="*/ 284 w 3248"/>
                <a:gd name="T39" fmla="*/ 404 h 428"/>
                <a:gd name="T40" fmla="*/ 331 w 3248"/>
                <a:gd name="T41" fmla="*/ 45 h 428"/>
                <a:gd name="T42" fmla="*/ 1319 w 3248"/>
                <a:gd name="T43" fmla="*/ 332 h 428"/>
                <a:gd name="T44" fmla="*/ 1168 w 3248"/>
                <a:gd name="T45" fmla="*/ 344 h 428"/>
                <a:gd name="T46" fmla="*/ 1155 w 3248"/>
                <a:gd name="T47" fmla="*/ 272 h 428"/>
                <a:gd name="T48" fmla="*/ 1264 w 3248"/>
                <a:gd name="T49" fmla="*/ 0 h 428"/>
                <a:gd name="T50" fmla="*/ 1122 w 3248"/>
                <a:gd name="T51" fmla="*/ 98 h 428"/>
                <a:gd name="T52" fmla="*/ 1298 w 3248"/>
                <a:gd name="T53" fmla="*/ 94 h 428"/>
                <a:gd name="T54" fmla="*/ 1212 w 3248"/>
                <a:gd name="T55" fmla="*/ 177 h 428"/>
                <a:gd name="T56" fmla="*/ 1064 w 3248"/>
                <a:gd name="T57" fmla="*/ 270 h 428"/>
                <a:gd name="T58" fmla="*/ 1102 w 3248"/>
                <a:gd name="T59" fmla="*/ 401 h 428"/>
                <a:gd name="T60" fmla="*/ 1246 w 3248"/>
                <a:gd name="T61" fmla="*/ 423 h 428"/>
                <a:gd name="T62" fmla="*/ 1354 w 3248"/>
                <a:gd name="T63" fmla="*/ 407 h 428"/>
                <a:gd name="T64" fmla="*/ 1381 w 3248"/>
                <a:gd name="T65" fmla="*/ 36 h 428"/>
                <a:gd name="T66" fmla="*/ 2714 w 3248"/>
                <a:gd name="T67" fmla="*/ 326 h 428"/>
                <a:gd name="T68" fmla="*/ 2576 w 3248"/>
                <a:gd name="T69" fmla="*/ 337 h 428"/>
                <a:gd name="T70" fmla="*/ 2533 w 3248"/>
                <a:gd name="T71" fmla="*/ 4 h 428"/>
                <a:gd name="T72" fmla="*/ 2468 w 3248"/>
                <a:gd name="T73" fmla="*/ 364 h 428"/>
                <a:gd name="T74" fmla="*/ 2611 w 3248"/>
                <a:gd name="T75" fmla="*/ 427 h 428"/>
                <a:gd name="T76" fmla="*/ 2761 w 3248"/>
                <a:gd name="T77" fmla="*/ 403 h 428"/>
                <a:gd name="T78" fmla="*/ 2937 w 3248"/>
                <a:gd name="T79" fmla="*/ 413 h 428"/>
                <a:gd name="T80" fmla="*/ 3135 w 3248"/>
                <a:gd name="T81" fmla="*/ 422 h 428"/>
                <a:gd name="T82" fmla="*/ 3248 w 3248"/>
                <a:gd name="T83" fmla="*/ 300 h 428"/>
                <a:gd name="T84" fmla="*/ 3184 w 3248"/>
                <a:gd name="T85" fmla="*/ 204 h 428"/>
                <a:gd name="T86" fmla="*/ 3038 w 3248"/>
                <a:gd name="T87" fmla="*/ 127 h 428"/>
                <a:gd name="T88" fmla="*/ 3076 w 3248"/>
                <a:gd name="T89" fmla="*/ 76 h 428"/>
                <a:gd name="T90" fmla="*/ 3232 w 3248"/>
                <a:gd name="T91" fmla="*/ 30 h 428"/>
                <a:gd name="T92" fmla="*/ 3039 w 3248"/>
                <a:gd name="T93" fmla="*/ 8 h 428"/>
                <a:gd name="T94" fmla="*/ 2943 w 3248"/>
                <a:gd name="T95" fmla="*/ 122 h 428"/>
                <a:gd name="T96" fmla="*/ 3021 w 3248"/>
                <a:gd name="T97" fmla="*/ 229 h 428"/>
                <a:gd name="T98" fmla="*/ 3154 w 3248"/>
                <a:gd name="T99" fmla="*/ 300 h 428"/>
                <a:gd name="T100" fmla="*/ 3113 w 3248"/>
                <a:gd name="T101" fmla="*/ 350 h 428"/>
                <a:gd name="T102" fmla="*/ 1639 w 3248"/>
                <a:gd name="T103" fmla="*/ 80 h 428"/>
                <a:gd name="T104" fmla="*/ 1790 w 3248"/>
                <a:gd name="T105" fmla="*/ 97 h 428"/>
                <a:gd name="T106" fmla="*/ 1832 w 3248"/>
                <a:gd name="T107" fmla="*/ 245 h 428"/>
                <a:gd name="T108" fmla="*/ 1739 w 3248"/>
                <a:gd name="T109" fmla="*/ 353 h 428"/>
                <a:gd name="T110" fmla="*/ 1652 w 3248"/>
                <a:gd name="T111" fmla="*/ 4 h 428"/>
                <a:gd name="T112" fmla="*/ 1701 w 3248"/>
                <a:gd name="T113" fmla="*/ 428 h 428"/>
                <a:gd name="T114" fmla="*/ 1885 w 3248"/>
                <a:gd name="T115" fmla="*/ 369 h 428"/>
                <a:gd name="T116" fmla="*/ 1930 w 3248"/>
                <a:gd name="T117" fmla="*/ 187 h 428"/>
                <a:gd name="T118" fmla="*/ 1786 w 3248"/>
                <a:gd name="T119" fmla="*/ 8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248" h="428">
                  <a:moveTo>
                    <a:pt x="2042" y="407"/>
                  </a:moveTo>
                  <a:lnTo>
                    <a:pt x="2042" y="407"/>
                  </a:lnTo>
                  <a:lnTo>
                    <a:pt x="2055" y="411"/>
                  </a:lnTo>
                  <a:lnTo>
                    <a:pt x="2089" y="418"/>
                  </a:lnTo>
                  <a:lnTo>
                    <a:pt x="2113" y="421"/>
                  </a:lnTo>
                  <a:lnTo>
                    <a:pt x="2140" y="425"/>
                  </a:lnTo>
                  <a:lnTo>
                    <a:pt x="2171" y="427"/>
                  </a:lnTo>
                  <a:lnTo>
                    <a:pt x="2205" y="428"/>
                  </a:lnTo>
                  <a:lnTo>
                    <a:pt x="2205" y="428"/>
                  </a:lnTo>
                  <a:lnTo>
                    <a:pt x="2239" y="427"/>
                  </a:lnTo>
                  <a:lnTo>
                    <a:pt x="2268" y="426"/>
                  </a:lnTo>
                  <a:lnTo>
                    <a:pt x="2293" y="424"/>
                  </a:lnTo>
                  <a:lnTo>
                    <a:pt x="2312" y="422"/>
                  </a:lnTo>
                  <a:lnTo>
                    <a:pt x="2339" y="419"/>
                  </a:lnTo>
                  <a:lnTo>
                    <a:pt x="2347" y="417"/>
                  </a:lnTo>
                  <a:lnTo>
                    <a:pt x="2347" y="346"/>
                  </a:lnTo>
                  <a:lnTo>
                    <a:pt x="2347" y="346"/>
                  </a:lnTo>
                  <a:lnTo>
                    <a:pt x="2339" y="347"/>
                  </a:lnTo>
                  <a:lnTo>
                    <a:pt x="2314" y="351"/>
                  </a:lnTo>
                  <a:lnTo>
                    <a:pt x="2277" y="354"/>
                  </a:lnTo>
                  <a:lnTo>
                    <a:pt x="2255" y="355"/>
                  </a:lnTo>
                  <a:lnTo>
                    <a:pt x="2230" y="355"/>
                  </a:lnTo>
                  <a:lnTo>
                    <a:pt x="2230" y="355"/>
                  </a:lnTo>
                  <a:lnTo>
                    <a:pt x="2209" y="355"/>
                  </a:lnTo>
                  <a:lnTo>
                    <a:pt x="2191" y="354"/>
                  </a:lnTo>
                  <a:lnTo>
                    <a:pt x="2160" y="351"/>
                  </a:lnTo>
                  <a:lnTo>
                    <a:pt x="2141" y="349"/>
                  </a:lnTo>
                  <a:lnTo>
                    <a:pt x="2134" y="348"/>
                  </a:lnTo>
                  <a:lnTo>
                    <a:pt x="2134" y="247"/>
                  </a:lnTo>
                  <a:lnTo>
                    <a:pt x="2318" y="247"/>
                  </a:lnTo>
                  <a:lnTo>
                    <a:pt x="2318" y="175"/>
                  </a:lnTo>
                  <a:lnTo>
                    <a:pt x="2134" y="175"/>
                  </a:lnTo>
                  <a:lnTo>
                    <a:pt x="2134" y="79"/>
                  </a:lnTo>
                  <a:lnTo>
                    <a:pt x="2134" y="79"/>
                  </a:lnTo>
                  <a:lnTo>
                    <a:pt x="2141" y="78"/>
                  </a:lnTo>
                  <a:lnTo>
                    <a:pt x="2159" y="76"/>
                  </a:lnTo>
                  <a:lnTo>
                    <a:pt x="2187" y="74"/>
                  </a:lnTo>
                  <a:lnTo>
                    <a:pt x="2224" y="73"/>
                  </a:lnTo>
                  <a:lnTo>
                    <a:pt x="2224" y="73"/>
                  </a:lnTo>
                  <a:lnTo>
                    <a:pt x="2247" y="73"/>
                  </a:lnTo>
                  <a:lnTo>
                    <a:pt x="2268" y="74"/>
                  </a:lnTo>
                  <a:lnTo>
                    <a:pt x="2305" y="77"/>
                  </a:lnTo>
                  <a:lnTo>
                    <a:pt x="2331" y="80"/>
                  </a:lnTo>
                  <a:lnTo>
                    <a:pt x="2340" y="82"/>
                  </a:lnTo>
                  <a:lnTo>
                    <a:pt x="2340" y="10"/>
                  </a:lnTo>
                  <a:lnTo>
                    <a:pt x="2340" y="10"/>
                  </a:lnTo>
                  <a:lnTo>
                    <a:pt x="2331" y="9"/>
                  </a:lnTo>
                  <a:lnTo>
                    <a:pt x="2306" y="5"/>
                  </a:lnTo>
                  <a:lnTo>
                    <a:pt x="2266" y="2"/>
                  </a:lnTo>
                  <a:lnTo>
                    <a:pt x="2242" y="1"/>
                  </a:lnTo>
                  <a:lnTo>
                    <a:pt x="2214" y="0"/>
                  </a:lnTo>
                  <a:lnTo>
                    <a:pt x="2214" y="0"/>
                  </a:lnTo>
                  <a:lnTo>
                    <a:pt x="2176" y="1"/>
                  </a:lnTo>
                  <a:lnTo>
                    <a:pt x="2144" y="3"/>
                  </a:lnTo>
                  <a:lnTo>
                    <a:pt x="2114" y="6"/>
                  </a:lnTo>
                  <a:lnTo>
                    <a:pt x="2089" y="9"/>
                  </a:lnTo>
                  <a:lnTo>
                    <a:pt x="2069" y="13"/>
                  </a:lnTo>
                  <a:lnTo>
                    <a:pt x="2055" y="15"/>
                  </a:lnTo>
                  <a:lnTo>
                    <a:pt x="2042" y="19"/>
                  </a:lnTo>
                  <a:lnTo>
                    <a:pt x="2042" y="407"/>
                  </a:lnTo>
                  <a:close/>
                  <a:moveTo>
                    <a:pt x="726" y="246"/>
                  </a:moveTo>
                  <a:lnTo>
                    <a:pt x="726" y="246"/>
                  </a:lnTo>
                  <a:lnTo>
                    <a:pt x="722" y="257"/>
                  </a:lnTo>
                  <a:lnTo>
                    <a:pt x="719" y="270"/>
                  </a:lnTo>
                  <a:lnTo>
                    <a:pt x="719" y="270"/>
                  </a:lnTo>
                  <a:lnTo>
                    <a:pt x="715" y="257"/>
                  </a:lnTo>
                  <a:lnTo>
                    <a:pt x="712" y="246"/>
                  </a:lnTo>
                  <a:lnTo>
                    <a:pt x="630" y="39"/>
                  </a:lnTo>
                  <a:lnTo>
                    <a:pt x="630" y="39"/>
                  </a:lnTo>
                  <a:lnTo>
                    <a:pt x="624" y="28"/>
                  </a:lnTo>
                  <a:lnTo>
                    <a:pt x="618" y="19"/>
                  </a:lnTo>
                  <a:lnTo>
                    <a:pt x="611" y="11"/>
                  </a:lnTo>
                  <a:lnTo>
                    <a:pt x="603" y="7"/>
                  </a:lnTo>
                  <a:lnTo>
                    <a:pt x="593" y="3"/>
                  </a:lnTo>
                  <a:lnTo>
                    <a:pt x="581" y="1"/>
                  </a:lnTo>
                  <a:lnTo>
                    <a:pt x="569" y="1"/>
                  </a:lnTo>
                  <a:lnTo>
                    <a:pt x="555" y="0"/>
                  </a:lnTo>
                  <a:lnTo>
                    <a:pt x="555" y="0"/>
                  </a:lnTo>
                  <a:lnTo>
                    <a:pt x="529" y="1"/>
                  </a:lnTo>
                  <a:lnTo>
                    <a:pt x="513" y="2"/>
                  </a:lnTo>
                  <a:lnTo>
                    <a:pt x="471" y="422"/>
                  </a:lnTo>
                  <a:lnTo>
                    <a:pt x="564" y="422"/>
                  </a:lnTo>
                  <a:lnTo>
                    <a:pt x="584" y="140"/>
                  </a:lnTo>
                  <a:lnTo>
                    <a:pt x="672" y="353"/>
                  </a:lnTo>
                  <a:lnTo>
                    <a:pt x="672" y="353"/>
                  </a:lnTo>
                  <a:lnTo>
                    <a:pt x="675" y="359"/>
                  </a:lnTo>
                  <a:lnTo>
                    <a:pt x="679" y="364"/>
                  </a:lnTo>
                  <a:lnTo>
                    <a:pt x="684" y="368"/>
                  </a:lnTo>
                  <a:lnTo>
                    <a:pt x="689" y="371"/>
                  </a:lnTo>
                  <a:lnTo>
                    <a:pt x="695" y="373"/>
                  </a:lnTo>
                  <a:lnTo>
                    <a:pt x="702" y="376"/>
                  </a:lnTo>
                  <a:lnTo>
                    <a:pt x="710" y="377"/>
                  </a:lnTo>
                  <a:lnTo>
                    <a:pt x="719" y="377"/>
                  </a:lnTo>
                  <a:lnTo>
                    <a:pt x="719" y="377"/>
                  </a:lnTo>
                  <a:lnTo>
                    <a:pt x="728" y="377"/>
                  </a:lnTo>
                  <a:lnTo>
                    <a:pt x="737" y="376"/>
                  </a:lnTo>
                  <a:lnTo>
                    <a:pt x="744" y="373"/>
                  </a:lnTo>
                  <a:lnTo>
                    <a:pt x="750" y="371"/>
                  </a:lnTo>
                  <a:lnTo>
                    <a:pt x="755" y="368"/>
                  </a:lnTo>
                  <a:lnTo>
                    <a:pt x="759" y="364"/>
                  </a:lnTo>
                  <a:lnTo>
                    <a:pt x="762" y="359"/>
                  </a:lnTo>
                  <a:lnTo>
                    <a:pt x="765" y="353"/>
                  </a:lnTo>
                  <a:lnTo>
                    <a:pt x="853" y="140"/>
                  </a:lnTo>
                  <a:lnTo>
                    <a:pt x="874" y="422"/>
                  </a:lnTo>
                  <a:lnTo>
                    <a:pt x="967" y="422"/>
                  </a:lnTo>
                  <a:lnTo>
                    <a:pt x="925" y="2"/>
                  </a:lnTo>
                  <a:lnTo>
                    <a:pt x="925" y="2"/>
                  </a:lnTo>
                  <a:lnTo>
                    <a:pt x="909" y="1"/>
                  </a:lnTo>
                  <a:lnTo>
                    <a:pt x="883" y="0"/>
                  </a:lnTo>
                  <a:lnTo>
                    <a:pt x="883" y="0"/>
                  </a:lnTo>
                  <a:lnTo>
                    <a:pt x="868" y="1"/>
                  </a:lnTo>
                  <a:lnTo>
                    <a:pt x="856" y="1"/>
                  </a:lnTo>
                  <a:lnTo>
                    <a:pt x="845" y="3"/>
                  </a:lnTo>
                  <a:lnTo>
                    <a:pt x="836" y="7"/>
                  </a:lnTo>
                  <a:lnTo>
                    <a:pt x="827" y="11"/>
                  </a:lnTo>
                  <a:lnTo>
                    <a:pt x="819" y="19"/>
                  </a:lnTo>
                  <a:lnTo>
                    <a:pt x="813" y="28"/>
                  </a:lnTo>
                  <a:lnTo>
                    <a:pt x="808" y="39"/>
                  </a:lnTo>
                  <a:lnTo>
                    <a:pt x="726" y="246"/>
                  </a:lnTo>
                  <a:close/>
                  <a:moveTo>
                    <a:pt x="261" y="332"/>
                  </a:moveTo>
                  <a:lnTo>
                    <a:pt x="261" y="332"/>
                  </a:lnTo>
                  <a:lnTo>
                    <a:pt x="241" y="338"/>
                  </a:lnTo>
                  <a:lnTo>
                    <a:pt x="215" y="347"/>
                  </a:lnTo>
                  <a:lnTo>
                    <a:pt x="200" y="350"/>
                  </a:lnTo>
                  <a:lnTo>
                    <a:pt x="186" y="353"/>
                  </a:lnTo>
                  <a:lnTo>
                    <a:pt x="172" y="355"/>
                  </a:lnTo>
                  <a:lnTo>
                    <a:pt x="157" y="355"/>
                  </a:lnTo>
                  <a:lnTo>
                    <a:pt x="157" y="355"/>
                  </a:lnTo>
                  <a:lnTo>
                    <a:pt x="144" y="355"/>
                  </a:lnTo>
                  <a:lnTo>
                    <a:pt x="131" y="353"/>
                  </a:lnTo>
                  <a:lnTo>
                    <a:pt x="120" y="349"/>
                  </a:lnTo>
                  <a:lnTo>
                    <a:pt x="114" y="347"/>
                  </a:lnTo>
                  <a:lnTo>
                    <a:pt x="109" y="344"/>
                  </a:lnTo>
                  <a:lnTo>
                    <a:pt x="105" y="340"/>
                  </a:lnTo>
                  <a:lnTo>
                    <a:pt x="101" y="336"/>
                  </a:lnTo>
                  <a:lnTo>
                    <a:pt x="98" y="331"/>
                  </a:lnTo>
                  <a:lnTo>
                    <a:pt x="95" y="326"/>
                  </a:lnTo>
                  <a:lnTo>
                    <a:pt x="93" y="321"/>
                  </a:lnTo>
                  <a:lnTo>
                    <a:pt x="92" y="315"/>
                  </a:lnTo>
                  <a:lnTo>
                    <a:pt x="91" y="308"/>
                  </a:lnTo>
                  <a:lnTo>
                    <a:pt x="90" y="300"/>
                  </a:lnTo>
                  <a:lnTo>
                    <a:pt x="90" y="300"/>
                  </a:lnTo>
                  <a:lnTo>
                    <a:pt x="91" y="288"/>
                  </a:lnTo>
                  <a:lnTo>
                    <a:pt x="94" y="277"/>
                  </a:lnTo>
                  <a:lnTo>
                    <a:pt x="96" y="272"/>
                  </a:lnTo>
                  <a:lnTo>
                    <a:pt x="99" y="266"/>
                  </a:lnTo>
                  <a:lnTo>
                    <a:pt x="103" y="262"/>
                  </a:lnTo>
                  <a:lnTo>
                    <a:pt x="106" y="258"/>
                  </a:lnTo>
                  <a:lnTo>
                    <a:pt x="111" y="255"/>
                  </a:lnTo>
                  <a:lnTo>
                    <a:pt x="116" y="252"/>
                  </a:lnTo>
                  <a:lnTo>
                    <a:pt x="123" y="249"/>
                  </a:lnTo>
                  <a:lnTo>
                    <a:pt x="129" y="247"/>
                  </a:lnTo>
                  <a:lnTo>
                    <a:pt x="145" y="244"/>
                  </a:lnTo>
                  <a:lnTo>
                    <a:pt x="162" y="242"/>
                  </a:lnTo>
                  <a:lnTo>
                    <a:pt x="261" y="239"/>
                  </a:lnTo>
                  <a:lnTo>
                    <a:pt x="261" y="332"/>
                  </a:lnTo>
                  <a:close/>
                  <a:moveTo>
                    <a:pt x="205" y="0"/>
                  </a:moveTo>
                  <a:lnTo>
                    <a:pt x="205" y="0"/>
                  </a:lnTo>
                  <a:lnTo>
                    <a:pt x="176" y="1"/>
                  </a:lnTo>
                  <a:lnTo>
                    <a:pt x="147" y="4"/>
                  </a:lnTo>
                  <a:lnTo>
                    <a:pt x="121" y="7"/>
                  </a:lnTo>
                  <a:lnTo>
                    <a:pt x="97" y="12"/>
                  </a:lnTo>
                  <a:lnTo>
                    <a:pt x="77" y="17"/>
                  </a:lnTo>
                  <a:lnTo>
                    <a:pt x="58" y="23"/>
                  </a:lnTo>
                  <a:lnTo>
                    <a:pt x="44" y="28"/>
                  </a:lnTo>
                  <a:lnTo>
                    <a:pt x="33" y="33"/>
                  </a:lnTo>
                  <a:lnTo>
                    <a:pt x="52" y="102"/>
                  </a:lnTo>
                  <a:lnTo>
                    <a:pt x="52" y="102"/>
                  </a:lnTo>
                  <a:lnTo>
                    <a:pt x="63" y="98"/>
                  </a:lnTo>
                  <a:lnTo>
                    <a:pt x="92" y="91"/>
                  </a:lnTo>
                  <a:lnTo>
                    <a:pt x="111" y="86"/>
                  </a:lnTo>
                  <a:lnTo>
                    <a:pt x="133" y="82"/>
                  </a:lnTo>
                  <a:lnTo>
                    <a:pt x="155" y="80"/>
                  </a:lnTo>
                  <a:lnTo>
                    <a:pt x="179" y="79"/>
                  </a:lnTo>
                  <a:lnTo>
                    <a:pt x="179" y="79"/>
                  </a:lnTo>
                  <a:lnTo>
                    <a:pt x="197" y="80"/>
                  </a:lnTo>
                  <a:lnTo>
                    <a:pt x="214" y="82"/>
                  </a:lnTo>
                  <a:lnTo>
                    <a:pt x="221" y="84"/>
                  </a:lnTo>
                  <a:lnTo>
                    <a:pt x="228" y="86"/>
                  </a:lnTo>
                  <a:lnTo>
                    <a:pt x="234" y="90"/>
                  </a:lnTo>
                  <a:lnTo>
                    <a:pt x="239" y="94"/>
                  </a:lnTo>
                  <a:lnTo>
                    <a:pt x="244" y="98"/>
                  </a:lnTo>
                  <a:lnTo>
                    <a:pt x="248" y="102"/>
                  </a:lnTo>
                  <a:lnTo>
                    <a:pt x="251" y="108"/>
                  </a:lnTo>
                  <a:lnTo>
                    <a:pt x="254" y="114"/>
                  </a:lnTo>
                  <a:lnTo>
                    <a:pt x="256" y="120"/>
                  </a:lnTo>
                  <a:lnTo>
                    <a:pt x="258" y="129"/>
                  </a:lnTo>
                  <a:lnTo>
                    <a:pt x="260" y="137"/>
                  </a:lnTo>
                  <a:lnTo>
                    <a:pt x="260" y="146"/>
                  </a:lnTo>
                  <a:lnTo>
                    <a:pt x="260" y="176"/>
                  </a:lnTo>
                  <a:lnTo>
                    <a:pt x="179" y="176"/>
                  </a:lnTo>
                  <a:lnTo>
                    <a:pt x="179" y="176"/>
                  </a:lnTo>
                  <a:lnTo>
                    <a:pt x="154" y="177"/>
                  </a:lnTo>
                  <a:lnTo>
                    <a:pt x="132" y="179"/>
                  </a:lnTo>
                  <a:lnTo>
                    <a:pt x="111" y="182"/>
                  </a:lnTo>
                  <a:lnTo>
                    <a:pt x="93" y="187"/>
                  </a:lnTo>
                  <a:lnTo>
                    <a:pt x="77" y="192"/>
                  </a:lnTo>
                  <a:lnTo>
                    <a:pt x="61" y="200"/>
                  </a:lnTo>
                  <a:lnTo>
                    <a:pt x="49" y="207"/>
                  </a:lnTo>
                  <a:lnTo>
                    <a:pt x="38" y="216"/>
                  </a:lnTo>
                  <a:lnTo>
                    <a:pt x="29" y="225"/>
                  </a:lnTo>
                  <a:lnTo>
                    <a:pt x="20" y="236"/>
                  </a:lnTo>
                  <a:lnTo>
                    <a:pt x="14" y="246"/>
                  </a:lnTo>
                  <a:lnTo>
                    <a:pt x="9" y="257"/>
                  </a:lnTo>
                  <a:lnTo>
                    <a:pt x="5" y="270"/>
                  </a:lnTo>
                  <a:lnTo>
                    <a:pt x="2" y="282"/>
                  </a:lnTo>
                  <a:lnTo>
                    <a:pt x="1" y="294"/>
                  </a:lnTo>
                  <a:lnTo>
                    <a:pt x="0" y="307"/>
                  </a:lnTo>
                  <a:lnTo>
                    <a:pt x="0" y="307"/>
                  </a:lnTo>
                  <a:lnTo>
                    <a:pt x="1" y="323"/>
                  </a:lnTo>
                  <a:lnTo>
                    <a:pt x="3" y="338"/>
                  </a:lnTo>
                  <a:lnTo>
                    <a:pt x="7" y="352"/>
                  </a:lnTo>
                  <a:lnTo>
                    <a:pt x="12" y="364"/>
                  </a:lnTo>
                  <a:lnTo>
                    <a:pt x="19" y="376"/>
                  </a:lnTo>
                  <a:lnTo>
                    <a:pt x="27" y="386"/>
                  </a:lnTo>
                  <a:lnTo>
                    <a:pt x="35" y="394"/>
                  </a:lnTo>
                  <a:lnTo>
                    <a:pt x="45" y="401"/>
                  </a:lnTo>
                  <a:lnTo>
                    <a:pt x="54" y="408"/>
                  </a:lnTo>
                  <a:lnTo>
                    <a:pt x="65" y="414"/>
                  </a:lnTo>
                  <a:lnTo>
                    <a:pt x="77" y="418"/>
                  </a:lnTo>
                  <a:lnTo>
                    <a:pt x="89" y="422"/>
                  </a:lnTo>
                  <a:lnTo>
                    <a:pt x="101" y="424"/>
                  </a:lnTo>
                  <a:lnTo>
                    <a:pt x="113" y="426"/>
                  </a:lnTo>
                  <a:lnTo>
                    <a:pt x="126" y="427"/>
                  </a:lnTo>
                  <a:lnTo>
                    <a:pt x="138" y="428"/>
                  </a:lnTo>
                  <a:lnTo>
                    <a:pt x="138" y="428"/>
                  </a:lnTo>
                  <a:lnTo>
                    <a:pt x="151" y="427"/>
                  </a:lnTo>
                  <a:lnTo>
                    <a:pt x="164" y="426"/>
                  </a:lnTo>
                  <a:lnTo>
                    <a:pt x="189" y="423"/>
                  </a:lnTo>
                  <a:lnTo>
                    <a:pt x="209" y="418"/>
                  </a:lnTo>
                  <a:lnTo>
                    <a:pt x="227" y="412"/>
                  </a:lnTo>
                  <a:lnTo>
                    <a:pt x="241" y="406"/>
                  </a:lnTo>
                  <a:lnTo>
                    <a:pt x="252" y="401"/>
                  </a:lnTo>
                  <a:lnTo>
                    <a:pt x="260" y="397"/>
                  </a:lnTo>
                  <a:lnTo>
                    <a:pt x="264" y="396"/>
                  </a:lnTo>
                  <a:lnTo>
                    <a:pt x="264" y="396"/>
                  </a:lnTo>
                  <a:lnTo>
                    <a:pt x="266" y="397"/>
                  </a:lnTo>
                  <a:lnTo>
                    <a:pt x="270" y="398"/>
                  </a:lnTo>
                  <a:lnTo>
                    <a:pt x="276" y="401"/>
                  </a:lnTo>
                  <a:lnTo>
                    <a:pt x="284" y="404"/>
                  </a:lnTo>
                  <a:lnTo>
                    <a:pt x="295" y="407"/>
                  </a:lnTo>
                  <a:lnTo>
                    <a:pt x="311" y="411"/>
                  </a:lnTo>
                  <a:lnTo>
                    <a:pt x="329" y="412"/>
                  </a:lnTo>
                  <a:lnTo>
                    <a:pt x="352" y="413"/>
                  </a:lnTo>
                  <a:lnTo>
                    <a:pt x="352" y="122"/>
                  </a:lnTo>
                  <a:lnTo>
                    <a:pt x="352" y="122"/>
                  </a:lnTo>
                  <a:lnTo>
                    <a:pt x="352" y="106"/>
                  </a:lnTo>
                  <a:lnTo>
                    <a:pt x="350" y="92"/>
                  </a:lnTo>
                  <a:lnTo>
                    <a:pt x="347" y="78"/>
                  </a:lnTo>
                  <a:lnTo>
                    <a:pt x="343" y="66"/>
                  </a:lnTo>
                  <a:lnTo>
                    <a:pt x="337" y="56"/>
                  </a:lnTo>
                  <a:lnTo>
                    <a:pt x="331" y="45"/>
                  </a:lnTo>
                  <a:lnTo>
                    <a:pt x="323" y="36"/>
                  </a:lnTo>
                  <a:lnTo>
                    <a:pt x="314" y="29"/>
                  </a:lnTo>
                  <a:lnTo>
                    <a:pt x="304" y="22"/>
                  </a:lnTo>
                  <a:lnTo>
                    <a:pt x="293" y="15"/>
                  </a:lnTo>
                  <a:lnTo>
                    <a:pt x="281" y="11"/>
                  </a:lnTo>
                  <a:lnTo>
                    <a:pt x="268" y="7"/>
                  </a:lnTo>
                  <a:lnTo>
                    <a:pt x="253" y="4"/>
                  </a:lnTo>
                  <a:lnTo>
                    <a:pt x="238" y="2"/>
                  </a:lnTo>
                  <a:lnTo>
                    <a:pt x="223" y="1"/>
                  </a:lnTo>
                  <a:lnTo>
                    <a:pt x="205" y="0"/>
                  </a:lnTo>
                  <a:close/>
                  <a:moveTo>
                    <a:pt x="1319" y="332"/>
                  </a:moveTo>
                  <a:lnTo>
                    <a:pt x="1319" y="332"/>
                  </a:lnTo>
                  <a:lnTo>
                    <a:pt x="1300" y="338"/>
                  </a:lnTo>
                  <a:lnTo>
                    <a:pt x="1273" y="347"/>
                  </a:lnTo>
                  <a:lnTo>
                    <a:pt x="1259" y="350"/>
                  </a:lnTo>
                  <a:lnTo>
                    <a:pt x="1243" y="353"/>
                  </a:lnTo>
                  <a:lnTo>
                    <a:pt x="1229" y="355"/>
                  </a:lnTo>
                  <a:lnTo>
                    <a:pt x="1216" y="355"/>
                  </a:lnTo>
                  <a:lnTo>
                    <a:pt x="1216" y="355"/>
                  </a:lnTo>
                  <a:lnTo>
                    <a:pt x="1202" y="355"/>
                  </a:lnTo>
                  <a:lnTo>
                    <a:pt x="1189" y="353"/>
                  </a:lnTo>
                  <a:lnTo>
                    <a:pt x="1177" y="349"/>
                  </a:lnTo>
                  <a:lnTo>
                    <a:pt x="1172" y="347"/>
                  </a:lnTo>
                  <a:lnTo>
                    <a:pt x="1168" y="344"/>
                  </a:lnTo>
                  <a:lnTo>
                    <a:pt x="1164" y="340"/>
                  </a:lnTo>
                  <a:lnTo>
                    <a:pt x="1160" y="336"/>
                  </a:lnTo>
                  <a:lnTo>
                    <a:pt x="1157" y="331"/>
                  </a:lnTo>
                  <a:lnTo>
                    <a:pt x="1154" y="326"/>
                  </a:lnTo>
                  <a:lnTo>
                    <a:pt x="1151" y="321"/>
                  </a:lnTo>
                  <a:lnTo>
                    <a:pt x="1149" y="315"/>
                  </a:lnTo>
                  <a:lnTo>
                    <a:pt x="1148" y="308"/>
                  </a:lnTo>
                  <a:lnTo>
                    <a:pt x="1148" y="300"/>
                  </a:lnTo>
                  <a:lnTo>
                    <a:pt x="1148" y="300"/>
                  </a:lnTo>
                  <a:lnTo>
                    <a:pt x="1149" y="288"/>
                  </a:lnTo>
                  <a:lnTo>
                    <a:pt x="1152" y="277"/>
                  </a:lnTo>
                  <a:lnTo>
                    <a:pt x="1155" y="272"/>
                  </a:lnTo>
                  <a:lnTo>
                    <a:pt x="1158" y="266"/>
                  </a:lnTo>
                  <a:lnTo>
                    <a:pt x="1161" y="262"/>
                  </a:lnTo>
                  <a:lnTo>
                    <a:pt x="1165" y="258"/>
                  </a:lnTo>
                  <a:lnTo>
                    <a:pt x="1170" y="255"/>
                  </a:lnTo>
                  <a:lnTo>
                    <a:pt x="1175" y="252"/>
                  </a:lnTo>
                  <a:lnTo>
                    <a:pt x="1181" y="249"/>
                  </a:lnTo>
                  <a:lnTo>
                    <a:pt x="1187" y="247"/>
                  </a:lnTo>
                  <a:lnTo>
                    <a:pt x="1203" y="244"/>
                  </a:lnTo>
                  <a:lnTo>
                    <a:pt x="1221" y="242"/>
                  </a:lnTo>
                  <a:lnTo>
                    <a:pt x="1319" y="239"/>
                  </a:lnTo>
                  <a:lnTo>
                    <a:pt x="1319" y="332"/>
                  </a:lnTo>
                  <a:close/>
                  <a:moveTo>
                    <a:pt x="1264" y="0"/>
                  </a:moveTo>
                  <a:lnTo>
                    <a:pt x="1264" y="0"/>
                  </a:lnTo>
                  <a:lnTo>
                    <a:pt x="1233" y="1"/>
                  </a:lnTo>
                  <a:lnTo>
                    <a:pt x="1206" y="4"/>
                  </a:lnTo>
                  <a:lnTo>
                    <a:pt x="1179" y="7"/>
                  </a:lnTo>
                  <a:lnTo>
                    <a:pt x="1156" y="12"/>
                  </a:lnTo>
                  <a:lnTo>
                    <a:pt x="1135" y="17"/>
                  </a:lnTo>
                  <a:lnTo>
                    <a:pt x="1117" y="23"/>
                  </a:lnTo>
                  <a:lnTo>
                    <a:pt x="1102" y="28"/>
                  </a:lnTo>
                  <a:lnTo>
                    <a:pt x="1091" y="33"/>
                  </a:lnTo>
                  <a:lnTo>
                    <a:pt x="1111" y="102"/>
                  </a:lnTo>
                  <a:lnTo>
                    <a:pt x="1111" y="102"/>
                  </a:lnTo>
                  <a:lnTo>
                    <a:pt x="1122" y="98"/>
                  </a:lnTo>
                  <a:lnTo>
                    <a:pt x="1150" y="91"/>
                  </a:lnTo>
                  <a:lnTo>
                    <a:pt x="1169" y="86"/>
                  </a:lnTo>
                  <a:lnTo>
                    <a:pt x="1190" y="82"/>
                  </a:lnTo>
                  <a:lnTo>
                    <a:pt x="1213" y="80"/>
                  </a:lnTo>
                  <a:lnTo>
                    <a:pt x="1236" y="79"/>
                  </a:lnTo>
                  <a:lnTo>
                    <a:pt x="1236" y="79"/>
                  </a:lnTo>
                  <a:lnTo>
                    <a:pt x="1256" y="80"/>
                  </a:lnTo>
                  <a:lnTo>
                    <a:pt x="1272" y="82"/>
                  </a:lnTo>
                  <a:lnTo>
                    <a:pt x="1279" y="84"/>
                  </a:lnTo>
                  <a:lnTo>
                    <a:pt x="1285" y="86"/>
                  </a:lnTo>
                  <a:lnTo>
                    <a:pt x="1291" y="90"/>
                  </a:lnTo>
                  <a:lnTo>
                    <a:pt x="1298" y="94"/>
                  </a:lnTo>
                  <a:lnTo>
                    <a:pt x="1302" y="98"/>
                  </a:lnTo>
                  <a:lnTo>
                    <a:pt x="1306" y="102"/>
                  </a:lnTo>
                  <a:lnTo>
                    <a:pt x="1310" y="108"/>
                  </a:lnTo>
                  <a:lnTo>
                    <a:pt x="1313" y="114"/>
                  </a:lnTo>
                  <a:lnTo>
                    <a:pt x="1315" y="120"/>
                  </a:lnTo>
                  <a:lnTo>
                    <a:pt x="1316" y="129"/>
                  </a:lnTo>
                  <a:lnTo>
                    <a:pt x="1317" y="137"/>
                  </a:lnTo>
                  <a:lnTo>
                    <a:pt x="1318" y="146"/>
                  </a:lnTo>
                  <a:lnTo>
                    <a:pt x="1318" y="176"/>
                  </a:lnTo>
                  <a:lnTo>
                    <a:pt x="1236" y="176"/>
                  </a:lnTo>
                  <a:lnTo>
                    <a:pt x="1236" y="176"/>
                  </a:lnTo>
                  <a:lnTo>
                    <a:pt x="1212" y="177"/>
                  </a:lnTo>
                  <a:lnTo>
                    <a:pt x="1189" y="179"/>
                  </a:lnTo>
                  <a:lnTo>
                    <a:pt x="1169" y="182"/>
                  </a:lnTo>
                  <a:lnTo>
                    <a:pt x="1150" y="187"/>
                  </a:lnTo>
                  <a:lnTo>
                    <a:pt x="1134" y="192"/>
                  </a:lnTo>
                  <a:lnTo>
                    <a:pt x="1120" y="200"/>
                  </a:lnTo>
                  <a:lnTo>
                    <a:pt x="1108" y="207"/>
                  </a:lnTo>
                  <a:lnTo>
                    <a:pt x="1096" y="216"/>
                  </a:lnTo>
                  <a:lnTo>
                    <a:pt x="1086" y="225"/>
                  </a:lnTo>
                  <a:lnTo>
                    <a:pt x="1079" y="236"/>
                  </a:lnTo>
                  <a:lnTo>
                    <a:pt x="1072" y="246"/>
                  </a:lnTo>
                  <a:lnTo>
                    <a:pt x="1067" y="257"/>
                  </a:lnTo>
                  <a:lnTo>
                    <a:pt x="1064" y="270"/>
                  </a:lnTo>
                  <a:lnTo>
                    <a:pt x="1061" y="282"/>
                  </a:lnTo>
                  <a:lnTo>
                    <a:pt x="1058" y="294"/>
                  </a:lnTo>
                  <a:lnTo>
                    <a:pt x="1058" y="307"/>
                  </a:lnTo>
                  <a:lnTo>
                    <a:pt x="1058" y="307"/>
                  </a:lnTo>
                  <a:lnTo>
                    <a:pt x="1060" y="323"/>
                  </a:lnTo>
                  <a:lnTo>
                    <a:pt x="1062" y="338"/>
                  </a:lnTo>
                  <a:lnTo>
                    <a:pt x="1066" y="352"/>
                  </a:lnTo>
                  <a:lnTo>
                    <a:pt x="1071" y="364"/>
                  </a:lnTo>
                  <a:lnTo>
                    <a:pt x="1077" y="376"/>
                  </a:lnTo>
                  <a:lnTo>
                    <a:pt x="1085" y="386"/>
                  </a:lnTo>
                  <a:lnTo>
                    <a:pt x="1093" y="394"/>
                  </a:lnTo>
                  <a:lnTo>
                    <a:pt x="1102" y="401"/>
                  </a:lnTo>
                  <a:lnTo>
                    <a:pt x="1113" y="408"/>
                  </a:lnTo>
                  <a:lnTo>
                    <a:pt x="1124" y="414"/>
                  </a:lnTo>
                  <a:lnTo>
                    <a:pt x="1135" y="418"/>
                  </a:lnTo>
                  <a:lnTo>
                    <a:pt x="1146" y="422"/>
                  </a:lnTo>
                  <a:lnTo>
                    <a:pt x="1159" y="424"/>
                  </a:lnTo>
                  <a:lnTo>
                    <a:pt x="1171" y="426"/>
                  </a:lnTo>
                  <a:lnTo>
                    <a:pt x="1183" y="427"/>
                  </a:lnTo>
                  <a:lnTo>
                    <a:pt x="1195" y="428"/>
                  </a:lnTo>
                  <a:lnTo>
                    <a:pt x="1195" y="428"/>
                  </a:lnTo>
                  <a:lnTo>
                    <a:pt x="1210" y="427"/>
                  </a:lnTo>
                  <a:lnTo>
                    <a:pt x="1223" y="426"/>
                  </a:lnTo>
                  <a:lnTo>
                    <a:pt x="1246" y="423"/>
                  </a:lnTo>
                  <a:lnTo>
                    <a:pt x="1268" y="418"/>
                  </a:lnTo>
                  <a:lnTo>
                    <a:pt x="1285" y="412"/>
                  </a:lnTo>
                  <a:lnTo>
                    <a:pt x="1300" y="406"/>
                  </a:lnTo>
                  <a:lnTo>
                    <a:pt x="1311" y="401"/>
                  </a:lnTo>
                  <a:lnTo>
                    <a:pt x="1318" y="397"/>
                  </a:lnTo>
                  <a:lnTo>
                    <a:pt x="1322" y="396"/>
                  </a:lnTo>
                  <a:lnTo>
                    <a:pt x="1322" y="396"/>
                  </a:lnTo>
                  <a:lnTo>
                    <a:pt x="1324" y="397"/>
                  </a:lnTo>
                  <a:lnTo>
                    <a:pt x="1327" y="398"/>
                  </a:lnTo>
                  <a:lnTo>
                    <a:pt x="1333" y="401"/>
                  </a:lnTo>
                  <a:lnTo>
                    <a:pt x="1341" y="404"/>
                  </a:lnTo>
                  <a:lnTo>
                    <a:pt x="1354" y="407"/>
                  </a:lnTo>
                  <a:lnTo>
                    <a:pt x="1368" y="411"/>
                  </a:lnTo>
                  <a:lnTo>
                    <a:pt x="1387" y="412"/>
                  </a:lnTo>
                  <a:lnTo>
                    <a:pt x="1411" y="413"/>
                  </a:lnTo>
                  <a:lnTo>
                    <a:pt x="1411" y="122"/>
                  </a:lnTo>
                  <a:lnTo>
                    <a:pt x="1411" y="122"/>
                  </a:lnTo>
                  <a:lnTo>
                    <a:pt x="1411" y="106"/>
                  </a:lnTo>
                  <a:lnTo>
                    <a:pt x="1409" y="92"/>
                  </a:lnTo>
                  <a:lnTo>
                    <a:pt x="1406" y="78"/>
                  </a:lnTo>
                  <a:lnTo>
                    <a:pt x="1401" y="66"/>
                  </a:lnTo>
                  <a:lnTo>
                    <a:pt x="1396" y="56"/>
                  </a:lnTo>
                  <a:lnTo>
                    <a:pt x="1388" y="45"/>
                  </a:lnTo>
                  <a:lnTo>
                    <a:pt x="1381" y="36"/>
                  </a:lnTo>
                  <a:lnTo>
                    <a:pt x="1372" y="29"/>
                  </a:lnTo>
                  <a:lnTo>
                    <a:pt x="1362" y="22"/>
                  </a:lnTo>
                  <a:lnTo>
                    <a:pt x="1351" y="15"/>
                  </a:lnTo>
                  <a:lnTo>
                    <a:pt x="1339" y="11"/>
                  </a:lnTo>
                  <a:lnTo>
                    <a:pt x="1326" y="7"/>
                  </a:lnTo>
                  <a:lnTo>
                    <a:pt x="1312" y="4"/>
                  </a:lnTo>
                  <a:lnTo>
                    <a:pt x="1297" y="2"/>
                  </a:lnTo>
                  <a:lnTo>
                    <a:pt x="1280" y="1"/>
                  </a:lnTo>
                  <a:lnTo>
                    <a:pt x="1264" y="0"/>
                  </a:lnTo>
                  <a:close/>
                  <a:moveTo>
                    <a:pt x="2735" y="317"/>
                  </a:moveTo>
                  <a:lnTo>
                    <a:pt x="2735" y="317"/>
                  </a:lnTo>
                  <a:lnTo>
                    <a:pt x="2714" y="326"/>
                  </a:lnTo>
                  <a:lnTo>
                    <a:pt x="2700" y="331"/>
                  </a:lnTo>
                  <a:lnTo>
                    <a:pt x="2686" y="335"/>
                  </a:lnTo>
                  <a:lnTo>
                    <a:pt x="2671" y="340"/>
                  </a:lnTo>
                  <a:lnTo>
                    <a:pt x="2654" y="343"/>
                  </a:lnTo>
                  <a:lnTo>
                    <a:pt x="2638" y="345"/>
                  </a:lnTo>
                  <a:lnTo>
                    <a:pt x="2621" y="346"/>
                  </a:lnTo>
                  <a:lnTo>
                    <a:pt x="2621" y="346"/>
                  </a:lnTo>
                  <a:lnTo>
                    <a:pt x="2609" y="346"/>
                  </a:lnTo>
                  <a:lnTo>
                    <a:pt x="2599" y="345"/>
                  </a:lnTo>
                  <a:lnTo>
                    <a:pt x="2590" y="343"/>
                  </a:lnTo>
                  <a:lnTo>
                    <a:pt x="2583" y="341"/>
                  </a:lnTo>
                  <a:lnTo>
                    <a:pt x="2576" y="337"/>
                  </a:lnTo>
                  <a:lnTo>
                    <a:pt x="2570" y="333"/>
                  </a:lnTo>
                  <a:lnTo>
                    <a:pt x="2564" y="328"/>
                  </a:lnTo>
                  <a:lnTo>
                    <a:pt x="2560" y="323"/>
                  </a:lnTo>
                  <a:lnTo>
                    <a:pt x="2556" y="317"/>
                  </a:lnTo>
                  <a:lnTo>
                    <a:pt x="2553" y="311"/>
                  </a:lnTo>
                  <a:lnTo>
                    <a:pt x="2551" y="302"/>
                  </a:lnTo>
                  <a:lnTo>
                    <a:pt x="2549" y="294"/>
                  </a:lnTo>
                  <a:lnTo>
                    <a:pt x="2547" y="275"/>
                  </a:lnTo>
                  <a:lnTo>
                    <a:pt x="2547" y="252"/>
                  </a:lnTo>
                  <a:lnTo>
                    <a:pt x="2547" y="4"/>
                  </a:lnTo>
                  <a:lnTo>
                    <a:pt x="2533" y="4"/>
                  </a:lnTo>
                  <a:lnTo>
                    <a:pt x="2533" y="4"/>
                  </a:lnTo>
                  <a:lnTo>
                    <a:pt x="2513" y="4"/>
                  </a:lnTo>
                  <a:lnTo>
                    <a:pt x="2490" y="6"/>
                  </a:lnTo>
                  <a:lnTo>
                    <a:pt x="2467" y="8"/>
                  </a:lnTo>
                  <a:lnTo>
                    <a:pt x="2454" y="10"/>
                  </a:lnTo>
                  <a:lnTo>
                    <a:pt x="2454" y="263"/>
                  </a:lnTo>
                  <a:lnTo>
                    <a:pt x="2454" y="263"/>
                  </a:lnTo>
                  <a:lnTo>
                    <a:pt x="2454" y="284"/>
                  </a:lnTo>
                  <a:lnTo>
                    <a:pt x="2455" y="302"/>
                  </a:lnTo>
                  <a:lnTo>
                    <a:pt x="2457" y="320"/>
                  </a:lnTo>
                  <a:lnTo>
                    <a:pt x="2459" y="336"/>
                  </a:lnTo>
                  <a:lnTo>
                    <a:pt x="2463" y="351"/>
                  </a:lnTo>
                  <a:lnTo>
                    <a:pt x="2468" y="364"/>
                  </a:lnTo>
                  <a:lnTo>
                    <a:pt x="2475" y="377"/>
                  </a:lnTo>
                  <a:lnTo>
                    <a:pt x="2482" y="387"/>
                  </a:lnTo>
                  <a:lnTo>
                    <a:pt x="2490" y="397"/>
                  </a:lnTo>
                  <a:lnTo>
                    <a:pt x="2500" y="405"/>
                  </a:lnTo>
                  <a:lnTo>
                    <a:pt x="2512" y="412"/>
                  </a:lnTo>
                  <a:lnTo>
                    <a:pt x="2525" y="418"/>
                  </a:lnTo>
                  <a:lnTo>
                    <a:pt x="2540" y="422"/>
                  </a:lnTo>
                  <a:lnTo>
                    <a:pt x="2556" y="425"/>
                  </a:lnTo>
                  <a:lnTo>
                    <a:pt x="2575" y="427"/>
                  </a:lnTo>
                  <a:lnTo>
                    <a:pt x="2595" y="428"/>
                  </a:lnTo>
                  <a:lnTo>
                    <a:pt x="2595" y="428"/>
                  </a:lnTo>
                  <a:lnTo>
                    <a:pt x="2611" y="427"/>
                  </a:lnTo>
                  <a:lnTo>
                    <a:pt x="2626" y="426"/>
                  </a:lnTo>
                  <a:lnTo>
                    <a:pt x="2640" y="425"/>
                  </a:lnTo>
                  <a:lnTo>
                    <a:pt x="2653" y="422"/>
                  </a:lnTo>
                  <a:lnTo>
                    <a:pt x="2677" y="417"/>
                  </a:lnTo>
                  <a:lnTo>
                    <a:pt x="2697" y="411"/>
                  </a:lnTo>
                  <a:lnTo>
                    <a:pt x="2714" y="404"/>
                  </a:lnTo>
                  <a:lnTo>
                    <a:pt x="2725" y="399"/>
                  </a:lnTo>
                  <a:lnTo>
                    <a:pt x="2737" y="394"/>
                  </a:lnTo>
                  <a:lnTo>
                    <a:pt x="2737" y="394"/>
                  </a:lnTo>
                  <a:lnTo>
                    <a:pt x="2743" y="397"/>
                  </a:lnTo>
                  <a:lnTo>
                    <a:pt x="2750" y="400"/>
                  </a:lnTo>
                  <a:lnTo>
                    <a:pt x="2761" y="403"/>
                  </a:lnTo>
                  <a:lnTo>
                    <a:pt x="2773" y="406"/>
                  </a:lnTo>
                  <a:lnTo>
                    <a:pt x="2788" y="409"/>
                  </a:lnTo>
                  <a:lnTo>
                    <a:pt x="2807" y="412"/>
                  </a:lnTo>
                  <a:lnTo>
                    <a:pt x="2828" y="413"/>
                  </a:lnTo>
                  <a:lnTo>
                    <a:pt x="2828" y="10"/>
                  </a:lnTo>
                  <a:lnTo>
                    <a:pt x="2828" y="10"/>
                  </a:lnTo>
                  <a:lnTo>
                    <a:pt x="2796" y="6"/>
                  </a:lnTo>
                  <a:lnTo>
                    <a:pt x="2774" y="5"/>
                  </a:lnTo>
                  <a:lnTo>
                    <a:pt x="2753" y="4"/>
                  </a:lnTo>
                  <a:lnTo>
                    <a:pt x="2735" y="4"/>
                  </a:lnTo>
                  <a:lnTo>
                    <a:pt x="2735" y="317"/>
                  </a:lnTo>
                  <a:close/>
                  <a:moveTo>
                    <a:pt x="2937" y="413"/>
                  </a:moveTo>
                  <a:lnTo>
                    <a:pt x="2937" y="413"/>
                  </a:lnTo>
                  <a:lnTo>
                    <a:pt x="2948" y="415"/>
                  </a:lnTo>
                  <a:lnTo>
                    <a:pt x="2976" y="420"/>
                  </a:lnTo>
                  <a:lnTo>
                    <a:pt x="2997" y="423"/>
                  </a:lnTo>
                  <a:lnTo>
                    <a:pt x="3020" y="425"/>
                  </a:lnTo>
                  <a:lnTo>
                    <a:pt x="3047" y="427"/>
                  </a:lnTo>
                  <a:lnTo>
                    <a:pt x="3075" y="428"/>
                  </a:lnTo>
                  <a:lnTo>
                    <a:pt x="3075" y="428"/>
                  </a:lnTo>
                  <a:lnTo>
                    <a:pt x="3091" y="427"/>
                  </a:lnTo>
                  <a:lnTo>
                    <a:pt x="3105" y="426"/>
                  </a:lnTo>
                  <a:lnTo>
                    <a:pt x="3120" y="425"/>
                  </a:lnTo>
                  <a:lnTo>
                    <a:pt x="3135" y="422"/>
                  </a:lnTo>
                  <a:lnTo>
                    <a:pt x="3150" y="419"/>
                  </a:lnTo>
                  <a:lnTo>
                    <a:pt x="3164" y="414"/>
                  </a:lnTo>
                  <a:lnTo>
                    <a:pt x="3178" y="408"/>
                  </a:lnTo>
                  <a:lnTo>
                    <a:pt x="3191" y="402"/>
                  </a:lnTo>
                  <a:lnTo>
                    <a:pt x="3202" y="394"/>
                  </a:lnTo>
                  <a:lnTo>
                    <a:pt x="3213" y="385"/>
                  </a:lnTo>
                  <a:lnTo>
                    <a:pt x="3223" y="375"/>
                  </a:lnTo>
                  <a:lnTo>
                    <a:pt x="3232" y="363"/>
                  </a:lnTo>
                  <a:lnTo>
                    <a:pt x="3239" y="350"/>
                  </a:lnTo>
                  <a:lnTo>
                    <a:pt x="3244" y="334"/>
                  </a:lnTo>
                  <a:lnTo>
                    <a:pt x="3247" y="318"/>
                  </a:lnTo>
                  <a:lnTo>
                    <a:pt x="3248" y="300"/>
                  </a:lnTo>
                  <a:lnTo>
                    <a:pt x="3248" y="300"/>
                  </a:lnTo>
                  <a:lnTo>
                    <a:pt x="3247" y="288"/>
                  </a:lnTo>
                  <a:lnTo>
                    <a:pt x="3246" y="277"/>
                  </a:lnTo>
                  <a:lnTo>
                    <a:pt x="3243" y="266"/>
                  </a:lnTo>
                  <a:lnTo>
                    <a:pt x="3239" y="256"/>
                  </a:lnTo>
                  <a:lnTo>
                    <a:pt x="3234" y="248"/>
                  </a:lnTo>
                  <a:lnTo>
                    <a:pt x="3228" y="239"/>
                  </a:lnTo>
                  <a:lnTo>
                    <a:pt x="3220" y="231"/>
                  </a:lnTo>
                  <a:lnTo>
                    <a:pt x="3213" y="224"/>
                  </a:lnTo>
                  <a:lnTo>
                    <a:pt x="3204" y="217"/>
                  </a:lnTo>
                  <a:lnTo>
                    <a:pt x="3194" y="211"/>
                  </a:lnTo>
                  <a:lnTo>
                    <a:pt x="3184" y="204"/>
                  </a:lnTo>
                  <a:lnTo>
                    <a:pt x="3171" y="199"/>
                  </a:lnTo>
                  <a:lnTo>
                    <a:pt x="3146" y="187"/>
                  </a:lnTo>
                  <a:lnTo>
                    <a:pt x="3117" y="176"/>
                  </a:lnTo>
                  <a:lnTo>
                    <a:pt x="3117" y="176"/>
                  </a:lnTo>
                  <a:lnTo>
                    <a:pt x="3086" y="164"/>
                  </a:lnTo>
                  <a:lnTo>
                    <a:pt x="3072" y="157"/>
                  </a:lnTo>
                  <a:lnTo>
                    <a:pt x="3060" y="151"/>
                  </a:lnTo>
                  <a:lnTo>
                    <a:pt x="3050" y="144"/>
                  </a:lnTo>
                  <a:lnTo>
                    <a:pt x="3046" y="140"/>
                  </a:lnTo>
                  <a:lnTo>
                    <a:pt x="3043" y="136"/>
                  </a:lnTo>
                  <a:lnTo>
                    <a:pt x="3040" y="132"/>
                  </a:lnTo>
                  <a:lnTo>
                    <a:pt x="3038" y="127"/>
                  </a:lnTo>
                  <a:lnTo>
                    <a:pt x="3037" y="121"/>
                  </a:lnTo>
                  <a:lnTo>
                    <a:pt x="3037" y="116"/>
                  </a:lnTo>
                  <a:lnTo>
                    <a:pt x="3037" y="116"/>
                  </a:lnTo>
                  <a:lnTo>
                    <a:pt x="3037" y="110"/>
                  </a:lnTo>
                  <a:lnTo>
                    <a:pt x="3039" y="104"/>
                  </a:lnTo>
                  <a:lnTo>
                    <a:pt x="3043" y="97"/>
                  </a:lnTo>
                  <a:lnTo>
                    <a:pt x="3049" y="90"/>
                  </a:lnTo>
                  <a:lnTo>
                    <a:pt x="3053" y="86"/>
                  </a:lnTo>
                  <a:lnTo>
                    <a:pt x="3057" y="83"/>
                  </a:lnTo>
                  <a:lnTo>
                    <a:pt x="3063" y="81"/>
                  </a:lnTo>
                  <a:lnTo>
                    <a:pt x="3069" y="78"/>
                  </a:lnTo>
                  <a:lnTo>
                    <a:pt x="3076" y="76"/>
                  </a:lnTo>
                  <a:lnTo>
                    <a:pt x="3084" y="75"/>
                  </a:lnTo>
                  <a:lnTo>
                    <a:pt x="3093" y="74"/>
                  </a:lnTo>
                  <a:lnTo>
                    <a:pt x="3103" y="74"/>
                  </a:lnTo>
                  <a:lnTo>
                    <a:pt x="3103" y="74"/>
                  </a:lnTo>
                  <a:lnTo>
                    <a:pt x="3122" y="75"/>
                  </a:lnTo>
                  <a:lnTo>
                    <a:pt x="3142" y="77"/>
                  </a:lnTo>
                  <a:lnTo>
                    <a:pt x="3159" y="81"/>
                  </a:lnTo>
                  <a:lnTo>
                    <a:pt x="3175" y="85"/>
                  </a:lnTo>
                  <a:lnTo>
                    <a:pt x="3199" y="94"/>
                  </a:lnTo>
                  <a:lnTo>
                    <a:pt x="3208" y="98"/>
                  </a:lnTo>
                  <a:lnTo>
                    <a:pt x="3232" y="30"/>
                  </a:lnTo>
                  <a:lnTo>
                    <a:pt x="3232" y="30"/>
                  </a:lnTo>
                  <a:lnTo>
                    <a:pt x="3213" y="22"/>
                  </a:lnTo>
                  <a:lnTo>
                    <a:pt x="3200" y="16"/>
                  </a:lnTo>
                  <a:lnTo>
                    <a:pt x="3184" y="12"/>
                  </a:lnTo>
                  <a:lnTo>
                    <a:pt x="3165" y="7"/>
                  </a:lnTo>
                  <a:lnTo>
                    <a:pt x="3144" y="4"/>
                  </a:lnTo>
                  <a:lnTo>
                    <a:pt x="3120" y="1"/>
                  </a:lnTo>
                  <a:lnTo>
                    <a:pt x="3095" y="0"/>
                  </a:lnTo>
                  <a:lnTo>
                    <a:pt x="3095" y="0"/>
                  </a:lnTo>
                  <a:lnTo>
                    <a:pt x="3080" y="1"/>
                  </a:lnTo>
                  <a:lnTo>
                    <a:pt x="3066" y="2"/>
                  </a:lnTo>
                  <a:lnTo>
                    <a:pt x="3052" y="4"/>
                  </a:lnTo>
                  <a:lnTo>
                    <a:pt x="3039" y="8"/>
                  </a:lnTo>
                  <a:lnTo>
                    <a:pt x="3025" y="12"/>
                  </a:lnTo>
                  <a:lnTo>
                    <a:pt x="3013" y="17"/>
                  </a:lnTo>
                  <a:lnTo>
                    <a:pt x="3001" y="24"/>
                  </a:lnTo>
                  <a:lnTo>
                    <a:pt x="2990" y="31"/>
                  </a:lnTo>
                  <a:lnTo>
                    <a:pt x="2979" y="39"/>
                  </a:lnTo>
                  <a:lnTo>
                    <a:pt x="2970" y="47"/>
                  </a:lnTo>
                  <a:lnTo>
                    <a:pt x="2962" y="58"/>
                  </a:lnTo>
                  <a:lnTo>
                    <a:pt x="2956" y="69"/>
                  </a:lnTo>
                  <a:lnTo>
                    <a:pt x="2950" y="80"/>
                  </a:lnTo>
                  <a:lnTo>
                    <a:pt x="2946" y="94"/>
                  </a:lnTo>
                  <a:lnTo>
                    <a:pt x="2944" y="107"/>
                  </a:lnTo>
                  <a:lnTo>
                    <a:pt x="2943" y="122"/>
                  </a:lnTo>
                  <a:lnTo>
                    <a:pt x="2943" y="122"/>
                  </a:lnTo>
                  <a:lnTo>
                    <a:pt x="2944" y="137"/>
                  </a:lnTo>
                  <a:lnTo>
                    <a:pt x="2946" y="150"/>
                  </a:lnTo>
                  <a:lnTo>
                    <a:pt x="2950" y="164"/>
                  </a:lnTo>
                  <a:lnTo>
                    <a:pt x="2956" y="175"/>
                  </a:lnTo>
                  <a:lnTo>
                    <a:pt x="2962" y="185"/>
                  </a:lnTo>
                  <a:lnTo>
                    <a:pt x="2970" y="194"/>
                  </a:lnTo>
                  <a:lnTo>
                    <a:pt x="2979" y="203"/>
                  </a:lnTo>
                  <a:lnTo>
                    <a:pt x="2988" y="210"/>
                  </a:lnTo>
                  <a:lnTo>
                    <a:pt x="2999" y="217"/>
                  </a:lnTo>
                  <a:lnTo>
                    <a:pt x="3010" y="223"/>
                  </a:lnTo>
                  <a:lnTo>
                    <a:pt x="3021" y="229"/>
                  </a:lnTo>
                  <a:lnTo>
                    <a:pt x="3032" y="235"/>
                  </a:lnTo>
                  <a:lnTo>
                    <a:pt x="3056" y="243"/>
                  </a:lnTo>
                  <a:lnTo>
                    <a:pt x="3079" y="251"/>
                  </a:lnTo>
                  <a:lnTo>
                    <a:pt x="3079" y="251"/>
                  </a:lnTo>
                  <a:lnTo>
                    <a:pt x="3108" y="261"/>
                  </a:lnTo>
                  <a:lnTo>
                    <a:pt x="3121" y="266"/>
                  </a:lnTo>
                  <a:lnTo>
                    <a:pt x="3133" y="273"/>
                  </a:lnTo>
                  <a:lnTo>
                    <a:pt x="3142" y="280"/>
                  </a:lnTo>
                  <a:lnTo>
                    <a:pt x="3148" y="287"/>
                  </a:lnTo>
                  <a:lnTo>
                    <a:pt x="3151" y="291"/>
                  </a:lnTo>
                  <a:lnTo>
                    <a:pt x="3153" y="296"/>
                  </a:lnTo>
                  <a:lnTo>
                    <a:pt x="3154" y="300"/>
                  </a:lnTo>
                  <a:lnTo>
                    <a:pt x="3154" y="306"/>
                  </a:lnTo>
                  <a:lnTo>
                    <a:pt x="3154" y="306"/>
                  </a:lnTo>
                  <a:lnTo>
                    <a:pt x="3154" y="315"/>
                  </a:lnTo>
                  <a:lnTo>
                    <a:pt x="3151" y="324"/>
                  </a:lnTo>
                  <a:lnTo>
                    <a:pt x="3149" y="328"/>
                  </a:lnTo>
                  <a:lnTo>
                    <a:pt x="3146" y="332"/>
                  </a:lnTo>
                  <a:lnTo>
                    <a:pt x="3143" y="335"/>
                  </a:lnTo>
                  <a:lnTo>
                    <a:pt x="3139" y="340"/>
                  </a:lnTo>
                  <a:lnTo>
                    <a:pt x="3134" y="343"/>
                  </a:lnTo>
                  <a:lnTo>
                    <a:pt x="3127" y="346"/>
                  </a:lnTo>
                  <a:lnTo>
                    <a:pt x="3121" y="348"/>
                  </a:lnTo>
                  <a:lnTo>
                    <a:pt x="3113" y="350"/>
                  </a:lnTo>
                  <a:lnTo>
                    <a:pt x="3104" y="352"/>
                  </a:lnTo>
                  <a:lnTo>
                    <a:pt x="3095" y="353"/>
                  </a:lnTo>
                  <a:lnTo>
                    <a:pt x="3071" y="354"/>
                  </a:lnTo>
                  <a:lnTo>
                    <a:pt x="3071" y="354"/>
                  </a:lnTo>
                  <a:lnTo>
                    <a:pt x="3050" y="354"/>
                  </a:lnTo>
                  <a:lnTo>
                    <a:pt x="3029" y="352"/>
                  </a:lnTo>
                  <a:lnTo>
                    <a:pt x="2992" y="348"/>
                  </a:lnTo>
                  <a:lnTo>
                    <a:pt x="2965" y="344"/>
                  </a:lnTo>
                  <a:lnTo>
                    <a:pt x="2955" y="342"/>
                  </a:lnTo>
                  <a:lnTo>
                    <a:pt x="2937" y="413"/>
                  </a:lnTo>
                  <a:close/>
                  <a:moveTo>
                    <a:pt x="1639" y="80"/>
                  </a:moveTo>
                  <a:lnTo>
                    <a:pt x="1639" y="80"/>
                  </a:lnTo>
                  <a:lnTo>
                    <a:pt x="1653" y="77"/>
                  </a:lnTo>
                  <a:lnTo>
                    <a:pt x="1670" y="75"/>
                  </a:lnTo>
                  <a:lnTo>
                    <a:pt x="1691" y="73"/>
                  </a:lnTo>
                  <a:lnTo>
                    <a:pt x="1712" y="73"/>
                  </a:lnTo>
                  <a:lnTo>
                    <a:pt x="1712" y="73"/>
                  </a:lnTo>
                  <a:lnTo>
                    <a:pt x="1726" y="73"/>
                  </a:lnTo>
                  <a:lnTo>
                    <a:pt x="1737" y="74"/>
                  </a:lnTo>
                  <a:lnTo>
                    <a:pt x="1749" y="77"/>
                  </a:lnTo>
                  <a:lnTo>
                    <a:pt x="1760" y="80"/>
                  </a:lnTo>
                  <a:lnTo>
                    <a:pt x="1771" y="84"/>
                  </a:lnTo>
                  <a:lnTo>
                    <a:pt x="1780" y="90"/>
                  </a:lnTo>
                  <a:lnTo>
                    <a:pt x="1790" y="97"/>
                  </a:lnTo>
                  <a:lnTo>
                    <a:pt x="1798" y="104"/>
                  </a:lnTo>
                  <a:lnTo>
                    <a:pt x="1805" y="113"/>
                  </a:lnTo>
                  <a:lnTo>
                    <a:pt x="1813" y="122"/>
                  </a:lnTo>
                  <a:lnTo>
                    <a:pt x="1819" y="134"/>
                  </a:lnTo>
                  <a:lnTo>
                    <a:pt x="1824" y="147"/>
                  </a:lnTo>
                  <a:lnTo>
                    <a:pt x="1828" y="161"/>
                  </a:lnTo>
                  <a:lnTo>
                    <a:pt x="1831" y="176"/>
                  </a:lnTo>
                  <a:lnTo>
                    <a:pt x="1832" y="192"/>
                  </a:lnTo>
                  <a:lnTo>
                    <a:pt x="1833" y="211"/>
                  </a:lnTo>
                  <a:lnTo>
                    <a:pt x="1833" y="211"/>
                  </a:lnTo>
                  <a:lnTo>
                    <a:pt x="1833" y="228"/>
                  </a:lnTo>
                  <a:lnTo>
                    <a:pt x="1832" y="245"/>
                  </a:lnTo>
                  <a:lnTo>
                    <a:pt x="1830" y="260"/>
                  </a:lnTo>
                  <a:lnTo>
                    <a:pt x="1827" y="275"/>
                  </a:lnTo>
                  <a:lnTo>
                    <a:pt x="1824" y="288"/>
                  </a:lnTo>
                  <a:lnTo>
                    <a:pt x="1820" y="299"/>
                  </a:lnTo>
                  <a:lnTo>
                    <a:pt x="1814" y="311"/>
                  </a:lnTo>
                  <a:lnTo>
                    <a:pt x="1807" y="320"/>
                  </a:lnTo>
                  <a:lnTo>
                    <a:pt x="1799" y="328"/>
                  </a:lnTo>
                  <a:lnTo>
                    <a:pt x="1790" y="335"/>
                  </a:lnTo>
                  <a:lnTo>
                    <a:pt x="1780" y="342"/>
                  </a:lnTo>
                  <a:lnTo>
                    <a:pt x="1768" y="347"/>
                  </a:lnTo>
                  <a:lnTo>
                    <a:pt x="1754" y="350"/>
                  </a:lnTo>
                  <a:lnTo>
                    <a:pt x="1739" y="353"/>
                  </a:lnTo>
                  <a:lnTo>
                    <a:pt x="1723" y="355"/>
                  </a:lnTo>
                  <a:lnTo>
                    <a:pt x="1704" y="355"/>
                  </a:lnTo>
                  <a:lnTo>
                    <a:pt x="1704" y="355"/>
                  </a:lnTo>
                  <a:lnTo>
                    <a:pt x="1681" y="354"/>
                  </a:lnTo>
                  <a:lnTo>
                    <a:pt x="1659" y="353"/>
                  </a:lnTo>
                  <a:lnTo>
                    <a:pt x="1639" y="351"/>
                  </a:lnTo>
                  <a:lnTo>
                    <a:pt x="1639" y="80"/>
                  </a:lnTo>
                  <a:close/>
                  <a:moveTo>
                    <a:pt x="1717" y="0"/>
                  </a:moveTo>
                  <a:lnTo>
                    <a:pt x="1717" y="0"/>
                  </a:lnTo>
                  <a:lnTo>
                    <a:pt x="1696" y="1"/>
                  </a:lnTo>
                  <a:lnTo>
                    <a:pt x="1675" y="2"/>
                  </a:lnTo>
                  <a:lnTo>
                    <a:pt x="1652" y="4"/>
                  </a:lnTo>
                  <a:lnTo>
                    <a:pt x="1629" y="7"/>
                  </a:lnTo>
                  <a:lnTo>
                    <a:pt x="1606" y="10"/>
                  </a:lnTo>
                  <a:lnTo>
                    <a:pt x="1585" y="14"/>
                  </a:lnTo>
                  <a:lnTo>
                    <a:pt x="1564" y="20"/>
                  </a:lnTo>
                  <a:lnTo>
                    <a:pt x="1546" y="26"/>
                  </a:lnTo>
                  <a:lnTo>
                    <a:pt x="1546" y="415"/>
                  </a:lnTo>
                  <a:lnTo>
                    <a:pt x="1546" y="415"/>
                  </a:lnTo>
                  <a:lnTo>
                    <a:pt x="1561" y="418"/>
                  </a:lnTo>
                  <a:lnTo>
                    <a:pt x="1580" y="420"/>
                  </a:lnTo>
                  <a:lnTo>
                    <a:pt x="1619" y="424"/>
                  </a:lnTo>
                  <a:lnTo>
                    <a:pt x="1662" y="427"/>
                  </a:lnTo>
                  <a:lnTo>
                    <a:pt x="1701" y="428"/>
                  </a:lnTo>
                  <a:lnTo>
                    <a:pt x="1701" y="428"/>
                  </a:lnTo>
                  <a:lnTo>
                    <a:pt x="1732" y="427"/>
                  </a:lnTo>
                  <a:lnTo>
                    <a:pt x="1758" y="425"/>
                  </a:lnTo>
                  <a:lnTo>
                    <a:pt x="1784" y="421"/>
                  </a:lnTo>
                  <a:lnTo>
                    <a:pt x="1807" y="415"/>
                  </a:lnTo>
                  <a:lnTo>
                    <a:pt x="1828" y="408"/>
                  </a:lnTo>
                  <a:lnTo>
                    <a:pt x="1847" y="399"/>
                  </a:lnTo>
                  <a:lnTo>
                    <a:pt x="1855" y="394"/>
                  </a:lnTo>
                  <a:lnTo>
                    <a:pt x="1864" y="389"/>
                  </a:lnTo>
                  <a:lnTo>
                    <a:pt x="1872" y="383"/>
                  </a:lnTo>
                  <a:lnTo>
                    <a:pt x="1879" y="377"/>
                  </a:lnTo>
                  <a:lnTo>
                    <a:pt x="1885" y="369"/>
                  </a:lnTo>
                  <a:lnTo>
                    <a:pt x="1891" y="362"/>
                  </a:lnTo>
                  <a:lnTo>
                    <a:pt x="1897" y="355"/>
                  </a:lnTo>
                  <a:lnTo>
                    <a:pt x="1902" y="347"/>
                  </a:lnTo>
                  <a:lnTo>
                    <a:pt x="1907" y="337"/>
                  </a:lnTo>
                  <a:lnTo>
                    <a:pt x="1912" y="329"/>
                  </a:lnTo>
                  <a:lnTo>
                    <a:pt x="1919" y="309"/>
                  </a:lnTo>
                  <a:lnTo>
                    <a:pt x="1924" y="287"/>
                  </a:lnTo>
                  <a:lnTo>
                    <a:pt x="1928" y="264"/>
                  </a:lnTo>
                  <a:lnTo>
                    <a:pt x="1930" y="239"/>
                  </a:lnTo>
                  <a:lnTo>
                    <a:pt x="1931" y="211"/>
                  </a:lnTo>
                  <a:lnTo>
                    <a:pt x="1931" y="211"/>
                  </a:lnTo>
                  <a:lnTo>
                    <a:pt x="1930" y="187"/>
                  </a:lnTo>
                  <a:lnTo>
                    <a:pt x="1927" y="164"/>
                  </a:lnTo>
                  <a:lnTo>
                    <a:pt x="1923" y="143"/>
                  </a:lnTo>
                  <a:lnTo>
                    <a:pt x="1917" y="122"/>
                  </a:lnTo>
                  <a:lnTo>
                    <a:pt x="1909" y="104"/>
                  </a:lnTo>
                  <a:lnTo>
                    <a:pt x="1898" y="86"/>
                  </a:lnTo>
                  <a:lnTo>
                    <a:pt x="1887" y="71"/>
                  </a:lnTo>
                  <a:lnTo>
                    <a:pt x="1874" y="57"/>
                  </a:lnTo>
                  <a:lnTo>
                    <a:pt x="1860" y="43"/>
                  </a:lnTo>
                  <a:lnTo>
                    <a:pt x="1843" y="32"/>
                  </a:lnTo>
                  <a:lnTo>
                    <a:pt x="1826" y="23"/>
                  </a:lnTo>
                  <a:lnTo>
                    <a:pt x="1806" y="14"/>
                  </a:lnTo>
                  <a:lnTo>
                    <a:pt x="1786" y="8"/>
                  </a:lnTo>
                  <a:lnTo>
                    <a:pt x="1764" y="4"/>
                  </a:lnTo>
                  <a:lnTo>
                    <a:pt x="1741" y="1"/>
                  </a:lnTo>
                  <a:lnTo>
                    <a:pt x="1717" y="0"/>
                  </a:lnTo>
                  <a:close/>
                </a:path>
              </a:pathLst>
            </a:custGeom>
            <a:solidFill>
              <a:srgbClr val="005E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66" name="Freeform 65"/>
            <p:cNvSpPr>
              <a:spLocks/>
            </p:cNvSpPr>
            <p:nvPr userDrawn="1"/>
          </p:nvSpPr>
          <p:spPr bwMode="auto">
            <a:xfrm>
              <a:off x="5160" y="3974"/>
              <a:ext cx="76" cy="107"/>
            </a:xfrm>
            <a:custGeom>
              <a:avLst/>
              <a:gdLst>
                <a:gd name="T0" fmla="*/ 0 w 305"/>
                <a:gd name="T1" fmla="*/ 407 h 428"/>
                <a:gd name="T2" fmla="*/ 0 w 305"/>
                <a:gd name="T3" fmla="*/ 407 h 428"/>
                <a:gd name="T4" fmla="*/ 13 w 305"/>
                <a:gd name="T5" fmla="*/ 411 h 428"/>
                <a:gd name="T6" fmla="*/ 47 w 305"/>
                <a:gd name="T7" fmla="*/ 418 h 428"/>
                <a:gd name="T8" fmla="*/ 71 w 305"/>
                <a:gd name="T9" fmla="*/ 421 h 428"/>
                <a:gd name="T10" fmla="*/ 98 w 305"/>
                <a:gd name="T11" fmla="*/ 425 h 428"/>
                <a:gd name="T12" fmla="*/ 129 w 305"/>
                <a:gd name="T13" fmla="*/ 427 h 428"/>
                <a:gd name="T14" fmla="*/ 163 w 305"/>
                <a:gd name="T15" fmla="*/ 428 h 428"/>
                <a:gd name="T16" fmla="*/ 163 w 305"/>
                <a:gd name="T17" fmla="*/ 428 h 428"/>
                <a:gd name="T18" fmla="*/ 197 w 305"/>
                <a:gd name="T19" fmla="*/ 427 h 428"/>
                <a:gd name="T20" fmla="*/ 226 w 305"/>
                <a:gd name="T21" fmla="*/ 426 h 428"/>
                <a:gd name="T22" fmla="*/ 251 w 305"/>
                <a:gd name="T23" fmla="*/ 424 h 428"/>
                <a:gd name="T24" fmla="*/ 270 w 305"/>
                <a:gd name="T25" fmla="*/ 422 h 428"/>
                <a:gd name="T26" fmla="*/ 297 w 305"/>
                <a:gd name="T27" fmla="*/ 419 h 428"/>
                <a:gd name="T28" fmla="*/ 305 w 305"/>
                <a:gd name="T29" fmla="*/ 417 h 428"/>
                <a:gd name="T30" fmla="*/ 305 w 305"/>
                <a:gd name="T31" fmla="*/ 346 h 428"/>
                <a:gd name="T32" fmla="*/ 305 w 305"/>
                <a:gd name="T33" fmla="*/ 346 h 428"/>
                <a:gd name="T34" fmla="*/ 297 w 305"/>
                <a:gd name="T35" fmla="*/ 347 h 428"/>
                <a:gd name="T36" fmla="*/ 272 w 305"/>
                <a:gd name="T37" fmla="*/ 351 h 428"/>
                <a:gd name="T38" fmla="*/ 235 w 305"/>
                <a:gd name="T39" fmla="*/ 354 h 428"/>
                <a:gd name="T40" fmla="*/ 213 w 305"/>
                <a:gd name="T41" fmla="*/ 355 h 428"/>
                <a:gd name="T42" fmla="*/ 188 w 305"/>
                <a:gd name="T43" fmla="*/ 355 h 428"/>
                <a:gd name="T44" fmla="*/ 188 w 305"/>
                <a:gd name="T45" fmla="*/ 355 h 428"/>
                <a:gd name="T46" fmla="*/ 167 w 305"/>
                <a:gd name="T47" fmla="*/ 355 h 428"/>
                <a:gd name="T48" fmla="*/ 149 w 305"/>
                <a:gd name="T49" fmla="*/ 354 h 428"/>
                <a:gd name="T50" fmla="*/ 118 w 305"/>
                <a:gd name="T51" fmla="*/ 351 h 428"/>
                <a:gd name="T52" fmla="*/ 99 w 305"/>
                <a:gd name="T53" fmla="*/ 349 h 428"/>
                <a:gd name="T54" fmla="*/ 92 w 305"/>
                <a:gd name="T55" fmla="*/ 348 h 428"/>
                <a:gd name="T56" fmla="*/ 92 w 305"/>
                <a:gd name="T57" fmla="*/ 247 h 428"/>
                <a:gd name="T58" fmla="*/ 276 w 305"/>
                <a:gd name="T59" fmla="*/ 247 h 428"/>
                <a:gd name="T60" fmla="*/ 276 w 305"/>
                <a:gd name="T61" fmla="*/ 175 h 428"/>
                <a:gd name="T62" fmla="*/ 92 w 305"/>
                <a:gd name="T63" fmla="*/ 175 h 428"/>
                <a:gd name="T64" fmla="*/ 92 w 305"/>
                <a:gd name="T65" fmla="*/ 79 h 428"/>
                <a:gd name="T66" fmla="*/ 92 w 305"/>
                <a:gd name="T67" fmla="*/ 79 h 428"/>
                <a:gd name="T68" fmla="*/ 99 w 305"/>
                <a:gd name="T69" fmla="*/ 78 h 428"/>
                <a:gd name="T70" fmla="*/ 117 w 305"/>
                <a:gd name="T71" fmla="*/ 76 h 428"/>
                <a:gd name="T72" fmla="*/ 145 w 305"/>
                <a:gd name="T73" fmla="*/ 74 h 428"/>
                <a:gd name="T74" fmla="*/ 182 w 305"/>
                <a:gd name="T75" fmla="*/ 73 h 428"/>
                <a:gd name="T76" fmla="*/ 182 w 305"/>
                <a:gd name="T77" fmla="*/ 73 h 428"/>
                <a:gd name="T78" fmla="*/ 205 w 305"/>
                <a:gd name="T79" fmla="*/ 73 h 428"/>
                <a:gd name="T80" fmla="*/ 226 w 305"/>
                <a:gd name="T81" fmla="*/ 74 h 428"/>
                <a:gd name="T82" fmla="*/ 263 w 305"/>
                <a:gd name="T83" fmla="*/ 77 h 428"/>
                <a:gd name="T84" fmla="*/ 289 w 305"/>
                <a:gd name="T85" fmla="*/ 80 h 428"/>
                <a:gd name="T86" fmla="*/ 298 w 305"/>
                <a:gd name="T87" fmla="*/ 82 h 428"/>
                <a:gd name="T88" fmla="*/ 298 w 305"/>
                <a:gd name="T89" fmla="*/ 10 h 428"/>
                <a:gd name="T90" fmla="*/ 298 w 305"/>
                <a:gd name="T91" fmla="*/ 10 h 428"/>
                <a:gd name="T92" fmla="*/ 289 w 305"/>
                <a:gd name="T93" fmla="*/ 9 h 428"/>
                <a:gd name="T94" fmla="*/ 264 w 305"/>
                <a:gd name="T95" fmla="*/ 5 h 428"/>
                <a:gd name="T96" fmla="*/ 224 w 305"/>
                <a:gd name="T97" fmla="*/ 2 h 428"/>
                <a:gd name="T98" fmla="*/ 200 w 305"/>
                <a:gd name="T99" fmla="*/ 1 h 428"/>
                <a:gd name="T100" fmla="*/ 172 w 305"/>
                <a:gd name="T101" fmla="*/ 0 h 428"/>
                <a:gd name="T102" fmla="*/ 172 w 305"/>
                <a:gd name="T103" fmla="*/ 0 h 428"/>
                <a:gd name="T104" fmla="*/ 134 w 305"/>
                <a:gd name="T105" fmla="*/ 1 h 428"/>
                <a:gd name="T106" fmla="*/ 102 w 305"/>
                <a:gd name="T107" fmla="*/ 3 h 428"/>
                <a:gd name="T108" fmla="*/ 72 w 305"/>
                <a:gd name="T109" fmla="*/ 6 h 428"/>
                <a:gd name="T110" fmla="*/ 47 w 305"/>
                <a:gd name="T111" fmla="*/ 9 h 428"/>
                <a:gd name="T112" fmla="*/ 27 w 305"/>
                <a:gd name="T113" fmla="*/ 13 h 428"/>
                <a:gd name="T114" fmla="*/ 13 w 305"/>
                <a:gd name="T115" fmla="*/ 15 h 428"/>
                <a:gd name="T116" fmla="*/ 0 w 305"/>
                <a:gd name="T117" fmla="*/ 19 h 428"/>
                <a:gd name="T118" fmla="*/ 0 w 305"/>
                <a:gd name="T119" fmla="*/ 407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05" h="428">
                  <a:moveTo>
                    <a:pt x="0" y="407"/>
                  </a:moveTo>
                  <a:lnTo>
                    <a:pt x="0" y="407"/>
                  </a:lnTo>
                  <a:lnTo>
                    <a:pt x="13" y="411"/>
                  </a:lnTo>
                  <a:lnTo>
                    <a:pt x="47" y="418"/>
                  </a:lnTo>
                  <a:lnTo>
                    <a:pt x="71" y="421"/>
                  </a:lnTo>
                  <a:lnTo>
                    <a:pt x="98" y="425"/>
                  </a:lnTo>
                  <a:lnTo>
                    <a:pt x="129" y="427"/>
                  </a:lnTo>
                  <a:lnTo>
                    <a:pt x="163" y="428"/>
                  </a:lnTo>
                  <a:lnTo>
                    <a:pt x="163" y="428"/>
                  </a:lnTo>
                  <a:lnTo>
                    <a:pt x="197" y="427"/>
                  </a:lnTo>
                  <a:lnTo>
                    <a:pt x="226" y="426"/>
                  </a:lnTo>
                  <a:lnTo>
                    <a:pt x="251" y="424"/>
                  </a:lnTo>
                  <a:lnTo>
                    <a:pt x="270" y="422"/>
                  </a:lnTo>
                  <a:lnTo>
                    <a:pt x="297" y="419"/>
                  </a:lnTo>
                  <a:lnTo>
                    <a:pt x="305" y="417"/>
                  </a:lnTo>
                  <a:lnTo>
                    <a:pt x="305" y="346"/>
                  </a:lnTo>
                  <a:lnTo>
                    <a:pt x="305" y="346"/>
                  </a:lnTo>
                  <a:lnTo>
                    <a:pt x="297" y="347"/>
                  </a:lnTo>
                  <a:lnTo>
                    <a:pt x="272" y="351"/>
                  </a:lnTo>
                  <a:lnTo>
                    <a:pt x="235" y="354"/>
                  </a:lnTo>
                  <a:lnTo>
                    <a:pt x="213" y="355"/>
                  </a:lnTo>
                  <a:lnTo>
                    <a:pt x="188" y="355"/>
                  </a:lnTo>
                  <a:lnTo>
                    <a:pt x="188" y="355"/>
                  </a:lnTo>
                  <a:lnTo>
                    <a:pt x="167" y="355"/>
                  </a:lnTo>
                  <a:lnTo>
                    <a:pt x="149" y="354"/>
                  </a:lnTo>
                  <a:lnTo>
                    <a:pt x="118" y="351"/>
                  </a:lnTo>
                  <a:lnTo>
                    <a:pt x="99" y="349"/>
                  </a:lnTo>
                  <a:lnTo>
                    <a:pt x="92" y="348"/>
                  </a:lnTo>
                  <a:lnTo>
                    <a:pt x="92" y="247"/>
                  </a:lnTo>
                  <a:lnTo>
                    <a:pt x="276" y="247"/>
                  </a:lnTo>
                  <a:lnTo>
                    <a:pt x="276" y="175"/>
                  </a:lnTo>
                  <a:lnTo>
                    <a:pt x="92" y="175"/>
                  </a:lnTo>
                  <a:lnTo>
                    <a:pt x="92" y="79"/>
                  </a:lnTo>
                  <a:lnTo>
                    <a:pt x="92" y="79"/>
                  </a:lnTo>
                  <a:lnTo>
                    <a:pt x="99" y="78"/>
                  </a:lnTo>
                  <a:lnTo>
                    <a:pt x="117" y="76"/>
                  </a:lnTo>
                  <a:lnTo>
                    <a:pt x="145" y="74"/>
                  </a:lnTo>
                  <a:lnTo>
                    <a:pt x="182" y="73"/>
                  </a:lnTo>
                  <a:lnTo>
                    <a:pt x="182" y="73"/>
                  </a:lnTo>
                  <a:lnTo>
                    <a:pt x="205" y="73"/>
                  </a:lnTo>
                  <a:lnTo>
                    <a:pt x="226" y="74"/>
                  </a:lnTo>
                  <a:lnTo>
                    <a:pt x="263" y="77"/>
                  </a:lnTo>
                  <a:lnTo>
                    <a:pt x="289" y="80"/>
                  </a:lnTo>
                  <a:lnTo>
                    <a:pt x="298" y="82"/>
                  </a:lnTo>
                  <a:lnTo>
                    <a:pt x="298" y="10"/>
                  </a:lnTo>
                  <a:lnTo>
                    <a:pt x="298" y="10"/>
                  </a:lnTo>
                  <a:lnTo>
                    <a:pt x="289" y="9"/>
                  </a:lnTo>
                  <a:lnTo>
                    <a:pt x="264" y="5"/>
                  </a:lnTo>
                  <a:lnTo>
                    <a:pt x="224" y="2"/>
                  </a:lnTo>
                  <a:lnTo>
                    <a:pt x="200" y="1"/>
                  </a:lnTo>
                  <a:lnTo>
                    <a:pt x="172" y="0"/>
                  </a:lnTo>
                  <a:lnTo>
                    <a:pt x="172" y="0"/>
                  </a:lnTo>
                  <a:lnTo>
                    <a:pt x="134" y="1"/>
                  </a:lnTo>
                  <a:lnTo>
                    <a:pt x="102" y="3"/>
                  </a:lnTo>
                  <a:lnTo>
                    <a:pt x="72" y="6"/>
                  </a:lnTo>
                  <a:lnTo>
                    <a:pt x="47" y="9"/>
                  </a:lnTo>
                  <a:lnTo>
                    <a:pt x="27" y="13"/>
                  </a:lnTo>
                  <a:lnTo>
                    <a:pt x="13" y="15"/>
                  </a:lnTo>
                  <a:lnTo>
                    <a:pt x="0" y="19"/>
                  </a:lnTo>
                  <a:lnTo>
                    <a:pt x="0" y="40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67" name="Freeform 66"/>
            <p:cNvSpPr>
              <a:spLocks/>
            </p:cNvSpPr>
            <p:nvPr userDrawn="1"/>
          </p:nvSpPr>
          <p:spPr bwMode="auto">
            <a:xfrm>
              <a:off x="4767" y="3974"/>
              <a:ext cx="124" cy="105"/>
            </a:xfrm>
            <a:custGeom>
              <a:avLst/>
              <a:gdLst>
                <a:gd name="T0" fmla="*/ 255 w 496"/>
                <a:gd name="T1" fmla="*/ 246 h 422"/>
                <a:gd name="T2" fmla="*/ 255 w 496"/>
                <a:gd name="T3" fmla="*/ 246 h 422"/>
                <a:gd name="T4" fmla="*/ 251 w 496"/>
                <a:gd name="T5" fmla="*/ 257 h 422"/>
                <a:gd name="T6" fmla="*/ 248 w 496"/>
                <a:gd name="T7" fmla="*/ 270 h 422"/>
                <a:gd name="T8" fmla="*/ 248 w 496"/>
                <a:gd name="T9" fmla="*/ 270 h 422"/>
                <a:gd name="T10" fmla="*/ 244 w 496"/>
                <a:gd name="T11" fmla="*/ 257 h 422"/>
                <a:gd name="T12" fmla="*/ 241 w 496"/>
                <a:gd name="T13" fmla="*/ 246 h 422"/>
                <a:gd name="T14" fmla="*/ 159 w 496"/>
                <a:gd name="T15" fmla="*/ 39 h 422"/>
                <a:gd name="T16" fmla="*/ 159 w 496"/>
                <a:gd name="T17" fmla="*/ 39 h 422"/>
                <a:gd name="T18" fmla="*/ 153 w 496"/>
                <a:gd name="T19" fmla="*/ 28 h 422"/>
                <a:gd name="T20" fmla="*/ 147 w 496"/>
                <a:gd name="T21" fmla="*/ 19 h 422"/>
                <a:gd name="T22" fmla="*/ 140 w 496"/>
                <a:gd name="T23" fmla="*/ 11 h 422"/>
                <a:gd name="T24" fmla="*/ 132 w 496"/>
                <a:gd name="T25" fmla="*/ 7 h 422"/>
                <a:gd name="T26" fmla="*/ 122 w 496"/>
                <a:gd name="T27" fmla="*/ 3 h 422"/>
                <a:gd name="T28" fmla="*/ 110 w 496"/>
                <a:gd name="T29" fmla="*/ 1 h 422"/>
                <a:gd name="T30" fmla="*/ 98 w 496"/>
                <a:gd name="T31" fmla="*/ 1 h 422"/>
                <a:gd name="T32" fmla="*/ 84 w 496"/>
                <a:gd name="T33" fmla="*/ 0 h 422"/>
                <a:gd name="T34" fmla="*/ 84 w 496"/>
                <a:gd name="T35" fmla="*/ 0 h 422"/>
                <a:gd name="T36" fmla="*/ 58 w 496"/>
                <a:gd name="T37" fmla="*/ 1 h 422"/>
                <a:gd name="T38" fmla="*/ 42 w 496"/>
                <a:gd name="T39" fmla="*/ 2 h 422"/>
                <a:gd name="T40" fmla="*/ 0 w 496"/>
                <a:gd name="T41" fmla="*/ 422 h 422"/>
                <a:gd name="T42" fmla="*/ 93 w 496"/>
                <a:gd name="T43" fmla="*/ 422 h 422"/>
                <a:gd name="T44" fmla="*/ 113 w 496"/>
                <a:gd name="T45" fmla="*/ 140 h 422"/>
                <a:gd name="T46" fmla="*/ 201 w 496"/>
                <a:gd name="T47" fmla="*/ 353 h 422"/>
                <a:gd name="T48" fmla="*/ 201 w 496"/>
                <a:gd name="T49" fmla="*/ 353 h 422"/>
                <a:gd name="T50" fmla="*/ 204 w 496"/>
                <a:gd name="T51" fmla="*/ 359 h 422"/>
                <a:gd name="T52" fmla="*/ 208 w 496"/>
                <a:gd name="T53" fmla="*/ 364 h 422"/>
                <a:gd name="T54" fmla="*/ 213 w 496"/>
                <a:gd name="T55" fmla="*/ 368 h 422"/>
                <a:gd name="T56" fmla="*/ 218 w 496"/>
                <a:gd name="T57" fmla="*/ 371 h 422"/>
                <a:gd name="T58" fmla="*/ 224 w 496"/>
                <a:gd name="T59" fmla="*/ 373 h 422"/>
                <a:gd name="T60" fmla="*/ 231 w 496"/>
                <a:gd name="T61" fmla="*/ 376 h 422"/>
                <a:gd name="T62" fmla="*/ 239 w 496"/>
                <a:gd name="T63" fmla="*/ 377 h 422"/>
                <a:gd name="T64" fmla="*/ 248 w 496"/>
                <a:gd name="T65" fmla="*/ 377 h 422"/>
                <a:gd name="T66" fmla="*/ 248 w 496"/>
                <a:gd name="T67" fmla="*/ 377 h 422"/>
                <a:gd name="T68" fmla="*/ 257 w 496"/>
                <a:gd name="T69" fmla="*/ 377 h 422"/>
                <a:gd name="T70" fmla="*/ 266 w 496"/>
                <a:gd name="T71" fmla="*/ 376 h 422"/>
                <a:gd name="T72" fmla="*/ 273 w 496"/>
                <a:gd name="T73" fmla="*/ 373 h 422"/>
                <a:gd name="T74" fmla="*/ 279 w 496"/>
                <a:gd name="T75" fmla="*/ 371 h 422"/>
                <a:gd name="T76" fmla="*/ 284 w 496"/>
                <a:gd name="T77" fmla="*/ 368 h 422"/>
                <a:gd name="T78" fmla="*/ 288 w 496"/>
                <a:gd name="T79" fmla="*/ 364 h 422"/>
                <a:gd name="T80" fmla="*/ 291 w 496"/>
                <a:gd name="T81" fmla="*/ 359 h 422"/>
                <a:gd name="T82" fmla="*/ 294 w 496"/>
                <a:gd name="T83" fmla="*/ 353 h 422"/>
                <a:gd name="T84" fmla="*/ 382 w 496"/>
                <a:gd name="T85" fmla="*/ 140 h 422"/>
                <a:gd name="T86" fmla="*/ 403 w 496"/>
                <a:gd name="T87" fmla="*/ 422 h 422"/>
                <a:gd name="T88" fmla="*/ 496 w 496"/>
                <a:gd name="T89" fmla="*/ 422 h 422"/>
                <a:gd name="T90" fmla="*/ 454 w 496"/>
                <a:gd name="T91" fmla="*/ 2 h 422"/>
                <a:gd name="T92" fmla="*/ 454 w 496"/>
                <a:gd name="T93" fmla="*/ 2 h 422"/>
                <a:gd name="T94" fmla="*/ 438 w 496"/>
                <a:gd name="T95" fmla="*/ 1 h 422"/>
                <a:gd name="T96" fmla="*/ 412 w 496"/>
                <a:gd name="T97" fmla="*/ 0 h 422"/>
                <a:gd name="T98" fmla="*/ 412 w 496"/>
                <a:gd name="T99" fmla="*/ 0 h 422"/>
                <a:gd name="T100" fmla="*/ 397 w 496"/>
                <a:gd name="T101" fmla="*/ 1 h 422"/>
                <a:gd name="T102" fmla="*/ 385 w 496"/>
                <a:gd name="T103" fmla="*/ 1 h 422"/>
                <a:gd name="T104" fmla="*/ 374 w 496"/>
                <a:gd name="T105" fmla="*/ 3 h 422"/>
                <a:gd name="T106" fmla="*/ 365 w 496"/>
                <a:gd name="T107" fmla="*/ 7 h 422"/>
                <a:gd name="T108" fmla="*/ 356 w 496"/>
                <a:gd name="T109" fmla="*/ 11 h 422"/>
                <a:gd name="T110" fmla="*/ 348 w 496"/>
                <a:gd name="T111" fmla="*/ 19 h 422"/>
                <a:gd name="T112" fmla="*/ 342 w 496"/>
                <a:gd name="T113" fmla="*/ 28 h 422"/>
                <a:gd name="T114" fmla="*/ 337 w 496"/>
                <a:gd name="T115" fmla="*/ 39 h 422"/>
                <a:gd name="T116" fmla="*/ 255 w 496"/>
                <a:gd name="T117" fmla="*/ 246 h 4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96" h="422">
                  <a:moveTo>
                    <a:pt x="255" y="246"/>
                  </a:moveTo>
                  <a:lnTo>
                    <a:pt x="255" y="246"/>
                  </a:lnTo>
                  <a:lnTo>
                    <a:pt x="251" y="257"/>
                  </a:lnTo>
                  <a:lnTo>
                    <a:pt x="248" y="270"/>
                  </a:lnTo>
                  <a:lnTo>
                    <a:pt x="248" y="270"/>
                  </a:lnTo>
                  <a:lnTo>
                    <a:pt x="244" y="257"/>
                  </a:lnTo>
                  <a:lnTo>
                    <a:pt x="241" y="246"/>
                  </a:lnTo>
                  <a:lnTo>
                    <a:pt x="159" y="39"/>
                  </a:lnTo>
                  <a:lnTo>
                    <a:pt x="159" y="39"/>
                  </a:lnTo>
                  <a:lnTo>
                    <a:pt x="153" y="28"/>
                  </a:lnTo>
                  <a:lnTo>
                    <a:pt x="147" y="19"/>
                  </a:lnTo>
                  <a:lnTo>
                    <a:pt x="140" y="11"/>
                  </a:lnTo>
                  <a:lnTo>
                    <a:pt x="132" y="7"/>
                  </a:lnTo>
                  <a:lnTo>
                    <a:pt x="122" y="3"/>
                  </a:lnTo>
                  <a:lnTo>
                    <a:pt x="110" y="1"/>
                  </a:lnTo>
                  <a:lnTo>
                    <a:pt x="98" y="1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58" y="1"/>
                  </a:lnTo>
                  <a:lnTo>
                    <a:pt x="42" y="2"/>
                  </a:lnTo>
                  <a:lnTo>
                    <a:pt x="0" y="422"/>
                  </a:lnTo>
                  <a:lnTo>
                    <a:pt x="93" y="422"/>
                  </a:lnTo>
                  <a:lnTo>
                    <a:pt x="113" y="140"/>
                  </a:lnTo>
                  <a:lnTo>
                    <a:pt x="201" y="353"/>
                  </a:lnTo>
                  <a:lnTo>
                    <a:pt x="201" y="353"/>
                  </a:lnTo>
                  <a:lnTo>
                    <a:pt x="204" y="359"/>
                  </a:lnTo>
                  <a:lnTo>
                    <a:pt x="208" y="364"/>
                  </a:lnTo>
                  <a:lnTo>
                    <a:pt x="213" y="368"/>
                  </a:lnTo>
                  <a:lnTo>
                    <a:pt x="218" y="371"/>
                  </a:lnTo>
                  <a:lnTo>
                    <a:pt x="224" y="373"/>
                  </a:lnTo>
                  <a:lnTo>
                    <a:pt x="231" y="376"/>
                  </a:lnTo>
                  <a:lnTo>
                    <a:pt x="239" y="377"/>
                  </a:lnTo>
                  <a:lnTo>
                    <a:pt x="248" y="377"/>
                  </a:lnTo>
                  <a:lnTo>
                    <a:pt x="248" y="377"/>
                  </a:lnTo>
                  <a:lnTo>
                    <a:pt x="257" y="377"/>
                  </a:lnTo>
                  <a:lnTo>
                    <a:pt x="266" y="376"/>
                  </a:lnTo>
                  <a:lnTo>
                    <a:pt x="273" y="373"/>
                  </a:lnTo>
                  <a:lnTo>
                    <a:pt x="279" y="371"/>
                  </a:lnTo>
                  <a:lnTo>
                    <a:pt x="284" y="368"/>
                  </a:lnTo>
                  <a:lnTo>
                    <a:pt x="288" y="364"/>
                  </a:lnTo>
                  <a:lnTo>
                    <a:pt x="291" y="359"/>
                  </a:lnTo>
                  <a:lnTo>
                    <a:pt x="294" y="353"/>
                  </a:lnTo>
                  <a:lnTo>
                    <a:pt x="382" y="140"/>
                  </a:lnTo>
                  <a:lnTo>
                    <a:pt x="403" y="422"/>
                  </a:lnTo>
                  <a:lnTo>
                    <a:pt x="496" y="422"/>
                  </a:lnTo>
                  <a:lnTo>
                    <a:pt x="454" y="2"/>
                  </a:lnTo>
                  <a:lnTo>
                    <a:pt x="454" y="2"/>
                  </a:lnTo>
                  <a:lnTo>
                    <a:pt x="438" y="1"/>
                  </a:lnTo>
                  <a:lnTo>
                    <a:pt x="412" y="0"/>
                  </a:lnTo>
                  <a:lnTo>
                    <a:pt x="412" y="0"/>
                  </a:lnTo>
                  <a:lnTo>
                    <a:pt x="397" y="1"/>
                  </a:lnTo>
                  <a:lnTo>
                    <a:pt x="385" y="1"/>
                  </a:lnTo>
                  <a:lnTo>
                    <a:pt x="374" y="3"/>
                  </a:lnTo>
                  <a:lnTo>
                    <a:pt x="365" y="7"/>
                  </a:lnTo>
                  <a:lnTo>
                    <a:pt x="356" y="11"/>
                  </a:lnTo>
                  <a:lnTo>
                    <a:pt x="348" y="19"/>
                  </a:lnTo>
                  <a:lnTo>
                    <a:pt x="342" y="28"/>
                  </a:lnTo>
                  <a:lnTo>
                    <a:pt x="337" y="39"/>
                  </a:lnTo>
                  <a:lnTo>
                    <a:pt x="255" y="24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85" name="Freeform 84"/>
            <p:cNvSpPr>
              <a:spLocks/>
            </p:cNvSpPr>
            <p:nvPr userDrawn="1"/>
          </p:nvSpPr>
          <p:spPr bwMode="auto">
            <a:xfrm>
              <a:off x="4671" y="4034"/>
              <a:ext cx="43" cy="29"/>
            </a:xfrm>
            <a:custGeom>
              <a:avLst/>
              <a:gdLst>
                <a:gd name="T0" fmla="*/ 171 w 171"/>
                <a:gd name="T1" fmla="*/ 93 h 116"/>
                <a:gd name="T2" fmla="*/ 171 w 171"/>
                <a:gd name="T3" fmla="*/ 93 h 116"/>
                <a:gd name="T4" fmla="*/ 151 w 171"/>
                <a:gd name="T5" fmla="*/ 99 h 116"/>
                <a:gd name="T6" fmla="*/ 125 w 171"/>
                <a:gd name="T7" fmla="*/ 108 h 116"/>
                <a:gd name="T8" fmla="*/ 110 w 171"/>
                <a:gd name="T9" fmla="*/ 111 h 116"/>
                <a:gd name="T10" fmla="*/ 96 w 171"/>
                <a:gd name="T11" fmla="*/ 114 h 116"/>
                <a:gd name="T12" fmla="*/ 82 w 171"/>
                <a:gd name="T13" fmla="*/ 116 h 116"/>
                <a:gd name="T14" fmla="*/ 67 w 171"/>
                <a:gd name="T15" fmla="*/ 116 h 116"/>
                <a:gd name="T16" fmla="*/ 67 w 171"/>
                <a:gd name="T17" fmla="*/ 116 h 116"/>
                <a:gd name="T18" fmla="*/ 54 w 171"/>
                <a:gd name="T19" fmla="*/ 116 h 116"/>
                <a:gd name="T20" fmla="*/ 41 w 171"/>
                <a:gd name="T21" fmla="*/ 114 h 116"/>
                <a:gd name="T22" fmla="*/ 30 w 171"/>
                <a:gd name="T23" fmla="*/ 110 h 116"/>
                <a:gd name="T24" fmla="*/ 24 w 171"/>
                <a:gd name="T25" fmla="*/ 108 h 116"/>
                <a:gd name="T26" fmla="*/ 19 w 171"/>
                <a:gd name="T27" fmla="*/ 105 h 116"/>
                <a:gd name="T28" fmla="*/ 15 w 171"/>
                <a:gd name="T29" fmla="*/ 101 h 116"/>
                <a:gd name="T30" fmla="*/ 11 w 171"/>
                <a:gd name="T31" fmla="*/ 97 h 116"/>
                <a:gd name="T32" fmla="*/ 8 w 171"/>
                <a:gd name="T33" fmla="*/ 92 h 116"/>
                <a:gd name="T34" fmla="*/ 5 w 171"/>
                <a:gd name="T35" fmla="*/ 87 h 116"/>
                <a:gd name="T36" fmla="*/ 3 w 171"/>
                <a:gd name="T37" fmla="*/ 82 h 116"/>
                <a:gd name="T38" fmla="*/ 2 w 171"/>
                <a:gd name="T39" fmla="*/ 76 h 116"/>
                <a:gd name="T40" fmla="*/ 1 w 171"/>
                <a:gd name="T41" fmla="*/ 69 h 116"/>
                <a:gd name="T42" fmla="*/ 0 w 171"/>
                <a:gd name="T43" fmla="*/ 61 h 116"/>
                <a:gd name="T44" fmla="*/ 0 w 171"/>
                <a:gd name="T45" fmla="*/ 61 h 116"/>
                <a:gd name="T46" fmla="*/ 1 w 171"/>
                <a:gd name="T47" fmla="*/ 49 h 116"/>
                <a:gd name="T48" fmla="*/ 4 w 171"/>
                <a:gd name="T49" fmla="*/ 38 h 116"/>
                <a:gd name="T50" fmla="*/ 6 w 171"/>
                <a:gd name="T51" fmla="*/ 33 h 116"/>
                <a:gd name="T52" fmla="*/ 9 w 171"/>
                <a:gd name="T53" fmla="*/ 27 h 116"/>
                <a:gd name="T54" fmla="*/ 13 w 171"/>
                <a:gd name="T55" fmla="*/ 23 h 116"/>
                <a:gd name="T56" fmla="*/ 16 w 171"/>
                <a:gd name="T57" fmla="*/ 19 h 116"/>
                <a:gd name="T58" fmla="*/ 21 w 171"/>
                <a:gd name="T59" fmla="*/ 16 h 116"/>
                <a:gd name="T60" fmla="*/ 26 w 171"/>
                <a:gd name="T61" fmla="*/ 13 h 116"/>
                <a:gd name="T62" fmla="*/ 33 w 171"/>
                <a:gd name="T63" fmla="*/ 10 h 116"/>
                <a:gd name="T64" fmla="*/ 39 w 171"/>
                <a:gd name="T65" fmla="*/ 8 h 116"/>
                <a:gd name="T66" fmla="*/ 55 w 171"/>
                <a:gd name="T67" fmla="*/ 5 h 116"/>
                <a:gd name="T68" fmla="*/ 72 w 171"/>
                <a:gd name="T69" fmla="*/ 3 h 116"/>
                <a:gd name="T70" fmla="*/ 171 w 171"/>
                <a:gd name="T71" fmla="*/ 0 h 116"/>
                <a:gd name="T72" fmla="*/ 171 w 171"/>
                <a:gd name="T73" fmla="*/ 93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71" h="116">
                  <a:moveTo>
                    <a:pt x="171" y="93"/>
                  </a:moveTo>
                  <a:lnTo>
                    <a:pt x="171" y="93"/>
                  </a:lnTo>
                  <a:lnTo>
                    <a:pt x="151" y="99"/>
                  </a:lnTo>
                  <a:lnTo>
                    <a:pt x="125" y="108"/>
                  </a:lnTo>
                  <a:lnTo>
                    <a:pt x="110" y="111"/>
                  </a:lnTo>
                  <a:lnTo>
                    <a:pt x="96" y="114"/>
                  </a:lnTo>
                  <a:lnTo>
                    <a:pt x="82" y="116"/>
                  </a:lnTo>
                  <a:lnTo>
                    <a:pt x="67" y="116"/>
                  </a:lnTo>
                  <a:lnTo>
                    <a:pt x="67" y="116"/>
                  </a:lnTo>
                  <a:lnTo>
                    <a:pt x="54" y="116"/>
                  </a:lnTo>
                  <a:lnTo>
                    <a:pt x="41" y="114"/>
                  </a:lnTo>
                  <a:lnTo>
                    <a:pt x="30" y="110"/>
                  </a:lnTo>
                  <a:lnTo>
                    <a:pt x="24" y="108"/>
                  </a:lnTo>
                  <a:lnTo>
                    <a:pt x="19" y="105"/>
                  </a:lnTo>
                  <a:lnTo>
                    <a:pt x="15" y="101"/>
                  </a:lnTo>
                  <a:lnTo>
                    <a:pt x="11" y="97"/>
                  </a:lnTo>
                  <a:lnTo>
                    <a:pt x="8" y="92"/>
                  </a:lnTo>
                  <a:lnTo>
                    <a:pt x="5" y="87"/>
                  </a:lnTo>
                  <a:lnTo>
                    <a:pt x="3" y="82"/>
                  </a:lnTo>
                  <a:lnTo>
                    <a:pt x="2" y="76"/>
                  </a:lnTo>
                  <a:lnTo>
                    <a:pt x="1" y="69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1" y="49"/>
                  </a:lnTo>
                  <a:lnTo>
                    <a:pt x="4" y="38"/>
                  </a:lnTo>
                  <a:lnTo>
                    <a:pt x="6" y="33"/>
                  </a:lnTo>
                  <a:lnTo>
                    <a:pt x="9" y="27"/>
                  </a:lnTo>
                  <a:lnTo>
                    <a:pt x="13" y="23"/>
                  </a:lnTo>
                  <a:lnTo>
                    <a:pt x="16" y="19"/>
                  </a:lnTo>
                  <a:lnTo>
                    <a:pt x="21" y="16"/>
                  </a:lnTo>
                  <a:lnTo>
                    <a:pt x="26" y="13"/>
                  </a:lnTo>
                  <a:lnTo>
                    <a:pt x="33" y="10"/>
                  </a:lnTo>
                  <a:lnTo>
                    <a:pt x="39" y="8"/>
                  </a:lnTo>
                  <a:lnTo>
                    <a:pt x="55" y="5"/>
                  </a:lnTo>
                  <a:lnTo>
                    <a:pt x="72" y="3"/>
                  </a:lnTo>
                  <a:lnTo>
                    <a:pt x="171" y="0"/>
                  </a:lnTo>
                  <a:lnTo>
                    <a:pt x="171" y="9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86" name="Freeform 85"/>
            <p:cNvSpPr>
              <a:spLocks/>
            </p:cNvSpPr>
            <p:nvPr userDrawn="1"/>
          </p:nvSpPr>
          <p:spPr bwMode="auto">
            <a:xfrm>
              <a:off x="4649" y="3974"/>
              <a:ext cx="88" cy="107"/>
            </a:xfrm>
            <a:custGeom>
              <a:avLst/>
              <a:gdLst>
                <a:gd name="T0" fmla="*/ 205 w 352"/>
                <a:gd name="T1" fmla="*/ 0 h 428"/>
                <a:gd name="T2" fmla="*/ 147 w 352"/>
                <a:gd name="T3" fmla="*/ 4 h 428"/>
                <a:gd name="T4" fmla="*/ 97 w 352"/>
                <a:gd name="T5" fmla="*/ 12 h 428"/>
                <a:gd name="T6" fmla="*/ 58 w 352"/>
                <a:gd name="T7" fmla="*/ 23 h 428"/>
                <a:gd name="T8" fmla="*/ 33 w 352"/>
                <a:gd name="T9" fmla="*/ 33 h 428"/>
                <a:gd name="T10" fmla="*/ 52 w 352"/>
                <a:gd name="T11" fmla="*/ 102 h 428"/>
                <a:gd name="T12" fmla="*/ 92 w 352"/>
                <a:gd name="T13" fmla="*/ 91 h 428"/>
                <a:gd name="T14" fmla="*/ 133 w 352"/>
                <a:gd name="T15" fmla="*/ 82 h 428"/>
                <a:gd name="T16" fmla="*/ 179 w 352"/>
                <a:gd name="T17" fmla="*/ 79 h 428"/>
                <a:gd name="T18" fmla="*/ 197 w 352"/>
                <a:gd name="T19" fmla="*/ 80 h 428"/>
                <a:gd name="T20" fmla="*/ 221 w 352"/>
                <a:gd name="T21" fmla="*/ 84 h 428"/>
                <a:gd name="T22" fmla="*/ 234 w 352"/>
                <a:gd name="T23" fmla="*/ 90 h 428"/>
                <a:gd name="T24" fmla="*/ 244 w 352"/>
                <a:gd name="T25" fmla="*/ 98 h 428"/>
                <a:gd name="T26" fmla="*/ 251 w 352"/>
                <a:gd name="T27" fmla="*/ 108 h 428"/>
                <a:gd name="T28" fmla="*/ 256 w 352"/>
                <a:gd name="T29" fmla="*/ 120 h 428"/>
                <a:gd name="T30" fmla="*/ 260 w 352"/>
                <a:gd name="T31" fmla="*/ 137 h 428"/>
                <a:gd name="T32" fmla="*/ 260 w 352"/>
                <a:gd name="T33" fmla="*/ 176 h 428"/>
                <a:gd name="T34" fmla="*/ 179 w 352"/>
                <a:gd name="T35" fmla="*/ 176 h 428"/>
                <a:gd name="T36" fmla="*/ 132 w 352"/>
                <a:gd name="T37" fmla="*/ 179 h 428"/>
                <a:gd name="T38" fmla="*/ 93 w 352"/>
                <a:gd name="T39" fmla="*/ 187 h 428"/>
                <a:gd name="T40" fmla="*/ 61 w 352"/>
                <a:gd name="T41" fmla="*/ 200 h 428"/>
                <a:gd name="T42" fmla="*/ 38 w 352"/>
                <a:gd name="T43" fmla="*/ 216 h 428"/>
                <a:gd name="T44" fmla="*/ 20 w 352"/>
                <a:gd name="T45" fmla="*/ 236 h 428"/>
                <a:gd name="T46" fmla="*/ 9 w 352"/>
                <a:gd name="T47" fmla="*/ 257 h 428"/>
                <a:gd name="T48" fmla="*/ 2 w 352"/>
                <a:gd name="T49" fmla="*/ 282 h 428"/>
                <a:gd name="T50" fmla="*/ 0 w 352"/>
                <a:gd name="T51" fmla="*/ 307 h 428"/>
                <a:gd name="T52" fmla="*/ 1 w 352"/>
                <a:gd name="T53" fmla="*/ 323 h 428"/>
                <a:gd name="T54" fmla="*/ 7 w 352"/>
                <a:gd name="T55" fmla="*/ 352 h 428"/>
                <a:gd name="T56" fmla="*/ 19 w 352"/>
                <a:gd name="T57" fmla="*/ 376 h 428"/>
                <a:gd name="T58" fmla="*/ 35 w 352"/>
                <a:gd name="T59" fmla="*/ 394 h 428"/>
                <a:gd name="T60" fmla="*/ 54 w 352"/>
                <a:gd name="T61" fmla="*/ 408 h 428"/>
                <a:gd name="T62" fmla="*/ 77 w 352"/>
                <a:gd name="T63" fmla="*/ 418 h 428"/>
                <a:gd name="T64" fmla="*/ 101 w 352"/>
                <a:gd name="T65" fmla="*/ 424 h 428"/>
                <a:gd name="T66" fmla="*/ 126 w 352"/>
                <a:gd name="T67" fmla="*/ 427 h 428"/>
                <a:gd name="T68" fmla="*/ 138 w 352"/>
                <a:gd name="T69" fmla="*/ 428 h 428"/>
                <a:gd name="T70" fmla="*/ 164 w 352"/>
                <a:gd name="T71" fmla="*/ 426 h 428"/>
                <a:gd name="T72" fmla="*/ 209 w 352"/>
                <a:gd name="T73" fmla="*/ 418 h 428"/>
                <a:gd name="T74" fmla="*/ 241 w 352"/>
                <a:gd name="T75" fmla="*/ 406 h 428"/>
                <a:gd name="T76" fmla="*/ 260 w 352"/>
                <a:gd name="T77" fmla="*/ 397 h 428"/>
                <a:gd name="T78" fmla="*/ 264 w 352"/>
                <a:gd name="T79" fmla="*/ 396 h 428"/>
                <a:gd name="T80" fmla="*/ 270 w 352"/>
                <a:gd name="T81" fmla="*/ 398 h 428"/>
                <a:gd name="T82" fmla="*/ 284 w 352"/>
                <a:gd name="T83" fmla="*/ 404 h 428"/>
                <a:gd name="T84" fmla="*/ 311 w 352"/>
                <a:gd name="T85" fmla="*/ 411 h 428"/>
                <a:gd name="T86" fmla="*/ 352 w 352"/>
                <a:gd name="T87" fmla="*/ 413 h 428"/>
                <a:gd name="T88" fmla="*/ 352 w 352"/>
                <a:gd name="T89" fmla="*/ 122 h 428"/>
                <a:gd name="T90" fmla="*/ 350 w 352"/>
                <a:gd name="T91" fmla="*/ 92 h 428"/>
                <a:gd name="T92" fmla="*/ 343 w 352"/>
                <a:gd name="T93" fmla="*/ 66 h 428"/>
                <a:gd name="T94" fmla="*/ 331 w 352"/>
                <a:gd name="T95" fmla="*/ 45 h 428"/>
                <a:gd name="T96" fmla="*/ 314 w 352"/>
                <a:gd name="T97" fmla="*/ 29 h 428"/>
                <a:gd name="T98" fmla="*/ 293 w 352"/>
                <a:gd name="T99" fmla="*/ 15 h 428"/>
                <a:gd name="T100" fmla="*/ 268 w 352"/>
                <a:gd name="T101" fmla="*/ 7 h 428"/>
                <a:gd name="T102" fmla="*/ 238 w 352"/>
                <a:gd name="T103" fmla="*/ 2 h 428"/>
                <a:gd name="T104" fmla="*/ 205 w 352"/>
                <a:gd name="T105" fmla="*/ 0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52" h="428">
                  <a:moveTo>
                    <a:pt x="205" y="0"/>
                  </a:moveTo>
                  <a:lnTo>
                    <a:pt x="205" y="0"/>
                  </a:lnTo>
                  <a:lnTo>
                    <a:pt x="176" y="1"/>
                  </a:lnTo>
                  <a:lnTo>
                    <a:pt x="147" y="4"/>
                  </a:lnTo>
                  <a:lnTo>
                    <a:pt x="121" y="7"/>
                  </a:lnTo>
                  <a:lnTo>
                    <a:pt x="97" y="12"/>
                  </a:lnTo>
                  <a:lnTo>
                    <a:pt x="77" y="17"/>
                  </a:lnTo>
                  <a:lnTo>
                    <a:pt x="58" y="23"/>
                  </a:lnTo>
                  <a:lnTo>
                    <a:pt x="44" y="28"/>
                  </a:lnTo>
                  <a:lnTo>
                    <a:pt x="33" y="33"/>
                  </a:lnTo>
                  <a:lnTo>
                    <a:pt x="52" y="102"/>
                  </a:lnTo>
                  <a:lnTo>
                    <a:pt x="52" y="102"/>
                  </a:lnTo>
                  <a:lnTo>
                    <a:pt x="63" y="98"/>
                  </a:lnTo>
                  <a:lnTo>
                    <a:pt x="92" y="91"/>
                  </a:lnTo>
                  <a:lnTo>
                    <a:pt x="111" y="86"/>
                  </a:lnTo>
                  <a:lnTo>
                    <a:pt x="133" y="82"/>
                  </a:lnTo>
                  <a:lnTo>
                    <a:pt x="155" y="80"/>
                  </a:lnTo>
                  <a:lnTo>
                    <a:pt x="179" y="79"/>
                  </a:lnTo>
                  <a:lnTo>
                    <a:pt x="179" y="79"/>
                  </a:lnTo>
                  <a:lnTo>
                    <a:pt x="197" y="80"/>
                  </a:lnTo>
                  <a:lnTo>
                    <a:pt x="214" y="82"/>
                  </a:lnTo>
                  <a:lnTo>
                    <a:pt x="221" y="84"/>
                  </a:lnTo>
                  <a:lnTo>
                    <a:pt x="228" y="86"/>
                  </a:lnTo>
                  <a:lnTo>
                    <a:pt x="234" y="90"/>
                  </a:lnTo>
                  <a:lnTo>
                    <a:pt x="239" y="94"/>
                  </a:lnTo>
                  <a:lnTo>
                    <a:pt x="244" y="98"/>
                  </a:lnTo>
                  <a:lnTo>
                    <a:pt x="248" y="102"/>
                  </a:lnTo>
                  <a:lnTo>
                    <a:pt x="251" y="108"/>
                  </a:lnTo>
                  <a:lnTo>
                    <a:pt x="254" y="114"/>
                  </a:lnTo>
                  <a:lnTo>
                    <a:pt x="256" y="120"/>
                  </a:lnTo>
                  <a:lnTo>
                    <a:pt x="258" y="129"/>
                  </a:lnTo>
                  <a:lnTo>
                    <a:pt x="260" y="137"/>
                  </a:lnTo>
                  <a:lnTo>
                    <a:pt x="260" y="146"/>
                  </a:lnTo>
                  <a:lnTo>
                    <a:pt x="260" y="176"/>
                  </a:lnTo>
                  <a:lnTo>
                    <a:pt x="179" y="176"/>
                  </a:lnTo>
                  <a:lnTo>
                    <a:pt x="179" y="176"/>
                  </a:lnTo>
                  <a:lnTo>
                    <a:pt x="154" y="177"/>
                  </a:lnTo>
                  <a:lnTo>
                    <a:pt x="132" y="179"/>
                  </a:lnTo>
                  <a:lnTo>
                    <a:pt x="111" y="182"/>
                  </a:lnTo>
                  <a:lnTo>
                    <a:pt x="93" y="187"/>
                  </a:lnTo>
                  <a:lnTo>
                    <a:pt x="77" y="192"/>
                  </a:lnTo>
                  <a:lnTo>
                    <a:pt x="61" y="200"/>
                  </a:lnTo>
                  <a:lnTo>
                    <a:pt x="49" y="207"/>
                  </a:lnTo>
                  <a:lnTo>
                    <a:pt x="38" y="216"/>
                  </a:lnTo>
                  <a:lnTo>
                    <a:pt x="29" y="225"/>
                  </a:lnTo>
                  <a:lnTo>
                    <a:pt x="20" y="236"/>
                  </a:lnTo>
                  <a:lnTo>
                    <a:pt x="14" y="246"/>
                  </a:lnTo>
                  <a:lnTo>
                    <a:pt x="9" y="257"/>
                  </a:lnTo>
                  <a:lnTo>
                    <a:pt x="5" y="270"/>
                  </a:lnTo>
                  <a:lnTo>
                    <a:pt x="2" y="282"/>
                  </a:lnTo>
                  <a:lnTo>
                    <a:pt x="1" y="294"/>
                  </a:lnTo>
                  <a:lnTo>
                    <a:pt x="0" y="307"/>
                  </a:lnTo>
                  <a:lnTo>
                    <a:pt x="0" y="307"/>
                  </a:lnTo>
                  <a:lnTo>
                    <a:pt x="1" y="323"/>
                  </a:lnTo>
                  <a:lnTo>
                    <a:pt x="3" y="338"/>
                  </a:lnTo>
                  <a:lnTo>
                    <a:pt x="7" y="352"/>
                  </a:lnTo>
                  <a:lnTo>
                    <a:pt x="12" y="364"/>
                  </a:lnTo>
                  <a:lnTo>
                    <a:pt x="19" y="376"/>
                  </a:lnTo>
                  <a:lnTo>
                    <a:pt x="27" y="386"/>
                  </a:lnTo>
                  <a:lnTo>
                    <a:pt x="35" y="394"/>
                  </a:lnTo>
                  <a:lnTo>
                    <a:pt x="45" y="401"/>
                  </a:lnTo>
                  <a:lnTo>
                    <a:pt x="54" y="408"/>
                  </a:lnTo>
                  <a:lnTo>
                    <a:pt x="65" y="414"/>
                  </a:lnTo>
                  <a:lnTo>
                    <a:pt x="77" y="418"/>
                  </a:lnTo>
                  <a:lnTo>
                    <a:pt x="89" y="422"/>
                  </a:lnTo>
                  <a:lnTo>
                    <a:pt x="101" y="424"/>
                  </a:lnTo>
                  <a:lnTo>
                    <a:pt x="113" y="426"/>
                  </a:lnTo>
                  <a:lnTo>
                    <a:pt x="126" y="427"/>
                  </a:lnTo>
                  <a:lnTo>
                    <a:pt x="138" y="428"/>
                  </a:lnTo>
                  <a:lnTo>
                    <a:pt x="138" y="428"/>
                  </a:lnTo>
                  <a:lnTo>
                    <a:pt x="151" y="427"/>
                  </a:lnTo>
                  <a:lnTo>
                    <a:pt x="164" y="426"/>
                  </a:lnTo>
                  <a:lnTo>
                    <a:pt x="189" y="423"/>
                  </a:lnTo>
                  <a:lnTo>
                    <a:pt x="209" y="418"/>
                  </a:lnTo>
                  <a:lnTo>
                    <a:pt x="227" y="412"/>
                  </a:lnTo>
                  <a:lnTo>
                    <a:pt x="241" y="406"/>
                  </a:lnTo>
                  <a:lnTo>
                    <a:pt x="252" y="401"/>
                  </a:lnTo>
                  <a:lnTo>
                    <a:pt x="260" y="397"/>
                  </a:lnTo>
                  <a:lnTo>
                    <a:pt x="264" y="396"/>
                  </a:lnTo>
                  <a:lnTo>
                    <a:pt x="264" y="396"/>
                  </a:lnTo>
                  <a:lnTo>
                    <a:pt x="266" y="397"/>
                  </a:lnTo>
                  <a:lnTo>
                    <a:pt x="270" y="398"/>
                  </a:lnTo>
                  <a:lnTo>
                    <a:pt x="276" y="401"/>
                  </a:lnTo>
                  <a:lnTo>
                    <a:pt x="284" y="404"/>
                  </a:lnTo>
                  <a:lnTo>
                    <a:pt x="295" y="407"/>
                  </a:lnTo>
                  <a:lnTo>
                    <a:pt x="311" y="411"/>
                  </a:lnTo>
                  <a:lnTo>
                    <a:pt x="329" y="412"/>
                  </a:lnTo>
                  <a:lnTo>
                    <a:pt x="352" y="413"/>
                  </a:lnTo>
                  <a:lnTo>
                    <a:pt x="352" y="122"/>
                  </a:lnTo>
                  <a:lnTo>
                    <a:pt x="352" y="122"/>
                  </a:lnTo>
                  <a:lnTo>
                    <a:pt x="352" y="106"/>
                  </a:lnTo>
                  <a:lnTo>
                    <a:pt x="350" y="92"/>
                  </a:lnTo>
                  <a:lnTo>
                    <a:pt x="347" y="78"/>
                  </a:lnTo>
                  <a:lnTo>
                    <a:pt x="343" y="66"/>
                  </a:lnTo>
                  <a:lnTo>
                    <a:pt x="337" y="56"/>
                  </a:lnTo>
                  <a:lnTo>
                    <a:pt x="331" y="45"/>
                  </a:lnTo>
                  <a:lnTo>
                    <a:pt x="323" y="36"/>
                  </a:lnTo>
                  <a:lnTo>
                    <a:pt x="314" y="29"/>
                  </a:lnTo>
                  <a:lnTo>
                    <a:pt x="304" y="22"/>
                  </a:lnTo>
                  <a:lnTo>
                    <a:pt x="293" y="15"/>
                  </a:lnTo>
                  <a:lnTo>
                    <a:pt x="281" y="11"/>
                  </a:lnTo>
                  <a:lnTo>
                    <a:pt x="268" y="7"/>
                  </a:lnTo>
                  <a:lnTo>
                    <a:pt x="253" y="4"/>
                  </a:lnTo>
                  <a:lnTo>
                    <a:pt x="238" y="2"/>
                  </a:lnTo>
                  <a:lnTo>
                    <a:pt x="223" y="1"/>
                  </a:lnTo>
                  <a:lnTo>
                    <a:pt x="205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87" name="Freeform 10"/>
            <p:cNvSpPr>
              <a:spLocks/>
            </p:cNvSpPr>
            <p:nvPr userDrawn="1"/>
          </p:nvSpPr>
          <p:spPr bwMode="auto">
            <a:xfrm>
              <a:off x="4936" y="4034"/>
              <a:ext cx="43" cy="29"/>
            </a:xfrm>
            <a:custGeom>
              <a:avLst/>
              <a:gdLst>
                <a:gd name="T0" fmla="*/ 171 w 171"/>
                <a:gd name="T1" fmla="*/ 93 h 116"/>
                <a:gd name="T2" fmla="*/ 171 w 171"/>
                <a:gd name="T3" fmla="*/ 93 h 116"/>
                <a:gd name="T4" fmla="*/ 152 w 171"/>
                <a:gd name="T5" fmla="*/ 99 h 116"/>
                <a:gd name="T6" fmla="*/ 125 w 171"/>
                <a:gd name="T7" fmla="*/ 108 h 116"/>
                <a:gd name="T8" fmla="*/ 111 w 171"/>
                <a:gd name="T9" fmla="*/ 111 h 116"/>
                <a:gd name="T10" fmla="*/ 95 w 171"/>
                <a:gd name="T11" fmla="*/ 114 h 116"/>
                <a:gd name="T12" fmla="*/ 81 w 171"/>
                <a:gd name="T13" fmla="*/ 116 h 116"/>
                <a:gd name="T14" fmla="*/ 68 w 171"/>
                <a:gd name="T15" fmla="*/ 116 h 116"/>
                <a:gd name="T16" fmla="*/ 68 w 171"/>
                <a:gd name="T17" fmla="*/ 116 h 116"/>
                <a:gd name="T18" fmla="*/ 54 w 171"/>
                <a:gd name="T19" fmla="*/ 116 h 116"/>
                <a:gd name="T20" fmla="*/ 41 w 171"/>
                <a:gd name="T21" fmla="*/ 114 h 116"/>
                <a:gd name="T22" fmla="*/ 29 w 171"/>
                <a:gd name="T23" fmla="*/ 110 h 116"/>
                <a:gd name="T24" fmla="*/ 24 w 171"/>
                <a:gd name="T25" fmla="*/ 108 h 116"/>
                <a:gd name="T26" fmla="*/ 20 w 171"/>
                <a:gd name="T27" fmla="*/ 105 h 116"/>
                <a:gd name="T28" fmla="*/ 16 w 171"/>
                <a:gd name="T29" fmla="*/ 101 h 116"/>
                <a:gd name="T30" fmla="*/ 12 w 171"/>
                <a:gd name="T31" fmla="*/ 97 h 116"/>
                <a:gd name="T32" fmla="*/ 9 w 171"/>
                <a:gd name="T33" fmla="*/ 92 h 116"/>
                <a:gd name="T34" fmla="*/ 6 w 171"/>
                <a:gd name="T35" fmla="*/ 87 h 116"/>
                <a:gd name="T36" fmla="*/ 3 w 171"/>
                <a:gd name="T37" fmla="*/ 82 h 116"/>
                <a:gd name="T38" fmla="*/ 1 w 171"/>
                <a:gd name="T39" fmla="*/ 76 h 116"/>
                <a:gd name="T40" fmla="*/ 0 w 171"/>
                <a:gd name="T41" fmla="*/ 69 h 116"/>
                <a:gd name="T42" fmla="*/ 0 w 171"/>
                <a:gd name="T43" fmla="*/ 61 h 116"/>
                <a:gd name="T44" fmla="*/ 0 w 171"/>
                <a:gd name="T45" fmla="*/ 61 h 116"/>
                <a:gd name="T46" fmla="*/ 1 w 171"/>
                <a:gd name="T47" fmla="*/ 49 h 116"/>
                <a:gd name="T48" fmla="*/ 4 w 171"/>
                <a:gd name="T49" fmla="*/ 38 h 116"/>
                <a:gd name="T50" fmla="*/ 7 w 171"/>
                <a:gd name="T51" fmla="*/ 33 h 116"/>
                <a:gd name="T52" fmla="*/ 10 w 171"/>
                <a:gd name="T53" fmla="*/ 27 h 116"/>
                <a:gd name="T54" fmla="*/ 13 w 171"/>
                <a:gd name="T55" fmla="*/ 23 h 116"/>
                <a:gd name="T56" fmla="*/ 17 w 171"/>
                <a:gd name="T57" fmla="*/ 19 h 116"/>
                <a:gd name="T58" fmla="*/ 22 w 171"/>
                <a:gd name="T59" fmla="*/ 16 h 116"/>
                <a:gd name="T60" fmla="*/ 27 w 171"/>
                <a:gd name="T61" fmla="*/ 13 h 116"/>
                <a:gd name="T62" fmla="*/ 33 w 171"/>
                <a:gd name="T63" fmla="*/ 10 h 116"/>
                <a:gd name="T64" fmla="*/ 39 w 171"/>
                <a:gd name="T65" fmla="*/ 8 h 116"/>
                <a:gd name="T66" fmla="*/ 55 w 171"/>
                <a:gd name="T67" fmla="*/ 5 h 116"/>
                <a:gd name="T68" fmla="*/ 73 w 171"/>
                <a:gd name="T69" fmla="*/ 3 h 116"/>
                <a:gd name="T70" fmla="*/ 171 w 171"/>
                <a:gd name="T71" fmla="*/ 0 h 116"/>
                <a:gd name="T72" fmla="*/ 171 w 171"/>
                <a:gd name="T73" fmla="*/ 93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71" h="116">
                  <a:moveTo>
                    <a:pt x="171" y="93"/>
                  </a:moveTo>
                  <a:lnTo>
                    <a:pt x="171" y="93"/>
                  </a:lnTo>
                  <a:lnTo>
                    <a:pt x="152" y="99"/>
                  </a:lnTo>
                  <a:lnTo>
                    <a:pt x="125" y="108"/>
                  </a:lnTo>
                  <a:lnTo>
                    <a:pt x="111" y="111"/>
                  </a:lnTo>
                  <a:lnTo>
                    <a:pt x="95" y="114"/>
                  </a:lnTo>
                  <a:lnTo>
                    <a:pt x="81" y="116"/>
                  </a:lnTo>
                  <a:lnTo>
                    <a:pt x="68" y="116"/>
                  </a:lnTo>
                  <a:lnTo>
                    <a:pt x="68" y="116"/>
                  </a:lnTo>
                  <a:lnTo>
                    <a:pt x="54" y="116"/>
                  </a:lnTo>
                  <a:lnTo>
                    <a:pt x="41" y="114"/>
                  </a:lnTo>
                  <a:lnTo>
                    <a:pt x="29" y="110"/>
                  </a:lnTo>
                  <a:lnTo>
                    <a:pt x="24" y="108"/>
                  </a:lnTo>
                  <a:lnTo>
                    <a:pt x="20" y="105"/>
                  </a:lnTo>
                  <a:lnTo>
                    <a:pt x="16" y="101"/>
                  </a:lnTo>
                  <a:lnTo>
                    <a:pt x="12" y="97"/>
                  </a:lnTo>
                  <a:lnTo>
                    <a:pt x="9" y="92"/>
                  </a:lnTo>
                  <a:lnTo>
                    <a:pt x="6" y="87"/>
                  </a:lnTo>
                  <a:lnTo>
                    <a:pt x="3" y="82"/>
                  </a:lnTo>
                  <a:lnTo>
                    <a:pt x="1" y="76"/>
                  </a:lnTo>
                  <a:lnTo>
                    <a:pt x="0" y="69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1" y="49"/>
                  </a:lnTo>
                  <a:lnTo>
                    <a:pt x="4" y="38"/>
                  </a:lnTo>
                  <a:lnTo>
                    <a:pt x="7" y="33"/>
                  </a:lnTo>
                  <a:lnTo>
                    <a:pt x="10" y="27"/>
                  </a:lnTo>
                  <a:lnTo>
                    <a:pt x="13" y="23"/>
                  </a:lnTo>
                  <a:lnTo>
                    <a:pt x="17" y="19"/>
                  </a:lnTo>
                  <a:lnTo>
                    <a:pt x="22" y="16"/>
                  </a:lnTo>
                  <a:lnTo>
                    <a:pt x="27" y="13"/>
                  </a:lnTo>
                  <a:lnTo>
                    <a:pt x="33" y="10"/>
                  </a:lnTo>
                  <a:lnTo>
                    <a:pt x="39" y="8"/>
                  </a:lnTo>
                  <a:lnTo>
                    <a:pt x="55" y="5"/>
                  </a:lnTo>
                  <a:lnTo>
                    <a:pt x="73" y="3"/>
                  </a:lnTo>
                  <a:lnTo>
                    <a:pt x="171" y="0"/>
                  </a:lnTo>
                  <a:lnTo>
                    <a:pt x="171" y="9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88" name="Freeform 11"/>
            <p:cNvSpPr>
              <a:spLocks/>
            </p:cNvSpPr>
            <p:nvPr userDrawn="1"/>
          </p:nvSpPr>
          <p:spPr bwMode="auto">
            <a:xfrm>
              <a:off x="4914" y="3974"/>
              <a:ext cx="88" cy="107"/>
            </a:xfrm>
            <a:custGeom>
              <a:avLst/>
              <a:gdLst>
                <a:gd name="T0" fmla="*/ 206 w 353"/>
                <a:gd name="T1" fmla="*/ 0 h 428"/>
                <a:gd name="T2" fmla="*/ 148 w 353"/>
                <a:gd name="T3" fmla="*/ 4 h 428"/>
                <a:gd name="T4" fmla="*/ 98 w 353"/>
                <a:gd name="T5" fmla="*/ 12 h 428"/>
                <a:gd name="T6" fmla="*/ 59 w 353"/>
                <a:gd name="T7" fmla="*/ 23 h 428"/>
                <a:gd name="T8" fmla="*/ 33 w 353"/>
                <a:gd name="T9" fmla="*/ 33 h 428"/>
                <a:gd name="T10" fmla="*/ 53 w 353"/>
                <a:gd name="T11" fmla="*/ 102 h 428"/>
                <a:gd name="T12" fmla="*/ 92 w 353"/>
                <a:gd name="T13" fmla="*/ 91 h 428"/>
                <a:gd name="T14" fmla="*/ 132 w 353"/>
                <a:gd name="T15" fmla="*/ 82 h 428"/>
                <a:gd name="T16" fmla="*/ 178 w 353"/>
                <a:gd name="T17" fmla="*/ 79 h 428"/>
                <a:gd name="T18" fmla="*/ 198 w 353"/>
                <a:gd name="T19" fmla="*/ 80 h 428"/>
                <a:gd name="T20" fmla="*/ 221 w 353"/>
                <a:gd name="T21" fmla="*/ 84 h 428"/>
                <a:gd name="T22" fmla="*/ 233 w 353"/>
                <a:gd name="T23" fmla="*/ 90 h 428"/>
                <a:gd name="T24" fmla="*/ 244 w 353"/>
                <a:gd name="T25" fmla="*/ 98 h 428"/>
                <a:gd name="T26" fmla="*/ 252 w 353"/>
                <a:gd name="T27" fmla="*/ 108 h 428"/>
                <a:gd name="T28" fmla="*/ 257 w 353"/>
                <a:gd name="T29" fmla="*/ 120 h 428"/>
                <a:gd name="T30" fmla="*/ 259 w 353"/>
                <a:gd name="T31" fmla="*/ 137 h 428"/>
                <a:gd name="T32" fmla="*/ 260 w 353"/>
                <a:gd name="T33" fmla="*/ 176 h 428"/>
                <a:gd name="T34" fmla="*/ 178 w 353"/>
                <a:gd name="T35" fmla="*/ 176 h 428"/>
                <a:gd name="T36" fmla="*/ 131 w 353"/>
                <a:gd name="T37" fmla="*/ 179 h 428"/>
                <a:gd name="T38" fmla="*/ 92 w 353"/>
                <a:gd name="T39" fmla="*/ 187 h 428"/>
                <a:gd name="T40" fmla="*/ 62 w 353"/>
                <a:gd name="T41" fmla="*/ 200 h 428"/>
                <a:gd name="T42" fmla="*/ 38 w 353"/>
                <a:gd name="T43" fmla="*/ 216 h 428"/>
                <a:gd name="T44" fmla="*/ 21 w 353"/>
                <a:gd name="T45" fmla="*/ 236 h 428"/>
                <a:gd name="T46" fmla="*/ 9 w 353"/>
                <a:gd name="T47" fmla="*/ 257 h 428"/>
                <a:gd name="T48" fmla="*/ 3 w 353"/>
                <a:gd name="T49" fmla="*/ 282 h 428"/>
                <a:gd name="T50" fmla="*/ 0 w 353"/>
                <a:gd name="T51" fmla="*/ 307 h 428"/>
                <a:gd name="T52" fmla="*/ 2 w 353"/>
                <a:gd name="T53" fmla="*/ 323 h 428"/>
                <a:gd name="T54" fmla="*/ 8 w 353"/>
                <a:gd name="T55" fmla="*/ 352 h 428"/>
                <a:gd name="T56" fmla="*/ 19 w 353"/>
                <a:gd name="T57" fmla="*/ 376 h 428"/>
                <a:gd name="T58" fmla="*/ 35 w 353"/>
                <a:gd name="T59" fmla="*/ 394 h 428"/>
                <a:gd name="T60" fmla="*/ 55 w 353"/>
                <a:gd name="T61" fmla="*/ 408 h 428"/>
                <a:gd name="T62" fmla="*/ 77 w 353"/>
                <a:gd name="T63" fmla="*/ 418 h 428"/>
                <a:gd name="T64" fmla="*/ 101 w 353"/>
                <a:gd name="T65" fmla="*/ 424 h 428"/>
                <a:gd name="T66" fmla="*/ 125 w 353"/>
                <a:gd name="T67" fmla="*/ 427 h 428"/>
                <a:gd name="T68" fmla="*/ 137 w 353"/>
                <a:gd name="T69" fmla="*/ 428 h 428"/>
                <a:gd name="T70" fmla="*/ 165 w 353"/>
                <a:gd name="T71" fmla="*/ 426 h 428"/>
                <a:gd name="T72" fmla="*/ 210 w 353"/>
                <a:gd name="T73" fmla="*/ 418 h 428"/>
                <a:gd name="T74" fmla="*/ 242 w 353"/>
                <a:gd name="T75" fmla="*/ 406 h 428"/>
                <a:gd name="T76" fmla="*/ 260 w 353"/>
                <a:gd name="T77" fmla="*/ 397 h 428"/>
                <a:gd name="T78" fmla="*/ 264 w 353"/>
                <a:gd name="T79" fmla="*/ 396 h 428"/>
                <a:gd name="T80" fmla="*/ 269 w 353"/>
                <a:gd name="T81" fmla="*/ 398 h 428"/>
                <a:gd name="T82" fmla="*/ 283 w 353"/>
                <a:gd name="T83" fmla="*/ 404 h 428"/>
                <a:gd name="T84" fmla="*/ 310 w 353"/>
                <a:gd name="T85" fmla="*/ 411 h 428"/>
                <a:gd name="T86" fmla="*/ 353 w 353"/>
                <a:gd name="T87" fmla="*/ 413 h 428"/>
                <a:gd name="T88" fmla="*/ 353 w 353"/>
                <a:gd name="T89" fmla="*/ 122 h 428"/>
                <a:gd name="T90" fmla="*/ 351 w 353"/>
                <a:gd name="T91" fmla="*/ 92 h 428"/>
                <a:gd name="T92" fmla="*/ 343 w 353"/>
                <a:gd name="T93" fmla="*/ 66 h 428"/>
                <a:gd name="T94" fmla="*/ 330 w 353"/>
                <a:gd name="T95" fmla="*/ 45 h 428"/>
                <a:gd name="T96" fmla="*/ 314 w 353"/>
                <a:gd name="T97" fmla="*/ 29 h 428"/>
                <a:gd name="T98" fmla="*/ 293 w 353"/>
                <a:gd name="T99" fmla="*/ 15 h 428"/>
                <a:gd name="T100" fmla="*/ 268 w 353"/>
                <a:gd name="T101" fmla="*/ 7 h 428"/>
                <a:gd name="T102" fmla="*/ 239 w 353"/>
                <a:gd name="T103" fmla="*/ 2 h 428"/>
                <a:gd name="T104" fmla="*/ 206 w 353"/>
                <a:gd name="T105" fmla="*/ 0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53" h="428">
                  <a:moveTo>
                    <a:pt x="206" y="0"/>
                  </a:moveTo>
                  <a:lnTo>
                    <a:pt x="206" y="0"/>
                  </a:lnTo>
                  <a:lnTo>
                    <a:pt x="175" y="1"/>
                  </a:lnTo>
                  <a:lnTo>
                    <a:pt x="148" y="4"/>
                  </a:lnTo>
                  <a:lnTo>
                    <a:pt x="121" y="7"/>
                  </a:lnTo>
                  <a:lnTo>
                    <a:pt x="98" y="12"/>
                  </a:lnTo>
                  <a:lnTo>
                    <a:pt x="77" y="17"/>
                  </a:lnTo>
                  <a:lnTo>
                    <a:pt x="59" y="23"/>
                  </a:lnTo>
                  <a:lnTo>
                    <a:pt x="44" y="28"/>
                  </a:lnTo>
                  <a:lnTo>
                    <a:pt x="33" y="33"/>
                  </a:lnTo>
                  <a:lnTo>
                    <a:pt x="53" y="102"/>
                  </a:lnTo>
                  <a:lnTo>
                    <a:pt x="53" y="102"/>
                  </a:lnTo>
                  <a:lnTo>
                    <a:pt x="64" y="98"/>
                  </a:lnTo>
                  <a:lnTo>
                    <a:pt x="92" y="91"/>
                  </a:lnTo>
                  <a:lnTo>
                    <a:pt x="111" y="86"/>
                  </a:lnTo>
                  <a:lnTo>
                    <a:pt x="132" y="82"/>
                  </a:lnTo>
                  <a:lnTo>
                    <a:pt x="155" y="80"/>
                  </a:lnTo>
                  <a:lnTo>
                    <a:pt x="178" y="79"/>
                  </a:lnTo>
                  <a:lnTo>
                    <a:pt x="178" y="79"/>
                  </a:lnTo>
                  <a:lnTo>
                    <a:pt x="198" y="80"/>
                  </a:lnTo>
                  <a:lnTo>
                    <a:pt x="214" y="82"/>
                  </a:lnTo>
                  <a:lnTo>
                    <a:pt x="221" y="84"/>
                  </a:lnTo>
                  <a:lnTo>
                    <a:pt x="227" y="86"/>
                  </a:lnTo>
                  <a:lnTo>
                    <a:pt x="233" y="90"/>
                  </a:lnTo>
                  <a:lnTo>
                    <a:pt x="240" y="94"/>
                  </a:lnTo>
                  <a:lnTo>
                    <a:pt x="244" y="98"/>
                  </a:lnTo>
                  <a:lnTo>
                    <a:pt x="248" y="102"/>
                  </a:lnTo>
                  <a:lnTo>
                    <a:pt x="252" y="108"/>
                  </a:lnTo>
                  <a:lnTo>
                    <a:pt x="255" y="114"/>
                  </a:lnTo>
                  <a:lnTo>
                    <a:pt x="257" y="120"/>
                  </a:lnTo>
                  <a:lnTo>
                    <a:pt x="258" y="129"/>
                  </a:lnTo>
                  <a:lnTo>
                    <a:pt x="259" y="137"/>
                  </a:lnTo>
                  <a:lnTo>
                    <a:pt x="260" y="146"/>
                  </a:lnTo>
                  <a:lnTo>
                    <a:pt x="260" y="176"/>
                  </a:lnTo>
                  <a:lnTo>
                    <a:pt x="178" y="176"/>
                  </a:lnTo>
                  <a:lnTo>
                    <a:pt x="178" y="176"/>
                  </a:lnTo>
                  <a:lnTo>
                    <a:pt x="154" y="177"/>
                  </a:lnTo>
                  <a:lnTo>
                    <a:pt x="131" y="179"/>
                  </a:lnTo>
                  <a:lnTo>
                    <a:pt x="111" y="182"/>
                  </a:lnTo>
                  <a:lnTo>
                    <a:pt x="92" y="187"/>
                  </a:lnTo>
                  <a:lnTo>
                    <a:pt x="76" y="192"/>
                  </a:lnTo>
                  <a:lnTo>
                    <a:pt x="62" y="200"/>
                  </a:lnTo>
                  <a:lnTo>
                    <a:pt x="50" y="207"/>
                  </a:lnTo>
                  <a:lnTo>
                    <a:pt x="38" y="216"/>
                  </a:lnTo>
                  <a:lnTo>
                    <a:pt x="28" y="225"/>
                  </a:lnTo>
                  <a:lnTo>
                    <a:pt x="21" y="236"/>
                  </a:lnTo>
                  <a:lnTo>
                    <a:pt x="14" y="246"/>
                  </a:lnTo>
                  <a:lnTo>
                    <a:pt x="9" y="257"/>
                  </a:lnTo>
                  <a:lnTo>
                    <a:pt x="6" y="270"/>
                  </a:lnTo>
                  <a:lnTo>
                    <a:pt x="3" y="282"/>
                  </a:lnTo>
                  <a:lnTo>
                    <a:pt x="0" y="294"/>
                  </a:lnTo>
                  <a:lnTo>
                    <a:pt x="0" y="307"/>
                  </a:lnTo>
                  <a:lnTo>
                    <a:pt x="0" y="307"/>
                  </a:lnTo>
                  <a:lnTo>
                    <a:pt x="2" y="323"/>
                  </a:lnTo>
                  <a:lnTo>
                    <a:pt x="4" y="338"/>
                  </a:lnTo>
                  <a:lnTo>
                    <a:pt x="8" y="352"/>
                  </a:lnTo>
                  <a:lnTo>
                    <a:pt x="13" y="364"/>
                  </a:lnTo>
                  <a:lnTo>
                    <a:pt x="19" y="376"/>
                  </a:lnTo>
                  <a:lnTo>
                    <a:pt x="27" y="386"/>
                  </a:lnTo>
                  <a:lnTo>
                    <a:pt x="35" y="394"/>
                  </a:lnTo>
                  <a:lnTo>
                    <a:pt x="44" y="401"/>
                  </a:lnTo>
                  <a:lnTo>
                    <a:pt x="55" y="408"/>
                  </a:lnTo>
                  <a:lnTo>
                    <a:pt x="66" y="414"/>
                  </a:lnTo>
                  <a:lnTo>
                    <a:pt x="77" y="418"/>
                  </a:lnTo>
                  <a:lnTo>
                    <a:pt x="88" y="422"/>
                  </a:lnTo>
                  <a:lnTo>
                    <a:pt x="101" y="424"/>
                  </a:lnTo>
                  <a:lnTo>
                    <a:pt x="113" y="426"/>
                  </a:lnTo>
                  <a:lnTo>
                    <a:pt x="125" y="427"/>
                  </a:lnTo>
                  <a:lnTo>
                    <a:pt x="137" y="428"/>
                  </a:lnTo>
                  <a:lnTo>
                    <a:pt x="137" y="428"/>
                  </a:lnTo>
                  <a:lnTo>
                    <a:pt x="152" y="427"/>
                  </a:lnTo>
                  <a:lnTo>
                    <a:pt x="165" y="426"/>
                  </a:lnTo>
                  <a:lnTo>
                    <a:pt x="188" y="423"/>
                  </a:lnTo>
                  <a:lnTo>
                    <a:pt x="210" y="418"/>
                  </a:lnTo>
                  <a:lnTo>
                    <a:pt x="227" y="412"/>
                  </a:lnTo>
                  <a:lnTo>
                    <a:pt x="242" y="406"/>
                  </a:lnTo>
                  <a:lnTo>
                    <a:pt x="253" y="401"/>
                  </a:lnTo>
                  <a:lnTo>
                    <a:pt x="260" y="397"/>
                  </a:lnTo>
                  <a:lnTo>
                    <a:pt x="264" y="396"/>
                  </a:lnTo>
                  <a:lnTo>
                    <a:pt x="264" y="396"/>
                  </a:lnTo>
                  <a:lnTo>
                    <a:pt x="266" y="397"/>
                  </a:lnTo>
                  <a:lnTo>
                    <a:pt x="269" y="398"/>
                  </a:lnTo>
                  <a:lnTo>
                    <a:pt x="275" y="401"/>
                  </a:lnTo>
                  <a:lnTo>
                    <a:pt x="283" y="404"/>
                  </a:lnTo>
                  <a:lnTo>
                    <a:pt x="296" y="407"/>
                  </a:lnTo>
                  <a:lnTo>
                    <a:pt x="310" y="411"/>
                  </a:lnTo>
                  <a:lnTo>
                    <a:pt x="329" y="412"/>
                  </a:lnTo>
                  <a:lnTo>
                    <a:pt x="353" y="413"/>
                  </a:lnTo>
                  <a:lnTo>
                    <a:pt x="353" y="122"/>
                  </a:lnTo>
                  <a:lnTo>
                    <a:pt x="353" y="122"/>
                  </a:lnTo>
                  <a:lnTo>
                    <a:pt x="353" y="106"/>
                  </a:lnTo>
                  <a:lnTo>
                    <a:pt x="351" y="92"/>
                  </a:lnTo>
                  <a:lnTo>
                    <a:pt x="348" y="78"/>
                  </a:lnTo>
                  <a:lnTo>
                    <a:pt x="343" y="66"/>
                  </a:lnTo>
                  <a:lnTo>
                    <a:pt x="338" y="56"/>
                  </a:lnTo>
                  <a:lnTo>
                    <a:pt x="330" y="45"/>
                  </a:lnTo>
                  <a:lnTo>
                    <a:pt x="323" y="36"/>
                  </a:lnTo>
                  <a:lnTo>
                    <a:pt x="314" y="29"/>
                  </a:lnTo>
                  <a:lnTo>
                    <a:pt x="304" y="22"/>
                  </a:lnTo>
                  <a:lnTo>
                    <a:pt x="293" y="15"/>
                  </a:lnTo>
                  <a:lnTo>
                    <a:pt x="281" y="11"/>
                  </a:lnTo>
                  <a:lnTo>
                    <a:pt x="268" y="7"/>
                  </a:lnTo>
                  <a:lnTo>
                    <a:pt x="254" y="4"/>
                  </a:lnTo>
                  <a:lnTo>
                    <a:pt x="239" y="2"/>
                  </a:lnTo>
                  <a:lnTo>
                    <a:pt x="222" y="1"/>
                  </a:lnTo>
                  <a:lnTo>
                    <a:pt x="20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89" name="Freeform 12"/>
            <p:cNvSpPr>
              <a:spLocks/>
            </p:cNvSpPr>
            <p:nvPr userDrawn="1"/>
          </p:nvSpPr>
          <p:spPr bwMode="auto">
            <a:xfrm>
              <a:off x="5263" y="3975"/>
              <a:ext cx="93" cy="106"/>
            </a:xfrm>
            <a:custGeom>
              <a:avLst/>
              <a:gdLst>
                <a:gd name="T0" fmla="*/ 281 w 374"/>
                <a:gd name="T1" fmla="*/ 313 h 424"/>
                <a:gd name="T2" fmla="*/ 246 w 374"/>
                <a:gd name="T3" fmla="*/ 327 h 424"/>
                <a:gd name="T4" fmla="*/ 217 w 374"/>
                <a:gd name="T5" fmla="*/ 336 h 424"/>
                <a:gd name="T6" fmla="*/ 184 w 374"/>
                <a:gd name="T7" fmla="*/ 341 h 424"/>
                <a:gd name="T8" fmla="*/ 167 w 374"/>
                <a:gd name="T9" fmla="*/ 342 h 424"/>
                <a:gd name="T10" fmla="*/ 145 w 374"/>
                <a:gd name="T11" fmla="*/ 341 h 424"/>
                <a:gd name="T12" fmla="*/ 129 w 374"/>
                <a:gd name="T13" fmla="*/ 337 h 424"/>
                <a:gd name="T14" fmla="*/ 116 w 374"/>
                <a:gd name="T15" fmla="*/ 329 h 424"/>
                <a:gd name="T16" fmla="*/ 106 w 374"/>
                <a:gd name="T17" fmla="*/ 319 h 424"/>
                <a:gd name="T18" fmla="*/ 99 w 374"/>
                <a:gd name="T19" fmla="*/ 307 h 424"/>
                <a:gd name="T20" fmla="*/ 95 w 374"/>
                <a:gd name="T21" fmla="*/ 290 h 424"/>
                <a:gd name="T22" fmla="*/ 93 w 374"/>
                <a:gd name="T23" fmla="*/ 248 h 424"/>
                <a:gd name="T24" fmla="*/ 79 w 374"/>
                <a:gd name="T25" fmla="*/ 0 h 424"/>
                <a:gd name="T26" fmla="*/ 59 w 374"/>
                <a:gd name="T27" fmla="*/ 0 h 424"/>
                <a:gd name="T28" fmla="*/ 13 w 374"/>
                <a:gd name="T29" fmla="*/ 4 h 424"/>
                <a:gd name="T30" fmla="*/ 0 w 374"/>
                <a:gd name="T31" fmla="*/ 259 h 424"/>
                <a:gd name="T32" fmla="*/ 0 w 374"/>
                <a:gd name="T33" fmla="*/ 280 h 424"/>
                <a:gd name="T34" fmla="*/ 3 w 374"/>
                <a:gd name="T35" fmla="*/ 316 h 424"/>
                <a:gd name="T36" fmla="*/ 9 w 374"/>
                <a:gd name="T37" fmla="*/ 347 h 424"/>
                <a:gd name="T38" fmla="*/ 21 w 374"/>
                <a:gd name="T39" fmla="*/ 373 h 424"/>
                <a:gd name="T40" fmla="*/ 36 w 374"/>
                <a:gd name="T41" fmla="*/ 393 h 424"/>
                <a:gd name="T42" fmla="*/ 58 w 374"/>
                <a:gd name="T43" fmla="*/ 408 h 424"/>
                <a:gd name="T44" fmla="*/ 86 w 374"/>
                <a:gd name="T45" fmla="*/ 418 h 424"/>
                <a:gd name="T46" fmla="*/ 121 w 374"/>
                <a:gd name="T47" fmla="*/ 423 h 424"/>
                <a:gd name="T48" fmla="*/ 141 w 374"/>
                <a:gd name="T49" fmla="*/ 424 h 424"/>
                <a:gd name="T50" fmla="*/ 172 w 374"/>
                <a:gd name="T51" fmla="*/ 422 h 424"/>
                <a:gd name="T52" fmla="*/ 199 w 374"/>
                <a:gd name="T53" fmla="*/ 418 h 424"/>
                <a:gd name="T54" fmla="*/ 243 w 374"/>
                <a:gd name="T55" fmla="*/ 407 h 424"/>
                <a:gd name="T56" fmla="*/ 271 w 374"/>
                <a:gd name="T57" fmla="*/ 395 h 424"/>
                <a:gd name="T58" fmla="*/ 283 w 374"/>
                <a:gd name="T59" fmla="*/ 390 h 424"/>
                <a:gd name="T60" fmla="*/ 296 w 374"/>
                <a:gd name="T61" fmla="*/ 396 h 424"/>
                <a:gd name="T62" fmla="*/ 319 w 374"/>
                <a:gd name="T63" fmla="*/ 402 h 424"/>
                <a:gd name="T64" fmla="*/ 353 w 374"/>
                <a:gd name="T65" fmla="*/ 408 h 424"/>
                <a:gd name="T66" fmla="*/ 374 w 374"/>
                <a:gd name="T67" fmla="*/ 6 h 424"/>
                <a:gd name="T68" fmla="*/ 342 w 374"/>
                <a:gd name="T69" fmla="*/ 2 h 424"/>
                <a:gd name="T70" fmla="*/ 299 w 374"/>
                <a:gd name="T71" fmla="*/ 0 h 424"/>
                <a:gd name="T72" fmla="*/ 281 w 374"/>
                <a:gd name="T73" fmla="*/ 313 h 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74" h="424">
                  <a:moveTo>
                    <a:pt x="281" y="313"/>
                  </a:moveTo>
                  <a:lnTo>
                    <a:pt x="281" y="313"/>
                  </a:lnTo>
                  <a:lnTo>
                    <a:pt x="260" y="322"/>
                  </a:lnTo>
                  <a:lnTo>
                    <a:pt x="246" y="327"/>
                  </a:lnTo>
                  <a:lnTo>
                    <a:pt x="232" y="331"/>
                  </a:lnTo>
                  <a:lnTo>
                    <a:pt x="217" y="336"/>
                  </a:lnTo>
                  <a:lnTo>
                    <a:pt x="200" y="339"/>
                  </a:lnTo>
                  <a:lnTo>
                    <a:pt x="184" y="341"/>
                  </a:lnTo>
                  <a:lnTo>
                    <a:pt x="167" y="342"/>
                  </a:lnTo>
                  <a:lnTo>
                    <a:pt x="167" y="342"/>
                  </a:lnTo>
                  <a:lnTo>
                    <a:pt x="155" y="342"/>
                  </a:lnTo>
                  <a:lnTo>
                    <a:pt x="145" y="341"/>
                  </a:lnTo>
                  <a:lnTo>
                    <a:pt x="136" y="339"/>
                  </a:lnTo>
                  <a:lnTo>
                    <a:pt x="129" y="337"/>
                  </a:lnTo>
                  <a:lnTo>
                    <a:pt x="122" y="333"/>
                  </a:lnTo>
                  <a:lnTo>
                    <a:pt x="116" y="329"/>
                  </a:lnTo>
                  <a:lnTo>
                    <a:pt x="110" y="324"/>
                  </a:lnTo>
                  <a:lnTo>
                    <a:pt x="106" y="319"/>
                  </a:lnTo>
                  <a:lnTo>
                    <a:pt x="102" y="313"/>
                  </a:lnTo>
                  <a:lnTo>
                    <a:pt x="99" y="307"/>
                  </a:lnTo>
                  <a:lnTo>
                    <a:pt x="97" y="298"/>
                  </a:lnTo>
                  <a:lnTo>
                    <a:pt x="95" y="290"/>
                  </a:lnTo>
                  <a:lnTo>
                    <a:pt x="93" y="271"/>
                  </a:lnTo>
                  <a:lnTo>
                    <a:pt x="93" y="248"/>
                  </a:lnTo>
                  <a:lnTo>
                    <a:pt x="93" y="0"/>
                  </a:lnTo>
                  <a:lnTo>
                    <a:pt x="79" y="0"/>
                  </a:lnTo>
                  <a:lnTo>
                    <a:pt x="79" y="0"/>
                  </a:lnTo>
                  <a:lnTo>
                    <a:pt x="59" y="0"/>
                  </a:lnTo>
                  <a:lnTo>
                    <a:pt x="36" y="2"/>
                  </a:lnTo>
                  <a:lnTo>
                    <a:pt x="13" y="4"/>
                  </a:lnTo>
                  <a:lnTo>
                    <a:pt x="0" y="6"/>
                  </a:lnTo>
                  <a:lnTo>
                    <a:pt x="0" y="259"/>
                  </a:lnTo>
                  <a:lnTo>
                    <a:pt x="0" y="259"/>
                  </a:lnTo>
                  <a:lnTo>
                    <a:pt x="0" y="280"/>
                  </a:lnTo>
                  <a:lnTo>
                    <a:pt x="1" y="298"/>
                  </a:lnTo>
                  <a:lnTo>
                    <a:pt x="3" y="316"/>
                  </a:lnTo>
                  <a:lnTo>
                    <a:pt x="5" y="332"/>
                  </a:lnTo>
                  <a:lnTo>
                    <a:pt x="9" y="347"/>
                  </a:lnTo>
                  <a:lnTo>
                    <a:pt x="14" y="360"/>
                  </a:lnTo>
                  <a:lnTo>
                    <a:pt x="21" y="373"/>
                  </a:lnTo>
                  <a:lnTo>
                    <a:pt x="28" y="383"/>
                  </a:lnTo>
                  <a:lnTo>
                    <a:pt x="36" y="393"/>
                  </a:lnTo>
                  <a:lnTo>
                    <a:pt x="46" y="401"/>
                  </a:lnTo>
                  <a:lnTo>
                    <a:pt x="58" y="408"/>
                  </a:lnTo>
                  <a:lnTo>
                    <a:pt x="71" y="414"/>
                  </a:lnTo>
                  <a:lnTo>
                    <a:pt x="86" y="418"/>
                  </a:lnTo>
                  <a:lnTo>
                    <a:pt x="102" y="421"/>
                  </a:lnTo>
                  <a:lnTo>
                    <a:pt x="121" y="423"/>
                  </a:lnTo>
                  <a:lnTo>
                    <a:pt x="141" y="424"/>
                  </a:lnTo>
                  <a:lnTo>
                    <a:pt x="141" y="424"/>
                  </a:lnTo>
                  <a:lnTo>
                    <a:pt x="157" y="423"/>
                  </a:lnTo>
                  <a:lnTo>
                    <a:pt x="172" y="422"/>
                  </a:lnTo>
                  <a:lnTo>
                    <a:pt x="186" y="421"/>
                  </a:lnTo>
                  <a:lnTo>
                    <a:pt x="199" y="418"/>
                  </a:lnTo>
                  <a:lnTo>
                    <a:pt x="223" y="413"/>
                  </a:lnTo>
                  <a:lnTo>
                    <a:pt x="243" y="407"/>
                  </a:lnTo>
                  <a:lnTo>
                    <a:pt x="260" y="400"/>
                  </a:lnTo>
                  <a:lnTo>
                    <a:pt x="271" y="395"/>
                  </a:lnTo>
                  <a:lnTo>
                    <a:pt x="283" y="390"/>
                  </a:lnTo>
                  <a:lnTo>
                    <a:pt x="283" y="390"/>
                  </a:lnTo>
                  <a:lnTo>
                    <a:pt x="289" y="393"/>
                  </a:lnTo>
                  <a:lnTo>
                    <a:pt x="296" y="396"/>
                  </a:lnTo>
                  <a:lnTo>
                    <a:pt x="307" y="399"/>
                  </a:lnTo>
                  <a:lnTo>
                    <a:pt x="319" y="402"/>
                  </a:lnTo>
                  <a:lnTo>
                    <a:pt x="334" y="405"/>
                  </a:lnTo>
                  <a:lnTo>
                    <a:pt x="353" y="408"/>
                  </a:lnTo>
                  <a:lnTo>
                    <a:pt x="374" y="409"/>
                  </a:lnTo>
                  <a:lnTo>
                    <a:pt x="374" y="6"/>
                  </a:lnTo>
                  <a:lnTo>
                    <a:pt x="374" y="6"/>
                  </a:lnTo>
                  <a:lnTo>
                    <a:pt x="342" y="2"/>
                  </a:lnTo>
                  <a:lnTo>
                    <a:pt x="320" y="1"/>
                  </a:lnTo>
                  <a:lnTo>
                    <a:pt x="299" y="0"/>
                  </a:lnTo>
                  <a:lnTo>
                    <a:pt x="281" y="0"/>
                  </a:lnTo>
                  <a:lnTo>
                    <a:pt x="281" y="31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90" name="Freeform 13"/>
            <p:cNvSpPr>
              <a:spLocks/>
            </p:cNvSpPr>
            <p:nvPr userDrawn="1"/>
          </p:nvSpPr>
          <p:spPr bwMode="auto">
            <a:xfrm>
              <a:off x="5383" y="3974"/>
              <a:ext cx="78" cy="107"/>
            </a:xfrm>
            <a:custGeom>
              <a:avLst/>
              <a:gdLst>
                <a:gd name="T0" fmla="*/ 11 w 311"/>
                <a:gd name="T1" fmla="*/ 415 h 428"/>
                <a:gd name="T2" fmla="*/ 83 w 311"/>
                <a:gd name="T3" fmla="*/ 425 h 428"/>
                <a:gd name="T4" fmla="*/ 138 w 311"/>
                <a:gd name="T5" fmla="*/ 428 h 428"/>
                <a:gd name="T6" fmla="*/ 183 w 311"/>
                <a:gd name="T7" fmla="*/ 425 h 428"/>
                <a:gd name="T8" fmla="*/ 227 w 311"/>
                <a:gd name="T9" fmla="*/ 414 h 428"/>
                <a:gd name="T10" fmla="*/ 265 w 311"/>
                <a:gd name="T11" fmla="*/ 394 h 428"/>
                <a:gd name="T12" fmla="*/ 295 w 311"/>
                <a:gd name="T13" fmla="*/ 363 h 428"/>
                <a:gd name="T14" fmla="*/ 310 w 311"/>
                <a:gd name="T15" fmla="*/ 318 h 428"/>
                <a:gd name="T16" fmla="*/ 310 w 311"/>
                <a:gd name="T17" fmla="*/ 288 h 428"/>
                <a:gd name="T18" fmla="*/ 302 w 311"/>
                <a:gd name="T19" fmla="*/ 256 h 428"/>
                <a:gd name="T20" fmla="*/ 283 w 311"/>
                <a:gd name="T21" fmla="*/ 231 h 428"/>
                <a:gd name="T22" fmla="*/ 257 w 311"/>
                <a:gd name="T23" fmla="*/ 211 h 428"/>
                <a:gd name="T24" fmla="*/ 209 w 311"/>
                <a:gd name="T25" fmla="*/ 187 h 428"/>
                <a:gd name="T26" fmla="*/ 149 w 311"/>
                <a:gd name="T27" fmla="*/ 164 h 428"/>
                <a:gd name="T28" fmla="*/ 113 w 311"/>
                <a:gd name="T29" fmla="*/ 144 h 428"/>
                <a:gd name="T30" fmla="*/ 103 w 311"/>
                <a:gd name="T31" fmla="*/ 132 h 428"/>
                <a:gd name="T32" fmla="*/ 100 w 311"/>
                <a:gd name="T33" fmla="*/ 116 h 428"/>
                <a:gd name="T34" fmla="*/ 102 w 311"/>
                <a:gd name="T35" fmla="*/ 104 h 428"/>
                <a:gd name="T36" fmla="*/ 116 w 311"/>
                <a:gd name="T37" fmla="*/ 86 h 428"/>
                <a:gd name="T38" fmla="*/ 132 w 311"/>
                <a:gd name="T39" fmla="*/ 78 h 428"/>
                <a:gd name="T40" fmla="*/ 156 w 311"/>
                <a:gd name="T41" fmla="*/ 74 h 428"/>
                <a:gd name="T42" fmla="*/ 185 w 311"/>
                <a:gd name="T43" fmla="*/ 75 h 428"/>
                <a:gd name="T44" fmla="*/ 238 w 311"/>
                <a:gd name="T45" fmla="*/ 85 h 428"/>
                <a:gd name="T46" fmla="*/ 295 w 311"/>
                <a:gd name="T47" fmla="*/ 30 h 428"/>
                <a:gd name="T48" fmla="*/ 263 w 311"/>
                <a:gd name="T49" fmla="*/ 16 h 428"/>
                <a:gd name="T50" fmla="*/ 207 w 311"/>
                <a:gd name="T51" fmla="*/ 4 h 428"/>
                <a:gd name="T52" fmla="*/ 158 w 311"/>
                <a:gd name="T53" fmla="*/ 0 h 428"/>
                <a:gd name="T54" fmla="*/ 115 w 311"/>
                <a:gd name="T55" fmla="*/ 4 h 428"/>
                <a:gd name="T56" fmla="*/ 76 w 311"/>
                <a:gd name="T57" fmla="*/ 17 h 428"/>
                <a:gd name="T58" fmla="*/ 42 w 311"/>
                <a:gd name="T59" fmla="*/ 39 h 428"/>
                <a:gd name="T60" fmla="*/ 19 w 311"/>
                <a:gd name="T61" fmla="*/ 69 h 428"/>
                <a:gd name="T62" fmla="*/ 7 w 311"/>
                <a:gd name="T63" fmla="*/ 107 h 428"/>
                <a:gd name="T64" fmla="*/ 7 w 311"/>
                <a:gd name="T65" fmla="*/ 137 h 428"/>
                <a:gd name="T66" fmla="*/ 19 w 311"/>
                <a:gd name="T67" fmla="*/ 175 h 428"/>
                <a:gd name="T68" fmla="*/ 42 w 311"/>
                <a:gd name="T69" fmla="*/ 203 h 428"/>
                <a:gd name="T70" fmla="*/ 73 w 311"/>
                <a:gd name="T71" fmla="*/ 223 h 428"/>
                <a:gd name="T72" fmla="*/ 119 w 311"/>
                <a:gd name="T73" fmla="*/ 243 h 428"/>
                <a:gd name="T74" fmla="*/ 171 w 311"/>
                <a:gd name="T75" fmla="*/ 261 h 428"/>
                <a:gd name="T76" fmla="*/ 205 w 311"/>
                <a:gd name="T77" fmla="*/ 280 h 428"/>
                <a:gd name="T78" fmla="*/ 216 w 311"/>
                <a:gd name="T79" fmla="*/ 296 h 428"/>
                <a:gd name="T80" fmla="*/ 217 w 311"/>
                <a:gd name="T81" fmla="*/ 306 h 428"/>
                <a:gd name="T82" fmla="*/ 212 w 311"/>
                <a:gd name="T83" fmla="*/ 328 h 428"/>
                <a:gd name="T84" fmla="*/ 202 w 311"/>
                <a:gd name="T85" fmla="*/ 340 h 428"/>
                <a:gd name="T86" fmla="*/ 184 w 311"/>
                <a:gd name="T87" fmla="*/ 348 h 428"/>
                <a:gd name="T88" fmla="*/ 158 w 311"/>
                <a:gd name="T89" fmla="*/ 353 h 428"/>
                <a:gd name="T90" fmla="*/ 113 w 311"/>
                <a:gd name="T91" fmla="*/ 354 h 428"/>
                <a:gd name="T92" fmla="*/ 28 w 311"/>
                <a:gd name="T93" fmla="*/ 344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11" h="428">
                  <a:moveTo>
                    <a:pt x="0" y="413"/>
                  </a:moveTo>
                  <a:lnTo>
                    <a:pt x="0" y="413"/>
                  </a:lnTo>
                  <a:lnTo>
                    <a:pt x="11" y="415"/>
                  </a:lnTo>
                  <a:lnTo>
                    <a:pt x="39" y="420"/>
                  </a:lnTo>
                  <a:lnTo>
                    <a:pt x="60" y="423"/>
                  </a:lnTo>
                  <a:lnTo>
                    <a:pt x="83" y="425"/>
                  </a:lnTo>
                  <a:lnTo>
                    <a:pt x="110" y="427"/>
                  </a:lnTo>
                  <a:lnTo>
                    <a:pt x="138" y="428"/>
                  </a:lnTo>
                  <a:lnTo>
                    <a:pt x="138" y="428"/>
                  </a:lnTo>
                  <a:lnTo>
                    <a:pt x="154" y="427"/>
                  </a:lnTo>
                  <a:lnTo>
                    <a:pt x="168" y="426"/>
                  </a:lnTo>
                  <a:lnTo>
                    <a:pt x="183" y="425"/>
                  </a:lnTo>
                  <a:lnTo>
                    <a:pt x="198" y="422"/>
                  </a:lnTo>
                  <a:lnTo>
                    <a:pt x="213" y="419"/>
                  </a:lnTo>
                  <a:lnTo>
                    <a:pt x="227" y="414"/>
                  </a:lnTo>
                  <a:lnTo>
                    <a:pt x="241" y="408"/>
                  </a:lnTo>
                  <a:lnTo>
                    <a:pt x="254" y="402"/>
                  </a:lnTo>
                  <a:lnTo>
                    <a:pt x="265" y="394"/>
                  </a:lnTo>
                  <a:lnTo>
                    <a:pt x="276" y="385"/>
                  </a:lnTo>
                  <a:lnTo>
                    <a:pt x="286" y="375"/>
                  </a:lnTo>
                  <a:lnTo>
                    <a:pt x="295" y="363"/>
                  </a:lnTo>
                  <a:lnTo>
                    <a:pt x="302" y="350"/>
                  </a:lnTo>
                  <a:lnTo>
                    <a:pt x="307" y="334"/>
                  </a:lnTo>
                  <a:lnTo>
                    <a:pt x="310" y="318"/>
                  </a:lnTo>
                  <a:lnTo>
                    <a:pt x="311" y="300"/>
                  </a:lnTo>
                  <a:lnTo>
                    <a:pt x="311" y="300"/>
                  </a:lnTo>
                  <a:lnTo>
                    <a:pt x="310" y="288"/>
                  </a:lnTo>
                  <a:lnTo>
                    <a:pt x="309" y="277"/>
                  </a:lnTo>
                  <a:lnTo>
                    <a:pt x="306" y="266"/>
                  </a:lnTo>
                  <a:lnTo>
                    <a:pt x="302" y="256"/>
                  </a:lnTo>
                  <a:lnTo>
                    <a:pt x="297" y="248"/>
                  </a:lnTo>
                  <a:lnTo>
                    <a:pt x="291" y="239"/>
                  </a:lnTo>
                  <a:lnTo>
                    <a:pt x="283" y="231"/>
                  </a:lnTo>
                  <a:lnTo>
                    <a:pt x="276" y="224"/>
                  </a:lnTo>
                  <a:lnTo>
                    <a:pt x="267" y="217"/>
                  </a:lnTo>
                  <a:lnTo>
                    <a:pt x="257" y="211"/>
                  </a:lnTo>
                  <a:lnTo>
                    <a:pt x="247" y="204"/>
                  </a:lnTo>
                  <a:lnTo>
                    <a:pt x="234" y="199"/>
                  </a:lnTo>
                  <a:lnTo>
                    <a:pt x="209" y="187"/>
                  </a:lnTo>
                  <a:lnTo>
                    <a:pt x="180" y="176"/>
                  </a:lnTo>
                  <a:lnTo>
                    <a:pt x="180" y="176"/>
                  </a:lnTo>
                  <a:lnTo>
                    <a:pt x="149" y="164"/>
                  </a:lnTo>
                  <a:lnTo>
                    <a:pt x="135" y="157"/>
                  </a:lnTo>
                  <a:lnTo>
                    <a:pt x="123" y="151"/>
                  </a:lnTo>
                  <a:lnTo>
                    <a:pt x="113" y="144"/>
                  </a:lnTo>
                  <a:lnTo>
                    <a:pt x="109" y="140"/>
                  </a:lnTo>
                  <a:lnTo>
                    <a:pt x="106" y="136"/>
                  </a:lnTo>
                  <a:lnTo>
                    <a:pt x="103" y="132"/>
                  </a:lnTo>
                  <a:lnTo>
                    <a:pt x="101" y="127"/>
                  </a:lnTo>
                  <a:lnTo>
                    <a:pt x="100" y="121"/>
                  </a:lnTo>
                  <a:lnTo>
                    <a:pt x="100" y="116"/>
                  </a:lnTo>
                  <a:lnTo>
                    <a:pt x="100" y="116"/>
                  </a:lnTo>
                  <a:lnTo>
                    <a:pt x="100" y="110"/>
                  </a:lnTo>
                  <a:lnTo>
                    <a:pt x="102" y="104"/>
                  </a:lnTo>
                  <a:lnTo>
                    <a:pt x="106" y="97"/>
                  </a:lnTo>
                  <a:lnTo>
                    <a:pt x="112" y="90"/>
                  </a:lnTo>
                  <a:lnTo>
                    <a:pt x="116" y="86"/>
                  </a:lnTo>
                  <a:lnTo>
                    <a:pt x="120" y="83"/>
                  </a:lnTo>
                  <a:lnTo>
                    <a:pt x="126" y="81"/>
                  </a:lnTo>
                  <a:lnTo>
                    <a:pt x="132" y="78"/>
                  </a:lnTo>
                  <a:lnTo>
                    <a:pt x="139" y="76"/>
                  </a:lnTo>
                  <a:lnTo>
                    <a:pt x="147" y="75"/>
                  </a:lnTo>
                  <a:lnTo>
                    <a:pt x="156" y="74"/>
                  </a:lnTo>
                  <a:lnTo>
                    <a:pt x="166" y="74"/>
                  </a:lnTo>
                  <a:lnTo>
                    <a:pt x="166" y="74"/>
                  </a:lnTo>
                  <a:lnTo>
                    <a:pt x="185" y="75"/>
                  </a:lnTo>
                  <a:lnTo>
                    <a:pt x="205" y="77"/>
                  </a:lnTo>
                  <a:lnTo>
                    <a:pt x="222" y="81"/>
                  </a:lnTo>
                  <a:lnTo>
                    <a:pt x="238" y="85"/>
                  </a:lnTo>
                  <a:lnTo>
                    <a:pt x="262" y="94"/>
                  </a:lnTo>
                  <a:lnTo>
                    <a:pt x="271" y="98"/>
                  </a:lnTo>
                  <a:lnTo>
                    <a:pt x="295" y="30"/>
                  </a:lnTo>
                  <a:lnTo>
                    <a:pt x="295" y="30"/>
                  </a:lnTo>
                  <a:lnTo>
                    <a:pt x="276" y="22"/>
                  </a:lnTo>
                  <a:lnTo>
                    <a:pt x="263" y="16"/>
                  </a:lnTo>
                  <a:lnTo>
                    <a:pt x="247" y="12"/>
                  </a:lnTo>
                  <a:lnTo>
                    <a:pt x="228" y="7"/>
                  </a:lnTo>
                  <a:lnTo>
                    <a:pt x="207" y="4"/>
                  </a:lnTo>
                  <a:lnTo>
                    <a:pt x="183" y="1"/>
                  </a:lnTo>
                  <a:lnTo>
                    <a:pt x="158" y="0"/>
                  </a:lnTo>
                  <a:lnTo>
                    <a:pt x="158" y="0"/>
                  </a:lnTo>
                  <a:lnTo>
                    <a:pt x="143" y="1"/>
                  </a:lnTo>
                  <a:lnTo>
                    <a:pt x="129" y="2"/>
                  </a:lnTo>
                  <a:lnTo>
                    <a:pt x="115" y="4"/>
                  </a:lnTo>
                  <a:lnTo>
                    <a:pt x="102" y="8"/>
                  </a:lnTo>
                  <a:lnTo>
                    <a:pt x="88" y="12"/>
                  </a:lnTo>
                  <a:lnTo>
                    <a:pt x="76" y="17"/>
                  </a:lnTo>
                  <a:lnTo>
                    <a:pt x="64" y="24"/>
                  </a:lnTo>
                  <a:lnTo>
                    <a:pt x="53" y="31"/>
                  </a:lnTo>
                  <a:lnTo>
                    <a:pt x="42" y="39"/>
                  </a:lnTo>
                  <a:lnTo>
                    <a:pt x="33" y="47"/>
                  </a:lnTo>
                  <a:lnTo>
                    <a:pt x="25" y="58"/>
                  </a:lnTo>
                  <a:lnTo>
                    <a:pt x="19" y="69"/>
                  </a:lnTo>
                  <a:lnTo>
                    <a:pt x="13" y="80"/>
                  </a:lnTo>
                  <a:lnTo>
                    <a:pt x="9" y="94"/>
                  </a:lnTo>
                  <a:lnTo>
                    <a:pt x="7" y="107"/>
                  </a:lnTo>
                  <a:lnTo>
                    <a:pt x="6" y="122"/>
                  </a:lnTo>
                  <a:lnTo>
                    <a:pt x="6" y="122"/>
                  </a:lnTo>
                  <a:lnTo>
                    <a:pt x="7" y="137"/>
                  </a:lnTo>
                  <a:lnTo>
                    <a:pt x="9" y="150"/>
                  </a:lnTo>
                  <a:lnTo>
                    <a:pt x="13" y="164"/>
                  </a:lnTo>
                  <a:lnTo>
                    <a:pt x="19" y="175"/>
                  </a:lnTo>
                  <a:lnTo>
                    <a:pt x="25" y="185"/>
                  </a:lnTo>
                  <a:lnTo>
                    <a:pt x="33" y="194"/>
                  </a:lnTo>
                  <a:lnTo>
                    <a:pt x="42" y="203"/>
                  </a:lnTo>
                  <a:lnTo>
                    <a:pt x="51" y="210"/>
                  </a:lnTo>
                  <a:lnTo>
                    <a:pt x="62" y="217"/>
                  </a:lnTo>
                  <a:lnTo>
                    <a:pt x="73" y="223"/>
                  </a:lnTo>
                  <a:lnTo>
                    <a:pt x="84" y="229"/>
                  </a:lnTo>
                  <a:lnTo>
                    <a:pt x="95" y="235"/>
                  </a:lnTo>
                  <a:lnTo>
                    <a:pt x="119" y="243"/>
                  </a:lnTo>
                  <a:lnTo>
                    <a:pt x="142" y="251"/>
                  </a:lnTo>
                  <a:lnTo>
                    <a:pt x="142" y="251"/>
                  </a:lnTo>
                  <a:lnTo>
                    <a:pt x="171" y="261"/>
                  </a:lnTo>
                  <a:lnTo>
                    <a:pt x="184" y="266"/>
                  </a:lnTo>
                  <a:lnTo>
                    <a:pt x="196" y="273"/>
                  </a:lnTo>
                  <a:lnTo>
                    <a:pt x="205" y="280"/>
                  </a:lnTo>
                  <a:lnTo>
                    <a:pt x="211" y="287"/>
                  </a:lnTo>
                  <a:lnTo>
                    <a:pt x="214" y="291"/>
                  </a:lnTo>
                  <a:lnTo>
                    <a:pt x="216" y="296"/>
                  </a:lnTo>
                  <a:lnTo>
                    <a:pt x="217" y="300"/>
                  </a:lnTo>
                  <a:lnTo>
                    <a:pt x="217" y="306"/>
                  </a:lnTo>
                  <a:lnTo>
                    <a:pt x="217" y="306"/>
                  </a:lnTo>
                  <a:lnTo>
                    <a:pt x="217" y="315"/>
                  </a:lnTo>
                  <a:lnTo>
                    <a:pt x="214" y="324"/>
                  </a:lnTo>
                  <a:lnTo>
                    <a:pt x="212" y="328"/>
                  </a:lnTo>
                  <a:lnTo>
                    <a:pt x="209" y="332"/>
                  </a:lnTo>
                  <a:lnTo>
                    <a:pt x="206" y="335"/>
                  </a:lnTo>
                  <a:lnTo>
                    <a:pt x="202" y="340"/>
                  </a:lnTo>
                  <a:lnTo>
                    <a:pt x="197" y="343"/>
                  </a:lnTo>
                  <a:lnTo>
                    <a:pt x="190" y="346"/>
                  </a:lnTo>
                  <a:lnTo>
                    <a:pt x="184" y="348"/>
                  </a:lnTo>
                  <a:lnTo>
                    <a:pt x="176" y="350"/>
                  </a:lnTo>
                  <a:lnTo>
                    <a:pt x="167" y="352"/>
                  </a:lnTo>
                  <a:lnTo>
                    <a:pt x="158" y="353"/>
                  </a:lnTo>
                  <a:lnTo>
                    <a:pt x="134" y="354"/>
                  </a:lnTo>
                  <a:lnTo>
                    <a:pt x="134" y="354"/>
                  </a:lnTo>
                  <a:lnTo>
                    <a:pt x="113" y="354"/>
                  </a:lnTo>
                  <a:lnTo>
                    <a:pt x="92" y="352"/>
                  </a:lnTo>
                  <a:lnTo>
                    <a:pt x="55" y="348"/>
                  </a:lnTo>
                  <a:lnTo>
                    <a:pt x="28" y="344"/>
                  </a:lnTo>
                  <a:lnTo>
                    <a:pt x="18" y="342"/>
                  </a:lnTo>
                  <a:lnTo>
                    <a:pt x="0" y="41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91" name="Freeform 14"/>
            <p:cNvSpPr>
              <a:spLocks/>
            </p:cNvSpPr>
            <p:nvPr userDrawn="1"/>
          </p:nvSpPr>
          <p:spPr bwMode="auto">
            <a:xfrm>
              <a:off x="5059" y="3992"/>
              <a:ext cx="48" cy="71"/>
            </a:xfrm>
            <a:custGeom>
              <a:avLst/>
              <a:gdLst>
                <a:gd name="T0" fmla="*/ 0 w 194"/>
                <a:gd name="T1" fmla="*/ 7 h 282"/>
                <a:gd name="T2" fmla="*/ 0 w 194"/>
                <a:gd name="T3" fmla="*/ 7 h 282"/>
                <a:gd name="T4" fmla="*/ 14 w 194"/>
                <a:gd name="T5" fmla="*/ 4 h 282"/>
                <a:gd name="T6" fmla="*/ 31 w 194"/>
                <a:gd name="T7" fmla="*/ 2 h 282"/>
                <a:gd name="T8" fmla="*/ 52 w 194"/>
                <a:gd name="T9" fmla="*/ 0 h 282"/>
                <a:gd name="T10" fmla="*/ 73 w 194"/>
                <a:gd name="T11" fmla="*/ 0 h 282"/>
                <a:gd name="T12" fmla="*/ 73 w 194"/>
                <a:gd name="T13" fmla="*/ 0 h 282"/>
                <a:gd name="T14" fmla="*/ 87 w 194"/>
                <a:gd name="T15" fmla="*/ 0 h 282"/>
                <a:gd name="T16" fmla="*/ 98 w 194"/>
                <a:gd name="T17" fmla="*/ 1 h 282"/>
                <a:gd name="T18" fmla="*/ 110 w 194"/>
                <a:gd name="T19" fmla="*/ 4 h 282"/>
                <a:gd name="T20" fmla="*/ 121 w 194"/>
                <a:gd name="T21" fmla="*/ 7 h 282"/>
                <a:gd name="T22" fmla="*/ 132 w 194"/>
                <a:gd name="T23" fmla="*/ 11 h 282"/>
                <a:gd name="T24" fmla="*/ 141 w 194"/>
                <a:gd name="T25" fmla="*/ 17 h 282"/>
                <a:gd name="T26" fmla="*/ 151 w 194"/>
                <a:gd name="T27" fmla="*/ 24 h 282"/>
                <a:gd name="T28" fmla="*/ 159 w 194"/>
                <a:gd name="T29" fmla="*/ 31 h 282"/>
                <a:gd name="T30" fmla="*/ 166 w 194"/>
                <a:gd name="T31" fmla="*/ 40 h 282"/>
                <a:gd name="T32" fmla="*/ 174 w 194"/>
                <a:gd name="T33" fmla="*/ 49 h 282"/>
                <a:gd name="T34" fmla="*/ 180 w 194"/>
                <a:gd name="T35" fmla="*/ 61 h 282"/>
                <a:gd name="T36" fmla="*/ 185 w 194"/>
                <a:gd name="T37" fmla="*/ 74 h 282"/>
                <a:gd name="T38" fmla="*/ 189 w 194"/>
                <a:gd name="T39" fmla="*/ 88 h 282"/>
                <a:gd name="T40" fmla="*/ 192 w 194"/>
                <a:gd name="T41" fmla="*/ 103 h 282"/>
                <a:gd name="T42" fmla="*/ 193 w 194"/>
                <a:gd name="T43" fmla="*/ 119 h 282"/>
                <a:gd name="T44" fmla="*/ 194 w 194"/>
                <a:gd name="T45" fmla="*/ 138 h 282"/>
                <a:gd name="T46" fmla="*/ 194 w 194"/>
                <a:gd name="T47" fmla="*/ 138 h 282"/>
                <a:gd name="T48" fmla="*/ 194 w 194"/>
                <a:gd name="T49" fmla="*/ 155 h 282"/>
                <a:gd name="T50" fmla="*/ 193 w 194"/>
                <a:gd name="T51" fmla="*/ 172 h 282"/>
                <a:gd name="T52" fmla="*/ 191 w 194"/>
                <a:gd name="T53" fmla="*/ 187 h 282"/>
                <a:gd name="T54" fmla="*/ 188 w 194"/>
                <a:gd name="T55" fmla="*/ 202 h 282"/>
                <a:gd name="T56" fmla="*/ 185 w 194"/>
                <a:gd name="T57" fmla="*/ 215 h 282"/>
                <a:gd name="T58" fmla="*/ 181 w 194"/>
                <a:gd name="T59" fmla="*/ 226 h 282"/>
                <a:gd name="T60" fmla="*/ 175 w 194"/>
                <a:gd name="T61" fmla="*/ 238 h 282"/>
                <a:gd name="T62" fmla="*/ 168 w 194"/>
                <a:gd name="T63" fmla="*/ 247 h 282"/>
                <a:gd name="T64" fmla="*/ 160 w 194"/>
                <a:gd name="T65" fmla="*/ 255 h 282"/>
                <a:gd name="T66" fmla="*/ 151 w 194"/>
                <a:gd name="T67" fmla="*/ 262 h 282"/>
                <a:gd name="T68" fmla="*/ 141 w 194"/>
                <a:gd name="T69" fmla="*/ 269 h 282"/>
                <a:gd name="T70" fmla="*/ 129 w 194"/>
                <a:gd name="T71" fmla="*/ 274 h 282"/>
                <a:gd name="T72" fmla="*/ 115 w 194"/>
                <a:gd name="T73" fmla="*/ 277 h 282"/>
                <a:gd name="T74" fmla="*/ 100 w 194"/>
                <a:gd name="T75" fmla="*/ 280 h 282"/>
                <a:gd name="T76" fmla="*/ 84 w 194"/>
                <a:gd name="T77" fmla="*/ 282 h 282"/>
                <a:gd name="T78" fmla="*/ 65 w 194"/>
                <a:gd name="T79" fmla="*/ 282 h 282"/>
                <a:gd name="T80" fmla="*/ 65 w 194"/>
                <a:gd name="T81" fmla="*/ 282 h 282"/>
                <a:gd name="T82" fmla="*/ 42 w 194"/>
                <a:gd name="T83" fmla="*/ 281 h 282"/>
                <a:gd name="T84" fmla="*/ 20 w 194"/>
                <a:gd name="T85" fmla="*/ 280 h 282"/>
                <a:gd name="T86" fmla="*/ 0 w 194"/>
                <a:gd name="T87" fmla="*/ 278 h 282"/>
                <a:gd name="T88" fmla="*/ 0 w 194"/>
                <a:gd name="T89" fmla="*/ 7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94" h="282">
                  <a:moveTo>
                    <a:pt x="0" y="7"/>
                  </a:moveTo>
                  <a:lnTo>
                    <a:pt x="0" y="7"/>
                  </a:lnTo>
                  <a:lnTo>
                    <a:pt x="14" y="4"/>
                  </a:lnTo>
                  <a:lnTo>
                    <a:pt x="31" y="2"/>
                  </a:lnTo>
                  <a:lnTo>
                    <a:pt x="52" y="0"/>
                  </a:lnTo>
                  <a:lnTo>
                    <a:pt x="73" y="0"/>
                  </a:lnTo>
                  <a:lnTo>
                    <a:pt x="73" y="0"/>
                  </a:lnTo>
                  <a:lnTo>
                    <a:pt x="87" y="0"/>
                  </a:lnTo>
                  <a:lnTo>
                    <a:pt x="98" y="1"/>
                  </a:lnTo>
                  <a:lnTo>
                    <a:pt x="110" y="4"/>
                  </a:lnTo>
                  <a:lnTo>
                    <a:pt x="121" y="7"/>
                  </a:lnTo>
                  <a:lnTo>
                    <a:pt x="132" y="11"/>
                  </a:lnTo>
                  <a:lnTo>
                    <a:pt x="141" y="17"/>
                  </a:lnTo>
                  <a:lnTo>
                    <a:pt x="151" y="24"/>
                  </a:lnTo>
                  <a:lnTo>
                    <a:pt x="159" y="31"/>
                  </a:lnTo>
                  <a:lnTo>
                    <a:pt x="166" y="40"/>
                  </a:lnTo>
                  <a:lnTo>
                    <a:pt x="174" y="49"/>
                  </a:lnTo>
                  <a:lnTo>
                    <a:pt x="180" y="61"/>
                  </a:lnTo>
                  <a:lnTo>
                    <a:pt x="185" y="74"/>
                  </a:lnTo>
                  <a:lnTo>
                    <a:pt x="189" y="88"/>
                  </a:lnTo>
                  <a:lnTo>
                    <a:pt x="192" y="103"/>
                  </a:lnTo>
                  <a:lnTo>
                    <a:pt x="193" y="119"/>
                  </a:lnTo>
                  <a:lnTo>
                    <a:pt x="194" y="138"/>
                  </a:lnTo>
                  <a:lnTo>
                    <a:pt x="194" y="138"/>
                  </a:lnTo>
                  <a:lnTo>
                    <a:pt x="194" y="155"/>
                  </a:lnTo>
                  <a:lnTo>
                    <a:pt x="193" y="172"/>
                  </a:lnTo>
                  <a:lnTo>
                    <a:pt x="191" y="187"/>
                  </a:lnTo>
                  <a:lnTo>
                    <a:pt x="188" y="202"/>
                  </a:lnTo>
                  <a:lnTo>
                    <a:pt x="185" y="215"/>
                  </a:lnTo>
                  <a:lnTo>
                    <a:pt x="181" y="226"/>
                  </a:lnTo>
                  <a:lnTo>
                    <a:pt x="175" y="238"/>
                  </a:lnTo>
                  <a:lnTo>
                    <a:pt x="168" y="247"/>
                  </a:lnTo>
                  <a:lnTo>
                    <a:pt x="160" y="255"/>
                  </a:lnTo>
                  <a:lnTo>
                    <a:pt x="151" y="262"/>
                  </a:lnTo>
                  <a:lnTo>
                    <a:pt x="141" y="269"/>
                  </a:lnTo>
                  <a:lnTo>
                    <a:pt x="129" y="274"/>
                  </a:lnTo>
                  <a:lnTo>
                    <a:pt x="115" y="277"/>
                  </a:lnTo>
                  <a:lnTo>
                    <a:pt x="100" y="280"/>
                  </a:lnTo>
                  <a:lnTo>
                    <a:pt x="84" y="282"/>
                  </a:lnTo>
                  <a:lnTo>
                    <a:pt x="65" y="282"/>
                  </a:lnTo>
                  <a:lnTo>
                    <a:pt x="65" y="282"/>
                  </a:lnTo>
                  <a:lnTo>
                    <a:pt x="42" y="281"/>
                  </a:lnTo>
                  <a:lnTo>
                    <a:pt x="20" y="280"/>
                  </a:lnTo>
                  <a:lnTo>
                    <a:pt x="0" y="278"/>
                  </a:lnTo>
                  <a:lnTo>
                    <a:pt x="0" y="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92" name="Freeform 15"/>
            <p:cNvSpPr>
              <a:spLocks/>
            </p:cNvSpPr>
            <p:nvPr userDrawn="1"/>
          </p:nvSpPr>
          <p:spPr bwMode="auto">
            <a:xfrm>
              <a:off x="5035" y="3974"/>
              <a:ext cx="97" cy="107"/>
            </a:xfrm>
            <a:custGeom>
              <a:avLst/>
              <a:gdLst>
                <a:gd name="T0" fmla="*/ 171 w 385"/>
                <a:gd name="T1" fmla="*/ 0 h 428"/>
                <a:gd name="T2" fmla="*/ 171 w 385"/>
                <a:gd name="T3" fmla="*/ 0 h 428"/>
                <a:gd name="T4" fmla="*/ 150 w 385"/>
                <a:gd name="T5" fmla="*/ 1 h 428"/>
                <a:gd name="T6" fmla="*/ 129 w 385"/>
                <a:gd name="T7" fmla="*/ 2 h 428"/>
                <a:gd name="T8" fmla="*/ 106 w 385"/>
                <a:gd name="T9" fmla="*/ 4 h 428"/>
                <a:gd name="T10" fmla="*/ 83 w 385"/>
                <a:gd name="T11" fmla="*/ 7 h 428"/>
                <a:gd name="T12" fmla="*/ 60 w 385"/>
                <a:gd name="T13" fmla="*/ 10 h 428"/>
                <a:gd name="T14" fmla="*/ 39 w 385"/>
                <a:gd name="T15" fmla="*/ 14 h 428"/>
                <a:gd name="T16" fmla="*/ 18 w 385"/>
                <a:gd name="T17" fmla="*/ 20 h 428"/>
                <a:gd name="T18" fmla="*/ 0 w 385"/>
                <a:gd name="T19" fmla="*/ 26 h 428"/>
                <a:gd name="T20" fmla="*/ 0 w 385"/>
                <a:gd name="T21" fmla="*/ 415 h 428"/>
                <a:gd name="T22" fmla="*/ 0 w 385"/>
                <a:gd name="T23" fmla="*/ 415 h 428"/>
                <a:gd name="T24" fmla="*/ 15 w 385"/>
                <a:gd name="T25" fmla="*/ 418 h 428"/>
                <a:gd name="T26" fmla="*/ 34 w 385"/>
                <a:gd name="T27" fmla="*/ 420 h 428"/>
                <a:gd name="T28" fmla="*/ 73 w 385"/>
                <a:gd name="T29" fmla="*/ 424 h 428"/>
                <a:gd name="T30" fmla="*/ 116 w 385"/>
                <a:gd name="T31" fmla="*/ 427 h 428"/>
                <a:gd name="T32" fmla="*/ 155 w 385"/>
                <a:gd name="T33" fmla="*/ 428 h 428"/>
                <a:gd name="T34" fmla="*/ 155 w 385"/>
                <a:gd name="T35" fmla="*/ 428 h 428"/>
                <a:gd name="T36" fmla="*/ 186 w 385"/>
                <a:gd name="T37" fmla="*/ 427 h 428"/>
                <a:gd name="T38" fmla="*/ 212 w 385"/>
                <a:gd name="T39" fmla="*/ 425 h 428"/>
                <a:gd name="T40" fmla="*/ 238 w 385"/>
                <a:gd name="T41" fmla="*/ 421 h 428"/>
                <a:gd name="T42" fmla="*/ 261 w 385"/>
                <a:gd name="T43" fmla="*/ 415 h 428"/>
                <a:gd name="T44" fmla="*/ 282 w 385"/>
                <a:gd name="T45" fmla="*/ 408 h 428"/>
                <a:gd name="T46" fmla="*/ 301 w 385"/>
                <a:gd name="T47" fmla="*/ 399 h 428"/>
                <a:gd name="T48" fmla="*/ 309 w 385"/>
                <a:gd name="T49" fmla="*/ 394 h 428"/>
                <a:gd name="T50" fmla="*/ 318 w 385"/>
                <a:gd name="T51" fmla="*/ 389 h 428"/>
                <a:gd name="T52" fmla="*/ 326 w 385"/>
                <a:gd name="T53" fmla="*/ 383 h 428"/>
                <a:gd name="T54" fmla="*/ 333 w 385"/>
                <a:gd name="T55" fmla="*/ 377 h 428"/>
                <a:gd name="T56" fmla="*/ 339 w 385"/>
                <a:gd name="T57" fmla="*/ 369 h 428"/>
                <a:gd name="T58" fmla="*/ 345 w 385"/>
                <a:gd name="T59" fmla="*/ 362 h 428"/>
                <a:gd name="T60" fmla="*/ 351 w 385"/>
                <a:gd name="T61" fmla="*/ 355 h 428"/>
                <a:gd name="T62" fmla="*/ 356 w 385"/>
                <a:gd name="T63" fmla="*/ 347 h 428"/>
                <a:gd name="T64" fmla="*/ 361 w 385"/>
                <a:gd name="T65" fmla="*/ 337 h 428"/>
                <a:gd name="T66" fmla="*/ 366 w 385"/>
                <a:gd name="T67" fmla="*/ 329 h 428"/>
                <a:gd name="T68" fmla="*/ 373 w 385"/>
                <a:gd name="T69" fmla="*/ 309 h 428"/>
                <a:gd name="T70" fmla="*/ 378 w 385"/>
                <a:gd name="T71" fmla="*/ 287 h 428"/>
                <a:gd name="T72" fmla="*/ 382 w 385"/>
                <a:gd name="T73" fmla="*/ 264 h 428"/>
                <a:gd name="T74" fmla="*/ 384 w 385"/>
                <a:gd name="T75" fmla="*/ 239 h 428"/>
                <a:gd name="T76" fmla="*/ 385 w 385"/>
                <a:gd name="T77" fmla="*/ 211 h 428"/>
                <a:gd name="T78" fmla="*/ 385 w 385"/>
                <a:gd name="T79" fmla="*/ 211 h 428"/>
                <a:gd name="T80" fmla="*/ 384 w 385"/>
                <a:gd name="T81" fmla="*/ 187 h 428"/>
                <a:gd name="T82" fmla="*/ 381 w 385"/>
                <a:gd name="T83" fmla="*/ 164 h 428"/>
                <a:gd name="T84" fmla="*/ 377 w 385"/>
                <a:gd name="T85" fmla="*/ 143 h 428"/>
                <a:gd name="T86" fmla="*/ 371 w 385"/>
                <a:gd name="T87" fmla="*/ 122 h 428"/>
                <a:gd name="T88" fmla="*/ 363 w 385"/>
                <a:gd name="T89" fmla="*/ 104 h 428"/>
                <a:gd name="T90" fmla="*/ 352 w 385"/>
                <a:gd name="T91" fmla="*/ 86 h 428"/>
                <a:gd name="T92" fmla="*/ 341 w 385"/>
                <a:gd name="T93" fmla="*/ 71 h 428"/>
                <a:gd name="T94" fmla="*/ 328 w 385"/>
                <a:gd name="T95" fmla="*/ 57 h 428"/>
                <a:gd name="T96" fmla="*/ 314 w 385"/>
                <a:gd name="T97" fmla="*/ 43 h 428"/>
                <a:gd name="T98" fmla="*/ 297 w 385"/>
                <a:gd name="T99" fmla="*/ 32 h 428"/>
                <a:gd name="T100" fmla="*/ 280 w 385"/>
                <a:gd name="T101" fmla="*/ 23 h 428"/>
                <a:gd name="T102" fmla="*/ 260 w 385"/>
                <a:gd name="T103" fmla="*/ 14 h 428"/>
                <a:gd name="T104" fmla="*/ 240 w 385"/>
                <a:gd name="T105" fmla="*/ 8 h 428"/>
                <a:gd name="T106" fmla="*/ 218 w 385"/>
                <a:gd name="T107" fmla="*/ 4 h 428"/>
                <a:gd name="T108" fmla="*/ 195 w 385"/>
                <a:gd name="T109" fmla="*/ 1 h 428"/>
                <a:gd name="T110" fmla="*/ 171 w 385"/>
                <a:gd name="T111" fmla="*/ 0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85" h="428">
                  <a:moveTo>
                    <a:pt x="171" y="0"/>
                  </a:moveTo>
                  <a:lnTo>
                    <a:pt x="171" y="0"/>
                  </a:lnTo>
                  <a:lnTo>
                    <a:pt x="150" y="1"/>
                  </a:lnTo>
                  <a:lnTo>
                    <a:pt x="129" y="2"/>
                  </a:lnTo>
                  <a:lnTo>
                    <a:pt x="106" y="4"/>
                  </a:lnTo>
                  <a:lnTo>
                    <a:pt x="83" y="7"/>
                  </a:lnTo>
                  <a:lnTo>
                    <a:pt x="60" y="10"/>
                  </a:lnTo>
                  <a:lnTo>
                    <a:pt x="39" y="14"/>
                  </a:lnTo>
                  <a:lnTo>
                    <a:pt x="18" y="20"/>
                  </a:lnTo>
                  <a:lnTo>
                    <a:pt x="0" y="26"/>
                  </a:lnTo>
                  <a:lnTo>
                    <a:pt x="0" y="415"/>
                  </a:lnTo>
                  <a:lnTo>
                    <a:pt x="0" y="415"/>
                  </a:lnTo>
                  <a:lnTo>
                    <a:pt x="15" y="418"/>
                  </a:lnTo>
                  <a:lnTo>
                    <a:pt x="34" y="420"/>
                  </a:lnTo>
                  <a:lnTo>
                    <a:pt x="73" y="424"/>
                  </a:lnTo>
                  <a:lnTo>
                    <a:pt x="116" y="427"/>
                  </a:lnTo>
                  <a:lnTo>
                    <a:pt x="155" y="428"/>
                  </a:lnTo>
                  <a:lnTo>
                    <a:pt x="155" y="428"/>
                  </a:lnTo>
                  <a:lnTo>
                    <a:pt x="186" y="427"/>
                  </a:lnTo>
                  <a:lnTo>
                    <a:pt x="212" y="425"/>
                  </a:lnTo>
                  <a:lnTo>
                    <a:pt x="238" y="421"/>
                  </a:lnTo>
                  <a:lnTo>
                    <a:pt x="261" y="415"/>
                  </a:lnTo>
                  <a:lnTo>
                    <a:pt x="282" y="408"/>
                  </a:lnTo>
                  <a:lnTo>
                    <a:pt x="301" y="399"/>
                  </a:lnTo>
                  <a:lnTo>
                    <a:pt x="309" y="394"/>
                  </a:lnTo>
                  <a:lnTo>
                    <a:pt x="318" y="389"/>
                  </a:lnTo>
                  <a:lnTo>
                    <a:pt x="326" y="383"/>
                  </a:lnTo>
                  <a:lnTo>
                    <a:pt x="333" y="377"/>
                  </a:lnTo>
                  <a:lnTo>
                    <a:pt x="339" y="369"/>
                  </a:lnTo>
                  <a:lnTo>
                    <a:pt x="345" y="362"/>
                  </a:lnTo>
                  <a:lnTo>
                    <a:pt x="351" y="355"/>
                  </a:lnTo>
                  <a:lnTo>
                    <a:pt x="356" y="347"/>
                  </a:lnTo>
                  <a:lnTo>
                    <a:pt x="361" y="337"/>
                  </a:lnTo>
                  <a:lnTo>
                    <a:pt x="366" y="329"/>
                  </a:lnTo>
                  <a:lnTo>
                    <a:pt x="373" y="309"/>
                  </a:lnTo>
                  <a:lnTo>
                    <a:pt x="378" y="287"/>
                  </a:lnTo>
                  <a:lnTo>
                    <a:pt x="382" y="264"/>
                  </a:lnTo>
                  <a:lnTo>
                    <a:pt x="384" y="239"/>
                  </a:lnTo>
                  <a:lnTo>
                    <a:pt x="385" y="211"/>
                  </a:lnTo>
                  <a:lnTo>
                    <a:pt x="385" y="211"/>
                  </a:lnTo>
                  <a:lnTo>
                    <a:pt x="384" y="187"/>
                  </a:lnTo>
                  <a:lnTo>
                    <a:pt x="381" y="164"/>
                  </a:lnTo>
                  <a:lnTo>
                    <a:pt x="377" y="143"/>
                  </a:lnTo>
                  <a:lnTo>
                    <a:pt x="371" y="122"/>
                  </a:lnTo>
                  <a:lnTo>
                    <a:pt x="363" y="104"/>
                  </a:lnTo>
                  <a:lnTo>
                    <a:pt x="352" y="86"/>
                  </a:lnTo>
                  <a:lnTo>
                    <a:pt x="341" y="71"/>
                  </a:lnTo>
                  <a:lnTo>
                    <a:pt x="328" y="57"/>
                  </a:lnTo>
                  <a:lnTo>
                    <a:pt x="314" y="43"/>
                  </a:lnTo>
                  <a:lnTo>
                    <a:pt x="297" y="32"/>
                  </a:lnTo>
                  <a:lnTo>
                    <a:pt x="280" y="23"/>
                  </a:lnTo>
                  <a:lnTo>
                    <a:pt x="260" y="14"/>
                  </a:lnTo>
                  <a:lnTo>
                    <a:pt x="240" y="8"/>
                  </a:lnTo>
                  <a:lnTo>
                    <a:pt x="218" y="4"/>
                  </a:lnTo>
                  <a:lnTo>
                    <a:pt x="195" y="1"/>
                  </a:lnTo>
                  <a:lnTo>
                    <a:pt x="17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</p:grpSp>
      <p:grpSp>
        <p:nvGrpSpPr>
          <p:cNvPr id="36" name="Group 35"/>
          <p:cNvGrpSpPr/>
          <p:nvPr userDrawn="1"/>
        </p:nvGrpSpPr>
        <p:grpSpPr>
          <a:xfrm>
            <a:off x="10702233" y="68071"/>
            <a:ext cx="874461" cy="651751"/>
            <a:chOff x="8388192" y="36245"/>
            <a:chExt cx="874464" cy="651751"/>
          </a:xfrm>
        </p:grpSpPr>
        <p:grpSp>
          <p:nvGrpSpPr>
            <p:cNvPr id="37" name="Group 36"/>
            <p:cNvGrpSpPr/>
            <p:nvPr userDrawn="1"/>
          </p:nvGrpSpPr>
          <p:grpSpPr>
            <a:xfrm>
              <a:off x="8545513" y="36245"/>
              <a:ext cx="489905" cy="495602"/>
              <a:chOff x="7818438" y="101600"/>
              <a:chExt cx="546100" cy="552450"/>
            </a:xfrm>
          </p:grpSpPr>
          <p:sp>
            <p:nvSpPr>
              <p:cNvPr id="40" name="Freeform 5"/>
              <p:cNvSpPr>
                <a:spLocks noEditPoints="1"/>
              </p:cNvSpPr>
              <p:nvPr userDrawn="1"/>
            </p:nvSpPr>
            <p:spPr bwMode="auto">
              <a:xfrm>
                <a:off x="7818438" y="200025"/>
                <a:ext cx="546100" cy="454025"/>
              </a:xfrm>
              <a:custGeom>
                <a:avLst/>
                <a:gdLst>
                  <a:gd name="T0" fmla="*/ 56 w 344"/>
                  <a:gd name="T1" fmla="*/ 0 h 286"/>
                  <a:gd name="T2" fmla="*/ 44 w 344"/>
                  <a:gd name="T3" fmla="*/ 2 h 286"/>
                  <a:gd name="T4" fmla="*/ 24 w 344"/>
                  <a:gd name="T5" fmla="*/ 10 h 286"/>
                  <a:gd name="T6" fmla="*/ 10 w 344"/>
                  <a:gd name="T7" fmla="*/ 26 h 286"/>
                  <a:gd name="T8" fmla="*/ 2 w 344"/>
                  <a:gd name="T9" fmla="*/ 46 h 286"/>
                  <a:gd name="T10" fmla="*/ 0 w 344"/>
                  <a:gd name="T11" fmla="*/ 230 h 286"/>
                  <a:gd name="T12" fmla="*/ 2 w 344"/>
                  <a:gd name="T13" fmla="*/ 242 h 286"/>
                  <a:gd name="T14" fmla="*/ 10 w 344"/>
                  <a:gd name="T15" fmla="*/ 262 h 286"/>
                  <a:gd name="T16" fmla="*/ 24 w 344"/>
                  <a:gd name="T17" fmla="*/ 278 h 286"/>
                  <a:gd name="T18" fmla="*/ 44 w 344"/>
                  <a:gd name="T19" fmla="*/ 286 h 286"/>
                  <a:gd name="T20" fmla="*/ 288 w 344"/>
                  <a:gd name="T21" fmla="*/ 286 h 286"/>
                  <a:gd name="T22" fmla="*/ 300 w 344"/>
                  <a:gd name="T23" fmla="*/ 286 h 286"/>
                  <a:gd name="T24" fmla="*/ 320 w 344"/>
                  <a:gd name="T25" fmla="*/ 278 h 286"/>
                  <a:gd name="T26" fmla="*/ 334 w 344"/>
                  <a:gd name="T27" fmla="*/ 262 h 286"/>
                  <a:gd name="T28" fmla="*/ 344 w 344"/>
                  <a:gd name="T29" fmla="*/ 242 h 286"/>
                  <a:gd name="T30" fmla="*/ 344 w 344"/>
                  <a:gd name="T31" fmla="*/ 58 h 286"/>
                  <a:gd name="T32" fmla="*/ 344 w 344"/>
                  <a:gd name="T33" fmla="*/ 46 h 286"/>
                  <a:gd name="T34" fmla="*/ 334 w 344"/>
                  <a:gd name="T35" fmla="*/ 26 h 286"/>
                  <a:gd name="T36" fmla="*/ 320 w 344"/>
                  <a:gd name="T37" fmla="*/ 10 h 286"/>
                  <a:gd name="T38" fmla="*/ 300 w 344"/>
                  <a:gd name="T39" fmla="*/ 2 h 286"/>
                  <a:gd name="T40" fmla="*/ 288 w 344"/>
                  <a:gd name="T41" fmla="*/ 0 h 286"/>
                  <a:gd name="T42" fmla="*/ 148 w 344"/>
                  <a:gd name="T43" fmla="*/ 142 h 286"/>
                  <a:gd name="T44" fmla="*/ 144 w 344"/>
                  <a:gd name="T45" fmla="*/ 136 h 286"/>
                  <a:gd name="T46" fmla="*/ 136 w 344"/>
                  <a:gd name="T47" fmla="*/ 122 h 286"/>
                  <a:gd name="T48" fmla="*/ 134 w 344"/>
                  <a:gd name="T49" fmla="*/ 112 h 286"/>
                  <a:gd name="T50" fmla="*/ 138 w 344"/>
                  <a:gd name="T51" fmla="*/ 98 h 286"/>
                  <a:gd name="T52" fmla="*/ 146 w 344"/>
                  <a:gd name="T53" fmla="*/ 88 h 286"/>
                  <a:gd name="T54" fmla="*/ 158 w 344"/>
                  <a:gd name="T55" fmla="*/ 80 h 286"/>
                  <a:gd name="T56" fmla="*/ 172 w 344"/>
                  <a:gd name="T57" fmla="*/ 76 h 286"/>
                  <a:gd name="T58" fmla="*/ 178 w 344"/>
                  <a:gd name="T59" fmla="*/ 78 h 286"/>
                  <a:gd name="T60" fmla="*/ 192 w 344"/>
                  <a:gd name="T61" fmla="*/ 82 h 286"/>
                  <a:gd name="T62" fmla="*/ 202 w 344"/>
                  <a:gd name="T63" fmla="*/ 92 h 286"/>
                  <a:gd name="T64" fmla="*/ 208 w 344"/>
                  <a:gd name="T65" fmla="*/ 106 h 286"/>
                  <a:gd name="T66" fmla="*/ 208 w 344"/>
                  <a:gd name="T67" fmla="*/ 112 h 286"/>
                  <a:gd name="T68" fmla="*/ 204 w 344"/>
                  <a:gd name="T69" fmla="*/ 128 h 286"/>
                  <a:gd name="T70" fmla="*/ 196 w 344"/>
                  <a:gd name="T71" fmla="*/ 140 h 286"/>
                  <a:gd name="T72" fmla="*/ 126 w 344"/>
                  <a:gd name="T73" fmla="*/ 228 h 2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44" h="286">
                    <a:moveTo>
                      <a:pt x="288" y="0"/>
                    </a:moveTo>
                    <a:lnTo>
                      <a:pt x="56" y="0"/>
                    </a:lnTo>
                    <a:lnTo>
                      <a:pt x="56" y="0"/>
                    </a:lnTo>
                    <a:lnTo>
                      <a:pt x="44" y="2"/>
                    </a:lnTo>
                    <a:lnTo>
                      <a:pt x="34" y="6"/>
                    </a:lnTo>
                    <a:lnTo>
                      <a:pt x="24" y="10"/>
                    </a:lnTo>
                    <a:lnTo>
                      <a:pt x="16" y="18"/>
                    </a:lnTo>
                    <a:lnTo>
                      <a:pt x="10" y="26"/>
                    </a:lnTo>
                    <a:lnTo>
                      <a:pt x="4" y="36"/>
                    </a:lnTo>
                    <a:lnTo>
                      <a:pt x="2" y="46"/>
                    </a:lnTo>
                    <a:lnTo>
                      <a:pt x="0" y="58"/>
                    </a:lnTo>
                    <a:lnTo>
                      <a:pt x="0" y="230"/>
                    </a:lnTo>
                    <a:lnTo>
                      <a:pt x="0" y="230"/>
                    </a:lnTo>
                    <a:lnTo>
                      <a:pt x="2" y="242"/>
                    </a:lnTo>
                    <a:lnTo>
                      <a:pt x="4" y="252"/>
                    </a:lnTo>
                    <a:lnTo>
                      <a:pt x="10" y="262"/>
                    </a:lnTo>
                    <a:lnTo>
                      <a:pt x="16" y="270"/>
                    </a:lnTo>
                    <a:lnTo>
                      <a:pt x="24" y="278"/>
                    </a:lnTo>
                    <a:lnTo>
                      <a:pt x="34" y="282"/>
                    </a:lnTo>
                    <a:lnTo>
                      <a:pt x="44" y="286"/>
                    </a:lnTo>
                    <a:lnTo>
                      <a:pt x="56" y="286"/>
                    </a:lnTo>
                    <a:lnTo>
                      <a:pt x="288" y="286"/>
                    </a:lnTo>
                    <a:lnTo>
                      <a:pt x="288" y="286"/>
                    </a:lnTo>
                    <a:lnTo>
                      <a:pt x="300" y="286"/>
                    </a:lnTo>
                    <a:lnTo>
                      <a:pt x="310" y="282"/>
                    </a:lnTo>
                    <a:lnTo>
                      <a:pt x="320" y="278"/>
                    </a:lnTo>
                    <a:lnTo>
                      <a:pt x="328" y="270"/>
                    </a:lnTo>
                    <a:lnTo>
                      <a:pt x="334" y="262"/>
                    </a:lnTo>
                    <a:lnTo>
                      <a:pt x="340" y="252"/>
                    </a:lnTo>
                    <a:lnTo>
                      <a:pt x="344" y="242"/>
                    </a:lnTo>
                    <a:lnTo>
                      <a:pt x="344" y="230"/>
                    </a:lnTo>
                    <a:lnTo>
                      <a:pt x="344" y="58"/>
                    </a:lnTo>
                    <a:lnTo>
                      <a:pt x="344" y="58"/>
                    </a:lnTo>
                    <a:lnTo>
                      <a:pt x="344" y="46"/>
                    </a:lnTo>
                    <a:lnTo>
                      <a:pt x="340" y="36"/>
                    </a:lnTo>
                    <a:lnTo>
                      <a:pt x="334" y="26"/>
                    </a:lnTo>
                    <a:lnTo>
                      <a:pt x="328" y="18"/>
                    </a:lnTo>
                    <a:lnTo>
                      <a:pt x="320" y="10"/>
                    </a:lnTo>
                    <a:lnTo>
                      <a:pt x="310" y="6"/>
                    </a:lnTo>
                    <a:lnTo>
                      <a:pt x="300" y="2"/>
                    </a:lnTo>
                    <a:lnTo>
                      <a:pt x="288" y="0"/>
                    </a:lnTo>
                    <a:lnTo>
                      <a:pt x="288" y="0"/>
                    </a:lnTo>
                    <a:close/>
                    <a:moveTo>
                      <a:pt x="126" y="228"/>
                    </a:moveTo>
                    <a:lnTo>
                      <a:pt x="148" y="142"/>
                    </a:lnTo>
                    <a:lnTo>
                      <a:pt x="148" y="142"/>
                    </a:lnTo>
                    <a:lnTo>
                      <a:pt x="144" y="136"/>
                    </a:lnTo>
                    <a:lnTo>
                      <a:pt x="138" y="130"/>
                    </a:lnTo>
                    <a:lnTo>
                      <a:pt x="136" y="122"/>
                    </a:lnTo>
                    <a:lnTo>
                      <a:pt x="134" y="112"/>
                    </a:lnTo>
                    <a:lnTo>
                      <a:pt x="134" y="112"/>
                    </a:lnTo>
                    <a:lnTo>
                      <a:pt x="136" y="106"/>
                    </a:lnTo>
                    <a:lnTo>
                      <a:pt x="138" y="98"/>
                    </a:lnTo>
                    <a:lnTo>
                      <a:pt x="142" y="92"/>
                    </a:lnTo>
                    <a:lnTo>
                      <a:pt x="146" y="88"/>
                    </a:lnTo>
                    <a:lnTo>
                      <a:pt x="152" y="82"/>
                    </a:lnTo>
                    <a:lnTo>
                      <a:pt x="158" y="80"/>
                    </a:lnTo>
                    <a:lnTo>
                      <a:pt x="164" y="78"/>
                    </a:lnTo>
                    <a:lnTo>
                      <a:pt x="172" y="76"/>
                    </a:lnTo>
                    <a:lnTo>
                      <a:pt x="172" y="76"/>
                    </a:lnTo>
                    <a:lnTo>
                      <a:pt x="178" y="78"/>
                    </a:lnTo>
                    <a:lnTo>
                      <a:pt x="186" y="80"/>
                    </a:lnTo>
                    <a:lnTo>
                      <a:pt x="192" y="82"/>
                    </a:lnTo>
                    <a:lnTo>
                      <a:pt x="198" y="88"/>
                    </a:lnTo>
                    <a:lnTo>
                      <a:pt x="202" y="92"/>
                    </a:lnTo>
                    <a:lnTo>
                      <a:pt x="204" y="98"/>
                    </a:lnTo>
                    <a:lnTo>
                      <a:pt x="208" y="106"/>
                    </a:lnTo>
                    <a:lnTo>
                      <a:pt x="208" y="112"/>
                    </a:lnTo>
                    <a:lnTo>
                      <a:pt x="208" y="112"/>
                    </a:lnTo>
                    <a:lnTo>
                      <a:pt x="206" y="120"/>
                    </a:lnTo>
                    <a:lnTo>
                      <a:pt x="204" y="128"/>
                    </a:lnTo>
                    <a:lnTo>
                      <a:pt x="200" y="134"/>
                    </a:lnTo>
                    <a:lnTo>
                      <a:pt x="196" y="140"/>
                    </a:lnTo>
                    <a:lnTo>
                      <a:pt x="220" y="228"/>
                    </a:lnTo>
                    <a:lnTo>
                      <a:pt x="126" y="228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005EB8"/>
                  </a:solidFill>
                </a:endParaRPr>
              </a:p>
            </p:txBody>
          </p:sp>
          <p:sp>
            <p:nvSpPr>
              <p:cNvPr id="41" name="Freeform 6"/>
              <p:cNvSpPr>
                <a:spLocks/>
              </p:cNvSpPr>
              <p:nvPr userDrawn="1"/>
            </p:nvSpPr>
            <p:spPr bwMode="auto">
              <a:xfrm>
                <a:off x="7961313" y="101600"/>
                <a:ext cx="260350" cy="88900"/>
              </a:xfrm>
              <a:custGeom>
                <a:avLst/>
                <a:gdLst>
                  <a:gd name="T0" fmla="*/ 20 w 164"/>
                  <a:gd name="T1" fmla="*/ 56 h 56"/>
                  <a:gd name="T2" fmla="*/ 20 w 164"/>
                  <a:gd name="T3" fmla="*/ 56 h 56"/>
                  <a:gd name="T4" fmla="*/ 22 w 164"/>
                  <a:gd name="T5" fmla="*/ 46 h 56"/>
                  <a:gd name="T6" fmla="*/ 26 w 164"/>
                  <a:gd name="T7" fmla="*/ 36 h 56"/>
                  <a:gd name="T8" fmla="*/ 30 w 164"/>
                  <a:gd name="T9" fmla="*/ 30 h 56"/>
                  <a:gd name="T10" fmla="*/ 36 w 164"/>
                  <a:gd name="T11" fmla="*/ 26 h 56"/>
                  <a:gd name="T12" fmla="*/ 42 w 164"/>
                  <a:gd name="T13" fmla="*/ 22 h 56"/>
                  <a:gd name="T14" fmla="*/ 54 w 164"/>
                  <a:gd name="T15" fmla="*/ 20 h 56"/>
                  <a:gd name="T16" fmla="*/ 82 w 164"/>
                  <a:gd name="T17" fmla="*/ 20 h 56"/>
                  <a:gd name="T18" fmla="*/ 82 w 164"/>
                  <a:gd name="T19" fmla="*/ 20 h 56"/>
                  <a:gd name="T20" fmla="*/ 112 w 164"/>
                  <a:gd name="T21" fmla="*/ 20 h 56"/>
                  <a:gd name="T22" fmla="*/ 122 w 164"/>
                  <a:gd name="T23" fmla="*/ 22 h 56"/>
                  <a:gd name="T24" fmla="*/ 130 w 164"/>
                  <a:gd name="T25" fmla="*/ 26 h 56"/>
                  <a:gd name="T26" fmla="*/ 136 w 164"/>
                  <a:gd name="T27" fmla="*/ 30 h 56"/>
                  <a:gd name="T28" fmla="*/ 140 w 164"/>
                  <a:gd name="T29" fmla="*/ 36 h 56"/>
                  <a:gd name="T30" fmla="*/ 142 w 164"/>
                  <a:gd name="T31" fmla="*/ 46 h 56"/>
                  <a:gd name="T32" fmla="*/ 144 w 164"/>
                  <a:gd name="T33" fmla="*/ 56 h 56"/>
                  <a:gd name="T34" fmla="*/ 164 w 164"/>
                  <a:gd name="T35" fmla="*/ 56 h 56"/>
                  <a:gd name="T36" fmla="*/ 164 w 164"/>
                  <a:gd name="T37" fmla="*/ 56 h 56"/>
                  <a:gd name="T38" fmla="*/ 162 w 164"/>
                  <a:gd name="T39" fmla="*/ 38 h 56"/>
                  <a:gd name="T40" fmla="*/ 156 w 164"/>
                  <a:gd name="T41" fmla="*/ 24 h 56"/>
                  <a:gd name="T42" fmla="*/ 148 w 164"/>
                  <a:gd name="T43" fmla="*/ 14 h 56"/>
                  <a:gd name="T44" fmla="*/ 138 w 164"/>
                  <a:gd name="T45" fmla="*/ 6 h 56"/>
                  <a:gd name="T46" fmla="*/ 126 w 164"/>
                  <a:gd name="T47" fmla="*/ 2 h 56"/>
                  <a:gd name="T48" fmla="*/ 112 w 164"/>
                  <a:gd name="T49" fmla="*/ 0 h 56"/>
                  <a:gd name="T50" fmla="*/ 82 w 164"/>
                  <a:gd name="T51" fmla="*/ 0 h 56"/>
                  <a:gd name="T52" fmla="*/ 82 w 164"/>
                  <a:gd name="T53" fmla="*/ 0 h 56"/>
                  <a:gd name="T54" fmla="*/ 52 w 164"/>
                  <a:gd name="T55" fmla="*/ 0 h 56"/>
                  <a:gd name="T56" fmla="*/ 38 w 164"/>
                  <a:gd name="T57" fmla="*/ 2 h 56"/>
                  <a:gd name="T58" fmla="*/ 26 w 164"/>
                  <a:gd name="T59" fmla="*/ 6 h 56"/>
                  <a:gd name="T60" fmla="*/ 16 w 164"/>
                  <a:gd name="T61" fmla="*/ 14 h 56"/>
                  <a:gd name="T62" fmla="*/ 8 w 164"/>
                  <a:gd name="T63" fmla="*/ 24 h 56"/>
                  <a:gd name="T64" fmla="*/ 2 w 164"/>
                  <a:gd name="T65" fmla="*/ 38 h 56"/>
                  <a:gd name="T66" fmla="*/ 0 w 164"/>
                  <a:gd name="T67" fmla="*/ 56 h 56"/>
                  <a:gd name="T68" fmla="*/ 20 w 164"/>
                  <a:gd name="T69" fmla="*/ 5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64" h="56">
                    <a:moveTo>
                      <a:pt x="20" y="56"/>
                    </a:moveTo>
                    <a:lnTo>
                      <a:pt x="20" y="56"/>
                    </a:lnTo>
                    <a:lnTo>
                      <a:pt x="22" y="46"/>
                    </a:lnTo>
                    <a:lnTo>
                      <a:pt x="26" y="36"/>
                    </a:lnTo>
                    <a:lnTo>
                      <a:pt x="30" y="30"/>
                    </a:lnTo>
                    <a:lnTo>
                      <a:pt x="36" y="26"/>
                    </a:lnTo>
                    <a:lnTo>
                      <a:pt x="42" y="22"/>
                    </a:lnTo>
                    <a:lnTo>
                      <a:pt x="54" y="20"/>
                    </a:lnTo>
                    <a:lnTo>
                      <a:pt x="82" y="20"/>
                    </a:lnTo>
                    <a:lnTo>
                      <a:pt x="82" y="20"/>
                    </a:lnTo>
                    <a:lnTo>
                      <a:pt x="112" y="20"/>
                    </a:lnTo>
                    <a:lnTo>
                      <a:pt x="122" y="22"/>
                    </a:lnTo>
                    <a:lnTo>
                      <a:pt x="130" y="26"/>
                    </a:lnTo>
                    <a:lnTo>
                      <a:pt x="136" y="30"/>
                    </a:lnTo>
                    <a:lnTo>
                      <a:pt x="140" y="36"/>
                    </a:lnTo>
                    <a:lnTo>
                      <a:pt x="142" y="46"/>
                    </a:lnTo>
                    <a:lnTo>
                      <a:pt x="144" y="56"/>
                    </a:lnTo>
                    <a:lnTo>
                      <a:pt x="164" y="56"/>
                    </a:lnTo>
                    <a:lnTo>
                      <a:pt x="164" y="56"/>
                    </a:lnTo>
                    <a:lnTo>
                      <a:pt x="162" y="38"/>
                    </a:lnTo>
                    <a:lnTo>
                      <a:pt x="156" y="24"/>
                    </a:lnTo>
                    <a:lnTo>
                      <a:pt x="148" y="14"/>
                    </a:lnTo>
                    <a:lnTo>
                      <a:pt x="138" y="6"/>
                    </a:lnTo>
                    <a:lnTo>
                      <a:pt x="126" y="2"/>
                    </a:lnTo>
                    <a:lnTo>
                      <a:pt x="112" y="0"/>
                    </a:lnTo>
                    <a:lnTo>
                      <a:pt x="82" y="0"/>
                    </a:lnTo>
                    <a:lnTo>
                      <a:pt x="82" y="0"/>
                    </a:lnTo>
                    <a:lnTo>
                      <a:pt x="52" y="0"/>
                    </a:lnTo>
                    <a:lnTo>
                      <a:pt x="38" y="2"/>
                    </a:lnTo>
                    <a:lnTo>
                      <a:pt x="26" y="6"/>
                    </a:lnTo>
                    <a:lnTo>
                      <a:pt x="16" y="14"/>
                    </a:lnTo>
                    <a:lnTo>
                      <a:pt x="8" y="24"/>
                    </a:lnTo>
                    <a:lnTo>
                      <a:pt x="2" y="38"/>
                    </a:lnTo>
                    <a:lnTo>
                      <a:pt x="0" y="56"/>
                    </a:lnTo>
                    <a:lnTo>
                      <a:pt x="20" y="56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005EB8"/>
                  </a:solidFill>
                </a:endParaRPr>
              </a:p>
            </p:txBody>
          </p:sp>
        </p:grpSp>
        <p:sp>
          <p:nvSpPr>
            <p:cNvPr id="38" name="TextBox 37"/>
            <p:cNvSpPr txBox="1"/>
            <p:nvPr userDrawn="1"/>
          </p:nvSpPr>
          <p:spPr>
            <a:xfrm rot="16200000">
              <a:off x="8191736" y="232706"/>
              <a:ext cx="563729" cy="17081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510" dirty="0">
                  <a:solidFill>
                    <a:srgbClr val="FFFFFF"/>
                  </a:solidFill>
                </a:rPr>
                <a:t>strictly</a:t>
              </a:r>
            </a:p>
          </p:txBody>
        </p:sp>
        <p:sp>
          <p:nvSpPr>
            <p:cNvPr id="39" name="TextBox 38"/>
            <p:cNvSpPr txBox="1"/>
            <p:nvPr userDrawn="1"/>
          </p:nvSpPr>
          <p:spPr>
            <a:xfrm>
              <a:off x="8410801" y="506408"/>
              <a:ext cx="851855" cy="18158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580" dirty="0">
                  <a:solidFill>
                    <a:srgbClr val="FFFFFF"/>
                  </a:solidFill>
                </a:rPr>
                <a:t>CONFIDENTIAL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95746286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-branding cover with photo 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ectangle 8"/>
          <p:cNvSpPr/>
          <p:nvPr userDrawn="1"/>
        </p:nvSpPr>
        <p:spPr>
          <a:xfrm>
            <a:off x="0" y="2"/>
            <a:ext cx="11520000" cy="6480000"/>
          </a:xfrm>
          <a:prstGeom prst="rect">
            <a:avLst/>
          </a:prstGeom>
          <a:ln w="12700">
            <a:solidFill>
              <a:schemeClr val="accent1"/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GB" sz="2000" dirty="0" err="1" smtClean="0">
              <a:solidFill>
                <a:srgbClr val="FFFFFF"/>
              </a:solidFill>
            </a:endParaRPr>
          </a:p>
        </p:txBody>
      </p:sp>
      <p:sp>
        <p:nvSpPr>
          <p:cNvPr id="5" name="Content Placeholder 4"/>
          <p:cNvSpPr>
            <a:spLocks noGrp="1"/>
          </p:cNvSpPr>
          <p:nvPr>
            <p:ph sz="quarter" idx="14" hasCustomPrompt="1"/>
          </p:nvPr>
        </p:nvSpPr>
        <p:spPr>
          <a:xfrm>
            <a:off x="6409109" y="424421"/>
            <a:ext cx="2160240" cy="268964"/>
          </a:xfrm>
        </p:spPr>
        <p:txBody>
          <a:bodyPr lIns="0" tIns="0" rIns="0" bIns="0"/>
          <a:lstStyle>
            <a:lvl1pPr marL="0" indent="0">
              <a:buFontTx/>
              <a:buNone/>
              <a:defRPr sz="900">
                <a:solidFill>
                  <a:schemeClr val="bg1"/>
                </a:solidFill>
              </a:defRPr>
            </a:lvl1pPr>
          </a:lstStyle>
          <a:p>
            <a:pPr lvl="0"/>
            <a:r>
              <a:rPr lang="en-GB" dirty="0" smtClean="0"/>
              <a:t>Insert Co-branding logo</a:t>
            </a:r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3038991" y="994738"/>
            <a:ext cx="4897737" cy="1803048"/>
          </a:xfrm>
        </p:spPr>
        <p:txBody>
          <a:bodyPr anchor="b" anchorCtr="0"/>
          <a:lstStyle>
            <a:lvl1pPr algn="r">
              <a:defRPr sz="3200">
                <a:solidFill>
                  <a:schemeClr val="bg1"/>
                </a:solidFill>
              </a:defRPr>
            </a:lvl1pPr>
          </a:lstStyle>
          <a:p>
            <a:r>
              <a:rPr lang="en-GB" dirty="0" smtClean="0"/>
              <a:t>Add your title here</a:t>
            </a:r>
            <a:endParaRPr lang="en-GB" dirty="0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GB" dirty="0" smtClean="0"/>
              <a:t>© 2014 Amadeus IT Group SA</a:t>
            </a:r>
            <a:endParaRPr lang="en-GB" dirty="0"/>
          </a:p>
        </p:txBody>
      </p:sp>
      <p:sp>
        <p:nvSpPr>
          <p:cNvPr id="8" name="Picture Placeholder 7"/>
          <p:cNvSpPr>
            <a:spLocks noGrp="1"/>
          </p:cNvSpPr>
          <p:nvPr>
            <p:ph type="pic" sz="quarter" idx="12"/>
          </p:nvPr>
        </p:nvSpPr>
        <p:spPr>
          <a:xfrm>
            <a:off x="5" y="2580830"/>
            <a:ext cx="7788307" cy="3898091"/>
          </a:xfrm>
          <a:custGeom>
            <a:avLst/>
            <a:gdLst>
              <a:gd name="connsiteX0" fmla="*/ 0 w 7788067"/>
              <a:gd name="connsiteY0" fmla="*/ 0 h 3898091"/>
              <a:gd name="connsiteX1" fmla="*/ 7788067 w 7788067"/>
              <a:gd name="connsiteY1" fmla="*/ 0 h 3898091"/>
              <a:gd name="connsiteX2" fmla="*/ 7788067 w 7788067"/>
              <a:gd name="connsiteY2" fmla="*/ 3898091 h 3898091"/>
              <a:gd name="connsiteX3" fmla="*/ 0 w 7788067"/>
              <a:gd name="connsiteY3" fmla="*/ 3898091 h 3898091"/>
              <a:gd name="connsiteX4" fmla="*/ 0 w 7788067"/>
              <a:gd name="connsiteY4" fmla="*/ 0 h 3898091"/>
              <a:gd name="connsiteX0" fmla="*/ 0 w 7788067"/>
              <a:gd name="connsiteY0" fmla="*/ 0 h 3898091"/>
              <a:gd name="connsiteX1" fmla="*/ 620994 w 7788067"/>
              <a:gd name="connsiteY1" fmla="*/ 438684 h 3898091"/>
              <a:gd name="connsiteX2" fmla="*/ 7788067 w 7788067"/>
              <a:gd name="connsiteY2" fmla="*/ 0 h 3898091"/>
              <a:gd name="connsiteX3" fmla="*/ 7788067 w 7788067"/>
              <a:gd name="connsiteY3" fmla="*/ 3898091 h 3898091"/>
              <a:gd name="connsiteX4" fmla="*/ 0 w 7788067"/>
              <a:gd name="connsiteY4" fmla="*/ 3898091 h 3898091"/>
              <a:gd name="connsiteX5" fmla="*/ 0 w 7788067"/>
              <a:gd name="connsiteY5" fmla="*/ 0 h 3898091"/>
              <a:gd name="connsiteX0" fmla="*/ 600045 w 8388112"/>
              <a:gd name="connsiteY0" fmla="*/ 161747 h 4059838"/>
              <a:gd name="connsiteX1" fmla="*/ 1221039 w 8388112"/>
              <a:gd name="connsiteY1" fmla="*/ 600431 h 4059838"/>
              <a:gd name="connsiteX2" fmla="*/ 8388112 w 8388112"/>
              <a:gd name="connsiteY2" fmla="*/ 161747 h 4059838"/>
              <a:gd name="connsiteX3" fmla="*/ 8388112 w 8388112"/>
              <a:gd name="connsiteY3" fmla="*/ 4059838 h 4059838"/>
              <a:gd name="connsiteX4" fmla="*/ 600045 w 8388112"/>
              <a:gd name="connsiteY4" fmla="*/ 4059838 h 4059838"/>
              <a:gd name="connsiteX5" fmla="*/ 600045 w 8388112"/>
              <a:gd name="connsiteY5" fmla="*/ 161747 h 4059838"/>
              <a:gd name="connsiteX0" fmla="*/ 601654 w 8389721"/>
              <a:gd name="connsiteY0" fmla="*/ 0 h 3898091"/>
              <a:gd name="connsiteX1" fmla="*/ 1222648 w 8389721"/>
              <a:gd name="connsiteY1" fmla="*/ 438684 h 3898091"/>
              <a:gd name="connsiteX2" fmla="*/ 8389721 w 8389721"/>
              <a:gd name="connsiteY2" fmla="*/ 0 h 3898091"/>
              <a:gd name="connsiteX3" fmla="*/ 8389721 w 8389721"/>
              <a:gd name="connsiteY3" fmla="*/ 3898091 h 3898091"/>
              <a:gd name="connsiteX4" fmla="*/ 601654 w 8389721"/>
              <a:gd name="connsiteY4" fmla="*/ 3898091 h 3898091"/>
              <a:gd name="connsiteX5" fmla="*/ 601654 w 8389721"/>
              <a:gd name="connsiteY5" fmla="*/ 0 h 3898091"/>
              <a:gd name="connsiteX0" fmla="*/ 0 w 7788067"/>
              <a:gd name="connsiteY0" fmla="*/ 0 h 3898091"/>
              <a:gd name="connsiteX1" fmla="*/ 620994 w 7788067"/>
              <a:gd name="connsiteY1" fmla="*/ 438684 h 3898091"/>
              <a:gd name="connsiteX2" fmla="*/ 7788067 w 7788067"/>
              <a:gd name="connsiteY2" fmla="*/ 0 h 3898091"/>
              <a:gd name="connsiteX3" fmla="*/ 7788067 w 7788067"/>
              <a:gd name="connsiteY3" fmla="*/ 3898091 h 3898091"/>
              <a:gd name="connsiteX4" fmla="*/ 0 w 7788067"/>
              <a:gd name="connsiteY4" fmla="*/ 3898091 h 3898091"/>
              <a:gd name="connsiteX5" fmla="*/ 0 w 7788067"/>
              <a:gd name="connsiteY5" fmla="*/ 0 h 3898091"/>
              <a:gd name="connsiteX0" fmla="*/ 0 w 7788067"/>
              <a:gd name="connsiteY0" fmla="*/ 0 h 3898091"/>
              <a:gd name="connsiteX1" fmla="*/ 620994 w 7788067"/>
              <a:gd name="connsiteY1" fmla="*/ 438684 h 3898091"/>
              <a:gd name="connsiteX2" fmla="*/ 7788067 w 7788067"/>
              <a:gd name="connsiteY2" fmla="*/ 0 h 3898091"/>
              <a:gd name="connsiteX3" fmla="*/ 7788067 w 7788067"/>
              <a:gd name="connsiteY3" fmla="*/ 3898091 h 3898091"/>
              <a:gd name="connsiteX4" fmla="*/ 0 w 7788067"/>
              <a:gd name="connsiteY4" fmla="*/ 3898091 h 3898091"/>
              <a:gd name="connsiteX5" fmla="*/ 0 w 7788067"/>
              <a:gd name="connsiteY5" fmla="*/ 0 h 3898091"/>
              <a:gd name="connsiteX0" fmla="*/ 0 w 7788067"/>
              <a:gd name="connsiteY0" fmla="*/ 0 h 3898091"/>
              <a:gd name="connsiteX1" fmla="*/ 635237 w 7788067"/>
              <a:gd name="connsiteY1" fmla="*/ 450079 h 3898091"/>
              <a:gd name="connsiteX2" fmla="*/ 7788067 w 7788067"/>
              <a:gd name="connsiteY2" fmla="*/ 0 h 3898091"/>
              <a:gd name="connsiteX3" fmla="*/ 7788067 w 7788067"/>
              <a:gd name="connsiteY3" fmla="*/ 3898091 h 3898091"/>
              <a:gd name="connsiteX4" fmla="*/ 0 w 7788067"/>
              <a:gd name="connsiteY4" fmla="*/ 3898091 h 3898091"/>
              <a:gd name="connsiteX5" fmla="*/ 0 w 7788067"/>
              <a:gd name="connsiteY5" fmla="*/ 0 h 3898091"/>
              <a:gd name="connsiteX0" fmla="*/ 0 w 7788067"/>
              <a:gd name="connsiteY0" fmla="*/ 0 h 3898091"/>
              <a:gd name="connsiteX1" fmla="*/ 635237 w 7788067"/>
              <a:gd name="connsiteY1" fmla="*/ 450079 h 3898091"/>
              <a:gd name="connsiteX2" fmla="*/ 7788067 w 7788067"/>
              <a:gd name="connsiteY2" fmla="*/ 0 h 3898091"/>
              <a:gd name="connsiteX3" fmla="*/ 7788067 w 7788067"/>
              <a:gd name="connsiteY3" fmla="*/ 3898091 h 3898091"/>
              <a:gd name="connsiteX4" fmla="*/ 0 w 7788067"/>
              <a:gd name="connsiteY4" fmla="*/ 3898091 h 3898091"/>
              <a:gd name="connsiteX5" fmla="*/ 0 w 7788067"/>
              <a:gd name="connsiteY5" fmla="*/ 0 h 3898091"/>
              <a:gd name="connsiteX0" fmla="*/ 0 w 7788067"/>
              <a:gd name="connsiteY0" fmla="*/ 0 h 3898091"/>
              <a:gd name="connsiteX1" fmla="*/ 635237 w 7788067"/>
              <a:gd name="connsiteY1" fmla="*/ 450079 h 3898091"/>
              <a:gd name="connsiteX2" fmla="*/ 7788067 w 7788067"/>
              <a:gd name="connsiteY2" fmla="*/ 0 h 3898091"/>
              <a:gd name="connsiteX3" fmla="*/ 7788067 w 7788067"/>
              <a:gd name="connsiteY3" fmla="*/ 3898091 h 3898091"/>
              <a:gd name="connsiteX4" fmla="*/ 0 w 7788067"/>
              <a:gd name="connsiteY4" fmla="*/ 3898091 h 3898091"/>
              <a:gd name="connsiteX5" fmla="*/ 0 w 7788067"/>
              <a:gd name="connsiteY5" fmla="*/ 0 h 3898091"/>
              <a:gd name="connsiteX0" fmla="*/ 0 w 7788067"/>
              <a:gd name="connsiteY0" fmla="*/ 182261 h 4080352"/>
              <a:gd name="connsiteX1" fmla="*/ 635237 w 7788067"/>
              <a:gd name="connsiteY1" fmla="*/ 632340 h 4080352"/>
              <a:gd name="connsiteX2" fmla="*/ 1804989 w 7788067"/>
              <a:gd name="connsiteY2" fmla="*/ 639906 h 4080352"/>
              <a:gd name="connsiteX3" fmla="*/ 7788067 w 7788067"/>
              <a:gd name="connsiteY3" fmla="*/ 182261 h 4080352"/>
              <a:gd name="connsiteX4" fmla="*/ 7788067 w 7788067"/>
              <a:gd name="connsiteY4" fmla="*/ 4080352 h 4080352"/>
              <a:gd name="connsiteX5" fmla="*/ 0 w 7788067"/>
              <a:gd name="connsiteY5" fmla="*/ 4080352 h 4080352"/>
              <a:gd name="connsiteX6" fmla="*/ 0 w 7788067"/>
              <a:gd name="connsiteY6" fmla="*/ 182261 h 4080352"/>
              <a:gd name="connsiteX0" fmla="*/ 0 w 7788067"/>
              <a:gd name="connsiteY0" fmla="*/ 155932 h 4054023"/>
              <a:gd name="connsiteX1" fmla="*/ 635237 w 7788067"/>
              <a:gd name="connsiteY1" fmla="*/ 606011 h 4054023"/>
              <a:gd name="connsiteX2" fmla="*/ 1885952 w 7788067"/>
              <a:gd name="connsiteY2" fmla="*/ 844558 h 4054023"/>
              <a:gd name="connsiteX3" fmla="*/ 7788067 w 7788067"/>
              <a:gd name="connsiteY3" fmla="*/ 155932 h 4054023"/>
              <a:gd name="connsiteX4" fmla="*/ 7788067 w 7788067"/>
              <a:gd name="connsiteY4" fmla="*/ 4054023 h 4054023"/>
              <a:gd name="connsiteX5" fmla="*/ 0 w 7788067"/>
              <a:gd name="connsiteY5" fmla="*/ 4054023 h 4054023"/>
              <a:gd name="connsiteX6" fmla="*/ 0 w 7788067"/>
              <a:gd name="connsiteY6" fmla="*/ 155932 h 4054023"/>
              <a:gd name="connsiteX0" fmla="*/ 0 w 7788067"/>
              <a:gd name="connsiteY0" fmla="*/ 155932 h 4054023"/>
              <a:gd name="connsiteX1" fmla="*/ 635237 w 7788067"/>
              <a:gd name="connsiteY1" fmla="*/ 606011 h 4054023"/>
              <a:gd name="connsiteX2" fmla="*/ 1885952 w 7788067"/>
              <a:gd name="connsiteY2" fmla="*/ 844558 h 4054023"/>
              <a:gd name="connsiteX3" fmla="*/ 7788067 w 7788067"/>
              <a:gd name="connsiteY3" fmla="*/ 155932 h 4054023"/>
              <a:gd name="connsiteX4" fmla="*/ 7788067 w 7788067"/>
              <a:gd name="connsiteY4" fmla="*/ 4054023 h 4054023"/>
              <a:gd name="connsiteX5" fmla="*/ 0 w 7788067"/>
              <a:gd name="connsiteY5" fmla="*/ 4054023 h 4054023"/>
              <a:gd name="connsiteX6" fmla="*/ 0 w 7788067"/>
              <a:gd name="connsiteY6" fmla="*/ 155932 h 4054023"/>
              <a:gd name="connsiteX0" fmla="*/ 0 w 7788067"/>
              <a:gd name="connsiteY0" fmla="*/ 189681 h 4087772"/>
              <a:gd name="connsiteX1" fmla="*/ 635237 w 7788067"/>
              <a:gd name="connsiteY1" fmla="*/ 639760 h 4087772"/>
              <a:gd name="connsiteX2" fmla="*/ 1885952 w 7788067"/>
              <a:gd name="connsiteY2" fmla="*/ 878307 h 4087772"/>
              <a:gd name="connsiteX3" fmla="*/ 3278982 w 7788067"/>
              <a:gd name="connsiteY3" fmla="*/ 635420 h 4087772"/>
              <a:gd name="connsiteX4" fmla="*/ 7788067 w 7788067"/>
              <a:gd name="connsiteY4" fmla="*/ 189681 h 4087772"/>
              <a:gd name="connsiteX5" fmla="*/ 7788067 w 7788067"/>
              <a:gd name="connsiteY5" fmla="*/ 4087772 h 4087772"/>
              <a:gd name="connsiteX6" fmla="*/ 0 w 7788067"/>
              <a:gd name="connsiteY6" fmla="*/ 4087772 h 4087772"/>
              <a:gd name="connsiteX7" fmla="*/ 0 w 7788067"/>
              <a:gd name="connsiteY7" fmla="*/ 189681 h 4087772"/>
              <a:gd name="connsiteX0" fmla="*/ 0 w 7788067"/>
              <a:gd name="connsiteY0" fmla="*/ 162087 h 4060178"/>
              <a:gd name="connsiteX1" fmla="*/ 635237 w 7788067"/>
              <a:gd name="connsiteY1" fmla="*/ 612166 h 4060178"/>
              <a:gd name="connsiteX2" fmla="*/ 1885952 w 7788067"/>
              <a:gd name="connsiteY2" fmla="*/ 850713 h 4060178"/>
              <a:gd name="connsiteX3" fmla="*/ 3338513 w 7788067"/>
              <a:gd name="connsiteY3" fmla="*/ 834044 h 4060178"/>
              <a:gd name="connsiteX4" fmla="*/ 7788067 w 7788067"/>
              <a:gd name="connsiteY4" fmla="*/ 162087 h 4060178"/>
              <a:gd name="connsiteX5" fmla="*/ 7788067 w 7788067"/>
              <a:gd name="connsiteY5" fmla="*/ 4060178 h 4060178"/>
              <a:gd name="connsiteX6" fmla="*/ 0 w 7788067"/>
              <a:gd name="connsiteY6" fmla="*/ 4060178 h 4060178"/>
              <a:gd name="connsiteX7" fmla="*/ 0 w 7788067"/>
              <a:gd name="connsiteY7" fmla="*/ 162087 h 4060178"/>
              <a:gd name="connsiteX0" fmla="*/ 0 w 7788067"/>
              <a:gd name="connsiteY0" fmla="*/ 162087 h 4060178"/>
              <a:gd name="connsiteX1" fmla="*/ 635237 w 7788067"/>
              <a:gd name="connsiteY1" fmla="*/ 612166 h 4060178"/>
              <a:gd name="connsiteX2" fmla="*/ 1885952 w 7788067"/>
              <a:gd name="connsiteY2" fmla="*/ 850713 h 4060178"/>
              <a:gd name="connsiteX3" fmla="*/ 3338513 w 7788067"/>
              <a:gd name="connsiteY3" fmla="*/ 834044 h 4060178"/>
              <a:gd name="connsiteX4" fmla="*/ 7788067 w 7788067"/>
              <a:gd name="connsiteY4" fmla="*/ 162087 h 4060178"/>
              <a:gd name="connsiteX5" fmla="*/ 7788067 w 7788067"/>
              <a:gd name="connsiteY5" fmla="*/ 4060178 h 4060178"/>
              <a:gd name="connsiteX6" fmla="*/ 0 w 7788067"/>
              <a:gd name="connsiteY6" fmla="*/ 4060178 h 4060178"/>
              <a:gd name="connsiteX7" fmla="*/ 0 w 7788067"/>
              <a:gd name="connsiteY7" fmla="*/ 162087 h 4060178"/>
              <a:gd name="connsiteX0" fmla="*/ 0 w 7788067"/>
              <a:gd name="connsiteY0" fmla="*/ 162087 h 4060178"/>
              <a:gd name="connsiteX1" fmla="*/ 635237 w 7788067"/>
              <a:gd name="connsiteY1" fmla="*/ 612166 h 4060178"/>
              <a:gd name="connsiteX2" fmla="*/ 1885952 w 7788067"/>
              <a:gd name="connsiteY2" fmla="*/ 850713 h 4060178"/>
              <a:gd name="connsiteX3" fmla="*/ 3338513 w 7788067"/>
              <a:gd name="connsiteY3" fmla="*/ 834044 h 4060178"/>
              <a:gd name="connsiteX4" fmla="*/ 7788067 w 7788067"/>
              <a:gd name="connsiteY4" fmla="*/ 162087 h 4060178"/>
              <a:gd name="connsiteX5" fmla="*/ 7788067 w 7788067"/>
              <a:gd name="connsiteY5" fmla="*/ 4060178 h 4060178"/>
              <a:gd name="connsiteX6" fmla="*/ 0 w 7788067"/>
              <a:gd name="connsiteY6" fmla="*/ 4060178 h 4060178"/>
              <a:gd name="connsiteX7" fmla="*/ 0 w 7788067"/>
              <a:gd name="connsiteY7" fmla="*/ 162087 h 4060178"/>
              <a:gd name="connsiteX0" fmla="*/ 0 w 7788067"/>
              <a:gd name="connsiteY0" fmla="*/ 162087 h 4060178"/>
              <a:gd name="connsiteX1" fmla="*/ 635237 w 7788067"/>
              <a:gd name="connsiteY1" fmla="*/ 612166 h 4060178"/>
              <a:gd name="connsiteX2" fmla="*/ 1885952 w 7788067"/>
              <a:gd name="connsiteY2" fmla="*/ 850713 h 4060178"/>
              <a:gd name="connsiteX3" fmla="*/ 3338513 w 7788067"/>
              <a:gd name="connsiteY3" fmla="*/ 834044 h 4060178"/>
              <a:gd name="connsiteX4" fmla="*/ 7788067 w 7788067"/>
              <a:gd name="connsiteY4" fmla="*/ 162087 h 4060178"/>
              <a:gd name="connsiteX5" fmla="*/ 7788067 w 7788067"/>
              <a:gd name="connsiteY5" fmla="*/ 4060178 h 4060178"/>
              <a:gd name="connsiteX6" fmla="*/ 0 w 7788067"/>
              <a:gd name="connsiteY6" fmla="*/ 4060178 h 4060178"/>
              <a:gd name="connsiteX7" fmla="*/ 0 w 7788067"/>
              <a:gd name="connsiteY7" fmla="*/ 162087 h 4060178"/>
              <a:gd name="connsiteX0" fmla="*/ 0 w 7788067"/>
              <a:gd name="connsiteY0" fmla="*/ 162087 h 4060178"/>
              <a:gd name="connsiteX1" fmla="*/ 635237 w 7788067"/>
              <a:gd name="connsiteY1" fmla="*/ 612166 h 4060178"/>
              <a:gd name="connsiteX2" fmla="*/ 1885952 w 7788067"/>
              <a:gd name="connsiteY2" fmla="*/ 850713 h 4060178"/>
              <a:gd name="connsiteX3" fmla="*/ 3338513 w 7788067"/>
              <a:gd name="connsiteY3" fmla="*/ 834044 h 4060178"/>
              <a:gd name="connsiteX4" fmla="*/ 7788067 w 7788067"/>
              <a:gd name="connsiteY4" fmla="*/ 162087 h 4060178"/>
              <a:gd name="connsiteX5" fmla="*/ 7788067 w 7788067"/>
              <a:gd name="connsiteY5" fmla="*/ 4060178 h 4060178"/>
              <a:gd name="connsiteX6" fmla="*/ 0 w 7788067"/>
              <a:gd name="connsiteY6" fmla="*/ 4060178 h 4060178"/>
              <a:gd name="connsiteX7" fmla="*/ 0 w 7788067"/>
              <a:gd name="connsiteY7" fmla="*/ 162087 h 4060178"/>
              <a:gd name="connsiteX0" fmla="*/ 0 w 7788067"/>
              <a:gd name="connsiteY0" fmla="*/ 162087 h 4060178"/>
              <a:gd name="connsiteX1" fmla="*/ 635237 w 7788067"/>
              <a:gd name="connsiteY1" fmla="*/ 612166 h 4060178"/>
              <a:gd name="connsiteX2" fmla="*/ 1885952 w 7788067"/>
              <a:gd name="connsiteY2" fmla="*/ 850713 h 4060178"/>
              <a:gd name="connsiteX3" fmla="*/ 3338513 w 7788067"/>
              <a:gd name="connsiteY3" fmla="*/ 834044 h 4060178"/>
              <a:gd name="connsiteX4" fmla="*/ 7788067 w 7788067"/>
              <a:gd name="connsiteY4" fmla="*/ 162087 h 4060178"/>
              <a:gd name="connsiteX5" fmla="*/ 7788067 w 7788067"/>
              <a:gd name="connsiteY5" fmla="*/ 4060178 h 4060178"/>
              <a:gd name="connsiteX6" fmla="*/ 0 w 7788067"/>
              <a:gd name="connsiteY6" fmla="*/ 4060178 h 4060178"/>
              <a:gd name="connsiteX7" fmla="*/ 0 w 7788067"/>
              <a:gd name="connsiteY7" fmla="*/ 162087 h 4060178"/>
              <a:gd name="connsiteX0" fmla="*/ 0 w 7788067"/>
              <a:gd name="connsiteY0" fmla="*/ 162087 h 4060178"/>
              <a:gd name="connsiteX1" fmla="*/ 635237 w 7788067"/>
              <a:gd name="connsiteY1" fmla="*/ 612166 h 4060178"/>
              <a:gd name="connsiteX2" fmla="*/ 1885952 w 7788067"/>
              <a:gd name="connsiteY2" fmla="*/ 850713 h 4060178"/>
              <a:gd name="connsiteX3" fmla="*/ 3338513 w 7788067"/>
              <a:gd name="connsiteY3" fmla="*/ 834044 h 4060178"/>
              <a:gd name="connsiteX4" fmla="*/ 7788067 w 7788067"/>
              <a:gd name="connsiteY4" fmla="*/ 162087 h 4060178"/>
              <a:gd name="connsiteX5" fmla="*/ 7788067 w 7788067"/>
              <a:gd name="connsiteY5" fmla="*/ 4060178 h 4060178"/>
              <a:gd name="connsiteX6" fmla="*/ 0 w 7788067"/>
              <a:gd name="connsiteY6" fmla="*/ 4060178 h 4060178"/>
              <a:gd name="connsiteX7" fmla="*/ 0 w 7788067"/>
              <a:gd name="connsiteY7" fmla="*/ 162087 h 4060178"/>
              <a:gd name="connsiteX0" fmla="*/ 0 w 7788067"/>
              <a:gd name="connsiteY0" fmla="*/ 202873 h 4100964"/>
              <a:gd name="connsiteX1" fmla="*/ 635237 w 7788067"/>
              <a:gd name="connsiteY1" fmla="*/ 652952 h 4100964"/>
              <a:gd name="connsiteX2" fmla="*/ 1885952 w 7788067"/>
              <a:gd name="connsiteY2" fmla="*/ 891499 h 4100964"/>
              <a:gd name="connsiteX3" fmla="*/ 3338513 w 7788067"/>
              <a:gd name="connsiteY3" fmla="*/ 874830 h 4100964"/>
              <a:gd name="connsiteX4" fmla="*/ 4531520 w 7788067"/>
              <a:gd name="connsiteY4" fmla="*/ 586699 h 4100964"/>
              <a:gd name="connsiteX5" fmla="*/ 7788067 w 7788067"/>
              <a:gd name="connsiteY5" fmla="*/ 202873 h 4100964"/>
              <a:gd name="connsiteX6" fmla="*/ 7788067 w 7788067"/>
              <a:gd name="connsiteY6" fmla="*/ 4100964 h 4100964"/>
              <a:gd name="connsiteX7" fmla="*/ 0 w 7788067"/>
              <a:gd name="connsiteY7" fmla="*/ 4100964 h 4100964"/>
              <a:gd name="connsiteX8" fmla="*/ 0 w 7788067"/>
              <a:gd name="connsiteY8" fmla="*/ 202873 h 4100964"/>
              <a:gd name="connsiteX0" fmla="*/ 0 w 7788067"/>
              <a:gd name="connsiteY0" fmla="*/ 175071 h 4073162"/>
              <a:gd name="connsiteX1" fmla="*/ 635237 w 7788067"/>
              <a:gd name="connsiteY1" fmla="*/ 625150 h 4073162"/>
              <a:gd name="connsiteX2" fmla="*/ 1885952 w 7788067"/>
              <a:gd name="connsiteY2" fmla="*/ 863697 h 4073162"/>
              <a:gd name="connsiteX3" fmla="*/ 3338513 w 7788067"/>
              <a:gd name="connsiteY3" fmla="*/ 847028 h 4073162"/>
              <a:gd name="connsiteX4" fmla="*/ 4781552 w 7788067"/>
              <a:gd name="connsiteY4" fmla="*/ 763685 h 4073162"/>
              <a:gd name="connsiteX5" fmla="*/ 7788067 w 7788067"/>
              <a:gd name="connsiteY5" fmla="*/ 175071 h 4073162"/>
              <a:gd name="connsiteX6" fmla="*/ 7788067 w 7788067"/>
              <a:gd name="connsiteY6" fmla="*/ 4073162 h 4073162"/>
              <a:gd name="connsiteX7" fmla="*/ 0 w 7788067"/>
              <a:gd name="connsiteY7" fmla="*/ 4073162 h 4073162"/>
              <a:gd name="connsiteX8" fmla="*/ 0 w 7788067"/>
              <a:gd name="connsiteY8" fmla="*/ 175071 h 4073162"/>
              <a:gd name="connsiteX0" fmla="*/ 0 w 7788067"/>
              <a:gd name="connsiteY0" fmla="*/ 175071 h 4073162"/>
              <a:gd name="connsiteX1" fmla="*/ 635237 w 7788067"/>
              <a:gd name="connsiteY1" fmla="*/ 625150 h 4073162"/>
              <a:gd name="connsiteX2" fmla="*/ 1885952 w 7788067"/>
              <a:gd name="connsiteY2" fmla="*/ 863697 h 4073162"/>
              <a:gd name="connsiteX3" fmla="*/ 3338513 w 7788067"/>
              <a:gd name="connsiteY3" fmla="*/ 847028 h 4073162"/>
              <a:gd name="connsiteX4" fmla="*/ 4781552 w 7788067"/>
              <a:gd name="connsiteY4" fmla="*/ 763685 h 4073162"/>
              <a:gd name="connsiteX5" fmla="*/ 7788067 w 7788067"/>
              <a:gd name="connsiteY5" fmla="*/ 175071 h 4073162"/>
              <a:gd name="connsiteX6" fmla="*/ 7788067 w 7788067"/>
              <a:gd name="connsiteY6" fmla="*/ 4073162 h 4073162"/>
              <a:gd name="connsiteX7" fmla="*/ 0 w 7788067"/>
              <a:gd name="connsiteY7" fmla="*/ 4073162 h 4073162"/>
              <a:gd name="connsiteX8" fmla="*/ 0 w 7788067"/>
              <a:gd name="connsiteY8" fmla="*/ 175071 h 4073162"/>
              <a:gd name="connsiteX0" fmla="*/ 0 w 7788067"/>
              <a:gd name="connsiteY0" fmla="*/ 175071 h 4073162"/>
              <a:gd name="connsiteX1" fmla="*/ 635237 w 7788067"/>
              <a:gd name="connsiteY1" fmla="*/ 625150 h 4073162"/>
              <a:gd name="connsiteX2" fmla="*/ 1885952 w 7788067"/>
              <a:gd name="connsiteY2" fmla="*/ 863697 h 4073162"/>
              <a:gd name="connsiteX3" fmla="*/ 3338513 w 7788067"/>
              <a:gd name="connsiteY3" fmla="*/ 847028 h 4073162"/>
              <a:gd name="connsiteX4" fmla="*/ 4781552 w 7788067"/>
              <a:gd name="connsiteY4" fmla="*/ 763685 h 4073162"/>
              <a:gd name="connsiteX5" fmla="*/ 7788067 w 7788067"/>
              <a:gd name="connsiteY5" fmla="*/ 175071 h 4073162"/>
              <a:gd name="connsiteX6" fmla="*/ 7788067 w 7788067"/>
              <a:gd name="connsiteY6" fmla="*/ 4073162 h 4073162"/>
              <a:gd name="connsiteX7" fmla="*/ 0 w 7788067"/>
              <a:gd name="connsiteY7" fmla="*/ 4073162 h 4073162"/>
              <a:gd name="connsiteX8" fmla="*/ 0 w 7788067"/>
              <a:gd name="connsiteY8" fmla="*/ 175071 h 4073162"/>
              <a:gd name="connsiteX0" fmla="*/ 0 w 7788067"/>
              <a:gd name="connsiteY0" fmla="*/ 175071 h 4073162"/>
              <a:gd name="connsiteX1" fmla="*/ 635237 w 7788067"/>
              <a:gd name="connsiteY1" fmla="*/ 625150 h 4073162"/>
              <a:gd name="connsiteX2" fmla="*/ 1885952 w 7788067"/>
              <a:gd name="connsiteY2" fmla="*/ 863697 h 4073162"/>
              <a:gd name="connsiteX3" fmla="*/ 3338513 w 7788067"/>
              <a:gd name="connsiteY3" fmla="*/ 847028 h 4073162"/>
              <a:gd name="connsiteX4" fmla="*/ 4781552 w 7788067"/>
              <a:gd name="connsiteY4" fmla="*/ 763685 h 4073162"/>
              <a:gd name="connsiteX5" fmla="*/ 7788067 w 7788067"/>
              <a:gd name="connsiteY5" fmla="*/ 175071 h 4073162"/>
              <a:gd name="connsiteX6" fmla="*/ 7788067 w 7788067"/>
              <a:gd name="connsiteY6" fmla="*/ 4073162 h 4073162"/>
              <a:gd name="connsiteX7" fmla="*/ 0 w 7788067"/>
              <a:gd name="connsiteY7" fmla="*/ 4073162 h 4073162"/>
              <a:gd name="connsiteX8" fmla="*/ 0 w 7788067"/>
              <a:gd name="connsiteY8" fmla="*/ 175071 h 4073162"/>
              <a:gd name="connsiteX0" fmla="*/ 0 w 7788067"/>
              <a:gd name="connsiteY0" fmla="*/ 289790 h 4187881"/>
              <a:gd name="connsiteX1" fmla="*/ 635237 w 7788067"/>
              <a:gd name="connsiteY1" fmla="*/ 739869 h 4187881"/>
              <a:gd name="connsiteX2" fmla="*/ 1885952 w 7788067"/>
              <a:gd name="connsiteY2" fmla="*/ 978416 h 4187881"/>
              <a:gd name="connsiteX3" fmla="*/ 3338513 w 7788067"/>
              <a:gd name="connsiteY3" fmla="*/ 961747 h 4187881"/>
              <a:gd name="connsiteX4" fmla="*/ 4781552 w 7788067"/>
              <a:gd name="connsiteY4" fmla="*/ 878404 h 4187881"/>
              <a:gd name="connsiteX5" fmla="*/ 6279357 w 7788067"/>
              <a:gd name="connsiteY5" fmla="*/ 352148 h 4187881"/>
              <a:gd name="connsiteX6" fmla="*/ 7788067 w 7788067"/>
              <a:gd name="connsiteY6" fmla="*/ 289790 h 4187881"/>
              <a:gd name="connsiteX7" fmla="*/ 7788067 w 7788067"/>
              <a:gd name="connsiteY7" fmla="*/ 4187881 h 4187881"/>
              <a:gd name="connsiteX8" fmla="*/ 0 w 7788067"/>
              <a:gd name="connsiteY8" fmla="*/ 4187881 h 4187881"/>
              <a:gd name="connsiteX9" fmla="*/ 0 w 7788067"/>
              <a:gd name="connsiteY9" fmla="*/ 289790 h 4187881"/>
              <a:gd name="connsiteX0" fmla="*/ 0 w 7788067"/>
              <a:gd name="connsiteY0" fmla="*/ 171293 h 4069384"/>
              <a:gd name="connsiteX1" fmla="*/ 635237 w 7788067"/>
              <a:gd name="connsiteY1" fmla="*/ 621372 h 4069384"/>
              <a:gd name="connsiteX2" fmla="*/ 1885952 w 7788067"/>
              <a:gd name="connsiteY2" fmla="*/ 859919 h 4069384"/>
              <a:gd name="connsiteX3" fmla="*/ 3338513 w 7788067"/>
              <a:gd name="connsiteY3" fmla="*/ 843250 h 4069384"/>
              <a:gd name="connsiteX4" fmla="*/ 4781552 w 7788067"/>
              <a:gd name="connsiteY4" fmla="*/ 759907 h 4069384"/>
              <a:gd name="connsiteX5" fmla="*/ 6281738 w 7788067"/>
              <a:gd name="connsiteY5" fmla="*/ 978982 h 4069384"/>
              <a:gd name="connsiteX6" fmla="*/ 7788067 w 7788067"/>
              <a:gd name="connsiteY6" fmla="*/ 171293 h 4069384"/>
              <a:gd name="connsiteX7" fmla="*/ 7788067 w 7788067"/>
              <a:gd name="connsiteY7" fmla="*/ 4069384 h 4069384"/>
              <a:gd name="connsiteX8" fmla="*/ 0 w 7788067"/>
              <a:gd name="connsiteY8" fmla="*/ 4069384 h 4069384"/>
              <a:gd name="connsiteX9" fmla="*/ 0 w 7788067"/>
              <a:gd name="connsiteY9" fmla="*/ 171293 h 4069384"/>
              <a:gd name="connsiteX0" fmla="*/ 0 w 7788067"/>
              <a:gd name="connsiteY0" fmla="*/ 171293 h 4069384"/>
              <a:gd name="connsiteX1" fmla="*/ 635237 w 7788067"/>
              <a:gd name="connsiteY1" fmla="*/ 621372 h 4069384"/>
              <a:gd name="connsiteX2" fmla="*/ 1885952 w 7788067"/>
              <a:gd name="connsiteY2" fmla="*/ 859919 h 4069384"/>
              <a:gd name="connsiteX3" fmla="*/ 3338513 w 7788067"/>
              <a:gd name="connsiteY3" fmla="*/ 843250 h 4069384"/>
              <a:gd name="connsiteX4" fmla="*/ 4781552 w 7788067"/>
              <a:gd name="connsiteY4" fmla="*/ 759907 h 4069384"/>
              <a:gd name="connsiteX5" fmla="*/ 6281738 w 7788067"/>
              <a:gd name="connsiteY5" fmla="*/ 978982 h 4069384"/>
              <a:gd name="connsiteX6" fmla="*/ 7788067 w 7788067"/>
              <a:gd name="connsiteY6" fmla="*/ 171293 h 4069384"/>
              <a:gd name="connsiteX7" fmla="*/ 7788067 w 7788067"/>
              <a:gd name="connsiteY7" fmla="*/ 4069384 h 4069384"/>
              <a:gd name="connsiteX8" fmla="*/ 0 w 7788067"/>
              <a:gd name="connsiteY8" fmla="*/ 4069384 h 4069384"/>
              <a:gd name="connsiteX9" fmla="*/ 0 w 7788067"/>
              <a:gd name="connsiteY9" fmla="*/ 171293 h 4069384"/>
              <a:gd name="connsiteX0" fmla="*/ 0 w 7788067"/>
              <a:gd name="connsiteY0" fmla="*/ 171293 h 4069384"/>
              <a:gd name="connsiteX1" fmla="*/ 635237 w 7788067"/>
              <a:gd name="connsiteY1" fmla="*/ 621372 h 4069384"/>
              <a:gd name="connsiteX2" fmla="*/ 1885952 w 7788067"/>
              <a:gd name="connsiteY2" fmla="*/ 859919 h 4069384"/>
              <a:gd name="connsiteX3" fmla="*/ 3338513 w 7788067"/>
              <a:gd name="connsiteY3" fmla="*/ 843250 h 4069384"/>
              <a:gd name="connsiteX4" fmla="*/ 4781552 w 7788067"/>
              <a:gd name="connsiteY4" fmla="*/ 759907 h 4069384"/>
              <a:gd name="connsiteX5" fmla="*/ 6281738 w 7788067"/>
              <a:gd name="connsiteY5" fmla="*/ 978982 h 4069384"/>
              <a:gd name="connsiteX6" fmla="*/ 7788067 w 7788067"/>
              <a:gd name="connsiteY6" fmla="*/ 171293 h 4069384"/>
              <a:gd name="connsiteX7" fmla="*/ 7788067 w 7788067"/>
              <a:gd name="connsiteY7" fmla="*/ 4069384 h 4069384"/>
              <a:gd name="connsiteX8" fmla="*/ 0 w 7788067"/>
              <a:gd name="connsiteY8" fmla="*/ 4069384 h 4069384"/>
              <a:gd name="connsiteX9" fmla="*/ 0 w 7788067"/>
              <a:gd name="connsiteY9" fmla="*/ 171293 h 4069384"/>
              <a:gd name="connsiteX0" fmla="*/ 0 w 7788067"/>
              <a:gd name="connsiteY0" fmla="*/ 171293 h 4069384"/>
              <a:gd name="connsiteX1" fmla="*/ 635237 w 7788067"/>
              <a:gd name="connsiteY1" fmla="*/ 621372 h 4069384"/>
              <a:gd name="connsiteX2" fmla="*/ 1885952 w 7788067"/>
              <a:gd name="connsiteY2" fmla="*/ 859919 h 4069384"/>
              <a:gd name="connsiteX3" fmla="*/ 3338513 w 7788067"/>
              <a:gd name="connsiteY3" fmla="*/ 843250 h 4069384"/>
              <a:gd name="connsiteX4" fmla="*/ 4781552 w 7788067"/>
              <a:gd name="connsiteY4" fmla="*/ 759907 h 4069384"/>
              <a:gd name="connsiteX5" fmla="*/ 6288882 w 7788067"/>
              <a:gd name="connsiteY5" fmla="*/ 978982 h 4069384"/>
              <a:gd name="connsiteX6" fmla="*/ 7788067 w 7788067"/>
              <a:gd name="connsiteY6" fmla="*/ 171293 h 4069384"/>
              <a:gd name="connsiteX7" fmla="*/ 7788067 w 7788067"/>
              <a:gd name="connsiteY7" fmla="*/ 4069384 h 4069384"/>
              <a:gd name="connsiteX8" fmla="*/ 0 w 7788067"/>
              <a:gd name="connsiteY8" fmla="*/ 4069384 h 4069384"/>
              <a:gd name="connsiteX9" fmla="*/ 0 w 7788067"/>
              <a:gd name="connsiteY9" fmla="*/ 171293 h 4069384"/>
              <a:gd name="connsiteX0" fmla="*/ 0 w 7788067"/>
              <a:gd name="connsiteY0" fmla="*/ 171293 h 4069384"/>
              <a:gd name="connsiteX1" fmla="*/ 635237 w 7788067"/>
              <a:gd name="connsiteY1" fmla="*/ 621372 h 4069384"/>
              <a:gd name="connsiteX2" fmla="*/ 1885952 w 7788067"/>
              <a:gd name="connsiteY2" fmla="*/ 859919 h 4069384"/>
              <a:gd name="connsiteX3" fmla="*/ 3338513 w 7788067"/>
              <a:gd name="connsiteY3" fmla="*/ 843250 h 4069384"/>
              <a:gd name="connsiteX4" fmla="*/ 4781552 w 7788067"/>
              <a:gd name="connsiteY4" fmla="*/ 759907 h 4069384"/>
              <a:gd name="connsiteX5" fmla="*/ 6288882 w 7788067"/>
              <a:gd name="connsiteY5" fmla="*/ 978982 h 4069384"/>
              <a:gd name="connsiteX6" fmla="*/ 7788067 w 7788067"/>
              <a:gd name="connsiteY6" fmla="*/ 171293 h 4069384"/>
              <a:gd name="connsiteX7" fmla="*/ 7788067 w 7788067"/>
              <a:gd name="connsiteY7" fmla="*/ 4069384 h 4069384"/>
              <a:gd name="connsiteX8" fmla="*/ 0 w 7788067"/>
              <a:gd name="connsiteY8" fmla="*/ 4069384 h 4069384"/>
              <a:gd name="connsiteX9" fmla="*/ 0 w 7788067"/>
              <a:gd name="connsiteY9" fmla="*/ 171293 h 4069384"/>
              <a:gd name="connsiteX0" fmla="*/ 0 w 7788067"/>
              <a:gd name="connsiteY0" fmla="*/ 171293 h 4069384"/>
              <a:gd name="connsiteX1" fmla="*/ 635237 w 7788067"/>
              <a:gd name="connsiteY1" fmla="*/ 621372 h 4069384"/>
              <a:gd name="connsiteX2" fmla="*/ 1885952 w 7788067"/>
              <a:gd name="connsiteY2" fmla="*/ 859919 h 4069384"/>
              <a:gd name="connsiteX3" fmla="*/ 3338513 w 7788067"/>
              <a:gd name="connsiteY3" fmla="*/ 843250 h 4069384"/>
              <a:gd name="connsiteX4" fmla="*/ 4781552 w 7788067"/>
              <a:gd name="connsiteY4" fmla="*/ 759907 h 4069384"/>
              <a:gd name="connsiteX5" fmla="*/ 6288882 w 7788067"/>
              <a:gd name="connsiteY5" fmla="*/ 978982 h 4069384"/>
              <a:gd name="connsiteX6" fmla="*/ 7788067 w 7788067"/>
              <a:gd name="connsiteY6" fmla="*/ 171293 h 4069384"/>
              <a:gd name="connsiteX7" fmla="*/ 7788067 w 7788067"/>
              <a:gd name="connsiteY7" fmla="*/ 4069384 h 4069384"/>
              <a:gd name="connsiteX8" fmla="*/ 0 w 7788067"/>
              <a:gd name="connsiteY8" fmla="*/ 4069384 h 4069384"/>
              <a:gd name="connsiteX9" fmla="*/ 0 w 7788067"/>
              <a:gd name="connsiteY9" fmla="*/ 171293 h 4069384"/>
              <a:gd name="connsiteX0" fmla="*/ 0 w 7788067"/>
              <a:gd name="connsiteY0" fmla="*/ 0 h 3898091"/>
              <a:gd name="connsiteX1" fmla="*/ 635237 w 7788067"/>
              <a:gd name="connsiteY1" fmla="*/ 450079 h 3898091"/>
              <a:gd name="connsiteX2" fmla="*/ 1885952 w 7788067"/>
              <a:gd name="connsiteY2" fmla="*/ 688626 h 3898091"/>
              <a:gd name="connsiteX3" fmla="*/ 3338513 w 7788067"/>
              <a:gd name="connsiteY3" fmla="*/ 671957 h 3898091"/>
              <a:gd name="connsiteX4" fmla="*/ 4781552 w 7788067"/>
              <a:gd name="connsiteY4" fmla="*/ 588614 h 3898091"/>
              <a:gd name="connsiteX5" fmla="*/ 6288882 w 7788067"/>
              <a:gd name="connsiteY5" fmla="*/ 807689 h 3898091"/>
              <a:gd name="connsiteX6" fmla="*/ 7788067 w 7788067"/>
              <a:gd name="connsiteY6" fmla="*/ 2709334 h 3898091"/>
              <a:gd name="connsiteX7" fmla="*/ 7788067 w 7788067"/>
              <a:gd name="connsiteY7" fmla="*/ 3898091 h 3898091"/>
              <a:gd name="connsiteX8" fmla="*/ 0 w 7788067"/>
              <a:gd name="connsiteY8" fmla="*/ 3898091 h 3898091"/>
              <a:gd name="connsiteX9" fmla="*/ 0 w 7788067"/>
              <a:gd name="connsiteY9" fmla="*/ 0 h 3898091"/>
              <a:gd name="connsiteX0" fmla="*/ 0 w 7788067"/>
              <a:gd name="connsiteY0" fmla="*/ 0 h 3898091"/>
              <a:gd name="connsiteX1" fmla="*/ 635237 w 7788067"/>
              <a:gd name="connsiteY1" fmla="*/ 450079 h 3898091"/>
              <a:gd name="connsiteX2" fmla="*/ 1885952 w 7788067"/>
              <a:gd name="connsiteY2" fmla="*/ 688626 h 3898091"/>
              <a:gd name="connsiteX3" fmla="*/ 3338513 w 7788067"/>
              <a:gd name="connsiteY3" fmla="*/ 671957 h 3898091"/>
              <a:gd name="connsiteX4" fmla="*/ 4781552 w 7788067"/>
              <a:gd name="connsiteY4" fmla="*/ 588614 h 3898091"/>
              <a:gd name="connsiteX5" fmla="*/ 6288882 w 7788067"/>
              <a:gd name="connsiteY5" fmla="*/ 807689 h 3898091"/>
              <a:gd name="connsiteX6" fmla="*/ 7788067 w 7788067"/>
              <a:gd name="connsiteY6" fmla="*/ 2803279 h 3898091"/>
              <a:gd name="connsiteX7" fmla="*/ 7788067 w 7788067"/>
              <a:gd name="connsiteY7" fmla="*/ 3898091 h 3898091"/>
              <a:gd name="connsiteX8" fmla="*/ 0 w 7788067"/>
              <a:gd name="connsiteY8" fmla="*/ 3898091 h 3898091"/>
              <a:gd name="connsiteX9" fmla="*/ 0 w 7788067"/>
              <a:gd name="connsiteY9" fmla="*/ 0 h 3898091"/>
              <a:gd name="connsiteX0" fmla="*/ 0 w 7790558"/>
              <a:gd name="connsiteY0" fmla="*/ 0 h 3898091"/>
              <a:gd name="connsiteX1" fmla="*/ 635237 w 7790558"/>
              <a:gd name="connsiteY1" fmla="*/ 450079 h 3898091"/>
              <a:gd name="connsiteX2" fmla="*/ 1885952 w 7790558"/>
              <a:gd name="connsiteY2" fmla="*/ 688626 h 3898091"/>
              <a:gd name="connsiteX3" fmla="*/ 3338513 w 7790558"/>
              <a:gd name="connsiteY3" fmla="*/ 671957 h 3898091"/>
              <a:gd name="connsiteX4" fmla="*/ 4781552 w 7790558"/>
              <a:gd name="connsiteY4" fmla="*/ 588614 h 3898091"/>
              <a:gd name="connsiteX5" fmla="*/ 6288882 w 7790558"/>
              <a:gd name="connsiteY5" fmla="*/ 807689 h 3898091"/>
              <a:gd name="connsiteX6" fmla="*/ 7790558 w 7790558"/>
              <a:gd name="connsiteY6" fmla="*/ 2870551 h 3898091"/>
              <a:gd name="connsiteX7" fmla="*/ 7788067 w 7790558"/>
              <a:gd name="connsiteY7" fmla="*/ 3898091 h 3898091"/>
              <a:gd name="connsiteX8" fmla="*/ 0 w 7790558"/>
              <a:gd name="connsiteY8" fmla="*/ 3898091 h 3898091"/>
              <a:gd name="connsiteX9" fmla="*/ 0 w 7790558"/>
              <a:gd name="connsiteY9" fmla="*/ 0 h 3898091"/>
              <a:gd name="connsiteX0" fmla="*/ 0 w 7788306"/>
              <a:gd name="connsiteY0" fmla="*/ 0 h 3898091"/>
              <a:gd name="connsiteX1" fmla="*/ 635237 w 7788306"/>
              <a:gd name="connsiteY1" fmla="*/ 450079 h 3898091"/>
              <a:gd name="connsiteX2" fmla="*/ 1885952 w 7788306"/>
              <a:gd name="connsiteY2" fmla="*/ 688626 h 3898091"/>
              <a:gd name="connsiteX3" fmla="*/ 3338513 w 7788306"/>
              <a:gd name="connsiteY3" fmla="*/ 671957 h 3898091"/>
              <a:gd name="connsiteX4" fmla="*/ 4781552 w 7788306"/>
              <a:gd name="connsiteY4" fmla="*/ 588614 h 3898091"/>
              <a:gd name="connsiteX5" fmla="*/ 6288882 w 7788306"/>
              <a:gd name="connsiteY5" fmla="*/ 807689 h 3898091"/>
              <a:gd name="connsiteX6" fmla="*/ 7788067 w 7788306"/>
              <a:gd name="connsiteY6" fmla="*/ 2907924 h 3898091"/>
              <a:gd name="connsiteX7" fmla="*/ 7788067 w 7788306"/>
              <a:gd name="connsiteY7" fmla="*/ 3898091 h 3898091"/>
              <a:gd name="connsiteX8" fmla="*/ 0 w 7788306"/>
              <a:gd name="connsiteY8" fmla="*/ 3898091 h 3898091"/>
              <a:gd name="connsiteX9" fmla="*/ 0 w 7788306"/>
              <a:gd name="connsiteY9" fmla="*/ 0 h 3898091"/>
              <a:gd name="connsiteX0" fmla="*/ 0 w 7788306"/>
              <a:gd name="connsiteY0" fmla="*/ 0 h 3898091"/>
              <a:gd name="connsiteX1" fmla="*/ 635237 w 7788306"/>
              <a:gd name="connsiteY1" fmla="*/ 450079 h 3898091"/>
              <a:gd name="connsiteX2" fmla="*/ 1885952 w 7788306"/>
              <a:gd name="connsiteY2" fmla="*/ 688626 h 3898091"/>
              <a:gd name="connsiteX3" fmla="*/ 3338513 w 7788306"/>
              <a:gd name="connsiteY3" fmla="*/ 671957 h 3898091"/>
              <a:gd name="connsiteX4" fmla="*/ 4781552 w 7788306"/>
              <a:gd name="connsiteY4" fmla="*/ 588614 h 3898091"/>
              <a:gd name="connsiteX5" fmla="*/ 6288882 w 7788306"/>
              <a:gd name="connsiteY5" fmla="*/ 807689 h 3898091"/>
              <a:gd name="connsiteX6" fmla="*/ 7150757 w 7788306"/>
              <a:gd name="connsiteY6" fmla="*/ 1612454 h 3898091"/>
              <a:gd name="connsiteX7" fmla="*/ 7788067 w 7788306"/>
              <a:gd name="connsiteY7" fmla="*/ 2907924 h 3898091"/>
              <a:gd name="connsiteX8" fmla="*/ 7788067 w 7788306"/>
              <a:gd name="connsiteY8" fmla="*/ 3898091 h 3898091"/>
              <a:gd name="connsiteX9" fmla="*/ 0 w 7788306"/>
              <a:gd name="connsiteY9" fmla="*/ 3898091 h 3898091"/>
              <a:gd name="connsiteX10" fmla="*/ 0 w 7788306"/>
              <a:gd name="connsiteY10" fmla="*/ 0 h 3898091"/>
              <a:gd name="connsiteX0" fmla="*/ 0 w 7788306"/>
              <a:gd name="connsiteY0" fmla="*/ 0 h 3898091"/>
              <a:gd name="connsiteX1" fmla="*/ 635237 w 7788306"/>
              <a:gd name="connsiteY1" fmla="*/ 450079 h 3898091"/>
              <a:gd name="connsiteX2" fmla="*/ 1885952 w 7788306"/>
              <a:gd name="connsiteY2" fmla="*/ 688626 h 3898091"/>
              <a:gd name="connsiteX3" fmla="*/ 3338513 w 7788306"/>
              <a:gd name="connsiteY3" fmla="*/ 671957 h 3898091"/>
              <a:gd name="connsiteX4" fmla="*/ 4781552 w 7788306"/>
              <a:gd name="connsiteY4" fmla="*/ 588614 h 3898091"/>
              <a:gd name="connsiteX5" fmla="*/ 6288882 w 7788306"/>
              <a:gd name="connsiteY5" fmla="*/ 807689 h 3898091"/>
              <a:gd name="connsiteX6" fmla="*/ 7335132 w 7788306"/>
              <a:gd name="connsiteY6" fmla="*/ 1522758 h 3898091"/>
              <a:gd name="connsiteX7" fmla="*/ 7788067 w 7788306"/>
              <a:gd name="connsiteY7" fmla="*/ 2907924 h 3898091"/>
              <a:gd name="connsiteX8" fmla="*/ 7788067 w 7788306"/>
              <a:gd name="connsiteY8" fmla="*/ 3898091 h 3898091"/>
              <a:gd name="connsiteX9" fmla="*/ 0 w 7788306"/>
              <a:gd name="connsiteY9" fmla="*/ 3898091 h 3898091"/>
              <a:gd name="connsiteX10" fmla="*/ 0 w 7788306"/>
              <a:gd name="connsiteY10" fmla="*/ 0 h 3898091"/>
              <a:gd name="connsiteX0" fmla="*/ 0 w 7788306"/>
              <a:gd name="connsiteY0" fmla="*/ 0 h 3898091"/>
              <a:gd name="connsiteX1" fmla="*/ 635237 w 7788306"/>
              <a:gd name="connsiteY1" fmla="*/ 450079 h 3898091"/>
              <a:gd name="connsiteX2" fmla="*/ 1885952 w 7788306"/>
              <a:gd name="connsiteY2" fmla="*/ 688626 h 3898091"/>
              <a:gd name="connsiteX3" fmla="*/ 3338513 w 7788306"/>
              <a:gd name="connsiteY3" fmla="*/ 671957 h 3898091"/>
              <a:gd name="connsiteX4" fmla="*/ 4781552 w 7788306"/>
              <a:gd name="connsiteY4" fmla="*/ 588614 h 3898091"/>
              <a:gd name="connsiteX5" fmla="*/ 6288882 w 7788306"/>
              <a:gd name="connsiteY5" fmla="*/ 807689 h 3898091"/>
              <a:gd name="connsiteX6" fmla="*/ 7335132 w 7788306"/>
              <a:gd name="connsiteY6" fmla="*/ 1522758 h 3898091"/>
              <a:gd name="connsiteX7" fmla="*/ 7788067 w 7788306"/>
              <a:gd name="connsiteY7" fmla="*/ 2907924 h 3898091"/>
              <a:gd name="connsiteX8" fmla="*/ 7788067 w 7788306"/>
              <a:gd name="connsiteY8" fmla="*/ 3898091 h 3898091"/>
              <a:gd name="connsiteX9" fmla="*/ 0 w 7788306"/>
              <a:gd name="connsiteY9" fmla="*/ 3898091 h 3898091"/>
              <a:gd name="connsiteX10" fmla="*/ 0 w 7788306"/>
              <a:gd name="connsiteY10" fmla="*/ 0 h 3898091"/>
              <a:gd name="connsiteX0" fmla="*/ 0 w 7788306"/>
              <a:gd name="connsiteY0" fmla="*/ 0 h 3898091"/>
              <a:gd name="connsiteX1" fmla="*/ 635237 w 7788306"/>
              <a:gd name="connsiteY1" fmla="*/ 450079 h 3898091"/>
              <a:gd name="connsiteX2" fmla="*/ 1885952 w 7788306"/>
              <a:gd name="connsiteY2" fmla="*/ 688626 h 3898091"/>
              <a:gd name="connsiteX3" fmla="*/ 3338513 w 7788306"/>
              <a:gd name="connsiteY3" fmla="*/ 671957 h 3898091"/>
              <a:gd name="connsiteX4" fmla="*/ 4781552 w 7788306"/>
              <a:gd name="connsiteY4" fmla="*/ 588614 h 3898091"/>
              <a:gd name="connsiteX5" fmla="*/ 6288882 w 7788306"/>
              <a:gd name="connsiteY5" fmla="*/ 807689 h 3898091"/>
              <a:gd name="connsiteX6" fmla="*/ 7335132 w 7788306"/>
              <a:gd name="connsiteY6" fmla="*/ 1522758 h 3898091"/>
              <a:gd name="connsiteX7" fmla="*/ 7788067 w 7788306"/>
              <a:gd name="connsiteY7" fmla="*/ 2907924 h 3898091"/>
              <a:gd name="connsiteX8" fmla="*/ 7788067 w 7788306"/>
              <a:gd name="connsiteY8" fmla="*/ 3898091 h 3898091"/>
              <a:gd name="connsiteX9" fmla="*/ 0 w 7788306"/>
              <a:gd name="connsiteY9" fmla="*/ 3898091 h 3898091"/>
              <a:gd name="connsiteX10" fmla="*/ 0 w 7788306"/>
              <a:gd name="connsiteY10" fmla="*/ 0 h 3898091"/>
              <a:gd name="connsiteX0" fmla="*/ 0 w 7788306"/>
              <a:gd name="connsiteY0" fmla="*/ 0 h 3898091"/>
              <a:gd name="connsiteX1" fmla="*/ 635237 w 7788306"/>
              <a:gd name="connsiteY1" fmla="*/ 450079 h 3898091"/>
              <a:gd name="connsiteX2" fmla="*/ 1885952 w 7788306"/>
              <a:gd name="connsiteY2" fmla="*/ 688626 h 3898091"/>
              <a:gd name="connsiteX3" fmla="*/ 3338513 w 7788306"/>
              <a:gd name="connsiteY3" fmla="*/ 671957 h 3898091"/>
              <a:gd name="connsiteX4" fmla="*/ 4781552 w 7788306"/>
              <a:gd name="connsiteY4" fmla="*/ 588614 h 3898091"/>
              <a:gd name="connsiteX5" fmla="*/ 6288882 w 7788306"/>
              <a:gd name="connsiteY5" fmla="*/ 807689 h 3898091"/>
              <a:gd name="connsiteX6" fmla="*/ 7335132 w 7788306"/>
              <a:gd name="connsiteY6" fmla="*/ 1522758 h 3898091"/>
              <a:gd name="connsiteX7" fmla="*/ 7788067 w 7788306"/>
              <a:gd name="connsiteY7" fmla="*/ 2907924 h 3898091"/>
              <a:gd name="connsiteX8" fmla="*/ 7788067 w 7788306"/>
              <a:gd name="connsiteY8" fmla="*/ 3898091 h 3898091"/>
              <a:gd name="connsiteX9" fmla="*/ 0 w 7788306"/>
              <a:gd name="connsiteY9" fmla="*/ 3898091 h 3898091"/>
              <a:gd name="connsiteX10" fmla="*/ 0 w 7788306"/>
              <a:gd name="connsiteY10" fmla="*/ 0 h 3898091"/>
              <a:gd name="connsiteX0" fmla="*/ 0 w 7788306"/>
              <a:gd name="connsiteY0" fmla="*/ 0 h 3898091"/>
              <a:gd name="connsiteX1" fmla="*/ 635237 w 7788306"/>
              <a:gd name="connsiteY1" fmla="*/ 450079 h 3898091"/>
              <a:gd name="connsiteX2" fmla="*/ 1885952 w 7788306"/>
              <a:gd name="connsiteY2" fmla="*/ 688626 h 3898091"/>
              <a:gd name="connsiteX3" fmla="*/ 3338513 w 7788306"/>
              <a:gd name="connsiteY3" fmla="*/ 671957 h 3898091"/>
              <a:gd name="connsiteX4" fmla="*/ 4781552 w 7788306"/>
              <a:gd name="connsiteY4" fmla="*/ 588614 h 3898091"/>
              <a:gd name="connsiteX5" fmla="*/ 6288882 w 7788306"/>
              <a:gd name="connsiteY5" fmla="*/ 807689 h 3898091"/>
              <a:gd name="connsiteX6" fmla="*/ 7335132 w 7788306"/>
              <a:gd name="connsiteY6" fmla="*/ 1522758 h 3898091"/>
              <a:gd name="connsiteX7" fmla="*/ 7788067 w 7788306"/>
              <a:gd name="connsiteY7" fmla="*/ 2907924 h 3898091"/>
              <a:gd name="connsiteX8" fmla="*/ 7788067 w 7788306"/>
              <a:gd name="connsiteY8" fmla="*/ 3898091 h 3898091"/>
              <a:gd name="connsiteX9" fmla="*/ 0 w 7788306"/>
              <a:gd name="connsiteY9" fmla="*/ 3898091 h 3898091"/>
              <a:gd name="connsiteX10" fmla="*/ 0 w 7788306"/>
              <a:gd name="connsiteY10" fmla="*/ 0 h 3898091"/>
              <a:gd name="connsiteX0" fmla="*/ 0 w 7788306"/>
              <a:gd name="connsiteY0" fmla="*/ 0 h 3898091"/>
              <a:gd name="connsiteX1" fmla="*/ 635237 w 7788306"/>
              <a:gd name="connsiteY1" fmla="*/ 450079 h 3898091"/>
              <a:gd name="connsiteX2" fmla="*/ 1885952 w 7788306"/>
              <a:gd name="connsiteY2" fmla="*/ 688626 h 3898091"/>
              <a:gd name="connsiteX3" fmla="*/ 3338513 w 7788306"/>
              <a:gd name="connsiteY3" fmla="*/ 671957 h 3898091"/>
              <a:gd name="connsiteX4" fmla="*/ 4781552 w 7788306"/>
              <a:gd name="connsiteY4" fmla="*/ 588614 h 3898091"/>
              <a:gd name="connsiteX5" fmla="*/ 6288882 w 7788306"/>
              <a:gd name="connsiteY5" fmla="*/ 807689 h 3898091"/>
              <a:gd name="connsiteX6" fmla="*/ 7335132 w 7788306"/>
              <a:gd name="connsiteY6" fmla="*/ 1522758 h 3898091"/>
              <a:gd name="connsiteX7" fmla="*/ 7788067 w 7788306"/>
              <a:gd name="connsiteY7" fmla="*/ 2907924 h 3898091"/>
              <a:gd name="connsiteX8" fmla="*/ 7788067 w 7788306"/>
              <a:gd name="connsiteY8" fmla="*/ 3898091 h 3898091"/>
              <a:gd name="connsiteX9" fmla="*/ 0 w 7788306"/>
              <a:gd name="connsiteY9" fmla="*/ 3898091 h 3898091"/>
              <a:gd name="connsiteX10" fmla="*/ 0 w 7788306"/>
              <a:gd name="connsiteY10" fmla="*/ 0 h 3898091"/>
              <a:gd name="connsiteX0" fmla="*/ 0 w 7788306"/>
              <a:gd name="connsiteY0" fmla="*/ 0 h 3898091"/>
              <a:gd name="connsiteX1" fmla="*/ 635237 w 7788306"/>
              <a:gd name="connsiteY1" fmla="*/ 450079 h 3898091"/>
              <a:gd name="connsiteX2" fmla="*/ 1885952 w 7788306"/>
              <a:gd name="connsiteY2" fmla="*/ 688626 h 3898091"/>
              <a:gd name="connsiteX3" fmla="*/ 3338513 w 7788306"/>
              <a:gd name="connsiteY3" fmla="*/ 671957 h 3898091"/>
              <a:gd name="connsiteX4" fmla="*/ 4781552 w 7788306"/>
              <a:gd name="connsiteY4" fmla="*/ 588614 h 3898091"/>
              <a:gd name="connsiteX5" fmla="*/ 6288882 w 7788306"/>
              <a:gd name="connsiteY5" fmla="*/ 807689 h 3898091"/>
              <a:gd name="connsiteX6" fmla="*/ 7335132 w 7788306"/>
              <a:gd name="connsiteY6" fmla="*/ 1522758 h 3898091"/>
              <a:gd name="connsiteX7" fmla="*/ 7788067 w 7788306"/>
              <a:gd name="connsiteY7" fmla="*/ 2907924 h 3898091"/>
              <a:gd name="connsiteX8" fmla="*/ 7788067 w 7788306"/>
              <a:gd name="connsiteY8" fmla="*/ 3898091 h 3898091"/>
              <a:gd name="connsiteX9" fmla="*/ 0 w 7788306"/>
              <a:gd name="connsiteY9" fmla="*/ 3898091 h 3898091"/>
              <a:gd name="connsiteX10" fmla="*/ 0 w 7788306"/>
              <a:gd name="connsiteY10" fmla="*/ 0 h 3898091"/>
              <a:gd name="connsiteX0" fmla="*/ 0 w 7788306"/>
              <a:gd name="connsiteY0" fmla="*/ 0 h 3898091"/>
              <a:gd name="connsiteX1" fmla="*/ 635237 w 7788306"/>
              <a:gd name="connsiteY1" fmla="*/ 450079 h 3898091"/>
              <a:gd name="connsiteX2" fmla="*/ 1885952 w 7788306"/>
              <a:gd name="connsiteY2" fmla="*/ 688626 h 3898091"/>
              <a:gd name="connsiteX3" fmla="*/ 3338513 w 7788306"/>
              <a:gd name="connsiteY3" fmla="*/ 671957 h 3898091"/>
              <a:gd name="connsiteX4" fmla="*/ 4781552 w 7788306"/>
              <a:gd name="connsiteY4" fmla="*/ 588614 h 3898091"/>
              <a:gd name="connsiteX5" fmla="*/ 6288882 w 7788306"/>
              <a:gd name="connsiteY5" fmla="*/ 807689 h 3898091"/>
              <a:gd name="connsiteX6" fmla="*/ 7335132 w 7788306"/>
              <a:gd name="connsiteY6" fmla="*/ 1522758 h 3898091"/>
              <a:gd name="connsiteX7" fmla="*/ 7788067 w 7788306"/>
              <a:gd name="connsiteY7" fmla="*/ 2907924 h 3898091"/>
              <a:gd name="connsiteX8" fmla="*/ 7788067 w 7788306"/>
              <a:gd name="connsiteY8" fmla="*/ 3898091 h 3898091"/>
              <a:gd name="connsiteX9" fmla="*/ 0 w 7788306"/>
              <a:gd name="connsiteY9" fmla="*/ 3898091 h 3898091"/>
              <a:gd name="connsiteX10" fmla="*/ 0 w 7788306"/>
              <a:gd name="connsiteY10" fmla="*/ 0 h 3898091"/>
              <a:gd name="connsiteX0" fmla="*/ 0 w 7788306"/>
              <a:gd name="connsiteY0" fmla="*/ 0 h 3898091"/>
              <a:gd name="connsiteX1" fmla="*/ 635237 w 7788306"/>
              <a:gd name="connsiteY1" fmla="*/ 450079 h 3898091"/>
              <a:gd name="connsiteX2" fmla="*/ 1885952 w 7788306"/>
              <a:gd name="connsiteY2" fmla="*/ 688626 h 3898091"/>
              <a:gd name="connsiteX3" fmla="*/ 3338513 w 7788306"/>
              <a:gd name="connsiteY3" fmla="*/ 671957 h 3898091"/>
              <a:gd name="connsiteX4" fmla="*/ 4781552 w 7788306"/>
              <a:gd name="connsiteY4" fmla="*/ 588614 h 3898091"/>
              <a:gd name="connsiteX5" fmla="*/ 6288882 w 7788306"/>
              <a:gd name="connsiteY5" fmla="*/ 807689 h 3898091"/>
              <a:gd name="connsiteX6" fmla="*/ 7335132 w 7788306"/>
              <a:gd name="connsiteY6" fmla="*/ 1522758 h 3898091"/>
              <a:gd name="connsiteX7" fmla="*/ 7788067 w 7788306"/>
              <a:gd name="connsiteY7" fmla="*/ 2907924 h 3898091"/>
              <a:gd name="connsiteX8" fmla="*/ 7788067 w 7788306"/>
              <a:gd name="connsiteY8" fmla="*/ 3898091 h 3898091"/>
              <a:gd name="connsiteX9" fmla="*/ 0 w 7788306"/>
              <a:gd name="connsiteY9" fmla="*/ 3898091 h 3898091"/>
              <a:gd name="connsiteX10" fmla="*/ 0 w 7788306"/>
              <a:gd name="connsiteY10" fmla="*/ 0 h 3898091"/>
              <a:gd name="connsiteX0" fmla="*/ 0 w 7788306"/>
              <a:gd name="connsiteY0" fmla="*/ 0 h 3898091"/>
              <a:gd name="connsiteX1" fmla="*/ 635237 w 7788306"/>
              <a:gd name="connsiteY1" fmla="*/ 450079 h 3898091"/>
              <a:gd name="connsiteX2" fmla="*/ 1885952 w 7788306"/>
              <a:gd name="connsiteY2" fmla="*/ 688626 h 3898091"/>
              <a:gd name="connsiteX3" fmla="*/ 3338513 w 7788306"/>
              <a:gd name="connsiteY3" fmla="*/ 671957 h 3898091"/>
              <a:gd name="connsiteX4" fmla="*/ 4781552 w 7788306"/>
              <a:gd name="connsiteY4" fmla="*/ 588614 h 3898091"/>
              <a:gd name="connsiteX5" fmla="*/ 6288882 w 7788306"/>
              <a:gd name="connsiteY5" fmla="*/ 807689 h 3898091"/>
              <a:gd name="connsiteX6" fmla="*/ 7335132 w 7788306"/>
              <a:gd name="connsiteY6" fmla="*/ 1522758 h 3898091"/>
              <a:gd name="connsiteX7" fmla="*/ 7788067 w 7788306"/>
              <a:gd name="connsiteY7" fmla="*/ 2907924 h 3898091"/>
              <a:gd name="connsiteX8" fmla="*/ 7788067 w 7788306"/>
              <a:gd name="connsiteY8" fmla="*/ 3898091 h 3898091"/>
              <a:gd name="connsiteX9" fmla="*/ 0 w 7788306"/>
              <a:gd name="connsiteY9" fmla="*/ 3898091 h 3898091"/>
              <a:gd name="connsiteX10" fmla="*/ 0 w 7788306"/>
              <a:gd name="connsiteY10" fmla="*/ 0 h 38980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7788306" h="3898091">
                <a:moveTo>
                  <a:pt x="0" y="0"/>
                </a:moveTo>
                <a:cubicBezTo>
                  <a:pt x="86362" y="145620"/>
                  <a:pt x="325674" y="330546"/>
                  <a:pt x="635237" y="450079"/>
                </a:cubicBezTo>
                <a:cubicBezTo>
                  <a:pt x="944800" y="569612"/>
                  <a:pt x="1450091" y="679824"/>
                  <a:pt x="1885952" y="688626"/>
                </a:cubicBezTo>
                <a:cubicBezTo>
                  <a:pt x="2340863" y="704571"/>
                  <a:pt x="2414358" y="727197"/>
                  <a:pt x="3338513" y="671957"/>
                </a:cubicBezTo>
                <a:cubicBezTo>
                  <a:pt x="3819526" y="644176"/>
                  <a:pt x="4300539" y="604489"/>
                  <a:pt x="4781552" y="588614"/>
                </a:cubicBezTo>
                <a:cubicBezTo>
                  <a:pt x="5697936" y="584645"/>
                  <a:pt x="6187845" y="767679"/>
                  <a:pt x="6288882" y="807689"/>
                </a:cubicBezTo>
                <a:cubicBezTo>
                  <a:pt x="6549206" y="893617"/>
                  <a:pt x="7037929" y="1120397"/>
                  <a:pt x="7335132" y="1522758"/>
                </a:cubicBezTo>
                <a:cubicBezTo>
                  <a:pt x="7719539" y="2024782"/>
                  <a:pt x="7756596" y="2467187"/>
                  <a:pt x="7788067" y="2907924"/>
                </a:cubicBezTo>
                <a:cubicBezTo>
                  <a:pt x="7787237" y="3250437"/>
                  <a:pt x="7788897" y="3555578"/>
                  <a:pt x="7788067" y="3898091"/>
                </a:cubicBezTo>
                <a:lnTo>
                  <a:pt x="0" y="3898091"/>
                </a:lnTo>
                <a:lnTo>
                  <a:pt x="0" y="0"/>
                </a:lnTo>
                <a:close/>
              </a:path>
            </a:pathLst>
          </a:custGeom>
          <a:solidFill>
            <a:schemeClr val="bg2"/>
          </a:solidFill>
          <a:ln w="3175">
            <a:noFill/>
          </a:ln>
        </p:spPr>
        <p:txBody>
          <a:bodyPr tIns="720000" anchor="ctr" anchorCtr="0">
            <a:normAutofit/>
          </a:bodyPr>
          <a:lstStyle>
            <a:lvl1pPr marL="0" indent="0" algn="ctr">
              <a:buFontTx/>
              <a:buNone/>
              <a:defRPr sz="1800"/>
            </a:lvl1pPr>
          </a:lstStyle>
          <a:p>
            <a:r>
              <a:rPr lang="en-US" noProof="0" smtClean="0"/>
              <a:t>Click icon to add picture</a:t>
            </a:r>
            <a:endParaRPr lang="en-US" noProof="0" dirty="0"/>
          </a:p>
        </p:txBody>
      </p:sp>
      <p:cxnSp>
        <p:nvCxnSpPr>
          <p:cNvPr id="12" name="Conector recto 12"/>
          <p:cNvCxnSpPr/>
          <p:nvPr userDrawn="1"/>
        </p:nvCxnSpPr>
        <p:spPr>
          <a:xfrm flipH="1">
            <a:off x="8065772" y="2680050"/>
            <a:ext cx="2729241" cy="0"/>
          </a:xfrm>
          <a:prstGeom prst="line">
            <a:avLst/>
          </a:prstGeom>
          <a:ln w="12700" cmpd="sng">
            <a:solidFill>
              <a:schemeClr val="bg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4" name="Freeform 5"/>
          <p:cNvSpPr>
            <a:spLocks noEditPoints="1"/>
          </p:cNvSpPr>
          <p:nvPr userDrawn="1"/>
        </p:nvSpPr>
        <p:spPr bwMode="auto">
          <a:xfrm>
            <a:off x="9077114" y="455328"/>
            <a:ext cx="1935163" cy="254000"/>
          </a:xfrm>
          <a:custGeom>
            <a:avLst/>
            <a:gdLst>
              <a:gd name="T0" fmla="*/ 2581 w 3657"/>
              <a:gd name="T1" fmla="*/ 475 h 480"/>
              <a:gd name="T2" fmla="*/ 2487 w 3657"/>
              <a:gd name="T3" fmla="*/ 398 h 480"/>
              <a:gd name="T4" fmla="*/ 2431 w 3657"/>
              <a:gd name="T5" fmla="*/ 85 h 480"/>
              <a:gd name="T6" fmla="*/ 2596 w 3657"/>
              <a:gd name="T7" fmla="*/ 6 h 480"/>
              <a:gd name="T8" fmla="*/ 2300 w 3657"/>
              <a:gd name="T9" fmla="*/ 457 h 480"/>
              <a:gd name="T10" fmla="*/ 688 w 3657"/>
              <a:gd name="T11" fmla="*/ 13 h 480"/>
              <a:gd name="T12" fmla="*/ 757 w 3657"/>
              <a:gd name="T13" fmla="*/ 396 h 480"/>
              <a:gd name="T14" fmla="*/ 829 w 3657"/>
              <a:gd name="T15" fmla="*/ 421 h 480"/>
              <a:gd name="T16" fmla="*/ 1024 w 3657"/>
              <a:gd name="T17" fmla="*/ 1 h 480"/>
              <a:gd name="T18" fmla="*/ 293 w 3657"/>
              <a:gd name="T19" fmla="*/ 373 h 480"/>
              <a:gd name="T20" fmla="*/ 129 w 3657"/>
              <a:gd name="T21" fmla="*/ 389 h 480"/>
              <a:gd name="T22" fmla="*/ 106 w 3657"/>
              <a:gd name="T23" fmla="*/ 310 h 480"/>
              <a:gd name="T24" fmla="*/ 293 w 3657"/>
              <a:gd name="T25" fmla="*/ 373 h 480"/>
              <a:gd name="T26" fmla="*/ 59 w 3657"/>
              <a:gd name="T27" fmla="*/ 114 h 480"/>
              <a:gd name="T28" fmla="*/ 263 w 3657"/>
              <a:gd name="T29" fmla="*/ 100 h 480"/>
              <a:gd name="T30" fmla="*/ 201 w 3657"/>
              <a:gd name="T31" fmla="*/ 197 h 480"/>
              <a:gd name="T32" fmla="*/ 10 w 3657"/>
              <a:gd name="T33" fmla="*/ 288 h 480"/>
              <a:gd name="T34" fmla="*/ 39 w 3657"/>
              <a:gd name="T35" fmla="*/ 442 h 480"/>
              <a:gd name="T36" fmla="*/ 185 w 3657"/>
              <a:gd name="T37" fmla="*/ 478 h 480"/>
              <a:gd name="T38" fmla="*/ 320 w 3657"/>
              <a:gd name="T39" fmla="*/ 453 h 480"/>
              <a:gd name="T40" fmla="*/ 373 w 3657"/>
              <a:gd name="T41" fmla="*/ 51 h 480"/>
              <a:gd name="T42" fmla="*/ 1485 w 3657"/>
              <a:gd name="T43" fmla="*/ 373 h 480"/>
              <a:gd name="T44" fmla="*/ 1315 w 3657"/>
              <a:gd name="T45" fmla="*/ 385 h 480"/>
              <a:gd name="T46" fmla="*/ 1300 w 3657"/>
              <a:gd name="T47" fmla="*/ 305 h 480"/>
              <a:gd name="T48" fmla="*/ 1423 w 3657"/>
              <a:gd name="T49" fmla="*/ 0 h 480"/>
              <a:gd name="T50" fmla="*/ 1263 w 3657"/>
              <a:gd name="T51" fmla="*/ 110 h 480"/>
              <a:gd name="T52" fmla="*/ 1461 w 3657"/>
              <a:gd name="T53" fmla="*/ 105 h 480"/>
              <a:gd name="T54" fmla="*/ 1364 w 3657"/>
              <a:gd name="T55" fmla="*/ 198 h 480"/>
              <a:gd name="T56" fmla="*/ 1198 w 3657"/>
              <a:gd name="T57" fmla="*/ 302 h 480"/>
              <a:gd name="T58" fmla="*/ 1241 w 3657"/>
              <a:gd name="T59" fmla="*/ 450 h 480"/>
              <a:gd name="T60" fmla="*/ 1403 w 3657"/>
              <a:gd name="T61" fmla="*/ 474 h 480"/>
              <a:gd name="T62" fmla="*/ 1524 w 3657"/>
              <a:gd name="T63" fmla="*/ 457 h 480"/>
              <a:gd name="T64" fmla="*/ 1555 w 3657"/>
              <a:gd name="T65" fmla="*/ 40 h 480"/>
              <a:gd name="T66" fmla="*/ 3055 w 3657"/>
              <a:gd name="T67" fmla="*/ 366 h 480"/>
              <a:gd name="T68" fmla="*/ 2900 w 3657"/>
              <a:gd name="T69" fmla="*/ 378 h 480"/>
              <a:gd name="T70" fmla="*/ 2852 w 3657"/>
              <a:gd name="T71" fmla="*/ 5 h 480"/>
              <a:gd name="T72" fmla="*/ 2779 w 3657"/>
              <a:gd name="T73" fmla="*/ 408 h 480"/>
              <a:gd name="T74" fmla="*/ 2940 w 3657"/>
              <a:gd name="T75" fmla="*/ 479 h 480"/>
              <a:gd name="T76" fmla="*/ 3108 w 3657"/>
              <a:gd name="T77" fmla="*/ 452 h 480"/>
              <a:gd name="T78" fmla="*/ 3307 w 3657"/>
              <a:gd name="T79" fmla="*/ 463 h 480"/>
              <a:gd name="T80" fmla="*/ 3529 w 3657"/>
              <a:gd name="T81" fmla="*/ 473 h 480"/>
              <a:gd name="T82" fmla="*/ 3657 w 3657"/>
              <a:gd name="T83" fmla="*/ 337 h 480"/>
              <a:gd name="T84" fmla="*/ 3585 w 3657"/>
              <a:gd name="T85" fmla="*/ 228 h 480"/>
              <a:gd name="T86" fmla="*/ 3420 w 3657"/>
              <a:gd name="T87" fmla="*/ 142 h 480"/>
              <a:gd name="T88" fmla="*/ 3464 w 3657"/>
              <a:gd name="T89" fmla="*/ 85 h 480"/>
              <a:gd name="T90" fmla="*/ 3639 w 3657"/>
              <a:gd name="T91" fmla="*/ 33 h 480"/>
              <a:gd name="T92" fmla="*/ 3421 w 3657"/>
              <a:gd name="T93" fmla="*/ 9 h 480"/>
              <a:gd name="T94" fmla="*/ 3313 w 3657"/>
              <a:gd name="T95" fmla="*/ 137 h 480"/>
              <a:gd name="T96" fmla="*/ 3402 w 3657"/>
              <a:gd name="T97" fmla="*/ 257 h 480"/>
              <a:gd name="T98" fmla="*/ 3551 w 3657"/>
              <a:gd name="T99" fmla="*/ 337 h 480"/>
              <a:gd name="T100" fmla="*/ 3505 w 3657"/>
              <a:gd name="T101" fmla="*/ 392 h 480"/>
              <a:gd name="T102" fmla="*/ 1845 w 3657"/>
              <a:gd name="T103" fmla="*/ 90 h 480"/>
              <a:gd name="T104" fmla="*/ 2015 w 3657"/>
              <a:gd name="T105" fmla="*/ 108 h 480"/>
              <a:gd name="T106" fmla="*/ 2063 w 3657"/>
              <a:gd name="T107" fmla="*/ 275 h 480"/>
              <a:gd name="T108" fmla="*/ 1958 w 3657"/>
              <a:gd name="T109" fmla="*/ 396 h 480"/>
              <a:gd name="T110" fmla="*/ 1860 w 3657"/>
              <a:gd name="T111" fmla="*/ 5 h 480"/>
              <a:gd name="T112" fmla="*/ 1915 w 3657"/>
              <a:gd name="T113" fmla="*/ 480 h 480"/>
              <a:gd name="T114" fmla="*/ 2122 w 3657"/>
              <a:gd name="T115" fmla="*/ 414 h 480"/>
              <a:gd name="T116" fmla="*/ 2173 w 3657"/>
              <a:gd name="T117" fmla="*/ 210 h 480"/>
              <a:gd name="T118" fmla="*/ 2011 w 3657"/>
              <a:gd name="T119" fmla="*/ 9 h 4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3657" h="480">
                <a:moveTo>
                  <a:pt x="2300" y="457"/>
                </a:moveTo>
                <a:lnTo>
                  <a:pt x="2300" y="457"/>
                </a:lnTo>
                <a:lnTo>
                  <a:pt x="2313" y="460"/>
                </a:lnTo>
                <a:lnTo>
                  <a:pt x="2352" y="468"/>
                </a:lnTo>
                <a:lnTo>
                  <a:pt x="2379" y="472"/>
                </a:lnTo>
                <a:lnTo>
                  <a:pt x="2410" y="477"/>
                </a:lnTo>
                <a:lnTo>
                  <a:pt x="2445" y="479"/>
                </a:lnTo>
                <a:lnTo>
                  <a:pt x="2482" y="480"/>
                </a:lnTo>
                <a:lnTo>
                  <a:pt x="2482" y="480"/>
                </a:lnTo>
                <a:lnTo>
                  <a:pt x="2520" y="479"/>
                </a:lnTo>
                <a:lnTo>
                  <a:pt x="2554" y="478"/>
                </a:lnTo>
                <a:lnTo>
                  <a:pt x="2581" y="475"/>
                </a:lnTo>
                <a:lnTo>
                  <a:pt x="2603" y="473"/>
                </a:lnTo>
                <a:lnTo>
                  <a:pt x="2633" y="470"/>
                </a:lnTo>
                <a:lnTo>
                  <a:pt x="2642" y="467"/>
                </a:lnTo>
                <a:lnTo>
                  <a:pt x="2642" y="388"/>
                </a:lnTo>
                <a:lnTo>
                  <a:pt x="2642" y="388"/>
                </a:lnTo>
                <a:lnTo>
                  <a:pt x="2633" y="389"/>
                </a:lnTo>
                <a:lnTo>
                  <a:pt x="2606" y="393"/>
                </a:lnTo>
                <a:lnTo>
                  <a:pt x="2564" y="397"/>
                </a:lnTo>
                <a:lnTo>
                  <a:pt x="2539" y="398"/>
                </a:lnTo>
                <a:lnTo>
                  <a:pt x="2511" y="398"/>
                </a:lnTo>
                <a:lnTo>
                  <a:pt x="2511" y="398"/>
                </a:lnTo>
                <a:lnTo>
                  <a:pt x="2487" y="398"/>
                </a:lnTo>
                <a:lnTo>
                  <a:pt x="2466" y="397"/>
                </a:lnTo>
                <a:lnTo>
                  <a:pt x="2432" y="393"/>
                </a:lnTo>
                <a:lnTo>
                  <a:pt x="2411" y="391"/>
                </a:lnTo>
                <a:lnTo>
                  <a:pt x="2403" y="390"/>
                </a:lnTo>
                <a:lnTo>
                  <a:pt x="2403" y="277"/>
                </a:lnTo>
                <a:lnTo>
                  <a:pt x="2610" y="277"/>
                </a:lnTo>
                <a:lnTo>
                  <a:pt x="2610" y="196"/>
                </a:lnTo>
                <a:lnTo>
                  <a:pt x="2403" y="196"/>
                </a:lnTo>
                <a:lnTo>
                  <a:pt x="2403" y="89"/>
                </a:lnTo>
                <a:lnTo>
                  <a:pt x="2403" y="89"/>
                </a:lnTo>
                <a:lnTo>
                  <a:pt x="2411" y="88"/>
                </a:lnTo>
                <a:lnTo>
                  <a:pt x="2431" y="85"/>
                </a:lnTo>
                <a:lnTo>
                  <a:pt x="2463" y="83"/>
                </a:lnTo>
                <a:lnTo>
                  <a:pt x="2504" y="82"/>
                </a:lnTo>
                <a:lnTo>
                  <a:pt x="2504" y="82"/>
                </a:lnTo>
                <a:lnTo>
                  <a:pt x="2530" y="82"/>
                </a:lnTo>
                <a:lnTo>
                  <a:pt x="2554" y="83"/>
                </a:lnTo>
                <a:lnTo>
                  <a:pt x="2595" y="87"/>
                </a:lnTo>
                <a:lnTo>
                  <a:pt x="2624" y="90"/>
                </a:lnTo>
                <a:lnTo>
                  <a:pt x="2634" y="92"/>
                </a:lnTo>
                <a:lnTo>
                  <a:pt x="2634" y="12"/>
                </a:lnTo>
                <a:lnTo>
                  <a:pt x="2634" y="12"/>
                </a:lnTo>
                <a:lnTo>
                  <a:pt x="2624" y="10"/>
                </a:lnTo>
                <a:lnTo>
                  <a:pt x="2596" y="6"/>
                </a:lnTo>
                <a:lnTo>
                  <a:pt x="2552" y="2"/>
                </a:lnTo>
                <a:lnTo>
                  <a:pt x="2524" y="1"/>
                </a:lnTo>
                <a:lnTo>
                  <a:pt x="2493" y="0"/>
                </a:lnTo>
                <a:lnTo>
                  <a:pt x="2493" y="0"/>
                </a:lnTo>
                <a:lnTo>
                  <a:pt x="2450" y="1"/>
                </a:lnTo>
                <a:lnTo>
                  <a:pt x="2413" y="3"/>
                </a:lnTo>
                <a:lnTo>
                  <a:pt x="2380" y="7"/>
                </a:lnTo>
                <a:lnTo>
                  <a:pt x="2352" y="10"/>
                </a:lnTo>
                <a:lnTo>
                  <a:pt x="2329" y="15"/>
                </a:lnTo>
                <a:lnTo>
                  <a:pt x="2313" y="17"/>
                </a:lnTo>
                <a:lnTo>
                  <a:pt x="2300" y="21"/>
                </a:lnTo>
                <a:lnTo>
                  <a:pt x="2300" y="457"/>
                </a:lnTo>
                <a:close/>
                <a:moveTo>
                  <a:pt x="818" y="276"/>
                </a:moveTo>
                <a:lnTo>
                  <a:pt x="818" y="276"/>
                </a:lnTo>
                <a:lnTo>
                  <a:pt x="813" y="288"/>
                </a:lnTo>
                <a:lnTo>
                  <a:pt x="810" y="302"/>
                </a:lnTo>
                <a:lnTo>
                  <a:pt x="810" y="302"/>
                </a:lnTo>
                <a:lnTo>
                  <a:pt x="805" y="288"/>
                </a:lnTo>
                <a:lnTo>
                  <a:pt x="802" y="276"/>
                </a:lnTo>
                <a:lnTo>
                  <a:pt x="710" y="44"/>
                </a:lnTo>
                <a:lnTo>
                  <a:pt x="710" y="44"/>
                </a:lnTo>
                <a:lnTo>
                  <a:pt x="703" y="31"/>
                </a:lnTo>
                <a:lnTo>
                  <a:pt x="696" y="21"/>
                </a:lnTo>
                <a:lnTo>
                  <a:pt x="688" y="13"/>
                </a:lnTo>
                <a:lnTo>
                  <a:pt x="679" y="8"/>
                </a:lnTo>
                <a:lnTo>
                  <a:pt x="667" y="3"/>
                </a:lnTo>
                <a:lnTo>
                  <a:pt x="655" y="1"/>
                </a:lnTo>
                <a:lnTo>
                  <a:pt x="641" y="1"/>
                </a:lnTo>
                <a:lnTo>
                  <a:pt x="625" y="0"/>
                </a:lnTo>
                <a:lnTo>
                  <a:pt x="625" y="0"/>
                </a:lnTo>
                <a:lnTo>
                  <a:pt x="596" y="1"/>
                </a:lnTo>
                <a:lnTo>
                  <a:pt x="577" y="2"/>
                </a:lnTo>
                <a:lnTo>
                  <a:pt x="530" y="473"/>
                </a:lnTo>
                <a:lnTo>
                  <a:pt x="635" y="473"/>
                </a:lnTo>
                <a:lnTo>
                  <a:pt x="658" y="157"/>
                </a:lnTo>
                <a:lnTo>
                  <a:pt x="757" y="396"/>
                </a:lnTo>
                <a:lnTo>
                  <a:pt x="757" y="396"/>
                </a:lnTo>
                <a:lnTo>
                  <a:pt x="760" y="403"/>
                </a:lnTo>
                <a:lnTo>
                  <a:pt x="765" y="408"/>
                </a:lnTo>
                <a:lnTo>
                  <a:pt x="770" y="413"/>
                </a:lnTo>
                <a:lnTo>
                  <a:pt x="775" y="417"/>
                </a:lnTo>
                <a:lnTo>
                  <a:pt x="782" y="419"/>
                </a:lnTo>
                <a:lnTo>
                  <a:pt x="790" y="421"/>
                </a:lnTo>
                <a:lnTo>
                  <a:pt x="800" y="422"/>
                </a:lnTo>
                <a:lnTo>
                  <a:pt x="810" y="422"/>
                </a:lnTo>
                <a:lnTo>
                  <a:pt x="810" y="422"/>
                </a:lnTo>
                <a:lnTo>
                  <a:pt x="820" y="422"/>
                </a:lnTo>
                <a:lnTo>
                  <a:pt x="829" y="421"/>
                </a:lnTo>
                <a:lnTo>
                  <a:pt x="837" y="419"/>
                </a:lnTo>
                <a:lnTo>
                  <a:pt x="844" y="417"/>
                </a:lnTo>
                <a:lnTo>
                  <a:pt x="850" y="413"/>
                </a:lnTo>
                <a:lnTo>
                  <a:pt x="855" y="408"/>
                </a:lnTo>
                <a:lnTo>
                  <a:pt x="858" y="403"/>
                </a:lnTo>
                <a:lnTo>
                  <a:pt x="862" y="396"/>
                </a:lnTo>
                <a:lnTo>
                  <a:pt x="961" y="157"/>
                </a:lnTo>
                <a:lnTo>
                  <a:pt x="984" y="473"/>
                </a:lnTo>
                <a:lnTo>
                  <a:pt x="1088" y="473"/>
                </a:lnTo>
                <a:lnTo>
                  <a:pt x="1041" y="2"/>
                </a:lnTo>
                <a:lnTo>
                  <a:pt x="1041" y="2"/>
                </a:lnTo>
                <a:lnTo>
                  <a:pt x="1024" y="1"/>
                </a:lnTo>
                <a:lnTo>
                  <a:pt x="994" y="0"/>
                </a:lnTo>
                <a:lnTo>
                  <a:pt x="994" y="0"/>
                </a:lnTo>
                <a:lnTo>
                  <a:pt x="978" y="1"/>
                </a:lnTo>
                <a:lnTo>
                  <a:pt x="964" y="1"/>
                </a:lnTo>
                <a:lnTo>
                  <a:pt x="951" y="3"/>
                </a:lnTo>
                <a:lnTo>
                  <a:pt x="941" y="8"/>
                </a:lnTo>
                <a:lnTo>
                  <a:pt x="931" y="13"/>
                </a:lnTo>
                <a:lnTo>
                  <a:pt x="923" y="21"/>
                </a:lnTo>
                <a:lnTo>
                  <a:pt x="916" y="31"/>
                </a:lnTo>
                <a:lnTo>
                  <a:pt x="910" y="44"/>
                </a:lnTo>
                <a:lnTo>
                  <a:pt x="818" y="276"/>
                </a:lnTo>
                <a:close/>
                <a:moveTo>
                  <a:pt x="293" y="373"/>
                </a:moveTo>
                <a:lnTo>
                  <a:pt x="293" y="373"/>
                </a:lnTo>
                <a:lnTo>
                  <a:pt x="271" y="380"/>
                </a:lnTo>
                <a:lnTo>
                  <a:pt x="242" y="389"/>
                </a:lnTo>
                <a:lnTo>
                  <a:pt x="225" y="392"/>
                </a:lnTo>
                <a:lnTo>
                  <a:pt x="209" y="396"/>
                </a:lnTo>
                <a:lnTo>
                  <a:pt x="193" y="398"/>
                </a:lnTo>
                <a:lnTo>
                  <a:pt x="177" y="398"/>
                </a:lnTo>
                <a:lnTo>
                  <a:pt x="177" y="398"/>
                </a:lnTo>
                <a:lnTo>
                  <a:pt x="162" y="398"/>
                </a:lnTo>
                <a:lnTo>
                  <a:pt x="147" y="396"/>
                </a:lnTo>
                <a:lnTo>
                  <a:pt x="135" y="391"/>
                </a:lnTo>
                <a:lnTo>
                  <a:pt x="129" y="389"/>
                </a:lnTo>
                <a:lnTo>
                  <a:pt x="123" y="385"/>
                </a:lnTo>
                <a:lnTo>
                  <a:pt x="118" y="381"/>
                </a:lnTo>
                <a:lnTo>
                  <a:pt x="114" y="377"/>
                </a:lnTo>
                <a:lnTo>
                  <a:pt x="110" y="372"/>
                </a:lnTo>
                <a:lnTo>
                  <a:pt x="107" y="366"/>
                </a:lnTo>
                <a:lnTo>
                  <a:pt x="105" y="360"/>
                </a:lnTo>
                <a:lnTo>
                  <a:pt x="104" y="353"/>
                </a:lnTo>
                <a:lnTo>
                  <a:pt x="102" y="345"/>
                </a:lnTo>
                <a:lnTo>
                  <a:pt x="101" y="337"/>
                </a:lnTo>
                <a:lnTo>
                  <a:pt x="101" y="337"/>
                </a:lnTo>
                <a:lnTo>
                  <a:pt x="102" y="323"/>
                </a:lnTo>
                <a:lnTo>
                  <a:pt x="106" y="310"/>
                </a:lnTo>
                <a:lnTo>
                  <a:pt x="108" y="305"/>
                </a:lnTo>
                <a:lnTo>
                  <a:pt x="112" y="299"/>
                </a:lnTo>
                <a:lnTo>
                  <a:pt x="116" y="294"/>
                </a:lnTo>
                <a:lnTo>
                  <a:pt x="120" y="290"/>
                </a:lnTo>
                <a:lnTo>
                  <a:pt x="125" y="286"/>
                </a:lnTo>
                <a:lnTo>
                  <a:pt x="131" y="283"/>
                </a:lnTo>
                <a:lnTo>
                  <a:pt x="138" y="279"/>
                </a:lnTo>
                <a:lnTo>
                  <a:pt x="145" y="277"/>
                </a:lnTo>
                <a:lnTo>
                  <a:pt x="163" y="273"/>
                </a:lnTo>
                <a:lnTo>
                  <a:pt x="183" y="271"/>
                </a:lnTo>
                <a:lnTo>
                  <a:pt x="293" y="268"/>
                </a:lnTo>
                <a:lnTo>
                  <a:pt x="293" y="373"/>
                </a:lnTo>
                <a:close/>
                <a:moveTo>
                  <a:pt x="231" y="0"/>
                </a:moveTo>
                <a:lnTo>
                  <a:pt x="231" y="0"/>
                </a:lnTo>
                <a:lnTo>
                  <a:pt x="198" y="1"/>
                </a:lnTo>
                <a:lnTo>
                  <a:pt x="166" y="5"/>
                </a:lnTo>
                <a:lnTo>
                  <a:pt x="136" y="8"/>
                </a:lnTo>
                <a:lnTo>
                  <a:pt x="109" y="14"/>
                </a:lnTo>
                <a:lnTo>
                  <a:pt x="86" y="20"/>
                </a:lnTo>
                <a:lnTo>
                  <a:pt x="66" y="25"/>
                </a:lnTo>
                <a:lnTo>
                  <a:pt x="49" y="31"/>
                </a:lnTo>
                <a:lnTo>
                  <a:pt x="37" y="37"/>
                </a:lnTo>
                <a:lnTo>
                  <a:pt x="59" y="114"/>
                </a:lnTo>
                <a:lnTo>
                  <a:pt x="59" y="114"/>
                </a:lnTo>
                <a:lnTo>
                  <a:pt x="71" y="110"/>
                </a:lnTo>
                <a:lnTo>
                  <a:pt x="104" y="102"/>
                </a:lnTo>
                <a:lnTo>
                  <a:pt x="125" y="97"/>
                </a:lnTo>
                <a:lnTo>
                  <a:pt x="150" y="92"/>
                </a:lnTo>
                <a:lnTo>
                  <a:pt x="175" y="90"/>
                </a:lnTo>
                <a:lnTo>
                  <a:pt x="201" y="89"/>
                </a:lnTo>
                <a:lnTo>
                  <a:pt x="201" y="89"/>
                </a:lnTo>
                <a:lnTo>
                  <a:pt x="222" y="90"/>
                </a:lnTo>
                <a:lnTo>
                  <a:pt x="240" y="92"/>
                </a:lnTo>
                <a:lnTo>
                  <a:pt x="248" y="95"/>
                </a:lnTo>
                <a:lnTo>
                  <a:pt x="257" y="97"/>
                </a:lnTo>
                <a:lnTo>
                  <a:pt x="263" y="100"/>
                </a:lnTo>
                <a:lnTo>
                  <a:pt x="269" y="105"/>
                </a:lnTo>
                <a:lnTo>
                  <a:pt x="275" y="110"/>
                </a:lnTo>
                <a:lnTo>
                  <a:pt x="280" y="114"/>
                </a:lnTo>
                <a:lnTo>
                  <a:pt x="283" y="121"/>
                </a:lnTo>
                <a:lnTo>
                  <a:pt x="286" y="128"/>
                </a:lnTo>
                <a:lnTo>
                  <a:pt x="289" y="135"/>
                </a:lnTo>
                <a:lnTo>
                  <a:pt x="291" y="144"/>
                </a:lnTo>
                <a:lnTo>
                  <a:pt x="292" y="153"/>
                </a:lnTo>
                <a:lnTo>
                  <a:pt x="292" y="164"/>
                </a:lnTo>
                <a:lnTo>
                  <a:pt x="292" y="197"/>
                </a:lnTo>
                <a:lnTo>
                  <a:pt x="201" y="197"/>
                </a:lnTo>
                <a:lnTo>
                  <a:pt x="201" y="197"/>
                </a:lnTo>
                <a:lnTo>
                  <a:pt x="174" y="198"/>
                </a:lnTo>
                <a:lnTo>
                  <a:pt x="148" y="201"/>
                </a:lnTo>
                <a:lnTo>
                  <a:pt x="125" y="204"/>
                </a:lnTo>
                <a:lnTo>
                  <a:pt x="105" y="210"/>
                </a:lnTo>
                <a:lnTo>
                  <a:pt x="86" y="216"/>
                </a:lnTo>
                <a:lnTo>
                  <a:pt x="69" y="224"/>
                </a:lnTo>
                <a:lnTo>
                  <a:pt x="55" y="232"/>
                </a:lnTo>
                <a:lnTo>
                  <a:pt x="43" y="242"/>
                </a:lnTo>
                <a:lnTo>
                  <a:pt x="32" y="253"/>
                </a:lnTo>
                <a:lnTo>
                  <a:pt x="23" y="264"/>
                </a:lnTo>
                <a:lnTo>
                  <a:pt x="16" y="276"/>
                </a:lnTo>
                <a:lnTo>
                  <a:pt x="10" y="288"/>
                </a:lnTo>
                <a:lnTo>
                  <a:pt x="6" y="302"/>
                </a:lnTo>
                <a:lnTo>
                  <a:pt x="2" y="316"/>
                </a:lnTo>
                <a:lnTo>
                  <a:pt x="1" y="330"/>
                </a:lnTo>
                <a:lnTo>
                  <a:pt x="0" y="344"/>
                </a:lnTo>
                <a:lnTo>
                  <a:pt x="0" y="344"/>
                </a:lnTo>
                <a:lnTo>
                  <a:pt x="1" y="362"/>
                </a:lnTo>
                <a:lnTo>
                  <a:pt x="3" y="380"/>
                </a:lnTo>
                <a:lnTo>
                  <a:pt x="8" y="395"/>
                </a:lnTo>
                <a:lnTo>
                  <a:pt x="14" y="408"/>
                </a:lnTo>
                <a:lnTo>
                  <a:pt x="22" y="421"/>
                </a:lnTo>
                <a:lnTo>
                  <a:pt x="30" y="433"/>
                </a:lnTo>
                <a:lnTo>
                  <a:pt x="39" y="442"/>
                </a:lnTo>
                <a:lnTo>
                  <a:pt x="51" y="450"/>
                </a:lnTo>
                <a:lnTo>
                  <a:pt x="61" y="458"/>
                </a:lnTo>
                <a:lnTo>
                  <a:pt x="74" y="464"/>
                </a:lnTo>
                <a:lnTo>
                  <a:pt x="86" y="468"/>
                </a:lnTo>
                <a:lnTo>
                  <a:pt x="100" y="473"/>
                </a:lnTo>
                <a:lnTo>
                  <a:pt x="114" y="475"/>
                </a:lnTo>
                <a:lnTo>
                  <a:pt x="128" y="478"/>
                </a:lnTo>
                <a:lnTo>
                  <a:pt x="141" y="479"/>
                </a:lnTo>
                <a:lnTo>
                  <a:pt x="155" y="480"/>
                </a:lnTo>
                <a:lnTo>
                  <a:pt x="155" y="480"/>
                </a:lnTo>
                <a:lnTo>
                  <a:pt x="170" y="479"/>
                </a:lnTo>
                <a:lnTo>
                  <a:pt x="185" y="478"/>
                </a:lnTo>
                <a:lnTo>
                  <a:pt x="213" y="474"/>
                </a:lnTo>
                <a:lnTo>
                  <a:pt x="236" y="468"/>
                </a:lnTo>
                <a:lnTo>
                  <a:pt x="255" y="462"/>
                </a:lnTo>
                <a:lnTo>
                  <a:pt x="271" y="456"/>
                </a:lnTo>
                <a:lnTo>
                  <a:pt x="284" y="450"/>
                </a:lnTo>
                <a:lnTo>
                  <a:pt x="292" y="445"/>
                </a:lnTo>
                <a:lnTo>
                  <a:pt x="297" y="444"/>
                </a:lnTo>
                <a:lnTo>
                  <a:pt x="297" y="444"/>
                </a:lnTo>
                <a:lnTo>
                  <a:pt x="299" y="445"/>
                </a:lnTo>
                <a:lnTo>
                  <a:pt x="304" y="447"/>
                </a:lnTo>
                <a:lnTo>
                  <a:pt x="311" y="450"/>
                </a:lnTo>
                <a:lnTo>
                  <a:pt x="320" y="453"/>
                </a:lnTo>
                <a:lnTo>
                  <a:pt x="332" y="457"/>
                </a:lnTo>
                <a:lnTo>
                  <a:pt x="350" y="460"/>
                </a:lnTo>
                <a:lnTo>
                  <a:pt x="370" y="462"/>
                </a:lnTo>
                <a:lnTo>
                  <a:pt x="397" y="463"/>
                </a:lnTo>
                <a:lnTo>
                  <a:pt x="397" y="137"/>
                </a:lnTo>
                <a:lnTo>
                  <a:pt x="397" y="137"/>
                </a:lnTo>
                <a:lnTo>
                  <a:pt x="397" y="119"/>
                </a:lnTo>
                <a:lnTo>
                  <a:pt x="395" y="103"/>
                </a:lnTo>
                <a:lnTo>
                  <a:pt x="391" y="88"/>
                </a:lnTo>
                <a:lnTo>
                  <a:pt x="387" y="74"/>
                </a:lnTo>
                <a:lnTo>
                  <a:pt x="380" y="62"/>
                </a:lnTo>
                <a:lnTo>
                  <a:pt x="373" y="51"/>
                </a:lnTo>
                <a:lnTo>
                  <a:pt x="364" y="40"/>
                </a:lnTo>
                <a:lnTo>
                  <a:pt x="353" y="32"/>
                </a:lnTo>
                <a:lnTo>
                  <a:pt x="343" y="24"/>
                </a:lnTo>
                <a:lnTo>
                  <a:pt x="330" y="17"/>
                </a:lnTo>
                <a:lnTo>
                  <a:pt x="316" y="13"/>
                </a:lnTo>
                <a:lnTo>
                  <a:pt x="301" y="8"/>
                </a:lnTo>
                <a:lnTo>
                  <a:pt x="285" y="5"/>
                </a:lnTo>
                <a:lnTo>
                  <a:pt x="268" y="2"/>
                </a:lnTo>
                <a:lnTo>
                  <a:pt x="251" y="1"/>
                </a:lnTo>
                <a:lnTo>
                  <a:pt x="231" y="0"/>
                </a:lnTo>
                <a:close/>
                <a:moveTo>
                  <a:pt x="1485" y="373"/>
                </a:moveTo>
                <a:lnTo>
                  <a:pt x="1485" y="373"/>
                </a:lnTo>
                <a:lnTo>
                  <a:pt x="1463" y="380"/>
                </a:lnTo>
                <a:lnTo>
                  <a:pt x="1433" y="389"/>
                </a:lnTo>
                <a:lnTo>
                  <a:pt x="1417" y="392"/>
                </a:lnTo>
                <a:lnTo>
                  <a:pt x="1400" y="396"/>
                </a:lnTo>
                <a:lnTo>
                  <a:pt x="1384" y="398"/>
                </a:lnTo>
                <a:lnTo>
                  <a:pt x="1369" y="398"/>
                </a:lnTo>
                <a:lnTo>
                  <a:pt x="1369" y="398"/>
                </a:lnTo>
                <a:lnTo>
                  <a:pt x="1353" y="398"/>
                </a:lnTo>
                <a:lnTo>
                  <a:pt x="1339" y="396"/>
                </a:lnTo>
                <a:lnTo>
                  <a:pt x="1325" y="391"/>
                </a:lnTo>
                <a:lnTo>
                  <a:pt x="1319" y="389"/>
                </a:lnTo>
                <a:lnTo>
                  <a:pt x="1315" y="385"/>
                </a:lnTo>
                <a:lnTo>
                  <a:pt x="1310" y="381"/>
                </a:lnTo>
                <a:lnTo>
                  <a:pt x="1306" y="377"/>
                </a:lnTo>
                <a:lnTo>
                  <a:pt x="1302" y="372"/>
                </a:lnTo>
                <a:lnTo>
                  <a:pt x="1299" y="366"/>
                </a:lnTo>
                <a:lnTo>
                  <a:pt x="1296" y="360"/>
                </a:lnTo>
                <a:lnTo>
                  <a:pt x="1294" y="353"/>
                </a:lnTo>
                <a:lnTo>
                  <a:pt x="1293" y="345"/>
                </a:lnTo>
                <a:lnTo>
                  <a:pt x="1293" y="337"/>
                </a:lnTo>
                <a:lnTo>
                  <a:pt x="1293" y="337"/>
                </a:lnTo>
                <a:lnTo>
                  <a:pt x="1294" y="323"/>
                </a:lnTo>
                <a:lnTo>
                  <a:pt x="1298" y="310"/>
                </a:lnTo>
                <a:lnTo>
                  <a:pt x="1300" y="305"/>
                </a:lnTo>
                <a:lnTo>
                  <a:pt x="1303" y="299"/>
                </a:lnTo>
                <a:lnTo>
                  <a:pt x="1307" y="294"/>
                </a:lnTo>
                <a:lnTo>
                  <a:pt x="1311" y="290"/>
                </a:lnTo>
                <a:lnTo>
                  <a:pt x="1317" y="286"/>
                </a:lnTo>
                <a:lnTo>
                  <a:pt x="1323" y="283"/>
                </a:lnTo>
                <a:lnTo>
                  <a:pt x="1330" y="279"/>
                </a:lnTo>
                <a:lnTo>
                  <a:pt x="1337" y="277"/>
                </a:lnTo>
                <a:lnTo>
                  <a:pt x="1354" y="273"/>
                </a:lnTo>
                <a:lnTo>
                  <a:pt x="1375" y="271"/>
                </a:lnTo>
                <a:lnTo>
                  <a:pt x="1485" y="268"/>
                </a:lnTo>
                <a:lnTo>
                  <a:pt x="1485" y="373"/>
                </a:lnTo>
                <a:close/>
                <a:moveTo>
                  <a:pt x="1423" y="0"/>
                </a:moveTo>
                <a:lnTo>
                  <a:pt x="1423" y="0"/>
                </a:lnTo>
                <a:lnTo>
                  <a:pt x="1388" y="1"/>
                </a:lnTo>
                <a:lnTo>
                  <a:pt x="1357" y="5"/>
                </a:lnTo>
                <a:lnTo>
                  <a:pt x="1328" y="8"/>
                </a:lnTo>
                <a:lnTo>
                  <a:pt x="1301" y="14"/>
                </a:lnTo>
                <a:lnTo>
                  <a:pt x="1278" y="20"/>
                </a:lnTo>
                <a:lnTo>
                  <a:pt x="1257" y="25"/>
                </a:lnTo>
                <a:lnTo>
                  <a:pt x="1241" y="31"/>
                </a:lnTo>
                <a:lnTo>
                  <a:pt x="1229" y="37"/>
                </a:lnTo>
                <a:lnTo>
                  <a:pt x="1250" y="114"/>
                </a:lnTo>
                <a:lnTo>
                  <a:pt x="1250" y="114"/>
                </a:lnTo>
                <a:lnTo>
                  <a:pt x="1263" y="110"/>
                </a:lnTo>
                <a:lnTo>
                  <a:pt x="1295" y="102"/>
                </a:lnTo>
                <a:lnTo>
                  <a:pt x="1316" y="97"/>
                </a:lnTo>
                <a:lnTo>
                  <a:pt x="1340" y="92"/>
                </a:lnTo>
                <a:lnTo>
                  <a:pt x="1365" y="90"/>
                </a:lnTo>
                <a:lnTo>
                  <a:pt x="1392" y="89"/>
                </a:lnTo>
                <a:lnTo>
                  <a:pt x="1392" y="89"/>
                </a:lnTo>
                <a:lnTo>
                  <a:pt x="1414" y="90"/>
                </a:lnTo>
                <a:lnTo>
                  <a:pt x="1432" y="92"/>
                </a:lnTo>
                <a:lnTo>
                  <a:pt x="1440" y="95"/>
                </a:lnTo>
                <a:lnTo>
                  <a:pt x="1447" y="97"/>
                </a:lnTo>
                <a:lnTo>
                  <a:pt x="1454" y="100"/>
                </a:lnTo>
                <a:lnTo>
                  <a:pt x="1461" y="105"/>
                </a:lnTo>
                <a:lnTo>
                  <a:pt x="1466" y="110"/>
                </a:lnTo>
                <a:lnTo>
                  <a:pt x="1470" y="114"/>
                </a:lnTo>
                <a:lnTo>
                  <a:pt x="1475" y="121"/>
                </a:lnTo>
                <a:lnTo>
                  <a:pt x="1478" y="128"/>
                </a:lnTo>
                <a:lnTo>
                  <a:pt x="1481" y="135"/>
                </a:lnTo>
                <a:lnTo>
                  <a:pt x="1482" y="144"/>
                </a:lnTo>
                <a:lnTo>
                  <a:pt x="1483" y="153"/>
                </a:lnTo>
                <a:lnTo>
                  <a:pt x="1484" y="164"/>
                </a:lnTo>
                <a:lnTo>
                  <a:pt x="1484" y="197"/>
                </a:lnTo>
                <a:lnTo>
                  <a:pt x="1392" y="197"/>
                </a:lnTo>
                <a:lnTo>
                  <a:pt x="1392" y="197"/>
                </a:lnTo>
                <a:lnTo>
                  <a:pt x="1364" y="198"/>
                </a:lnTo>
                <a:lnTo>
                  <a:pt x="1339" y="201"/>
                </a:lnTo>
                <a:lnTo>
                  <a:pt x="1316" y="204"/>
                </a:lnTo>
                <a:lnTo>
                  <a:pt x="1295" y="210"/>
                </a:lnTo>
                <a:lnTo>
                  <a:pt x="1277" y="216"/>
                </a:lnTo>
                <a:lnTo>
                  <a:pt x="1261" y="224"/>
                </a:lnTo>
                <a:lnTo>
                  <a:pt x="1247" y="232"/>
                </a:lnTo>
                <a:lnTo>
                  <a:pt x="1234" y="242"/>
                </a:lnTo>
                <a:lnTo>
                  <a:pt x="1223" y="253"/>
                </a:lnTo>
                <a:lnTo>
                  <a:pt x="1215" y="264"/>
                </a:lnTo>
                <a:lnTo>
                  <a:pt x="1207" y="276"/>
                </a:lnTo>
                <a:lnTo>
                  <a:pt x="1201" y="288"/>
                </a:lnTo>
                <a:lnTo>
                  <a:pt x="1198" y="302"/>
                </a:lnTo>
                <a:lnTo>
                  <a:pt x="1194" y="316"/>
                </a:lnTo>
                <a:lnTo>
                  <a:pt x="1192" y="330"/>
                </a:lnTo>
                <a:lnTo>
                  <a:pt x="1192" y="344"/>
                </a:lnTo>
                <a:lnTo>
                  <a:pt x="1192" y="344"/>
                </a:lnTo>
                <a:lnTo>
                  <a:pt x="1193" y="362"/>
                </a:lnTo>
                <a:lnTo>
                  <a:pt x="1195" y="380"/>
                </a:lnTo>
                <a:lnTo>
                  <a:pt x="1200" y="395"/>
                </a:lnTo>
                <a:lnTo>
                  <a:pt x="1206" y="408"/>
                </a:lnTo>
                <a:lnTo>
                  <a:pt x="1212" y="421"/>
                </a:lnTo>
                <a:lnTo>
                  <a:pt x="1222" y="433"/>
                </a:lnTo>
                <a:lnTo>
                  <a:pt x="1231" y="442"/>
                </a:lnTo>
                <a:lnTo>
                  <a:pt x="1241" y="450"/>
                </a:lnTo>
                <a:lnTo>
                  <a:pt x="1253" y="458"/>
                </a:lnTo>
                <a:lnTo>
                  <a:pt x="1265" y="464"/>
                </a:lnTo>
                <a:lnTo>
                  <a:pt x="1278" y="468"/>
                </a:lnTo>
                <a:lnTo>
                  <a:pt x="1291" y="473"/>
                </a:lnTo>
                <a:lnTo>
                  <a:pt x="1305" y="475"/>
                </a:lnTo>
                <a:lnTo>
                  <a:pt x="1318" y="478"/>
                </a:lnTo>
                <a:lnTo>
                  <a:pt x="1332" y="479"/>
                </a:lnTo>
                <a:lnTo>
                  <a:pt x="1346" y="480"/>
                </a:lnTo>
                <a:lnTo>
                  <a:pt x="1346" y="480"/>
                </a:lnTo>
                <a:lnTo>
                  <a:pt x="1362" y="479"/>
                </a:lnTo>
                <a:lnTo>
                  <a:pt x="1377" y="478"/>
                </a:lnTo>
                <a:lnTo>
                  <a:pt x="1403" y="474"/>
                </a:lnTo>
                <a:lnTo>
                  <a:pt x="1428" y="468"/>
                </a:lnTo>
                <a:lnTo>
                  <a:pt x="1447" y="462"/>
                </a:lnTo>
                <a:lnTo>
                  <a:pt x="1463" y="456"/>
                </a:lnTo>
                <a:lnTo>
                  <a:pt x="1476" y="450"/>
                </a:lnTo>
                <a:lnTo>
                  <a:pt x="1484" y="445"/>
                </a:lnTo>
                <a:lnTo>
                  <a:pt x="1489" y="444"/>
                </a:lnTo>
                <a:lnTo>
                  <a:pt x="1489" y="444"/>
                </a:lnTo>
                <a:lnTo>
                  <a:pt x="1491" y="445"/>
                </a:lnTo>
                <a:lnTo>
                  <a:pt x="1494" y="447"/>
                </a:lnTo>
                <a:lnTo>
                  <a:pt x="1501" y="450"/>
                </a:lnTo>
                <a:lnTo>
                  <a:pt x="1510" y="453"/>
                </a:lnTo>
                <a:lnTo>
                  <a:pt x="1524" y="457"/>
                </a:lnTo>
                <a:lnTo>
                  <a:pt x="1540" y="460"/>
                </a:lnTo>
                <a:lnTo>
                  <a:pt x="1562" y="462"/>
                </a:lnTo>
                <a:lnTo>
                  <a:pt x="1589" y="463"/>
                </a:lnTo>
                <a:lnTo>
                  <a:pt x="1589" y="137"/>
                </a:lnTo>
                <a:lnTo>
                  <a:pt x="1589" y="137"/>
                </a:lnTo>
                <a:lnTo>
                  <a:pt x="1589" y="119"/>
                </a:lnTo>
                <a:lnTo>
                  <a:pt x="1586" y="103"/>
                </a:lnTo>
                <a:lnTo>
                  <a:pt x="1583" y="88"/>
                </a:lnTo>
                <a:lnTo>
                  <a:pt x="1577" y="74"/>
                </a:lnTo>
                <a:lnTo>
                  <a:pt x="1571" y="62"/>
                </a:lnTo>
                <a:lnTo>
                  <a:pt x="1563" y="51"/>
                </a:lnTo>
                <a:lnTo>
                  <a:pt x="1555" y="40"/>
                </a:lnTo>
                <a:lnTo>
                  <a:pt x="1545" y="32"/>
                </a:lnTo>
                <a:lnTo>
                  <a:pt x="1533" y="24"/>
                </a:lnTo>
                <a:lnTo>
                  <a:pt x="1521" y="17"/>
                </a:lnTo>
                <a:lnTo>
                  <a:pt x="1508" y="13"/>
                </a:lnTo>
                <a:lnTo>
                  <a:pt x="1493" y="8"/>
                </a:lnTo>
                <a:lnTo>
                  <a:pt x="1477" y="5"/>
                </a:lnTo>
                <a:lnTo>
                  <a:pt x="1460" y="2"/>
                </a:lnTo>
                <a:lnTo>
                  <a:pt x="1441" y="1"/>
                </a:lnTo>
                <a:lnTo>
                  <a:pt x="1423" y="0"/>
                </a:lnTo>
                <a:close/>
                <a:moveTo>
                  <a:pt x="3080" y="355"/>
                </a:moveTo>
                <a:lnTo>
                  <a:pt x="3080" y="355"/>
                </a:lnTo>
                <a:lnTo>
                  <a:pt x="3055" y="366"/>
                </a:lnTo>
                <a:lnTo>
                  <a:pt x="3040" y="372"/>
                </a:lnTo>
                <a:lnTo>
                  <a:pt x="3024" y="376"/>
                </a:lnTo>
                <a:lnTo>
                  <a:pt x="3007" y="381"/>
                </a:lnTo>
                <a:lnTo>
                  <a:pt x="2989" y="384"/>
                </a:lnTo>
                <a:lnTo>
                  <a:pt x="2970" y="387"/>
                </a:lnTo>
                <a:lnTo>
                  <a:pt x="2951" y="388"/>
                </a:lnTo>
                <a:lnTo>
                  <a:pt x="2951" y="388"/>
                </a:lnTo>
                <a:lnTo>
                  <a:pt x="2938" y="388"/>
                </a:lnTo>
                <a:lnTo>
                  <a:pt x="2927" y="387"/>
                </a:lnTo>
                <a:lnTo>
                  <a:pt x="2916" y="384"/>
                </a:lnTo>
                <a:lnTo>
                  <a:pt x="2908" y="382"/>
                </a:lnTo>
                <a:lnTo>
                  <a:pt x="2900" y="378"/>
                </a:lnTo>
                <a:lnTo>
                  <a:pt x="2893" y="374"/>
                </a:lnTo>
                <a:lnTo>
                  <a:pt x="2887" y="368"/>
                </a:lnTo>
                <a:lnTo>
                  <a:pt x="2883" y="362"/>
                </a:lnTo>
                <a:lnTo>
                  <a:pt x="2878" y="355"/>
                </a:lnTo>
                <a:lnTo>
                  <a:pt x="2875" y="348"/>
                </a:lnTo>
                <a:lnTo>
                  <a:pt x="2872" y="339"/>
                </a:lnTo>
                <a:lnTo>
                  <a:pt x="2870" y="330"/>
                </a:lnTo>
                <a:lnTo>
                  <a:pt x="2868" y="308"/>
                </a:lnTo>
                <a:lnTo>
                  <a:pt x="2868" y="283"/>
                </a:lnTo>
                <a:lnTo>
                  <a:pt x="2868" y="5"/>
                </a:lnTo>
                <a:lnTo>
                  <a:pt x="2852" y="5"/>
                </a:lnTo>
                <a:lnTo>
                  <a:pt x="2852" y="5"/>
                </a:lnTo>
                <a:lnTo>
                  <a:pt x="2830" y="5"/>
                </a:lnTo>
                <a:lnTo>
                  <a:pt x="2803" y="7"/>
                </a:lnTo>
                <a:lnTo>
                  <a:pt x="2778" y="9"/>
                </a:lnTo>
                <a:lnTo>
                  <a:pt x="2763" y="12"/>
                </a:lnTo>
                <a:lnTo>
                  <a:pt x="2763" y="295"/>
                </a:lnTo>
                <a:lnTo>
                  <a:pt x="2763" y="295"/>
                </a:lnTo>
                <a:lnTo>
                  <a:pt x="2763" y="318"/>
                </a:lnTo>
                <a:lnTo>
                  <a:pt x="2764" y="339"/>
                </a:lnTo>
                <a:lnTo>
                  <a:pt x="2767" y="359"/>
                </a:lnTo>
                <a:lnTo>
                  <a:pt x="2769" y="377"/>
                </a:lnTo>
                <a:lnTo>
                  <a:pt x="2774" y="393"/>
                </a:lnTo>
                <a:lnTo>
                  <a:pt x="2779" y="408"/>
                </a:lnTo>
                <a:lnTo>
                  <a:pt x="2786" y="422"/>
                </a:lnTo>
                <a:lnTo>
                  <a:pt x="2794" y="434"/>
                </a:lnTo>
                <a:lnTo>
                  <a:pt x="2803" y="445"/>
                </a:lnTo>
                <a:lnTo>
                  <a:pt x="2815" y="455"/>
                </a:lnTo>
                <a:lnTo>
                  <a:pt x="2829" y="462"/>
                </a:lnTo>
                <a:lnTo>
                  <a:pt x="2843" y="468"/>
                </a:lnTo>
                <a:lnTo>
                  <a:pt x="2860" y="473"/>
                </a:lnTo>
                <a:lnTo>
                  <a:pt x="2878" y="477"/>
                </a:lnTo>
                <a:lnTo>
                  <a:pt x="2899" y="479"/>
                </a:lnTo>
                <a:lnTo>
                  <a:pt x="2922" y="480"/>
                </a:lnTo>
                <a:lnTo>
                  <a:pt x="2922" y="480"/>
                </a:lnTo>
                <a:lnTo>
                  <a:pt x="2940" y="479"/>
                </a:lnTo>
                <a:lnTo>
                  <a:pt x="2956" y="478"/>
                </a:lnTo>
                <a:lnTo>
                  <a:pt x="2973" y="477"/>
                </a:lnTo>
                <a:lnTo>
                  <a:pt x="2987" y="473"/>
                </a:lnTo>
                <a:lnTo>
                  <a:pt x="3014" y="467"/>
                </a:lnTo>
                <a:lnTo>
                  <a:pt x="3037" y="460"/>
                </a:lnTo>
                <a:lnTo>
                  <a:pt x="3055" y="453"/>
                </a:lnTo>
                <a:lnTo>
                  <a:pt x="3068" y="448"/>
                </a:lnTo>
                <a:lnTo>
                  <a:pt x="3082" y="442"/>
                </a:lnTo>
                <a:lnTo>
                  <a:pt x="3082" y="442"/>
                </a:lnTo>
                <a:lnTo>
                  <a:pt x="3089" y="445"/>
                </a:lnTo>
                <a:lnTo>
                  <a:pt x="3097" y="449"/>
                </a:lnTo>
                <a:lnTo>
                  <a:pt x="3108" y="452"/>
                </a:lnTo>
                <a:lnTo>
                  <a:pt x="3122" y="456"/>
                </a:lnTo>
                <a:lnTo>
                  <a:pt x="3139" y="459"/>
                </a:lnTo>
                <a:lnTo>
                  <a:pt x="3160" y="462"/>
                </a:lnTo>
                <a:lnTo>
                  <a:pt x="3184" y="463"/>
                </a:lnTo>
                <a:lnTo>
                  <a:pt x="3184" y="12"/>
                </a:lnTo>
                <a:lnTo>
                  <a:pt x="3184" y="12"/>
                </a:lnTo>
                <a:lnTo>
                  <a:pt x="3149" y="7"/>
                </a:lnTo>
                <a:lnTo>
                  <a:pt x="3123" y="6"/>
                </a:lnTo>
                <a:lnTo>
                  <a:pt x="3100" y="5"/>
                </a:lnTo>
                <a:lnTo>
                  <a:pt x="3080" y="5"/>
                </a:lnTo>
                <a:lnTo>
                  <a:pt x="3080" y="355"/>
                </a:lnTo>
                <a:close/>
                <a:moveTo>
                  <a:pt x="3307" y="463"/>
                </a:moveTo>
                <a:lnTo>
                  <a:pt x="3307" y="463"/>
                </a:lnTo>
                <a:lnTo>
                  <a:pt x="3319" y="465"/>
                </a:lnTo>
                <a:lnTo>
                  <a:pt x="3351" y="471"/>
                </a:lnTo>
                <a:lnTo>
                  <a:pt x="3374" y="474"/>
                </a:lnTo>
                <a:lnTo>
                  <a:pt x="3400" y="477"/>
                </a:lnTo>
                <a:lnTo>
                  <a:pt x="3430" y="479"/>
                </a:lnTo>
                <a:lnTo>
                  <a:pt x="3463" y="480"/>
                </a:lnTo>
                <a:lnTo>
                  <a:pt x="3463" y="480"/>
                </a:lnTo>
                <a:lnTo>
                  <a:pt x="3480" y="479"/>
                </a:lnTo>
                <a:lnTo>
                  <a:pt x="3496" y="478"/>
                </a:lnTo>
                <a:lnTo>
                  <a:pt x="3513" y="477"/>
                </a:lnTo>
                <a:lnTo>
                  <a:pt x="3529" y="473"/>
                </a:lnTo>
                <a:lnTo>
                  <a:pt x="3547" y="470"/>
                </a:lnTo>
                <a:lnTo>
                  <a:pt x="3563" y="464"/>
                </a:lnTo>
                <a:lnTo>
                  <a:pt x="3578" y="458"/>
                </a:lnTo>
                <a:lnTo>
                  <a:pt x="3593" y="451"/>
                </a:lnTo>
                <a:lnTo>
                  <a:pt x="3605" y="442"/>
                </a:lnTo>
                <a:lnTo>
                  <a:pt x="3618" y="432"/>
                </a:lnTo>
                <a:lnTo>
                  <a:pt x="3629" y="420"/>
                </a:lnTo>
                <a:lnTo>
                  <a:pt x="3639" y="407"/>
                </a:lnTo>
                <a:lnTo>
                  <a:pt x="3647" y="392"/>
                </a:lnTo>
                <a:lnTo>
                  <a:pt x="3652" y="375"/>
                </a:lnTo>
                <a:lnTo>
                  <a:pt x="3656" y="357"/>
                </a:lnTo>
                <a:lnTo>
                  <a:pt x="3657" y="337"/>
                </a:lnTo>
                <a:lnTo>
                  <a:pt x="3657" y="337"/>
                </a:lnTo>
                <a:lnTo>
                  <a:pt x="3656" y="323"/>
                </a:lnTo>
                <a:lnTo>
                  <a:pt x="3655" y="310"/>
                </a:lnTo>
                <a:lnTo>
                  <a:pt x="3651" y="299"/>
                </a:lnTo>
                <a:lnTo>
                  <a:pt x="3647" y="287"/>
                </a:lnTo>
                <a:lnTo>
                  <a:pt x="3641" y="278"/>
                </a:lnTo>
                <a:lnTo>
                  <a:pt x="3634" y="268"/>
                </a:lnTo>
                <a:lnTo>
                  <a:pt x="3626" y="260"/>
                </a:lnTo>
                <a:lnTo>
                  <a:pt x="3618" y="252"/>
                </a:lnTo>
                <a:lnTo>
                  <a:pt x="3608" y="243"/>
                </a:lnTo>
                <a:lnTo>
                  <a:pt x="3596" y="237"/>
                </a:lnTo>
                <a:lnTo>
                  <a:pt x="3585" y="228"/>
                </a:lnTo>
                <a:lnTo>
                  <a:pt x="3571" y="223"/>
                </a:lnTo>
                <a:lnTo>
                  <a:pt x="3542" y="210"/>
                </a:lnTo>
                <a:lnTo>
                  <a:pt x="3510" y="197"/>
                </a:lnTo>
                <a:lnTo>
                  <a:pt x="3510" y="197"/>
                </a:lnTo>
                <a:lnTo>
                  <a:pt x="3474" y="183"/>
                </a:lnTo>
                <a:lnTo>
                  <a:pt x="3459" y="177"/>
                </a:lnTo>
                <a:lnTo>
                  <a:pt x="3445" y="170"/>
                </a:lnTo>
                <a:lnTo>
                  <a:pt x="3434" y="162"/>
                </a:lnTo>
                <a:lnTo>
                  <a:pt x="3429" y="157"/>
                </a:lnTo>
                <a:lnTo>
                  <a:pt x="3426" y="152"/>
                </a:lnTo>
                <a:lnTo>
                  <a:pt x="3422" y="148"/>
                </a:lnTo>
                <a:lnTo>
                  <a:pt x="3420" y="142"/>
                </a:lnTo>
                <a:lnTo>
                  <a:pt x="3419" y="136"/>
                </a:lnTo>
                <a:lnTo>
                  <a:pt x="3419" y="130"/>
                </a:lnTo>
                <a:lnTo>
                  <a:pt x="3419" y="130"/>
                </a:lnTo>
                <a:lnTo>
                  <a:pt x="3419" y="123"/>
                </a:lnTo>
                <a:lnTo>
                  <a:pt x="3421" y="117"/>
                </a:lnTo>
                <a:lnTo>
                  <a:pt x="3426" y="108"/>
                </a:lnTo>
                <a:lnTo>
                  <a:pt x="3433" y="100"/>
                </a:lnTo>
                <a:lnTo>
                  <a:pt x="3437" y="97"/>
                </a:lnTo>
                <a:lnTo>
                  <a:pt x="3442" y="93"/>
                </a:lnTo>
                <a:lnTo>
                  <a:pt x="3449" y="91"/>
                </a:lnTo>
                <a:lnTo>
                  <a:pt x="3456" y="88"/>
                </a:lnTo>
                <a:lnTo>
                  <a:pt x="3464" y="85"/>
                </a:lnTo>
                <a:lnTo>
                  <a:pt x="3472" y="84"/>
                </a:lnTo>
                <a:lnTo>
                  <a:pt x="3482" y="83"/>
                </a:lnTo>
                <a:lnTo>
                  <a:pt x="3494" y="83"/>
                </a:lnTo>
                <a:lnTo>
                  <a:pt x="3494" y="83"/>
                </a:lnTo>
                <a:lnTo>
                  <a:pt x="3516" y="84"/>
                </a:lnTo>
                <a:lnTo>
                  <a:pt x="3537" y="87"/>
                </a:lnTo>
                <a:lnTo>
                  <a:pt x="3557" y="91"/>
                </a:lnTo>
                <a:lnTo>
                  <a:pt x="3575" y="96"/>
                </a:lnTo>
                <a:lnTo>
                  <a:pt x="3602" y="105"/>
                </a:lnTo>
                <a:lnTo>
                  <a:pt x="3612" y="110"/>
                </a:lnTo>
                <a:lnTo>
                  <a:pt x="3639" y="33"/>
                </a:lnTo>
                <a:lnTo>
                  <a:pt x="3639" y="33"/>
                </a:lnTo>
                <a:lnTo>
                  <a:pt x="3618" y="24"/>
                </a:lnTo>
                <a:lnTo>
                  <a:pt x="3603" y="18"/>
                </a:lnTo>
                <a:lnTo>
                  <a:pt x="3585" y="14"/>
                </a:lnTo>
                <a:lnTo>
                  <a:pt x="3564" y="8"/>
                </a:lnTo>
                <a:lnTo>
                  <a:pt x="3540" y="5"/>
                </a:lnTo>
                <a:lnTo>
                  <a:pt x="3513" y="1"/>
                </a:lnTo>
                <a:lnTo>
                  <a:pt x="3484" y="0"/>
                </a:lnTo>
                <a:lnTo>
                  <a:pt x="3484" y="0"/>
                </a:lnTo>
                <a:lnTo>
                  <a:pt x="3468" y="1"/>
                </a:lnTo>
                <a:lnTo>
                  <a:pt x="3452" y="2"/>
                </a:lnTo>
                <a:lnTo>
                  <a:pt x="3436" y="5"/>
                </a:lnTo>
                <a:lnTo>
                  <a:pt x="3421" y="9"/>
                </a:lnTo>
                <a:lnTo>
                  <a:pt x="3406" y="14"/>
                </a:lnTo>
                <a:lnTo>
                  <a:pt x="3392" y="20"/>
                </a:lnTo>
                <a:lnTo>
                  <a:pt x="3379" y="27"/>
                </a:lnTo>
                <a:lnTo>
                  <a:pt x="3366" y="35"/>
                </a:lnTo>
                <a:lnTo>
                  <a:pt x="3354" y="44"/>
                </a:lnTo>
                <a:lnTo>
                  <a:pt x="3344" y="53"/>
                </a:lnTo>
                <a:lnTo>
                  <a:pt x="3335" y="65"/>
                </a:lnTo>
                <a:lnTo>
                  <a:pt x="3328" y="77"/>
                </a:lnTo>
                <a:lnTo>
                  <a:pt x="3321" y="90"/>
                </a:lnTo>
                <a:lnTo>
                  <a:pt x="3316" y="105"/>
                </a:lnTo>
                <a:lnTo>
                  <a:pt x="3314" y="120"/>
                </a:lnTo>
                <a:lnTo>
                  <a:pt x="3313" y="137"/>
                </a:lnTo>
                <a:lnTo>
                  <a:pt x="3313" y="137"/>
                </a:lnTo>
                <a:lnTo>
                  <a:pt x="3314" y="153"/>
                </a:lnTo>
                <a:lnTo>
                  <a:pt x="3316" y="168"/>
                </a:lnTo>
                <a:lnTo>
                  <a:pt x="3321" y="183"/>
                </a:lnTo>
                <a:lnTo>
                  <a:pt x="3328" y="196"/>
                </a:lnTo>
                <a:lnTo>
                  <a:pt x="3335" y="208"/>
                </a:lnTo>
                <a:lnTo>
                  <a:pt x="3344" y="218"/>
                </a:lnTo>
                <a:lnTo>
                  <a:pt x="3354" y="227"/>
                </a:lnTo>
                <a:lnTo>
                  <a:pt x="3365" y="235"/>
                </a:lnTo>
                <a:lnTo>
                  <a:pt x="3376" y="243"/>
                </a:lnTo>
                <a:lnTo>
                  <a:pt x="3389" y="250"/>
                </a:lnTo>
                <a:lnTo>
                  <a:pt x="3402" y="257"/>
                </a:lnTo>
                <a:lnTo>
                  <a:pt x="3414" y="263"/>
                </a:lnTo>
                <a:lnTo>
                  <a:pt x="3441" y="272"/>
                </a:lnTo>
                <a:lnTo>
                  <a:pt x="3467" y="282"/>
                </a:lnTo>
                <a:lnTo>
                  <a:pt x="3467" y="282"/>
                </a:lnTo>
                <a:lnTo>
                  <a:pt x="3499" y="293"/>
                </a:lnTo>
                <a:lnTo>
                  <a:pt x="3514" y="299"/>
                </a:lnTo>
                <a:lnTo>
                  <a:pt x="3527" y="306"/>
                </a:lnTo>
                <a:lnTo>
                  <a:pt x="3537" y="314"/>
                </a:lnTo>
                <a:lnTo>
                  <a:pt x="3544" y="322"/>
                </a:lnTo>
                <a:lnTo>
                  <a:pt x="3548" y="327"/>
                </a:lnTo>
                <a:lnTo>
                  <a:pt x="3550" y="332"/>
                </a:lnTo>
                <a:lnTo>
                  <a:pt x="3551" y="337"/>
                </a:lnTo>
                <a:lnTo>
                  <a:pt x="3551" y="343"/>
                </a:lnTo>
                <a:lnTo>
                  <a:pt x="3551" y="343"/>
                </a:lnTo>
                <a:lnTo>
                  <a:pt x="3551" y="353"/>
                </a:lnTo>
                <a:lnTo>
                  <a:pt x="3548" y="363"/>
                </a:lnTo>
                <a:lnTo>
                  <a:pt x="3545" y="368"/>
                </a:lnTo>
                <a:lnTo>
                  <a:pt x="3542" y="373"/>
                </a:lnTo>
                <a:lnTo>
                  <a:pt x="3539" y="376"/>
                </a:lnTo>
                <a:lnTo>
                  <a:pt x="3534" y="381"/>
                </a:lnTo>
                <a:lnTo>
                  <a:pt x="3528" y="384"/>
                </a:lnTo>
                <a:lnTo>
                  <a:pt x="3521" y="388"/>
                </a:lnTo>
                <a:lnTo>
                  <a:pt x="3514" y="390"/>
                </a:lnTo>
                <a:lnTo>
                  <a:pt x="3505" y="392"/>
                </a:lnTo>
                <a:lnTo>
                  <a:pt x="3495" y="395"/>
                </a:lnTo>
                <a:lnTo>
                  <a:pt x="3484" y="396"/>
                </a:lnTo>
                <a:lnTo>
                  <a:pt x="3458" y="397"/>
                </a:lnTo>
                <a:lnTo>
                  <a:pt x="3458" y="397"/>
                </a:lnTo>
                <a:lnTo>
                  <a:pt x="3434" y="397"/>
                </a:lnTo>
                <a:lnTo>
                  <a:pt x="3411" y="395"/>
                </a:lnTo>
                <a:lnTo>
                  <a:pt x="3368" y="390"/>
                </a:lnTo>
                <a:lnTo>
                  <a:pt x="3338" y="385"/>
                </a:lnTo>
                <a:lnTo>
                  <a:pt x="3327" y="383"/>
                </a:lnTo>
                <a:lnTo>
                  <a:pt x="3307" y="463"/>
                </a:lnTo>
                <a:close/>
                <a:moveTo>
                  <a:pt x="1845" y="90"/>
                </a:moveTo>
                <a:lnTo>
                  <a:pt x="1845" y="90"/>
                </a:lnTo>
                <a:lnTo>
                  <a:pt x="1861" y="87"/>
                </a:lnTo>
                <a:lnTo>
                  <a:pt x="1881" y="84"/>
                </a:lnTo>
                <a:lnTo>
                  <a:pt x="1904" y="82"/>
                </a:lnTo>
                <a:lnTo>
                  <a:pt x="1928" y="82"/>
                </a:lnTo>
                <a:lnTo>
                  <a:pt x="1928" y="82"/>
                </a:lnTo>
                <a:lnTo>
                  <a:pt x="1943" y="82"/>
                </a:lnTo>
                <a:lnTo>
                  <a:pt x="1956" y="83"/>
                </a:lnTo>
                <a:lnTo>
                  <a:pt x="1969" y="87"/>
                </a:lnTo>
                <a:lnTo>
                  <a:pt x="1982" y="90"/>
                </a:lnTo>
                <a:lnTo>
                  <a:pt x="1994" y="95"/>
                </a:lnTo>
                <a:lnTo>
                  <a:pt x="2004" y="100"/>
                </a:lnTo>
                <a:lnTo>
                  <a:pt x="2015" y="108"/>
                </a:lnTo>
                <a:lnTo>
                  <a:pt x="2025" y="117"/>
                </a:lnTo>
                <a:lnTo>
                  <a:pt x="2033" y="127"/>
                </a:lnTo>
                <a:lnTo>
                  <a:pt x="2041" y="137"/>
                </a:lnTo>
                <a:lnTo>
                  <a:pt x="2048" y="150"/>
                </a:lnTo>
                <a:lnTo>
                  <a:pt x="2053" y="165"/>
                </a:lnTo>
                <a:lnTo>
                  <a:pt x="2058" y="180"/>
                </a:lnTo>
                <a:lnTo>
                  <a:pt x="2061" y="197"/>
                </a:lnTo>
                <a:lnTo>
                  <a:pt x="2063" y="216"/>
                </a:lnTo>
                <a:lnTo>
                  <a:pt x="2064" y="237"/>
                </a:lnTo>
                <a:lnTo>
                  <a:pt x="2064" y="237"/>
                </a:lnTo>
                <a:lnTo>
                  <a:pt x="2064" y="256"/>
                </a:lnTo>
                <a:lnTo>
                  <a:pt x="2063" y="275"/>
                </a:lnTo>
                <a:lnTo>
                  <a:pt x="2060" y="292"/>
                </a:lnTo>
                <a:lnTo>
                  <a:pt x="2057" y="308"/>
                </a:lnTo>
                <a:lnTo>
                  <a:pt x="2053" y="323"/>
                </a:lnTo>
                <a:lnTo>
                  <a:pt x="2049" y="336"/>
                </a:lnTo>
                <a:lnTo>
                  <a:pt x="2042" y="348"/>
                </a:lnTo>
                <a:lnTo>
                  <a:pt x="2035" y="359"/>
                </a:lnTo>
                <a:lnTo>
                  <a:pt x="2026" y="368"/>
                </a:lnTo>
                <a:lnTo>
                  <a:pt x="2015" y="376"/>
                </a:lnTo>
                <a:lnTo>
                  <a:pt x="2004" y="383"/>
                </a:lnTo>
                <a:lnTo>
                  <a:pt x="1990" y="389"/>
                </a:lnTo>
                <a:lnTo>
                  <a:pt x="1975" y="392"/>
                </a:lnTo>
                <a:lnTo>
                  <a:pt x="1958" y="396"/>
                </a:lnTo>
                <a:lnTo>
                  <a:pt x="1940" y="398"/>
                </a:lnTo>
                <a:lnTo>
                  <a:pt x="1919" y="398"/>
                </a:lnTo>
                <a:lnTo>
                  <a:pt x="1919" y="398"/>
                </a:lnTo>
                <a:lnTo>
                  <a:pt x="1892" y="397"/>
                </a:lnTo>
                <a:lnTo>
                  <a:pt x="1868" y="396"/>
                </a:lnTo>
                <a:lnTo>
                  <a:pt x="1845" y="393"/>
                </a:lnTo>
                <a:lnTo>
                  <a:pt x="1845" y="90"/>
                </a:lnTo>
                <a:close/>
                <a:moveTo>
                  <a:pt x="1934" y="0"/>
                </a:moveTo>
                <a:lnTo>
                  <a:pt x="1934" y="0"/>
                </a:lnTo>
                <a:lnTo>
                  <a:pt x="1910" y="1"/>
                </a:lnTo>
                <a:lnTo>
                  <a:pt x="1885" y="2"/>
                </a:lnTo>
                <a:lnTo>
                  <a:pt x="1860" y="5"/>
                </a:lnTo>
                <a:lnTo>
                  <a:pt x="1834" y="8"/>
                </a:lnTo>
                <a:lnTo>
                  <a:pt x="1808" y="12"/>
                </a:lnTo>
                <a:lnTo>
                  <a:pt x="1784" y="16"/>
                </a:lnTo>
                <a:lnTo>
                  <a:pt x="1761" y="22"/>
                </a:lnTo>
                <a:lnTo>
                  <a:pt x="1740" y="29"/>
                </a:lnTo>
                <a:lnTo>
                  <a:pt x="1740" y="465"/>
                </a:lnTo>
                <a:lnTo>
                  <a:pt x="1740" y="465"/>
                </a:lnTo>
                <a:lnTo>
                  <a:pt x="1758" y="468"/>
                </a:lnTo>
                <a:lnTo>
                  <a:pt x="1778" y="471"/>
                </a:lnTo>
                <a:lnTo>
                  <a:pt x="1823" y="475"/>
                </a:lnTo>
                <a:lnTo>
                  <a:pt x="1872" y="479"/>
                </a:lnTo>
                <a:lnTo>
                  <a:pt x="1915" y="480"/>
                </a:lnTo>
                <a:lnTo>
                  <a:pt x="1915" y="480"/>
                </a:lnTo>
                <a:lnTo>
                  <a:pt x="1950" y="479"/>
                </a:lnTo>
                <a:lnTo>
                  <a:pt x="1980" y="477"/>
                </a:lnTo>
                <a:lnTo>
                  <a:pt x="2009" y="472"/>
                </a:lnTo>
                <a:lnTo>
                  <a:pt x="2035" y="465"/>
                </a:lnTo>
                <a:lnTo>
                  <a:pt x="2058" y="458"/>
                </a:lnTo>
                <a:lnTo>
                  <a:pt x="2080" y="448"/>
                </a:lnTo>
                <a:lnTo>
                  <a:pt x="2089" y="442"/>
                </a:lnTo>
                <a:lnTo>
                  <a:pt x="2098" y="436"/>
                </a:lnTo>
                <a:lnTo>
                  <a:pt x="2107" y="429"/>
                </a:lnTo>
                <a:lnTo>
                  <a:pt x="2116" y="422"/>
                </a:lnTo>
                <a:lnTo>
                  <a:pt x="2122" y="414"/>
                </a:lnTo>
                <a:lnTo>
                  <a:pt x="2129" y="406"/>
                </a:lnTo>
                <a:lnTo>
                  <a:pt x="2136" y="398"/>
                </a:lnTo>
                <a:lnTo>
                  <a:pt x="2142" y="389"/>
                </a:lnTo>
                <a:lnTo>
                  <a:pt x="2147" y="378"/>
                </a:lnTo>
                <a:lnTo>
                  <a:pt x="2152" y="369"/>
                </a:lnTo>
                <a:lnTo>
                  <a:pt x="2160" y="346"/>
                </a:lnTo>
                <a:lnTo>
                  <a:pt x="2166" y="322"/>
                </a:lnTo>
                <a:lnTo>
                  <a:pt x="2171" y="297"/>
                </a:lnTo>
                <a:lnTo>
                  <a:pt x="2173" y="268"/>
                </a:lnTo>
                <a:lnTo>
                  <a:pt x="2174" y="237"/>
                </a:lnTo>
                <a:lnTo>
                  <a:pt x="2174" y="237"/>
                </a:lnTo>
                <a:lnTo>
                  <a:pt x="2173" y="210"/>
                </a:lnTo>
                <a:lnTo>
                  <a:pt x="2170" y="183"/>
                </a:lnTo>
                <a:lnTo>
                  <a:pt x="2165" y="160"/>
                </a:lnTo>
                <a:lnTo>
                  <a:pt x="2158" y="137"/>
                </a:lnTo>
                <a:lnTo>
                  <a:pt x="2149" y="117"/>
                </a:lnTo>
                <a:lnTo>
                  <a:pt x="2137" y="97"/>
                </a:lnTo>
                <a:lnTo>
                  <a:pt x="2125" y="80"/>
                </a:lnTo>
                <a:lnTo>
                  <a:pt x="2110" y="63"/>
                </a:lnTo>
                <a:lnTo>
                  <a:pt x="2094" y="48"/>
                </a:lnTo>
                <a:lnTo>
                  <a:pt x="2075" y="36"/>
                </a:lnTo>
                <a:lnTo>
                  <a:pt x="2056" y="25"/>
                </a:lnTo>
                <a:lnTo>
                  <a:pt x="2034" y="16"/>
                </a:lnTo>
                <a:lnTo>
                  <a:pt x="2011" y="9"/>
                </a:lnTo>
                <a:lnTo>
                  <a:pt x="1987" y="5"/>
                </a:lnTo>
                <a:lnTo>
                  <a:pt x="1960" y="1"/>
                </a:lnTo>
                <a:lnTo>
                  <a:pt x="1934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dirty="0">
              <a:solidFill>
                <a:srgbClr val="4D4D4D"/>
              </a:solidFill>
            </a:endParaRPr>
          </a:p>
        </p:txBody>
      </p:sp>
      <p:sp>
        <p:nvSpPr>
          <p:cNvPr id="32" name="Subtitle 2"/>
          <p:cNvSpPr>
            <a:spLocks noGrp="1"/>
          </p:cNvSpPr>
          <p:nvPr>
            <p:ph type="subTitle" idx="1" hasCustomPrompt="1"/>
          </p:nvPr>
        </p:nvSpPr>
        <p:spPr>
          <a:xfrm>
            <a:off x="8060151" y="2807311"/>
            <a:ext cx="2734850" cy="1476892"/>
          </a:xfrm>
        </p:spPr>
        <p:txBody>
          <a:bodyPr lIns="0" tIns="0" rIns="0" bIns="0">
            <a:noAutofit/>
          </a:bodyPr>
          <a:lstStyle>
            <a:lvl1pPr marL="0" indent="0" algn="l" defTabSz="914400" rtl="0" eaLnBrk="1" latinLnBrk="0" hangingPunct="1">
              <a:spcBef>
                <a:spcPct val="20000"/>
              </a:spcBef>
              <a:buSzPct val="25000"/>
              <a:buFontTx/>
              <a:buNone/>
              <a:defRPr lang="en-US" sz="1400" kern="1200" noProof="0" dirty="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GB" sz="1400" dirty="0" smtClean="0"/>
              <a:t>Insert your subheading here to support your heading</a:t>
            </a:r>
            <a:endParaRPr lang="en-GB" sz="1400" dirty="0"/>
          </a:p>
        </p:txBody>
      </p:sp>
      <p:sp>
        <p:nvSpPr>
          <p:cNvPr id="34" name="Text Placeholder 33"/>
          <p:cNvSpPr>
            <a:spLocks noGrp="1"/>
          </p:cNvSpPr>
          <p:nvPr>
            <p:ph type="body" sz="quarter" idx="13" hasCustomPrompt="1"/>
          </p:nvPr>
        </p:nvSpPr>
        <p:spPr>
          <a:xfrm>
            <a:off x="8060161" y="5276619"/>
            <a:ext cx="2734848" cy="914400"/>
          </a:xfrm>
        </p:spPr>
        <p:txBody>
          <a:bodyPr lIns="0" tIns="0" rIns="0" bIns="0" anchor="b" anchorCtr="0">
            <a:noAutofit/>
          </a:bodyPr>
          <a:lstStyle>
            <a:lvl1pPr marL="0" indent="0" algn="r">
              <a:buFontTx/>
              <a:buNone/>
              <a:defRPr lang="en-US" sz="1000" kern="1200" dirty="0" smtClean="0">
                <a:solidFill>
                  <a:schemeClr val="accent6"/>
                </a:solidFill>
                <a:latin typeface="+mn-lt"/>
                <a:ea typeface="+mn-ea"/>
                <a:cs typeface="+mn-cs"/>
              </a:defRPr>
            </a:lvl1pPr>
          </a:lstStyle>
          <a:p>
            <a:r>
              <a:rPr lang="en-GB" dirty="0" smtClean="0"/>
              <a:t>Insert Author, department, date, place</a:t>
            </a:r>
            <a:endParaRPr lang="en-GB" dirty="0"/>
          </a:p>
        </p:txBody>
      </p:sp>
      <p:cxnSp>
        <p:nvCxnSpPr>
          <p:cNvPr id="33" name="Conector recto 8"/>
          <p:cNvCxnSpPr/>
          <p:nvPr userDrawn="1"/>
        </p:nvCxnSpPr>
        <p:spPr>
          <a:xfrm flipV="1">
            <a:off x="8857381" y="398985"/>
            <a:ext cx="0" cy="277510"/>
          </a:xfrm>
          <a:prstGeom prst="line">
            <a:avLst/>
          </a:prstGeom>
          <a:ln w="12700" cmpd="sng">
            <a:solidFill>
              <a:schemeClr val="bg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36" name="Text Box 12"/>
          <p:cNvSpPr txBox="1">
            <a:spLocks noChangeArrowheads="1"/>
          </p:cNvSpPr>
          <p:nvPr userDrawn="1"/>
        </p:nvSpPr>
        <p:spPr bwMode="auto">
          <a:xfrm>
            <a:off x="11604201" y="413445"/>
            <a:ext cx="1681163" cy="110799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tabLst>
                <a:tab pos="165100" algn="l"/>
              </a:tabLst>
              <a:defRPr/>
            </a:pPr>
            <a:r>
              <a:rPr lang="en-GB" sz="900" b="1" noProof="1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Insert Co-branding logo</a:t>
            </a:r>
            <a:r>
              <a:rPr lang="en-GB" sz="900" noProof="1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/>
            </a:r>
            <a:br>
              <a:rPr lang="en-GB" sz="900" noProof="1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</a:br>
            <a:r>
              <a:rPr lang="en-GB" sz="900" b="1" noProof="1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1. </a:t>
            </a:r>
            <a:r>
              <a:rPr lang="en-GB" sz="900" noProof="1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Click on placeholder</a:t>
            </a:r>
            <a:br>
              <a:rPr lang="en-GB" sz="900" noProof="1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</a:br>
            <a:r>
              <a:rPr lang="en-GB" sz="900" b="1" noProof="1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2. </a:t>
            </a:r>
            <a:r>
              <a:rPr lang="en-GB" sz="900" noProof="1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Click ’Insert’ </a:t>
            </a:r>
            <a:br>
              <a:rPr lang="en-GB" sz="900" noProof="1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</a:br>
            <a:r>
              <a:rPr lang="en-GB" sz="900" b="1" noProof="1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3. </a:t>
            </a:r>
            <a:r>
              <a:rPr lang="en-GB" sz="900" noProof="1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Click ‘Picture’</a:t>
            </a:r>
            <a:br>
              <a:rPr lang="en-GB" sz="900" noProof="1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</a:br>
            <a:r>
              <a:rPr lang="en-GB" sz="900" b="1" noProof="1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4. </a:t>
            </a:r>
            <a:r>
              <a:rPr lang="en-GB" sz="900" noProof="1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Locate the co-branding </a:t>
            </a:r>
            <a:br>
              <a:rPr lang="en-GB" sz="900" noProof="1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</a:br>
            <a:r>
              <a:rPr lang="en-GB" sz="900" noProof="1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	logo, click Insert</a:t>
            </a:r>
            <a:br>
              <a:rPr lang="en-GB" sz="900" noProof="1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</a:br>
            <a:r>
              <a:rPr lang="en-GB" sz="900" b="1" noProof="1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5. </a:t>
            </a:r>
            <a:r>
              <a:rPr lang="en-GB" sz="900" noProof="1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Align with bottom line </a:t>
            </a:r>
            <a:br>
              <a:rPr lang="en-GB" sz="900" noProof="1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</a:br>
            <a:r>
              <a:rPr lang="en-GB" sz="900" noProof="1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	of amadeus-logo</a:t>
            </a:r>
          </a:p>
        </p:txBody>
      </p:sp>
    </p:spTree>
    <p:extLst>
      <p:ext uri="{BB962C8B-B14F-4D97-AF65-F5344CB8AC3E}">
        <p14:creationId xmlns:p14="http://schemas.microsoft.com/office/powerpoint/2010/main" val="2762560885"/>
      </p:ext>
    </p:extLst>
  </p:cSld>
  <p:clrMapOvr>
    <a:masterClrMapping/>
  </p:clrMapOvr>
</p:sldLayout>
</file>

<file path=ppt/slideLayouts/slideLayout1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 with photo l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ectangle 8"/>
          <p:cNvSpPr/>
          <p:nvPr userDrawn="1"/>
        </p:nvSpPr>
        <p:spPr>
          <a:xfrm>
            <a:off x="0" y="2"/>
            <a:ext cx="11520000" cy="6480000"/>
          </a:xfrm>
          <a:prstGeom prst="rect">
            <a:avLst/>
          </a:prstGeom>
          <a:solidFill>
            <a:srgbClr val="D7D2CB"/>
          </a:solidFill>
          <a:ln w="12700">
            <a:solidFill>
              <a:srgbClr val="D7D2CB"/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GB" sz="2000" dirty="0" err="1" smtClean="0">
              <a:solidFill>
                <a:srgbClr val="FFFFFF"/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3038991" y="994738"/>
            <a:ext cx="4897737" cy="1803048"/>
          </a:xfrm>
        </p:spPr>
        <p:txBody>
          <a:bodyPr anchor="b" anchorCtr="0"/>
          <a:lstStyle>
            <a:lvl1pPr algn="r">
              <a:defRPr sz="3200">
                <a:solidFill>
                  <a:schemeClr val="tx1"/>
                </a:solidFill>
              </a:defRPr>
            </a:lvl1pPr>
          </a:lstStyle>
          <a:p>
            <a:r>
              <a:rPr lang="en-GB" dirty="0" smtClean="0"/>
              <a:t>Add your title here</a:t>
            </a:r>
            <a:endParaRPr lang="en-GB" dirty="0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r>
              <a:rPr lang="en-GB" dirty="0" smtClean="0">
                <a:solidFill>
                  <a:srgbClr val="FFFFFF">
                    <a:lumMod val="65000"/>
                  </a:srgbClr>
                </a:solidFill>
              </a:rPr>
              <a:t>© 2014 Amadeus IT Group SA</a:t>
            </a:r>
            <a:endParaRPr lang="en-GB" dirty="0">
              <a:solidFill>
                <a:srgbClr val="FFFFFF">
                  <a:lumMod val="65000"/>
                </a:srgbClr>
              </a:solidFill>
            </a:endParaRPr>
          </a:p>
        </p:txBody>
      </p:sp>
      <p:sp>
        <p:nvSpPr>
          <p:cNvPr id="8" name="Picture Placeholder 7"/>
          <p:cNvSpPr>
            <a:spLocks noGrp="1"/>
          </p:cNvSpPr>
          <p:nvPr>
            <p:ph type="pic" sz="quarter" idx="12"/>
          </p:nvPr>
        </p:nvSpPr>
        <p:spPr>
          <a:xfrm>
            <a:off x="5" y="2580830"/>
            <a:ext cx="7788307" cy="3898091"/>
          </a:xfrm>
          <a:custGeom>
            <a:avLst/>
            <a:gdLst>
              <a:gd name="connsiteX0" fmla="*/ 0 w 7788067"/>
              <a:gd name="connsiteY0" fmla="*/ 0 h 3898091"/>
              <a:gd name="connsiteX1" fmla="*/ 7788067 w 7788067"/>
              <a:gd name="connsiteY1" fmla="*/ 0 h 3898091"/>
              <a:gd name="connsiteX2" fmla="*/ 7788067 w 7788067"/>
              <a:gd name="connsiteY2" fmla="*/ 3898091 h 3898091"/>
              <a:gd name="connsiteX3" fmla="*/ 0 w 7788067"/>
              <a:gd name="connsiteY3" fmla="*/ 3898091 h 3898091"/>
              <a:gd name="connsiteX4" fmla="*/ 0 w 7788067"/>
              <a:gd name="connsiteY4" fmla="*/ 0 h 3898091"/>
              <a:gd name="connsiteX0" fmla="*/ 0 w 7788067"/>
              <a:gd name="connsiteY0" fmla="*/ 0 h 3898091"/>
              <a:gd name="connsiteX1" fmla="*/ 620994 w 7788067"/>
              <a:gd name="connsiteY1" fmla="*/ 438684 h 3898091"/>
              <a:gd name="connsiteX2" fmla="*/ 7788067 w 7788067"/>
              <a:gd name="connsiteY2" fmla="*/ 0 h 3898091"/>
              <a:gd name="connsiteX3" fmla="*/ 7788067 w 7788067"/>
              <a:gd name="connsiteY3" fmla="*/ 3898091 h 3898091"/>
              <a:gd name="connsiteX4" fmla="*/ 0 w 7788067"/>
              <a:gd name="connsiteY4" fmla="*/ 3898091 h 3898091"/>
              <a:gd name="connsiteX5" fmla="*/ 0 w 7788067"/>
              <a:gd name="connsiteY5" fmla="*/ 0 h 3898091"/>
              <a:gd name="connsiteX0" fmla="*/ 600045 w 8388112"/>
              <a:gd name="connsiteY0" fmla="*/ 161747 h 4059838"/>
              <a:gd name="connsiteX1" fmla="*/ 1221039 w 8388112"/>
              <a:gd name="connsiteY1" fmla="*/ 600431 h 4059838"/>
              <a:gd name="connsiteX2" fmla="*/ 8388112 w 8388112"/>
              <a:gd name="connsiteY2" fmla="*/ 161747 h 4059838"/>
              <a:gd name="connsiteX3" fmla="*/ 8388112 w 8388112"/>
              <a:gd name="connsiteY3" fmla="*/ 4059838 h 4059838"/>
              <a:gd name="connsiteX4" fmla="*/ 600045 w 8388112"/>
              <a:gd name="connsiteY4" fmla="*/ 4059838 h 4059838"/>
              <a:gd name="connsiteX5" fmla="*/ 600045 w 8388112"/>
              <a:gd name="connsiteY5" fmla="*/ 161747 h 4059838"/>
              <a:gd name="connsiteX0" fmla="*/ 601654 w 8389721"/>
              <a:gd name="connsiteY0" fmla="*/ 0 h 3898091"/>
              <a:gd name="connsiteX1" fmla="*/ 1222648 w 8389721"/>
              <a:gd name="connsiteY1" fmla="*/ 438684 h 3898091"/>
              <a:gd name="connsiteX2" fmla="*/ 8389721 w 8389721"/>
              <a:gd name="connsiteY2" fmla="*/ 0 h 3898091"/>
              <a:gd name="connsiteX3" fmla="*/ 8389721 w 8389721"/>
              <a:gd name="connsiteY3" fmla="*/ 3898091 h 3898091"/>
              <a:gd name="connsiteX4" fmla="*/ 601654 w 8389721"/>
              <a:gd name="connsiteY4" fmla="*/ 3898091 h 3898091"/>
              <a:gd name="connsiteX5" fmla="*/ 601654 w 8389721"/>
              <a:gd name="connsiteY5" fmla="*/ 0 h 3898091"/>
              <a:gd name="connsiteX0" fmla="*/ 0 w 7788067"/>
              <a:gd name="connsiteY0" fmla="*/ 0 h 3898091"/>
              <a:gd name="connsiteX1" fmla="*/ 620994 w 7788067"/>
              <a:gd name="connsiteY1" fmla="*/ 438684 h 3898091"/>
              <a:gd name="connsiteX2" fmla="*/ 7788067 w 7788067"/>
              <a:gd name="connsiteY2" fmla="*/ 0 h 3898091"/>
              <a:gd name="connsiteX3" fmla="*/ 7788067 w 7788067"/>
              <a:gd name="connsiteY3" fmla="*/ 3898091 h 3898091"/>
              <a:gd name="connsiteX4" fmla="*/ 0 w 7788067"/>
              <a:gd name="connsiteY4" fmla="*/ 3898091 h 3898091"/>
              <a:gd name="connsiteX5" fmla="*/ 0 w 7788067"/>
              <a:gd name="connsiteY5" fmla="*/ 0 h 3898091"/>
              <a:gd name="connsiteX0" fmla="*/ 0 w 7788067"/>
              <a:gd name="connsiteY0" fmla="*/ 0 h 3898091"/>
              <a:gd name="connsiteX1" fmla="*/ 620994 w 7788067"/>
              <a:gd name="connsiteY1" fmla="*/ 438684 h 3898091"/>
              <a:gd name="connsiteX2" fmla="*/ 7788067 w 7788067"/>
              <a:gd name="connsiteY2" fmla="*/ 0 h 3898091"/>
              <a:gd name="connsiteX3" fmla="*/ 7788067 w 7788067"/>
              <a:gd name="connsiteY3" fmla="*/ 3898091 h 3898091"/>
              <a:gd name="connsiteX4" fmla="*/ 0 w 7788067"/>
              <a:gd name="connsiteY4" fmla="*/ 3898091 h 3898091"/>
              <a:gd name="connsiteX5" fmla="*/ 0 w 7788067"/>
              <a:gd name="connsiteY5" fmla="*/ 0 h 3898091"/>
              <a:gd name="connsiteX0" fmla="*/ 0 w 7788067"/>
              <a:gd name="connsiteY0" fmla="*/ 0 h 3898091"/>
              <a:gd name="connsiteX1" fmla="*/ 635237 w 7788067"/>
              <a:gd name="connsiteY1" fmla="*/ 450079 h 3898091"/>
              <a:gd name="connsiteX2" fmla="*/ 7788067 w 7788067"/>
              <a:gd name="connsiteY2" fmla="*/ 0 h 3898091"/>
              <a:gd name="connsiteX3" fmla="*/ 7788067 w 7788067"/>
              <a:gd name="connsiteY3" fmla="*/ 3898091 h 3898091"/>
              <a:gd name="connsiteX4" fmla="*/ 0 w 7788067"/>
              <a:gd name="connsiteY4" fmla="*/ 3898091 h 3898091"/>
              <a:gd name="connsiteX5" fmla="*/ 0 w 7788067"/>
              <a:gd name="connsiteY5" fmla="*/ 0 h 3898091"/>
              <a:gd name="connsiteX0" fmla="*/ 0 w 7788067"/>
              <a:gd name="connsiteY0" fmla="*/ 0 h 3898091"/>
              <a:gd name="connsiteX1" fmla="*/ 635237 w 7788067"/>
              <a:gd name="connsiteY1" fmla="*/ 450079 h 3898091"/>
              <a:gd name="connsiteX2" fmla="*/ 7788067 w 7788067"/>
              <a:gd name="connsiteY2" fmla="*/ 0 h 3898091"/>
              <a:gd name="connsiteX3" fmla="*/ 7788067 w 7788067"/>
              <a:gd name="connsiteY3" fmla="*/ 3898091 h 3898091"/>
              <a:gd name="connsiteX4" fmla="*/ 0 w 7788067"/>
              <a:gd name="connsiteY4" fmla="*/ 3898091 h 3898091"/>
              <a:gd name="connsiteX5" fmla="*/ 0 w 7788067"/>
              <a:gd name="connsiteY5" fmla="*/ 0 h 3898091"/>
              <a:gd name="connsiteX0" fmla="*/ 0 w 7788067"/>
              <a:gd name="connsiteY0" fmla="*/ 0 h 3898091"/>
              <a:gd name="connsiteX1" fmla="*/ 635237 w 7788067"/>
              <a:gd name="connsiteY1" fmla="*/ 450079 h 3898091"/>
              <a:gd name="connsiteX2" fmla="*/ 7788067 w 7788067"/>
              <a:gd name="connsiteY2" fmla="*/ 0 h 3898091"/>
              <a:gd name="connsiteX3" fmla="*/ 7788067 w 7788067"/>
              <a:gd name="connsiteY3" fmla="*/ 3898091 h 3898091"/>
              <a:gd name="connsiteX4" fmla="*/ 0 w 7788067"/>
              <a:gd name="connsiteY4" fmla="*/ 3898091 h 3898091"/>
              <a:gd name="connsiteX5" fmla="*/ 0 w 7788067"/>
              <a:gd name="connsiteY5" fmla="*/ 0 h 3898091"/>
              <a:gd name="connsiteX0" fmla="*/ 0 w 7788067"/>
              <a:gd name="connsiteY0" fmla="*/ 182261 h 4080352"/>
              <a:gd name="connsiteX1" fmla="*/ 635237 w 7788067"/>
              <a:gd name="connsiteY1" fmla="*/ 632340 h 4080352"/>
              <a:gd name="connsiteX2" fmla="*/ 1804989 w 7788067"/>
              <a:gd name="connsiteY2" fmla="*/ 639906 h 4080352"/>
              <a:gd name="connsiteX3" fmla="*/ 7788067 w 7788067"/>
              <a:gd name="connsiteY3" fmla="*/ 182261 h 4080352"/>
              <a:gd name="connsiteX4" fmla="*/ 7788067 w 7788067"/>
              <a:gd name="connsiteY4" fmla="*/ 4080352 h 4080352"/>
              <a:gd name="connsiteX5" fmla="*/ 0 w 7788067"/>
              <a:gd name="connsiteY5" fmla="*/ 4080352 h 4080352"/>
              <a:gd name="connsiteX6" fmla="*/ 0 w 7788067"/>
              <a:gd name="connsiteY6" fmla="*/ 182261 h 4080352"/>
              <a:gd name="connsiteX0" fmla="*/ 0 w 7788067"/>
              <a:gd name="connsiteY0" fmla="*/ 155932 h 4054023"/>
              <a:gd name="connsiteX1" fmla="*/ 635237 w 7788067"/>
              <a:gd name="connsiteY1" fmla="*/ 606011 h 4054023"/>
              <a:gd name="connsiteX2" fmla="*/ 1885952 w 7788067"/>
              <a:gd name="connsiteY2" fmla="*/ 844558 h 4054023"/>
              <a:gd name="connsiteX3" fmla="*/ 7788067 w 7788067"/>
              <a:gd name="connsiteY3" fmla="*/ 155932 h 4054023"/>
              <a:gd name="connsiteX4" fmla="*/ 7788067 w 7788067"/>
              <a:gd name="connsiteY4" fmla="*/ 4054023 h 4054023"/>
              <a:gd name="connsiteX5" fmla="*/ 0 w 7788067"/>
              <a:gd name="connsiteY5" fmla="*/ 4054023 h 4054023"/>
              <a:gd name="connsiteX6" fmla="*/ 0 w 7788067"/>
              <a:gd name="connsiteY6" fmla="*/ 155932 h 4054023"/>
              <a:gd name="connsiteX0" fmla="*/ 0 w 7788067"/>
              <a:gd name="connsiteY0" fmla="*/ 155932 h 4054023"/>
              <a:gd name="connsiteX1" fmla="*/ 635237 w 7788067"/>
              <a:gd name="connsiteY1" fmla="*/ 606011 h 4054023"/>
              <a:gd name="connsiteX2" fmla="*/ 1885952 w 7788067"/>
              <a:gd name="connsiteY2" fmla="*/ 844558 h 4054023"/>
              <a:gd name="connsiteX3" fmla="*/ 7788067 w 7788067"/>
              <a:gd name="connsiteY3" fmla="*/ 155932 h 4054023"/>
              <a:gd name="connsiteX4" fmla="*/ 7788067 w 7788067"/>
              <a:gd name="connsiteY4" fmla="*/ 4054023 h 4054023"/>
              <a:gd name="connsiteX5" fmla="*/ 0 w 7788067"/>
              <a:gd name="connsiteY5" fmla="*/ 4054023 h 4054023"/>
              <a:gd name="connsiteX6" fmla="*/ 0 w 7788067"/>
              <a:gd name="connsiteY6" fmla="*/ 155932 h 4054023"/>
              <a:gd name="connsiteX0" fmla="*/ 0 w 7788067"/>
              <a:gd name="connsiteY0" fmla="*/ 189681 h 4087772"/>
              <a:gd name="connsiteX1" fmla="*/ 635237 w 7788067"/>
              <a:gd name="connsiteY1" fmla="*/ 639760 h 4087772"/>
              <a:gd name="connsiteX2" fmla="*/ 1885952 w 7788067"/>
              <a:gd name="connsiteY2" fmla="*/ 878307 h 4087772"/>
              <a:gd name="connsiteX3" fmla="*/ 3278982 w 7788067"/>
              <a:gd name="connsiteY3" fmla="*/ 635420 h 4087772"/>
              <a:gd name="connsiteX4" fmla="*/ 7788067 w 7788067"/>
              <a:gd name="connsiteY4" fmla="*/ 189681 h 4087772"/>
              <a:gd name="connsiteX5" fmla="*/ 7788067 w 7788067"/>
              <a:gd name="connsiteY5" fmla="*/ 4087772 h 4087772"/>
              <a:gd name="connsiteX6" fmla="*/ 0 w 7788067"/>
              <a:gd name="connsiteY6" fmla="*/ 4087772 h 4087772"/>
              <a:gd name="connsiteX7" fmla="*/ 0 w 7788067"/>
              <a:gd name="connsiteY7" fmla="*/ 189681 h 4087772"/>
              <a:gd name="connsiteX0" fmla="*/ 0 w 7788067"/>
              <a:gd name="connsiteY0" fmla="*/ 162087 h 4060178"/>
              <a:gd name="connsiteX1" fmla="*/ 635237 w 7788067"/>
              <a:gd name="connsiteY1" fmla="*/ 612166 h 4060178"/>
              <a:gd name="connsiteX2" fmla="*/ 1885952 w 7788067"/>
              <a:gd name="connsiteY2" fmla="*/ 850713 h 4060178"/>
              <a:gd name="connsiteX3" fmla="*/ 3338513 w 7788067"/>
              <a:gd name="connsiteY3" fmla="*/ 834044 h 4060178"/>
              <a:gd name="connsiteX4" fmla="*/ 7788067 w 7788067"/>
              <a:gd name="connsiteY4" fmla="*/ 162087 h 4060178"/>
              <a:gd name="connsiteX5" fmla="*/ 7788067 w 7788067"/>
              <a:gd name="connsiteY5" fmla="*/ 4060178 h 4060178"/>
              <a:gd name="connsiteX6" fmla="*/ 0 w 7788067"/>
              <a:gd name="connsiteY6" fmla="*/ 4060178 h 4060178"/>
              <a:gd name="connsiteX7" fmla="*/ 0 w 7788067"/>
              <a:gd name="connsiteY7" fmla="*/ 162087 h 4060178"/>
              <a:gd name="connsiteX0" fmla="*/ 0 w 7788067"/>
              <a:gd name="connsiteY0" fmla="*/ 162087 h 4060178"/>
              <a:gd name="connsiteX1" fmla="*/ 635237 w 7788067"/>
              <a:gd name="connsiteY1" fmla="*/ 612166 h 4060178"/>
              <a:gd name="connsiteX2" fmla="*/ 1885952 w 7788067"/>
              <a:gd name="connsiteY2" fmla="*/ 850713 h 4060178"/>
              <a:gd name="connsiteX3" fmla="*/ 3338513 w 7788067"/>
              <a:gd name="connsiteY3" fmla="*/ 834044 h 4060178"/>
              <a:gd name="connsiteX4" fmla="*/ 7788067 w 7788067"/>
              <a:gd name="connsiteY4" fmla="*/ 162087 h 4060178"/>
              <a:gd name="connsiteX5" fmla="*/ 7788067 w 7788067"/>
              <a:gd name="connsiteY5" fmla="*/ 4060178 h 4060178"/>
              <a:gd name="connsiteX6" fmla="*/ 0 w 7788067"/>
              <a:gd name="connsiteY6" fmla="*/ 4060178 h 4060178"/>
              <a:gd name="connsiteX7" fmla="*/ 0 w 7788067"/>
              <a:gd name="connsiteY7" fmla="*/ 162087 h 4060178"/>
              <a:gd name="connsiteX0" fmla="*/ 0 w 7788067"/>
              <a:gd name="connsiteY0" fmla="*/ 162087 h 4060178"/>
              <a:gd name="connsiteX1" fmla="*/ 635237 w 7788067"/>
              <a:gd name="connsiteY1" fmla="*/ 612166 h 4060178"/>
              <a:gd name="connsiteX2" fmla="*/ 1885952 w 7788067"/>
              <a:gd name="connsiteY2" fmla="*/ 850713 h 4060178"/>
              <a:gd name="connsiteX3" fmla="*/ 3338513 w 7788067"/>
              <a:gd name="connsiteY3" fmla="*/ 834044 h 4060178"/>
              <a:gd name="connsiteX4" fmla="*/ 7788067 w 7788067"/>
              <a:gd name="connsiteY4" fmla="*/ 162087 h 4060178"/>
              <a:gd name="connsiteX5" fmla="*/ 7788067 w 7788067"/>
              <a:gd name="connsiteY5" fmla="*/ 4060178 h 4060178"/>
              <a:gd name="connsiteX6" fmla="*/ 0 w 7788067"/>
              <a:gd name="connsiteY6" fmla="*/ 4060178 h 4060178"/>
              <a:gd name="connsiteX7" fmla="*/ 0 w 7788067"/>
              <a:gd name="connsiteY7" fmla="*/ 162087 h 4060178"/>
              <a:gd name="connsiteX0" fmla="*/ 0 w 7788067"/>
              <a:gd name="connsiteY0" fmla="*/ 162087 h 4060178"/>
              <a:gd name="connsiteX1" fmla="*/ 635237 w 7788067"/>
              <a:gd name="connsiteY1" fmla="*/ 612166 h 4060178"/>
              <a:gd name="connsiteX2" fmla="*/ 1885952 w 7788067"/>
              <a:gd name="connsiteY2" fmla="*/ 850713 h 4060178"/>
              <a:gd name="connsiteX3" fmla="*/ 3338513 w 7788067"/>
              <a:gd name="connsiteY3" fmla="*/ 834044 h 4060178"/>
              <a:gd name="connsiteX4" fmla="*/ 7788067 w 7788067"/>
              <a:gd name="connsiteY4" fmla="*/ 162087 h 4060178"/>
              <a:gd name="connsiteX5" fmla="*/ 7788067 w 7788067"/>
              <a:gd name="connsiteY5" fmla="*/ 4060178 h 4060178"/>
              <a:gd name="connsiteX6" fmla="*/ 0 w 7788067"/>
              <a:gd name="connsiteY6" fmla="*/ 4060178 h 4060178"/>
              <a:gd name="connsiteX7" fmla="*/ 0 w 7788067"/>
              <a:gd name="connsiteY7" fmla="*/ 162087 h 4060178"/>
              <a:gd name="connsiteX0" fmla="*/ 0 w 7788067"/>
              <a:gd name="connsiteY0" fmla="*/ 162087 h 4060178"/>
              <a:gd name="connsiteX1" fmla="*/ 635237 w 7788067"/>
              <a:gd name="connsiteY1" fmla="*/ 612166 h 4060178"/>
              <a:gd name="connsiteX2" fmla="*/ 1885952 w 7788067"/>
              <a:gd name="connsiteY2" fmla="*/ 850713 h 4060178"/>
              <a:gd name="connsiteX3" fmla="*/ 3338513 w 7788067"/>
              <a:gd name="connsiteY3" fmla="*/ 834044 h 4060178"/>
              <a:gd name="connsiteX4" fmla="*/ 7788067 w 7788067"/>
              <a:gd name="connsiteY4" fmla="*/ 162087 h 4060178"/>
              <a:gd name="connsiteX5" fmla="*/ 7788067 w 7788067"/>
              <a:gd name="connsiteY5" fmla="*/ 4060178 h 4060178"/>
              <a:gd name="connsiteX6" fmla="*/ 0 w 7788067"/>
              <a:gd name="connsiteY6" fmla="*/ 4060178 h 4060178"/>
              <a:gd name="connsiteX7" fmla="*/ 0 w 7788067"/>
              <a:gd name="connsiteY7" fmla="*/ 162087 h 4060178"/>
              <a:gd name="connsiteX0" fmla="*/ 0 w 7788067"/>
              <a:gd name="connsiteY0" fmla="*/ 162087 h 4060178"/>
              <a:gd name="connsiteX1" fmla="*/ 635237 w 7788067"/>
              <a:gd name="connsiteY1" fmla="*/ 612166 h 4060178"/>
              <a:gd name="connsiteX2" fmla="*/ 1885952 w 7788067"/>
              <a:gd name="connsiteY2" fmla="*/ 850713 h 4060178"/>
              <a:gd name="connsiteX3" fmla="*/ 3338513 w 7788067"/>
              <a:gd name="connsiteY3" fmla="*/ 834044 h 4060178"/>
              <a:gd name="connsiteX4" fmla="*/ 7788067 w 7788067"/>
              <a:gd name="connsiteY4" fmla="*/ 162087 h 4060178"/>
              <a:gd name="connsiteX5" fmla="*/ 7788067 w 7788067"/>
              <a:gd name="connsiteY5" fmla="*/ 4060178 h 4060178"/>
              <a:gd name="connsiteX6" fmla="*/ 0 w 7788067"/>
              <a:gd name="connsiteY6" fmla="*/ 4060178 h 4060178"/>
              <a:gd name="connsiteX7" fmla="*/ 0 w 7788067"/>
              <a:gd name="connsiteY7" fmla="*/ 162087 h 4060178"/>
              <a:gd name="connsiteX0" fmla="*/ 0 w 7788067"/>
              <a:gd name="connsiteY0" fmla="*/ 162087 h 4060178"/>
              <a:gd name="connsiteX1" fmla="*/ 635237 w 7788067"/>
              <a:gd name="connsiteY1" fmla="*/ 612166 h 4060178"/>
              <a:gd name="connsiteX2" fmla="*/ 1885952 w 7788067"/>
              <a:gd name="connsiteY2" fmla="*/ 850713 h 4060178"/>
              <a:gd name="connsiteX3" fmla="*/ 3338513 w 7788067"/>
              <a:gd name="connsiteY3" fmla="*/ 834044 h 4060178"/>
              <a:gd name="connsiteX4" fmla="*/ 7788067 w 7788067"/>
              <a:gd name="connsiteY4" fmla="*/ 162087 h 4060178"/>
              <a:gd name="connsiteX5" fmla="*/ 7788067 w 7788067"/>
              <a:gd name="connsiteY5" fmla="*/ 4060178 h 4060178"/>
              <a:gd name="connsiteX6" fmla="*/ 0 w 7788067"/>
              <a:gd name="connsiteY6" fmla="*/ 4060178 h 4060178"/>
              <a:gd name="connsiteX7" fmla="*/ 0 w 7788067"/>
              <a:gd name="connsiteY7" fmla="*/ 162087 h 4060178"/>
              <a:gd name="connsiteX0" fmla="*/ 0 w 7788067"/>
              <a:gd name="connsiteY0" fmla="*/ 202873 h 4100964"/>
              <a:gd name="connsiteX1" fmla="*/ 635237 w 7788067"/>
              <a:gd name="connsiteY1" fmla="*/ 652952 h 4100964"/>
              <a:gd name="connsiteX2" fmla="*/ 1885952 w 7788067"/>
              <a:gd name="connsiteY2" fmla="*/ 891499 h 4100964"/>
              <a:gd name="connsiteX3" fmla="*/ 3338513 w 7788067"/>
              <a:gd name="connsiteY3" fmla="*/ 874830 h 4100964"/>
              <a:gd name="connsiteX4" fmla="*/ 4531520 w 7788067"/>
              <a:gd name="connsiteY4" fmla="*/ 586699 h 4100964"/>
              <a:gd name="connsiteX5" fmla="*/ 7788067 w 7788067"/>
              <a:gd name="connsiteY5" fmla="*/ 202873 h 4100964"/>
              <a:gd name="connsiteX6" fmla="*/ 7788067 w 7788067"/>
              <a:gd name="connsiteY6" fmla="*/ 4100964 h 4100964"/>
              <a:gd name="connsiteX7" fmla="*/ 0 w 7788067"/>
              <a:gd name="connsiteY7" fmla="*/ 4100964 h 4100964"/>
              <a:gd name="connsiteX8" fmla="*/ 0 w 7788067"/>
              <a:gd name="connsiteY8" fmla="*/ 202873 h 4100964"/>
              <a:gd name="connsiteX0" fmla="*/ 0 w 7788067"/>
              <a:gd name="connsiteY0" fmla="*/ 175071 h 4073162"/>
              <a:gd name="connsiteX1" fmla="*/ 635237 w 7788067"/>
              <a:gd name="connsiteY1" fmla="*/ 625150 h 4073162"/>
              <a:gd name="connsiteX2" fmla="*/ 1885952 w 7788067"/>
              <a:gd name="connsiteY2" fmla="*/ 863697 h 4073162"/>
              <a:gd name="connsiteX3" fmla="*/ 3338513 w 7788067"/>
              <a:gd name="connsiteY3" fmla="*/ 847028 h 4073162"/>
              <a:gd name="connsiteX4" fmla="*/ 4781552 w 7788067"/>
              <a:gd name="connsiteY4" fmla="*/ 763685 h 4073162"/>
              <a:gd name="connsiteX5" fmla="*/ 7788067 w 7788067"/>
              <a:gd name="connsiteY5" fmla="*/ 175071 h 4073162"/>
              <a:gd name="connsiteX6" fmla="*/ 7788067 w 7788067"/>
              <a:gd name="connsiteY6" fmla="*/ 4073162 h 4073162"/>
              <a:gd name="connsiteX7" fmla="*/ 0 w 7788067"/>
              <a:gd name="connsiteY7" fmla="*/ 4073162 h 4073162"/>
              <a:gd name="connsiteX8" fmla="*/ 0 w 7788067"/>
              <a:gd name="connsiteY8" fmla="*/ 175071 h 4073162"/>
              <a:gd name="connsiteX0" fmla="*/ 0 w 7788067"/>
              <a:gd name="connsiteY0" fmla="*/ 175071 h 4073162"/>
              <a:gd name="connsiteX1" fmla="*/ 635237 w 7788067"/>
              <a:gd name="connsiteY1" fmla="*/ 625150 h 4073162"/>
              <a:gd name="connsiteX2" fmla="*/ 1885952 w 7788067"/>
              <a:gd name="connsiteY2" fmla="*/ 863697 h 4073162"/>
              <a:gd name="connsiteX3" fmla="*/ 3338513 w 7788067"/>
              <a:gd name="connsiteY3" fmla="*/ 847028 h 4073162"/>
              <a:gd name="connsiteX4" fmla="*/ 4781552 w 7788067"/>
              <a:gd name="connsiteY4" fmla="*/ 763685 h 4073162"/>
              <a:gd name="connsiteX5" fmla="*/ 7788067 w 7788067"/>
              <a:gd name="connsiteY5" fmla="*/ 175071 h 4073162"/>
              <a:gd name="connsiteX6" fmla="*/ 7788067 w 7788067"/>
              <a:gd name="connsiteY6" fmla="*/ 4073162 h 4073162"/>
              <a:gd name="connsiteX7" fmla="*/ 0 w 7788067"/>
              <a:gd name="connsiteY7" fmla="*/ 4073162 h 4073162"/>
              <a:gd name="connsiteX8" fmla="*/ 0 w 7788067"/>
              <a:gd name="connsiteY8" fmla="*/ 175071 h 4073162"/>
              <a:gd name="connsiteX0" fmla="*/ 0 w 7788067"/>
              <a:gd name="connsiteY0" fmla="*/ 175071 h 4073162"/>
              <a:gd name="connsiteX1" fmla="*/ 635237 w 7788067"/>
              <a:gd name="connsiteY1" fmla="*/ 625150 h 4073162"/>
              <a:gd name="connsiteX2" fmla="*/ 1885952 w 7788067"/>
              <a:gd name="connsiteY2" fmla="*/ 863697 h 4073162"/>
              <a:gd name="connsiteX3" fmla="*/ 3338513 w 7788067"/>
              <a:gd name="connsiteY3" fmla="*/ 847028 h 4073162"/>
              <a:gd name="connsiteX4" fmla="*/ 4781552 w 7788067"/>
              <a:gd name="connsiteY4" fmla="*/ 763685 h 4073162"/>
              <a:gd name="connsiteX5" fmla="*/ 7788067 w 7788067"/>
              <a:gd name="connsiteY5" fmla="*/ 175071 h 4073162"/>
              <a:gd name="connsiteX6" fmla="*/ 7788067 w 7788067"/>
              <a:gd name="connsiteY6" fmla="*/ 4073162 h 4073162"/>
              <a:gd name="connsiteX7" fmla="*/ 0 w 7788067"/>
              <a:gd name="connsiteY7" fmla="*/ 4073162 h 4073162"/>
              <a:gd name="connsiteX8" fmla="*/ 0 w 7788067"/>
              <a:gd name="connsiteY8" fmla="*/ 175071 h 4073162"/>
              <a:gd name="connsiteX0" fmla="*/ 0 w 7788067"/>
              <a:gd name="connsiteY0" fmla="*/ 175071 h 4073162"/>
              <a:gd name="connsiteX1" fmla="*/ 635237 w 7788067"/>
              <a:gd name="connsiteY1" fmla="*/ 625150 h 4073162"/>
              <a:gd name="connsiteX2" fmla="*/ 1885952 w 7788067"/>
              <a:gd name="connsiteY2" fmla="*/ 863697 h 4073162"/>
              <a:gd name="connsiteX3" fmla="*/ 3338513 w 7788067"/>
              <a:gd name="connsiteY3" fmla="*/ 847028 h 4073162"/>
              <a:gd name="connsiteX4" fmla="*/ 4781552 w 7788067"/>
              <a:gd name="connsiteY4" fmla="*/ 763685 h 4073162"/>
              <a:gd name="connsiteX5" fmla="*/ 7788067 w 7788067"/>
              <a:gd name="connsiteY5" fmla="*/ 175071 h 4073162"/>
              <a:gd name="connsiteX6" fmla="*/ 7788067 w 7788067"/>
              <a:gd name="connsiteY6" fmla="*/ 4073162 h 4073162"/>
              <a:gd name="connsiteX7" fmla="*/ 0 w 7788067"/>
              <a:gd name="connsiteY7" fmla="*/ 4073162 h 4073162"/>
              <a:gd name="connsiteX8" fmla="*/ 0 w 7788067"/>
              <a:gd name="connsiteY8" fmla="*/ 175071 h 4073162"/>
              <a:gd name="connsiteX0" fmla="*/ 0 w 7788067"/>
              <a:gd name="connsiteY0" fmla="*/ 289790 h 4187881"/>
              <a:gd name="connsiteX1" fmla="*/ 635237 w 7788067"/>
              <a:gd name="connsiteY1" fmla="*/ 739869 h 4187881"/>
              <a:gd name="connsiteX2" fmla="*/ 1885952 w 7788067"/>
              <a:gd name="connsiteY2" fmla="*/ 978416 h 4187881"/>
              <a:gd name="connsiteX3" fmla="*/ 3338513 w 7788067"/>
              <a:gd name="connsiteY3" fmla="*/ 961747 h 4187881"/>
              <a:gd name="connsiteX4" fmla="*/ 4781552 w 7788067"/>
              <a:gd name="connsiteY4" fmla="*/ 878404 h 4187881"/>
              <a:gd name="connsiteX5" fmla="*/ 6279357 w 7788067"/>
              <a:gd name="connsiteY5" fmla="*/ 352148 h 4187881"/>
              <a:gd name="connsiteX6" fmla="*/ 7788067 w 7788067"/>
              <a:gd name="connsiteY6" fmla="*/ 289790 h 4187881"/>
              <a:gd name="connsiteX7" fmla="*/ 7788067 w 7788067"/>
              <a:gd name="connsiteY7" fmla="*/ 4187881 h 4187881"/>
              <a:gd name="connsiteX8" fmla="*/ 0 w 7788067"/>
              <a:gd name="connsiteY8" fmla="*/ 4187881 h 4187881"/>
              <a:gd name="connsiteX9" fmla="*/ 0 w 7788067"/>
              <a:gd name="connsiteY9" fmla="*/ 289790 h 4187881"/>
              <a:gd name="connsiteX0" fmla="*/ 0 w 7788067"/>
              <a:gd name="connsiteY0" fmla="*/ 171293 h 4069384"/>
              <a:gd name="connsiteX1" fmla="*/ 635237 w 7788067"/>
              <a:gd name="connsiteY1" fmla="*/ 621372 h 4069384"/>
              <a:gd name="connsiteX2" fmla="*/ 1885952 w 7788067"/>
              <a:gd name="connsiteY2" fmla="*/ 859919 h 4069384"/>
              <a:gd name="connsiteX3" fmla="*/ 3338513 w 7788067"/>
              <a:gd name="connsiteY3" fmla="*/ 843250 h 4069384"/>
              <a:gd name="connsiteX4" fmla="*/ 4781552 w 7788067"/>
              <a:gd name="connsiteY4" fmla="*/ 759907 h 4069384"/>
              <a:gd name="connsiteX5" fmla="*/ 6281738 w 7788067"/>
              <a:gd name="connsiteY5" fmla="*/ 978982 h 4069384"/>
              <a:gd name="connsiteX6" fmla="*/ 7788067 w 7788067"/>
              <a:gd name="connsiteY6" fmla="*/ 171293 h 4069384"/>
              <a:gd name="connsiteX7" fmla="*/ 7788067 w 7788067"/>
              <a:gd name="connsiteY7" fmla="*/ 4069384 h 4069384"/>
              <a:gd name="connsiteX8" fmla="*/ 0 w 7788067"/>
              <a:gd name="connsiteY8" fmla="*/ 4069384 h 4069384"/>
              <a:gd name="connsiteX9" fmla="*/ 0 w 7788067"/>
              <a:gd name="connsiteY9" fmla="*/ 171293 h 4069384"/>
              <a:gd name="connsiteX0" fmla="*/ 0 w 7788067"/>
              <a:gd name="connsiteY0" fmla="*/ 171293 h 4069384"/>
              <a:gd name="connsiteX1" fmla="*/ 635237 w 7788067"/>
              <a:gd name="connsiteY1" fmla="*/ 621372 h 4069384"/>
              <a:gd name="connsiteX2" fmla="*/ 1885952 w 7788067"/>
              <a:gd name="connsiteY2" fmla="*/ 859919 h 4069384"/>
              <a:gd name="connsiteX3" fmla="*/ 3338513 w 7788067"/>
              <a:gd name="connsiteY3" fmla="*/ 843250 h 4069384"/>
              <a:gd name="connsiteX4" fmla="*/ 4781552 w 7788067"/>
              <a:gd name="connsiteY4" fmla="*/ 759907 h 4069384"/>
              <a:gd name="connsiteX5" fmla="*/ 6281738 w 7788067"/>
              <a:gd name="connsiteY5" fmla="*/ 978982 h 4069384"/>
              <a:gd name="connsiteX6" fmla="*/ 7788067 w 7788067"/>
              <a:gd name="connsiteY6" fmla="*/ 171293 h 4069384"/>
              <a:gd name="connsiteX7" fmla="*/ 7788067 w 7788067"/>
              <a:gd name="connsiteY7" fmla="*/ 4069384 h 4069384"/>
              <a:gd name="connsiteX8" fmla="*/ 0 w 7788067"/>
              <a:gd name="connsiteY8" fmla="*/ 4069384 h 4069384"/>
              <a:gd name="connsiteX9" fmla="*/ 0 w 7788067"/>
              <a:gd name="connsiteY9" fmla="*/ 171293 h 4069384"/>
              <a:gd name="connsiteX0" fmla="*/ 0 w 7788067"/>
              <a:gd name="connsiteY0" fmla="*/ 171293 h 4069384"/>
              <a:gd name="connsiteX1" fmla="*/ 635237 w 7788067"/>
              <a:gd name="connsiteY1" fmla="*/ 621372 h 4069384"/>
              <a:gd name="connsiteX2" fmla="*/ 1885952 w 7788067"/>
              <a:gd name="connsiteY2" fmla="*/ 859919 h 4069384"/>
              <a:gd name="connsiteX3" fmla="*/ 3338513 w 7788067"/>
              <a:gd name="connsiteY3" fmla="*/ 843250 h 4069384"/>
              <a:gd name="connsiteX4" fmla="*/ 4781552 w 7788067"/>
              <a:gd name="connsiteY4" fmla="*/ 759907 h 4069384"/>
              <a:gd name="connsiteX5" fmla="*/ 6281738 w 7788067"/>
              <a:gd name="connsiteY5" fmla="*/ 978982 h 4069384"/>
              <a:gd name="connsiteX6" fmla="*/ 7788067 w 7788067"/>
              <a:gd name="connsiteY6" fmla="*/ 171293 h 4069384"/>
              <a:gd name="connsiteX7" fmla="*/ 7788067 w 7788067"/>
              <a:gd name="connsiteY7" fmla="*/ 4069384 h 4069384"/>
              <a:gd name="connsiteX8" fmla="*/ 0 w 7788067"/>
              <a:gd name="connsiteY8" fmla="*/ 4069384 h 4069384"/>
              <a:gd name="connsiteX9" fmla="*/ 0 w 7788067"/>
              <a:gd name="connsiteY9" fmla="*/ 171293 h 4069384"/>
              <a:gd name="connsiteX0" fmla="*/ 0 w 7788067"/>
              <a:gd name="connsiteY0" fmla="*/ 171293 h 4069384"/>
              <a:gd name="connsiteX1" fmla="*/ 635237 w 7788067"/>
              <a:gd name="connsiteY1" fmla="*/ 621372 h 4069384"/>
              <a:gd name="connsiteX2" fmla="*/ 1885952 w 7788067"/>
              <a:gd name="connsiteY2" fmla="*/ 859919 h 4069384"/>
              <a:gd name="connsiteX3" fmla="*/ 3338513 w 7788067"/>
              <a:gd name="connsiteY3" fmla="*/ 843250 h 4069384"/>
              <a:gd name="connsiteX4" fmla="*/ 4781552 w 7788067"/>
              <a:gd name="connsiteY4" fmla="*/ 759907 h 4069384"/>
              <a:gd name="connsiteX5" fmla="*/ 6288882 w 7788067"/>
              <a:gd name="connsiteY5" fmla="*/ 978982 h 4069384"/>
              <a:gd name="connsiteX6" fmla="*/ 7788067 w 7788067"/>
              <a:gd name="connsiteY6" fmla="*/ 171293 h 4069384"/>
              <a:gd name="connsiteX7" fmla="*/ 7788067 w 7788067"/>
              <a:gd name="connsiteY7" fmla="*/ 4069384 h 4069384"/>
              <a:gd name="connsiteX8" fmla="*/ 0 w 7788067"/>
              <a:gd name="connsiteY8" fmla="*/ 4069384 h 4069384"/>
              <a:gd name="connsiteX9" fmla="*/ 0 w 7788067"/>
              <a:gd name="connsiteY9" fmla="*/ 171293 h 4069384"/>
              <a:gd name="connsiteX0" fmla="*/ 0 w 7788067"/>
              <a:gd name="connsiteY0" fmla="*/ 171293 h 4069384"/>
              <a:gd name="connsiteX1" fmla="*/ 635237 w 7788067"/>
              <a:gd name="connsiteY1" fmla="*/ 621372 h 4069384"/>
              <a:gd name="connsiteX2" fmla="*/ 1885952 w 7788067"/>
              <a:gd name="connsiteY2" fmla="*/ 859919 h 4069384"/>
              <a:gd name="connsiteX3" fmla="*/ 3338513 w 7788067"/>
              <a:gd name="connsiteY3" fmla="*/ 843250 h 4069384"/>
              <a:gd name="connsiteX4" fmla="*/ 4781552 w 7788067"/>
              <a:gd name="connsiteY4" fmla="*/ 759907 h 4069384"/>
              <a:gd name="connsiteX5" fmla="*/ 6288882 w 7788067"/>
              <a:gd name="connsiteY5" fmla="*/ 978982 h 4069384"/>
              <a:gd name="connsiteX6" fmla="*/ 7788067 w 7788067"/>
              <a:gd name="connsiteY6" fmla="*/ 171293 h 4069384"/>
              <a:gd name="connsiteX7" fmla="*/ 7788067 w 7788067"/>
              <a:gd name="connsiteY7" fmla="*/ 4069384 h 4069384"/>
              <a:gd name="connsiteX8" fmla="*/ 0 w 7788067"/>
              <a:gd name="connsiteY8" fmla="*/ 4069384 h 4069384"/>
              <a:gd name="connsiteX9" fmla="*/ 0 w 7788067"/>
              <a:gd name="connsiteY9" fmla="*/ 171293 h 4069384"/>
              <a:gd name="connsiteX0" fmla="*/ 0 w 7788067"/>
              <a:gd name="connsiteY0" fmla="*/ 171293 h 4069384"/>
              <a:gd name="connsiteX1" fmla="*/ 635237 w 7788067"/>
              <a:gd name="connsiteY1" fmla="*/ 621372 h 4069384"/>
              <a:gd name="connsiteX2" fmla="*/ 1885952 w 7788067"/>
              <a:gd name="connsiteY2" fmla="*/ 859919 h 4069384"/>
              <a:gd name="connsiteX3" fmla="*/ 3338513 w 7788067"/>
              <a:gd name="connsiteY3" fmla="*/ 843250 h 4069384"/>
              <a:gd name="connsiteX4" fmla="*/ 4781552 w 7788067"/>
              <a:gd name="connsiteY4" fmla="*/ 759907 h 4069384"/>
              <a:gd name="connsiteX5" fmla="*/ 6288882 w 7788067"/>
              <a:gd name="connsiteY5" fmla="*/ 978982 h 4069384"/>
              <a:gd name="connsiteX6" fmla="*/ 7788067 w 7788067"/>
              <a:gd name="connsiteY6" fmla="*/ 171293 h 4069384"/>
              <a:gd name="connsiteX7" fmla="*/ 7788067 w 7788067"/>
              <a:gd name="connsiteY7" fmla="*/ 4069384 h 4069384"/>
              <a:gd name="connsiteX8" fmla="*/ 0 w 7788067"/>
              <a:gd name="connsiteY8" fmla="*/ 4069384 h 4069384"/>
              <a:gd name="connsiteX9" fmla="*/ 0 w 7788067"/>
              <a:gd name="connsiteY9" fmla="*/ 171293 h 4069384"/>
              <a:gd name="connsiteX0" fmla="*/ 0 w 7788067"/>
              <a:gd name="connsiteY0" fmla="*/ 0 h 3898091"/>
              <a:gd name="connsiteX1" fmla="*/ 635237 w 7788067"/>
              <a:gd name="connsiteY1" fmla="*/ 450079 h 3898091"/>
              <a:gd name="connsiteX2" fmla="*/ 1885952 w 7788067"/>
              <a:gd name="connsiteY2" fmla="*/ 688626 h 3898091"/>
              <a:gd name="connsiteX3" fmla="*/ 3338513 w 7788067"/>
              <a:gd name="connsiteY3" fmla="*/ 671957 h 3898091"/>
              <a:gd name="connsiteX4" fmla="*/ 4781552 w 7788067"/>
              <a:gd name="connsiteY4" fmla="*/ 588614 h 3898091"/>
              <a:gd name="connsiteX5" fmla="*/ 6288882 w 7788067"/>
              <a:gd name="connsiteY5" fmla="*/ 807689 h 3898091"/>
              <a:gd name="connsiteX6" fmla="*/ 7788067 w 7788067"/>
              <a:gd name="connsiteY6" fmla="*/ 2709334 h 3898091"/>
              <a:gd name="connsiteX7" fmla="*/ 7788067 w 7788067"/>
              <a:gd name="connsiteY7" fmla="*/ 3898091 h 3898091"/>
              <a:gd name="connsiteX8" fmla="*/ 0 w 7788067"/>
              <a:gd name="connsiteY8" fmla="*/ 3898091 h 3898091"/>
              <a:gd name="connsiteX9" fmla="*/ 0 w 7788067"/>
              <a:gd name="connsiteY9" fmla="*/ 0 h 3898091"/>
              <a:gd name="connsiteX0" fmla="*/ 0 w 7788067"/>
              <a:gd name="connsiteY0" fmla="*/ 0 h 3898091"/>
              <a:gd name="connsiteX1" fmla="*/ 635237 w 7788067"/>
              <a:gd name="connsiteY1" fmla="*/ 450079 h 3898091"/>
              <a:gd name="connsiteX2" fmla="*/ 1885952 w 7788067"/>
              <a:gd name="connsiteY2" fmla="*/ 688626 h 3898091"/>
              <a:gd name="connsiteX3" fmla="*/ 3338513 w 7788067"/>
              <a:gd name="connsiteY3" fmla="*/ 671957 h 3898091"/>
              <a:gd name="connsiteX4" fmla="*/ 4781552 w 7788067"/>
              <a:gd name="connsiteY4" fmla="*/ 588614 h 3898091"/>
              <a:gd name="connsiteX5" fmla="*/ 6288882 w 7788067"/>
              <a:gd name="connsiteY5" fmla="*/ 807689 h 3898091"/>
              <a:gd name="connsiteX6" fmla="*/ 7788067 w 7788067"/>
              <a:gd name="connsiteY6" fmla="*/ 2803279 h 3898091"/>
              <a:gd name="connsiteX7" fmla="*/ 7788067 w 7788067"/>
              <a:gd name="connsiteY7" fmla="*/ 3898091 h 3898091"/>
              <a:gd name="connsiteX8" fmla="*/ 0 w 7788067"/>
              <a:gd name="connsiteY8" fmla="*/ 3898091 h 3898091"/>
              <a:gd name="connsiteX9" fmla="*/ 0 w 7788067"/>
              <a:gd name="connsiteY9" fmla="*/ 0 h 3898091"/>
              <a:gd name="connsiteX0" fmla="*/ 0 w 7790558"/>
              <a:gd name="connsiteY0" fmla="*/ 0 h 3898091"/>
              <a:gd name="connsiteX1" fmla="*/ 635237 w 7790558"/>
              <a:gd name="connsiteY1" fmla="*/ 450079 h 3898091"/>
              <a:gd name="connsiteX2" fmla="*/ 1885952 w 7790558"/>
              <a:gd name="connsiteY2" fmla="*/ 688626 h 3898091"/>
              <a:gd name="connsiteX3" fmla="*/ 3338513 w 7790558"/>
              <a:gd name="connsiteY3" fmla="*/ 671957 h 3898091"/>
              <a:gd name="connsiteX4" fmla="*/ 4781552 w 7790558"/>
              <a:gd name="connsiteY4" fmla="*/ 588614 h 3898091"/>
              <a:gd name="connsiteX5" fmla="*/ 6288882 w 7790558"/>
              <a:gd name="connsiteY5" fmla="*/ 807689 h 3898091"/>
              <a:gd name="connsiteX6" fmla="*/ 7790558 w 7790558"/>
              <a:gd name="connsiteY6" fmla="*/ 2870551 h 3898091"/>
              <a:gd name="connsiteX7" fmla="*/ 7788067 w 7790558"/>
              <a:gd name="connsiteY7" fmla="*/ 3898091 h 3898091"/>
              <a:gd name="connsiteX8" fmla="*/ 0 w 7790558"/>
              <a:gd name="connsiteY8" fmla="*/ 3898091 h 3898091"/>
              <a:gd name="connsiteX9" fmla="*/ 0 w 7790558"/>
              <a:gd name="connsiteY9" fmla="*/ 0 h 3898091"/>
              <a:gd name="connsiteX0" fmla="*/ 0 w 7788306"/>
              <a:gd name="connsiteY0" fmla="*/ 0 h 3898091"/>
              <a:gd name="connsiteX1" fmla="*/ 635237 w 7788306"/>
              <a:gd name="connsiteY1" fmla="*/ 450079 h 3898091"/>
              <a:gd name="connsiteX2" fmla="*/ 1885952 w 7788306"/>
              <a:gd name="connsiteY2" fmla="*/ 688626 h 3898091"/>
              <a:gd name="connsiteX3" fmla="*/ 3338513 w 7788306"/>
              <a:gd name="connsiteY3" fmla="*/ 671957 h 3898091"/>
              <a:gd name="connsiteX4" fmla="*/ 4781552 w 7788306"/>
              <a:gd name="connsiteY4" fmla="*/ 588614 h 3898091"/>
              <a:gd name="connsiteX5" fmla="*/ 6288882 w 7788306"/>
              <a:gd name="connsiteY5" fmla="*/ 807689 h 3898091"/>
              <a:gd name="connsiteX6" fmla="*/ 7788067 w 7788306"/>
              <a:gd name="connsiteY6" fmla="*/ 2907924 h 3898091"/>
              <a:gd name="connsiteX7" fmla="*/ 7788067 w 7788306"/>
              <a:gd name="connsiteY7" fmla="*/ 3898091 h 3898091"/>
              <a:gd name="connsiteX8" fmla="*/ 0 w 7788306"/>
              <a:gd name="connsiteY8" fmla="*/ 3898091 h 3898091"/>
              <a:gd name="connsiteX9" fmla="*/ 0 w 7788306"/>
              <a:gd name="connsiteY9" fmla="*/ 0 h 3898091"/>
              <a:gd name="connsiteX0" fmla="*/ 0 w 7788306"/>
              <a:gd name="connsiteY0" fmla="*/ 0 h 3898091"/>
              <a:gd name="connsiteX1" fmla="*/ 635237 w 7788306"/>
              <a:gd name="connsiteY1" fmla="*/ 450079 h 3898091"/>
              <a:gd name="connsiteX2" fmla="*/ 1885952 w 7788306"/>
              <a:gd name="connsiteY2" fmla="*/ 688626 h 3898091"/>
              <a:gd name="connsiteX3" fmla="*/ 3338513 w 7788306"/>
              <a:gd name="connsiteY3" fmla="*/ 671957 h 3898091"/>
              <a:gd name="connsiteX4" fmla="*/ 4781552 w 7788306"/>
              <a:gd name="connsiteY4" fmla="*/ 588614 h 3898091"/>
              <a:gd name="connsiteX5" fmla="*/ 6288882 w 7788306"/>
              <a:gd name="connsiteY5" fmla="*/ 807689 h 3898091"/>
              <a:gd name="connsiteX6" fmla="*/ 7150757 w 7788306"/>
              <a:gd name="connsiteY6" fmla="*/ 1612454 h 3898091"/>
              <a:gd name="connsiteX7" fmla="*/ 7788067 w 7788306"/>
              <a:gd name="connsiteY7" fmla="*/ 2907924 h 3898091"/>
              <a:gd name="connsiteX8" fmla="*/ 7788067 w 7788306"/>
              <a:gd name="connsiteY8" fmla="*/ 3898091 h 3898091"/>
              <a:gd name="connsiteX9" fmla="*/ 0 w 7788306"/>
              <a:gd name="connsiteY9" fmla="*/ 3898091 h 3898091"/>
              <a:gd name="connsiteX10" fmla="*/ 0 w 7788306"/>
              <a:gd name="connsiteY10" fmla="*/ 0 h 3898091"/>
              <a:gd name="connsiteX0" fmla="*/ 0 w 7788306"/>
              <a:gd name="connsiteY0" fmla="*/ 0 h 3898091"/>
              <a:gd name="connsiteX1" fmla="*/ 635237 w 7788306"/>
              <a:gd name="connsiteY1" fmla="*/ 450079 h 3898091"/>
              <a:gd name="connsiteX2" fmla="*/ 1885952 w 7788306"/>
              <a:gd name="connsiteY2" fmla="*/ 688626 h 3898091"/>
              <a:gd name="connsiteX3" fmla="*/ 3338513 w 7788306"/>
              <a:gd name="connsiteY3" fmla="*/ 671957 h 3898091"/>
              <a:gd name="connsiteX4" fmla="*/ 4781552 w 7788306"/>
              <a:gd name="connsiteY4" fmla="*/ 588614 h 3898091"/>
              <a:gd name="connsiteX5" fmla="*/ 6288882 w 7788306"/>
              <a:gd name="connsiteY5" fmla="*/ 807689 h 3898091"/>
              <a:gd name="connsiteX6" fmla="*/ 7335132 w 7788306"/>
              <a:gd name="connsiteY6" fmla="*/ 1522758 h 3898091"/>
              <a:gd name="connsiteX7" fmla="*/ 7788067 w 7788306"/>
              <a:gd name="connsiteY7" fmla="*/ 2907924 h 3898091"/>
              <a:gd name="connsiteX8" fmla="*/ 7788067 w 7788306"/>
              <a:gd name="connsiteY8" fmla="*/ 3898091 h 3898091"/>
              <a:gd name="connsiteX9" fmla="*/ 0 w 7788306"/>
              <a:gd name="connsiteY9" fmla="*/ 3898091 h 3898091"/>
              <a:gd name="connsiteX10" fmla="*/ 0 w 7788306"/>
              <a:gd name="connsiteY10" fmla="*/ 0 h 3898091"/>
              <a:gd name="connsiteX0" fmla="*/ 0 w 7788306"/>
              <a:gd name="connsiteY0" fmla="*/ 0 h 3898091"/>
              <a:gd name="connsiteX1" fmla="*/ 635237 w 7788306"/>
              <a:gd name="connsiteY1" fmla="*/ 450079 h 3898091"/>
              <a:gd name="connsiteX2" fmla="*/ 1885952 w 7788306"/>
              <a:gd name="connsiteY2" fmla="*/ 688626 h 3898091"/>
              <a:gd name="connsiteX3" fmla="*/ 3338513 w 7788306"/>
              <a:gd name="connsiteY3" fmla="*/ 671957 h 3898091"/>
              <a:gd name="connsiteX4" fmla="*/ 4781552 w 7788306"/>
              <a:gd name="connsiteY4" fmla="*/ 588614 h 3898091"/>
              <a:gd name="connsiteX5" fmla="*/ 6288882 w 7788306"/>
              <a:gd name="connsiteY5" fmla="*/ 807689 h 3898091"/>
              <a:gd name="connsiteX6" fmla="*/ 7335132 w 7788306"/>
              <a:gd name="connsiteY6" fmla="*/ 1522758 h 3898091"/>
              <a:gd name="connsiteX7" fmla="*/ 7788067 w 7788306"/>
              <a:gd name="connsiteY7" fmla="*/ 2907924 h 3898091"/>
              <a:gd name="connsiteX8" fmla="*/ 7788067 w 7788306"/>
              <a:gd name="connsiteY8" fmla="*/ 3898091 h 3898091"/>
              <a:gd name="connsiteX9" fmla="*/ 0 w 7788306"/>
              <a:gd name="connsiteY9" fmla="*/ 3898091 h 3898091"/>
              <a:gd name="connsiteX10" fmla="*/ 0 w 7788306"/>
              <a:gd name="connsiteY10" fmla="*/ 0 h 3898091"/>
              <a:gd name="connsiteX0" fmla="*/ 0 w 7788306"/>
              <a:gd name="connsiteY0" fmla="*/ 0 h 3898091"/>
              <a:gd name="connsiteX1" fmla="*/ 635237 w 7788306"/>
              <a:gd name="connsiteY1" fmla="*/ 450079 h 3898091"/>
              <a:gd name="connsiteX2" fmla="*/ 1885952 w 7788306"/>
              <a:gd name="connsiteY2" fmla="*/ 688626 h 3898091"/>
              <a:gd name="connsiteX3" fmla="*/ 3338513 w 7788306"/>
              <a:gd name="connsiteY3" fmla="*/ 671957 h 3898091"/>
              <a:gd name="connsiteX4" fmla="*/ 4781552 w 7788306"/>
              <a:gd name="connsiteY4" fmla="*/ 588614 h 3898091"/>
              <a:gd name="connsiteX5" fmla="*/ 6288882 w 7788306"/>
              <a:gd name="connsiteY5" fmla="*/ 807689 h 3898091"/>
              <a:gd name="connsiteX6" fmla="*/ 7335132 w 7788306"/>
              <a:gd name="connsiteY6" fmla="*/ 1522758 h 3898091"/>
              <a:gd name="connsiteX7" fmla="*/ 7788067 w 7788306"/>
              <a:gd name="connsiteY7" fmla="*/ 2907924 h 3898091"/>
              <a:gd name="connsiteX8" fmla="*/ 7788067 w 7788306"/>
              <a:gd name="connsiteY8" fmla="*/ 3898091 h 3898091"/>
              <a:gd name="connsiteX9" fmla="*/ 0 w 7788306"/>
              <a:gd name="connsiteY9" fmla="*/ 3898091 h 3898091"/>
              <a:gd name="connsiteX10" fmla="*/ 0 w 7788306"/>
              <a:gd name="connsiteY10" fmla="*/ 0 h 3898091"/>
              <a:gd name="connsiteX0" fmla="*/ 0 w 7788306"/>
              <a:gd name="connsiteY0" fmla="*/ 0 h 3898091"/>
              <a:gd name="connsiteX1" fmla="*/ 635237 w 7788306"/>
              <a:gd name="connsiteY1" fmla="*/ 450079 h 3898091"/>
              <a:gd name="connsiteX2" fmla="*/ 1885952 w 7788306"/>
              <a:gd name="connsiteY2" fmla="*/ 688626 h 3898091"/>
              <a:gd name="connsiteX3" fmla="*/ 3338513 w 7788306"/>
              <a:gd name="connsiteY3" fmla="*/ 671957 h 3898091"/>
              <a:gd name="connsiteX4" fmla="*/ 4781552 w 7788306"/>
              <a:gd name="connsiteY4" fmla="*/ 588614 h 3898091"/>
              <a:gd name="connsiteX5" fmla="*/ 6288882 w 7788306"/>
              <a:gd name="connsiteY5" fmla="*/ 807689 h 3898091"/>
              <a:gd name="connsiteX6" fmla="*/ 7335132 w 7788306"/>
              <a:gd name="connsiteY6" fmla="*/ 1522758 h 3898091"/>
              <a:gd name="connsiteX7" fmla="*/ 7788067 w 7788306"/>
              <a:gd name="connsiteY7" fmla="*/ 2907924 h 3898091"/>
              <a:gd name="connsiteX8" fmla="*/ 7788067 w 7788306"/>
              <a:gd name="connsiteY8" fmla="*/ 3898091 h 3898091"/>
              <a:gd name="connsiteX9" fmla="*/ 0 w 7788306"/>
              <a:gd name="connsiteY9" fmla="*/ 3898091 h 3898091"/>
              <a:gd name="connsiteX10" fmla="*/ 0 w 7788306"/>
              <a:gd name="connsiteY10" fmla="*/ 0 h 3898091"/>
              <a:gd name="connsiteX0" fmla="*/ 0 w 7788306"/>
              <a:gd name="connsiteY0" fmla="*/ 0 h 3898091"/>
              <a:gd name="connsiteX1" fmla="*/ 635237 w 7788306"/>
              <a:gd name="connsiteY1" fmla="*/ 450079 h 3898091"/>
              <a:gd name="connsiteX2" fmla="*/ 1885952 w 7788306"/>
              <a:gd name="connsiteY2" fmla="*/ 688626 h 3898091"/>
              <a:gd name="connsiteX3" fmla="*/ 3338513 w 7788306"/>
              <a:gd name="connsiteY3" fmla="*/ 671957 h 3898091"/>
              <a:gd name="connsiteX4" fmla="*/ 4781552 w 7788306"/>
              <a:gd name="connsiteY4" fmla="*/ 588614 h 3898091"/>
              <a:gd name="connsiteX5" fmla="*/ 6288882 w 7788306"/>
              <a:gd name="connsiteY5" fmla="*/ 807689 h 3898091"/>
              <a:gd name="connsiteX6" fmla="*/ 7335132 w 7788306"/>
              <a:gd name="connsiteY6" fmla="*/ 1522758 h 3898091"/>
              <a:gd name="connsiteX7" fmla="*/ 7788067 w 7788306"/>
              <a:gd name="connsiteY7" fmla="*/ 2907924 h 3898091"/>
              <a:gd name="connsiteX8" fmla="*/ 7788067 w 7788306"/>
              <a:gd name="connsiteY8" fmla="*/ 3898091 h 3898091"/>
              <a:gd name="connsiteX9" fmla="*/ 0 w 7788306"/>
              <a:gd name="connsiteY9" fmla="*/ 3898091 h 3898091"/>
              <a:gd name="connsiteX10" fmla="*/ 0 w 7788306"/>
              <a:gd name="connsiteY10" fmla="*/ 0 h 3898091"/>
              <a:gd name="connsiteX0" fmla="*/ 0 w 7788306"/>
              <a:gd name="connsiteY0" fmla="*/ 0 h 3898091"/>
              <a:gd name="connsiteX1" fmla="*/ 635237 w 7788306"/>
              <a:gd name="connsiteY1" fmla="*/ 450079 h 3898091"/>
              <a:gd name="connsiteX2" fmla="*/ 1885952 w 7788306"/>
              <a:gd name="connsiteY2" fmla="*/ 688626 h 3898091"/>
              <a:gd name="connsiteX3" fmla="*/ 3338513 w 7788306"/>
              <a:gd name="connsiteY3" fmla="*/ 671957 h 3898091"/>
              <a:gd name="connsiteX4" fmla="*/ 4781552 w 7788306"/>
              <a:gd name="connsiteY4" fmla="*/ 588614 h 3898091"/>
              <a:gd name="connsiteX5" fmla="*/ 6288882 w 7788306"/>
              <a:gd name="connsiteY5" fmla="*/ 807689 h 3898091"/>
              <a:gd name="connsiteX6" fmla="*/ 7335132 w 7788306"/>
              <a:gd name="connsiteY6" fmla="*/ 1522758 h 3898091"/>
              <a:gd name="connsiteX7" fmla="*/ 7788067 w 7788306"/>
              <a:gd name="connsiteY7" fmla="*/ 2907924 h 3898091"/>
              <a:gd name="connsiteX8" fmla="*/ 7788067 w 7788306"/>
              <a:gd name="connsiteY8" fmla="*/ 3898091 h 3898091"/>
              <a:gd name="connsiteX9" fmla="*/ 0 w 7788306"/>
              <a:gd name="connsiteY9" fmla="*/ 3898091 h 3898091"/>
              <a:gd name="connsiteX10" fmla="*/ 0 w 7788306"/>
              <a:gd name="connsiteY10" fmla="*/ 0 h 3898091"/>
              <a:gd name="connsiteX0" fmla="*/ 0 w 7788306"/>
              <a:gd name="connsiteY0" fmla="*/ 0 h 3898091"/>
              <a:gd name="connsiteX1" fmla="*/ 635237 w 7788306"/>
              <a:gd name="connsiteY1" fmla="*/ 450079 h 3898091"/>
              <a:gd name="connsiteX2" fmla="*/ 1885952 w 7788306"/>
              <a:gd name="connsiteY2" fmla="*/ 688626 h 3898091"/>
              <a:gd name="connsiteX3" fmla="*/ 3338513 w 7788306"/>
              <a:gd name="connsiteY3" fmla="*/ 671957 h 3898091"/>
              <a:gd name="connsiteX4" fmla="*/ 4781552 w 7788306"/>
              <a:gd name="connsiteY4" fmla="*/ 588614 h 3898091"/>
              <a:gd name="connsiteX5" fmla="*/ 6288882 w 7788306"/>
              <a:gd name="connsiteY5" fmla="*/ 807689 h 3898091"/>
              <a:gd name="connsiteX6" fmla="*/ 7335132 w 7788306"/>
              <a:gd name="connsiteY6" fmla="*/ 1522758 h 3898091"/>
              <a:gd name="connsiteX7" fmla="*/ 7788067 w 7788306"/>
              <a:gd name="connsiteY7" fmla="*/ 2907924 h 3898091"/>
              <a:gd name="connsiteX8" fmla="*/ 7788067 w 7788306"/>
              <a:gd name="connsiteY8" fmla="*/ 3898091 h 3898091"/>
              <a:gd name="connsiteX9" fmla="*/ 0 w 7788306"/>
              <a:gd name="connsiteY9" fmla="*/ 3898091 h 3898091"/>
              <a:gd name="connsiteX10" fmla="*/ 0 w 7788306"/>
              <a:gd name="connsiteY10" fmla="*/ 0 h 3898091"/>
              <a:gd name="connsiteX0" fmla="*/ 0 w 7788306"/>
              <a:gd name="connsiteY0" fmla="*/ 0 h 3898091"/>
              <a:gd name="connsiteX1" fmla="*/ 635237 w 7788306"/>
              <a:gd name="connsiteY1" fmla="*/ 450079 h 3898091"/>
              <a:gd name="connsiteX2" fmla="*/ 1885952 w 7788306"/>
              <a:gd name="connsiteY2" fmla="*/ 688626 h 3898091"/>
              <a:gd name="connsiteX3" fmla="*/ 3338513 w 7788306"/>
              <a:gd name="connsiteY3" fmla="*/ 671957 h 3898091"/>
              <a:gd name="connsiteX4" fmla="*/ 4781552 w 7788306"/>
              <a:gd name="connsiteY4" fmla="*/ 588614 h 3898091"/>
              <a:gd name="connsiteX5" fmla="*/ 6288882 w 7788306"/>
              <a:gd name="connsiteY5" fmla="*/ 807689 h 3898091"/>
              <a:gd name="connsiteX6" fmla="*/ 7335132 w 7788306"/>
              <a:gd name="connsiteY6" fmla="*/ 1522758 h 3898091"/>
              <a:gd name="connsiteX7" fmla="*/ 7788067 w 7788306"/>
              <a:gd name="connsiteY7" fmla="*/ 2907924 h 3898091"/>
              <a:gd name="connsiteX8" fmla="*/ 7788067 w 7788306"/>
              <a:gd name="connsiteY8" fmla="*/ 3898091 h 3898091"/>
              <a:gd name="connsiteX9" fmla="*/ 0 w 7788306"/>
              <a:gd name="connsiteY9" fmla="*/ 3898091 h 3898091"/>
              <a:gd name="connsiteX10" fmla="*/ 0 w 7788306"/>
              <a:gd name="connsiteY10" fmla="*/ 0 h 3898091"/>
              <a:gd name="connsiteX0" fmla="*/ 0 w 7788306"/>
              <a:gd name="connsiteY0" fmla="*/ 0 h 3898091"/>
              <a:gd name="connsiteX1" fmla="*/ 635237 w 7788306"/>
              <a:gd name="connsiteY1" fmla="*/ 450079 h 3898091"/>
              <a:gd name="connsiteX2" fmla="*/ 1885952 w 7788306"/>
              <a:gd name="connsiteY2" fmla="*/ 688626 h 3898091"/>
              <a:gd name="connsiteX3" fmla="*/ 3338513 w 7788306"/>
              <a:gd name="connsiteY3" fmla="*/ 671957 h 3898091"/>
              <a:gd name="connsiteX4" fmla="*/ 4781552 w 7788306"/>
              <a:gd name="connsiteY4" fmla="*/ 588614 h 3898091"/>
              <a:gd name="connsiteX5" fmla="*/ 6288882 w 7788306"/>
              <a:gd name="connsiteY5" fmla="*/ 807689 h 3898091"/>
              <a:gd name="connsiteX6" fmla="*/ 7335132 w 7788306"/>
              <a:gd name="connsiteY6" fmla="*/ 1522758 h 3898091"/>
              <a:gd name="connsiteX7" fmla="*/ 7788067 w 7788306"/>
              <a:gd name="connsiteY7" fmla="*/ 2907924 h 3898091"/>
              <a:gd name="connsiteX8" fmla="*/ 7788067 w 7788306"/>
              <a:gd name="connsiteY8" fmla="*/ 3898091 h 3898091"/>
              <a:gd name="connsiteX9" fmla="*/ 0 w 7788306"/>
              <a:gd name="connsiteY9" fmla="*/ 3898091 h 3898091"/>
              <a:gd name="connsiteX10" fmla="*/ 0 w 7788306"/>
              <a:gd name="connsiteY10" fmla="*/ 0 h 3898091"/>
              <a:gd name="connsiteX0" fmla="*/ 0 w 7788306"/>
              <a:gd name="connsiteY0" fmla="*/ 0 h 3898091"/>
              <a:gd name="connsiteX1" fmla="*/ 635237 w 7788306"/>
              <a:gd name="connsiteY1" fmla="*/ 450079 h 3898091"/>
              <a:gd name="connsiteX2" fmla="*/ 1885952 w 7788306"/>
              <a:gd name="connsiteY2" fmla="*/ 688626 h 3898091"/>
              <a:gd name="connsiteX3" fmla="*/ 3338513 w 7788306"/>
              <a:gd name="connsiteY3" fmla="*/ 671957 h 3898091"/>
              <a:gd name="connsiteX4" fmla="*/ 4781552 w 7788306"/>
              <a:gd name="connsiteY4" fmla="*/ 588614 h 3898091"/>
              <a:gd name="connsiteX5" fmla="*/ 6288882 w 7788306"/>
              <a:gd name="connsiteY5" fmla="*/ 807689 h 3898091"/>
              <a:gd name="connsiteX6" fmla="*/ 7335132 w 7788306"/>
              <a:gd name="connsiteY6" fmla="*/ 1522758 h 3898091"/>
              <a:gd name="connsiteX7" fmla="*/ 7788067 w 7788306"/>
              <a:gd name="connsiteY7" fmla="*/ 2907924 h 3898091"/>
              <a:gd name="connsiteX8" fmla="*/ 7788067 w 7788306"/>
              <a:gd name="connsiteY8" fmla="*/ 3898091 h 3898091"/>
              <a:gd name="connsiteX9" fmla="*/ 0 w 7788306"/>
              <a:gd name="connsiteY9" fmla="*/ 3898091 h 3898091"/>
              <a:gd name="connsiteX10" fmla="*/ 0 w 7788306"/>
              <a:gd name="connsiteY10" fmla="*/ 0 h 38980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7788306" h="3898091">
                <a:moveTo>
                  <a:pt x="0" y="0"/>
                </a:moveTo>
                <a:cubicBezTo>
                  <a:pt x="86362" y="145620"/>
                  <a:pt x="325674" y="330546"/>
                  <a:pt x="635237" y="450079"/>
                </a:cubicBezTo>
                <a:cubicBezTo>
                  <a:pt x="944800" y="569612"/>
                  <a:pt x="1450091" y="679824"/>
                  <a:pt x="1885952" y="688626"/>
                </a:cubicBezTo>
                <a:cubicBezTo>
                  <a:pt x="2340863" y="704571"/>
                  <a:pt x="2414358" y="727197"/>
                  <a:pt x="3338513" y="671957"/>
                </a:cubicBezTo>
                <a:cubicBezTo>
                  <a:pt x="3819526" y="644176"/>
                  <a:pt x="4300539" y="604489"/>
                  <a:pt x="4781552" y="588614"/>
                </a:cubicBezTo>
                <a:cubicBezTo>
                  <a:pt x="5697936" y="584645"/>
                  <a:pt x="6187845" y="767679"/>
                  <a:pt x="6288882" y="807689"/>
                </a:cubicBezTo>
                <a:cubicBezTo>
                  <a:pt x="6549206" y="893617"/>
                  <a:pt x="7037929" y="1120397"/>
                  <a:pt x="7335132" y="1522758"/>
                </a:cubicBezTo>
                <a:cubicBezTo>
                  <a:pt x="7719539" y="2024782"/>
                  <a:pt x="7756596" y="2467187"/>
                  <a:pt x="7788067" y="2907924"/>
                </a:cubicBezTo>
                <a:cubicBezTo>
                  <a:pt x="7787237" y="3250437"/>
                  <a:pt x="7788897" y="3555578"/>
                  <a:pt x="7788067" y="3898091"/>
                </a:cubicBezTo>
                <a:lnTo>
                  <a:pt x="0" y="3898091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 w="3175">
            <a:noFill/>
          </a:ln>
        </p:spPr>
        <p:txBody>
          <a:bodyPr tIns="720000" anchor="ctr" anchorCtr="0">
            <a:normAutofit/>
          </a:bodyPr>
          <a:lstStyle>
            <a:lvl1pPr marL="0" indent="0" algn="ctr">
              <a:buFontTx/>
              <a:buNone/>
              <a:defRPr sz="1800"/>
            </a:lvl1pPr>
          </a:lstStyle>
          <a:p>
            <a:r>
              <a:rPr lang="en-US" noProof="0" smtClean="0"/>
              <a:t>Click icon to add picture</a:t>
            </a:r>
            <a:endParaRPr lang="en-US" noProof="0" dirty="0"/>
          </a:p>
        </p:txBody>
      </p:sp>
      <p:sp>
        <p:nvSpPr>
          <p:cNvPr id="32" name="Subtitle 2"/>
          <p:cNvSpPr>
            <a:spLocks noGrp="1"/>
          </p:cNvSpPr>
          <p:nvPr>
            <p:ph type="subTitle" idx="1" hasCustomPrompt="1"/>
          </p:nvPr>
        </p:nvSpPr>
        <p:spPr>
          <a:xfrm>
            <a:off x="8060151" y="2807311"/>
            <a:ext cx="2734850" cy="1476892"/>
          </a:xfrm>
        </p:spPr>
        <p:txBody>
          <a:bodyPr lIns="0" tIns="0" rIns="0" bIns="0">
            <a:noAutofit/>
          </a:bodyPr>
          <a:lstStyle>
            <a:lvl1pPr marL="0" indent="0" algn="l" defTabSz="914400" rtl="0" eaLnBrk="1" latinLnBrk="0" hangingPunct="1">
              <a:spcBef>
                <a:spcPct val="20000"/>
              </a:spcBef>
              <a:buSzPct val="25000"/>
              <a:buFontTx/>
              <a:buNone/>
              <a:defRPr lang="en-US" sz="1400" kern="1200" noProof="0" dirty="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GB" sz="1400" dirty="0" smtClean="0"/>
              <a:t>Insert your subheading here to support your heading</a:t>
            </a:r>
            <a:endParaRPr lang="en-GB" sz="1400" dirty="0"/>
          </a:p>
        </p:txBody>
      </p:sp>
      <p:sp>
        <p:nvSpPr>
          <p:cNvPr id="34" name="Text Placeholder 33"/>
          <p:cNvSpPr>
            <a:spLocks noGrp="1"/>
          </p:cNvSpPr>
          <p:nvPr>
            <p:ph type="body" sz="quarter" idx="13" hasCustomPrompt="1"/>
          </p:nvPr>
        </p:nvSpPr>
        <p:spPr>
          <a:xfrm>
            <a:off x="8060161" y="5276619"/>
            <a:ext cx="2734848" cy="914400"/>
          </a:xfrm>
        </p:spPr>
        <p:txBody>
          <a:bodyPr lIns="0" tIns="0" rIns="0" bIns="0" anchor="b" anchorCtr="0">
            <a:noAutofit/>
          </a:bodyPr>
          <a:lstStyle>
            <a:lvl1pPr marL="0" indent="0" algn="r">
              <a:buFontTx/>
              <a:buNone/>
              <a:defRPr lang="en-US" sz="10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</a:lstStyle>
          <a:p>
            <a:r>
              <a:rPr lang="en-GB" dirty="0" smtClean="0"/>
              <a:t>Insert Author, department, date, place</a:t>
            </a:r>
            <a:endParaRPr lang="en-GB" dirty="0"/>
          </a:p>
        </p:txBody>
      </p:sp>
      <p:cxnSp>
        <p:nvCxnSpPr>
          <p:cNvPr id="33" name="Conector recto 12"/>
          <p:cNvCxnSpPr/>
          <p:nvPr userDrawn="1"/>
        </p:nvCxnSpPr>
        <p:spPr>
          <a:xfrm flipH="1">
            <a:off x="8088725" y="2680050"/>
            <a:ext cx="2730366" cy="0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78" name="Freeform 5"/>
          <p:cNvSpPr>
            <a:spLocks noEditPoints="1"/>
          </p:cNvSpPr>
          <p:nvPr userDrawn="1"/>
        </p:nvSpPr>
        <p:spPr bwMode="auto">
          <a:xfrm>
            <a:off x="9077114" y="455328"/>
            <a:ext cx="1935163" cy="254000"/>
          </a:xfrm>
          <a:custGeom>
            <a:avLst/>
            <a:gdLst>
              <a:gd name="T0" fmla="*/ 2581 w 3657"/>
              <a:gd name="T1" fmla="*/ 475 h 480"/>
              <a:gd name="T2" fmla="*/ 2487 w 3657"/>
              <a:gd name="T3" fmla="*/ 398 h 480"/>
              <a:gd name="T4" fmla="*/ 2431 w 3657"/>
              <a:gd name="T5" fmla="*/ 85 h 480"/>
              <a:gd name="T6" fmla="*/ 2596 w 3657"/>
              <a:gd name="T7" fmla="*/ 6 h 480"/>
              <a:gd name="T8" fmla="*/ 2300 w 3657"/>
              <a:gd name="T9" fmla="*/ 457 h 480"/>
              <a:gd name="T10" fmla="*/ 688 w 3657"/>
              <a:gd name="T11" fmla="*/ 13 h 480"/>
              <a:gd name="T12" fmla="*/ 757 w 3657"/>
              <a:gd name="T13" fmla="*/ 396 h 480"/>
              <a:gd name="T14" fmla="*/ 829 w 3657"/>
              <a:gd name="T15" fmla="*/ 421 h 480"/>
              <a:gd name="T16" fmla="*/ 1024 w 3657"/>
              <a:gd name="T17" fmla="*/ 1 h 480"/>
              <a:gd name="T18" fmla="*/ 293 w 3657"/>
              <a:gd name="T19" fmla="*/ 373 h 480"/>
              <a:gd name="T20" fmla="*/ 129 w 3657"/>
              <a:gd name="T21" fmla="*/ 389 h 480"/>
              <a:gd name="T22" fmla="*/ 106 w 3657"/>
              <a:gd name="T23" fmla="*/ 310 h 480"/>
              <a:gd name="T24" fmla="*/ 293 w 3657"/>
              <a:gd name="T25" fmla="*/ 373 h 480"/>
              <a:gd name="T26" fmla="*/ 59 w 3657"/>
              <a:gd name="T27" fmla="*/ 114 h 480"/>
              <a:gd name="T28" fmla="*/ 263 w 3657"/>
              <a:gd name="T29" fmla="*/ 100 h 480"/>
              <a:gd name="T30" fmla="*/ 201 w 3657"/>
              <a:gd name="T31" fmla="*/ 197 h 480"/>
              <a:gd name="T32" fmla="*/ 10 w 3657"/>
              <a:gd name="T33" fmla="*/ 288 h 480"/>
              <a:gd name="T34" fmla="*/ 39 w 3657"/>
              <a:gd name="T35" fmla="*/ 442 h 480"/>
              <a:gd name="T36" fmla="*/ 185 w 3657"/>
              <a:gd name="T37" fmla="*/ 478 h 480"/>
              <a:gd name="T38" fmla="*/ 320 w 3657"/>
              <a:gd name="T39" fmla="*/ 453 h 480"/>
              <a:gd name="T40" fmla="*/ 373 w 3657"/>
              <a:gd name="T41" fmla="*/ 51 h 480"/>
              <a:gd name="T42" fmla="*/ 1485 w 3657"/>
              <a:gd name="T43" fmla="*/ 373 h 480"/>
              <a:gd name="T44" fmla="*/ 1315 w 3657"/>
              <a:gd name="T45" fmla="*/ 385 h 480"/>
              <a:gd name="T46" fmla="*/ 1300 w 3657"/>
              <a:gd name="T47" fmla="*/ 305 h 480"/>
              <a:gd name="T48" fmla="*/ 1423 w 3657"/>
              <a:gd name="T49" fmla="*/ 0 h 480"/>
              <a:gd name="T50" fmla="*/ 1263 w 3657"/>
              <a:gd name="T51" fmla="*/ 110 h 480"/>
              <a:gd name="T52" fmla="*/ 1461 w 3657"/>
              <a:gd name="T53" fmla="*/ 105 h 480"/>
              <a:gd name="T54" fmla="*/ 1364 w 3657"/>
              <a:gd name="T55" fmla="*/ 198 h 480"/>
              <a:gd name="T56" fmla="*/ 1198 w 3657"/>
              <a:gd name="T57" fmla="*/ 302 h 480"/>
              <a:gd name="T58" fmla="*/ 1241 w 3657"/>
              <a:gd name="T59" fmla="*/ 450 h 480"/>
              <a:gd name="T60" fmla="*/ 1403 w 3657"/>
              <a:gd name="T61" fmla="*/ 474 h 480"/>
              <a:gd name="T62" fmla="*/ 1524 w 3657"/>
              <a:gd name="T63" fmla="*/ 457 h 480"/>
              <a:gd name="T64" fmla="*/ 1555 w 3657"/>
              <a:gd name="T65" fmla="*/ 40 h 480"/>
              <a:gd name="T66" fmla="*/ 3055 w 3657"/>
              <a:gd name="T67" fmla="*/ 366 h 480"/>
              <a:gd name="T68" fmla="*/ 2900 w 3657"/>
              <a:gd name="T69" fmla="*/ 378 h 480"/>
              <a:gd name="T70" fmla="*/ 2852 w 3657"/>
              <a:gd name="T71" fmla="*/ 5 h 480"/>
              <a:gd name="T72" fmla="*/ 2779 w 3657"/>
              <a:gd name="T73" fmla="*/ 408 h 480"/>
              <a:gd name="T74" fmla="*/ 2940 w 3657"/>
              <a:gd name="T75" fmla="*/ 479 h 480"/>
              <a:gd name="T76" fmla="*/ 3108 w 3657"/>
              <a:gd name="T77" fmla="*/ 452 h 480"/>
              <a:gd name="T78" fmla="*/ 3307 w 3657"/>
              <a:gd name="T79" fmla="*/ 463 h 480"/>
              <a:gd name="T80" fmla="*/ 3529 w 3657"/>
              <a:gd name="T81" fmla="*/ 473 h 480"/>
              <a:gd name="T82" fmla="*/ 3657 w 3657"/>
              <a:gd name="T83" fmla="*/ 337 h 480"/>
              <a:gd name="T84" fmla="*/ 3585 w 3657"/>
              <a:gd name="T85" fmla="*/ 228 h 480"/>
              <a:gd name="T86" fmla="*/ 3420 w 3657"/>
              <a:gd name="T87" fmla="*/ 142 h 480"/>
              <a:gd name="T88" fmla="*/ 3464 w 3657"/>
              <a:gd name="T89" fmla="*/ 85 h 480"/>
              <a:gd name="T90" fmla="*/ 3639 w 3657"/>
              <a:gd name="T91" fmla="*/ 33 h 480"/>
              <a:gd name="T92" fmla="*/ 3421 w 3657"/>
              <a:gd name="T93" fmla="*/ 9 h 480"/>
              <a:gd name="T94" fmla="*/ 3313 w 3657"/>
              <a:gd name="T95" fmla="*/ 137 h 480"/>
              <a:gd name="T96" fmla="*/ 3402 w 3657"/>
              <a:gd name="T97" fmla="*/ 257 h 480"/>
              <a:gd name="T98" fmla="*/ 3551 w 3657"/>
              <a:gd name="T99" fmla="*/ 337 h 480"/>
              <a:gd name="T100" fmla="*/ 3505 w 3657"/>
              <a:gd name="T101" fmla="*/ 392 h 480"/>
              <a:gd name="T102" fmla="*/ 1845 w 3657"/>
              <a:gd name="T103" fmla="*/ 90 h 480"/>
              <a:gd name="T104" fmla="*/ 2015 w 3657"/>
              <a:gd name="T105" fmla="*/ 108 h 480"/>
              <a:gd name="T106" fmla="*/ 2063 w 3657"/>
              <a:gd name="T107" fmla="*/ 275 h 480"/>
              <a:gd name="T108" fmla="*/ 1958 w 3657"/>
              <a:gd name="T109" fmla="*/ 396 h 480"/>
              <a:gd name="T110" fmla="*/ 1860 w 3657"/>
              <a:gd name="T111" fmla="*/ 5 h 480"/>
              <a:gd name="T112" fmla="*/ 1915 w 3657"/>
              <a:gd name="T113" fmla="*/ 480 h 480"/>
              <a:gd name="T114" fmla="*/ 2122 w 3657"/>
              <a:gd name="T115" fmla="*/ 414 h 480"/>
              <a:gd name="T116" fmla="*/ 2173 w 3657"/>
              <a:gd name="T117" fmla="*/ 210 h 480"/>
              <a:gd name="T118" fmla="*/ 2011 w 3657"/>
              <a:gd name="T119" fmla="*/ 9 h 4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3657" h="480">
                <a:moveTo>
                  <a:pt x="2300" y="457"/>
                </a:moveTo>
                <a:lnTo>
                  <a:pt x="2300" y="457"/>
                </a:lnTo>
                <a:lnTo>
                  <a:pt x="2313" y="460"/>
                </a:lnTo>
                <a:lnTo>
                  <a:pt x="2352" y="468"/>
                </a:lnTo>
                <a:lnTo>
                  <a:pt x="2379" y="472"/>
                </a:lnTo>
                <a:lnTo>
                  <a:pt x="2410" y="477"/>
                </a:lnTo>
                <a:lnTo>
                  <a:pt x="2445" y="479"/>
                </a:lnTo>
                <a:lnTo>
                  <a:pt x="2482" y="480"/>
                </a:lnTo>
                <a:lnTo>
                  <a:pt x="2482" y="480"/>
                </a:lnTo>
                <a:lnTo>
                  <a:pt x="2520" y="479"/>
                </a:lnTo>
                <a:lnTo>
                  <a:pt x="2554" y="478"/>
                </a:lnTo>
                <a:lnTo>
                  <a:pt x="2581" y="475"/>
                </a:lnTo>
                <a:lnTo>
                  <a:pt x="2603" y="473"/>
                </a:lnTo>
                <a:lnTo>
                  <a:pt x="2633" y="470"/>
                </a:lnTo>
                <a:lnTo>
                  <a:pt x="2642" y="467"/>
                </a:lnTo>
                <a:lnTo>
                  <a:pt x="2642" y="388"/>
                </a:lnTo>
                <a:lnTo>
                  <a:pt x="2642" y="388"/>
                </a:lnTo>
                <a:lnTo>
                  <a:pt x="2633" y="389"/>
                </a:lnTo>
                <a:lnTo>
                  <a:pt x="2606" y="393"/>
                </a:lnTo>
                <a:lnTo>
                  <a:pt x="2564" y="397"/>
                </a:lnTo>
                <a:lnTo>
                  <a:pt x="2539" y="398"/>
                </a:lnTo>
                <a:lnTo>
                  <a:pt x="2511" y="398"/>
                </a:lnTo>
                <a:lnTo>
                  <a:pt x="2511" y="398"/>
                </a:lnTo>
                <a:lnTo>
                  <a:pt x="2487" y="398"/>
                </a:lnTo>
                <a:lnTo>
                  <a:pt x="2466" y="397"/>
                </a:lnTo>
                <a:lnTo>
                  <a:pt x="2432" y="393"/>
                </a:lnTo>
                <a:lnTo>
                  <a:pt x="2411" y="391"/>
                </a:lnTo>
                <a:lnTo>
                  <a:pt x="2403" y="390"/>
                </a:lnTo>
                <a:lnTo>
                  <a:pt x="2403" y="277"/>
                </a:lnTo>
                <a:lnTo>
                  <a:pt x="2610" y="277"/>
                </a:lnTo>
                <a:lnTo>
                  <a:pt x="2610" y="196"/>
                </a:lnTo>
                <a:lnTo>
                  <a:pt x="2403" y="196"/>
                </a:lnTo>
                <a:lnTo>
                  <a:pt x="2403" y="89"/>
                </a:lnTo>
                <a:lnTo>
                  <a:pt x="2403" y="89"/>
                </a:lnTo>
                <a:lnTo>
                  <a:pt x="2411" y="88"/>
                </a:lnTo>
                <a:lnTo>
                  <a:pt x="2431" y="85"/>
                </a:lnTo>
                <a:lnTo>
                  <a:pt x="2463" y="83"/>
                </a:lnTo>
                <a:lnTo>
                  <a:pt x="2504" y="82"/>
                </a:lnTo>
                <a:lnTo>
                  <a:pt x="2504" y="82"/>
                </a:lnTo>
                <a:lnTo>
                  <a:pt x="2530" y="82"/>
                </a:lnTo>
                <a:lnTo>
                  <a:pt x="2554" y="83"/>
                </a:lnTo>
                <a:lnTo>
                  <a:pt x="2595" y="87"/>
                </a:lnTo>
                <a:lnTo>
                  <a:pt x="2624" y="90"/>
                </a:lnTo>
                <a:lnTo>
                  <a:pt x="2634" y="92"/>
                </a:lnTo>
                <a:lnTo>
                  <a:pt x="2634" y="12"/>
                </a:lnTo>
                <a:lnTo>
                  <a:pt x="2634" y="12"/>
                </a:lnTo>
                <a:lnTo>
                  <a:pt x="2624" y="10"/>
                </a:lnTo>
                <a:lnTo>
                  <a:pt x="2596" y="6"/>
                </a:lnTo>
                <a:lnTo>
                  <a:pt x="2552" y="2"/>
                </a:lnTo>
                <a:lnTo>
                  <a:pt x="2524" y="1"/>
                </a:lnTo>
                <a:lnTo>
                  <a:pt x="2493" y="0"/>
                </a:lnTo>
                <a:lnTo>
                  <a:pt x="2493" y="0"/>
                </a:lnTo>
                <a:lnTo>
                  <a:pt x="2450" y="1"/>
                </a:lnTo>
                <a:lnTo>
                  <a:pt x="2413" y="3"/>
                </a:lnTo>
                <a:lnTo>
                  <a:pt x="2380" y="7"/>
                </a:lnTo>
                <a:lnTo>
                  <a:pt x="2352" y="10"/>
                </a:lnTo>
                <a:lnTo>
                  <a:pt x="2329" y="15"/>
                </a:lnTo>
                <a:lnTo>
                  <a:pt x="2313" y="17"/>
                </a:lnTo>
                <a:lnTo>
                  <a:pt x="2300" y="21"/>
                </a:lnTo>
                <a:lnTo>
                  <a:pt x="2300" y="457"/>
                </a:lnTo>
                <a:close/>
                <a:moveTo>
                  <a:pt x="818" y="276"/>
                </a:moveTo>
                <a:lnTo>
                  <a:pt x="818" y="276"/>
                </a:lnTo>
                <a:lnTo>
                  <a:pt x="813" y="288"/>
                </a:lnTo>
                <a:lnTo>
                  <a:pt x="810" y="302"/>
                </a:lnTo>
                <a:lnTo>
                  <a:pt x="810" y="302"/>
                </a:lnTo>
                <a:lnTo>
                  <a:pt x="805" y="288"/>
                </a:lnTo>
                <a:lnTo>
                  <a:pt x="802" y="276"/>
                </a:lnTo>
                <a:lnTo>
                  <a:pt x="710" y="44"/>
                </a:lnTo>
                <a:lnTo>
                  <a:pt x="710" y="44"/>
                </a:lnTo>
                <a:lnTo>
                  <a:pt x="703" y="31"/>
                </a:lnTo>
                <a:lnTo>
                  <a:pt x="696" y="21"/>
                </a:lnTo>
                <a:lnTo>
                  <a:pt x="688" y="13"/>
                </a:lnTo>
                <a:lnTo>
                  <a:pt x="679" y="8"/>
                </a:lnTo>
                <a:lnTo>
                  <a:pt x="667" y="3"/>
                </a:lnTo>
                <a:lnTo>
                  <a:pt x="655" y="1"/>
                </a:lnTo>
                <a:lnTo>
                  <a:pt x="641" y="1"/>
                </a:lnTo>
                <a:lnTo>
                  <a:pt x="625" y="0"/>
                </a:lnTo>
                <a:lnTo>
                  <a:pt x="625" y="0"/>
                </a:lnTo>
                <a:lnTo>
                  <a:pt x="596" y="1"/>
                </a:lnTo>
                <a:lnTo>
                  <a:pt x="577" y="2"/>
                </a:lnTo>
                <a:lnTo>
                  <a:pt x="530" y="473"/>
                </a:lnTo>
                <a:lnTo>
                  <a:pt x="635" y="473"/>
                </a:lnTo>
                <a:lnTo>
                  <a:pt x="658" y="157"/>
                </a:lnTo>
                <a:lnTo>
                  <a:pt x="757" y="396"/>
                </a:lnTo>
                <a:lnTo>
                  <a:pt x="757" y="396"/>
                </a:lnTo>
                <a:lnTo>
                  <a:pt x="760" y="403"/>
                </a:lnTo>
                <a:lnTo>
                  <a:pt x="765" y="408"/>
                </a:lnTo>
                <a:lnTo>
                  <a:pt x="770" y="413"/>
                </a:lnTo>
                <a:lnTo>
                  <a:pt x="775" y="417"/>
                </a:lnTo>
                <a:lnTo>
                  <a:pt x="782" y="419"/>
                </a:lnTo>
                <a:lnTo>
                  <a:pt x="790" y="421"/>
                </a:lnTo>
                <a:lnTo>
                  <a:pt x="800" y="422"/>
                </a:lnTo>
                <a:lnTo>
                  <a:pt x="810" y="422"/>
                </a:lnTo>
                <a:lnTo>
                  <a:pt x="810" y="422"/>
                </a:lnTo>
                <a:lnTo>
                  <a:pt x="820" y="422"/>
                </a:lnTo>
                <a:lnTo>
                  <a:pt x="829" y="421"/>
                </a:lnTo>
                <a:lnTo>
                  <a:pt x="837" y="419"/>
                </a:lnTo>
                <a:lnTo>
                  <a:pt x="844" y="417"/>
                </a:lnTo>
                <a:lnTo>
                  <a:pt x="850" y="413"/>
                </a:lnTo>
                <a:lnTo>
                  <a:pt x="855" y="408"/>
                </a:lnTo>
                <a:lnTo>
                  <a:pt x="858" y="403"/>
                </a:lnTo>
                <a:lnTo>
                  <a:pt x="862" y="396"/>
                </a:lnTo>
                <a:lnTo>
                  <a:pt x="961" y="157"/>
                </a:lnTo>
                <a:lnTo>
                  <a:pt x="984" y="473"/>
                </a:lnTo>
                <a:lnTo>
                  <a:pt x="1088" y="473"/>
                </a:lnTo>
                <a:lnTo>
                  <a:pt x="1041" y="2"/>
                </a:lnTo>
                <a:lnTo>
                  <a:pt x="1041" y="2"/>
                </a:lnTo>
                <a:lnTo>
                  <a:pt x="1024" y="1"/>
                </a:lnTo>
                <a:lnTo>
                  <a:pt x="994" y="0"/>
                </a:lnTo>
                <a:lnTo>
                  <a:pt x="994" y="0"/>
                </a:lnTo>
                <a:lnTo>
                  <a:pt x="978" y="1"/>
                </a:lnTo>
                <a:lnTo>
                  <a:pt x="964" y="1"/>
                </a:lnTo>
                <a:lnTo>
                  <a:pt x="951" y="3"/>
                </a:lnTo>
                <a:lnTo>
                  <a:pt x="941" y="8"/>
                </a:lnTo>
                <a:lnTo>
                  <a:pt x="931" y="13"/>
                </a:lnTo>
                <a:lnTo>
                  <a:pt x="923" y="21"/>
                </a:lnTo>
                <a:lnTo>
                  <a:pt x="916" y="31"/>
                </a:lnTo>
                <a:lnTo>
                  <a:pt x="910" y="44"/>
                </a:lnTo>
                <a:lnTo>
                  <a:pt x="818" y="276"/>
                </a:lnTo>
                <a:close/>
                <a:moveTo>
                  <a:pt x="293" y="373"/>
                </a:moveTo>
                <a:lnTo>
                  <a:pt x="293" y="373"/>
                </a:lnTo>
                <a:lnTo>
                  <a:pt x="271" y="380"/>
                </a:lnTo>
                <a:lnTo>
                  <a:pt x="242" y="389"/>
                </a:lnTo>
                <a:lnTo>
                  <a:pt x="225" y="392"/>
                </a:lnTo>
                <a:lnTo>
                  <a:pt x="209" y="396"/>
                </a:lnTo>
                <a:lnTo>
                  <a:pt x="193" y="398"/>
                </a:lnTo>
                <a:lnTo>
                  <a:pt x="177" y="398"/>
                </a:lnTo>
                <a:lnTo>
                  <a:pt x="177" y="398"/>
                </a:lnTo>
                <a:lnTo>
                  <a:pt x="162" y="398"/>
                </a:lnTo>
                <a:lnTo>
                  <a:pt x="147" y="396"/>
                </a:lnTo>
                <a:lnTo>
                  <a:pt x="135" y="391"/>
                </a:lnTo>
                <a:lnTo>
                  <a:pt x="129" y="389"/>
                </a:lnTo>
                <a:lnTo>
                  <a:pt x="123" y="385"/>
                </a:lnTo>
                <a:lnTo>
                  <a:pt x="118" y="381"/>
                </a:lnTo>
                <a:lnTo>
                  <a:pt x="114" y="377"/>
                </a:lnTo>
                <a:lnTo>
                  <a:pt x="110" y="372"/>
                </a:lnTo>
                <a:lnTo>
                  <a:pt x="107" y="366"/>
                </a:lnTo>
                <a:lnTo>
                  <a:pt x="105" y="360"/>
                </a:lnTo>
                <a:lnTo>
                  <a:pt x="104" y="353"/>
                </a:lnTo>
                <a:lnTo>
                  <a:pt x="102" y="345"/>
                </a:lnTo>
                <a:lnTo>
                  <a:pt x="101" y="337"/>
                </a:lnTo>
                <a:lnTo>
                  <a:pt x="101" y="337"/>
                </a:lnTo>
                <a:lnTo>
                  <a:pt x="102" y="323"/>
                </a:lnTo>
                <a:lnTo>
                  <a:pt x="106" y="310"/>
                </a:lnTo>
                <a:lnTo>
                  <a:pt x="108" y="305"/>
                </a:lnTo>
                <a:lnTo>
                  <a:pt x="112" y="299"/>
                </a:lnTo>
                <a:lnTo>
                  <a:pt x="116" y="294"/>
                </a:lnTo>
                <a:lnTo>
                  <a:pt x="120" y="290"/>
                </a:lnTo>
                <a:lnTo>
                  <a:pt x="125" y="286"/>
                </a:lnTo>
                <a:lnTo>
                  <a:pt x="131" y="283"/>
                </a:lnTo>
                <a:lnTo>
                  <a:pt x="138" y="279"/>
                </a:lnTo>
                <a:lnTo>
                  <a:pt x="145" y="277"/>
                </a:lnTo>
                <a:lnTo>
                  <a:pt x="163" y="273"/>
                </a:lnTo>
                <a:lnTo>
                  <a:pt x="183" y="271"/>
                </a:lnTo>
                <a:lnTo>
                  <a:pt x="293" y="268"/>
                </a:lnTo>
                <a:lnTo>
                  <a:pt x="293" y="373"/>
                </a:lnTo>
                <a:close/>
                <a:moveTo>
                  <a:pt x="231" y="0"/>
                </a:moveTo>
                <a:lnTo>
                  <a:pt x="231" y="0"/>
                </a:lnTo>
                <a:lnTo>
                  <a:pt x="198" y="1"/>
                </a:lnTo>
                <a:lnTo>
                  <a:pt x="166" y="5"/>
                </a:lnTo>
                <a:lnTo>
                  <a:pt x="136" y="8"/>
                </a:lnTo>
                <a:lnTo>
                  <a:pt x="109" y="14"/>
                </a:lnTo>
                <a:lnTo>
                  <a:pt x="86" y="20"/>
                </a:lnTo>
                <a:lnTo>
                  <a:pt x="66" y="25"/>
                </a:lnTo>
                <a:lnTo>
                  <a:pt x="49" y="31"/>
                </a:lnTo>
                <a:lnTo>
                  <a:pt x="37" y="37"/>
                </a:lnTo>
                <a:lnTo>
                  <a:pt x="59" y="114"/>
                </a:lnTo>
                <a:lnTo>
                  <a:pt x="59" y="114"/>
                </a:lnTo>
                <a:lnTo>
                  <a:pt x="71" y="110"/>
                </a:lnTo>
                <a:lnTo>
                  <a:pt x="104" y="102"/>
                </a:lnTo>
                <a:lnTo>
                  <a:pt x="125" y="97"/>
                </a:lnTo>
                <a:lnTo>
                  <a:pt x="150" y="92"/>
                </a:lnTo>
                <a:lnTo>
                  <a:pt x="175" y="90"/>
                </a:lnTo>
                <a:lnTo>
                  <a:pt x="201" y="89"/>
                </a:lnTo>
                <a:lnTo>
                  <a:pt x="201" y="89"/>
                </a:lnTo>
                <a:lnTo>
                  <a:pt x="222" y="90"/>
                </a:lnTo>
                <a:lnTo>
                  <a:pt x="240" y="92"/>
                </a:lnTo>
                <a:lnTo>
                  <a:pt x="248" y="95"/>
                </a:lnTo>
                <a:lnTo>
                  <a:pt x="257" y="97"/>
                </a:lnTo>
                <a:lnTo>
                  <a:pt x="263" y="100"/>
                </a:lnTo>
                <a:lnTo>
                  <a:pt x="269" y="105"/>
                </a:lnTo>
                <a:lnTo>
                  <a:pt x="275" y="110"/>
                </a:lnTo>
                <a:lnTo>
                  <a:pt x="280" y="114"/>
                </a:lnTo>
                <a:lnTo>
                  <a:pt x="283" y="121"/>
                </a:lnTo>
                <a:lnTo>
                  <a:pt x="286" y="128"/>
                </a:lnTo>
                <a:lnTo>
                  <a:pt x="289" y="135"/>
                </a:lnTo>
                <a:lnTo>
                  <a:pt x="291" y="144"/>
                </a:lnTo>
                <a:lnTo>
                  <a:pt x="292" y="153"/>
                </a:lnTo>
                <a:lnTo>
                  <a:pt x="292" y="164"/>
                </a:lnTo>
                <a:lnTo>
                  <a:pt x="292" y="197"/>
                </a:lnTo>
                <a:lnTo>
                  <a:pt x="201" y="197"/>
                </a:lnTo>
                <a:lnTo>
                  <a:pt x="201" y="197"/>
                </a:lnTo>
                <a:lnTo>
                  <a:pt x="174" y="198"/>
                </a:lnTo>
                <a:lnTo>
                  <a:pt x="148" y="201"/>
                </a:lnTo>
                <a:lnTo>
                  <a:pt x="125" y="204"/>
                </a:lnTo>
                <a:lnTo>
                  <a:pt x="105" y="210"/>
                </a:lnTo>
                <a:lnTo>
                  <a:pt x="86" y="216"/>
                </a:lnTo>
                <a:lnTo>
                  <a:pt x="69" y="224"/>
                </a:lnTo>
                <a:lnTo>
                  <a:pt x="55" y="232"/>
                </a:lnTo>
                <a:lnTo>
                  <a:pt x="43" y="242"/>
                </a:lnTo>
                <a:lnTo>
                  <a:pt x="32" y="253"/>
                </a:lnTo>
                <a:lnTo>
                  <a:pt x="23" y="264"/>
                </a:lnTo>
                <a:lnTo>
                  <a:pt x="16" y="276"/>
                </a:lnTo>
                <a:lnTo>
                  <a:pt x="10" y="288"/>
                </a:lnTo>
                <a:lnTo>
                  <a:pt x="6" y="302"/>
                </a:lnTo>
                <a:lnTo>
                  <a:pt x="2" y="316"/>
                </a:lnTo>
                <a:lnTo>
                  <a:pt x="1" y="330"/>
                </a:lnTo>
                <a:lnTo>
                  <a:pt x="0" y="344"/>
                </a:lnTo>
                <a:lnTo>
                  <a:pt x="0" y="344"/>
                </a:lnTo>
                <a:lnTo>
                  <a:pt x="1" y="362"/>
                </a:lnTo>
                <a:lnTo>
                  <a:pt x="3" y="380"/>
                </a:lnTo>
                <a:lnTo>
                  <a:pt x="8" y="395"/>
                </a:lnTo>
                <a:lnTo>
                  <a:pt x="14" y="408"/>
                </a:lnTo>
                <a:lnTo>
                  <a:pt x="22" y="421"/>
                </a:lnTo>
                <a:lnTo>
                  <a:pt x="30" y="433"/>
                </a:lnTo>
                <a:lnTo>
                  <a:pt x="39" y="442"/>
                </a:lnTo>
                <a:lnTo>
                  <a:pt x="51" y="450"/>
                </a:lnTo>
                <a:lnTo>
                  <a:pt x="61" y="458"/>
                </a:lnTo>
                <a:lnTo>
                  <a:pt x="74" y="464"/>
                </a:lnTo>
                <a:lnTo>
                  <a:pt x="86" y="468"/>
                </a:lnTo>
                <a:lnTo>
                  <a:pt x="100" y="473"/>
                </a:lnTo>
                <a:lnTo>
                  <a:pt x="114" y="475"/>
                </a:lnTo>
                <a:lnTo>
                  <a:pt x="128" y="478"/>
                </a:lnTo>
                <a:lnTo>
                  <a:pt x="141" y="479"/>
                </a:lnTo>
                <a:lnTo>
                  <a:pt x="155" y="480"/>
                </a:lnTo>
                <a:lnTo>
                  <a:pt x="155" y="480"/>
                </a:lnTo>
                <a:lnTo>
                  <a:pt x="170" y="479"/>
                </a:lnTo>
                <a:lnTo>
                  <a:pt x="185" y="478"/>
                </a:lnTo>
                <a:lnTo>
                  <a:pt x="213" y="474"/>
                </a:lnTo>
                <a:lnTo>
                  <a:pt x="236" y="468"/>
                </a:lnTo>
                <a:lnTo>
                  <a:pt x="255" y="462"/>
                </a:lnTo>
                <a:lnTo>
                  <a:pt x="271" y="456"/>
                </a:lnTo>
                <a:lnTo>
                  <a:pt x="284" y="450"/>
                </a:lnTo>
                <a:lnTo>
                  <a:pt x="292" y="445"/>
                </a:lnTo>
                <a:lnTo>
                  <a:pt x="297" y="444"/>
                </a:lnTo>
                <a:lnTo>
                  <a:pt x="297" y="444"/>
                </a:lnTo>
                <a:lnTo>
                  <a:pt x="299" y="445"/>
                </a:lnTo>
                <a:lnTo>
                  <a:pt x="304" y="447"/>
                </a:lnTo>
                <a:lnTo>
                  <a:pt x="311" y="450"/>
                </a:lnTo>
                <a:lnTo>
                  <a:pt x="320" y="453"/>
                </a:lnTo>
                <a:lnTo>
                  <a:pt x="332" y="457"/>
                </a:lnTo>
                <a:lnTo>
                  <a:pt x="350" y="460"/>
                </a:lnTo>
                <a:lnTo>
                  <a:pt x="370" y="462"/>
                </a:lnTo>
                <a:lnTo>
                  <a:pt x="397" y="463"/>
                </a:lnTo>
                <a:lnTo>
                  <a:pt x="397" y="137"/>
                </a:lnTo>
                <a:lnTo>
                  <a:pt x="397" y="137"/>
                </a:lnTo>
                <a:lnTo>
                  <a:pt x="397" y="119"/>
                </a:lnTo>
                <a:lnTo>
                  <a:pt x="395" y="103"/>
                </a:lnTo>
                <a:lnTo>
                  <a:pt x="391" y="88"/>
                </a:lnTo>
                <a:lnTo>
                  <a:pt x="387" y="74"/>
                </a:lnTo>
                <a:lnTo>
                  <a:pt x="380" y="62"/>
                </a:lnTo>
                <a:lnTo>
                  <a:pt x="373" y="51"/>
                </a:lnTo>
                <a:lnTo>
                  <a:pt x="364" y="40"/>
                </a:lnTo>
                <a:lnTo>
                  <a:pt x="353" y="32"/>
                </a:lnTo>
                <a:lnTo>
                  <a:pt x="343" y="24"/>
                </a:lnTo>
                <a:lnTo>
                  <a:pt x="330" y="17"/>
                </a:lnTo>
                <a:lnTo>
                  <a:pt x="316" y="13"/>
                </a:lnTo>
                <a:lnTo>
                  <a:pt x="301" y="8"/>
                </a:lnTo>
                <a:lnTo>
                  <a:pt x="285" y="5"/>
                </a:lnTo>
                <a:lnTo>
                  <a:pt x="268" y="2"/>
                </a:lnTo>
                <a:lnTo>
                  <a:pt x="251" y="1"/>
                </a:lnTo>
                <a:lnTo>
                  <a:pt x="231" y="0"/>
                </a:lnTo>
                <a:close/>
                <a:moveTo>
                  <a:pt x="1485" y="373"/>
                </a:moveTo>
                <a:lnTo>
                  <a:pt x="1485" y="373"/>
                </a:lnTo>
                <a:lnTo>
                  <a:pt x="1463" y="380"/>
                </a:lnTo>
                <a:lnTo>
                  <a:pt x="1433" y="389"/>
                </a:lnTo>
                <a:lnTo>
                  <a:pt x="1417" y="392"/>
                </a:lnTo>
                <a:lnTo>
                  <a:pt x="1400" y="396"/>
                </a:lnTo>
                <a:lnTo>
                  <a:pt x="1384" y="398"/>
                </a:lnTo>
                <a:lnTo>
                  <a:pt x="1369" y="398"/>
                </a:lnTo>
                <a:lnTo>
                  <a:pt x="1369" y="398"/>
                </a:lnTo>
                <a:lnTo>
                  <a:pt x="1353" y="398"/>
                </a:lnTo>
                <a:lnTo>
                  <a:pt x="1339" y="396"/>
                </a:lnTo>
                <a:lnTo>
                  <a:pt x="1325" y="391"/>
                </a:lnTo>
                <a:lnTo>
                  <a:pt x="1319" y="389"/>
                </a:lnTo>
                <a:lnTo>
                  <a:pt x="1315" y="385"/>
                </a:lnTo>
                <a:lnTo>
                  <a:pt x="1310" y="381"/>
                </a:lnTo>
                <a:lnTo>
                  <a:pt x="1306" y="377"/>
                </a:lnTo>
                <a:lnTo>
                  <a:pt x="1302" y="372"/>
                </a:lnTo>
                <a:lnTo>
                  <a:pt x="1299" y="366"/>
                </a:lnTo>
                <a:lnTo>
                  <a:pt x="1296" y="360"/>
                </a:lnTo>
                <a:lnTo>
                  <a:pt x="1294" y="353"/>
                </a:lnTo>
                <a:lnTo>
                  <a:pt x="1293" y="345"/>
                </a:lnTo>
                <a:lnTo>
                  <a:pt x="1293" y="337"/>
                </a:lnTo>
                <a:lnTo>
                  <a:pt x="1293" y="337"/>
                </a:lnTo>
                <a:lnTo>
                  <a:pt x="1294" y="323"/>
                </a:lnTo>
                <a:lnTo>
                  <a:pt x="1298" y="310"/>
                </a:lnTo>
                <a:lnTo>
                  <a:pt x="1300" y="305"/>
                </a:lnTo>
                <a:lnTo>
                  <a:pt x="1303" y="299"/>
                </a:lnTo>
                <a:lnTo>
                  <a:pt x="1307" y="294"/>
                </a:lnTo>
                <a:lnTo>
                  <a:pt x="1311" y="290"/>
                </a:lnTo>
                <a:lnTo>
                  <a:pt x="1317" y="286"/>
                </a:lnTo>
                <a:lnTo>
                  <a:pt x="1323" y="283"/>
                </a:lnTo>
                <a:lnTo>
                  <a:pt x="1330" y="279"/>
                </a:lnTo>
                <a:lnTo>
                  <a:pt x="1337" y="277"/>
                </a:lnTo>
                <a:lnTo>
                  <a:pt x="1354" y="273"/>
                </a:lnTo>
                <a:lnTo>
                  <a:pt x="1375" y="271"/>
                </a:lnTo>
                <a:lnTo>
                  <a:pt x="1485" y="268"/>
                </a:lnTo>
                <a:lnTo>
                  <a:pt x="1485" y="373"/>
                </a:lnTo>
                <a:close/>
                <a:moveTo>
                  <a:pt x="1423" y="0"/>
                </a:moveTo>
                <a:lnTo>
                  <a:pt x="1423" y="0"/>
                </a:lnTo>
                <a:lnTo>
                  <a:pt x="1388" y="1"/>
                </a:lnTo>
                <a:lnTo>
                  <a:pt x="1357" y="5"/>
                </a:lnTo>
                <a:lnTo>
                  <a:pt x="1328" y="8"/>
                </a:lnTo>
                <a:lnTo>
                  <a:pt x="1301" y="14"/>
                </a:lnTo>
                <a:lnTo>
                  <a:pt x="1278" y="20"/>
                </a:lnTo>
                <a:lnTo>
                  <a:pt x="1257" y="25"/>
                </a:lnTo>
                <a:lnTo>
                  <a:pt x="1241" y="31"/>
                </a:lnTo>
                <a:lnTo>
                  <a:pt x="1229" y="37"/>
                </a:lnTo>
                <a:lnTo>
                  <a:pt x="1250" y="114"/>
                </a:lnTo>
                <a:lnTo>
                  <a:pt x="1250" y="114"/>
                </a:lnTo>
                <a:lnTo>
                  <a:pt x="1263" y="110"/>
                </a:lnTo>
                <a:lnTo>
                  <a:pt x="1295" y="102"/>
                </a:lnTo>
                <a:lnTo>
                  <a:pt x="1316" y="97"/>
                </a:lnTo>
                <a:lnTo>
                  <a:pt x="1340" y="92"/>
                </a:lnTo>
                <a:lnTo>
                  <a:pt x="1365" y="90"/>
                </a:lnTo>
                <a:lnTo>
                  <a:pt x="1392" y="89"/>
                </a:lnTo>
                <a:lnTo>
                  <a:pt x="1392" y="89"/>
                </a:lnTo>
                <a:lnTo>
                  <a:pt x="1414" y="90"/>
                </a:lnTo>
                <a:lnTo>
                  <a:pt x="1432" y="92"/>
                </a:lnTo>
                <a:lnTo>
                  <a:pt x="1440" y="95"/>
                </a:lnTo>
                <a:lnTo>
                  <a:pt x="1447" y="97"/>
                </a:lnTo>
                <a:lnTo>
                  <a:pt x="1454" y="100"/>
                </a:lnTo>
                <a:lnTo>
                  <a:pt x="1461" y="105"/>
                </a:lnTo>
                <a:lnTo>
                  <a:pt x="1466" y="110"/>
                </a:lnTo>
                <a:lnTo>
                  <a:pt x="1470" y="114"/>
                </a:lnTo>
                <a:lnTo>
                  <a:pt x="1475" y="121"/>
                </a:lnTo>
                <a:lnTo>
                  <a:pt x="1478" y="128"/>
                </a:lnTo>
                <a:lnTo>
                  <a:pt x="1481" y="135"/>
                </a:lnTo>
                <a:lnTo>
                  <a:pt x="1482" y="144"/>
                </a:lnTo>
                <a:lnTo>
                  <a:pt x="1483" y="153"/>
                </a:lnTo>
                <a:lnTo>
                  <a:pt x="1484" y="164"/>
                </a:lnTo>
                <a:lnTo>
                  <a:pt x="1484" y="197"/>
                </a:lnTo>
                <a:lnTo>
                  <a:pt x="1392" y="197"/>
                </a:lnTo>
                <a:lnTo>
                  <a:pt x="1392" y="197"/>
                </a:lnTo>
                <a:lnTo>
                  <a:pt x="1364" y="198"/>
                </a:lnTo>
                <a:lnTo>
                  <a:pt x="1339" y="201"/>
                </a:lnTo>
                <a:lnTo>
                  <a:pt x="1316" y="204"/>
                </a:lnTo>
                <a:lnTo>
                  <a:pt x="1295" y="210"/>
                </a:lnTo>
                <a:lnTo>
                  <a:pt x="1277" y="216"/>
                </a:lnTo>
                <a:lnTo>
                  <a:pt x="1261" y="224"/>
                </a:lnTo>
                <a:lnTo>
                  <a:pt x="1247" y="232"/>
                </a:lnTo>
                <a:lnTo>
                  <a:pt x="1234" y="242"/>
                </a:lnTo>
                <a:lnTo>
                  <a:pt x="1223" y="253"/>
                </a:lnTo>
                <a:lnTo>
                  <a:pt x="1215" y="264"/>
                </a:lnTo>
                <a:lnTo>
                  <a:pt x="1207" y="276"/>
                </a:lnTo>
                <a:lnTo>
                  <a:pt x="1201" y="288"/>
                </a:lnTo>
                <a:lnTo>
                  <a:pt x="1198" y="302"/>
                </a:lnTo>
                <a:lnTo>
                  <a:pt x="1194" y="316"/>
                </a:lnTo>
                <a:lnTo>
                  <a:pt x="1192" y="330"/>
                </a:lnTo>
                <a:lnTo>
                  <a:pt x="1192" y="344"/>
                </a:lnTo>
                <a:lnTo>
                  <a:pt x="1192" y="344"/>
                </a:lnTo>
                <a:lnTo>
                  <a:pt x="1193" y="362"/>
                </a:lnTo>
                <a:lnTo>
                  <a:pt x="1195" y="380"/>
                </a:lnTo>
                <a:lnTo>
                  <a:pt x="1200" y="395"/>
                </a:lnTo>
                <a:lnTo>
                  <a:pt x="1206" y="408"/>
                </a:lnTo>
                <a:lnTo>
                  <a:pt x="1212" y="421"/>
                </a:lnTo>
                <a:lnTo>
                  <a:pt x="1222" y="433"/>
                </a:lnTo>
                <a:lnTo>
                  <a:pt x="1231" y="442"/>
                </a:lnTo>
                <a:lnTo>
                  <a:pt x="1241" y="450"/>
                </a:lnTo>
                <a:lnTo>
                  <a:pt x="1253" y="458"/>
                </a:lnTo>
                <a:lnTo>
                  <a:pt x="1265" y="464"/>
                </a:lnTo>
                <a:lnTo>
                  <a:pt x="1278" y="468"/>
                </a:lnTo>
                <a:lnTo>
                  <a:pt x="1291" y="473"/>
                </a:lnTo>
                <a:lnTo>
                  <a:pt x="1305" y="475"/>
                </a:lnTo>
                <a:lnTo>
                  <a:pt x="1318" y="478"/>
                </a:lnTo>
                <a:lnTo>
                  <a:pt x="1332" y="479"/>
                </a:lnTo>
                <a:lnTo>
                  <a:pt x="1346" y="480"/>
                </a:lnTo>
                <a:lnTo>
                  <a:pt x="1346" y="480"/>
                </a:lnTo>
                <a:lnTo>
                  <a:pt x="1362" y="479"/>
                </a:lnTo>
                <a:lnTo>
                  <a:pt x="1377" y="478"/>
                </a:lnTo>
                <a:lnTo>
                  <a:pt x="1403" y="474"/>
                </a:lnTo>
                <a:lnTo>
                  <a:pt x="1428" y="468"/>
                </a:lnTo>
                <a:lnTo>
                  <a:pt x="1447" y="462"/>
                </a:lnTo>
                <a:lnTo>
                  <a:pt x="1463" y="456"/>
                </a:lnTo>
                <a:lnTo>
                  <a:pt x="1476" y="450"/>
                </a:lnTo>
                <a:lnTo>
                  <a:pt x="1484" y="445"/>
                </a:lnTo>
                <a:lnTo>
                  <a:pt x="1489" y="444"/>
                </a:lnTo>
                <a:lnTo>
                  <a:pt x="1489" y="444"/>
                </a:lnTo>
                <a:lnTo>
                  <a:pt x="1491" y="445"/>
                </a:lnTo>
                <a:lnTo>
                  <a:pt x="1494" y="447"/>
                </a:lnTo>
                <a:lnTo>
                  <a:pt x="1501" y="450"/>
                </a:lnTo>
                <a:lnTo>
                  <a:pt x="1510" y="453"/>
                </a:lnTo>
                <a:lnTo>
                  <a:pt x="1524" y="457"/>
                </a:lnTo>
                <a:lnTo>
                  <a:pt x="1540" y="460"/>
                </a:lnTo>
                <a:lnTo>
                  <a:pt x="1562" y="462"/>
                </a:lnTo>
                <a:lnTo>
                  <a:pt x="1589" y="463"/>
                </a:lnTo>
                <a:lnTo>
                  <a:pt x="1589" y="137"/>
                </a:lnTo>
                <a:lnTo>
                  <a:pt x="1589" y="137"/>
                </a:lnTo>
                <a:lnTo>
                  <a:pt x="1589" y="119"/>
                </a:lnTo>
                <a:lnTo>
                  <a:pt x="1586" y="103"/>
                </a:lnTo>
                <a:lnTo>
                  <a:pt x="1583" y="88"/>
                </a:lnTo>
                <a:lnTo>
                  <a:pt x="1577" y="74"/>
                </a:lnTo>
                <a:lnTo>
                  <a:pt x="1571" y="62"/>
                </a:lnTo>
                <a:lnTo>
                  <a:pt x="1563" y="51"/>
                </a:lnTo>
                <a:lnTo>
                  <a:pt x="1555" y="40"/>
                </a:lnTo>
                <a:lnTo>
                  <a:pt x="1545" y="32"/>
                </a:lnTo>
                <a:lnTo>
                  <a:pt x="1533" y="24"/>
                </a:lnTo>
                <a:lnTo>
                  <a:pt x="1521" y="17"/>
                </a:lnTo>
                <a:lnTo>
                  <a:pt x="1508" y="13"/>
                </a:lnTo>
                <a:lnTo>
                  <a:pt x="1493" y="8"/>
                </a:lnTo>
                <a:lnTo>
                  <a:pt x="1477" y="5"/>
                </a:lnTo>
                <a:lnTo>
                  <a:pt x="1460" y="2"/>
                </a:lnTo>
                <a:lnTo>
                  <a:pt x="1441" y="1"/>
                </a:lnTo>
                <a:lnTo>
                  <a:pt x="1423" y="0"/>
                </a:lnTo>
                <a:close/>
                <a:moveTo>
                  <a:pt x="3080" y="355"/>
                </a:moveTo>
                <a:lnTo>
                  <a:pt x="3080" y="355"/>
                </a:lnTo>
                <a:lnTo>
                  <a:pt x="3055" y="366"/>
                </a:lnTo>
                <a:lnTo>
                  <a:pt x="3040" y="372"/>
                </a:lnTo>
                <a:lnTo>
                  <a:pt x="3024" y="376"/>
                </a:lnTo>
                <a:lnTo>
                  <a:pt x="3007" y="381"/>
                </a:lnTo>
                <a:lnTo>
                  <a:pt x="2989" y="384"/>
                </a:lnTo>
                <a:lnTo>
                  <a:pt x="2970" y="387"/>
                </a:lnTo>
                <a:lnTo>
                  <a:pt x="2951" y="388"/>
                </a:lnTo>
                <a:lnTo>
                  <a:pt x="2951" y="388"/>
                </a:lnTo>
                <a:lnTo>
                  <a:pt x="2938" y="388"/>
                </a:lnTo>
                <a:lnTo>
                  <a:pt x="2927" y="387"/>
                </a:lnTo>
                <a:lnTo>
                  <a:pt x="2916" y="384"/>
                </a:lnTo>
                <a:lnTo>
                  <a:pt x="2908" y="382"/>
                </a:lnTo>
                <a:lnTo>
                  <a:pt x="2900" y="378"/>
                </a:lnTo>
                <a:lnTo>
                  <a:pt x="2893" y="374"/>
                </a:lnTo>
                <a:lnTo>
                  <a:pt x="2887" y="368"/>
                </a:lnTo>
                <a:lnTo>
                  <a:pt x="2883" y="362"/>
                </a:lnTo>
                <a:lnTo>
                  <a:pt x="2878" y="355"/>
                </a:lnTo>
                <a:lnTo>
                  <a:pt x="2875" y="348"/>
                </a:lnTo>
                <a:lnTo>
                  <a:pt x="2872" y="339"/>
                </a:lnTo>
                <a:lnTo>
                  <a:pt x="2870" y="330"/>
                </a:lnTo>
                <a:lnTo>
                  <a:pt x="2868" y="308"/>
                </a:lnTo>
                <a:lnTo>
                  <a:pt x="2868" y="283"/>
                </a:lnTo>
                <a:lnTo>
                  <a:pt x="2868" y="5"/>
                </a:lnTo>
                <a:lnTo>
                  <a:pt x="2852" y="5"/>
                </a:lnTo>
                <a:lnTo>
                  <a:pt x="2852" y="5"/>
                </a:lnTo>
                <a:lnTo>
                  <a:pt x="2830" y="5"/>
                </a:lnTo>
                <a:lnTo>
                  <a:pt x="2803" y="7"/>
                </a:lnTo>
                <a:lnTo>
                  <a:pt x="2778" y="9"/>
                </a:lnTo>
                <a:lnTo>
                  <a:pt x="2763" y="12"/>
                </a:lnTo>
                <a:lnTo>
                  <a:pt x="2763" y="295"/>
                </a:lnTo>
                <a:lnTo>
                  <a:pt x="2763" y="295"/>
                </a:lnTo>
                <a:lnTo>
                  <a:pt x="2763" y="318"/>
                </a:lnTo>
                <a:lnTo>
                  <a:pt x="2764" y="339"/>
                </a:lnTo>
                <a:lnTo>
                  <a:pt x="2767" y="359"/>
                </a:lnTo>
                <a:lnTo>
                  <a:pt x="2769" y="377"/>
                </a:lnTo>
                <a:lnTo>
                  <a:pt x="2774" y="393"/>
                </a:lnTo>
                <a:lnTo>
                  <a:pt x="2779" y="408"/>
                </a:lnTo>
                <a:lnTo>
                  <a:pt x="2786" y="422"/>
                </a:lnTo>
                <a:lnTo>
                  <a:pt x="2794" y="434"/>
                </a:lnTo>
                <a:lnTo>
                  <a:pt x="2803" y="445"/>
                </a:lnTo>
                <a:lnTo>
                  <a:pt x="2815" y="455"/>
                </a:lnTo>
                <a:lnTo>
                  <a:pt x="2829" y="462"/>
                </a:lnTo>
                <a:lnTo>
                  <a:pt x="2843" y="468"/>
                </a:lnTo>
                <a:lnTo>
                  <a:pt x="2860" y="473"/>
                </a:lnTo>
                <a:lnTo>
                  <a:pt x="2878" y="477"/>
                </a:lnTo>
                <a:lnTo>
                  <a:pt x="2899" y="479"/>
                </a:lnTo>
                <a:lnTo>
                  <a:pt x="2922" y="480"/>
                </a:lnTo>
                <a:lnTo>
                  <a:pt x="2922" y="480"/>
                </a:lnTo>
                <a:lnTo>
                  <a:pt x="2940" y="479"/>
                </a:lnTo>
                <a:lnTo>
                  <a:pt x="2956" y="478"/>
                </a:lnTo>
                <a:lnTo>
                  <a:pt x="2973" y="477"/>
                </a:lnTo>
                <a:lnTo>
                  <a:pt x="2987" y="473"/>
                </a:lnTo>
                <a:lnTo>
                  <a:pt x="3014" y="467"/>
                </a:lnTo>
                <a:lnTo>
                  <a:pt x="3037" y="460"/>
                </a:lnTo>
                <a:lnTo>
                  <a:pt x="3055" y="453"/>
                </a:lnTo>
                <a:lnTo>
                  <a:pt x="3068" y="448"/>
                </a:lnTo>
                <a:lnTo>
                  <a:pt x="3082" y="442"/>
                </a:lnTo>
                <a:lnTo>
                  <a:pt x="3082" y="442"/>
                </a:lnTo>
                <a:lnTo>
                  <a:pt x="3089" y="445"/>
                </a:lnTo>
                <a:lnTo>
                  <a:pt x="3097" y="449"/>
                </a:lnTo>
                <a:lnTo>
                  <a:pt x="3108" y="452"/>
                </a:lnTo>
                <a:lnTo>
                  <a:pt x="3122" y="456"/>
                </a:lnTo>
                <a:lnTo>
                  <a:pt x="3139" y="459"/>
                </a:lnTo>
                <a:lnTo>
                  <a:pt x="3160" y="462"/>
                </a:lnTo>
                <a:lnTo>
                  <a:pt x="3184" y="463"/>
                </a:lnTo>
                <a:lnTo>
                  <a:pt x="3184" y="12"/>
                </a:lnTo>
                <a:lnTo>
                  <a:pt x="3184" y="12"/>
                </a:lnTo>
                <a:lnTo>
                  <a:pt x="3149" y="7"/>
                </a:lnTo>
                <a:lnTo>
                  <a:pt x="3123" y="6"/>
                </a:lnTo>
                <a:lnTo>
                  <a:pt x="3100" y="5"/>
                </a:lnTo>
                <a:lnTo>
                  <a:pt x="3080" y="5"/>
                </a:lnTo>
                <a:lnTo>
                  <a:pt x="3080" y="355"/>
                </a:lnTo>
                <a:close/>
                <a:moveTo>
                  <a:pt x="3307" y="463"/>
                </a:moveTo>
                <a:lnTo>
                  <a:pt x="3307" y="463"/>
                </a:lnTo>
                <a:lnTo>
                  <a:pt x="3319" y="465"/>
                </a:lnTo>
                <a:lnTo>
                  <a:pt x="3351" y="471"/>
                </a:lnTo>
                <a:lnTo>
                  <a:pt x="3374" y="474"/>
                </a:lnTo>
                <a:lnTo>
                  <a:pt x="3400" y="477"/>
                </a:lnTo>
                <a:lnTo>
                  <a:pt x="3430" y="479"/>
                </a:lnTo>
                <a:lnTo>
                  <a:pt x="3463" y="480"/>
                </a:lnTo>
                <a:lnTo>
                  <a:pt x="3463" y="480"/>
                </a:lnTo>
                <a:lnTo>
                  <a:pt x="3480" y="479"/>
                </a:lnTo>
                <a:lnTo>
                  <a:pt x="3496" y="478"/>
                </a:lnTo>
                <a:lnTo>
                  <a:pt x="3513" y="477"/>
                </a:lnTo>
                <a:lnTo>
                  <a:pt x="3529" y="473"/>
                </a:lnTo>
                <a:lnTo>
                  <a:pt x="3547" y="470"/>
                </a:lnTo>
                <a:lnTo>
                  <a:pt x="3563" y="464"/>
                </a:lnTo>
                <a:lnTo>
                  <a:pt x="3578" y="458"/>
                </a:lnTo>
                <a:lnTo>
                  <a:pt x="3593" y="451"/>
                </a:lnTo>
                <a:lnTo>
                  <a:pt x="3605" y="442"/>
                </a:lnTo>
                <a:lnTo>
                  <a:pt x="3618" y="432"/>
                </a:lnTo>
                <a:lnTo>
                  <a:pt x="3629" y="420"/>
                </a:lnTo>
                <a:lnTo>
                  <a:pt x="3639" y="407"/>
                </a:lnTo>
                <a:lnTo>
                  <a:pt x="3647" y="392"/>
                </a:lnTo>
                <a:lnTo>
                  <a:pt x="3652" y="375"/>
                </a:lnTo>
                <a:lnTo>
                  <a:pt x="3656" y="357"/>
                </a:lnTo>
                <a:lnTo>
                  <a:pt x="3657" y="337"/>
                </a:lnTo>
                <a:lnTo>
                  <a:pt x="3657" y="337"/>
                </a:lnTo>
                <a:lnTo>
                  <a:pt x="3656" y="323"/>
                </a:lnTo>
                <a:lnTo>
                  <a:pt x="3655" y="310"/>
                </a:lnTo>
                <a:lnTo>
                  <a:pt x="3651" y="299"/>
                </a:lnTo>
                <a:lnTo>
                  <a:pt x="3647" y="287"/>
                </a:lnTo>
                <a:lnTo>
                  <a:pt x="3641" y="278"/>
                </a:lnTo>
                <a:lnTo>
                  <a:pt x="3634" y="268"/>
                </a:lnTo>
                <a:lnTo>
                  <a:pt x="3626" y="260"/>
                </a:lnTo>
                <a:lnTo>
                  <a:pt x="3618" y="252"/>
                </a:lnTo>
                <a:lnTo>
                  <a:pt x="3608" y="243"/>
                </a:lnTo>
                <a:lnTo>
                  <a:pt x="3596" y="237"/>
                </a:lnTo>
                <a:lnTo>
                  <a:pt x="3585" y="228"/>
                </a:lnTo>
                <a:lnTo>
                  <a:pt x="3571" y="223"/>
                </a:lnTo>
                <a:lnTo>
                  <a:pt x="3542" y="210"/>
                </a:lnTo>
                <a:lnTo>
                  <a:pt x="3510" y="197"/>
                </a:lnTo>
                <a:lnTo>
                  <a:pt x="3510" y="197"/>
                </a:lnTo>
                <a:lnTo>
                  <a:pt x="3474" y="183"/>
                </a:lnTo>
                <a:lnTo>
                  <a:pt x="3459" y="177"/>
                </a:lnTo>
                <a:lnTo>
                  <a:pt x="3445" y="170"/>
                </a:lnTo>
                <a:lnTo>
                  <a:pt x="3434" y="162"/>
                </a:lnTo>
                <a:lnTo>
                  <a:pt x="3429" y="157"/>
                </a:lnTo>
                <a:lnTo>
                  <a:pt x="3426" y="152"/>
                </a:lnTo>
                <a:lnTo>
                  <a:pt x="3422" y="148"/>
                </a:lnTo>
                <a:lnTo>
                  <a:pt x="3420" y="142"/>
                </a:lnTo>
                <a:lnTo>
                  <a:pt x="3419" y="136"/>
                </a:lnTo>
                <a:lnTo>
                  <a:pt x="3419" y="130"/>
                </a:lnTo>
                <a:lnTo>
                  <a:pt x="3419" y="130"/>
                </a:lnTo>
                <a:lnTo>
                  <a:pt x="3419" y="123"/>
                </a:lnTo>
                <a:lnTo>
                  <a:pt x="3421" y="117"/>
                </a:lnTo>
                <a:lnTo>
                  <a:pt x="3426" y="108"/>
                </a:lnTo>
                <a:lnTo>
                  <a:pt x="3433" y="100"/>
                </a:lnTo>
                <a:lnTo>
                  <a:pt x="3437" y="97"/>
                </a:lnTo>
                <a:lnTo>
                  <a:pt x="3442" y="93"/>
                </a:lnTo>
                <a:lnTo>
                  <a:pt x="3449" y="91"/>
                </a:lnTo>
                <a:lnTo>
                  <a:pt x="3456" y="88"/>
                </a:lnTo>
                <a:lnTo>
                  <a:pt x="3464" y="85"/>
                </a:lnTo>
                <a:lnTo>
                  <a:pt x="3472" y="84"/>
                </a:lnTo>
                <a:lnTo>
                  <a:pt x="3482" y="83"/>
                </a:lnTo>
                <a:lnTo>
                  <a:pt x="3494" y="83"/>
                </a:lnTo>
                <a:lnTo>
                  <a:pt x="3494" y="83"/>
                </a:lnTo>
                <a:lnTo>
                  <a:pt x="3516" y="84"/>
                </a:lnTo>
                <a:lnTo>
                  <a:pt x="3537" y="87"/>
                </a:lnTo>
                <a:lnTo>
                  <a:pt x="3557" y="91"/>
                </a:lnTo>
                <a:lnTo>
                  <a:pt x="3575" y="96"/>
                </a:lnTo>
                <a:lnTo>
                  <a:pt x="3602" y="105"/>
                </a:lnTo>
                <a:lnTo>
                  <a:pt x="3612" y="110"/>
                </a:lnTo>
                <a:lnTo>
                  <a:pt x="3639" y="33"/>
                </a:lnTo>
                <a:lnTo>
                  <a:pt x="3639" y="33"/>
                </a:lnTo>
                <a:lnTo>
                  <a:pt x="3618" y="24"/>
                </a:lnTo>
                <a:lnTo>
                  <a:pt x="3603" y="18"/>
                </a:lnTo>
                <a:lnTo>
                  <a:pt x="3585" y="14"/>
                </a:lnTo>
                <a:lnTo>
                  <a:pt x="3564" y="8"/>
                </a:lnTo>
                <a:lnTo>
                  <a:pt x="3540" y="5"/>
                </a:lnTo>
                <a:lnTo>
                  <a:pt x="3513" y="1"/>
                </a:lnTo>
                <a:lnTo>
                  <a:pt x="3484" y="0"/>
                </a:lnTo>
                <a:lnTo>
                  <a:pt x="3484" y="0"/>
                </a:lnTo>
                <a:lnTo>
                  <a:pt x="3468" y="1"/>
                </a:lnTo>
                <a:lnTo>
                  <a:pt x="3452" y="2"/>
                </a:lnTo>
                <a:lnTo>
                  <a:pt x="3436" y="5"/>
                </a:lnTo>
                <a:lnTo>
                  <a:pt x="3421" y="9"/>
                </a:lnTo>
                <a:lnTo>
                  <a:pt x="3406" y="14"/>
                </a:lnTo>
                <a:lnTo>
                  <a:pt x="3392" y="20"/>
                </a:lnTo>
                <a:lnTo>
                  <a:pt x="3379" y="27"/>
                </a:lnTo>
                <a:lnTo>
                  <a:pt x="3366" y="35"/>
                </a:lnTo>
                <a:lnTo>
                  <a:pt x="3354" y="44"/>
                </a:lnTo>
                <a:lnTo>
                  <a:pt x="3344" y="53"/>
                </a:lnTo>
                <a:lnTo>
                  <a:pt x="3335" y="65"/>
                </a:lnTo>
                <a:lnTo>
                  <a:pt x="3328" y="77"/>
                </a:lnTo>
                <a:lnTo>
                  <a:pt x="3321" y="90"/>
                </a:lnTo>
                <a:lnTo>
                  <a:pt x="3316" y="105"/>
                </a:lnTo>
                <a:lnTo>
                  <a:pt x="3314" y="120"/>
                </a:lnTo>
                <a:lnTo>
                  <a:pt x="3313" y="137"/>
                </a:lnTo>
                <a:lnTo>
                  <a:pt x="3313" y="137"/>
                </a:lnTo>
                <a:lnTo>
                  <a:pt x="3314" y="153"/>
                </a:lnTo>
                <a:lnTo>
                  <a:pt x="3316" y="168"/>
                </a:lnTo>
                <a:lnTo>
                  <a:pt x="3321" y="183"/>
                </a:lnTo>
                <a:lnTo>
                  <a:pt x="3328" y="196"/>
                </a:lnTo>
                <a:lnTo>
                  <a:pt x="3335" y="208"/>
                </a:lnTo>
                <a:lnTo>
                  <a:pt x="3344" y="218"/>
                </a:lnTo>
                <a:lnTo>
                  <a:pt x="3354" y="227"/>
                </a:lnTo>
                <a:lnTo>
                  <a:pt x="3365" y="235"/>
                </a:lnTo>
                <a:lnTo>
                  <a:pt x="3376" y="243"/>
                </a:lnTo>
                <a:lnTo>
                  <a:pt x="3389" y="250"/>
                </a:lnTo>
                <a:lnTo>
                  <a:pt x="3402" y="257"/>
                </a:lnTo>
                <a:lnTo>
                  <a:pt x="3414" y="263"/>
                </a:lnTo>
                <a:lnTo>
                  <a:pt x="3441" y="272"/>
                </a:lnTo>
                <a:lnTo>
                  <a:pt x="3467" y="282"/>
                </a:lnTo>
                <a:lnTo>
                  <a:pt x="3467" y="282"/>
                </a:lnTo>
                <a:lnTo>
                  <a:pt x="3499" y="293"/>
                </a:lnTo>
                <a:lnTo>
                  <a:pt x="3514" y="299"/>
                </a:lnTo>
                <a:lnTo>
                  <a:pt x="3527" y="306"/>
                </a:lnTo>
                <a:lnTo>
                  <a:pt x="3537" y="314"/>
                </a:lnTo>
                <a:lnTo>
                  <a:pt x="3544" y="322"/>
                </a:lnTo>
                <a:lnTo>
                  <a:pt x="3548" y="327"/>
                </a:lnTo>
                <a:lnTo>
                  <a:pt x="3550" y="332"/>
                </a:lnTo>
                <a:lnTo>
                  <a:pt x="3551" y="337"/>
                </a:lnTo>
                <a:lnTo>
                  <a:pt x="3551" y="343"/>
                </a:lnTo>
                <a:lnTo>
                  <a:pt x="3551" y="343"/>
                </a:lnTo>
                <a:lnTo>
                  <a:pt x="3551" y="353"/>
                </a:lnTo>
                <a:lnTo>
                  <a:pt x="3548" y="363"/>
                </a:lnTo>
                <a:lnTo>
                  <a:pt x="3545" y="368"/>
                </a:lnTo>
                <a:lnTo>
                  <a:pt x="3542" y="373"/>
                </a:lnTo>
                <a:lnTo>
                  <a:pt x="3539" y="376"/>
                </a:lnTo>
                <a:lnTo>
                  <a:pt x="3534" y="381"/>
                </a:lnTo>
                <a:lnTo>
                  <a:pt x="3528" y="384"/>
                </a:lnTo>
                <a:lnTo>
                  <a:pt x="3521" y="388"/>
                </a:lnTo>
                <a:lnTo>
                  <a:pt x="3514" y="390"/>
                </a:lnTo>
                <a:lnTo>
                  <a:pt x="3505" y="392"/>
                </a:lnTo>
                <a:lnTo>
                  <a:pt x="3495" y="395"/>
                </a:lnTo>
                <a:lnTo>
                  <a:pt x="3484" y="396"/>
                </a:lnTo>
                <a:lnTo>
                  <a:pt x="3458" y="397"/>
                </a:lnTo>
                <a:lnTo>
                  <a:pt x="3458" y="397"/>
                </a:lnTo>
                <a:lnTo>
                  <a:pt x="3434" y="397"/>
                </a:lnTo>
                <a:lnTo>
                  <a:pt x="3411" y="395"/>
                </a:lnTo>
                <a:lnTo>
                  <a:pt x="3368" y="390"/>
                </a:lnTo>
                <a:lnTo>
                  <a:pt x="3338" y="385"/>
                </a:lnTo>
                <a:lnTo>
                  <a:pt x="3327" y="383"/>
                </a:lnTo>
                <a:lnTo>
                  <a:pt x="3307" y="463"/>
                </a:lnTo>
                <a:close/>
                <a:moveTo>
                  <a:pt x="1845" y="90"/>
                </a:moveTo>
                <a:lnTo>
                  <a:pt x="1845" y="90"/>
                </a:lnTo>
                <a:lnTo>
                  <a:pt x="1861" y="87"/>
                </a:lnTo>
                <a:lnTo>
                  <a:pt x="1881" y="84"/>
                </a:lnTo>
                <a:lnTo>
                  <a:pt x="1904" y="82"/>
                </a:lnTo>
                <a:lnTo>
                  <a:pt x="1928" y="82"/>
                </a:lnTo>
                <a:lnTo>
                  <a:pt x="1928" y="82"/>
                </a:lnTo>
                <a:lnTo>
                  <a:pt x="1943" y="82"/>
                </a:lnTo>
                <a:lnTo>
                  <a:pt x="1956" y="83"/>
                </a:lnTo>
                <a:lnTo>
                  <a:pt x="1969" y="87"/>
                </a:lnTo>
                <a:lnTo>
                  <a:pt x="1982" y="90"/>
                </a:lnTo>
                <a:lnTo>
                  <a:pt x="1994" y="95"/>
                </a:lnTo>
                <a:lnTo>
                  <a:pt x="2004" y="100"/>
                </a:lnTo>
                <a:lnTo>
                  <a:pt x="2015" y="108"/>
                </a:lnTo>
                <a:lnTo>
                  <a:pt x="2025" y="117"/>
                </a:lnTo>
                <a:lnTo>
                  <a:pt x="2033" y="127"/>
                </a:lnTo>
                <a:lnTo>
                  <a:pt x="2041" y="137"/>
                </a:lnTo>
                <a:lnTo>
                  <a:pt x="2048" y="150"/>
                </a:lnTo>
                <a:lnTo>
                  <a:pt x="2053" y="165"/>
                </a:lnTo>
                <a:lnTo>
                  <a:pt x="2058" y="180"/>
                </a:lnTo>
                <a:lnTo>
                  <a:pt x="2061" y="197"/>
                </a:lnTo>
                <a:lnTo>
                  <a:pt x="2063" y="216"/>
                </a:lnTo>
                <a:lnTo>
                  <a:pt x="2064" y="237"/>
                </a:lnTo>
                <a:lnTo>
                  <a:pt x="2064" y="237"/>
                </a:lnTo>
                <a:lnTo>
                  <a:pt x="2064" y="256"/>
                </a:lnTo>
                <a:lnTo>
                  <a:pt x="2063" y="275"/>
                </a:lnTo>
                <a:lnTo>
                  <a:pt x="2060" y="292"/>
                </a:lnTo>
                <a:lnTo>
                  <a:pt x="2057" y="308"/>
                </a:lnTo>
                <a:lnTo>
                  <a:pt x="2053" y="323"/>
                </a:lnTo>
                <a:lnTo>
                  <a:pt x="2049" y="336"/>
                </a:lnTo>
                <a:lnTo>
                  <a:pt x="2042" y="348"/>
                </a:lnTo>
                <a:lnTo>
                  <a:pt x="2035" y="359"/>
                </a:lnTo>
                <a:lnTo>
                  <a:pt x="2026" y="368"/>
                </a:lnTo>
                <a:lnTo>
                  <a:pt x="2015" y="376"/>
                </a:lnTo>
                <a:lnTo>
                  <a:pt x="2004" y="383"/>
                </a:lnTo>
                <a:lnTo>
                  <a:pt x="1990" y="389"/>
                </a:lnTo>
                <a:lnTo>
                  <a:pt x="1975" y="392"/>
                </a:lnTo>
                <a:lnTo>
                  <a:pt x="1958" y="396"/>
                </a:lnTo>
                <a:lnTo>
                  <a:pt x="1940" y="398"/>
                </a:lnTo>
                <a:lnTo>
                  <a:pt x="1919" y="398"/>
                </a:lnTo>
                <a:lnTo>
                  <a:pt x="1919" y="398"/>
                </a:lnTo>
                <a:lnTo>
                  <a:pt x="1892" y="397"/>
                </a:lnTo>
                <a:lnTo>
                  <a:pt x="1868" y="396"/>
                </a:lnTo>
                <a:lnTo>
                  <a:pt x="1845" y="393"/>
                </a:lnTo>
                <a:lnTo>
                  <a:pt x="1845" y="90"/>
                </a:lnTo>
                <a:close/>
                <a:moveTo>
                  <a:pt x="1934" y="0"/>
                </a:moveTo>
                <a:lnTo>
                  <a:pt x="1934" y="0"/>
                </a:lnTo>
                <a:lnTo>
                  <a:pt x="1910" y="1"/>
                </a:lnTo>
                <a:lnTo>
                  <a:pt x="1885" y="2"/>
                </a:lnTo>
                <a:lnTo>
                  <a:pt x="1860" y="5"/>
                </a:lnTo>
                <a:lnTo>
                  <a:pt x="1834" y="8"/>
                </a:lnTo>
                <a:lnTo>
                  <a:pt x="1808" y="12"/>
                </a:lnTo>
                <a:lnTo>
                  <a:pt x="1784" y="16"/>
                </a:lnTo>
                <a:lnTo>
                  <a:pt x="1761" y="22"/>
                </a:lnTo>
                <a:lnTo>
                  <a:pt x="1740" y="29"/>
                </a:lnTo>
                <a:lnTo>
                  <a:pt x="1740" y="465"/>
                </a:lnTo>
                <a:lnTo>
                  <a:pt x="1740" y="465"/>
                </a:lnTo>
                <a:lnTo>
                  <a:pt x="1758" y="468"/>
                </a:lnTo>
                <a:lnTo>
                  <a:pt x="1778" y="471"/>
                </a:lnTo>
                <a:lnTo>
                  <a:pt x="1823" y="475"/>
                </a:lnTo>
                <a:lnTo>
                  <a:pt x="1872" y="479"/>
                </a:lnTo>
                <a:lnTo>
                  <a:pt x="1915" y="480"/>
                </a:lnTo>
                <a:lnTo>
                  <a:pt x="1915" y="480"/>
                </a:lnTo>
                <a:lnTo>
                  <a:pt x="1950" y="479"/>
                </a:lnTo>
                <a:lnTo>
                  <a:pt x="1980" y="477"/>
                </a:lnTo>
                <a:lnTo>
                  <a:pt x="2009" y="472"/>
                </a:lnTo>
                <a:lnTo>
                  <a:pt x="2035" y="465"/>
                </a:lnTo>
                <a:lnTo>
                  <a:pt x="2058" y="458"/>
                </a:lnTo>
                <a:lnTo>
                  <a:pt x="2080" y="448"/>
                </a:lnTo>
                <a:lnTo>
                  <a:pt x="2089" y="442"/>
                </a:lnTo>
                <a:lnTo>
                  <a:pt x="2098" y="436"/>
                </a:lnTo>
                <a:lnTo>
                  <a:pt x="2107" y="429"/>
                </a:lnTo>
                <a:lnTo>
                  <a:pt x="2116" y="422"/>
                </a:lnTo>
                <a:lnTo>
                  <a:pt x="2122" y="414"/>
                </a:lnTo>
                <a:lnTo>
                  <a:pt x="2129" y="406"/>
                </a:lnTo>
                <a:lnTo>
                  <a:pt x="2136" y="398"/>
                </a:lnTo>
                <a:lnTo>
                  <a:pt x="2142" y="389"/>
                </a:lnTo>
                <a:lnTo>
                  <a:pt x="2147" y="378"/>
                </a:lnTo>
                <a:lnTo>
                  <a:pt x="2152" y="369"/>
                </a:lnTo>
                <a:lnTo>
                  <a:pt x="2160" y="346"/>
                </a:lnTo>
                <a:lnTo>
                  <a:pt x="2166" y="322"/>
                </a:lnTo>
                <a:lnTo>
                  <a:pt x="2171" y="297"/>
                </a:lnTo>
                <a:lnTo>
                  <a:pt x="2173" y="268"/>
                </a:lnTo>
                <a:lnTo>
                  <a:pt x="2174" y="237"/>
                </a:lnTo>
                <a:lnTo>
                  <a:pt x="2174" y="237"/>
                </a:lnTo>
                <a:lnTo>
                  <a:pt x="2173" y="210"/>
                </a:lnTo>
                <a:lnTo>
                  <a:pt x="2170" y="183"/>
                </a:lnTo>
                <a:lnTo>
                  <a:pt x="2165" y="160"/>
                </a:lnTo>
                <a:lnTo>
                  <a:pt x="2158" y="137"/>
                </a:lnTo>
                <a:lnTo>
                  <a:pt x="2149" y="117"/>
                </a:lnTo>
                <a:lnTo>
                  <a:pt x="2137" y="97"/>
                </a:lnTo>
                <a:lnTo>
                  <a:pt x="2125" y="80"/>
                </a:lnTo>
                <a:lnTo>
                  <a:pt x="2110" y="63"/>
                </a:lnTo>
                <a:lnTo>
                  <a:pt x="2094" y="48"/>
                </a:lnTo>
                <a:lnTo>
                  <a:pt x="2075" y="36"/>
                </a:lnTo>
                <a:lnTo>
                  <a:pt x="2056" y="25"/>
                </a:lnTo>
                <a:lnTo>
                  <a:pt x="2034" y="16"/>
                </a:lnTo>
                <a:lnTo>
                  <a:pt x="2011" y="9"/>
                </a:lnTo>
                <a:lnTo>
                  <a:pt x="1987" y="5"/>
                </a:lnTo>
                <a:lnTo>
                  <a:pt x="1960" y="1"/>
                </a:lnTo>
                <a:lnTo>
                  <a:pt x="1934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dirty="0">
              <a:solidFill>
                <a:srgbClr val="005EB8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12760954"/>
      </p:ext>
    </p:extLst>
  </p:cSld>
  <p:clrMapOvr>
    <a:masterClrMapping/>
  </p:clrMapOvr>
</p:sldLayout>
</file>

<file path=ppt/slideLayouts/slideLayout1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-branding cover with photo l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ectangle 8"/>
          <p:cNvSpPr/>
          <p:nvPr userDrawn="1"/>
        </p:nvSpPr>
        <p:spPr>
          <a:xfrm>
            <a:off x="0" y="2"/>
            <a:ext cx="11520000" cy="6480000"/>
          </a:xfrm>
          <a:prstGeom prst="rect">
            <a:avLst/>
          </a:prstGeom>
          <a:solidFill>
            <a:srgbClr val="D7D2CB"/>
          </a:solidFill>
          <a:ln w="12700">
            <a:solidFill>
              <a:srgbClr val="D7D2CB"/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GB" sz="2000" dirty="0" err="1" smtClean="0">
              <a:solidFill>
                <a:srgbClr val="FFFFFF"/>
              </a:solidFill>
            </a:endParaRPr>
          </a:p>
        </p:txBody>
      </p:sp>
      <p:sp>
        <p:nvSpPr>
          <p:cNvPr id="5" name="Content Placeholder 4"/>
          <p:cNvSpPr>
            <a:spLocks noGrp="1"/>
          </p:cNvSpPr>
          <p:nvPr>
            <p:ph sz="quarter" idx="14" hasCustomPrompt="1"/>
          </p:nvPr>
        </p:nvSpPr>
        <p:spPr>
          <a:xfrm>
            <a:off x="6409109" y="424421"/>
            <a:ext cx="2160240" cy="268964"/>
          </a:xfrm>
        </p:spPr>
        <p:txBody>
          <a:bodyPr lIns="0" tIns="0" rIns="0" bIns="0"/>
          <a:lstStyle>
            <a:lvl1pPr marL="0" indent="0">
              <a:buFontTx/>
              <a:buNone/>
              <a:defRPr sz="900">
                <a:solidFill>
                  <a:schemeClr val="tx1"/>
                </a:solidFill>
              </a:defRPr>
            </a:lvl1pPr>
          </a:lstStyle>
          <a:p>
            <a:pPr lvl="0"/>
            <a:r>
              <a:rPr lang="en-GB" dirty="0" smtClean="0"/>
              <a:t>Insert Co-branding logo</a:t>
            </a:r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3038991" y="994738"/>
            <a:ext cx="4897737" cy="1803048"/>
          </a:xfrm>
        </p:spPr>
        <p:txBody>
          <a:bodyPr anchor="b" anchorCtr="0"/>
          <a:lstStyle>
            <a:lvl1pPr algn="r">
              <a:defRPr sz="3200">
                <a:solidFill>
                  <a:schemeClr val="tx1"/>
                </a:solidFill>
              </a:defRPr>
            </a:lvl1pPr>
          </a:lstStyle>
          <a:p>
            <a:r>
              <a:rPr lang="en-GB" dirty="0" smtClean="0"/>
              <a:t>Add your title here</a:t>
            </a:r>
            <a:endParaRPr lang="en-GB" dirty="0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r>
              <a:rPr lang="en-GB" dirty="0" smtClean="0">
                <a:solidFill>
                  <a:srgbClr val="FFFFFF">
                    <a:lumMod val="65000"/>
                  </a:srgbClr>
                </a:solidFill>
              </a:rPr>
              <a:t>© 2014 Amadeus IT Group SA</a:t>
            </a:r>
            <a:endParaRPr lang="en-GB" dirty="0">
              <a:solidFill>
                <a:srgbClr val="FFFFFF">
                  <a:lumMod val="65000"/>
                </a:srgbClr>
              </a:solidFill>
            </a:endParaRPr>
          </a:p>
        </p:txBody>
      </p:sp>
      <p:sp>
        <p:nvSpPr>
          <p:cNvPr id="8" name="Picture Placeholder 7"/>
          <p:cNvSpPr>
            <a:spLocks noGrp="1"/>
          </p:cNvSpPr>
          <p:nvPr>
            <p:ph type="pic" sz="quarter" idx="12"/>
          </p:nvPr>
        </p:nvSpPr>
        <p:spPr>
          <a:xfrm>
            <a:off x="5" y="2580830"/>
            <a:ext cx="7788307" cy="3898091"/>
          </a:xfrm>
          <a:custGeom>
            <a:avLst/>
            <a:gdLst>
              <a:gd name="connsiteX0" fmla="*/ 0 w 7788067"/>
              <a:gd name="connsiteY0" fmla="*/ 0 h 3898091"/>
              <a:gd name="connsiteX1" fmla="*/ 7788067 w 7788067"/>
              <a:gd name="connsiteY1" fmla="*/ 0 h 3898091"/>
              <a:gd name="connsiteX2" fmla="*/ 7788067 w 7788067"/>
              <a:gd name="connsiteY2" fmla="*/ 3898091 h 3898091"/>
              <a:gd name="connsiteX3" fmla="*/ 0 w 7788067"/>
              <a:gd name="connsiteY3" fmla="*/ 3898091 h 3898091"/>
              <a:gd name="connsiteX4" fmla="*/ 0 w 7788067"/>
              <a:gd name="connsiteY4" fmla="*/ 0 h 3898091"/>
              <a:gd name="connsiteX0" fmla="*/ 0 w 7788067"/>
              <a:gd name="connsiteY0" fmla="*/ 0 h 3898091"/>
              <a:gd name="connsiteX1" fmla="*/ 620994 w 7788067"/>
              <a:gd name="connsiteY1" fmla="*/ 438684 h 3898091"/>
              <a:gd name="connsiteX2" fmla="*/ 7788067 w 7788067"/>
              <a:gd name="connsiteY2" fmla="*/ 0 h 3898091"/>
              <a:gd name="connsiteX3" fmla="*/ 7788067 w 7788067"/>
              <a:gd name="connsiteY3" fmla="*/ 3898091 h 3898091"/>
              <a:gd name="connsiteX4" fmla="*/ 0 w 7788067"/>
              <a:gd name="connsiteY4" fmla="*/ 3898091 h 3898091"/>
              <a:gd name="connsiteX5" fmla="*/ 0 w 7788067"/>
              <a:gd name="connsiteY5" fmla="*/ 0 h 3898091"/>
              <a:gd name="connsiteX0" fmla="*/ 600045 w 8388112"/>
              <a:gd name="connsiteY0" fmla="*/ 161747 h 4059838"/>
              <a:gd name="connsiteX1" fmla="*/ 1221039 w 8388112"/>
              <a:gd name="connsiteY1" fmla="*/ 600431 h 4059838"/>
              <a:gd name="connsiteX2" fmla="*/ 8388112 w 8388112"/>
              <a:gd name="connsiteY2" fmla="*/ 161747 h 4059838"/>
              <a:gd name="connsiteX3" fmla="*/ 8388112 w 8388112"/>
              <a:gd name="connsiteY3" fmla="*/ 4059838 h 4059838"/>
              <a:gd name="connsiteX4" fmla="*/ 600045 w 8388112"/>
              <a:gd name="connsiteY4" fmla="*/ 4059838 h 4059838"/>
              <a:gd name="connsiteX5" fmla="*/ 600045 w 8388112"/>
              <a:gd name="connsiteY5" fmla="*/ 161747 h 4059838"/>
              <a:gd name="connsiteX0" fmla="*/ 601654 w 8389721"/>
              <a:gd name="connsiteY0" fmla="*/ 0 h 3898091"/>
              <a:gd name="connsiteX1" fmla="*/ 1222648 w 8389721"/>
              <a:gd name="connsiteY1" fmla="*/ 438684 h 3898091"/>
              <a:gd name="connsiteX2" fmla="*/ 8389721 w 8389721"/>
              <a:gd name="connsiteY2" fmla="*/ 0 h 3898091"/>
              <a:gd name="connsiteX3" fmla="*/ 8389721 w 8389721"/>
              <a:gd name="connsiteY3" fmla="*/ 3898091 h 3898091"/>
              <a:gd name="connsiteX4" fmla="*/ 601654 w 8389721"/>
              <a:gd name="connsiteY4" fmla="*/ 3898091 h 3898091"/>
              <a:gd name="connsiteX5" fmla="*/ 601654 w 8389721"/>
              <a:gd name="connsiteY5" fmla="*/ 0 h 3898091"/>
              <a:gd name="connsiteX0" fmla="*/ 0 w 7788067"/>
              <a:gd name="connsiteY0" fmla="*/ 0 h 3898091"/>
              <a:gd name="connsiteX1" fmla="*/ 620994 w 7788067"/>
              <a:gd name="connsiteY1" fmla="*/ 438684 h 3898091"/>
              <a:gd name="connsiteX2" fmla="*/ 7788067 w 7788067"/>
              <a:gd name="connsiteY2" fmla="*/ 0 h 3898091"/>
              <a:gd name="connsiteX3" fmla="*/ 7788067 w 7788067"/>
              <a:gd name="connsiteY3" fmla="*/ 3898091 h 3898091"/>
              <a:gd name="connsiteX4" fmla="*/ 0 w 7788067"/>
              <a:gd name="connsiteY4" fmla="*/ 3898091 h 3898091"/>
              <a:gd name="connsiteX5" fmla="*/ 0 w 7788067"/>
              <a:gd name="connsiteY5" fmla="*/ 0 h 3898091"/>
              <a:gd name="connsiteX0" fmla="*/ 0 w 7788067"/>
              <a:gd name="connsiteY0" fmla="*/ 0 h 3898091"/>
              <a:gd name="connsiteX1" fmla="*/ 620994 w 7788067"/>
              <a:gd name="connsiteY1" fmla="*/ 438684 h 3898091"/>
              <a:gd name="connsiteX2" fmla="*/ 7788067 w 7788067"/>
              <a:gd name="connsiteY2" fmla="*/ 0 h 3898091"/>
              <a:gd name="connsiteX3" fmla="*/ 7788067 w 7788067"/>
              <a:gd name="connsiteY3" fmla="*/ 3898091 h 3898091"/>
              <a:gd name="connsiteX4" fmla="*/ 0 w 7788067"/>
              <a:gd name="connsiteY4" fmla="*/ 3898091 h 3898091"/>
              <a:gd name="connsiteX5" fmla="*/ 0 w 7788067"/>
              <a:gd name="connsiteY5" fmla="*/ 0 h 3898091"/>
              <a:gd name="connsiteX0" fmla="*/ 0 w 7788067"/>
              <a:gd name="connsiteY0" fmla="*/ 0 h 3898091"/>
              <a:gd name="connsiteX1" fmla="*/ 635237 w 7788067"/>
              <a:gd name="connsiteY1" fmla="*/ 450079 h 3898091"/>
              <a:gd name="connsiteX2" fmla="*/ 7788067 w 7788067"/>
              <a:gd name="connsiteY2" fmla="*/ 0 h 3898091"/>
              <a:gd name="connsiteX3" fmla="*/ 7788067 w 7788067"/>
              <a:gd name="connsiteY3" fmla="*/ 3898091 h 3898091"/>
              <a:gd name="connsiteX4" fmla="*/ 0 w 7788067"/>
              <a:gd name="connsiteY4" fmla="*/ 3898091 h 3898091"/>
              <a:gd name="connsiteX5" fmla="*/ 0 w 7788067"/>
              <a:gd name="connsiteY5" fmla="*/ 0 h 3898091"/>
              <a:gd name="connsiteX0" fmla="*/ 0 w 7788067"/>
              <a:gd name="connsiteY0" fmla="*/ 0 h 3898091"/>
              <a:gd name="connsiteX1" fmla="*/ 635237 w 7788067"/>
              <a:gd name="connsiteY1" fmla="*/ 450079 h 3898091"/>
              <a:gd name="connsiteX2" fmla="*/ 7788067 w 7788067"/>
              <a:gd name="connsiteY2" fmla="*/ 0 h 3898091"/>
              <a:gd name="connsiteX3" fmla="*/ 7788067 w 7788067"/>
              <a:gd name="connsiteY3" fmla="*/ 3898091 h 3898091"/>
              <a:gd name="connsiteX4" fmla="*/ 0 w 7788067"/>
              <a:gd name="connsiteY4" fmla="*/ 3898091 h 3898091"/>
              <a:gd name="connsiteX5" fmla="*/ 0 w 7788067"/>
              <a:gd name="connsiteY5" fmla="*/ 0 h 3898091"/>
              <a:gd name="connsiteX0" fmla="*/ 0 w 7788067"/>
              <a:gd name="connsiteY0" fmla="*/ 0 h 3898091"/>
              <a:gd name="connsiteX1" fmla="*/ 635237 w 7788067"/>
              <a:gd name="connsiteY1" fmla="*/ 450079 h 3898091"/>
              <a:gd name="connsiteX2" fmla="*/ 7788067 w 7788067"/>
              <a:gd name="connsiteY2" fmla="*/ 0 h 3898091"/>
              <a:gd name="connsiteX3" fmla="*/ 7788067 w 7788067"/>
              <a:gd name="connsiteY3" fmla="*/ 3898091 h 3898091"/>
              <a:gd name="connsiteX4" fmla="*/ 0 w 7788067"/>
              <a:gd name="connsiteY4" fmla="*/ 3898091 h 3898091"/>
              <a:gd name="connsiteX5" fmla="*/ 0 w 7788067"/>
              <a:gd name="connsiteY5" fmla="*/ 0 h 3898091"/>
              <a:gd name="connsiteX0" fmla="*/ 0 w 7788067"/>
              <a:gd name="connsiteY0" fmla="*/ 182261 h 4080352"/>
              <a:gd name="connsiteX1" fmla="*/ 635237 w 7788067"/>
              <a:gd name="connsiteY1" fmla="*/ 632340 h 4080352"/>
              <a:gd name="connsiteX2" fmla="*/ 1804989 w 7788067"/>
              <a:gd name="connsiteY2" fmla="*/ 639906 h 4080352"/>
              <a:gd name="connsiteX3" fmla="*/ 7788067 w 7788067"/>
              <a:gd name="connsiteY3" fmla="*/ 182261 h 4080352"/>
              <a:gd name="connsiteX4" fmla="*/ 7788067 w 7788067"/>
              <a:gd name="connsiteY4" fmla="*/ 4080352 h 4080352"/>
              <a:gd name="connsiteX5" fmla="*/ 0 w 7788067"/>
              <a:gd name="connsiteY5" fmla="*/ 4080352 h 4080352"/>
              <a:gd name="connsiteX6" fmla="*/ 0 w 7788067"/>
              <a:gd name="connsiteY6" fmla="*/ 182261 h 4080352"/>
              <a:gd name="connsiteX0" fmla="*/ 0 w 7788067"/>
              <a:gd name="connsiteY0" fmla="*/ 155932 h 4054023"/>
              <a:gd name="connsiteX1" fmla="*/ 635237 w 7788067"/>
              <a:gd name="connsiteY1" fmla="*/ 606011 h 4054023"/>
              <a:gd name="connsiteX2" fmla="*/ 1885952 w 7788067"/>
              <a:gd name="connsiteY2" fmla="*/ 844558 h 4054023"/>
              <a:gd name="connsiteX3" fmla="*/ 7788067 w 7788067"/>
              <a:gd name="connsiteY3" fmla="*/ 155932 h 4054023"/>
              <a:gd name="connsiteX4" fmla="*/ 7788067 w 7788067"/>
              <a:gd name="connsiteY4" fmla="*/ 4054023 h 4054023"/>
              <a:gd name="connsiteX5" fmla="*/ 0 w 7788067"/>
              <a:gd name="connsiteY5" fmla="*/ 4054023 h 4054023"/>
              <a:gd name="connsiteX6" fmla="*/ 0 w 7788067"/>
              <a:gd name="connsiteY6" fmla="*/ 155932 h 4054023"/>
              <a:gd name="connsiteX0" fmla="*/ 0 w 7788067"/>
              <a:gd name="connsiteY0" fmla="*/ 155932 h 4054023"/>
              <a:gd name="connsiteX1" fmla="*/ 635237 w 7788067"/>
              <a:gd name="connsiteY1" fmla="*/ 606011 h 4054023"/>
              <a:gd name="connsiteX2" fmla="*/ 1885952 w 7788067"/>
              <a:gd name="connsiteY2" fmla="*/ 844558 h 4054023"/>
              <a:gd name="connsiteX3" fmla="*/ 7788067 w 7788067"/>
              <a:gd name="connsiteY3" fmla="*/ 155932 h 4054023"/>
              <a:gd name="connsiteX4" fmla="*/ 7788067 w 7788067"/>
              <a:gd name="connsiteY4" fmla="*/ 4054023 h 4054023"/>
              <a:gd name="connsiteX5" fmla="*/ 0 w 7788067"/>
              <a:gd name="connsiteY5" fmla="*/ 4054023 h 4054023"/>
              <a:gd name="connsiteX6" fmla="*/ 0 w 7788067"/>
              <a:gd name="connsiteY6" fmla="*/ 155932 h 4054023"/>
              <a:gd name="connsiteX0" fmla="*/ 0 w 7788067"/>
              <a:gd name="connsiteY0" fmla="*/ 189681 h 4087772"/>
              <a:gd name="connsiteX1" fmla="*/ 635237 w 7788067"/>
              <a:gd name="connsiteY1" fmla="*/ 639760 h 4087772"/>
              <a:gd name="connsiteX2" fmla="*/ 1885952 w 7788067"/>
              <a:gd name="connsiteY2" fmla="*/ 878307 h 4087772"/>
              <a:gd name="connsiteX3" fmla="*/ 3278982 w 7788067"/>
              <a:gd name="connsiteY3" fmla="*/ 635420 h 4087772"/>
              <a:gd name="connsiteX4" fmla="*/ 7788067 w 7788067"/>
              <a:gd name="connsiteY4" fmla="*/ 189681 h 4087772"/>
              <a:gd name="connsiteX5" fmla="*/ 7788067 w 7788067"/>
              <a:gd name="connsiteY5" fmla="*/ 4087772 h 4087772"/>
              <a:gd name="connsiteX6" fmla="*/ 0 w 7788067"/>
              <a:gd name="connsiteY6" fmla="*/ 4087772 h 4087772"/>
              <a:gd name="connsiteX7" fmla="*/ 0 w 7788067"/>
              <a:gd name="connsiteY7" fmla="*/ 189681 h 4087772"/>
              <a:gd name="connsiteX0" fmla="*/ 0 w 7788067"/>
              <a:gd name="connsiteY0" fmla="*/ 162087 h 4060178"/>
              <a:gd name="connsiteX1" fmla="*/ 635237 w 7788067"/>
              <a:gd name="connsiteY1" fmla="*/ 612166 h 4060178"/>
              <a:gd name="connsiteX2" fmla="*/ 1885952 w 7788067"/>
              <a:gd name="connsiteY2" fmla="*/ 850713 h 4060178"/>
              <a:gd name="connsiteX3" fmla="*/ 3338513 w 7788067"/>
              <a:gd name="connsiteY3" fmla="*/ 834044 h 4060178"/>
              <a:gd name="connsiteX4" fmla="*/ 7788067 w 7788067"/>
              <a:gd name="connsiteY4" fmla="*/ 162087 h 4060178"/>
              <a:gd name="connsiteX5" fmla="*/ 7788067 w 7788067"/>
              <a:gd name="connsiteY5" fmla="*/ 4060178 h 4060178"/>
              <a:gd name="connsiteX6" fmla="*/ 0 w 7788067"/>
              <a:gd name="connsiteY6" fmla="*/ 4060178 h 4060178"/>
              <a:gd name="connsiteX7" fmla="*/ 0 w 7788067"/>
              <a:gd name="connsiteY7" fmla="*/ 162087 h 4060178"/>
              <a:gd name="connsiteX0" fmla="*/ 0 w 7788067"/>
              <a:gd name="connsiteY0" fmla="*/ 162087 h 4060178"/>
              <a:gd name="connsiteX1" fmla="*/ 635237 w 7788067"/>
              <a:gd name="connsiteY1" fmla="*/ 612166 h 4060178"/>
              <a:gd name="connsiteX2" fmla="*/ 1885952 w 7788067"/>
              <a:gd name="connsiteY2" fmla="*/ 850713 h 4060178"/>
              <a:gd name="connsiteX3" fmla="*/ 3338513 w 7788067"/>
              <a:gd name="connsiteY3" fmla="*/ 834044 h 4060178"/>
              <a:gd name="connsiteX4" fmla="*/ 7788067 w 7788067"/>
              <a:gd name="connsiteY4" fmla="*/ 162087 h 4060178"/>
              <a:gd name="connsiteX5" fmla="*/ 7788067 w 7788067"/>
              <a:gd name="connsiteY5" fmla="*/ 4060178 h 4060178"/>
              <a:gd name="connsiteX6" fmla="*/ 0 w 7788067"/>
              <a:gd name="connsiteY6" fmla="*/ 4060178 h 4060178"/>
              <a:gd name="connsiteX7" fmla="*/ 0 w 7788067"/>
              <a:gd name="connsiteY7" fmla="*/ 162087 h 4060178"/>
              <a:gd name="connsiteX0" fmla="*/ 0 w 7788067"/>
              <a:gd name="connsiteY0" fmla="*/ 162087 h 4060178"/>
              <a:gd name="connsiteX1" fmla="*/ 635237 w 7788067"/>
              <a:gd name="connsiteY1" fmla="*/ 612166 h 4060178"/>
              <a:gd name="connsiteX2" fmla="*/ 1885952 w 7788067"/>
              <a:gd name="connsiteY2" fmla="*/ 850713 h 4060178"/>
              <a:gd name="connsiteX3" fmla="*/ 3338513 w 7788067"/>
              <a:gd name="connsiteY3" fmla="*/ 834044 h 4060178"/>
              <a:gd name="connsiteX4" fmla="*/ 7788067 w 7788067"/>
              <a:gd name="connsiteY4" fmla="*/ 162087 h 4060178"/>
              <a:gd name="connsiteX5" fmla="*/ 7788067 w 7788067"/>
              <a:gd name="connsiteY5" fmla="*/ 4060178 h 4060178"/>
              <a:gd name="connsiteX6" fmla="*/ 0 w 7788067"/>
              <a:gd name="connsiteY6" fmla="*/ 4060178 h 4060178"/>
              <a:gd name="connsiteX7" fmla="*/ 0 w 7788067"/>
              <a:gd name="connsiteY7" fmla="*/ 162087 h 4060178"/>
              <a:gd name="connsiteX0" fmla="*/ 0 w 7788067"/>
              <a:gd name="connsiteY0" fmla="*/ 162087 h 4060178"/>
              <a:gd name="connsiteX1" fmla="*/ 635237 w 7788067"/>
              <a:gd name="connsiteY1" fmla="*/ 612166 h 4060178"/>
              <a:gd name="connsiteX2" fmla="*/ 1885952 w 7788067"/>
              <a:gd name="connsiteY2" fmla="*/ 850713 h 4060178"/>
              <a:gd name="connsiteX3" fmla="*/ 3338513 w 7788067"/>
              <a:gd name="connsiteY3" fmla="*/ 834044 h 4060178"/>
              <a:gd name="connsiteX4" fmla="*/ 7788067 w 7788067"/>
              <a:gd name="connsiteY4" fmla="*/ 162087 h 4060178"/>
              <a:gd name="connsiteX5" fmla="*/ 7788067 w 7788067"/>
              <a:gd name="connsiteY5" fmla="*/ 4060178 h 4060178"/>
              <a:gd name="connsiteX6" fmla="*/ 0 w 7788067"/>
              <a:gd name="connsiteY6" fmla="*/ 4060178 h 4060178"/>
              <a:gd name="connsiteX7" fmla="*/ 0 w 7788067"/>
              <a:gd name="connsiteY7" fmla="*/ 162087 h 4060178"/>
              <a:gd name="connsiteX0" fmla="*/ 0 w 7788067"/>
              <a:gd name="connsiteY0" fmla="*/ 162087 h 4060178"/>
              <a:gd name="connsiteX1" fmla="*/ 635237 w 7788067"/>
              <a:gd name="connsiteY1" fmla="*/ 612166 h 4060178"/>
              <a:gd name="connsiteX2" fmla="*/ 1885952 w 7788067"/>
              <a:gd name="connsiteY2" fmla="*/ 850713 h 4060178"/>
              <a:gd name="connsiteX3" fmla="*/ 3338513 w 7788067"/>
              <a:gd name="connsiteY3" fmla="*/ 834044 h 4060178"/>
              <a:gd name="connsiteX4" fmla="*/ 7788067 w 7788067"/>
              <a:gd name="connsiteY4" fmla="*/ 162087 h 4060178"/>
              <a:gd name="connsiteX5" fmla="*/ 7788067 w 7788067"/>
              <a:gd name="connsiteY5" fmla="*/ 4060178 h 4060178"/>
              <a:gd name="connsiteX6" fmla="*/ 0 w 7788067"/>
              <a:gd name="connsiteY6" fmla="*/ 4060178 h 4060178"/>
              <a:gd name="connsiteX7" fmla="*/ 0 w 7788067"/>
              <a:gd name="connsiteY7" fmla="*/ 162087 h 4060178"/>
              <a:gd name="connsiteX0" fmla="*/ 0 w 7788067"/>
              <a:gd name="connsiteY0" fmla="*/ 162087 h 4060178"/>
              <a:gd name="connsiteX1" fmla="*/ 635237 w 7788067"/>
              <a:gd name="connsiteY1" fmla="*/ 612166 h 4060178"/>
              <a:gd name="connsiteX2" fmla="*/ 1885952 w 7788067"/>
              <a:gd name="connsiteY2" fmla="*/ 850713 h 4060178"/>
              <a:gd name="connsiteX3" fmla="*/ 3338513 w 7788067"/>
              <a:gd name="connsiteY3" fmla="*/ 834044 h 4060178"/>
              <a:gd name="connsiteX4" fmla="*/ 7788067 w 7788067"/>
              <a:gd name="connsiteY4" fmla="*/ 162087 h 4060178"/>
              <a:gd name="connsiteX5" fmla="*/ 7788067 w 7788067"/>
              <a:gd name="connsiteY5" fmla="*/ 4060178 h 4060178"/>
              <a:gd name="connsiteX6" fmla="*/ 0 w 7788067"/>
              <a:gd name="connsiteY6" fmla="*/ 4060178 h 4060178"/>
              <a:gd name="connsiteX7" fmla="*/ 0 w 7788067"/>
              <a:gd name="connsiteY7" fmla="*/ 162087 h 4060178"/>
              <a:gd name="connsiteX0" fmla="*/ 0 w 7788067"/>
              <a:gd name="connsiteY0" fmla="*/ 162087 h 4060178"/>
              <a:gd name="connsiteX1" fmla="*/ 635237 w 7788067"/>
              <a:gd name="connsiteY1" fmla="*/ 612166 h 4060178"/>
              <a:gd name="connsiteX2" fmla="*/ 1885952 w 7788067"/>
              <a:gd name="connsiteY2" fmla="*/ 850713 h 4060178"/>
              <a:gd name="connsiteX3" fmla="*/ 3338513 w 7788067"/>
              <a:gd name="connsiteY3" fmla="*/ 834044 h 4060178"/>
              <a:gd name="connsiteX4" fmla="*/ 7788067 w 7788067"/>
              <a:gd name="connsiteY4" fmla="*/ 162087 h 4060178"/>
              <a:gd name="connsiteX5" fmla="*/ 7788067 w 7788067"/>
              <a:gd name="connsiteY5" fmla="*/ 4060178 h 4060178"/>
              <a:gd name="connsiteX6" fmla="*/ 0 w 7788067"/>
              <a:gd name="connsiteY6" fmla="*/ 4060178 h 4060178"/>
              <a:gd name="connsiteX7" fmla="*/ 0 w 7788067"/>
              <a:gd name="connsiteY7" fmla="*/ 162087 h 4060178"/>
              <a:gd name="connsiteX0" fmla="*/ 0 w 7788067"/>
              <a:gd name="connsiteY0" fmla="*/ 202873 h 4100964"/>
              <a:gd name="connsiteX1" fmla="*/ 635237 w 7788067"/>
              <a:gd name="connsiteY1" fmla="*/ 652952 h 4100964"/>
              <a:gd name="connsiteX2" fmla="*/ 1885952 w 7788067"/>
              <a:gd name="connsiteY2" fmla="*/ 891499 h 4100964"/>
              <a:gd name="connsiteX3" fmla="*/ 3338513 w 7788067"/>
              <a:gd name="connsiteY3" fmla="*/ 874830 h 4100964"/>
              <a:gd name="connsiteX4" fmla="*/ 4531520 w 7788067"/>
              <a:gd name="connsiteY4" fmla="*/ 586699 h 4100964"/>
              <a:gd name="connsiteX5" fmla="*/ 7788067 w 7788067"/>
              <a:gd name="connsiteY5" fmla="*/ 202873 h 4100964"/>
              <a:gd name="connsiteX6" fmla="*/ 7788067 w 7788067"/>
              <a:gd name="connsiteY6" fmla="*/ 4100964 h 4100964"/>
              <a:gd name="connsiteX7" fmla="*/ 0 w 7788067"/>
              <a:gd name="connsiteY7" fmla="*/ 4100964 h 4100964"/>
              <a:gd name="connsiteX8" fmla="*/ 0 w 7788067"/>
              <a:gd name="connsiteY8" fmla="*/ 202873 h 4100964"/>
              <a:gd name="connsiteX0" fmla="*/ 0 w 7788067"/>
              <a:gd name="connsiteY0" fmla="*/ 175071 h 4073162"/>
              <a:gd name="connsiteX1" fmla="*/ 635237 w 7788067"/>
              <a:gd name="connsiteY1" fmla="*/ 625150 h 4073162"/>
              <a:gd name="connsiteX2" fmla="*/ 1885952 w 7788067"/>
              <a:gd name="connsiteY2" fmla="*/ 863697 h 4073162"/>
              <a:gd name="connsiteX3" fmla="*/ 3338513 w 7788067"/>
              <a:gd name="connsiteY3" fmla="*/ 847028 h 4073162"/>
              <a:gd name="connsiteX4" fmla="*/ 4781552 w 7788067"/>
              <a:gd name="connsiteY4" fmla="*/ 763685 h 4073162"/>
              <a:gd name="connsiteX5" fmla="*/ 7788067 w 7788067"/>
              <a:gd name="connsiteY5" fmla="*/ 175071 h 4073162"/>
              <a:gd name="connsiteX6" fmla="*/ 7788067 w 7788067"/>
              <a:gd name="connsiteY6" fmla="*/ 4073162 h 4073162"/>
              <a:gd name="connsiteX7" fmla="*/ 0 w 7788067"/>
              <a:gd name="connsiteY7" fmla="*/ 4073162 h 4073162"/>
              <a:gd name="connsiteX8" fmla="*/ 0 w 7788067"/>
              <a:gd name="connsiteY8" fmla="*/ 175071 h 4073162"/>
              <a:gd name="connsiteX0" fmla="*/ 0 w 7788067"/>
              <a:gd name="connsiteY0" fmla="*/ 175071 h 4073162"/>
              <a:gd name="connsiteX1" fmla="*/ 635237 w 7788067"/>
              <a:gd name="connsiteY1" fmla="*/ 625150 h 4073162"/>
              <a:gd name="connsiteX2" fmla="*/ 1885952 w 7788067"/>
              <a:gd name="connsiteY2" fmla="*/ 863697 h 4073162"/>
              <a:gd name="connsiteX3" fmla="*/ 3338513 w 7788067"/>
              <a:gd name="connsiteY3" fmla="*/ 847028 h 4073162"/>
              <a:gd name="connsiteX4" fmla="*/ 4781552 w 7788067"/>
              <a:gd name="connsiteY4" fmla="*/ 763685 h 4073162"/>
              <a:gd name="connsiteX5" fmla="*/ 7788067 w 7788067"/>
              <a:gd name="connsiteY5" fmla="*/ 175071 h 4073162"/>
              <a:gd name="connsiteX6" fmla="*/ 7788067 w 7788067"/>
              <a:gd name="connsiteY6" fmla="*/ 4073162 h 4073162"/>
              <a:gd name="connsiteX7" fmla="*/ 0 w 7788067"/>
              <a:gd name="connsiteY7" fmla="*/ 4073162 h 4073162"/>
              <a:gd name="connsiteX8" fmla="*/ 0 w 7788067"/>
              <a:gd name="connsiteY8" fmla="*/ 175071 h 4073162"/>
              <a:gd name="connsiteX0" fmla="*/ 0 w 7788067"/>
              <a:gd name="connsiteY0" fmla="*/ 175071 h 4073162"/>
              <a:gd name="connsiteX1" fmla="*/ 635237 w 7788067"/>
              <a:gd name="connsiteY1" fmla="*/ 625150 h 4073162"/>
              <a:gd name="connsiteX2" fmla="*/ 1885952 w 7788067"/>
              <a:gd name="connsiteY2" fmla="*/ 863697 h 4073162"/>
              <a:gd name="connsiteX3" fmla="*/ 3338513 w 7788067"/>
              <a:gd name="connsiteY3" fmla="*/ 847028 h 4073162"/>
              <a:gd name="connsiteX4" fmla="*/ 4781552 w 7788067"/>
              <a:gd name="connsiteY4" fmla="*/ 763685 h 4073162"/>
              <a:gd name="connsiteX5" fmla="*/ 7788067 w 7788067"/>
              <a:gd name="connsiteY5" fmla="*/ 175071 h 4073162"/>
              <a:gd name="connsiteX6" fmla="*/ 7788067 w 7788067"/>
              <a:gd name="connsiteY6" fmla="*/ 4073162 h 4073162"/>
              <a:gd name="connsiteX7" fmla="*/ 0 w 7788067"/>
              <a:gd name="connsiteY7" fmla="*/ 4073162 h 4073162"/>
              <a:gd name="connsiteX8" fmla="*/ 0 w 7788067"/>
              <a:gd name="connsiteY8" fmla="*/ 175071 h 4073162"/>
              <a:gd name="connsiteX0" fmla="*/ 0 w 7788067"/>
              <a:gd name="connsiteY0" fmla="*/ 175071 h 4073162"/>
              <a:gd name="connsiteX1" fmla="*/ 635237 w 7788067"/>
              <a:gd name="connsiteY1" fmla="*/ 625150 h 4073162"/>
              <a:gd name="connsiteX2" fmla="*/ 1885952 w 7788067"/>
              <a:gd name="connsiteY2" fmla="*/ 863697 h 4073162"/>
              <a:gd name="connsiteX3" fmla="*/ 3338513 w 7788067"/>
              <a:gd name="connsiteY3" fmla="*/ 847028 h 4073162"/>
              <a:gd name="connsiteX4" fmla="*/ 4781552 w 7788067"/>
              <a:gd name="connsiteY4" fmla="*/ 763685 h 4073162"/>
              <a:gd name="connsiteX5" fmla="*/ 7788067 w 7788067"/>
              <a:gd name="connsiteY5" fmla="*/ 175071 h 4073162"/>
              <a:gd name="connsiteX6" fmla="*/ 7788067 w 7788067"/>
              <a:gd name="connsiteY6" fmla="*/ 4073162 h 4073162"/>
              <a:gd name="connsiteX7" fmla="*/ 0 w 7788067"/>
              <a:gd name="connsiteY7" fmla="*/ 4073162 h 4073162"/>
              <a:gd name="connsiteX8" fmla="*/ 0 w 7788067"/>
              <a:gd name="connsiteY8" fmla="*/ 175071 h 4073162"/>
              <a:gd name="connsiteX0" fmla="*/ 0 w 7788067"/>
              <a:gd name="connsiteY0" fmla="*/ 289790 h 4187881"/>
              <a:gd name="connsiteX1" fmla="*/ 635237 w 7788067"/>
              <a:gd name="connsiteY1" fmla="*/ 739869 h 4187881"/>
              <a:gd name="connsiteX2" fmla="*/ 1885952 w 7788067"/>
              <a:gd name="connsiteY2" fmla="*/ 978416 h 4187881"/>
              <a:gd name="connsiteX3" fmla="*/ 3338513 w 7788067"/>
              <a:gd name="connsiteY3" fmla="*/ 961747 h 4187881"/>
              <a:gd name="connsiteX4" fmla="*/ 4781552 w 7788067"/>
              <a:gd name="connsiteY4" fmla="*/ 878404 h 4187881"/>
              <a:gd name="connsiteX5" fmla="*/ 6279357 w 7788067"/>
              <a:gd name="connsiteY5" fmla="*/ 352148 h 4187881"/>
              <a:gd name="connsiteX6" fmla="*/ 7788067 w 7788067"/>
              <a:gd name="connsiteY6" fmla="*/ 289790 h 4187881"/>
              <a:gd name="connsiteX7" fmla="*/ 7788067 w 7788067"/>
              <a:gd name="connsiteY7" fmla="*/ 4187881 h 4187881"/>
              <a:gd name="connsiteX8" fmla="*/ 0 w 7788067"/>
              <a:gd name="connsiteY8" fmla="*/ 4187881 h 4187881"/>
              <a:gd name="connsiteX9" fmla="*/ 0 w 7788067"/>
              <a:gd name="connsiteY9" fmla="*/ 289790 h 4187881"/>
              <a:gd name="connsiteX0" fmla="*/ 0 w 7788067"/>
              <a:gd name="connsiteY0" fmla="*/ 171293 h 4069384"/>
              <a:gd name="connsiteX1" fmla="*/ 635237 w 7788067"/>
              <a:gd name="connsiteY1" fmla="*/ 621372 h 4069384"/>
              <a:gd name="connsiteX2" fmla="*/ 1885952 w 7788067"/>
              <a:gd name="connsiteY2" fmla="*/ 859919 h 4069384"/>
              <a:gd name="connsiteX3" fmla="*/ 3338513 w 7788067"/>
              <a:gd name="connsiteY3" fmla="*/ 843250 h 4069384"/>
              <a:gd name="connsiteX4" fmla="*/ 4781552 w 7788067"/>
              <a:gd name="connsiteY4" fmla="*/ 759907 h 4069384"/>
              <a:gd name="connsiteX5" fmla="*/ 6281738 w 7788067"/>
              <a:gd name="connsiteY5" fmla="*/ 978982 h 4069384"/>
              <a:gd name="connsiteX6" fmla="*/ 7788067 w 7788067"/>
              <a:gd name="connsiteY6" fmla="*/ 171293 h 4069384"/>
              <a:gd name="connsiteX7" fmla="*/ 7788067 w 7788067"/>
              <a:gd name="connsiteY7" fmla="*/ 4069384 h 4069384"/>
              <a:gd name="connsiteX8" fmla="*/ 0 w 7788067"/>
              <a:gd name="connsiteY8" fmla="*/ 4069384 h 4069384"/>
              <a:gd name="connsiteX9" fmla="*/ 0 w 7788067"/>
              <a:gd name="connsiteY9" fmla="*/ 171293 h 4069384"/>
              <a:gd name="connsiteX0" fmla="*/ 0 w 7788067"/>
              <a:gd name="connsiteY0" fmla="*/ 171293 h 4069384"/>
              <a:gd name="connsiteX1" fmla="*/ 635237 w 7788067"/>
              <a:gd name="connsiteY1" fmla="*/ 621372 h 4069384"/>
              <a:gd name="connsiteX2" fmla="*/ 1885952 w 7788067"/>
              <a:gd name="connsiteY2" fmla="*/ 859919 h 4069384"/>
              <a:gd name="connsiteX3" fmla="*/ 3338513 w 7788067"/>
              <a:gd name="connsiteY3" fmla="*/ 843250 h 4069384"/>
              <a:gd name="connsiteX4" fmla="*/ 4781552 w 7788067"/>
              <a:gd name="connsiteY4" fmla="*/ 759907 h 4069384"/>
              <a:gd name="connsiteX5" fmla="*/ 6281738 w 7788067"/>
              <a:gd name="connsiteY5" fmla="*/ 978982 h 4069384"/>
              <a:gd name="connsiteX6" fmla="*/ 7788067 w 7788067"/>
              <a:gd name="connsiteY6" fmla="*/ 171293 h 4069384"/>
              <a:gd name="connsiteX7" fmla="*/ 7788067 w 7788067"/>
              <a:gd name="connsiteY7" fmla="*/ 4069384 h 4069384"/>
              <a:gd name="connsiteX8" fmla="*/ 0 w 7788067"/>
              <a:gd name="connsiteY8" fmla="*/ 4069384 h 4069384"/>
              <a:gd name="connsiteX9" fmla="*/ 0 w 7788067"/>
              <a:gd name="connsiteY9" fmla="*/ 171293 h 4069384"/>
              <a:gd name="connsiteX0" fmla="*/ 0 w 7788067"/>
              <a:gd name="connsiteY0" fmla="*/ 171293 h 4069384"/>
              <a:gd name="connsiteX1" fmla="*/ 635237 w 7788067"/>
              <a:gd name="connsiteY1" fmla="*/ 621372 h 4069384"/>
              <a:gd name="connsiteX2" fmla="*/ 1885952 w 7788067"/>
              <a:gd name="connsiteY2" fmla="*/ 859919 h 4069384"/>
              <a:gd name="connsiteX3" fmla="*/ 3338513 w 7788067"/>
              <a:gd name="connsiteY3" fmla="*/ 843250 h 4069384"/>
              <a:gd name="connsiteX4" fmla="*/ 4781552 w 7788067"/>
              <a:gd name="connsiteY4" fmla="*/ 759907 h 4069384"/>
              <a:gd name="connsiteX5" fmla="*/ 6281738 w 7788067"/>
              <a:gd name="connsiteY5" fmla="*/ 978982 h 4069384"/>
              <a:gd name="connsiteX6" fmla="*/ 7788067 w 7788067"/>
              <a:gd name="connsiteY6" fmla="*/ 171293 h 4069384"/>
              <a:gd name="connsiteX7" fmla="*/ 7788067 w 7788067"/>
              <a:gd name="connsiteY7" fmla="*/ 4069384 h 4069384"/>
              <a:gd name="connsiteX8" fmla="*/ 0 w 7788067"/>
              <a:gd name="connsiteY8" fmla="*/ 4069384 h 4069384"/>
              <a:gd name="connsiteX9" fmla="*/ 0 w 7788067"/>
              <a:gd name="connsiteY9" fmla="*/ 171293 h 4069384"/>
              <a:gd name="connsiteX0" fmla="*/ 0 w 7788067"/>
              <a:gd name="connsiteY0" fmla="*/ 171293 h 4069384"/>
              <a:gd name="connsiteX1" fmla="*/ 635237 w 7788067"/>
              <a:gd name="connsiteY1" fmla="*/ 621372 h 4069384"/>
              <a:gd name="connsiteX2" fmla="*/ 1885952 w 7788067"/>
              <a:gd name="connsiteY2" fmla="*/ 859919 h 4069384"/>
              <a:gd name="connsiteX3" fmla="*/ 3338513 w 7788067"/>
              <a:gd name="connsiteY3" fmla="*/ 843250 h 4069384"/>
              <a:gd name="connsiteX4" fmla="*/ 4781552 w 7788067"/>
              <a:gd name="connsiteY4" fmla="*/ 759907 h 4069384"/>
              <a:gd name="connsiteX5" fmla="*/ 6288882 w 7788067"/>
              <a:gd name="connsiteY5" fmla="*/ 978982 h 4069384"/>
              <a:gd name="connsiteX6" fmla="*/ 7788067 w 7788067"/>
              <a:gd name="connsiteY6" fmla="*/ 171293 h 4069384"/>
              <a:gd name="connsiteX7" fmla="*/ 7788067 w 7788067"/>
              <a:gd name="connsiteY7" fmla="*/ 4069384 h 4069384"/>
              <a:gd name="connsiteX8" fmla="*/ 0 w 7788067"/>
              <a:gd name="connsiteY8" fmla="*/ 4069384 h 4069384"/>
              <a:gd name="connsiteX9" fmla="*/ 0 w 7788067"/>
              <a:gd name="connsiteY9" fmla="*/ 171293 h 4069384"/>
              <a:gd name="connsiteX0" fmla="*/ 0 w 7788067"/>
              <a:gd name="connsiteY0" fmla="*/ 171293 h 4069384"/>
              <a:gd name="connsiteX1" fmla="*/ 635237 w 7788067"/>
              <a:gd name="connsiteY1" fmla="*/ 621372 h 4069384"/>
              <a:gd name="connsiteX2" fmla="*/ 1885952 w 7788067"/>
              <a:gd name="connsiteY2" fmla="*/ 859919 h 4069384"/>
              <a:gd name="connsiteX3" fmla="*/ 3338513 w 7788067"/>
              <a:gd name="connsiteY3" fmla="*/ 843250 h 4069384"/>
              <a:gd name="connsiteX4" fmla="*/ 4781552 w 7788067"/>
              <a:gd name="connsiteY4" fmla="*/ 759907 h 4069384"/>
              <a:gd name="connsiteX5" fmla="*/ 6288882 w 7788067"/>
              <a:gd name="connsiteY5" fmla="*/ 978982 h 4069384"/>
              <a:gd name="connsiteX6" fmla="*/ 7788067 w 7788067"/>
              <a:gd name="connsiteY6" fmla="*/ 171293 h 4069384"/>
              <a:gd name="connsiteX7" fmla="*/ 7788067 w 7788067"/>
              <a:gd name="connsiteY7" fmla="*/ 4069384 h 4069384"/>
              <a:gd name="connsiteX8" fmla="*/ 0 w 7788067"/>
              <a:gd name="connsiteY8" fmla="*/ 4069384 h 4069384"/>
              <a:gd name="connsiteX9" fmla="*/ 0 w 7788067"/>
              <a:gd name="connsiteY9" fmla="*/ 171293 h 4069384"/>
              <a:gd name="connsiteX0" fmla="*/ 0 w 7788067"/>
              <a:gd name="connsiteY0" fmla="*/ 171293 h 4069384"/>
              <a:gd name="connsiteX1" fmla="*/ 635237 w 7788067"/>
              <a:gd name="connsiteY1" fmla="*/ 621372 h 4069384"/>
              <a:gd name="connsiteX2" fmla="*/ 1885952 w 7788067"/>
              <a:gd name="connsiteY2" fmla="*/ 859919 h 4069384"/>
              <a:gd name="connsiteX3" fmla="*/ 3338513 w 7788067"/>
              <a:gd name="connsiteY3" fmla="*/ 843250 h 4069384"/>
              <a:gd name="connsiteX4" fmla="*/ 4781552 w 7788067"/>
              <a:gd name="connsiteY4" fmla="*/ 759907 h 4069384"/>
              <a:gd name="connsiteX5" fmla="*/ 6288882 w 7788067"/>
              <a:gd name="connsiteY5" fmla="*/ 978982 h 4069384"/>
              <a:gd name="connsiteX6" fmla="*/ 7788067 w 7788067"/>
              <a:gd name="connsiteY6" fmla="*/ 171293 h 4069384"/>
              <a:gd name="connsiteX7" fmla="*/ 7788067 w 7788067"/>
              <a:gd name="connsiteY7" fmla="*/ 4069384 h 4069384"/>
              <a:gd name="connsiteX8" fmla="*/ 0 w 7788067"/>
              <a:gd name="connsiteY8" fmla="*/ 4069384 h 4069384"/>
              <a:gd name="connsiteX9" fmla="*/ 0 w 7788067"/>
              <a:gd name="connsiteY9" fmla="*/ 171293 h 4069384"/>
              <a:gd name="connsiteX0" fmla="*/ 0 w 7788067"/>
              <a:gd name="connsiteY0" fmla="*/ 0 h 3898091"/>
              <a:gd name="connsiteX1" fmla="*/ 635237 w 7788067"/>
              <a:gd name="connsiteY1" fmla="*/ 450079 h 3898091"/>
              <a:gd name="connsiteX2" fmla="*/ 1885952 w 7788067"/>
              <a:gd name="connsiteY2" fmla="*/ 688626 h 3898091"/>
              <a:gd name="connsiteX3" fmla="*/ 3338513 w 7788067"/>
              <a:gd name="connsiteY3" fmla="*/ 671957 h 3898091"/>
              <a:gd name="connsiteX4" fmla="*/ 4781552 w 7788067"/>
              <a:gd name="connsiteY4" fmla="*/ 588614 h 3898091"/>
              <a:gd name="connsiteX5" fmla="*/ 6288882 w 7788067"/>
              <a:gd name="connsiteY5" fmla="*/ 807689 h 3898091"/>
              <a:gd name="connsiteX6" fmla="*/ 7788067 w 7788067"/>
              <a:gd name="connsiteY6" fmla="*/ 2709334 h 3898091"/>
              <a:gd name="connsiteX7" fmla="*/ 7788067 w 7788067"/>
              <a:gd name="connsiteY7" fmla="*/ 3898091 h 3898091"/>
              <a:gd name="connsiteX8" fmla="*/ 0 w 7788067"/>
              <a:gd name="connsiteY8" fmla="*/ 3898091 h 3898091"/>
              <a:gd name="connsiteX9" fmla="*/ 0 w 7788067"/>
              <a:gd name="connsiteY9" fmla="*/ 0 h 3898091"/>
              <a:gd name="connsiteX0" fmla="*/ 0 w 7788067"/>
              <a:gd name="connsiteY0" fmla="*/ 0 h 3898091"/>
              <a:gd name="connsiteX1" fmla="*/ 635237 w 7788067"/>
              <a:gd name="connsiteY1" fmla="*/ 450079 h 3898091"/>
              <a:gd name="connsiteX2" fmla="*/ 1885952 w 7788067"/>
              <a:gd name="connsiteY2" fmla="*/ 688626 h 3898091"/>
              <a:gd name="connsiteX3" fmla="*/ 3338513 w 7788067"/>
              <a:gd name="connsiteY3" fmla="*/ 671957 h 3898091"/>
              <a:gd name="connsiteX4" fmla="*/ 4781552 w 7788067"/>
              <a:gd name="connsiteY4" fmla="*/ 588614 h 3898091"/>
              <a:gd name="connsiteX5" fmla="*/ 6288882 w 7788067"/>
              <a:gd name="connsiteY5" fmla="*/ 807689 h 3898091"/>
              <a:gd name="connsiteX6" fmla="*/ 7788067 w 7788067"/>
              <a:gd name="connsiteY6" fmla="*/ 2803279 h 3898091"/>
              <a:gd name="connsiteX7" fmla="*/ 7788067 w 7788067"/>
              <a:gd name="connsiteY7" fmla="*/ 3898091 h 3898091"/>
              <a:gd name="connsiteX8" fmla="*/ 0 w 7788067"/>
              <a:gd name="connsiteY8" fmla="*/ 3898091 h 3898091"/>
              <a:gd name="connsiteX9" fmla="*/ 0 w 7788067"/>
              <a:gd name="connsiteY9" fmla="*/ 0 h 3898091"/>
              <a:gd name="connsiteX0" fmla="*/ 0 w 7790558"/>
              <a:gd name="connsiteY0" fmla="*/ 0 h 3898091"/>
              <a:gd name="connsiteX1" fmla="*/ 635237 w 7790558"/>
              <a:gd name="connsiteY1" fmla="*/ 450079 h 3898091"/>
              <a:gd name="connsiteX2" fmla="*/ 1885952 w 7790558"/>
              <a:gd name="connsiteY2" fmla="*/ 688626 h 3898091"/>
              <a:gd name="connsiteX3" fmla="*/ 3338513 w 7790558"/>
              <a:gd name="connsiteY3" fmla="*/ 671957 h 3898091"/>
              <a:gd name="connsiteX4" fmla="*/ 4781552 w 7790558"/>
              <a:gd name="connsiteY4" fmla="*/ 588614 h 3898091"/>
              <a:gd name="connsiteX5" fmla="*/ 6288882 w 7790558"/>
              <a:gd name="connsiteY5" fmla="*/ 807689 h 3898091"/>
              <a:gd name="connsiteX6" fmla="*/ 7790558 w 7790558"/>
              <a:gd name="connsiteY6" fmla="*/ 2870551 h 3898091"/>
              <a:gd name="connsiteX7" fmla="*/ 7788067 w 7790558"/>
              <a:gd name="connsiteY7" fmla="*/ 3898091 h 3898091"/>
              <a:gd name="connsiteX8" fmla="*/ 0 w 7790558"/>
              <a:gd name="connsiteY8" fmla="*/ 3898091 h 3898091"/>
              <a:gd name="connsiteX9" fmla="*/ 0 w 7790558"/>
              <a:gd name="connsiteY9" fmla="*/ 0 h 3898091"/>
              <a:gd name="connsiteX0" fmla="*/ 0 w 7788306"/>
              <a:gd name="connsiteY0" fmla="*/ 0 h 3898091"/>
              <a:gd name="connsiteX1" fmla="*/ 635237 w 7788306"/>
              <a:gd name="connsiteY1" fmla="*/ 450079 h 3898091"/>
              <a:gd name="connsiteX2" fmla="*/ 1885952 w 7788306"/>
              <a:gd name="connsiteY2" fmla="*/ 688626 h 3898091"/>
              <a:gd name="connsiteX3" fmla="*/ 3338513 w 7788306"/>
              <a:gd name="connsiteY3" fmla="*/ 671957 h 3898091"/>
              <a:gd name="connsiteX4" fmla="*/ 4781552 w 7788306"/>
              <a:gd name="connsiteY4" fmla="*/ 588614 h 3898091"/>
              <a:gd name="connsiteX5" fmla="*/ 6288882 w 7788306"/>
              <a:gd name="connsiteY5" fmla="*/ 807689 h 3898091"/>
              <a:gd name="connsiteX6" fmla="*/ 7788067 w 7788306"/>
              <a:gd name="connsiteY6" fmla="*/ 2907924 h 3898091"/>
              <a:gd name="connsiteX7" fmla="*/ 7788067 w 7788306"/>
              <a:gd name="connsiteY7" fmla="*/ 3898091 h 3898091"/>
              <a:gd name="connsiteX8" fmla="*/ 0 w 7788306"/>
              <a:gd name="connsiteY8" fmla="*/ 3898091 h 3898091"/>
              <a:gd name="connsiteX9" fmla="*/ 0 w 7788306"/>
              <a:gd name="connsiteY9" fmla="*/ 0 h 3898091"/>
              <a:gd name="connsiteX0" fmla="*/ 0 w 7788306"/>
              <a:gd name="connsiteY0" fmla="*/ 0 h 3898091"/>
              <a:gd name="connsiteX1" fmla="*/ 635237 w 7788306"/>
              <a:gd name="connsiteY1" fmla="*/ 450079 h 3898091"/>
              <a:gd name="connsiteX2" fmla="*/ 1885952 w 7788306"/>
              <a:gd name="connsiteY2" fmla="*/ 688626 h 3898091"/>
              <a:gd name="connsiteX3" fmla="*/ 3338513 w 7788306"/>
              <a:gd name="connsiteY3" fmla="*/ 671957 h 3898091"/>
              <a:gd name="connsiteX4" fmla="*/ 4781552 w 7788306"/>
              <a:gd name="connsiteY4" fmla="*/ 588614 h 3898091"/>
              <a:gd name="connsiteX5" fmla="*/ 6288882 w 7788306"/>
              <a:gd name="connsiteY5" fmla="*/ 807689 h 3898091"/>
              <a:gd name="connsiteX6" fmla="*/ 7150757 w 7788306"/>
              <a:gd name="connsiteY6" fmla="*/ 1612454 h 3898091"/>
              <a:gd name="connsiteX7" fmla="*/ 7788067 w 7788306"/>
              <a:gd name="connsiteY7" fmla="*/ 2907924 h 3898091"/>
              <a:gd name="connsiteX8" fmla="*/ 7788067 w 7788306"/>
              <a:gd name="connsiteY8" fmla="*/ 3898091 h 3898091"/>
              <a:gd name="connsiteX9" fmla="*/ 0 w 7788306"/>
              <a:gd name="connsiteY9" fmla="*/ 3898091 h 3898091"/>
              <a:gd name="connsiteX10" fmla="*/ 0 w 7788306"/>
              <a:gd name="connsiteY10" fmla="*/ 0 h 3898091"/>
              <a:gd name="connsiteX0" fmla="*/ 0 w 7788306"/>
              <a:gd name="connsiteY0" fmla="*/ 0 h 3898091"/>
              <a:gd name="connsiteX1" fmla="*/ 635237 w 7788306"/>
              <a:gd name="connsiteY1" fmla="*/ 450079 h 3898091"/>
              <a:gd name="connsiteX2" fmla="*/ 1885952 w 7788306"/>
              <a:gd name="connsiteY2" fmla="*/ 688626 h 3898091"/>
              <a:gd name="connsiteX3" fmla="*/ 3338513 w 7788306"/>
              <a:gd name="connsiteY3" fmla="*/ 671957 h 3898091"/>
              <a:gd name="connsiteX4" fmla="*/ 4781552 w 7788306"/>
              <a:gd name="connsiteY4" fmla="*/ 588614 h 3898091"/>
              <a:gd name="connsiteX5" fmla="*/ 6288882 w 7788306"/>
              <a:gd name="connsiteY5" fmla="*/ 807689 h 3898091"/>
              <a:gd name="connsiteX6" fmla="*/ 7335132 w 7788306"/>
              <a:gd name="connsiteY6" fmla="*/ 1522758 h 3898091"/>
              <a:gd name="connsiteX7" fmla="*/ 7788067 w 7788306"/>
              <a:gd name="connsiteY7" fmla="*/ 2907924 h 3898091"/>
              <a:gd name="connsiteX8" fmla="*/ 7788067 w 7788306"/>
              <a:gd name="connsiteY8" fmla="*/ 3898091 h 3898091"/>
              <a:gd name="connsiteX9" fmla="*/ 0 w 7788306"/>
              <a:gd name="connsiteY9" fmla="*/ 3898091 h 3898091"/>
              <a:gd name="connsiteX10" fmla="*/ 0 w 7788306"/>
              <a:gd name="connsiteY10" fmla="*/ 0 h 3898091"/>
              <a:gd name="connsiteX0" fmla="*/ 0 w 7788306"/>
              <a:gd name="connsiteY0" fmla="*/ 0 h 3898091"/>
              <a:gd name="connsiteX1" fmla="*/ 635237 w 7788306"/>
              <a:gd name="connsiteY1" fmla="*/ 450079 h 3898091"/>
              <a:gd name="connsiteX2" fmla="*/ 1885952 w 7788306"/>
              <a:gd name="connsiteY2" fmla="*/ 688626 h 3898091"/>
              <a:gd name="connsiteX3" fmla="*/ 3338513 w 7788306"/>
              <a:gd name="connsiteY3" fmla="*/ 671957 h 3898091"/>
              <a:gd name="connsiteX4" fmla="*/ 4781552 w 7788306"/>
              <a:gd name="connsiteY4" fmla="*/ 588614 h 3898091"/>
              <a:gd name="connsiteX5" fmla="*/ 6288882 w 7788306"/>
              <a:gd name="connsiteY5" fmla="*/ 807689 h 3898091"/>
              <a:gd name="connsiteX6" fmla="*/ 7335132 w 7788306"/>
              <a:gd name="connsiteY6" fmla="*/ 1522758 h 3898091"/>
              <a:gd name="connsiteX7" fmla="*/ 7788067 w 7788306"/>
              <a:gd name="connsiteY7" fmla="*/ 2907924 h 3898091"/>
              <a:gd name="connsiteX8" fmla="*/ 7788067 w 7788306"/>
              <a:gd name="connsiteY8" fmla="*/ 3898091 h 3898091"/>
              <a:gd name="connsiteX9" fmla="*/ 0 w 7788306"/>
              <a:gd name="connsiteY9" fmla="*/ 3898091 h 3898091"/>
              <a:gd name="connsiteX10" fmla="*/ 0 w 7788306"/>
              <a:gd name="connsiteY10" fmla="*/ 0 h 3898091"/>
              <a:gd name="connsiteX0" fmla="*/ 0 w 7788306"/>
              <a:gd name="connsiteY0" fmla="*/ 0 h 3898091"/>
              <a:gd name="connsiteX1" fmla="*/ 635237 w 7788306"/>
              <a:gd name="connsiteY1" fmla="*/ 450079 h 3898091"/>
              <a:gd name="connsiteX2" fmla="*/ 1885952 w 7788306"/>
              <a:gd name="connsiteY2" fmla="*/ 688626 h 3898091"/>
              <a:gd name="connsiteX3" fmla="*/ 3338513 w 7788306"/>
              <a:gd name="connsiteY3" fmla="*/ 671957 h 3898091"/>
              <a:gd name="connsiteX4" fmla="*/ 4781552 w 7788306"/>
              <a:gd name="connsiteY4" fmla="*/ 588614 h 3898091"/>
              <a:gd name="connsiteX5" fmla="*/ 6288882 w 7788306"/>
              <a:gd name="connsiteY5" fmla="*/ 807689 h 3898091"/>
              <a:gd name="connsiteX6" fmla="*/ 7335132 w 7788306"/>
              <a:gd name="connsiteY6" fmla="*/ 1522758 h 3898091"/>
              <a:gd name="connsiteX7" fmla="*/ 7788067 w 7788306"/>
              <a:gd name="connsiteY7" fmla="*/ 2907924 h 3898091"/>
              <a:gd name="connsiteX8" fmla="*/ 7788067 w 7788306"/>
              <a:gd name="connsiteY8" fmla="*/ 3898091 h 3898091"/>
              <a:gd name="connsiteX9" fmla="*/ 0 w 7788306"/>
              <a:gd name="connsiteY9" fmla="*/ 3898091 h 3898091"/>
              <a:gd name="connsiteX10" fmla="*/ 0 w 7788306"/>
              <a:gd name="connsiteY10" fmla="*/ 0 h 3898091"/>
              <a:gd name="connsiteX0" fmla="*/ 0 w 7788306"/>
              <a:gd name="connsiteY0" fmla="*/ 0 h 3898091"/>
              <a:gd name="connsiteX1" fmla="*/ 635237 w 7788306"/>
              <a:gd name="connsiteY1" fmla="*/ 450079 h 3898091"/>
              <a:gd name="connsiteX2" fmla="*/ 1885952 w 7788306"/>
              <a:gd name="connsiteY2" fmla="*/ 688626 h 3898091"/>
              <a:gd name="connsiteX3" fmla="*/ 3338513 w 7788306"/>
              <a:gd name="connsiteY3" fmla="*/ 671957 h 3898091"/>
              <a:gd name="connsiteX4" fmla="*/ 4781552 w 7788306"/>
              <a:gd name="connsiteY4" fmla="*/ 588614 h 3898091"/>
              <a:gd name="connsiteX5" fmla="*/ 6288882 w 7788306"/>
              <a:gd name="connsiteY5" fmla="*/ 807689 h 3898091"/>
              <a:gd name="connsiteX6" fmla="*/ 7335132 w 7788306"/>
              <a:gd name="connsiteY6" fmla="*/ 1522758 h 3898091"/>
              <a:gd name="connsiteX7" fmla="*/ 7788067 w 7788306"/>
              <a:gd name="connsiteY7" fmla="*/ 2907924 h 3898091"/>
              <a:gd name="connsiteX8" fmla="*/ 7788067 w 7788306"/>
              <a:gd name="connsiteY8" fmla="*/ 3898091 h 3898091"/>
              <a:gd name="connsiteX9" fmla="*/ 0 w 7788306"/>
              <a:gd name="connsiteY9" fmla="*/ 3898091 h 3898091"/>
              <a:gd name="connsiteX10" fmla="*/ 0 w 7788306"/>
              <a:gd name="connsiteY10" fmla="*/ 0 h 3898091"/>
              <a:gd name="connsiteX0" fmla="*/ 0 w 7788306"/>
              <a:gd name="connsiteY0" fmla="*/ 0 h 3898091"/>
              <a:gd name="connsiteX1" fmla="*/ 635237 w 7788306"/>
              <a:gd name="connsiteY1" fmla="*/ 450079 h 3898091"/>
              <a:gd name="connsiteX2" fmla="*/ 1885952 w 7788306"/>
              <a:gd name="connsiteY2" fmla="*/ 688626 h 3898091"/>
              <a:gd name="connsiteX3" fmla="*/ 3338513 w 7788306"/>
              <a:gd name="connsiteY3" fmla="*/ 671957 h 3898091"/>
              <a:gd name="connsiteX4" fmla="*/ 4781552 w 7788306"/>
              <a:gd name="connsiteY4" fmla="*/ 588614 h 3898091"/>
              <a:gd name="connsiteX5" fmla="*/ 6288882 w 7788306"/>
              <a:gd name="connsiteY5" fmla="*/ 807689 h 3898091"/>
              <a:gd name="connsiteX6" fmla="*/ 7335132 w 7788306"/>
              <a:gd name="connsiteY6" fmla="*/ 1522758 h 3898091"/>
              <a:gd name="connsiteX7" fmla="*/ 7788067 w 7788306"/>
              <a:gd name="connsiteY7" fmla="*/ 2907924 h 3898091"/>
              <a:gd name="connsiteX8" fmla="*/ 7788067 w 7788306"/>
              <a:gd name="connsiteY8" fmla="*/ 3898091 h 3898091"/>
              <a:gd name="connsiteX9" fmla="*/ 0 w 7788306"/>
              <a:gd name="connsiteY9" fmla="*/ 3898091 h 3898091"/>
              <a:gd name="connsiteX10" fmla="*/ 0 w 7788306"/>
              <a:gd name="connsiteY10" fmla="*/ 0 h 3898091"/>
              <a:gd name="connsiteX0" fmla="*/ 0 w 7788306"/>
              <a:gd name="connsiteY0" fmla="*/ 0 h 3898091"/>
              <a:gd name="connsiteX1" fmla="*/ 635237 w 7788306"/>
              <a:gd name="connsiteY1" fmla="*/ 450079 h 3898091"/>
              <a:gd name="connsiteX2" fmla="*/ 1885952 w 7788306"/>
              <a:gd name="connsiteY2" fmla="*/ 688626 h 3898091"/>
              <a:gd name="connsiteX3" fmla="*/ 3338513 w 7788306"/>
              <a:gd name="connsiteY3" fmla="*/ 671957 h 3898091"/>
              <a:gd name="connsiteX4" fmla="*/ 4781552 w 7788306"/>
              <a:gd name="connsiteY4" fmla="*/ 588614 h 3898091"/>
              <a:gd name="connsiteX5" fmla="*/ 6288882 w 7788306"/>
              <a:gd name="connsiteY5" fmla="*/ 807689 h 3898091"/>
              <a:gd name="connsiteX6" fmla="*/ 7335132 w 7788306"/>
              <a:gd name="connsiteY6" fmla="*/ 1522758 h 3898091"/>
              <a:gd name="connsiteX7" fmla="*/ 7788067 w 7788306"/>
              <a:gd name="connsiteY7" fmla="*/ 2907924 h 3898091"/>
              <a:gd name="connsiteX8" fmla="*/ 7788067 w 7788306"/>
              <a:gd name="connsiteY8" fmla="*/ 3898091 h 3898091"/>
              <a:gd name="connsiteX9" fmla="*/ 0 w 7788306"/>
              <a:gd name="connsiteY9" fmla="*/ 3898091 h 3898091"/>
              <a:gd name="connsiteX10" fmla="*/ 0 w 7788306"/>
              <a:gd name="connsiteY10" fmla="*/ 0 h 3898091"/>
              <a:gd name="connsiteX0" fmla="*/ 0 w 7788306"/>
              <a:gd name="connsiteY0" fmla="*/ 0 h 3898091"/>
              <a:gd name="connsiteX1" fmla="*/ 635237 w 7788306"/>
              <a:gd name="connsiteY1" fmla="*/ 450079 h 3898091"/>
              <a:gd name="connsiteX2" fmla="*/ 1885952 w 7788306"/>
              <a:gd name="connsiteY2" fmla="*/ 688626 h 3898091"/>
              <a:gd name="connsiteX3" fmla="*/ 3338513 w 7788306"/>
              <a:gd name="connsiteY3" fmla="*/ 671957 h 3898091"/>
              <a:gd name="connsiteX4" fmla="*/ 4781552 w 7788306"/>
              <a:gd name="connsiteY4" fmla="*/ 588614 h 3898091"/>
              <a:gd name="connsiteX5" fmla="*/ 6288882 w 7788306"/>
              <a:gd name="connsiteY5" fmla="*/ 807689 h 3898091"/>
              <a:gd name="connsiteX6" fmla="*/ 7335132 w 7788306"/>
              <a:gd name="connsiteY6" fmla="*/ 1522758 h 3898091"/>
              <a:gd name="connsiteX7" fmla="*/ 7788067 w 7788306"/>
              <a:gd name="connsiteY7" fmla="*/ 2907924 h 3898091"/>
              <a:gd name="connsiteX8" fmla="*/ 7788067 w 7788306"/>
              <a:gd name="connsiteY8" fmla="*/ 3898091 h 3898091"/>
              <a:gd name="connsiteX9" fmla="*/ 0 w 7788306"/>
              <a:gd name="connsiteY9" fmla="*/ 3898091 h 3898091"/>
              <a:gd name="connsiteX10" fmla="*/ 0 w 7788306"/>
              <a:gd name="connsiteY10" fmla="*/ 0 h 3898091"/>
              <a:gd name="connsiteX0" fmla="*/ 0 w 7788306"/>
              <a:gd name="connsiteY0" fmla="*/ 0 h 3898091"/>
              <a:gd name="connsiteX1" fmla="*/ 635237 w 7788306"/>
              <a:gd name="connsiteY1" fmla="*/ 450079 h 3898091"/>
              <a:gd name="connsiteX2" fmla="*/ 1885952 w 7788306"/>
              <a:gd name="connsiteY2" fmla="*/ 688626 h 3898091"/>
              <a:gd name="connsiteX3" fmla="*/ 3338513 w 7788306"/>
              <a:gd name="connsiteY3" fmla="*/ 671957 h 3898091"/>
              <a:gd name="connsiteX4" fmla="*/ 4781552 w 7788306"/>
              <a:gd name="connsiteY4" fmla="*/ 588614 h 3898091"/>
              <a:gd name="connsiteX5" fmla="*/ 6288882 w 7788306"/>
              <a:gd name="connsiteY5" fmla="*/ 807689 h 3898091"/>
              <a:gd name="connsiteX6" fmla="*/ 7335132 w 7788306"/>
              <a:gd name="connsiteY6" fmla="*/ 1522758 h 3898091"/>
              <a:gd name="connsiteX7" fmla="*/ 7788067 w 7788306"/>
              <a:gd name="connsiteY7" fmla="*/ 2907924 h 3898091"/>
              <a:gd name="connsiteX8" fmla="*/ 7788067 w 7788306"/>
              <a:gd name="connsiteY8" fmla="*/ 3898091 h 3898091"/>
              <a:gd name="connsiteX9" fmla="*/ 0 w 7788306"/>
              <a:gd name="connsiteY9" fmla="*/ 3898091 h 3898091"/>
              <a:gd name="connsiteX10" fmla="*/ 0 w 7788306"/>
              <a:gd name="connsiteY10" fmla="*/ 0 h 3898091"/>
              <a:gd name="connsiteX0" fmla="*/ 0 w 7788306"/>
              <a:gd name="connsiteY0" fmla="*/ 0 h 3898091"/>
              <a:gd name="connsiteX1" fmla="*/ 635237 w 7788306"/>
              <a:gd name="connsiteY1" fmla="*/ 450079 h 3898091"/>
              <a:gd name="connsiteX2" fmla="*/ 1885952 w 7788306"/>
              <a:gd name="connsiteY2" fmla="*/ 688626 h 3898091"/>
              <a:gd name="connsiteX3" fmla="*/ 3338513 w 7788306"/>
              <a:gd name="connsiteY3" fmla="*/ 671957 h 3898091"/>
              <a:gd name="connsiteX4" fmla="*/ 4781552 w 7788306"/>
              <a:gd name="connsiteY4" fmla="*/ 588614 h 3898091"/>
              <a:gd name="connsiteX5" fmla="*/ 6288882 w 7788306"/>
              <a:gd name="connsiteY5" fmla="*/ 807689 h 3898091"/>
              <a:gd name="connsiteX6" fmla="*/ 7335132 w 7788306"/>
              <a:gd name="connsiteY6" fmla="*/ 1522758 h 3898091"/>
              <a:gd name="connsiteX7" fmla="*/ 7788067 w 7788306"/>
              <a:gd name="connsiteY7" fmla="*/ 2907924 h 3898091"/>
              <a:gd name="connsiteX8" fmla="*/ 7788067 w 7788306"/>
              <a:gd name="connsiteY8" fmla="*/ 3898091 h 3898091"/>
              <a:gd name="connsiteX9" fmla="*/ 0 w 7788306"/>
              <a:gd name="connsiteY9" fmla="*/ 3898091 h 3898091"/>
              <a:gd name="connsiteX10" fmla="*/ 0 w 7788306"/>
              <a:gd name="connsiteY10" fmla="*/ 0 h 3898091"/>
              <a:gd name="connsiteX0" fmla="*/ 0 w 7788306"/>
              <a:gd name="connsiteY0" fmla="*/ 0 h 3898091"/>
              <a:gd name="connsiteX1" fmla="*/ 635237 w 7788306"/>
              <a:gd name="connsiteY1" fmla="*/ 450079 h 3898091"/>
              <a:gd name="connsiteX2" fmla="*/ 1885952 w 7788306"/>
              <a:gd name="connsiteY2" fmla="*/ 688626 h 3898091"/>
              <a:gd name="connsiteX3" fmla="*/ 3338513 w 7788306"/>
              <a:gd name="connsiteY3" fmla="*/ 671957 h 3898091"/>
              <a:gd name="connsiteX4" fmla="*/ 4781552 w 7788306"/>
              <a:gd name="connsiteY4" fmla="*/ 588614 h 3898091"/>
              <a:gd name="connsiteX5" fmla="*/ 6288882 w 7788306"/>
              <a:gd name="connsiteY5" fmla="*/ 807689 h 3898091"/>
              <a:gd name="connsiteX6" fmla="*/ 7335132 w 7788306"/>
              <a:gd name="connsiteY6" fmla="*/ 1522758 h 3898091"/>
              <a:gd name="connsiteX7" fmla="*/ 7788067 w 7788306"/>
              <a:gd name="connsiteY7" fmla="*/ 2907924 h 3898091"/>
              <a:gd name="connsiteX8" fmla="*/ 7788067 w 7788306"/>
              <a:gd name="connsiteY8" fmla="*/ 3898091 h 3898091"/>
              <a:gd name="connsiteX9" fmla="*/ 0 w 7788306"/>
              <a:gd name="connsiteY9" fmla="*/ 3898091 h 3898091"/>
              <a:gd name="connsiteX10" fmla="*/ 0 w 7788306"/>
              <a:gd name="connsiteY10" fmla="*/ 0 h 38980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7788306" h="3898091">
                <a:moveTo>
                  <a:pt x="0" y="0"/>
                </a:moveTo>
                <a:cubicBezTo>
                  <a:pt x="86362" y="145620"/>
                  <a:pt x="325674" y="330546"/>
                  <a:pt x="635237" y="450079"/>
                </a:cubicBezTo>
                <a:cubicBezTo>
                  <a:pt x="944800" y="569612"/>
                  <a:pt x="1450091" y="679824"/>
                  <a:pt x="1885952" y="688626"/>
                </a:cubicBezTo>
                <a:cubicBezTo>
                  <a:pt x="2340863" y="704571"/>
                  <a:pt x="2414358" y="727197"/>
                  <a:pt x="3338513" y="671957"/>
                </a:cubicBezTo>
                <a:cubicBezTo>
                  <a:pt x="3819526" y="644176"/>
                  <a:pt x="4300539" y="604489"/>
                  <a:pt x="4781552" y="588614"/>
                </a:cubicBezTo>
                <a:cubicBezTo>
                  <a:pt x="5697936" y="584645"/>
                  <a:pt x="6187845" y="767679"/>
                  <a:pt x="6288882" y="807689"/>
                </a:cubicBezTo>
                <a:cubicBezTo>
                  <a:pt x="6549206" y="893617"/>
                  <a:pt x="7037929" y="1120397"/>
                  <a:pt x="7335132" y="1522758"/>
                </a:cubicBezTo>
                <a:cubicBezTo>
                  <a:pt x="7719539" y="2024782"/>
                  <a:pt x="7756596" y="2467187"/>
                  <a:pt x="7788067" y="2907924"/>
                </a:cubicBezTo>
                <a:cubicBezTo>
                  <a:pt x="7787237" y="3250437"/>
                  <a:pt x="7788897" y="3555578"/>
                  <a:pt x="7788067" y="3898091"/>
                </a:cubicBezTo>
                <a:lnTo>
                  <a:pt x="0" y="3898091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 w="3175">
            <a:noFill/>
          </a:ln>
        </p:spPr>
        <p:txBody>
          <a:bodyPr tIns="720000" anchor="ctr" anchorCtr="0">
            <a:normAutofit/>
          </a:bodyPr>
          <a:lstStyle>
            <a:lvl1pPr marL="0" indent="0" algn="ctr">
              <a:buFontTx/>
              <a:buNone/>
              <a:defRPr sz="1800"/>
            </a:lvl1pPr>
          </a:lstStyle>
          <a:p>
            <a:r>
              <a:rPr lang="en-US" noProof="0" smtClean="0"/>
              <a:t>Click icon to add picture</a:t>
            </a:r>
            <a:endParaRPr lang="en-US" noProof="0" dirty="0"/>
          </a:p>
        </p:txBody>
      </p:sp>
      <p:cxnSp>
        <p:nvCxnSpPr>
          <p:cNvPr id="12" name="Conector recto 12"/>
          <p:cNvCxnSpPr/>
          <p:nvPr userDrawn="1"/>
        </p:nvCxnSpPr>
        <p:spPr>
          <a:xfrm flipH="1">
            <a:off x="8065772" y="2680050"/>
            <a:ext cx="2729241" cy="0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32" name="Subtitle 2"/>
          <p:cNvSpPr>
            <a:spLocks noGrp="1"/>
          </p:cNvSpPr>
          <p:nvPr>
            <p:ph type="subTitle" idx="1" hasCustomPrompt="1"/>
          </p:nvPr>
        </p:nvSpPr>
        <p:spPr>
          <a:xfrm>
            <a:off x="8060151" y="2807311"/>
            <a:ext cx="2734850" cy="1476892"/>
          </a:xfrm>
        </p:spPr>
        <p:txBody>
          <a:bodyPr lIns="0" tIns="0" rIns="0" bIns="0">
            <a:noAutofit/>
          </a:bodyPr>
          <a:lstStyle>
            <a:lvl1pPr marL="0" indent="0" algn="l" defTabSz="914400" rtl="0" eaLnBrk="1" latinLnBrk="0" hangingPunct="1">
              <a:spcBef>
                <a:spcPct val="20000"/>
              </a:spcBef>
              <a:buSzPct val="25000"/>
              <a:buFontTx/>
              <a:buNone/>
              <a:defRPr lang="en-US" sz="1400" kern="1200" noProof="0" dirty="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GB" sz="1400" dirty="0" smtClean="0"/>
              <a:t>Insert your subheading here to support your heading</a:t>
            </a:r>
            <a:endParaRPr lang="en-GB" sz="1400" dirty="0"/>
          </a:p>
        </p:txBody>
      </p:sp>
      <p:sp>
        <p:nvSpPr>
          <p:cNvPr id="34" name="Text Placeholder 33"/>
          <p:cNvSpPr>
            <a:spLocks noGrp="1"/>
          </p:cNvSpPr>
          <p:nvPr>
            <p:ph type="body" sz="quarter" idx="13" hasCustomPrompt="1"/>
          </p:nvPr>
        </p:nvSpPr>
        <p:spPr>
          <a:xfrm>
            <a:off x="8060161" y="5276619"/>
            <a:ext cx="2734848" cy="914400"/>
          </a:xfrm>
        </p:spPr>
        <p:txBody>
          <a:bodyPr lIns="0" tIns="0" rIns="0" bIns="0" anchor="b" anchorCtr="0">
            <a:noAutofit/>
          </a:bodyPr>
          <a:lstStyle>
            <a:lvl1pPr marL="0" indent="0" algn="r">
              <a:buFontTx/>
              <a:buNone/>
              <a:defRPr lang="en-US" sz="10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</a:lstStyle>
          <a:p>
            <a:r>
              <a:rPr lang="en-GB" dirty="0" smtClean="0"/>
              <a:t>Insert Author, department, date, place</a:t>
            </a:r>
            <a:endParaRPr lang="en-GB" dirty="0"/>
          </a:p>
        </p:txBody>
      </p:sp>
      <p:sp>
        <p:nvSpPr>
          <p:cNvPr id="36" name="Text Box 12"/>
          <p:cNvSpPr txBox="1">
            <a:spLocks noChangeArrowheads="1"/>
          </p:cNvSpPr>
          <p:nvPr userDrawn="1"/>
        </p:nvSpPr>
        <p:spPr bwMode="auto">
          <a:xfrm>
            <a:off x="11604201" y="413445"/>
            <a:ext cx="1681163" cy="110799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tabLst>
                <a:tab pos="165100" algn="l"/>
              </a:tabLst>
              <a:defRPr/>
            </a:pPr>
            <a:r>
              <a:rPr lang="en-GB" sz="900" b="1" noProof="1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Insert Co-branding logo</a:t>
            </a:r>
            <a:r>
              <a:rPr lang="en-GB" sz="900" noProof="1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/>
            </a:r>
            <a:br>
              <a:rPr lang="en-GB" sz="900" noProof="1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</a:br>
            <a:r>
              <a:rPr lang="en-GB" sz="900" b="1" noProof="1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1. </a:t>
            </a:r>
            <a:r>
              <a:rPr lang="en-GB" sz="900" noProof="1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Click on placeholder</a:t>
            </a:r>
            <a:br>
              <a:rPr lang="en-GB" sz="900" noProof="1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</a:br>
            <a:r>
              <a:rPr lang="en-GB" sz="900" b="1" noProof="1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2. </a:t>
            </a:r>
            <a:r>
              <a:rPr lang="en-GB" sz="900" noProof="1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Click ’Insert’ </a:t>
            </a:r>
            <a:br>
              <a:rPr lang="en-GB" sz="900" noProof="1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</a:br>
            <a:r>
              <a:rPr lang="en-GB" sz="900" b="1" noProof="1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3. </a:t>
            </a:r>
            <a:r>
              <a:rPr lang="en-GB" sz="900" noProof="1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Click ‘Picture’</a:t>
            </a:r>
            <a:br>
              <a:rPr lang="en-GB" sz="900" noProof="1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</a:br>
            <a:r>
              <a:rPr lang="en-GB" sz="900" b="1" noProof="1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4. </a:t>
            </a:r>
            <a:r>
              <a:rPr lang="en-GB" sz="900" noProof="1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Locate the co-branding </a:t>
            </a:r>
            <a:br>
              <a:rPr lang="en-GB" sz="900" noProof="1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</a:br>
            <a:r>
              <a:rPr lang="en-GB" sz="900" noProof="1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	logo, click Insert</a:t>
            </a:r>
            <a:br>
              <a:rPr lang="en-GB" sz="900" noProof="1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</a:br>
            <a:r>
              <a:rPr lang="en-GB" sz="900" b="1" noProof="1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5. </a:t>
            </a:r>
            <a:r>
              <a:rPr lang="en-GB" sz="900" noProof="1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Align with bottom line </a:t>
            </a:r>
            <a:br>
              <a:rPr lang="en-GB" sz="900" noProof="1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</a:br>
            <a:r>
              <a:rPr lang="en-GB" sz="900" noProof="1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	of amadeus-logo</a:t>
            </a:r>
          </a:p>
        </p:txBody>
      </p:sp>
      <p:cxnSp>
        <p:nvCxnSpPr>
          <p:cNvPr id="35" name="Conector recto 8"/>
          <p:cNvCxnSpPr/>
          <p:nvPr userDrawn="1"/>
        </p:nvCxnSpPr>
        <p:spPr>
          <a:xfrm flipV="1">
            <a:off x="8857381" y="398985"/>
            <a:ext cx="0" cy="277510"/>
          </a:xfrm>
          <a:prstGeom prst="line">
            <a:avLst/>
          </a:prstGeom>
          <a:ln w="12700" cmpd="sng">
            <a:solidFill>
              <a:schemeClr val="bg2">
                <a:lumMod val="75000"/>
              </a:schemeClr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8" name="Freeform 5"/>
          <p:cNvSpPr>
            <a:spLocks noEditPoints="1"/>
          </p:cNvSpPr>
          <p:nvPr userDrawn="1"/>
        </p:nvSpPr>
        <p:spPr bwMode="auto">
          <a:xfrm>
            <a:off x="9077114" y="455328"/>
            <a:ext cx="1935163" cy="254000"/>
          </a:xfrm>
          <a:custGeom>
            <a:avLst/>
            <a:gdLst>
              <a:gd name="T0" fmla="*/ 2581 w 3657"/>
              <a:gd name="T1" fmla="*/ 475 h 480"/>
              <a:gd name="T2" fmla="*/ 2487 w 3657"/>
              <a:gd name="T3" fmla="*/ 398 h 480"/>
              <a:gd name="T4" fmla="*/ 2431 w 3657"/>
              <a:gd name="T5" fmla="*/ 85 h 480"/>
              <a:gd name="T6" fmla="*/ 2596 w 3657"/>
              <a:gd name="T7" fmla="*/ 6 h 480"/>
              <a:gd name="T8" fmla="*/ 2300 w 3657"/>
              <a:gd name="T9" fmla="*/ 457 h 480"/>
              <a:gd name="T10" fmla="*/ 688 w 3657"/>
              <a:gd name="T11" fmla="*/ 13 h 480"/>
              <a:gd name="T12" fmla="*/ 757 w 3657"/>
              <a:gd name="T13" fmla="*/ 396 h 480"/>
              <a:gd name="T14" fmla="*/ 829 w 3657"/>
              <a:gd name="T15" fmla="*/ 421 h 480"/>
              <a:gd name="T16" fmla="*/ 1024 w 3657"/>
              <a:gd name="T17" fmla="*/ 1 h 480"/>
              <a:gd name="T18" fmla="*/ 293 w 3657"/>
              <a:gd name="T19" fmla="*/ 373 h 480"/>
              <a:gd name="T20" fmla="*/ 129 w 3657"/>
              <a:gd name="T21" fmla="*/ 389 h 480"/>
              <a:gd name="T22" fmla="*/ 106 w 3657"/>
              <a:gd name="T23" fmla="*/ 310 h 480"/>
              <a:gd name="T24" fmla="*/ 293 w 3657"/>
              <a:gd name="T25" fmla="*/ 373 h 480"/>
              <a:gd name="T26" fmla="*/ 59 w 3657"/>
              <a:gd name="T27" fmla="*/ 114 h 480"/>
              <a:gd name="T28" fmla="*/ 263 w 3657"/>
              <a:gd name="T29" fmla="*/ 100 h 480"/>
              <a:gd name="T30" fmla="*/ 201 w 3657"/>
              <a:gd name="T31" fmla="*/ 197 h 480"/>
              <a:gd name="T32" fmla="*/ 10 w 3657"/>
              <a:gd name="T33" fmla="*/ 288 h 480"/>
              <a:gd name="T34" fmla="*/ 39 w 3657"/>
              <a:gd name="T35" fmla="*/ 442 h 480"/>
              <a:gd name="T36" fmla="*/ 185 w 3657"/>
              <a:gd name="T37" fmla="*/ 478 h 480"/>
              <a:gd name="T38" fmla="*/ 320 w 3657"/>
              <a:gd name="T39" fmla="*/ 453 h 480"/>
              <a:gd name="T40" fmla="*/ 373 w 3657"/>
              <a:gd name="T41" fmla="*/ 51 h 480"/>
              <a:gd name="T42" fmla="*/ 1485 w 3657"/>
              <a:gd name="T43" fmla="*/ 373 h 480"/>
              <a:gd name="T44" fmla="*/ 1315 w 3657"/>
              <a:gd name="T45" fmla="*/ 385 h 480"/>
              <a:gd name="T46" fmla="*/ 1300 w 3657"/>
              <a:gd name="T47" fmla="*/ 305 h 480"/>
              <a:gd name="T48" fmla="*/ 1423 w 3657"/>
              <a:gd name="T49" fmla="*/ 0 h 480"/>
              <a:gd name="T50" fmla="*/ 1263 w 3657"/>
              <a:gd name="T51" fmla="*/ 110 h 480"/>
              <a:gd name="T52" fmla="*/ 1461 w 3657"/>
              <a:gd name="T53" fmla="*/ 105 h 480"/>
              <a:gd name="T54" fmla="*/ 1364 w 3657"/>
              <a:gd name="T55" fmla="*/ 198 h 480"/>
              <a:gd name="T56" fmla="*/ 1198 w 3657"/>
              <a:gd name="T57" fmla="*/ 302 h 480"/>
              <a:gd name="T58" fmla="*/ 1241 w 3657"/>
              <a:gd name="T59" fmla="*/ 450 h 480"/>
              <a:gd name="T60" fmla="*/ 1403 w 3657"/>
              <a:gd name="T61" fmla="*/ 474 h 480"/>
              <a:gd name="T62" fmla="*/ 1524 w 3657"/>
              <a:gd name="T63" fmla="*/ 457 h 480"/>
              <a:gd name="T64" fmla="*/ 1555 w 3657"/>
              <a:gd name="T65" fmla="*/ 40 h 480"/>
              <a:gd name="T66" fmla="*/ 3055 w 3657"/>
              <a:gd name="T67" fmla="*/ 366 h 480"/>
              <a:gd name="T68" fmla="*/ 2900 w 3657"/>
              <a:gd name="T69" fmla="*/ 378 h 480"/>
              <a:gd name="T70" fmla="*/ 2852 w 3657"/>
              <a:gd name="T71" fmla="*/ 5 h 480"/>
              <a:gd name="T72" fmla="*/ 2779 w 3657"/>
              <a:gd name="T73" fmla="*/ 408 h 480"/>
              <a:gd name="T74" fmla="*/ 2940 w 3657"/>
              <a:gd name="T75" fmla="*/ 479 h 480"/>
              <a:gd name="T76" fmla="*/ 3108 w 3657"/>
              <a:gd name="T77" fmla="*/ 452 h 480"/>
              <a:gd name="T78" fmla="*/ 3307 w 3657"/>
              <a:gd name="T79" fmla="*/ 463 h 480"/>
              <a:gd name="T80" fmla="*/ 3529 w 3657"/>
              <a:gd name="T81" fmla="*/ 473 h 480"/>
              <a:gd name="T82" fmla="*/ 3657 w 3657"/>
              <a:gd name="T83" fmla="*/ 337 h 480"/>
              <a:gd name="T84" fmla="*/ 3585 w 3657"/>
              <a:gd name="T85" fmla="*/ 228 h 480"/>
              <a:gd name="T86" fmla="*/ 3420 w 3657"/>
              <a:gd name="T87" fmla="*/ 142 h 480"/>
              <a:gd name="T88" fmla="*/ 3464 w 3657"/>
              <a:gd name="T89" fmla="*/ 85 h 480"/>
              <a:gd name="T90" fmla="*/ 3639 w 3657"/>
              <a:gd name="T91" fmla="*/ 33 h 480"/>
              <a:gd name="T92" fmla="*/ 3421 w 3657"/>
              <a:gd name="T93" fmla="*/ 9 h 480"/>
              <a:gd name="T94" fmla="*/ 3313 w 3657"/>
              <a:gd name="T95" fmla="*/ 137 h 480"/>
              <a:gd name="T96" fmla="*/ 3402 w 3657"/>
              <a:gd name="T97" fmla="*/ 257 h 480"/>
              <a:gd name="T98" fmla="*/ 3551 w 3657"/>
              <a:gd name="T99" fmla="*/ 337 h 480"/>
              <a:gd name="T100" fmla="*/ 3505 w 3657"/>
              <a:gd name="T101" fmla="*/ 392 h 480"/>
              <a:gd name="T102" fmla="*/ 1845 w 3657"/>
              <a:gd name="T103" fmla="*/ 90 h 480"/>
              <a:gd name="T104" fmla="*/ 2015 w 3657"/>
              <a:gd name="T105" fmla="*/ 108 h 480"/>
              <a:gd name="T106" fmla="*/ 2063 w 3657"/>
              <a:gd name="T107" fmla="*/ 275 h 480"/>
              <a:gd name="T108" fmla="*/ 1958 w 3657"/>
              <a:gd name="T109" fmla="*/ 396 h 480"/>
              <a:gd name="T110" fmla="*/ 1860 w 3657"/>
              <a:gd name="T111" fmla="*/ 5 h 480"/>
              <a:gd name="T112" fmla="*/ 1915 w 3657"/>
              <a:gd name="T113" fmla="*/ 480 h 480"/>
              <a:gd name="T114" fmla="*/ 2122 w 3657"/>
              <a:gd name="T115" fmla="*/ 414 h 480"/>
              <a:gd name="T116" fmla="*/ 2173 w 3657"/>
              <a:gd name="T117" fmla="*/ 210 h 480"/>
              <a:gd name="T118" fmla="*/ 2011 w 3657"/>
              <a:gd name="T119" fmla="*/ 9 h 4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3657" h="480">
                <a:moveTo>
                  <a:pt x="2300" y="457"/>
                </a:moveTo>
                <a:lnTo>
                  <a:pt x="2300" y="457"/>
                </a:lnTo>
                <a:lnTo>
                  <a:pt x="2313" y="460"/>
                </a:lnTo>
                <a:lnTo>
                  <a:pt x="2352" y="468"/>
                </a:lnTo>
                <a:lnTo>
                  <a:pt x="2379" y="472"/>
                </a:lnTo>
                <a:lnTo>
                  <a:pt x="2410" y="477"/>
                </a:lnTo>
                <a:lnTo>
                  <a:pt x="2445" y="479"/>
                </a:lnTo>
                <a:lnTo>
                  <a:pt x="2482" y="480"/>
                </a:lnTo>
                <a:lnTo>
                  <a:pt x="2482" y="480"/>
                </a:lnTo>
                <a:lnTo>
                  <a:pt x="2520" y="479"/>
                </a:lnTo>
                <a:lnTo>
                  <a:pt x="2554" y="478"/>
                </a:lnTo>
                <a:lnTo>
                  <a:pt x="2581" y="475"/>
                </a:lnTo>
                <a:lnTo>
                  <a:pt x="2603" y="473"/>
                </a:lnTo>
                <a:lnTo>
                  <a:pt x="2633" y="470"/>
                </a:lnTo>
                <a:lnTo>
                  <a:pt x="2642" y="467"/>
                </a:lnTo>
                <a:lnTo>
                  <a:pt x="2642" y="388"/>
                </a:lnTo>
                <a:lnTo>
                  <a:pt x="2642" y="388"/>
                </a:lnTo>
                <a:lnTo>
                  <a:pt x="2633" y="389"/>
                </a:lnTo>
                <a:lnTo>
                  <a:pt x="2606" y="393"/>
                </a:lnTo>
                <a:lnTo>
                  <a:pt x="2564" y="397"/>
                </a:lnTo>
                <a:lnTo>
                  <a:pt x="2539" y="398"/>
                </a:lnTo>
                <a:lnTo>
                  <a:pt x="2511" y="398"/>
                </a:lnTo>
                <a:lnTo>
                  <a:pt x="2511" y="398"/>
                </a:lnTo>
                <a:lnTo>
                  <a:pt x="2487" y="398"/>
                </a:lnTo>
                <a:lnTo>
                  <a:pt x="2466" y="397"/>
                </a:lnTo>
                <a:lnTo>
                  <a:pt x="2432" y="393"/>
                </a:lnTo>
                <a:lnTo>
                  <a:pt x="2411" y="391"/>
                </a:lnTo>
                <a:lnTo>
                  <a:pt x="2403" y="390"/>
                </a:lnTo>
                <a:lnTo>
                  <a:pt x="2403" y="277"/>
                </a:lnTo>
                <a:lnTo>
                  <a:pt x="2610" y="277"/>
                </a:lnTo>
                <a:lnTo>
                  <a:pt x="2610" y="196"/>
                </a:lnTo>
                <a:lnTo>
                  <a:pt x="2403" y="196"/>
                </a:lnTo>
                <a:lnTo>
                  <a:pt x="2403" y="89"/>
                </a:lnTo>
                <a:lnTo>
                  <a:pt x="2403" y="89"/>
                </a:lnTo>
                <a:lnTo>
                  <a:pt x="2411" y="88"/>
                </a:lnTo>
                <a:lnTo>
                  <a:pt x="2431" y="85"/>
                </a:lnTo>
                <a:lnTo>
                  <a:pt x="2463" y="83"/>
                </a:lnTo>
                <a:lnTo>
                  <a:pt x="2504" y="82"/>
                </a:lnTo>
                <a:lnTo>
                  <a:pt x="2504" y="82"/>
                </a:lnTo>
                <a:lnTo>
                  <a:pt x="2530" y="82"/>
                </a:lnTo>
                <a:lnTo>
                  <a:pt x="2554" y="83"/>
                </a:lnTo>
                <a:lnTo>
                  <a:pt x="2595" y="87"/>
                </a:lnTo>
                <a:lnTo>
                  <a:pt x="2624" y="90"/>
                </a:lnTo>
                <a:lnTo>
                  <a:pt x="2634" y="92"/>
                </a:lnTo>
                <a:lnTo>
                  <a:pt x="2634" y="12"/>
                </a:lnTo>
                <a:lnTo>
                  <a:pt x="2634" y="12"/>
                </a:lnTo>
                <a:lnTo>
                  <a:pt x="2624" y="10"/>
                </a:lnTo>
                <a:lnTo>
                  <a:pt x="2596" y="6"/>
                </a:lnTo>
                <a:lnTo>
                  <a:pt x="2552" y="2"/>
                </a:lnTo>
                <a:lnTo>
                  <a:pt x="2524" y="1"/>
                </a:lnTo>
                <a:lnTo>
                  <a:pt x="2493" y="0"/>
                </a:lnTo>
                <a:lnTo>
                  <a:pt x="2493" y="0"/>
                </a:lnTo>
                <a:lnTo>
                  <a:pt x="2450" y="1"/>
                </a:lnTo>
                <a:lnTo>
                  <a:pt x="2413" y="3"/>
                </a:lnTo>
                <a:lnTo>
                  <a:pt x="2380" y="7"/>
                </a:lnTo>
                <a:lnTo>
                  <a:pt x="2352" y="10"/>
                </a:lnTo>
                <a:lnTo>
                  <a:pt x="2329" y="15"/>
                </a:lnTo>
                <a:lnTo>
                  <a:pt x="2313" y="17"/>
                </a:lnTo>
                <a:lnTo>
                  <a:pt x="2300" y="21"/>
                </a:lnTo>
                <a:lnTo>
                  <a:pt x="2300" y="457"/>
                </a:lnTo>
                <a:close/>
                <a:moveTo>
                  <a:pt x="818" y="276"/>
                </a:moveTo>
                <a:lnTo>
                  <a:pt x="818" y="276"/>
                </a:lnTo>
                <a:lnTo>
                  <a:pt x="813" y="288"/>
                </a:lnTo>
                <a:lnTo>
                  <a:pt x="810" y="302"/>
                </a:lnTo>
                <a:lnTo>
                  <a:pt x="810" y="302"/>
                </a:lnTo>
                <a:lnTo>
                  <a:pt x="805" y="288"/>
                </a:lnTo>
                <a:lnTo>
                  <a:pt x="802" y="276"/>
                </a:lnTo>
                <a:lnTo>
                  <a:pt x="710" y="44"/>
                </a:lnTo>
                <a:lnTo>
                  <a:pt x="710" y="44"/>
                </a:lnTo>
                <a:lnTo>
                  <a:pt x="703" y="31"/>
                </a:lnTo>
                <a:lnTo>
                  <a:pt x="696" y="21"/>
                </a:lnTo>
                <a:lnTo>
                  <a:pt x="688" y="13"/>
                </a:lnTo>
                <a:lnTo>
                  <a:pt x="679" y="8"/>
                </a:lnTo>
                <a:lnTo>
                  <a:pt x="667" y="3"/>
                </a:lnTo>
                <a:lnTo>
                  <a:pt x="655" y="1"/>
                </a:lnTo>
                <a:lnTo>
                  <a:pt x="641" y="1"/>
                </a:lnTo>
                <a:lnTo>
                  <a:pt x="625" y="0"/>
                </a:lnTo>
                <a:lnTo>
                  <a:pt x="625" y="0"/>
                </a:lnTo>
                <a:lnTo>
                  <a:pt x="596" y="1"/>
                </a:lnTo>
                <a:lnTo>
                  <a:pt x="577" y="2"/>
                </a:lnTo>
                <a:lnTo>
                  <a:pt x="530" y="473"/>
                </a:lnTo>
                <a:lnTo>
                  <a:pt x="635" y="473"/>
                </a:lnTo>
                <a:lnTo>
                  <a:pt x="658" y="157"/>
                </a:lnTo>
                <a:lnTo>
                  <a:pt x="757" y="396"/>
                </a:lnTo>
                <a:lnTo>
                  <a:pt x="757" y="396"/>
                </a:lnTo>
                <a:lnTo>
                  <a:pt x="760" y="403"/>
                </a:lnTo>
                <a:lnTo>
                  <a:pt x="765" y="408"/>
                </a:lnTo>
                <a:lnTo>
                  <a:pt x="770" y="413"/>
                </a:lnTo>
                <a:lnTo>
                  <a:pt x="775" y="417"/>
                </a:lnTo>
                <a:lnTo>
                  <a:pt x="782" y="419"/>
                </a:lnTo>
                <a:lnTo>
                  <a:pt x="790" y="421"/>
                </a:lnTo>
                <a:lnTo>
                  <a:pt x="800" y="422"/>
                </a:lnTo>
                <a:lnTo>
                  <a:pt x="810" y="422"/>
                </a:lnTo>
                <a:lnTo>
                  <a:pt x="810" y="422"/>
                </a:lnTo>
                <a:lnTo>
                  <a:pt x="820" y="422"/>
                </a:lnTo>
                <a:lnTo>
                  <a:pt x="829" y="421"/>
                </a:lnTo>
                <a:lnTo>
                  <a:pt x="837" y="419"/>
                </a:lnTo>
                <a:lnTo>
                  <a:pt x="844" y="417"/>
                </a:lnTo>
                <a:lnTo>
                  <a:pt x="850" y="413"/>
                </a:lnTo>
                <a:lnTo>
                  <a:pt x="855" y="408"/>
                </a:lnTo>
                <a:lnTo>
                  <a:pt x="858" y="403"/>
                </a:lnTo>
                <a:lnTo>
                  <a:pt x="862" y="396"/>
                </a:lnTo>
                <a:lnTo>
                  <a:pt x="961" y="157"/>
                </a:lnTo>
                <a:lnTo>
                  <a:pt x="984" y="473"/>
                </a:lnTo>
                <a:lnTo>
                  <a:pt x="1088" y="473"/>
                </a:lnTo>
                <a:lnTo>
                  <a:pt x="1041" y="2"/>
                </a:lnTo>
                <a:lnTo>
                  <a:pt x="1041" y="2"/>
                </a:lnTo>
                <a:lnTo>
                  <a:pt x="1024" y="1"/>
                </a:lnTo>
                <a:lnTo>
                  <a:pt x="994" y="0"/>
                </a:lnTo>
                <a:lnTo>
                  <a:pt x="994" y="0"/>
                </a:lnTo>
                <a:lnTo>
                  <a:pt x="978" y="1"/>
                </a:lnTo>
                <a:lnTo>
                  <a:pt x="964" y="1"/>
                </a:lnTo>
                <a:lnTo>
                  <a:pt x="951" y="3"/>
                </a:lnTo>
                <a:lnTo>
                  <a:pt x="941" y="8"/>
                </a:lnTo>
                <a:lnTo>
                  <a:pt x="931" y="13"/>
                </a:lnTo>
                <a:lnTo>
                  <a:pt x="923" y="21"/>
                </a:lnTo>
                <a:lnTo>
                  <a:pt x="916" y="31"/>
                </a:lnTo>
                <a:lnTo>
                  <a:pt x="910" y="44"/>
                </a:lnTo>
                <a:lnTo>
                  <a:pt x="818" y="276"/>
                </a:lnTo>
                <a:close/>
                <a:moveTo>
                  <a:pt x="293" y="373"/>
                </a:moveTo>
                <a:lnTo>
                  <a:pt x="293" y="373"/>
                </a:lnTo>
                <a:lnTo>
                  <a:pt x="271" y="380"/>
                </a:lnTo>
                <a:lnTo>
                  <a:pt x="242" y="389"/>
                </a:lnTo>
                <a:lnTo>
                  <a:pt x="225" y="392"/>
                </a:lnTo>
                <a:lnTo>
                  <a:pt x="209" y="396"/>
                </a:lnTo>
                <a:lnTo>
                  <a:pt x="193" y="398"/>
                </a:lnTo>
                <a:lnTo>
                  <a:pt x="177" y="398"/>
                </a:lnTo>
                <a:lnTo>
                  <a:pt x="177" y="398"/>
                </a:lnTo>
                <a:lnTo>
                  <a:pt x="162" y="398"/>
                </a:lnTo>
                <a:lnTo>
                  <a:pt x="147" y="396"/>
                </a:lnTo>
                <a:lnTo>
                  <a:pt x="135" y="391"/>
                </a:lnTo>
                <a:lnTo>
                  <a:pt x="129" y="389"/>
                </a:lnTo>
                <a:lnTo>
                  <a:pt x="123" y="385"/>
                </a:lnTo>
                <a:lnTo>
                  <a:pt x="118" y="381"/>
                </a:lnTo>
                <a:lnTo>
                  <a:pt x="114" y="377"/>
                </a:lnTo>
                <a:lnTo>
                  <a:pt x="110" y="372"/>
                </a:lnTo>
                <a:lnTo>
                  <a:pt x="107" y="366"/>
                </a:lnTo>
                <a:lnTo>
                  <a:pt x="105" y="360"/>
                </a:lnTo>
                <a:lnTo>
                  <a:pt x="104" y="353"/>
                </a:lnTo>
                <a:lnTo>
                  <a:pt x="102" y="345"/>
                </a:lnTo>
                <a:lnTo>
                  <a:pt x="101" y="337"/>
                </a:lnTo>
                <a:lnTo>
                  <a:pt x="101" y="337"/>
                </a:lnTo>
                <a:lnTo>
                  <a:pt x="102" y="323"/>
                </a:lnTo>
                <a:lnTo>
                  <a:pt x="106" y="310"/>
                </a:lnTo>
                <a:lnTo>
                  <a:pt x="108" y="305"/>
                </a:lnTo>
                <a:lnTo>
                  <a:pt x="112" y="299"/>
                </a:lnTo>
                <a:lnTo>
                  <a:pt x="116" y="294"/>
                </a:lnTo>
                <a:lnTo>
                  <a:pt x="120" y="290"/>
                </a:lnTo>
                <a:lnTo>
                  <a:pt x="125" y="286"/>
                </a:lnTo>
                <a:lnTo>
                  <a:pt x="131" y="283"/>
                </a:lnTo>
                <a:lnTo>
                  <a:pt x="138" y="279"/>
                </a:lnTo>
                <a:lnTo>
                  <a:pt x="145" y="277"/>
                </a:lnTo>
                <a:lnTo>
                  <a:pt x="163" y="273"/>
                </a:lnTo>
                <a:lnTo>
                  <a:pt x="183" y="271"/>
                </a:lnTo>
                <a:lnTo>
                  <a:pt x="293" y="268"/>
                </a:lnTo>
                <a:lnTo>
                  <a:pt x="293" y="373"/>
                </a:lnTo>
                <a:close/>
                <a:moveTo>
                  <a:pt x="231" y="0"/>
                </a:moveTo>
                <a:lnTo>
                  <a:pt x="231" y="0"/>
                </a:lnTo>
                <a:lnTo>
                  <a:pt x="198" y="1"/>
                </a:lnTo>
                <a:lnTo>
                  <a:pt x="166" y="5"/>
                </a:lnTo>
                <a:lnTo>
                  <a:pt x="136" y="8"/>
                </a:lnTo>
                <a:lnTo>
                  <a:pt x="109" y="14"/>
                </a:lnTo>
                <a:lnTo>
                  <a:pt x="86" y="20"/>
                </a:lnTo>
                <a:lnTo>
                  <a:pt x="66" y="25"/>
                </a:lnTo>
                <a:lnTo>
                  <a:pt x="49" y="31"/>
                </a:lnTo>
                <a:lnTo>
                  <a:pt x="37" y="37"/>
                </a:lnTo>
                <a:lnTo>
                  <a:pt x="59" y="114"/>
                </a:lnTo>
                <a:lnTo>
                  <a:pt x="59" y="114"/>
                </a:lnTo>
                <a:lnTo>
                  <a:pt x="71" y="110"/>
                </a:lnTo>
                <a:lnTo>
                  <a:pt x="104" y="102"/>
                </a:lnTo>
                <a:lnTo>
                  <a:pt x="125" y="97"/>
                </a:lnTo>
                <a:lnTo>
                  <a:pt x="150" y="92"/>
                </a:lnTo>
                <a:lnTo>
                  <a:pt x="175" y="90"/>
                </a:lnTo>
                <a:lnTo>
                  <a:pt x="201" y="89"/>
                </a:lnTo>
                <a:lnTo>
                  <a:pt x="201" y="89"/>
                </a:lnTo>
                <a:lnTo>
                  <a:pt x="222" y="90"/>
                </a:lnTo>
                <a:lnTo>
                  <a:pt x="240" y="92"/>
                </a:lnTo>
                <a:lnTo>
                  <a:pt x="248" y="95"/>
                </a:lnTo>
                <a:lnTo>
                  <a:pt x="257" y="97"/>
                </a:lnTo>
                <a:lnTo>
                  <a:pt x="263" y="100"/>
                </a:lnTo>
                <a:lnTo>
                  <a:pt x="269" y="105"/>
                </a:lnTo>
                <a:lnTo>
                  <a:pt x="275" y="110"/>
                </a:lnTo>
                <a:lnTo>
                  <a:pt x="280" y="114"/>
                </a:lnTo>
                <a:lnTo>
                  <a:pt x="283" y="121"/>
                </a:lnTo>
                <a:lnTo>
                  <a:pt x="286" y="128"/>
                </a:lnTo>
                <a:lnTo>
                  <a:pt x="289" y="135"/>
                </a:lnTo>
                <a:lnTo>
                  <a:pt x="291" y="144"/>
                </a:lnTo>
                <a:lnTo>
                  <a:pt x="292" y="153"/>
                </a:lnTo>
                <a:lnTo>
                  <a:pt x="292" y="164"/>
                </a:lnTo>
                <a:lnTo>
                  <a:pt x="292" y="197"/>
                </a:lnTo>
                <a:lnTo>
                  <a:pt x="201" y="197"/>
                </a:lnTo>
                <a:lnTo>
                  <a:pt x="201" y="197"/>
                </a:lnTo>
                <a:lnTo>
                  <a:pt x="174" y="198"/>
                </a:lnTo>
                <a:lnTo>
                  <a:pt x="148" y="201"/>
                </a:lnTo>
                <a:lnTo>
                  <a:pt x="125" y="204"/>
                </a:lnTo>
                <a:lnTo>
                  <a:pt x="105" y="210"/>
                </a:lnTo>
                <a:lnTo>
                  <a:pt x="86" y="216"/>
                </a:lnTo>
                <a:lnTo>
                  <a:pt x="69" y="224"/>
                </a:lnTo>
                <a:lnTo>
                  <a:pt x="55" y="232"/>
                </a:lnTo>
                <a:lnTo>
                  <a:pt x="43" y="242"/>
                </a:lnTo>
                <a:lnTo>
                  <a:pt x="32" y="253"/>
                </a:lnTo>
                <a:lnTo>
                  <a:pt x="23" y="264"/>
                </a:lnTo>
                <a:lnTo>
                  <a:pt x="16" y="276"/>
                </a:lnTo>
                <a:lnTo>
                  <a:pt x="10" y="288"/>
                </a:lnTo>
                <a:lnTo>
                  <a:pt x="6" y="302"/>
                </a:lnTo>
                <a:lnTo>
                  <a:pt x="2" y="316"/>
                </a:lnTo>
                <a:lnTo>
                  <a:pt x="1" y="330"/>
                </a:lnTo>
                <a:lnTo>
                  <a:pt x="0" y="344"/>
                </a:lnTo>
                <a:lnTo>
                  <a:pt x="0" y="344"/>
                </a:lnTo>
                <a:lnTo>
                  <a:pt x="1" y="362"/>
                </a:lnTo>
                <a:lnTo>
                  <a:pt x="3" y="380"/>
                </a:lnTo>
                <a:lnTo>
                  <a:pt x="8" y="395"/>
                </a:lnTo>
                <a:lnTo>
                  <a:pt x="14" y="408"/>
                </a:lnTo>
                <a:lnTo>
                  <a:pt x="22" y="421"/>
                </a:lnTo>
                <a:lnTo>
                  <a:pt x="30" y="433"/>
                </a:lnTo>
                <a:lnTo>
                  <a:pt x="39" y="442"/>
                </a:lnTo>
                <a:lnTo>
                  <a:pt x="51" y="450"/>
                </a:lnTo>
                <a:lnTo>
                  <a:pt x="61" y="458"/>
                </a:lnTo>
                <a:lnTo>
                  <a:pt x="74" y="464"/>
                </a:lnTo>
                <a:lnTo>
                  <a:pt x="86" y="468"/>
                </a:lnTo>
                <a:lnTo>
                  <a:pt x="100" y="473"/>
                </a:lnTo>
                <a:lnTo>
                  <a:pt x="114" y="475"/>
                </a:lnTo>
                <a:lnTo>
                  <a:pt x="128" y="478"/>
                </a:lnTo>
                <a:lnTo>
                  <a:pt x="141" y="479"/>
                </a:lnTo>
                <a:lnTo>
                  <a:pt x="155" y="480"/>
                </a:lnTo>
                <a:lnTo>
                  <a:pt x="155" y="480"/>
                </a:lnTo>
                <a:lnTo>
                  <a:pt x="170" y="479"/>
                </a:lnTo>
                <a:lnTo>
                  <a:pt x="185" y="478"/>
                </a:lnTo>
                <a:lnTo>
                  <a:pt x="213" y="474"/>
                </a:lnTo>
                <a:lnTo>
                  <a:pt x="236" y="468"/>
                </a:lnTo>
                <a:lnTo>
                  <a:pt x="255" y="462"/>
                </a:lnTo>
                <a:lnTo>
                  <a:pt x="271" y="456"/>
                </a:lnTo>
                <a:lnTo>
                  <a:pt x="284" y="450"/>
                </a:lnTo>
                <a:lnTo>
                  <a:pt x="292" y="445"/>
                </a:lnTo>
                <a:lnTo>
                  <a:pt x="297" y="444"/>
                </a:lnTo>
                <a:lnTo>
                  <a:pt x="297" y="444"/>
                </a:lnTo>
                <a:lnTo>
                  <a:pt x="299" y="445"/>
                </a:lnTo>
                <a:lnTo>
                  <a:pt x="304" y="447"/>
                </a:lnTo>
                <a:lnTo>
                  <a:pt x="311" y="450"/>
                </a:lnTo>
                <a:lnTo>
                  <a:pt x="320" y="453"/>
                </a:lnTo>
                <a:lnTo>
                  <a:pt x="332" y="457"/>
                </a:lnTo>
                <a:lnTo>
                  <a:pt x="350" y="460"/>
                </a:lnTo>
                <a:lnTo>
                  <a:pt x="370" y="462"/>
                </a:lnTo>
                <a:lnTo>
                  <a:pt x="397" y="463"/>
                </a:lnTo>
                <a:lnTo>
                  <a:pt x="397" y="137"/>
                </a:lnTo>
                <a:lnTo>
                  <a:pt x="397" y="137"/>
                </a:lnTo>
                <a:lnTo>
                  <a:pt x="397" y="119"/>
                </a:lnTo>
                <a:lnTo>
                  <a:pt x="395" y="103"/>
                </a:lnTo>
                <a:lnTo>
                  <a:pt x="391" y="88"/>
                </a:lnTo>
                <a:lnTo>
                  <a:pt x="387" y="74"/>
                </a:lnTo>
                <a:lnTo>
                  <a:pt x="380" y="62"/>
                </a:lnTo>
                <a:lnTo>
                  <a:pt x="373" y="51"/>
                </a:lnTo>
                <a:lnTo>
                  <a:pt x="364" y="40"/>
                </a:lnTo>
                <a:lnTo>
                  <a:pt x="353" y="32"/>
                </a:lnTo>
                <a:lnTo>
                  <a:pt x="343" y="24"/>
                </a:lnTo>
                <a:lnTo>
                  <a:pt x="330" y="17"/>
                </a:lnTo>
                <a:lnTo>
                  <a:pt x="316" y="13"/>
                </a:lnTo>
                <a:lnTo>
                  <a:pt x="301" y="8"/>
                </a:lnTo>
                <a:lnTo>
                  <a:pt x="285" y="5"/>
                </a:lnTo>
                <a:lnTo>
                  <a:pt x="268" y="2"/>
                </a:lnTo>
                <a:lnTo>
                  <a:pt x="251" y="1"/>
                </a:lnTo>
                <a:lnTo>
                  <a:pt x="231" y="0"/>
                </a:lnTo>
                <a:close/>
                <a:moveTo>
                  <a:pt x="1485" y="373"/>
                </a:moveTo>
                <a:lnTo>
                  <a:pt x="1485" y="373"/>
                </a:lnTo>
                <a:lnTo>
                  <a:pt x="1463" y="380"/>
                </a:lnTo>
                <a:lnTo>
                  <a:pt x="1433" y="389"/>
                </a:lnTo>
                <a:lnTo>
                  <a:pt x="1417" y="392"/>
                </a:lnTo>
                <a:lnTo>
                  <a:pt x="1400" y="396"/>
                </a:lnTo>
                <a:lnTo>
                  <a:pt x="1384" y="398"/>
                </a:lnTo>
                <a:lnTo>
                  <a:pt x="1369" y="398"/>
                </a:lnTo>
                <a:lnTo>
                  <a:pt x="1369" y="398"/>
                </a:lnTo>
                <a:lnTo>
                  <a:pt x="1353" y="398"/>
                </a:lnTo>
                <a:lnTo>
                  <a:pt x="1339" y="396"/>
                </a:lnTo>
                <a:lnTo>
                  <a:pt x="1325" y="391"/>
                </a:lnTo>
                <a:lnTo>
                  <a:pt x="1319" y="389"/>
                </a:lnTo>
                <a:lnTo>
                  <a:pt x="1315" y="385"/>
                </a:lnTo>
                <a:lnTo>
                  <a:pt x="1310" y="381"/>
                </a:lnTo>
                <a:lnTo>
                  <a:pt x="1306" y="377"/>
                </a:lnTo>
                <a:lnTo>
                  <a:pt x="1302" y="372"/>
                </a:lnTo>
                <a:lnTo>
                  <a:pt x="1299" y="366"/>
                </a:lnTo>
                <a:lnTo>
                  <a:pt x="1296" y="360"/>
                </a:lnTo>
                <a:lnTo>
                  <a:pt x="1294" y="353"/>
                </a:lnTo>
                <a:lnTo>
                  <a:pt x="1293" y="345"/>
                </a:lnTo>
                <a:lnTo>
                  <a:pt x="1293" y="337"/>
                </a:lnTo>
                <a:lnTo>
                  <a:pt x="1293" y="337"/>
                </a:lnTo>
                <a:lnTo>
                  <a:pt x="1294" y="323"/>
                </a:lnTo>
                <a:lnTo>
                  <a:pt x="1298" y="310"/>
                </a:lnTo>
                <a:lnTo>
                  <a:pt x="1300" y="305"/>
                </a:lnTo>
                <a:lnTo>
                  <a:pt x="1303" y="299"/>
                </a:lnTo>
                <a:lnTo>
                  <a:pt x="1307" y="294"/>
                </a:lnTo>
                <a:lnTo>
                  <a:pt x="1311" y="290"/>
                </a:lnTo>
                <a:lnTo>
                  <a:pt x="1317" y="286"/>
                </a:lnTo>
                <a:lnTo>
                  <a:pt x="1323" y="283"/>
                </a:lnTo>
                <a:lnTo>
                  <a:pt x="1330" y="279"/>
                </a:lnTo>
                <a:lnTo>
                  <a:pt x="1337" y="277"/>
                </a:lnTo>
                <a:lnTo>
                  <a:pt x="1354" y="273"/>
                </a:lnTo>
                <a:lnTo>
                  <a:pt x="1375" y="271"/>
                </a:lnTo>
                <a:lnTo>
                  <a:pt x="1485" y="268"/>
                </a:lnTo>
                <a:lnTo>
                  <a:pt x="1485" y="373"/>
                </a:lnTo>
                <a:close/>
                <a:moveTo>
                  <a:pt x="1423" y="0"/>
                </a:moveTo>
                <a:lnTo>
                  <a:pt x="1423" y="0"/>
                </a:lnTo>
                <a:lnTo>
                  <a:pt x="1388" y="1"/>
                </a:lnTo>
                <a:lnTo>
                  <a:pt x="1357" y="5"/>
                </a:lnTo>
                <a:lnTo>
                  <a:pt x="1328" y="8"/>
                </a:lnTo>
                <a:lnTo>
                  <a:pt x="1301" y="14"/>
                </a:lnTo>
                <a:lnTo>
                  <a:pt x="1278" y="20"/>
                </a:lnTo>
                <a:lnTo>
                  <a:pt x="1257" y="25"/>
                </a:lnTo>
                <a:lnTo>
                  <a:pt x="1241" y="31"/>
                </a:lnTo>
                <a:lnTo>
                  <a:pt x="1229" y="37"/>
                </a:lnTo>
                <a:lnTo>
                  <a:pt x="1250" y="114"/>
                </a:lnTo>
                <a:lnTo>
                  <a:pt x="1250" y="114"/>
                </a:lnTo>
                <a:lnTo>
                  <a:pt x="1263" y="110"/>
                </a:lnTo>
                <a:lnTo>
                  <a:pt x="1295" y="102"/>
                </a:lnTo>
                <a:lnTo>
                  <a:pt x="1316" y="97"/>
                </a:lnTo>
                <a:lnTo>
                  <a:pt x="1340" y="92"/>
                </a:lnTo>
                <a:lnTo>
                  <a:pt x="1365" y="90"/>
                </a:lnTo>
                <a:lnTo>
                  <a:pt x="1392" y="89"/>
                </a:lnTo>
                <a:lnTo>
                  <a:pt x="1392" y="89"/>
                </a:lnTo>
                <a:lnTo>
                  <a:pt x="1414" y="90"/>
                </a:lnTo>
                <a:lnTo>
                  <a:pt x="1432" y="92"/>
                </a:lnTo>
                <a:lnTo>
                  <a:pt x="1440" y="95"/>
                </a:lnTo>
                <a:lnTo>
                  <a:pt x="1447" y="97"/>
                </a:lnTo>
                <a:lnTo>
                  <a:pt x="1454" y="100"/>
                </a:lnTo>
                <a:lnTo>
                  <a:pt x="1461" y="105"/>
                </a:lnTo>
                <a:lnTo>
                  <a:pt x="1466" y="110"/>
                </a:lnTo>
                <a:lnTo>
                  <a:pt x="1470" y="114"/>
                </a:lnTo>
                <a:lnTo>
                  <a:pt x="1475" y="121"/>
                </a:lnTo>
                <a:lnTo>
                  <a:pt x="1478" y="128"/>
                </a:lnTo>
                <a:lnTo>
                  <a:pt x="1481" y="135"/>
                </a:lnTo>
                <a:lnTo>
                  <a:pt x="1482" y="144"/>
                </a:lnTo>
                <a:lnTo>
                  <a:pt x="1483" y="153"/>
                </a:lnTo>
                <a:lnTo>
                  <a:pt x="1484" y="164"/>
                </a:lnTo>
                <a:lnTo>
                  <a:pt x="1484" y="197"/>
                </a:lnTo>
                <a:lnTo>
                  <a:pt x="1392" y="197"/>
                </a:lnTo>
                <a:lnTo>
                  <a:pt x="1392" y="197"/>
                </a:lnTo>
                <a:lnTo>
                  <a:pt x="1364" y="198"/>
                </a:lnTo>
                <a:lnTo>
                  <a:pt x="1339" y="201"/>
                </a:lnTo>
                <a:lnTo>
                  <a:pt x="1316" y="204"/>
                </a:lnTo>
                <a:lnTo>
                  <a:pt x="1295" y="210"/>
                </a:lnTo>
                <a:lnTo>
                  <a:pt x="1277" y="216"/>
                </a:lnTo>
                <a:lnTo>
                  <a:pt x="1261" y="224"/>
                </a:lnTo>
                <a:lnTo>
                  <a:pt x="1247" y="232"/>
                </a:lnTo>
                <a:lnTo>
                  <a:pt x="1234" y="242"/>
                </a:lnTo>
                <a:lnTo>
                  <a:pt x="1223" y="253"/>
                </a:lnTo>
                <a:lnTo>
                  <a:pt x="1215" y="264"/>
                </a:lnTo>
                <a:lnTo>
                  <a:pt x="1207" y="276"/>
                </a:lnTo>
                <a:lnTo>
                  <a:pt x="1201" y="288"/>
                </a:lnTo>
                <a:lnTo>
                  <a:pt x="1198" y="302"/>
                </a:lnTo>
                <a:lnTo>
                  <a:pt x="1194" y="316"/>
                </a:lnTo>
                <a:lnTo>
                  <a:pt x="1192" y="330"/>
                </a:lnTo>
                <a:lnTo>
                  <a:pt x="1192" y="344"/>
                </a:lnTo>
                <a:lnTo>
                  <a:pt x="1192" y="344"/>
                </a:lnTo>
                <a:lnTo>
                  <a:pt x="1193" y="362"/>
                </a:lnTo>
                <a:lnTo>
                  <a:pt x="1195" y="380"/>
                </a:lnTo>
                <a:lnTo>
                  <a:pt x="1200" y="395"/>
                </a:lnTo>
                <a:lnTo>
                  <a:pt x="1206" y="408"/>
                </a:lnTo>
                <a:lnTo>
                  <a:pt x="1212" y="421"/>
                </a:lnTo>
                <a:lnTo>
                  <a:pt x="1222" y="433"/>
                </a:lnTo>
                <a:lnTo>
                  <a:pt x="1231" y="442"/>
                </a:lnTo>
                <a:lnTo>
                  <a:pt x="1241" y="450"/>
                </a:lnTo>
                <a:lnTo>
                  <a:pt x="1253" y="458"/>
                </a:lnTo>
                <a:lnTo>
                  <a:pt x="1265" y="464"/>
                </a:lnTo>
                <a:lnTo>
                  <a:pt x="1278" y="468"/>
                </a:lnTo>
                <a:lnTo>
                  <a:pt x="1291" y="473"/>
                </a:lnTo>
                <a:lnTo>
                  <a:pt x="1305" y="475"/>
                </a:lnTo>
                <a:lnTo>
                  <a:pt x="1318" y="478"/>
                </a:lnTo>
                <a:lnTo>
                  <a:pt x="1332" y="479"/>
                </a:lnTo>
                <a:lnTo>
                  <a:pt x="1346" y="480"/>
                </a:lnTo>
                <a:lnTo>
                  <a:pt x="1346" y="480"/>
                </a:lnTo>
                <a:lnTo>
                  <a:pt x="1362" y="479"/>
                </a:lnTo>
                <a:lnTo>
                  <a:pt x="1377" y="478"/>
                </a:lnTo>
                <a:lnTo>
                  <a:pt x="1403" y="474"/>
                </a:lnTo>
                <a:lnTo>
                  <a:pt x="1428" y="468"/>
                </a:lnTo>
                <a:lnTo>
                  <a:pt x="1447" y="462"/>
                </a:lnTo>
                <a:lnTo>
                  <a:pt x="1463" y="456"/>
                </a:lnTo>
                <a:lnTo>
                  <a:pt x="1476" y="450"/>
                </a:lnTo>
                <a:lnTo>
                  <a:pt x="1484" y="445"/>
                </a:lnTo>
                <a:lnTo>
                  <a:pt x="1489" y="444"/>
                </a:lnTo>
                <a:lnTo>
                  <a:pt x="1489" y="444"/>
                </a:lnTo>
                <a:lnTo>
                  <a:pt x="1491" y="445"/>
                </a:lnTo>
                <a:lnTo>
                  <a:pt x="1494" y="447"/>
                </a:lnTo>
                <a:lnTo>
                  <a:pt x="1501" y="450"/>
                </a:lnTo>
                <a:lnTo>
                  <a:pt x="1510" y="453"/>
                </a:lnTo>
                <a:lnTo>
                  <a:pt x="1524" y="457"/>
                </a:lnTo>
                <a:lnTo>
                  <a:pt x="1540" y="460"/>
                </a:lnTo>
                <a:lnTo>
                  <a:pt x="1562" y="462"/>
                </a:lnTo>
                <a:lnTo>
                  <a:pt x="1589" y="463"/>
                </a:lnTo>
                <a:lnTo>
                  <a:pt x="1589" y="137"/>
                </a:lnTo>
                <a:lnTo>
                  <a:pt x="1589" y="137"/>
                </a:lnTo>
                <a:lnTo>
                  <a:pt x="1589" y="119"/>
                </a:lnTo>
                <a:lnTo>
                  <a:pt x="1586" y="103"/>
                </a:lnTo>
                <a:lnTo>
                  <a:pt x="1583" y="88"/>
                </a:lnTo>
                <a:lnTo>
                  <a:pt x="1577" y="74"/>
                </a:lnTo>
                <a:lnTo>
                  <a:pt x="1571" y="62"/>
                </a:lnTo>
                <a:lnTo>
                  <a:pt x="1563" y="51"/>
                </a:lnTo>
                <a:lnTo>
                  <a:pt x="1555" y="40"/>
                </a:lnTo>
                <a:lnTo>
                  <a:pt x="1545" y="32"/>
                </a:lnTo>
                <a:lnTo>
                  <a:pt x="1533" y="24"/>
                </a:lnTo>
                <a:lnTo>
                  <a:pt x="1521" y="17"/>
                </a:lnTo>
                <a:lnTo>
                  <a:pt x="1508" y="13"/>
                </a:lnTo>
                <a:lnTo>
                  <a:pt x="1493" y="8"/>
                </a:lnTo>
                <a:lnTo>
                  <a:pt x="1477" y="5"/>
                </a:lnTo>
                <a:lnTo>
                  <a:pt x="1460" y="2"/>
                </a:lnTo>
                <a:lnTo>
                  <a:pt x="1441" y="1"/>
                </a:lnTo>
                <a:lnTo>
                  <a:pt x="1423" y="0"/>
                </a:lnTo>
                <a:close/>
                <a:moveTo>
                  <a:pt x="3080" y="355"/>
                </a:moveTo>
                <a:lnTo>
                  <a:pt x="3080" y="355"/>
                </a:lnTo>
                <a:lnTo>
                  <a:pt x="3055" y="366"/>
                </a:lnTo>
                <a:lnTo>
                  <a:pt x="3040" y="372"/>
                </a:lnTo>
                <a:lnTo>
                  <a:pt x="3024" y="376"/>
                </a:lnTo>
                <a:lnTo>
                  <a:pt x="3007" y="381"/>
                </a:lnTo>
                <a:lnTo>
                  <a:pt x="2989" y="384"/>
                </a:lnTo>
                <a:lnTo>
                  <a:pt x="2970" y="387"/>
                </a:lnTo>
                <a:lnTo>
                  <a:pt x="2951" y="388"/>
                </a:lnTo>
                <a:lnTo>
                  <a:pt x="2951" y="388"/>
                </a:lnTo>
                <a:lnTo>
                  <a:pt x="2938" y="388"/>
                </a:lnTo>
                <a:lnTo>
                  <a:pt x="2927" y="387"/>
                </a:lnTo>
                <a:lnTo>
                  <a:pt x="2916" y="384"/>
                </a:lnTo>
                <a:lnTo>
                  <a:pt x="2908" y="382"/>
                </a:lnTo>
                <a:lnTo>
                  <a:pt x="2900" y="378"/>
                </a:lnTo>
                <a:lnTo>
                  <a:pt x="2893" y="374"/>
                </a:lnTo>
                <a:lnTo>
                  <a:pt x="2887" y="368"/>
                </a:lnTo>
                <a:lnTo>
                  <a:pt x="2883" y="362"/>
                </a:lnTo>
                <a:lnTo>
                  <a:pt x="2878" y="355"/>
                </a:lnTo>
                <a:lnTo>
                  <a:pt x="2875" y="348"/>
                </a:lnTo>
                <a:lnTo>
                  <a:pt x="2872" y="339"/>
                </a:lnTo>
                <a:lnTo>
                  <a:pt x="2870" y="330"/>
                </a:lnTo>
                <a:lnTo>
                  <a:pt x="2868" y="308"/>
                </a:lnTo>
                <a:lnTo>
                  <a:pt x="2868" y="283"/>
                </a:lnTo>
                <a:lnTo>
                  <a:pt x="2868" y="5"/>
                </a:lnTo>
                <a:lnTo>
                  <a:pt x="2852" y="5"/>
                </a:lnTo>
                <a:lnTo>
                  <a:pt x="2852" y="5"/>
                </a:lnTo>
                <a:lnTo>
                  <a:pt x="2830" y="5"/>
                </a:lnTo>
                <a:lnTo>
                  <a:pt x="2803" y="7"/>
                </a:lnTo>
                <a:lnTo>
                  <a:pt x="2778" y="9"/>
                </a:lnTo>
                <a:lnTo>
                  <a:pt x="2763" y="12"/>
                </a:lnTo>
                <a:lnTo>
                  <a:pt x="2763" y="295"/>
                </a:lnTo>
                <a:lnTo>
                  <a:pt x="2763" y="295"/>
                </a:lnTo>
                <a:lnTo>
                  <a:pt x="2763" y="318"/>
                </a:lnTo>
                <a:lnTo>
                  <a:pt x="2764" y="339"/>
                </a:lnTo>
                <a:lnTo>
                  <a:pt x="2767" y="359"/>
                </a:lnTo>
                <a:lnTo>
                  <a:pt x="2769" y="377"/>
                </a:lnTo>
                <a:lnTo>
                  <a:pt x="2774" y="393"/>
                </a:lnTo>
                <a:lnTo>
                  <a:pt x="2779" y="408"/>
                </a:lnTo>
                <a:lnTo>
                  <a:pt x="2786" y="422"/>
                </a:lnTo>
                <a:lnTo>
                  <a:pt x="2794" y="434"/>
                </a:lnTo>
                <a:lnTo>
                  <a:pt x="2803" y="445"/>
                </a:lnTo>
                <a:lnTo>
                  <a:pt x="2815" y="455"/>
                </a:lnTo>
                <a:lnTo>
                  <a:pt x="2829" y="462"/>
                </a:lnTo>
                <a:lnTo>
                  <a:pt x="2843" y="468"/>
                </a:lnTo>
                <a:lnTo>
                  <a:pt x="2860" y="473"/>
                </a:lnTo>
                <a:lnTo>
                  <a:pt x="2878" y="477"/>
                </a:lnTo>
                <a:lnTo>
                  <a:pt x="2899" y="479"/>
                </a:lnTo>
                <a:lnTo>
                  <a:pt x="2922" y="480"/>
                </a:lnTo>
                <a:lnTo>
                  <a:pt x="2922" y="480"/>
                </a:lnTo>
                <a:lnTo>
                  <a:pt x="2940" y="479"/>
                </a:lnTo>
                <a:lnTo>
                  <a:pt x="2956" y="478"/>
                </a:lnTo>
                <a:lnTo>
                  <a:pt x="2973" y="477"/>
                </a:lnTo>
                <a:lnTo>
                  <a:pt x="2987" y="473"/>
                </a:lnTo>
                <a:lnTo>
                  <a:pt x="3014" y="467"/>
                </a:lnTo>
                <a:lnTo>
                  <a:pt x="3037" y="460"/>
                </a:lnTo>
                <a:lnTo>
                  <a:pt x="3055" y="453"/>
                </a:lnTo>
                <a:lnTo>
                  <a:pt x="3068" y="448"/>
                </a:lnTo>
                <a:lnTo>
                  <a:pt x="3082" y="442"/>
                </a:lnTo>
                <a:lnTo>
                  <a:pt x="3082" y="442"/>
                </a:lnTo>
                <a:lnTo>
                  <a:pt x="3089" y="445"/>
                </a:lnTo>
                <a:lnTo>
                  <a:pt x="3097" y="449"/>
                </a:lnTo>
                <a:lnTo>
                  <a:pt x="3108" y="452"/>
                </a:lnTo>
                <a:lnTo>
                  <a:pt x="3122" y="456"/>
                </a:lnTo>
                <a:lnTo>
                  <a:pt x="3139" y="459"/>
                </a:lnTo>
                <a:lnTo>
                  <a:pt x="3160" y="462"/>
                </a:lnTo>
                <a:lnTo>
                  <a:pt x="3184" y="463"/>
                </a:lnTo>
                <a:lnTo>
                  <a:pt x="3184" y="12"/>
                </a:lnTo>
                <a:lnTo>
                  <a:pt x="3184" y="12"/>
                </a:lnTo>
                <a:lnTo>
                  <a:pt x="3149" y="7"/>
                </a:lnTo>
                <a:lnTo>
                  <a:pt x="3123" y="6"/>
                </a:lnTo>
                <a:lnTo>
                  <a:pt x="3100" y="5"/>
                </a:lnTo>
                <a:lnTo>
                  <a:pt x="3080" y="5"/>
                </a:lnTo>
                <a:lnTo>
                  <a:pt x="3080" y="355"/>
                </a:lnTo>
                <a:close/>
                <a:moveTo>
                  <a:pt x="3307" y="463"/>
                </a:moveTo>
                <a:lnTo>
                  <a:pt x="3307" y="463"/>
                </a:lnTo>
                <a:lnTo>
                  <a:pt x="3319" y="465"/>
                </a:lnTo>
                <a:lnTo>
                  <a:pt x="3351" y="471"/>
                </a:lnTo>
                <a:lnTo>
                  <a:pt x="3374" y="474"/>
                </a:lnTo>
                <a:lnTo>
                  <a:pt x="3400" y="477"/>
                </a:lnTo>
                <a:lnTo>
                  <a:pt x="3430" y="479"/>
                </a:lnTo>
                <a:lnTo>
                  <a:pt x="3463" y="480"/>
                </a:lnTo>
                <a:lnTo>
                  <a:pt x="3463" y="480"/>
                </a:lnTo>
                <a:lnTo>
                  <a:pt x="3480" y="479"/>
                </a:lnTo>
                <a:lnTo>
                  <a:pt x="3496" y="478"/>
                </a:lnTo>
                <a:lnTo>
                  <a:pt x="3513" y="477"/>
                </a:lnTo>
                <a:lnTo>
                  <a:pt x="3529" y="473"/>
                </a:lnTo>
                <a:lnTo>
                  <a:pt x="3547" y="470"/>
                </a:lnTo>
                <a:lnTo>
                  <a:pt x="3563" y="464"/>
                </a:lnTo>
                <a:lnTo>
                  <a:pt x="3578" y="458"/>
                </a:lnTo>
                <a:lnTo>
                  <a:pt x="3593" y="451"/>
                </a:lnTo>
                <a:lnTo>
                  <a:pt x="3605" y="442"/>
                </a:lnTo>
                <a:lnTo>
                  <a:pt x="3618" y="432"/>
                </a:lnTo>
                <a:lnTo>
                  <a:pt x="3629" y="420"/>
                </a:lnTo>
                <a:lnTo>
                  <a:pt x="3639" y="407"/>
                </a:lnTo>
                <a:lnTo>
                  <a:pt x="3647" y="392"/>
                </a:lnTo>
                <a:lnTo>
                  <a:pt x="3652" y="375"/>
                </a:lnTo>
                <a:lnTo>
                  <a:pt x="3656" y="357"/>
                </a:lnTo>
                <a:lnTo>
                  <a:pt x="3657" y="337"/>
                </a:lnTo>
                <a:lnTo>
                  <a:pt x="3657" y="337"/>
                </a:lnTo>
                <a:lnTo>
                  <a:pt x="3656" y="323"/>
                </a:lnTo>
                <a:lnTo>
                  <a:pt x="3655" y="310"/>
                </a:lnTo>
                <a:lnTo>
                  <a:pt x="3651" y="299"/>
                </a:lnTo>
                <a:lnTo>
                  <a:pt x="3647" y="287"/>
                </a:lnTo>
                <a:lnTo>
                  <a:pt x="3641" y="278"/>
                </a:lnTo>
                <a:lnTo>
                  <a:pt x="3634" y="268"/>
                </a:lnTo>
                <a:lnTo>
                  <a:pt x="3626" y="260"/>
                </a:lnTo>
                <a:lnTo>
                  <a:pt x="3618" y="252"/>
                </a:lnTo>
                <a:lnTo>
                  <a:pt x="3608" y="243"/>
                </a:lnTo>
                <a:lnTo>
                  <a:pt x="3596" y="237"/>
                </a:lnTo>
                <a:lnTo>
                  <a:pt x="3585" y="228"/>
                </a:lnTo>
                <a:lnTo>
                  <a:pt x="3571" y="223"/>
                </a:lnTo>
                <a:lnTo>
                  <a:pt x="3542" y="210"/>
                </a:lnTo>
                <a:lnTo>
                  <a:pt x="3510" y="197"/>
                </a:lnTo>
                <a:lnTo>
                  <a:pt x="3510" y="197"/>
                </a:lnTo>
                <a:lnTo>
                  <a:pt x="3474" y="183"/>
                </a:lnTo>
                <a:lnTo>
                  <a:pt x="3459" y="177"/>
                </a:lnTo>
                <a:lnTo>
                  <a:pt x="3445" y="170"/>
                </a:lnTo>
                <a:lnTo>
                  <a:pt x="3434" y="162"/>
                </a:lnTo>
                <a:lnTo>
                  <a:pt x="3429" y="157"/>
                </a:lnTo>
                <a:lnTo>
                  <a:pt x="3426" y="152"/>
                </a:lnTo>
                <a:lnTo>
                  <a:pt x="3422" y="148"/>
                </a:lnTo>
                <a:lnTo>
                  <a:pt x="3420" y="142"/>
                </a:lnTo>
                <a:lnTo>
                  <a:pt x="3419" y="136"/>
                </a:lnTo>
                <a:lnTo>
                  <a:pt x="3419" y="130"/>
                </a:lnTo>
                <a:lnTo>
                  <a:pt x="3419" y="130"/>
                </a:lnTo>
                <a:lnTo>
                  <a:pt x="3419" y="123"/>
                </a:lnTo>
                <a:lnTo>
                  <a:pt x="3421" y="117"/>
                </a:lnTo>
                <a:lnTo>
                  <a:pt x="3426" y="108"/>
                </a:lnTo>
                <a:lnTo>
                  <a:pt x="3433" y="100"/>
                </a:lnTo>
                <a:lnTo>
                  <a:pt x="3437" y="97"/>
                </a:lnTo>
                <a:lnTo>
                  <a:pt x="3442" y="93"/>
                </a:lnTo>
                <a:lnTo>
                  <a:pt x="3449" y="91"/>
                </a:lnTo>
                <a:lnTo>
                  <a:pt x="3456" y="88"/>
                </a:lnTo>
                <a:lnTo>
                  <a:pt x="3464" y="85"/>
                </a:lnTo>
                <a:lnTo>
                  <a:pt x="3472" y="84"/>
                </a:lnTo>
                <a:lnTo>
                  <a:pt x="3482" y="83"/>
                </a:lnTo>
                <a:lnTo>
                  <a:pt x="3494" y="83"/>
                </a:lnTo>
                <a:lnTo>
                  <a:pt x="3494" y="83"/>
                </a:lnTo>
                <a:lnTo>
                  <a:pt x="3516" y="84"/>
                </a:lnTo>
                <a:lnTo>
                  <a:pt x="3537" y="87"/>
                </a:lnTo>
                <a:lnTo>
                  <a:pt x="3557" y="91"/>
                </a:lnTo>
                <a:lnTo>
                  <a:pt x="3575" y="96"/>
                </a:lnTo>
                <a:lnTo>
                  <a:pt x="3602" y="105"/>
                </a:lnTo>
                <a:lnTo>
                  <a:pt x="3612" y="110"/>
                </a:lnTo>
                <a:lnTo>
                  <a:pt x="3639" y="33"/>
                </a:lnTo>
                <a:lnTo>
                  <a:pt x="3639" y="33"/>
                </a:lnTo>
                <a:lnTo>
                  <a:pt x="3618" y="24"/>
                </a:lnTo>
                <a:lnTo>
                  <a:pt x="3603" y="18"/>
                </a:lnTo>
                <a:lnTo>
                  <a:pt x="3585" y="14"/>
                </a:lnTo>
                <a:lnTo>
                  <a:pt x="3564" y="8"/>
                </a:lnTo>
                <a:lnTo>
                  <a:pt x="3540" y="5"/>
                </a:lnTo>
                <a:lnTo>
                  <a:pt x="3513" y="1"/>
                </a:lnTo>
                <a:lnTo>
                  <a:pt x="3484" y="0"/>
                </a:lnTo>
                <a:lnTo>
                  <a:pt x="3484" y="0"/>
                </a:lnTo>
                <a:lnTo>
                  <a:pt x="3468" y="1"/>
                </a:lnTo>
                <a:lnTo>
                  <a:pt x="3452" y="2"/>
                </a:lnTo>
                <a:lnTo>
                  <a:pt x="3436" y="5"/>
                </a:lnTo>
                <a:lnTo>
                  <a:pt x="3421" y="9"/>
                </a:lnTo>
                <a:lnTo>
                  <a:pt x="3406" y="14"/>
                </a:lnTo>
                <a:lnTo>
                  <a:pt x="3392" y="20"/>
                </a:lnTo>
                <a:lnTo>
                  <a:pt x="3379" y="27"/>
                </a:lnTo>
                <a:lnTo>
                  <a:pt x="3366" y="35"/>
                </a:lnTo>
                <a:lnTo>
                  <a:pt x="3354" y="44"/>
                </a:lnTo>
                <a:lnTo>
                  <a:pt x="3344" y="53"/>
                </a:lnTo>
                <a:lnTo>
                  <a:pt x="3335" y="65"/>
                </a:lnTo>
                <a:lnTo>
                  <a:pt x="3328" y="77"/>
                </a:lnTo>
                <a:lnTo>
                  <a:pt x="3321" y="90"/>
                </a:lnTo>
                <a:lnTo>
                  <a:pt x="3316" y="105"/>
                </a:lnTo>
                <a:lnTo>
                  <a:pt x="3314" y="120"/>
                </a:lnTo>
                <a:lnTo>
                  <a:pt x="3313" y="137"/>
                </a:lnTo>
                <a:lnTo>
                  <a:pt x="3313" y="137"/>
                </a:lnTo>
                <a:lnTo>
                  <a:pt x="3314" y="153"/>
                </a:lnTo>
                <a:lnTo>
                  <a:pt x="3316" y="168"/>
                </a:lnTo>
                <a:lnTo>
                  <a:pt x="3321" y="183"/>
                </a:lnTo>
                <a:lnTo>
                  <a:pt x="3328" y="196"/>
                </a:lnTo>
                <a:lnTo>
                  <a:pt x="3335" y="208"/>
                </a:lnTo>
                <a:lnTo>
                  <a:pt x="3344" y="218"/>
                </a:lnTo>
                <a:lnTo>
                  <a:pt x="3354" y="227"/>
                </a:lnTo>
                <a:lnTo>
                  <a:pt x="3365" y="235"/>
                </a:lnTo>
                <a:lnTo>
                  <a:pt x="3376" y="243"/>
                </a:lnTo>
                <a:lnTo>
                  <a:pt x="3389" y="250"/>
                </a:lnTo>
                <a:lnTo>
                  <a:pt x="3402" y="257"/>
                </a:lnTo>
                <a:lnTo>
                  <a:pt x="3414" y="263"/>
                </a:lnTo>
                <a:lnTo>
                  <a:pt x="3441" y="272"/>
                </a:lnTo>
                <a:lnTo>
                  <a:pt x="3467" y="282"/>
                </a:lnTo>
                <a:lnTo>
                  <a:pt x="3467" y="282"/>
                </a:lnTo>
                <a:lnTo>
                  <a:pt x="3499" y="293"/>
                </a:lnTo>
                <a:lnTo>
                  <a:pt x="3514" y="299"/>
                </a:lnTo>
                <a:lnTo>
                  <a:pt x="3527" y="306"/>
                </a:lnTo>
                <a:lnTo>
                  <a:pt x="3537" y="314"/>
                </a:lnTo>
                <a:lnTo>
                  <a:pt x="3544" y="322"/>
                </a:lnTo>
                <a:lnTo>
                  <a:pt x="3548" y="327"/>
                </a:lnTo>
                <a:lnTo>
                  <a:pt x="3550" y="332"/>
                </a:lnTo>
                <a:lnTo>
                  <a:pt x="3551" y="337"/>
                </a:lnTo>
                <a:lnTo>
                  <a:pt x="3551" y="343"/>
                </a:lnTo>
                <a:lnTo>
                  <a:pt x="3551" y="343"/>
                </a:lnTo>
                <a:lnTo>
                  <a:pt x="3551" y="353"/>
                </a:lnTo>
                <a:lnTo>
                  <a:pt x="3548" y="363"/>
                </a:lnTo>
                <a:lnTo>
                  <a:pt x="3545" y="368"/>
                </a:lnTo>
                <a:lnTo>
                  <a:pt x="3542" y="373"/>
                </a:lnTo>
                <a:lnTo>
                  <a:pt x="3539" y="376"/>
                </a:lnTo>
                <a:lnTo>
                  <a:pt x="3534" y="381"/>
                </a:lnTo>
                <a:lnTo>
                  <a:pt x="3528" y="384"/>
                </a:lnTo>
                <a:lnTo>
                  <a:pt x="3521" y="388"/>
                </a:lnTo>
                <a:lnTo>
                  <a:pt x="3514" y="390"/>
                </a:lnTo>
                <a:lnTo>
                  <a:pt x="3505" y="392"/>
                </a:lnTo>
                <a:lnTo>
                  <a:pt x="3495" y="395"/>
                </a:lnTo>
                <a:lnTo>
                  <a:pt x="3484" y="396"/>
                </a:lnTo>
                <a:lnTo>
                  <a:pt x="3458" y="397"/>
                </a:lnTo>
                <a:lnTo>
                  <a:pt x="3458" y="397"/>
                </a:lnTo>
                <a:lnTo>
                  <a:pt x="3434" y="397"/>
                </a:lnTo>
                <a:lnTo>
                  <a:pt x="3411" y="395"/>
                </a:lnTo>
                <a:lnTo>
                  <a:pt x="3368" y="390"/>
                </a:lnTo>
                <a:lnTo>
                  <a:pt x="3338" y="385"/>
                </a:lnTo>
                <a:lnTo>
                  <a:pt x="3327" y="383"/>
                </a:lnTo>
                <a:lnTo>
                  <a:pt x="3307" y="463"/>
                </a:lnTo>
                <a:close/>
                <a:moveTo>
                  <a:pt x="1845" y="90"/>
                </a:moveTo>
                <a:lnTo>
                  <a:pt x="1845" y="90"/>
                </a:lnTo>
                <a:lnTo>
                  <a:pt x="1861" y="87"/>
                </a:lnTo>
                <a:lnTo>
                  <a:pt x="1881" y="84"/>
                </a:lnTo>
                <a:lnTo>
                  <a:pt x="1904" y="82"/>
                </a:lnTo>
                <a:lnTo>
                  <a:pt x="1928" y="82"/>
                </a:lnTo>
                <a:lnTo>
                  <a:pt x="1928" y="82"/>
                </a:lnTo>
                <a:lnTo>
                  <a:pt x="1943" y="82"/>
                </a:lnTo>
                <a:lnTo>
                  <a:pt x="1956" y="83"/>
                </a:lnTo>
                <a:lnTo>
                  <a:pt x="1969" y="87"/>
                </a:lnTo>
                <a:lnTo>
                  <a:pt x="1982" y="90"/>
                </a:lnTo>
                <a:lnTo>
                  <a:pt x="1994" y="95"/>
                </a:lnTo>
                <a:lnTo>
                  <a:pt x="2004" y="100"/>
                </a:lnTo>
                <a:lnTo>
                  <a:pt x="2015" y="108"/>
                </a:lnTo>
                <a:lnTo>
                  <a:pt x="2025" y="117"/>
                </a:lnTo>
                <a:lnTo>
                  <a:pt x="2033" y="127"/>
                </a:lnTo>
                <a:lnTo>
                  <a:pt x="2041" y="137"/>
                </a:lnTo>
                <a:lnTo>
                  <a:pt x="2048" y="150"/>
                </a:lnTo>
                <a:lnTo>
                  <a:pt x="2053" y="165"/>
                </a:lnTo>
                <a:lnTo>
                  <a:pt x="2058" y="180"/>
                </a:lnTo>
                <a:lnTo>
                  <a:pt x="2061" y="197"/>
                </a:lnTo>
                <a:lnTo>
                  <a:pt x="2063" y="216"/>
                </a:lnTo>
                <a:lnTo>
                  <a:pt x="2064" y="237"/>
                </a:lnTo>
                <a:lnTo>
                  <a:pt x="2064" y="237"/>
                </a:lnTo>
                <a:lnTo>
                  <a:pt x="2064" y="256"/>
                </a:lnTo>
                <a:lnTo>
                  <a:pt x="2063" y="275"/>
                </a:lnTo>
                <a:lnTo>
                  <a:pt x="2060" y="292"/>
                </a:lnTo>
                <a:lnTo>
                  <a:pt x="2057" y="308"/>
                </a:lnTo>
                <a:lnTo>
                  <a:pt x="2053" y="323"/>
                </a:lnTo>
                <a:lnTo>
                  <a:pt x="2049" y="336"/>
                </a:lnTo>
                <a:lnTo>
                  <a:pt x="2042" y="348"/>
                </a:lnTo>
                <a:lnTo>
                  <a:pt x="2035" y="359"/>
                </a:lnTo>
                <a:lnTo>
                  <a:pt x="2026" y="368"/>
                </a:lnTo>
                <a:lnTo>
                  <a:pt x="2015" y="376"/>
                </a:lnTo>
                <a:lnTo>
                  <a:pt x="2004" y="383"/>
                </a:lnTo>
                <a:lnTo>
                  <a:pt x="1990" y="389"/>
                </a:lnTo>
                <a:lnTo>
                  <a:pt x="1975" y="392"/>
                </a:lnTo>
                <a:lnTo>
                  <a:pt x="1958" y="396"/>
                </a:lnTo>
                <a:lnTo>
                  <a:pt x="1940" y="398"/>
                </a:lnTo>
                <a:lnTo>
                  <a:pt x="1919" y="398"/>
                </a:lnTo>
                <a:lnTo>
                  <a:pt x="1919" y="398"/>
                </a:lnTo>
                <a:lnTo>
                  <a:pt x="1892" y="397"/>
                </a:lnTo>
                <a:lnTo>
                  <a:pt x="1868" y="396"/>
                </a:lnTo>
                <a:lnTo>
                  <a:pt x="1845" y="393"/>
                </a:lnTo>
                <a:lnTo>
                  <a:pt x="1845" y="90"/>
                </a:lnTo>
                <a:close/>
                <a:moveTo>
                  <a:pt x="1934" y="0"/>
                </a:moveTo>
                <a:lnTo>
                  <a:pt x="1934" y="0"/>
                </a:lnTo>
                <a:lnTo>
                  <a:pt x="1910" y="1"/>
                </a:lnTo>
                <a:lnTo>
                  <a:pt x="1885" y="2"/>
                </a:lnTo>
                <a:lnTo>
                  <a:pt x="1860" y="5"/>
                </a:lnTo>
                <a:lnTo>
                  <a:pt x="1834" y="8"/>
                </a:lnTo>
                <a:lnTo>
                  <a:pt x="1808" y="12"/>
                </a:lnTo>
                <a:lnTo>
                  <a:pt x="1784" y="16"/>
                </a:lnTo>
                <a:lnTo>
                  <a:pt x="1761" y="22"/>
                </a:lnTo>
                <a:lnTo>
                  <a:pt x="1740" y="29"/>
                </a:lnTo>
                <a:lnTo>
                  <a:pt x="1740" y="465"/>
                </a:lnTo>
                <a:lnTo>
                  <a:pt x="1740" y="465"/>
                </a:lnTo>
                <a:lnTo>
                  <a:pt x="1758" y="468"/>
                </a:lnTo>
                <a:lnTo>
                  <a:pt x="1778" y="471"/>
                </a:lnTo>
                <a:lnTo>
                  <a:pt x="1823" y="475"/>
                </a:lnTo>
                <a:lnTo>
                  <a:pt x="1872" y="479"/>
                </a:lnTo>
                <a:lnTo>
                  <a:pt x="1915" y="480"/>
                </a:lnTo>
                <a:lnTo>
                  <a:pt x="1915" y="480"/>
                </a:lnTo>
                <a:lnTo>
                  <a:pt x="1950" y="479"/>
                </a:lnTo>
                <a:lnTo>
                  <a:pt x="1980" y="477"/>
                </a:lnTo>
                <a:lnTo>
                  <a:pt x="2009" y="472"/>
                </a:lnTo>
                <a:lnTo>
                  <a:pt x="2035" y="465"/>
                </a:lnTo>
                <a:lnTo>
                  <a:pt x="2058" y="458"/>
                </a:lnTo>
                <a:lnTo>
                  <a:pt x="2080" y="448"/>
                </a:lnTo>
                <a:lnTo>
                  <a:pt x="2089" y="442"/>
                </a:lnTo>
                <a:lnTo>
                  <a:pt x="2098" y="436"/>
                </a:lnTo>
                <a:lnTo>
                  <a:pt x="2107" y="429"/>
                </a:lnTo>
                <a:lnTo>
                  <a:pt x="2116" y="422"/>
                </a:lnTo>
                <a:lnTo>
                  <a:pt x="2122" y="414"/>
                </a:lnTo>
                <a:lnTo>
                  <a:pt x="2129" y="406"/>
                </a:lnTo>
                <a:lnTo>
                  <a:pt x="2136" y="398"/>
                </a:lnTo>
                <a:lnTo>
                  <a:pt x="2142" y="389"/>
                </a:lnTo>
                <a:lnTo>
                  <a:pt x="2147" y="378"/>
                </a:lnTo>
                <a:lnTo>
                  <a:pt x="2152" y="369"/>
                </a:lnTo>
                <a:lnTo>
                  <a:pt x="2160" y="346"/>
                </a:lnTo>
                <a:lnTo>
                  <a:pt x="2166" y="322"/>
                </a:lnTo>
                <a:lnTo>
                  <a:pt x="2171" y="297"/>
                </a:lnTo>
                <a:lnTo>
                  <a:pt x="2173" y="268"/>
                </a:lnTo>
                <a:lnTo>
                  <a:pt x="2174" y="237"/>
                </a:lnTo>
                <a:lnTo>
                  <a:pt x="2174" y="237"/>
                </a:lnTo>
                <a:lnTo>
                  <a:pt x="2173" y="210"/>
                </a:lnTo>
                <a:lnTo>
                  <a:pt x="2170" y="183"/>
                </a:lnTo>
                <a:lnTo>
                  <a:pt x="2165" y="160"/>
                </a:lnTo>
                <a:lnTo>
                  <a:pt x="2158" y="137"/>
                </a:lnTo>
                <a:lnTo>
                  <a:pt x="2149" y="117"/>
                </a:lnTo>
                <a:lnTo>
                  <a:pt x="2137" y="97"/>
                </a:lnTo>
                <a:lnTo>
                  <a:pt x="2125" y="80"/>
                </a:lnTo>
                <a:lnTo>
                  <a:pt x="2110" y="63"/>
                </a:lnTo>
                <a:lnTo>
                  <a:pt x="2094" y="48"/>
                </a:lnTo>
                <a:lnTo>
                  <a:pt x="2075" y="36"/>
                </a:lnTo>
                <a:lnTo>
                  <a:pt x="2056" y="25"/>
                </a:lnTo>
                <a:lnTo>
                  <a:pt x="2034" y="16"/>
                </a:lnTo>
                <a:lnTo>
                  <a:pt x="2011" y="9"/>
                </a:lnTo>
                <a:lnTo>
                  <a:pt x="1987" y="5"/>
                </a:lnTo>
                <a:lnTo>
                  <a:pt x="1960" y="1"/>
                </a:lnTo>
                <a:lnTo>
                  <a:pt x="1934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dirty="0">
              <a:solidFill>
                <a:srgbClr val="005EB8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48153124"/>
      </p:ext>
    </p:extLst>
  </p:cSld>
  <p:clrMapOvr>
    <a:masterClrMapping/>
  </p:clrMapOvr>
</p:sldLayout>
</file>

<file path=ppt/slideLayouts/slideLayout11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over with photo backgrou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" name="Picture Placeholder 27"/>
          <p:cNvSpPr>
            <a:spLocks noGrp="1"/>
          </p:cNvSpPr>
          <p:nvPr>
            <p:ph type="pic" sz="quarter" idx="11"/>
          </p:nvPr>
        </p:nvSpPr>
        <p:spPr>
          <a:xfrm>
            <a:off x="-14174" y="-1879"/>
            <a:ext cx="11536255" cy="6480000"/>
          </a:xfrm>
          <a:solidFill>
            <a:schemeClr val="bg2"/>
          </a:solidFill>
        </p:spPr>
        <p:txBody>
          <a:bodyPr tIns="792000" anchor="ctr" anchorCtr="0"/>
          <a:lstStyle>
            <a:lvl1pPr marL="0" indent="0" algn="ctr">
              <a:buFontTx/>
              <a:buNone/>
              <a:defRPr sz="1600"/>
            </a:lvl1pPr>
          </a:lstStyle>
          <a:p>
            <a:r>
              <a:rPr lang="en-US" smtClean="0"/>
              <a:t>Click icon to add picture</a:t>
            </a:r>
            <a:endParaRPr lang="en-US" dirty="0"/>
          </a:p>
        </p:txBody>
      </p:sp>
      <p:sp>
        <p:nvSpPr>
          <p:cNvPr id="44" name="ClipArt Placeholder 43"/>
          <p:cNvSpPr>
            <a:spLocks noGrp="1"/>
          </p:cNvSpPr>
          <p:nvPr>
            <p:ph type="clipArt" sz="quarter" idx="15"/>
          </p:nvPr>
        </p:nvSpPr>
        <p:spPr>
          <a:xfrm>
            <a:off x="490872" y="2743516"/>
            <a:ext cx="2728800" cy="12700"/>
          </a:xfrm>
          <a:solidFill>
            <a:schemeClr val="bg1"/>
          </a:solidFill>
        </p:spPr>
        <p:txBody>
          <a:bodyPr lIns="0" tIns="0" rIns="0" bIns="0"/>
          <a:lstStyle>
            <a:lvl1pPr marL="0" indent="0">
              <a:buFontTx/>
              <a:buNone/>
              <a:defRPr sz="100">
                <a:solidFill>
                  <a:schemeClr val="bg1"/>
                </a:solidFill>
              </a:defRPr>
            </a:lvl1pPr>
          </a:lstStyle>
          <a:p>
            <a:r>
              <a:rPr lang="en-US" smtClean="0"/>
              <a:t>Click icon to add clip art</a:t>
            </a:r>
            <a:endParaRPr lang="en-US"/>
          </a:p>
        </p:txBody>
      </p:sp>
      <p:sp>
        <p:nvSpPr>
          <p:cNvPr id="42" name="Text Placeholder 41"/>
          <p:cNvSpPr>
            <a:spLocks noGrp="1"/>
          </p:cNvSpPr>
          <p:nvPr>
            <p:ph type="body" sz="quarter" idx="14"/>
          </p:nvPr>
        </p:nvSpPr>
        <p:spPr>
          <a:xfrm>
            <a:off x="9075465" y="455322"/>
            <a:ext cx="1936800" cy="255600"/>
          </a:xfrm>
          <a:blipFill>
            <a:blip r:embed="rId2"/>
            <a:stretch>
              <a:fillRect/>
            </a:stretch>
          </a:blipFill>
        </p:spPr>
        <p:txBody>
          <a:bodyPr lIns="0" tIns="18000000" rIns="0" bIns="0"/>
          <a:lstStyle>
            <a:lvl1pPr marL="0" indent="0">
              <a:buFontTx/>
              <a:buNone/>
              <a:defRPr sz="100">
                <a:solidFill>
                  <a:schemeClr val="tx1">
                    <a:lumMod val="20000"/>
                    <a:lumOff val="80000"/>
                  </a:schemeClr>
                </a:solidFill>
              </a:defRPr>
            </a:lvl1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32" name="Text Placeholder 33"/>
          <p:cNvSpPr>
            <a:spLocks noGrp="1"/>
          </p:cNvSpPr>
          <p:nvPr>
            <p:ph type="body" sz="quarter" idx="13" hasCustomPrompt="1"/>
          </p:nvPr>
        </p:nvSpPr>
        <p:spPr>
          <a:xfrm>
            <a:off x="-14173" y="4680096"/>
            <a:ext cx="2555775" cy="1800079"/>
          </a:xfrm>
          <a:custGeom>
            <a:avLst/>
            <a:gdLst>
              <a:gd name="connsiteX0" fmla="*/ 0 w 2555775"/>
              <a:gd name="connsiteY0" fmla="*/ 0 h 1800079"/>
              <a:gd name="connsiteX1" fmla="*/ 2555775 w 2555775"/>
              <a:gd name="connsiteY1" fmla="*/ 0 h 1800079"/>
              <a:gd name="connsiteX2" fmla="*/ 2555775 w 2555775"/>
              <a:gd name="connsiteY2" fmla="*/ 1800079 h 1800079"/>
              <a:gd name="connsiteX3" fmla="*/ 0 w 2555775"/>
              <a:gd name="connsiteY3" fmla="*/ 1800079 h 1800079"/>
              <a:gd name="connsiteX4" fmla="*/ 0 w 2555775"/>
              <a:gd name="connsiteY4" fmla="*/ 0 h 1800079"/>
              <a:gd name="connsiteX0" fmla="*/ 0 w 2555775"/>
              <a:gd name="connsiteY0" fmla="*/ 3862 h 1803941"/>
              <a:gd name="connsiteX1" fmla="*/ 426191 w 2555775"/>
              <a:gd name="connsiteY1" fmla="*/ 0 h 1803941"/>
              <a:gd name="connsiteX2" fmla="*/ 2555775 w 2555775"/>
              <a:gd name="connsiteY2" fmla="*/ 3862 h 1803941"/>
              <a:gd name="connsiteX3" fmla="*/ 2555775 w 2555775"/>
              <a:gd name="connsiteY3" fmla="*/ 1803941 h 1803941"/>
              <a:gd name="connsiteX4" fmla="*/ 0 w 2555775"/>
              <a:gd name="connsiteY4" fmla="*/ 1803941 h 1803941"/>
              <a:gd name="connsiteX5" fmla="*/ 0 w 2555775"/>
              <a:gd name="connsiteY5" fmla="*/ 3862 h 1803941"/>
              <a:gd name="connsiteX0" fmla="*/ 0 w 2555775"/>
              <a:gd name="connsiteY0" fmla="*/ 0 h 1800079"/>
              <a:gd name="connsiteX1" fmla="*/ 354422 w 2555775"/>
              <a:gd name="connsiteY1" fmla="*/ 275243 h 1800079"/>
              <a:gd name="connsiteX2" fmla="*/ 2555775 w 2555775"/>
              <a:gd name="connsiteY2" fmla="*/ 0 h 1800079"/>
              <a:gd name="connsiteX3" fmla="*/ 2555775 w 2555775"/>
              <a:gd name="connsiteY3" fmla="*/ 1800079 h 1800079"/>
              <a:gd name="connsiteX4" fmla="*/ 0 w 2555775"/>
              <a:gd name="connsiteY4" fmla="*/ 1800079 h 1800079"/>
              <a:gd name="connsiteX5" fmla="*/ 0 w 2555775"/>
              <a:gd name="connsiteY5" fmla="*/ 0 h 1800079"/>
              <a:gd name="connsiteX0" fmla="*/ 0 w 2555775"/>
              <a:gd name="connsiteY0" fmla="*/ 0 h 1800079"/>
              <a:gd name="connsiteX1" fmla="*/ 354422 w 2555775"/>
              <a:gd name="connsiteY1" fmla="*/ 275243 h 1800079"/>
              <a:gd name="connsiteX2" fmla="*/ 2555775 w 2555775"/>
              <a:gd name="connsiteY2" fmla="*/ 0 h 1800079"/>
              <a:gd name="connsiteX3" fmla="*/ 2555775 w 2555775"/>
              <a:gd name="connsiteY3" fmla="*/ 1800079 h 1800079"/>
              <a:gd name="connsiteX4" fmla="*/ 0 w 2555775"/>
              <a:gd name="connsiteY4" fmla="*/ 1800079 h 1800079"/>
              <a:gd name="connsiteX5" fmla="*/ 0 w 2555775"/>
              <a:gd name="connsiteY5" fmla="*/ 0 h 1800079"/>
              <a:gd name="connsiteX0" fmla="*/ 0 w 2555775"/>
              <a:gd name="connsiteY0" fmla="*/ 0 h 1800079"/>
              <a:gd name="connsiteX1" fmla="*/ 354422 w 2555775"/>
              <a:gd name="connsiteY1" fmla="*/ 275243 h 1800079"/>
              <a:gd name="connsiteX2" fmla="*/ 2555775 w 2555775"/>
              <a:gd name="connsiteY2" fmla="*/ 0 h 1800079"/>
              <a:gd name="connsiteX3" fmla="*/ 2555775 w 2555775"/>
              <a:gd name="connsiteY3" fmla="*/ 1800079 h 1800079"/>
              <a:gd name="connsiteX4" fmla="*/ 0 w 2555775"/>
              <a:gd name="connsiteY4" fmla="*/ 1800079 h 1800079"/>
              <a:gd name="connsiteX5" fmla="*/ 0 w 2555775"/>
              <a:gd name="connsiteY5" fmla="*/ 0 h 1800079"/>
              <a:gd name="connsiteX0" fmla="*/ 0 w 2555775"/>
              <a:gd name="connsiteY0" fmla="*/ 0 h 1800079"/>
              <a:gd name="connsiteX1" fmla="*/ 354422 w 2555775"/>
              <a:gd name="connsiteY1" fmla="*/ 275243 h 1800079"/>
              <a:gd name="connsiteX2" fmla="*/ 2555775 w 2555775"/>
              <a:gd name="connsiteY2" fmla="*/ 0 h 1800079"/>
              <a:gd name="connsiteX3" fmla="*/ 2555775 w 2555775"/>
              <a:gd name="connsiteY3" fmla="*/ 1800079 h 1800079"/>
              <a:gd name="connsiteX4" fmla="*/ 0 w 2555775"/>
              <a:gd name="connsiteY4" fmla="*/ 1800079 h 1800079"/>
              <a:gd name="connsiteX5" fmla="*/ 0 w 2555775"/>
              <a:gd name="connsiteY5" fmla="*/ 0 h 1800079"/>
              <a:gd name="connsiteX0" fmla="*/ 0 w 2555775"/>
              <a:gd name="connsiteY0" fmla="*/ 0 h 1800079"/>
              <a:gd name="connsiteX1" fmla="*/ 354422 w 2555775"/>
              <a:gd name="connsiteY1" fmla="*/ 275243 h 1800079"/>
              <a:gd name="connsiteX2" fmla="*/ 2555775 w 2555775"/>
              <a:gd name="connsiteY2" fmla="*/ 0 h 1800079"/>
              <a:gd name="connsiteX3" fmla="*/ 2555775 w 2555775"/>
              <a:gd name="connsiteY3" fmla="*/ 1800079 h 1800079"/>
              <a:gd name="connsiteX4" fmla="*/ 0 w 2555775"/>
              <a:gd name="connsiteY4" fmla="*/ 1800079 h 1800079"/>
              <a:gd name="connsiteX5" fmla="*/ 0 w 2555775"/>
              <a:gd name="connsiteY5" fmla="*/ 0 h 1800079"/>
              <a:gd name="connsiteX0" fmla="*/ 0 w 2555775"/>
              <a:gd name="connsiteY0" fmla="*/ 0 h 1800079"/>
              <a:gd name="connsiteX1" fmla="*/ 354422 w 2555775"/>
              <a:gd name="connsiteY1" fmla="*/ 275243 h 1800079"/>
              <a:gd name="connsiteX2" fmla="*/ 2555775 w 2555775"/>
              <a:gd name="connsiteY2" fmla="*/ 0 h 1800079"/>
              <a:gd name="connsiteX3" fmla="*/ 2555775 w 2555775"/>
              <a:gd name="connsiteY3" fmla="*/ 1800079 h 1800079"/>
              <a:gd name="connsiteX4" fmla="*/ 0 w 2555775"/>
              <a:gd name="connsiteY4" fmla="*/ 1800079 h 1800079"/>
              <a:gd name="connsiteX5" fmla="*/ 0 w 2555775"/>
              <a:gd name="connsiteY5" fmla="*/ 0 h 1800079"/>
              <a:gd name="connsiteX0" fmla="*/ 0 w 2555775"/>
              <a:gd name="connsiteY0" fmla="*/ 0 h 1800079"/>
              <a:gd name="connsiteX1" fmla="*/ 354422 w 2555775"/>
              <a:gd name="connsiteY1" fmla="*/ 275243 h 1800079"/>
              <a:gd name="connsiteX2" fmla="*/ 2555775 w 2555775"/>
              <a:gd name="connsiteY2" fmla="*/ 0 h 1800079"/>
              <a:gd name="connsiteX3" fmla="*/ 2555775 w 2555775"/>
              <a:gd name="connsiteY3" fmla="*/ 1800079 h 1800079"/>
              <a:gd name="connsiteX4" fmla="*/ 0 w 2555775"/>
              <a:gd name="connsiteY4" fmla="*/ 1800079 h 1800079"/>
              <a:gd name="connsiteX5" fmla="*/ 0 w 2555775"/>
              <a:gd name="connsiteY5" fmla="*/ 0 h 1800079"/>
              <a:gd name="connsiteX0" fmla="*/ 0 w 2555775"/>
              <a:gd name="connsiteY0" fmla="*/ 0 h 1800079"/>
              <a:gd name="connsiteX1" fmla="*/ 354422 w 2555775"/>
              <a:gd name="connsiteY1" fmla="*/ 275243 h 1800079"/>
              <a:gd name="connsiteX2" fmla="*/ 2555775 w 2555775"/>
              <a:gd name="connsiteY2" fmla="*/ 0 h 1800079"/>
              <a:gd name="connsiteX3" fmla="*/ 2555775 w 2555775"/>
              <a:gd name="connsiteY3" fmla="*/ 1800079 h 1800079"/>
              <a:gd name="connsiteX4" fmla="*/ 0 w 2555775"/>
              <a:gd name="connsiteY4" fmla="*/ 1800079 h 1800079"/>
              <a:gd name="connsiteX5" fmla="*/ 0 w 2555775"/>
              <a:gd name="connsiteY5" fmla="*/ 0 h 1800079"/>
              <a:gd name="connsiteX0" fmla="*/ 0 w 2555775"/>
              <a:gd name="connsiteY0" fmla="*/ 0 h 1800079"/>
              <a:gd name="connsiteX1" fmla="*/ 354422 w 2555775"/>
              <a:gd name="connsiteY1" fmla="*/ 275243 h 1800079"/>
              <a:gd name="connsiteX2" fmla="*/ 2555775 w 2555775"/>
              <a:gd name="connsiteY2" fmla="*/ 0 h 1800079"/>
              <a:gd name="connsiteX3" fmla="*/ 2555775 w 2555775"/>
              <a:gd name="connsiteY3" fmla="*/ 1800079 h 1800079"/>
              <a:gd name="connsiteX4" fmla="*/ 0 w 2555775"/>
              <a:gd name="connsiteY4" fmla="*/ 1800079 h 1800079"/>
              <a:gd name="connsiteX5" fmla="*/ 0 w 2555775"/>
              <a:gd name="connsiteY5" fmla="*/ 0 h 1800079"/>
              <a:gd name="connsiteX0" fmla="*/ 0 w 2555775"/>
              <a:gd name="connsiteY0" fmla="*/ 80263 h 1880342"/>
              <a:gd name="connsiteX1" fmla="*/ 354422 w 2555775"/>
              <a:gd name="connsiteY1" fmla="*/ 355506 h 1880342"/>
              <a:gd name="connsiteX2" fmla="*/ 1004779 w 2555775"/>
              <a:gd name="connsiteY2" fmla="*/ 318181 h 1880342"/>
              <a:gd name="connsiteX3" fmla="*/ 2555775 w 2555775"/>
              <a:gd name="connsiteY3" fmla="*/ 80263 h 1880342"/>
              <a:gd name="connsiteX4" fmla="*/ 2555775 w 2555775"/>
              <a:gd name="connsiteY4" fmla="*/ 1880342 h 1880342"/>
              <a:gd name="connsiteX5" fmla="*/ 0 w 2555775"/>
              <a:gd name="connsiteY5" fmla="*/ 1880342 h 1880342"/>
              <a:gd name="connsiteX6" fmla="*/ 0 w 2555775"/>
              <a:gd name="connsiteY6" fmla="*/ 80263 h 1880342"/>
              <a:gd name="connsiteX0" fmla="*/ 0 w 2555775"/>
              <a:gd name="connsiteY0" fmla="*/ 71741 h 1871820"/>
              <a:gd name="connsiteX1" fmla="*/ 354422 w 2555775"/>
              <a:gd name="connsiteY1" fmla="*/ 346984 h 1871820"/>
              <a:gd name="connsiteX2" fmla="*/ 1052404 w 2555775"/>
              <a:gd name="connsiteY2" fmla="*/ 385859 h 1871820"/>
              <a:gd name="connsiteX3" fmla="*/ 2555775 w 2555775"/>
              <a:gd name="connsiteY3" fmla="*/ 71741 h 1871820"/>
              <a:gd name="connsiteX4" fmla="*/ 2555775 w 2555775"/>
              <a:gd name="connsiteY4" fmla="*/ 1871820 h 1871820"/>
              <a:gd name="connsiteX5" fmla="*/ 0 w 2555775"/>
              <a:gd name="connsiteY5" fmla="*/ 1871820 h 1871820"/>
              <a:gd name="connsiteX6" fmla="*/ 0 w 2555775"/>
              <a:gd name="connsiteY6" fmla="*/ 71741 h 1871820"/>
              <a:gd name="connsiteX0" fmla="*/ 0 w 2555775"/>
              <a:gd name="connsiteY0" fmla="*/ 71741 h 1871820"/>
              <a:gd name="connsiteX1" fmla="*/ 354422 w 2555775"/>
              <a:gd name="connsiteY1" fmla="*/ 346984 h 1871820"/>
              <a:gd name="connsiteX2" fmla="*/ 1052404 w 2555775"/>
              <a:gd name="connsiteY2" fmla="*/ 385859 h 1871820"/>
              <a:gd name="connsiteX3" fmla="*/ 2555775 w 2555775"/>
              <a:gd name="connsiteY3" fmla="*/ 71741 h 1871820"/>
              <a:gd name="connsiteX4" fmla="*/ 2555775 w 2555775"/>
              <a:gd name="connsiteY4" fmla="*/ 1871820 h 1871820"/>
              <a:gd name="connsiteX5" fmla="*/ 0 w 2555775"/>
              <a:gd name="connsiteY5" fmla="*/ 1871820 h 1871820"/>
              <a:gd name="connsiteX6" fmla="*/ 0 w 2555775"/>
              <a:gd name="connsiteY6" fmla="*/ 71741 h 1871820"/>
              <a:gd name="connsiteX0" fmla="*/ 0 w 2555775"/>
              <a:gd name="connsiteY0" fmla="*/ 71741 h 1871820"/>
              <a:gd name="connsiteX1" fmla="*/ 354422 w 2555775"/>
              <a:gd name="connsiteY1" fmla="*/ 346984 h 1871820"/>
              <a:gd name="connsiteX2" fmla="*/ 1052404 w 2555775"/>
              <a:gd name="connsiteY2" fmla="*/ 385859 h 1871820"/>
              <a:gd name="connsiteX3" fmla="*/ 2555775 w 2555775"/>
              <a:gd name="connsiteY3" fmla="*/ 71741 h 1871820"/>
              <a:gd name="connsiteX4" fmla="*/ 2555775 w 2555775"/>
              <a:gd name="connsiteY4" fmla="*/ 1871820 h 1871820"/>
              <a:gd name="connsiteX5" fmla="*/ 0 w 2555775"/>
              <a:gd name="connsiteY5" fmla="*/ 1871820 h 1871820"/>
              <a:gd name="connsiteX6" fmla="*/ 0 w 2555775"/>
              <a:gd name="connsiteY6" fmla="*/ 71741 h 1871820"/>
              <a:gd name="connsiteX0" fmla="*/ 0 w 2555775"/>
              <a:gd name="connsiteY0" fmla="*/ 71033 h 1871112"/>
              <a:gd name="connsiteX1" fmla="*/ 354422 w 2555775"/>
              <a:gd name="connsiteY1" fmla="*/ 346276 h 1871112"/>
              <a:gd name="connsiteX2" fmla="*/ 1050023 w 2555775"/>
              <a:gd name="connsiteY2" fmla="*/ 392294 h 1871112"/>
              <a:gd name="connsiteX3" fmla="*/ 2555775 w 2555775"/>
              <a:gd name="connsiteY3" fmla="*/ 71033 h 1871112"/>
              <a:gd name="connsiteX4" fmla="*/ 2555775 w 2555775"/>
              <a:gd name="connsiteY4" fmla="*/ 1871112 h 1871112"/>
              <a:gd name="connsiteX5" fmla="*/ 0 w 2555775"/>
              <a:gd name="connsiteY5" fmla="*/ 1871112 h 1871112"/>
              <a:gd name="connsiteX6" fmla="*/ 0 w 2555775"/>
              <a:gd name="connsiteY6" fmla="*/ 71033 h 1871112"/>
              <a:gd name="connsiteX0" fmla="*/ 0 w 2555775"/>
              <a:gd name="connsiteY0" fmla="*/ 71033 h 1871112"/>
              <a:gd name="connsiteX1" fmla="*/ 354422 w 2555775"/>
              <a:gd name="connsiteY1" fmla="*/ 346276 h 1871112"/>
              <a:gd name="connsiteX2" fmla="*/ 1050023 w 2555775"/>
              <a:gd name="connsiteY2" fmla="*/ 392294 h 1871112"/>
              <a:gd name="connsiteX3" fmla="*/ 2555775 w 2555775"/>
              <a:gd name="connsiteY3" fmla="*/ 71033 h 1871112"/>
              <a:gd name="connsiteX4" fmla="*/ 2555775 w 2555775"/>
              <a:gd name="connsiteY4" fmla="*/ 1871112 h 1871112"/>
              <a:gd name="connsiteX5" fmla="*/ 0 w 2555775"/>
              <a:gd name="connsiteY5" fmla="*/ 1871112 h 1871112"/>
              <a:gd name="connsiteX6" fmla="*/ 0 w 2555775"/>
              <a:gd name="connsiteY6" fmla="*/ 71033 h 1871112"/>
              <a:gd name="connsiteX0" fmla="*/ 0 w 2555775"/>
              <a:gd name="connsiteY0" fmla="*/ 71033 h 1871112"/>
              <a:gd name="connsiteX1" fmla="*/ 354422 w 2555775"/>
              <a:gd name="connsiteY1" fmla="*/ 346276 h 1871112"/>
              <a:gd name="connsiteX2" fmla="*/ 1050023 w 2555775"/>
              <a:gd name="connsiteY2" fmla="*/ 392294 h 1871112"/>
              <a:gd name="connsiteX3" fmla="*/ 2555775 w 2555775"/>
              <a:gd name="connsiteY3" fmla="*/ 71033 h 1871112"/>
              <a:gd name="connsiteX4" fmla="*/ 2555775 w 2555775"/>
              <a:gd name="connsiteY4" fmla="*/ 1871112 h 1871112"/>
              <a:gd name="connsiteX5" fmla="*/ 0 w 2555775"/>
              <a:gd name="connsiteY5" fmla="*/ 1871112 h 1871112"/>
              <a:gd name="connsiteX6" fmla="*/ 0 w 2555775"/>
              <a:gd name="connsiteY6" fmla="*/ 71033 h 1871112"/>
              <a:gd name="connsiteX0" fmla="*/ 0 w 2555775"/>
              <a:gd name="connsiteY0" fmla="*/ 71033 h 1871112"/>
              <a:gd name="connsiteX1" fmla="*/ 354422 w 2555775"/>
              <a:gd name="connsiteY1" fmla="*/ 346276 h 1871112"/>
              <a:gd name="connsiteX2" fmla="*/ 1050023 w 2555775"/>
              <a:gd name="connsiteY2" fmla="*/ 392294 h 1871112"/>
              <a:gd name="connsiteX3" fmla="*/ 2555775 w 2555775"/>
              <a:gd name="connsiteY3" fmla="*/ 71033 h 1871112"/>
              <a:gd name="connsiteX4" fmla="*/ 2555775 w 2555775"/>
              <a:gd name="connsiteY4" fmla="*/ 1871112 h 1871112"/>
              <a:gd name="connsiteX5" fmla="*/ 0 w 2555775"/>
              <a:gd name="connsiteY5" fmla="*/ 1871112 h 1871112"/>
              <a:gd name="connsiteX6" fmla="*/ 0 w 2555775"/>
              <a:gd name="connsiteY6" fmla="*/ 71033 h 1871112"/>
              <a:gd name="connsiteX0" fmla="*/ 0 w 2555775"/>
              <a:gd name="connsiteY0" fmla="*/ 132609 h 1932688"/>
              <a:gd name="connsiteX1" fmla="*/ 354422 w 2555775"/>
              <a:gd name="connsiteY1" fmla="*/ 407852 h 1932688"/>
              <a:gd name="connsiteX2" fmla="*/ 1050023 w 2555775"/>
              <a:gd name="connsiteY2" fmla="*/ 453870 h 1932688"/>
              <a:gd name="connsiteX3" fmla="*/ 1862029 w 2555775"/>
              <a:gd name="connsiteY3" fmla="*/ 170502 h 1932688"/>
              <a:gd name="connsiteX4" fmla="*/ 2555775 w 2555775"/>
              <a:gd name="connsiteY4" fmla="*/ 132609 h 1932688"/>
              <a:gd name="connsiteX5" fmla="*/ 2555775 w 2555775"/>
              <a:gd name="connsiteY5" fmla="*/ 1932688 h 1932688"/>
              <a:gd name="connsiteX6" fmla="*/ 0 w 2555775"/>
              <a:gd name="connsiteY6" fmla="*/ 1932688 h 1932688"/>
              <a:gd name="connsiteX7" fmla="*/ 0 w 2555775"/>
              <a:gd name="connsiteY7" fmla="*/ 132609 h 1932688"/>
              <a:gd name="connsiteX0" fmla="*/ 0 w 2555775"/>
              <a:gd name="connsiteY0" fmla="*/ 88359 h 1888438"/>
              <a:gd name="connsiteX1" fmla="*/ 354422 w 2555775"/>
              <a:gd name="connsiteY1" fmla="*/ 363602 h 1888438"/>
              <a:gd name="connsiteX2" fmla="*/ 1050023 w 2555775"/>
              <a:gd name="connsiteY2" fmla="*/ 409620 h 1888438"/>
              <a:gd name="connsiteX3" fmla="*/ 1519129 w 2555775"/>
              <a:gd name="connsiteY3" fmla="*/ 376283 h 1888438"/>
              <a:gd name="connsiteX4" fmla="*/ 2555775 w 2555775"/>
              <a:gd name="connsiteY4" fmla="*/ 88359 h 1888438"/>
              <a:gd name="connsiteX5" fmla="*/ 2555775 w 2555775"/>
              <a:gd name="connsiteY5" fmla="*/ 1888438 h 1888438"/>
              <a:gd name="connsiteX6" fmla="*/ 0 w 2555775"/>
              <a:gd name="connsiteY6" fmla="*/ 1888438 h 1888438"/>
              <a:gd name="connsiteX7" fmla="*/ 0 w 2555775"/>
              <a:gd name="connsiteY7" fmla="*/ 88359 h 1888438"/>
              <a:gd name="connsiteX0" fmla="*/ 0 w 2555775"/>
              <a:gd name="connsiteY0" fmla="*/ 88359 h 1888438"/>
              <a:gd name="connsiteX1" fmla="*/ 354422 w 2555775"/>
              <a:gd name="connsiteY1" fmla="*/ 363602 h 1888438"/>
              <a:gd name="connsiteX2" fmla="*/ 1050023 w 2555775"/>
              <a:gd name="connsiteY2" fmla="*/ 409620 h 1888438"/>
              <a:gd name="connsiteX3" fmla="*/ 1519129 w 2555775"/>
              <a:gd name="connsiteY3" fmla="*/ 376283 h 1888438"/>
              <a:gd name="connsiteX4" fmla="*/ 2555775 w 2555775"/>
              <a:gd name="connsiteY4" fmla="*/ 88359 h 1888438"/>
              <a:gd name="connsiteX5" fmla="*/ 2555775 w 2555775"/>
              <a:gd name="connsiteY5" fmla="*/ 1888438 h 1888438"/>
              <a:gd name="connsiteX6" fmla="*/ 0 w 2555775"/>
              <a:gd name="connsiteY6" fmla="*/ 1888438 h 1888438"/>
              <a:gd name="connsiteX7" fmla="*/ 0 w 2555775"/>
              <a:gd name="connsiteY7" fmla="*/ 88359 h 1888438"/>
              <a:gd name="connsiteX0" fmla="*/ 0 w 2555775"/>
              <a:gd name="connsiteY0" fmla="*/ 88359 h 1888438"/>
              <a:gd name="connsiteX1" fmla="*/ 354422 w 2555775"/>
              <a:gd name="connsiteY1" fmla="*/ 363602 h 1888438"/>
              <a:gd name="connsiteX2" fmla="*/ 1050023 w 2555775"/>
              <a:gd name="connsiteY2" fmla="*/ 409620 h 1888438"/>
              <a:gd name="connsiteX3" fmla="*/ 1519129 w 2555775"/>
              <a:gd name="connsiteY3" fmla="*/ 376283 h 1888438"/>
              <a:gd name="connsiteX4" fmla="*/ 2555775 w 2555775"/>
              <a:gd name="connsiteY4" fmla="*/ 88359 h 1888438"/>
              <a:gd name="connsiteX5" fmla="*/ 2555775 w 2555775"/>
              <a:gd name="connsiteY5" fmla="*/ 1888438 h 1888438"/>
              <a:gd name="connsiteX6" fmla="*/ 0 w 2555775"/>
              <a:gd name="connsiteY6" fmla="*/ 1888438 h 1888438"/>
              <a:gd name="connsiteX7" fmla="*/ 0 w 2555775"/>
              <a:gd name="connsiteY7" fmla="*/ 88359 h 1888438"/>
              <a:gd name="connsiteX0" fmla="*/ 0 w 2555775"/>
              <a:gd name="connsiteY0" fmla="*/ 88359 h 1888438"/>
              <a:gd name="connsiteX1" fmla="*/ 354422 w 2555775"/>
              <a:gd name="connsiteY1" fmla="*/ 363602 h 1888438"/>
              <a:gd name="connsiteX2" fmla="*/ 1050023 w 2555775"/>
              <a:gd name="connsiteY2" fmla="*/ 409620 h 1888438"/>
              <a:gd name="connsiteX3" fmla="*/ 1519129 w 2555775"/>
              <a:gd name="connsiteY3" fmla="*/ 376283 h 1888438"/>
              <a:gd name="connsiteX4" fmla="*/ 2555775 w 2555775"/>
              <a:gd name="connsiteY4" fmla="*/ 88359 h 1888438"/>
              <a:gd name="connsiteX5" fmla="*/ 2555775 w 2555775"/>
              <a:gd name="connsiteY5" fmla="*/ 1888438 h 1888438"/>
              <a:gd name="connsiteX6" fmla="*/ 0 w 2555775"/>
              <a:gd name="connsiteY6" fmla="*/ 1888438 h 1888438"/>
              <a:gd name="connsiteX7" fmla="*/ 0 w 2555775"/>
              <a:gd name="connsiteY7" fmla="*/ 88359 h 1888438"/>
              <a:gd name="connsiteX0" fmla="*/ 0 w 2555775"/>
              <a:gd name="connsiteY0" fmla="*/ 0 h 1800079"/>
              <a:gd name="connsiteX1" fmla="*/ 354422 w 2555775"/>
              <a:gd name="connsiteY1" fmla="*/ 275243 h 1800079"/>
              <a:gd name="connsiteX2" fmla="*/ 1050023 w 2555775"/>
              <a:gd name="connsiteY2" fmla="*/ 321261 h 1800079"/>
              <a:gd name="connsiteX3" fmla="*/ 1519129 w 2555775"/>
              <a:gd name="connsiteY3" fmla="*/ 287924 h 1800079"/>
              <a:gd name="connsiteX4" fmla="*/ 2555775 w 2555775"/>
              <a:gd name="connsiteY4" fmla="*/ 1164432 h 1800079"/>
              <a:gd name="connsiteX5" fmla="*/ 2555775 w 2555775"/>
              <a:gd name="connsiteY5" fmla="*/ 1800079 h 1800079"/>
              <a:gd name="connsiteX6" fmla="*/ 0 w 2555775"/>
              <a:gd name="connsiteY6" fmla="*/ 1800079 h 1800079"/>
              <a:gd name="connsiteX7" fmla="*/ 0 w 2555775"/>
              <a:gd name="connsiteY7" fmla="*/ 0 h 1800079"/>
              <a:gd name="connsiteX0" fmla="*/ 0 w 2555775"/>
              <a:gd name="connsiteY0" fmla="*/ 0 h 1800079"/>
              <a:gd name="connsiteX1" fmla="*/ 354422 w 2555775"/>
              <a:gd name="connsiteY1" fmla="*/ 275243 h 1800079"/>
              <a:gd name="connsiteX2" fmla="*/ 1050023 w 2555775"/>
              <a:gd name="connsiteY2" fmla="*/ 321261 h 1800079"/>
              <a:gd name="connsiteX3" fmla="*/ 1519129 w 2555775"/>
              <a:gd name="connsiteY3" fmla="*/ 287924 h 1800079"/>
              <a:gd name="connsiteX4" fmla="*/ 2085867 w 2555775"/>
              <a:gd name="connsiteY4" fmla="*/ 597486 h 1800079"/>
              <a:gd name="connsiteX5" fmla="*/ 2555775 w 2555775"/>
              <a:gd name="connsiteY5" fmla="*/ 1164432 h 1800079"/>
              <a:gd name="connsiteX6" fmla="*/ 2555775 w 2555775"/>
              <a:gd name="connsiteY6" fmla="*/ 1800079 h 1800079"/>
              <a:gd name="connsiteX7" fmla="*/ 0 w 2555775"/>
              <a:gd name="connsiteY7" fmla="*/ 1800079 h 1800079"/>
              <a:gd name="connsiteX8" fmla="*/ 0 w 2555775"/>
              <a:gd name="connsiteY8" fmla="*/ 0 h 1800079"/>
              <a:gd name="connsiteX0" fmla="*/ 0 w 2555775"/>
              <a:gd name="connsiteY0" fmla="*/ 0 h 1800079"/>
              <a:gd name="connsiteX1" fmla="*/ 354422 w 2555775"/>
              <a:gd name="connsiteY1" fmla="*/ 275243 h 1800079"/>
              <a:gd name="connsiteX2" fmla="*/ 1050023 w 2555775"/>
              <a:gd name="connsiteY2" fmla="*/ 321261 h 1800079"/>
              <a:gd name="connsiteX3" fmla="*/ 1519129 w 2555775"/>
              <a:gd name="connsiteY3" fmla="*/ 287924 h 1800079"/>
              <a:gd name="connsiteX4" fmla="*/ 2221598 w 2555775"/>
              <a:gd name="connsiteY4" fmla="*/ 471279 h 1800079"/>
              <a:gd name="connsiteX5" fmla="*/ 2555775 w 2555775"/>
              <a:gd name="connsiteY5" fmla="*/ 1164432 h 1800079"/>
              <a:gd name="connsiteX6" fmla="*/ 2555775 w 2555775"/>
              <a:gd name="connsiteY6" fmla="*/ 1800079 h 1800079"/>
              <a:gd name="connsiteX7" fmla="*/ 0 w 2555775"/>
              <a:gd name="connsiteY7" fmla="*/ 1800079 h 1800079"/>
              <a:gd name="connsiteX8" fmla="*/ 0 w 2555775"/>
              <a:gd name="connsiteY8" fmla="*/ 0 h 1800079"/>
              <a:gd name="connsiteX0" fmla="*/ 0 w 2555775"/>
              <a:gd name="connsiteY0" fmla="*/ 0 h 1800079"/>
              <a:gd name="connsiteX1" fmla="*/ 354422 w 2555775"/>
              <a:gd name="connsiteY1" fmla="*/ 275243 h 1800079"/>
              <a:gd name="connsiteX2" fmla="*/ 1050023 w 2555775"/>
              <a:gd name="connsiteY2" fmla="*/ 321261 h 1800079"/>
              <a:gd name="connsiteX3" fmla="*/ 1519129 w 2555775"/>
              <a:gd name="connsiteY3" fmla="*/ 287924 h 1800079"/>
              <a:gd name="connsiteX4" fmla="*/ 2221598 w 2555775"/>
              <a:gd name="connsiteY4" fmla="*/ 471279 h 1800079"/>
              <a:gd name="connsiteX5" fmla="*/ 2555775 w 2555775"/>
              <a:gd name="connsiteY5" fmla="*/ 1164432 h 1800079"/>
              <a:gd name="connsiteX6" fmla="*/ 2555775 w 2555775"/>
              <a:gd name="connsiteY6" fmla="*/ 1800079 h 1800079"/>
              <a:gd name="connsiteX7" fmla="*/ 0 w 2555775"/>
              <a:gd name="connsiteY7" fmla="*/ 1800079 h 1800079"/>
              <a:gd name="connsiteX8" fmla="*/ 0 w 2555775"/>
              <a:gd name="connsiteY8" fmla="*/ 0 h 1800079"/>
              <a:gd name="connsiteX0" fmla="*/ 0 w 2555807"/>
              <a:gd name="connsiteY0" fmla="*/ 0 h 1800079"/>
              <a:gd name="connsiteX1" fmla="*/ 354422 w 2555807"/>
              <a:gd name="connsiteY1" fmla="*/ 275243 h 1800079"/>
              <a:gd name="connsiteX2" fmla="*/ 1050023 w 2555807"/>
              <a:gd name="connsiteY2" fmla="*/ 321261 h 1800079"/>
              <a:gd name="connsiteX3" fmla="*/ 1519129 w 2555807"/>
              <a:gd name="connsiteY3" fmla="*/ 287924 h 1800079"/>
              <a:gd name="connsiteX4" fmla="*/ 2221598 w 2555807"/>
              <a:gd name="connsiteY4" fmla="*/ 471279 h 1800079"/>
              <a:gd name="connsiteX5" fmla="*/ 2555775 w 2555807"/>
              <a:gd name="connsiteY5" fmla="*/ 1164432 h 1800079"/>
              <a:gd name="connsiteX6" fmla="*/ 2555775 w 2555807"/>
              <a:gd name="connsiteY6" fmla="*/ 1800079 h 1800079"/>
              <a:gd name="connsiteX7" fmla="*/ 0 w 2555807"/>
              <a:gd name="connsiteY7" fmla="*/ 1800079 h 1800079"/>
              <a:gd name="connsiteX8" fmla="*/ 0 w 2555807"/>
              <a:gd name="connsiteY8" fmla="*/ 0 h 1800079"/>
              <a:gd name="connsiteX0" fmla="*/ 0 w 2555775"/>
              <a:gd name="connsiteY0" fmla="*/ 0 h 1800079"/>
              <a:gd name="connsiteX1" fmla="*/ 354422 w 2555775"/>
              <a:gd name="connsiteY1" fmla="*/ 275243 h 1800079"/>
              <a:gd name="connsiteX2" fmla="*/ 1050023 w 2555775"/>
              <a:gd name="connsiteY2" fmla="*/ 321261 h 1800079"/>
              <a:gd name="connsiteX3" fmla="*/ 1519129 w 2555775"/>
              <a:gd name="connsiteY3" fmla="*/ 287924 h 1800079"/>
              <a:gd name="connsiteX4" fmla="*/ 2221598 w 2555775"/>
              <a:gd name="connsiteY4" fmla="*/ 471279 h 1800079"/>
              <a:gd name="connsiteX5" fmla="*/ 2553393 w 2555775"/>
              <a:gd name="connsiteY5" fmla="*/ 1216819 h 1800079"/>
              <a:gd name="connsiteX6" fmla="*/ 2555775 w 2555775"/>
              <a:gd name="connsiteY6" fmla="*/ 1800079 h 1800079"/>
              <a:gd name="connsiteX7" fmla="*/ 0 w 2555775"/>
              <a:gd name="connsiteY7" fmla="*/ 1800079 h 1800079"/>
              <a:gd name="connsiteX8" fmla="*/ 0 w 2555775"/>
              <a:gd name="connsiteY8" fmla="*/ 0 h 1800079"/>
              <a:gd name="connsiteX0" fmla="*/ 0 w 2555775"/>
              <a:gd name="connsiteY0" fmla="*/ 0 h 1800079"/>
              <a:gd name="connsiteX1" fmla="*/ 354422 w 2555775"/>
              <a:gd name="connsiteY1" fmla="*/ 275243 h 1800079"/>
              <a:gd name="connsiteX2" fmla="*/ 1050023 w 2555775"/>
              <a:gd name="connsiteY2" fmla="*/ 321261 h 1800079"/>
              <a:gd name="connsiteX3" fmla="*/ 1519129 w 2555775"/>
              <a:gd name="connsiteY3" fmla="*/ 287924 h 1800079"/>
              <a:gd name="connsiteX4" fmla="*/ 2221598 w 2555775"/>
              <a:gd name="connsiteY4" fmla="*/ 471279 h 1800079"/>
              <a:gd name="connsiteX5" fmla="*/ 2553393 w 2555775"/>
              <a:gd name="connsiteY5" fmla="*/ 1216819 h 1800079"/>
              <a:gd name="connsiteX6" fmla="*/ 2555775 w 2555775"/>
              <a:gd name="connsiteY6" fmla="*/ 1800079 h 1800079"/>
              <a:gd name="connsiteX7" fmla="*/ 0 w 2555775"/>
              <a:gd name="connsiteY7" fmla="*/ 1800079 h 1800079"/>
              <a:gd name="connsiteX8" fmla="*/ 0 w 2555775"/>
              <a:gd name="connsiteY8" fmla="*/ 0 h 1800079"/>
              <a:gd name="connsiteX0" fmla="*/ 0 w 2555775"/>
              <a:gd name="connsiteY0" fmla="*/ 0 h 1800079"/>
              <a:gd name="connsiteX1" fmla="*/ 354422 w 2555775"/>
              <a:gd name="connsiteY1" fmla="*/ 275243 h 1800079"/>
              <a:gd name="connsiteX2" fmla="*/ 1050023 w 2555775"/>
              <a:gd name="connsiteY2" fmla="*/ 321261 h 1800079"/>
              <a:gd name="connsiteX3" fmla="*/ 1519129 w 2555775"/>
              <a:gd name="connsiteY3" fmla="*/ 287924 h 1800079"/>
              <a:gd name="connsiteX4" fmla="*/ 2221598 w 2555775"/>
              <a:gd name="connsiteY4" fmla="*/ 471279 h 1800079"/>
              <a:gd name="connsiteX5" fmla="*/ 2553393 w 2555775"/>
              <a:gd name="connsiteY5" fmla="*/ 1216819 h 1800079"/>
              <a:gd name="connsiteX6" fmla="*/ 2555775 w 2555775"/>
              <a:gd name="connsiteY6" fmla="*/ 1800079 h 1800079"/>
              <a:gd name="connsiteX7" fmla="*/ 0 w 2555775"/>
              <a:gd name="connsiteY7" fmla="*/ 1800079 h 1800079"/>
              <a:gd name="connsiteX8" fmla="*/ 0 w 2555775"/>
              <a:gd name="connsiteY8" fmla="*/ 0 h 1800079"/>
              <a:gd name="connsiteX0" fmla="*/ 0 w 2555775"/>
              <a:gd name="connsiteY0" fmla="*/ 0 h 1800079"/>
              <a:gd name="connsiteX1" fmla="*/ 354422 w 2555775"/>
              <a:gd name="connsiteY1" fmla="*/ 275243 h 1800079"/>
              <a:gd name="connsiteX2" fmla="*/ 1050023 w 2555775"/>
              <a:gd name="connsiteY2" fmla="*/ 321261 h 1800079"/>
              <a:gd name="connsiteX3" fmla="*/ 1519129 w 2555775"/>
              <a:gd name="connsiteY3" fmla="*/ 287924 h 1800079"/>
              <a:gd name="connsiteX4" fmla="*/ 2221598 w 2555775"/>
              <a:gd name="connsiteY4" fmla="*/ 471279 h 1800079"/>
              <a:gd name="connsiteX5" fmla="*/ 2553393 w 2555775"/>
              <a:gd name="connsiteY5" fmla="*/ 1216819 h 1800079"/>
              <a:gd name="connsiteX6" fmla="*/ 2555775 w 2555775"/>
              <a:gd name="connsiteY6" fmla="*/ 1800079 h 1800079"/>
              <a:gd name="connsiteX7" fmla="*/ 0 w 2555775"/>
              <a:gd name="connsiteY7" fmla="*/ 1800079 h 1800079"/>
              <a:gd name="connsiteX8" fmla="*/ 0 w 2555775"/>
              <a:gd name="connsiteY8" fmla="*/ 0 h 1800079"/>
              <a:gd name="connsiteX0" fmla="*/ 0 w 2555775"/>
              <a:gd name="connsiteY0" fmla="*/ 0 h 1800079"/>
              <a:gd name="connsiteX1" fmla="*/ 354422 w 2555775"/>
              <a:gd name="connsiteY1" fmla="*/ 275243 h 1800079"/>
              <a:gd name="connsiteX2" fmla="*/ 1050023 w 2555775"/>
              <a:gd name="connsiteY2" fmla="*/ 321261 h 1800079"/>
              <a:gd name="connsiteX3" fmla="*/ 1519129 w 2555775"/>
              <a:gd name="connsiteY3" fmla="*/ 287924 h 1800079"/>
              <a:gd name="connsiteX4" fmla="*/ 2221598 w 2555775"/>
              <a:gd name="connsiteY4" fmla="*/ 471279 h 1800079"/>
              <a:gd name="connsiteX5" fmla="*/ 2553393 w 2555775"/>
              <a:gd name="connsiteY5" fmla="*/ 1216819 h 1800079"/>
              <a:gd name="connsiteX6" fmla="*/ 2555775 w 2555775"/>
              <a:gd name="connsiteY6" fmla="*/ 1800079 h 1800079"/>
              <a:gd name="connsiteX7" fmla="*/ 0 w 2555775"/>
              <a:gd name="connsiteY7" fmla="*/ 1800079 h 1800079"/>
              <a:gd name="connsiteX8" fmla="*/ 0 w 2555775"/>
              <a:gd name="connsiteY8" fmla="*/ 0 h 1800079"/>
              <a:gd name="connsiteX0" fmla="*/ 0 w 2555775"/>
              <a:gd name="connsiteY0" fmla="*/ 0 h 1800079"/>
              <a:gd name="connsiteX1" fmla="*/ 354422 w 2555775"/>
              <a:gd name="connsiteY1" fmla="*/ 275243 h 1800079"/>
              <a:gd name="connsiteX2" fmla="*/ 1050023 w 2555775"/>
              <a:gd name="connsiteY2" fmla="*/ 321261 h 1800079"/>
              <a:gd name="connsiteX3" fmla="*/ 1519129 w 2555775"/>
              <a:gd name="connsiteY3" fmla="*/ 287924 h 1800079"/>
              <a:gd name="connsiteX4" fmla="*/ 2226360 w 2555775"/>
              <a:gd name="connsiteY4" fmla="*/ 473660 h 1800079"/>
              <a:gd name="connsiteX5" fmla="*/ 2553393 w 2555775"/>
              <a:gd name="connsiteY5" fmla="*/ 1216819 h 1800079"/>
              <a:gd name="connsiteX6" fmla="*/ 2555775 w 2555775"/>
              <a:gd name="connsiteY6" fmla="*/ 1800079 h 1800079"/>
              <a:gd name="connsiteX7" fmla="*/ 0 w 2555775"/>
              <a:gd name="connsiteY7" fmla="*/ 1800079 h 1800079"/>
              <a:gd name="connsiteX8" fmla="*/ 0 w 2555775"/>
              <a:gd name="connsiteY8" fmla="*/ 0 h 1800079"/>
              <a:gd name="connsiteX0" fmla="*/ 0 w 2555775"/>
              <a:gd name="connsiteY0" fmla="*/ 0 h 1800079"/>
              <a:gd name="connsiteX1" fmla="*/ 354422 w 2555775"/>
              <a:gd name="connsiteY1" fmla="*/ 275243 h 1800079"/>
              <a:gd name="connsiteX2" fmla="*/ 1050023 w 2555775"/>
              <a:gd name="connsiteY2" fmla="*/ 321261 h 1800079"/>
              <a:gd name="connsiteX3" fmla="*/ 1519129 w 2555775"/>
              <a:gd name="connsiteY3" fmla="*/ 287924 h 1800079"/>
              <a:gd name="connsiteX4" fmla="*/ 2226360 w 2555775"/>
              <a:gd name="connsiteY4" fmla="*/ 473660 h 1800079"/>
              <a:gd name="connsiteX5" fmla="*/ 2553393 w 2555775"/>
              <a:gd name="connsiteY5" fmla="*/ 1216819 h 1800079"/>
              <a:gd name="connsiteX6" fmla="*/ 2555775 w 2555775"/>
              <a:gd name="connsiteY6" fmla="*/ 1800079 h 1800079"/>
              <a:gd name="connsiteX7" fmla="*/ 0 w 2555775"/>
              <a:gd name="connsiteY7" fmla="*/ 1800079 h 1800079"/>
              <a:gd name="connsiteX8" fmla="*/ 0 w 2555775"/>
              <a:gd name="connsiteY8" fmla="*/ 0 h 1800079"/>
              <a:gd name="connsiteX0" fmla="*/ 0 w 2555775"/>
              <a:gd name="connsiteY0" fmla="*/ 0 h 1800079"/>
              <a:gd name="connsiteX1" fmla="*/ 354422 w 2555775"/>
              <a:gd name="connsiteY1" fmla="*/ 275243 h 1800079"/>
              <a:gd name="connsiteX2" fmla="*/ 1050023 w 2555775"/>
              <a:gd name="connsiteY2" fmla="*/ 321261 h 1800079"/>
              <a:gd name="connsiteX3" fmla="*/ 1519129 w 2555775"/>
              <a:gd name="connsiteY3" fmla="*/ 287924 h 1800079"/>
              <a:gd name="connsiteX4" fmla="*/ 2226360 w 2555775"/>
              <a:gd name="connsiteY4" fmla="*/ 473660 h 1800079"/>
              <a:gd name="connsiteX5" fmla="*/ 2553393 w 2555775"/>
              <a:gd name="connsiteY5" fmla="*/ 1216819 h 1800079"/>
              <a:gd name="connsiteX6" fmla="*/ 2555775 w 2555775"/>
              <a:gd name="connsiteY6" fmla="*/ 1800079 h 1800079"/>
              <a:gd name="connsiteX7" fmla="*/ 0 w 2555775"/>
              <a:gd name="connsiteY7" fmla="*/ 1800079 h 1800079"/>
              <a:gd name="connsiteX8" fmla="*/ 0 w 2555775"/>
              <a:gd name="connsiteY8" fmla="*/ 0 h 1800079"/>
              <a:gd name="connsiteX0" fmla="*/ 0 w 2555775"/>
              <a:gd name="connsiteY0" fmla="*/ 0 h 1800079"/>
              <a:gd name="connsiteX1" fmla="*/ 354422 w 2555775"/>
              <a:gd name="connsiteY1" fmla="*/ 275243 h 1800079"/>
              <a:gd name="connsiteX2" fmla="*/ 1050023 w 2555775"/>
              <a:gd name="connsiteY2" fmla="*/ 321261 h 1800079"/>
              <a:gd name="connsiteX3" fmla="*/ 1519129 w 2555775"/>
              <a:gd name="connsiteY3" fmla="*/ 287924 h 1800079"/>
              <a:gd name="connsiteX4" fmla="*/ 2226360 w 2555775"/>
              <a:gd name="connsiteY4" fmla="*/ 473660 h 1800079"/>
              <a:gd name="connsiteX5" fmla="*/ 2553393 w 2555775"/>
              <a:gd name="connsiteY5" fmla="*/ 1216819 h 1800079"/>
              <a:gd name="connsiteX6" fmla="*/ 2555775 w 2555775"/>
              <a:gd name="connsiteY6" fmla="*/ 1800079 h 1800079"/>
              <a:gd name="connsiteX7" fmla="*/ 0 w 2555775"/>
              <a:gd name="connsiteY7" fmla="*/ 1800079 h 1800079"/>
              <a:gd name="connsiteX8" fmla="*/ 0 w 2555775"/>
              <a:gd name="connsiteY8" fmla="*/ 0 h 1800079"/>
              <a:gd name="connsiteX0" fmla="*/ 0 w 2555775"/>
              <a:gd name="connsiteY0" fmla="*/ 0 h 1800079"/>
              <a:gd name="connsiteX1" fmla="*/ 354422 w 2555775"/>
              <a:gd name="connsiteY1" fmla="*/ 275243 h 1800079"/>
              <a:gd name="connsiteX2" fmla="*/ 1050023 w 2555775"/>
              <a:gd name="connsiteY2" fmla="*/ 321261 h 1800079"/>
              <a:gd name="connsiteX3" fmla="*/ 1519129 w 2555775"/>
              <a:gd name="connsiteY3" fmla="*/ 287924 h 1800079"/>
              <a:gd name="connsiteX4" fmla="*/ 2226360 w 2555775"/>
              <a:gd name="connsiteY4" fmla="*/ 473660 h 1800079"/>
              <a:gd name="connsiteX5" fmla="*/ 2553393 w 2555775"/>
              <a:gd name="connsiteY5" fmla="*/ 1216819 h 1800079"/>
              <a:gd name="connsiteX6" fmla="*/ 2555775 w 2555775"/>
              <a:gd name="connsiteY6" fmla="*/ 1800079 h 1800079"/>
              <a:gd name="connsiteX7" fmla="*/ 0 w 2555775"/>
              <a:gd name="connsiteY7" fmla="*/ 1800079 h 1800079"/>
              <a:gd name="connsiteX8" fmla="*/ 0 w 2555775"/>
              <a:gd name="connsiteY8" fmla="*/ 0 h 18000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555775" h="1800079">
                <a:moveTo>
                  <a:pt x="0" y="0"/>
                </a:moveTo>
                <a:cubicBezTo>
                  <a:pt x="61600" y="121264"/>
                  <a:pt x="146792" y="213454"/>
                  <a:pt x="354422" y="275243"/>
                </a:cubicBezTo>
                <a:cubicBezTo>
                  <a:pt x="545698" y="324421"/>
                  <a:pt x="709325" y="348084"/>
                  <a:pt x="1050023" y="321261"/>
                </a:cubicBezTo>
                <a:cubicBezTo>
                  <a:pt x="1298910" y="295991"/>
                  <a:pt x="1451526" y="286699"/>
                  <a:pt x="1519129" y="287924"/>
                </a:cubicBezTo>
                <a:cubicBezTo>
                  <a:pt x="1691770" y="288717"/>
                  <a:pt x="1977386" y="294238"/>
                  <a:pt x="2226360" y="473660"/>
                </a:cubicBezTo>
                <a:cubicBezTo>
                  <a:pt x="2556296" y="707851"/>
                  <a:pt x="2553656" y="1104493"/>
                  <a:pt x="2553393" y="1216819"/>
                </a:cubicBezTo>
                <a:lnTo>
                  <a:pt x="2555775" y="1800079"/>
                </a:lnTo>
                <a:lnTo>
                  <a:pt x="0" y="1800079"/>
                </a:lnTo>
                <a:lnTo>
                  <a:pt x="0" y="0"/>
                </a:lnTo>
                <a:close/>
              </a:path>
            </a:pathLst>
          </a:custGeom>
          <a:solidFill>
            <a:schemeClr val="accent1"/>
          </a:solidFill>
        </p:spPr>
        <p:txBody>
          <a:bodyPr lIns="486000" tIns="756000" rIns="306000" bIns="162000" anchor="t" anchorCtr="0">
            <a:noAutofit/>
          </a:bodyPr>
          <a:lstStyle>
            <a:lvl1pPr marL="0" indent="0" algn="l" defTabSz="914400" rtl="0" eaLnBrk="1" latinLnBrk="0" hangingPunct="1">
              <a:spcBef>
                <a:spcPct val="20000"/>
              </a:spcBef>
              <a:buSzPct val="25000"/>
              <a:buFontTx/>
              <a:buNone/>
              <a:defRPr lang="en-GB" sz="100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defRPr>
            </a:lvl1pPr>
          </a:lstStyle>
          <a:p>
            <a:r>
              <a:rPr lang="en-GB" dirty="0" smtClean="0"/>
              <a:t>Insert Author, department, date, place</a:t>
            </a:r>
            <a:endParaRPr lang="en-GB" dirty="0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304731" y="401104"/>
            <a:ext cx="5192621" cy="2302183"/>
          </a:xfrm>
        </p:spPr>
        <p:txBody>
          <a:bodyPr lIns="0" tIns="0" bIns="0" anchor="b" anchorCtr="0"/>
          <a:lstStyle>
            <a:lvl1pPr>
              <a:defRPr sz="3200">
                <a:solidFill>
                  <a:schemeClr val="bg1"/>
                </a:solidFill>
              </a:defRPr>
            </a:lvl1pPr>
          </a:lstStyle>
          <a:p>
            <a:r>
              <a:rPr lang="en-US" smtClean="0"/>
              <a:t>Click to edit Master title style</a:t>
            </a:r>
            <a:endParaRPr lang="en-GB" dirty="0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GB" dirty="0" smtClean="0"/>
              <a:t>© 2014 Amadeus IT Group SA</a:t>
            </a:r>
            <a:endParaRPr lang="en-GB" dirty="0"/>
          </a:p>
        </p:txBody>
      </p:sp>
      <p:sp>
        <p:nvSpPr>
          <p:cNvPr id="31" name="Subtitle 2"/>
          <p:cNvSpPr>
            <a:spLocks noGrp="1"/>
          </p:cNvSpPr>
          <p:nvPr>
            <p:ph type="subTitle" idx="1" hasCustomPrompt="1"/>
          </p:nvPr>
        </p:nvSpPr>
        <p:spPr>
          <a:xfrm>
            <a:off x="492125" y="2875859"/>
            <a:ext cx="2748426" cy="1480352"/>
          </a:xfrm>
        </p:spPr>
        <p:txBody>
          <a:bodyPr lIns="0" tIns="0" rIns="0" bIns="0">
            <a:noAutofit/>
          </a:bodyPr>
          <a:lstStyle>
            <a:lvl1pPr marL="0" indent="0" algn="r" defTabSz="914400" rtl="0" eaLnBrk="1" latinLnBrk="0" hangingPunct="1">
              <a:spcBef>
                <a:spcPct val="20000"/>
              </a:spcBef>
              <a:buSzPct val="25000"/>
              <a:buFontTx/>
              <a:buNone/>
              <a:defRPr lang="en-GB" sz="1400" kern="1200" dirty="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GB" sz="1400" dirty="0" smtClean="0"/>
              <a:t>Insert your subheading here to support your heading</a:t>
            </a:r>
            <a:endParaRPr lang="en-GB" sz="1400" dirty="0"/>
          </a:p>
        </p:txBody>
      </p:sp>
    </p:spTree>
    <p:extLst>
      <p:ext uri="{BB962C8B-B14F-4D97-AF65-F5344CB8AC3E}">
        <p14:creationId xmlns:p14="http://schemas.microsoft.com/office/powerpoint/2010/main" val="1546144032"/>
      </p:ext>
    </p:extLst>
  </p:cSld>
  <p:clrMapOvr>
    <a:masterClrMapping/>
  </p:clrMapOvr>
</p:sldLayout>
</file>

<file path=ppt/slideLayouts/slideLayout11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o-branding cover with photo backgrou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" name="Picture Placeholder 27"/>
          <p:cNvSpPr>
            <a:spLocks noGrp="1"/>
          </p:cNvSpPr>
          <p:nvPr>
            <p:ph type="pic" sz="quarter" idx="11"/>
          </p:nvPr>
        </p:nvSpPr>
        <p:spPr>
          <a:xfrm>
            <a:off x="-14174" y="-1879"/>
            <a:ext cx="11536255" cy="6480000"/>
          </a:xfrm>
          <a:solidFill>
            <a:schemeClr val="bg2"/>
          </a:solidFill>
        </p:spPr>
        <p:txBody>
          <a:bodyPr tIns="792000" anchor="ctr" anchorCtr="0"/>
          <a:lstStyle>
            <a:lvl1pPr marL="0" indent="0" algn="ctr">
              <a:buFontTx/>
              <a:buNone/>
              <a:defRPr sz="1600"/>
            </a:lvl1pPr>
          </a:lstStyle>
          <a:p>
            <a:r>
              <a:rPr lang="en-US" smtClean="0"/>
              <a:t>Click icon to add picture</a:t>
            </a:r>
            <a:endParaRPr lang="en-US" dirty="0"/>
          </a:p>
        </p:txBody>
      </p:sp>
      <p:sp>
        <p:nvSpPr>
          <p:cNvPr id="44" name="ClipArt Placeholder 43"/>
          <p:cNvSpPr>
            <a:spLocks noGrp="1"/>
          </p:cNvSpPr>
          <p:nvPr>
            <p:ph type="clipArt" sz="quarter" idx="15"/>
          </p:nvPr>
        </p:nvSpPr>
        <p:spPr>
          <a:xfrm>
            <a:off x="490872" y="2743516"/>
            <a:ext cx="2728800" cy="12700"/>
          </a:xfrm>
          <a:solidFill>
            <a:schemeClr val="bg1"/>
          </a:solidFill>
        </p:spPr>
        <p:txBody>
          <a:bodyPr lIns="0" tIns="0" rIns="0" bIns="0"/>
          <a:lstStyle>
            <a:lvl1pPr marL="0" indent="0">
              <a:buFontTx/>
              <a:buNone/>
              <a:defRPr sz="100">
                <a:solidFill>
                  <a:schemeClr val="bg1"/>
                </a:solidFill>
              </a:defRPr>
            </a:lvl1pPr>
          </a:lstStyle>
          <a:p>
            <a:r>
              <a:rPr lang="en-US" smtClean="0"/>
              <a:t>Click icon to add clip art</a:t>
            </a:r>
            <a:endParaRPr lang="en-US"/>
          </a:p>
        </p:txBody>
      </p:sp>
      <p:sp>
        <p:nvSpPr>
          <p:cNvPr id="42" name="Text Placeholder 41"/>
          <p:cNvSpPr>
            <a:spLocks noGrp="1"/>
          </p:cNvSpPr>
          <p:nvPr>
            <p:ph type="body" sz="quarter" idx="14"/>
          </p:nvPr>
        </p:nvSpPr>
        <p:spPr>
          <a:xfrm>
            <a:off x="9075465" y="455322"/>
            <a:ext cx="1936800" cy="255600"/>
          </a:xfrm>
          <a:blipFill>
            <a:blip r:embed="rId2"/>
            <a:stretch>
              <a:fillRect/>
            </a:stretch>
          </a:blipFill>
        </p:spPr>
        <p:txBody>
          <a:bodyPr lIns="0" tIns="18000000" rIns="0" bIns="0"/>
          <a:lstStyle>
            <a:lvl1pPr marL="0" indent="0">
              <a:buFontTx/>
              <a:buNone/>
              <a:defRPr sz="100">
                <a:solidFill>
                  <a:schemeClr val="tx1">
                    <a:lumMod val="20000"/>
                    <a:lumOff val="80000"/>
                  </a:schemeClr>
                </a:solidFill>
              </a:defRPr>
            </a:lvl1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304731" y="827819"/>
            <a:ext cx="5192621" cy="1875460"/>
          </a:xfrm>
        </p:spPr>
        <p:txBody>
          <a:bodyPr lIns="0" tIns="0" bIns="0" anchor="b" anchorCtr="0"/>
          <a:lstStyle>
            <a:lvl1pPr>
              <a:defRPr sz="3200">
                <a:solidFill>
                  <a:schemeClr val="bg1"/>
                </a:solidFill>
              </a:defRPr>
            </a:lvl1pPr>
          </a:lstStyle>
          <a:p>
            <a:r>
              <a:rPr lang="en-US" smtClean="0"/>
              <a:t>Click to edit Master title style</a:t>
            </a:r>
            <a:endParaRPr lang="en-GB" dirty="0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GB" dirty="0" smtClean="0"/>
              <a:t>© 2014 Amadeus IT Group SA</a:t>
            </a:r>
            <a:endParaRPr lang="en-GB" dirty="0"/>
          </a:p>
        </p:txBody>
      </p:sp>
      <p:sp>
        <p:nvSpPr>
          <p:cNvPr id="31" name="Subtitle 2"/>
          <p:cNvSpPr>
            <a:spLocks noGrp="1"/>
          </p:cNvSpPr>
          <p:nvPr>
            <p:ph type="subTitle" idx="1" hasCustomPrompt="1"/>
          </p:nvPr>
        </p:nvSpPr>
        <p:spPr>
          <a:xfrm>
            <a:off x="492125" y="2875859"/>
            <a:ext cx="2748426" cy="1480352"/>
          </a:xfrm>
        </p:spPr>
        <p:txBody>
          <a:bodyPr lIns="0" tIns="0" rIns="0" bIns="0">
            <a:noAutofit/>
          </a:bodyPr>
          <a:lstStyle>
            <a:lvl1pPr marL="0" indent="0" algn="r" defTabSz="914400" rtl="0" eaLnBrk="1" latinLnBrk="0" hangingPunct="1">
              <a:spcBef>
                <a:spcPct val="20000"/>
              </a:spcBef>
              <a:buSzPct val="25000"/>
              <a:buFontTx/>
              <a:buNone/>
              <a:defRPr lang="en-GB" sz="1400" kern="1200" dirty="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GB" sz="1400" dirty="0" smtClean="0"/>
              <a:t>Insert your subheading here to support your heading</a:t>
            </a:r>
            <a:endParaRPr lang="en-GB" sz="1400" dirty="0"/>
          </a:p>
        </p:txBody>
      </p:sp>
      <p:sp>
        <p:nvSpPr>
          <p:cNvPr id="27" name="Content Placeholder 4"/>
          <p:cNvSpPr>
            <a:spLocks noGrp="1"/>
          </p:cNvSpPr>
          <p:nvPr>
            <p:ph sz="quarter" idx="16" hasCustomPrompt="1"/>
          </p:nvPr>
        </p:nvSpPr>
        <p:spPr>
          <a:xfrm>
            <a:off x="6409109" y="424421"/>
            <a:ext cx="2160240" cy="268964"/>
          </a:xfrm>
        </p:spPr>
        <p:txBody>
          <a:bodyPr lIns="0" tIns="0" rIns="0" bIns="0"/>
          <a:lstStyle>
            <a:lvl1pPr marL="0" indent="0">
              <a:buFontTx/>
              <a:buNone/>
              <a:defRPr sz="900">
                <a:solidFill>
                  <a:schemeClr val="bg1"/>
                </a:solidFill>
              </a:defRPr>
            </a:lvl1pPr>
          </a:lstStyle>
          <a:p>
            <a:pPr lvl="0"/>
            <a:r>
              <a:rPr lang="en-GB" dirty="0" smtClean="0"/>
              <a:t>Insert Co-branding logo</a:t>
            </a:r>
          </a:p>
        </p:txBody>
      </p:sp>
      <p:sp>
        <p:nvSpPr>
          <p:cNvPr id="5" name="ClipArt Placeholder 4"/>
          <p:cNvSpPr>
            <a:spLocks noGrp="1"/>
          </p:cNvSpPr>
          <p:nvPr>
            <p:ph type="clipArt" sz="quarter" idx="17" hasCustomPrompt="1"/>
          </p:nvPr>
        </p:nvSpPr>
        <p:spPr>
          <a:xfrm>
            <a:off x="8856003" y="399600"/>
            <a:ext cx="12700" cy="277200"/>
          </a:xfrm>
          <a:solidFill>
            <a:schemeClr val="bg1"/>
          </a:solidFill>
        </p:spPr>
        <p:txBody>
          <a:bodyPr lIns="0" tIns="0" rIns="0" bIns="0"/>
          <a:lstStyle>
            <a:lvl1pPr marL="0" indent="0">
              <a:buFontTx/>
              <a:buNone/>
              <a:defRPr sz="100">
                <a:solidFill>
                  <a:schemeClr val="bg1"/>
                </a:solidFill>
              </a:defRPr>
            </a:lvl1pPr>
          </a:lstStyle>
          <a:p>
            <a:r>
              <a:rPr lang="en-US" dirty="0" smtClean="0"/>
              <a:t>a</a:t>
            </a:r>
            <a:endParaRPr lang="en-US" dirty="0"/>
          </a:p>
        </p:txBody>
      </p:sp>
      <p:sp>
        <p:nvSpPr>
          <p:cNvPr id="30" name="Text Placeholder 33"/>
          <p:cNvSpPr>
            <a:spLocks noGrp="1"/>
          </p:cNvSpPr>
          <p:nvPr>
            <p:ph type="body" sz="quarter" idx="13" hasCustomPrompt="1"/>
          </p:nvPr>
        </p:nvSpPr>
        <p:spPr>
          <a:xfrm>
            <a:off x="-14173" y="4680096"/>
            <a:ext cx="2555775" cy="1800079"/>
          </a:xfrm>
          <a:custGeom>
            <a:avLst/>
            <a:gdLst>
              <a:gd name="connsiteX0" fmla="*/ 0 w 2555775"/>
              <a:gd name="connsiteY0" fmla="*/ 0 h 1800079"/>
              <a:gd name="connsiteX1" fmla="*/ 2555775 w 2555775"/>
              <a:gd name="connsiteY1" fmla="*/ 0 h 1800079"/>
              <a:gd name="connsiteX2" fmla="*/ 2555775 w 2555775"/>
              <a:gd name="connsiteY2" fmla="*/ 1800079 h 1800079"/>
              <a:gd name="connsiteX3" fmla="*/ 0 w 2555775"/>
              <a:gd name="connsiteY3" fmla="*/ 1800079 h 1800079"/>
              <a:gd name="connsiteX4" fmla="*/ 0 w 2555775"/>
              <a:gd name="connsiteY4" fmla="*/ 0 h 1800079"/>
              <a:gd name="connsiteX0" fmla="*/ 0 w 2555775"/>
              <a:gd name="connsiteY0" fmla="*/ 3862 h 1803941"/>
              <a:gd name="connsiteX1" fmla="*/ 426191 w 2555775"/>
              <a:gd name="connsiteY1" fmla="*/ 0 h 1803941"/>
              <a:gd name="connsiteX2" fmla="*/ 2555775 w 2555775"/>
              <a:gd name="connsiteY2" fmla="*/ 3862 h 1803941"/>
              <a:gd name="connsiteX3" fmla="*/ 2555775 w 2555775"/>
              <a:gd name="connsiteY3" fmla="*/ 1803941 h 1803941"/>
              <a:gd name="connsiteX4" fmla="*/ 0 w 2555775"/>
              <a:gd name="connsiteY4" fmla="*/ 1803941 h 1803941"/>
              <a:gd name="connsiteX5" fmla="*/ 0 w 2555775"/>
              <a:gd name="connsiteY5" fmla="*/ 3862 h 1803941"/>
              <a:gd name="connsiteX0" fmla="*/ 0 w 2555775"/>
              <a:gd name="connsiteY0" fmla="*/ 0 h 1800079"/>
              <a:gd name="connsiteX1" fmla="*/ 354422 w 2555775"/>
              <a:gd name="connsiteY1" fmla="*/ 275243 h 1800079"/>
              <a:gd name="connsiteX2" fmla="*/ 2555775 w 2555775"/>
              <a:gd name="connsiteY2" fmla="*/ 0 h 1800079"/>
              <a:gd name="connsiteX3" fmla="*/ 2555775 w 2555775"/>
              <a:gd name="connsiteY3" fmla="*/ 1800079 h 1800079"/>
              <a:gd name="connsiteX4" fmla="*/ 0 w 2555775"/>
              <a:gd name="connsiteY4" fmla="*/ 1800079 h 1800079"/>
              <a:gd name="connsiteX5" fmla="*/ 0 w 2555775"/>
              <a:gd name="connsiteY5" fmla="*/ 0 h 1800079"/>
              <a:gd name="connsiteX0" fmla="*/ 0 w 2555775"/>
              <a:gd name="connsiteY0" fmla="*/ 0 h 1800079"/>
              <a:gd name="connsiteX1" fmla="*/ 354422 w 2555775"/>
              <a:gd name="connsiteY1" fmla="*/ 275243 h 1800079"/>
              <a:gd name="connsiteX2" fmla="*/ 2555775 w 2555775"/>
              <a:gd name="connsiteY2" fmla="*/ 0 h 1800079"/>
              <a:gd name="connsiteX3" fmla="*/ 2555775 w 2555775"/>
              <a:gd name="connsiteY3" fmla="*/ 1800079 h 1800079"/>
              <a:gd name="connsiteX4" fmla="*/ 0 w 2555775"/>
              <a:gd name="connsiteY4" fmla="*/ 1800079 h 1800079"/>
              <a:gd name="connsiteX5" fmla="*/ 0 w 2555775"/>
              <a:gd name="connsiteY5" fmla="*/ 0 h 1800079"/>
              <a:gd name="connsiteX0" fmla="*/ 0 w 2555775"/>
              <a:gd name="connsiteY0" fmla="*/ 0 h 1800079"/>
              <a:gd name="connsiteX1" fmla="*/ 354422 w 2555775"/>
              <a:gd name="connsiteY1" fmla="*/ 275243 h 1800079"/>
              <a:gd name="connsiteX2" fmla="*/ 2555775 w 2555775"/>
              <a:gd name="connsiteY2" fmla="*/ 0 h 1800079"/>
              <a:gd name="connsiteX3" fmla="*/ 2555775 w 2555775"/>
              <a:gd name="connsiteY3" fmla="*/ 1800079 h 1800079"/>
              <a:gd name="connsiteX4" fmla="*/ 0 w 2555775"/>
              <a:gd name="connsiteY4" fmla="*/ 1800079 h 1800079"/>
              <a:gd name="connsiteX5" fmla="*/ 0 w 2555775"/>
              <a:gd name="connsiteY5" fmla="*/ 0 h 1800079"/>
              <a:gd name="connsiteX0" fmla="*/ 0 w 2555775"/>
              <a:gd name="connsiteY0" fmla="*/ 0 h 1800079"/>
              <a:gd name="connsiteX1" fmla="*/ 354422 w 2555775"/>
              <a:gd name="connsiteY1" fmla="*/ 275243 h 1800079"/>
              <a:gd name="connsiteX2" fmla="*/ 2555775 w 2555775"/>
              <a:gd name="connsiteY2" fmla="*/ 0 h 1800079"/>
              <a:gd name="connsiteX3" fmla="*/ 2555775 w 2555775"/>
              <a:gd name="connsiteY3" fmla="*/ 1800079 h 1800079"/>
              <a:gd name="connsiteX4" fmla="*/ 0 w 2555775"/>
              <a:gd name="connsiteY4" fmla="*/ 1800079 h 1800079"/>
              <a:gd name="connsiteX5" fmla="*/ 0 w 2555775"/>
              <a:gd name="connsiteY5" fmla="*/ 0 h 1800079"/>
              <a:gd name="connsiteX0" fmla="*/ 0 w 2555775"/>
              <a:gd name="connsiteY0" fmla="*/ 0 h 1800079"/>
              <a:gd name="connsiteX1" fmla="*/ 354422 w 2555775"/>
              <a:gd name="connsiteY1" fmla="*/ 275243 h 1800079"/>
              <a:gd name="connsiteX2" fmla="*/ 2555775 w 2555775"/>
              <a:gd name="connsiteY2" fmla="*/ 0 h 1800079"/>
              <a:gd name="connsiteX3" fmla="*/ 2555775 w 2555775"/>
              <a:gd name="connsiteY3" fmla="*/ 1800079 h 1800079"/>
              <a:gd name="connsiteX4" fmla="*/ 0 w 2555775"/>
              <a:gd name="connsiteY4" fmla="*/ 1800079 h 1800079"/>
              <a:gd name="connsiteX5" fmla="*/ 0 w 2555775"/>
              <a:gd name="connsiteY5" fmla="*/ 0 h 1800079"/>
              <a:gd name="connsiteX0" fmla="*/ 0 w 2555775"/>
              <a:gd name="connsiteY0" fmla="*/ 0 h 1800079"/>
              <a:gd name="connsiteX1" fmla="*/ 354422 w 2555775"/>
              <a:gd name="connsiteY1" fmla="*/ 275243 h 1800079"/>
              <a:gd name="connsiteX2" fmla="*/ 2555775 w 2555775"/>
              <a:gd name="connsiteY2" fmla="*/ 0 h 1800079"/>
              <a:gd name="connsiteX3" fmla="*/ 2555775 w 2555775"/>
              <a:gd name="connsiteY3" fmla="*/ 1800079 h 1800079"/>
              <a:gd name="connsiteX4" fmla="*/ 0 w 2555775"/>
              <a:gd name="connsiteY4" fmla="*/ 1800079 h 1800079"/>
              <a:gd name="connsiteX5" fmla="*/ 0 w 2555775"/>
              <a:gd name="connsiteY5" fmla="*/ 0 h 1800079"/>
              <a:gd name="connsiteX0" fmla="*/ 0 w 2555775"/>
              <a:gd name="connsiteY0" fmla="*/ 0 h 1800079"/>
              <a:gd name="connsiteX1" fmla="*/ 354422 w 2555775"/>
              <a:gd name="connsiteY1" fmla="*/ 275243 h 1800079"/>
              <a:gd name="connsiteX2" fmla="*/ 2555775 w 2555775"/>
              <a:gd name="connsiteY2" fmla="*/ 0 h 1800079"/>
              <a:gd name="connsiteX3" fmla="*/ 2555775 w 2555775"/>
              <a:gd name="connsiteY3" fmla="*/ 1800079 h 1800079"/>
              <a:gd name="connsiteX4" fmla="*/ 0 w 2555775"/>
              <a:gd name="connsiteY4" fmla="*/ 1800079 h 1800079"/>
              <a:gd name="connsiteX5" fmla="*/ 0 w 2555775"/>
              <a:gd name="connsiteY5" fmla="*/ 0 h 1800079"/>
              <a:gd name="connsiteX0" fmla="*/ 0 w 2555775"/>
              <a:gd name="connsiteY0" fmla="*/ 0 h 1800079"/>
              <a:gd name="connsiteX1" fmla="*/ 354422 w 2555775"/>
              <a:gd name="connsiteY1" fmla="*/ 275243 h 1800079"/>
              <a:gd name="connsiteX2" fmla="*/ 2555775 w 2555775"/>
              <a:gd name="connsiteY2" fmla="*/ 0 h 1800079"/>
              <a:gd name="connsiteX3" fmla="*/ 2555775 w 2555775"/>
              <a:gd name="connsiteY3" fmla="*/ 1800079 h 1800079"/>
              <a:gd name="connsiteX4" fmla="*/ 0 w 2555775"/>
              <a:gd name="connsiteY4" fmla="*/ 1800079 h 1800079"/>
              <a:gd name="connsiteX5" fmla="*/ 0 w 2555775"/>
              <a:gd name="connsiteY5" fmla="*/ 0 h 1800079"/>
              <a:gd name="connsiteX0" fmla="*/ 0 w 2555775"/>
              <a:gd name="connsiteY0" fmla="*/ 0 h 1800079"/>
              <a:gd name="connsiteX1" fmla="*/ 354422 w 2555775"/>
              <a:gd name="connsiteY1" fmla="*/ 275243 h 1800079"/>
              <a:gd name="connsiteX2" fmla="*/ 2555775 w 2555775"/>
              <a:gd name="connsiteY2" fmla="*/ 0 h 1800079"/>
              <a:gd name="connsiteX3" fmla="*/ 2555775 w 2555775"/>
              <a:gd name="connsiteY3" fmla="*/ 1800079 h 1800079"/>
              <a:gd name="connsiteX4" fmla="*/ 0 w 2555775"/>
              <a:gd name="connsiteY4" fmla="*/ 1800079 h 1800079"/>
              <a:gd name="connsiteX5" fmla="*/ 0 w 2555775"/>
              <a:gd name="connsiteY5" fmla="*/ 0 h 1800079"/>
              <a:gd name="connsiteX0" fmla="*/ 0 w 2555775"/>
              <a:gd name="connsiteY0" fmla="*/ 80263 h 1880342"/>
              <a:gd name="connsiteX1" fmla="*/ 354422 w 2555775"/>
              <a:gd name="connsiteY1" fmla="*/ 355506 h 1880342"/>
              <a:gd name="connsiteX2" fmla="*/ 1004779 w 2555775"/>
              <a:gd name="connsiteY2" fmla="*/ 318181 h 1880342"/>
              <a:gd name="connsiteX3" fmla="*/ 2555775 w 2555775"/>
              <a:gd name="connsiteY3" fmla="*/ 80263 h 1880342"/>
              <a:gd name="connsiteX4" fmla="*/ 2555775 w 2555775"/>
              <a:gd name="connsiteY4" fmla="*/ 1880342 h 1880342"/>
              <a:gd name="connsiteX5" fmla="*/ 0 w 2555775"/>
              <a:gd name="connsiteY5" fmla="*/ 1880342 h 1880342"/>
              <a:gd name="connsiteX6" fmla="*/ 0 w 2555775"/>
              <a:gd name="connsiteY6" fmla="*/ 80263 h 1880342"/>
              <a:gd name="connsiteX0" fmla="*/ 0 w 2555775"/>
              <a:gd name="connsiteY0" fmla="*/ 71741 h 1871820"/>
              <a:gd name="connsiteX1" fmla="*/ 354422 w 2555775"/>
              <a:gd name="connsiteY1" fmla="*/ 346984 h 1871820"/>
              <a:gd name="connsiteX2" fmla="*/ 1052404 w 2555775"/>
              <a:gd name="connsiteY2" fmla="*/ 385859 h 1871820"/>
              <a:gd name="connsiteX3" fmla="*/ 2555775 w 2555775"/>
              <a:gd name="connsiteY3" fmla="*/ 71741 h 1871820"/>
              <a:gd name="connsiteX4" fmla="*/ 2555775 w 2555775"/>
              <a:gd name="connsiteY4" fmla="*/ 1871820 h 1871820"/>
              <a:gd name="connsiteX5" fmla="*/ 0 w 2555775"/>
              <a:gd name="connsiteY5" fmla="*/ 1871820 h 1871820"/>
              <a:gd name="connsiteX6" fmla="*/ 0 w 2555775"/>
              <a:gd name="connsiteY6" fmla="*/ 71741 h 1871820"/>
              <a:gd name="connsiteX0" fmla="*/ 0 w 2555775"/>
              <a:gd name="connsiteY0" fmla="*/ 71741 h 1871820"/>
              <a:gd name="connsiteX1" fmla="*/ 354422 w 2555775"/>
              <a:gd name="connsiteY1" fmla="*/ 346984 h 1871820"/>
              <a:gd name="connsiteX2" fmla="*/ 1052404 w 2555775"/>
              <a:gd name="connsiteY2" fmla="*/ 385859 h 1871820"/>
              <a:gd name="connsiteX3" fmla="*/ 2555775 w 2555775"/>
              <a:gd name="connsiteY3" fmla="*/ 71741 h 1871820"/>
              <a:gd name="connsiteX4" fmla="*/ 2555775 w 2555775"/>
              <a:gd name="connsiteY4" fmla="*/ 1871820 h 1871820"/>
              <a:gd name="connsiteX5" fmla="*/ 0 w 2555775"/>
              <a:gd name="connsiteY5" fmla="*/ 1871820 h 1871820"/>
              <a:gd name="connsiteX6" fmla="*/ 0 w 2555775"/>
              <a:gd name="connsiteY6" fmla="*/ 71741 h 1871820"/>
              <a:gd name="connsiteX0" fmla="*/ 0 w 2555775"/>
              <a:gd name="connsiteY0" fmla="*/ 71741 h 1871820"/>
              <a:gd name="connsiteX1" fmla="*/ 354422 w 2555775"/>
              <a:gd name="connsiteY1" fmla="*/ 346984 h 1871820"/>
              <a:gd name="connsiteX2" fmla="*/ 1052404 w 2555775"/>
              <a:gd name="connsiteY2" fmla="*/ 385859 h 1871820"/>
              <a:gd name="connsiteX3" fmla="*/ 2555775 w 2555775"/>
              <a:gd name="connsiteY3" fmla="*/ 71741 h 1871820"/>
              <a:gd name="connsiteX4" fmla="*/ 2555775 w 2555775"/>
              <a:gd name="connsiteY4" fmla="*/ 1871820 h 1871820"/>
              <a:gd name="connsiteX5" fmla="*/ 0 w 2555775"/>
              <a:gd name="connsiteY5" fmla="*/ 1871820 h 1871820"/>
              <a:gd name="connsiteX6" fmla="*/ 0 w 2555775"/>
              <a:gd name="connsiteY6" fmla="*/ 71741 h 1871820"/>
              <a:gd name="connsiteX0" fmla="*/ 0 w 2555775"/>
              <a:gd name="connsiteY0" fmla="*/ 71033 h 1871112"/>
              <a:gd name="connsiteX1" fmla="*/ 354422 w 2555775"/>
              <a:gd name="connsiteY1" fmla="*/ 346276 h 1871112"/>
              <a:gd name="connsiteX2" fmla="*/ 1050023 w 2555775"/>
              <a:gd name="connsiteY2" fmla="*/ 392294 h 1871112"/>
              <a:gd name="connsiteX3" fmla="*/ 2555775 w 2555775"/>
              <a:gd name="connsiteY3" fmla="*/ 71033 h 1871112"/>
              <a:gd name="connsiteX4" fmla="*/ 2555775 w 2555775"/>
              <a:gd name="connsiteY4" fmla="*/ 1871112 h 1871112"/>
              <a:gd name="connsiteX5" fmla="*/ 0 w 2555775"/>
              <a:gd name="connsiteY5" fmla="*/ 1871112 h 1871112"/>
              <a:gd name="connsiteX6" fmla="*/ 0 w 2555775"/>
              <a:gd name="connsiteY6" fmla="*/ 71033 h 1871112"/>
              <a:gd name="connsiteX0" fmla="*/ 0 w 2555775"/>
              <a:gd name="connsiteY0" fmla="*/ 71033 h 1871112"/>
              <a:gd name="connsiteX1" fmla="*/ 354422 w 2555775"/>
              <a:gd name="connsiteY1" fmla="*/ 346276 h 1871112"/>
              <a:gd name="connsiteX2" fmla="*/ 1050023 w 2555775"/>
              <a:gd name="connsiteY2" fmla="*/ 392294 h 1871112"/>
              <a:gd name="connsiteX3" fmla="*/ 2555775 w 2555775"/>
              <a:gd name="connsiteY3" fmla="*/ 71033 h 1871112"/>
              <a:gd name="connsiteX4" fmla="*/ 2555775 w 2555775"/>
              <a:gd name="connsiteY4" fmla="*/ 1871112 h 1871112"/>
              <a:gd name="connsiteX5" fmla="*/ 0 w 2555775"/>
              <a:gd name="connsiteY5" fmla="*/ 1871112 h 1871112"/>
              <a:gd name="connsiteX6" fmla="*/ 0 w 2555775"/>
              <a:gd name="connsiteY6" fmla="*/ 71033 h 1871112"/>
              <a:gd name="connsiteX0" fmla="*/ 0 w 2555775"/>
              <a:gd name="connsiteY0" fmla="*/ 71033 h 1871112"/>
              <a:gd name="connsiteX1" fmla="*/ 354422 w 2555775"/>
              <a:gd name="connsiteY1" fmla="*/ 346276 h 1871112"/>
              <a:gd name="connsiteX2" fmla="*/ 1050023 w 2555775"/>
              <a:gd name="connsiteY2" fmla="*/ 392294 h 1871112"/>
              <a:gd name="connsiteX3" fmla="*/ 2555775 w 2555775"/>
              <a:gd name="connsiteY3" fmla="*/ 71033 h 1871112"/>
              <a:gd name="connsiteX4" fmla="*/ 2555775 w 2555775"/>
              <a:gd name="connsiteY4" fmla="*/ 1871112 h 1871112"/>
              <a:gd name="connsiteX5" fmla="*/ 0 w 2555775"/>
              <a:gd name="connsiteY5" fmla="*/ 1871112 h 1871112"/>
              <a:gd name="connsiteX6" fmla="*/ 0 w 2555775"/>
              <a:gd name="connsiteY6" fmla="*/ 71033 h 1871112"/>
              <a:gd name="connsiteX0" fmla="*/ 0 w 2555775"/>
              <a:gd name="connsiteY0" fmla="*/ 71033 h 1871112"/>
              <a:gd name="connsiteX1" fmla="*/ 354422 w 2555775"/>
              <a:gd name="connsiteY1" fmla="*/ 346276 h 1871112"/>
              <a:gd name="connsiteX2" fmla="*/ 1050023 w 2555775"/>
              <a:gd name="connsiteY2" fmla="*/ 392294 h 1871112"/>
              <a:gd name="connsiteX3" fmla="*/ 2555775 w 2555775"/>
              <a:gd name="connsiteY3" fmla="*/ 71033 h 1871112"/>
              <a:gd name="connsiteX4" fmla="*/ 2555775 w 2555775"/>
              <a:gd name="connsiteY4" fmla="*/ 1871112 h 1871112"/>
              <a:gd name="connsiteX5" fmla="*/ 0 w 2555775"/>
              <a:gd name="connsiteY5" fmla="*/ 1871112 h 1871112"/>
              <a:gd name="connsiteX6" fmla="*/ 0 w 2555775"/>
              <a:gd name="connsiteY6" fmla="*/ 71033 h 1871112"/>
              <a:gd name="connsiteX0" fmla="*/ 0 w 2555775"/>
              <a:gd name="connsiteY0" fmla="*/ 132609 h 1932688"/>
              <a:gd name="connsiteX1" fmla="*/ 354422 w 2555775"/>
              <a:gd name="connsiteY1" fmla="*/ 407852 h 1932688"/>
              <a:gd name="connsiteX2" fmla="*/ 1050023 w 2555775"/>
              <a:gd name="connsiteY2" fmla="*/ 453870 h 1932688"/>
              <a:gd name="connsiteX3" fmla="*/ 1862029 w 2555775"/>
              <a:gd name="connsiteY3" fmla="*/ 170502 h 1932688"/>
              <a:gd name="connsiteX4" fmla="*/ 2555775 w 2555775"/>
              <a:gd name="connsiteY4" fmla="*/ 132609 h 1932688"/>
              <a:gd name="connsiteX5" fmla="*/ 2555775 w 2555775"/>
              <a:gd name="connsiteY5" fmla="*/ 1932688 h 1932688"/>
              <a:gd name="connsiteX6" fmla="*/ 0 w 2555775"/>
              <a:gd name="connsiteY6" fmla="*/ 1932688 h 1932688"/>
              <a:gd name="connsiteX7" fmla="*/ 0 w 2555775"/>
              <a:gd name="connsiteY7" fmla="*/ 132609 h 1932688"/>
              <a:gd name="connsiteX0" fmla="*/ 0 w 2555775"/>
              <a:gd name="connsiteY0" fmla="*/ 88359 h 1888438"/>
              <a:gd name="connsiteX1" fmla="*/ 354422 w 2555775"/>
              <a:gd name="connsiteY1" fmla="*/ 363602 h 1888438"/>
              <a:gd name="connsiteX2" fmla="*/ 1050023 w 2555775"/>
              <a:gd name="connsiteY2" fmla="*/ 409620 h 1888438"/>
              <a:gd name="connsiteX3" fmla="*/ 1519129 w 2555775"/>
              <a:gd name="connsiteY3" fmla="*/ 376283 h 1888438"/>
              <a:gd name="connsiteX4" fmla="*/ 2555775 w 2555775"/>
              <a:gd name="connsiteY4" fmla="*/ 88359 h 1888438"/>
              <a:gd name="connsiteX5" fmla="*/ 2555775 w 2555775"/>
              <a:gd name="connsiteY5" fmla="*/ 1888438 h 1888438"/>
              <a:gd name="connsiteX6" fmla="*/ 0 w 2555775"/>
              <a:gd name="connsiteY6" fmla="*/ 1888438 h 1888438"/>
              <a:gd name="connsiteX7" fmla="*/ 0 w 2555775"/>
              <a:gd name="connsiteY7" fmla="*/ 88359 h 1888438"/>
              <a:gd name="connsiteX0" fmla="*/ 0 w 2555775"/>
              <a:gd name="connsiteY0" fmla="*/ 88359 h 1888438"/>
              <a:gd name="connsiteX1" fmla="*/ 354422 w 2555775"/>
              <a:gd name="connsiteY1" fmla="*/ 363602 h 1888438"/>
              <a:gd name="connsiteX2" fmla="*/ 1050023 w 2555775"/>
              <a:gd name="connsiteY2" fmla="*/ 409620 h 1888438"/>
              <a:gd name="connsiteX3" fmla="*/ 1519129 w 2555775"/>
              <a:gd name="connsiteY3" fmla="*/ 376283 h 1888438"/>
              <a:gd name="connsiteX4" fmla="*/ 2555775 w 2555775"/>
              <a:gd name="connsiteY4" fmla="*/ 88359 h 1888438"/>
              <a:gd name="connsiteX5" fmla="*/ 2555775 w 2555775"/>
              <a:gd name="connsiteY5" fmla="*/ 1888438 h 1888438"/>
              <a:gd name="connsiteX6" fmla="*/ 0 w 2555775"/>
              <a:gd name="connsiteY6" fmla="*/ 1888438 h 1888438"/>
              <a:gd name="connsiteX7" fmla="*/ 0 w 2555775"/>
              <a:gd name="connsiteY7" fmla="*/ 88359 h 1888438"/>
              <a:gd name="connsiteX0" fmla="*/ 0 w 2555775"/>
              <a:gd name="connsiteY0" fmla="*/ 88359 h 1888438"/>
              <a:gd name="connsiteX1" fmla="*/ 354422 w 2555775"/>
              <a:gd name="connsiteY1" fmla="*/ 363602 h 1888438"/>
              <a:gd name="connsiteX2" fmla="*/ 1050023 w 2555775"/>
              <a:gd name="connsiteY2" fmla="*/ 409620 h 1888438"/>
              <a:gd name="connsiteX3" fmla="*/ 1519129 w 2555775"/>
              <a:gd name="connsiteY3" fmla="*/ 376283 h 1888438"/>
              <a:gd name="connsiteX4" fmla="*/ 2555775 w 2555775"/>
              <a:gd name="connsiteY4" fmla="*/ 88359 h 1888438"/>
              <a:gd name="connsiteX5" fmla="*/ 2555775 w 2555775"/>
              <a:gd name="connsiteY5" fmla="*/ 1888438 h 1888438"/>
              <a:gd name="connsiteX6" fmla="*/ 0 w 2555775"/>
              <a:gd name="connsiteY6" fmla="*/ 1888438 h 1888438"/>
              <a:gd name="connsiteX7" fmla="*/ 0 w 2555775"/>
              <a:gd name="connsiteY7" fmla="*/ 88359 h 1888438"/>
              <a:gd name="connsiteX0" fmla="*/ 0 w 2555775"/>
              <a:gd name="connsiteY0" fmla="*/ 88359 h 1888438"/>
              <a:gd name="connsiteX1" fmla="*/ 354422 w 2555775"/>
              <a:gd name="connsiteY1" fmla="*/ 363602 h 1888438"/>
              <a:gd name="connsiteX2" fmla="*/ 1050023 w 2555775"/>
              <a:gd name="connsiteY2" fmla="*/ 409620 h 1888438"/>
              <a:gd name="connsiteX3" fmla="*/ 1519129 w 2555775"/>
              <a:gd name="connsiteY3" fmla="*/ 376283 h 1888438"/>
              <a:gd name="connsiteX4" fmla="*/ 2555775 w 2555775"/>
              <a:gd name="connsiteY4" fmla="*/ 88359 h 1888438"/>
              <a:gd name="connsiteX5" fmla="*/ 2555775 w 2555775"/>
              <a:gd name="connsiteY5" fmla="*/ 1888438 h 1888438"/>
              <a:gd name="connsiteX6" fmla="*/ 0 w 2555775"/>
              <a:gd name="connsiteY6" fmla="*/ 1888438 h 1888438"/>
              <a:gd name="connsiteX7" fmla="*/ 0 w 2555775"/>
              <a:gd name="connsiteY7" fmla="*/ 88359 h 1888438"/>
              <a:gd name="connsiteX0" fmla="*/ 0 w 2555775"/>
              <a:gd name="connsiteY0" fmla="*/ 0 h 1800079"/>
              <a:gd name="connsiteX1" fmla="*/ 354422 w 2555775"/>
              <a:gd name="connsiteY1" fmla="*/ 275243 h 1800079"/>
              <a:gd name="connsiteX2" fmla="*/ 1050023 w 2555775"/>
              <a:gd name="connsiteY2" fmla="*/ 321261 h 1800079"/>
              <a:gd name="connsiteX3" fmla="*/ 1519129 w 2555775"/>
              <a:gd name="connsiteY3" fmla="*/ 287924 h 1800079"/>
              <a:gd name="connsiteX4" fmla="*/ 2555775 w 2555775"/>
              <a:gd name="connsiteY4" fmla="*/ 1164432 h 1800079"/>
              <a:gd name="connsiteX5" fmla="*/ 2555775 w 2555775"/>
              <a:gd name="connsiteY5" fmla="*/ 1800079 h 1800079"/>
              <a:gd name="connsiteX6" fmla="*/ 0 w 2555775"/>
              <a:gd name="connsiteY6" fmla="*/ 1800079 h 1800079"/>
              <a:gd name="connsiteX7" fmla="*/ 0 w 2555775"/>
              <a:gd name="connsiteY7" fmla="*/ 0 h 1800079"/>
              <a:gd name="connsiteX0" fmla="*/ 0 w 2555775"/>
              <a:gd name="connsiteY0" fmla="*/ 0 h 1800079"/>
              <a:gd name="connsiteX1" fmla="*/ 354422 w 2555775"/>
              <a:gd name="connsiteY1" fmla="*/ 275243 h 1800079"/>
              <a:gd name="connsiteX2" fmla="*/ 1050023 w 2555775"/>
              <a:gd name="connsiteY2" fmla="*/ 321261 h 1800079"/>
              <a:gd name="connsiteX3" fmla="*/ 1519129 w 2555775"/>
              <a:gd name="connsiteY3" fmla="*/ 287924 h 1800079"/>
              <a:gd name="connsiteX4" fmla="*/ 2085867 w 2555775"/>
              <a:gd name="connsiteY4" fmla="*/ 597486 h 1800079"/>
              <a:gd name="connsiteX5" fmla="*/ 2555775 w 2555775"/>
              <a:gd name="connsiteY5" fmla="*/ 1164432 h 1800079"/>
              <a:gd name="connsiteX6" fmla="*/ 2555775 w 2555775"/>
              <a:gd name="connsiteY6" fmla="*/ 1800079 h 1800079"/>
              <a:gd name="connsiteX7" fmla="*/ 0 w 2555775"/>
              <a:gd name="connsiteY7" fmla="*/ 1800079 h 1800079"/>
              <a:gd name="connsiteX8" fmla="*/ 0 w 2555775"/>
              <a:gd name="connsiteY8" fmla="*/ 0 h 1800079"/>
              <a:gd name="connsiteX0" fmla="*/ 0 w 2555775"/>
              <a:gd name="connsiteY0" fmla="*/ 0 h 1800079"/>
              <a:gd name="connsiteX1" fmla="*/ 354422 w 2555775"/>
              <a:gd name="connsiteY1" fmla="*/ 275243 h 1800079"/>
              <a:gd name="connsiteX2" fmla="*/ 1050023 w 2555775"/>
              <a:gd name="connsiteY2" fmla="*/ 321261 h 1800079"/>
              <a:gd name="connsiteX3" fmla="*/ 1519129 w 2555775"/>
              <a:gd name="connsiteY3" fmla="*/ 287924 h 1800079"/>
              <a:gd name="connsiteX4" fmla="*/ 2221598 w 2555775"/>
              <a:gd name="connsiteY4" fmla="*/ 471279 h 1800079"/>
              <a:gd name="connsiteX5" fmla="*/ 2555775 w 2555775"/>
              <a:gd name="connsiteY5" fmla="*/ 1164432 h 1800079"/>
              <a:gd name="connsiteX6" fmla="*/ 2555775 w 2555775"/>
              <a:gd name="connsiteY6" fmla="*/ 1800079 h 1800079"/>
              <a:gd name="connsiteX7" fmla="*/ 0 w 2555775"/>
              <a:gd name="connsiteY7" fmla="*/ 1800079 h 1800079"/>
              <a:gd name="connsiteX8" fmla="*/ 0 w 2555775"/>
              <a:gd name="connsiteY8" fmla="*/ 0 h 1800079"/>
              <a:gd name="connsiteX0" fmla="*/ 0 w 2555775"/>
              <a:gd name="connsiteY0" fmla="*/ 0 h 1800079"/>
              <a:gd name="connsiteX1" fmla="*/ 354422 w 2555775"/>
              <a:gd name="connsiteY1" fmla="*/ 275243 h 1800079"/>
              <a:gd name="connsiteX2" fmla="*/ 1050023 w 2555775"/>
              <a:gd name="connsiteY2" fmla="*/ 321261 h 1800079"/>
              <a:gd name="connsiteX3" fmla="*/ 1519129 w 2555775"/>
              <a:gd name="connsiteY3" fmla="*/ 287924 h 1800079"/>
              <a:gd name="connsiteX4" fmla="*/ 2221598 w 2555775"/>
              <a:gd name="connsiteY4" fmla="*/ 471279 h 1800079"/>
              <a:gd name="connsiteX5" fmla="*/ 2555775 w 2555775"/>
              <a:gd name="connsiteY5" fmla="*/ 1164432 h 1800079"/>
              <a:gd name="connsiteX6" fmla="*/ 2555775 w 2555775"/>
              <a:gd name="connsiteY6" fmla="*/ 1800079 h 1800079"/>
              <a:gd name="connsiteX7" fmla="*/ 0 w 2555775"/>
              <a:gd name="connsiteY7" fmla="*/ 1800079 h 1800079"/>
              <a:gd name="connsiteX8" fmla="*/ 0 w 2555775"/>
              <a:gd name="connsiteY8" fmla="*/ 0 h 1800079"/>
              <a:gd name="connsiteX0" fmla="*/ 0 w 2555807"/>
              <a:gd name="connsiteY0" fmla="*/ 0 h 1800079"/>
              <a:gd name="connsiteX1" fmla="*/ 354422 w 2555807"/>
              <a:gd name="connsiteY1" fmla="*/ 275243 h 1800079"/>
              <a:gd name="connsiteX2" fmla="*/ 1050023 w 2555807"/>
              <a:gd name="connsiteY2" fmla="*/ 321261 h 1800079"/>
              <a:gd name="connsiteX3" fmla="*/ 1519129 w 2555807"/>
              <a:gd name="connsiteY3" fmla="*/ 287924 h 1800079"/>
              <a:gd name="connsiteX4" fmla="*/ 2221598 w 2555807"/>
              <a:gd name="connsiteY4" fmla="*/ 471279 h 1800079"/>
              <a:gd name="connsiteX5" fmla="*/ 2555775 w 2555807"/>
              <a:gd name="connsiteY5" fmla="*/ 1164432 h 1800079"/>
              <a:gd name="connsiteX6" fmla="*/ 2555775 w 2555807"/>
              <a:gd name="connsiteY6" fmla="*/ 1800079 h 1800079"/>
              <a:gd name="connsiteX7" fmla="*/ 0 w 2555807"/>
              <a:gd name="connsiteY7" fmla="*/ 1800079 h 1800079"/>
              <a:gd name="connsiteX8" fmla="*/ 0 w 2555807"/>
              <a:gd name="connsiteY8" fmla="*/ 0 h 1800079"/>
              <a:gd name="connsiteX0" fmla="*/ 0 w 2555775"/>
              <a:gd name="connsiteY0" fmla="*/ 0 h 1800079"/>
              <a:gd name="connsiteX1" fmla="*/ 354422 w 2555775"/>
              <a:gd name="connsiteY1" fmla="*/ 275243 h 1800079"/>
              <a:gd name="connsiteX2" fmla="*/ 1050023 w 2555775"/>
              <a:gd name="connsiteY2" fmla="*/ 321261 h 1800079"/>
              <a:gd name="connsiteX3" fmla="*/ 1519129 w 2555775"/>
              <a:gd name="connsiteY3" fmla="*/ 287924 h 1800079"/>
              <a:gd name="connsiteX4" fmla="*/ 2221598 w 2555775"/>
              <a:gd name="connsiteY4" fmla="*/ 471279 h 1800079"/>
              <a:gd name="connsiteX5" fmla="*/ 2553393 w 2555775"/>
              <a:gd name="connsiteY5" fmla="*/ 1216819 h 1800079"/>
              <a:gd name="connsiteX6" fmla="*/ 2555775 w 2555775"/>
              <a:gd name="connsiteY6" fmla="*/ 1800079 h 1800079"/>
              <a:gd name="connsiteX7" fmla="*/ 0 w 2555775"/>
              <a:gd name="connsiteY7" fmla="*/ 1800079 h 1800079"/>
              <a:gd name="connsiteX8" fmla="*/ 0 w 2555775"/>
              <a:gd name="connsiteY8" fmla="*/ 0 h 1800079"/>
              <a:gd name="connsiteX0" fmla="*/ 0 w 2555775"/>
              <a:gd name="connsiteY0" fmla="*/ 0 h 1800079"/>
              <a:gd name="connsiteX1" fmla="*/ 354422 w 2555775"/>
              <a:gd name="connsiteY1" fmla="*/ 275243 h 1800079"/>
              <a:gd name="connsiteX2" fmla="*/ 1050023 w 2555775"/>
              <a:gd name="connsiteY2" fmla="*/ 321261 h 1800079"/>
              <a:gd name="connsiteX3" fmla="*/ 1519129 w 2555775"/>
              <a:gd name="connsiteY3" fmla="*/ 287924 h 1800079"/>
              <a:gd name="connsiteX4" fmla="*/ 2221598 w 2555775"/>
              <a:gd name="connsiteY4" fmla="*/ 471279 h 1800079"/>
              <a:gd name="connsiteX5" fmla="*/ 2553393 w 2555775"/>
              <a:gd name="connsiteY5" fmla="*/ 1216819 h 1800079"/>
              <a:gd name="connsiteX6" fmla="*/ 2555775 w 2555775"/>
              <a:gd name="connsiteY6" fmla="*/ 1800079 h 1800079"/>
              <a:gd name="connsiteX7" fmla="*/ 0 w 2555775"/>
              <a:gd name="connsiteY7" fmla="*/ 1800079 h 1800079"/>
              <a:gd name="connsiteX8" fmla="*/ 0 w 2555775"/>
              <a:gd name="connsiteY8" fmla="*/ 0 h 1800079"/>
              <a:gd name="connsiteX0" fmla="*/ 0 w 2555775"/>
              <a:gd name="connsiteY0" fmla="*/ 0 h 1800079"/>
              <a:gd name="connsiteX1" fmla="*/ 354422 w 2555775"/>
              <a:gd name="connsiteY1" fmla="*/ 275243 h 1800079"/>
              <a:gd name="connsiteX2" fmla="*/ 1050023 w 2555775"/>
              <a:gd name="connsiteY2" fmla="*/ 321261 h 1800079"/>
              <a:gd name="connsiteX3" fmla="*/ 1519129 w 2555775"/>
              <a:gd name="connsiteY3" fmla="*/ 287924 h 1800079"/>
              <a:gd name="connsiteX4" fmla="*/ 2221598 w 2555775"/>
              <a:gd name="connsiteY4" fmla="*/ 471279 h 1800079"/>
              <a:gd name="connsiteX5" fmla="*/ 2553393 w 2555775"/>
              <a:gd name="connsiteY5" fmla="*/ 1216819 h 1800079"/>
              <a:gd name="connsiteX6" fmla="*/ 2555775 w 2555775"/>
              <a:gd name="connsiteY6" fmla="*/ 1800079 h 1800079"/>
              <a:gd name="connsiteX7" fmla="*/ 0 w 2555775"/>
              <a:gd name="connsiteY7" fmla="*/ 1800079 h 1800079"/>
              <a:gd name="connsiteX8" fmla="*/ 0 w 2555775"/>
              <a:gd name="connsiteY8" fmla="*/ 0 h 1800079"/>
              <a:gd name="connsiteX0" fmla="*/ 0 w 2555775"/>
              <a:gd name="connsiteY0" fmla="*/ 0 h 1800079"/>
              <a:gd name="connsiteX1" fmla="*/ 354422 w 2555775"/>
              <a:gd name="connsiteY1" fmla="*/ 275243 h 1800079"/>
              <a:gd name="connsiteX2" fmla="*/ 1050023 w 2555775"/>
              <a:gd name="connsiteY2" fmla="*/ 321261 h 1800079"/>
              <a:gd name="connsiteX3" fmla="*/ 1519129 w 2555775"/>
              <a:gd name="connsiteY3" fmla="*/ 287924 h 1800079"/>
              <a:gd name="connsiteX4" fmla="*/ 2221598 w 2555775"/>
              <a:gd name="connsiteY4" fmla="*/ 471279 h 1800079"/>
              <a:gd name="connsiteX5" fmla="*/ 2553393 w 2555775"/>
              <a:gd name="connsiteY5" fmla="*/ 1216819 h 1800079"/>
              <a:gd name="connsiteX6" fmla="*/ 2555775 w 2555775"/>
              <a:gd name="connsiteY6" fmla="*/ 1800079 h 1800079"/>
              <a:gd name="connsiteX7" fmla="*/ 0 w 2555775"/>
              <a:gd name="connsiteY7" fmla="*/ 1800079 h 1800079"/>
              <a:gd name="connsiteX8" fmla="*/ 0 w 2555775"/>
              <a:gd name="connsiteY8" fmla="*/ 0 h 1800079"/>
              <a:gd name="connsiteX0" fmla="*/ 0 w 2555775"/>
              <a:gd name="connsiteY0" fmla="*/ 0 h 1800079"/>
              <a:gd name="connsiteX1" fmla="*/ 354422 w 2555775"/>
              <a:gd name="connsiteY1" fmla="*/ 275243 h 1800079"/>
              <a:gd name="connsiteX2" fmla="*/ 1050023 w 2555775"/>
              <a:gd name="connsiteY2" fmla="*/ 321261 h 1800079"/>
              <a:gd name="connsiteX3" fmla="*/ 1519129 w 2555775"/>
              <a:gd name="connsiteY3" fmla="*/ 287924 h 1800079"/>
              <a:gd name="connsiteX4" fmla="*/ 2221598 w 2555775"/>
              <a:gd name="connsiteY4" fmla="*/ 471279 h 1800079"/>
              <a:gd name="connsiteX5" fmla="*/ 2553393 w 2555775"/>
              <a:gd name="connsiteY5" fmla="*/ 1216819 h 1800079"/>
              <a:gd name="connsiteX6" fmla="*/ 2555775 w 2555775"/>
              <a:gd name="connsiteY6" fmla="*/ 1800079 h 1800079"/>
              <a:gd name="connsiteX7" fmla="*/ 0 w 2555775"/>
              <a:gd name="connsiteY7" fmla="*/ 1800079 h 1800079"/>
              <a:gd name="connsiteX8" fmla="*/ 0 w 2555775"/>
              <a:gd name="connsiteY8" fmla="*/ 0 h 1800079"/>
              <a:gd name="connsiteX0" fmla="*/ 0 w 2555775"/>
              <a:gd name="connsiteY0" fmla="*/ 0 h 1800079"/>
              <a:gd name="connsiteX1" fmla="*/ 354422 w 2555775"/>
              <a:gd name="connsiteY1" fmla="*/ 275243 h 1800079"/>
              <a:gd name="connsiteX2" fmla="*/ 1050023 w 2555775"/>
              <a:gd name="connsiteY2" fmla="*/ 321261 h 1800079"/>
              <a:gd name="connsiteX3" fmla="*/ 1519129 w 2555775"/>
              <a:gd name="connsiteY3" fmla="*/ 287924 h 1800079"/>
              <a:gd name="connsiteX4" fmla="*/ 2226360 w 2555775"/>
              <a:gd name="connsiteY4" fmla="*/ 473660 h 1800079"/>
              <a:gd name="connsiteX5" fmla="*/ 2553393 w 2555775"/>
              <a:gd name="connsiteY5" fmla="*/ 1216819 h 1800079"/>
              <a:gd name="connsiteX6" fmla="*/ 2555775 w 2555775"/>
              <a:gd name="connsiteY6" fmla="*/ 1800079 h 1800079"/>
              <a:gd name="connsiteX7" fmla="*/ 0 w 2555775"/>
              <a:gd name="connsiteY7" fmla="*/ 1800079 h 1800079"/>
              <a:gd name="connsiteX8" fmla="*/ 0 w 2555775"/>
              <a:gd name="connsiteY8" fmla="*/ 0 h 1800079"/>
              <a:gd name="connsiteX0" fmla="*/ 0 w 2555775"/>
              <a:gd name="connsiteY0" fmla="*/ 0 h 1800079"/>
              <a:gd name="connsiteX1" fmla="*/ 354422 w 2555775"/>
              <a:gd name="connsiteY1" fmla="*/ 275243 h 1800079"/>
              <a:gd name="connsiteX2" fmla="*/ 1050023 w 2555775"/>
              <a:gd name="connsiteY2" fmla="*/ 321261 h 1800079"/>
              <a:gd name="connsiteX3" fmla="*/ 1519129 w 2555775"/>
              <a:gd name="connsiteY3" fmla="*/ 287924 h 1800079"/>
              <a:gd name="connsiteX4" fmla="*/ 2226360 w 2555775"/>
              <a:gd name="connsiteY4" fmla="*/ 473660 h 1800079"/>
              <a:gd name="connsiteX5" fmla="*/ 2553393 w 2555775"/>
              <a:gd name="connsiteY5" fmla="*/ 1216819 h 1800079"/>
              <a:gd name="connsiteX6" fmla="*/ 2555775 w 2555775"/>
              <a:gd name="connsiteY6" fmla="*/ 1800079 h 1800079"/>
              <a:gd name="connsiteX7" fmla="*/ 0 w 2555775"/>
              <a:gd name="connsiteY7" fmla="*/ 1800079 h 1800079"/>
              <a:gd name="connsiteX8" fmla="*/ 0 w 2555775"/>
              <a:gd name="connsiteY8" fmla="*/ 0 h 1800079"/>
              <a:gd name="connsiteX0" fmla="*/ 0 w 2555775"/>
              <a:gd name="connsiteY0" fmla="*/ 0 h 1800079"/>
              <a:gd name="connsiteX1" fmla="*/ 354422 w 2555775"/>
              <a:gd name="connsiteY1" fmla="*/ 275243 h 1800079"/>
              <a:gd name="connsiteX2" fmla="*/ 1050023 w 2555775"/>
              <a:gd name="connsiteY2" fmla="*/ 321261 h 1800079"/>
              <a:gd name="connsiteX3" fmla="*/ 1519129 w 2555775"/>
              <a:gd name="connsiteY3" fmla="*/ 287924 h 1800079"/>
              <a:gd name="connsiteX4" fmla="*/ 2226360 w 2555775"/>
              <a:gd name="connsiteY4" fmla="*/ 473660 h 1800079"/>
              <a:gd name="connsiteX5" fmla="*/ 2553393 w 2555775"/>
              <a:gd name="connsiteY5" fmla="*/ 1216819 h 1800079"/>
              <a:gd name="connsiteX6" fmla="*/ 2555775 w 2555775"/>
              <a:gd name="connsiteY6" fmla="*/ 1800079 h 1800079"/>
              <a:gd name="connsiteX7" fmla="*/ 0 w 2555775"/>
              <a:gd name="connsiteY7" fmla="*/ 1800079 h 1800079"/>
              <a:gd name="connsiteX8" fmla="*/ 0 w 2555775"/>
              <a:gd name="connsiteY8" fmla="*/ 0 h 1800079"/>
              <a:gd name="connsiteX0" fmla="*/ 0 w 2555775"/>
              <a:gd name="connsiteY0" fmla="*/ 0 h 1800079"/>
              <a:gd name="connsiteX1" fmla="*/ 354422 w 2555775"/>
              <a:gd name="connsiteY1" fmla="*/ 275243 h 1800079"/>
              <a:gd name="connsiteX2" fmla="*/ 1050023 w 2555775"/>
              <a:gd name="connsiteY2" fmla="*/ 321261 h 1800079"/>
              <a:gd name="connsiteX3" fmla="*/ 1519129 w 2555775"/>
              <a:gd name="connsiteY3" fmla="*/ 287924 h 1800079"/>
              <a:gd name="connsiteX4" fmla="*/ 2226360 w 2555775"/>
              <a:gd name="connsiteY4" fmla="*/ 473660 h 1800079"/>
              <a:gd name="connsiteX5" fmla="*/ 2553393 w 2555775"/>
              <a:gd name="connsiteY5" fmla="*/ 1216819 h 1800079"/>
              <a:gd name="connsiteX6" fmla="*/ 2555775 w 2555775"/>
              <a:gd name="connsiteY6" fmla="*/ 1800079 h 1800079"/>
              <a:gd name="connsiteX7" fmla="*/ 0 w 2555775"/>
              <a:gd name="connsiteY7" fmla="*/ 1800079 h 1800079"/>
              <a:gd name="connsiteX8" fmla="*/ 0 w 2555775"/>
              <a:gd name="connsiteY8" fmla="*/ 0 h 1800079"/>
              <a:gd name="connsiteX0" fmla="*/ 0 w 2555775"/>
              <a:gd name="connsiteY0" fmla="*/ 0 h 1800079"/>
              <a:gd name="connsiteX1" fmla="*/ 354422 w 2555775"/>
              <a:gd name="connsiteY1" fmla="*/ 275243 h 1800079"/>
              <a:gd name="connsiteX2" fmla="*/ 1050023 w 2555775"/>
              <a:gd name="connsiteY2" fmla="*/ 321261 h 1800079"/>
              <a:gd name="connsiteX3" fmla="*/ 1519129 w 2555775"/>
              <a:gd name="connsiteY3" fmla="*/ 287924 h 1800079"/>
              <a:gd name="connsiteX4" fmla="*/ 2226360 w 2555775"/>
              <a:gd name="connsiteY4" fmla="*/ 473660 h 1800079"/>
              <a:gd name="connsiteX5" fmla="*/ 2553393 w 2555775"/>
              <a:gd name="connsiteY5" fmla="*/ 1216819 h 1800079"/>
              <a:gd name="connsiteX6" fmla="*/ 2555775 w 2555775"/>
              <a:gd name="connsiteY6" fmla="*/ 1800079 h 1800079"/>
              <a:gd name="connsiteX7" fmla="*/ 0 w 2555775"/>
              <a:gd name="connsiteY7" fmla="*/ 1800079 h 1800079"/>
              <a:gd name="connsiteX8" fmla="*/ 0 w 2555775"/>
              <a:gd name="connsiteY8" fmla="*/ 0 h 18000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555775" h="1800079">
                <a:moveTo>
                  <a:pt x="0" y="0"/>
                </a:moveTo>
                <a:cubicBezTo>
                  <a:pt x="61600" y="121264"/>
                  <a:pt x="146792" y="213454"/>
                  <a:pt x="354422" y="275243"/>
                </a:cubicBezTo>
                <a:cubicBezTo>
                  <a:pt x="545698" y="324421"/>
                  <a:pt x="709325" y="348084"/>
                  <a:pt x="1050023" y="321261"/>
                </a:cubicBezTo>
                <a:cubicBezTo>
                  <a:pt x="1298910" y="295991"/>
                  <a:pt x="1451526" y="286699"/>
                  <a:pt x="1519129" y="287924"/>
                </a:cubicBezTo>
                <a:cubicBezTo>
                  <a:pt x="1691770" y="288717"/>
                  <a:pt x="1977386" y="294238"/>
                  <a:pt x="2226360" y="473660"/>
                </a:cubicBezTo>
                <a:cubicBezTo>
                  <a:pt x="2556296" y="707851"/>
                  <a:pt x="2553656" y="1104493"/>
                  <a:pt x="2553393" y="1216819"/>
                </a:cubicBezTo>
                <a:lnTo>
                  <a:pt x="2555775" y="1800079"/>
                </a:lnTo>
                <a:lnTo>
                  <a:pt x="0" y="1800079"/>
                </a:lnTo>
                <a:lnTo>
                  <a:pt x="0" y="0"/>
                </a:lnTo>
                <a:close/>
              </a:path>
            </a:pathLst>
          </a:custGeom>
          <a:solidFill>
            <a:schemeClr val="accent1"/>
          </a:solidFill>
        </p:spPr>
        <p:txBody>
          <a:bodyPr lIns="486000" tIns="756000" rIns="306000" bIns="162000" anchor="t" anchorCtr="0">
            <a:noAutofit/>
          </a:bodyPr>
          <a:lstStyle>
            <a:lvl1pPr marL="0" indent="0" algn="l" defTabSz="914400" rtl="0" eaLnBrk="1" latinLnBrk="0" hangingPunct="1">
              <a:spcBef>
                <a:spcPct val="20000"/>
              </a:spcBef>
              <a:buSzPct val="25000"/>
              <a:buFontTx/>
              <a:buNone/>
              <a:defRPr lang="en-GB" sz="100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defRPr>
            </a:lvl1pPr>
          </a:lstStyle>
          <a:p>
            <a:r>
              <a:rPr lang="en-GB" dirty="0" smtClean="0"/>
              <a:t>Insert Author, department, date, place</a:t>
            </a:r>
            <a:endParaRPr lang="en-GB" dirty="0"/>
          </a:p>
        </p:txBody>
      </p:sp>
      <p:sp>
        <p:nvSpPr>
          <p:cNvPr id="33" name="Text Box 12"/>
          <p:cNvSpPr txBox="1">
            <a:spLocks noChangeArrowheads="1"/>
          </p:cNvSpPr>
          <p:nvPr userDrawn="1"/>
        </p:nvSpPr>
        <p:spPr bwMode="auto">
          <a:xfrm>
            <a:off x="11604201" y="413445"/>
            <a:ext cx="1681163" cy="110799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tabLst>
                <a:tab pos="165100" algn="l"/>
              </a:tabLst>
              <a:defRPr/>
            </a:pPr>
            <a:r>
              <a:rPr lang="en-GB" sz="900" b="1" noProof="1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Insert Co-branding logo</a:t>
            </a:r>
            <a:r>
              <a:rPr lang="en-GB" sz="900" noProof="1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/>
            </a:r>
            <a:br>
              <a:rPr lang="en-GB" sz="900" noProof="1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</a:br>
            <a:r>
              <a:rPr lang="en-GB" sz="900" b="1" noProof="1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1. </a:t>
            </a:r>
            <a:r>
              <a:rPr lang="en-GB" sz="900" noProof="1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Click on placeholder</a:t>
            </a:r>
            <a:br>
              <a:rPr lang="en-GB" sz="900" noProof="1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</a:br>
            <a:r>
              <a:rPr lang="en-GB" sz="900" b="1" noProof="1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2. </a:t>
            </a:r>
            <a:r>
              <a:rPr lang="en-GB" sz="900" noProof="1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Click ’Insert’ </a:t>
            </a:r>
            <a:br>
              <a:rPr lang="en-GB" sz="900" noProof="1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</a:br>
            <a:r>
              <a:rPr lang="en-GB" sz="900" b="1" noProof="1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3. </a:t>
            </a:r>
            <a:r>
              <a:rPr lang="en-GB" sz="900" noProof="1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Click ‘Picture’</a:t>
            </a:r>
            <a:br>
              <a:rPr lang="en-GB" sz="900" noProof="1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</a:br>
            <a:r>
              <a:rPr lang="en-GB" sz="900" b="1" noProof="1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4. </a:t>
            </a:r>
            <a:r>
              <a:rPr lang="en-GB" sz="900" noProof="1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Locate the co-branding </a:t>
            </a:r>
            <a:br>
              <a:rPr lang="en-GB" sz="900" noProof="1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</a:br>
            <a:r>
              <a:rPr lang="en-GB" sz="900" noProof="1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	logo, click Insert</a:t>
            </a:r>
            <a:br>
              <a:rPr lang="en-GB" sz="900" noProof="1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</a:br>
            <a:r>
              <a:rPr lang="en-GB" sz="900" b="1" noProof="1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5. </a:t>
            </a:r>
            <a:r>
              <a:rPr lang="en-GB" sz="900" noProof="1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Align with bottom line </a:t>
            </a:r>
            <a:br>
              <a:rPr lang="en-GB" sz="900" noProof="1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</a:br>
            <a:r>
              <a:rPr lang="en-GB" sz="900" noProof="1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	of amadeus-logo</a:t>
            </a:r>
          </a:p>
        </p:txBody>
      </p:sp>
    </p:spTree>
    <p:extLst>
      <p:ext uri="{BB962C8B-B14F-4D97-AF65-F5344CB8AC3E}">
        <p14:creationId xmlns:p14="http://schemas.microsoft.com/office/powerpoint/2010/main" val="2021356701"/>
      </p:ext>
    </p:extLst>
  </p:cSld>
  <p:clrMapOvr>
    <a:masterClrMapping/>
  </p:clrMapOvr>
</p:sldLayout>
</file>

<file path=ppt/slideLayouts/slideLayout11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over NO photo - gray">
    <p:bg>
      <p:bgPr>
        <a:solidFill>
          <a:srgbClr val="D7D2CB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3220464" y="790615"/>
            <a:ext cx="5361089" cy="2367496"/>
          </a:xfrm>
        </p:spPr>
        <p:txBody>
          <a:bodyPr anchor="b">
            <a:noAutofit/>
          </a:bodyPr>
          <a:lstStyle>
            <a:lvl1pPr>
              <a:defRPr sz="3200"/>
            </a:lvl1pPr>
          </a:lstStyle>
          <a:p>
            <a:r>
              <a:rPr lang="en-US" noProof="0" smtClean="0"/>
              <a:t>Click to edit Master title style</a:t>
            </a:r>
            <a:endParaRPr lang="en-GB" noProof="0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580824" y="3240087"/>
            <a:ext cx="2730366" cy="1656045"/>
          </a:xfrm>
        </p:spPr>
        <p:txBody>
          <a:bodyPr>
            <a:noAutofit/>
          </a:bodyPr>
          <a:lstStyle>
            <a:lvl1pPr marL="0" indent="0" algn="r">
              <a:buNone/>
              <a:defRPr sz="1600">
                <a:solidFill>
                  <a:schemeClr val="tx2"/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noProof="0" smtClean="0"/>
              <a:t>Click to edit Master subtitle style</a:t>
            </a:r>
            <a:endParaRPr lang="en-GB" noProof="0" dirty="0"/>
          </a:p>
        </p:txBody>
      </p:sp>
      <p:cxnSp>
        <p:nvCxnSpPr>
          <p:cNvPr id="8" name="Conector recto 12"/>
          <p:cNvCxnSpPr/>
          <p:nvPr userDrawn="1"/>
        </p:nvCxnSpPr>
        <p:spPr>
          <a:xfrm flipH="1">
            <a:off x="490089" y="3158111"/>
            <a:ext cx="2730366" cy="0"/>
          </a:xfrm>
          <a:prstGeom prst="line">
            <a:avLst/>
          </a:prstGeom>
          <a:ln w="12700" cmpd="sng">
            <a:solidFill>
              <a:schemeClr val="accent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53" name="Freeform 5"/>
          <p:cNvSpPr>
            <a:spLocks noEditPoints="1"/>
          </p:cNvSpPr>
          <p:nvPr userDrawn="1"/>
        </p:nvSpPr>
        <p:spPr bwMode="auto">
          <a:xfrm>
            <a:off x="9077114" y="455328"/>
            <a:ext cx="1935163" cy="254000"/>
          </a:xfrm>
          <a:custGeom>
            <a:avLst/>
            <a:gdLst>
              <a:gd name="T0" fmla="*/ 2581 w 3657"/>
              <a:gd name="T1" fmla="*/ 475 h 480"/>
              <a:gd name="T2" fmla="*/ 2487 w 3657"/>
              <a:gd name="T3" fmla="*/ 398 h 480"/>
              <a:gd name="T4" fmla="*/ 2431 w 3657"/>
              <a:gd name="T5" fmla="*/ 85 h 480"/>
              <a:gd name="T6" fmla="*/ 2596 w 3657"/>
              <a:gd name="T7" fmla="*/ 6 h 480"/>
              <a:gd name="T8" fmla="*/ 2300 w 3657"/>
              <a:gd name="T9" fmla="*/ 457 h 480"/>
              <a:gd name="T10" fmla="*/ 688 w 3657"/>
              <a:gd name="T11" fmla="*/ 13 h 480"/>
              <a:gd name="T12" fmla="*/ 757 w 3657"/>
              <a:gd name="T13" fmla="*/ 396 h 480"/>
              <a:gd name="T14" fmla="*/ 829 w 3657"/>
              <a:gd name="T15" fmla="*/ 421 h 480"/>
              <a:gd name="T16" fmla="*/ 1024 w 3657"/>
              <a:gd name="T17" fmla="*/ 1 h 480"/>
              <a:gd name="T18" fmla="*/ 293 w 3657"/>
              <a:gd name="T19" fmla="*/ 373 h 480"/>
              <a:gd name="T20" fmla="*/ 129 w 3657"/>
              <a:gd name="T21" fmla="*/ 389 h 480"/>
              <a:gd name="T22" fmla="*/ 106 w 3657"/>
              <a:gd name="T23" fmla="*/ 310 h 480"/>
              <a:gd name="T24" fmla="*/ 293 w 3657"/>
              <a:gd name="T25" fmla="*/ 373 h 480"/>
              <a:gd name="T26" fmla="*/ 59 w 3657"/>
              <a:gd name="T27" fmla="*/ 114 h 480"/>
              <a:gd name="T28" fmla="*/ 263 w 3657"/>
              <a:gd name="T29" fmla="*/ 100 h 480"/>
              <a:gd name="T30" fmla="*/ 201 w 3657"/>
              <a:gd name="T31" fmla="*/ 197 h 480"/>
              <a:gd name="T32" fmla="*/ 10 w 3657"/>
              <a:gd name="T33" fmla="*/ 288 h 480"/>
              <a:gd name="T34" fmla="*/ 39 w 3657"/>
              <a:gd name="T35" fmla="*/ 442 h 480"/>
              <a:gd name="T36" fmla="*/ 185 w 3657"/>
              <a:gd name="T37" fmla="*/ 478 h 480"/>
              <a:gd name="T38" fmla="*/ 320 w 3657"/>
              <a:gd name="T39" fmla="*/ 453 h 480"/>
              <a:gd name="T40" fmla="*/ 373 w 3657"/>
              <a:gd name="T41" fmla="*/ 51 h 480"/>
              <a:gd name="T42" fmla="*/ 1485 w 3657"/>
              <a:gd name="T43" fmla="*/ 373 h 480"/>
              <a:gd name="T44" fmla="*/ 1315 w 3657"/>
              <a:gd name="T45" fmla="*/ 385 h 480"/>
              <a:gd name="T46" fmla="*/ 1300 w 3657"/>
              <a:gd name="T47" fmla="*/ 305 h 480"/>
              <a:gd name="T48" fmla="*/ 1423 w 3657"/>
              <a:gd name="T49" fmla="*/ 0 h 480"/>
              <a:gd name="T50" fmla="*/ 1263 w 3657"/>
              <a:gd name="T51" fmla="*/ 110 h 480"/>
              <a:gd name="T52" fmla="*/ 1461 w 3657"/>
              <a:gd name="T53" fmla="*/ 105 h 480"/>
              <a:gd name="T54" fmla="*/ 1364 w 3657"/>
              <a:gd name="T55" fmla="*/ 198 h 480"/>
              <a:gd name="T56" fmla="*/ 1198 w 3657"/>
              <a:gd name="T57" fmla="*/ 302 h 480"/>
              <a:gd name="T58" fmla="*/ 1241 w 3657"/>
              <a:gd name="T59" fmla="*/ 450 h 480"/>
              <a:gd name="T60" fmla="*/ 1403 w 3657"/>
              <a:gd name="T61" fmla="*/ 474 h 480"/>
              <a:gd name="T62" fmla="*/ 1524 w 3657"/>
              <a:gd name="T63" fmla="*/ 457 h 480"/>
              <a:gd name="T64" fmla="*/ 1555 w 3657"/>
              <a:gd name="T65" fmla="*/ 40 h 480"/>
              <a:gd name="T66" fmla="*/ 3055 w 3657"/>
              <a:gd name="T67" fmla="*/ 366 h 480"/>
              <a:gd name="T68" fmla="*/ 2900 w 3657"/>
              <a:gd name="T69" fmla="*/ 378 h 480"/>
              <a:gd name="T70" fmla="*/ 2852 w 3657"/>
              <a:gd name="T71" fmla="*/ 5 h 480"/>
              <a:gd name="T72" fmla="*/ 2779 w 3657"/>
              <a:gd name="T73" fmla="*/ 408 h 480"/>
              <a:gd name="T74" fmla="*/ 2940 w 3657"/>
              <a:gd name="T75" fmla="*/ 479 h 480"/>
              <a:gd name="T76" fmla="*/ 3108 w 3657"/>
              <a:gd name="T77" fmla="*/ 452 h 480"/>
              <a:gd name="T78" fmla="*/ 3307 w 3657"/>
              <a:gd name="T79" fmla="*/ 463 h 480"/>
              <a:gd name="T80" fmla="*/ 3529 w 3657"/>
              <a:gd name="T81" fmla="*/ 473 h 480"/>
              <a:gd name="T82" fmla="*/ 3657 w 3657"/>
              <a:gd name="T83" fmla="*/ 337 h 480"/>
              <a:gd name="T84" fmla="*/ 3585 w 3657"/>
              <a:gd name="T85" fmla="*/ 228 h 480"/>
              <a:gd name="T86" fmla="*/ 3420 w 3657"/>
              <a:gd name="T87" fmla="*/ 142 h 480"/>
              <a:gd name="T88" fmla="*/ 3464 w 3657"/>
              <a:gd name="T89" fmla="*/ 85 h 480"/>
              <a:gd name="T90" fmla="*/ 3639 w 3657"/>
              <a:gd name="T91" fmla="*/ 33 h 480"/>
              <a:gd name="T92" fmla="*/ 3421 w 3657"/>
              <a:gd name="T93" fmla="*/ 9 h 480"/>
              <a:gd name="T94" fmla="*/ 3313 w 3657"/>
              <a:gd name="T95" fmla="*/ 137 h 480"/>
              <a:gd name="T96" fmla="*/ 3402 w 3657"/>
              <a:gd name="T97" fmla="*/ 257 h 480"/>
              <a:gd name="T98" fmla="*/ 3551 w 3657"/>
              <a:gd name="T99" fmla="*/ 337 h 480"/>
              <a:gd name="T100" fmla="*/ 3505 w 3657"/>
              <a:gd name="T101" fmla="*/ 392 h 480"/>
              <a:gd name="T102" fmla="*/ 1845 w 3657"/>
              <a:gd name="T103" fmla="*/ 90 h 480"/>
              <a:gd name="T104" fmla="*/ 2015 w 3657"/>
              <a:gd name="T105" fmla="*/ 108 h 480"/>
              <a:gd name="T106" fmla="*/ 2063 w 3657"/>
              <a:gd name="T107" fmla="*/ 275 h 480"/>
              <a:gd name="T108" fmla="*/ 1958 w 3657"/>
              <a:gd name="T109" fmla="*/ 396 h 480"/>
              <a:gd name="T110" fmla="*/ 1860 w 3657"/>
              <a:gd name="T111" fmla="*/ 5 h 480"/>
              <a:gd name="T112" fmla="*/ 1915 w 3657"/>
              <a:gd name="T113" fmla="*/ 480 h 480"/>
              <a:gd name="T114" fmla="*/ 2122 w 3657"/>
              <a:gd name="T115" fmla="*/ 414 h 480"/>
              <a:gd name="T116" fmla="*/ 2173 w 3657"/>
              <a:gd name="T117" fmla="*/ 210 h 480"/>
              <a:gd name="T118" fmla="*/ 2011 w 3657"/>
              <a:gd name="T119" fmla="*/ 9 h 4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3657" h="480">
                <a:moveTo>
                  <a:pt x="2300" y="457"/>
                </a:moveTo>
                <a:lnTo>
                  <a:pt x="2300" y="457"/>
                </a:lnTo>
                <a:lnTo>
                  <a:pt x="2313" y="460"/>
                </a:lnTo>
                <a:lnTo>
                  <a:pt x="2352" y="468"/>
                </a:lnTo>
                <a:lnTo>
                  <a:pt x="2379" y="472"/>
                </a:lnTo>
                <a:lnTo>
                  <a:pt x="2410" y="477"/>
                </a:lnTo>
                <a:lnTo>
                  <a:pt x="2445" y="479"/>
                </a:lnTo>
                <a:lnTo>
                  <a:pt x="2482" y="480"/>
                </a:lnTo>
                <a:lnTo>
                  <a:pt x="2482" y="480"/>
                </a:lnTo>
                <a:lnTo>
                  <a:pt x="2520" y="479"/>
                </a:lnTo>
                <a:lnTo>
                  <a:pt x="2554" y="478"/>
                </a:lnTo>
                <a:lnTo>
                  <a:pt x="2581" y="475"/>
                </a:lnTo>
                <a:lnTo>
                  <a:pt x="2603" y="473"/>
                </a:lnTo>
                <a:lnTo>
                  <a:pt x="2633" y="470"/>
                </a:lnTo>
                <a:lnTo>
                  <a:pt x="2642" y="467"/>
                </a:lnTo>
                <a:lnTo>
                  <a:pt x="2642" y="388"/>
                </a:lnTo>
                <a:lnTo>
                  <a:pt x="2642" y="388"/>
                </a:lnTo>
                <a:lnTo>
                  <a:pt x="2633" y="389"/>
                </a:lnTo>
                <a:lnTo>
                  <a:pt x="2606" y="393"/>
                </a:lnTo>
                <a:lnTo>
                  <a:pt x="2564" y="397"/>
                </a:lnTo>
                <a:lnTo>
                  <a:pt x="2539" y="398"/>
                </a:lnTo>
                <a:lnTo>
                  <a:pt x="2511" y="398"/>
                </a:lnTo>
                <a:lnTo>
                  <a:pt x="2511" y="398"/>
                </a:lnTo>
                <a:lnTo>
                  <a:pt x="2487" y="398"/>
                </a:lnTo>
                <a:lnTo>
                  <a:pt x="2466" y="397"/>
                </a:lnTo>
                <a:lnTo>
                  <a:pt x="2432" y="393"/>
                </a:lnTo>
                <a:lnTo>
                  <a:pt x="2411" y="391"/>
                </a:lnTo>
                <a:lnTo>
                  <a:pt x="2403" y="390"/>
                </a:lnTo>
                <a:lnTo>
                  <a:pt x="2403" y="277"/>
                </a:lnTo>
                <a:lnTo>
                  <a:pt x="2610" y="277"/>
                </a:lnTo>
                <a:lnTo>
                  <a:pt x="2610" y="196"/>
                </a:lnTo>
                <a:lnTo>
                  <a:pt x="2403" y="196"/>
                </a:lnTo>
                <a:lnTo>
                  <a:pt x="2403" y="89"/>
                </a:lnTo>
                <a:lnTo>
                  <a:pt x="2403" y="89"/>
                </a:lnTo>
                <a:lnTo>
                  <a:pt x="2411" y="88"/>
                </a:lnTo>
                <a:lnTo>
                  <a:pt x="2431" y="85"/>
                </a:lnTo>
                <a:lnTo>
                  <a:pt x="2463" y="83"/>
                </a:lnTo>
                <a:lnTo>
                  <a:pt x="2504" y="82"/>
                </a:lnTo>
                <a:lnTo>
                  <a:pt x="2504" y="82"/>
                </a:lnTo>
                <a:lnTo>
                  <a:pt x="2530" y="82"/>
                </a:lnTo>
                <a:lnTo>
                  <a:pt x="2554" y="83"/>
                </a:lnTo>
                <a:lnTo>
                  <a:pt x="2595" y="87"/>
                </a:lnTo>
                <a:lnTo>
                  <a:pt x="2624" y="90"/>
                </a:lnTo>
                <a:lnTo>
                  <a:pt x="2634" y="92"/>
                </a:lnTo>
                <a:lnTo>
                  <a:pt x="2634" y="12"/>
                </a:lnTo>
                <a:lnTo>
                  <a:pt x="2634" y="12"/>
                </a:lnTo>
                <a:lnTo>
                  <a:pt x="2624" y="10"/>
                </a:lnTo>
                <a:lnTo>
                  <a:pt x="2596" y="6"/>
                </a:lnTo>
                <a:lnTo>
                  <a:pt x="2552" y="2"/>
                </a:lnTo>
                <a:lnTo>
                  <a:pt x="2524" y="1"/>
                </a:lnTo>
                <a:lnTo>
                  <a:pt x="2493" y="0"/>
                </a:lnTo>
                <a:lnTo>
                  <a:pt x="2493" y="0"/>
                </a:lnTo>
                <a:lnTo>
                  <a:pt x="2450" y="1"/>
                </a:lnTo>
                <a:lnTo>
                  <a:pt x="2413" y="3"/>
                </a:lnTo>
                <a:lnTo>
                  <a:pt x="2380" y="7"/>
                </a:lnTo>
                <a:lnTo>
                  <a:pt x="2352" y="10"/>
                </a:lnTo>
                <a:lnTo>
                  <a:pt x="2329" y="15"/>
                </a:lnTo>
                <a:lnTo>
                  <a:pt x="2313" y="17"/>
                </a:lnTo>
                <a:lnTo>
                  <a:pt x="2300" y="21"/>
                </a:lnTo>
                <a:lnTo>
                  <a:pt x="2300" y="457"/>
                </a:lnTo>
                <a:close/>
                <a:moveTo>
                  <a:pt x="818" y="276"/>
                </a:moveTo>
                <a:lnTo>
                  <a:pt x="818" y="276"/>
                </a:lnTo>
                <a:lnTo>
                  <a:pt x="813" y="288"/>
                </a:lnTo>
                <a:lnTo>
                  <a:pt x="810" y="302"/>
                </a:lnTo>
                <a:lnTo>
                  <a:pt x="810" y="302"/>
                </a:lnTo>
                <a:lnTo>
                  <a:pt x="805" y="288"/>
                </a:lnTo>
                <a:lnTo>
                  <a:pt x="802" y="276"/>
                </a:lnTo>
                <a:lnTo>
                  <a:pt x="710" y="44"/>
                </a:lnTo>
                <a:lnTo>
                  <a:pt x="710" y="44"/>
                </a:lnTo>
                <a:lnTo>
                  <a:pt x="703" y="31"/>
                </a:lnTo>
                <a:lnTo>
                  <a:pt x="696" y="21"/>
                </a:lnTo>
                <a:lnTo>
                  <a:pt x="688" y="13"/>
                </a:lnTo>
                <a:lnTo>
                  <a:pt x="679" y="8"/>
                </a:lnTo>
                <a:lnTo>
                  <a:pt x="667" y="3"/>
                </a:lnTo>
                <a:lnTo>
                  <a:pt x="655" y="1"/>
                </a:lnTo>
                <a:lnTo>
                  <a:pt x="641" y="1"/>
                </a:lnTo>
                <a:lnTo>
                  <a:pt x="625" y="0"/>
                </a:lnTo>
                <a:lnTo>
                  <a:pt x="625" y="0"/>
                </a:lnTo>
                <a:lnTo>
                  <a:pt x="596" y="1"/>
                </a:lnTo>
                <a:lnTo>
                  <a:pt x="577" y="2"/>
                </a:lnTo>
                <a:lnTo>
                  <a:pt x="530" y="473"/>
                </a:lnTo>
                <a:lnTo>
                  <a:pt x="635" y="473"/>
                </a:lnTo>
                <a:lnTo>
                  <a:pt x="658" y="157"/>
                </a:lnTo>
                <a:lnTo>
                  <a:pt x="757" y="396"/>
                </a:lnTo>
                <a:lnTo>
                  <a:pt x="757" y="396"/>
                </a:lnTo>
                <a:lnTo>
                  <a:pt x="760" y="403"/>
                </a:lnTo>
                <a:lnTo>
                  <a:pt x="765" y="408"/>
                </a:lnTo>
                <a:lnTo>
                  <a:pt x="770" y="413"/>
                </a:lnTo>
                <a:lnTo>
                  <a:pt x="775" y="417"/>
                </a:lnTo>
                <a:lnTo>
                  <a:pt x="782" y="419"/>
                </a:lnTo>
                <a:lnTo>
                  <a:pt x="790" y="421"/>
                </a:lnTo>
                <a:lnTo>
                  <a:pt x="800" y="422"/>
                </a:lnTo>
                <a:lnTo>
                  <a:pt x="810" y="422"/>
                </a:lnTo>
                <a:lnTo>
                  <a:pt x="810" y="422"/>
                </a:lnTo>
                <a:lnTo>
                  <a:pt x="820" y="422"/>
                </a:lnTo>
                <a:lnTo>
                  <a:pt x="829" y="421"/>
                </a:lnTo>
                <a:lnTo>
                  <a:pt x="837" y="419"/>
                </a:lnTo>
                <a:lnTo>
                  <a:pt x="844" y="417"/>
                </a:lnTo>
                <a:lnTo>
                  <a:pt x="850" y="413"/>
                </a:lnTo>
                <a:lnTo>
                  <a:pt x="855" y="408"/>
                </a:lnTo>
                <a:lnTo>
                  <a:pt x="858" y="403"/>
                </a:lnTo>
                <a:lnTo>
                  <a:pt x="862" y="396"/>
                </a:lnTo>
                <a:lnTo>
                  <a:pt x="961" y="157"/>
                </a:lnTo>
                <a:lnTo>
                  <a:pt x="984" y="473"/>
                </a:lnTo>
                <a:lnTo>
                  <a:pt x="1088" y="473"/>
                </a:lnTo>
                <a:lnTo>
                  <a:pt x="1041" y="2"/>
                </a:lnTo>
                <a:lnTo>
                  <a:pt x="1041" y="2"/>
                </a:lnTo>
                <a:lnTo>
                  <a:pt x="1024" y="1"/>
                </a:lnTo>
                <a:lnTo>
                  <a:pt x="994" y="0"/>
                </a:lnTo>
                <a:lnTo>
                  <a:pt x="994" y="0"/>
                </a:lnTo>
                <a:lnTo>
                  <a:pt x="978" y="1"/>
                </a:lnTo>
                <a:lnTo>
                  <a:pt x="964" y="1"/>
                </a:lnTo>
                <a:lnTo>
                  <a:pt x="951" y="3"/>
                </a:lnTo>
                <a:lnTo>
                  <a:pt x="941" y="8"/>
                </a:lnTo>
                <a:lnTo>
                  <a:pt x="931" y="13"/>
                </a:lnTo>
                <a:lnTo>
                  <a:pt x="923" y="21"/>
                </a:lnTo>
                <a:lnTo>
                  <a:pt x="916" y="31"/>
                </a:lnTo>
                <a:lnTo>
                  <a:pt x="910" y="44"/>
                </a:lnTo>
                <a:lnTo>
                  <a:pt x="818" y="276"/>
                </a:lnTo>
                <a:close/>
                <a:moveTo>
                  <a:pt x="293" y="373"/>
                </a:moveTo>
                <a:lnTo>
                  <a:pt x="293" y="373"/>
                </a:lnTo>
                <a:lnTo>
                  <a:pt x="271" y="380"/>
                </a:lnTo>
                <a:lnTo>
                  <a:pt x="242" y="389"/>
                </a:lnTo>
                <a:lnTo>
                  <a:pt x="225" y="392"/>
                </a:lnTo>
                <a:lnTo>
                  <a:pt x="209" y="396"/>
                </a:lnTo>
                <a:lnTo>
                  <a:pt x="193" y="398"/>
                </a:lnTo>
                <a:lnTo>
                  <a:pt x="177" y="398"/>
                </a:lnTo>
                <a:lnTo>
                  <a:pt x="177" y="398"/>
                </a:lnTo>
                <a:lnTo>
                  <a:pt x="162" y="398"/>
                </a:lnTo>
                <a:lnTo>
                  <a:pt x="147" y="396"/>
                </a:lnTo>
                <a:lnTo>
                  <a:pt x="135" y="391"/>
                </a:lnTo>
                <a:lnTo>
                  <a:pt x="129" y="389"/>
                </a:lnTo>
                <a:lnTo>
                  <a:pt x="123" y="385"/>
                </a:lnTo>
                <a:lnTo>
                  <a:pt x="118" y="381"/>
                </a:lnTo>
                <a:lnTo>
                  <a:pt x="114" y="377"/>
                </a:lnTo>
                <a:lnTo>
                  <a:pt x="110" y="372"/>
                </a:lnTo>
                <a:lnTo>
                  <a:pt x="107" y="366"/>
                </a:lnTo>
                <a:lnTo>
                  <a:pt x="105" y="360"/>
                </a:lnTo>
                <a:lnTo>
                  <a:pt x="104" y="353"/>
                </a:lnTo>
                <a:lnTo>
                  <a:pt x="102" y="345"/>
                </a:lnTo>
                <a:lnTo>
                  <a:pt x="101" y="337"/>
                </a:lnTo>
                <a:lnTo>
                  <a:pt x="101" y="337"/>
                </a:lnTo>
                <a:lnTo>
                  <a:pt x="102" y="323"/>
                </a:lnTo>
                <a:lnTo>
                  <a:pt x="106" y="310"/>
                </a:lnTo>
                <a:lnTo>
                  <a:pt x="108" y="305"/>
                </a:lnTo>
                <a:lnTo>
                  <a:pt x="112" y="299"/>
                </a:lnTo>
                <a:lnTo>
                  <a:pt x="116" y="294"/>
                </a:lnTo>
                <a:lnTo>
                  <a:pt x="120" y="290"/>
                </a:lnTo>
                <a:lnTo>
                  <a:pt x="125" y="286"/>
                </a:lnTo>
                <a:lnTo>
                  <a:pt x="131" y="283"/>
                </a:lnTo>
                <a:lnTo>
                  <a:pt x="138" y="279"/>
                </a:lnTo>
                <a:lnTo>
                  <a:pt x="145" y="277"/>
                </a:lnTo>
                <a:lnTo>
                  <a:pt x="163" y="273"/>
                </a:lnTo>
                <a:lnTo>
                  <a:pt x="183" y="271"/>
                </a:lnTo>
                <a:lnTo>
                  <a:pt x="293" y="268"/>
                </a:lnTo>
                <a:lnTo>
                  <a:pt x="293" y="373"/>
                </a:lnTo>
                <a:close/>
                <a:moveTo>
                  <a:pt x="231" y="0"/>
                </a:moveTo>
                <a:lnTo>
                  <a:pt x="231" y="0"/>
                </a:lnTo>
                <a:lnTo>
                  <a:pt x="198" y="1"/>
                </a:lnTo>
                <a:lnTo>
                  <a:pt x="166" y="5"/>
                </a:lnTo>
                <a:lnTo>
                  <a:pt x="136" y="8"/>
                </a:lnTo>
                <a:lnTo>
                  <a:pt x="109" y="14"/>
                </a:lnTo>
                <a:lnTo>
                  <a:pt x="86" y="20"/>
                </a:lnTo>
                <a:lnTo>
                  <a:pt x="66" y="25"/>
                </a:lnTo>
                <a:lnTo>
                  <a:pt x="49" y="31"/>
                </a:lnTo>
                <a:lnTo>
                  <a:pt x="37" y="37"/>
                </a:lnTo>
                <a:lnTo>
                  <a:pt x="59" y="114"/>
                </a:lnTo>
                <a:lnTo>
                  <a:pt x="59" y="114"/>
                </a:lnTo>
                <a:lnTo>
                  <a:pt x="71" y="110"/>
                </a:lnTo>
                <a:lnTo>
                  <a:pt x="104" y="102"/>
                </a:lnTo>
                <a:lnTo>
                  <a:pt x="125" y="97"/>
                </a:lnTo>
                <a:lnTo>
                  <a:pt x="150" y="92"/>
                </a:lnTo>
                <a:lnTo>
                  <a:pt x="175" y="90"/>
                </a:lnTo>
                <a:lnTo>
                  <a:pt x="201" y="89"/>
                </a:lnTo>
                <a:lnTo>
                  <a:pt x="201" y="89"/>
                </a:lnTo>
                <a:lnTo>
                  <a:pt x="222" y="90"/>
                </a:lnTo>
                <a:lnTo>
                  <a:pt x="240" y="92"/>
                </a:lnTo>
                <a:lnTo>
                  <a:pt x="248" y="95"/>
                </a:lnTo>
                <a:lnTo>
                  <a:pt x="257" y="97"/>
                </a:lnTo>
                <a:lnTo>
                  <a:pt x="263" y="100"/>
                </a:lnTo>
                <a:lnTo>
                  <a:pt x="269" y="105"/>
                </a:lnTo>
                <a:lnTo>
                  <a:pt x="275" y="110"/>
                </a:lnTo>
                <a:lnTo>
                  <a:pt x="280" y="114"/>
                </a:lnTo>
                <a:lnTo>
                  <a:pt x="283" y="121"/>
                </a:lnTo>
                <a:lnTo>
                  <a:pt x="286" y="128"/>
                </a:lnTo>
                <a:lnTo>
                  <a:pt x="289" y="135"/>
                </a:lnTo>
                <a:lnTo>
                  <a:pt x="291" y="144"/>
                </a:lnTo>
                <a:lnTo>
                  <a:pt x="292" y="153"/>
                </a:lnTo>
                <a:lnTo>
                  <a:pt x="292" y="164"/>
                </a:lnTo>
                <a:lnTo>
                  <a:pt x="292" y="197"/>
                </a:lnTo>
                <a:lnTo>
                  <a:pt x="201" y="197"/>
                </a:lnTo>
                <a:lnTo>
                  <a:pt x="201" y="197"/>
                </a:lnTo>
                <a:lnTo>
                  <a:pt x="174" y="198"/>
                </a:lnTo>
                <a:lnTo>
                  <a:pt x="148" y="201"/>
                </a:lnTo>
                <a:lnTo>
                  <a:pt x="125" y="204"/>
                </a:lnTo>
                <a:lnTo>
                  <a:pt x="105" y="210"/>
                </a:lnTo>
                <a:lnTo>
                  <a:pt x="86" y="216"/>
                </a:lnTo>
                <a:lnTo>
                  <a:pt x="69" y="224"/>
                </a:lnTo>
                <a:lnTo>
                  <a:pt x="55" y="232"/>
                </a:lnTo>
                <a:lnTo>
                  <a:pt x="43" y="242"/>
                </a:lnTo>
                <a:lnTo>
                  <a:pt x="32" y="253"/>
                </a:lnTo>
                <a:lnTo>
                  <a:pt x="23" y="264"/>
                </a:lnTo>
                <a:lnTo>
                  <a:pt x="16" y="276"/>
                </a:lnTo>
                <a:lnTo>
                  <a:pt x="10" y="288"/>
                </a:lnTo>
                <a:lnTo>
                  <a:pt x="6" y="302"/>
                </a:lnTo>
                <a:lnTo>
                  <a:pt x="2" y="316"/>
                </a:lnTo>
                <a:lnTo>
                  <a:pt x="1" y="330"/>
                </a:lnTo>
                <a:lnTo>
                  <a:pt x="0" y="344"/>
                </a:lnTo>
                <a:lnTo>
                  <a:pt x="0" y="344"/>
                </a:lnTo>
                <a:lnTo>
                  <a:pt x="1" y="362"/>
                </a:lnTo>
                <a:lnTo>
                  <a:pt x="3" y="380"/>
                </a:lnTo>
                <a:lnTo>
                  <a:pt x="8" y="395"/>
                </a:lnTo>
                <a:lnTo>
                  <a:pt x="14" y="408"/>
                </a:lnTo>
                <a:lnTo>
                  <a:pt x="22" y="421"/>
                </a:lnTo>
                <a:lnTo>
                  <a:pt x="30" y="433"/>
                </a:lnTo>
                <a:lnTo>
                  <a:pt x="39" y="442"/>
                </a:lnTo>
                <a:lnTo>
                  <a:pt x="51" y="450"/>
                </a:lnTo>
                <a:lnTo>
                  <a:pt x="61" y="458"/>
                </a:lnTo>
                <a:lnTo>
                  <a:pt x="74" y="464"/>
                </a:lnTo>
                <a:lnTo>
                  <a:pt x="86" y="468"/>
                </a:lnTo>
                <a:lnTo>
                  <a:pt x="100" y="473"/>
                </a:lnTo>
                <a:lnTo>
                  <a:pt x="114" y="475"/>
                </a:lnTo>
                <a:lnTo>
                  <a:pt x="128" y="478"/>
                </a:lnTo>
                <a:lnTo>
                  <a:pt x="141" y="479"/>
                </a:lnTo>
                <a:lnTo>
                  <a:pt x="155" y="480"/>
                </a:lnTo>
                <a:lnTo>
                  <a:pt x="155" y="480"/>
                </a:lnTo>
                <a:lnTo>
                  <a:pt x="170" y="479"/>
                </a:lnTo>
                <a:lnTo>
                  <a:pt x="185" y="478"/>
                </a:lnTo>
                <a:lnTo>
                  <a:pt x="213" y="474"/>
                </a:lnTo>
                <a:lnTo>
                  <a:pt x="236" y="468"/>
                </a:lnTo>
                <a:lnTo>
                  <a:pt x="255" y="462"/>
                </a:lnTo>
                <a:lnTo>
                  <a:pt x="271" y="456"/>
                </a:lnTo>
                <a:lnTo>
                  <a:pt x="284" y="450"/>
                </a:lnTo>
                <a:lnTo>
                  <a:pt x="292" y="445"/>
                </a:lnTo>
                <a:lnTo>
                  <a:pt x="297" y="444"/>
                </a:lnTo>
                <a:lnTo>
                  <a:pt x="297" y="444"/>
                </a:lnTo>
                <a:lnTo>
                  <a:pt x="299" y="445"/>
                </a:lnTo>
                <a:lnTo>
                  <a:pt x="304" y="447"/>
                </a:lnTo>
                <a:lnTo>
                  <a:pt x="311" y="450"/>
                </a:lnTo>
                <a:lnTo>
                  <a:pt x="320" y="453"/>
                </a:lnTo>
                <a:lnTo>
                  <a:pt x="332" y="457"/>
                </a:lnTo>
                <a:lnTo>
                  <a:pt x="350" y="460"/>
                </a:lnTo>
                <a:lnTo>
                  <a:pt x="370" y="462"/>
                </a:lnTo>
                <a:lnTo>
                  <a:pt x="397" y="463"/>
                </a:lnTo>
                <a:lnTo>
                  <a:pt x="397" y="137"/>
                </a:lnTo>
                <a:lnTo>
                  <a:pt x="397" y="137"/>
                </a:lnTo>
                <a:lnTo>
                  <a:pt x="397" y="119"/>
                </a:lnTo>
                <a:lnTo>
                  <a:pt x="395" y="103"/>
                </a:lnTo>
                <a:lnTo>
                  <a:pt x="391" y="88"/>
                </a:lnTo>
                <a:lnTo>
                  <a:pt x="387" y="74"/>
                </a:lnTo>
                <a:lnTo>
                  <a:pt x="380" y="62"/>
                </a:lnTo>
                <a:lnTo>
                  <a:pt x="373" y="51"/>
                </a:lnTo>
                <a:lnTo>
                  <a:pt x="364" y="40"/>
                </a:lnTo>
                <a:lnTo>
                  <a:pt x="353" y="32"/>
                </a:lnTo>
                <a:lnTo>
                  <a:pt x="343" y="24"/>
                </a:lnTo>
                <a:lnTo>
                  <a:pt x="330" y="17"/>
                </a:lnTo>
                <a:lnTo>
                  <a:pt x="316" y="13"/>
                </a:lnTo>
                <a:lnTo>
                  <a:pt x="301" y="8"/>
                </a:lnTo>
                <a:lnTo>
                  <a:pt x="285" y="5"/>
                </a:lnTo>
                <a:lnTo>
                  <a:pt x="268" y="2"/>
                </a:lnTo>
                <a:lnTo>
                  <a:pt x="251" y="1"/>
                </a:lnTo>
                <a:lnTo>
                  <a:pt x="231" y="0"/>
                </a:lnTo>
                <a:close/>
                <a:moveTo>
                  <a:pt x="1485" y="373"/>
                </a:moveTo>
                <a:lnTo>
                  <a:pt x="1485" y="373"/>
                </a:lnTo>
                <a:lnTo>
                  <a:pt x="1463" y="380"/>
                </a:lnTo>
                <a:lnTo>
                  <a:pt x="1433" y="389"/>
                </a:lnTo>
                <a:lnTo>
                  <a:pt x="1417" y="392"/>
                </a:lnTo>
                <a:lnTo>
                  <a:pt x="1400" y="396"/>
                </a:lnTo>
                <a:lnTo>
                  <a:pt x="1384" y="398"/>
                </a:lnTo>
                <a:lnTo>
                  <a:pt x="1369" y="398"/>
                </a:lnTo>
                <a:lnTo>
                  <a:pt x="1369" y="398"/>
                </a:lnTo>
                <a:lnTo>
                  <a:pt x="1353" y="398"/>
                </a:lnTo>
                <a:lnTo>
                  <a:pt x="1339" y="396"/>
                </a:lnTo>
                <a:lnTo>
                  <a:pt x="1325" y="391"/>
                </a:lnTo>
                <a:lnTo>
                  <a:pt x="1319" y="389"/>
                </a:lnTo>
                <a:lnTo>
                  <a:pt x="1315" y="385"/>
                </a:lnTo>
                <a:lnTo>
                  <a:pt x="1310" y="381"/>
                </a:lnTo>
                <a:lnTo>
                  <a:pt x="1306" y="377"/>
                </a:lnTo>
                <a:lnTo>
                  <a:pt x="1302" y="372"/>
                </a:lnTo>
                <a:lnTo>
                  <a:pt x="1299" y="366"/>
                </a:lnTo>
                <a:lnTo>
                  <a:pt x="1296" y="360"/>
                </a:lnTo>
                <a:lnTo>
                  <a:pt x="1294" y="353"/>
                </a:lnTo>
                <a:lnTo>
                  <a:pt x="1293" y="345"/>
                </a:lnTo>
                <a:lnTo>
                  <a:pt x="1293" y="337"/>
                </a:lnTo>
                <a:lnTo>
                  <a:pt x="1293" y="337"/>
                </a:lnTo>
                <a:lnTo>
                  <a:pt x="1294" y="323"/>
                </a:lnTo>
                <a:lnTo>
                  <a:pt x="1298" y="310"/>
                </a:lnTo>
                <a:lnTo>
                  <a:pt x="1300" y="305"/>
                </a:lnTo>
                <a:lnTo>
                  <a:pt x="1303" y="299"/>
                </a:lnTo>
                <a:lnTo>
                  <a:pt x="1307" y="294"/>
                </a:lnTo>
                <a:lnTo>
                  <a:pt x="1311" y="290"/>
                </a:lnTo>
                <a:lnTo>
                  <a:pt x="1317" y="286"/>
                </a:lnTo>
                <a:lnTo>
                  <a:pt x="1323" y="283"/>
                </a:lnTo>
                <a:lnTo>
                  <a:pt x="1330" y="279"/>
                </a:lnTo>
                <a:lnTo>
                  <a:pt x="1337" y="277"/>
                </a:lnTo>
                <a:lnTo>
                  <a:pt x="1354" y="273"/>
                </a:lnTo>
                <a:lnTo>
                  <a:pt x="1375" y="271"/>
                </a:lnTo>
                <a:lnTo>
                  <a:pt x="1485" y="268"/>
                </a:lnTo>
                <a:lnTo>
                  <a:pt x="1485" y="373"/>
                </a:lnTo>
                <a:close/>
                <a:moveTo>
                  <a:pt x="1423" y="0"/>
                </a:moveTo>
                <a:lnTo>
                  <a:pt x="1423" y="0"/>
                </a:lnTo>
                <a:lnTo>
                  <a:pt x="1388" y="1"/>
                </a:lnTo>
                <a:lnTo>
                  <a:pt x="1357" y="5"/>
                </a:lnTo>
                <a:lnTo>
                  <a:pt x="1328" y="8"/>
                </a:lnTo>
                <a:lnTo>
                  <a:pt x="1301" y="14"/>
                </a:lnTo>
                <a:lnTo>
                  <a:pt x="1278" y="20"/>
                </a:lnTo>
                <a:lnTo>
                  <a:pt x="1257" y="25"/>
                </a:lnTo>
                <a:lnTo>
                  <a:pt x="1241" y="31"/>
                </a:lnTo>
                <a:lnTo>
                  <a:pt x="1229" y="37"/>
                </a:lnTo>
                <a:lnTo>
                  <a:pt x="1250" y="114"/>
                </a:lnTo>
                <a:lnTo>
                  <a:pt x="1250" y="114"/>
                </a:lnTo>
                <a:lnTo>
                  <a:pt x="1263" y="110"/>
                </a:lnTo>
                <a:lnTo>
                  <a:pt x="1295" y="102"/>
                </a:lnTo>
                <a:lnTo>
                  <a:pt x="1316" y="97"/>
                </a:lnTo>
                <a:lnTo>
                  <a:pt x="1340" y="92"/>
                </a:lnTo>
                <a:lnTo>
                  <a:pt x="1365" y="90"/>
                </a:lnTo>
                <a:lnTo>
                  <a:pt x="1392" y="89"/>
                </a:lnTo>
                <a:lnTo>
                  <a:pt x="1392" y="89"/>
                </a:lnTo>
                <a:lnTo>
                  <a:pt x="1414" y="90"/>
                </a:lnTo>
                <a:lnTo>
                  <a:pt x="1432" y="92"/>
                </a:lnTo>
                <a:lnTo>
                  <a:pt x="1440" y="95"/>
                </a:lnTo>
                <a:lnTo>
                  <a:pt x="1447" y="97"/>
                </a:lnTo>
                <a:lnTo>
                  <a:pt x="1454" y="100"/>
                </a:lnTo>
                <a:lnTo>
                  <a:pt x="1461" y="105"/>
                </a:lnTo>
                <a:lnTo>
                  <a:pt x="1466" y="110"/>
                </a:lnTo>
                <a:lnTo>
                  <a:pt x="1470" y="114"/>
                </a:lnTo>
                <a:lnTo>
                  <a:pt x="1475" y="121"/>
                </a:lnTo>
                <a:lnTo>
                  <a:pt x="1478" y="128"/>
                </a:lnTo>
                <a:lnTo>
                  <a:pt x="1481" y="135"/>
                </a:lnTo>
                <a:lnTo>
                  <a:pt x="1482" y="144"/>
                </a:lnTo>
                <a:lnTo>
                  <a:pt x="1483" y="153"/>
                </a:lnTo>
                <a:lnTo>
                  <a:pt x="1484" y="164"/>
                </a:lnTo>
                <a:lnTo>
                  <a:pt x="1484" y="197"/>
                </a:lnTo>
                <a:lnTo>
                  <a:pt x="1392" y="197"/>
                </a:lnTo>
                <a:lnTo>
                  <a:pt x="1392" y="197"/>
                </a:lnTo>
                <a:lnTo>
                  <a:pt x="1364" y="198"/>
                </a:lnTo>
                <a:lnTo>
                  <a:pt x="1339" y="201"/>
                </a:lnTo>
                <a:lnTo>
                  <a:pt x="1316" y="204"/>
                </a:lnTo>
                <a:lnTo>
                  <a:pt x="1295" y="210"/>
                </a:lnTo>
                <a:lnTo>
                  <a:pt x="1277" y="216"/>
                </a:lnTo>
                <a:lnTo>
                  <a:pt x="1261" y="224"/>
                </a:lnTo>
                <a:lnTo>
                  <a:pt x="1247" y="232"/>
                </a:lnTo>
                <a:lnTo>
                  <a:pt x="1234" y="242"/>
                </a:lnTo>
                <a:lnTo>
                  <a:pt x="1223" y="253"/>
                </a:lnTo>
                <a:lnTo>
                  <a:pt x="1215" y="264"/>
                </a:lnTo>
                <a:lnTo>
                  <a:pt x="1207" y="276"/>
                </a:lnTo>
                <a:lnTo>
                  <a:pt x="1201" y="288"/>
                </a:lnTo>
                <a:lnTo>
                  <a:pt x="1198" y="302"/>
                </a:lnTo>
                <a:lnTo>
                  <a:pt x="1194" y="316"/>
                </a:lnTo>
                <a:lnTo>
                  <a:pt x="1192" y="330"/>
                </a:lnTo>
                <a:lnTo>
                  <a:pt x="1192" y="344"/>
                </a:lnTo>
                <a:lnTo>
                  <a:pt x="1192" y="344"/>
                </a:lnTo>
                <a:lnTo>
                  <a:pt x="1193" y="362"/>
                </a:lnTo>
                <a:lnTo>
                  <a:pt x="1195" y="380"/>
                </a:lnTo>
                <a:lnTo>
                  <a:pt x="1200" y="395"/>
                </a:lnTo>
                <a:lnTo>
                  <a:pt x="1206" y="408"/>
                </a:lnTo>
                <a:lnTo>
                  <a:pt x="1212" y="421"/>
                </a:lnTo>
                <a:lnTo>
                  <a:pt x="1222" y="433"/>
                </a:lnTo>
                <a:lnTo>
                  <a:pt x="1231" y="442"/>
                </a:lnTo>
                <a:lnTo>
                  <a:pt x="1241" y="450"/>
                </a:lnTo>
                <a:lnTo>
                  <a:pt x="1253" y="458"/>
                </a:lnTo>
                <a:lnTo>
                  <a:pt x="1265" y="464"/>
                </a:lnTo>
                <a:lnTo>
                  <a:pt x="1278" y="468"/>
                </a:lnTo>
                <a:lnTo>
                  <a:pt x="1291" y="473"/>
                </a:lnTo>
                <a:lnTo>
                  <a:pt x="1305" y="475"/>
                </a:lnTo>
                <a:lnTo>
                  <a:pt x="1318" y="478"/>
                </a:lnTo>
                <a:lnTo>
                  <a:pt x="1332" y="479"/>
                </a:lnTo>
                <a:lnTo>
                  <a:pt x="1346" y="480"/>
                </a:lnTo>
                <a:lnTo>
                  <a:pt x="1346" y="480"/>
                </a:lnTo>
                <a:lnTo>
                  <a:pt x="1362" y="479"/>
                </a:lnTo>
                <a:lnTo>
                  <a:pt x="1377" y="478"/>
                </a:lnTo>
                <a:lnTo>
                  <a:pt x="1403" y="474"/>
                </a:lnTo>
                <a:lnTo>
                  <a:pt x="1428" y="468"/>
                </a:lnTo>
                <a:lnTo>
                  <a:pt x="1447" y="462"/>
                </a:lnTo>
                <a:lnTo>
                  <a:pt x="1463" y="456"/>
                </a:lnTo>
                <a:lnTo>
                  <a:pt x="1476" y="450"/>
                </a:lnTo>
                <a:lnTo>
                  <a:pt x="1484" y="445"/>
                </a:lnTo>
                <a:lnTo>
                  <a:pt x="1489" y="444"/>
                </a:lnTo>
                <a:lnTo>
                  <a:pt x="1489" y="444"/>
                </a:lnTo>
                <a:lnTo>
                  <a:pt x="1491" y="445"/>
                </a:lnTo>
                <a:lnTo>
                  <a:pt x="1494" y="447"/>
                </a:lnTo>
                <a:lnTo>
                  <a:pt x="1501" y="450"/>
                </a:lnTo>
                <a:lnTo>
                  <a:pt x="1510" y="453"/>
                </a:lnTo>
                <a:lnTo>
                  <a:pt x="1524" y="457"/>
                </a:lnTo>
                <a:lnTo>
                  <a:pt x="1540" y="460"/>
                </a:lnTo>
                <a:lnTo>
                  <a:pt x="1562" y="462"/>
                </a:lnTo>
                <a:lnTo>
                  <a:pt x="1589" y="463"/>
                </a:lnTo>
                <a:lnTo>
                  <a:pt x="1589" y="137"/>
                </a:lnTo>
                <a:lnTo>
                  <a:pt x="1589" y="137"/>
                </a:lnTo>
                <a:lnTo>
                  <a:pt x="1589" y="119"/>
                </a:lnTo>
                <a:lnTo>
                  <a:pt x="1586" y="103"/>
                </a:lnTo>
                <a:lnTo>
                  <a:pt x="1583" y="88"/>
                </a:lnTo>
                <a:lnTo>
                  <a:pt x="1577" y="74"/>
                </a:lnTo>
                <a:lnTo>
                  <a:pt x="1571" y="62"/>
                </a:lnTo>
                <a:lnTo>
                  <a:pt x="1563" y="51"/>
                </a:lnTo>
                <a:lnTo>
                  <a:pt x="1555" y="40"/>
                </a:lnTo>
                <a:lnTo>
                  <a:pt x="1545" y="32"/>
                </a:lnTo>
                <a:lnTo>
                  <a:pt x="1533" y="24"/>
                </a:lnTo>
                <a:lnTo>
                  <a:pt x="1521" y="17"/>
                </a:lnTo>
                <a:lnTo>
                  <a:pt x="1508" y="13"/>
                </a:lnTo>
                <a:lnTo>
                  <a:pt x="1493" y="8"/>
                </a:lnTo>
                <a:lnTo>
                  <a:pt x="1477" y="5"/>
                </a:lnTo>
                <a:lnTo>
                  <a:pt x="1460" y="2"/>
                </a:lnTo>
                <a:lnTo>
                  <a:pt x="1441" y="1"/>
                </a:lnTo>
                <a:lnTo>
                  <a:pt x="1423" y="0"/>
                </a:lnTo>
                <a:close/>
                <a:moveTo>
                  <a:pt x="3080" y="355"/>
                </a:moveTo>
                <a:lnTo>
                  <a:pt x="3080" y="355"/>
                </a:lnTo>
                <a:lnTo>
                  <a:pt x="3055" y="366"/>
                </a:lnTo>
                <a:lnTo>
                  <a:pt x="3040" y="372"/>
                </a:lnTo>
                <a:lnTo>
                  <a:pt x="3024" y="376"/>
                </a:lnTo>
                <a:lnTo>
                  <a:pt x="3007" y="381"/>
                </a:lnTo>
                <a:lnTo>
                  <a:pt x="2989" y="384"/>
                </a:lnTo>
                <a:lnTo>
                  <a:pt x="2970" y="387"/>
                </a:lnTo>
                <a:lnTo>
                  <a:pt x="2951" y="388"/>
                </a:lnTo>
                <a:lnTo>
                  <a:pt x="2951" y="388"/>
                </a:lnTo>
                <a:lnTo>
                  <a:pt x="2938" y="388"/>
                </a:lnTo>
                <a:lnTo>
                  <a:pt x="2927" y="387"/>
                </a:lnTo>
                <a:lnTo>
                  <a:pt x="2916" y="384"/>
                </a:lnTo>
                <a:lnTo>
                  <a:pt x="2908" y="382"/>
                </a:lnTo>
                <a:lnTo>
                  <a:pt x="2900" y="378"/>
                </a:lnTo>
                <a:lnTo>
                  <a:pt x="2893" y="374"/>
                </a:lnTo>
                <a:lnTo>
                  <a:pt x="2887" y="368"/>
                </a:lnTo>
                <a:lnTo>
                  <a:pt x="2883" y="362"/>
                </a:lnTo>
                <a:lnTo>
                  <a:pt x="2878" y="355"/>
                </a:lnTo>
                <a:lnTo>
                  <a:pt x="2875" y="348"/>
                </a:lnTo>
                <a:lnTo>
                  <a:pt x="2872" y="339"/>
                </a:lnTo>
                <a:lnTo>
                  <a:pt x="2870" y="330"/>
                </a:lnTo>
                <a:lnTo>
                  <a:pt x="2868" y="308"/>
                </a:lnTo>
                <a:lnTo>
                  <a:pt x="2868" y="283"/>
                </a:lnTo>
                <a:lnTo>
                  <a:pt x="2868" y="5"/>
                </a:lnTo>
                <a:lnTo>
                  <a:pt x="2852" y="5"/>
                </a:lnTo>
                <a:lnTo>
                  <a:pt x="2852" y="5"/>
                </a:lnTo>
                <a:lnTo>
                  <a:pt x="2830" y="5"/>
                </a:lnTo>
                <a:lnTo>
                  <a:pt x="2803" y="7"/>
                </a:lnTo>
                <a:lnTo>
                  <a:pt x="2778" y="9"/>
                </a:lnTo>
                <a:lnTo>
                  <a:pt x="2763" y="12"/>
                </a:lnTo>
                <a:lnTo>
                  <a:pt x="2763" y="295"/>
                </a:lnTo>
                <a:lnTo>
                  <a:pt x="2763" y="295"/>
                </a:lnTo>
                <a:lnTo>
                  <a:pt x="2763" y="318"/>
                </a:lnTo>
                <a:lnTo>
                  <a:pt x="2764" y="339"/>
                </a:lnTo>
                <a:lnTo>
                  <a:pt x="2767" y="359"/>
                </a:lnTo>
                <a:lnTo>
                  <a:pt x="2769" y="377"/>
                </a:lnTo>
                <a:lnTo>
                  <a:pt x="2774" y="393"/>
                </a:lnTo>
                <a:lnTo>
                  <a:pt x="2779" y="408"/>
                </a:lnTo>
                <a:lnTo>
                  <a:pt x="2786" y="422"/>
                </a:lnTo>
                <a:lnTo>
                  <a:pt x="2794" y="434"/>
                </a:lnTo>
                <a:lnTo>
                  <a:pt x="2803" y="445"/>
                </a:lnTo>
                <a:lnTo>
                  <a:pt x="2815" y="455"/>
                </a:lnTo>
                <a:lnTo>
                  <a:pt x="2829" y="462"/>
                </a:lnTo>
                <a:lnTo>
                  <a:pt x="2843" y="468"/>
                </a:lnTo>
                <a:lnTo>
                  <a:pt x="2860" y="473"/>
                </a:lnTo>
                <a:lnTo>
                  <a:pt x="2878" y="477"/>
                </a:lnTo>
                <a:lnTo>
                  <a:pt x="2899" y="479"/>
                </a:lnTo>
                <a:lnTo>
                  <a:pt x="2922" y="480"/>
                </a:lnTo>
                <a:lnTo>
                  <a:pt x="2922" y="480"/>
                </a:lnTo>
                <a:lnTo>
                  <a:pt x="2940" y="479"/>
                </a:lnTo>
                <a:lnTo>
                  <a:pt x="2956" y="478"/>
                </a:lnTo>
                <a:lnTo>
                  <a:pt x="2973" y="477"/>
                </a:lnTo>
                <a:lnTo>
                  <a:pt x="2987" y="473"/>
                </a:lnTo>
                <a:lnTo>
                  <a:pt x="3014" y="467"/>
                </a:lnTo>
                <a:lnTo>
                  <a:pt x="3037" y="460"/>
                </a:lnTo>
                <a:lnTo>
                  <a:pt x="3055" y="453"/>
                </a:lnTo>
                <a:lnTo>
                  <a:pt x="3068" y="448"/>
                </a:lnTo>
                <a:lnTo>
                  <a:pt x="3082" y="442"/>
                </a:lnTo>
                <a:lnTo>
                  <a:pt x="3082" y="442"/>
                </a:lnTo>
                <a:lnTo>
                  <a:pt x="3089" y="445"/>
                </a:lnTo>
                <a:lnTo>
                  <a:pt x="3097" y="449"/>
                </a:lnTo>
                <a:lnTo>
                  <a:pt x="3108" y="452"/>
                </a:lnTo>
                <a:lnTo>
                  <a:pt x="3122" y="456"/>
                </a:lnTo>
                <a:lnTo>
                  <a:pt x="3139" y="459"/>
                </a:lnTo>
                <a:lnTo>
                  <a:pt x="3160" y="462"/>
                </a:lnTo>
                <a:lnTo>
                  <a:pt x="3184" y="463"/>
                </a:lnTo>
                <a:lnTo>
                  <a:pt x="3184" y="12"/>
                </a:lnTo>
                <a:lnTo>
                  <a:pt x="3184" y="12"/>
                </a:lnTo>
                <a:lnTo>
                  <a:pt x="3149" y="7"/>
                </a:lnTo>
                <a:lnTo>
                  <a:pt x="3123" y="6"/>
                </a:lnTo>
                <a:lnTo>
                  <a:pt x="3100" y="5"/>
                </a:lnTo>
                <a:lnTo>
                  <a:pt x="3080" y="5"/>
                </a:lnTo>
                <a:lnTo>
                  <a:pt x="3080" y="355"/>
                </a:lnTo>
                <a:close/>
                <a:moveTo>
                  <a:pt x="3307" y="463"/>
                </a:moveTo>
                <a:lnTo>
                  <a:pt x="3307" y="463"/>
                </a:lnTo>
                <a:lnTo>
                  <a:pt x="3319" y="465"/>
                </a:lnTo>
                <a:lnTo>
                  <a:pt x="3351" y="471"/>
                </a:lnTo>
                <a:lnTo>
                  <a:pt x="3374" y="474"/>
                </a:lnTo>
                <a:lnTo>
                  <a:pt x="3400" y="477"/>
                </a:lnTo>
                <a:lnTo>
                  <a:pt x="3430" y="479"/>
                </a:lnTo>
                <a:lnTo>
                  <a:pt x="3463" y="480"/>
                </a:lnTo>
                <a:lnTo>
                  <a:pt x="3463" y="480"/>
                </a:lnTo>
                <a:lnTo>
                  <a:pt x="3480" y="479"/>
                </a:lnTo>
                <a:lnTo>
                  <a:pt x="3496" y="478"/>
                </a:lnTo>
                <a:lnTo>
                  <a:pt x="3513" y="477"/>
                </a:lnTo>
                <a:lnTo>
                  <a:pt x="3529" y="473"/>
                </a:lnTo>
                <a:lnTo>
                  <a:pt x="3547" y="470"/>
                </a:lnTo>
                <a:lnTo>
                  <a:pt x="3563" y="464"/>
                </a:lnTo>
                <a:lnTo>
                  <a:pt x="3578" y="458"/>
                </a:lnTo>
                <a:lnTo>
                  <a:pt x="3593" y="451"/>
                </a:lnTo>
                <a:lnTo>
                  <a:pt x="3605" y="442"/>
                </a:lnTo>
                <a:lnTo>
                  <a:pt x="3618" y="432"/>
                </a:lnTo>
                <a:lnTo>
                  <a:pt x="3629" y="420"/>
                </a:lnTo>
                <a:lnTo>
                  <a:pt x="3639" y="407"/>
                </a:lnTo>
                <a:lnTo>
                  <a:pt x="3647" y="392"/>
                </a:lnTo>
                <a:lnTo>
                  <a:pt x="3652" y="375"/>
                </a:lnTo>
                <a:lnTo>
                  <a:pt x="3656" y="357"/>
                </a:lnTo>
                <a:lnTo>
                  <a:pt x="3657" y="337"/>
                </a:lnTo>
                <a:lnTo>
                  <a:pt x="3657" y="337"/>
                </a:lnTo>
                <a:lnTo>
                  <a:pt x="3656" y="323"/>
                </a:lnTo>
                <a:lnTo>
                  <a:pt x="3655" y="310"/>
                </a:lnTo>
                <a:lnTo>
                  <a:pt x="3651" y="299"/>
                </a:lnTo>
                <a:lnTo>
                  <a:pt x="3647" y="287"/>
                </a:lnTo>
                <a:lnTo>
                  <a:pt x="3641" y="278"/>
                </a:lnTo>
                <a:lnTo>
                  <a:pt x="3634" y="268"/>
                </a:lnTo>
                <a:lnTo>
                  <a:pt x="3626" y="260"/>
                </a:lnTo>
                <a:lnTo>
                  <a:pt x="3618" y="252"/>
                </a:lnTo>
                <a:lnTo>
                  <a:pt x="3608" y="243"/>
                </a:lnTo>
                <a:lnTo>
                  <a:pt x="3596" y="237"/>
                </a:lnTo>
                <a:lnTo>
                  <a:pt x="3585" y="228"/>
                </a:lnTo>
                <a:lnTo>
                  <a:pt x="3571" y="223"/>
                </a:lnTo>
                <a:lnTo>
                  <a:pt x="3542" y="210"/>
                </a:lnTo>
                <a:lnTo>
                  <a:pt x="3510" y="197"/>
                </a:lnTo>
                <a:lnTo>
                  <a:pt x="3510" y="197"/>
                </a:lnTo>
                <a:lnTo>
                  <a:pt x="3474" y="183"/>
                </a:lnTo>
                <a:lnTo>
                  <a:pt x="3459" y="177"/>
                </a:lnTo>
                <a:lnTo>
                  <a:pt x="3445" y="170"/>
                </a:lnTo>
                <a:lnTo>
                  <a:pt x="3434" y="162"/>
                </a:lnTo>
                <a:lnTo>
                  <a:pt x="3429" y="157"/>
                </a:lnTo>
                <a:lnTo>
                  <a:pt x="3426" y="152"/>
                </a:lnTo>
                <a:lnTo>
                  <a:pt x="3422" y="148"/>
                </a:lnTo>
                <a:lnTo>
                  <a:pt x="3420" y="142"/>
                </a:lnTo>
                <a:lnTo>
                  <a:pt x="3419" y="136"/>
                </a:lnTo>
                <a:lnTo>
                  <a:pt x="3419" y="130"/>
                </a:lnTo>
                <a:lnTo>
                  <a:pt x="3419" y="130"/>
                </a:lnTo>
                <a:lnTo>
                  <a:pt x="3419" y="123"/>
                </a:lnTo>
                <a:lnTo>
                  <a:pt x="3421" y="117"/>
                </a:lnTo>
                <a:lnTo>
                  <a:pt x="3426" y="108"/>
                </a:lnTo>
                <a:lnTo>
                  <a:pt x="3433" y="100"/>
                </a:lnTo>
                <a:lnTo>
                  <a:pt x="3437" y="97"/>
                </a:lnTo>
                <a:lnTo>
                  <a:pt x="3442" y="93"/>
                </a:lnTo>
                <a:lnTo>
                  <a:pt x="3449" y="91"/>
                </a:lnTo>
                <a:lnTo>
                  <a:pt x="3456" y="88"/>
                </a:lnTo>
                <a:lnTo>
                  <a:pt x="3464" y="85"/>
                </a:lnTo>
                <a:lnTo>
                  <a:pt x="3472" y="84"/>
                </a:lnTo>
                <a:lnTo>
                  <a:pt x="3482" y="83"/>
                </a:lnTo>
                <a:lnTo>
                  <a:pt x="3494" y="83"/>
                </a:lnTo>
                <a:lnTo>
                  <a:pt x="3494" y="83"/>
                </a:lnTo>
                <a:lnTo>
                  <a:pt x="3516" y="84"/>
                </a:lnTo>
                <a:lnTo>
                  <a:pt x="3537" y="87"/>
                </a:lnTo>
                <a:lnTo>
                  <a:pt x="3557" y="91"/>
                </a:lnTo>
                <a:lnTo>
                  <a:pt x="3575" y="96"/>
                </a:lnTo>
                <a:lnTo>
                  <a:pt x="3602" y="105"/>
                </a:lnTo>
                <a:lnTo>
                  <a:pt x="3612" y="110"/>
                </a:lnTo>
                <a:lnTo>
                  <a:pt x="3639" y="33"/>
                </a:lnTo>
                <a:lnTo>
                  <a:pt x="3639" y="33"/>
                </a:lnTo>
                <a:lnTo>
                  <a:pt x="3618" y="24"/>
                </a:lnTo>
                <a:lnTo>
                  <a:pt x="3603" y="18"/>
                </a:lnTo>
                <a:lnTo>
                  <a:pt x="3585" y="14"/>
                </a:lnTo>
                <a:lnTo>
                  <a:pt x="3564" y="8"/>
                </a:lnTo>
                <a:lnTo>
                  <a:pt x="3540" y="5"/>
                </a:lnTo>
                <a:lnTo>
                  <a:pt x="3513" y="1"/>
                </a:lnTo>
                <a:lnTo>
                  <a:pt x="3484" y="0"/>
                </a:lnTo>
                <a:lnTo>
                  <a:pt x="3484" y="0"/>
                </a:lnTo>
                <a:lnTo>
                  <a:pt x="3468" y="1"/>
                </a:lnTo>
                <a:lnTo>
                  <a:pt x="3452" y="2"/>
                </a:lnTo>
                <a:lnTo>
                  <a:pt x="3436" y="5"/>
                </a:lnTo>
                <a:lnTo>
                  <a:pt x="3421" y="9"/>
                </a:lnTo>
                <a:lnTo>
                  <a:pt x="3406" y="14"/>
                </a:lnTo>
                <a:lnTo>
                  <a:pt x="3392" y="20"/>
                </a:lnTo>
                <a:lnTo>
                  <a:pt x="3379" y="27"/>
                </a:lnTo>
                <a:lnTo>
                  <a:pt x="3366" y="35"/>
                </a:lnTo>
                <a:lnTo>
                  <a:pt x="3354" y="44"/>
                </a:lnTo>
                <a:lnTo>
                  <a:pt x="3344" y="53"/>
                </a:lnTo>
                <a:lnTo>
                  <a:pt x="3335" y="65"/>
                </a:lnTo>
                <a:lnTo>
                  <a:pt x="3328" y="77"/>
                </a:lnTo>
                <a:lnTo>
                  <a:pt x="3321" y="90"/>
                </a:lnTo>
                <a:lnTo>
                  <a:pt x="3316" y="105"/>
                </a:lnTo>
                <a:lnTo>
                  <a:pt x="3314" y="120"/>
                </a:lnTo>
                <a:lnTo>
                  <a:pt x="3313" y="137"/>
                </a:lnTo>
                <a:lnTo>
                  <a:pt x="3313" y="137"/>
                </a:lnTo>
                <a:lnTo>
                  <a:pt x="3314" y="153"/>
                </a:lnTo>
                <a:lnTo>
                  <a:pt x="3316" y="168"/>
                </a:lnTo>
                <a:lnTo>
                  <a:pt x="3321" y="183"/>
                </a:lnTo>
                <a:lnTo>
                  <a:pt x="3328" y="196"/>
                </a:lnTo>
                <a:lnTo>
                  <a:pt x="3335" y="208"/>
                </a:lnTo>
                <a:lnTo>
                  <a:pt x="3344" y="218"/>
                </a:lnTo>
                <a:lnTo>
                  <a:pt x="3354" y="227"/>
                </a:lnTo>
                <a:lnTo>
                  <a:pt x="3365" y="235"/>
                </a:lnTo>
                <a:lnTo>
                  <a:pt x="3376" y="243"/>
                </a:lnTo>
                <a:lnTo>
                  <a:pt x="3389" y="250"/>
                </a:lnTo>
                <a:lnTo>
                  <a:pt x="3402" y="257"/>
                </a:lnTo>
                <a:lnTo>
                  <a:pt x="3414" y="263"/>
                </a:lnTo>
                <a:lnTo>
                  <a:pt x="3441" y="272"/>
                </a:lnTo>
                <a:lnTo>
                  <a:pt x="3467" y="282"/>
                </a:lnTo>
                <a:lnTo>
                  <a:pt x="3467" y="282"/>
                </a:lnTo>
                <a:lnTo>
                  <a:pt x="3499" y="293"/>
                </a:lnTo>
                <a:lnTo>
                  <a:pt x="3514" y="299"/>
                </a:lnTo>
                <a:lnTo>
                  <a:pt x="3527" y="306"/>
                </a:lnTo>
                <a:lnTo>
                  <a:pt x="3537" y="314"/>
                </a:lnTo>
                <a:lnTo>
                  <a:pt x="3544" y="322"/>
                </a:lnTo>
                <a:lnTo>
                  <a:pt x="3548" y="327"/>
                </a:lnTo>
                <a:lnTo>
                  <a:pt x="3550" y="332"/>
                </a:lnTo>
                <a:lnTo>
                  <a:pt x="3551" y="337"/>
                </a:lnTo>
                <a:lnTo>
                  <a:pt x="3551" y="343"/>
                </a:lnTo>
                <a:lnTo>
                  <a:pt x="3551" y="343"/>
                </a:lnTo>
                <a:lnTo>
                  <a:pt x="3551" y="353"/>
                </a:lnTo>
                <a:lnTo>
                  <a:pt x="3548" y="363"/>
                </a:lnTo>
                <a:lnTo>
                  <a:pt x="3545" y="368"/>
                </a:lnTo>
                <a:lnTo>
                  <a:pt x="3542" y="373"/>
                </a:lnTo>
                <a:lnTo>
                  <a:pt x="3539" y="376"/>
                </a:lnTo>
                <a:lnTo>
                  <a:pt x="3534" y="381"/>
                </a:lnTo>
                <a:lnTo>
                  <a:pt x="3528" y="384"/>
                </a:lnTo>
                <a:lnTo>
                  <a:pt x="3521" y="388"/>
                </a:lnTo>
                <a:lnTo>
                  <a:pt x="3514" y="390"/>
                </a:lnTo>
                <a:lnTo>
                  <a:pt x="3505" y="392"/>
                </a:lnTo>
                <a:lnTo>
                  <a:pt x="3495" y="395"/>
                </a:lnTo>
                <a:lnTo>
                  <a:pt x="3484" y="396"/>
                </a:lnTo>
                <a:lnTo>
                  <a:pt x="3458" y="397"/>
                </a:lnTo>
                <a:lnTo>
                  <a:pt x="3458" y="397"/>
                </a:lnTo>
                <a:lnTo>
                  <a:pt x="3434" y="397"/>
                </a:lnTo>
                <a:lnTo>
                  <a:pt x="3411" y="395"/>
                </a:lnTo>
                <a:lnTo>
                  <a:pt x="3368" y="390"/>
                </a:lnTo>
                <a:lnTo>
                  <a:pt x="3338" y="385"/>
                </a:lnTo>
                <a:lnTo>
                  <a:pt x="3327" y="383"/>
                </a:lnTo>
                <a:lnTo>
                  <a:pt x="3307" y="463"/>
                </a:lnTo>
                <a:close/>
                <a:moveTo>
                  <a:pt x="1845" y="90"/>
                </a:moveTo>
                <a:lnTo>
                  <a:pt x="1845" y="90"/>
                </a:lnTo>
                <a:lnTo>
                  <a:pt x="1861" y="87"/>
                </a:lnTo>
                <a:lnTo>
                  <a:pt x="1881" y="84"/>
                </a:lnTo>
                <a:lnTo>
                  <a:pt x="1904" y="82"/>
                </a:lnTo>
                <a:lnTo>
                  <a:pt x="1928" y="82"/>
                </a:lnTo>
                <a:lnTo>
                  <a:pt x="1928" y="82"/>
                </a:lnTo>
                <a:lnTo>
                  <a:pt x="1943" y="82"/>
                </a:lnTo>
                <a:lnTo>
                  <a:pt x="1956" y="83"/>
                </a:lnTo>
                <a:lnTo>
                  <a:pt x="1969" y="87"/>
                </a:lnTo>
                <a:lnTo>
                  <a:pt x="1982" y="90"/>
                </a:lnTo>
                <a:lnTo>
                  <a:pt x="1994" y="95"/>
                </a:lnTo>
                <a:lnTo>
                  <a:pt x="2004" y="100"/>
                </a:lnTo>
                <a:lnTo>
                  <a:pt x="2015" y="108"/>
                </a:lnTo>
                <a:lnTo>
                  <a:pt x="2025" y="117"/>
                </a:lnTo>
                <a:lnTo>
                  <a:pt x="2033" y="127"/>
                </a:lnTo>
                <a:lnTo>
                  <a:pt x="2041" y="137"/>
                </a:lnTo>
                <a:lnTo>
                  <a:pt x="2048" y="150"/>
                </a:lnTo>
                <a:lnTo>
                  <a:pt x="2053" y="165"/>
                </a:lnTo>
                <a:lnTo>
                  <a:pt x="2058" y="180"/>
                </a:lnTo>
                <a:lnTo>
                  <a:pt x="2061" y="197"/>
                </a:lnTo>
                <a:lnTo>
                  <a:pt x="2063" y="216"/>
                </a:lnTo>
                <a:lnTo>
                  <a:pt x="2064" y="237"/>
                </a:lnTo>
                <a:lnTo>
                  <a:pt x="2064" y="237"/>
                </a:lnTo>
                <a:lnTo>
                  <a:pt x="2064" y="256"/>
                </a:lnTo>
                <a:lnTo>
                  <a:pt x="2063" y="275"/>
                </a:lnTo>
                <a:lnTo>
                  <a:pt x="2060" y="292"/>
                </a:lnTo>
                <a:lnTo>
                  <a:pt x="2057" y="308"/>
                </a:lnTo>
                <a:lnTo>
                  <a:pt x="2053" y="323"/>
                </a:lnTo>
                <a:lnTo>
                  <a:pt x="2049" y="336"/>
                </a:lnTo>
                <a:lnTo>
                  <a:pt x="2042" y="348"/>
                </a:lnTo>
                <a:lnTo>
                  <a:pt x="2035" y="359"/>
                </a:lnTo>
                <a:lnTo>
                  <a:pt x="2026" y="368"/>
                </a:lnTo>
                <a:lnTo>
                  <a:pt x="2015" y="376"/>
                </a:lnTo>
                <a:lnTo>
                  <a:pt x="2004" y="383"/>
                </a:lnTo>
                <a:lnTo>
                  <a:pt x="1990" y="389"/>
                </a:lnTo>
                <a:lnTo>
                  <a:pt x="1975" y="392"/>
                </a:lnTo>
                <a:lnTo>
                  <a:pt x="1958" y="396"/>
                </a:lnTo>
                <a:lnTo>
                  <a:pt x="1940" y="398"/>
                </a:lnTo>
                <a:lnTo>
                  <a:pt x="1919" y="398"/>
                </a:lnTo>
                <a:lnTo>
                  <a:pt x="1919" y="398"/>
                </a:lnTo>
                <a:lnTo>
                  <a:pt x="1892" y="397"/>
                </a:lnTo>
                <a:lnTo>
                  <a:pt x="1868" y="396"/>
                </a:lnTo>
                <a:lnTo>
                  <a:pt x="1845" y="393"/>
                </a:lnTo>
                <a:lnTo>
                  <a:pt x="1845" y="90"/>
                </a:lnTo>
                <a:close/>
                <a:moveTo>
                  <a:pt x="1934" y="0"/>
                </a:moveTo>
                <a:lnTo>
                  <a:pt x="1934" y="0"/>
                </a:lnTo>
                <a:lnTo>
                  <a:pt x="1910" y="1"/>
                </a:lnTo>
                <a:lnTo>
                  <a:pt x="1885" y="2"/>
                </a:lnTo>
                <a:lnTo>
                  <a:pt x="1860" y="5"/>
                </a:lnTo>
                <a:lnTo>
                  <a:pt x="1834" y="8"/>
                </a:lnTo>
                <a:lnTo>
                  <a:pt x="1808" y="12"/>
                </a:lnTo>
                <a:lnTo>
                  <a:pt x="1784" y="16"/>
                </a:lnTo>
                <a:lnTo>
                  <a:pt x="1761" y="22"/>
                </a:lnTo>
                <a:lnTo>
                  <a:pt x="1740" y="29"/>
                </a:lnTo>
                <a:lnTo>
                  <a:pt x="1740" y="465"/>
                </a:lnTo>
                <a:lnTo>
                  <a:pt x="1740" y="465"/>
                </a:lnTo>
                <a:lnTo>
                  <a:pt x="1758" y="468"/>
                </a:lnTo>
                <a:lnTo>
                  <a:pt x="1778" y="471"/>
                </a:lnTo>
                <a:lnTo>
                  <a:pt x="1823" y="475"/>
                </a:lnTo>
                <a:lnTo>
                  <a:pt x="1872" y="479"/>
                </a:lnTo>
                <a:lnTo>
                  <a:pt x="1915" y="480"/>
                </a:lnTo>
                <a:lnTo>
                  <a:pt x="1915" y="480"/>
                </a:lnTo>
                <a:lnTo>
                  <a:pt x="1950" y="479"/>
                </a:lnTo>
                <a:lnTo>
                  <a:pt x="1980" y="477"/>
                </a:lnTo>
                <a:lnTo>
                  <a:pt x="2009" y="472"/>
                </a:lnTo>
                <a:lnTo>
                  <a:pt x="2035" y="465"/>
                </a:lnTo>
                <a:lnTo>
                  <a:pt x="2058" y="458"/>
                </a:lnTo>
                <a:lnTo>
                  <a:pt x="2080" y="448"/>
                </a:lnTo>
                <a:lnTo>
                  <a:pt x="2089" y="442"/>
                </a:lnTo>
                <a:lnTo>
                  <a:pt x="2098" y="436"/>
                </a:lnTo>
                <a:lnTo>
                  <a:pt x="2107" y="429"/>
                </a:lnTo>
                <a:lnTo>
                  <a:pt x="2116" y="422"/>
                </a:lnTo>
                <a:lnTo>
                  <a:pt x="2122" y="414"/>
                </a:lnTo>
                <a:lnTo>
                  <a:pt x="2129" y="406"/>
                </a:lnTo>
                <a:lnTo>
                  <a:pt x="2136" y="398"/>
                </a:lnTo>
                <a:lnTo>
                  <a:pt x="2142" y="389"/>
                </a:lnTo>
                <a:lnTo>
                  <a:pt x="2147" y="378"/>
                </a:lnTo>
                <a:lnTo>
                  <a:pt x="2152" y="369"/>
                </a:lnTo>
                <a:lnTo>
                  <a:pt x="2160" y="346"/>
                </a:lnTo>
                <a:lnTo>
                  <a:pt x="2166" y="322"/>
                </a:lnTo>
                <a:lnTo>
                  <a:pt x="2171" y="297"/>
                </a:lnTo>
                <a:lnTo>
                  <a:pt x="2173" y="268"/>
                </a:lnTo>
                <a:lnTo>
                  <a:pt x="2174" y="237"/>
                </a:lnTo>
                <a:lnTo>
                  <a:pt x="2174" y="237"/>
                </a:lnTo>
                <a:lnTo>
                  <a:pt x="2173" y="210"/>
                </a:lnTo>
                <a:lnTo>
                  <a:pt x="2170" y="183"/>
                </a:lnTo>
                <a:lnTo>
                  <a:pt x="2165" y="160"/>
                </a:lnTo>
                <a:lnTo>
                  <a:pt x="2158" y="137"/>
                </a:lnTo>
                <a:lnTo>
                  <a:pt x="2149" y="117"/>
                </a:lnTo>
                <a:lnTo>
                  <a:pt x="2137" y="97"/>
                </a:lnTo>
                <a:lnTo>
                  <a:pt x="2125" y="80"/>
                </a:lnTo>
                <a:lnTo>
                  <a:pt x="2110" y="63"/>
                </a:lnTo>
                <a:lnTo>
                  <a:pt x="2094" y="48"/>
                </a:lnTo>
                <a:lnTo>
                  <a:pt x="2075" y="36"/>
                </a:lnTo>
                <a:lnTo>
                  <a:pt x="2056" y="25"/>
                </a:lnTo>
                <a:lnTo>
                  <a:pt x="2034" y="16"/>
                </a:lnTo>
                <a:lnTo>
                  <a:pt x="2011" y="9"/>
                </a:lnTo>
                <a:lnTo>
                  <a:pt x="1987" y="5"/>
                </a:lnTo>
                <a:lnTo>
                  <a:pt x="1960" y="1"/>
                </a:lnTo>
                <a:lnTo>
                  <a:pt x="1934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dirty="0">
              <a:solidFill>
                <a:srgbClr val="005EB8"/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4"/>
          </p:nvPr>
        </p:nvSpPr>
        <p:spPr/>
        <p:txBody>
          <a:bodyPr/>
          <a:lstStyle>
            <a:lvl1pPr>
              <a:defRPr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r>
              <a:rPr lang="en-GB" dirty="0" smtClean="0">
                <a:solidFill>
                  <a:srgbClr val="FFFFFF">
                    <a:lumMod val="65000"/>
                  </a:srgbClr>
                </a:solidFill>
              </a:rPr>
              <a:t>© 2014 Amadeus IT Group SA</a:t>
            </a:r>
            <a:endParaRPr lang="en-GB" dirty="0">
              <a:solidFill>
                <a:srgbClr val="FFFFFF">
                  <a:lumMod val="65000"/>
                </a:srgbClr>
              </a:solidFill>
            </a:endParaRPr>
          </a:p>
        </p:txBody>
      </p:sp>
      <p:sp>
        <p:nvSpPr>
          <p:cNvPr id="37" name="Text Box 12"/>
          <p:cNvSpPr txBox="1">
            <a:spLocks noChangeArrowheads="1"/>
          </p:cNvSpPr>
          <p:nvPr userDrawn="1"/>
        </p:nvSpPr>
        <p:spPr bwMode="auto">
          <a:xfrm>
            <a:off x="11604201" y="5004288"/>
            <a:ext cx="1681163" cy="96949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tabLst>
                <a:tab pos="177800" algn="l"/>
              </a:tabLst>
              <a:defRPr/>
            </a:pPr>
            <a:r>
              <a:rPr lang="en-GB" sz="900" b="1" dirty="0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Change the Year in the Copyright field</a:t>
            </a:r>
            <a:r>
              <a:rPr lang="en-GB" sz="900" dirty="0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/>
            </a:r>
            <a:br>
              <a:rPr lang="en-GB" sz="900" dirty="0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</a:br>
            <a:r>
              <a:rPr lang="en-GB" sz="900" b="1" dirty="0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1. </a:t>
            </a:r>
            <a:r>
              <a:rPr lang="en-GB" sz="900" dirty="0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Click ‘Insert’ in Top menu</a:t>
            </a:r>
            <a:br>
              <a:rPr lang="en-GB" sz="900" dirty="0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</a:br>
            <a:r>
              <a:rPr lang="en-GB" sz="900" b="1" dirty="0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2. </a:t>
            </a:r>
            <a:r>
              <a:rPr lang="en-GB" sz="900" dirty="0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Click ’Header &amp; Footer’ </a:t>
            </a:r>
            <a:br>
              <a:rPr lang="en-GB" sz="900" dirty="0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</a:br>
            <a:r>
              <a:rPr lang="en-GB" sz="900" b="1" dirty="0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3. </a:t>
            </a:r>
            <a:r>
              <a:rPr lang="en-GB" sz="900" dirty="0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Write new Year </a:t>
            </a:r>
            <a:br>
              <a:rPr lang="en-GB" sz="900" dirty="0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</a:br>
            <a:r>
              <a:rPr lang="en-GB" sz="900" dirty="0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	in field ‘Footer’</a:t>
            </a:r>
            <a:br>
              <a:rPr lang="en-GB" sz="900" dirty="0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</a:br>
            <a:r>
              <a:rPr lang="en-GB" sz="900" b="1" dirty="0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4. </a:t>
            </a:r>
            <a:r>
              <a:rPr lang="en-GB" sz="900" dirty="0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Click ‘Apply to All’</a:t>
            </a:r>
          </a:p>
        </p:txBody>
      </p:sp>
      <p:sp>
        <p:nvSpPr>
          <p:cNvPr id="41" name="Text Placeholder 33"/>
          <p:cNvSpPr>
            <a:spLocks noGrp="1"/>
          </p:cNvSpPr>
          <p:nvPr>
            <p:ph type="body" sz="quarter" idx="13" hasCustomPrompt="1"/>
          </p:nvPr>
        </p:nvSpPr>
        <p:spPr>
          <a:xfrm>
            <a:off x="-14173" y="4680096"/>
            <a:ext cx="2555775" cy="1800079"/>
          </a:xfrm>
          <a:custGeom>
            <a:avLst/>
            <a:gdLst>
              <a:gd name="connsiteX0" fmla="*/ 0 w 2555775"/>
              <a:gd name="connsiteY0" fmla="*/ 0 h 1800079"/>
              <a:gd name="connsiteX1" fmla="*/ 2555775 w 2555775"/>
              <a:gd name="connsiteY1" fmla="*/ 0 h 1800079"/>
              <a:gd name="connsiteX2" fmla="*/ 2555775 w 2555775"/>
              <a:gd name="connsiteY2" fmla="*/ 1800079 h 1800079"/>
              <a:gd name="connsiteX3" fmla="*/ 0 w 2555775"/>
              <a:gd name="connsiteY3" fmla="*/ 1800079 h 1800079"/>
              <a:gd name="connsiteX4" fmla="*/ 0 w 2555775"/>
              <a:gd name="connsiteY4" fmla="*/ 0 h 1800079"/>
              <a:gd name="connsiteX0" fmla="*/ 0 w 2555775"/>
              <a:gd name="connsiteY0" fmla="*/ 3862 h 1803941"/>
              <a:gd name="connsiteX1" fmla="*/ 426191 w 2555775"/>
              <a:gd name="connsiteY1" fmla="*/ 0 h 1803941"/>
              <a:gd name="connsiteX2" fmla="*/ 2555775 w 2555775"/>
              <a:gd name="connsiteY2" fmla="*/ 3862 h 1803941"/>
              <a:gd name="connsiteX3" fmla="*/ 2555775 w 2555775"/>
              <a:gd name="connsiteY3" fmla="*/ 1803941 h 1803941"/>
              <a:gd name="connsiteX4" fmla="*/ 0 w 2555775"/>
              <a:gd name="connsiteY4" fmla="*/ 1803941 h 1803941"/>
              <a:gd name="connsiteX5" fmla="*/ 0 w 2555775"/>
              <a:gd name="connsiteY5" fmla="*/ 3862 h 1803941"/>
              <a:gd name="connsiteX0" fmla="*/ 0 w 2555775"/>
              <a:gd name="connsiteY0" fmla="*/ 0 h 1800079"/>
              <a:gd name="connsiteX1" fmla="*/ 354422 w 2555775"/>
              <a:gd name="connsiteY1" fmla="*/ 275243 h 1800079"/>
              <a:gd name="connsiteX2" fmla="*/ 2555775 w 2555775"/>
              <a:gd name="connsiteY2" fmla="*/ 0 h 1800079"/>
              <a:gd name="connsiteX3" fmla="*/ 2555775 w 2555775"/>
              <a:gd name="connsiteY3" fmla="*/ 1800079 h 1800079"/>
              <a:gd name="connsiteX4" fmla="*/ 0 w 2555775"/>
              <a:gd name="connsiteY4" fmla="*/ 1800079 h 1800079"/>
              <a:gd name="connsiteX5" fmla="*/ 0 w 2555775"/>
              <a:gd name="connsiteY5" fmla="*/ 0 h 1800079"/>
              <a:gd name="connsiteX0" fmla="*/ 0 w 2555775"/>
              <a:gd name="connsiteY0" fmla="*/ 0 h 1800079"/>
              <a:gd name="connsiteX1" fmla="*/ 354422 w 2555775"/>
              <a:gd name="connsiteY1" fmla="*/ 275243 h 1800079"/>
              <a:gd name="connsiteX2" fmla="*/ 2555775 w 2555775"/>
              <a:gd name="connsiteY2" fmla="*/ 0 h 1800079"/>
              <a:gd name="connsiteX3" fmla="*/ 2555775 w 2555775"/>
              <a:gd name="connsiteY3" fmla="*/ 1800079 h 1800079"/>
              <a:gd name="connsiteX4" fmla="*/ 0 w 2555775"/>
              <a:gd name="connsiteY4" fmla="*/ 1800079 h 1800079"/>
              <a:gd name="connsiteX5" fmla="*/ 0 w 2555775"/>
              <a:gd name="connsiteY5" fmla="*/ 0 h 1800079"/>
              <a:gd name="connsiteX0" fmla="*/ 0 w 2555775"/>
              <a:gd name="connsiteY0" fmla="*/ 0 h 1800079"/>
              <a:gd name="connsiteX1" fmla="*/ 354422 w 2555775"/>
              <a:gd name="connsiteY1" fmla="*/ 275243 h 1800079"/>
              <a:gd name="connsiteX2" fmla="*/ 2555775 w 2555775"/>
              <a:gd name="connsiteY2" fmla="*/ 0 h 1800079"/>
              <a:gd name="connsiteX3" fmla="*/ 2555775 w 2555775"/>
              <a:gd name="connsiteY3" fmla="*/ 1800079 h 1800079"/>
              <a:gd name="connsiteX4" fmla="*/ 0 w 2555775"/>
              <a:gd name="connsiteY4" fmla="*/ 1800079 h 1800079"/>
              <a:gd name="connsiteX5" fmla="*/ 0 w 2555775"/>
              <a:gd name="connsiteY5" fmla="*/ 0 h 1800079"/>
              <a:gd name="connsiteX0" fmla="*/ 0 w 2555775"/>
              <a:gd name="connsiteY0" fmla="*/ 0 h 1800079"/>
              <a:gd name="connsiteX1" fmla="*/ 354422 w 2555775"/>
              <a:gd name="connsiteY1" fmla="*/ 275243 h 1800079"/>
              <a:gd name="connsiteX2" fmla="*/ 2555775 w 2555775"/>
              <a:gd name="connsiteY2" fmla="*/ 0 h 1800079"/>
              <a:gd name="connsiteX3" fmla="*/ 2555775 w 2555775"/>
              <a:gd name="connsiteY3" fmla="*/ 1800079 h 1800079"/>
              <a:gd name="connsiteX4" fmla="*/ 0 w 2555775"/>
              <a:gd name="connsiteY4" fmla="*/ 1800079 h 1800079"/>
              <a:gd name="connsiteX5" fmla="*/ 0 w 2555775"/>
              <a:gd name="connsiteY5" fmla="*/ 0 h 1800079"/>
              <a:gd name="connsiteX0" fmla="*/ 0 w 2555775"/>
              <a:gd name="connsiteY0" fmla="*/ 0 h 1800079"/>
              <a:gd name="connsiteX1" fmla="*/ 354422 w 2555775"/>
              <a:gd name="connsiteY1" fmla="*/ 275243 h 1800079"/>
              <a:gd name="connsiteX2" fmla="*/ 2555775 w 2555775"/>
              <a:gd name="connsiteY2" fmla="*/ 0 h 1800079"/>
              <a:gd name="connsiteX3" fmla="*/ 2555775 w 2555775"/>
              <a:gd name="connsiteY3" fmla="*/ 1800079 h 1800079"/>
              <a:gd name="connsiteX4" fmla="*/ 0 w 2555775"/>
              <a:gd name="connsiteY4" fmla="*/ 1800079 h 1800079"/>
              <a:gd name="connsiteX5" fmla="*/ 0 w 2555775"/>
              <a:gd name="connsiteY5" fmla="*/ 0 h 1800079"/>
              <a:gd name="connsiteX0" fmla="*/ 0 w 2555775"/>
              <a:gd name="connsiteY0" fmla="*/ 0 h 1800079"/>
              <a:gd name="connsiteX1" fmla="*/ 354422 w 2555775"/>
              <a:gd name="connsiteY1" fmla="*/ 275243 h 1800079"/>
              <a:gd name="connsiteX2" fmla="*/ 2555775 w 2555775"/>
              <a:gd name="connsiteY2" fmla="*/ 0 h 1800079"/>
              <a:gd name="connsiteX3" fmla="*/ 2555775 w 2555775"/>
              <a:gd name="connsiteY3" fmla="*/ 1800079 h 1800079"/>
              <a:gd name="connsiteX4" fmla="*/ 0 w 2555775"/>
              <a:gd name="connsiteY4" fmla="*/ 1800079 h 1800079"/>
              <a:gd name="connsiteX5" fmla="*/ 0 w 2555775"/>
              <a:gd name="connsiteY5" fmla="*/ 0 h 1800079"/>
              <a:gd name="connsiteX0" fmla="*/ 0 w 2555775"/>
              <a:gd name="connsiteY0" fmla="*/ 0 h 1800079"/>
              <a:gd name="connsiteX1" fmla="*/ 354422 w 2555775"/>
              <a:gd name="connsiteY1" fmla="*/ 275243 h 1800079"/>
              <a:gd name="connsiteX2" fmla="*/ 2555775 w 2555775"/>
              <a:gd name="connsiteY2" fmla="*/ 0 h 1800079"/>
              <a:gd name="connsiteX3" fmla="*/ 2555775 w 2555775"/>
              <a:gd name="connsiteY3" fmla="*/ 1800079 h 1800079"/>
              <a:gd name="connsiteX4" fmla="*/ 0 w 2555775"/>
              <a:gd name="connsiteY4" fmla="*/ 1800079 h 1800079"/>
              <a:gd name="connsiteX5" fmla="*/ 0 w 2555775"/>
              <a:gd name="connsiteY5" fmla="*/ 0 h 1800079"/>
              <a:gd name="connsiteX0" fmla="*/ 0 w 2555775"/>
              <a:gd name="connsiteY0" fmla="*/ 0 h 1800079"/>
              <a:gd name="connsiteX1" fmla="*/ 354422 w 2555775"/>
              <a:gd name="connsiteY1" fmla="*/ 275243 h 1800079"/>
              <a:gd name="connsiteX2" fmla="*/ 2555775 w 2555775"/>
              <a:gd name="connsiteY2" fmla="*/ 0 h 1800079"/>
              <a:gd name="connsiteX3" fmla="*/ 2555775 w 2555775"/>
              <a:gd name="connsiteY3" fmla="*/ 1800079 h 1800079"/>
              <a:gd name="connsiteX4" fmla="*/ 0 w 2555775"/>
              <a:gd name="connsiteY4" fmla="*/ 1800079 h 1800079"/>
              <a:gd name="connsiteX5" fmla="*/ 0 w 2555775"/>
              <a:gd name="connsiteY5" fmla="*/ 0 h 1800079"/>
              <a:gd name="connsiteX0" fmla="*/ 0 w 2555775"/>
              <a:gd name="connsiteY0" fmla="*/ 0 h 1800079"/>
              <a:gd name="connsiteX1" fmla="*/ 354422 w 2555775"/>
              <a:gd name="connsiteY1" fmla="*/ 275243 h 1800079"/>
              <a:gd name="connsiteX2" fmla="*/ 2555775 w 2555775"/>
              <a:gd name="connsiteY2" fmla="*/ 0 h 1800079"/>
              <a:gd name="connsiteX3" fmla="*/ 2555775 w 2555775"/>
              <a:gd name="connsiteY3" fmla="*/ 1800079 h 1800079"/>
              <a:gd name="connsiteX4" fmla="*/ 0 w 2555775"/>
              <a:gd name="connsiteY4" fmla="*/ 1800079 h 1800079"/>
              <a:gd name="connsiteX5" fmla="*/ 0 w 2555775"/>
              <a:gd name="connsiteY5" fmla="*/ 0 h 1800079"/>
              <a:gd name="connsiteX0" fmla="*/ 0 w 2555775"/>
              <a:gd name="connsiteY0" fmla="*/ 80263 h 1880342"/>
              <a:gd name="connsiteX1" fmla="*/ 354422 w 2555775"/>
              <a:gd name="connsiteY1" fmla="*/ 355506 h 1880342"/>
              <a:gd name="connsiteX2" fmla="*/ 1004779 w 2555775"/>
              <a:gd name="connsiteY2" fmla="*/ 318181 h 1880342"/>
              <a:gd name="connsiteX3" fmla="*/ 2555775 w 2555775"/>
              <a:gd name="connsiteY3" fmla="*/ 80263 h 1880342"/>
              <a:gd name="connsiteX4" fmla="*/ 2555775 w 2555775"/>
              <a:gd name="connsiteY4" fmla="*/ 1880342 h 1880342"/>
              <a:gd name="connsiteX5" fmla="*/ 0 w 2555775"/>
              <a:gd name="connsiteY5" fmla="*/ 1880342 h 1880342"/>
              <a:gd name="connsiteX6" fmla="*/ 0 w 2555775"/>
              <a:gd name="connsiteY6" fmla="*/ 80263 h 1880342"/>
              <a:gd name="connsiteX0" fmla="*/ 0 w 2555775"/>
              <a:gd name="connsiteY0" fmla="*/ 71741 h 1871820"/>
              <a:gd name="connsiteX1" fmla="*/ 354422 w 2555775"/>
              <a:gd name="connsiteY1" fmla="*/ 346984 h 1871820"/>
              <a:gd name="connsiteX2" fmla="*/ 1052404 w 2555775"/>
              <a:gd name="connsiteY2" fmla="*/ 385859 h 1871820"/>
              <a:gd name="connsiteX3" fmla="*/ 2555775 w 2555775"/>
              <a:gd name="connsiteY3" fmla="*/ 71741 h 1871820"/>
              <a:gd name="connsiteX4" fmla="*/ 2555775 w 2555775"/>
              <a:gd name="connsiteY4" fmla="*/ 1871820 h 1871820"/>
              <a:gd name="connsiteX5" fmla="*/ 0 w 2555775"/>
              <a:gd name="connsiteY5" fmla="*/ 1871820 h 1871820"/>
              <a:gd name="connsiteX6" fmla="*/ 0 w 2555775"/>
              <a:gd name="connsiteY6" fmla="*/ 71741 h 1871820"/>
              <a:gd name="connsiteX0" fmla="*/ 0 w 2555775"/>
              <a:gd name="connsiteY0" fmla="*/ 71741 h 1871820"/>
              <a:gd name="connsiteX1" fmla="*/ 354422 w 2555775"/>
              <a:gd name="connsiteY1" fmla="*/ 346984 h 1871820"/>
              <a:gd name="connsiteX2" fmla="*/ 1052404 w 2555775"/>
              <a:gd name="connsiteY2" fmla="*/ 385859 h 1871820"/>
              <a:gd name="connsiteX3" fmla="*/ 2555775 w 2555775"/>
              <a:gd name="connsiteY3" fmla="*/ 71741 h 1871820"/>
              <a:gd name="connsiteX4" fmla="*/ 2555775 w 2555775"/>
              <a:gd name="connsiteY4" fmla="*/ 1871820 h 1871820"/>
              <a:gd name="connsiteX5" fmla="*/ 0 w 2555775"/>
              <a:gd name="connsiteY5" fmla="*/ 1871820 h 1871820"/>
              <a:gd name="connsiteX6" fmla="*/ 0 w 2555775"/>
              <a:gd name="connsiteY6" fmla="*/ 71741 h 1871820"/>
              <a:gd name="connsiteX0" fmla="*/ 0 w 2555775"/>
              <a:gd name="connsiteY0" fmla="*/ 71741 h 1871820"/>
              <a:gd name="connsiteX1" fmla="*/ 354422 w 2555775"/>
              <a:gd name="connsiteY1" fmla="*/ 346984 h 1871820"/>
              <a:gd name="connsiteX2" fmla="*/ 1052404 w 2555775"/>
              <a:gd name="connsiteY2" fmla="*/ 385859 h 1871820"/>
              <a:gd name="connsiteX3" fmla="*/ 2555775 w 2555775"/>
              <a:gd name="connsiteY3" fmla="*/ 71741 h 1871820"/>
              <a:gd name="connsiteX4" fmla="*/ 2555775 w 2555775"/>
              <a:gd name="connsiteY4" fmla="*/ 1871820 h 1871820"/>
              <a:gd name="connsiteX5" fmla="*/ 0 w 2555775"/>
              <a:gd name="connsiteY5" fmla="*/ 1871820 h 1871820"/>
              <a:gd name="connsiteX6" fmla="*/ 0 w 2555775"/>
              <a:gd name="connsiteY6" fmla="*/ 71741 h 1871820"/>
              <a:gd name="connsiteX0" fmla="*/ 0 w 2555775"/>
              <a:gd name="connsiteY0" fmla="*/ 71033 h 1871112"/>
              <a:gd name="connsiteX1" fmla="*/ 354422 w 2555775"/>
              <a:gd name="connsiteY1" fmla="*/ 346276 h 1871112"/>
              <a:gd name="connsiteX2" fmla="*/ 1050023 w 2555775"/>
              <a:gd name="connsiteY2" fmla="*/ 392294 h 1871112"/>
              <a:gd name="connsiteX3" fmla="*/ 2555775 w 2555775"/>
              <a:gd name="connsiteY3" fmla="*/ 71033 h 1871112"/>
              <a:gd name="connsiteX4" fmla="*/ 2555775 w 2555775"/>
              <a:gd name="connsiteY4" fmla="*/ 1871112 h 1871112"/>
              <a:gd name="connsiteX5" fmla="*/ 0 w 2555775"/>
              <a:gd name="connsiteY5" fmla="*/ 1871112 h 1871112"/>
              <a:gd name="connsiteX6" fmla="*/ 0 w 2555775"/>
              <a:gd name="connsiteY6" fmla="*/ 71033 h 1871112"/>
              <a:gd name="connsiteX0" fmla="*/ 0 w 2555775"/>
              <a:gd name="connsiteY0" fmla="*/ 71033 h 1871112"/>
              <a:gd name="connsiteX1" fmla="*/ 354422 w 2555775"/>
              <a:gd name="connsiteY1" fmla="*/ 346276 h 1871112"/>
              <a:gd name="connsiteX2" fmla="*/ 1050023 w 2555775"/>
              <a:gd name="connsiteY2" fmla="*/ 392294 h 1871112"/>
              <a:gd name="connsiteX3" fmla="*/ 2555775 w 2555775"/>
              <a:gd name="connsiteY3" fmla="*/ 71033 h 1871112"/>
              <a:gd name="connsiteX4" fmla="*/ 2555775 w 2555775"/>
              <a:gd name="connsiteY4" fmla="*/ 1871112 h 1871112"/>
              <a:gd name="connsiteX5" fmla="*/ 0 w 2555775"/>
              <a:gd name="connsiteY5" fmla="*/ 1871112 h 1871112"/>
              <a:gd name="connsiteX6" fmla="*/ 0 w 2555775"/>
              <a:gd name="connsiteY6" fmla="*/ 71033 h 1871112"/>
              <a:gd name="connsiteX0" fmla="*/ 0 w 2555775"/>
              <a:gd name="connsiteY0" fmla="*/ 71033 h 1871112"/>
              <a:gd name="connsiteX1" fmla="*/ 354422 w 2555775"/>
              <a:gd name="connsiteY1" fmla="*/ 346276 h 1871112"/>
              <a:gd name="connsiteX2" fmla="*/ 1050023 w 2555775"/>
              <a:gd name="connsiteY2" fmla="*/ 392294 h 1871112"/>
              <a:gd name="connsiteX3" fmla="*/ 2555775 w 2555775"/>
              <a:gd name="connsiteY3" fmla="*/ 71033 h 1871112"/>
              <a:gd name="connsiteX4" fmla="*/ 2555775 w 2555775"/>
              <a:gd name="connsiteY4" fmla="*/ 1871112 h 1871112"/>
              <a:gd name="connsiteX5" fmla="*/ 0 w 2555775"/>
              <a:gd name="connsiteY5" fmla="*/ 1871112 h 1871112"/>
              <a:gd name="connsiteX6" fmla="*/ 0 w 2555775"/>
              <a:gd name="connsiteY6" fmla="*/ 71033 h 1871112"/>
              <a:gd name="connsiteX0" fmla="*/ 0 w 2555775"/>
              <a:gd name="connsiteY0" fmla="*/ 71033 h 1871112"/>
              <a:gd name="connsiteX1" fmla="*/ 354422 w 2555775"/>
              <a:gd name="connsiteY1" fmla="*/ 346276 h 1871112"/>
              <a:gd name="connsiteX2" fmla="*/ 1050023 w 2555775"/>
              <a:gd name="connsiteY2" fmla="*/ 392294 h 1871112"/>
              <a:gd name="connsiteX3" fmla="*/ 2555775 w 2555775"/>
              <a:gd name="connsiteY3" fmla="*/ 71033 h 1871112"/>
              <a:gd name="connsiteX4" fmla="*/ 2555775 w 2555775"/>
              <a:gd name="connsiteY4" fmla="*/ 1871112 h 1871112"/>
              <a:gd name="connsiteX5" fmla="*/ 0 w 2555775"/>
              <a:gd name="connsiteY5" fmla="*/ 1871112 h 1871112"/>
              <a:gd name="connsiteX6" fmla="*/ 0 w 2555775"/>
              <a:gd name="connsiteY6" fmla="*/ 71033 h 1871112"/>
              <a:gd name="connsiteX0" fmla="*/ 0 w 2555775"/>
              <a:gd name="connsiteY0" fmla="*/ 132609 h 1932688"/>
              <a:gd name="connsiteX1" fmla="*/ 354422 w 2555775"/>
              <a:gd name="connsiteY1" fmla="*/ 407852 h 1932688"/>
              <a:gd name="connsiteX2" fmla="*/ 1050023 w 2555775"/>
              <a:gd name="connsiteY2" fmla="*/ 453870 h 1932688"/>
              <a:gd name="connsiteX3" fmla="*/ 1862029 w 2555775"/>
              <a:gd name="connsiteY3" fmla="*/ 170502 h 1932688"/>
              <a:gd name="connsiteX4" fmla="*/ 2555775 w 2555775"/>
              <a:gd name="connsiteY4" fmla="*/ 132609 h 1932688"/>
              <a:gd name="connsiteX5" fmla="*/ 2555775 w 2555775"/>
              <a:gd name="connsiteY5" fmla="*/ 1932688 h 1932688"/>
              <a:gd name="connsiteX6" fmla="*/ 0 w 2555775"/>
              <a:gd name="connsiteY6" fmla="*/ 1932688 h 1932688"/>
              <a:gd name="connsiteX7" fmla="*/ 0 w 2555775"/>
              <a:gd name="connsiteY7" fmla="*/ 132609 h 1932688"/>
              <a:gd name="connsiteX0" fmla="*/ 0 w 2555775"/>
              <a:gd name="connsiteY0" fmla="*/ 88359 h 1888438"/>
              <a:gd name="connsiteX1" fmla="*/ 354422 w 2555775"/>
              <a:gd name="connsiteY1" fmla="*/ 363602 h 1888438"/>
              <a:gd name="connsiteX2" fmla="*/ 1050023 w 2555775"/>
              <a:gd name="connsiteY2" fmla="*/ 409620 h 1888438"/>
              <a:gd name="connsiteX3" fmla="*/ 1519129 w 2555775"/>
              <a:gd name="connsiteY3" fmla="*/ 376283 h 1888438"/>
              <a:gd name="connsiteX4" fmla="*/ 2555775 w 2555775"/>
              <a:gd name="connsiteY4" fmla="*/ 88359 h 1888438"/>
              <a:gd name="connsiteX5" fmla="*/ 2555775 w 2555775"/>
              <a:gd name="connsiteY5" fmla="*/ 1888438 h 1888438"/>
              <a:gd name="connsiteX6" fmla="*/ 0 w 2555775"/>
              <a:gd name="connsiteY6" fmla="*/ 1888438 h 1888438"/>
              <a:gd name="connsiteX7" fmla="*/ 0 w 2555775"/>
              <a:gd name="connsiteY7" fmla="*/ 88359 h 1888438"/>
              <a:gd name="connsiteX0" fmla="*/ 0 w 2555775"/>
              <a:gd name="connsiteY0" fmla="*/ 88359 h 1888438"/>
              <a:gd name="connsiteX1" fmla="*/ 354422 w 2555775"/>
              <a:gd name="connsiteY1" fmla="*/ 363602 h 1888438"/>
              <a:gd name="connsiteX2" fmla="*/ 1050023 w 2555775"/>
              <a:gd name="connsiteY2" fmla="*/ 409620 h 1888438"/>
              <a:gd name="connsiteX3" fmla="*/ 1519129 w 2555775"/>
              <a:gd name="connsiteY3" fmla="*/ 376283 h 1888438"/>
              <a:gd name="connsiteX4" fmla="*/ 2555775 w 2555775"/>
              <a:gd name="connsiteY4" fmla="*/ 88359 h 1888438"/>
              <a:gd name="connsiteX5" fmla="*/ 2555775 w 2555775"/>
              <a:gd name="connsiteY5" fmla="*/ 1888438 h 1888438"/>
              <a:gd name="connsiteX6" fmla="*/ 0 w 2555775"/>
              <a:gd name="connsiteY6" fmla="*/ 1888438 h 1888438"/>
              <a:gd name="connsiteX7" fmla="*/ 0 w 2555775"/>
              <a:gd name="connsiteY7" fmla="*/ 88359 h 1888438"/>
              <a:gd name="connsiteX0" fmla="*/ 0 w 2555775"/>
              <a:gd name="connsiteY0" fmla="*/ 88359 h 1888438"/>
              <a:gd name="connsiteX1" fmla="*/ 354422 w 2555775"/>
              <a:gd name="connsiteY1" fmla="*/ 363602 h 1888438"/>
              <a:gd name="connsiteX2" fmla="*/ 1050023 w 2555775"/>
              <a:gd name="connsiteY2" fmla="*/ 409620 h 1888438"/>
              <a:gd name="connsiteX3" fmla="*/ 1519129 w 2555775"/>
              <a:gd name="connsiteY3" fmla="*/ 376283 h 1888438"/>
              <a:gd name="connsiteX4" fmla="*/ 2555775 w 2555775"/>
              <a:gd name="connsiteY4" fmla="*/ 88359 h 1888438"/>
              <a:gd name="connsiteX5" fmla="*/ 2555775 w 2555775"/>
              <a:gd name="connsiteY5" fmla="*/ 1888438 h 1888438"/>
              <a:gd name="connsiteX6" fmla="*/ 0 w 2555775"/>
              <a:gd name="connsiteY6" fmla="*/ 1888438 h 1888438"/>
              <a:gd name="connsiteX7" fmla="*/ 0 w 2555775"/>
              <a:gd name="connsiteY7" fmla="*/ 88359 h 1888438"/>
              <a:gd name="connsiteX0" fmla="*/ 0 w 2555775"/>
              <a:gd name="connsiteY0" fmla="*/ 88359 h 1888438"/>
              <a:gd name="connsiteX1" fmla="*/ 354422 w 2555775"/>
              <a:gd name="connsiteY1" fmla="*/ 363602 h 1888438"/>
              <a:gd name="connsiteX2" fmla="*/ 1050023 w 2555775"/>
              <a:gd name="connsiteY2" fmla="*/ 409620 h 1888438"/>
              <a:gd name="connsiteX3" fmla="*/ 1519129 w 2555775"/>
              <a:gd name="connsiteY3" fmla="*/ 376283 h 1888438"/>
              <a:gd name="connsiteX4" fmla="*/ 2555775 w 2555775"/>
              <a:gd name="connsiteY4" fmla="*/ 88359 h 1888438"/>
              <a:gd name="connsiteX5" fmla="*/ 2555775 w 2555775"/>
              <a:gd name="connsiteY5" fmla="*/ 1888438 h 1888438"/>
              <a:gd name="connsiteX6" fmla="*/ 0 w 2555775"/>
              <a:gd name="connsiteY6" fmla="*/ 1888438 h 1888438"/>
              <a:gd name="connsiteX7" fmla="*/ 0 w 2555775"/>
              <a:gd name="connsiteY7" fmla="*/ 88359 h 1888438"/>
              <a:gd name="connsiteX0" fmla="*/ 0 w 2555775"/>
              <a:gd name="connsiteY0" fmla="*/ 0 h 1800079"/>
              <a:gd name="connsiteX1" fmla="*/ 354422 w 2555775"/>
              <a:gd name="connsiteY1" fmla="*/ 275243 h 1800079"/>
              <a:gd name="connsiteX2" fmla="*/ 1050023 w 2555775"/>
              <a:gd name="connsiteY2" fmla="*/ 321261 h 1800079"/>
              <a:gd name="connsiteX3" fmla="*/ 1519129 w 2555775"/>
              <a:gd name="connsiteY3" fmla="*/ 287924 h 1800079"/>
              <a:gd name="connsiteX4" fmla="*/ 2555775 w 2555775"/>
              <a:gd name="connsiteY4" fmla="*/ 1164432 h 1800079"/>
              <a:gd name="connsiteX5" fmla="*/ 2555775 w 2555775"/>
              <a:gd name="connsiteY5" fmla="*/ 1800079 h 1800079"/>
              <a:gd name="connsiteX6" fmla="*/ 0 w 2555775"/>
              <a:gd name="connsiteY6" fmla="*/ 1800079 h 1800079"/>
              <a:gd name="connsiteX7" fmla="*/ 0 w 2555775"/>
              <a:gd name="connsiteY7" fmla="*/ 0 h 1800079"/>
              <a:gd name="connsiteX0" fmla="*/ 0 w 2555775"/>
              <a:gd name="connsiteY0" fmla="*/ 0 h 1800079"/>
              <a:gd name="connsiteX1" fmla="*/ 354422 w 2555775"/>
              <a:gd name="connsiteY1" fmla="*/ 275243 h 1800079"/>
              <a:gd name="connsiteX2" fmla="*/ 1050023 w 2555775"/>
              <a:gd name="connsiteY2" fmla="*/ 321261 h 1800079"/>
              <a:gd name="connsiteX3" fmla="*/ 1519129 w 2555775"/>
              <a:gd name="connsiteY3" fmla="*/ 287924 h 1800079"/>
              <a:gd name="connsiteX4" fmla="*/ 2085867 w 2555775"/>
              <a:gd name="connsiteY4" fmla="*/ 597486 h 1800079"/>
              <a:gd name="connsiteX5" fmla="*/ 2555775 w 2555775"/>
              <a:gd name="connsiteY5" fmla="*/ 1164432 h 1800079"/>
              <a:gd name="connsiteX6" fmla="*/ 2555775 w 2555775"/>
              <a:gd name="connsiteY6" fmla="*/ 1800079 h 1800079"/>
              <a:gd name="connsiteX7" fmla="*/ 0 w 2555775"/>
              <a:gd name="connsiteY7" fmla="*/ 1800079 h 1800079"/>
              <a:gd name="connsiteX8" fmla="*/ 0 w 2555775"/>
              <a:gd name="connsiteY8" fmla="*/ 0 h 1800079"/>
              <a:gd name="connsiteX0" fmla="*/ 0 w 2555775"/>
              <a:gd name="connsiteY0" fmla="*/ 0 h 1800079"/>
              <a:gd name="connsiteX1" fmla="*/ 354422 w 2555775"/>
              <a:gd name="connsiteY1" fmla="*/ 275243 h 1800079"/>
              <a:gd name="connsiteX2" fmla="*/ 1050023 w 2555775"/>
              <a:gd name="connsiteY2" fmla="*/ 321261 h 1800079"/>
              <a:gd name="connsiteX3" fmla="*/ 1519129 w 2555775"/>
              <a:gd name="connsiteY3" fmla="*/ 287924 h 1800079"/>
              <a:gd name="connsiteX4" fmla="*/ 2221598 w 2555775"/>
              <a:gd name="connsiteY4" fmla="*/ 471279 h 1800079"/>
              <a:gd name="connsiteX5" fmla="*/ 2555775 w 2555775"/>
              <a:gd name="connsiteY5" fmla="*/ 1164432 h 1800079"/>
              <a:gd name="connsiteX6" fmla="*/ 2555775 w 2555775"/>
              <a:gd name="connsiteY6" fmla="*/ 1800079 h 1800079"/>
              <a:gd name="connsiteX7" fmla="*/ 0 w 2555775"/>
              <a:gd name="connsiteY7" fmla="*/ 1800079 h 1800079"/>
              <a:gd name="connsiteX8" fmla="*/ 0 w 2555775"/>
              <a:gd name="connsiteY8" fmla="*/ 0 h 1800079"/>
              <a:gd name="connsiteX0" fmla="*/ 0 w 2555775"/>
              <a:gd name="connsiteY0" fmla="*/ 0 h 1800079"/>
              <a:gd name="connsiteX1" fmla="*/ 354422 w 2555775"/>
              <a:gd name="connsiteY1" fmla="*/ 275243 h 1800079"/>
              <a:gd name="connsiteX2" fmla="*/ 1050023 w 2555775"/>
              <a:gd name="connsiteY2" fmla="*/ 321261 h 1800079"/>
              <a:gd name="connsiteX3" fmla="*/ 1519129 w 2555775"/>
              <a:gd name="connsiteY3" fmla="*/ 287924 h 1800079"/>
              <a:gd name="connsiteX4" fmla="*/ 2221598 w 2555775"/>
              <a:gd name="connsiteY4" fmla="*/ 471279 h 1800079"/>
              <a:gd name="connsiteX5" fmla="*/ 2555775 w 2555775"/>
              <a:gd name="connsiteY5" fmla="*/ 1164432 h 1800079"/>
              <a:gd name="connsiteX6" fmla="*/ 2555775 w 2555775"/>
              <a:gd name="connsiteY6" fmla="*/ 1800079 h 1800079"/>
              <a:gd name="connsiteX7" fmla="*/ 0 w 2555775"/>
              <a:gd name="connsiteY7" fmla="*/ 1800079 h 1800079"/>
              <a:gd name="connsiteX8" fmla="*/ 0 w 2555775"/>
              <a:gd name="connsiteY8" fmla="*/ 0 h 1800079"/>
              <a:gd name="connsiteX0" fmla="*/ 0 w 2555807"/>
              <a:gd name="connsiteY0" fmla="*/ 0 h 1800079"/>
              <a:gd name="connsiteX1" fmla="*/ 354422 w 2555807"/>
              <a:gd name="connsiteY1" fmla="*/ 275243 h 1800079"/>
              <a:gd name="connsiteX2" fmla="*/ 1050023 w 2555807"/>
              <a:gd name="connsiteY2" fmla="*/ 321261 h 1800079"/>
              <a:gd name="connsiteX3" fmla="*/ 1519129 w 2555807"/>
              <a:gd name="connsiteY3" fmla="*/ 287924 h 1800079"/>
              <a:gd name="connsiteX4" fmla="*/ 2221598 w 2555807"/>
              <a:gd name="connsiteY4" fmla="*/ 471279 h 1800079"/>
              <a:gd name="connsiteX5" fmla="*/ 2555775 w 2555807"/>
              <a:gd name="connsiteY5" fmla="*/ 1164432 h 1800079"/>
              <a:gd name="connsiteX6" fmla="*/ 2555775 w 2555807"/>
              <a:gd name="connsiteY6" fmla="*/ 1800079 h 1800079"/>
              <a:gd name="connsiteX7" fmla="*/ 0 w 2555807"/>
              <a:gd name="connsiteY7" fmla="*/ 1800079 h 1800079"/>
              <a:gd name="connsiteX8" fmla="*/ 0 w 2555807"/>
              <a:gd name="connsiteY8" fmla="*/ 0 h 1800079"/>
              <a:gd name="connsiteX0" fmla="*/ 0 w 2555775"/>
              <a:gd name="connsiteY0" fmla="*/ 0 h 1800079"/>
              <a:gd name="connsiteX1" fmla="*/ 354422 w 2555775"/>
              <a:gd name="connsiteY1" fmla="*/ 275243 h 1800079"/>
              <a:gd name="connsiteX2" fmla="*/ 1050023 w 2555775"/>
              <a:gd name="connsiteY2" fmla="*/ 321261 h 1800079"/>
              <a:gd name="connsiteX3" fmla="*/ 1519129 w 2555775"/>
              <a:gd name="connsiteY3" fmla="*/ 287924 h 1800079"/>
              <a:gd name="connsiteX4" fmla="*/ 2221598 w 2555775"/>
              <a:gd name="connsiteY4" fmla="*/ 471279 h 1800079"/>
              <a:gd name="connsiteX5" fmla="*/ 2553393 w 2555775"/>
              <a:gd name="connsiteY5" fmla="*/ 1216819 h 1800079"/>
              <a:gd name="connsiteX6" fmla="*/ 2555775 w 2555775"/>
              <a:gd name="connsiteY6" fmla="*/ 1800079 h 1800079"/>
              <a:gd name="connsiteX7" fmla="*/ 0 w 2555775"/>
              <a:gd name="connsiteY7" fmla="*/ 1800079 h 1800079"/>
              <a:gd name="connsiteX8" fmla="*/ 0 w 2555775"/>
              <a:gd name="connsiteY8" fmla="*/ 0 h 1800079"/>
              <a:gd name="connsiteX0" fmla="*/ 0 w 2555775"/>
              <a:gd name="connsiteY0" fmla="*/ 0 h 1800079"/>
              <a:gd name="connsiteX1" fmla="*/ 354422 w 2555775"/>
              <a:gd name="connsiteY1" fmla="*/ 275243 h 1800079"/>
              <a:gd name="connsiteX2" fmla="*/ 1050023 w 2555775"/>
              <a:gd name="connsiteY2" fmla="*/ 321261 h 1800079"/>
              <a:gd name="connsiteX3" fmla="*/ 1519129 w 2555775"/>
              <a:gd name="connsiteY3" fmla="*/ 287924 h 1800079"/>
              <a:gd name="connsiteX4" fmla="*/ 2221598 w 2555775"/>
              <a:gd name="connsiteY4" fmla="*/ 471279 h 1800079"/>
              <a:gd name="connsiteX5" fmla="*/ 2553393 w 2555775"/>
              <a:gd name="connsiteY5" fmla="*/ 1216819 h 1800079"/>
              <a:gd name="connsiteX6" fmla="*/ 2555775 w 2555775"/>
              <a:gd name="connsiteY6" fmla="*/ 1800079 h 1800079"/>
              <a:gd name="connsiteX7" fmla="*/ 0 w 2555775"/>
              <a:gd name="connsiteY7" fmla="*/ 1800079 h 1800079"/>
              <a:gd name="connsiteX8" fmla="*/ 0 w 2555775"/>
              <a:gd name="connsiteY8" fmla="*/ 0 h 1800079"/>
              <a:gd name="connsiteX0" fmla="*/ 0 w 2555775"/>
              <a:gd name="connsiteY0" fmla="*/ 0 h 1800079"/>
              <a:gd name="connsiteX1" fmla="*/ 354422 w 2555775"/>
              <a:gd name="connsiteY1" fmla="*/ 275243 h 1800079"/>
              <a:gd name="connsiteX2" fmla="*/ 1050023 w 2555775"/>
              <a:gd name="connsiteY2" fmla="*/ 321261 h 1800079"/>
              <a:gd name="connsiteX3" fmla="*/ 1519129 w 2555775"/>
              <a:gd name="connsiteY3" fmla="*/ 287924 h 1800079"/>
              <a:gd name="connsiteX4" fmla="*/ 2221598 w 2555775"/>
              <a:gd name="connsiteY4" fmla="*/ 471279 h 1800079"/>
              <a:gd name="connsiteX5" fmla="*/ 2553393 w 2555775"/>
              <a:gd name="connsiteY5" fmla="*/ 1216819 h 1800079"/>
              <a:gd name="connsiteX6" fmla="*/ 2555775 w 2555775"/>
              <a:gd name="connsiteY6" fmla="*/ 1800079 h 1800079"/>
              <a:gd name="connsiteX7" fmla="*/ 0 w 2555775"/>
              <a:gd name="connsiteY7" fmla="*/ 1800079 h 1800079"/>
              <a:gd name="connsiteX8" fmla="*/ 0 w 2555775"/>
              <a:gd name="connsiteY8" fmla="*/ 0 h 1800079"/>
              <a:gd name="connsiteX0" fmla="*/ 0 w 2555775"/>
              <a:gd name="connsiteY0" fmla="*/ 0 h 1800079"/>
              <a:gd name="connsiteX1" fmla="*/ 354422 w 2555775"/>
              <a:gd name="connsiteY1" fmla="*/ 275243 h 1800079"/>
              <a:gd name="connsiteX2" fmla="*/ 1050023 w 2555775"/>
              <a:gd name="connsiteY2" fmla="*/ 321261 h 1800079"/>
              <a:gd name="connsiteX3" fmla="*/ 1519129 w 2555775"/>
              <a:gd name="connsiteY3" fmla="*/ 287924 h 1800079"/>
              <a:gd name="connsiteX4" fmla="*/ 2221598 w 2555775"/>
              <a:gd name="connsiteY4" fmla="*/ 471279 h 1800079"/>
              <a:gd name="connsiteX5" fmla="*/ 2553393 w 2555775"/>
              <a:gd name="connsiteY5" fmla="*/ 1216819 h 1800079"/>
              <a:gd name="connsiteX6" fmla="*/ 2555775 w 2555775"/>
              <a:gd name="connsiteY6" fmla="*/ 1800079 h 1800079"/>
              <a:gd name="connsiteX7" fmla="*/ 0 w 2555775"/>
              <a:gd name="connsiteY7" fmla="*/ 1800079 h 1800079"/>
              <a:gd name="connsiteX8" fmla="*/ 0 w 2555775"/>
              <a:gd name="connsiteY8" fmla="*/ 0 h 1800079"/>
              <a:gd name="connsiteX0" fmla="*/ 0 w 2555775"/>
              <a:gd name="connsiteY0" fmla="*/ 0 h 1800079"/>
              <a:gd name="connsiteX1" fmla="*/ 354422 w 2555775"/>
              <a:gd name="connsiteY1" fmla="*/ 275243 h 1800079"/>
              <a:gd name="connsiteX2" fmla="*/ 1050023 w 2555775"/>
              <a:gd name="connsiteY2" fmla="*/ 321261 h 1800079"/>
              <a:gd name="connsiteX3" fmla="*/ 1519129 w 2555775"/>
              <a:gd name="connsiteY3" fmla="*/ 287924 h 1800079"/>
              <a:gd name="connsiteX4" fmla="*/ 2221598 w 2555775"/>
              <a:gd name="connsiteY4" fmla="*/ 471279 h 1800079"/>
              <a:gd name="connsiteX5" fmla="*/ 2553393 w 2555775"/>
              <a:gd name="connsiteY5" fmla="*/ 1216819 h 1800079"/>
              <a:gd name="connsiteX6" fmla="*/ 2555775 w 2555775"/>
              <a:gd name="connsiteY6" fmla="*/ 1800079 h 1800079"/>
              <a:gd name="connsiteX7" fmla="*/ 0 w 2555775"/>
              <a:gd name="connsiteY7" fmla="*/ 1800079 h 1800079"/>
              <a:gd name="connsiteX8" fmla="*/ 0 w 2555775"/>
              <a:gd name="connsiteY8" fmla="*/ 0 h 1800079"/>
              <a:gd name="connsiteX0" fmla="*/ 0 w 2555775"/>
              <a:gd name="connsiteY0" fmla="*/ 0 h 1800079"/>
              <a:gd name="connsiteX1" fmla="*/ 354422 w 2555775"/>
              <a:gd name="connsiteY1" fmla="*/ 275243 h 1800079"/>
              <a:gd name="connsiteX2" fmla="*/ 1050023 w 2555775"/>
              <a:gd name="connsiteY2" fmla="*/ 321261 h 1800079"/>
              <a:gd name="connsiteX3" fmla="*/ 1519129 w 2555775"/>
              <a:gd name="connsiteY3" fmla="*/ 287924 h 1800079"/>
              <a:gd name="connsiteX4" fmla="*/ 2226360 w 2555775"/>
              <a:gd name="connsiteY4" fmla="*/ 473660 h 1800079"/>
              <a:gd name="connsiteX5" fmla="*/ 2553393 w 2555775"/>
              <a:gd name="connsiteY5" fmla="*/ 1216819 h 1800079"/>
              <a:gd name="connsiteX6" fmla="*/ 2555775 w 2555775"/>
              <a:gd name="connsiteY6" fmla="*/ 1800079 h 1800079"/>
              <a:gd name="connsiteX7" fmla="*/ 0 w 2555775"/>
              <a:gd name="connsiteY7" fmla="*/ 1800079 h 1800079"/>
              <a:gd name="connsiteX8" fmla="*/ 0 w 2555775"/>
              <a:gd name="connsiteY8" fmla="*/ 0 h 1800079"/>
              <a:gd name="connsiteX0" fmla="*/ 0 w 2555775"/>
              <a:gd name="connsiteY0" fmla="*/ 0 h 1800079"/>
              <a:gd name="connsiteX1" fmla="*/ 354422 w 2555775"/>
              <a:gd name="connsiteY1" fmla="*/ 275243 h 1800079"/>
              <a:gd name="connsiteX2" fmla="*/ 1050023 w 2555775"/>
              <a:gd name="connsiteY2" fmla="*/ 321261 h 1800079"/>
              <a:gd name="connsiteX3" fmla="*/ 1519129 w 2555775"/>
              <a:gd name="connsiteY3" fmla="*/ 287924 h 1800079"/>
              <a:gd name="connsiteX4" fmla="*/ 2226360 w 2555775"/>
              <a:gd name="connsiteY4" fmla="*/ 473660 h 1800079"/>
              <a:gd name="connsiteX5" fmla="*/ 2553393 w 2555775"/>
              <a:gd name="connsiteY5" fmla="*/ 1216819 h 1800079"/>
              <a:gd name="connsiteX6" fmla="*/ 2555775 w 2555775"/>
              <a:gd name="connsiteY6" fmla="*/ 1800079 h 1800079"/>
              <a:gd name="connsiteX7" fmla="*/ 0 w 2555775"/>
              <a:gd name="connsiteY7" fmla="*/ 1800079 h 1800079"/>
              <a:gd name="connsiteX8" fmla="*/ 0 w 2555775"/>
              <a:gd name="connsiteY8" fmla="*/ 0 h 1800079"/>
              <a:gd name="connsiteX0" fmla="*/ 0 w 2555775"/>
              <a:gd name="connsiteY0" fmla="*/ 0 h 1800079"/>
              <a:gd name="connsiteX1" fmla="*/ 354422 w 2555775"/>
              <a:gd name="connsiteY1" fmla="*/ 275243 h 1800079"/>
              <a:gd name="connsiteX2" fmla="*/ 1050023 w 2555775"/>
              <a:gd name="connsiteY2" fmla="*/ 321261 h 1800079"/>
              <a:gd name="connsiteX3" fmla="*/ 1519129 w 2555775"/>
              <a:gd name="connsiteY3" fmla="*/ 287924 h 1800079"/>
              <a:gd name="connsiteX4" fmla="*/ 2226360 w 2555775"/>
              <a:gd name="connsiteY4" fmla="*/ 473660 h 1800079"/>
              <a:gd name="connsiteX5" fmla="*/ 2553393 w 2555775"/>
              <a:gd name="connsiteY5" fmla="*/ 1216819 h 1800079"/>
              <a:gd name="connsiteX6" fmla="*/ 2555775 w 2555775"/>
              <a:gd name="connsiteY6" fmla="*/ 1800079 h 1800079"/>
              <a:gd name="connsiteX7" fmla="*/ 0 w 2555775"/>
              <a:gd name="connsiteY7" fmla="*/ 1800079 h 1800079"/>
              <a:gd name="connsiteX8" fmla="*/ 0 w 2555775"/>
              <a:gd name="connsiteY8" fmla="*/ 0 h 1800079"/>
              <a:gd name="connsiteX0" fmla="*/ 0 w 2555775"/>
              <a:gd name="connsiteY0" fmla="*/ 0 h 1800079"/>
              <a:gd name="connsiteX1" fmla="*/ 354422 w 2555775"/>
              <a:gd name="connsiteY1" fmla="*/ 275243 h 1800079"/>
              <a:gd name="connsiteX2" fmla="*/ 1050023 w 2555775"/>
              <a:gd name="connsiteY2" fmla="*/ 321261 h 1800079"/>
              <a:gd name="connsiteX3" fmla="*/ 1519129 w 2555775"/>
              <a:gd name="connsiteY3" fmla="*/ 287924 h 1800079"/>
              <a:gd name="connsiteX4" fmla="*/ 2226360 w 2555775"/>
              <a:gd name="connsiteY4" fmla="*/ 473660 h 1800079"/>
              <a:gd name="connsiteX5" fmla="*/ 2553393 w 2555775"/>
              <a:gd name="connsiteY5" fmla="*/ 1216819 h 1800079"/>
              <a:gd name="connsiteX6" fmla="*/ 2555775 w 2555775"/>
              <a:gd name="connsiteY6" fmla="*/ 1800079 h 1800079"/>
              <a:gd name="connsiteX7" fmla="*/ 0 w 2555775"/>
              <a:gd name="connsiteY7" fmla="*/ 1800079 h 1800079"/>
              <a:gd name="connsiteX8" fmla="*/ 0 w 2555775"/>
              <a:gd name="connsiteY8" fmla="*/ 0 h 1800079"/>
              <a:gd name="connsiteX0" fmla="*/ 0 w 2555775"/>
              <a:gd name="connsiteY0" fmla="*/ 0 h 1800079"/>
              <a:gd name="connsiteX1" fmla="*/ 354422 w 2555775"/>
              <a:gd name="connsiteY1" fmla="*/ 275243 h 1800079"/>
              <a:gd name="connsiteX2" fmla="*/ 1050023 w 2555775"/>
              <a:gd name="connsiteY2" fmla="*/ 321261 h 1800079"/>
              <a:gd name="connsiteX3" fmla="*/ 1519129 w 2555775"/>
              <a:gd name="connsiteY3" fmla="*/ 287924 h 1800079"/>
              <a:gd name="connsiteX4" fmla="*/ 2226360 w 2555775"/>
              <a:gd name="connsiteY4" fmla="*/ 473660 h 1800079"/>
              <a:gd name="connsiteX5" fmla="*/ 2553393 w 2555775"/>
              <a:gd name="connsiteY5" fmla="*/ 1216819 h 1800079"/>
              <a:gd name="connsiteX6" fmla="*/ 2555775 w 2555775"/>
              <a:gd name="connsiteY6" fmla="*/ 1800079 h 1800079"/>
              <a:gd name="connsiteX7" fmla="*/ 0 w 2555775"/>
              <a:gd name="connsiteY7" fmla="*/ 1800079 h 1800079"/>
              <a:gd name="connsiteX8" fmla="*/ 0 w 2555775"/>
              <a:gd name="connsiteY8" fmla="*/ 0 h 18000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555775" h="1800079">
                <a:moveTo>
                  <a:pt x="0" y="0"/>
                </a:moveTo>
                <a:cubicBezTo>
                  <a:pt x="61600" y="121264"/>
                  <a:pt x="146792" y="213454"/>
                  <a:pt x="354422" y="275243"/>
                </a:cubicBezTo>
                <a:cubicBezTo>
                  <a:pt x="545698" y="324421"/>
                  <a:pt x="709325" y="348084"/>
                  <a:pt x="1050023" y="321261"/>
                </a:cubicBezTo>
                <a:cubicBezTo>
                  <a:pt x="1298910" y="295991"/>
                  <a:pt x="1451526" y="286699"/>
                  <a:pt x="1519129" y="287924"/>
                </a:cubicBezTo>
                <a:cubicBezTo>
                  <a:pt x="1691770" y="288717"/>
                  <a:pt x="1977386" y="294238"/>
                  <a:pt x="2226360" y="473660"/>
                </a:cubicBezTo>
                <a:cubicBezTo>
                  <a:pt x="2556296" y="707851"/>
                  <a:pt x="2553656" y="1104493"/>
                  <a:pt x="2553393" y="1216819"/>
                </a:cubicBezTo>
                <a:lnTo>
                  <a:pt x="2555775" y="1800079"/>
                </a:lnTo>
                <a:lnTo>
                  <a:pt x="0" y="1800079"/>
                </a:lnTo>
                <a:lnTo>
                  <a:pt x="0" y="0"/>
                </a:lnTo>
                <a:close/>
              </a:path>
            </a:pathLst>
          </a:custGeom>
          <a:solidFill>
            <a:schemeClr val="accent1"/>
          </a:solidFill>
        </p:spPr>
        <p:txBody>
          <a:bodyPr lIns="486000" tIns="756000" rIns="306000" bIns="162000" anchor="t" anchorCtr="0">
            <a:noAutofit/>
          </a:bodyPr>
          <a:lstStyle>
            <a:lvl1pPr marL="0" indent="0" algn="l" defTabSz="914400" rtl="0" eaLnBrk="1" latinLnBrk="0" hangingPunct="1">
              <a:spcBef>
                <a:spcPct val="20000"/>
              </a:spcBef>
              <a:buSzPct val="25000"/>
              <a:buFontTx/>
              <a:buNone/>
              <a:defRPr lang="en-GB" sz="100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defRPr>
            </a:lvl1pPr>
          </a:lstStyle>
          <a:p>
            <a:r>
              <a:rPr lang="en-GB" dirty="0" smtClean="0"/>
              <a:t>Insert Author, department, date, place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41355207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1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o-branding cover NO photo gray">
    <p:bg>
      <p:bgPr>
        <a:solidFill>
          <a:srgbClr val="D7D2CB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3220455" y="1295877"/>
            <a:ext cx="5856647" cy="1862240"/>
          </a:xfrm>
        </p:spPr>
        <p:txBody>
          <a:bodyPr anchor="b">
            <a:noAutofit/>
          </a:bodyPr>
          <a:lstStyle>
            <a:lvl1pPr>
              <a:defRPr sz="3200"/>
            </a:lvl1pPr>
          </a:lstStyle>
          <a:p>
            <a:r>
              <a:rPr lang="en-US" noProof="0" smtClean="0"/>
              <a:t>Click to edit Master title style</a:t>
            </a:r>
            <a:endParaRPr lang="en-GB" noProof="0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580824" y="3240087"/>
            <a:ext cx="2730366" cy="1656045"/>
          </a:xfrm>
        </p:spPr>
        <p:txBody>
          <a:bodyPr>
            <a:noAutofit/>
          </a:bodyPr>
          <a:lstStyle>
            <a:lvl1pPr marL="0" indent="0" algn="r">
              <a:buNone/>
              <a:defRPr sz="1600">
                <a:solidFill>
                  <a:schemeClr val="tx2"/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noProof="0" smtClean="0"/>
              <a:t>Click to edit Master subtitle style</a:t>
            </a:r>
            <a:endParaRPr lang="en-GB" noProof="0" dirty="0"/>
          </a:p>
        </p:txBody>
      </p:sp>
      <p:cxnSp>
        <p:nvCxnSpPr>
          <p:cNvPr id="8" name="Conector recto 12"/>
          <p:cNvCxnSpPr/>
          <p:nvPr userDrawn="1"/>
        </p:nvCxnSpPr>
        <p:spPr>
          <a:xfrm flipH="1">
            <a:off x="490089" y="3158111"/>
            <a:ext cx="2730366" cy="0"/>
          </a:xfrm>
          <a:prstGeom prst="line">
            <a:avLst/>
          </a:prstGeom>
          <a:ln w="12700" cmpd="sng">
            <a:solidFill>
              <a:schemeClr val="accent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0" name="Conector recto 8"/>
          <p:cNvCxnSpPr/>
          <p:nvPr userDrawn="1"/>
        </p:nvCxnSpPr>
        <p:spPr>
          <a:xfrm flipV="1">
            <a:off x="8857381" y="442297"/>
            <a:ext cx="0" cy="277510"/>
          </a:xfrm>
          <a:prstGeom prst="line">
            <a:avLst/>
          </a:prstGeom>
          <a:ln w="12700" cmpd="sng">
            <a:solidFill>
              <a:srgbClr val="80808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63" name="Freeform 5"/>
          <p:cNvSpPr>
            <a:spLocks noEditPoints="1"/>
          </p:cNvSpPr>
          <p:nvPr userDrawn="1"/>
        </p:nvSpPr>
        <p:spPr bwMode="auto">
          <a:xfrm>
            <a:off x="9077114" y="455328"/>
            <a:ext cx="1935163" cy="254000"/>
          </a:xfrm>
          <a:custGeom>
            <a:avLst/>
            <a:gdLst>
              <a:gd name="T0" fmla="*/ 2581 w 3657"/>
              <a:gd name="T1" fmla="*/ 475 h 480"/>
              <a:gd name="T2" fmla="*/ 2487 w 3657"/>
              <a:gd name="T3" fmla="*/ 398 h 480"/>
              <a:gd name="T4" fmla="*/ 2431 w 3657"/>
              <a:gd name="T5" fmla="*/ 85 h 480"/>
              <a:gd name="T6" fmla="*/ 2596 w 3657"/>
              <a:gd name="T7" fmla="*/ 6 h 480"/>
              <a:gd name="T8" fmla="*/ 2300 w 3657"/>
              <a:gd name="T9" fmla="*/ 457 h 480"/>
              <a:gd name="T10" fmla="*/ 688 w 3657"/>
              <a:gd name="T11" fmla="*/ 13 h 480"/>
              <a:gd name="T12" fmla="*/ 757 w 3657"/>
              <a:gd name="T13" fmla="*/ 396 h 480"/>
              <a:gd name="T14" fmla="*/ 829 w 3657"/>
              <a:gd name="T15" fmla="*/ 421 h 480"/>
              <a:gd name="T16" fmla="*/ 1024 w 3657"/>
              <a:gd name="T17" fmla="*/ 1 h 480"/>
              <a:gd name="T18" fmla="*/ 293 w 3657"/>
              <a:gd name="T19" fmla="*/ 373 h 480"/>
              <a:gd name="T20" fmla="*/ 129 w 3657"/>
              <a:gd name="T21" fmla="*/ 389 h 480"/>
              <a:gd name="T22" fmla="*/ 106 w 3657"/>
              <a:gd name="T23" fmla="*/ 310 h 480"/>
              <a:gd name="T24" fmla="*/ 293 w 3657"/>
              <a:gd name="T25" fmla="*/ 373 h 480"/>
              <a:gd name="T26" fmla="*/ 59 w 3657"/>
              <a:gd name="T27" fmla="*/ 114 h 480"/>
              <a:gd name="T28" fmla="*/ 263 w 3657"/>
              <a:gd name="T29" fmla="*/ 100 h 480"/>
              <a:gd name="T30" fmla="*/ 201 w 3657"/>
              <a:gd name="T31" fmla="*/ 197 h 480"/>
              <a:gd name="T32" fmla="*/ 10 w 3657"/>
              <a:gd name="T33" fmla="*/ 288 h 480"/>
              <a:gd name="T34" fmla="*/ 39 w 3657"/>
              <a:gd name="T35" fmla="*/ 442 h 480"/>
              <a:gd name="T36" fmla="*/ 185 w 3657"/>
              <a:gd name="T37" fmla="*/ 478 h 480"/>
              <a:gd name="T38" fmla="*/ 320 w 3657"/>
              <a:gd name="T39" fmla="*/ 453 h 480"/>
              <a:gd name="T40" fmla="*/ 373 w 3657"/>
              <a:gd name="T41" fmla="*/ 51 h 480"/>
              <a:gd name="T42" fmla="*/ 1485 w 3657"/>
              <a:gd name="T43" fmla="*/ 373 h 480"/>
              <a:gd name="T44" fmla="*/ 1315 w 3657"/>
              <a:gd name="T45" fmla="*/ 385 h 480"/>
              <a:gd name="T46" fmla="*/ 1300 w 3657"/>
              <a:gd name="T47" fmla="*/ 305 h 480"/>
              <a:gd name="T48" fmla="*/ 1423 w 3657"/>
              <a:gd name="T49" fmla="*/ 0 h 480"/>
              <a:gd name="T50" fmla="*/ 1263 w 3657"/>
              <a:gd name="T51" fmla="*/ 110 h 480"/>
              <a:gd name="T52" fmla="*/ 1461 w 3657"/>
              <a:gd name="T53" fmla="*/ 105 h 480"/>
              <a:gd name="T54" fmla="*/ 1364 w 3657"/>
              <a:gd name="T55" fmla="*/ 198 h 480"/>
              <a:gd name="T56" fmla="*/ 1198 w 3657"/>
              <a:gd name="T57" fmla="*/ 302 h 480"/>
              <a:gd name="T58" fmla="*/ 1241 w 3657"/>
              <a:gd name="T59" fmla="*/ 450 h 480"/>
              <a:gd name="T60" fmla="*/ 1403 w 3657"/>
              <a:gd name="T61" fmla="*/ 474 h 480"/>
              <a:gd name="T62" fmla="*/ 1524 w 3657"/>
              <a:gd name="T63" fmla="*/ 457 h 480"/>
              <a:gd name="T64" fmla="*/ 1555 w 3657"/>
              <a:gd name="T65" fmla="*/ 40 h 480"/>
              <a:gd name="T66" fmla="*/ 3055 w 3657"/>
              <a:gd name="T67" fmla="*/ 366 h 480"/>
              <a:gd name="T68" fmla="*/ 2900 w 3657"/>
              <a:gd name="T69" fmla="*/ 378 h 480"/>
              <a:gd name="T70" fmla="*/ 2852 w 3657"/>
              <a:gd name="T71" fmla="*/ 5 h 480"/>
              <a:gd name="T72" fmla="*/ 2779 w 3657"/>
              <a:gd name="T73" fmla="*/ 408 h 480"/>
              <a:gd name="T74" fmla="*/ 2940 w 3657"/>
              <a:gd name="T75" fmla="*/ 479 h 480"/>
              <a:gd name="T76" fmla="*/ 3108 w 3657"/>
              <a:gd name="T77" fmla="*/ 452 h 480"/>
              <a:gd name="T78" fmla="*/ 3307 w 3657"/>
              <a:gd name="T79" fmla="*/ 463 h 480"/>
              <a:gd name="T80" fmla="*/ 3529 w 3657"/>
              <a:gd name="T81" fmla="*/ 473 h 480"/>
              <a:gd name="T82" fmla="*/ 3657 w 3657"/>
              <a:gd name="T83" fmla="*/ 337 h 480"/>
              <a:gd name="T84" fmla="*/ 3585 w 3657"/>
              <a:gd name="T85" fmla="*/ 228 h 480"/>
              <a:gd name="T86" fmla="*/ 3420 w 3657"/>
              <a:gd name="T87" fmla="*/ 142 h 480"/>
              <a:gd name="T88" fmla="*/ 3464 w 3657"/>
              <a:gd name="T89" fmla="*/ 85 h 480"/>
              <a:gd name="T90" fmla="*/ 3639 w 3657"/>
              <a:gd name="T91" fmla="*/ 33 h 480"/>
              <a:gd name="T92" fmla="*/ 3421 w 3657"/>
              <a:gd name="T93" fmla="*/ 9 h 480"/>
              <a:gd name="T94" fmla="*/ 3313 w 3657"/>
              <a:gd name="T95" fmla="*/ 137 h 480"/>
              <a:gd name="T96" fmla="*/ 3402 w 3657"/>
              <a:gd name="T97" fmla="*/ 257 h 480"/>
              <a:gd name="T98" fmla="*/ 3551 w 3657"/>
              <a:gd name="T99" fmla="*/ 337 h 480"/>
              <a:gd name="T100" fmla="*/ 3505 w 3657"/>
              <a:gd name="T101" fmla="*/ 392 h 480"/>
              <a:gd name="T102" fmla="*/ 1845 w 3657"/>
              <a:gd name="T103" fmla="*/ 90 h 480"/>
              <a:gd name="T104" fmla="*/ 2015 w 3657"/>
              <a:gd name="T105" fmla="*/ 108 h 480"/>
              <a:gd name="T106" fmla="*/ 2063 w 3657"/>
              <a:gd name="T107" fmla="*/ 275 h 480"/>
              <a:gd name="T108" fmla="*/ 1958 w 3657"/>
              <a:gd name="T109" fmla="*/ 396 h 480"/>
              <a:gd name="T110" fmla="*/ 1860 w 3657"/>
              <a:gd name="T111" fmla="*/ 5 h 480"/>
              <a:gd name="T112" fmla="*/ 1915 w 3657"/>
              <a:gd name="T113" fmla="*/ 480 h 480"/>
              <a:gd name="T114" fmla="*/ 2122 w 3657"/>
              <a:gd name="T115" fmla="*/ 414 h 480"/>
              <a:gd name="T116" fmla="*/ 2173 w 3657"/>
              <a:gd name="T117" fmla="*/ 210 h 480"/>
              <a:gd name="T118" fmla="*/ 2011 w 3657"/>
              <a:gd name="T119" fmla="*/ 9 h 4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3657" h="480">
                <a:moveTo>
                  <a:pt x="2300" y="457"/>
                </a:moveTo>
                <a:lnTo>
                  <a:pt x="2300" y="457"/>
                </a:lnTo>
                <a:lnTo>
                  <a:pt x="2313" y="460"/>
                </a:lnTo>
                <a:lnTo>
                  <a:pt x="2352" y="468"/>
                </a:lnTo>
                <a:lnTo>
                  <a:pt x="2379" y="472"/>
                </a:lnTo>
                <a:lnTo>
                  <a:pt x="2410" y="477"/>
                </a:lnTo>
                <a:lnTo>
                  <a:pt x="2445" y="479"/>
                </a:lnTo>
                <a:lnTo>
                  <a:pt x="2482" y="480"/>
                </a:lnTo>
                <a:lnTo>
                  <a:pt x="2482" y="480"/>
                </a:lnTo>
                <a:lnTo>
                  <a:pt x="2520" y="479"/>
                </a:lnTo>
                <a:lnTo>
                  <a:pt x="2554" y="478"/>
                </a:lnTo>
                <a:lnTo>
                  <a:pt x="2581" y="475"/>
                </a:lnTo>
                <a:lnTo>
                  <a:pt x="2603" y="473"/>
                </a:lnTo>
                <a:lnTo>
                  <a:pt x="2633" y="470"/>
                </a:lnTo>
                <a:lnTo>
                  <a:pt x="2642" y="467"/>
                </a:lnTo>
                <a:lnTo>
                  <a:pt x="2642" y="388"/>
                </a:lnTo>
                <a:lnTo>
                  <a:pt x="2642" y="388"/>
                </a:lnTo>
                <a:lnTo>
                  <a:pt x="2633" y="389"/>
                </a:lnTo>
                <a:lnTo>
                  <a:pt x="2606" y="393"/>
                </a:lnTo>
                <a:lnTo>
                  <a:pt x="2564" y="397"/>
                </a:lnTo>
                <a:lnTo>
                  <a:pt x="2539" y="398"/>
                </a:lnTo>
                <a:lnTo>
                  <a:pt x="2511" y="398"/>
                </a:lnTo>
                <a:lnTo>
                  <a:pt x="2511" y="398"/>
                </a:lnTo>
                <a:lnTo>
                  <a:pt x="2487" y="398"/>
                </a:lnTo>
                <a:lnTo>
                  <a:pt x="2466" y="397"/>
                </a:lnTo>
                <a:lnTo>
                  <a:pt x="2432" y="393"/>
                </a:lnTo>
                <a:lnTo>
                  <a:pt x="2411" y="391"/>
                </a:lnTo>
                <a:lnTo>
                  <a:pt x="2403" y="390"/>
                </a:lnTo>
                <a:lnTo>
                  <a:pt x="2403" y="277"/>
                </a:lnTo>
                <a:lnTo>
                  <a:pt x="2610" y="277"/>
                </a:lnTo>
                <a:lnTo>
                  <a:pt x="2610" y="196"/>
                </a:lnTo>
                <a:lnTo>
                  <a:pt x="2403" y="196"/>
                </a:lnTo>
                <a:lnTo>
                  <a:pt x="2403" y="89"/>
                </a:lnTo>
                <a:lnTo>
                  <a:pt x="2403" y="89"/>
                </a:lnTo>
                <a:lnTo>
                  <a:pt x="2411" y="88"/>
                </a:lnTo>
                <a:lnTo>
                  <a:pt x="2431" y="85"/>
                </a:lnTo>
                <a:lnTo>
                  <a:pt x="2463" y="83"/>
                </a:lnTo>
                <a:lnTo>
                  <a:pt x="2504" y="82"/>
                </a:lnTo>
                <a:lnTo>
                  <a:pt x="2504" y="82"/>
                </a:lnTo>
                <a:lnTo>
                  <a:pt x="2530" y="82"/>
                </a:lnTo>
                <a:lnTo>
                  <a:pt x="2554" y="83"/>
                </a:lnTo>
                <a:lnTo>
                  <a:pt x="2595" y="87"/>
                </a:lnTo>
                <a:lnTo>
                  <a:pt x="2624" y="90"/>
                </a:lnTo>
                <a:lnTo>
                  <a:pt x="2634" y="92"/>
                </a:lnTo>
                <a:lnTo>
                  <a:pt x="2634" y="12"/>
                </a:lnTo>
                <a:lnTo>
                  <a:pt x="2634" y="12"/>
                </a:lnTo>
                <a:lnTo>
                  <a:pt x="2624" y="10"/>
                </a:lnTo>
                <a:lnTo>
                  <a:pt x="2596" y="6"/>
                </a:lnTo>
                <a:lnTo>
                  <a:pt x="2552" y="2"/>
                </a:lnTo>
                <a:lnTo>
                  <a:pt x="2524" y="1"/>
                </a:lnTo>
                <a:lnTo>
                  <a:pt x="2493" y="0"/>
                </a:lnTo>
                <a:lnTo>
                  <a:pt x="2493" y="0"/>
                </a:lnTo>
                <a:lnTo>
                  <a:pt x="2450" y="1"/>
                </a:lnTo>
                <a:lnTo>
                  <a:pt x="2413" y="3"/>
                </a:lnTo>
                <a:lnTo>
                  <a:pt x="2380" y="7"/>
                </a:lnTo>
                <a:lnTo>
                  <a:pt x="2352" y="10"/>
                </a:lnTo>
                <a:lnTo>
                  <a:pt x="2329" y="15"/>
                </a:lnTo>
                <a:lnTo>
                  <a:pt x="2313" y="17"/>
                </a:lnTo>
                <a:lnTo>
                  <a:pt x="2300" y="21"/>
                </a:lnTo>
                <a:lnTo>
                  <a:pt x="2300" y="457"/>
                </a:lnTo>
                <a:close/>
                <a:moveTo>
                  <a:pt x="818" y="276"/>
                </a:moveTo>
                <a:lnTo>
                  <a:pt x="818" y="276"/>
                </a:lnTo>
                <a:lnTo>
                  <a:pt x="813" y="288"/>
                </a:lnTo>
                <a:lnTo>
                  <a:pt x="810" y="302"/>
                </a:lnTo>
                <a:lnTo>
                  <a:pt x="810" y="302"/>
                </a:lnTo>
                <a:lnTo>
                  <a:pt x="805" y="288"/>
                </a:lnTo>
                <a:lnTo>
                  <a:pt x="802" y="276"/>
                </a:lnTo>
                <a:lnTo>
                  <a:pt x="710" y="44"/>
                </a:lnTo>
                <a:lnTo>
                  <a:pt x="710" y="44"/>
                </a:lnTo>
                <a:lnTo>
                  <a:pt x="703" y="31"/>
                </a:lnTo>
                <a:lnTo>
                  <a:pt x="696" y="21"/>
                </a:lnTo>
                <a:lnTo>
                  <a:pt x="688" y="13"/>
                </a:lnTo>
                <a:lnTo>
                  <a:pt x="679" y="8"/>
                </a:lnTo>
                <a:lnTo>
                  <a:pt x="667" y="3"/>
                </a:lnTo>
                <a:lnTo>
                  <a:pt x="655" y="1"/>
                </a:lnTo>
                <a:lnTo>
                  <a:pt x="641" y="1"/>
                </a:lnTo>
                <a:lnTo>
                  <a:pt x="625" y="0"/>
                </a:lnTo>
                <a:lnTo>
                  <a:pt x="625" y="0"/>
                </a:lnTo>
                <a:lnTo>
                  <a:pt x="596" y="1"/>
                </a:lnTo>
                <a:lnTo>
                  <a:pt x="577" y="2"/>
                </a:lnTo>
                <a:lnTo>
                  <a:pt x="530" y="473"/>
                </a:lnTo>
                <a:lnTo>
                  <a:pt x="635" y="473"/>
                </a:lnTo>
                <a:lnTo>
                  <a:pt x="658" y="157"/>
                </a:lnTo>
                <a:lnTo>
                  <a:pt x="757" y="396"/>
                </a:lnTo>
                <a:lnTo>
                  <a:pt x="757" y="396"/>
                </a:lnTo>
                <a:lnTo>
                  <a:pt x="760" y="403"/>
                </a:lnTo>
                <a:lnTo>
                  <a:pt x="765" y="408"/>
                </a:lnTo>
                <a:lnTo>
                  <a:pt x="770" y="413"/>
                </a:lnTo>
                <a:lnTo>
                  <a:pt x="775" y="417"/>
                </a:lnTo>
                <a:lnTo>
                  <a:pt x="782" y="419"/>
                </a:lnTo>
                <a:lnTo>
                  <a:pt x="790" y="421"/>
                </a:lnTo>
                <a:lnTo>
                  <a:pt x="800" y="422"/>
                </a:lnTo>
                <a:lnTo>
                  <a:pt x="810" y="422"/>
                </a:lnTo>
                <a:lnTo>
                  <a:pt x="810" y="422"/>
                </a:lnTo>
                <a:lnTo>
                  <a:pt x="820" y="422"/>
                </a:lnTo>
                <a:lnTo>
                  <a:pt x="829" y="421"/>
                </a:lnTo>
                <a:lnTo>
                  <a:pt x="837" y="419"/>
                </a:lnTo>
                <a:lnTo>
                  <a:pt x="844" y="417"/>
                </a:lnTo>
                <a:lnTo>
                  <a:pt x="850" y="413"/>
                </a:lnTo>
                <a:lnTo>
                  <a:pt x="855" y="408"/>
                </a:lnTo>
                <a:lnTo>
                  <a:pt x="858" y="403"/>
                </a:lnTo>
                <a:lnTo>
                  <a:pt x="862" y="396"/>
                </a:lnTo>
                <a:lnTo>
                  <a:pt x="961" y="157"/>
                </a:lnTo>
                <a:lnTo>
                  <a:pt x="984" y="473"/>
                </a:lnTo>
                <a:lnTo>
                  <a:pt x="1088" y="473"/>
                </a:lnTo>
                <a:lnTo>
                  <a:pt x="1041" y="2"/>
                </a:lnTo>
                <a:lnTo>
                  <a:pt x="1041" y="2"/>
                </a:lnTo>
                <a:lnTo>
                  <a:pt x="1024" y="1"/>
                </a:lnTo>
                <a:lnTo>
                  <a:pt x="994" y="0"/>
                </a:lnTo>
                <a:lnTo>
                  <a:pt x="994" y="0"/>
                </a:lnTo>
                <a:lnTo>
                  <a:pt x="978" y="1"/>
                </a:lnTo>
                <a:lnTo>
                  <a:pt x="964" y="1"/>
                </a:lnTo>
                <a:lnTo>
                  <a:pt x="951" y="3"/>
                </a:lnTo>
                <a:lnTo>
                  <a:pt x="941" y="8"/>
                </a:lnTo>
                <a:lnTo>
                  <a:pt x="931" y="13"/>
                </a:lnTo>
                <a:lnTo>
                  <a:pt x="923" y="21"/>
                </a:lnTo>
                <a:lnTo>
                  <a:pt x="916" y="31"/>
                </a:lnTo>
                <a:lnTo>
                  <a:pt x="910" y="44"/>
                </a:lnTo>
                <a:lnTo>
                  <a:pt x="818" y="276"/>
                </a:lnTo>
                <a:close/>
                <a:moveTo>
                  <a:pt x="293" y="373"/>
                </a:moveTo>
                <a:lnTo>
                  <a:pt x="293" y="373"/>
                </a:lnTo>
                <a:lnTo>
                  <a:pt x="271" y="380"/>
                </a:lnTo>
                <a:lnTo>
                  <a:pt x="242" y="389"/>
                </a:lnTo>
                <a:lnTo>
                  <a:pt x="225" y="392"/>
                </a:lnTo>
                <a:lnTo>
                  <a:pt x="209" y="396"/>
                </a:lnTo>
                <a:lnTo>
                  <a:pt x="193" y="398"/>
                </a:lnTo>
                <a:lnTo>
                  <a:pt x="177" y="398"/>
                </a:lnTo>
                <a:lnTo>
                  <a:pt x="177" y="398"/>
                </a:lnTo>
                <a:lnTo>
                  <a:pt x="162" y="398"/>
                </a:lnTo>
                <a:lnTo>
                  <a:pt x="147" y="396"/>
                </a:lnTo>
                <a:lnTo>
                  <a:pt x="135" y="391"/>
                </a:lnTo>
                <a:lnTo>
                  <a:pt x="129" y="389"/>
                </a:lnTo>
                <a:lnTo>
                  <a:pt x="123" y="385"/>
                </a:lnTo>
                <a:lnTo>
                  <a:pt x="118" y="381"/>
                </a:lnTo>
                <a:lnTo>
                  <a:pt x="114" y="377"/>
                </a:lnTo>
                <a:lnTo>
                  <a:pt x="110" y="372"/>
                </a:lnTo>
                <a:lnTo>
                  <a:pt x="107" y="366"/>
                </a:lnTo>
                <a:lnTo>
                  <a:pt x="105" y="360"/>
                </a:lnTo>
                <a:lnTo>
                  <a:pt x="104" y="353"/>
                </a:lnTo>
                <a:lnTo>
                  <a:pt x="102" y="345"/>
                </a:lnTo>
                <a:lnTo>
                  <a:pt x="101" y="337"/>
                </a:lnTo>
                <a:lnTo>
                  <a:pt x="101" y="337"/>
                </a:lnTo>
                <a:lnTo>
                  <a:pt x="102" y="323"/>
                </a:lnTo>
                <a:lnTo>
                  <a:pt x="106" y="310"/>
                </a:lnTo>
                <a:lnTo>
                  <a:pt x="108" y="305"/>
                </a:lnTo>
                <a:lnTo>
                  <a:pt x="112" y="299"/>
                </a:lnTo>
                <a:lnTo>
                  <a:pt x="116" y="294"/>
                </a:lnTo>
                <a:lnTo>
                  <a:pt x="120" y="290"/>
                </a:lnTo>
                <a:lnTo>
                  <a:pt x="125" y="286"/>
                </a:lnTo>
                <a:lnTo>
                  <a:pt x="131" y="283"/>
                </a:lnTo>
                <a:lnTo>
                  <a:pt x="138" y="279"/>
                </a:lnTo>
                <a:lnTo>
                  <a:pt x="145" y="277"/>
                </a:lnTo>
                <a:lnTo>
                  <a:pt x="163" y="273"/>
                </a:lnTo>
                <a:lnTo>
                  <a:pt x="183" y="271"/>
                </a:lnTo>
                <a:lnTo>
                  <a:pt x="293" y="268"/>
                </a:lnTo>
                <a:lnTo>
                  <a:pt x="293" y="373"/>
                </a:lnTo>
                <a:close/>
                <a:moveTo>
                  <a:pt x="231" y="0"/>
                </a:moveTo>
                <a:lnTo>
                  <a:pt x="231" y="0"/>
                </a:lnTo>
                <a:lnTo>
                  <a:pt x="198" y="1"/>
                </a:lnTo>
                <a:lnTo>
                  <a:pt x="166" y="5"/>
                </a:lnTo>
                <a:lnTo>
                  <a:pt x="136" y="8"/>
                </a:lnTo>
                <a:lnTo>
                  <a:pt x="109" y="14"/>
                </a:lnTo>
                <a:lnTo>
                  <a:pt x="86" y="20"/>
                </a:lnTo>
                <a:lnTo>
                  <a:pt x="66" y="25"/>
                </a:lnTo>
                <a:lnTo>
                  <a:pt x="49" y="31"/>
                </a:lnTo>
                <a:lnTo>
                  <a:pt x="37" y="37"/>
                </a:lnTo>
                <a:lnTo>
                  <a:pt x="59" y="114"/>
                </a:lnTo>
                <a:lnTo>
                  <a:pt x="59" y="114"/>
                </a:lnTo>
                <a:lnTo>
                  <a:pt x="71" y="110"/>
                </a:lnTo>
                <a:lnTo>
                  <a:pt x="104" y="102"/>
                </a:lnTo>
                <a:lnTo>
                  <a:pt x="125" y="97"/>
                </a:lnTo>
                <a:lnTo>
                  <a:pt x="150" y="92"/>
                </a:lnTo>
                <a:lnTo>
                  <a:pt x="175" y="90"/>
                </a:lnTo>
                <a:lnTo>
                  <a:pt x="201" y="89"/>
                </a:lnTo>
                <a:lnTo>
                  <a:pt x="201" y="89"/>
                </a:lnTo>
                <a:lnTo>
                  <a:pt x="222" y="90"/>
                </a:lnTo>
                <a:lnTo>
                  <a:pt x="240" y="92"/>
                </a:lnTo>
                <a:lnTo>
                  <a:pt x="248" y="95"/>
                </a:lnTo>
                <a:lnTo>
                  <a:pt x="257" y="97"/>
                </a:lnTo>
                <a:lnTo>
                  <a:pt x="263" y="100"/>
                </a:lnTo>
                <a:lnTo>
                  <a:pt x="269" y="105"/>
                </a:lnTo>
                <a:lnTo>
                  <a:pt x="275" y="110"/>
                </a:lnTo>
                <a:lnTo>
                  <a:pt x="280" y="114"/>
                </a:lnTo>
                <a:lnTo>
                  <a:pt x="283" y="121"/>
                </a:lnTo>
                <a:lnTo>
                  <a:pt x="286" y="128"/>
                </a:lnTo>
                <a:lnTo>
                  <a:pt x="289" y="135"/>
                </a:lnTo>
                <a:lnTo>
                  <a:pt x="291" y="144"/>
                </a:lnTo>
                <a:lnTo>
                  <a:pt x="292" y="153"/>
                </a:lnTo>
                <a:lnTo>
                  <a:pt x="292" y="164"/>
                </a:lnTo>
                <a:lnTo>
                  <a:pt x="292" y="197"/>
                </a:lnTo>
                <a:lnTo>
                  <a:pt x="201" y="197"/>
                </a:lnTo>
                <a:lnTo>
                  <a:pt x="201" y="197"/>
                </a:lnTo>
                <a:lnTo>
                  <a:pt x="174" y="198"/>
                </a:lnTo>
                <a:lnTo>
                  <a:pt x="148" y="201"/>
                </a:lnTo>
                <a:lnTo>
                  <a:pt x="125" y="204"/>
                </a:lnTo>
                <a:lnTo>
                  <a:pt x="105" y="210"/>
                </a:lnTo>
                <a:lnTo>
                  <a:pt x="86" y="216"/>
                </a:lnTo>
                <a:lnTo>
                  <a:pt x="69" y="224"/>
                </a:lnTo>
                <a:lnTo>
                  <a:pt x="55" y="232"/>
                </a:lnTo>
                <a:lnTo>
                  <a:pt x="43" y="242"/>
                </a:lnTo>
                <a:lnTo>
                  <a:pt x="32" y="253"/>
                </a:lnTo>
                <a:lnTo>
                  <a:pt x="23" y="264"/>
                </a:lnTo>
                <a:lnTo>
                  <a:pt x="16" y="276"/>
                </a:lnTo>
                <a:lnTo>
                  <a:pt x="10" y="288"/>
                </a:lnTo>
                <a:lnTo>
                  <a:pt x="6" y="302"/>
                </a:lnTo>
                <a:lnTo>
                  <a:pt x="2" y="316"/>
                </a:lnTo>
                <a:lnTo>
                  <a:pt x="1" y="330"/>
                </a:lnTo>
                <a:lnTo>
                  <a:pt x="0" y="344"/>
                </a:lnTo>
                <a:lnTo>
                  <a:pt x="0" y="344"/>
                </a:lnTo>
                <a:lnTo>
                  <a:pt x="1" y="362"/>
                </a:lnTo>
                <a:lnTo>
                  <a:pt x="3" y="380"/>
                </a:lnTo>
                <a:lnTo>
                  <a:pt x="8" y="395"/>
                </a:lnTo>
                <a:lnTo>
                  <a:pt x="14" y="408"/>
                </a:lnTo>
                <a:lnTo>
                  <a:pt x="22" y="421"/>
                </a:lnTo>
                <a:lnTo>
                  <a:pt x="30" y="433"/>
                </a:lnTo>
                <a:lnTo>
                  <a:pt x="39" y="442"/>
                </a:lnTo>
                <a:lnTo>
                  <a:pt x="51" y="450"/>
                </a:lnTo>
                <a:lnTo>
                  <a:pt x="61" y="458"/>
                </a:lnTo>
                <a:lnTo>
                  <a:pt x="74" y="464"/>
                </a:lnTo>
                <a:lnTo>
                  <a:pt x="86" y="468"/>
                </a:lnTo>
                <a:lnTo>
                  <a:pt x="100" y="473"/>
                </a:lnTo>
                <a:lnTo>
                  <a:pt x="114" y="475"/>
                </a:lnTo>
                <a:lnTo>
                  <a:pt x="128" y="478"/>
                </a:lnTo>
                <a:lnTo>
                  <a:pt x="141" y="479"/>
                </a:lnTo>
                <a:lnTo>
                  <a:pt x="155" y="480"/>
                </a:lnTo>
                <a:lnTo>
                  <a:pt x="155" y="480"/>
                </a:lnTo>
                <a:lnTo>
                  <a:pt x="170" y="479"/>
                </a:lnTo>
                <a:lnTo>
                  <a:pt x="185" y="478"/>
                </a:lnTo>
                <a:lnTo>
                  <a:pt x="213" y="474"/>
                </a:lnTo>
                <a:lnTo>
                  <a:pt x="236" y="468"/>
                </a:lnTo>
                <a:lnTo>
                  <a:pt x="255" y="462"/>
                </a:lnTo>
                <a:lnTo>
                  <a:pt x="271" y="456"/>
                </a:lnTo>
                <a:lnTo>
                  <a:pt x="284" y="450"/>
                </a:lnTo>
                <a:lnTo>
                  <a:pt x="292" y="445"/>
                </a:lnTo>
                <a:lnTo>
                  <a:pt x="297" y="444"/>
                </a:lnTo>
                <a:lnTo>
                  <a:pt x="297" y="444"/>
                </a:lnTo>
                <a:lnTo>
                  <a:pt x="299" y="445"/>
                </a:lnTo>
                <a:lnTo>
                  <a:pt x="304" y="447"/>
                </a:lnTo>
                <a:lnTo>
                  <a:pt x="311" y="450"/>
                </a:lnTo>
                <a:lnTo>
                  <a:pt x="320" y="453"/>
                </a:lnTo>
                <a:lnTo>
                  <a:pt x="332" y="457"/>
                </a:lnTo>
                <a:lnTo>
                  <a:pt x="350" y="460"/>
                </a:lnTo>
                <a:lnTo>
                  <a:pt x="370" y="462"/>
                </a:lnTo>
                <a:lnTo>
                  <a:pt x="397" y="463"/>
                </a:lnTo>
                <a:lnTo>
                  <a:pt x="397" y="137"/>
                </a:lnTo>
                <a:lnTo>
                  <a:pt x="397" y="137"/>
                </a:lnTo>
                <a:lnTo>
                  <a:pt x="397" y="119"/>
                </a:lnTo>
                <a:lnTo>
                  <a:pt x="395" y="103"/>
                </a:lnTo>
                <a:lnTo>
                  <a:pt x="391" y="88"/>
                </a:lnTo>
                <a:lnTo>
                  <a:pt x="387" y="74"/>
                </a:lnTo>
                <a:lnTo>
                  <a:pt x="380" y="62"/>
                </a:lnTo>
                <a:lnTo>
                  <a:pt x="373" y="51"/>
                </a:lnTo>
                <a:lnTo>
                  <a:pt x="364" y="40"/>
                </a:lnTo>
                <a:lnTo>
                  <a:pt x="353" y="32"/>
                </a:lnTo>
                <a:lnTo>
                  <a:pt x="343" y="24"/>
                </a:lnTo>
                <a:lnTo>
                  <a:pt x="330" y="17"/>
                </a:lnTo>
                <a:lnTo>
                  <a:pt x="316" y="13"/>
                </a:lnTo>
                <a:lnTo>
                  <a:pt x="301" y="8"/>
                </a:lnTo>
                <a:lnTo>
                  <a:pt x="285" y="5"/>
                </a:lnTo>
                <a:lnTo>
                  <a:pt x="268" y="2"/>
                </a:lnTo>
                <a:lnTo>
                  <a:pt x="251" y="1"/>
                </a:lnTo>
                <a:lnTo>
                  <a:pt x="231" y="0"/>
                </a:lnTo>
                <a:close/>
                <a:moveTo>
                  <a:pt x="1485" y="373"/>
                </a:moveTo>
                <a:lnTo>
                  <a:pt x="1485" y="373"/>
                </a:lnTo>
                <a:lnTo>
                  <a:pt x="1463" y="380"/>
                </a:lnTo>
                <a:lnTo>
                  <a:pt x="1433" y="389"/>
                </a:lnTo>
                <a:lnTo>
                  <a:pt x="1417" y="392"/>
                </a:lnTo>
                <a:lnTo>
                  <a:pt x="1400" y="396"/>
                </a:lnTo>
                <a:lnTo>
                  <a:pt x="1384" y="398"/>
                </a:lnTo>
                <a:lnTo>
                  <a:pt x="1369" y="398"/>
                </a:lnTo>
                <a:lnTo>
                  <a:pt x="1369" y="398"/>
                </a:lnTo>
                <a:lnTo>
                  <a:pt x="1353" y="398"/>
                </a:lnTo>
                <a:lnTo>
                  <a:pt x="1339" y="396"/>
                </a:lnTo>
                <a:lnTo>
                  <a:pt x="1325" y="391"/>
                </a:lnTo>
                <a:lnTo>
                  <a:pt x="1319" y="389"/>
                </a:lnTo>
                <a:lnTo>
                  <a:pt x="1315" y="385"/>
                </a:lnTo>
                <a:lnTo>
                  <a:pt x="1310" y="381"/>
                </a:lnTo>
                <a:lnTo>
                  <a:pt x="1306" y="377"/>
                </a:lnTo>
                <a:lnTo>
                  <a:pt x="1302" y="372"/>
                </a:lnTo>
                <a:lnTo>
                  <a:pt x="1299" y="366"/>
                </a:lnTo>
                <a:lnTo>
                  <a:pt x="1296" y="360"/>
                </a:lnTo>
                <a:lnTo>
                  <a:pt x="1294" y="353"/>
                </a:lnTo>
                <a:lnTo>
                  <a:pt x="1293" y="345"/>
                </a:lnTo>
                <a:lnTo>
                  <a:pt x="1293" y="337"/>
                </a:lnTo>
                <a:lnTo>
                  <a:pt x="1293" y="337"/>
                </a:lnTo>
                <a:lnTo>
                  <a:pt x="1294" y="323"/>
                </a:lnTo>
                <a:lnTo>
                  <a:pt x="1298" y="310"/>
                </a:lnTo>
                <a:lnTo>
                  <a:pt x="1300" y="305"/>
                </a:lnTo>
                <a:lnTo>
                  <a:pt x="1303" y="299"/>
                </a:lnTo>
                <a:lnTo>
                  <a:pt x="1307" y="294"/>
                </a:lnTo>
                <a:lnTo>
                  <a:pt x="1311" y="290"/>
                </a:lnTo>
                <a:lnTo>
                  <a:pt x="1317" y="286"/>
                </a:lnTo>
                <a:lnTo>
                  <a:pt x="1323" y="283"/>
                </a:lnTo>
                <a:lnTo>
                  <a:pt x="1330" y="279"/>
                </a:lnTo>
                <a:lnTo>
                  <a:pt x="1337" y="277"/>
                </a:lnTo>
                <a:lnTo>
                  <a:pt x="1354" y="273"/>
                </a:lnTo>
                <a:lnTo>
                  <a:pt x="1375" y="271"/>
                </a:lnTo>
                <a:lnTo>
                  <a:pt x="1485" y="268"/>
                </a:lnTo>
                <a:lnTo>
                  <a:pt x="1485" y="373"/>
                </a:lnTo>
                <a:close/>
                <a:moveTo>
                  <a:pt x="1423" y="0"/>
                </a:moveTo>
                <a:lnTo>
                  <a:pt x="1423" y="0"/>
                </a:lnTo>
                <a:lnTo>
                  <a:pt x="1388" y="1"/>
                </a:lnTo>
                <a:lnTo>
                  <a:pt x="1357" y="5"/>
                </a:lnTo>
                <a:lnTo>
                  <a:pt x="1328" y="8"/>
                </a:lnTo>
                <a:lnTo>
                  <a:pt x="1301" y="14"/>
                </a:lnTo>
                <a:lnTo>
                  <a:pt x="1278" y="20"/>
                </a:lnTo>
                <a:lnTo>
                  <a:pt x="1257" y="25"/>
                </a:lnTo>
                <a:lnTo>
                  <a:pt x="1241" y="31"/>
                </a:lnTo>
                <a:lnTo>
                  <a:pt x="1229" y="37"/>
                </a:lnTo>
                <a:lnTo>
                  <a:pt x="1250" y="114"/>
                </a:lnTo>
                <a:lnTo>
                  <a:pt x="1250" y="114"/>
                </a:lnTo>
                <a:lnTo>
                  <a:pt x="1263" y="110"/>
                </a:lnTo>
                <a:lnTo>
                  <a:pt x="1295" y="102"/>
                </a:lnTo>
                <a:lnTo>
                  <a:pt x="1316" y="97"/>
                </a:lnTo>
                <a:lnTo>
                  <a:pt x="1340" y="92"/>
                </a:lnTo>
                <a:lnTo>
                  <a:pt x="1365" y="90"/>
                </a:lnTo>
                <a:lnTo>
                  <a:pt x="1392" y="89"/>
                </a:lnTo>
                <a:lnTo>
                  <a:pt x="1392" y="89"/>
                </a:lnTo>
                <a:lnTo>
                  <a:pt x="1414" y="90"/>
                </a:lnTo>
                <a:lnTo>
                  <a:pt x="1432" y="92"/>
                </a:lnTo>
                <a:lnTo>
                  <a:pt x="1440" y="95"/>
                </a:lnTo>
                <a:lnTo>
                  <a:pt x="1447" y="97"/>
                </a:lnTo>
                <a:lnTo>
                  <a:pt x="1454" y="100"/>
                </a:lnTo>
                <a:lnTo>
                  <a:pt x="1461" y="105"/>
                </a:lnTo>
                <a:lnTo>
                  <a:pt x="1466" y="110"/>
                </a:lnTo>
                <a:lnTo>
                  <a:pt x="1470" y="114"/>
                </a:lnTo>
                <a:lnTo>
                  <a:pt x="1475" y="121"/>
                </a:lnTo>
                <a:lnTo>
                  <a:pt x="1478" y="128"/>
                </a:lnTo>
                <a:lnTo>
                  <a:pt x="1481" y="135"/>
                </a:lnTo>
                <a:lnTo>
                  <a:pt x="1482" y="144"/>
                </a:lnTo>
                <a:lnTo>
                  <a:pt x="1483" y="153"/>
                </a:lnTo>
                <a:lnTo>
                  <a:pt x="1484" y="164"/>
                </a:lnTo>
                <a:lnTo>
                  <a:pt x="1484" y="197"/>
                </a:lnTo>
                <a:lnTo>
                  <a:pt x="1392" y="197"/>
                </a:lnTo>
                <a:lnTo>
                  <a:pt x="1392" y="197"/>
                </a:lnTo>
                <a:lnTo>
                  <a:pt x="1364" y="198"/>
                </a:lnTo>
                <a:lnTo>
                  <a:pt x="1339" y="201"/>
                </a:lnTo>
                <a:lnTo>
                  <a:pt x="1316" y="204"/>
                </a:lnTo>
                <a:lnTo>
                  <a:pt x="1295" y="210"/>
                </a:lnTo>
                <a:lnTo>
                  <a:pt x="1277" y="216"/>
                </a:lnTo>
                <a:lnTo>
                  <a:pt x="1261" y="224"/>
                </a:lnTo>
                <a:lnTo>
                  <a:pt x="1247" y="232"/>
                </a:lnTo>
                <a:lnTo>
                  <a:pt x="1234" y="242"/>
                </a:lnTo>
                <a:lnTo>
                  <a:pt x="1223" y="253"/>
                </a:lnTo>
                <a:lnTo>
                  <a:pt x="1215" y="264"/>
                </a:lnTo>
                <a:lnTo>
                  <a:pt x="1207" y="276"/>
                </a:lnTo>
                <a:lnTo>
                  <a:pt x="1201" y="288"/>
                </a:lnTo>
                <a:lnTo>
                  <a:pt x="1198" y="302"/>
                </a:lnTo>
                <a:lnTo>
                  <a:pt x="1194" y="316"/>
                </a:lnTo>
                <a:lnTo>
                  <a:pt x="1192" y="330"/>
                </a:lnTo>
                <a:lnTo>
                  <a:pt x="1192" y="344"/>
                </a:lnTo>
                <a:lnTo>
                  <a:pt x="1192" y="344"/>
                </a:lnTo>
                <a:lnTo>
                  <a:pt x="1193" y="362"/>
                </a:lnTo>
                <a:lnTo>
                  <a:pt x="1195" y="380"/>
                </a:lnTo>
                <a:lnTo>
                  <a:pt x="1200" y="395"/>
                </a:lnTo>
                <a:lnTo>
                  <a:pt x="1206" y="408"/>
                </a:lnTo>
                <a:lnTo>
                  <a:pt x="1212" y="421"/>
                </a:lnTo>
                <a:lnTo>
                  <a:pt x="1222" y="433"/>
                </a:lnTo>
                <a:lnTo>
                  <a:pt x="1231" y="442"/>
                </a:lnTo>
                <a:lnTo>
                  <a:pt x="1241" y="450"/>
                </a:lnTo>
                <a:lnTo>
                  <a:pt x="1253" y="458"/>
                </a:lnTo>
                <a:lnTo>
                  <a:pt x="1265" y="464"/>
                </a:lnTo>
                <a:lnTo>
                  <a:pt x="1278" y="468"/>
                </a:lnTo>
                <a:lnTo>
                  <a:pt x="1291" y="473"/>
                </a:lnTo>
                <a:lnTo>
                  <a:pt x="1305" y="475"/>
                </a:lnTo>
                <a:lnTo>
                  <a:pt x="1318" y="478"/>
                </a:lnTo>
                <a:lnTo>
                  <a:pt x="1332" y="479"/>
                </a:lnTo>
                <a:lnTo>
                  <a:pt x="1346" y="480"/>
                </a:lnTo>
                <a:lnTo>
                  <a:pt x="1346" y="480"/>
                </a:lnTo>
                <a:lnTo>
                  <a:pt x="1362" y="479"/>
                </a:lnTo>
                <a:lnTo>
                  <a:pt x="1377" y="478"/>
                </a:lnTo>
                <a:lnTo>
                  <a:pt x="1403" y="474"/>
                </a:lnTo>
                <a:lnTo>
                  <a:pt x="1428" y="468"/>
                </a:lnTo>
                <a:lnTo>
                  <a:pt x="1447" y="462"/>
                </a:lnTo>
                <a:lnTo>
                  <a:pt x="1463" y="456"/>
                </a:lnTo>
                <a:lnTo>
                  <a:pt x="1476" y="450"/>
                </a:lnTo>
                <a:lnTo>
                  <a:pt x="1484" y="445"/>
                </a:lnTo>
                <a:lnTo>
                  <a:pt x="1489" y="444"/>
                </a:lnTo>
                <a:lnTo>
                  <a:pt x="1489" y="444"/>
                </a:lnTo>
                <a:lnTo>
                  <a:pt x="1491" y="445"/>
                </a:lnTo>
                <a:lnTo>
                  <a:pt x="1494" y="447"/>
                </a:lnTo>
                <a:lnTo>
                  <a:pt x="1501" y="450"/>
                </a:lnTo>
                <a:lnTo>
                  <a:pt x="1510" y="453"/>
                </a:lnTo>
                <a:lnTo>
                  <a:pt x="1524" y="457"/>
                </a:lnTo>
                <a:lnTo>
                  <a:pt x="1540" y="460"/>
                </a:lnTo>
                <a:lnTo>
                  <a:pt x="1562" y="462"/>
                </a:lnTo>
                <a:lnTo>
                  <a:pt x="1589" y="463"/>
                </a:lnTo>
                <a:lnTo>
                  <a:pt x="1589" y="137"/>
                </a:lnTo>
                <a:lnTo>
                  <a:pt x="1589" y="137"/>
                </a:lnTo>
                <a:lnTo>
                  <a:pt x="1589" y="119"/>
                </a:lnTo>
                <a:lnTo>
                  <a:pt x="1586" y="103"/>
                </a:lnTo>
                <a:lnTo>
                  <a:pt x="1583" y="88"/>
                </a:lnTo>
                <a:lnTo>
                  <a:pt x="1577" y="74"/>
                </a:lnTo>
                <a:lnTo>
                  <a:pt x="1571" y="62"/>
                </a:lnTo>
                <a:lnTo>
                  <a:pt x="1563" y="51"/>
                </a:lnTo>
                <a:lnTo>
                  <a:pt x="1555" y="40"/>
                </a:lnTo>
                <a:lnTo>
                  <a:pt x="1545" y="32"/>
                </a:lnTo>
                <a:lnTo>
                  <a:pt x="1533" y="24"/>
                </a:lnTo>
                <a:lnTo>
                  <a:pt x="1521" y="17"/>
                </a:lnTo>
                <a:lnTo>
                  <a:pt x="1508" y="13"/>
                </a:lnTo>
                <a:lnTo>
                  <a:pt x="1493" y="8"/>
                </a:lnTo>
                <a:lnTo>
                  <a:pt x="1477" y="5"/>
                </a:lnTo>
                <a:lnTo>
                  <a:pt x="1460" y="2"/>
                </a:lnTo>
                <a:lnTo>
                  <a:pt x="1441" y="1"/>
                </a:lnTo>
                <a:lnTo>
                  <a:pt x="1423" y="0"/>
                </a:lnTo>
                <a:close/>
                <a:moveTo>
                  <a:pt x="3080" y="355"/>
                </a:moveTo>
                <a:lnTo>
                  <a:pt x="3080" y="355"/>
                </a:lnTo>
                <a:lnTo>
                  <a:pt x="3055" y="366"/>
                </a:lnTo>
                <a:lnTo>
                  <a:pt x="3040" y="372"/>
                </a:lnTo>
                <a:lnTo>
                  <a:pt x="3024" y="376"/>
                </a:lnTo>
                <a:lnTo>
                  <a:pt x="3007" y="381"/>
                </a:lnTo>
                <a:lnTo>
                  <a:pt x="2989" y="384"/>
                </a:lnTo>
                <a:lnTo>
                  <a:pt x="2970" y="387"/>
                </a:lnTo>
                <a:lnTo>
                  <a:pt x="2951" y="388"/>
                </a:lnTo>
                <a:lnTo>
                  <a:pt x="2951" y="388"/>
                </a:lnTo>
                <a:lnTo>
                  <a:pt x="2938" y="388"/>
                </a:lnTo>
                <a:lnTo>
                  <a:pt x="2927" y="387"/>
                </a:lnTo>
                <a:lnTo>
                  <a:pt x="2916" y="384"/>
                </a:lnTo>
                <a:lnTo>
                  <a:pt x="2908" y="382"/>
                </a:lnTo>
                <a:lnTo>
                  <a:pt x="2900" y="378"/>
                </a:lnTo>
                <a:lnTo>
                  <a:pt x="2893" y="374"/>
                </a:lnTo>
                <a:lnTo>
                  <a:pt x="2887" y="368"/>
                </a:lnTo>
                <a:lnTo>
                  <a:pt x="2883" y="362"/>
                </a:lnTo>
                <a:lnTo>
                  <a:pt x="2878" y="355"/>
                </a:lnTo>
                <a:lnTo>
                  <a:pt x="2875" y="348"/>
                </a:lnTo>
                <a:lnTo>
                  <a:pt x="2872" y="339"/>
                </a:lnTo>
                <a:lnTo>
                  <a:pt x="2870" y="330"/>
                </a:lnTo>
                <a:lnTo>
                  <a:pt x="2868" y="308"/>
                </a:lnTo>
                <a:lnTo>
                  <a:pt x="2868" y="283"/>
                </a:lnTo>
                <a:lnTo>
                  <a:pt x="2868" y="5"/>
                </a:lnTo>
                <a:lnTo>
                  <a:pt x="2852" y="5"/>
                </a:lnTo>
                <a:lnTo>
                  <a:pt x="2852" y="5"/>
                </a:lnTo>
                <a:lnTo>
                  <a:pt x="2830" y="5"/>
                </a:lnTo>
                <a:lnTo>
                  <a:pt x="2803" y="7"/>
                </a:lnTo>
                <a:lnTo>
                  <a:pt x="2778" y="9"/>
                </a:lnTo>
                <a:lnTo>
                  <a:pt x="2763" y="12"/>
                </a:lnTo>
                <a:lnTo>
                  <a:pt x="2763" y="295"/>
                </a:lnTo>
                <a:lnTo>
                  <a:pt x="2763" y="295"/>
                </a:lnTo>
                <a:lnTo>
                  <a:pt x="2763" y="318"/>
                </a:lnTo>
                <a:lnTo>
                  <a:pt x="2764" y="339"/>
                </a:lnTo>
                <a:lnTo>
                  <a:pt x="2767" y="359"/>
                </a:lnTo>
                <a:lnTo>
                  <a:pt x="2769" y="377"/>
                </a:lnTo>
                <a:lnTo>
                  <a:pt x="2774" y="393"/>
                </a:lnTo>
                <a:lnTo>
                  <a:pt x="2779" y="408"/>
                </a:lnTo>
                <a:lnTo>
                  <a:pt x="2786" y="422"/>
                </a:lnTo>
                <a:lnTo>
                  <a:pt x="2794" y="434"/>
                </a:lnTo>
                <a:lnTo>
                  <a:pt x="2803" y="445"/>
                </a:lnTo>
                <a:lnTo>
                  <a:pt x="2815" y="455"/>
                </a:lnTo>
                <a:lnTo>
                  <a:pt x="2829" y="462"/>
                </a:lnTo>
                <a:lnTo>
                  <a:pt x="2843" y="468"/>
                </a:lnTo>
                <a:lnTo>
                  <a:pt x="2860" y="473"/>
                </a:lnTo>
                <a:lnTo>
                  <a:pt x="2878" y="477"/>
                </a:lnTo>
                <a:lnTo>
                  <a:pt x="2899" y="479"/>
                </a:lnTo>
                <a:lnTo>
                  <a:pt x="2922" y="480"/>
                </a:lnTo>
                <a:lnTo>
                  <a:pt x="2922" y="480"/>
                </a:lnTo>
                <a:lnTo>
                  <a:pt x="2940" y="479"/>
                </a:lnTo>
                <a:lnTo>
                  <a:pt x="2956" y="478"/>
                </a:lnTo>
                <a:lnTo>
                  <a:pt x="2973" y="477"/>
                </a:lnTo>
                <a:lnTo>
                  <a:pt x="2987" y="473"/>
                </a:lnTo>
                <a:lnTo>
                  <a:pt x="3014" y="467"/>
                </a:lnTo>
                <a:lnTo>
                  <a:pt x="3037" y="460"/>
                </a:lnTo>
                <a:lnTo>
                  <a:pt x="3055" y="453"/>
                </a:lnTo>
                <a:lnTo>
                  <a:pt x="3068" y="448"/>
                </a:lnTo>
                <a:lnTo>
                  <a:pt x="3082" y="442"/>
                </a:lnTo>
                <a:lnTo>
                  <a:pt x="3082" y="442"/>
                </a:lnTo>
                <a:lnTo>
                  <a:pt x="3089" y="445"/>
                </a:lnTo>
                <a:lnTo>
                  <a:pt x="3097" y="449"/>
                </a:lnTo>
                <a:lnTo>
                  <a:pt x="3108" y="452"/>
                </a:lnTo>
                <a:lnTo>
                  <a:pt x="3122" y="456"/>
                </a:lnTo>
                <a:lnTo>
                  <a:pt x="3139" y="459"/>
                </a:lnTo>
                <a:lnTo>
                  <a:pt x="3160" y="462"/>
                </a:lnTo>
                <a:lnTo>
                  <a:pt x="3184" y="463"/>
                </a:lnTo>
                <a:lnTo>
                  <a:pt x="3184" y="12"/>
                </a:lnTo>
                <a:lnTo>
                  <a:pt x="3184" y="12"/>
                </a:lnTo>
                <a:lnTo>
                  <a:pt x="3149" y="7"/>
                </a:lnTo>
                <a:lnTo>
                  <a:pt x="3123" y="6"/>
                </a:lnTo>
                <a:lnTo>
                  <a:pt x="3100" y="5"/>
                </a:lnTo>
                <a:lnTo>
                  <a:pt x="3080" y="5"/>
                </a:lnTo>
                <a:lnTo>
                  <a:pt x="3080" y="355"/>
                </a:lnTo>
                <a:close/>
                <a:moveTo>
                  <a:pt x="3307" y="463"/>
                </a:moveTo>
                <a:lnTo>
                  <a:pt x="3307" y="463"/>
                </a:lnTo>
                <a:lnTo>
                  <a:pt x="3319" y="465"/>
                </a:lnTo>
                <a:lnTo>
                  <a:pt x="3351" y="471"/>
                </a:lnTo>
                <a:lnTo>
                  <a:pt x="3374" y="474"/>
                </a:lnTo>
                <a:lnTo>
                  <a:pt x="3400" y="477"/>
                </a:lnTo>
                <a:lnTo>
                  <a:pt x="3430" y="479"/>
                </a:lnTo>
                <a:lnTo>
                  <a:pt x="3463" y="480"/>
                </a:lnTo>
                <a:lnTo>
                  <a:pt x="3463" y="480"/>
                </a:lnTo>
                <a:lnTo>
                  <a:pt x="3480" y="479"/>
                </a:lnTo>
                <a:lnTo>
                  <a:pt x="3496" y="478"/>
                </a:lnTo>
                <a:lnTo>
                  <a:pt x="3513" y="477"/>
                </a:lnTo>
                <a:lnTo>
                  <a:pt x="3529" y="473"/>
                </a:lnTo>
                <a:lnTo>
                  <a:pt x="3547" y="470"/>
                </a:lnTo>
                <a:lnTo>
                  <a:pt x="3563" y="464"/>
                </a:lnTo>
                <a:lnTo>
                  <a:pt x="3578" y="458"/>
                </a:lnTo>
                <a:lnTo>
                  <a:pt x="3593" y="451"/>
                </a:lnTo>
                <a:lnTo>
                  <a:pt x="3605" y="442"/>
                </a:lnTo>
                <a:lnTo>
                  <a:pt x="3618" y="432"/>
                </a:lnTo>
                <a:lnTo>
                  <a:pt x="3629" y="420"/>
                </a:lnTo>
                <a:lnTo>
                  <a:pt x="3639" y="407"/>
                </a:lnTo>
                <a:lnTo>
                  <a:pt x="3647" y="392"/>
                </a:lnTo>
                <a:lnTo>
                  <a:pt x="3652" y="375"/>
                </a:lnTo>
                <a:lnTo>
                  <a:pt x="3656" y="357"/>
                </a:lnTo>
                <a:lnTo>
                  <a:pt x="3657" y="337"/>
                </a:lnTo>
                <a:lnTo>
                  <a:pt x="3657" y="337"/>
                </a:lnTo>
                <a:lnTo>
                  <a:pt x="3656" y="323"/>
                </a:lnTo>
                <a:lnTo>
                  <a:pt x="3655" y="310"/>
                </a:lnTo>
                <a:lnTo>
                  <a:pt x="3651" y="299"/>
                </a:lnTo>
                <a:lnTo>
                  <a:pt x="3647" y="287"/>
                </a:lnTo>
                <a:lnTo>
                  <a:pt x="3641" y="278"/>
                </a:lnTo>
                <a:lnTo>
                  <a:pt x="3634" y="268"/>
                </a:lnTo>
                <a:lnTo>
                  <a:pt x="3626" y="260"/>
                </a:lnTo>
                <a:lnTo>
                  <a:pt x="3618" y="252"/>
                </a:lnTo>
                <a:lnTo>
                  <a:pt x="3608" y="243"/>
                </a:lnTo>
                <a:lnTo>
                  <a:pt x="3596" y="237"/>
                </a:lnTo>
                <a:lnTo>
                  <a:pt x="3585" y="228"/>
                </a:lnTo>
                <a:lnTo>
                  <a:pt x="3571" y="223"/>
                </a:lnTo>
                <a:lnTo>
                  <a:pt x="3542" y="210"/>
                </a:lnTo>
                <a:lnTo>
                  <a:pt x="3510" y="197"/>
                </a:lnTo>
                <a:lnTo>
                  <a:pt x="3510" y="197"/>
                </a:lnTo>
                <a:lnTo>
                  <a:pt x="3474" y="183"/>
                </a:lnTo>
                <a:lnTo>
                  <a:pt x="3459" y="177"/>
                </a:lnTo>
                <a:lnTo>
                  <a:pt x="3445" y="170"/>
                </a:lnTo>
                <a:lnTo>
                  <a:pt x="3434" y="162"/>
                </a:lnTo>
                <a:lnTo>
                  <a:pt x="3429" y="157"/>
                </a:lnTo>
                <a:lnTo>
                  <a:pt x="3426" y="152"/>
                </a:lnTo>
                <a:lnTo>
                  <a:pt x="3422" y="148"/>
                </a:lnTo>
                <a:lnTo>
                  <a:pt x="3420" y="142"/>
                </a:lnTo>
                <a:lnTo>
                  <a:pt x="3419" y="136"/>
                </a:lnTo>
                <a:lnTo>
                  <a:pt x="3419" y="130"/>
                </a:lnTo>
                <a:lnTo>
                  <a:pt x="3419" y="130"/>
                </a:lnTo>
                <a:lnTo>
                  <a:pt x="3419" y="123"/>
                </a:lnTo>
                <a:lnTo>
                  <a:pt x="3421" y="117"/>
                </a:lnTo>
                <a:lnTo>
                  <a:pt x="3426" y="108"/>
                </a:lnTo>
                <a:lnTo>
                  <a:pt x="3433" y="100"/>
                </a:lnTo>
                <a:lnTo>
                  <a:pt x="3437" y="97"/>
                </a:lnTo>
                <a:lnTo>
                  <a:pt x="3442" y="93"/>
                </a:lnTo>
                <a:lnTo>
                  <a:pt x="3449" y="91"/>
                </a:lnTo>
                <a:lnTo>
                  <a:pt x="3456" y="88"/>
                </a:lnTo>
                <a:lnTo>
                  <a:pt x="3464" y="85"/>
                </a:lnTo>
                <a:lnTo>
                  <a:pt x="3472" y="84"/>
                </a:lnTo>
                <a:lnTo>
                  <a:pt x="3482" y="83"/>
                </a:lnTo>
                <a:lnTo>
                  <a:pt x="3494" y="83"/>
                </a:lnTo>
                <a:lnTo>
                  <a:pt x="3494" y="83"/>
                </a:lnTo>
                <a:lnTo>
                  <a:pt x="3516" y="84"/>
                </a:lnTo>
                <a:lnTo>
                  <a:pt x="3537" y="87"/>
                </a:lnTo>
                <a:lnTo>
                  <a:pt x="3557" y="91"/>
                </a:lnTo>
                <a:lnTo>
                  <a:pt x="3575" y="96"/>
                </a:lnTo>
                <a:lnTo>
                  <a:pt x="3602" y="105"/>
                </a:lnTo>
                <a:lnTo>
                  <a:pt x="3612" y="110"/>
                </a:lnTo>
                <a:lnTo>
                  <a:pt x="3639" y="33"/>
                </a:lnTo>
                <a:lnTo>
                  <a:pt x="3639" y="33"/>
                </a:lnTo>
                <a:lnTo>
                  <a:pt x="3618" y="24"/>
                </a:lnTo>
                <a:lnTo>
                  <a:pt x="3603" y="18"/>
                </a:lnTo>
                <a:lnTo>
                  <a:pt x="3585" y="14"/>
                </a:lnTo>
                <a:lnTo>
                  <a:pt x="3564" y="8"/>
                </a:lnTo>
                <a:lnTo>
                  <a:pt x="3540" y="5"/>
                </a:lnTo>
                <a:lnTo>
                  <a:pt x="3513" y="1"/>
                </a:lnTo>
                <a:lnTo>
                  <a:pt x="3484" y="0"/>
                </a:lnTo>
                <a:lnTo>
                  <a:pt x="3484" y="0"/>
                </a:lnTo>
                <a:lnTo>
                  <a:pt x="3468" y="1"/>
                </a:lnTo>
                <a:lnTo>
                  <a:pt x="3452" y="2"/>
                </a:lnTo>
                <a:lnTo>
                  <a:pt x="3436" y="5"/>
                </a:lnTo>
                <a:lnTo>
                  <a:pt x="3421" y="9"/>
                </a:lnTo>
                <a:lnTo>
                  <a:pt x="3406" y="14"/>
                </a:lnTo>
                <a:lnTo>
                  <a:pt x="3392" y="20"/>
                </a:lnTo>
                <a:lnTo>
                  <a:pt x="3379" y="27"/>
                </a:lnTo>
                <a:lnTo>
                  <a:pt x="3366" y="35"/>
                </a:lnTo>
                <a:lnTo>
                  <a:pt x="3354" y="44"/>
                </a:lnTo>
                <a:lnTo>
                  <a:pt x="3344" y="53"/>
                </a:lnTo>
                <a:lnTo>
                  <a:pt x="3335" y="65"/>
                </a:lnTo>
                <a:lnTo>
                  <a:pt x="3328" y="77"/>
                </a:lnTo>
                <a:lnTo>
                  <a:pt x="3321" y="90"/>
                </a:lnTo>
                <a:lnTo>
                  <a:pt x="3316" y="105"/>
                </a:lnTo>
                <a:lnTo>
                  <a:pt x="3314" y="120"/>
                </a:lnTo>
                <a:lnTo>
                  <a:pt x="3313" y="137"/>
                </a:lnTo>
                <a:lnTo>
                  <a:pt x="3313" y="137"/>
                </a:lnTo>
                <a:lnTo>
                  <a:pt x="3314" y="153"/>
                </a:lnTo>
                <a:lnTo>
                  <a:pt x="3316" y="168"/>
                </a:lnTo>
                <a:lnTo>
                  <a:pt x="3321" y="183"/>
                </a:lnTo>
                <a:lnTo>
                  <a:pt x="3328" y="196"/>
                </a:lnTo>
                <a:lnTo>
                  <a:pt x="3335" y="208"/>
                </a:lnTo>
                <a:lnTo>
                  <a:pt x="3344" y="218"/>
                </a:lnTo>
                <a:lnTo>
                  <a:pt x="3354" y="227"/>
                </a:lnTo>
                <a:lnTo>
                  <a:pt x="3365" y="235"/>
                </a:lnTo>
                <a:lnTo>
                  <a:pt x="3376" y="243"/>
                </a:lnTo>
                <a:lnTo>
                  <a:pt x="3389" y="250"/>
                </a:lnTo>
                <a:lnTo>
                  <a:pt x="3402" y="257"/>
                </a:lnTo>
                <a:lnTo>
                  <a:pt x="3414" y="263"/>
                </a:lnTo>
                <a:lnTo>
                  <a:pt x="3441" y="272"/>
                </a:lnTo>
                <a:lnTo>
                  <a:pt x="3467" y="282"/>
                </a:lnTo>
                <a:lnTo>
                  <a:pt x="3467" y="282"/>
                </a:lnTo>
                <a:lnTo>
                  <a:pt x="3499" y="293"/>
                </a:lnTo>
                <a:lnTo>
                  <a:pt x="3514" y="299"/>
                </a:lnTo>
                <a:lnTo>
                  <a:pt x="3527" y="306"/>
                </a:lnTo>
                <a:lnTo>
                  <a:pt x="3537" y="314"/>
                </a:lnTo>
                <a:lnTo>
                  <a:pt x="3544" y="322"/>
                </a:lnTo>
                <a:lnTo>
                  <a:pt x="3548" y="327"/>
                </a:lnTo>
                <a:lnTo>
                  <a:pt x="3550" y="332"/>
                </a:lnTo>
                <a:lnTo>
                  <a:pt x="3551" y="337"/>
                </a:lnTo>
                <a:lnTo>
                  <a:pt x="3551" y="343"/>
                </a:lnTo>
                <a:lnTo>
                  <a:pt x="3551" y="343"/>
                </a:lnTo>
                <a:lnTo>
                  <a:pt x="3551" y="353"/>
                </a:lnTo>
                <a:lnTo>
                  <a:pt x="3548" y="363"/>
                </a:lnTo>
                <a:lnTo>
                  <a:pt x="3545" y="368"/>
                </a:lnTo>
                <a:lnTo>
                  <a:pt x="3542" y="373"/>
                </a:lnTo>
                <a:lnTo>
                  <a:pt x="3539" y="376"/>
                </a:lnTo>
                <a:lnTo>
                  <a:pt x="3534" y="381"/>
                </a:lnTo>
                <a:lnTo>
                  <a:pt x="3528" y="384"/>
                </a:lnTo>
                <a:lnTo>
                  <a:pt x="3521" y="388"/>
                </a:lnTo>
                <a:lnTo>
                  <a:pt x="3514" y="390"/>
                </a:lnTo>
                <a:lnTo>
                  <a:pt x="3505" y="392"/>
                </a:lnTo>
                <a:lnTo>
                  <a:pt x="3495" y="395"/>
                </a:lnTo>
                <a:lnTo>
                  <a:pt x="3484" y="396"/>
                </a:lnTo>
                <a:lnTo>
                  <a:pt x="3458" y="397"/>
                </a:lnTo>
                <a:lnTo>
                  <a:pt x="3458" y="397"/>
                </a:lnTo>
                <a:lnTo>
                  <a:pt x="3434" y="397"/>
                </a:lnTo>
                <a:lnTo>
                  <a:pt x="3411" y="395"/>
                </a:lnTo>
                <a:lnTo>
                  <a:pt x="3368" y="390"/>
                </a:lnTo>
                <a:lnTo>
                  <a:pt x="3338" y="385"/>
                </a:lnTo>
                <a:lnTo>
                  <a:pt x="3327" y="383"/>
                </a:lnTo>
                <a:lnTo>
                  <a:pt x="3307" y="463"/>
                </a:lnTo>
                <a:close/>
                <a:moveTo>
                  <a:pt x="1845" y="90"/>
                </a:moveTo>
                <a:lnTo>
                  <a:pt x="1845" y="90"/>
                </a:lnTo>
                <a:lnTo>
                  <a:pt x="1861" y="87"/>
                </a:lnTo>
                <a:lnTo>
                  <a:pt x="1881" y="84"/>
                </a:lnTo>
                <a:lnTo>
                  <a:pt x="1904" y="82"/>
                </a:lnTo>
                <a:lnTo>
                  <a:pt x="1928" y="82"/>
                </a:lnTo>
                <a:lnTo>
                  <a:pt x="1928" y="82"/>
                </a:lnTo>
                <a:lnTo>
                  <a:pt x="1943" y="82"/>
                </a:lnTo>
                <a:lnTo>
                  <a:pt x="1956" y="83"/>
                </a:lnTo>
                <a:lnTo>
                  <a:pt x="1969" y="87"/>
                </a:lnTo>
                <a:lnTo>
                  <a:pt x="1982" y="90"/>
                </a:lnTo>
                <a:lnTo>
                  <a:pt x="1994" y="95"/>
                </a:lnTo>
                <a:lnTo>
                  <a:pt x="2004" y="100"/>
                </a:lnTo>
                <a:lnTo>
                  <a:pt x="2015" y="108"/>
                </a:lnTo>
                <a:lnTo>
                  <a:pt x="2025" y="117"/>
                </a:lnTo>
                <a:lnTo>
                  <a:pt x="2033" y="127"/>
                </a:lnTo>
                <a:lnTo>
                  <a:pt x="2041" y="137"/>
                </a:lnTo>
                <a:lnTo>
                  <a:pt x="2048" y="150"/>
                </a:lnTo>
                <a:lnTo>
                  <a:pt x="2053" y="165"/>
                </a:lnTo>
                <a:lnTo>
                  <a:pt x="2058" y="180"/>
                </a:lnTo>
                <a:lnTo>
                  <a:pt x="2061" y="197"/>
                </a:lnTo>
                <a:lnTo>
                  <a:pt x="2063" y="216"/>
                </a:lnTo>
                <a:lnTo>
                  <a:pt x="2064" y="237"/>
                </a:lnTo>
                <a:lnTo>
                  <a:pt x="2064" y="237"/>
                </a:lnTo>
                <a:lnTo>
                  <a:pt x="2064" y="256"/>
                </a:lnTo>
                <a:lnTo>
                  <a:pt x="2063" y="275"/>
                </a:lnTo>
                <a:lnTo>
                  <a:pt x="2060" y="292"/>
                </a:lnTo>
                <a:lnTo>
                  <a:pt x="2057" y="308"/>
                </a:lnTo>
                <a:lnTo>
                  <a:pt x="2053" y="323"/>
                </a:lnTo>
                <a:lnTo>
                  <a:pt x="2049" y="336"/>
                </a:lnTo>
                <a:lnTo>
                  <a:pt x="2042" y="348"/>
                </a:lnTo>
                <a:lnTo>
                  <a:pt x="2035" y="359"/>
                </a:lnTo>
                <a:lnTo>
                  <a:pt x="2026" y="368"/>
                </a:lnTo>
                <a:lnTo>
                  <a:pt x="2015" y="376"/>
                </a:lnTo>
                <a:lnTo>
                  <a:pt x="2004" y="383"/>
                </a:lnTo>
                <a:lnTo>
                  <a:pt x="1990" y="389"/>
                </a:lnTo>
                <a:lnTo>
                  <a:pt x="1975" y="392"/>
                </a:lnTo>
                <a:lnTo>
                  <a:pt x="1958" y="396"/>
                </a:lnTo>
                <a:lnTo>
                  <a:pt x="1940" y="398"/>
                </a:lnTo>
                <a:lnTo>
                  <a:pt x="1919" y="398"/>
                </a:lnTo>
                <a:lnTo>
                  <a:pt x="1919" y="398"/>
                </a:lnTo>
                <a:lnTo>
                  <a:pt x="1892" y="397"/>
                </a:lnTo>
                <a:lnTo>
                  <a:pt x="1868" y="396"/>
                </a:lnTo>
                <a:lnTo>
                  <a:pt x="1845" y="393"/>
                </a:lnTo>
                <a:lnTo>
                  <a:pt x="1845" y="90"/>
                </a:lnTo>
                <a:close/>
                <a:moveTo>
                  <a:pt x="1934" y="0"/>
                </a:moveTo>
                <a:lnTo>
                  <a:pt x="1934" y="0"/>
                </a:lnTo>
                <a:lnTo>
                  <a:pt x="1910" y="1"/>
                </a:lnTo>
                <a:lnTo>
                  <a:pt x="1885" y="2"/>
                </a:lnTo>
                <a:lnTo>
                  <a:pt x="1860" y="5"/>
                </a:lnTo>
                <a:lnTo>
                  <a:pt x="1834" y="8"/>
                </a:lnTo>
                <a:lnTo>
                  <a:pt x="1808" y="12"/>
                </a:lnTo>
                <a:lnTo>
                  <a:pt x="1784" y="16"/>
                </a:lnTo>
                <a:lnTo>
                  <a:pt x="1761" y="22"/>
                </a:lnTo>
                <a:lnTo>
                  <a:pt x="1740" y="29"/>
                </a:lnTo>
                <a:lnTo>
                  <a:pt x="1740" y="465"/>
                </a:lnTo>
                <a:lnTo>
                  <a:pt x="1740" y="465"/>
                </a:lnTo>
                <a:lnTo>
                  <a:pt x="1758" y="468"/>
                </a:lnTo>
                <a:lnTo>
                  <a:pt x="1778" y="471"/>
                </a:lnTo>
                <a:lnTo>
                  <a:pt x="1823" y="475"/>
                </a:lnTo>
                <a:lnTo>
                  <a:pt x="1872" y="479"/>
                </a:lnTo>
                <a:lnTo>
                  <a:pt x="1915" y="480"/>
                </a:lnTo>
                <a:lnTo>
                  <a:pt x="1915" y="480"/>
                </a:lnTo>
                <a:lnTo>
                  <a:pt x="1950" y="479"/>
                </a:lnTo>
                <a:lnTo>
                  <a:pt x="1980" y="477"/>
                </a:lnTo>
                <a:lnTo>
                  <a:pt x="2009" y="472"/>
                </a:lnTo>
                <a:lnTo>
                  <a:pt x="2035" y="465"/>
                </a:lnTo>
                <a:lnTo>
                  <a:pt x="2058" y="458"/>
                </a:lnTo>
                <a:lnTo>
                  <a:pt x="2080" y="448"/>
                </a:lnTo>
                <a:lnTo>
                  <a:pt x="2089" y="442"/>
                </a:lnTo>
                <a:lnTo>
                  <a:pt x="2098" y="436"/>
                </a:lnTo>
                <a:lnTo>
                  <a:pt x="2107" y="429"/>
                </a:lnTo>
                <a:lnTo>
                  <a:pt x="2116" y="422"/>
                </a:lnTo>
                <a:lnTo>
                  <a:pt x="2122" y="414"/>
                </a:lnTo>
                <a:lnTo>
                  <a:pt x="2129" y="406"/>
                </a:lnTo>
                <a:lnTo>
                  <a:pt x="2136" y="398"/>
                </a:lnTo>
                <a:lnTo>
                  <a:pt x="2142" y="389"/>
                </a:lnTo>
                <a:lnTo>
                  <a:pt x="2147" y="378"/>
                </a:lnTo>
                <a:lnTo>
                  <a:pt x="2152" y="369"/>
                </a:lnTo>
                <a:lnTo>
                  <a:pt x="2160" y="346"/>
                </a:lnTo>
                <a:lnTo>
                  <a:pt x="2166" y="322"/>
                </a:lnTo>
                <a:lnTo>
                  <a:pt x="2171" y="297"/>
                </a:lnTo>
                <a:lnTo>
                  <a:pt x="2173" y="268"/>
                </a:lnTo>
                <a:lnTo>
                  <a:pt x="2174" y="237"/>
                </a:lnTo>
                <a:lnTo>
                  <a:pt x="2174" y="237"/>
                </a:lnTo>
                <a:lnTo>
                  <a:pt x="2173" y="210"/>
                </a:lnTo>
                <a:lnTo>
                  <a:pt x="2170" y="183"/>
                </a:lnTo>
                <a:lnTo>
                  <a:pt x="2165" y="160"/>
                </a:lnTo>
                <a:lnTo>
                  <a:pt x="2158" y="137"/>
                </a:lnTo>
                <a:lnTo>
                  <a:pt x="2149" y="117"/>
                </a:lnTo>
                <a:lnTo>
                  <a:pt x="2137" y="97"/>
                </a:lnTo>
                <a:lnTo>
                  <a:pt x="2125" y="80"/>
                </a:lnTo>
                <a:lnTo>
                  <a:pt x="2110" y="63"/>
                </a:lnTo>
                <a:lnTo>
                  <a:pt x="2094" y="48"/>
                </a:lnTo>
                <a:lnTo>
                  <a:pt x="2075" y="36"/>
                </a:lnTo>
                <a:lnTo>
                  <a:pt x="2056" y="25"/>
                </a:lnTo>
                <a:lnTo>
                  <a:pt x="2034" y="16"/>
                </a:lnTo>
                <a:lnTo>
                  <a:pt x="2011" y="9"/>
                </a:lnTo>
                <a:lnTo>
                  <a:pt x="1987" y="5"/>
                </a:lnTo>
                <a:lnTo>
                  <a:pt x="1960" y="1"/>
                </a:lnTo>
                <a:lnTo>
                  <a:pt x="1934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dirty="0">
              <a:solidFill>
                <a:srgbClr val="005EB8"/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5"/>
          </p:nvPr>
        </p:nvSpPr>
        <p:spPr/>
        <p:txBody>
          <a:bodyPr/>
          <a:lstStyle>
            <a:lvl1pPr>
              <a:defRPr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r>
              <a:rPr lang="en-GB" dirty="0" smtClean="0">
                <a:solidFill>
                  <a:srgbClr val="FFFFFF">
                    <a:lumMod val="65000"/>
                  </a:srgbClr>
                </a:solidFill>
              </a:rPr>
              <a:t>© 2014 Amadeus IT Group SA</a:t>
            </a:r>
            <a:endParaRPr lang="en-GB" dirty="0">
              <a:solidFill>
                <a:srgbClr val="FFFFFF">
                  <a:lumMod val="65000"/>
                </a:srgbClr>
              </a:solidFill>
            </a:endParaRPr>
          </a:p>
        </p:txBody>
      </p:sp>
      <p:sp>
        <p:nvSpPr>
          <p:cNvPr id="45" name="Text Box 12"/>
          <p:cNvSpPr txBox="1">
            <a:spLocks noChangeArrowheads="1"/>
          </p:cNvSpPr>
          <p:nvPr userDrawn="1"/>
        </p:nvSpPr>
        <p:spPr bwMode="auto">
          <a:xfrm>
            <a:off x="11604201" y="5004288"/>
            <a:ext cx="1681163" cy="96949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tabLst>
                <a:tab pos="177800" algn="l"/>
              </a:tabLst>
              <a:defRPr/>
            </a:pPr>
            <a:r>
              <a:rPr lang="en-GB" sz="900" b="1" dirty="0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Change the Year in the Copyright field</a:t>
            </a:r>
            <a:r>
              <a:rPr lang="en-GB" sz="900" dirty="0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/>
            </a:r>
            <a:br>
              <a:rPr lang="en-GB" sz="900" dirty="0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</a:br>
            <a:r>
              <a:rPr lang="en-GB" sz="900" b="1" dirty="0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1. </a:t>
            </a:r>
            <a:r>
              <a:rPr lang="en-GB" sz="900" dirty="0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Click ‘Insert’ in Top menu</a:t>
            </a:r>
            <a:br>
              <a:rPr lang="en-GB" sz="900" dirty="0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</a:br>
            <a:r>
              <a:rPr lang="en-GB" sz="900" b="1" dirty="0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2. </a:t>
            </a:r>
            <a:r>
              <a:rPr lang="en-GB" sz="900" dirty="0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Click ’Header &amp; Footer’ </a:t>
            </a:r>
            <a:br>
              <a:rPr lang="en-GB" sz="900" dirty="0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</a:br>
            <a:r>
              <a:rPr lang="en-GB" sz="900" b="1" dirty="0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3. </a:t>
            </a:r>
            <a:r>
              <a:rPr lang="en-GB" sz="900" dirty="0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Write new Year </a:t>
            </a:r>
            <a:br>
              <a:rPr lang="en-GB" sz="900" dirty="0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</a:br>
            <a:r>
              <a:rPr lang="en-GB" sz="900" dirty="0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	in field ‘Footer’</a:t>
            </a:r>
            <a:br>
              <a:rPr lang="en-GB" sz="900" dirty="0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</a:br>
            <a:r>
              <a:rPr lang="en-GB" sz="900" b="1" dirty="0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4. </a:t>
            </a:r>
            <a:r>
              <a:rPr lang="en-GB" sz="900" dirty="0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Click ‘Apply to All’</a:t>
            </a:r>
          </a:p>
        </p:txBody>
      </p:sp>
      <p:sp>
        <p:nvSpPr>
          <p:cNvPr id="47" name="Text Placeholder 33"/>
          <p:cNvSpPr>
            <a:spLocks noGrp="1"/>
          </p:cNvSpPr>
          <p:nvPr>
            <p:ph type="body" sz="quarter" idx="13" hasCustomPrompt="1"/>
          </p:nvPr>
        </p:nvSpPr>
        <p:spPr>
          <a:xfrm>
            <a:off x="-14173" y="4680096"/>
            <a:ext cx="2555775" cy="1800079"/>
          </a:xfrm>
          <a:custGeom>
            <a:avLst/>
            <a:gdLst>
              <a:gd name="connsiteX0" fmla="*/ 0 w 2555775"/>
              <a:gd name="connsiteY0" fmla="*/ 0 h 1800079"/>
              <a:gd name="connsiteX1" fmla="*/ 2555775 w 2555775"/>
              <a:gd name="connsiteY1" fmla="*/ 0 h 1800079"/>
              <a:gd name="connsiteX2" fmla="*/ 2555775 w 2555775"/>
              <a:gd name="connsiteY2" fmla="*/ 1800079 h 1800079"/>
              <a:gd name="connsiteX3" fmla="*/ 0 w 2555775"/>
              <a:gd name="connsiteY3" fmla="*/ 1800079 h 1800079"/>
              <a:gd name="connsiteX4" fmla="*/ 0 w 2555775"/>
              <a:gd name="connsiteY4" fmla="*/ 0 h 1800079"/>
              <a:gd name="connsiteX0" fmla="*/ 0 w 2555775"/>
              <a:gd name="connsiteY0" fmla="*/ 3862 h 1803941"/>
              <a:gd name="connsiteX1" fmla="*/ 426191 w 2555775"/>
              <a:gd name="connsiteY1" fmla="*/ 0 h 1803941"/>
              <a:gd name="connsiteX2" fmla="*/ 2555775 w 2555775"/>
              <a:gd name="connsiteY2" fmla="*/ 3862 h 1803941"/>
              <a:gd name="connsiteX3" fmla="*/ 2555775 w 2555775"/>
              <a:gd name="connsiteY3" fmla="*/ 1803941 h 1803941"/>
              <a:gd name="connsiteX4" fmla="*/ 0 w 2555775"/>
              <a:gd name="connsiteY4" fmla="*/ 1803941 h 1803941"/>
              <a:gd name="connsiteX5" fmla="*/ 0 w 2555775"/>
              <a:gd name="connsiteY5" fmla="*/ 3862 h 1803941"/>
              <a:gd name="connsiteX0" fmla="*/ 0 w 2555775"/>
              <a:gd name="connsiteY0" fmla="*/ 0 h 1800079"/>
              <a:gd name="connsiteX1" fmla="*/ 354422 w 2555775"/>
              <a:gd name="connsiteY1" fmla="*/ 275243 h 1800079"/>
              <a:gd name="connsiteX2" fmla="*/ 2555775 w 2555775"/>
              <a:gd name="connsiteY2" fmla="*/ 0 h 1800079"/>
              <a:gd name="connsiteX3" fmla="*/ 2555775 w 2555775"/>
              <a:gd name="connsiteY3" fmla="*/ 1800079 h 1800079"/>
              <a:gd name="connsiteX4" fmla="*/ 0 w 2555775"/>
              <a:gd name="connsiteY4" fmla="*/ 1800079 h 1800079"/>
              <a:gd name="connsiteX5" fmla="*/ 0 w 2555775"/>
              <a:gd name="connsiteY5" fmla="*/ 0 h 1800079"/>
              <a:gd name="connsiteX0" fmla="*/ 0 w 2555775"/>
              <a:gd name="connsiteY0" fmla="*/ 0 h 1800079"/>
              <a:gd name="connsiteX1" fmla="*/ 354422 w 2555775"/>
              <a:gd name="connsiteY1" fmla="*/ 275243 h 1800079"/>
              <a:gd name="connsiteX2" fmla="*/ 2555775 w 2555775"/>
              <a:gd name="connsiteY2" fmla="*/ 0 h 1800079"/>
              <a:gd name="connsiteX3" fmla="*/ 2555775 w 2555775"/>
              <a:gd name="connsiteY3" fmla="*/ 1800079 h 1800079"/>
              <a:gd name="connsiteX4" fmla="*/ 0 w 2555775"/>
              <a:gd name="connsiteY4" fmla="*/ 1800079 h 1800079"/>
              <a:gd name="connsiteX5" fmla="*/ 0 w 2555775"/>
              <a:gd name="connsiteY5" fmla="*/ 0 h 1800079"/>
              <a:gd name="connsiteX0" fmla="*/ 0 w 2555775"/>
              <a:gd name="connsiteY0" fmla="*/ 0 h 1800079"/>
              <a:gd name="connsiteX1" fmla="*/ 354422 w 2555775"/>
              <a:gd name="connsiteY1" fmla="*/ 275243 h 1800079"/>
              <a:gd name="connsiteX2" fmla="*/ 2555775 w 2555775"/>
              <a:gd name="connsiteY2" fmla="*/ 0 h 1800079"/>
              <a:gd name="connsiteX3" fmla="*/ 2555775 w 2555775"/>
              <a:gd name="connsiteY3" fmla="*/ 1800079 h 1800079"/>
              <a:gd name="connsiteX4" fmla="*/ 0 w 2555775"/>
              <a:gd name="connsiteY4" fmla="*/ 1800079 h 1800079"/>
              <a:gd name="connsiteX5" fmla="*/ 0 w 2555775"/>
              <a:gd name="connsiteY5" fmla="*/ 0 h 1800079"/>
              <a:gd name="connsiteX0" fmla="*/ 0 w 2555775"/>
              <a:gd name="connsiteY0" fmla="*/ 0 h 1800079"/>
              <a:gd name="connsiteX1" fmla="*/ 354422 w 2555775"/>
              <a:gd name="connsiteY1" fmla="*/ 275243 h 1800079"/>
              <a:gd name="connsiteX2" fmla="*/ 2555775 w 2555775"/>
              <a:gd name="connsiteY2" fmla="*/ 0 h 1800079"/>
              <a:gd name="connsiteX3" fmla="*/ 2555775 w 2555775"/>
              <a:gd name="connsiteY3" fmla="*/ 1800079 h 1800079"/>
              <a:gd name="connsiteX4" fmla="*/ 0 w 2555775"/>
              <a:gd name="connsiteY4" fmla="*/ 1800079 h 1800079"/>
              <a:gd name="connsiteX5" fmla="*/ 0 w 2555775"/>
              <a:gd name="connsiteY5" fmla="*/ 0 h 1800079"/>
              <a:gd name="connsiteX0" fmla="*/ 0 w 2555775"/>
              <a:gd name="connsiteY0" fmla="*/ 0 h 1800079"/>
              <a:gd name="connsiteX1" fmla="*/ 354422 w 2555775"/>
              <a:gd name="connsiteY1" fmla="*/ 275243 h 1800079"/>
              <a:gd name="connsiteX2" fmla="*/ 2555775 w 2555775"/>
              <a:gd name="connsiteY2" fmla="*/ 0 h 1800079"/>
              <a:gd name="connsiteX3" fmla="*/ 2555775 w 2555775"/>
              <a:gd name="connsiteY3" fmla="*/ 1800079 h 1800079"/>
              <a:gd name="connsiteX4" fmla="*/ 0 w 2555775"/>
              <a:gd name="connsiteY4" fmla="*/ 1800079 h 1800079"/>
              <a:gd name="connsiteX5" fmla="*/ 0 w 2555775"/>
              <a:gd name="connsiteY5" fmla="*/ 0 h 1800079"/>
              <a:gd name="connsiteX0" fmla="*/ 0 w 2555775"/>
              <a:gd name="connsiteY0" fmla="*/ 0 h 1800079"/>
              <a:gd name="connsiteX1" fmla="*/ 354422 w 2555775"/>
              <a:gd name="connsiteY1" fmla="*/ 275243 h 1800079"/>
              <a:gd name="connsiteX2" fmla="*/ 2555775 w 2555775"/>
              <a:gd name="connsiteY2" fmla="*/ 0 h 1800079"/>
              <a:gd name="connsiteX3" fmla="*/ 2555775 w 2555775"/>
              <a:gd name="connsiteY3" fmla="*/ 1800079 h 1800079"/>
              <a:gd name="connsiteX4" fmla="*/ 0 w 2555775"/>
              <a:gd name="connsiteY4" fmla="*/ 1800079 h 1800079"/>
              <a:gd name="connsiteX5" fmla="*/ 0 w 2555775"/>
              <a:gd name="connsiteY5" fmla="*/ 0 h 1800079"/>
              <a:gd name="connsiteX0" fmla="*/ 0 w 2555775"/>
              <a:gd name="connsiteY0" fmla="*/ 0 h 1800079"/>
              <a:gd name="connsiteX1" fmla="*/ 354422 w 2555775"/>
              <a:gd name="connsiteY1" fmla="*/ 275243 h 1800079"/>
              <a:gd name="connsiteX2" fmla="*/ 2555775 w 2555775"/>
              <a:gd name="connsiteY2" fmla="*/ 0 h 1800079"/>
              <a:gd name="connsiteX3" fmla="*/ 2555775 w 2555775"/>
              <a:gd name="connsiteY3" fmla="*/ 1800079 h 1800079"/>
              <a:gd name="connsiteX4" fmla="*/ 0 w 2555775"/>
              <a:gd name="connsiteY4" fmla="*/ 1800079 h 1800079"/>
              <a:gd name="connsiteX5" fmla="*/ 0 w 2555775"/>
              <a:gd name="connsiteY5" fmla="*/ 0 h 1800079"/>
              <a:gd name="connsiteX0" fmla="*/ 0 w 2555775"/>
              <a:gd name="connsiteY0" fmla="*/ 0 h 1800079"/>
              <a:gd name="connsiteX1" fmla="*/ 354422 w 2555775"/>
              <a:gd name="connsiteY1" fmla="*/ 275243 h 1800079"/>
              <a:gd name="connsiteX2" fmla="*/ 2555775 w 2555775"/>
              <a:gd name="connsiteY2" fmla="*/ 0 h 1800079"/>
              <a:gd name="connsiteX3" fmla="*/ 2555775 w 2555775"/>
              <a:gd name="connsiteY3" fmla="*/ 1800079 h 1800079"/>
              <a:gd name="connsiteX4" fmla="*/ 0 w 2555775"/>
              <a:gd name="connsiteY4" fmla="*/ 1800079 h 1800079"/>
              <a:gd name="connsiteX5" fmla="*/ 0 w 2555775"/>
              <a:gd name="connsiteY5" fmla="*/ 0 h 1800079"/>
              <a:gd name="connsiteX0" fmla="*/ 0 w 2555775"/>
              <a:gd name="connsiteY0" fmla="*/ 0 h 1800079"/>
              <a:gd name="connsiteX1" fmla="*/ 354422 w 2555775"/>
              <a:gd name="connsiteY1" fmla="*/ 275243 h 1800079"/>
              <a:gd name="connsiteX2" fmla="*/ 2555775 w 2555775"/>
              <a:gd name="connsiteY2" fmla="*/ 0 h 1800079"/>
              <a:gd name="connsiteX3" fmla="*/ 2555775 w 2555775"/>
              <a:gd name="connsiteY3" fmla="*/ 1800079 h 1800079"/>
              <a:gd name="connsiteX4" fmla="*/ 0 w 2555775"/>
              <a:gd name="connsiteY4" fmla="*/ 1800079 h 1800079"/>
              <a:gd name="connsiteX5" fmla="*/ 0 w 2555775"/>
              <a:gd name="connsiteY5" fmla="*/ 0 h 1800079"/>
              <a:gd name="connsiteX0" fmla="*/ 0 w 2555775"/>
              <a:gd name="connsiteY0" fmla="*/ 80263 h 1880342"/>
              <a:gd name="connsiteX1" fmla="*/ 354422 w 2555775"/>
              <a:gd name="connsiteY1" fmla="*/ 355506 h 1880342"/>
              <a:gd name="connsiteX2" fmla="*/ 1004779 w 2555775"/>
              <a:gd name="connsiteY2" fmla="*/ 318181 h 1880342"/>
              <a:gd name="connsiteX3" fmla="*/ 2555775 w 2555775"/>
              <a:gd name="connsiteY3" fmla="*/ 80263 h 1880342"/>
              <a:gd name="connsiteX4" fmla="*/ 2555775 w 2555775"/>
              <a:gd name="connsiteY4" fmla="*/ 1880342 h 1880342"/>
              <a:gd name="connsiteX5" fmla="*/ 0 w 2555775"/>
              <a:gd name="connsiteY5" fmla="*/ 1880342 h 1880342"/>
              <a:gd name="connsiteX6" fmla="*/ 0 w 2555775"/>
              <a:gd name="connsiteY6" fmla="*/ 80263 h 1880342"/>
              <a:gd name="connsiteX0" fmla="*/ 0 w 2555775"/>
              <a:gd name="connsiteY0" fmla="*/ 71741 h 1871820"/>
              <a:gd name="connsiteX1" fmla="*/ 354422 w 2555775"/>
              <a:gd name="connsiteY1" fmla="*/ 346984 h 1871820"/>
              <a:gd name="connsiteX2" fmla="*/ 1052404 w 2555775"/>
              <a:gd name="connsiteY2" fmla="*/ 385859 h 1871820"/>
              <a:gd name="connsiteX3" fmla="*/ 2555775 w 2555775"/>
              <a:gd name="connsiteY3" fmla="*/ 71741 h 1871820"/>
              <a:gd name="connsiteX4" fmla="*/ 2555775 w 2555775"/>
              <a:gd name="connsiteY4" fmla="*/ 1871820 h 1871820"/>
              <a:gd name="connsiteX5" fmla="*/ 0 w 2555775"/>
              <a:gd name="connsiteY5" fmla="*/ 1871820 h 1871820"/>
              <a:gd name="connsiteX6" fmla="*/ 0 w 2555775"/>
              <a:gd name="connsiteY6" fmla="*/ 71741 h 1871820"/>
              <a:gd name="connsiteX0" fmla="*/ 0 w 2555775"/>
              <a:gd name="connsiteY0" fmla="*/ 71741 h 1871820"/>
              <a:gd name="connsiteX1" fmla="*/ 354422 w 2555775"/>
              <a:gd name="connsiteY1" fmla="*/ 346984 h 1871820"/>
              <a:gd name="connsiteX2" fmla="*/ 1052404 w 2555775"/>
              <a:gd name="connsiteY2" fmla="*/ 385859 h 1871820"/>
              <a:gd name="connsiteX3" fmla="*/ 2555775 w 2555775"/>
              <a:gd name="connsiteY3" fmla="*/ 71741 h 1871820"/>
              <a:gd name="connsiteX4" fmla="*/ 2555775 w 2555775"/>
              <a:gd name="connsiteY4" fmla="*/ 1871820 h 1871820"/>
              <a:gd name="connsiteX5" fmla="*/ 0 w 2555775"/>
              <a:gd name="connsiteY5" fmla="*/ 1871820 h 1871820"/>
              <a:gd name="connsiteX6" fmla="*/ 0 w 2555775"/>
              <a:gd name="connsiteY6" fmla="*/ 71741 h 1871820"/>
              <a:gd name="connsiteX0" fmla="*/ 0 w 2555775"/>
              <a:gd name="connsiteY0" fmla="*/ 71741 h 1871820"/>
              <a:gd name="connsiteX1" fmla="*/ 354422 w 2555775"/>
              <a:gd name="connsiteY1" fmla="*/ 346984 h 1871820"/>
              <a:gd name="connsiteX2" fmla="*/ 1052404 w 2555775"/>
              <a:gd name="connsiteY2" fmla="*/ 385859 h 1871820"/>
              <a:gd name="connsiteX3" fmla="*/ 2555775 w 2555775"/>
              <a:gd name="connsiteY3" fmla="*/ 71741 h 1871820"/>
              <a:gd name="connsiteX4" fmla="*/ 2555775 w 2555775"/>
              <a:gd name="connsiteY4" fmla="*/ 1871820 h 1871820"/>
              <a:gd name="connsiteX5" fmla="*/ 0 w 2555775"/>
              <a:gd name="connsiteY5" fmla="*/ 1871820 h 1871820"/>
              <a:gd name="connsiteX6" fmla="*/ 0 w 2555775"/>
              <a:gd name="connsiteY6" fmla="*/ 71741 h 1871820"/>
              <a:gd name="connsiteX0" fmla="*/ 0 w 2555775"/>
              <a:gd name="connsiteY0" fmla="*/ 71033 h 1871112"/>
              <a:gd name="connsiteX1" fmla="*/ 354422 w 2555775"/>
              <a:gd name="connsiteY1" fmla="*/ 346276 h 1871112"/>
              <a:gd name="connsiteX2" fmla="*/ 1050023 w 2555775"/>
              <a:gd name="connsiteY2" fmla="*/ 392294 h 1871112"/>
              <a:gd name="connsiteX3" fmla="*/ 2555775 w 2555775"/>
              <a:gd name="connsiteY3" fmla="*/ 71033 h 1871112"/>
              <a:gd name="connsiteX4" fmla="*/ 2555775 w 2555775"/>
              <a:gd name="connsiteY4" fmla="*/ 1871112 h 1871112"/>
              <a:gd name="connsiteX5" fmla="*/ 0 w 2555775"/>
              <a:gd name="connsiteY5" fmla="*/ 1871112 h 1871112"/>
              <a:gd name="connsiteX6" fmla="*/ 0 w 2555775"/>
              <a:gd name="connsiteY6" fmla="*/ 71033 h 1871112"/>
              <a:gd name="connsiteX0" fmla="*/ 0 w 2555775"/>
              <a:gd name="connsiteY0" fmla="*/ 71033 h 1871112"/>
              <a:gd name="connsiteX1" fmla="*/ 354422 w 2555775"/>
              <a:gd name="connsiteY1" fmla="*/ 346276 h 1871112"/>
              <a:gd name="connsiteX2" fmla="*/ 1050023 w 2555775"/>
              <a:gd name="connsiteY2" fmla="*/ 392294 h 1871112"/>
              <a:gd name="connsiteX3" fmla="*/ 2555775 w 2555775"/>
              <a:gd name="connsiteY3" fmla="*/ 71033 h 1871112"/>
              <a:gd name="connsiteX4" fmla="*/ 2555775 w 2555775"/>
              <a:gd name="connsiteY4" fmla="*/ 1871112 h 1871112"/>
              <a:gd name="connsiteX5" fmla="*/ 0 w 2555775"/>
              <a:gd name="connsiteY5" fmla="*/ 1871112 h 1871112"/>
              <a:gd name="connsiteX6" fmla="*/ 0 w 2555775"/>
              <a:gd name="connsiteY6" fmla="*/ 71033 h 1871112"/>
              <a:gd name="connsiteX0" fmla="*/ 0 w 2555775"/>
              <a:gd name="connsiteY0" fmla="*/ 71033 h 1871112"/>
              <a:gd name="connsiteX1" fmla="*/ 354422 w 2555775"/>
              <a:gd name="connsiteY1" fmla="*/ 346276 h 1871112"/>
              <a:gd name="connsiteX2" fmla="*/ 1050023 w 2555775"/>
              <a:gd name="connsiteY2" fmla="*/ 392294 h 1871112"/>
              <a:gd name="connsiteX3" fmla="*/ 2555775 w 2555775"/>
              <a:gd name="connsiteY3" fmla="*/ 71033 h 1871112"/>
              <a:gd name="connsiteX4" fmla="*/ 2555775 w 2555775"/>
              <a:gd name="connsiteY4" fmla="*/ 1871112 h 1871112"/>
              <a:gd name="connsiteX5" fmla="*/ 0 w 2555775"/>
              <a:gd name="connsiteY5" fmla="*/ 1871112 h 1871112"/>
              <a:gd name="connsiteX6" fmla="*/ 0 w 2555775"/>
              <a:gd name="connsiteY6" fmla="*/ 71033 h 1871112"/>
              <a:gd name="connsiteX0" fmla="*/ 0 w 2555775"/>
              <a:gd name="connsiteY0" fmla="*/ 71033 h 1871112"/>
              <a:gd name="connsiteX1" fmla="*/ 354422 w 2555775"/>
              <a:gd name="connsiteY1" fmla="*/ 346276 h 1871112"/>
              <a:gd name="connsiteX2" fmla="*/ 1050023 w 2555775"/>
              <a:gd name="connsiteY2" fmla="*/ 392294 h 1871112"/>
              <a:gd name="connsiteX3" fmla="*/ 2555775 w 2555775"/>
              <a:gd name="connsiteY3" fmla="*/ 71033 h 1871112"/>
              <a:gd name="connsiteX4" fmla="*/ 2555775 w 2555775"/>
              <a:gd name="connsiteY4" fmla="*/ 1871112 h 1871112"/>
              <a:gd name="connsiteX5" fmla="*/ 0 w 2555775"/>
              <a:gd name="connsiteY5" fmla="*/ 1871112 h 1871112"/>
              <a:gd name="connsiteX6" fmla="*/ 0 w 2555775"/>
              <a:gd name="connsiteY6" fmla="*/ 71033 h 1871112"/>
              <a:gd name="connsiteX0" fmla="*/ 0 w 2555775"/>
              <a:gd name="connsiteY0" fmla="*/ 132609 h 1932688"/>
              <a:gd name="connsiteX1" fmla="*/ 354422 w 2555775"/>
              <a:gd name="connsiteY1" fmla="*/ 407852 h 1932688"/>
              <a:gd name="connsiteX2" fmla="*/ 1050023 w 2555775"/>
              <a:gd name="connsiteY2" fmla="*/ 453870 h 1932688"/>
              <a:gd name="connsiteX3" fmla="*/ 1862029 w 2555775"/>
              <a:gd name="connsiteY3" fmla="*/ 170502 h 1932688"/>
              <a:gd name="connsiteX4" fmla="*/ 2555775 w 2555775"/>
              <a:gd name="connsiteY4" fmla="*/ 132609 h 1932688"/>
              <a:gd name="connsiteX5" fmla="*/ 2555775 w 2555775"/>
              <a:gd name="connsiteY5" fmla="*/ 1932688 h 1932688"/>
              <a:gd name="connsiteX6" fmla="*/ 0 w 2555775"/>
              <a:gd name="connsiteY6" fmla="*/ 1932688 h 1932688"/>
              <a:gd name="connsiteX7" fmla="*/ 0 w 2555775"/>
              <a:gd name="connsiteY7" fmla="*/ 132609 h 1932688"/>
              <a:gd name="connsiteX0" fmla="*/ 0 w 2555775"/>
              <a:gd name="connsiteY0" fmla="*/ 88359 h 1888438"/>
              <a:gd name="connsiteX1" fmla="*/ 354422 w 2555775"/>
              <a:gd name="connsiteY1" fmla="*/ 363602 h 1888438"/>
              <a:gd name="connsiteX2" fmla="*/ 1050023 w 2555775"/>
              <a:gd name="connsiteY2" fmla="*/ 409620 h 1888438"/>
              <a:gd name="connsiteX3" fmla="*/ 1519129 w 2555775"/>
              <a:gd name="connsiteY3" fmla="*/ 376283 h 1888438"/>
              <a:gd name="connsiteX4" fmla="*/ 2555775 w 2555775"/>
              <a:gd name="connsiteY4" fmla="*/ 88359 h 1888438"/>
              <a:gd name="connsiteX5" fmla="*/ 2555775 w 2555775"/>
              <a:gd name="connsiteY5" fmla="*/ 1888438 h 1888438"/>
              <a:gd name="connsiteX6" fmla="*/ 0 w 2555775"/>
              <a:gd name="connsiteY6" fmla="*/ 1888438 h 1888438"/>
              <a:gd name="connsiteX7" fmla="*/ 0 w 2555775"/>
              <a:gd name="connsiteY7" fmla="*/ 88359 h 1888438"/>
              <a:gd name="connsiteX0" fmla="*/ 0 w 2555775"/>
              <a:gd name="connsiteY0" fmla="*/ 88359 h 1888438"/>
              <a:gd name="connsiteX1" fmla="*/ 354422 w 2555775"/>
              <a:gd name="connsiteY1" fmla="*/ 363602 h 1888438"/>
              <a:gd name="connsiteX2" fmla="*/ 1050023 w 2555775"/>
              <a:gd name="connsiteY2" fmla="*/ 409620 h 1888438"/>
              <a:gd name="connsiteX3" fmla="*/ 1519129 w 2555775"/>
              <a:gd name="connsiteY3" fmla="*/ 376283 h 1888438"/>
              <a:gd name="connsiteX4" fmla="*/ 2555775 w 2555775"/>
              <a:gd name="connsiteY4" fmla="*/ 88359 h 1888438"/>
              <a:gd name="connsiteX5" fmla="*/ 2555775 w 2555775"/>
              <a:gd name="connsiteY5" fmla="*/ 1888438 h 1888438"/>
              <a:gd name="connsiteX6" fmla="*/ 0 w 2555775"/>
              <a:gd name="connsiteY6" fmla="*/ 1888438 h 1888438"/>
              <a:gd name="connsiteX7" fmla="*/ 0 w 2555775"/>
              <a:gd name="connsiteY7" fmla="*/ 88359 h 1888438"/>
              <a:gd name="connsiteX0" fmla="*/ 0 w 2555775"/>
              <a:gd name="connsiteY0" fmla="*/ 88359 h 1888438"/>
              <a:gd name="connsiteX1" fmla="*/ 354422 w 2555775"/>
              <a:gd name="connsiteY1" fmla="*/ 363602 h 1888438"/>
              <a:gd name="connsiteX2" fmla="*/ 1050023 w 2555775"/>
              <a:gd name="connsiteY2" fmla="*/ 409620 h 1888438"/>
              <a:gd name="connsiteX3" fmla="*/ 1519129 w 2555775"/>
              <a:gd name="connsiteY3" fmla="*/ 376283 h 1888438"/>
              <a:gd name="connsiteX4" fmla="*/ 2555775 w 2555775"/>
              <a:gd name="connsiteY4" fmla="*/ 88359 h 1888438"/>
              <a:gd name="connsiteX5" fmla="*/ 2555775 w 2555775"/>
              <a:gd name="connsiteY5" fmla="*/ 1888438 h 1888438"/>
              <a:gd name="connsiteX6" fmla="*/ 0 w 2555775"/>
              <a:gd name="connsiteY6" fmla="*/ 1888438 h 1888438"/>
              <a:gd name="connsiteX7" fmla="*/ 0 w 2555775"/>
              <a:gd name="connsiteY7" fmla="*/ 88359 h 1888438"/>
              <a:gd name="connsiteX0" fmla="*/ 0 w 2555775"/>
              <a:gd name="connsiteY0" fmla="*/ 88359 h 1888438"/>
              <a:gd name="connsiteX1" fmla="*/ 354422 w 2555775"/>
              <a:gd name="connsiteY1" fmla="*/ 363602 h 1888438"/>
              <a:gd name="connsiteX2" fmla="*/ 1050023 w 2555775"/>
              <a:gd name="connsiteY2" fmla="*/ 409620 h 1888438"/>
              <a:gd name="connsiteX3" fmla="*/ 1519129 w 2555775"/>
              <a:gd name="connsiteY3" fmla="*/ 376283 h 1888438"/>
              <a:gd name="connsiteX4" fmla="*/ 2555775 w 2555775"/>
              <a:gd name="connsiteY4" fmla="*/ 88359 h 1888438"/>
              <a:gd name="connsiteX5" fmla="*/ 2555775 w 2555775"/>
              <a:gd name="connsiteY5" fmla="*/ 1888438 h 1888438"/>
              <a:gd name="connsiteX6" fmla="*/ 0 w 2555775"/>
              <a:gd name="connsiteY6" fmla="*/ 1888438 h 1888438"/>
              <a:gd name="connsiteX7" fmla="*/ 0 w 2555775"/>
              <a:gd name="connsiteY7" fmla="*/ 88359 h 1888438"/>
              <a:gd name="connsiteX0" fmla="*/ 0 w 2555775"/>
              <a:gd name="connsiteY0" fmla="*/ 0 h 1800079"/>
              <a:gd name="connsiteX1" fmla="*/ 354422 w 2555775"/>
              <a:gd name="connsiteY1" fmla="*/ 275243 h 1800079"/>
              <a:gd name="connsiteX2" fmla="*/ 1050023 w 2555775"/>
              <a:gd name="connsiteY2" fmla="*/ 321261 h 1800079"/>
              <a:gd name="connsiteX3" fmla="*/ 1519129 w 2555775"/>
              <a:gd name="connsiteY3" fmla="*/ 287924 h 1800079"/>
              <a:gd name="connsiteX4" fmla="*/ 2555775 w 2555775"/>
              <a:gd name="connsiteY4" fmla="*/ 1164432 h 1800079"/>
              <a:gd name="connsiteX5" fmla="*/ 2555775 w 2555775"/>
              <a:gd name="connsiteY5" fmla="*/ 1800079 h 1800079"/>
              <a:gd name="connsiteX6" fmla="*/ 0 w 2555775"/>
              <a:gd name="connsiteY6" fmla="*/ 1800079 h 1800079"/>
              <a:gd name="connsiteX7" fmla="*/ 0 w 2555775"/>
              <a:gd name="connsiteY7" fmla="*/ 0 h 1800079"/>
              <a:gd name="connsiteX0" fmla="*/ 0 w 2555775"/>
              <a:gd name="connsiteY0" fmla="*/ 0 h 1800079"/>
              <a:gd name="connsiteX1" fmla="*/ 354422 w 2555775"/>
              <a:gd name="connsiteY1" fmla="*/ 275243 h 1800079"/>
              <a:gd name="connsiteX2" fmla="*/ 1050023 w 2555775"/>
              <a:gd name="connsiteY2" fmla="*/ 321261 h 1800079"/>
              <a:gd name="connsiteX3" fmla="*/ 1519129 w 2555775"/>
              <a:gd name="connsiteY3" fmla="*/ 287924 h 1800079"/>
              <a:gd name="connsiteX4" fmla="*/ 2085867 w 2555775"/>
              <a:gd name="connsiteY4" fmla="*/ 597486 h 1800079"/>
              <a:gd name="connsiteX5" fmla="*/ 2555775 w 2555775"/>
              <a:gd name="connsiteY5" fmla="*/ 1164432 h 1800079"/>
              <a:gd name="connsiteX6" fmla="*/ 2555775 w 2555775"/>
              <a:gd name="connsiteY6" fmla="*/ 1800079 h 1800079"/>
              <a:gd name="connsiteX7" fmla="*/ 0 w 2555775"/>
              <a:gd name="connsiteY7" fmla="*/ 1800079 h 1800079"/>
              <a:gd name="connsiteX8" fmla="*/ 0 w 2555775"/>
              <a:gd name="connsiteY8" fmla="*/ 0 h 1800079"/>
              <a:gd name="connsiteX0" fmla="*/ 0 w 2555775"/>
              <a:gd name="connsiteY0" fmla="*/ 0 h 1800079"/>
              <a:gd name="connsiteX1" fmla="*/ 354422 w 2555775"/>
              <a:gd name="connsiteY1" fmla="*/ 275243 h 1800079"/>
              <a:gd name="connsiteX2" fmla="*/ 1050023 w 2555775"/>
              <a:gd name="connsiteY2" fmla="*/ 321261 h 1800079"/>
              <a:gd name="connsiteX3" fmla="*/ 1519129 w 2555775"/>
              <a:gd name="connsiteY3" fmla="*/ 287924 h 1800079"/>
              <a:gd name="connsiteX4" fmla="*/ 2221598 w 2555775"/>
              <a:gd name="connsiteY4" fmla="*/ 471279 h 1800079"/>
              <a:gd name="connsiteX5" fmla="*/ 2555775 w 2555775"/>
              <a:gd name="connsiteY5" fmla="*/ 1164432 h 1800079"/>
              <a:gd name="connsiteX6" fmla="*/ 2555775 w 2555775"/>
              <a:gd name="connsiteY6" fmla="*/ 1800079 h 1800079"/>
              <a:gd name="connsiteX7" fmla="*/ 0 w 2555775"/>
              <a:gd name="connsiteY7" fmla="*/ 1800079 h 1800079"/>
              <a:gd name="connsiteX8" fmla="*/ 0 w 2555775"/>
              <a:gd name="connsiteY8" fmla="*/ 0 h 1800079"/>
              <a:gd name="connsiteX0" fmla="*/ 0 w 2555775"/>
              <a:gd name="connsiteY0" fmla="*/ 0 h 1800079"/>
              <a:gd name="connsiteX1" fmla="*/ 354422 w 2555775"/>
              <a:gd name="connsiteY1" fmla="*/ 275243 h 1800079"/>
              <a:gd name="connsiteX2" fmla="*/ 1050023 w 2555775"/>
              <a:gd name="connsiteY2" fmla="*/ 321261 h 1800079"/>
              <a:gd name="connsiteX3" fmla="*/ 1519129 w 2555775"/>
              <a:gd name="connsiteY3" fmla="*/ 287924 h 1800079"/>
              <a:gd name="connsiteX4" fmla="*/ 2221598 w 2555775"/>
              <a:gd name="connsiteY4" fmla="*/ 471279 h 1800079"/>
              <a:gd name="connsiteX5" fmla="*/ 2555775 w 2555775"/>
              <a:gd name="connsiteY5" fmla="*/ 1164432 h 1800079"/>
              <a:gd name="connsiteX6" fmla="*/ 2555775 w 2555775"/>
              <a:gd name="connsiteY6" fmla="*/ 1800079 h 1800079"/>
              <a:gd name="connsiteX7" fmla="*/ 0 w 2555775"/>
              <a:gd name="connsiteY7" fmla="*/ 1800079 h 1800079"/>
              <a:gd name="connsiteX8" fmla="*/ 0 w 2555775"/>
              <a:gd name="connsiteY8" fmla="*/ 0 h 1800079"/>
              <a:gd name="connsiteX0" fmla="*/ 0 w 2555807"/>
              <a:gd name="connsiteY0" fmla="*/ 0 h 1800079"/>
              <a:gd name="connsiteX1" fmla="*/ 354422 w 2555807"/>
              <a:gd name="connsiteY1" fmla="*/ 275243 h 1800079"/>
              <a:gd name="connsiteX2" fmla="*/ 1050023 w 2555807"/>
              <a:gd name="connsiteY2" fmla="*/ 321261 h 1800079"/>
              <a:gd name="connsiteX3" fmla="*/ 1519129 w 2555807"/>
              <a:gd name="connsiteY3" fmla="*/ 287924 h 1800079"/>
              <a:gd name="connsiteX4" fmla="*/ 2221598 w 2555807"/>
              <a:gd name="connsiteY4" fmla="*/ 471279 h 1800079"/>
              <a:gd name="connsiteX5" fmla="*/ 2555775 w 2555807"/>
              <a:gd name="connsiteY5" fmla="*/ 1164432 h 1800079"/>
              <a:gd name="connsiteX6" fmla="*/ 2555775 w 2555807"/>
              <a:gd name="connsiteY6" fmla="*/ 1800079 h 1800079"/>
              <a:gd name="connsiteX7" fmla="*/ 0 w 2555807"/>
              <a:gd name="connsiteY7" fmla="*/ 1800079 h 1800079"/>
              <a:gd name="connsiteX8" fmla="*/ 0 w 2555807"/>
              <a:gd name="connsiteY8" fmla="*/ 0 h 1800079"/>
              <a:gd name="connsiteX0" fmla="*/ 0 w 2555775"/>
              <a:gd name="connsiteY0" fmla="*/ 0 h 1800079"/>
              <a:gd name="connsiteX1" fmla="*/ 354422 w 2555775"/>
              <a:gd name="connsiteY1" fmla="*/ 275243 h 1800079"/>
              <a:gd name="connsiteX2" fmla="*/ 1050023 w 2555775"/>
              <a:gd name="connsiteY2" fmla="*/ 321261 h 1800079"/>
              <a:gd name="connsiteX3" fmla="*/ 1519129 w 2555775"/>
              <a:gd name="connsiteY3" fmla="*/ 287924 h 1800079"/>
              <a:gd name="connsiteX4" fmla="*/ 2221598 w 2555775"/>
              <a:gd name="connsiteY4" fmla="*/ 471279 h 1800079"/>
              <a:gd name="connsiteX5" fmla="*/ 2553393 w 2555775"/>
              <a:gd name="connsiteY5" fmla="*/ 1216819 h 1800079"/>
              <a:gd name="connsiteX6" fmla="*/ 2555775 w 2555775"/>
              <a:gd name="connsiteY6" fmla="*/ 1800079 h 1800079"/>
              <a:gd name="connsiteX7" fmla="*/ 0 w 2555775"/>
              <a:gd name="connsiteY7" fmla="*/ 1800079 h 1800079"/>
              <a:gd name="connsiteX8" fmla="*/ 0 w 2555775"/>
              <a:gd name="connsiteY8" fmla="*/ 0 h 1800079"/>
              <a:gd name="connsiteX0" fmla="*/ 0 w 2555775"/>
              <a:gd name="connsiteY0" fmla="*/ 0 h 1800079"/>
              <a:gd name="connsiteX1" fmla="*/ 354422 w 2555775"/>
              <a:gd name="connsiteY1" fmla="*/ 275243 h 1800079"/>
              <a:gd name="connsiteX2" fmla="*/ 1050023 w 2555775"/>
              <a:gd name="connsiteY2" fmla="*/ 321261 h 1800079"/>
              <a:gd name="connsiteX3" fmla="*/ 1519129 w 2555775"/>
              <a:gd name="connsiteY3" fmla="*/ 287924 h 1800079"/>
              <a:gd name="connsiteX4" fmla="*/ 2221598 w 2555775"/>
              <a:gd name="connsiteY4" fmla="*/ 471279 h 1800079"/>
              <a:gd name="connsiteX5" fmla="*/ 2553393 w 2555775"/>
              <a:gd name="connsiteY5" fmla="*/ 1216819 h 1800079"/>
              <a:gd name="connsiteX6" fmla="*/ 2555775 w 2555775"/>
              <a:gd name="connsiteY6" fmla="*/ 1800079 h 1800079"/>
              <a:gd name="connsiteX7" fmla="*/ 0 w 2555775"/>
              <a:gd name="connsiteY7" fmla="*/ 1800079 h 1800079"/>
              <a:gd name="connsiteX8" fmla="*/ 0 w 2555775"/>
              <a:gd name="connsiteY8" fmla="*/ 0 h 1800079"/>
              <a:gd name="connsiteX0" fmla="*/ 0 w 2555775"/>
              <a:gd name="connsiteY0" fmla="*/ 0 h 1800079"/>
              <a:gd name="connsiteX1" fmla="*/ 354422 w 2555775"/>
              <a:gd name="connsiteY1" fmla="*/ 275243 h 1800079"/>
              <a:gd name="connsiteX2" fmla="*/ 1050023 w 2555775"/>
              <a:gd name="connsiteY2" fmla="*/ 321261 h 1800079"/>
              <a:gd name="connsiteX3" fmla="*/ 1519129 w 2555775"/>
              <a:gd name="connsiteY3" fmla="*/ 287924 h 1800079"/>
              <a:gd name="connsiteX4" fmla="*/ 2221598 w 2555775"/>
              <a:gd name="connsiteY4" fmla="*/ 471279 h 1800079"/>
              <a:gd name="connsiteX5" fmla="*/ 2553393 w 2555775"/>
              <a:gd name="connsiteY5" fmla="*/ 1216819 h 1800079"/>
              <a:gd name="connsiteX6" fmla="*/ 2555775 w 2555775"/>
              <a:gd name="connsiteY6" fmla="*/ 1800079 h 1800079"/>
              <a:gd name="connsiteX7" fmla="*/ 0 w 2555775"/>
              <a:gd name="connsiteY7" fmla="*/ 1800079 h 1800079"/>
              <a:gd name="connsiteX8" fmla="*/ 0 w 2555775"/>
              <a:gd name="connsiteY8" fmla="*/ 0 h 1800079"/>
              <a:gd name="connsiteX0" fmla="*/ 0 w 2555775"/>
              <a:gd name="connsiteY0" fmla="*/ 0 h 1800079"/>
              <a:gd name="connsiteX1" fmla="*/ 354422 w 2555775"/>
              <a:gd name="connsiteY1" fmla="*/ 275243 h 1800079"/>
              <a:gd name="connsiteX2" fmla="*/ 1050023 w 2555775"/>
              <a:gd name="connsiteY2" fmla="*/ 321261 h 1800079"/>
              <a:gd name="connsiteX3" fmla="*/ 1519129 w 2555775"/>
              <a:gd name="connsiteY3" fmla="*/ 287924 h 1800079"/>
              <a:gd name="connsiteX4" fmla="*/ 2221598 w 2555775"/>
              <a:gd name="connsiteY4" fmla="*/ 471279 h 1800079"/>
              <a:gd name="connsiteX5" fmla="*/ 2553393 w 2555775"/>
              <a:gd name="connsiteY5" fmla="*/ 1216819 h 1800079"/>
              <a:gd name="connsiteX6" fmla="*/ 2555775 w 2555775"/>
              <a:gd name="connsiteY6" fmla="*/ 1800079 h 1800079"/>
              <a:gd name="connsiteX7" fmla="*/ 0 w 2555775"/>
              <a:gd name="connsiteY7" fmla="*/ 1800079 h 1800079"/>
              <a:gd name="connsiteX8" fmla="*/ 0 w 2555775"/>
              <a:gd name="connsiteY8" fmla="*/ 0 h 1800079"/>
              <a:gd name="connsiteX0" fmla="*/ 0 w 2555775"/>
              <a:gd name="connsiteY0" fmla="*/ 0 h 1800079"/>
              <a:gd name="connsiteX1" fmla="*/ 354422 w 2555775"/>
              <a:gd name="connsiteY1" fmla="*/ 275243 h 1800079"/>
              <a:gd name="connsiteX2" fmla="*/ 1050023 w 2555775"/>
              <a:gd name="connsiteY2" fmla="*/ 321261 h 1800079"/>
              <a:gd name="connsiteX3" fmla="*/ 1519129 w 2555775"/>
              <a:gd name="connsiteY3" fmla="*/ 287924 h 1800079"/>
              <a:gd name="connsiteX4" fmla="*/ 2221598 w 2555775"/>
              <a:gd name="connsiteY4" fmla="*/ 471279 h 1800079"/>
              <a:gd name="connsiteX5" fmla="*/ 2553393 w 2555775"/>
              <a:gd name="connsiteY5" fmla="*/ 1216819 h 1800079"/>
              <a:gd name="connsiteX6" fmla="*/ 2555775 w 2555775"/>
              <a:gd name="connsiteY6" fmla="*/ 1800079 h 1800079"/>
              <a:gd name="connsiteX7" fmla="*/ 0 w 2555775"/>
              <a:gd name="connsiteY7" fmla="*/ 1800079 h 1800079"/>
              <a:gd name="connsiteX8" fmla="*/ 0 w 2555775"/>
              <a:gd name="connsiteY8" fmla="*/ 0 h 1800079"/>
              <a:gd name="connsiteX0" fmla="*/ 0 w 2555775"/>
              <a:gd name="connsiteY0" fmla="*/ 0 h 1800079"/>
              <a:gd name="connsiteX1" fmla="*/ 354422 w 2555775"/>
              <a:gd name="connsiteY1" fmla="*/ 275243 h 1800079"/>
              <a:gd name="connsiteX2" fmla="*/ 1050023 w 2555775"/>
              <a:gd name="connsiteY2" fmla="*/ 321261 h 1800079"/>
              <a:gd name="connsiteX3" fmla="*/ 1519129 w 2555775"/>
              <a:gd name="connsiteY3" fmla="*/ 287924 h 1800079"/>
              <a:gd name="connsiteX4" fmla="*/ 2226360 w 2555775"/>
              <a:gd name="connsiteY4" fmla="*/ 473660 h 1800079"/>
              <a:gd name="connsiteX5" fmla="*/ 2553393 w 2555775"/>
              <a:gd name="connsiteY5" fmla="*/ 1216819 h 1800079"/>
              <a:gd name="connsiteX6" fmla="*/ 2555775 w 2555775"/>
              <a:gd name="connsiteY6" fmla="*/ 1800079 h 1800079"/>
              <a:gd name="connsiteX7" fmla="*/ 0 w 2555775"/>
              <a:gd name="connsiteY7" fmla="*/ 1800079 h 1800079"/>
              <a:gd name="connsiteX8" fmla="*/ 0 w 2555775"/>
              <a:gd name="connsiteY8" fmla="*/ 0 h 1800079"/>
              <a:gd name="connsiteX0" fmla="*/ 0 w 2555775"/>
              <a:gd name="connsiteY0" fmla="*/ 0 h 1800079"/>
              <a:gd name="connsiteX1" fmla="*/ 354422 w 2555775"/>
              <a:gd name="connsiteY1" fmla="*/ 275243 h 1800079"/>
              <a:gd name="connsiteX2" fmla="*/ 1050023 w 2555775"/>
              <a:gd name="connsiteY2" fmla="*/ 321261 h 1800079"/>
              <a:gd name="connsiteX3" fmla="*/ 1519129 w 2555775"/>
              <a:gd name="connsiteY3" fmla="*/ 287924 h 1800079"/>
              <a:gd name="connsiteX4" fmla="*/ 2226360 w 2555775"/>
              <a:gd name="connsiteY4" fmla="*/ 473660 h 1800079"/>
              <a:gd name="connsiteX5" fmla="*/ 2553393 w 2555775"/>
              <a:gd name="connsiteY5" fmla="*/ 1216819 h 1800079"/>
              <a:gd name="connsiteX6" fmla="*/ 2555775 w 2555775"/>
              <a:gd name="connsiteY6" fmla="*/ 1800079 h 1800079"/>
              <a:gd name="connsiteX7" fmla="*/ 0 w 2555775"/>
              <a:gd name="connsiteY7" fmla="*/ 1800079 h 1800079"/>
              <a:gd name="connsiteX8" fmla="*/ 0 w 2555775"/>
              <a:gd name="connsiteY8" fmla="*/ 0 h 1800079"/>
              <a:gd name="connsiteX0" fmla="*/ 0 w 2555775"/>
              <a:gd name="connsiteY0" fmla="*/ 0 h 1800079"/>
              <a:gd name="connsiteX1" fmla="*/ 354422 w 2555775"/>
              <a:gd name="connsiteY1" fmla="*/ 275243 h 1800079"/>
              <a:gd name="connsiteX2" fmla="*/ 1050023 w 2555775"/>
              <a:gd name="connsiteY2" fmla="*/ 321261 h 1800079"/>
              <a:gd name="connsiteX3" fmla="*/ 1519129 w 2555775"/>
              <a:gd name="connsiteY3" fmla="*/ 287924 h 1800079"/>
              <a:gd name="connsiteX4" fmla="*/ 2226360 w 2555775"/>
              <a:gd name="connsiteY4" fmla="*/ 473660 h 1800079"/>
              <a:gd name="connsiteX5" fmla="*/ 2553393 w 2555775"/>
              <a:gd name="connsiteY5" fmla="*/ 1216819 h 1800079"/>
              <a:gd name="connsiteX6" fmla="*/ 2555775 w 2555775"/>
              <a:gd name="connsiteY6" fmla="*/ 1800079 h 1800079"/>
              <a:gd name="connsiteX7" fmla="*/ 0 w 2555775"/>
              <a:gd name="connsiteY7" fmla="*/ 1800079 h 1800079"/>
              <a:gd name="connsiteX8" fmla="*/ 0 w 2555775"/>
              <a:gd name="connsiteY8" fmla="*/ 0 h 1800079"/>
              <a:gd name="connsiteX0" fmla="*/ 0 w 2555775"/>
              <a:gd name="connsiteY0" fmla="*/ 0 h 1800079"/>
              <a:gd name="connsiteX1" fmla="*/ 354422 w 2555775"/>
              <a:gd name="connsiteY1" fmla="*/ 275243 h 1800079"/>
              <a:gd name="connsiteX2" fmla="*/ 1050023 w 2555775"/>
              <a:gd name="connsiteY2" fmla="*/ 321261 h 1800079"/>
              <a:gd name="connsiteX3" fmla="*/ 1519129 w 2555775"/>
              <a:gd name="connsiteY3" fmla="*/ 287924 h 1800079"/>
              <a:gd name="connsiteX4" fmla="*/ 2226360 w 2555775"/>
              <a:gd name="connsiteY4" fmla="*/ 473660 h 1800079"/>
              <a:gd name="connsiteX5" fmla="*/ 2553393 w 2555775"/>
              <a:gd name="connsiteY5" fmla="*/ 1216819 h 1800079"/>
              <a:gd name="connsiteX6" fmla="*/ 2555775 w 2555775"/>
              <a:gd name="connsiteY6" fmla="*/ 1800079 h 1800079"/>
              <a:gd name="connsiteX7" fmla="*/ 0 w 2555775"/>
              <a:gd name="connsiteY7" fmla="*/ 1800079 h 1800079"/>
              <a:gd name="connsiteX8" fmla="*/ 0 w 2555775"/>
              <a:gd name="connsiteY8" fmla="*/ 0 h 1800079"/>
              <a:gd name="connsiteX0" fmla="*/ 0 w 2555775"/>
              <a:gd name="connsiteY0" fmla="*/ 0 h 1800079"/>
              <a:gd name="connsiteX1" fmla="*/ 354422 w 2555775"/>
              <a:gd name="connsiteY1" fmla="*/ 275243 h 1800079"/>
              <a:gd name="connsiteX2" fmla="*/ 1050023 w 2555775"/>
              <a:gd name="connsiteY2" fmla="*/ 321261 h 1800079"/>
              <a:gd name="connsiteX3" fmla="*/ 1519129 w 2555775"/>
              <a:gd name="connsiteY3" fmla="*/ 287924 h 1800079"/>
              <a:gd name="connsiteX4" fmla="*/ 2226360 w 2555775"/>
              <a:gd name="connsiteY4" fmla="*/ 473660 h 1800079"/>
              <a:gd name="connsiteX5" fmla="*/ 2553393 w 2555775"/>
              <a:gd name="connsiteY5" fmla="*/ 1216819 h 1800079"/>
              <a:gd name="connsiteX6" fmla="*/ 2555775 w 2555775"/>
              <a:gd name="connsiteY6" fmla="*/ 1800079 h 1800079"/>
              <a:gd name="connsiteX7" fmla="*/ 0 w 2555775"/>
              <a:gd name="connsiteY7" fmla="*/ 1800079 h 1800079"/>
              <a:gd name="connsiteX8" fmla="*/ 0 w 2555775"/>
              <a:gd name="connsiteY8" fmla="*/ 0 h 18000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555775" h="1800079">
                <a:moveTo>
                  <a:pt x="0" y="0"/>
                </a:moveTo>
                <a:cubicBezTo>
                  <a:pt x="61600" y="121264"/>
                  <a:pt x="146792" y="213454"/>
                  <a:pt x="354422" y="275243"/>
                </a:cubicBezTo>
                <a:cubicBezTo>
                  <a:pt x="545698" y="324421"/>
                  <a:pt x="709325" y="348084"/>
                  <a:pt x="1050023" y="321261"/>
                </a:cubicBezTo>
                <a:cubicBezTo>
                  <a:pt x="1298910" y="295991"/>
                  <a:pt x="1451526" y="286699"/>
                  <a:pt x="1519129" y="287924"/>
                </a:cubicBezTo>
                <a:cubicBezTo>
                  <a:pt x="1691770" y="288717"/>
                  <a:pt x="1977386" y="294238"/>
                  <a:pt x="2226360" y="473660"/>
                </a:cubicBezTo>
                <a:cubicBezTo>
                  <a:pt x="2556296" y="707851"/>
                  <a:pt x="2553656" y="1104493"/>
                  <a:pt x="2553393" y="1216819"/>
                </a:cubicBezTo>
                <a:lnTo>
                  <a:pt x="2555775" y="1800079"/>
                </a:lnTo>
                <a:lnTo>
                  <a:pt x="0" y="1800079"/>
                </a:lnTo>
                <a:lnTo>
                  <a:pt x="0" y="0"/>
                </a:lnTo>
                <a:close/>
              </a:path>
            </a:pathLst>
          </a:custGeom>
          <a:solidFill>
            <a:schemeClr val="accent1"/>
          </a:solidFill>
        </p:spPr>
        <p:txBody>
          <a:bodyPr lIns="486000" tIns="756000" rIns="306000" bIns="162000" anchor="t" anchorCtr="0">
            <a:noAutofit/>
          </a:bodyPr>
          <a:lstStyle>
            <a:lvl1pPr marL="0" indent="0" algn="l" defTabSz="914400" rtl="0" eaLnBrk="1" latinLnBrk="0" hangingPunct="1">
              <a:spcBef>
                <a:spcPct val="20000"/>
              </a:spcBef>
              <a:buSzPct val="25000"/>
              <a:buFontTx/>
              <a:buNone/>
              <a:defRPr lang="en-GB" sz="100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defRPr>
            </a:lvl1pPr>
          </a:lstStyle>
          <a:p>
            <a:r>
              <a:rPr lang="en-GB" dirty="0" smtClean="0"/>
              <a:t>Insert Author, department, date, place</a:t>
            </a:r>
            <a:endParaRPr lang="en-GB" dirty="0"/>
          </a:p>
        </p:txBody>
      </p:sp>
      <p:sp>
        <p:nvSpPr>
          <p:cNvPr id="48" name="Content Placeholder 4"/>
          <p:cNvSpPr>
            <a:spLocks noGrp="1"/>
          </p:cNvSpPr>
          <p:nvPr>
            <p:ph sz="quarter" idx="14" hasCustomPrompt="1"/>
          </p:nvPr>
        </p:nvSpPr>
        <p:spPr>
          <a:xfrm>
            <a:off x="6409109" y="424421"/>
            <a:ext cx="2160240" cy="268964"/>
          </a:xfrm>
        </p:spPr>
        <p:txBody>
          <a:bodyPr lIns="0" tIns="0" rIns="0" bIns="0"/>
          <a:lstStyle>
            <a:lvl1pPr marL="0" indent="0">
              <a:buFontTx/>
              <a:buNone/>
              <a:defRPr sz="900">
                <a:solidFill>
                  <a:schemeClr val="tx1"/>
                </a:solidFill>
              </a:defRPr>
            </a:lvl1pPr>
          </a:lstStyle>
          <a:p>
            <a:pPr lvl="0"/>
            <a:r>
              <a:rPr lang="en-GB" dirty="0" smtClean="0"/>
              <a:t>Insert Co-branding logo</a:t>
            </a:r>
          </a:p>
        </p:txBody>
      </p:sp>
      <p:sp>
        <p:nvSpPr>
          <p:cNvPr id="49" name="Text Box 12"/>
          <p:cNvSpPr txBox="1">
            <a:spLocks noChangeArrowheads="1"/>
          </p:cNvSpPr>
          <p:nvPr userDrawn="1"/>
        </p:nvSpPr>
        <p:spPr bwMode="auto">
          <a:xfrm>
            <a:off x="11604201" y="413445"/>
            <a:ext cx="1681163" cy="110799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tabLst>
                <a:tab pos="165100" algn="l"/>
              </a:tabLst>
              <a:defRPr/>
            </a:pPr>
            <a:r>
              <a:rPr lang="en-GB" sz="900" b="1" noProof="1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Insert Co-branding logo</a:t>
            </a:r>
            <a:r>
              <a:rPr lang="en-GB" sz="900" noProof="1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/>
            </a:r>
            <a:br>
              <a:rPr lang="en-GB" sz="900" noProof="1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</a:br>
            <a:r>
              <a:rPr lang="en-GB" sz="900" b="1" noProof="1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1. </a:t>
            </a:r>
            <a:r>
              <a:rPr lang="en-GB" sz="900" noProof="1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Click on placeholder</a:t>
            </a:r>
            <a:br>
              <a:rPr lang="en-GB" sz="900" noProof="1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</a:br>
            <a:r>
              <a:rPr lang="en-GB" sz="900" b="1" noProof="1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2. </a:t>
            </a:r>
            <a:r>
              <a:rPr lang="en-GB" sz="900" noProof="1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Click ’Insert’ </a:t>
            </a:r>
            <a:br>
              <a:rPr lang="en-GB" sz="900" noProof="1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</a:br>
            <a:r>
              <a:rPr lang="en-GB" sz="900" b="1" noProof="1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3. </a:t>
            </a:r>
            <a:r>
              <a:rPr lang="en-GB" sz="900" noProof="1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Click ‘Picture’</a:t>
            </a:r>
            <a:br>
              <a:rPr lang="en-GB" sz="900" noProof="1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</a:br>
            <a:r>
              <a:rPr lang="en-GB" sz="900" b="1" noProof="1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4. </a:t>
            </a:r>
            <a:r>
              <a:rPr lang="en-GB" sz="900" noProof="1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Locate the co-branding </a:t>
            </a:r>
            <a:br>
              <a:rPr lang="en-GB" sz="900" noProof="1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</a:br>
            <a:r>
              <a:rPr lang="en-GB" sz="900" noProof="1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	logo, click Insert</a:t>
            </a:r>
            <a:br>
              <a:rPr lang="en-GB" sz="900" noProof="1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</a:br>
            <a:r>
              <a:rPr lang="en-GB" sz="900" b="1" noProof="1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5. </a:t>
            </a:r>
            <a:r>
              <a:rPr lang="en-GB" sz="900" noProof="1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Align with bottom line </a:t>
            </a:r>
            <a:br>
              <a:rPr lang="en-GB" sz="900" noProof="1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</a:br>
            <a:r>
              <a:rPr lang="en-GB" sz="900" noProof="1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	of amadeus-logo</a:t>
            </a:r>
          </a:p>
        </p:txBody>
      </p:sp>
    </p:spTree>
    <p:extLst>
      <p:ext uri="{BB962C8B-B14F-4D97-AF65-F5344CB8AC3E}">
        <p14:creationId xmlns:p14="http://schemas.microsoft.com/office/powerpoint/2010/main" val="387680226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1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over NO photo - blue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3220464" y="790615"/>
            <a:ext cx="5361089" cy="2367496"/>
          </a:xfrm>
        </p:spPr>
        <p:txBody>
          <a:bodyPr anchor="b">
            <a:noAutofit/>
          </a:bodyPr>
          <a:lstStyle>
            <a:lvl1pPr>
              <a:defRPr sz="3200">
                <a:solidFill>
                  <a:schemeClr val="bg1"/>
                </a:solidFill>
              </a:defRPr>
            </a:lvl1pPr>
          </a:lstStyle>
          <a:p>
            <a:r>
              <a:rPr lang="en-US" noProof="0" smtClean="0"/>
              <a:t>Click to edit Master title style</a:t>
            </a:r>
            <a:endParaRPr lang="en-GB" noProof="0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580824" y="3240087"/>
            <a:ext cx="2730366" cy="1656045"/>
          </a:xfrm>
        </p:spPr>
        <p:txBody>
          <a:bodyPr>
            <a:noAutofit/>
          </a:bodyPr>
          <a:lstStyle>
            <a:lvl1pPr marL="0" indent="0" algn="r">
              <a:buNone/>
              <a:defRPr sz="1600">
                <a:solidFill>
                  <a:schemeClr val="tx2"/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noProof="0" smtClean="0"/>
              <a:t>Click to edit Master subtitle style</a:t>
            </a:r>
            <a:endParaRPr lang="en-GB" noProof="0" dirty="0"/>
          </a:p>
        </p:txBody>
      </p:sp>
      <p:cxnSp>
        <p:nvCxnSpPr>
          <p:cNvPr id="8" name="Conector recto 12"/>
          <p:cNvCxnSpPr/>
          <p:nvPr userDrawn="1"/>
        </p:nvCxnSpPr>
        <p:spPr>
          <a:xfrm flipH="1">
            <a:off x="490089" y="3158111"/>
            <a:ext cx="2730366" cy="0"/>
          </a:xfrm>
          <a:prstGeom prst="line">
            <a:avLst/>
          </a:prstGeom>
          <a:ln w="12700" cmpd="sng">
            <a:solidFill>
              <a:schemeClr val="bg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39" name="Freeform 5"/>
          <p:cNvSpPr>
            <a:spLocks noEditPoints="1"/>
          </p:cNvSpPr>
          <p:nvPr userDrawn="1"/>
        </p:nvSpPr>
        <p:spPr bwMode="auto">
          <a:xfrm>
            <a:off x="9077114" y="455328"/>
            <a:ext cx="1935163" cy="254000"/>
          </a:xfrm>
          <a:custGeom>
            <a:avLst/>
            <a:gdLst>
              <a:gd name="T0" fmla="*/ 2581 w 3657"/>
              <a:gd name="T1" fmla="*/ 475 h 480"/>
              <a:gd name="T2" fmla="*/ 2487 w 3657"/>
              <a:gd name="T3" fmla="*/ 398 h 480"/>
              <a:gd name="T4" fmla="*/ 2431 w 3657"/>
              <a:gd name="T5" fmla="*/ 85 h 480"/>
              <a:gd name="T6" fmla="*/ 2596 w 3657"/>
              <a:gd name="T7" fmla="*/ 6 h 480"/>
              <a:gd name="T8" fmla="*/ 2300 w 3657"/>
              <a:gd name="T9" fmla="*/ 457 h 480"/>
              <a:gd name="T10" fmla="*/ 688 w 3657"/>
              <a:gd name="T11" fmla="*/ 13 h 480"/>
              <a:gd name="T12" fmla="*/ 757 w 3657"/>
              <a:gd name="T13" fmla="*/ 396 h 480"/>
              <a:gd name="T14" fmla="*/ 829 w 3657"/>
              <a:gd name="T15" fmla="*/ 421 h 480"/>
              <a:gd name="T16" fmla="*/ 1024 w 3657"/>
              <a:gd name="T17" fmla="*/ 1 h 480"/>
              <a:gd name="T18" fmla="*/ 293 w 3657"/>
              <a:gd name="T19" fmla="*/ 373 h 480"/>
              <a:gd name="T20" fmla="*/ 129 w 3657"/>
              <a:gd name="T21" fmla="*/ 389 h 480"/>
              <a:gd name="T22" fmla="*/ 106 w 3657"/>
              <a:gd name="T23" fmla="*/ 310 h 480"/>
              <a:gd name="T24" fmla="*/ 293 w 3657"/>
              <a:gd name="T25" fmla="*/ 373 h 480"/>
              <a:gd name="T26" fmla="*/ 59 w 3657"/>
              <a:gd name="T27" fmla="*/ 114 h 480"/>
              <a:gd name="T28" fmla="*/ 263 w 3657"/>
              <a:gd name="T29" fmla="*/ 100 h 480"/>
              <a:gd name="T30" fmla="*/ 201 w 3657"/>
              <a:gd name="T31" fmla="*/ 197 h 480"/>
              <a:gd name="T32" fmla="*/ 10 w 3657"/>
              <a:gd name="T33" fmla="*/ 288 h 480"/>
              <a:gd name="T34" fmla="*/ 39 w 3657"/>
              <a:gd name="T35" fmla="*/ 442 h 480"/>
              <a:gd name="T36" fmla="*/ 185 w 3657"/>
              <a:gd name="T37" fmla="*/ 478 h 480"/>
              <a:gd name="T38" fmla="*/ 320 w 3657"/>
              <a:gd name="T39" fmla="*/ 453 h 480"/>
              <a:gd name="T40" fmla="*/ 373 w 3657"/>
              <a:gd name="T41" fmla="*/ 51 h 480"/>
              <a:gd name="T42" fmla="*/ 1485 w 3657"/>
              <a:gd name="T43" fmla="*/ 373 h 480"/>
              <a:gd name="T44" fmla="*/ 1315 w 3657"/>
              <a:gd name="T45" fmla="*/ 385 h 480"/>
              <a:gd name="T46" fmla="*/ 1300 w 3657"/>
              <a:gd name="T47" fmla="*/ 305 h 480"/>
              <a:gd name="T48" fmla="*/ 1423 w 3657"/>
              <a:gd name="T49" fmla="*/ 0 h 480"/>
              <a:gd name="T50" fmla="*/ 1263 w 3657"/>
              <a:gd name="T51" fmla="*/ 110 h 480"/>
              <a:gd name="T52" fmla="*/ 1461 w 3657"/>
              <a:gd name="T53" fmla="*/ 105 h 480"/>
              <a:gd name="T54" fmla="*/ 1364 w 3657"/>
              <a:gd name="T55" fmla="*/ 198 h 480"/>
              <a:gd name="T56" fmla="*/ 1198 w 3657"/>
              <a:gd name="T57" fmla="*/ 302 h 480"/>
              <a:gd name="T58" fmla="*/ 1241 w 3657"/>
              <a:gd name="T59" fmla="*/ 450 h 480"/>
              <a:gd name="T60" fmla="*/ 1403 w 3657"/>
              <a:gd name="T61" fmla="*/ 474 h 480"/>
              <a:gd name="T62" fmla="*/ 1524 w 3657"/>
              <a:gd name="T63" fmla="*/ 457 h 480"/>
              <a:gd name="T64" fmla="*/ 1555 w 3657"/>
              <a:gd name="T65" fmla="*/ 40 h 480"/>
              <a:gd name="T66" fmla="*/ 3055 w 3657"/>
              <a:gd name="T67" fmla="*/ 366 h 480"/>
              <a:gd name="T68" fmla="*/ 2900 w 3657"/>
              <a:gd name="T69" fmla="*/ 378 h 480"/>
              <a:gd name="T70" fmla="*/ 2852 w 3657"/>
              <a:gd name="T71" fmla="*/ 5 h 480"/>
              <a:gd name="T72" fmla="*/ 2779 w 3657"/>
              <a:gd name="T73" fmla="*/ 408 h 480"/>
              <a:gd name="T74" fmla="*/ 2940 w 3657"/>
              <a:gd name="T75" fmla="*/ 479 h 480"/>
              <a:gd name="T76" fmla="*/ 3108 w 3657"/>
              <a:gd name="T77" fmla="*/ 452 h 480"/>
              <a:gd name="T78" fmla="*/ 3307 w 3657"/>
              <a:gd name="T79" fmla="*/ 463 h 480"/>
              <a:gd name="T80" fmla="*/ 3529 w 3657"/>
              <a:gd name="T81" fmla="*/ 473 h 480"/>
              <a:gd name="T82" fmla="*/ 3657 w 3657"/>
              <a:gd name="T83" fmla="*/ 337 h 480"/>
              <a:gd name="T84" fmla="*/ 3585 w 3657"/>
              <a:gd name="T85" fmla="*/ 228 h 480"/>
              <a:gd name="T86" fmla="*/ 3420 w 3657"/>
              <a:gd name="T87" fmla="*/ 142 h 480"/>
              <a:gd name="T88" fmla="*/ 3464 w 3657"/>
              <a:gd name="T89" fmla="*/ 85 h 480"/>
              <a:gd name="T90" fmla="*/ 3639 w 3657"/>
              <a:gd name="T91" fmla="*/ 33 h 480"/>
              <a:gd name="T92" fmla="*/ 3421 w 3657"/>
              <a:gd name="T93" fmla="*/ 9 h 480"/>
              <a:gd name="T94" fmla="*/ 3313 w 3657"/>
              <a:gd name="T95" fmla="*/ 137 h 480"/>
              <a:gd name="T96" fmla="*/ 3402 w 3657"/>
              <a:gd name="T97" fmla="*/ 257 h 480"/>
              <a:gd name="T98" fmla="*/ 3551 w 3657"/>
              <a:gd name="T99" fmla="*/ 337 h 480"/>
              <a:gd name="T100" fmla="*/ 3505 w 3657"/>
              <a:gd name="T101" fmla="*/ 392 h 480"/>
              <a:gd name="T102" fmla="*/ 1845 w 3657"/>
              <a:gd name="T103" fmla="*/ 90 h 480"/>
              <a:gd name="T104" fmla="*/ 2015 w 3657"/>
              <a:gd name="T105" fmla="*/ 108 h 480"/>
              <a:gd name="T106" fmla="*/ 2063 w 3657"/>
              <a:gd name="T107" fmla="*/ 275 h 480"/>
              <a:gd name="T108" fmla="*/ 1958 w 3657"/>
              <a:gd name="T109" fmla="*/ 396 h 480"/>
              <a:gd name="T110" fmla="*/ 1860 w 3657"/>
              <a:gd name="T111" fmla="*/ 5 h 480"/>
              <a:gd name="T112" fmla="*/ 1915 w 3657"/>
              <a:gd name="T113" fmla="*/ 480 h 480"/>
              <a:gd name="T114" fmla="*/ 2122 w 3657"/>
              <a:gd name="T115" fmla="*/ 414 h 480"/>
              <a:gd name="T116" fmla="*/ 2173 w 3657"/>
              <a:gd name="T117" fmla="*/ 210 h 480"/>
              <a:gd name="T118" fmla="*/ 2011 w 3657"/>
              <a:gd name="T119" fmla="*/ 9 h 4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3657" h="480">
                <a:moveTo>
                  <a:pt x="2300" y="457"/>
                </a:moveTo>
                <a:lnTo>
                  <a:pt x="2300" y="457"/>
                </a:lnTo>
                <a:lnTo>
                  <a:pt x="2313" y="460"/>
                </a:lnTo>
                <a:lnTo>
                  <a:pt x="2352" y="468"/>
                </a:lnTo>
                <a:lnTo>
                  <a:pt x="2379" y="472"/>
                </a:lnTo>
                <a:lnTo>
                  <a:pt x="2410" y="477"/>
                </a:lnTo>
                <a:lnTo>
                  <a:pt x="2445" y="479"/>
                </a:lnTo>
                <a:lnTo>
                  <a:pt x="2482" y="480"/>
                </a:lnTo>
                <a:lnTo>
                  <a:pt x="2482" y="480"/>
                </a:lnTo>
                <a:lnTo>
                  <a:pt x="2520" y="479"/>
                </a:lnTo>
                <a:lnTo>
                  <a:pt x="2554" y="478"/>
                </a:lnTo>
                <a:lnTo>
                  <a:pt x="2581" y="475"/>
                </a:lnTo>
                <a:lnTo>
                  <a:pt x="2603" y="473"/>
                </a:lnTo>
                <a:lnTo>
                  <a:pt x="2633" y="470"/>
                </a:lnTo>
                <a:lnTo>
                  <a:pt x="2642" y="467"/>
                </a:lnTo>
                <a:lnTo>
                  <a:pt x="2642" y="388"/>
                </a:lnTo>
                <a:lnTo>
                  <a:pt x="2642" y="388"/>
                </a:lnTo>
                <a:lnTo>
                  <a:pt x="2633" y="389"/>
                </a:lnTo>
                <a:lnTo>
                  <a:pt x="2606" y="393"/>
                </a:lnTo>
                <a:lnTo>
                  <a:pt x="2564" y="397"/>
                </a:lnTo>
                <a:lnTo>
                  <a:pt x="2539" y="398"/>
                </a:lnTo>
                <a:lnTo>
                  <a:pt x="2511" y="398"/>
                </a:lnTo>
                <a:lnTo>
                  <a:pt x="2511" y="398"/>
                </a:lnTo>
                <a:lnTo>
                  <a:pt x="2487" y="398"/>
                </a:lnTo>
                <a:lnTo>
                  <a:pt x="2466" y="397"/>
                </a:lnTo>
                <a:lnTo>
                  <a:pt x="2432" y="393"/>
                </a:lnTo>
                <a:lnTo>
                  <a:pt x="2411" y="391"/>
                </a:lnTo>
                <a:lnTo>
                  <a:pt x="2403" y="390"/>
                </a:lnTo>
                <a:lnTo>
                  <a:pt x="2403" y="277"/>
                </a:lnTo>
                <a:lnTo>
                  <a:pt x="2610" y="277"/>
                </a:lnTo>
                <a:lnTo>
                  <a:pt x="2610" y="196"/>
                </a:lnTo>
                <a:lnTo>
                  <a:pt x="2403" y="196"/>
                </a:lnTo>
                <a:lnTo>
                  <a:pt x="2403" y="89"/>
                </a:lnTo>
                <a:lnTo>
                  <a:pt x="2403" y="89"/>
                </a:lnTo>
                <a:lnTo>
                  <a:pt x="2411" y="88"/>
                </a:lnTo>
                <a:lnTo>
                  <a:pt x="2431" y="85"/>
                </a:lnTo>
                <a:lnTo>
                  <a:pt x="2463" y="83"/>
                </a:lnTo>
                <a:lnTo>
                  <a:pt x="2504" y="82"/>
                </a:lnTo>
                <a:lnTo>
                  <a:pt x="2504" y="82"/>
                </a:lnTo>
                <a:lnTo>
                  <a:pt x="2530" y="82"/>
                </a:lnTo>
                <a:lnTo>
                  <a:pt x="2554" y="83"/>
                </a:lnTo>
                <a:lnTo>
                  <a:pt x="2595" y="87"/>
                </a:lnTo>
                <a:lnTo>
                  <a:pt x="2624" y="90"/>
                </a:lnTo>
                <a:lnTo>
                  <a:pt x="2634" y="92"/>
                </a:lnTo>
                <a:lnTo>
                  <a:pt x="2634" y="12"/>
                </a:lnTo>
                <a:lnTo>
                  <a:pt x="2634" y="12"/>
                </a:lnTo>
                <a:lnTo>
                  <a:pt x="2624" y="10"/>
                </a:lnTo>
                <a:lnTo>
                  <a:pt x="2596" y="6"/>
                </a:lnTo>
                <a:lnTo>
                  <a:pt x="2552" y="2"/>
                </a:lnTo>
                <a:lnTo>
                  <a:pt x="2524" y="1"/>
                </a:lnTo>
                <a:lnTo>
                  <a:pt x="2493" y="0"/>
                </a:lnTo>
                <a:lnTo>
                  <a:pt x="2493" y="0"/>
                </a:lnTo>
                <a:lnTo>
                  <a:pt x="2450" y="1"/>
                </a:lnTo>
                <a:lnTo>
                  <a:pt x="2413" y="3"/>
                </a:lnTo>
                <a:lnTo>
                  <a:pt x="2380" y="7"/>
                </a:lnTo>
                <a:lnTo>
                  <a:pt x="2352" y="10"/>
                </a:lnTo>
                <a:lnTo>
                  <a:pt x="2329" y="15"/>
                </a:lnTo>
                <a:lnTo>
                  <a:pt x="2313" y="17"/>
                </a:lnTo>
                <a:lnTo>
                  <a:pt x="2300" y="21"/>
                </a:lnTo>
                <a:lnTo>
                  <a:pt x="2300" y="457"/>
                </a:lnTo>
                <a:close/>
                <a:moveTo>
                  <a:pt x="818" y="276"/>
                </a:moveTo>
                <a:lnTo>
                  <a:pt x="818" y="276"/>
                </a:lnTo>
                <a:lnTo>
                  <a:pt x="813" y="288"/>
                </a:lnTo>
                <a:lnTo>
                  <a:pt x="810" y="302"/>
                </a:lnTo>
                <a:lnTo>
                  <a:pt x="810" y="302"/>
                </a:lnTo>
                <a:lnTo>
                  <a:pt x="805" y="288"/>
                </a:lnTo>
                <a:lnTo>
                  <a:pt x="802" y="276"/>
                </a:lnTo>
                <a:lnTo>
                  <a:pt x="710" y="44"/>
                </a:lnTo>
                <a:lnTo>
                  <a:pt x="710" y="44"/>
                </a:lnTo>
                <a:lnTo>
                  <a:pt x="703" y="31"/>
                </a:lnTo>
                <a:lnTo>
                  <a:pt x="696" y="21"/>
                </a:lnTo>
                <a:lnTo>
                  <a:pt x="688" y="13"/>
                </a:lnTo>
                <a:lnTo>
                  <a:pt x="679" y="8"/>
                </a:lnTo>
                <a:lnTo>
                  <a:pt x="667" y="3"/>
                </a:lnTo>
                <a:lnTo>
                  <a:pt x="655" y="1"/>
                </a:lnTo>
                <a:lnTo>
                  <a:pt x="641" y="1"/>
                </a:lnTo>
                <a:lnTo>
                  <a:pt x="625" y="0"/>
                </a:lnTo>
                <a:lnTo>
                  <a:pt x="625" y="0"/>
                </a:lnTo>
                <a:lnTo>
                  <a:pt x="596" y="1"/>
                </a:lnTo>
                <a:lnTo>
                  <a:pt x="577" y="2"/>
                </a:lnTo>
                <a:lnTo>
                  <a:pt x="530" y="473"/>
                </a:lnTo>
                <a:lnTo>
                  <a:pt x="635" y="473"/>
                </a:lnTo>
                <a:lnTo>
                  <a:pt x="658" y="157"/>
                </a:lnTo>
                <a:lnTo>
                  <a:pt x="757" y="396"/>
                </a:lnTo>
                <a:lnTo>
                  <a:pt x="757" y="396"/>
                </a:lnTo>
                <a:lnTo>
                  <a:pt x="760" y="403"/>
                </a:lnTo>
                <a:lnTo>
                  <a:pt x="765" y="408"/>
                </a:lnTo>
                <a:lnTo>
                  <a:pt x="770" y="413"/>
                </a:lnTo>
                <a:lnTo>
                  <a:pt x="775" y="417"/>
                </a:lnTo>
                <a:lnTo>
                  <a:pt x="782" y="419"/>
                </a:lnTo>
                <a:lnTo>
                  <a:pt x="790" y="421"/>
                </a:lnTo>
                <a:lnTo>
                  <a:pt x="800" y="422"/>
                </a:lnTo>
                <a:lnTo>
                  <a:pt x="810" y="422"/>
                </a:lnTo>
                <a:lnTo>
                  <a:pt x="810" y="422"/>
                </a:lnTo>
                <a:lnTo>
                  <a:pt x="820" y="422"/>
                </a:lnTo>
                <a:lnTo>
                  <a:pt x="829" y="421"/>
                </a:lnTo>
                <a:lnTo>
                  <a:pt x="837" y="419"/>
                </a:lnTo>
                <a:lnTo>
                  <a:pt x="844" y="417"/>
                </a:lnTo>
                <a:lnTo>
                  <a:pt x="850" y="413"/>
                </a:lnTo>
                <a:lnTo>
                  <a:pt x="855" y="408"/>
                </a:lnTo>
                <a:lnTo>
                  <a:pt x="858" y="403"/>
                </a:lnTo>
                <a:lnTo>
                  <a:pt x="862" y="396"/>
                </a:lnTo>
                <a:lnTo>
                  <a:pt x="961" y="157"/>
                </a:lnTo>
                <a:lnTo>
                  <a:pt x="984" y="473"/>
                </a:lnTo>
                <a:lnTo>
                  <a:pt x="1088" y="473"/>
                </a:lnTo>
                <a:lnTo>
                  <a:pt x="1041" y="2"/>
                </a:lnTo>
                <a:lnTo>
                  <a:pt x="1041" y="2"/>
                </a:lnTo>
                <a:lnTo>
                  <a:pt x="1024" y="1"/>
                </a:lnTo>
                <a:lnTo>
                  <a:pt x="994" y="0"/>
                </a:lnTo>
                <a:lnTo>
                  <a:pt x="994" y="0"/>
                </a:lnTo>
                <a:lnTo>
                  <a:pt x="978" y="1"/>
                </a:lnTo>
                <a:lnTo>
                  <a:pt x="964" y="1"/>
                </a:lnTo>
                <a:lnTo>
                  <a:pt x="951" y="3"/>
                </a:lnTo>
                <a:lnTo>
                  <a:pt x="941" y="8"/>
                </a:lnTo>
                <a:lnTo>
                  <a:pt x="931" y="13"/>
                </a:lnTo>
                <a:lnTo>
                  <a:pt x="923" y="21"/>
                </a:lnTo>
                <a:lnTo>
                  <a:pt x="916" y="31"/>
                </a:lnTo>
                <a:lnTo>
                  <a:pt x="910" y="44"/>
                </a:lnTo>
                <a:lnTo>
                  <a:pt x="818" y="276"/>
                </a:lnTo>
                <a:close/>
                <a:moveTo>
                  <a:pt x="293" y="373"/>
                </a:moveTo>
                <a:lnTo>
                  <a:pt x="293" y="373"/>
                </a:lnTo>
                <a:lnTo>
                  <a:pt x="271" y="380"/>
                </a:lnTo>
                <a:lnTo>
                  <a:pt x="242" y="389"/>
                </a:lnTo>
                <a:lnTo>
                  <a:pt x="225" y="392"/>
                </a:lnTo>
                <a:lnTo>
                  <a:pt x="209" y="396"/>
                </a:lnTo>
                <a:lnTo>
                  <a:pt x="193" y="398"/>
                </a:lnTo>
                <a:lnTo>
                  <a:pt x="177" y="398"/>
                </a:lnTo>
                <a:lnTo>
                  <a:pt x="177" y="398"/>
                </a:lnTo>
                <a:lnTo>
                  <a:pt x="162" y="398"/>
                </a:lnTo>
                <a:lnTo>
                  <a:pt x="147" y="396"/>
                </a:lnTo>
                <a:lnTo>
                  <a:pt x="135" y="391"/>
                </a:lnTo>
                <a:lnTo>
                  <a:pt x="129" y="389"/>
                </a:lnTo>
                <a:lnTo>
                  <a:pt x="123" y="385"/>
                </a:lnTo>
                <a:lnTo>
                  <a:pt x="118" y="381"/>
                </a:lnTo>
                <a:lnTo>
                  <a:pt x="114" y="377"/>
                </a:lnTo>
                <a:lnTo>
                  <a:pt x="110" y="372"/>
                </a:lnTo>
                <a:lnTo>
                  <a:pt x="107" y="366"/>
                </a:lnTo>
                <a:lnTo>
                  <a:pt x="105" y="360"/>
                </a:lnTo>
                <a:lnTo>
                  <a:pt x="104" y="353"/>
                </a:lnTo>
                <a:lnTo>
                  <a:pt x="102" y="345"/>
                </a:lnTo>
                <a:lnTo>
                  <a:pt x="101" y="337"/>
                </a:lnTo>
                <a:lnTo>
                  <a:pt x="101" y="337"/>
                </a:lnTo>
                <a:lnTo>
                  <a:pt x="102" y="323"/>
                </a:lnTo>
                <a:lnTo>
                  <a:pt x="106" y="310"/>
                </a:lnTo>
                <a:lnTo>
                  <a:pt x="108" y="305"/>
                </a:lnTo>
                <a:lnTo>
                  <a:pt x="112" y="299"/>
                </a:lnTo>
                <a:lnTo>
                  <a:pt x="116" y="294"/>
                </a:lnTo>
                <a:lnTo>
                  <a:pt x="120" y="290"/>
                </a:lnTo>
                <a:lnTo>
                  <a:pt x="125" y="286"/>
                </a:lnTo>
                <a:lnTo>
                  <a:pt x="131" y="283"/>
                </a:lnTo>
                <a:lnTo>
                  <a:pt x="138" y="279"/>
                </a:lnTo>
                <a:lnTo>
                  <a:pt x="145" y="277"/>
                </a:lnTo>
                <a:lnTo>
                  <a:pt x="163" y="273"/>
                </a:lnTo>
                <a:lnTo>
                  <a:pt x="183" y="271"/>
                </a:lnTo>
                <a:lnTo>
                  <a:pt x="293" y="268"/>
                </a:lnTo>
                <a:lnTo>
                  <a:pt x="293" y="373"/>
                </a:lnTo>
                <a:close/>
                <a:moveTo>
                  <a:pt x="231" y="0"/>
                </a:moveTo>
                <a:lnTo>
                  <a:pt x="231" y="0"/>
                </a:lnTo>
                <a:lnTo>
                  <a:pt x="198" y="1"/>
                </a:lnTo>
                <a:lnTo>
                  <a:pt x="166" y="5"/>
                </a:lnTo>
                <a:lnTo>
                  <a:pt x="136" y="8"/>
                </a:lnTo>
                <a:lnTo>
                  <a:pt x="109" y="14"/>
                </a:lnTo>
                <a:lnTo>
                  <a:pt x="86" y="20"/>
                </a:lnTo>
                <a:lnTo>
                  <a:pt x="66" y="25"/>
                </a:lnTo>
                <a:lnTo>
                  <a:pt x="49" y="31"/>
                </a:lnTo>
                <a:lnTo>
                  <a:pt x="37" y="37"/>
                </a:lnTo>
                <a:lnTo>
                  <a:pt x="59" y="114"/>
                </a:lnTo>
                <a:lnTo>
                  <a:pt x="59" y="114"/>
                </a:lnTo>
                <a:lnTo>
                  <a:pt x="71" y="110"/>
                </a:lnTo>
                <a:lnTo>
                  <a:pt x="104" y="102"/>
                </a:lnTo>
                <a:lnTo>
                  <a:pt x="125" y="97"/>
                </a:lnTo>
                <a:lnTo>
                  <a:pt x="150" y="92"/>
                </a:lnTo>
                <a:lnTo>
                  <a:pt x="175" y="90"/>
                </a:lnTo>
                <a:lnTo>
                  <a:pt x="201" y="89"/>
                </a:lnTo>
                <a:lnTo>
                  <a:pt x="201" y="89"/>
                </a:lnTo>
                <a:lnTo>
                  <a:pt x="222" y="90"/>
                </a:lnTo>
                <a:lnTo>
                  <a:pt x="240" y="92"/>
                </a:lnTo>
                <a:lnTo>
                  <a:pt x="248" y="95"/>
                </a:lnTo>
                <a:lnTo>
                  <a:pt x="257" y="97"/>
                </a:lnTo>
                <a:lnTo>
                  <a:pt x="263" y="100"/>
                </a:lnTo>
                <a:lnTo>
                  <a:pt x="269" y="105"/>
                </a:lnTo>
                <a:lnTo>
                  <a:pt x="275" y="110"/>
                </a:lnTo>
                <a:lnTo>
                  <a:pt x="280" y="114"/>
                </a:lnTo>
                <a:lnTo>
                  <a:pt x="283" y="121"/>
                </a:lnTo>
                <a:lnTo>
                  <a:pt x="286" y="128"/>
                </a:lnTo>
                <a:lnTo>
                  <a:pt x="289" y="135"/>
                </a:lnTo>
                <a:lnTo>
                  <a:pt x="291" y="144"/>
                </a:lnTo>
                <a:lnTo>
                  <a:pt x="292" y="153"/>
                </a:lnTo>
                <a:lnTo>
                  <a:pt x="292" y="164"/>
                </a:lnTo>
                <a:lnTo>
                  <a:pt x="292" y="197"/>
                </a:lnTo>
                <a:lnTo>
                  <a:pt x="201" y="197"/>
                </a:lnTo>
                <a:lnTo>
                  <a:pt x="201" y="197"/>
                </a:lnTo>
                <a:lnTo>
                  <a:pt x="174" y="198"/>
                </a:lnTo>
                <a:lnTo>
                  <a:pt x="148" y="201"/>
                </a:lnTo>
                <a:lnTo>
                  <a:pt x="125" y="204"/>
                </a:lnTo>
                <a:lnTo>
                  <a:pt x="105" y="210"/>
                </a:lnTo>
                <a:lnTo>
                  <a:pt x="86" y="216"/>
                </a:lnTo>
                <a:lnTo>
                  <a:pt x="69" y="224"/>
                </a:lnTo>
                <a:lnTo>
                  <a:pt x="55" y="232"/>
                </a:lnTo>
                <a:lnTo>
                  <a:pt x="43" y="242"/>
                </a:lnTo>
                <a:lnTo>
                  <a:pt x="32" y="253"/>
                </a:lnTo>
                <a:lnTo>
                  <a:pt x="23" y="264"/>
                </a:lnTo>
                <a:lnTo>
                  <a:pt x="16" y="276"/>
                </a:lnTo>
                <a:lnTo>
                  <a:pt x="10" y="288"/>
                </a:lnTo>
                <a:lnTo>
                  <a:pt x="6" y="302"/>
                </a:lnTo>
                <a:lnTo>
                  <a:pt x="2" y="316"/>
                </a:lnTo>
                <a:lnTo>
                  <a:pt x="1" y="330"/>
                </a:lnTo>
                <a:lnTo>
                  <a:pt x="0" y="344"/>
                </a:lnTo>
                <a:lnTo>
                  <a:pt x="0" y="344"/>
                </a:lnTo>
                <a:lnTo>
                  <a:pt x="1" y="362"/>
                </a:lnTo>
                <a:lnTo>
                  <a:pt x="3" y="380"/>
                </a:lnTo>
                <a:lnTo>
                  <a:pt x="8" y="395"/>
                </a:lnTo>
                <a:lnTo>
                  <a:pt x="14" y="408"/>
                </a:lnTo>
                <a:lnTo>
                  <a:pt x="22" y="421"/>
                </a:lnTo>
                <a:lnTo>
                  <a:pt x="30" y="433"/>
                </a:lnTo>
                <a:lnTo>
                  <a:pt x="39" y="442"/>
                </a:lnTo>
                <a:lnTo>
                  <a:pt x="51" y="450"/>
                </a:lnTo>
                <a:lnTo>
                  <a:pt x="61" y="458"/>
                </a:lnTo>
                <a:lnTo>
                  <a:pt x="74" y="464"/>
                </a:lnTo>
                <a:lnTo>
                  <a:pt x="86" y="468"/>
                </a:lnTo>
                <a:lnTo>
                  <a:pt x="100" y="473"/>
                </a:lnTo>
                <a:lnTo>
                  <a:pt x="114" y="475"/>
                </a:lnTo>
                <a:lnTo>
                  <a:pt x="128" y="478"/>
                </a:lnTo>
                <a:lnTo>
                  <a:pt x="141" y="479"/>
                </a:lnTo>
                <a:lnTo>
                  <a:pt x="155" y="480"/>
                </a:lnTo>
                <a:lnTo>
                  <a:pt x="155" y="480"/>
                </a:lnTo>
                <a:lnTo>
                  <a:pt x="170" y="479"/>
                </a:lnTo>
                <a:lnTo>
                  <a:pt x="185" y="478"/>
                </a:lnTo>
                <a:lnTo>
                  <a:pt x="213" y="474"/>
                </a:lnTo>
                <a:lnTo>
                  <a:pt x="236" y="468"/>
                </a:lnTo>
                <a:lnTo>
                  <a:pt x="255" y="462"/>
                </a:lnTo>
                <a:lnTo>
                  <a:pt x="271" y="456"/>
                </a:lnTo>
                <a:lnTo>
                  <a:pt x="284" y="450"/>
                </a:lnTo>
                <a:lnTo>
                  <a:pt x="292" y="445"/>
                </a:lnTo>
                <a:lnTo>
                  <a:pt x="297" y="444"/>
                </a:lnTo>
                <a:lnTo>
                  <a:pt x="297" y="444"/>
                </a:lnTo>
                <a:lnTo>
                  <a:pt x="299" y="445"/>
                </a:lnTo>
                <a:lnTo>
                  <a:pt x="304" y="447"/>
                </a:lnTo>
                <a:lnTo>
                  <a:pt x="311" y="450"/>
                </a:lnTo>
                <a:lnTo>
                  <a:pt x="320" y="453"/>
                </a:lnTo>
                <a:lnTo>
                  <a:pt x="332" y="457"/>
                </a:lnTo>
                <a:lnTo>
                  <a:pt x="350" y="460"/>
                </a:lnTo>
                <a:lnTo>
                  <a:pt x="370" y="462"/>
                </a:lnTo>
                <a:lnTo>
                  <a:pt x="397" y="463"/>
                </a:lnTo>
                <a:lnTo>
                  <a:pt x="397" y="137"/>
                </a:lnTo>
                <a:lnTo>
                  <a:pt x="397" y="137"/>
                </a:lnTo>
                <a:lnTo>
                  <a:pt x="397" y="119"/>
                </a:lnTo>
                <a:lnTo>
                  <a:pt x="395" y="103"/>
                </a:lnTo>
                <a:lnTo>
                  <a:pt x="391" y="88"/>
                </a:lnTo>
                <a:lnTo>
                  <a:pt x="387" y="74"/>
                </a:lnTo>
                <a:lnTo>
                  <a:pt x="380" y="62"/>
                </a:lnTo>
                <a:lnTo>
                  <a:pt x="373" y="51"/>
                </a:lnTo>
                <a:lnTo>
                  <a:pt x="364" y="40"/>
                </a:lnTo>
                <a:lnTo>
                  <a:pt x="353" y="32"/>
                </a:lnTo>
                <a:lnTo>
                  <a:pt x="343" y="24"/>
                </a:lnTo>
                <a:lnTo>
                  <a:pt x="330" y="17"/>
                </a:lnTo>
                <a:lnTo>
                  <a:pt x="316" y="13"/>
                </a:lnTo>
                <a:lnTo>
                  <a:pt x="301" y="8"/>
                </a:lnTo>
                <a:lnTo>
                  <a:pt x="285" y="5"/>
                </a:lnTo>
                <a:lnTo>
                  <a:pt x="268" y="2"/>
                </a:lnTo>
                <a:lnTo>
                  <a:pt x="251" y="1"/>
                </a:lnTo>
                <a:lnTo>
                  <a:pt x="231" y="0"/>
                </a:lnTo>
                <a:close/>
                <a:moveTo>
                  <a:pt x="1485" y="373"/>
                </a:moveTo>
                <a:lnTo>
                  <a:pt x="1485" y="373"/>
                </a:lnTo>
                <a:lnTo>
                  <a:pt x="1463" y="380"/>
                </a:lnTo>
                <a:lnTo>
                  <a:pt x="1433" y="389"/>
                </a:lnTo>
                <a:lnTo>
                  <a:pt x="1417" y="392"/>
                </a:lnTo>
                <a:lnTo>
                  <a:pt x="1400" y="396"/>
                </a:lnTo>
                <a:lnTo>
                  <a:pt x="1384" y="398"/>
                </a:lnTo>
                <a:lnTo>
                  <a:pt x="1369" y="398"/>
                </a:lnTo>
                <a:lnTo>
                  <a:pt x="1369" y="398"/>
                </a:lnTo>
                <a:lnTo>
                  <a:pt x="1353" y="398"/>
                </a:lnTo>
                <a:lnTo>
                  <a:pt x="1339" y="396"/>
                </a:lnTo>
                <a:lnTo>
                  <a:pt x="1325" y="391"/>
                </a:lnTo>
                <a:lnTo>
                  <a:pt x="1319" y="389"/>
                </a:lnTo>
                <a:lnTo>
                  <a:pt x="1315" y="385"/>
                </a:lnTo>
                <a:lnTo>
                  <a:pt x="1310" y="381"/>
                </a:lnTo>
                <a:lnTo>
                  <a:pt x="1306" y="377"/>
                </a:lnTo>
                <a:lnTo>
                  <a:pt x="1302" y="372"/>
                </a:lnTo>
                <a:lnTo>
                  <a:pt x="1299" y="366"/>
                </a:lnTo>
                <a:lnTo>
                  <a:pt x="1296" y="360"/>
                </a:lnTo>
                <a:lnTo>
                  <a:pt x="1294" y="353"/>
                </a:lnTo>
                <a:lnTo>
                  <a:pt x="1293" y="345"/>
                </a:lnTo>
                <a:lnTo>
                  <a:pt x="1293" y="337"/>
                </a:lnTo>
                <a:lnTo>
                  <a:pt x="1293" y="337"/>
                </a:lnTo>
                <a:lnTo>
                  <a:pt x="1294" y="323"/>
                </a:lnTo>
                <a:lnTo>
                  <a:pt x="1298" y="310"/>
                </a:lnTo>
                <a:lnTo>
                  <a:pt x="1300" y="305"/>
                </a:lnTo>
                <a:lnTo>
                  <a:pt x="1303" y="299"/>
                </a:lnTo>
                <a:lnTo>
                  <a:pt x="1307" y="294"/>
                </a:lnTo>
                <a:lnTo>
                  <a:pt x="1311" y="290"/>
                </a:lnTo>
                <a:lnTo>
                  <a:pt x="1317" y="286"/>
                </a:lnTo>
                <a:lnTo>
                  <a:pt x="1323" y="283"/>
                </a:lnTo>
                <a:lnTo>
                  <a:pt x="1330" y="279"/>
                </a:lnTo>
                <a:lnTo>
                  <a:pt x="1337" y="277"/>
                </a:lnTo>
                <a:lnTo>
                  <a:pt x="1354" y="273"/>
                </a:lnTo>
                <a:lnTo>
                  <a:pt x="1375" y="271"/>
                </a:lnTo>
                <a:lnTo>
                  <a:pt x="1485" y="268"/>
                </a:lnTo>
                <a:lnTo>
                  <a:pt x="1485" y="373"/>
                </a:lnTo>
                <a:close/>
                <a:moveTo>
                  <a:pt x="1423" y="0"/>
                </a:moveTo>
                <a:lnTo>
                  <a:pt x="1423" y="0"/>
                </a:lnTo>
                <a:lnTo>
                  <a:pt x="1388" y="1"/>
                </a:lnTo>
                <a:lnTo>
                  <a:pt x="1357" y="5"/>
                </a:lnTo>
                <a:lnTo>
                  <a:pt x="1328" y="8"/>
                </a:lnTo>
                <a:lnTo>
                  <a:pt x="1301" y="14"/>
                </a:lnTo>
                <a:lnTo>
                  <a:pt x="1278" y="20"/>
                </a:lnTo>
                <a:lnTo>
                  <a:pt x="1257" y="25"/>
                </a:lnTo>
                <a:lnTo>
                  <a:pt x="1241" y="31"/>
                </a:lnTo>
                <a:lnTo>
                  <a:pt x="1229" y="37"/>
                </a:lnTo>
                <a:lnTo>
                  <a:pt x="1250" y="114"/>
                </a:lnTo>
                <a:lnTo>
                  <a:pt x="1250" y="114"/>
                </a:lnTo>
                <a:lnTo>
                  <a:pt x="1263" y="110"/>
                </a:lnTo>
                <a:lnTo>
                  <a:pt x="1295" y="102"/>
                </a:lnTo>
                <a:lnTo>
                  <a:pt x="1316" y="97"/>
                </a:lnTo>
                <a:lnTo>
                  <a:pt x="1340" y="92"/>
                </a:lnTo>
                <a:lnTo>
                  <a:pt x="1365" y="90"/>
                </a:lnTo>
                <a:lnTo>
                  <a:pt x="1392" y="89"/>
                </a:lnTo>
                <a:lnTo>
                  <a:pt x="1392" y="89"/>
                </a:lnTo>
                <a:lnTo>
                  <a:pt x="1414" y="90"/>
                </a:lnTo>
                <a:lnTo>
                  <a:pt x="1432" y="92"/>
                </a:lnTo>
                <a:lnTo>
                  <a:pt x="1440" y="95"/>
                </a:lnTo>
                <a:lnTo>
                  <a:pt x="1447" y="97"/>
                </a:lnTo>
                <a:lnTo>
                  <a:pt x="1454" y="100"/>
                </a:lnTo>
                <a:lnTo>
                  <a:pt x="1461" y="105"/>
                </a:lnTo>
                <a:lnTo>
                  <a:pt x="1466" y="110"/>
                </a:lnTo>
                <a:lnTo>
                  <a:pt x="1470" y="114"/>
                </a:lnTo>
                <a:lnTo>
                  <a:pt x="1475" y="121"/>
                </a:lnTo>
                <a:lnTo>
                  <a:pt x="1478" y="128"/>
                </a:lnTo>
                <a:lnTo>
                  <a:pt x="1481" y="135"/>
                </a:lnTo>
                <a:lnTo>
                  <a:pt x="1482" y="144"/>
                </a:lnTo>
                <a:lnTo>
                  <a:pt x="1483" y="153"/>
                </a:lnTo>
                <a:lnTo>
                  <a:pt x="1484" y="164"/>
                </a:lnTo>
                <a:lnTo>
                  <a:pt x="1484" y="197"/>
                </a:lnTo>
                <a:lnTo>
                  <a:pt x="1392" y="197"/>
                </a:lnTo>
                <a:lnTo>
                  <a:pt x="1392" y="197"/>
                </a:lnTo>
                <a:lnTo>
                  <a:pt x="1364" y="198"/>
                </a:lnTo>
                <a:lnTo>
                  <a:pt x="1339" y="201"/>
                </a:lnTo>
                <a:lnTo>
                  <a:pt x="1316" y="204"/>
                </a:lnTo>
                <a:lnTo>
                  <a:pt x="1295" y="210"/>
                </a:lnTo>
                <a:lnTo>
                  <a:pt x="1277" y="216"/>
                </a:lnTo>
                <a:lnTo>
                  <a:pt x="1261" y="224"/>
                </a:lnTo>
                <a:lnTo>
                  <a:pt x="1247" y="232"/>
                </a:lnTo>
                <a:lnTo>
                  <a:pt x="1234" y="242"/>
                </a:lnTo>
                <a:lnTo>
                  <a:pt x="1223" y="253"/>
                </a:lnTo>
                <a:lnTo>
                  <a:pt x="1215" y="264"/>
                </a:lnTo>
                <a:lnTo>
                  <a:pt x="1207" y="276"/>
                </a:lnTo>
                <a:lnTo>
                  <a:pt x="1201" y="288"/>
                </a:lnTo>
                <a:lnTo>
                  <a:pt x="1198" y="302"/>
                </a:lnTo>
                <a:lnTo>
                  <a:pt x="1194" y="316"/>
                </a:lnTo>
                <a:lnTo>
                  <a:pt x="1192" y="330"/>
                </a:lnTo>
                <a:lnTo>
                  <a:pt x="1192" y="344"/>
                </a:lnTo>
                <a:lnTo>
                  <a:pt x="1192" y="344"/>
                </a:lnTo>
                <a:lnTo>
                  <a:pt x="1193" y="362"/>
                </a:lnTo>
                <a:lnTo>
                  <a:pt x="1195" y="380"/>
                </a:lnTo>
                <a:lnTo>
                  <a:pt x="1200" y="395"/>
                </a:lnTo>
                <a:lnTo>
                  <a:pt x="1206" y="408"/>
                </a:lnTo>
                <a:lnTo>
                  <a:pt x="1212" y="421"/>
                </a:lnTo>
                <a:lnTo>
                  <a:pt x="1222" y="433"/>
                </a:lnTo>
                <a:lnTo>
                  <a:pt x="1231" y="442"/>
                </a:lnTo>
                <a:lnTo>
                  <a:pt x="1241" y="450"/>
                </a:lnTo>
                <a:lnTo>
                  <a:pt x="1253" y="458"/>
                </a:lnTo>
                <a:lnTo>
                  <a:pt x="1265" y="464"/>
                </a:lnTo>
                <a:lnTo>
                  <a:pt x="1278" y="468"/>
                </a:lnTo>
                <a:lnTo>
                  <a:pt x="1291" y="473"/>
                </a:lnTo>
                <a:lnTo>
                  <a:pt x="1305" y="475"/>
                </a:lnTo>
                <a:lnTo>
                  <a:pt x="1318" y="478"/>
                </a:lnTo>
                <a:lnTo>
                  <a:pt x="1332" y="479"/>
                </a:lnTo>
                <a:lnTo>
                  <a:pt x="1346" y="480"/>
                </a:lnTo>
                <a:lnTo>
                  <a:pt x="1346" y="480"/>
                </a:lnTo>
                <a:lnTo>
                  <a:pt x="1362" y="479"/>
                </a:lnTo>
                <a:lnTo>
                  <a:pt x="1377" y="478"/>
                </a:lnTo>
                <a:lnTo>
                  <a:pt x="1403" y="474"/>
                </a:lnTo>
                <a:lnTo>
                  <a:pt x="1428" y="468"/>
                </a:lnTo>
                <a:lnTo>
                  <a:pt x="1447" y="462"/>
                </a:lnTo>
                <a:lnTo>
                  <a:pt x="1463" y="456"/>
                </a:lnTo>
                <a:lnTo>
                  <a:pt x="1476" y="450"/>
                </a:lnTo>
                <a:lnTo>
                  <a:pt x="1484" y="445"/>
                </a:lnTo>
                <a:lnTo>
                  <a:pt x="1489" y="444"/>
                </a:lnTo>
                <a:lnTo>
                  <a:pt x="1489" y="444"/>
                </a:lnTo>
                <a:lnTo>
                  <a:pt x="1491" y="445"/>
                </a:lnTo>
                <a:lnTo>
                  <a:pt x="1494" y="447"/>
                </a:lnTo>
                <a:lnTo>
                  <a:pt x="1501" y="450"/>
                </a:lnTo>
                <a:lnTo>
                  <a:pt x="1510" y="453"/>
                </a:lnTo>
                <a:lnTo>
                  <a:pt x="1524" y="457"/>
                </a:lnTo>
                <a:lnTo>
                  <a:pt x="1540" y="460"/>
                </a:lnTo>
                <a:lnTo>
                  <a:pt x="1562" y="462"/>
                </a:lnTo>
                <a:lnTo>
                  <a:pt x="1589" y="463"/>
                </a:lnTo>
                <a:lnTo>
                  <a:pt x="1589" y="137"/>
                </a:lnTo>
                <a:lnTo>
                  <a:pt x="1589" y="137"/>
                </a:lnTo>
                <a:lnTo>
                  <a:pt x="1589" y="119"/>
                </a:lnTo>
                <a:lnTo>
                  <a:pt x="1586" y="103"/>
                </a:lnTo>
                <a:lnTo>
                  <a:pt x="1583" y="88"/>
                </a:lnTo>
                <a:lnTo>
                  <a:pt x="1577" y="74"/>
                </a:lnTo>
                <a:lnTo>
                  <a:pt x="1571" y="62"/>
                </a:lnTo>
                <a:lnTo>
                  <a:pt x="1563" y="51"/>
                </a:lnTo>
                <a:lnTo>
                  <a:pt x="1555" y="40"/>
                </a:lnTo>
                <a:lnTo>
                  <a:pt x="1545" y="32"/>
                </a:lnTo>
                <a:lnTo>
                  <a:pt x="1533" y="24"/>
                </a:lnTo>
                <a:lnTo>
                  <a:pt x="1521" y="17"/>
                </a:lnTo>
                <a:lnTo>
                  <a:pt x="1508" y="13"/>
                </a:lnTo>
                <a:lnTo>
                  <a:pt x="1493" y="8"/>
                </a:lnTo>
                <a:lnTo>
                  <a:pt x="1477" y="5"/>
                </a:lnTo>
                <a:lnTo>
                  <a:pt x="1460" y="2"/>
                </a:lnTo>
                <a:lnTo>
                  <a:pt x="1441" y="1"/>
                </a:lnTo>
                <a:lnTo>
                  <a:pt x="1423" y="0"/>
                </a:lnTo>
                <a:close/>
                <a:moveTo>
                  <a:pt x="3080" y="355"/>
                </a:moveTo>
                <a:lnTo>
                  <a:pt x="3080" y="355"/>
                </a:lnTo>
                <a:lnTo>
                  <a:pt x="3055" y="366"/>
                </a:lnTo>
                <a:lnTo>
                  <a:pt x="3040" y="372"/>
                </a:lnTo>
                <a:lnTo>
                  <a:pt x="3024" y="376"/>
                </a:lnTo>
                <a:lnTo>
                  <a:pt x="3007" y="381"/>
                </a:lnTo>
                <a:lnTo>
                  <a:pt x="2989" y="384"/>
                </a:lnTo>
                <a:lnTo>
                  <a:pt x="2970" y="387"/>
                </a:lnTo>
                <a:lnTo>
                  <a:pt x="2951" y="388"/>
                </a:lnTo>
                <a:lnTo>
                  <a:pt x="2951" y="388"/>
                </a:lnTo>
                <a:lnTo>
                  <a:pt x="2938" y="388"/>
                </a:lnTo>
                <a:lnTo>
                  <a:pt x="2927" y="387"/>
                </a:lnTo>
                <a:lnTo>
                  <a:pt x="2916" y="384"/>
                </a:lnTo>
                <a:lnTo>
                  <a:pt x="2908" y="382"/>
                </a:lnTo>
                <a:lnTo>
                  <a:pt x="2900" y="378"/>
                </a:lnTo>
                <a:lnTo>
                  <a:pt x="2893" y="374"/>
                </a:lnTo>
                <a:lnTo>
                  <a:pt x="2887" y="368"/>
                </a:lnTo>
                <a:lnTo>
                  <a:pt x="2883" y="362"/>
                </a:lnTo>
                <a:lnTo>
                  <a:pt x="2878" y="355"/>
                </a:lnTo>
                <a:lnTo>
                  <a:pt x="2875" y="348"/>
                </a:lnTo>
                <a:lnTo>
                  <a:pt x="2872" y="339"/>
                </a:lnTo>
                <a:lnTo>
                  <a:pt x="2870" y="330"/>
                </a:lnTo>
                <a:lnTo>
                  <a:pt x="2868" y="308"/>
                </a:lnTo>
                <a:lnTo>
                  <a:pt x="2868" y="283"/>
                </a:lnTo>
                <a:lnTo>
                  <a:pt x="2868" y="5"/>
                </a:lnTo>
                <a:lnTo>
                  <a:pt x="2852" y="5"/>
                </a:lnTo>
                <a:lnTo>
                  <a:pt x="2852" y="5"/>
                </a:lnTo>
                <a:lnTo>
                  <a:pt x="2830" y="5"/>
                </a:lnTo>
                <a:lnTo>
                  <a:pt x="2803" y="7"/>
                </a:lnTo>
                <a:lnTo>
                  <a:pt x="2778" y="9"/>
                </a:lnTo>
                <a:lnTo>
                  <a:pt x="2763" y="12"/>
                </a:lnTo>
                <a:lnTo>
                  <a:pt x="2763" y="295"/>
                </a:lnTo>
                <a:lnTo>
                  <a:pt x="2763" y="295"/>
                </a:lnTo>
                <a:lnTo>
                  <a:pt x="2763" y="318"/>
                </a:lnTo>
                <a:lnTo>
                  <a:pt x="2764" y="339"/>
                </a:lnTo>
                <a:lnTo>
                  <a:pt x="2767" y="359"/>
                </a:lnTo>
                <a:lnTo>
                  <a:pt x="2769" y="377"/>
                </a:lnTo>
                <a:lnTo>
                  <a:pt x="2774" y="393"/>
                </a:lnTo>
                <a:lnTo>
                  <a:pt x="2779" y="408"/>
                </a:lnTo>
                <a:lnTo>
                  <a:pt x="2786" y="422"/>
                </a:lnTo>
                <a:lnTo>
                  <a:pt x="2794" y="434"/>
                </a:lnTo>
                <a:lnTo>
                  <a:pt x="2803" y="445"/>
                </a:lnTo>
                <a:lnTo>
                  <a:pt x="2815" y="455"/>
                </a:lnTo>
                <a:lnTo>
                  <a:pt x="2829" y="462"/>
                </a:lnTo>
                <a:lnTo>
                  <a:pt x="2843" y="468"/>
                </a:lnTo>
                <a:lnTo>
                  <a:pt x="2860" y="473"/>
                </a:lnTo>
                <a:lnTo>
                  <a:pt x="2878" y="477"/>
                </a:lnTo>
                <a:lnTo>
                  <a:pt x="2899" y="479"/>
                </a:lnTo>
                <a:lnTo>
                  <a:pt x="2922" y="480"/>
                </a:lnTo>
                <a:lnTo>
                  <a:pt x="2922" y="480"/>
                </a:lnTo>
                <a:lnTo>
                  <a:pt x="2940" y="479"/>
                </a:lnTo>
                <a:lnTo>
                  <a:pt x="2956" y="478"/>
                </a:lnTo>
                <a:lnTo>
                  <a:pt x="2973" y="477"/>
                </a:lnTo>
                <a:lnTo>
                  <a:pt x="2987" y="473"/>
                </a:lnTo>
                <a:lnTo>
                  <a:pt x="3014" y="467"/>
                </a:lnTo>
                <a:lnTo>
                  <a:pt x="3037" y="460"/>
                </a:lnTo>
                <a:lnTo>
                  <a:pt x="3055" y="453"/>
                </a:lnTo>
                <a:lnTo>
                  <a:pt x="3068" y="448"/>
                </a:lnTo>
                <a:lnTo>
                  <a:pt x="3082" y="442"/>
                </a:lnTo>
                <a:lnTo>
                  <a:pt x="3082" y="442"/>
                </a:lnTo>
                <a:lnTo>
                  <a:pt x="3089" y="445"/>
                </a:lnTo>
                <a:lnTo>
                  <a:pt x="3097" y="449"/>
                </a:lnTo>
                <a:lnTo>
                  <a:pt x="3108" y="452"/>
                </a:lnTo>
                <a:lnTo>
                  <a:pt x="3122" y="456"/>
                </a:lnTo>
                <a:lnTo>
                  <a:pt x="3139" y="459"/>
                </a:lnTo>
                <a:lnTo>
                  <a:pt x="3160" y="462"/>
                </a:lnTo>
                <a:lnTo>
                  <a:pt x="3184" y="463"/>
                </a:lnTo>
                <a:lnTo>
                  <a:pt x="3184" y="12"/>
                </a:lnTo>
                <a:lnTo>
                  <a:pt x="3184" y="12"/>
                </a:lnTo>
                <a:lnTo>
                  <a:pt x="3149" y="7"/>
                </a:lnTo>
                <a:lnTo>
                  <a:pt x="3123" y="6"/>
                </a:lnTo>
                <a:lnTo>
                  <a:pt x="3100" y="5"/>
                </a:lnTo>
                <a:lnTo>
                  <a:pt x="3080" y="5"/>
                </a:lnTo>
                <a:lnTo>
                  <a:pt x="3080" y="355"/>
                </a:lnTo>
                <a:close/>
                <a:moveTo>
                  <a:pt x="3307" y="463"/>
                </a:moveTo>
                <a:lnTo>
                  <a:pt x="3307" y="463"/>
                </a:lnTo>
                <a:lnTo>
                  <a:pt x="3319" y="465"/>
                </a:lnTo>
                <a:lnTo>
                  <a:pt x="3351" y="471"/>
                </a:lnTo>
                <a:lnTo>
                  <a:pt x="3374" y="474"/>
                </a:lnTo>
                <a:lnTo>
                  <a:pt x="3400" y="477"/>
                </a:lnTo>
                <a:lnTo>
                  <a:pt x="3430" y="479"/>
                </a:lnTo>
                <a:lnTo>
                  <a:pt x="3463" y="480"/>
                </a:lnTo>
                <a:lnTo>
                  <a:pt x="3463" y="480"/>
                </a:lnTo>
                <a:lnTo>
                  <a:pt x="3480" y="479"/>
                </a:lnTo>
                <a:lnTo>
                  <a:pt x="3496" y="478"/>
                </a:lnTo>
                <a:lnTo>
                  <a:pt x="3513" y="477"/>
                </a:lnTo>
                <a:lnTo>
                  <a:pt x="3529" y="473"/>
                </a:lnTo>
                <a:lnTo>
                  <a:pt x="3547" y="470"/>
                </a:lnTo>
                <a:lnTo>
                  <a:pt x="3563" y="464"/>
                </a:lnTo>
                <a:lnTo>
                  <a:pt x="3578" y="458"/>
                </a:lnTo>
                <a:lnTo>
                  <a:pt x="3593" y="451"/>
                </a:lnTo>
                <a:lnTo>
                  <a:pt x="3605" y="442"/>
                </a:lnTo>
                <a:lnTo>
                  <a:pt x="3618" y="432"/>
                </a:lnTo>
                <a:lnTo>
                  <a:pt x="3629" y="420"/>
                </a:lnTo>
                <a:lnTo>
                  <a:pt x="3639" y="407"/>
                </a:lnTo>
                <a:lnTo>
                  <a:pt x="3647" y="392"/>
                </a:lnTo>
                <a:lnTo>
                  <a:pt x="3652" y="375"/>
                </a:lnTo>
                <a:lnTo>
                  <a:pt x="3656" y="357"/>
                </a:lnTo>
                <a:lnTo>
                  <a:pt x="3657" y="337"/>
                </a:lnTo>
                <a:lnTo>
                  <a:pt x="3657" y="337"/>
                </a:lnTo>
                <a:lnTo>
                  <a:pt x="3656" y="323"/>
                </a:lnTo>
                <a:lnTo>
                  <a:pt x="3655" y="310"/>
                </a:lnTo>
                <a:lnTo>
                  <a:pt x="3651" y="299"/>
                </a:lnTo>
                <a:lnTo>
                  <a:pt x="3647" y="287"/>
                </a:lnTo>
                <a:lnTo>
                  <a:pt x="3641" y="278"/>
                </a:lnTo>
                <a:lnTo>
                  <a:pt x="3634" y="268"/>
                </a:lnTo>
                <a:lnTo>
                  <a:pt x="3626" y="260"/>
                </a:lnTo>
                <a:lnTo>
                  <a:pt x="3618" y="252"/>
                </a:lnTo>
                <a:lnTo>
                  <a:pt x="3608" y="243"/>
                </a:lnTo>
                <a:lnTo>
                  <a:pt x="3596" y="237"/>
                </a:lnTo>
                <a:lnTo>
                  <a:pt x="3585" y="228"/>
                </a:lnTo>
                <a:lnTo>
                  <a:pt x="3571" y="223"/>
                </a:lnTo>
                <a:lnTo>
                  <a:pt x="3542" y="210"/>
                </a:lnTo>
                <a:lnTo>
                  <a:pt x="3510" y="197"/>
                </a:lnTo>
                <a:lnTo>
                  <a:pt x="3510" y="197"/>
                </a:lnTo>
                <a:lnTo>
                  <a:pt x="3474" y="183"/>
                </a:lnTo>
                <a:lnTo>
                  <a:pt x="3459" y="177"/>
                </a:lnTo>
                <a:lnTo>
                  <a:pt x="3445" y="170"/>
                </a:lnTo>
                <a:lnTo>
                  <a:pt x="3434" y="162"/>
                </a:lnTo>
                <a:lnTo>
                  <a:pt x="3429" y="157"/>
                </a:lnTo>
                <a:lnTo>
                  <a:pt x="3426" y="152"/>
                </a:lnTo>
                <a:lnTo>
                  <a:pt x="3422" y="148"/>
                </a:lnTo>
                <a:lnTo>
                  <a:pt x="3420" y="142"/>
                </a:lnTo>
                <a:lnTo>
                  <a:pt x="3419" y="136"/>
                </a:lnTo>
                <a:lnTo>
                  <a:pt x="3419" y="130"/>
                </a:lnTo>
                <a:lnTo>
                  <a:pt x="3419" y="130"/>
                </a:lnTo>
                <a:lnTo>
                  <a:pt x="3419" y="123"/>
                </a:lnTo>
                <a:lnTo>
                  <a:pt x="3421" y="117"/>
                </a:lnTo>
                <a:lnTo>
                  <a:pt x="3426" y="108"/>
                </a:lnTo>
                <a:lnTo>
                  <a:pt x="3433" y="100"/>
                </a:lnTo>
                <a:lnTo>
                  <a:pt x="3437" y="97"/>
                </a:lnTo>
                <a:lnTo>
                  <a:pt x="3442" y="93"/>
                </a:lnTo>
                <a:lnTo>
                  <a:pt x="3449" y="91"/>
                </a:lnTo>
                <a:lnTo>
                  <a:pt x="3456" y="88"/>
                </a:lnTo>
                <a:lnTo>
                  <a:pt x="3464" y="85"/>
                </a:lnTo>
                <a:lnTo>
                  <a:pt x="3472" y="84"/>
                </a:lnTo>
                <a:lnTo>
                  <a:pt x="3482" y="83"/>
                </a:lnTo>
                <a:lnTo>
                  <a:pt x="3494" y="83"/>
                </a:lnTo>
                <a:lnTo>
                  <a:pt x="3494" y="83"/>
                </a:lnTo>
                <a:lnTo>
                  <a:pt x="3516" y="84"/>
                </a:lnTo>
                <a:lnTo>
                  <a:pt x="3537" y="87"/>
                </a:lnTo>
                <a:lnTo>
                  <a:pt x="3557" y="91"/>
                </a:lnTo>
                <a:lnTo>
                  <a:pt x="3575" y="96"/>
                </a:lnTo>
                <a:lnTo>
                  <a:pt x="3602" y="105"/>
                </a:lnTo>
                <a:lnTo>
                  <a:pt x="3612" y="110"/>
                </a:lnTo>
                <a:lnTo>
                  <a:pt x="3639" y="33"/>
                </a:lnTo>
                <a:lnTo>
                  <a:pt x="3639" y="33"/>
                </a:lnTo>
                <a:lnTo>
                  <a:pt x="3618" y="24"/>
                </a:lnTo>
                <a:lnTo>
                  <a:pt x="3603" y="18"/>
                </a:lnTo>
                <a:lnTo>
                  <a:pt x="3585" y="14"/>
                </a:lnTo>
                <a:lnTo>
                  <a:pt x="3564" y="8"/>
                </a:lnTo>
                <a:lnTo>
                  <a:pt x="3540" y="5"/>
                </a:lnTo>
                <a:lnTo>
                  <a:pt x="3513" y="1"/>
                </a:lnTo>
                <a:lnTo>
                  <a:pt x="3484" y="0"/>
                </a:lnTo>
                <a:lnTo>
                  <a:pt x="3484" y="0"/>
                </a:lnTo>
                <a:lnTo>
                  <a:pt x="3468" y="1"/>
                </a:lnTo>
                <a:lnTo>
                  <a:pt x="3452" y="2"/>
                </a:lnTo>
                <a:lnTo>
                  <a:pt x="3436" y="5"/>
                </a:lnTo>
                <a:lnTo>
                  <a:pt x="3421" y="9"/>
                </a:lnTo>
                <a:lnTo>
                  <a:pt x="3406" y="14"/>
                </a:lnTo>
                <a:lnTo>
                  <a:pt x="3392" y="20"/>
                </a:lnTo>
                <a:lnTo>
                  <a:pt x="3379" y="27"/>
                </a:lnTo>
                <a:lnTo>
                  <a:pt x="3366" y="35"/>
                </a:lnTo>
                <a:lnTo>
                  <a:pt x="3354" y="44"/>
                </a:lnTo>
                <a:lnTo>
                  <a:pt x="3344" y="53"/>
                </a:lnTo>
                <a:lnTo>
                  <a:pt x="3335" y="65"/>
                </a:lnTo>
                <a:lnTo>
                  <a:pt x="3328" y="77"/>
                </a:lnTo>
                <a:lnTo>
                  <a:pt x="3321" y="90"/>
                </a:lnTo>
                <a:lnTo>
                  <a:pt x="3316" y="105"/>
                </a:lnTo>
                <a:lnTo>
                  <a:pt x="3314" y="120"/>
                </a:lnTo>
                <a:lnTo>
                  <a:pt x="3313" y="137"/>
                </a:lnTo>
                <a:lnTo>
                  <a:pt x="3313" y="137"/>
                </a:lnTo>
                <a:lnTo>
                  <a:pt x="3314" y="153"/>
                </a:lnTo>
                <a:lnTo>
                  <a:pt x="3316" y="168"/>
                </a:lnTo>
                <a:lnTo>
                  <a:pt x="3321" y="183"/>
                </a:lnTo>
                <a:lnTo>
                  <a:pt x="3328" y="196"/>
                </a:lnTo>
                <a:lnTo>
                  <a:pt x="3335" y="208"/>
                </a:lnTo>
                <a:lnTo>
                  <a:pt x="3344" y="218"/>
                </a:lnTo>
                <a:lnTo>
                  <a:pt x="3354" y="227"/>
                </a:lnTo>
                <a:lnTo>
                  <a:pt x="3365" y="235"/>
                </a:lnTo>
                <a:lnTo>
                  <a:pt x="3376" y="243"/>
                </a:lnTo>
                <a:lnTo>
                  <a:pt x="3389" y="250"/>
                </a:lnTo>
                <a:lnTo>
                  <a:pt x="3402" y="257"/>
                </a:lnTo>
                <a:lnTo>
                  <a:pt x="3414" y="263"/>
                </a:lnTo>
                <a:lnTo>
                  <a:pt x="3441" y="272"/>
                </a:lnTo>
                <a:lnTo>
                  <a:pt x="3467" y="282"/>
                </a:lnTo>
                <a:lnTo>
                  <a:pt x="3467" y="282"/>
                </a:lnTo>
                <a:lnTo>
                  <a:pt x="3499" y="293"/>
                </a:lnTo>
                <a:lnTo>
                  <a:pt x="3514" y="299"/>
                </a:lnTo>
                <a:lnTo>
                  <a:pt x="3527" y="306"/>
                </a:lnTo>
                <a:lnTo>
                  <a:pt x="3537" y="314"/>
                </a:lnTo>
                <a:lnTo>
                  <a:pt x="3544" y="322"/>
                </a:lnTo>
                <a:lnTo>
                  <a:pt x="3548" y="327"/>
                </a:lnTo>
                <a:lnTo>
                  <a:pt x="3550" y="332"/>
                </a:lnTo>
                <a:lnTo>
                  <a:pt x="3551" y="337"/>
                </a:lnTo>
                <a:lnTo>
                  <a:pt x="3551" y="343"/>
                </a:lnTo>
                <a:lnTo>
                  <a:pt x="3551" y="343"/>
                </a:lnTo>
                <a:lnTo>
                  <a:pt x="3551" y="353"/>
                </a:lnTo>
                <a:lnTo>
                  <a:pt x="3548" y="363"/>
                </a:lnTo>
                <a:lnTo>
                  <a:pt x="3545" y="368"/>
                </a:lnTo>
                <a:lnTo>
                  <a:pt x="3542" y="373"/>
                </a:lnTo>
                <a:lnTo>
                  <a:pt x="3539" y="376"/>
                </a:lnTo>
                <a:lnTo>
                  <a:pt x="3534" y="381"/>
                </a:lnTo>
                <a:lnTo>
                  <a:pt x="3528" y="384"/>
                </a:lnTo>
                <a:lnTo>
                  <a:pt x="3521" y="388"/>
                </a:lnTo>
                <a:lnTo>
                  <a:pt x="3514" y="390"/>
                </a:lnTo>
                <a:lnTo>
                  <a:pt x="3505" y="392"/>
                </a:lnTo>
                <a:lnTo>
                  <a:pt x="3495" y="395"/>
                </a:lnTo>
                <a:lnTo>
                  <a:pt x="3484" y="396"/>
                </a:lnTo>
                <a:lnTo>
                  <a:pt x="3458" y="397"/>
                </a:lnTo>
                <a:lnTo>
                  <a:pt x="3458" y="397"/>
                </a:lnTo>
                <a:lnTo>
                  <a:pt x="3434" y="397"/>
                </a:lnTo>
                <a:lnTo>
                  <a:pt x="3411" y="395"/>
                </a:lnTo>
                <a:lnTo>
                  <a:pt x="3368" y="390"/>
                </a:lnTo>
                <a:lnTo>
                  <a:pt x="3338" y="385"/>
                </a:lnTo>
                <a:lnTo>
                  <a:pt x="3327" y="383"/>
                </a:lnTo>
                <a:lnTo>
                  <a:pt x="3307" y="463"/>
                </a:lnTo>
                <a:close/>
                <a:moveTo>
                  <a:pt x="1845" y="90"/>
                </a:moveTo>
                <a:lnTo>
                  <a:pt x="1845" y="90"/>
                </a:lnTo>
                <a:lnTo>
                  <a:pt x="1861" y="87"/>
                </a:lnTo>
                <a:lnTo>
                  <a:pt x="1881" y="84"/>
                </a:lnTo>
                <a:lnTo>
                  <a:pt x="1904" y="82"/>
                </a:lnTo>
                <a:lnTo>
                  <a:pt x="1928" y="82"/>
                </a:lnTo>
                <a:lnTo>
                  <a:pt x="1928" y="82"/>
                </a:lnTo>
                <a:lnTo>
                  <a:pt x="1943" y="82"/>
                </a:lnTo>
                <a:lnTo>
                  <a:pt x="1956" y="83"/>
                </a:lnTo>
                <a:lnTo>
                  <a:pt x="1969" y="87"/>
                </a:lnTo>
                <a:lnTo>
                  <a:pt x="1982" y="90"/>
                </a:lnTo>
                <a:lnTo>
                  <a:pt x="1994" y="95"/>
                </a:lnTo>
                <a:lnTo>
                  <a:pt x="2004" y="100"/>
                </a:lnTo>
                <a:lnTo>
                  <a:pt x="2015" y="108"/>
                </a:lnTo>
                <a:lnTo>
                  <a:pt x="2025" y="117"/>
                </a:lnTo>
                <a:lnTo>
                  <a:pt x="2033" y="127"/>
                </a:lnTo>
                <a:lnTo>
                  <a:pt x="2041" y="137"/>
                </a:lnTo>
                <a:lnTo>
                  <a:pt x="2048" y="150"/>
                </a:lnTo>
                <a:lnTo>
                  <a:pt x="2053" y="165"/>
                </a:lnTo>
                <a:lnTo>
                  <a:pt x="2058" y="180"/>
                </a:lnTo>
                <a:lnTo>
                  <a:pt x="2061" y="197"/>
                </a:lnTo>
                <a:lnTo>
                  <a:pt x="2063" y="216"/>
                </a:lnTo>
                <a:lnTo>
                  <a:pt x="2064" y="237"/>
                </a:lnTo>
                <a:lnTo>
                  <a:pt x="2064" y="237"/>
                </a:lnTo>
                <a:lnTo>
                  <a:pt x="2064" y="256"/>
                </a:lnTo>
                <a:lnTo>
                  <a:pt x="2063" y="275"/>
                </a:lnTo>
                <a:lnTo>
                  <a:pt x="2060" y="292"/>
                </a:lnTo>
                <a:lnTo>
                  <a:pt x="2057" y="308"/>
                </a:lnTo>
                <a:lnTo>
                  <a:pt x="2053" y="323"/>
                </a:lnTo>
                <a:lnTo>
                  <a:pt x="2049" y="336"/>
                </a:lnTo>
                <a:lnTo>
                  <a:pt x="2042" y="348"/>
                </a:lnTo>
                <a:lnTo>
                  <a:pt x="2035" y="359"/>
                </a:lnTo>
                <a:lnTo>
                  <a:pt x="2026" y="368"/>
                </a:lnTo>
                <a:lnTo>
                  <a:pt x="2015" y="376"/>
                </a:lnTo>
                <a:lnTo>
                  <a:pt x="2004" y="383"/>
                </a:lnTo>
                <a:lnTo>
                  <a:pt x="1990" y="389"/>
                </a:lnTo>
                <a:lnTo>
                  <a:pt x="1975" y="392"/>
                </a:lnTo>
                <a:lnTo>
                  <a:pt x="1958" y="396"/>
                </a:lnTo>
                <a:lnTo>
                  <a:pt x="1940" y="398"/>
                </a:lnTo>
                <a:lnTo>
                  <a:pt x="1919" y="398"/>
                </a:lnTo>
                <a:lnTo>
                  <a:pt x="1919" y="398"/>
                </a:lnTo>
                <a:lnTo>
                  <a:pt x="1892" y="397"/>
                </a:lnTo>
                <a:lnTo>
                  <a:pt x="1868" y="396"/>
                </a:lnTo>
                <a:lnTo>
                  <a:pt x="1845" y="393"/>
                </a:lnTo>
                <a:lnTo>
                  <a:pt x="1845" y="90"/>
                </a:lnTo>
                <a:close/>
                <a:moveTo>
                  <a:pt x="1934" y="0"/>
                </a:moveTo>
                <a:lnTo>
                  <a:pt x="1934" y="0"/>
                </a:lnTo>
                <a:lnTo>
                  <a:pt x="1910" y="1"/>
                </a:lnTo>
                <a:lnTo>
                  <a:pt x="1885" y="2"/>
                </a:lnTo>
                <a:lnTo>
                  <a:pt x="1860" y="5"/>
                </a:lnTo>
                <a:lnTo>
                  <a:pt x="1834" y="8"/>
                </a:lnTo>
                <a:lnTo>
                  <a:pt x="1808" y="12"/>
                </a:lnTo>
                <a:lnTo>
                  <a:pt x="1784" y="16"/>
                </a:lnTo>
                <a:lnTo>
                  <a:pt x="1761" y="22"/>
                </a:lnTo>
                <a:lnTo>
                  <a:pt x="1740" y="29"/>
                </a:lnTo>
                <a:lnTo>
                  <a:pt x="1740" y="465"/>
                </a:lnTo>
                <a:lnTo>
                  <a:pt x="1740" y="465"/>
                </a:lnTo>
                <a:lnTo>
                  <a:pt x="1758" y="468"/>
                </a:lnTo>
                <a:lnTo>
                  <a:pt x="1778" y="471"/>
                </a:lnTo>
                <a:lnTo>
                  <a:pt x="1823" y="475"/>
                </a:lnTo>
                <a:lnTo>
                  <a:pt x="1872" y="479"/>
                </a:lnTo>
                <a:lnTo>
                  <a:pt x="1915" y="480"/>
                </a:lnTo>
                <a:lnTo>
                  <a:pt x="1915" y="480"/>
                </a:lnTo>
                <a:lnTo>
                  <a:pt x="1950" y="479"/>
                </a:lnTo>
                <a:lnTo>
                  <a:pt x="1980" y="477"/>
                </a:lnTo>
                <a:lnTo>
                  <a:pt x="2009" y="472"/>
                </a:lnTo>
                <a:lnTo>
                  <a:pt x="2035" y="465"/>
                </a:lnTo>
                <a:lnTo>
                  <a:pt x="2058" y="458"/>
                </a:lnTo>
                <a:lnTo>
                  <a:pt x="2080" y="448"/>
                </a:lnTo>
                <a:lnTo>
                  <a:pt x="2089" y="442"/>
                </a:lnTo>
                <a:lnTo>
                  <a:pt x="2098" y="436"/>
                </a:lnTo>
                <a:lnTo>
                  <a:pt x="2107" y="429"/>
                </a:lnTo>
                <a:lnTo>
                  <a:pt x="2116" y="422"/>
                </a:lnTo>
                <a:lnTo>
                  <a:pt x="2122" y="414"/>
                </a:lnTo>
                <a:lnTo>
                  <a:pt x="2129" y="406"/>
                </a:lnTo>
                <a:lnTo>
                  <a:pt x="2136" y="398"/>
                </a:lnTo>
                <a:lnTo>
                  <a:pt x="2142" y="389"/>
                </a:lnTo>
                <a:lnTo>
                  <a:pt x="2147" y="378"/>
                </a:lnTo>
                <a:lnTo>
                  <a:pt x="2152" y="369"/>
                </a:lnTo>
                <a:lnTo>
                  <a:pt x="2160" y="346"/>
                </a:lnTo>
                <a:lnTo>
                  <a:pt x="2166" y="322"/>
                </a:lnTo>
                <a:lnTo>
                  <a:pt x="2171" y="297"/>
                </a:lnTo>
                <a:lnTo>
                  <a:pt x="2173" y="268"/>
                </a:lnTo>
                <a:lnTo>
                  <a:pt x="2174" y="237"/>
                </a:lnTo>
                <a:lnTo>
                  <a:pt x="2174" y="237"/>
                </a:lnTo>
                <a:lnTo>
                  <a:pt x="2173" y="210"/>
                </a:lnTo>
                <a:lnTo>
                  <a:pt x="2170" y="183"/>
                </a:lnTo>
                <a:lnTo>
                  <a:pt x="2165" y="160"/>
                </a:lnTo>
                <a:lnTo>
                  <a:pt x="2158" y="137"/>
                </a:lnTo>
                <a:lnTo>
                  <a:pt x="2149" y="117"/>
                </a:lnTo>
                <a:lnTo>
                  <a:pt x="2137" y="97"/>
                </a:lnTo>
                <a:lnTo>
                  <a:pt x="2125" y="80"/>
                </a:lnTo>
                <a:lnTo>
                  <a:pt x="2110" y="63"/>
                </a:lnTo>
                <a:lnTo>
                  <a:pt x="2094" y="48"/>
                </a:lnTo>
                <a:lnTo>
                  <a:pt x="2075" y="36"/>
                </a:lnTo>
                <a:lnTo>
                  <a:pt x="2056" y="25"/>
                </a:lnTo>
                <a:lnTo>
                  <a:pt x="2034" y="16"/>
                </a:lnTo>
                <a:lnTo>
                  <a:pt x="2011" y="9"/>
                </a:lnTo>
                <a:lnTo>
                  <a:pt x="1987" y="5"/>
                </a:lnTo>
                <a:lnTo>
                  <a:pt x="1960" y="1"/>
                </a:lnTo>
                <a:lnTo>
                  <a:pt x="1934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dirty="0">
              <a:solidFill>
                <a:srgbClr val="4D4D4D"/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4"/>
          </p:nvPr>
        </p:nvSpPr>
        <p:spPr/>
        <p:txBody>
          <a:bodyPr/>
          <a:lstStyle>
            <a:lvl1pPr>
              <a:defRPr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r>
              <a:rPr lang="en-GB" dirty="0" smtClean="0">
                <a:solidFill>
                  <a:srgbClr val="FFFFFF">
                    <a:lumMod val="65000"/>
                  </a:srgbClr>
                </a:solidFill>
              </a:rPr>
              <a:t>© 2014 Amadeus IT Group SA</a:t>
            </a:r>
            <a:endParaRPr lang="en-GB" dirty="0">
              <a:solidFill>
                <a:srgbClr val="FFFFFF">
                  <a:lumMod val="65000"/>
                </a:srgbClr>
              </a:solidFill>
            </a:endParaRPr>
          </a:p>
        </p:txBody>
      </p:sp>
      <p:sp>
        <p:nvSpPr>
          <p:cNvPr id="41" name="Text Box 12"/>
          <p:cNvSpPr txBox="1">
            <a:spLocks noChangeArrowheads="1"/>
          </p:cNvSpPr>
          <p:nvPr userDrawn="1"/>
        </p:nvSpPr>
        <p:spPr bwMode="auto">
          <a:xfrm>
            <a:off x="11604201" y="5004288"/>
            <a:ext cx="1681163" cy="96949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tabLst>
                <a:tab pos="177800" algn="l"/>
              </a:tabLst>
              <a:defRPr/>
            </a:pPr>
            <a:r>
              <a:rPr lang="en-GB" sz="900" b="1" dirty="0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Change the Year in the Copyright field</a:t>
            </a:r>
            <a:r>
              <a:rPr lang="en-GB" sz="900" dirty="0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/>
            </a:r>
            <a:br>
              <a:rPr lang="en-GB" sz="900" dirty="0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</a:br>
            <a:r>
              <a:rPr lang="en-GB" sz="900" b="1" dirty="0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1. </a:t>
            </a:r>
            <a:r>
              <a:rPr lang="en-GB" sz="900" dirty="0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Click ‘Insert’ in Top menu</a:t>
            </a:r>
            <a:br>
              <a:rPr lang="en-GB" sz="900" dirty="0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</a:br>
            <a:r>
              <a:rPr lang="en-GB" sz="900" b="1" dirty="0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2. </a:t>
            </a:r>
            <a:r>
              <a:rPr lang="en-GB" sz="900" dirty="0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Click ’Header &amp; Footer’ </a:t>
            </a:r>
            <a:br>
              <a:rPr lang="en-GB" sz="900" dirty="0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</a:br>
            <a:r>
              <a:rPr lang="en-GB" sz="900" b="1" dirty="0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3. </a:t>
            </a:r>
            <a:r>
              <a:rPr lang="en-GB" sz="900" dirty="0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Write new Year </a:t>
            </a:r>
            <a:br>
              <a:rPr lang="en-GB" sz="900" dirty="0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</a:br>
            <a:r>
              <a:rPr lang="en-GB" sz="900" dirty="0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	in field ‘Footer’</a:t>
            </a:r>
            <a:br>
              <a:rPr lang="en-GB" sz="900" dirty="0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</a:br>
            <a:r>
              <a:rPr lang="en-GB" sz="900" b="1" dirty="0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4. </a:t>
            </a:r>
            <a:r>
              <a:rPr lang="en-GB" sz="900" dirty="0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Click ‘Apply to All’</a:t>
            </a:r>
          </a:p>
        </p:txBody>
      </p:sp>
      <p:sp>
        <p:nvSpPr>
          <p:cNvPr id="53" name="Text Placeholder 33"/>
          <p:cNvSpPr>
            <a:spLocks noGrp="1"/>
          </p:cNvSpPr>
          <p:nvPr>
            <p:ph type="body" sz="quarter" idx="13" hasCustomPrompt="1"/>
          </p:nvPr>
        </p:nvSpPr>
        <p:spPr>
          <a:xfrm>
            <a:off x="-14173" y="4680096"/>
            <a:ext cx="2555775" cy="1800079"/>
          </a:xfrm>
          <a:custGeom>
            <a:avLst/>
            <a:gdLst>
              <a:gd name="connsiteX0" fmla="*/ 0 w 2555775"/>
              <a:gd name="connsiteY0" fmla="*/ 0 h 1800079"/>
              <a:gd name="connsiteX1" fmla="*/ 2555775 w 2555775"/>
              <a:gd name="connsiteY1" fmla="*/ 0 h 1800079"/>
              <a:gd name="connsiteX2" fmla="*/ 2555775 w 2555775"/>
              <a:gd name="connsiteY2" fmla="*/ 1800079 h 1800079"/>
              <a:gd name="connsiteX3" fmla="*/ 0 w 2555775"/>
              <a:gd name="connsiteY3" fmla="*/ 1800079 h 1800079"/>
              <a:gd name="connsiteX4" fmla="*/ 0 w 2555775"/>
              <a:gd name="connsiteY4" fmla="*/ 0 h 1800079"/>
              <a:gd name="connsiteX0" fmla="*/ 0 w 2555775"/>
              <a:gd name="connsiteY0" fmla="*/ 3862 h 1803941"/>
              <a:gd name="connsiteX1" fmla="*/ 426191 w 2555775"/>
              <a:gd name="connsiteY1" fmla="*/ 0 h 1803941"/>
              <a:gd name="connsiteX2" fmla="*/ 2555775 w 2555775"/>
              <a:gd name="connsiteY2" fmla="*/ 3862 h 1803941"/>
              <a:gd name="connsiteX3" fmla="*/ 2555775 w 2555775"/>
              <a:gd name="connsiteY3" fmla="*/ 1803941 h 1803941"/>
              <a:gd name="connsiteX4" fmla="*/ 0 w 2555775"/>
              <a:gd name="connsiteY4" fmla="*/ 1803941 h 1803941"/>
              <a:gd name="connsiteX5" fmla="*/ 0 w 2555775"/>
              <a:gd name="connsiteY5" fmla="*/ 3862 h 1803941"/>
              <a:gd name="connsiteX0" fmla="*/ 0 w 2555775"/>
              <a:gd name="connsiteY0" fmla="*/ 0 h 1800079"/>
              <a:gd name="connsiteX1" fmla="*/ 354422 w 2555775"/>
              <a:gd name="connsiteY1" fmla="*/ 275243 h 1800079"/>
              <a:gd name="connsiteX2" fmla="*/ 2555775 w 2555775"/>
              <a:gd name="connsiteY2" fmla="*/ 0 h 1800079"/>
              <a:gd name="connsiteX3" fmla="*/ 2555775 w 2555775"/>
              <a:gd name="connsiteY3" fmla="*/ 1800079 h 1800079"/>
              <a:gd name="connsiteX4" fmla="*/ 0 w 2555775"/>
              <a:gd name="connsiteY4" fmla="*/ 1800079 h 1800079"/>
              <a:gd name="connsiteX5" fmla="*/ 0 w 2555775"/>
              <a:gd name="connsiteY5" fmla="*/ 0 h 1800079"/>
              <a:gd name="connsiteX0" fmla="*/ 0 w 2555775"/>
              <a:gd name="connsiteY0" fmla="*/ 0 h 1800079"/>
              <a:gd name="connsiteX1" fmla="*/ 354422 w 2555775"/>
              <a:gd name="connsiteY1" fmla="*/ 275243 h 1800079"/>
              <a:gd name="connsiteX2" fmla="*/ 2555775 w 2555775"/>
              <a:gd name="connsiteY2" fmla="*/ 0 h 1800079"/>
              <a:gd name="connsiteX3" fmla="*/ 2555775 w 2555775"/>
              <a:gd name="connsiteY3" fmla="*/ 1800079 h 1800079"/>
              <a:gd name="connsiteX4" fmla="*/ 0 w 2555775"/>
              <a:gd name="connsiteY4" fmla="*/ 1800079 h 1800079"/>
              <a:gd name="connsiteX5" fmla="*/ 0 w 2555775"/>
              <a:gd name="connsiteY5" fmla="*/ 0 h 1800079"/>
              <a:gd name="connsiteX0" fmla="*/ 0 w 2555775"/>
              <a:gd name="connsiteY0" fmla="*/ 0 h 1800079"/>
              <a:gd name="connsiteX1" fmla="*/ 354422 w 2555775"/>
              <a:gd name="connsiteY1" fmla="*/ 275243 h 1800079"/>
              <a:gd name="connsiteX2" fmla="*/ 2555775 w 2555775"/>
              <a:gd name="connsiteY2" fmla="*/ 0 h 1800079"/>
              <a:gd name="connsiteX3" fmla="*/ 2555775 w 2555775"/>
              <a:gd name="connsiteY3" fmla="*/ 1800079 h 1800079"/>
              <a:gd name="connsiteX4" fmla="*/ 0 w 2555775"/>
              <a:gd name="connsiteY4" fmla="*/ 1800079 h 1800079"/>
              <a:gd name="connsiteX5" fmla="*/ 0 w 2555775"/>
              <a:gd name="connsiteY5" fmla="*/ 0 h 1800079"/>
              <a:gd name="connsiteX0" fmla="*/ 0 w 2555775"/>
              <a:gd name="connsiteY0" fmla="*/ 0 h 1800079"/>
              <a:gd name="connsiteX1" fmla="*/ 354422 w 2555775"/>
              <a:gd name="connsiteY1" fmla="*/ 275243 h 1800079"/>
              <a:gd name="connsiteX2" fmla="*/ 2555775 w 2555775"/>
              <a:gd name="connsiteY2" fmla="*/ 0 h 1800079"/>
              <a:gd name="connsiteX3" fmla="*/ 2555775 w 2555775"/>
              <a:gd name="connsiteY3" fmla="*/ 1800079 h 1800079"/>
              <a:gd name="connsiteX4" fmla="*/ 0 w 2555775"/>
              <a:gd name="connsiteY4" fmla="*/ 1800079 h 1800079"/>
              <a:gd name="connsiteX5" fmla="*/ 0 w 2555775"/>
              <a:gd name="connsiteY5" fmla="*/ 0 h 1800079"/>
              <a:gd name="connsiteX0" fmla="*/ 0 w 2555775"/>
              <a:gd name="connsiteY0" fmla="*/ 0 h 1800079"/>
              <a:gd name="connsiteX1" fmla="*/ 354422 w 2555775"/>
              <a:gd name="connsiteY1" fmla="*/ 275243 h 1800079"/>
              <a:gd name="connsiteX2" fmla="*/ 2555775 w 2555775"/>
              <a:gd name="connsiteY2" fmla="*/ 0 h 1800079"/>
              <a:gd name="connsiteX3" fmla="*/ 2555775 w 2555775"/>
              <a:gd name="connsiteY3" fmla="*/ 1800079 h 1800079"/>
              <a:gd name="connsiteX4" fmla="*/ 0 w 2555775"/>
              <a:gd name="connsiteY4" fmla="*/ 1800079 h 1800079"/>
              <a:gd name="connsiteX5" fmla="*/ 0 w 2555775"/>
              <a:gd name="connsiteY5" fmla="*/ 0 h 1800079"/>
              <a:gd name="connsiteX0" fmla="*/ 0 w 2555775"/>
              <a:gd name="connsiteY0" fmla="*/ 0 h 1800079"/>
              <a:gd name="connsiteX1" fmla="*/ 354422 w 2555775"/>
              <a:gd name="connsiteY1" fmla="*/ 275243 h 1800079"/>
              <a:gd name="connsiteX2" fmla="*/ 2555775 w 2555775"/>
              <a:gd name="connsiteY2" fmla="*/ 0 h 1800079"/>
              <a:gd name="connsiteX3" fmla="*/ 2555775 w 2555775"/>
              <a:gd name="connsiteY3" fmla="*/ 1800079 h 1800079"/>
              <a:gd name="connsiteX4" fmla="*/ 0 w 2555775"/>
              <a:gd name="connsiteY4" fmla="*/ 1800079 h 1800079"/>
              <a:gd name="connsiteX5" fmla="*/ 0 w 2555775"/>
              <a:gd name="connsiteY5" fmla="*/ 0 h 1800079"/>
              <a:gd name="connsiteX0" fmla="*/ 0 w 2555775"/>
              <a:gd name="connsiteY0" fmla="*/ 0 h 1800079"/>
              <a:gd name="connsiteX1" fmla="*/ 354422 w 2555775"/>
              <a:gd name="connsiteY1" fmla="*/ 275243 h 1800079"/>
              <a:gd name="connsiteX2" fmla="*/ 2555775 w 2555775"/>
              <a:gd name="connsiteY2" fmla="*/ 0 h 1800079"/>
              <a:gd name="connsiteX3" fmla="*/ 2555775 w 2555775"/>
              <a:gd name="connsiteY3" fmla="*/ 1800079 h 1800079"/>
              <a:gd name="connsiteX4" fmla="*/ 0 w 2555775"/>
              <a:gd name="connsiteY4" fmla="*/ 1800079 h 1800079"/>
              <a:gd name="connsiteX5" fmla="*/ 0 w 2555775"/>
              <a:gd name="connsiteY5" fmla="*/ 0 h 1800079"/>
              <a:gd name="connsiteX0" fmla="*/ 0 w 2555775"/>
              <a:gd name="connsiteY0" fmla="*/ 0 h 1800079"/>
              <a:gd name="connsiteX1" fmla="*/ 354422 w 2555775"/>
              <a:gd name="connsiteY1" fmla="*/ 275243 h 1800079"/>
              <a:gd name="connsiteX2" fmla="*/ 2555775 w 2555775"/>
              <a:gd name="connsiteY2" fmla="*/ 0 h 1800079"/>
              <a:gd name="connsiteX3" fmla="*/ 2555775 w 2555775"/>
              <a:gd name="connsiteY3" fmla="*/ 1800079 h 1800079"/>
              <a:gd name="connsiteX4" fmla="*/ 0 w 2555775"/>
              <a:gd name="connsiteY4" fmla="*/ 1800079 h 1800079"/>
              <a:gd name="connsiteX5" fmla="*/ 0 w 2555775"/>
              <a:gd name="connsiteY5" fmla="*/ 0 h 1800079"/>
              <a:gd name="connsiteX0" fmla="*/ 0 w 2555775"/>
              <a:gd name="connsiteY0" fmla="*/ 0 h 1800079"/>
              <a:gd name="connsiteX1" fmla="*/ 354422 w 2555775"/>
              <a:gd name="connsiteY1" fmla="*/ 275243 h 1800079"/>
              <a:gd name="connsiteX2" fmla="*/ 2555775 w 2555775"/>
              <a:gd name="connsiteY2" fmla="*/ 0 h 1800079"/>
              <a:gd name="connsiteX3" fmla="*/ 2555775 w 2555775"/>
              <a:gd name="connsiteY3" fmla="*/ 1800079 h 1800079"/>
              <a:gd name="connsiteX4" fmla="*/ 0 w 2555775"/>
              <a:gd name="connsiteY4" fmla="*/ 1800079 h 1800079"/>
              <a:gd name="connsiteX5" fmla="*/ 0 w 2555775"/>
              <a:gd name="connsiteY5" fmla="*/ 0 h 1800079"/>
              <a:gd name="connsiteX0" fmla="*/ 0 w 2555775"/>
              <a:gd name="connsiteY0" fmla="*/ 80263 h 1880342"/>
              <a:gd name="connsiteX1" fmla="*/ 354422 w 2555775"/>
              <a:gd name="connsiteY1" fmla="*/ 355506 h 1880342"/>
              <a:gd name="connsiteX2" fmla="*/ 1004779 w 2555775"/>
              <a:gd name="connsiteY2" fmla="*/ 318181 h 1880342"/>
              <a:gd name="connsiteX3" fmla="*/ 2555775 w 2555775"/>
              <a:gd name="connsiteY3" fmla="*/ 80263 h 1880342"/>
              <a:gd name="connsiteX4" fmla="*/ 2555775 w 2555775"/>
              <a:gd name="connsiteY4" fmla="*/ 1880342 h 1880342"/>
              <a:gd name="connsiteX5" fmla="*/ 0 w 2555775"/>
              <a:gd name="connsiteY5" fmla="*/ 1880342 h 1880342"/>
              <a:gd name="connsiteX6" fmla="*/ 0 w 2555775"/>
              <a:gd name="connsiteY6" fmla="*/ 80263 h 1880342"/>
              <a:gd name="connsiteX0" fmla="*/ 0 w 2555775"/>
              <a:gd name="connsiteY0" fmla="*/ 71741 h 1871820"/>
              <a:gd name="connsiteX1" fmla="*/ 354422 w 2555775"/>
              <a:gd name="connsiteY1" fmla="*/ 346984 h 1871820"/>
              <a:gd name="connsiteX2" fmla="*/ 1052404 w 2555775"/>
              <a:gd name="connsiteY2" fmla="*/ 385859 h 1871820"/>
              <a:gd name="connsiteX3" fmla="*/ 2555775 w 2555775"/>
              <a:gd name="connsiteY3" fmla="*/ 71741 h 1871820"/>
              <a:gd name="connsiteX4" fmla="*/ 2555775 w 2555775"/>
              <a:gd name="connsiteY4" fmla="*/ 1871820 h 1871820"/>
              <a:gd name="connsiteX5" fmla="*/ 0 w 2555775"/>
              <a:gd name="connsiteY5" fmla="*/ 1871820 h 1871820"/>
              <a:gd name="connsiteX6" fmla="*/ 0 w 2555775"/>
              <a:gd name="connsiteY6" fmla="*/ 71741 h 1871820"/>
              <a:gd name="connsiteX0" fmla="*/ 0 w 2555775"/>
              <a:gd name="connsiteY0" fmla="*/ 71741 h 1871820"/>
              <a:gd name="connsiteX1" fmla="*/ 354422 w 2555775"/>
              <a:gd name="connsiteY1" fmla="*/ 346984 h 1871820"/>
              <a:gd name="connsiteX2" fmla="*/ 1052404 w 2555775"/>
              <a:gd name="connsiteY2" fmla="*/ 385859 h 1871820"/>
              <a:gd name="connsiteX3" fmla="*/ 2555775 w 2555775"/>
              <a:gd name="connsiteY3" fmla="*/ 71741 h 1871820"/>
              <a:gd name="connsiteX4" fmla="*/ 2555775 w 2555775"/>
              <a:gd name="connsiteY4" fmla="*/ 1871820 h 1871820"/>
              <a:gd name="connsiteX5" fmla="*/ 0 w 2555775"/>
              <a:gd name="connsiteY5" fmla="*/ 1871820 h 1871820"/>
              <a:gd name="connsiteX6" fmla="*/ 0 w 2555775"/>
              <a:gd name="connsiteY6" fmla="*/ 71741 h 1871820"/>
              <a:gd name="connsiteX0" fmla="*/ 0 w 2555775"/>
              <a:gd name="connsiteY0" fmla="*/ 71741 h 1871820"/>
              <a:gd name="connsiteX1" fmla="*/ 354422 w 2555775"/>
              <a:gd name="connsiteY1" fmla="*/ 346984 h 1871820"/>
              <a:gd name="connsiteX2" fmla="*/ 1052404 w 2555775"/>
              <a:gd name="connsiteY2" fmla="*/ 385859 h 1871820"/>
              <a:gd name="connsiteX3" fmla="*/ 2555775 w 2555775"/>
              <a:gd name="connsiteY3" fmla="*/ 71741 h 1871820"/>
              <a:gd name="connsiteX4" fmla="*/ 2555775 w 2555775"/>
              <a:gd name="connsiteY4" fmla="*/ 1871820 h 1871820"/>
              <a:gd name="connsiteX5" fmla="*/ 0 w 2555775"/>
              <a:gd name="connsiteY5" fmla="*/ 1871820 h 1871820"/>
              <a:gd name="connsiteX6" fmla="*/ 0 w 2555775"/>
              <a:gd name="connsiteY6" fmla="*/ 71741 h 1871820"/>
              <a:gd name="connsiteX0" fmla="*/ 0 w 2555775"/>
              <a:gd name="connsiteY0" fmla="*/ 71033 h 1871112"/>
              <a:gd name="connsiteX1" fmla="*/ 354422 w 2555775"/>
              <a:gd name="connsiteY1" fmla="*/ 346276 h 1871112"/>
              <a:gd name="connsiteX2" fmla="*/ 1050023 w 2555775"/>
              <a:gd name="connsiteY2" fmla="*/ 392294 h 1871112"/>
              <a:gd name="connsiteX3" fmla="*/ 2555775 w 2555775"/>
              <a:gd name="connsiteY3" fmla="*/ 71033 h 1871112"/>
              <a:gd name="connsiteX4" fmla="*/ 2555775 w 2555775"/>
              <a:gd name="connsiteY4" fmla="*/ 1871112 h 1871112"/>
              <a:gd name="connsiteX5" fmla="*/ 0 w 2555775"/>
              <a:gd name="connsiteY5" fmla="*/ 1871112 h 1871112"/>
              <a:gd name="connsiteX6" fmla="*/ 0 w 2555775"/>
              <a:gd name="connsiteY6" fmla="*/ 71033 h 1871112"/>
              <a:gd name="connsiteX0" fmla="*/ 0 w 2555775"/>
              <a:gd name="connsiteY0" fmla="*/ 71033 h 1871112"/>
              <a:gd name="connsiteX1" fmla="*/ 354422 w 2555775"/>
              <a:gd name="connsiteY1" fmla="*/ 346276 h 1871112"/>
              <a:gd name="connsiteX2" fmla="*/ 1050023 w 2555775"/>
              <a:gd name="connsiteY2" fmla="*/ 392294 h 1871112"/>
              <a:gd name="connsiteX3" fmla="*/ 2555775 w 2555775"/>
              <a:gd name="connsiteY3" fmla="*/ 71033 h 1871112"/>
              <a:gd name="connsiteX4" fmla="*/ 2555775 w 2555775"/>
              <a:gd name="connsiteY4" fmla="*/ 1871112 h 1871112"/>
              <a:gd name="connsiteX5" fmla="*/ 0 w 2555775"/>
              <a:gd name="connsiteY5" fmla="*/ 1871112 h 1871112"/>
              <a:gd name="connsiteX6" fmla="*/ 0 w 2555775"/>
              <a:gd name="connsiteY6" fmla="*/ 71033 h 1871112"/>
              <a:gd name="connsiteX0" fmla="*/ 0 w 2555775"/>
              <a:gd name="connsiteY0" fmla="*/ 71033 h 1871112"/>
              <a:gd name="connsiteX1" fmla="*/ 354422 w 2555775"/>
              <a:gd name="connsiteY1" fmla="*/ 346276 h 1871112"/>
              <a:gd name="connsiteX2" fmla="*/ 1050023 w 2555775"/>
              <a:gd name="connsiteY2" fmla="*/ 392294 h 1871112"/>
              <a:gd name="connsiteX3" fmla="*/ 2555775 w 2555775"/>
              <a:gd name="connsiteY3" fmla="*/ 71033 h 1871112"/>
              <a:gd name="connsiteX4" fmla="*/ 2555775 w 2555775"/>
              <a:gd name="connsiteY4" fmla="*/ 1871112 h 1871112"/>
              <a:gd name="connsiteX5" fmla="*/ 0 w 2555775"/>
              <a:gd name="connsiteY5" fmla="*/ 1871112 h 1871112"/>
              <a:gd name="connsiteX6" fmla="*/ 0 w 2555775"/>
              <a:gd name="connsiteY6" fmla="*/ 71033 h 1871112"/>
              <a:gd name="connsiteX0" fmla="*/ 0 w 2555775"/>
              <a:gd name="connsiteY0" fmla="*/ 71033 h 1871112"/>
              <a:gd name="connsiteX1" fmla="*/ 354422 w 2555775"/>
              <a:gd name="connsiteY1" fmla="*/ 346276 h 1871112"/>
              <a:gd name="connsiteX2" fmla="*/ 1050023 w 2555775"/>
              <a:gd name="connsiteY2" fmla="*/ 392294 h 1871112"/>
              <a:gd name="connsiteX3" fmla="*/ 2555775 w 2555775"/>
              <a:gd name="connsiteY3" fmla="*/ 71033 h 1871112"/>
              <a:gd name="connsiteX4" fmla="*/ 2555775 w 2555775"/>
              <a:gd name="connsiteY4" fmla="*/ 1871112 h 1871112"/>
              <a:gd name="connsiteX5" fmla="*/ 0 w 2555775"/>
              <a:gd name="connsiteY5" fmla="*/ 1871112 h 1871112"/>
              <a:gd name="connsiteX6" fmla="*/ 0 w 2555775"/>
              <a:gd name="connsiteY6" fmla="*/ 71033 h 1871112"/>
              <a:gd name="connsiteX0" fmla="*/ 0 w 2555775"/>
              <a:gd name="connsiteY0" fmla="*/ 132609 h 1932688"/>
              <a:gd name="connsiteX1" fmla="*/ 354422 w 2555775"/>
              <a:gd name="connsiteY1" fmla="*/ 407852 h 1932688"/>
              <a:gd name="connsiteX2" fmla="*/ 1050023 w 2555775"/>
              <a:gd name="connsiteY2" fmla="*/ 453870 h 1932688"/>
              <a:gd name="connsiteX3" fmla="*/ 1862029 w 2555775"/>
              <a:gd name="connsiteY3" fmla="*/ 170502 h 1932688"/>
              <a:gd name="connsiteX4" fmla="*/ 2555775 w 2555775"/>
              <a:gd name="connsiteY4" fmla="*/ 132609 h 1932688"/>
              <a:gd name="connsiteX5" fmla="*/ 2555775 w 2555775"/>
              <a:gd name="connsiteY5" fmla="*/ 1932688 h 1932688"/>
              <a:gd name="connsiteX6" fmla="*/ 0 w 2555775"/>
              <a:gd name="connsiteY6" fmla="*/ 1932688 h 1932688"/>
              <a:gd name="connsiteX7" fmla="*/ 0 w 2555775"/>
              <a:gd name="connsiteY7" fmla="*/ 132609 h 1932688"/>
              <a:gd name="connsiteX0" fmla="*/ 0 w 2555775"/>
              <a:gd name="connsiteY0" fmla="*/ 88359 h 1888438"/>
              <a:gd name="connsiteX1" fmla="*/ 354422 w 2555775"/>
              <a:gd name="connsiteY1" fmla="*/ 363602 h 1888438"/>
              <a:gd name="connsiteX2" fmla="*/ 1050023 w 2555775"/>
              <a:gd name="connsiteY2" fmla="*/ 409620 h 1888438"/>
              <a:gd name="connsiteX3" fmla="*/ 1519129 w 2555775"/>
              <a:gd name="connsiteY3" fmla="*/ 376283 h 1888438"/>
              <a:gd name="connsiteX4" fmla="*/ 2555775 w 2555775"/>
              <a:gd name="connsiteY4" fmla="*/ 88359 h 1888438"/>
              <a:gd name="connsiteX5" fmla="*/ 2555775 w 2555775"/>
              <a:gd name="connsiteY5" fmla="*/ 1888438 h 1888438"/>
              <a:gd name="connsiteX6" fmla="*/ 0 w 2555775"/>
              <a:gd name="connsiteY6" fmla="*/ 1888438 h 1888438"/>
              <a:gd name="connsiteX7" fmla="*/ 0 w 2555775"/>
              <a:gd name="connsiteY7" fmla="*/ 88359 h 1888438"/>
              <a:gd name="connsiteX0" fmla="*/ 0 w 2555775"/>
              <a:gd name="connsiteY0" fmla="*/ 88359 h 1888438"/>
              <a:gd name="connsiteX1" fmla="*/ 354422 w 2555775"/>
              <a:gd name="connsiteY1" fmla="*/ 363602 h 1888438"/>
              <a:gd name="connsiteX2" fmla="*/ 1050023 w 2555775"/>
              <a:gd name="connsiteY2" fmla="*/ 409620 h 1888438"/>
              <a:gd name="connsiteX3" fmla="*/ 1519129 w 2555775"/>
              <a:gd name="connsiteY3" fmla="*/ 376283 h 1888438"/>
              <a:gd name="connsiteX4" fmla="*/ 2555775 w 2555775"/>
              <a:gd name="connsiteY4" fmla="*/ 88359 h 1888438"/>
              <a:gd name="connsiteX5" fmla="*/ 2555775 w 2555775"/>
              <a:gd name="connsiteY5" fmla="*/ 1888438 h 1888438"/>
              <a:gd name="connsiteX6" fmla="*/ 0 w 2555775"/>
              <a:gd name="connsiteY6" fmla="*/ 1888438 h 1888438"/>
              <a:gd name="connsiteX7" fmla="*/ 0 w 2555775"/>
              <a:gd name="connsiteY7" fmla="*/ 88359 h 1888438"/>
              <a:gd name="connsiteX0" fmla="*/ 0 w 2555775"/>
              <a:gd name="connsiteY0" fmla="*/ 88359 h 1888438"/>
              <a:gd name="connsiteX1" fmla="*/ 354422 w 2555775"/>
              <a:gd name="connsiteY1" fmla="*/ 363602 h 1888438"/>
              <a:gd name="connsiteX2" fmla="*/ 1050023 w 2555775"/>
              <a:gd name="connsiteY2" fmla="*/ 409620 h 1888438"/>
              <a:gd name="connsiteX3" fmla="*/ 1519129 w 2555775"/>
              <a:gd name="connsiteY3" fmla="*/ 376283 h 1888438"/>
              <a:gd name="connsiteX4" fmla="*/ 2555775 w 2555775"/>
              <a:gd name="connsiteY4" fmla="*/ 88359 h 1888438"/>
              <a:gd name="connsiteX5" fmla="*/ 2555775 w 2555775"/>
              <a:gd name="connsiteY5" fmla="*/ 1888438 h 1888438"/>
              <a:gd name="connsiteX6" fmla="*/ 0 w 2555775"/>
              <a:gd name="connsiteY6" fmla="*/ 1888438 h 1888438"/>
              <a:gd name="connsiteX7" fmla="*/ 0 w 2555775"/>
              <a:gd name="connsiteY7" fmla="*/ 88359 h 1888438"/>
              <a:gd name="connsiteX0" fmla="*/ 0 w 2555775"/>
              <a:gd name="connsiteY0" fmla="*/ 88359 h 1888438"/>
              <a:gd name="connsiteX1" fmla="*/ 354422 w 2555775"/>
              <a:gd name="connsiteY1" fmla="*/ 363602 h 1888438"/>
              <a:gd name="connsiteX2" fmla="*/ 1050023 w 2555775"/>
              <a:gd name="connsiteY2" fmla="*/ 409620 h 1888438"/>
              <a:gd name="connsiteX3" fmla="*/ 1519129 w 2555775"/>
              <a:gd name="connsiteY3" fmla="*/ 376283 h 1888438"/>
              <a:gd name="connsiteX4" fmla="*/ 2555775 w 2555775"/>
              <a:gd name="connsiteY4" fmla="*/ 88359 h 1888438"/>
              <a:gd name="connsiteX5" fmla="*/ 2555775 w 2555775"/>
              <a:gd name="connsiteY5" fmla="*/ 1888438 h 1888438"/>
              <a:gd name="connsiteX6" fmla="*/ 0 w 2555775"/>
              <a:gd name="connsiteY6" fmla="*/ 1888438 h 1888438"/>
              <a:gd name="connsiteX7" fmla="*/ 0 w 2555775"/>
              <a:gd name="connsiteY7" fmla="*/ 88359 h 1888438"/>
              <a:gd name="connsiteX0" fmla="*/ 0 w 2555775"/>
              <a:gd name="connsiteY0" fmla="*/ 0 h 1800079"/>
              <a:gd name="connsiteX1" fmla="*/ 354422 w 2555775"/>
              <a:gd name="connsiteY1" fmla="*/ 275243 h 1800079"/>
              <a:gd name="connsiteX2" fmla="*/ 1050023 w 2555775"/>
              <a:gd name="connsiteY2" fmla="*/ 321261 h 1800079"/>
              <a:gd name="connsiteX3" fmla="*/ 1519129 w 2555775"/>
              <a:gd name="connsiteY3" fmla="*/ 287924 h 1800079"/>
              <a:gd name="connsiteX4" fmla="*/ 2555775 w 2555775"/>
              <a:gd name="connsiteY4" fmla="*/ 1164432 h 1800079"/>
              <a:gd name="connsiteX5" fmla="*/ 2555775 w 2555775"/>
              <a:gd name="connsiteY5" fmla="*/ 1800079 h 1800079"/>
              <a:gd name="connsiteX6" fmla="*/ 0 w 2555775"/>
              <a:gd name="connsiteY6" fmla="*/ 1800079 h 1800079"/>
              <a:gd name="connsiteX7" fmla="*/ 0 w 2555775"/>
              <a:gd name="connsiteY7" fmla="*/ 0 h 1800079"/>
              <a:gd name="connsiteX0" fmla="*/ 0 w 2555775"/>
              <a:gd name="connsiteY0" fmla="*/ 0 h 1800079"/>
              <a:gd name="connsiteX1" fmla="*/ 354422 w 2555775"/>
              <a:gd name="connsiteY1" fmla="*/ 275243 h 1800079"/>
              <a:gd name="connsiteX2" fmla="*/ 1050023 w 2555775"/>
              <a:gd name="connsiteY2" fmla="*/ 321261 h 1800079"/>
              <a:gd name="connsiteX3" fmla="*/ 1519129 w 2555775"/>
              <a:gd name="connsiteY3" fmla="*/ 287924 h 1800079"/>
              <a:gd name="connsiteX4" fmla="*/ 2085867 w 2555775"/>
              <a:gd name="connsiteY4" fmla="*/ 597486 h 1800079"/>
              <a:gd name="connsiteX5" fmla="*/ 2555775 w 2555775"/>
              <a:gd name="connsiteY5" fmla="*/ 1164432 h 1800079"/>
              <a:gd name="connsiteX6" fmla="*/ 2555775 w 2555775"/>
              <a:gd name="connsiteY6" fmla="*/ 1800079 h 1800079"/>
              <a:gd name="connsiteX7" fmla="*/ 0 w 2555775"/>
              <a:gd name="connsiteY7" fmla="*/ 1800079 h 1800079"/>
              <a:gd name="connsiteX8" fmla="*/ 0 w 2555775"/>
              <a:gd name="connsiteY8" fmla="*/ 0 h 1800079"/>
              <a:gd name="connsiteX0" fmla="*/ 0 w 2555775"/>
              <a:gd name="connsiteY0" fmla="*/ 0 h 1800079"/>
              <a:gd name="connsiteX1" fmla="*/ 354422 w 2555775"/>
              <a:gd name="connsiteY1" fmla="*/ 275243 h 1800079"/>
              <a:gd name="connsiteX2" fmla="*/ 1050023 w 2555775"/>
              <a:gd name="connsiteY2" fmla="*/ 321261 h 1800079"/>
              <a:gd name="connsiteX3" fmla="*/ 1519129 w 2555775"/>
              <a:gd name="connsiteY3" fmla="*/ 287924 h 1800079"/>
              <a:gd name="connsiteX4" fmla="*/ 2221598 w 2555775"/>
              <a:gd name="connsiteY4" fmla="*/ 471279 h 1800079"/>
              <a:gd name="connsiteX5" fmla="*/ 2555775 w 2555775"/>
              <a:gd name="connsiteY5" fmla="*/ 1164432 h 1800079"/>
              <a:gd name="connsiteX6" fmla="*/ 2555775 w 2555775"/>
              <a:gd name="connsiteY6" fmla="*/ 1800079 h 1800079"/>
              <a:gd name="connsiteX7" fmla="*/ 0 w 2555775"/>
              <a:gd name="connsiteY7" fmla="*/ 1800079 h 1800079"/>
              <a:gd name="connsiteX8" fmla="*/ 0 w 2555775"/>
              <a:gd name="connsiteY8" fmla="*/ 0 h 1800079"/>
              <a:gd name="connsiteX0" fmla="*/ 0 w 2555775"/>
              <a:gd name="connsiteY0" fmla="*/ 0 h 1800079"/>
              <a:gd name="connsiteX1" fmla="*/ 354422 w 2555775"/>
              <a:gd name="connsiteY1" fmla="*/ 275243 h 1800079"/>
              <a:gd name="connsiteX2" fmla="*/ 1050023 w 2555775"/>
              <a:gd name="connsiteY2" fmla="*/ 321261 h 1800079"/>
              <a:gd name="connsiteX3" fmla="*/ 1519129 w 2555775"/>
              <a:gd name="connsiteY3" fmla="*/ 287924 h 1800079"/>
              <a:gd name="connsiteX4" fmla="*/ 2221598 w 2555775"/>
              <a:gd name="connsiteY4" fmla="*/ 471279 h 1800079"/>
              <a:gd name="connsiteX5" fmla="*/ 2555775 w 2555775"/>
              <a:gd name="connsiteY5" fmla="*/ 1164432 h 1800079"/>
              <a:gd name="connsiteX6" fmla="*/ 2555775 w 2555775"/>
              <a:gd name="connsiteY6" fmla="*/ 1800079 h 1800079"/>
              <a:gd name="connsiteX7" fmla="*/ 0 w 2555775"/>
              <a:gd name="connsiteY7" fmla="*/ 1800079 h 1800079"/>
              <a:gd name="connsiteX8" fmla="*/ 0 w 2555775"/>
              <a:gd name="connsiteY8" fmla="*/ 0 h 1800079"/>
              <a:gd name="connsiteX0" fmla="*/ 0 w 2555807"/>
              <a:gd name="connsiteY0" fmla="*/ 0 h 1800079"/>
              <a:gd name="connsiteX1" fmla="*/ 354422 w 2555807"/>
              <a:gd name="connsiteY1" fmla="*/ 275243 h 1800079"/>
              <a:gd name="connsiteX2" fmla="*/ 1050023 w 2555807"/>
              <a:gd name="connsiteY2" fmla="*/ 321261 h 1800079"/>
              <a:gd name="connsiteX3" fmla="*/ 1519129 w 2555807"/>
              <a:gd name="connsiteY3" fmla="*/ 287924 h 1800079"/>
              <a:gd name="connsiteX4" fmla="*/ 2221598 w 2555807"/>
              <a:gd name="connsiteY4" fmla="*/ 471279 h 1800079"/>
              <a:gd name="connsiteX5" fmla="*/ 2555775 w 2555807"/>
              <a:gd name="connsiteY5" fmla="*/ 1164432 h 1800079"/>
              <a:gd name="connsiteX6" fmla="*/ 2555775 w 2555807"/>
              <a:gd name="connsiteY6" fmla="*/ 1800079 h 1800079"/>
              <a:gd name="connsiteX7" fmla="*/ 0 w 2555807"/>
              <a:gd name="connsiteY7" fmla="*/ 1800079 h 1800079"/>
              <a:gd name="connsiteX8" fmla="*/ 0 w 2555807"/>
              <a:gd name="connsiteY8" fmla="*/ 0 h 1800079"/>
              <a:gd name="connsiteX0" fmla="*/ 0 w 2555775"/>
              <a:gd name="connsiteY0" fmla="*/ 0 h 1800079"/>
              <a:gd name="connsiteX1" fmla="*/ 354422 w 2555775"/>
              <a:gd name="connsiteY1" fmla="*/ 275243 h 1800079"/>
              <a:gd name="connsiteX2" fmla="*/ 1050023 w 2555775"/>
              <a:gd name="connsiteY2" fmla="*/ 321261 h 1800079"/>
              <a:gd name="connsiteX3" fmla="*/ 1519129 w 2555775"/>
              <a:gd name="connsiteY3" fmla="*/ 287924 h 1800079"/>
              <a:gd name="connsiteX4" fmla="*/ 2221598 w 2555775"/>
              <a:gd name="connsiteY4" fmla="*/ 471279 h 1800079"/>
              <a:gd name="connsiteX5" fmla="*/ 2553393 w 2555775"/>
              <a:gd name="connsiteY5" fmla="*/ 1216819 h 1800079"/>
              <a:gd name="connsiteX6" fmla="*/ 2555775 w 2555775"/>
              <a:gd name="connsiteY6" fmla="*/ 1800079 h 1800079"/>
              <a:gd name="connsiteX7" fmla="*/ 0 w 2555775"/>
              <a:gd name="connsiteY7" fmla="*/ 1800079 h 1800079"/>
              <a:gd name="connsiteX8" fmla="*/ 0 w 2555775"/>
              <a:gd name="connsiteY8" fmla="*/ 0 h 1800079"/>
              <a:gd name="connsiteX0" fmla="*/ 0 w 2555775"/>
              <a:gd name="connsiteY0" fmla="*/ 0 h 1800079"/>
              <a:gd name="connsiteX1" fmla="*/ 354422 w 2555775"/>
              <a:gd name="connsiteY1" fmla="*/ 275243 h 1800079"/>
              <a:gd name="connsiteX2" fmla="*/ 1050023 w 2555775"/>
              <a:gd name="connsiteY2" fmla="*/ 321261 h 1800079"/>
              <a:gd name="connsiteX3" fmla="*/ 1519129 w 2555775"/>
              <a:gd name="connsiteY3" fmla="*/ 287924 h 1800079"/>
              <a:gd name="connsiteX4" fmla="*/ 2221598 w 2555775"/>
              <a:gd name="connsiteY4" fmla="*/ 471279 h 1800079"/>
              <a:gd name="connsiteX5" fmla="*/ 2553393 w 2555775"/>
              <a:gd name="connsiteY5" fmla="*/ 1216819 h 1800079"/>
              <a:gd name="connsiteX6" fmla="*/ 2555775 w 2555775"/>
              <a:gd name="connsiteY6" fmla="*/ 1800079 h 1800079"/>
              <a:gd name="connsiteX7" fmla="*/ 0 w 2555775"/>
              <a:gd name="connsiteY7" fmla="*/ 1800079 h 1800079"/>
              <a:gd name="connsiteX8" fmla="*/ 0 w 2555775"/>
              <a:gd name="connsiteY8" fmla="*/ 0 h 1800079"/>
              <a:gd name="connsiteX0" fmla="*/ 0 w 2555775"/>
              <a:gd name="connsiteY0" fmla="*/ 0 h 1800079"/>
              <a:gd name="connsiteX1" fmla="*/ 354422 w 2555775"/>
              <a:gd name="connsiteY1" fmla="*/ 275243 h 1800079"/>
              <a:gd name="connsiteX2" fmla="*/ 1050023 w 2555775"/>
              <a:gd name="connsiteY2" fmla="*/ 321261 h 1800079"/>
              <a:gd name="connsiteX3" fmla="*/ 1519129 w 2555775"/>
              <a:gd name="connsiteY3" fmla="*/ 287924 h 1800079"/>
              <a:gd name="connsiteX4" fmla="*/ 2221598 w 2555775"/>
              <a:gd name="connsiteY4" fmla="*/ 471279 h 1800079"/>
              <a:gd name="connsiteX5" fmla="*/ 2553393 w 2555775"/>
              <a:gd name="connsiteY5" fmla="*/ 1216819 h 1800079"/>
              <a:gd name="connsiteX6" fmla="*/ 2555775 w 2555775"/>
              <a:gd name="connsiteY6" fmla="*/ 1800079 h 1800079"/>
              <a:gd name="connsiteX7" fmla="*/ 0 w 2555775"/>
              <a:gd name="connsiteY7" fmla="*/ 1800079 h 1800079"/>
              <a:gd name="connsiteX8" fmla="*/ 0 w 2555775"/>
              <a:gd name="connsiteY8" fmla="*/ 0 h 1800079"/>
              <a:gd name="connsiteX0" fmla="*/ 0 w 2555775"/>
              <a:gd name="connsiteY0" fmla="*/ 0 h 1800079"/>
              <a:gd name="connsiteX1" fmla="*/ 354422 w 2555775"/>
              <a:gd name="connsiteY1" fmla="*/ 275243 h 1800079"/>
              <a:gd name="connsiteX2" fmla="*/ 1050023 w 2555775"/>
              <a:gd name="connsiteY2" fmla="*/ 321261 h 1800079"/>
              <a:gd name="connsiteX3" fmla="*/ 1519129 w 2555775"/>
              <a:gd name="connsiteY3" fmla="*/ 287924 h 1800079"/>
              <a:gd name="connsiteX4" fmla="*/ 2221598 w 2555775"/>
              <a:gd name="connsiteY4" fmla="*/ 471279 h 1800079"/>
              <a:gd name="connsiteX5" fmla="*/ 2553393 w 2555775"/>
              <a:gd name="connsiteY5" fmla="*/ 1216819 h 1800079"/>
              <a:gd name="connsiteX6" fmla="*/ 2555775 w 2555775"/>
              <a:gd name="connsiteY6" fmla="*/ 1800079 h 1800079"/>
              <a:gd name="connsiteX7" fmla="*/ 0 w 2555775"/>
              <a:gd name="connsiteY7" fmla="*/ 1800079 h 1800079"/>
              <a:gd name="connsiteX8" fmla="*/ 0 w 2555775"/>
              <a:gd name="connsiteY8" fmla="*/ 0 h 1800079"/>
              <a:gd name="connsiteX0" fmla="*/ 0 w 2555775"/>
              <a:gd name="connsiteY0" fmla="*/ 0 h 1800079"/>
              <a:gd name="connsiteX1" fmla="*/ 354422 w 2555775"/>
              <a:gd name="connsiteY1" fmla="*/ 275243 h 1800079"/>
              <a:gd name="connsiteX2" fmla="*/ 1050023 w 2555775"/>
              <a:gd name="connsiteY2" fmla="*/ 321261 h 1800079"/>
              <a:gd name="connsiteX3" fmla="*/ 1519129 w 2555775"/>
              <a:gd name="connsiteY3" fmla="*/ 287924 h 1800079"/>
              <a:gd name="connsiteX4" fmla="*/ 2221598 w 2555775"/>
              <a:gd name="connsiteY4" fmla="*/ 471279 h 1800079"/>
              <a:gd name="connsiteX5" fmla="*/ 2553393 w 2555775"/>
              <a:gd name="connsiteY5" fmla="*/ 1216819 h 1800079"/>
              <a:gd name="connsiteX6" fmla="*/ 2555775 w 2555775"/>
              <a:gd name="connsiteY6" fmla="*/ 1800079 h 1800079"/>
              <a:gd name="connsiteX7" fmla="*/ 0 w 2555775"/>
              <a:gd name="connsiteY7" fmla="*/ 1800079 h 1800079"/>
              <a:gd name="connsiteX8" fmla="*/ 0 w 2555775"/>
              <a:gd name="connsiteY8" fmla="*/ 0 h 1800079"/>
              <a:gd name="connsiteX0" fmla="*/ 0 w 2555775"/>
              <a:gd name="connsiteY0" fmla="*/ 0 h 1800079"/>
              <a:gd name="connsiteX1" fmla="*/ 354422 w 2555775"/>
              <a:gd name="connsiteY1" fmla="*/ 275243 h 1800079"/>
              <a:gd name="connsiteX2" fmla="*/ 1050023 w 2555775"/>
              <a:gd name="connsiteY2" fmla="*/ 321261 h 1800079"/>
              <a:gd name="connsiteX3" fmla="*/ 1519129 w 2555775"/>
              <a:gd name="connsiteY3" fmla="*/ 287924 h 1800079"/>
              <a:gd name="connsiteX4" fmla="*/ 2226360 w 2555775"/>
              <a:gd name="connsiteY4" fmla="*/ 473660 h 1800079"/>
              <a:gd name="connsiteX5" fmla="*/ 2553393 w 2555775"/>
              <a:gd name="connsiteY5" fmla="*/ 1216819 h 1800079"/>
              <a:gd name="connsiteX6" fmla="*/ 2555775 w 2555775"/>
              <a:gd name="connsiteY6" fmla="*/ 1800079 h 1800079"/>
              <a:gd name="connsiteX7" fmla="*/ 0 w 2555775"/>
              <a:gd name="connsiteY7" fmla="*/ 1800079 h 1800079"/>
              <a:gd name="connsiteX8" fmla="*/ 0 w 2555775"/>
              <a:gd name="connsiteY8" fmla="*/ 0 h 1800079"/>
              <a:gd name="connsiteX0" fmla="*/ 0 w 2555775"/>
              <a:gd name="connsiteY0" fmla="*/ 0 h 1800079"/>
              <a:gd name="connsiteX1" fmla="*/ 354422 w 2555775"/>
              <a:gd name="connsiteY1" fmla="*/ 275243 h 1800079"/>
              <a:gd name="connsiteX2" fmla="*/ 1050023 w 2555775"/>
              <a:gd name="connsiteY2" fmla="*/ 321261 h 1800079"/>
              <a:gd name="connsiteX3" fmla="*/ 1519129 w 2555775"/>
              <a:gd name="connsiteY3" fmla="*/ 287924 h 1800079"/>
              <a:gd name="connsiteX4" fmla="*/ 2226360 w 2555775"/>
              <a:gd name="connsiteY4" fmla="*/ 473660 h 1800079"/>
              <a:gd name="connsiteX5" fmla="*/ 2553393 w 2555775"/>
              <a:gd name="connsiteY5" fmla="*/ 1216819 h 1800079"/>
              <a:gd name="connsiteX6" fmla="*/ 2555775 w 2555775"/>
              <a:gd name="connsiteY6" fmla="*/ 1800079 h 1800079"/>
              <a:gd name="connsiteX7" fmla="*/ 0 w 2555775"/>
              <a:gd name="connsiteY7" fmla="*/ 1800079 h 1800079"/>
              <a:gd name="connsiteX8" fmla="*/ 0 w 2555775"/>
              <a:gd name="connsiteY8" fmla="*/ 0 h 1800079"/>
              <a:gd name="connsiteX0" fmla="*/ 0 w 2555775"/>
              <a:gd name="connsiteY0" fmla="*/ 0 h 1800079"/>
              <a:gd name="connsiteX1" fmla="*/ 354422 w 2555775"/>
              <a:gd name="connsiteY1" fmla="*/ 275243 h 1800079"/>
              <a:gd name="connsiteX2" fmla="*/ 1050023 w 2555775"/>
              <a:gd name="connsiteY2" fmla="*/ 321261 h 1800079"/>
              <a:gd name="connsiteX3" fmla="*/ 1519129 w 2555775"/>
              <a:gd name="connsiteY3" fmla="*/ 287924 h 1800079"/>
              <a:gd name="connsiteX4" fmla="*/ 2226360 w 2555775"/>
              <a:gd name="connsiteY4" fmla="*/ 473660 h 1800079"/>
              <a:gd name="connsiteX5" fmla="*/ 2553393 w 2555775"/>
              <a:gd name="connsiteY5" fmla="*/ 1216819 h 1800079"/>
              <a:gd name="connsiteX6" fmla="*/ 2555775 w 2555775"/>
              <a:gd name="connsiteY6" fmla="*/ 1800079 h 1800079"/>
              <a:gd name="connsiteX7" fmla="*/ 0 w 2555775"/>
              <a:gd name="connsiteY7" fmla="*/ 1800079 h 1800079"/>
              <a:gd name="connsiteX8" fmla="*/ 0 w 2555775"/>
              <a:gd name="connsiteY8" fmla="*/ 0 h 1800079"/>
              <a:gd name="connsiteX0" fmla="*/ 0 w 2555775"/>
              <a:gd name="connsiteY0" fmla="*/ 0 h 1800079"/>
              <a:gd name="connsiteX1" fmla="*/ 354422 w 2555775"/>
              <a:gd name="connsiteY1" fmla="*/ 275243 h 1800079"/>
              <a:gd name="connsiteX2" fmla="*/ 1050023 w 2555775"/>
              <a:gd name="connsiteY2" fmla="*/ 321261 h 1800079"/>
              <a:gd name="connsiteX3" fmla="*/ 1519129 w 2555775"/>
              <a:gd name="connsiteY3" fmla="*/ 287924 h 1800079"/>
              <a:gd name="connsiteX4" fmla="*/ 2226360 w 2555775"/>
              <a:gd name="connsiteY4" fmla="*/ 473660 h 1800079"/>
              <a:gd name="connsiteX5" fmla="*/ 2553393 w 2555775"/>
              <a:gd name="connsiteY5" fmla="*/ 1216819 h 1800079"/>
              <a:gd name="connsiteX6" fmla="*/ 2555775 w 2555775"/>
              <a:gd name="connsiteY6" fmla="*/ 1800079 h 1800079"/>
              <a:gd name="connsiteX7" fmla="*/ 0 w 2555775"/>
              <a:gd name="connsiteY7" fmla="*/ 1800079 h 1800079"/>
              <a:gd name="connsiteX8" fmla="*/ 0 w 2555775"/>
              <a:gd name="connsiteY8" fmla="*/ 0 h 1800079"/>
              <a:gd name="connsiteX0" fmla="*/ 0 w 2555775"/>
              <a:gd name="connsiteY0" fmla="*/ 0 h 1800079"/>
              <a:gd name="connsiteX1" fmla="*/ 354422 w 2555775"/>
              <a:gd name="connsiteY1" fmla="*/ 275243 h 1800079"/>
              <a:gd name="connsiteX2" fmla="*/ 1050023 w 2555775"/>
              <a:gd name="connsiteY2" fmla="*/ 321261 h 1800079"/>
              <a:gd name="connsiteX3" fmla="*/ 1519129 w 2555775"/>
              <a:gd name="connsiteY3" fmla="*/ 287924 h 1800079"/>
              <a:gd name="connsiteX4" fmla="*/ 2226360 w 2555775"/>
              <a:gd name="connsiteY4" fmla="*/ 473660 h 1800079"/>
              <a:gd name="connsiteX5" fmla="*/ 2553393 w 2555775"/>
              <a:gd name="connsiteY5" fmla="*/ 1216819 h 1800079"/>
              <a:gd name="connsiteX6" fmla="*/ 2555775 w 2555775"/>
              <a:gd name="connsiteY6" fmla="*/ 1800079 h 1800079"/>
              <a:gd name="connsiteX7" fmla="*/ 0 w 2555775"/>
              <a:gd name="connsiteY7" fmla="*/ 1800079 h 1800079"/>
              <a:gd name="connsiteX8" fmla="*/ 0 w 2555775"/>
              <a:gd name="connsiteY8" fmla="*/ 0 h 18000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555775" h="1800079">
                <a:moveTo>
                  <a:pt x="0" y="0"/>
                </a:moveTo>
                <a:cubicBezTo>
                  <a:pt x="61600" y="121264"/>
                  <a:pt x="146792" y="213454"/>
                  <a:pt x="354422" y="275243"/>
                </a:cubicBezTo>
                <a:cubicBezTo>
                  <a:pt x="545698" y="324421"/>
                  <a:pt x="709325" y="348084"/>
                  <a:pt x="1050023" y="321261"/>
                </a:cubicBezTo>
                <a:cubicBezTo>
                  <a:pt x="1298910" y="295991"/>
                  <a:pt x="1451526" y="286699"/>
                  <a:pt x="1519129" y="287924"/>
                </a:cubicBezTo>
                <a:cubicBezTo>
                  <a:pt x="1691770" y="288717"/>
                  <a:pt x="1977386" y="294238"/>
                  <a:pt x="2226360" y="473660"/>
                </a:cubicBezTo>
                <a:cubicBezTo>
                  <a:pt x="2556296" y="707851"/>
                  <a:pt x="2553656" y="1104493"/>
                  <a:pt x="2553393" y="1216819"/>
                </a:cubicBezTo>
                <a:lnTo>
                  <a:pt x="2555775" y="1800079"/>
                </a:lnTo>
                <a:lnTo>
                  <a:pt x="0" y="1800079"/>
                </a:lnTo>
                <a:lnTo>
                  <a:pt x="0" y="0"/>
                </a:lnTo>
                <a:close/>
              </a:path>
            </a:pathLst>
          </a:custGeom>
          <a:solidFill>
            <a:schemeClr val="bg2"/>
          </a:solidFill>
        </p:spPr>
        <p:txBody>
          <a:bodyPr lIns="486000" tIns="756000" rIns="306000" bIns="162000" anchor="t" anchorCtr="0">
            <a:noAutofit/>
          </a:bodyPr>
          <a:lstStyle>
            <a:lvl1pPr marL="0" indent="0" algn="l" defTabSz="914400" rtl="0" eaLnBrk="1" latinLnBrk="0" hangingPunct="1">
              <a:spcBef>
                <a:spcPct val="20000"/>
              </a:spcBef>
              <a:buSzPct val="25000"/>
              <a:buFontTx/>
              <a:buNone/>
              <a:defRPr lang="en-GB" sz="1000" kern="1200" dirty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</a:lstStyle>
          <a:p>
            <a:r>
              <a:rPr lang="en-GB" dirty="0" smtClean="0"/>
              <a:t>Insert Author, department, date, place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22915667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1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o-branding cover NO photo blue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3220464" y="790615"/>
            <a:ext cx="5361089" cy="2367496"/>
          </a:xfrm>
        </p:spPr>
        <p:txBody>
          <a:bodyPr anchor="b">
            <a:noAutofit/>
          </a:bodyPr>
          <a:lstStyle>
            <a:lvl1pPr>
              <a:defRPr sz="3200">
                <a:solidFill>
                  <a:schemeClr val="bg1"/>
                </a:solidFill>
              </a:defRPr>
            </a:lvl1pPr>
          </a:lstStyle>
          <a:p>
            <a:r>
              <a:rPr lang="en-US" noProof="0" smtClean="0"/>
              <a:t>Click to edit Master title style</a:t>
            </a:r>
            <a:endParaRPr lang="en-GB" noProof="0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580824" y="3240087"/>
            <a:ext cx="2730366" cy="1656045"/>
          </a:xfrm>
        </p:spPr>
        <p:txBody>
          <a:bodyPr>
            <a:noAutofit/>
          </a:bodyPr>
          <a:lstStyle>
            <a:lvl1pPr marL="0" indent="0" algn="r">
              <a:buNone/>
              <a:defRPr sz="1600">
                <a:solidFill>
                  <a:schemeClr val="tx2"/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noProof="0" smtClean="0"/>
              <a:t>Click to edit Master subtitle style</a:t>
            </a:r>
            <a:endParaRPr lang="en-GB" noProof="0" dirty="0"/>
          </a:p>
        </p:txBody>
      </p:sp>
      <p:cxnSp>
        <p:nvCxnSpPr>
          <p:cNvPr id="8" name="Conector recto 12"/>
          <p:cNvCxnSpPr/>
          <p:nvPr userDrawn="1"/>
        </p:nvCxnSpPr>
        <p:spPr>
          <a:xfrm flipH="1">
            <a:off x="490089" y="3158111"/>
            <a:ext cx="2730366" cy="0"/>
          </a:xfrm>
          <a:prstGeom prst="line">
            <a:avLst/>
          </a:prstGeom>
          <a:ln w="12700" cmpd="sng">
            <a:solidFill>
              <a:schemeClr val="bg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41" name="Freeform 5"/>
          <p:cNvSpPr>
            <a:spLocks noEditPoints="1"/>
          </p:cNvSpPr>
          <p:nvPr userDrawn="1"/>
        </p:nvSpPr>
        <p:spPr bwMode="auto">
          <a:xfrm>
            <a:off x="9077114" y="455328"/>
            <a:ext cx="1935163" cy="254000"/>
          </a:xfrm>
          <a:custGeom>
            <a:avLst/>
            <a:gdLst>
              <a:gd name="T0" fmla="*/ 2581 w 3657"/>
              <a:gd name="T1" fmla="*/ 475 h 480"/>
              <a:gd name="T2" fmla="*/ 2487 w 3657"/>
              <a:gd name="T3" fmla="*/ 398 h 480"/>
              <a:gd name="T4" fmla="*/ 2431 w 3657"/>
              <a:gd name="T5" fmla="*/ 85 h 480"/>
              <a:gd name="T6" fmla="*/ 2596 w 3657"/>
              <a:gd name="T7" fmla="*/ 6 h 480"/>
              <a:gd name="T8" fmla="*/ 2300 w 3657"/>
              <a:gd name="T9" fmla="*/ 457 h 480"/>
              <a:gd name="T10" fmla="*/ 688 w 3657"/>
              <a:gd name="T11" fmla="*/ 13 h 480"/>
              <a:gd name="T12" fmla="*/ 757 w 3657"/>
              <a:gd name="T13" fmla="*/ 396 h 480"/>
              <a:gd name="T14" fmla="*/ 829 w 3657"/>
              <a:gd name="T15" fmla="*/ 421 h 480"/>
              <a:gd name="T16" fmla="*/ 1024 w 3657"/>
              <a:gd name="T17" fmla="*/ 1 h 480"/>
              <a:gd name="T18" fmla="*/ 293 w 3657"/>
              <a:gd name="T19" fmla="*/ 373 h 480"/>
              <a:gd name="T20" fmla="*/ 129 w 3657"/>
              <a:gd name="T21" fmla="*/ 389 h 480"/>
              <a:gd name="T22" fmla="*/ 106 w 3657"/>
              <a:gd name="T23" fmla="*/ 310 h 480"/>
              <a:gd name="T24" fmla="*/ 293 w 3657"/>
              <a:gd name="T25" fmla="*/ 373 h 480"/>
              <a:gd name="T26" fmla="*/ 59 w 3657"/>
              <a:gd name="T27" fmla="*/ 114 h 480"/>
              <a:gd name="T28" fmla="*/ 263 w 3657"/>
              <a:gd name="T29" fmla="*/ 100 h 480"/>
              <a:gd name="T30" fmla="*/ 201 w 3657"/>
              <a:gd name="T31" fmla="*/ 197 h 480"/>
              <a:gd name="T32" fmla="*/ 10 w 3657"/>
              <a:gd name="T33" fmla="*/ 288 h 480"/>
              <a:gd name="T34" fmla="*/ 39 w 3657"/>
              <a:gd name="T35" fmla="*/ 442 h 480"/>
              <a:gd name="T36" fmla="*/ 185 w 3657"/>
              <a:gd name="T37" fmla="*/ 478 h 480"/>
              <a:gd name="T38" fmla="*/ 320 w 3657"/>
              <a:gd name="T39" fmla="*/ 453 h 480"/>
              <a:gd name="T40" fmla="*/ 373 w 3657"/>
              <a:gd name="T41" fmla="*/ 51 h 480"/>
              <a:gd name="T42" fmla="*/ 1485 w 3657"/>
              <a:gd name="T43" fmla="*/ 373 h 480"/>
              <a:gd name="T44" fmla="*/ 1315 w 3657"/>
              <a:gd name="T45" fmla="*/ 385 h 480"/>
              <a:gd name="T46" fmla="*/ 1300 w 3657"/>
              <a:gd name="T47" fmla="*/ 305 h 480"/>
              <a:gd name="T48" fmla="*/ 1423 w 3657"/>
              <a:gd name="T49" fmla="*/ 0 h 480"/>
              <a:gd name="T50" fmla="*/ 1263 w 3657"/>
              <a:gd name="T51" fmla="*/ 110 h 480"/>
              <a:gd name="T52" fmla="*/ 1461 w 3657"/>
              <a:gd name="T53" fmla="*/ 105 h 480"/>
              <a:gd name="T54" fmla="*/ 1364 w 3657"/>
              <a:gd name="T55" fmla="*/ 198 h 480"/>
              <a:gd name="T56" fmla="*/ 1198 w 3657"/>
              <a:gd name="T57" fmla="*/ 302 h 480"/>
              <a:gd name="T58" fmla="*/ 1241 w 3657"/>
              <a:gd name="T59" fmla="*/ 450 h 480"/>
              <a:gd name="T60" fmla="*/ 1403 w 3657"/>
              <a:gd name="T61" fmla="*/ 474 h 480"/>
              <a:gd name="T62" fmla="*/ 1524 w 3657"/>
              <a:gd name="T63" fmla="*/ 457 h 480"/>
              <a:gd name="T64" fmla="*/ 1555 w 3657"/>
              <a:gd name="T65" fmla="*/ 40 h 480"/>
              <a:gd name="T66" fmla="*/ 3055 w 3657"/>
              <a:gd name="T67" fmla="*/ 366 h 480"/>
              <a:gd name="T68" fmla="*/ 2900 w 3657"/>
              <a:gd name="T69" fmla="*/ 378 h 480"/>
              <a:gd name="T70" fmla="*/ 2852 w 3657"/>
              <a:gd name="T71" fmla="*/ 5 h 480"/>
              <a:gd name="T72" fmla="*/ 2779 w 3657"/>
              <a:gd name="T73" fmla="*/ 408 h 480"/>
              <a:gd name="T74" fmla="*/ 2940 w 3657"/>
              <a:gd name="T75" fmla="*/ 479 h 480"/>
              <a:gd name="T76" fmla="*/ 3108 w 3657"/>
              <a:gd name="T77" fmla="*/ 452 h 480"/>
              <a:gd name="T78" fmla="*/ 3307 w 3657"/>
              <a:gd name="T79" fmla="*/ 463 h 480"/>
              <a:gd name="T80" fmla="*/ 3529 w 3657"/>
              <a:gd name="T81" fmla="*/ 473 h 480"/>
              <a:gd name="T82" fmla="*/ 3657 w 3657"/>
              <a:gd name="T83" fmla="*/ 337 h 480"/>
              <a:gd name="T84" fmla="*/ 3585 w 3657"/>
              <a:gd name="T85" fmla="*/ 228 h 480"/>
              <a:gd name="T86" fmla="*/ 3420 w 3657"/>
              <a:gd name="T87" fmla="*/ 142 h 480"/>
              <a:gd name="T88" fmla="*/ 3464 w 3657"/>
              <a:gd name="T89" fmla="*/ 85 h 480"/>
              <a:gd name="T90" fmla="*/ 3639 w 3657"/>
              <a:gd name="T91" fmla="*/ 33 h 480"/>
              <a:gd name="T92" fmla="*/ 3421 w 3657"/>
              <a:gd name="T93" fmla="*/ 9 h 480"/>
              <a:gd name="T94" fmla="*/ 3313 w 3657"/>
              <a:gd name="T95" fmla="*/ 137 h 480"/>
              <a:gd name="T96" fmla="*/ 3402 w 3657"/>
              <a:gd name="T97" fmla="*/ 257 h 480"/>
              <a:gd name="T98" fmla="*/ 3551 w 3657"/>
              <a:gd name="T99" fmla="*/ 337 h 480"/>
              <a:gd name="T100" fmla="*/ 3505 w 3657"/>
              <a:gd name="T101" fmla="*/ 392 h 480"/>
              <a:gd name="T102" fmla="*/ 1845 w 3657"/>
              <a:gd name="T103" fmla="*/ 90 h 480"/>
              <a:gd name="T104" fmla="*/ 2015 w 3657"/>
              <a:gd name="T105" fmla="*/ 108 h 480"/>
              <a:gd name="T106" fmla="*/ 2063 w 3657"/>
              <a:gd name="T107" fmla="*/ 275 h 480"/>
              <a:gd name="T108" fmla="*/ 1958 w 3657"/>
              <a:gd name="T109" fmla="*/ 396 h 480"/>
              <a:gd name="T110" fmla="*/ 1860 w 3657"/>
              <a:gd name="T111" fmla="*/ 5 h 480"/>
              <a:gd name="T112" fmla="*/ 1915 w 3657"/>
              <a:gd name="T113" fmla="*/ 480 h 480"/>
              <a:gd name="T114" fmla="*/ 2122 w 3657"/>
              <a:gd name="T115" fmla="*/ 414 h 480"/>
              <a:gd name="T116" fmla="*/ 2173 w 3657"/>
              <a:gd name="T117" fmla="*/ 210 h 480"/>
              <a:gd name="T118" fmla="*/ 2011 w 3657"/>
              <a:gd name="T119" fmla="*/ 9 h 4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3657" h="480">
                <a:moveTo>
                  <a:pt x="2300" y="457"/>
                </a:moveTo>
                <a:lnTo>
                  <a:pt x="2300" y="457"/>
                </a:lnTo>
                <a:lnTo>
                  <a:pt x="2313" y="460"/>
                </a:lnTo>
                <a:lnTo>
                  <a:pt x="2352" y="468"/>
                </a:lnTo>
                <a:lnTo>
                  <a:pt x="2379" y="472"/>
                </a:lnTo>
                <a:lnTo>
                  <a:pt x="2410" y="477"/>
                </a:lnTo>
                <a:lnTo>
                  <a:pt x="2445" y="479"/>
                </a:lnTo>
                <a:lnTo>
                  <a:pt x="2482" y="480"/>
                </a:lnTo>
                <a:lnTo>
                  <a:pt x="2482" y="480"/>
                </a:lnTo>
                <a:lnTo>
                  <a:pt x="2520" y="479"/>
                </a:lnTo>
                <a:lnTo>
                  <a:pt x="2554" y="478"/>
                </a:lnTo>
                <a:lnTo>
                  <a:pt x="2581" y="475"/>
                </a:lnTo>
                <a:lnTo>
                  <a:pt x="2603" y="473"/>
                </a:lnTo>
                <a:lnTo>
                  <a:pt x="2633" y="470"/>
                </a:lnTo>
                <a:lnTo>
                  <a:pt x="2642" y="467"/>
                </a:lnTo>
                <a:lnTo>
                  <a:pt x="2642" y="388"/>
                </a:lnTo>
                <a:lnTo>
                  <a:pt x="2642" y="388"/>
                </a:lnTo>
                <a:lnTo>
                  <a:pt x="2633" y="389"/>
                </a:lnTo>
                <a:lnTo>
                  <a:pt x="2606" y="393"/>
                </a:lnTo>
                <a:lnTo>
                  <a:pt x="2564" y="397"/>
                </a:lnTo>
                <a:lnTo>
                  <a:pt x="2539" y="398"/>
                </a:lnTo>
                <a:lnTo>
                  <a:pt x="2511" y="398"/>
                </a:lnTo>
                <a:lnTo>
                  <a:pt x="2511" y="398"/>
                </a:lnTo>
                <a:lnTo>
                  <a:pt x="2487" y="398"/>
                </a:lnTo>
                <a:lnTo>
                  <a:pt x="2466" y="397"/>
                </a:lnTo>
                <a:lnTo>
                  <a:pt x="2432" y="393"/>
                </a:lnTo>
                <a:lnTo>
                  <a:pt x="2411" y="391"/>
                </a:lnTo>
                <a:lnTo>
                  <a:pt x="2403" y="390"/>
                </a:lnTo>
                <a:lnTo>
                  <a:pt x="2403" y="277"/>
                </a:lnTo>
                <a:lnTo>
                  <a:pt x="2610" y="277"/>
                </a:lnTo>
                <a:lnTo>
                  <a:pt x="2610" y="196"/>
                </a:lnTo>
                <a:lnTo>
                  <a:pt x="2403" y="196"/>
                </a:lnTo>
                <a:lnTo>
                  <a:pt x="2403" y="89"/>
                </a:lnTo>
                <a:lnTo>
                  <a:pt x="2403" y="89"/>
                </a:lnTo>
                <a:lnTo>
                  <a:pt x="2411" y="88"/>
                </a:lnTo>
                <a:lnTo>
                  <a:pt x="2431" y="85"/>
                </a:lnTo>
                <a:lnTo>
                  <a:pt x="2463" y="83"/>
                </a:lnTo>
                <a:lnTo>
                  <a:pt x="2504" y="82"/>
                </a:lnTo>
                <a:lnTo>
                  <a:pt x="2504" y="82"/>
                </a:lnTo>
                <a:lnTo>
                  <a:pt x="2530" y="82"/>
                </a:lnTo>
                <a:lnTo>
                  <a:pt x="2554" y="83"/>
                </a:lnTo>
                <a:lnTo>
                  <a:pt x="2595" y="87"/>
                </a:lnTo>
                <a:lnTo>
                  <a:pt x="2624" y="90"/>
                </a:lnTo>
                <a:lnTo>
                  <a:pt x="2634" y="92"/>
                </a:lnTo>
                <a:lnTo>
                  <a:pt x="2634" y="12"/>
                </a:lnTo>
                <a:lnTo>
                  <a:pt x="2634" y="12"/>
                </a:lnTo>
                <a:lnTo>
                  <a:pt x="2624" y="10"/>
                </a:lnTo>
                <a:lnTo>
                  <a:pt x="2596" y="6"/>
                </a:lnTo>
                <a:lnTo>
                  <a:pt x="2552" y="2"/>
                </a:lnTo>
                <a:lnTo>
                  <a:pt x="2524" y="1"/>
                </a:lnTo>
                <a:lnTo>
                  <a:pt x="2493" y="0"/>
                </a:lnTo>
                <a:lnTo>
                  <a:pt x="2493" y="0"/>
                </a:lnTo>
                <a:lnTo>
                  <a:pt x="2450" y="1"/>
                </a:lnTo>
                <a:lnTo>
                  <a:pt x="2413" y="3"/>
                </a:lnTo>
                <a:lnTo>
                  <a:pt x="2380" y="7"/>
                </a:lnTo>
                <a:lnTo>
                  <a:pt x="2352" y="10"/>
                </a:lnTo>
                <a:lnTo>
                  <a:pt x="2329" y="15"/>
                </a:lnTo>
                <a:lnTo>
                  <a:pt x="2313" y="17"/>
                </a:lnTo>
                <a:lnTo>
                  <a:pt x="2300" y="21"/>
                </a:lnTo>
                <a:lnTo>
                  <a:pt x="2300" y="457"/>
                </a:lnTo>
                <a:close/>
                <a:moveTo>
                  <a:pt x="818" y="276"/>
                </a:moveTo>
                <a:lnTo>
                  <a:pt x="818" y="276"/>
                </a:lnTo>
                <a:lnTo>
                  <a:pt x="813" y="288"/>
                </a:lnTo>
                <a:lnTo>
                  <a:pt x="810" y="302"/>
                </a:lnTo>
                <a:lnTo>
                  <a:pt x="810" y="302"/>
                </a:lnTo>
                <a:lnTo>
                  <a:pt x="805" y="288"/>
                </a:lnTo>
                <a:lnTo>
                  <a:pt x="802" y="276"/>
                </a:lnTo>
                <a:lnTo>
                  <a:pt x="710" y="44"/>
                </a:lnTo>
                <a:lnTo>
                  <a:pt x="710" y="44"/>
                </a:lnTo>
                <a:lnTo>
                  <a:pt x="703" y="31"/>
                </a:lnTo>
                <a:lnTo>
                  <a:pt x="696" y="21"/>
                </a:lnTo>
                <a:lnTo>
                  <a:pt x="688" y="13"/>
                </a:lnTo>
                <a:lnTo>
                  <a:pt x="679" y="8"/>
                </a:lnTo>
                <a:lnTo>
                  <a:pt x="667" y="3"/>
                </a:lnTo>
                <a:lnTo>
                  <a:pt x="655" y="1"/>
                </a:lnTo>
                <a:lnTo>
                  <a:pt x="641" y="1"/>
                </a:lnTo>
                <a:lnTo>
                  <a:pt x="625" y="0"/>
                </a:lnTo>
                <a:lnTo>
                  <a:pt x="625" y="0"/>
                </a:lnTo>
                <a:lnTo>
                  <a:pt x="596" y="1"/>
                </a:lnTo>
                <a:lnTo>
                  <a:pt x="577" y="2"/>
                </a:lnTo>
                <a:lnTo>
                  <a:pt x="530" y="473"/>
                </a:lnTo>
                <a:lnTo>
                  <a:pt x="635" y="473"/>
                </a:lnTo>
                <a:lnTo>
                  <a:pt x="658" y="157"/>
                </a:lnTo>
                <a:lnTo>
                  <a:pt x="757" y="396"/>
                </a:lnTo>
                <a:lnTo>
                  <a:pt x="757" y="396"/>
                </a:lnTo>
                <a:lnTo>
                  <a:pt x="760" y="403"/>
                </a:lnTo>
                <a:lnTo>
                  <a:pt x="765" y="408"/>
                </a:lnTo>
                <a:lnTo>
                  <a:pt x="770" y="413"/>
                </a:lnTo>
                <a:lnTo>
                  <a:pt x="775" y="417"/>
                </a:lnTo>
                <a:lnTo>
                  <a:pt x="782" y="419"/>
                </a:lnTo>
                <a:lnTo>
                  <a:pt x="790" y="421"/>
                </a:lnTo>
                <a:lnTo>
                  <a:pt x="800" y="422"/>
                </a:lnTo>
                <a:lnTo>
                  <a:pt x="810" y="422"/>
                </a:lnTo>
                <a:lnTo>
                  <a:pt x="810" y="422"/>
                </a:lnTo>
                <a:lnTo>
                  <a:pt x="820" y="422"/>
                </a:lnTo>
                <a:lnTo>
                  <a:pt x="829" y="421"/>
                </a:lnTo>
                <a:lnTo>
                  <a:pt x="837" y="419"/>
                </a:lnTo>
                <a:lnTo>
                  <a:pt x="844" y="417"/>
                </a:lnTo>
                <a:lnTo>
                  <a:pt x="850" y="413"/>
                </a:lnTo>
                <a:lnTo>
                  <a:pt x="855" y="408"/>
                </a:lnTo>
                <a:lnTo>
                  <a:pt x="858" y="403"/>
                </a:lnTo>
                <a:lnTo>
                  <a:pt x="862" y="396"/>
                </a:lnTo>
                <a:lnTo>
                  <a:pt x="961" y="157"/>
                </a:lnTo>
                <a:lnTo>
                  <a:pt x="984" y="473"/>
                </a:lnTo>
                <a:lnTo>
                  <a:pt x="1088" y="473"/>
                </a:lnTo>
                <a:lnTo>
                  <a:pt x="1041" y="2"/>
                </a:lnTo>
                <a:lnTo>
                  <a:pt x="1041" y="2"/>
                </a:lnTo>
                <a:lnTo>
                  <a:pt x="1024" y="1"/>
                </a:lnTo>
                <a:lnTo>
                  <a:pt x="994" y="0"/>
                </a:lnTo>
                <a:lnTo>
                  <a:pt x="994" y="0"/>
                </a:lnTo>
                <a:lnTo>
                  <a:pt x="978" y="1"/>
                </a:lnTo>
                <a:lnTo>
                  <a:pt x="964" y="1"/>
                </a:lnTo>
                <a:lnTo>
                  <a:pt x="951" y="3"/>
                </a:lnTo>
                <a:lnTo>
                  <a:pt x="941" y="8"/>
                </a:lnTo>
                <a:lnTo>
                  <a:pt x="931" y="13"/>
                </a:lnTo>
                <a:lnTo>
                  <a:pt x="923" y="21"/>
                </a:lnTo>
                <a:lnTo>
                  <a:pt x="916" y="31"/>
                </a:lnTo>
                <a:lnTo>
                  <a:pt x="910" y="44"/>
                </a:lnTo>
                <a:lnTo>
                  <a:pt x="818" y="276"/>
                </a:lnTo>
                <a:close/>
                <a:moveTo>
                  <a:pt x="293" y="373"/>
                </a:moveTo>
                <a:lnTo>
                  <a:pt x="293" y="373"/>
                </a:lnTo>
                <a:lnTo>
                  <a:pt x="271" y="380"/>
                </a:lnTo>
                <a:lnTo>
                  <a:pt x="242" y="389"/>
                </a:lnTo>
                <a:lnTo>
                  <a:pt x="225" y="392"/>
                </a:lnTo>
                <a:lnTo>
                  <a:pt x="209" y="396"/>
                </a:lnTo>
                <a:lnTo>
                  <a:pt x="193" y="398"/>
                </a:lnTo>
                <a:lnTo>
                  <a:pt x="177" y="398"/>
                </a:lnTo>
                <a:lnTo>
                  <a:pt x="177" y="398"/>
                </a:lnTo>
                <a:lnTo>
                  <a:pt x="162" y="398"/>
                </a:lnTo>
                <a:lnTo>
                  <a:pt x="147" y="396"/>
                </a:lnTo>
                <a:lnTo>
                  <a:pt x="135" y="391"/>
                </a:lnTo>
                <a:lnTo>
                  <a:pt x="129" y="389"/>
                </a:lnTo>
                <a:lnTo>
                  <a:pt x="123" y="385"/>
                </a:lnTo>
                <a:lnTo>
                  <a:pt x="118" y="381"/>
                </a:lnTo>
                <a:lnTo>
                  <a:pt x="114" y="377"/>
                </a:lnTo>
                <a:lnTo>
                  <a:pt x="110" y="372"/>
                </a:lnTo>
                <a:lnTo>
                  <a:pt x="107" y="366"/>
                </a:lnTo>
                <a:lnTo>
                  <a:pt x="105" y="360"/>
                </a:lnTo>
                <a:lnTo>
                  <a:pt x="104" y="353"/>
                </a:lnTo>
                <a:lnTo>
                  <a:pt x="102" y="345"/>
                </a:lnTo>
                <a:lnTo>
                  <a:pt x="101" y="337"/>
                </a:lnTo>
                <a:lnTo>
                  <a:pt x="101" y="337"/>
                </a:lnTo>
                <a:lnTo>
                  <a:pt x="102" y="323"/>
                </a:lnTo>
                <a:lnTo>
                  <a:pt x="106" y="310"/>
                </a:lnTo>
                <a:lnTo>
                  <a:pt x="108" y="305"/>
                </a:lnTo>
                <a:lnTo>
                  <a:pt x="112" y="299"/>
                </a:lnTo>
                <a:lnTo>
                  <a:pt x="116" y="294"/>
                </a:lnTo>
                <a:lnTo>
                  <a:pt x="120" y="290"/>
                </a:lnTo>
                <a:lnTo>
                  <a:pt x="125" y="286"/>
                </a:lnTo>
                <a:lnTo>
                  <a:pt x="131" y="283"/>
                </a:lnTo>
                <a:lnTo>
                  <a:pt x="138" y="279"/>
                </a:lnTo>
                <a:lnTo>
                  <a:pt x="145" y="277"/>
                </a:lnTo>
                <a:lnTo>
                  <a:pt x="163" y="273"/>
                </a:lnTo>
                <a:lnTo>
                  <a:pt x="183" y="271"/>
                </a:lnTo>
                <a:lnTo>
                  <a:pt x="293" y="268"/>
                </a:lnTo>
                <a:lnTo>
                  <a:pt x="293" y="373"/>
                </a:lnTo>
                <a:close/>
                <a:moveTo>
                  <a:pt x="231" y="0"/>
                </a:moveTo>
                <a:lnTo>
                  <a:pt x="231" y="0"/>
                </a:lnTo>
                <a:lnTo>
                  <a:pt x="198" y="1"/>
                </a:lnTo>
                <a:lnTo>
                  <a:pt x="166" y="5"/>
                </a:lnTo>
                <a:lnTo>
                  <a:pt x="136" y="8"/>
                </a:lnTo>
                <a:lnTo>
                  <a:pt x="109" y="14"/>
                </a:lnTo>
                <a:lnTo>
                  <a:pt x="86" y="20"/>
                </a:lnTo>
                <a:lnTo>
                  <a:pt x="66" y="25"/>
                </a:lnTo>
                <a:lnTo>
                  <a:pt x="49" y="31"/>
                </a:lnTo>
                <a:lnTo>
                  <a:pt x="37" y="37"/>
                </a:lnTo>
                <a:lnTo>
                  <a:pt x="59" y="114"/>
                </a:lnTo>
                <a:lnTo>
                  <a:pt x="59" y="114"/>
                </a:lnTo>
                <a:lnTo>
                  <a:pt x="71" y="110"/>
                </a:lnTo>
                <a:lnTo>
                  <a:pt x="104" y="102"/>
                </a:lnTo>
                <a:lnTo>
                  <a:pt x="125" y="97"/>
                </a:lnTo>
                <a:lnTo>
                  <a:pt x="150" y="92"/>
                </a:lnTo>
                <a:lnTo>
                  <a:pt x="175" y="90"/>
                </a:lnTo>
                <a:lnTo>
                  <a:pt x="201" y="89"/>
                </a:lnTo>
                <a:lnTo>
                  <a:pt x="201" y="89"/>
                </a:lnTo>
                <a:lnTo>
                  <a:pt x="222" y="90"/>
                </a:lnTo>
                <a:lnTo>
                  <a:pt x="240" y="92"/>
                </a:lnTo>
                <a:lnTo>
                  <a:pt x="248" y="95"/>
                </a:lnTo>
                <a:lnTo>
                  <a:pt x="257" y="97"/>
                </a:lnTo>
                <a:lnTo>
                  <a:pt x="263" y="100"/>
                </a:lnTo>
                <a:lnTo>
                  <a:pt x="269" y="105"/>
                </a:lnTo>
                <a:lnTo>
                  <a:pt x="275" y="110"/>
                </a:lnTo>
                <a:lnTo>
                  <a:pt x="280" y="114"/>
                </a:lnTo>
                <a:lnTo>
                  <a:pt x="283" y="121"/>
                </a:lnTo>
                <a:lnTo>
                  <a:pt x="286" y="128"/>
                </a:lnTo>
                <a:lnTo>
                  <a:pt x="289" y="135"/>
                </a:lnTo>
                <a:lnTo>
                  <a:pt x="291" y="144"/>
                </a:lnTo>
                <a:lnTo>
                  <a:pt x="292" y="153"/>
                </a:lnTo>
                <a:lnTo>
                  <a:pt x="292" y="164"/>
                </a:lnTo>
                <a:lnTo>
                  <a:pt x="292" y="197"/>
                </a:lnTo>
                <a:lnTo>
                  <a:pt x="201" y="197"/>
                </a:lnTo>
                <a:lnTo>
                  <a:pt x="201" y="197"/>
                </a:lnTo>
                <a:lnTo>
                  <a:pt x="174" y="198"/>
                </a:lnTo>
                <a:lnTo>
                  <a:pt x="148" y="201"/>
                </a:lnTo>
                <a:lnTo>
                  <a:pt x="125" y="204"/>
                </a:lnTo>
                <a:lnTo>
                  <a:pt x="105" y="210"/>
                </a:lnTo>
                <a:lnTo>
                  <a:pt x="86" y="216"/>
                </a:lnTo>
                <a:lnTo>
                  <a:pt x="69" y="224"/>
                </a:lnTo>
                <a:lnTo>
                  <a:pt x="55" y="232"/>
                </a:lnTo>
                <a:lnTo>
                  <a:pt x="43" y="242"/>
                </a:lnTo>
                <a:lnTo>
                  <a:pt x="32" y="253"/>
                </a:lnTo>
                <a:lnTo>
                  <a:pt x="23" y="264"/>
                </a:lnTo>
                <a:lnTo>
                  <a:pt x="16" y="276"/>
                </a:lnTo>
                <a:lnTo>
                  <a:pt x="10" y="288"/>
                </a:lnTo>
                <a:lnTo>
                  <a:pt x="6" y="302"/>
                </a:lnTo>
                <a:lnTo>
                  <a:pt x="2" y="316"/>
                </a:lnTo>
                <a:lnTo>
                  <a:pt x="1" y="330"/>
                </a:lnTo>
                <a:lnTo>
                  <a:pt x="0" y="344"/>
                </a:lnTo>
                <a:lnTo>
                  <a:pt x="0" y="344"/>
                </a:lnTo>
                <a:lnTo>
                  <a:pt x="1" y="362"/>
                </a:lnTo>
                <a:lnTo>
                  <a:pt x="3" y="380"/>
                </a:lnTo>
                <a:lnTo>
                  <a:pt x="8" y="395"/>
                </a:lnTo>
                <a:lnTo>
                  <a:pt x="14" y="408"/>
                </a:lnTo>
                <a:lnTo>
                  <a:pt x="22" y="421"/>
                </a:lnTo>
                <a:lnTo>
                  <a:pt x="30" y="433"/>
                </a:lnTo>
                <a:lnTo>
                  <a:pt x="39" y="442"/>
                </a:lnTo>
                <a:lnTo>
                  <a:pt x="51" y="450"/>
                </a:lnTo>
                <a:lnTo>
                  <a:pt x="61" y="458"/>
                </a:lnTo>
                <a:lnTo>
                  <a:pt x="74" y="464"/>
                </a:lnTo>
                <a:lnTo>
                  <a:pt x="86" y="468"/>
                </a:lnTo>
                <a:lnTo>
                  <a:pt x="100" y="473"/>
                </a:lnTo>
                <a:lnTo>
                  <a:pt x="114" y="475"/>
                </a:lnTo>
                <a:lnTo>
                  <a:pt x="128" y="478"/>
                </a:lnTo>
                <a:lnTo>
                  <a:pt x="141" y="479"/>
                </a:lnTo>
                <a:lnTo>
                  <a:pt x="155" y="480"/>
                </a:lnTo>
                <a:lnTo>
                  <a:pt x="155" y="480"/>
                </a:lnTo>
                <a:lnTo>
                  <a:pt x="170" y="479"/>
                </a:lnTo>
                <a:lnTo>
                  <a:pt x="185" y="478"/>
                </a:lnTo>
                <a:lnTo>
                  <a:pt x="213" y="474"/>
                </a:lnTo>
                <a:lnTo>
                  <a:pt x="236" y="468"/>
                </a:lnTo>
                <a:lnTo>
                  <a:pt x="255" y="462"/>
                </a:lnTo>
                <a:lnTo>
                  <a:pt x="271" y="456"/>
                </a:lnTo>
                <a:lnTo>
                  <a:pt x="284" y="450"/>
                </a:lnTo>
                <a:lnTo>
                  <a:pt x="292" y="445"/>
                </a:lnTo>
                <a:lnTo>
                  <a:pt x="297" y="444"/>
                </a:lnTo>
                <a:lnTo>
                  <a:pt x="297" y="444"/>
                </a:lnTo>
                <a:lnTo>
                  <a:pt x="299" y="445"/>
                </a:lnTo>
                <a:lnTo>
                  <a:pt x="304" y="447"/>
                </a:lnTo>
                <a:lnTo>
                  <a:pt x="311" y="450"/>
                </a:lnTo>
                <a:lnTo>
                  <a:pt x="320" y="453"/>
                </a:lnTo>
                <a:lnTo>
                  <a:pt x="332" y="457"/>
                </a:lnTo>
                <a:lnTo>
                  <a:pt x="350" y="460"/>
                </a:lnTo>
                <a:lnTo>
                  <a:pt x="370" y="462"/>
                </a:lnTo>
                <a:lnTo>
                  <a:pt x="397" y="463"/>
                </a:lnTo>
                <a:lnTo>
                  <a:pt x="397" y="137"/>
                </a:lnTo>
                <a:lnTo>
                  <a:pt x="397" y="137"/>
                </a:lnTo>
                <a:lnTo>
                  <a:pt x="397" y="119"/>
                </a:lnTo>
                <a:lnTo>
                  <a:pt x="395" y="103"/>
                </a:lnTo>
                <a:lnTo>
                  <a:pt x="391" y="88"/>
                </a:lnTo>
                <a:lnTo>
                  <a:pt x="387" y="74"/>
                </a:lnTo>
                <a:lnTo>
                  <a:pt x="380" y="62"/>
                </a:lnTo>
                <a:lnTo>
                  <a:pt x="373" y="51"/>
                </a:lnTo>
                <a:lnTo>
                  <a:pt x="364" y="40"/>
                </a:lnTo>
                <a:lnTo>
                  <a:pt x="353" y="32"/>
                </a:lnTo>
                <a:lnTo>
                  <a:pt x="343" y="24"/>
                </a:lnTo>
                <a:lnTo>
                  <a:pt x="330" y="17"/>
                </a:lnTo>
                <a:lnTo>
                  <a:pt x="316" y="13"/>
                </a:lnTo>
                <a:lnTo>
                  <a:pt x="301" y="8"/>
                </a:lnTo>
                <a:lnTo>
                  <a:pt x="285" y="5"/>
                </a:lnTo>
                <a:lnTo>
                  <a:pt x="268" y="2"/>
                </a:lnTo>
                <a:lnTo>
                  <a:pt x="251" y="1"/>
                </a:lnTo>
                <a:lnTo>
                  <a:pt x="231" y="0"/>
                </a:lnTo>
                <a:close/>
                <a:moveTo>
                  <a:pt x="1485" y="373"/>
                </a:moveTo>
                <a:lnTo>
                  <a:pt x="1485" y="373"/>
                </a:lnTo>
                <a:lnTo>
                  <a:pt x="1463" y="380"/>
                </a:lnTo>
                <a:lnTo>
                  <a:pt x="1433" y="389"/>
                </a:lnTo>
                <a:lnTo>
                  <a:pt x="1417" y="392"/>
                </a:lnTo>
                <a:lnTo>
                  <a:pt x="1400" y="396"/>
                </a:lnTo>
                <a:lnTo>
                  <a:pt x="1384" y="398"/>
                </a:lnTo>
                <a:lnTo>
                  <a:pt x="1369" y="398"/>
                </a:lnTo>
                <a:lnTo>
                  <a:pt x="1369" y="398"/>
                </a:lnTo>
                <a:lnTo>
                  <a:pt x="1353" y="398"/>
                </a:lnTo>
                <a:lnTo>
                  <a:pt x="1339" y="396"/>
                </a:lnTo>
                <a:lnTo>
                  <a:pt x="1325" y="391"/>
                </a:lnTo>
                <a:lnTo>
                  <a:pt x="1319" y="389"/>
                </a:lnTo>
                <a:lnTo>
                  <a:pt x="1315" y="385"/>
                </a:lnTo>
                <a:lnTo>
                  <a:pt x="1310" y="381"/>
                </a:lnTo>
                <a:lnTo>
                  <a:pt x="1306" y="377"/>
                </a:lnTo>
                <a:lnTo>
                  <a:pt x="1302" y="372"/>
                </a:lnTo>
                <a:lnTo>
                  <a:pt x="1299" y="366"/>
                </a:lnTo>
                <a:lnTo>
                  <a:pt x="1296" y="360"/>
                </a:lnTo>
                <a:lnTo>
                  <a:pt x="1294" y="353"/>
                </a:lnTo>
                <a:lnTo>
                  <a:pt x="1293" y="345"/>
                </a:lnTo>
                <a:lnTo>
                  <a:pt x="1293" y="337"/>
                </a:lnTo>
                <a:lnTo>
                  <a:pt x="1293" y="337"/>
                </a:lnTo>
                <a:lnTo>
                  <a:pt x="1294" y="323"/>
                </a:lnTo>
                <a:lnTo>
                  <a:pt x="1298" y="310"/>
                </a:lnTo>
                <a:lnTo>
                  <a:pt x="1300" y="305"/>
                </a:lnTo>
                <a:lnTo>
                  <a:pt x="1303" y="299"/>
                </a:lnTo>
                <a:lnTo>
                  <a:pt x="1307" y="294"/>
                </a:lnTo>
                <a:lnTo>
                  <a:pt x="1311" y="290"/>
                </a:lnTo>
                <a:lnTo>
                  <a:pt x="1317" y="286"/>
                </a:lnTo>
                <a:lnTo>
                  <a:pt x="1323" y="283"/>
                </a:lnTo>
                <a:lnTo>
                  <a:pt x="1330" y="279"/>
                </a:lnTo>
                <a:lnTo>
                  <a:pt x="1337" y="277"/>
                </a:lnTo>
                <a:lnTo>
                  <a:pt x="1354" y="273"/>
                </a:lnTo>
                <a:lnTo>
                  <a:pt x="1375" y="271"/>
                </a:lnTo>
                <a:lnTo>
                  <a:pt x="1485" y="268"/>
                </a:lnTo>
                <a:lnTo>
                  <a:pt x="1485" y="373"/>
                </a:lnTo>
                <a:close/>
                <a:moveTo>
                  <a:pt x="1423" y="0"/>
                </a:moveTo>
                <a:lnTo>
                  <a:pt x="1423" y="0"/>
                </a:lnTo>
                <a:lnTo>
                  <a:pt x="1388" y="1"/>
                </a:lnTo>
                <a:lnTo>
                  <a:pt x="1357" y="5"/>
                </a:lnTo>
                <a:lnTo>
                  <a:pt x="1328" y="8"/>
                </a:lnTo>
                <a:lnTo>
                  <a:pt x="1301" y="14"/>
                </a:lnTo>
                <a:lnTo>
                  <a:pt x="1278" y="20"/>
                </a:lnTo>
                <a:lnTo>
                  <a:pt x="1257" y="25"/>
                </a:lnTo>
                <a:lnTo>
                  <a:pt x="1241" y="31"/>
                </a:lnTo>
                <a:lnTo>
                  <a:pt x="1229" y="37"/>
                </a:lnTo>
                <a:lnTo>
                  <a:pt x="1250" y="114"/>
                </a:lnTo>
                <a:lnTo>
                  <a:pt x="1250" y="114"/>
                </a:lnTo>
                <a:lnTo>
                  <a:pt x="1263" y="110"/>
                </a:lnTo>
                <a:lnTo>
                  <a:pt x="1295" y="102"/>
                </a:lnTo>
                <a:lnTo>
                  <a:pt x="1316" y="97"/>
                </a:lnTo>
                <a:lnTo>
                  <a:pt x="1340" y="92"/>
                </a:lnTo>
                <a:lnTo>
                  <a:pt x="1365" y="90"/>
                </a:lnTo>
                <a:lnTo>
                  <a:pt x="1392" y="89"/>
                </a:lnTo>
                <a:lnTo>
                  <a:pt x="1392" y="89"/>
                </a:lnTo>
                <a:lnTo>
                  <a:pt x="1414" y="90"/>
                </a:lnTo>
                <a:lnTo>
                  <a:pt x="1432" y="92"/>
                </a:lnTo>
                <a:lnTo>
                  <a:pt x="1440" y="95"/>
                </a:lnTo>
                <a:lnTo>
                  <a:pt x="1447" y="97"/>
                </a:lnTo>
                <a:lnTo>
                  <a:pt x="1454" y="100"/>
                </a:lnTo>
                <a:lnTo>
                  <a:pt x="1461" y="105"/>
                </a:lnTo>
                <a:lnTo>
                  <a:pt x="1466" y="110"/>
                </a:lnTo>
                <a:lnTo>
                  <a:pt x="1470" y="114"/>
                </a:lnTo>
                <a:lnTo>
                  <a:pt x="1475" y="121"/>
                </a:lnTo>
                <a:lnTo>
                  <a:pt x="1478" y="128"/>
                </a:lnTo>
                <a:lnTo>
                  <a:pt x="1481" y="135"/>
                </a:lnTo>
                <a:lnTo>
                  <a:pt x="1482" y="144"/>
                </a:lnTo>
                <a:lnTo>
                  <a:pt x="1483" y="153"/>
                </a:lnTo>
                <a:lnTo>
                  <a:pt x="1484" y="164"/>
                </a:lnTo>
                <a:lnTo>
                  <a:pt x="1484" y="197"/>
                </a:lnTo>
                <a:lnTo>
                  <a:pt x="1392" y="197"/>
                </a:lnTo>
                <a:lnTo>
                  <a:pt x="1392" y="197"/>
                </a:lnTo>
                <a:lnTo>
                  <a:pt x="1364" y="198"/>
                </a:lnTo>
                <a:lnTo>
                  <a:pt x="1339" y="201"/>
                </a:lnTo>
                <a:lnTo>
                  <a:pt x="1316" y="204"/>
                </a:lnTo>
                <a:lnTo>
                  <a:pt x="1295" y="210"/>
                </a:lnTo>
                <a:lnTo>
                  <a:pt x="1277" y="216"/>
                </a:lnTo>
                <a:lnTo>
                  <a:pt x="1261" y="224"/>
                </a:lnTo>
                <a:lnTo>
                  <a:pt x="1247" y="232"/>
                </a:lnTo>
                <a:lnTo>
                  <a:pt x="1234" y="242"/>
                </a:lnTo>
                <a:lnTo>
                  <a:pt x="1223" y="253"/>
                </a:lnTo>
                <a:lnTo>
                  <a:pt x="1215" y="264"/>
                </a:lnTo>
                <a:lnTo>
                  <a:pt x="1207" y="276"/>
                </a:lnTo>
                <a:lnTo>
                  <a:pt x="1201" y="288"/>
                </a:lnTo>
                <a:lnTo>
                  <a:pt x="1198" y="302"/>
                </a:lnTo>
                <a:lnTo>
                  <a:pt x="1194" y="316"/>
                </a:lnTo>
                <a:lnTo>
                  <a:pt x="1192" y="330"/>
                </a:lnTo>
                <a:lnTo>
                  <a:pt x="1192" y="344"/>
                </a:lnTo>
                <a:lnTo>
                  <a:pt x="1192" y="344"/>
                </a:lnTo>
                <a:lnTo>
                  <a:pt x="1193" y="362"/>
                </a:lnTo>
                <a:lnTo>
                  <a:pt x="1195" y="380"/>
                </a:lnTo>
                <a:lnTo>
                  <a:pt x="1200" y="395"/>
                </a:lnTo>
                <a:lnTo>
                  <a:pt x="1206" y="408"/>
                </a:lnTo>
                <a:lnTo>
                  <a:pt x="1212" y="421"/>
                </a:lnTo>
                <a:lnTo>
                  <a:pt x="1222" y="433"/>
                </a:lnTo>
                <a:lnTo>
                  <a:pt x="1231" y="442"/>
                </a:lnTo>
                <a:lnTo>
                  <a:pt x="1241" y="450"/>
                </a:lnTo>
                <a:lnTo>
                  <a:pt x="1253" y="458"/>
                </a:lnTo>
                <a:lnTo>
                  <a:pt x="1265" y="464"/>
                </a:lnTo>
                <a:lnTo>
                  <a:pt x="1278" y="468"/>
                </a:lnTo>
                <a:lnTo>
                  <a:pt x="1291" y="473"/>
                </a:lnTo>
                <a:lnTo>
                  <a:pt x="1305" y="475"/>
                </a:lnTo>
                <a:lnTo>
                  <a:pt x="1318" y="478"/>
                </a:lnTo>
                <a:lnTo>
                  <a:pt x="1332" y="479"/>
                </a:lnTo>
                <a:lnTo>
                  <a:pt x="1346" y="480"/>
                </a:lnTo>
                <a:lnTo>
                  <a:pt x="1346" y="480"/>
                </a:lnTo>
                <a:lnTo>
                  <a:pt x="1362" y="479"/>
                </a:lnTo>
                <a:lnTo>
                  <a:pt x="1377" y="478"/>
                </a:lnTo>
                <a:lnTo>
                  <a:pt x="1403" y="474"/>
                </a:lnTo>
                <a:lnTo>
                  <a:pt x="1428" y="468"/>
                </a:lnTo>
                <a:lnTo>
                  <a:pt x="1447" y="462"/>
                </a:lnTo>
                <a:lnTo>
                  <a:pt x="1463" y="456"/>
                </a:lnTo>
                <a:lnTo>
                  <a:pt x="1476" y="450"/>
                </a:lnTo>
                <a:lnTo>
                  <a:pt x="1484" y="445"/>
                </a:lnTo>
                <a:lnTo>
                  <a:pt x="1489" y="444"/>
                </a:lnTo>
                <a:lnTo>
                  <a:pt x="1489" y="444"/>
                </a:lnTo>
                <a:lnTo>
                  <a:pt x="1491" y="445"/>
                </a:lnTo>
                <a:lnTo>
                  <a:pt x="1494" y="447"/>
                </a:lnTo>
                <a:lnTo>
                  <a:pt x="1501" y="450"/>
                </a:lnTo>
                <a:lnTo>
                  <a:pt x="1510" y="453"/>
                </a:lnTo>
                <a:lnTo>
                  <a:pt x="1524" y="457"/>
                </a:lnTo>
                <a:lnTo>
                  <a:pt x="1540" y="460"/>
                </a:lnTo>
                <a:lnTo>
                  <a:pt x="1562" y="462"/>
                </a:lnTo>
                <a:lnTo>
                  <a:pt x="1589" y="463"/>
                </a:lnTo>
                <a:lnTo>
                  <a:pt x="1589" y="137"/>
                </a:lnTo>
                <a:lnTo>
                  <a:pt x="1589" y="137"/>
                </a:lnTo>
                <a:lnTo>
                  <a:pt x="1589" y="119"/>
                </a:lnTo>
                <a:lnTo>
                  <a:pt x="1586" y="103"/>
                </a:lnTo>
                <a:lnTo>
                  <a:pt x="1583" y="88"/>
                </a:lnTo>
                <a:lnTo>
                  <a:pt x="1577" y="74"/>
                </a:lnTo>
                <a:lnTo>
                  <a:pt x="1571" y="62"/>
                </a:lnTo>
                <a:lnTo>
                  <a:pt x="1563" y="51"/>
                </a:lnTo>
                <a:lnTo>
                  <a:pt x="1555" y="40"/>
                </a:lnTo>
                <a:lnTo>
                  <a:pt x="1545" y="32"/>
                </a:lnTo>
                <a:lnTo>
                  <a:pt x="1533" y="24"/>
                </a:lnTo>
                <a:lnTo>
                  <a:pt x="1521" y="17"/>
                </a:lnTo>
                <a:lnTo>
                  <a:pt x="1508" y="13"/>
                </a:lnTo>
                <a:lnTo>
                  <a:pt x="1493" y="8"/>
                </a:lnTo>
                <a:lnTo>
                  <a:pt x="1477" y="5"/>
                </a:lnTo>
                <a:lnTo>
                  <a:pt x="1460" y="2"/>
                </a:lnTo>
                <a:lnTo>
                  <a:pt x="1441" y="1"/>
                </a:lnTo>
                <a:lnTo>
                  <a:pt x="1423" y="0"/>
                </a:lnTo>
                <a:close/>
                <a:moveTo>
                  <a:pt x="3080" y="355"/>
                </a:moveTo>
                <a:lnTo>
                  <a:pt x="3080" y="355"/>
                </a:lnTo>
                <a:lnTo>
                  <a:pt x="3055" y="366"/>
                </a:lnTo>
                <a:lnTo>
                  <a:pt x="3040" y="372"/>
                </a:lnTo>
                <a:lnTo>
                  <a:pt x="3024" y="376"/>
                </a:lnTo>
                <a:lnTo>
                  <a:pt x="3007" y="381"/>
                </a:lnTo>
                <a:lnTo>
                  <a:pt x="2989" y="384"/>
                </a:lnTo>
                <a:lnTo>
                  <a:pt x="2970" y="387"/>
                </a:lnTo>
                <a:lnTo>
                  <a:pt x="2951" y="388"/>
                </a:lnTo>
                <a:lnTo>
                  <a:pt x="2951" y="388"/>
                </a:lnTo>
                <a:lnTo>
                  <a:pt x="2938" y="388"/>
                </a:lnTo>
                <a:lnTo>
                  <a:pt x="2927" y="387"/>
                </a:lnTo>
                <a:lnTo>
                  <a:pt x="2916" y="384"/>
                </a:lnTo>
                <a:lnTo>
                  <a:pt x="2908" y="382"/>
                </a:lnTo>
                <a:lnTo>
                  <a:pt x="2900" y="378"/>
                </a:lnTo>
                <a:lnTo>
                  <a:pt x="2893" y="374"/>
                </a:lnTo>
                <a:lnTo>
                  <a:pt x="2887" y="368"/>
                </a:lnTo>
                <a:lnTo>
                  <a:pt x="2883" y="362"/>
                </a:lnTo>
                <a:lnTo>
                  <a:pt x="2878" y="355"/>
                </a:lnTo>
                <a:lnTo>
                  <a:pt x="2875" y="348"/>
                </a:lnTo>
                <a:lnTo>
                  <a:pt x="2872" y="339"/>
                </a:lnTo>
                <a:lnTo>
                  <a:pt x="2870" y="330"/>
                </a:lnTo>
                <a:lnTo>
                  <a:pt x="2868" y="308"/>
                </a:lnTo>
                <a:lnTo>
                  <a:pt x="2868" y="283"/>
                </a:lnTo>
                <a:lnTo>
                  <a:pt x="2868" y="5"/>
                </a:lnTo>
                <a:lnTo>
                  <a:pt x="2852" y="5"/>
                </a:lnTo>
                <a:lnTo>
                  <a:pt x="2852" y="5"/>
                </a:lnTo>
                <a:lnTo>
                  <a:pt x="2830" y="5"/>
                </a:lnTo>
                <a:lnTo>
                  <a:pt x="2803" y="7"/>
                </a:lnTo>
                <a:lnTo>
                  <a:pt x="2778" y="9"/>
                </a:lnTo>
                <a:lnTo>
                  <a:pt x="2763" y="12"/>
                </a:lnTo>
                <a:lnTo>
                  <a:pt x="2763" y="295"/>
                </a:lnTo>
                <a:lnTo>
                  <a:pt x="2763" y="295"/>
                </a:lnTo>
                <a:lnTo>
                  <a:pt x="2763" y="318"/>
                </a:lnTo>
                <a:lnTo>
                  <a:pt x="2764" y="339"/>
                </a:lnTo>
                <a:lnTo>
                  <a:pt x="2767" y="359"/>
                </a:lnTo>
                <a:lnTo>
                  <a:pt x="2769" y="377"/>
                </a:lnTo>
                <a:lnTo>
                  <a:pt x="2774" y="393"/>
                </a:lnTo>
                <a:lnTo>
                  <a:pt x="2779" y="408"/>
                </a:lnTo>
                <a:lnTo>
                  <a:pt x="2786" y="422"/>
                </a:lnTo>
                <a:lnTo>
                  <a:pt x="2794" y="434"/>
                </a:lnTo>
                <a:lnTo>
                  <a:pt x="2803" y="445"/>
                </a:lnTo>
                <a:lnTo>
                  <a:pt x="2815" y="455"/>
                </a:lnTo>
                <a:lnTo>
                  <a:pt x="2829" y="462"/>
                </a:lnTo>
                <a:lnTo>
                  <a:pt x="2843" y="468"/>
                </a:lnTo>
                <a:lnTo>
                  <a:pt x="2860" y="473"/>
                </a:lnTo>
                <a:lnTo>
                  <a:pt x="2878" y="477"/>
                </a:lnTo>
                <a:lnTo>
                  <a:pt x="2899" y="479"/>
                </a:lnTo>
                <a:lnTo>
                  <a:pt x="2922" y="480"/>
                </a:lnTo>
                <a:lnTo>
                  <a:pt x="2922" y="480"/>
                </a:lnTo>
                <a:lnTo>
                  <a:pt x="2940" y="479"/>
                </a:lnTo>
                <a:lnTo>
                  <a:pt x="2956" y="478"/>
                </a:lnTo>
                <a:lnTo>
                  <a:pt x="2973" y="477"/>
                </a:lnTo>
                <a:lnTo>
                  <a:pt x="2987" y="473"/>
                </a:lnTo>
                <a:lnTo>
                  <a:pt x="3014" y="467"/>
                </a:lnTo>
                <a:lnTo>
                  <a:pt x="3037" y="460"/>
                </a:lnTo>
                <a:lnTo>
                  <a:pt x="3055" y="453"/>
                </a:lnTo>
                <a:lnTo>
                  <a:pt x="3068" y="448"/>
                </a:lnTo>
                <a:lnTo>
                  <a:pt x="3082" y="442"/>
                </a:lnTo>
                <a:lnTo>
                  <a:pt x="3082" y="442"/>
                </a:lnTo>
                <a:lnTo>
                  <a:pt x="3089" y="445"/>
                </a:lnTo>
                <a:lnTo>
                  <a:pt x="3097" y="449"/>
                </a:lnTo>
                <a:lnTo>
                  <a:pt x="3108" y="452"/>
                </a:lnTo>
                <a:lnTo>
                  <a:pt x="3122" y="456"/>
                </a:lnTo>
                <a:lnTo>
                  <a:pt x="3139" y="459"/>
                </a:lnTo>
                <a:lnTo>
                  <a:pt x="3160" y="462"/>
                </a:lnTo>
                <a:lnTo>
                  <a:pt x="3184" y="463"/>
                </a:lnTo>
                <a:lnTo>
                  <a:pt x="3184" y="12"/>
                </a:lnTo>
                <a:lnTo>
                  <a:pt x="3184" y="12"/>
                </a:lnTo>
                <a:lnTo>
                  <a:pt x="3149" y="7"/>
                </a:lnTo>
                <a:lnTo>
                  <a:pt x="3123" y="6"/>
                </a:lnTo>
                <a:lnTo>
                  <a:pt x="3100" y="5"/>
                </a:lnTo>
                <a:lnTo>
                  <a:pt x="3080" y="5"/>
                </a:lnTo>
                <a:lnTo>
                  <a:pt x="3080" y="355"/>
                </a:lnTo>
                <a:close/>
                <a:moveTo>
                  <a:pt x="3307" y="463"/>
                </a:moveTo>
                <a:lnTo>
                  <a:pt x="3307" y="463"/>
                </a:lnTo>
                <a:lnTo>
                  <a:pt x="3319" y="465"/>
                </a:lnTo>
                <a:lnTo>
                  <a:pt x="3351" y="471"/>
                </a:lnTo>
                <a:lnTo>
                  <a:pt x="3374" y="474"/>
                </a:lnTo>
                <a:lnTo>
                  <a:pt x="3400" y="477"/>
                </a:lnTo>
                <a:lnTo>
                  <a:pt x="3430" y="479"/>
                </a:lnTo>
                <a:lnTo>
                  <a:pt x="3463" y="480"/>
                </a:lnTo>
                <a:lnTo>
                  <a:pt x="3463" y="480"/>
                </a:lnTo>
                <a:lnTo>
                  <a:pt x="3480" y="479"/>
                </a:lnTo>
                <a:lnTo>
                  <a:pt x="3496" y="478"/>
                </a:lnTo>
                <a:lnTo>
                  <a:pt x="3513" y="477"/>
                </a:lnTo>
                <a:lnTo>
                  <a:pt x="3529" y="473"/>
                </a:lnTo>
                <a:lnTo>
                  <a:pt x="3547" y="470"/>
                </a:lnTo>
                <a:lnTo>
                  <a:pt x="3563" y="464"/>
                </a:lnTo>
                <a:lnTo>
                  <a:pt x="3578" y="458"/>
                </a:lnTo>
                <a:lnTo>
                  <a:pt x="3593" y="451"/>
                </a:lnTo>
                <a:lnTo>
                  <a:pt x="3605" y="442"/>
                </a:lnTo>
                <a:lnTo>
                  <a:pt x="3618" y="432"/>
                </a:lnTo>
                <a:lnTo>
                  <a:pt x="3629" y="420"/>
                </a:lnTo>
                <a:lnTo>
                  <a:pt x="3639" y="407"/>
                </a:lnTo>
                <a:lnTo>
                  <a:pt x="3647" y="392"/>
                </a:lnTo>
                <a:lnTo>
                  <a:pt x="3652" y="375"/>
                </a:lnTo>
                <a:lnTo>
                  <a:pt x="3656" y="357"/>
                </a:lnTo>
                <a:lnTo>
                  <a:pt x="3657" y="337"/>
                </a:lnTo>
                <a:lnTo>
                  <a:pt x="3657" y="337"/>
                </a:lnTo>
                <a:lnTo>
                  <a:pt x="3656" y="323"/>
                </a:lnTo>
                <a:lnTo>
                  <a:pt x="3655" y="310"/>
                </a:lnTo>
                <a:lnTo>
                  <a:pt x="3651" y="299"/>
                </a:lnTo>
                <a:lnTo>
                  <a:pt x="3647" y="287"/>
                </a:lnTo>
                <a:lnTo>
                  <a:pt x="3641" y="278"/>
                </a:lnTo>
                <a:lnTo>
                  <a:pt x="3634" y="268"/>
                </a:lnTo>
                <a:lnTo>
                  <a:pt x="3626" y="260"/>
                </a:lnTo>
                <a:lnTo>
                  <a:pt x="3618" y="252"/>
                </a:lnTo>
                <a:lnTo>
                  <a:pt x="3608" y="243"/>
                </a:lnTo>
                <a:lnTo>
                  <a:pt x="3596" y="237"/>
                </a:lnTo>
                <a:lnTo>
                  <a:pt x="3585" y="228"/>
                </a:lnTo>
                <a:lnTo>
                  <a:pt x="3571" y="223"/>
                </a:lnTo>
                <a:lnTo>
                  <a:pt x="3542" y="210"/>
                </a:lnTo>
                <a:lnTo>
                  <a:pt x="3510" y="197"/>
                </a:lnTo>
                <a:lnTo>
                  <a:pt x="3510" y="197"/>
                </a:lnTo>
                <a:lnTo>
                  <a:pt x="3474" y="183"/>
                </a:lnTo>
                <a:lnTo>
                  <a:pt x="3459" y="177"/>
                </a:lnTo>
                <a:lnTo>
                  <a:pt x="3445" y="170"/>
                </a:lnTo>
                <a:lnTo>
                  <a:pt x="3434" y="162"/>
                </a:lnTo>
                <a:lnTo>
                  <a:pt x="3429" y="157"/>
                </a:lnTo>
                <a:lnTo>
                  <a:pt x="3426" y="152"/>
                </a:lnTo>
                <a:lnTo>
                  <a:pt x="3422" y="148"/>
                </a:lnTo>
                <a:lnTo>
                  <a:pt x="3420" y="142"/>
                </a:lnTo>
                <a:lnTo>
                  <a:pt x="3419" y="136"/>
                </a:lnTo>
                <a:lnTo>
                  <a:pt x="3419" y="130"/>
                </a:lnTo>
                <a:lnTo>
                  <a:pt x="3419" y="130"/>
                </a:lnTo>
                <a:lnTo>
                  <a:pt x="3419" y="123"/>
                </a:lnTo>
                <a:lnTo>
                  <a:pt x="3421" y="117"/>
                </a:lnTo>
                <a:lnTo>
                  <a:pt x="3426" y="108"/>
                </a:lnTo>
                <a:lnTo>
                  <a:pt x="3433" y="100"/>
                </a:lnTo>
                <a:lnTo>
                  <a:pt x="3437" y="97"/>
                </a:lnTo>
                <a:lnTo>
                  <a:pt x="3442" y="93"/>
                </a:lnTo>
                <a:lnTo>
                  <a:pt x="3449" y="91"/>
                </a:lnTo>
                <a:lnTo>
                  <a:pt x="3456" y="88"/>
                </a:lnTo>
                <a:lnTo>
                  <a:pt x="3464" y="85"/>
                </a:lnTo>
                <a:lnTo>
                  <a:pt x="3472" y="84"/>
                </a:lnTo>
                <a:lnTo>
                  <a:pt x="3482" y="83"/>
                </a:lnTo>
                <a:lnTo>
                  <a:pt x="3494" y="83"/>
                </a:lnTo>
                <a:lnTo>
                  <a:pt x="3494" y="83"/>
                </a:lnTo>
                <a:lnTo>
                  <a:pt x="3516" y="84"/>
                </a:lnTo>
                <a:lnTo>
                  <a:pt x="3537" y="87"/>
                </a:lnTo>
                <a:lnTo>
                  <a:pt x="3557" y="91"/>
                </a:lnTo>
                <a:lnTo>
                  <a:pt x="3575" y="96"/>
                </a:lnTo>
                <a:lnTo>
                  <a:pt x="3602" y="105"/>
                </a:lnTo>
                <a:lnTo>
                  <a:pt x="3612" y="110"/>
                </a:lnTo>
                <a:lnTo>
                  <a:pt x="3639" y="33"/>
                </a:lnTo>
                <a:lnTo>
                  <a:pt x="3639" y="33"/>
                </a:lnTo>
                <a:lnTo>
                  <a:pt x="3618" y="24"/>
                </a:lnTo>
                <a:lnTo>
                  <a:pt x="3603" y="18"/>
                </a:lnTo>
                <a:lnTo>
                  <a:pt x="3585" y="14"/>
                </a:lnTo>
                <a:lnTo>
                  <a:pt x="3564" y="8"/>
                </a:lnTo>
                <a:lnTo>
                  <a:pt x="3540" y="5"/>
                </a:lnTo>
                <a:lnTo>
                  <a:pt x="3513" y="1"/>
                </a:lnTo>
                <a:lnTo>
                  <a:pt x="3484" y="0"/>
                </a:lnTo>
                <a:lnTo>
                  <a:pt x="3484" y="0"/>
                </a:lnTo>
                <a:lnTo>
                  <a:pt x="3468" y="1"/>
                </a:lnTo>
                <a:lnTo>
                  <a:pt x="3452" y="2"/>
                </a:lnTo>
                <a:lnTo>
                  <a:pt x="3436" y="5"/>
                </a:lnTo>
                <a:lnTo>
                  <a:pt x="3421" y="9"/>
                </a:lnTo>
                <a:lnTo>
                  <a:pt x="3406" y="14"/>
                </a:lnTo>
                <a:lnTo>
                  <a:pt x="3392" y="20"/>
                </a:lnTo>
                <a:lnTo>
                  <a:pt x="3379" y="27"/>
                </a:lnTo>
                <a:lnTo>
                  <a:pt x="3366" y="35"/>
                </a:lnTo>
                <a:lnTo>
                  <a:pt x="3354" y="44"/>
                </a:lnTo>
                <a:lnTo>
                  <a:pt x="3344" y="53"/>
                </a:lnTo>
                <a:lnTo>
                  <a:pt x="3335" y="65"/>
                </a:lnTo>
                <a:lnTo>
                  <a:pt x="3328" y="77"/>
                </a:lnTo>
                <a:lnTo>
                  <a:pt x="3321" y="90"/>
                </a:lnTo>
                <a:lnTo>
                  <a:pt x="3316" y="105"/>
                </a:lnTo>
                <a:lnTo>
                  <a:pt x="3314" y="120"/>
                </a:lnTo>
                <a:lnTo>
                  <a:pt x="3313" y="137"/>
                </a:lnTo>
                <a:lnTo>
                  <a:pt x="3313" y="137"/>
                </a:lnTo>
                <a:lnTo>
                  <a:pt x="3314" y="153"/>
                </a:lnTo>
                <a:lnTo>
                  <a:pt x="3316" y="168"/>
                </a:lnTo>
                <a:lnTo>
                  <a:pt x="3321" y="183"/>
                </a:lnTo>
                <a:lnTo>
                  <a:pt x="3328" y="196"/>
                </a:lnTo>
                <a:lnTo>
                  <a:pt x="3335" y="208"/>
                </a:lnTo>
                <a:lnTo>
                  <a:pt x="3344" y="218"/>
                </a:lnTo>
                <a:lnTo>
                  <a:pt x="3354" y="227"/>
                </a:lnTo>
                <a:lnTo>
                  <a:pt x="3365" y="235"/>
                </a:lnTo>
                <a:lnTo>
                  <a:pt x="3376" y="243"/>
                </a:lnTo>
                <a:lnTo>
                  <a:pt x="3389" y="250"/>
                </a:lnTo>
                <a:lnTo>
                  <a:pt x="3402" y="257"/>
                </a:lnTo>
                <a:lnTo>
                  <a:pt x="3414" y="263"/>
                </a:lnTo>
                <a:lnTo>
                  <a:pt x="3441" y="272"/>
                </a:lnTo>
                <a:lnTo>
                  <a:pt x="3467" y="282"/>
                </a:lnTo>
                <a:lnTo>
                  <a:pt x="3467" y="282"/>
                </a:lnTo>
                <a:lnTo>
                  <a:pt x="3499" y="293"/>
                </a:lnTo>
                <a:lnTo>
                  <a:pt x="3514" y="299"/>
                </a:lnTo>
                <a:lnTo>
                  <a:pt x="3527" y="306"/>
                </a:lnTo>
                <a:lnTo>
                  <a:pt x="3537" y="314"/>
                </a:lnTo>
                <a:lnTo>
                  <a:pt x="3544" y="322"/>
                </a:lnTo>
                <a:lnTo>
                  <a:pt x="3548" y="327"/>
                </a:lnTo>
                <a:lnTo>
                  <a:pt x="3550" y="332"/>
                </a:lnTo>
                <a:lnTo>
                  <a:pt x="3551" y="337"/>
                </a:lnTo>
                <a:lnTo>
                  <a:pt x="3551" y="343"/>
                </a:lnTo>
                <a:lnTo>
                  <a:pt x="3551" y="343"/>
                </a:lnTo>
                <a:lnTo>
                  <a:pt x="3551" y="353"/>
                </a:lnTo>
                <a:lnTo>
                  <a:pt x="3548" y="363"/>
                </a:lnTo>
                <a:lnTo>
                  <a:pt x="3545" y="368"/>
                </a:lnTo>
                <a:lnTo>
                  <a:pt x="3542" y="373"/>
                </a:lnTo>
                <a:lnTo>
                  <a:pt x="3539" y="376"/>
                </a:lnTo>
                <a:lnTo>
                  <a:pt x="3534" y="381"/>
                </a:lnTo>
                <a:lnTo>
                  <a:pt x="3528" y="384"/>
                </a:lnTo>
                <a:lnTo>
                  <a:pt x="3521" y="388"/>
                </a:lnTo>
                <a:lnTo>
                  <a:pt x="3514" y="390"/>
                </a:lnTo>
                <a:lnTo>
                  <a:pt x="3505" y="392"/>
                </a:lnTo>
                <a:lnTo>
                  <a:pt x="3495" y="395"/>
                </a:lnTo>
                <a:lnTo>
                  <a:pt x="3484" y="396"/>
                </a:lnTo>
                <a:lnTo>
                  <a:pt x="3458" y="397"/>
                </a:lnTo>
                <a:lnTo>
                  <a:pt x="3458" y="397"/>
                </a:lnTo>
                <a:lnTo>
                  <a:pt x="3434" y="397"/>
                </a:lnTo>
                <a:lnTo>
                  <a:pt x="3411" y="395"/>
                </a:lnTo>
                <a:lnTo>
                  <a:pt x="3368" y="390"/>
                </a:lnTo>
                <a:lnTo>
                  <a:pt x="3338" y="385"/>
                </a:lnTo>
                <a:lnTo>
                  <a:pt x="3327" y="383"/>
                </a:lnTo>
                <a:lnTo>
                  <a:pt x="3307" y="463"/>
                </a:lnTo>
                <a:close/>
                <a:moveTo>
                  <a:pt x="1845" y="90"/>
                </a:moveTo>
                <a:lnTo>
                  <a:pt x="1845" y="90"/>
                </a:lnTo>
                <a:lnTo>
                  <a:pt x="1861" y="87"/>
                </a:lnTo>
                <a:lnTo>
                  <a:pt x="1881" y="84"/>
                </a:lnTo>
                <a:lnTo>
                  <a:pt x="1904" y="82"/>
                </a:lnTo>
                <a:lnTo>
                  <a:pt x="1928" y="82"/>
                </a:lnTo>
                <a:lnTo>
                  <a:pt x="1928" y="82"/>
                </a:lnTo>
                <a:lnTo>
                  <a:pt x="1943" y="82"/>
                </a:lnTo>
                <a:lnTo>
                  <a:pt x="1956" y="83"/>
                </a:lnTo>
                <a:lnTo>
                  <a:pt x="1969" y="87"/>
                </a:lnTo>
                <a:lnTo>
                  <a:pt x="1982" y="90"/>
                </a:lnTo>
                <a:lnTo>
                  <a:pt x="1994" y="95"/>
                </a:lnTo>
                <a:lnTo>
                  <a:pt x="2004" y="100"/>
                </a:lnTo>
                <a:lnTo>
                  <a:pt x="2015" y="108"/>
                </a:lnTo>
                <a:lnTo>
                  <a:pt x="2025" y="117"/>
                </a:lnTo>
                <a:lnTo>
                  <a:pt x="2033" y="127"/>
                </a:lnTo>
                <a:lnTo>
                  <a:pt x="2041" y="137"/>
                </a:lnTo>
                <a:lnTo>
                  <a:pt x="2048" y="150"/>
                </a:lnTo>
                <a:lnTo>
                  <a:pt x="2053" y="165"/>
                </a:lnTo>
                <a:lnTo>
                  <a:pt x="2058" y="180"/>
                </a:lnTo>
                <a:lnTo>
                  <a:pt x="2061" y="197"/>
                </a:lnTo>
                <a:lnTo>
                  <a:pt x="2063" y="216"/>
                </a:lnTo>
                <a:lnTo>
                  <a:pt x="2064" y="237"/>
                </a:lnTo>
                <a:lnTo>
                  <a:pt x="2064" y="237"/>
                </a:lnTo>
                <a:lnTo>
                  <a:pt x="2064" y="256"/>
                </a:lnTo>
                <a:lnTo>
                  <a:pt x="2063" y="275"/>
                </a:lnTo>
                <a:lnTo>
                  <a:pt x="2060" y="292"/>
                </a:lnTo>
                <a:lnTo>
                  <a:pt x="2057" y="308"/>
                </a:lnTo>
                <a:lnTo>
                  <a:pt x="2053" y="323"/>
                </a:lnTo>
                <a:lnTo>
                  <a:pt x="2049" y="336"/>
                </a:lnTo>
                <a:lnTo>
                  <a:pt x="2042" y="348"/>
                </a:lnTo>
                <a:lnTo>
                  <a:pt x="2035" y="359"/>
                </a:lnTo>
                <a:lnTo>
                  <a:pt x="2026" y="368"/>
                </a:lnTo>
                <a:lnTo>
                  <a:pt x="2015" y="376"/>
                </a:lnTo>
                <a:lnTo>
                  <a:pt x="2004" y="383"/>
                </a:lnTo>
                <a:lnTo>
                  <a:pt x="1990" y="389"/>
                </a:lnTo>
                <a:lnTo>
                  <a:pt x="1975" y="392"/>
                </a:lnTo>
                <a:lnTo>
                  <a:pt x="1958" y="396"/>
                </a:lnTo>
                <a:lnTo>
                  <a:pt x="1940" y="398"/>
                </a:lnTo>
                <a:lnTo>
                  <a:pt x="1919" y="398"/>
                </a:lnTo>
                <a:lnTo>
                  <a:pt x="1919" y="398"/>
                </a:lnTo>
                <a:lnTo>
                  <a:pt x="1892" y="397"/>
                </a:lnTo>
                <a:lnTo>
                  <a:pt x="1868" y="396"/>
                </a:lnTo>
                <a:lnTo>
                  <a:pt x="1845" y="393"/>
                </a:lnTo>
                <a:lnTo>
                  <a:pt x="1845" y="90"/>
                </a:lnTo>
                <a:close/>
                <a:moveTo>
                  <a:pt x="1934" y="0"/>
                </a:moveTo>
                <a:lnTo>
                  <a:pt x="1934" y="0"/>
                </a:lnTo>
                <a:lnTo>
                  <a:pt x="1910" y="1"/>
                </a:lnTo>
                <a:lnTo>
                  <a:pt x="1885" y="2"/>
                </a:lnTo>
                <a:lnTo>
                  <a:pt x="1860" y="5"/>
                </a:lnTo>
                <a:lnTo>
                  <a:pt x="1834" y="8"/>
                </a:lnTo>
                <a:lnTo>
                  <a:pt x="1808" y="12"/>
                </a:lnTo>
                <a:lnTo>
                  <a:pt x="1784" y="16"/>
                </a:lnTo>
                <a:lnTo>
                  <a:pt x="1761" y="22"/>
                </a:lnTo>
                <a:lnTo>
                  <a:pt x="1740" y="29"/>
                </a:lnTo>
                <a:lnTo>
                  <a:pt x="1740" y="465"/>
                </a:lnTo>
                <a:lnTo>
                  <a:pt x="1740" y="465"/>
                </a:lnTo>
                <a:lnTo>
                  <a:pt x="1758" y="468"/>
                </a:lnTo>
                <a:lnTo>
                  <a:pt x="1778" y="471"/>
                </a:lnTo>
                <a:lnTo>
                  <a:pt x="1823" y="475"/>
                </a:lnTo>
                <a:lnTo>
                  <a:pt x="1872" y="479"/>
                </a:lnTo>
                <a:lnTo>
                  <a:pt x="1915" y="480"/>
                </a:lnTo>
                <a:lnTo>
                  <a:pt x="1915" y="480"/>
                </a:lnTo>
                <a:lnTo>
                  <a:pt x="1950" y="479"/>
                </a:lnTo>
                <a:lnTo>
                  <a:pt x="1980" y="477"/>
                </a:lnTo>
                <a:lnTo>
                  <a:pt x="2009" y="472"/>
                </a:lnTo>
                <a:lnTo>
                  <a:pt x="2035" y="465"/>
                </a:lnTo>
                <a:lnTo>
                  <a:pt x="2058" y="458"/>
                </a:lnTo>
                <a:lnTo>
                  <a:pt x="2080" y="448"/>
                </a:lnTo>
                <a:lnTo>
                  <a:pt x="2089" y="442"/>
                </a:lnTo>
                <a:lnTo>
                  <a:pt x="2098" y="436"/>
                </a:lnTo>
                <a:lnTo>
                  <a:pt x="2107" y="429"/>
                </a:lnTo>
                <a:lnTo>
                  <a:pt x="2116" y="422"/>
                </a:lnTo>
                <a:lnTo>
                  <a:pt x="2122" y="414"/>
                </a:lnTo>
                <a:lnTo>
                  <a:pt x="2129" y="406"/>
                </a:lnTo>
                <a:lnTo>
                  <a:pt x="2136" y="398"/>
                </a:lnTo>
                <a:lnTo>
                  <a:pt x="2142" y="389"/>
                </a:lnTo>
                <a:lnTo>
                  <a:pt x="2147" y="378"/>
                </a:lnTo>
                <a:lnTo>
                  <a:pt x="2152" y="369"/>
                </a:lnTo>
                <a:lnTo>
                  <a:pt x="2160" y="346"/>
                </a:lnTo>
                <a:lnTo>
                  <a:pt x="2166" y="322"/>
                </a:lnTo>
                <a:lnTo>
                  <a:pt x="2171" y="297"/>
                </a:lnTo>
                <a:lnTo>
                  <a:pt x="2173" y="268"/>
                </a:lnTo>
                <a:lnTo>
                  <a:pt x="2174" y="237"/>
                </a:lnTo>
                <a:lnTo>
                  <a:pt x="2174" y="237"/>
                </a:lnTo>
                <a:lnTo>
                  <a:pt x="2173" y="210"/>
                </a:lnTo>
                <a:lnTo>
                  <a:pt x="2170" y="183"/>
                </a:lnTo>
                <a:lnTo>
                  <a:pt x="2165" y="160"/>
                </a:lnTo>
                <a:lnTo>
                  <a:pt x="2158" y="137"/>
                </a:lnTo>
                <a:lnTo>
                  <a:pt x="2149" y="117"/>
                </a:lnTo>
                <a:lnTo>
                  <a:pt x="2137" y="97"/>
                </a:lnTo>
                <a:lnTo>
                  <a:pt x="2125" y="80"/>
                </a:lnTo>
                <a:lnTo>
                  <a:pt x="2110" y="63"/>
                </a:lnTo>
                <a:lnTo>
                  <a:pt x="2094" y="48"/>
                </a:lnTo>
                <a:lnTo>
                  <a:pt x="2075" y="36"/>
                </a:lnTo>
                <a:lnTo>
                  <a:pt x="2056" y="25"/>
                </a:lnTo>
                <a:lnTo>
                  <a:pt x="2034" y="16"/>
                </a:lnTo>
                <a:lnTo>
                  <a:pt x="2011" y="9"/>
                </a:lnTo>
                <a:lnTo>
                  <a:pt x="1987" y="5"/>
                </a:lnTo>
                <a:lnTo>
                  <a:pt x="1960" y="1"/>
                </a:lnTo>
                <a:lnTo>
                  <a:pt x="1934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dirty="0">
              <a:solidFill>
                <a:srgbClr val="4D4D4D"/>
              </a:solidFill>
            </a:endParaRPr>
          </a:p>
        </p:txBody>
      </p:sp>
      <p:cxnSp>
        <p:nvCxnSpPr>
          <p:cNvPr id="91" name="Conector recto 8"/>
          <p:cNvCxnSpPr/>
          <p:nvPr userDrawn="1"/>
        </p:nvCxnSpPr>
        <p:spPr>
          <a:xfrm flipV="1">
            <a:off x="8857381" y="398985"/>
            <a:ext cx="0" cy="277510"/>
          </a:xfrm>
          <a:prstGeom prst="line">
            <a:avLst/>
          </a:prstGeom>
          <a:ln w="12700" cmpd="sng">
            <a:solidFill>
              <a:schemeClr val="bg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4" name="Footer Placeholder 3"/>
          <p:cNvSpPr>
            <a:spLocks noGrp="1"/>
          </p:cNvSpPr>
          <p:nvPr>
            <p:ph type="ftr" sz="quarter" idx="15"/>
          </p:nvPr>
        </p:nvSpPr>
        <p:spPr/>
        <p:txBody>
          <a:bodyPr/>
          <a:lstStyle>
            <a:lvl1pPr>
              <a:defRPr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r>
              <a:rPr lang="en-GB" dirty="0" smtClean="0">
                <a:solidFill>
                  <a:srgbClr val="FFFFFF">
                    <a:lumMod val="65000"/>
                  </a:srgbClr>
                </a:solidFill>
              </a:rPr>
              <a:t>© 2014 Amadeus IT Group SA</a:t>
            </a:r>
            <a:endParaRPr lang="en-GB" dirty="0">
              <a:solidFill>
                <a:srgbClr val="FFFFFF">
                  <a:lumMod val="65000"/>
                </a:srgbClr>
              </a:solidFill>
            </a:endParaRPr>
          </a:p>
        </p:txBody>
      </p:sp>
      <p:sp>
        <p:nvSpPr>
          <p:cNvPr id="73" name="Text Box 12"/>
          <p:cNvSpPr txBox="1">
            <a:spLocks noChangeArrowheads="1"/>
          </p:cNvSpPr>
          <p:nvPr userDrawn="1"/>
        </p:nvSpPr>
        <p:spPr bwMode="auto">
          <a:xfrm>
            <a:off x="11604201" y="5004288"/>
            <a:ext cx="1681163" cy="96949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tabLst>
                <a:tab pos="177800" algn="l"/>
              </a:tabLst>
              <a:defRPr/>
            </a:pPr>
            <a:r>
              <a:rPr lang="en-GB" sz="900" b="1" dirty="0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Change the Year in the Copyright field</a:t>
            </a:r>
            <a:r>
              <a:rPr lang="en-GB" sz="900" dirty="0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/>
            </a:r>
            <a:br>
              <a:rPr lang="en-GB" sz="900" dirty="0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</a:br>
            <a:r>
              <a:rPr lang="en-GB" sz="900" b="1" dirty="0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1. </a:t>
            </a:r>
            <a:r>
              <a:rPr lang="en-GB" sz="900" dirty="0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Click ‘Insert’ in Top menu</a:t>
            </a:r>
            <a:br>
              <a:rPr lang="en-GB" sz="900" dirty="0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</a:br>
            <a:r>
              <a:rPr lang="en-GB" sz="900" b="1" dirty="0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2. </a:t>
            </a:r>
            <a:r>
              <a:rPr lang="en-GB" sz="900" dirty="0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Click ’Header &amp; Footer’ </a:t>
            </a:r>
            <a:br>
              <a:rPr lang="en-GB" sz="900" dirty="0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</a:br>
            <a:r>
              <a:rPr lang="en-GB" sz="900" b="1" dirty="0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3. </a:t>
            </a:r>
            <a:r>
              <a:rPr lang="en-GB" sz="900" dirty="0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Write new Year </a:t>
            </a:r>
            <a:br>
              <a:rPr lang="en-GB" sz="900" dirty="0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</a:br>
            <a:r>
              <a:rPr lang="en-GB" sz="900" dirty="0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	in field ‘Footer’</a:t>
            </a:r>
            <a:br>
              <a:rPr lang="en-GB" sz="900" dirty="0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</a:br>
            <a:r>
              <a:rPr lang="en-GB" sz="900" b="1" dirty="0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4. </a:t>
            </a:r>
            <a:r>
              <a:rPr lang="en-GB" sz="900" dirty="0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Click ‘Apply to All’</a:t>
            </a:r>
          </a:p>
        </p:txBody>
      </p:sp>
      <p:sp>
        <p:nvSpPr>
          <p:cNvPr id="75" name="Text Placeholder 33"/>
          <p:cNvSpPr>
            <a:spLocks noGrp="1"/>
          </p:cNvSpPr>
          <p:nvPr>
            <p:ph type="body" sz="quarter" idx="13" hasCustomPrompt="1"/>
          </p:nvPr>
        </p:nvSpPr>
        <p:spPr>
          <a:xfrm>
            <a:off x="-14173" y="4680096"/>
            <a:ext cx="2555775" cy="1800079"/>
          </a:xfrm>
          <a:custGeom>
            <a:avLst/>
            <a:gdLst>
              <a:gd name="connsiteX0" fmla="*/ 0 w 2555775"/>
              <a:gd name="connsiteY0" fmla="*/ 0 h 1800079"/>
              <a:gd name="connsiteX1" fmla="*/ 2555775 w 2555775"/>
              <a:gd name="connsiteY1" fmla="*/ 0 h 1800079"/>
              <a:gd name="connsiteX2" fmla="*/ 2555775 w 2555775"/>
              <a:gd name="connsiteY2" fmla="*/ 1800079 h 1800079"/>
              <a:gd name="connsiteX3" fmla="*/ 0 w 2555775"/>
              <a:gd name="connsiteY3" fmla="*/ 1800079 h 1800079"/>
              <a:gd name="connsiteX4" fmla="*/ 0 w 2555775"/>
              <a:gd name="connsiteY4" fmla="*/ 0 h 1800079"/>
              <a:gd name="connsiteX0" fmla="*/ 0 w 2555775"/>
              <a:gd name="connsiteY0" fmla="*/ 3862 h 1803941"/>
              <a:gd name="connsiteX1" fmla="*/ 426191 w 2555775"/>
              <a:gd name="connsiteY1" fmla="*/ 0 h 1803941"/>
              <a:gd name="connsiteX2" fmla="*/ 2555775 w 2555775"/>
              <a:gd name="connsiteY2" fmla="*/ 3862 h 1803941"/>
              <a:gd name="connsiteX3" fmla="*/ 2555775 w 2555775"/>
              <a:gd name="connsiteY3" fmla="*/ 1803941 h 1803941"/>
              <a:gd name="connsiteX4" fmla="*/ 0 w 2555775"/>
              <a:gd name="connsiteY4" fmla="*/ 1803941 h 1803941"/>
              <a:gd name="connsiteX5" fmla="*/ 0 w 2555775"/>
              <a:gd name="connsiteY5" fmla="*/ 3862 h 1803941"/>
              <a:gd name="connsiteX0" fmla="*/ 0 w 2555775"/>
              <a:gd name="connsiteY0" fmla="*/ 0 h 1800079"/>
              <a:gd name="connsiteX1" fmla="*/ 354422 w 2555775"/>
              <a:gd name="connsiteY1" fmla="*/ 275243 h 1800079"/>
              <a:gd name="connsiteX2" fmla="*/ 2555775 w 2555775"/>
              <a:gd name="connsiteY2" fmla="*/ 0 h 1800079"/>
              <a:gd name="connsiteX3" fmla="*/ 2555775 w 2555775"/>
              <a:gd name="connsiteY3" fmla="*/ 1800079 h 1800079"/>
              <a:gd name="connsiteX4" fmla="*/ 0 w 2555775"/>
              <a:gd name="connsiteY4" fmla="*/ 1800079 h 1800079"/>
              <a:gd name="connsiteX5" fmla="*/ 0 w 2555775"/>
              <a:gd name="connsiteY5" fmla="*/ 0 h 1800079"/>
              <a:gd name="connsiteX0" fmla="*/ 0 w 2555775"/>
              <a:gd name="connsiteY0" fmla="*/ 0 h 1800079"/>
              <a:gd name="connsiteX1" fmla="*/ 354422 w 2555775"/>
              <a:gd name="connsiteY1" fmla="*/ 275243 h 1800079"/>
              <a:gd name="connsiteX2" fmla="*/ 2555775 w 2555775"/>
              <a:gd name="connsiteY2" fmla="*/ 0 h 1800079"/>
              <a:gd name="connsiteX3" fmla="*/ 2555775 w 2555775"/>
              <a:gd name="connsiteY3" fmla="*/ 1800079 h 1800079"/>
              <a:gd name="connsiteX4" fmla="*/ 0 w 2555775"/>
              <a:gd name="connsiteY4" fmla="*/ 1800079 h 1800079"/>
              <a:gd name="connsiteX5" fmla="*/ 0 w 2555775"/>
              <a:gd name="connsiteY5" fmla="*/ 0 h 1800079"/>
              <a:gd name="connsiteX0" fmla="*/ 0 w 2555775"/>
              <a:gd name="connsiteY0" fmla="*/ 0 h 1800079"/>
              <a:gd name="connsiteX1" fmla="*/ 354422 w 2555775"/>
              <a:gd name="connsiteY1" fmla="*/ 275243 h 1800079"/>
              <a:gd name="connsiteX2" fmla="*/ 2555775 w 2555775"/>
              <a:gd name="connsiteY2" fmla="*/ 0 h 1800079"/>
              <a:gd name="connsiteX3" fmla="*/ 2555775 w 2555775"/>
              <a:gd name="connsiteY3" fmla="*/ 1800079 h 1800079"/>
              <a:gd name="connsiteX4" fmla="*/ 0 w 2555775"/>
              <a:gd name="connsiteY4" fmla="*/ 1800079 h 1800079"/>
              <a:gd name="connsiteX5" fmla="*/ 0 w 2555775"/>
              <a:gd name="connsiteY5" fmla="*/ 0 h 1800079"/>
              <a:gd name="connsiteX0" fmla="*/ 0 w 2555775"/>
              <a:gd name="connsiteY0" fmla="*/ 0 h 1800079"/>
              <a:gd name="connsiteX1" fmla="*/ 354422 w 2555775"/>
              <a:gd name="connsiteY1" fmla="*/ 275243 h 1800079"/>
              <a:gd name="connsiteX2" fmla="*/ 2555775 w 2555775"/>
              <a:gd name="connsiteY2" fmla="*/ 0 h 1800079"/>
              <a:gd name="connsiteX3" fmla="*/ 2555775 w 2555775"/>
              <a:gd name="connsiteY3" fmla="*/ 1800079 h 1800079"/>
              <a:gd name="connsiteX4" fmla="*/ 0 w 2555775"/>
              <a:gd name="connsiteY4" fmla="*/ 1800079 h 1800079"/>
              <a:gd name="connsiteX5" fmla="*/ 0 w 2555775"/>
              <a:gd name="connsiteY5" fmla="*/ 0 h 1800079"/>
              <a:gd name="connsiteX0" fmla="*/ 0 w 2555775"/>
              <a:gd name="connsiteY0" fmla="*/ 0 h 1800079"/>
              <a:gd name="connsiteX1" fmla="*/ 354422 w 2555775"/>
              <a:gd name="connsiteY1" fmla="*/ 275243 h 1800079"/>
              <a:gd name="connsiteX2" fmla="*/ 2555775 w 2555775"/>
              <a:gd name="connsiteY2" fmla="*/ 0 h 1800079"/>
              <a:gd name="connsiteX3" fmla="*/ 2555775 w 2555775"/>
              <a:gd name="connsiteY3" fmla="*/ 1800079 h 1800079"/>
              <a:gd name="connsiteX4" fmla="*/ 0 w 2555775"/>
              <a:gd name="connsiteY4" fmla="*/ 1800079 h 1800079"/>
              <a:gd name="connsiteX5" fmla="*/ 0 w 2555775"/>
              <a:gd name="connsiteY5" fmla="*/ 0 h 1800079"/>
              <a:gd name="connsiteX0" fmla="*/ 0 w 2555775"/>
              <a:gd name="connsiteY0" fmla="*/ 0 h 1800079"/>
              <a:gd name="connsiteX1" fmla="*/ 354422 w 2555775"/>
              <a:gd name="connsiteY1" fmla="*/ 275243 h 1800079"/>
              <a:gd name="connsiteX2" fmla="*/ 2555775 w 2555775"/>
              <a:gd name="connsiteY2" fmla="*/ 0 h 1800079"/>
              <a:gd name="connsiteX3" fmla="*/ 2555775 w 2555775"/>
              <a:gd name="connsiteY3" fmla="*/ 1800079 h 1800079"/>
              <a:gd name="connsiteX4" fmla="*/ 0 w 2555775"/>
              <a:gd name="connsiteY4" fmla="*/ 1800079 h 1800079"/>
              <a:gd name="connsiteX5" fmla="*/ 0 w 2555775"/>
              <a:gd name="connsiteY5" fmla="*/ 0 h 1800079"/>
              <a:gd name="connsiteX0" fmla="*/ 0 w 2555775"/>
              <a:gd name="connsiteY0" fmla="*/ 0 h 1800079"/>
              <a:gd name="connsiteX1" fmla="*/ 354422 w 2555775"/>
              <a:gd name="connsiteY1" fmla="*/ 275243 h 1800079"/>
              <a:gd name="connsiteX2" fmla="*/ 2555775 w 2555775"/>
              <a:gd name="connsiteY2" fmla="*/ 0 h 1800079"/>
              <a:gd name="connsiteX3" fmla="*/ 2555775 w 2555775"/>
              <a:gd name="connsiteY3" fmla="*/ 1800079 h 1800079"/>
              <a:gd name="connsiteX4" fmla="*/ 0 w 2555775"/>
              <a:gd name="connsiteY4" fmla="*/ 1800079 h 1800079"/>
              <a:gd name="connsiteX5" fmla="*/ 0 w 2555775"/>
              <a:gd name="connsiteY5" fmla="*/ 0 h 1800079"/>
              <a:gd name="connsiteX0" fmla="*/ 0 w 2555775"/>
              <a:gd name="connsiteY0" fmla="*/ 0 h 1800079"/>
              <a:gd name="connsiteX1" fmla="*/ 354422 w 2555775"/>
              <a:gd name="connsiteY1" fmla="*/ 275243 h 1800079"/>
              <a:gd name="connsiteX2" fmla="*/ 2555775 w 2555775"/>
              <a:gd name="connsiteY2" fmla="*/ 0 h 1800079"/>
              <a:gd name="connsiteX3" fmla="*/ 2555775 w 2555775"/>
              <a:gd name="connsiteY3" fmla="*/ 1800079 h 1800079"/>
              <a:gd name="connsiteX4" fmla="*/ 0 w 2555775"/>
              <a:gd name="connsiteY4" fmla="*/ 1800079 h 1800079"/>
              <a:gd name="connsiteX5" fmla="*/ 0 w 2555775"/>
              <a:gd name="connsiteY5" fmla="*/ 0 h 1800079"/>
              <a:gd name="connsiteX0" fmla="*/ 0 w 2555775"/>
              <a:gd name="connsiteY0" fmla="*/ 0 h 1800079"/>
              <a:gd name="connsiteX1" fmla="*/ 354422 w 2555775"/>
              <a:gd name="connsiteY1" fmla="*/ 275243 h 1800079"/>
              <a:gd name="connsiteX2" fmla="*/ 2555775 w 2555775"/>
              <a:gd name="connsiteY2" fmla="*/ 0 h 1800079"/>
              <a:gd name="connsiteX3" fmla="*/ 2555775 w 2555775"/>
              <a:gd name="connsiteY3" fmla="*/ 1800079 h 1800079"/>
              <a:gd name="connsiteX4" fmla="*/ 0 w 2555775"/>
              <a:gd name="connsiteY4" fmla="*/ 1800079 h 1800079"/>
              <a:gd name="connsiteX5" fmla="*/ 0 w 2555775"/>
              <a:gd name="connsiteY5" fmla="*/ 0 h 1800079"/>
              <a:gd name="connsiteX0" fmla="*/ 0 w 2555775"/>
              <a:gd name="connsiteY0" fmla="*/ 80263 h 1880342"/>
              <a:gd name="connsiteX1" fmla="*/ 354422 w 2555775"/>
              <a:gd name="connsiteY1" fmla="*/ 355506 h 1880342"/>
              <a:gd name="connsiteX2" fmla="*/ 1004779 w 2555775"/>
              <a:gd name="connsiteY2" fmla="*/ 318181 h 1880342"/>
              <a:gd name="connsiteX3" fmla="*/ 2555775 w 2555775"/>
              <a:gd name="connsiteY3" fmla="*/ 80263 h 1880342"/>
              <a:gd name="connsiteX4" fmla="*/ 2555775 w 2555775"/>
              <a:gd name="connsiteY4" fmla="*/ 1880342 h 1880342"/>
              <a:gd name="connsiteX5" fmla="*/ 0 w 2555775"/>
              <a:gd name="connsiteY5" fmla="*/ 1880342 h 1880342"/>
              <a:gd name="connsiteX6" fmla="*/ 0 w 2555775"/>
              <a:gd name="connsiteY6" fmla="*/ 80263 h 1880342"/>
              <a:gd name="connsiteX0" fmla="*/ 0 w 2555775"/>
              <a:gd name="connsiteY0" fmla="*/ 71741 h 1871820"/>
              <a:gd name="connsiteX1" fmla="*/ 354422 w 2555775"/>
              <a:gd name="connsiteY1" fmla="*/ 346984 h 1871820"/>
              <a:gd name="connsiteX2" fmla="*/ 1052404 w 2555775"/>
              <a:gd name="connsiteY2" fmla="*/ 385859 h 1871820"/>
              <a:gd name="connsiteX3" fmla="*/ 2555775 w 2555775"/>
              <a:gd name="connsiteY3" fmla="*/ 71741 h 1871820"/>
              <a:gd name="connsiteX4" fmla="*/ 2555775 w 2555775"/>
              <a:gd name="connsiteY4" fmla="*/ 1871820 h 1871820"/>
              <a:gd name="connsiteX5" fmla="*/ 0 w 2555775"/>
              <a:gd name="connsiteY5" fmla="*/ 1871820 h 1871820"/>
              <a:gd name="connsiteX6" fmla="*/ 0 w 2555775"/>
              <a:gd name="connsiteY6" fmla="*/ 71741 h 1871820"/>
              <a:gd name="connsiteX0" fmla="*/ 0 w 2555775"/>
              <a:gd name="connsiteY0" fmla="*/ 71741 h 1871820"/>
              <a:gd name="connsiteX1" fmla="*/ 354422 w 2555775"/>
              <a:gd name="connsiteY1" fmla="*/ 346984 h 1871820"/>
              <a:gd name="connsiteX2" fmla="*/ 1052404 w 2555775"/>
              <a:gd name="connsiteY2" fmla="*/ 385859 h 1871820"/>
              <a:gd name="connsiteX3" fmla="*/ 2555775 w 2555775"/>
              <a:gd name="connsiteY3" fmla="*/ 71741 h 1871820"/>
              <a:gd name="connsiteX4" fmla="*/ 2555775 w 2555775"/>
              <a:gd name="connsiteY4" fmla="*/ 1871820 h 1871820"/>
              <a:gd name="connsiteX5" fmla="*/ 0 w 2555775"/>
              <a:gd name="connsiteY5" fmla="*/ 1871820 h 1871820"/>
              <a:gd name="connsiteX6" fmla="*/ 0 w 2555775"/>
              <a:gd name="connsiteY6" fmla="*/ 71741 h 1871820"/>
              <a:gd name="connsiteX0" fmla="*/ 0 w 2555775"/>
              <a:gd name="connsiteY0" fmla="*/ 71741 h 1871820"/>
              <a:gd name="connsiteX1" fmla="*/ 354422 w 2555775"/>
              <a:gd name="connsiteY1" fmla="*/ 346984 h 1871820"/>
              <a:gd name="connsiteX2" fmla="*/ 1052404 w 2555775"/>
              <a:gd name="connsiteY2" fmla="*/ 385859 h 1871820"/>
              <a:gd name="connsiteX3" fmla="*/ 2555775 w 2555775"/>
              <a:gd name="connsiteY3" fmla="*/ 71741 h 1871820"/>
              <a:gd name="connsiteX4" fmla="*/ 2555775 w 2555775"/>
              <a:gd name="connsiteY4" fmla="*/ 1871820 h 1871820"/>
              <a:gd name="connsiteX5" fmla="*/ 0 w 2555775"/>
              <a:gd name="connsiteY5" fmla="*/ 1871820 h 1871820"/>
              <a:gd name="connsiteX6" fmla="*/ 0 w 2555775"/>
              <a:gd name="connsiteY6" fmla="*/ 71741 h 1871820"/>
              <a:gd name="connsiteX0" fmla="*/ 0 w 2555775"/>
              <a:gd name="connsiteY0" fmla="*/ 71033 h 1871112"/>
              <a:gd name="connsiteX1" fmla="*/ 354422 w 2555775"/>
              <a:gd name="connsiteY1" fmla="*/ 346276 h 1871112"/>
              <a:gd name="connsiteX2" fmla="*/ 1050023 w 2555775"/>
              <a:gd name="connsiteY2" fmla="*/ 392294 h 1871112"/>
              <a:gd name="connsiteX3" fmla="*/ 2555775 w 2555775"/>
              <a:gd name="connsiteY3" fmla="*/ 71033 h 1871112"/>
              <a:gd name="connsiteX4" fmla="*/ 2555775 w 2555775"/>
              <a:gd name="connsiteY4" fmla="*/ 1871112 h 1871112"/>
              <a:gd name="connsiteX5" fmla="*/ 0 w 2555775"/>
              <a:gd name="connsiteY5" fmla="*/ 1871112 h 1871112"/>
              <a:gd name="connsiteX6" fmla="*/ 0 w 2555775"/>
              <a:gd name="connsiteY6" fmla="*/ 71033 h 1871112"/>
              <a:gd name="connsiteX0" fmla="*/ 0 w 2555775"/>
              <a:gd name="connsiteY0" fmla="*/ 71033 h 1871112"/>
              <a:gd name="connsiteX1" fmla="*/ 354422 w 2555775"/>
              <a:gd name="connsiteY1" fmla="*/ 346276 h 1871112"/>
              <a:gd name="connsiteX2" fmla="*/ 1050023 w 2555775"/>
              <a:gd name="connsiteY2" fmla="*/ 392294 h 1871112"/>
              <a:gd name="connsiteX3" fmla="*/ 2555775 w 2555775"/>
              <a:gd name="connsiteY3" fmla="*/ 71033 h 1871112"/>
              <a:gd name="connsiteX4" fmla="*/ 2555775 w 2555775"/>
              <a:gd name="connsiteY4" fmla="*/ 1871112 h 1871112"/>
              <a:gd name="connsiteX5" fmla="*/ 0 w 2555775"/>
              <a:gd name="connsiteY5" fmla="*/ 1871112 h 1871112"/>
              <a:gd name="connsiteX6" fmla="*/ 0 w 2555775"/>
              <a:gd name="connsiteY6" fmla="*/ 71033 h 1871112"/>
              <a:gd name="connsiteX0" fmla="*/ 0 w 2555775"/>
              <a:gd name="connsiteY0" fmla="*/ 71033 h 1871112"/>
              <a:gd name="connsiteX1" fmla="*/ 354422 w 2555775"/>
              <a:gd name="connsiteY1" fmla="*/ 346276 h 1871112"/>
              <a:gd name="connsiteX2" fmla="*/ 1050023 w 2555775"/>
              <a:gd name="connsiteY2" fmla="*/ 392294 h 1871112"/>
              <a:gd name="connsiteX3" fmla="*/ 2555775 w 2555775"/>
              <a:gd name="connsiteY3" fmla="*/ 71033 h 1871112"/>
              <a:gd name="connsiteX4" fmla="*/ 2555775 w 2555775"/>
              <a:gd name="connsiteY4" fmla="*/ 1871112 h 1871112"/>
              <a:gd name="connsiteX5" fmla="*/ 0 w 2555775"/>
              <a:gd name="connsiteY5" fmla="*/ 1871112 h 1871112"/>
              <a:gd name="connsiteX6" fmla="*/ 0 w 2555775"/>
              <a:gd name="connsiteY6" fmla="*/ 71033 h 1871112"/>
              <a:gd name="connsiteX0" fmla="*/ 0 w 2555775"/>
              <a:gd name="connsiteY0" fmla="*/ 71033 h 1871112"/>
              <a:gd name="connsiteX1" fmla="*/ 354422 w 2555775"/>
              <a:gd name="connsiteY1" fmla="*/ 346276 h 1871112"/>
              <a:gd name="connsiteX2" fmla="*/ 1050023 w 2555775"/>
              <a:gd name="connsiteY2" fmla="*/ 392294 h 1871112"/>
              <a:gd name="connsiteX3" fmla="*/ 2555775 w 2555775"/>
              <a:gd name="connsiteY3" fmla="*/ 71033 h 1871112"/>
              <a:gd name="connsiteX4" fmla="*/ 2555775 w 2555775"/>
              <a:gd name="connsiteY4" fmla="*/ 1871112 h 1871112"/>
              <a:gd name="connsiteX5" fmla="*/ 0 w 2555775"/>
              <a:gd name="connsiteY5" fmla="*/ 1871112 h 1871112"/>
              <a:gd name="connsiteX6" fmla="*/ 0 w 2555775"/>
              <a:gd name="connsiteY6" fmla="*/ 71033 h 1871112"/>
              <a:gd name="connsiteX0" fmla="*/ 0 w 2555775"/>
              <a:gd name="connsiteY0" fmla="*/ 132609 h 1932688"/>
              <a:gd name="connsiteX1" fmla="*/ 354422 w 2555775"/>
              <a:gd name="connsiteY1" fmla="*/ 407852 h 1932688"/>
              <a:gd name="connsiteX2" fmla="*/ 1050023 w 2555775"/>
              <a:gd name="connsiteY2" fmla="*/ 453870 h 1932688"/>
              <a:gd name="connsiteX3" fmla="*/ 1862029 w 2555775"/>
              <a:gd name="connsiteY3" fmla="*/ 170502 h 1932688"/>
              <a:gd name="connsiteX4" fmla="*/ 2555775 w 2555775"/>
              <a:gd name="connsiteY4" fmla="*/ 132609 h 1932688"/>
              <a:gd name="connsiteX5" fmla="*/ 2555775 w 2555775"/>
              <a:gd name="connsiteY5" fmla="*/ 1932688 h 1932688"/>
              <a:gd name="connsiteX6" fmla="*/ 0 w 2555775"/>
              <a:gd name="connsiteY6" fmla="*/ 1932688 h 1932688"/>
              <a:gd name="connsiteX7" fmla="*/ 0 w 2555775"/>
              <a:gd name="connsiteY7" fmla="*/ 132609 h 1932688"/>
              <a:gd name="connsiteX0" fmla="*/ 0 w 2555775"/>
              <a:gd name="connsiteY0" fmla="*/ 88359 h 1888438"/>
              <a:gd name="connsiteX1" fmla="*/ 354422 w 2555775"/>
              <a:gd name="connsiteY1" fmla="*/ 363602 h 1888438"/>
              <a:gd name="connsiteX2" fmla="*/ 1050023 w 2555775"/>
              <a:gd name="connsiteY2" fmla="*/ 409620 h 1888438"/>
              <a:gd name="connsiteX3" fmla="*/ 1519129 w 2555775"/>
              <a:gd name="connsiteY3" fmla="*/ 376283 h 1888438"/>
              <a:gd name="connsiteX4" fmla="*/ 2555775 w 2555775"/>
              <a:gd name="connsiteY4" fmla="*/ 88359 h 1888438"/>
              <a:gd name="connsiteX5" fmla="*/ 2555775 w 2555775"/>
              <a:gd name="connsiteY5" fmla="*/ 1888438 h 1888438"/>
              <a:gd name="connsiteX6" fmla="*/ 0 w 2555775"/>
              <a:gd name="connsiteY6" fmla="*/ 1888438 h 1888438"/>
              <a:gd name="connsiteX7" fmla="*/ 0 w 2555775"/>
              <a:gd name="connsiteY7" fmla="*/ 88359 h 1888438"/>
              <a:gd name="connsiteX0" fmla="*/ 0 w 2555775"/>
              <a:gd name="connsiteY0" fmla="*/ 88359 h 1888438"/>
              <a:gd name="connsiteX1" fmla="*/ 354422 w 2555775"/>
              <a:gd name="connsiteY1" fmla="*/ 363602 h 1888438"/>
              <a:gd name="connsiteX2" fmla="*/ 1050023 w 2555775"/>
              <a:gd name="connsiteY2" fmla="*/ 409620 h 1888438"/>
              <a:gd name="connsiteX3" fmla="*/ 1519129 w 2555775"/>
              <a:gd name="connsiteY3" fmla="*/ 376283 h 1888438"/>
              <a:gd name="connsiteX4" fmla="*/ 2555775 w 2555775"/>
              <a:gd name="connsiteY4" fmla="*/ 88359 h 1888438"/>
              <a:gd name="connsiteX5" fmla="*/ 2555775 w 2555775"/>
              <a:gd name="connsiteY5" fmla="*/ 1888438 h 1888438"/>
              <a:gd name="connsiteX6" fmla="*/ 0 w 2555775"/>
              <a:gd name="connsiteY6" fmla="*/ 1888438 h 1888438"/>
              <a:gd name="connsiteX7" fmla="*/ 0 w 2555775"/>
              <a:gd name="connsiteY7" fmla="*/ 88359 h 1888438"/>
              <a:gd name="connsiteX0" fmla="*/ 0 w 2555775"/>
              <a:gd name="connsiteY0" fmla="*/ 88359 h 1888438"/>
              <a:gd name="connsiteX1" fmla="*/ 354422 w 2555775"/>
              <a:gd name="connsiteY1" fmla="*/ 363602 h 1888438"/>
              <a:gd name="connsiteX2" fmla="*/ 1050023 w 2555775"/>
              <a:gd name="connsiteY2" fmla="*/ 409620 h 1888438"/>
              <a:gd name="connsiteX3" fmla="*/ 1519129 w 2555775"/>
              <a:gd name="connsiteY3" fmla="*/ 376283 h 1888438"/>
              <a:gd name="connsiteX4" fmla="*/ 2555775 w 2555775"/>
              <a:gd name="connsiteY4" fmla="*/ 88359 h 1888438"/>
              <a:gd name="connsiteX5" fmla="*/ 2555775 w 2555775"/>
              <a:gd name="connsiteY5" fmla="*/ 1888438 h 1888438"/>
              <a:gd name="connsiteX6" fmla="*/ 0 w 2555775"/>
              <a:gd name="connsiteY6" fmla="*/ 1888438 h 1888438"/>
              <a:gd name="connsiteX7" fmla="*/ 0 w 2555775"/>
              <a:gd name="connsiteY7" fmla="*/ 88359 h 1888438"/>
              <a:gd name="connsiteX0" fmla="*/ 0 w 2555775"/>
              <a:gd name="connsiteY0" fmla="*/ 88359 h 1888438"/>
              <a:gd name="connsiteX1" fmla="*/ 354422 w 2555775"/>
              <a:gd name="connsiteY1" fmla="*/ 363602 h 1888438"/>
              <a:gd name="connsiteX2" fmla="*/ 1050023 w 2555775"/>
              <a:gd name="connsiteY2" fmla="*/ 409620 h 1888438"/>
              <a:gd name="connsiteX3" fmla="*/ 1519129 w 2555775"/>
              <a:gd name="connsiteY3" fmla="*/ 376283 h 1888438"/>
              <a:gd name="connsiteX4" fmla="*/ 2555775 w 2555775"/>
              <a:gd name="connsiteY4" fmla="*/ 88359 h 1888438"/>
              <a:gd name="connsiteX5" fmla="*/ 2555775 w 2555775"/>
              <a:gd name="connsiteY5" fmla="*/ 1888438 h 1888438"/>
              <a:gd name="connsiteX6" fmla="*/ 0 w 2555775"/>
              <a:gd name="connsiteY6" fmla="*/ 1888438 h 1888438"/>
              <a:gd name="connsiteX7" fmla="*/ 0 w 2555775"/>
              <a:gd name="connsiteY7" fmla="*/ 88359 h 1888438"/>
              <a:gd name="connsiteX0" fmla="*/ 0 w 2555775"/>
              <a:gd name="connsiteY0" fmla="*/ 0 h 1800079"/>
              <a:gd name="connsiteX1" fmla="*/ 354422 w 2555775"/>
              <a:gd name="connsiteY1" fmla="*/ 275243 h 1800079"/>
              <a:gd name="connsiteX2" fmla="*/ 1050023 w 2555775"/>
              <a:gd name="connsiteY2" fmla="*/ 321261 h 1800079"/>
              <a:gd name="connsiteX3" fmla="*/ 1519129 w 2555775"/>
              <a:gd name="connsiteY3" fmla="*/ 287924 h 1800079"/>
              <a:gd name="connsiteX4" fmla="*/ 2555775 w 2555775"/>
              <a:gd name="connsiteY4" fmla="*/ 1164432 h 1800079"/>
              <a:gd name="connsiteX5" fmla="*/ 2555775 w 2555775"/>
              <a:gd name="connsiteY5" fmla="*/ 1800079 h 1800079"/>
              <a:gd name="connsiteX6" fmla="*/ 0 w 2555775"/>
              <a:gd name="connsiteY6" fmla="*/ 1800079 h 1800079"/>
              <a:gd name="connsiteX7" fmla="*/ 0 w 2555775"/>
              <a:gd name="connsiteY7" fmla="*/ 0 h 1800079"/>
              <a:gd name="connsiteX0" fmla="*/ 0 w 2555775"/>
              <a:gd name="connsiteY0" fmla="*/ 0 h 1800079"/>
              <a:gd name="connsiteX1" fmla="*/ 354422 w 2555775"/>
              <a:gd name="connsiteY1" fmla="*/ 275243 h 1800079"/>
              <a:gd name="connsiteX2" fmla="*/ 1050023 w 2555775"/>
              <a:gd name="connsiteY2" fmla="*/ 321261 h 1800079"/>
              <a:gd name="connsiteX3" fmla="*/ 1519129 w 2555775"/>
              <a:gd name="connsiteY3" fmla="*/ 287924 h 1800079"/>
              <a:gd name="connsiteX4" fmla="*/ 2085867 w 2555775"/>
              <a:gd name="connsiteY4" fmla="*/ 597486 h 1800079"/>
              <a:gd name="connsiteX5" fmla="*/ 2555775 w 2555775"/>
              <a:gd name="connsiteY5" fmla="*/ 1164432 h 1800079"/>
              <a:gd name="connsiteX6" fmla="*/ 2555775 w 2555775"/>
              <a:gd name="connsiteY6" fmla="*/ 1800079 h 1800079"/>
              <a:gd name="connsiteX7" fmla="*/ 0 w 2555775"/>
              <a:gd name="connsiteY7" fmla="*/ 1800079 h 1800079"/>
              <a:gd name="connsiteX8" fmla="*/ 0 w 2555775"/>
              <a:gd name="connsiteY8" fmla="*/ 0 h 1800079"/>
              <a:gd name="connsiteX0" fmla="*/ 0 w 2555775"/>
              <a:gd name="connsiteY0" fmla="*/ 0 h 1800079"/>
              <a:gd name="connsiteX1" fmla="*/ 354422 w 2555775"/>
              <a:gd name="connsiteY1" fmla="*/ 275243 h 1800079"/>
              <a:gd name="connsiteX2" fmla="*/ 1050023 w 2555775"/>
              <a:gd name="connsiteY2" fmla="*/ 321261 h 1800079"/>
              <a:gd name="connsiteX3" fmla="*/ 1519129 w 2555775"/>
              <a:gd name="connsiteY3" fmla="*/ 287924 h 1800079"/>
              <a:gd name="connsiteX4" fmla="*/ 2221598 w 2555775"/>
              <a:gd name="connsiteY4" fmla="*/ 471279 h 1800079"/>
              <a:gd name="connsiteX5" fmla="*/ 2555775 w 2555775"/>
              <a:gd name="connsiteY5" fmla="*/ 1164432 h 1800079"/>
              <a:gd name="connsiteX6" fmla="*/ 2555775 w 2555775"/>
              <a:gd name="connsiteY6" fmla="*/ 1800079 h 1800079"/>
              <a:gd name="connsiteX7" fmla="*/ 0 w 2555775"/>
              <a:gd name="connsiteY7" fmla="*/ 1800079 h 1800079"/>
              <a:gd name="connsiteX8" fmla="*/ 0 w 2555775"/>
              <a:gd name="connsiteY8" fmla="*/ 0 h 1800079"/>
              <a:gd name="connsiteX0" fmla="*/ 0 w 2555775"/>
              <a:gd name="connsiteY0" fmla="*/ 0 h 1800079"/>
              <a:gd name="connsiteX1" fmla="*/ 354422 w 2555775"/>
              <a:gd name="connsiteY1" fmla="*/ 275243 h 1800079"/>
              <a:gd name="connsiteX2" fmla="*/ 1050023 w 2555775"/>
              <a:gd name="connsiteY2" fmla="*/ 321261 h 1800079"/>
              <a:gd name="connsiteX3" fmla="*/ 1519129 w 2555775"/>
              <a:gd name="connsiteY3" fmla="*/ 287924 h 1800079"/>
              <a:gd name="connsiteX4" fmla="*/ 2221598 w 2555775"/>
              <a:gd name="connsiteY4" fmla="*/ 471279 h 1800079"/>
              <a:gd name="connsiteX5" fmla="*/ 2555775 w 2555775"/>
              <a:gd name="connsiteY5" fmla="*/ 1164432 h 1800079"/>
              <a:gd name="connsiteX6" fmla="*/ 2555775 w 2555775"/>
              <a:gd name="connsiteY6" fmla="*/ 1800079 h 1800079"/>
              <a:gd name="connsiteX7" fmla="*/ 0 w 2555775"/>
              <a:gd name="connsiteY7" fmla="*/ 1800079 h 1800079"/>
              <a:gd name="connsiteX8" fmla="*/ 0 w 2555775"/>
              <a:gd name="connsiteY8" fmla="*/ 0 h 1800079"/>
              <a:gd name="connsiteX0" fmla="*/ 0 w 2555807"/>
              <a:gd name="connsiteY0" fmla="*/ 0 h 1800079"/>
              <a:gd name="connsiteX1" fmla="*/ 354422 w 2555807"/>
              <a:gd name="connsiteY1" fmla="*/ 275243 h 1800079"/>
              <a:gd name="connsiteX2" fmla="*/ 1050023 w 2555807"/>
              <a:gd name="connsiteY2" fmla="*/ 321261 h 1800079"/>
              <a:gd name="connsiteX3" fmla="*/ 1519129 w 2555807"/>
              <a:gd name="connsiteY3" fmla="*/ 287924 h 1800079"/>
              <a:gd name="connsiteX4" fmla="*/ 2221598 w 2555807"/>
              <a:gd name="connsiteY4" fmla="*/ 471279 h 1800079"/>
              <a:gd name="connsiteX5" fmla="*/ 2555775 w 2555807"/>
              <a:gd name="connsiteY5" fmla="*/ 1164432 h 1800079"/>
              <a:gd name="connsiteX6" fmla="*/ 2555775 w 2555807"/>
              <a:gd name="connsiteY6" fmla="*/ 1800079 h 1800079"/>
              <a:gd name="connsiteX7" fmla="*/ 0 w 2555807"/>
              <a:gd name="connsiteY7" fmla="*/ 1800079 h 1800079"/>
              <a:gd name="connsiteX8" fmla="*/ 0 w 2555807"/>
              <a:gd name="connsiteY8" fmla="*/ 0 h 1800079"/>
              <a:gd name="connsiteX0" fmla="*/ 0 w 2555775"/>
              <a:gd name="connsiteY0" fmla="*/ 0 h 1800079"/>
              <a:gd name="connsiteX1" fmla="*/ 354422 w 2555775"/>
              <a:gd name="connsiteY1" fmla="*/ 275243 h 1800079"/>
              <a:gd name="connsiteX2" fmla="*/ 1050023 w 2555775"/>
              <a:gd name="connsiteY2" fmla="*/ 321261 h 1800079"/>
              <a:gd name="connsiteX3" fmla="*/ 1519129 w 2555775"/>
              <a:gd name="connsiteY3" fmla="*/ 287924 h 1800079"/>
              <a:gd name="connsiteX4" fmla="*/ 2221598 w 2555775"/>
              <a:gd name="connsiteY4" fmla="*/ 471279 h 1800079"/>
              <a:gd name="connsiteX5" fmla="*/ 2553393 w 2555775"/>
              <a:gd name="connsiteY5" fmla="*/ 1216819 h 1800079"/>
              <a:gd name="connsiteX6" fmla="*/ 2555775 w 2555775"/>
              <a:gd name="connsiteY6" fmla="*/ 1800079 h 1800079"/>
              <a:gd name="connsiteX7" fmla="*/ 0 w 2555775"/>
              <a:gd name="connsiteY7" fmla="*/ 1800079 h 1800079"/>
              <a:gd name="connsiteX8" fmla="*/ 0 w 2555775"/>
              <a:gd name="connsiteY8" fmla="*/ 0 h 1800079"/>
              <a:gd name="connsiteX0" fmla="*/ 0 w 2555775"/>
              <a:gd name="connsiteY0" fmla="*/ 0 h 1800079"/>
              <a:gd name="connsiteX1" fmla="*/ 354422 w 2555775"/>
              <a:gd name="connsiteY1" fmla="*/ 275243 h 1800079"/>
              <a:gd name="connsiteX2" fmla="*/ 1050023 w 2555775"/>
              <a:gd name="connsiteY2" fmla="*/ 321261 h 1800079"/>
              <a:gd name="connsiteX3" fmla="*/ 1519129 w 2555775"/>
              <a:gd name="connsiteY3" fmla="*/ 287924 h 1800079"/>
              <a:gd name="connsiteX4" fmla="*/ 2221598 w 2555775"/>
              <a:gd name="connsiteY4" fmla="*/ 471279 h 1800079"/>
              <a:gd name="connsiteX5" fmla="*/ 2553393 w 2555775"/>
              <a:gd name="connsiteY5" fmla="*/ 1216819 h 1800079"/>
              <a:gd name="connsiteX6" fmla="*/ 2555775 w 2555775"/>
              <a:gd name="connsiteY6" fmla="*/ 1800079 h 1800079"/>
              <a:gd name="connsiteX7" fmla="*/ 0 w 2555775"/>
              <a:gd name="connsiteY7" fmla="*/ 1800079 h 1800079"/>
              <a:gd name="connsiteX8" fmla="*/ 0 w 2555775"/>
              <a:gd name="connsiteY8" fmla="*/ 0 h 1800079"/>
              <a:gd name="connsiteX0" fmla="*/ 0 w 2555775"/>
              <a:gd name="connsiteY0" fmla="*/ 0 h 1800079"/>
              <a:gd name="connsiteX1" fmla="*/ 354422 w 2555775"/>
              <a:gd name="connsiteY1" fmla="*/ 275243 h 1800079"/>
              <a:gd name="connsiteX2" fmla="*/ 1050023 w 2555775"/>
              <a:gd name="connsiteY2" fmla="*/ 321261 h 1800079"/>
              <a:gd name="connsiteX3" fmla="*/ 1519129 w 2555775"/>
              <a:gd name="connsiteY3" fmla="*/ 287924 h 1800079"/>
              <a:gd name="connsiteX4" fmla="*/ 2221598 w 2555775"/>
              <a:gd name="connsiteY4" fmla="*/ 471279 h 1800079"/>
              <a:gd name="connsiteX5" fmla="*/ 2553393 w 2555775"/>
              <a:gd name="connsiteY5" fmla="*/ 1216819 h 1800079"/>
              <a:gd name="connsiteX6" fmla="*/ 2555775 w 2555775"/>
              <a:gd name="connsiteY6" fmla="*/ 1800079 h 1800079"/>
              <a:gd name="connsiteX7" fmla="*/ 0 w 2555775"/>
              <a:gd name="connsiteY7" fmla="*/ 1800079 h 1800079"/>
              <a:gd name="connsiteX8" fmla="*/ 0 w 2555775"/>
              <a:gd name="connsiteY8" fmla="*/ 0 h 1800079"/>
              <a:gd name="connsiteX0" fmla="*/ 0 w 2555775"/>
              <a:gd name="connsiteY0" fmla="*/ 0 h 1800079"/>
              <a:gd name="connsiteX1" fmla="*/ 354422 w 2555775"/>
              <a:gd name="connsiteY1" fmla="*/ 275243 h 1800079"/>
              <a:gd name="connsiteX2" fmla="*/ 1050023 w 2555775"/>
              <a:gd name="connsiteY2" fmla="*/ 321261 h 1800079"/>
              <a:gd name="connsiteX3" fmla="*/ 1519129 w 2555775"/>
              <a:gd name="connsiteY3" fmla="*/ 287924 h 1800079"/>
              <a:gd name="connsiteX4" fmla="*/ 2221598 w 2555775"/>
              <a:gd name="connsiteY4" fmla="*/ 471279 h 1800079"/>
              <a:gd name="connsiteX5" fmla="*/ 2553393 w 2555775"/>
              <a:gd name="connsiteY5" fmla="*/ 1216819 h 1800079"/>
              <a:gd name="connsiteX6" fmla="*/ 2555775 w 2555775"/>
              <a:gd name="connsiteY6" fmla="*/ 1800079 h 1800079"/>
              <a:gd name="connsiteX7" fmla="*/ 0 w 2555775"/>
              <a:gd name="connsiteY7" fmla="*/ 1800079 h 1800079"/>
              <a:gd name="connsiteX8" fmla="*/ 0 w 2555775"/>
              <a:gd name="connsiteY8" fmla="*/ 0 h 1800079"/>
              <a:gd name="connsiteX0" fmla="*/ 0 w 2555775"/>
              <a:gd name="connsiteY0" fmla="*/ 0 h 1800079"/>
              <a:gd name="connsiteX1" fmla="*/ 354422 w 2555775"/>
              <a:gd name="connsiteY1" fmla="*/ 275243 h 1800079"/>
              <a:gd name="connsiteX2" fmla="*/ 1050023 w 2555775"/>
              <a:gd name="connsiteY2" fmla="*/ 321261 h 1800079"/>
              <a:gd name="connsiteX3" fmla="*/ 1519129 w 2555775"/>
              <a:gd name="connsiteY3" fmla="*/ 287924 h 1800079"/>
              <a:gd name="connsiteX4" fmla="*/ 2221598 w 2555775"/>
              <a:gd name="connsiteY4" fmla="*/ 471279 h 1800079"/>
              <a:gd name="connsiteX5" fmla="*/ 2553393 w 2555775"/>
              <a:gd name="connsiteY5" fmla="*/ 1216819 h 1800079"/>
              <a:gd name="connsiteX6" fmla="*/ 2555775 w 2555775"/>
              <a:gd name="connsiteY6" fmla="*/ 1800079 h 1800079"/>
              <a:gd name="connsiteX7" fmla="*/ 0 w 2555775"/>
              <a:gd name="connsiteY7" fmla="*/ 1800079 h 1800079"/>
              <a:gd name="connsiteX8" fmla="*/ 0 w 2555775"/>
              <a:gd name="connsiteY8" fmla="*/ 0 h 1800079"/>
              <a:gd name="connsiteX0" fmla="*/ 0 w 2555775"/>
              <a:gd name="connsiteY0" fmla="*/ 0 h 1800079"/>
              <a:gd name="connsiteX1" fmla="*/ 354422 w 2555775"/>
              <a:gd name="connsiteY1" fmla="*/ 275243 h 1800079"/>
              <a:gd name="connsiteX2" fmla="*/ 1050023 w 2555775"/>
              <a:gd name="connsiteY2" fmla="*/ 321261 h 1800079"/>
              <a:gd name="connsiteX3" fmla="*/ 1519129 w 2555775"/>
              <a:gd name="connsiteY3" fmla="*/ 287924 h 1800079"/>
              <a:gd name="connsiteX4" fmla="*/ 2226360 w 2555775"/>
              <a:gd name="connsiteY4" fmla="*/ 473660 h 1800079"/>
              <a:gd name="connsiteX5" fmla="*/ 2553393 w 2555775"/>
              <a:gd name="connsiteY5" fmla="*/ 1216819 h 1800079"/>
              <a:gd name="connsiteX6" fmla="*/ 2555775 w 2555775"/>
              <a:gd name="connsiteY6" fmla="*/ 1800079 h 1800079"/>
              <a:gd name="connsiteX7" fmla="*/ 0 w 2555775"/>
              <a:gd name="connsiteY7" fmla="*/ 1800079 h 1800079"/>
              <a:gd name="connsiteX8" fmla="*/ 0 w 2555775"/>
              <a:gd name="connsiteY8" fmla="*/ 0 h 1800079"/>
              <a:gd name="connsiteX0" fmla="*/ 0 w 2555775"/>
              <a:gd name="connsiteY0" fmla="*/ 0 h 1800079"/>
              <a:gd name="connsiteX1" fmla="*/ 354422 w 2555775"/>
              <a:gd name="connsiteY1" fmla="*/ 275243 h 1800079"/>
              <a:gd name="connsiteX2" fmla="*/ 1050023 w 2555775"/>
              <a:gd name="connsiteY2" fmla="*/ 321261 h 1800079"/>
              <a:gd name="connsiteX3" fmla="*/ 1519129 w 2555775"/>
              <a:gd name="connsiteY3" fmla="*/ 287924 h 1800079"/>
              <a:gd name="connsiteX4" fmla="*/ 2226360 w 2555775"/>
              <a:gd name="connsiteY4" fmla="*/ 473660 h 1800079"/>
              <a:gd name="connsiteX5" fmla="*/ 2553393 w 2555775"/>
              <a:gd name="connsiteY5" fmla="*/ 1216819 h 1800079"/>
              <a:gd name="connsiteX6" fmla="*/ 2555775 w 2555775"/>
              <a:gd name="connsiteY6" fmla="*/ 1800079 h 1800079"/>
              <a:gd name="connsiteX7" fmla="*/ 0 w 2555775"/>
              <a:gd name="connsiteY7" fmla="*/ 1800079 h 1800079"/>
              <a:gd name="connsiteX8" fmla="*/ 0 w 2555775"/>
              <a:gd name="connsiteY8" fmla="*/ 0 h 1800079"/>
              <a:gd name="connsiteX0" fmla="*/ 0 w 2555775"/>
              <a:gd name="connsiteY0" fmla="*/ 0 h 1800079"/>
              <a:gd name="connsiteX1" fmla="*/ 354422 w 2555775"/>
              <a:gd name="connsiteY1" fmla="*/ 275243 h 1800079"/>
              <a:gd name="connsiteX2" fmla="*/ 1050023 w 2555775"/>
              <a:gd name="connsiteY2" fmla="*/ 321261 h 1800079"/>
              <a:gd name="connsiteX3" fmla="*/ 1519129 w 2555775"/>
              <a:gd name="connsiteY3" fmla="*/ 287924 h 1800079"/>
              <a:gd name="connsiteX4" fmla="*/ 2226360 w 2555775"/>
              <a:gd name="connsiteY4" fmla="*/ 473660 h 1800079"/>
              <a:gd name="connsiteX5" fmla="*/ 2553393 w 2555775"/>
              <a:gd name="connsiteY5" fmla="*/ 1216819 h 1800079"/>
              <a:gd name="connsiteX6" fmla="*/ 2555775 w 2555775"/>
              <a:gd name="connsiteY6" fmla="*/ 1800079 h 1800079"/>
              <a:gd name="connsiteX7" fmla="*/ 0 w 2555775"/>
              <a:gd name="connsiteY7" fmla="*/ 1800079 h 1800079"/>
              <a:gd name="connsiteX8" fmla="*/ 0 w 2555775"/>
              <a:gd name="connsiteY8" fmla="*/ 0 h 1800079"/>
              <a:gd name="connsiteX0" fmla="*/ 0 w 2555775"/>
              <a:gd name="connsiteY0" fmla="*/ 0 h 1800079"/>
              <a:gd name="connsiteX1" fmla="*/ 354422 w 2555775"/>
              <a:gd name="connsiteY1" fmla="*/ 275243 h 1800079"/>
              <a:gd name="connsiteX2" fmla="*/ 1050023 w 2555775"/>
              <a:gd name="connsiteY2" fmla="*/ 321261 h 1800079"/>
              <a:gd name="connsiteX3" fmla="*/ 1519129 w 2555775"/>
              <a:gd name="connsiteY3" fmla="*/ 287924 h 1800079"/>
              <a:gd name="connsiteX4" fmla="*/ 2226360 w 2555775"/>
              <a:gd name="connsiteY4" fmla="*/ 473660 h 1800079"/>
              <a:gd name="connsiteX5" fmla="*/ 2553393 w 2555775"/>
              <a:gd name="connsiteY5" fmla="*/ 1216819 h 1800079"/>
              <a:gd name="connsiteX6" fmla="*/ 2555775 w 2555775"/>
              <a:gd name="connsiteY6" fmla="*/ 1800079 h 1800079"/>
              <a:gd name="connsiteX7" fmla="*/ 0 w 2555775"/>
              <a:gd name="connsiteY7" fmla="*/ 1800079 h 1800079"/>
              <a:gd name="connsiteX8" fmla="*/ 0 w 2555775"/>
              <a:gd name="connsiteY8" fmla="*/ 0 h 1800079"/>
              <a:gd name="connsiteX0" fmla="*/ 0 w 2555775"/>
              <a:gd name="connsiteY0" fmla="*/ 0 h 1800079"/>
              <a:gd name="connsiteX1" fmla="*/ 354422 w 2555775"/>
              <a:gd name="connsiteY1" fmla="*/ 275243 h 1800079"/>
              <a:gd name="connsiteX2" fmla="*/ 1050023 w 2555775"/>
              <a:gd name="connsiteY2" fmla="*/ 321261 h 1800079"/>
              <a:gd name="connsiteX3" fmla="*/ 1519129 w 2555775"/>
              <a:gd name="connsiteY3" fmla="*/ 287924 h 1800079"/>
              <a:gd name="connsiteX4" fmla="*/ 2226360 w 2555775"/>
              <a:gd name="connsiteY4" fmla="*/ 473660 h 1800079"/>
              <a:gd name="connsiteX5" fmla="*/ 2553393 w 2555775"/>
              <a:gd name="connsiteY5" fmla="*/ 1216819 h 1800079"/>
              <a:gd name="connsiteX6" fmla="*/ 2555775 w 2555775"/>
              <a:gd name="connsiteY6" fmla="*/ 1800079 h 1800079"/>
              <a:gd name="connsiteX7" fmla="*/ 0 w 2555775"/>
              <a:gd name="connsiteY7" fmla="*/ 1800079 h 1800079"/>
              <a:gd name="connsiteX8" fmla="*/ 0 w 2555775"/>
              <a:gd name="connsiteY8" fmla="*/ 0 h 18000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555775" h="1800079">
                <a:moveTo>
                  <a:pt x="0" y="0"/>
                </a:moveTo>
                <a:cubicBezTo>
                  <a:pt x="61600" y="121264"/>
                  <a:pt x="146792" y="213454"/>
                  <a:pt x="354422" y="275243"/>
                </a:cubicBezTo>
                <a:cubicBezTo>
                  <a:pt x="545698" y="324421"/>
                  <a:pt x="709325" y="348084"/>
                  <a:pt x="1050023" y="321261"/>
                </a:cubicBezTo>
                <a:cubicBezTo>
                  <a:pt x="1298910" y="295991"/>
                  <a:pt x="1451526" y="286699"/>
                  <a:pt x="1519129" y="287924"/>
                </a:cubicBezTo>
                <a:cubicBezTo>
                  <a:pt x="1691770" y="288717"/>
                  <a:pt x="1977386" y="294238"/>
                  <a:pt x="2226360" y="473660"/>
                </a:cubicBezTo>
                <a:cubicBezTo>
                  <a:pt x="2556296" y="707851"/>
                  <a:pt x="2553656" y="1104493"/>
                  <a:pt x="2553393" y="1216819"/>
                </a:cubicBezTo>
                <a:lnTo>
                  <a:pt x="2555775" y="1800079"/>
                </a:lnTo>
                <a:lnTo>
                  <a:pt x="0" y="1800079"/>
                </a:lnTo>
                <a:lnTo>
                  <a:pt x="0" y="0"/>
                </a:lnTo>
                <a:close/>
              </a:path>
            </a:pathLst>
          </a:custGeom>
          <a:solidFill>
            <a:schemeClr val="bg2"/>
          </a:solidFill>
        </p:spPr>
        <p:txBody>
          <a:bodyPr lIns="486000" tIns="756000" rIns="306000" bIns="162000" anchor="t" anchorCtr="0">
            <a:noAutofit/>
          </a:bodyPr>
          <a:lstStyle>
            <a:lvl1pPr marL="0" indent="0" algn="l" defTabSz="914400" rtl="0" eaLnBrk="1" latinLnBrk="0" hangingPunct="1">
              <a:spcBef>
                <a:spcPct val="20000"/>
              </a:spcBef>
              <a:buSzPct val="25000"/>
              <a:buFontTx/>
              <a:buNone/>
              <a:defRPr lang="en-GB" sz="1000" kern="1200" dirty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</a:lstStyle>
          <a:p>
            <a:r>
              <a:rPr lang="en-GB" dirty="0" smtClean="0"/>
              <a:t>Insert Author, department, date, place</a:t>
            </a:r>
            <a:endParaRPr lang="en-GB" dirty="0"/>
          </a:p>
        </p:txBody>
      </p:sp>
      <p:sp>
        <p:nvSpPr>
          <p:cNvPr id="76" name="Content Placeholder 4"/>
          <p:cNvSpPr>
            <a:spLocks noGrp="1"/>
          </p:cNvSpPr>
          <p:nvPr>
            <p:ph sz="quarter" idx="14" hasCustomPrompt="1"/>
          </p:nvPr>
        </p:nvSpPr>
        <p:spPr>
          <a:xfrm>
            <a:off x="6409109" y="424421"/>
            <a:ext cx="2160240" cy="268964"/>
          </a:xfrm>
        </p:spPr>
        <p:txBody>
          <a:bodyPr lIns="0" tIns="0" rIns="0" bIns="0"/>
          <a:lstStyle>
            <a:lvl1pPr marL="0" indent="0">
              <a:buFontTx/>
              <a:buNone/>
              <a:defRPr sz="900">
                <a:solidFill>
                  <a:schemeClr val="bg1"/>
                </a:solidFill>
              </a:defRPr>
            </a:lvl1pPr>
          </a:lstStyle>
          <a:p>
            <a:pPr lvl="0"/>
            <a:r>
              <a:rPr lang="en-GB" dirty="0" smtClean="0"/>
              <a:t>Insert Co-branding logo</a:t>
            </a:r>
          </a:p>
        </p:txBody>
      </p:sp>
      <p:sp>
        <p:nvSpPr>
          <p:cNvPr id="77" name="Text Box 12"/>
          <p:cNvSpPr txBox="1">
            <a:spLocks noChangeArrowheads="1"/>
          </p:cNvSpPr>
          <p:nvPr userDrawn="1"/>
        </p:nvSpPr>
        <p:spPr bwMode="auto">
          <a:xfrm>
            <a:off x="11604201" y="413445"/>
            <a:ext cx="1681163" cy="110799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tabLst>
                <a:tab pos="165100" algn="l"/>
              </a:tabLst>
              <a:defRPr/>
            </a:pPr>
            <a:r>
              <a:rPr lang="en-GB" sz="900" b="1" noProof="1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Insert Co-branding logo</a:t>
            </a:r>
            <a:r>
              <a:rPr lang="en-GB" sz="900" noProof="1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/>
            </a:r>
            <a:br>
              <a:rPr lang="en-GB" sz="900" noProof="1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</a:br>
            <a:r>
              <a:rPr lang="en-GB" sz="900" b="1" noProof="1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1. </a:t>
            </a:r>
            <a:r>
              <a:rPr lang="en-GB" sz="900" noProof="1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Click on placeholder</a:t>
            </a:r>
            <a:br>
              <a:rPr lang="en-GB" sz="900" noProof="1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</a:br>
            <a:r>
              <a:rPr lang="en-GB" sz="900" b="1" noProof="1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2. </a:t>
            </a:r>
            <a:r>
              <a:rPr lang="en-GB" sz="900" noProof="1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Click ’Insert’ </a:t>
            </a:r>
            <a:br>
              <a:rPr lang="en-GB" sz="900" noProof="1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</a:br>
            <a:r>
              <a:rPr lang="en-GB" sz="900" b="1" noProof="1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3. </a:t>
            </a:r>
            <a:r>
              <a:rPr lang="en-GB" sz="900" noProof="1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Click ‘Picture’</a:t>
            </a:r>
            <a:br>
              <a:rPr lang="en-GB" sz="900" noProof="1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</a:br>
            <a:r>
              <a:rPr lang="en-GB" sz="900" b="1" noProof="1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4. </a:t>
            </a:r>
            <a:r>
              <a:rPr lang="en-GB" sz="900" noProof="1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Locate the co-branding </a:t>
            </a:r>
            <a:br>
              <a:rPr lang="en-GB" sz="900" noProof="1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</a:br>
            <a:r>
              <a:rPr lang="en-GB" sz="900" noProof="1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	logo, click Insert</a:t>
            </a:r>
            <a:br>
              <a:rPr lang="en-GB" sz="900" noProof="1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</a:br>
            <a:r>
              <a:rPr lang="en-GB" sz="900" b="1" noProof="1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5. </a:t>
            </a:r>
            <a:r>
              <a:rPr lang="en-GB" sz="900" noProof="1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Align with bottom line </a:t>
            </a:r>
            <a:br>
              <a:rPr lang="en-GB" sz="900" noProof="1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</a:br>
            <a:r>
              <a:rPr lang="en-GB" sz="900" noProof="1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	of amadeus-logo</a:t>
            </a:r>
          </a:p>
        </p:txBody>
      </p:sp>
    </p:spTree>
    <p:extLst>
      <p:ext uri="{BB962C8B-B14F-4D97-AF65-F5344CB8AC3E}">
        <p14:creationId xmlns:p14="http://schemas.microsoft.com/office/powerpoint/2010/main" val="86963176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1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Divider  blue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2"/>
          <p:cNvSpPr>
            <a:spLocks noGrp="1"/>
          </p:cNvSpPr>
          <p:nvPr>
            <p:ph type="body" idx="1" hasCustomPrompt="1"/>
          </p:nvPr>
        </p:nvSpPr>
        <p:spPr>
          <a:xfrm>
            <a:off x="3232432" y="1361852"/>
            <a:ext cx="7397074" cy="1946285"/>
          </a:xfrm>
        </p:spPr>
        <p:txBody>
          <a:bodyPr anchor="t">
            <a:noAutofit/>
          </a:bodyPr>
          <a:lstStyle>
            <a:lvl1pPr marL="0" indent="0">
              <a:buNone/>
              <a:defRPr sz="2800" baseline="0">
                <a:solidFill>
                  <a:schemeClr val="bg1"/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GB" noProof="0" dirty="0" smtClean="0"/>
              <a:t>Divider title here</a:t>
            </a:r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397" y="626999"/>
            <a:ext cx="1746418" cy="1287035"/>
          </a:xfrm>
        </p:spPr>
        <p:txBody>
          <a:bodyPr anchor="t">
            <a:noAutofit/>
          </a:bodyPr>
          <a:lstStyle>
            <a:lvl1pPr algn="r">
              <a:defRPr sz="7200" b="0" cap="all">
                <a:solidFill>
                  <a:schemeClr val="tx2"/>
                </a:solidFill>
              </a:defRPr>
            </a:lvl1pPr>
          </a:lstStyle>
          <a:p>
            <a:r>
              <a:rPr lang="en-GB" noProof="0" dirty="0" smtClean="0"/>
              <a:t>1</a:t>
            </a:r>
            <a:endParaRPr lang="en-GB" noProof="0" dirty="0"/>
          </a:p>
        </p:txBody>
      </p:sp>
      <p:cxnSp>
        <p:nvCxnSpPr>
          <p:cNvPr id="12" name="Conector recto 12"/>
          <p:cNvCxnSpPr/>
          <p:nvPr userDrawn="1"/>
        </p:nvCxnSpPr>
        <p:spPr>
          <a:xfrm flipH="1">
            <a:off x="1674064" y="1516324"/>
            <a:ext cx="1512464" cy="0"/>
          </a:xfrm>
          <a:prstGeom prst="line">
            <a:avLst/>
          </a:prstGeom>
          <a:ln w="12700" cmpd="sng">
            <a:solidFill>
              <a:schemeClr val="tx2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pic>
        <p:nvPicPr>
          <p:cNvPr id="41" name="Imagen 8" descr="logo AMa.wmf"/>
          <p:cNvPicPr>
            <a:picLocks noChangeAspect="1"/>
          </p:cNvPicPr>
          <p:nvPr userDrawn="1"/>
        </p:nvPicPr>
        <p:blipFill>
          <a:blip r:embed="rId2" cstate="email">
            <a:alphaModFix/>
            <a:lum bright="100000" contrast="-100000"/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800581" y="6133298"/>
            <a:ext cx="1289050" cy="168630"/>
          </a:xfrm>
          <a:prstGeom prst="rect">
            <a:avLst/>
          </a:prstGeom>
        </p:spPr>
      </p:pic>
      <p:sp>
        <p:nvSpPr>
          <p:cNvPr id="5" name="Footer Placeholder 4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GB" dirty="0" smtClean="0"/>
              <a:t>© 2014 Amadeus IT Group SA</a:t>
            </a:r>
            <a:endParaRPr lang="en-GB" dirty="0"/>
          </a:p>
        </p:txBody>
      </p:sp>
      <p:sp>
        <p:nvSpPr>
          <p:cNvPr id="28" name="Text Box 12"/>
          <p:cNvSpPr txBox="1">
            <a:spLocks noChangeArrowheads="1"/>
          </p:cNvSpPr>
          <p:nvPr userDrawn="1"/>
        </p:nvSpPr>
        <p:spPr bwMode="auto">
          <a:xfrm>
            <a:off x="11604201" y="5004288"/>
            <a:ext cx="1681163" cy="96949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tabLst>
                <a:tab pos="177800" algn="l"/>
              </a:tabLst>
              <a:defRPr/>
            </a:pPr>
            <a:r>
              <a:rPr lang="en-GB" sz="900" b="1" dirty="0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Change the Year in the Copyright field</a:t>
            </a:r>
            <a:r>
              <a:rPr lang="en-GB" sz="900" dirty="0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/>
            </a:r>
            <a:br>
              <a:rPr lang="en-GB" sz="900" dirty="0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</a:br>
            <a:r>
              <a:rPr lang="en-GB" sz="900" b="1" dirty="0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1. </a:t>
            </a:r>
            <a:r>
              <a:rPr lang="en-GB" sz="900" dirty="0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Click ‘Insert’ in Top menu</a:t>
            </a:r>
            <a:br>
              <a:rPr lang="en-GB" sz="900" dirty="0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</a:br>
            <a:r>
              <a:rPr lang="en-GB" sz="900" b="1" dirty="0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2. </a:t>
            </a:r>
            <a:r>
              <a:rPr lang="en-GB" sz="900" dirty="0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Click ’Header &amp; Footer’ </a:t>
            </a:r>
            <a:br>
              <a:rPr lang="en-GB" sz="900" dirty="0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</a:br>
            <a:r>
              <a:rPr lang="en-GB" sz="900" b="1" dirty="0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3. </a:t>
            </a:r>
            <a:r>
              <a:rPr lang="en-GB" sz="900" dirty="0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Write new Year </a:t>
            </a:r>
            <a:br>
              <a:rPr lang="en-GB" sz="900" dirty="0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</a:br>
            <a:r>
              <a:rPr lang="en-GB" sz="900" dirty="0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	in field ‘Footer’</a:t>
            </a:r>
            <a:br>
              <a:rPr lang="en-GB" sz="900" dirty="0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</a:br>
            <a:r>
              <a:rPr lang="en-GB" sz="900" b="1" dirty="0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4. </a:t>
            </a:r>
            <a:r>
              <a:rPr lang="en-GB" sz="900" dirty="0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Click ‘Apply to All’</a:t>
            </a:r>
          </a:p>
        </p:txBody>
      </p:sp>
    </p:spTree>
    <p:extLst>
      <p:ext uri="{BB962C8B-B14F-4D97-AF65-F5344CB8AC3E}">
        <p14:creationId xmlns:p14="http://schemas.microsoft.com/office/powerpoint/2010/main" val="125084102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-branding divider grey">
    <p:bg>
      <p:bgPr>
        <a:solidFill>
          <a:srgbClr val="D7D2CB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0" name="Group 4"/>
          <p:cNvGrpSpPr>
            <a:grpSpLocks noChangeAspect="1"/>
          </p:cNvGrpSpPr>
          <p:nvPr userDrawn="1"/>
        </p:nvGrpSpPr>
        <p:grpSpPr bwMode="auto">
          <a:xfrm>
            <a:off x="9791825" y="6125199"/>
            <a:ext cx="1289050" cy="169863"/>
            <a:chOff x="4649" y="3974"/>
            <a:chExt cx="812" cy="107"/>
          </a:xfrm>
        </p:grpSpPr>
        <p:sp>
          <p:nvSpPr>
            <p:cNvPr id="51" name="AutoShape 3"/>
            <p:cNvSpPr>
              <a:spLocks noChangeAspect="1" noChangeArrowheads="1" noTextEdit="1"/>
            </p:cNvSpPr>
            <p:nvPr userDrawn="1"/>
          </p:nvSpPr>
          <p:spPr bwMode="auto">
            <a:xfrm>
              <a:off x="4649" y="3974"/>
              <a:ext cx="812" cy="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52" name="Freeform 51"/>
            <p:cNvSpPr>
              <a:spLocks noEditPoints="1"/>
            </p:cNvSpPr>
            <p:nvPr userDrawn="1"/>
          </p:nvSpPr>
          <p:spPr bwMode="auto">
            <a:xfrm>
              <a:off x="4649" y="3974"/>
              <a:ext cx="812" cy="107"/>
            </a:xfrm>
            <a:custGeom>
              <a:avLst/>
              <a:gdLst>
                <a:gd name="T0" fmla="*/ 2293 w 3248"/>
                <a:gd name="T1" fmla="*/ 424 h 428"/>
                <a:gd name="T2" fmla="*/ 2209 w 3248"/>
                <a:gd name="T3" fmla="*/ 355 h 428"/>
                <a:gd name="T4" fmla="*/ 2159 w 3248"/>
                <a:gd name="T5" fmla="*/ 76 h 428"/>
                <a:gd name="T6" fmla="*/ 2306 w 3248"/>
                <a:gd name="T7" fmla="*/ 5 h 428"/>
                <a:gd name="T8" fmla="*/ 2042 w 3248"/>
                <a:gd name="T9" fmla="*/ 407 h 428"/>
                <a:gd name="T10" fmla="*/ 611 w 3248"/>
                <a:gd name="T11" fmla="*/ 11 h 428"/>
                <a:gd name="T12" fmla="*/ 672 w 3248"/>
                <a:gd name="T13" fmla="*/ 353 h 428"/>
                <a:gd name="T14" fmla="*/ 737 w 3248"/>
                <a:gd name="T15" fmla="*/ 376 h 428"/>
                <a:gd name="T16" fmla="*/ 909 w 3248"/>
                <a:gd name="T17" fmla="*/ 1 h 428"/>
                <a:gd name="T18" fmla="*/ 261 w 3248"/>
                <a:gd name="T19" fmla="*/ 332 h 428"/>
                <a:gd name="T20" fmla="*/ 114 w 3248"/>
                <a:gd name="T21" fmla="*/ 347 h 428"/>
                <a:gd name="T22" fmla="*/ 94 w 3248"/>
                <a:gd name="T23" fmla="*/ 277 h 428"/>
                <a:gd name="T24" fmla="*/ 261 w 3248"/>
                <a:gd name="T25" fmla="*/ 332 h 428"/>
                <a:gd name="T26" fmla="*/ 52 w 3248"/>
                <a:gd name="T27" fmla="*/ 102 h 428"/>
                <a:gd name="T28" fmla="*/ 234 w 3248"/>
                <a:gd name="T29" fmla="*/ 90 h 428"/>
                <a:gd name="T30" fmla="*/ 179 w 3248"/>
                <a:gd name="T31" fmla="*/ 176 h 428"/>
                <a:gd name="T32" fmla="*/ 9 w 3248"/>
                <a:gd name="T33" fmla="*/ 257 h 428"/>
                <a:gd name="T34" fmla="*/ 35 w 3248"/>
                <a:gd name="T35" fmla="*/ 394 h 428"/>
                <a:gd name="T36" fmla="*/ 164 w 3248"/>
                <a:gd name="T37" fmla="*/ 426 h 428"/>
                <a:gd name="T38" fmla="*/ 284 w 3248"/>
                <a:gd name="T39" fmla="*/ 404 h 428"/>
                <a:gd name="T40" fmla="*/ 331 w 3248"/>
                <a:gd name="T41" fmla="*/ 45 h 428"/>
                <a:gd name="T42" fmla="*/ 1319 w 3248"/>
                <a:gd name="T43" fmla="*/ 332 h 428"/>
                <a:gd name="T44" fmla="*/ 1168 w 3248"/>
                <a:gd name="T45" fmla="*/ 344 h 428"/>
                <a:gd name="T46" fmla="*/ 1155 w 3248"/>
                <a:gd name="T47" fmla="*/ 272 h 428"/>
                <a:gd name="T48" fmla="*/ 1264 w 3248"/>
                <a:gd name="T49" fmla="*/ 0 h 428"/>
                <a:gd name="T50" fmla="*/ 1122 w 3248"/>
                <a:gd name="T51" fmla="*/ 98 h 428"/>
                <a:gd name="T52" fmla="*/ 1298 w 3248"/>
                <a:gd name="T53" fmla="*/ 94 h 428"/>
                <a:gd name="T54" fmla="*/ 1212 w 3248"/>
                <a:gd name="T55" fmla="*/ 177 h 428"/>
                <a:gd name="T56" fmla="*/ 1064 w 3248"/>
                <a:gd name="T57" fmla="*/ 270 h 428"/>
                <a:gd name="T58" fmla="*/ 1102 w 3248"/>
                <a:gd name="T59" fmla="*/ 401 h 428"/>
                <a:gd name="T60" fmla="*/ 1246 w 3248"/>
                <a:gd name="T61" fmla="*/ 423 h 428"/>
                <a:gd name="T62" fmla="*/ 1354 w 3248"/>
                <a:gd name="T63" fmla="*/ 407 h 428"/>
                <a:gd name="T64" fmla="*/ 1381 w 3248"/>
                <a:gd name="T65" fmla="*/ 36 h 428"/>
                <a:gd name="T66" fmla="*/ 2714 w 3248"/>
                <a:gd name="T67" fmla="*/ 326 h 428"/>
                <a:gd name="T68" fmla="*/ 2576 w 3248"/>
                <a:gd name="T69" fmla="*/ 337 h 428"/>
                <a:gd name="T70" fmla="*/ 2533 w 3248"/>
                <a:gd name="T71" fmla="*/ 4 h 428"/>
                <a:gd name="T72" fmla="*/ 2468 w 3248"/>
                <a:gd name="T73" fmla="*/ 364 h 428"/>
                <a:gd name="T74" fmla="*/ 2611 w 3248"/>
                <a:gd name="T75" fmla="*/ 427 h 428"/>
                <a:gd name="T76" fmla="*/ 2761 w 3248"/>
                <a:gd name="T77" fmla="*/ 403 h 428"/>
                <a:gd name="T78" fmla="*/ 2937 w 3248"/>
                <a:gd name="T79" fmla="*/ 413 h 428"/>
                <a:gd name="T80" fmla="*/ 3135 w 3248"/>
                <a:gd name="T81" fmla="*/ 422 h 428"/>
                <a:gd name="T82" fmla="*/ 3248 w 3248"/>
                <a:gd name="T83" fmla="*/ 300 h 428"/>
                <a:gd name="T84" fmla="*/ 3184 w 3248"/>
                <a:gd name="T85" fmla="*/ 204 h 428"/>
                <a:gd name="T86" fmla="*/ 3038 w 3248"/>
                <a:gd name="T87" fmla="*/ 127 h 428"/>
                <a:gd name="T88" fmla="*/ 3076 w 3248"/>
                <a:gd name="T89" fmla="*/ 76 h 428"/>
                <a:gd name="T90" fmla="*/ 3232 w 3248"/>
                <a:gd name="T91" fmla="*/ 30 h 428"/>
                <a:gd name="T92" fmla="*/ 3039 w 3248"/>
                <a:gd name="T93" fmla="*/ 8 h 428"/>
                <a:gd name="T94" fmla="*/ 2943 w 3248"/>
                <a:gd name="T95" fmla="*/ 122 h 428"/>
                <a:gd name="T96" fmla="*/ 3021 w 3248"/>
                <a:gd name="T97" fmla="*/ 229 h 428"/>
                <a:gd name="T98" fmla="*/ 3154 w 3248"/>
                <a:gd name="T99" fmla="*/ 300 h 428"/>
                <a:gd name="T100" fmla="*/ 3113 w 3248"/>
                <a:gd name="T101" fmla="*/ 350 h 428"/>
                <a:gd name="T102" fmla="*/ 1639 w 3248"/>
                <a:gd name="T103" fmla="*/ 80 h 428"/>
                <a:gd name="T104" fmla="*/ 1790 w 3248"/>
                <a:gd name="T105" fmla="*/ 97 h 428"/>
                <a:gd name="T106" fmla="*/ 1832 w 3248"/>
                <a:gd name="T107" fmla="*/ 245 h 428"/>
                <a:gd name="T108" fmla="*/ 1739 w 3248"/>
                <a:gd name="T109" fmla="*/ 353 h 428"/>
                <a:gd name="T110" fmla="*/ 1652 w 3248"/>
                <a:gd name="T111" fmla="*/ 4 h 428"/>
                <a:gd name="T112" fmla="*/ 1701 w 3248"/>
                <a:gd name="T113" fmla="*/ 428 h 428"/>
                <a:gd name="T114" fmla="*/ 1885 w 3248"/>
                <a:gd name="T115" fmla="*/ 369 h 428"/>
                <a:gd name="T116" fmla="*/ 1930 w 3248"/>
                <a:gd name="T117" fmla="*/ 187 h 428"/>
                <a:gd name="T118" fmla="*/ 1786 w 3248"/>
                <a:gd name="T119" fmla="*/ 8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248" h="428">
                  <a:moveTo>
                    <a:pt x="2042" y="407"/>
                  </a:moveTo>
                  <a:lnTo>
                    <a:pt x="2042" y="407"/>
                  </a:lnTo>
                  <a:lnTo>
                    <a:pt x="2055" y="411"/>
                  </a:lnTo>
                  <a:lnTo>
                    <a:pt x="2089" y="418"/>
                  </a:lnTo>
                  <a:lnTo>
                    <a:pt x="2113" y="421"/>
                  </a:lnTo>
                  <a:lnTo>
                    <a:pt x="2140" y="425"/>
                  </a:lnTo>
                  <a:lnTo>
                    <a:pt x="2171" y="427"/>
                  </a:lnTo>
                  <a:lnTo>
                    <a:pt x="2205" y="428"/>
                  </a:lnTo>
                  <a:lnTo>
                    <a:pt x="2205" y="428"/>
                  </a:lnTo>
                  <a:lnTo>
                    <a:pt x="2239" y="427"/>
                  </a:lnTo>
                  <a:lnTo>
                    <a:pt x="2268" y="426"/>
                  </a:lnTo>
                  <a:lnTo>
                    <a:pt x="2293" y="424"/>
                  </a:lnTo>
                  <a:lnTo>
                    <a:pt x="2312" y="422"/>
                  </a:lnTo>
                  <a:lnTo>
                    <a:pt x="2339" y="419"/>
                  </a:lnTo>
                  <a:lnTo>
                    <a:pt x="2347" y="417"/>
                  </a:lnTo>
                  <a:lnTo>
                    <a:pt x="2347" y="346"/>
                  </a:lnTo>
                  <a:lnTo>
                    <a:pt x="2347" y="346"/>
                  </a:lnTo>
                  <a:lnTo>
                    <a:pt x="2339" y="347"/>
                  </a:lnTo>
                  <a:lnTo>
                    <a:pt x="2314" y="351"/>
                  </a:lnTo>
                  <a:lnTo>
                    <a:pt x="2277" y="354"/>
                  </a:lnTo>
                  <a:lnTo>
                    <a:pt x="2255" y="355"/>
                  </a:lnTo>
                  <a:lnTo>
                    <a:pt x="2230" y="355"/>
                  </a:lnTo>
                  <a:lnTo>
                    <a:pt x="2230" y="355"/>
                  </a:lnTo>
                  <a:lnTo>
                    <a:pt x="2209" y="355"/>
                  </a:lnTo>
                  <a:lnTo>
                    <a:pt x="2191" y="354"/>
                  </a:lnTo>
                  <a:lnTo>
                    <a:pt x="2160" y="351"/>
                  </a:lnTo>
                  <a:lnTo>
                    <a:pt x="2141" y="349"/>
                  </a:lnTo>
                  <a:lnTo>
                    <a:pt x="2134" y="348"/>
                  </a:lnTo>
                  <a:lnTo>
                    <a:pt x="2134" y="247"/>
                  </a:lnTo>
                  <a:lnTo>
                    <a:pt x="2318" y="247"/>
                  </a:lnTo>
                  <a:lnTo>
                    <a:pt x="2318" y="175"/>
                  </a:lnTo>
                  <a:lnTo>
                    <a:pt x="2134" y="175"/>
                  </a:lnTo>
                  <a:lnTo>
                    <a:pt x="2134" y="79"/>
                  </a:lnTo>
                  <a:lnTo>
                    <a:pt x="2134" y="79"/>
                  </a:lnTo>
                  <a:lnTo>
                    <a:pt x="2141" y="78"/>
                  </a:lnTo>
                  <a:lnTo>
                    <a:pt x="2159" y="76"/>
                  </a:lnTo>
                  <a:lnTo>
                    <a:pt x="2187" y="74"/>
                  </a:lnTo>
                  <a:lnTo>
                    <a:pt x="2224" y="73"/>
                  </a:lnTo>
                  <a:lnTo>
                    <a:pt x="2224" y="73"/>
                  </a:lnTo>
                  <a:lnTo>
                    <a:pt x="2247" y="73"/>
                  </a:lnTo>
                  <a:lnTo>
                    <a:pt x="2268" y="74"/>
                  </a:lnTo>
                  <a:lnTo>
                    <a:pt x="2305" y="77"/>
                  </a:lnTo>
                  <a:lnTo>
                    <a:pt x="2331" y="80"/>
                  </a:lnTo>
                  <a:lnTo>
                    <a:pt x="2340" y="82"/>
                  </a:lnTo>
                  <a:lnTo>
                    <a:pt x="2340" y="10"/>
                  </a:lnTo>
                  <a:lnTo>
                    <a:pt x="2340" y="10"/>
                  </a:lnTo>
                  <a:lnTo>
                    <a:pt x="2331" y="9"/>
                  </a:lnTo>
                  <a:lnTo>
                    <a:pt x="2306" y="5"/>
                  </a:lnTo>
                  <a:lnTo>
                    <a:pt x="2266" y="2"/>
                  </a:lnTo>
                  <a:lnTo>
                    <a:pt x="2242" y="1"/>
                  </a:lnTo>
                  <a:lnTo>
                    <a:pt x="2214" y="0"/>
                  </a:lnTo>
                  <a:lnTo>
                    <a:pt x="2214" y="0"/>
                  </a:lnTo>
                  <a:lnTo>
                    <a:pt x="2176" y="1"/>
                  </a:lnTo>
                  <a:lnTo>
                    <a:pt x="2144" y="3"/>
                  </a:lnTo>
                  <a:lnTo>
                    <a:pt x="2114" y="6"/>
                  </a:lnTo>
                  <a:lnTo>
                    <a:pt x="2089" y="9"/>
                  </a:lnTo>
                  <a:lnTo>
                    <a:pt x="2069" y="13"/>
                  </a:lnTo>
                  <a:lnTo>
                    <a:pt x="2055" y="15"/>
                  </a:lnTo>
                  <a:lnTo>
                    <a:pt x="2042" y="19"/>
                  </a:lnTo>
                  <a:lnTo>
                    <a:pt x="2042" y="407"/>
                  </a:lnTo>
                  <a:close/>
                  <a:moveTo>
                    <a:pt x="726" y="246"/>
                  </a:moveTo>
                  <a:lnTo>
                    <a:pt x="726" y="246"/>
                  </a:lnTo>
                  <a:lnTo>
                    <a:pt x="722" y="257"/>
                  </a:lnTo>
                  <a:lnTo>
                    <a:pt x="719" y="270"/>
                  </a:lnTo>
                  <a:lnTo>
                    <a:pt x="719" y="270"/>
                  </a:lnTo>
                  <a:lnTo>
                    <a:pt x="715" y="257"/>
                  </a:lnTo>
                  <a:lnTo>
                    <a:pt x="712" y="246"/>
                  </a:lnTo>
                  <a:lnTo>
                    <a:pt x="630" y="39"/>
                  </a:lnTo>
                  <a:lnTo>
                    <a:pt x="630" y="39"/>
                  </a:lnTo>
                  <a:lnTo>
                    <a:pt x="624" y="28"/>
                  </a:lnTo>
                  <a:lnTo>
                    <a:pt x="618" y="19"/>
                  </a:lnTo>
                  <a:lnTo>
                    <a:pt x="611" y="11"/>
                  </a:lnTo>
                  <a:lnTo>
                    <a:pt x="603" y="7"/>
                  </a:lnTo>
                  <a:lnTo>
                    <a:pt x="593" y="3"/>
                  </a:lnTo>
                  <a:lnTo>
                    <a:pt x="581" y="1"/>
                  </a:lnTo>
                  <a:lnTo>
                    <a:pt x="569" y="1"/>
                  </a:lnTo>
                  <a:lnTo>
                    <a:pt x="555" y="0"/>
                  </a:lnTo>
                  <a:lnTo>
                    <a:pt x="555" y="0"/>
                  </a:lnTo>
                  <a:lnTo>
                    <a:pt x="529" y="1"/>
                  </a:lnTo>
                  <a:lnTo>
                    <a:pt x="513" y="2"/>
                  </a:lnTo>
                  <a:lnTo>
                    <a:pt x="471" y="422"/>
                  </a:lnTo>
                  <a:lnTo>
                    <a:pt x="564" y="422"/>
                  </a:lnTo>
                  <a:lnTo>
                    <a:pt x="584" y="140"/>
                  </a:lnTo>
                  <a:lnTo>
                    <a:pt x="672" y="353"/>
                  </a:lnTo>
                  <a:lnTo>
                    <a:pt x="672" y="353"/>
                  </a:lnTo>
                  <a:lnTo>
                    <a:pt x="675" y="359"/>
                  </a:lnTo>
                  <a:lnTo>
                    <a:pt x="679" y="364"/>
                  </a:lnTo>
                  <a:lnTo>
                    <a:pt x="684" y="368"/>
                  </a:lnTo>
                  <a:lnTo>
                    <a:pt x="689" y="371"/>
                  </a:lnTo>
                  <a:lnTo>
                    <a:pt x="695" y="373"/>
                  </a:lnTo>
                  <a:lnTo>
                    <a:pt x="702" y="376"/>
                  </a:lnTo>
                  <a:lnTo>
                    <a:pt x="710" y="377"/>
                  </a:lnTo>
                  <a:lnTo>
                    <a:pt x="719" y="377"/>
                  </a:lnTo>
                  <a:lnTo>
                    <a:pt x="719" y="377"/>
                  </a:lnTo>
                  <a:lnTo>
                    <a:pt x="728" y="377"/>
                  </a:lnTo>
                  <a:lnTo>
                    <a:pt x="737" y="376"/>
                  </a:lnTo>
                  <a:lnTo>
                    <a:pt x="744" y="373"/>
                  </a:lnTo>
                  <a:lnTo>
                    <a:pt x="750" y="371"/>
                  </a:lnTo>
                  <a:lnTo>
                    <a:pt x="755" y="368"/>
                  </a:lnTo>
                  <a:lnTo>
                    <a:pt x="759" y="364"/>
                  </a:lnTo>
                  <a:lnTo>
                    <a:pt x="762" y="359"/>
                  </a:lnTo>
                  <a:lnTo>
                    <a:pt x="765" y="353"/>
                  </a:lnTo>
                  <a:lnTo>
                    <a:pt x="853" y="140"/>
                  </a:lnTo>
                  <a:lnTo>
                    <a:pt x="874" y="422"/>
                  </a:lnTo>
                  <a:lnTo>
                    <a:pt x="967" y="422"/>
                  </a:lnTo>
                  <a:lnTo>
                    <a:pt x="925" y="2"/>
                  </a:lnTo>
                  <a:lnTo>
                    <a:pt x="925" y="2"/>
                  </a:lnTo>
                  <a:lnTo>
                    <a:pt x="909" y="1"/>
                  </a:lnTo>
                  <a:lnTo>
                    <a:pt x="883" y="0"/>
                  </a:lnTo>
                  <a:lnTo>
                    <a:pt x="883" y="0"/>
                  </a:lnTo>
                  <a:lnTo>
                    <a:pt x="868" y="1"/>
                  </a:lnTo>
                  <a:lnTo>
                    <a:pt x="856" y="1"/>
                  </a:lnTo>
                  <a:lnTo>
                    <a:pt x="845" y="3"/>
                  </a:lnTo>
                  <a:lnTo>
                    <a:pt x="836" y="7"/>
                  </a:lnTo>
                  <a:lnTo>
                    <a:pt x="827" y="11"/>
                  </a:lnTo>
                  <a:lnTo>
                    <a:pt x="819" y="19"/>
                  </a:lnTo>
                  <a:lnTo>
                    <a:pt x="813" y="28"/>
                  </a:lnTo>
                  <a:lnTo>
                    <a:pt x="808" y="39"/>
                  </a:lnTo>
                  <a:lnTo>
                    <a:pt x="726" y="246"/>
                  </a:lnTo>
                  <a:close/>
                  <a:moveTo>
                    <a:pt x="261" y="332"/>
                  </a:moveTo>
                  <a:lnTo>
                    <a:pt x="261" y="332"/>
                  </a:lnTo>
                  <a:lnTo>
                    <a:pt x="241" y="338"/>
                  </a:lnTo>
                  <a:lnTo>
                    <a:pt x="215" y="347"/>
                  </a:lnTo>
                  <a:lnTo>
                    <a:pt x="200" y="350"/>
                  </a:lnTo>
                  <a:lnTo>
                    <a:pt x="186" y="353"/>
                  </a:lnTo>
                  <a:lnTo>
                    <a:pt x="172" y="355"/>
                  </a:lnTo>
                  <a:lnTo>
                    <a:pt x="157" y="355"/>
                  </a:lnTo>
                  <a:lnTo>
                    <a:pt x="157" y="355"/>
                  </a:lnTo>
                  <a:lnTo>
                    <a:pt x="144" y="355"/>
                  </a:lnTo>
                  <a:lnTo>
                    <a:pt x="131" y="353"/>
                  </a:lnTo>
                  <a:lnTo>
                    <a:pt x="120" y="349"/>
                  </a:lnTo>
                  <a:lnTo>
                    <a:pt x="114" y="347"/>
                  </a:lnTo>
                  <a:lnTo>
                    <a:pt x="109" y="344"/>
                  </a:lnTo>
                  <a:lnTo>
                    <a:pt x="105" y="340"/>
                  </a:lnTo>
                  <a:lnTo>
                    <a:pt x="101" y="336"/>
                  </a:lnTo>
                  <a:lnTo>
                    <a:pt x="98" y="331"/>
                  </a:lnTo>
                  <a:lnTo>
                    <a:pt x="95" y="326"/>
                  </a:lnTo>
                  <a:lnTo>
                    <a:pt x="93" y="321"/>
                  </a:lnTo>
                  <a:lnTo>
                    <a:pt x="92" y="315"/>
                  </a:lnTo>
                  <a:lnTo>
                    <a:pt x="91" y="308"/>
                  </a:lnTo>
                  <a:lnTo>
                    <a:pt x="90" y="300"/>
                  </a:lnTo>
                  <a:lnTo>
                    <a:pt x="90" y="300"/>
                  </a:lnTo>
                  <a:lnTo>
                    <a:pt x="91" y="288"/>
                  </a:lnTo>
                  <a:lnTo>
                    <a:pt x="94" y="277"/>
                  </a:lnTo>
                  <a:lnTo>
                    <a:pt x="96" y="272"/>
                  </a:lnTo>
                  <a:lnTo>
                    <a:pt x="99" y="266"/>
                  </a:lnTo>
                  <a:lnTo>
                    <a:pt x="103" y="262"/>
                  </a:lnTo>
                  <a:lnTo>
                    <a:pt x="106" y="258"/>
                  </a:lnTo>
                  <a:lnTo>
                    <a:pt x="111" y="255"/>
                  </a:lnTo>
                  <a:lnTo>
                    <a:pt x="116" y="252"/>
                  </a:lnTo>
                  <a:lnTo>
                    <a:pt x="123" y="249"/>
                  </a:lnTo>
                  <a:lnTo>
                    <a:pt x="129" y="247"/>
                  </a:lnTo>
                  <a:lnTo>
                    <a:pt x="145" y="244"/>
                  </a:lnTo>
                  <a:lnTo>
                    <a:pt x="162" y="242"/>
                  </a:lnTo>
                  <a:lnTo>
                    <a:pt x="261" y="239"/>
                  </a:lnTo>
                  <a:lnTo>
                    <a:pt x="261" y="332"/>
                  </a:lnTo>
                  <a:close/>
                  <a:moveTo>
                    <a:pt x="205" y="0"/>
                  </a:moveTo>
                  <a:lnTo>
                    <a:pt x="205" y="0"/>
                  </a:lnTo>
                  <a:lnTo>
                    <a:pt x="176" y="1"/>
                  </a:lnTo>
                  <a:lnTo>
                    <a:pt x="147" y="4"/>
                  </a:lnTo>
                  <a:lnTo>
                    <a:pt x="121" y="7"/>
                  </a:lnTo>
                  <a:lnTo>
                    <a:pt x="97" y="12"/>
                  </a:lnTo>
                  <a:lnTo>
                    <a:pt x="77" y="17"/>
                  </a:lnTo>
                  <a:lnTo>
                    <a:pt x="58" y="23"/>
                  </a:lnTo>
                  <a:lnTo>
                    <a:pt x="44" y="28"/>
                  </a:lnTo>
                  <a:lnTo>
                    <a:pt x="33" y="33"/>
                  </a:lnTo>
                  <a:lnTo>
                    <a:pt x="52" y="102"/>
                  </a:lnTo>
                  <a:lnTo>
                    <a:pt x="52" y="102"/>
                  </a:lnTo>
                  <a:lnTo>
                    <a:pt x="63" y="98"/>
                  </a:lnTo>
                  <a:lnTo>
                    <a:pt x="92" y="91"/>
                  </a:lnTo>
                  <a:lnTo>
                    <a:pt x="111" y="86"/>
                  </a:lnTo>
                  <a:lnTo>
                    <a:pt x="133" y="82"/>
                  </a:lnTo>
                  <a:lnTo>
                    <a:pt x="155" y="80"/>
                  </a:lnTo>
                  <a:lnTo>
                    <a:pt x="179" y="79"/>
                  </a:lnTo>
                  <a:lnTo>
                    <a:pt x="179" y="79"/>
                  </a:lnTo>
                  <a:lnTo>
                    <a:pt x="197" y="80"/>
                  </a:lnTo>
                  <a:lnTo>
                    <a:pt x="214" y="82"/>
                  </a:lnTo>
                  <a:lnTo>
                    <a:pt x="221" y="84"/>
                  </a:lnTo>
                  <a:lnTo>
                    <a:pt x="228" y="86"/>
                  </a:lnTo>
                  <a:lnTo>
                    <a:pt x="234" y="90"/>
                  </a:lnTo>
                  <a:lnTo>
                    <a:pt x="239" y="94"/>
                  </a:lnTo>
                  <a:lnTo>
                    <a:pt x="244" y="98"/>
                  </a:lnTo>
                  <a:lnTo>
                    <a:pt x="248" y="102"/>
                  </a:lnTo>
                  <a:lnTo>
                    <a:pt x="251" y="108"/>
                  </a:lnTo>
                  <a:lnTo>
                    <a:pt x="254" y="114"/>
                  </a:lnTo>
                  <a:lnTo>
                    <a:pt x="256" y="120"/>
                  </a:lnTo>
                  <a:lnTo>
                    <a:pt x="258" y="129"/>
                  </a:lnTo>
                  <a:lnTo>
                    <a:pt x="260" y="137"/>
                  </a:lnTo>
                  <a:lnTo>
                    <a:pt x="260" y="146"/>
                  </a:lnTo>
                  <a:lnTo>
                    <a:pt x="260" y="176"/>
                  </a:lnTo>
                  <a:lnTo>
                    <a:pt x="179" y="176"/>
                  </a:lnTo>
                  <a:lnTo>
                    <a:pt x="179" y="176"/>
                  </a:lnTo>
                  <a:lnTo>
                    <a:pt x="154" y="177"/>
                  </a:lnTo>
                  <a:lnTo>
                    <a:pt x="132" y="179"/>
                  </a:lnTo>
                  <a:lnTo>
                    <a:pt x="111" y="182"/>
                  </a:lnTo>
                  <a:lnTo>
                    <a:pt x="93" y="187"/>
                  </a:lnTo>
                  <a:lnTo>
                    <a:pt x="77" y="192"/>
                  </a:lnTo>
                  <a:lnTo>
                    <a:pt x="61" y="200"/>
                  </a:lnTo>
                  <a:lnTo>
                    <a:pt x="49" y="207"/>
                  </a:lnTo>
                  <a:lnTo>
                    <a:pt x="38" y="216"/>
                  </a:lnTo>
                  <a:lnTo>
                    <a:pt x="29" y="225"/>
                  </a:lnTo>
                  <a:lnTo>
                    <a:pt x="20" y="236"/>
                  </a:lnTo>
                  <a:lnTo>
                    <a:pt x="14" y="246"/>
                  </a:lnTo>
                  <a:lnTo>
                    <a:pt x="9" y="257"/>
                  </a:lnTo>
                  <a:lnTo>
                    <a:pt x="5" y="270"/>
                  </a:lnTo>
                  <a:lnTo>
                    <a:pt x="2" y="282"/>
                  </a:lnTo>
                  <a:lnTo>
                    <a:pt x="1" y="294"/>
                  </a:lnTo>
                  <a:lnTo>
                    <a:pt x="0" y="307"/>
                  </a:lnTo>
                  <a:lnTo>
                    <a:pt x="0" y="307"/>
                  </a:lnTo>
                  <a:lnTo>
                    <a:pt x="1" y="323"/>
                  </a:lnTo>
                  <a:lnTo>
                    <a:pt x="3" y="338"/>
                  </a:lnTo>
                  <a:lnTo>
                    <a:pt x="7" y="352"/>
                  </a:lnTo>
                  <a:lnTo>
                    <a:pt x="12" y="364"/>
                  </a:lnTo>
                  <a:lnTo>
                    <a:pt x="19" y="376"/>
                  </a:lnTo>
                  <a:lnTo>
                    <a:pt x="27" y="386"/>
                  </a:lnTo>
                  <a:lnTo>
                    <a:pt x="35" y="394"/>
                  </a:lnTo>
                  <a:lnTo>
                    <a:pt x="45" y="401"/>
                  </a:lnTo>
                  <a:lnTo>
                    <a:pt x="54" y="408"/>
                  </a:lnTo>
                  <a:lnTo>
                    <a:pt x="65" y="414"/>
                  </a:lnTo>
                  <a:lnTo>
                    <a:pt x="77" y="418"/>
                  </a:lnTo>
                  <a:lnTo>
                    <a:pt x="89" y="422"/>
                  </a:lnTo>
                  <a:lnTo>
                    <a:pt x="101" y="424"/>
                  </a:lnTo>
                  <a:lnTo>
                    <a:pt x="113" y="426"/>
                  </a:lnTo>
                  <a:lnTo>
                    <a:pt x="126" y="427"/>
                  </a:lnTo>
                  <a:lnTo>
                    <a:pt x="138" y="428"/>
                  </a:lnTo>
                  <a:lnTo>
                    <a:pt x="138" y="428"/>
                  </a:lnTo>
                  <a:lnTo>
                    <a:pt x="151" y="427"/>
                  </a:lnTo>
                  <a:lnTo>
                    <a:pt x="164" y="426"/>
                  </a:lnTo>
                  <a:lnTo>
                    <a:pt x="189" y="423"/>
                  </a:lnTo>
                  <a:lnTo>
                    <a:pt x="209" y="418"/>
                  </a:lnTo>
                  <a:lnTo>
                    <a:pt x="227" y="412"/>
                  </a:lnTo>
                  <a:lnTo>
                    <a:pt x="241" y="406"/>
                  </a:lnTo>
                  <a:lnTo>
                    <a:pt x="252" y="401"/>
                  </a:lnTo>
                  <a:lnTo>
                    <a:pt x="260" y="397"/>
                  </a:lnTo>
                  <a:lnTo>
                    <a:pt x="264" y="396"/>
                  </a:lnTo>
                  <a:lnTo>
                    <a:pt x="264" y="396"/>
                  </a:lnTo>
                  <a:lnTo>
                    <a:pt x="266" y="397"/>
                  </a:lnTo>
                  <a:lnTo>
                    <a:pt x="270" y="398"/>
                  </a:lnTo>
                  <a:lnTo>
                    <a:pt x="276" y="401"/>
                  </a:lnTo>
                  <a:lnTo>
                    <a:pt x="284" y="404"/>
                  </a:lnTo>
                  <a:lnTo>
                    <a:pt x="295" y="407"/>
                  </a:lnTo>
                  <a:lnTo>
                    <a:pt x="311" y="411"/>
                  </a:lnTo>
                  <a:lnTo>
                    <a:pt x="329" y="412"/>
                  </a:lnTo>
                  <a:lnTo>
                    <a:pt x="352" y="413"/>
                  </a:lnTo>
                  <a:lnTo>
                    <a:pt x="352" y="122"/>
                  </a:lnTo>
                  <a:lnTo>
                    <a:pt x="352" y="122"/>
                  </a:lnTo>
                  <a:lnTo>
                    <a:pt x="352" y="106"/>
                  </a:lnTo>
                  <a:lnTo>
                    <a:pt x="350" y="92"/>
                  </a:lnTo>
                  <a:lnTo>
                    <a:pt x="347" y="78"/>
                  </a:lnTo>
                  <a:lnTo>
                    <a:pt x="343" y="66"/>
                  </a:lnTo>
                  <a:lnTo>
                    <a:pt x="337" y="56"/>
                  </a:lnTo>
                  <a:lnTo>
                    <a:pt x="331" y="45"/>
                  </a:lnTo>
                  <a:lnTo>
                    <a:pt x="323" y="36"/>
                  </a:lnTo>
                  <a:lnTo>
                    <a:pt x="314" y="29"/>
                  </a:lnTo>
                  <a:lnTo>
                    <a:pt x="304" y="22"/>
                  </a:lnTo>
                  <a:lnTo>
                    <a:pt x="293" y="15"/>
                  </a:lnTo>
                  <a:lnTo>
                    <a:pt x="281" y="11"/>
                  </a:lnTo>
                  <a:lnTo>
                    <a:pt x="268" y="7"/>
                  </a:lnTo>
                  <a:lnTo>
                    <a:pt x="253" y="4"/>
                  </a:lnTo>
                  <a:lnTo>
                    <a:pt x="238" y="2"/>
                  </a:lnTo>
                  <a:lnTo>
                    <a:pt x="223" y="1"/>
                  </a:lnTo>
                  <a:lnTo>
                    <a:pt x="205" y="0"/>
                  </a:lnTo>
                  <a:close/>
                  <a:moveTo>
                    <a:pt x="1319" y="332"/>
                  </a:moveTo>
                  <a:lnTo>
                    <a:pt x="1319" y="332"/>
                  </a:lnTo>
                  <a:lnTo>
                    <a:pt x="1300" y="338"/>
                  </a:lnTo>
                  <a:lnTo>
                    <a:pt x="1273" y="347"/>
                  </a:lnTo>
                  <a:lnTo>
                    <a:pt x="1259" y="350"/>
                  </a:lnTo>
                  <a:lnTo>
                    <a:pt x="1243" y="353"/>
                  </a:lnTo>
                  <a:lnTo>
                    <a:pt x="1229" y="355"/>
                  </a:lnTo>
                  <a:lnTo>
                    <a:pt x="1216" y="355"/>
                  </a:lnTo>
                  <a:lnTo>
                    <a:pt x="1216" y="355"/>
                  </a:lnTo>
                  <a:lnTo>
                    <a:pt x="1202" y="355"/>
                  </a:lnTo>
                  <a:lnTo>
                    <a:pt x="1189" y="353"/>
                  </a:lnTo>
                  <a:lnTo>
                    <a:pt x="1177" y="349"/>
                  </a:lnTo>
                  <a:lnTo>
                    <a:pt x="1172" y="347"/>
                  </a:lnTo>
                  <a:lnTo>
                    <a:pt x="1168" y="344"/>
                  </a:lnTo>
                  <a:lnTo>
                    <a:pt x="1164" y="340"/>
                  </a:lnTo>
                  <a:lnTo>
                    <a:pt x="1160" y="336"/>
                  </a:lnTo>
                  <a:lnTo>
                    <a:pt x="1157" y="331"/>
                  </a:lnTo>
                  <a:lnTo>
                    <a:pt x="1154" y="326"/>
                  </a:lnTo>
                  <a:lnTo>
                    <a:pt x="1151" y="321"/>
                  </a:lnTo>
                  <a:lnTo>
                    <a:pt x="1149" y="315"/>
                  </a:lnTo>
                  <a:lnTo>
                    <a:pt x="1148" y="308"/>
                  </a:lnTo>
                  <a:lnTo>
                    <a:pt x="1148" y="300"/>
                  </a:lnTo>
                  <a:lnTo>
                    <a:pt x="1148" y="300"/>
                  </a:lnTo>
                  <a:lnTo>
                    <a:pt x="1149" y="288"/>
                  </a:lnTo>
                  <a:lnTo>
                    <a:pt x="1152" y="277"/>
                  </a:lnTo>
                  <a:lnTo>
                    <a:pt x="1155" y="272"/>
                  </a:lnTo>
                  <a:lnTo>
                    <a:pt x="1158" y="266"/>
                  </a:lnTo>
                  <a:lnTo>
                    <a:pt x="1161" y="262"/>
                  </a:lnTo>
                  <a:lnTo>
                    <a:pt x="1165" y="258"/>
                  </a:lnTo>
                  <a:lnTo>
                    <a:pt x="1170" y="255"/>
                  </a:lnTo>
                  <a:lnTo>
                    <a:pt x="1175" y="252"/>
                  </a:lnTo>
                  <a:lnTo>
                    <a:pt x="1181" y="249"/>
                  </a:lnTo>
                  <a:lnTo>
                    <a:pt x="1187" y="247"/>
                  </a:lnTo>
                  <a:lnTo>
                    <a:pt x="1203" y="244"/>
                  </a:lnTo>
                  <a:lnTo>
                    <a:pt x="1221" y="242"/>
                  </a:lnTo>
                  <a:lnTo>
                    <a:pt x="1319" y="239"/>
                  </a:lnTo>
                  <a:lnTo>
                    <a:pt x="1319" y="332"/>
                  </a:lnTo>
                  <a:close/>
                  <a:moveTo>
                    <a:pt x="1264" y="0"/>
                  </a:moveTo>
                  <a:lnTo>
                    <a:pt x="1264" y="0"/>
                  </a:lnTo>
                  <a:lnTo>
                    <a:pt x="1233" y="1"/>
                  </a:lnTo>
                  <a:lnTo>
                    <a:pt x="1206" y="4"/>
                  </a:lnTo>
                  <a:lnTo>
                    <a:pt x="1179" y="7"/>
                  </a:lnTo>
                  <a:lnTo>
                    <a:pt x="1156" y="12"/>
                  </a:lnTo>
                  <a:lnTo>
                    <a:pt x="1135" y="17"/>
                  </a:lnTo>
                  <a:lnTo>
                    <a:pt x="1117" y="23"/>
                  </a:lnTo>
                  <a:lnTo>
                    <a:pt x="1102" y="28"/>
                  </a:lnTo>
                  <a:lnTo>
                    <a:pt x="1091" y="33"/>
                  </a:lnTo>
                  <a:lnTo>
                    <a:pt x="1111" y="102"/>
                  </a:lnTo>
                  <a:lnTo>
                    <a:pt x="1111" y="102"/>
                  </a:lnTo>
                  <a:lnTo>
                    <a:pt x="1122" y="98"/>
                  </a:lnTo>
                  <a:lnTo>
                    <a:pt x="1150" y="91"/>
                  </a:lnTo>
                  <a:lnTo>
                    <a:pt x="1169" y="86"/>
                  </a:lnTo>
                  <a:lnTo>
                    <a:pt x="1190" y="82"/>
                  </a:lnTo>
                  <a:lnTo>
                    <a:pt x="1213" y="80"/>
                  </a:lnTo>
                  <a:lnTo>
                    <a:pt x="1236" y="79"/>
                  </a:lnTo>
                  <a:lnTo>
                    <a:pt x="1236" y="79"/>
                  </a:lnTo>
                  <a:lnTo>
                    <a:pt x="1256" y="80"/>
                  </a:lnTo>
                  <a:lnTo>
                    <a:pt x="1272" y="82"/>
                  </a:lnTo>
                  <a:lnTo>
                    <a:pt x="1279" y="84"/>
                  </a:lnTo>
                  <a:lnTo>
                    <a:pt x="1285" y="86"/>
                  </a:lnTo>
                  <a:lnTo>
                    <a:pt x="1291" y="90"/>
                  </a:lnTo>
                  <a:lnTo>
                    <a:pt x="1298" y="94"/>
                  </a:lnTo>
                  <a:lnTo>
                    <a:pt x="1302" y="98"/>
                  </a:lnTo>
                  <a:lnTo>
                    <a:pt x="1306" y="102"/>
                  </a:lnTo>
                  <a:lnTo>
                    <a:pt x="1310" y="108"/>
                  </a:lnTo>
                  <a:lnTo>
                    <a:pt x="1313" y="114"/>
                  </a:lnTo>
                  <a:lnTo>
                    <a:pt x="1315" y="120"/>
                  </a:lnTo>
                  <a:lnTo>
                    <a:pt x="1316" y="129"/>
                  </a:lnTo>
                  <a:lnTo>
                    <a:pt x="1317" y="137"/>
                  </a:lnTo>
                  <a:lnTo>
                    <a:pt x="1318" y="146"/>
                  </a:lnTo>
                  <a:lnTo>
                    <a:pt x="1318" y="176"/>
                  </a:lnTo>
                  <a:lnTo>
                    <a:pt x="1236" y="176"/>
                  </a:lnTo>
                  <a:lnTo>
                    <a:pt x="1236" y="176"/>
                  </a:lnTo>
                  <a:lnTo>
                    <a:pt x="1212" y="177"/>
                  </a:lnTo>
                  <a:lnTo>
                    <a:pt x="1189" y="179"/>
                  </a:lnTo>
                  <a:lnTo>
                    <a:pt x="1169" y="182"/>
                  </a:lnTo>
                  <a:lnTo>
                    <a:pt x="1150" y="187"/>
                  </a:lnTo>
                  <a:lnTo>
                    <a:pt x="1134" y="192"/>
                  </a:lnTo>
                  <a:lnTo>
                    <a:pt x="1120" y="200"/>
                  </a:lnTo>
                  <a:lnTo>
                    <a:pt x="1108" y="207"/>
                  </a:lnTo>
                  <a:lnTo>
                    <a:pt x="1096" y="216"/>
                  </a:lnTo>
                  <a:lnTo>
                    <a:pt x="1086" y="225"/>
                  </a:lnTo>
                  <a:lnTo>
                    <a:pt x="1079" y="236"/>
                  </a:lnTo>
                  <a:lnTo>
                    <a:pt x="1072" y="246"/>
                  </a:lnTo>
                  <a:lnTo>
                    <a:pt x="1067" y="257"/>
                  </a:lnTo>
                  <a:lnTo>
                    <a:pt x="1064" y="270"/>
                  </a:lnTo>
                  <a:lnTo>
                    <a:pt x="1061" y="282"/>
                  </a:lnTo>
                  <a:lnTo>
                    <a:pt x="1058" y="294"/>
                  </a:lnTo>
                  <a:lnTo>
                    <a:pt x="1058" y="307"/>
                  </a:lnTo>
                  <a:lnTo>
                    <a:pt x="1058" y="307"/>
                  </a:lnTo>
                  <a:lnTo>
                    <a:pt x="1060" y="323"/>
                  </a:lnTo>
                  <a:lnTo>
                    <a:pt x="1062" y="338"/>
                  </a:lnTo>
                  <a:lnTo>
                    <a:pt x="1066" y="352"/>
                  </a:lnTo>
                  <a:lnTo>
                    <a:pt x="1071" y="364"/>
                  </a:lnTo>
                  <a:lnTo>
                    <a:pt x="1077" y="376"/>
                  </a:lnTo>
                  <a:lnTo>
                    <a:pt x="1085" y="386"/>
                  </a:lnTo>
                  <a:lnTo>
                    <a:pt x="1093" y="394"/>
                  </a:lnTo>
                  <a:lnTo>
                    <a:pt x="1102" y="401"/>
                  </a:lnTo>
                  <a:lnTo>
                    <a:pt x="1113" y="408"/>
                  </a:lnTo>
                  <a:lnTo>
                    <a:pt x="1124" y="414"/>
                  </a:lnTo>
                  <a:lnTo>
                    <a:pt x="1135" y="418"/>
                  </a:lnTo>
                  <a:lnTo>
                    <a:pt x="1146" y="422"/>
                  </a:lnTo>
                  <a:lnTo>
                    <a:pt x="1159" y="424"/>
                  </a:lnTo>
                  <a:lnTo>
                    <a:pt x="1171" y="426"/>
                  </a:lnTo>
                  <a:lnTo>
                    <a:pt x="1183" y="427"/>
                  </a:lnTo>
                  <a:lnTo>
                    <a:pt x="1195" y="428"/>
                  </a:lnTo>
                  <a:lnTo>
                    <a:pt x="1195" y="428"/>
                  </a:lnTo>
                  <a:lnTo>
                    <a:pt x="1210" y="427"/>
                  </a:lnTo>
                  <a:lnTo>
                    <a:pt x="1223" y="426"/>
                  </a:lnTo>
                  <a:lnTo>
                    <a:pt x="1246" y="423"/>
                  </a:lnTo>
                  <a:lnTo>
                    <a:pt x="1268" y="418"/>
                  </a:lnTo>
                  <a:lnTo>
                    <a:pt x="1285" y="412"/>
                  </a:lnTo>
                  <a:lnTo>
                    <a:pt x="1300" y="406"/>
                  </a:lnTo>
                  <a:lnTo>
                    <a:pt x="1311" y="401"/>
                  </a:lnTo>
                  <a:lnTo>
                    <a:pt x="1318" y="397"/>
                  </a:lnTo>
                  <a:lnTo>
                    <a:pt x="1322" y="396"/>
                  </a:lnTo>
                  <a:lnTo>
                    <a:pt x="1322" y="396"/>
                  </a:lnTo>
                  <a:lnTo>
                    <a:pt x="1324" y="397"/>
                  </a:lnTo>
                  <a:lnTo>
                    <a:pt x="1327" y="398"/>
                  </a:lnTo>
                  <a:lnTo>
                    <a:pt x="1333" y="401"/>
                  </a:lnTo>
                  <a:lnTo>
                    <a:pt x="1341" y="404"/>
                  </a:lnTo>
                  <a:lnTo>
                    <a:pt x="1354" y="407"/>
                  </a:lnTo>
                  <a:lnTo>
                    <a:pt x="1368" y="411"/>
                  </a:lnTo>
                  <a:lnTo>
                    <a:pt x="1387" y="412"/>
                  </a:lnTo>
                  <a:lnTo>
                    <a:pt x="1411" y="413"/>
                  </a:lnTo>
                  <a:lnTo>
                    <a:pt x="1411" y="122"/>
                  </a:lnTo>
                  <a:lnTo>
                    <a:pt x="1411" y="122"/>
                  </a:lnTo>
                  <a:lnTo>
                    <a:pt x="1411" y="106"/>
                  </a:lnTo>
                  <a:lnTo>
                    <a:pt x="1409" y="92"/>
                  </a:lnTo>
                  <a:lnTo>
                    <a:pt x="1406" y="78"/>
                  </a:lnTo>
                  <a:lnTo>
                    <a:pt x="1401" y="66"/>
                  </a:lnTo>
                  <a:lnTo>
                    <a:pt x="1396" y="56"/>
                  </a:lnTo>
                  <a:lnTo>
                    <a:pt x="1388" y="45"/>
                  </a:lnTo>
                  <a:lnTo>
                    <a:pt x="1381" y="36"/>
                  </a:lnTo>
                  <a:lnTo>
                    <a:pt x="1372" y="29"/>
                  </a:lnTo>
                  <a:lnTo>
                    <a:pt x="1362" y="22"/>
                  </a:lnTo>
                  <a:lnTo>
                    <a:pt x="1351" y="15"/>
                  </a:lnTo>
                  <a:lnTo>
                    <a:pt x="1339" y="11"/>
                  </a:lnTo>
                  <a:lnTo>
                    <a:pt x="1326" y="7"/>
                  </a:lnTo>
                  <a:lnTo>
                    <a:pt x="1312" y="4"/>
                  </a:lnTo>
                  <a:lnTo>
                    <a:pt x="1297" y="2"/>
                  </a:lnTo>
                  <a:lnTo>
                    <a:pt x="1280" y="1"/>
                  </a:lnTo>
                  <a:lnTo>
                    <a:pt x="1264" y="0"/>
                  </a:lnTo>
                  <a:close/>
                  <a:moveTo>
                    <a:pt x="2735" y="317"/>
                  </a:moveTo>
                  <a:lnTo>
                    <a:pt x="2735" y="317"/>
                  </a:lnTo>
                  <a:lnTo>
                    <a:pt x="2714" y="326"/>
                  </a:lnTo>
                  <a:lnTo>
                    <a:pt x="2700" y="331"/>
                  </a:lnTo>
                  <a:lnTo>
                    <a:pt x="2686" y="335"/>
                  </a:lnTo>
                  <a:lnTo>
                    <a:pt x="2671" y="340"/>
                  </a:lnTo>
                  <a:lnTo>
                    <a:pt x="2654" y="343"/>
                  </a:lnTo>
                  <a:lnTo>
                    <a:pt x="2638" y="345"/>
                  </a:lnTo>
                  <a:lnTo>
                    <a:pt x="2621" y="346"/>
                  </a:lnTo>
                  <a:lnTo>
                    <a:pt x="2621" y="346"/>
                  </a:lnTo>
                  <a:lnTo>
                    <a:pt x="2609" y="346"/>
                  </a:lnTo>
                  <a:lnTo>
                    <a:pt x="2599" y="345"/>
                  </a:lnTo>
                  <a:lnTo>
                    <a:pt x="2590" y="343"/>
                  </a:lnTo>
                  <a:lnTo>
                    <a:pt x="2583" y="341"/>
                  </a:lnTo>
                  <a:lnTo>
                    <a:pt x="2576" y="337"/>
                  </a:lnTo>
                  <a:lnTo>
                    <a:pt x="2570" y="333"/>
                  </a:lnTo>
                  <a:lnTo>
                    <a:pt x="2564" y="328"/>
                  </a:lnTo>
                  <a:lnTo>
                    <a:pt x="2560" y="323"/>
                  </a:lnTo>
                  <a:lnTo>
                    <a:pt x="2556" y="317"/>
                  </a:lnTo>
                  <a:lnTo>
                    <a:pt x="2553" y="311"/>
                  </a:lnTo>
                  <a:lnTo>
                    <a:pt x="2551" y="302"/>
                  </a:lnTo>
                  <a:lnTo>
                    <a:pt x="2549" y="294"/>
                  </a:lnTo>
                  <a:lnTo>
                    <a:pt x="2547" y="275"/>
                  </a:lnTo>
                  <a:lnTo>
                    <a:pt x="2547" y="252"/>
                  </a:lnTo>
                  <a:lnTo>
                    <a:pt x="2547" y="4"/>
                  </a:lnTo>
                  <a:lnTo>
                    <a:pt x="2533" y="4"/>
                  </a:lnTo>
                  <a:lnTo>
                    <a:pt x="2533" y="4"/>
                  </a:lnTo>
                  <a:lnTo>
                    <a:pt x="2513" y="4"/>
                  </a:lnTo>
                  <a:lnTo>
                    <a:pt x="2490" y="6"/>
                  </a:lnTo>
                  <a:lnTo>
                    <a:pt x="2467" y="8"/>
                  </a:lnTo>
                  <a:lnTo>
                    <a:pt x="2454" y="10"/>
                  </a:lnTo>
                  <a:lnTo>
                    <a:pt x="2454" y="263"/>
                  </a:lnTo>
                  <a:lnTo>
                    <a:pt x="2454" y="263"/>
                  </a:lnTo>
                  <a:lnTo>
                    <a:pt x="2454" y="284"/>
                  </a:lnTo>
                  <a:lnTo>
                    <a:pt x="2455" y="302"/>
                  </a:lnTo>
                  <a:lnTo>
                    <a:pt x="2457" y="320"/>
                  </a:lnTo>
                  <a:lnTo>
                    <a:pt x="2459" y="336"/>
                  </a:lnTo>
                  <a:lnTo>
                    <a:pt x="2463" y="351"/>
                  </a:lnTo>
                  <a:lnTo>
                    <a:pt x="2468" y="364"/>
                  </a:lnTo>
                  <a:lnTo>
                    <a:pt x="2475" y="377"/>
                  </a:lnTo>
                  <a:lnTo>
                    <a:pt x="2482" y="387"/>
                  </a:lnTo>
                  <a:lnTo>
                    <a:pt x="2490" y="397"/>
                  </a:lnTo>
                  <a:lnTo>
                    <a:pt x="2500" y="405"/>
                  </a:lnTo>
                  <a:lnTo>
                    <a:pt x="2512" y="412"/>
                  </a:lnTo>
                  <a:lnTo>
                    <a:pt x="2525" y="418"/>
                  </a:lnTo>
                  <a:lnTo>
                    <a:pt x="2540" y="422"/>
                  </a:lnTo>
                  <a:lnTo>
                    <a:pt x="2556" y="425"/>
                  </a:lnTo>
                  <a:lnTo>
                    <a:pt x="2575" y="427"/>
                  </a:lnTo>
                  <a:lnTo>
                    <a:pt x="2595" y="428"/>
                  </a:lnTo>
                  <a:lnTo>
                    <a:pt x="2595" y="428"/>
                  </a:lnTo>
                  <a:lnTo>
                    <a:pt x="2611" y="427"/>
                  </a:lnTo>
                  <a:lnTo>
                    <a:pt x="2626" y="426"/>
                  </a:lnTo>
                  <a:lnTo>
                    <a:pt x="2640" y="425"/>
                  </a:lnTo>
                  <a:lnTo>
                    <a:pt x="2653" y="422"/>
                  </a:lnTo>
                  <a:lnTo>
                    <a:pt x="2677" y="417"/>
                  </a:lnTo>
                  <a:lnTo>
                    <a:pt x="2697" y="411"/>
                  </a:lnTo>
                  <a:lnTo>
                    <a:pt x="2714" y="404"/>
                  </a:lnTo>
                  <a:lnTo>
                    <a:pt x="2725" y="399"/>
                  </a:lnTo>
                  <a:lnTo>
                    <a:pt x="2737" y="394"/>
                  </a:lnTo>
                  <a:lnTo>
                    <a:pt x="2737" y="394"/>
                  </a:lnTo>
                  <a:lnTo>
                    <a:pt x="2743" y="397"/>
                  </a:lnTo>
                  <a:lnTo>
                    <a:pt x="2750" y="400"/>
                  </a:lnTo>
                  <a:lnTo>
                    <a:pt x="2761" y="403"/>
                  </a:lnTo>
                  <a:lnTo>
                    <a:pt x="2773" y="406"/>
                  </a:lnTo>
                  <a:lnTo>
                    <a:pt x="2788" y="409"/>
                  </a:lnTo>
                  <a:lnTo>
                    <a:pt x="2807" y="412"/>
                  </a:lnTo>
                  <a:lnTo>
                    <a:pt x="2828" y="413"/>
                  </a:lnTo>
                  <a:lnTo>
                    <a:pt x="2828" y="10"/>
                  </a:lnTo>
                  <a:lnTo>
                    <a:pt x="2828" y="10"/>
                  </a:lnTo>
                  <a:lnTo>
                    <a:pt x="2796" y="6"/>
                  </a:lnTo>
                  <a:lnTo>
                    <a:pt x="2774" y="5"/>
                  </a:lnTo>
                  <a:lnTo>
                    <a:pt x="2753" y="4"/>
                  </a:lnTo>
                  <a:lnTo>
                    <a:pt x="2735" y="4"/>
                  </a:lnTo>
                  <a:lnTo>
                    <a:pt x="2735" y="317"/>
                  </a:lnTo>
                  <a:close/>
                  <a:moveTo>
                    <a:pt x="2937" y="413"/>
                  </a:moveTo>
                  <a:lnTo>
                    <a:pt x="2937" y="413"/>
                  </a:lnTo>
                  <a:lnTo>
                    <a:pt x="2948" y="415"/>
                  </a:lnTo>
                  <a:lnTo>
                    <a:pt x="2976" y="420"/>
                  </a:lnTo>
                  <a:lnTo>
                    <a:pt x="2997" y="423"/>
                  </a:lnTo>
                  <a:lnTo>
                    <a:pt x="3020" y="425"/>
                  </a:lnTo>
                  <a:lnTo>
                    <a:pt x="3047" y="427"/>
                  </a:lnTo>
                  <a:lnTo>
                    <a:pt x="3075" y="428"/>
                  </a:lnTo>
                  <a:lnTo>
                    <a:pt x="3075" y="428"/>
                  </a:lnTo>
                  <a:lnTo>
                    <a:pt x="3091" y="427"/>
                  </a:lnTo>
                  <a:lnTo>
                    <a:pt x="3105" y="426"/>
                  </a:lnTo>
                  <a:lnTo>
                    <a:pt x="3120" y="425"/>
                  </a:lnTo>
                  <a:lnTo>
                    <a:pt x="3135" y="422"/>
                  </a:lnTo>
                  <a:lnTo>
                    <a:pt x="3150" y="419"/>
                  </a:lnTo>
                  <a:lnTo>
                    <a:pt x="3164" y="414"/>
                  </a:lnTo>
                  <a:lnTo>
                    <a:pt x="3178" y="408"/>
                  </a:lnTo>
                  <a:lnTo>
                    <a:pt x="3191" y="402"/>
                  </a:lnTo>
                  <a:lnTo>
                    <a:pt x="3202" y="394"/>
                  </a:lnTo>
                  <a:lnTo>
                    <a:pt x="3213" y="385"/>
                  </a:lnTo>
                  <a:lnTo>
                    <a:pt x="3223" y="375"/>
                  </a:lnTo>
                  <a:lnTo>
                    <a:pt x="3232" y="363"/>
                  </a:lnTo>
                  <a:lnTo>
                    <a:pt x="3239" y="350"/>
                  </a:lnTo>
                  <a:lnTo>
                    <a:pt x="3244" y="334"/>
                  </a:lnTo>
                  <a:lnTo>
                    <a:pt x="3247" y="318"/>
                  </a:lnTo>
                  <a:lnTo>
                    <a:pt x="3248" y="300"/>
                  </a:lnTo>
                  <a:lnTo>
                    <a:pt x="3248" y="300"/>
                  </a:lnTo>
                  <a:lnTo>
                    <a:pt x="3247" y="288"/>
                  </a:lnTo>
                  <a:lnTo>
                    <a:pt x="3246" y="277"/>
                  </a:lnTo>
                  <a:lnTo>
                    <a:pt x="3243" y="266"/>
                  </a:lnTo>
                  <a:lnTo>
                    <a:pt x="3239" y="256"/>
                  </a:lnTo>
                  <a:lnTo>
                    <a:pt x="3234" y="248"/>
                  </a:lnTo>
                  <a:lnTo>
                    <a:pt x="3228" y="239"/>
                  </a:lnTo>
                  <a:lnTo>
                    <a:pt x="3220" y="231"/>
                  </a:lnTo>
                  <a:lnTo>
                    <a:pt x="3213" y="224"/>
                  </a:lnTo>
                  <a:lnTo>
                    <a:pt x="3204" y="217"/>
                  </a:lnTo>
                  <a:lnTo>
                    <a:pt x="3194" y="211"/>
                  </a:lnTo>
                  <a:lnTo>
                    <a:pt x="3184" y="204"/>
                  </a:lnTo>
                  <a:lnTo>
                    <a:pt x="3171" y="199"/>
                  </a:lnTo>
                  <a:lnTo>
                    <a:pt x="3146" y="187"/>
                  </a:lnTo>
                  <a:lnTo>
                    <a:pt x="3117" y="176"/>
                  </a:lnTo>
                  <a:lnTo>
                    <a:pt x="3117" y="176"/>
                  </a:lnTo>
                  <a:lnTo>
                    <a:pt x="3086" y="164"/>
                  </a:lnTo>
                  <a:lnTo>
                    <a:pt x="3072" y="157"/>
                  </a:lnTo>
                  <a:lnTo>
                    <a:pt x="3060" y="151"/>
                  </a:lnTo>
                  <a:lnTo>
                    <a:pt x="3050" y="144"/>
                  </a:lnTo>
                  <a:lnTo>
                    <a:pt x="3046" y="140"/>
                  </a:lnTo>
                  <a:lnTo>
                    <a:pt x="3043" y="136"/>
                  </a:lnTo>
                  <a:lnTo>
                    <a:pt x="3040" y="132"/>
                  </a:lnTo>
                  <a:lnTo>
                    <a:pt x="3038" y="127"/>
                  </a:lnTo>
                  <a:lnTo>
                    <a:pt x="3037" y="121"/>
                  </a:lnTo>
                  <a:lnTo>
                    <a:pt x="3037" y="116"/>
                  </a:lnTo>
                  <a:lnTo>
                    <a:pt x="3037" y="116"/>
                  </a:lnTo>
                  <a:lnTo>
                    <a:pt x="3037" y="110"/>
                  </a:lnTo>
                  <a:lnTo>
                    <a:pt x="3039" y="104"/>
                  </a:lnTo>
                  <a:lnTo>
                    <a:pt x="3043" y="97"/>
                  </a:lnTo>
                  <a:lnTo>
                    <a:pt x="3049" y="90"/>
                  </a:lnTo>
                  <a:lnTo>
                    <a:pt x="3053" y="86"/>
                  </a:lnTo>
                  <a:lnTo>
                    <a:pt x="3057" y="83"/>
                  </a:lnTo>
                  <a:lnTo>
                    <a:pt x="3063" y="81"/>
                  </a:lnTo>
                  <a:lnTo>
                    <a:pt x="3069" y="78"/>
                  </a:lnTo>
                  <a:lnTo>
                    <a:pt x="3076" y="76"/>
                  </a:lnTo>
                  <a:lnTo>
                    <a:pt x="3084" y="75"/>
                  </a:lnTo>
                  <a:lnTo>
                    <a:pt x="3093" y="74"/>
                  </a:lnTo>
                  <a:lnTo>
                    <a:pt x="3103" y="74"/>
                  </a:lnTo>
                  <a:lnTo>
                    <a:pt x="3103" y="74"/>
                  </a:lnTo>
                  <a:lnTo>
                    <a:pt x="3122" y="75"/>
                  </a:lnTo>
                  <a:lnTo>
                    <a:pt x="3142" y="77"/>
                  </a:lnTo>
                  <a:lnTo>
                    <a:pt x="3159" y="81"/>
                  </a:lnTo>
                  <a:lnTo>
                    <a:pt x="3175" y="85"/>
                  </a:lnTo>
                  <a:lnTo>
                    <a:pt x="3199" y="94"/>
                  </a:lnTo>
                  <a:lnTo>
                    <a:pt x="3208" y="98"/>
                  </a:lnTo>
                  <a:lnTo>
                    <a:pt x="3232" y="30"/>
                  </a:lnTo>
                  <a:lnTo>
                    <a:pt x="3232" y="30"/>
                  </a:lnTo>
                  <a:lnTo>
                    <a:pt x="3213" y="22"/>
                  </a:lnTo>
                  <a:lnTo>
                    <a:pt x="3200" y="16"/>
                  </a:lnTo>
                  <a:lnTo>
                    <a:pt x="3184" y="12"/>
                  </a:lnTo>
                  <a:lnTo>
                    <a:pt x="3165" y="7"/>
                  </a:lnTo>
                  <a:lnTo>
                    <a:pt x="3144" y="4"/>
                  </a:lnTo>
                  <a:lnTo>
                    <a:pt x="3120" y="1"/>
                  </a:lnTo>
                  <a:lnTo>
                    <a:pt x="3095" y="0"/>
                  </a:lnTo>
                  <a:lnTo>
                    <a:pt x="3095" y="0"/>
                  </a:lnTo>
                  <a:lnTo>
                    <a:pt x="3080" y="1"/>
                  </a:lnTo>
                  <a:lnTo>
                    <a:pt x="3066" y="2"/>
                  </a:lnTo>
                  <a:lnTo>
                    <a:pt x="3052" y="4"/>
                  </a:lnTo>
                  <a:lnTo>
                    <a:pt x="3039" y="8"/>
                  </a:lnTo>
                  <a:lnTo>
                    <a:pt x="3025" y="12"/>
                  </a:lnTo>
                  <a:lnTo>
                    <a:pt x="3013" y="17"/>
                  </a:lnTo>
                  <a:lnTo>
                    <a:pt x="3001" y="24"/>
                  </a:lnTo>
                  <a:lnTo>
                    <a:pt x="2990" y="31"/>
                  </a:lnTo>
                  <a:lnTo>
                    <a:pt x="2979" y="39"/>
                  </a:lnTo>
                  <a:lnTo>
                    <a:pt x="2970" y="47"/>
                  </a:lnTo>
                  <a:lnTo>
                    <a:pt x="2962" y="58"/>
                  </a:lnTo>
                  <a:lnTo>
                    <a:pt x="2956" y="69"/>
                  </a:lnTo>
                  <a:lnTo>
                    <a:pt x="2950" y="80"/>
                  </a:lnTo>
                  <a:lnTo>
                    <a:pt x="2946" y="94"/>
                  </a:lnTo>
                  <a:lnTo>
                    <a:pt x="2944" y="107"/>
                  </a:lnTo>
                  <a:lnTo>
                    <a:pt x="2943" y="122"/>
                  </a:lnTo>
                  <a:lnTo>
                    <a:pt x="2943" y="122"/>
                  </a:lnTo>
                  <a:lnTo>
                    <a:pt x="2944" y="137"/>
                  </a:lnTo>
                  <a:lnTo>
                    <a:pt x="2946" y="150"/>
                  </a:lnTo>
                  <a:lnTo>
                    <a:pt x="2950" y="164"/>
                  </a:lnTo>
                  <a:lnTo>
                    <a:pt x="2956" y="175"/>
                  </a:lnTo>
                  <a:lnTo>
                    <a:pt x="2962" y="185"/>
                  </a:lnTo>
                  <a:lnTo>
                    <a:pt x="2970" y="194"/>
                  </a:lnTo>
                  <a:lnTo>
                    <a:pt x="2979" y="203"/>
                  </a:lnTo>
                  <a:lnTo>
                    <a:pt x="2988" y="210"/>
                  </a:lnTo>
                  <a:lnTo>
                    <a:pt x="2999" y="217"/>
                  </a:lnTo>
                  <a:lnTo>
                    <a:pt x="3010" y="223"/>
                  </a:lnTo>
                  <a:lnTo>
                    <a:pt x="3021" y="229"/>
                  </a:lnTo>
                  <a:lnTo>
                    <a:pt x="3032" y="235"/>
                  </a:lnTo>
                  <a:lnTo>
                    <a:pt x="3056" y="243"/>
                  </a:lnTo>
                  <a:lnTo>
                    <a:pt x="3079" y="251"/>
                  </a:lnTo>
                  <a:lnTo>
                    <a:pt x="3079" y="251"/>
                  </a:lnTo>
                  <a:lnTo>
                    <a:pt x="3108" y="261"/>
                  </a:lnTo>
                  <a:lnTo>
                    <a:pt x="3121" y="266"/>
                  </a:lnTo>
                  <a:lnTo>
                    <a:pt x="3133" y="273"/>
                  </a:lnTo>
                  <a:lnTo>
                    <a:pt x="3142" y="280"/>
                  </a:lnTo>
                  <a:lnTo>
                    <a:pt x="3148" y="287"/>
                  </a:lnTo>
                  <a:lnTo>
                    <a:pt x="3151" y="291"/>
                  </a:lnTo>
                  <a:lnTo>
                    <a:pt x="3153" y="296"/>
                  </a:lnTo>
                  <a:lnTo>
                    <a:pt x="3154" y="300"/>
                  </a:lnTo>
                  <a:lnTo>
                    <a:pt x="3154" y="306"/>
                  </a:lnTo>
                  <a:lnTo>
                    <a:pt x="3154" y="306"/>
                  </a:lnTo>
                  <a:lnTo>
                    <a:pt x="3154" y="315"/>
                  </a:lnTo>
                  <a:lnTo>
                    <a:pt x="3151" y="324"/>
                  </a:lnTo>
                  <a:lnTo>
                    <a:pt x="3149" y="328"/>
                  </a:lnTo>
                  <a:lnTo>
                    <a:pt x="3146" y="332"/>
                  </a:lnTo>
                  <a:lnTo>
                    <a:pt x="3143" y="335"/>
                  </a:lnTo>
                  <a:lnTo>
                    <a:pt x="3139" y="340"/>
                  </a:lnTo>
                  <a:lnTo>
                    <a:pt x="3134" y="343"/>
                  </a:lnTo>
                  <a:lnTo>
                    <a:pt x="3127" y="346"/>
                  </a:lnTo>
                  <a:lnTo>
                    <a:pt x="3121" y="348"/>
                  </a:lnTo>
                  <a:lnTo>
                    <a:pt x="3113" y="350"/>
                  </a:lnTo>
                  <a:lnTo>
                    <a:pt x="3104" y="352"/>
                  </a:lnTo>
                  <a:lnTo>
                    <a:pt x="3095" y="353"/>
                  </a:lnTo>
                  <a:lnTo>
                    <a:pt x="3071" y="354"/>
                  </a:lnTo>
                  <a:lnTo>
                    <a:pt x="3071" y="354"/>
                  </a:lnTo>
                  <a:lnTo>
                    <a:pt x="3050" y="354"/>
                  </a:lnTo>
                  <a:lnTo>
                    <a:pt x="3029" y="352"/>
                  </a:lnTo>
                  <a:lnTo>
                    <a:pt x="2992" y="348"/>
                  </a:lnTo>
                  <a:lnTo>
                    <a:pt x="2965" y="344"/>
                  </a:lnTo>
                  <a:lnTo>
                    <a:pt x="2955" y="342"/>
                  </a:lnTo>
                  <a:lnTo>
                    <a:pt x="2937" y="413"/>
                  </a:lnTo>
                  <a:close/>
                  <a:moveTo>
                    <a:pt x="1639" y="80"/>
                  </a:moveTo>
                  <a:lnTo>
                    <a:pt x="1639" y="80"/>
                  </a:lnTo>
                  <a:lnTo>
                    <a:pt x="1653" y="77"/>
                  </a:lnTo>
                  <a:lnTo>
                    <a:pt x="1670" y="75"/>
                  </a:lnTo>
                  <a:lnTo>
                    <a:pt x="1691" y="73"/>
                  </a:lnTo>
                  <a:lnTo>
                    <a:pt x="1712" y="73"/>
                  </a:lnTo>
                  <a:lnTo>
                    <a:pt x="1712" y="73"/>
                  </a:lnTo>
                  <a:lnTo>
                    <a:pt x="1726" y="73"/>
                  </a:lnTo>
                  <a:lnTo>
                    <a:pt x="1737" y="74"/>
                  </a:lnTo>
                  <a:lnTo>
                    <a:pt x="1749" y="77"/>
                  </a:lnTo>
                  <a:lnTo>
                    <a:pt x="1760" y="80"/>
                  </a:lnTo>
                  <a:lnTo>
                    <a:pt x="1771" y="84"/>
                  </a:lnTo>
                  <a:lnTo>
                    <a:pt x="1780" y="90"/>
                  </a:lnTo>
                  <a:lnTo>
                    <a:pt x="1790" y="97"/>
                  </a:lnTo>
                  <a:lnTo>
                    <a:pt x="1798" y="104"/>
                  </a:lnTo>
                  <a:lnTo>
                    <a:pt x="1805" y="113"/>
                  </a:lnTo>
                  <a:lnTo>
                    <a:pt x="1813" y="122"/>
                  </a:lnTo>
                  <a:lnTo>
                    <a:pt x="1819" y="134"/>
                  </a:lnTo>
                  <a:lnTo>
                    <a:pt x="1824" y="147"/>
                  </a:lnTo>
                  <a:lnTo>
                    <a:pt x="1828" y="161"/>
                  </a:lnTo>
                  <a:lnTo>
                    <a:pt x="1831" y="176"/>
                  </a:lnTo>
                  <a:lnTo>
                    <a:pt x="1832" y="192"/>
                  </a:lnTo>
                  <a:lnTo>
                    <a:pt x="1833" y="211"/>
                  </a:lnTo>
                  <a:lnTo>
                    <a:pt x="1833" y="211"/>
                  </a:lnTo>
                  <a:lnTo>
                    <a:pt x="1833" y="228"/>
                  </a:lnTo>
                  <a:lnTo>
                    <a:pt x="1832" y="245"/>
                  </a:lnTo>
                  <a:lnTo>
                    <a:pt x="1830" y="260"/>
                  </a:lnTo>
                  <a:lnTo>
                    <a:pt x="1827" y="275"/>
                  </a:lnTo>
                  <a:lnTo>
                    <a:pt x="1824" y="288"/>
                  </a:lnTo>
                  <a:lnTo>
                    <a:pt x="1820" y="299"/>
                  </a:lnTo>
                  <a:lnTo>
                    <a:pt x="1814" y="311"/>
                  </a:lnTo>
                  <a:lnTo>
                    <a:pt x="1807" y="320"/>
                  </a:lnTo>
                  <a:lnTo>
                    <a:pt x="1799" y="328"/>
                  </a:lnTo>
                  <a:lnTo>
                    <a:pt x="1790" y="335"/>
                  </a:lnTo>
                  <a:lnTo>
                    <a:pt x="1780" y="342"/>
                  </a:lnTo>
                  <a:lnTo>
                    <a:pt x="1768" y="347"/>
                  </a:lnTo>
                  <a:lnTo>
                    <a:pt x="1754" y="350"/>
                  </a:lnTo>
                  <a:lnTo>
                    <a:pt x="1739" y="353"/>
                  </a:lnTo>
                  <a:lnTo>
                    <a:pt x="1723" y="355"/>
                  </a:lnTo>
                  <a:lnTo>
                    <a:pt x="1704" y="355"/>
                  </a:lnTo>
                  <a:lnTo>
                    <a:pt x="1704" y="355"/>
                  </a:lnTo>
                  <a:lnTo>
                    <a:pt x="1681" y="354"/>
                  </a:lnTo>
                  <a:lnTo>
                    <a:pt x="1659" y="353"/>
                  </a:lnTo>
                  <a:lnTo>
                    <a:pt x="1639" y="351"/>
                  </a:lnTo>
                  <a:lnTo>
                    <a:pt x="1639" y="80"/>
                  </a:lnTo>
                  <a:close/>
                  <a:moveTo>
                    <a:pt x="1717" y="0"/>
                  </a:moveTo>
                  <a:lnTo>
                    <a:pt x="1717" y="0"/>
                  </a:lnTo>
                  <a:lnTo>
                    <a:pt x="1696" y="1"/>
                  </a:lnTo>
                  <a:lnTo>
                    <a:pt x="1675" y="2"/>
                  </a:lnTo>
                  <a:lnTo>
                    <a:pt x="1652" y="4"/>
                  </a:lnTo>
                  <a:lnTo>
                    <a:pt x="1629" y="7"/>
                  </a:lnTo>
                  <a:lnTo>
                    <a:pt x="1606" y="10"/>
                  </a:lnTo>
                  <a:lnTo>
                    <a:pt x="1585" y="14"/>
                  </a:lnTo>
                  <a:lnTo>
                    <a:pt x="1564" y="20"/>
                  </a:lnTo>
                  <a:lnTo>
                    <a:pt x="1546" y="26"/>
                  </a:lnTo>
                  <a:lnTo>
                    <a:pt x="1546" y="415"/>
                  </a:lnTo>
                  <a:lnTo>
                    <a:pt x="1546" y="415"/>
                  </a:lnTo>
                  <a:lnTo>
                    <a:pt x="1561" y="418"/>
                  </a:lnTo>
                  <a:lnTo>
                    <a:pt x="1580" y="420"/>
                  </a:lnTo>
                  <a:lnTo>
                    <a:pt x="1619" y="424"/>
                  </a:lnTo>
                  <a:lnTo>
                    <a:pt x="1662" y="427"/>
                  </a:lnTo>
                  <a:lnTo>
                    <a:pt x="1701" y="428"/>
                  </a:lnTo>
                  <a:lnTo>
                    <a:pt x="1701" y="428"/>
                  </a:lnTo>
                  <a:lnTo>
                    <a:pt x="1732" y="427"/>
                  </a:lnTo>
                  <a:lnTo>
                    <a:pt x="1758" y="425"/>
                  </a:lnTo>
                  <a:lnTo>
                    <a:pt x="1784" y="421"/>
                  </a:lnTo>
                  <a:lnTo>
                    <a:pt x="1807" y="415"/>
                  </a:lnTo>
                  <a:lnTo>
                    <a:pt x="1828" y="408"/>
                  </a:lnTo>
                  <a:lnTo>
                    <a:pt x="1847" y="399"/>
                  </a:lnTo>
                  <a:lnTo>
                    <a:pt x="1855" y="394"/>
                  </a:lnTo>
                  <a:lnTo>
                    <a:pt x="1864" y="389"/>
                  </a:lnTo>
                  <a:lnTo>
                    <a:pt x="1872" y="383"/>
                  </a:lnTo>
                  <a:lnTo>
                    <a:pt x="1879" y="377"/>
                  </a:lnTo>
                  <a:lnTo>
                    <a:pt x="1885" y="369"/>
                  </a:lnTo>
                  <a:lnTo>
                    <a:pt x="1891" y="362"/>
                  </a:lnTo>
                  <a:lnTo>
                    <a:pt x="1897" y="355"/>
                  </a:lnTo>
                  <a:lnTo>
                    <a:pt x="1902" y="347"/>
                  </a:lnTo>
                  <a:lnTo>
                    <a:pt x="1907" y="337"/>
                  </a:lnTo>
                  <a:lnTo>
                    <a:pt x="1912" y="329"/>
                  </a:lnTo>
                  <a:lnTo>
                    <a:pt x="1919" y="309"/>
                  </a:lnTo>
                  <a:lnTo>
                    <a:pt x="1924" y="287"/>
                  </a:lnTo>
                  <a:lnTo>
                    <a:pt x="1928" y="264"/>
                  </a:lnTo>
                  <a:lnTo>
                    <a:pt x="1930" y="239"/>
                  </a:lnTo>
                  <a:lnTo>
                    <a:pt x="1931" y="211"/>
                  </a:lnTo>
                  <a:lnTo>
                    <a:pt x="1931" y="211"/>
                  </a:lnTo>
                  <a:lnTo>
                    <a:pt x="1930" y="187"/>
                  </a:lnTo>
                  <a:lnTo>
                    <a:pt x="1927" y="164"/>
                  </a:lnTo>
                  <a:lnTo>
                    <a:pt x="1923" y="143"/>
                  </a:lnTo>
                  <a:lnTo>
                    <a:pt x="1917" y="122"/>
                  </a:lnTo>
                  <a:lnTo>
                    <a:pt x="1909" y="104"/>
                  </a:lnTo>
                  <a:lnTo>
                    <a:pt x="1898" y="86"/>
                  </a:lnTo>
                  <a:lnTo>
                    <a:pt x="1887" y="71"/>
                  </a:lnTo>
                  <a:lnTo>
                    <a:pt x="1874" y="57"/>
                  </a:lnTo>
                  <a:lnTo>
                    <a:pt x="1860" y="43"/>
                  </a:lnTo>
                  <a:lnTo>
                    <a:pt x="1843" y="32"/>
                  </a:lnTo>
                  <a:lnTo>
                    <a:pt x="1826" y="23"/>
                  </a:lnTo>
                  <a:lnTo>
                    <a:pt x="1806" y="14"/>
                  </a:lnTo>
                  <a:lnTo>
                    <a:pt x="1786" y="8"/>
                  </a:lnTo>
                  <a:lnTo>
                    <a:pt x="1764" y="4"/>
                  </a:lnTo>
                  <a:lnTo>
                    <a:pt x="1741" y="1"/>
                  </a:lnTo>
                  <a:lnTo>
                    <a:pt x="1717" y="0"/>
                  </a:lnTo>
                  <a:close/>
                </a:path>
              </a:pathLst>
            </a:custGeom>
            <a:solidFill>
              <a:srgbClr val="005E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53" name="Freeform 52"/>
            <p:cNvSpPr>
              <a:spLocks/>
            </p:cNvSpPr>
            <p:nvPr userDrawn="1"/>
          </p:nvSpPr>
          <p:spPr bwMode="auto">
            <a:xfrm>
              <a:off x="5160" y="3974"/>
              <a:ext cx="76" cy="107"/>
            </a:xfrm>
            <a:custGeom>
              <a:avLst/>
              <a:gdLst>
                <a:gd name="T0" fmla="*/ 0 w 305"/>
                <a:gd name="T1" fmla="*/ 407 h 428"/>
                <a:gd name="T2" fmla="*/ 0 w 305"/>
                <a:gd name="T3" fmla="*/ 407 h 428"/>
                <a:gd name="T4" fmla="*/ 13 w 305"/>
                <a:gd name="T5" fmla="*/ 411 h 428"/>
                <a:gd name="T6" fmla="*/ 47 w 305"/>
                <a:gd name="T7" fmla="*/ 418 h 428"/>
                <a:gd name="T8" fmla="*/ 71 w 305"/>
                <a:gd name="T9" fmla="*/ 421 h 428"/>
                <a:gd name="T10" fmla="*/ 98 w 305"/>
                <a:gd name="T11" fmla="*/ 425 h 428"/>
                <a:gd name="T12" fmla="*/ 129 w 305"/>
                <a:gd name="T13" fmla="*/ 427 h 428"/>
                <a:gd name="T14" fmla="*/ 163 w 305"/>
                <a:gd name="T15" fmla="*/ 428 h 428"/>
                <a:gd name="T16" fmla="*/ 163 w 305"/>
                <a:gd name="T17" fmla="*/ 428 h 428"/>
                <a:gd name="T18" fmla="*/ 197 w 305"/>
                <a:gd name="T19" fmla="*/ 427 h 428"/>
                <a:gd name="T20" fmla="*/ 226 w 305"/>
                <a:gd name="T21" fmla="*/ 426 h 428"/>
                <a:gd name="T22" fmla="*/ 251 w 305"/>
                <a:gd name="T23" fmla="*/ 424 h 428"/>
                <a:gd name="T24" fmla="*/ 270 w 305"/>
                <a:gd name="T25" fmla="*/ 422 h 428"/>
                <a:gd name="T26" fmla="*/ 297 w 305"/>
                <a:gd name="T27" fmla="*/ 419 h 428"/>
                <a:gd name="T28" fmla="*/ 305 w 305"/>
                <a:gd name="T29" fmla="*/ 417 h 428"/>
                <a:gd name="T30" fmla="*/ 305 w 305"/>
                <a:gd name="T31" fmla="*/ 346 h 428"/>
                <a:gd name="T32" fmla="*/ 305 w 305"/>
                <a:gd name="T33" fmla="*/ 346 h 428"/>
                <a:gd name="T34" fmla="*/ 297 w 305"/>
                <a:gd name="T35" fmla="*/ 347 h 428"/>
                <a:gd name="T36" fmla="*/ 272 w 305"/>
                <a:gd name="T37" fmla="*/ 351 h 428"/>
                <a:gd name="T38" fmla="*/ 235 w 305"/>
                <a:gd name="T39" fmla="*/ 354 h 428"/>
                <a:gd name="T40" fmla="*/ 213 w 305"/>
                <a:gd name="T41" fmla="*/ 355 h 428"/>
                <a:gd name="T42" fmla="*/ 188 w 305"/>
                <a:gd name="T43" fmla="*/ 355 h 428"/>
                <a:gd name="T44" fmla="*/ 188 w 305"/>
                <a:gd name="T45" fmla="*/ 355 h 428"/>
                <a:gd name="T46" fmla="*/ 167 w 305"/>
                <a:gd name="T47" fmla="*/ 355 h 428"/>
                <a:gd name="T48" fmla="*/ 149 w 305"/>
                <a:gd name="T49" fmla="*/ 354 h 428"/>
                <a:gd name="T50" fmla="*/ 118 w 305"/>
                <a:gd name="T51" fmla="*/ 351 h 428"/>
                <a:gd name="T52" fmla="*/ 99 w 305"/>
                <a:gd name="T53" fmla="*/ 349 h 428"/>
                <a:gd name="T54" fmla="*/ 92 w 305"/>
                <a:gd name="T55" fmla="*/ 348 h 428"/>
                <a:gd name="T56" fmla="*/ 92 w 305"/>
                <a:gd name="T57" fmla="*/ 247 h 428"/>
                <a:gd name="T58" fmla="*/ 276 w 305"/>
                <a:gd name="T59" fmla="*/ 247 h 428"/>
                <a:gd name="T60" fmla="*/ 276 w 305"/>
                <a:gd name="T61" fmla="*/ 175 h 428"/>
                <a:gd name="T62" fmla="*/ 92 w 305"/>
                <a:gd name="T63" fmla="*/ 175 h 428"/>
                <a:gd name="T64" fmla="*/ 92 w 305"/>
                <a:gd name="T65" fmla="*/ 79 h 428"/>
                <a:gd name="T66" fmla="*/ 92 w 305"/>
                <a:gd name="T67" fmla="*/ 79 h 428"/>
                <a:gd name="T68" fmla="*/ 99 w 305"/>
                <a:gd name="T69" fmla="*/ 78 h 428"/>
                <a:gd name="T70" fmla="*/ 117 w 305"/>
                <a:gd name="T71" fmla="*/ 76 h 428"/>
                <a:gd name="T72" fmla="*/ 145 w 305"/>
                <a:gd name="T73" fmla="*/ 74 h 428"/>
                <a:gd name="T74" fmla="*/ 182 w 305"/>
                <a:gd name="T75" fmla="*/ 73 h 428"/>
                <a:gd name="T76" fmla="*/ 182 w 305"/>
                <a:gd name="T77" fmla="*/ 73 h 428"/>
                <a:gd name="T78" fmla="*/ 205 w 305"/>
                <a:gd name="T79" fmla="*/ 73 h 428"/>
                <a:gd name="T80" fmla="*/ 226 w 305"/>
                <a:gd name="T81" fmla="*/ 74 h 428"/>
                <a:gd name="T82" fmla="*/ 263 w 305"/>
                <a:gd name="T83" fmla="*/ 77 h 428"/>
                <a:gd name="T84" fmla="*/ 289 w 305"/>
                <a:gd name="T85" fmla="*/ 80 h 428"/>
                <a:gd name="T86" fmla="*/ 298 w 305"/>
                <a:gd name="T87" fmla="*/ 82 h 428"/>
                <a:gd name="T88" fmla="*/ 298 w 305"/>
                <a:gd name="T89" fmla="*/ 10 h 428"/>
                <a:gd name="T90" fmla="*/ 298 w 305"/>
                <a:gd name="T91" fmla="*/ 10 h 428"/>
                <a:gd name="T92" fmla="*/ 289 w 305"/>
                <a:gd name="T93" fmla="*/ 9 h 428"/>
                <a:gd name="T94" fmla="*/ 264 w 305"/>
                <a:gd name="T95" fmla="*/ 5 h 428"/>
                <a:gd name="T96" fmla="*/ 224 w 305"/>
                <a:gd name="T97" fmla="*/ 2 h 428"/>
                <a:gd name="T98" fmla="*/ 200 w 305"/>
                <a:gd name="T99" fmla="*/ 1 h 428"/>
                <a:gd name="T100" fmla="*/ 172 w 305"/>
                <a:gd name="T101" fmla="*/ 0 h 428"/>
                <a:gd name="T102" fmla="*/ 172 w 305"/>
                <a:gd name="T103" fmla="*/ 0 h 428"/>
                <a:gd name="T104" fmla="*/ 134 w 305"/>
                <a:gd name="T105" fmla="*/ 1 h 428"/>
                <a:gd name="T106" fmla="*/ 102 w 305"/>
                <a:gd name="T107" fmla="*/ 3 h 428"/>
                <a:gd name="T108" fmla="*/ 72 w 305"/>
                <a:gd name="T109" fmla="*/ 6 h 428"/>
                <a:gd name="T110" fmla="*/ 47 w 305"/>
                <a:gd name="T111" fmla="*/ 9 h 428"/>
                <a:gd name="T112" fmla="*/ 27 w 305"/>
                <a:gd name="T113" fmla="*/ 13 h 428"/>
                <a:gd name="T114" fmla="*/ 13 w 305"/>
                <a:gd name="T115" fmla="*/ 15 h 428"/>
                <a:gd name="T116" fmla="*/ 0 w 305"/>
                <a:gd name="T117" fmla="*/ 19 h 428"/>
                <a:gd name="T118" fmla="*/ 0 w 305"/>
                <a:gd name="T119" fmla="*/ 407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05" h="428">
                  <a:moveTo>
                    <a:pt x="0" y="407"/>
                  </a:moveTo>
                  <a:lnTo>
                    <a:pt x="0" y="407"/>
                  </a:lnTo>
                  <a:lnTo>
                    <a:pt x="13" y="411"/>
                  </a:lnTo>
                  <a:lnTo>
                    <a:pt x="47" y="418"/>
                  </a:lnTo>
                  <a:lnTo>
                    <a:pt x="71" y="421"/>
                  </a:lnTo>
                  <a:lnTo>
                    <a:pt x="98" y="425"/>
                  </a:lnTo>
                  <a:lnTo>
                    <a:pt x="129" y="427"/>
                  </a:lnTo>
                  <a:lnTo>
                    <a:pt x="163" y="428"/>
                  </a:lnTo>
                  <a:lnTo>
                    <a:pt x="163" y="428"/>
                  </a:lnTo>
                  <a:lnTo>
                    <a:pt x="197" y="427"/>
                  </a:lnTo>
                  <a:lnTo>
                    <a:pt x="226" y="426"/>
                  </a:lnTo>
                  <a:lnTo>
                    <a:pt x="251" y="424"/>
                  </a:lnTo>
                  <a:lnTo>
                    <a:pt x="270" y="422"/>
                  </a:lnTo>
                  <a:lnTo>
                    <a:pt x="297" y="419"/>
                  </a:lnTo>
                  <a:lnTo>
                    <a:pt x="305" y="417"/>
                  </a:lnTo>
                  <a:lnTo>
                    <a:pt x="305" y="346"/>
                  </a:lnTo>
                  <a:lnTo>
                    <a:pt x="305" y="346"/>
                  </a:lnTo>
                  <a:lnTo>
                    <a:pt x="297" y="347"/>
                  </a:lnTo>
                  <a:lnTo>
                    <a:pt x="272" y="351"/>
                  </a:lnTo>
                  <a:lnTo>
                    <a:pt x="235" y="354"/>
                  </a:lnTo>
                  <a:lnTo>
                    <a:pt x="213" y="355"/>
                  </a:lnTo>
                  <a:lnTo>
                    <a:pt x="188" y="355"/>
                  </a:lnTo>
                  <a:lnTo>
                    <a:pt x="188" y="355"/>
                  </a:lnTo>
                  <a:lnTo>
                    <a:pt x="167" y="355"/>
                  </a:lnTo>
                  <a:lnTo>
                    <a:pt x="149" y="354"/>
                  </a:lnTo>
                  <a:lnTo>
                    <a:pt x="118" y="351"/>
                  </a:lnTo>
                  <a:lnTo>
                    <a:pt x="99" y="349"/>
                  </a:lnTo>
                  <a:lnTo>
                    <a:pt x="92" y="348"/>
                  </a:lnTo>
                  <a:lnTo>
                    <a:pt x="92" y="247"/>
                  </a:lnTo>
                  <a:lnTo>
                    <a:pt x="276" y="247"/>
                  </a:lnTo>
                  <a:lnTo>
                    <a:pt x="276" y="175"/>
                  </a:lnTo>
                  <a:lnTo>
                    <a:pt x="92" y="175"/>
                  </a:lnTo>
                  <a:lnTo>
                    <a:pt x="92" y="79"/>
                  </a:lnTo>
                  <a:lnTo>
                    <a:pt x="92" y="79"/>
                  </a:lnTo>
                  <a:lnTo>
                    <a:pt x="99" y="78"/>
                  </a:lnTo>
                  <a:lnTo>
                    <a:pt x="117" y="76"/>
                  </a:lnTo>
                  <a:lnTo>
                    <a:pt x="145" y="74"/>
                  </a:lnTo>
                  <a:lnTo>
                    <a:pt x="182" y="73"/>
                  </a:lnTo>
                  <a:lnTo>
                    <a:pt x="182" y="73"/>
                  </a:lnTo>
                  <a:lnTo>
                    <a:pt x="205" y="73"/>
                  </a:lnTo>
                  <a:lnTo>
                    <a:pt x="226" y="74"/>
                  </a:lnTo>
                  <a:lnTo>
                    <a:pt x="263" y="77"/>
                  </a:lnTo>
                  <a:lnTo>
                    <a:pt x="289" y="80"/>
                  </a:lnTo>
                  <a:lnTo>
                    <a:pt x="298" y="82"/>
                  </a:lnTo>
                  <a:lnTo>
                    <a:pt x="298" y="10"/>
                  </a:lnTo>
                  <a:lnTo>
                    <a:pt x="298" y="10"/>
                  </a:lnTo>
                  <a:lnTo>
                    <a:pt x="289" y="9"/>
                  </a:lnTo>
                  <a:lnTo>
                    <a:pt x="264" y="5"/>
                  </a:lnTo>
                  <a:lnTo>
                    <a:pt x="224" y="2"/>
                  </a:lnTo>
                  <a:lnTo>
                    <a:pt x="200" y="1"/>
                  </a:lnTo>
                  <a:lnTo>
                    <a:pt x="172" y="0"/>
                  </a:lnTo>
                  <a:lnTo>
                    <a:pt x="172" y="0"/>
                  </a:lnTo>
                  <a:lnTo>
                    <a:pt x="134" y="1"/>
                  </a:lnTo>
                  <a:lnTo>
                    <a:pt x="102" y="3"/>
                  </a:lnTo>
                  <a:lnTo>
                    <a:pt x="72" y="6"/>
                  </a:lnTo>
                  <a:lnTo>
                    <a:pt x="47" y="9"/>
                  </a:lnTo>
                  <a:lnTo>
                    <a:pt x="27" y="13"/>
                  </a:lnTo>
                  <a:lnTo>
                    <a:pt x="13" y="15"/>
                  </a:lnTo>
                  <a:lnTo>
                    <a:pt x="0" y="19"/>
                  </a:lnTo>
                  <a:lnTo>
                    <a:pt x="0" y="40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54" name="Freeform 53"/>
            <p:cNvSpPr>
              <a:spLocks/>
            </p:cNvSpPr>
            <p:nvPr userDrawn="1"/>
          </p:nvSpPr>
          <p:spPr bwMode="auto">
            <a:xfrm>
              <a:off x="4767" y="3974"/>
              <a:ext cx="124" cy="105"/>
            </a:xfrm>
            <a:custGeom>
              <a:avLst/>
              <a:gdLst>
                <a:gd name="T0" fmla="*/ 255 w 496"/>
                <a:gd name="T1" fmla="*/ 246 h 422"/>
                <a:gd name="T2" fmla="*/ 255 w 496"/>
                <a:gd name="T3" fmla="*/ 246 h 422"/>
                <a:gd name="T4" fmla="*/ 251 w 496"/>
                <a:gd name="T5" fmla="*/ 257 h 422"/>
                <a:gd name="T6" fmla="*/ 248 w 496"/>
                <a:gd name="T7" fmla="*/ 270 h 422"/>
                <a:gd name="T8" fmla="*/ 248 w 496"/>
                <a:gd name="T9" fmla="*/ 270 h 422"/>
                <a:gd name="T10" fmla="*/ 244 w 496"/>
                <a:gd name="T11" fmla="*/ 257 h 422"/>
                <a:gd name="T12" fmla="*/ 241 w 496"/>
                <a:gd name="T13" fmla="*/ 246 h 422"/>
                <a:gd name="T14" fmla="*/ 159 w 496"/>
                <a:gd name="T15" fmla="*/ 39 h 422"/>
                <a:gd name="T16" fmla="*/ 159 w 496"/>
                <a:gd name="T17" fmla="*/ 39 h 422"/>
                <a:gd name="T18" fmla="*/ 153 w 496"/>
                <a:gd name="T19" fmla="*/ 28 h 422"/>
                <a:gd name="T20" fmla="*/ 147 w 496"/>
                <a:gd name="T21" fmla="*/ 19 h 422"/>
                <a:gd name="T22" fmla="*/ 140 w 496"/>
                <a:gd name="T23" fmla="*/ 11 h 422"/>
                <a:gd name="T24" fmla="*/ 132 w 496"/>
                <a:gd name="T25" fmla="*/ 7 h 422"/>
                <a:gd name="T26" fmla="*/ 122 w 496"/>
                <a:gd name="T27" fmla="*/ 3 h 422"/>
                <a:gd name="T28" fmla="*/ 110 w 496"/>
                <a:gd name="T29" fmla="*/ 1 h 422"/>
                <a:gd name="T30" fmla="*/ 98 w 496"/>
                <a:gd name="T31" fmla="*/ 1 h 422"/>
                <a:gd name="T32" fmla="*/ 84 w 496"/>
                <a:gd name="T33" fmla="*/ 0 h 422"/>
                <a:gd name="T34" fmla="*/ 84 w 496"/>
                <a:gd name="T35" fmla="*/ 0 h 422"/>
                <a:gd name="T36" fmla="*/ 58 w 496"/>
                <a:gd name="T37" fmla="*/ 1 h 422"/>
                <a:gd name="T38" fmla="*/ 42 w 496"/>
                <a:gd name="T39" fmla="*/ 2 h 422"/>
                <a:gd name="T40" fmla="*/ 0 w 496"/>
                <a:gd name="T41" fmla="*/ 422 h 422"/>
                <a:gd name="T42" fmla="*/ 93 w 496"/>
                <a:gd name="T43" fmla="*/ 422 h 422"/>
                <a:gd name="T44" fmla="*/ 113 w 496"/>
                <a:gd name="T45" fmla="*/ 140 h 422"/>
                <a:gd name="T46" fmla="*/ 201 w 496"/>
                <a:gd name="T47" fmla="*/ 353 h 422"/>
                <a:gd name="T48" fmla="*/ 201 w 496"/>
                <a:gd name="T49" fmla="*/ 353 h 422"/>
                <a:gd name="T50" fmla="*/ 204 w 496"/>
                <a:gd name="T51" fmla="*/ 359 h 422"/>
                <a:gd name="T52" fmla="*/ 208 w 496"/>
                <a:gd name="T53" fmla="*/ 364 h 422"/>
                <a:gd name="T54" fmla="*/ 213 w 496"/>
                <a:gd name="T55" fmla="*/ 368 h 422"/>
                <a:gd name="T56" fmla="*/ 218 w 496"/>
                <a:gd name="T57" fmla="*/ 371 h 422"/>
                <a:gd name="T58" fmla="*/ 224 w 496"/>
                <a:gd name="T59" fmla="*/ 373 h 422"/>
                <a:gd name="T60" fmla="*/ 231 w 496"/>
                <a:gd name="T61" fmla="*/ 376 h 422"/>
                <a:gd name="T62" fmla="*/ 239 w 496"/>
                <a:gd name="T63" fmla="*/ 377 h 422"/>
                <a:gd name="T64" fmla="*/ 248 w 496"/>
                <a:gd name="T65" fmla="*/ 377 h 422"/>
                <a:gd name="T66" fmla="*/ 248 w 496"/>
                <a:gd name="T67" fmla="*/ 377 h 422"/>
                <a:gd name="T68" fmla="*/ 257 w 496"/>
                <a:gd name="T69" fmla="*/ 377 h 422"/>
                <a:gd name="T70" fmla="*/ 266 w 496"/>
                <a:gd name="T71" fmla="*/ 376 h 422"/>
                <a:gd name="T72" fmla="*/ 273 w 496"/>
                <a:gd name="T73" fmla="*/ 373 h 422"/>
                <a:gd name="T74" fmla="*/ 279 w 496"/>
                <a:gd name="T75" fmla="*/ 371 h 422"/>
                <a:gd name="T76" fmla="*/ 284 w 496"/>
                <a:gd name="T77" fmla="*/ 368 h 422"/>
                <a:gd name="T78" fmla="*/ 288 w 496"/>
                <a:gd name="T79" fmla="*/ 364 h 422"/>
                <a:gd name="T80" fmla="*/ 291 w 496"/>
                <a:gd name="T81" fmla="*/ 359 h 422"/>
                <a:gd name="T82" fmla="*/ 294 w 496"/>
                <a:gd name="T83" fmla="*/ 353 h 422"/>
                <a:gd name="T84" fmla="*/ 382 w 496"/>
                <a:gd name="T85" fmla="*/ 140 h 422"/>
                <a:gd name="T86" fmla="*/ 403 w 496"/>
                <a:gd name="T87" fmla="*/ 422 h 422"/>
                <a:gd name="T88" fmla="*/ 496 w 496"/>
                <a:gd name="T89" fmla="*/ 422 h 422"/>
                <a:gd name="T90" fmla="*/ 454 w 496"/>
                <a:gd name="T91" fmla="*/ 2 h 422"/>
                <a:gd name="T92" fmla="*/ 454 w 496"/>
                <a:gd name="T93" fmla="*/ 2 h 422"/>
                <a:gd name="T94" fmla="*/ 438 w 496"/>
                <a:gd name="T95" fmla="*/ 1 h 422"/>
                <a:gd name="T96" fmla="*/ 412 w 496"/>
                <a:gd name="T97" fmla="*/ 0 h 422"/>
                <a:gd name="T98" fmla="*/ 412 w 496"/>
                <a:gd name="T99" fmla="*/ 0 h 422"/>
                <a:gd name="T100" fmla="*/ 397 w 496"/>
                <a:gd name="T101" fmla="*/ 1 h 422"/>
                <a:gd name="T102" fmla="*/ 385 w 496"/>
                <a:gd name="T103" fmla="*/ 1 h 422"/>
                <a:gd name="T104" fmla="*/ 374 w 496"/>
                <a:gd name="T105" fmla="*/ 3 h 422"/>
                <a:gd name="T106" fmla="*/ 365 w 496"/>
                <a:gd name="T107" fmla="*/ 7 h 422"/>
                <a:gd name="T108" fmla="*/ 356 w 496"/>
                <a:gd name="T109" fmla="*/ 11 h 422"/>
                <a:gd name="T110" fmla="*/ 348 w 496"/>
                <a:gd name="T111" fmla="*/ 19 h 422"/>
                <a:gd name="T112" fmla="*/ 342 w 496"/>
                <a:gd name="T113" fmla="*/ 28 h 422"/>
                <a:gd name="T114" fmla="*/ 337 w 496"/>
                <a:gd name="T115" fmla="*/ 39 h 422"/>
                <a:gd name="T116" fmla="*/ 255 w 496"/>
                <a:gd name="T117" fmla="*/ 246 h 4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96" h="422">
                  <a:moveTo>
                    <a:pt x="255" y="246"/>
                  </a:moveTo>
                  <a:lnTo>
                    <a:pt x="255" y="246"/>
                  </a:lnTo>
                  <a:lnTo>
                    <a:pt x="251" y="257"/>
                  </a:lnTo>
                  <a:lnTo>
                    <a:pt x="248" y="270"/>
                  </a:lnTo>
                  <a:lnTo>
                    <a:pt x="248" y="270"/>
                  </a:lnTo>
                  <a:lnTo>
                    <a:pt x="244" y="257"/>
                  </a:lnTo>
                  <a:lnTo>
                    <a:pt x="241" y="246"/>
                  </a:lnTo>
                  <a:lnTo>
                    <a:pt x="159" y="39"/>
                  </a:lnTo>
                  <a:lnTo>
                    <a:pt x="159" y="39"/>
                  </a:lnTo>
                  <a:lnTo>
                    <a:pt x="153" y="28"/>
                  </a:lnTo>
                  <a:lnTo>
                    <a:pt x="147" y="19"/>
                  </a:lnTo>
                  <a:lnTo>
                    <a:pt x="140" y="11"/>
                  </a:lnTo>
                  <a:lnTo>
                    <a:pt x="132" y="7"/>
                  </a:lnTo>
                  <a:lnTo>
                    <a:pt x="122" y="3"/>
                  </a:lnTo>
                  <a:lnTo>
                    <a:pt x="110" y="1"/>
                  </a:lnTo>
                  <a:lnTo>
                    <a:pt x="98" y="1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58" y="1"/>
                  </a:lnTo>
                  <a:lnTo>
                    <a:pt x="42" y="2"/>
                  </a:lnTo>
                  <a:lnTo>
                    <a:pt x="0" y="422"/>
                  </a:lnTo>
                  <a:lnTo>
                    <a:pt x="93" y="422"/>
                  </a:lnTo>
                  <a:lnTo>
                    <a:pt x="113" y="140"/>
                  </a:lnTo>
                  <a:lnTo>
                    <a:pt x="201" y="353"/>
                  </a:lnTo>
                  <a:lnTo>
                    <a:pt x="201" y="353"/>
                  </a:lnTo>
                  <a:lnTo>
                    <a:pt x="204" y="359"/>
                  </a:lnTo>
                  <a:lnTo>
                    <a:pt x="208" y="364"/>
                  </a:lnTo>
                  <a:lnTo>
                    <a:pt x="213" y="368"/>
                  </a:lnTo>
                  <a:lnTo>
                    <a:pt x="218" y="371"/>
                  </a:lnTo>
                  <a:lnTo>
                    <a:pt x="224" y="373"/>
                  </a:lnTo>
                  <a:lnTo>
                    <a:pt x="231" y="376"/>
                  </a:lnTo>
                  <a:lnTo>
                    <a:pt x="239" y="377"/>
                  </a:lnTo>
                  <a:lnTo>
                    <a:pt x="248" y="377"/>
                  </a:lnTo>
                  <a:lnTo>
                    <a:pt x="248" y="377"/>
                  </a:lnTo>
                  <a:lnTo>
                    <a:pt x="257" y="377"/>
                  </a:lnTo>
                  <a:lnTo>
                    <a:pt x="266" y="376"/>
                  </a:lnTo>
                  <a:lnTo>
                    <a:pt x="273" y="373"/>
                  </a:lnTo>
                  <a:lnTo>
                    <a:pt x="279" y="371"/>
                  </a:lnTo>
                  <a:lnTo>
                    <a:pt x="284" y="368"/>
                  </a:lnTo>
                  <a:lnTo>
                    <a:pt x="288" y="364"/>
                  </a:lnTo>
                  <a:lnTo>
                    <a:pt x="291" y="359"/>
                  </a:lnTo>
                  <a:lnTo>
                    <a:pt x="294" y="353"/>
                  </a:lnTo>
                  <a:lnTo>
                    <a:pt x="382" y="140"/>
                  </a:lnTo>
                  <a:lnTo>
                    <a:pt x="403" y="422"/>
                  </a:lnTo>
                  <a:lnTo>
                    <a:pt x="496" y="422"/>
                  </a:lnTo>
                  <a:lnTo>
                    <a:pt x="454" y="2"/>
                  </a:lnTo>
                  <a:lnTo>
                    <a:pt x="454" y="2"/>
                  </a:lnTo>
                  <a:lnTo>
                    <a:pt x="438" y="1"/>
                  </a:lnTo>
                  <a:lnTo>
                    <a:pt x="412" y="0"/>
                  </a:lnTo>
                  <a:lnTo>
                    <a:pt x="412" y="0"/>
                  </a:lnTo>
                  <a:lnTo>
                    <a:pt x="397" y="1"/>
                  </a:lnTo>
                  <a:lnTo>
                    <a:pt x="385" y="1"/>
                  </a:lnTo>
                  <a:lnTo>
                    <a:pt x="374" y="3"/>
                  </a:lnTo>
                  <a:lnTo>
                    <a:pt x="365" y="7"/>
                  </a:lnTo>
                  <a:lnTo>
                    <a:pt x="356" y="11"/>
                  </a:lnTo>
                  <a:lnTo>
                    <a:pt x="348" y="19"/>
                  </a:lnTo>
                  <a:lnTo>
                    <a:pt x="342" y="28"/>
                  </a:lnTo>
                  <a:lnTo>
                    <a:pt x="337" y="39"/>
                  </a:lnTo>
                  <a:lnTo>
                    <a:pt x="255" y="24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55" name="Freeform 54"/>
            <p:cNvSpPr>
              <a:spLocks/>
            </p:cNvSpPr>
            <p:nvPr userDrawn="1"/>
          </p:nvSpPr>
          <p:spPr bwMode="auto">
            <a:xfrm>
              <a:off x="4671" y="4034"/>
              <a:ext cx="43" cy="29"/>
            </a:xfrm>
            <a:custGeom>
              <a:avLst/>
              <a:gdLst>
                <a:gd name="T0" fmla="*/ 171 w 171"/>
                <a:gd name="T1" fmla="*/ 93 h 116"/>
                <a:gd name="T2" fmla="*/ 171 w 171"/>
                <a:gd name="T3" fmla="*/ 93 h 116"/>
                <a:gd name="T4" fmla="*/ 151 w 171"/>
                <a:gd name="T5" fmla="*/ 99 h 116"/>
                <a:gd name="T6" fmla="*/ 125 w 171"/>
                <a:gd name="T7" fmla="*/ 108 h 116"/>
                <a:gd name="T8" fmla="*/ 110 w 171"/>
                <a:gd name="T9" fmla="*/ 111 h 116"/>
                <a:gd name="T10" fmla="*/ 96 w 171"/>
                <a:gd name="T11" fmla="*/ 114 h 116"/>
                <a:gd name="T12" fmla="*/ 82 w 171"/>
                <a:gd name="T13" fmla="*/ 116 h 116"/>
                <a:gd name="T14" fmla="*/ 67 w 171"/>
                <a:gd name="T15" fmla="*/ 116 h 116"/>
                <a:gd name="T16" fmla="*/ 67 w 171"/>
                <a:gd name="T17" fmla="*/ 116 h 116"/>
                <a:gd name="T18" fmla="*/ 54 w 171"/>
                <a:gd name="T19" fmla="*/ 116 h 116"/>
                <a:gd name="T20" fmla="*/ 41 w 171"/>
                <a:gd name="T21" fmla="*/ 114 h 116"/>
                <a:gd name="T22" fmla="*/ 30 w 171"/>
                <a:gd name="T23" fmla="*/ 110 h 116"/>
                <a:gd name="T24" fmla="*/ 24 w 171"/>
                <a:gd name="T25" fmla="*/ 108 h 116"/>
                <a:gd name="T26" fmla="*/ 19 w 171"/>
                <a:gd name="T27" fmla="*/ 105 h 116"/>
                <a:gd name="T28" fmla="*/ 15 w 171"/>
                <a:gd name="T29" fmla="*/ 101 h 116"/>
                <a:gd name="T30" fmla="*/ 11 w 171"/>
                <a:gd name="T31" fmla="*/ 97 h 116"/>
                <a:gd name="T32" fmla="*/ 8 w 171"/>
                <a:gd name="T33" fmla="*/ 92 h 116"/>
                <a:gd name="T34" fmla="*/ 5 w 171"/>
                <a:gd name="T35" fmla="*/ 87 h 116"/>
                <a:gd name="T36" fmla="*/ 3 w 171"/>
                <a:gd name="T37" fmla="*/ 82 h 116"/>
                <a:gd name="T38" fmla="*/ 2 w 171"/>
                <a:gd name="T39" fmla="*/ 76 h 116"/>
                <a:gd name="T40" fmla="*/ 1 w 171"/>
                <a:gd name="T41" fmla="*/ 69 h 116"/>
                <a:gd name="T42" fmla="*/ 0 w 171"/>
                <a:gd name="T43" fmla="*/ 61 h 116"/>
                <a:gd name="T44" fmla="*/ 0 w 171"/>
                <a:gd name="T45" fmla="*/ 61 h 116"/>
                <a:gd name="T46" fmla="*/ 1 w 171"/>
                <a:gd name="T47" fmla="*/ 49 h 116"/>
                <a:gd name="T48" fmla="*/ 4 w 171"/>
                <a:gd name="T49" fmla="*/ 38 h 116"/>
                <a:gd name="T50" fmla="*/ 6 w 171"/>
                <a:gd name="T51" fmla="*/ 33 h 116"/>
                <a:gd name="T52" fmla="*/ 9 w 171"/>
                <a:gd name="T53" fmla="*/ 27 h 116"/>
                <a:gd name="T54" fmla="*/ 13 w 171"/>
                <a:gd name="T55" fmla="*/ 23 h 116"/>
                <a:gd name="T56" fmla="*/ 16 w 171"/>
                <a:gd name="T57" fmla="*/ 19 h 116"/>
                <a:gd name="T58" fmla="*/ 21 w 171"/>
                <a:gd name="T59" fmla="*/ 16 h 116"/>
                <a:gd name="T60" fmla="*/ 26 w 171"/>
                <a:gd name="T61" fmla="*/ 13 h 116"/>
                <a:gd name="T62" fmla="*/ 33 w 171"/>
                <a:gd name="T63" fmla="*/ 10 h 116"/>
                <a:gd name="T64" fmla="*/ 39 w 171"/>
                <a:gd name="T65" fmla="*/ 8 h 116"/>
                <a:gd name="T66" fmla="*/ 55 w 171"/>
                <a:gd name="T67" fmla="*/ 5 h 116"/>
                <a:gd name="T68" fmla="*/ 72 w 171"/>
                <a:gd name="T69" fmla="*/ 3 h 116"/>
                <a:gd name="T70" fmla="*/ 171 w 171"/>
                <a:gd name="T71" fmla="*/ 0 h 116"/>
                <a:gd name="T72" fmla="*/ 171 w 171"/>
                <a:gd name="T73" fmla="*/ 93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71" h="116">
                  <a:moveTo>
                    <a:pt x="171" y="93"/>
                  </a:moveTo>
                  <a:lnTo>
                    <a:pt x="171" y="93"/>
                  </a:lnTo>
                  <a:lnTo>
                    <a:pt x="151" y="99"/>
                  </a:lnTo>
                  <a:lnTo>
                    <a:pt x="125" y="108"/>
                  </a:lnTo>
                  <a:lnTo>
                    <a:pt x="110" y="111"/>
                  </a:lnTo>
                  <a:lnTo>
                    <a:pt x="96" y="114"/>
                  </a:lnTo>
                  <a:lnTo>
                    <a:pt x="82" y="116"/>
                  </a:lnTo>
                  <a:lnTo>
                    <a:pt x="67" y="116"/>
                  </a:lnTo>
                  <a:lnTo>
                    <a:pt x="67" y="116"/>
                  </a:lnTo>
                  <a:lnTo>
                    <a:pt x="54" y="116"/>
                  </a:lnTo>
                  <a:lnTo>
                    <a:pt x="41" y="114"/>
                  </a:lnTo>
                  <a:lnTo>
                    <a:pt x="30" y="110"/>
                  </a:lnTo>
                  <a:lnTo>
                    <a:pt x="24" y="108"/>
                  </a:lnTo>
                  <a:lnTo>
                    <a:pt x="19" y="105"/>
                  </a:lnTo>
                  <a:lnTo>
                    <a:pt x="15" y="101"/>
                  </a:lnTo>
                  <a:lnTo>
                    <a:pt x="11" y="97"/>
                  </a:lnTo>
                  <a:lnTo>
                    <a:pt x="8" y="92"/>
                  </a:lnTo>
                  <a:lnTo>
                    <a:pt x="5" y="87"/>
                  </a:lnTo>
                  <a:lnTo>
                    <a:pt x="3" y="82"/>
                  </a:lnTo>
                  <a:lnTo>
                    <a:pt x="2" y="76"/>
                  </a:lnTo>
                  <a:lnTo>
                    <a:pt x="1" y="69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1" y="49"/>
                  </a:lnTo>
                  <a:lnTo>
                    <a:pt x="4" y="38"/>
                  </a:lnTo>
                  <a:lnTo>
                    <a:pt x="6" y="33"/>
                  </a:lnTo>
                  <a:lnTo>
                    <a:pt x="9" y="27"/>
                  </a:lnTo>
                  <a:lnTo>
                    <a:pt x="13" y="23"/>
                  </a:lnTo>
                  <a:lnTo>
                    <a:pt x="16" y="19"/>
                  </a:lnTo>
                  <a:lnTo>
                    <a:pt x="21" y="16"/>
                  </a:lnTo>
                  <a:lnTo>
                    <a:pt x="26" y="13"/>
                  </a:lnTo>
                  <a:lnTo>
                    <a:pt x="33" y="10"/>
                  </a:lnTo>
                  <a:lnTo>
                    <a:pt x="39" y="8"/>
                  </a:lnTo>
                  <a:lnTo>
                    <a:pt x="55" y="5"/>
                  </a:lnTo>
                  <a:lnTo>
                    <a:pt x="72" y="3"/>
                  </a:lnTo>
                  <a:lnTo>
                    <a:pt x="171" y="0"/>
                  </a:lnTo>
                  <a:lnTo>
                    <a:pt x="171" y="9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56" name="Freeform 55"/>
            <p:cNvSpPr>
              <a:spLocks/>
            </p:cNvSpPr>
            <p:nvPr userDrawn="1"/>
          </p:nvSpPr>
          <p:spPr bwMode="auto">
            <a:xfrm>
              <a:off x="4649" y="3974"/>
              <a:ext cx="88" cy="107"/>
            </a:xfrm>
            <a:custGeom>
              <a:avLst/>
              <a:gdLst>
                <a:gd name="T0" fmla="*/ 205 w 352"/>
                <a:gd name="T1" fmla="*/ 0 h 428"/>
                <a:gd name="T2" fmla="*/ 147 w 352"/>
                <a:gd name="T3" fmla="*/ 4 h 428"/>
                <a:gd name="T4" fmla="*/ 97 w 352"/>
                <a:gd name="T5" fmla="*/ 12 h 428"/>
                <a:gd name="T6" fmla="*/ 58 w 352"/>
                <a:gd name="T7" fmla="*/ 23 h 428"/>
                <a:gd name="T8" fmla="*/ 33 w 352"/>
                <a:gd name="T9" fmla="*/ 33 h 428"/>
                <a:gd name="T10" fmla="*/ 52 w 352"/>
                <a:gd name="T11" fmla="*/ 102 h 428"/>
                <a:gd name="T12" fmla="*/ 92 w 352"/>
                <a:gd name="T13" fmla="*/ 91 h 428"/>
                <a:gd name="T14" fmla="*/ 133 w 352"/>
                <a:gd name="T15" fmla="*/ 82 h 428"/>
                <a:gd name="T16" fmla="*/ 179 w 352"/>
                <a:gd name="T17" fmla="*/ 79 h 428"/>
                <a:gd name="T18" fmla="*/ 197 w 352"/>
                <a:gd name="T19" fmla="*/ 80 h 428"/>
                <a:gd name="T20" fmla="*/ 221 w 352"/>
                <a:gd name="T21" fmla="*/ 84 h 428"/>
                <a:gd name="T22" fmla="*/ 234 w 352"/>
                <a:gd name="T23" fmla="*/ 90 h 428"/>
                <a:gd name="T24" fmla="*/ 244 w 352"/>
                <a:gd name="T25" fmla="*/ 98 h 428"/>
                <a:gd name="T26" fmla="*/ 251 w 352"/>
                <a:gd name="T27" fmla="*/ 108 h 428"/>
                <a:gd name="T28" fmla="*/ 256 w 352"/>
                <a:gd name="T29" fmla="*/ 120 h 428"/>
                <a:gd name="T30" fmla="*/ 260 w 352"/>
                <a:gd name="T31" fmla="*/ 137 h 428"/>
                <a:gd name="T32" fmla="*/ 260 w 352"/>
                <a:gd name="T33" fmla="*/ 176 h 428"/>
                <a:gd name="T34" fmla="*/ 179 w 352"/>
                <a:gd name="T35" fmla="*/ 176 h 428"/>
                <a:gd name="T36" fmla="*/ 132 w 352"/>
                <a:gd name="T37" fmla="*/ 179 h 428"/>
                <a:gd name="T38" fmla="*/ 93 w 352"/>
                <a:gd name="T39" fmla="*/ 187 h 428"/>
                <a:gd name="T40" fmla="*/ 61 w 352"/>
                <a:gd name="T41" fmla="*/ 200 h 428"/>
                <a:gd name="T42" fmla="*/ 38 w 352"/>
                <a:gd name="T43" fmla="*/ 216 h 428"/>
                <a:gd name="T44" fmla="*/ 20 w 352"/>
                <a:gd name="T45" fmla="*/ 236 h 428"/>
                <a:gd name="T46" fmla="*/ 9 w 352"/>
                <a:gd name="T47" fmla="*/ 257 h 428"/>
                <a:gd name="T48" fmla="*/ 2 w 352"/>
                <a:gd name="T49" fmla="*/ 282 h 428"/>
                <a:gd name="T50" fmla="*/ 0 w 352"/>
                <a:gd name="T51" fmla="*/ 307 h 428"/>
                <a:gd name="T52" fmla="*/ 1 w 352"/>
                <a:gd name="T53" fmla="*/ 323 h 428"/>
                <a:gd name="T54" fmla="*/ 7 w 352"/>
                <a:gd name="T55" fmla="*/ 352 h 428"/>
                <a:gd name="T56" fmla="*/ 19 w 352"/>
                <a:gd name="T57" fmla="*/ 376 h 428"/>
                <a:gd name="T58" fmla="*/ 35 w 352"/>
                <a:gd name="T59" fmla="*/ 394 h 428"/>
                <a:gd name="T60" fmla="*/ 54 w 352"/>
                <a:gd name="T61" fmla="*/ 408 h 428"/>
                <a:gd name="T62" fmla="*/ 77 w 352"/>
                <a:gd name="T63" fmla="*/ 418 h 428"/>
                <a:gd name="T64" fmla="*/ 101 w 352"/>
                <a:gd name="T65" fmla="*/ 424 h 428"/>
                <a:gd name="T66" fmla="*/ 126 w 352"/>
                <a:gd name="T67" fmla="*/ 427 h 428"/>
                <a:gd name="T68" fmla="*/ 138 w 352"/>
                <a:gd name="T69" fmla="*/ 428 h 428"/>
                <a:gd name="T70" fmla="*/ 164 w 352"/>
                <a:gd name="T71" fmla="*/ 426 h 428"/>
                <a:gd name="T72" fmla="*/ 209 w 352"/>
                <a:gd name="T73" fmla="*/ 418 h 428"/>
                <a:gd name="T74" fmla="*/ 241 w 352"/>
                <a:gd name="T75" fmla="*/ 406 h 428"/>
                <a:gd name="T76" fmla="*/ 260 w 352"/>
                <a:gd name="T77" fmla="*/ 397 h 428"/>
                <a:gd name="T78" fmla="*/ 264 w 352"/>
                <a:gd name="T79" fmla="*/ 396 h 428"/>
                <a:gd name="T80" fmla="*/ 270 w 352"/>
                <a:gd name="T81" fmla="*/ 398 h 428"/>
                <a:gd name="T82" fmla="*/ 284 w 352"/>
                <a:gd name="T83" fmla="*/ 404 h 428"/>
                <a:gd name="T84" fmla="*/ 311 w 352"/>
                <a:gd name="T85" fmla="*/ 411 h 428"/>
                <a:gd name="T86" fmla="*/ 352 w 352"/>
                <a:gd name="T87" fmla="*/ 413 h 428"/>
                <a:gd name="T88" fmla="*/ 352 w 352"/>
                <a:gd name="T89" fmla="*/ 122 h 428"/>
                <a:gd name="T90" fmla="*/ 350 w 352"/>
                <a:gd name="T91" fmla="*/ 92 h 428"/>
                <a:gd name="T92" fmla="*/ 343 w 352"/>
                <a:gd name="T93" fmla="*/ 66 h 428"/>
                <a:gd name="T94" fmla="*/ 331 w 352"/>
                <a:gd name="T95" fmla="*/ 45 h 428"/>
                <a:gd name="T96" fmla="*/ 314 w 352"/>
                <a:gd name="T97" fmla="*/ 29 h 428"/>
                <a:gd name="T98" fmla="*/ 293 w 352"/>
                <a:gd name="T99" fmla="*/ 15 h 428"/>
                <a:gd name="T100" fmla="*/ 268 w 352"/>
                <a:gd name="T101" fmla="*/ 7 h 428"/>
                <a:gd name="T102" fmla="*/ 238 w 352"/>
                <a:gd name="T103" fmla="*/ 2 h 428"/>
                <a:gd name="T104" fmla="*/ 205 w 352"/>
                <a:gd name="T105" fmla="*/ 0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52" h="428">
                  <a:moveTo>
                    <a:pt x="205" y="0"/>
                  </a:moveTo>
                  <a:lnTo>
                    <a:pt x="205" y="0"/>
                  </a:lnTo>
                  <a:lnTo>
                    <a:pt x="176" y="1"/>
                  </a:lnTo>
                  <a:lnTo>
                    <a:pt x="147" y="4"/>
                  </a:lnTo>
                  <a:lnTo>
                    <a:pt x="121" y="7"/>
                  </a:lnTo>
                  <a:lnTo>
                    <a:pt x="97" y="12"/>
                  </a:lnTo>
                  <a:lnTo>
                    <a:pt x="77" y="17"/>
                  </a:lnTo>
                  <a:lnTo>
                    <a:pt x="58" y="23"/>
                  </a:lnTo>
                  <a:lnTo>
                    <a:pt x="44" y="28"/>
                  </a:lnTo>
                  <a:lnTo>
                    <a:pt x="33" y="33"/>
                  </a:lnTo>
                  <a:lnTo>
                    <a:pt x="52" y="102"/>
                  </a:lnTo>
                  <a:lnTo>
                    <a:pt x="52" y="102"/>
                  </a:lnTo>
                  <a:lnTo>
                    <a:pt x="63" y="98"/>
                  </a:lnTo>
                  <a:lnTo>
                    <a:pt x="92" y="91"/>
                  </a:lnTo>
                  <a:lnTo>
                    <a:pt x="111" y="86"/>
                  </a:lnTo>
                  <a:lnTo>
                    <a:pt x="133" y="82"/>
                  </a:lnTo>
                  <a:lnTo>
                    <a:pt x="155" y="80"/>
                  </a:lnTo>
                  <a:lnTo>
                    <a:pt x="179" y="79"/>
                  </a:lnTo>
                  <a:lnTo>
                    <a:pt x="179" y="79"/>
                  </a:lnTo>
                  <a:lnTo>
                    <a:pt x="197" y="80"/>
                  </a:lnTo>
                  <a:lnTo>
                    <a:pt x="214" y="82"/>
                  </a:lnTo>
                  <a:lnTo>
                    <a:pt x="221" y="84"/>
                  </a:lnTo>
                  <a:lnTo>
                    <a:pt x="228" y="86"/>
                  </a:lnTo>
                  <a:lnTo>
                    <a:pt x="234" y="90"/>
                  </a:lnTo>
                  <a:lnTo>
                    <a:pt x="239" y="94"/>
                  </a:lnTo>
                  <a:lnTo>
                    <a:pt x="244" y="98"/>
                  </a:lnTo>
                  <a:lnTo>
                    <a:pt x="248" y="102"/>
                  </a:lnTo>
                  <a:lnTo>
                    <a:pt x="251" y="108"/>
                  </a:lnTo>
                  <a:lnTo>
                    <a:pt x="254" y="114"/>
                  </a:lnTo>
                  <a:lnTo>
                    <a:pt x="256" y="120"/>
                  </a:lnTo>
                  <a:lnTo>
                    <a:pt x="258" y="129"/>
                  </a:lnTo>
                  <a:lnTo>
                    <a:pt x="260" y="137"/>
                  </a:lnTo>
                  <a:lnTo>
                    <a:pt x="260" y="146"/>
                  </a:lnTo>
                  <a:lnTo>
                    <a:pt x="260" y="176"/>
                  </a:lnTo>
                  <a:lnTo>
                    <a:pt x="179" y="176"/>
                  </a:lnTo>
                  <a:lnTo>
                    <a:pt x="179" y="176"/>
                  </a:lnTo>
                  <a:lnTo>
                    <a:pt x="154" y="177"/>
                  </a:lnTo>
                  <a:lnTo>
                    <a:pt x="132" y="179"/>
                  </a:lnTo>
                  <a:lnTo>
                    <a:pt x="111" y="182"/>
                  </a:lnTo>
                  <a:lnTo>
                    <a:pt x="93" y="187"/>
                  </a:lnTo>
                  <a:lnTo>
                    <a:pt x="77" y="192"/>
                  </a:lnTo>
                  <a:lnTo>
                    <a:pt x="61" y="200"/>
                  </a:lnTo>
                  <a:lnTo>
                    <a:pt x="49" y="207"/>
                  </a:lnTo>
                  <a:lnTo>
                    <a:pt x="38" y="216"/>
                  </a:lnTo>
                  <a:lnTo>
                    <a:pt x="29" y="225"/>
                  </a:lnTo>
                  <a:lnTo>
                    <a:pt x="20" y="236"/>
                  </a:lnTo>
                  <a:lnTo>
                    <a:pt x="14" y="246"/>
                  </a:lnTo>
                  <a:lnTo>
                    <a:pt x="9" y="257"/>
                  </a:lnTo>
                  <a:lnTo>
                    <a:pt x="5" y="270"/>
                  </a:lnTo>
                  <a:lnTo>
                    <a:pt x="2" y="282"/>
                  </a:lnTo>
                  <a:lnTo>
                    <a:pt x="1" y="294"/>
                  </a:lnTo>
                  <a:lnTo>
                    <a:pt x="0" y="307"/>
                  </a:lnTo>
                  <a:lnTo>
                    <a:pt x="0" y="307"/>
                  </a:lnTo>
                  <a:lnTo>
                    <a:pt x="1" y="323"/>
                  </a:lnTo>
                  <a:lnTo>
                    <a:pt x="3" y="338"/>
                  </a:lnTo>
                  <a:lnTo>
                    <a:pt x="7" y="352"/>
                  </a:lnTo>
                  <a:lnTo>
                    <a:pt x="12" y="364"/>
                  </a:lnTo>
                  <a:lnTo>
                    <a:pt x="19" y="376"/>
                  </a:lnTo>
                  <a:lnTo>
                    <a:pt x="27" y="386"/>
                  </a:lnTo>
                  <a:lnTo>
                    <a:pt x="35" y="394"/>
                  </a:lnTo>
                  <a:lnTo>
                    <a:pt x="45" y="401"/>
                  </a:lnTo>
                  <a:lnTo>
                    <a:pt x="54" y="408"/>
                  </a:lnTo>
                  <a:lnTo>
                    <a:pt x="65" y="414"/>
                  </a:lnTo>
                  <a:lnTo>
                    <a:pt x="77" y="418"/>
                  </a:lnTo>
                  <a:lnTo>
                    <a:pt x="89" y="422"/>
                  </a:lnTo>
                  <a:lnTo>
                    <a:pt x="101" y="424"/>
                  </a:lnTo>
                  <a:lnTo>
                    <a:pt x="113" y="426"/>
                  </a:lnTo>
                  <a:lnTo>
                    <a:pt x="126" y="427"/>
                  </a:lnTo>
                  <a:lnTo>
                    <a:pt x="138" y="428"/>
                  </a:lnTo>
                  <a:lnTo>
                    <a:pt x="138" y="428"/>
                  </a:lnTo>
                  <a:lnTo>
                    <a:pt x="151" y="427"/>
                  </a:lnTo>
                  <a:lnTo>
                    <a:pt x="164" y="426"/>
                  </a:lnTo>
                  <a:lnTo>
                    <a:pt x="189" y="423"/>
                  </a:lnTo>
                  <a:lnTo>
                    <a:pt x="209" y="418"/>
                  </a:lnTo>
                  <a:lnTo>
                    <a:pt x="227" y="412"/>
                  </a:lnTo>
                  <a:lnTo>
                    <a:pt x="241" y="406"/>
                  </a:lnTo>
                  <a:lnTo>
                    <a:pt x="252" y="401"/>
                  </a:lnTo>
                  <a:lnTo>
                    <a:pt x="260" y="397"/>
                  </a:lnTo>
                  <a:lnTo>
                    <a:pt x="264" y="396"/>
                  </a:lnTo>
                  <a:lnTo>
                    <a:pt x="264" y="396"/>
                  </a:lnTo>
                  <a:lnTo>
                    <a:pt x="266" y="397"/>
                  </a:lnTo>
                  <a:lnTo>
                    <a:pt x="270" y="398"/>
                  </a:lnTo>
                  <a:lnTo>
                    <a:pt x="276" y="401"/>
                  </a:lnTo>
                  <a:lnTo>
                    <a:pt x="284" y="404"/>
                  </a:lnTo>
                  <a:lnTo>
                    <a:pt x="295" y="407"/>
                  </a:lnTo>
                  <a:lnTo>
                    <a:pt x="311" y="411"/>
                  </a:lnTo>
                  <a:lnTo>
                    <a:pt x="329" y="412"/>
                  </a:lnTo>
                  <a:lnTo>
                    <a:pt x="352" y="413"/>
                  </a:lnTo>
                  <a:lnTo>
                    <a:pt x="352" y="122"/>
                  </a:lnTo>
                  <a:lnTo>
                    <a:pt x="352" y="122"/>
                  </a:lnTo>
                  <a:lnTo>
                    <a:pt x="352" y="106"/>
                  </a:lnTo>
                  <a:lnTo>
                    <a:pt x="350" y="92"/>
                  </a:lnTo>
                  <a:lnTo>
                    <a:pt x="347" y="78"/>
                  </a:lnTo>
                  <a:lnTo>
                    <a:pt x="343" y="66"/>
                  </a:lnTo>
                  <a:lnTo>
                    <a:pt x="337" y="56"/>
                  </a:lnTo>
                  <a:lnTo>
                    <a:pt x="331" y="45"/>
                  </a:lnTo>
                  <a:lnTo>
                    <a:pt x="323" y="36"/>
                  </a:lnTo>
                  <a:lnTo>
                    <a:pt x="314" y="29"/>
                  </a:lnTo>
                  <a:lnTo>
                    <a:pt x="304" y="22"/>
                  </a:lnTo>
                  <a:lnTo>
                    <a:pt x="293" y="15"/>
                  </a:lnTo>
                  <a:lnTo>
                    <a:pt x="281" y="11"/>
                  </a:lnTo>
                  <a:lnTo>
                    <a:pt x="268" y="7"/>
                  </a:lnTo>
                  <a:lnTo>
                    <a:pt x="253" y="4"/>
                  </a:lnTo>
                  <a:lnTo>
                    <a:pt x="238" y="2"/>
                  </a:lnTo>
                  <a:lnTo>
                    <a:pt x="223" y="1"/>
                  </a:lnTo>
                  <a:lnTo>
                    <a:pt x="205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57" name="Freeform 10"/>
            <p:cNvSpPr>
              <a:spLocks/>
            </p:cNvSpPr>
            <p:nvPr userDrawn="1"/>
          </p:nvSpPr>
          <p:spPr bwMode="auto">
            <a:xfrm>
              <a:off x="4936" y="4034"/>
              <a:ext cx="43" cy="29"/>
            </a:xfrm>
            <a:custGeom>
              <a:avLst/>
              <a:gdLst>
                <a:gd name="T0" fmla="*/ 171 w 171"/>
                <a:gd name="T1" fmla="*/ 93 h 116"/>
                <a:gd name="T2" fmla="*/ 171 w 171"/>
                <a:gd name="T3" fmla="*/ 93 h 116"/>
                <a:gd name="T4" fmla="*/ 152 w 171"/>
                <a:gd name="T5" fmla="*/ 99 h 116"/>
                <a:gd name="T6" fmla="*/ 125 w 171"/>
                <a:gd name="T7" fmla="*/ 108 h 116"/>
                <a:gd name="T8" fmla="*/ 111 w 171"/>
                <a:gd name="T9" fmla="*/ 111 h 116"/>
                <a:gd name="T10" fmla="*/ 95 w 171"/>
                <a:gd name="T11" fmla="*/ 114 h 116"/>
                <a:gd name="T12" fmla="*/ 81 w 171"/>
                <a:gd name="T13" fmla="*/ 116 h 116"/>
                <a:gd name="T14" fmla="*/ 68 w 171"/>
                <a:gd name="T15" fmla="*/ 116 h 116"/>
                <a:gd name="T16" fmla="*/ 68 w 171"/>
                <a:gd name="T17" fmla="*/ 116 h 116"/>
                <a:gd name="T18" fmla="*/ 54 w 171"/>
                <a:gd name="T19" fmla="*/ 116 h 116"/>
                <a:gd name="T20" fmla="*/ 41 w 171"/>
                <a:gd name="T21" fmla="*/ 114 h 116"/>
                <a:gd name="T22" fmla="*/ 29 w 171"/>
                <a:gd name="T23" fmla="*/ 110 h 116"/>
                <a:gd name="T24" fmla="*/ 24 w 171"/>
                <a:gd name="T25" fmla="*/ 108 h 116"/>
                <a:gd name="T26" fmla="*/ 20 w 171"/>
                <a:gd name="T27" fmla="*/ 105 h 116"/>
                <a:gd name="T28" fmla="*/ 16 w 171"/>
                <a:gd name="T29" fmla="*/ 101 h 116"/>
                <a:gd name="T30" fmla="*/ 12 w 171"/>
                <a:gd name="T31" fmla="*/ 97 h 116"/>
                <a:gd name="T32" fmla="*/ 9 w 171"/>
                <a:gd name="T33" fmla="*/ 92 h 116"/>
                <a:gd name="T34" fmla="*/ 6 w 171"/>
                <a:gd name="T35" fmla="*/ 87 h 116"/>
                <a:gd name="T36" fmla="*/ 3 w 171"/>
                <a:gd name="T37" fmla="*/ 82 h 116"/>
                <a:gd name="T38" fmla="*/ 1 w 171"/>
                <a:gd name="T39" fmla="*/ 76 h 116"/>
                <a:gd name="T40" fmla="*/ 0 w 171"/>
                <a:gd name="T41" fmla="*/ 69 h 116"/>
                <a:gd name="T42" fmla="*/ 0 w 171"/>
                <a:gd name="T43" fmla="*/ 61 h 116"/>
                <a:gd name="T44" fmla="*/ 0 w 171"/>
                <a:gd name="T45" fmla="*/ 61 h 116"/>
                <a:gd name="T46" fmla="*/ 1 w 171"/>
                <a:gd name="T47" fmla="*/ 49 h 116"/>
                <a:gd name="T48" fmla="*/ 4 w 171"/>
                <a:gd name="T49" fmla="*/ 38 h 116"/>
                <a:gd name="T50" fmla="*/ 7 w 171"/>
                <a:gd name="T51" fmla="*/ 33 h 116"/>
                <a:gd name="T52" fmla="*/ 10 w 171"/>
                <a:gd name="T53" fmla="*/ 27 h 116"/>
                <a:gd name="T54" fmla="*/ 13 w 171"/>
                <a:gd name="T55" fmla="*/ 23 h 116"/>
                <a:gd name="T56" fmla="*/ 17 w 171"/>
                <a:gd name="T57" fmla="*/ 19 h 116"/>
                <a:gd name="T58" fmla="*/ 22 w 171"/>
                <a:gd name="T59" fmla="*/ 16 h 116"/>
                <a:gd name="T60" fmla="*/ 27 w 171"/>
                <a:gd name="T61" fmla="*/ 13 h 116"/>
                <a:gd name="T62" fmla="*/ 33 w 171"/>
                <a:gd name="T63" fmla="*/ 10 h 116"/>
                <a:gd name="T64" fmla="*/ 39 w 171"/>
                <a:gd name="T65" fmla="*/ 8 h 116"/>
                <a:gd name="T66" fmla="*/ 55 w 171"/>
                <a:gd name="T67" fmla="*/ 5 h 116"/>
                <a:gd name="T68" fmla="*/ 73 w 171"/>
                <a:gd name="T69" fmla="*/ 3 h 116"/>
                <a:gd name="T70" fmla="*/ 171 w 171"/>
                <a:gd name="T71" fmla="*/ 0 h 116"/>
                <a:gd name="T72" fmla="*/ 171 w 171"/>
                <a:gd name="T73" fmla="*/ 93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71" h="116">
                  <a:moveTo>
                    <a:pt x="171" y="93"/>
                  </a:moveTo>
                  <a:lnTo>
                    <a:pt x="171" y="93"/>
                  </a:lnTo>
                  <a:lnTo>
                    <a:pt x="152" y="99"/>
                  </a:lnTo>
                  <a:lnTo>
                    <a:pt x="125" y="108"/>
                  </a:lnTo>
                  <a:lnTo>
                    <a:pt x="111" y="111"/>
                  </a:lnTo>
                  <a:lnTo>
                    <a:pt x="95" y="114"/>
                  </a:lnTo>
                  <a:lnTo>
                    <a:pt x="81" y="116"/>
                  </a:lnTo>
                  <a:lnTo>
                    <a:pt x="68" y="116"/>
                  </a:lnTo>
                  <a:lnTo>
                    <a:pt x="68" y="116"/>
                  </a:lnTo>
                  <a:lnTo>
                    <a:pt x="54" y="116"/>
                  </a:lnTo>
                  <a:lnTo>
                    <a:pt x="41" y="114"/>
                  </a:lnTo>
                  <a:lnTo>
                    <a:pt x="29" y="110"/>
                  </a:lnTo>
                  <a:lnTo>
                    <a:pt x="24" y="108"/>
                  </a:lnTo>
                  <a:lnTo>
                    <a:pt x="20" y="105"/>
                  </a:lnTo>
                  <a:lnTo>
                    <a:pt x="16" y="101"/>
                  </a:lnTo>
                  <a:lnTo>
                    <a:pt x="12" y="97"/>
                  </a:lnTo>
                  <a:lnTo>
                    <a:pt x="9" y="92"/>
                  </a:lnTo>
                  <a:lnTo>
                    <a:pt x="6" y="87"/>
                  </a:lnTo>
                  <a:lnTo>
                    <a:pt x="3" y="82"/>
                  </a:lnTo>
                  <a:lnTo>
                    <a:pt x="1" y="76"/>
                  </a:lnTo>
                  <a:lnTo>
                    <a:pt x="0" y="69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1" y="49"/>
                  </a:lnTo>
                  <a:lnTo>
                    <a:pt x="4" y="38"/>
                  </a:lnTo>
                  <a:lnTo>
                    <a:pt x="7" y="33"/>
                  </a:lnTo>
                  <a:lnTo>
                    <a:pt x="10" y="27"/>
                  </a:lnTo>
                  <a:lnTo>
                    <a:pt x="13" y="23"/>
                  </a:lnTo>
                  <a:lnTo>
                    <a:pt x="17" y="19"/>
                  </a:lnTo>
                  <a:lnTo>
                    <a:pt x="22" y="16"/>
                  </a:lnTo>
                  <a:lnTo>
                    <a:pt x="27" y="13"/>
                  </a:lnTo>
                  <a:lnTo>
                    <a:pt x="33" y="10"/>
                  </a:lnTo>
                  <a:lnTo>
                    <a:pt x="39" y="8"/>
                  </a:lnTo>
                  <a:lnTo>
                    <a:pt x="55" y="5"/>
                  </a:lnTo>
                  <a:lnTo>
                    <a:pt x="73" y="3"/>
                  </a:lnTo>
                  <a:lnTo>
                    <a:pt x="171" y="0"/>
                  </a:lnTo>
                  <a:lnTo>
                    <a:pt x="171" y="9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58" name="Freeform 11"/>
            <p:cNvSpPr>
              <a:spLocks/>
            </p:cNvSpPr>
            <p:nvPr userDrawn="1"/>
          </p:nvSpPr>
          <p:spPr bwMode="auto">
            <a:xfrm>
              <a:off x="4914" y="3974"/>
              <a:ext cx="88" cy="107"/>
            </a:xfrm>
            <a:custGeom>
              <a:avLst/>
              <a:gdLst>
                <a:gd name="T0" fmla="*/ 206 w 353"/>
                <a:gd name="T1" fmla="*/ 0 h 428"/>
                <a:gd name="T2" fmla="*/ 148 w 353"/>
                <a:gd name="T3" fmla="*/ 4 h 428"/>
                <a:gd name="T4" fmla="*/ 98 w 353"/>
                <a:gd name="T5" fmla="*/ 12 h 428"/>
                <a:gd name="T6" fmla="*/ 59 w 353"/>
                <a:gd name="T7" fmla="*/ 23 h 428"/>
                <a:gd name="T8" fmla="*/ 33 w 353"/>
                <a:gd name="T9" fmla="*/ 33 h 428"/>
                <a:gd name="T10" fmla="*/ 53 w 353"/>
                <a:gd name="T11" fmla="*/ 102 h 428"/>
                <a:gd name="T12" fmla="*/ 92 w 353"/>
                <a:gd name="T13" fmla="*/ 91 h 428"/>
                <a:gd name="T14" fmla="*/ 132 w 353"/>
                <a:gd name="T15" fmla="*/ 82 h 428"/>
                <a:gd name="T16" fmla="*/ 178 w 353"/>
                <a:gd name="T17" fmla="*/ 79 h 428"/>
                <a:gd name="T18" fmla="*/ 198 w 353"/>
                <a:gd name="T19" fmla="*/ 80 h 428"/>
                <a:gd name="T20" fmla="*/ 221 w 353"/>
                <a:gd name="T21" fmla="*/ 84 h 428"/>
                <a:gd name="T22" fmla="*/ 233 w 353"/>
                <a:gd name="T23" fmla="*/ 90 h 428"/>
                <a:gd name="T24" fmla="*/ 244 w 353"/>
                <a:gd name="T25" fmla="*/ 98 h 428"/>
                <a:gd name="T26" fmla="*/ 252 w 353"/>
                <a:gd name="T27" fmla="*/ 108 h 428"/>
                <a:gd name="T28" fmla="*/ 257 w 353"/>
                <a:gd name="T29" fmla="*/ 120 h 428"/>
                <a:gd name="T30" fmla="*/ 259 w 353"/>
                <a:gd name="T31" fmla="*/ 137 h 428"/>
                <a:gd name="T32" fmla="*/ 260 w 353"/>
                <a:gd name="T33" fmla="*/ 176 h 428"/>
                <a:gd name="T34" fmla="*/ 178 w 353"/>
                <a:gd name="T35" fmla="*/ 176 h 428"/>
                <a:gd name="T36" fmla="*/ 131 w 353"/>
                <a:gd name="T37" fmla="*/ 179 h 428"/>
                <a:gd name="T38" fmla="*/ 92 w 353"/>
                <a:gd name="T39" fmla="*/ 187 h 428"/>
                <a:gd name="T40" fmla="*/ 62 w 353"/>
                <a:gd name="T41" fmla="*/ 200 h 428"/>
                <a:gd name="T42" fmla="*/ 38 w 353"/>
                <a:gd name="T43" fmla="*/ 216 h 428"/>
                <a:gd name="T44" fmla="*/ 21 w 353"/>
                <a:gd name="T45" fmla="*/ 236 h 428"/>
                <a:gd name="T46" fmla="*/ 9 w 353"/>
                <a:gd name="T47" fmla="*/ 257 h 428"/>
                <a:gd name="T48" fmla="*/ 3 w 353"/>
                <a:gd name="T49" fmla="*/ 282 h 428"/>
                <a:gd name="T50" fmla="*/ 0 w 353"/>
                <a:gd name="T51" fmla="*/ 307 h 428"/>
                <a:gd name="T52" fmla="*/ 2 w 353"/>
                <a:gd name="T53" fmla="*/ 323 h 428"/>
                <a:gd name="T54" fmla="*/ 8 w 353"/>
                <a:gd name="T55" fmla="*/ 352 h 428"/>
                <a:gd name="T56" fmla="*/ 19 w 353"/>
                <a:gd name="T57" fmla="*/ 376 h 428"/>
                <a:gd name="T58" fmla="*/ 35 w 353"/>
                <a:gd name="T59" fmla="*/ 394 h 428"/>
                <a:gd name="T60" fmla="*/ 55 w 353"/>
                <a:gd name="T61" fmla="*/ 408 h 428"/>
                <a:gd name="T62" fmla="*/ 77 w 353"/>
                <a:gd name="T63" fmla="*/ 418 h 428"/>
                <a:gd name="T64" fmla="*/ 101 w 353"/>
                <a:gd name="T65" fmla="*/ 424 h 428"/>
                <a:gd name="T66" fmla="*/ 125 w 353"/>
                <a:gd name="T67" fmla="*/ 427 h 428"/>
                <a:gd name="T68" fmla="*/ 137 w 353"/>
                <a:gd name="T69" fmla="*/ 428 h 428"/>
                <a:gd name="T70" fmla="*/ 165 w 353"/>
                <a:gd name="T71" fmla="*/ 426 h 428"/>
                <a:gd name="T72" fmla="*/ 210 w 353"/>
                <a:gd name="T73" fmla="*/ 418 h 428"/>
                <a:gd name="T74" fmla="*/ 242 w 353"/>
                <a:gd name="T75" fmla="*/ 406 h 428"/>
                <a:gd name="T76" fmla="*/ 260 w 353"/>
                <a:gd name="T77" fmla="*/ 397 h 428"/>
                <a:gd name="T78" fmla="*/ 264 w 353"/>
                <a:gd name="T79" fmla="*/ 396 h 428"/>
                <a:gd name="T80" fmla="*/ 269 w 353"/>
                <a:gd name="T81" fmla="*/ 398 h 428"/>
                <a:gd name="T82" fmla="*/ 283 w 353"/>
                <a:gd name="T83" fmla="*/ 404 h 428"/>
                <a:gd name="T84" fmla="*/ 310 w 353"/>
                <a:gd name="T85" fmla="*/ 411 h 428"/>
                <a:gd name="T86" fmla="*/ 353 w 353"/>
                <a:gd name="T87" fmla="*/ 413 h 428"/>
                <a:gd name="T88" fmla="*/ 353 w 353"/>
                <a:gd name="T89" fmla="*/ 122 h 428"/>
                <a:gd name="T90" fmla="*/ 351 w 353"/>
                <a:gd name="T91" fmla="*/ 92 h 428"/>
                <a:gd name="T92" fmla="*/ 343 w 353"/>
                <a:gd name="T93" fmla="*/ 66 h 428"/>
                <a:gd name="T94" fmla="*/ 330 w 353"/>
                <a:gd name="T95" fmla="*/ 45 h 428"/>
                <a:gd name="T96" fmla="*/ 314 w 353"/>
                <a:gd name="T97" fmla="*/ 29 h 428"/>
                <a:gd name="T98" fmla="*/ 293 w 353"/>
                <a:gd name="T99" fmla="*/ 15 h 428"/>
                <a:gd name="T100" fmla="*/ 268 w 353"/>
                <a:gd name="T101" fmla="*/ 7 h 428"/>
                <a:gd name="T102" fmla="*/ 239 w 353"/>
                <a:gd name="T103" fmla="*/ 2 h 428"/>
                <a:gd name="T104" fmla="*/ 206 w 353"/>
                <a:gd name="T105" fmla="*/ 0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53" h="428">
                  <a:moveTo>
                    <a:pt x="206" y="0"/>
                  </a:moveTo>
                  <a:lnTo>
                    <a:pt x="206" y="0"/>
                  </a:lnTo>
                  <a:lnTo>
                    <a:pt x="175" y="1"/>
                  </a:lnTo>
                  <a:lnTo>
                    <a:pt x="148" y="4"/>
                  </a:lnTo>
                  <a:lnTo>
                    <a:pt x="121" y="7"/>
                  </a:lnTo>
                  <a:lnTo>
                    <a:pt x="98" y="12"/>
                  </a:lnTo>
                  <a:lnTo>
                    <a:pt x="77" y="17"/>
                  </a:lnTo>
                  <a:lnTo>
                    <a:pt x="59" y="23"/>
                  </a:lnTo>
                  <a:lnTo>
                    <a:pt x="44" y="28"/>
                  </a:lnTo>
                  <a:lnTo>
                    <a:pt x="33" y="33"/>
                  </a:lnTo>
                  <a:lnTo>
                    <a:pt x="53" y="102"/>
                  </a:lnTo>
                  <a:lnTo>
                    <a:pt x="53" y="102"/>
                  </a:lnTo>
                  <a:lnTo>
                    <a:pt x="64" y="98"/>
                  </a:lnTo>
                  <a:lnTo>
                    <a:pt x="92" y="91"/>
                  </a:lnTo>
                  <a:lnTo>
                    <a:pt x="111" y="86"/>
                  </a:lnTo>
                  <a:lnTo>
                    <a:pt x="132" y="82"/>
                  </a:lnTo>
                  <a:lnTo>
                    <a:pt x="155" y="80"/>
                  </a:lnTo>
                  <a:lnTo>
                    <a:pt x="178" y="79"/>
                  </a:lnTo>
                  <a:lnTo>
                    <a:pt x="178" y="79"/>
                  </a:lnTo>
                  <a:lnTo>
                    <a:pt x="198" y="80"/>
                  </a:lnTo>
                  <a:lnTo>
                    <a:pt x="214" y="82"/>
                  </a:lnTo>
                  <a:lnTo>
                    <a:pt x="221" y="84"/>
                  </a:lnTo>
                  <a:lnTo>
                    <a:pt x="227" y="86"/>
                  </a:lnTo>
                  <a:lnTo>
                    <a:pt x="233" y="90"/>
                  </a:lnTo>
                  <a:lnTo>
                    <a:pt x="240" y="94"/>
                  </a:lnTo>
                  <a:lnTo>
                    <a:pt x="244" y="98"/>
                  </a:lnTo>
                  <a:lnTo>
                    <a:pt x="248" y="102"/>
                  </a:lnTo>
                  <a:lnTo>
                    <a:pt x="252" y="108"/>
                  </a:lnTo>
                  <a:lnTo>
                    <a:pt x="255" y="114"/>
                  </a:lnTo>
                  <a:lnTo>
                    <a:pt x="257" y="120"/>
                  </a:lnTo>
                  <a:lnTo>
                    <a:pt x="258" y="129"/>
                  </a:lnTo>
                  <a:lnTo>
                    <a:pt x="259" y="137"/>
                  </a:lnTo>
                  <a:lnTo>
                    <a:pt x="260" y="146"/>
                  </a:lnTo>
                  <a:lnTo>
                    <a:pt x="260" y="176"/>
                  </a:lnTo>
                  <a:lnTo>
                    <a:pt x="178" y="176"/>
                  </a:lnTo>
                  <a:lnTo>
                    <a:pt x="178" y="176"/>
                  </a:lnTo>
                  <a:lnTo>
                    <a:pt x="154" y="177"/>
                  </a:lnTo>
                  <a:lnTo>
                    <a:pt x="131" y="179"/>
                  </a:lnTo>
                  <a:lnTo>
                    <a:pt x="111" y="182"/>
                  </a:lnTo>
                  <a:lnTo>
                    <a:pt x="92" y="187"/>
                  </a:lnTo>
                  <a:lnTo>
                    <a:pt x="76" y="192"/>
                  </a:lnTo>
                  <a:lnTo>
                    <a:pt x="62" y="200"/>
                  </a:lnTo>
                  <a:lnTo>
                    <a:pt x="50" y="207"/>
                  </a:lnTo>
                  <a:lnTo>
                    <a:pt x="38" y="216"/>
                  </a:lnTo>
                  <a:lnTo>
                    <a:pt x="28" y="225"/>
                  </a:lnTo>
                  <a:lnTo>
                    <a:pt x="21" y="236"/>
                  </a:lnTo>
                  <a:lnTo>
                    <a:pt x="14" y="246"/>
                  </a:lnTo>
                  <a:lnTo>
                    <a:pt x="9" y="257"/>
                  </a:lnTo>
                  <a:lnTo>
                    <a:pt x="6" y="270"/>
                  </a:lnTo>
                  <a:lnTo>
                    <a:pt x="3" y="282"/>
                  </a:lnTo>
                  <a:lnTo>
                    <a:pt x="0" y="294"/>
                  </a:lnTo>
                  <a:lnTo>
                    <a:pt x="0" y="307"/>
                  </a:lnTo>
                  <a:lnTo>
                    <a:pt x="0" y="307"/>
                  </a:lnTo>
                  <a:lnTo>
                    <a:pt x="2" y="323"/>
                  </a:lnTo>
                  <a:lnTo>
                    <a:pt x="4" y="338"/>
                  </a:lnTo>
                  <a:lnTo>
                    <a:pt x="8" y="352"/>
                  </a:lnTo>
                  <a:lnTo>
                    <a:pt x="13" y="364"/>
                  </a:lnTo>
                  <a:lnTo>
                    <a:pt x="19" y="376"/>
                  </a:lnTo>
                  <a:lnTo>
                    <a:pt x="27" y="386"/>
                  </a:lnTo>
                  <a:lnTo>
                    <a:pt x="35" y="394"/>
                  </a:lnTo>
                  <a:lnTo>
                    <a:pt x="44" y="401"/>
                  </a:lnTo>
                  <a:lnTo>
                    <a:pt x="55" y="408"/>
                  </a:lnTo>
                  <a:lnTo>
                    <a:pt x="66" y="414"/>
                  </a:lnTo>
                  <a:lnTo>
                    <a:pt x="77" y="418"/>
                  </a:lnTo>
                  <a:lnTo>
                    <a:pt x="88" y="422"/>
                  </a:lnTo>
                  <a:lnTo>
                    <a:pt x="101" y="424"/>
                  </a:lnTo>
                  <a:lnTo>
                    <a:pt x="113" y="426"/>
                  </a:lnTo>
                  <a:lnTo>
                    <a:pt x="125" y="427"/>
                  </a:lnTo>
                  <a:lnTo>
                    <a:pt x="137" y="428"/>
                  </a:lnTo>
                  <a:lnTo>
                    <a:pt x="137" y="428"/>
                  </a:lnTo>
                  <a:lnTo>
                    <a:pt x="152" y="427"/>
                  </a:lnTo>
                  <a:lnTo>
                    <a:pt x="165" y="426"/>
                  </a:lnTo>
                  <a:lnTo>
                    <a:pt x="188" y="423"/>
                  </a:lnTo>
                  <a:lnTo>
                    <a:pt x="210" y="418"/>
                  </a:lnTo>
                  <a:lnTo>
                    <a:pt x="227" y="412"/>
                  </a:lnTo>
                  <a:lnTo>
                    <a:pt x="242" y="406"/>
                  </a:lnTo>
                  <a:lnTo>
                    <a:pt x="253" y="401"/>
                  </a:lnTo>
                  <a:lnTo>
                    <a:pt x="260" y="397"/>
                  </a:lnTo>
                  <a:lnTo>
                    <a:pt x="264" y="396"/>
                  </a:lnTo>
                  <a:lnTo>
                    <a:pt x="264" y="396"/>
                  </a:lnTo>
                  <a:lnTo>
                    <a:pt x="266" y="397"/>
                  </a:lnTo>
                  <a:lnTo>
                    <a:pt x="269" y="398"/>
                  </a:lnTo>
                  <a:lnTo>
                    <a:pt x="275" y="401"/>
                  </a:lnTo>
                  <a:lnTo>
                    <a:pt x="283" y="404"/>
                  </a:lnTo>
                  <a:lnTo>
                    <a:pt x="296" y="407"/>
                  </a:lnTo>
                  <a:lnTo>
                    <a:pt x="310" y="411"/>
                  </a:lnTo>
                  <a:lnTo>
                    <a:pt x="329" y="412"/>
                  </a:lnTo>
                  <a:lnTo>
                    <a:pt x="353" y="413"/>
                  </a:lnTo>
                  <a:lnTo>
                    <a:pt x="353" y="122"/>
                  </a:lnTo>
                  <a:lnTo>
                    <a:pt x="353" y="122"/>
                  </a:lnTo>
                  <a:lnTo>
                    <a:pt x="353" y="106"/>
                  </a:lnTo>
                  <a:lnTo>
                    <a:pt x="351" y="92"/>
                  </a:lnTo>
                  <a:lnTo>
                    <a:pt x="348" y="78"/>
                  </a:lnTo>
                  <a:lnTo>
                    <a:pt x="343" y="66"/>
                  </a:lnTo>
                  <a:lnTo>
                    <a:pt x="338" y="56"/>
                  </a:lnTo>
                  <a:lnTo>
                    <a:pt x="330" y="45"/>
                  </a:lnTo>
                  <a:lnTo>
                    <a:pt x="323" y="36"/>
                  </a:lnTo>
                  <a:lnTo>
                    <a:pt x="314" y="29"/>
                  </a:lnTo>
                  <a:lnTo>
                    <a:pt x="304" y="22"/>
                  </a:lnTo>
                  <a:lnTo>
                    <a:pt x="293" y="15"/>
                  </a:lnTo>
                  <a:lnTo>
                    <a:pt x="281" y="11"/>
                  </a:lnTo>
                  <a:lnTo>
                    <a:pt x="268" y="7"/>
                  </a:lnTo>
                  <a:lnTo>
                    <a:pt x="254" y="4"/>
                  </a:lnTo>
                  <a:lnTo>
                    <a:pt x="239" y="2"/>
                  </a:lnTo>
                  <a:lnTo>
                    <a:pt x="222" y="1"/>
                  </a:lnTo>
                  <a:lnTo>
                    <a:pt x="20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59" name="Freeform 12"/>
            <p:cNvSpPr>
              <a:spLocks/>
            </p:cNvSpPr>
            <p:nvPr userDrawn="1"/>
          </p:nvSpPr>
          <p:spPr bwMode="auto">
            <a:xfrm>
              <a:off x="5263" y="3975"/>
              <a:ext cx="93" cy="106"/>
            </a:xfrm>
            <a:custGeom>
              <a:avLst/>
              <a:gdLst>
                <a:gd name="T0" fmla="*/ 281 w 374"/>
                <a:gd name="T1" fmla="*/ 313 h 424"/>
                <a:gd name="T2" fmla="*/ 246 w 374"/>
                <a:gd name="T3" fmla="*/ 327 h 424"/>
                <a:gd name="T4" fmla="*/ 217 w 374"/>
                <a:gd name="T5" fmla="*/ 336 h 424"/>
                <a:gd name="T6" fmla="*/ 184 w 374"/>
                <a:gd name="T7" fmla="*/ 341 h 424"/>
                <a:gd name="T8" fmla="*/ 167 w 374"/>
                <a:gd name="T9" fmla="*/ 342 h 424"/>
                <a:gd name="T10" fmla="*/ 145 w 374"/>
                <a:gd name="T11" fmla="*/ 341 h 424"/>
                <a:gd name="T12" fmla="*/ 129 w 374"/>
                <a:gd name="T13" fmla="*/ 337 h 424"/>
                <a:gd name="T14" fmla="*/ 116 w 374"/>
                <a:gd name="T15" fmla="*/ 329 h 424"/>
                <a:gd name="T16" fmla="*/ 106 w 374"/>
                <a:gd name="T17" fmla="*/ 319 h 424"/>
                <a:gd name="T18" fmla="*/ 99 w 374"/>
                <a:gd name="T19" fmla="*/ 307 h 424"/>
                <a:gd name="T20" fmla="*/ 95 w 374"/>
                <a:gd name="T21" fmla="*/ 290 h 424"/>
                <a:gd name="T22" fmla="*/ 93 w 374"/>
                <a:gd name="T23" fmla="*/ 248 h 424"/>
                <a:gd name="T24" fmla="*/ 79 w 374"/>
                <a:gd name="T25" fmla="*/ 0 h 424"/>
                <a:gd name="T26" fmla="*/ 59 w 374"/>
                <a:gd name="T27" fmla="*/ 0 h 424"/>
                <a:gd name="T28" fmla="*/ 13 w 374"/>
                <a:gd name="T29" fmla="*/ 4 h 424"/>
                <a:gd name="T30" fmla="*/ 0 w 374"/>
                <a:gd name="T31" fmla="*/ 259 h 424"/>
                <a:gd name="T32" fmla="*/ 0 w 374"/>
                <a:gd name="T33" fmla="*/ 280 h 424"/>
                <a:gd name="T34" fmla="*/ 3 w 374"/>
                <a:gd name="T35" fmla="*/ 316 h 424"/>
                <a:gd name="T36" fmla="*/ 9 w 374"/>
                <a:gd name="T37" fmla="*/ 347 h 424"/>
                <a:gd name="T38" fmla="*/ 21 w 374"/>
                <a:gd name="T39" fmla="*/ 373 h 424"/>
                <a:gd name="T40" fmla="*/ 36 w 374"/>
                <a:gd name="T41" fmla="*/ 393 h 424"/>
                <a:gd name="T42" fmla="*/ 58 w 374"/>
                <a:gd name="T43" fmla="*/ 408 h 424"/>
                <a:gd name="T44" fmla="*/ 86 w 374"/>
                <a:gd name="T45" fmla="*/ 418 h 424"/>
                <a:gd name="T46" fmla="*/ 121 w 374"/>
                <a:gd name="T47" fmla="*/ 423 h 424"/>
                <a:gd name="T48" fmla="*/ 141 w 374"/>
                <a:gd name="T49" fmla="*/ 424 h 424"/>
                <a:gd name="T50" fmla="*/ 172 w 374"/>
                <a:gd name="T51" fmla="*/ 422 h 424"/>
                <a:gd name="T52" fmla="*/ 199 w 374"/>
                <a:gd name="T53" fmla="*/ 418 h 424"/>
                <a:gd name="T54" fmla="*/ 243 w 374"/>
                <a:gd name="T55" fmla="*/ 407 h 424"/>
                <a:gd name="T56" fmla="*/ 271 w 374"/>
                <a:gd name="T57" fmla="*/ 395 h 424"/>
                <a:gd name="T58" fmla="*/ 283 w 374"/>
                <a:gd name="T59" fmla="*/ 390 h 424"/>
                <a:gd name="T60" fmla="*/ 296 w 374"/>
                <a:gd name="T61" fmla="*/ 396 h 424"/>
                <a:gd name="T62" fmla="*/ 319 w 374"/>
                <a:gd name="T63" fmla="*/ 402 h 424"/>
                <a:gd name="T64" fmla="*/ 353 w 374"/>
                <a:gd name="T65" fmla="*/ 408 h 424"/>
                <a:gd name="T66" fmla="*/ 374 w 374"/>
                <a:gd name="T67" fmla="*/ 6 h 424"/>
                <a:gd name="T68" fmla="*/ 342 w 374"/>
                <a:gd name="T69" fmla="*/ 2 h 424"/>
                <a:gd name="T70" fmla="*/ 299 w 374"/>
                <a:gd name="T71" fmla="*/ 0 h 424"/>
                <a:gd name="T72" fmla="*/ 281 w 374"/>
                <a:gd name="T73" fmla="*/ 313 h 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74" h="424">
                  <a:moveTo>
                    <a:pt x="281" y="313"/>
                  </a:moveTo>
                  <a:lnTo>
                    <a:pt x="281" y="313"/>
                  </a:lnTo>
                  <a:lnTo>
                    <a:pt x="260" y="322"/>
                  </a:lnTo>
                  <a:lnTo>
                    <a:pt x="246" y="327"/>
                  </a:lnTo>
                  <a:lnTo>
                    <a:pt x="232" y="331"/>
                  </a:lnTo>
                  <a:lnTo>
                    <a:pt x="217" y="336"/>
                  </a:lnTo>
                  <a:lnTo>
                    <a:pt x="200" y="339"/>
                  </a:lnTo>
                  <a:lnTo>
                    <a:pt x="184" y="341"/>
                  </a:lnTo>
                  <a:lnTo>
                    <a:pt x="167" y="342"/>
                  </a:lnTo>
                  <a:lnTo>
                    <a:pt x="167" y="342"/>
                  </a:lnTo>
                  <a:lnTo>
                    <a:pt x="155" y="342"/>
                  </a:lnTo>
                  <a:lnTo>
                    <a:pt x="145" y="341"/>
                  </a:lnTo>
                  <a:lnTo>
                    <a:pt x="136" y="339"/>
                  </a:lnTo>
                  <a:lnTo>
                    <a:pt x="129" y="337"/>
                  </a:lnTo>
                  <a:lnTo>
                    <a:pt x="122" y="333"/>
                  </a:lnTo>
                  <a:lnTo>
                    <a:pt x="116" y="329"/>
                  </a:lnTo>
                  <a:lnTo>
                    <a:pt x="110" y="324"/>
                  </a:lnTo>
                  <a:lnTo>
                    <a:pt x="106" y="319"/>
                  </a:lnTo>
                  <a:lnTo>
                    <a:pt x="102" y="313"/>
                  </a:lnTo>
                  <a:lnTo>
                    <a:pt x="99" y="307"/>
                  </a:lnTo>
                  <a:lnTo>
                    <a:pt x="97" y="298"/>
                  </a:lnTo>
                  <a:lnTo>
                    <a:pt x="95" y="290"/>
                  </a:lnTo>
                  <a:lnTo>
                    <a:pt x="93" y="271"/>
                  </a:lnTo>
                  <a:lnTo>
                    <a:pt x="93" y="248"/>
                  </a:lnTo>
                  <a:lnTo>
                    <a:pt x="93" y="0"/>
                  </a:lnTo>
                  <a:lnTo>
                    <a:pt x="79" y="0"/>
                  </a:lnTo>
                  <a:lnTo>
                    <a:pt x="79" y="0"/>
                  </a:lnTo>
                  <a:lnTo>
                    <a:pt x="59" y="0"/>
                  </a:lnTo>
                  <a:lnTo>
                    <a:pt x="36" y="2"/>
                  </a:lnTo>
                  <a:lnTo>
                    <a:pt x="13" y="4"/>
                  </a:lnTo>
                  <a:lnTo>
                    <a:pt x="0" y="6"/>
                  </a:lnTo>
                  <a:lnTo>
                    <a:pt x="0" y="259"/>
                  </a:lnTo>
                  <a:lnTo>
                    <a:pt x="0" y="259"/>
                  </a:lnTo>
                  <a:lnTo>
                    <a:pt x="0" y="280"/>
                  </a:lnTo>
                  <a:lnTo>
                    <a:pt x="1" y="298"/>
                  </a:lnTo>
                  <a:lnTo>
                    <a:pt x="3" y="316"/>
                  </a:lnTo>
                  <a:lnTo>
                    <a:pt x="5" y="332"/>
                  </a:lnTo>
                  <a:lnTo>
                    <a:pt x="9" y="347"/>
                  </a:lnTo>
                  <a:lnTo>
                    <a:pt x="14" y="360"/>
                  </a:lnTo>
                  <a:lnTo>
                    <a:pt x="21" y="373"/>
                  </a:lnTo>
                  <a:lnTo>
                    <a:pt x="28" y="383"/>
                  </a:lnTo>
                  <a:lnTo>
                    <a:pt x="36" y="393"/>
                  </a:lnTo>
                  <a:lnTo>
                    <a:pt x="46" y="401"/>
                  </a:lnTo>
                  <a:lnTo>
                    <a:pt x="58" y="408"/>
                  </a:lnTo>
                  <a:lnTo>
                    <a:pt x="71" y="414"/>
                  </a:lnTo>
                  <a:lnTo>
                    <a:pt x="86" y="418"/>
                  </a:lnTo>
                  <a:lnTo>
                    <a:pt x="102" y="421"/>
                  </a:lnTo>
                  <a:lnTo>
                    <a:pt x="121" y="423"/>
                  </a:lnTo>
                  <a:lnTo>
                    <a:pt x="141" y="424"/>
                  </a:lnTo>
                  <a:lnTo>
                    <a:pt x="141" y="424"/>
                  </a:lnTo>
                  <a:lnTo>
                    <a:pt x="157" y="423"/>
                  </a:lnTo>
                  <a:lnTo>
                    <a:pt x="172" y="422"/>
                  </a:lnTo>
                  <a:lnTo>
                    <a:pt x="186" y="421"/>
                  </a:lnTo>
                  <a:lnTo>
                    <a:pt x="199" y="418"/>
                  </a:lnTo>
                  <a:lnTo>
                    <a:pt x="223" y="413"/>
                  </a:lnTo>
                  <a:lnTo>
                    <a:pt x="243" y="407"/>
                  </a:lnTo>
                  <a:lnTo>
                    <a:pt x="260" y="400"/>
                  </a:lnTo>
                  <a:lnTo>
                    <a:pt x="271" y="395"/>
                  </a:lnTo>
                  <a:lnTo>
                    <a:pt x="283" y="390"/>
                  </a:lnTo>
                  <a:lnTo>
                    <a:pt x="283" y="390"/>
                  </a:lnTo>
                  <a:lnTo>
                    <a:pt x="289" y="393"/>
                  </a:lnTo>
                  <a:lnTo>
                    <a:pt x="296" y="396"/>
                  </a:lnTo>
                  <a:lnTo>
                    <a:pt x="307" y="399"/>
                  </a:lnTo>
                  <a:lnTo>
                    <a:pt x="319" y="402"/>
                  </a:lnTo>
                  <a:lnTo>
                    <a:pt x="334" y="405"/>
                  </a:lnTo>
                  <a:lnTo>
                    <a:pt x="353" y="408"/>
                  </a:lnTo>
                  <a:lnTo>
                    <a:pt x="374" y="409"/>
                  </a:lnTo>
                  <a:lnTo>
                    <a:pt x="374" y="6"/>
                  </a:lnTo>
                  <a:lnTo>
                    <a:pt x="374" y="6"/>
                  </a:lnTo>
                  <a:lnTo>
                    <a:pt x="342" y="2"/>
                  </a:lnTo>
                  <a:lnTo>
                    <a:pt x="320" y="1"/>
                  </a:lnTo>
                  <a:lnTo>
                    <a:pt x="299" y="0"/>
                  </a:lnTo>
                  <a:lnTo>
                    <a:pt x="281" y="0"/>
                  </a:lnTo>
                  <a:lnTo>
                    <a:pt x="281" y="31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60" name="Freeform 13"/>
            <p:cNvSpPr>
              <a:spLocks/>
            </p:cNvSpPr>
            <p:nvPr userDrawn="1"/>
          </p:nvSpPr>
          <p:spPr bwMode="auto">
            <a:xfrm>
              <a:off x="5383" y="3974"/>
              <a:ext cx="78" cy="107"/>
            </a:xfrm>
            <a:custGeom>
              <a:avLst/>
              <a:gdLst>
                <a:gd name="T0" fmla="*/ 11 w 311"/>
                <a:gd name="T1" fmla="*/ 415 h 428"/>
                <a:gd name="T2" fmla="*/ 83 w 311"/>
                <a:gd name="T3" fmla="*/ 425 h 428"/>
                <a:gd name="T4" fmla="*/ 138 w 311"/>
                <a:gd name="T5" fmla="*/ 428 h 428"/>
                <a:gd name="T6" fmla="*/ 183 w 311"/>
                <a:gd name="T7" fmla="*/ 425 h 428"/>
                <a:gd name="T8" fmla="*/ 227 w 311"/>
                <a:gd name="T9" fmla="*/ 414 h 428"/>
                <a:gd name="T10" fmla="*/ 265 w 311"/>
                <a:gd name="T11" fmla="*/ 394 h 428"/>
                <a:gd name="T12" fmla="*/ 295 w 311"/>
                <a:gd name="T13" fmla="*/ 363 h 428"/>
                <a:gd name="T14" fmla="*/ 310 w 311"/>
                <a:gd name="T15" fmla="*/ 318 h 428"/>
                <a:gd name="T16" fmla="*/ 310 w 311"/>
                <a:gd name="T17" fmla="*/ 288 h 428"/>
                <a:gd name="T18" fmla="*/ 302 w 311"/>
                <a:gd name="T19" fmla="*/ 256 h 428"/>
                <a:gd name="T20" fmla="*/ 283 w 311"/>
                <a:gd name="T21" fmla="*/ 231 h 428"/>
                <a:gd name="T22" fmla="*/ 257 w 311"/>
                <a:gd name="T23" fmla="*/ 211 h 428"/>
                <a:gd name="T24" fmla="*/ 209 w 311"/>
                <a:gd name="T25" fmla="*/ 187 h 428"/>
                <a:gd name="T26" fmla="*/ 149 w 311"/>
                <a:gd name="T27" fmla="*/ 164 h 428"/>
                <a:gd name="T28" fmla="*/ 113 w 311"/>
                <a:gd name="T29" fmla="*/ 144 h 428"/>
                <a:gd name="T30" fmla="*/ 103 w 311"/>
                <a:gd name="T31" fmla="*/ 132 h 428"/>
                <a:gd name="T32" fmla="*/ 100 w 311"/>
                <a:gd name="T33" fmla="*/ 116 h 428"/>
                <a:gd name="T34" fmla="*/ 102 w 311"/>
                <a:gd name="T35" fmla="*/ 104 h 428"/>
                <a:gd name="T36" fmla="*/ 116 w 311"/>
                <a:gd name="T37" fmla="*/ 86 h 428"/>
                <a:gd name="T38" fmla="*/ 132 w 311"/>
                <a:gd name="T39" fmla="*/ 78 h 428"/>
                <a:gd name="T40" fmla="*/ 156 w 311"/>
                <a:gd name="T41" fmla="*/ 74 h 428"/>
                <a:gd name="T42" fmla="*/ 185 w 311"/>
                <a:gd name="T43" fmla="*/ 75 h 428"/>
                <a:gd name="T44" fmla="*/ 238 w 311"/>
                <a:gd name="T45" fmla="*/ 85 h 428"/>
                <a:gd name="T46" fmla="*/ 295 w 311"/>
                <a:gd name="T47" fmla="*/ 30 h 428"/>
                <a:gd name="T48" fmla="*/ 263 w 311"/>
                <a:gd name="T49" fmla="*/ 16 h 428"/>
                <a:gd name="T50" fmla="*/ 207 w 311"/>
                <a:gd name="T51" fmla="*/ 4 h 428"/>
                <a:gd name="T52" fmla="*/ 158 w 311"/>
                <a:gd name="T53" fmla="*/ 0 h 428"/>
                <a:gd name="T54" fmla="*/ 115 w 311"/>
                <a:gd name="T55" fmla="*/ 4 h 428"/>
                <a:gd name="T56" fmla="*/ 76 w 311"/>
                <a:gd name="T57" fmla="*/ 17 h 428"/>
                <a:gd name="T58" fmla="*/ 42 w 311"/>
                <a:gd name="T59" fmla="*/ 39 h 428"/>
                <a:gd name="T60" fmla="*/ 19 w 311"/>
                <a:gd name="T61" fmla="*/ 69 h 428"/>
                <a:gd name="T62" fmla="*/ 7 w 311"/>
                <a:gd name="T63" fmla="*/ 107 h 428"/>
                <a:gd name="T64" fmla="*/ 7 w 311"/>
                <a:gd name="T65" fmla="*/ 137 h 428"/>
                <a:gd name="T66" fmla="*/ 19 w 311"/>
                <a:gd name="T67" fmla="*/ 175 h 428"/>
                <a:gd name="T68" fmla="*/ 42 w 311"/>
                <a:gd name="T69" fmla="*/ 203 h 428"/>
                <a:gd name="T70" fmla="*/ 73 w 311"/>
                <a:gd name="T71" fmla="*/ 223 h 428"/>
                <a:gd name="T72" fmla="*/ 119 w 311"/>
                <a:gd name="T73" fmla="*/ 243 h 428"/>
                <a:gd name="T74" fmla="*/ 171 w 311"/>
                <a:gd name="T75" fmla="*/ 261 h 428"/>
                <a:gd name="T76" fmla="*/ 205 w 311"/>
                <a:gd name="T77" fmla="*/ 280 h 428"/>
                <a:gd name="T78" fmla="*/ 216 w 311"/>
                <a:gd name="T79" fmla="*/ 296 h 428"/>
                <a:gd name="T80" fmla="*/ 217 w 311"/>
                <a:gd name="T81" fmla="*/ 306 h 428"/>
                <a:gd name="T82" fmla="*/ 212 w 311"/>
                <a:gd name="T83" fmla="*/ 328 h 428"/>
                <a:gd name="T84" fmla="*/ 202 w 311"/>
                <a:gd name="T85" fmla="*/ 340 h 428"/>
                <a:gd name="T86" fmla="*/ 184 w 311"/>
                <a:gd name="T87" fmla="*/ 348 h 428"/>
                <a:gd name="T88" fmla="*/ 158 w 311"/>
                <a:gd name="T89" fmla="*/ 353 h 428"/>
                <a:gd name="T90" fmla="*/ 113 w 311"/>
                <a:gd name="T91" fmla="*/ 354 h 428"/>
                <a:gd name="T92" fmla="*/ 28 w 311"/>
                <a:gd name="T93" fmla="*/ 344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11" h="428">
                  <a:moveTo>
                    <a:pt x="0" y="413"/>
                  </a:moveTo>
                  <a:lnTo>
                    <a:pt x="0" y="413"/>
                  </a:lnTo>
                  <a:lnTo>
                    <a:pt x="11" y="415"/>
                  </a:lnTo>
                  <a:lnTo>
                    <a:pt x="39" y="420"/>
                  </a:lnTo>
                  <a:lnTo>
                    <a:pt x="60" y="423"/>
                  </a:lnTo>
                  <a:lnTo>
                    <a:pt x="83" y="425"/>
                  </a:lnTo>
                  <a:lnTo>
                    <a:pt x="110" y="427"/>
                  </a:lnTo>
                  <a:lnTo>
                    <a:pt x="138" y="428"/>
                  </a:lnTo>
                  <a:lnTo>
                    <a:pt x="138" y="428"/>
                  </a:lnTo>
                  <a:lnTo>
                    <a:pt x="154" y="427"/>
                  </a:lnTo>
                  <a:lnTo>
                    <a:pt x="168" y="426"/>
                  </a:lnTo>
                  <a:lnTo>
                    <a:pt x="183" y="425"/>
                  </a:lnTo>
                  <a:lnTo>
                    <a:pt x="198" y="422"/>
                  </a:lnTo>
                  <a:lnTo>
                    <a:pt x="213" y="419"/>
                  </a:lnTo>
                  <a:lnTo>
                    <a:pt x="227" y="414"/>
                  </a:lnTo>
                  <a:lnTo>
                    <a:pt x="241" y="408"/>
                  </a:lnTo>
                  <a:lnTo>
                    <a:pt x="254" y="402"/>
                  </a:lnTo>
                  <a:lnTo>
                    <a:pt x="265" y="394"/>
                  </a:lnTo>
                  <a:lnTo>
                    <a:pt x="276" y="385"/>
                  </a:lnTo>
                  <a:lnTo>
                    <a:pt x="286" y="375"/>
                  </a:lnTo>
                  <a:lnTo>
                    <a:pt x="295" y="363"/>
                  </a:lnTo>
                  <a:lnTo>
                    <a:pt x="302" y="350"/>
                  </a:lnTo>
                  <a:lnTo>
                    <a:pt x="307" y="334"/>
                  </a:lnTo>
                  <a:lnTo>
                    <a:pt x="310" y="318"/>
                  </a:lnTo>
                  <a:lnTo>
                    <a:pt x="311" y="300"/>
                  </a:lnTo>
                  <a:lnTo>
                    <a:pt x="311" y="300"/>
                  </a:lnTo>
                  <a:lnTo>
                    <a:pt x="310" y="288"/>
                  </a:lnTo>
                  <a:lnTo>
                    <a:pt x="309" y="277"/>
                  </a:lnTo>
                  <a:lnTo>
                    <a:pt x="306" y="266"/>
                  </a:lnTo>
                  <a:lnTo>
                    <a:pt x="302" y="256"/>
                  </a:lnTo>
                  <a:lnTo>
                    <a:pt x="297" y="248"/>
                  </a:lnTo>
                  <a:lnTo>
                    <a:pt x="291" y="239"/>
                  </a:lnTo>
                  <a:lnTo>
                    <a:pt x="283" y="231"/>
                  </a:lnTo>
                  <a:lnTo>
                    <a:pt x="276" y="224"/>
                  </a:lnTo>
                  <a:lnTo>
                    <a:pt x="267" y="217"/>
                  </a:lnTo>
                  <a:lnTo>
                    <a:pt x="257" y="211"/>
                  </a:lnTo>
                  <a:lnTo>
                    <a:pt x="247" y="204"/>
                  </a:lnTo>
                  <a:lnTo>
                    <a:pt x="234" y="199"/>
                  </a:lnTo>
                  <a:lnTo>
                    <a:pt x="209" y="187"/>
                  </a:lnTo>
                  <a:lnTo>
                    <a:pt x="180" y="176"/>
                  </a:lnTo>
                  <a:lnTo>
                    <a:pt x="180" y="176"/>
                  </a:lnTo>
                  <a:lnTo>
                    <a:pt x="149" y="164"/>
                  </a:lnTo>
                  <a:lnTo>
                    <a:pt x="135" y="157"/>
                  </a:lnTo>
                  <a:lnTo>
                    <a:pt x="123" y="151"/>
                  </a:lnTo>
                  <a:lnTo>
                    <a:pt x="113" y="144"/>
                  </a:lnTo>
                  <a:lnTo>
                    <a:pt x="109" y="140"/>
                  </a:lnTo>
                  <a:lnTo>
                    <a:pt x="106" y="136"/>
                  </a:lnTo>
                  <a:lnTo>
                    <a:pt x="103" y="132"/>
                  </a:lnTo>
                  <a:lnTo>
                    <a:pt x="101" y="127"/>
                  </a:lnTo>
                  <a:lnTo>
                    <a:pt x="100" y="121"/>
                  </a:lnTo>
                  <a:lnTo>
                    <a:pt x="100" y="116"/>
                  </a:lnTo>
                  <a:lnTo>
                    <a:pt x="100" y="116"/>
                  </a:lnTo>
                  <a:lnTo>
                    <a:pt x="100" y="110"/>
                  </a:lnTo>
                  <a:lnTo>
                    <a:pt x="102" y="104"/>
                  </a:lnTo>
                  <a:lnTo>
                    <a:pt x="106" y="97"/>
                  </a:lnTo>
                  <a:lnTo>
                    <a:pt x="112" y="90"/>
                  </a:lnTo>
                  <a:lnTo>
                    <a:pt x="116" y="86"/>
                  </a:lnTo>
                  <a:lnTo>
                    <a:pt x="120" y="83"/>
                  </a:lnTo>
                  <a:lnTo>
                    <a:pt x="126" y="81"/>
                  </a:lnTo>
                  <a:lnTo>
                    <a:pt x="132" y="78"/>
                  </a:lnTo>
                  <a:lnTo>
                    <a:pt x="139" y="76"/>
                  </a:lnTo>
                  <a:lnTo>
                    <a:pt x="147" y="75"/>
                  </a:lnTo>
                  <a:lnTo>
                    <a:pt x="156" y="74"/>
                  </a:lnTo>
                  <a:lnTo>
                    <a:pt x="166" y="74"/>
                  </a:lnTo>
                  <a:lnTo>
                    <a:pt x="166" y="74"/>
                  </a:lnTo>
                  <a:lnTo>
                    <a:pt x="185" y="75"/>
                  </a:lnTo>
                  <a:lnTo>
                    <a:pt x="205" y="77"/>
                  </a:lnTo>
                  <a:lnTo>
                    <a:pt x="222" y="81"/>
                  </a:lnTo>
                  <a:lnTo>
                    <a:pt x="238" y="85"/>
                  </a:lnTo>
                  <a:lnTo>
                    <a:pt x="262" y="94"/>
                  </a:lnTo>
                  <a:lnTo>
                    <a:pt x="271" y="98"/>
                  </a:lnTo>
                  <a:lnTo>
                    <a:pt x="295" y="30"/>
                  </a:lnTo>
                  <a:lnTo>
                    <a:pt x="295" y="30"/>
                  </a:lnTo>
                  <a:lnTo>
                    <a:pt x="276" y="22"/>
                  </a:lnTo>
                  <a:lnTo>
                    <a:pt x="263" y="16"/>
                  </a:lnTo>
                  <a:lnTo>
                    <a:pt x="247" y="12"/>
                  </a:lnTo>
                  <a:lnTo>
                    <a:pt x="228" y="7"/>
                  </a:lnTo>
                  <a:lnTo>
                    <a:pt x="207" y="4"/>
                  </a:lnTo>
                  <a:lnTo>
                    <a:pt x="183" y="1"/>
                  </a:lnTo>
                  <a:lnTo>
                    <a:pt x="158" y="0"/>
                  </a:lnTo>
                  <a:lnTo>
                    <a:pt x="158" y="0"/>
                  </a:lnTo>
                  <a:lnTo>
                    <a:pt x="143" y="1"/>
                  </a:lnTo>
                  <a:lnTo>
                    <a:pt x="129" y="2"/>
                  </a:lnTo>
                  <a:lnTo>
                    <a:pt x="115" y="4"/>
                  </a:lnTo>
                  <a:lnTo>
                    <a:pt x="102" y="8"/>
                  </a:lnTo>
                  <a:lnTo>
                    <a:pt x="88" y="12"/>
                  </a:lnTo>
                  <a:lnTo>
                    <a:pt x="76" y="17"/>
                  </a:lnTo>
                  <a:lnTo>
                    <a:pt x="64" y="24"/>
                  </a:lnTo>
                  <a:lnTo>
                    <a:pt x="53" y="31"/>
                  </a:lnTo>
                  <a:lnTo>
                    <a:pt x="42" y="39"/>
                  </a:lnTo>
                  <a:lnTo>
                    <a:pt x="33" y="47"/>
                  </a:lnTo>
                  <a:lnTo>
                    <a:pt x="25" y="58"/>
                  </a:lnTo>
                  <a:lnTo>
                    <a:pt x="19" y="69"/>
                  </a:lnTo>
                  <a:lnTo>
                    <a:pt x="13" y="80"/>
                  </a:lnTo>
                  <a:lnTo>
                    <a:pt x="9" y="94"/>
                  </a:lnTo>
                  <a:lnTo>
                    <a:pt x="7" y="107"/>
                  </a:lnTo>
                  <a:lnTo>
                    <a:pt x="6" y="122"/>
                  </a:lnTo>
                  <a:lnTo>
                    <a:pt x="6" y="122"/>
                  </a:lnTo>
                  <a:lnTo>
                    <a:pt x="7" y="137"/>
                  </a:lnTo>
                  <a:lnTo>
                    <a:pt x="9" y="150"/>
                  </a:lnTo>
                  <a:lnTo>
                    <a:pt x="13" y="164"/>
                  </a:lnTo>
                  <a:lnTo>
                    <a:pt x="19" y="175"/>
                  </a:lnTo>
                  <a:lnTo>
                    <a:pt x="25" y="185"/>
                  </a:lnTo>
                  <a:lnTo>
                    <a:pt x="33" y="194"/>
                  </a:lnTo>
                  <a:lnTo>
                    <a:pt x="42" y="203"/>
                  </a:lnTo>
                  <a:lnTo>
                    <a:pt x="51" y="210"/>
                  </a:lnTo>
                  <a:lnTo>
                    <a:pt x="62" y="217"/>
                  </a:lnTo>
                  <a:lnTo>
                    <a:pt x="73" y="223"/>
                  </a:lnTo>
                  <a:lnTo>
                    <a:pt x="84" y="229"/>
                  </a:lnTo>
                  <a:lnTo>
                    <a:pt x="95" y="235"/>
                  </a:lnTo>
                  <a:lnTo>
                    <a:pt x="119" y="243"/>
                  </a:lnTo>
                  <a:lnTo>
                    <a:pt x="142" y="251"/>
                  </a:lnTo>
                  <a:lnTo>
                    <a:pt x="142" y="251"/>
                  </a:lnTo>
                  <a:lnTo>
                    <a:pt x="171" y="261"/>
                  </a:lnTo>
                  <a:lnTo>
                    <a:pt x="184" y="266"/>
                  </a:lnTo>
                  <a:lnTo>
                    <a:pt x="196" y="273"/>
                  </a:lnTo>
                  <a:lnTo>
                    <a:pt x="205" y="280"/>
                  </a:lnTo>
                  <a:lnTo>
                    <a:pt x="211" y="287"/>
                  </a:lnTo>
                  <a:lnTo>
                    <a:pt x="214" y="291"/>
                  </a:lnTo>
                  <a:lnTo>
                    <a:pt x="216" y="296"/>
                  </a:lnTo>
                  <a:lnTo>
                    <a:pt x="217" y="300"/>
                  </a:lnTo>
                  <a:lnTo>
                    <a:pt x="217" y="306"/>
                  </a:lnTo>
                  <a:lnTo>
                    <a:pt x="217" y="306"/>
                  </a:lnTo>
                  <a:lnTo>
                    <a:pt x="217" y="315"/>
                  </a:lnTo>
                  <a:lnTo>
                    <a:pt x="214" y="324"/>
                  </a:lnTo>
                  <a:lnTo>
                    <a:pt x="212" y="328"/>
                  </a:lnTo>
                  <a:lnTo>
                    <a:pt x="209" y="332"/>
                  </a:lnTo>
                  <a:lnTo>
                    <a:pt x="206" y="335"/>
                  </a:lnTo>
                  <a:lnTo>
                    <a:pt x="202" y="340"/>
                  </a:lnTo>
                  <a:lnTo>
                    <a:pt x="197" y="343"/>
                  </a:lnTo>
                  <a:lnTo>
                    <a:pt x="190" y="346"/>
                  </a:lnTo>
                  <a:lnTo>
                    <a:pt x="184" y="348"/>
                  </a:lnTo>
                  <a:lnTo>
                    <a:pt x="176" y="350"/>
                  </a:lnTo>
                  <a:lnTo>
                    <a:pt x="167" y="352"/>
                  </a:lnTo>
                  <a:lnTo>
                    <a:pt x="158" y="353"/>
                  </a:lnTo>
                  <a:lnTo>
                    <a:pt x="134" y="354"/>
                  </a:lnTo>
                  <a:lnTo>
                    <a:pt x="134" y="354"/>
                  </a:lnTo>
                  <a:lnTo>
                    <a:pt x="113" y="354"/>
                  </a:lnTo>
                  <a:lnTo>
                    <a:pt x="92" y="352"/>
                  </a:lnTo>
                  <a:lnTo>
                    <a:pt x="55" y="348"/>
                  </a:lnTo>
                  <a:lnTo>
                    <a:pt x="28" y="344"/>
                  </a:lnTo>
                  <a:lnTo>
                    <a:pt x="18" y="342"/>
                  </a:lnTo>
                  <a:lnTo>
                    <a:pt x="0" y="41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61" name="Freeform 14"/>
            <p:cNvSpPr>
              <a:spLocks/>
            </p:cNvSpPr>
            <p:nvPr userDrawn="1"/>
          </p:nvSpPr>
          <p:spPr bwMode="auto">
            <a:xfrm>
              <a:off x="5059" y="3992"/>
              <a:ext cx="48" cy="71"/>
            </a:xfrm>
            <a:custGeom>
              <a:avLst/>
              <a:gdLst>
                <a:gd name="T0" fmla="*/ 0 w 194"/>
                <a:gd name="T1" fmla="*/ 7 h 282"/>
                <a:gd name="T2" fmla="*/ 0 w 194"/>
                <a:gd name="T3" fmla="*/ 7 h 282"/>
                <a:gd name="T4" fmla="*/ 14 w 194"/>
                <a:gd name="T5" fmla="*/ 4 h 282"/>
                <a:gd name="T6" fmla="*/ 31 w 194"/>
                <a:gd name="T7" fmla="*/ 2 h 282"/>
                <a:gd name="T8" fmla="*/ 52 w 194"/>
                <a:gd name="T9" fmla="*/ 0 h 282"/>
                <a:gd name="T10" fmla="*/ 73 w 194"/>
                <a:gd name="T11" fmla="*/ 0 h 282"/>
                <a:gd name="T12" fmla="*/ 73 w 194"/>
                <a:gd name="T13" fmla="*/ 0 h 282"/>
                <a:gd name="T14" fmla="*/ 87 w 194"/>
                <a:gd name="T15" fmla="*/ 0 h 282"/>
                <a:gd name="T16" fmla="*/ 98 w 194"/>
                <a:gd name="T17" fmla="*/ 1 h 282"/>
                <a:gd name="T18" fmla="*/ 110 w 194"/>
                <a:gd name="T19" fmla="*/ 4 h 282"/>
                <a:gd name="T20" fmla="*/ 121 w 194"/>
                <a:gd name="T21" fmla="*/ 7 h 282"/>
                <a:gd name="T22" fmla="*/ 132 w 194"/>
                <a:gd name="T23" fmla="*/ 11 h 282"/>
                <a:gd name="T24" fmla="*/ 141 w 194"/>
                <a:gd name="T25" fmla="*/ 17 h 282"/>
                <a:gd name="T26" fmla="*/ 151 w 194"/>
                <a:gd name="T27" fmla="*/ 24 h 282"/>
                <a:gd name="T28" fmla="*/ 159 w 194"/>
                <a:gd name="T29" fmla="*/ 31 h 282"/>
                <a:gd name="T30" fmla="*/ 166 w 194"/>
                <a:gd name="T31" fmla="*/ 40 h 282"/>
                <a:gd name="T32" fmla="*/ 174 w 194"/>
                <a:gd name="T33" fmla="*/ 49 h 282"/>
                <a:gd name="T34" fmla="*/ 180 w 194"/>
                <a:gd name="T35" fmla="*/ 61 h 282"/>
                <a:gd name="T36" fmla="*/ 185 w 194"/>
                <a:gd name="T37" fmla="*/ 74 h 282"/>
                <a:gd name="T38" fmla="*/ 189 w 194"/>
                <a:gd name="T39" fmla="*/ 88 h 282"/>
                <a:gd name="T40" fmla="*/ 192 w 194"/>
                <a:gd name="T41" fmla="*/ 103 h 282"/>
                <a:gd name="T42" fmla="*/ 193 w 194"/>
                <a:gd name="T43" fmla="*/ 119 h 282"/>
                <a:gd name="T44" fmla="*/ 194 w 194"/>
                <a:gd name="T45" fmla="*/ 138 h 282"/>
                <a:gd name="T46" fmla="*/ 194 w 194"/>
                <a:gd name="T47" fmla="*/ 138 h 282"/>
                <a:gd name="T48" fmla="*/ 194 w 194"/>
                <a:gd name="T49" fmla="*/ 155 h 282"/>
                <a:gd name="T50" fmla="*/ 193 w 194"/>
                <a:gd name="T51" fmla="*/ 172 h 282"/>
                <a:gd name="T52" fmla="*/ 191 w 194"/>
                <a:gd name="T53" fmla="*/ 187 h 282"/>
                <a:gd name="T54" fmla="*/ 188 w 194"/>
                <a:gd name="T55" fmla="*/ 202 h 282"/>
                <a:gd name="T56" fmla="*/ 185 w 194"/>
                <a:gd name="T57" fmla="*/ 215 h 282"/>
                <a:gd name="T58" fmla="*/ 181 w 194"/>
                <a:gd name="T59" fmla="*/ 226 h 282"/>
                <a:gd name="T60" fmla="*/ 175 w 194"/>
                <a:gd name="T61" fmla="*/ 238 h 282"/>
                <a:gd name="T62" fmla="*/ 168 w 194"/>
                <a:gd name="T63" fmla="*/ 247 h 282"/>
                <a:gd name="T64" fmla="*/ 160 w 194"/>
                <a:gd name="T65" fmla="*/ 255 h 282"/>
                <a:gd name="T66" fmla="*/ 151 w 194"/>
                <a:gd name="T67" fmla="*/ 262 h 282"/>
                <a:gd name="T68" fmla="*/ 141 w 194"/>
                <a:gd name="T69" fmla="*/ 269 h 282"/>
                <a:gd name="T70" fmla="*/ 129 w 194"/>
                <a:gd name="T71" fmla="*/ 274 h 282"/>
                <a:gd name="T72" fmla="*/ 115 w 194"/>
                <a:gd name="T73" fmla="*/ 277 h 282"/>
                <a:gd name="T74" fmla="*/ 100 w 194"/>
                <a:gd name="T75" fmla="*/ 280 h 282"/>
                <a:gd name="T76" fmla="*/ 84 w 194"/>
                <a:gd name="T77" fmla="*/ 282 h 282"/>
                <a:gd name="T78" fmla="*/ 65 w 194"/>
                <a:gd name="T79" fmla="*/ 282 h 282"/>
                <a:gd name="T80" fmla="*/ 65 w 194"/>
                <a:gd name="T81" fmla="*/ 282 h 282"/>
                <a:gd name="T82" fmla="*/ 42 w 194"/>
                <a:gd name="T83" fmla="*/ 281 h 282"/>
                <a:gd name="T84" fmla="*/ 20 w 194"/>
                <a:gd name="T85" fmla="*/ 280 h 282"/>
                <a:gd name="T86" fmla="*/ 0 w 194"/>
                <a:gd name="T87" fmla="*/ 278 h 282"/>
                <a:gd name="T88" fmla="*/ 0 w 194"/>
                <a:gd name="T89" fmla="*/ 7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94" h="282">
                  <a:moveTo>
                    <a:pt x="0" y="7"/>
                  </a:moveTo>
                  <a:lnTo>
                    <a:pt x="0" y="7"/>
                  </a:lnTo>
                  <a:lnTo>
                    <a:pt x="14" y="4"/>
                  </a:lnTo>
                  <a:lnTo>
                    <a:pt x="31" y="2"/>
                  </a:lnTo>
                  <a:lnTo>
                    <a:pt x="52" y="0"/>
                  </a:lnTo>
                  <a:lnTo>
                    <a:pt x="73" y="0"/>
                  </a:lnTo>
                  <a:lnTo>
                    <a:pt x="73" y="0"/>
                  </a:lnTo>
                  <a:lnTo>
                    <a:pt x="87" y="0"/>
                  </a:lnTo>
                  <a:lnTo>
                    <a:pt x="98" y="1"/>
                  </a:lnTo>
                  <a:lnTo>
                    <a:pt x="110" y="4"/>
                  </a:lnTo>
                  <a:lnTo>
                    <a:pt x="121" y="7"/>
                  </a:lnTo>
                  <a:lnTo>
                    <a:pt x="132" y="11"/>
                  </a:lnTo>
                  <a:lnTo>
                    <a:pt x="141" y="17"/>
                  </a:lnTo>
                  <a:lnTo>
                    <a:pt x="151" y="24"/>
                  </a:lnTo>
                  <a:lnTo>
                    <a:pt x="159" y="31"/>
                  </a:lnTo>
                  <a:lnTo>
                    <a:pt x="166" y="40"/>
                  </a:lnTo>
                  <a:lnTo>
                    <a:pt x="174" y="49"/>
                  </a:lnTo>
                  <a:lnTo>
                    <a:pt x="180" y="61"/>
                  </a:lnTo>
                  <a:lnTo>
                    <a:pt x="185" y="74"/>
                  </a:lnTo>
                  <a:lnTo>
                    <a:pt x="189" y="88"/>
                  </a:lnTo>
                  <a:lnTo>
                    <a:pt x="192" y="103"/>
                  </a:lnTo>
                  <a:lnTo>
                    <a:pt x="193" y="119"/>
                  </a:lnTo>
                  <a:lnTo>
                    <a:pt x="194" y="138"/>
                  </a:lnTo>
                  <a:lnTo>
                    <a:pt x="194" y="138"/>
                  </a:lnTo>
                  <a:lnTo>
                    <a:pt x="194" y="155"/>
                  </a:lnTo>
                  <a:lnTo>
                    <a:pt x="193" y="172"/>
                  </a:lnTo>
                  <a:lnTo>
                    <a:pt x="191" y="187"/>
                  </a:lnTo>
                  <a:lnTo>
                    <a:pt x="188" y="202"/>
                  </a:lnTo>
                  <a:lnTo>
                    <a:pt x="185" y="215"/>
                  </a:lnTo>
                  <a:lnTo>
                    <a:pt x="181" y="226"/>
                  </a:lnTo>
                  <a:lnTo>
                    <a:pt x="175" y="238"/>
                  </a:lnTo>
                  <a:lnTo>
                    <a:pt x="168" y="247"/>
                  </a:lnTo>
                  <a:lnTo>
                    <a:pt x="160" y="255"/>
                  </a:lnTo>
                  <a:lnTo>
                    <a:pt x="151" y="262"/>
                  </a:lnTo>
                  <a:lnTo>
                    <a:pt x="141" y="269"/>
                  </a:lnTo>
                  <a:lnTo>
                    <a:pt x="129" y="274"/>
                  </a:lnTo>
                  <a:lnTo>
                    <a:pt x="115" y="277"/>
                  </a:lnTo>
                  <a:lnTo>
                    <a:pt x="100" y="280"/>
                  </a:lnTo>
                  <a:lnTo>
                    <a:pt x="84" y="282"/>
                  </a:lnTo>
                  <a:lnTo>
                    <a:pt x="65" y="282"/>
                  </a:lnTo>
                  <a:lnTo>
                    <a:pt x="65" y="282"/>
                  </a:lnTo>
                  <a:lnTo>
                    <a:pt x="42" y="281"/>
                  </a:lnTo>
                  <a:lnTo>
                    <a:pt x="20" y="280"/>
                  </a:lnTo>
                  <a:lnTo>
                    <a:pt x="0" y="278"/>
                  </a:lnTo>
                  <a:lnTo>
                    <a:pt x="0" y="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62" name="Freeform 15"/>
            <p:cNvSpPr>
              <a:spLocks/>
            </p:cNvSpPr>
            <p:nvPr userDrawn="1"/>
          </p:nvSpPr>
          <p:spPr bwMode="auto">
            <a:xfrm>
              <a:off x="5035" y="3974"/>
              <a:ext cx="97" cy="107"/>
            </a:xfrm>
            <a:custGeom>
              <a:avLst/>
              <a:gdLst>
                <a:gd name="T0" fmla="*/ 171 w 385"/>
                <a:gd name="T1" fmla="*/ 0 h 428"/>
                <a:gd name="T2" fmla="*/ 171 w 385"/>
                <a:gd name="T3" fmla="*/ 0 h 428"/>
                <a:gd name="T4" fmla="*/ 150 w 385"/>
                <a:gd name="T5" fmla="*/ 1 h 428"/>
                <a:gd name="T6" fmla="*/ 129 w 385"/>
                <a:gd name="T7" fmla="*/ 2 h 428"/>
                <a:gd name="T8" fmla="*/ 106 w 385"/>
                <a:gd name="T9" fmla="*/ 4 h 428"/>
                <a:gd name="T10" fmla="*/ 83 w 385"/>
                <a:gd name="T11" fmla="*/ 7 h 428"/>
                <a:gd name="T12" fmla="*/ 60 w 385"/>
                <a:gd name="T13" fmla="*/ 10 h 428"/>
                <a:gd name="T14" fmla="*/ 39 w 385"/>
                <a:gd name="T15" fmla="*/ 14 h 428"/>
                <a:gd name="T16" fmla="*/ 18 w 385"/>
                <a:gd name="T17" fmla="*/ 20 h 428"/>
                <a:gd name="T18" fmla="*/ 0 w 385"/>
                <a:gd name="T19" fmla="*/ 26 h 428"/>
                <a:gd name="T20" fmla="*/ 0 w 385"/>
                <a:gd name="T21" fmla="*/ 415 h 428"/>
                <a:gd name="T22" fmla="*/ 0 w 385"/>
                <a:gd name="T23" fmla="*/ 415 h 428"/>
                <a:gd name="T24" fmla="*/ 15 w 385"/>
                <a:gd name="T25" fmla="*/ 418 h 428"/>
                <a:gd name="T26" fmla="*/ 34 w 385"/>
                <a:gd name="T27" fmla="*/ 420 h 428"/>
                <a:gd name="T28" fmla="*/ 73 w 385"/>
                <a:gd name="T29" fmla="*/ 424 h 428"/>
                <a:gd name="T30" fmla="*/ 116 w 385"/>
                <a:gd name="T31" fmla="*/ 427 h 428"/>
                <a:gd name="T32" fmla="*/ 155 w 385"/>
                <a:gd name="T33" fmla="*/ 428 h 428"/>
                <a:gd name="T34" fmla="*/ 155 w 385"/>
                <a:gd name="T35" fmla="*/ 428 h 428"/>
                <a:gd name="T36" fmla="*/ 186 w 385"/>
                <a:gd name="T37" fmla="*/ 427 h 428"/>
                <a:gd name="T38" fmla="*/ 212 w 385"/>
                <a:gd name="T39" fmla="*/ 425 h 428"/>
                <a:gd name="T40" fmla="*/ 238 w 385"/>
                <a:gd name="T41" fmla="*/ 421 h 428"/>
                <a:gd name="T42" fmla="*/ 261 w 385"/>
                <a:gd name="T43" fmla="*/ 415 h 428"/>
                <a:gd name="T44" fmla="*/ 282 w 385"/>
                <a:gd name="T45" fmla="*/ 408 h 428"/>
                <a:gd name="T46" fmla="*/ 301 w 385"/>
                <a:gd name="T47" fmla="*/ 399 h 428"/>
                <a:gd name="T48" fmla="*/ 309 w 385"/>
                <a:gd name="T49" fmla="*/ 394 h 428"/>
                <a:gd name="T50" fmla="*/ 318 w 385"/>
                <a:gd name="T51" fmla="*/ 389 h 428"/>
                <a:gd name="T52" fmla="*/ 326 w 385"/>
                <a:gd name="T53" fmla="*/ 383 h 428"/>
                <a:gd name="T54" fmla="*/ 333 w 385"/>
                <a:gd name="T55" fmla="*/ 377 h 428"/>
                <a:gd name="T56" fmla="*/ 339 w 385"/>
                <a:gd name="T57" fmla="*/ 369 h 428"/>
                <a:gd name="T58" fmla="*/ 345 w 385"/>
                <a:gd name="T59" fmla="*/ 362 h 428"/>
                <a:gd name="T60" fmla="*/ 351 w 385"/>
                <a:gd name="T61" fmla="*/ 355 h 428"/>
                <a:gd name="T62" fmla="*/ 356 w 385"/>
                <a:gd name="T63" fmla="*/ 347 h 428"/>
                <a:gd name="T64" fmla="*/ 361 w 385"/>
                <a:gd name="T65" fmla="*/ 337 h 428"/>
                <a:gd name="T66" fmla="*/ 366 w 385"/>
                <a:gd name="T67" fmla="*/ 329 h 428"/>
                <a:gd name="T68" fmla="*/ 373 w 385"/>
                <a:gd name="T69" fmla="*/ 309 h 428"/>
                <a:gd name="T70" fmla="*/ 378 w 385"/>
                <a:gd name="T71" fmla="*/ 287 h 428"/>
                <a:gd name="T72" fmla="*/ 382 w 385"/>
                <a:gd name="T73" fmla="*/ 264 h 428"/>
                <a:gd name="T74" fmla="*/ 384 w 385"/>
                <a:gd name="T75" fmla="*/ 239 h 428"/>
                <a:gd name="T76" fmla="*/ 385 w 385"/>
                <a:gd name="T77" fmla="*/ 211 h 428"/>
                <a:gd name="T78" fmla="*/ 385 w 385"/>
                <a:gd name="T79" fmla="*/ 211 h 428"/>
                <a:gd name="T80" fmla="*/ 384 w 385"/>
                <a:gd name="T81" fmla="*/ 187 h 428"/>
                <a:gd name="T82" fmla="*/ 381 w 385"/>
                <a:gd name="T83" fmla="*/ 164 h 428"/>
                <a:gd name="T84" fmla="*/ 377 w 385"/>
                <a:gd name="T85" fmla="*/ 143 h 428"/>
                <a:gd name="T86" fmla="*/ 371 w 385"/>
                <a:gd name="T87" fmla="*/ 122 h 428"/>
                <a:gd name="T88" fmla="*/ 363 w 385"/>
                <a:gd name="T89" fmla="*/ 104 h 428"/>
                <a:gd name="T90" fmla="*/ 352 w 385"/>
                <a:gd name="T91" fmla="*/ 86 h 428"/>
                <a:gd name="T92" fmla="*/ 341 w 385"/>
                <a:gd name="T93" fmla="*/ 71 h 428"/>
                <a:gd name="T94" fmla="*/ 328 w 385"/>
                <a:gd name="T95" fmla="*/ 57 h 428"/>
                <a:gd name="T96" fmla="*/ 314 w 385"/>
                <a:gd name="T97" fmla="*/ 43 h 428"/>
                <a:gd name="T98" fmla="*/ 297 w 385"/>
                <a:gd name="T99" fmla="*/ 32 h 428"/>
                <a:gd name="T100" fmla="*/ 280 w 385"/>
                <a:gd name="T101" fmla="*/ 23 h 428"/>
                <a:gd name="T102" fmla="*/ 260 w 385"/>
                <a:gd name="T103" fmla="*/ 14 h 428"/>
                <a:gd name="T104" fmla="*/ 240 w 385"/>
                <a:gd name="T105" fmla="*/ 8 h 428"/>
                <a:gd name="T106" fmla="*/ 218 w 385"/>
                <a:gd name="T107" fmla="*/ 4 h 428"/>
                <a:gd name="T108" fmla="*/ 195 w 385"/>
                <a:gd name="T109" fmla="*/ 1 h 428"/>
                <a:gd name="T110" fmla="*/ 171 w 385"/>
                <a:gd name="T111" fmla="*/ 0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85" h="428">
                  <a:moveTo>
                    <a:pt x="171" y="0"/>
                  </a:moveTo>
                  <a:lnTo>
                    <a:pt x="171" y="0"/>
                  </a:lnTo>
                  <a:lnTo>
                    <a:pt x="150" y="1"/>
                  </a:lnTo>
                  <a:lnTo>
                    <a:pt x="129" y="2"/>
                  </a:lnTo>
                  <a:lnTo>
                    <a:pt x="106" y="4"/>
                  </a:lnTo>
                  <a:lnTo>
                    <a:pt x="83" y="7"/>
                  </a:lnTo>
                  <a:lnTo>
                    <a:pt x="60" y="10"/>
                  </a:lnTo>
                  <a:lnTo>
                    <a:pt x="39" y="14"/>
                  </a:lnTo>
                  <a:lnTo>
                    <a:pt x="18" y="20"/>
                  </a:lnTo>
                  <a:lnTo>
                    <a:pt x="0" y="26"/>
                  </a:lnTo>
                  <a:lnTo>
                    <a:pt x="0" y="415"/>
                  </a:lnTo>
                  <a:lnTo>
                    <a:pt x="0" y="415"/>
                  </a:lnTo>
                  <a:lnTo>
                    <a:pt x="15" y="418"/>
                  </a:lnTo>
                  <a:lnTo>
                    <a:pt x="34" y="420"/>
                  </a:lnTo>
                  <a:lnTo>
                    <a:pt x="73" y="424"/>
                  </a:lnTo>
                  <a:lnTo>
                    <a:pt x="116" y="427"/>
                  </a:lnTo>
                  <a:lnTo>
                    <a:pt x="155" y="428"/>
                  </a:lnTo>
                  <a:lnTo>
                    <a:pt x="155" y="428"/>
                  </a:lnTo>
                  <a:lnTo>
                    <a:pt x="186" y="427"/>
                  </a:lnTo>
                  <a:lnTo>
                    <a:pt x="212" y="425"/>
                  </a:lnTo>
                  <a:lnTo>
                    <a:pt x="238" y="421"/>
                  </a:lnTo>
                  <a:lnTo>
                    <a:pt x="261" y="415"/>
                  </a:lnTo>
                  <a:lnTo>
                    <a:pt x="282" y="408"/>
                  </a:lnTo>
                  <a:lnTo>
                    <a:pt x="301" y="399"/>
                  </a:lnTo>
                  <a:lnTo>
                    <a:pt x="309" y="394"/>
                  </a:lnTo>
                  <a:lnTo>
                    <a:pt x="318" y="389"/>
                  </a:lnTo>
                  <a:lnTo>
                    <a:pt x="326" y="383"/>
                  </a:lnTo>
                  <a:lnTo>
                    <a:pt x="333" y="377"/>
                  </a:lnTo>
                  <a:lnTo>
                    <a:pt x="339" y="369"/>
                  </a:lnTo>
                  <a:lnTo>
                    <a:pt x="345" y="362"/>
                  </a:lnTo>
                  <a:lnTo>
                    <a:pt x="351" y="355"/>
                  </a:lnTo>
                  <a:lnTo>
                    <a:pt x="356" y="347"/>
                  </a:lnTo>
                  <a:lnTo>
                    <a:pt x="361" y="337"/>
                  </a:lnTo>
                  <a:lnTo>
                    <a:pt x="366" y="329"/>
                  </a:lnTo>
                  <a:lnTo>
                    <a:pt x="373" y="309"/>
                  </a:lnTo>
                  <a:lnTo>
                    <a:pt x="378" y="287"/>
                  </a:lnTo>
                  <a:lnTo>
                    <a:pt x="382" y="264"/>
                  </a:lnTo>
                  <a:lnTo>
                    <a:pt x="384" y="239"/>
                  </a:lnTo>
                  <a:lnTo>
                    <a:pt x="385" y="211"/>
                  </a:lnTo>
                  <a:lnTo>
                    <a:pt x="385" y="211"/>
                  </a:lnTo>
                  <a:lnTo>
                    <a:pt x="384" y="187"/>
                  </a:lnTo>
                  <a:lnTo>
                    <a:pt x="381" y="164"/>
                  </a:lnTo>
                  <a:lnTo>
                    <a:pt x="377" y="143"/>
                  </a:lnTo>
                  <a:lnTo>
                    <a:pt x="371" y="122"/>
                  </a:lnTo>
                  <a:lnTo>
                    <a:pt x="363" y="104"/>
                  </a:lnTo>
                  <a:lnTo>
                    <a:pt x="352" y="86"/>
                  </a:lnTo>
                  <a:lnTo>
                    <a:pt x="341" y="71"/>
                  </a:lnTo>
                  <a:lnTo>
                    <a:pt x="328" y="57"/>
                  </a:lnTo>
                  <a:lnTo>
                    <a:pt x="314" y="43"/>
                  </a:lnTo>
                  <a:lnTo>
                    <a:pt x="297" y="32"/>
                  </a:lnTo>
                  <a:lnTo>
                    <a:pt x="280" y="23"/>
                  </a:lnTo>
                  <a:lnTo>
                    <a:pt x="260" y="14"/>
                  </a:lnTo>
                  <a:lnTo>
                    <a:pt x="240" y="8"/>
                  </a:lnTo>
                  <a:lnTo>
                    <a:pt x="218" y="4"/>
                  </a:lnTo>
                  <a:lnTo>
                    <a:pt x="195" y="1"/>
                  </a:lnTo>
                  <a:lnTo>
                    <a:pt x="17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</p:grpSp>
      <p:sp>
        <p:nvSpPr>
          <p:cNvPr id="3" name="Text Placeholder 2"/>
          <p:cNvSpPr>
            <a:spLocks noGrp="1"/>
          </p:cNvSpPr>
          <p:nvPr userDrawn="1">
            <p:ph type="body" idx="1" hasCustomPrompt="1"/>
          </p:nvPr>
        </p:nvSpPr>
        <p:spPr>
          <a:xfrm>
            <a:off x="3232433" y="1361859"/>
            <a:ext cx="7397074" cy="1946285"/>
          </a:xfrm>
        </p:spPr>
        <p:txBody>
          <a:bodyPr anchor="t">
            <a:normAutofit/>
          </a:bodyPr>
          <a:lstStyle>
            <a:lvl1pPr marL="0" indent="0">
              <a:buNone/>
              <a:defRPr sz="2800" baseline="0">
                <a:solidFill>
                  <a:schemeClr val="tx1"/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GB" noProof="0" dirty="0" smtClean="0"/>
              <a:t>Divider title here</a:t>
            </a:r>
          </a:p>
        </p:txBody>
      </p:sp>
      <p:sp>
        <p:nvSpPr>
          <p:cNvPr id="2" name="Title 1"/>
          <p:cNvSpPr>
            <a:spLocks noGrp="1"/>
          </p:cNvSpPr>
          <p:nvPr userDrawn="1">
            <p:ph type="title" hasCustomPrompt="1"/>
          </p:nvPr>
        </p:nvSpPr>
        <p:spPr>
          <a:xfrm>
            <a:off x="44728" y="627006"/>
            <a:ext cx="1746418" cy="1287035"/>
          </a:xfrm>
        </p:spPr>
        <p:txBody>
          <a:bodyPr anchor="t">
            <a:normAutofit/>
          </a:bodyPr>
          <a:lstStyle>
            <a:lvl1pPr algn="r">
              <a:defRPr sz="7200" b="0" cap="all">
                <a:solidFill>
                  <a:schemeClr val="accent3"/>
                </a:solidFill>
              </a:defRPr>
            </a:lvl1pPr>
          </a:lstStyle>
          <a:p>
            <a:r>
              <a:rPr lang="en-GB" noProof="0" smtClean="0"/>
              <a:t>1</a:t>
            </a:r>
            <a:endParaRPr lang="en-GB" noProof="0"/>
          </a:p>
        </p:txBody>
      </p:sp>
      <p:cxnSp>
        <p:nvCxnSpPr>
          <p:cNvPr id="12" name="Conector recto 12"/>
          <p:cNvCxnSpPr/>
          <p:nvPr userDrawn="1"/>
        </p:nvCxnSpPr>
        <p:spPr>
          <a:xfrm flipH="1">
            <a:off x="1674064" y="1516324"/>
            <a:ext cx="1512464" cy="0"/>
          </a:xfrm>
          <a:prstGeom prst="line">
            <a:avLst/>
          </a:prstGeom>
          <a:ln w="12700" cmpd="sng">
            <a:solidFill>
              <a:schemeClr val="accent3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0" name="Text Box 11"/>
          <p:cNvSpPr txBox="1">
            <a:spLocks noChangeArrowheads="1"/>
          </p:cNvSpPr>
          <p:nvPr userDrawn="1"/>
        </p:nvSpPr>
        <p:spPr bwMode="auto">
          <a:xfrm rot="-5400000">
            <a:off x="8831867" y="2848716"/>
            <a:ext cx="4996635" cy="20005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50000"/>
              </a:spcBef>
              <a:defRPr sz="2000" b="1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50000"/>
              </a:spcBef>
              <a:defRPr sz="2000" b="1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50000"/>
              </a:spcBef>
              <a:defRPr sz="2000" b="1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50000"/>
              </a:spcBef>
              <a:defRPr sz="2000" b="1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50000"/>
              </a:spcBef>
              <a:defRPr sz="2000" b="1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>
              <a:spcBef>
                <a:spcPct val="0"/>
              </a:spcBef>
              <a:defRPr/>
            </a:pPr>
            <a:r>
              <a:rPr lang="en-GB" sz="700" b="0" dirty="0" smtClean="0">
                <a:solidFill>
                  <a:srgbClr val="FFFFFF">
                    <a:lumMod val="65000"/>
                  </a:srgbClr>
                </a:solidFill>
                <a:latin typeface="Verdana"/>
              </a:rPr>
              <a:t>© 2013 Amadeus IT Group SA</a:t>
            </a:r>
          </a:p>
        </p:txBody>
      </p:sp>
      <p:cxnSp>
        <p:nvCxnSpPr>
          <p:cNvPr id="47" name="Conector recto 8"/>
          <p:cNvCxnSpPr/>
          <p:nvPr userDrawn="1"/>
        </p:nvCxnSpPr>
        <p:spPr>
          <a:xfrm flipV="1">
            <a:off x="9617079" y="6029764"/>
            <a:ext cx="0" cy="290960"/>
          </a:xfrm>
          <a:prstGeom prst="line">
            <a:avLst/>
          </a:prstGeom>
          <a:ln w="12700" cmpd="sng">
            <a:solidFill>
              <a:schemeClr val="bg1">
                <a:lumMod val="65000"/>
              </a:schemeClr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48" name="Picture Placeholder 4"/>
          <p:cNvSpPr>
            <a:spLocks noGrp="1"/>
          </p:cNvSpPr>
          <p:nvPr>
            <p:ph type="pic" sz="quarter" idx="11" hasCustomPrompt="1"/>
          </p:nvPr>
        </p:nvSpPr>
        <p:spPr>
          <a:xfrm>
            <a:off x="7605365" y="6029741"/>
            <a:ext cx="1723686" cy="340227"/>
          </a:xfrm>
        </p:spPr>
        <p:txBody>
          <a:bodyPr>
            <a:noAutofit/>
          </a:bodyPr>
          <a:lstStyle>
            <a:lvl1pPr marL="0" indent="0">
              <a:buNone/>
              <a:defRPr sz="9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en-GB" dirty="0" smtClean="0"/>
              <a:t>Co-branding logo</a:t>
            </a:r>
            <a:endParaRPr lang="en-GB" dirty="0"/>
          </a:p>
        </p:txBody>
      </p:sp>
      <p:grpSp>
        <p:nvGrpSpPr>
          <p:cNvPr id="38" name="Group 37"/>
          <p:cNvGrpSpPr/>
          <p:nvPr userDrawn="1"/>
        </p:nvGrpSpPr>
        <p:grpSpPr>
          <a:xfrm>
            <a:off x="10702233" y="68071"/>
            <a:ext cx="874461" cy="651751"/>
            <a:chOff x="8388192" y="36245"/>
            <a:chExt cx="874464" cy="651751"/>
          </a:xfrm>
        </p:grpSpPr>
        <p:grpSp>
          <p:nvGrpSpPr>
            <p:cNvPr id="39" name="Group 38"/>
            <p:cNvGrpSpPr/>
            <p:nvPr userDrawn="1"/>
          </p:nvGrpSpPr>
          <p:grpSpPr>
            <a:xfrm>
              <a:off x="8545513" y="36245"/>
              <a:ext cx="489905" cy="495602"/>
              <a:chOff x="7818438" y="101600"/>
              <a:chExt cx="546100" cy="552450"/>
            </a:xfrm>
          </p:grpSpPr>
          <p:sp>
            <p:nvSpPr>
              <p:cNvPr id="42" name="Freeform 5"/>
              <p:cNvSpPr>
                <a:spLocks noEditPoints="1"/>
              </p:cNvSpPr>
              <p:nvPr userDrawn="1"/>
            </p:nvSpPr>
            <p:spPr bwMode="auto">
              <a:xfrm>
                <a:off x="7818438" y="200025"/>
                <a:ext cx="546100" cy="454025"/>
              </a:xfrm>
              <a:custGeom>
                <a:avLst/>
                <a:gdLst>
                  <a:gd name="T0" fmla="*/ 56 w 344"/>
                  <a:gd name="T1" fmla="*/ 0 h 286"/>
                  <a:gd name="T2" fmla="*/ 44 w 344"/>
                  <a:gd name="T3" fmla="*/ 2 h 286"/>
                  <a:gd name="T4" fmla="*/ 24 w 344"/>
                  <a:gd name="T5" fmla="*/ 10 h 286"/>
                  <a:gd name="T6" fmla="*/ 10 w 344"/>
                  <a:gd name="T7" fmla="*/ 26 h 286"/>
                  <a:gd name="T8" fmla="*/ 2 w 344"/>
                  <a:gd name="T9" fmla="*/ 46 h 286"/>
                  <a:gd name="T10" fmla="*/ 0 w 344"/>
                  <a:gd name="T11" fmla="*/ 230 h 286"/>
                  <a:gd name="T12" fmla="*/ 2 w 344"/>
                  <a:gd name="T13" fmla="*/ 242 h 286"/>
                  <a:gd name="T14" fmla="*/ 10 w 344"/>
                  <a:gd name="T15" fmla="*/ 262 h 286"/>
                  <a:gd name="T16" fmla="*/ 24 w 344"/>
                  <a:gd name="T17" fmla="*/ 278 h 286"/>
                  <a:gd name="T18" fmla="*/ 44 w 344"/>
                  <a:gd name="T19" fmla="*/ 286 h 286"/>
                  <a:gd name="T20" fmla="*/ 288 w 344"/>
                  <a:gd name="T21" fmla="*/ 286 h 286"/>
                  <a:gd name="T22" fmla="*/ 300 w 344"/>
                  <a:gd name="T23" fmla="*/ 286 h 286"/>
                  <a:gd name="T24" fmla="*/ 320 w 344"/>
                  <a:gd name="T25" fmla="*/ 278 h 286"/>
                  <a:gd name="T26" fmla="*/ 334 w 344"/>
                  <a:gd name="T27" fmla="*/ 262 h 286"/>
                  <a:gd name="T28" fmla="*/ 344 w 344"/>
                  <a:gd name="T29" fmla="*/ 242 h 286"/>
                  <a:gd name="T30" fmla="*/ 344 w 344"/>
                  <a:gd name="T31" fmla="*/ 58 h 286"/>
                  <a:gd name="T32" fmla="*/ 344 w 344"/>
                  <a:gd name="T33" fmla="*/ 46 h 286"/>
                  <a:gd name="T34" fmla="*/ 334 w 344"/>
                  <a:gd name="T35" fmla="*/ 26 h 286"/>
                  <a:gd name="T36" fmla="*/ 320 w 344"/>
                  <a:gd name="T37" fmla="*/ 10 h 286"/>
                  <a:gd name="T38" fmla="*/ 300 w 344"/>
                  <a:gd name="T39" fmla="*/ 2 h 286"/>
                  <a:gd name="T40" fmla="*/ 288 w 344"/>
                  <a:gd name="T41" fmla="*/ 0 h 286"/>
                  <a:gd name="T42" fmla="*/ 148 w 344"/>
                  <a:gd name="T43" fmla="*/ 142 h 286"/>
                  <a:gd name="T44" fmla="*/ 144 w 344"/>
                  <a:gd name="T45" fmla="*/ 136 h 286"/>
                  <a:gd name="T46" fmla="*/ 136 w 344"/>
                  <a:gd name="T47" fmla="*/ 122 h 286"/>
                  <a:gd name="T48" fmla="*/ 134 w 344"/>
                  <a:gd name="T49" fmla="*/ 112 h 286"/>
                  <a:gd name="T50" fmla="*/ 138 w 344"/>
                  <a:gd name="T51" fmla="*/ 98 h 286"/>
                  <a:gd name="T52" fmla="*/ 146 w 344"/>
                  <a:gd name="T53" fmla="*/ 88 h 286"/>
                  <a:gd name="T54" fmla="*/ 158 w 344"/>
                  <a:gd name="T55" fmla="*/ 80 h 286"/>
                  <a:gd name="T56" fmla="*/ 172 w 344"/>
                  <a:gd name="T57" fmla="*/ 76 h 286"/>
                  <a:gd name="T58" fmla="*/ 178 w 344"/>
                  <a:gd name="T59" fmla="*/ 78 h 286"/>
                  <a:gd name="T60" fmla="*/ 192 w 344"/>
                  <a:gd name="T61" fmla="*/ 82 h 286"/>
                  <a:gd name="T62" fmla="*/ 202 w 344"/>
                  <a:gd name="T63" fmla="*/ 92 h 286"/>
                  <a:gd name="T64" fmla="*/ 208 w 344"/>
                  <a:gd name="T65" fmla="*/ 106 h 286"/>
                  <a:gd name="T66" fmla="*/ 208 w 344"/>
                  <a:gd name="T67" fmla="*/ 112 h 286"/>
                  <a:gd name="T68" fmla="*/ 204 w 344"/>
                  <a:gd name="T69" fmla="*/ 128 h 286"/>
                  <a:gd name="T70" fmla="*/ 196 w 344"/>
                  <a:gd name="T71" fmla="*/ 140 h 286"/>
                  <a:gd name="T72" fmla="*/ 126 w 344"/>
                  <a:gd name="T73" fmla="*/ 228 h 2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44" h="286">
                    <a:moveTo>
                      <a:pt x="288" y="0"/>
                    </a:moveTo>
                    <a:lnTo>
                      <a:pt x="56" y="0"/>
                    </a:lnTo>
                    <a:lnTo>
                      <a:pt x="56" y="0"/>
                    </a:lnTo>
                    <a:lnTo>
                      <a:pt x="44" y="2"/>
                    </a:lnTo>
                    <a:lnTo>
                      <a:pt x="34" y="6"/>
                    </a:lnTo>
                    <a:lnTo>
                      <a:pt x="24" y="10"/>
                    </a:lnTo>
                    <a:lnTo>
                      <a:pt x="16" y="18"/>
                    </a:lnTo>
                    <a:lnTo>
                      <a:pt x="10" y="26"/>
                    </a:lnTo>
                    <a:lnTo>
                      <a:pt x="4" y="36"/>
                    </a:lnTo>
                    <a:lnTo>
                      <a:pt x="2" y="46"/>
                    </a:lnTo>
                    <a:lnTo>
                      <a:pt x="0" y="58"/>
                    </a:lnTo>
                    <a:lnTo>
                      <a:pt x="0" y="230"/>
                    </a:lnTo>
                    <a:lnTo>
                      <a:pt x="0" y="230"/>
                    </a:lnTo>
                    <a:lnTo>
                      <a:pt x="2" y="242"/>
                    </a:lnTo>
                    <a:lnTo>
                      <a:pt x="4" y="252"/>
                    </a:lnTo>
                    <a:lnTo>
                      <a:pt x="10" y="262"/>
                    </a:lnTo>
                    <a:lnTo>
                      <a:pt x="16" y="270"/>
                    </a:lnTo>
                    <a:lnTo>
                      <a:pt x="24" y="278"/>
                    </a:lnTo>
                    <a:lnTo>
                      <a:pt x="34" y="282"/>
                    </a:lnTo>
                    <a:lnTo>
                      <a:pt x="44" y="286"/>
                    </a:lnTo>
                    <a:lnTo>
                      <a:pt x="56" y="286"/>
                    </a:lnTo>
                    <a:lnTo>
                      <a:pt x="288" y="286"/>
                    </a:lnTo>
                    <a:lnTo>
                      <a:pt x="288" y="286"/>
                    </a:lnTo>
                    <a:lnTo>
                      <a:pt x="300" y="286"/>
                    </a:lnTo>
                    <a:lnTo>
                      <a:pt x="310" y="282"/>
                    </a:lnTo>
                    <a:lnTo>
                      <a:pt x="320" y="278"/>
                    </a:lnTo>
                    <a:lnTo>
                      <a:pt x="328" y="270"/>
                    </a:lnTo>
                    <a:lnTo>
                      <a:pt x="334" y="262"/>
                    </a:lnTo>
                    <a:lnTo>
                      <a:pt x="340" y="252"/>
                    </a:lnTo>
                    <a:lnTo>
                      <a:pt x="344" y="242"/>
                    </a:lnTo>
                    <a:lnTo>
                      <a:pt x="344" y="230"/>
                    </a:lnTo>
                    <a:lnTo>
                      <a:pt x="344" y="58"/>
                    </a:lnTo>
                    <a:lnTo>
                      <a:pt x="344" y="58"/>
                    </a:lnTo>
                    <a:lnTo>
                      <a:pt x="344" y="46"/>
                    </a:lnTo>
                    <a:lnTo>
                      <a:pt x="340" y="36"/>
                    </a:lnTo>
                    <a:lnTo>
                      <a:pt x="334" y="26"/>
                    </a:lnTo>
                    <a:lnTo>
                      <a:pt x="328" y="18"/>
                    </a:lnTo>
                    <a:lnTo>
                      <a:pt x="320" y="10"/>
                    </a:lnTo>
                    <a:lnTo>
                      <a:pt x="310" y="6"/>
                    </a:lnTo>
                    <a:lnTo>
                      <a:pt x="300" y="2"/>
                    </a:lnTo>
                    <a:lnTo>
                      <a:pt x="288" y="0"/>
                    </a:lnTo>
                    <a:lnTo>
                      <a:pt x="288" y="0"/>
                    </a:lnTo>
                    <a:close/>
                    <a:moveTo>
                      <a:pt x="126" y="228"/>
                    </a:moveTo>
                    <a:lnTo>
                      <a:pt x="148" y="142"/>
                    </a:lnTo>
                    <a:lnTo>
                      <a:pt x="148" y="142"/>
                    </a:lnTo>
                    <a:lnTo>
                      <a:pt x="144" y="136"/>
                    </a:lnTo>
                    <a:lnTo>
                      <a:pt x="138" y="130"/>
                    </a:lnTo>
                    <a:lnTo>
                      <a:pt x="136" y="122"/>
                    </a:lnTo>
                    <a:lnTo>
                      <a:pt x="134" y="112"/>
                    </a:lnTo>
                    <a:lnTo>
                      <a:pt x="134" y="112"/>
                    </a:lnTo>
                    <a:lnTo>
                      <a:pt x="136" y="106"/>
                    </a:lnTo>
                    <a:lnTo>
                      <a:pt x="138" y="98"/>
                    </a:lnTo>
                    <a:lnTo>
                      <a:pt x="142" y="92"/>
                    </a:lnTo>
                    <a:lnTo>
                      <a:pt x="146" y="88"/>
                    </a:lnTo>
                    <a:lnTo>
                      <a:pt x="152" y="82"/>
                    </a:lnTo>
                    <a:lnTo>
                      <a:pt x="158" y="80"/>
                    </a:lnTo>
                    <a:lnTo>
                      <a:pt x="164" y="78"/>
                    </a:lnTo>
                    <a:lnTo>
                      <a:pt x="172" y="76"/>
                    </a:lnTo>
                    <a:lnTo>
                      <a:pt x="172" y="76"/>
                    </a:lnTo>
                    <a:lnTo>
                      <a:pt x="178" y="78"/>
                    </a:lnTo>
                    <a:lnTo>
                      <a:pt x="186" y="80"/>
                    </a:lnTo>
                    <a:lnTo>
                      <a:pt x="192" y="82"/>
                    </a:lnTo>
                    <a:lnTo>
                      <a:pt x="198" y="88"/>
                    </a:lnTo>
                    <a:lnTo>
                      <a:pt x="202" y="92"/>
                    </a:lnTo>
                    <a:lnTo>
                      <a:pt x="204" y="98"/>
                    </a:lnTo>
                    <a:lnTo>
                      <a:pt x="208" y="106"/>
                    </a:lnTo>
                    <a:lnTo>
                      <a:pt x="208" y="112"/>
                    </a:lnTo>
                    <a:lnTo>
                      <a:pt x="208" y="112"/>
                    </a:lnTo>
                    <a:lnTo>
                      <a:pt x="206" y="120"/>
                    </a:lnTo>
                    <a:lnTo>
                      <a:pt x="204" y="128"/>
                    </a:lnTo>
                    <a:lnTo>
                      <a:pt x="200" y="134"/>
                    </a:lnTo>
                    <a:lnTo>
                      <a:pt x="196" y="140"/>
                    </a:lnTo>
                    <a:lnTo>
                      <a:pt x="220" y="228"/>
                    </a:lnTo>
                    <a:lnTo>
                      <a:pt x="126" y="228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005EB8"/>
                  </a:solidFill>
                </a:endParaRPr>
              </a:p>
            </p:txBody>
          </p:sp>
          <p:sp>
            <p:nvSpPr>
              <p:cNvPr id="43" name="Freeform 6"/>
              <p:cNvSpPr>
                <a:spLocks/>
              </p:cNvSpPr>
              <p:nvPr userDrawn="1"/>
            </p:nvSpPr>
            <p:spPr bwMode="auto">
              <a:xfrm>
                <a:off x="7961313" y="101600"/>
                <a:ext cx="260350" cy="88900"/>
              </a:xfrm>
              <a:custGeom>
                <a:avLst/>
                <a:gdLst>
                  <a:gd name="T0" fmla="*/ 20 w 164"/>
                  <a:gd name="T1" fmla="*/ 56 h 56"/>
                  <a:gd name="T2" fmla="*/ 20 w 164"/>
                  <a:gd name="T3" fmla="*/ 56 h 56"/>
                  <a:gd name="T4" fmla="*/ 22 w 164"/>
                  <a:gd name="T5" fmla="*/ 46 h 56"/>
                  <a:gd name="T6" fmla="*/ 26 w 164"/>
                  <a:gd name="T7" fmla="*/ 36 h 56"/>
                  <a:gd name="T8" fmla="*/ 30 w 164"/>
                  <a:gd name="T9" fmla="*/ 30 h 56"/>
                  <a:gd name="T10" fmla="*/ 36 w 164"/>
                  <a:gd name="T11" fmla="*/ 26 h 56"/>
                  <a:gd name="T12" fmla="*/ 42 w 164"/>
                  <a:gd name="T13" fmla="*/ 22 h 56"/>
                  <a:gd name="T14" fmla="*/ 54 w 164"/>
                  <a:gd name="T15" fmla="*/ 20 h 56"/>
                  <a:gd name="T16" fmla="*/ 82 w 164"/>
                  <a:gd name="T17" fmla="*/ 20 h 56"/>
                  <a:gd name="T18" fmla="*/ 82 w 164"/>
                  <a:gd name="T19" fmla="*/ 20 h 56"/>
                  <a:gd name="T20" fmla="*/ 112 w 164"/>
                  <a:gd name="T21" fmla="*/ 20 h 56"/>
                  <a:gd name="T22" fmla="*/ 122 w 164"/>
                  <a:gd name="T23" fmla="*/ 22 h 56"/>
                  <a:gd name="T24" fmla="*/ 130 w 164"/>
                  <a:gd name="T25" fmla="*/ 26 h 56"/>
                  <a:gd name="T26" fmla="*/ 136 w 164"/>
                  <a:gd name="T27" fmla="*/ 30 h 56"/>
                  <a:gd name="T28" fmla="*/ 140 w 164"/>
                  <a:gd name="T29" fmla="*/ 36 h 56"/>
                  <a:gd name="T30" fmla="*/ 142 w 164"/>
                  <a:gd name="T31" fmla="*/ 46 h 56"/>
                  <a:gd name="T32" fmla="*/ 144 w 164"/>
                  <a:gd name="T33" fmla="*/ 56 h 56"/>
                  <a:gd name="T34" fmla="*/ 164 w 164"/>
                  <a:gd name="T35" fmla="*/ 56 h 56"/>
                  <a:gd name="T36" fmla="*/ 164 w 164"/>
                  <a:gd name="T37" fmla="*/ 56 h 56"/>
                  <a:gd name="T38" fmla="*/ 162 w 164"/>
                  <a:gd name="T39" fmla="*/ 38 h 56"/>
                  <a:gd name="T40" fmla="*/ 156 w 164"/>
                  <a:gd name="T41" fmla="*/ 24 h 56"/>
                  <a:gd name="T42" fmla="*/ 148 w 164"/>
                  <a:gd name="T43" fmla="*/ 14 h 56"/>
                  <a:gd name="T44" fmla="*/ 138 w 164"/>
                  <a:gd name="T45" fmla="*/ 6 h 56"/>
                  <a:gd name="T46" fmla="*/ 126 w 164"/>
                  <a:gd name="T47" fmla="*/ 2 h 56"/>
                  <a:gd name="T48" fmla="*/ 112 w 164"/>
                  <a:gd name="T49" fmla="*/ 0 h 56"/>
                  <a:gd name="T50" fmla="*/ 82 w 164"/>
                  <a:gd name="T51" fmla="*/ 0 h 56"/>
                  <a:gd name="T52" fmla="*/ 82 w 164"/>
                  <a:gd name="T53" fmla="*/ 0 h 56"/>
                  <a:gd name="T54" fmla="*/ 52 w 164"/>
                  <a:gd name="T55" fmla="*/ 0 h 56"/>
                  <a:gd name="T56" fmla="*/ 38 w 164"/>
                  <a:gd name="T57" fmla="*/ 2 h 56"/>
                  <a:gd name="T58" fmla="*/ 26 w 164"/>
                  <a:gd name="T59" fmla="*/ 6 h 56"/>
                  <a:gd name="T60" fmla="*/ 16 w 164"/>
                  <a:gd name="T61" fmla="*/ 14 h 56"/>
                  <a:gd name="T62" fmla="*/ 8 w 164"/>
                  <a:gd name="T63" fmla="*/ 24 h 56"/>
                  <a:gd name="T64" fmla="*/ 2 w 164"/>
                  <a:gd name="T65" fmla="*/ 38 h 56"/>
                  <a:gd name="T66" fmla="*/ 0 w 164"/>
                  <a:gd name="T67" fmla="*/ 56 h 56"/>
                  <a:gd name="T68" fmla="*/ 20 w 164"/>
                  <a:gd name="T69" fmla="*/ 5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64" h="56">
                    <a:moveTo>
                      <a:pt x="20" y="56"/>
                    </a:moveTo>
                    <a:lnTo>
                      <a:pt x="20" y="56"/>
                    </a:lnTo>
                    <a:lnTo>
                      <a:pt x="22" y="46"/>
                    </a:lnTo>
                    <a:lnTo>
                      <a:pt x="26" y="36"/>
                    </a:lnTo>
                    <a:lnTo>
                      <a:pt x="30" y="30"/>
                    </a:lnTo>
                    <a:lnTo>
                      <a:pt x="36" y="26"/>
                    </a:lnTo>
                    <a:lnTo>
                      <a:pt x="42" y="22"/>
                    </a:lnTo>
                    <a:lnTo>
                      <a:pt x="54" y="20"/>
                    </a:lnTo>
                    <a:lnTo>
                      <a:pt x="82" y="20"/>
                    </a:lnTo>
                    <a:lnTo>
                      <a:pt x="82" y="20"/>
                    </a:lnTo>
                    <a:lnTo>
                      <a:pt x="112" y="20"/>
                    </a:lnTo>
                    <a:lnTo>
                      <a:pt x="122" y="22"/>
                    </a:lnTo>
                    <a:lnTo>
                      <a:pt x="130" y="26"/>
                    </a:lnTo>
                    <a:lnTo>
                      <a:pt x="136" y="30"/>
                    </a:lnTo>
                    <a:lnTo>
                      <a:pt x="140" y="36"/>
                    </a:lnTo>
                    <a:lnTo>
                      <a:pt x="142" y="46"/>
                    </a:lnTo>
                    <a:lnTo>
                      <a:pt x="144" y="56"/>
                    </a:lnTo>
                    <a:lnTo>
                      <a:pt x="164" y="56"/>
                    </a:lnTo>
                    <a:lnTo>
                      <a:pt x="164" y="56"/>
                    </a:lnTo>
                    <a:lnTo>
                      <a:pt x="162" y="38"/>
                    </a:lnTo>
                    <a:lnTo>
                      <a:pt x="156" y="24"/>
                    </a:lnTo>
                    <a:lnTo>
                      <a:pt x="148" y="14"/>
                    </a:lnTo>
                    <a:lnTo>
                      <a:pt x="138" y="6"/>
                    </a:lnTo>
                    <a:lnTo>
                      <a:pt x="126" y="2"/>
                    </a:lnTo>
                    <a:lnTo>
                      <a:pt x="112" y="0"/>
                    </a:lnTo>
                    <a:lnTo>
                      <a:pt x="82" y="0"/>
                    </a:lnTo>
                    <a:lnTo>
                      <a:pt x="82" y="0"/>
                    </a:lnTo>
                    <a:lnTo>
                      <a:pt x="52" y="0"/>
                    </a:lnTo>
                    <a:lnTo>
                      <a:pt x="38" y="2"/>
                    </a:lnTo>
                    <a:lnTo>
                      <a:pt x="26" y="6"/>
                    </a:lnTo>
                    <a:lnTo>
                      <a:pt x="16" y="14"/>
                    </a:lnTo>
                    <a:lnTo>
                      <a:pt x="8" y="24"/>
                    </a:lnTo>
                    <a:lnTo>
                      <a:pt x="2" y="38"/>
                    </a:lnTo>
                    <a:lnTo>
                      <a:pt x="0" y="56"/>
                    </a:lnTo>
                    <a:lnTo>
                      <a:pt x="20" y="56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005EB8"/>
                  </a:solidFill>
                </a:endParaRPr>
              </a:p>
            </p:txBody>
          </p:sp>
        </p:grpSp>
        <p:sp>
          <p:nvSpPr>
            <p:cNvPr id="40" name="TextBox 39"/>
            <p:cNvSpPr txBox="1"/>
            <p:nvPr userDrawn="1"/>
          </p:nvSpPr>
          <p:spPr>
            <a:xfrm rot="16200000">
              <a:off x="8191736" y="232706"/>
              <a:ext cx="563729" cy="17081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510" dirty="0">
                  <a:solidFill>
                    <a:srgbClr val="FFFFFF"/>
                  </a:solidFill>
                </a:rPr>
                <a:t>strictly</a:t>
              </a:r>
            </a:p>
          </p:txBody>
        </p:sp>
        <p:sp>
          <p:nvSpPr>
            <p:cNvPr id="41" name="TextBox 40"/>
            <p:cNvSpPr txBox="1"/>
            <p:nvPr userDrawn="1"/>
          </p:nvSpPr>
          <p:spPr>
            <a:xfrm>
              <a:off x="8410801" y="506408"/>
              <a:ext cx="851855" cy="18158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580" dirty="0">
                  <a:solidFill>
                    <a:srgbClr val="FFFFFF"/>
                  </a:solidFill>
                </a:rPr>
                <a:t>CONFIDENTIAL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95229393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2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o-branding divider blue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2"/>
          <p:cNvSpPr>
            <a:spLocks noGrp="1"/>
          </p:cNvSpPr>
          <p:nvPr>
            <p:ph type="body" idx="1" hasCustomPrompt="1"/>
          </p:nvPr>
        </p:nvSpPr>
        <p:spPr>
          <a:xfrm>
            <a:off x="3232432" y="1361852"/>
            <a:ext cx="7397074" cy="1946285"/>
          </a:xfrm>
        </p:spPr>
        <p:txBody>
          <a:bodyPr anchor="t">
            <a:noAutofit/>
          </a:bodyPr>
          <a:lstStyle>
            <a:lvl1pPr marL="0" indent="0">
              <a:buNone/>
              <a:defRPr sz="2800" baseline="0">
                <a:solidFill>
                  <a:schemeClr val="bg1"/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GB" noProof="0" dirty="0" smtClean="0"/>
              <a:t>Divider title here</a:t>
            </a:r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397" y="626999"/>
            <a:ext cx="1746418" cy="1287035"/>
          </a:xfrm>
        </p:spPr>
        <p:txBody>
          <a:bodyPr anchor="t">
            <a:noAutofit/>
          </a:bodyPr>
          <a:lstStyle>
            <a:lvl1pPr algn="r">
              <a:defRPr sz="7200" b="0" cap="all">
                <a:solidFill>
                  <a:schemeClr val="tx2"/>
                </a:solidFill>
              </a:defRPr>
            </a:lvl1pPr>
          </a:lstStyle>
          <a:p>
            <a:r>
              <a:rPr lang="en-GB" noProof="0" dirty="0" smtClean="0"/>
              <a:t>1</a:t>
            </a:r>
            <a:endParaRPr lang="en-GB" noProof="0" dirty="0"/>
          </a:p>
        </p:txBody>
      </p:sp>
      <p:cxnSp>
        <p:nvCxnSpPr>
          <p:cNvPr id="12" name="Conector recto 12"/>
          <p:cNvCxnSpPr/>
          <p:nvPr userDrawn="1"/>
        </p:nvCxnSpPr>
        <p:spPr>
          <a:xfrm flipH="1">
            <a:off x="1674064" y="1516324"/>
            <a:ext cx="1512464" cy="0"/>
          </a:xfrm>
          <a:prstGeom prst="line">
            <a:avLst/>
          </a:prstGeom>
          <a:ln w="12700" cmpd="sng">
            <a:solidFill>
              <a:schemeClr val="tx2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8" name="Conector recto 8"/>
          <p:cNvCxnSpPr/>
          <p:nvPr userDrawn="1"/>
        </p:nvCxnSpPr>
        <p:spPr>
          <a:xfrm flipV="1">
            <a:off x="9617079" y="6029764"/>
            <a:ext cx="0" cy="290960"/>
          </a:xfrm>
          <a:prstGeom prst="line">
            <a:avLst/>
          </a:prstGeom>
          <a:ln w="12700" cmpd="sng">
            <a:solidFill>
              <a:schemeClr val="bg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pic>
        <p:nvPicPr>
          <p:cNvPr id="25" name="Imagen 8" descr="logo AMa.wmf"/>
          <p:cNvPicPr>
            <a:picLocks noChangeAspect="1"/>
          </p:cNvPicPr>
          <p:nvPr userDrawn="1"/>
        </p:nvPicPr>
        <p:blipFill>
          <a:blip r:embed="rId2" cstate="email">
            <a:alphaModFix/>
            <a:lum bright="100000" contrast="-100000"/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800581" y="6133298"/>
            <a:ext cx="1289050" cy="168630"/>
          </a:xfrm>
          <a:prstGeom prst="rect">
            <a:avLst/>
          </a:prstGeom>
        </p:spPr>
      </p:pic>
      <p:sp>
        <p:nvSpPr>
          <p:cNvPr id="5" name="Footer Placeholder 4"/>
          <p:cNvSpPr>
            <a:spLocks noGrp="1"/>
          </p:cNvSpPr>
          <p:nvPr>
            <p:ph type="ftr" sz="quarter" idx="12"/>
          </p:nvPr>
        </p:nvSpPr>
        <p:spPr/>
        <p:txBody>
          <a:bodyPr/>
          <a:lstStyle/>
          <a:p>
            <a:r>
              <a:rPr lang="en-GB" dirty="0" smtClean="0"/>
              <a:t>© 2014 Amadeus IT Group SA</a:t>
            </a:r>
            <a:endParaRPr lang="en-GB" dirty="0"/>
          </a:p>
        </p:txBody>
      </p:sp>
      <p:sp>
        <p:nvSpPr>
          <p:cNvPr id="28" name="Text Box 12"/>
          <p:cNvSpPr txBox="1">
            <a:spLocks noChangeArrowheads="1"/>
          </p:cNvSpPr>
          <p:nvPr userDrawn="1"/>
        </p:nvSpPr>
        <p:spPr bwMode="auto">
          <a:xfrm>
            <a:off x="11604201" y="5004288"/>
            <a:ext cx="1681163" cy="96949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tabLst>
                <a:tab pos="177800" algn="l"/>
              </a:tabLst>
              <a:defRPr/>
            </a:pPr>
            <a:r>
              <a:rPr lang="en-GB" sz="900" b="1" dirty="0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Change the Year in the Copyright field</a:t>
            </a:r>
            <a:r>
              <a:rPr lang="en-GB" sz="900" dirty="0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/>
            </a:r>
            <a:br>
              <a:rPr lang="en-GB" sz="900" dirty="0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</a:br>
            <a:r>
              <a:rPr lang="en-GB" sz="900" b="1" dirty="0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1. </a:t>
            </a:r>
            <a:r>
              <a:rPr lang="en-GB" sz="900" dirty="0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Click ‘Insert’ in Top menu</a:t>
            </a:r>
            <a:br>
              <a:rPr lang="en-GB" sz="900" dirty="0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</a:br>
            <a:r>
              <a:rPr lang="en-GB" sz="900" b="1" dirty="0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2. </a:t>
            </a:r>
            <a:r>
              <a:rPr lang="en-GB" sz="900" dirty="0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Click ’Header &amp; Footer’ </a:t>
            </a:r>
            <a:br>
              <a:rPr lang="en-GB" sz="900" dirty="0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</a:br>
            <a:r>
              <a:rPr lang="en-GB" sz="900" b="1" dirty="0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3. </a:t>
            </a:r>
            <a:r>
              <a:rPr lang="en-GB" sz="900" dirty="0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Write new Year </a:t>
            </a:r>
            <a:br>
              <a:rPr lang="en-GB" sz="900" dirty="0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</a:br>
            <a:r>
              <a:rPr lang="en-GB" sz="900" dirty="0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	in field ‘Footer’</a:t>
            </a:r>
            <a:br>
              <a:rPr lang="en-GB" sz="900" dirty="0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</a:br>
            <a:r>
              <a:rPr lang="en-GB" sz="900" b="1" dirty="0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4. </a:t>
            </a:r>
            <a:r>
              <a:rPr lang="en-GB" sz="900" dirty="0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Click ‘Apply to All’</a:t>
            </a:r>
          </a:p>
        </p:txBody>
      </p:sp>
      <p:sp>
        <p:nvSpPr>
          <p:cNvPr id="29" name="Content Placeholder 4"/>
          <p:cNvSpPr>
            <a:spLocks noGrp="1"/>
          </p:cNvSpPr>
          <p:nvPr>
            <p:ph sz="quarter" idx="14" hasCustomPrompt="1"/>
          </p:nvPr>
        </p:nvSpPr>
        <p:spPr>
          <a:xfrm>
            <a:off x="7237201" y="6051760"/>
            <a:ext cx="2160240" cy="268964"/>
          </a:xfrm>
        </p:spPr>
        <p:txBody>
          <a:bodyPr lIns="0" tIns="0" rIns="0" bIns="0"/>
          <a:lstStyle>
            <a:lvl1pPr marL="0" indent="0">
              <a:buFontTx/>
              <a:buNone/>
              <a:defRPr sz="900">
                <a:solidFill>
                  <a:schemeClr val="bg1"/>
                </a:solidFill>
              </a:defRPr>
            </a:lvl1pPr>
          </a:lstStyle>
          <a:p>
            <a:pPr lvl="0"/>
            <a:r>
              <a:rPr lang="en-GB" dirty="0" smtClean="0"/>
              <a:t>Insert Co-branding logo</a:t>
            </a:r>
          </a:p>
        </p:txBody>
      </p:sp>
      <p:sp>
        <p:nvSpPr>
          <p:cNvPr id="30" name="Text Box 12"/>
          <p:cNvSpPr txBox="1">
            <a:spLocks noChangeArrowheads="1"/>
          </p:cNvSpPr>
          <p:nvPr userDrawn="1"/>
        </p:nvSpPr>
        <p:spPr bwMode="auto">
          <a:xfrm>
            <a:off x="-1763793" y="5368583"/>
            <a:ext cx="1681163" cy="110799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r" eaLnBrk="1" hangingPunct="1">
              <a:spcBef>
                <a:spcPct val="50000"/>
              </a:spcBef>
              <a:tabLst>
                <a:tab pos="165100" algn="l"/>
              </a:tabLst>
              <a:defRPr/>
            </a:pPr>
            <a:r>
              <a:rPr lang="en-GB" sz="900" b="1" noProof="1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Insert Co-branding logo</a:t>
            </a:r>
            <a:r>
              <a:rPr lang="en-GB" sz="900" noProof="1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/>
            </a:r>
            <a:br>
              <a:rPr lang="en-GB" sz="900" noProof="1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</a:br>
            <a:r>
              <a:rPr lang="en-GB" sz="900" b="1" noProof="1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1. </a:t>
            </a:r>
            <a:r>
              <a:rPr lang="en-GB" sz="900" noProof="1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Click on placeholder</a:t>
            </a:r>
            <a:br>
              <a:rPr lang="en-GB" sz="900" noProof="1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</a:br>
            <a:r>
              <a:rPr lang="en-GB" sz="900" b="1" noProof="1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2. </a:t>
            </a:r>
            <a:r>
              <a:rPr lang="en-GB" sz="900" noProof="1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Click ’Insert’ </a:t>
            </a:r>
            <a:br>
              <a:rPr lang="en-GB" sz="900" noProof="1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</a:br>
            <a:r>
              <a:rPr lang="en-GB" sz="900" b="1" noProof="1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3. </a:t>
            </a:r>
            <a:r>
              <a:rPr lang="en-GB" sz="900" noProof="1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Click ‘Picture’</a:t>
            </a:r>
            <a:br>
              <a:rPr lang="en-GB" sz="900" noProof="1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</a:br>
            <a:r>
              <a:rPr lang="en-GB" sz="900" b="1" noProof="1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4. </a:t>
            </a:r>
            <a:r>
              <a:rPr lang="en-GB" sz="900" noProof="1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Locate the co-branding </a:t>
            </a:r>
            <a:br>
              <a:rPr lang="en-GB" sz="900" noProof="1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</a:br>
            <a:r>
              <a:rPr lang="en-GB" sz="900" noProof="1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	logo, click Insert</a:t>
            </a:r>
            <a:br>
              <a:rPr lang="en-GB" sz="900" noProof="1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</a:br>
            <a:r>
              <a:rPr lang="en-GB" sz="900" b="1" noProof="1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5. </a:t>
            </a:r>
            <a:r>
              <a:rPr lang="en-GB" sz="900" noProof="1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Align with bottom line </a:t>
            </a:r>
            <a:br>
              <a:rPr lang="en-GB" sz="900" noProof="1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</a:br>
            <a:r>
              <a:rPr lang="en-GB" sz="900" noProof="1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	of amadeus-logo</a:t>
            </a:r>
          </a:p>
        </p:txBody>
      </p:sp>
    </p:spTree>
    <p:extLst>
      <p:ext uri="{BB962C8B-B14F-4D97-AF65-F5344CB8AC3E}">
        <p14:creationId xmlns:p14="http://schemas.microsoft.com/office/powerpoint/2010/main" val="400474126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2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Divider - light blue"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2"/>
          <p:cNvSpPr>
            <a:spLocks noGrp="1"/>
          </p:cNvSpPr>
          <p:nvPr>
            <p:ph type="body" idx="1" hasCustomPrompt="1"/>
          </p:nvPr>
        </p:nvSpPr>
        <p:spPr>
          <a:xfrm>
            <a:off x="3232432" y="1361852"/>
            <a:ext cx="7397074" cy="1946285"/>
          </a:xfrm>
        </p:spPr>
        <p:txBody>
          <a:bodyPr anchor="t">
            <a:noAutofit/>
          </a:bodyPr>
          <a:lstStyle>
            <a:lvl1pPr marL="0" indent="0">
              <a:buNone/>
              <a:defRPr sz="2800" baseline="0">
                <a:solidFill>
                  <a:schemeClr val="bg1"/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GB" noProof="0" dirty="0" smtClean="0"/>
              <a:t>Divider title here</a:t>
            </a:r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397" y="626999"/>
            <a:ext cx="1746418" cy="1287035"/>
          </a:xfrm>
        </p:spPr>
        <p:txBody>
          <a:bodyPr anchor="t">
            <a:noAutofit/>
          </a:bodyPr>
          <a:lstStyle>
            <a:lvl1pPr algn="r">
              <a:defRPr sz="7200" b="0" cap="all">
                <a:solidFill>
                  <a:schemeClr val="accent1"/>
                </a:solidFill>
              </a:defRPr>
            </a:lvl1pPr>
          </a:lstStyle>
          <a:p>
            <a:r>
              <a:rPr lang="en-GB" noProof="0" dirty="0" smtClean="0"/>
              <a:t>1</a:t>
            </a:r>
            <a:endParaRPr lang="en-GB" noProof="0" dirty="0"/>
          </a:p>
        </p:txBody>
      </p:sp>
      <p:cxnSp>
        <p:nvCxnSpPr>
          <p:cNvPr id="12" name="Conector recto 12"/>
          <p:cNvCxnSpPr/>
          <p:nvPr userDrawn="1"/>
        </p:nvCxnSpPr>
        <p:spPr>
          <a:xfrm flipH="1">
            <a:off x="1674064" y="1516324"/>
            <a:ext cx="1512464" cy="0"/>
          </a:xfrm>
          <a:prstGeom prst="line">
            <a:avLst/>
          </a:prstGeom>
          <a:ln w="12700" cmpd="sng">
            <a:solidFill>
              <a:schemeClr val="accent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pic>
        <p:nvPicPr>
          <p:cNvPr id="32" name="Imagen 8" descr="logo AMa.wmf"/>
          <p:cNvPicPr>
            <a:picLocks noChangeAspect="1"/>
          </p:cNvPicPr>
          <p:nvPr userDrawn="1"/>
        </p:nvPicPr>
        <p:blipFill>
          <a:blip r:embed="rId2" cstate="email">
            <a:alphaModFix/>
            <a:lum bright="100000" contrast="-100000"/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800581" y="6133298"/>
            <a:ext cx="1289050" cy="168630"/>
          </a:xfrm>
          <a:prstGeom prst="rect">
            <a:avLst/>
          </a:prstGeom>
        </p:spPr>
      </p:pic>
      <p:sp>
        <p:nvSpPr>
          <p:cNvPr id="6" name="Footer Placeholder 5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GB" dirty="0" smtClean="0"/>
              <a:t>© 2014 Amadeus IT Group SA</a:t>
            </a:r>
            <a:endParaRPr lang="en-GB" dirty="0"/>
          </a:p>
        </p:txBody>
      </p:sp>
      <p:sp>
        <p:nvSpPr>
          <p:cNvPr id="35" name="Text Box 12"/>
          <p:cNvSpPr txBox="1">
            <a:spLocks noChangeArrowheads="1"/>
          </p:cNvSpPr>
          <p:nvPr userDrawn="1"/>
        </p:nvSpPr>
        <p:spPr bwMode="auto">
          <a:xfrm>
            <a:off x="11604201" y="5004288"/>
            <a:ext cx="1681163" cy="96949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tabLst>
                <a:tab pos="177800" algn="l"/>
              </a:tabLst>
              <a:defRPr/>
            </a:pPr>
            <a:r>
              <a:rPr lang="en-GB" sz="900" b="1" dirty="0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Change the Year in the Copyright field</a:t>
            </a:r>
            <a:r>
              <a:rPr lang="en-GB" sz="900" dirty="0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/>
            </a:r>
            <a:br>
              <a:rPr lang="en-GB" sz="900" dirty="0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</a:br>
            <a:r>
              <a:rPr lang="en-GB" sz="900" b="1" dirty="0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1. </a:t>
            </a:r>
            <a:r>
              <a:rPr lang="en-GB" sz="900" dirty="0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Click ‘Insert’ in Top menu</a:t>
            </a:r>
            <a:br>
              <a:rPr lang="en-GB" sz="900" dirty="0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</a:br>
            <a:r>
              <a:rPr lang="en-GB" sz="900" b="1" dirty="0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2. </a:t>
            </a:r>
            <a:r>
              <a:rPr lang="en-GB" sz="900" dirty="0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Click ’Header &amp; Footer’ </a:t>
            </a:r>
            <a:br>
              <a:rPr lang="en-GB" sz="900" dirty="0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</a:br>
            <a:r>
              <a:rPr lang="en-GB" sz="900" b="1" dirty="0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3. </a:t>
            </a:r>
            <a:r>
              <a:rPr lang="en-GB" sz="900" dirty="0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Write new Year </a:t>
            </a:r>
            <a:br>
              <a:rPr lang="en-GB" sz="900" dirty="0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</a:br>
            <a:r>
              <a:rPr lang="en-GB" sz="900" dirty="0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	in field ‘Footer’</a:t>
            </a:r>
            <a:br>
              <a:rPr lang="en-GB" sz="900" dirty="0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</a:br>
            <a:r>
              <a:rPr lang="en-GB" sz="900" b="1" dirty="0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4. </a:t>
            </a:r>
            <a:r>
              <a:rPr lang="en-GB" sz="900" dirty="0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Click ‘Apply to All’</a:t>
            </a:r>
          </a:p>
        </p:txBody>
      </p:sp>
    </p:spTree>
    <p:extLst>
      <p:ext uri="{BB962C8B-B14F-4D97-AF65-F5344CB8AC3E}">
        <p14:creationId xmlns:p14="http://schemas.microsoft.com/office/powerpoint/2010/main" val="202978325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2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o-branding divider light blue"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2"/>
          <p:cNvSpPr>
            <a:spLocks noGrp="1"/>
          </p:cNvSpPr>
          <p:nvPr>
            <p:ph type="body" idx="1" hasCustomPrompt="1"/>
          </p:nvPr>
        </p:nvSpPr>
        <p:spPr>
          <a:xfrm>
            <a:off x="3232432" y="1361852"/>
            <a:ext cx="7397074" cy="1946285"/>
          </a:xfrm>
        </p:spPr>
        <p:txBody>
          <a:bodyPr anchor="t">
            <a:noAutofit/>
          </a:bodyPr>
          <a:lstStyle>
            <a:lvl1pPr marL="0" indent="0">
              <a:buNone/>
              <a:defRPr sz="2800" baseline="0">
                <a:solidFill>
                  <a:schemeClr val="bg1"/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GB" noProof="0" dirty="0" smtClean="0"/>
              <a:t>Divider title here</a:t>
            </a:r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397" y="626999"/>
            <a:ext cx="1746418" cy="1287035"/>
          </a:xfrm>
        </p:spPr>
        <p:txBody>
          <a:bodyPr anchor="t">
            <a:noAutofit/>
          </a:bodyPr>
          <a:lstStyle>
            <a:lvl1pPr algn="r">
              <a:defRPr sz="7200" b="0" cap="all">
                <a:solidFill>
                  <a:schemeClr val="accent1"/>
                </a:solidFill>
              </a:defRPr>
            </a:lvl1pPr>
          </a:lstStyle>
          <a:p>
            <a:r>
              <a:rPr lang="en-GB" noProof="0" dirty="0" smtClean="0"/>
              <a:t>1</a:t>
            </a:r>
            <a:endParaRPr lang="en-GB" noProof="0" dirty="0"/>
          </a:p>
        </p:txBody>
      </p:sp>
      <p:cxnSp>
        <p:nvCxnSpPr>
          <p:cNvPr id="12" name="Conector recto 12"/>
          <p:cNvCxnSpPr/>
          <p:nvPr userDrawn="1"/>
        </p:nvCxnSpPr>
        <p:spPr>
          <a:xfrm flipH="1">
            <a:off x="1674064" y="1516324"/>
            <a:ext cx="1512464" cy="0"/>
          </a:xfrm>
          <a:prstGeom prst="line">
            <a:avLst/>
          </a:prstGeom>
          <a:ln w="12700" cmpd="sng">
            <a:solidFill>
              <a:schemeClr val="accent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4" name="Conector recto 8"/>
          <p:cNvCxnSpPr/>
          <p:nvPr userDrawn="1"/>
        </p:nvCxnSpPr>
        <p:spPr>
          <a:xfrm flipV="1">
            <a:off x="9617079" y="6029764"/>
            <a:ext cx="0" cy="290960"/>
          </a:xfrm>
          <a:prstGeom prst="line">
            <a:avLst/>
          </a:prstGeom>
          <a:ln w="12700" cmpd="sng">
            <a:solidFill>
              <a:schemeClr val="bg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pic>
        <p:nvPicPr>
          <p:cNvPr id="36" name="Imagen 8" descr="logo AMa.wmf"/>
          <p:cNvPicPr>
            <a:picLocks noChangeAspect="1"/>
          </p:cNvPicPr>
          <p:nvPr userDrawn="1"/>
        </p:nvPicPr>
        <p:blipFill>
          <a:blip r:embed="rId2" cstate="email">
            <a:alphaModFix/>
            <a:lum bright="100000" contrast="-100000"/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800581" y="6133298"/>
            <a:ext cx="1289050" cy="168630"/>
          </a:xfrm>
          <a:prstGeom prst="rect">
            <a:avLst/>
          </a:prstGeom>
        </p:spPr>
      </p:pic>
      <p:sp>
        <p:nvSpPr>
          <p:cNvPr id="4" name="Footer Placeholder 3"/>
          <p:cNvSpPr>
            <a:spLocks noGrp="1"/>
          </p:cNvSpPr>
          <p:nvPr>
            <p:ph type="ftr" sz="quarter" idx="12"/>
          </p:nvPr>
        </p:nvSpPr>
        <p:spPr/>
        <p:txBody>
          <a:bodyPr/>
          <a:lstStyle/>
          <a:p>
            <a:r>
              <a:rPr lang="en-GB" dirty="0" smtClean="0"/>
              <a:t>© 2014 Amadeus IT Group SA</a:t>
            </a:r>
            <a:endParaRPr lang="en-GB" dirty="0"/>
          </a:p>
        </p:txBody>
      </p:sp>
      <p:sp>
        <p:nvSpPr>
          <p:cNvPr id="27" name="Text Box 12"/>
          <p:cNvSpPr txBox="1">
            <a:spLocks noChangeArrowheads="1"/>
          </p:cNvSpPr>
          <p:nvPr userDrawn="1"/>
        </p:nvSpPr>
        <p:spPr bwMode="auto">
          <a:xfrm>
            <a:off x="11604201" y="5004288"/>
            <a:ext cx="1681163" cy="96949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tabLst>
                <a:tab pos="177800" algn="l"/>
              </a:tabLst>
              <a:defRPr/>
            </a:pPr>
            <a:r>
              <a:rPr lang="en-GB" sz="900" b="1" dirty="0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Change the Year in the Copyright field</a:t>
            </a:r>
            <a:r>
              <a:rPr lang="en-GB" sz="900" dirty="0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/>
            </a:r>
            <a:br>
              <a:rPr lang="en-GB" sz="900" dirty="0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</a:br>
            <a:r>
              <a:rPr lang="en-GB" sz="900" b="1" dirty="0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1. </a:t>
            </a:r>
            <a:r>
              <a:rPr lang="en-GB" sz="900" dirty="0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Click ‘Insert’ in Top menu</a:t>
            </a:r>
            <a:br>
              <a:rPr lang="en-GB" sz="900" dirty="0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</a:br>
            <a:r>
              <a:rPr lang="en-GB" sz="900" b="1" dirty="0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2. </a:t>
            </a:r>
            <a:r>
              <a:rPr lang="en-GB" sz="900" dirty="0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Click ’Header &amp; Footer’ </a:t>
            </a:r>
            <a:br>
              <a:rPr lang="en-GB" sz="900" dirty="0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</a:br>
            <a:r>
              <a:rPr lang="en-GB" sz="900" b="1" dirty="0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3. </a:t>
            </a:r>
            <a:r>
              <a:rPr lang="en-GB" sz="900" dirty="0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Write new Year </a:t>
            </a:r>
            <a:br>
              <a:rPr lang="en-GB" sz="900" dirty="0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</a:br>
            <a:r>
              <a:rPr lang="en-GB" sz="900" dirty="0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	in field ‘Footer’</a:t>
            </a:r>
            <a:br>
              <a:rPr lang="en-GB" sz="900" dirty="0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</a:br>
            <a:r>
              <a:rPr lang="en-GB" sz="900" b="1" dirty="0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4. </a:t>
            </a:r>
            <a:r>
              <a:rPr lang="en-GB" sz="900" dirty="0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Click ‘Apply to All’</a:t>
            </a:r>
          </a:p>
        </p:txBody>
      </p:sp>
      <p:sp>
        <p:nvSpPr>
          <p:cNvPr id="28" name="Content Placeholder 4"/>
          <p:cNvSpPr>
            <a:spLocks noGrp="1"/>
          </p:cNvSpPr>
          <p:nvPr>
            <p:ph sz="quarter" idx="14" hasCustomPrompt="1"/>
          </p:nvPr>
        </p:nvSpPr>
        <p:spPr>
          <a:xfrm>
            <a:off x="7237201" y="6051760"/>
            <a:ext cx="2160240" cy="268964"/>
          </a:xfrm>
        </p:spPr>
        <p:txBody>
          <a:bodyPr lIns="0" tIns="0" rIns="0" bIns="0"/>
          <a:lstStyle>
            <a:lvl1pPr marL="0" indent="0">
              <a:buFontTx/>
              <a:buNone/>
              <a:defRPr sz="900">
                <a:solidFill>
                  <a:schemeClr val="bg1"/>
                </a:solidFill>
              </a:defRPr>
            </a:lvl1pPr>
          </a:lstStyle>
          <a:p>
            <a:pPr lvl="0"/>
            <a:r>
              <a:rPr lang="en-GB" dirty="0" smtClean="0"/>
              <a:t>Insert Co-branding logo</a:t>
            </a:r>
          </a:p>
        </p:txBody>
      </p:sp>
      <p:sp>
        <p:nvSpPr>
          <p:cNvPr id="29" name="Text Box 12"/>
          <p:cNvSpPr txBox="1">
            <a:spLocks noChangeArrowheads="1"/>
          </p:cNvSpPr>
          <p:nvPr userDrawn="1"/>
        </p:nvSpPr>
        <p:spPr bwMode="auto">
          <a:xfrm>
            <a:off x="-1763793" y="5368583"/>
            <a:ext cx="1681163" cy="110799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r" eaLnBrk="1" hangingPunct="1">
              <a:spcBef>
                <a:spcPct val="50000"/>
              </a:spcBef>
              <a:tabLst>
                <a:tab pos="165100" algn="l"/>
              </a:tabLst>
              <a:defRPr/>
            </a:pPr>
            <a:r>
              <a:rPr lang="en-GB" sz="900" b="1" noProof="1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Insert Co-branding logo</a:t>
            </a:r>
            <a:r>
              <a:rPr lang="en-GB" sz="900" noProof="1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/>
            </a:r>
            <a:br>
              <a:rPr lang="en-GB" sz="900" noProof="1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</a:br>
            <a:r>
              <a:rPr lang="en-GB" sz="900" b="1" noProof="1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1. </a:t>
            </a:r>
            <a:r>
              <a:rPr lang="en-GB" sz="900" noProof="1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Click on placeholder</a:t>
            </a:r>
            <a:br>
              <a:rPr lang="en-GB" sz="900" noProof="1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</a:br>
            <a:r>
              <a:rPr lang="en-GB" sz="900" b="1" noProof="1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2. </a:t>
            </a:r>
            <a:r>
              <a:rPr lang="en-GB" sz="900" noProof="1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Click ’Insert’ </a:t>
            </a:r>
            <a:br>
              <a:rPr lang="en-GB" sz="900" noProof="1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</a:br>
            <a:r>
              <a:rPr lang="en-GB" sz="900" b="1" noProof="1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3. </a:t>
            </a:r>
            <a:r>
              <a:rPr lang="en-GB" sz="900" noProof="1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Click ‘Picture’</a:t>
            </a:r>
            <a:br>
              <a:rPr lang="en-GB" sz="900" noProof="1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</a:br>
            <a:r>
              <a:rPr lang="en-GB" sz="900" b="1" noProof="1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4. </a:t>
            </a:r>
            <a:r>
              <a:rPr lang="en-GB" sz="900" noProof="1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Locate the co-branding </a:t>
            </a:r>
            <a:br>
              <a:rPr lang="en-GB" sz="900" noProof="1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</a:br>
            <a:r>
              <a:rPr lang="en-GB" sz="900" noProof="1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	logo, click Insert</a:t>
            </a:r>
            <a:br>
              <a:rPr lang="en-GB" sz="900" noProof="1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</a:br>
            <a:r>
              <a:rPr lang="en-GB" sz="900" b="1" noProof="1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5. </a:t>
            </a:r>
            <a:r>
              <a:rPr lang="en-GB" sz="900" noProof="1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Align with bottom line </a:t>
            </a:r>
            <a:br>
              <a:rPr lang="en-GB" sz="900" noProof="1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</a:br>
            <a:r>
              <a:rPr lang="en-GB" sz="900" noProof="1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	of amadeus-logo</a:t>
            </a:r>
          </a:p>
        </p:txBody>
      </p:sp>
    </p:spTree>
    <p:extLst>
      <p:ext uri="{BB962C8B-B14F-4D97-AF65-F5344CB8AC3E}">
        <p14:creationId xmlns:p14="http://schemas.microsoft.com/office/powerpoint/2010/main" val="394693872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2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Divider cherry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2"/>
          <p:cNvSpPr>
            <a:spLocks noGrp="1"/>
          </p:cNvSpPr>
          <p:nvPr>
            <p:ph type="body" idx="1" hasCustomPrompt="1"/>
          </p:nvPr>
        </p:nvSpPr>
        <p:spPr>
          <a:xfrm>
            <a:off x="3232432" y="1361852"/>
            <a:ext cx="7397074" cy="1946285"/>
          </a:xfrm>
        </p:spPr>
        <p:txBody>
          <a:bodyPr anchor="t">
            <a:noAutofit/>
          </a:bodyPr>
          <a:lstStyle>
            <a:lvl1pPr marL="0" indent="0">
              <a:buNone/>
              <a:defRPr sz="2800" baseline="0">
                <a:solidFill>
                  <a:schemeClr val="bg1"/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GB" noProof="0" dirty="0" smtClean="0"/>
              <a:t>Divider title here</a:t>
            </a:r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397" y="626999"/>
            <a:ext cx="1746418" cy="1287035"/>
          </a:xfrm>
        </p:spPr>
        <p:txBody>
          <a:bodyPr anchor="t">
            <a:noAutofit/>
          </a:bodyPr>
          <a:lstStyle>
            <a:lvl1pPr algn="r">
              <a:defRPr sz="7200" b="0" cap="all">
                <a:solidFill>
                  <a:schemeClr val="bg1"/>
                </a:solidFill>
              </a:defRPr>
            </a:lvl1pPr>
          </a:lstStyle>
          <a:p>
            <a:r>
              <a:rPr lang="en-GB" noProof="0" dirty="0" smtClean="0"/>
              <a:t>1</a:t>
            </a:r>
            <a:endParaRPr lang="en-GB" noProof="0" dirty="0"/>
          </a:p>
        </p:txBody>
      </p:sp>
      <p:cxnSp>
        <p:nvCxnSpPr>
          <p:cNvPr id="12" name="Conector recto 12"/>
          <p:cNvCxnSpPr/>
          <p:nvPr userDrawn="1"/>
        </p:nvCxnSpPr>
        <p:spPr>
          <a:xfrm flipH="1">
            <a:off x="1674064" y="1516324"/>
            <a:ext cx="1512464" cy="0"/>
          </a:xfrm>
          <a:prstGeom prst="line">
            <a:avLst/>
          </a:prstGeom>
          <a:ln w="12700" cmpd="sng">
            <a:solidFill>
              <a:schemeClr val="bg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pic>
        <p:nvPicPr>
          <p:cNvPr id="41" name="Imagen 8" descr="logo AMa.wmf"/>
          <p:cNvPicPr>
            <a:picLocks noChangeAspect="1"/>
          </p:cNvPicPr>
          <p:nvPr userDrawn="1"/>
        </p:nvPicPr>
        <p:blipFill>
          <a:blip r:embed="rId2" cstate="email">
            <a:alphaModFix/>
            <a:lum bright="100000" contrast="-100000"/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800581" y="6133298"/>
            <a:ext cx="1289050" cy="168630"/>
          </a:xfrm>
          <a:prstGeom prst="rect">
            <a:avLst/>
          </a:prstGeom>
        </p:spPr>
      </p:pic>
      <p:sp>
        <p:nvSpPr>
          <p:cNvPr id="4" name="Footer Placeholder 3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GB" dirty="0" smtClean="0"/>
              <a:t>© 2014 Amadeus IT Group SA</a:t>
            </a:r>
            <a:endParaRPr lang="en-GB" dirty="0"/>
          </a:p>
        </p:txBody>
      </p:sp>
      <p:sp>
        <p:nvSpPr>
          <p:cNvPr id="43" name="Text Box 12"/>
          <p:cNvSpPr txBox="1">
            <a:spLocks noChangeArrowheads="1"/>
          </p:cNvSpPr>
          <p:nvPr userDrawn="1"/>
        </p:nvSpPr>
        <p:spPr bwMode="auto">
          <a:xfrm>
            <a:off x="11604201" y="5004288"/>
            <a:ext cx="1681163" cy="96949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tabLst>
                <a:tab pos="177800" algn="l"/>
              </a:tabLst>
              <a:defRPr/>
            </a:pPr>
            <a:r>
              <a:rPr lang="en-GB" sz="900" b="1" dirty="0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Change the Year in the Copyright field</a:t>
            </a:r>
            <a:r>
              <a:rPr lang="en-GB" sz="900" dirty="0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/>
            </a:r>
            <a:br>
              <a:rPr lang="en-GB" sz="900" dirty="0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</a:br>
            <a:r>
              <a:rPr lang="en-GB" sz="900" b="1" dirty="0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1. </a:t>
            </a:r>
            <a:r>
              <a:rPr lang="en-GB" sz="900" dirty="0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Click ‘Insert’ in Top menu</a:t>
            </a:r>
            <a:br>
              <a:rPr lang="en-GB" sz="900" dirty="0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</a:br>
            <a:r>
              <a:rPr lang="en-GB" sz="900" b="1" dirty="0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2. </a:t>
            </a:r>
            <a:r>
              <a:rPr lang="en-GB" sz="900" dirty="0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Click ’Header &amp; Footer’ </a:t>
            </a:r>
            <a:br>
              <a:rPr lang="en-GB" sz="900" dirty="0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</a:br>
            <a:r>
              <a:rPr lang="en-GB" sz="900" b="1" dirty="0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3. </a:t>
            </a:r>
            <a:r>
              <a:rPr lang="en-GB" sz="900" dirty="0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Write new Year </a:t>
            </a:r>
            <a:br>
              <a:rPr lang="en-GB" sz="900" dirty="0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</a:br>
            <a:r>
              <a:rPr lang="en-GB" sz="900" dirty="0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	in field ‘Footer’</a:t>
            </a:r>
            <a:br>
              <a:rPr lang="en-GB" sz="900" dirty="0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</a:br>
            <a:r>
              <a:rPr lang="en-GB" sz="900" b="1" dirty="0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4. </a:t>
            </a:r>
            <a:r>
              <a:rPr lang="en-GB" sz="900" dirty="0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Click ‘Apply to All’</a:t>
            </a:r>
          </a:p>
        </p:txBody>
      </p:sp>
    </p:spTree>
    <p:extLst>
      <p:ext uri="{BB962C8B-B14F-4D97-AF65-F5344CB8AC3E}">
        <p14:creationId xmlns:p14="http://schemas.microsoft.com/office/powerpoint/2010/main" val="408313664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2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o-branding divider cherry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2"/>
          <p:cNvSpPr>
            <a:spLocks noGrp="1"/>
          </p:cNvSpPr>
          <p:nvPr>
            <p:ph type="body" idx="1" hasCustomPrompt="1"/>
          </p:nvPr>
        </p:nvSpPr>
        <p:spPr>
          <a:xfrm>
            <a:off x="3232432" y="1361852"/>
            <a:ext cx="7397074" cy="1946285"/>
          </a:xfrm>
        </p:spPr>
        <p:txBody>
          <a:bodyPr anchor="t">
            <a:noAutofit/>
          </a:bodyPr>
          <a:lstStyle>
            <a:lvl1pPr marL="0" indent="0">
              <a:buNone/>
              <a:defRPr sz="2800" baseline="0">
                <a:solidFill>
                  <a:schemeClr val="bg1"/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GB" noProof="0" dirty="0" smtClean="0"/>
              <a:t>Divider title here</a:t>
            </a:r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397" y="626999"/>
            <a:ext cx="1746418" cy="1287035"/>
          </a:xfrm>
        </p:spPr>
        <p:txBody>
          <a:bodyPr anchor="t">
            <a:noAutofit/>
          </a:bodyPr>
          <a:lstStyle>
            <a:lvl1pPr algn="r">
              <a:defRPr sz="7200" b="0" cap="all">
                <a:solidFill>
                  <a:schemeClr val="bg1"/>
                </a:solidFill>
              </a:defRPr>
            </a:lvl1pPr>
          </a:lstStyle>
          <a:p>
            <a:r>
              <a:rPr lang="en-GB" noProof="0" dirty="0" smtClean="0"/>
              <a:t>1</a:t>
            </a:r>
            <a:endParaRPr lang="en-GB" noProof="0" dirty="0"/>
          </a:p>
        </p:txBody>
      </p:sp>
      <p:cxnSp>
        <p:nvCxnSpPr>
          <p:cNvPr id="12" name="Conector recto 12"/>
          <p:cNvCxnSpPr/>
          <p:nvPr userDrawn="1"/>
        </p:nvCxnSpPr>
        <p:spPr>
          <a:xfrm flipH="1">
            <a:off x="1674064" y="1516324"/>
            <a:ext cx="1512464" cy="0"/>
          </a:xfrm>
          <a:prstGeom prst="line">
            <a:avLst/>
          </a:prstGeom>
          <a:ln w="12700" cmpd="sng">
            <a:solidFill>
              <a:schemeClr val="bg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45" name="Conector recto 8"/>
          <p:cNvCxnSpPr/>
          <p:nvPr userDrawn="1"/>
        </p:nvCxnSpPr>
        <p:spPr>
          <a:xfrm flipV="1">
            <a:off x="9617079" y="6029764"/>
            <a:ext cx="0" cy="290960"/>
          </a:xfrm>
          <a:prstGeom prst="line">
            <a:avLst/>
          </a:prstGeom>
          <a:ln w="12700" cmpd="sng">
            <a:solidFill>
              <a:schemeClr val="bg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pic>
        <p:nvPicPr>
          <p:cNvPr id="64" name="Imagen 8" descr="logo AMa.wmf"/>
          <p:cNvPicPr>
            <a:picLocks noChangeAspect="1"/>
          </p:cNvPicPr>
          <p:nvPr userDrawn="1"/>
        </p:nvPicPr>
        <p:blipFill>
          <a:blip r:embed="rId2" cstate="email">
            <a:alphaModFix/>
            <a:lum bright="100000" contrast="-100000"/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800581" y="6133298"/>
            <a:ext cx="1289050" cy="168630"/>
          </a:xfrm>
          <a:prstGeom prst="rect">
            <a:avLst/>
          </a:prstGeom>
        </p:spPr>
      </p:pic>
      <p:sp>
        <p:nvSpPr>
          <p:cNvPr id="4" name="Footer Placeholder 3"/>
          <p:cNvSpPr>
            <a:spLocks noGrp="1"/>
          </p:cNvSpPr>
          <p:nvPr>
            <p:ph type="ftr" sz="quarter" idx="12"/>
          </p:nvPr>
        </p:nvSpPr>
        <p:spPr/>
        <p:txBody>
          <a:bodyPr/>
          <a:lstStyle/>
          <a:p>
            <a:r>
              <a:rPr lang="en-GB" dirty="0" smtClean="0"/>
              <a:t>© 2014 Amadeus IT Group SA</a:t>
            </a:r>
            <a:endParaRPr lang="en-GB" dirty="0"/>
          </a:p>
        </p:txBody>
      </p:sp>
      <p:sp>
        <p:nvSpPr>
          <p:cNvPr id="27" name="Text Box 12"/>
          <p:cNvSpPr txBox="1">
            <a:spLocks noChangeArrowheads="1"/>
          </p:cNvSpPr>
          <p:nvPr userDrawn="1"/>
        </p:nvSpPr>
        <p:spPr bwMode="auto">
          <a:xfrm>
            <a:off x="11604201" y="5004288"/>
            <a:ext cx="1681163" cy="96949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tabLst>
                <a:tab pos="177800" algn="l"/>
              </a:tabLst>
              <a:defRPr/>
            </a:pPr>
            <a:r>
              <a:rPr lang="en-GB" sz="900" b="1" dirty="0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Change the Year in the Copyright field</a:t>
            </a:r>
            <a:r>
              <a:rPr lang="en-GB" sz="900" dirty="0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/>
            </a:r>
            <a:br>
              <a:rPr lang="en-GB" sz="900" dirty="0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</a:br>
            <a:r>
              <a:rPr lang="en-GB" sz="900" b="1" dirty="0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1. </a:t>
            </a:r>
            <a:r>
              <a:rPr lang="en-GB" sz="900" dirty="0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Click ‘Insert’ in Top menu</a:t>
            </a:r>
            <a:br>
              <a:rPr lang="en-GB" sz="900" dirty="0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</a:br>
            <a:r>
              <a:rPr lang="en-GB" sz="900" b="1" dirty="0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2. </a:t>
            </a:r>
            <a:r>
              <a:rPr lang="en-GB" sz="900" dirty="0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Click ’Header &amp; Footer’ </a:t>
            </a:r>
            <a:br>
              <a:rPr lang="en-GB" sz="900" dirty="0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</a:br>
            <a:r>
              <a:rPr lang="en-GB" sz="900" b="1" dirty="0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3. </a:t>
            </a:r>
            <a:r>
              <a:rPr lang="en-GB" sz="900" dirty="0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Write new Year </a:t>
            </a:r>
            <a:br>
              <a:rPr lang="en-GB" sz="900" dirty="0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</a:br>
            <a:r>
              <a:rPr lang="en-GB" sz="900" dirty="0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	in field ‘Footer’</a:t>
            </a:r>
            <a:br>
              <a:rPr lang="en-GB" sz="900" dirty="0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</a:br>
            <a:r>
              <a:rPr lang="en-GB" sz="900" b="1" dirty="0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4. </a:t>
            </a:r>
            <a:r>
              <a:rPr lang="en-GB" sz="900" dirty="0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Click ‘Apply to All’</a:t>
            </a:r>
          </a:p>
        </p:txBody>
      </p:sp>
      <p:sp>
        <p:nvSpPr>
          <p:cNvPr id="46" name="Content Placeholder 4"/>
          <p:cNvSpPr>
            <a:spLocks noGrp="1"/>
          </p:cNvSpPr>
          <p:nvPr>
            <p:ph sz="quarter" idx="14" hasCustomPrompt="1"/>
          </p:nvPr>
        </p:nvSpPr>
        <p:spPr>
          <a:xfrm>
            <a:off x="7237201" y="6051760"/>
            <a:ext cx="2160240" cy="268964"/>
          </a:xfrm>
        </p:spPr>
        <p:txBody>
          <a:bodyPr lIns="0" tIns="0" rIns="0" bIns="0"/>
          <a:lstStyle>
            <a:lvl1pPr marL="0" indent="0">
              <a:buFontTx/>
              <a:buNone/>
              <a:defRPr sz="900">
                <a:solidFill>
                  <a:schemeClr val="bg1"/>
                </a:solidFill>
              </a:defRPr>
            </a:lvl1pPr>
          </a:lstStyle>
          <a:p>
            <a:pPr lvl="0"/>
            <a:r>
              <a:rPr lang="en-GB" dirty="0" smtClean="0"/>
              <a:t>Insert Co-branding logo</a:t>
            </a:r>
          </a:p>
        </p:txBody>
      </p:sp>
      <p:sp>
        <p:nvSpPr>
          <p:cNvPr id="47" name="Text Box 12"/>
          <p:cNvSpPr txBox="1">
            <a:spLocks noChangeArrowheads="1"/>
          </p:cNvSpPr>
          <p:nvPr userDrawn="1"/>
        </p:nvSpPr>
        <p:spPr bwMode="auto">
          <a:xfrm>
            <a:off x="-1763793" y="5368583"/>
            <a:ext cx="1681163" cy="110799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r" eaLnBrk="1" hangingPunct="1">
              <a:spcBef>
                <a:spcPct val="50000"/>
              </a:spcBef>
              <a:tabLst>
                <a:tab pos="165100" algn="l"/>
              </a:tabLst>
              <a:defRPr/>
            </a:pPr>
            <a:r>
              <a:rPr lang="en-GB" sz="900" b="1" noProof="1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Insert Co-branding logo</a:t>
            </a:r>
            <a:r>
              <a:rPr lang="en-GB" sz="900" noProof="1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/>
            </a:r>
            <a:br>
              <a:rPr lang="en-GB" sz="900" noProof="1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</a:br>
            <a:r>
              <a:rPr lang="en-GB" sz="900" b="1" noProof="1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1. </a:t>
            </a:r>
            <a:r>
              <a:rPr lang="en-GB" sz="900" noProof="1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Click on placeholder</a:t>
            </a:r>
            <a:br>
              <a:rPr lang="en-GB" sz="900" noProof="1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</a:br>
            <a:r>
              <a:rPr lang="en-GB" sz="900" b="1" noProof="1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2. </a:t>
            </a:r>
            <a:r>
              <a:rPr lang="en-GB" sz="900" noProof="1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Click ’Insert’ </a:t>
            </a:r>
            <a:br>
              <a:rPr lang="en-GB" sz="900" noProof="1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</a:br>
            <a:r>
              <a:rPr lang="en-GB" sz="900" b="1" noProof="1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3. </a:t>
            </a:r>
            <a:r>
              <a:rPr lang="en-GB" sz="900" noProof="1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Click ‘Picture’</a:t>
            </a:r>
            <a:br>
              <a:rPr lang="en-GB" sz="900" noProof="1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</a:br>
            <a:r>
              <a:rPr lang="en-GB" sz="900" b="1" noProof="1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4. </a:t>
            </a:r>
            <a:r>
              <a:rPr lang="en-GB" sz="900" noProof="1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Locate the co-branding </a:t>
            </a:r>
            <a:br>
              <a:rPr lang="en-GB" sz="900" noProof="1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</a:br>
            <a:r>
              <a:rPr lang="en-GB" sz="900" noProof="1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	logo, click Insert</a:t>
            </a:r>
            <a:br>
              <a:rPr lang="en-GB" sz="900" noProof="1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</a:br>
            <a:r>
              <a:rPr lang="en-GB" sz="900" b="1" noProof="1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5. </a:t>
            </a:r>
            <a:r>
              <a:rPr lang="en-GB" sz="900" noProof="1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Align with bottom line </a:t>
            </a:r>
            <a:br>
              <a:rPr lang="en-GB" sz="900" noProof="1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</a:br>
            <a:r>
              <a:rPr lang="en-GB" sz="900" noProof="1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	of amadeus-logo</a:t>
            </a:r>
          </a:p>
        </p:txBody>
      </p:sp>
    </p:spTree>
    <p:extLst>
      <p:ext uri="{BB962C8B-B14F-4D97-AF65-F5344CB8AC3E}">
        <p14:creationId xmlns:p14="http://schemas.microsoft.com/office/powerpoint/2010/main" val="191275518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2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secHead" preserve="1">
  <p:cSld name="Divider grey">
    <p:bg>
      <p:bgPr>
        <a:solidFill>
          <a:srgbClr val="D7D2CB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2"/>
          <p:cNvSpPr>
            <a:spLocks noGrp="1"/>
          </p:cNvSpPr>
          <p:nvPr>
            <p:ph type="body" idx="1" hasCustomPrompt="1"/>
          </p:nvPr>
        </p:nvSpPr>
        <p:spPr>
          <a:xfrm>
            <a:off x="3232432" y="1361852"/>
            <a:ext cx="7397074" cy="1946285"/>
          </a:xfrm>
        </p:spPr>
        <p:txBody>
          <a:bodyPr anchor="t">
            <a:normAutofit/>
          </a:bodyPr>
          <a:lstStyle>
            <a:lvl1pPr marL="0" indent="0">
              <a:buNone/>
              <a:defRPr sz="2800" baseline="0">
                <a:solidFill>
                  <a:schemeClr val="accent1"/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GB" noProof="0" dirty="0" smtClean="0"/>
              <a:t>Divider title here</a:t>
            </a:r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397" y="626999"/>
            <a:ext cx="1746418" cy="1287035"/>
          </a:xfrm>
        </p:spPr>
        <p:txBody>
          <a:bodyPr anchor="t">
            <a:normAutofit/>
          </a:bodyPr>
          <a:lstStyle>
            <a:lvl1pPr algn="r">
              <a:defRPr sz="7200" b="0" cap="all">
                <a:solidFill>
                  <a:schemeClr val="accent3"/>
                </a:solidFill>
              </a:defRPr>
            </a:lvl1pPr>
          </a:lstStyle>
          <a:p>
            <a:r>
              <a:rPr lang="en-GB" noProof="0" dirty="0" smtClean="0"/>
              <a:t>1</a:t>
            </a:r>
            <a:endParaRPr lang="en-GB" noProof="0" dirty="0"/>
          </a:p>
        </p:txBody>
      </p:sp>
      <p:cxnSp>
        <p:nvCxnSpPr>
          <p:cNvPr id="12" name="Conector recto 12"/>
          <p:cNvCxnSpPr/>
          <p:nvPr userDrawn="1"/>
        </p:nvCxnSpPr>
        <p:spPr>
          <a:xfrm flipH="1">
            <a:off x="1674064" y="1516324"/>
            <a:ext cx="1512464" cy="0"/>
          </a:xfrm>
          <a:prstGeom prst="line">
            <a:avLst/>
          </a:prstGeom>
          <a:ln w="12700" cmpd="sng">
            <a:solidFill>
              <a:schemeClr val="accent3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grpSp>
        <p:nvGrpSpPr>
          <p:cNvPr id="63" name="Group 4"/>
          <p:cNvGrpSpPr>
            <a:grpSpLocks noChangeAspect="1"/>
          </p:cNvGrpSpPr>
          <p:nvPr userDrawn="1"/>
        </p:nvGrpSpPr>
        <p:grpSpPr bwMode="auto">
          <a:xfrm>
            <a:off x="9791825" y="6125192"/>
            <a:ext cx="1289050" cy="169863"/>
            <a:chOff x="4649" y="3974"/>
            <a:chExt cx="812" cy="107"/>
          </a:xfrm>
        </p:grpSpPr>
        <p:sp>
          <p:nvSpPr>
            <p:cNvPr id="64" name="AutoShape 3"/>
            <p:cNvSpPr>
              <a:spLocks noChangeAspect="1" noChangeArrowheads="1" noTextEdit="1"/>
            </p:cNvSpPr>
            <p:nvPr userDrawn="1"/>
          </p:nvSpPr>
          <p:spPr bwMode="auto">
            <a:xfrm>
              <a:off x="4649" y="3974"/>
              <a:ext cx="812" cy="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>
                <a:solidFill>
                  <a:srgbClr val="005EB8"/>
                </a:solidFill>
              </a:endParaRPr>
            </a:p>
          </p:txBody>
        </p:sp>
        <p:sp>
          <p:nvSpPr>
            <p:cNvPr id="65" name="Freeform 64"/>
            <p:cNvSpPr>
              <a:spLocks noEditPoints="1"/>
            </p:cNvSpPr>
            <p:nvPr userDrawn="1"/>
          </p:nvSpPr>
          <p:spPr bwMode="auto">
            <a:xfrm>
              <a:off x="4649" y="3974"/>
              <a:ext cx="812" cy="107"/>
            </a:xfrm>
            <a:custGeom>
              <a:avLst/>
              <a:gdLst>
                <a:gd name="T0" fmla="*/ 2293 w 3248"/>
                <a:gd name="T1" fmla="*/ 424 h 428"/>
                <a:gd name="T2" fmla="*/ 2209 w 3248"/>
                <a:gd name="T3" fmla="*/ 355 h 428"/>
                <a:gd name="T4" fmla="*/ 2159 w 3248"/>
                <a:gd name="T5" fmla="*/ 76 h 428"/>
                <a:gd name="T6" fmla="*/ 2306 w 3248"/>
                <a:gd name="T7" fmla="*/ 5 h 428"/>
                <a:gd name="T8" fmla="*/ 2042 w 3248"/>
                <a:gd name="T9" fmla="*/ 407 h 428"/>
                <a:gd name="T10" fmla="*/ 611 w 3248"/>
                <a:gd name="T11" fmla="*/ 11 h 428"/>
                <a:gd name="T12" fmla="*/ 672 w 3248"/>
                <a:gd name="T13" fmla="*/ 353 h 428"/>
                <a:gd name="T14" fmla="*/ 737 w 3248"/>
                <a:gd name="T15" fmla="*/ 376 h 428"/>
                <a:gd name="T16" fmla="*/ 909 w 3248"/>
                <a:gd name="T17" fmla="*/ 1 h 428"/>
                <a:gd name="T18" fmla="*/ 261 w 3248"/>
                <a:gd name="T19" fmla="*/ 332 h 428"/>
                <a:gd name="T20" fmla="*/ 114 w 3248"/>
                <a:gd name="T21" fmla="*/ 347 h 428"/>
                <a:gd name="T22" fmla="*/ 94 w 3248"/>
                <a:gd name="T23" fmla="*/ 277 h 428"/>
                <a:gd name="T24" fmla="*/ 261 w 3248"/>
                <a:gd name="T25" fmla="*/ 332 h 428"/>
                <a:gd name="T26" fmla="*/ 52 w 3248"/>
                <a:gd name="T27" fmla="*/ 102 h 428"/>
                <a:gd name="T28" fmla="*/ 234 w 3248"/>
                <a:gd name="T29" fmla="*/ 90 h 428"/>
                <a:gd name="T30" fmla="*/ 179 w 3248"/>
                <a:gd name="T31" fmla="*/ 176 h 428"/>
                <a:gd name="T32" fmla="*/ 9 w 3248"/>
                <a:gd name="T33" fmla="*/ 257 h 428"/>
                <a:gd name="T34" fmla="*/ 35 w 3248"/>
                <a:gd name="T35" fmla="*/ 394 h 428"/>
                <a:gd name="T36" fmla="*/ 164 w 3248"/>
                <a:gd name="T37" fmla="*/ 426 h 428"/>
                <a:gd name="T38" fmla="*/ 284 w 3248"/>
                <a:gd name="T39" fmla="*/ 404 h 428"/>
                <a:gd name="T40" fmla="*/ 331 w 3248"/>
                <a:gd name="T41" fmla="*/ 45 h 428"/>
                <a:gd name="T42" fmla="*/ 1319 w 3248"/>
                <a:gd name="T43" fmla="*/ 332 h 428"/>
                <a:gd name="T44" fmla="*/ 1168 w 3248"/>
                <a:gd name="T45" fmla="*/ 344 h 428"/>
                <a:gd name="T46" fmla="*/ 1155 w 3248"/>
                <a:gd name="T47" fmla="*/ 272 h 428"/>
                <a:gd name="T48" fmla="*/ 1264 w 3248"/>
                <a:gd name="T49" fmla="*/ 0 h 428"/>
                <a:gd name="T50" fmla="*/ 1122 w 3248"/>
                <a:gd name="T51" fmla="*/ 98 h 428"/>
                <a:gd name="T52" fmla="*/ 1298 w 3248"/>
                <a:gd name="T53" fmla="*/ 94 h 428"/>
                <a:gd name="T54" fmla="*/ 1212 w 3248"/>
                <a:gd name="T55" fmla="*/ 177 h 428"/>
                <a:gd name="T56" fmla="*/ 1064 w 3248"/>
                <a:gd name="T57" fmla="*/ 270 h 428"/>
                <a:gd name="T58" fmla="*/ 1102 w 3248"/>
                <a:gd name="T59" fmla="*/ 401 h 428"/>
                <a:gd name="T60" fmla="*/ 1246 w 3248"/>
                <a:gd name="T61" fmla="*/ 423 h 428"/>
                <a:gd name="T62" fmla="*/ 1354 w 3248"/>
                <a:gd name="T63" fmla="*/ 407 h 428"/>
                <a:gd name="T64" fmla="*/ 1381 w 3248"/>
                <a:gd name="T65" fmla="*/ 36 h 428"/>
                <a:gd name="T66" fmla="*/ 2714 w 3248"/>
                <a:gd name="T67" fmla="*/ 326 h 428"/>
                <a:gd name="T68" fmla="*/ 2576 w 3248"/>
                <a:gd name="T69" fmla="*/ 337 h 428"/>
                <a:gd name="T70" fmla="*/ 2533 w 3248"/>
                <a:gd name="T71" fmla="*/ 4 h 428"/>
                <a:gd name="T72" fmla="*/ 2468 w 3248"/>
                <a:gd name="T73" fmla="*/ 364 h 428"/>
                <a:gd name="T74" fmla="*/ 2611 w 3248"/>
                <a:gd name="T75" fmla="*/ 427 h 428"/>
                <a:gd name="T76" fmla="*/ 2761 w 3248"/>
                <a:gd name="T77" fmla="*/ 403 h 428"/>
                <a:gd name="T78" fmla="*/ 2937 w 3248"/>
                <a:gd name="T79" fmla="*/ 413 h 428"/>
                <a:gd name="T80" fmla="*/ 3135 w 3248"/>
                <a:gd name="T81" fmla="*/ 422 h 428"/>
                <a:gd name="T82" fmla="*/ 3248 w 3248"/>
                <a:gd name="T83" fmla="*/ 300 h 428"/>
                <a:gd name="T84" fmla="*/ 3184 w 3248"/>
                <a:gd name="T85" fmla="*/ 204 h 428"/>
                <a:gd name="T86" fmla="*/ 3038 w 3248"/>
                <a:gd name="T87" fmla="*/ 127 h 428"/>
                <a:gd name="T88" fmla="*/ 3076 w 3248"/>
                <a:gd name="T89" fmla="*/ 76 h 428"/>
                <a:gd name="T90" fmla="*/ 3232 w 3248"/>
                <a:gd name="T91" fmla="*/ 30 h 428"/>
                <a:gd name="T92" fmla="*/ 3039 w 3248"/>
                <a:gd name="T93" fmla="*/ 8 h 428"/>
                <a:gd name="T94" fmla="*/ 2943 w 3248"/>
                <a:gd name="T95" fmla="*/ 122 h 428"/>
                <a:gd name="T96" fmla="*/ 3021 w 3248"/>
                <a:gd name="T97" fmla="*/ 229 h 428"/>
                <a:gd name="T98" fmla="*/ 3154 w 3248"/>
                <a:gd name="T99" fmla="*/ 300 h 428"/>
                <a:gd name="T100" fmla="*/ 3113 w 3248"/>
                <a:gd name="T101" fmla="*/ 350 h 428"/>
                <a:gd name="T102" fmla="*/ 1639 w 3248"/>
                <a:gd name="T103" fmla="*/ 80 h 428"/>
                <a:gd name="T104" fmla="*/ 1790 w 3248"/>
                <a:gd name="T105" fmla="*/ 97 h 428"/>
                <a:gd name="T106" fmla="*/ 1832 w 3248"/>
                <a:gd name="T107" fmla="*/ 245 h 428"/>
                <a:gd name="T108" fmla="*/ 1739 w 3248"/>
                <a:gd name="T109" fmla="*/ 353 h 428"/>
                <a:gd name="T110" fmla="*/ 1652 w 3248"/>
                <a:gd name="T111" fmla="*/ 4 h 428"/>
                <a:gd name="T112" fmla="*/ 1701 w 3248"/>
                <a:gd name="T113" fmla="*/ 428 h 428"/>
                <a:gd name="T114" fmla="*/ 1885 w 3248"/>
                <a:gd name="T115" fmla="*/ 369 h 428"/>
                <a:gd name="T116" fmla="*/ 1930 w 3248"/>
                <a:gd name="T117" fmla="*/ 187 h 428"/>
                <a:gd name="T118" fmla="*/ 1786 w 3248"/>
                <a:gd name="T119" fmla="*/ 8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248" h="428">
                  <a:moveTo>
                    <a:pt x="2042" y="407"/>
                  </a:moveTo>
                  <a:lnTo>
                    <a:pt x="2042" y="407"/>
                  </a:lnTo>
                  <a:lnTo>
                    <a:pt x="2055" y="411"/>
                  </a:lnTo>
                  <a:lnTo>
                    <a:pt x="2089" y="418"/>
                  </a:lnTo>
                  <a:lnTo>
                    <a:pt x="2113" y="421"/>
                  </a:lnTo>
                  <a:lnTo>
                    <a:pt x="2140" y="425"/>
                  </a:lnTo>
                  <a:lnTo>
                    <a:pt x="2171" y="427"/>
                  </a:lnTo>
                  <a:lnTo>
                    <a:pt x="2205" y="428"/>
                  </a:lnTo>
                  <a:lnTo>
                    <a:pt x="2205" y="428"/>
                  </a:lnTo>
                  <a:lnTo>
                    <a:pt x="2239" y="427"/>
                  </a:lnTo>
                  <a:lnTo>
                    <a:pt x="2268" y="426"/>
                  </a:lnTo>
                  <a:lnTo>
                    <a:pt x="2293" y="424"/>
                  </a:lnTo>
                  <a:lnTo>
                    <a:pt x="2312" y="422"/>
                  </a:lnTo>
                  <a:lnTo>
                    <a:pt x="2339" y="419"/>
                  </a:lnTo>
                  <a:lnTo>
                    <a:pt x="2347" y="417"/>
                  </a:lnTo>
                  <a:lnTo>
                    <a:pt x="2347" y="346"/>
                  </a:lnTo>
                  <a:lnTo>
                    <a:pt x="2347" y="346"/>
                  </a:lnTo>
                  <a:lnTo>
                    <a:pt x="2339" y="347"/>
                  </a:lnTo>
                  <a:lnTo>
                    <a:pt x="2314" y="351"/>
                  </a:lnTo>
                  <a:lnTo>
                    <a:pt x="2277" y="354"/>
                  </a:lnTo>
                  <a:lnTo>
                    <a:pt x="2255" y="355"/>
                  </a:lnTo>
                  <a:lnTo>
                    <a:pt x="2230" y="355"/>
                  </a:lnTo>
                  <a:lnTo>
                    <a:pt x="2230" y="355"/>
                  </a:lnTo>
                  <a:lnTo>
                    <a:pt x="2209" y="355"/>
                  </a:lnTo>
                  <a:lnTo>
                    <a:pt x="2191" y="354"/>
                  </a:lnTo>
                  <a:lnTo>
                    <a:pt x="2160" y="351"/>
                  </a:lnTo>
                  <a:lnTo>
                    <a:pt x="2141" y="349"/>
                  </a:lnTo>
                  <a:lnTo>
                    <a:pt x="2134" y="348"/>
                  </a:lnTo>
                  <a:lnTo>
                    <a:pt x="2134" y="247"/>
                  </a:lnTo>
                  <a:lnTo>
                    <a:pt x="2318" y="247"/>
                  </a:lnTo>
                  <a:lnTo>
                    <a:pt x="2318" y="175"/>
                  </a:lnTo>
                  <a:lnTo>
                    <a:pt x="2134" y="175"/>
                  </a:lnTo>
                  <a:lnTo>
                    <a:pt x="2134" y="79"/>
                  </a:lnTo>
                  <a:lnTo>
                    <a:pt x="2134" y="79"/>
                  </a:lnTo>
                  <a:lnTo>
                    <a:pt x="2141" y="78"/>
                  </a:lnTo>
                  <a:lnTo>
                    <a:pt x="2159" y="76"/>
                  </a:lnTo>
                  <a:lnTo>
                    <a:pt x="2187" y="74"/>
                  </a:lnTo>
                  <a:lnTo>
                    <a:pt x="2224" y="73"/>
                  </a:lnTo>
                  <a:lnTo>
                    <a:pt x="2224" y="73"/>
                  </a:lnTo>
                  <a:lnTo>
                    <a:pt x="2247" y="73"/>
                  </a:lnTo>
                  <a:lnTo>
                    <a:pt x="2268" y="74"/>
                  </a:lnTo>
                  <a:lnTo>
                    <a:pt x="2305" y="77"/>
                  </a:lnTo>
                  <a:lnTo>
                    <a:pt x="2331" y="80"/>
                  </a:lnTo>
                  <a:lnTo>
                    <a:pt x="2340" y="82"/>
                  </a:lnTo>
                  <a:lnTo>
                    <a:pt x="2340" y="10"/>
                  </a:lnTo>
                  <a:lnTo>
                    <a:pt x="2340" y="10"/>
                  </a:lnTo>
                  <a:lnTo>
                    <a:pt x="2331" y="9"/>
                  </a:lnTo>
                  <a:lnTo>
                    <a:pt x="2306" y="5"/>
                  </a:lnTo>
                  <a:lnTo>
                    <a:pt x="2266" y="2"/>
                  </a:lnTo>
                  <a:lnTo>
                    <a:pt x="2242" y="1"/>
                  </a:lnTo>
                  <a:lnTo>
                    <a:pt x="2214" y="0"/>
                  </a:lnTo>
                  <a:lnTo>
                    <a:pt x="2214" y="0"/>
                  </a:lnTo>
                  <a:lnTo>
                    <a:pt x="2176" y="1"/>
                  </a:lnTo>
                  <a:lnTo>
                    <a:pt x="2144" y="3"/>
                  </a:lnTo>
                  <a:lnTo>
                    <a:pt x="2114" y="6"/>
                  </a:lnTo>
                  <a:lnTo>
                    <a:pt x="2089" y="9"/>
                  </a:lnTo>
                  <a:lnTo>
                    <a:pt x="2069" y="13"/>
                  </a:lnTo>
                  <a:lnTo>
                    <a:pt x="2055" y="15"/>
                  </a:lnTo>
                  <a:lnTo>
                    <a:pt x="2042" y="19"/>
                  </a:lnTo>
                  <a:lnTo>
                    <a:pt x="2042" y="407"/>
                  </a:lnTo>
                  <a:close/>
                  <a:moveTo>
                    <a:pt x="726" y="246"/>
                  </a:moveTo>
                  <a:lnTo>
                    <a:pt x="726" y="246"/>
                  </a:lnTo>
                  <a:lnTo>
                    <a:pt x="722" y="257"/>
                  </a:lnTo>
                  <a:lnTo>
                    <a:pt x="719" y="270"/>
                  </a:lnTo>
                  <a:lnTo>
                    <a:pt x="719" y="270"/>
                  </a:lnTo>
                  <a:lnTo>
                    <a:pt x="715" y="257"/>
                  </a:lnTo>
                  <a:lnTo>
                    <a:pt x="712" y="246"/>
                  </a:lnTo>
                  <a:lnTo>
                    <a:pt x="630" y="39"/>
                  </a:lnTo>
                  <a:lnTo>
                    <a:pt x="630" y="39"/>
                  </a:lnTo>
                  <a:lnTo>
                    <a:pt x="624" y="28"/>
                  </a:lnTo>
                  <a:lnTo>
                    <a:pt x="618" y="19"/>
                  </a:lnTo>
                  <a:lnTo>
                    <a:pt x="611" y="11"/>
                  </a:lnTo>
                  <a:lnTo>
                    <a:pt x="603" y="7"/>
                  </a:lnTo>
                  <a:lnTo>
                    <a:pt x="593" y="3"/>
                  </a:lnTo>
                  <a:lnTo>
                    <a:pt x="581" y="1"/>
                  </a:lnTo>
                  <a:lnTo>
                    <a:pt x="569" y="1"/>
                  </a:lnTo>
                  <a:lnTo>
                    <a:pt x="555" y="0"/>
                  </a:lnTo>
                  <a:lnTo>
                    <a:pt x="555" y="0"/>
                  </a:lnTo>
                  <a:lnTo>
                    <a:pt x="529" y="1"/>
                  </a:lnTo>
                  <a:lnTo>
                    <a:pt x="513" y="2"/>
                  </a:lnTo>
                  <a:lnTo>
                    <a:pt x="471" y="422"/>
                  </a:lnTo>
                  <a:lnTo>
                    <a:pt x="564" y="422"/>
                  </a:lnTo>
                  <a:lnTo>
                    <a:pt x="584" y="140"/>
                  </a:lnTo>
                  <a:lnTo>
                    <a:pt x="672" y="353"/>
                  </a:lnTo>
                  <a:lnTo>
                    <a:pt x="672" y="353"/>
                  </a:lnTo>
                  <a:lnTo>
                    <a:pt x="675" y="359"/>
                  </a:lnTo>
                  <a:lnTo>
                    <a:pt x="679" y="364"/>
                  </a:lnTo>
                  <a:lnTo>
                    <a:pt x="684" y="368"/>
                  </a:lnTo>
                  <a:lnTo>
                    <a:pt x="689" y="371"/>
                  </a:lnTo>
                  <a:lnTo>
                    <a:pt x="695" y="373"/>
                  </a:lnTo>
                  <a:lnTo>
                    <a:pt x="702" y="376"/>
                  </a:lnTo>
                  <a:lnTo>
                    <a:pt x="710" y="377"/>
                  </a:lnTo>
                  <a:lnTo>
                    <a:pt x="719" y="377"/>
                  </a:lnTo>
                  <a:lnTo>
                    <a:pt x="719" y="377"/>
                  </a:lnTo>
                  <a:lnTo>
                    <a:pt x="728" y="377"/>
                  </a:lnTo>
                  <a:lnTo>
                    <a:pt x="737" y="376"/>
                  </a:lnTo>
                  <a:lnTo>
                    <a:pt x="744" y="373"/>
                  </a:lnTo>
                  <a:lnTo>
                    <a:pt x="750" y="371"/>
                  </a:lnTo>
                  <a:lnTo>
                    <a:pt x="755" y="368"/>
                  </a:lnTo>
                  <a:lnTo>
                    <a:pt x="759" y="364"/>
                  </a:lnTo>
                  <a:lnTo>
                    <a:pt x="762" y="359"/>
                  </a:lnTo>
                  <a:lnTo>
                    <a:pt x="765" y="353"/>
                  </a:lnTo>
                  <a:lnTo>
                    <a:pt x="853" y="140"/>
                  </a:lnTo>
                  <a:lnTo>
                    <a:pt x="874" y="422"/>
                  </a:lnTo>
                  <a:lnTo>
                    <a:pt x="967" y="422"/>
                  </a:lnTo>
                  <a:lnTo>
                    <a:pt x="925" y="2"/>
                  </a:lnTo>
                  <a:lnTo>
                    <a:pt x="925" y="2"/>
                  </a:lnTo>
                  <a:lnTo>
                    <a:pt x="909" y="1"/>
                  </a:lnTo>
                  <a:lnTo>
                    <a:pt x="883" y="0"/>
                  </a:lnTo>
                  <a:lnTo>
                    <a:pt x="883" y="0"/>
                  </a:lnTo>
                  <a:lnTo>
                    <a:pt x="868" y="1"/>
                  </a:lnTo>
                  <a:lnTo>
                    <a:pt x="856" y="1"/>
                  </a:lnTo>
                  <a:lnTo>
                    <a:pt x="845" y="3"/>
                  </a:lnTo>
                  <a:lnTo>
                    <a:pt x="836" y="7"/>
                  </a:lnTo>
                  <a:lnTo>
                    <a:pt x="827" y="11"/>
                  </a:lnTo>
                  <a:lnTo>
                    <a:pt x="819" y="19"/>
                  </a:lnTo>
                  <a:lnTo>
                    <a:pt x="813" y="28"/>
                  </a:lnTo>
                  <a:lnTo>
                    <a:pt x="808" y="39"/>
                  </a:lnTo>
                  <a:lnTo>
                    <a:pt x="726" y="246"/>
                  </a:lnTo>
                  <a:close/>
                  <a:moveTo>
                    <a:pt x="261" y="332"/>
                  </a:moveTo>
                  <a:lnTo>
                    <a:pt x="261" y="332"/>
                  </a:lnTo>
                  <a:lnTo>
                    <a:pt x="241" y="338"/>
                  </a:lnTo>
                  <a:lnTo>
                    <a:pt x="215" y="347"/>
                  </a:lnTo>
                  <a:lnTo>
                    <a:pt x="200" y="350"/>
                  </a:lnTo>
                  <a:lnTo>
                    <a:pt x="186" y="353"/>
                  </a:lnTo>
                  <a:lnTo>
                    <a:pt x="172" y="355"/>
                  </a:lnTo>
                  <a:lnTo>
                    <a:pt x="157" y="355"/>
                  </a:lnTo>
                  <a:lnTo>
                    <a:pt x="157" y="355"/>
                  </a:lnTo>
                  <a:lnTo>
                    <a:pt x="144" y="355"/>
                  </a:lnTo>
                  <a:lnTo>
                    <a:pt x="131" y="353"/>
                  </a:lnTo>
                  <a:lnTo>
                    <a:pt x="120" y="349"/>
                  </a:lnTo>
                  <a:lnTo>
                    <a:pt x="114" y="347"/>
                  </a:lnTo>
                  <a:lnTo>
                    <a:pt x="109" y="344"/>
                  </a:lnTo>
                  <a:lnTo>
                    <a:pt x="105" y="340"/>
                  </a:lnTo>
                  <a:lnTo>
                    <a:pt x="101" y="336"/>
                  </a:lnTo>
                  <a:lnTo>
                    <a:pt x="98" y="331"/>
                  </a:lnTo>
                  <a:lnTo>
                    <a:pt x="95" y="326"/>
                  </a:lnTo>
                  <a:lnTo>
                    <a:pt x="93" y="321"/>
                  </a:lnTo>
                  <a:lnTo>
                    <a:pt x="92" y="315"/>
                  </a:lnTo>
                  <a:lnTo>
                    <a:pt x="91" y="308"/>
                  </a:lnTo>
                  <a:lnTo>
                    <a:pt x="90" y="300"/>
                  </a:lnTo>
                  <a:lnTo>
                    <a:pt x="90" y="300"/>
                  </a:lnTo>
                  <a:lnTo>
                    <a:pt x="91" y="288"/>
                  </a:lnTo>
                  <a:lnTo>
                    <a:pt x="94" y="277"/>
                  </a:lnTo>
                  <a:lnTo>
                    <a:pt x="96" y="272"/>
                  </a:lnTo>
                  <a:lnTo>
                    <a:pt x="99" y="266"/>
                  </a:lnTo>
                  <a:lnTo>
                    <a:pt x="103" y="262"/>
                  </a:lnTo>
                  <a:lnTo>
                    <a:pt x="106" y="258"/>
                  </a:lnTo>
                  <a:lnTo>
                    <a:pt x="111" y="255"/>
                  </a:lnTo>
                  <a:lnTo>
                    <a:pt x="116" y="252"/>
                  </a:lnTo>
                  <a:lnTo>
                    <a:pt x="123" y="249"/>
                  </a:lnTo>
                  <a:lnTo>
                    <a:pt x="129" y="247"/>
                  </a:lnTo>
                  <a:lnTo>
                    <a:pt x="145" y="244"/>
                  </a:lnTo>
                  <a:lnTo>
                    <a:pt x="162" y="242"/>
                  </a:lnTo>
                  <a:lnTo>
                    <a:pt x="261" y="239"/>
                  </a:lnTo>
                  <a:lnTo>
                    <a:pt x="261" y="332"/>
                  </a:lnTo>
                  <a:close/>
                  <a:moveTo>
                    <a:pt x="205" y="0"/>
                  </a:moveTo>
                  <a:lnTo>
                    <a:pt x="205" y="0"/>
                  </a:lnTo>
                  <a:lnTo>
                    <a:pt x="176" y="1"/>
                  </a:lnTo>
                  <a:lnTo>
                    <a:pt x="147" y="4"/>
                  </a:lnTo>
                  <a:lnTo>
                    <a:pt x="121" y="7"/>
                  </a:lnTo>
                  <a:lnTo>
                    <a:pt x="97" y="12"/>
                  </a:lnTo>
                  <a:lnTo>
                    <a:pt x="77" y="17"/>
                  </a:lnTo>
                  <a:lnTo>
                    <a:pt x="58" y="23"/>
                  </a:lnTo>
                  <a:lnTo>
                    <a:pt x="44" y="28"/>
                  </a:lnTo>
                  <a:lnTo>
                    <a:pt x="33" y="33"/>
                  </a:lnTo>
                  <a:lnTo>
                    <a:pt x="52" y="102"/>
                  </a:lnTo>
                  <a:lnTo>
                    <a:pt x="52" y="102"/>
                  </a:lnTo>
                  <a:lnTo>
                    <a:pt x="63" y="98"/>
                  </a:lnTo>
                  <a:lnTo>
                    <a:pt x="92" y="91"/>
                  </a:lnTo>
                  <a:lnTo>
                    <a:pt x="111" y="86"/>
                  </a:lnTo>
                  <a:lnTo>
                    <a:pt x="133" y="82"/>
                  </a:lnTo>
                  <a:lnTo>
                    <a:pt x="155" y="80"/>
                  </a:lnTo>
                  <a:lnTo>
                    <a:pt x="179" y="79"/>
                  </a:lnTo>
                  <a:lnTo>
                    <a:pt x="179" y="79"/>
                  </a:lnTo>
                  <a:lnTo>
                    <a:pt x="197" y="80"/>
                  </a:lnTo>
                  <a:lnTo>
                    <a:pt x="214" y="82"/>
                  </a:lnTo>
                  <a:lnTo>
                    <a:pt x="221" y="84"/>
                  </a:lnTo>
                  <a:lnTo>
                    <a:pt x="228" y="86"/>
                  </a:lnTo>
                  <a:lnTo>
                    <a:pt x="234" y="90"/>
                  </a:lnTo>
                  <a:lnTo>
                    <a:pt x="239" y="94"/>
                  </a:lnTo>
                  <a:lnTo>
                    <a:pt x="244" y="98"/>
                  </a:lnTo>
                  <a:lnTo>
                    <a:pt x="248" y="102"/>
                  </a:lnTo>
                  <a:lnTo>
                    <a:pt x="251" y="108"/>
                  </a:lnTo>
                  <a:lnTo>
                    <a:pt x="254" y="114"/>
                  </a:lnTo>
                  <a:lnTo>
                    <a:pt x="256" y="120"/>
                  </a:lnTo>
                  <a:lnTo>
                    <a:pt x="258" y="129"/>
                  </a:lnTo>
                  <a:lnTo>
                    <a:pt x="260" y="137"/>
                  </a:lnTo>
                  <a:lnTo>
                    <a:pt x="260" y="146"/>
                  </a:lnTo>
                  <a:lnTo>
                    <a:pt x="260" y="176"/>
                  </a:lnTo>
                  <a:lnTo>
                    <a:pt x="179" y="176"/>
                  </a:lnTo>
                  <a:lnTo>
                    <a:pt x="179" y="176"/>
                  </a:lnTo>
                  <a:lnTo>
                    <a:pt x="154" y="177"/>
                  </a:lnTo>
                  <a:lnTo>
                    <a:pt x="132" y="179"/>
                  </a:lnTo>
                  <a:lnTo>
                    <a:pt x="111" y="182"/>
                  </a:lnTo>
                  <a:lnTo>
                    <a:pt x="93" y="187"/>
                  </a:lnTo>
                  <a:lnTo>
                    <a:pt x="77" y="192"/>
                  </a:lnTo>
                  <a:lnTo>
                    <a:pt x="61" y="200"/>
                  </a:lnTo>
                  <a:lnTo>
                    <a:pt x="49" y="207"/>
                  </a:lnTo>
                  <a:lnTo>
                    <a:pt x="38" y="216"/>
                  </a:lnTo>
                  <a:lnTo>
                    <a:pt x="29" y="225"/>
                  </a:lnTo>
                  <a:lnTo>
                    <a:pt x="20" y="236"/>
                  </a:lnTo>
                  <a:lnTo>
                    <a:pt x="14" y="246"/>
                  </a:lnTo>
                  <a:lnTo>
                    <a:pt x="9" y="257"/>
                  </a:lnTo>
                  <a:lnTo>
                    <a:pt x="5" y="270"/>
                  </a:lnTo>
                  <a:lnTo>
                    <a:pt x="2" y="282"/>
                  </a:lnTo>
                  <a:lnTo>
                    <a:pt x="1" y="294"/>
                  </a:lnTo>
                  <a:lnTo>
                    <a:pt x="0" y="307"/>
                  </a:lnTo>
                  <a:lnTo>
                    <a:pt x="0" y="307"/>
                  </a:lnTo>
                  <a:lnTo>
                    <a:pt x="1" y="323"/>
                  </a:lnTo>
                  <a:lnTo>
                    <a:pt x="3" y="338"/>
                  </a:lnTo>
                  <a:lnTo>
                    <a:pt x="7" y="352"/>
                  </a:lnTo>
                  <a:lnTo>
                    <a:pt x="12" y="364"/>
                  </a:lnTo>
                  <a:lnTo>
                    <a:pt x="19" y="376"/>
                  </a:lnTo>
                  <a:lnTo>
                    <a:pt x="27" y="386"/>
                  </a:lnTo>
                  <a:lnTo>
                    <a:pt x="35" y="394"/>
                  </a:lnTo>
                  <a:lnTo>
                    <a:pt x="45" y="401"/>
                  </a:lnTo>
                  <a:lnTo>
                    <a:pt x="54" y="408"/>
                  </a:lnTo>
                  <a:lnTo>
                    <a:pt x="65" y="414"/>
                  </a:lnTo>
                  <a:lnTo>
                    <a:pt x="77" y="418"/>
                  </a:lnTo>
                  <a:lnTo>
                    <a:pt x="89" y="422"/>
                  </a:lnTo>
                  <a:lnTo>
                    <a:pt x="101" y="424"/>
                  </a:lnTo>
                  <a:lnTo>
                    <a:pt x="113" y="426"/>
                  </a:lnTo>
                  <a:lnTo>
                    <a:pt x="126" y="427"/>
                  </a:lnTo>
                  <a:lnTo>
                    <a:pt x="138" y="428"/>
                  </a:lnTo>
                  <a:lnTo>
                    <a:pt x="138" y="428"/>
                  </a:lnTo>
                  <a:lnTo>
                    <a:pt x="151" y="427"/>
                  </a:lnTo>
                  <a:lnTo>
                    <a:pt x="164" y="426"/>
                  </a:lnTo>
                  <a:lnTo>
                    <a:pt x="189" y="423"/>
                  </a:lnTo>
                  <a:lnTo>
                    <a:pt x="209" y="418"/>
                  </a:lnTo>
                  <a:lnTo>
                    <a:pt x="227" y="412"/>
                  </a:lnTo>
                  <a:lnTo>
                    <a:pt x="241" y="406"/>
                  </a:lnTo>
                  <a:lnTo>
                    <a:pt x="252" y="401"/>
                  </a:lnTo>
                  <a:lnTo>
                    <a:pt x="260" y="397"/>
                  </a:lnTo>
                  <a:lnTo>
                    <a:pt x="264" y="396"/>
                  </a:lnTo>
                  <a:lnTo>
                    <a:pt x="264" y="396"/>
                  </a:lnTo>
                  <a:lnTo>
                    <a:pt x="266" y="397"/>
                  </a:lnTo>
                  <a:lnTo>
                    <a:pt x="270" y="398"/>
                  </a:lnTo>
                  <a:lnTo>
                    <a:pt x="276" y="401"/>
                  </a:lnTo>
                  <a:lnTo>
                    <a:pt x="284" y="404"/>
                  </a:lnTo>
                  <a:lnTo>
                    <a:pt x="295" y="407"/>
                  </a:lnTo>
                  <a:lnTo>
                    <a:pt x="311" y="411"/>
                  </a:lnTo>
                  <a:lnTo>
                    <a:pt x="329" y="412"/>
                  </a:lnTo>
                  <a:lnTo>
                    <a:pt x="352" y="413"/>
                  </a:lnTo>
                  <a:lnTo>
                    <a:pt x="352" y="122"/>
                  </a:lnTo>
                  <a:lnTo>
                    <a:pt x="352" y="122"/>
                  </a:lnTo>
                  <a:lnTo>
                    <a:pt x="352" y="106"/>
                  </a:lnTo>
                  <a:lnTo>
                    <a:pt x="350" y="92"/>
                  </a:lnTo>
                  <a:lnTo>
                    <a:pt x="347" y="78"/>
                  </a:lnTo>
                  <a:lnTo>
                    <a:pt x="343" y="66"/>
                  </a:lnTo>
                  <a:lnTo>
                    <a:pt x="337" y="56"/>
                  </a:lnTo>
                  <a:lnTo>
                    <a:pt x="331" y="45"/>
                  </a:lnTo>
                  <a:lnTo>
                    <a:pt x="323" y="36"/>
                  </a:lnTo>
                  <a:lnTo>
                    <a:pt x="314" y="29"/>
                  </a:lnTo>
                  <a:lnTo>
                    <a:pt x="304" y="22"/>
                  </a:lnTo>
                  <a:lnTo>
                    <a:pt x="293" y="15"/>
                  </a:lnTo>
                  <a:lnTo>
                    <a:pt x="281" y="11"/>
                  </a:lnTo>
                  <a:lnTo>
                    <a:pt x="268" y="7"/>
                  </a:lnTo>
                  <a:lnTo>
                    <a:pt x="253" y="4"/>
                  </a:lnTo>
                  <a:lnTo>
                    <a:pt x="238" y="2"/>
                  </a:lnTo>
                  <a:lnTo>
                    <a:pt x="223" y="1"/>
                  </a:lnTo>
                  <a:lnTo>
                    <a:pt x="205" y="0"/>
                  </a:lnTo>
                  <a:close/>
                  <a:moveTo>
                    <a:pt x="1319" y="332"/>
                  </a:moveTo>
                  <a:lnTo>
                    <a:pt x="1319" y="332"/>
                  </a:lnTo>
                  <a:lnTo>
                    <a:pt x="1300" y="338"/>
                  </a:lnTo>
                  <a:lnTo>
                    <a:pt x="1273" y="347"/>
                  </a:lnTo>
                  <a:lnTo>
                    <a:pt x="1259" y="350"/>
                  </a:lnTo>
                  <a:lnTo>
                    <a:pt x="1243" y="353"/>
                  </a:lnTo>
                  <a:lnTo>
                    <a:pt x="1229" y="355"/>
                  </a:lnTo>
                  <a:lnTo>
                    <a:pt x="1216" y="355"/>
                  </a:lnTo>
                  <a:lnTo>
                    <a:pt x="1216" y="355"/>
                  </a:lnTo>
                  <a:lnTo>
                    <a:pt x="1202" y="355"/>
                  </a:lnTo>
                  <a:lnTo>
                    <a:pt x="1189" y="353"/>
                  </a:lnTo>
                  <a:lnTo>
                    <a:pt x="1177" y="349"/>
                  </a:lnTo>
                  <a:lnTo>
                    <a:pt x="1172" y="347"/>
                  </a:lnTo>
                  <a:lnTo>
                    <a:pt x="1168" y="344"/>
                  </a:lnTo>
                  <a:lnTo>
                    <a:pt x="1164" y="340"/>
                  </a:lnTo>
                  <a:lnTo>
                    <a:pt x="1160" y="336"/>
                  </a:lnTo>
                  <a:lnTo>
                    <a:pt x="1157" y="331"/>
                  </a:lnTo>
                  <a:lnTo>
                    <a:pt x="1154" y="326"/>
                  </a:lnTo>
                  <a:lnTo>
                    <a:pt x="1151" y="321"/>
                  </a:lnTo>
                  <a:lnTo>
                    <a:pt x="1149" y="315"/>
                  </a:lnTo>
                  <a:lnTo>
                    <a:pt x="1148" y="308"/>
                  </a:lnTo>
                  <a:lnTo>
                    <a:pt x="1148" y="300"/>
                  </a:lnTo>
                  <a:lnTo>
                    <a:pt x="1148" y="300"/>
                  </a:lnTo>
                  <a:lnTo>
                    <a:pt x="1149" y="288"/>
                  </a:lnTo>
                  <a:lnTo>
                    <a:pt x="1152" y="277"/>
                  </a:lnTo>
                  <a:lnTo>
                    <a:pt x="1155" y="272"/>
                  </a:lnTo>
                  <a:lnTo>
                    <a:pt x="1158" y="266"/>
                  </a:lnTo>
                  <a:lnTo>
                    <a:pt x="1161" y="262"/>
                  </a:lnTo>
                  <a:lnTo>
                    <a:pt x="1165" y="258"/>
                  </a:lnTo>
                  <a:lnTo>
                    <a:pt x="1170" y="255"/>
                  </a:lnTo>
                  <a:lnTo>
                    <a:pt x="1175" y="252"/>
                  </a:lnTo>
                  <a:lnTo>
                    <a:pt x="1181" y="249"/>
                  </a:lnTo>
                  <a:lnTo>
                    <a:pt x="1187" y="247"/>
                  </a:lnTo>
                  <a:lnTo>
                    <a:pt x="1203" y="244"/>
                  </a:lnTo>
                  <a:lnTo>
                    <a:pt x="1221" y="242"/>
                  </a:lnTo>
                  <a:lnTo>
                    <a:pt x="1319" y="239"/>
                  </a:lnTo>
                  <a:lnTo>
                    <a:pt x="1319" y="332"/>
                  </a:lnTo>
                  <a:close/>
                  <a:moveTo>
                    <a:pt x="1264" y="0"/>
                  </a:moveTo>
                  <a:lnTo>
                    <a:pt x="1264" y="0"/>
                  </a:lnTo>
                  <a:lnTo>
                    <a:pt x="1233" y="1"/>
                  </a:lnTo>
                  <a:lnTo>
                    <a:pt x="1206" y="4"/>
                  </a:lnTo>
                  <a:lnTo>
                    <a:pt x="1179" y="7"/>
                  </a:lnTo>
                  <a:lnTo>
                    <a:pt x="1156" y="12"/>
                  </a:lnTo>
                  <a:lnTo>
                    <a:pt x="1135" y="17"/>
                  </a:lnTo>
                  <a:lnTo>
                    <a:pt x="1117" y="23"/>
                  </a:lnTo>
                  <a:lnTo>
                    <a:pt x="1102" y="28"/>
                  </a:lnTo>
                  <a:lnTo>
                    <a:pt x="1091" y="33"/>
                  </a:lnTo>
                  <a:lnTo>
                    <a:pt x="1111" y="102"/>
                  </a:lnTo>
                  <a:lnTo>
                    <a:pt x="1111" y="102"/>
                  </a:lnTo>
                  <a:lnTo>
                    <a:pt x="1122" y="98"/>
                  </a:lnTo>
                  <a:lnTo>
                    <a:pt x="1150" y="91"/>
                  </a:lnTo>
                  <a:lnTo>
                    <a:pt x="1169" y="86"/>
                  </a:lnTo>
                  <a:lnTo>
                    <a:pt x="1190" y="82"/>
                  </a:lnTo>
                  <a:lnTo>
                    <a:pt x="1213" y="80"/>
                  </a:lnTo>
                  <a:lnTo>
                    <a:pt x="1236" y="79"/>
                  </a:lnTo>
                  <a:lnTo>
                    <a:pt x="1236" y="79"/>
                  </a:lnTo>
                  <a:lnTo>
                    <a:pt x="1256" y="80"/>
                  </a:lnTo>
                  <a:lnTo>
                    <a:pt x="1272" y="82"/>
                  </a:lnTo>
                  <a:lnTo>
                    <a:pt x="1279" y="84"/>
                  </a:lnTo>
                  <a:lnTo>
                    <a:pt x="1285" y="86"/>
                  </a:lnTo>
                  <a:lnTo>
                    <a:pt x="1291" y="90"/>
                  </a:lnTo>
                  <a:lnTo>
                    <a:pt x="1298" y="94"/>
                  </a:lnTo>
                  <a:lnTo>
                    <a:pt x="1302" y="98"/>
                  </a:lnTo>
                  <a:lnTo>
                    <a:pt x="1306" y="102"/>
                  </a:lnTo>
                  <a:lnTo>
                    <a:pt x="1310" y="108"/>
                  </a:lnTo>
                  <a:lnTo>
                    <a:pt x="1313" y="114"/>
                  </a:lnTo>
                  <a:lnTo>
                    <a:pt x="1315" y="120"/>
                  </a:lnTo>
                  <a:lnTo>
                    <a:pt x="1316" y="129"/>
                  </a:lnTo>
                  <a:lnTo>
                    <a:pt x="1317" y="137"/>
                  </a:lnTo>
                  <a:lnTo>
                    <a:pt x="1318" y="146"/>
                  </a:lnTo>
                  <a:lnTo>
                    <a:pt x="1318" y="176"/>
                  </a:lnTo>
                  <a:lnTo>
                    <a:pt x="1236" y="176"/>
                  </a:lnTo>
                  <a:lnTo>
                    <a:pt x="1236" y="176"/>
                  </a:lnTo>
                  <a:lnTo>
                    <a:pt x="1212" y="177"/>
                  </a:lnTo>
                  <a:lnTo>
                    <a:pt x="1189" y="179"/>
                  </a:lnTo>
                  <a:lnTo>
                    <a:pt x="1169" y="182"/>
                  </a:lnTo>
                  <a:lnTo>
                    <a:pt x="1150" y="187"/>
                  </a:lnTo>
                  <a:lnTo>
                    <a:pt x="1134" y="192"/>
                  </a:lnTo>
                  <a:lnTo>
                    <a:pt x="1120" y="200"/>
                  </a:lnTo>
                  <a:lnTo>
                    <a:pt x="1108" y="207"/>
                  </a:lnTo>
                  <a:lnTo>
                    <a:pt x="1096" y="216"/>
                  </a:lnTo>
                  <a:lnTo>
                    <a:pt x="1086" y="225"/>
                  </a:lnTo>
                  <a:lnTo>
                    <a:pt x="1079" y="236"/>
                  </a:lnTo>
                  <a:lnTo>
                    <a:pt x="1072" y="246"/>
                  </a:lnTo>
                  <a:lnTo>
                    <a:pt x="1067" y="257"/>
                  </a:lnTo>
                  <a:lnTo>
                    <a:pt x="1064" y="270"/>
                  </a:lnTo>
                  <a:lnTo>
                    <a:pt x="1061" y="282"/>
                  </a:lnTo>
                  <a:lnTo>
                    <a:pt x="1058" y="294"/>
                  </a:lnTo>
                  <a:lnTo>
                    <a:pt x="1058" y="307"/>
                  </a:lnTo>
                  <a:lnTo>
                    <a:pt x="1058" y="307"/>
                  </a:lnTo>
                  <a:lnTo>
                    <a:pt x="1060" y="323"/>
                  </a:lnTo>
                  <a:lnTo>
                    <a:pt x="1062" y="338"/>
                  </a:lnTo>
                  <a:lnTo>
                    <a:pt x="1066" y="352"/>
                  </a:lnTo>
                  <a:lnTo>
                    <a:pt x="1071" y="364"/>
                  </a:lnTo>
                  <a:lnTo>
                    <a:pt x="1077" y="376"/>
                  </a:lnTo>
                  <a:lnTo>
                    <a:pt x="1085" y="386"/>
                  </a:lnTo>
                  <a:lnTo>
                    <a:pt x="1093" y="394"/>
                  </a:lnTo>
                  <a:lnTo>
                    <a:pt x="1102" y="401"/>
                  </a:lnTo>
                  <a:lnTo>
                    <a:pt x="1113" y="408"/>
                  </a:lnTo>
                  <a:lnTo>
                    <a:pt x="1124" y="414"/>
                  </a:lnTo>
                  <a:lnTo>
                    <a:pt x="1135" y="418"/>
                  </a:lnTo>
                  <a:lnTo>
                    <a:pt x="1146" y="422"/>
                  </a:lnTo>
                  <a:lnTo>
                    <a:pt x="1159" y="424"/>
                  </a:lnTo>
                  <a:lnTo>
                    <a:pt x="1171" y="426"/>
                  </a:lnTo>
                  <a:lnTo>
                    <a:pt x="1183" y="427"/>
                  </a:lnTo>
                  <a:lnTo>
                    <a:pt x="1195" y="428"/>
                  </a:lnTo>
                  <a:lnTo>
                    <a:pt x="1195" y="428"/>
                  </a:lnTo>
                  <a:lnTo>
                    <a:pt x="1210" y="427"/>
                  </a:lnTo>
                  <a:lnTo>
                    <a:pt x="1223" y="426"/>
                  </a:lnTo>
                  <a:lnTo>
                    <a:pt x="1246" y="423"/>
                  </a:lnTo>
                  <a:lnTo>
                    <a:pt x="1268" y="418"/>
                  </a:lnTo>
                  <a:lnTo>
                    <a:pt x="1285" y="412"/>
                  </a:lnTo>
                  <a:lnTo>
                    <a:pt x="1300" y="406"/>
                  </a:lnTo>
                  <a:lnTo>
                    <a:pt x="1311" y="401"/>
                  </a:lnTo>
                  <a:lnTo>
                    <a:pt x="1318" y="397"/>
                  </a:lnTo>
                  <a:lnTo>
                    <a:pt x="1322" y="396"/>
                  </a:lnTo>
                  <a:lnTo>
                    <a:pt x="1322" y="396"/>
                  </a:lnTo>
                  <a:lnTo>
                    <a:pt x="1324" y="397"/>
                  </a:lnTo>
                  <a:lnTo>
                    <a:pt x="1327" y="398"/>
                  </a:lnTo>
                  <a:lnTo>
                    <a:pt x="1333" y="401"/>
                  </a:lnTo>
                  <a:lnTo>
                    <a:pt x="1341" y="404"/>
                  </a:lnTo>
                  <a:lnTo>
                    <a:pt x="1354" y="407"/>
                  </a:lnTo>
                  <a:lnTo>
                    <a:pt x="1368" y="411"/>
                  </a:lnTo>
                  <a:lnTo>
                    <a:pt x="1387" y="412"/>
                  </a:lnTo>
                  <a:lnTo>
                    <a:pt x="1411" y="413"/>
                  </a:lnTo>
                  <a:lnTo>
                    <a:pt x="1411" y="122"/>
                  </a:lnTo>
                  <a:lnTo>
                    <a:pt x="1411" y="122"/>
                  </a:lnTo>
                  <a:lnTo>
                    <a:pt x="1411" y="106"/>
                  </a:lnTo>
                  <a:lnTo>
                    <a:pt x="1409" y="92"/>
                  </a:lnTo>
                  <a:lnTo>
                    <a:pt x="1406" y="78"/>
                  </a:lnTo>
                  <a:lnTo>
                    <a:pt x="1401" y="66"/>
                  </a:lnTo>
                  <a:lnTo>
                    <a:pt x="1396" y="56"/>
                  </a:lnTo>
                  <a:lnTo>
                    <a:pt x="1388" y="45"/>
                  </a:lnTo>
                  <a:lnTo>
                    <a:pt x="1381" y="36"/>
                  </a:lnTo>
                  <a:lnTo>
                    <a:pt x="1372" y="29"/>
                  </a:lnTo>
                  <a:lnTo>
                    <a:pt x="1362" y="22"/>
                  </a:lnTo>
                  <a:lnTo>
                    <a:pt x="1351" y="15"/>
                  </a:lnTo>
                  <a:lnTo>
                    <a:pt x="1339" y="11"/>
                  </a:lnTo>
                  <a:lnTo>
                    <a:pt x="1326" y="7"/>
                  </a:lnTo>
                  <a:lnTo>
                    <a:pt x="1312" y="4"/>
                  </a:lnTo>
                  <a:lnTo>
                    <a:pt x="1297" y="2"/>
                  </a:lnTo>
                  <a:lnTo>
                    <a:pt x="1280" y="1"/>
                  </a:lnTo>
                  <a:lnTo>
                    <a:pt x="1264" y="0"/>
                  </a:lnTo>
                  <a:close/>
                  <a:moveTo>
                    <a:pt x="2735" y="317"/>
                  </a:moveTo>
                  <a:lnTo>
                    <a:pt x="2735" y="317"/>
                  </a:lnTo>
                  <a:lnTo>
                    <a:pt x="2714" y="326"/>
                  </a:lnTo>
                  <a:lnTo>
                    <a:pt x="2700" y="331"/>
                  </a:lnTo>
                  <a:lnTo>
                    <a:pt x="2686" y="335"/>
                  </a:lnTo>
                  <a:lnTo>
                    <a:pt x="2671" y="340"/>
                  </a:lnTo>
                  <a:lnTo>
                    <a:pt x="2654" y="343"/>
                  </a:lnTo>
                  <a:lnTo>
                    <a:pt x="2638" y="345"/>
                  </a:lnTo>
                  <a:lnTo>
                    <a:pt x="2621" y="346"/>
                  </a:lnTo>
                  <a:lnTo>
                    <a:pt x="2621" y="346"/>
                  </a:lnTo>
                  <a:lnTo>
                    <a:pt x="2609" y="346"/>
                  </a:lnTo>
                  <a:lnTo>
                    <a:pt x="2599" y="345"/>
                  </a:lnTo>
                  <a:lnTo>
                    <a:pt x="2590" y="343"/>
                  </a:lnTo>
                  <a:lnTo>
                    <a:pt x="2583" y="341"/>
                  </a:lnTo>
                  <a:lnTo>
                    <a:pt x="2576" y="337"/>
                  </a:lnTo>
                  <a:lnTo>
                    <a:pt x="2570" y="333"/>
                  </a:lnTo>
                  <a:lnTo>
                    <a:pt x="2564" y="328"/>
                  </a:lnTo>
                  <a:lnTo>
                    <a:pt x="2560" y="323"/>
                  </a:lnTo>
                  <a:lnTo>
                    <a:pt x="2556" y="317"/>
                  </a:lnTo>
                  <a:lnTo>
                    <a:pt x="2553" y="311"/>
                  </a:lnTo>
                  <a:lnTo>
                    <a:pt x="2551" y="302"/>
                  </a:lnTo>
                  <a:lnTo>
                    <a:pt x="2549" y="294"/>
                  </a:lnTo>
                  <a:lnTo>
                    <a:pt x="2547" y="275"/>
                  </a:lnTo>
                  <a:lnTo>
                    <a:pt x="2547" y="252"/>
                  </a:lnTo>
                  <a:lnTo>
                    <a:pt x="2547" y="4"/>
                  </a:lnTo>
                  <a:lnTo>
                    <a:pt x="2533" y="4"/>
                  </a:lnTo>
                  <a:lnTo>
                    <a:pt x="2533" y="4"/>
                  </a:lnTo>
                  <a:lnTo>
                    <a:pt x="2513" y="4"/>
                  </a:lnTo>
                  <a:lnTo>
                    <a:pt x="2490" y="6"/>
                  </a:lnTo>
                  <a:lnTo>
                    <a:pt x="2467" y="8"/>
                  </a:lnTo>
                  <a:lnTo>
                    <a:pt x="2454" y="10"/>
                  </a:lnTo>
                  <a:lnTo>
                    <a:pt x="2454" y="263"/>
                  </a:lnTo>
                  <a:lnTo>
                    <a:pt x="2454" y="263"/>
                  </a:lnTo>
                  <a:lnTo>
                    <a:pt x="2454" y="284"/>
                  </a:lnTo>
                  <a:lnTo>
                    <a:pt x="2455" y="302"/>
                  </a:lnTo>
                  <a:lnTo>
                    <a:pt x="2457" y="320"/>
                  </a:lnTo>
                  <a:lnTo>
                    <a:pt x="2459" y="336"/>
                  </a:lnTo>
                  <a:lnTo>
                    <a:pt x="2463" y="351"/>
                  </a:lnTo>
                  <a:lnTo>
                    <a:pt x="2468" y="364"/>
                  </a:lnTo>
                  <a:lnTo>
                    <a:pt x="2475" y="377"/>
                  </a:lnTo>
                  <a:lnTo>
                    <a:pt x="2482" y="387"/>
                  </a:lnTo>
                  <a:lnTo>
                    <a:pt x="2490" y="397"/>
                  </a:lnTo>
                  <a:lnTo>
                    <a:pt x="2500" y="405"/>
                  </a:lnTo>
                  <a:lnTo>
                    <a:pt x="2512" y="412"/>
                  </a:lnTo>
                  <a:lnTo>
                    <a:pt x="2525" y="418"/>
                  </a:lnTo>
                  <a:lnTo>
                    <a:pt x="2540" y="422"/>
                  </a:lnTo>
                  <a:lnTo>
                    <a:pt x="2556" y="425"/>
                  </a:lnTo>
                  <a:lnTo>
                    <a:pt x="2575" y="427"/>
                  </a:lnTo>
                  <a:lnTo>
                    <a:pt x="2595" y="428"/>
                  </a:lnTo>
                  <a:lnTo>
                    <a:pt x="2595" y="428"/>
                  </a:lnTo>
                  <a:lnTo>
                    <a:pt x="2611" y="427"/>
                  </a:lnTo>
                  <a:lnTo>
                    <a:pt x="2626" y="426"/>
                  </a:lnTo>
                  <a:lnTo>
                    <a:pt x="2640" y="425"/>
                  </a:lnTo>
                  <a:lnTo>
                    <a:pt x="2653" y="422"/>
                  </a:lnTo>
                  <a:lnTo>
                    <a:pt x="2677" y="417"/>
                  </a:lnTo>
                  <a:lnTo>
                    <a:pt x="2697" y="411"/>
                  </a:lnTo>
                  <a:lnTo>
                    <a:pt x="2714" y="404"/>
                  </a:lnTo>
                  <a:lnTo>
                    <a:pt x="2725" y="399"/>
                  </a:lnTo>
                  <a:lnTo>
                    <a:pt x="2737" y="394"/>
                  </a:lnTo>
                  <a:lnTo>
                    <a:pt x="2737" y="394"/>
                  </a:lnTo>
                  <a:lnTo>
                    <a:pt x="2743" y="397"/>
                  </a:lnTo>
                  <a:lnTo>
                    <a:pt x="2750" y="400"/>
                  </a:lnTo>
                  <a:lnTo>
                    <a:pt x="2761" y="403"/>
                  </a:lnTo>
                  <a:lnTo>
                    <a:pt x="2773" y="406"/>
                  </a:lnTo>
                  <a:lnTo>
                    <a:pt x="2788" y="409"/>
                  </a:lnTo>
                  <a:lnTo>
                    <a:pt x="2807" y="412"/>
                  </a:lnTo>
                  <a:lnTo>
                    <a:pt x="2828" y="413"/>
                  </a:lnTo>
                  <a:lnTo>
                    <a:pt x="2828" y="10"/>
                  </a:lnTo>
                  <a:lnTo>
                    <a:pt x="2828" y="10"/>
                  </a:lnTo>
                  <a:lnTo>
                    <a:pt x="2796" y="6"/>
                  </a:lnTo>
                  <a:lnTo>
                    <a:pt x="2774" y="5"/>
                  </a:lnTo>
                  <a:lnTo>
                    <a:pt x="2753" y="4"/>
                  </a:lnTo>
                  <a:lnTo>
                    <a:pt x="2735" y="4"/>
                  </a:lnTo>
                  <a:lnTo>
                    <a:pt x="2735" y="317"/>
                  </a:lnTo>
                  <a:close/>
                  <a:moveTo>
                    <a:pt x="2937" y="413"/>
                  </a:moveTo>
                  <a:lnTo>
                    <a:pt x="2937" y="413"/>
                  </a:lnTo>
                  <a:lnTo>
                    <a:pt x="2948" y="415"/>
                  </a:lnTo>
                  <a:lnTo>
                    <a:pt x="2976" y="420"/>
                  </a:lnTo>
                  <a:lnTo>
                    <a:pt x="2997" y="423"/>
                  </a:lnTo>
                  <a:lnTo>
                    <a:pt x="3020" y="425"/>
                  </a:lnTo>
                  <a:lnTo>
                    <a:pt x="3047" y="427"/>
                  </a:lnTo>
                  <a:lnTo>
                    <a:pt x="3075" y="428"/>
                  </a:lnTo>
                  <a:lnTo>
                    <a:pt x="3075" y="428"/>
                  </a:lnTo>
                  <a:lnTo>
                    <a:pt x="3091" y="427"/>
                  </a:lnTo>
                  <a:lnTo>
                    <a:pt x="3105" y="426"/>
                  </a:lnTo>
                  <a:lnTo>
                    <a:pt x="3120" y="425"/>
                  </a:lnTo>
                  <a:lnTo>
                    <a:pt x="3135" y="422"/>
                  </a:lnTo>
                  <a:lnTo>
                    <a:pt x="3150" y="419"/>
                  </a:lnTo>
                  <a:lnTo>
                    <a:pt x="3164" y="414"/>
                  </a:lnTo>
                  <a:lnTo>
                    <a:pt x="3178" y="408"/>
                  </a:lnTo>
                  <a:lnTo>
                    <a:pt x="3191" y="402"/>
                  </a:lnTo>
                  <a:lnTo>
                    <a:pt x="3202" y="394"/>
                  </a:lnTo>
                  <a:lnTo>
                    <a:pt x="3213" y="385"/>
                  </a:lnTo>
                  <a:lnTo>
                    <a:pt x="3223" y="375"/>
                  </a:lnTo>
                  <a:lnTo>
                    <a:pt x="3232" y="363"/>
                  </a:lnTo>
                  <a:lnTo>
                    <a:pt x="3239" y="350"/>
                  </a:lnTo>
                  <a:lnTo>
                    <a:pt x="3244" y="334"/>
                  </a:lnTo>
                  <a:lnTo>
                    <a:pt x="3247" y="318"/>
                  </a:lnTo>
                  <a:lnTo>
                    <a:pt x="3248" y="300"/>
                  </a:lnTo>
                  <a:lnTo>
                    <a:pt x="3248" y="300"/>
                  </a:lnTo>
                  <a:lnTo>
                    <a:pt x="3247" y="288"/>
                  </a:lnTo>
                  <a:lnTo>
                    <a:pt x="3246" y="277"/>
                  </a:lnTo>
                  <a:lnTo>
                    <a:pt x="3243" y="266"/>
                  </a:lnTo>
                  <a:lnTo>
                    <a:pt x="3239" y="256"/>
                  </a:lnTo>
                  <a:lnTo>
                    <a:pt x="3234" y="248"/>
                  </a:lnTo>
                  <a:lnTo>
                    <a:pt x="3228" y="239"/>
                  </a:lnTo>
                  <a:lnTo>
                    <a:pt x="3220" y="231"/>
                  </a:lnTo>
                  <a:lnTo>
                    <a:pt x="3213" y="224"/>
                  </a:lnTo>
                  <a:lnTo>
                    <a:pt x="3204" y="217"/>
                  </a:lnTo>
                  <a:lnTo>
                    <a:pt x="3194" y="211"/>
                  </a:lnTo>
                  <a:lnTo>
                    <a:pt x="3184" y="204"/>
                  </a:lnTo>
                  <a:lnTo>
                    <a:pt x="3171" y="199"/>
                  </a:lnTo>
                  <a:lnTo>
                    <a:pt x="3146" y="187"/>
                  </a:lnTo>
                  <a:lnTo>
                    <a:pt x="3117" y="176"/>
                  </a:lnTo>
                  <a:lnTo>
                    <a:pt x="3117" y="176"/>
                  </a:lnTo>
                  <a:lnTo>
                    <a:pt x="3086" y="164"/>
                  </a:lnTo>
                  <a:lnTo>
                    <a:pt x="3072" y="157"/>
                  </a:lnTo>
                  <a:lnTo>
                    <a:pt x="3060" y="151"/>
                  </a:lnTo>
                  <a:lnTo>
                    <a:pt x="3050" y="144"/>
                  </a:lnTo>
                  <a:lnTo>
                    <a:pt x="3046" y="140"/>
                  </a:lnTo>
                  <a:lnTo>
                    <a:pt x="3043" y="136"/>
                  </a:lnTo>
                  <a:lnTo>
                    <a:pt x="3040" y="132"/>
                  </a:lnTo>
                  <a:lnTo>
                    <a:pt x="3038" y="127"/>
                  </a:lnTo>
                  <a:lnTo>
                    <a:pt x="3037" y="121"/>
                  </a:lnTo>
                  <a:lnTo>
                    <a:pt x="3037" y="116"/>
                  </a:lnTo>
                  <a:lnTo>
                    <a:pt x="3037" y="116"/>
                  </a:lnTo>
                  <a:lnTo>
                    <a:pt x="3037" y="110"/>
                  </a:lnTo>
                  <a:lnTo>
                    <a:pt x="3039" y="104"/>
                  </a:lnTo>
                  <a:lnTo>
                    <a:pt x="3043" y="97"/>
                  </a:lnTo>
                  <a:lnTo>
                    <a:pt x="3049" y="90"/>
                  </a:lnTo>
                  <a:lnTo>
                    <a:pt x="3053" y="86"/>
                  </a:lnTo>
                  <a:lnTo>
                    <a:pt x="3057" y="83"/>
                  </a:lnTo>
                  <a:lnTo>
                    <a:pt x="3063" y="81"/>
                  </a:lnTo>
                  <a:lnTo>
                    <a:pt x="3069" y="78"/>
                  </a:lnTo>
                  <a:lnTo>
                    <a:pt x="3076" y="76"/>
                  </a:lnTo>
                  <a:lnTo>
                    <a:pt x="3084" y="75"/>
                  </a:lnTo>
                  <a:lnTo>
                    <a:pt x="3093" y="74"/>
                  </a:lnTo>
                  <a:lnTo>
                    <a:pt x="3103" y="74"/>
                  </a:lnTo>
                  <a:lnTo>
                    <a:pt x="3103" y="74"/>
                  </a:lnTo>
                  <a:lnTo>
                    <a:pt x="3122" y="75"/>
                  </a:lnTo>
                  <a:lnTo>
                    <a:pt x="3142" y="77"/>
                  </a:lnTo>
                  <a:lnTo>
                    <a:pt x="3159" y="81"/>
                  </a:lnTo>
                  <a:lnTo>
                    <a:pt x="3175" y="85"/>
                  </a:lnTo>
                  <a:lnTo>
                    <a:pt x="3199" y="94"/>
                  </a:lnTo>
                  <a:lnTo>
                    <a:pt x="3208" y="98"/>
                  </a:lnTo>
                  <a:lnTo>
                    <a:pt x="3232" y="30"/>
                  </a:lnTo>
                  <a:lnTo>
                    <a:pt x="3232" y="30"/>
                  </a:lnTo>
                  <a:lnTo>
                    <a:pt x="3213" y="22"/>
                  </a:lnTo>
                  <a:lnTo>
                    <a:pt x="3200" y="16"/>
                  </a:lnTo>
                  <a:lnTo>
                    <a:pt x="3184" y="12"/>
                  </a:lnTo>
                  <a:lnTo>
                    <a:pt x="3165" y="7"/>
                  </a:lnTo>
                  <a:lnTo>
                    <a:pt x="3144" y="4"/>
                  </a:lnTo>
                  <a:lnTo>
                    <a:pt x="3120" y="1"/>
                  </a:lnTo>
                  <a:lnTo>
                    <a:pt x="3095" y="0"/>
                  </a:lnTo>
                  <a:lnTo>
                    <a:pt x="3095" y="0"/>
                  </a:lnTo>
                  <a:lnTo>
                    <a:pt x="3080" y="1"/>
                  </a:lnTo>
                  <a:lnTo>
                    <a:pt x="3066" y="2"/>
                  </a:lnTo>
                  <a:lnTo>
                    <a:pt x="3052" y="4"/>
                  </a:lnTo>
                  <a:lnTo>
                    <a:pt x="3039" y="8"/>
                  </a:lnTo>
                  <a:lnTo>
                    <a:pt x="3025" y="12"/>
                  </a:lnTo>
                  <a:lnTo>
                    <a:pt x="3013" y="17"/>
                  </a:lnTo>
                  <a:lnTo>
                    <a:pt x="3001" y="24"/>
                  </a:lnTo>
                  <a:lnTo>
                    <a:pt x="2990" y="31"/>
                  </a:lnTo>
                  <a:lnTo>
                    <a:pt x="2979" y="39"/>
                  </a:lnTo>
                  <a:lnTo>
                    <a:pt x="2970" y="47"/>
                  </a:lnTo>
                  <a:lnTo>
                    <a:pt x="2962" y="58"/>
                  </a:lnTo>
                  <a:lnTo>
                    <a:pt x="2956" y="69"/>
                  </a:lnTo>
                  <a:lnTo>
                    <a:pt x="2950" y="80"/>
                  </a:lnTo>
                  <a:lnTo>
                    <a:pt x="2946" y="94"/>
                  </a:lnTo>
                  <a:lnTo>
                    <a:pt x="2944" y="107"/>
                  </a:lnTo>
                  <a:lnTo>
                    <a:pt x="2943" y="122"/>
                  </a:lnTo>
                  <a:lnTo>
                    <a:pt x="2943" y="122"/>
                  </a:lnTo>
                  <a:lnTo>
                    <a:pt x="2944" y="137"/>
                  </a:lnTo>
                  <a:lnTo>
                    <a:pt x="2946" y="150"/>
                  </a:lnTo>
                  <a:lnTo>
                    <a:pt x="2950" y="164"/>
                  </a:lnTo>
                  <a:lnTo>
                    <a:pt x="2956" y="175"/>
                  </a:lnTo>
                  <a:lnTo>
                    <a:pt x="2962" y="185"/>
                  </a:lnTo>
                  <a:lnTo>
                    <a:pt x="2970" y="194"/>
                  </a:lnTo>
                  <a:lnTo>
                    <a:pt x="2979" y="203"/>
                  </a:lnTo>
                  <a:lnTo>
                    <a:pt x="2988" y="210"/>
                  </a:lnTo>
                  <a:lnTo>
                    <a:pt x="2999" y="217"/>
                  </a:lnTo>
                  <a:lnTo>
                    <a:pt x="3010" y="223"/>
                  </a:lnTo>
                  <a:lnTo>
                    <a:pt x="3021" y="229"/>
                  </a:lnTo>
                  <a:lnTo>
                    <a:pt x="3032" y="235"/>
                  </a:lnTo>
                  <a:lnTo>
                    <a:pt x="3056" y="243"/>
                  </a:lnTo>
                  <a:lnTo>
                    <a:pt x="3079" y="251"/>
                  </a:lnTo>
                  <a:lnTo>
                    <a:pt x="3079" y="251"/>
                  </a:lnTo>
                  <a:lnTo>
                    <a:pt x="3108" y="261"/>
                  </a:lnTo>
                  <a:lnTo>
                    <a:pt x="3121" y="266"/>
                  </a:lnTo>
                  <a:lnTo>
                    <a:pt x="3133" y="273"/>
                  </a:lnTo>
                  <a:lnTo>
                    <a:pt x="3142" y="280"/>
                  </a:lnTo>
                  <a:lnTo>
                    <a:pt x="3148" y="287"/>
                  </a:lnTo>
                  <a:lnTo>
                    <a:pt x="3151" y="291"/>
                  </a:lnTo>
                  <a:lnTo>
                    <a:pt x="3153" y="296"/>
                  </a:lnTo>
                  <a:lnTo>
                    <a:pt x="3154" y="300"/>
                  </a:lnTo>
                  <a:lnTo>
                    <a:pt x="3154" y="306"/>
                  </a:lnTo>
                  <a:lnTo>
                    <a:pt x="3154" y="306"/>
                  </a:lnTo>
                  <a:lnTo>
                    <a:pt x="3154" y="315"/>
                  </a:lnTo>
                  <a:lnTo>
                    <a:pt x="3151" y="324"/>
                  </a:lnTo>
                  <a:lnTo>
                    <a:pt x="3149" y="328"/>
                  </a:lnTo>
                  <a:lnTo>
                    <a:pt x="3146" y="332"/>
                  </a:lnTo>
                  <a:lnTo>
                    <a:pt x="3143" y="335"/>
                  </a:lnTo>
                  <a:lnTo>
                    <a:pt x="3139" y="340"/>
                  </a:lnTo>
                  <a:lnTo>
                    <a:pt x="3134" y="343"/>
                  </a:lnTo>
                  <a:lnTo>
                    <a:pt x="3127" y="346"/>
                  </a:lnTo>
                  <a:lnTo>
                    <a:pt x="3121" y="348"/>
                  </a:lnTo>
                  <a:lnTo>
                    <a:pt x="3113" y="350"/>
                  </a:lnTo>
                  <a:lnTo>
                    <a:pt x="3104" y="352"/>
                  </a:lnTo>
                  <a:lnTo>
                    <a:pt x="3095" y="353"/>
                  </a:lnTo>
                  <a:lnTo>
                    <a:pt x="3071" y="354"/>
                  </a:lnTo>
                  <a:lnTo>
                    <a:pt x="3071" y="354"/>
                  </a:lnTo>
                  <a:lnTo>
                    <a:pt x="3050" y="354"/>
                  </a:lnTo>
                  <a:lnTo>
                    <a:pt x="3029" y="352"/>
                  </a:lnTo>
                  <a:lnTo>
                    <a:pt x="2992" y="348"/>
                  </a:lnTo>
                  <a:lnTo>
                    <a:pt x="2965" y="344"/>
                  </a:lnTo>
                  <a:lnTo>
                    <a:pt x="2955" y="342"/>
                  </a:lnTo>
                  <a:lnTo>
                    <a:pt x="2937" y="413"/>
                  </a:lnTo>
                  <a:close/>
                  <a:moveTo>
                    <a:pt x="1639" y="80"/>
                  </a:moveTo>
                  <a:lnTo>
                    <a:pt x="1639" y="80"/>
                  </a:lnTo>
                  <a:lnTo>
                    <a:pt x="1653" y="77"/>
                  </a:lnTo>
                  <a:lnTo>
                    <a:pt x="1670" y="75"/>
                  </a:lnTo>
                  <a:lnTo>
                    <a:pt x="1691" y="73"/>
                  </a:lnTo>
                  <a:lnTo>
                    <a:pt x="1712" y="73"/>
                  </a:lnTo>
                  <a:lnTo>
                    <a:pt x="1712" y="73"/>
                  </a:lnTo>
                  <a:lnTo>
                    <a:pt x="1726" y="73"/>
                  </a:lnTo>
                  <a:lnTo>
                    <a:pt x="1737" y="74"/>
                  </a:lnTo>
                  <a:lnTo>
                    <a:pt x="1749" y="77"/>
                  </a:lnTo>
                  <a:lnTo>
                    <a:pt x="1760" y="80"/>
                  </a:lnTo>
                  <a:lnTo>
                    <a:pt x="1771" y="84"/>
                  </a:lnTo>
                  <a:lnTo>
                    <a:pt x="1780" y="90"/>
                  </a:lnTo>
                  <a:lnTo>
                    <a:pt x="1790" y="97"/>
                  </a:lnTo>
                  <a:lnTo>
                    <a:pt x="1798" y="104"/>
                  </a:lnTo>
                  <a:lnTo>
                    <a:pt x="1805" y="113"/>
                  </a:lnTo>
                  <a:lnTo>
                    <a:pt x="1813" y="122"/>
                  </a:lnTo>
                  <a:lnTo>
                    <a:pt x="1819" y="134"/>
                  </a:lnTo>
                  <a:lnTo>
                    <a:pt x="1824" y="147"/>
                  </a:lnTo>
                  <a:lnTo>
                    <a:pt x="1828" y="161"/>
                  </a:lnTo>
                  <a:lnTo>
                    <a:pt x="1831" y="176"/>
                  </a:lnTo>
                  <a:lnTo>
                    <a:pt x="1832" y="192"/>
                  </a:lnTo>
                  <a:lnTo>
                    <a:pt x="1833" y="211"/>
                  </a:lnTo>
                  <a:lnTo>
                    <a:pt x="1833" y="211"/>
                  </a:lnTo>
                  <a:lnTo>
                    <a:pt x="1833" y="228"/>
                  </a:lnTo>
                  <a:lnTo>
                    <a:pt x="1832" y="245"/>
                  </a:lnTo>
                  <a:lnTo>
                    <a:pt x="1830" y="260"/>
                  </a:lnTo>
                  <a:lnTo>
                    <a:pt x="1827" y="275"/>
                  </a:lnTo>
                  <a:lnTo>
                    <a:pt x="1824" y="288"/>
                  </a:lnTo>
                  <a:lnTo>
                    <a:pt x="1820" y="299"/>
                  </a:lnTo>
                  <a:lnTo>
                    <a:pt x="1814" y="311"/>
                  </a:lnTo>
                  <a:lnTo>
                    <a:pt x="1807" y="320"/>
                  </a:lnTo>
                  <a:lnTo>
                    <a:pt x="1799" y="328"/>
                  </a:lnTo>
                  <a:lnTo>
                    <a:pt x="1790" y="335"/>
                  </a:lnTo>
                  <a:lnTo>
                    <a:pt x="1780" y="342"/>
                  </a:lnTo>
                  <a:lnTo>
                    <a:pt x="1768" y="347"/>
                  </a:lnTo>
                  <a:lnTo>
                    <a:pt x="1754" y="350"/>
                  </a:lnTo>
                  <a:lnTo>
                    <a:pt x="1739" y="353"/>
                  </a:lnTo>
                  <a:lnTo>
                    <a:pt x="1723" y="355"/>
                  </a:lnTo>
                  <a:lnTo>
                    <a:pt x="1704" y="355"/>
                  </a:lnTo>
                  <a:lnTo>
                    <a:pt x="1704" y="355"/>
                  </a:lnTo>
                  <a:lnTo>
                    <a:pt x="1681" y="354"/>
                  </a:lnTo>
                  <a:lnTo>
                    <a:pt x="1659" y="353"/>
                  </a:lnTo>
                  <a:lnTo>
                    <a:pt x="1639" y="351"/>
                  </a:lnTo>
                  <a:lnTo>
                    <a:pt x="1639" y="80"/>
                  </a:lnTo>
                  <a:close/>
                  <a:moveTo>
                    <a:pt x="1717" y="0"/>
                  </a:moveTo>
                  <a:lnTo>
                    <a:pt x="1717" y="0"/>
                  </a:lnTo>
                  <a:lnTo>
                    <a:pt x="1696" y="1"/>
                  </a:lnTo>
                  <a:lnTo>
                    <a:pt x="1675" y="2"/>
                  </a:lnTo>
                  <a:lnTo>
                    <a:pt x="1652" y="4"/>
                  </a:lnTo>
                  <a:lnTo>
                    <a:pt x="1629" y="7"/>
                  </a:lnTo>
                  <a:lnTo>
                    <a:pt x="1606" y="10"/>
                  </a:lnTo>
                  <a:lnTo>
                    <a:pt x="1585" y="14"/>
                  </a:lnTo>
                  <a:lnTo>
                    <a:pt x="1564" y="20"/>
                  </a:lnTo>
                  <a:lnTo>
                    <a:pt x="1546" y="26"/>
                  </a:lnTo>
                  <a:lnTo>
                    <a:pt x="1546" y="415"/>
                  </a:lnTo>
                  <a:lnTo>
                    <a:pt x="1546" y="415"/>
                  </a:lnTo>
                  <a:lnTo>
                    <a:pt x="1561" y="418"/>
                  </a:lnTo>
                  <a:lnTo>
                    <a:pt x="1580" y="420"/>
                  </a:lnTo>
                  <a:lnTo>
                    <a:pt x="1619" y="424"/>
                  </a:lnTo>
                  <a:lnTo>
                    <a:pt x="1662" y="427"/>
                  </a:lnTo>
                  <a:lnTo>
                    <a:pt x="1701" y="428"/>
                  </a:lnTo>
                  <a:lnTo>
                    <a:pt x="1701" y="428"/>
                  </a:lnTo>
                  <a:lnTo>
                    <a:pt x="1732" y="427"/>
                  </a:lnTo>
                  <a:lnTo>
                    <a:pt x="1758" y="425"/>
                  </a:lnTo>
                  <a:lnTo>
                    <a:pt x="1784" y="421"/>
                  </a:lnTo>
                  <a:lnTo>
                    <a:pt x="1807" y="415"/>
                  </a:lnTo>
                  <a:lnTo>
                    <a:pt x="1828" y="408"/>
                  </a:lnTo>
                  <a:lnTo>
                    <a:pt x="1847" y="399"/>
                  </a:lnTo>
                  <a:lnTo>
                    <a:pt x="1855" y="394"/>
                  </a:lnTo>
                  <a:lnTo>
                    <a:pt x="1864" y="389"/>
                  </a:lnTo>
                  <a:lnTo>
                    <a:pt x="1872" y="383"/>
                  </a:lnTo>
                  <a:lnTo>
                    <a:pt x="1879" y="377"/>
                  </a:lnTo>
                  <a:lnTo>
                    <a:pt x="1885" y="369"/>
                  </a:lnTo>
                  <a:lnTo>
                    <a:pt x="1891" y="362"/>
                  </a:lnTo>
                  <a:lnTo>
                    <a:pt x="1897" y="355"/>
                  </a:lnTo>
                  <a:lnTo>
                    <a:pt x="1902" y="347"/>
                  </a:lnTo>
                  <a:lnTo>
                    <a:pt x="1907" y="337"/>
                  </a:lnTo>
                  <a:lnTo>
                    <a:pt x="1912" y="329"/>
                  </a:lnTo>
                  <a:lnTo>
                    <a:pt x="1919" y="309"/>
                  </a:lnTo>
                  <a:lnTo>
                    <a:pt x="1924" y="287"/>
                  </a:lnTo>
                  <a:lnTo>
                    <a:pt x="1928" y="264"/>
                  </a:lnTo>
                  <a:lnTo>
                    <a:pt x="1930" y="239"/>
                  </a:lnTo>
                  <a:lnTo>
                    <a:pt x="1931" y="211"/>
                  </a:lnTo>
                  <a:lnTo>
                    <a:pt x="1931" y="211"/>
                  </a:lnTo>
                  <a:lnTo>
                    <a:pt x="1930" y="187"/>
                  </a:lnTo>
                  <a:lnTo>
                    <a:pt x="1927" y="164"/>
                  </a:lnTo>
                  <a:lnTo>
                    <a:pt x="1923" y="143"/>
                  </a:lnTo>
                  <a:lnTo>
                    <a:pt x="1917" y="122"/>
                  </a:lnTo>
                  <a:lnTo>
                    <a:pt x="1909" y="104"/>
                  </a:lnTo>
                  <a:lnTo>
                    <a:pt x="1898" y="86"/>
                  </a:lnTo>
                  <a:lnTo>
                    <a:pt x="1887" y="71"/>
                  </a:lnTo>
                  <a:lnTo>
                    <a:pt x="1874" y="57"/>
                  </a:lnTo>
                  <a:lnTo>
                    <a:pt x="1860" y="43"/>
                  </a:lnTo>
                  <a:lnTo>
                    <a:pt x="1843" y="32"/>
                  </a:lnTo>
                  <a:lnTo>
                    <a:pt x="1826" y="23"/>
                  </a:lnTo>
                  <a:lnTo>
                    <a:pt x="1806" y="14"/>
                  </a:lnTo>
                  <a:lnTo>
                    <a:pt x="1786" y="8"/>
                  </a:lnTo>
                  <a:lnTo>
                    <a:pt x="1764" y="4"/>
                  </a:lnTo>
                  <a:lnTo>
                    <a:pt x="1741" y="1"/>
                  </a:lnTo>
                  <a:lnTo>
                    <a:pt x="1717" y="0"/>
                  </a:lnTo>
                  <a:close/>
                </a:path>
              </a:pathLst>
            </a:custGeom>
            <a:solidFill>
              <a:srgbClr val="005E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>
                <a:solidFill>
                  <a:srgbClr val="005EB8"/>
                </a:solidFill>
              </a:endParaRPr>
            </a:p>
          </p:txBody>
        </p:sp>
        <p:sp>
          <p:nvSpPr>
            <p:cNvPr id="66" name="Freeform 65"/>
            <p:cNvSpPr>
              <a:spLocks/>
            </p:cNvSpPr>
            <p:nvPr userDrawn="1"/>
          </p:nvSpPr>
          <p:spPr bwMode="auto">
            <a:xfrm>
              <a:off x="5160" y="3974"/>
              <a:ext cx="76" cy="107"/>
            </a:xfrm>
            <a:custGeom>
              <a:avLst/>
              <a:gdLst>
                <a:gd name="T0" fmla="*/ 0 w 305"/>
                <a:gd name="T1" fmla="*/ 407 h 428"/>
                <a:gd name="T2" fmla="*/ 0 w 305"/>
                <a:gd name="T3" fmla="*/ 407 h 428"/>
                <a:gd name="T4" fmla="*/ 13 w 305"/>
                <a:gd name="T5" fmla="*/ 411 h 428"/>
                <a:gd name="T6" fmla="*/ 47 w 305"/>
                <a:gd name="T7" fmla="*/ 418 h 428"/>
                <a:gd name="T8" fmla="*/ 71 w 305"/>
                <a:gd name="T9" fmla="*/ 421 h 428"/>
                <a:gd name="T10" fmla="*/ 98 w 305"/>
                <a:gd name="T11" fmla="*/ 425 h 428"/>
                <a:gd name="T12" fmla="*/ 129 w 305"/>
                <a:gd name="T13" fmla="*/ 427 h 428"/>
                <a:gd name="T14" fmla="*/ 163 w 305"/>
                <a:gd name="T15" fmla="*/ 428 h 428"/>
                <a:gd name="T16" fmla="*/ 163 w 305"/>
                <a:gd name="T17" fmla="*/ 428 h 428"/>
                <a:gd name="T18" fmla="*/ 197 w 305"/>
                <a:gd name="T19" fmla="*/ 427 h 428"/>
                <a:gd name="T20" fmla="*/ 226 w 305"/>
                <a:gd name="T21" fmla="*/ 426 h 428"/>
                <a:gd name="T22" fmla="*/ 251 w 305"/>
                <a:gd name="T23" fmla="*/ 424 h 428"/>
                <a:gd name="T24" fmla="*/ 270 w 305"/>
                <a:gd name="T25" fmla="*/ 422 h 428"/>
                <a:gd name="T26" fmla="*/ 297 w 305"/>
                <a:gd name="T27" fmla="*/ 419 h 428"/>
                <a:gd name="T28" fmla="*/ 305 w 305"/>
                <a:gd name="T29" fmla="*/ 417 h 428"/>
                <a:gd name="T30" fmla="*/ 305 w 305"/>
                <a:gd name="T31" fmla="*/ 346 h 428"/>
                <a:gd name="T32" fmla="*/ 305 w 305"/>
                <a:gd name="T33" fmla="*/ 346 h 428"/>
                <a:gd name="T34" fmla="*/ 297 w 305"/>
                <a:gd name="T35" fmla="*/ 347 h 428"/>
                <a:gd name="T36" fmla="*/ 272 w 305"/>
                <a:gd name="T37" fmla="*/ 351 h 428"/>
                <a:gd name="T38" fmla="*/ 235 w 305"/>
                <a:gd name="T39" fmla="*/ 354 h 428"/>
                <a:gd name="T40" fmla="*/ 213 w 305"/>
                <a:gd name="T41" fmla="*/ 355 h 428"/>
                <a:gd name="T42" fmla="*/ 188 w 305"/>
                <a:gd name="T43" fmla="*/ 355 h 428"/>
                <a:gd name="T44" fmla="*/ 188 w 305"/>
                <a:gd name="T45" fmla="*/ 355 h 428"/>
                <a:gd name="T46" fmla="*/ 167 w 305"/>
                <a:gd name="T47" fmla="*/ 355 h 428"/>
                <a:gd name="T48" fmla="*/ 149 w 305"/>
                <a:gd name="T49" fmla="*/ 354 h 428"/>
                <a:gd name="T50" fmla="*/ 118 w 305"/>
                <a:gd name="T51" fmla="*/ 351 h 428"/>
                <a:gd name="T52" fmla="*/ 99 w 305"/>
                <a:gd name="T53" fmla="*/ 349 h 428"/>
                <a:gd name="T54" fmla="*/ 92 w 305"/>
                <a:gd name="T55" fmla="*/ 348 h 428"/>
                <a:gd name="T56" fmla="*/ 92 w 305"/>
                <a:gd name="T57" fmla="*/ 247 h 428"/>
                <a:gd name="T58" fmla="*/ 276 w 305"/>
                <a:gd name="T59" fmla="*/ 247 h 428"/>
                <a:gd name="T60" fmla="*/ 276 w 305"/>
                <a:gd name="T61" fmla="*/ 175 h 428"/>
                <a:gd name="T62" fmla="*/ 92 w 305"/>
                <a:gd name="T63" fmla="*/ 175 h 428"/>
                <a:gd name="T64" fmla="*/ 92 w 305"/>
                <a:gd name="T65" fmla="*/ 79 h 428"/>
                <a:gd name="T66" fmla="*/ 92 w 305"/>
                <a:gd name="T67" fmla="*/ 79 h 428"/>
                <a:gd name="T68" fmla="*/ 99 w 305"/>
                <a:gd name="T69" fmla="*/ 78 h 428"/>
                <a:gd name="T70" fmla="*/ 117 w 305"/>
                <a:gd name="T71" fmla="*/ 76 h 428"/>
                <a:gd name="T72" fmla="*/ 145 w 305"/>
                <a:gd name="T73" fmla="*/ 74 h 428"/>
                <a:gd name="T74" fmla="*/ 182 w 305"/>
                <a:gd name="T75" fmla="*/ 73 h 428"/>
                <a:gd name="T76" fmla="*/ 182 w 305"/>
                <a:gd name="T77" fmla="*/ 73 h 428"/>
                <a:gd name="T78" fmla="*/ 205 w 305"/>
                <a:gd name="T79" fmla="*/ 73 h 428"/>
                <a:gd name="T80" fmla="*/ 226 w 305"/>
                <a:gd name="T81" fmla="*/ 74 h 428"/>
                <a:gd name="T82" fmla="*/ 263 w 305"/>
                <a:gd name="T83" fmla="*/ 77 h 428"/>
                <a:gd name="T84" fmla="*/ 289 w 305"/>
                <a:gd name="T85" fmla="*/ 80 h 428"/>
                <a:gd name="T86" fmla="*/ 298 w 305"/>
                <a:gd name="T87" fmla="*/ 82 h 428"/>
                <a:gd name="T88" fmla="*/ 298 w 305"/>
                <a:gd name="T89" fmla="*/ 10 h 428"/>
                <a:gd name="T90" fmla="*/ 298 w 305"/>
                <a:gd name="T91" fmla="*/ 10 h 428"/>
                <a:gd name="T92" fmla="*/ 289 w 305"/>
                <a:gd name="T93" fmla="*/ 9 h 428"/>
                <a:gd name="T94" fmla="*/ 264 w 305"/>
                <a:gd name="T95" fmla="*/ 5 h 428"/>
                <a:gd name="T96" fmla="*/ 224 w 305"/>
                <a:gd name="T97" fmla="*/ 2 h 428"/>
                <a:gd name="T98" fmla="*/ 200 w 305"/>
                <a:gd name="T99" fmla="*/ 1 h 428"/>
                <a:gd name="T100" fmla="*/ 172 w 305"/>
                <a:gd name="T101" fmla="*/ 0 h 428"/>
                <a:gd name="T102" fmla="*/ 172 w 305"/>
                <a:gd name="T103" fmla="*/ 0 h 428"/>
                <a:gd name="T104" fmla="*/ 134 w 305"/>
                <a:gd name="T105" fmla="*/ 1 h 428"/>
                <a:gd name="T106" fmla="*/ 102 w 305"/>
                <a:gd name="T107" fmla="*/ 3 h 428"/>
                <a:gd name="T108" fmla="*/ 72 w 305"/>
                <a:gd name="T109" fmla="*/ 6 h 428"/>
                <a:gd name="T110" fmla="*/ 47 w 305"/>
                <a:gd name="T111" fmla="*/ 9 h 428"/>
                <a:gd name="T112" fmla="*/ 27 w 305"/>
                <a:gd name="T113" fmla="*/ 13 h 428"/>
                <a:gd name="T114" fmla="*/ 13 w 305"/>
                <a:gd name="T115" fmla="*/ 15 h 428"/>
                <a:gd name="T116" fmla="*/ 0 w 305"/>
                <a:gd name="T117" fmla="*/ 19 h 428"/>
                <a:gd name="T118" fmla="*/ 0 w 305"/>
                <a:gd name="T119" fmla="*/ 407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05" h="428">
                  <a:moveTo>
                    <a:pt x="0" y="407"/>
                  </a:moveTo>
                  <a:lnTo>
                    <a:pt x="0" y="407"/>
                  </a:lnTo>
                  <a:lnTo>
                    <a:pt x="13" y="411"/>
                  </a:lnTo>
                  <a:lnTo>
                    <a:pt x="47" y="418"/>
                  </a:lnTo>
                  <a:lnTo>
                    <a:pt x="71" y="421"/>
                  </a:lnTo>
                  <a:lnTo>
                    <a:pt x="98" y="425"/>
                  </a:lnTo>
                  <a:lnTo>
                    <a:pt x="129" y="427"/>
                  </a:lnTo>
                  <a:lnTo>
                    <a:pt x="163" y="428"/>
                  </a:lnTo>
                  <a:lnTo>
                    <a:pt x="163" y="428"/>
                  </a:lnTo>
                  <a:lnTo>
                    <a:pt x="197" y="427"/>
                  </a:lnTo>
                  <a:lnTo>
                    <a:pt x="226" y="426"/>
                  </a:lnTo>
                  <a:lnTo>
                    <a:pt x="251" y="424"/>
                  </a:lnTo>
                  <a:lnTo>
                    <a:pt x="270" y="422"/>
                  </a:lnTo>
                  <a:lnTo>
                    <a:pt x="297" y="419"/>
                  </a:lnTo>
                  <a:lnTo>
                    <a:pt x="305" y="417"/>
                  </a:lnTo>
                  <a:lnTo>
                    <a:pt x="305" y="346"/>
                  </a:lnTo>
                  <a:lnTo>
                    <a:pt x="305" y="346"/>
                  </a:lnTo>
                  <a:lnTo>
                    <a:pt x="297" y="347"/>
                  </a:lnTo>
                  <a:lnTo>
                    <a:pt x="272" y="351"/>
                  </a:lnTo>
                  <a:lnTo>
                    <a:pt x="235" y="354"/>
                  </a:lnTo>
                  <a:lnTo>
                    <a:pt x="213" y="355"/>
                  </a:lnTo>
                  <a:lnTo>
                    <a:pt x="188" y="355"/>
                  </a:lnTo>
                  <a:lnTo>
                    <a:pt x="188" y="355"/>
                  </a:lnTo>
                  <a:lnTo>
                    <a:pt x="167" y="355"/>
                  </a:lnTo>
                  <a:lnTo>
                    <a:pt x="149" y="354"/>
                  </a:lnTo>
                  <a:lnTo>
                    <a:pt x="118" y="351"/>
                  </a:lnTo>
                  <a:lnTo>
                    <a:pt x="99" y="349"/>
                  </a:lnTo>
                  <a:lnTo>
                    <a:pt x="92" y="348"/>
                  </a:lnTo>
                  <a:lnTo>
                    <a:pt x="92" y="247"/>
                  </a:lnTo>
                  <a:lnTo>
                    <a:pt x="276" y="247"/>
                  </a:lnTo>
                  <a:lnTo>
                    <a:pt x="276" y="175"/>
                  </a:lnTo>
                  <a:lnTo>
                    <a:pt x="92" y="175"/>
                  </a:lnTo>
                  <a:lnTo>
                    <a:pt x="92" y="79"/>
                  </a:lnTo>
                  <a:lnTo>
                    <a:pt x="92" y="79"/>
                  </a:lnTo>
                  <a:lnTo>
                    <a:pt x="99" y="78"/>
                  </a:lnTo>
                  <a:lnTo>
                    <a:pt x="117" y="76"/>
                  </a:lnTo>
                  <a:lnTo>
                    <a:pt x="145" y="74"/>
                  </a:lnTo>
                  <a:lnTo>
                    <a:pt x="182" y="73"/>
                  </a:lnTo>
                  <a:lnTo>
                    <a:pt x="182" y="73"/>
                  </a:lnTo>
                  <a:lnTo>
                    <a:pt x="205" y="73"/>
                  </a:lnTo>
                  <a:lnTo>
                    <a:pt x="226" y="74"/>
                  </a:lnTo>
                  <a:lnTo>
                    <a:pt x="263" y="77"/>
                  </a:lnTo>
                  <a:lnTo>
                    <a:pt x="289" y="80"/>
                  </a:lnTo>
                  <a:lnTo>
                    <a:pt x="298" y="82"/>
                  </a:lnTo>
                  <a:lnTo>
                    <a:pt x="298" y="10"/>
                  </a:lnTo>
                  <a:lnTo>
                    <a:pt x="298" y="10"/>
                  </a:lnTo>
                  <a:lnTo>
                    <a:pt x="289" y="9"/>
                  </a:lnTo>
                  <a:lnTo>
                    <a:pt x="264" y="5"/>
                  </a:lnTo>
                  <a:lnTo>
                    <a:pt x="224" y="2"/>
                  </a:lnTo>
                  <a:lnTo>
                    <a:pt x="200" y="1"/>
                  </a:lnTo>
                  <a:lnTo>
                    <a:pt x="172" y="0"/>
                  </a:lnTo>
                  <a:lnTo>
                    <a:pt x="172" y="0"/>
                  </a:lnTo>
                  <a:lnTo>
                    <a:pt x="134" y="1"/>
                  </a:lnTo>
                  <a:lnTo>
                    <a:pt x="102" y="3"/>
                  </a:lnTo>
                  <a:lnTo>
                    <a:pt x="72" y="6"/>
                  </a:lnTo>
                  <a:lnTo>
                    <a:pt x="47" y="9"/>
                  </a:lnTo>
                  <a:lnTo>
                    <a:pt x="27" y="13"/>
                  </a:lnTo>
                  <a:lnTo>
                    <a:pt x="13" y="15"/>
                  </a:lnTo>
                  <a:lnTo>
                    <a:pt x="0" y="19"/>
                  </a:lnTo>
                  <a:lnTo>
                    <a:pt x="0" y="40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>
                <a:solidFill>
                  <a:srgbClr val="005EB8"/>
                </a:solidFill>
              </a:endParaRPr>
            </a:p>
          </p:txBody>
        </p:sp>
        <p:sp>
          <p:nvSpPr>
            <p:cNvPr id="67" name="Freeform 66"/>
            <p:cNvSpPr>
              <a:spLocks/>
            </p:cNvSpPr>
            <p:nvPr userDrawn="1"/>
          </p:nvSpPr>
          <p:spPr bwMode="auto">
            <a:xfrm>
              <a:off x="4767" y="3974"/>
              <a:ext cx="124" cy="105"/>
            </a:xfrm>
            <a:custGeom>
              <a:avLst/>
              <a:gdLst>
                <a:gd name="T0" fmla="*/ 255 w 496"/>
                <a:gd name="T1" fmla="*/ 246 h 422"/>
                <a:gd name="T2" fmla="*/ 255 w 496"/>
                <a:gd name="T3" fmla="*/ 246 h 422"/>
                <a:gd name="T4" fmla="*/ 251 w 496"/>
                <a:gd name="T5" fmla="*/ 257 h 422"/>
                <a:gd name="T6" fmla="*/ 248 w 496"/>
                <a:gd name="T7" fmla="*/ 270 h 422"/>
                <a:gd name="T8" fmla="*/ 248 w 496"/>
                <a:gd name="T9" fmla="*/ 270 h 422"/>
                <a:gd name="T10" fmla="*/ 244 w 496"/>
                <a:gd name="T11" fmla="*/ 257 h 422"/>
                <a:gd name="T12" fmla="*/ 241 w 496"/>
                <a:gd name="T13" fmla="*/ 246 h 422"/>
                <a:gd name="T14" fmla="*/ 159 w 496"/>
                <a:gd name="T15" fmla="*/ 39 h 422"/>
                <a:gd name="T16" fmla="*/ 159 w 496"/>
                <a:gd name="T17" fmla="*/ 39 h 422"/>
                <a:gd name="T18" fmla="*/ 153 w 496"/>
                <a:gd name="T19" fmla="*/ 28 h 422"/>
                <a:gd name="T20" fmla="*/ 147 w 496"/>
                <a:gd name="T21" fmla="*/ 19 h 422"/>
                <a:gd name="T22" fmla="*/ 140 w 496"/>
                <a:gd name="T23" fmla="*/ 11 h 422"/>
                <a:gd name="T24" fmla="*/ 132 w 496"/>
                <a:gd name="T25" fmla="*/ 7 h 422"/>
                <a:gd name="T26" fmla="*/ 122 w 496"/>
                <a:gd name="T27" fmla="*/ 3 h 422"/>
                <a:gd name="T28" fmla="*/ 110 w 496"/>
                <a:gd name="T29" fmla="*/ 1 h 422"/>
                <a:gd name="T30" fmla="*/ 98 w 496"/>
                <a:gd name="T31" fmla="*/ 1 h 422"/>
                <a:gd name="T32" fmla="*/ 84 w 496"/>
                <a:gd name="T33" fmla="*/ 0 h 422"/>
                <a:gd name="T34" fmla="*/ 84 w 496"/>
                <a:gd name="T35" fmla="*/ 0 h 422"/>
                <a:gd name="T36" fmla="*/ 58 w 496"/>
                <a:gd name="T37" fmla="*/ 1 h 422"/>
                <a:gd name="T38" fmla="*/ 42 w 496"/>
                <a:gd name="T39" fmla="*/ 2 h 422"/>
                <a:gd name="T40" fmla="*/ 0 w 496"/>
                <a:gd name="T41" fmla="*/ 422 h 422"/>
                <a:gd name="T42" fmla="*/ 93 w 496"/>
                <a:gd name="T43" fmla="*/ 422 h 422"/>
                <a:gd name="T44" fmla="*/ 113 w 496"/>
                <a:gd name="T45" fmla="*/ 140 h 422"/>
                <a:gd name="T46" fmla="*/ 201 w 496"/>
                <a:gd name="T47" fmla="*/ 353 h 422"/>
                <a:gd name="T48" fmla="*/ 201 w 496"/>
                <a:gd name="T49" fmla="*/ 353 h 422"/>
                <a:gd name="T50" fmla="*/ 204 w 496"/>
                <a:gd name="T51" fmla="*/ 359 h 422"/>
                <a:gd name="T52" fmla="*/ 208 w 496"/>
                <a:gd name="T53" fmla="*/ 364 h 422"/>
                <a:gd name="T54" fmla="*/ 213 w 496"/>
                <a:gd name="T55" fmla="*/ 368 h 422"/>
                <a:gd name="T56" fmla="*/ 218 w 496"/>
                <a:gd name="T57" fmla="*/ 371 h 422"/>
                <a:gd name="T58" fmla="*/ 224 w 496"/>
                <a:gd name="T59" fmla="*/ 373 h 422"/>
                <a:gd name="T60" fmla="*/ 231 w 496"/>
                <a:gd name="T61" fmla="*/ 376 h 422"/>
                <a:gd name="T62" fmla="*/ 239 w 496"/>
                <a:gd name="T63" fmla="*/ 377 h 422"/>
                <a:gd name="T64" fmla="*/ 248 w 496"/>
                <a:gd name="T65" fmla="*/ 377 h 422"/>
                <a:gd name="T66" fmla="*/ 248 w 496"/>
                <a:gd name="T67" fmla="*/ 377 h 422"/>
                <a:gd name="T68" fmla="*/ 257 w 496"/>
                <a:gd name="T69" fmla="*/ 377 h 422"/>
                <a:gd name="T70" fmla="*/ 266 w 496"/>
                <a:gd name="T71" fmla="*/ 376 h 422"/>
                <a:gd name="T72" fmla="*/ 273 w 496"/>
                <a:gd name="T73" fmla="*/ 373 h 422"/>
                <a:gd name="T74" fmla="*/ 279 w 496"/>
                <a:gd name="T75" fmla="*/ 371 h 422"/>
                <a:gd name="T76" fmla="*/ 284 w 496"/>
                <a:gd name="T77" fmla="*/ 368 h 422"/>
                <a:gd name="T78" fmla="*/ 288 w 496"/>
                <a:gd name="T79" fmla="*/ 364 h 422"/>
                <a:gd name="T80" fmla="*/ 291 w 496"/>
                <a:gd name="T81" fmla="*/ 359 h 422"/>
                <a:gd name="T82" fmla="*/ 294 w 496"/>
                <a:gd name="T83" fmla="*/ 353 h 422"/>
                <a:gd name="T84" fmla="*/ 382 w 496"/>
                <a:gd name="T85" fmla="*/ 140 h 422"/>
                <a:gd name="T86" fmla="*/ 403 w 496"/>
                <a:gd name="T87" fmla="*/ 422 h 422"/>
                <a:gd name="T88" fmla="*/ 496 w 496"/>
                <a:gd name="T89" fmla="*/ 422 h 422"/>
                <a:gd name="T90" fmla="*/ 454 w 496"/>
                <a:gd name="T91" fmla="*/ 2 h 422"/>
                <a:gd name="T92" fmla="*/ 454 w 496"/>
                <a:gd name="T93" fmla="*/ 2 h 422"/>
                <a:gd name="T94" fmla="*/ 438 w 496"/>
                <a:gd name="T95" fmla="*/ 1 h 422"/>
                <a:gd name="T96" fmla="*/ 412 w 496"/>
                <a:gd name="T97" fmla="*/ 0 h 422"/>
                <a:gd name="T98" fmla="*/ 412 w 496"/>
                <a:gd name="T99" fmla="*/ 0 h 422"/>
                <a:gd name="T100" fmla="*/ 397 w 496"/>
                <a:gd name="T101" fmla="*/ 1 h 422"/>
                <a:gd name="T102" fmla="*/ 385 w 496"/>
                <a:gd name="T103" fmla="*/ 1 h 422"/>
                <a:gd name="T104" fmla="*/ 374 w 496"/>
                <a:gd name="T105" fmla="*/ 3 h 422"/>
                <a:gd name="T106" fmla="*/ 365 w 496"/>
                <a:gd name="T107" fmla="*/ 7 h 422"/>
                <a:gd name="T108" fmla="*/ 356 w 496"/>
                <a:gd name="T109" fmla="*/ 11 h 422"/>
                <a:gd name="T110" fmla="*/ 348 w 496"/>
                <a:gd name="T111" fmla="*/ 19 h 422"/>
                <a:gd name="T112" fmla="*/ 342 w 496"/>
                <a:gd name="T113" fmla="*/ 28 h 422"/>
                <a:gd name="T114" fmla="*/ 337 w 496"/>
                <a:gd name="T115" fmla="*/ 39 h 422"/>
                <a:gd name="T116" fmla="*/ 255 w 496"/>
                <a:gd name="T117" fmla="*/ 246 h 4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96" h="422">
                  <a:moveTo>
                    <a:pt x="255" y="246"/>
                  </a:moveTo>
                  <a:lnTo>
                    <a:pt x="255" y="246"/>
                  </a:lnTo>
                  <a:lnTo>
                    <a:pt x="251" y="257"/>
                  </a:lnTo>
                  <a:lnTo>
                    <a:pt x="248" y="270"/>
                  </a:lnTo>
                  <a:lnTo>
                    <a:pt x="248" y="270"/>
                  </a:lnTo>
                  <a:lnTo>
                    <a:pt x="244" y="257"/>
                  </a:lnTo>
                  <a:lnTo>
                    <a:pt x="241" y="246"/>
                  </a:lnTo>
                  <a:lnTo>
                    <a:pt x="159" y="39"/>
                  </a:lnTo>
                  <a:lnTo>
                    <a:pt x="159" y="39"/>
                  </a:lnTo>
                  <a:lnTo>
                    <a:pt x="153" y="28"/>
                  </a:lnTo>
                  <a:lnTo>
                    <a:pt x="147" y="19"/>
                  </a:lnTo>
                  <a:lnTo>
                    <a:pt x="140" y="11"/>
                  </a:lnTo>
                  <a:lnTo>
                    <a:pt x="132" y="7"/>
                  </a:lnTo>
                  <a:lnTo>
                    <a:pt x="122" y="3"/>
                  </a:lnTo>
                  <a:lnTo>
                    <a:pt x="110" y="1"/>
                  </a:lnTo>
                  <a:lnTo>
                    <a:pt x="98" y="1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58" y="1"/>
                  </a:lnTo>
                  <a:lnTo>
                    <a:pt x="42" y="2"/>
                  </a:lnTo>
                  <a:lnTo>
                    <a:pt x="0" y="422"/>
                  </a:lnTo>
                  <a:lnTo>
                    <a:pt x="93" y="422"/>
                  </a:lnTo>
                  <a:lnTo>
                    <a:pt x="113" y="140"/>
                  </a:lnTo>
                  <a:lnTo>
                    <a:pt x="201" y="353"/>
                  </a:lnTo>
                  <a:lnTo>
                    <a:pt x="201" y="353"/>
                  </a:lnTo>
                  <a:lnTo>
                    <a:pt x="204" y="359"/>
                  </a:lnTo>
                  <a:lnTo>
                    <a:pt x="208" y="364"/>
                  </a:lnTo>
                  <a:lnTo>
                    <a:pt x="213" y="368"/>
                  </a:lnTo>
                  <a:lnTo>
                    <a:pt x="218" y="371"/>
                  </a:lnTo>
                  <a:lnTo>
                    <a:pt x="224" y="373"/>
                  </a:lnTo>
                  <a:lnTo>
                    <a:pt x="231" y="376"/>
                  </a:lnTo>
                  <a:lnTo>
                    <a:pt x="239" y="377"/>
                  </a:lnTo>
                  <a:lnTo>
                    <a:pt x="248" y="377"/>
                  </a:lnTo>
                  <a:lnTo>
                    <a:pt x="248" y="377"/>
                  </a:lnTo>
                  <a:lnTo>
                    <a:pt x="257" y="377"/>
                  </a:lnTo>
                  <a:lnTo>
                    <a:pt x="266" y="376"/>
                  </a:lnTo>
                  <a:lnTo>
                    <a:pt x="273" y="373"/>
                  </a:lnTo>
                  <a:lnTo>
                    <a:pt x="279" y="371"/>
                  </a:lnTo>
                  <a:lnTo>
                    <a:pt x="284" y="368"/>
                  </a:lnTo>
                  <a:lnTo>
                    <a:pt x="288" y="364"/>
                  </a:lnTo>
                  <a:lnTo>
                    <a:pt x="291" y="359"/>
                  </a:lnTo>
                  <a:lnTo>
                    <a:pt x="294" y="353"/>
                  </a:lnTo>
                  <a:lnTo>
                    <a:pt x="382" y="140"/>
                  </a:lnTo>
                  <a:lnTo>
                    <a:pt x="403" y="422"/>
                  </a:lnTo>
                  <a:lnTo>
                    <a:pt x="496" y="422"/>
                  </a:lnTo>
                  <a:lnTo>
                    <a:pt x="454" y="2"/>
                  </a:lnTo>
                  <a:lnTo>
                    <a:pt x="454" y="2"/>
                  </a:lnTo>
                  <a:lnTo>
                    <a:pt x="438" y="1"/>
                  </a:lnTo>
                  <a:lnTo>
                    <a:pt x="412" y="0"/>
                  </a:lnTo>
                  <a:lnTo>
                    <a:pt x="412" y="0"/>
                  </a:lnTo>
                  <a:lnTo>
                    <a:pt x="397" y="1"/>
                  </a:lnTo>
                  <a:lnTo>
                    <a:pt x="385" y="1"/>
                  </a:lnTo>
                  <a:lnTo>
                    <a:pt x="374" y="3"/>
                  </a:lnTo>
                  <a:lnTo>
                    <a:pt x="365" y="7"/>
                  </a:lnTo>
                  <a:lnTo>
                    <a:pt x="356" y="11"/>
                  </a:lnTo>
                  <a:lnTo>
                    <a:pt x="348" y="19"/>
                  </a:lnTo>
                  <a:lnTo>
                    <a:pt x="342" y="28"/>
                  </a:lnTo>
                  <a:lnTo>
                    <a:pt x="337" y="39"/>
                  </a:lnTo>
                  <a:lnTo>
                    <a:pt x="255" y="24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>
                <a:solidFill>
                  <a:srgbClr val="005EB8"/>
                </a:solidFill>
              </a:endParaRPr>
            </a:p>
          </p:txBody>
        </p:sp>
        <p:sp>
          <p:nvSpPr>
            <p:cNvPr id="85" name="Freeform 84"/>
            <p:cNvSpPr>
              <a:spLocks/>
            </p:cNvSpPr>
            <p:nvPr userDrawn="1"/>
          </p:nvSpPr>
          <p:spPr bwMode="auto">
            <a:xfrm>
              <a:off x="4671" y="4034"/>
              <a:ext cx="43" cy="29"/>
            </a:xfrm>
            <a:custGeom>
              <a:avLst/>
              <a:gdLst>
                <a:gd name="T0" fmla="*/ 171 w 171"/>
                <a:gd name="T1" fmla="*/ 93 h 116"/>
                <a:gd name="T2" fmla="*/ 171 w 171"/>
                <a:gd name="T3" fmla="*/ 93 h 116"/>
                <a:gd name="T4" fmla="*/ 151 w 171"/>
                <a:gd name="T5" fmla="*/ 99 h 116"/>
                <a:gd name="T6" fmla="*/ 125 w 171"/>
                <a:gd name="T7" fmla="*/ 108 h 116"/>
                <a:gd name="T8" fmla="*/ 110 w 171"/>
                <a:gd name="T9" fmla="*/ 111 h 116"/>
                <a:gd name="T10" fmla="*/ 96 w 171"/>
                <a:gd name="T11" fmla="*/ 114 h 116"/>
                <a:gd name="T12" fmla="*/ 82 w 171"/>
                <a:gd name="T13" fmla="*/ 116 h 116"/>
                <a:gd name="T14" fmla="*/ 67 w 171"/>
                <a:gd name="T15" fmla="*/ 116 h 116"/>
                <a:gd name="T16" fmla="*/ 67 w 171"/>
                <a:gd name="T17" fmla="*/ 116 h 116"/>
                <a:gd name="T18" fmla="*/ 54 w 171"/>
                <a:gd name="T19" fmla="*/ 116 h 116"/>
                <a:gd name="T20" fmla="*/ 41 w 171"/>
                <a:gd name="T21" fmla="*/ 114 h 116"/>
                <a:gd name="T22" fmla="*/ 30 w 171"/>
                <a:gd name="T23" fmla="*/ 110 h 116"/>
                <a:gd name="T24" fmla="*/ 24 w 171"/>
                <a:gd name="T25" fmla="*/ 108 h 116"/>
                <a:gd name="T26" fmla="*/ 19 w 171"/>
                <a:gd name="T27" fmla="*/ 105 h 116"/>
                <a:gd name="T28" fmla="*/ 15 w 171"/>
                <a:gd name="T29" fmla="*/ 101 h 116"/>
                <a:gd name="T30" fmla="*/ 11 w 171"/>
                <a:gd name="T31" fmla="*/ 97 h 116"/>
                <a:gd name="T32" fmla="*/ 8 w 171"/>
                <a:gd name="T33" fmla="*/ 92 h 116"/>
                <a:gd name="T34" fmla="*/ 5 w 171"/>
                <a:gd name="T35" fmla="*/ 87 h 116"/>
                <a:gd name="T36" fmla="*/ 3 w 171"/>
                <a:gd name="T37" fmla="*/ 82 h 116"/>
                <a:gd name="T38" fmla="*/ 2 w 171"/>
                <a:gd name="T39" fmla="*/ 76 h 116"/>
                <a:gd name="T40" fmla="*/ 1 w 171"/>
                <a:gd name="T41" fmla="*/ 69 h 116"/>
                <a:gd name="T42" fmla="*/ 0 w 171"/>
                <a:gd name="T43" fmla="*/ 61 h 116"/>
                <a:gd name="T44" fmla="*/ 0 w 171"/>
                <a:gd name="T45" fmla="*/ 61 h 116"/>
                <a:gd name="T46" fmla="*/ 1 w 171"/>
                <a:gd name="T47" fmla="*/ 49 h 116"/>
                <a:gd name="T48" fmla="*/ 4 w 171"/>
                <a:gd name="T49" fmla="*/ 38 h 116"/>
                <a:gd name="T50" fmla="*/ 6 w 171"/>
                <a:gd name="T51" fmla="*/ 33 h 116"/>
                <a:gd name="T52" fmla="*/ 9 w 171"/>
                <a:gd name="T53" fmla="*/ 27 h 116"/>
                <a:gd name="T54" fmla="*/ 13 w 171"/>
                <a:gd name="T55" fmla="*/ 23 h 116"/>
                <a:gd name="T56" fmla="*/ 16 w 171"/>
                <a:gd name="T57" fmla="*/ 19 h 116"/>
                <a:gd name="T58" fmla="*/ 21 w 171"/>
                <a:gd name="T59" fmla="*/ 16 h 116"/>
                <a:gd name="T60" fmla="*/ 26 w 171"/>
                <a:gd name="T61" fmla="*/ 13 h 116"/>
                <a:gd name="T62" fmla="*/ 33 w 171"/>
                <a:gd name="T63" fmla="*/ 10 h 116"/>
                <a:gd name="T64" fmla="*/ 39 w 171"/>
                <a:gd name="T65" fmla="*/ 8 h 116"/>
                <a:gd name="T66" fmla="*/ 55 w 171"/>
                <a:gd name="T67" fmla="*/ 5 h 116"/>
                <a:gd name="T68" fmla="*/ 72 w 171"/>
                <a:gd name="T69" fmla="*/ 3 h 116"/>
                <a:gd name="T70" fmla="*/ 171 w 171"/>
                <a:gd name="T71" fmla="*/ 0 h 116"/>
                <a:gd name="T72" fmla="*/ 171 w 171"/>
                <a:gd name="T73" fmla="*/ 93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71" h="116">
                  <a:moveTo>
                    <a:pt x="171" y="93"/>
                  </a:moveTo>
                  <a:lnTo>
                    <a:pt x="171" y="93"/>
                  </a:lnTo>
                  <a:lnTo>
                    <a:pt x="151" y="99"/>
                  </a:lnTo>
                  <a:lnTo>
                    <a:pt x="125" y="108"/>
                  </a:lnTo>
                  <a:lnTo>
                    <a:pt x="110" y="111"/>
                  </a:lnTo>
                  <a:lnTo>
                    <a:pt x="96" y="114"/>
                  </a:lnTo>
                  <a:lnTo>
                    <a:pt x="82" y="116"/>
                  </a:lnTo>
                  <a:lnTo>
                    <a:pt x="67" y="116"/>
                  </a:lnTo>
                  <a:lnTo>
                    <a:pt x="67" y="116"/>
                  </a:lnTo>
                  <a:lnTo>
                    <a:pt x="54" y="116"/>
                  </a:lnTo>
                  <a:lnTo>
                    <a:pt x="41" y="114"/>
                  </a:lnTo>
                  <a:lnTo>
                    <a:pt x="30" y="110"/>
                  </a:lnTo>
                  <a:lnTo>
                    <a:pt x="24" y="108"/>
                  </a:lnTo>
                  <a:lnTo>
                    <a:pt x="19" y="105"/>
                  </a:lnTo>
                  <a:lnTo>
                    <a:pt x="15" y="101"/>
                  </a:lnTo>
                  <a:lnTo>
                    <a:pt x="11" y="97"/>
                  </a:lnTo>
                  <a:lnTo>
                    <a:pt x="8" y="92"/>
                  </a:lnTo>
                  <a:lnTo>
                    <a:pt x="5" y="87"/>
                  </a:lnTo>
                  <a:lnTo>
                    <a:pt x="3" y="82"/>
                  </a:lnTo>
                  <a:lnTo>
                    <a:pt x="2" y="76"/>
                  </a:lnTo>
                  <a:lnTo>
                    <a:pt x="1" y="69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1" y="49"/>
                  </a:lnTo>
                  <a:lnTo>
                    <a:pt x="4" y="38"/>
                  </a:lnTo>
                  <a:lnTo>
                    <a:pt x="6" y="33"/>
                  </a:lnTo>
                  <a:lnTo>
                    <a:pt x="9" y="27"/>
                  </a:lnTo>
                  <a:lnTo>
                    <a:pt x="13" y="23"/>
                  </a:lnTo>
                  <a:lnTo>
                    <a:pt x="16" y="19"/>
                  </a:lnTo>
                  <a:lnTo>
                    <a:pt x="21" y="16"/>
                  </a:lnTo>
                  <a:lnTo>
                    <a:pt x="26" y="13"/>
                  </a:lnTo>
                  <a:lnTo>
                    <a:pt x="33" y="10"/>
                  </a:lnTo>
                  <a:lnTo>
                    <a:pt x="39" y="8"/>
                  </a:lnTo>
                  <a:lnTo>
                    <a:pt x="55" y="5"/>
                  </a:lnTo>
                  <a:lnTo>
                    <a:pt x="72" y="3"/>
                  </a:lnTo>
                  <a:lnTo>
                    <a:pt x="171" y="0"/>
                  </a:lnTo>
                  <a:lnTo>
                    <a:pt x="171" y="9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>
                <a:solidFill>
                  <a:srgbClr val="005EB8"/>
                </a:solidFill>
              </a:endParaRPr>
            </a:p>
          </p:txBody>
        </p:sp>
        <p:sp>
          <p:nvSpPr>
            <p:cNvPr id="86" name="Freeform 85"/>
            <p:cNvSpPr>
              <a:spLocks/>
            </p:cNvSpPr>
            <p:nvPr userDrawn="1"/>
          </p:nvSpPr>
          <p:spPr bwMode="auto">
            <a:xfrm>
              <a:off x="4649" y="3974"/>
              <a:ext cx="88" cy="107"/>
            </a:xfrm>
            <a:custGeom>
              <a:avLst/>
              <a:gdLst>
                <a:gd name="T0" fmla="*/ 205 w 352"/>
                <a:gd name="T1" fmla="*/ 0 h 428"/>
                <a:gd name="T2" fmla="*/ 147 w 352"/>
                <a:gd name="T3" fmla="*/ 4 h 428"/>
                <a:gd name="T4" fmla="*/ 97 w 352"/>
                <a:gd name="T5" fmla="*/ 12 h 428"/>
                <a:gd name="T6" fmla="*/ 58 w 352"/>
                <a:gd name="T7" fmla="*/ 23 h 428"/>
                <a:gd name="T8" fmla="*/ 33 w 352"/>
                <a:gd name="T9" fmla="*/ 33 h 428"/>
                <a:gd name="T10" fmla="*/ 52 w 352"/>
                <a:gd name="T11" fmla="*/ 102 h 428"/>
                <a:gd name="T12" fmla="*/ 92 w 352"/>
                <a:gd name="T13" fmla="*/ 91 h 428"/>
                <a:gd name="T14" fmla="*/ 133 w 352"/>
                <a:gd name="T15" fmla="*/ 82 h 428"/>
                <a:gd name="T16" fmla="*/ 179 w 352"/>
                <a:gd name="T17" fmla="*/ 79 h 428"/>
                <a:gd name="T18" fmla="*/ 197 w 352"/>
                <a:gd name="T19" fmla="*/ 80 h 428"/>
                <a:gd name="T20" fmla="*/ 221 w 352"/>
                <a:gd name="T21" fmla="*/ 84 h 428"/>
                <a:gd name="T22" fmla="*/ 234 w 352"/>
                <a:gd name="T23" fmla="*/ 90 h 428"/>
                <a:gd name="T24" fmla="*/ 244 w 352"/>
                <a:gd name="T25" fmla="*/ 98 h 428"/>
                <a:gd name="T26" fmla="*/ 251 w 352"/>
                <a:gd name="T27" fmla="*/ 108 h 428"/>
                <a:gd name="T28" fmla="*/ 256 w 352"/>
                <a:gd name="T29" fmla="*/ 120 h 428"/>
                <a:gd name="T30" fmla="*/ 260 w 352"/>
                <a:gd name="T31" fmla="*/ 137 h 428"/>
                <a:gd name="T32" fmla="*/ 260 w 352"/>
                <a:gd name="T33" fmla="*/ 176 h 428"/>
                <a:gd name="T34" fmla="*/ 179 w 352"/>
                <a:gd name="T35" fmla="*/ 176 h 428"/>
                <a:gd name="T36" fmla="*/ 132 w 352"/>
                <a:gd name="T37" fmla="*/ 179 h 428"/>
                <a:gd name="T38" fmla="*/ 93 w 352"/>
                <a:gd name="T39" fmla="*/ 187 h 428"/>
                <a:gd name="T40" fmla="*/ 61 w 352"/>
                <a:gd name="T41" fmla="*/ 200 h 428"/>
                <a:gd name="T42" fmla="*/ 38 w 352"/>
                <a:gd name="T43" fmla="*/ 216 h 428"/>
                <a:gd name="T44" fmla="*/ 20 w 352"/>
                <a:gd name="T45" fmla="*/ 236 h 428"/>
                <a:gd name="T46" fmla="*/ 9 w 352"/>
                <a:gd name="T47" fmla="*/ 257 h 428"/>
                <a:gd name="T48" fmla="*/ 2 w 352"/>
                <a:gd name="T49" fmla="*/ 282 h 428"/>
                <a:gd name="T50" fmla="*/ 0 w 352"/>
                <a:gd name="T51" fmla="*/ 307 h 428"/>
                <a:gd name="T52" fmla="*/ 1 w 352"/>
                <a:gd name="T53" fmla="*/ 323 h 428"/>
                <a:gd name="T54" fmla="*/ 7 w 352"/>
                <a:gd name="T55" fmla="*/ 352 h 428"/>
                <a:gd name="T56" fmla="*/ 19 w 352"/>
                <a:gd name="T57" fmla="*/ 376 h 428"/>
                <a:gd name="T58" fmla="*/ 35 w 352"/>
                <a:gd name="T59" fmla="*/ 394 h 428"/>
                <a:gd name="T60" fmla="*/ 54 w 352"/>
                <a:gd name="T61" fmla="*/ 408 h 428"/>
                <a:gd name="T62" fmla="*/ 77 w 352"/>
                <a:gd name="T63" fmla="*/ 418 h 428"/>
                <a:gd name="T64" fmla="*/ 101 w 352"/>
                <a:gd name="T65" fmla="*/ 424 h 428"/>
                <a:gd name="T66" fmla="*/ 126 w 352"/>
                <a:gd name="T67" fmla="*/ 427 h 428"/>
                <a:gd name="T68" fmla="*/ 138 w 352"/>
                <a:gd name="T69" fmla="*/ 428 h 428"/>
                <a:gd name="T70" fmla="*/ 164 w 352"/>
                <a:gd name="T71" fmla="*/ 426 h 428"/>
                <a:gd name="T72" fmla="*/ 209 w 352"/>
                <a:gd name="T73" fmla="*/ 418 h 428"/>
                <a:gd name="T74" fmla="*/ 241 w 352"/>
                <a:gd name="T75" fmla="*/ 406 h 428"/>
                <a:gd name="T76" fmla="*/ 260 w 352"/>
                <a:gd name="T77" fmla="*/ 397 h 428"/>
                <a:gd name="T78" fmla="*/ 264 w 352"/>
                <a:gd name="T79" fmla="*/ 396 h 428"/>
                <a:gd name="T80" fmla="*/ 270 w 352"/>
                <a:gd name="T81" fmla="*/ 398 h 428"/>
                <a:gd name="T82" fmla="*/ 284 w 352"/>
                <a:gd name="T83" fmla="*/ 404 h 428"/>
                <a:gd name="T84" fmla="*/ 311 w 352"/>
                <a:gd name="T85" fmla="*/ 411 h 428"/>
                <a:gd name="T86" fmla="*/ 352 w 352"/>
                <a:gd name="T87" fmla="*/ 413 h 428"/>
                <a:gd name="T88" fmla="*/ 352 w 352"/>
                <a:gd name="T89" fmla="*/ 122 h 428"/>
                <a:gd name="T90" fmla="*/ 350 w 352"/>
                <a:gd name="T91" fmla="*/ 92 h 428"/>
                <a:gd name="T92" fmla="*/ 343 w 352"/>
                <a:gd name="T93" fmla="*/ 66 h 428"/>
                <a:gd name="T94" fmla="*/ 331 w 352"/>
                <a:gd name="T95" fmla="*/ 45 h 428"/>
                <a:gd name="T96" fmla="*/ 314 w 352"/>
                <a:gd name="T97" fmla="*/ 29 h 428"/>
                <a:gd name="T98" fmla="*/ 293 w 352"/>
                <a:gd name="T99" fmla="*/ 15 h 428"/>
                <a:gd name="T100" fmla="*/ 268 w 352"/>
                <a:gd name="T101" fmla="*/ 7 h 428"/>
                <a:gd name="T102" fmla="*/ 238 w 352"/>
                <a:gd name="T103" fmla="*/ 2 h 428"/>
                <a:gd name="T104" fmla="*/ 205 w 352"/>
                <a:gd name="T105" fmla="*/ 0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52" h="428">
                  <a:moveTo>
                    <a:pt x="205" y="0"/>
                  </a:moveTo>
                  <a:lnTo>
                    <a:pt x="205" y="0"/>
                  </a:lnTo>
                  <a:lnTo>
                    <a:pt x="176" y="1"/>
                  </a:lnTo>
                  <a:lnTo>
                    <a:pt x="147" y="4"/>
                  </a:lnTo>
                  <a:lnTo>
                    <a:pt x="121" y="7"/>
                  </a:lnTo>
                  <a:lnTo>
                    <a:pt x="97" y="12"/>
                  </a:lnTo>
                  <a:lnTo>
                    <a:pt x="77" y="17"/>
                  </a:lnTo>
                  <a:lnTo>
                    <a:pt x="58" y="23"/>
                  </a:lnTo>
                  <a:lnTo>
                    <a:pt x="44" y="28"/>
                  </a:lnTo>
                  <a:lnTo>
                    <a:pt x="33" y="33"/>
                  </a:lnTo>
                  <a:lnTo>
                    <a:pt x="52" y="102"/>
                  </a:lnTo>
                  <a:lnTo>
                    <a:pt x="52" y="102"/>
                  </a:lnTo>
                  <a:lnTo>
                    <a:pt x="63" y="98"/>
                  </a:lnTo>
                  <a:lnTo>
                    <a:pt x="92" y="91"/>
                  </a:lnTo>
                  <a:lnTo>
                    <a:pt x="111" y="86"/>
                  </a:lnTo>
                  <a:lnTo>
                    <a:pt x="133" y="82"/>
                  </a:lnTo>
                  <a:lnTo>
                    <a:pt x="155" y="80"/>
                  </a:lnTo>
                  <a:lnTo>
                    <a:pt x="179" y="79"/>
                  </a:lnTo>
                  <a:lnTo>
                    <a:pt x="179" y="79"/>
                  </a:lnTo>
                  <a:lnTo>
                    <a:pt x="197" y="80"/>
                  </a:lnTo>
                  <a:lnTo>
                    <a:pt x="214" y="82"/>
                  </a:lnTo>
                  <a:lnTo>
                    <a:pt x="221" y="84"/>
                  </a:lnTo>
                  <a:lnTo>
                    <a:pt x="228" y="86"/>
                  </a:lnTo>
                  <a:lnTo>
                    <a:pt x="234" y="90"/>
                  </a:lnTo>
                  <a:lnTo>
                    <a:pt x="239" y="94"/>
                  </a:lnTo>
                  <a:lnTo>
                    <a:pt x="244" y="98"/>
                  </a:lnTo>
                  <a:lnTo>
                    <a:pt x="248" y="102"/>
                  </a:lnTo>
                  <a:lnTo>
                    <a:pt x="251" y="108"/>
                  </a:lnTo>
                  <a:lnTo>
                    <a:pt x="254" y="114"/>
                  </a:lnTo>
                  <a:lnTo>
                    <a:pt x="256" y="120"/>
                  </a:lnTo>
                  <a:lnTo>
                    <a:pt x="258" y="129"/>
                  </a:lnTo>
                  <a:lnTo>
                    <a:pt x="260" y="137"/>
                  </a:lnTo>
                  <a:lnTo>
                    <a:pt x="260" y="146"/>
                  </a:lnTo>
                  <a:lnTo>
                    <a:pt x="260" y="176"/>
                  </a:lnTo>
                  <a:lnTo>
                    <a:pt x="179" y="176"/>
                  </a:lnTo>
                  <a:lnTo>
                    <a:pt x="179" y="176"/>
                  </a:lnTo>
                  <a:lnTo>
                    <a:pt x="154" y="177"/>
                  </a:lnTo>
                  <a:lnTo>
                    <a:pt x="132" y="179"/>
                  </a:lnTo>
                  <a:lnTo>
                    <a:pt x="111" y="182"/>
                  </a:lnTo>
                  <a:lnTo>
                    <a:pt x="93" y="187"/>
                  </a:lnTo>
                  <a:lnTo>
                    <a:pt x="77" y="192"/>
                  </a:lnTo>
                  <a:lnTo>
                    <a:pt x="61" y="200"/>
                  </a:lnTo>
                  <a:lnTo>
                    <a:pt x="49" y="207"/>
                  </a:lnTo>
                  <a:lnTo>
                    <a:pt x="38" y="216"/>
                  </a:lnTo>
                  <a:lnTo>
                    <a:pt x="29" y="225"/>
                  </a:lnTo>
                  <a:lnTo>
                    <a:pt x="20" y="236"/>
                  </a:lnTo>
                  <a:lnTo>
                    <a:pt x="14" y="246"/>
                  </a:lnTo>
                  <a:lnTo>
                    <a:pt x="9" y="257"/>
                  </a:lnTo>
                  <a:lnTo>
                    <a:pt x="5" y="270"/>
                  </a:lnTo>
                  <a:lnTo>
                    <a:pt x="2" y="282"/>
                  </a:lnTo>
                  <a:lnTo>
                    <a:pt x="1" y="294"/>
                  </a:lnTo>
                  <a:lnTo>
                    <a:pt x="0" y="307"/>
                  </a:lnTo>
                  <a:lnTo>
                    <a:pt x="0" y="307"/>
                  </a:lnTo>
                  <a:lnTo>
                    <a:pt x="1" y="323"/>
                  </a:lnTo>
                  <a:lnTo>
                    <a:pt x="3" y="338"/>
                  </a:lnTo>
                  <a:lnTo>
                    <a:pt x="7" y="352"/>
                  </a:lnTo>
                  <a:lnTo>
                    <a:pt x="12" y="364"/>
                  </a:lnTo>
                  <a:lnTo>
                    <a:pt x="19" y="376"/>
                  </a:lnTo>
                  <a:lnTo>
                    <a:pt x="27" y="386"/>
                  </a:lnTo>
                  <a:lnTo>
                    <a:pt x="35" y="394"/>
                  </a:lnTo>
                  <a:lnTo>
                    <a:pt x="45" y="401"/>
                  </a:lnTo>
                  <a:lnTo>
                    <a:pt x="54" y="408"/>
                  </a:lnTo>
                  <a:lnTo>
                    <a:pt x="65" y="414"/>
                  </a:lnTo>
                  <a:lnTo>
                    <a:pt x="77" y="418"/>
                  </a:lnTo>
                  <a:lnTo>
                    <a:pt x="89" y="422"/>
                  </a:lnTo>
                  <a:lnTo>
                    <a:pt x="101" y="424"/>
                  </a:lnTo>
                  <a:lnTo>
                    <a:pt x="113" y="426"/>
                  </a:lnTo>
                  <a:lnTo>
                    <a:pt x="126" y="427"/>
                  </a:lnTo>
                  <a:lnTo>
                    <a:pt x="138" y="428"/>
                  </a:lnTo>
                  <a:lnTo>
                    <a:pt x="138" y="428"/>
                  </a:lnTo>
                  <a:lnTo>
                    <a:pt x="151" y="427"/>
                  </a:lnTo>
                  <a:lnTo>
                    <a:pt x="164" y="426"/>
                  </a:lnTo>
                  <a:lnTo>
                    <a:pt x="189" y="423"/>
                  </a:lnTo>
                  <a:lnTo>
                    <a:pt x="209" y="418"/>
                  </a:lnTo>
                  <a:lnTo>
                    <a:pt x="227" y="412"/>
                  </a:lnTo>
                  <a:lnTo>
                    <a:pt x="241" y="406"/>
                  </a:lnTo>
                  <a:lnTo>
                    <a:pt x="252" y="401"/>
                  </a:lnTo>
                  <a:lnTo>
                    <a:pt x="260" y="397"/>
                  </a:lnTo>
                  <a:lnTo>
                    <a:pt x="264" y="396"/>
                  </a:lnTo>
                  <a:lnTo>
                    <a:pt x="264" y="396"/>
                  </a:lnTo>
                  <a:lnTo>
                    <a:pt x="266" y="397"/>
                  </a:lnTo>
                  <a:lnTo>
                    <a:pt x="270" y="398"/>
                  </a:lnTo>
                  <a:lnTo>
                    <a:pt x="276" y="401"/>
                  </a:lnTo>
                  <a:lnTo>
                    <a:pt x="284" y="404"/>
                  </a:lnTo>
                  <a:lnTo>
                    <a:pt x="295" y="407"/>
                  </a:lnTo>
                  <a:lnTo>
                    <a:pt x="311" y="411"/>
                  </a:lnTo>
                  <a:lnTo>
                    <a:pt x="329" y="412"/>
                  </a:lnTo>
                  <a:lnTo>
                    <a:pt x="352" y="413"/>
                  </a:lnTo>
                  <a:lnTo>
                    <a:pt x="352" y="122"/>
                  </a:lnTo>
                  <a:lnTo>
                    <a:pt x="352" y="122"/>
                  </a:lnTo>
                  <a:lnTo>
                    <a:pt x="352" y="106"/>
                  </a:lnTo>
                  <a:lnTo>
                    <a:pt x="350" y="92"/>
                  </a:lnTo>
                  <a:lnTo>
                    <a:pt x="347" y="78"/>
                  </a:lnTo>
                  <a:lnTo>
                    <a:pt x="343" y="66"/>
                  </a:lnTo>
                  <a:lnTo>
                    <a:pt x="337" y="56"/>
                  </a:lnTo>
                  <a:lnTo>
                    <a:pt x="331" y="45"/>
                  </a:lnTo>
                  <a:lnTo>
                    <a:pt x="323" y="36"/>
                  </a:lnTo>
                  <a:lnTo>
                    <a:pt x="314" y="29"/>
                  </a:lnTo>
                  <a:lnTo>
                    <a:pt x="304" y="22"/>
                  </a:lnTo>
                  <a:lnTo>
                    <a:pt x="293" y="15"/>
                  </a:lnTo>
                  <a:lnTo>
                    <a:pt x="281" y="11"/>
                  </a:lnTo>
                  <a:lnTo>
                    <a:pt x="268" y="7"/>
                  </a:lnTo>
                  <a:lnTo>
                    <a:pt x="253" y="4"/>
                  </a:lnTo>
                  <a:lnTo>
                    <a:pt x="238" y="2"/>
                  </a:lnTo>
                  <a:lnTo>
                    <a:pt x="223" y="1"/>
                  </a:lnTo>
                  <a:lnTo>
                    <a:pt x="205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>
                <a:solidFill>
                  <a:srgbClr val="005EB8"/>
                </a:solidFill>
              </a:endParaRPr>
            </a:p>
          </p:txBody>
        </p:sp>
        <p:sp>
          <p:nvSpPr>
            <p:cNvPr id="87" name="Freeform 10"/>
            <p:cNvSpPr>
              <a:spLocks/>
            </p:cNvSpPr>
            <p:nvPr userDrawn="1"/>
          </p:nvSpPr>
          <p:spPr bwMode="auto">
            <a:xfrm>
              <a:off x="4936" y="4034"/>
              <a:ext cx="43" cy="29"/>
            </a:xfrm>
            <a:custGeom>
              <a:avLst/>
              <a:gdLst>
                <a:gd name="T0" fmla="*/ 171 w 171"/>
                <a:gd name="T1" fmla="*/ 93 h 116"/>
                <a:gd name="T2" fmla="*/ 171 w 171"/>
                <a:gd name="T3" fmla="*/ 93 h 116"/>
                <a:gd name="T4" fmla="*/ 152 w 171"/>
                <a:gd name="T5" fmla="*/ 99 h 116"/>
                <a:gd name="T6" fmla="*/ 125 w 171"/>
                <a:gd name="T7" fmla="*/ 108 h 116"/>
                <a:gd name="T8" fmla="*/ 111 w 171"/>
                <a:gd name="T9" fmla="*/ 111 h 116"/>
                <a:gd name="T10" fmla="*/ 95 w 171"/>
                <a:gd name="T11" fmla="*/ 114 h 116"/>
                <a:gd name="T12" fmla="*/ 81 w 171"/>
                <a:gd name="T13" fmla="*/ 116 h 116"/>
                <a:gd name="T14" fmla="*/ 68 w 171"/>
                <a:gd name="T15" fmla="*/ 116 h 116"/>
                <a:gd name="T16" fmla="*/ 68 w 171"/>
                <a:gd name="T17" fmla="*/ 116 h 116"/>
                <a:gd name="T18" fmla="*/ 54 w 171"/>
                <a:gd name="T19" fmla="*/ 116 h 116"/>
                <a:gd name="T20" fmla="*/ 41 w 171"/>
                <a:gd name="T21" fmla="*/ 114 h 116"/>
                <a:gd name="T22" fmla="*/ 29 w 171"/>
                <a:gd name="T23" fmla="*/ 110 h 116"/>
                <a:gd name="T24" fmla="*/ 24 w 171"/>
                <a:gd name="T25" fmla="*/ 108 h 116"/>
                <a:gd name="T26" fmla="*/ 20 w 171"/>
                <a:gd name="T27" fmla="*/ 105 h 116"/>
                <a:gd name="T28" fmla="*/ 16 w 171"/>
                <a:gd name="T29" fmla="*/ 101 h 116"/>
                <a:gd name="T30" fmla="*/ 12 w 171"/>
                <a:gd name="T31" fmla="*/ 97 h 116"/>
                <a:gd name="T32" fmla="*/ 9 w 171"/>
                <a:gd name="T33" fmla="*/ 92 h 116"/>
                <a:gd name="T34" fmla="*/ 6 w 171"/>
                <a:gd name="T35" fmla="*/ 87 h 116"/>
                <a:gd name="T36" fmla="*/ 3 w 171"/>
                <a:gd name="T37" fmla="*/ 82 h 116"/>
                <a:gd name="T38" fmla="*/ 1 w 171"/>
                <a:gd name="T39" fmla="*/ 76 h 116"/>
                <a:gd name="T40" fmla="*/ 0 w 171"/>
                <a:gd name="T41" fmla="*/ 69 h 116"/>
                <a:gd name="T42" fmla="*/ 0 w 171"/>
                <a:gd name="T43" fmla="*/ 61 h 116"/>
                <a:gd name="T44" fmla="*/ 0 w 171"/>
                <a:gd name="T45" fmla="*/ 61 h 116"/>
                <a:gd name="T46" fmla="*/ 1 w 171"/>
                <a:gd name="T47" fmla="*/ 49 h 116"/>
                <a:gd name="T48" fmla="*/ 4 w 171"/>
                <a:gd name="T49" fmla="*/ 38 h 116"/>
                <a:gd name="T50" fmla="*/ 7 w 171"/>
                <a:gd name="T51" fmla="*/ 33 h 116"/>
                <a:gd name="T52" fmla="*/ 10 w 171"/>
                <a:gd name="T53" fmla="*/ 27 h 116"/>
                <a:gd name="T54" fmla="*/ 13 w 171"/>
                <a:gd name="T55" fmla="*/ 23 h 116"/>
                <a:gd name="T56" fmla="*/ 17 w 171"/>
                <a:gd name="T57" fmla="*/ 19 h 116"/>
                <a:gd name="T58" fmla="*/ 22 w 171"/>
                <a:gd name="T59" fmla="*/ 16 h 116"/>
                <a:gd name="T60" fmla="*/ 27 w 171"/>
                <a:gd name="T61" fmla="*/ 13 h 116"/>
                <a:gd name="T62" fmla="*/ 33 w 171"/>
                <a:gd name="T63" fmla="*/ 10 h 116"/>
                <a:gd name="T64" fmla="*/ 39 w 171"/>
                <a:gd name="T65" fmla="*/ 8 h 116"/>
                <a:gd name="T66" fmla="*/ 55 w 171"/>
                <a:gd name="T67" fmla="*/ 5 h 116"/>
                <a:gd name="T68" fmla="*/ 73 w 171"/>
                <a:gd name="T69" fmla="*/ 3 h 116"/>
                <a:gd name="T70" fmla="*/ 171 w 171"/>
                <a:gd name="T71" fmla="*/ 0 h 116"/>
                <a:gd name="T72" fmla="*/ 171 w 171"/>
                <a:gd name="T73" fmla="*/ 93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71" h="116">
                  <a:moveTo>
                    <a:pt x="171" y="93"/>
                  </a:moveTo>
                  <a:lnTo>
                    <a:pt x="171" y="93"/>
                  </a:lnTo>
                  <a:lnTo>
                    <a:pt x="152" y="99"/>
                  </a:lnTo>
                  <a:lnTo>
                    <a:pt x="125" y="108"/>
                  </a:lnTo>
                  <a:lnTo>
                    <a:pt x="111" y="111"/>
                  </a:lnTo>
                  <a:lnTo>
                    <a:pt x="95" y="114"/>
                  </a:lnTo>
                  <a:lnTo>
                    <a:pt x="81" y="116"/>
                  </a:lnTo>
                  <a:lnTo>
                    <a:pt x="68" y="116"/>
                  </a:lnTo>
                  <a:lnTo>
                    <a:pt x="68" y="116"/>
                  </a:lnTo>
                  <a:lnTo>
                    <a:pt x="54" y="116"/>
                  </a:lnTo>
                  <a:lnTo>
                    <a:pt x="41" y="114"/>
                  </a:lnTo>
                  <a:lnTo>
                    <a:pt x="29" y="110"/>
                  </a:lnTo>
                  <a:lnTo>
                    <a:pt x="24" y="108"/>
                  </a:lnTo>
                  <a:lnTo>
                    <a:pt x="20" y="105"/>
                  </a:lnTo>
                  <a:lnTo>
                    <a:pt x="16" y="101"/>
                  </a:lnTo>
                  <a:lnTo>
                    <a:pt x="12" y="97"/>
                  </a:lnTo>
                  <a:lnTo>
                    <a:pt x="9" y="92"/>
                  </a:lnTo>
                  <a:lnTo>
                    <a:pt x="6" y="87"/>
                  </a:lnTo>
                  <a:lnTo>
                    <a:pt x="3" y="82"/>
                  </a:lnTo>
                  <a:lnTo>
                    <a:pt x="1" y="76"/>
                  </a:lnTo>
                  <a:lnTo>
                    <a:pt x="0" y="69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1" y="49"/>
                  </a:lnTo>
                  <a:lnTo>
                    <a:pt x="4" y="38"/>
                  </a:lnTo>
                  <a:lnTo>
                    <a:pt x="7" y="33"/>
                  </a:lnTo>
                  <a:lnTo>
                    <a:pt x="10" y="27"/>
                  </a:lnTo>
                  <a:lnTo>
                    <a:pt x="13" y="23"/>
                  </a:lnTo>
                  <a:lnTo>
                    <a:pt x="17" y="19"/>
                  </a:lnTo>
                  <a:lnTo>
                    <a:pt x="22" y="16"/>
                  </a:lnTo>
                  <a:lnTo>
                    <a:pt x="27" y="13"/>
                  </a:lnTo>
                  <a:lnTo>
                    <a:pt x="33" y="10"/>
                  </a:lnTo>
                  <a:lnTo>
                    <a:pt x="39" y="8"/>
                  </a:lnTo>
                  <a:lnTo>
                    <a:pt x="55" y="5"/>
                  </a:lnTo>
                  <a:lnTo>
                    <a:pt x="73" y="3"/>
                  </a:lnTo>
                  <a:lnTo>
                    <a:pt x="171" y="0"/>
                  </a:lnTo>
                  <a:lnTo>
                    <a:pt x="171" y="9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>
                <a:solidFill>
                  <a:srgbClr val="005EB8"/>
                </a:solidFill>
              </a:endParaRPr>
            </a:p>
          </p:txBody>
        </p:sp>
        <p:sp>
          <p:nvSpPr>
            <p:cNvPr id="88" name="Freeform 11"/>
            <p:cNvSpPr>
              <a:spLocks/>
            </p:cNvSpPr>
            <p:nvPr userDrawn="1"/>
          </p:nvSpPr>
          <p:spPr bwMode="auto">
            <a:xfrm>
              <a:off x="4914" y="3974"/>
              <a:ext cx="88" cy="107"/>
            </a:xfrm>
            <a:custGeom>
              <a:avLst/>
              <a:gdLst>
                <a:gd name="T0" fmla="*/ 206 w 353"/>
                <a:gd name="T1" fmla="*/ 0 h 428"/>
                <a:gd name="T2" fmla="*/ 148 w 353"/>
                <a:gd name="T3" fmla="*/ 4 h 428"/>
                <a:gd name="T4" fmla="*/ 98 w 353"/>
                <a:gd name="T5" fmla="*/ 12 h 428"/>
                <a:gd name="T6" fmla="*/ 59 w 353"/>
                <a:gd name="T7" fmla="*/ 23 h 428"/>
                <a:gd name="T8" fmla="*/ 33 w 353"/>
                <a:gd name="T9" fmla="*/ 33 h 428"/>
                <a:gd name="T10" fmla="*/ 53 w 353"/>
                <a:gd name="T11" fmla="*/ 102 h 428"/>
                <a:gd name="T12" fmla="*/ 92 w 353"/>
                <a:gd name="T13" fmla="*/ 91 h 428"/>
                <a:gd name="T14" fmla="*/ 132 w 353"/>
                <a:gd name="T15" fmla="*/ 82 h 428"/>
                <a:gd name="T16" fmla="*/ 178 w 353"/>
                <a:gd name="T17" fmla="*/ 79 h 428"/>
                <a:gd name="T18" fmla="*/ 198 w 353"/>
                <a:gd name="T19" fmla="*/ 80 h 428"/>
                <a:gd name="T20" fmla="*/ 221 w 353"/>
                <a:gd name="T21" fmla="*/ 84 h 428"/>
                <a:gd name="T22" fmla="*/ 233 w 353"/>
                <a:gd name="T23" fmla="*/ 90 h 428"/>
                <a:gd name="T24" fmla="*/ 244 w 353"/>
                <a:gd name="T25" fmla="*/ 98 h 428"/>
                <a:gd name="T26" fmla="*/ 252 w 353"/>
                <a:gd name="T27" fmla="*/ 108 h 428"/>
                <a:gd name="T28" fmla="*/ 257 w 353"/>
                <a:gd name="T29" fmla="*/ 120 h 428"/>
                <a:gd name="T30" fmla="*/ 259 w 353"/>
                <a:gd name="T31" fmla="*/ 137 h 428"/>
                <a:gd name="T32" fmla="*/ 260 w 353"/>
                <a:gd name="T33" fmla="*/ 176 h 428"/>
                <a:gd name="T34" fmla="*/ 178 w 353"/>
                <a:gd name="T35" fmla="*/ 176 h 428"/>
                <a:gd name="T36" fmla="*/ 131 w 353"/>
                <a:gd name="T37" fmla="*/ 179 h 428"/>
                <a:gd name="T38" fmla="*/ 92 w 353"/>
                <a:gd name="T39" fmla="*/ 187 h 428"/>
                <a:gd name="T40" fmla="*/ 62 w 353"/>
                <a:gd name="T41" fmla="*/ 200 h 428"/>
                <a:gd name="T42" fmla="*/ 38 w 353"/>
                <a:gd name="T43" fmla="*/ 216 h 428"/>
                <a:gd name="T44" fmla="*/ 21 w 353"/>
                <a:gd name="T45" fmla="*/ 236 h 428"/>
                <a:gd name="T46" fmla="*/ 9 w 353"/>
                <a:gd name="T47" fmla="*/ 257 h 428"/>
                <a:gd name="T48" fmla="*/ 3 w 353"/>
                <a:gd name="T49" fmla="*/ 282 h 428"/>
                <a:gd name="T50" fmla="*/ 0 w 353"/>
                <a:gd name="T51" fmla="*/ 307 h 428"/>
                <a:gd name="T52" fmla="*/ 2 w 353"/>
                <a:gd name="T53" fmla="*/ 323 h 428"/>
                <a:gd name="T54" fmla="*/ 8 w 353"/>
                <a:gd name="T55" fmla="*/ 352 h 428"/>
                <a:gd name="T56" fmla="*/ 19 w 353"/>
                <a:gd name="T57" fmla="*/ 376 h 428"/>
                <a:gd name="T58" fmla="*/ 35 w 353"/>
                <a:gd name="T59" fmla="*/ 394 h 428"/>
                <a:gd name="T60" fmla="*/ 55 w 353"/>
                <a:gd name="T61" fmla="*/ 408 h 428"/>
                <a:gd name="T62" fmla="*/ 77 w 353"/>
                <a:gd name="T63" fmla="*/ 418 h 428"/>
                <a:gd name="T64" fmla="*/ 101 w 353"/>
                <a:gd name="T65" fmla="*/ 424 h 428"/>
                <a:gd name="T66" fmla="*/ 125 w 353"/>
                <a:gd name="T67" fmla="*/ 427 h 428"/>
                <a:gd name="T68" fmla="*/ 137 w 353"/>
                <a:gd name="T69" fmla="*/ 428 h 428"/>
                <a:gd name="T70" fmla="*/ 165 w 353"/>
                <a:gd name="T71" fmla="*/ 426 h 428"/>
                <a:gd name="T72" fmla="*/ 210 w 353"/>
                <a:gd name="T73" fmla="*/ 418 h 428"/>
                <a:gd name="T74" fmla="*/ 242 w 353"/>
                <a:gd name="T75" fmla="*/ 406 h 428"/>
                <a:gd name="T76" fmla="*/ 260 w 353"/>
                <a:gd name="T77" fmla="*/ 397 h 428"/>
                <a:gd name="T78" fmla="*/ 264 w 353"/>
                <a:gd name="T79" fmla="*/ 396 h 428"/>
                <a:gd name="T80" fmla="*/ 269 w 353"/>
                <a:gd name="T81" fmla="*/ 398 h 428"/>
                <a:gd name="T82" fmla="*/ 283 w 353"/>
                <a:gd name="T83" fmla="*/ 404 h 428"/>
                <a:gd name="T84" fmla="*/ 310 w 353"/>
                <a:gd name="T85" fmla="*/ 411 h 428"/>
                <a:gd name="T86" fmla="*/ 353 w 353"/>
                <a:gd name="T87" fmla="*/ 413 h 428"/>
                <a:gd name="T88" fmla="*/ 353 w 353"/>
                <a:gd name="T89" fmla="*/ 122 h 428"/>
                <a:gd name="T90" fmla="*/ 351 w 353"/>
                <a:gd name="T91" fmla="*/ 92 h 428"/>
                <a:gd name="T92" fmla="*/ 343 w 353"/>
                <a:gd name="T93" fmla="*/ 66 h 428"/>
                <a:gd name="T94" fmla="*/ 330 w 353"/>
                <a:gd name="T95" fmla="*/ 45 h 428"/>
                <a:gd name="T96" fmla="*/ 314 w 353"/>
                <a:gd name="T97" fmla="*/ 29 h 428"/>
                <a:gd name="T98" fmla="*/ 293 w 353"/>
                <a:gd name="T99" fmla="*/ 15 h 428"/>
                <a:gd name="T100" fmla="*/ 268 w 353"/>
                <a:gd name="T101" fmla="*/ 7 h 428"/>
                <a:gd name="T102" fmla="*/ 239 w 353"/>
                <a:gd name="T103" fmla="*/ 2 h 428"/>
                <a:gd name="T104" fmla="*/ 206 w 353"/>
                <a:gd name="T105" fmla="*/ 0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53" h="428">
                  <a:moveTo>
                    <a:pt x="206" y="0"/>
                  </a:moveTo>
                  <a:lnTo>
                    <a:pt x="206" y="0"/>
                  </a:lnTo>
                  <a:lnTo>
                    <a:pt x="175" y="1"/>
                  </a:lnTo>
                  <a:lnTo>
                    <a:pt x="148" y="4"/>
                  </a:lnTo>
                  <a:lnTo>
                    <a:pt x="121" y="7"/>
                  </a:lnTo>
                  <a:lnTo>
                    <a:pt x="98" y="12"/>
                  </a:lnTo>
                  <a:lnTo>
                    <a:pt x="77" y="17"/>
                  </a:lnTo>
                  <a:lnTo>
                    <a:pt x="59" y="23"/>
                  </a:lnTo>
                  <a:lnTo>
                    <a:pt x="44" y="28"/>
                  </a:lnTo>
                  <a:lnTo>
                    <a:pt x="33" y="33"/>
                  </a:lnTo>
                  <a:lnTo>
                    <a:pt x="53" y="102"/>
                  </a:lnTo>
                  <a:lnTo>
                    <a:pt x="53" y="102"/>
                  </a:lnTo>
                  <a:lnTo>
                    <a:pt x="64" y="98"/>
                  </a:lnTo>
                  <a:lnTo>
                    <a:pt x="92" y="91"/>
                  </a:lnTo>
                  <a:lnTo>
                    <a:pt x="111" y="86"/>
                  </a:lnTo>
                  <a:lnTo>
                    <a:pt x="132" y="82"/>
                  </a:lnTo>
                  <a:lnTo>
                    <a:pt x="155" y="80"/>
                  </a:lnTo>
                  <a:lnTo>
                    <a:pt x="178" y="79"/>
                  </a:lnTo>
                  <a:lnTo>
                    <a:pt x="178" y="79"/>
                  </a:lnTo>
                  <a:lnTo>
                    <a:pt x="198" y="80"/>
                  </a:lnTo>
                  <a:lnTo>
                    <a:pt x="214" y="82"/>
                  </a:lnTo>
                  <a:lnTo>
                    <a:pt x="221" y="84"/>
                  </a:lnTo>
                  <a:lnTo>
                    <a:pt x="227" y="86"/>
                  </a:lnTo>
                  <a:lnTo>
                    <a:pt x="233" y="90"/>
                  </a:lnTo>
                  <a:lnTo>
                    <a:pt x="240" y="94"/>
                  </a:lnTo>
                  <a:lnTo>
                    <a:pt x="244" y="98"/>
                  </a:lnTo>
                  <a:lnTo>
                    <a:pt x="248" y="102"/>
                  </a:lnTo>
                  <a:lnTo>
                    <a:pt x="252" y="108"/>
                  </a:lnTo>
                  <a:lnTo>
                    <a:pt x="255" y="114"/>
                  </a:lnTo>
                  <a:lnTo>
                    <a:pt x="257" y="120"/>
                  </a:lnTo>
                  <a:lnTo>
                    <a:pt x="258" y="129"/>
                  </a:lnTo>
                  <a:lnTo>
                    <a:pt x="259" y="137"/>
                  </a:lnTo>
                  <a:lnTo>
                    <a:pt x="260" y="146"/>
                  </a:lnTo>
                  <a:lnTo>
                    <a:pt x="260" y="176"/>
                  </a:lnTo>
                  <a:lnTo>
                    <a:pt x="178" y="176"/>
                  </a:lnTo>
                  <a:lnTo>
                    <a:pt x="178" y="176"/>
                  </a:lnTo>
                  <a:lnTo>
                    <a:pt x="154" y="177"/>
                  </a:lnTo>
                  <a:lnTo>
                    <a:pt x="131" y="179"/>
                  </a:lnTo>
                  <a:lnTo>
                    <a:pt x="111" y="182"/>
                  </a:lnTo>
                  <a:lnTo>
                    <a:pt x="92" y="187"/>
                  </a:lnTo>
                  <a:lnTo>
                    <a:pt x="76" y="192"/>
                  </a:lnTo>
                  <a:lnTo>
                    <a:pt x="62" y="200"/>
                  </a:lnTo>
                  <a:lnTo>
                    <a:pt x="50" y="207"/>
                  </a:lnTo>
                  <a:lnTo>
                    <a:pt x="38" y="216"/>
                  </a:lnTo>
                  <a:lnTo>
                    <a:pt x="28" y="225"/>
                  </a:lnTo>
                  <a:lnTo>
                    <a:pt x="21" y="236"/>
                  </a:lnTo>
                  <a:lnTo>
                    <a:pt x="14" y="246"/>
                  </a:lnTo>
                  <a:lnTo>
                    <a:pt x="9" y="257"/>
                  </a:lnTo>
                  <a:lnTo>
                    <a:pt x="6" y="270"/>
                  </a:lnTo>
                  <a:lnTo>
                    <a:pt x="3" y="282"/>
                  </a:lnTo>
                  <a:lnTo>
                    <a:pt x="0" y="294"/>
                  </a:lnTo>
                  <a:lnTo>
                    <a:pt x="0" y="307"/>
                  </a:lnTo>
                  <a:lnTo>
                    <a:pt x="0" y="307"/>
                  </a:lnTo>
                  <a:lnTo>
                    <a:pt x="2" y="323"/>
                  </a:lnTo>
                  <a:lnTo>
                    <a:pt x="4" y="338"/>
                  </a:lnTo>
                  <a:lnTo>
                    <a:pt x="8" y="352"/>
                  </a:lnTo>
                  <a:lnTo>
                    <a:pt x="13" y="364"/>
                  </a:lnTo>
                  <a:lnTo>
                    <a:pt x="19" y="376"/>
                  </a:lnTo>
                  <a:lnTo>
                    <a:pt x="27" y="386"/>
                  </a:lnTo>
                  <a:lnTo>
                    <a:pt x="35" y="394"/>
                  </a:lnTo>
                  <a:lnTo>
                    <a:pt x="44" y="401"/>
                  </a:lnTo>
                  <a:lnTo>
                    <a:pt x="55" y="408"/>
                  </a:lnTo>
                  <a:lnTo>
                    <a:pt x="66" y="414"/>
                  </a:lnTo>
                  <a:lnTo>
                    <a:pt x="77" y="418"/>
                  </a:lnTo>
                  <a:lnTo>
                    <a:pt x="88" y="422"/>
                  </a:lnTo>
                  <a:lnTo>
                    <a:pt x="101" y="424"/>
                  </a:lnTo>
                  <a:lnTo>
                    <a:pt x="113" y="426"/>
                  </a:lnTo>
                  <a:lnTo>
                    <a:pt x="125" y="427"/>
                  </a:lnTo>
                  <a:lnTo>
                    <a:pt x="137" y="428"/>
                  </a:lnTo>
                  <a:lnTo>
                    <a:pt x="137" y="428"/>
                  </a:lnTo>
                  <a:lnTo>
                    <a:pt x="152" y="427"/>
                  </a:lnTo>
                  <a:lnTo>
                    <a:pt x="165" y="426"/>
                  </a:lnTo>
                  <a:lnTo>
                    <a:pt x="188" y="423"/>
                  </a:lnTo>
                  <a:lnTo>
                    <a:pt x="210" y="418"/>
                  </a:lnTo>
                  <a:lnTo>
                    <a:pt x="227" y="412"/>
                  </a:lnTo>
                  <a:lnTo>
                    <a:pt x="242" y="406"/>
                  </a:lnTo>
                  <a:lnTo>
                    <a:pt x="253" y="401"/>
                  </a:lnTo>
                  <a:lnTo>
                    <a:pt x="260" y="397"/>
                  </a:lnTo>
                  <a:lnTo>
                    <a:pt x="264" y="396"/>
                  </a:lnTo>
                  <a:lnTo>
                    <a:pt x="264" y="396"/>
                  </a:lnTo>
                  <a:lnTo>
                    <a:pt x="266" y="397"/>
                  </a:lnTo>
                  <a:lnTo>
                    <a:pt x="269" y="398"/>
                  </a:lnTo>
                  <a:lnTo>
                    <a:pt x="275" y="401"/>
                  </a:lnTo>
                  <a:lnTo>
                    <a:pt x="283" y="404"/>
                  </a:lnTo>
                  <a:lnTo>
                    <a:pt x="296" y="407"/>
                  </a:lnTo>
                  <a:lnTo>
                    <a:pt x="310" y="411"/>
                  </a:lnTo>
                  <a:lnTo>
                    <a:pt x="329" y="412"/>
                  </a:lnTo>
                  <a:lnTo>
                    <a:pt x="353" y="413"/>
                  </a:lnTo>
                  <a:lnTo>
                    <a:pt x="353" y="122"/>
                  </a:lnTo>
                  <a:lnTo>
                    <a:pt x="353" y="122"/>
                  </a:lnTo>
                  <a:lnTo>
                    <a:pt x="353" y="106"/>
                  </a:lnTo>
                  <a:lnTo>
                    <a:pt x="351" y="92"/>
                  </a:lnTo>
                  <a:lnTo>
                    <a:pt x="348" y="78"/>
                  </a:lnTo>
                  <a:lnTo>
                    <a:pt x="343" y="66"/>
                  </a:lnTo>
                  <a:lnTo>
                    <a:pt x="338" y="56"/>
                  </a:lnTo>
                  <a:lnTo>
                    <a:pt x="330" y="45"/>
                  </a:lnTo>
                  <a:lnTo>
                    <a:pt x="323" y="36"/>
                  </a:lnTo>
                  <a:lnTo>
                    <a:pt x="314" y="29"/>
                  </a:lnTo>
                  <a:lnTo>
                    <a:pt x="304" y="22"/>
                  </a:lnTo>
                  <a:lnTo>
                    <a:pt x="293" y="15"/>
                  </a:lnTo>
                  <a:lnTo>
                    <a:pt x="281" y="11"/>
                  </a:lnTo>
                  <a:lnTo>
                    <a:pt x="268" y="7"/>
                  </a:lnTo>
                  <a:lnTo>
                    <a:pt x="254" y="4"/>
                  </a:lnTo>
                  <a:lnTo>
                    <a:pt x="239" y="2"/>
                  </a:lnTo>
                  <a:lnTo>
                    <a:pt x="222" y="1"/>
                  </a:lnTo>
                  <a:lnTo>
                    <a:pt x="20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>
                <a:solidFill>
                  <a:srgbClr val="005EB8"/>
                </a:solidFill>
              </a:endParaRPr>
            </a:p>
          </p:txBody>
        </p:sp>
        <p:sp>
          <p:nvSpPr>
            <p:cNvPr id="89" name="Freeform 12"/>
            <p:cNvSpPr>
              <a:spLocks/>
            </p:cNvSpPr>
            <p:nvPr userDrawn="1"/>
          </p:nvSpPr>
          <p:spPr bwMode="auto">
            <a:xfrm>
              <a:off x="5263" y="3975"/>
              <a:ext cx="93" cy="106"/>
            </a:xfrm>
            <a:custGeom>
              <a:avLst/>
              <a:gdLst>
                <a:gd name="T0" fmla="*/ 281 w 374"/>
                <a:gd name="T1" fmla="*/ 313 h 424"/>
                <a:gd name="T2" fmla="*/ 246 w 374"/>
                <a:gd name="T3" fmla="*/ 327 h 424"/>
                <a:gd name="T4" fmla="*/ 217 w 374"/>
                <a:gd name="T5" fmla="*/ 336 h 424"/>
                <a:gd name="T6" fmla="*/ 184 w 374"/>
                <a:gd name="T7" fmla="*/ 341 h 424"/>
                <a:gd name="T8" fmla="*/ 167 w 374"/>
                <a:gd name="T9" fmla="*/ 342 h 424"/>
                <a:gd name="T10" fmla="*/ 145 w 374"/>
                <a:gd name="T11" fmla="*/ 341 h 424"/>
                <a:gd name="T12" fmla="*/ 129 w 374"/>
                <a:gd name="T13" fmla="*/ 337 h 424"/>
                <a:gd name="T14" fmla="*/ 116 w 374"/>
                <a:gd name="T15" fmla="*/ 329 h 424"/>
                <a:gd name="T16" fmla="*/ 106 w 374"/>
                <a:gd name="T17" fmla="*/ 319 h 424"/>
                <a:gd name="T18" fmla="*/ 99 w 374"/>
                <a:gd name="T19" fmla="*/ 307 h 424"/>
                <a:gd name="T20" fmla="*/ 95 w 374"/>
                <a:gd name="T21" fmla="*/ 290 h 424"/>
                <a:gd name="T22" fmla="*/ 93 w 374"/>
                <a:gd name="T23" fmla="*/ 248 h 424"/>
                <a:gd name="T24" fmla="*/ 79 w 374"/>
                <a:gd name="T25" fmla="*/ 0 h 424"/>
                <a:gd name="T26" fmla="*/ 59 w 374"/>
                <a:gd name="T27" fmla="*/ 0 h 424"/>
                <a:gd name="T28" fmla="*/ 13 w 374"/>
                <a:gd name="T29" fmla="*/ 4 h 424"/>
                <a:gd name="T30" fmla="*/ 0 w 374"/>
                <a:gd name="T31" fmla="*/ 259 h 424"/>
                <a:gd name="T32" fmla="*/ 0 w 374"/>
                <a:gd name="T33" fmla="*/ 280 h 424"/>
                <a:gd name="T34" fmla="*/ 3 w 374"/>
                <a:gd name="T35" fmla="*/ 316 h 424"/>
                <a:gd name="T36" fmla="*/ 9 w 374"/>
                <a:gd name="T37" fmla="*/ 347 h 424"/>
                <a:gd name="T38" fmla="*/ 21 w 374"/>
                <a:gd name="T39" fmla="*/ 373 h 424"/>
                <a:gd name="T40" fmla="*/ 36 w 374"/>
                <a:gd name="T41" fmla="*/ 393 h 424"/>
                <a:gd name="T42" fmla="*/ 58 w 374"/>
                <a:gd name="T43" fmla="*/ 408 h 424"/>
                <a:gd name="T44" fmla="*/ 86 w 374"/>
                <a:gd name="T45" fmla="*/ 418 h 424"/>
                <a:gd name="T46" fmla="*/ 121 w 374"/>
                <a:gd name="T47" fmla="*/ 423 h 424"/>
                <a:gd name="T48" fmla="*/ 141 w 374"/>
                <a:gd name="T49" fmla="*/ 424 h 424"/>
                <a:gd name="T50" fmla="*/ 172 w 374"/>
                <a:gd name="T51" fmla="*/ 422 h 424"/>
                <a:gd name="T52" fmla="*/ 199 w 374"/>
                <a:gd name="T53" fmla="*/ 418 h 424"/>
                <a:gd name="T54" fmla="*/ 243 w 374"/>
                <a:gd name="T55" fmla="*/ 407 h 424"/>
                <a:gd name="T56" fmla="*/ 271 w 374"/>
                <a:gd name="T57" fmla="*/ 395 h 424"/>
                <a:gd name="T58" fmla="*/ 283 w 374"/>
                <a:gd name="T59" fmla="*/ 390 h 424"/>
                <a:gd name="T60" fmla="*/ 296 w 374"/>
                <a:gd name="T61" fmla="*/ 396 h 424"/>
                <a:gd name="T62" fmla="*/ 319 w 374"/>
                <a:gd name="T63" fmla="*/ 402 h 424"/>
                <a:gd name="T64" fmla="*/ 353 w 374"/>
                <a:gd name="T65" fmla="*/ 408 h 424"/>
                <a:gd name="T66" fmla="*/ 374 w 374"/>
                <a:gd name="T67" fmla="*/ 6 h 424"/>
                <a:gd name="T68" fmla="*/ 342 w 374"/>
                <a:gd name="T69" fmla="*/ 2 h 424"/>
                <a:gd name="T70" fmla="*/ 299 w 374"/>
                <a:gd name="T71" fmla="*/ 0 h 424"/>
                <a:gd name="T72" fmla="*/ 281 w 374"/>
                <a:gd name="T73" fmla="*/ 313 h 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74" h="424">
                  <a:moveTo>
                    <a:pt x="281" y="313"/>
                  </a:moveTo>
                  <a:lnTo>
                    <a:pt x="281" y="313"/>
                  </a:lnTo>
                  <a:lnTo>
                    <a:pt x="260" y="322"/>
                  </a:lnTo>
                  <a:lnTo>
                    <a:pt x="246" y="327"/>
                  </a:lnTo>
                  <a:lnTo>
                    <a:pt x="232" y="331"/>
                  </a:lnTo>
                  <a:lnTo>
                    <a:pt x="217" y="336"/>
                  </a:lnTo>
                  <a:lnTo>
                    <a:pt x="200" y="339"/>
                  </a:lnTo>
                  <a:lnTo>
                    <a:pt x="184" y="341"/>
                  </a:lnTo>
                  <a:lnTo>
                    <a:pt x="167" y="342"/>
                  </a:lnTo>
                  <a:lnTo>
                    <a:pt x="167" y="342"/>
                  </a:lnTo>
                  <a:lnTo>
                    <a:pt x="155" y="342"/>
                  </a:lnTo>
                  <a:lnTo>
                    <a:pt x="145" y="341"/>
                  </a:lnTo>
                  <a:lnTo>
                    <a:pt x="136" y="339"/>
                  </a:lnTo>
                  <a:lnTo>
                    <a:pt x="129" y="337"/>
                  </a:lnTo>
                  <a:lnTo>
                    <a:pt x="122" y="333"/>
                  </a:lnTo>
                  <a:lnTo>
                    <a:pt x="116" y="329"/>
                  </a:lnTo>
                  <a:lnTo>
                    <a:pt x="110" y="324"/>
                  </a:lnTo>
                  <a:lnTo>
                    <a:pt x="106" y="319"/>
                  </a:lnTo>
                  <a:lnTo>
                    <a:pt x="102" y="313"/>
                  </a:lnTo>
                  <a:lnTo>
                    <a:pt x="99" y="307"/>
                  </a:lnTo>
                  <a:lnTo>
                    <a:pt x="97" y="298"/>
                  </a:lnTo>
                  <a:lnTo>
                    <a:pt x="95" y="290"/>
                  </a:lnTo>
                  <a:lnTo>
                    <a:pt x="93" y="271"/>
                  </a:lnTo>
                  <a:lnTo>
                    <a:pt x="93" y="248"/>
                  </a:lnTo>
                  <a:lnTo>
                    <a:pt x="93" y="0"/>
                  </a:lnTo>
                  <a:lnTo>
                    <a:pt x="79" y="0"/>
                  </a:lnTo>
                  <a:lnTo>
                    <a:pt x="79" y="0"/>
                  </a:lnTo>
                  <a:lnTo>
                    <a:pt x="59" y="0"/>
                  </a:lnTo>
                  <a:lnTo>
                    <a:pt x="36" y="2"/>
                  </a:lnTo>
                  <a:lnTo>
                    <a:pt x="13" y="4"/>
                  </a:lnTo>
                  <a:lnTo>
                    <a:pt x="0" y="6"/>
                  </a:lnTo>
                  <a:lnTo>
                    <a:pt x="0" y="259"/>
                  </a:lnTo>
                  <a:lnTo>
                    <a:pt x="0" y="259"/>
                  </a:lnTo>
                  <a:lnTo>
                    <a:pt x="0" y="280"/>
                  </a:lnTo>
                  <a:lnTo>
                    <a:pt x="1" y="298"/>
                  </a:lnTo>
                  <a:lnTo>
                    <a:pt x="3" y="316"/>
                  </a:lnTo>
                  <a:lnTo>
                    <a:pt x="5" y="332"/>
                  </a:lnTo>
                  <a:lnTo>
                    <a:pt x="9" y="347"/>
                  </a:lnTo>
                  <a:lnTo>
                    <a:pt x="14" y="360"/>
                  </a:lnTo>
                  <a:lnTo>
                    <a:pt x="21" y="373"/>
                  </a:lnTo>
                  <a:lnTo>
                    <a:pt x="28" y="383"/>
                  </a:lnTo>
                  <a:lnTo>
                    <a:pt x="36" y="393"/>
                  </a:lnTo>
                  <a:lnTo>
                    <a:pt x="46" y="401"/>
                  </a:lnTo>
                  <a:lnTo>
                    <a:pt x="58" y="408"/>
                  </a:lnTo>
                  <a:lnTo>
                    <a:pt x="71" y="414"/>
                  </a:lnTo>
                  <a:lnTo>
                    <a:pt x="86" y="418"/>
                  </a:lnTo>
                  <a:lnTo>
                    <a:pt x="102" y="421"/>
                  </a:lnTo>
                  <a:lnTo>
                    <a:pt x="121" y="423"/>
                  </a:lnTo>
                  <a:lnTo>
                    <a:pt x="141" y="424"/>
                  </a:lnTo>
                  <a:lnTo>
                    <a:pt x="141" y="424"/>
                  </a:lnTo>
                  <a:lnTo>
                    <a:pt x="157" y="423"/>
                  </a:lnTo>
                  <a:lnTo>
                    <a:pt x="172" y="422"/>
                  </a:lnTo>
                  <a:lnTo>
                    <a:pt x="186" y="421"/>
                  </a:lnTo>
                  <a:lnTo>
                    <a:pt x="199" y="418"/>
                  </a:lnTo>
                  <a:lnTo>
                    <a:pt x="223" y="413"/>
                  </a:lnTo>
                  <a:lnTo>
                    <a:pt x="243" y="407"/>
                  </a:lnTo>
                  <a:lnTo>
                    <a:pt x="260" y="400"/>
                  </a:lnTo>
                  <a:lnTo>
                    <a:pt x="271" y="395"/>
                  </a:lnTo>
                  <a:lnTo>
                    <a:pt x="283" y="390"/>
                  </a:lnTo>
                  <a:lnTo>
                    <a:pt x="283" y="390"/>
                  </a:lnTo>
                  <a:lnTo>
                    <a:pt x="289" y="393"/>
                  </a:lnTo>
                  <a:lnTo>
                    <a:pt x="296" y="396"/>
                  </a:lnTo>
                  <a:lnTo>
                    <a:pt x="307" y="399"/>
                  </a:lnTo>
                  <a:lnTo>
                    <a:pt x="319" y="402"/>
                  </a:lnTo>
                  <a:lnTo>
                    <a:pt x="334" y="405"/>
                  </a:lnTo>
                  <a:lnTo>
                    <a:pt x="353" y="408"/>
                  </a:lnTo>
                  <a:lnTo>
                    <a:pt x="374" y="409"/>
                  </a:lnTo>
                  <a:lnTo>
                    <a:pt x="374" y="6"/>
                  </a:lnTo>
                  <a:lnTo>
                    <a:pt x="374" y="6"/>
                  </a:lnTo>
                  <a:lnTo>
                    <a:pt x="342" y="2"/>
                  </a:lnTo>
                  <a:lnTo>
                    <a:pt x="320" y="1"/>
                  </a:lnTo>
                  <a:lnTo>
                    <a:pt x="299" y="0"/>
                  </a:lnTo>
                  <a:lnTo>
                    <a:pt x="281" y="0"/>
                  </a:lnTo>
                  <a:lnTo>
                    <a:pt x="281" y="31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>
                <a:solidFill>
                  <a:srgbClr val="005EB8"/>
                </a:solidFill>
              </a:endParaRPr>
            </a:p>
          </p:txBody>
        </p:sp>
        <p:sp>
          <p:nvSpPr>
            <p:cNvPr id="90" name="Freeform 13"/>
            <p:cNvSpPr>
              <a:spLocks/>
            </p:cNvSpPr>
            <p:nvPr userDrawn="1"/>
          </p:nvSpPr>
          <p:spPr bwMode="auto">
            <a:xfrm>
              <a:off x="5383" y="3974"/>
              <a:ext cx="78" cy="107"/>
            </a:xfrm>
            <a:custGeom>
              <a:avLst/>
              <a:gdLst>
                <a:gd name="T0" fmla="*/ 11 w 311"/>
                <a:gd name="T1" fmla="*/ 415 h 428"/>
                <a:gd name="T2" fmla="*/ 83 w 311"/>
                <a:gd name="T3" fmla="*/ 425 h 428"/>
                <a:gd name="T4" fmla="*/ 138 w 311"/>
                <a:gd name="T5" fmla="*/ 428 h 428"/>
                <a:gd name="T6" fmla="*/ 183 w 311"/>
                <a:gd name="T7" fmla="*/ 425 h 428"/>
                <a:gd name="T8" fmla="*/ 227 w 311"/>
                <a:gd name="T9" fmla="*/ 414 h 428"/>
                <a:gd name="T10" fmla="*/ 265 w 311"/>
                <a:gd name="T11" fmla="*/ 394 h 428"/>
                <a:gd name="T12" fmla="*/ 295 w 311"/>
                <a:gd name="T13" fmla="*/ 363 h 428"/>
                <a:gd name="T14" fmla="*/ 310 w 311"/>
                <a:gd name="T15" fmla="*/ 318 h 428"/>
                <a:gd name="T16" fmla="*/ 310 w 311"/>
                <a:gd name="T17" fmla="*/ 288 h 428"/>
                <a:gd name="T18" fmla="*/ 302 w 311"/>
                <a:gd name="T19" fmla="*/ 256 h 428"/>
                <a:gd name="T20" fmla="*/ 283 w 311"/>
                <a:gd name="T21" fmla="*/ 231 h 428"/>
                <a:gd name="T22" fmla="*/ 257 w 311"/>
                <a:gd name="T23" fmla="*/ 211 h 428"/>
                <a:gd name="T24" fmla="*/ 209 w 311"/>
                <a:gd name="T25" fmla="*/ 187 h 428"/>
                <a:gd name="T26" fmla="*/ 149 w 311"/>
                <a:gd name="T27" fmla="*/ 164 h 428"/>
                <a:gd name="T28" fmla="*/ 113 w 311"/>
                <a:gd name="T29" fmla="*/ 144 h 428"/>
                <a:gd name="T30" fmla="*/ 103 w 311"/>
                <a:gd name="T31" fmla="*/ 132 h 428"/>
                <a:gd name="T32" fmla="*/ 100 w 311"/>
                <a:gd name="T33" fmla="*/ 116 h 428"/>
                <a:gd name="T34" fmla="*/ 102 w 311"/>
                <a:gd name="T35" fmla="*/ 104 h 428"/>
                <a:gd name="T36" fmla="*/ 116 w 311"/>
                <a:gd name="T37" fmla="*/ 86 h 428"/>
                <a:gd name="T38" fmla="*/ 132 w 311"/>
                <a:gd name="T39" fmla="*/ 78 h 428"/>
                <a:gd name="T40" fmla="*/ 156 w 311"/>
                <a:gd name="T41" fmla="*/ 74 h 428"/>
                <a:gd name="T42" fmla="*/ 185 w 311"/>
                <a:gd name="T43" fmla="*/ 75 h 428"/>
                <a:gd name="T44" fmla="*/ 238 w 311"/>
                <a:gd name="T45" fmla="*/ 85 h 428"/>
                <a:gd name="T46" fmla="*/ 295 w 311"/>
                <a:gd name="T47" fmla="*/ 30 h 428"/>
                <a:gd name="T48" fmla="*/ 263 w 311"/>
                <a:gd name="T49" fmla="*/ 16 h 428"/>
                <a:gd name="T50" fmla="*/ 207 w 311"/>
                <a:gd name="T51" fmla="*/ 4 h 428"/>
                <a:gd name="T52" fmla="*/ 158 w 311"/>
                <a:gd name="T53" fmla="*/ 0 h 428"/>
                <a:gd name="T54" fmla="*/ 115 w 311"/>
                <a:gd name="T55" fmla="*/ 4 h 428"/>
                <a:gd name="T56" fmla="*/ 76 w 311"/>
                <a:gd name="T57" fmla="*/ 17 h 428"/>
                <a:gd name="T58" fmla="*/ 42 w 311"/>
                <a:gd name="T59" fmla="*/ 39 h 428"/>
                <a:gd name="T60" fmla="*/ 19 w 311"/>
                <a:gd name="T61" fmla="*/ 69 h 428"/>
                <a:gd name="T62" fmla="*/ 7 w 311"/>
                <a:gd name="T63" fmla="*/ 107 h 428"/>
                <a:gd name="T64" fmla="*/ 7 w 311"/>
                <a:gd name="T65" fmla="*/ 137 h 428"/>
                <a:gd name="T66" fmla="*/ 19 w 311"/>
                <a:gd name="T67" fmla="*/ 175 h 428"/>
                <a:gd name="T68" fmla="*/ 42 w 311"/>
                <a:gd name="T69" fmla="*/ 203 h 428"/>
                <a:gd name="T70" fmla="*/ 73 w 311"/>
                <a:gd name="T71" fmla="*/ 223 h 428"/>
                <a:gd name="T72" fmla="*/ 119 w 311"/>
                <a:gd name="T73" fmla="*/ 243 h 428"/>
                <a:gd name="T74" fmla="*/ 171 w 311"/>
                <a:gd name="T75" fmla="*/ 261 h 428"/>
                <a:gd name="T76" fmla="*/ 205 w 311"/>
                <a:gd name="T77" fmla="*/ 280 h 428"/>
                <a:gd name="T78" fmla="*/ 216 w 311"/>
                <a:gd name="T79" fmla="*/ 296 h 428"/>
                <a:gd name="T80" fmla="*/ 217 w 311"/>
                <a:gd name="T81" fmla="*/ 306 h 428"/>
                <a:gd name="T82" fmla="*/ 212 w 311"/>
                <a:gd name="T83" fmla="*/ 328 h 428"/>
                <a:gd name="T84" fmla="*/ 202 w 311"/>
                <a:gd name="T85" fmla="*/ 340 h 428"/>
                <a:gd name="T86" fmla="*/ 184 w 311"/>
                <a:gd name="T87" fmla="*/ 348 h 428"/>
                <a:gd name="T88" fmla="*/ 158 w 311"/>
                <a:gd name="T89" fmla="*/ 353 h 428"/>
                <a:gd name="T90" fmla="*/ 113 w 311"/>
                <a:gd name="T91" fmla="*/ 354 h 428"/>
                <a:gd name="T92" fmla="*/ 28 w 311"/>
                <a:gd name="T93" fmla="*/ 344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11" h="428">
                  <a:moveTo>
                    <a:pt x="0" y="413"/>
                  </a:moveTo>
                  <a:lnTo>
                    <a:pt x="0" y="413"/>
                  </a:lnTo>
                  <a:lnTo>
                    <a:pt x="11" y="415"/>
                  </a:lnTo>
                  <a:lnTo>
                    <a:pt x="39" y="420"/>
                  </a:lnTo>
                  <a:lnTo>
                    <a:pt x="60" y="423"/>
                  </a:lnTo>
                  <a:lnTo>
                    <a:pt x="83" y="425"/>
                  </a:lnTo>
                  <a:lnTo>
                    <a:pt x="110" y="427"/>
                  </a:lnTo>
                  <a:lnTo>
                    <a:pt x="138" y="428"/>
                  </a:lnTo>
                  <a:lnTo>
                    <a:pt x="138" y="428"/>
                  </a:lnTo>
                  <a:lnTo>
                    <a:pt x="154" y="427"/>
                  </a:lnTo>
                  <a:lnTo>
                    <a:pt x="168" y="426"/>
                  </a:lnTo>
                  <a:lnTo>
                    <a:pt x="183" y="425"/>
                  </a:lnTo>
                  <a:lnTo>
                    <a:pt x="198" y="422"/>
                  </a:lnTo>
                  <a:lnTo>
                    <a:pt x="213" y="419"/>
                  </a:lnTo>
                  <a:lnTo>
                    <a:pt x="227" y="414"/>
                  </a:lnTo>
                  <a:lnTo>
                    <a:pt x="241" y="408"/>
                  </a:lnTo>
                  <a:lnTo>
                    <a:pt x="254" y="402"/>
                  </a:lnTo>
                  <a:lnTo>
                    <a:pt x="265" y="394"/>
                  </a:lnTo>
                  <a:lnTo>
                    <a:pt x="276" y="385"/>
                  </a:lnTo>
                  <a:lnTo>
                    <a:pt x="286" y="375"/>
                  </a:lnTo>
                  <a:lnTo>
                    <a:pt x="295" y="363"/>
                  </a:lnTo>
                  <a:lnTo>
                    <a:pt x="302" y="350"/>
                  </a:lnTo>
                  <a:lnTo>
                    <a:pt x="307" y="334"/>
                  </a:lnTo>
                  <a:lnTo>
                    <a:pt x="310" y="318"/>
                  </a:lnTo>
                  <a:lnTo>
                    <a:pt x="311" y="300"/>
                  </a:lnTo>
                  <a:lnTo>
                    <a:pt x="311" y="300"/>
                  </a:lnTo>
                  <a:lnTo>
                    <a:pt x="310" y="288"/>
                  </a:lnTo>
                  <a:lnTo>
                    <a:pt x="309" y="277"/>
                  </a:lnTo>
                  <a:lnTo>
                    <a:pt x="306" y="266"/>
                  </a:lnTo>
                  <a:lnTo>
                    <a:pt x="302" y="256"/>
                  </a:lnTo>
                  <a:lnTo>
                    <a:pt x="297" y="248"/>
                  </a:lnTo>
                  <a:lnTo>
                    <a:pt x="291" y="239"/>
                  </a:lnTo>
                  <a:lnTo>
                    <a:pt x="283" y="231"/>
                  </a:lnTo>
                  <a:lnTo>
                    <a:pt x="276" y="224"/>
                  </a:lnTo>
                  <a:lnTo>
                    <a:pt x="267" y="217"/>
                  </a:lnTo>
                  <a:lnTo>
                    <a:pt x="257" y="211"/>
                  </a:lnTo>
                  <a:lnTo>
                    <a:pt x="247" y="204"/>
                  </a:lnTo>
                  <a:lnTo>
                    <a:pt x="234" y="199"/>
                  </a:lnTo>
                  <a:lnTo>
                    <a:pt x="209" y="187"/>
                  </a:lnTo>
                  <a:lnTo>
                    <a:pt x="180" y="176"/>
                  </a:lnTo>
                  <a:lnTo>
                    <a:pt x="180" y="176"/>
                  </a:lnTo>
                  <a:lnTo>
                    <a:pt x="149" y="164"/>
                  </a:lnTo>
                  <a:lnTo>
                    <a:pt x="135" y="157"/>
                  </a:lnTo>
                  <a:lnTo>
                    <a:pt x="123" y="151"/>
                  </a:lnTo>
                  <a:lnTo>
                    <a:pt x="113" y="144"/>
                  </a:lnTo>
                  <a:lnTo>
                    <a:pt x="109" y="140"/>
                  </a:lnTo>
                  <a:lnTo>
                    <a:pt x="106" y="136"/>
                  </a:lnTo>
                  <a:lnTo>
                    <a:pt x="103" y="132"/>
                  </a:lnTo>
                  <a:lnTo>
                    <a:pt x="101" y="127"/>
                  </a:lnTo>
                  <a:lnTo>
                    <a:pt x="100" y="121"/>
                  </a:lnTo>
                  <a:lnTo>
                    <a:pt x="100" y="116"/>
                  </a:lnTo>
                  <a:lnTo>
                    <a:pt x="100" y="116"/>
                  </a:lnTo>
                  <a:lnTo>
                    <a:pt x="100" y="110"/>
                  </a:lnTo>
                  <a:lnTo>
                    <a:pt x="102" y="104"/>
                  </a:lnTo>
                  <a:lnTo>
                    <a:pt x="106" y="97"/>
                  </a:lnTo>
                  <a:lnTo>
                    <a:pt x="112" y="90"/>
                  </a:lnTo>
                  <a:lnTo>
                    <a:pt x="116" y="86"/>
                  </a:lnTo>
                  <a:lnTo>
                    <a:pt x="120" y="83"/>
                  </a:lnTo>
                  <a:lnTo>
                    <a:pt x="126" y="81"/>
                  </a:lnTo>
                  <a:lnTo>
                    <a:pt x="132" y="78"/>
                  </a:lnTo>
                  <a:lnTo>
                    <a:pt x="139" y="76"/>
                  </a:lnTo>
                  <a:lnTo>
                    <a:pt x="147" y="75"/>
                  </a:lnTo>
                  <a:lnTo>
                    <a:pt x="156" y="74"/>
                  </a:lnTo>
                  <a:lnTo>
                    <a:pt x="166" y="74"/>
                  </a:lnTo>
                  <a:lnTo>
                    <a:pt x="166" y="74"/>
                  </a:lnTo>
                  <a:lnTo>
                    <a:pt x="185" y="75"/>
                  </a:lnTo>
                  <a:lnTo>
                    <a:pt x="205" y="77"/>
                  </a:lnTo>
                  <a:lnTo>
                    <a:pt x="222" y="81"/>
                  </a:lnTo>
                  <a:lnTo>
                    <a:pt x="238" y="85"/>
                  </a:lnTo>
                  <a:lnTo>
                    <a:pt x="262" y="94"/>
                  </a:lnTo>
                  <a:lnTo>
                    <a:pt x="271" y="98"/>
                  </a:lnTo>
                  <a:lnTo>
                    <a:pt x="295" y="30"/>
                  </a:lnTo>
                  <a:lnTo>
                    <a:pt x="295" y="30"/>
                  </a:lnTo>
                  <a:lnTo>
                    <a:pt x="276" y="22"/>
                  </a:lnTo>
                  <a:lnTo>
                    <a:pt x="263" y="16"/>
                  </a:lnTo>
                  <a:lnTo>
                    <a:pt x="247" y="12"/>
                  </a:lnTo>
                  <a:lnTo>
                    <a:pt x="228" y="7"/>
                  </a:lnTo>
                  <a:lnTo>
                    <a:pt x="207" y="4"/>
                  </a:lnTo>
                  <a:lnTo>
                    <a:pt x="183" y="1"/>
                  </a:lnTo>
                  <a:lnTo>
                    <a:pt x="158" y="0"/>
                  </a:lnTo>
                  <a:lnTo>
                    <a:pt x="158" y="0"/>
                  </a:lnTo>
                  <a:lnTo>
                    <a:pt x="143" y="1"/>
                  </a:lnTo>
                  <a:lnTo>
                    <a:pt x="129" y="2"/>
                  </a:lnTo>
                  <a:lnTo>
                    <a:pt x="115" y="4"/>
                  </a:lnTo>
                  <a:lnTo>
                    <a:pt x="102" y="8"/>
                  </a:lnTo>
                  <a:lnTo>
                    <a:pt x="88" y="12"/>
                  </a:lnTo>
                  <a:lnTo>
                    <a:pt x="76" y="17"/>
                  </a:lnTo>
                  <a:lnTo>
                    <a:pt x="64" y="24"/>
                  </a:lnTo>
                  <a:lnTo>
                    <a:pt x="53" y="31"/>
                  </a:lnTo>
                  <a:lnTo>
                    <a:pt x="42" y="39"/>
                  </a:lnTo>
                  <a:lnTo>
                    <a:pt x="33" y="47"/>
                  </a:lnTo>
                  <a:lnTo>
                    <a:pt x="25" y="58"/>
                  </a:lnTo>
                  <a:lnTo>
                    <a:pt x="19" y="69"/>
                  </a:lnTo>
                  <a:lnTo>
                    <a:pt x="13" y="80"/>
                  </a:lnTo>
                  <a:lnTo>
                    <a:pt x="9" y="94"/>
                  </a:lnTo>
                  <a:lnTo>
                    <a:pt x="7" y="107"/>
                  </a:lnTo>
                  <a:lnTo>
                    <a:pt x="6" y="122"/>
                  </a:lnTo>
                  <a:lnTo>
                    <a:pt x="6" y="122"/>
                  </a:lnTo>
                  <a:lnTo>
                    <a:pt x="7" y="137"/>
                  </a:lnTo>
                  <a:lnTo>
                    <a:pt x="9" y="150"/>
                  </a:lnTo>
                  <a:lnTo>
                    <a:pt x="13" y="164"/>
                  </a:lnTo>
                  <a:lnTo>
                    <a:pt x="19" y="175"/>
                  </a:lnTo>
                  <a:lnTo>
                    <a:pt x="25" y="185"/>
                  </a:lnTo>
                  <a:lnTo>
                    <a:pt x="33" y="194"/>
                  </a:lnTo>
                  <a:lnTo>
                    <a:pt x="42" y="203"/>
                  </a:lnTo>
                  <a:lnTo>
                    <a:pt x="51" y="210"/>
                  </a:lnTo>
                  <a:lnTo>
                    <a:pt x="62" y="217"/>
                  </a:lnTo>
                  <a:lnTo>
                    <a:pt x="73" y="223"/>
                  </a:lnTo>
                  <a:lnTo>
                    <a:pt x="84" y="229"/>
                  </a:lnTo>
                  <a:lnTo>
                    <a:pt x="95" y="235"/>
                  </a:lnTo>
                  <a:lnTo>
                    <a:pt x="119" y="243"/>
                  </a:lnTo>
                  <a:lnTo>
                    <a:pt x="142" y="251"/>
                  </a:lnTo>
                  <a:lnTo>
                    <a:pt x="142" y="251"/>
                  </a:lnTo>
                  <a:lnTo>
                    <a:pt x="171" y="261"/>
                  </a:lnTo>
                  <a:lnTo>
                    <a:pt x="184" y="266"/>
                  </a:lnTo>
                  <a:lnTo>
                    <a:pt x="196" y="273"/>
                  </a:lnTo>
                  <a:lnTo>
                    <a:pt x="205" y="280"/>
                  </a:lnTo>
                  <a:lnTo>
                    <a:pt x="211" y="287"/>
                  </a:lnTo>
                  <a:lnTo>
                    <a:pt x="214" y="291"/>
                  </a:lnTo>
                  <a:lnTo>
                    <a:pt x="216" y="296"/>
                  </a:lnTo>
                  <a:lnTo>
                    <a:pt x="217" y="300"/>
                  </a:lnTo>
                  <a:lnTo>
                    <a:pt x="217" y="306"/>
                  </a:lnTo>
                  <a:lnTo>
                    <a:pt x="217" y="306"/>
                  </a:lnTo>
                  <a:lnTo>
                    <a:pt x="217" y="315"/>
                  </a:lnTo>
                  <a:lnTo>
                    <a:pt x="214" y="324"/>
                  </a:lnTo>
                  <a:lnTo>
                    <a:pt x="212" y="328"/>
                  </a:lnTo>
                  <a:lnTo>
                    <a:pt x="209" y="332"/>
                  </a:lnTo>
                  <a:lnTo>
                    <a:pt x="206" y="335"/>
                  </a:lnTo>
                  <a:lnTo>
                    <a:pt x="202" y="340"/>
                  </a:lnTo>
                  <a:lnTo>
                    <a:pt x="197" y="343"/>
                  </a:lnTo>
                  <a:lnTo>
                    <a:pt x="190" y="346"/>
                  </a:lnTo>
                  <a:lnTo>
                    <a:pt x="184" y="348"/>
                  </a:lnTo>
                  <a:lnTo>
                    <a:pt x="176" y="350"/>
                  </a:lnTo>
                  <a:lnTo>
                    <a:pt x="167" y="352"/>
                  </a:lnTo>
                  <a:lnTo>
                    <a:pt x="158" y="353"/>
                  </a:lnTo>
                  <a:lnTo>
                    <a:pt x="134" y="354"/>
                  </a:lnTo>
                  <a:lnTo>
                    <a:pt x="134" y="354"/>
                  </a:lnTo>
                  <a:lnTo>
                    <a:pt x="113" y="354"/>
                  </a:lnTo>
                  <a:lnTo>
                    <a:pt x="92" y="352"/>
                  </a:lnTo>
                  <a:lnTo>
                    <a:pt x="55" y="348"/>
                  </a:lnTo>
                  <a:lnTo>
                    <a:pt x="28" y="344"/>
                  </a:lnTo>
                  <a:lnTo>
                    <a:pt x="18" y="342"/>
                  </a:lnTo>
                  <a:lnTo>
                    <a:pt x="0" y="41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>
                <a:solidFill>
                  <a:srgbClr val="005EB8"/>
                </a:solidFill>
              </a:endParaRPr>
            </a:p>
          </p:txBody>
        </p:sp>
        <p:sp>
          <p:nvSpPr>
            <p:cNvPr id="91" name="Freeform 14"/>
            <p:cNvSpPr>
              <a:spLocks/>
            </p:cNvSpPr>
            <p:nvPr userDrawn="1"/>
          </p:nvSpPr>
          <p:spPr bwMode="auto">
            <a:xfrm>
              <a:off x="5059" y="3992"/>
              <a:ext cx="48" cy="71"/>
            </a:xfrm>
            <a:custGeom>
              <a:avLst/>
              <a:gdLst>
                <a:gd name="T0" fmla="*/ 0 w 194"/>
                <a:gd name="T1" fmla="*/ 7 h 282"/>
                <a:gd name="T2" fmla="*/ 0 w 194"/>
                <a:gd name="T3" fmla="*/ 7 h 282"/>
                <a:gd name="T4" fmla="*/ 14 w 194"/>
                <a:gd name="T5" fmla="*/ 4 h 282"/>
                <a:gd name="T6" fmla="*/ 31 w 194"/>
                <a:gd name="T7" fmla="*/ 2 h 282"/>
                <a:gd name="T8" fmla="*/ 52 w 194"/>
                <a:gd name="T9" fmla="*/ 0 h 282"/>
                <a:gd name="T10" fmla="*/ 73 w 194"/>
                <a:gd name="T11" fmla="*/ 0 h 282"/>
                <a:gd name="T12" fmla="*/ 73 w 194"/>
                <a:gd name="T13" fmla="*/ 0 h 282"/>
                <a:gd name="T14" fmla="*/ 87 w 194"/>
                <a:gd name="T15" fmla="*/ 0 h 282"/>
                <a:gd name="T16" fmla="*/ 98 w 194"/>
                <a:gd name="T17" fmla="*/ 1 h 282"/>
                <a:gd name="T18" fmla="*/ 110 w 194"/>
                <a:gd name="T19" fmla="*/ 4 h 282"/>
                <a:gd name="T20" fmla="*/ 121 w 194"/>
                <a:gd name="T21" fmla="*/ 7 h 282"/>
                <a:gd name="T22" fmla="*/ 132 w 194"/>
                <a:gd name="T23" fmla="*/ 11 h 282"/>
                <a:gd name="T24" fmla="*/ 141 w 194"/>
                <a:gd name="T25" fmla="*/ 17 h 282"/>
                <a:gd name="T26" fmla="*/ 151 w 194"/>
                <a:gd name="T27" fmla="*/ 24 h 282"/>
                <a:gd name="T28" fmla="*/ 159 w 194"/>
                <a:gd name="T29" fmla="*/ 31 h 282"/>
                <a:gd name="T30" fmla="*/ 166 w 194"/>
                <a:gd name="T31" fmla="*/ 40 h 282"/>
                <a:gd name="T32" fmla="*/ 174 w 194"/>
                <a:gd name="T33" fmla="*/ 49 h 282"/>
                <a:gd name="T34" fmla="*/ 180 w 194"/>
                <a:gd name="T35" fmla="*/ 61 h 282"/>
                <a:gd name="T36" fmla="*/ 185 w 194"/>
                <a:gd name="T37" fmla="*/ 74 h 282"/>
                <a:gd name="T38" fmla="*/ 189 w 194"/>
                <a:gd name="T39" fmla="*/ 88 h 282"/>
                <a:gd name="T40" fmla="*/ 192 w 194"/>
                <a:gd name="T41" fmla="*/ 103 h 282"/>
                <a:gd name="T42" fmla="*/ 193 w 194"/>
                <a:gd name="T43" fmla="*/ 119 h 282"/>
                <a:gd name="T44" fmla="*/ 194 w 194"/>
                <a:gd name="T45" fmla="*/ 138 h 282"/>
                <a:gd name="T46" fmla="*/ 194 w 194"/>
                <a:gd name="T47" fmla="*/ 138 h 282"/>
                <a:gd name="T48" fmla="*/ 194 w 194"/>
                <a:gd name="T49" fmla="*/ 155 h 282"/>
                <a:gd name="T50" fmla="*/ 193 w 194"/>
                <a:gd name="T51" fmla="*/ 172 h 282"/>
                <a:gd name="T52" fmla="*/ 191 w 194"/>
                <a:gd name="T53" fmla="*/ 187 h 282"/>
                <a:gd name="T54" fmla="*/ 188 w 194"/>
                <a:gd name="T55" fmla="*/ 202 h 282"/>
                <a:gd name="T56" fmla="*/ 185 w 194"/>
                <a:gd name="T57" fmla="*/ 215 h 282"/>
                <a:gd name="T58" fmla="*/ 181 w 194"/>
                <a:gd name="T59" fmla="*/ 226 h 282"/>
                <a:gd name="T60" fmla="*/ 175 w 194"/>
                <a:gd name="T61" fmla="*/ 238 h 282"/>
                <a:gd name="T62" fmla="*/ 168 w 194"/>
                <a:gd name="T63" fmla="*/ 247 h 282"/>
                <a:gd name="T64" fmla="*/ 160 w 194"/>
                <a:gd name="T65" fmla="*/ 255 h 282"/>
                <a:gd name="T66" fmla="*/ 151 w 194"/>
                <a:gd name="T67" fmla="*/ 262 h 282"/>
                <a:gd name="T68" fmla="*/ 141 w 194"/>
                <a:gd name="T69" fmla="*/ 269 h 282"/>
                <a:gd name="T70" fmla="*/ 129 w 194"/>
                <a:gd name="T71" fmla="*/ 274 h 282"/>
                <a:gd name="T72" fmla="*/ 115 w 194"/>
                <a:gd name="T73" fmla="*/ 277 h 282"/>
                <a:gd name="T74" fmla="*/ 100 w 194"/>
                <a:gd name="T75" fmla="*/ 280 h 282"/>
                <a:gd name="T76" fmla="*/ 84 w 194"/>
                <a:gd name="T77" fmla="*/ 282 h 282"/>
                <a:gd name="T78" fmla="*/ 65 w 194"/>
                <a:gd name="T79" fmla="*/ 282 h 282"/>
                <a:gd name="T80" fmla="*/ 65 w 194"/>
                <a:gd name="T81" fmla="*/ 282 h 282"/>
                <a:gd name="T82" fmla="*/ 42 w 194"/>
                <a:gd name="T83" fmla="*/ 281 h 282"/>
                <a:gd name="T84" fmla="*/ 20 w 194"/>
                <a:gd name="T85" fmla="*/ 280 h 282"/>
                <a:gd name="T86" fmla="*/ 0 w 194"/>
                <a:gd name="T87" fmla="*/ 278 h 282"/>
                <a:gd name="T88" fmla="*/ 0 w 194"/>
                <a:gd name="T89" fmla="*/ 7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94" h="282">
                  <a:moveTo>
                    <a:pt x="0" y="7"/>
                  </a:moveTo>
                  <a:lnTo>
                    <a:pt x="0" y="7"/>
                  </a:lnTo>
                  <a:lnTo>
                    <a:pt x="14" y="4"/>
                  </a:lnTo>
                  <a:lnTo>
                    <a:pt x="31" y="2"/>
                  </a:lnTo>
                  <a:lnTo>
                    <a:pt x="52" y="0"/>
                  </a:lnTo>
                  <a:lnTo>
                    <a:pt x="73" y="0"/>
                  </a:lnTo>
                  <a:lnTo>
                    <a:pt x="73" y="0"/>
                  </a:lnTo>
                  <a:lnTo>
                    <a:pt x="87" y="0"/>
                  </a:lnTo>
                  <a:lnTo>
                    <a:pt x="98" y="1"/>
                  </a:lnTo>
                  <a:lnTo>
                    <a:pt x="110" y="4"/>
                  </a:lnTo>
                  <a:lnTo>
                    <a:pt x="121" y="7"/>
                  </a:lnTo>
                  <a:lnTo>
                    <a:pt x="132" y="11"/>
                  </a:lnTo>
                  <a:lnTo>
                    <a:pt x="141" y="17"/>
                  </a:lnTo>
                  <a:lnTo>
                    <a:pt x="151" y="24"/>
                  </a:lnTo>
                  <a:lnTo>
                    <a:pt x="159" y="31"/>
                  </a:lnTo>
                  <a:lnTo>
                    <a:pt x="166" y="40"/>
                  </a:lnTo>
                  <a:lnTo>
                    <a:pt x="174" y="49"/>
                  </a:lnTo>
                  <a:lnTo>
                    <a:pt x="180" y="61"/>
                  </a:lnTo>
                  <a:lnTo>
                    <a:pt x="185" y="74"/>
                  </a:lnTo>
                  <a:lnTo>
                    <a:pt x="189" y="88"/>
                  </a:lnTo>
                  <a:lnTo>
                    <a:pt x="192" y="103"/>
                  </a:lnTo>
                  <a:lnTo>
                    <a:pt x="193" y="119"/>
                  </a:lnTo>
                  <a:lnTo>
                    <a:pt x="194" y="138"/>
                  </a:lnTo>
                  <a:lnTo>
                    <a:pt x="194" y="138"/>
                  </a:lnTo>
                  <a:lnTo>
                    <a:pt x="194" y="155"/>
                  </a:lnTo>
                  <a:lnTo>
                    <a:pt x="193" y="172"/>
                  </a:lnTo>
                  <a:lnTo>
                    <a:pt x="191" y="187"/>
                  </a:lnTo>
                  <a:lnTo>
                    <a:pt x="188" y="202"/>
                  </a:lnTo>
                  <a:lnTo>
                    <a:pt x="185" y="215"/>
                  </a:lnTo>
                  <a:lnTo>
                    <a:pt x="181" y="226"/>
                  </a:lnTo>
                  <a:lnTo>
                    <a:pt x="175" y="238"/>
                  </a:lnTo>
                  <a:lnTo>
                    <a:pt x="168" y="247"/>
                  </a:lnTo>
                  <a:lnTo>
                    <a:pt x="160" y="255"/>
                  </a:lnTo>
                  <a:lnTo>
                    <a:pt x="151" y="262"/>
                  </a:lnTo>
                  <a:lnTo>
                    <a:pt x="141" y="269"/>
                  </a:lnTo>
                  <a:lnTo>
                    <a:pt x="129" y="274"/>
                  </a:lnTo>
                  <a:lnTo>
                    <a:pt x="115" y="277"/>
                  </a:lnTo>
                  <a:lnTo>
                    <a:pt x="100" y="280"/>
                  </a:lnTo>
                  <a:lnTo>
                    <a:pt x="84" y="282"/>
                  </a:lnTo>
                  <a:lnTo>
                    <a:pt x="65" y="282"/>
                  </a:lnTo>
                  <a:lnTo>
                    <a:pt x="65" y="282"/>
                  </a:lnTo>
                  <a:lnTo>
                    <a:pt x="42" y="281"/>
                  </a:lnTo>
                  <a:lnTo>
                    <a:pt x="20" y="280"/>
                  </a:lnTo>
                  <a:lnTo>
                    <a:pt x="0" y="278"/>
                  </a:lnTo>
                  <a:lnTo>
                    <a:pt x="0" y="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>
                <a:solidFill>
                  <a:srgbClr val="005EB8"/>
                </a:solidFill>
              </a:endParaRPr>
            </a:p>
          </p:txBody>
        </p:sp>
        <p:sp>
          <p:nvSpPr>
            <p:cNvPr id="92" name="Freeform 15"/>
            <p:cNvSpPr>
              <a:spLocks/>
            </p:cNvSpPr>
            <p:nvPr userDrawn="1"/>
          </p:nvSpPr>
          <p:spPr bwMode="auto">
            <a:xfrm>
              <a:off x="5035" y="3974"/>
              <a:ext cx="97" cy="107"/>
            </a:xfrm>
            <a:custGeom>
              <a:avLst/>
              <a:gdLst>
                <a:gd name="T0" fmla="*/ 171 w 385"/>
                <a:gd name="T1" fmla="*/ 0 h 428"/>
                <a:gd name="T2" fmla="*/ 171 w 385"/>
                <a:gd name="T3" fmla="*/ 0 h 428"/>
                <a:gd name="T4" fmla="*/ 150 w 385"/>
                <a:gd name="T5" fmla="*/ 1 h 428"/>
                <a:gd name="T6" fmla="*/ 129 w 385"/>
                <a:gd name="T7" fmla="*/ 2 h 428"/>
                <a:gd name="T8" fmla="*/ 106 w 385"/>
                <a:gd name="T9" fmla="*/ 4 h 428"/>
                <a:gd name="T10" fmla="*/ 83 w 385"/>
                <a:gd name="T11" fmla="*/ 7 h 428"/>
                <a:gd name="T12" fmla="*/ 60 w 385"/>
                <a:gd name="T13" fmla="*/ 10 h 428"/>
                <a:gd name="T14" fmla="*/ 39 w 385"/>
                <a:gd name="T15" fmla="*/ 14 h 428"/>
                <a:gd name="T16" fmla="*/ 18 w 385"/>
                <a:gd name="T17" fmla="*/ 20 h 428"/>
                <a:gd name="T18" fmla="*/ 0 w 385"/>
                <a:gd name="T19" fmla="*/ 26 h 428"/>
                <a:gd name="T20" fmla="*/ 0 w 385"/>
                <a:gd name="T21" fmla="*/ 415 h 428"/>
                <a:gd name="T22" fmla="*/ 0 w 385"/>
                <a:gd name="T23" fmla="*/ 415 h 428"/>
                <a:gd name="T24" fmla="*/ 15 w 385"/>
                <a:gd name="T25" fmla="*/ 418 h 428"/>
                <a:gd name="T26" fmla="*/ 34 w 385"/>
                <a:gd name="T27" fmla="*/ 420 h 428"/>
                <a:gd name="T28" fmla="*/ 73 w 385"/>
                <a:gd name="T29" fmla="*/ 424 h 428"/>
                <a:gd name="T30" fmla="*/ 116 w 385"/>
                <a:gd name="T31" fmla="*/ 427 h 428"/>
                <a:gd name="T32" fmla="*/ 155 w 385"/>
                <a:gd name="T33" fmla="*/ 428 h 428"/>
                <a:gd name="T34" fmla="*/ 155 w 385"/>
                <a:gd name="T35" fmla="*/ 428 h 428"/>
                <a:gd name="T36" fmla="*/ 186 w 385"/>
                <a:gd name="T37" fmla="*/ 427 h 428"/>
                <a:gd name="T38" fmla="*/ 212 w 385"/>
                <a:gd name="T39" fmla="*/ 425 h 428"/>
                <a:gd name="T40" fmla="*/ 238 w 385"/>
                <a:gd name="T41" fmla="*/ 421 h 428"/>
                <a:gd name="T42" fmla="*/ 261 w 385"/>
                <a:gd name="T43" fmla="*/ 415 h 428"/>
                <a:gd name="T44" fmla="*/ 282 w 385"/>
                <a:gd name="T45" fmla="*/ 408 h 428"/>
                <a:gd name="T46" fmla="*/ 301 w 385"/>
                <a:gd name="T47" fmla="*/ 399 h 428"/>
                <a:gd name="T48" fmla="*/ 309 w 385"/>
                <a:gd name="T49" fmla="*/ 394 h 428"/>
                <a:gd name="T50" fmla="*/ 318 w 385"/>
                <a:gd name="T51" fmla="*/ 389 h 428"/>
                <a:gd name="T52" fmla="*/ 326 w 385"/>
                <a:gd name="T53" fmla="*/ 383 h 428"/>
                <a:gd name="T54" fmla="*/ 333 w 385"/>
                <a:gd name="T55" fmla="*/ 377 h 428"/>
                <a:gd name="T56" fmla="*/ 339 w 385"/>
                <a:gd name="T57" fmla="*/ 369 h 428"/>
                <a:gd name="T58" fmla="*/ 345 w 385"/>
                <a:gd name="T59" fmla="*/ 362 h 428"/>
                <a:gd name="T60" fmla="*/ 351 w 385"/>
                <a:gd name="T61" fmla="*/ 355 h 428"/>
                <a:gd name="T62" fmla="*/ 356 w 385"/>
                <a:gd name="T63" fmla="*/ 347 h 428"/>
                <a:gd name="T64" fmla="*/ 361 w 385"/>
                <a:gd name="T65" fmla="*/ 337 h 428"/>
                <a:gd name="T66" fmla="*/ 366 w 385"/>
                <a:gd name="T67" fmla="*/ 329 h 428"/>
                <a:gd name="T68" fmla="*/ 373 w 385"/>
                <a:gd name="T69" fmla="*/ 309 h 428"/>
                <a:gd name="T70" fmla="*/ 378 w 385"/>
                <a:gd name="T71" fmla="*/ 287 h 428"/>
                <a:gd name="T72" fmla="*/ 382 w 385"/>
                <a:gd name="T73" fmla="*/ 264 h 428"/>
                <a:gd name="T74" fmla="*/ 384 w 385"/>
                <a:gd name="T75" fmla="*/ 239 h 428"/>
                <a:gd name="T76" fmla="*/ 385 w 385"/>
                <a:gd name="T77" fmla="*/ 211 h 428"/>
                <a:gd name="T78" fmla="*/ 385 w 385"/>
                <a:gd name="T79" fmla="*/ 211 h 428"/>
                <a:gd name="T80" fmla="*/ 384 w 385"/>
                <a:gd name="T81" fmla="*/ 187 h 428"/>
                <a:gd name="T82" fmla="*/ 381 w 385"/>
                <a:gd name="T83" fmla="*/ 164 h 428"/>
                <a:gd name="T84" fmla="*/ 377 w 385"/>
                <a:gd name="T85" fmla="*/ 143 h 428"/>
                <a:gd name="T86" fmla="*/ 371 w 385"/>
                <a:gd name="T87" fmla="*/ 122 h 428"/>
                <a:gd name="T88" fmla="*/ 363 w 385"/>
                <a:gd name="T89" fmla="*/ 104 h 428"/>
                <a:gd name="T90" fmla="*/ 352 w 385"/>
                <a:gd name="T91" fmla="*/ 86 h 428"/>
                <a:gd name="T92" fmla="*/ 341 w 385"/>
                <a:gd name="T93" fmla="*/ 71 h 428"/>
                <a:gd name="T94" fmla="*/ 328 w 385"/>
                <a:gd name="T95" fmla="*/ 57 h 428"/>
                <a:gd name="T96" fmla="*/ 314 w 385"/>
                <a:gd name="T97" fmla="*/ 43 h 428"/>
                <a:gd name="T98" fmla="*/ 297 w 385"/>
                <a:gd name="T99" fmla="*/ 32 h 428"/>
                <a:gd name="T100" fmla="*/ 280 w 385"/>
                <a:gd name="T101" fmla="*/ 23 h 428"/>
                <a:gd name="T102" fmla="*/ 260 w 385"/>
                <a:gd name="T103" fmla="*/ 14 h 428"/>
                <a:gd name="T104" fmla="*/ 240 w 385"/>
                <a:gd name="T105" fmla="*/ 8 h 428"/>
                <a:gd name="T106" fmla="*/ 218 w 385"/>
                <a:gd name="T107" fmla="*/ 4 h 428"/>
                <a:gd name="T108" fmla="*/ 195 w 385"/>
                <a:gd name="T109" fmla="*/ 1 h 428"/>
                <a:gd name="T110" fmla="*/ 171 w 385"/>
                <a:gd name="T111" fmla="*/ 0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85" h="428">
                  <a:moveTo>
                    <a:pt x="171" y="0"/>
                  </a:moveTo>
                  <a:lnTo>
                    <a:pt x="171" y="0"/>
                  </a:lnTo>
                  <a:lnTo>
                    <a:pt x="150" y="1"/>
                  </a:lnTo>
                  <a:lnTo>
                    <a:pt x="129" y="2"/>
                  </a:lnTo>
                  <a:lnTo>
                    <a:pt x="106" y="4"/>
                  </a:lnTo>
                  <a:lnTo>
                    <a:pt x="83" y="7"/>
                  </a:lnTo>
                  <a:lnTo>
                    <a:pt x="60" y="10"/>
                  </a:lnTo>
                  <a:lnTo>
                    <a:pt x="39" y="14"/>
                  </a:lnTo>
                  <a:lnTo>
                    <a:pt x="18" y="20"/>
                  </a:lnTo>
                  <a:lnTo>
                    <a:pt x="0" y="26"/>
                  </a:lnTo>
                  <a:lnTo>
                    <a:pt x="0" y="415"/>
                  </a:lnTo>
                  <a:lnTo>
                    <a:pt x="0" y="415"/>
                  </a:lnTo>
                  <a:lnTo>
                    <a:pt x="15" y="418"/>
                  </a:lnTo>
                  <a:lnTo>
                    <a:pt x="34" y="420"/>
                  </a:lnTo>
                  <a:lnTo>
                    <a:pt x="73" y="424"/>
                  </a:lnTo>
                  <a:lnTo>
                    <a:pt x="116" y="427"/>
                  </a:lnTo>
                  <a:lnTo>
                    <a:pt x="155" y="428"/>
                  </a:lnTo>
                  <a:lnTo>
                    <a:pt x="155" y="428"/>
                  </a:lnTo>
                  <a:lnTo>
                    <a:pt x="186" y="427"/>
                  </a:lnTo>
                  <a:lnTo>
                    <a:pt x="212" y="425"/>
                  </a:lnTo>
                  <a:lnTo>
                    <a:pt x="238" y="421"/>
                  </a:lnTo>
                  <a:lnTo>
                    <a:pt x="261" y="415"/>
                  </a:lnTo>
                  <a:lnTo>
                    <a:pt x="282" y="408"/>
                  </a:lnTo>
                  <a:lnTo>
                    <a:pt x="301" y="399"/>
                  </a:lnTo>
                  <a:lnTo>
                    <a:pt x="309" y="394"/>
                  </a:lnTo>
                  <a:lnTo>
                    <a:pt x="318" y="389"/>
                  </a:lnTo>
                  <a:lnTo>
                    <a:pt x="326" y="383"/>
                  </a:lnTo>
                  <a:lnTo>
                    <a:pt x="333" y="377"/>
                  </a:lnTo>
                  <a:lnTo>
                    <a:pt x="339" y="369"/>
                  </a:lnTo>
                  <a:lnTo>
                    <a:pt x="345" y="362"/>
                  </a:lnTo>
                  <a:lnTo>
                    <a:pt x="351" y="355"/>
                  </a:lnTo>
                  <a:lnTo>
                    <a:pt x="356" y="347"/>
                  </a:lnTo>
                  <a:lnTo>
                    <a:pt x="361" y="337"/>
                  </a:lnTo>
                  <a:lnTo>
                    <a:pt x="366" y="329"/>
                  </a:lnTo>
                  <a:lnTo>
                    <a:pt x="373" y="309"/>
                  </a:lnTo>
                  <a:lnTo>
                    <a:pt x="378" y="287"/>
                  </a:lnTo>
                  <a:lnTo>
                    <a:pt x="382" y="264"/>
                  </a:lnTo>
                  <a:lnTo>
                    <a:pt x="384" y="239"/>
                  </a:lnTo>
                  <a:lnTo>
                    <a:pt x="385" y="211"/>
                  </a:lnTo>
                  <a:lnTo>
                    <a:pt x="385" y="211"/>
                  </a:lnTo>
                  <a:lnTo>
                    <a:pt x="384" y="187"/>
                  </a:lnTo>
                  <a:lnTo>
                    <a:pt x="381" y="164"/>
                  </a:lnTo>
                  <a:lnTo>
                    <a:pt x="377" y="143"/>
                  </a:lnTo>
                  <a:lnTo>
                    <a:pt x="371" y="122"/>
                  </a:lnTo>
                  <a:lnTo>
                    <a:pt x="363" y="104"/>
                  </a:lnTo>
                  <a:lnTo>
                    <a:pt x="352" y="86"/>
                  </a:lnTo>
                  <a:lnTo>
                    <a:pt x="341" y="71"/>
                  </a:lnTo>
                  <a:lnTo>
                    <a:pt x="328" y="57"/>
                  </a:lnTo>
                  <a:lnTo>
                    <a:pt x="314" y="43"/>
                  </a:lnTo>
                  <a:lnTo>
                    <a:pt x="297" y="32"/>
                  </a:lnTo>
                  <a:lnTo>
                    <a:pt x="280" y="23"/>
                  </a:lnTo>
                  <a:lnTo>
                    <a:pt x="260" y="14"/>
                  </a:lnTo>
                  <a:lnTo>
                    <a:pt x="240" y="8"/>
                  </a:lnTo>
                  <a:lnTo>
                    <a:pt x="218" y="4"/>
                  </a:lnTo>
                  <a:lnTo>
                    <a:pt x="195" y="1"/>
                  </a:lnTo>
                  <a:lnTo>
                    <a:pt x="17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>
                <a:solidFill>
                  <a:srgbClr val="005EB8"/>
                </a:solidFill>
              </a:endParaRPr>
            </a:p>
          </p:txBody>
        </p:sp>
      </p:grpSp>
      <p:sp>
        <p:nvSpPr>
          <p:cNvPr id="4" name="Footer Placeholder 3"/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r>
              <a:rPr lang="en-GB" dirty="0" smtClean="0">
                <a:solidFill>
                  <a:srgbClr val="FFFFFF">
                    <a:lumMod val="65000"/>
                  </a:srgbClr>
                </a:solidFill>
              </a:rPr>
              <a:t>© 2014 Amadeus IT Group SA</a:t>
            </a:r>
            <a:endParaRPr lang="en-GB" dirty="0">
              <a:solidFill>
                <a:srgbClr val="FFFFFF">
                  <a:lumMod val="65000"/>
                </a:srgbClr>
              </a:solidFill>
            </a:endParaRPr>
          </a:p>
        </p:txBody>
      </p:sp>
      <p:sp>
        <p:nvSpPr>
          <p:cNvPr id="38" name="Text Box 12"/>
          <p:cNvSpPr txBox="1">
            <a:spLocks noChangeArrowheads="1"/>
          </p:cNvSpPr>
          <p:nvPr userDrawn="1"/>
        </p:nvSpPr>
        <p:spPr bwMode="auto">
          <a:xfrm>
            <a:off x="11604201" y="5004288"/>
            <a:ext cx="1681163" cy="96949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tabLst>
                <a:tab pos="177800" algn="l"/>
              </a:tabLst>
              <a:defRPr/>
            </a:pPr>
            <a:r>
              <a:rPr lang="en-GB" sz="900" b="1" dirty="0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Change the Year in the Copyright field</a:t>
            </a:r>
            <a:r>
              <a:rPr lang="en-GB" sz="900" dirty="0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/>
            </a:r>
            <a:br>
              <a:rPr lang="en-GB" sz="900" dirty="0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</a:br>
            <a:r>
              <a:rPr lang="en-GB" sz="900" b="1" dirty="0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1. </a:t>
            </a:r>
            <a:r>
              <a:rPr lang="en-GB" sz="900" dirty="0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Click ‘Insert’ in Top menu</a:t>
            </a:r>
            <a:br>
              <a:rPr lang="en-GB" sz="900" dirty="0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</a:br>
            <a:r>
              <a:rPr lang="en-GB" sz="900" b="1" dirty="0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2. </a:t>
            </a:r>
            <a:r>
              <a:rPr lang="en-GB" sz="900" dirty="0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Click ’Header &amp; Footer’ </a:t>
            </a:r>
            <a:br>
              <a:rPr lang="en-GB" sz="900" dirty="0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</a:br>
            <a:r>
              <a:rPr lang="en-GB" sz="900" b="1" dirty="0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3. </a:t>
            </a:r>
            <a:r>
              <a:rPr lang="en-GB" sz="900" dirty="0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Write new Year </a:t>
            </a:r>
            <a:br>
              <a:rPr lang="en-GB" sz="900" dirty="0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</a:br>
            <a:r>
              <a:rPr lang="en-GB" sz="900" dirty="0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	in field ‘Footer’</a:t>
            </a:r>
            <a:br>
              <a:rPr lang="en-GB" sz="900" dirty="0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</a:br>
            <a:r>
              <a:rPr lang="en-GB" sz="900" b="1" dirty="0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4. </a:t>
            </a:r>
            <a:r>
              <a:rPr lang="en-GB" sz="900" dirty="0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Click ‘Apply to All’</a:t>
            </a:r>
          </a:p>
        </p:txBody>
      </p:sp>
    </p:spTree>
    <p:extLst>
      <p:ext uri="{BB962C8B-B14F-4D97-AF65-F5344CB8AC3E}">
        <p14:creationId xmlns:p14="http://schemas.microsoft.com/office/powerpoint/2010/main" val="358258964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2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o-branding divider grey">
    <p:bg>
      <p:bgPr>
        <a:solidFill>
          <a:srgbClr val="D7D2CB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0" name="Group 4"/>
          <p:cNvGrpSpPr>
            <a:grpSpLocks noChangeAspect="1"/>
          </p:cNvGrpSpPr>
          <p:nvPr userDrawn="1"/>
        </p:nvGrpSpPr>
        <p:grpSpPr bwMode="auto">
          <a:xfrm>
            <a:off x="9791825" y="6125192"/>
            <a:ext cx="1289050" cy="169863"/>
            <a:chOff x="4649" y="3974"/>
            <a:chExt cx="812" cy="107"/>
          </a:xfrm>
        </p:grpSpPr>
        <p:sp>
          <p:nvSpPr>
            <p:cNvPr id="51" name="AutoShape 3"/>
            <p:cNvSpPr>
              <a:spLocks noChangeAspect="1" noChangeArrowheads="1" noTextEdit="1"/>
            </p:cNvSpPr>
            <p:nvPr userDrawn="1"/>
          </p:nvSpPr>
          <p:spPr bwMode="auto">
            <a:xfrm>
              <a:off x="4649" y="3974"/>
              <a:ext cx="812" cy="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>
                <a:solidFill>
                  <a:srgbClr val="005EB8"/>
                </a:solidFill>
              </a:endParaRPr>
            </a:p>
          </p:txBody>
        </p:sp>
        <p:sp>
          <p:nvSpPr>
            <p:cNvPr id="52" name="Freeform 51"/>
            <p:cNvSpPr>
              <a:spLocks noEditPoints="1"/>
            </p:cNvSpPr>
            <p:nvPr userDrawn="1"/>
          </p:nvSpPr>
          <p:spPr bwMode="auto">
            <a:xfrm>
              <a:off x="4649" y="3974"/>
              <a:ext cx="812" cy="107"/>
            </a:xfrm>
            <a:custGeom>
              <a:avLst/>
              <a:gdLst>
                <a:gd name="T0" fmla="*/ 2293 w 3248"/>
                <a:gd name="T1" fmla="*/ 424 h 428"/>
                <a:gd name="T2" fmla="*/ 2209 w 3248"/>
                <a:gd name="T3" fmla="*/ 355 h 428"/>
                <a:gd name="T4" fmla="*/ 2159 w 3248"/>
                <a:gd name="T5" fmla="*/ 76 h 428"/>
                <a:gd name="T6" fmla="*/ 2306 w 3248"/>
                <a:gd name="T7" fmla="*/ 5 h 428"/>
                <a:gd name="T8" fmla="*/ 2042 w 3248"/>
                <a:gd name="T9" fmla="*/ 407 h 428"/>
                <a:gd name="T10" fmla="*/ 611 w 3248"/>
                <a:gd name="T11" fmla="*/ 11 h 428"/>
                <a:gd name="T12" fmla="*/ 672 w 3248"/>
                <a:gd name="T13" fmla="*/ 353 h 428"/>
                <a:gd name="T14" fmla="*/ 737 w 3248"/>
                <a:gd name="T15" fmla="*/ 376 h 428"/>
                <a:gd name="T16" fmla="*/ 909 w 3248"/>
                <a:gd name="T17" fmla="*/ 1 h 428"/>
                <a:gd name="T18" fmla="*/ 261 w 3248"/>
                <a:gd name="T19" fmla="*/ 332 h 428"/>
                <a:gd name="T20" fmla="*/ 114 w 3248"/>
                <a:gd name="T21" fmla="*/ 347 h 428"/>
                <a:gd name="T22" fmla="*/ 94 w 3248"/>
                <a:gd name="T23" fmla="*/ 277 h 428"/>
                <a:gd name="T24" fmla="*/ 261 w 3248"/>
                <a:gd name="T25" fmla="*/ 332 h 428"/>
                <a:gd name="T26" fmla="*/ 52 w 3248"/>
                <a:gd name="T27" fmla="*/ 102 h 428"/>
                <a:gd name="T28" fmla="*/ 234 w 3248"/>
                <a:gd name="T29" fmla="*/ 90 h 428"/>
                <a:gd name="T30" fmla="*/ 179 w 3248"/>
                <a:gd name="T31" fmla="*/ 176 h 428"/>
                <a:gd name="T32" fmla="*/ 9 w 3248"/>
                <a:gd name="T33" fmla="*/ 257 h 428"/>
                <a:gd name="T34" fmla="*/ 35 w 3248"/>
                <a:gd name="T35" fmla="*/ 394 h 428"/>
                <a:gd name="T36" fmla="*/ 164 w 3248"/>
                <a:gd name="T37" fmla="*/ 426 h 428"/>
                <a:gd name="T38" fmla="*/ 284 w 3248"/>
                <a:gd name="T39" fmla="*/ 404 h 428"/>
                <a:gd name="T40" fmla="*/ 331 w 3248"/>
                <a:gd name="T41" fmla="*/ 45 h 428"/>
                <a:gd name="T42" fmla="*/ 1319 w 3248"/>
                <a:gd name="T43" fmla="*/ 332 h 428"/>
                <a:gd name="T44" fmla="*/ 1168 w 3248"/>
                <a:gd name="T45" fmla="*/ 344 h 428"/>
                <a:gd name="T46" fmla="*/ 1155 w 3248"/>
                <a:gd name="T47" fmla="*/ 272 h 428"/>
                <a:gd name="T48" fmla="*/ 1264 w 3248"/>
                <a:gd name="T49" fmla="*/ 0 h 428"/>
                <a:gd name="T50" fmla="*/ 1122 w 3248"/>
                <a:gd name="T51" fmla="*/ 98 h 428"/>
                <a:gd name="T52" fmla="*/ 1298 w 3248"/>
                <a:gd name="T53" fmla="*/ 94 h 428"/>
                <a:gd name="T54" fmla="*/ 1212 w 3248"/>
                <a:gd name="T55" fmla="*/ 177 h 428"/>
                <a:gd name="T56" fmla="*/ 1064 w 3248"/>
                <a:gd name="T57" fmla="*/ 270 h 428"/>
                <a:gd name="T58" fmla="*/ 1102 w 3248"/>
                <a:gd name="T59" fmla="*/ 401 h 428"/>
                <a:gd name="T60" fmla="*/ 1246 w 3248"/>
                <a:gd name="T61" fmla="*/ 423 h 428"/>
                <a:gd name="T62" fmla="*/ 1354 w 3248"/>
                <a:gd name="T63" fmla="*/ 407 h 428"/>
                <a:gd name="T64" fmla="*/ 1381 w 3248"/>
                <a:gd name="T65" fmla="*/ 36 h 428"/>
                <a:gd name="T66" fmla="*/ 2714 w 3248"/>
                <a:gd name="T67" fmla="*/ 326 h 428"/>
                <a:gd name="T68" fmla="*/ 2576 w 3248"/>
                <a:gd name="T69" fmla="*/ 337 h 428"/>
                <a:gd name="T70" fmla="*/ 2533 w 3248"/>
                <a:gd name="T71" fmla="*/ 4 h 428"/>
                <a:gd name="T72" fmla="*/ 2468 w 3248"/>
                <a:gd name="T73" fmla="*/ 364 h 428"/>
                <a:gd name="T74" fmla="*/ 2611 w 3248"/>
                <a:gd name="T75" fmla="*/ 427 h 428"/>
                <a:gd name="T76" fmla="*/ 2761 w 3248"/>
                <a:gd name="T77" fmla="*/ 403 h 428"/>
                <a:gd name="T78" fmla="*/ 2937 w 3248"/>
                <a:gd name="T79" fmla="*/ 413 h 428"/>
                <a:gd name="T80" fmla="*/ 3135 w 3248"/>
                <a:gd name="T81" fmla="*/ 422 h 428"/>
                <a:gd name="T82" fmla="*/ 3248 w 3248"/>
                <a:gd name="T83" fmla="*/ 300 h 428"/>
                <a:gd name="T84" fmla="*/ 3184 w 3248"/>
                <a:gd name="T85" fmla="*/ 204 h 428"/>
                <a:gd name="T86" fmla="*/ 3038 w 3248"/>
                <a:gd name="T87" fmla="*/ 127 h 428"/>
                <a:gd name="T88" fmla="*/ 3076 w 3248"/>
                <a:gd name="T89" fmla="*/ 76 h 428"/>
                <a:gd name="T90" fmla="*/ 3232 w 3248"/>
                <a:gd name="T91" fmla="*/ 30 h 428"/>
                <a:gd name="T92" fmla="*/ 3039 w 3248"/>
                <a:gd name="T93" fmla="*/ 8 h 428"/>
                <a:gd name="T94" fmla="*/ 2943 w 3248"/>
                <a:gd name="T95" fmla="*/ 122 h 428"/>
                <a:gd name="T96" fmla="*/ 3021 w 3248"/>
                <a:gd name="T97" fmla="*/ 229 h 428"/>
                <a:gd name="T98" fmla="*/ 3154 w 3248"/>
                <a:gd name="T99" fmla="*/ 300 h 428"/>
                <a:gd name="T100" fmla="*/ 3113 w 3248"/>
                <a:gd name="T101" fmla="*/ 350 h 428"/>
                <a:gd name="T102" fmla="*/ 1639 w 3248"/>
                <a:gd name="T103" fmla="*/ 80 h 428"/>
                <a:gd name="T104" fmla="*/ 1790 w 3248"/>
                <a:gd name="T105" fmla="*/ 97 h 428"/>
                <a:gd name="T106" fmla="*/ 1832 w 3248"/>
                <a:gd name="T107" fmla="*/ 245 h 428"/>
                <a:gd name="T108" fmla="*/ 1739 w 3248"/>
                <a:gd name="T109" fmla="*/ 353 h 428"/>
                <a:gd name="T110" fmla="*/ 1652 w 3248"/>
                <a:gd name="T111" fmla="*/ 4 h 428"/>
                <a:gd name="T112" fmla="*/ 1701 w 3248"/>
                <a:gd name="T113" fmla="*/ 428 h 428"/>
                <a:gd name="T114" fmla="*/ 1885 w 3248"/>
                <a:gd name="T115" fmla="*/ 369 h 428"/>
                <a:gd name="T116" fmla="*/ 1930 w 3248"/>
                <a:gd name="T117" fmla="*/ 187 h 428"/>
                <a:gd name="T118" fmla="*/ 1786 w 3248"/>
                <a:gd name="T119" fmla="*/ 8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248" h="428">
                  <a:moveTo>
                    <a:pt x="2042" y="407"/>
                  </a:moveTo>
                  <a:lnTo>
                    <a:pt x="2042" y="407"/>
                  </a:lnTo>
                  <a:lnTo>
                    <a:pt x="2055" y="411"/>
                  </a:lnTo>
                  <a:lnTo>
                    <a:pt x="2089" y="418"/>
                  </a:lnTo>
                  <a:lnTo>
                    <a:pt x="2113" y="421"/>
                  </a:lnTo>
                  <a:lnTo>
                    <a:pt x="2140" y="425"/>
                  </a:lnTo>
                  <a:lnTo>
                    <a:pt x="2171" y="427"/>
                  </a:lnTo>
                  <a:lnTo>
                    <a:pt x="2205" y="428"/>
                  </a:lnTo>
                  <a:lnTo>
                    <a:pt x="2205" y="428"/>
                  </a:lnTo>
                  <a:lnTo>
                    <a:pt x="2239" y="427"/>
                  </a:lnTo>
                  <a:lnTo>
                    <a:pt x="2268" y="426"/>
                  </a:lnTo>
                  <a:lnTo>
                    <a:pt x="2293" y="424"/>
                  </a:lnTo>
                  <a:lnTo>
                    <a:pt x="2312" y="422"/>
                  </a:lnTo>
                  <a:lnTo>
                    <a:pt x="2339" y="419"/>
                  </a:lnTo>
                  <a:lnTo>
                    <a:pt x="2347" y="417"/>
                  </a:lnTo>
                  <a:lnTo>
                    <a:pt x="2347" y="346"/>
                  </a:lnTo>
                  <a:lnTo>
                    <a:pt x="2347" y="346"/>
                  </a:lnTo>
                  <a:lnTo>
                    <a:pt x="2339" y="347"/>
                  </a:lnTo>
                  <a:lnTo>
                    <a:pt x="2314" y="351"/>
                  </a:lnTo>
                  <a:lnTo>
                    <a:pt x="2277" y="354"/>
                  </a:lnTo>
                  <a:lnTo>
                    <a:pt x="2255" y="355"/>
                  </a:lnTo>
                  <a:lnTo>
                    <a:pt x="2230" y="355"/>
                  </a:lnTo>
                  <a:lnTo>
                    <a:pt x="2230" y="355"/>
                  </a:lnTo>
                  <a:lnTo>
                    <a:pt x="2209" y="355"/>
                  </a:lnTo>
                  <a:lnTo>
                    <a:pt x="2191" y="354"/>
                  </a:lnTo>
                  <a:lnTo>
                    <a:pt x="2160" y="351"/>
                  </a:lnTo>
                  <a:lnTo>
                    <a:pt x="2141" y="349"/>
                  </a:lnTo>
                  <a:lnTo>
                    <a:pt x="2134" y="348"/>
                  </a:lnTo>
                  <a:lnTo>
                    <a:pt x="2134" y="247"/>
                  </a:lnTo>
                  <a:lnTo>
                    <a:pt x="2318" y="247"/>
                  </a:lnTo>
                  <a:lnTo>
                    <a:pt x="2318" y="175"/>
                  </a:lnTo>
                  <a:lnTo>
                    <a:pt x="2134" y="175"/>
                  </a:lnTo>
                  <a:lnTo>
                    <a:pt x="2134" y="79"/>
                  </a:lnTo>
                  <a:lnTo>
                    <a:pt x="2134" y="79"/>
                  </a:lnTo>
                  <a:lnTo>
                    <a:pt x="2141" y="78"/>
                  </a:lnTo>
                  <a:lnTo>
                    <a:pt x="2159" y="76"/>
                  </a:lnTo>
                  <a:lnTo>
                    <a:pt x="2187" y="74"/>
                  </a:lnTo>
                  <a:lnTo>
                    <a:pt x="2224" y="73"/>
                  </a:lnTo>
                  <a:lnTo>
                    <a:pt x="2224" y="73"/>
                  </a:lnTo>
                  <a:lnTo>
                    <a:pt x="2247" y="73"/>
                  </a:lnTo>
                  <a:lnTo>
                    <a:pt x="2268" y="74"/>
                  </a:lnTo>
                  <a:lnTo>
                    <a:pt x="2305" y="77"/>
                  </a:lnTo>
                  <a:lnTo>
                    <a:pt x="2331" y="80"/>
                  </a:lnTo>
                  <a:lnTo>
                    <a:pt x="2340" y="82"/>
                  </a:lnTo>
                  <a:lnTo>
                    <a:pt x="2340" y="10"/>
                  </a:lnTo>
                  <a:lnTo>
                    <a:pt x="2340" y="10"/>
                  </a:lnTo>
                  <a:lnTo>
                    <a:pt x="2331" y="9"/>
                  </a:lnTo>
                  <a:lnTo>
                    <a:pt x="2306" y="5"/>
                  </a:lnTo>
                  <a:lnTo>
                    <a:pt x="2266" y="2"/>
                  </a:lnTo>
                  <a:lnTo>
                    <a:pt x="2242" y="1"/>
                  </a:lnTo>
                  <a:lnTo>
                    <a:pt x="2214" y="0"/>
                  </a:lnTo>
                  <a:lnTo>
                    <a:pt x="2214" y="0"/>
                  </a:lnTo>
                  <a:lnTo>
                    <a:pt x="2176" y="1"/>
                  </a:lnTo>
                  <a:lnTo>
                    <a:pt x="2144" y="3"/>
                  </a:lnTo>
                  <a:lnTo>
                    <a:pt x="2114" y="6"/>
                  </a:lnTo>
                  <a:lnTo>
                    <a:pt x="2089" y="9"/>
                  </a:lnTo>
                  <a:lnTo>
                    <a:pt x="2069" y="13"/>
                  </a:lnTo>
                  <a:lnTo>
                    <a:pt x="2055" y="15"/>
                  </a:lnTo>
                  <a:lnTo>
                    <a:pt x="2042" y="19"/>
                  </a:lnTo>
                  <a:lnTo>
                    <a:pt x="2042" y="407"/>
                  </a:lnTo>
                  <a:close/>
                  <a:moveTo>
                    <a:pt x="726" y="246"/>
                  </a:moveTo>
                  <a:lnTo>
                    <a:pt x="726" y="246"/>
                  </a:lnTo>
                  <a:lnTo>
                    <a:pt x="722" y="257"/>
                  </a:lnTo>
                  <a:lnTo>
                    <a:pt x="719" y="270"/>
                  </a:lnTo>
                  <a:lnTo>
                    <a:pt x="719" y="270"/>
                  </a:lnTo>
                  <a:lnTo>
                    <a:pt x="715" y="257"/>
                  </a:lnTo>
                  <a:lnTo>
                    <a:pt x="712" y="246"/>
                  </a:lnTo>
                  <a:lnTo>
                    <a:pt x="630" y="39"/>
                  </a:lnTo>
                  <a:lnTo>
                    <a:pt x="630" y="39"/>
                  </a:lnTo>
                  <a:lnTo>
                    <a:pt x="624" y="28"/>
                  </a:lnTo>
                  <a:lnTo>
                    <a:pt x="618" y="19"/>
                  </a:lnTo>
                  <a:lnTo>
                    <a:pt x="611" y="11"/>
                  </a:lnTo>
                  <a:lnTo>
                    <a:pt x="603" y="7"/>
                  </a:lnTo>
                  <a:lnTo>
                    <a:pt x="593" y="3"/>
                  </a:lnTo>
                  <a:lnTo>
                    <a:pt x="581" y="1"/>
                  </a:lnTo>
                  <a:lnTo>
                    <a:pt x="569" y="1"/>
                  </a:lnTo>
                  <a:lnTo>
                    <a:pt x="555" y="0"/>
                  </a:lnTo>
                  <a:lnTo>
                    <a:pt x="555" y="0"/>
                  </a:lnTo>
                  <a:lnTo>
                    <a:pt x="529" y="1"/>
                  </a:lnTo>
                  <a:lnTo>
                    <a:pt x="513" y="2"/>
                  </a:lnTo>
                  <a:lnTo>
                    <a:pt x="471" y="422"/>
                  </a:lnTo>
                  <a:lnTo>
                    <a:pt x="564" y="422"/>
                  </a:lnTo>
                  <a:lnTo>
                    <a:pt x="584" y="140"/>
                  </a:lnTo>
                  <a:lnTo>
                    <a:pt x="672" y="353"/>
                  </a:lnTo>
                  <a:lnTo>
                    <a:pt x="672" y="353"/>
                  </a:lnTo>
                  <a:lnTo>
                    <a:pt x="675" y="359"/>
                  </a:lnTo>
                  <a:lnTo>
                    <a:pt x="679" y="364"/>
                  </a:lnTo>
                  <a:lnTo>
                    <a:pt x="684" y="368"/>
                  </a:lnTo>
                  <a:lnTo>
                    <a:pt x="689" y="371"/>
                  </a:lnTo>
                  <a:lnTo>
                    <a:pt x="695" y="373"/>
                  </a:lnTo>
                  <a:lnTo>
                    <a:pt x="702" y="376"/>
                  </a:lnTo>
                  <a:lnTo>
                    <a:pt x="710" y="377"/>
                  </a:lnTo>
                  <a:lnTo>
                    <a:pt x="719" y="377"/>
                  </a:lnTo>
                  <a:lnTo>
                    <a:pt x="719" y="377"/>
                  </a:lnTo>
                  <a:lnTo>
                    <a:pt x="728" y="377"/>
                  </a:lnTo>
                  <a:lnTo>
                    <a:pt x="737" y="376"/>
                  </a:lnTo>
                  <a:lnTo>
                    <a:pt x="744" y="373"/>
                  </a:lnTo>
                  <a:lnTo>
                    <a:pt x="750" y="371"/>
                  </a:lnTo>
                  <a:lnTo>
                    <a:pt x="755" y="368"/>
                  </a:lnTo>
                  <a:lnTo>
                    <a:pt x="759" y="364"/>
                  </a:lnTo>
                  <a:lnTo>
                    <a:pt x="762" y="359"/>
                  </a:lnTo>
                  <a:lnTo>
                    <a:pt x="765" y="353"/>
                  </a:lnTo>
                  <a:lnTo>
                    <a:pt x="853" y="140"/>
                  </a:lnTo>
                  <a:lnTo>
                    <a:pt x="874" y="422"/>
                  </a:lnTo>
                  <a:lnTo>
                    <a:pt x="967" y="422"/>
                  </a:lnTo>
                  <a:lnTo>
                    <a:pt x="925" y="2"/>
                  </a:lnTo>
                  <a:lnTo>
                    <a:pt x="925" y="2"/>
                  </a:lnTo>
                  <a:lnTo>
                    <a:pt x="909" y="1"/>
                  </a:lnTo>
                  <a:lnTo>
                    <a:pt x="883" y="0"/>
                  </a:lnTo>
                  <a:lnTo>
                    <a:pt x="883" y="0"/>
                  </a:lnTo>
                  <a:lnTo>
                    <a:pt x="868" y="1"/>
                  </a:lnTo>
                  <a:lnTo>
                    <a:pt x="856" y="1"/>
                  </a:lnTo>
                  <a:lnTo>
                    <a:pt x="845" y="3"/>
                  </a:lnTo>
                  <a:lnTo>
                    <a:pt x="836" y="7"/>
                  </a:lnTo>
                  <a:lnTo>
                    <a:pt x="827" y="11"/>
                  </a:lnTo>
                  <a:lnTo>
                    <a:pt x="819" y="19"/>
                  </a:lnTo>
                  <a:lnTo>
                    <a:pt x="813" y="28"/>
                  </a:lnTo>
                  <a:lnTo>
                    <a:pt x="808" y="39"/>
                  </a:lnTo>
                  <a:lnTo>
                    <a:pt x="726" y="246"/>
                  </a:lnTo>
                  <a:close/>
                  <a:moveTo>
                    <a:pt x="261" y="332"/>
                  </a:moveTo>
                  <a:lnTo>
                    <a:pt x="261" y="332"/>
                  </a:lnTo>
                  <a:lnTo>
                    <a:pt x="241" y="338"/>
                  </a:lnTo>
                  <a:lnTo>
                    <a:pt x="215" y="347"/>
                  </a:lnTo>
                  <a:lnTo>
                    <a:pt x="200" y="350"/>
                  </a:lnTo>
                  <a:lnTo>
                    <a:pt x="186" y="353"/>
                  </a:lnTo>
                  <a:lnTo>
                    <a:pt x="172" y="355"/>
                  </a:lnTo>
                  <a:lnTo>
                    <a:pt x="157" y="355"/>
                  </a:lnTo>
                  <a:lnTo>
                    <a:pt x="157" y="355"/>
                  </a:lnTo>
                  <a:lnTo>
                    <a:pt x="144" y="355"/>
                  </a:lnTo>
                  <a:lnTo>
                    <a:pt x="131" y="353"/>
                  </a:lnTo>
                  <a:lnTo>
                    <a:pt x="120" y="349"/>
                  </a:lnTo>
                  <a:lnTo>
                    <a:pt x="114" y="347"/>
                  </a:lnTo>
                  <a:lnTo>
                    <a:pt x="109" y="344"/>
                  </a:lnTo>
                  <a:lnTo>
                    <a:pt x="105" y="340"/>
                  </a:lnTo>
                  <a:lnTo>
                    <a:pt x="101" y="336"/>
                  </a:lnTo>
                  <a:lnTo>
                    <a:pt x="98" y="331"/>
                  </a:lnTo>
                  <a:lnTo>
                    <a:pt x="95" y="326"/>
                  </a:lnTo>
                  <a:lnTo>
                    <a:pt x="93" y="321"/>
                  </a:lnTo>
                  <a:lnTo>
                    <a:pt x="92" y="315"/>
                  </a:lnTo>
                  <a:lnTo>
                    <a:pt x="91" y="308"/>
                  </a:lnTo>
                  <a:lnTo>
                    <a:pt x="90" y="300"/>
                  </a:lnTo>
                  <a:lnTo>
                    <a:pt x="90" y="300"/>
                  </a:lnTo>
                  <a:lnTo>
                    <a:pt x="91" y="288"/>
                  </a:lnTo>
                  <a:lnTo>
                    <a:pt x="94" y="277"/>
                  </a:lnTo>
                  <a:lnTo>
                    <a:pt x="96" y="272"/>
                  </a:lnTo>
                  <a:lnTo>
                    <a:pt x="99" y="266"/>
                  </a:lnTo>
                  <a:lnTo>
                    <a:pt x="103" y="262"/>
                  </a:lnTo>
                  <a:lnTo>
                    <a:pt x="106" y="258"/>
                  </a:lnTo>
                  <a:lnTo>
                    <a:pt x="111" y="255"/>
                  </a:lnTo>
                  <a:lnTo>
                    <a:pt x="116" y="252"/>
                  </a:lnTo>
                  <a:lnTo>
                    <a:pt x="123" y="249"/>
                  </a:lnTo>
                  <a:lnTo>
                    <a:pt x="129" y="247"/>
                  </a:lnTo>
                  <a:lnTo>
                    <a:pt x="145" y="244"/>
                  </a:lnTo>
                  <a:lnTo>
                    <a:pt x="162" y="242"/>
                  </a:lnTo>
                  <a:lnTo>
                    <a:pt x="261" y="239"/>
                  </a:lnTo>
                  <a:lnTo>
                    <a:pt x="261" y="332"/>
                  </a:lnTo>
                  <a:close/>
                  <a:moveTo>
                    <a:pt x="205" y="0"/>
                  </a:moveTo>
                  <a:lnTo>
                    <a:pt x="205" y="0"/>
                  </a:lnTo>
                  <a:lnTo>
                    <a:pt x="176" y="1"/>
                  </a:lnTo>
                  <a:lnTo>
                    <a:pt x="147" y="4"/>
                  </a:lnTo>
                  <a:lnTo>
                    <a:pt x="121" y="7"/>
                  </a:lnTo>
                  <a:lnTo>
                    <a:pt x="97" y="12"/>
                  </a:lnTo>
                  <a:lnTo>
                    <a:pt x="77" y="17"/>
                  </a:lnTo>
                  <a:lnTo>
                    <a:pt x="58" y="23"/>
                  </a:lnTo>
                  <a:lnTo>
                    <a:pt x="44" y="28"/>
                  </a:lnTo>
                  <a:lnTo>
                    <a:pt x="33" y="33"/>
                  </a:lnTo>
                  <a:lnTo>
                    <a:pt x="52" y="102"/>
                  </a:lnTo>
                  <a:lnTo>
                    <a:pt x="52" y="102"/>
                  </a:lnTo>
                  <a:lnTo>
                    <a:pt x="63" y="98"/>
                  </a:lnTo>
                  <a:lnTo>
                    <a:pt x="92" y="91"/>
                  </a:lnTo>
                  <a:lnTo>
                    <a:pt x="111" y="86"/>
                  </a:lnTo>
                  <a:lnTo>
                    <a:pt x="133" y="82"/>
                  </a:lnTo>
                  <a:lnTo>
                    <a:pt x="155" y="80"/>
                  </a:lnTo>
                  <a:lnTo>
                    <a:pt x="179" y="79"/>
                  </a:lnTo>
                  <a:lnTo>
                    <a:pt x="179" y="79"/>
                  </a:lnTo>
                  <a:lnTo>
                    <a:pt x="197" y="80"/>
                  </a:lnTo>
                  <a:lnTo>
                    <a:pt x="214" y="82"/>
                  </a:lnTo>
                  <a:lnTo>
                    <a:pt x="221" y="84"/>
                  </a:lnTo>
                  <a:lnTo>
                    <a:pt x="228" y="86"/>
                  </a:lnTo>
                  <a:lnTo>
                    <a:pt x="234" y="90"/>
                  </a:lnTo>
                  <a:lnTo>
                    <a:pt x="239" y="94"/>
                  </a:lnTo>
                  <a:lnTo>
                    <a:pt x="244" y="98"/>
                  </a:lnTo>
                  <a:lnTo>
                    <a:pt x="248" y="102"/>
                  </a:lnTo>
                  <a:lnTo>
                    <a:pt x="251" y="108"/>
                  </a:lnTo>
                  <a:lnTo>
                    <a:pt x="254" y="114"/>
                  </a:lnTo>
                  <a:lnTo>
                    <a:pt x="256" y="120"/>
                  </a:lnTo>
                  <a:lnTo>
                    <a:pt x="258" y="129"/>
                  </a:lnTo>
                  <a:lnTo>
                    <a:pt x="260" y="137"/>
                  </a:lnTo>
                  <a:lnTo>
                    <a:pt x="260" y="146"/>
                  </a:lnTo>
                  <a:lnTo>
                    <a:pt x="260" y="176"/>
                  </a:lnTo>
                  <a:lnTo>
                    <a:pt x="179" y="176"/>
                  </a:lnTo>
                  <a:lnTo>
                    <a:pt x="179" y="176"/>
                  </a:lnTo>
                  <a:lnTo>
                    <a:pt x="154" y="177"/>
                  </a:lnTo>
                  <a:lnTo>
                    <a:pt x="132" y="179"/>
                  </a:lnTo>
                  <a:lnTo>
                    <a:pt x="111" y="182"/>
                  </a:lnTo>
                  <a:lnTo>
                    <a:pt x="93" y="187"/>
                  </a:lnTo>
                  <a:lnTo>
                    <a:pt x="77" y="192"/>
                  </a:lnTo>
                  <a:lnTo>
                    <a:pt x="61" y="200"/>
                  </a:lnTo>
                  <a:lnTo>
                    <a:pt x="49" y="207"/>
                  </a:lnTo>
                  <a:lnTo>
                    <a:pt x="38" y="216"/>
                  </a:lnTo>
                  <a:lnTo>
                    <a:pt x="29" y="225"/>
                  </a:lnTo>
                  <a:lnTo>
                    <a:pt x="20" y="236"/>
                  </a:lnTo>
                  <a:lnTo>
                    <a:pt x="14" y="246"/>
                  </a:lnTo>
                  <a:lnTo>
                    <a:pt x="9" y="257"/>
                  </a:lnTo>
                  <a:lnTo>
                    <a:pt x="5" y="270"/>
                  </a:lnTo>
                  <a:lnTo>
                    <a:pt x="2" y="282"/>
                  </a:lnTo>
                  <a:lnTo>
                    <a:pt x="1" y="294"/>
                  </a:lnTo>
                  <a:lnTo>
                    <a:pt x="0" y="307"/>
                  </a:lnTo>
                  <a:lnTo>
                    <a:pt x="0" y="307"/>
                  </a:lnTo>
                  <a:lnTo>
                    <a:pt x="1" y="323"/>
                  </a:lnTo>
                  <a:lnTo>
                    <a:pt x="3" y="338"/>
                  </a:lnTo>
                  <a:lnTo>
                    <a:pt x="7" y="352"/>
                  </a:lnTo>
                  <a:lnTo>
                    <a:pt x="12" y="364"/>
                  </a:lnTo>
                  <a:lnTo>
                    <a:pt x="19" y="376"/>
                  </a:lnTo>
                  <a:lnTo>
                    <a:pt x="27" y="386"/>
                  </a:lnTo>
                  <a:lnTo>
                    <a:pt x="35" y="394"/>
                  </a:lnTo>
                  <a:lnTo>
                    <a:pt x="45" y="401"/>
                  </a:lnTo>
                  <a:lnTo>
                    <a:pt x="54" y="408"/>
                  </a:lnTo>
                  <a:lnTo>
                    <a:pt x="65" y="414"/>
                  </a:lnTo>
                  <a:lnTo>
                    <a:pt x="77" y="418"/>
                  </a:lnTo>
                  <a:lnTo>
                    <a:pt x="89" y="422"/>
                  </a:lnTo>
                  <a:lnTo>
                    <a:pt x="101" y="424"/>
                  </a:lnTo>
                  <a:lnTo>
                    <a:pt x="113" y="426"/>
                  </a:lnTo>
                  <a:lnTo>
                    <a:pt x="126" y="427"/>
                  </a:lnTo>
                  <a:lnTo>
                    <a:pt x="138" y="428"/>
                  </a:lnTo>
                  <a:lnTo>
                    <a:pt x="138" y="428"/>
                  </a:lnTo>
                  <a:lnTo>
                    <a:pt x="151" y="427"/>
                  </a:lnTo>
                  <a:lnTo>
                    <a:pt x="164" y="426"/>
                  </a:lnTo>
                  <a:lnTo>
                    <a:pt x="189" y="423"/>
                  </a:lnTo>
                  <a:lnTo>
                    <a:pt x="209" y="418"/>
                  </a:lnTo>
                  <a:lnTo>
                    <a:pt x="227" y="412"/>
                  </a:lnTo>
                  <a:lnTo>
                    <a:pt x="241" y="406"/>
                  </a:lnTo>
                  <a:lnTo>
                    <a:pt x="252" y="401"/>
                  </a:lnTo>
                  <a:lnTo>
                    <a:pt x="260" y="397"/>
                  </a:lnTo>
                  <a:lnTo>
                    <a:pt x="264" y="396"/>
                  </a:lnTo>
                  <a:lnTo>
                    <a:pt x="264" y="396"/>
                  </a:lnTo>
                  <a:lnTo>
                    <a:pt x="266" y="397"/>
                  </a:lnTo>
                  <a:lnTo>
                    <a:pt x="270" y="398"/>
                  </a:lnTo>
                  <a:lnTo>
                    <a:pt x="276" y="401"/>
                  </a:lnTo>
                  <a:lnTo>
                    <a:pt x="284" y="404"/>
                  </a:lnTo>
                  <a:lnTo>
                    <a:pt x="295" y="407"/>
                  </a:lnTo>
                  <a:lnTo>
                    <a:pt x="311" y="411"/>
                  </a:lnTo>
                  <a:lnTo>
                    <a:pt x="329" y="412"/>
                  </a:lnTo>
                  <a:lnTo>
                    <a:pt x="352" y="413"/>
                  </a:lnTo>
                  <a:lnTo>
                    <a:pt x="352" y="122"/>
                  </a:lnTo>
                  <a:lnTo>
                    <a:pt x="352" y="122"/>
                  </a:lnTo>
                  <a:lnTo>
                    <a:pt x="352" y="106"/>
                  </a:lnTo>
                  <a:lnTo>
                    <a:pt x="350" y="92"/>
                  </a:lnTo>
                  <a:lnTo>
                    <a:pt x="347" y="78"/>
                  </a:lnTo>
                  <a:lnTo>
                    <a:pt x="343" y="66"/>
                  </a:lnTo>
                  <a:lnTo>
                    <a:pt x="337" y="56"/>
                  </a:lnTo>
                  <a:lnTo>
                    <a:pt x="331" y="45"/>
                  </a:lnTo>
                  <a:lnTo>
                    <a:pt x="323" y="36"/>
                  </a:lnTo>
                  <a:lnTo>
                    <a:pt x="314" y="29"/>
                  </a:lnTo>
                  <a:lnTo>
                    <a:pt x="304" y="22"/>
                  </a:lnTo>
                  <a:lnTo>
                    <a:pt x="293" y="15"/>
                  </a:lnTo>
                  <a:lnTo>
                    <a:pt x="281" y="11"/>
                  </a:lnTo>
                  <a:lnTo>
                    <a:pt x="268" y="7"/>
                  </a:lnTo>
                  <a:lnTo>
                    <a:pt x="253" y="4"/>
                  </a:lnTo>
                  <a:lnTo>
                    <a:pt x="238" y="2"/>
                  </a:lnTo>
                  <a:lnTo>
                    <a:pt x="223" y="1"/>
                  </a:lnTo>
                  <a:lnTo>
                    <a:pt x="205" y="0"/>
                  </a:lnTo>
                  <a:close/>
                  <a:moveTo>
                    <a:pt x="1319" y="332"/>
                  </a:moveTo>
                  <a:lnTo>
                    <a:pt x="1319" y="332"/>
                  </a:lnTo>
                  <a:lnTo>
                    <a:pt x="1300" y="338"/>
                  </a:lnTo>
                  <a:lnTo>
                    <a:pt x="1273" y="347"/>
                  </a:lnTo>
                  <a:lnTo>
                    <a:pt x="1259" y="350"/>
                  </a:lnTo>
                  <a:lnTo>
                    <a:pt x="1243" y="353"/>
                  </a:lnTo>
                  <a:lnTo>
                    <a:pt x="1229" y="355"/>
                  </a:lnTo>
                  <a:lnTo>
                    <a:pt x="1216" y="355"/>
                  </a:lnTo>
                  <a:lnTo>
                    <a:pt x="1216" y="355"/>
                  </a:lnTo>
                  <a:lnTo>
                    <a:pt x="1202" y="355"/>
                  </a:lnTo>
                  <a:lnTo>
                    <a:pt x="1189" y="353"/>
                  </a:lnTo>
                  <a:lnTo>
                    <a:pt x="1177" y="349"/>
                  </a:lnTo>
                  <a:lnTo>
                    <a:pt x="1172" y="347"/>
                  </a:lnTo>
                  <a:lnTo>
                    <a:pt x="1168" y="344"/>
                  </a:lnTo>
                  <a:lnTo>
                    <a:pt x="1164" y="340"/>
                  </a:lnTo>
                  <a:lnTo>
                    <a:pt x="1160" y="336"/>
                  </a:lnTo>
                  <a:lnTo>
                    <a:pt x="1157" y="331"/>
                  </a:lnTo>
                  <a:lnTo>
                    <a:pt x="1154" y="326"/>
                  </a:lnTo>
                  <a:lnTo>
                    <a:pt x="1151" y="321"/>
                  </a:lnTo>
                  <a:lnTo>
                    <a:pt x="1149" y="315"/>
                  </a:lnTo>
                  <a:lnTo>
                    <a:pt x="1148" y="308"/>
                  </a:lnTo>
                  <a:lnTo>
                    <a:pt x="1148" y="300"/>
                  </a:lnTo>
                  <a:lnTo>
                    <a:pt x="1148" y="300"/>
                  </a:lnTo>
                  <a:lnTo>
                    <a:pt x="1149" y="288"/>
                  </a:lnTo>
                  <a:lnTo>
                    <a:pt x="1152" y="277"/>
                  </a:lnTo>
                  <a:lnTo>
                    <a:pt x="1155" y="272"/>
                  </a:lnTo>
                  <a:lnTo>
                    <a:pt x="1158" y="266"/>
                  </a:lnTo>
                  <a:lnTo>
                    <a:pt x="1161" y="262"/>
                  </a:lnTo>
                  <a:lnTo>
                    <a:pt x="1165" y="258"/>
                  </a:lnTo>
                  <a:lnTo>
                    <a:pt x="1170" y="255"/>
                  </a:lnTo>
                  <a:lnTo>
                    <a:pt x="1175" y="252"/>
                  </a:lnTo>
                  <a:lnTo>
                    <a:pt x="1181" y="249"/>
                  </a:lnTo>
                  <a:lnTo>
                    <a:pt x="1187" y="247"/>
                  </a:lnTo>
                  <a:lnTo>
                    <a:pt x="1203" y="244"/>
                  </a:lnTo>
                  <a:lnTo>
                    <a:pt x="1221" y="242"/>
                  </a:lnTo>
                  <a:lnTo>
                    <a:pt x="1319" y="239"/>
                  </a:lnTo>
                  <a:lnTo>
                    <a:pt x="1319" y="332"/>
                  </a:lnTo>
                  <a:close/>
                  <a:moveTo>
                    <a:pt x="1264" y="0"/>
                  </a:moveTo>
                  <a:lnTo>
                    <a:pt x="1264" y="0"/>
                  </a:lnTo>
                  <a:lnTo>
                    <a:pt x="1233" y="1"/>
                  </a:lnTo>
                  <a:lnTo>
                    <a:pt x="1206" y="4"/>
                  </a:lnTo>
                  <a:lnTo>
                    <a:pt x="1179" y="7"/>
                  </a:lnTo>
                  <a:lnTo>
                    <a:pt x="1156" y="12"/>
                  </a:lnTo>
                  <a:lnTo>
                    <a:pt x="1135" y="17"/>
                  </a:lnTo>
                  <a:lnTo>
                    <a:pt x="1117" y="23"/>
                  </a:lnTo>
                  <a:lnTo>
                    <a:pt x="1102" y="28"/>
                  </a:lnTo>
                  <a:lnTo>
                    <a:pt x="1091" y="33"/>
                  </a:lnTo>
                  <a:lnTo>
                    <a:pt x="1111" y="102"/>
                  </a:lnTo>
                  <a:lnTo>
                    <a:pt x="1111" y="102"/>
                  </a:lnTo>
                  <a:lnTo>
                    <a:pt x="1122" y="98"/>
                  </a:lnTo>
                  <a:lnTo>
                    <a:pt x="1150" y="91"/>
                  </a:lnTo>
                  <a:lnTo>
                    <a:pt x="1169" y="86"/>
                  </a:lnTo>
                  <a:lnTo>
                    <a:pt x="1190" y="82"/>
                  </a:lnTo>
                  <a:lnTo>
                    <a:pt x="1213" y="80"/>
                  </a:lnTo>
                  <a:lnTo>
                    <a:pt x="1236" y="79"/>
                  </a:lnTo>
                  <a:lnTo>
                    <a:pt x="1236" y="79"/>
                  </a:lnTo>
                  <a:lnTo>
                    <a:pt x="1256" y="80"/>
                  </a:lnTo>
                  <a:lnTo>
                    <a:pt x="1272" y="82"/>
                  </a:lnTo>
                  <a:lnTo>
                    <a:pt x="1279" y="84"/>
                  </a:lnTo>
                  <a:lnTo>
                    <a:pt x="1285" y="86"/>
                  </a:lnTo>
                  <a:lnTo>
                    <a:pt x="1291" y="90"/>
                  </a:lnTo>
                  <a:lnTo>
                    <a:pt x="1298" y="94"/>
                  </a:lnTo>
                  <a:lnTo>
                    <a:pt x="1302" y="98"/>
                  </a:lnTo>
                  <a:lnTo>
                    <a:pt x="1306" y="102"/>
                  </a:lnTo>
                  <a:lnTo>
                    <a:pt x="1310" y="108"/>
                  </a:lnTo>
                  <a:lnTo>
                    <a:pt x="1313" y="114"/>
                  </a:lnTo>
                  <a:lnTo>
                    <a:pt x="1315" y="120"/>
                  </a:lnTo>
                  <a:lnTo>
                    <a:pt x="1316" y="129"/>
                  </a:lnTo>
                  <a:lnTo>
                    <a:pt x="1317" y="137"/>
                  </a:lnTo>
                  <a:lnTo>
                    <a:pt x="1318" y="146"/>
                  </a:lnTo>
                  <a:lnTo>
                    <a:pt x="1318" y="176"/>
                  </a:lnTo>
                  <a:lnTo>
                    <a:pt x="1236" y="176"/>
                  </a:lnTo>
                  <a:lnTo>
                    <a:pt x="1236" y="176"/>
                  </a:lnTo>
                  <a:lnTo>
                    <a:pt x="1212" y="177"/>
                  </a:lnTo>
                  <a:lnTo>
                    <a:pt x="1189" y="179"/>
                  </a:lnTo>
                  <a:lnTo>
                    <a:pt x="1169" y="182"/>
                  </a:lnTo>
                  <a:lnTo>
                    <a:pt x="1150" y="187"/>
                  </a:lnTo>
                  <a:lnTo>
                    <a:pt x="1134" y="192"/>
                  </a:lnTo>
                  <a:lnTo>
                    <a:pt x="1120" y="200"/>
                  </a:lnTo>
                  <a:lnTo>
                    <a:pt x="1108" y="207"/>
                  </a:lnTo>
                  <a:lnTo>
                    <a:pt x="1096" y="216"/>
                  </a:lnTo>
                  <a:lnTo>
                    <a:pt x="1086" y="225"/>
                  </a:lnTo>
                  <a:lnTo>
                    <a:pt x="1079" y="236"/>
                  </a:lnTo>
                  <a:lnTo>
                    <a:pt x="1072" y="246"/>
                  </a:lnTo>
                  <a:lnTo>
                    <a:pt x="1067" y="257"/>
                  </a:lnTo>
                  <a:lnTo>
                    <a:pt x="1064" y="270"/>
                  </a:lnTo>
                  <a:lnTo>
                    <a:pt x="1061" y="282"/>
                  </a:lnTo>
                  <a:lnTo>
                    <a:pt x="1058" y="294"/>
                  </a:lnTo>
                  <a:lnTo>
                    <a:pt x="1058" y="307"/>
                  </a:lnTo>
                  <a:lnTo>
                    <a:pt x="1058" y="307"/>
                  </a:lnTo>
                  <a:lnTo>
                    <a:pt x="1060" y="323"/>
                  </a:lnTo>
                  <a:lnTo>
                    <a:pt x="1062" y="338"/>
                  </a:lnTo>
                  <a:lnTo>
                    <a:pt x="1066" y="352"/>
                  </a:lnTo>
                  <a:lnTo>
                    <a:pt x="1071" y="364"/>
                  </a:lnTo>
                  <a:lnTo>
                    <a:pt x="1077" y="376"/>
                  </a:lnTo>
                  <a:lnTo>
                    <a:pt x="1085" y="386"/>
                  </a:lnTo>
                  <a:lnTo>
                    <a:pt x="1093" y="394"/>
                  </a:lnTo>
                  <a:lnTo>
                    <a:pt x="1102" y="401"/>
                  </a:lnTo>
                  <a:lnTo>
                    <a:pt x="1113" y="408"/>
                  </a:lnTo>
                  <a:lnTo>
                    <a:pt x="1124" y="414"/>
                  </a:lnTo>
                  <a:lnTo>
                    <a:pt x="1135" y="418"/>
                  </a:lnTo>
                  <a:lnTo>
                    <a:pt x="1146" y="422"/>
                  </a:lnTo>
                  <a:lnTo>
                    <a:pt x="1159" y="424"/>
                  </a:lnTo>
                  <a:lnTo>
                    <a:pt x="1171" y="426"/>
                  </a:lnTo>
                  <a:lnTo>
                    <a:pt x="1183" y="427"/>
                  </a:lnTo>
                  <a:lnTo>
                    <a:pt x="1195" y="428"/>
                  </a:lnTo>
                  <a:lnTo>
                    <a:pt x="1195" y="428"/>
                  </a:lnTo>
                  <a:lnTo>
                    <a:pt x="1210" y="427"/>
                  </a:lnTo>
                  <a:lnTo>
                    <a:pt x="1223" y="426"/>
                  </a:lnTo>
                  <a:lnTo>
                    <a:pt x="1246" y="423"/>
                  </a:lnTo>
                  <a:lnTo>
                    <a:pt x="1268" y="418"/>
                  </a:lnTo>
                  <a:lnTo>
                    <a:pt x="1285" y="412"/>
                  </a:lnTo>
                  <a:lnTo>
                    <a:pt x="1300" y="406"/>
                  </a:lnTo>
                  <a:lnTo>
                    <a:pt x="1311" y="401"/>
                  </a:lnTo>
                  <a:lnTo>
                    <a:pt x="1318" y="397"/>
                  </a:lnTo>
                  <a:lnTo>
                    <a:pt x="1322" y="396"/>
                  </a:lnTo>
                  <a:lnTo>
                    <a:pt x="1322" y="396"/>
                  </a:lnTo>
                  <a:lnTo>
                    <a:pt x="1324" y="397"/>
                  </a:lnTo>
                  <a:lnTo>
                    <a:pt x="1327" y="398"/>
                  </a:lnTo>
                  <a:lnTo>
                    <a:pt x="1333" y="401"/>
                  </a:lnTo>
                  <a:lnTo>
                    <a:pt x="1341" y="404"/>
                  </a:lnTo>
                  <a:lnTo>
                    <a:pt x="1354" y="407"/>
                  </a:lnTo>
                  <a:lnTo>
                    <a:pt x="1368" y="411"/>
                  </a:lnTo>
                  <a:lnTo>
                    <a:pt x="1387" y="412"/>
                  </a:lnTo>
                  <a:lnTo>
                    <a:pt x="1411" y="413"/>
                  </a:lnTo>
                  <a:lnTo>
                    <a:pt x="1411" y="122"/>
                  </a:lnTo>
                  <a:lnTo>
                    <a:pt x="1411" y="122"/>
                  </a:lnTo>
                  <a:lnTo>
                    <a:pt x="1411" y="106"/>
                  </a:lnTo>
                  <a:lnTo>
                    <a:pt x="1409" y="92"/>
                  </a:lnTo>
                  <a:lnTo>
                    <a:pt x="1406" y="78"/>
                  </a:lnTo>
                  <a:lnTo>
                    <a:pt x="1401" y="66"/>
                  </a:lnTo>
                  <a:lnTo>
                    <a:pt x="1396" y="56"/>
                  </a:lnTo>
                  <a:lnTo>
                    <a:pt x="1388" y="45"/>
                  </a:lnTo>
                  <a:lnTo>
                    <a:pt x="1381" y="36"/>
                  </a:lnTo>
                  <a:lnTo>
                    <a:pt x="1372" y="29"/>
                  </a:lnTo>
                  <a:lnTo>
                    <a:pt x="1362" y="22"/>
                  </a:lnTo>
                  <a:lnTo>
                    <a:pt x="1351" y="15"/>
                  </a:lnTo>
                  <a:lnTo>
                    <a:pt x="1339" y="11"/>
                  </a:lnTo>
                  <a:lnTo>
                    <a:pt x="1326" y="7"/>
                  </a:lnTo>
                  <a:lnTo>
                    <a:pt x="1312" y="4"/>
                  </a:lnTo>
                  <a:lnTo>
                    <a:pt x="1297" y="2"/>
                  </a:lnTo>
                  <a:lnTo>
                    <a:pt x="1280" y="1"/>
                  </a:lnTo>
                  <a:lnTo>
                    <a:pt x="1264" y="0"/>
                  </a:lnTo>
                  <a:close/>
                  <a:moveTo>
                    <a:pt x="2735" y="317"/>
                  </a:moveTo>
                  <a:lnTo>
                    <a:pt x="2735" y="317"/>
                  </a:lnTo>
                  <a:lnTo>
                    <a:pt x="2714" y="326"/>
                  </a:lnTo>
                  <a:lnTo>
                    <a:pt x="2700" y="331"/>
                  </a:lnTo>
                  <a:lnTo>
                    <a:pt x="2686" y="335"/>
                  </a:lnTo>
                  <a:lnTo>
                    <a:pt x="2671" y="340"/>
                  </a:lnTo>
                  <a:lnTo>
                    <a:pt x="2654" y="343"/>
                  </a:lnTo>
                  <a:lnTo>
                    <a:pt x="2638" y="345"/>
                  </a:lnTo>
                  <a:lnTo>
                    <a:pt x="2621" y="346"/>
                  </a:lnTo>
                  <a:lnTo>
                    <a:pt x="2621" y="346"/>
                  </a:lnTo>
                  <a:lnTo>
                    <a:pt x="2609" y="346"/>
                  </a:lnTo>
                  <a:lnTo>
                    <a:pt x="2599" y="345"/>
                  </a:lnTo>
                  <a:lnTo>
                    <a:pt x="2590" y="343"/>
                  </a:lnTo>
                  <a:lnTo>
                    <a:pt x="2583" y="341"/>
                  </a:lnTo>
                  <a:lnTo>
                    <a:pt x="2576" y="337"/>
                  </a:lnTo>
                  <a:lnTo>
                    <a:pt x="2570" y="333"/>
                  </a:lnTo>
                  <a:lnTo>
                    <a:pt x="2564" y="328"/>
                  </a:lnTo>
                  <a:lnTo>
                    <a:pt x="2560" y="323"/>
                  </a:lnTo>
                  <a:lnTo>
                    <a:pt x="2556" y="317"/>
                  </a:lnTo>
                  <a:lnTo>
                    <a:pt x="2553" y="311"/>
                  </a:lnTo>
                  <a:lnTo>
                    <a:pt x="2551" y="302"/>
                  </a:lnTo>
                  <a:lnTo>
                    <a:pt x="2549" y="294"/>
                  </a:lnTo>
                  <a:lnTo>
                    <a:pt x="2547" y="275"/>
                  </a:lnTo>
                  <a:lnTo>
                    <a:pt x="2547" y="252"/>
                  </a:lnTo>
                  <a:lnTo>
                    <a:pt x="2547" y="4"/>
                  </a:lnTo>
                  <a:lnTo>
                    <a:pt x="2533" y="4"/>
                  </a:lnTo>
                  <a:lnTo>
                    <a:pt x="2533" y="4"/>
                  </a:lnTo>
                  <a:lnTo>
                    <a:pt x="2513" y="4"/>
                  </a:lnTo>
                  <a:lnTo>
                    <a:pt x="2490" y="6"/>
                  </a:lnTo>
                  <a:lnTo>
                    <a:pt x="2467" y="8"/>
                  </a:lnTo>
                  <a:lnTo>
                    <a:pt x="2454" y="10"/>
                  </a:lnTo>
                  <a:lnTo>
                    <a:pt x="2454" y="263"/>
                  </a:lnTo>
                  <a:lnTo>
                    <a:pt x="2454" y="263"/>
                  </a:lnTo>
                  <a:lnTo>
                    <a:pt x="2454" y="284"/>
                  </a:lnTo>
                  <a:lnTo>
                    <a:pt x="2455" y="302"/>
                  </a:lnTo>
                  <a:lnTo>
                    <a:pt x="2457" y="320"/>
                  </a:lnTo>
                  <a:lnTo>
                    <a:pt x="2459" y="336"/>
                  </a:lnTo>
                  <a:lnTo>
                    <a:pt x="2463" y="351"/>
                  </a:lnTo>
                  <a:lnTo>
                    <a:pt x="2468" y="364"/>
                  </a:lnTo>
                  <a:lnTo>
                    <a:pt x="2475" y="377"/>
                  </a:lnTo>
                  <a:lnTo>
                    <a:pt x="2482" y="387"/>
                  </a:lnTo>
                  <a:lnTo>
                    <a:pt x="2490" y="397"/>
                  </a:lnTo>
                  <a:lnTo>
                    <a:pt x="2500" y="405"/>
                  </a:lnTo>
                  <a:lnTo>
                    <a:pt x="2512" y="412"/>
                  </a:lnTo>
                  <a:lnTo>
                    <a:pt x="2525" y="418"/>
                  </a:lnTo>
                  <a:lnTo>
                    <a:pt x="2540" y="422"/>
                  </a:lnTo>
                  <a:lnTo>
                    <a:pt x="2556" y="425"/>
                  </a:lnTo>
                  <a:lnTo>
                    <a:pt x="2575" y="427"/>
                  </a:lnTo>
                  <a:lnTo>
                    <a:pt x="2595" y="428"/>
                  </a:lnTo>
                  <a:lnTo>
                    <a:pt x="2595" y="428"/>
                  </a:lnTo>
                  <a:lnTo>
                    <a:pt x="2611" y="427"/>
                  </a:lnTo>
                  <a:lnTo>
                    <a:pt x="2626" y="426"/>
                  </a:lnTo>
                  <a:lnTo>
                    <a:pt x="2640" y="425"/>
                  </a:lnTo>
                  <a:lnTo>
                    <a:pt x="2653" y="422"/>
                  </a:lnTo>
                  <a:lnTo>
                    <a:pt x="2677" y="417"/>
                  </a:lnTo>
                  <a:lnTo>
                    <a:pt x="2697" y="411"/>
                  </a:lnTo>
                  <a:lnTo>
                    <a:pt x="2714" y="404"/>
                  </a:lnTo>
                  <a:lnTo>
                    <a:pt x="2725" y="399"/>
                  </a:lnTo>
                  <a:lnTo>
                    <a:pt x="2737" y="394"/>
                  </a:lnTo>
                  <a:lnTo>
                    <a:pt x="2737" y="394"/>
                  </a:lnTo>
                  <a:lnTo>
                    <a:pt x="2743" y="397"/>
                  </a:lnTo>
                  <a:lnTo>
                    <a:pt x="2750" y="400"/>
                  </a:lnTo>
                  <a:lnTo>
                    <a:pt x="2761" y="403"/>
                  </a:lnTo>
                  <a:lnTo>
                    <a:pt x="2773" y="406"/>
                  </a:lnTo>
                  <a:lnTo>
                    <a:pt x="2788" y="409"/>
                  </a:lnTo>
                  <a:lnTo>
                    <a:pt x="2807" y="412"/>
                  </a:lnTo>
                  <a:lnTo>
                    <a:pt x="2828" y="413"/>
                  </a:lnTo>
                  <a:lnTo>
                    <a:pt x="2828" y="10"/>
                  </a:lnTo>
                  <a:lnTo>
                    <a:pt x="2828" y="10"/>
                  </a:lnTo>
                  <a:lnTo>
                    <a:pt x="2796" y="6"/>
                  </a:lnTo>
                  <a:lnTo>
                    <a:pt x="2774" y="5"/>
                  </a:lnTo>
                  <a:lnTo>
                    <a:pt x="2753" y="4"/>
                  </a:lnTo>
                  <a:lnTo>
                    <a:pt x="2735" y="4"/>
                  </a:lnTo>
                  <a:lnTo>
                    <a:pt x="2735" y="317"/>
                  </a:lnTo>
                  <a:close/>
                  <a:moveTo>
                    <a:pt x="2937" y="413"/>
                  </a:moveTo>
                  <a:lnTo>
                    <a:pt x="2937" y="413"/>
                  </a:lnTo>
                  <a:lnTo>
                    <a:pt x="2948" y="415"/>
                  </a:lnTo>
                  <a:lnTo>
                    <a:pt x="2976" y="420"/>
                  </a:lnTo>
                  <a:lnTo>
                    <a:pt x="2997" y="423"/>
                  </a:lnTo>
                  <a:lnTo>
                    <a:pt x="3020" y="425"/>
                  </a:lnTo>
                  <a:lnTo>
                    <a:pt x="3047" y="427"/>
                  </a:lnTo>
                  <a:lnTo>
                    <a:pt x="3075" y="428"/>
                  </a:lnTo>
                  <a:lnTo>
                    <a:pt x="3075" y="428"/>
                  </a:lnTo>
                  <a:lnTo>
                    <a:pt x="3091" y="427"/>
                  </a:lnTo>
                  <a:lnTo>
                    <a:pt x="3105" y="426"/>
                  </a:lnTo>
                  <a:lnTo>
                    <a:pt x="3120" y="425"/>
                  </a:lnTo>
                  <a:lnTo>
                    <a:pt x="3135" y="422"/>
                  </a:lnTo>
                  <a:lnTo>
                    <a:pt x="3150" y="419"/>
                  </a:lnTo>
                  <a:lnTo>
                    <a:pt x="3164" y="414"/>
                  </a:lnTo>
                  <a:lnTo>
                    <a:pt x="3178" y="408"/>
                  </a:lnTo>
                  <a:lnTo>
                    <a:pt x="3191" y="402"/>
                  </a:lnTo>
                  <a:lnTo>
                    <a:pt x="3202" y="394"/>
                  </a:lnTo>
                  <a:lnTo>
                    <a:pt x="3213" y="385"/>
                  </a:lnTo>
                  <a:lnTo>
                    <a:pt x="3223" y="375"/>
                  </a:lnTo>
                  <a:lnTo>
                    <a:pt x="3232" y="363"/>
                  </a:lnTo>
                  <a:lnTo>
                    <a:pt x="3239" y="350"/>
                  </a:lnTo>
                  <a:lnTo>
                    <a:pt x="3244" y="334"/>
                  </a:lnTo>
                  <a:lnTo>
                    <a:pt x="3247" y="318"/>
                  </a:lnTo>
                  <a:lnTo>
                    <a:pt x="3248" y="300"/>
                  </a:lnTo>
                  <a:lnTo>
                    <a:pt x="3248" y="300"/>
                  </a:lnTo>
                  <a:lnTo>
                    <a:pt x="3247" y="288"/>
                  </a:lnTo>
                  <a:lnTo>
                    <a:pt x="3246" y="277"/>
                  </a:lnTo>
                  <a:lnTo>
                    <a:pt x="3243" y="266"/>
                  </a:lnTo>
                  <a:lnTo>
                    <a:pt x="3239" y="256"/>
                  </a:lnTo>
                  <a:lnTo>
                    <a:pt x="3234" y="248"/>
                  </a:lnTo>
                  <a:lnTo>
                    <a:pt x="3228" y="239"/>
                  </a:lnTo>
                  <a:lnTo>
                    <a:pt x="3220" y="231"/>
                  </a:lnTo>
                  <a:lnTo>
                    <a:pt x="3213" y="224"/>
                  </a:lnTo>
                  <a:lnTo>
                    <a:pt x="3204" y="217"/>
                  </a:lnTo>
                  <a:lnTo>
                    <a:pt x="3194" y="211"/>
                  </a:lnTo>
                  <a:lnTo>
                    <a:pt x="3184" y="204"/>
                  </a:lnTo>
                  <a:lnTo>
                    <a:pt x="3171" y="199"/>
                  </a:lnTo>
                  <a:lnTo>
                    <a:pt x="3146" y="187"/>
                  </a:lnTo>
                  <a:lnTo>
                    <a:pt x="3117" y="176"/>
                  </a:lnTo>
                  <a:lnTo>
                    <a:pt x="3117" y="176"/>
                  </a:lnTo>
                  <a:lnTo>
                    <a:pt x="3086" y="164"/>
                  </a:lnTo>
                  <a:lnTo>
                    <a:pt x="3072" y="157"/>
                  </a:lnTo>
                  <a:lnTo>
                    <a:pt x="3060" y="151"/>
                  </a:lnTo>
                  <a:lnTo>
                    <a:pt x="3050" y="144"/>
                  </a:lnTo>
                  <a:lnTo>
                    <a:pt x="3046" y="140"/>
                  </a:lnTo>
                  <a:lnTo>
                    <a:pt x="3043" y="136"/>
                  </a:lnTo>
                  <a:lnTo>
                    <a:pt x="3040" y="132"/>
                  </a:lnTo>
                  <a:lnTo>
                    <a:pt x="3038" y="127"/>
                  </a:lnTo>
                  <a:lnTo>
                    <a:pt x="3037" y="121"/>
                  </a:lnTo>
                  <a:lnTo>
                    <a:pt x="3037" y="116"/>
                  </a:lnTo>
                  <a:lnTo>
                    <a:pt x="3037" y="116"/>
                  </a:lnTo>
                  <a:lnTo>
                    <a:pt x="3037" y="110"/>
                  </a:lnTo>
                  <a:lnTo>
                    <a:pt x="3039" y="104"/>
                  </a:lnTo>
                  <a:lnTo>
                    <a:pt x="3043" y="97"/>
                  </a:lnTo>
                  <a:lnTo>
                    <a:pt x="3049" y="90"/>
                  </a:lnTo>
                  <a:lnTo>
                    <a:pt x="3053" y="86"/>
                  </a:lnTo>
                  <a:lnTo>
                    <a:pt x="3057" y="83"/>
                  </a:lnTo>
                  <a:lnTo>
                    <a:pt x="3063" y="81"/>
                  </a:lnTo>
                  <a:lnTo>
                    <a:pt x="3069" y="78"/>
                  </a:lnTo>
                  <a:lnTo>
                    <a:pt x="3076" y="76"/>
                  </a:lnTo>
                  <a:lnTo>
                    <a:pt x="3084" y="75"/>
                  </a:lnTo>
                  <a:lnTo>
                    <a:pt x="3093" y="74"/>
                  </a:lnTo>
                  <a:lnTo>
                    <a:pt x="3103" y="74"/>
                  </a:lnTo>
                  <a:lnTo>
                    <a:pt x="3103" y="74"/>
                  </a:lnTo>
                  <a:lnTo>
                    <a:pt x="3122" y="75"/>
                  </a:lnTo>
                  <a:lnTo>
                    <a:pt x="3142" y="77"/>
                  </a:lnTo>
                  <a:lnTo>
                    <a:pt x="3159" y="81"/>
                  </a:lnTo>
                  <a:lnTo>
                    <a:pt x="3175" y="85"/>
                  </a:lnTo>
                  <a:lnTo>
                    <a:pt x="3199" y="94"/>
                  </a:lnTo>
                  <a:lnTo>
                    <a:pt x="3208" y="98"/>
                  </a:lnTo>
                  <a:lnTo>
                    <a:pt x="3232" y="30"/>
                  </a:lnTo>
                  <a:lnTo>
                    <a:pt x="3232" y="30"/>
                  </a:lnTo>
                  <a:lnTo>
                    <a:pt x="3213" y="22"/>
                  </a:lnTo>
                  <a:lnTo>
                    <a:pt x="3200" y="16"/>
                  </a:lnTo>
                  <a:lnTo>
                    <a:pt x="3184" y="12"/>
                  </a:lnTo>
                  <a:lnTo>
                    <a:pt x="3165" y="7"/>
                  </a:lnTo>
                  <a:lnTo>
                    <a:pt x="3144" y="4"/>
                  </a:lnTo>
                  <a:lnTo>
                    <a:pt x="3120" y="1"/>
                  </a:lnTo>
                  <a:lnTo>
                    <a:pt x="3095" y="0"/>
                  </a:lnTo>
                  <a:lnTo>
                    <a:pt x="3095" y="0"/>
                  </a:lnTo>
                  <a:lnTo>
                    <a:pt x="3080" y="1"/>
                  </a:lnTo>
                  <a:lnTo>
                    <a:pt x="3066" y="2"/>
                  </a:lnTo>
                  <a:lnTo>
                    <a:pt x="3052" y="4"/>
                  </a:lnTo>
                  <a:lnTo>
                    <a:pt x="3039" y="8"/>
                  </a:lnTo>
                  <a:lnTo>
                    <a:pt x="3025" y="12"/>
                  </a:lnTo>
                  <a:lnTo>
                    <a:pt x="3013" y="17"/>
                  </a:lnTo>
                  <a:lnTo>
                    <a:pt x="3001" y="24"/>
                  </a:lnTo>
                  <a:lnTo>
                    <a:pt x="2990" y="31"/>
                  </a:lnTo>
                  <a:lnTo>
                    <a:pt x="2979" y="39"/>
                  </a:lnTo>
                  <a:lnTo>
                    <a:pt x="2970" y="47"/>
                  </a:lnTo>
                  <a:lnTo>
                    <a:pt x="2962" y="58"/>
                  </a:lnTo>
                  <a:lnTo>
                    <a:pt x="2956" y="69"/>
                  </a:lnTo>
                  <a:lnTo>
                    <a:pt x="2950" y="80"/>
                  </a:lnTo>
                  <a:lnTo>
                    <a:pt x="2946" y="94"/>
                  </a:lnTo>
                  <a:lnTo>
                    <a:pt x="2944" y="107"/>
                  </a:lnTo>
                  <a:lnTo>
                    <a:pt x="2943" y="122"/>
                  </a:lnTo>
                  <a:lnTo>
                    <a:pt x="2943" y="122"/>
                  </a:lnTo>
                  <a:lnTo>
                    <a:pt x="2944" y="137"/>
                  </a:lnTo>
                  <a:lnTo>
                    <a:pt x="2946" y="150"/>
                  </a:lnTo>
                  <a:lnTo>
                    <a:pt x="2950" y="164"/>
                  </a:lnTo>
                  <a:lnTo>
                    <a:pt x="2956" y="175"/>
                  </a:lnTo>
                  <a:lnTo>
                    <a:pt x="2962" y="185"/>
                  </a:lnTo>
                  <a:lnTo>
                    <a:pt x="2970" y="194"/>
                  </a:lnTo>
                  <a:lnTo>
                    <a:pt x="2979" y="203"/>
                  </a:lnTo>
                  <a:lnTo>
                    <a:pt x="2988" y="210"/>
                  </a:lnTo>
                  <a:lnTo>
                    <a:pt x="2999" y="217"/>
                  </a:lnTo>
                  <a:lnTo>
                    <a:pt x="3010" y="223"/>
                  </a:lnTo>
                  <a:lnTo>
                    <a:pt x="3021" y="229"/>
                  </a:lnTo>
                  <a:lnTo>
                    <a:pt x="3032" y="235"/>
                  </a:lnTo>
                  <a:lnTo>
                    <a:pt x="3056" y="243"/>
                  </a:lnTo>
                  <a:lnTo>
                    <a:pt x="3079" y="251"/>
                  </a:lnTo>
                  <a:lnTo>
                    <a:pt x="3079" y="251"/>
                  </a:lnTo>
                  <a:lnTo>
                    <a:pt x="3108" y="261"/>
                  </a:lnTo>
                  <a:lnTo>
                    <a:pt x="3121" y="266"/>
                  </a:lnTo>
                  <a:lnTo>
                    <a:pt x="3133" y="273"/>
                  </a:lnTo>
                  <a:lnTo>
                    <a:pt x="3142" y="280"/>
                  </a:lnTo>
                  <a:lnTo>
                    <a:pt x="3148" y="287"/>
                  </a:lnTo>
                  <a:lnTo>
                    <a:pt x="3151" y="291"/>
                  </a:lnTo>
                  <a:lnTo>
                    <a:pt x="3153" y="296"/>
                  </a:lnTo>
                  <a:lnTo>
                    <a:pt x="3154" y="300"/>
                  </a:lnTo>
                  <a:lnTo>
                    <a:pt x="3154" y="306"/>
                  </a:lnTo>
                  <a:lnTo>
                    <a:pt x="3154" y="306"/>
                  </a:lnTo>
                  <a:lnTo>
                    <a:pt x="3154" y="315"/>
                  </a:lnTo>
                  <a:lnTo>
                    <a:pt x="3151" y="324"/>
                  </a:lnTo>
                  <a:lnTo>
                    <a:pt x="3149" y="328"/>
                  </a:lnTo>
                  <a:lnTo>
                    <a:pt x="3146" y="332"/>
                  </a:lnTo>
                  <a:lnTo>
                    <a:pt x="3143" y="335"/>
                  </a:lnTo>
                  <a:lnTo>
                    <a:pt x="3139" y="340"/>
                  </a:lnTo>
                  <a:lnTo>
                    <a:pt x="3134" y="343"/>
                  </a:lnTo>
                  <a:lnTo>
                    <a:pt x="3127" y="346"/>
                  </a:lnTo>
                  <a:lnTo>
                    <a:pt x="3121" y="348"/>
                  </a:lnTo>
                  <a:lnTo>
                    <a:pt x="3113" y="350"/>
                  </a:lnTo>
                  <a:lnTo>
                    <a:pt x="3104" y="352"/>
                  </a:lnTo>
                  <a:lnTo>
                    <a:pt x="3095" y="353"/>
                  </a:lnTo>
                  <a:lnTo>
                    <a:pt x="3071" y="354"/>
                  </a:lnTo>
                  <a:lnTo>
                    <a:pt x="3071" y="354"/>
                  </a:lnTo>
                  <a:lnTo>
                    <a:pt x="3050" y="354"/>
                  </a:lnTo>
                  <a:lnTo>
                    <a:pt x="3029" y="352"/>
                  </a:lnTo>
                  <a:lnTo>
                    <a:pt x="2992" y="348"/>
                  </a:lnTo>
                  <a:lnTo>
                    <a:pt x="2965" y="344"/>
                  </a:lnTo>
                  <a:lnTo>
                    <a:pt x="2955" y="342"/>
                  </a:lnTo>
                  <a:lnTo>
                    <a:pt x="2937" y="413"/>
                  </a:lnTo>
                  <a:close/>
                  <a:moveTo>
                    <a:pt x="1639" y="80"/>
                  </a:moveTo>
                  <a:lnTo>
                    <a:pt x="1639" y="80"/>
                  </a:lnTo>
                  <a:lnTo>
                    <a:pt x="1653" y="77"/>
                  </a:lnTo>
                  <a:lnTo>
                    <a:pt x="1670" y="75"/>
                  </a:lnTo>
                  <a:lnTo>
                    <a:pt x="1691" y="73"/>
                  </a:lnTo>
                  <a:lnTo>
                    <a:pt x="1712" y="73"/>
                  </a:lnTo>
                  <a:lnTo>
                    <a:pt x="1712" y="73"/>
                  </a:lnTo>
                  <a:lnTo>
                    <a:pt x="1726" y="73"/>
                  </a:lnTo>
                  <a:lnTo>
                    <a:pt x="1737" y="74"/>
                  </a:lnTo>
                  <a:lnTo>
                    <a:pt x="1749" y="77"/>
                  </a:lnTo>
                  <a:lnTo>
                    <a:pt x="1760" y="80"/>
                  </a:lnTo>
                  <a:lnTo>
                    <a:pt x="1771" y="84"/>
                  </a:lnTo>
                  <a:lnTo>
                    <a:pt x="1780" y="90"/>
                  </a:lnTo>
                  <a:lnTo>
                    <a:pt x="1790" y="97"/>
                  </a:lnTo>
                  <a:lnTo>
                    <a:pt x="1798" y="104"/>
                  </a:lnTo>
                  <a:lnTo>
                    <a:pt x="1805" y="113"/>
                  </a:lnTo>
                  <a:lnTo>
                    <a:pt x="1813" y="122"/>
                  </a:lnTo>
                  <a:lnTo>
                    <a:pt x="1819" y="134"/>
                  </a:lnTo>
                  <a:lnTo>
                    <a:pt x="1824" y="147"/>
                  </a:lnTo>
                  <a:lnTo>
                    <a:pt x="1828" y="161"/>
                  </a:lnTo>
                  <a:lnTo>
                    <a:pt x="1831" y="176"/>
                  </a:lnTo>
                  <a:lnTo>
                    <a:pt x="1832" y="192"/>
                  </a:lnTo>
                  <a:lnTo>
                    <a:pt x="1833" y="211"/>
                  </a:lnTo>
                  <a:lnTo>
                    <a:pt x="1833" y="211"/>
                  </a:lnTo>
                  <a:lnTo>
                    <a:pt x="1833" y="228"/>
                  </a:lnTo>
                  <a:lnTo>
                    <a:pt x="1832" y="245"/>
                  </a:lnTo>
                  <a:lnTo>
                    <a:pt x="1830" y="260"/>
                  </a:lnTo>
                  <a:lnTo>
                    <a:pt x="1827" y="275"/>
                  </a:lnTo>
                  <a:lnTo>
                    <a:pt x="1824" y="288"/>
                  </a:lnTo>
                  <a:lnTo>
                    <a:pt x="1820" y="299"/>
                  </a:lnTo>
                  <a:lnTo>
                    <a:pt x="1814" y="311"/>
                  </a:lnTo>
                  <a:lnTo>
                    <a:pt x="1807" y="320"/>
                  </a:lnTo>
                  <a:lnTo>
                    <a:pt x="1799" y="328"/>
                  </a:lnTo>
                  <a:lnTo>
                    <a:pt x="1790" y="335"/>
                  </a:lnTo>
                  <a:lnTo>
                    <a:pt x="1780" y="342"/>
                  </a:lnTo>
                  <a:lnTo>
                    <a:pt x="1768" y="347"/>
                  </a:lnTo>
                  <a:lnTo>
                    <a:pt x="1754" y="350"/>
                  </a:lnTo>
                  <a:lnTo>
                    <a:pt x="1739" y="353"/>
                  </a:lnTo>
                  <a:lnTo>
                    <a:pt x="1723" y="355"/>
                  </a:lnTo>
                  <a:lnTo>
                    <a:pt x="1704" y="355"/>
                  </a:lnTo>
                  <a:lnTo>
                    <a:pt x="1704" y="355"/>
                  </a:lnTo>
                  <a:lnTo>
                    <a:pt x="1681" y="354"/>
                  </a:lnTo>
                  <a:lnTo>
                    <a:pt x="1659" y="353"/>
                  </a:lnTo>
                  <a:lnTo>
                    <a:pt x="1639" y="351"/>
                  </a:lnTo>
                  <a:lnTo>
                    <a:pt x="1639" y="80"/>
                  </a:lnTo>
                  <a:close/>
                  <a:moveTo>
                    <a:pt x="1717" y="0"/>
                  </a:moveTo>
                  <a:lnTo>
                    <a:pt x="1717" y="0"/>
                  </a:lnTo>
                  <a:lnTo>
                    <a:pt x="1696" y="1"/>
                  </a:lnTo>
                  <a:lnTo>
                    <a:pt x="1675" y="2"/>
                  </a:lnTo>
                  <a:lnTo>
                    <a:pt x="1652" y="4"/>
                  </a:lnTo>
                  <a:lnTo>
                    <a:pt x="1629" y="7"/>
                  </a:lnTo>
                  <a:lnTo>
                    <a:pt x="1606" y="10"/>
                  </a:lnTo>
                  <a:lnTo>
                    <a:pt x="1585" y="14"/>
                  </a:lnTo>
                  <a:lnTo>
                    <a:pt x="1564" y="20"/>
                  </a:lnTo>
                  <a:lnTo>
                    <a:pt x="1546" y="26"/>
                  </a:lnTo>
                  <a:lnTo>
                    <a:pt x="1546" y="415"/>
                  </a:lnTo>
                  <a:lnTo>
                    <a:pt x="1546" y="415"/>
                  </a:lnTo>
                  <a:lnTo>
                    <a:pt x="1561" y="418"/>
                  </a:lnTo>
                  <a:lnTo>
                    <a:pt x="1580" y="420"/>
                  </a:lnTo>
                  <a:lnTo>
                    <a:pt x="1619" y="424"/>
                  </a:lnTo>
                  <a:lnTo>
                    <a:pt x="1662" y="427"/>
                  </a:lnTo>
                  <a:lnTo>
                    <a:pt x="1701" y="428"/>
                  </a:lnTo>
                  <a:lnTo>
                    <a:pt x="1701" y="428"/>
                  </a:lnTo>
                  <a:lnTo>
                    <a:pt x="1732" y="427"/>
                  </a:lnTo>
                  <a:lnTo>
                    <a:pt x="1758" y="425"/>
                  </a:lnTo>
                  <a:lnTo>
                    <a:pt x="1784" y="421"/>
                  </a:lnTo>
                  <a:lnTo>
                    <a:pt x="1807" y="415"/>
                  </a:lnTo>
                  <a:lnTo>
                    <a:pt x="1828" y="408"/>
                  </a:lnTo>
                  <a:lnTo>
                    <a:pt x="1847" y="399"/>
                  </a:lnTo>
                  <a:lnTo>
                    <a:pt x="1855" y="394"/>
                  </a:lnTo>
                  <a:lnTo>
                    <a:pt x="1864" y="389"/>
                  </a:lnTo>
                  <a:lnTo>
                    <a:pt x="1872" y="383"/>
                  </a:lnTo>
                  <a:lnTo>
                    <a:pt x="1879" y="377"/>
                  </a:lnTo>
                  <a:lnTo>
                    <a:pt x="1885" y="369"/>
                  </a:lnTo>
                  <a:lnTo>
                    <a:pt x="1891" y="362"/>
                  </a:lnTo>
                  <a:lnTo>
                    <a:pt x="1897" y="355"/>
                  </a:lnTo>
                  <a:lnTo>
                    <a:pt x="1902" y="347"/>
                  </a:lnTo>
                  <a:lnTo>
                    <a:pt x="1907" y="337"/>
                  </a:lnTo>
                  <a:lnTo>
                    <a:pt x="1912" y="329"/>
                  </a:lnTo>
                  <a:lnTo>
                    <a:pt x="1919" y="309"/>
                  </a:lnTo>
                  <a:lnTo>
                    <a:pt x="1924" y="287"/>
                  </a:lnTo>
                  <a:lnTo>
                    <a:pt x="1928" y="264"/>
                  </a:lnTo>
                  <a:lnTo>
                    <a:pt x="1930" y="239"/>
                  </a:lnTo>
                  <a:lnTo>
                    <a:pt x="1931" y="211"/>
                  </a:lnTo>
                  <a:lnTo>
                    <a:pt x="1931" y="211"/>
                  </a:lnTo>
                  <a:lnTo>
                    <a:pt x="1930" y="187"/>
                  </a:lnTo>
                  <a:lnTo>
                    <a:pt x="1927" y="164"/>
                  </a:lnTo>
                  <a:lnTo>
                    <a:pt x="1923" y="143"/>
                  </a:lnTo>
                  <a:lnTo>
                    <a:pt x="1917" y="122"/>
                  </a:lnTo>
                  <a:lnTo>
                    <a:pt x="1909" y="104"/>
                  </a:lnTo>
                  <a:lnTo>
                    <a:pt x="1898" y="86"/>
                  </a:lnTo>
                  <a:lnTo>
                    <a:pt x="1887" y="71"/>
                  </a:lnTo>
                  <a:lnTo>
                    <a:pt x="1874" y="57"/>
                  </a:lnTo>
                  <a:lnTo>
                    <a:pt x="1860" y="43"/>
                  </a:lnTo>
                  <a:lnTo>
                    <a:pt x="1843" y="32"/>
                  </a:lnTo>
                  <a:lnTo>
                    <a:pt x="1826" y="23"/>
                  </a:lnTo>
                  <a:lnTo>
                    <a:pt x="1806" y="14"/>
                  </a:lnTo>
                  <a:lnTo>
                    <a:pt x="1786" y="8"/>
                  </a:lnTo>
                  <a:lnTo>
                    <a:pt x="1764" y="4"/>
                  </a:lnTo>
                  <a:lnTo>
                    <a:pt x="1741" y="1"/>
                  </a:lnTo>
                  <a:lnTo>
                    <a:pt x="1717" y="0"/>
                  </a:lnTo>
                  <a:close/>
                </a:path>
              </a:pathLst>
            </a:custGeom>
            <a:solidFill>
              <a:srgbClr val="005E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>
                <a:solidFill>
                  <a:srgbClr val="005EB8"/>
                </a:solidFill>
              </a:endParaRPr>
            </a:p>
          </p:txBody>
        </p:sp>
        <p:sp>
          <p:nvSpPr>
            <p:cNvPr id="53" name="Freeform 52"/>
            <p:cNvSpPr>
              <a:spLocks/>
            </p:cNvSpPr>
            <p:nvPr userDrawn="1"/>
          </p:nvSpPr>
          <p:spPr bwMode="auto">
            <a:xfrm>
              <a:off x="5160" y="3974"/>
              <a:ext cx="76" cy="107"/>
            </a:xfrm>
            <a:custGeom>
              <a:avLst/>
              <a:gdLst>
                <a:gd name="T0" fmla="*/ 0 w 305"/>
                <a:gd name="T1" fmla="*/ 407 h 428"/>
                <a:gd name="T2" fmla="*/ 0 w 305"/>
                <a:gd name="T3" fmla="*/ 407 h 428"/>
                <a:gd name="T4" fmla="*/ 13 w 305"/>
                <a:gd name="T5" fmla="*/ 411 h 428"/>
                <a:gd name="T6" fmla="*/ 47 w 305"/>
                <a:gd name="T7" fmla="*/ 418 h 428"/>
                <a:gd name="T8" fmla="*/ 71 w 305"/>
                <a:gd name="T9" fmla="*/ 421 h 428"/>
                <a:gd name="T10" fmla="*/ 98 w 305"/>
                <a:gd name="T11" fmla="*/ 425 h 428"/>
                <a:gd name="T12" fmla="*/ 129 w 305"/>
                <a:gd name="T13" fmla="*/ 427 h 428"/>
                <a:gd name="T14" fmla="*/ 163 w 305"/>
                <a:gd name="T15" fmla="*/ 428 h 428"/>
                <a:gd name="T16" fmla="*/ 163 w 305"/>
                <a:gd name="T17" fmla="*/ 428 h 428"/>
                <a:gd name="T18" fmla="*/ 197 w 305"/>
                <a:gd name="T19" fmla="*/ 427 h 428"/>
                <a:gd name="T20" fmla="*/ 226 w 305"/>
                <a:gd name="T21" fmla="*/ 426 h 428"/>
                <a:gd name="T22" fmla="*/ 251 w 305"/>
                <a:gd name="T23" fmla="*/ 424 h 428"/>
                <a:gd name="T24" fmla="*/ 270 w 305"/>
                <a:gd name="T25" fmla="*/ 422 h 428"/>
                <a:gd name="T26" fmla="*/ 297 w 305"/>
                <a:gd name="T27" fmla="*/ 419 h 428"/>
                <a:gd name="T28" fmla="*/ 305 w 305"/>
                <a:gd name="T29" fmla="*/ 417 h 428"/>
                <a:gd name="T30" fmla="*/ 305 w 305"/>
                <a:gd name="T31" fmla="*/ 346 h 428"/>
                <a:gd name="T32" fmla="*/ 305 w 305"/>
                <a:gd name="T33" fmla="*/ 346 h 428"/>
                <a:gd name="T34" fmla="*/ 297 w 305"/>
                <a:gd name="T35" fmla="*/ 347 h 428"/>
                <a:gd name="T36" fmla="*/ 272 w 305"/>
                <a:gd name="T37" fmla="*/ 351 h 428"/>
                <a:gd name="T38" fmla="*/ 235 w 305"/>
                <a:gd name="T39" fmla="*/ 354 h 428"/>
                <a:gd name="T40" fmla="*/ 213 w 305"/>
                <a:gd name="T41" fmla="*/ 355 h 428"/>
                <a:gd name="T42" fmla="*/ 188 w 305"/>
                <a:gd name="T43" fmla="*/ 355 h 428"/>
                <a:gd name="T44" fmla="*/ 188 w 305"/>
                <a:gd name="T45" fmla="*/ 355 h 428"/>
                <a:gd name="T46" fmla="*/ 167 w 305"/>
                <a:gd name="T47" fmla="*/ 355 h 428"/>
                <a:gd name="T48" fmla="*/ 149 w 305"/>
                <a:gd name="T49" fmla="*/ 354 h 428"/>
                <a:gd name="T50" fmla="*/ 118 w 305"/>
                <a:gd name="T51" fmla="*/ 351 h 428"/>
                <a:gd name="T52" fmla="*/ 99 w 305"/>
                <a:gd name="T53" fmla="*/ 349 h 428"/>
                <a:gd name="T54" fmla="*/ 92 w 305"/>
                <a:gd name="T55" fmla="*/ 348 h 428"/>
                <a:gd name="T56" fmla="*/ 92 w 305"/>
                <a:gd name="T57" fmla="*/ 247 h 428"/>
                <a:gd name="T58" fmla="*/ 276 w 305"/>
                <a:gd name="T59" fmla="*/ 247 h 428"/>
                <a:gd name="T60" fmla="*/ 276 w 305"/>
                <a:gd name="T61" fmla="*/ 175 h 428"/>
                <a:gd name="T62" fmla="*/ 92 w 305"/>
                <a:gd name="T63" fmla="*/ 175 h 428"/>
                <a:gd name="T64" fmla="*/ 92 w 305"/>
                <a:gd name="T65" fmla="*/ 79 h 428"/>
                <a:gd name="T66" fmla="*/ 92 w 305"/>
                <a:gd name="T67" fmla="*/ 79 h 428"/>
                <a:gd name="T68" fmla="*/ 99 w 305"/>
                <a:gd name="T69" fmla="*/ 78 h 428"/>
                <a:gd name="T70" fmla="*/ 117 w 305"/>
                <a:gd name="T71" fmla="*/ 76 h 428"/>
                <a:gd name="T72" fmla="*/ 145 w 305"/>
                <a:gd name="T73" fmla="*/ 74 h 428"/>
                <a:gd name="T74" fmla="*/ 182 w 305"/>
                <a:gd name="T75" fmla="*/ 73 h 428"/>
                <a:gd name="T76" fmla="*/ 182 w 305"/>
                <a:gd name="T77" fmla="*/ 73 h 428"/>
                <a:gd name="T78" fmla="*/ 205 w 305"/>
                <a:gd name="T79" fmla="*/ 73 h 428"/>
                <a:gd name="T80" fmla="*/ 226 w 305"/>
                <a:gd name="T81" fmla="*/ 74 h 428"/>
                <a:gd name="T82" fmla="*/ 263 w 305"/>
                <a:gd name="T83" fmla="*/ 77 h 428"/>
                <a:gd name="T84" fmla="*/ 289 w 305"/>
                <a:gd name="T85" fmla="*/ 80 h 428"/>
                <a:gd name="T86" fmla="*/ 298 w 305"/>
                <a:gd name="T87" fmla="*/ 82 h 428"/>
                <a:gd name="T88" fmla="*/ 298 w 305"/>
                <a:gd name="T89" fmla="*/ 10 h 428"/>
                <a:gd name="T90" fmla="*/ 298 w 305"/>
                <a:gd name="T91" fmla="*/ 10 h 428"/>
                <a:gd name="T92" fmla="*/ 289 w 305"/>
                <a:gd name="T93" fmla="*/ 9 h 428"/>
                <a:gd name="T94" fmla="*/ 264 w 305"/>
                <a:gd name="T95" fmla="*/ 5 h 428"/>
                <a:gd name="T96" fmla="*/ 224 w 305"/>
                <a:gd name="T97" fmla="*/ 2 h 428"/>
                <a:gd name="T98" fmla="*/ 200 w 305"/>
                <a:gd name="T99" fmla="*/ 1 h 428"/>
                <a:gd name="T100" fmla="*/ 172 w 305"/>
                <a:gd name="T101" fmla="*/ 0 h 428"/>
                <a:gd name="T102" fmla="*/ 172 w 305"/>
                <a:gd name="T103" fmla="*/ 0 h 428"/>
                <a:gd name="T104" fmla="*/ 134 w 305"/>
                <a:gd name="T105" fmla="*/ 1 h 428"/>
                <a:gd name="T106" fmla="*/ 102 w 305"/>
                <a:gd name="T107" fmla="*/ 3 h 428"/>
                <a:gd name="T108" fmla="*/ 72 w 305"/>
                <a:gd name="T109" fmla="*/ 6 h 428"/>
                <a:gd name="T110" fmla="*/ 47 w 305"/>
                <a:gd name="T111" fmla="*/ 9 h 428"/>
                <a:gd name="T112" fmla="*/ 27 w 305"/>
                <a:gd name="T113" fmla="*/ 13 h 428"/>
                <a:gd name="T114" fmla="*/ 13 w 305"/>
                <a:gd name="T115" fmla="*/ 15 h 428"/>
                <a:gd name="T116" fmla="*/ 0 w 305"/>
                <a:gd name="T117" fmla="*/ 19 h 428"/>
                <a:gd name="T118" fmla="*/ 0 w 305"/>
                <a:gd name="T119" fmla="*/ 407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05" h="428">
                  <a:moveTo>
                    <a:pt x="0" y="407"/>
                  </a:moveTo>
                  <a:lnTo>
                    <a:pt x="0" y="407"/>
                  </a:lnTo>
                  <a:lnTo>
                    <a:pt x="13" y="411"/>
                  </a:lnTo>
                  <a:lnTo>
                    <a:pt x="47" y="418"/>
                  </a:lnTo>
                  <a:lnTo>
                    <a:pt x="71" y="421"/>
                  </a:lnTo>
                  <a:lnTo>
                    <a:pt x="98" y="425"/>
                  </a:lnTo>
                  <a:lnTo>
                    <a:pt x="129" y="427"/>
                  </a:lnTo>
                  <a:lnTo>
                    <a:pt x="163" y="428"/>
                  </a:lnTo>
                  <a:lnTo>
                    <a:pt x="163" y="428"/>
                  </a:lnTo>
                  <a:lnTo>
                    <a:pt x="197" y="427"/>
                  </a:lnTo>
                  <a:lnTo>
                    <a:pt x="226" y="426"/>
                  </a:lnTo>
                  <a:lnTo>
                    <a:pt x="251" y="424"/>
                  </a:lnTo>
                  <a:lnTo>
                    <a:pt x="270" y="422"/>
                  </a:lnTo>
                  <a:lnTo>
                    <a:pt x="297" y="419"/>
                  </a:lnTo>
                  <a:lnTo>
                    <a:pt x="305" y="417"/>
                  </a:lnTo>
                  <a:lnTo>
                    <a:pt x="305" y="346"/>
                  </a:lnTo>
                  <a:lnTo>
                    <a:pt x="305" y="346"/>
                  </a:lnTo>
                  <a:lnTo>
                    <a:pt x="297" y="347"/>
                  </a:lnTo>
                  <a:lnTo>
                    <a:pt x="272" y="351"/>
                  </a:lnTo>
                  <a:lnTo>
                    <a:pt x="235" y="354"/>
                  </a:lnTo>
                  <a:lnTo>
                    <a:pt x="213" y="355"/>
                  </a:lnTo>
                  <a:lnTo>
                    <a:pt x="188" y="355"/>
                  </a:lnTo>
                  <a:lnTo>
                    <a:pt x="188" y="355"/>
                  </a:lnTo>
                  <a:lnTo>
                    <a:pt x="167" y="355"/>
                  </a:lnTo>
                  <a:lnTo>
                    <a:pt x="149" y="354"/>
                  </a:lnTo>
                  <a:lnTo>
                    <a:pt x="118" y="351"/>
                  </a:lnTo>
                  <a:lnTo>
                    <a:pt x="99" y="349"/>
                  </a:lnTo>
                  <a:lnTo>
                    <a:pt x="92" y="348"/>
                  </a:lnTo>
                  <a:lnTo>
                    <a:pt x="92" y="247"/>
                  </a:lnTo>
                  <a:lnTo>
                    <a:pt x="276" y="247"/>
                  </a:lnTo>
                  <a:lnTo>
                    <a:pt x="276" y="175"/>
                  </a:lnTo>
                  <a:lnTo>
                    <a:pt x="92" y="175"/>
                  </a:lnTo>
                  <a:lnTo>
                    <a:pt x="92" y="79"/>
                  </a:lnTo>
                  <a:lnTo>
                    <a:pt x="92" y="79"/>
                  </a:lnTo>
                  <a:lnTo>
                    <a:pt x="99" y="78"/>
                  </a:lnTo>
                  <a:lnTo>
                    <a:pt x="117" y="76"/>
                  </a:lnTo>
                  <a:lnTo>
                    <a:pt x="145" y="74"/>
                  </a:lnTo>
                  <a:lnTo>
                    <a:pt x="182" y="73"/>
                  </a:lnTo>
                  <a:lnTo>
                    <a:pt x="182" y="73"/>
                  </a:lnTo>
                  <a:lnTo>
                    <a:pt x="205" y="73"/>
                  </a:lnTo>
                  <a:lnTo>
                    <a:pt x="226" y="74"/>
                  </a:lnTo>
                  <a:lnTo>
                    <a:pt x="263" y="77"/>
                  </a:lnTo>
                  <a:lnTo>
                    <a:pt x="289" y="80"/>
                  </a:lnTo>
                  <a:lnTo>
                    <a:pt x="298" y="82"/>
                  </a:lnTo>
                  <a:lnTo>
                    <a:pt x="298" y="10"/>
                  </a:lnTo>
                  <a:lnTo>
                    <a:pt x="298" y="10"/>
                  </a:lnTo>
                  <a:lnTo>
                    <a:pt x="289" y="9"/>
                  </a:lnTo>
                  <a:lnTo>
                    <a:pt x="264" y="5"/>
                  </a:lnTo>
                  <a:lnTo>
                    <a:pt x="224" y="2"/>
                  </a:lnTo>
                  <a:lnTo>
                    <a:pt x="200" y="1"/>
                  </a:lnTo>
                  <a:lnTo>
                    <a:pt x="172" y="0"/>
                  </a:lnTo>
                  <a:lnTo>
                    <a:pt x="172" y="0"/>
                  </a:lnTo>
                  <a:lnTo>
                    <a:pt x="134" y="1"/>
                  </a:lnTo>
                  <a:lnTo>
                    <a:pt x="102" y="3"/>
                  </a:lnTo>
                  <a:lnTo>
                    <a:pt x="72" y="6"/>
                  </a:lnTo>
                  <a:lnTo>
                    <a:pt x="47" y="9"/>
                  </a:lnTo>
                  <a:lnTo>
                    <a:pt x="27" y="13"/>
                  </a:lnTo>
                  <a:lnTo>
                    <a:pt x="13" y="15"/>
                  </a:lnTo>
                  <a:lnTo>
                    <a:pt x="0" y="19"/>
                  </a:lnTo>
                  <a:lnTo>
                    <a:pt x="0" y="40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>
                <a:solidFill>
                  <a:srgbClr val="005EB8"/>
                </a:solidFill>
              </a:endParaRPr>
            </a:p>
          </p:txBody>
        </p:sp>
        <p:sp>
          <p:nvSpPr>
            <p:cNvPr id="54" name="Freeform 53"/>
            <p:cNvSpPr>
              <a:spLocks/>
            </p:cNvSpPr>
            <p:nvPr userDrawn="1"/>
          </p:nvSpPr>
          <p:spPr bwMode="auto">
            <a:xfrm>
              <a:off x="4767" y="3974"/>
              <a:ext cx="124" cy="105"/>
            </a:xfrm>
            <a:custGeom>
              <a:avLst/>
              <a:gdLst>
                <a:gd name="T0" fmla="*/ 255 w 496"/>
                <a:gd name="T1" fmla="*/ 246 h 422"/>
                <a:gd name="T2" fmla="*/ 255 w 496"/>
                <a:gd name="T3" fmla="*/ 246 h 422"/>
                <a:gd name="T4" fmla="*/ 251 w 496"/>
                <a:gd name="T5" fmla="*/ 257 h 422"/>
                <a:gd name="T6" fmla="*/ 248 w 496"/>
                <a:gd name="T7" fmla="*/ 270 h 422"/>
                <a:gd name="T8" fmla="*/ 248 w 496"/>
                <a:gd name="T9" fmla="*/ 270 h 422"/>
                <a:gd name="T10" fmla="*/ 244 w 496"/>
                <a:gd name="T11" fmla="*/ 257 h 422"/>
                <a:gd name="T12" fmla="*/ 241 w 496"/>
                <a:gd name="T13" fmla="*/ 246 h 422"/>
                <a:gd name="T14" fmla="*/ 159 w 496"/>
                <a:gd name="T15" fmla="*/ 39 h 422"/>
                <a:gd name="T16" fmla="*/ 159 w 496"/>
                <a:gd name="T17" fmla="*/ 39 h 422"/>
                <a:gd name="T18" fmla="*/ 153 w 496"/>
                <a:gd name="T19" fmla="*/ 28 h 422"/>
                <a:gd name="T20" fmla="*/ 147 w 496"/>
                <a:gd name="T21" fmla="*/ 19 h 422"/>
                <a:gd name="T22" fmla="*/ 140 w 496"/>
                <a:gd name="T23" fmla="*/ 11 h 422"/>
                <a:gd name="T24" fmla="*/ 132 w 496"/>
                <a:gd name="T25" fmla="*/ 7 h 422"/>
                <a:gd name="T26" fmla="*/ 122 w 496"/>
                <a:gd name="T27" fmla="*/ 3 h 422"/>
                <a:gd name="T28" fmla="*/ 110 w 496"/>
                <a:gd name="T29" fmla="*/ 1 h 422"/>
                <a:gd name="T30" fmla="*/ 98 w 496"/>
                <a:gd name="T31" fmla="*/ 1 h 422"/>
                <a:gd name="T32" fmla="*/ 84 w 496"/>
                <a:gd name="T33" fmla="*/ 0 h 422"/>
                <a:gd name="T34" fmla="*/ 84 w 496"/>
                <a:gd name="T35" fmla="*/ 0 h 422"/>
                <a:gd name="T36" fmla="*/ 58 w 496"/>
                <a:gd name="T37" fmla="*/ 1 h 422"/>
                <a:gd name="T38" fmla="*/ 42 w 496"/>
                <a:gd name="T39" fmla="*/ 2 h 422"/>
                <a:gd name="T40" fmla="*/ 0 w 496"/>
                <a:gd name="T41" fmla="*/ 422 h 422"/>
                <a:gd name="T42" fmla="*/ 93 w 496"/>
                <a:gd name="T43" fmla="*/ 422 h 422"/>
                <a:gd name="T44" fmla="*/ 113 w 496"/>
                <a:gd name="T45" fmla="*/ 140 h 422"/>
                <a:gd name="T46" fmla="*/ 201 w 496"/>
                <a:gd name="T47" fmla="*/ 353 h 422"/>
                <a:gd name="T48" fmla="*/ 201 w 496"/>
                <a:gd name="T49" fmla="*/ 353 h 422"/>
                <a:gd name="T50" fmla="*/ 204 w 496"/>
                <a:gd name="T51" fmla="*/ 359 h 422"/>
                <a:gd name="T52" fmla="*/ 208 w 496"/>
                <a:gd name="T53" fmla="*/ 364 h 422"/>
                <a:gd name="T54" fmla="*/ 213 w 496"/>
                <a:gd name="T55" fmla="*/ 368 h 422"/>
                <a:gd name="T56" fmla="*/ 218 w 496"/>
                <a:gd name="T57" fmla="*/ 371 h 422"/>
                <a:gd name="T58" fmla="*/ 224 w 496"/>
                <a:gd name="T59" fmla="*/ 373 h 422"/>
                <a:gd name="T60" fmla="*/ 231 w 496"/>
                <a:gd name="T61" fmla="*/ 376 h 422"/>
                <a:gd name="T62" fmla="*/ 239 w 496"/>
                <a:gd name="T63" fmla="*/ 377 h 422"/>
                <a:gd name="T64" fmla="*/ 248 w 496"/>
                <a:gd name="T65" fmla="*/ 377 h 422"/>
                <a:gd name="T66" fmla="*/ 248 w 496"/>
                <a:gd name="T67" fmla="*/ 377 h 422"/>
                <a:gd name="T68" fmla="*/ 257 w 496"/>
                <a:gd name="T69" fmla="*/ 377 h 422"/>
                <a:gd name="T70" fmla="*/ 266 w 496"/>
                <a:gd name="T71" fmla="*/ 376 h 422"/>
                <a:gd name="T72" fmla="*/ 273 w 496"/>
                <a:gd name="T73" fmla="*/ 373 h 422"/>
                <a:gd name="T74" fmla="*/ 279 w 496"/>
                <a:gd name="T75" fmla="*/ 371 h 422"/>
                <a:gd name="T76" fmla="*/ 284 w 496"/>
                <a:gd name="T77" fmla="*/ 368 h 422"/>
                <a:gd name="T78" fmla="*/ 288 w 496"/>
                <a:gd name="T79" fmla="*/ 364 h 422"/>
                <a:gd name="T80" fmla="*/ 291 w 496"/>
                <a:gd name="T81" fmla="*/ 359 h 422"/>
                <a:gd name="T82" fmla="*/ 294 w 496"/>
                <a:gd name="T83" fmla="*/ 353 h 422"/>
                <a:gd name="T84" fmla="*/ 382 w 496"/>
                <a:gd name="T85" fmla="*/ 140 h 422"/>
                <a:gd name="T86" fmla="*/ 403 w 496"/>
                <a:gd name="T87" fmla="*/ 422 h 422"/>
                <a:gd name="T88" fmla="*/ 496 w 496"/>
                <a:gd name="T89" fmla="*/ 422 h 422"/>
                <a:gd name="T90" fmla="*/ 454 w 496"/>
                <a:gd name="T91" fmla="*/ 2 h 422"/>
                <a:gd name="T92" fmla="*/ 454 w 496"/>
                <a:gd name="T93" fmla="*/ 2 h 422"/>
                <a:gd name="T94" fmla="*/ 438 w 496"/>
                <a:gd name="T95" fmla="*/ 1 h 422"/>
                <a:gd name="T96" fmla="*/ 412 w 496"/>
                <a:gd name="T97" fmla="*/ 0 h 422"/>
                <a:gd name="T98" fmla="*/ 412 w 496"/>
                <a:gd name="T99" fmla="*/ 0 h 422"/>
                <a:gd name="T100" fmla="*/ 397 w 496"/>
                <a:gd name="T101" fmla="*/ 1 h 422"/>
                <a:gd name="T102" fmla="*/ 385 w 496"/>
                <a:gd name="T103" fmla="*/ 1 h 422"/>
                <a:gd name="T104" fmla="*/ 374 w 496"/>
                <a:gd name="T105" fmla="*/ 3 h 422"/>
                <a:gd name="T106" fmla="*/ 365 w 496"/>
                <a:gd name="T107" fmla="*/ 7 h 422"/>
                <a:gd name="T108" fmla="*/ 356 w 496"/>
                <a:gd name="T109" fmla="*/ 11 h 422"/>
                <a:gd name="T110" fmla="*/ 348 w 496"/>
                <a:gd name="T111" fmla="*/ 19 h 422"/>
                <a:gd name="T112" fmla="*/ 342 w 496"/>
                <a:gd name="T113" fmla="*/ 28 h 422"/>
                <a:gd name="T114" fmla="*/ 337 w 496"/>
                <a:gd name="T115" fmla="*/ 39 h 422"/>
                <a:gd name="T116" fmla="*/ 255 w 496"/>
                <a:gd name="T117" fmla="*/ 246 h 4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96" h="422">
                  <a:moveTo>
                    <a:pt x="255" y="246"/>
                  </a:moveTo>
                  <a:lnTo>
                    <a:pt x="255" y="246"/>
                  </a:lnTo>
                  <a:lnTo>
                    <a:pt x="251" y="257"/>
                  </a:lnTo>
                  <a:lnTo>
                    <a:pt x="248" y="270"/>
                  </a:lnTo>
                  <a:lnTo>
                    <a:pt x="248" y="270"/>
                  </a:lnTo>
                  <a:lnTo>
                    <a:pt x="244" y="257"/>
                  </a:lnTo>
                  <a:lnTo>
                    <a:pt x="241" y="246"/>
                  </a:lnTo>
                  <a:lnTo>
                    <a:pt x="159" y="39"/>
                  </a:lnTo>
                  <a:lnTo>
                    <a:pt x="159" y="39"/>
                  </a:lnTo>
                  <a:lnTo>
                    <a:pt x="153" y="28"/>
                  </a:lnTo>
                  <a:lnTo>
                    <a:pt x="147" y="19"/>
                  </a:lnTo>
                  <a:lnTo>
                    <a:pt x="140" y="11"/>
                  </a:lnTo>
                  <a:lnTo>
                    <a:pt x="132" y="7"/>
                  </a:lnTo>
                  <a:lnTo>
                    <a:pt x="122" y="3"/>
                  </a:lnTo>
                  <a:lnTo>
                    <a:pt x="110" y="1"/>
                  </a:lnTo>
                  <a:lnTo>
                    <a:pt x="98" y="1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58" y="1"/>
                  </a:lnTo>
                  <a:lnTo>
                    <a:pt x="42" y="2"/>
                  </a:lnTo>
                  <a:lnTo>
                    <a:pt x="0" y="422"/>
                  </a:lnTo>
                  <a:lnTo>
                    <a:pt x="93" y="422"/>
                  </a:lnTo>
                  <a:lnTo>
                    <a:pt x="113" y="140"/>
                  </a:lnTo>
                  <a:lnTo>
                    <a:pt x="201" y="353"/>
                  </a:lnTo>
                  <a:lnTo>
                    <a:pt x="201" y="353"/>
                  </a:lnTo>
                  <a:lnTo>
                    <a:pt x="204" y="359"/>
                  </a:lnTo>
                  <a:lnTo>
                    <a:pt x="208" y="364"/>
                  </a:lnTo>
                  <a:lnTo>
                    <a:pt x="213" y="368"/>
                  </a:lnTo>
                  <a:lnTo>
                    <a:pt x="218" y="371"/>
                  </a:lnTo>
                  <a:lnTo>
                    <a:pt x="224" y="373"/>
                  </a:lnTo>
                  <a:lnTo>
                    <a:pt x="231" y="376"/>
                  </a:lnTo>
                  <a:lnTo>
                    <a:pt x="239" y="377"/>
                  </a:lnTo>
                  <a:lnTo>
                    <a:pt x="248" y="377"/>
                  </a:lnTo>
                  <a:lnTo>
                    <a:pt x="248" y="377"/>
                  </a:lnTo>
                  <a:lnTo>
                    <a:pt x="257" y="377"/>
                  </a:lnTo>
                  <a:lnTo>
                    <a:pt x="266" y="376"/>
                  </a:lnTo>
                  <a:lnTo>
                    <a:pt x="273" y="373"/>
                  </a:lnTo>
                  <a:lnTo>
                    <a:pt x="279" y="371"/>
                  </a:lnTo>
                  <a:lnTo>
                    <a:pt x="284" y="368"/>
                  </a:lnTo>
                  <a:lnTo>
                    <a:pt x="288" y="364"/>
                  </a:lnTo>
                  <a:lnTo>
                    <a:pt x="291" y="359"/>
                  </a:lnTo>
                  <a:lnTo>
                    <a:pt x="294" y="353"/>
                  </a:lnTo>
                  <a:lnTo>
                    <a:pt x="382" y="140"/>
                  </a:lnTo>
                  <a:lnTo>
                    <a:pt x="403" y="422"/>
                  </a:lnTo>
                  <a:lnTo>
                    <a:pt x="496" y="422"/>
                  </a:lnTo>
                  <a:lnTo>
                    <a:pt x="454" y="2"/>
                  </a:lnTo>
                  <a:lnTo>
                    <a:pt x="454" y="2"/>
                  </a:lnTo>
                  <a:lnTo>
                    <a:pt x="438" y="1"/>
                  </a:lnTo>
                  <a:lnTo>
                    <a:pt x="412" y="0"/>
                  </a:lnTo>
                  <a:lnTo>
                    <a:pt x="412" y="0"/>
                  </a:lnTo>
                  <a:lnTo>
                    <a:pt x="397" y="1"/>
                  </a:lnTo>
                  <a:lnTo>
                    <a:pt x="385" y="1"/>
                  </a:lnTo>
                  <a:lnTo>
                    <a:pt x="374" y="3"/>
                  </a:lnTo>
                  <a:lnTo>
                    <a:pt x="365" y="7"/>
                  </a:lnTo>
                  <a:lnTo>
                    <a:pt x="356" y="11"/>
                  </a:lnTo>
                  <a:lnTo>
                    <a:pt x="348" y="19"/>
                  </a:lnTo>
                  <a:lnTo>
                    <a:pt x="342" y="28"/>
                  </a:lnTo>
                  <a:lnTo>
                    <a:pt x="337" y="39"/>
                  </a:lnTo>
                  <a:lnTo>
                    <a:pt x="255" y="24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>
                <a:solidFill>
                  <a:srgbClr val="005EB8"/>
                </a:solidFill>
              </a:endParaRPr>
            </a:p>
          </p:txBody>
        </p:sp>
        <p:sp>
          <p:nvSpPr>
            <p:cNvPr id="55" name="Freeform 54"/>
            <p:cNvSpPr>
              <a:spLocks/>
            </p:cNvSpPr>
            <p:nvPr userDrawn="1"/>
          </p:nvSpPr>
          <p:spPr bwMode="auto">
            <a:xfrm>
              <a:off x="4671" y="4034"/>
              <a:ext cx="43" cy="29"/>
            </a:xfrm>
            <a:custGeom>
              <a:avLst/>
              <a:gdLst>
                <a:gd name="T0" fmla="*/ 171 w 171"/>
                <a:gd name="T1" fmla="*/ 93 h 116"/>
                <a:gd name="T2" fmla="*/ 171 w 171"/>
                <a:gd name="T3" fmla="*/ 93 h 116"/>
                <a:gd name="T4" fmla="*/ 151 w 171"/>
                <a:gd name="T5" fmla="*/ 99 h 116"/>
                <a:gd name="T6" fmla="*/ 125 w 171"/>
                <a:gd name="T7" fmla="*/ 108 h 116"/>
                <a:gd name="T8" fmla="*/ 110 w 171"/>
                <a:gd name="T9" fmla="*/ 111 h 116"/>
                <a:gd name="T10" fmla="*/ 96 w 171"/>
                <a:gd name="T11" fmla="*/ 114 h 116"/>
                <a:gd name="T12" fmla="*/ 82 w 171"/>
                <a:gd name="T13" fmla="*/ 116 h 116"/>
                <a:gd name="T14" fmla="*/ 67 w 171"/>
                <a:gd name="T15" fmla="*/ 116 h 116"/>
                <a:gd name="T16" fmla="*/ 67 w 171"/>
                <a:gd name="T17" fmla="*/ 116 h 116"/>
                <a:gd name="T18" fmla="*/ 54 w 171"/>
                <a:gd name="T19" fmla="*/ 116 h 116"/>
                <a:gd name="T20" fmla="*/ 41 w 171"/>
                <a:gd name="T21" fmla="*/ 114 h 116"/>
                <a:gd name="T22" fmla="*/ 30 w 171"/>
                <a:gd name="T23" fmla="*/ 110 h 116"/>
                <a:gd name="T24" fmla="*/ 24 w 171"/>
                <a:gd name="T25" fmla="*/ 108 h 116"/>
                <a:gd name="T26" fmla="*/ 19 w 171"/>
                <a:gd name="T27" fmla="*/ 105 h 116"/>
                <a:gd name="T28" fmla="*/ 15 w 171"/>
                <a:gd name="T29" fmla="*/ 101 h 116"/>
                <a:gd name="T30" fmla="*/ 11 w 171"/>
                <a:gd name="T31" fmla="*/ 97 h 116"/>
                <a:gd name="T32" fmla="*/ 8 w 171"/>
                <a:gd name="T33" fmla="*/ 92 h 116"/>
                <a:gd name="T34" fmla="*/ 5 w 171"/>
                <a:gd name="T35" fmla="*/ 87 h 116"/>
                <a:gd name="T36" fmla="*/ 3 w 171"/>
                <a:gd name="T37" fmla="*/ 82 h 116"/>
                <a:gd name="T38" fmla="*/ 2 w 171"/>
                <a:gd name="T39" fmla="*/ 76 h 116"/>
                <a:gd name="T40" fmla="*/ 1 w 171"/>
                <a:gd name="T41" fmla="*/ 69 h 116"/>
                <a:gd name="T42" fmla="*/ 0 w 171"/>
                <a:gd name="T43" fmla="*/ 61 h 116"/>
                <a:gd name="T44" fmla="*/ 0 w 171"/>
                <a:gd name="T45" fmla="*/ 61 h 116"/>
                <a:gd name="T46" fmla="*/ 1 w 171"/>
                <a:gd name="T47" fmla="*/ 49 h 116"/>
                <a:gd name="T48" fmla="*/ 4 w 171"/>
                <a:gd name="T49" fmla="*/ 38 h 116"/>
                <a:gd name="T50" fmla="*/ 6 w 171"/>
                <a:gd name="T51" fmla="*/ 33 h 116"/>
                <a:gd name="T52" fmla="*/ 9 w 171"/>
                <a:gd name="T53" fmla="*/ 27 h 116"/>
                <a:gd name="T54" fmla="*/ 13 w 171"/>
                <a:gd name="T55" fmla="*/ 23 h 116"/>
                <a:gd name="T56" fmla="*/ 16 w 171"/>
                <a:gd name="T57" fmla="*/ 19 h 116"/>
                <a:gd name="T58" fmla="*/ 21 w 171"/>
                <a:gd name="T59" fmla="*/ 16 h 116"/>
                <a:gd name="T60" fmla="*/ 26 w 171"/>
                <a:gd name="T61" fmla="*/ 13 h 116"/>
                <a:gd name="T62" fmla="*/ 33 w 171"/>
                <a:gd name="T63" fmla="*/ 10 h 116"/>
                <a:gd name="T64" fmla="*/ 39 w 171"/>
                <a:gd name="T65" fmla="*/ 8 h 116"/>
                <a:gd name="T66" fmla="*/ 55 w 171"/>
                <a:gd name="T67" fmla="*/ 5 h 116"/>
                <a:gd name="T68" fmla="*/ 72 w 171"/>
                <a:gd name="T69" fmla="*/ 3 h 116"/>
                <a:gd name="T70" fmla="*/ 171 w 171"/>
                <a:gd name="T71" fmla="*/ 0 h 116"/>
                <a:gd name="T72" fmla="*/ 171 w 171"/>
                <a:gd name="T73" fmla="*/ 93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71" h="116">
                  <a:moveTo>
                    <a:pt x="171" y="93"/>
                  </a:moveTo>
                  <a:lnTo>
                    <a:pt x="171" y="93"/>
                  </a:lnTo>
                  <a:lnTo>
                    <a:pt x="151" y="99"/>
                  </a:lnTo>
                  <a:lnTo>
                    <a:pt x="125" y="108"/>
                  </a:lnTo>
                  <a:lnTo>
                    <a:pt x="110" y="111"/>
                  </a:lnTo>
                  <a:lnTo>
                    <a:pt x="96" y="114"/>
                  </a:lnTo>
                  <a:lnTo>
                    <a:pt x="82" y="116"/>
                  </a:lnTo>
                  <a:lnTo>
                    <a:pt x="67" y="116"/>
                  </a:lnTo>
                  <a:lnTo>
                    <a:pt x="67" y="116"/>
                  </a:lnTo>
                  <a:lnTo>
                    <a:pt x="54" y="116"/>
                  </a:lnTo>
                  <a:lnTo>
                    <a:pt x="41" y="114"/>
                  </a:lnTo>
                  <a:lnTo>
                    <a:pt x="30" y="110"/>
                  </a:lnTo>
                  <a:lnTo>
                    <a:pt x="24" y="108"/>
                  </a:lnTo>
                  <a:lnTo>
                    <a:pt x="19" y="105"/>
                  </a:lnTo>
                  <a:lnTo>
                    <a:pt x="15" y="101"/>
                  </a:lnTo>
                  <a:lnTo>
                    <a:pt x="11" y="97"/>
                  </a:lnTo>
                  <a:lnTo>
                    <a:pt x="8" y="92"/>
                  </a:lnTo>
                  <a:lnTo>
                    <a:pt x="5" y="87"/>
                  </a:lnTo>
                  <a:lnTo>
                    <a:pt x="3" y="82"/>
                  </a:lnTo>
                  <a:lnTo>
                    <a:pt x="2" y="76"/>
                  </a:lnTo>
                  <a:lnTo>
                    <a:pt x="1" y="69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1" y="49"/>
                  </a:lnTo>
                  <a:lnTo>
                    <a:pt x="4" y="38"/>
                  </a:lnTo>
                  <a:lnTo>
                    <a:pt x="6" y="33"/>
                  </a:lnTo>
                  <a:lnTo>
                    <a:pt x="9" y="27"/>
                  </a:lnTo>
                  <a:lnTo>
                    <a:pt x="13" y="23"/>
                  </a:lnTo>
                  <a:lnTo>
                    <a:pt x="16" y="19"/>
                  </a:lnTo>
                  <a:lnTo>
                    <a:pt x="21" y="16"/>
                  </a:lnTo>
                  <a:lnTo>
                    <a:pt x="26" y="13"/>
                  </a:lnTo>
                  <a:lnTo>
                    <a:pt x="33" y="10"/>
                  </a:lnTo>
                  <a:lnTo>
                    <a:pt x="39" y="8"/>
                  </a:lnTo>
                  <a:lnTo>
                    <a:pt x="55" y="5"/>
                  </a:lnTo>
                  <a:lnTo>
                    <a:pt x="72" y="3"/>
                  </a:lnTo>
                  <a:lnTo>
                    <a:pt x="171" y="0"/>
                  </a:lnTo>
                  <a:lnTo>
                    <a:pt x="171" y="9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>
                <a:solidFill>
                  <a:srgbClr val="005EB8"/>
                </a:solidFill>
              </a:endParaRPr>
            </a:p>
          </p:txBody>
        </p:sp>
        <p:sp>
          <p:nvSpPr>
            <p:cNvPr id="56" name="Freeform 55"/>
            <p:cNvSpPr>
              <a:spLocks/>
            </p:cNvSpPr>
            <p:nvPr userDrawn="1"/>
          </p:nvSpPr>
          <p:spPr bwMode="auto">
            <a:xfrm>
              <a:off x="4649" y="3974"/>
              <a:ext cx="88" cy="107"/>
            </a:xfrm>
            <a:custGeom>
              <a:avLst/>
              <a:gdLst>
                <a:gd name="T0" fmla="*/ 205 w 352"/>
                <a:gd name="T1" fmla="*/ 0 h 428"/>
                <a:gd name="T2" fmla="*/ 147 w 352"/>
                <a:gd name="T3" fmla="*/ 4 h 428"/>
                <a:gd name="T4" fmla="*/ 97 w 352"/>
                <a:gd name="T5" fmla="*/ 12 h 428"/>
                <a:gd name="T6" fmla="*/ 58 w 352"/>
                <a:gd name="T7" fmla="*/ 23 h 428"/>
                <a:gd name="T8" fmla="*/ 33 w 352"/>
                <a:gd name="T9" fmla="*/ 33 h 428"/>
                <a:gd name="T10" fmla="*/ 52 w 352"/>
                <a:gd name="T11" fmla="*/ 102 h 428"/>
                <a:gd name="T12" fmla="*/ 92 w 352"/>
                <a:gd name="T13" fmla="*/ 91 h 428"/>
                <a:gd name="T14" fmla="*/ 133 w 352"/>
                <a:gd name="T15" fmla="*/ 82 h 428"/>
                <a:gd name="T16" fmla="*/ 179 w 352"/>
                <a:gd name="T17" fmla="*/ 79 h 428"/>
                <a:gd name="T18" fmla="*/ 197 w 352"/>
                <a:gd name="T19" fmla="*/ 80 h 428"/>
                <a:gd name="T20" fmla="*/ 221 w 352"/>
                <a:gd name="T21" fmla="*/ 84 h 428"/>
                <a:gd name="T22" fmla="*/ 234 w 352"/>
                <a:gd name="T23" fmla="*/ 90 h 428"/>
                <a:gd name="T24" fmla="*/ 244 w 352"/>
                <a:gd name="T25" fmla="*/ 98 h 428"/>
                <a:gd name="T26" fmla="*/ 251 w 352"/>
                <a:gd name="T27" fmla="*/ 108 h 428"/>
                <a:gd name="T28" fmla="*/ 256 w 352"/>
                <a:gd name="T29" fmla="*/ 120 h 428"/>
                <a:gd name="T30" fmla="*/ 260 w 352"/>
                <a:gd name="T31" fmla="*/ 137 h 428"/>
                <a:gd name="T32" fmla="*/ 260 w 352"/>
                <a:gd name="T33" fmla="*/ 176 h 428"/>
                <a:gd name="T34" fmla="*/ 179 w 352"/>
                <a:gd name="T35" fmla="*/ 176 h 428"/>
                <a:gd name="T36" fmla="*/ 132 w 352"/>
                <a:gd name="T37" fmla="*/ 179 h 428"/>
                <a:gd name="T38" fmla="*/ 93 w 352"/>
                <a:gd name="T39" fmla="*/ 187 h 428"/>
                <a:gd name="T40" fmla="*/ 61 w 352"/>
                <a:gd name="T41" fmla="*/ 200 h 428"/>
                <a:gd name="T42" fmla="*/ 38 w 352"/>
                <a:gd name="T43" fmla="*/ 216 h 428"/>
                <a:gd name="T44" fmla="*/ 20 w 352"/>
                <a:gd name="T45" fmla="*/ 236 h 428"/>
                <a:gd name="T46" fmla="*/ 9 w 352"/>
                <a:gd name="T47" fmla="*/ 257 h 428"/>
                <a:gd name="T48" fmla="*/ 2 w 352"/>
                <a:gd name="T49" fmla="*/ 282 h 428"/>
                <a:gd name="T50" fmla="*/ 0 w 352"/>
                <a:gd name="T51" fmla="*/ 307 h 428"/>
                <a:gd name="T52" fmla="*/ 1 w 352"/>
                <a:gd name="T53" fmla="*/ 323 h 428"/>
                <a:gd name="T54" fmla="*/ 7 w 352"/>
                <a:gd name="T55" fmla="*/ 352 h 428"/>
                <a:gd name="T56" fmla="*/ 19 w 352"/>
                <a:gd name="T57" fmla="*/ 376 h 428"/>
                <a:gd name="T58" fmla="*/ 35 w 352"/>
                <a:gd name="T59" fmla="*/ 394 h 428"/>
                <a:gd name="T60" fmla="*/ 54 w 352"/>
                <a:gd name="T61" fmla="*/ 408 h 428"/>
                <a:gd name="T62" fmla="*/ 77 w 352"/>
                <a:gd name="T63" fmla="*/ 418 h 428"/>
                <a:gd name="T64" fmla="*/ 101 w 352"/>
                <a:gd name="T65" fmla="*/ 424 h 428"/>
                <a:gd name="T66" fmla="*/ 126 w 352"/>
                <a:gd name="T67" fmla="*/ 427 h 428"/>
                <a:gd name="T68" fmla="*/ 138 w 352"/>
                <a:gd name="T69" fmla="*/ 428 h 428"/>
                <a:gd name="T70" fmla="*/ 164 w 352"/>
                <a:gd name="T71" fmla="*/ 426 h 428"/>
                <a:gd name="T72" fmla="*/ 209 w 352"/>
                <a:gd name="T73" fmla="*/ 418 h 428"/>
                <a:gd name="T74" fmla="*/ 241 w 352"/>
                <a:gd name="T75" fmla="*/ 406 h 428"/>
                <a:gd name="T76" fmla="*/ 260 w 352"/>
                <a:gd name="T77" fmla="*/ 397 h 428"/>
                <a:gd name="T78" fmla="*/ 264 w 352"/>
                <a:gd name="T79" fmla="*/ 396 h 428"/>
                <a:gd name="T80" fmla="*/ 270 w 352"/>
                <a:gd name="T81" fmla="*/ 398 h 428"/>
                <a:gd name="T82" fmla="*/ 284 w 352"/>
                <a:gd name="T83" fmla="*/ 404 h 428"/>
                <a:gd name="T84" fmla="*/ 311 w 352"/>
                <a:gd name="T85" fmla="*/ 411 h 428"/>
                <a:gd name="T86" fmla="*/ 352 w 352"/>
                <a:gd name="T87" fmla="*/ 413 h 428"/>
                <a:gd name="T88" fmla="*/ 352 w 352"/>
                <a:gd name="T89" fmla="*/ 122 h 428"/>
                <a:gd name="T90" fmla="*/ 350 w 352"/>
                <a:gd name="T91" fmla="*/ 92 h 428"/>
                <a:gd name="T92" fmla="*/ 343 w 352"/>
                <a:gd name="T93" fmla="*/ 66 h 428"/>
                <a:gd name="T94" fmla="*/ 331 w 352"/>
                <a:gd name="T95" fmla="*/ 45 h 428"/>
                <a:gd name="T96" fmla="*/ 314 w 352"/>
                <a:gd name="T97" fmla="*/ 29 h 428"/>
                <a:gd name="T98" fmla="*/ 293 w 352"/>
                <a:gd name="T99" fmla="*/ 15 h 428"/>
                <a:gd name="T100" fmla="*/ 268 w 352"/>
                <a:gd name="T101" fmla="*/ 7 h 428"/>
                <a:gd name="T102" fmla="*/ 238 w 352"/>
                <a:gd name="T103" fmla="*/ 2 h 428"/>
                <a:gd name="T104" fmla="*/ 205 w 352"/>
                <a:gd name="T105" fmla="*/ 0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52" h="428">
                  <a:moveTo>
                    <a:pt x="205" y="0"/>
                  </a:moveTo>
                  <a:lnTo>
                    <a:pt x="205" y="0"/>
                  </a:lnTo>
                  <a:lnTo>
                    <a:pt x="176" y="1"/>
                  </a:lnTo>
                  <a:lnTo>
                    <a:pt x="147" y="4"/>
                  </a:lnTo>
                  <a:lnTo>
                    <a:pt x="121" y="7"/>
                  </a:lnTo>
                  <a:lnTo>
                    <a:pt x="97" y="12"/>
                  </a:lnTo>
                  <a:lnTo>
                    <a:pt x="77" y="17"/>
                  </a:lnTo>
                  <a:lnTo>
                    <a:pt x="58" y="23"/>
                  </a:lnTo>
                  <a:lnTo>
                    <a:pt x="44" y="28"/>
                  </a:lnTo>
                  <a:lnTo>
                    <a:pt x="33" y="33"/>
                  </a:lnTo>
                  <a:lnTo>
                    <a:pt x="52" y="102"/>
                  </a:lnTo>
                  <a:lnTo>
                    <a:pt x="52" y="102"/>
                  </a:lnTo>
                  <a:lnTo>
                    <a:pt x="63" y="98"/>
                  </a:lnTo>
                  <a:lnTo>
                    <a:pt x="92" y="91"/>
                  </a:lnTo>
                  <a:lnTo>
                    <a:pt x="111" y="86"/>
                  </a:lnTo>
                  <a:lnTo>
                    <a:pt x="133" y="82"/>
                  </a:lnTo>
                  <a:lnTo>
                    <a:pt x="155" y="80"/>
                  </a:lnTo>
                  <a:lnTo>
                    <a:pt x="179" y="79"/>
                  </a:lnTo>
                  <a:lnTo>
                    <a:pt x="179" y="79"/>
                  </a:lnTo>
                  <a:lnTo>
                    <a:pt x="197" y="80"/>
                  </a:lnTo>
                  <a:lnTo>
                    <a:pt x="214" y="82"/>
                  </a:lnTo>
                  <a:lnTo>
                    <a:pt x="221" y="84"/>
                  </a:lnTo>
                  <a:lnTo>
                    <a:pt x="228" y="86"/>
                  </a:lnTo>
                  <a:lnTo>
                    <a:pt x="234" y="90"/>
                  </a:lnTo>
                  <a:lnTo>
                    <a:pt x="239" y="94"/>
                  </a:lnTo>
                  <a:lnTo>
                    <a:pt x="244" y="98"/>
                  </a:lnTo>
                  <a:lnTo>
                    <a:pt x="248" y="102"/>
                  </a:lnTo>
                  <a:lnTo>
                    <a:pt x="251" y="108"/>
                  </a:lnTo>
                  <a:lnTo>
                    <a:pt x="254" y="114"/>
                  </a:lnTo>
                  <a:lnTo>
                    <a:pt x="256" y="120"/>
                  </a:lnTo>
                  <a:lnTo>
                    <a:pt x="258" y="129"/>
                  </a:lnTo>
                  <a:lnTo>
                    <a:pt x="260" y="137"/>
                  </a:lnTo>
                  <a:lnTo>
                    <a:pt x="260" y="146"/>
                  </a:lnTo>
                  <a:lnTo>
                    <a:pt x="260" y="176"/>
                  </a:lnTo>
                  <a:lnTo>
                    <a:pt x="179" y="176"/>
                  </a:lnTo>
                  <a:lnTo>
                    <a:pt x="179" y="176"/>
                  </a:lnTo>
                  <a:lnTo>
                    <a:pt x="154" y="177"/>
                  </a:lnTo>
                  <a:lnTo>
                    <a:pt x="132" y="179"/>
                  </a:lnTo>
                  <a:lnTo>
                    <a:pt x="111" y="182"/>
                  </a:lnTo>
                  <a:lnTo>
                    <a:pt x="93" y="187"/>
                  </a:lnTo>
                  <a:lnTo>
                    <a:pt x="77" y="192"/>
                  </a:lnTo>
                  <a:lnTo>
                    <a:pt x="61" y="200"/>
                  </a:lnTo>
                  <a:lnTo>
                    <a:pt x="49" y="207"/>
                  </a:lnTo>
                  <a:lnTo>
                    <a:pt x="38" y="216"/>
                  </a:lnTo>
                  <a:lnTo>
                    <a:pt x="29" y="225"/>
                  </a:lnTo>
                  <a:lnTo>
                    <a:pt x="20" y="236"/>
                  </a:lnTo>
                  <a:lnTo>
                    <a:pt x="14" y="246"/>
                  </a:lnTo>
                  <a:lnTo>
                    <a:pt x="9" y="257"/>
                  </a:lnTo>
                  <a:lnTo>
                    <a:pt x="5" y="270"/>
                  </a:lnTo>
                  <a:lnTo>
                    <a:pt x="2" y="282"/>
                  </a:lnTo>
                  <a:lnTo>
                    <a:pt x="1" y="294"/>
                  </a:lnTo>
                  <a:lnTo>
                    <a:pt x="0" y="307"/>
                  </a:lnTo>
                  <a:lnTo>
                    <a:pt x="0" y="307"/>
                  </a:lnTo>
                  <a:lnTo>
                    <a:pt x="1" y="323"/>
                  </a:lnTo>
                  <a:lnTo>
                    <a:pt x="3" y="338"/>
                  </a:lnTo>
                  <a:lnTo>
                    <a:pt x="7" y="352"/>
                  </a:lnTo>
                  <a:lnTo>
                    <a:pt x="12" y="364"/>
                  </a:lnTo>
                  <a:lnTo>
                    <a:pt x="19" y="376"/>
                  </a:lnTo>
                  <a:lnTo>
                    <a:pt x="27" y="386"/>
                  </a:lnTo>
                  <a:lnTo>
                    <a:pt x="35" y="394"/>
                  </a:lnTo>
                  <a:lnTo>
                    <a:pt x="45" y="401"/>
                  </a:lnTo>
                  <a:lnTo>
                    <a:pt x="54" y="408"/>
                  </a:lnTo>
                  <a:lnTo>
                    <a:pt x="65" y="414"/>
                  </a:lnTo>
                  <a:lnTo>
                    <a:pt x="77" y="418"/>
                  </a:lnTo>
                  <a:lnTo>
                    <a:pt x="89" y="422"/>
                  </a:lnTo>
                  <a:lnTo>
                    <a:pt x="101" y="424"/>
                  </a:lnTo>
                  <a:lnTo>
                    <a:pt x="113" y="426"/>
                  </a:lnTo>
                  <a:lnTo>
                    <a:pt x="126" y="427"/>
                  </a:lnTo>
                  <a:lnTo>
                    <a:pt x="138" y="428"/>
                  </a:lnTo>
                  <a:lnTo>
                    <a:pt x="138" y="428"/>
                  </a:lnTo>
                  <a:lnTo>
                    <a:pt x="151" y="427"/>
                  </a:lnTo>
                  <a:lnTo>
                    <a:pt x="164" y="426"/>
                  </a:lnTo>
                  <a:lnTo>
                    <a:pt x="189" y="423"/>
                  </a:lnTo>
                  <a:lnTo>
                    <a:pt x="209" y="418"/>
                  </a:lnTo>
                  <a:lnTo>
                    <a:pt x="227" y="412"/>
                  </a:lnTo>
                  <a:lnTo>
                    <a:pt x="241" y="406"/>
                  </a:lnTo>
                  <a:lnTo>
                    <a:pt x="252" y="401"/>
                  </a:lnTo>
                  <a:lnTo>
                    <a:pt x="260" y="397"/>
                  </a:lnTo>
                  <a:lnTo>
                    <a:pt x="264" y="396"/>
                  </a:lnTo>
                  <a:lnTo>
                    <a:pt x="264" y="396"/>
                  </a:lnTo>
                  <a:lnTo>
                    <a:pt x="266" y="397"/>
                  </a:lnTo>
                  <a:lnTo>
                    <a:pt x="270" y="398"/>
                  </a:lnTo>
                  <a:lnTo>
                    <a:pt x="276" y="401"/>
                  </a:lnTo>
                  <a:lnTo>
                    <a:pt x="284" y="404"/>
                  </a:lnTo>
                  <a:lnTo>
                    <a:pt x="295" y="407"/>
                  </a:lnTo>
                  <a:lnTo>
                    <a:pt x="311" y="411"/>
                  </a:lnTo>
                  <a:lnTo>
                    <a:pt x="329" y="412"/>
                  </a:lnTo>
                  <a:lnTo>
                    <a:pt x="352" y="413"/>
                  </a:lnTo>
                  <a:lnTo>
                    <a:pt x="352" y="122"/>
                  </a:lnTo>
                  <a:lnTo>
                    <a:pt x="352" y="122"/>
                  </a:lnTo>
                  <a:lnTo>
                    <a:pt x="352" y="106"/>
                  </a:lnTo>
                  <a:lnTo>
                    <a:pt x="350" y="92"/>
                  </a:lnTo>
                  <a:lnTo>
                    <a:pt x="347" y="78"/>
                  </a:lnTo>
                  <a:lnTo>
                    <a:pt x="343" y="66"/>
                  </a:lnTo>
                  <a:lnTo>
                    <a:pt x="337" y="56"/>
                  </a:lnTo>
                  <a:lnTo>
                    <a:pt x="331" y="45"/>
                  </a:lnTo>
                  <a:lnTo>
                    <a:pt x="323" y="36"/>
                  </a:lnTo>
                  <a:lnTo>
                    <a:pt x="314" y="29"/>
                  </a:lnTo>
                  <a:lnTo>
                    <a:pt x="304" y="22"/>
                  </a:lnTo>
                  <a:lnTo>
                    <a:pt x="293" y="15"/>
                  </a:lnTo>
                  <a:lnTo>
                    <a:pt x="281" y="11"/>
                  </a:lnTo>
                  <a:lnTo>
                    <a:pt x="268" y="7"/>
                  </a:lnTo>
                  <a:lnTo>
                    <a:pt x="253" y="4"/>
                  </a:lnTo>
                  <a:lnTo>
                    <a:pt x="238" y="2"/>
                  </a:lnTo>
                  <a:lnTo>
                    <a:pt x="223" y="1"/>
                  </a:lnTo>
                  <a:lnTo>
                    <a:pt x="205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>
                <a:solidFill>
                  <a:srgbClr val="005EB8"/>
                </a:solidFill>
              </a:endParaRPr>
            </a:p>
          </p:txBody>
        </p:sp>
        <p:sp>
          <p:nvSpPr>
            <p:cNvPr id="57" name="Freeform 10"/>
            <p:cNvSpPr>
              <a:spLocks/>
            </p:cNvSpPr>
            <p:nvPr userDrawn="1"/>
          </p:nvSpPr>
          <p:spPr bwMode="auto">
            <a:xfrm>
              <a:off x="4936" y="4034"/>
              <a:ext cx="43" cy="29"/>
            </a:xfrm>
            <a:custGeom>
              <a:avLst/>
              <a:gdLst>
                <a:gd name="T0" fmla="*/ 171 w 171"/>
                <a:gd name="T1" fmla="*/ 93 h 116"/>
                <a:gd name="T2" fmla="*/ 171 w 171"/>
                <a:gd name="T3" fmla="*/ 93 h 116"/>
                <a:gd name="T4" fmla="*/ 152 w 171"/>
                <a:gd name="T5" fmla="*/ 99 h 116"/>
                <a:gd name="T6" fmla="*/ 125 w 171"/>
                <a:gd name="T7" fmla="*/ 108 h 116"/>
                <a:gd name="T8" fmla="*/ 111 w 171"/>
                <a:gd name="T9" fmla="*/ 111 h 116"/>
                <a:gd name="T10" fmla="*/ 95 w 171"/>
                <a:gd name="T11" fmla="*/ 114 h 116"/>
                <a:gd name="T12" fmla="*/ 81 w 171"/>
                <a:gd name="T13" fmla="*/ 116 h 116"/>
                <a:gd name="T14" fmla="*/ 68 w 171"/>
                <a:gd name="T15" fmla="*/ 116 h 116"/>
                <a:gd name="T16" fmla="*/ 68 w 171"/>
                <a:gd name="T17" fmla="*/ 116 h 116"/>
                <a:gd name="T18" fmla="*/ 54 w 171"/>
                <a:gd name="T19" fmla="*/ 116 h 116"/>
                <a:gd name="T20" fmla="*/ 41 w 171"/>
                <a:gd name="T21" fmla="*/ 114 h 116"/>
                <a:gd name="T22" fmla="*/ 29 w 171"/>
                <a:gd name="T23" fmla="*/ 110 h 116"/>
                <a:gd name="T24" fmla="*/ 24 w 171"/>
                <a:gd name="T25" fmla="*/ 108 h 116"/>
                <a:gd name="T26" fmla="*/ 20 w 171"/>
                <a:gd name="T27" fmla="*/ 105 h 116"/>
                <a:gd name="T28" fmla="*/ 16 w 171"/>
                <a:gd name="T29" fmla="*/ 101 h 116"/>
                <a:gd name="T30" fmla="*/ 12 w 171"/>
                <a:gd name="T31" fmla="*/ 97 h 116"/>
                <a:gd name="T32" fmla="*/ 9 w 171"/>
                <a:gd name="T33" fmla="*/ 92 h 116"/>
                <a:gd name="T34" fmla="*/ 6 w 171"/>
                <a:gd name="T35" fmla="*/ 87 h 116"/>
                <a:gd name="T36" fmla="*/ 3 w 171"/>
                <a:gd name="T37" fmla="*/ 82 h 116"/>
                <a:gd name="T38" fmla="*/ 1 w 171"/>
                <a:gd name="T39" fmla="*/ 76 h 116"/>
                <a:gd name="T40" fmla="*/ 0 w 171"/>
                <a:gd name="T41" fmla="*/ 69 h 116"/>
                <a:gd name="T42" fmla="*/ 0 w 171"/>
                <a:gd name="T43" fmla="*/ 61 h 116"/>
                <a:gd name="T44" fmla="*/ 0 w 171"/>
                <a:gd name="T45" fmla="*/ 61 h 116"/>
                <a:gd name="T46" fmla="*/ 1 w 171"/>
                <a:gd name="T47" fmla="*/ 49 h 116"/>
                <a:gd name="T48" fmla="*/ 4 w 171"/>
                <a:gd name="T49" fmla="*/ 38 h 116"/>
                <a:gd name="T50" fmla="*/ 7 w 171"/>
                <a:gd name="T51" fmla="*/ 33 h 116"/>
                <a:gd name="T52" fmla="*/ 10 w 171"/>
                <a:gd name="T53" fmla="*/ 27 h 116"/>
                <a:gd name="T54" fmla="*/ 13 w 171"/>
                <a:gd name="T55" fmla="*/ 23 h 116"/>
                <a:gd name="T56" fmla="*/ 17 w 171"/>
                <a:gd name="T57" fmla="*/ 19 h 116"/>
                <a:gd name="T58" fmla="*/ 22 w 171"/>
                <a:gd name="T59" fmla="*/ 16 h 116"/>
                <a:gd name="T60" fmla="*/ 27 w 171"/>
                <a:gd name="T61" fmla="*/ 13 h 116"/>
                <a:gd name="T62" fmla="*/ 33 w 171"/>
                <a:gd name="T63" fmla="*/ 10 h 116"/>
                <a:gd name="T64" fmla="*/ 39 w 171"/>
                <a:gd name="T65" fmla="*/ 8 h 116"/>
                <a:gd name="T66" fmla="*/ 55 w 171"/>
                <a:gd name="T67" fmla="*/ 5 h 116"/>
                <a:gd name="T68" fmla="*/ 73 w 171"/>
                <a:gd name="T69" fmla="*/ 3 h 116"/>
                <a:gd name="T70" fmla="*/ 171 w 171"/>
                <a:gd name="T71" fmla="*/ 0 h 116"/>
                <a:gd name="T72" fmla="*/ 171 w 171"/>
                <a:gd name="T73" fmla="*/ 93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71" h="116">
                  <a:moveTo>
                    <a:pt x="171" y="93"/>
                  </a:moveTo>
                  <a:lnTo>
                    <a:pt x="171" y="93"/>
                  </a:lnTo>
                  <a:lnTo>
                    <a:pt x="152" y="99"/>
                  </a:lnTo>
                  <a:lnTo>
                    <a:pt x="125" y="108"/>
                  </a:lnTo>
                  <a:lnTo>
                    <a:pt x="111" y="111"/>
                  </a:lnTo>
                  <a:lnTo>
                    <a:pt x="95" y="114"/>
                  </a:lnTo>
                  <a:lnTo>
                    <a:pt x="81" y="116"/>
                  </a:lnTo>
                  <a:lnTo>
                    <a:pt x="68" y="116"/>
                  </a:lnTo>
                  <a:lnTo>
                    <a:pt x="68" y="116"/>
                  </a:lnTo>
                  <a:lnTo>
                    <a:pt x="54" y="116"/>
                  </a:lnTo>
                  <a:lnTo>
                    <a:pt x="41" y="114"/>
                  </a:lnTo>
                  <a:lnTo>
                    <a:pt x="29" y="110"/>
                  </a:lnTo>
                  <a:lnTo>
                    <a:pt x="24" y="108"/>
                  </a:lnTo>
                  <a:lnTo>
                    <a:pt x="20" y="105"/>
                  </a:lnTo>
                  <a:lnTo>
                    <a:pt x="16" y="101"/>
                  </a:lnTo>
                  <a:lnTo>
                    <a:pt x="12" y="97"/>
                  </a:lnTo>
                  <a:lnTo>
                    <a:pt x="9" y="92"/>
                  </a:lnTo>
                  <a:lnTo>
                    <a:pt x="6" y="87"/>
                  </a:lnTo>
                  <a:lnTo>
                    <a:pt x="3" y="82"/>
                  </a:lnTo>
                  <a:lnTo>
                    <a:pt x="1" y="76"/>
                  </a:lnTo>
                  <a:lnTo>
                    <a:pt x="0" y="69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1" y="49"/>
                  </a:lnTo>
                  <a:lnTo>
                    <a:pt x="4" y="38"/>
                  </a:lnTo>
                  <a:lnTo>
                    <a:pt x="7" y="33"/>
                  </a:lnTo>
                  <a:lnTo>
                    <a:pt x="10" y="27"/>
                  </a:lnTo>
                  <a:lnTo>
                    <a:pt x="13" y="23"/>
                  </a:lnTo>
                  <a:lnTo>
                    <a:pt x="17" y="19"/>
                  </a:lnTo>
                  <a:lnTo>
                    <a:pt x="22" y="16"/>
                  </a:lnTo>
                  <a:lnTo>
                    <a:pt x="27" y="13"/>
                  </a:lnTo>
                  <a:lnTo>
                    <a:pt x="33" y="10"/>
                  </a:lnTo>
                  <a:lnTo>
                    <a:pt x="39" y="8"/>
                  </a:lnTo>
                  <a:lnTo>
                    <a:pt x="55" y="5"/>
                  </a:lnTo>
                  <a:lnTo>
                    <a:pt x="73" y="3"/>
                  </a:lnTo>
                  <a:lnTo>
                    <a:pt x="171" y="0"/>
                  </a:lnTo>
                  <a:lnTo>
                    <a:pt x="171" y="9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>
                <a:solidFill>
                  <a:srgbClr val="005EB8"/>
                </a:solidFill>
              </a:endParaRPr>
            </a:p>
          </p:txBody>
        </p:sp>
        <p:sp>
          <p:nvSpPr>
            <p:cNvPr id="58" name="Freeform 11"/>
            <p:cNvSpPr>
              <a:spLocks/>
            </p:cNvSpPr>
            <p:nvPr userDrawn="1"/>
          </p:nvSpPr>
          <p:spPr bwMode="auto">
            <a:xfrm>
              <a:off x="4914" y="3974"/>
              <a:ext cx="88" cy="107"/>
            </a:xfrm>
            <a:custGeom>
              <a:avLst/>
              <a:gdLst>
                <a:gd name="T0" fmla="*/ 206 w 353"/>
                <a:gd name="T1" fmla="*/ 0 h 428"/>
                <a:gd name="T2" fmla="*/ 148 w 353"/>
                <a:gd name="T3" fmla="*/ 4 h 428"/>
                <a:gd name="T4" fmla="*/ 98 w 353"/>
                <a:gd name="T5" fmla="*/ 12 h 428"/>
                <a:gd name="T6" fmla="*/ 59 w 353"/>
                <a:gd name="T7" fmla="*/ 23 h 428"/>
                <a:gd name="T8" fmla="*/ 33 w 353"/>
                <a:gd name="T9" fmla="*/ 33 h 428"/>
                <a:gd name="T10" fmla="*/ 53 w 353"/>
                <a:gd name="T11" fmla="*/ 102 h 428"/>
                <a:gd name="T12" fmla="*/ 92 w 353"/>
                <a:gd name="T13" fmla="*/ 91 h 428"/>
                <a:gd name="T14" fmla="*/ 132 w 353"/>
                <a:gd name="T15" fmla="*/ 82 h 428"/>
                <a:gd name="T16" fmla="*/ 178 w 353"/>
                <a:gd name="T17" fmla="*/ 79 h 428"/>
                <a:gd name="T18" fmla="*/ 198 w 353"/>
                <a:gd name="T19" fmla="*/ 80 h 428"/>
                <a:gd name="T20" fmla="*/ 221 w 353"/>
                <a:gd name="T21" fmla="*/ 84 h 428"/>
                <a:gd name="T22" fmla="*/ 233 w 353"/>
                <a:gd name="T23" fmla="*/ 90 h 428"/>
                <a:gd name="T24" fmla="*/ 244 w 353"/>
                <a:gd name="T25" fmla="*/ 98 h 428"/>
                <a:gd name="T26" fmla="*/ 252 w 353"/>
                <a:gd name="T27" fmla="*/ 108 h 428"/>
                <a:gd name="T28" fmla="*/ 257 w 353"/>
                <a:gd name="T29" fmla="*/ 120 h 428"/>
                <a:gd name="T30" fmla="*/ 259 w 353"/>
                <a:gd name="T31" fmla="*/ 137 h 428"/>
                <a:gd name="T32" fmla="*/ 260 w 353"/>
                <a:gd name="T33" fmla="*/ 176 h 428"/>
                <a:gd name="T34" fmla="*/ 178 w 353"/>
                <a:gd name="T35" fmla="*/ 176 h 428"/>
                <a:gd name="T36" fmla="*/ 131 w 353"/>
                <a:gd name="T37" fmla="*/ 179 h 428"/>
                <a:gd name="T38" fmla="*/ 92 w 353"/>
                <a:gd name="T39" fmla="*/ 187 h 428"/>
                <a:gd name="T40" fmla="*/ 62 w 353"/>
                <a:gd name="T41" fmla="*/ 200 h 428"/>
                <a:gd name="T42" fmla="*/ 38 w 353"/>
                <a:gd name="T43" fmla="*/ 216 h 428"/>
                <a:gd name="T44" fmla="*/ 21 w 353"/>
                <a:gd name="T45" fmla="*/ 236 h 428"/>
                <a:gd name="T46" fmla="*/ 9 w 353"/>
                <a:gd name="T47" fmla="*/ 257 h 428"/>
                <a:gd name="T48" fmla="*/ 3 w 353"/>
                <a:gd name="T49" fmla="*/ 282 h 428"/>
                <a:gd name="T50" fmla="*/ 0 w 353"/>
                <a:gd name="T51" fmla="*/ 307 h 428"/>
                <a:gd name="T52" fmla="*/ 2 w 353"/>
                <a:gd name="T53" fmla="*/ 323 h 428"/>
                <a:gd name="T54" fmla="*/ 8 w 353"/>
                <a:gd name="T55" fmla="*/ 352 h 428"/>
                <a:gd name="T56" fmla="*/ 19 w 353"/>
                <a:gd name="T57" fmla="*/ 376 h 428"/>
                <a:gd name="T58" fmla="*/ 35 w 353"/>
                <a:gd name="T59" fmla="*/ 394 h 428"/>
                <a:gd name="T60" fmla="*/ 55 w 353"/>
                <a:gd name="T61" fmla="*/ 408 h 428"/>
                <a:gd name="T62" fmla="*/ 77 w 353"/>
                <a:gd name="T63" fmla="*/ 418 h 428"/>
                <a:gd name="T64" fmla="*/ 101 w 353"/>
                <a:gd name="T65" fmla="*/ 424 h 428"/>
                <a:gd name="T66" fmla="*/ 125 w 353"/>
                <a:gd name="T67" fmla="*/ 427 h 428"/>
                <a:gd name="T68" fmla="*/ 137 w 353"/>
                <a:gd name="T69" fmla="*/ 428 h 428"/>
                <a:gd name="T70" fmla="*/ 165 w 353"/>
                <a:gd name="T71" fmla="*/ 426 h 428"/>
                <a:gd name="T72" fmla="*/ 210 w 353"/>
                <a:gd name="T73" fmla="*/ 418 h 428"/>
                <a:gd name="T74" fmla="*/ 242 w 353"/>
                <a:gd name="T75" fmla="*/ 406 h 428"/>
                <a:gd name="T76" fmla="*/ 260 w 353"/>
                <a:gd name="T77" fmla="*/ 397 h 428"/>
                <a:gd name="T78" fmla="*/ 264 w 353"/>
                <a:gd name="T79" fmla="*/ 396 h 428"/>
                <a:gd name="T80" fmla="*/ 269 w 353"/>
                <a:gd name="T81" fmla="*/ 398 h 428"/>
                <a:gd name="T82" fmla="*/ 283 w 353"/>
                <a:gd name="T83" fmla="*/ 404 h 428"/>
                <a:gd name="T84" fmla="*/ 310 w 353"/>
                <a:gd name="T85" fmla="*/ 411 h 428"/>
                <a:gd name="T86" fmla="*/ 353 w 353"/>
                <a:gd name="T87" fmla="*/ 413 h 428"/>
                <a:gd name="T88" fmla="*/ 353 w 353"/>
                <a:gd name="T89" fmla="*/ 122 h 428"/>
                <a:gd name="T90" fmla="*/ 351 w 353"/>
                <a:gd name="T91" fmla="*/ 92 h 428"/>
                <a:gd name="T92" fmla="*/ 343 w 353"/>
                <a:gd name="T93" fmla="*/ 66 h 428"/>
                <a:gd name="T94" fmla="*/ 330 w 353"/>
                <a:gd name="T95" fmla="*/ 45 h 428"/>
                <a:gd name="T96" fmla="*/ 314 w 353"/>
                <a:gd name="T97" fmla="*/ 29 h 428"/>
                <a:gd name="T98" fmla="*/ 293 w 353"/>
                <a:gd name="T99" fmla="*/ 15 h 428"/>
                <a:gd name="T100" fmla="*/ 268 w 353"/>
                <a:gd name="T101" fmla="*/ 7 h 428"/>
                <a:gd name="T102" fmla="*/ 239 w 353"/>
                <a:gd name="T103" fmla="*/ 2 h 428"/>
                <a:gd name="T104" fmla="*/ 206 w 353"/>
                <a:gd name="T105" fmla="*/ 0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53" h="428">
                  <a:moveTo>
                    <a:pt x="206" y="0"/>
                  </a:moveTo>
                  <a:lnTo>
                    <a:pt x="206" y="0"/>
                  </a:lnTo>
                  <a:lnTo>
                    <a:pt x="175" y="1"/>
                  </a:lnTo>
                  <a:lnTo>
                    <a:pt x="148" y="4"/>
                  </a:lnTo>
                  <a:lnTo>
                    <a:pt x="121" y="7"/>
                  </a:lnTo>
                  <a:lnTo>
                    <a:pt x="98" y="12"/>
                  </a:lnTo>
                  <a:lnTo>
                    <a:pt x="77" y="17"/>
                  </a:lnTo>
                  <a:lnTo>
                    <a:pt x="59" y="23"/>
                  </a:lnTo>
                  <a:lnTo>
                    <a:pt x="44" y="28"/>
                  </a:lnTo>
                  <a:lnTo>
                    <a:pt x="33" y="33"/>
                  </a:lnTo>
                  <a:lnTo>
                    <a:pt x="53" y="102"/>
                  </a:lnTo>
                  <a:lnTo>
                    <a:pt x="53" y="102"/>
                  </a:lnTo>
                  <a:lnTo>
                    <a:pt x="64" y="98"/>
                  </a:lnTo>
                  <a:lnTo>
                    <a:pt x="92" y="91"/>
                  </a:lnTo>
                  <a:lnTo>
                    <a:pt x="111" y="86"/>
                  </a:lnTo>
                  <a:lnTo>
                    <a:pt x="132" y="82"/>
                  </a:lnTo>
                  <a:lnTo>
                    <a:pt x="155" y="80"/>
                  </a:lnTo>
                  <a:lnTo>
                    <a:pt x="178" y="79"/>
                  </a:lnTo>
                  <a:lnTo>
                    <a:pt x="178" y="79"/>
                  </a:lnTo>
                  <a:lnTo>
                    <a:pt x="198" y="80"/>
                  </a:lnTo>
                  <a:lnTo>
                    <a:pt x="214" y="82"/>
                  </a:lnTo>
                  <a:lnTo>
                    <a:pt x="221" y="84"/>
                  </a:lnTo>
                  <a:lnTo>
                    <a:pt x="227" y="86"/>
                  </a:lnTo>
                  <a:lnTo>
                    <a:pt x="233" y="90"/>
                  </a:lnTo>
                  <a:lnTo>
                    <a:pt x="240" y="94"/>
                  </a:lnTo>
                  <a:lnTo>
                    <a:pt x="244" y="98"/>
                  </a:lnTo>
                  <a:lnTo>
                    <a:pt x="248" y="102"/>
                  </a:lnTo>
                  <a:lnTo>
                    <a:pt x="252" y="108"/>
                  </a:lnTo>
                  <a:lnTo>
                    <a:pt x="255" y="114"/>
                  </a:lnTo>
                  <a:lnTo>
                    <a:pt x="257" y="120"/>
                  </a:lnTo>
                  <a:lnTo>
                    <a:pt x="258" y="129"/>
                  </a:lnTo>
                  <a:lnTo>
                    <a:pt x="259" y="137"/>
                  </a:lnTo>
                  <a:lnTo>
                    <a:pt x="260" y="146"/>
                  </a:lnTo>
                  <a:lnTo>
                    <a:pt x="260" y="176"/>
                  </a:lnTo>
                  <a:lnTo>
                    <a:pt x="178" y="176"/>
                  </a:lnTo>
                  <a:lnTo>
                    <a:pt x="178" y="176"/>
                  </a:lnTo>
                  <a:lnTo>
                    <a:pt x="154" y="177"/>
                  </a:lnTo>
                  <a:lnTo>
                    <a:pt x="131" y="179"/>
                  </a:lnTo>
                  <a:lnTo>
                    <a:pt x="111" y="182"/>
                  </a:lnTo>
                  <a:lnTo>
                    <a:pt x="92" y="187"/>
                  </a:lnTo>
                  <a:lnTo>
                    <a:pt x="76" y="192"/>
                  </a:lnTo>
                  <a:lnTo>
                    <a:pt x="62" y="200"/>
                  </a:lnTo>
                  <a:lnTo>
                    <a:pt x="50" y="207"/>
                  </a:lnTo>
                  <a:lnTo>
                    <a:pt x="38" y="216"/>
                  </a:lnTo>
                  <a:lnTo>
                    <a:pt x="28" y="225"/>
                  </a:lnTo>
                  <a:lnTo>
                    <a:pt x="21" y="236"/>
                  </a:lnTo>
                  <a:lnTo>
                    <a:pt x="14" y="246"/>
                  </a:lnTo>
                  <a:lnTo>
                    <a:pt x="9" y="257"/>
                  </a:lnTo>
                  <a:lnTo>
                    <a:pt x="6" y="270"/>
                  </a:lnTo>
                  <a:lnTo>
                    <a:pt x="3" y="282"/>
                  </a:lnTo>
                  <a:lnTo>
                    <a:pt x="0" y="294"/>
                  </a:lnTo>
                  <a:lnTo>
                    <a:pt x="0" y="307"/>
                  </a:lnTo>
                  <a:lnTo>
                    <a:pt x="0" y="307"/>
                  </a:lnTo>
                  <a:lnTo>
                    <a:pt x="2" y="323"/>
                  </a:lnTo>
                  <a:lnTo>
                    <a:pt x="4" y="338"/>
                  </a:lnTo>
                  <a:lnTo>
                    <a:pt x="8" y="352"/>
                  </a:lnTo>
                  <a:lnTo>
                    <a:pt x="13" y="364"/>
                  </a:lnTo>
                  <a:lnTo>
                    <a:pt x="19" y="376"/>
                  </a:lnTo>
                  <a:lnTo>
                    <a:pt x="27" y="386"/>
                  </a:lnTo>
                  <a:lnTo>
                    <a:pt x="35" y="394"/>
                  </a:lnTo>
                  <a:lnTo>
                    <a:pt x="44" y="401"/>
                  </a:lnTo>
                  <a:lnTo>
                    <a:pt x="55" y="408"/>
                  </a:lnTo>
                  <a:lnTo>
                    <a:pt x="66" y="414"/>
                  </a:lnTo>
                  <a:lnTo>
                    <a:pt x="77" y="418"/>
                  </a:lnTo>
                  <a:lnTo>
                    <a:pt x="88" y="422"/>
                  </a:lnTo>
                  <a:lnTo>
                    <a:pt x="101" y="424"/>
                  </a:lnTo>
                  <a:lnTo>
                    <a:pt x="113" y="426"/>
                  </a:lnTo>
                  <a:lnTo>
                    <a:pt x="125" y="427"/>
                  </a:lnTo>
                  <a:lnTo>
                    <a:pt x="137" y="428"/>
                  </a:lnTo>
                  <a:lnTo>
                    <a:pt x="137" y="428"/>
                  </a:lnTo>
                  <a:lnTo>
                    <a:pt x="152" y="427"/>
                  </a:lnTo>
                  <a:lnTo>
                    <a:pt x="165" y="426"/>
                  </a:lnTo>
                  <a:lnTo>
                    <a:pt x="188" y="423"/>
                  </a:lnTo>
                  <a:lnTo>
                    <a:pt x="210" y="418"/>
                  </a:lnTo>
                  <a:lnTo>
                    <a:pt x="227" y="412"/>
                  </a:lnTo>
                  <a:lnTo>
                    <a:pt x="242" y="406"/>
                  </a:lnTo>
                  <a:lnTo>
                    <a:pt x="253" y="401"/>
                  </a:lnTo>
                  <a:lnTo>
                    <a:pt x="260" y="397"/>
                  </a:lnTo>
                  <a:lnTo>
                    <a:pt x="264" y="396"/>
                  </a:lnTo>
                  <a:lnTo>
                    <a:pt x="264" y="396"/>
                  </a:lnTo>
                  <a:lnTo>
                    <a:pt x="266" y="397"/>
                  </a:lnTo>
                  <a:lnTo>
                    <a:pt x="269" y="398"/>
                  </a:lnTo>
                  <a:lnTo>
                    <a:pt x="275" y="401"/>
                  </a:lnTo>
                  <a:lnTo>
                    <a:pt x="283" y="404"/>
                  </a:lnTo>
                  <a:lnTo>
                    <a:pt x="296" y="407"/>
                  </a:lnTo>
                  <a:lnTo>
                    <a:pt x="310" y="411"/>
                  </a:lnTo>
                  <a:lnTo>
                    <a:pt x="329" y="412"/>
                  </a:lnTo>
                  <a:lnTo>
                    <a:pt x="353" y="413"/>
                  </a:lnTo>
                  <a:lnTo>
                    <a:pt x="353" y="122"/>
                  </a:lnTo>
                  <a:lnTo>
                    <a:pt x="353" y="122"/>
                  </a:lnTo>
                  <a:lnTo>
                    <a:pt x="353" y="106"/>
                  </a:lnTo>
                  <a:lnTo>
                    <a:pt x="351" y="92"/>
                  </a:lnTo>
                  <a:lnTo>
                    <a:pt x="348" y="78"/>
                  </a:lnTo>
                  <a:lnTo>
                    <a:pt x="343" y="66"/>
                  </a:lnTo>
                  <a:lnTo>
                    <a:pt x="338" y="56"/>
                  </a:lnTo>
                  <a:lnTo>
                    <a:pt x="330" y="45"/>
                  </a:lnTo>
                  <a:lnTo>
                    <a:pt x="323" y="36"/>
                  </a:lnTo>
                  <a:lnTo>
                    <a:pt x="314" y="29"/>
                  </a:lnTo>
                  <a:lnTo>
                    <a:pt x="304" y="22"/>
                  </a:lnTo>
                  <a:lnTo>
                    <a:pt x="293" y="15"/>
                  </a:lnTo>
                  <a:lnTo>
                    <a:pt x="281" y="11"/>
                  </a:lnTo>
                  <a:lnTo>
                    <a:pt x="268" y="7"/>
                  </a:lnTo>
                  <a:lnTo>
                    <a:pt x="254" y="4"/>
                  </a:lnTo>
                  <a:lnTo>
                    <a:pt x="239" y="2"/>
                  </a:lnTo>
                  <a:lnTo>
                    <a:pt x="222" y="1"/>
                  </a:lnTo>
                  <a:lnTo>
                    <a:pt x="20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>
                <a:solidFill>
                  <a:srgbClr val="005EB8"/>
                </a:solidFill>
              </a:endParaRPr>
            </a:p>
          </p:txBody>
        </p:sp>
        <p:sp>
          <p:nvSpPr>
            <p:cNvPr id="59" name="Freeform 12"/>
            <p:cNvSpPr>
              <a:spLocks/>
            </p:cNvSpPr>
            <p:nvPr userDrawn="1"/>
          </p:nvSpPr>
          <p:spPr bwMode="auto">
            <a:xfrm>
              <a:off x="5263" y="3975"/>
              <a:ext cx="93" cy="106"/>
            </a:xfrm>
            <a:custGeom>
              <a:avLst/>
              <a:gdLst>
                <a:gd name="T0" fmla="*/ 281 w 374"/>
                <a:gd name="T1" fmla="*/ 313 h 424"/>
                <a:gd name="T2" fmla="*/ 246 w 374"/>
                <a:gd name="T3" fmla="*/ 327 h 424"/>
                <a:gd name="T4" fmla="*/ 217 w 374"/>
                <a:gd name="T5" fmla="*/ 336 h 424"/>
                <a:gd name="T6" fmla="*/ 184 w 374"/>
                <a:gd name="T7" fmla="*/ 341 h 424"/>
                <a:gd name="T8" fmla="*/ 167 w 374"/>
                <a:gd name="T9" fmla="*/ 342 h 424"/>
                <a:gd name="T10" fmla="*/ 145 w 374"/>
                <a:gd name="T11" fmla="*/ 341 h 424"/>
                <a:gd name="T12" fmla="*/ 129 w 374"/>
                <a:gd name="T13" fmla="*/ 337 h 424"/>
                <a:gd name="T14" fmla="*/ 116 w 374"/>
                <a:gd name="T15" fmla="*/ 329 h 424"/>
                <a:gd name="T16" fmla="*/ 106 w 374"/>
                <a:gd name="T17" fmla="*/ 319 h 424"/>
                <a:gd name="T18" fmla="*/ 99 w 374"/>
                <a:gd name="T19" fmla="*/ 307 h 424"/>
                <a:gd name="T20" fmla="*/ 95 w 374"/>
                <a:gd name="T21" fmla="*/ 290 h 424"/>
                <a:gd name="T22" fmla="*/ 93 w 374"/>
                <a:gd name="T23" fmla="*/ 248 h 424"/>
                <a:gd name="T24" fmla="*/ 79 w 374"/>
                <a:gd name="T25" fmla="*/ 0 h 424"/>
                <a:gd name="T26" fmla="*/ 59 w 374"/>
                <a:gd name="T27" fmla="*/ 0 h 424"/>
                <a:gd name="T28" fmla="*/ 13 w 374"/>
                <a:gd name="T29" fmla="*/ 4 h 424"/>
                <a:gd name="T30" fmla="*/ 0 w 374"/>
                <a:gd name="T31" fmla="*/ 259 h 424"/>
                <a:gd name="T32" fmla="*/ 0 w 374"/>
                <a:gd name="T33" fmla="*/ 280 h 424"/>
                <a:gd name="T34" fmla="*/ 3 w 374"/>
                <a:gd name="T35" fmla="*/ 316 h 424"/>
                <a:gd name="T36" fmla="*/ 9 w 374"/>
                <a:gd name="T37" fmla="*/ 347 h 424"/>
                <a:gd name="T38" fmla="*/ 21 w 374"/>
                <a:gd name="T39" fmla="*/ 373 h 424"/>
                <a:gd name="T40" fmla="*/ 36 w 374"/>
                <a:gd name="T41" fmla="*/ 393 h 424"/>
                <a:gd name="T42" fmla="*/ 58 w 374"/>
                <a:gd name="T43" fmla="*/ 408 h 424"/>
                <a:gd name="T44" fmla="*/ 86 w 374"/>
                <a:gd name="T45" fmla="*/ 418 h 424"/>
                <a:gd name="T46" fmla="*/ 121 w 374"/>
                <a:gd name="T47" fmla="*/ 423 h 424"/>
                <a:gd name="T48" fmla="*/ 141 w 374"/>
                <a:gd name="T49" fmla="*/ 424 h 424"/>
                <a:gd name="T50" fmla="*/ 172 w 374"/>
                <a:gd name="T51" fmla="*/ 422 h 424"/>
                <a:gd name="T52" fmla="*/ 199 w 374"/>
                <a:gd name="T53" fmla="*/ 418 h 424"/>
                <a:gd name="T54" fmla="*/ 243 w 374"/>
                <a:gd name="T55" fmla="*/ 407 h 424"/>
                <a:gd name="T56" fmla="*/ 271 w 374"/>
                <a:gd name="T57" fmla="*/ 395 h 424"/>
                <a:gd name="T58" fmla="*/ 283 w 374"/>
                <a:gd name="T59" fmla="*/ 390 h 424"/>
                <a:gd name="T60" fmla="*/ 296 w 374"/>
                <a:gd name="T61" fmla="*/ 396 h 424"/>
                <a:gd name="T62" fmla="*/ 319 w 374"/>
                <a:gd name="T63" fmla="*/ 402 h 424"/>
                <a:gd name="T64" fmla="*/ 353 w 374"/>
                <a:gd name="T65" fmla="*/ 408 h 424"/>
                <a:gd name="T66" fmla="*/ 374 w 374"/>
                <a:gd name="T67" fmla="*/ 6 h 424"/>
                <a:gd name="T68" fmla="*/ 342 w 374"/>
                <a:gd name="T69" fmla="*/ 2 h 424"/>
                <a:gd name="T70" fmla="*/ 299 w 374"/>
                <a:gd name="T71" fmla="*/ 0 h 424"/>
                <a:gd name="T72" fmla="*/ 281 w 374"/>
                <a:gd name="T73" fmla="*/ 313 h 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74" h="424">
                  <a:moveTo>
                    <a:pt x="281" y="313"/>
                  </a:moveTo>
                  <a:lnTo>
                    <a:pt x="281" y="313"/>
                  </a:lnTo>
                  <a:lnTo>
                    <a:pt x="260" y="322"/>
                  </a:lnTo>
                  <a:lnTo>
                    <a:pt x="246" y="327"/>
                  </a:lnTo>
                  <a:lnTo>
                    <a:pt x="232" y="331"/>
                  </a:lnTo>
                  <a:lnTo>
                    <a:pt x="217" y="336"/>
                  </a:lnTo>
                  <a:lnTo>
                    <a:pt x="200" y="339"/>
                  </a:lnTo>
                  <a:lnTo>
                    <a:pt x="184" y="341"/>
                  </a:lnTo>
                  <a:lnTo>
                    <a:pt x="167" y="342"/>
                  </a:lnTo>
                  <a:lnTo>
                    <a:pt x="167" y="342"/>
                  </a:lnTo>
                  <a:lnTo>
                    <a:pt x="155" y="342"/>
                  </a:lnTo>
                  <a:lnTo>
                    <a:pt x="145" y="341"/>
                  </a:lnTo>
                  <a:lnTo>
                    <a:pt x="136" y="339"/>
                  </a:lnTo>
                  <a:lnTo>
                    <a:pt x="129" y="337"/>
                  </a:lnTo>
                  <a:lnTo>
                    <a:pt x="122" y="333"/>
                  </a:lnTo>
                  <a:lnTo>
                    <a:pt x="116" y="329"/>
                  </a:lnTo>
                  <a:lnTo>
                    <a:pt x="110" y="324"/>
                  </a:lnTo>
                  <a:lnTo>
                    <a:pt x="106" y="319"/>
                  </a:lnTo>
                  <a:lnTo>
                    <a:pt x="102" y="313"/>
                  </a:lnTo>
                  <a:lnTo>
                    <a:pt x="99" y="307"/>
                  </a:lnTo>
                  <a:lnTo>
                    <a:pt x="97" y="298"/>
                  </a:lnTo>
                  <a:lnTo>
                    <a:pt x="95" y="290"/>
                  </a:lnTo>
                  <a:lnTo>
                    <a:pt x="93" y="271"/>
                  </a:lnTo>
                  <a:lnTo>
                    <a:pt x="93" y="248"/>
                  </a:lnTo>
                  <a:lnTo>
                    <a:pt x="93" y="0"/>
                  </a:lnTo>
                  <a:lnTo>
                    <a:pt x="79" y="0"/>
                  </a:lnTo>
                  <a:lnTo>
                    <a:pt x="79" y="0"/>
                  </a:lnTo>
                  <a:lnTo>
                    <a:pt x="59" y="0"/>
                  </a:lnTo>
                  <a:lnTo>
                    <a:pt x="36" y="2"/>
                  </a:lnTo>
                  <a:lnTo>
                    <a:pt x="13" y="4"/>
                  </a:lnTo>
                  <a:lnTo>
                    <a:pt x="0" y="6"/>
                  </a:lnTo>
                  <a:lnTo>
                    <a:pt x="0" y="259"/>
                  </a:lnTo>
                  <a:lnTo>
                    <a:pt x="0" y="259"/>
                  </a:lnTo>
                  <a:lnTo>
                    <a:pt x="0" y="280"/>
                  </a:lnTo>
                  <a:lnTo>
                    <a:pt x="1" y="298"/>
                  </a:lnTo>
                  <a:lnTo>
                    <a:pt x="3" y="316"/>
                  </a:lnTo>
                  <a:lnTo>
                    <a:pt x="5" y="332"/>
                  </a:lnTo>
                  <a:lnTo>
                    <a:pt x="9" y="347"/>
                  </a:lnTo>
                  <a:lnTo>
                    <a:pt x="14" y="360"/>
                  </a:lnTo>
                  <a:lnTo>
                    <a:pt x="21" y="373"/>
                  </a:lnTo>
                  <a:lnTo>
                    <a:pt x="28" y="383"/>
                  </a:lnTo>
                  <a:lnTo>
                    <a:pt x="36" y="393"/>
                  </a:lnTo>
                  <a:lnTo>
                    <a:pt x="46" y="401"/>
                  </a:lnTo>
                  <a:lnTo>
                    <a:pt x="58" y="408"/>
                  </a:lnTo>
                  <a:lnTo>
                    <a:pt x="71" y="414"/>
                  </a:lnTo>
                  <a:lnTo>
                    <a:pt x="86" y="418"/>
                  </a:lnTo>
                  <a:lnTo>
                    <a:pt x="102" y="421"/>
                  </a:lnTo>
                  <a:lnTo>
                    <a:pt x="121" y="423"/>
                  </a:lnTo>
                  <a:lnTo>
                    <a:pt x="141" y="424"/>
                  </a:lnTo>
                  <a:lnTo>
                    <a:pt x="141" y="424"/>
                  </a:lnTo>
                  <a:lnTo>
                    <a:pt x="157" y="423"/>
                  </a:lnTo>
                  <a:lnTo>
                    <a:pt x="172" y="422"/>
                  </a:lnTo>
                  <a:lnTo>
                    <a:pt x="186" y="421"/>
                  </a:lnTo>
                  <a:lnTo>
                    <a:pt x="199" y="418"/>
                  </a:lnTo>
                  <a:lnTo>
                    <a:pt x="223" y="413"/>
                  </a:lnTo>
                  <a:lnTo>
                    <a:pt x="243" y="407"/>
                  </a:lnTo>
                  <a:lnTo>
                    <a:pt x="260" y="400"/>
                  </a:lnTo>
                  <a:lnTo>
                    <a:pt x="271" y="395"/>
                  </a:lnTo>
                  <a:lnTo>
                    <a:pt x="283" y="390"/>
                  </a:lnTo>
                  <a:lnTo>
                    <a:pt x="283" y="390"/>
                  </a:lnTo>
                  <a:lnTo>
                    <a:pt x="289" y="393"/>
                  </a:lnTo>
                  <a:lnTo>
                    <a:pt x="296" y="396"/>
                  </a:lnTo>
                  <a:lnTo>
                    <a:pt x="307" y="399"/>
                  </a:lnTo>
                  <a:lnTo>
                    <a:pt x="319" y="402"/>
                  </a:lnTo>
                  <a:lnTo>
                    <a:pt x="334" y="405"/>
                  </a:lnTo>
                  <a:lnTo>
                    <a:pt x="353" y="408"/>
                  </a:lnTo>
                  <a:lnTo>
                    <a:pt x="374" y="409"/>
                  </a:lnTo>
                  <a:lnTo>
                    <a:pt x="374" y="6"/>
                  </a:lnTo>
                  <a:lnTo>
                    <a:pt x="374" y="6"/>
                  </a:lnTo>
                  <a:lnTo>
                    <a:pt x="342" y="2"/>
                  </a:lnTo>
                  <a:lnTo>
                    <a:pt x="320" y="1"/>
                  </a:lnTo>
                  <a:lnTo>
                    <a:pt x="299" y="0"/>
                  </a:lnTo>
                  <a:lnTo>
                    <a:pt x="281" y="0"/>
                  </a:lnTo>
                  <a:lnTo>
                    <a:pt x="281" y="31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>
                <a:solidFill>
                  <a:srgbClr val="005EB8"/>
                </a:solidFill>
              </a:endParaRPr>
            </a:p>
          </p:txBody>
        </p:sp>
        <p:sp>
          <p:nvSpPr>
            <p:cNvPr id="60" name="Freeform 13"/>
            <p:cNvSpPr>
              <a:spLocks/>
            </p:cNvSpPr>
            <p:nvPr userDrawn="1"/>
          </p:nvSpPr>
          <p:spPr bwMode="auto">
            <a:xfrm>
              <a:off x="5383" y="3974"/>
              <a:ext cx="78" cy="107"/>
            </a:xfrm>
            <a:custGeom>
              <a:avLst/>
              <a:gdLst>
                <a:gd name="T0" fmla="*/ 11 w 311"/>
                <a:gd name="T1" fmla="*/ 415 h 428"/>
                <a:gd name="T2" fmla="*/ 83 w 311"/>
                <a:gd name="T3" fmla="*/ 425 h 428"/>
                <a:gd name="T4" fmla="*/ 138 w 311"/>
                <a:gd name="T5" fmla="*/ 428 h 428"/>
                <a:gd name="T6" fmla="*/ 183 w 311"/>
                <a:gd name="T7" fmla="*/ 425 h 428"/>
                <a:gd name="T8" fmla="*/ 227 w 311"/>
                <a:gd name="T9" fmla="*/ 414 h 428"/>
                <a:gd name="T10" fmla="*/ 265 w 311"/>
                <a:gd name="T11" fmla="*/ 394 h 428"/>
                <a:gd name="T12" fmla="*/ 295 w 311"/>
                <a:gd name="T13" fmla="*/ 363 h 428"/>
                <a:gd name="T14" fmla="*/ 310 w 311"/>
                <a:gd name="T15" fmla="*/ 318 h 428"/>
                <a:gd name="T16" fmla="*/ 310 w 311"/>
                <a:gd name="T17" fmla="*/ 288 h 428"/>
                <a:gd name="T18" fmla="*/ 302 w 311"/>
                <a:gd name="T19" fmla="*/ 256 h 428"/>
                <a:gd name="T20" fmla="*/ 283 w 311"/>
                <a:gd name="T21" fmla="*/ 231 h 428"/>
                <a:gd name="T22" fmla="*/ 257 w 311"/>
                <a:gd name="T23" fmla="*/ 211 h 428"/>
                <a:gd name="T24" fmla="*/ 209 w 311"/>
                <a:gd name="T25" fmla="*/ 187 h 428"/>
                <a:gd name="T26" fmla="*/ 149 w 311"/>
                <a:gd name="T27" fmla="*/ 164 h 428"/>
                <a:gd name="T28" fmla="*/ 113 w 311"/>
                <a:gd name="T29" fmla="*/ 144 h 428"/>
                <a:gd name="T30" fmla="*/ 103 w 311"/>
                <a:gd name="T31" fmla="*/ 132 h 428"/>
                <a:gd name="T32" fmla="*/ 100 w 311"/>
                <a:gd name="T33" fmla="*/ 116 h 428"/>
                <a:gd name="T34" fmla="*/ 102 w 311"/>
                <a:gd name="T35" fmla="*/ 104 h 428"/>
                <a:gd name="T36" fmla="*/ 116 w 311"/>
                <a:gd name="T37" fmla="*/ 86 h 428"/>
                <a:gd name="T38" fmla="*/ 132 w 311"/>
                <a:gd name="T39" fmla="*/ 78 h 428"/>
                <a:gd name="T40" fmla="*/ 156 w 311"/>
                <a:gd name="T41" fmla="*/ 74 h 428"/>
                <a:gd name="T42" fmla="*/ 185 w 311"/>
                <a:gd name="T43" fmla="*/ 75 h 428"/>
                <a:gd name="T44" fmla="*/ 238 w 311"/>
                <a:gd name="T45" fmla="*/ 85 h 428"/>
                <a:gd name="T46" fmla="*/ 295 w 311"/>
                <a:gd name="T47" fmla="*/ 30 h 428"/>
                <a:gd name="T48" fmla="*/ 263 w 311"/>
                <a:gd name="T49" fmla="*/ 16 h 428"/>
                <a:gd name="T50" fmla="*/ 207 w 311"/>
                <a:gd name="T51" fmla="*/ 4 h 428"/>
                <a:gd name="T52" fmla="*/ 158 w 311"/>
                <a:gd name="T53" fmla="*/ 0 h 428"/>
                <a:gd name="T54" fmla="*/ 115 w 311"/>
                <a:gd name="T55" fmla="*/ 4 h 428"/>
                <a:gd name="T56" fmla="*/ 76 w 311"/>
                <a:gd name="T57" fmla="*/ 17 h 428"/>
                <a:gd name="T58" fmla="*/ 42 w 311"/>
                <a:gd name="T59" fmla="*/ 39 h 428"/>
                <a:gd name="T60" fmla="*/ 19 w 311"/>
                <a:gd name="T61" fmla="*/ 69 h 428"/>
                <a:gd name="T62" fmla="*/ 7 w 311"/>
                <a:gd name="T63" fmla="*/ 107 h 428"/>
                <a:gd name="T64" fmla="*/ 7 w 311"/>
                <a:gd name="T65" fmla="*/ 137 h 428"/>
                <a:gd name="T66" fmla="*/ 19 w 311"/>
                <a:gd name="T67" fmla="*/ 175 h 428"/>
                <a:gd name="T68" fmla="*/ 42 w 311"/>
                <a:gd name="T69" fmla="*/ 203 h 428"/>
                <a:gd name="T70" fmla="*/ 73 w 311"/>
                <a:gd name="T71" fmla="*/ 223 h 428"/>
                <a:gd name="T72" fmla="*/ 119 w 311"/>
                <a:gd name="T73" fmla="*/ 243 h 428"/>
                <a:gd name="T74" fmla="*/ 171 w 311"/>
                <a:gd name="T75" fmla="*/ 261 h 428"/>
                <a:gd name="T76" fmla="*/ 205 w 311"/>
                <a:gd name="T77" fmla="*/ 280 h 428"/>
                <a:gd name="T78" fmla="*/ 216 w 311"/>
                <a:gd name="T79" fmla="*/ 296 h 428"/>
                <a:gd name="T80" fmla="*/ 217 w 311"/>
                <a:gd name="T81" fmla="*/ 306 h 428"/>
                <a:gd name="T82" fmla="*/ 212 w 311"/>
                <a:gd name="T83" fmla="*/ 328 h 428"/>
                <a:gd name="T84" fmla="*/ 202 w 311"/>
                <a:gd name="T85" fmla="*/ 340 h 428"/>
                <a:gd name="T86" fmla="*/ 184 w 311"/>
                <a:gd name="T87" fmla="*/ 348 h 428"/>
                <a:gd name="T88" fmla="*/ 158 w 311"/>
                <a:gd name="T89" fmla="*/ 353 h 428"/>
                <a:gd name="T90" fmla="*/ 113 w 311"/>
                <a:gd name="T91" fmla="*/ 354 h 428"/>
                <a:gd name="T92" fmla="*/ 28 w 311"/>
                <a:gd name="T93" fmla="*/ 344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11" h="428">
                  <a:moveTo>
                    <a:pt x="0" y="413"/>
                  </a:moveTo>
                  <a:lnTo>
                    <a:pt x="0" y="413"/>
                  </a:lnTo>
                  <a:lnTo>
                    <a:pt x="11" y="415"/>
                  </a:lnTo>
                  <a:lnTo>
                    <a:pt x="39" y="420"/>
                  </a:lnTo>
                  <a:lnTo>
                    <a:pt x="60" y="423"/>
                  </a:lnTo>
                  <a:lnTo>
                    <a:pt x="83" y="425"/>
                  </a:lnTo>
                  <a:lnTo>
                    <a:pt x="110" y="427"/>
                  </a:lnTo>
                  <a:lnTo>
                    <a:pt x="138" y="428"/>
                  </a:lnTo>
                  <a:lnTo>
                    <a:pt x="138" y="428"/>
                  </a:lnTo>
                  <a:lnTo>
                    <a:pt x="154" y="427"/>
                  </a:lnTo>
                  <a:lnTo>
                    <a:pt x="168" y="426"/>
                  </a:lnTo>
                  <a:lnTo>
                    <a:pt x="183" y="425"/>
                  </a:lnTo>
                  <a:lnTo>
                    <a:pt x="198" y="422"/>
                  </a:lnTo>
                  <a:lnTo>
                    <a:pt x="213" y="419"/>
                  </a:lnTo>
                  <a:lnTo>
                    <a:pt x="227" y="414"/>
                  </a:lnTo>
                  <a:lnTo>
                    <a:pt x="241" y="408"/>
                  </a:lnTo>
                  <a:lnTo>
                    <a:pt x="254" y="402"/>
                  </a:lnTo>
                  <a:lnTo>
                    <a:pt x="265" y="394"/>
                  </a:lnTo>
                  <a:lnTo>
                    <a:pt x="276" y="385"/>
                  </a:lnTo>
                  <a:lnTo>
                    <a:pt x="286" y="375"/>
                  </a:lnTo>
                  <a:lnTo>
                    <a:pt x="295" y="363"/>
                  </a:lnTo>
                  <a:lnTo>
                    <a:pt x="302" y="350"/>
                  </a:lnTo>
                  <a:lnTo>
                    <a:pt x="307" y="334"/>
                  </a:lnTo>
                  <a:lnTo>
                    <a:pt x="310" y="318"/>
                  </a:lnTo>
                  <a:lnTo>
                    <a:pt x="311" y="300"/>
                  </a:lnTo>
                  <a:lnTo>
                    <a:pt x="311" y="300"/>
                  </a:lnTo>
                  <a:lnTo>
                    <a:pt x="310" y="288"/>
                  </a:lnTo>
                  <a:lnTo>
                    <a:pt x="309" y="277"/>
                  </a:lnTo>
                  <a:lnTo>
                    <a:pt x="306" y="266"/>
                  </a:lnTo>
                  <a:lnTo>
                    <a:pt x="302" y="256"/>
                  </a:lnTo>
                  <a:lnTo>
                    <a:pt x="297" y="248"/>
                  </a:lnTo>
                  <a:lnTo>
                    <a:pt x="291" y="239"/>
                  </a:lnTo>
                  <a:lnTo>
                    <a:pt x="283" y="231"/>
                  </a:lnTo>
                  <a:lnTo>
                    <a:pt x="276" y="224"/>
                  </a:lnTo>
                  <a:lnTo>
                    <a:pt x="267" y="217"/>
                  </a:lnTo>
                  <a:lnTo>
                    <a:pt x="257" y="211"/>
                  </a:lnTo>
                  <a:lnTo>
                    <a:pt x="247" y="204"/>
                  </a:lnTo>
                  <a:lnTo>
                    <a:pt x="234" y="199"/>
                  </a:lnTo>
                  <a:lnTo>
                    <a:pt x="209" y="187"/>
                  </a:lnTo>
                  <a:lnTo>
                    <a:pt x="180" y="176"/>
                  </a:lnTo>
                  <a:lnTo>
                    <a:pt x="180" y="176"/>
                  </a:lnTo>
                  <a:lnTo>
                    <a:pt x="149" y="164"/>
                  </a:lnTo>
                  <a:lnTo>
                    <a:pt x="135" y="157"/>
                  </a:lnTo>
                  <a:lnTo>
                    <a:pt x="123" y="151"/>
                  </a:lnTo>
                  <a:lnTo>
                    <a:pt x="113" y="144"/>
                  </a:lnTo>
                  <a:lnTo>
                    <a:pt x="109" y="140"/>
                  </a:lnTo>
                  <a:lnTo>
                    <a:pt x="106" y="136"/>
                  </a:lnTo>
                  <a:lnTo>
                    <a:pt x="103" y="132"/>
                  </a:lnTo>
                  <a:lnTo>
                    <a:pt x="101" y="127"/>
                  </a:lnTo>
                  <a:lnTo>
                    <a:pt x="100" y="121"/>
                  </a:lnTo>
                  <a:lnTo>
                    <a:pt x="100" y="116"/>
                  </a:lnTo>
                  <a:lnTo>
                    <a:pt x="100" y="116"/>
                  </a:lnTo>
                  <a:lnTo>
                    <a:pt x="100" y="110"/>
                  </a:lnTo>
                  <a:lnTo>
                    <a:pt x="102" y="104"/>
                  </a:lnTo>
                  <a:lnTo>
                    <a:pt x="106" y="97"/>
                  </a:lnTo>
                  <a:lnTo>
                    <a:pt x="112" y="90"/>
                  </a:lnTo>
                  <a:lnTo>
                    <a:pt x="116" y="86"/>
                  </a:lnTo>
                  <a:lnTo>
                    <a:pt x="120" y="83"/>
                  </a:lnTo>
                  <a:lnTo>
                    <a:pt x="126" y="81"/>
                  </a:lnTo>
                  <a:lnTo>
                    <a:pt x="132" y="78"/>
                  </a:lnTo>
                  <a:lnTo>
                    <a:pt x="139" y="76"/>
                  </a:lnTo>
                  <a:lnTo>
                    <a:pt x="147" y="75"/>
                  </a:lnTo>
                  <a:lnTo>
                    <a:pt x="156" y="74"/>
                  </a:lnTo>
                  <a:lnTo>
                    <a:pt x="166" y="74"/>
                  </a:lnTo>
                  <a:lnTo>
                    <a:pt x="166" y="74"/>
                  </a:lnTo>
                  <a:lnTo>
                    <a:pt x="185" y="75"/>
                  </a:lnTo>
                  <a:lnTo>
                    <a:pt x="205" y="77"/>
                  </a:lnTo>
                  <a:lnTo>
                    <a:pt x="222" y="81"/>
                  </a:lnTo>
                  <a:lnTo>
                    <a:pt x="238" y="85"/>
                  </a:lnTo>
                  <a:lnTo>
                    <a:pt x="262" y="94"/>
                  </a:lnTo>
                  <a:lnTo>
                    <a:pt x="271" y="98"/>
                  </a:lnTo>
                  <a:lnTo>
                    <a:pt x="295" y="30"/>
                  </a:lnTo>
                  <a:lnTo>
                    <a:pt x="295" y="30"/>
                  </a:lnTo>
                  <a:lnTo>
                    <a:pt x="276" y="22"/>
                  </a:lnTo>
                  <a:lnTo>
                    <a:pt x="263" y="16"/>
                  </a:lnTo>
                  <a:lnTo>
                    <a:pt x="247" y="12"/>
                  </a:lnTo>
                  <a:lnTo>
                    <a:pt x="228" y="7"/>
                  </a:lnTo>
                  <a:lnTo>
                    <a:pt x="207" y="4"/>
                  </a:lnTo>
                  <a:lnTo>
                    <a:pt x="183" y="1"/>
                  </a:lnTo>
                  <a:lnTo>
                    <a:pt x="158" y="0"/>
                  </a:lnTo>
                  <a:lnTo>
                    <a:pt x="158" y="0"/>
                  </a:lnTo>
                  <a:lnTo>
                    <a:pt x="143" y="1"/>
                  </a:lnTo>
                  <a:lnTo>
                    <a:pt x="129" y="2"/>
                  </a:lnTo>
                  <a:lnTo>
                    <a:pt x="115" y="4"/>
                  </a:lnTo>
                  <a:lnTo>
                    <a:pt x="102" y="8"/>
                  </a:lnTo>
                  <a:lnTo>
                    <a:pt x="88" y="12"/>
                  </a:lnTo>
                  <a:lnTo>
                    <a:pt x="76" y="17"/>
                  </a:lnTo>
                  <a:lnTo>
                    <a:pt x="64" y="24"/>
                  </a:lnTo>
                  <a:lnTo>
                    <a:pt x="53" y="31"/>
                  </a:lnTo>
                  <a:lnTo>
                    <a:pt x="42" y="39"/>
                  </a:lnTo>
                  <a:lnTo>
                    <a:pt x="33" y="47"/>
                  </a:lnTo>
                  <a:lnTo>
                    <a:pt x="25" y="58"/>
                  </a:lnTo>
                  <a:lnTo>
                    <a:pt x="19" y="69"/>
                  </a:lnTo>
                  <a:lnTo>
                    <a:pt x="13" y="80"/>
                  </a:lnTo>
                  <a:lnTo>
                    <a:pt x="9" y="94"/>
                  </a:lnTo>
                  <a:lnTo>
                    <a:pt x="7" y="107"/>
                  </a:lnTo>
                  <a:lnTo>
                    <a:pt x="6" y="122"/>
                  </a:lnTo>
                  <a:lnTo>
                    <a:pt x="6" y="122"/>
                  </a:lnTo>
                  <a:lnTo>
                    <a:pt x="7" y="137"/>
                  </a:lnTo>
                  <a:lnTo>
                    <a:pt x="9" y="150"/>
                  </a:lnTo>
                  <a:lnTo>
                    <a:pt x="13" y="164"/>
                  </a:lnTo>
                  <a:lnTo>
                    <a:pt x="19" y="175"/>
                  </a:lnTo>
                  <a:lnTo>
                    <a:pt x="25" y="185"/>
                  </a:lnTo>
                  <a:lnTo>
                    <a:pt x="33" y="194"/>
                  </a:lnTo>
                  <a:lnTo>
                    <a:pt x="42" y="203"/>
                  </a:lnTo>
                  <a:lnTo>
                    <a:pt x="51" y="210"/>
                  </a:lnTo>
                  <a:lnTo>
                    <a:pt x="62" y="217"/>
                  </a:lnTo>
                  <a:lnTo>
                    <a:pt x="73" y="223"/>
                  </a:lnTo>
                  <a:lnTo>
                    <a:pt x="84" y="229"/>
                  </a:lnTo>
                  <a:lnTo>
                    <a:pt x="95" y="235"/>
                  </a:lnTo>
                  <a:lnTo>
                    <a:pt x="119" y="243"/>
                  </a:lnTo>
                  <a:lnTo>
                    <a:pt x="142" y="251"/>
                  </a:lnTo>
                  <a:lnTo>
                    <a:pt x="142" y="251"/>
                  </a:lnTo>
                  <a:lnTo>
                    <a:pt x="171" y="261"/>
                  </a:lnTo>
                  <a:lnTo>
                    <a:pt x="184" y="266"/>
                  </a:lnTo>
                  <a:lnTo>
                    <a:pt x="196" y="273"/>
                  </a:lnTo>
                  <a:lnTo>
                    <a:pt x="205" y="280"/>
                  </a:lnTo>
                  <a:lnTo>
                    <a:pt x="211" y="287"/>
                  </a:lnTo>
                  <a:lnTo>
                    <a:pt x="214" y="291"/>
                  </a:lnTo>
                  <a:lnTo>
                    <a:pt x="216" y="296"/>
                  </a:lnTo>
                  <a:lnTo>
                    <a:pt x="217" y="300"/>
                  </a:lnTo>
                  <a:lnTo>
                    <a:pt x="217" y="306"/>
                  </a:lnTo>
                  <a:lnTo>
                    <a:pt x="217" y="306"/>
                  </a:lnTo>
                  <a:lnTo>
                    <a:pt x="217" y="315"/>
                  </a:lnTo>
                  <a:lnTo>
                    <a:pt x="214" y="324"/>
                  </a:lnTo>
                  <a:lnTo>
                    <a:pt x="212" y="328"/>
                  </a:lnTo>
                  <a:lnTo>
                    <a:pt x="209" y="332"/>
                  </a:lnTo>
                  <a:lnTo>
                    <a:pt x="206" y="335"/>
                  </a:lnTo>
                  <a:lnTo>
                    <a:pt x="202" y="340"/>
                  </a:lnTo>
                  <a:lnTo>
                    <a:pt x="197" y="343"/>
                  </a:lnTo>
                  <a:lnTo>
                    <a:pt x="190" y="346"/>
                  </a:lnTo>
                  <a:lnTo>
                    <a:pt x="184" y="348"/>
                  </a:lnTo>
                  <a:lnTo>
                    <a:pt x="176" y="350"/>
                  </a:lnTo>
                  <a:lnTo>
                    <a:pt x="167" y="352"/>
                  </a:lnTo>
                  <a:lnTo>
                    <a:pt x="158" y="353"/>
                  </a:lnTo>
                  <a:lnTo>
                    <a:pt x="134" y="354"/>
                  </a:lnTo>
                  <a:lnTo>
                    <a:pt x="134" y="354"/>
                  </a:lnTo>
                  <a:lnTo>
                    <a:pt x="113" y="354"/>
                  </a:lnTo>
                  <a:lnTo>
                    <a:pt x="92" y="352"/>
                  </a:lnTo>
                  <a:lnTo>
                    <a:pt x="55" y="348"/>
                  </a:lnTo>
                  <a:lnTo>
                    <a:pt x="28" y="344"/>
                  </a:lnTo>
                  <a:lnTo>
                    <a:pt x="18" y="342"/>
                  </a:lnTo>
                  <a:lnTo>
                    <a:pt x="0" y="41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>
                <a:solidFill>
                  <a:srgbClr val="005EB8"/>
                </a:solidFill>
              </a:endParaRPr>
            </a:p>
          </p:txBody>
        </p:sp>
        <p:sp>
          <p:nvSpPr>
            <p:cNvPr id="61" name="Freeform 14"/>
            <p:cNvSpPr>
              <a:spLocks/>
            </p:cNvSpPr>
            <p:nvPr userDrawn="1"/>
          </p:nvSpPr>
          <p:spPr bwMode="auto">
            <a:xfrm>
              <a:off x="5059" y="3992"/>
              <a:ext cx="48" cy="71"/>
            </a:xfrm>
            <a:custGeom>
              <a:avLst/>
              <a:gdLst>
                <a:gd name="T0" fmla="*/ 0 w 194"/>
                <a:gd name="T1" fmla="*/ 7 h 282"/>
                <a:gd name="T2" fmla="*/ 0 w 194"/>
                <a:gd name="T3" fmla="*/ 7 h 282"/>
                <a:gd name="T4" fmla="*/ 14 w 194"/>
                <a:gd name="T5" fmla="*/ 4 h 282"/>
                <a:gd name="T6" fmla="*/ 31 w 194"/>
                <a:gd name="T7" fmla="*/ 2 h 282"/>
                <a:gd name="T8" fmla="*/ 52 w 194"/>
                <a:gd name="T9" fmla="*/ 0 h 282"/>
                <a:gd name="T10" fmla="*/ 73 w 194"/>
                <a:gd name="T11" fmla="*/ 0 h 282"/>
                <a:gd name="T12" fmla="*/ 73 w 194"/>
                <a:gd name="T13" fmla="*/ 0 h 282"/>
                <a:gd name="T14" fmla="*/ 87 w 194"/>
                <a:gd name="T15" fmla="*/ 0 h 282"/>
                <a:gd name="T16" fmla="*/ 98 w 194"/>
                <a:gd name="T17" fmla="*/ 1 h 282"/>
                <a:gd name="T18" fmla="*/ 110 w 194"/>
                <a:gd name="T19" fmla="*/ 4 h 282"/>
                <a:gd name="T20" fmla="*/ 121 w 194"/>
                <a:gd name="T21" fmla="*/ 7 h 282"/>
                <a:gd name="T22" fmla="*/ 132 w 194"/>
                <a:gd name="T23" fmla="*/ 11 h 282"/>
                <a:gd name="T24" fmla="*/ 141 w 194"/>
                <a:gd name="T25" fmla="*/ 17 h 282"/>
                <a:gd name="T26" fmla="*/ 151 w 194"/>
                <a:gd name="T27" fmla="*/ 24 h 282"/>
                <a:gd name="T28" fmla="*/ 159 w 194"/>
                <a:gd name="T29" fmla="*/ 31 h 282"/>
                <a:gd name="T30" fmla="*/ 166 w 194"/>
                <a:gd name="T31" fmla="*/ 40 h 282"/>
                <a:gd name="T32" fmla="*/ 174 w 194"/>
                <a:gd name="T33" fmla="*/ 49 h 282"/>
                <a:gd name="T34" fmla="*/ 180 w 194"/>
                <a:gd name="T35" fmla="*/ 61 h 282"/>
                <a:gd name="T36" fmla="*/ 185 w 194"/>
                <a:gd name="T37" fmla="*/ 74 h 282"/>
                <a:gd name="T38" fmla="*/ 189 w 194"/>
                <a:gd name="T39" fmla="*/ 88 h 282"/>
                <a:gd name="T40" fmla="*/ 192 w 194"/>
                <a:gd name="T41" fmla="*/ 103 h 282"/>
                <a:gd name="T42" fmla="*/ 193 w 194"/>
                <a:gd name="T43" fmla="*/ 119 h 282"/>
                <a:gd name="T44" fmla="*/ 194 w 194"/>
                <a:gd name="T45" fmla="*/ 138 h 282"/>
                <a:gd name="T46" fmla="*/ 194 w 194"/>
                <a:gd name="T47" fmla="*/ 138 h 282"/>
                <a:gd name="T48" fmla="*/ 194 w 194"/>
                <a:gd name="T49" fmla="*/ 155 h 282"/>
                <a:gd name="T50" fmla="*/ 193 w 194"/>
                <a:gd name="T51" fmla="*/ 172 h 282"/>
                <a:gd name="T52" fmla="*/ 191 w 194"/>
                <a:gd name="T53" fmla="*/ 187 h 282"/>
                <a:gd name="T54" fmla="*/ 188 w 194"/>
                <a:gd name="T55" fmla="*/ 202 h 282"/>
                <a:gd name="T56" fmla="*/ 185 w 194"/>
                <a:gd name="T57" fmla="*/ 215 h 282"/>
                <a:gd name="T58" fmla="*/ 181 w 194"/>
                <a:gd name="T59" fmla="*/ 226 h 282"/>
                <a:gd name="T60" fmla="*/ 175 w 194"/>
                <a:gd name="T61" fmla="*/ 238 h 282"/>
                <a:gd name="T62" fmla="*/ 168 w 194"/>
                <a:gd name="T63" fmla="*/ 247 h 282"/>
                <a:gd name="T64" fmla="*/ 160 w 194"/>
                <a:gd name="T65" fmla="*/ 255 h 282"/>
                <a:gd name="T66" fmla="*/ 151 w 194"/>
                <a:gd name="T67" fmla="*/ 262 h 282"/>
                <a:gd name="T68" fmla="*/ 141 w 194"/>
                <a:gd name="T69" fmla="*/ 269 h 282"/>
                <a:gd name="T70" fmla="*/ 129 w 194"/>
                <a:gd name="T71" fmla="*/ 274 h 282"/>
                <a:gd name="T72" fmla="*/ 115 w 194"/>
                <a:gd name="T73" fmla="*/ 277 h 282"/>
                <a:gd name="T74" fmla="*/ 100 w 194"/>
                <a:gd name="T75" fmla="*/ 280 h 282"/>
                <a:gd name="T76" fmla="*/ 84 w 194"/>
                <a:gd name="T77" fmla="*/ 282 h 282"/>
                <a:gd name="T78" fmla="*/ 65 w 194"/>
                <a:gd name="T79" fmla="*/ 282 h 282"/>
                <a:gd name="T80" fmla="*/ 65 w 194"/>
                <a:gd name="T81" fmla="*/ 282 h 282"/>
                <a:gd name="T82" fmla="*/ 42 w 194"/>
                <a:gd name="T83" fmla="*/ 281 h 282"/>
                <a:gd name="T84" fmla="*/ 20 w 194"/>
                <a:gd name="T85" fmla="*/ 280 h 282"/>
                <a:gd name="T86" fmla="*/ 0 w 194"/>
                <a:gd name="T87" fmla="*/ 278 h 282"/>
                <a:gd name="T88" fmla="*/ 0 w 194"/>
                <a:gd name="T89" fmla="*/ 7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94" h="282">
                  <a:moveTo>
                    <a:pt x="0" y="7"/>
                  </a:moveTo>
                  <a:lnTo>
                    <a:pt x="0" y="7"/>
                  </a:lnTo>
                  <a:lnTo>
                    <a:pt x="14" y="4"/>
                  </a:lnTo>
                  <a:lnTo>
                    <a:pt x="31" y="2"/>
                  </a:lnTo>
                  <a:lnTo>
                    <a:pt x="52" y="0"/>
                  </a:lnTo>
                  <a:lnTo>
                    <a:pt x="73" y="0"/>
                  </a:lnTo>
                  <a:lnTo>
                    <a:pt x="73" y="0"/>
                  </a:lnTo>
                  <a:lnTo>
                    <a:pt x="87" y="0"/>
                  </a:lnTo>
                  <a:lnTo>
                    <a:pt x="98" y="1"/>
                  </a:lnTo>
                  <a:lnTo>
                    <a:pt x="110" y="4"/>
                  </a:lnTo>
                  <a:lnTo>
                    <a:pt x="121" y="7"/>
                  </a:lnTo>
                  <a:lnTo>
                    <a:pt x="132" y="11"/>
                  </a:lnTo>
                  <a:lnTo>
                    <a:pt x="141" y="17"/>
                  </a:lnTo>
                  <a:lnTo>
                    <a:pt x="151" y="24"/>
                  </a:lnTo>
                  <a:lnTo>
                    <a:pt x="159" y="31"/>
                  </a:lnTo>
                  <a:lnTo>
                    <a:pt x="166" y="40"/>
                  </a:lnTo>
                  <a:lnTo>
                    <a:pt x="174" y="49"/>
                  </a:lnTo>
                  <a:lnTo>
                    <a:pt x="180" y="61"/>
                  </a:lnTo>
                  <a:lnTo>
                    <a:pt x="185" y="74"/>
                  </a:lnTo>
                  <a:lnTo>
                    <a:pt x="189" y="88"/>
                  </a:lnTo>
                  <a:lnTo>
                    <a:pt x="192" y="103"/>
                  </a:lnTo>
                  <a:lnTo>
                    <a:pt x="193" y="119"/>
                  </a:lnTo>
                  <a:lnTo>
                    <a:pt x="194" y="138"/>
                  </a:lnTo>
                  <a:lnTo>
                    <a:pt x="194" y="138"/>
                  </a:lnTo>
                  <a:lnTo>
                    <a:pt x="194" y="155"/>
                  </a:lnTo>
                  <a:lnTo>
                    <a:pt x="193" y="172"/>
                  </a:lnTo>
                  <a:lnTo>
                    <a:pt x="191" y="187"/>
                  </a:lnTo>
                  <a:lnTo>
                    <a:pt x="188" y="202"/>
                  </a:lnTo>
                  <a:lnTo>
                    <a:pt x="185" y="215"/>
                  </a:lnTo>
                  <a:lnTo>
                    <a:pt x="181" y="226"/>
                  </a:lnTo>
                  <a:lnTo>
                    <a:pt x="175" y="238"/>
                  </a:lnTo>
                  <a:lnTo>
                    <a:pt x="168" y="247"/>
                  </a:lnTo>
                  <a:lnTo>
                    <a:pt x="160" y="255"/>
                  </a:lnTo>
                  <a:lnTo>
                    <a:pt x="151" y="262"/>
                  </a:lnTo>
                  <a:lnTo>
                    <a:pt x="141" y="269"/>
                  </a:lnTo>
                  <a:lnTo>
                    <a:pt x="129" y="274"/>
                  </a:lnTo>
                  <a:lnTo>
                    <a:pt x="115" y="277"/>
                  </a:lnTo>
                  <a:lnTo>
                    <a:pt x="100" y="280"/>
                  </a:lnTo>
                  <a:lnTo>
                    <a:pt x="84" y="282"/>
                  </a:lnTo>
                  <a:lnTo>
                    <a:pt x="65" y="282"/>
                  </a:lnTo>
                  <a:lnTo>
                    <a:pt x="65" y="282"/>
                  </a:lnTo>
                  <a:lnTo>
                    <a:pt x="42" y="281"/>
                  </a:lnTo>
                  <a:lnTo>
                    <a:pt x="20" y="280"/>
                  </a:lnTo>
                  <a:lnTo>
                    <a:pt x="0" y="278"/>
                  </a:lnTo>
                  <a:lnTo>
                    <a:pt x="0" y="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>
                <a:solidFill>
                  <a:srgbClr val="005EB8"/>
                </a:solidFill>
              </a:endParaRPr>
            </a:p>
          </p:txBody>
        </p:sp>
        <p:sp>
          <p:nvSpPr>
            <p:cNvPr id="62" name="Freeform 15"/>
            <p:cNvSpPr>
              <a:spLocks/>
            </p:cNvSpPr>
            <p:nvPr userDrawn="1"/>
          </p:nvSpPr>
          <p:spPr bwMode="auto">
            <a:xfrm>
              <a:off x="5035" y="3974"/>
              <a:ext cx="97" cy="107"/>
            </a:xfrm>
            <a:custGeom>
              <a:avLst/>
              <a:gdLst>
                <a:gd name="T0" fmla="*/ 171 w 385"/>
                <a:gd name="T1" fmla="*/ 0 h 428"/>
                <a:gd name="T2" fmla="*/ 171 w 385"/>
                <a:gd name="T3" fmla="*/ 0 h 428"/>
                <a:gd name="T4" fmla="*/ 150 w 385"/>
                <a:gd name="T5" fmla="*/ 1 h 428"/>
                <a:gd name="T6" fmla="*/ 129 w 385"/>
                <a:gd name="T7" fmla="*/ 2 h 428"/>
                <a:gd name="T8" fmla="*/ 106 w 385"/>
                <a:gd name="T9" fmla="*/ 4 h 428"/>
                <a:gd name="T10" fmla="*/ 83 w 385"/>
                <a:gd name="T11" fmla="*/ 7 h 428"/>
                <a:gd name="T12" fmla="*/ 60 w 385"/>
                <a:gd name="T13" fmla="*/ 10 h 428"/>
                <a:gd name="T14" fmla="*/ 39 w 385"/>
                <a:gd name="T15" fmla="*/ 14 h 428"/>
                <a:gd name="T16" fmla="*/ 18 w 385"/>
                <a:gd name="T17" fmla="*/ 20 h 428"/>
                <a:gd name="T18" fmla="*/ 0 w 385"/>
                <a:gd name="T19" fmla="*/ 26 h 428"/>
                <a:gd name="T20" fmla="*/ 0 w 385"/>
                <a:gd name="T21" fmla="*/ 415 h 428"/>
                <a:gd name="T22" fmla="*/ 0 w 385"/>
                <a:gd name="T23" fmla="*/ 415 h 428"/>
                <a:gd name="T24" fmla="*/ 15 w 385"/>
                <a:gd name="T25" fmla="*/ 418 h 428"/>
                <a:gd name="T26" fmla="*/ 34 w 385"/>
                <a:gd name="T27" fmla="*/ 420 h 428"/>
                <a:gd name="T28" fmla="*/ 73 w 385"/>
                <a:gd name="T29" fmla="*/ 424 h 428"/>
                <a:gd name="T30" fmla="*/ 116 w 385"/>
                <a:gd name="T31" fmla="*/ 427 h 428"/>
                <a:gd name="T32" fmla="*/ 155 w 385"/>
                <a:gd name="T33" fmla="*/ 428 h 428"/>
                <a:gd name="T34" fmla="*/ 155 w 385"/>
                <a:gd name="T35" fmla="*/ 428 h 428"/>
                <a:gd name="T36" fmla="*/ 186 w 385"/>
                <a:gd name="T37" fmla="*/ 427 h 428"/>
                <a:gd name="T38" fmla="*/ 212 w 385"/>
                <a:gd name="T39" fmla="*/ 425 h 428"/>
                <a:gd name="T40" fmla="*/ 238 w 385"/>
                <a:gd name="T41" fmla="*/ 421 h 428"/>
                <a:gd name="T42" fmla="*/ 261 w 385"/>
                <a:gd name="T43" fmla="*/ 415 h 428"/>
                <a:gd name="T44" fmla="*/ 282 w 385"/>
                <a:gd name="T45" fmla="*/ 408 h 428"/>
                <a:gd name="T46" fmla="*/ 301 w 385"/>
                <a:gd name="T47" fmla="*/ 399 h 428"/>
                <a:gd name="T48" fmla="*/ 309 w 385"/>
                <a:gd name="T49" fmla="*/ 394 h 428"/>
                <a:gd name="T50" fmla="*/ 318 w 385"/>
                <a:gd name="T51" fmla="*/ 389 h 428"/>
                <a:gd name="T52" fmla="*/ 326 w 385"/>
                <a:gd name="T53" fmla="*/ 383 h 428"/>
                <a:gd name="T54" fmla="*/ 333 w 385"/>
                <a:gd name="T55" fmla="*/ 377 h 428"/>
                <a:gd name="T56" fmla="*/ 339 w 385"/>
                <a:gd name="T57" fmla="*/ 369 h 428"/>
                <a:gd name="T58" fmla="*/ 345 w 385"/>
                <a:gd name="T59" fmla="*/ 362 h 428"/>
                <a:gd name="T60" fmla="*/ 351 w 385"/>
                <a:gd name="T61" fmla="*/ 355 h 428"/>
                <a:gd name="T62" fmla="*/ 356 w 385"/>
                <a:gd name="T63" fmla="*/ 347 h 428"/>
                <a:gd name="T64" fmla="*/ 361 w 385"/>
                <a:gd name="T65" fmla="*/ 337 h 428"/>
                <a:gd name="T66" fmla="*/ 366 w 385"/>
                <a:gd name="T67" fmla="*/ 329 h 428"/>
                <a:gd name="T68" fmla="*/ 373 w 385"/>
                <a:gd name="T69" fmla="*/ 309 h 428"/>
                <a:gd name="T70" fmla="*/ 378 w 385"/>
                <a:gd name="T71" fmla="*/ 287 h 428"/>
                <a:gd name="T72" fmla="*/ 382 w 385"/>
                <a:gd name="T73" fmla="*/ 264 h 428"/>
                <a:gd name="T74" fmla="*/ 384 w 385"/>
                <a:gd name="T75" fmla="*/ 239 h 428"/>
                <a:gd name="T76" fmla="*/ 385 w 385"/>
                <a:gd name="T77" fmla="*/ 211 h 428"/>
                <a:gd name="T78" fmla="*/ 385 w 385"/>
                <a:gd name="T79" fmla="*/ 211 h 428"/>
                <a:gd name="T80" fmla="*/ 384 w 385"/>
                <a:gd name="T81" fmla="*/ 187 h 428"/>
                <a:gd name="T82" fmla="*/ 381 w 385"/>
                <a:gd name="T83" fmla="*/ 164 h 428"/>
                <a:gd name="T84" fmla="*/ 377 w 385"/>
                <a:gd name="T85" fmla="*/ 143 h 428"/>
                <a:gd name="T86" fmla="*/ 371 w 385"/>
                <a:gd name="T87" fmla="*/ 122 h 428"/>
                <a:gd name="T88" fmla="*/ 363 w 385"/>
                <a:gd name="T89" fmla="*/ 104 h 428"/>
                <a:gd name="T90" fmla="*/ 352 w 385"/>
                <a:gd name="T91" fmla="*/ 86 h 428"/>
                <a:gd name="T92" fmla="*/ 341 w 385"/>
                <a:gd name="T93" fmla="*/ 71 h 428"/>
                <a:gd name="T94" fmla="*/ 328 w 385"/>
                <a:gd name="T95" fmla="*/ 57 h 428"/>
                <a:gd name="T96" fmla="*/ 314 w 385"/>
                <a:gd name="T97" fmla="*/ 43 h 428"/>
                <a:gd name="T98" fmla="*/ 297 w 385"/>
                <a:gd name="T99" fmla="*/ 32 h 428"/>
                <a:gd name="T100" fmla="*/ 280 w 385"/>
                <a:gd name="T101" fmla="*/ 23 h 428"/>
                <a:gd name="T102" fmla="*/ 260 w 385"/>
                <a:gd name="T103" fmla="*/ 14 h 428"/>
                <a:gd name="T104" fmla="*/ 240 w 385"/>
                <a:gd name="T105" fmla="*/ 8 h 428"/>
                <a:gd name="T106" fmla="*/ 218 w 385"/>
                <a:gd name="T107" fmla="*/ 4 h 428"/>
                <a:gd name="T108" fmla="*/ 195 w 385"/>
                <a:gd name="T109" fmla="*/ 1 h 428"/>
                <a:gd name="T110" fmla="*/ 171 w 385"/>
                <a:gd name="T111" fmla="*/ 0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85" h="428">
                  <a:moveTo>
                    <a:pt x="171" y="0"/>
                  </a:moveTo>
                  <a:lnTo>
                    <a:pt x="171" y="0"/>
                  </a:lnTo>
                  <a:lnTo>
                    <a:pt x="150" y="1"/>
                  </a:lnTo>
                  <a:lnTo>
                    <a:pt x="129" y="2"/>
                  </a:lnTo>
                  <a:lnTo>
                    <a:pt x="106" y="4"/>
                  </a:lnTo>
                  <a:lnTo>
                    <a:pt x="83" y="7"/>
                  </a:lnTo>
                  <a:lnTo>
                    <a:pt x="60" y="10"/>
                  </a:lnTo>
                  <a:lnTo>
                    <a:pt x="39" y="14"/>
                  </a:lnTo>
                  <a:lnTo>
                    <a:pt x="18" y="20"/>
                  </a:lnTo>
                  <a:lnTo>
                    <a:pt x="0" y="26"/>
                  </a:lnTo>
                  <a:lnTo>
                    <a:pt x="0" y="415"/>
                  </a:lnTo>
                  <a:lnTo>
                    <a:pt x="0" y="415"/>
                  </a:lnTo>
                  <a:lnTo>
                    <a:pt x="15" y="418"/>
                  </a:lnTo>
                  <a:lnTo>
                    <a:pt x="34" y="420"/>
                  </a:lnTo>
                  <a:lnTo>
                    <a:pt x="73" y="424"/>
                  </a:lnTo>
                  <a:lnTo>
                    <a:pt x="116" y="427"/>
                  </a:lnTo>
                  <a:lnTo>
                    <a:pt x="155" y="428"/>
                  </a:lnTo>
                  <a:lnTo>
                    <a:pt x="155" y="428"/>
                  </a:lnTo>
                  <a:lnTo>
                    <a:pt x="186" y="427"/>
                  </a:lnTo>
                  <a:lnTo>
                    <a:pt x="212" y="425"/>
                  </a:lnTo>
                  <a:lnTo>
                    <a:pt x="238" y="421"/>
                  </a:lnTo>
                  <a:lnTo>
                    <a:pt x="261" y="415"/>
                  </a:lnTo>
                  <a:lnTo>
                    <a:pt x="282" y="408"/>
                  </a:lnTo>
                  <a:lnTo>
                    <a:pt x="301" y="399"/>
                  </a:lnTo>
                  <a:lnTo>
                    <a:pt x="309" y="394"/>
                  </a:lnTo>
                  <a:lnTo>
                    <a:pt x="318" y="389"/>
                  </a:lnTo>
                  <a:lnTo>
                    <a:pt x="326" y="383"/>
                  </a:lnTo>
                  <a:lnTo>
                    <a:pt x="333" y="377"/>
                  </a:lnTo>
                  <a:lnTo>
                    <a:pt x="339" y="369"/>
                  </a:lnTo>
                  <a:lnTo>
                    <a:pt x="345" y="362"/>
                  </a:lnTo>
                  <a:lnTo>
                    <a:pt x="351" y="355"/>
                  </a:lnTo>
                  <a:lnTo>
                    <a:pt x="356" y="347"/>
                  </a:lnTo>
                  <a:lnTo>
                    <a:pt x="361" y="337"/>
                  </a:lnTo>
                  <a:lnTo>
                    <a:pt x="366" y="329"/>
                  </a:lnTo>
                  <a:lnTo>
                    <a:pt x="373" y="309"/>
                  </a:lnTo>
                  <a:lnTo>
                    <a:pt x="378" y="287"/>
                  </a:lnTo>
                  <a:lnTo>
                    <a:pt x="382" y="264"/>
                  </a:lnTo>
                  <a:lnTo>
                    <a:pt x="384" y="239"/>
                  </a:lnTo>
                  <a:lnTo>
                    <a:pt x="385" y="211"/>
                  </a:lnTo>
                  <a:lnTo>
                    <a:pt x="385" y="211"/>
                  </a:lnTo>
                  <a:lnTo>
                    <a:pt x="384" y="187"/>
                  </a:lnTo>
                  <a:lnTo>
                    <a:pt x="381" y="164"/>
                  </a:lnTo>
                  <a:lnTo>
                    <a:pt x="377" y="143"/>
                  </a:lnTo>
                  <a:lnTo>
                    <a:pt x="371" y="122"/>
                  </a:lnTo>
                  <a:lnTo>
                    <a:pt x="363" y="104"/>
                  </a:lnTo>
                  <a:lnTo>
                    <a:pt x="352" y="86"/>
                  </a:lnTo>
                  <a:lnTo>
                    <a:pt x="341" y="71"/>
                  </a:lnTo>
                  <a:lnTo>
                    <a:pt x="328" y="57"/>
                  </a:lnTo>
                  <a:lnTo>
                    <a:pt x="314" y="43"/>
                  </a:lnTo>
                  <a:lnTo>
                    <a:pt x="297" y="32"/>
                  </a:lnTo>
                  <a:lnTo>
                    <a:pt x="280" y="23"/>
                  </a:lnTo>
                  <a:lnTo>
                    <a:pt x="260" y="14"/>
                  </a:lnTo>
                  <a:lnTo>
                    <a:pt x="240" y="8"/>
                  </a:lnTo>
                  <a:lnTo>
                    <a:pt x="218" y="4"/>
                  </a:lnTo>
                  <a:lnTo>
                    <a:pt x="195" y="1"/>
                  </a:lnTo>
                  <a:lnTo>
                    <a:pt x="17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>
                <a:solidFill>
                  <a:srgbClr val="005EB8"/>
                </a:solidFill>
              </a:endParaRPr>
            </a:p>
          </p:txBody>
        </p:sp>
      </p:grpSp>
      <p:sp>
        <p:nvSpPr>
          <p:cNvPr id="3" name="Text Placeholder 2"/>
          <p:cNvSpPr>
            <a:spLocks noGrp="1"/>
          </p:cNvSpPr>
          <p:nvPr userDrawn="1">
            <p:ph type="body" idx="1" hasCustomPrompt="1"/>
          </p:nvPr>
        </p:nvSpPr>
        <p:spPr>
          <a:xfrm>
            <a:off x="3232432" y="1361852"/>
            <a:ext cx="7397074" cy="1946285"/>
          </a:xfrm>
        </p:spPr>
        <p:txBody>
          <a:bodyPr anchor="t">
            <a:normAutofit/>
          </a:bodyPr>
          <a:lstStyle>
            <a:lvl1pPr marL="0" indent="0">
              <a:buNone/>
              <a:defRPr sz="2800" baseline="0">
                <a:solidFill>
                  <a:schemeClr val="accent1"/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GB" noProof="0" dirty="0" smtClean="0"/>
              <a:t>Divider title here</a:t>
            </a:r>
          </a:p>
        </p:txBody>
      </p:sp>
      <p:sp>
        <p:nvSpPr>
          <p:cNvPr id="2" name="Title 1"/>
          <p:cNvSpPr>
            <a:spLocks noGrp="1"/>
          </p:cNvSpPr>
          <p:nvPr userDrawn="1">
            <p:ph type="title" hasCustomPrompt="1"/>
          </p:nvPr>
        </p:nvSpPr>
        <p:spPr>
          <a:xfrm>
            <a:off x="397" y="626999"/>
            <a:ext cx="1746418" cy="1287035"/>
          </a:xfrm>
        </p:spPr>
        <p:txBody>
          <a:bodyPr anchor="t">
            <a:normAutofit/>
          </a:bodyPr>
          <a:lstStyle>
            <a:lvl1pPr algn="r">
              <a:defRPr sz="7200" b="0" cap="all">
                <a:solidFill>
                  <a:schemeClr val="accent3"/>
                </a:solidFill>
              </a:defRPr>
            </a:lvl1pPr>
          </a:lstStyle>
          <a:p>
            <a:r>
              <a:rPr lang="en-GB" noProof="0" dirty="0" smtClean="0"/>
              <a:t>1</a:t>
            </a:r>
            <a:endParaRPr lang="en-GB" noProof="0" dirty="0"/>
          </a:p>
        </p:txBody>
      </p:sp>
      <p:cxnSp>
        <p:nvCxnSpPr>
          <p:cNvPr id="12" name="Conector recto 12"/>
          <p:cNvCxnSpPr/>
          <p:nvPr userDrawn="1"/>
        </p:nvCxnSpPr>
        <p:spPr>
          <a:xfrm flipH="1">
            <a:off x="1674064" y="1516324"/>
            <a:ext cx="1512464" cy="0"/>
          </a:xfrm>
          <a:prstGeom prst="line">
            <a:avLst/>
          </a:prstGeom>
          <a:ln w="12700" cmpd="sng">
            <a:solidFill>
              <a:schemeClr val="accent3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47" name="Conector recto 8"/>
          <p:cNvCxnSpPr/>
          <p:nvPr userDrawn="1"/>
        </p:nvCxnSpPr>
        <p:spPr>
          <a:xfrm flipV="1">
            <a:off x="9617079" y="6029764"/>
            <a:ext cx="0" cy="290960"/>
          </a:xfrm>
          <a:prstGeom prst="line">
            <a:avLst/>
          </a:prstGeom>
          <a:ln w="12700" cmpd="sng">
            <a:solidFill>
              <a:schemeClr val="bg1">
                <a:lumMod val="65000"/>
              </a:schemeClr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/>
          <p:cNvSpPr>
            <a:spLocks noGrp="1"/>
          </p:cNvSpPr>
          <p:nvPr>
            <p:ph type="ftr" sz="quarter" idx="12"/>
          </p:nvPr>
        </p:nvSpPr>
        <p:spPr/>
        <p:txBody>
          <a:bodyPr/>
          <a:lstStyle>
            <a:lvl1pPr>
              <a:defRPr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r>
              <a:rPr lang="en-GB" dirty="0" smtClean="0">
                <a:solidFill>
                  <a:srgbClr val="FFFFFF">
                    <a:lumMod val="65000"/>
                  </a:srgbClr>
                </a:solidFill>
              </a:rPr>
              <a:t>© 2014 Amadeus IT Group SA</a:t>
            </a:r>
            <a:endParaRPr lang="en-GB" dirty="0">
              <a:solidFill>
                <a:srgbClr val="FFFFFF">
                  <a:lumMod val="65000"/>
                </a:srgbClr>
              </a:solidFill>
            </a:endParaRPr>
          </a:p>
        </p:txBody>
      </p:sp>
      <p:sp>
        <p:nvSpPr>
          <p:cNvPr id="41" name="Text Box 12"/>
          <p:cNvSpPr txBox="1">
            <a:spLocks noChangeArrowheads="1"/>
          </p:cNvSpPr>
          <p:nvPr userDrawn="1"/>
        </p:nvSpPr>
        <p:spPr bwMode="auto">
          <a:xfrm>
            <a:off x="11604201" y="5004288"/>
            <a:ext cx="1681163" cy="96949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tabLst>
                <a:tab pos="177800" algn="l"/>
              </a:tabLst>
              <a:defRPr/>
            </a:pPr>
            <a:r>
              <a:rPr lang="en-GB" sz="900" b="1" dirty="0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Change the Year in the Copyright field</a:t>
            </a:r>
            <a:r>
              <a:rPr lang="en-GB" sz="900" dirty="0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/>
            </a:r>
            <a:br>
              <a:rPr lang="en-GB" sz="900" dirty="0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</a:br>
            <a:r>
              <a:rPr lang="en-GB" sz="900" b="1" dirty="0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1. </a:t>
            </a:r>
            <a:r>
              <a:rPr lang="en-GB" sz="900" dirty="0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Click ‘Insert’ in Top menu</a:t>
            </a:r>
            <a:br>
              <a:rPr lang="en-GB" sz="900" dirty="0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</a:br>
            <a:r>
              <a:rPr lang="en-GB" sz="900" b="1" dirty="0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2. </a:t>
            </a:r>
            <a:r>
              <a:rPr lang="en-GB" sz="900" dirty="0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Click ’Header &amp; Footer’ </a:t>
            </a:r>
            <a:br>
              <a:rPr lang="en-GB" sz="900" dirty="0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</a:br>
            <a:r>
              <a:rPr lang="en-GB" sz="900" b="1" dirty="0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3. </a:t>
            </a:r>
            <a:r>
              <a:rPr lang="en-GB" sz="900" dirty="0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Write new Year </a:t>
            </a:r>
            <a:br>
              <a:rPr lang="en-GB" sz="900" dirty="0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</a:br>
            <a:r>
              <a:rPr lang="en-GB" sz="900" dirty="0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	in field ‘Footer’</a:t>
            </a:r>
            <a:br>
              <a:rPr lang="en-GB" sz="900" dirty="0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</a:br>
            <a:r>
              <a:rPr lang="en-GB" sz="900" b="1" dirty="0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4. </a:t>
            </a:r>
            <a:r>
              <a:rPr lang="en-GB" sz="900" dirty="0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Click ‘Apply to All’</a:t>
            </a:r>
          </a:p>
        </p:txBody>
      </p:sp>
      <p:sp>
        <p:nvSpPr>
          <p:cNvPr id="42" name="Text Box 12"/>
          <p:cNvSpPr txBox="1">
            <a:spLocks noChangeArrowheads="1"/>
          </p:cNvSpPr>
          <p:nvPr userDrawn="1"/>
        </p:nvSpPr>
        <p:spPr bwMode="auto">
          <a:xfrm>
            <a:off x="-1763793" y="5368583"/>
            <a:ext cx="1681163" cy="110799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r" eaLnBrk="1" hangingPunct="1">
              <a:spcBef>
                <a:spcPct val="50000"/>
              </a:spcBef>
              <a:tabLst>
                <a:tab pos="165100" algn="l"/>
              </a:tabLst>
              <a:defRPr/>
            </a:pPr>
            <a:r>
              <a:rPr lang="en-GB" sz="900" b="1" noProof="1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Insert Co-branding logo</a:t>
            </a:r>
            <a:r>
              <a:rPr lang="en-GB" sz="900" noProof="1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/>
            </a:r>
            <a:br>
              <a:rPr lang="en-GB" sz="900" noProof="1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</a:br>
            <a:r>
              <a:rPr lang="en-GB" sz="900" b="1" noProof="1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1. </a:t>
            </a:r>
            <a:r>
              <a:rPr lang="en-GB" sz="900" noProof="1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Click on placeholder</a:t>
            </a:r>
            <a:br>
              <a:rPr lang="en-GB" sz="900" noProof="1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</a:br>
            <a:r>
              <a:rPr lang="en-GB" sz="900" b="1" noProof="1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2. </a:t>
            </a:r>
            <a:r>
              <a:rPr lang="en-GB" sz="900" noProof="1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Click ’Insert’ </a:t>
            </a:r>
            <a:br>
              <a:rPr lang="en-GB" sz="900" noProof="1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</a:br>
            <a:r>
              <a:rPr lang="en-GB" sz="900" b="1" noProof="1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3. </a:t>
            </a:r>
            <a:r>
              <a:rPr lang="en-GB" sz="900" noProof="1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Click ‘Picture’</a:t>
            </a:r>
            <a:br>
              <a:rPr lang="en-GB" sz="900" noProof="1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</a:br>
            <a:r>
              <a:rPr lang="en-GB" sz="900" b="1" noProof="1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4. </a:t>
            </a:r>
            <a:r>
              <a:rPr lang="en-GB" sz="900" noProof="1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Locate the co-branding </a:t>
            </a:r>
            <a:br>
              <a:rPr lang="en-GB" sz="900" noProof="1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</a:br>
            <a:r>
              <a:rPr lang="en-GB" sz="900" noProof="1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	logo, click Insert</a:t>
            </a:r>
            <a:br>
              <a:rPr lang="en-GB" sz="900" noProof="1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</a:br>
            <a:r>
              <a:rPr lang="en-GB" sz="900" b="1" noProof="1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5. </a:t>
            </a:r>
            <a:r>
              <a:rPr lang="en-GB" sz="900" noProof="1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Align with bottom line </a:t>
            </a:r>
            <a:br>
              <a:rPr lang="en-GB" sz="900" noProof="1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</a:br>
            <a:r>
              <a:rPr lang="en-GB" sz="900" noProof="1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	of amadeus-logo</a:t>
            </a:r>
          </a:p>
        </p:txBody>
      </p:sp>
      <p:sp>
        <p:nvSpPr>
          <p:cNvPr id="43" name="Content Placeholder 4"/>
          <p:cNvSpPr>
            <a:spLocks noGrp="1"/>
          </p:cNvSpPr>
          <p:nvPr>
            <p:ph sz="quarter" idx="14" hasCustomPrompt="1"/>
          </p:nvPr>
        </p:nvSpPr>
        <p:spPr>
          <a:xfrm>
            <a:off x="7237201" y="6051760"/>
            <a:ext cx="2160240" cy="268964"/>
          </a:xfrm>
        </p:spPr>
        <p:txBody>
          <a:bodyPr lIns="0" tIns="0" rIns="0" bIns="0"/>
          <a:lstStyle>
            <a:lvl1pPr marL="0" indent="0">
              <a:buFontTx/>
              <a:buNone/>
              <a:defRPr sz="9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pPr lvl="0"/>
            <a:r>
              <a:rPr lang="en-GB" dirty="0" smtClean="0"/>
              <a:t>Insert Co-branding logo</a:t>
            </a:r>
          </a:p>
        </p:txBody>
      </p:sp>
    </p:spTree>
    <p:extLst>
      <p:ext uri="{BB962C8B-B14F-4D97-AF65-F5344CB8AC3E}">
        <p14:creationId xmlns:p14="http://schemas.microsoft.com/office/powerpoint/2010/main" val="358099648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ndex p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406401" y="447920"/>
            <a:ext cx="10071100" cy="667190"/>
          </a:xfrm>
        </p:spPr>
        <p:txBody>
          <a:bodyPr lIns="43200" rIns="0">
            <a:normAutofit/>
          </a:bodyPr>
          <a:lstStyle>
            <a:lvl1pPr>
              <a:defRPr sz="3600">
                <a:solidFill>
                  <a:schemeClr val="accent1"/>
                </a:solidFill>
              </a:defRPr>
            </a:lvl1pPr>
          </a:lstStyle>
          <a:p>
            <a:r>
              <a:rPr lang="en-GB" noProof="0" dirty="0" smtClean="0"/>
              <a:t>Agenda</a:t>
            </a:r>
            <a:endParaRPr lang="en-GB" noProof="0" dirty="0"/>
          </a:p>
        </p:txBody>
      </p:sp>
      <p:sp>
        <p:nvSpPr>
          <p:cNvPr id="26" name="Content Placeholder 2"/>
          <p:cNvSpPr>
            <a:spLocks noGrp="1"/>
          </p:cNvSpPr>
          <p:nvPr>
            <p:ph idx="1"/>
          </p:nvPr>
        </p:nvSpPr>
        <p:spPr>
          <a:xfrm>
            <a:off x="1831510" y="1512041"/>
            <a:ext cx="5225672" cy="4275984"/>
          </a:xfrm>
        </p:spPr>
        <p:txBody>
          <a:bodyPr>
            <a:normAutofit/>
          </a:bodyPr>
          <a:lstStyle>
            <a:lvl1pPr marL="252000" indent="-252000">
              <a:defRPr sz="2000" baseline="0">
                <a:solidFill>
                  <a:schemeClr val="tx1"/>
                </a:solidFill>
              </a:defRPr>
            </a:lvl1pPr>
            <a:lvl2pPr marL="468000">
              <a:defRPr>
                <a:solidFill>
                  <a:schemeClr val="tx1"/>
                </a:solidFill>
              </a:defRPr>
            </a:lvl2pPr>
            <a:lvl3pPr marL="666000">
              <a:defRPr>
                <a:solidFill>
                  <a:schemeClr val="tx1"/>
                </a:solidFill>
              </a:defRPr>
            </a:lvl3pPr>
            <a:lvl4pPr marL="846000">
              <a:defRPr>
                <a:solidFill>
                  <a:schemeClr val="tx1"/>
                </a:solidFill>
              </a:defRPr>
            </a:lvl4pPr>
            <a:lvl5pPr>
              <a:defRPr>
                <a:solidFill>
                  <a:srgbClr val="4D4D4D"/>
                </a:solidFill>
              </a:defRPr>
            </a:lvl5pPr>
          </a:lstStyle>
          <a:p>
            <a:pPr lvl="0"/>
            <a:r>
              <a:rPr lang="en-US" noProof="0" smtClean="0"/>
              <a:t>Click to edit Master text styles</a:t>
            </a:r>
          </a:p>
          <a:p>
            <a:pPr lvl="1"/>
            <a:r>
              <a:rPr lang="en-US" noProof="0" smtClean="0"/>
              <a:t>Second level</a:t>
            </a:r>
          </a:p>
          <a:p>
            <a:pPr lvl="2"/>
            <a:r>
              <a:rPr lang="en-US" noProof="0" smtClean="0"/>
              <a:t>Third level</a:t>
            </a:r>
          </a:p>
          <a:p>
            <a:pPr lvl="3"/>
            <a:r>
              <a:rPr lang="en-US" noProof="0" smtClean="0"/>
              <a:t>Fourth level</a:t>
            </a:r>
          </a:p>
        </p:txBody>
      </p:sp>
      <p:sp>
        <p:nvSpPr>
          <p:cNvPr id="27" name="Content Placeholder 2"/>
          <p:cNvSpPr>
            <a:spLocks noGrp="1"/>
          </p:cNvSpPr>
          <p:nvPr>
            <p:ph idx="10" hasCustomPrompt="1"/>
          </p:nvPr>
        </p:nvSpPr>
        <p:spPr>
          <a:xfrm>
            <a:off x="7129190" y="1511306"/>
            <a:ext cx="1357276" cy="4276725"/>
          </a:xfrm>
        </p:spPr>
        <p:txBody>
          <a:bodyPr>
            <a:noAutofit/>
          </a:bodyPr>
          <a:lstStyle>
            <a:lvl1pPr marL="0" indent="0">
              <a:buFontTx/>
              <a:buNone/>
              <a:defRPr sz="2000">
                <a:solidFill>
                  <a:schemeClr val="accent3"/>
                </a:solidFill>
              </a:defRPr>
            </a:lvl1pPr>
            <a:lvl2pPr>
              <a:defRPr>
                <a:solidFill>
                  <a:srgbClr val="4D4D4D"/>
                </a:solidFill>
              </a:defRPr>
            </a:lvl2pPr>
            <a:lvl3pPr>
              <a:defRPr>
                <a:solidFill>
                  <a:srgbClr val="4D4D4D"/>
                </a:solidFill>
              </a:defRPr>
            </a:lvl3pPr>
            <a:lvl4pPr>
              <a:defRPr>
                <a:solidFill>
                  <a:srgbClr val="4D4D4D"/>
                </a:solidFill>
              </a:defRPr>
            </a:lvl4pPr>
            <a:lvl5pPr>
              <a:defRPr>
                <a:solidFill>
                  <a:srgbClr val="4D4D4D"/>
                </a:solidFill>
              </a:defRPr>
            </a:lvl5pPr>
          </a:lstStyle>
          <a:p>
            <a:pPr lvl="0"/>
            <a:r>
              <a:rPr lang="en-GB" dirty="0" smtClean="0"/>
              <a:t>1</a:t>
            </a:r>
          </a:p>
          <a:p>
            <a:pPr lvl="0"/>
            <a:r>
              <a:rPr lang="en-GB" dirty="0" smtClean="0"/>
              <a:t>14</a:t>
            </a:r>
          </a:p>
          <a:p>
            <a:pPr lvl="0"/>
            <a:r>
              <a:rPr lang="en-GB" dirty="0" smtClean="0"/>
              <a:t>15</a:t>
            </a:r>
          </a:p>
          <a:p>
            <a:pPr lvl="0"/>
            <a:r>
              <a:rPr lang="en-GB" dirty="0" smtClean="0"/>
              <a:t>23</a:t>
            </a:r>
          </a:p>
        </p:txBody>
      </p:sp>
      <p:sp>
        <p:nvSpPr>
          <p:cNvPr id="39" name="Rectangle 10"/>
          <p:cNvSpPr txBox="1">
            <a:spLocks noChangeArrowheads="1"/>
          </p:cNvSpPr>
          <p:nvPr userDrawn="1"/>
        </p:nvSpPr>
        <p:spPr>
          <a:xfrm>
            <a:off x="407668" y="6069048"/>
            <a:ext cx="2232402" cy="273007"/>
          </a:xfrm>
          <a:prstGeom prst="rect">
            <a:avLst/>
          </a:prstGeom>
          <a:ln/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l" defTabSz="914400" rtl="0" eaLnBrk="1" latinLnBrk="0" hangingPunct="1">
              <a:defRPr sz="900" kern="1200">
                <a:solidFill>
                  <a:schemeClr val="accent6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en-GB" dirty="0" smtClean="0">
                <a:solidFill>
                  <a:srgbClr val="D7D2CB">
                    <a:lumMod val="50000"/>
                  </a:srgbClr>
                </a:solidFill>
              </a:rPr>
              <a:t>Page  </a:t>
            </a:r>
            <a:fld id="{4A1B87DD-86B5-48CA-9454-66C05345144F}" type="slidenum">
              <a:rPr lang="en-GB" smtClean="0">
                <a:solidFill>
                  <a:srgbClr val="D7D2CB">
                    <a:lumMod val="50000"/>
                  </a:srgbClr>
                </a:solidFill>
              </a:rPr>
              <a:pPr>
                <a:defRPr/>
              </a:pPr>
              <a:t>‹#›</a:t>
            </a:fld>
            <a:endParaRPr lang="en-GB" dirty="0">
              <a:solidFill>
                <a:srgbClr val="D7D2CB">
                  <a:lumMod val="50000"/>
                </a:srgbClr>
              </a:solidFill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GB" dirty="0" smtClean="0"/>
              <a:t>© 2014 Amadeus IT Group SA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66349943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-branding index p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406805" y="447920"/>
            <a:ext cx="10070701" cy="667190"/>
          </a:xfrm>
        </p:spPr>
        <p:txBody>
          <a:bodyPr lIns="43200" rIns="43200">
            <a:normAutofit/>
          </a:bodyPr>
          <a:lstStyle>
            <a:lvl1pPr>
              <a:defRPr sz="3600">
                <a:solidFill>
                  <a:schemeClr val="accent1"/>
                </a:solidFill>
              </a:defRPr>
            </a:lvl1pPr>
          </a:lstStyle>
          <a:p>
            <a:r>
              <a:rPr lang="en-GB" noProof="0" dirty="0" smtClean="0"/>
              <a:t>Agenda</a:t>
            </a:r>
            <a:endParaRPr lang="en-GB" noProof="0" dirty="0"/>
          </a:p>
        </p:txBody>
      </p:sp>
      <p:sp>
        <p:nvSpPr>
          <p:cNvPr id="27" name="Content Placeholder 2"/>
          <p:cNvSpPr>
            <a:spLocks noGrp="1"/>
          </p:cNvSpPr>
          <p:nvPr>
            <p:ph idx="10" hasCustomPrompt="1"/>
          </p:nvPr>
        </p:nvSpPr>
        <p:spPr>
          <a:xfrm>
            <a:off x="7129190" y="1511306"/>
            <a:ext cx="1357276" cy="4276725"/>
          </a:xfrm>
        </p:spPr>
        <p:txBody>
          <a:bodyPr>
            <a:noAutofit/>
          </a:bodyPr>
          <a:lstStyle>
            <a:lvl1pPr marL="0" indent="0">
              <a:buFontTx/>
              <a:buNone/>
              <a:defRPr sz="2000">
                <a:solidFill>
                  <a:schemeClr val="accent3"/>
                </a:solidFill>
              </a:defRPr>
            </a:lvl1pPr>
            <a:lvl2pPr>
              <a:defRPr>
                <a:solidFill>
                  <a:srgbClr val="4D4D4D"/>
                </a:solidFill>
              </a:defRPr>
            </a:lvl2pPr>
            <a:lvl3pPr>
              <a:defRPr>
                <a:solidFill>
                  <a:srgbClr val="4D4D4D"/>
                </a:solidFill>
              </a:defRPr>
            </a:lvl3pPr>
            <a:lvl4pPr>
              <a:defRPr>
                <a:solidFill>
                  <a:srgbClr val="4D4D4D"/>
                </a:solidFill>
              </a:defRPr>
            </a:lvl4pPr>
            <a:lvl5pPr>
              <a:defRPr>
                <a:solidFill>
                  <a:srgbClr val="4D4D4D"/>
                </a:solidFill>
              </a:defRPr>
            </a:lvl5pPr>
          </a:lstStyle>
          <a:p>
            <a:pPr lvl="0"/>
            <a:r>
              <a:rPr lang="en-GB" dirty="0" smtClean="0"/>
              <a:t>1</a:t>
            </a:r>
          </a:p>
          <a:p>
            <a:pPr lvl="0"/>
            <a:r>
              <a:rPr lang="en-GB" dirty="0" smtClean="0"/>
              <a:t>14</a:t>
            </a:r>
          </a:p>
          <a:p>
            <a:pPr lvl="0"/>
            <a:r>
              <a:rPr lang="en-GB" dirty="0" smtClean="0"/>
              <a:t>15</a:t>
            </a:r>
          </a:p>
          <a:p>
            <a:pPr lvl="0"/>
            <a:r>
              <a:rPr lang="en-GB" dirty="0" smtClean="0"/>
              <a:t>23</a:t>
            </a:r>
          </a:p>
        </p:txBody>
      </p:sp>
      <p:sp>
        <p:nvSpPr>
          <p:cNvPr id="39" name="Rectangle 10"/>
          <p:cNvSpPr txBox="1">
            <a:spLocks noChangeArrowheads="1"/>
          </p:cNvSpPr>
          <p:nvPr userDrawn="1"/>
        </p:nvSpPr>
        <p:spPr>
          <a:xfrm>
            <a:off x="407668" y="6069048"/>
            <a:ext cx="2232402" cy="273007"/>
          </a:xfrm>
          <a:prstGeom prst="rect">
            <a:avLst/>
          </a:prstGeom>
          <a:ln/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l" defTabSz="914400" rtl="0" eaLnBrk="1" latinLnBrk="0" hangingPunct="1">
              <a:defRPr sz="900" kern="1200">
                <a:solidFill>
                  <a:schemeClr val="accent6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en-GB" dirty="0" smtClean="0">
                <a:solidFill>
                  <a:srgbClr val="D7D2CB">
                    <a:lumMod val="50000"/>
                  </a:srgbClr>
                </a:solidFill>
              </a:rPr>
              <a:t>Page  </a:t>
            </a:r>
            <a:fld id="{4A1B87DD-86B5-48CA-9454-66C05345144F}" type="slidenum">
              <a:rPr lang="en-GB" smtClean="0">
                <a:solidFill>
                  <a:srgbClr val="D7D2CB">
                    <a:lumMod val="50000"/>
                  </a:srgbClr>
                </a:solidFill>
              </a:rPr>
              <a:pPr>
                <a:defRPr/>
              </a:pPr>
              <a:t>‹#›</a:t>
            </a:fld>
            <a:endParaRPr lang="en-GB" dirty="0">
              <a:solidFill>
                <a:srgbClr val="D7D2CB">
                  <a:lumMod val="50000"/>
                </a:srgbClr>
              </a:solidFill>
            </a:endParaRPr>
          </a:p>
        </p:txBody>
      </p:sp>
      <p:cxnSp>
        <p:nvCxnSpPr>
          <p:cNvPr id="66" name="Conector recto 8"/>
          <p:cNvCxnSpPr/>
          <p:nvPr userDrawn="1"/>
        </p:nvCxnSpPr>
        <p:spPr>
          <a:xfrm flipV="1">
            <a:off x="9617079" y="6029764"/>
            <a:ext cx="0" cy="290960"/>
          </a:xfrm>
          <a:prstGeom prst="line">
            <a:avLst/>
          </a:prstGeom>
          <a:ln w="12700" cmpd="sng">
            <a:solidFill>
              <a:schemeClr val="bg1">
                <a:lumMod val="65000"/>
              </a:schemeClr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/>
          <p:cNvSpPr>
            <a:spLocks noGrp="1"/>
          </p:cNvSpPr>
          <p:nvPr>
            <p:ph type="ftr" sz="quarter" idx="12"/>
          </p:nvPr>
        </p:nvSpPr>
        <p:spPr/>
        <p:txBody>
          <a:bodyPr/>
          <a:lstStyle/>
          <a:p>
            <a:r>
              <a:rPr lang="en-GB" dirty="0" smtClean="0"/>
              <a:t>© 2014 Amadeus IT Group SA</a:t>
            </a:r>
            <a:endParaRPr lang="en-GB" dirty="0"/>
          </a:p>
        </p:txBody>
      </p:sp>
      <p:sp>
        <p:nvSpPr>
          <p:cNvPr id="41" name="Content Placeholder 4"/>
          <p:cNvSpPr>
            <a:spLocks noGrp="1"/>
          </p:cNvSpPr>
          <p:nvPr>
            <p:ph sz="quarter" idx="14" hasCustomPrompt="1"/>
          </p:nvPr>
        </p:nvSpPr>
        <p:spPr>
          <a:xfrm>
            <a:off x="7237201" y="6051760"/>
            <a:ext cx="2160240" cy="268964"/>
          </a:xfrm>
        </p:spPr>
        <p:txBody>
          <a:bodyPr lIns="0" tIns="0" rIns="0" bIns="0"/>
          <a:lstStyle>
            <a:lvl1pPr marL="0" indent="0">
              <a:buFontTx/>
              <a:buNone/>
              <a:defRPr sz="900">
                <a:solidFill>
                  <a:schemeClr val="tx1"/>
                </a:solidFill>
              </a:defRPr>
            </a:lvl1pPr>
          </a:lstStyle>
          <a:p>
            <a:pPr lvl="0"/>
            <a:r>
              <a:rPr lang="en-GB" dirty="0" smtClean="0"/>
              <a:t>Insert Co-branding logo</a:t>
            </a:r>
          </a:p>
        </p:txBody>
      </p:sp>
      <p:sp>
        <p:nvSpPr>
          <p:cNvPr id="42" name="Text Box 12"/>
          <p:cNvSpPr txBox="1">
            <a:spLocks noChangeArrowheads="1"/>
          </p:cNvSpPr>
          <p:nvPr userDrawn="1"/>
        </p:nvSpPr>
        <p:spPr bwMode="auto">
          <a:xfrm>
            <a:off x="-1763793" y="5368583"/>
            <a:ext cx="1681163" cy="110799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r" eaLnBrk="1" hangingPunct="1">
              <a:spcBef>
                <a:spcPct val="50000"/>
              </a:spcBef>
              <a:tabLst>
                <a:tab pos="165100" algn="l"/>
              </a:tabLst>
              <a:defRPr/>
            </a:pPr>
            <a:r>
              <a:rPr lang="en-GB" sz="900" b="1" noProof="1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Insert Co-branding logo</a:t>
            </a:r>
            <a:r>
              <a:rPr lang="en-GB" sz="900" noProof="1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/>
            </a:r>
            <a:br>
              <a:rPr lang="en-GB" sz="900" noProof="1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</a:br>
            <a:r>
              <a:rPr lang="en-GB" sz="900" b="1" noProof="1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1. </a:t>
            </a:r>
            <a:r>
              <a:rPr lang="en-GB" sz="900" noProof="1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Click on placeholder</a:t>
            </a:r>
            <a:br>
              <a:rPr lang="en-GB" sz="900" noProof="1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</a:br>
            <a:r>
              <a:rPr lang="en-GB" sz="900" b="1" noProof="1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2. </a:t>
            </a:r>
            <a:r>
              <a:rPr lang="en-GB" sz="900" noProof="1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Click ’Insert’ </a:t>
            </a:r>
            <a:br>
              <a:rPr lang="en-GB" sz="900" noProof="1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</a:br>
            <a:r>
              <a:rPr lang="en-GB" sz="900" b="1" noProof="1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3. </a:t>
            </a:r>
            <a:r>
              <a:rPr lang="en-GB" sz="900" noProof="1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Click ‘Picture’</a:t>
            </a:r>
            <a:br>
              <a:rPr lang="en-GB" sz="900" noProof="1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</a:br>
            <a:r>
              <a:rPr lang="en-GB" sz="900" b="1" noProof="1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4. </a:t>
            </a:r>
            <a:r>
              <a:rPr lang="en-GB" sz="900" noProof="1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Locate the co-branding </a:t>
            </a:r>
            <a:br>
              <a:rPr lang="en-GB" sz="900" noProof="1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</a:br>
            <a:r>
              <a:rPr lang="en-GB" sz="900" noProof="1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	logo, click Insert</a:t>
            </a:r>
            <a:br>
              <a:rPr lang="en-GB" sz="900" noProof="1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</a:br>
            <a:r>
              <a:rPr lang="en-GB" sz="900" b="1" noProof="1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5. </a:t>
            </a:r>
            <a:r>
              <a:rPr lang="en-GB" sz="900" noProof="1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Align with bottom line </a:t>
            </a:r>
            <a:br>
              <a:rPr lang="en-GB" sz="900" noProof="1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</a:br>
            <a:r>
              <a:rPr lang="en-GB" sz="900" noProof="1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	of amadeus-logo</a:t>
            </a:r>
          </a:p>
        </p:txBody>
      </p:sp>
      <p:sp>
        <p:nvSpPr>
          <p:cNvPr id="11" name="Content Placeholder 2"/>
          <p:cNvSpPr>
            <a:spLocks noGrp="1"/>
          </p:cNvSpPr>
          <p:nvPr>
            <p:ph idx="1"/>
          </p:nvPr>
        </p:nvSpPr>
        <p:spPr>
          <a:xfrm>
            <a:off x="1831510" y="1512041"/>
            <a:ext cx="5225672" cy="4275984"/>
          </a:xfrm>
        </p:spPr>
        <p:txBody>
          <a:bodyPr>
            <a:normAutofit/>
          </a:bodyPr>
          <a:lstStyle>
            <a:lvl1pPr marL="252000" indent="-252000">
              <a:defRPr sz="2000" baseline="0">
                <a:solidFill>
                  <a:schemeClr val="tx1"/>
                </a:solidFill>
              </a:defRPr>
            </a:lvl1pPr>
            <a:lvl2pPr marL="468000">
              <a:defRPr>
                <a:solidFill>
                  <a:schemeClr val="tx1"/>
                </a:solidFill>
              </a:defRPr>
            </a:lvl2pPr>
            <a:lvl3pPr marL="666000">
              <a:defRPr>
                <a:solidFill>
                  <a:schemeClr val="tx1"/>
                </a:solidFill>
              </a:defRPr>
            </a:lvl3pPr>
            <a:lvl4pPr marL="846000">
              <a:defRPr>
                <a:solidFill>
                  <a:schemeClr val="tx1"/>
                </a:solidFill>
              </a:defRPr>
            </a:lvl4pPr>
            <a:lvl5pPr>
              <a:defRPr>
                <a:solidFill>
                  <a:srgbClr val="4D4D4D"/>
                </a:solidFill>
              </a:defRPr>
            </a:lvl5pPr>
          </a:lstStyle>
          <a:p>
            <a:pPr lvl="0"/>
            <a:r>
              <a:rPr lang="en-US" noProof="0" smtClean="0"/>
              <a:t>Click to edit Master text styles</a:t>
            </a:r>
          </a:p>
          <a:p>
            <a:pPr lvl="1"/>
            <a:r>
              <a:rPr lang="en-US" noProof="0" smtClean="0"/>
              <a:t>Second level</a:t>
            </a:r>
          </a:p>
          <a:p>
            <a:pPr lvl="2"/>
            <a:r>
              <a:rPr lang="en-US" noProof="0" smtClean="0"/>
              <a:t>Third level</a:t>
            </a:r>
          </a:p>
          <a:p>
            <a:pPr lvl="3"/>
            <a:r>
              <a:rPr lang="en-US" noProof="0" smtClean="0"/>
              <a:t>Fourth level</a:t>
            </a:r>
          </a:p>
        </p:txBody>
      </p:sp>
    </p:spTree>
    <p:extLst>
      <p:ext uri="{BB962C8B-B14F-4D97-AF65-F5344CB8AC3E}">
        <p14:creationId xmlns:p14="http://schemas.microsoft.com/office/powerpoint/2010/main" val="361787768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ullets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06401" y="413790"/>
            <a:ext cx="10071100" cy="580948"/>
          </a:xfrm>
        </p:spPr>
        <p:txBody>
          <a:bodyPr rIns="0"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GB" dirty="0"/>
          </a:p>
        </p:txBody>
      </p:sp>
      <p:sp>
        <p:nvSpPr>
          <p:cNvPr id="26" name="Content Placeholder 2"/>
          <p:cNvSpPr>
            <a:spLocks noGrp="1"/>
          </p:cNvSpPr>
          <p:nvPr>
            <p:ph idx="1"/>
          </p:nvPr>
        </p:nvSpPr>
        <p:spPr>
          <a:xfrm>
            <a:off x="407670" y="1512041"/>
            <a:ext cx="10368280" cy="4276616"/>
          </a:xfrm>
        </p:spPr>
        <p:txBody>
          <a:bodyPr/>
          <a:lstStyle>
            <a:lvl1pPr>
              <a:defRPr sz="2400">
                <a:solidFill>
                  <a:schemeClr val="tx1"/>
                </a:solidFill>
              </a:defRPr>
            </a:lvl1pPr>
            <a:lvl2pPr>
              <a:defRPr sz="2000">
                <a:solidFill>
                  <a:schemeClr val="tx1"/>
                </a:solidFill>
              </a:defRPr>
            </a:lvl2pPr>
            <a:lvl3pPr>
              <a:defRPr sz="1800">
                <a:solidFill>
                  <a:schemeClr val="tx1"/>
                </a:solidFill>
              </a:defRPr>
            </a:lvl3pPr>
            <a:lvl4pPr>
              <a:defRPr sz="1600">
                <a:solidFill>
                  <a:schemeClr val="tx1"/>
                </a:solidFill>
              </a:defRPr>
            </a:lvl4pPr>
            <a:lvl5pPr>
              <a:defRPr sz="16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noProof="0" smtClean="0"/>
              <a:t>Click to edit Master text styles</a:t>
            </a:r>
          </a:p>
          <a:p>
            <a:pPr lvl="1"/>
            <a:r>
              <a:rPr lang="en-US" noProof="0" smtClean="0"/>
              <a:t>Second level</a:t>
            </a:r>
          </a:p>
          <a:p>
            <a:pPr lvl="2"/>
            <a:r>
              <a:rPr lang="en-US" noProof="0" smtClean="0"/>
              <a:t>Third level</a:t>
            </a:r>
          </a:p>
          <a:p>
            <a:pPr lvl="3"/>
            <a:r>
              <a:rPr lang="en-US" noProof="0" smtClean="0"/>
              <a:t>Fourth level</a:t>
            </a:r>
          </a:p>
          <a:p>
            <a:pPr lvl="4"/>
            <a:r>
              <a:rPr lang="en-US" noProof="0" smtClean="0"/>
              <a:t>Fifth level</a:t>
            </a:r>
            <a:endParaRPr lang="en-GB" noProof="0" dirty="0"/>
          </a:p>
        </p:txBody>
      </p:sp>
      <p:sp>
        <p:nvSpPr>
          <p:cNvPr id="29" name="Text Placeholder 5"/>
          <p:cNvSpPr>
            <a:spLocks noGrp="1"/>
          </p:cNvSpPr>
          <p:nvPr>
            <p:ph type="body" sz="quarter" idx="10" hasCustomPrompt="1"/>
          </p:nvPr>
        </p:nvSpPr>
        <p:spPr>
          <a:xfrm>
            <a:off x="406412" y="994738"/>
            <a:ext cx="10075191" cy="408612"/>
          </a:xfrm>
        </p:spPr>
        <p:txBody>
          <a:bodyPr lIns="61200" rIns="0">
            <a:noAutofit/>
          </a:bodyPr>
          <a:lstStyle>
            <a:lvl1pPr marL="0" indent="0">
              <a:buFont typeface="Arial" pitchFamily="34" charset="0"/>
              <a:buNone/>
              <a:defRPr sz="1800">
                <a:solidFill>
                  <a:schemeClr val="tx2"/>
                </a:solidFill>
              </a:defRPr>
            </a:lvl1pPr>
            <a:lvl2pPr marL="457200" indent="0">
              <a:buNone/>
              <a:defRPr>
                <a:solidFill>
                  <a:schemeClr val="tx2"/>
                </a:solidFill>
              </a:defRPr>
            </a:lvl2pPr>
            <a:lvl3pPr marL="914400" indent="0">
              <a:buNone/>
              <a:defRPr>
                <a:solidFill>
                  <a:schemeClr val="tx2"/>
                </a:solidFill>
              </a:defRPr>
            </a:lvl3pPr>
            <a:lvl4pPr marL="1371600" indent="0">
              <a:buNone/>
              <a:defRPr>
                <a:solidFill>
                  <a:schemeClr val="tx2"/>
                </a:solidFill>
              </a:defRPr>
            </a:lvl4pPr>
            <a:lvl5pPr marL="1828800" indent="0">
              <a:buNone/>
              <a:defRPr>
                <a:solidFill>
                  <a:schemeClr val="tx2"/>
                </a:solidFill>
              </a:defRPr>
            </a:lvl5pPr>
          </a:lstStyle>
          <a:p>
            <a:pPr lvl="0"/>
            <a:r>
              <a:rPr lang="en-GB" noProof="0" dirty="0" smtClean="0"/>
              <a:t>Subtitle</a:t>
            </a:r>
          </a:p>
        </p:txBody>
      </p:sp>
      <p:sp>
        <p:nvSpPr>
          <p:cNvPr id="42" name="Rectangle 10"/>
          <p:cNvSpPr txBox="1">
            <a:spLocks noChangeArrowheads="1"/>
          </p:cNvSpPr>
          <p:nvPr userDrawn="1"/>
        </p:nvSpPr>
        <p:spPr>
          <a:xfrm>
            <a:off x="407668" y="6069048"/>
            <a:ext cx="2232402" cy="273007"/>
          </a:xfrm>
          <a:prstGeom prst="rect">
            <a:avLst/>
          </a:prstGeom>
          <a:ln/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l" defTabSz="914400" rtl="0" eaLnBrk="1" latinLnBrk="0" hangingPunct="1">
              <a:defRPr sz="900" kern="1200">
                <a:solidFill>
                  <a:schemeClr val="accent6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en-GB" dirty="0" smtClean="0">
                <a:solidFill>
                  <a:srgbClr val="D7D2CB">
                    <a:lumMod val="50000"/>
                  </a:srgbClr>
                </a:solidFill>
              </a:rPr>
              <a:t>Page  </a:t>
            </a:r>
            <a:fld id="{4A1B87DD-86B5-48CA-9454-66C05345144F}" type="slidenum">
              <a:rPr lang="en-GB" smtClean="0">
                <a:solidFill>
                  <a:srgbClr val="D7D2CB">
                    <a:lumMod val="50000"/>
                  </a:srgbClr>
                </a:solidFill>
              </a:rPr>
              <a:pPr>
                <a:defRPr/>
              </a:pPr>
              <a:t>‹#›</a:t>
            </a:fld>
            <a:endParaRPr lang="en-GB" dirty="0">
              <a:solidFill>
                <a:srgbClr val="D7D2CB">
                  <a:lumMod val="50000"/>
                </a:srgbClr>
              </a:solidFill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GB" dirty="0" smtClean="0"/>
              <a:t>© 2014 Amadeus IT Group SA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54472582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ndex p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3" name="Group 52"/>
          <p:cNvGrpSpPr/>
          <p:nvPr userDrawn="1"/>
        </p:nvGrpSpPr>
        <p:grpSpPr>
          <a:xfrm>
            <a:off x="10702683" y="68071"/>
            <a:ext cx="874461" cy="651751"/>
            <a:chOff x="8388192" y="36245"/>
            <a:chExt cx="874464" cy="651751"/>
          </a:xfrm>
        </p:grpSpPr>
        <p:grpSp>
          <p:nvGrpSpPr>
            <p:cNvPr id="54" name="Group 53"/>
            <p:cNvGrpSpPr/>
            <p:nvPr userDrawn="1"/>
          </p:nvGrpSpPr>
          <p:grpSpPr>
            <a:xfrm>
              <a:off x="8545513" y="36245"/>
              <a:ext cx="489905" cy="495602"/>
              <a:chOff x="7818438" y="101600"/>
              <a:chExt cx="546100" cy="552450"/>
            </a:xfrm>
          </p:grpSpPr>
          <p:sp>
            <p:nvSpPr>
              <p:cNvPr id="57" name="Freeform 5"/>
              <p:cNvSpPr>
                <a:spLocks noEditPoints="1"/>
              </p:cNvSpPr>
              <p:nvPr userDrawn="1"/>
            </p:nvSpPr>
            <p:spPr bwMode="auto">
              <a:xfrm>
                <a:off x="7818438" y="200025"/>
                <a:ext cx="546100" cy="454025"/>
              </a:xfrm>
              <a:custGeom>
                <a:avLst/>
                <a:gdLst>
                  <a:gd name="T0" fmla="*/ 56 w 344"/>
                  <a:gd name="T1" fmla="*/ 0 h 286"/>
                  <a:gd name="T2" fmla="*/ 44 w 344"/>
                  <a:gd name="T3" fmla="*/ 2 h 286"/>
                  <a:gd name="T4" fmla="*/ 24 w 344"/>
                  <a:gd name="T5" fmla="*/ 10 h 286"/>
                  <a:gd name="T6" fmla="*/ 10 w 344"/>
                  <a:gd name="T7" fmla="*/ 26 h 286"/>
                  <a:gd name="T8" fmla="*/ 2 w 344"/>
                  <a:gd name="T9" fmla="*/ 46 h 286"/>
                  <a:gd name="T10" fmla="*/ 0 w 344"/>
                  <a:gd name="T11" fmla="*/ 230 h 286"/>
                  <a:gd name="T12" fmla="*/ 2 w 344"/>
                  <a:gd name="T13" fmla="*/ 242 h 286"/>
                  <a:gd name="T14" fmla="*/ 10 w 344"/>
                  <a:gd name="T15" fmla="*/ 262 h 286"/>
                  <a:gd name="T16" fmla="*/ 24 w 344"/>
                  <a:gd name="T17" fmla="*/ 278 h 286"/>
                  <a:gd name="T18" fmla="*/ 44 w 344"/>
                  <a:gd name="T19" fmla="*/ 286 h 286"/>
                  <a:gd name="T20" fmla="*/ 288 w 344"/>
                  <a:gd name="T21" fmla="*/ 286 h 286"/>
                  <a:gd name="T22" fmla="*/ 300 w 344"/>
                  <a:gd name="T23" fmla="*/ 286 h 286"/>
                  <a:gd name="T24" fmla="*/ 320 w 344"/>
                  <a:gd name="T25" fmla="*/ 278 h 286"/>
                  <a:gd name="T26" fmla="*/ 334 w 344"/>
                  <a:gd name="T27" fmla="*/ 262 h 286"/>
                  <a:gd name="T28" fmla="*/ 344 w 344"/>
                  <a:gd name="T29" fmla="*/ 242 h 286"/>
                  <a:gd name="T30" fmla="*/ 344 w 344"/>
                  <a:gd name="T31" fmla="*/ 58 h 286"/>
                  <a:gd name="T32" fmla="*/ 344 w 344"/>
                  <a:gd name="T33" fmla="*/ 46 h 286"/>
                  <a:gd name="T34" fmla="*/ 334 w 344"/>
                  <a:gd name="T35" fmla="*/ 26 h 286"/>
                  <a:gd name="T36" fmla="*/ 320 w 344"/>
                  <a:gd name="T37" fmla="*/ 10 h 286"/>
                  <a:gd name="T38" fmla="*/ 300 w 344"/>
                  <a:gd name="T39" fmla="*/ 2 h 286"/>
                  <a:gd name="T40" fmla="*/ 288 w 344"/>
                  <a:gd name="T41" fmla="*/ 0 h 286"/>
                  <a:gd name="T42" fmla="*/ 148 w 344"/>
                  <a:gd name="T43" fmla="*/ 142 h 286"/>
                  <a:gd name="T44" fmla="*/ 144 w 344"/>
                  <a:gd name="T45" fmla="*/ 136 h 286"/>
                  <a:gd name="T46" fmla="*/ 136 w 344"/>
                  <a:gd name="T47" fmla="*/ 122 h 286"/>
                  <a:gd name="T48" fmla="*/ 134 w 344"/>
                  <a:gd name="T49" fmla="*/ 112 h 286"/>
                  <a:gd name="T50" fmla="*/ 138 w 344"/>
                  <a:gd name="T51" fmla="*/ 98 h 286"/>
                  <a:gd name="T52" fmla="*/ 146 w 344"/>
                  <a:gd name="T53" fmla="*/ 88 h 286"/>
                  <a:gd name="T54" fmla="*/ 158 w 344"/>
                  <a:gd name="T55" fmla="*/ 80 h 286"/>
                  <a:gd name="T56" fmla="*/ 172 w 344"/>
                  <a:gd name="T57" fmla="*/ 76 h 286"/>
                  <a:gd name="T58" fmla="*/ 178 w 344"/>
                  <a:gd name="T59" fmla="*/ 78 h 286"/>
                  <a:gd name="T60" fmla="*/ 192 w 344"/>
                  <a:gd name="T61" fmla="*/ 82 h 286"/>
                  <a:gd name="T62" fmla="*/ 202 w 344"/>
                  <a:gd name="T63" fmla="*/ 92 h 286"/>
                  <a:gd name="T64" fmla="*/ 208 w 344"/>
                  <a:gd name="T65" fmla="*/ 106 h 286"/>
                  <a:gd name="T66" fmla="*/ 208 w 344"/>
                  <a:gd name="T67" fmla="*/ 112 h 286"/>
                  <a:gd name="T68" fmla="*/ 204 w 344"/>
                  <a:gd name="T69" fmla="*/ 128 h 286"/>
                  <a:gd name="T70" fmla="*/ 196 w 344"/>
                  <a:gd name="T71" fmla="*/ 140 h 286"/>
                  <a:gd name="T72" fmla="*/ 126 w 344"/>
                  <a:gd name="T73" fmla="*/ 228 h 2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44" h="286">
                    <a:moveTo>
                      <a:pt x="288" y="0"/>
                    </a:moveTo>
                    <a:lnTo>
                      <a:pt x="56" y="0"/>
                    </a:lnTo>
                    <a:lnTo>
                      <a:pt x="56" y="0"/>
                    </a:lnTo>
                    <a:lnTo>
                      <a:pt x="44" y="2"/>
                    </a:lnTo>
                    <a:lnTo>
                      <a:pt x="34" y="6"/>
                    </a:lnTo>
                    <a:lnTo>
                      <a:pt x="24" y="10"/>
                    </a:lnTo>
                    <a:lnTo>
                      <a:pt x="16" y="18"/>
                    </a:lnTo>
                    <a:lnTo>
                      <a:pt x="10" y="26"/>
                    </a:lnTo>
                    <a:lnTo>
                      <a:pt x="4" y="36"/>
                    </a:lnTo>
                    <a:lnTo>
                      <a:pt x="2" y="46"/>
                    </a:lnTo>
                    <a:lnTo>
                      <a:pt x="0" y="58"/>
                    </a:lnTo>
                    <a:lnTo>
                      <a:pt x="0" y="230"/>
                    </a:lnTo>
                    <a:lnTo>
                      <a:pt x="0" y="230"/>
                    </a:lnTo>
                    <a:lnTo>
                      <a:pt x="2" y="242"/>
                    </a:lnTo>
                    <a:lnTo>
                      <a:pt x="4" y="252"/>
                    </a:lnTo>
                    <a:lnTo>
                      <a:pt x="10" y="262"/>
                    </a:lnTo>
                    <a:lnTo>
                      <a:pt x="16" y="270"/>
                    </a:lnTo>
                    <a:lnTo>
                      <a:pt x="24" y="278"/>
                    </a:lnTo>
                    <a:lnTo>
                      <a:pt x="34" y="282"/>
                    </a:lnTo>
                    <a:lnTo>
                      <a:pt x="44" y="286"/>
                    </a:lnTo>
                    <a:lnTo>
                      <a:pt x="56" y="286"/>
                    </a:lnTo>
                    <a:lnTo>
                      <a:pt x="288" y="286"/>
                    </a:lnTo>
                    <a:lnTo>
                      <a:pt x="288" y="286"/>
                    </a:lnTo>
                    <a:lnTo>
                      <a:pt x="300" y="286"/>
                    </a:lnTo>
                    <a:lnTo>
                      <a:pt x="310" y="282"/>
                    </a:lnTo>
                    <a:lnTo>
                      <a:pt x="320" y="278"/>
                    </a:lnTo>
                    <a:lnTo>
                      <a:pt x="328" y="270"/>
                    </a:lnTo>
                    <a:lnTo>
                      <a:pt x="334" y="262"/>
                    </a:lnTo>
                    <a:lnTo>
                      <a:pt x="340" y="252"/>
                    </a:lnTo>
                    <a:lnTo>
                      <a:pt x="344" y="242"/>
                    </a:lnTo>
                    <a:lnTo>
                      <a:pt x="344" y="230"/>
                    </a:lnTo>
                    <a:lnTo>
                      <a:pt x="344" y="58"/>
                    </a:lnTo>
                    <a:lnTo>
                      <a:pt x="344" y="58"/>
                    </a:lnTo>
                    <a:lnTo>
                      <a:pt x="344" y="46"/>
                    </a:lnTo>
                    <a:lnTo>
                      <a:pt x="340" y="36"/>
                    </a:lnTo>
                    <a:lnTo>
                      <a:pt x="334" y="26"/>
                    </a:lnTo>
                    <a:lnTo>
                      <a:pt x="328" y="18"/>
                    </a:lnTo>
                    <a:lnTo>
                      <a:pt x="320" y="10"/>
                    </a:lnTo>
                    <a:lnTo>
                      <a:pt x="310" y="6"/>
                    </a:lnTo>
                    <a:lnTo>
                      <a:pt x="300" y="2"/>
                    </a:lnTo>
                    <a:lnTo>
                      <a:pt x="288" y="0"/>
                    </a:lnTo>
                    <a:lnTo>
                      <a:pt x="288" y="0"/>
                    </a:lnTo>
                    <a:close/>
                    <a:moveTo>
                      <a:pt x="126" y="228"/>
                    </a:moveTo>
                    <a:lnTo>
                      <a:pt x="148" y="142"/>
                    </a:lnTo>
                    <a:lnTo>
                      <a:pt x="148" y="142"/>
                    </a:lnTo>
                    <a:lnTo>
                      <a:pt x="144" y="136"/>
                    </a:lnTo>
                    <a:lnTo>
                      <a:pt x="138" y="130"/>
                    </a:lnTo>
                    <a:lnTo>
                      <a:pt x="136" y="122"/>
                    </a:lnTo>
                    <a:lnTo>
                      <a:pt x="134" y="112"/>
                    </a:lnTo>
                    <a:lnTo>
                      <a:pt x="134" y="112"/>
                    </a:lnTo>
                    <a:lnTo>
                      <a:pt x="136" y="106"/>
                    </a:lnTo>
                    <a:lnTo>
                      <a:pt x="138" y="98"/>
                    </a:lnTo>
                    <a:lnTo>
                      <a:pt x="142" y="92"/>
                    </a:lnTo>
                    <a:lnTo>
                      <a:pt x="146" y="88"/>
                    </a:lnTo>
                    <a:lnTo>
                      <a:pt x="152" y="82"/>
                    </a:lnTo>
                    <a:lnTo>
                      <a:pt x="158" y="80"/>
                    </a:lnTo>
                    <a:lnTo>
                      <a:pt x="164" y="78"/>
                    </a:lnTo>
                    <a:lnTo>
                      <a:pt x="172" y="76"/>
                    </a:lnTo>
                    <a:lnTo>
                      <a:pt x="172" y="76"/>
                    </a:lnTo>
                    <a:lnTo>
                      <a:pt x="178" y="78"/>
                    </a:lnTo>
                    <a:lnTo>
                      <a:pt x="186" y="80"/>
                    </a:lnTo>
                    <a:lnTo>
                      <a:pt x="192" y="82"/>
                    </a:lnTo>
                    <a:lnTo>
                      <a:pt x="198" y="88"/>
                    </a:lnTo>
                    <a:lnTo>
                      <a:pt x="202" y="92"/>
                    </a:lnTo>
                    <a:lnTo>
                      <a:pt x="204" y="98"/>
                    </a:lnTo>
                    <a:lnTo>
                      <a:pt x="208" y="106"/>
                    </a:lnTo>
                    <a:lnTo>
                      <a:pt x="208" y="112"/>
                    </a:lnTo>
                    <a:lnTo>
                      <a:pt x="208" y="112"/>
                    </a:lnTo>
                    <a:lnTo>
                      <a:pt x="206" y="120"/>
                    </a:lnTo>
                    <a:lnTo>
                      <a:pt x="204" y="128"/>
                    </a:lnTo>
                    <a:lnTo>
                      <a:pt x="200" y="134"/>
                    </a:lnTo>
                    <a:lnTo>
                      <a:pt x="196" y="140"/>
                    </a:lnTo>
                    <a:lnTo>
                      <a:pt x="220" y="228"/>
                    </a:lnTo>
                    <a:lnTo>
                      <a:pt x="126" y="228"/>
                    </a:lnTo>
                    <a:close/>
                  </a:path>
                </a:pathLst>
              </a:custGeom>
              <a:solidFill>
                <a:srgbClr val="E31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005EB8"/>
                  </a:solidFill>
                </a:endParaRPr>
              </a:p>
            </p:txBody>
          </p:sp>
          <p:sp>
            <p:nvSpPr>
              <p:cNvPr id="58" name="Freeform 6"/>
              <p:cNvSpPr>
                <a:spLocks/>
              </p:cNvSpPr>
              <p:nvPr userDrawn="1"/>
            </p:nvSpPr>
            <p:spPr bwMode="auto">
              <a:xfrm>
                <a:off x="7961313" y="101600"/>
                <a:ext cx="260350" cy="88900"/>
              </a:xfrm>
              <a:custGeom>
                <a:avLst/>
                <a:gdLst>
                  <a:gd name="T0" fmla="*/ 20 w 164"/>
                  <a:gd name="T1" fmla="*/ 56 h 56"/>
                  <a:gd name="T2" fmla="*/ 20 w 164"/>
                  <a:gd name="T3" fmla="*/ 56 h 56"/>
                  <a:gd name="T4" fmla="*/ 22 w 164"/>
                  <a:gd name="T5" fmla="*/ 46 h 56"/>
                  <a:gd name="T6" fmla="*/ 26 w 164"/>
                  <a:gd name="T7" fmla="*/ 36 h 56"/>
                  <a:gd name="T8" fmla="*/ 30 w 164"/>
                  <a:gd name="T9" fmla="*/ 30 h 56"/>
                  <a:gd name="T10" fmla="*/ 36 w 164"/>
                  <a:gd name="T11" fmla="*/ 26 h 56"/>
                  <a:gd name="T12" fmla="*/ 42 w 164"/>
                  <a:gd name="T13" fmla="*/ 22 h 56"/>
                  <a:gd name="T14" fmla="*/ 54 w 164"/>
                  <a:gd name="T15" fmla="*/ 20 h 56"/>
                  <a:gd name="T16" fmla="*/ 82 w 164"/>
                  <a:gd name="T17" fmla="*/ 20 h 56"/>
                  <a:gd name="T18" fmla="*/ 82 w 164"/>
                  <a:gd name="T19" fmla="*/ 20 h 56"/>
                  <a:gd name="T20" fmla="*/ 112 w 164"/>
                  <a:gd name="T21" fmla="*/ 20 h 56"/>
                  <a:gd name="T22" fmla="*/ 122 w 164"/>
                  <a:gd name="T23" fmla="*/ 22 h 56"/>
                  <a:gd name="T24" fmla="*/ 130 w 164"/>
                  <a:gd name="T25" fmla="*/ 26 h 56"/>
                  <a:gd name="T26" fmla="*/ 136 w 164"/>
                  <a:gd name="T27" fmla="*/ 30 h 56"/>
                  <a:gd name="T28" fmla="*/ 140 w 164"/>
                  <a:gd name="T29" fmla="*/ 36 h 56"/>
                  <a:gd name="T30" fmla="*/ 142 w 164"/>
                  <a:gd name="T31" fmla="*/ 46 h 56"/>
                  <a:gd name="T32" fmla="*/ 144 w 164"/>
                  <a:gd name="T33" fmla="*/ 56 h 56"/>
                  <a:gd name="T34" fmla="*/ 164 w 164"/>
                  <a:gd name="T35" fmla="*/ 56 h 56"/>
                  <a:gd name="T36" fmla="*/ 164 w 164"/>
                  <a:gd name="T37" fmla="*/ 56 h 56"/>
                  <a:gd name="T38" fmla="*/ 162 w 164"/>
                  <a:gd name="T39" fmla="*/ 38 h 56"/>
                  <a:gd name="T40" fmla="*/ 156 w 164"/>
                  <a:gd name="T41" fmla="*/ 24 h 56"/>
                  <a:gd name="T42" fmla="*/ 148 w 164"/>
                  <a:gd name="T43" fmla="*/ 14 h 56"/>
                  <a:gd name="T44" fmla="*/ 138 w 164"/>
                  <a:gd name="T45" fmla="*/ 6 h 56"/>
                  <a:gd name="T46" fmla="*/ 126 w 164"/>
                  <a:gd name="T47" fmla="*/ 2 h 56"/>
                  <a:gd name="T48" fmla="*/ 112 w 164"/>
                  <a:gd name="T49" fmla="*/ 0 h 56"/>
                  <a:gd name="T50" fmla="*/ 82 w 164"/>
                  <a:gd name="T51" fmla="*/ 0 h 56"/>
                  <a:gd name="T52" fmla="*/ 82 w 164"/>
                  <a:gd name="T53" fmla="*/ 0 h 56"/>
                  <a:gd name="T54" fmla="*/ 52 w 164"/>
                  <a:gd name="T55" fmla="*/ 0 h 56"/>
                  <a:gd name="T56" fmla="*/ 38 w 164"/>
                  <a:gd name="T57" fmla="*/ 2 h 56"/>
                  <a:gd name="T58" fmla="*/ 26 w 164"/>
                  <a:gd name="T59" fmla="*/ 6 h 56"/>
                  <a:gd name="T60" fmla="*/ 16 w 164"/>
                  <a:gd name="T61" fmla="*/ 14 h 56"/>
                  <a:gd name="T62" fmla="*/ 8 w 164"/>
                  <a:gd name="T63" fmla="*/ 24 h 56"/>
                  <a:gd name="T64" fmla="*/ 2 w 164"/>
                  <a:gd name="T65" fmla="*/ 38 h 56"/>
                  <a:gd name="T66" fmla="*/ 0 w 164"/>
                  <a:gd name="T67" fmla="*/ 56 h 56"/>
                  <a:gd name="T68" fmla="*/ 20 w 164"/>
                  <a:gd name="T69" fmla="*/ 5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64" h="56">
                    <a:moveTo>
                      <a:pt x="20" y="56"/>
                    </a:moveTo>
                    <a:lnTo>
                      <a:pt x="20" y="56"/>
                    </a:lnTo>
                    <a:lnTo>
                      <a:pt x="22" y="46"/>
                    </a:lnTo>
                    <a:lnTo>
                      <a:pt x="26" y="36"/>
                    </a:lnTo>
                    <a:lnTo>
                      <a:pt x="30" y="30"/>
                    </a:lnTo>
                    <a:lnTo>
                      <a:pt x="36" y="26"/>
                    </a:lnTo>
                    <a:lnTo>
                      <a:pt x="42" y="22"/>
                    </a:lnTo>
                    <a:lnTo>
                      <a:pt x="54" y="20"/>
                    </a:lnTo>
                    <a:lnTo>
                      <a:pt x="82" y="20"/>
                    </a:lnTo>
                    <a:lnTo>
                      <a:pt x="82" y="20"/>
                    </a:lnTo>
                    <a:lnTo>
                      <a:pt x="112" y="20"/>
                    </a:lnTo>
                    <a:lnTo>
                      <a:pt x="122" y="22"/>
                    </a:lnTo>
                    <a:lnTo>
                      <a:pt x="130" y="26"/>
                    </a:lnTo>
                    <a:lnTo>
                      <a:pt x="136" y="30"/>
                    </a:lnTo>
                    <a:lnTo>
                      <a:pt x="140" y="36"/>
                    </a:lnTo>
                    <a:lnTo>
                      <a:pt x="142" y="46"/>
                    </a:lnTo>
                    <a:lnTo>
                      <a:pt x="144" y="56"/>
                    </a:lnTo>
                    <a:lnTo>
                      <a:pt x="164" y="56"/>
                    </a:lnTo>
                    <a:lnTo>
                      <a:pt x="164" y="56"/>
                    </a:lnTo>
                    <a:lnTo>
                      <a:pt x="162" y="38"/>
                    </a:lnTo>
                    <a:lnTo>
                      <a:pt x="156" y="24"/>
                    </a:lnTo>
                    <a:lnTo>
                      <a:pt x="148" y="14"/>
                    </a:lnTo>
                    <a:lnTo>
                      <a:pt x="138" y="6"/>
                    </a:lnTo>
                    <a:lnTo>
                      <a:pt x="126" y="2"/>
                    </a:lnTo>
                    <a:lnTo>
                      <a:pt x="112" y="0"/>
                    </a:lnTo>
                    <a:lnTo>
                      <a:pt x="82" y="0"/>
                    </a:lnTo>
                    <a:lnTo>
                      <a:pt x="82" y="0"/>
                    </a:lnTo>
                    <a:lnTo>
                      <a:pt x="52" y="0"/>
                    </a:lnTo>
                    <a:lnTo>
                      <a:pt x="38" y="2"/>
                    </a:lnTo>
                    <a:lnTo>
                      <a:pt x="26" y="6"/>
                    </a:lnTo>
                    <a:lnTo>
                      <a:pt x="16" y="14"/>
                    </a:lnTo>
                    <a:lnTo>
                      <a:pt x="8" y="24"/>
                    </a:lnTo>
                    <a:lnTo>
                      <a:pt x="2" y="38"/>
                    </a:lnTo>
                    <a:lnTo>
                      <a:pt x="0" y="56"/>
                    </a:lnTo>
                    <a:lnTo>
                      <a:pt x="20" y="56"/>
                    </a:lnTo>
                    <a:close/>
                  </a:path>
                </a:pathLst>
              </a:custGeom>
              <a:solidFill>
                <a:srgbClr val="E31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005EB8"/>
                  </a:solidFill>
                </a:endParaRPr>
              </a:p>
            </p:txBody>
          </p:sp>
        </p:grpSp>
        <p:sp>
          <p:nvSpPr>
            <p:cNvPr id="55" name="TextBox 54"/>
            <p:cNvSpPr txBox="1"/>
            <p:nvPr userDrawn="1"/>
          </p:nvSpPr>
          <p:spPr>
            <a:xfrm rot="16200000">
              <a:off x="8191736" y="232706"/>
              <a:ext cx="563729" cy="17081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510" dirty="0">
                  <a:solidFill>
                    <a:srgbClr val="FFFFFF">
                      <a:lumMod val="65000"/>
                    </a:srgbClr>
                  </a:solidFill>
                </a:rPr>
                <a:t>strictly</a:t>
              </a:r>
            </a:p>
          </p:txBody>
        </p:sp>
        <p:sp>
          <p:nvSpPr>
            <p:cNvPr id="56" name="TextBox 55"/>
            <p:cNvSpPr txBox="1"/>
            <p:nvPr userDrawn="1"/>
          </p:nvSpPr>
          <p:spPr>
            <a:xfrm>
              <a:off x="8410801" y="506408"/>
              <a:ext cx="851855" cy="18158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580" dirty="0">
                  <a:solidFill>
                    <a:srgbClr val="FF0000"/>
                  </a:solidFill>
                </a:rPr>
                <a:t>CONFIDENTIAL</a:t>
              </a:r>
            </a:p>
          </p:txBody>
        </p:sp>
      </p:grp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381612" y="447920"/>
            <a:ext cx="10146298" cy="667190"/>
          </a:xfrm>
        </p:spPr>
        <p:txBody>
          <a:bodyPr>
            <a:normAutofit/>
          </a:bodyPr>
          <a:lstStyle>
            <a:lvl1pPr>
              <a:defRPr sz="3600">
                <a:solidFill>
                  <a:schemeClr val="tx1"/>
                </a:solidFill>
              </a:defRPr>
            </a:lvl1pPr>
          </a:lstStyle>
          <a:p>
            <a:r>
              <a:rPr lang="en-GB" noProof="0" dirty="0" smtClean="0"/>
              <a:t>Index</a:t>
            </a:r>
            <a:endParaRPr lang="en-GB" noProof="0" dirty="0"/>
          </a:p>
        </p:txBody>
      </p:sp>
      <p:sp>
        <p:nvSpPr>
          <p:cNvPr id="26" name="Content Placeholder 2"/>
          <p:cNvSpPr>
            <a:spLocks noGrp="1"/>
          </p:cNvSpPr>
          <p:nvPr>
            <p:ph idx="1"/>
          </p:nvPr>
        </p:nvSpPr>
        <p:spPr>
          <a:xfrm>
            <a:off x="1831510" y="1512041"/>
            <a:ext cx="5225672" cy="4276616"/>
          </a:xfrm>
        </p:spPr>
        <p:txBody>
          <a:bodyPr>
            <a:normAutofit/>
          </a:bodyPr>
          <a:lstStyle>
            <a:lvl1pPr>
              <a:defRPr sz="2000" baseline="0">
                <a:solidFill>
                  <a:srgbClr val="4D4D4D"/>
                </a:solidFill>
              </a:defRPr>
            </a:lvl1pPr>
            <a:lvl2pPr>
              <a:defRPr>
                <a:solidFill>
                  <a:srgbClr val="4D4D4D"/>
                </a:solidFill>
              </a:defRPr>
            </a:lvl2pPr>
            <a:lvl3pPr>
              <a:defRPr>
                <a:solidFill>
                  <a:srgbClr val="4D4D4D"/>
                </a:solidFill>
              </a:defRPr>
            </a:lvl3pPr>
            <a:lvl4pPr>
              <a:defRPr>
                <a:solidFill>
                  <a:srgbClr val="4D4D4D"/>
                </a:solidFill>
              </a:defRPr>
            </a:lvl4pPr>
            <a:lvl5pPr>
              <a:defRPr>
                <a:solidFill>
                  <a:srgbClr val="4D4D4D"/>
                </a:solidFill>
              </a:defRPr>
            </a:lvl5pPr>
          </a:lstStyle>
          <a:p>
            <a:pPr lvl="0"/>
            <a:r>
              <a:rPr lang="en-US" noProof="0" smtClean="0"/>
              <a:t>Click to edit Master text styles</a:t>
            </a:r>
          </a:p>
          <a:p>
            <a:pPr lvl="1"/>
            <a:r>
              <a:rPr lang="en-US" noProof="0" smtClean="0"/>
              <a:t>Second level</a:t>
            </a:r>
          </a:p>
          <a:p>
            <a:pPr lvl="2"/>
            <a:r>
              <a:rPr lang="en-US" noProof="0" smtClean="0"/>
              <a:t>Third level</a:t>
            </a:r>
          </a:p>
          <a:p>
            <a:pPr lvl="3"/>
            <a:r>
              <a:rPr lang="en-US" noProof="0" smtClean="0"/>
              <a:t>Fourth level</a:t>
            </a:r>
          </a:p>
        </p:txBody>
      </p:sp>
      <p:sp>
        <p:nvSpPr>
          <p:cNvPr id="27" name="Content Placeholder 2"/>
          <p:cNvSpPr>
            <a:spLocks noGrp="1"/>
          </p:cNvSpPr>
          <p:nvPr>
            <p:ph idx="10" hasCustomPrompt="1"/>
          </p:nvPr>
        </p:nvSpPr>
        <p:spPr>
          <a:xfrm>
            <a:off x="7129190" y="1523355"/>
            <a:ext cx="1357276" cy="4302286"/>
          </a:xfrm>
        </p:spPr>
        <p:txBody>
          <a:bodyPr>
            <a:noAutofit/>
          </a:bodyPr>
          <a:lstStyle>
            <a:lvl1pPr marL="0" indent="0">
              <a:buFontTx/>
              <a:buNone/>
              <a:defRPr sz="2000">
                <a:solidFill>
                  <a:schemeClr val="accent3"/>
                </a:solidFill>
              </a:defRPr>
            </a:lvl1pPr>
            <a:lvl2pPr>
              <a:defRPr>
                <a:solidFill>
                  <a:srgbClr val="4D4D4D"/>
                </a:solidFill>
              </a:defRPr>
            </a:lvl2pPr>
            <a:lvl3pPr>
              <a:defRPr>
                <a:solidFill>
                  <a:srgbClr val="4D4D4D"/>
                </a:solidFill>
              </a:defRPr>
            </a:lvl3pPr>
            <a:lvl4pPr>
              <a:defRPr>
                <a:solidFill>
                  <a:srgbClr val="4D4D4D"/>
                </a:solidFill>
              </a:defRPr>
            </a:lvl4pPr>
            <a:lvl5pPr>
              <a:defRPr>
                <a:solidFill>
                  <a:srgbClr val="4D4D4D"/>
                </a:solidFill>
              </a:defRPr>
            </a:lvl5pPr>
          </a:lstStyle>
          <a:p>
            <a:pPr lvl="0"/>
            <a:r>
              <a:rPr lang="en-GB" dirty="0" smtClean="0"/>
              <a:t>1</a:t>
            </a:r>
          </a:p>
          <a:p>
            <a:pPr lvl="0"/>
            <a:r>
              <a:rPr lang="en-GB" dirty="0" smtClean="0"/>
              <a:t>14</a:t>
            </a:r>
          </a:p>
          <a:p>
            <a:pPr lvl="0"/>
            <a:r>
              <a:rPr lang="en-GB" dirty="0" smtClean="0"/>
              <a:t>15</a:t>
            </a:r>
          </a:p>
          <a:p>
            <a:pPr lvl="0"/>
            <a:r>
              <a:rPr lang="en-GB" dirty="0" smtClean="0"/>
              <a:t>23</a:t>
            </a:r>
          </a:p>
        </p:txBody>
      </p:sp>
      <p:cxnSp>
        <p:nvCxnSpPr>
          <p:cNvPr id="28" name="Conector recto 12"/>
          <p:cNvCxnSpPr/>
          <p:nvPr userDrawn="1"/>
        </p:nvCxnSpPr>
        <p:spPr>
          <a:xfrm flipH="1">
            <a:off x="407670" y="5961739"/>
            <a:ext cx="5897778" cy="2873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39" name="Rectangle 10"/>
          <p:cNvSpPr txBox="1">
            <a:spLocks noChangeArrowheads="1"/>
          </p:cNvSpPr>
          <p:nvPr userDrawn="1"/>
        </p:nvSpPr>
        <p:spPr>
          <a:xfrm>
            <a:off x="407669" y="6069055"/>
            <a:ext cx="2232402" cy="273007"/>
          </a:xfrm>
          <a:prstGeom prst="rect">
            <a:avLst/>
          </a:prstGeom>
          <a:ln/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l" defTabSz="914400" rtl="0" eaLnBrk="1" latinLnBrk="0" hangingPunct="1">
              <a:defRPr sz="900" kern="1200">
                <a:solidFill>
                  <a:schemeClr val="accent6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en-GB" dirty="0" smtClean="0">
                <a:solidFill>
                  <a:srgbClr val="D7D2CB">
                    <a:lumMod val="50000"/>
                  </a:srgbClr>
                </a:solidFill>
              </a:rPr>
              <a:t>Page  </a:t>
            </a:r>
            <a:fld id="{4A1B87DD-86B5-48CA-9454-66C05345144F}" type="slidenum">
              <a:rPr lang="en-US" smtClean="0">
                <a:solidFill>
                  <a:srgbClr val="D7D2CB">
                    <a:lumMod val="50000"/>
                  </a:srgbClr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D7D2CB">
                  <a:lumMod val="50000"/>
                </a:srgbClr>
              </a:solidFill>
            </a:endParaRPr>
          </a:p>
        </p:txBody>
      </p:sp>
      <p:grpSp>
        <p:nvGrpSpPr>
          <p:cNvPr id="40" name="Group 4"/>
          <p:cNvGrpSpPr>
            <a:grpSpLocks noChangeAspect="1"/>
          </p:cNvGrpSpPr>
          <p:nvPr userDrawn="1"/>
        </p:nvGrpSpPr>
        <p:grpSpPr bwMode="auto">
          <a:xfrm>
            <a:off x="9791825" y="6125199"/>
            <a:ext cx="1289050" cy="169863"/>
            <a:chOff x="4649" y="3974"/>
            <a:chExt cx="812" cy="107"/>
          </a:xfrm>
        </p:grpSpPr>
        <p:sp>
          <p:nvSpPr>
            <p:cNvPr id="41" name="AutoShape 3"/>
            <p:cNvSpPr>
              <a:spLocks noChangeAspect="1" noChangeArrowheads="1" noTextEdit="1"/>
            </p:cNvSpPr>
            <p:nvPr userDrawn="1"/>
          </p:nvSpPr>
          <p:spPr bwMode="auto">
            <a:xfrm>
              <a:off x="4649" y="3974"/>
              <a:ext cx="812" cy="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42" name="Freeform 41"/>
            <p:cNvSpPr>
              <a:spLocks noEditPoints="1"/>
            </p:cNvSpPr>
            <p:nvPr userDrawn="1"/>
          </p:nvSpPr>
          <p:spPr bwMode="auto">
            <a:xfrm>
              <a:off x="4649" y="3974"/>
              <a:ext cx="812" cy="107"/>
            </a:xfrm>
            <a:custGeom>
              <a:avLst/>
              <a:gdLst>
                <a:gd name="T0" fmla="*/ 2293 w 3248"/>
                <a:gd name="T1" fmla="*/ 424 h 428"/>
                <a:gd name="T2" fmla="*/ 2209 w 3248"/>
                <a:gd name="T3" fmla="*/ 355 h 428"/>
                <a:gd name="T4" fmla="*/ 2159 w 3248"/>
                <a:gd name="T5" fmla="*/ 76 h 428"/>
                <a:gd name="T6" fmla="*/ 2306 w 3248"/>
                <a:gd name="T7" fmla="*/ 5 h 428"/>
                <a:gd name="T8" fmla="*/ 2042 w 3248"/>
                <a:gd name="T9" fmla="*/ 407 h 428"/>
                <a:gd name="T10" fmla="*/ 611 w 3248"/>
                <a:gd name="T11" fmla="*/ 11 h 428"/>
                <a:gd name="T12" fmla="*/ 672 w 3248"/>
                <a:gd name="T13" fmla="*/ 353 h 428"/>
                <a:gd name="T14" fmla="*/ 737 w 3248"/>
                <a:gd name="T15" fmla="*/ 376 h 428"/>
                <a:gd name="T16" fmla="*/ 909 w 3248"/>
                <a:gd name="T17" fmla="*/ 1 h 428"/>
                <a:gd name="T18" fmla="*/ 261 w 3248"/>
                <a:gd name="T19" fmla="*/ 332 h 428"/>
                <a:gd name="T20" fmla="*/ 114 w 3248"/>
                <a:gd name="T21" fmla="*/ 347 h 428"/>
                <a:gd name="T22" fmla="*/ 94 w 3248"/>
                <a:gd name="T23" fmla="*/ 277 h 428"/>
                <a:gd name="T24" fmla="*/ 261 w 3248"/>
                <a:gd name="T25" fmla="*/ 332 h 428"/>
                <a:gd name="T26" fmla="*/ 52 w 3248"/>
                <a:gd name="T27" fmla="*/ 102 h 428"/>
                <a:gd name="T28" fmla="*/ 234 w 3248"/>
                <a:gd name="T29" fmla="*/ 90 h 428"/>
                <a:gd name="T30" fmla="*/ 179 w 3248"/>
                <a:gd name="T31" fmla="*/ 176 h 428"/>
                <a:gd name="T32" fmla="*/ 9 w 3248"/>
                <a:gd name="T33" fmla="*/ 257 h 428"/>
                <a:gd name="T34" fmla="*/ 35 w 3248"/>
                <a:gd name="T35" fmla="*/ 394 h 428"/>
                <a:gd name="T36" fmla="*/ 164 w 3248"/>
                <a:gd name="T37" fmla="*/ 426 h 428"/>
                <a:gd name="T38" fmla="*/ 284 w 3248"/>
                <a:gd name="T39" fmla="*/ 404 h 428"/>
                <a:gd name="T40" fmla="*/ 331 w 3248"/>
                <a:gd name="T41" fmla="*/ 45 h 428"/>
                <a:gd name="T42" fmla="*/ 1319 w 3248"/>
                <a:gd name="T43" fmla="*/ 332 h 428"/>
                <a:gd name="T44" fmla="*/ 1168 w 3248"/>
                <a:gd name="T45" fmla="*/ 344 h 428"/>
                <a:gd name="T46" fmla="*/ 1155 w 3248"/>
                <a:gd name="T47" fmla="*/ 272 h 428"/>
                <a:gd name="T48" fmla="*/ 1264 w 3248"/>
                <a:gd name="T49" fmla="*/ 0 h 428"/>
                <a:gd name="T50" fmla="*/ 1122 w 3248"/>
                <a:gd name="T51" fmla="*/ 98 h 428"/>
                <a:gd name="T52" fmla="*/ 1298 w 3248"/>
                <a:gd name="T53" fmla="*/ 94 h 428"/>
                <a:gd name="T54" fmla="*/ 1212 w 3248"/>
                <a:gd name="T55" fmla="*/ 177 h 428"/>
                <a:gd name="T56" fmla="*/ 1064 w 3248"/>
                <a:gd name="T57" fmla="*/ 270 h 428"/>
                <a:gd name="T58" fmla="*/ 1102 w 3248"/>
                <a:gd name="T59" fmla="*/ 401 h 428"/>
                <a:gd name="T60" fmla="*/ 1246 w 3248"/>
                <a:gd name="T61" fmla="*/ 423 h 428"/>
                <a:gd name="T62" fmla="*/ 1354 w 3248"/>
                <a:gd name="T63" fmla="*/ 407 h 428"/>
                <a:gd name="T64" fmla="*/ 1381 w 3248"/>
                <a:gd name="T65" fmla="*/ 36 h 428"/>
                <a:gd name="T66" fmla="*/ 2714 w 3248"/>
                <a:gd name="T67" fmla="*/ 326 h 428"/>
                <a:gd name="T68" fmla="*/ 2576 w 3248"/>
                <a:gd name="T69" fmla="*/ 337 h 428"/>
                <a:gd name="T70" fmla="*/ 2533 w 3248"/>
                <a:gd name="T71" fmla="*/ 4 h 428"/>
                <a:gd name="T72" fmla="*/ 2468 w 3248"/>
                <a:gd name="T73" fmla="*/ 364 h 428"/>
                <a:gd name="T74" fmla="*/ 2611 w 3248"/>
                <a:gd name="T75" fmla="*/ 427 h 428"/>
                <a:gd name="T76" fmla="*/ 2761 w 3248"/>
                <a:gd name="T77" fmla="*/ 403 h 428"/>
                <a:gd name="T78" fmla="*/ 2937 w 3248"/>
                <a:gd name="T79" fmla="*/ 413 h 428"/>
                <a:gd name="T80" fmla="*/ 3135 w 3248"/>
                <a:gd name="T81" fmla="*/ 422 h 428"/>
                <a:gd name="T82" fmla="*/ 3248 w 3248"/>
                <a:gd name="T83" fmla="*/ 300 h 428"/>
                <a:gd name="T84" fmla="*/ 3184 w 3248"/>
                <a:gd name="T85" fmla="*/ 204 h 428"/>
                <a:gd name="T86" fmla="*/ 3038 w 3248"/>
                <a:gd name="T87" fmla="*/ 127 h 428"/>
                <a:gd name="T88" fmla="*/ 3076 w 3248"/>
                <a:gd name="T89" fmla="*/ 76 h 428"/>
                <a:gd name="T90" fmla="*/ 3232 w 3248"/>
                <a:gd name="T91" fmla="*/ 30 h 428"/>
                <a:gd name="T92" fmla="*/ 3039 w 3248"/>
                <a:gd name="T93" fmla="*/ 8 h 428"/>
                <a:gd name="T94" fmla="*/ 2943 w 3248"/>
                <a:gd name="T95" fmla="*/ 122 h 428"/>
                <a:gd name="T96" fmla="*/ 3021 w 3248"/>
                <a:gd name="T97" fmla="*/ 229 h 428"/>
                <a:gd name="T98" fmla="*/ 3154 w 3248"/>
                <a:gd name="T99" fmla="*/ 300 h 428"/>
                <a:gd name="T100" fmla="*/ 3113 w 3248"/>
                <a:gd name="T101" fmla="*/ 350 h 428"/>
                <a:gd name="T102" fmla="*/ 1639 w 3248"/>
                <a:gd name="T103" fmla="*/ 80 h 428"/>
                <a:gd name="T104" fmla="*/ 1790 w 3248"/>
                <a:gd name="T105" fmla="*/ 97 h 428"/>
                <a:gd name="T106" fmla="*/ 1832 w 3248"/>
                <a:gd name="T107" fmla="*/ 245 h 428"/>
                <a:gd name="T108" fmla="*/ 1739 w 3248"/>
                <a:gd name="T109" fmla="*/ 353 h 428"/>
                <a:gd name="T110" fmla="*/ 1652 w 3248"/>
                <a:gd name="T111" fmla="*/ 4 h 428"/>
                <a:gd name="T112" fmla="*/ 1701 w 3248"/>
                <a:gd name="T113" fmla="*/ 428 h 428"/>
                <a:gd name="T114" fmla="*/ 1885 w 3248"/>
                <a:gd name="T115" fmla="*/ 369 h 428"/>
                <a:gd name="T116" fmla="*/ 1930 w 3248"/>
                <a:gd name="T117" fmla="*/ 187 h 428"/>
                <a:gd name="T118" fmla="*/ 1786 w 3248"/>
                <a:gd name="T119" fmla="*/ 8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248" h="428">
                  <a:moveTo>
                    <a:pt x="2042" y="407"/>
                  </a:moveTo>
                  <a:lnTo>
                    <a:pt x="2042" y="407"/>
                  </a:lnTo>
                  <a:lnTo>
                    <a:pt x="2055" y="411"/>
                  </a:lnTo>
                  <a:lnTo>
                    <a:pt x="2089" y="418"/>
                  </a:lnTo>
                  <a:lnTo>
                    <a:pt x="2113" y="421"/>
                  </a:lnTo>
                  <a:lnTo>
                    <a:pt x="2140" y="425"/>
                  </a:lnTo>
                  <a:lnTo>
                    <a:pt x="2171" y="427"/>
                  </a:lnTo>
                  <a:lnTo>
                    <a:pt x="2205" y="428"/>
                  </a:lnTo>
                  <a:lnTo>
                    <a:pt x="2205" y="428"/>
                  </a:lnTo>
                  <a:lnTo>
                    <a:pt x="2239" y="427"/>
                  </a:lnTo>
                  <a:lnTo>
                    <a:pt x="2268" y="426"/>
                  </a:lnTo>
                  <a:lnTo>
                    <a:pt x="2293" y="424"/>
                  </a:lnTo>
                  <a:lnTo>
                    <a:pt x="2312" y="422"/>
                  </a:lnTo>
                  <a:lnTo>
                    <a:pt x="2339" y="419"/>
                  </a:lnTo>
                  <a:lnTo>
                    <a:pt x="2347" y="417"/>
                  </a:lnTo>
                  <a:lnTo>
                    <a:pt x="2347" y="346"/>
                  </a:lnTo>
                  <a:lnTo>
                    <a:pt x="2347" y="346"/>
                  </a:lnTo>
                  <a:lnTo>
                    <a:pt x="2339" y="347"/>
                  </a:lnTo>
                  <a:lnTo>
                    <a:pt x="2314" y="351"/>
                  </a:lnTo>
                  <a:lnTo>
                    <a:pt x="2277" y="354"/>
                  </a:lnTo>
                  <a:lnTo>
                    <a:pt x="2255" y="355"/>
                  </a:lnTo>
                  <a:lnTo>
                    <a:pt x="2230" y="355"/>
                  </a:lnTo>
                  <a:lnTo>
                    <a:pt x="2230" y="355"/>
                  </a:lnTo>
                  <a:lnTo>
                    <a:pt x="2209" y="355"/>
                  </a:lnTo>
                  <a:lnTo>
                    <a:pt x="2191" y="354"/>
                  </a:lnTo>
                  <a:lnTo>
                    <a:pt x="2160" y="351"/>
                  </a:lnTo>
                  <a:lnTo>
                    <a:pt x="2141" y="349"/>
                  </a:lnTo>
                  <a:lnTo>
                    <a:pt x="2134" y="348"/>
                  </a:lnTo>
                  <a:lnTo>
                    <a:pt x="2134" y="247"/>
                  </a:lnTo>
                  <a:lnTo>
                    <a:pt x="2318" y="247"/>
                  </a:lnTo>
                  <a:lnTo>
                    <a:pt x="2318" y="175"/>
                  </a:lnTo>
                  <a:lnTo>
                    <a:pt x="2134" y="175"/>
                  </a:lnTo>
                  <a:lnTo>
                    <a:pt x="2134" y="79"/>
                  </a:lnTo>
                  <a:lnTo>
                    <a:pt x="2134" y="79"/>
                  </a:lnTo>
                  <a:lnTo>
                    <a:pt x="2141" y="78"/>
                  </a:lnTo>
                  <a:lnTo>
                    <a:pt x="2159" y="76"/>
                  </a:lnTo>
                  <a:lnTo>
                    <a:pt x="2187" y="74"/>
                  </a:lnTo>
                  <a:lnTo>
                    <a:pt x="2224" y="73"/>
                  </a:lnTo>
                  <a:lnTo>
                    <a:pt x="2224" y="73"/>
                  </a:lnTo>
                  <a:lnTo>
                    <a:pt x="2247" y="73"/>
                  </a:lnTo>
                  <a:lnTo>
                    <a:pt x="2268" y="74"/>
                  </a:lnTo>
                  <a:lnTo>
                    <a:pt x="2305" y="77"/>
                  </a:lnTo>
                  <a:lnTo>
                    <a:pt x="2331" y="80"/>
                  </a:lnTo>
                  <a:lnTo>
                    <a:pt x="2340" y="82"/>
                  </a:lnTo>
                  <a:lnTo>
                    <a:pt x="2340" y="10"/>
                  </a:lnTo>
                  <a:lnTo>
                    <a:pt x="2340" y="10"/>
                  </a:lnTo>
                  <a:lnTo>
                    <a:pt x="2331" y="9"/>
                  </a:lnTo>
                  <a:lnTo>
                    <a:pt x="2306" y="5"/>
                  </a:lnTo>
                  <a:lnTo>
                    <a:pt x="2266" y="2"/>
                  </a:lnTo>
                  <a:lnTo>
                    <a:pt x="2242" y="1"/>
                  </a:lnTo>
                  <a:lnTo>
                    <a:pt x="2214" y="0"/>
                  </a:lnTo>
                  <a:lnTo>
                    <a:pt x="2214" y="0"/>
                  </a:lnTo>
                  <a:lnTo>
                    <a:pt x="2176" y="1"/>
                  </a:lnTo>
                  <a:lnTo>
                    <a:pt x="2144" y="3"/>
                  </a:lnTo>
                  <a:lnTo>
                    <a:pt x="2114" y="6"/>
                  </a:lnTo>
                  <a:lnTo>
                    <a:pt x="2089" y="9"/>
                  </a:lnTo>
                  <a:lnTo>
                    <a:pt x="2069" y="13"/>
                  </a:lnTo>
                  <a:lnTo>
                    <a:pt x="2055" y="15"/>
                  </a:lnTo>
                  <a:lnTo>
                    <a:pt x="2042" y="19"/>
                  </a:lnTo>
                  <a:lnTo>
                    <a:pt x="2042" y="407"/>
                  </a:lnTo>
                  <a:close/>
                  <a:moveTo>
                    <a:pt x="726" y="246"/>
                  </a:moveTo>
                  <a:lnTo>
                    <a:pt x="726" y="246"/>
                  </a:lnTo>
                  <a:lnTo>
                    <a:pt x="722" y="257"/>
                  </a:lnTo>
                  <a:lnTo>
                    <a:pt x="719" y="270"/>
                  </a:lnTo>
                  <a:lnTo>
                    <a:pt x="719" y="270"/>
                  </a:lnTo>
                  <a:lnTo>
                    <a:pt x="715" y="257"/>
                  </a:lnTo>
                  <a:lnTo>
                    <a:pt x="712" y="246"/>
                  </a:lnTo>
                  <a:lnTo>
                    <a:pt x="630" y="39"/>
                  </a:lnTo>
                  <a:lnTo>
                    <a:pt x="630" y="39"/>
                  </a:lnTo>
                  <a:lnTo>
                    <a:pt x="624" y="28"/>
                  </a:lnTo>
                  <a:lnTo>
                    <a:pt x="618" y="19"/>
                  </a:lnTo>
                  <a:lnTo>
                    <a:pt x="611" y="11"/>
                  </a:lnTo>
                  <a:lnTo>
                    <a:pt x="603" y="7"/>
                  </a:lnTo>
                  <a:lnTo>
                    <a:pt x="593" y="3"/>
                  </a:lnTo>
                  <a:lnTo>
                    <a:pt x="581" y="1"/>
                  </a:lnTo>
                  <a:lnTo>
                    <a:pt x="569" y="1"/>
                  </a:lnTo>
                  <a:lnTo>
                    <a:pt x="555" y="0"/>
                  </a:lnTo>
                  <a:lnTo>
                    <a:pt x="555" y="0"/>
                  </a:lnTo>
                  <a:lnTo>
                    <a:pt x="529" y="1"/>
                  </a:lnTo>
                  <a:lnTo>
                    <a:pt x="513" y="2"/>
                  </a:lnTo>
                  <a:lnTo>
                    <a:pt x="471" y="422"/>
                  </a:lnTo>
                  <a:lnTo>
                    <a:pt x="564" y="422"/>
                  </a:lnTo>
                  <a:lnTo>
                    <a:pt x="584" y="140"/>
                  </a:lnTo>
                  <a:lnTo>
                    <a:pt x="672" y="353"/>
                  </a:lnTo>
                  <a:lnTo>
                    <a:pt x="672" y="353"/>
                  </a:lnTo>
                  <a:lnTo>
                    <a:pt x="675" y="359"/>
                  </a:lnTo>
                  <a:lnTo>
                    <a:pt x="679" y="364"/>
                  </a:lnTo>
                  <a:lnTo>
                    <a:pt x="684" y="368"/>
                  </a:lnTo>
                  <a:lnTo>
                    <a:pt x="689" y="371"/>
                  </a:lnTo>
                  <a:lnTo>
                    <a:pt x="695" y="373"/>
                  </a:lnTo>
                  <a:lnTo>
                    <a:pt x="702" y="376"/>
                  </a:lnTo>
                  <a:lnTo>
                    <a:pt x="710" y="377"/>
                  </a:lnTo>
                  <a:lnTo>
                    <a:pt x="719" y="377"/>
                  </a:lnTo>
                  <a:lnTo>
                    <a:pt x="719" y="377"/>
                  </a:lnTo>
                  <a:lnTo>
                    <a:pt x="728" y="377"/>
                  </a:lnTo>
                  <a:lnTo>
                    <a:pt x="737" y="376"/>
                  </a:lnTo>
                  <a:lnTo>
                    <a:pt x="744" y="373"/>
                  </a:lnTo>
                  <a:lnTo>
                    <a:pt x="750" y="371"/>
                  </a:lnTo>
                  <a:lnTo>
                    <a:pt x="755" y="368"/>
                  </a:lnTo>
                  <a:lnTo>
                    <a:pt x="759" y="364"/>
                  </a:lnTo>
                  <a:lnTo>
                    <a:pt x="762" y="359"/>
                  </a:lnTo>
                  <a:lnTo>
                    <a:pt x="765" y="353"/>
                  </a:lnTo>
                  <a:lnTo>
                    <a:pt x="853" y="140"/>
                  </a:lnTo>
                  <a:lnTo>
                    <a:pt x="874" y="422"/>
                  </a:lnTo>
                  <a:lnTo>
                    <a:pt x="967" y="422"/>
                  </a:lnTo>
                  <a:lnTo>
                    <a:pt x="925" y="2"/>
                  </a:lnTo>
                  <a:lnTo>
                    <a:pt x="925" y="2"/>
                  </a:lnTo>
                  <a:lnTo>
                    <a:pt x="909" y="1"/>
                  </a:lnTo>
                  <a:lnTo>
                    <a:pt x="883" y="0"/>
                  </a:lnTo>
                  <a:lnTo>
                    <a:pt x="883" y="0"/>
                  </a:lnTo>
                  <a:lnTo>
                    <a:pt x="868" y="1"/>
                  </a:lnTo>
                  <a:lnTo>
                    <a:pt x="856" y="1"/>
                  </a:lnTo>
                  <a:lnTo>
                    <a:pt x="845" y="3"/>
                  </a:lnTo>
                  <a:lnTo>
                    <a:pt x="836" y="7"/>
                  </a:lnTo>
                  <a:lnTo>
                    <a:pt x="827" y="11"/>
                  </a:lnTo>
                  <a:lnTo>
                    <a:pt x="819" y="19"/>
                  </a:lnTo>
                  <a:lnTo>
                    <a:pt x="813" y="28"/>
                  </a:lnTo>
                  <a:lnTo>
                    <a:pt x="808" y="39"/>
                  </a:lnTo>
                  <a:lnTo>
                    <a:pt x="726" y="246"/>
                  </a:lnTo>
                  <a:close/>
                  <a:moveTo>
                    <a:pt x="261" y="332"/>
                  </a:moveTo>
                  <a:lnTo>
                    <a:pt x="261" y="332"/>
                  </a:lnTo>
                  <a:lnTo>
                    <a:pt x="241" y="338"/>
                  </a:lnTo>
                  <a:lnTo>
                    <a:pt x="215" y="347"/>
                  </a:lnTo>
                  <a:lnTo>
                    <a:pt x="200" y="350"/>
                  </a:lnTo>
                  <a:lnTo>
                    <a:pt x="186" y="353"/>
                  </a:lnTo>
                  <a:lnTo>
                    <a:pt x="172" y="355"/>
                  </a:lnTo>
                  <a:lnTo>
                    <a:pt x="157" y="355"/>
                  </a:lnTo>
                  <a:lnTo>
                    <a:pt x="157" y="355"/>
                  </a:lnTo>
                  <a:lnTo>
                    <a:pt x="144" y="355"/>
                  </a:lnTo>
                  <a:lnTo>
                    <a:pt x="131" y="353"/>
                  </a:lnTo>
                  <a:lnTo>
                    <a:pt x="120" y="349"/>
                  </a:lnTo>
                  <a:lnTo>
                    <a:pt x="114" y="347"/>
                  </a:lnTo>
                  <a:lnTo>
                    <a:pt x="109" y="344"/>
                  </a:lnTo>
                  <a:lnTo>
                    <a:pt x="105" y="340"/>
                  </a:lnTo>
                  <a:lnTo>
                    <a:pt x="101" y="336"/>
                  </a:lnTo>
                  <a:lnTo>
                    <a:pt x="98" y="331"/>
                  </a:lnTo>
                  <a:lnTo>
                    <a:pt x="95" y="326"/>
                  </a:lnTo>
                  <a:lnTo>
                    <a:pt x="93" y="321"/>
                  </a:lnTo>
                  <a:lnTo>
                    <a:pt x="92" y="315"/>
                  </a:lnTo>
                  <a:lnTo>
                    <a:pt x="91" y="308"/>
                  </a:lnTo>
                  <a:lnTo>
                    <a:pt x="90" y="300"/>
                  </a:lnTo>
                  <a:lnTo>
                    <a:pt x="90" y="300"/>
                  </a:lnTo>
                  <a:lnTo>
                    <a:pt x="91" y="288"/>
                  </a:lnTo>
                  <a:lnTo>
                    <a:pt x="94" y="277"/>
                  </a:lnTo>
                  <a:lnTo>
                    <a:pt x="96" y="272"/>
                  </a:lnTo>
                  <a:lnTo>
                    <a:pt x="99" y="266"/>
                  </a:lnTo>
                  <a:lnTo>
                    <a:pt x="103" y="262"/>
                  </a:lnTo>
                  <a:lnTo>
                    <a:pt x="106" y="258"/>
                  </a:lnTo>
                  <a:lnTo>
                    <a:pt x="111" y="255"/>
                  </a:lnTo>
                  <a:lnTo>
                    <a:pt x="116" y="252"/>
                  </a:lnTo>
                  <a:lnTo>
                    <a:pt x="123" y="249"/>
                  </a:lnTo>
                  <a:lnTo>
                    <a:pt x="129" y="247"/>
                  </a:lnTo>
                  <a:lnTo>
                    <a:pt x="145" y="244"/>
                  </a:lnTo>
                  <a:lnTo>
                    <a:pt x="162" y="242"/>
                  </a:lnTo>
                  <a:lnTo>
                    <a:pt x="261" y="239"/>
                  </a:lnTo>
                  <a:lnTo>
                    <a:pt x="261" y="332"/>
                  </a:lnTo>
                  <a:close/>
                  <a:moveTo>
                    <a:pt x="205" y="0"/>
                  </a:moveTo>
                  <a:lnTo>
                    <a:pt x="205" y="0"/>
                  </a:lnTo>
                  <a:lnTo>
                    <a:pt x="176" y="1"/>
                  </a:lnTo>
                  <a:lnTo>
                    <a:pt x="147" y="4"/>
                  </a:lnTo>
                  <a:lnTo>
                    <a:pt x="121" y="7"/>
                  </a:lnTo>
                  <a:lnTo>
                    <a:pt x="97" y="12"/>
                  </a:lnTo>
                  <a:lnTo>
                    <a:pt x="77" y="17"/>
                  </a:lnTo>
                  <a:lnTo>
                    <a:pt x="58" y="23"/>
                  </a:lnTo>
                  <a:lnTo>
                    <a:pt x="44" y="28"/>
                  </a:lnTo>
                  <a:lnTo>
                    <a:pt x="33" y="33"/>
                  </a:lnTo>
                  <a:lnTo>
                    <a:pt x="52" y="102"/>
                  </a:lnTo>
                  <a:lnTo>
                    <a:pt x="52" y="102"/>
                  </a:lnTo>
                  <a:lnTo>
                    <a:pt x="63" y="98"/>
                  </a:lnTo>
                  <a:lnTo>
                    <a:pt x="92" y="91"/>
                  </a:lnTo>
                  <a:lnTo>
                    <a:pt x="111" y="86"/>
                  </a:lnTo>
                  <a:lnTo>
                    <a:pt x="133" y="82"/>
                  </a:lnTo>
                  <a:lnTo>
                    <a:pt x="155" y="80"/>
                  </a:lnTo>
                  <a:lnTo>
                    <a:pt x="179" y="79"/>
                  </a:lnTo>
                  <a:lnTo>
                    <a:pt x="179" y="79"/>
                  </a:lnTo>
                  <a:lnTo>
                    <a:pt x="197" y="80"/>
                  </a:lnTo>
                  <a:lnTo>
                    <a:pt x="214" y="82"/>
                  </a:lnTo>
                  <a:lnTo>
                    <a:pt x="221" y="84"/>
                  </a:lnTo>
                  <a:lnTo>
                    <a:pt x="228" y="86"/>
                  </a:lnTo>
                  <a:lnTo>
                    <a:pt x="234" y="90"/>
                  </a:lnTo>
                  <a:lnTo>
                    <a:pt x="239" y="94"/>
                  </a:lnTo>
                  <a:lnTo>
                    <a:pt x="244" y="98"/>
                  </a:lnTo>
                  <a:lnTo>
                    <a:pt x="248" y="102"/>
                  </a:lnTo>
                  <a:lnTo>
                    <a:pt x="251" y="108"/>
                  </a:lnTo>
                  <a:lnTo>
                    <a:pt x="254" y="114"/>
                  </a:lnTo>
                  <a:lnTo>
                    <a:pt x="256" y="120"/>
                  </a:lnTo>
                  <a:lnTo>
                    <a:pt x="258" y="129"/>
                  </a:lnTo>
                  <a:lnTo>
                    <a:pt x="260" y="137"/>
                  </a:lnTo>
                  <a:lnTo>
                    <a:pt x="260" y="146"/>
                  </a:lnTo>
                  <a:lnTo>
                    <a:pt x="260" y="176"/>
                  </a:lnTo>
                  <a:lnTo>
                    <a:pt x="179" y="176"/>
                  </a:lnTo>
                  <a:lnTo>
                    <a:pt x="179" y="176"/>
                  </a:lnTo>
                  <a:lnTo>
                    <a:pt x="154" y="177"/>
                  </a:lnTo>
                  <a:lnTo>
                    <a:pt x="132" y="179"/>
                  </a:lnTo>
                  <a:lnTo>
                    <a:pt x="111" y="182"/>
                  </a:lnTo>
                  <a:lnTo>
                    <a:pt x="93" y="187"/>
                  </a:lnTo>
                  <a:lnTo>
                    <a:pt x="77" y="192"/>
                  </a:lnTo>
                  <a:lnTo>
                    <a:pt x="61" y="200"/>
                  </a:lnTo>
                  <a:lnTo>
                    <a:pt x="49" y="207"/>
                  </a:lnTo>
                  <a:lnTo>
                    <a:pt x="38" y="216"/>
                  </a:lnTo>
                  <a:lnTo>
                    <a:pt x="29" y="225"/>
                  </a:lnTo>
                  <a:lnTo>
                    <a:pt x="20" y="236"/>
                  </a:lnTo>
                  <a:lnTo>
                    <a:pt x="14" y="246"/>
                  </a:lnTo>
                  <a:lnTo>
                    <a:pt x="9" y="257"/>
                  </a:lnTo>
                  <a:lnTo>
                    <a:pt x="5" y="270"/>
                  </a:lnTo>
                  <a:lnTo>
                    <a:pt x="2" y="282"/>
                  </a:lnTo>
                  <a:lnTo>
                    <a:pt x="1" y="294"/>
                  </a:lnTo>
                  <a:lnTo>
                    <a:pt x="0" y="307"/>
                  </a:lnTo>
                  <a:lnTo>
                    <a:pt x="0" y="307"/>
                  </a:lnTo>
                  <a:lnTo>
                    <a:pt x="1" y="323"/>
                  </a:lnTo>
                  <a:lnTo>
                    <a:pt x="3" y="338"/>
                  </a:lnTo>
                  <a:lnTo>
                    <a:pt x="7" y="352"/>
                  </a:lnTo>
                  <a:lnTo>
                    <a:pt x="12" y="364"/>
                  </a:lnTo>
                  <a:lnTo>
                    <a:pt x="19" y="376"/>
                  </a:lnTo>
                  <a:lnTo>
                    <a:pt x="27" y="386"/>
                  </a:lnTo>
                  <a:lnTo>
                    <a:pt x="35" y="394"/>
                  </a:lnTo>
                  <a:lnTo>
                    <a:pt x="45" y="401"/>
                  </a:lnTo>
                  <a:lnTo>
                    <a:pt x="54" y="408"/>
                  </a:lnTo>
                  <a:lnTo>
                    <a:pt x="65" y="414"/>
                  </a:lnTo>
                  <a:lnTo>
                    <a:pt x="77" y="418"/>
                  </a:lnTo>
                  <a:lnTo>
                    <a:pt x="89" y="422"/>
                  </a:lnTo>
                  <a:lnTo>
                    <a:pt x="101" y="424"/>
                  </a:lnTo>
                  <a:lnTo>
                    <a:pt x="113" y="426"/>
                  </a:lnTo>
                  <a:lnTo>
                    <a:pt x="126" y="427"/>
                  </a:lnTo>
                  <a:lnTo>
                    <a:pt x="138" y="428"/>
                  </a:lnTo>
                  <a:lnTo>
                    <a:pt x="138" y="428"/>
                  </a:lnTo>
                  <a:lnTo>
                    <a:pt x="151" y="427"/>
                  </a:lnTo>
                  <a:lnTo>
                    <a:pt x="164" y="426"/>
                  </a:lnTo>
                  <a:lnTo>
                    <a:pt x="189" y="423"/>
                  </a:lnTo>
                  <a:lnTo>
                    <a:pt x="209" y="418"/>
                  </a:lnTo>
                  <a:lnTo>
                    <a:pt x="227" y="412"/>
                  </a:lnTo>
                  <a:lnTo>
                    <a:pt x="241" y="406"/>
                  </a:lnTo>
                  <a:lnTo>
                    <a:pt x="252" y="401"/>
                  </a:lnTo>
                  <a:lnTo>
                    <a:pt x="260" y="397"/>
                  </a:lnTo>
                  <a:lnTo>
                    <a:pt x="264" y="396"/>
                  </a:lnTo>
                  <a:lnTo>
                    <a:pt x="264" y="396"/>
                  </a:lnTo>
                  <a:lnTo>
                    <a:pt x="266" y="397"/>
                  </a:lnTo>
                  <a:lnTo>
                    <a:pt x="270" y="398"/>
                  </a:lnTo>
                  <a:lnTo>
                    <a:pt x="276" y="401"/>
                  </a:lnTo>
                  <a:lnTo>
                    <a:pt x="284" y="404"/>
                  </a:lnTo>
                  <a:lnTo>
                    <a:pt x="295" y="407"/>
                  </a:lnTo>
                  <a:lnTo>
                    <a:pt x="311" y="411"/>
                  </a:lnTo>
                  <a:lnTo>
                    <a:pt x="329" y="412"/>
                  </a:lnTo>
                  <a:lnTo>
                    <a:pt x="352" y="413"/>
                  </a:lnTo>
                  <a:lnTo>
                    <a:pt x="352" y="122"/>
                  </a:lnTo>
                  <a:lnTo>
                    <a:pt x="352" y="122"/>
                  </a:lnTo>
                  <a:lnTo>
                    <a:pt x="352" y="106"/>
                  </a:lnTo>
                  <a:lnTo>
                    <a:pt x="350" y="92"/>
                  </a:lnTo>
                  <a:lnTo>
                    <a:pt x="347" y="78"/>
                  </a:lnTo>
                  <a:lnTo>
                    <a:pt x="343" y="66"/>
                  </a:lnTo>
                  <a:lnTo>
                    <a:pt x="337" y="56"/>
                  </a:lnTo>
                  <a:lnTo>
                    <a:pt x="331" y="45"/>
                  </a:lnTo>
                  <a:lnTo>
                    <a:pt x="323" y="36"/>
                  </a:lnTo>
                  <a:lnTo>
                    <a:pt x="314" y="29"/>
                  </a:lnTo>
                  <a:lnTo>
                    <a:pt x="304" y="22"/>
                  </a:lnTo>
                  <a:lnTo>
                    <a:pt x="293" y="15"/>
                  </a:lnTo>
                  <a:lnTo>
                    <a:pt x="281" y="11"/>
                  </a:lnTo>
                  <a:lnTo>
                    <a:pt x="268" y="7"/>
                  </a:lnTo>
                  <a:lnTo>
                    <a:pt x="253" y="4"/>
                  </a:lnTo>
                  <a:lnTo>
                    <a:pt x="238" y="2"/>
                  </a:lnTo>
                  <a:lnTo>
                    <a:pt x="223" y="1"/>
                  </a:lnTo>
                  <a:lnTo>
                    <a:pt x="205" y="0"/>
                  </a:lnTo>
                  <a:close/>
                  <a:moveTo>
                    <a:pt x="1319" y="332"/>
                  </a:moveTo>
                  <a:lnTo>
                    <a:pt x="1319" y="332"/>
                  </a:lnTo>
                  <a:lnTo>
                    <a:pt x="1300" y="338"/>
                  </a:lnTo>
                  <a:lnTo>
                    <a:pt x="1273" y="347"/>
                  </a:lnTo>
                  <a:lnTo>
                    <a:pt x="1259" y="350"/>
                  </a:lnTo>
                  <a:lnTo>
                    <a:pt x="1243" y="353"/>
                  </a:lnTo>
                  <a:lnTo>
                    <a:pt x="1229" y="355"/>
                  </a:lnTo>
                  <a:lnTo>
                    <a:pt x="1216" y="355"/>
                  </a:lnTo>
                  <a:lnTo>
                    <a:pt x="1216" y="355"/>
                  </a:lnTo>
                  <a:lnTo>
                    <a:pt x="1202" y="355"/>
                  </a:lnTo>
                  <a:lnTo>
                    <a:pt x="1189" y="353"/>
                  </a:lnTo>
                  <a:lnTo>
                    <a:pt x="1177" y="349"/>
                  </a:lnTo>
                  <a:lnTo>
                    <a:pt x="1172" y="347"/>
                  </a:lnTo>
                  <a:lnTo>
                    <a:pt x="1168" y="344"/>
                  </a:lnTo>
                  <a:lnTo>
                    <a:pt x="1164" y="340"/>
                  </a:lnTo>
                  <a:lnTo>
                    <a:pt x="1160" y="336"/>
                  </a:lnTo>
                  <a:lnTo>
                    <a:pt x="1157" y="331"/>
                  </a:lnTo>
                  <a:lnTo>
                    <a:pt x="1154" y="326"/>
                  </a:lnTo>
                  <a:lnTo>
                    <a:pt x="1151" y="321"/>
                  </a:lnTo>
                  <a:lnTo>
                    <a:pt x="1149" y="315"/>
                  </a:lnTo>
                  <a:lnTo>
                    <a:pt x="1148" y="308"/>
                  </a:lnTo>
                  <a:lnTo>
                    <a:pt x="1148" y="300"/>
                  </a:lnTo>
                  <a:lnTo>
                    <a:pt x="1148" y="300"/>
                  </a:lnTo>
                  <a:lnTo>
                    <a:pt x="1149" y="288"/>
                  </a:lnTo>
                  <a:lnTo>
                    <a:pt x="1152" y="277"/>
                  </a:lnTo>
                  <a:lnTo>
                    <a:pt x="1155" y="272"/>
                  </a:lnTo>
                  <a:lnTo>
                    <a:pt x="1158" y="266"/>
                  </a:lnTo>
                  <a:lnTo>
                    <a:pt x="1161" y="262"/>
                  </a:lnTo>
                  <a:lnTo>
                    <a:pt x="1165" y="258"/>
                  </a:lnTo>
                  <a:lnTo>
                    <a:pt x="1170" y="255"/>
                  </a:lnTo>
                  <a:lnTo>
                    <a:pt x="1175" y="252"/>
                  </a:lnTo>
                  <a:lnTo>
                    <a:pt x="1181" y="249"/>
                  </a:lnTo>
                  <a:lnTo>
                    <a:pt x="1187" y="247"/>
                  </a:lnTo>
                  <a:lnTo>
                    <a:pt x="1203" y="244"/>
                  </a:lnTo>
                  <a:lnTo>
                    <a:pt x="1221" y="242"/>
                  </a:lnTo>
                  <a:lnTo>
                    <a:pt x="1319" y="239"/>
                  </a:lnTo>
                  <a:lnTo>
                    <a:pt x="1319" y="332"/>
                  </a:lnTo>
                  <a:close/>
                  <a:moveTo>
                    <a:pt x="1264" y="0"/>
                  </a:moveTo>
                  <a:lnTo>
                    <a:pt x="1264" y="0"/>
                  </a:lnTo>
                  <a:lnTo>
                    <a:pt x="1233" y="1"/>
                  </a:lnTo>
                  <a:lnTo>
                    <a:pt x="1206" y="4"/>
                  </a:lnTo>
                  <a:lnTo>
                    <a:pt x="1179" y="7"/>
                  </a:lnTo>
                  <a:lnTo>
                    <a:pt x="1156" y="12"/>
                  </a:lnTo>
                  <a:lnTo>
                    <a:pt x="1135" y="17"/>
                  </a:lnTo>
                  <a:lnTo>
                    <a:pt x="1117" y="23"/>
                  </a:lnTo>
                  <a:lnTo>
                    <a:pt x="1102" y="28"/>
                  </a:lnTo>
                  <a:lnTo>
                    <a:pt x="1091" y="33"/>
                  </a:lnTo>
                  <a:lnTo>
                    <a:pt x="1111" y="102"/>
                  </a:lnTo>
                  <a:lnTo>
                    <a:pt x="1111" y="102"/>
                  </a:lnTo>
                  <a:lnTo>
                    <a:pt x="1122" y="98"/>
                  </a:lnTo>
                  <a:lnTo>
                    <a:pt x="1150" y="91"/>
                  </a:lnTo>
                  <a:lnTo>
                    <a:pt x="1169" y="86"/>
                  </a:lnTo>
                  <a:lnTo>
                    <a:pt x="1190" y="82"/>
                  </a:lnTo>
                  <a:lnTo>
                    <a:pt x="1213" y="80"/>
                  </a:lnTo>
                  <a:lnTo>
                    <a:pt x="1236" y="79"/>
                  </a:lnTo>
                  <a:lnTo>
                    <a:pt x="1236" y="79"/>
                  </a:lnTo>
                  <a:lnTo>
                    <a:pt x="1256" y="80"/>
                  </a:lnTo>
                  <a:lnTo>
                    <a:pt x="1272" y="82"/>
                  </a:lnTo>
                  <a:lnTo>
                    <a:pt x="1279" y="84"/>
                  </a:lnTo>
                  <a:lnTo>
                    <a:pt x="1285" y="86"/>
                  </a:lnTo>
                  <a:lnTo>
                    <a:pt x="1291" y="90"/>
                  </a:lnTo>
                  <a:lnTo>
                    <a:pt x="1298" y="94"/>
                  </a:lnTo>
                  <a:lnTo>
                    <a:pt x="1302" y="98"/>
                  </a:lnTo>
                  <a:lnTo>
                    <a:pt x="1306" y="102"/>
                  </a:lnTo>
                  <a:lnTo>
                    <a:pt x="1310" y="108"/>
                  </a:lnTo>
                  <a:lnTo>
                    <a:pt x="1313" y="114"/>
                  </a:lnTo>
                  <a:lnTo>
                    <a:pt x="1315" y="120"/>
                  </a:lnTo>
                  <a:lnTo>
                    <a:pt x="1316" y="129"/>
                  </a:lnTo>
                  <a:lnTo>
                    <a:pt x="1317" y="137"/>
                  </a:lnTo>
                  <a:lnTo>
                    <a:pt x="1318" y="146"/>
                  </a:lnTo>
                  <a:lnTo>
                    <a:pt x="1318" y="176"/>
                  </a:lnTo>
                  <a:lnTo>
                    <a:pt x="1236" y="176"/>
                  </a:lnTo>
                  <a:lnTo>
                    <a:pt x="1236" y="176"/>
                  </a:lnTo>
                  <a:lnTo>
                    <a:pt x="1212" y="177"/>
                  </a:lnTo>
                  <a:lnTo>
                    <a:pt x="1189" y="179"/>
                  </a:lnTo>
                  <a:lnTo>
                    <a:pt x="1169" y="182"/>
                  </a:lnTo>
                  <a:lnTo>
                    <a:pt x="1150" y="187"/>
                  </a:lnTo>
                  <a:lnTo>
                    <a:pt x="1134" y="192"/>
                  </a:lnTo>
                  <a:lnTo>
                    <a:pt x="1120" y="200"/>
                  </a:lnTo>
                  <a:lnTo>
                    <a:pt x="1108" y="207"/>
                  </a:lnTo>
                  <a:lnTo>
                    <a:pt x="1096" y="216"/>
                  </a:lnTo>
                  <a:lnTo>
                    <a:pt x="1086" y="225"/>
                  </a:lnTo>
                  <a:lnTo>
                    <a:pt x="1079" y="236"/>
                  </a:lnTo>
                  <a:lnTo>
                    <a:pt x="1072" y="246"/>
                  </a:lnTo>
                  <a:lnTo>
                    <a:pt x="1067" y="257"/>
                  </a:lnTo>
                  <a:lnTo>
                    <a:pt x="1064" y="270"/>
                  </a:lnTo>
                  <a:lnTo>
                    <a:pt x="1061" y="282"/>
                  </a:lnTo>
                  <a:lnTo>
                    <a:pt x="1058" y="294"/>
                  </a:lnTo>
                  <a:lnTo>
                    <a:pt x="1058" y="307"/>
                  </a:lnTo>
                  <a:lnTo>
                    <a:pt x="1058" y="307"/>
                  </a:lnTo>
                  <a:lnTo>
                    <a:pt x="1060" y="323"/>
                  </a:lnTo>
                  <a:lnTo>
                    <a:pt x="1062" y="338"/>
                  </a:lnTo>
                  <a:lnTo>
                    <a:pt x="1066" y="352"/>
                  </a:lnTo>
                  <a:lnTo>
                    <a:pt x="1071" y="364"/>
                  </a:lnTo>
                  <a:lnTo>
                    <a:pt x="1077" y="376"/>
                  </a:lnTo>
                  <a:lnTo>
                    <a:pt x="1085" y="386"/>
                  </a:lnTo>
                  <a:lnTo>
                    <a:pt x="1093" y="394"/>
                  </a:lnTo>
                  <a:lnTo>
                    <a:pt x="1102" y="401"/>
                  </a:lnTo>
                  <a:lnTo>
                    <a:pt x="1113" y="408"/>
                  </a:lnTo>
                  <a:lnTo>
                    <a:pt x="1124" y="414"/>
                  </a:lnTo>
                  <a:lnTo>
                    <a:pt x="1135" y="418"/>
                  </a:lnTo>
                  <a:lnTo>
                    <a:pt x="1146" y="422"/>
                  </a:lnTo>
                  <a:lnTo>
                    <a:pt x="1159" y="424"/>
                  </a:lnTo>
                  <a:lnTo>
                    <a:pt x="1171" y="426"/>
                  </a:lnTo>
                  <a:lnTo>
                    <a:pt x="1183" y="427"/>
                  </a:lnTo>
                  <a:lnTo>
                    <a:pt x="1195" y="428"/>
                  </a:lnTo>
                  <a:lnTo>
                    <a:pt x="1195" y="428"/>
                  </a:lnTo>
                  <a:lnTo>
                    <a:pt x="1210" y="427"/>
                  </a:lnTo>
                  <a:lnTo>
                    <a:pt x="1223" y="426"/>
                  </a:lnTo>
                  <a:lnTo>
                    <a:pt x="1246" y="423"/>
                  </a:lnTo>
                  <a:lnTo>
                    <a:pt x="1268" y="418"/>
                  </a:lnTo>
                  <a:lnTo>
                    <a:pt x="1285" y="412"/>
                  </a:lnTo>
                  <a:lnTo>
                    <a:pt x="1300" y="406"/>
                  </a:lnTo>
                  <a:lnTo>
                    <a:pt x="1311" y="401"/>
                  </a:lnTo>
                  <a:lnTo>
                    <a:pt x="1318" y="397"/>
                  </a:lnTo>
                  <a:lnTo>
                    <a:pt x="1322" y="396"/>
                  </a:lnTo>
                  <a:lnTo>
                    <a:pt x="1322" y="396"/>
                  </a:lnTo>
                  <a:lnTo>
                    <a:pt x="1324" y="397"/>
                  </a:lnTo>
                  <a:lnTo>
                    <a:pt x="1327" y="398"/>
                  </a:lnTo>
                  <a:lnTo>
                    <a:pt x="1333" y="401"/>
                  </a:lnTo>
                  <a:lnTo>
                    <a:pt x="1341" y="404"/>
                  </a:lnTo>
                  <a:lnTo>
                    <a:pt x="1354" y="407"/>
                  </a:lnTo>
                  <a:lnTo>
                    <a:pt x="1368" y="411"/>
                  </a:lnTo>
                  <a:lnTo>
                    <a:pt x="1387" y="412"/>
                  </a:lnTo>
                  <a:lnTo>
                    <a:pt x="1411" y="413"/>
                  </a:lnTo>
                  <a:lnTo>
                    <a:pt x="1411" y="122"/>
                  </a:lnTo>
                  <a:lnTo>
                    <a:pt x="1411" y="122"/>
                  </a:lnTo>
                  <a:lnTo>
                    <a:pt x="1411" y="106"/>
                  </a:lnTo>
                  <a:lnTo>
                    <a:pt x="1409" y="92"/>
                  </a:lnTo>
                  <a:lnTo>
                    <a:pt x="1406" y="78"/>
                  </a:lnTo>
                  <a:lnTo>
                    <a:pt x="1401" y="66"/>
                  </a:lnTo>
                  <a:lnTo>
                    <a:pt x="1396" y="56"/>
                  </a:lnTo>
                  <a:lnTo>
                    <a:pt x="1388" y="45"/>
                  </a:lnTo>
                  <a:lnTo>
                    <a:pt x="1381" y="36"/>
                  </a:lnTo>
                  <a:lnTo>
                    <a:pt x="1372" y="29"/>
                  </a:lnTo>
                  <a:lnTo>
                    <a:pt x="1362" y="22"/>
                  </a:lnTo>
                  <a:lnTo>
                    <a:pt x="1351" y="15"/>
                  </a:lnTo>
                  <a:lnTo>
                    <a:pt x="1339" y="11"/>
                  </a:lnTo>
                  <a:lnTo>
                    <a:pt x="1326" y="7"/>
                  </a:lnTo>
                  <a:lnTo>
                    <a:pt x="1312" y="4"/>
                  </a:lnTo>
                  <a:lnTo>
                    <a:pt x="1297" y="2"/>
                  </a:lnTo>
                  <a:lnTo>
                    <a:pt x="1280" y="1"/>
                  </a:lnTo>
                  <a:lnTo>
                    <a:pt x="1264" y="0"/>
                  </a:lnTo>
                  <a:close/>
                  <a:moveTo>
                    <a:pt x="2735" y="317"/>
                  </a:moveTo>
                  <a:lnTo>
                    <a:pt x="2735" y="317"/>
                  </a:lnTo>
                  <a:lnTo>
                    <a:pt x="2714" y="326"/>
                  </a:lnTo>
                  <a:lnTo>
                    <a:pt x="2700" y="331"/>
                  </a:lnTo>
                  <a:lnTo>
                    <a:pt x="2686" y="335"/>
                  </a:lnTo>
                  <a:lnTo>
                    <a:pt x="2671" y="340"/>
                  </a:lnTo>
                  <a:lnTo>
                    <a:pt x="2654" y="343"/>
                  </a:lnTo>
                  <a:lnTo>
                    <a:pt x="2638" y="345"/>
                  </a:lnTo>
                  <a:lnTo>
                    <a:pt x="2621" y="346"/>
                  </a:lnTo>
                  <a:lnTo>
                    <a:pt x="2621" y="346"/>
                  </a:lnTo>
                  <a:lnTo>
                    <a:pt x="2609" y="346"/>
                  </a:lnTo>
                  <a:lnTo>
                    <a:pt x="2599" y="345"/>
                  </a:lnTo>
                  <a:lnTo>
                    <a:pt x="2590" y="343"/>
                  </a:lnTo>
                  <a:lnTo>
                    <a:pt x="2583" y="341"/>
                  </a:lnTo>
                  <a:lnTo>
                    <a:pt x="2576" y="337"/>
                  </a:lnTo>
                  <a:lnTo>
                    <a:pt x="2570" y="333"/>
                  </a:lnTo>
                  <a:lnTo>
                    <a:pt x="2564" y="328"/>
                  </a:lnTo>
                  <a:lnTo>
                    <a:pt x="2560" y="323"/>
                  </a:lnTo>
                  <a:lnTo>
                    <a:pt x="2556" y="317"/>
                  </a:lnTo>
                  <a:lnTo>
                    <a:pt x="2553" y="311"/>
                  </a:lnTo>
                  <a:lnTo>
                    <a:pt x="2551" y="302"/>
                  </a:lnTo>
                  <a:lnTo>
                    <a:pt x="2549" y="294"/>
                  </a:lnTo>
                  <a:lnTo>
                    <a:pt x="2547" y="275"/>
                  </a:lnTo>
                  <a:lnTo>
                    <a:pt x="2547" y="252"/>
                  </a:lnTo>
                  <a:lnTo>
                    <a:pt x="2547" y="4"/>
                  </a:lnTo>
                  <a:lnTo>
                    <a:pt x="2533" y="4"/>
                  </a:lnTo>
                  <a:lnTo>
                    <a:pt x="2533" y="4"/>
                  </a:lnTo>
                  <a:lnTo>
                    <a:pt x="2513" y="4"/>
                  </a:lnTo>
                  <a:lnTo>
                    <a:pt x="2490" y="6"/>
                  </a:lnTo>
                  <a:lnTo>
                    <a:pt x="2467" y="8"/>
                  </a:lnTo>
                  <a:lnTo>
                    <a:pt x="2454" y="10"/>
                  </a:lnTo>
                  <a:lnTo>
                    <a:pt x="2454" y="263"/>
                  </a:lnTo>
                  <a:lnTo>
                    <a:pt x="2454" y="263"/>
                  </a:lnTo>
                  <a:lnTo>
                    <a:pt x="2454" y="284"/>
                  </a:lnTo>
                  <a:lnTo>
                    <a:pt x="2455" y="302"/>
                  </a:lnTo>
                  <a:lnTo>
                    <a:pt x="2457" y="320"/>
                  </a:lnTo>
                  <a:lnTo>
                    <a:pt x="2459" y="336"/>
                  </a:lnTo>
                  <a:lnTo>
                    <a:pt x="2463" y="351"/>
                  </a:lnTo>
                  <a:lnTo>
                    <a:pt x="2468" y="364"/>
                  </a:lnTo>
                  <a:lnTo>
                    <a:pt x="2475" y="377"/>
                  </a:lnTo>
                  <a:lnTo>
                    <a:pt x="2482" y="387"/>
                  </a:lnTo>
                  <a:lnTo>
                    <a:pt x="2490" y="397"/>
                  </a:lnTo>
                  <a:lnTo>
                    <a:pt x="2500" y="405"/>
                  </a:lnTo>
                  <a:lnTo>
                    <a:pt x="2512" y="412"/>
                  </a:lnTo>
                  <a:lnTo>
                    <a:pt x="2525" y="418"/>
                  </a:lnTo>
                  <a:lnTo>
                    <a:pt x="2540" y="422"/>
                  </a:lnTo>
                  <a:lnTo>
                    <a:pt x="2556" y="425"/>
                  </a:lnTo>
                  <a:lnTo>
                    <a:pt x="2575" y="427"/>
                  </a:lnTo>
                  <a:lnTo>
                    <a:pt x="2595" y="428"/>
                  </a:lnTo>
                  <a:lnTo>
                    <a:pt x="2595" y="428"/>
                  </a:lnTo>
                  <a:lnTo>
                    <a:pt x="2611" y="427"/>
                  </a:lnTo>
                  <a:lnTo>
                    <a:pt x="2626" y="426"/>
                  </a:lnTo>
                  <a:lnTo>
                    <a:pt x="2640" y="425"/>
                  </a:lnTo>
                  <a:lnTo>
                    <a:pt x="2653" y="422"/>
                  </a:lnTo>
                  <a:lnTo>
                    <a:pt x="2677" y="417"/>
                  </a:lnTo>
                  <a:lnTo>
                    <a:pt x="2697" y="411"/>
                  </a:lnTo>
                  <a:lnTo>
                    <a:pt x="2714" y="404"/>
                  </a:lnTo>
                  <a:lnTo>
                    <a:pt x="2725" y="399"/>
                  </a:lnTo>
                  <a:lnTo>
                    <a:pt x="2737" y="394"/>
                  </a:lnTo>
                  <a:lnTo>
                    <a:pt x="2737" y="394"/>
                  </a:lnTo>
                  <a:lnTo>
                    <a:pt x="2743" y="397"/>
                  </a:lnTo>
                  <a:lnTo>
                    <a:pt x="2750" y="400"/>
                  </a:lnTo>
                  <a:lnTo>
                    <a:pt x="2761" y="403"/>
                  </a:lnTo>
                  <a:lnTo>
                    <a:pt x="2773" y="406"/>
                  </a:lnTo>
                  <a:lnTo>
                    <a:pt x="2788" y="409"/>
                  </a:lnTo>
                  <a:lnTo>
                    <a:pt x="2807" y="412"/>
                  </a:lnTo>
                  <a:lnTo>
                    <a:pt x="2828" y="413"/>
                  </a:lnTo>
                  <a:lnTo>
                    <a:pt x="2828" y="10"/>
                  </a:lnTo>
                  <a:lnTo>
                    <a:pt x="2828" y="10"/>
                  </a:lnTo>
                  <a:lnTo>
                    <a:pt x="2796" y="6"/>
                  </a:lnTo>
                  <a:lnTo>
                    <a:pt x="2774" y="5"/>
                  </a:lnTo>
                  <a:lnTo>
                    <a:pt x="2753" y="4"/>
                  </a:lnTo>
                  <a:lnTo>
                    <a:pt x="2735" y="4"/>
                  </a:lnTo>
                  <a:lnTo>
                    <a:pt x="2735" y="317"/>
                  </a:lnTo>
                  <a:close/>
                  <a:moveTo>
                    <a:pt x="2937" y="413"/>
                  </a:moveTo>
                  <a:lnTo>
                    <a:pt x="2937" y="413"/>
                  </a:lnTo>
                  <a:lnTo>
                    <a:pt x="2948" y="415"/>
                  </a:lnTo>
                  <a:lnTo>
                    <a:pt x="2976" y="420"/>
                  </a:lnTo>
                  <a:lnTo>
                    <a:pt x="2997" y="423"/>
                  </a:lnTo>
                  <a:lnTo>
                    <a:pt x="3020" y="425"/>
                  </a:lnTo>
                  <a:lnTo>
                    <a:pt x="3047" y="427"/>
                  </a:lnTo>
                  <a:lnTo>
                    <a:pt x="3075" y="428"/>
                  </a:lnTo>
                  <a:lnTo>
                    <a:pt x="3075" y="428"/>
                  </a:lnTo>
                  <a:lnTo>
                    <a:pt x="3091" y="427"/>
                  </a:lnTo>
                  <a:lnTo>
                    <a:pt x="3105" y="426"/>
                  </a:lnTo>
                  <a:lnTo>
                    <a:pt x="3120" y="425"/>
                  </a:lnTo>
                  <a:lnTo>
                    <a:pt x="3135" y="422"/>
                  </a:lnTo>
                  <a:lnTo>
                    <a:pt x="3150" y="419"/>
                  </a:lnTo>
                  <a:lnTo>
                    <a:pt x="3164" y="414"/>
                  </a:lnTo>
                  <a:lnTo>
                    <a:pt x="3178" y="408"/>
                  </a:lnTo>
                  <a:lnTo>
                    <a:pt x="3191" y="402"/>
                  </a:lnTo>
                  <a:lnTo>
                    <a:pt x="3202" y="394"/>
                  </a:lnTo>
                  <a:lnTo>
                    <a:pt x="3213" y="385"/>
                  </a:lnTo>
                  <a:lnTo>
                    <a:pt x="3223" y="375"/>
                  </a:lnTo>
                  <a:lnTo>
                    <a:pt x="3232" y="363"/>
                  </a:lnTo>
                  <a:lnTo>
                    <a:pt x="3239" y="350"/>
                  </a:lnTo>
                  <a:lnTo>
                    <a:pt x="3244" y="334"/>
                  </a:lnTo>
                  <a:lnTo>
                    <a:pt x="3247" y="318"/>
                  </a:lnTo>
                  <a:lnTo>
                    <a:pt x="3248" y="300"/>
                  </a:lnTo>
                  <a:lnTo>
                    <a:pt x="3248" y="300"/>
                  </a:lnTo>
                  <a:lnTo>
                    <a:pt x="3247" y="288"/>
                  </a:lnTo>
                  <a:lnTo>
                    <a:pt x="3246" y="277"/>
                  </a:lnTo>
                  <a:lnTo>
                    <a:pt x="3243" y="266"/>
                  </a:lnTo>
                  <a:lnTo>
                    <a:pt x="3239" y="256"/>
                  </a:lnTo>
                  <a:lnTo>
                    <a:pt x="3234" y="248"/>
                  </a:lnTo>
                  <a:lnTo>
                    <a:pt x="3228" y="239"/>
                  </a:lnTo>
                  <a:lnTo>
                    <a:pt x="3220" y="231"/>
                  </a:lnTo>
                  <a:lnTo>
                    <a:pt x="3213" y="224"/>
                  </a:lnTo>
                  <a:lnTo>
                    <a:pt x="3204" y="217"/>
                  </a:lnTo>
                  <a:lnTo>
                    <a:pt x="3194" y="211"/>
                  </a:lnTo>
                  <a:lnTo>
                    <a:pt x="3184" y="204"/>
                  </a:lnTo>
                  <a:lnTo>
                    <a:pt x="3171" y="199"/>
                  </a:lnTo>
                  <a:lnTo>
                    <a:pt x="3146" y="187"/>
                  </a:lnTo>
                  <a:lnTo>
                    <a:pt x="3117" y="176"/>
                  </a:lnTo>
                  <a:lnTo>
                    <a:pt x="3117" y="176"/>
                  </a:lnTo>
                  <a:lnTo>
                    <a:pt x="3086" y="164"/>
                  </a:lnTo>
                  <a:lnTo>
                    <a:pt x="3072" y="157"/>
                  </a:lnTo>
                  <a:lnTo>
                    <a:pt x="3060" y="151"/>
                  </a:lnTo>
                  <a:lnTo>
                    <a:pt x="3050" y="144"/>
                  </a:lnTo>
                  <a:lnTo>
                    <a:pt x="3046" y="140"/>
                  </a:lnTo>
                  <a:lnTo>
                    <a:pt x="3043" y="136"/>
                  </a:lnTo>
                  <a:lnTo>
                    <a:pt x="3040" y="132"/>
                  </a:lnTo>
                  <a:lnTo>
                    <a:pt x="3038" y="127"/>
                  </a:lnTo>
                  <a:lnTo>
                    <a:pt x="3037" y="121"/>
                  </a:lnTo>
                  <a:lnTo>
                    <a:pt x="3037" y="116"/>
                  </a:lnTo>
                  <a:lnTo>
                    <a:pt x="3037" y="116"/>
                  </a:lnTo>
                  <a:lnTo>
                    <a:pt x="3037" y="110"/>
                  </a:lnTo>
                  <a:lnTo>
                    <a:pt x="3039" y="104"/>
                  </a:lnTo>
                  <a:lnTo>
                    <a:pt x="3043" y="97"/>
                  </a:lnTo>
                  <a:lnTo>
                    <a:pt x="3049" y="90"/>
                  </a:lnTo>
                  <a:lnTo>
                    <a:pt x="3053" y="86"/>
                  </a:lnTo>
                  <a:lnTo>
                    <a:pt x="3057" y="83"/>
                  </a:lnTo>
                  <a:lnTo>
                    <a:pt x="3063" y="81"/>
                  </a:lnTo>
                  <a:lnTo>
                    <a:pt x="3069" y="78"/>
                  </a:lnTo>
                  <a:lnTo>
                    <a:pt x="3076" y="76"/>
                  </a:lnTo>
                  <a:lnTo>
                    <a:pt x="3084" y="75"/>
                  </a:lnTo>
                  <a:lnTo>
                    <a:pt x="3093" y="74"/>
                  </a:lnTo>
                  <a:lnTo>
                    <a:pt x="3103" y="74"/>
                  </a:lnTo>
                  <a:lnTo>
                    <a:pt x="3103" y="74"/>
                  </a:lnTo>
                  <a:lnTo>
                    <a:pt x="3122" y="75"/>
                  </a:lnTo>
                  <a:lnTo>
                    <a:pt x="3142" y="77"/>
                  </a:lnTo>
                  <a:lnTo>
                    <a:pt x="3159" y="81"/>
                  </a:lnTo>
                  <a:lnTo>
                    <a:pt x="3175" y="85"/>
                  </a:lnTo>
                  <a:lnTo>
                    <a:pt x="3199" y="94"/>
                  </a:lnTo>
                  <a:lnTo>
                    <a:pt x="3208" y="98"/>
                  </a:lnTo>
                  <a:lnTo>
                    <a:pt x="3232" y="30"/>
                  </a:lnTo>
                  <a:lnTo>
                    <a:pt x="3232" y="30"/>
                  </a:lnTo>
                  <a:lnTo>
                    <a:pt x="3213" y="22"/>
                  </a:lnTo>
                  <a:lnTo>
                    <a:pt x="3200" y="16"/>
                  </a:lnTo>
                  <a:lnTo>
                    <a:pt x="3184" y="12"/>
                  </a:lnTo>
                  <a:lnTo>
                    <a:pt x="3165" y="7"/>
                  </a:lnTo>
                  <a:lnTo>
                    <a:pt x="3144" y="4"/>
                  </a:lnTo>
                  <a:lnTo>
                    <a:pt x="3120" y="1"/>
                  </a:lnTo>
                  <a:lnTo>
                    <a:pt x="3095" y="0"/>
                  </a:lnTo>
                  <a:lnTo>
                    <a:pt x="3095" y="0"/>
                  </a:lnTo>
                  <a:lnTo>
                    <a:pt x="3080" y="1"/>
                  </a:lnTo>
                  <a:lnTo>
                    <a:pt x="3066" y="2"/>
                  </a:lnTo>
                  <a:lnTo>
                    <a:pt x="3052" y="4"/>
                  </a:lnTo>
                  <a:lnTo>
                    <a:pt x="3039" y="8"/>
                  </a:lnTo>
                  <a:lnTo>
                    <a:pt x="3025" y="12"/>
                  </a:lnTo>
                  <a:lnTo>
                    <a:pt x="3013" y="17"/>
                  </a:lnTo>
                  <a:lnTo>
                    <a:pt x="3001" y="24"/>
                  </a:lnTo>
                  <a:lnTo>
                    <a:pt x="2990" y="31"/>
                  </a:lnTo>
                  <a:lnTo>
                    <a:pt x="2979" y="39"/>
                  </a:lnTo>
                  <a:lnTo>
                    <a:pt x="2970" y="47"/>
                  </a:lnTo>
                  <a:lnTo>
                    <a:pt x="2962" y="58"/>
                  </a:lnTo>
                  <a:lnTo>
                    <a:pt x="2956" y="69"/>
                  </a:lnTo>
                  <a:lnTo>
                    <a:pt x="2950" y="80"/>
                  </a:lnTo>
                  <a:lnTo>
                    <a:pt x="2946" y="94"/>
                  </a:lnTo>
                  <a:lnTo>
                    <a:pt x="2944" y="107"/>
                  </a:lnTo>
                  <a:lnTo>
                    <a:pt x="2943" y="122"/>
                  </a:lnTo>
                  <a:lnTo>
                    <a:pt x="2943" y="122"/>
                  </a:lnTo>
                  <a:lnTo>
                    <a:pt x="2944" y="137"/>
                  </a:lnTo>
                  <a:lnTo>
                    <a:pt x="2946" y="150"/>
                  </a:lnTo>
                  <a:lnTo>
                    <a:pt x="2950" y="164"/>
                  </a:lnTo>
                  <a:lnTo>
                    <a:pt x="2956" y="175"/>
                  </a:lnTo>
                  <a:lnTo>
                    <a:pt x="2962" y="185"/>
                  </a:lnTo>
                  <a:lnTo>
                    <a:pt x="2970" y="194"/>
                  </a:lnTo>
                  <a:lnTo>
                    <a:pt x="2979" y="203"/>
                  </a:lnTo>
                  <a:lnTo>
                    <a:pt x="2988" y="210"/>
                  </a:lnTo>
                  <a:lnTo>
                    <a:pt x="2999" y="217"/>
                  </a:lnTo>
                  <a:lnTo>
                    <a:pt x="3010" y="223"/>
                  </a:lnTo>
                  <a:lnTo>
                    <a:pt x="3021" y="229"/>
                  </a:lnTo>
                  <a:lnTo>
                    <a:pt x="3032" y="235"/>
                  </a:lnTo>
                  <a:lnTo>
                    <a:pt x="3056" y="243"/>
                  </a:lnTo>
                  <a:lnTo>
                    <a:pt x="3079" y="251"/>
                  </a:lnTo>
                  <a:lnTo>
                    <a:pt x="3079" y="251"/>
                  </a:lnTo>
                  <a:lnTo>
                    <a:pt x="3108" y="261"/>
                  </a:lnTo>
                  <a:lnTo>
                    <a:pt x="3121" y="266"/>
                  </a:lnTo>
                  <a:lnTo>
                    <a:pt x="3133" y="273"/>
                  </a:lnTo>
                  <a:lnTo>
                    <a:pt x="3142" y="280"/>
                  </a:lnTo>
                  <a:lnTo>
                    <a:pt x="3148" y="287"/>
                  </a:lnTo>
                  <a:lnTo>
                    <a:pt x="3151" y="291"/>
                  </a:lnTo>
                  <a:lnTo>
                    <a:pt x="3153" y="296"/>
                  </a:lnTo>
                  <a:lnTo>
                    <a:pt x="3154" y="300"/>
                  </a:lnTo>
                  <a:lnTo>
                    <a:pt x="3154" y="306"/>
                  </a:lnTo>
                  <a:lnTo>
                    <a:pt x="3154" y="306"/>
                  </a:lnTo>
                  <a:lnTo>
                    <a:pt x="3154" y="315"/>
                  </a:lnTo>
                  <a:lnTo>
                    <a:pt x="3151" y="324"/>
                  </a:lnTo>
                  <a:lnTo>
                    <a:pt x="3149" y="328"/>
                  </a:lnTo>
                  <a:lnTo>
                    <a:pt x="3146" y="332"/>
                  </a:lnTo>
                  <a:lnTo>
                    <a:pt x="3143" y="335"/>
                  </a:lnTo>
                  <a:lnTo>
                    <a:pt x="3139" y="340"/>
                  </a:lnTo>
                  <a:lnTo>
                    <a:pt x="3134" y="343"/>
                  </a:lnTo>
                  <a:lnTo>
                    <a:pt x="3127" y="346"/>
                  </a:lnTo>
                  <a:lnTo>
                    <a:pt x="3121" y="348"/>
                  </a:lnTo>
                  <a:lnTo>
                    <a:pt x="3113" y="350"/>
                  </a:lnTo>
                  <a:lnTo>
                    <a:pt x="3104" y="352"/>
                  </a:lnTo>
                  <a:lnTo>
                    <a:pt x="3095" y="353"/>
                  </a:lnTo>
                  <a:lnTo>
                    <a:pt x="3071" y="354"/>
                  </a:lnTo>
                  <a:lnTo>
                    <a:pt x="3071" y="354"/>
                  </a:lnTo>
                  <a:lnTo>
                    <a:pt x="3050" y="354"/>
                  </a:lnTo>
                  <a:lnTo>
                    <a:pt x="3029" y="352"/>
                  </a:lnTo>
                  <a:lnTo>
                    <a:pt x="2992" y="348"/>
                  </a:lnTo>
                  <a:lnTo>
                    <a:pt x="2965" y="344"/>
                  </a:lnTo>
                  <a:lnTo>
                    <a:pt x="2955" y="342"/>
                  </a:lnTo>
                  <a:lnTo>
                    <a:pt x="2937" y="413"/>
                  </a:lnTo>
                  <a:close/>
                  <a:moveTo>
                    <a:pt x="1639" y="80"/>
                  </a:moveTo>
                  <a:lnTo>
                    <a:pt x="1639" y="80"/>
                  </a:lnTo>
                  <a:lnTo>
                    <a:pt x="1653" y="77"/>
                  </a:lnTo>
                  <a:lnTo>
                    <a:pt x="1670" y="75"/>
                  </a:lnTo>
                  <a:lnTo>
                    <a:pt x="1691" y="73"/>
                  </a:lnTo>
                  <a:lnTo>
                    <a:pt x="1712" y="73"/>
                  </a:lnTo>
                  <a:lnTo>
                    <a:pt x="1712" y="73"/>
                  </a:lnTo>
                  <a:lnTo>
                    <a:pt x="1726" y="73"/>
                  </a:lnTo>
                  <a:lnTo>
                    <a:pt x="1737" y="74"/>
                  </a:lnTo>
                  <a:lnTo>
                    <a:pt x="1749" y="77"/>
                  </a:lnTo>
                  <a:lnTo>
                    <a:pt x="1760" y="80"/>
                  </a:lnTo>
                  <a:lnTo>
                    <a:pt x="1771" y="84"/>
                  </a:lnTo>
                  <a:lnTo>
                    <a:pt x="1780" y="90"/>
                  </a:lnTo>
                  <a:lnTo>
                    <a:pt x="1790" y="97"/>
                  </a:lnTo>
                  <a:lnTo>
                    <a:pt x="1798" y="104"/>
                  </a:lnTo>
                  <a:lnTo>
                    <a:pt x="1805" y="113"/>
                  </a:lnTo>
                  <a:lnTo>
                    <a:pt x="1813" y="122"/>
                  </a:lnTo>
                  <a:lnTo>
                    <a:pt x="1819" y="134"/>
                  </a:lnTo>
                  <a:lnTo>
                    <a:pt x="1824" y="147"/>
                  </a:lnTo>
                  <a:lnTo>
                    <a:pt x="1828" y="161"/>
                  </a:lnTo>
                  <a:lnTo>
                    <a:pt x="1831" y="176"/>
                  </a:lnTo>
                  <a:lnTo>
                    <a:pt x="1832" y="192"/>
                  </a:lnTo>
                  <a:lnTo>
                    <a:pt x="1833" y="211"/>
                  </a:lnTo>
                  <a:lnTo>
                    <a:pt x="1833" y="211"/>
                  </a:lnTo>
                  <a:lnTo>
                    <a:pt x="1833" y="228"/>
                  </a:lnTo>
                  <a:lnTo>
                    <a:pt x="1832" y="245"/>
                  </a:lnTo>
                  <a:lnTo>
                    <a:pt x="1830" y="260"/>
                  </a:lnTo>
                  <a:lnTo>
                    <a:pt x="1827" y="275"/>
                  </a:lnTo>
                  <a:lnTo>
                    <a:pt x="1824" y="288"/>
                  </a:lnTo>
                  <a:lnTo>
                    <a:pt x="1820" y="299"/>
                  </a:lnTo>
                  <a:lnTo>
                    <a:pt x="1814" y="311"/>
                  </a:lnTo>
                  <a:lnTo>
                    <a:pt x="1807" y="320"/>
                  </a:lnTo>
                  <a:lnTo>
                    <a:pt x="1799" y="328"/>
                  </a:lnTo>
                  <a:lnTo>
                    <a:pt x="1790" y="335"/>
                  </a:lnTo>
                  <a:lnTo>
                    <a:pt x="1780" y="342"/>
                  </a:lnTo>
                  <a:lnTo>
                    <a:pt x="1768" y="347"/>
                  </a:lnTo>
                  <a:lnTo>
                    <a:pt x="1754" y="350"/>
                  </a:lnTo>
                  <a:lnTo>
                    <a:pt x="1739" y="353"/>
                  </a:lnTo>
                  <a:lnTo>
                    <a:pt x="1723" y="355"/>
                  </a:lnTo>
                  <a:lnTo>
                    <a:pt x="1704" y="355"/>
                  </a:lnTo>
                  <a:lnTo>
                    <a:pt x="1704" y="355"/>
                  </a:lnTo>
                  <a:lnTo>
                    <a:pt x="1681" y="354"/>
                  </a:lnTo>
                  <a:lnTo>
                    <a:pt x="1659" y="353"/>
                  </a:lnTo>
                  <a:lnTo>
                    <a:pt x="1639" y="351"/>
                  </a:lnTo>
                  <a:lnTo>
                    <a:pt x="1639" y="80"/>
                  </a:lnTo>
                  <a:close/>
                  <a:moveTo>
                    <a:pt x="1717" y="0"/>
                  </a:moveTo>
                  <a:lnTo>
                    <a:pt x="1717" y="0"/>
                  </a:lnTo>
                  <a:lnTo>
                    <a:pt x="1696" y="1"/>
                  </a:lnTo>
                  <a:lnTo>
                    <a:pt x="1675" y="2"/>
                  </a:lnTo>
                  <a:lnTo>
                    <a:pt x="1652" y="4"/>
                  </a:lnTo>
                  <a:lnTo>
                    <a:pt x="1629" y="7"/>
                  </a:lnTo>
                  <a:lnTo>
                    <a:pt x="1606" y="10"/>
                  </a:lnTo>
                  <a:lnTo>
                    <a:pt x="1585" y="14"/>
                  </a:lnTo>
                  <a:lnTo>
                    <a:pt x="1564" y="20"/>
                  </a:lnTo>
                  <a:lnTo>
                    <a:pt x="1546" y="26"/>
                  </a:lnTo>
                  <a:lnTo>
                    <a:pt x="1546" y="415"/>
                  </a:lnTo>
                  <a:lnTo>
                    <a:pt x="1546" y="415"/>
                  </a:lnTo>
                  <a:lnTo>
                    <a:pt x="1561" y="418"/>
                  </a:lnTo>
                  <a:lnTo>
                    <a:pt x="1580" y="420"/>
                  </a:lnTo>
                  <a:lnTo>
                    <a:pt x="1619" y="424"/>
                  </a:lnTo>
                  <a:lnTo>
                    <a:pt x="1662" y="427"/>
                  </a:lnTo>
                  <a:lnTo>
                    <a:pt x="1701" y="428"/>
                  </a:lnTo>
                  <a:lnTo>
                    <a:pt x="1701" y="428"/>
                  </a:lnTo>
                  <a:lnTo>
                    <a:pt x="1732" y="427"/>
                  </a:lnTo>
                  <a:lnTo>
                    <a:pt x="1758" y="425"/>
                  </a:lnTo>
                  <a:lnTo>
                    <a:pt x="1784" y="421"/>
                  </a:lnTo>
                  <a:lnTo>
                    <a:pt x="1807" y="415"/>
                  </a:lnTo>
                  <a:lnTo>
                    <a:pt x="1828" y="408"/>
                  </a:lnTo>
                  <a:lnTo>
                    <a:pt x="1847" y="399"/>
                  </a:lnTo>
                  <a:lnTo>
                    <a:pt x="1855" y="394"/>
                  </a:lnTo>
                  <a:lnTo>
                    <a:pt x="1864" y="389"/>
                  </a:lnTo>
                  <a:lnTo>
                    <a:pt x="1872" y="383"/>
                  </a:lnTo>
                  <a:lnTo>
                    <a:pt x="1879" y="377"/>
                  </a:lnTo>
                  <a:lnTo>
                    <a:pt x="1885" y="369"/>
                  </a:lnTo>
                  <a:lnTo>
                    <a:pt x="1891" y="362"/>
                  </a:lnTo>
                  <a:lnTo>
                    <a:pt x="1897" y="355"/>
                  </a:lnTo>
                  <a:lnTo>
                    <a:pt x="1902" y="347"/>
                  </a:lnTo>
                  <a:lnTo>
                    <a:pt x="1907" y="337"/>
                  </a:lnTo>
                  <a:lnTo>
                    <a:pt x="1912" y="329"/>
                  </a:lnTo>
                  <a:lnTo>
                    <a:pt x="1919" y="309"/>
                  </a:lnTo>
                  <a:lnTo>
                    <a:pt x="1924" y="287"/>
                  </a:lnTo>
                  <a:lnTo>
                    <a:pt x="1928" y="264"/>
                  </a:lnTo>
                  <a:lnTo>
                    <a:pt x="1930" y="239"/>
                  </a:lnTo>
                  <a:lnTo>
                    <a:pt x="1931" y="211"/>
                  </a:lnTo>
                  <a:lnTo>
                    <a:pt x="1931" y="211"/>
                  </a:lnTo>
                  <a:lnTo>
                    <a:pt x="1930" y="187"/>
                  </a:lnTo>
                  <a:lnTo>
                    <a:pt x="1927" y="164"/>
                  </a:lnTo>
                  <a:lnTo>
                    <a:pt x="1923" y="143"/>
                  </a:lnTo>
                  <a:lnTo>
                    <a:pt x="1917" y="122"/>
                  </a:lnTo>
                  <a:lnTo>
                    <a:pt x="1909" y="104"/>
                  </a:lnTo>
                  <a:lnTo>
                    <a:pt x="1898" y="86"/>
                  </a:lnTo>
                  <a:lnTo>
                    <a:pt x="1887" y="71"/>
                  </a:lnTo>
                  <a:lnTo>
                    <a:pt x="1874" y="57"/>
                  </a:lnTo>
                  <a:lnTo>
                    <a:pt x="1860" y="43"/>
                  </a:lnTo>
                  <a:lnTo>
                    <a:pt x="1843" y="32"/>
                  </a:lnTo>
                  <a:lnTo>
                    <a:pt x="1826" y="23"/>
                  </a:lnTo>
                  <a:lnTo>
                    <a:pt x="1806" y="14"/>
                  </a:lnTo>
                  <a:lnTo>
                    <a:pt x="1786" y="8"/>
                  </a:lnTo>
                  <a:lnTo>
                    <a:pt x="1764" y="4"/>
                  </a:lnTo>
                  <a:lnTo>
                    <a:pt x="1741" y="1"/>
                  </a:lnTo>
                  <a:lnTo>
                    <a:pt x="1717" y="0"/>
                  </a:lnTo>
                  <a:close/>
                </a:path>
              </a:pathLst>
            </a:custGeom>
            <a:solidFill>
              <a:srgbClr val="005E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43" name="Freeform 42"/>
            <p:cNvSpPr>
              <a:spLocks/>
            </p:cNvSpPr>
            <p:nvPr userDrawn="1"/>
          </p:nvSpPr>
          <p:spPr bwMode="auto">
            <a:xfrm>
              <a:off x="5160" y="3974"/>
              <a:ext cx="76" cy="107"/>
            </a:xfrm>
            <a:custGeom>
              <a:avLst/>
              <a:gdLst>
                <a:gd name="T0" fmla="*/ 0 w 305"/>
                <a:gd name="T1" fmla="*/ 407 h 428"/>
                <a:gd name="T2" fmla="*/ 0 w 305"/>
                <a:gd name="T3" fmla="*/ 407 h 428"/>
                <a:gd name="T4" fmla="*/ 13 w 305"/>
                <a:gd name="T5" fmla="*/ 411 h 428"/>
                <a:gd name="T6" fmla="*/ 47 w 305"/>
                <a:gd name="T7" fmla="*/ 418 h 428"/>
                <a:gd name="T8" fmla="*/ 71 w 305"/>
                <a:gd name="T9" fmla="*/ 421 h 428"/>
                <a:gd name="T10" fmla="*/ 98 w 305"/>
                <a:gd name="T11" fmla="*/ 425 h 428"/>
                <a:gd name="T12" fmla="*/ 129 w 305"/>
                <a:gd name="T13" fmla="*/ 427 h 428"/>
                <a:gd name="T14" fmla="*/ 163 w 305"/>
                <a:gd name="T15" fmla="*/ 428 h 428"/>
                <a:gd name="T16" fmla="*/ 163 w 305"/>
                <a:gd name="T17" fmla="*/ 428 h 428"/>
                <a:gd name="T18" fmla="*/ 197 w 305"/>
                <a:gd name="T19" fmla="*/ 427 h 428"/>
                <a:gd name="T20" fmla="*/ 226 w 305"/>
                <a:gd name="T21" fmla="*/ 426 h 428"/>
                <a:gd name="T22" fmla="*/ 251 w 305"/>
                <a:gd name="T23" fmla="*/ 424 h 428"/>
                <a:gd name="T24" fmla="*/ 270 w 305"/>
                <a:gd name="T25" fmla="*/ 422 h 428"/>
                <a:gd name="T26" fmla="*/ 297 w 305"/>
                <a:gd name="T27" fmla="*/ 419 h 428"/>
                <a:gd name="T28" fmla="*/ 305 w 305"/>
                <a:gd name="T29" fmla="*/ 417 h 428"/>
                <a:gd name="T30" fmla="*/ 305 w 305"/>
                <a:gd name="T31" fmla="*/ 346 h 428"/>
                <a:gd name="T32" fmla="*/ 305 w 305"/>
                <a:gd name="T33" fmla="*/ 346 h 428"/>
                <a:gd name="T34" fmla="*/ 297 w 305"/>
                <a:gd name="T35" fmla="*/ 347 h 428"/>
                <a:gd name="T36" fmla="*/ 272 w 305"/>
                <a:gd name="T37" fmla="*/ 351 h 428"/>
                <a:gd name="T38" fmla="*/ 235 w 305"/>
                <a:gd name="T39" fmla="*/ 354 h 428"/>
                <a:gd name="T40" fmla="*/ 213 w 305"/>
                <a:gd name="T41" fmla="*/ 355 h 428"/>
                <a:gd name="T42" fmla="*/ 188 w 305"/>
                <a:gd name="T43" fmla="*/ 355 h 428"/>
                <a:gd name="T44" fmla="*/ 188 w 305"/>
                <a:gd name="T45" fmla="*/ 355 h 428"/>
                <a:gd name="T46" fmla="*/ 167 w 305"/>
                <a:gd name="T47" fmla="*/ 355 h 428"/>
                <a:gd name="T48" fmla="*/ 149 w 305"/>
                <a:gd name="T49" fmla="*/ 354 h 428"/>
                <a:gd name="T50" fmla="*/ 118 w 305"/>
                <a:gd name="T51" fmla="*/ 351 h 428"/>
                <a:gd name="T52" fmla="*/ 99 w 305"/>
                <a:gd name="T53" fmla="*/ 349 h 428"/>
                <a:gd name="T54" fmla="*/ 92 w 305"/>
                <a:gd name="T55" fmla="*/ 348 h 428"/>
                <a:gd name="T56" fmla="*/ 92 w 305"/>
                <a:gd name="T57" fmla="*/ 247 h 428"/>
                <a:gd name="T58" fmla="*/ 276 w 305"/>
                <a:gd name="T59" fmla="*/ 247 h 428"/>
                <a:gd name="T60" fmla="*/ 276 w 305"/>
                <a:gd name="T61" fmla="*/ 175 h 428"/>
                <a:gd name="T62" fmla="*/ 92 w 305"/>
                <a:gd name="T63" fmla="*/ 175 h 428"/>
                <a:gd name="T64" fmla="*/ 92 w 305"/>
                <a:gd name="T65" fmla="*/ 79 h 428"/>
                <a:gd name="T66" fmla="*/ 92 w 305"/>
                <a:gd name="T67" fmla="*/ 79 h 428"/>
                <a:gd name="T68" fmla="*/ 99 w 305"/>
                <a:gd name="T69" fmla="*/ 78 h 428"/>
                <a:gd name="T70" fmla="*/ 117 w 305"/>
                <a:gd name="T71" fmla="*/ 76 h 428"/>
                <a:gd name="T72" fmla="*/ 145 w 305"/>
                <a:gd name="T73" fmla="*/ 74 h 428"/>
                <a:gd name="T74" fmla="*/ 182 w 305"/>
                <a:gd name="T75" fmla="*/ 73 h 428"/>
                <a:gd name="T76" fmla="*/ 182 w 305"/>
                <a:gd name="T77" fmla="*/ 73 h 428"/>
                <a:gd name="T78" fmla="*/ 205 w 305"/>
                <a:gd name="T79" fmla="*/ 73 h 428"/>
                <a:gd name="T80" fmla="*/ 226 w 305"/>
                <a:gd name="T81" fmla="*/ 74 h 428"/>
                <a:gd name="T82" fmla="*/ 263 w 305"/>
                <a:gd name="T83" fmla="*/ 77 h 428"/>
                <a:gd name="T84" fmla="*/ 289 w 305"/>
                <a:gd name="T85" fmla="*/ 80 h 428"/>
                <a:gd name="T86" fmla="*/ 298 w 305"/>
                <a:gd name="T87" fmla="*/ 82 h 428"/>
                <a:gd name="T88" fmla="*/ 298 w 305"/>
                <a:gd name="T89" fmla="*/ 10 h 428"/>
                <a:gd name="T90" fmla="*/ 298 w 305"/>
                <a:gd name="T91" fmla="*/ 10 h 428"/>
                <a:gd name="T92" fmla="*/ 289 w 305"/>
                <a:gd name="T93" fmla="*/ 9 h 428"/>
                <a:gd name="T94" fmla="*/ 264 w 305"/>
                <a:gd name="T95" fmla="*/ 5 h 428"/>
                <a:gd name="T96" fmla="*/ 224 w 305"/>
                <a:gd name="T97" fmla="*/ 2 h 428"/>
                <a:gd name="T98" fmla="*/ 200 w 305"/>
                <a:gd name="T99" fmla="*/ 1 h 428"/>
                <a:gd name="T100" fmla="*/ 172 w 305"/>
                <a:gd name="T101" fmla="*/ 0 h 428"/>
                <a:gd name="T102" fmla="*/ 172 w 305"/>
                <a:gd name="T103" fmla="*/ 0 h 428"/>
                <a:gd name="T104" fmla="*/ 134 w 305"/>
                <a:gd name="T105" fmla="*/ 1 h 428"/>
                <a:gd name="T106" fmla="*/ 102 w 305"/>
                <a:gd name="T107" fmla="*/ 3 h 428"/>
                <a:gd name="T108" fmla="*/ 72 w 305"/>
                <a:gd name="T109" fmla="*/ 6 h 428"/>
                <a:gd name="T110" fmla="*/ 47 w 305"/>
                <a:gd name="T111" fmla="*/ 9 h 428"/>
                <a:gd name="T112" fmla="*/ 27 w 305"/>
                <a:gd name="T113" fmla="*/ 13 h 428"/>
                <a:gd name="T114" fmla="*/ 13 w 305"/>
                <a:gd name="T115" fmla="*/ 15 h 428"/>
                <a:gd name="T116" fmla="*/ 0 w 305"/>
                <a:gd name="T117" fmla="*/ 19 h 428"/>
                <a:gd name="T118" fmla="*/ 0 w 305"/>
                <a:gd name="T119" fmla="*/ 407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05" h="428">
                  <a:moveTo>
                    <a:pt x="0" y="407"/>
                  </a:moveTo>
                  <a:lnTo>
                    <a:pt x="0" y="407"/>
                  </a:lnTo>
                  <a:lnTo>
                    <a:pt x="13" y="411"/>
                  </a:lnTo>
                  <a:lnTo>
                    <a:pt x="47" y="418"/>
                  </a:lnTo>
                  <a:lnTo>
                    <a:pt x="71" y="421"/>
                  </a:lnTo>
                  <a:lnTo>
                    <a:pt x="98" y="425"/>
                  </a:lnTo>
                  <a:lnTo>
                    <a:pt x="129" y="427"/>
                  </a:lnTo>
                  <a:lnTo>
                    <a:pt x="163" y="428"/>
                  </a:lnTo>
                  <a:lnTo>
                    <a:pt x="163" y="428"/>
                  </a:lnTo>
                  <a:lnTo>
                    <a:pt x="197" y="427"/>
                  </a:lnTo>
                  <a:lnTo>
                    <a:pt x="226" y="426"/>
                  </a:lnTo>
                  <a:lnTo>
                    <a:pt x="251" y="424"/>
                  </a:lnTo>
                  <a:lnTo>
                    <a:pt x="270" y="422"/>
                  </a:lnTo>
                  <a:lnTo>
                    <a:pt x="297" y="419"/>
                  </a:lnTo>
                  <a:lnTo>
                    <a:pt x="305" y="417"/>
                  </a:lnTo>
                  <a:lnTo>
                    <a:pt x="305" y="346"/>
                  </a:lnTo>
                  <a:lnTo>
                    <a:pt x="305" y="346"/>
                  </a:lnTo>
                  <a:lnTo>
                    <a:pt x="297" y="347"/>
                  </a:lnTo>
                  <a:lnTo>
                    <a:pt x="272" y="351"/>
                  </a:lnTo>
                  <a:lnTo>
                    <a:pt x="235" y="354"/>
                  </a:lnTo>
                  <a:lnTo>
                    <a:pt x="213" y="355"/>
                  </a:lnTo>
                  <a:lnTo>
                    <a:pt x="188" y="355"/>
                  </a:lnTo>
                  <a:lnTo>
                    <a:pt x="188" y="355"/>
                  </a:lnTo>
                  <a:lnTo>
                    <a:pt x="167" y="355"/>
                  </a:lnTo>
                  <a:lnTo>
                    <a:pt x="149" y="354"/>
                  </a:lnTo>
                  <a:lnTo>
                    <a:pt x="118" y="351"/>
                  </a:lnTo>
                  <a:lnTo>
                    <a:pt x="99" y="349"/>
                  </a:lnTo>
                  <a:lnTo>
                    <a:pt x="92" y="348"/>
                  </a:lnTo>
                  <a:lnTo>
                    <a:pt x="92" y="247"/>
                  </a:lnTo>
                  <a:lnTo>
                    <a:pt x="276" y="247"/>
                  </a:lnTo>
                  <a:lnTo>
                    <a:pt x="276" y="175"/>
                  </a:lnTo>
                  <a:lnTo>
                    <a:pt x="92" y="175"/>
                  </a:lnTo>
                  <a:lnTo>
                    <a:pt x="92" y="79"/>
                  </a:lnTo>
                  <a:lnTo>
                    <a:pt x="92" y="79"/>
                  </a:lnTo>
                  <a:lnTo>
                    <a:pt x="99" y="78"/>
                  </a:lnTo>
                  <a:lnTo>
                    <a:pt x="117" y="76"/>
                  </a:lnTo>
                  <a:lnTo>
                    <a:pt x="145" y="74"/>
                  </a:lnTo>
                  <a:lnTo>
                    <a:pt x="182" y="73"/>
                  </a:lnTo>
                  <a:lnTo>
                    <a:pt x="182" y="73"/>
                  </a:lnTo>
                  <a:lnTo>
                    <a:pt x="205" y="73"/>
                  </a:lnTo>
                  <a:lnTo>
                    <a:pt x="226" y="74"/>
                  </a:lnTo>
                  <a:lnTo>
                    <a:pt x="263" y="77"/>
                  </a:lnTo>
                  <a:lnTo>
                    <a:pt x="289" y="80"/>
                  </a:lnTo>
                  <a:lnTo>
                    <a:pt x="298" y="82"/>
                  </a:lnTo>
                  <a:lnTo>
                    <a:pt x="298" y="10"/>
                  </a:lnTo>
                  <a:lnTo>
                    <a:pt x="298" y="10"/>
                  </a:lnTo>
                  <a:lnTo>
                    <a:pt x="289" y="9"/>
                  </a:lnTo>
                  <a:lnTo>
                    <a:pt x="264" y="5"/>
                  </a:lnTo>
                  <a:lnTo>
                    <a:pt x="224" y="2"/>
                  </a:lnTo>
                  <a:lnTo>
                    <a:pt x="200" y="1"/>
                  </a:lnTo>
                  <a:lnTo>
                    <a:pt x="172" y="0"/>
                  </a:lnTo>
                  <a:lnTo>
                    <a:pt x="172" y="0"/>
                  </a:lnTo>
                  <a:lnTo>
                    <a:pt x="134" y="1"/>
                  </a:lnTo>
                  <a:lnTo>
                    <a:pt x="102" y="3"/>
                  </a:lnTo>
                  <a:lnTo>
                    <a:pt x="72" y="6"/>
                  </a:lnTo>
                  <a:lnTo>
                    <a:pt x="47" y="9"/>
                  </a:lnTo>
                  <a:lnTo>
                    <a:pt x="27" y="13"/>
                  </a:lnTo>
                  <a:lnTo>
                    <a:pt x="13" y="15"/>
                  </a:lnTo>
                  <a:lnTo>
                    <a:pt x="0" y="19"/>
                  </a:lnTo>
                  <a:lnTo>
                    <a:pt x="0" y="40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44" name="Freeform 43"/>
            <p:cNvSpPr>
              <a:spLocks/>
            </p:cNvSpPr>
            <p:nvPr userDrawn="1"/>
          </p:nvSpPr>
          <p:spPr bwMode="auto">
            <a:xfrm>
              <a:off x="4767" y="3974"/>
              <a:ext cx="124" cy="105"/>
            </a:xfrm>
            <a:custGeom>
              <a:avLst/>
              <a:gdLst>
                <a:gd name="T0" fmla="*/ 255 w 496"/>
                <a:gd name="T1" fmla="*/ 246 h 422"/>
                <a:gd name="T2" fmla="*/ 255 w 496"/>
                <a:gd name="T3" fmla="*/ 246 h 422"/>
                <a:gd name="T4" fmla="*/ 251 w 496"/>
                <a:gd name="T5" fmla="*/ 257 h 422"/>
                <a:gd name="T6" fmla="*/ 248 w 496"/>
                <a:gd name="T7" fmla="*/ 270 h 422"/>
                <a:gd name="T8" fmla="*/ 248 w 496"/>
                <a:gd name="T9" fmla="*/ 270 h 422"/>
                <a:gd name="T10" fmla="*/ 244 w 496"/>
                <a:gd name="T11" fmla="*/ 257 h 422"/>
                <a:gd name="T12" fmla="*/ 241 w 496"/>
                <a:gd name="T13" fmla="*/ 246 h 422"/>
                <a:gd name="T14" fmla="*/ 159 w 496"/>
                <a:gd name="T15" fmla="*/ 39 h 422"/>
                <a:gd name="T16" fmla="*/ 159 w 496"/>
                <a:gd name="T17" fmla="*/ 39 h 422"/>
                <a:gd name="T18" fmla="*/ 153 w 496"/>
                <a:gd name="T19" fmla="*/ 28 h 422"/>
                <a:gd name="T20" fmla="*/ 147 w 496"/>
                <a:gd name="T21" fmla="*/ 19 h 422"/>
                <a:gd name="T22" fmla="*/ 140 w 496"/>
                <a:gd name="T23" fmla="*/ 11 h 422"/>
                <a:gd name="T24" fmla="*/ 132 w 496"/>
                <a:gd name="T25" fmla="*/ 7 h 422"/>
                <a:gd name="T26" fmla="*/ 122 w 496"/>
                <a:gd name="T27" fmla="*/ 3 h 422"/>
                <a:gd name="T28" fmla="*/ 110 w 496"/>
                <a:gd name="T29" fmla="*/ 1 h 422"/>
                <a:gd name="T30" fmla="*/ 98 w 496"/>
                <a:gd name="T31" fmla="*/ 1 h 422"/>
                <a:gd name="T32" fmla="*/ 84 w 496"/>
                <a:gd name="T33" fmla="*/ 0 h 422"/>
                <a:gd name="T34" fmla="*/ 84 w 496"/>
                <a:gd name="T35" fmla="*/ 0 h 422"/>
                <a:gd name="T36" fmla="*/ 58 w 496"/>
                <a:gd name="T37" fmla="*/ 1 h 422"/>
                <a:gd name="T38" fmla="*/ 42 w 496"/>
                <a:gd name="T39" fmla="*/ 2 h 422"/>
                <a:gd name="T40" fmla="*/ 0 w 496"/>
                <a:gd name="T41" fmla="*/ 422 h 422"/>
                <a:gd name="T42" fmla="*/ 93 w 496"/>
                <a:gd name="T43" fmla="*/ 422 h 422"/>
                <a:gd name="T44" fmla="*/ 113 w 496"/>
                <a:gd name="T45" fmla="*/ 140 h 422"/>
                <a:gd name="T46" fmla="*/ 201 w 496"/>
                <a:gd name="T47" fmla="*/ 353 h 422"/>
                <a:gd name="T48" fmla="*/ 201 w 496"/>
                <a:gd name="T49" fmla="*/ 353 h 422"/>
                <a:gd name="T50" fmla="*/ 204 w 496"/>
                <a:gd name="T51" fmla="*/ 359 h 422"/>
                <a:gd name="T52" fmla="*/ 208 w 496"/>
                <a:gd name="T53" fmla="*/ 364 h 422"/>
                <a:gd name="T54" fmla="*/ 213 w 496"/>
                <a:gd name="T55" fmla="*/ 368 h 422"/>
                <a:gd name="T56" fmla="*/ 218 w 496"/>
                <a:gd name="T57" fmla="*/ 371 h 422"/>
                <a:gd name="T58" fmla="*/ 224 w 496"/>
                <a:gd name="T59" fmla="*/ 373 h 422"/>
                <a:gd name="T60" fmla="*/ 231 w 496"/>
                <a:gd name="T61" fmla="*/ 376 h 422"/>
                <a:gd name="T62" fmla="*/ 239 w 496"/>
                <a:gd name="T63" fmla="*/ 377 h 422"/>
                <a:gd name="T64" fmla="*/ 248 w 496"/>
                <a:gd name="T65" fmla="*/ 377 h 422"/>
                <a:gd name="T66" fmla="*/ 248 w 496"/>
                <a:gd name="T67" fmla="*/ 377 h 422"/>
                <a:gd name="T68" fmla="*/ 257 w 496"/>
                <a:gd name="T69" fmla="*/ 377 h 422"/>
                <a:gd name="T70" fmla="*/ 266 w 496"/>
                <a:gd name="T71" fmla="*/ 376 h 422"/>
                <a:gd name="T72" fmla="*/ 273 w 496"/>
                <a:gd name="T73" fmla="*/ 373 h 422"/>
                <a:gd name="T74" fmla="*/ 279 w 496"/>
                <a:gd name="T75" fmla="*/ 371 h 422"/>
                <a:gd name="T76" fmla="*/ 284 w 496"/>
                <a:gd name="T77" fmla="*/ 368 h 422"/>
                <a:gd name="T78" fmla="*/ 288 w 496"/>
                <a:gd name="T79" fmla="*/ 364 h 422"/>
                <a:gd name="T80" fmla="*/ 291 w 496"/>
                <a:gd name="T81" fmla="*/ 359 h 422"/>
                <a:gd name="T82" fmla="*/ 294 w 496"/>
                <a:gd name="T83" fmla="*/ 353 h 422"/>
                <a:gd name="T84" fmla="*/ 382 w 496"/>
                <a:gd name="T85" fmla="*/ 140 h 422"/>
                <a:gd name="T86" fmla="*/ 403 w 496"/>
                <a:gd name="T87" fmla="*/ 422 h 422"/>
                <a:gd name="T88" fmla="*/ 496 w 496"/>
                <a:gd name="T89" fmla="*/ 422 h 422"/>
                <a:gd name="T90" fmla="*/ 454 w 496"/>
                <a:gd name="T91" fmla="*/ 2 h 422"/>
                <a:gd name="T92" fmla="*/ 454 w 496"/>
                <a:gd name="T93" fmla="*/ 2 h 422"/>
                <a:gd name="T94" fmla="*/ 438 w 496"/>
                <a:gd name="T95" fmla="*/ 1 h 422"/>
                <a:gd name="T96" fmla="*/ 412 w 496"/>
                <a:gd name="T97" fmla="*/ 0 h 422"/>
                <a:gd name="T98" fmla="*/ 412 w 496"/>
                <a:gd name="T99" fmla="*/ 0 h 422"/>
                <a:gd name="T100" fmla="*/ 397 w 496"/>
                <a:gd name="T101" fmla="*/ 1 h 422"/>
                <a:gd name="T102" fmla="*/ 385 w 496"/>
                <a:gd name="T103" fmla="*/ 1 h 422"/>
                <a:gd name="T104" fmla="*/ 374 w 496"/>
                <a:gd name="T105" fmla="*/ 3 h 422"/>
                <a:gd name="T106" fmla="*/ 365 w 496"/>
                <a:gd name="T107" fmla="*/ 7 h 422"/>
                <a:gd name="T108" fmla="*/ 356 w 496"/>
                <a:gd name="T109" fmla="*/ 11 h 422"/>
                <a:gd name="T110" fmla="*/ 348 w 496"/>
                <a:gd name="T111" fmla="*/ 19 h 422"/>
                <a:gd name="T112" fmla="*/ 342 w 496"/>
                <a:gd name="T113" fmla="*/ 28 h 422"/>
                <a:gd name="T114" fmla="*/ 337 w 496"/>
                <a:gd name="T115" fmla="*/ 39 h 422"/>
                <a:gd name="T116" fmla="*/ 255 w 496"/>
                <a:gd name="T117" fmla="*/ 246 h 4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96" h="422">
                  <a:moveTo>
                    <a:pt x="255" y="246"/>
                  </a:moveTo>
                  <a:lnTo>
                    <a:pt x="255" y="246"/>
                  </a:lnTo>
                  <a:lnTo>
                    <a:pt x="251" y="257"/>
                  </a:lnTo>
                  <a:lnTo>
                    <a:pt x="248" y="270"/>
                  </a:lnTo>
                  <a:lnTo>
                    <a:pt x="248" y="270"/>
                  </a:lnTo>
                  <a:lnTo>
                    <a:pt x="244" y="257"/>
                  </a:lnTo>
                  <a:lnTo>
                    <a:pt x="241" y="246"/>
                  </a:lnTo>
                  <a:lnTo>
                    <a:pt x="159" y="39"/>
                  </a:lnTo>
                  <a:lnTo>
                    <a:pt x="159" y="39"/>
                  </a:lnTo>
                  <a:lnTo>
                    <a:pt x="153" y="28"/>
                  </a:lnTo>
                  <a:lnTo>
                    <a:pt x="147" y="19"/>
                  </a:lnTo>
                  <a:lnTo>
                    <a:pt x="140" y="11"/>
                  </a:lnTo>
                  <a:lnTo>
                    <a:pt x="132" y="7"/>
                  </a:lnTo>
                  <a:lnTo>
                    <a:pt x="122" y="3"/>
                  </a:lnTo>
                  <a:lnTo>
                    <a:pt x="110" y="1"/>
                  </a:lnTo>
                  <a:lnTo>
                    <a:pt x="98" y="1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58" y="1"/>
                  </a:lnTo>
                  <a:lnTo>
                    <a:pt x="42" y="2"/>
                  </a:lnTo>
                  <a:lnTo>
                    <a:pt x="0" y="422"/>
                  </a:lnTo>
                  <a:lnTo>
                    <a:pt x="93" y="422"/>
                  </a:lnTo>
                  <a:lnTo>
                    <a:pt x="113" y="140"/>
                  </a:lnTo>
                  <a:lnTo>
                    <a:pt x="201" y="353"/>
                  </a:lnTo>
                  <a:lnTo>
                    <a:pt x="201" y="353"/>
                  </a:lnTo>
                  <a:lnTo>
                    <a:pt x="204" y="359"/>
                  </a:lnTo>
                  <a:lnTo>
                    <a:pt x="208" y="364"/>
                  </a:lnTo>
                  <a:lnTo>
                    <a:pt x="213" y="368"/>
                  </a:lnTo>
                  <a:lnTo>
                    <a:pt x="218" y="371"/>
                  </a:lnTo>
                  <a:lnTo>
                    <a:pt x="224" y="373"/>
                  </a:lnTo>
                  <a:lnTo>
                    <a:pt x="231" y="376"/>
                  </a:lnTo>
                  <a:lnTo>
                    <a:pt x="239" y="377"/>
                  </a:lnTo>
                  <a:lnTo>
                    <a:pt x="248" y="377"/>
                  </a:lnTo>
                  <a:lnTo>
                    <a:pt x="248" y="377"/>
                  </a:lnTo>
                  <a:lnTo>
                    <a:pt x="257" y="377"/>
                  </a:lnTo>
                  <a:lnTo>
                    <a:pt x="266" y="376"/>
                  </a:lnTo>
                  <a:lnTo>
                    <a:pt x="273" y="373"/>
                  </a:lnTo>
                  <a:lnTo>
                    <a:pt x="279" y="371"/>
                  </a:lnTo>
                  <a:lnTo>
                    <a:pt x="284" y="368"/>
                  </a:lnTo>
                  <a:lnTo>
                    <a:pt x="288" y="364"/>
                  </a:lnTo>
                  <a:lnTo>
                    <a:pt x="291" y="359"/>
                  </a:lnTo>
                  <a:lnTo>
                    <a:pt x="294" y="353"/>
                  </a:lnTo>
                  <a:lnTo>
                    <a:pt x="382" y="140"/>
                  </a:lnTo>
                  <a:lnTo>
                    <a:pt x="403" y="422"/>
                  </a:lnTo>
                  <a:lnTo>
                    <a:pt x="496" y="422"/>
                  </a:lnTo>
                  <a:lnTo>
                    <a:pt x="454" y="2"/>
                  </a:lnTo>
                  <a:lnTo>
                    <a:pt x="454" y="2"/>
                  </a:lnTo>
                  <a:lnTo>
                    <a:pt x="438" y="1"/>
                  </a:lnTo>
                  <a:lnTo>
                    <a:pt x="412" y="0"/>
                  </a:lnTo>
                  <a:lnTo>
                    <a:pt x="412" y="0"/>
                  </a:lnTo>
                  <a:lnTo>
                    <a:pt x="397" y="1"/>
                  </a:lnTo>
                  <a:lnTo>
                    <a:pt x="385" y="1"/>
                  </a:lnTo>
                  <a:lnTo>
                    <a:pt x="374" y="3"/>
                  </a:lnTo>
                  <a:lnTo>
                    <a:pt x="365" y="7"/>
                  </a:lnTo>
                  <a:lnTo>
                    <a:pt x="356" y="11"/>
                  </a:lnTo>
                  <a:lnTo>
                    <a:pt x="348" y="19"/>
                  </a:lnTo>
                  <a:lnTo>
                    <a:pt x="342" y="28"/>
                  </a:lnTo>
                  <a:lnTo>
                    <a:pt x="337" y="39"/>
                  </a:lnTo>
                  <a:lnTo>
                    <a:pt x="255" y="24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45" name="Freeform 44"/>
            <p:cNvSpPr>
              <a:spLocks/>
            </p:cNvSpPr>
            <p:nvPr userDrawn="1"/>
          </p:nvSpPr>
          <p:spPr bwMode="auto">
            <a:xfrm>
              <a:off x="4671" y="4034"/>
              <a:ext cx="43" cy="29"/>
            </a:xfrm>
            <a:custGeom>
              <a:avLst/>
              <a:gdLst>
                <a:gd name="T0" fmla="*/ 171 w 171"/>
                <a:gd name="T1" fmla="*/ 93 h 116"/>
                <a:gd name="T2" fmla="*/ 171 w 171"/>
                <a:gd name="T3" fmla="*/ 93 h 116"/>
                <a:gd name="T4" fmla="*/ 151 w 171"/>
                <a:gd name="T5" fmla="*/ 99 h 116"/>
                <a:gd name="T6" fmla="*/ 125 w 171"/>
                <a:gd name="T7" fmla="*/ 108 h 116"/>
                <a:gd name="T8" fmla="*/ 110 w 171"/>
                <a:gd name="T9" fmla="*/ 111 h 116"/>
                <a:gd name="T10" fmla="*/ 96 w 171"/>
                <a:gd name="T11" fmla="*/ 114 h 116"/>
                <a:gd name="T12" fmla="*/ 82 w 171"/>
                <a:gd name="T13" fmla="*/ 116 h 116"/>
                <a:gd name="T14" fmla="*/ 67 w 171"/>
                <a:gd name="T15" fmla="*/ 116 h 116"/>
                <a:gd name="T16" fmla="*/ 67 w 171"/>
                <a:gd name="T17" fmla="*/ 116 h 116"/>
                <a:gd name="T18" fmla="*/ 54 w 171"/>
                <a:gd name="T19" fmla="*/ 116 h 116"/>
                <a:gd name="T20" fmla="*/ 41 w 171"/>
                <a:gd name="T21" fmla="*/ 114 h 116"/>
                <a:gd name="T22" fmla="*/ 30 w 171"/>
                <a:gd name="T23" fmla="*/ 110 h 116"/>
                <a:gd name="T24" fmla="*/ 24 w 171"/>
                <a:gd name="T25" fmla="*/ 108 h 116"/>
                <a:gd name="T26" fmla="*/ 19 w 171"/>
                <a:gd name="T27" fmla="*/ 105 h 116"/>
                <a:gd name="T28" fmla="*/ 15 w 171"/>
                <a:gd name="T29" fmla="*/ 101 h 116"/>
                <a:gd name="T30" fmla="*/ 11 w 171"/>
                <a:gd name="T31" fmla="*/ 97 h 116"/>
                <a:gd name="T32" fmla="*/ 8 w 171"/>
                <a:gd name="T33" fmla="*/ 92 h 116"/>
                <a:gd name="T34" fmla="*/ 5 w 171"/>
                <a:gd name="T35" fmla="*/ 87 h 116"/>
                <a:gd name="T36" fmla="*/ 3 w 171"/>
                <a:gd name="T37" fmla="*/ 82 h 116"/>
                <a:gd name="T38" fmla="*/ 2 w 171"/>
                <a:gd name="T39" fmla="*/ 76 h 116"/>
                <a:gd name="T40" fmla="*/ 1 w 171"/>
                <a:gd name="T41" fmla="*/ 69 h 116"/>
                <a:gd name="T42" fmla="*/ 0 w 171"/>
                <a:gd name="T43" fmla="*/ 61 h 116"/>
                <a:gd name="T44" fmla="*/ 0 w 171"/>
                <a:gd name="T45" fmla="*/ 61 h 116"/>
                <a:gd name="T46" fmla="*/ 1 w 171"/>
                <a:gd name="T47" fmla="*/ 49 h 116"/>
                <a:gd name="T48" fmla="*/ 4 w 171"/>
                <a:gd name="T49" fmla="*/ 38 h 116"/>
                <a:gd name="T50" fmla="*/ 6 w 171"/>
                <a:gd name="T51" fmla="*/ 33 h 116"/>
                <a:gd name="T52" fmla="*/ 9 w 171"/>
                <a:gd name="T53" fmla="*/ 27 h 116"/>
                <a:gd name="T54" fmla="*/ 13 w 171"/>
                <a:gd name="T55" fmla="*/ 23 h 116"/>
                <a:gd name="T56" fmla="*/ 16 w 171"/>
                <a:gd name="T57" fmla="*/ 19 h 116"/>
                <a:gd name="T58" fmla="*/ 21 w 171"/>
                <a:gd name="T59" fmla="*/ 16 h 116"/>
                <a:gd name="T60" fmla="*/ 26 w 171"/>
                <a:gd name="T61" fmla="*/ 13 h 116"/>
                <a:gd name="T62" fmla="*/ 33 w 171"/>
                <a:gd name="T63" fmla="*/ 10 h 116"/>
                <a:gd name="T64" fmla="*/ 39 w 171"/>
                <a:gd name="T65" fmla="*/ 8 h 116"/>
                <a:gd name="T66" fmla="*/ 55 w 171"/>
                <a:gd name="T67" fmla="*/ 5 h 116"/>
                <a:gd name="T68" fmla="*/ 72 w 171"/>
                <a:gd name="T69" fmla="*/ 3 h 116"/>
                <a:gd name="T70" fmla="*/ 171 w 171"/>
                <a:gd name="T71" fmla="*/ 0 h 116"/>
                <a:gd name="T72" fmla="*/ 171 w 171"/>
                <a:gd name="T73" fmla="*/ 93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71" h="116">
                  <a:moveTo>
                    <a:pt x="171" y="93"/>
                  </a:moveTo>
                  <a:lnTo>
                    <a:pt x="171" y="93"/>
                  </a:lnTo>
                  <a:lnTo>
                    <a:pt x="151" y="99"/>
                  </a:lnTo>
                  <a:lnTo>
                    <a:pt x="125" y="108"/>
                  </a:lnTo>
                  <a:lnTo>
                    <a:pt x="110" y="111"/>
                  </a:lnTo>
                  <a:lnTo>
                    <a:pt x="96" y="114"/>
                  </a:lnTo>
                  <a:lnTo>
                    <a:pt x="82" y="116"/>
                  </a:lnTo>
                  <a:lnTo>
                    <a:pt x="67" y="116"/>
                  </a:lnTo>
                  <a:lnTo>
                    <a:pt x="67" y="116"/>
                  </a:lnTo>
                  <a:lnTo>
                    <a:pt x="54" y="116"/>
                  </a:lnTo>
                  <a:lnTo>
                    <a:pt x="41" y="114"/>
                  </a:lnTo>
                  <a:lnTo>
                    <a:pt x="30" y="110"/>
                  </a:lnTo>
                  <a:lnTo>
                    <a:pt x="24" y="108"/>
                  </a:lnTo>
                  <a:lnTo>
                    <a:pt x="19" y="105"/>
                  </a:lnTo>
                  <a:lnTo>
                    <a:pt x="15" y="101"/>
                  </a:lnTo>
                  <a:lnTo>
                    <a:pt x="11" y="97"/>
                  </a:lnTo>
                  <a:lnTo>
                    <a:pt x="8" y="92"/>
                  </a:lnTo>
                  <a:lnTo>
                    <a:pt x="5" y="87"/>
                  </a:lnTo>
                  <a:lnTo>
                    <a:pt x="3" y="82"/>
                  </a:lnTo>
                  <a:lnTo>
                    <a:pt x="2" y="76"/>
                  </a:lnTo>
                  <a:lnTo>
                    <a:pt x="1" y="69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1" y="49"/>
                  </a:lnTo>
                  <a:lnTo>
                    <a:pt x="4" y="38"/>
                  </a:lnTo>
                  <a:lnTo>
                    <a:pt x="6" y="33"/>
                  </a:lnTo>
                  <a:lnTo>
                    <a:pt x="9" y="27"/>
                  </a:lnTo>
                  <a:lnTo>
                    <a:pt x="13" y="23"/>
                  </a:lnTo>
                  <a:lnTo>
                    <a:pt x="16" y="19"/>
                  </a:lnTo>
                  <a:lnTo>
                    <a:pt x="21" y="16"/>
                  </a:lnTo>
                  <a:lnTo>
                    <a:pt x="26" y="13"/>
                  </a:lnTo>
                  <a:lnTo>
                    <a:pt x="33" y="10"/>
                  </a:lnTo>
                  <a:lnTo>
                    <a:pt x="39" y="8"/>
                  </a:lnTo>
                  <a:lnTo>
                    <a:pt x="55" y="5"/>
                  </a:lnTo>
                  <a:lnTo>
                    <a:pt x="72" y="3"/>
                  </a:lnTo>
                  <a:lnTo>
                    <a:pt x="171" y="0"/>
                  </a:lnTo>
                  <a:lnTo>
                    <a:pt x="171" y="9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46" name="Freeform 45"/>
            <p:cNvSpPr>
              <a:spLocks/>
            </p:cNvSpPr>
            <p:nvPr userDrawn="1"/>
          </p:nvSpPr>
          <p:spPr bwMode="auto">
            <a:xfrm>
              <a:off x="4649" y="3974"/>
              <a:ext cx="88" cy="107"/>
            </a:xfrm>
            <a:custGeom>
              <a:avLst/>
              <a:gdLst>
                <a:gd name="T0" fmla="*/ 205 w 352"/>
                <a:gd name="T1" fmla="*/ 0 h 428"/>
                <a:gd name="T2" fmla="*/ 147 w 352"/>
                <a:gd name="T3" fmla="*/ 4 h 428"/>
                <a:gd name="T4" fmla="*/ 97 w 352"/>
                <a:gd name="T5" fmla="*/ 12 h 428"/>
                <a:gd name="T6" fmla="*/ 58 w 352"/>
                <a:gd name="T7" fmla="*/ 23 h 428"/>
                <a:gd name="T8" fmla="*/ 33 w 352"/>
                <a:gd name="T9" fmla="*/ 33 h 428"/>
                <a:gd name="T10" fmla="*/ 52 w 352"/>
                <a:gd name="T11" fmla="*/ 102 h 428"/>
                <a:gd name="T12" fmla="*/ 92 w 352"/>
                <a:gd name="T13" fmla="*/ 91 h 428"/>
                <a:gd name="T14" fmla="*/ 133 w 352"/>
                <a:gd name="T15" fmla="*/ 82 h 428"/>
                <a:gd name="T16" fmla="*/ 179 w 352"/>
                <a:gd name="T17" fmla="*/ 79 h 428"/>
                <a:gd name="T18" fmla="*/ 197 w 352"/>
                <a:gd name="T19" fmla="*/ 80 h 428"/>
                <a:gd name="T20" fmla="*/ 221 w 352"/>
                <a:gd name="T21" fmla="*/ 84 h 428"/>
                <a:gd name="T22" fmla="*/ 234 w 352"/>
                <a:gd name="T23" fmla="*/ 90 h 428"/>
                <a:gd name="T24" fmla="*/ 244 w 352"/>
                <a:gd name="T25" fmla="*/ 98 h 428"/>
                <a:gd name="T26" fmla="*/ 251 w 352"/>
                <a:gd name="T27" fmla="*/ 108 h 428"/>
                <a:gd name="T28" fmla="*/ 256 w 352"/>
                <a:gd name="T29" fmla="*/ 120 h 428"/>
                <a:gd name="T30" fmla="*/ 260 w 352"/>
                <a:gd name="T31" fmla="*/ 137 h 428"/>
                <a:gd name="T32" fmla="*/ 260 w 352"/>
                <a:gd name="T33" fmla="*/ 176 h 428"/>
                <a:gd name="T34" fmla="*/ 179 w 352"/>
                <a:gd name="T35" fmla="*/ 176 h 428"/>
                <a:gd name="T36" fmla="*/ 132 w 352"/>
                <a:gd name="T37" fmla="*/ 179 h 428"/>
                <a:gd name="T38" fmla="*/ 93 w 352"/>
                <a:gd name="T39" fmla="*/ 187 h 428"/>
                <a:gd name="T40" fmla="*/ 61 w 352"/>
                <a:gd name="T41" fmla="*/ 200 h 428"/>
                <a:gd name="T42" fmla="*/ 38 w 352"/>
                <a:gd name="T43" fmla="*/ 216 h 428"/>
                <a:gd name="T44" fmla="*/ 20 w 352"/>
                <a:gd name="T45" fmla="*/ 236 h 428"/>
                <a:gd name="T46" fmla="*/ 9 w 352"/>
                <a:gd name="T47" fmla="*/ 257 h 428"/>
                <a:gd name="T48" fmla="*/ 2 w 352"/>
                <a:gd name="T49" fmla="*/ 282 h 428"/>
                <a:gd name="T50" fmla="*/ 0 w 352"/>
                <a:gd name="T51" fmla="*/ 307 h 428"/>
                <a:gd name="T52" fmla="*/ 1 w 352"/>
                <a:gd name="T53" fmla="*/ 323 h 428"/>
                <a:gd name="T54" fmla="*/ 7 w 352"/>
                <a:gd name="T55" fmla="*/ 352 h 428"/>
                <a:gd name="T56" fmla="*/ 19 w 352"/>
                <a:gd name="T57" fmla="*/ 376 h 428"/>
                <a:gd name="T58" fmla="*/ 35 w 352"/>
                <a:gd name="T59" fmla="*/ 394 h 428"/>
                <a:gd name="T60" fmla="*/ 54 w 352"/>
                <a:gd name="T61" fmla="*/ 408 h 428"/>
                <a:gd name="T62" fmla="*/ 77 w 352"/>
                <a:gd name="T63" fmla="*/ 418 h 428"/>
                <a:gd name="T64" fmla="*/ 101 w 352"/>
                <a:gd name="T65" fmla="*/ 424 h 428"/>
                <a:gd name="T66" fmla="*/ 126 w 352"/>
                <a:gd name="T67" fmla="*/ 427 h 428"/>
                <a:gd name="T68" fmla="*/ 138 w 352"/>
                <a:gd name="T69" fmla="*/ 428 h 428"/>
                <a:gd name="T70" fmla="*/ 164 w 352"/>
                <a:gd name="T71" fmla="*/ 426 h 428"/>
                <a:gd name="T72" fmla="*/ 209 w 352"/>
                <a:gd name="T73" fmla="*/ 418 h 428"/>
                <a:gd name="T74" fmla="*/ 241 w 352"/>
                <a:gd name="T75" fmla="*/ 406 h 428"/>
                <a:gd name="T76" fmla="*/ 260 w 352"/>
                <a:gd name="T77" fmla="*/ 397 h 428"/>
                <a:gd name="T78" fmla="*/ 264 w 352"/>
                <a:gd name="T79" fmla="*/ 396 h 428"/>
                <a:gd name="T80" fmla="*/ 270 w 352"/>
                <a:gd name="T81" fmla="*/ 398 h 428"/>
                <a:gd name="T82" fmla="*/ 284 w 352"/>
                <a:gd name="T83" fmla="*/ 404 h 428"/>
                <a:gd name="T84" fmla="*/ 311 w 352"/>
                <a:gd name="T85" fmla="*/ 411 h 428"/>
                <a:gd name="T86" fmla="*/ 352 w 352"/>
                <a:gd name="T87" fmla="*/ 413 h 428"/>
                <a:gd name="T88" fmla="*/ 352 w 352"/>
                <a:gd name="T89" fmla="*/ 122 h 428"/>
                <a:gd name="T90" fmla="*/ 350 w 352"/>
                <a:gd name="T91" fmla="*/ 92 h 428"/>
                <a:gd name="T92" fmla="*/ 343 w 352"/>
                <a:gd name="T93" fmla="*/ 66 h 428"/>
                <a:gd name="T94" fmla="*/ 331 w 352"/>
                <a:gd name="T95" fmla="*/ 45 h 428"/>
                <a:gd name="T96" fmla="*/ 314 w 352"/>
                <a:gd name="T97" fmla="*/ 29 h 428"/>
                <a:gd name="T98" fmla="*/ 293 w 352"/>
                <a:gd name="T99" fmla="*/ 15 h 428"/>
                <a:gd name="T100" fmla="*/ 268 w 352"/>
                <a:gd name="T101" fmla="*/ 7 h 428"/>
                <a:gd name="T102" fmla="*/ 238 w 352"/>
                <a:gd name="T103" fmla="*/ 2 h 428"/>
                <a:gd name="T104" fmla="*/ 205 w 352"/>
                <a:gd name="T105" fmla="*/ 0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52" h="428">
                  <a:moveTo>
                    <a:pt x="205" y="0"/>
                  </a:moveTo>
                  <a:lnTo>
                    <a:pt x="205" y="0"/>
                  </a:lnTo>
                  <a:lnTo>
                    <a:pt x="176" y="1"/>
                  </a:lnTo>
                  <a:lnTo>
                    <a:pt x="147" y="4"/>
                  </a:lnTo>
                  <a:lnTo>
                    <a:pt x="121" y="7"/>
                  </a:lnTo>
                  <a:lnTo>
                    <a:pt x="97" y="12"/>
                  </a:lnTo>
                  <a:lnTo>
                    <a:pt x="77" y="17"/>
                  </a:lnTo>
                  <a:lnTo>
                    <a:pt x="58" y="23"/>
                  </a:lnTo>
                  <a:lnTo>
                    <a:pt x="44" y="28"/>
                  </a:lnTo>
                  <a:lnTo>
                    <a:pt x="33" y="33"/>
                  </a:lnTo>
                  <a:lnTo>
                    <a:pt x="52" y="102"/>
                  </a:lnTo>
                  <a:lnTo>
                    <a:pt x="52" y="102"/>
                  </a:lnTo>
                  <a:lnTo>
                    <a:pt x="63" y="98"/>
                  </a:lnTo>
                  <a:lnTo>
                    <a:pt x="92" y="91"/>
                  </a:lnTo>
                  <a:lnTo>
                    <a:pt x="111" y="86"/>
                  </a:lnTo>
                  <a:lnTo>
                    <a:pt x="133" y="82"/>
                  </a:lnTo>
                  <a:lnTo>
                    <a:pt x="155" y="80"/>
                  </a:lnTo>
                  <a:lnTo>
                    <a:pt x="179" y="79"/>
                  </a:lnTo>
                  <a:lnTo>
                    <a:pt x="179" y="79"/>
                  </a:lnTo>
                  <a:lnTo>
                    <a:pt x="197" y="80"/>
                  </a:lnTo>
                  <a:lnTo>
                    <a:pt x="214" y="82"/>
                  </a:lnTo>
                  <a:lnTo>
                    <a:pt x="221" y="84"/>
                  </a:lnTo>
                  <a:lnTo>
                    <a:pt x="228" y="86"/>
                  </a:lnTo>
                  <a:lnTo>
                    <a:pt x="234" y="90"/>
                  </a:lnTo>
                  <a:lnTo>
                    <a:pt x="239" y="94"/>
                  </a:lnTo>
                  <a:lnTo>
                    <a:pt x="244" y="98"/>
                  </a:lnTo>
                  <a:lnTo>
                    <a:pt x="248" y="102"/>
                  </a:lnTo>
                  <a:lnTo>
                    <a:pt x="251" y="108"/>
                  </a:lnTo>
                  <a:lnTo>
                    <a:pt x="254" y="114"/>
                  </a:lnTo>
                  <a:lnTo>
                    <a:pt x="256" y="120"/>
                  </a:lnTo>
                  <a:lnTo>
                    <a:pt x="258" y="129"/>
                  </a:lnTo>
                  <a:lnTo>
                    <a:pt x="260" y="137"/>
                  </a:lnTo>
                  <a:lnTo>
                    <a:pt x="260" y="146"/>
                  </a:lnTo>
                  <a:lnTo>
                    <a:pt x="260" y="176"/>
                  </a:lnTo>
                  <a:lnTo>
                    <a:pt x="179" y="176"/>
                  </a:lnTo>
                  <a:lnTo>
                    <a:pt x="179" y="176"/>
                  </a:lnTo>
                  <a:lnTo>
                    <a:pt x="154" y="177"/>
                  </a:lnTo>
                  <a:lnTo>
                    <a:pt x="132" y="179"/>
                  </a:lnTo>
                  <a:lnTo>
                    <a:pt x="111" y="182"/>
                  </a:lnTo>
                  <a:lnTo>
                    <a:pt x="93" y="187"/>
                  </a:lnTo>
                  <a:lnTo>
                    <a:pt x="77" y="192"/>
                  </a:lnTo>
                  <a:lnTo>
                    <a:pt x="61" y="200"/>
                  </a:lnTo>
                  <a:lnTo>
                    <a:pt x="49" y="207"/>
                  </a:lnTo>
                  <a:lnTo>
                    <a:pt x="38" y="216"/>
                  </a:lnTo>
                  <a:lnTo>
                    <a:pt x="29" y="225"/>
                  </a:lnTo>
                  <a:lnTo>
                    <a:pt x="20" y="236"/>
                  </a:lnTo>
                  <a:lnTo>
                    <a:pt x="14" y="246"/>
                  </a:lnTo>
                  <a:lnTo>
                    <a:pt x="9" y="257"/>
                  </a:lnTo>
                  <a:lnTo>
                    <a:pt x="5" y="270"/>
                  </a:lnTo>
                  <a:lnTo>
                    <a:pt x="2" y="282"/>
                  </a:lnTo>
                  <a:lnTo>
                    <a:pt x="1" y="294"/>
                  </a:lnTo>
                  <a:lnTo>
                    <a:pt x="0" y="307"/>
                  </a:lnTo>
                  <a:lnTo>
                    <a:pt x="0" y="307"/>
                  </a:lnTo>
                  <a:lnTo>
                    <a:pt x="1" y="323"/>
                  </a:lnTo>
                  <a:lnTo>
                    <a:pt x="3" y="338"/>
                  </a:lnTo>
                  <a:lnTo>
                    <a:pt x="7" y="352"/>
                  </a:lnTo>
                  <a:lnTo>
                    <a:pt x="12" y="364"/>
                  </a:lnTo>
                  <a:lnTo>
                    <a:pt x="19" y="376"/>
                  </a:lnTo>
                  <a:lnTo>
                    <a:pt x="27" y="386"/>
                  </a:lnTo>
                  <a:lnTo>
                    <a:pt x="35" y="394"/>
                  </a:lnTo>
                  <a:lnTo>
                    <a:pt x="45" y="401"/>
                  </a:lnTo>
                  <a:lnTo>
                    <a:pt x="54" y="408"/>
                  </a:lnTo>
                  <a:lnTo>
                    <a:pt x="65" y="414"/>
                  </a:lnTo>
                  <a:lnTo>
                    <a:pt x="77" y="418"/>
                  </a:lnTo>
                  <a:lnTo>
                    <a:pt x="89" y="422"/>
                  </a:lnTo>
                  <a:lnTo>
                    <a:pt x="101" y="424"/>
                  </a:lnTo>
                  <a:lnTo>
                    <a:pt x="113" y="426"/>
                  </a:lnTo>
                  <a:lnTo>
                    <a:pt x="126" y="427"/>
                  </a:lnTo>
                  <a:lnTo>
                    <a:pt x="138" y="428"/>
                  </a:lnTo>
                  <a:lnTo>
                    <a:pt x="138" y="428"/>
                  </a:lnTo>
                  <a:lnTo>
                    <a:pt x="151" y="427"/>
                  </a:lnTo>
                  <a:lnTo>
                    <a:pt x="164" y="426"/>
                  </a:lnTo>
                  <a:lnTo>
                    <a:pt x="189" y="423"/>
                  </a:lnTo>
                  <a:lnTo>
                    <a:pt x="209" y="418"/>
                  </a:lnTo>
                  <a:lnTo>
                    <a:pt x="227" y="412"/>
                  </a:lnTo>
                  <a:lnTo>
                    <a:pt x="241" y="406"/>
                  </a:lnTo>
                  <a:lnTo>
                    <a:pt x="252" y="401"/>
                  </a:lnTo>
                  <a:lnTo>
                    <a:pt x="260" y="397"/>
                  </a:lnTo>
                  <a:lnTo>
                    <a:pt x="264" y="396"/>
                  </a:lnTo>
                  <a:lnTo>
                    <a:pt x="264" y="396"/>
                  </a:lnTo>
                  <a:lnTo>
                    <a:pt x="266" y="397"/>
                  </a:lnTo>
                  <a:lnTo>
                    <a:pt x="270" y="398"/>
                  </a:lnTo>
                  <a:lnTo>
                    <a:pt x="276" y="401"/>
                  </a:lnTo>
                  <a:lnTo>
                    <a:pt x="284" y="404"/>
                  </a:lnTo>
                  <a:lnTo>
                    <a:pt x="295" y="407"/>
                  </a:lnTo>
                  <a:lnTo>
                    <a:pt x="311" y="411"/>
                  </a:lnTo>
                  <a:lnTo>
                    <a:pt x="329" y="412"/>
                  </a:lnTo>
                  <a:lnTo>
                    <a:pt x="352" y="413"/>
                  </a:lnTo>
                  <a:lnTo>
                    <a:pt x="352" y="122"/>
                  </a:lnTo>
                  <a:lnTo>
                    <a:pt x="352" y="122"/>
                  </a:lnTo>
                  <a:lnTo>
                    <a:pt x="352" y="106"/>
                  </a:lnTo>
                  <a:lnTo>
                    <a:pt x="350" y="92"/>
                  </a:lnTo>
                  <a:lnTo>
                    <a:pt x="347" y="78"/>
                  </a:lnTo>
                  <a:lnTo>
                    <a:pt x="343" y="66"/>
                  </a:lnTo>
                  <a:lnTo>
                    <a:pt x="337" y="56"/>
                  </a:lnTo>
                  <a:lnTo>
                    <a:pt x="331" y="45"/>
                  </a:lnTo>
                  <a:lnTo>
                    <a:pt x="323" y="36"/>
                  </a:lnTo>
                  <a:lnTo>
                    <a:pt x="314" y="29"/>
                  </a:lnTo>
                  <a:lnTo>
                    <a:pt x="304" y="22"/>
                  </a:lnTo>
                  <a:lnTo>
                    <a:pt x="293" y="15"/>
                  </a:lnTo>
                  <a:lnTo>
                    <a:pt x="281" y="11"/>
                  </a:lnTo>
                  <a:lnTo>
                    <a:pt x="268" y="7"/>
                  </a:lnTo>
                  <a:lnTo>
                    <a:pt x="253" y="4"/>
                  </a:lnTo>
                  <a:lnTo>
                    <a:pt x="238" y="2"/>
                  </a:lnTo>
                  <a:lnTo>
                    <a:pt x="223" y="1"/>
                  </a:lnTo>
                  <a:lnTo>
                    <a:pt x="205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47" name="Freeform 10"/>
            <p:cNvSpPr>
              <a:spLocks/>
            </p:cNvSpPr>
            <p:nvPr userDrawn="1"/>
          </p:nvSpPr>
          <p:spPr bwMode="auto">
            <a:xfrm>
              <a:off x="4936" y="4034"/>
              <a:ext cx="43" cy="29"/>
            </a:xfrm>
            <a:custGeom>
              <a:avLst/>
              <a:gdLst>
                <a:gd name="T0" fmla="*/ 171 w 171"/>
                <a:gd name="T1" fmla="*/ 93 h 116"/>
                <a:gd name="T2" fmla="*/ 171 w 171"/>
                <a:gd name="T3" fmla="*/ 93 h 116"/>
                <a:gd name="T4" fmla="*/ 152 w 171"/>
                <a:gd name="T5" fmla="*/ 99 h 116"/>
                <a:gd name="T6" fmla="*/ 125 w 171"/>
                <a:gd name="T7" fmla="*/ 108 h 116"/>
                <a:gd name="T8" fmla="*/ 111 w 171"/>
                <a:gd name="T9" fmla="*/ 111 h 116"/>
                <a:gd name="T10" fmla="*/ 95 w 171"/>
                <a:gd name="T11" fmla="*/ 114 h 116"/>
                <a:gd name="T12" fmla="*/ 81 w 171"/>
                <a:gd name="T13" fmla="*/ 116 h 116"/>
                <a:gd name="T14" fmla="*/ 68 w 171"/>
                <a:gd name="T15" fmla="*/ 116 h 116"/>
                <a:gd name="T16" fmla="*/ 68 w 171"/>
                <a:gd name="T17" fmla="*/ 116 h 116"/>
                <a:gd name="T18" fmla="*/ 54 w 171"/>
                <a:gd name="T19" fmla="*/ 116 h 116"/>
                <a:gd name="T20" fmla="*/ 41 w 171"/>
                <a:gd name="T21" fmla="*/ 114 h 116"/>
                <a:gd name="T22" fmla="*/ 29 w 171"/>
                <a:gd name="T23" fmla="*/ 110 h 116"/>
                <a:gd name="T24" fmla="*/ 24 w 171"/>
                <a:gd name="T25" fmla="*/ 108 h 116"/>
                <a:gd name="T26" fmla="*/ 20 w 171"/>
                <a:gd name="T27" fmla="*/ 105 h 116"/>
                <a:gd name="T28" fmla="*/ 16 w 171"/>
                <a:gd name="T29" fmla="*/ 101 h 116"/>
                <a:gd name="T30" fmla="*/ 12 w 171"/>
                <a:gd name="T31" fmla="*/ 97 h 116"/>
                <a:gd name="T32" fmla="*/ 9 w 171"/>
                <a:gd name="T33" fmla="*/ 92 h 116"/>
                <a:gd name="T34" fmla="*/ 6 w 171"/>
                <a:gd name="T35" fmla="*/ 87 h 116"/>
                <a:gd name="T36" fmla="*/ 3 w 171"/>
                <a:gd name="T37" fmla="*/ 82 h 116"/>
                <a:gd name="T38" fmla="*/ 1 w 171"/>
                <a:gd name="T39" fmla="*/ 76 h 116"/>
                <a:gd name="T40" fmla="*/ 0 w 171"/>
                <a:gd name="T41" fmla="*/ 69 h 116"/>
                <a:gd name="T42" fmla="*/ 0 w 171"/>
                <a:gd name="T43" fmla="*/ 61 h 116"/>
                <a:gd name="T44" fmla="*/ 0 w 171"/>
                <a:gd name="T45" fmla="*/ 61 h 116"/>
                <a:gd name="T46" fmla="*/ 1 w 171"/>
                <a:gd name="T47" fmla="*/ 49 h 116"/>
                <a:gd name="T48" fmla="*/ 4 w 171"/>
                <a:gd name="T49" fmla="*/ 38 h 116"/>
                <a:gd name="T50" fmla="*/ 7 w 171"/>
                <a:gd name="T51" fmla="*/ 33 h 116"/>
                <a:gd name="T52" fmla="*/ 10 w 171"/>
                <a:gd name="T53" fmla="*/ 27 h 116"/>
                <a:gd name="T54" fmla="*/ 13 w 171"/>
                <a:gd name="T55" fmla="*/ 23 h 116"/>
                <a:gd name="T56" fmla="*/ 17 w 171"/>
                <a:gd name="T57" fmla="*/ 19 h 116"/>
                <a:gd name="T58" fmla="*/ 22 w 171"/>
                <a:gd name="T59" fmla="*/ 16 h 116"/>
                <a:gd name="T60" fmla="*/ 27 w 171"/>
                <a:gd name="T61" fmla="*/ 13 h 116"/>
                <a:gd name="T62" fmla="*/ 33 w 171"/>
                <a:gd name="T63" fmla="*/ 10 h 116"/>
                <a:gd name="T64" fmla="*/ 39 w 171"/>
                <a:gd name="T65" fmla="*/ 8 h 116"/>
                <a:gd name="T66" fmla="*/ 55 w 171"/>
                <a:gd name="T67" fmla="*/ 5 h 116"/>
                <a:gd name="T68" fmla="*/ 73 w 171"/>
                <a:gd name="T69" fmla="*/ 3 h 116"/>
                <a:gd name="T70" fmla="*/ 171 w 171"/>
                <a:gd name="T71" fmla="*/ 0 h 116"/>
                <a:gd name="T72" fmla="*/ 171 w 171"/>
                <a:gd name="T73" fmla="*/ 93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71" h="116">
                  <a:moveTo>
                    <a:pt x="171" y="93"/>
                  </a:moveTo>
                  <a:lnTo>
                    <a:pt x="171" y="93"/>
                  </a:lnTo>
                  <a:lnTo>
                    <a:pt x="152" y="99"/>
                  </a:lnTo>
                  <a:lnTo>
                    <a:pt x="125" y="108"/>
                  </a:lnTo>
                  <a:lnTo>
                    <a:pt x="111" y="111"/>
                  </a:lnTo>
                  <a:lnTo>
                    <a:pt x="95" y="114"/>
                  </a:lnTo>
                  <a:lnTo>
                    <a:pt x="81" y="116"/>
                  </a:lnTo>
                  <a:lnTo>
                    <a:pt x="68" y="116"/>
                  </a:lnTo>
                  <a:lnTo>
                    <a:pt x="68" y="116"/>
                  </a:lnTo>
                  <a:lnTo>
                    <a:pt x="54" y="116"/>
                  </a:lnTo>
                  <a:lnTo>
                    <a:pt x="41" y="114"/>
                  </a:lnTo>
                  <a:lnTo>
                    <a:pt x="29" y="110"/>
                  </a:lnTo>
                  <a:lnTo>
                    <a:pt x="24" y="108"/>
                  </a:lnTo>
                  <a:lnTo>
                    <a:pt x="20" y="105"/>
                  </a:lnTo>
                  <a:lnTo>
                    <a:pt x="16" y="101"/>
                  </a:lnTo>
                  <a:lnTo>
                    <a:pt x="12" y="97"/>
                  </a:lnTo>
                  <a:lnTo>
                    <a:pt x="9" y="92"/>
                  </a:lnTo>
                  <a:lnTo>
                    <a:pt x="6" y="87"/>
                  </a:lnTo>
                  <a:lnTo>
                    <a:pt x="3" y="82"/>
                  </a:lnTo>
                  <a:lnTo>
                    <a:pt x="1" y="76"/>
                  </a:lnTo>
                  <a:lnTo>
                    <a:pt x="0" y="69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1" y="49"/>
                  </a:lnTo>
                  <a:lnTo>
                    <a:pt x="4" y="38"/>
                  </a:lnTo>
                  <a:lnTo>
                    <a:pt x="7" y="33"/>
                  </a:lnTo>
                  <a:lnTo>
                    <a:pt x="10" y="27"/>
                  </a:lnTo>
                  <a:lnTo>
                    <a:pt x="13" y="23"/>
                  </a:lnTo>
                  <a:lnTo>
                    <a:pt x="17" y="19"/>
                  </a:lnTo>
                  <a:lnTo>
                    <a:pt x="22" y="16"/>
                  </a:lnTo>
                  <a:lnTo>
                    <a:pt x="27" y="13"/>
                  </a:lnTo>
                  <a:lnTo>
                    <a:pt x="33" y="10"/>
                  </a:lnTo>
                  <a:lnTo>
                    <a:pt x="39" y="8"/>
                  </a:lnTo>
                  <a:lnTo>
                    <a:pt x="55" y="5"/>
                  </a:lnTo>
                  <a:lnTo>
                    <a:pt x="73" y="3"/>
                  </a:lnTo>
                  <a:lnTo>
                    <a:pt x="171" y="0"/>
                  </a:lnTo>
                  <a:lnTo>
                    <a:pt x="171" y="9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48" name="Freeform 11"/>
            <p:cNvSpPr>
              <a:spLocks/>
            </p:cNvSpPr>
            <p:nvPr userDrawn="1"/>
          </p:nvSpPr>
          <p:spPr bwMode="auto">
            <a:xfrm>
              <a:off x="4914" y="3974"/>
              <a:ext cx="88" cy="107"/>
            </a:xfrm>
            <a:custGeom>
              <a:avLst/>
              <a:gdLst>
                <a:gd name="T0" fmla="*/ 206 w 353"/>
                <a:gd name="T1" fmla="*/ 0 h 428"/>
                <a:gd name="T2" fmla="*/ 148 w 353"/>
                <a:gd name="T3" fmla="*/ 4 h 428"/>
                <a:gd name="T4" fmla="*/ 98 w 353"/>
                <a:gd name="T5" fmla="*/ 12 h 428"/>
                <a:gd name="T6" fmla="*/ 59 w 353"/>
                <a:gd name="T7" fmla="*/ 23 h 428"/>
                <a:gd name="T8" fmla="*/ 33 w 353"/>
                <a:gd name="T9" fmla="*/ 33 h 428"/>
                <a:gd name="T10" fmla="*/ 53 w 353"/>
                <a:gd name="T11" fmla="*/ 102 h 428"/>
                <a:gd name="T12" fmla="*/ 92 w 353"/>
                <a:gd name="T13" fmla="*/ 91 h 428"/>
                <a:gd name="T14" fmla="*/ 132 w 353"/>
                <a:gd name="T15" fmla="*/ 82 h 428"/>
                <a:gd name="T16" fmla="*/ 178 w 353"/>
                <a:gd name="T17" fmla="*/ 79 h 428"/>
                <a:gd name="T18" fmla="*/ 198 w 353"/>
                <a:gd name="T19" fmla="*/ 80 h 428"/>
                <a:gd name="T20" fmla="*/ 221 w 353"/>
                <a:gd name="T21" fmla="*/ 84 h 428"/>
                <a:gd name="T22" fmla="*/ 233 w 353"/>
                <a:gd name="T23" fmla="*/ 90 h 428"/>
                <a:gd name="T24" fmla="*/ 244 w 353"/>
                <a:gd name="T25" fmla="*/ 98 h 428"/>
                <a:gd name="T26" fmla="*/ 252 w 353"/>
                <a:gd name="T27" fmla="*/ 108 h 428"/>
                <a:gd name="T28" fmla="*/ 257 w 353"/>
                <a:gd name="T29" fmla="*/ 120 h 428"/>
                <a:gd name="T30" fmla="*/ 259 w 353"/>
                <a:gd name="T31" fmla="*/ 137 h 428"/>
                <a:gd name="T32" fmla="*/ 260 w 353"/>
                <a:gd name="T33" fmla="*/ 176 h 428"/>
                <a:gd name="T34" fmla="*/ 178 w 353"/>
                <a:gd name="T35" fmla="*/ 176 h 428"/>
                <a:gd name="T36" fmla="*/ 131 w 353"/>
                <a:gd name="T37" fmla="*/ 179 h 428"/>
                <a:gd name="T38" fmla="*/ 92 w 353"/>
                <a:gd name="T39" fmla="*/ 187 h 428"/>
                <a:gd name="T40" fmla="*/ 62 w 353"/>
                <a:gd name="T41" fmla="*/ 200 h 428"/>
                <a:gd name="T42" fmla="*/ 38 w 353"/>
                <a:gd name="T43" fmla="*/ 216 h 428"/>
                <a:gd name="T44" fmla="*/ 21 w 353"/>
                <a:gd name="T45" fmla="*/ 236 h 428"/>
                <a:gd name="T46" fmla="*/ 9 w 353"/>
                <a:gd name="T47" fmla="*/ 257 h 428"/>
                <a:gd name="T48" fmla="*/ 3 w 353"/>
                <a:gd name="T49" fmla="*/ 282 h 428"/>
                <a:gd name="T50" fmla="*/ 0 w 353"/>
                <a:gd name="T51" fmla="*/ 307 h 428"/>
                <a:gd name="T52" fmla="*/ 2 w 353"/>
                <a:gd name="T53" fmla="*/ 323 h 428"/>
                <a:gd name="T54" fmla="*/ 8 w 353"/>
                <a:gd name="T55" fmla="*/ 352 h 428"/>
                <a:gd name="T56" fmla="*/ 19 w 353"/>
                <a:gd name="T57" fmla="*/ 376 h 428"/>
                <a:gd name="T58" fmla="*/ 35 w 353"/>
                <a:gd name="T59" fmla="*/ 394 h 428"/>
                <a:gd name="T60" fmla="*/ 55 w 353"/>
                <a:gd name="T61" fmla="*/ 408 h 428"/>
                <a:gd name="T62" fmla="*/ 77 w 353"/>
                <a:gd name="T63" fmla="*/ 418 h 428"/>
                <a:gd name="T64" fmla="*/ 101 w 353"/>
                <a:gd name="T65" fmla="*/ 424 h 428"/>
                <a:gd name="T66" fmla="*/ 125 w 353"/>
                <a:gd name="T67" fmla="*/ 427 h 428"/>
                <a:gd name="T68" fmla="*/ 137 w 353"/>
                <a:gd name="T69" fmla="*/ 428 h 428"/>
                <a:gd name="T70" fmla="*/ 165 w 353"/>
                <a:gd name="T71" fmla="*/ 426 h 428"/>
                <a:gd name="T72" fmla="*/ 210 w 353"/>
                <a:gd name="T73" fmla="*/ 418 h 428"/>
                <a:gd name="T74" fmla="*/ 242 w 353"/>
                <a:gd name="T75" fmla="*/ 406 h 428"/>
                <a:gd name="T76" fmla="*/ 260 w 353"/>
                <a:gd name="T77" fmla="*/ 397 h 428"/>
                <a:gd name="T78" fmla="*/ 264 w 353"/>
                <a:gd name="T79" fmla="*/ 396 h 428"/>
                <a:gd name="T80" fmla="*/ 269 w 353"/>
                <a:gd name="T81" fmla="*/ 398 h 428"/>
                <a:gd name="T82" fmla="*/ 283 w 353"/>
                <a:gd name="T83" fmla="*/ 404 h 428"/>
                <a:gd name="T84" fmla="*/ 310 w 353"/>
                <a:gd name="T85" fmla="*/ 411 h 428"/>
                <a:gd name="T86" fmla="*/ 353 w 353"/>
                <a:gd name="T87" fmla="*/ 413 h 428"/>
                <a:gd name="T88" fmla="*/ 353 w 353"/>
                <a:gd name="T89" fmla="*/ 122 h 428"/>
                <a:gd name="T90" fmla="*/ 351 w 353"/>
                <a:gd name="T91" fmla="*/ 92 h 428"/>
                <a:gd name="T92" fmla="*/ 343 w 353"/>
                <a:gd name="T93" fmla="*/ 66 h 428"/>
                <a:gd name="T94" fmla="*/ 330 w 353"/>
                <a:gd name="T95" fmla="*/ 45 h 428"/>
                <a:gd name="T96" fmla="*/ 314 w 353"/>
                <a:gd name="T97" fmla="*/ 29 h 428"/>
                <a:gd name="T98" fmla="*/ 293 w 353"/>
                <a:gd name="T99" fmla="*/ 15 h 428"/>
                <a:gd name="T100" fmla="*/ 268 w 353"/>
                <a:gd name="T101" fmla="*/ 7 h 428"/>
                <a:gd name="T102" fmla="*/ 239 w 353"/>
                <a:gd name="T103" fmla="*/ 2 h 428"/>
                <a:gd name="T104" fmla="*/ 206 w 353"/>
                <a:gd name="T105" fmla="*/ 0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53" h="428">
                  <a:moveTo>
                    <a:pt x="206" y="0"/>
                  </a:moveTo>
                  <a:lnTo>
                    <a:pt x="206" y="0"/>
                  </a:lnTo>
                  <a:lnTo>
                    <a:pt x="175" y="1"/>
                  </a:lnTo>
                  <a:lnTo>
                    <a:pt x="148" y="4"/>
                  </a:lnTo>
                  <a:lnTo>
                    <a:pt x="121" y="7"/>
                  </a:lnTo>
                  <a:lnTo>
                    <a:pt x="98" y="12"/>
                  </a:lnTo>
                  <a:lnTo>
                    <a:pt x="77" y="17"/>
                  </a:lnTo>
                  <a:lnTo>
                    <a:pt x="59" y="23"/>
                  </a:lnTo>
                  <a:lnTo>
                    <a:pt x="44" y="28"/>
                  </a:lnTo>
                  <a:lnTo>
                    <a:pt x="33" y="33"/>
                  </a:lnTo>
                  <a:lnTo>
                    <a:pt x="53" y="102"/>
                  </a:lnTo>
                  <a:lnTo>
                    <a:pt x="53" y="102"/>
                  </a:lnTo>
                  <a:lnTo>
                    <a:pt x="64" y="98"/>
                  </a:lnTo>
                  <a:lnTo>
                    <a:pt x="92" y="91"/>
                  </a:lnTo>
                  <a:lnTo>
                    <a:pt x="111" y="86"/>
                  </a:lnTo>
                  <a:lnTo>
                    <a:pt x="132" y="82"/>
                  </a:lnTo>
                  <a:lnTo>
                    <a:pt x="155" y="80"/>
                  </a:lnTo>
                  <a:lnTo>
                    <a:pt x="178" y="79"/>
                  </a:lnTo>
                  <a:lnTo>
                    <a:pt x="178" y="79"/>
                  </a:lnTo>
                  <a:lnTo>
                    <a:pt x="198" y="80"/>
                  </a:lnTo>
                  <a:lnTo>
                    <a:pt x="214" y="82"/>
                  </a:lnTo>
                  <a:lnTo>
                    <a:pt x="221" y="84"/>
                  </a:lnTo>
                  <a:lnTo>
                    <a:pt x="227" y="86"/>
                  </a:lnTo>
                  <a:lnTo>
                    <a:pt x="233" y="90"/>
                  </a:lnTo>
                  <a:lnTo>
                    <a:pt x="240" y="94"/>
                  </a:lnTo>
                  <a:lnTo>
                    <a:pt x="244" y="98"/>
                  </a:lnTo>
                  <a:lnTo>
                    <a:pt x="248" y="102"/>
                  </a:lnTo>
                  <a:lnTo>
                    <a:pt x="252" y="108"/>
                  </a:lnTo>
                  <a:lnTo>
                    <a:pt x="255" y="114"/>
                  </a:lnTo>
                  <a:lnTo>
                    <a:pt x="257" y="120"/>
                  </a:lnTo>
                  <a:lnTo>
                    <a:pt x="258" y="129"/>
                  </a:lnTo>
                  <a:lnTo>
                    <a:pt x="259" y="137"/>
                  </a:lnTo>
                  <a:lnTo>
                    <a:pt x="260" y="146"/>
                  </a:lnTo>
                  <a:lnTo>
                    <a:pt x="260" y="176"/>
                  </a:lnTo>
                  <a:lnTo>
                    <a:pt x="178" y="176"/>
                  </a:lnTo>
                  <a:lnTo>
                    <a:pt x="178" y="176"/>
                  </a:lnTo>
                  <a:lnTo>
                    <a:pt x="154" y="177"/>
                  </a:lnTo>
                  <a:lnTo>
                    <a:pt x="131" y="179"/>
                  </a:lnTo>
                  <a:lnTo>
                    <a:pt x="111" y="182"/>
                  </a:lnTo>
                  <a:lnTo>
                    <a:pt x="92" y="187"/>
                  </a:lnTo>
                  <a:lnTo>
                    <a:pt x="76" y="192"/>
                  </a:lnTo>
                  <a:lnTo>
                    <a:pt x="62" y="200"/>
                  </a:lnTo>
                  <a:lnTo>
                    <a:pt x="50" y="207"/>
                  </a:lnTo>
                  <a:lnTo>
                    <a:pt x="38" y="216"/>
                  </a:lnTo>
                  <a:lnTo>
                    <a:pt x="28" y="225"/>
                  </a:lnTo>
                  <a:lnTo>
                    <a:pt x="21" y="236"/>
                  </a:lnTo>
                  <a:lnTo>
                    <a:pt x="14" y="246"/>
                  </a:lnTo>
                  <a:lnTo>
                    <a:pt x="9" y="257"/>
                  </a:lnTo>
                  <a:lnTo>
                    <a:pt x="6" y="270"/>
                  </a:lnTo>
                  <a:lnTo>
                    <a:pt x="3" y="282"/>
                  </a:lnTo>
                  <a:lnTo>
                    <a:pt x="0" y="294"/>
                  </a:lnTo>
                  <a:lnTo>
                    <a:pt x="0" y="307"/>
                  </a:lnTo>
                  <a:lnTo>
                    <a:pt x="0" y="307"/>
                  </a:lnTo>
                  <a:lnTo>
                    <a:pt x="2" y="323"/>
                  </a:lnTo>
                  <a:lnTo>
                    <a:pt x="4" y="338"/>
                  </a:lnTo>
                  <a:lnTo>
                    <a:pt x="8" y="352"/>
                  </a:lnTo>
                  <a:lnTo>
                    <a:pt x="13" y="364"/>
                  </a:lnTo>
                  <a:lnTo>
                    <a:pt x="19" y="376"/>
                  </a:lnTo>
                  <a:lnTo>
                    <a:pt x="27" y="386"/>
                  </a:lnTo>
                  <a:lnTo>
                    <a:pt x="35" y="394"/>
                  </a:lnTo>
                  <a:lnTo>
                    <a:pt x="44" y="401"/>
                  </a:lnTo>
                  <a:lnTo>
                    <a:pt x="55" y="408"/>
                  </a:lnTo>
                  <a:lnTo>
                    <a:pt x="66" y="414"/>
                  </a:lnTo>
                  <a:lnTo>
                    <a:pt x="77" y="418"/>
                  </a:lnTo>
                  <a:lnTo>
                    <a:pt x="88" y="422"/>
                  </a:lnTo>
                  <a:lnTo>
                    <a:pt x="101" y="424"/>
                  </a:lnTo>
                  <a:lnTo>
                    <a:pt x="113" y="426"/>
                  </a:lnTo>
                  <a:lnTo>
                    <a:pt x="125" y="427"/>
                  </a:lnTo>
                  <a:lnTo>
                    <a:pt x="137" y="428"/>
                  </a:lnTo>
                  <a:lnTo>
                    <a:pt x="137" y="428"/>
                  </a:lnTo>
                  <a:lnTo>
                    <a:pt x="152" y="427"/>
                  </a:lnTo>
                  <a:lnTo>
                    <a:pt x="165" y="426"/>
                  </a:lnTo>
                  <a:lnTo>
                    <a:pt x="188" y="423"/>
                  </a:lnTo>
                  <a:lnTo>
                    <a:pt x="210" y="418"/>
                  </a:lnTo>
                  <a:lnTo>
                    <a:pt x="227" y="412"/>
                  </a:lnTo>
                  <a:lnTo>
                    <a:pt x="242" y="406"/>
                  </a:lnTo>
                  <a:lnTo>
                    <a:pt x="253" y="401"/>
                  </a:lnTo>
                  <a:lnTo>
                    <a:pt x="260" y="397"/>
                  </a:lnTo>
                  <a:lnTo>
                    <a:pt x="264" y="396"/>
                  </a:lnTo>
                  <a:lnTo>
                    <a:pt x="264" y="396"/>
                  </a:lnTo>
                  <a:lnTo>
                    <a:pt x="266" y="397"/>
                  </a:lnTo>
                  <a:lnTo>
                    <a:pt x="269" y="398"/>
                  </a:lnTo>
                  <a:lnTo>
                    <a:pt x="275" y="401"/>
                  </a:lnTo>
                  <a:lnTo>
                    <a:pt x="283" y="404"/>
                  </a:lnTo>
                  <a:lnTo>
                    <a:pt x="296" y="407"/>
                  </a:lnTo>
                  <a:lnTo>
                    <a:pt x="310" y="411"/>
                  </a:lnTo>
                  <a:lnTo>
                    <a:pt x="329" y="412"/>
                  </a:lnTo>
                  <a:lnTo>
                    <a:pt x="353" y="413"/>
                  </a:lnTo>
                  <a:lnTo>
                    <a:pt x="353" y="122"/>
                  </a:lnTo>
                  <a:lnTo>
                    <a:pt x="353" y="122"/>
                  </a:lnTo>
                  <a:lnTo>
                    <a:pt x="353" y="106"/>
                  </a:lnTo>
                  <a:lnTo>
                    <a:pt x="351" y="92"/>
                  </a:lnTo>
                  <a:lnTo>
                    <a:pt x="348" y="78"/>
                  </a:lnTo>
                  <a:lnTo>
                    <a:pt x="343" y="66"/>
                  </a:lnTo>
                  <a:lnTo>
                    <a:pt x="338" y="56"/>
                  </a:lnTo>
                  <a:lnTo>
                    <a:pt x="330" y="45"/>
                  </a:lnTo>
                  <a:lnTo>
                    <a:pt x="323" y="36"/>
                  </a:lnTo>
                  <a:lnTo>
                    <a:pt x="314" y="29"/>
                  </a:lnTo>
                  <a:lnTo>
                    <a:pt x="304" y="22"/>
                  </a:lnTo>
                  <a:lnTo>
                    <a:pt x="293" y="15"/>
                  </a:lnTo>
                  <a:lnTo>
                    <a:pt x="281" y="11"/>
                  </a:lnTo>
                  <a:lnTo>
                    <a:pt x="268" y="7"/>
                  </a:lnTo>
                  <a:lnTo>
                    <a:pt x="254" y="4"/>
                  </a:lnTo>
                  <a:lnTo>
                    <a:pt x="239" y="2"/>
                  </a:lnTo>
                  <a:lnTo>
                    <a:pt x="222" y="1"/>
                  </a:lnTo>
                  <a:lnTo>
                    <a:pt x="20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49" name="Freeform 12"/>
            <p:cNvSpPr>
              <a:spLocks/>
            </p:cNvSpPr>
            <p:nvPr userDrawn="1"/>
          </p:nvSpPr>
          <p:spPr bwMode="auto">
            <a:xfrm>
              <a:off x="5263" y="3975"/>
              <a:ext cx="93" cy="106"/>
            </a:xfrm>
            <a:custGeom>
              <a:avLst/>
              <a:gdLst>
                <a:gd name="T0" fmla="*/ 281 w 374"/>
                <a:gd name="T1" fmla="*/ 313 h 424"/>
                <a:gd name="T2" fmla="*/ 246 w 374"/>
                <a:gd name="T3" fmla="*/ 327 h 424"/>
                <a:gd name="T4" fmla="*/ 217 w 374"/>
                <a:gd name="T5" fmla="*/ 336 h 424"/>
                <a:gd name="T6" fmla="*/ 184 w 374"/>
                <a:gd name="T7" fmla="*/ 341 h 424"/>
                <a:gd name="T8" fmla="*/ 167 w 374"/>
                <a:gd name="T9" fmla="*/ 342 h 424"/>
                <a:gd name="T10" fmla="*/ 145 w 374"/>
                <a:gd name="T11" fmla="*/ 341 h 424"/>
                <a:gd name="T12" fmla="*/ 129 w 374"/>
                <a:gd name="T13" fmla="*/ 337 h 424"/>
                <a:gd name="T14" fmla="*/ 116 w 374"/>
                <a:gd name="T15" fmla="*/ 329 h 424"/>
                <a:gd name="T16" fmla="*/ 106 w 374"/>
                <a:gd name="T17" fmla="*/ 319 h 424"/>
                <a:gd name="T18" fmla="*/ 99 w 374"/>
                <a:gd name="T19" fmla="*/ 307 h 424"/>
                <a:gd name="T20" fmla="*/ 95 w 374"/>
                <a:gd name="T21" fmla="*/ 290 h 424"/>
                <a:gd name="T22" fmla="*/ 93 w 374"/>
                <a:gd name="T23" fmla="*/ 248 h 424"/>
                <a:gd name="T24" fmla="*/ 79 w 374"/>
                <a:gd name="T25" fmla="*/ 0 h 424"/>
                <a:gd name="T26" fmla="*/ 59 w 374"/>
                <a:gd name="T27" fmla="*/ 0 h 424"/>
                <a:gd name="T28" fmla="*/ 13 w 374"/>
                <a:gd name="T29" fmla="*/ 4 h 424"/>
                <a:gd name="T30" fmla="*/ 0 w 374"/>
                <a:gd name="T31" fmla="*/ 259 h 424"/>
                <a:gd name="T32" fmla="*/ 0 w 374"/>
                <a:gd name="T33" fmla="*/ 280 h 424"/>
                <a:gd name="T34" fmla="*/ 3 w 374"/>
                <a:gd name="T35" fmla="*/ 316 h 424"/>
                <a:gd name="T36" fmla="*/ 9 w 374"/>
                <a:gd name="T37" fmla="*/ 347 h 424"/>
                <a:gd name="T38" fmla="*/ 21 w 374"/>
                <a:gd name="T39" fmla="*/ 373 h 424"/>
                <a:gd name="T40" fmla="*/ 36 w 374"/>
                <a:gd name="T41" fmla="*/ 393 h 424"/>
                <a:gd name="T42" fmla="*/ 58 w 374"/>
                <a:gd name="T43" fmla="*/ 408 h 424"/>
                <a:gd name="T44" fmla="*/ 86 w 374"/>
                <a:gd name="T45" fmla="*/ 418 h 424"/>
                <a:gd name="T46" fmla="*/ 121 w 374"/>
                <a:gd name="T47" fmla="*/ 423 h 424"/>
                <a:gd name="T48" fmla="*/ 141 w 374"/>
                <a:gd name="T49" fmla="*/ 424 h 424"/>
                <a:gd name="T50" fmla="*/ 172 w 374"/>
                <a:gd name="T51" fmla="*/ 422 h 424"/>
                <a:gd name="T52" fmla="*/ 199 w 374"/>
                <a:gd name="T53" fmla="*/ 418 h 424"/>
                <a:gd name="T54" fmla="*/ 243 w 374"/>
                <a:gd name="T55" fmla="*/ 407 h 424"/>
                <a:gd name="T56" fmla="*/ 271 w 374"/>
                <a:gd name="T57" fmla="*/ 395 h 424"/>
                <a:gd name="T58" fmla="*/ 283 w 374"/>
                <a:gd name="T59" fmla="*/ 390 h 424"/>
                <a:gd name="T60" fmla="*/ 296 w 374"/>
                <a:gd name="T61" fmla="*/ 396 h 424"/>
                <a:gd name="T62" fmla="*/ 319 w 374"/>
                <a:gd name="T63" fmla="*/ 402 h 424"/>
                <a:gd name="T64" fmla="*/ 353 w 374"/>
                <a:gd name="T65" fmla="*/ 408 h 424"/>
                <a:gd name="T66" fmla="*/ 374 w 374"/>
                <a:gd name="T67" fmla="*/ 6 h 424"/>
                <a:gd name="T68" fmla="*/ 342 w 374"/>
                <a:gd name="T69" fmla="*/ 2 h 424"/>
                <a:gd name="T70" fmla="*/ 299 w 374"/>
                <a:gd name="T71" fmla="*/ 0 h 424"/>
                <a:gd name="T72" fmla="*/ 281 w 374"/>
                <a:gd name="T73" fmla="*/ 313 h 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74" h="424">
                  <a:moveTo>
                    <a:pt x="281" y="313"/>
                  </a:moveTo>
                  <a:lnTo>
                    <a:pt x="281" y="313"/>
                  </a:lnTo>
                  <a:lnTo>
                    <a:pt x="260" y="322"/>
                  </a:lnTo>
                  <a:lnTo>
                    <a:pt x="246" y="327"/>
                  </a:lnTo>
                  <a:lnTo>
                    <a:pt x="232" y="331"/>
                  </a:lnTo>
                  <a:lnTo>
                    <a:pt x="217" y="336"/>
                  </a:lnTo>
                  <a:lnTo>
                    <a:pt x="200" y="339"/>
                  </a:lnTo>
                  <a:lnTo>
                    <a:pt x="184" y="341"/>
                  </a:lnTo>
                  <a:lnTo>
                    <a:pt x="167" y="342"/>
                  </a:lnTo>
                  <a:lnTo>
                    <a:pt x="167" y="342"/>
                  </a:lnTo>
                  <a:lnTo>
                    <a:pt x="155" y="342"/>
                  </a:lnTo>
                  <a:lnTo>
                    <a:pt x="145" y="341"/>
                  </a:lnTo>
                  <a:lnTo>
                    <a:pt x="136" y="339"/>
                  </a:lnTo>
                  <a:lnTo>
                    <a:pt x="129" y="337"/>
                  </a:lnTo>
                  <a:lnTo>
                    <a:pt x="122" y="333"/>
                  </a:lnTo>
                  <a:lnTo>
                    <a:pt x="116" y="329"/>
                  </a:lnTo>
                  <a:lnTo>
                    <a:pt x="110" y="324"/>
                  </a:lnTo>
                  <a:lnTo>
                    <a:pt x="106" y="319"/>
                  </a:lnTo>
                  <a:lnTo>
                    <a:pt x="102" y="313"/>
                  </a:lnTo>
                  <a:lnTo>
                    <a:pt x="99" y="307"/>
                  </a:lnTo>
                  <a:lnTo>
                    <a:pt x="97" y="298"/>
                  </a:lnTo>
                  <a:lnTo>
                    <a:pt x="95" y="290"/>
                  </a:lnTo>
                  <a:lnTo>
                    <a:pt x="93" y="271"/>
                  </a:lnTo>
                  <a:lnTo>
                    <a:pt x="93" y="248"/>
                  </a:lnTo>
                  <a:lnTo>
                    <a:pt x="93" y="0"/>
                  </a:lnTo>
                  <a:lnTo>
                    <a:pt x="79" y="0"/>
                  </a:lnTo>
                  <a:lnTo>
                    <a:pt x="79" y="0"/>
                  </a:lnTo>
                  <a:lnTo>
                    <a:pt x="59" y="0"/>
                  </a:lnTo>
                  <a:lnTo>
                    <a:pt x="36" y="2"/>
                  </a:lnTo>
                  <a:lnTo>
                    <a:pt x="13" y="4"/>
                  </a:lnTo>
                  <a:lnTo>
                    <a:pt x="0" y="6"/>
                  </a:lnTo>
                  <a:lnTo>
                    <a:pt x="0" y="259"/>
                  </a:lnTo>
                  <a:lnTo>
                    <a:pt x="0" y="259"/>
                  </a:lnTo>
                  <a:lnTo>
                    <a:pt x="0" y="280"/>
                  </a:lnTo>
                  <a:lnTo>
                    <a:pt x="1" y="298"/>
                  </a:lnTo>
                  <a:lnTo>
                    <a:pt x="3" y="316"/>
                  </a:lnTo>
                  <a:lnTo>
                    <a:pt x="5" y="332"/>
                  </a:lnTo>
                  <a:lnTo>
                    <a:pt x="9" y="347"/>
                  </a:lnTo>
                  <a:lnTo>
                    <a:pt x="14" y="360"/>
                  </a:lnTo>
                  <a:lnTo>
                    <a:pt x="21" y="373"/>
                  </a:lnTo>
                  <a:lnTo>
                    <a:pt x="28" y="383"/>
                  </a:lnTo>
                  <a:lnTo>
                    <a:pt x="36" y="393"/>
                  </a:lnTo>
                  <a:lnTo>
                    <a:pt x="46" y="401"/>
                  </a:lnTo>
                  <a:lnTo>
                    <a:pt x="58" y="408"/>
                  </a:lnTo>
                  <a:lnTo>
                    <a:pt x="71" y="414"/>
                  </a:lnTo>
                  <a:lnTo>
                    <a:pt x="86" y="418"/>
                  </a:lnTo>
                  <a:lnTo>
                    <a:pt x="102" y="421"/>
                  </a:lnTo>
                  <a:lnTo>
                    <a:pt x="121" y="423"/>
                  </a:lnTo>
                  <a:lnTo>
                    <a:pt x="141" y="424"/>
                  </a:lnTo>
                  <a:lnTo>
                    <a:pt x="141" y="424"/>
                  </a:lnTo>
                  <a:lnTo>
                    <a:pt x="157" y="423"/>
                  </a:lnTo>
                  <a:lnTo>
                    <a:pt x="172" y="422"/>
                  </a:lnTo>
                  <a:lnTo>
                    <a:pt x="186" y="421"/>
                  </a:lnTo>
                  <a:lnTo>
                    <a:pt x="199" y="418"/>
                  </a:lnTo>
                  <a:lnTo>
                    <a:pt x="223" y="413"/>
                  </a:lnTo>
                  <a:lnTo>
                    <a:pt x="243" y="407"/>
                  </a:lnTo>
                  <a:lnTo>
                    <a:pt x="260" y="400"/>
                  </a:lnTo>
                  <a:lnTo>
                    <a:pt x="271" y="395"/>
                  </a:lnTo>
                  <a:lnTo>
                    <a:pt x="283" y="390"/>
                  </a:lnTo>
                  <a:lnTo>
                    <a:pt x="283" y="390"/>
                  </a:lnTo>
                  <a:lnTo>
                    <a:pt x="289" y="393"/>
                  </a:lnTo>
                  <a:lnTo>
                    <a:pt x="296" y="396"/>
                  </a:lnTo>
                  <a:lnTo>
                    <a:pt x="307" y="399"/>
                  </a:lnTo>
                  <a:lnTo>
                    <a:pt x="319" y="402"/>
                  </a:lnTo>
                  <a:lnTo>
                    <a:pt x="334" y="405"/>
                  </a:lnTo>
                  <a:lnTo>
                    <a:pt x="353" y="408"/>
                  </a:lnTo>
                  <a:lnTo>
                    <a:pt x="374" y="409"/>
                  </a:lnTo>
                  <a:lnTo>
                    <a:pt x="374" y="6"/>
                  </a:lnTo>
                  <a:lnTo>
                    <a:pt x="374" y="6"/>
                  </a:lnTo>
                  <a:lnTo>
                    <a:pt x="342" y="2"/>
                  </a:lnTo>
                  <a:lnTo>
                    <a:pt x="320" y="1"/>
                  </a:lnTo>
                  <a:lnTo>
                    <a:pt x="299" y="0"/>
                  </a:lnTo>
                  <a:lnTo>
                    <a:pt x="281" y="0"/>
                  </a:lnTo>
                  <a:lnTo>
                    <a:pt x="281" y="31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50" name="Freeform 13"/>
            <p:cNvSpPr>
              <a:spLocks/>
            </p:cNvSpPr>
            <p:nvPr userDrawn="1"/>
          </p:nvSpPr>
          <p:spPr bwMode="auto">
            <a:xfrm>
              <a:off x="5383" y="3974"/>
              <a:ext cx="78" cy="107"/>
            </a:xfrm>
            <a:custGeom>
              <a:avLst/>
              <a:gdLst>
                <a:gd name="T0" fmla="*/ 11 w 311"/>
                <a:gd name="T1" fmla="*/ 415 h 428"/>
                <a:gd name="T2" fmla="*/ 83 w 311"/>
                <a:gd name="T3" fmla="*/ 425 h 428"/>
                <a:gd name="T4" fmla="*/ 138 w 311"/>
                <a:gd name="T5" fmla="*/ 428 h 428"/>
                <a:gd name="T6" fmla="*/ 183 w 311"/>
                <a:gd name="T7" fmla="*/ 425 h 428"/>
                <a:gd name="T8" fmla="*/ 227 w 311"/>
                <a:gd name="T9" fmla="*/ 414 h 428"/>
                <a:gd name="T10" fmla="*/ 265 w 311"/>
                <a:gd name="T11" fmla="*/ 394 h 428"/>
                <a:gd name="T12" fmla="*/ 295 w 311"/>
                <a:gd name="T13" fmla="*/ 363 h 428"/>
                <a:gd name="T14" fmla="*/ 310 w 311"/>
                <a:gd name="T15" fmla="*/ 318 h 428"/>
                <a:gd name="T16" fmla="*/ 310 w 311"/>
                <a:gd name="T17" fmla="*/ 288 h 428"/>
                <a:gd name="T18" fmla="*/ 302 w 311"/>
                <a:gd name="T19" fmla="*/ 256 h 428"/>
                <a:gd name="T20" fmla="*/ 283 w 311"/>
                <a:gd name="T21" fmla="*/ 231 h 428"/>
                <a:gd name="T22" fmla="*/ 257 w 311"/>
                <a:gd name="T23" fmla="*/ 211 h 428"/>
                <a:gd name="T24" fmla="*/ 209 w 311"/>
                <a:gd name="T25" fmla="*/ 187 h 428"/>
                <a:gd name="T26" fmla="*/ 149 w 311"/>
                <a:gd name="T27" fmla="*/ 164 h 428"/>
                <a:gd name="T28" fmla="*/ 113 w 311"/>
                <a:gd name="T29" fmla="*/ 144 h 428"/>
                <a:gd name="T30" fmla="*/ 103 w 311"/>
                <a:gd name="T31" fmla="*/ 132 h 428"/>
                <a:gd name="T32" fmla="*/ 100 w 311"/>
                <a:gd name="T33" fmla="*/ 116 h 428"/>
                <a:gd name="T34" fmla="*/ 102 w 311"/>
                <a:gd name="T35" fmla="*/ 104 h 428"/>
                <a:gd name="T36" fmla="*/ 116 w 311"/>
                <a:gd name="T37" fmla="*/ 86 h 428"/>
                <a:gd name="T38" fmla="*/ 132 w 311"/>
                <a:gd name="T39" fmla="*/ 78 h 428"/>
                <a:gd name="T40" fmla="*/ 156 w 311"/>
                <a:gd name="T41" fmla="*/ 74 h 428"/>
                <a:gd name="T42" fmla="*/ 185 w 311"/>
                <a:gd name="T43" fmla="*/ 75 h 428"/>
                <a:gd name="T44" fmla="*/ 238 w 311"/>
                <a:gd name="T45" fmla="*/ 85 h 428"/>
                <a:gd name="T46" fmla="*/ 295 w 311"/>
                <a:gd name="T47" fmla="*/ 30 h 428"/>
                <a:gd name="T48" fmla="*/ 263 w 311"/>
                <a:gd name="T49" fmla="*/ 16 h 428"/>
                <a:gd name="T50" fmla="*/ 207 w 311"/>
                <a:gd name="T51" fmla="*/ 4 h 428"/>
                <a:gd name="T52" fmla="*/ 158 w 311"/>
                <a:gd name="T53" fmla="*/ 0 h 428"/>
                <a:gd name="T54" fmla="*/ 115 w 311"/>
                <a:gd name="T55" fmla="*/ 4 h 428"/>
                <a:gd name="T56" fmla="*/ 76 w 311"/>
                <a:gd name="T57" fmla="*/ 17 h 428"/>
                <a:gd name="T58" fmla="*/ 42 w 311"/>
                <a:gd name="T59" fmla="*/ 39 h 428"/>
                <a:gd name="T60" fmla="*/ 19 w 311"/>
                <a:gd name="T61" fmla="*/ 69 h 428"/>
                <a:gd name="T62" fmla="*/ 7 w 311"/>
                <a:gd name="T63" fmla="*/ 107 h 428"/>
                <a:gd name="T64" fmla="*/ 7 w 311"/>
                <a:gd name="T65" fmla="*/ 137 h 428"/>
                <a:gd name="T66" fmla="*/ 19 w 311"/>
                <a:gd name="T67" fmla="*/ 175 h 428"/>
                <a:gd name="T68" fmla="*/ 42 w 311"/>
                <a:gd name="T69" fmla="*/ 203 h 428"/>
                <a:gd name="T70" fmla="*/ 73 w 311"/>
                <a:gd name="T71" fmla="*/ 223 h 428"/>
                <a:gd name="T72" fmla="*/ 119 w 311"/>
                <a:gd name="T73" fmla="*/ 243 h 428"/>
                <a:gd name="T74" fmla="*/ 171 w 311"/>
                <a:gd name="T75" fmla="*/ 261 h 428"/>
                <a:gd name="T76" fmla="*/ 205 w 311"/>
                <a:gd name="T77" fmla="*/ 280 h 428"/>
                <a:gd name="T78" fmla="*/ 216 w 311"/>
                <a:gd name="T79" fmla="*/ 296 h 428"/>
                <a:gd name="T80" fmla="*/ 217 w 311"/>
                <a:gd name="T81" fmla="*/ 306 h 428"/>
                <a:gd name="T82" fmla="*/ 212 w 311"/>
                <a:gd name="T83" fmla="*/ 328 h 428"/>
                <a:gd name="T84" fmla="*/ 202 w 311"/>
                <a:gd name="T85" fmla="*/ 340 h 428"/>
                <a:gd name="T86" fmla="*/ 184 w 311"/>
                <a:gd name="T87" fmla="*/ 348 h 428"/>
                <a:gd name="T88" fmla="*/ 158 w 311"/>
                <a:gd name="T89" fmla="*/ 353 h 428"/>
                <a:gd name="T90" fmla="*/ 113 w 311"/>
                <a:gd name="T91" fmla="*/ 354 h 428"/>
                <a:gd name="T92" fmla="*/ 28 w 311"/>
                <a:gd name="T93" fmla="*/ 344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11" h="428">
                  <a:moveTo>
                    <a:pt x="0" y="413"/>
                  </a:moveTo>
                  <a:lnTo>
                    <a:pt x="0" y="413"/>
                  </a:lnTo>
                  <a:lnTo>
                    <a:pt x="11" y="415"/>
                  </a:lnTo>
                  <a:lnTo>
                    <a:pt x="39" y="420"/>
                  </a:lnTo>
                  <a:lnTo>
                    <a:pt x="60" y="423"/>
                  </a:lnTo>
                  <a:lnTo>
                    <a:pt x="83" y="425"/>
                  </a:lnTo>
                  <a:lnTo>
                    <a:pt x="110" y="427"/>
                  </a:lnTo>
                  <a:lnTo>
                    <a:pt x="138" y="428"/>
                  </a:lnTo>
                  <a:lnTo>
                    <a:pt x="138" y="428"/>
                  </a:lnTo>
                  <a:lnTo>
                    <a:pt x="154" y="427"/>
                  </a:lnTo>
                  <a:lnTo>
                    <a:pt x="168" y="426"/>
                  </a:lnTo>
                  <a:lnTo>
                    <a:pt x="183" y="425"/>
                  </a:lnTo>
                  <a:lnTo>
                    <a:pt x="198" y="422"/>
                  </a:lnTo>
                  <a:lnTo>
                    <a:pt x="213" y="419"/>
                  </a:lnTo>
                  <a:lnTo>
                    <a:pt x="227" y="414"/>
                  </a:lnTo>
                  <a:lnTo>
                    <a:pt x="241" y="408"/>
                  </a:lnTo>
                  <a:lnTo>
                    <a:pt x="254" y="402"/>
                  </a:lnTo>
                  <a:lnTo>
                    <a:pt x="265" y="394"/>
                  </a:lnTo>
                  <a:lnTo>
                    <a:pt x="276" y="385"/>
                  </a:lnTo>
                  <a:lnTo>
                    <a:pt x="286" y="375"/>
                  </a:lnTo>
                  <a:lnTo>
                    <a:pt x="295" y="363"/>
                  </a:lnTo>
                  <a:lnTo>
                    <a:pt x="302" y="350"/>
                  </a:lnTo>
                  <a:lnTo>
                    <a:pt x="307" y="334"/>
                  </a:lnTo>
                  <a:lnTo>
                    <a:pt x="310" y="318"/>
                  </a:lnTo>
                  <a:lnTo>
                    <a:pt x="311" y="300"/>
                  </a:lnTo>
                  <a:lnTo>
                    <a:pt x="311" y="300"/>
                  </a:lnTo>
                  <a:lnTo>
                    <a:pt x="310" y="288"/>
                  </a:lnTo>
                  <a:lnTo>
                    <a:pt x="309" y="277"/>
                  </a:lnTo>
                  <a:lnTo>
                    <a:pt x="306" y="266"/>
                  </a:lnTo>
                  <a:lnTo>
                    <a:pt x="302" y="256"/>
                  </a:lnTo>
                  <a:lnTo>
                    <a:pt x="297" y="248"/>
                  </a:lnTo>
                  <a:lnTo>
                    <a:pt x="291" y="239"/>
                  </a:lnTo>
                  <a:lnTo>
                    <a:pt x="283" y="231"/>
                  </a:lnTo>
                  <a:lnTo>
                    <a:pt x="276" y="224"/>
                  </a:lnTo>
                  <a:lnTo>
                    <a:pt x="267" y="217"/>
                  </a:lnTo>
                  <a:lnTo>
                    <a:pt x="257" y="211"/>
                  </a:lnTo>
                  <a:lnTo>
                    <a:pt x="247" y="204"/>
                  </a:lnTo>
                  <a:lnTo>
                    <a:pt x="234" y="199"/>
                  </a:lnTo>
                  <a:lnTo>
                    <a:pt x="209" y="187"/>
                  </a:lnTo>
                  <a:lnTo>
                    <a:pt x="180" y="176"/>
                  </a:lnTo>
                  <a:lnTo>
                    <a:pt x="180" y="176"/>
                  </a:lnTo>
                  <a:lnTo>
                    <a:pt x="149" y="164"/>
                  </a:lnTo>
                  <a:lnTo>
                    <a:pt x="135" y="157"/>
                  </a:lnTo>
                  <a:lnTo>
                    <a:pt x="123" y="151"/>
                  </a:lnTo>
                  <a:lnTo>
                    <a:pt x="113" y="144"/>
                  </a:lnTo>
                  <a:lnTo>
                    <a:pt x="109" y="140"/>
                  </a:lnTo>
                  <a:lnTo>
                    <a:pt x="106" y="136"/>
                  </a:lnTo>
                  <a:lnTo>
                    <a:pt x="103" y="132"/>
                  </a:lnTo>
                  <a:lnTo>
                    <a:pt x="101" y="127"/>
                  </a:lnTo>
                  <a:lnTo>
                    <a:pt x="100" y="121"/>
                  </a:lnTo>
                  <a:lnTo>
                    <a:pt x="100" y="116"/>
                  </a:lnTo>
                  <a:lnTo>
                    <a:pt x="100" y="116"/>
                  </a:lnTo>
                  <a:lnTo>
                    <a:pt x="100" y="110"/>
                  </a:lnTo>
                  <a:lnTo>
                    <a:pt x="102" y="104"/>
                  </a:lnTo>
                  <a:lnTo>
                    <a:pt x="106" y="97"/>
                  </a:lnTo>
                  <a:lnTo>
                    <a:pt x="112" y="90"/>
                  </a:lnTo>
                  <a:lnTo>
                    <a:pt x="116" y="86"/>
                  </a:lnTo>
                  <a:lnTo>
                    <a:pt x="120" y="83"/>
                  </a:lnTo>
                  <a:lnTo>
                    <a:pt x="126" y="81"/>
                  </a:lnTo>
                  <a:lnTo>
                    <a:pt x="132" y="78"/>
                  </a:lnTo>
                  <a:lnTo>
                    <a:pt x="139" y="76"/>
                  </a:lnTo>
                  <a:lnTo>
                    <a:pt x="147" y="75"/>
                  </a:lnTo>
                  <a:lnTo>
                    <a:pt x="156" y="74"/>
                  </a:lnTo>
                  <a:lnTo>
                    <a:pt x="166" y="74"/>
                  </a:lnTo>
                  <a:lnTo>
                    <a:pt x="166" y="74"/>
                  </a:lnTo>
                  <a:lnTo>
                    <a:pt x="185" y="75"/>
                  </a:lnTo>
                  <a:lnTo>
                    <a:pt x="205" y="77"/>
                  </a:lnTo>
                  <a:lnTo>
                    <a:pt x="222" y="81"/>
                  </a:lnTo>
                  <a:lnTo>
                    <a:pt x="238" y="85"/>
                  </a:lnTo>
                  <a:lnTo>
                    <a:pt x="262" y="94"/>
                  </a:lnTo>
                  <a:lnTo>
                    <a:pt x="271" y="98"/>
                  </a:lnTo>
                  <a:lnTo>
                    <a:pt x="295" y="30"/>
                  </a:lnTo>
                  <a:lnTo>
                    <a:pt x="295" y="30"/>
                  </a:lnTo>
                  <a:lnTo>
                    <a:pt x="276" y="22"/>
                  </a:lnTo>
                  <a:lnTo>
                    <a:pt x="263" y="16"/>
                  </a:lnTo>
                  <a:lnTo>
                    <a:pt x="247" y="12"/>
                  </a:lnTo>
                  <a:lnTo>
                    <a:pt x="228" y="7"/>
                  </a:lnTo>
                  <a:lnTo>
                    <a:pt x="207" y="4"/>
                  </a:lnTo>
                  <a:lnTo>
                    <a:pt x="183" y="1"/>
                  </a:lnTo>
                  <a:lnTo>
                    <a:pt x="158" y="0"/>
                  </a:lnTo>
                  <a:lnTo>
                    <a:pt x="158" y="0"/>
                  </a:lnTo>
                  <a:lnTo>
                    <a:pt x="143" y="1"/>
                  </a:lnTo>
                  <a:lnTo>
                    <a:pt x="129" y="2"/>
                  </a:lnTo>
                  <a:lnTo>
                    <a:pt x="115" y="4"/>
                  </a:lnTo>
                  <a:lnTo>
                    <a:pt x="102" y="8"/>
                  </a:lnTo>
                  <a:lnTo>
                    <a:pt x="88" y="12"/>
                  </a:lnTo>
                  <a:lnTo>
                    <a:pt x="76" y="17"/>
                  </a:lnTo>
                  <a:lnTo>
                    <a:pt x="64" y="24"/>
                  </a:lnTo>
                  <a:lnTo>
                    <a:pt x="53" y="31"/>
                  </a:lnTo>
                  <a:lnTo>
                    <a:pt x="42" y="39"/>
                  </a:lnTo>
                  <a:lnTo>
                    <a:pt x="33" y="47"/>
                  </a:lnTo>
                  <a:lnTo>
                    <a:pt x="25" y="58"/>
                  </a:lnTo>
                  <a:lnTo>
                    <a:pt x="19" y="69"/>
                  </a:lnTo>
                  <a:lnTo>
                    <a:pt x="13" y="80"/>
                  </a:lnTo>
                  <a:lnTo>
                    <a:pt x="9" y="94"/>
                  </a:lnTo>
                  <a:lnTo>
                    <a:pt x="7" y="107"/>
                  </a:lnTo>
                  <a:lnTo>
                    <a:pt x="6" y="122"/>
                  </a:lnTo>
                  <a:lnTo>
                    <a:pt x="6" y="122"/>
                  </a:lnTo>
                  <a:lnTo>
                    <a:pt x="7" y="137"/>
                  </a:lnTo>
                  <a:lnTo>
                    <a:pt x="9" y="150"/>
                  </a:lnTo>
                  <a:lnTo>
                    <a:pt x="13" y="164"/>
                  </a:lnTo>
                  <a:lnTo>
                    <a:pt x="19" y="175"/>
                  </a:lnTo>
                  <a:lnTo>
                    <a:pt x="25" y="185"/>
                  </a:lnTo>
                  <a:lnTo>
                    <a:pt x="33" y="194"/>
                  </a:lnTo>
                  <a:lnTo>
                    <a:pt x="42" y="203"/>
                  </a:lnTo>
                  <a:lnTo>
                    <a:pt x="51" y="210"/>
                  </a:lnTo>
                  <a:lnTo>
                    <a:pt x="62" y="217"/>
                  </a:lnTo>
                  <a:lnTo>
                    <a:pt x="73" y="223"/>
                  </a:lnTo>
                  <a:lnTo>
                    <a:pt x="84" y="229"/>
                  </a:lnTo>
                  <a:lnTo>
                    <a:pt x="95" y="235"/>
                  </a:lnTo>
                  <a:lnTo>
                    <a:pt x="119" y="243"/>
                  </a:lnTo>
                  <a:lnTo>
                    <a:pt x="142" y="251"/>
                  </a:lnTo>
                  <a:lnTo>
                    <a:pt x="142" y="251"/>
                  </a:lnTo>
                  <a:lnTo>
                    <a:pt x="171" y="261"/>
                  </a:lnTo>
                  <a:lnTo>
                    <a:pt x="184" y="266"/>
                  </a:lnTo>
                  <a:lnTo>
                    <a:pt x="196" y="273"/>
                  </a:lnTo>
                  <a:lnTo>
                    <a:pt x="205" y="280"/>
                  </a:lnTo>
                  <a:lnTo>
                    <a:pt x="211" y="287"/>
                  </a:lnTo>
                  <a:lnTo>
                    <a:pt x="214" y="291"/>
                  </a:lnTo>
                  <a:lnTo>
                    <a:pt x="216" y="296"/>
                  </a:lnTo>
                  <a:lnTo>
                    <a:pt x="217" y="300"/>
                  </a:lnTo>
                  <a:lnTo>
                    <a:pt x="217" y="306"/>
                  </a:lnTo>
                  <a:lnTo>
                    <a:pt x="217" y="306"/>
                  </a:lnTo>
                  <a:lnTo>
                    <a:pt x="217" y="315"/>
                  </a:lnTo>
                  <a:lnTo>
                    <a:pt x="214" y="324"/>
                  </a:lnTo>
                  <a:lnTo>
                    <a:pt x="212" y="328"/>
                  </a:lnTo>
                  <a:lnTo>
                    <a:pt x="209" y="332"/>
                  </a:lnTo>
                  <a:lnTo>
                    <a:pt x="206" y="335"/>
                  </a:lnTo>
                  <a:lnTo>
                    <a:pt x="202" y="340"/>
                  </a:lnTo>
                  <a:lnTo>
                    <a:pt x="197" y="343"/>
                  </a:lnTo>
                  <a:lnTo>
                    <a:pt x="190" y="346"/>
                  </a:lnTo>
                  <a:lnTo>
                    <a:pt x="184" y="348"/>
                  </a:lnTo>
                  <a:lnTo>
                    <a:pt x="176" y="350"/>
                  </a:lnTo>
                  <a:lnTo>
                    <a:pt x="167" y="352"/>
                  </a:lnTo>
                  <a:lnTo>
                    <a:pt x="158" y="353"/>
                  </a:lnTo>
                  <a:lnTo>
                    <a:pt x="134" y="354"/>
                  </a:lnTo>
                  <a:lnTo>
                    <a:pt x="134" y="354"/>
                  </a:lnTo>
                  <a:lnTo>
                    <a:pt x="113" y="354"/>
                  </a:lnTo>
                  <a:lnTo>
                    <a:pt x="92" y="352"/>
                  </a:lnTo>
                  <a:lnTo>
                    <a:pt x="55" y="348"/>
                  </a:lnTo>
                  <a:lnTo>
                    <a:pt x="28" y="344"/>
                  </a:lnTo>
                  <a:lnTo>
                    <a:pt x="18" y="342"/>
                  </a:lnTo>
                  <a:lnTo>
                    <a:pt x="0" y="41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51" name="Freeform 14"/>
            <p:cNvSpPr>
              <a:spLocks/>
            </p:cNvSpPr>
            <p:nvPr userDrawn="1"/>
          </p:nvSpPr>
          <p:spPr bwMode="auto">
            <a:xfrm>
              <a:off x="5059" y="3992"/>
              <a:ext cx="48" cy="71"/>
            </a:xfrm>
            <a:custGeom>
              <a:avLst/>
              <a:gdLst>
                <a:gd name="T0" fmla="*/ 0 w 194"/>
                <a:gd name="T1" fmla="*/ 7 h 282"/>
                <a:gd name="T2" fmla="*/ 0 w 194"/>
                <a:gd name="T3" fmla="*/ 7 h 282"/>
                <a:gd name="T4" fmla="*/ 14 w 194"/>
                <a:gd name="T5" fmla="*/ 4 h 282"/>
                <a:gd name="T6" fmla="*/ 31 w 194"/>
                <a:gd name="T7" fmla="*/ 2 h 282"/>
                <a:gd name="T8" fmla="*/ 52 w 194"/>
                <a:gd name="T9" fmla="*/ 0 h 282"/>
                <a:gd name="T10" fmla="*/ 73 w 194"/>
                <a:gd name="T11" fmla="*/ 0 h 282"/>
                <a:gd name="T12" fmla="*/ 73 w 194"/>
                <a:gd name="T13" fmla="*/ 0 h 282"/>
                <a:gd name="T14" fmla="*/ 87 w 194"/>
                <a:gd name="T15" fmla="*/ 0 h 282"/>
                <a:gd name="T16" fmla="*/ 98 w 194"/>
                <a:gd name="T17" fmla="*/ 1 h 282"/>
                <a:gd name="T18" fmla="*/ 110 w 194"/>
                <a:gd name="T19" fmla="*/ 4 h 282"/>
                <a:gd name="T20" fmla="*/ 121 w 194"/>
                <a:gd name="T21" fmla="*/ 7 h 282"/>
                <a:gd name="T22" fmla="*/ 132 w 194"/>
                <a:gd name="T23" fmla="*/ 11 h 282"/>
                <a:gd name="T24" fmla="*/ 141 w 194"/>
                <a:gd name="T25" fmla="*/ 17 h 282"/>
                <a:gd name="T26" fmla="*/ 151 w 194"/>
                <a:gd name="T27" fmla="*/ 24 h 282"/>
                <a:gd name="T28" fmla="*/ 159 w 194"/>
                <a:gd name="T29" fmla="*/ 31 h 282"/>
                <a:gd name="T30" fmla="*/ 166 w 194"/>
                <a:gd name="T31" fmla="*/ 40 h 282"/>
                <a:gd name="T32" fmla="*/ 174 w 194"/>
                <a:gd name="T33" fmla="*/ 49 h 282"/>
                <a:gd name="T34" fmla="*/ 180 w 194"/>
                <a:gd name="T35" fmla="*/ 61 h 282"/>
                <a:gd name="T36" fmla="*/ 185 w 194"/>
                <a:gd name="T37" fmla="*/ 74 h 282"/>
                <a:gd name="T38" fmla="*/ 189 w 194"/>
                <a:gd name="T39" fmla="*/ 88 h 282"/>
                <a:gd name="T40" fmla="*/ 192 w 194"/>
                <a:gd name="T41" fmla="*/ 103 h 282"/>
                <a:gd name="T42" fmla="*/ 193 w 194"/>
                <a:gd name="T43" fmla="*/ 119 h 282"/>
                <a:gd name="T44" fmla="*/ 194 w 194"/>
                <a:gd name="T45" fmla="*/ 138 h 282"/>
                <a:gd name="T46" fmla="*/ 194 w 194"/>
                <a:gd name="T47" fmla="*/ 138 h 282"/>
                <a:gd name="T48" fmla="*/ 194 w 194"/>
                <a:gd name="T49" fmla="*/ 155 h 282"/>
                <a:gd name="T50" fmla="*/ 193 w 194"/>
                <a:gd name="T51" fmla="*/ 172 h 282"/>
                <a:gd name="T52" fmla="*/ 191 w 194"/>
                <a:gd name="T53" fmla="*/ 187 h 282"/>
                <a:gd name="T54" fmla="*/ 188 w 194"/>
                <a:gd name="T55" fmla="*/ 202 h 282"/>
                <a:gd name="T56" fmla="*/ 185 w 194"/>
                <a:gd name="T57" fmla="*/ 215 h 282"/>
                <a:gd name="T58" fmla="*/ 181 w 194"/>
                <a:gd name="T59" fmla="*/ 226 h 282"/>
                <a:gd name="T60" fmla="*/ 175 w 194"/>
                <a:gd name="T61" fmla="*/ 238 h 282"/>
                <a:gd name="T62" fmla="*/ 168 w 194"/>
                <a:gd name="T63" fmla="*/ 247 h 282"/>
                <a:gd name="T64" fmla="*/ 160 w 194"/>
                <a:gd name="T65" fmla="*/ 255 h 282"/>
                <a:gd name="T66" fmla="*/ 151 w 194"/>
                <a:gd name="T67" fmla="*/ 262 h 282"/>
                <a:gd name="T68" fmla="*/ 141 w 194"/>
                <a:gd name="T69" fmla="*/ 269 h 282"/>
                <a:gd name="T70" fmla="*/ 129 w 194"/>
                <a:gd name="T71" fmla="*/ 274 h 282"/>
                <a:gd name="T72" fmla="*/ 115 w 194"/>
                <a:gd name="T73" fmla="*/ 277 h 282"/>
                <a:gd name="T74" fmla="*/ 100 w 194"/>
                <a:gd name="T75" fmla="*/ 280 h 282"/>
                <a:gd name="T76" fmla="*/ 84 w 194"/>
                <a:gd name="T77" fmla="*/ 282 h 282"/>
                <a:gd name="T78" fmla="*/ 65 w 194"/>
                <a:gd name="T79" fmla="*/ 282 h 282"/>
                <a:gd name="T80" fmla="*/ 65 w 194"/>
                <a:gd name="T81" fmla="*/ 282 h 282"/>
                <a:gd name="T82" fmla="*/ 42 w 194"/>
                <a:gd name="T83" fmla="*/ 281 h 282"/>
                <a:gd name="T84" fmla="*/ 20 w 194"/>
                <a:gd name="T85" fmla="*/ 280 h 282"/>
                <a:gd name="T86" fmla="*/ 0 w 194"/>
                <a:gd name="T87" fmla="*/ 278 h 282"/>
                <a:gd name="T88" fmla="*/ 0 w 194"/>
                <a:gd name="T89" fmla="*/ 7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94" h="282">
                  <a:moveTo>
                    <a:pt x="0" y="7"/>
                  </a:moveTo>
                  <a:lnTo>
                    <a:pt x="0" y="7"/>
                  </a:lnTo>
                  <a:lnTo>
                    <a:pt x="14" y="4"/>
                  </a:lnTo>
                  <a:lnTo>
                    <a:pt x="31" y="2"/>
                  </a:lnTo>
                  <a:lnTo>
                    <a:pt x="52" y="0"/>
                  </a:lnTo>
                  <a:lnTo>
                    <a:pt x="73" y="0"/>
                  </a:lnTo>
                  <a:lnTo>
                    <a:pt x="73" y="0"/>
                  </a:lnTo>
                  <a:lnTo>
                    <a:pt x="87" y="0"/>
                  </a:lnTo>
                  <a:lnTo>
                    <a:pt x="98" y="1"/>
                  </a:lnTo>
                  <a:lnTo>
                    <a:pt x="110" y="4"/>
                  </a:lnTo>
                  <a:lnTo>
                    <a:pt x="121" y="7"/>
                  </a:lnTo>
                  <a:lnTo>
                    <a:pt x="132" y="11"/>
                  </a:lnTo>
                  <a:lnTo>
                    <a:pt x="141" y="17"/>
                  </a:lnTo>
                  <a:lnTo>
                    <a:pt x="151" y="24"/>
                  </a:lnTo>
                  <a:lnTo>
                    <a:pt x="159" y="31"/>
                  </a:lnTo>
                  <a:lnTo>
                    <a:pt x="166" y="40"/>
                  </a:lnTo>
                  <a:lnTo>
                    <a:pt x="174" y="49"/>
                  </a:lnTo>
                  <a:lnTo>
                    <a:pt x="180" y="61"/>
                  </a:lnTo>
                  <a:lnTo>
                    <a:pt x="185" y="74"/>
                  </a:lnTo>
                  <a:lnTo>
                    <a:pt x="189" y="88"/>
                  </a:lnTo>
                  <a:lnTo>
                    <a:pt x="192" y="103"/>
                  </a:lnTo>
                  <a:lnTo>
                    <a:pt x="193" y="119"/>
                  </a:lnTo>
                  <a:lnTo>
                    <a:pt x="194" y="138"/>
                  </a:lnTo>
                  <a:lnTo>
                    <a:pt x="194" y="138"/>
                  </a:lnTo>
                  <a:lnTo>
                    <a:pt x="194" y="155"/>
                  </a:lnTo>
                  <a:lnTo>
                    <a:pt x="193" y="172"/>
                  </a:lnTo>
                  <a:lnTo>
                    <a:pt x="191" y="187"/>
                  </a:lnTo>
                  <a:lnTo>
                    <a:pt x="188" y="202"/>
                  </a:lnTo>
                  <a:lnTo>
                    <a:pt x="185" y="215"/>
                  </a:lnTo>
                  <a:lnTo>
                    <a:pt x="181" y="226"/>
                  </a:lnTo>
                  <a:lnTo>
                    <a:pt x="175" y="238"/>
                  </a:lnTo>
                  <a:lnTo>
                    <a:pt x="168" y="247"/>
                  </a:lnTo>
                  <a:lnTo>
                    <a:pt x="160" y="255"/>
                  </a:lnTo>
                  <a:lnTo>
                    <a:pt x="151" y="262"/>
                  </a:lnTo>
                  <a:lnTo>
                    <a:pt x="141" y="269"/>
                  </a:lnTo>
                  <a:lnTo>
                    <a:pt x="129" y="274"/>
                  </a:lnTo>
                  <a:lnTo>
                    <a:pt x="115" y="277"/>
                  </a:lnTo>
                  <a:lnTo>
                    <a:pt x="100" y="280"/>
                  </a:lnTo>
                  <a:lnTo>
                    <a:pt x="84" y="282"/>
                  </a:lnTo>
                  <a:lnTo>
                    <a:pt x="65" y="282"/>
                  </a:lnTo>
                  <a:lnTo>
                    <a:pt x="65" y="282"/>
                  </a:lnTo>
                  <a:lnTo>
                    <a:pt x="42" y="281"/>
                  </a:lnTo>
                  <a:lnTo>
                    <a:pt x="20" y="280"/>
                  </a:lnTo>
                  <a:lnTo>
                    <a:pt x="0" y="278"/>
                  </a:lnTo>
                  <a:lnTo>
                    <a:pt x="0" y="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52" name="Freeform 15"/>
            <p:cNvSpPr>
              <a:spLocks/>
            </p:cNvSpPr>
            <p:nvPr userDrawn="1"/>
          </p:nvSpPr>
          <p:spPr bwMode="auto">
            <a:xfrm>
              <a:off x="5035" y="3974"/>
              <a:ext cx="97" cy="107"/>
            </a:xfrm>
            <a:custGeom>
              <a:avLst/>
              <a:gdLst>
                <a:gd name="T0" fmla="*/ 171 w 385"/>
                <a:gd name="T1" fmla="*/ 0 h 428"/>
                <a:gd name="T2" fmla="*/ 171 w 385"/>
                <a:gd name="T3" fmla="*/ 0 h 428"/>
                <a:gd name="T4" fmla="*/ 150 w 385"/>
                <a:gd name="T5" fmla="*/ 1 h 428"/>
                <a:gd name="T6" fmla="*/ 129 w 385"/>
                <a:gd name="T7" fmla="*/ 2 h 428"/>
                <a:gd name="T8" fmla="*/ 106 w 385"/>
                <a:gd name="T9" fmla="*/ 4 h 428"/>
                <a:gd name="T10" fmla="*/ 83 w 385"/>
                <a:gd name="T11" fmla="*/ 7 h 428"/>
                <a:gd name="T12" fmla="*/ 60 w 385"/>
                <a:gd name="T13" fmla="*/ 10 h 428"/>
                <a:gd name="T14" fmla="*/ 39 w 385"/>
                <a:gd name="T15" fmla="*/ 14 h 428"/>
                <a:gd name="T16" fmla="*/ 18 w 385"/>
                <a:gd name="T17" fmla="*/ 20 h 428"/>
                <a:gd name="T18" fmla="*/ 0 w 385"/>
                <a:gd name="T19" fmla="*/ 26 h 428"/>
                <a:gd name="T20" fmla="*/ 0 w 385"/>
                <a:gd name="T21" fmla="*/ 415 h 428"/>
                <a:gd name="T22" fmla="*/ 0 w 385"/>
                <a:gd name="T23" fmla="*/ 415 h 428"/>
                <a:gd name="T24" fmla="*/ 15 w 385"/>
                <a:gd name="T25" fmla="*/ 418 h 428"/>
                <a:gd name="T26" fmla="*/ 34 w 385"/>
                <a:gd name="T27" fmla="*/ 420 h 428"/>
                <a:gd name="T28" fmla="*/ 73 w 385"/>
                <a:gd name="T29" fmla="*/ 424 h 428"/>
                <a:gd name="T30" fmla="*/ 116 w 385"/>
                <a:gd name="T31" fmla="*/ 427 h 428"/>
                <a:gd name="T32" fmla="*/ 155 w 385"/>
                <a:gd name="T33" fmla="*/ 428 h 428"/>
                <a:gd name="T34" fmla="*/ 155 w 385"/>
                <a:gd name="T35" fmla="*/ 428 h 428"/>
                <a:gd name="T36" fmla="*/ 186 w 385"/>
                <a:gd name="T37" fmla="*/ 427 h 428"/>
                <a:gd name="T38" fmla="*/ 212 w 385"/>
                <a:gd name="T39" fmla="*/ 425 h 428"/>
                <a:gd name="T40" fmla="*/ 238 w 385"/>
                <a:gd name="T41" fmla="*/ 421 h 428"/>
                <a:gd name="T42" fmla="*/ 261 w 385"/>
                <a:gd name="T43" fmla="*/ 415 h 428"/>
                <a:gd name="T44" fmla="*/ 282 w 385"/>
                <a:gd name="T45" fmla="*/ 408 h 428"/>
                <a:gd name="T46" fmla="*/ 301 w 385"/>
                <a:gd name="T47" fmla="*/ 399 h 428"/>
                <a:gd name="T48" fmla="*/ 309 w 385"/>
                <a:gd name="T49" fmla="*/ 394 h 428"/>
                <a:gd name="T50" fmla="*/ 318 w 385"/>
                <a:gd name="T51" fmla="*/ 389 h 428"/>
                <a:gd name="T52" fmla="*/ 326 w 385"/>
                <a:gd name="T53" fmla="*/ 383 h 428"/>
                <a:gd name="T54" fmla="*/ 333 w 385"/>
                <a:gd name="T55" fmla="*/ 377 h 428"/>
                <a:gd name="T56" fmla="*/ 339 w 385"/>
                <a:gd name="T57" fmla="*/ 369 h 428"/>
                <a:gd name="T58" fmla="*/ 345 w 385"/>
                <a:gd name="T59" fmla="*/ 362 h 428"/>
                <a:gd name="T60" fmla="*/ 351 w 385"/>
                <a:gd name="T61" fmla="*/ 355 h 428"/>
                <a:gd name="T62" fmla="*/ 356 w 385"/>
                <a:gd name="T63" fmla="*/ 347 h 428"/>
                <a:gd name="T64" fmla="*/ 361 w 385"/>
                <a:gd name="T65" fmla="*/ 337 h 428"/>
                <a:gd name="T66" fmla="*/ 366 w 385"/>
                <a:gd name="T67" fmla="*/ 329 h 428"/>
                <a:gd name="T68" fmla="*/ 373 w 385"/>
                <a:gd name="T69" fmla="*/ 309 h 428"/>
                <a:gd name="T70" fmla="*/ 378 w 385"/>
                <a:gd name="T71" fmla="*/ 287 h 428"/>
                <a:gd name="T72" fmla="*/ 382 w 385"/>
                <a:gd name="T73" fmla="*/ 264 h 428"/>
                <a:gd name="T74" fmla="*/ 384 w 385"/>
                <a:gd name="T75" fmla="*/ 239 h 428"/>
                <a:gd name="T76" fmla="*/ 385 w 385"/>
                <a:gd name="T77" fmla="*/ 211 h 428"/>
                <a:gd name="T78" fmla="*/ 385 w 385"/>
                <a:gd name="T79" fmla="*/ 211 h 428"/>
                <a:gd name="T80" fmla="*/ 384 w 385"/>
                <a:gd name="T81" fmla="*/ 187 h 428"/>
                <a:gd name="T82" fmla="*/ 381 w 385"/>
                <a:gd name="T83" fmla="*/ 164 h 428"/>
                <a:gd name="T84" fmla="*/ 377 w 385"/>
                <a:gd name="T85" fmla="*/ 143 h 428"/>
                <a:gd name="T86" fmla="*/ 371 w 385"/>
                <a:gd name="T87" fmla="*/ 122 h 428"/>
                <a:gd name="T88" fmla="*/ 363 w 385"/>
                <a:gd name="T89" fmla="*/ 104 h 428"/>
                <a:gd name="T90" fmla="*/ 352 w 385"/>
                <a:gd name="T91" fmla="*/ 86 h 428"/>
                <a:gd name="T92" fmla="*/ 341 w 385"/>
                <a:gd name="T93" fmla="*/ 71 h 428"/>
                <a:gd name="T94" fmla="*/ 328 w 385"/>
                <a:gd name="T95" fmla="*/ 57 h 428"/>
                <a:gd name="T96" fmla="*/ 314 w 385"/>
                <a:gd name="T97" fmla="*/ 43 h 428"/>
                <a:gd name="T98" fmla="*/ 297 w 385"/>
                <a:gd name="T99" fmla="*/ 32 h 428"/>
                <a:gd name="T100" fmla="*/ 280 w 385"/>
                <a:gd name="T101" fmla="*/ 23 h 428"/>
                <a:gd name="T102" fmla="*/ 260 w 385"/>
                <a:gd name="T103" fmla="*/ 14 h 428"/>
                <a:gd name="T104" fmla="*/ 240 w 385"/>
                <a:gd name="T105" fmla="*/ 8 h 428"/>
                <a:gd name="T106" fmla="*/ 218 w 385"/>
                <a:gd name="T107" fmla="*/ 4 h 428"/>
                <a:gd name="T108" fmla="*/ 195 w 385"/>
                <a:gd name="T109" fmla="*/ 1 h 428"/>
                <a:gd name="T110" fmla="*/ 171 w 385"/>
                <a:gd name="T111" fmla="*/ 0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85" h="428">
                  <a:moveTo>
                    <a:pt x="171" y="0"/>
                  </a:moveTo>
                  <a:lnTo>
                    <a:pt x="171" y="0"/>
                  </a:lnTo>
                  <a:lnTo>
                    <a:pt x="150" y="1"/>
                  </a:lnTo>
                  <a:lnTo>
                    <a:pt x="129" y="2"/>
                  </a:lnTo>
                  <a:lnTo>
                    <a:pt x="106" y="4"/>
                  </a:lnTo>
                  <a:lnTo>
                    <a:pt x="83" y="7"/>
                  </a:lnTo>
                  <a:lnTo>
                    <a:pt x="60" y="10"/>
                  </a:lnTo>
                  <a:lnTo>
                    <a:pt x="39" y="14"/>
                  </a:lnTo>
                  <a:lnTo>
                    <a:pt x="18" y="20"/>
                  </a:lnTo>
                  <a:lnTo>
                    <a:pt x="0" y="26"/>
                  </a:lnTo>
                  <a:lnTo>
                    <a:pt x="0" y="415"/>
                  </a:lnTo>
                  <a:lnTo>
                    <a:pt x="0" y="415"/>
                  </a:lnTo>
                  <a:lnTo>
                    <a:pt x="15" y="418"/>
                  </a:lnTo>
                  <a:lnTo>
                    <a:pt x="34" y="420"/>
                  </a:lnTo>
                  <a:lnTo>
                    <a:pt x="73" y="424"/>
                  </a:lnTo>
                  <a:lnTo>
                    <a:pt x="116" y="427"/>
                  </a:lnTo>
                  <a:lnTo>
                    <a:pt x="155" y="428"/>
                  </a:lnTo>
                  <a:lnTo>
                    <a:pt x="155" y="428"/>
                  </a:lnTo>
                  <a:lnTo>
                    <a:pt x="186" y="427"/>
                  </a:lnTo>
                  <a:lnTo>
                    <a:pt x="212" y="425"/>
                  </a:lnTo>
                  <a:lnTo>
                    <a:pt x="238" y="421"/>
                  </a:lnTo>
                  <a:lnTo>
                    <a:pt x="261" y="415"/>
                  </a:lnTo>
                  <a:lnTo>
                    <a:pt x="282" y="408"/>
                  </a:lnTo>
                  <a:lnTo>
                    <a:pt x="301" y="399"/>
                  </a:lnTo>
                  <a:lnTo>
                    <a:pt x="309" y="394"/>
                  </a:lnTo>
                  <a:lnTo>
                    <a:pt x="318" y="389"/>
                  </a:lnTo>
                  <a:lnTo>
                    <a:pt x="326" y="383"/>
                  </a:lnTo>
                  <a:lnTo>
                    <a:pt x="333" y="377"/>
                  </a:lnTo>
                  <a:lnTo>
                    <a:pt x="339" y="369"/>
                  </a:lnTo>
                  <a:lnTo>
                    <a:pt x="345" y="362"/>
                  </a:lnTo>
                  <a:lnTo>
                    <a:pt x="351" y="355"/>
                  </a:lnTo>
                  <a:lnTo>
                    <a:pt x="356" y="347"/>
                  </a:lnTo>
                  <a:lnTo>
                    <a:pt x="361" y="337"/>
                  </a:lnTo>
                  <a:lnTo>
                    <a:pt x="366" y="329"/>
                  </a:lnTo>
                  <a:lnTo>
                    <a:pt x="373" y="309"/>
                  </a:lnTo>
                  <a:lnTo>
                    <a:pt x="378" y="287"/>
                  </a:lnTo>
                  <a:lnTo>
                    <a:pt x="382" y="264"/>
                  </a:lnTo>
                  <a:lnTo>
                    <a:pt x="384" y="239"/>
                  </a:lnTo>
                  <a:lnTo>
                    <a:pt x="385" y="211"/>
                  </a:lnTo>
                  <a:lnTo>
                    <a:pt x="385" y="211"/>
                  </a:lnTo>
                  <a:lnTo>
                    <a:pt x="384" y="187"/>
                  </a:lnTo>
                  <a:lnTo>
                    <a:pt x="381" y="164"/>
                  </a:lnTo>
                  <a:lnTo>
                    <a:pt x="377" y="143"/>
                  </a:lnTo>
                  <a:lnTo>
                    <a:pt x="371" y="122"/>
                  </a:lnTo>
                  <a:lnTo>
                    <a:pt x="363" y="104"/>
                  </a:lnTo>
                  <a:lnTo>
                    <a:pt x="352" y="86"/>
                  </a:lnTo>
                  <a:lnTo>
                    <a:pt x="341" y="71"/>
                  </a:lnTo>
                  <a:lnTo>
                    <a:pt x="328" y="57"/>
                  </a:lnTo>
                  <a:lnTo>
                    <a:pt x="314" y="43"/>
                  </a:lnTo>
                  <a:lnTo>
                    <a:pt x="297" y="32"/>
                  </a:lnTo>
                  <a:lnTo>
                    <a:pt x="280" y="23"/>
                  </a:lnTo>
                  <a:lnTo>
                    <a:pt x="260" y="14"/>
                  </a:lnTo>
                  <a:lnTo>
                    <a:pt x="240" y="8"/>
                  </a:lnTo>
                  <a:lnTo>
                    <a:pt x="218" y="4"/>
                  </a:lnTo>
                  <a:lnTo>
                    <a:pt x="195" y="1"/>
                  </a:lnTo>
                  <a:lnTo>
                    <a:pt x="17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</p:grpSp>
      <p:cxnSp>
        <p:nvCxnSpPr>
          <p:cNvPr id="124" name="Conector recto 14"/>
          <p:cNvCxnSpPr/>
          <p:nvPr userDrawn="1"/>
        </p:nvCxnSpPr>
        <p:spPr>
          <a:xfrm flipH="1">
            <a:off x="1831508" y="1049500"/>
            <a:ext cx="3528394" cy="0"/>
          </a:xfrm>
          <a:prstGeom prst="line">
            <a:avLst/>
          </a:prstGeom>
          <a:ln w="12700" cmpd="sng">
            <a:solidFill>
              <a:schemeClr val="tx2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67300214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ig pho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06401" y="413790"/>
            <a:ext cx="10071100" cy="580948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GB" dirty="0"/>
          </a:p>
        </p:txBody>
      </p:sp>
      <p:sp>
        <p:nvSpPr>
          <p:cNvPr id="4" name="Picture Placeholder 3"/>
          <p:cNvSpPr>
            <a:spLocks noGrp="1"/>
          </p:cNvSpPr>
          <p:nvPr>
            <p:ph type="pic" sz="quarter" idx="10"/>
          </p:nvPr>
        </p:nvSpPr>
        <p:spPr>
          <a:xfrm>
            <a:off x="492124" y="1511300"/>
            <a:ext cx="10302876" cy="4276724"/>
          </a:xfrm>
          <a:solidFill>
            <a:schemeClr val="bg2"/>
          </a:solidFill>
        </p:spPr>
        <p:txBody>
          <a:bodyPr>
            <a:normAutofit/>
          </a:bodyPr>
          <a:lstStyle>
            <a:lvl1pPr marL="0" indent="0" algn="ctr">
              <a:buNone/>
              <a:defRPr sz="1800"/>
            </a:lvl1pPr>
          </a:lstStyle>
          <a:p>
            <a:r>
              <a:rPr lang="en-US" smtClean="0"/>
              <a:t>Click icon to add picture</a:t>
            </a:r>
            <a:endParaRPr lang="da-DK" dirty="0"/>
          </a:p>
        </p:txBody>
      </p:sp>
      <p:sp>
        <p:nvSpPr>
          <p:cNvPr id="38" name="Rectangle 10"/>
          <p:cNvSpPr txBox="1">
            <a:spLocks noChangeArrowheads="1"/>
          </p:cNvSpPr>
          <p:nvPr userDrawn="1"/>
        </p:nvSpPr>
        <p:spPr>
          <a:xfrm>
            <a:off x="407668" y="6069048"/>
            <a:ext cx="2232402" cy="273007"/>
          </a:xfrm>
          <a:prstGeom prst="rect">
            <a:avLst/>
          </a:prstGeom>
          <a:ln/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l" defTabSz="914400" rtl="0" eaLnBrk="1" latinLnBrk="0" hangingPunct="1">
              <a:defRPr sz="900" kern="1200">
                <a:solidFill>
                  <a:schemeClr val="accent6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en-GB" dirty="0" smtClean="0">
                <a:solidFill>
                  <a:srgbClr val="D7D2CB">
                    <a:lumMod val="50000"/>
                  </a:srgbClr>
                </a:solidFill>
              </a:rPr>
              <a:t>Page  </a:t>
            </a:r>
            <a:fld id="{4A1B87DD-86B5-48CA-9454-66C05345144F}" type="slidenum">
              <a:rPr lang="en-GB" smtClean="0">
                <a:solidFill>
                  <a:srgbClr val="D7D2CB">
                    <a:lumMod val="50000"/>
                  </a:srgbClr>
                </a:solidFill>
              </a:rPr>
              <a:pPr>
                <a:defRPr/>
              </a:pPr>
              <a:t>‹#›</a:t>
            </a:fld>
            <a:endParaRPr lang="en-GB" dirty="0">
              <a:solidFill>
                <a:srgbClr val="D7D2CB">
                  <a:lumMod val="50000"/>
                </a:srgbClr>
              </a:solidFill>
            </a:endParaRPr>
          </a:p>
        </p:txBody>
      </p:sp>
      <p:sp>
        <p:nvSpPr>
          <p:cNvPr id="39" name="Text Placeholder 5"/>
          <p:cNvSpPr>
            <a:spLocks noGrp="1"/>
          </p:cNvSpPr>
          <p:nvPr>
            <p:ph type="body" sz="quarter" idx="11" hasCustomPrompt="1"/>
          </p:nvPr>
        </p:nvSpPr>
        <p:spPr>
          <a:xfrm>
            <a:off x="406401" y="994738"/>
            <a:ext cx="10071100" cy="408612"/>
          </a:xfrm>
        </p:spPr>
        <p:txBody>
          <a:bodyPr lIns="61200" rIns="0">
            <a:noAutofit/>
          </a:bodyPr>
          <a:lstStyle>
            <a:lvl1pPr marL="0" indent="0">
              <a:buFont typeface="Arial" pitchFamily="34" charset="0"/>
              <a:buNone/>
              <a:defRPr sz="1800">
                <a:solidFill>
                  <a:schemeClr val="tx2"/>
                </a:solidFill>
              </a:defRPr>
            </a:lvl1pPr>
            <a:lvl2pPr marL="457200" indent="0">
              <a:buNone/>
              <a:defRPr>
                <a:solidFill>
                  <a:schemeClr val="tx2"/>
                </a:solidFill>
              </a:defRPr>
            </a:lvl2pPr>
            <a:lvl3pPr marL="914400" indent="0">
              <a:buNone/>
              <a:defRPr>
                <a:solidFill>
                  <a:schemeClr val="tx2"/>
                </a:solidFill>
              </a:defRPr>
            </a:lvl3pPr>
            <a:lvl4pPr marL="1371600" indent="0">
              <a:buNone/>
              <a:defRPr>
                <a:solidFill>
                  <a:schemeClr val="tx2"/>
                </a:solidFill>
              </a:defRPr>
            </a:lvl4pPr>
            <a:lvl5pPr marL="1828800" indent="0">
              <a:buNone/>
              <a:defRPr>
                <a:solidFill>
                  <a:schemeClr val="tx2"/>
                </a:solidFill>
              </a:defRPr>
            </a:lvl5pPr>
          </a:lstStyle>
          <a:p>
            <a:pPr lvl="0"/>
            <a:r>
              <a:rPr lang="en-GB" noProof="0" dirty="0" smtClean="0"/>
              <a:t>Subtitle</a:t>
            </a: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2"/>
          </p:nvPr>
        </p:nvSpPr>
        <p:spPr/>
        <p:txBody>
          <a:bodyPr/>
          <a:lstStyle/>
          <a:p>
            <a:r>
              <a:rPr lang="en-GB" dirty="0" smtClean="0"/>
              <a:t>© 2014 Amadeus IT Group SA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113906752"/>
      </p:ext>
    </p:extLst>
  </p:cSld>
  <p:clrMapOvr>
    <a:masterClrMapping/>
  </p:clrMapOvr>
</p:sldLayout>
</file>

<file path=ppt/slideLayouts/slideLayout1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and two photo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06401" y="413790"/>
            <a:ext cx="10071100" cy="580948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GB" dirty="0"/>
          </a:p>
        </p:txBody>
      </p:sp>
      <p:sp>
        <p:nvSpPr>
          <p:cNvPr id="38" name="Rectangle 10"/>
          <p:cNvSpPr txBox="1">
            <a:spLocks noChangeArrowheads="1"/>
          </p:cNvSpPr>
          <p:nvPr userDrawn="1"/>
        </p:nvSpPr>
        <p:spPr>
          <a:xfrm>
            <a:off x="407668" y="6069048"/>
            <a:ext cx="2232402" cy="273007"/>
          </a:xfrm>
          <a:prstGeom prst="rect">
            <a:avLst/>
          </a:prstGeom>
          <a:ln/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l" defTabSz="914400" rtl="0" eaLnBrk="1" latinLnBrk="0" hangingPunct="1">
              <a:defRPr sz="900" kern="1200">
                <a:solidFill>
                  <a:schemeClr val="accent6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en-GB" dirty="0" smtClean="0">
                <a:solidFill>
                  <a:srgbClr val="D7D2CB">
                    <a:lumMod val="50000"/>
                  </a:srgbClr>
                </a:solidFill>
              </a:rPr>
              <a:t>Page  </a:t>
            </a:r>
            <a:fld id="{4A1B87DD-86B5-48CA-9454-66C05345144F}" type="slidenum">
              <a:rPr lang="en-GB" smtClean="0">
                <a:solidFill>
                  <a:srgbClr val="D7D2CB">
                    <a:lumMod val="50000"/>
                  </a:srgbClr>
                </a:solidFill>
              </a:rPr>
              <a:pPr>
                <a:defRPr/>
              </a:pPr>
              <a:t>‹#›</a:t>
            </a:fld>
            <a:endParaRPr lang="en-GB" dirty="0">
              <a:solidFill>
                <a:srgbClr val="D7D2CB">
                  <a:lumMod val="50000"/>
                </a:srgbClr>
              </a:solidFill>
            </a:endParaRPr>
          </a:p>
        </p:txBody>
      </p:sp>
      <p:sp>
        <p:nvSpPr>
          <p:cNvPr id="39" name="Text Placeholder 5"/>
          <p:cNvSpPr>
            <a:spLocks noGrp="1"/>
          </p:cNvSpPr>
          <p:nvPr>
            <p:ph type="body" sz="quarter" idx="11" hasCustomPrompt="1"/>
          </p:nvPr>
        </p:nvSpPr>
        <p:spPr>
          <a:xfrm>
            <a:off x="406412" y="994738"/>
            <a:ext cx="10075191" cy="408612"/>
          </a:xfrm>
        </p:spPr>
        <p:txBody>
          <a:bodyPr lIns="61200" rIns="0">
            <a:noAutofit/>
          </a:bodyPr>
          <a:lstStyle>
            <a:lvl1pPr marL="0" indent="0">
              <a:buFont typeface="Arial" pitchFamily="34" charset="0"/>
              <a:buNone/>
              <a:defRPr sz="1800">
                <a:solidFill>
                  <a:schemeClr val="tx2"/>
                </a:solidFill>
              </a:defRPr>
            </a:lvl1pPr>
            <a:lvl2pPr marL="457200" indent="0">
              <a:buNone/>
              <a:defRPr>
                <a:solidFill>
                  <a:schemeClr val="tx2"/>
                </a:solidFill>
              </a:defRPr>
            </a:lvl2pPr>
            <a:lvl3pPr marL="914400" indent="0">
              <a:buNone/>
              <a:defRPr>
                <a:solidFill>
                  <a:schemeClr val="tx2"/>
                </a:solidFill>
              </a:defRPr>
            </a:lvl3pPr>
            <a:lvl4pPr marL="1371600" indent="0">
              <a:buNone/>
              <a:defRPr>
                <a:solidFill>
                  <a:schemeClr val="tx2"/>
                </a:solidFill>
              </a:defRPr>
            </a:lvl4pPr>
            <a:lvl5pPr marL="1828800" indent="0">
              <a:buNone/>
              <a:defRPr>
                <a:solidFill>
                  <a:schemeClr val="tx2"/>
                </a:solidFill>
              </a:defRPr>
            </a:lvl5pPr>
          </a:lstStyle>
          <a:p>
            <a:pPr lvl="0"/>
            <a:r>
              <a:rPr lang="en-GB" noProof="0" dirty="0" smtClean="0"/>
              <a:t>Subtitle</a:t>
            </a:r>
          </a:p>
        </p:txBody>
      </p:sp>
      <p:sp>
        <p:nvSpPr>
          <p:cNvPr id="43" name="Content Placeholder 2"/>
          <p:cNvSpPr>
            <a:spLocks noGrp="1"/>
          </p:cNvSpPr>
          <p:nvPr>
            <p:ph idx="1"/>
          </p:nvPr>
        </p:nvSpPr>
        <p:spPr>
          <a:xfrm>
            <a:off x="406406" y="1512041"/>
            <a:ext cx="5095641" cy="4276616"/>
          </a:xfrm>
        </p:spPr>
        <p:txBody>
          <a:bodyPr>
            <a:noAutofit/>
          </a:bodyPr>
          <a:lstStyle>
            <a:lvl1pPr marL="252000" indent="-252000">
              <a:defRPr sz="2000" baseline="0">
                <a:solidFill>
                  <a:schemeClr val="tx1"/>
                </a:solidFill>
              </a:defRPr>
            </a:lvl1pPr>
            <a:lvl2pPr marL="468000">
              <a:defRPr>
                <a:solidFill>
                  <a:schemeClr val="tx1"/>
                </a:solidFill>
              </a:defRPr>
            </a:lvl2pPr>
            <a:lvl3pPr marL="666000">
              <a:defRPr>
                <a:solidFill>
                  <a:schemeClr val="tx1"/>
                </a:solidFill>
              </a:defRPr>
            </a:lvl3pPr>
            <a:lvl4pPr marL="846000">
              <a:defRPr>
                <a:solidFill>
                  <a:schemeClr val="tx1"/>
                </a:solidFill>
              </a:defRPr>
            </a:lvl4pPr>
            <a:lvl5pPr>
              <a:defRPr>
                <a:solidFill>
                  <a:srgbClr val="4D4D4D"/>
                </a:solidFill>
              </a:defRPr>
            </a:lvl5pPr>
          </a:lstStyle>
          <a:p>
            <a:pPr lvl="0"/>
            <a:r>
              <a:rPr lang="en-US" noProof="0" smtClean="0"/>
              <a:t>Click to edit Master text styles</a:t>
            </a:r>
          </a:p>
          <a:p>
            <a:pPr lvl="1"/>
            <a:r>
              <a:rPr lang="en-US" noProof="0" smtClean="0"/>
              <a:t>Second level</a:t>
            </a:r>
          </a:p>
          <a:p>
            <a:pPr lvl="2"/>
            <a:r>
              <a:rPr lang="en-US" noProof="0" smtClean="0"/>
              <a:t>Third level</a:t>
            </a:r>
          </a:p>
          <a:p>
            <a:pPr lvl="3"/>
            <a:r>
              <a:rPr lang="en-US" noProof="0" smtClean="0"/>
              <a:t>Fourth level</a:t>
            </a:r>
          </a:p>
        </p:txBody>
      </p:sp>
      <p:sp>
        <p:nvSpPr>
          <p:cNvPr id="46" name="Picture Placeholder 3"/>
          <p:cNvSpPr>
            <a:spLocks noGrp="1"/>
          </p:cNvSpPr>
          <p:nvPr>
            <p:ph type="pic" sz="quarter" idx="10"/>
          </p:nvPr>
        </p:nvSpPr>
        <p:spPr>
          <a:xfrm>
            <a:off x="5782839" y="1512041"/>
            <a:ext cx="5011200" cy="1872000"/>
          </a:xfrm>
          <a:solidFill>
            <a:schemeClr val="accent6"/>
          </a:solidFill>
        </p:spPr>
        <p:txBody>
          <a:bodyPr>
            <a:normAutofit/>
          </a:bodyPr>
          <a:lstStyle>
            <a:lvl1pPr marL="0" indent="0" algn="ctr">
              <a:buNone/>
              <a:defRPr sz="1800"/>
            </a:lvl1pPr>
          </a:lstStyle>
          <a:p>
            <a:r>
              <a:rPr lang="en-US" smtClean="0"/>
              <a:t>Click icon to add picture</a:t>
            </a:r>
            <a:endParaRPr lang="da-DK" dirty="0"/>
          </a:p>
        </p:txBody>
      </p:sp>
      <p:sp>
        <p:nvSpPr>
          <p:cNvPr id="47" name="Content Placeholder 4"/>
          <p:cNvSpPr>
            <a:spLocks noGrp="1"/>
          </p:cNvSpPr>
          <p:nvPr>
            <p:ph sz="quarter" idx="12" hasCustomPrompt="1"/>
          </p:nvPr>
        </p:nvSpPr>
        <p:spPr>
          <a:xfrm>
            <a:off x="5782839" y="3396569"/>
            <a:ext cx="5011200" cy="234000"/>
          </a:xfrm>
        </p:spPr>
        <p:txBody>
          <a:bodyPr lIns="0" tIns="36000" rIns="0" bIns="0">
            <a:noAutofit/>
          </a:bodyPr>
          <a:lstStyle>
            <a:lvl1pPr marL="0" indent="0">
              <a:buFontTx/>
              <a:buNone/>
              <a:defRPr sz="900"/>
            </a:lvl1pPr>
          </a:lstStyle>
          <a:p>
            <a:pPr lvl="0"/>
            <a:r>
              <a:rPr lang="en-GB" dirty="0" smtClean="0"/>
              <a:t>Insert caption</a:t>
            </a:r>
          </a:p>
        </p:txBody>
      </p:sp>
      <p:sp>
        <p:nvSpPr>
          <p:cNvPr id="48" name="Picture Placeholder 3"/>
          <p:cNvSpPr>
            <a:spLocks noGrp="1"/>
          </p:cNvSpPr>
          <p:nvPr>
            <p:ph type="pic" sz="quarter" idx="13"/>
          </p:nvPr>
        </p:nvSpPr>
        <p:spPr>
          <a:xfrm>
            <a:off x="5782839" y="3744143"/>
            <a:ext cx="5011200" cy="1872000"/>
          </a:xfrm>
          <a:solidFill>
            <a:schemeClr val="accent6"/>
          </a:solidFill>
        </p:spPr>
        <p:txBody>
          <a:bodyPr>
            <a:normAutofit/>
          </a:bodyPr>
          <a:lstStyle>
            <a:lvl1pPr marL="0" indent="0" algn="ctr">
              <a:buNone/>
              <a:defRPr sz="1800"/>
            </a:lvl1pPr>
          </a:lstStyle>
          <a:p>
            <a:r>
              <a:rPr lang="en-US" smtClean="0"/>
              <a:t>Click icon to add picture</a:t>
            </a:r>
            <a:endParaRPr lang="da-DK" dirty="0"/>
          </a:p>
        </p:txBody>
      </p:sp>
      <p:sp>
        <p:nvSpPr>
          <p:cNvPr id="49" name="Content Placeholder 4"/>
          <p:cNvSpPr>
            <a:spLocks noGrp="1"/>
          </p:cNvSpPr>
          <p:nvPr>
            <p:ph sz="quarter" idx="14" hasCustomPrompt="1"/>
          </p:nvPr>
        </p:nvSpPr>
        <p:spPr>
          <a:xfrm>
            <a:off x="5782839" y="5627518"/>
            <a:ext cx="5011200" cy="233627"/>
          </a:xfrm>
        </p:spPr>
        <p:txBody>
          <a:bodyPr lIns="0" tIns="36000" rIns="0" bIns="0">
            <a:noAutofit/>
          </a:bodyPr>
          <a:lstStyle>
            <a:lvl1pPr marL="0" indent="0">
              <a:buFontTx/>
              <a:buNone/>
              <a:defRPr sz="900"/>
            </a:lvl1pPr>
          </a:lstStyle>
          <a:p>
            <a:pPr lvl="0"/>
            <a:r>
              <a:rPr lang="en-GB" dirty="0" smtClean="0"/>
              <a:t>Insert caption</a:t>
            </a:r>
          </a:p>
        </p:txBody>
      </p:sp>
      <p:sp>
        <p:nvSpPr>
          <p:cNvPr id="54" name="Footer Placeholder 53"/>
          <p:cNvSpPr>
            <a:spLocks noGrp="1"/>
          </p:cNvSpPr>
          <p:nvPr>
            <p:ph type="ftr" sz="quarter" idx="15"/>
          </p:nvPr>
        </p:nvSpPr>
        <p:spPr/>
        <p:txBody>
          <a:bodyPr/>
          <a:lstStyle/>
          <a:p>
            <a:r>
              <a:rPr lang="en-GB" dirty="0" smtClean="0"/>
              <a:t>© 2014 Amadeus IT Group SA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563313205"/>
      </p:ext>
    </p:extLst>
  </p:cSld>
  <p:clrMapOvr>
    <a:masterClrMapping/>
  </p:clrMapOvr>
</p:sldLayout>
</file>

<file path=ppt/slideLayouts/slideLayout1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and four photo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06401" y="413790"/>
            <a:ext cx="10071100" cy="580948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GB" dirty="0"/>
          </a:p>
        </p:txBody>
      </p:sp>
      <p:sp>
        <p:nvSpPr>
          <p:cNvPr id="3" name="Text Placeholder 5"/>
          <p:cNvSpPr>
            <a:spLocks noGrp="1"/>
          </p:cNvSpPr>
          <p:nvPr>
            <p:ph type="body" sz="quarter" idx="11" hasCustomPrompt="1"/>
          </p:nvPr>
        </p:nvSpPr>
        <p:spPr>
          <a:xfrm>
            <a:off x="406401" y="994738"/>
            <a:ext cx="10071100" cy="408612"/>
          </a:xfrm>
        </p:spPr>
        <p:txBody>
          <a:bodyPr lIns="61200" rIns="0">
            <a:noAutofit/>
          </a:bodyPr>
          <a:lstStyle>
            <a:lvl1pPr marL="0" indent="0">
              <a:buFont typeface="Arial" pitchFamily="34" charset="0"/>
              <a:buNone/>
              <a:defRPr sz="1800">
                <a:solidFill>
                  <a:schemeClr val="tx2"/>
                </a:solidFill>
              </a:defRPr>
            </a:lvl1pPr>
            <a:lvl2pPr marL="457200" indent="0">
              <a:buNone/>
              <a:defRPr>
                <a:solidFill>
                  <a:schemeClr val="tx2"/>
                </a:solidFill>
              </a:defRPr>
            </a:lvl2pPr>
            <a:lvl3pPr marL="914400" indent="0">
              <a:buNone/>
              <a:defRPr>
                <a:solidFill>
                  <a:schemeClr val="tx2"/>
                </a:solidFill>
              </a:defRPr>
            </a:lvl3pPr>
            <a:lvl4pPr marL="1371600" indent="0">
              <a:buNone/>
              <a:defRPr>
                <a:solidFill>
                  <a:schemeClr val="tx2"/>
                </a:solidFill>
              </a:defRPr>
            </a:lvl4pPr>
            <a:lvl5pPr marL="1828800" indent="0">
              <a:buNone/>
              <a:defRPr>
                <a:solidFill>
                  <a:schemeClr val="tx2"/>
                </a:solidFill>
              </a:defRPr>
            </a:lvl5pPr>
          </a:lstStyle>
          <a:p>
            <a:pPr lvl="0"/>
            <a:r>
              <a:rPr lang="en-GB" noProof="0" dirty="0" smtClean="0"/>
              <a:t>Subtitle</a:t>
            </a:r>
          </a:p>
        </p:txBody>
      </p:sp>
      <p:sp>
        <p:nvSpPr>
          <p:cNvPr id="29" name="Content Placeholder 2"/>
          <p:cNvSpPr>
            <a:spLocks noGrp="1"/>
          </p:cNvSpPr>
          <p:nvPr>
            <p:ph idx="1"/>
          </p:nvPr>
        </p:nvSpPr>
        <p:spPr>
          <a:xfrm>
            <a:off x="406406" y="1512041"/>
            <a:ext cx="5095641" cy="4276616"/>
          </a:xfrm>
        </p:spPr>
        <p:txBody>
          <a:bodyPr>
            <a:noAutofit/>
          </a:bodyPr>
          <a:lstStyle>
            <a:lvl1pPr marL="252000" indent="-252000">
              <a:defRPr sz="2000" baseline="0">
                <a:solidFill>
                  <a:schemeClr val="tx1"/>
                </a:solidFill>
              </a:defRPr>
            </a:lvl1pPr>
            <a:lvl2pPr marL="468000">
              <a:defRPr>
                <a:solidFill>
                  <a:schemeClr val="tx1"/>
                </a:solidFill>
              </a:defRPr>
            </a:lvl2pPr>
            <a:lvl3pPr marL="666000">
              <a:defRPr>
                <a:solidFill>
                  <a:schemeClr val="tx1"/>
                </a:solidFill>
              </a:defRPr>
            </a:lvl3pPr>
            <a:lvl4pPr marL="846000">
              <a:defRPr>
                <a:solidFill>
                  <a:schemeClr val="tx1"/>
                </a:solidFill>
              </a:defRPr>
            </a:lvl4pPr>
            <a:lvl5pPr>
              <a:defRPr>
                <a:solidFill>
                  <a:srgbClr val="4D4D4D"/>
                </a:solidFill>
              </a:defRPr>
            </a:lvl5pPr>
          </a:lstStyle>
          <a:p>
            <a:pPr lvl="0"/>
            <a:r>
              <a:rPr lang="en-US" noProof="0" smtClean="0"/>
              <a:t>Click to edit Master text styles</a:t>
            </a:r>
          </a:p>
          <a:p>
            <a:pPr lvl="1"/>
            <a:r>
              <a:rPr lang="en-US" noProof="0" smtClean="0"/>
              <a:t>Second level</a:t>
            </a:r>
          </a:p>
          <a:p>
            <a:pPr lvl="2"/>
            <a:r>
              <a:rPr lang="en-US" noProof="0" smtClean="0"/>
              <a:t>Third level</a:t>
            </a:r>
          </a:p>
          <a:p>
            <a:pPr lvl="3"/>
            <a:r>
              <a:rPr lang="en-US" noProof="0" smtClean="0"/>
              <a:t>Fourth level</a:t>
            </a:r>
          </a:p>
        </p:txBody>
      </p:sp>
      <p:sp>
        <p:nvSpPr>
          <p:cNvPr id="51" name="Picture Placeholder 3"/>
          <p:cNvSpPr>
            <a:spLocks noGrp="1"/>
          </p:cNvSpPr>
          <p:nvPr>
            <p:ph type="pic" sz="quarter" idx="15"/>
          </p:nvPr>
        </p:nvSpPr>
        <p:spPr>
          <a:xfrm>
            <a:off x="8429184" y="1512041"/>
            <a:ext cx="2365199" cy="1872000"/>
          </a:xfrm>
          <a:solidFill>
            <a:schemeClr val="accent6"/>
          </a:solidFill>
        </p:spPr>
        <p:txBody>
          <a:bodyPr>
            <a:normAutofit/>
          </a:bodyPr>
          <a:lstStyle>
            <a:lvl1pPr marL="0" indent="0" algn="ctr">
              <a:buNone/>
              <a:defRPr sz="1600"/>
            </a:lvl1pPr>
          </a:lstStyle>
          <a:p>
            <a:r>
              <a:rPr lang="en-US" smtClean="0"/>
              <a:t>Click icon to add picture</a:t>
            </a:r>
            <a:endParaRPr lang="da-DK" dirty="0"/>
          </a:p>
        </p:txBody>
      </p:sp>
      <p:sp>
        <p:nvSpPr>
          <p:cNvPr id="52" name="Content Placeholder 4"/>
          <p:cNvSpPr>
            <a:spLocks noGrp="1"/>
          </p:cNvSpPr>
          <p:nvPr>
            <p:ph sz="quarter" idx="16" hasCustomPrompt="1"/>
          </p:nvPr>
        </p:nvSpPr>
        <p:spPr>
          <a:xfrm>
            <a:off x="8429184" y="3396569"/>
            <a:ext cx="2365199" cy="234000"/>
          </a:xfrm>
        </p:spPr>
        <p:txBody>
          <a:bodyPr lIns="0" tIns="36000" rIns="0" bIns="0">
            <a:noAutofit/>
          </a:bodyPr>
          <a:lstStyle>
            <a:lvl1pPr marL="0" indent="0">
              <a:buFontTx/>
              <a:buNone/>
              <a:defRPr sz="900"/>
            </a:lvl1pPr>
          </a:lstStyle>
          <a:p>
            <a:pPr lvl="0"/>
            <a:r>
              <a:rPr lang="en-GB" dirty="0" smtClean="0"/>
              <a:t>Insert caption</a:t>
            </a:r>
          </a:p>
        </p:txBody>
      </p:sp>
      <p:sp>
        <p:nvSpPr>
          <p:cNvPr id="55" name="Picture Placeholder 3"/>
          <p:cNvSpPr>
            <a:spLocks noGrp="1"/>
          </p:cNvSpPr>
          <p:nvPr>
            <p:ph type="pic" sz="quarter" idx="19"/>
          </p:nvPr>
        </p:nvSpPr>
        <p:spPr>
          <a:xfrm>
            <a:off x="8429184" y="3744000"/>
            <a:ext cx="2365199" cy="1872000"/>
          </a:xfrm>
          <a:solidFill>
            <a:schemeClr val="accent6"/>
          </a:solidFill>
        </p:spPr>
        <p:txBody>
          <a:bodyPr>
            <a:normAutofit/>
          </a:bodyPr>
          <a:lstStyle>
            <a:lvl1pPr marL="0" indent="0" algn="ctr">
              <a:buNone/>
              <a:defRPr sz="1600"/>
            </a:lvl1pPr>
          </a:lstStyle>
          <a:p>
            <a:r>
              <a:rPr lang="en-US" smtClean="0"/>
              <a:t>Click icon to add picture</a:t>
            </a:r>
            <a:endParaRPr lang="da-DK" dirty="0"/>
          </a:p>
        </p:txBody>
      </p:sp>
      <p:sp>
        <p:nvSpPr>
          <p:cNvPr id="56" name="Content Placeholder 4"/>
          <p:cNvSpPr>
            <a:spLocks noGrp="1"/>
          </p:cNvSpPr>
          <p:nvPr>
            <p:ph sz="quarter" idx="20" hasCustomPrompt="1"/>
          </p:nvPr>
        </p:nvSpPr>
        <p:spPr>
          <a:xfrm>
            <a:off x="8429184" y="5626800"/>
            <a:ext cx="2365199" cy="234000"/>
          </a:xfrm>
        </p:spPr>
        <p:txBody>
          <a:bodyPr lIns="0" tIns="36000" rIns="0" bIns="0">
            <a:noAutofit/>
          </a:bodyPr>
          <a:lstStyle>
            <a:lvl1pPr marL="0" indent="0">
              <a:buFontTx/>
              <a:buNone/>
              <a:defRPr sz="900"/>
            </a:lvl1pPr>
          </a:lstStyle>
          <a:p>
            <a:pPr lvl="0"/>
            <a:r>
              <a:rPr lang="en-GB" dirty="0" smtClean="0"/>
              <a:t>Insert caption</a:t>
            </a:r>
          </a:p>
        </p:txBody>
      </p:sp>
      <p:sp>
        <p:nvSpPr>
          <p:cNvPr id="63" name="Picture Placeholder 3"/>
          <p:cNvSpPr>
            <a:spLocks noGrp="1"/>
          </p:cNvSpPr>
          <p:nvPr>
            <p:ph type="pic" sz="quarter" idx="10"/>
          </p:nvPr>
        </p:nvSpPr>
        <p:spPr>
          <a:xfrm>
            <a:off x="5782846" y="1512041"/>
            <a:ext cx="2365199" cy="1872000"/>
          </a:xfrm>
          <a:solidFill>
            <a:schemeClr val="accent6"/>
          </a:solidFill>
        </p:spPr>
        <p:txBody>
          <a:bodyPr>
            <a:normAutofit/>
          </a:bodyPr>
          <a:lstStyle>
            <a:lvl1pPr marL="0" indent="0" algn="ctr">
              <a:buNone/>
              <a:defRPr sz="1800"/>
            </a:lvl1pPr>
          </a:lstStyle>
          <a:p>
            <a:r>
              <a:rPr lang="en-US" smtClean="0"/>
              <a:t>Click icon to add picture</a:t>
            </a:r>
            <a:endParaRPr lang="da-DK" dirty="0"/>
          </a:p>
        </p:txBody>
      </p:sp>
      <p:sp>
        <p:nvSpPr>
          <p:cNvPr id="64" name="Content Placeholder 4"/>
          <p:cNvSpPr>
            <a:spLocks noGrp="1"/>
          </p:cNvSpPr>
          <p:nvPr>
            <p:ph sz="quarter" idx="12" hasCustomPrompt="1"/>
          </p:nvPr>
        </p:nvSpPr>
        <p:spPr>
          <a:xfrm>
            <a:off x="5782846" y="3396569"/>
            <a:ext cx="2365199" cy="234000"/>
          </a:xfrm>
        </p:spPr>
        <p:txBody>
          <a:bodyPr lIns="0" tIns="36000" rIns="0" bIns="0">
            <a:noAutofit/>
          </a:bodyPr>
          <a:lstStyle>
            <a:lvl1pPr marL="0" indent="0">
              <a:buFontTx/>
              <a:buNone/>
              <a:defRPr sz="900"/>
            </a:lvl1pPr>
          </a:lstStyle>
          <a:p>
            <a:pPr lvl="0"/>
            <a:r>
              <a:rPr lang="en-GB" dirty="0" smtClean="0"/>
              <a:t>Insert caption</a:t>
            </a:r>
          </a:p>
        </p:txBody>
      </p:sp>
      <p:sp>
        <p:nvSpPr>
          <p:cNvPr id="65" name="Picture Placeholder 3"/>
          <p:cNvSpPr>
            <a:spLocks noGrp="1"/>
          </p:cNvSpPr>
          <p:nvPr>
            <p:ph type="pic" sz="quarter" idx="13"/>
          </p:nvPr>
        </p:nvSpPr>
        <p:spPr>
          <a:xfrm>
            <a:off x="5782846" y="3744143"/>
            <a:ext cx="2365199" cy="1872000"/>
          </a:xfrm>
          <a:solidFill>
            <a:schemeClr val="accent6"/>
          </a:solidFill>
        </p:spPr>
        <p:txBody>
          <a:bodyPr>
            <a:normAutofit/>
          </a:bodyPr>
          <a:lstStyle>
            <a:lvl1pPr marL="0" indent="0" algn="ctr">
              <a:buNone/>
              <a:defRPr sz="1800"/>
            </a:lvl1pPr>
          </a:lstStyle>
          <a:p>
            <a:r>
              <a:rPr lang="en-US" smtClean="0"/>
              <a:t>Click icon to add picture</a:t>
            </a:r>
            <a:endParaRPr lang="da-DK" dirty="0"/>
          </a:p>
        </p:txBody>
      </p:sp>
      <p:sp>
        <p:nvSpPr>
          <p:cNvPr id="66" name="Content Placeholder 4"/>
          <p:cNvSpPr>
            <a:spLocks noGrp="1"/>
          </p:cNvSpPr>
          <p:nvPr>
            <p:ph sz="quarter" idx="14" hasCustomPrompt="1"/>
          </p:nvPr>
        </p:nvSpPr>
        <p:spPr>
          <a:xfrm>
            <a:off x="5782846" y="5627518"/>
            <a:ext cx="2365199" cy="233627"/>
          </a:xfrm>
        </p:spPr>
        <p:txBody>
          <a:bodyPr lIns="0" tIns="36000" rIns="0" bIns="0">
            <a:noAutofit/>
          </a:bodyPr>
          <a:lstStyle>
            <a:lvl1pPr marL="0" indent="0">
              <a:buFontTx/>
              <a:buNone/>
              <a:defRPr sz="900"/>
            </a:lvl1pPr>
          </a:lstStyle>
          <a:p>
            <a:pPr lvl="0"/>
            <a:r>
              <a:rPr lang="en-GB" dirty="0" smtClean="0"/>
              <a:t>Insert caption</a:t>
            </a:r>
          </a:p>
        </p:txBody>
      </p:sp>
      <p:sp>
        <p:nvSpPr>
          <p:cNvPr id="81" name="Footer Placeholder 80"/>
          <p:cNvSpPr>
            <a:spLocks noGrp="1"/>
          </p:cNvSpPr>
          <p:nvPr>
            <p:ph type="ftr" sz="quarter" idx="21"/>
          </p:nvPr>
        </p:nvSpPr>
        <p:spPr/>
        <p:txBody>
          <a:bodyPr/>
          <a:lstStyle/>
          <a:p>
            <a:r>
              <a:rPr lang="en-GB" dirty="0" smtClean="0"/>
              <a:t>© 2014 Amadeus IT Group SA</a:t>
            </a:r>
            <a:endParaRPr lang="en-GB" dirty="0"/>
          </a:p>
        </p:txBody>
      </p:sp>
      <p:sp>
        <p:nvSpPr>
          <p:cNvPr id="82" name="Rectangle 10"/>
          <p:cNvSpPr txBox="1">
            <a:spLocks noChangeArrowheads="1"/>
          </p:cNvSpPr>
          <p:nvPr userDrawn="1"/>
        </p:nvSpPr>
        <p:spPr>
          <a:xfrm>
            <a:off x="407668" y="6069048"/>
            <a:ext cx="2232402" cy="273007"/>
          </a:xfrm>
          <a:prstGeom prst="rect">
            <a:avLst/>
          </a:prstGeom>
          <a:ln/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l" defTabSz="914400" rtl="0" eaLnBrk="1" latinLnBrk="0" hangingPunct="1">
              <a:defRPr sz="900" kern="1200">
                <a:solidFill>
                  <a:schemeClr val="accent6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en-GB" dirty="0" smtClean="0">
                <a:solidFill>
                  <a:srgbClr val="D7D2CB">
                    <a:lumMod val="50000"/>
                  </a:srgbClr>
                </a:solidFill>
              </a:rPr>
              <a:t>Page  </a:t>
            </a:r>
            <a:fld id="{4A1B87DD-86B5-48CA-9454-66C05345144F}" type="slidenum">
              <a:rPr lang="en-GB" smtClean="0">
                <a:solidFill>
                  <a:srgbClr val="D7D2CB">
                    <a:lumMod val="50000"/>
                  </a:srgbClr>
                </a:solidFill>
              </a:rPr>
              <a:pPr>
                <a:defRPr/>
              </a:pPr>
              <a:t>‹#›</a:t>
            </a:fld>
            <a:endParaRPr lang="en-GB" dirty="0">
              <a:solidFill>
                <a:srgbClr val="D7D2CB">
                  <a:lumMod val="50000"/>
                </a:srgb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30819709"/>
      </p:ext>
    </p:extLst>
  </p:cSld>
  <p:clrMapOvr>
    <a:masterClrMapping/>
  </p:clrMapOvr>
</p:sldLayout>
</file>

<file path=ppt/slideLayouts/slideLayout1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and photos in column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06401" y="413790"/>
            <a:ext cx="10071100" cy="580948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GB" dirty="0"/>
          </a:p>
        </p:txBody>
      </p:sp>
      <p:sp>
        <p:nvSpPr>
          <p:cNvPr id="3" name="Text Placeholder 5"/>
          <p:cNvSpPr>
            <a:spLocks noGrp="1"/>
          </p:cNvSpPr>
          <p:nvPr>
            <p:ph type="body" sz="quarter" idx="11" hasCustomPrompt="1"/>
          </p:nvPr>
        </p:nvSpPr>
        <p:spPr>
          <a:xfrm>
            <a:off x="406401" y="994738"/>
            <a:ext cx="10071100" cy="408612"/>
          </a:xfrm>
        </p:spPr>
        <p:txBody>
          <a:bodyPr lIns="61200" rIns="0">
            <a:noAutofit/>
          </a:bodyPr>
          <a:lstStyle>
            <a:lvl1pPr marL="0" indent="0">
              <a:buFont typeface="Arial" pitchFamily="34" charset="0"/>
              <a:buNone/>
              <a:defRPr sz="1800">
                <a:solidFill>
                  <a:schemeClr val="tx2"/>
                </a:solidFill>
              </a:defRPr>
            </a:lvl1pPr>
            <a:lvl2pPr marL="457200" indent="0">
              <a:buNone/>
              <a:defRPr>
                <a:solidFill>
                  <a:schemeClr val="tx2"/>
                </a:solidFill>
              </a:defRPr>
            </a:lvl2pPr>
            <a:lvl3pPr marL="914400" indent="0">
              <a:buNone/>
              <a:defRPr>
                <a:solidFill>
                  <a:schemeClr val="tx2"/>
                </a:solidFill>
              </a:defRPr>
            </a:lvl3pPr>
            <a:lvl4pPr marL="1371600" indent="0">
              <a:buNone/>
              <a:defRPr>
                <a:solidFill>
                  <a:schemeClr val="tx2"/>
                </a:solidFill>
              </a:defRPr>
            </a:lvl4pPr>
            <a:lvl5pPr marL="1828800" indent="0">
              <a:buNone/>
              <a:defRPr>
                <a:solidFill>
                  <a:schemeClr val="tx2"/>
                </a:solidFill>
              </a:defRPr>
            </a:lvl5pPr>
          </a:lstStyle>
          <a:p>
            <a:pPr lvl="0"/>
            <a:r>
              <a:rPr lang="en-GB" noProof="0" dirty="0" smtClean="0"/>
              <a:t>Subtitle</a:t>
            </a:r>
          </a:p>
        </p:txBody>
      </p:sp>
      <p:sp>
        <p:nvSpPr>
          <p:cNvPr id="9" name="Picture Placeholder 3"/>
          <p:cNvSpPr>
            <a:spLocks noGrp="1"/>
          </p:cNvSpPr>
          <p:nvPr>
            <p:ph type="pic" sz="quarter" idx="15"/>
          </p:nvPr>
        </p:nvSpPr>
        <p:spPr>
          <a:xfrm>
            <a:off x="8429184" y="1512041"/>
            <a:ext cx="2365199" cy="1872000"/>
          </a:xfrm>
          <a:solidFill>
            <a:schemeClr val="accent6"/>
          </a:solidFill>
        </p:spPr>
        <p:txBody>
          <a:bodyPr>
            <a:normAutofit/>
          </a:bodyPr>
          <a:lstStyle>
            <a:lvl1pPr marL="0" indent="0" algn="ctr">
              <a:buNone/>
              <a:defRPr sz="1600"/>
            </a:lvl1pPr>
          </a:lstStyle>
          <a:p>
            <a:r>
              <a:rPr lang="en-US" smtClean="0"/>
              <a:t>Click icon to add picture</a:t>
            </a:r>
            <a:endParaRPr lang="da-DK" dirty="0"/>
          </a:p>
        </p:txBody>
      </p:sp>
      <p:sp>
        <p:nvSpPr>
          <p:cNvPr id="10" name="Picture Placeholder 3"/>
          <p:cNvSpPr>
            <a:spLocks noGrp="1"/>
          </p:cNvSpPr>
          <p:nvPr>
            <p:ph type="pic" sz="quarter" idx="10"/>
          </p:nvPr>
        </p:nvSpPr>
        <p:spPr>
          <a:xfrm>
            <a:off x="5782846" y="1512041"/>
            <a:ext cx="2365199" cy="1872000"/>
          </a:xfrm>
          <a:solidFill>
            <a:schemeClr val="accent6"/>
          </a:solidFill>
        </p:spPr>
        <p:txBody>
          <a:bodyPr>
            <a:normAutofit/>
          </a:bodyPr>
          <a:lstStyle>
            <a:lvl1pPr marL="0" indent="0" algn="ctr">
              <a:buNone/>
              <a:defRPr sz="1800"/>
            </a:lvl1pPr>
          </a:lstStyle>
          <a:p>
            <a:r>
              <a:rPr lang="en-US" smtClean="0"/>
              <a:t>Click icon to add picture</a:t>
            </a:r>
            <a:endParaRPr lang="da-DK" dirty="0"/>
          </a:p>
        </p:txBody>
      </p:sp>
      <p:sp>
        <p:nvSpPr>
          <p:cNvPr id="11" name="Picture Placeholder 3"/>
          <p:cNvSpPr>
            <a:spLocks noGrp="1"/>
          </p:cNvSpPr>
          <p:nvPr>
            <p:ph type="pic" sz="quarter" idx="16"/>
          </p:nvPr>
        </p:nvSpPr>
        <p:spPr>
          <a:xfrm>
            <a:off x="3137533" y="1512041"/>
            <a:ext cx="2365199" cy="1872000"/>
          </a:xfrm>
          <a:solidFill>
            <a:schemeClr val="accent6"/>
          </a:solidFill>
        </p:spPr>
        <p:txBody>
          <a:bodyPr>
            <a:normAutofit/>
          </a:bodyPr>
          <a:lstStyle>
            <a:lvl1pPr marL="0" indent="0" algn="ctr">
              <a:buNone/>
              <a:defRPr sz="1600"/>
            </a:lvl1pPr>
          </a:lstStyle>
          <a:p>
            <a:r>
              <a:rPr lang="en-US" smtClean="0"/>
              <a:t>Click icon to add picture</a:t>
            </a:r>
            <a:endParaRPr lang="da-DK" dirty="0"/>
          </a:p>
        </p:txBody>
      </p:sp>
      <p:sp>
        <p:nvSpPr>
          <p:cNvPr id="12" name="Picture Placeholder 3"/>
          <p:cNvSpPr>
            <a:spLocks noGrp="1"/>
          </p:cNvSpPr>
          <p:nvPr>
            <p:ph type="pic" sz="quarter" idx="17"/>
          </p:nvPr>
        </p:nvSpPr>
        <p:spPr>
          <a:xfrm>
            <a:off x="491195" y="1512041"/>
            <a:ext cx="2365199" cy="1872000"/>
          </a:xfrm>
          <a:solidFill>
            <a:schemeClr val="accent6"/>
          </a:solidFill>
        </p:spPr>
        <p:txBody>
          <a:bodyPr>
            <a:normAutofit/>
          </a:bodyPr>
          <a:lstStyle>
            <a:lvl1pPr marL="0" indent="0" algn="ctr">
              <a:buNone/>
              <a:defRPr sz="1800"/>
            </a:lvl1pPr>
          </a:lstStyle>
          <a:p>
            <a:r>
              <a:rPr lang="en-US" smtClean="0"/>
              <a:t>Click icon to add picture</a:t>
            </a:r>
            <a:endParaRPr lang="da-DK" dirty="0"/>
          </a:p>
        </p:txBody>
      </p:sp>
      <p:sp>
        <p:nvSpPr>
          <p:cNvPr id="15" name="Content Placeholder 14"/>
          <p:cNvSpPr>
            <a:spLocks noGrp="1"/>
          </p:cNvSpPr>
          <p:nvPr>
            <p:ph sz="quarter" idx="18"/>
          </p:nvPr>
        </p:nvSpPr>
        <p:spPr>
          <a:xfrm>
            <a:off x="492131" y="3549649"/>
            <a:ext cx="2364265" cy="2238376"/>
          </a:xfrm>
        </p:spPr>
        <p:txBody>
          <a:bodyPr lIns="0" tIns="0" rIns="0" bIns="0">
            <a:noAutofit/>
          </a:bodyPr>
          <a:lstStyle>
            <a:lvl1pPr marL="0" indent="0">
              <a:buFont typeface="Verdana" panose="020B0604030504040204" pitchFamily="34" charset="0"/>
              <a:buNone/>
              <a:defRPr sz="1400" b="1" i="0"/>
            </a:lvl1pPr>
            <a:lvl2pPr marL="180000" indent="-180000">
              <a:buFont typeface="Verdana" panose="020B0604030504040204" pitchFamily="34" charset="0"/>
              <a:buChar char="_"/>
              <a:defRPr sz="1400"/>
            </a:lvl2pPr>
            <a:lvl3pPr marL="342000" indent="-162000">
              <a:defRPr sz="1400"/>
            </a:lvl3pPr>
            <a:lvl4pPr marL="504000" indent="-162000">
              <a:defRPr sz="1400"/>
            </a:lvl4pPr>
            <a:lvl5pPr marL="666000" indent="-162000">
              <a:defRPr sz="1400"/>
            </a:lvl5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 dirty="0"/>
          </a:p>
        </p:txBody>
      </p:sp>
      <p:sp>
        <p:nvSpPr>
          <p:cNvPr id="35" name="Text Box 28"/>
          <p:cNvSpPr txBox="1">
            <a:spLocks noChangeArrowheads="1"/>
          </p:cNvSpPr>
          <p:nvPr userDrawn="1"/>
        </p:nvSpPr>
        <p:spPr bwMode="auto">
          <a:xfrm>
            <a:off x="-1820863" y="3536585"/>
            <a:ext cx="1727200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r" eaLnBrk="1" hangingPunct="1">
              <a:spcBef>
                <a:spcPct val="50000"/>
              </a:spcBef>
              <a:defRPr/>
            </a:pPr>
            <a:r>
              <a:rPr lang="en-GB" sz="900" noProof="1" smtClean="0">
                <a:solidFill>
                  <a:srgbClr val="4D4D4D"/>
                </a:solidFill>
                <a:latin typeface="Verdana"/>
              </a:rPr>
              <a:t>Text starts with NO BULLET</a:t>
            </a:r>
            <a:br>
              <a:rPr lang="en-GB" sz="900" noProof="1" smtClean="0">
                <a:solidFill>
                  <a:srgbClr val="4D4D4D"/>
                </a:solidFill>
                <a:latin typeface="Verdana"/>
              </a:rPr>
            </a:br>
            <a:r>
              <a:rPr lang="en-GB" sz="900" noProof="1" smtClean="0">
                <a:solidFill>
                  <a:srgbClr val="4D4D4D"/>
                </a:solidFill>
                <a:latin typeface="Verdana"/>
              </a:rPr>
              <a:t>To add pre-formatted </a:t>
            </a:r>
            <a:br>
              <a:rPr lang="en-GB" sz="900" noProof="1" smtClean="0">
                <a:solidFill>
                  <a:srgbClr val="4D4D4D"/>
                </a:solidFill>
                <a:latin typeface="Verdana"/>
              </a:rPr>
            </a:br>
            <a:r>
              <a:rPr lang="en-GB" sz="900" noProof="1" smtClean="0">
                <a:solidFill>
                  <a:srgbClr val="4D4D4D"/>
                </a:solidFill>
                <a:latin typeface="Verdana"/>
              </a:rPr>
              <a:t>bullet text please use the </a:t>
            </a:r>
            <a:r>
              <a:rPr lang="en-GB" sz="900" b="1" noProof="1" smtClean="0">
                <a:solidFill>
                  <a:srgbClr val="4D4D4D"/>
                </a:solidFill>
                <a:latin typeface="Verdana"/>
              </a:rPr>
              <a:t>Increase/Decrease Indent </a:t>
            </a:r>
            <a:r>
              <a:rPr lang="en-GB" sz="900" noProof="1" smtClean="0">
                <a:solidFill>
                  <a:srgbClr val="4D4D4D"/>
                </a:solidFill>
                <a:latin typeface="Verdana"/>
              </a:rPr>
              <a:t/>
            </a:r>
            <a:br>
              <a:rPr lang="en-GB" sz="900" noProof="1" smtClean="0">
                <a:solidFill>
                  <a:srgbClr val="4D4D4D"/>
                </a:solidFill>
                <a:latin typeface="Verdana"/>
              </a:rPr>
            </a:br>
            <a:r>
              <a:rPr lang="en-GB" sz="900" noProof="1" smtClean="0">
                <a:solidFill>
                  <a:srgbClr val="4D4D4D"/>
                </a:solidFill>
                <a:latin typeface="Verdana"/>
              </a:rPr>
              <a:t>buttons found in the</a:t>
            </a:r>
            <a:br>
              <a:rPr lang="en-GB" sz="900" noProof="1" smtClean="0">
                <a:solidFill>
                  <a:srgbClr val="4D4D4D"/>
                </a:solidFill>
                <a:latin typeface="Verdana"/>
              </a:rPr>
            </a:br>
            <a:r>
              <a:rPr lang="en-GB" sz="900" noProof="1" smtClean="0">
                <a:solidFill>
                  <a:srgbClr val="4D4D4D"/>
                </a:solidFill>
                <a:latin typeface="Verdana"/>
              </a:rPr>
              <a:t> Top-PowerPoint menu </a:t>
            </a:r>
            <a:endParaRPr lang="en-GB" sz="900" noProof="1">
              <a:solidFill>
                <a:srgbClr val="4D4D4D"/>
              </a:solidFill>
              <a:latin typeface="Verdana"/>
            </a:endParaRPr>
          </a:p>
        </p:txBody>
      </p:sp>
      <p:grpSp>
        <p:nvGrpSpPr>
          <p:cNvPr id="36" name="Group 27"/>
          <p:cNvGrpSpPr>
            <a:grpSpLocks/>
          </p:cNvGrpSpPr>
          <p:nvPr userDrawn="1"/>
        </p:nvGrpSpPr>
        <p:grpSpPr bwMode="auto">
          <a:xfrm>
            <a:off x="-826676" y="4417313"/>
            <a:ext cx="733425" cy="225425"/>
            <a:chOff x="-1044146" y="2739466"/>
            <a:chExt cx="922906" cy="282831"/>
          </a:xfrm>
        </p:grpSpPr>
        <p:pic>
          <p:nvPicPr>
            <p:cNvPr id="37" name="Picture 3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-559390" y="2739466"/>
              <a:ext cx="438150" cy="27939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grpSp>
          <p:nvGrpSpPr>
            <p:cNvPr id="38" name="Group 29"/>
            <p:cNvGrpSpPr>
              <a:grpSpLocks/>
            </p:cNvGrpSpPr>
            <p:nvPr/>
          </p:nvGrpSpPr>
          <p:grpSpPr bwMode="auto">
            <a:xfrm>
              <a:off x="-1044146" y="2742898"/>
              <a:ext cx="922906" cy="279399"/>
              <a:chOff x="-1055483" y="2739466"/>
              <a:chExt cx="934243" cy="282831"/>
            </a:xfrm>
          </p:grpSpPr>
          <p:pic>
            <p:nvPicPr>
              <p:cNvPr id="39" name="Picture 2"/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1055483" y="2742897"/>
                <a:ext cx="457200" cy="27940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sp>
            <p:nvSpPr>
              <p:cNvPr id="40" name="Rounded Rectangle 39"/>
              <p:cNvSpPr/>
              <p:nvPr/>
            </p:nvSpPr>
            <p:spPr>
              <a:xfrm>
                <a:off x="-826977" y="2744057"/>
                <a:ext cx="214350" cy="274207"/>
              </a:xfrm>
              <a:prstGeom prst="roundRect">
                <a:avLst/>
              </a:prstGeom>
              <a:noFill/>
              <a:ln w="12700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anchor="ctr"/>
              <a:lstStyle/>
              <a:p>
                <a:pPr algn="ctr">
                  <a:defRPr/>
                </a:pPr>
                <a:endParaRPr lang="en-GB" sz="2100" dirty="0">
                  <a:solidFill>
                    <a:srgbClr val="FFFFFF"/>
                  </a:solidFill>
                  <a:latin typeface="HelveticaNeueLT Std Lt Cn" pitchFamily="34" charset="0"/>
                </a:endParaRPr>
              </a:p>
            </p:txBody>
          </p:sp>
          <p:sp>
            <p:nvSpPr>
              <p:cNvPr id="41" name="Rectangle 40"/>
              <p:cNvSpPr/>
              <p:nvPr/>
            </p:nvSpPr>
            <p:spPr>
              <a:xfrm>
                <a:off x="-339634" y="2740025"/>
                <a:ext cx="218394" cy="268159"/>
              </a:xfrm>
              <a:prstGeom prst="rect">
                <a:avLst/>
              </a:prstGeom>
              <a:solidFill>
                <a:srgbClr val="FFFFFF">
                  <a:alpha val="65882"/>
                </a:srgbClr>
              </a:solidFill>
              <a:ln w="3175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anchor="ctr"/>
              <a:lstStyle/>
              <a:p>
                <a:pPr algn="ctr">
                  <a:defRPr/>
                </a:pPr>
                <a:endParaRPr lang="en-GB" sz="2100" dirty="0">
                  <a:solidFill>
                    <a:srgbClr val="FFFFFF"/>
                  </a:solidFill>
                  <a:latin typeface="HelveticaNeueLT Std Lt Cn" pitchFamily="34" charset="0"/>
                </a:endParaRPr>
              </a:p>
            </p:txBody>
          </p:sp>
          <p:sp>
            <p:nvSpPr>
              <p:cNvPr id="42" name="Rounded Rectangle 41"/>
              <p:cNvSpPr/>
              <p:nvPr/>
            </p:nvSpPr>
            <p:spPr>
              <a:xfrm>
                <a:off x="-553985" y="2744057"/>
                <a:ext cx="214350" cy="274207"/>
              </a:xfrm>
              <a:prstGeom prst="roundRect">
                <a:avLst/>
              </a:prstGeom>
              <a:noFill/>
              <a:ln w="12700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anchor="ctr"/>
              <a:lstStyle/>
              <a:p>
                <a:pPr algn="ctr">
                  <a:defRPr/>
                </a:pPr>
                <a:endParaRPr lang="en-GB" sz="2100" dirty="0">
                  <a:solidFill>
                    <a:srgbClr val="FFFFFF"/>
                  </a:solidFill>
                  <a:latin typeface="HelveticaNeueLT Std Lt Cn" pitchFamily="34" charset="0"/>
                </a:endParaRPr>
              </a:p>
            </p:txBody>
          </p:sp>
        </p:grpSp>
      </p:grpSp>
      <p:sp>
        <p:nvSpPr>
          <p:cNvPr id="43" name="Footer Placeholder 42"/>
          <p:cNvSpPr>
            <a:spLocks noGrp="1"/>
          </p:cNvSpPr>
          <p:nvPr>
            <p:ph type="ftr" sz="quarter" idx="22"/>
          </p:nvPr>
        </p:nvSpPr>
        <p:spPr/>
        <p:txBody>
          <a:bodyPr/>
          <a:lstStyle/>
          <a:p>
            <a:r>
              <a:rPr lang="en-GB" dirty="0" smtClean="0"/>
              <a:t>© 2014 Amadeus IT Group SA</a:t>
            </a:r>
            <a:endParaRPr lang="en-GB" dirty="0"/>
          </a:p>
        </p:txBody>
      </p:sp>
      <p:sp>
        <p:nvSpPr>
          <p:cNvPr id="44" name="Rectangle 10"/>
          <p:cNvSpPr txBox="1">
            <a:spLocks noChangeArrowheads="1"/>
          </p:cNvSpPr>
          <p:nvPr userDrawn="1"/>
        </p:nvSpPr>
        <p:spPr>
          <a:xfrm>
            <a:off x="407668" y="6069048"/>
            <a:ext cx="2232402" cy="273007"/>
          </a:xfrm>
          <a:prstGeom prst="rect">
            <a:avLst/>
          </a:prstGeom>
          <a:ln/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l" defTabSz="914400" rtl="0" eaLnBrk="1" latinLnBrk="0" hangingPunct="1">
              <a:defRPr sz="900" kern="1200">
                <a:solidFill>
                  <a:schemeClr val="accent6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en-GB" dirty="0" smtClean="0">
                <a:solidFill>
                  <a:srgbClr val="D7D2CB">
                    <a:lumMod val="50000"/>
                  </a:srgbClr>
                </a:solidFill>
              </a:rPr>
              <a:t>Page  </a:t>
            </a:r>
            <a:fld id="{4A1B87DD-86B5-48CA-9454-66C05345144F}" type="slidenum">
              <a:rPr lang="en-GB" smtClean="0">
                <a:solidFill>
                  <a:srgbClr val="D7D2CB">
                    <a:lumMod val="50000"/>
                  </a:srgbClr>
                </a:solidFill>
              </a:rPr>
              <a:pPr>
                <a:defRPr/>
              </a:pPr>
              <a:t>‹#›</a:t>
            </a:fld>
            <a:endParaRPr lang="en-GB" dirty="0">
              <a:solidFill>
                <a:srgbClr val="D7D2CB">
                  <a:lumMod val="50000"/>
                </a:srgbClr>
              </a:solidFill>
            </a:endParaRPr>
          </a:p>
        </p:txBody>
      </p:sp>
      <p:sp>
        <p:nvSpPr>
          <p:cNvPr id="45" name="Content Placeholder 14"/>
          <p:cNvSpPr>
            <a:spLocks noGrp="1"/>
          </p:cNvSpPr>
          <p:nvPr>
            <p:ph sz="quarter" idx="23"/>
          </p:nvPr>
        </p:nvSpPr>
        <p:spPr>
          <a:xfrm>
            <a:off x="3137532" y="3549649"/>
            <a:ext cx="2364265" cy="2238376"/>
          </a:xfrm>
        </p:spPr>
        <p:txBody>
          <a:bodyPr lIns="0" tIns="0" rIns="0" bIns="0">
            <a:noAutofit/>
          </a:bodyPr>
          <a:lstStyle>
            <a:lvl1pPr marL="0" indent="0">
              <a:buFont typeface="Verdana" panose="020B0604030504040204" pitchFamily="34" charset="0"/>
              <a:buNone/>
              <a:defRPr sz="1400" b="1" i="0"/>
            </a:lvl1pPr>
            <a:lvl2pPr marL="180000" indent="-180000">
              <a:buFont typeface="Verdana" panose="020B0604030504040204" pitchFamily="34" charset="0"/>
              <a:buChar char="_"/>
              <a:defRPr sz="1400"/>
            </a:lvl2pPr>
            <a:lvl3pPr marL="342000" indent="-162000">
              <a:defRPr sz="1400"/>
            </a:lvl3pPr>
            <a:lvl4pPr marL="504000" indent="-162000">
              <a:defRPr sz="1400"/>
            </a:lvl4pPr>
            <a:lvl5pPr marL="666000" indent="-162000">
              <a:defRPr sz="1400"/>
            </a:lvl5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 dirty="0"/>
          </a:p>
        </p:txBody>
      </p:sp>
      <p:sp>
        <p:nvSpPr>
          <p:cNvPr id="46" name="Content Placeholder 14"/>
          <p:cNvSpPr>
            <a:spLocks noGrp="1"/>
          </p:cNvSpPr>
          <p:nvPr>
            <p:ph sz="quarter" idx="24"/>
          </p:nvPr>
        </p:nvSpPr>
        <p:spPr>
          <a:xfrm>
            <a:off x="5782845" y="3549649"/>
            <a:ext cx="2364265" cy="2238376"/>
          </a:xfrm>
        </p:spPr>
        <p:txBody>
          <a:bodyPr lIns="0" tIns="0" rIns="0" bIns="0">
            <a:noAutofit/>
          </a:bodyPr>
          <a:lstStyle>
            <a:lvl1pPr marL="0" indent="0">
              <a:buFont typeface="Verdana" panose="020B0604030504040204" pitchFamily="34" charset="0"/>
              <a:buNone/>
              <a:defRPr sz="1400" b="1" i="0"/>
            </a:lvl1pPr>
            <a:lvl2pPr marL="180000" indent="-180000">
              <a:buFont typeface="Verdana" panose="020B0604030504040204" pitchFamily="34" charset="0"/>
              <a:buChar char="_"/>
              <a:defRPr sz="1400"/>
            </a:lvl2pPr>
            <a:lvl3pPr marL="342000" indent="-162000">
              <a:defRPr sz="1400"/>
            </a:lvl3pPr>
            <a:lvl4pPr marL="504000" indent="-162000">
              <a:defRPr sz="1400"/>
            </a:lvl4pPr>
            <a:lvl5pPr marL="666000" indent="-162000">
              <a:defRPr sz="1400"/>
            </a:lvl5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 dirty="0"/>
          </a:p>
        </p:txBody>
      </p:sp>
      <p:sp>
        <p:nvSpPr>
          <p:cNvPr id="47" name="Content Placeholder 14"/>
          <p:cNvSpPr>
            <a:spLocks noGrp="1"/>
          </p:cNvSpPr>
          <p:nvPr>
            <p:ph sz="quarter" idx="25"/>
          </p:nvPr>
        </p:nvSpPr>
        <p:spPr>
          <a:xfrm>
            <a:off x="8429183" y="3549649"/>
            <a:ext cx="2364265" cy="2238376"/>
          </a:xfrm>
        </p:spPr>
        <p:txBody>
          <a:bodyPr lIns="0" tIns="0" rIns="0" bIns="0">
            <a:noAutofit/>
          </a:bodyPr>
          <a:lstStyle>
            <a:lvl1pPr marL="0" indent="0">
              <a:buFont typeface="Verdana" panose="020B0604030504040204" pitchFamily="34" charset="0"/>
              <a:buNone/>
              <a:defRPr sz="1400" b="1" i="0"/>
            </a:lvl1pPr>
            <a:lvl2pPr marL="180000" indent="-180000">
              <a:buFont typeface="Verdana" panose="020B0604030504040204" pitchFamily="34" charset="0"/>
              <a:buChar char="_"/>
              <a:defRPr sz="1400"/>
            </a:lvl2pPr>
            <a:lvl3pPr marL="342000" indent="-162000">
              <a:defRPr sz="1400"/>
            </a:lvl3pPr>
            <a:lvl4pPr marL="504000" indent="-162000">
              <a:defRPr sz="1400"/>
            </a:lvl4pPr>
            <a:lvl5pPr marL="666000" indent="-162000">
              <a:defRPr sz="1400"/>
            </a:lvl5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084753269"/>
      </p:ext>
    </p:extLst>
  </p:cSld>
  <p:clrMapOvr>
    <a:masterClrMapping/>
  </p:clrMapOvr>
</p:sldLayout>
</file>

<file path=ppt/slideLayouts/slideLayout1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Large photo and tit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3"/>
          <p:cNvSpPr>
            <a:spLocks noGrp="1"/>
          </p:cNvSpPr>
          <p:nvPr>
            <p:ph type="pic" sz="quarter" idx="10"/>
          </p:nvPr>
        </p:nvSpPr>
        <p:spPr>
          <a:xfrm>
            <a:off x="-1" y="2"/>
            <a:ext cx="11520000" cy="6480000"/>
          </a:xfrm>
          <a:solidFill>
            <a:schemeClr val="bg2"/>
          </a:solidFill>
        </p:spPr>
        <p:txBody>
          <a:bodyPr lIns="0" tIns="684000" rIns="0" bIns="0" anchor="ctr" anchorCtr="0">
            <a:noAutofit/>
          </a:bodyPr>
          <a:lstStyle>
            <a:lvl1pPr marL="0" indent="0" algn="ctr">
              <a:buFontTx/>
              <a:buNone/>
              <a:defRPr sz="1800"/>
            </a:lvl1pPr>
          </a:lstStyle>
          <a:p>
            <a:r>
              <a:rPr lang="en-US" smtClean="0"/>
              <a:t>Click icon to add picture</a:t>
            </a:r>
            <a:endParaRPr lang="da-DK" dirty="0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668388" y="4414621"/>
            <a:ext cx="4126612" cy="1373411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 smtClean="0"/>
              <a:t>Click to edit Master title style</a:t>
            </a:r>
            <a:endParaRPr lang="en-GB" dirty="0"/>
          </a:p>
        </p:txBody>
      </p:sp>
      <p:sp>
        <p:nvSpPr>
          <p:cNvPr id="38" name="Footer Placeholder 37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r>
              <a:rPr lang="en-GB" dirty="0" smtClean="0">
                <a:solidFill>
                  <a:srgbClr val="FFFFFF">
                    <a:lumMod val="65000"/>
                  </a:srgbClr>
                </a:solidFill>
              </a:rPr>
              <a:t>© 2014 Amadeus IT Group SA</a:t>
            </a:r>
            <a:endParaRPr lang="en-GB" dirty="0">
              <a:solidFill>
                <a:srgbClr val="FFFFFF">
                  <a:lumMod val="65000"/>
                </a:srgb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12402111"/>
      </p:ext>
    </p:extLst>
  </p:cSld>
  <p:clrMapOvr>
    <a:masterClrMapping/>
  </p:clrMapOvr>
</p:sldLayout>
</file>

<file path=ppt/slideLayouts/slideLayout1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-branding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Content Placeholder 2"/>
          <p:cNvSpPr>
            <a:spLocks noGrp="1"/>
          </p:cNvSpPr>
          <p:nvPr>
            <p:ph idx="1"/>
          </p:nvPr>
        </p:nvSpPr>
        <p:spPr>
          <a:xfrm>
            <a:off x="406400" y="1512041"/>
            <a:ext cx="10369550" cy="4276616"/>
          </a:xfrm>
        </p:spPr>
        <p:txBody>
          <a:bodyPr/>
          <a:lstStyle>
            <a:lvl1pPr>
              <a:defRPr sz="2400">
                <a:solidFill>
                  <a:schemeClr val="tx1"/>
                </a:solidFill>
              </a:defRPr>
            </a:lvl1pPr>
            <a:lvl2pPr>
              <a:defRPr sz="2000">
                <a:solidFill>
                  <a:schemeClr val="tx1"/>
                </a:solidFill>
              </a:defRPr>
            </a:lvl2pPr>
            <a:lvl3pPr>
              <a:defRPr sz="1800">
                <a:solidFill>
                  <a:schemeClr val="tx1"/>
                </a:solidFill>
              </a:defRPr>
            </a:lvl3pPr>
            <a:lvl4pPr>
              <a:defRPr sz="1600">
                <a:solidFill>
                  <a:schemeClr val="tx1"/>
                </a:solidFill>
              </a:defRPr>
            </a:lvl4pPr>
            <a:lvl5pPr>
              <a:defRPr sz="16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noProof="0" smtClean="0"/>
              <a:t>Click to edit Master text styles</a:t>
            </a:r>
          </a:p>
          <a:p>
            <a:pPr lvl="1"/>
            <a:r>
              <a:rPr lang="en-US" noProof="0" smtClean="0"/>
              <a:t>Second level</a:t>
            </a:r>
          </a:p>
          <a:p>
            <a:pPr lvl="2"/>
            <a:r>
              <a:rPr lang="en-US" noProof="0" smtClean="0"/>
              <a:t>Third level</a:t>
            </a:r>
          </a:p>
          <a:p>
            <a:pPr lvl="3"/>
            <a:r>
              <a:rPr lang="en-US" noProof="0" smtClean="0"/>
              <a:t>Fourth level</a:t>
            </a:r>
          </a:p>
          <a:p>
            <a:pPr lvl="4"/>
            <a:r>
              <a:rPr lang="en-US" noProof="0" smtClean="0"/>
              <a:t>Fifth level</a:t>
            </a:r>
            <a:endParaRPr lang="en-GB" noProof="0" dirty="0"/>
          </a:p>
        </p:txBody>
      </p:sp>
      <p:sp>
        <p:nvSpPr>
          <p:cNvPr id="29" name="Text Placeholder 5"/>
          <p:cNvSpPr>
            <a:spLocks noGrp="1"/>
          </p:cNvSpPr>
          <p:nvPr>
            <p:ph type="body" sz="quarter" idx="10" hasCustomPrompt="1"/>
          </p:nvPr>
        </p:nvSpPr>
        <p:spPr>
          <a:xfrm>
            <a:off x="406813" y="994738"/>
            <a:ext cx="10073997" cy="408612"/>
          </a:xfrm>
        </p:spPr>
        <p:txBody>
          <a:bodyPr lIns="61200" rIns="0">
            <a:noAutofit/>
          </a:bodyPr>
          <a:lstStyle>
            <a:lvl1pPr marL="0" indent="0">
              <a:buFont typeface="Arial" pitchFamily="34" charset="0"/>
              <a:buNone/>
              <a:defRPr sz="1800">
                <a:solidFill>
                  <a:schemeClr val="tx2"/>
                </a:solidFill>
              </a:defRPr>
            </a:lvl1pPr>
            <a:lvl2pPr marL="457200" indent="0">
              <a:buNone/>
              <a:defRPr>
                <a:solidFill>
                  <a:schemeClr val="tx2"/>
                </a:solidFill>
              </a:defRPr>
            </a:lvl2pPr>
            <a:lvl3pPr marL="914400" indent="0">
              <a:buNone/>
              <a:defRPr>
                <a:solidFill>
                  <a:schemeClr val="tx2"/>
                </a:solidFill>
              </a:defRPr>
            </a:lvl3pPr>
            <a:lvl4pPr marL="1371600" indent="0">
              <a:buNone/>
              <a:defRPr>
                <a:solidFill>
                  <a:schemeClr val="tx2"/>
                </a:solidFill>
              </a:defRPr>
            </a:lvl4pPr>
            <a:lvl5pPr marL="1828800" indent="0">
              <a:buNone/>
              <a:defRPr>
                <a:solidFill>
                  <a:schemeClr val="tx2"/>
                </a:solidFill>
              </a:defRPr>
            </a:lvl5pPr>
          </a:lstStyle>
          <a:p>
            <a:pPr lvl="0"/>
            <a:r>
              <a:rPr lang="en-GB" noProof="0" dirty="0" smtClean="0"/>
              <a:t>Subtitle</a:t>
            </a:r>
          </a:p>
        </p:txBody>
      </p:sp>
      <p:sp>
        <p:nvSpPr>
          <p:cNvPr id="43" name="Rectangle 10"/>
          <p:cNvSpPr txBox="1">
            <a:spLocks noChangeArrowheads="1"/>
          </p:cNvSpPr>
          <p:nvPr userDrawn="1"/>
        </p:nvSpPr>
        <p:spPr>
          <a:xfrm>
            <a:off x="407668" y="6069048"/>
            <a:ext cx="2232402" cy="273007"/>
          </a:xfrm>
          <a:prstGeom prst="rect">
            <a:avLst/>
          </a:prstGeom>
          <a:ln/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l" defTabSz="914400" rtl="0" eaLnBrk="1" latinLnBrk="0" hangingPunct="1">
              <a:defRPr sz="900" kern="1200">
                <a:solidFill>
                  <a:schemeClr val="accent6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en-GB" dirty="0" smtClean="0">
                <a:solidFill>
                  <a:srgbClr val="D7D2CB">
                    <a:lumMod val="50000"/>
                  </a:srgbClr>
                </a:solidFill>
              </a:rPr>
              <a:t>Page  </a:t>
            </a:r>
            <a:fld id="{4A1B87DD-86B5-48CA-9454-66C05345144F}" type="slidenum">
              <a:rPr lang="en-GB" smtClean="0">
                <a:solidFill>
                  <a:srgbClr val="D7D2CB">
                    <a:lumMod val="50000"/>
                  </a:srgbClr>
                </a:solidFill>
              </a:rPr>
              <a:pPr>
                <a:defRPr/>
              </a:pPr>
              <a:t>‹#›</a:t>
            </a:fld>
            <a:endParaRPr lang="en-GB" dirty="0">
              <a:solidFill>
                <a:srgbClr val="D7D2CB">
                  <a:lumMod val="50000"/>
                </a:srgbClr>
              </a:solidFill>
            </a:endParaRPr>
          </a:p>
        </p:txBody>
      </p:sp>
      <p:cxnSp>
        <p:nvCxnSpPr>
          <p:cNvPr id="75" name="Conector recto 8"/>
          <p:cNvCxnSpPr/>
          <p:nvPr userDrawn="1"/>
        </p:nvCxnSpPr>
        <p:spPr>
          <a:xfrm flipV="1">
            <a:off x="9617079" y="6029764"/>
            <a:ext cx="0" cy="290960"/>
          </a:xfrm>
          <a:prstGeom prst="line">
            <a:avLst/>
          </a:prstGeom>
          <a:ln w="12700" cmpd="sng">
            <a:solidFill>
              <a:schemeClr val="bg1">
                <a:lumMod val="65000"/>
              </a:schemeClr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06401" y="413790"/>
            <a:ext cx="10071100" cy="580948"/>
          </a:xfrm>
        </p:spPr>
        <p:txBody>
          <a:bodyPr rIns="0"/>
          <a:lstStyle/>
          <a:p>
            <a:r>
              <a:rPr lang="en-US" smtClean="0"/>
              <a:t>Click to edit Master title style</a:t>
            </a:r>
            <a:endParaRPr lang="en-GB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2"/>
          </p:nvPr>
        </p:nvSpPr>
        <p:spPr/>
        <p:txBody>
          <a:bodyPr/>
          <a:lstStyle/>
          <a:p>
            <a:r>
              <a:rPr lang="en-GB" dirty="0" smtClean="0"/>
              <a:t>© 2014 Amadeus IT Group SA</a:t>
            </a:r>
            <a:endParaRPr lang="en-GB" dirty="0"/>
          </a:p>
        </p:txBody>
      </p:sp>
      <p:sp>
        <p:nvSpPr>
          <p:cNvPr id="81" name="Content Placeholder 4"/>
          <p:cNvSpPr>
            <a:spLocks noGrp="1"/>
          </p:cNvSpPr>
          <p:nvPr>
            <p:ph sz="quarter" idx="14" hasCustomPrompt="1"/>
          </p:nvPr>
        </p:nvSpPr>
        <p:spPr>
          <a:xfrm>
            <a:off x="7237201" y="6051760"/>
            <a:ext cx="2160240" cy="268964"/>
          </a:xfrm>
        </p:spPr>
        <p:txBody>
          <a:bodyPr lIns="0" tIns="0" rIns="0" bIns="0"/>
          <a:lstStyle>
            <a:lvl1pPr marL="0" indent="0">
              <a:buFontTx/>
              <a:buNone/>
              <a:defRPr sz="900">
                <a:solidFill>
                  <a:schemeClr val="tx1"/>
                </a:solidFill>
              </a:defRPr>
            </a:lvl1pPr>
          </a:lstStyle>
          <a:p>
            <a:pPr lvl="0"/>
            <a:r>
              <a:rPr lang="en-GB" dirty="0" smtClean="0"/>
              <a:t>Insert Co-branding logo</a:t>
            </a:r>
          </a:p>
        </p:txBody>
      </p:sp>
      <p:sp>
        <p:nvSpPr>
          <p:cNvPr id="82" name="Text Box 12"/>
          <p:cNvSpPr txBox="1">
            <a:spLocks noChangeArrowheads="1"/>
          </p:cNvSpPr>
          <p:nvPr userDrawn="1"/>
        </p:nvSpPr>
        <p:spPr bwMode="auto">
          <a:xfrm>
            <a:off x="-1763793" y="5368583"/>
            <a:ext cx="1681163" cy="110799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r" eaLnBrk="1" hangingPunct="1">
              <a:spcBef>
                <a:spcPct val="50000"/>
              </a:spcBef>
              <a:tabLst>
                <a:tab pos="165100" algn="l"/>
              </a:tabLst>
              <a:defRPr/>
            </a:pPr>
            <a:r>
              <a:rPr lang="en-GB" sz="900" b="1" noProof="1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Insert Co-branding logo</a:t>
            </a:r>
            <a:r>
              <a:rPr lang="en-GB" sz="900" noProof="1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/>
            </a:r>
            <a:br>
              <a:rPr lang="en-GB" sz="900" noProof="1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</a:br>
            <a:r>
              <a:rPr lang="en-GB" sz="900" b="1" noProof="1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1. </a:t>
            </a:r>
            <a:r>
              <a:rPr lang="en-GB" sz="900" noProof="1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Click on placeholder</a:t>
            </a:r>
            <a:br>
              <a:rPr lang="en-GB" sz="900" noProof="1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</a:br>
            <a:r>
              <a:rPr lang="en-GB" sz="900" b="1" noProof="1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2. </a:t>
            </a:r>
            <a:r>
              <a:rPr lang="en-GB" sz="900" noProof="1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Click ’Insert’ </a:t>
            </a:r>
            <a:br>
              <a:rPr lang="en-GB" sz="900" noProof="1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</a:br>
            <a:r>
              <a:rPr lang="en-GB" sz="900" b="1" noProof="1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3. </a:t>
            </a:r>
            <a:r>
              <a:rPr lang="en-GB" sz="900" noProof="1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Click ‘Picture’</a:t>
            </a:r>
            <a:br>
              <a:rPr lang="en-GB" sz="900" noProof="1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</a:br>
            <a:r>
              <a:rPr lang="en-GB" sz="900" b="1" noProof="1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4. </a:t>
            </a:r>
            <a:r>
              <a:rPr lang="en-GB" sz="900" noProof="1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Locate the co-branding </a:t>
            </a:r>
            <a:br>
              <a:rPr lang="en-GB" sz="900" noProof="1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</a:br>
            <a:r>
              <a:rPr lang="en-GB" sz="900" noProof="1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	logo, click Insert</a:t>
            </a:r>
            <a:br>
              <a:rPr lang="en-GB" sz="900" noProof="1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</a:br>
            <a:r>
              <a:rPr lang="en-GB" sz="900" b="1" noProof="1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5. </a:t>
            </a:r>
            <a:r>
              <a:rPr lang="en-GB" sz="900" noProof="1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Align with bottom line </a:t>
            </a:r>
            <a:br>
              <a:rPr lang="en-GB" sz="900" noProof="1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</a:br>
            <a:r>
              <a:rPr lang="en-GB" sz="900" noProof="1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	of amadeus-logo</a:t>
            </a:r>
          </a:p>
        </p:txBody>
      </p:sp>
      <p:grpSp>
        <p:nvGrpSpPr>
          <p:cNvPr id="10" name="Group 9"/>
          <p:cNvGrpSpPr/>
          <p:nvPr userDrawn="1"/>
        </p:nvGrpSpPr>
        <p:grpSpPr>
          <a:xfrm>
            <a:off x="10591938" y="34256"/>
            <a:ext cx="1079676" cy="625849"/>
            <a:chOff x="8405819" y="36245"/>
            <a:chExt cx="856837" cy="662339"/>
          </a:xfrm>
        </p:grpSpPr>
        <p:grpSp>
          <p:nvGrpSpPr>
            <p:cNvPr id="11" name="Group 10"/>
            <p:cNvGrpSpPr/>
            <p:nvPr userDrawn="1"/>
          </p:nvGrpSpPr>
          <p:grpSpPr>
            <a:xfrm>
              <a:off x="8545513" y="36245"/>
              <a:ext cx="489905" cy="495602"/>
              <a:chOff x="7818438" y="101600"/>
              <a:chExt cx="546100" cy="552450"/>
            </a:xfrm>
          </p:grpSpPr>
          <p:sp>
            <p:nvSpPr>
              <p:cNvPr id="14" name="Freeform 5"/>
              <p:cNvSpPr>
                <a:spLocks noEditPoints="1"/>
              </p:cNvSpPr>
              <p:nvPr userDrawn="1"/>
            </p:nvSpPr>
            <p:spPr bwMode="auto">
              <a:xfrm>
                <a:off x="7818438" y="200025"/>
                <a:ext cx="546100" cy="454025"/>
              </a:xfrm>
              <a:custGeom>
                <a:avLst/>
                <a:gdLst>
                  <a:gd name="T0" fmla="*/ 56 w 344"/>
                  <a:gd name="T1" fmla="*/ 0 h 286"/>
                  <a:gd name="T2" fmla="*/ 44 w 344"/>
                  <a:gd name="T3" fmla="*/ 2 h 286"/>
                  <a:gd name="T4" fmla="*/ 24 w 344"/>
                  <a:gd name="T5" fmla="*/ 10 h 286"/>
                  <a:gd name="T6" fmla="*/ 10 w 344"/>
                  <a:gd name="T7" fmla="*/ 26 h 286"/>
                  <a:gd name="T8" fmla="*/ 2 w 344"/>
                  <a:gd name="T9" fmla="*/ 46 h 286"/>
                  <a:gd name="T10" fmla="*/ 0 w 344"/>
                  <a:gd name="T11" fmla="*/ 230 h 286"/>
                  <a:gd name="T12" fmla="*/ 2 w 344"/>
                  <a:gd name="T13" fmla="*/ 242 h 286"/>
                  <a:gd name="T14" fmla="*/ 10 w 344"/>
                  <a:gd name="T15" fmla="*/ 262 h 286"/>
                  <a:gd name="T16" fmla="*/ 24 w 344"/>
                  <a:gd name="T17" fmla="*/ 278 h 286"/>
                  <a:gd name="T18" fmla="*/ 44 w 344"/>
                  <a:gd name="T19" fmla="*/ 286 h 286"/>
                  <a:gd name="T20" fmla="*/ 288 w 344"/>
                  <a:gd name="T21" fmla="*/ 286 h 286"/>
                  <a:gd name="T22" fmla="*/ 300 w 344"/>
                  <a:gd name="T23" fmla="*/ 286 h 286"/>
                  <a:gd name="T24" fmla="*/ 320 w 344"/>
                  <a:gd name="T25" fmla="*/ 278 h 286"/>
                  <a:gd name="T26" fmla="*/ 334 w 344"/>
                  <a:gd name="T27" fmla="*/ 262 h 286"/>
                  <a:gd name="T28" fmla="*/ 344 w 344"/>
                  <a:gd name="T29" fmla="*/ 242 h 286"/>
                  <a:gd name="T30" fmla="*/ 344 w 344"/>
                  <a:gd name="T31" fmla="*/ 58 h 286"/>
                  <a:gd name="T32" fmla="*/ 344 w 344"/>
                  <a:gd name="T33" fmla="*/ 46 h 286"/>
                  <a:gd name="T34" fmla="*/ 334 w 344"/>
                  <a:gd name="T35" fmla="*/ 26 h 286"/>
                  <a:gd name="T36" fmla="*/ 320 w 344"/>
                  <a:gd name="T37" fmla="*/ 10 h 286"/>
                  <a:gd name="T38" fmla="*/ 300 w 344"/>
                  <a:gd name="T39" fmla="*/ 2 h 286"/>
                  <a:gd name="T40" fmla="*/ 288 w 344"/>
                  <a:gd name="T41" fmla="*/ 0 h 286"/>
                  <a:gd name="T42" fmla="*/ 148 w 344"/>
                  <a:gd name="T43" fmla="*/ 142 h 286"/>
                  <a:gd name="T44" fmla="*/ 144 w 344"/>
                  <a:gd name="T45" fmla="*/ 136 h 286"/>
                  <a:gd name="T46" fmla="*/ 136 w 344"/>
                  <a:gd name="T47" fmla="*/ 122 h 286"/>
                  <a:gd name="T48" fmla="*/ 134 w 344"/>
                  <a:gd name="T49" fmla="*/ 112 h 286"/>
                  <a:gd name="T50" fmla="*/ 138 w 344"/>
                  <a:gd name="T51" fmla="*/ 98 h 286"/>
                  <a:gd name="T52" fmla="*/ 146 w 344"/>
                  <a:gd name="T53" fmla="*/ 88 h 286"/>
                  <a:gd name="T54" fmla="*/ 158 w 344"/>
                  <a:gd name="T55" fmla="*/ 80 h 286"/>
                  <a:gd name="T56" fmla="*/ 172 w 344"/>
                  <a:gd name="T57" fmla="*/ 76 h 286"/>
                  <a:gd name="T58" fmla="*/ 178 w 344"/>
                  <a:gd name="T59" fmla="*/ 78 h 286"/>
                  <a:gd name="T60" fmla="*/ 192 w 344"/>
                  <a:gd name="T61" fmla="*/ 82 h 286"/>
                  <a:gd name="T62" fmla="*/ 202 w 344"/>
                  <a:gd name="T63" fmla="*/ 92 h 286"/>
                  <a:gd name="T64" fmla="*/ 208 w 344"/>
                  <a:gd name="T65" fmla="*/ 106 h 286"/>
                  <a:gd name="T66" fmla="*/ 208 w 344"/>
                  <a:gd name="T67" fmla="*/ 112 h 286"/>
                  <a:gd name="T68" fmla="*/ 204 w 344"/>
                  <a:gd name="T69" fmla="*/ 128 h 286"/>
                  <a:gd name="T70" fmla="*/ 196 w 344"/>
                  <a:gd name="T71" fmla="*/ 140 h 286"/>
                  <a:gd name="T72" fmla="*/ 126 w 344"/>
                  <a:gd name="T73" fmla="*/ 228 h 2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44" h="286">
                    <a:moveTo>
                      <a:pt x="288" y="0"/>
                    </a:moveTo>
                    <a:lnTo>
                      <a:pt x="56" y="0"/>
                    </a:lnTo>
                    <a:lnTo>
                      <a:pt x="56" y="0"/>
                    </a:lnTo>
                    <a:lnTo>
                      <a:pt x="44" y="2"/>
                    </a:lnTo>
                    <a:lnTo>
                      <a:pt x="34" y="6"/>
                    </a:lnTo>
                    <a:lnTo>
                      <a:pt x="24" y="10"/>
                    </a:lnTo>
                    <a:lnTo>
                      <a:pt x="16" y="18"/>
                    </a:lnTo>
                    <a:lnTo>
                      <a:pt x="10" y="26"/>
                    </a:lnTo>
                    <a:lnTo>
                      <a:pt x="4" y="36"/>
                    </a:lnTo>
                    <a:lnTo>
                      <a:pt x="2" y="46"/>
                    </a:lnTo>
                    <a:lnTo>
                      <a:pt x="0" y="58"/>
                    </a:lnTo>
                    <a:lnTo>
                      <a:pt x="0" y="230"/>
                    </a:lnTo>
                    <a:lnTo>
                      <a:pt x="0" y="230"/>
                    </a:lnTo>
                    <a:lnTo>
                      <a:pt x="2" y="242"/>
                    </a:lnTo>
                    <a:lnTo>
                      <a:pt x="4" y="252"/>
                    </a:lnTo>
                    <a:lnTo>
                      <a:pt x="10" y="262"/>
                    </a:lnTo>
                    <a:lnTo>
                      <a:pt x="16" y="270"/>
                    </a:lnTo>
                    <a:lnTo>
                      <a:pt x="24" y="278"/>
                    </a:lnTo>
                    <a:lnTo>
                      <a:pt x="34" y="282"/>
                    </a:lnTo>
                    <a:lnTo>
                      <a:pt x="44" y="286"/>
                    </a:lnTo>
                    <a:lnTo>
                      <a:pt x="56" y="286"/>
                    </a:lnTo>
                    <a:lnTo>
                      <a:pt x="288" y="286"/>
                    </a:lnTo>
                    <a:lnTo>
                      <a:pt x="288" y="286"/>
                    </a:lnTo>
                    <a:lnTo>
                      <a:pt x="300" y="286"/>
                    </a:lnTo>
                    <a:lnTo>
                      <a:pt x="310" y="282"/>
                    </a:lnTo>
                    <a:lnTo>
                      <a:pt x="320" y="278"/>
                    </a:lnTo>
                    <a:lnTo>
                      <a:pt x="328" y="270"/>
                    </a:lnTo>
                    <a:lnTo>
                      <a:pt x="334" y="262"/>
                    </a:lnTo>
                    <a:lnTo>
                      <a:pt x="340" y="252"/>
                    </a:lnTo>
                    <a:lnTo>
                      <a:pt x="344" y="242"/>
                    </a:lnTo>
                    <a:lnTo>
                      <a:pt x="344" y="230"/>
                    </a:lnTo>
                    <a:lnTo>
                      <a:pt x="344" y="58"/>
                    </a:lnTo>
                    <a:lnTo>
                      <a:pt x="344" y="58"/>
                    </a:lnTo>
                    <a:lnTo>
                      <a:pt x="344" y="46"/>
                    </a:lnTo>
                    <a:lnTo>
                      <a:pt x="340" y="36"/>
                    </a:lnTo>
                    <a:lnTo>
                      <a:pt x="334" y="26"/>
                    </a:lnTo>
                    <a:lnTo>
                      <a:pt x="328" y="18"/>
                    </a:lnTo>
                    <a:lnTo>
                      <a:pt x="320" y="10"/>
                    </a:lnTo>
                    <a:lnTo>
                      <a:pt x="310" y="6"/>
                    </a:lnTo>
                    <a:lnTo>
                      <a:pt x="300" y="2"/>
                    </a:lnTo>
                    <a:lnTo>
                      <a:pt x="288" y="0"/>
                    </a:lnTo>
                    <a:lnTo>
                      <a:pt x="288" y="0"/>
                    </a:lnTo>
                    <a:close/>
                    <a:moveTo>
                      <a:pt x="126" y="228"/>
                    </a:moveTo>
                    <a:lnTo>
                      <a:pt x="148" y="142"/>
                    </a:lnTo>
                    <a:lnTo>
                      <a:pt x="148" y="142"/>
                    </a:lnTo>
                    <a:lnTo>
                      <a:pt x="144" y="136"/>
                    </a:lnTo>
                    <a:lnTo>
                      <a:pt x="138" y="130"/>
                    </a:lnTo>
                    <a:lnTo>
                      <a:pt x="136" y="122"/>
                    </a:lnTo>
                    <a:lnTo>
                      <a:pt x="134" y="112"/>
                    </a:lnTo>
                    <a:lnTo>
                      <a:pt x="134" y="112"/>
                    </a:lnTo>
                    <a:lnTo>
                      <a:pt x="136" y="106"/>
                    </a:lnTo>
                    <a:lnTo>
                      <a:pt x="138" y="98"/>
                    </a:lnTo>
                    <a:lnTo>
                      <a:pt x="142" y="92"/>
                    </a:lnTo>
                    <a:lnTo>
                      <a:pt x="146" y="88"/>
                    </a:lnTo>
                    <a:lnTo>
                      <a:pt x="152" y="82"/>
                    </a:lnTo>
                    <a:lnTo>
                      <a:pt x="158" y="80"/>
                    </a:lnTo>
                    <a:lnTo>
                      <a:pt x="164" y="78"/>
                    </a:lnTo>
                    <a:lnTo>
                      <a:pt x="172" y="76"/>
                    </a:lnTo>
                    <a:lnTo>
                      <a:pt x="172" y="76"/>
                    </a:lnTo>
                    <a:lnTo>
                      <a:pt x="178" y="78"/>
                    </a:lnTo>
                    <a:lnTo>
                      <a:pt x="186" y="80"/>
                    </a:lnTo>
                    <a:lnTo>
                      <a:pt x="192" y="82"/>
                    </a:lnTo>
                    <a:lnTo>
                      <a:pt x="198" y="88"/>
                    </a:lnTo>
                    <a:lnTo>
                      <a:pt x="202" y="92"/>
                    </a:lnTo>
                    <a:lnTo>
                      <a:pt x="204" y="98"/>
                    </a:lnTo>
                    <a:lnTo>
                      <a:pt x="208" y="106"/>
                    </a:lnTo>
                    <a:lnTo>
                      <a:pt x="208" y="112"/>
                    </a:lnTo>
                    <a:lnTo>
                      <a:pt x="208" y="112"/>
                    </a:lnTo>
                    <a:lnTo>
                      <a:pt x="206" y="120"/>
                    </a:lnTo>
                    <a:lnTo>
                      <a:pt x="204" y="128"/>
                    </a:lnTo>
                    <a:lnTo>
                      <a:pt x="200" y="134"/>
                    </a:lnTo>
                    <a:lnTo>
                      <a:pt x="196" y="140"/>
                    </a:lnTo>
                    <a:lnTo>
                      <a:pt x="220" y="228"/>
                    </a:lnTo>
                    <a:lnTo>
                      <a:pt x="126" y="228"/>
                    </a:lnTo>
                    <a:close/>
                  </a:path>
                </a:pathLst>
              </a:custGeom>
              <a:solidFill>
                <a:srgbClr val="E31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005EB8"/>
                  </a:solidFill>
                </a:endParaRPr>
              </a:p>
            </p:txBody>
          </p:sp>
          <p:sp>
            <p:nvSpPr>
              <p:cNvPr id="15" name="Freeform 6"/>
              <p:cNvSpPr>
                <a:spLocks/>
              </p:cNvSpPr>
              <p:nvPr userDrawn="1"/>
            </p:nvSpPr>
            <p:spPr bwMode="auto">
              <a:xfrm>
                <a:off x="7961313" y="101600"/>
                <a:ext cx="260350" cy="88900"/>
              </a:xfrm>
              <a:custGeom>
                <a:avLst/>
                <a:gdLst>
                  <a:gd name="T0" fmla="*/ 20 w 164"/>
                  <a:gd name="T1" fmla="*/ 56 h 56"/>
                  <a:gd name="T2" fmla="*/ 20 w 164"/>
                  <a:gd name="T3" fmla="*/ 56 h 56"/>
                  <a:gd name="T4" fmla="*/ 22 w 164"/>
                  <a:gd name="T5" fmla="*/ 46 h 56"/>
                  <a:gd name="T6" fmla="*/ 26 w 164"/>
                  <a:gd name="T7" fmla="*/ 36 h 56"/>
                  <a:gd name="T8" fmla="*/ 30 w 164"/>
                  <a:gd name="T9" fmla="*/ 30 h 56"/>
                  <a:gd name="T10" fmla="*/ 36 w 164"/>
                  <a:gd name="T11" fmla="*/ 26 h 56"/>
                  <a:gd name="T12" fmla="*/ 42 w 164"/>
                  <a:gd name="T13" fmla="*/ 22 h 56"/>
                  <a:gd name="T14" fmla="*/ 54 w 164"/>
                  <a:gd name="T15" fmla="*/ 20 h 56"/>
                  <a:gd name="T16" fmla="*/ 82 w 164"/>
                  <a:gd name="T17" fmla="*/ 20 h 56"/>
                  <a:gd name="T18" fmla="*/ 82 w 164"/>
                  <a:gd name="T19" fmla="*/ 20 h 56"/>
                  <a:gd name="T20" fmla="*/ 112 w 164"/>
                  <a:gd name="T21" fmla="*/ 20 h 56"/>
                  <a:gd name="T22" fmla="*/ 122 w 164"/>
                  <a:gd name="T23" fmla="*/ 22 h 56"/>
                  <a:gd name="T24" fmla="*/ 130 w 164"/>
                  <a:gd name="T25" fmla="*/ 26 h 56"/>
                  <a:gd name="T26" fmla="*/ 136 w 164"/>
                  <a:gd name="T27" fmla="*/ 30 h 56"/>
                  <a:gd name="T28" fmla="*/ 140 w 164"/>
                  <a:gd name="T29" fmla="*/ 36 h 56"/>
                  <a:gd name="T30" fmla="*/ 142 w 164"/>
                  <a:gd name="T31" fmla="*/ 46 h 56"/>
                  <a:gd name="T32" fmla="*/ 144 w 164"/>
                  <a:gd name="T33" fmla="*/ 56 h 56"/>
                  <a:gd name="T34" fmla="*/ 164 w 164"/>
                  <a:gd name="T35" fmla="*/ 56 h 56"/>
                  <a:gd name="T36" fmla="*/ 164 w 164"/>
                  <a:gd name="T37" fmla="*/ 56 h 56"/>
                  <a:gd name="T38" fmla="*/ 162 w 164"/>
                  <a:gd name="T39" fmla="*/ 38 h 56"/>
                  <a:gd name="T40" fmla="*/ 156 w 164"/>
                  <a:gd name="T41" fmla="*/ 24 h 56"/>
                  <a:gd name="T42" fmla="*/ 148 w 164"/>
                  <a:gd name="T43" fmla="*/ 14 h 56"/>
                  <a:gd name="T44" fmla="*/ 138 w 164"/>
                  <a:gd name="T45" fmla="*/ 6 h 56"/>
                  <a:gd name="T46" fmla="*/ 126 w 164"/>
                  <a:gd name="T47" fmla="*/ 2 h 56"/>
                  <a:gd name="T48" fmla="*/ 112 w 164"/>
                  <a:gd name="T49" fmla="*/ 0 h 56"/>
                  <a:gd name="T50" fmla="*/ 82 w 164"/>
                  <a:gd name="T51" fmla="*/ 0 h 56"/>
                  <a:gd name="T52" fmla="*/ 82 w 164"/>
                  <a:gd name="T53" fmla="*/ 0 h 56"/>
                  <a:gd name="T54" fmla="*/ 52 w 164"/>
                  <a:gd name="T55" fmla="*/ 0 h 56"/>
                  <a:gd name="T56" fmla="*/ 38 w 164"/>
                  <a:gd name="T57" fmla="*/ 2 h 56"/>
                  <a:gd name="T58" fmla="*/ 26 w 164"/>
                  <a:gd name="T59" fmla="*/ 6 h 56"/>
                  <a:gd name="T60" fmla="*/ 16 w 164"/>
                  <a:gd name="T61" fmla="*/ 14 h 56"/>
                  <a:gd name="T62" fmla="*/ 8 w 164"/>
                  <a:gd name="T63" fmla="*/ 24 h 56"/>
                  <a:gd name="T64" fmla="*/ 2 w 164"/>
                  <a:gd name="T65" fmla="*/ 38 h 56"/>
                  <a:gd name="T66" fmla="*/ 0 w 164"/>
                  <a:gd name="T67" fmla="*/ 56 h 56"/>
                  <a:gd name="T68" fmla="*/ 20 w 164"/>
                  <a:gd name="T69" fmla="*/ 5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64" h="56">
                    <a:moveTo>
                      <a:pt x="20" y="56"/>
                    </a:moveTo>
                    <a:lnTo>
                      <a:pt x="20" y="56"/>
                    </a:lnTo>
                    <a:lnTo>
                      <a:pt x="22" y="46"/>
                    </a:lnTo>
                    <a:lnTo>
                      <a:pt x="26" y="36"/>
                    </a:lnTo>
                    <a:lnTo>
                      <a:pt x="30" y="30"/>
                    </a:lnTo>
                    <a:lnTo>
                      <a:pt x="36" y="26"/>
                    </a:lnTo>
                    <a:lnTo>
                      <a:pt x="42" y="22"/>
                    </a:lnTo>
                    <a:lnTo>
                      <a:pt x="54" y="20"/>
                    </a:lnTo>
                    <a:lnTo>
                      <a:pt x="82" y="20"/>
                    </a:lnTo>
                    <a:lnTo>
                      <a:pt x="82" y="20"/>
                    </a:lnTo>
                    <a:lnTo>
                      <a:pt x="112" y="20"/>
                    </a:lnTo>
                    <a:lnTo>
                      <a:pt x="122" y="22"/>
                    </a:lnTo>
                    <a:lnTo>
                      <a:pt x="130" y="26"/>
                    </a:lnTo>
                    <a:lnTo>
                      <a:pt x="136" y="30"/>
                    </a:lnTo>
                    <a:lnTo>
                      <a:pt x="140" y="36"/>
                    </a:lnTo>
                    <a:lnTo>
                      <a:pt x="142" y="46"/>
                    </a:lnTo>
                    <a:lnTo>
                      <a:pt x="144" y="56"/>
                    </a:lnTo>
                    <a:lnTo>
                      <a:pt x="164" y="56"/>
                    </a:lnTo>
                    <a:lnTo>
                      <a:pt x="164" y="56"/>
                    </a:lnTo>
                    <a:lnTo>
                      <a:pt x="162" y="38"/>
                    </a:lnTo>
                    <a:lnTo>
                      <a:pt x="156" y="24"/>
                    </a:lnTo>
                    <a:lnTo>
                      <a:pt x="148" y="14"/>
                    </a:lnTo>
                    <a:lnTo>
                      <a:pt x="138" y="6"/>
                    </a:lnTo>
                    <a:lnTo>
                      <a:pt x="126" y="2"/>
                    </a:lnTo>
                    <a:lnTo>
                      <a:pt x="112" y="0"/>
                    </a:lnTo>
                    <a:lnTo>
                      <a:pt x="82" y="0"/>
                    </a:lnTo>
                    <a:lnTo>
                      <a:pt x="82" y="0"/>
                    </a:lnTo>
                    <a:lnTo>
                      <a:pt x="52" y="0"/>
                    </a:lnTo>
                    <a:lnTo>
                      <a:pt x="38" y="2"/>
                    </a:lnTo>
                    <a:lnTo>
                      <a:pt x="26" y="6"/>
                    </a:lnTo>
                    <a:lnTo>
                      <a:pt x="16" y="14"/>
                    </a:lnTo>
                    <a:lnTo>
                      <a:pt x="8" y="24"/>
                    </a:lnTo>
                    <a:lnTo>
                      <a:pt x="2" y="38"/>
                    </a:lnTo>
                    <a:lnTo>
                      <a:pt x="0" y="56"/>
                    </a:lnTo>
                    <a:lnTo>
                      <a:pt x="20" y="56"/>
                    </a:lnTo>
                    <a:close/>
                  </a:path>
                </a:pathLst>
              </a:custGeom>
              <a:solidFill>
                <a:srgbClr val="E31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005EB8"/>
                  </a:solidFill>
                </a:endParaRPr>
              </a:p>
            </p:txBody>
          </p:sp>
        </p:grpSp>
        <p:sp>
          <p:nvSpPr>
            <p:cNvPr id="12" name="TextBox 11"/>
            <p:cNvSpPr txBox="1"/>
            <p:nvPr userDrawn="1"/>
          </p:nvSpPr>
          <p:spPr>
            <a:xfrm rot="16200000">
              <a:off x="8191735" y="250336"/>
              <a:ext cx="563729" cy="1355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510" dirty="0">
                  <a:solidFill>
                    <a:srgbClr val="FFFFFF">
                      <a:lumMod val="65000"/>
                    </a:srgbClr>
                  </a:solidFill>
                </a:rPr>
                <a:t>strictly</a:t>
              </a:r>
            </a:p>
          </p:txBody>
        </p:sp>
        <p:sp>
          <p:nvSpPr>
            <p:cNvPr id="13" name="TextBox 12"/>
            <p:cNvSpPr txBox="1"/>
            <p:nvPr userDrawn="1"/>
          </p:nvSpPr>
          <p:spPr>
            <a:xfrm>
              <a:off x="8410803" y="506408"/>
              <a:ext cx="851853" cy="19217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580" dirty="0">
                  <a:solidFill>
                    <a:srgbClr val="FF0000"/>
                  </a:solidFill>
                </a:rPr>
                <a:t>CONFIDENTIAL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0652336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Number bullets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06400" y="1512041"/>
            <a:ext cx="10369550" cy="4276616"/>
          </a:xfrm>
        </p:spPr>
        <p:txBody>
          <a:bodyPr/>
          <a:lstStyle>
            <a:lvl1pPr marL="306000" indent="-306000">
              <a:buSzPct val="85000"/>
              <a:buFont typeface="+mj-lt"/>
              <a:buAutoNum type="arabicPeriod"/>
              <a:defRPr sz="2400">
                <a:solidFill>
                  <a:schemeClr val="tx1"/>
                </a:solidFill>
              </a:defRPr>
            </a:lvl1pPr>
            <a:lvl2pPr marL="558000" indent="-252000">
              <a:buSzPct val="85000"/>
              <a:buFont typeface="+mj-lt"/>
              <a:buAutoNum type="arabicPeriod"/>
              <a:defRPr sz="2000">
                <a:solidFill>
                  <a:schemeClr val="tx1"/>
                </a:solidFill>
              </a:defRPr>
            </a:lvl2pPr>
            <a:lvl3pPr marL="774000" indent="-216000">
              <a:buSzPct val="85000"/>
              <a:buFont typeface="+mj-lt"/>
              <a:buAutoNum type="arabicPeriod"/>
              <a:defRPr sz="1800">
                <a:solidFill>
                  <a:schemeClr val="tx1"/>
                </a:solidFill>
              </a:defRPr>
            </a:lvl3pPr>
            <a:lvl4pPr marL="990000" indent="-216000">
              <a:buSzPct val="85000"/>
              <a:buFont typeface="+mj-lt"/>
              <a:buAutoNum type="arabicPeriod"/>
              <a:defRPr sz="1600">
                <a:solidFill>
                  <a:schemeClr val="tx1"/>
                </a:solidFill>
              </a:defRPr>
            </a:lvl4pPr>
            <a:lvl5pPr marL="1206000" indent="-216000">
              <a:buSzPct val="85000"/>
              <a:buFont typeface="+mj-lt"/>
              <a:buAutoNum type="arabicPeriod"/>
              <a:defRPr sz="16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 dirty="0"/>
          </a:p>
        </p:txBody>
      </p:sp>
      <p:sp>
        <p:nvSpPr>
          <p:cNvPr id="29" name="Text Placeholder 5"/>
          <p:cNvSpPr>
            <a:spLocks noGrp="1"/>
          </p:cNvSpPr>
          <p:nvPr>
            <p:ph type="body" sz="quarter" idx="10" hasCustomPrompt="1"/>
          </p:nvPr>
        </p:nvSpPr>
        <p:spPr>
          <a:xfrm>
            <a:off x="407682" y="994738"/>
            <a:ext cx="10073127" cy="408612"/>
          </a:xfrm>
        </p:spPr>
        <p:txBody>
          <a:bodyPr lIns="61200" rIns="0">
            <a:noAutofit/>
          </a:bodyPr>
          <a:lstStyle>
            <a:lvl1pPr marL="0" indent="0">
              <a:buFont typeface="Arial" pitchFamily="34" charset="0"/>
              <a:buNone/>
              <a:defRPr sz="1800">
                <a:solidFill>
                  <a:schemeClr val="tx2"/>
                </a:solidFill>
              </a:defRPr>
            </a:lvl1pPr>
            <a:lvl2pPr marL="457200" indent="0">
              <a:buNone/>
              <a:defRPr>
                <a:solidFill>
                  <a:schemeClr val="tx2"/>
                </a:solidFill>
              </a:defRPr>
            </a:lvl2pPr>
            <a:lvl3pPr marL="914400" indent="0">
              <a:buNone/>
              <a:defRPr>
                <a:solidFill>
                  <a:schemeClr val="tx2"/>
                </a:solidFill>
              </a:defRPr>
            </a:lvl3pPr>
            <a:lvl4pPr marL="1371600" indent="0">
              <a:buNone/>
              <a:defRPr>
                <a:solidFill>
                  <a:schemeClr val="tx2"/>
                </a:solidFill>
              </a:defRPr>
            </a:lvl4pPr>
            <a:lvl5pPr marL="1828800" indent="0">
              <a:buNone/>
              <a:defRPr>
                <a:solidFill>
                  <a:schemeClr val="tx2"/>
                </a:solidFill>
              </a:defRPr>
            </a:lvl5pPr>
          </a:lstStyle>
          <a:p>
            <a:pPr lvl="0"/>
            <a:r>
              <a:rPr lang="en-GB" dirty="0" smtClean="0"/>
              <a:t>Subtitle</a:t>
            </a:r>
          </a:p>
        </p:txBody>
      </p:sp>
      <p:sp>
        <p:nvSpPr>
          <p:cNvPr id="41" name="Rectangle 10"/>
          <p:cNvSpPr txBox="1">
            <a:spLocks noChangeArrowheads="1"/>
          </p:cNvSpPr>
          <p:nvPr userDrawn="1"/>
        </p:nvSpPr>
        <p:spPr>
          <a:xfrm>
            <a:off x="407668" y="6069048"/>
            <a:ext cx="2232402" cy="273007"/>
          </a:xfrm>
          <a:prstGeom prst="rect">
            <a:avLst/>
          </a:prstGeom>
          <a:ln/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l" defTabSz="914400" rtl="0" eaLnBrk="1" latinLnBrk="0" hangingPunct="1">
              <a:defRPr sz="900" kern="1200">
                <a:solidFill>
                  <a:schemeClr val="accent6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en-GB" dirty="0" smtClean="0">
                <a:solidFill>
                  <a:srgbClr val="D7D2CB">
                    <a:lumMod val="50000"/>
                  </a:srgbClr>
                </a:solidFill>
              </a:rPr>
              <a:t>Page  </a:t>
            </a:r>
            <a:fld id="{4A1B87DD-86B5-48CA-9454-66C05345144F}" type="slidenum">
              <a:rPr lang="en-GB" smtClean="0">
                <a:solidFill>
                  <a:srgbClr val="D7D2CB">
                    <a:lumMod val="50000"/>
                  </a:srgbClr>
                </a:solidFill>
              </a:rPr>
              <a:pPr>
                <a:defRPr/>
              </a:pPr>
              <a:t>‹#›</a:t>
            </a:fld>
            <a:endParaRPr lang="en-GB" dirty="0">
              <a:solidFill>
                <a:srgbClr val="D7D2CB">
                  <a:lumMod val="50000"/>
                </a:srgbClr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06401" y="413790"/>
            <a:ext cx="10071100" cy="580948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GB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GB" dirty="0" smtClean="0"/>
              <a:t>© 2014 Amadeus IT Group SA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69129964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bullets 2 column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Rectangle 10"/>
          <p:cNvSpPr txBox="1">
            <a:spLocks noChangeArrowheads="1"/>
          </p:cNvSpPr>
          <p:nvPr userDrawn="1"/>
        </p:nvSpPr>
        <p:spPr>
          <a:xfrm>
            <a:off x="407668" y="6069048"/>
            <a:ext cx="2232402" cy="273007"/>
          </a:xfrm>
          <a:prstGeom prst="rect">
            <a:avLst/>
          </a:prstGeom>
          <a:ln/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l" defTabSz="914400" rtl="0" eaLnBrk="1" latinLnBrk="0" hangingPunct="1">
              <a:defRPr sz="900" kern="1200">
                <a:solidFill>
                  <a:schemeClr val="accent6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en-GB" dirty="0" smtClean="0">
                <a:solidFill>
                  <a:srgbClr val="D7D2CB">
                    <a:lumMod val="50000"/>
                  </a:srgbClr>
                </a:solidFill>
              </a:rPr>
              <a:t>Page  </a:t>
            </a:r>
            <a:fld id="{4A1B87DD-86B5-48CA-9454-66C05345144F}" type="slidenum">
              <a:rPr lang="en-GB" smtClean="0">
                <a:solidFill>
                  <a:srgbClr val="D7D2CB">
                    <a:lumMod val="50000"/>
                  </a:srgbClr>
                </a:solidFill>
              </a:rPr>
              <a:pPr>
                <a:defRPr/>
              </a:pPr>
              <a:t>‹#›</a:t>
            </a:fld>
            <a:endParaRPr lang="en-GB" dirty="0">
              <a:solidFill>
                <a:srgbClr val="D7D2CB">
                  <a:lumMod val="50000"/>
                </a:srgbClr>
              </a:solidFill>
            </a:endParaRPr>
          </a:p>
        </p:txBody>
      </p:sp>
      <p:sp>
        <p:nvSpPr>
          <p:cNvPr id="30" name="Text Placeholder 5"/>
          <p:cNvSpPr>
            <a:spLocks noGrp="1"/>
          </p:cNvSpPr>
          <p:nvPr>
            <p:ph type="body" sz="quarter" idx="10" hasCustomPrompt="1"/>
          </p:nvPr>
        </p:nvSpPr>
        <p:spPr>
          <a:xfrm>
            <a:off x="407682" y="994738"/>
            <a:ext cx="10073127" cy="408612"/>
          </a:xfrm>
        </p:spPr>
        <p:txBody>
          <a:bodyPr lIns="61200" rIns="0">
            <a:noAutofit/>
          </a:bodyPr>
          <a:lstStyle>
            <a:lvl1pPr marL="0" indent="0">
              <a:buFont typeface="Arial" pitchFamily="34" charset="0"/>
              <a:buNone/>
              <a:defRPr sz="1800">
                <a:solidFill>
                  <a:schemeClr val="tx2"/>
                </a:solidFill>
              </a:defRPr>
            </a:lvl1pPr>
            <a:lvl2pPr marL="457200" indent="0">
              <a:buNone/>
              <a:defRPr>
                <a:solidFill>
                  <a:schemeClr val="tx2"/>
                </a:solidFill>
              </a:defRPr>
            </a:lvl2pPr>
            <a:lvl3pPr marL="914400" indent="0">
              <a:buNone/>
              <a:defRPr>
                <a:solidFill>
                  <a:schemeClr val="tx2"/>
                </a:solidFill>
              </a:defRPr>
            </a:lvl3pPr>
            <a:lvl4pPr marL="1371600" indent="0">
              <a:buNone/>
              <a:defRPr>
                <a:solidFill>
                  <a:schemeClr val="tx2"/>
                </a:solidFill>
              </a:defRPr>
            </a:lvl4pPr>
            <a:lvl5pPr marL="1828800" indent="0">
              <a:buNone/>
              <a:defRPr>
                <a:solidFill>
                  <a:schemeClr val="tx2"/>
                </a:solidFill>
              </a:defRPr>
            </a:lvl5pPr>
          </a:lstStyle>
          <a:p>
            <a:pPr lvl="0"/>
            <a:r>
              <a:rPr lang="en-GB" noProof="0" dirty="0" smtClean="0"/>
              <a:t>Subtitle</a:t>
            </a: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06401" y="413790"/>
            <a:ext cx="10071100" cy="580948"/>
          </a:xfrm>
        </p:spPr>
        <p:txBody>
          <a:bodyPr rIns="0"/>
          <a:lstStyle/>
          <a:p>
            <a:r>
              <a:rPr lang="en-US" smtClean="0"/>
              <a:t>Click to edit Master title style</a:t>
            </a:r>
            <a:endParaRPr lang="en-GB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5"/>
          </p:nvPr>
        </p:nvSpPr>
        <p:spPr/>
        <p:txBody>
          <a:bodyPr/>
          <a:lstStyle/>
          <a:p>
            <a:r>
              <a:rPr lang="en-GB" dirty="0" smtClean="0"/>
              <a:t>© 2014 Amadeus IT Group SA</a:t>
            </a:r>
            <a:endParaRPr lang="en-GB" dirty="0"/>
          </a:p>
        </p:txBody>
      </p:sp>
      <p:sp>
        <p:nvSpPr>
          <p:cNvPr id="50" name="Content Placeholder 2"/>
          <p:cNvSpPr>
            <a:spLocks noGrp="1"/>
          </p:cNvSpPr>
          <p:nvPr>
            <p:ph idx="1"/>
          </p:nvPr>
        </p:nvSpPr>
        <p:spPr>
          <a:xfrm>
            <a:off x="406406" y="1512041"/>
            <a:ext cx="5095641" cy="4276616"/>
          </a:xfrm>
        </p:spPr>
        <p:txBody>
          <a:bodyPr>
            <a:noAutofit/>
          </a:bodyPr>
          <a:lstStyle>
            <a:lvl1pPr marL="252000" indent="-252000">
              <a:defRPr sz="2000" baseline="0">
                <a:solidFill>
                  <a:schemeClr val="tx1"/>
                </a:solidFill>
              </a:defRPr>
            </a:lvl1pPr>
            <a:lvl2pPr marL="468000">
              <a:defRPr sz="1800">
                <a:solidFill>
                  <a:schemeClr val="tx1"/>
                </a:solidFill>
              </a:defRPr>
            </a:lvl2pPr>
            <a:lvl3pPr marL="666000">
              <a:defRPr sz="1600">
                <a:solidFill>
                  <a:schemeClr val="tx1"/>
                </a:solidFill>
              </a:defRPr>
            </a:lvl3pPr>
            <a:lvl4pPr marL="846000">
              <a:defRPr sz="1400">
                <a:solidFill>
                  <a:schemeClr val="tx1"/>
                </a:solidFill>
              </a:defRPr>
            </a:lvl4pPr>
            <a:lvl5pPr marL="846000">
              <a:defRPr sz="1400">
                <a:solidFill>
                  <a:srgbClr val="4D4D4D"/>
                </a:solidFill>
              </a:defRPr>
            </a:lvl5pPr>
          </a:lstStyle>
          <a:p>
            <a:pPr lvl="0"/>
            <a:r>
              <a:rPr lang="en-US" noProof="0" smtClean="0"/>
              <a:t>Click to edit Master text styles</a:t>
            </a:r>
          </a:p>
          <a:p>
            <a:pPr lvl="1"/>
            <a:r>
              <a:rPr lang="en-US" noProof="0" smtClean="0"/>
              <a:t>Second level</a:t>
            </a:r>
          </a:p>
          <a:p>
            <a:pPr lvl="2"/>
            <a:r>
              <a:rPr lang="en-US" noProof="0" smtClean="0"/>
              <a:t>Third level</a:t>
            </a:r>
          </a:p>
          <a:p>
            <a:pPr lvl="3"/>
            <a:r>
              <a:rPr lang="en-US" noProof="0" smtClean="0"/>
              <a:t>Fourth level</a:t>
            </a:r>
          </a:p>
          <a:p>
            <a:pPr lvl="4"/>
            <a:r>
              <a:rPr lang="en-US" noProof="0" smtClean="0"/>
              <a:t>Fifth level</a:t>
            </a:r>
            <a:endParaRPr lang="en-GB" noProof="0" dirty="0" smtClean="0"/>
          </a:p>
        </p:txBody>
      </p:sp>
      <p:sp>
        <p:nvSpPr>
          <p:cNvPr id="39" name="Content Placeholder 2"/>
          <p:cNvSpPr>
            <a:spLocks noGrp="1"/>
          </p:cNvSpPr>
          <p:nvPr>
            <p:ph idx="17"/>
          </p:nvPr>
        </p:nvSpPr>
        <p:spPr>
          <a:xfrm>
            <a:off x="5685250" y="1512041"/>
            <a:ext cx="5095641" cy="4276616"/>
          </a:xfrm>
        </p:spPr>
        <p:txBody>
          <a:bodyPr>
            <a:noAutofit/>
          </a:bodyPr>
          <a:lstStyle>
            <a:lvl1pPr marL="252000" indent="-252000">
              <a:defRPr sz="2000" baseline="0">
                <a:solidFill>
                  <a:schemeClr val="tx1"/>
                </a:solidFill>
              </a:defRPr>
            </a:lvl1pPr>
            <a:lvl2pPr marL="468000">
              <a:defRPr sz="1800">
                <a:solidFill>
                  <a:schemeClr val="tx1"/>
                </a:solidFill>
              </a:defRPr>
            </a:lvl2pPr>
            <a:lvl3pPr marL="666000">
              <a:defRPr sz="1600">
                <a:solidFill>
                  <a:schemeClr val="tx1"/>
                </a:solidFill>
              </a:defRPr>
            </a:lvl3pPr>
            <a:lvl4pPr marL="846000">
              <a:defRPr sz="1400">
                <a:solidFill>
                  <a:schemeClr val="tx1"/>
                </a:solidFill>
              </a:defRPr>
            </a:lvl4pPr>
            <a:lvl5pPr marL="846000">
              <a:defRPr sz="1400">
                <a:solidFill>
                  <a:srgbClr val="4D4D4D"/>
                </a:solidFill>
              </a:defRPr>
            </a:lvl5pPr>
          </a:lstStyle>
          <a:p>
            <a:pPr lvl="0"/>
            <a:r>
              <a:rPr lang="en-US" noProof="0" smtClean="0"/>
              <a:t>Click to edit Master text styles</a:t>
            </a:r>
          </a:p>
          <a:p>
            <a:pPr lvl="1"/>
            <a:r>
              <a:rPr lang="en-US" noProof="0" smtClean="0"/>
              <a:t>Second level</a:t>
            </a:r>
          </a:p>
          <a:p>
            <a:pPr lvl="2"/>
            <a:r>
              <a:rPr lang="en-US" noProof="0" smtClean="0"/>
              <a:t>Third level</a:t>
            </a:r>
          </a:p>
          <a:p>
            <a:pPr lvl="3"/>
            <a:r>
              <a:rPr lang="en-US" noProof="0" smtClean="0"/>
              <a:t>Fourth level</a:t>
            </a:r>
          </a:p>
          <a:p>
            <a:pPr lvl="4"/>
            <a:r>
              <a:rPr lang="en-US" noProof="0" smtClean="0"/>
              <a:t>Fifth level</a:t>
            </a:r>
            <a:endParaRPr lang="en-GB" noProof="0" dirty="0" smtClean="0"/>
          </a:p>
        </p:txBody>
      </p:sp>
    </p:spTree>
    <p:extLst>
      <p:ext uri="{BB962C8B-B14F-4D97-AF65-F5344CB8AC3E}">
        <p14:creationId xmlns:p14="http://schemas.microsoft.com/office/powerpoint/2010/main" val="14471561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3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59159568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3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hank you slide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2"/>
          <p:cNvSpPr>
            <a:spLocks noGrp="1"/>
          </p:cNvSpPr>
          <p:nvPr userDrawn="1">
            <p:ph type="body" idx="1" hasCustomPrompt="1"/>
          </p:nvPr>
        </p:nvSpPr>
        <p:spPr>
          <a:xfrm>
            <a:off x="2784192" y="2858743"/>
            <a:ext cx="7693310" cy="489356"/>
          </a:xfrm>
        </p:spPr>
        <p:txBody>
          <a:bodyPr anchor="t">
            <a:noAutofit/>
          </a:bodyPr>
          <a:lstStyle>
            <a:lvl1pPr marL="0" indent="0">
              <a:buNone/>
              <a:defRPr sz="2000" baseline="0">
                <a:solidFill>
                  <a:schemeClr val="bg1"/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GB" dirty="0" smtClean="0"/>
              <a:t>Thank you</a:t>
            </a:r>
          </a:p>
        </p:txBody>
      </p:sp>
      <p:cxnSp>
        <p:nvCxnSpPr>
          <p:cNvPr id="8" name="Conector recto 12"/>
          <p:cNvCxnSpPr/>
          <p:nvPr userDrawn="1"/>
        </p:nvCxnSpPr>
        <p:spPr>
          <a:xfrm flipH="1">
            <a:off x="490093" y="3166897"/>
            <a:ext cx="2320609" cy="0"/>
          </a:xfrm>
          <a:prstGeom prst="line">
            <a:avLst/>
          </a:prstGeom>
          <a:ln w="12700" cmpd="sng">
            <a:solidFill>
              <a:srgbClr val="FFFFFF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pic>
        <p:nvPicPr>
          <p:cNvPr id="22" name="Imagen 8" descr="logo AMa.wmf"/>
          <p:cNvPicPr>
            <a:picLocks noChangeAspect="1"/>
          </p:cNvPicPr>
          <p:nvPr userDrawn="1"/>
        </p:nvPicPr>
        <p:blipFill>
          <a:blip r:embed="rId2" cstate="email">
            <a:alphaModFix/>
            <a:lum bright="100000" contrast="-100000"/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800581" y="6133298"/>
            <a:ext cx="1289050" cy="168630"/>
          </a:xfrm>
          <a:prstGeom prst="rect">
            <a:avLst/>
          </a:prstGeom>
        </p:spPr>
      </p:pic>
      <p:sp>
        <p:nvSpPr>
          <p:cNvPr id="2" name="Footer Placeholder 1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GB" dirty="0" smtClean="0"/>
              <a:t>© 2014 Amadeus IT Group SA</a:t>
            </a:r>
            <a:endParaRPr lang="en-GB" dirty="0"/>
          </a:p>
        </p:txBody>
      </p:sp>
      <p:sp>
        <p:nvSpPr>
          <p:cNvPr id="39" name="Text Box 12"/>
          <p:cNvSpPr txBox="1">
            <a:spLocks noChangeArrowheads="1"/>
          </p:cNvSpPr>
          <p:nvPr userDrawn="1"/>
        </p:nvSpPr>
        <p:spPr bwMode="auto">
          <a:xfrm>
            <a:off x="11604201" y="5004288"/>
            <a:ext cx="1681163" cy="96949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tabLst>
                <a:tab pos="177800" algn="l"/>
              </a:tabLst>
              <a:defRPr/>
            </a:pPr>
            <a:r>
              <a:rPr lang="en-GB" sz="900" b="1" dirty="0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Change the Year in the Copyright field</a:t>
            </a:r>
            <a:r>
              <a:rPr lang="en-GB" sz="900" dirty="0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/>
            </a:r>
            <a:br>
              <a:rPr lang="en-GB" sz="900" dirty="0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</a:br>
            <a:r>
              <a:rPr lang="en-GB" sz="900" b="1" dirty="0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1. </a:t>
            </a:r>
            <a:r>
              <a:rPr lang="en-GB" sz="900" dirty="0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Click ‘Insert’ in Top menu</a:t>
            </a:r>
            <a:br>
              <a:rPr lang="en-GB" sz="900" dirty="0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</a:br>
            <a:r>
              <a:rPr lang="en-GB" sz="900" b="1" dirty="0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2. </a:t>
            </a:r>
            <a:r>
              <a:rPr lang="en-GB" sz="900" dirty="0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Click ’Header &amp; Footer’ </a:t>
            </a:r>
            <a:br>
              <a:rPr lang="en-GB" sz="900" dirty="0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</a:br>
            <a:r>
              <a:rPr lang="en-GB" sz="900" b="1" dirty="0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3. </a:t>
            </a:r>
            <a:r>
              <a:rPr lang="en-GB" sz="900" dirty="0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Write new Year </a:t>
            </a:r>
            <a:br>
              <a:rPr lang="en-GB" sz="900" dirty="0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</a:br>
            <a:r>
              <a:rPr lang="en-GB" sz="900" dirty="0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	in field ‘Footer’</a:t>
            </a:r>
            <a:br>
              <a:rPr lang="en-GB" sz="900" dirty="0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</a:br>
            <a:r>
              <a:rPr lang="en-GB" sz="900" b="1" dirty="0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4. </a:t>
            </a:r>
            <a:r>
              <a:rPr lang="en-GB" sz="900" dirty="0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Click ‘Apply to All’</a:t>
            </a:r>
          </a:p>
        </p:txBody>
      </p:sp>
    </p:spTree>
    <p:extLst>
      <p:ext uri="{BB962C8B-B14F-4D97-AF65-F5344CB8AC3E}">
        <p14:creationId xmlns:p14="http://schemas.microsoft.com/office/powerpoint/2010/main" val="275812788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Index p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381612" y="447920"/>
            <a:ext cx="10146298" cy="667190"/>
          </a:xfrm>
        </p:spPr>
        <p:txBody>
          <a:bodyPr>
            <a:normAutofit/>
          </a:bodyPr>
          <a:lstStyle>
            <a:lvl1pPr>
              <a:defRPr sz="3600">
                <a:solidFill>
                  <a:schemeClr val="tx1"/>
                </a:solidFill>
              </a:defRPr>
            </a:lvl1pPr>
          </a:lstStyle>
          <a:p>
            <a:r>
              <a:rPr lang="en-GB" noProof="0" dirty="0" smtClean="0"/>
              <a:t>Index</a:t>
            </a:r>
            <a:endParaRPr lang="en-GB" noProof="0" dirty="0"/>
          </a:p>
        </p:txBody>
      </p:sp>
      <p:sp>
        <p:nvSpPr>
          <p:cNvPr id="26" name="Content Placeholder 2"/>
          <p:cNvSpPr>
            <a:spLocks noGrp="1"/>
          </p:cNvSpPr>
          <p:nvPr>
            <p:ph idx="1"/>
          </p:nvPr>
        </p:nvSpPr>
        <p:spPr>
          <a:xfrm>
            <a:off x="1831510" y="1512041"/>
            <a:ext cx="5225672" cy="4276616"/>
          </a:xfrm>
        </p:spPr>
        <p:txBody>
          <a:bodyPr>
            <a:normAutofit/>
          </a:bodyPr>
          <a:lstStyle>
            <a:lvl1pPr>
              <a:defRPr sz="2000" baseline="0">
                <a:solidFill>
                  <a:srgbClr val="4D4D4D"/>
                </a:solidFill>
              </a:defRPr>
            </a:lvl1pPr>
            <a:lvl2pPr>
              <a:defRPr>
                <a:solidFill>
                  <a:srgbClr val="4D4D4D"/>
                </a:solidFill>
              </a:defRPr>
            </a:lvl2pPr>
            <a:lvl3pPr>
              <a:defRPr>
                <a:solidFill>
                  <a:srgbClr val="4D4D4D"/>
                </a:solidFill>
              </a:defRPr>
            </a:lvl3pPr>
            <a:lvl4pPr>
              <a:defRPr>
                <a:solidFill>
                  <a:srgbClr val="4D4D4D"/>
                </a:solidFill>
              </a:defRPr>
            </a:lvl4pPr>
            <a:lvl5pPr>
              <a:defRPr>
                <a:solidFill>
                  <a:srgbClr val="4D4D4D"/>
                </a:solidFill>
              </a:defRPr>
            </a:lvl5pPr>
          </a:lstStyle>
          <a:p>
            <a:pPr lvl="0"/>
            <a:r>
              <a:rPr lang="en-US" noProof="0" smtClean="0"/>
              <a:t>Click to edit Master text styles</a:t>
            </a:r>
          </a:p>
          <a:p>
            <a:pPr lvl="1"/>
            <a:r>
              <a:rPr lang="en-US" noProof="0" smtClean="0"/>
              <a:t>Second level</a:t>
            </a:r>
          </a:p>
          <a:p>
            <a:pPr lvl="2"/>
            <a:r>
              <a:rPr lang="en-US" noProof="0" smtClean="0"/>
              <a:t>Third level</a:t>
            </a:r>
          </a:p>
          <a:p>
            <a:pPr lvl="3"/>
            <a:r>
              <a:rPr lang="en-US" noProof="0" smtClean="0"/>
              <a:t>Fourth level</a:t>
            </a:r>
          </a:p>
        </p:txBody>
      </p:sp>
      <p:sp>
        <p:nvSpPr>
          <p:cNvPr id="27" name="Content Placeholder 2"/>
          <p:cNvSpPr>
            <a:spLocks noGrp="1"/>
          </p:cNvSpPr>
          <p:nvPr>
            <p:ph idx="10" hasCustomPrompt="1"/>
          </p:nvPr>
        </p:nvSpPr>
        <p:spPr>
          <a:xfrm>
            <a:off x="7129190" y="1523355"/>
            <a:ext cx="1357276" cy="4302286"/>
          </a:xfrm>
        </p:spPr>
        <p:txBody>
          <a:bodyPr>
            <a:noAutofit/>
          </a:bodyPr>
          <a:lstStyle>
            <a:lvl1pPr marL="0" indent="0">
              <a:buFontTx/>
              <a:buNone/>
              <a:defRPr sz="2000">
                <a:solidFill>
                  <a:schemeClr val="accent3"/>
                </a:solidFill>
              </a:defRPr>
            </a:lvl1pPr>
            <a:lvl2pPr>
              <a:defRPr>
                <a:solidFill>
                  <a:srgbClr val="4D4D4D"/>
                </a:solidFill>
              </a:defRPr>
            </a:lvl2pPr>
            <a:lvl3pPr>
              <a:defRPr>
                <a:solidFill>
                  <a:srgbClr val="4D4D4D"/>
                </a:solidFill>
              </a:defRPr>
            </a:lvl3pPr>
            <a:lvl4pPr>
              <a:defRPr>
                <a:solidFill>
                  <a:srgbClr val="4D4D4D"/>
                </a:solidFill>
              </a:defRPr>
            </a:lvl4pPr>
            <a:lvl5pPr>
              <a:defRPr>
                <a:solidFill>
                  <a:srgbClr val="4D4D4D"/>
                </a:solidFill>
              </a:defRPr>
            </a:lvl5pPr>
          </a:lstStyle>
          <a:p>
            <a:pPr lvl="0"/>
            <a:r>
              <a:rPr lang="en-GB" dirty="0" smtClean="0"/>
              <a:t>1</a:t>
            </a:r>
          </a:p>
          <a:p>
            <a:pPr lvl="0"/>
            <a:r>
              <a:rPr lang="en-GB" dirty="0" smtClean="0"/>
              <a:t>14</a:t>
            </a:r>
          </a:p>
          <a:p>
            <a:pPr lvl="0"/>
            <a:r>
              <a:rPr lang="en-GB" dirty="0" smtClean="0"/>
              <a:t>15</a:t>
            </a:r>
          </a:p>
          <a:p>
            <a:pPr lvl="0"/>
            <a:r>
              <a:rPr lang="en-GB" dirty="0" smtClean="0"/>
              <a:t>23</a:t>
            </a:r>
          </a:p>
        </p:txBody>
      </p:sp>
      <p:cxnSp>
        <p:nvCxnSpPr>
          <p:cNvPr id="28" name="Conector recto 12"/>
          <p:cNvCxnSpPr/>
          <p:nvPr userDrawn="1"/>
        </p:nvCxnSpPr>
        <p:spPr>
          <a:xfrm flipH="1">
            <a:off x="407670" y="5961739"/>
            <a:ext cx="5897778" cy="2873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39" name="Rectangle 10"/>
          <p:cNvSpPr txBox="1">
            <a:spLocks noChangeArrowheads="1"/>
          </p:cNvSpPr>
          <p:nvPr userDrawn="1"/>
        </p:nvSpPr>
        <p:spPr>
          <a:xfrm>
            <a:off x="407669" y="6069055"/>
            <a:ext cx="2232402" cy="273007"/>
          </a:xfrm>
          <a:prstGeom prst="rect">
            <a:avLst/>
          </a:prstGeom>
          <a:ln/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l" defTabSz="914400" rtl="0" eaLnBrk="1" latinLnBrk="0" hangingPunct="1">
              <a:defRPr sz="900" kern="1200">
                <a:solidFill>
                  <a:schemeClr val="accent6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en-GB" dirty="0" smtClean="0">
                <a:solidFill>
                  <a:srgbClr val="D7D2CB">
                    <a:lumMod val="50000"/>
                  </a:srgbClr>
                </a:solidFill>
              </a:rPr>
              <a:t>Page  </a:t>
            </a:r>
            <a:fld id="{4A1B87DD-86B5-48CA-9454-66C05345144F}" type="slidenum">
              <a:rPr lang="en-US" smtClean="0">
                <a:solidFill>
                  <a:srgbClr val="D7D2CB">
                    <a:lumMod val="50000"/>
                  </a:srgbClr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D7D2CB">
                  <a:lumMod val="50000"/>
                </a:srgbClr>
              </a:solidFill>
            </a:endParaRPr>
          </a:p>
        </p:txBody>
      </p:sp>
      <p:cxnSp>
        <p:nvCxnSpPr>
          <p:cNvPr id="124" name="Conector recto 14"/>
          <p:cNvCxnSpPr/>
          <p:nvPr userDrawn="1"/>
        </p:nvCxnSpPr>
        <p:spPr>
          <a:xfrm flipH="1">
            <a:off x="1831508" y="1049500"/>
            <a:ext cx="3528394" cy="0"/>
          </a:xfrm>
          <a:prstGeom prst="line">
            <a:avLst/>
          </a:prstGeom>
          <a:ln w="12700" cmpd="sng">
            <a:solidFill>
              <a:schemeClr val="tx2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grpSp>
        <p:nvGrpSpPr>
          <p:cNvPr id="53" name="Group 4"/>
          <p:cNvGrpSpPr>
            <a:grpSpLocks noChangeAspect="1"/>
          </p:cNvGrpSpPr>
          <p:nvPr userDrawn="1"/>
        </p:nvGrpSpPr>
        <p:grpSpPr bwMode="auto">
          <a:xfrm>
            <a:off x="9791825" y="6125199"/>
            <a:ext cx="1289050" cy="169863"/>
            <a:chOff x="4649" y="3974"/>
            <a:chExt cx="812" cy="107"/>
          </a:xfrm>
        </p:grpSpPr>
        <p:sp>
          <p:nvSpPr>
            <p:cNvPr id="54" name="AutoShape 3"/>
            <p:cNvSpPr>
              <a:spLocks noChangeAspect="1" noChangeArrowheads="1" noTextEdit="1"/>
            </p:cNvSpPr>
            <p:nvPr userDrawn="1"/>
          </p:nvSpPr>
          <p:spPr bwMode="auto">
            <a:xfrm>
              <a:off x="4649" y="3974"/>
              <a:ext cx="812" cy="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55" name="Freeform 54"/>
            <p:cNvSpPr>
              <a:spLocks noEditPoints="1"/>
            </p:cNvSpPr>
            <p:nvPr userDrawn="1"/>
          </p:nvSpPr>
          <p:spPr bwMode="auto">
            <a:xfrm>
              <a:off x="4649" y="3974"/>
              <a:ext cx="812" cy="107"/>
            </a:xfrm>
            <a:custGeom>
              <a:avLst/>
              <a:gdLst>
                <a:gd name="T0" fmla="*/ 2293 w 3248"/>
                <a:gd name="T1" fmla="*/ 424 h 428"/>
                <a:gd name="T2" fmla="*/ 2209 w 3248"/>
                <a:gd name="T3" fmla="*/ 355 h 428"/>
                <a:gd name="T4" fmla="*/ 2159 w 3248"/>
                <a:gd name="T5" fmla="*/ 76 h 428"/>
                <a:gd name="T6" fmla="*/ 2306 w 3248"/>
                <a:gd name="T7" fmla="*/ 5 h 428"/>
                <a:gd name="T8" fmla="*/ 2042 w 3248"/>
                <a:gd name="T9" fmla="*/ 407 h 428"/>
                <a:gd name="T10" fmla="*/ 611 w 3248"/>
                <a:gd name="T11" fmla="*/ 11 h 428"/>
                <a:gd name="T12" fmla="*/ 672 w 3248"/>
                <a:gd name="T13" fmla="*/ 353 h 428"/>
                <a:gd name="T14" fmla="*/ 737 w 3248"/>
                <a:gd name="T15" fmla="*/ 376 h 428"/>
                <a:gd name="T16" fmla="*/ 909 w 3248"/>
                <a:gd name="T17" fmla="*/ 1 h 428"/>
                <a:gd name="T18" fmla="*/ 261 w 3248"/>
                <a:gd name="T19" fmla="*/ 332 h 428"/>
                <a:gd name="T20" fmla="*/ 114 w 3248"/>
                <a:gd name="T21" fmla="*/ 347 h 428"/>
                <a:gd name="T22" fmla="*/ 94 w 3248"/>
                <a:gd name="T23" fmla="*/ 277 h 428"/>
                <a:gd name="T24" fmla="*/ 261 w 3248"/>
                <a:gd name="T25" fmla="*/ 332 h 428"/>
                <a:gd name="T26" fmla="*/ 52 w 3248"/>
                <a:gd name="T27" fmla="*/ 102 h 428"/>
                <a:gd name="T28" fmla="*/ 234 w 3248"/>
                <a:gd name="T29" fmla="*/ 90 h 428"/>
                <a:gd name="T30" fmla="*/ 179 w 3248"/>
                <a:gd name="T31" fmla="*/ 176 h 428"/>
                <a:gd name="T32" fmla="*/ 9 w 3248"/>
                <a:gd name="T33" fmla="*/ 257 h 428"/>
                <a:gd name="T34" fmla="*/ 35 w 3248"/>
                <a:gd name="T35" fmla="*/ 394 h 428"/>
                <a:gd name="T36" fmla="*/ 164 w 3248"/>
                <a:gd name="T37" fmla="*/ 426 h 428"/>
                <a:gd name="T38" fmla="*/ 284 w 3248"/>
                <a:gd name="T39" fmla="*/ 404 h 428"/>
                <a:gd name="T40" fmla="*/ 331 w 3248"/>
                <a:gd name="T41" fmla="*/ 45 h 428"/>
                <a:gd name="T42" fmla="*/ 1319 w 3248"/>
                <a:gd name="T43" fmla="*/ 332 h 428"/>
                <a:gd name="T44" fmla="*/ 1168 w 3248"/>
                <a:gd name="T45" fmla="*/ 344 h 428"/>
                <a:gd name="T46" fmla="*/ 1155 w 3248"/>
                <a:gd name="T47" fmla="*/ 272 h 428"/>
                <a:gd name="T48" fmla="*/ 1264 w 3248"/>
                <a:gd name="T49" fmla="*/ 0 h 428"/>
                <a:gd name="T50" fmla="*/ 1122 w 3248"/>
                <a:gd name="T51" fmla="*/ 98 h 428"/>
                <a:gd name="T52" fmla="*/ 1298 w 3248"/>
                <a:gd name="T53" fmla="*/ 94 h 428"/>
                <a:gd name="T54" fmla="*/ 1212 w 3248"/>
                <a:gd name="T55" fmla="*/ 177 h 428"/>
                <a:gd name="T56" fmla="*/ 1064 w 3248"/>
                <a:gd name="T57" fmla="*/ 270 h 428"/>
                <a:gd name="T58" fmla="*/ 1102 w 3248"/>
                <a:gd name="T59" fmla="*/ 401 h 428"/>
                <a:gd name="T60" fmla="*/ 1246 w 3248"/>
                <a:gd name="T61" fmla="*/ 423 h 428"/>
                <a:gd name="T62" fmla="*/ 1354 w 3248"/>
                <a:gd name="T63" fmla="*/ 407 h 428"/>
                <a:gd name="T64" fmla="*/ 1381 w 3248"/>
                <a:gd name="T65" fmla="*/ 36 h 428"/>
                <a:gd name="T66" fmla="*/ 2714 w 3248"/>
                <a:gd name="T67" fmla="*/ 326 h 428"/>
                <a:gd name="T68" fmla="*/ 2576 w 3248"/>
                <a:gd name="T69" fmla="*/ 337 h 428"/>
                <a:gd name="T70" fmla="*/ 2533 w 3248"/>
                <a:gd name="T71" fmla="*/ 4 h 428"/>
                <a:gd name="T72" fmla="*/ 2468 w 3248"/>
                <a:gd name="T73" fmla="*/ 364 h 428"/>
                <a:gd name="T74" fmla="*/ 2611 w 3248"/>
                <a:gd name="T75" fmla="*/ 427 h 428"/>
                <a:gd name="T76" fmla="*/ 2761 w 3248"/>
                <a:gd name="T77" fmla="*/ 403 h 428"/>
                <a:gd name="T78" fmla="*/ 2937 w 3248"/>
                <a:gd name="T79" fmla="*/ 413 h 428"/>
                <a:gd name="T80" fmla="*/ 3135 w 3248"/>
                <a:gd name="T81" fmla="*/ 422 h 428"/>
                <a:gd name="T82" fmla="*/ 3248 w 3248"/>
                <a:gd name="T83" fmla="*/ 300 h 428"/>
                <a:gd name="T84" fmla="*/ 3184 w 3248"/>
                <a:gd name="T85" fmla="*/ 204 h 428"/>
                <a:gd name="T86" fmla="*/ 3038 w 3248"/>
                <a:gd name="T87" fmla="*/ 127 h 428"/>
                <a:gd name="T88" fmla="*/ 3076 w 3248"/>
                <a:gd name="T89" fmla="*/ 76 h 428"/>
                <a:gd name="T90" fmla="*/ 3232 w 3248"/>
                <a:gd name="T91" fmla="*/ 30 h 428"/>
                <a:gd name="T92" fmla="*/ 3039 w 3248"/>
                <a:gd name="T93" fmla="*/ 8 h 428"/>
                <a:gd name="T94" fmla="*/ 2943 w 3248"/>
                <a:gd name="T95" fmla="*/ 122 h 428"/>
                <a:gd name="T96" fmla="*/ 3021 w 3248"/>
                <a:gd name="T97" fmla="*/ 229 h 428"/>
                <a:gd name="T98" fmla="*/ 3154 w 3248"/>
                <a:gd name="T99" fmla="*/ 300 h 428"/>
                <a:gd name="T100" fmla="*/ 3113 w 3248"/>
                <a:gd name="T101" fmla="*/ 350 h 428"/>
                <a:gd name="T102" fmla="*/ 1639 w 3248"/>
                <a:gd name="T103" fmla="*/ 80 h 428"/>
                <a:gd name="T104" fmla="*/ 1790 w 3248"/>
                <a:gd name="T105" fmla="*/ 97 h 428"/>
                <a:gd name="T106" fmla="*/ 1832 w 3248"/>
                <a:gd name="T107" fmla="*/ 245 h 428"/>
                <a:gd name="T108" fmla="*/ 1739 w 3248"/>
                <a:gd name="T109" fmla="*/ 353 h 428"/>
                <a:gd name="T110" fmla="*/ 1652 w 3248"/>
                <a:gd name="T111" fmla="*/ 4 h 428"/>
                <a:gd name="T112" fmla="*/ 1701 w 3248"/>
                <a:gd name="T113" fmla="*/ 428 h 428"/>
                <a:gd name="T114" fmla="*/ 1885 w 3248"/>
                <a:gd name="T115" fmla="*/ 369 h 428"/>
                <a:gd name="T116" fmla="*/ 1930 w 3248"/>
                <a:gd name="T117" fmla="*/ 187 h 428"/>
                <a:gd name="T118" fmla="*/ 1786 w 3248"/>
                <a:gd name="T119" fmla="*/ 8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248" h="428">
                  <a:moveTo>
                    <a:pt x="2042" y="407"/>
                  </a:moveTo>
                  <a:lnTo>
                    <a:pt x="2042" y="407"/>
                  </a:lnTo>
                  <a:lnTo>
                    <a:pt x="2055" y="411"/>
                  </a:lnTo>
                  <a:lnTo>
                    <a:pt x="2089" y="418"/>
                  </a:lnTo>
                  <a:lnTo>
                    <a:pt x="2113" y="421"/>
                  </a:lnTo>
                  <a:lnTo>
                    <a:pt x="2140" y="425"/>
                  </a:lnTo>
                  <a:lnTo>
                    <a:pt x="2171" y="427"/>
                  </a:lnTo>
                  <a:lnTo>
                    <a:pt x="2205" y="428"/>
                  </a:lnTo>
                  <a:lnTo>
                    <a:pt x="2205" y="428"/>
                  </a:lnTo>
                  <a:lnTo>
                    <a:pt x="2239" y="427"/>
                  </a:lnTo>
                  <a:lnTo>
                    <a:pt x="2268" y="426"/>
                  </a:lnTo>
                  <a:lnTo>
                    <a:pt x="2293" y="424"/>
                  </a:lnTo>
                  <a:lnTo>
                    <a:pt x="2312" y="422"/>
                  </a:lnTo>
                  <a:lnTo>
                    <a:pt x="2339" y="419"/>
                  </a:lnTo>
                  <a:lnTo>
                    <a:pt x="2347" y="417"/>
                  </a:lnTo>
                  <a:lnTo>
                    <a:pt x="2347" y="346"/>
                  </a:lnTo>
                  <a:lnTo>
                    <a:pt x="2347" y="346"/>
                  </a:lnTo>
                  <a:lnTo>
                    <a:pt x="2339" y="347"/>
                  </a:lnTo>
                  <a:lnTo>
                    <a:pt x="2314" y="351"/>
                  </a:lnTo>
                  <a:lnTo>
                    <a:pt x="2277" y="354"/>
                  </a:lnTo>
                  <a:lnTo>
                    <a:pt x="2255" y="355"/>
                  </a:lnTo>
                  <a:lnTo>
                    <a:pt x="2230" y="355"/>
                  </a:lnTo>
                  <a:lnTo>
                    <a:pt x="2230" y="355"/>
                  </a:lnTo>
                  <a:lnTo>
                    <a:pt x="2209" y="355"/>
                  </a:lnTo>
                  <a:lnTo>
                    <a:pt x="2191" y="354"/>
                  </a:lnTo>
                  <a:lnTo>
                    <a:pt x="2160" y="351"/>
                  </a:lnTo>
                  <a:lnTo>
                    <a:pt x="2141" y="349"/>
                  </a:lnTo>
                  <a:lnTo>
                    <a:pt x="2134" y="348"/>
                  </a:lnTo>
                  <a:lnTo>
                    <a:pt x="2134" y="247"/>
                  </a:lnTo>
                  <a:lnTo>
                    <a:pt x="2318" y="247"/>
                  </a:lnTo>
                  <a:lnTo>
                    <a:pt x="2318" y="175"/>
                  </a:lnTo>
                  <a:lnTo>
                    <a:pt x="2134" y="175"/>
                  </a:lnTo>
                  <a:lnTo>
                    <a:pt x="2134" y="79"/>
                  </a:lnTo>
                  <a:lnTo>
                    <a:pt x="2134" y="79"/>
                  </a:lnTo>
                  <a:lnTo>
                    <a:pt x="2141" y="78"/>
                  </a:lnTo>
                  <a:lnTo>
                    <a:pt x="2159" y="76"/>
                  </a:lnTo>
                  <a:lnTo>
                    <a:pt x="2187" y="74"/>
                  </a:lnTo>
                  <a:lnTo>
                    <a:pt x="2224" y="73"/>
                  </a:lnTo>
                  <a:lnTo>
                    <a:pt x="2224" y="73"/>
                  </a:lnTo>
                  <a:lnTo>
                    <a:pt x="2247" y="73"/>
                  </a:lnTo>
                  <a:lnTo>
                    <a:pt x="2268" y="74"/>
                  </a:lnTo>
                  <a:lnTo>
                    <a:pt x="2305" y="77"/>
                  </a:lnTo>
                  <a:lnTo>
                    <a:pt x="2331" y="80"/>
                  </a:lnTo>
                  <a:lnTo>
                    <a:pt x="2340" y="82"/>
                  </a:lnTo>
                  <a:lnTo>
                    <a:pt x="2340" y="10"/>
                  </a:lnTo>
                  <a:lnTo>
                    <a:pt x="2340" y="10"/>
                  </a:lnTo>
                  <a:lnTo>
                    <a:pt x="2331" y="9"/>
                  </a:lnTo>
                  <a:lnTo>
                    <a:pt x="2306" y="5"/>
                  </a:lnTo>
                  <a:lnTo>
                    <a:pt x="2266" y="2"/>
                  </a:lnTo>
                  <a:lnTo>
                    <a:pt x="2242" y="1"/>
                  </a:lnTo>
                  <a:lnTo>
                    <a:pt x="2214" y="0"/>
                  </a:lnTo>
                  <a:lnTo>
                    <a:pt x="2214" y="0"/>
                  </a:lnTo>
                  <a:lnTo>
                    <a:pt x="2176" y="1"/>
                  </a:lnTo>
                  <a:lnTo>
                    <a:pt x="2144" y="3"/>
                  </a:lnTo>
                  <a:lnTo>
                    <a:pt x="2114" y="6"/>
                  </a:lnTo>
                  <a:lnTo>
                    <a:pt x="2089" y="9"/>
                  </a:lnTo>
                  <a:lnTo>
                    <a:pt x="2069" y="13"/>
                  </a:lnTo>
                  <a:lnTo>
                    <a:pt x="2055" y="15"/>
                  </a:lnTo>
                  <a:lnTo>
                    <a:pt x="2042" y="19"/>
                  </a:lnTo>
                  <a:lnTo>
                    <a:pt x="2042" y="407"/>
                  </a:lnTo>
                  <a:close/>
                  <a:moveTo>
                    <a:pt x="726" y="246"/>
                  </a:moveTo>
                  <a:lnTo>
                    <a:pt x="726" y="246"/>
                  </a:lnTo>
                  <a:lnTo>
                    <a:pt x="722" y="257"/>
                  </a:lnTo>
                  <a:lnTo>
                    <a:pt x="719" y="270"/>
                  </a:lnTo>
                  <a:lnTo>
                    <a:pt x="719" y="270"/>
                  </a:lnTo>
                  <a:lnTo>
                    <a:pt x="715" y="257"/>
                  </a:lnTo>
                  <a:lnTo>
                    <a:pt x="712" y="246"/>
                  </a:lnTo>
                  <a:lnTo>
                    <a:pt x="630" y="39"/>
                  </a:lnTo>
                  <a:lnTo>
                    <a:pt x="630" y="39"/>
                  </a:lnTo>
                  <a:lnTo>
                    <a:pt x="624" y="28"/>
                  </a:lnTo>
                  <a:lnTo>
                    <a:pt x="618" y="19"/>
                  </a:lnTo>
                  <a:lnTo>
                    <a:pt x="611" y="11"/>
                  </a:lnTo>
                  <a:lnTo>
                    <a:pt x="603" y="7"/>
                  </a:lnTo>
                  <a:lnTo>
                    <a:pt x="593" y="3"/>
                  </a:lnTo>
                  <a:lnTo>
                    <a:pt x="581" y="1"/>
                  </a:lnTo>
                  <a:lnTo>
                    <a:pt x="569" y="1"/>
                  </a:lnTo>
                  <a:lnTo>
                    <a:pt x="555" y="0"/>
                  </a:lnTo>
                  <a:lnTo>
                    <a:pt x="555" y="0"/>
                  </a:lnTo>
                  <a:lnTo>
                    <a:pt x="529" y="1"/>
                  </a:lnTo>
                  <a:lnTo>
                    <a:pt x="513" y="2"/>
                  </a:lnTo>
                  <a:lnTo>
                    <a:pt x="471" y="422"/>
                  </a:lnTo>
                  <a:lnTo>
                    <a:pt x="564" y="422"/>
                  </a:lnTo>
                  <a:lnTo>
                    <a:pt x="584" y="140"/>
                  </a:lnTo>
                  <a:lnTo>
                    <a:pt x="672" y="353"/>
                  </a:lnTo>
                  <a:lnTo>
                    <a:pt x="672" y="353"/>
                  </a:lnTo>
                  <a:lnTo>
                    <a:pt x="675" y="359"/>
                  </a:lnTo>
                  <a:lnTo>
                    <a:pt x="679" y="364"/>
                  </a:lnTo>
                  <a:lnTo>
                    <a:pt x="684" y="368"/>
                  </a:lnTo>
                  <a:lnTo>
                    <a:pt x="689" y="371"/>
                  </a:lnTo>
                  <a:lnTo>
                    <a:pt x="695" y="373"/>
                  </a:lnTo>
                  <a:lnTo>
                    <a:pt x="702" y="376"/>
                  </a:lnTo>
                  <a:lnTo>
                    <a:pt x="710" y="377"/>
                  </a:lnTo>
                  <a:lnTo>
                    <a:pt x="719" y="377"/>
                  </a:lnTo>
                  <a:lnTo>
                    <a:pt x="719" y="377"/>
                  </a:lnTo>
                  <a:lnTo>
                    <a:pt x="728" y="377"/>
                  </a:lnTo>
                  <a:lnTo>
                    <a:pt x="737" y="376"/>
                  </a:lnTo>
                  <a:lnTo>
                    <a:pt x="744" y="373"/>
                  </a:lnTo>
                  <a:lnTo>
                    <a:pt x="750" y="371"/>
                  </a:lnTo>
                  <a:lnTo>
                    <a:pt x="755" y="368"/>
                  </a:lnTo>
                  <a:lnTo>
                    <a:pt x="759" y="364"/>
                  </a:lnTo>
                  <a:lnTo>
                    <a:pt x="762" y="359"/>
                  </a:lnTo>
                  <a:lnTo>
                    <a:pt x="765" y="353"/>
                  </a:lnTo>
                  <a:lnTo>
                    <a:pt x="853" y="140"/>
                  </a:lnTo>
                  <a:lnTo>
                    <a:pt x="874" y="422"/>
                  </a:lnTo>
                  <a:lnTo>
                    <a:pt x="967" y="422"/>
                  </a:lnTo>
                  <a:lnTo>
                    <a:pt x="925" y="2"/>
                  </a:lnTo>
                  <a:lnTo>
                    <a:pt x="925" y="2"/>
                  </a:lnTo>
                  <a:lnTo>
                    <a:pt x="909" y="1"/>
                  </a:lnTo>
                  <a:lnTo>
                    <a:pt x="883" y="0"/>
                  </a:lnTo>
                  <a:lnTo>
                    <a:pt x="883" y="0"/>
                  </a:lnTo>
                  <a:lnTo>
                    <a:pt x="868" y="1"/>
                  </a:lnTo>
                  <a:lnTo>
                    <a:pt x="856" y="1"/>
                  </a:lnTo>
                  <a:lnTo>
                    <a:pt x="845" y="3"/>
                  </a:lnTo>
                  <a:lnTo>
                    <a:pt x="836" y="7"/>
                  </a:lnTo>
                  <a:lnTo>
                    <a:pt x="827" y="11"/>
                  </a:lnTo>
                  <a:lnTo>
                    <a:pt x="819" y="19"/>
                  </a:lnTo>
                  <a:lnTo>
                    <a:pt x="813" y="28"/>
                  </a:lnTo>
                  <a:lnTo>
                    <a:pt x="808" y="39"/>
                  </a:lnTo>
                  <a:lnTo>
                    <a:pt x="726" y="246"/>
                  </a:lnTo>
                  <a:close/>
                  <a:moveTo>
                    <a:pt x="261" y="332"/>
                  </a:moveTo>
                  <a:lnTo>
                    <a:pt x="261" y="332"/>
                  </a:lnTo>
                  <a:lnTo>
                    <a:pt x="241" y="338"/>
                  </a:lnTo>
                  <a:lnTo>
                    <a:pt x="215" y="347"/>
                  </a:lnTo>
                  <a:lnTo>
                    <a:pt x="200" y="350"/>
                  </a:lnTo>
                  <a:lnTo>
                    <a:pt x="186" y="353"/>
                  </a:lnTo>
                  <a:lnTo>
                    <a:pt x="172" y="355"/>
                  </a:lnTo>
                  <a:lnTo>
                    <a:pt x="157" y="355"/>
                  </a:lnTo>
                  <a:lnTo>
                    <a:pt x="157" y="355"/>
                  </a:lnTo>
                  <a:lnTo>
                    <a:pt x="144" y="355"/>
                  </a:lnTo>
                  <a:lnTo>
                    <a:pt x="131" y="353"/>
                  </a:lnTo>
                  <a:lnTo>
                    <a:pt x="120" y="349"/>
                  </a:lnTo>
                  <a:lnTo>
                    <a:pt x="114" y="347"/>
                  </a:lnTo>
                  <a:lnTo>
                    <a:pt x="109" y="344"/>
                  </a:lnTo>
                  <a:lnTo>
                    <a:pt x="105" y="340"/>
                  </a:lnTo>
                  <a:lnTo>
                    <a:pt x="101" y="336"/>
                  </a:lnTo>
                  <a:lnTo>
                    <a:pt x="98" y="331"/>
                  </a:lnTo>
                  <a:lnTo>
                    <a:pt x="95" y="326"/>
                  </a:lnTo>
                  <a:lnTo>
                    <a:pt x="93" y="321"/>
                  </a:lnTo>
                  <a:lnTo>
                    <a:pt x="92" y="315"/>
                  </a:lnTo>
                  <a:lnTo>
                    <a:pt x="91" y="308"/>
                  </a:lnTo>
                  <a:lnTo>
                    <a:pt x="90" y="300"/>
                  </a:lnTo>
                  <a:lnTo>
                    <a:pt x="90" y="300"/>
                  </a:lnTo>
                  <a:lnTo>
                    <a:pt x="91" y="288"/>
                  </a:lnTo>
                  <a:lnTo>
                    <a:pt x="94" y="277"/>
                  </a:lnTo>
                  <a:lnTo>
                    <a:pt x="96" y="272"/>
                  </a:lnTo>
                  <a:lnTo>
                    <a:pt x="99" y="266"/>
                  </a:lnTo>
                  <a:lnTo>
                    <a:pt x="103" y="262"/>
                  </a:lnTo>
                  <a:lnTo>
                    <a:pt x="106" y="258"/>
                  </a:lnTo>
                  <a:lnTo>
                    <a:pt x="111" y="255"/>
                  </a:lnTo>
                  <a:lnTo>
                    <a:pt x="116" y="252"/>
                  </a:lnTo>
                  <a:lnTo>
                    <a:pt x="123" y="249"/>
                  </a:lnTo>
                  <a:lnTo>
                    <a:pt x="129" y="247"/>
                  </a:lnTo>
                  <a:lnTo>
                    <a:pt x="145" y="244"/>
                  </a:lnTo>
                  <a:lnTo>
                    <a:pt x="162" y="242"/>
                  </a:lnTo>
                  <a:lnTo>
                    <a:pt x="261" y="239"/>
                  </a:lnTo>
                  <a:lnTo>
                    <a:pt x="261" y="332"/>
                  </a:lnTo>
                  <a:close/>
                  <a:moveTo>
                    <a:pt x="205" y="0"/>
                  </a:moveTo>
                  <a:lnTo>
                    <a:pt x="205" y="0"/>
                  </a:lnTo>
                  <a:lnTo>
                    <a:pt x="176" y="1"/>
                  </a:lnTo>
                  <a:lnTo>
                    <a:pt x="147" y="4"/>
                  </a:lnTo>
                  <a:lnTo>
                    <a:pt x="121" y="7"/>
                  </a:lnTo>
                  <a:lnTo>
                    <a:pt x="97" y="12"/>
                  </a:lnTo>
                  <a:lnTo>
                    <a:pt x="77" y="17"/>
                  </a:lnTo>
                  <a:lnTo>
                    <a:pt x="58" y="23"/>
                  </a:lnTo>
                  <a:lnTo>
                    <a:pt x="44" y="28"/>
                  </a:lnTo>
                  <a:lnTo>
                    <a:pt x="33" y="33"/>
                  </a:lnTo>
                  <a:lnTo>
                    <a:pt x="52" y="102"/>
                  </a:lnTo>
                  <a:lnTo>
                    <a:pt x="52" y="102"/>
                  </a:lnTo>
                  <a:lnTo>
                    <a:pt x="63" y="98"/>
                  </a:lnTo>
                  <a:lnTo>
                    <a:pt x="92" y="91"/>
                  </a:lnTo>
                  <a:lnTo>
                    <a:pt x="111" y="86"/>
                  </a:lnTo>
                  <a:lnTo>
                    <a:pt x="133" y="82"/>
                  </a:lnTo>
                  <a:lnTo>
                    <a:pt x="155" y="80"/>
                  </a:lnTo>
                  <a:lnTo>
                    <a:pt x="179" y="79"/>
                  </a:lnTo>
                  <a:lnTo>
                    <a:pt x="179" y="79"/>
                  </a:lnTo>
                  <a:lnTo>
                    <a:pt x="197" y="80"/>
                  </a:lnTo>
                  <a:lnTo>
                    <a:pt x="214" y="82"/>
                  </a:lnTo>
                  <a:lnTo>
                    <a:pt x="221" y="84"/>
                  </a:lnTo>
                  <a:lnTo>
                    <a:pt x="228" y="86"/>
                  </a:lnTo>
                  <a:lnTo>
                    <a:pt x="234" y="90"/>
                  </a:lnTo>
                  <a:lnTo>
                    <a:pt x="239" y="94"/>
                  </a:lnTo>
                  <a:lnTo>
                    <a:pt x="244" y="98"/>
                  </a:lnTo>
                  <a:lnTo>
                    <a:pt x="248" y="102"/>
                  </a:lnTo>
                  <a:lnTo>
                    <a:pt x="251" y="108"/>
                  </a:lnTo>
                  <a:lnTo>
                    <a:pt x="254" y="114"/>
                  </a:lnTo>
                  <a:lnTo>
                    <a:pt x="256" y="120"/>
                  </a:lnTo>
                  <a:lnTo>
                    <a:pt x="258" y="129"/>
                  </a:lnTo>
                  <a:lnTo>
                    <a:pt x="260" y="137"/>
                  </a:lnTo>
                  <a:lnTo>
                    <a:pt x="260" y="146"/>
                  </a:lnTo>
                  <a:lnTo>
                    <a:pt x="260" y="176"/>
                  </a:lnTo>
                  <a:lnTo>
                    <a:pt x="179" y="176"/>
                  </a:lnTo>
                  <a:lnTo>
                    <a:pt x="179" y="176"/>
                  </a:lnTo>
                  <a:lnTo>
                    <a:pt x="154" y="177"/>
                  </a:lnTo>
                  <a:lnTo>
                    <a:pt x="132" y="179"/>
                  </a:lnTo>
                  <a:lnTo>
                    <a:pt x="111" y="182"/>
                  </a:lnTo>
                  <a:lnTo>
                    <a:pt x="93" y="187"/>
                  </a:lnTo>
                  <a:lnTo>
                    <a:pt x="77" y="192"/>
                  </a:lnTo>
                  <a:lnTo>
                    <a:pt x="61" y="200"/>
                  </a:lnTo>
                  <a:lnTo>
                    <a:pt x="49" y="207"/>
                  </a:lnTo>
                  <a:lnTo>
                    <a:pt x="38" y="216"/>
                  </a:lnTo>
                  <a:lnTo>
                    <a:pt x="29" y="225"/>
                  </a:lnTo>
                  <a:lnTo>
                    <a:pt x="20" y="236"/>
                  </a:lnTo>
                  <a:lnTo>
                    <a:pt x="14" y="246"/>
                  </a:lnTo>
                  <a:lnTo>
                    <a:pt x="9" y="257"/>
                  </a:lnTo>
                  <a:lnTo>
                    <a:pt x="5" y="270"/>
                  </a:lnTo>
                  <a:lnTo>
                    <a:pt x="2" y="282"/>
                  </a:lnTo>
                  <a:lnTo>
                    <a:pt x="1" y="294"/>
                  </a:lnTo>
                  <a:lnTo>
                    <a:pt x="0" y="307"/>
                  </a:lnTo>
                  <a:lnTo>
                    <a:pt x="0" y="307"/>
                  </a:lnTo>
                  <a:lnTo>
                    <a:pt x="1" y="323"/>
                  </a:lnTo>
                  <a:lnTo>
                    <a:pt x="3" y="338"/>
                  </a:lnTo>
                  <a:lnTo>
                    <a:pt x="7" y="352"/>
                  </a:lnTo>
                  <a:lnTo>
                    <a:pt x="12" y="364"/>
                  </a:lnTo>
                  <a:lnTo>
                    <a:pt x="19" y="376"/>
                  </a:lnTo>
                  <a:lnTo>
                    <a:pt x="27" y="386"/>
                  </a:lnTo>
                  <a:lnTo>
                    <a:pt x="35" y="394"/>
                  </a:lnTo>
                  <a:lnTo>
                    <a:pt x="45" y="401"/>
                  </a:lnTo>
                  <a:lnTo>
                    <a:pt x="54" y="408"/>
                  </a:lnTo>
                  <a:lnTo>
                    <a:pt x="65" y="414"/>
                  </a:lnTo>
                  <a:lnTo>
                    <a:pt x="77" y="418"/>
                  </a:lnTo>
                  <a:lnTo>
                    <a:pt x="89" y="422"/>
                  </a:lnTo>
                  <a:lnTo>
                    <a:pt x="101" y="424"/>
                  </a:lnTo>
                  <a:lnTo>
                    <a:pt x="113" y="426"/>
                  </a:lnTo>
                  <a:lnTo>
                    <a:pt x="126" y="427"/>
                  </a:lnTo>
                  <a:lnTo>
                    <a:pt x="138" y="428"/>
                  </a:lnTo>
                  <a:lnTo>
                    <a:pt x="138" y="428"/>
                  </a:lnTo>
                  <a:lnTo>
                    <a:pt x="151" y="427"/>
                  </a:lnTo>
                  <a:lnTo>
                    <a:pt x="164" y="426"/>
                  </a:lnTo>
                  <a:lnTo>
                    <a:pt x="189" y="423"/>
                  </a:lnTo>
                  <a:lnTo>
                    <a:pt x="209" y="418"/>
                  </a:lnTo>
                  <a:lnTo>
                    <a:pt x="227" y="412"/>
                  </a:lnTo>
                  <a:lnTo>
                    <a:pt x="241" y="406"/>
                  </a:lnTo>
                  <a:lnTo>
                    <a:pt x="252" y="401"/>
                  </a:lnTo>
                  <a:lnTo>
                    <a:pt x="260" y="397"/>
                  </a:lnTo>
                  <a:lnTo>
                    <a:pt x="264" y="396"/>
                  </a:lnTo>
                  <a:lnTo>
                    <a:pt x="264" y="396"/>
                  </a:lnTo>
                  <a:lnTo>
                    <a:pt x="266" y="397"/>
                  </a:lnTo>
                  <a:lnTo>
                    <a:pt x="270" y="398"/>
                  </a:lnTo>
                  <a:lnTo>
                    <a:pt x="276" y="401"/>
                  </a:lnTo>
                  <a:lnTo>
                    <a:pt x="284" y="404"/>
                  </a:lnTo>
                  <a:lnTo>
                    <a:pt x="295" y="407"/>
                  </a:lnTo>
                  <a:lnTo>
                    <a:pt x="311" y="411"/>
                  </a:lnTo>
                  <a:lnTo>
                    <a:pt x="329" y="412"/>
                  </a:lnTo>
                  <a:lnTo>
                    <a:pt x="352" y="413"/>
                  </a:lnTo>
                  <a:lnTo>
                    <a:pt x="352" y="122"/>
                  </a:lnTo>
                  <a:lnTo>
                    <a:pt x="352" y="122"/>
                  </a:lnTo>
                  <a:lnTo>
                    <a:pt x="352" y="106"/>
                  </a:lnTo>
                  <a:lnTo>
                    <a:pt x="350" y="92"/>
                  </a:lnTo>
                  <a:lnTo>
                    <a:pt x="347" y="78"/>
                  </a:lnTo>
                  <a:lnTo>
                    <a:pt x="343" y="66"/>
                  </a:lnTo>
                  <a:lnTo>
                    <a:pt x="337" y="56"/>
                  </a:lnTo>
                  <a:lnTo>
                    <a:pt x="331" y="45"/>
                  </a:lnTo>
                  <a:lnTo>
                    <a:pt x="323" y="36"/>
                  </a:lnTo>
                  <a:lnTo>
                    <a:pt x="314" y="29"/>
                  </a:lnTo>
                  <a:lnTo>
                    <a:pt x="304" y="22"/>
                  </a:lnTo>
                  <a:lnTo>
                    <a:pt x="293" y="15"/>
                  </a:lnTo>
                  <a:lnTo>
                    <a:pt x="281" y="11"/>
                  </a:lnTo>
                  <a:lnTo>
                    <a:pt x="268" y="7"/>
                  </a:lnTo>
                  <a:lnTo>
                    <a:pt x="253" y="4"/>
                  </a:lnTo>
                  <a:lnTo>
                    <a:pt x="238" y="2"/>
                  </a:lnTo>
                  <a:lnTo>
                    <a:pt x="223" y="1"/>
                  </a:lnTo>
                  <a:lnTo>
                    <a:pt x="205" y="0"/>
                  </a:lnTo>
                  <a:close/>
                  <a:moveTo>
                    <a:pt x="1319" y="332"/>
                  </a:moveTo>
                  <a:lnTo>
                    <a:pt x="1319" y="332"/>
                  </a:lnTo>
                  <a:lnTo>
                    <a:pt x="1300" y="338"/>
                  </a:lnTo>
                  <a:lnTo>
                    <a:pt x="1273" y="347"/>
                  </a:lnTo>
                  <a:lnTo>
                    <a:pt x="1259" y="350"/>
                  </a:lnTo>
                  <a:lnTo>
                    <a:pt x="1243" y="353"/>
                  </a:lnTo>
                  <a:lnTo>
                    <a:pt x="1229" y="355"/>
                  </a:lnTo>
                  <a:lnTo>
                    <a:pt x="1216" y="355"/>
                  </a:lnTo>
                  <a:lnTo>
                    <a:pt x="1216" y="355"/>
                  </a:lnTo>
                  <a:lnTo>
                    <a:pt x="1202" y="355"/>
                  </a:lnTo>
                  <a:lnTo>
                    <a:pt x="1189" y="353"/>
                  </a:lnTo>
                  <a:lnTo>
                    <a:pt x="1177" y="349"/>
                  </a:lnTo>
                  <a:lnTo>
                    <a:pt x="1172" y="347"/>
                  </a:lnTo>
                  <a:lnTo>
                    <a:pt x="1168" y="344"/>
                  </a:lnTo>
                  <a:lnTo>
                    <a:pt x="1164" y="340"/>
                  </a:lnTo>
                  <a:lnTo>
                    <a:pt x="1160" y="336"/>
                  </a:lnTo>
                  <a:lnTo>
                    <a:pt x="1157" y="331"/>
                  </a:lnTo>
                  <a:lnTo>
                    <a:pt x="1154" y="326"/>
                  </a:lnTo>
                  <a:lnTo>
                    <a:pt x="1151" y="321"/>
                  </a:lnTo>
                  <a:lnTo>
                    <a:pt x="1149" y="315"/>
                  </a:lnTo>
                  <a:lnTo>
                    <a:pt x="1148" y="308"/>
                  </a:lnTo>
                  <a:lnTo>
                    <a:pt x="1148" y="300"/>
                  </a:lnTo>
                  <a:lnTo>
                    <a:pt x="1148" y="300"/>
                  </a:lnTo>
                  <a:lnTo>
                    <a:pt x="1149" y="288"/>
                  </a:lnTo>
                  <a:lnTo>
                    <a:pt x="1152" y="277"/>
                  </a:lnTo>
                  <a:lnTo>
                    <a:pt x="1155" y="272"/>
                  </a:lnTo>
                  <a:lnTo>
                    <a:pt x="1158" y="266"/>
                  </a:lnTo>
                  <a:lnTo>
                    <a:pt x="1161" y="262"/>
                  </a:lnTo>
                  <a:lnTo>
                    <a:pt x="1165" y="258"/>
                  </a:lnTo>
                  <a:lnTo>
                    <a:pt x="1170" y="255"/>
                  </a:lnTo>
                  <a:lnTo>
                    <a:pt x="1175" y="252"/>
                  </a:lnTo>
                  <a:lnTo>
                    <a:pt x="1181" y="249"/>
                  </a:lnTo>
                  <a:lnTo>
                    <a:pt x="1187" y="247"/>
                  </a:lnTo>
                  <a:lnTo>
                    <a:pt x="1203" y="244"/>
                  </a:lnTo>
                  <a:lnTo>
                    <a:pt x="1221" y="242"/>
                  </a:lnTo>
                  <a:lnTo>
                    <a:pt x="1319" y="239"/>
                  </a:lnTo>
                  <a:lnTo>
                    <a:pt x="1319" y="332"/>
                  </a:lnTo>
                  <a:close/>
                  <a:moveTo>
                    <a:pt x="1264" y="0"/>
                  </a:moveTo>
                  <a:lnTo>
                    <a:pt x="1264" y="0"/>
                  </a:lnTo>
                  <a:lnTo>
                    <a:pt x="1233" y="1"/>
                  </a:lnTo>
                  <a:lnTo>
                    <a:pt x="1206" y="4"/>
                  </a:lnTo>
                  <a:lnTo>
                    <a:pt x="1179" y="7"/>
                  </a:lnTo>
                  <a:lnTo>
                    <a:pt x="1156" y="12"/>
                  </a:lnTo>
                  <a:lnTo>
                    <a:pt x="1135" y="17"/>
                  </a:lnTo>
                  <a:lnTo>
                    <a:pt x="1117" y="23"/>
                  </a:lnTo>
                  <a:lnTo>
                    <a:pt x="1102" y="28"/>
                  </a:lnTo>
                  <a:lnTo>
                    <a:pt x="1091" y="33"/>
                  </a:lnTo>
                  <a:lnTo>
                    <a:pt x="1111" y="102"/>
                  </a:lnTo>
                  <a:lnTo>
                    <a:pt x="1111" y="102"/>
                  </a:lnTo>
                  <a:lnTo>
                    <a:pt x="1122" y="98"/>
                  </a:lnTo>
                  <a:lnTo>
                    <a:pt x="1150" y="91"/>
                  </a:lnTo>
                  <a:lnTo>
                    <a:pt x="1169" y="86"/>
                  </a:lnTo>
                  <a:lnTo>
                    <a:pt x="1190" y="82"/>
                  </a:lnTo>
                  <a:lnTo>
                    <a:pt x="1213" y="80"/>
                  </a:lnTo>
                  <a:lnTo>
                    <a:pt x="1236" y="79"/>
                  </a:lnTo>
                  <a:lnTo>
                    <a:pt x="1236" y="79"/>
                  </a:lnTo>
                  <a:lnTo>
                    <a:pt x="1256" y="80"/>
                  </a:lnTo>
                  <a:lnTo>
                    <a:pt x="1272" y="82"/>
                  </a:lnTo>
                  <a:lnTo>
                    <a:pt x="1279" y="84"/>
                  </a:lnTo>
                  <a:lnTo>
                    <a:pt x="1285" y="86"/>
                  </a:lnTo>
                  <a:lnTo>
                    <a:pt x="1291" y="90"/>
                  </a:lnTo>
                  <a:lnTo>
                    <a:pt x="1298" y="94"/>
                  </a:lnTo>
                  <a:lnTo>
                    <a:pt x="1302" y="98"/>
                  </a:lnTo>
                  <a:lnTo>
                    <a:pt x="1306" y="102"/>
                  </a:lnTo>
                  <a:lnTo>
                    <a:pt x="1310" y="108"/>
                  </a:lnTo>
                  <a:lnTo>
                    <a:pt x="1313" y="114"/>
                  </a:lnTo>
                  <a:lnTo>
                    <a:pt x="1315" y="120"/>
                  </a:lnTo>
                  <a:lnTo>
                    <a:pt x="1316" y="129"/>
                  </a:lnTo>
                  <a:lnTo>
                    <a:pt x="1317" y="137"/>
                  </a:lnTo>
                  <a:lnTo>
                    <a:pt x="1318" y="146"/>
                  </a:lnTo>
                  <a:lnTo>
                    <a:pt x="1318" y="176"/>
                  </a:lnTo>
                  <a:lnTo>
                    <a:pt x="1236" y="176"/>
                  </a:lnTo>
                  <a:lnTo>
                    <a:pt x="1236" y="176"/>
                  </a:lnTo>
                  <a:lnTo>
                    <a:pt x="1212" y="177"/>
                  </a:lnTo>
                  <a:lnTo>
                    <a:pt x="1189" y="179"/>
                  </a:lnTo>
                  <a:lnTo>
                    <a:pt x="1169" y="182"/>
                  </a:lnTo>
                  <a:lnTo>
                    <a:pt x="1150" y="187"/>
                  </a:lnTo>
                  <a:lnTo>
                    <a:pt x="1134" y="192"/>
                  </a:lnTo>
                  <a:lnTo>
                    <a:pt x="1120" y="200"/>
                  </a:lnTo>
                  <a:lnTo>
                    <a:pt x="1108" y="207"/>
                  </a:lnTo>
                  <a:lnTo>
                    <a:pt x="1096" y="216"/>
                  </a:lnTo>
                  <a:lnTo>
                    <a:pt x="1086" y="225"/>
                  </a:lnTo>
                  <a:lnTo>
                    <a:pt x="1079" y="236"/>
                  </a:lnTo>
                  <a:lnTo>
                    <a:pt x="1072" y="246"/>
                  </a:lnTo>
                  <a:lnTo>
                    <a:pt x="1067" y="257"/>
                  </a:lnTo>
                  <a:lnTo>
                    <a:pt x="1064" y="270"/>
                  </a:lnTo>
                  <a:lnTo>
                    <a:pt x="1061" y="282"/>
                  </a:lnTo>
                  <a:lnTo>
                    <a:pt x="1058" y="294"/>
                  </a:lnTo>
                  <a:lnTo>
                    <a:pt x="1058" y="307"/>
                  </a:lnTo>
                  <a:lnTo>
                    <a:pt x="1058" y="307"/>
                  </a:lnTo>
                  <a:lnTo>
                    <a:pt x="1060" y="323"/>
                  </a:lnTo>
                  <a:lnTo>
                    <a:pt x="1062" y="338"/>
                  </a:lnTo>
                  <a:lnTo>
                    <a:pt x="1066" y="352"/>
                  </a:lnTo>
                  <a:lnTo>
                    <a:pt x="1071" y="364"/>
                  </a:lnTo>
                  <a:lnTo>
                    <a:pt x="1077" y="376"/>
                  </a:lnTo>
                  <a:lnTo>
                    <a:pt x="1085" y="386"/>
                  </a:lnTo>
                  <a:lnTo>
                    <a:pt x="1093" y="394"/>
                  </a:lnTo>
                  <a:lnTo>
                    <a:pt x="1102" y="401"/>
                  </a:lnTo>
                  <a:lnTo>
                    <a:pt x="1113" y="408"/>
                  </a:lnTo>
                  <a:lnTo>
                    <a:pt x="1124" y="414"/>
                  </a:lnTo>
                  <a:lnTo>
                    <a:pt x="1135" y="418"/>
                  </a:lnTo>
                  <a:lnTo>
                    <a:pt x="1146" y="422"/>
                  </a:lnTo>
                  <a:lnTo>
                    <a:pt x="1159" y="424"/>
                  </a:lnTo>
                  <a:lnTo>
                    <a:pt x="1171" y="426"/>
                  </a:lnTo>
                  <a:lnTo>
                    <a:pt x="1183" y="427"/>
                  </a:lnTo>
                  <a:lnTo>
                    <a:pt x="1195" y="428"/>
                  </a:lnTo>
                  <a:lnTo>
                    <a:pt x="1195" y="428"/>
                  </a:lnTo>
                  <a:lnTo>
                    <a:pt x="1210" y="427"/>
                  </a:lnTo>
                  <a:lnTo>
                    <a:pt x="1223" y="426"/>
                  </a:lnTo>
                  <a:lnTo>
                    <a:pt x="1246" y="423"/>
                  </a:lnTo>
                  <a:lnTo>
                    <a:pt x="1268" y="418"/>
                  </a:lnTo>
                  <a:lnTo>
                    <a:pt x="1285" y="412"/>
                  </a:lnTo>
                  <a:lnTo>
                    <a:pt x="1300" y="406"/>
                  </a:lnTo>
                  <a:lnTo>
                    <a:pt x="1311" y="401"/>
                  </a:lnTo>
                  <a:lnTo>
                    <a:pt x="1318" y="397"/>
                  </a:lnTo>
                  <a:lnTo>
                    <a:pt x="1322" y="396"/>
                  </a:lnTo>
                  <a:lnTo>
                    <a:pt x="1322" y="396"/>
                  </a:lnTo>
                  <a:lnTo>
                    <a:pt x="1324" y="397"/>
                  </a:lnTo>
                  <a:lnTo>
                    <a:pt x="1327" y="398"/>
                  </a:lnTo>
                  <a:lnTo>
                    <a:pt x="1333" y="401"/>
                  </a:lnTo>
                  <a:lnTo>
                    <a:pt x="1341" y="404"/>
                  </a:lnTo>
                  <a:lnTo>
                    <a:pt x="1354" y="407"/>
                  </a:lnTo>
                  <a:lnTo>
                    <a:pt x="1368" y="411"/>
                  </a:lnTo>
                  <a:lnTo>
                    <a:pt x="1387" y="412"/>
                  </a:lnTo>
                  <a:lnTo>
                    <a:pt x="1411" y="413"/>
                  </a:lnTo>
                  <a:lnTo>
                    <a:pt x="1411" y="122"/>
                  </a:lnTo>
                  <a:lnTo>
                    <a:pt x="1411" y="122"/>
                  </a:lnTo>
                  <a:lnTo>
                    <a:pt x="1411" y="106"/>
                  </a:lnTo>
                  <a:lnTo>
                    <a:pt x="1409" y="92"/>
                  </a:lnTo>
                  <a:lnTo>
                    <a:pt x="1406" y="78"/>
                  </a:lnTo>
                  <a:lnTo>
                    <a:pt x="1401" y="66"/>
                  </a:lnTo>
                  <a:lnTo>
                    <a:pt x="1396" y="56"/>
                  </a:lnTo>
                  <a:lnTo>
                    <a:pt x="1388" y="45"/>
                  </a:lnTo>
                  <a:lnTo>
                    <a:pt x="1381" y="36"/>
                  </a:lnTo>
                  <a:lnTo>
                    <a:pt x="1372" y="29"/>
                  </a:lnTo>
                  <a:lnTo>
                    <a:pt x="1362" y="22"/>
                  </a:lnTo>
                  <a:lnTo>
                    <a:pt x="1351" y="15"/>
                  </a:lnTo>
                  <a:lnTo>
                    <a:pt x="1339" y="11"/>
                  </a:lnTo>
                  <a:lnTo>
                    <a:pt x="1326" y="7"/>
                  </a:lnTo>
                  <a:lnTo>
                    <a:pt x="1312" y="4"/>
                  </a:lnTo>
                  <a:lnTo>
                    <a:pt x="1297" y="2"/>
                  </a:lnTo>
                  <a:lnTo>
                    <a:pt x="1280" y="1"/>
                  </a:lnTo>
                  <a:lnTo>
                    <a:pt x="1264" y="0"/>
                  </a:lnTo>
                  <a:close/>
                  <a:moveTo>
                    <a:pt x="2735" y="317"/>
                  </a:moveTo>
                  <a:lnTo>
                    <a:pt x="2735" y="317"/>
                  </a:lnTo>
                  <a:lnTo>
                    <a:pt x="2714" y="326"/>
                  </a:lnTo>
                  <a:lnTo>
                    <a:pt x="2700" y="331"/>
                  </a:lnTo>
                  <a:lnTo>
                    <a:pt x="2686" y="335"/>
                  </a:lnTo>
                  <a:lnTo>
                    <a:pt x="2671" y="340"/>
                  </a:lnTo>
                  <a:lnTo>
                    <a:pt x="2654" y="343"/>
                  </a:lnTo>
                  <a:lnTo>
                    <a:pt x="2638" y="345"/>
                  </a:lnTo>
                  <a:lnTo>
                    <a:pt x="2621" y="346"/>
                  </a:lnTo>
                  <a:lnTo>
                    <a:pt x="2621" y="346"/>
                  </a:lnTo>
                  <a:lnTo>
                    <a:pt x="2609" y="346"/>
                  </a:lnTo>
                  <a:lnTo>
                    <a:pt x="2599" y="345"/>
                  </a:lnTo>
                  <a:lnTo>
                    <a:pt x="2590" y="343"/>
                  </a:lnTo>
                  <a:lnTo>
                    <a:pt x="2583" y="341"/>
                  </a:lnTo>
                  <a:lnTo>
                    <a:pt x="2576" y="337"/>
                  </a:lnTo>
                  <a:lnTo>
                    <a:pt x="2570" y="333"/>
                  </a:lnTo>
                  <a:lnTo>
                    <a:pt x="2564" y="328"/>
                  </a:lnTo>
                  <a:lnTo>
                    <a:pt x="2560" y="323"/>
                  </a:lnTo>
                  <a:lnTo>
                    <a:pt x="2556" y="317"/>
                  </a:lnTo>
                  <a:lnTo>
                    <a:pt x="2553" y="311"/>
                  </a:lnTo>
                  <a:lnTo>
                    <a:pt x="2551" y="302"/>
                  </a:lnTo>
                  <a:lnTo>
                    <a:pt x="2549" y="294"/>
                  </a:lnTo>
                  <a:lnTo>
                    <a:pt x="2547" y="275"/>
                  </a:lnTo>
                  <a:lnTo>
                    <a:pt x="2547" y="252"/>
                  </a:lnTo>
                  <a:lnTo>
                    <a:pt x="2547" y="4"/>
                  </a:lnTo>
                  <a:lnTo>
                    <a:pt x="2533" y="4"/>
                  </a:lnTo>
                  <a:lnTo>
                    <a:pt x="2533" y="4"/>
                  </a:lnTo>
                  <a:lnTo>
                    <a:pt x="2513" y="4"/>
                  </a:lnTo>
                  <a:lnTo>
                    <a:pt x="2490" y="6"/>
                  </a:lnTo>
                  <a:lnTo>
                    <a:pt x="2467" y="8"/>
                  </a:lnTo>
                  <a:lnTo>
                    <a:pt x="2454" y="10"/>
                  </a:lnTo>
                  <a:lnTo>
                    <a:pt x="2454" y="263"/>
                  </a:lnTo>
                  <a:lnTo>
                    <a:pt x="2454" y="263"/>
                  </a:lnTo>
                  <a:lnTo>
                    <a:pt x="2454" y="284"/>
                  </a:lnTo>
                  <a:lnTo>
                    <a:pt x="2455" y="302"/>
                  </a:lnTo>
                  <a:lnTo>
                    <a:pt x="2457" y="320"/>
                  </a:lnTo>
                  <a:lnTo>
                    <a:pt x="2459" y="336"/>
                  </a:lnTo>
                  <a:lnTo>
                    <a:pt x="2463" y="351"/>
                  </a:lnTo>
                  <a:lnTo>
                    <a:pt x="2468" y="364"/>
                  </a:lnTo>
                  <a:lnTo>
                    <a:pt x="2475" y="377"/>
                  </a:lnTo>
                  <a:lnTo>
                    <a:pt x="2482" y="387"/>
                  </a:lnTo>
                  <a:lnTo>
                    <a:pt x="2490" y="397"/>
                  </a:lnTo>
                  <a:lnTo>
                    <a:pt x="2500" y="405"/>
                  </a:lnTo>
                  <a:lnTo>
                    <a:pt x="2512" y="412"/>
                  </a:lnTo>
                  <a:lnTo>
                    <a:pt x="2525" y="418"/>
                  </a:lnTo>
                  <a:lnTo>
                    <a:pt x="2540" y="422"/>
                  </a:lnTo>
                  <a:lnTo>
                    <a:pt x="2556" y="425"/>
                  </a:lnTo>
                  <a:lnTo>
                    <a:pt x="2575" y="427"/>
                  </a:lnTo>
                  <a:lnTo>
                    <a:pt x="2595" y="428"/>
                  </a:lnTo>
                  <a:lnTo>
                    <a:pt x="2595" y="428"/>
                  </a:lnTo>
                  <a:lnTo>
                    <a:pt x="2611" y="427"/>
                  </a:lnTo>
                  <a:lnTo>
                    <a:pt x="2626" y="426"/>
                  </a:lnTo>
                  <a:lnTo>
                    <a:pt x="2640" y="425"/>
                  </a:lnTo>
                  <a:lnTo>
                    <a:pt x="2653" y="422"/>
                  </a:lnTo>
                  <a:lnTo>
                    <a:pt x="2677" y="417"/>
                  </a:lnTo>
                  <a:lnTo>
                    <a:pt x="2697" y="411"/>
                  </a:lnTo>
                  <a:lnTo>
                    <a:pt x="2714" y="404"/>
                  </a:lnTo>
                  <a:lnTo>
                    <a:pt x="2725" y="399"/>
                  </a:lnTo>
                  <a:lnTo>
                    <a:pt x="2737" y="394"/>
                  </a:lnTo>
                  <a:lnTo>
                    <a:pt x="2737" y="394"/>
                  </a:lnTo>
                  <a:lnTo>
                    <a:pt x="2743" y="397"/>
                  </a:lnTo>
                  <a:lnTo>
                    <a:pt x="2750" y="400"/>
                  </a:lnTo>
                  <a:lnTo>
                    <a:pt x="2761" y="403"/>
                  </a:lnTo>
                  <a:lnTo>
                    <a:pt x="2773" y="406"/>
                  </a:lnTo>
                  <a:lnTo>
                    <a:pt x="2788" y="409"/>
                  </a:lnTo>
                  <a:lnTo>
                    <a:pt x="2807" y="412"/>
                  </a:lnTo>
                  <a:lnTo>
                    <a:pt x="2828" y="413"/>
                  </a:lnTo>
                  <a:lnTo>
                    <a:pt x="2828" y="10"/>
                  </a:lnTo>
                  <a:lnTo>
                    <a:pt x="2828" y="10"/>
                  </a:lnTo>
                  <a:lnTo>
                    <a:pt x="2796" y="6"/>
                  </a:lnTo>
                  <a:lnTo>
                    <a:pt x="2774" y="5"/>
                  </a:lnTo>
                  <a:lnTo>
                    <a:pt x="2753" y="4"/>
                  </a:lnTo>
                  <a:lnTo>
                    <a:pt x="2735" y="4"/>
                  </a:lnTo>
                  <a:lnTo>
                    <a:pt x="2735" y="317"/>
                  </a:lnTo>
                  <a:close/>
                  <a:moveTo>
                    <a:pt x="2937" y="413"/>
                  </a:moveTo>
                  <a:lnTo>
                    <a:pt x="2937" y="413"/>
                  </a:lnTo>
                  <a:lnTo>
                    <a:pt x="2948" y="415"/>
                  </a:lnTo>
                  <a:lnTo>
                    <a:pt x="2976" y="420"/>
                  </a:lnTo>
                  <a:lnTo>
                    <a:pt x="2997" y="423"/>
                  </a:lnTo>
                  <a:lnTo>
                    <a:pt x="3020" y="425"/>
                  </a:lnTo>
                  <a:lnTo>
                    <a:pt x="3047" y="427"/>
                  </a:lnTo>
                  <a:lnTo>
                    <a:pt x="3075" y="428"/>
                  </a:lnTo>
                  <a:lnTo>
                    <a:pt x="3075" y="428"/>
                  </a:lnTo>
                  <a:lnTo>
                    <a:pt x="3091" y="427"/>
                  </a:lnTo>
                  <a:lnTo>
                    <a:pt x="3105" y="426"/>
                  </a:lnTo>
                  <a:lnTo>
                    <a:pt x="3120" y="425"/>
                  </a:lnTo>
                  <a:lnTo>
                    <a:pt x="3135" y="422"/>
                  </a:lnTo>
                  <a:lnTo>
                    <a:pt x="3150" y="419"/>
                  </a:lnTo>
                  <a:lnTo>
                    <a:pt x="3164" y="414"/>
                  </a:lnTo>
                  <a:lnTo>
                    <a:pt x="3178" y="408"/>
                  </a:lnTo>
                  <a:lnTo>
                    <a:pt x="3191" y="402"/>
                  </a:lnTo>
                  <a:lnTo>
                    <a:pt x="3202" y="394"/>
                  </a:lnTo>
                  <a:lnTo>
                    <a:pt x="3213" y="385"/>
                  </a:lnTo>
                  <a:lnTo>
                    <a:pt x="3223" y="375"/>
                  </a:lnTo>
                  <a:lnTo>
                    <a:pt x="3232" y="363"/>
                  </a:lnTo>
                  <a:lnTo>
                    <a:pt x="3239" y="350"/>
                  </a:lnTo>
                  <a:lnTo>
                    <a:pt x="3244" y="334"/>
                  </a:lnTo>
                  <a:lnTo>
                    <a:pt x="3247" y="318"/>
                  </a:lnTo>
                  <a:lnTo>
                    <a:pt x="3248" y="300"/>
                  </a:lnTo>
                  <a:lnTo>
                    <a:pt x="3248" y="300"/>
                  </a:lnTo>
                  <a:lnTo>
                    <a:pt x="3247" y="288"/>
                  </a:lnTo>
                  <a:lnTo>
                    <a:pt x="3246" y="277"/>
                  </a:lnTo>
                  <a:lnTo>
                    <a:pt x="3243" y="266"/>
                  </a:lnTo>
                  <a:lnTo>
                    <a:pt x="3239" y="256"/>
                  </a:lnTo>
                  <a:lnTo>
                    <a:pt x="3234" y="248"/>
                  </a:lnTo>
                  <a:lnTo>
                    <a:pt x="3228" y="239"/>
                  </a:lnTo>
                  <a:lnTo>
                    <a:pt x="3220" y="231"/>
                  </a:lnTo>
                  <a:lnTo>
                    <a:pt x="3213" y="224"/>
                  </a:lnTo>
                  <a:lnTo>
                    <a:pt x="3204" y="217"/>
                  </a:lnTo>
                  <a:lnTo>
                    <a:pt x="3194" y="211"/>
                  </a:lnTo>
                  <a:lnTo>
                    <a:pt x="3184" y="204"/>
                  </a:lnTo>
                  <a:lnTo>
                    <a:pt x="3171" y="199"/>
                  </a:lnTo>
                  <a:lnTo>
                    <a:pt x="3146" y="187"/>
                  </a:lnTo>
                  <a:lnTo>
                    <a:pt x="3117" y="176"/>
                  </a:lnTo>
                  <a:lnTo>
                    <a:pt x="3117" y="176"/>
                  </a:lnTo>
                  <a:lnTo>
                    <a:pt x="3086" y="164"/>
                  </a:lnTo>
                  <a:lnTo>
                    <a:pt x="3072" y="157"/>
                  </a:lnTo>
                  <a:lnTo>
                    <a:pt x="3060" y="151"/>
                  </a:lnTo>
                  <a:lnTo>
                    <a:pt x="3050" y="144"/>
                  </a:lnTo>
                  <a:lnTo>
                    <a:pt x="3046" y="140"/>
                  </a:lnTo>
                  <a:lnTo>
                    <a:pt x="3043" y="136"/>
                  </a:lnTo>
                  <a:lnTo>
                    <a:pt x="3040" y="132"/>
                  </a:lnTo>
                  <a:lnTo>
                    <a:pt x="3038" y="127"/>
                  </a:lnTo>
                  <a:lnTo>
                    <a:pt x="3037" y="121"/>
                  </a:lnTo>
                  <a:lnTo>
                    <a:pt x="3037" y="116"/>
                  </a:lnTo>
                  <a:lnTo>
                    <a:pt x="3037" y="116"/>
                  </a:lnTo>
                  <a:lnTo>
                    <a:pt x="3037" y="110"/>
                  </a:lnTo>
                  <a:lnTo>
                    <a:pt x="3039" y="104"/>
                  </a:lnTo>
                  <a:lnTo>
                    <a:pt x="3043" y="97"/>
                  </a:lnTo>
                  <a:lnTo>
                    <a:pt x="3049" y="90"/>
                  </a:lnTo>
                  <a:lnTo>
                    <a:pt x="3053" y="86"/>
                  </a:lnTo>
                  <a:lnTo>
                    <a:pt x="3057" y="83"/>
                  </a:lnTo>
                  <a:lnTo>
                    <a:pt x="3063" y="81"/>
                  </a:lnTo>
                  <a:lnTo>
                    <a:pt x="3069" y="78"/>
                  </a:lnTo>
                  <a:lnTo>
                    <a:pt x="3076" y="76"/>
                  </a:lnTo>
                  <a:lnTo>
                    <a:pt x="3084" y="75"/>
                  </a:lnTo>
                  <a:lnTo>
                    <a:pt x="3093" y="74"/>
                  </a:lnTo>
                  <a:lnTo>
                    <a:pt x="3103" y="74"/>
                  </a:lnTo>
                  <a:lnTo>
                    <a:pt x="3103" y="74"/>
                  </a:lnTo>
                  <a:lnTo>
                    <a:pt x="3122" y="75"/>
                  </a:lnTo>
                  <a:lnTo>
                    <a:pt x="3142" y="77"/>
                  </a:lnTo>
                  <a:lnTo>
                    <a:pt x="3159" y="81"/>
                  </a:lnTo>
                  <a:lnTo>
                    <a:pt x="3175" y="85"/>
                  </a:lnTo>
                  <a:lnTo>
                    <a:pt x="3199" y="94"/>
                  </a:lnTo>
                  <a:lnTo>
                    <a:pt x="3208" y="98"/>
                  </a:lnTo>
                  <a:lnTo>
                    <a:pt x="3232" y="30"/>
                  </a:lnTo>
                  <a:lnTo>
                    <a:pt x="3232" y="30"/>
                  </a:lnTo>
                  <a:lnTo>
                    <a:pt x="3213" y="22"/>
                  </a:lnTo>
                  <a:lnTo>
                    <a:pt x="3200" y="16"/>
                  </a:lnTo>
                  <a:lnTo>
                    <a:pt x="3184" y="12"/>
                  </a:lnTo>
                  <a:lnTo>
                    <a:pt x="3165" y="7"/>
                  </a:lnTo>
                  <a:lnTo>
                    <a:pt x="3144" y="4"/>
                  </a:lnTo>
                  <a:lnTo>
                    <a:pt x="3120" y="1"/>
                  </a:lnTo>
                  <a:lnTo>
                    <a:pt x="3095" y="0"/>
                  </a:lnTo>
                  <a:lnTo>
                    <a:pt x="3095" y="0"/>
                  </a:lnTo>
                  <a:lnTo>
                    <a:pt x="3080" y="1"/>
                  </a:lnTo>
                  <a:lnTo>
                    <a:pt x="3066" y="2"/>
                  </a:lnTo>
                  <a:lnTo>
                    <a:pt x="3052" y="4"/>
                  </a:lnTo>
                  <a:lnTo>
                    <a:pt x="3039" y="8"/>
                  </a:lnTo>
                  <a:lnTo>
                    <a:pt x="3025" y="12"/>
                  </a:lnTo>
                  <a:lnTo>
                    <a:pt x="3013" y="17"/>
                  </a:lnTo>
                  <a:lnTo>
                    <a:pt x="3001" y="24"/>
                  </a:lnTo>
                  <a:lnTo>
                    <a:pt x="2990" y="31"/>
                  </a:lnTo>
                  <a:lnTo>
                    <a:pt x="2979" y="39"/>
                  </a:lnTo>
                  <a:lnTo>
                    <a:pt x="2970" y="47"/>
                  </a:lnTo>
                  <a:lnTo>
                    <a:pt x="2962" y="58"/>
                  </a:lnTo>
                  <a:lnTo>
                    <a:pt x="2956" y="69"/>
                  </a:lnTo>
                  <a:lnTo>
                    <a:pt x="2950" y="80"/>
                  </a:lnTo>
                  <a:lnTo>
                    <a:pt x="2946" y="94"/>
                  </a:lnTo>
                  <a:lnTo>
                    <a:pt x="2944" y="107"/>
                  </a:lnTo>
                  <a:lnTo>
                    <a:pt x="2943" y="122"/>
                  </a:lnTo>
                  <a:lnTo>
                    <a:pt x="2943" y="122"/>
                  </a:lnTo>
                  <a:lnTo>
                    <a:pt x="2944" y="137"/>
                  </a:lnTo>
                  <a:lnTo>
                    <a:pt x="2946" y="150"/>
                  </a:lnTo>
                  <a:lnTo>
                    <a:pt x="2950" y="164"/>
                  </a:lnTo>
                  <a:lnTo>
                    <a:pt x="2956" y="175"/>
                  </a:lnTo>
                  <a:lnTo>
                    <a:pt x="2962" y="185"/>
                  </a:lnTo>
                  <a:lnTo>
                    <a:pt x="2970" y="194"/>
                  </a:lnTo>
                  <a:lnTo>
                    <a:pt x="2979" y="203"/>
                  </a:lnTo>
                  <a:lnTo>
                    <a:pt x="2988" y="210"/>
                  </a:lnTo>
                  <a:lnTo>
                    <a:pt x="2999" y="217"/>
                  </a:lnTo>
                  <a:lnTo>
                    <a:pt x="3010" y="223"/>
                  </a:lnTo>
                  <a:lnTo>
                    <a:pt x="3021" y="229"/>
                  </a:lnTo>
                  <a:lnTo>
                    <a:pt x="3032" y="235"/>
                  </a:lnTo>
                  <a:lnTo>
                    <a:pt x="3056" y="243"/>
                  </a:lnTo>
                  <a:lnTo>
                    <a:pt x="3079" y="251"/>
                  </a:lnTo>
                  <a:lnTo>
                    <a:pt x="3079" y="251"/>
                  </a:lnTo>
                  <a:lnTo>
                    <a:pt x="3108" y="261"/>
                  </a:lnTo>
                  <a:lnTo>
                    <a:pt x="3121" y="266"/>
                  </a:lnTo>
                  <a:lnTo>
                    <a:pt x="3133" y="273"/>
                  </a:lnTo>
                  <a:lnTo>
                    <a:pt x="3142" y="280"/>
                  </a:lnTo>
                  <a:lnTo>
                    <a:pt x="3148" y="287"/>
                  </a:lnTo>
                  <a:lnTo>
                    <a:pt x="3151" y="291"/>
                  </a:lnTo>
                  <a:lnTo>
                    <a:pt x="3153" y="296"/>
                  </a:lnTo>
                  <a:lnTo>
                    <a:pt x="3154" y="300"/>
                  </a:lnTo>
                  <a:lnTo>
                    <a:pt x="3154" y="306"/>
                  </a:lnTo>
                  <a:lnTo>
                    <a:pt x="3154" y="306"/>
                  </a:lnTo>
                  <a:lnTo>
                    <a:pt x="3154" y="315"/>
                  </a:lnTo>
                  <a:lnTo>
                    <a:pt x="3151" y="324"/>
                  </a:lnTo>
                  <a:lnTo>
                    <a:pt x="3149" y="328"/>
                  </a:lnTo>
                  <a:lnTo>
                    <a:pt x="3146" y="332"/>
                  </a:lnTo>
                  <a:lnTo>
                    <a:pt x="3143" y="335"/>
                  </a:lnTo>
                  <a:lnTo>
                    <a:pt x="3139" y="340"/>
                  </a:lnTo>
                  <a:lnTo>
                    <a:pt x="3134" y="343"/>
                  </a:lnTo>
                  <a:lnTo>
                    <a:pt x="3127" y="346"/>
                  </a:lnTo>
                  <a:lnTo>
                    <a:pt x="3121" y="348"/>
                  </a:lnTo>
                  <a:lnTo>
                    <a:pt x="3113" y="350"/>
                  </a:lnTo>
                  <a:lnTo>
                    <a:pt x="3104" y="352"/>
                  </a:lnTo>
                  <a:lnTo>
                    <a:pt x="3095" y="353"/>
                  </a:lnTo>
                  <a:lnTo>
                    <a:pt x="3071" y="354"/>
                  </a:lnTo>
                  <a:lnTo>
                    <a:pt x="3071" y="354"/>
                  </a:lnTo>
                  <a:lnTo>
                    <a:pt x="3050" y="354"/>
                  </a:lnTo>
                  <a:lnTo>
                    <a:pt x="3029" y="352"/>
                  </a:lnTo>
                  <a:lnTo>
                    <a:pt x="2992" y="348"/>
                  </a:lnTo>
                  <a:lnTo>
                    <a:pt x="2965" y="344"/>
                  </a:lnTo>
                  <a:lnTo>
                    <a:pt x="2955" y="342"/>
                  </a:lnTo>
                  <a:lnTo>
                    <a:pt x="2937" y="413"/>
                  </a:lnTo>
                  <a:close/>
                  <a:moveTo>
                    <a:pt x="1639" y="80"/>
                  </a:moveTo>
                  <a:lnTo>
                    <a:pt x="1639" y="80"/>
                  </a:lnTo>
                  <a:lnTo>
                    <a:pt x="1653" y="77"/>
                  </a:lnTo>
                  <a:lnTo>
                    <a:pt x="1670" y="75"/>
                  </a:lnTo>
                  <a:lnTo>
                    <a:pt x="1691" y="73"/>
                  </a:lnTo>
                  <a:lnTo>
                    <a:pt x="1712" y="73"/>
                  </a:lnTo>
                  <a:lnTo>
                    <a:pt x="1712" y="73"/>
                  </a:lnTo>
                  <a:lnTo>
                    <a:pt x="1726" y="73"/>
                  </a:lnTo>
                  <a:lnTo>
                    <a:pt x="1737" y="74"/>
                  </a:lnTo>
                  <a:lnTo>
                    <a:pt x="1749" y="77"/>
                  </a:lnTo>
                  <a:lnTo>
                    <a:pt x="1760" y="80"/>
                  </a:lnTo>
                  <a:lnTo>
                    <a:pt x="1771" y="84"/>
                  </a:lnTo>
                  <a:lnTo>
                    <a:pt x="1780" y="90"/>
                  </a:lnTo>
                  <a:lnTo>
                    <a:pt x="1790" y="97"/>
                  </a:lnTo>
                  <a:lnTo>
                    <a:pt x="1798" y="104"/>
                  </a:lnTo>
                  <a:lnTo>
                    <a:pt x="1805" y="113"/>
                  </a:lnTo>
                  <a:lnTo>
                    <a:pt x="1813" y="122"/>
                  </a:lnTo>
                  <a:lnTo>
                    <a:pt x="1819" y="134"/>
                  </a:lnTo>
                  <a:lnTo>
                    <a:pt x="1824" y="147"/>
                  </a:lnTo>
                  <a:lnTo>
                    <a:pt x="1828" y="161"/>
                  </a:lnTo>
                  <a:lnTo>
                    <a:pt x="1831" y="176"/>
                  </a:lnTo>
                  <a:lnTo>
                    <a:pt x="1832" y="192"/>
                  </a:lnTo>
                  <a:lnTo>
                    <a:pt x="1833" y="211"/>
                  </a:lnTo>
                  <a:lnTo>
                    <a:pt x="1833" y="211"/>
                  </a:lnTo>
                  <a:lnTo>
                    <a:pt x="1833" y="228"/>
                  </a:lnTo>
                  <a:lnTo>
                    <a:pt x="1832" y="245"/>
                  </a:lnTo>
                  <a:lnTo>
                    <a:pt x="1830" y="260"/>
                  </a:lnTo>
                  <a:lnTo>
                    <a:pt x="1827" y="275"/>
                  </a:lnTo>
                  <a:lnTo>
                    <a:pt x="1824" y="288"/>
                  </a:lnTo>
                  <a:lnTo>
                    <a:pt x="1820" y="299"/>
                  </a:lnTo>
                  <a:lnTo>
                    <a:pt x="1814" y="311"/>
                  </a:lnTo>
                  <a:lnTo>
                    <a:pt x="1807" y="320"/>
                  </a:lnTo>
                  <a:lnTo>
                    <a:pt x="1799" y="328"/>
                  </a:lnTo>
                  <a:lnTo>
                    <a:pt x="1790" y="335"/>
                  </a:lnTo>
                  <a:lnTo>
                    <a:pt x="1780" y="342"/>
                  </a:lnTo>
                  <a:lnTo>
                    <a:pt x="1768" y="347"/>
                  </a:lnTo>
                  <a:lnTo>
                    <a:pt x="1754" y="350"/>
                  </a:lnTo>
                  <a:lnTo>
                    <a:pt x="1739" y="353"/>
                  </a:lnTo>
                  <a:lnTo>
                    <a:pt x="1723" y="355"/>
                  </a:lnTo>
                  <a:lnTo>
                    <a:pt x="1704" y="355"/>
                  </a:lnTo>
                  <a:lnTo>
                    <a:pt x="1704" y="355"/>
                  </a:lnTo>
                  <a:lnTo>
                    <a:pt x="1681" y="354"/>
                  </a:lnTo>
                  <a:lnTo>
                    <a:pt x="1659" y="353"/>
                  </a:lnTo>
                  <a:lnTo>
                    <a:pt x="1639" y="351"/>
                  </a:lnTo>
                  <a:lnTo>
                    <a:pt x="1639" y="80"/>
                  </a:lnTo>
                  <a:close/>
                  <a:moveTo>
                    <a:pt x="1717" y="0"/>
                  </a:moveTo>
                  <a:lnTo>
                    <a:pt x="1717" y="0"/>
                  </a:lnTo>
                  <a:lnTo>
                    <a:pt x="1696" y="1"/>
                  </a:lnTo>
                  <a:lnTo>
                    <a:pt x="1675" y="2"/>
                  </a:lnTo>
                  <a:lnTo>
                    <a:pt x="1652" y="4"/>
                  </a:lnTo>
                  <a:lnTo>
                    <a:pt x="1629" y="7"/>
                  </a:lnTo>
                  <a:lnTo>
                    <a:pt x="1606" y="10"/>
                  </a:lnTo>
                  <a:lnTo>
                    <a:pt x="1585" y="14"/>
                  </a:lnTo>
                  <a:lnTo>
                    <a:pt x="1564" y="20"/>
                  </a:lnTo>
                  <a:lnTo>
                    <a:pt x="1546" y="26"/>
                  </a:lnTo>
                  <a:lnTo>
                    <a:pt x="1546" y="415"/>
                  </a:lnTo>
                  <a:lnTo>
                    <a:pt x="1546" y="415"/>
                  </a:lnTo>
                  <a:lnTo>
                    <a:pt x="1561" y="418"/>
                  </a:lnTo>
                  <a:lnTo>
                    <a:pt x="1580" y="420"/>
                  </a:lnTo>
                  <a:lnTo>
                    <a:pt x="1619" y="424"/>
                  </a:lnTo>
                  <a:lnTo>
                    <a:pt x="1662" y="427"/>
                  </a:lnTo>
                  <a:lnTo>
                    <a:pt x="1701" y="428"/>
                  </a:lnTo>
                  <a:lnTo>
                    <a:pt x="1701" y="428"/>
                  </a:lnTo>
                  <a:lnTo>
                    <a:pt x="1732" y="427"/>
                  </a:lnTo>
                  <a:lnTo>
                    <a:pt x="1758" y="425"/>
                  </a:lnTo>
                  <a:lnTo>
                    <a:pt x="1784" y="421"/>
                  </a:lnTo>
                  <a:lnTo>
                    <a:pt x="1807" y="415"/>
                  </a:lnTo>
                  <a:lnTo>
                    <a:pt x="1828" y="408"/>
                  </a:lnTo>
                  <a:lnTo>
                    <a:pt x="1847" y="399"/>
                  </a:lnTo>
                  <a:lnTo>
                    <a:pt x="1855" y="394"/>
                  </a:lnTo>
                  <a:lnTo>
                    <a:pt x="1864" y="389"/>
                  </a:lnTo>
                  <a:lnTo>
                    <a:pt x="1872" y="383"/>
                  </a:lnTo>
                  <a:lnTo>
                    <a:pt x="1879" y="377"/>
                  </a:lnTo>
                  <a:lnTo>
                    <a:pt x="1885" y="369"/>
                  </a:lnTo>
                  <a:lnTo>
                    <a:pt x="1891" y="362"/>
                  </a:lnTo>
                  <a:lnTo>
                    <a:pt x="1897" y="355"/>
                  </a:lnTo>
                  <a:lnTo>
                    <a:pt x="1902" y="347"/>
                  </a:lnTo>
                  <a:lnTo>
                    <a:pt x="1907" y="337"/>
                  </a:lnTo>
                  <a:lnTo>
                    <a:pt x="1912" y="329"/>
                  </a:lnTo>
                  <a:lnTo>
                    <a:pt x="1919" y="309"/>
                  </a:lnTo>
                  <a:lnTo>
                    <a:pt x="1924" y="287"/>
                  </a:lnTo>
                  <a:lnTo>
                    <a:pt x="1928" y="264"/>
                  </a:lnTo>
                  <a:lnTo>
                    <a:pt x="1930" y="239"/>
                  </a:lnTo>
                  <a:lnTo>
                    <a:pt x="1931" y="211"/>
                  </a:lnTo>
                  <a:lnTo>
                    <a:pt x="1931" y="211"/>
                  </a:lnTo>
                  <a:lnTo>
                    <a:pt x="1930" y="187"/>
                  </a:lnTo>
                  <a:lnTo>
                    <a:pt x="1927" y="164"/>
                  </a:lnTo>
                  <a:lnTo>
                    <a:pt x="1923" y="143"/>
                  </a:lnTo>
                  <a:lnTo>
                    <a:pt x="1917" y="122"/>
                  </a:lnTo>
                  <a:lnTo>
                    <a:pt x="1909" y="104"/>
                  </a:lnTo>
                  <a:lnTo>
                    <a:pt x="1898" y="86"/>
                  </a:lnTo>
                  <a:lnTo>
                    <a:pt x="1887" y="71"/>
                  </a:lnTo>
                  <a:lnTo>
                    <a:pt x="1874" y="57"/>
                  </a:lnTo>
                  <a:lnTo>
                    <a:pt x="1860" y="43"/>
                  </a:lnTo>
                  <a:lnTo>
                    <a:pt x="1843" y="32"/>
                  </a:lnTo>
                  <a:lnTo>
                    <a:pt x="1826" y="23"/>
                  </a:lnTo>
                  <a:lnTo>
                    <a:pt x="1806" y="14"/>
                  </a:lnTo>
                  <a:lnTo>
                    <a:pt x="1786" y="8"/>
                  </a:lnTo>
                  <a:lnTo>
                    <a:pt x="1764" y="4"/>
                  </a:lnTo>
                  <a:lnTo>
                    <a:pt x="1741" y="1"/>
                  </a:lnTo>
                  <a:lnTo>
                    <a:pt x="1717" y="0"/>
                  </a:lnTo>
                  <a:close/>
                </a:path>
              </a:pathLst>
            </a:custGeom>
            <a:solidFill>
              <a:srgbClr val="005E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56" name="Freeform 55"/>
            <p:cNvSpPr>
              <a:spLocks/>
            </p:cNvSpPr>
            <p:nvPr userDrawn="1"/>
          </p:nvSpPr>
          <p:spPr bwMode="auto">
            <a:xfrm>
              <a:off x="5160" y="3974"/>
              <a:ext cx="76" cy="107"/>
            </a:xfrm>
            <a:custGeom>
              <a:avLst/>
              <a:gdLst>
                <a:gd name="T0" fmla="*/ 0 w 305"/>
                <a:gd name="T1" fmla="*/ 407 h 428"/>
                <a:gd name="T2" fmla="*/ 0 w 305"/>
                <a:gd name="T3" fmla="*/ 407 h 428"/>
                <a:gd name="T4" fmla="*/ 13 w 305"/>
                <a:gd name="T5" fmla="*/ 411 h 428"/>
                <a:gd name="T6" fmla="*/ 47 w 305"/>
                <a:gd name="T7" fmla="*/ 418 h 428"/>
                <a:gd name="T8" fmla="*/ 71 w 305"/>
                <a:gd name="T9" fmla="*/ 421 h 428"/>
                <a:gd name="T10" fmla="*/ 98 w 305"/>
                <a:gd name="T11" fmla="*/ 425 h 428"/>
                <a:gd name="T12" fmla="*/ 129 w 305"/>
                <a:gd name="T13" fmla="*/ 427 h 428"/>
                <a:gd name="T14" fmla="*/ 163 w 305"/>
                <a:gd name="T15" fmla="*/ 428 h 428"/>
                <a:gd name="T16" fmla="*/ 163 w 305"/>
                <a:gd name="T17" fmla="*/ 428 h 428"/>
                <a:gd name="T18" fmla="*/ 197 w 305"/>
                <a:gd name="T19" fmla="*/ 427 h 428"/>
                <a:gd name="T20" fmla="*/ 226 w 305"/>
                <a:gd name="T21" fmla="*/ 426 h 428"/>
                <a:gd name="T22" fmla="*/ 251 w 305"/>
                <a:gd name="T23" fmla="*/ 424 h 428"/>
                <a:gd name="T24" fmla="*/ 270 w 305"/>
                <a:gd name="T25" fmla="*/ 422 h 428"/>
                <a:gd name="T26" fmla="*/ 297 w 305"/>
                <a:gd name="T27" fmla="*/ 419 h 428"/>
                <a:gd name="T28" fmla="*/ 305 w 305"/>
                <a:gd name="T29" fmla="*/ 417 h 428"/>
                <a:gd name="T30" fmla="*/ 305 w 305"/>
                <a:gd name="T31" fmla="*/ 346 h 428"/>
                <a:gd name="T32" fmla="*/ 305 w 305"/>
                <a:gd name="T33" fmla="*/ 346 h 428"/>
                <a:gd name="T34" fmla="*/ 297 w 305"/>
                <a:gd name="T35" fmla="*/ 347 h 428"/>
                <a:gd name="T36" fmla="*/ 272 w 305"/>
                <a:gd name="T37" fmla="*/ 351 h 428"/>
                <a:gd name="T38" fmla="*/ 235 w 305"/>
                <a:gd name="T39" fmla="*/ 354 h 428"/>
                <a:gd name="T40" fmla="*/ 213 w 305"/>
                <a:gd name="T41" fmla="*/ 355 h 428"/>
                <a:gd name="T42" fmla="*/ 188 w 305"/>
                <a:gd name="T43" fmla="*/ 355 h 428"/>
                <a:gd name="T44" fmla="*/ 188 w 305"/>
                <a:gd name="T45" fmla="*/ 355 h 428"/>
                <a:gd name="T46" fmla="*/ 167 w 305"/>
                <a:gd name="T47" fmla="*/ 355 h 428"/>
                <a:gd name="T48" fmla="*/ 149 w 305"/>
                <a:gd name="T49" fmla="*/ 354 h 428"/>
                <a:gd name="T50" fmla="*/ 118 w 305"/>
                <a:gd name="T51" fmla="*/ 351 h 428"/>
                <a:gd name="T52" fmla="*/ 99 w 305"/>
                <a:gd name="T53" fmla="*/ 349 h 428"/>
                <a:gd name="T54" fmla="*/ 92 w 305"/>
                <a:gd name="T55" fmla="*/ 348 h 428"/>
                <a:gd name="T56" fmla="*/ 92 w 305"/>
                <a:gd name="T57" fmla="*/ 247 h 428"/>
                <a:gd name="T58" fmla="*/ 276 w 305"/>
                <a:gd name="T59" fmla="*/ 247 h 428"/>
                <a:gd name="T60" fmla="*/ 276 w 305"/>
                <a:gd name="T61" fmla="*/ 175 h 428"/>
                <a:gd name="T62" fmla="*/ 92 w 305"/>
                <a:gd name="T63" fmla="*/ 175 h 428"/>
                <a:gd name="T64" fmla="*/ 92 w 305"/>
                <a:gd name="T65" fmla="*/ 79 h 428"/>
                <a:gd name="T66" fmla="*/ 92 w 305"/>
                <a:gd name="T67" fmla="*/ 79 h 428"/>
                <a:gd name="T68" fmla="*/ 99 w 305"/>
                <a:gd name="T69" fmla="*/ 78 h 428"/>
                <a:gd name="T70" fmla="*/ 117 w 305"/>
                <a:gd name="T71" fmla="*/ 76 h 428"/>
                <a:gd name="T72" fmla="*/ 145 w 305"/>
                <a:gd name="T73" fmla="*/ 74 h 428"/>
                <a:gd name="T74" fmla="*/ 182 w 305"/>
                <a:gd name="T75" fmla="*/ 73 h 428"/>
                <a:gd name="T76" fmla="*/ 182 w 305"/>
                <a:gd name="T77" fmla="*/ 73 h 428"/>
                <a:gd name="T78" fmla="*/ 205 w 305"/>
                <a:gd name="T79" fmla="*/ 73 h 428"/>
                <a:gd name="T80" fmla="*/ 226 w 305"/>
                <a:gd name="T81" fmla="*/ 74 h 428"/>
                <a:gd name="T82" fmla="*/ 263 w 305"/>
                <a:gd name="T83" fmla="*/ 77 h 428"/>
                <a:gd name="T84" fmla="*/ 289 w 305"/>
                <a:gd name="T85" fmla="*/ 80 h 428"/>
                <a:gd name="T86" fmla="*/ 298 w 305"/>
                <a:gd name="T87" fmla="*/ 82 h 428"/>
                <a:gd name="T88" fmla="*/ 298 w 305"/>
                <a:gd name="T89" fmla="*/ 10 h 428"/>
                <a:gd name="T90" fmla="*/ 298 w 305"/>
                <a:gd name="T91" fmla="*/ 10 h 428"/>
                <a:gd name="T92" fmla="*/ 289 w 305"/>
                <a:gd name="T93" fmla="*/ 9 h 428"/>
                <a:gd name="T94" fmla="*/ 264 w 305"/>
                <a:gd name="T95" fmla="*/ 5 h 428"/>
                <a:gd name="T96" fmla="*/ 224 w 305"/>
                <a:gd name="T97" fmla="*/ 2 h 428"/>
                <a:gd name="T98" fmla="*/ 200 w 305"/>
                <a:gd name="T99" fmla="*/ 1 h 428"/>
                <a:gd name="T100" fmla="*/ 172 w 305"/>
                <a:gd name="T101" fmla="*/ 0 h 428"/>
                <a:gd name="T102" fmla="*/ 172 w 305"/>
                <a:gd name="T103" fmla="*/ 0 h 428"/>
                <a:gd name="T104" fmla="*/ 134 w 305"/>
                <a:gd name="T105" fmla="*/ 1 h 428"/>
                <a:gd name="T106" fmla="*/ 102 w 305"/>
                <a:gd name="T107" fmla="*/ 3 h 428"/>
                <a:gd name="T108" fmla="*/ 72 w 305"/>
                <a:gd name="T109" fmla="*/ 6 h 428"/>
                <a:gd name="T110" fmla="*/ 47 w 305"/>
                <a:gd name="T111" fmla="*/ 9 h 428"/>
                <a:gd name="T112" fmla="*/ 27 w 305"/>
                <a:gd name="T113" fmla="*/ 13 h 428"/>
                <a:gd name="T114" fmla="*/ 13 w 305"/>
                <a:gd name="T115" fmla="*/ 15 h 428"/>
                <a:gd name="T116" fmla="*/ 0 w 305"/>
                <a:gd name="T117" fmla="*/ 19 h 428"/>
                <a:gd name="T118" fmla="*/ 0 w 305"/>
                <a:gd name="T119" fmla="*/ 407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05" h="428">
                  <a:moveTo>
                    <a:pt x="0" y="407"/>
                  </a:moveTo>
                  <a:lnTo>
                    <a:pt x="0" y="407"/>
                  </a:lnTo>
                  <a:lnTo>
                    <a:pt x="13" y="411"/>
                  </a:lnTo>
                  <a:lnTo>
                    <a:pt x="47" y="418"/>
                  </a:lnTo>
                  <a:lnTo>
                    <a:pt x="71" y="421"/>
                  </a:lnTo>
                  <a:lnTo>
                    <a:pt x="98" y="425"/>
                  </a:lnTo>
                  <a:lnTo>
                    <a:pt x="129" y="427"/>
                  </a:lnTo>
                  <a:lnTo>
                    <a:pt x="163" y="428"/>
                  </a:lnTo>
                  <a:lnTo>
                    <a:pt x="163" y="428"/>
                  </a:lnTo>
                  <a:lnTo>
                    <a:pt x="197" y="427"/>
                  </a:lnTo>
                  <a:lnTo>
                    <a:pt x="226" y="426"/>
                  </a:lnTo>
                  <a:lnTo>
                    <a:pt x="251" y="424"/>
                  </a:lnTo>
                  <a:lnTo>
                    <a:pt x="270" y="422"/>
                  </a:lnTo>
                  <a:lnTo>
                    <a:pt x="297" y="419"/>
                  </a:lnTo>
                  <a:lnTo>
                    <a:pt x="305" y="417"/>
                  </a:lnTo>
                  <a:lnTo>
                    <a:pt x="305" y="346"/>
                  </a:lnTo>
                  <a:lnTo>
                    <a:pt x="305" y="346"/>
                  </a:lnTo>
                  <a:lnTo>
                    <a:pt x="297" y="347"/>
                  </a:lnTo>
                  <a:lnTo>
                    <a:pt x="272" y="351"/>
                  </a:lnTo>
                  <a:lnTo>
                    <a:pt x="235" y="354"/>
                  </a:lnTo>
                  <a:lnTo>
                    <a:pt x="213" y="355"/>
                  </a:lnTo>
                  <a:lnTo>
                    <a:pt x="188" y="355"/>
                  </a:lnTo>
                  <a:lnTo>
                    <a:pt x="188" y="355"/>
                  </a:lnTo>
                  <a:lnTo>
                    <a:pt x="167" y="355"/>
                  </a:lnTo>
                  <a:lnTo>
                    <a:pt x="149" y="354"/>
                  </a:lnTo>
                  <a:lnTo>
                    <a:pt x="118" y="351"/>
                  </a:lnTo>
                  <a:lnTo>
                    <a:pt x="99" y="349"/>
                  </a:lnTo>
                  <a:lnTo>
                    <a:pt x="92" y="348"/>
                  </a:lnTo>
                  <a:lnTo>
                    <a:pt x="92" y="247"/>
                  </a:lnTo>
                  <a:lnTo>
                    <a:pt x="276" y="247"/>
                  </a:lnTo>
                  <a:lnTo>
                    <a:pt x="276" y="175"/>
                  </a:lnTo>
                  <a:lnTo>
                    <a:pt x="92" y="175"/>
                  </a:lnTo>
                  <a:lnTo>
                    <a:pt x="92" y="79"/>
                  </a:lnTo>
                  <a:lnTo>
                    <a:pt x="92" y="79"/>
                  </a:lnTo>
                  <a:lnTo>
                    <a:pt x="99" y="78"/>
                  </a:lnTo>
                  <a:lnTo>
                    <a:pt x="117" y="76"/>
                  </a:lnTo>
                  <a:lnTo>
                    <a:pt x="145" y="74"/>
                  </a:lnTo>
                  <a:lnTo>
                    <a:pt x="182" y="73"/>
                  </a:lnTo>
                  <a:lnTo>
                    <a:pt x="182" y="73"/>
                  </a:lnTo>
                  <a:lnTo>
                    <a:pt x="205" y="73"/>
                  </a:lnTo>
                  <a:lnTo>
                    <a:pt x="226" y="74"/>
                  </a:lnTo>
                  <a:lnTo>
                    <a:pt x="263" y="77"/>
                  </a:lnTo>
                  <a:lnTo>
                    <a:pt x="289" y="80"/>
                  </a:lnTo>
                  <a:lnTo>
                    <a:pt x="298" y="82"/>
                  </a:lnTo>
                  <a:lnTo>
                    <a:pt x="298" y="10"/>
                  </a:lnTo>
                  <a:lnTo>
                    <a:pt x="298" y="10"/>
                  </a:lnTo>
                  <a:lnTo>
                    <a:pt x="289" y="9"/>
                  </a:lnTo>
                  <a:lnTo>
                    <a:pt x="264" y="5"/>
                  </a:lnTo>
                  <a:lnTo>
                    <a:pt x="224" y="2"/>
                  </a:lnTo>
                  <a:lnTo>
                    <a:pt x="200" y="1"/>
                  </a:lnTo>
                  <a:lnTo>
                    <a:pt x="172" y="0"/>
                  </a:lnTo>
                  <a:lnTo>
                    <a:pt x="172" y="0"/>
                  </a:lnTo>
                  <a:lnTo>
                    <a:pt x="134" y="1"/>
                  </a:lnTo>
                  <a:lnTo>
                    <a:pt x="102" y="3"/>
                  </a:lnTo>
                  <a:lnTo>
                    <a:pt x="72" y="6"/>
                  </a:lnTo>
                  <a:lnTo>
                    <a:pt x="47" y="9"/>
                  </a:lnTo>
                  <a:lnTo>
                    <a:pt x="27" y="13"/>
                  </a:lnTo>
                  <a:lnTo>
                    <a:pt x="13" y="15"/>
                  </a:lnTo>
                  <a:lnTo>
                    <a:pt x="0" y="19"/>
                  </a:lnTo>
                  <a:lnTo>
                    <a:pt x="0" y="40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57" name="Freeform 56"/>
            <p:cNvSpPr>
              <a:spLocks/>
            </p:cNvSpPr>
            <p:nvPr userDrawn="1"/>
          </p:nvSpPr>
          <p:spPr bwMode="auto">
            <a:xfrm>
              <a:off x="4767" y="3974"/>
              <a:ext cx="124" cy="105"/>
            </a:xfrm>
            <a:custGeom>
              <a:avLst/>
              <a:gdLst>
                <a:gd name="T0" fmla="*/ 255 w 496"/>
                <a:gd name="T1" fmla="*/ 246 h 422"/>
                <a:gd name="T2" fmla="*/ 255 w 496"/>
                <a:gd name="T3" fmla="*/ 246 h 422"/>
                <a:gd name="T4" fmla="*/ 251 w 496"/>
                <a:gd name="T5" fmla="*/ 257 h 422"/>
                <a:gd name="T6" fmla="*/ 248 w 496"/>
                <a:gd name="T7" fmla="*/ 270 h 422"/>
                <a:gd name="T8" fmla="*/ 248 w 496"/>
                <a:gd name="T9" fmla="*/ 270 h 422"/>
                <a:gd name="T10" fmla="*/ 244 w 496"/>
                <a:gd name="T11" fmla="*/ 257 h 422"/>
                <a:gd name="T12" fmla="*/ 241 w 496"/>
                <a:gd name="T13" fmla="*/ 246 h 422"/>
                <a:gd name="T14" fmla="*/ 159 w 496"/>
                <a:gd name="T15" fmla="*/ 39 h 422"/>
                <a:gd name="T16" fmla="*/ 159 w 496"/>
                <a:gd name="T17" fmla="*/ 39 h 422"/>
                <a:gd name="T18" fmla="*/ 153 w 496"/>
                <a:gd name="T19" fmla="*/ 28 h 422"/>
                <a:gd name="T20" fmla="*/ 147 w 496"/>
                <a:gd name="T21" fmla="*/ 19 h 422"/>
                <a:gd name="T22" fmla="*/ 140 w 496"/>
                <a:gd name="T23" fmla="*/ 11 h 422"/>
                <a:gd name="T24" fmla="*/ 132 w 496"/>
                <a:gd name="T25" fmla="*/ 7 h 422"/>
                <a:gd name="T26" fmla="*/ 122 w 496"/>
                <a:gd name="T27" fmla="*/ 3 h 422"/>
                <a:gd name="T28" fmla="*/ 110 w 496"/>
                <a:gd name="T29" fmla="*/ 1 h 422"/>
                <a:gd name="T30" fmla="*/ 98 w 496"/>
                <a:gd name="T31" fmla="*/ 1 h 422"/>
                <a:gd name="T32" fmla="*/ 84 w 496"/>
                <a:gd name="T33" fmla="*/ 0 h 422"/>
                <a:gd name="T34" fmla="*/ 84 w 496"/>
                <a:gd name="T35" fmla="*/ 0 h 422"/>
                <a:gd name="T36" fmla="*/ 58 w 496"/>
                <a:gd name="T37" fmla="*/ 1 h 422"/>
                <a:gd name="T38" fmla="*/ 42 w 496"/>
                <a:gd name="T39" fmla="*/ 2 h 422"/>
                <a:gd name="T40" fmla="*/ 0 w 496"/>
                <a:gd name="T41" fmla="*/ 422 h 422"/>
                <a:gd name="T42" fmla="*/ 93 w 496"/>
                <a:gd name="T43" fmla="*/ 422 h 422"/>
                <a:gd name="T44" fmla="*/ 113 w 496"/>
                <a:gd name="T45" fmla="*/ 140 h 422"/>
                <a:gd name="T46" fmla="*/ 201 w 496"/>
                <a:gd name="T47" fmla="*/ 353 h 422"/>
                <a:gd name="T48" fmla="*/ 201 w 496"/>
                <a:gd name="T49" fmla="*/ 353 h 422"/>
                <a:gd name="T50" fmla="*/ 204 w 496"/>
                <a:gd name="T51" fmla="*/ 359 h 422"/>
                <a:gd name="T52" fmla="*/ 208 w 496"/>
                <a:gd name="T53" fmla="*/ 364 h 422"/>
                <a:gd name="T54" fmla="*/ 213 w 496"/>
                <a:gd name="T55" fmla="*/ 368 h 422"/>
                <a:gd name="T56" fmla="*/ 218 w 496"/>
                <a:gd name="T57" fmla="*/ 371 h 422"/>
                <a:gd name="T58" fmla="*/ 224 w 496"/>
                <a:gd name="T59" fmla="*/ 373 h 422"/>
                <a:gd name="T60" fmla="*/ 231 w 496"/>
                <a:gd name="T61" fmla="*/ 376 h 422"/>
                <a:gd name="T62" fmla="*/ 239 w 496"/>
                <a:gd name="T63" fmla="*/ 377 h 422"/>
                <a:gd name="T64" fmla="*/ 248 w 496"/>
                <a:gd name="T65" fmla="*/ 377 h 422"/>
                <a:gd name="T66" fmla="*/ 248 w 496"/>
                <a:gd name="T67" fmla="*/ 377 h 422"/>
                <a:gd name="T68" fmla="*/ 257 w 496"/>
                <a:gd name="T69" fmla="*/ 377 h 422"/>
                <a:gd name="T70" fmla="*/ 266 w 496"/>
                <a:gd name="T71" fmla="*/ 376 h 422"/>
                <a:gd name="T72" fmla="*/ 273 w 496"/>
                <a:gd name="T73" fmla="*/ 373 h 422"/>
                <a:gd name="T74" fmla="*/ 279 w 496"/>
                <a:gd name="T75" fmla="*/ 371 h 422"/>
                <a:gd name="T76" fmla="*/ 284 w 496"/>
                <a:gd name="T77" fmla="*/ 368 h 422"/>
                <a:gd name="T78" fmla="*/ 288 w 496"/>
                <a:gd name="T79" fmla="*/ 364 h 422"/>
                <a:gd name="T80" fmla="*/ 291 w 496"/>
                <a:gd name="T81" fmla="*/ 359 h 422"/>
                <a:gd name="T82" fmla="*/ 294 w 496"/>
                <a:gd name="T83" fmla="*/ 353 h 422"/>
                <a:gd name="T84" fmla="*/ 382 w 496"/>
                <a:gd name="T85" fmla="*/ 140 h 422"/>
                <a:gd name="T86" fmla="*/ 403 w 496"/>
                <a:gd name="T87" fmla="*/ 422 h 422"/>
                <a:gd name="T88" fmla="*/ 496 w 496"/>
                <a:gd name="T89" fmla="*/ 422 h 422"/>
                <a:gd name="T90" fmla="*/ 454 w 496"/>
                <a:gd name="T91" fmla="*/ 2 h 422"/>
                <a:gd name="T92" fmla="*/ 454 w 496"/>
                <a:gd name="T93" fmla="*/ 2 h 422"/>
                <a:gd name="T94" fmla="*/ 438 w 496"/>
                <a:gd name="T95" fmla="*/ 1 h 422"/>
                <a:gd name="T96" fmla="*/ 412 w 496"/>
                <a:gd name="T97" fmla="*/ 0 h 422"/>
                <a:gd name="T98" fmla="*/ 412 w 496"/>
                <a:gd name="T99" fmla="*/ 0 h 422"/>
                <a:gd name="T100" fmla="*/ 397 w 496"/>
                <a:gd name="T101" fmla="*/ 1 h 422"/>
                <a:gd name="T102" fmla="*/ 385 w 496"/>
                <a:gd name="T103" fmla="*/ 1 h 422"/>
                <a:gd name="T104" fmla="*/ 374 w 496"/>
                <a:gd name="T105" fmla="*/ 3 h 422"/>
                <a:gd name="T106" fmla="*/ 365 w 496"/>
                <a:gd name="T107" fmla="*/ 7 h 422"/>
                <a:gd name="T108" fmla="*/ 356 w 496"/>
                <a:gd name="T109" fmla="*/ 11 h 422"/>
                <a:gd name="T110" fmla="*/ 348 w 496"/>
                <a:gd name="T111" fmla="*/ 19 h 422"/>
                <a:gd name="T112" fmla="*/ 342 w 496"/>
                <a:gd name="T113" fmla="*/ 28 h 422"/>
                <a:gd name="T114" fmla="*/ 337 w 496"/>
                <a:gd name="T115" fmla="*/ 39 h 422"/>
                <a:gd name="T116" fmla="*/ 255 w 496"/>
                <a:gd name="T117" fmla="*/ 246 h 4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96" h="422">
                  <a:moveTo>
                    <a:pt x="255" y="246"/>
                  </a:moveTo>
                  <a:lnTo>
                    <a:pt x="255" y="246"/>
                  </a:lnTo>
                  <a:lnTo>
                    <a:pt x="251" y="257"/>
                  </a:lnTo>
                  <a:lnTo>
                    <a:pt x="248" y="270"/>
                  </a:lnTo>
                  <a:lnTo>
                    <a:pt x="248" y="270"/>
                  </a:lnTo>
                  <a:lnTo>
                    <a:pt x="244" y="257"/>
                  </a:lnTo>
                  <a:lnTo>
                    <a:pt x="241" y="246"/>
                  </a:lnTo>
                  <a:lnTo>
                    <a:pt x="159" y="39"/>
                  </a:lnTo>
                  <a:lnTo>
                    <a:pt x="159" y="39"/>
                  </a:lnTo>
                  <a:lnTo>
                    <a:pt x="153" y="28"/>
                  </a:lnTo>
                  <a:lnTo>
                    <a:pt x="147" y="19"/>
                  </a:lnTo>
                  <a:lnTo>
                    <a:pt x="140" y="11"/>
                  </a:lnTo>
                  <a:lnTo>
                    <a:pt x="132" y="7"/>
                  </a:lnTo>
                  <a:lnTo>
                    <a:pt x="122" y="3"/>
                  </a:lnTo>
                  <a:lnTo>
                    <a:pt x="110" y="1"/>
                  </a:lnTo>
                  <a:lnTo>
                    <a:pt x="98" y="1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58" y="1"/>
                  </a:lnTo>
                  <a:lnTo>
                    <a:pt x="42" y="2"/>
                  </a:lnTo>
                  <a:lnTo>
                    <a:pt x="0" y="422"/>
                  </a:lnTo>
                  <a:lnTo>
                    <a:pt x="93" y="422"/>
                  </a:lnTo>
                  <a:lnTo>
                    <a:pt x="113" y="140"/>
                  </a:lnTo>
                  <a:lnTo>
                    <a:pt x="201" y="353"/>
                  </a:lnTo>
                  <a:lnTo>
                    <a:pt x="201" y="353"/>
                  </a:lnTo>
                  <a:lnTo>
                    <a:pt x="204" y="359"/>
                  </a:lnTo>
                  <a:lnTo>
                    <a:pt x="208" y="364"/>
                  </a:lnTo>
                  <a:lnTo>
                    <a:pt x="213" y="368"/>
                  </a:lnTo>
                  <a:lnTo>
                    <a:pt x="218" y="371"/>
                  </a:lnTo>
                  <a:lnTo>
                    <a:pt x="224" y="373"/>
                  </a:lnTo>
                  <a:lnTo>
                    <a:pt x="231" y="376"/>
                  </a:lnTo>
                  <a:lnTo>
                    <a:pt x="239" y="377"/>
                  </a:lnTo>
                  <a:lnTo>
                    <a:pt x="248" y="377"/>
                  </a:lnTo>
                  <a:lnTo>
                    <a:pt x="248" y="377"/>
                  </a:lnTo>
                  <a:lnTo>
                    <a:pt x="257" y="377"/>
                  </a:lnTo>
                  <a:lnTo>
                    <a:pt x="266" y="376"/>
                  </a:lnTo>
                  <a:lnTo>
                    <a:pt x="273" y="373"/>
                  </a:lnTo>
                  <a:lnTo>
                    <a:pt x="279" y="371"/>
                  </a:lnTo>
                  <a:lnTo>
                    <a:pt x="284" y="368"/>
                  </a:lnTo>
                  <a:lnTo>
                    <a:pt x="288" y="364"/>
                  </a:lnTo>
                  <a:lnTo>
                    <a:pt x="291" y="359"/>
                  </a:lnTo>
                  <a:lnTo>
                    <a:pt x="294" y="353"/>
                  </a:lnTo>
                  <a:lnTo>
                    <a:pt x="382" y="140"/>
                  </a:lnTo>
                  <a:lnTo>
                    <a:pt x="403" y="422"/>
                  </a:lnTo>
                  <a:lnTo>
                    <a:pt x="496" y="422"/>
                  </a:lnTo>
                  <a:lnTo>
                    <a:pt x="454" y="2"/>
                  </a:lnTo>
                  <a:lnTo>
                    <a:pt x="454" y="2"/>
                  </a:lnTo>
                  <a:lnTo>
                    <a:pt x="438" y="1"/>
                  </a:lnTo>
                  <a:lnTo>
                    <a:pt x="412" y="0"/>
                  </a:lnTo>
                  <a:lnTo>
                    <a:pt x="412" y="0"/>
                  </a:lnTo>
                  <a:lnTo>
                    <a:pt x="397" y="1"/>
                  </a:lnTo>
                  <a:lnTo>
                    <a:pt x="385" y="1"/>
                  </a:lnTo>
                  <a:lnTo>
                    <a:pt x="374" y="3"/>
                  </a:lnTo>
                  <a:lnTo>
                    <a:pt x="365" y="7"/>
                  </a:lnTo>
                  <a:lnTo>
                    <a:pt x="356" y="11"/>
                  </a:lnTo>
                  <a:lnTo>
                    <a:pt x="348" y="19"/>
                  </a:lnTo>
                  <a:lnTo>
                    <a:pt x="342" y="28"/>
                  </a:lnTo>
                  <a:lnTo>
                    <a:pt x="337" y="39"/>
                  </a:lnTo>
                  <a:lnTo>
                    <a:pt x="255" y="24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58" name="Freeform 57"/>
            <p:cNvSpPr>
              <a:spLocks/>
            </p:cNvSpPr>
            <p:nvPr userDrawn="1"/>
          </p:nvSpPr>
          <p:spPr bwMode="auto">
            <a:xfrm>
              <a:off x="4671" y="4034"/>
              <a:ext cx="43" cy="29"/>
            </a:xfrm>
            <a:custGeom>
              <a:avLst/>
              <a:gdLst>
                <a:gd name="T0" fmla="*/ 171 w 171"/>
                <a:gd name="T1" fmla="*/ 93 h 116"/>
                <a:gd name="T2" fmla="*/ 171 w 171"/>
                <a:gd name="T3" fmla="*/ 93 h 116"/>
                <a:gd name="T4" fmla="*/ 151 w 171"/>
                <a:gd name="T5" fmla="*/ 99 h 116"/>
                <a:gd name="T6" fmla="*/ 125 w 171"/>
                <a:gd name="T7" fmla="*/ 108 h 116"/>
                <a:gd name="T8" fmla="*/ 110 w 171"/>
                <a:gd name="T9" fmla="*/ 111 h 116"/>
                <a:gd name="T10" fmla="*/ 96 w 171"/>
                <a:gd name="T11" fmla="*/ 114 h 116"/>
                <a:gd name="T12" fmla="*/ 82 w 171"/>
                <a:gd name="T13" fmla="*/ 116 h 116"/>
                <a:gd name="T14" fmla="*/ 67 w 171"/>
                <a:gd name="T15" fmla="*/ 116 h 116"/>
                <a:gd name="T16" fmla="*/ 67 w 171"/>
                <a:gd name="T17" fmla="*/ 116 h 116"/>
                <a:gd name="T18" fmla="*/ 54 w 171"/>
                <a:gd name="T19" fmla="*/ 116 h 116"/>
                <a:gd name="T20" fmla="*/ 41 w 171"/>
                <a:gd name="T21" fmla="*/ 114 h 116"/>
                <a:gd name="T22" fmla="*/ 30 w 171"/>
                <a:gd name="T23" fmla="*/ 110 h 116"/>
                <a:gd name="T24" fmla="*/ 24 w 171"/>
                <a:gd name="T25" fmla="*/ 108 h 116"/>
                <a:gd name="T26" fmla="*/ 19 w 171"/>
                <a:gd name="T27" fmla="*/ 105 h 116"/>
                <a:gd name="T28" fmla="*/ 15 w 171"/>
                <a:gd name="T29" fmla="*/ 101 h 116"/>
                <a:gd name="T30" fmla="*/ 11 w 171"/>
                <a:gd name="T31" fmla="*/ 97 h 116"/>
                <a:gd name="T32" fmla="*/ 8 w 171"/>
                <a:gd name="T33" fmla="*/ 92 h 116"/>
                <a:gd name="T34" fmla="*/ 5 w 171"/>
                <a:gd name="T35" fmla="*/ 87 h 116"/>
                <a:gd name="T36" fmla="*/ 3 w 171"/>
                <a:gd name="T37" fmla="*/ 82 h 116"/>
                <a:gd name="T38" fmla="*/ 2 w 171"/>
                <a:gd name="T39" fmla="*/ 76 h 116"/>
                <a:gd name="T40" fmla="*/ 1 w 171"/>
                <a:gd name="T41" fmla="*/ 69 h 116"/>
                <a:gd name="T42" fmla="*/ 0 w 171"/>
                <a:gd name="T43" fmla="*/ 61 h 116"/>
                <a:gd name="T44" fmla="*/ 0 w 171"/>
                <a:gd name="T45" fmla="*/ 61 h 116"/>
                <a:gd name="T46" fmla="*/ 1 w 171"/>
                <a:gd name="T47" fmla="*/ 49 h 116"/>
                <a:gd name="T48" fmla="*/ 4 w 171"/>
                <a:gd name="T49" fmla="*/ 38 h 116"/>
                <a:gd name="T50" fmla="*/ 6 w 171"/>
                <a:gd name="T51" fmla="*/ 33 h 116"/>
                <a:gd name="T52" fmla="*/ 9 w 171"/>
                <a:gd name="T53" fmla="*/ 27 h 116"/>
                <a:gd name="T54" fmla="*/ 13 w 171"/>
                <a:gd name="T55" fmla="*/ 23 h 116"/>
                <a:gd name="T56" fmla="*/ 16 w 171"/>
                <a:gd name="T57" fmla="*/ 19 h 116"/>
                <a:gd name="T58" fmla="*/ 21 w 171"/>
                <a:gd name="T59" fmla="*/ 16 h 116"/>
                <a:gd name="T60" fmla="*/ 26 w 171"/>
                <a:gd name="T61" fmla="*/ 13 h 116"/>
                <a:gd name="T62" fmla="*/ 33 w 171"/>
                <a:gd name="T63" fmla="*/ 10 h 116"/>
                <a:gd name="T64" fmla="*/ 39 w 171"/>
                <a:gd name="T65" fmla="*/ 8 h 116"/>
                <a:gd name="T66" fmla="*/ 55 w 171"/>
                <a:gd name="T67" fmla="*/ 5 h 116"/>
                <a:gd name="T68" fmla="*/ 72 w 171"/>
                <a:gd name="T69" fmla="*/ 3 h 116"/>
                <a:gd name="T70" fmla="*/ 171 w 171"/>
                <a:gd name="T71" fmla="*/ 0 h 116"/>
                <a:gd name="T72" fmla="*/ 171 w 171"/>
                <a:gd name="T73" fmla="*/ 93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71" h="116">
                  <a:moveTo>
                    <a:pt x="171" y="93"/>
                  </a:moveTo>
                  <a:lnTo>
                    <a:pt x="171" y="93"/>
                  </a:lnTo>
                  <a:lnTo>
                    <a:pt x="151" y="99"/>
                  </a:lnTo>
                  <a:lnTo>
                    <a:pt x="125" y="108"/>
                  </a:lnTo>
                  <a:lnTo>
                    <a:pt x="110" y="111"/>
                  </a:lnTo>
                  <a:lnTo>
                    <a:pt x="96" y="114"/>
                  </a:lnTo>
                  <a:lnTo>
                    <a:pt x="82" y="116"/>
                  </a:lnTo>
                  <a:lnTo>
                    <a:pt x="67" y="116"/>
                  </a:lnTo>
                  <a:lnTo>
                    <a:pt x="67" y="116"/>
                  </a:lnTo>
                  <a:lnTo>
                    <a:pt x="54" y="116"/>
                  </a:lnTo>
                  <a:lnTo>
                    <a:pt x="41" y="114"/>
                  </a:lnTo>
                  <a:lnTo>
                    <a:pt x="30" y="110"/>
                  </a:lnTo>
                  <a:lnTo>
                    <a:pt x="24" y="108"/>
                  </a:lnTo>
                  <a:lnTo>
                    <a:pt x="19" y="105"/>
                  </a:lnTo>
                  <a:lnTo>
                    <a:pt x="15" y="101"/>
                  </a:lnTo>
                  <a:lnTo>
                    <a:pt x="11" y="97"/>
                  </a:lnTo>
                  <a:lnTo>
                    <a:pt x="8" y="92"/>
                  </a:lnTo>
                  <a:lnTo>
                    <a:pt x="5" y="87"/>
                  </a:lnTo>
                  <a:lnTo>
                    <a:pt x="3" y="82"/>
                  </a:lnTo>
                  <a:lnTo>
                    <a:pt x="2" y="76"/>
                  </a:lnTo>
                  <a:lnTo>
                    <a:pt x="1" y="69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1" y="49"/>
                  </a:lnTo>
                  <a:lnTo>
                    <a:pt x="4" y="38"/>
                  </a:lnTo>
                  <a:lnTo>
                    <a:pt x="6" y="33"/>
                  </a:lnTo>
                  <a:lnTo>
                    <a:pt x="9" y="27"/>
                  </a:lnTo>
                  <a:lnTo>
                    <a:pt x="13" y="23"/>
                  </a:lnTo>
                  <a:lnTo>
                    <a:pt x="16" y="19"/>
                  </a:lnTo>
                  <a:lnTo>
                    <a:pt x="21" y="16"/>
                  </a:lnTo>
                  <a:lnTo>
                    <a:pt x="26" y="13"/>
                  </a:lnTo>
                  <a:lnTo>
                    <a:pt x="33" y="10"/>
                  </a:lnTo>
                  <a:lnTo>
                    <a:pt x="39" y="8"/>
                  </a:lnTo>
                  <a:lnTo>
                    <a:pt x="55" y="5"/>
                  </a:lnTo>
                  <a:lnTo>
                    <a:pt x="72" y="3"/>
                  </a:lnTo>
                  <a:lnTo>
                    <a:pt x="171" y="0"/>
                  </a:lnTo>
                  <a:lnTo>
                    <a:pt x="171" y="9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59" name="Freeform 58"/>
            <p:cNvSpPr>
              <a:spLocks/>
            </p:cNvSpPr>
            <p:nvPr userDrawn="1"/>
          </p:nvSpPr>
          <p:spPr bwMode="auto">
            <a:xfrm>
              <a:off x="4649" y="3974"/>
              <a:ext cx="88" cy="107"/>
            </a:xfrm>
            <a:custGeom>
              <a:avLst/>
              <a:gdLst>
                <a:gd name="T0" fmla="*/ 205 w 352"/>
                <a:gd name="T1" fmla="*/ 0 h 428"/>
                <a:gd name="T2" fmla="*/ 147 w 352"/>
                <a:gd name="T3" fmla="*/ 4 h 428"/>
                <a:gd name="T4" fmla="*/ 97 w 352"/>
                <a:gd name="T5" fmla="*/ 12 h 428"/>
                <a:gd name="T6" fmla="*/ 58 w 352"/>
                <a:gd name="T7" fmla="*/ 23 h 428"/>
                <a:gd name="T8" fmla="*/ 33 w 352"/>
                <a:gd name="T9" fmla="*/ 33 h 428"/>
                <a:gd name="T10" fmla="*/ 52 w 352"/>
                <a:gd name="T11" fmla="*/ 102 h 428"/>
                <a:gd name="T12" fmla="*/ 92 w 352"/>
                <a:gd name="T13" fmla="*/ 91 h 428"/>
                <a:gd name="T14" fmla="*/ 133 w 352"/>
                <a:gd name="T15" fmla="*/ 82 h 428"/>
                <a:gd name="T16" fmla="*/ 179 w 352"/>
                <a:gd name="T17" fmla="*/ 79 h 428"/>
                <a:gd name="T18" fmla="*/ 197 w 352"/>
                <a:gd name="T19" fmla="*/ 80 h 428"/>
                <a:gd name="T20" fmla="*/ 221 w 352"/>
                <a:gd name="T21" fmla="*/ 84 h 428"/>
                <a:gd name="T22" fmla="*/ 234 w 352"/>
                <a:gd name="T23" fmla="*/ 90 h 428"/>
                <a:gd name="T24" fmla="*/ 244 w 352"/>
                <a:gd name="T25" fmla="*/ 98 h 428"/>
                <a:gd name="T26" fmla="*/ 251 w 352"/>
                <a:gd name="T27" fmla="*/ 108 h 428"/>
                <a:gd name="T28" fmla="*/ 256 w 352"/>
                <a:gd name="T29" fmla="*/ 120 h 428"/>
                <a:gd name="T30" fmla="*/ 260 w 352"/>
                <a:gd name="T31" fmla="*/ 137 h 428"/>
                <a:gd name="T32" fmla="*/ 260 w 352"/>
                <a:gd name="T33" fmla="*/ 176 h 428"/>
                <a:gd name="T34" fmla="*/ 179 w 352"/>
                <a:gd name="T35" fmla="*/ 176 h 428"/>
                <a:gd name="T36" fmla="*/ 132 w 352"/>
                <a:gd name="T37" fmla="*/ 179 h 428"/>
                <a:gd name="T38" fmla="*/ 93 w 352"/>
                <a:gd name="T39" fmla="*/ 187 h 428"/>
                <a:gd name="T40" fmla="*/ 61 w 352"/>
                <a:gd name="T41" fmla="*/ 200 h 428"/>
                <a:gd name="T42" fmla="*/ 38 w 352"/>
                <a:gd name="T43" fmla="*/ 216 h 428"/>
                <a:gd name="T44" fmla="*/ 20 w 352"/>
                <a:gd name="T45" fmla="*/ 236 h 428"/>
                <a:gd name="T46" fmla="*/ 9 w 352"/>
                <a:gd name="T47" fmla="*/ 257 h 428"/>
                <a:gd name="T48" fmla="*/ 2 w 352"/>
                <a:gd name="T49" fmla="*/ 282 h 428"/>
                <a:gd name="T50" fmla="*/ 0 w 352"/>
                <a:gd name="T51" fmla="*/ 307 h 428"/>
                <a:gd name="T52" fmla="*/ 1 w 352"/>
                <a:gd name="T53" fmla="*/ 323 h 428"/>
                <a:gd name="T54" fmla="*/ 7 w 352"/>
                <a:gd name="T55" fmla="*/ 352 h 428"/>
                <a:gd name="T56" fmla="*/ 19 w 352"/>
                <a:gd name="T57" fmla="*/ 376 h 428"/>
                <a:gd name="T58" fmla="*/ 35 w 352"/>
                <a:gd name="T59" fmla="*/ 394 h 428"/>
                <a:gd name="T60" fmla="*/ 54 w 352"/>
                <a:gd name="T61" fmla="*/ 408 h 428"/>
                <a:gd name="T62" fmla="*/ 77 w 352"/>
                <a:gd name="T63" fmla="*/ 418 h 428"/>
                <a:gd name="T64" fmla="*/ 101 w 352"/>
                <a:gd name="T65" fmla="*/ 424 h 428"/>
                <a:gd name="T66" fmla="*/ 126 w 352"/>
                <a:gd name="T67" fmla="*/ 427 h 428"/>
                <a:gd name="T68" fmla="*/ 138 w 352"/>
                <a:gd name="T69" fmla="*/ 428 h 428"/>
                <a:gd name="T70" fmla="*/ 164 w 352"/>
                <a:gd name="T71" fmla="*/ 426 h 428"/>
                <a:gd name="T72" fmla="*/ 209 w 352"/>
                <a:gd name="T73" fmla="*/ 418 h 428"/>
                <a:gd name="T74" fmla="*/ 241 w 352"/>
                <a:gd name="T75" fmla="*/ 406 h 428"/>
                <a:gd name="T76" fmla="*/ 260 w 352"/>
                <a:gd name="T77" fmla="*/ 397 h 428"/>
                <a:gd name="T78" fmla="*/ 264 w 352"/>
                <a:gd name="T79" fmla="*/ 396 h 428"/>
                <a:gd name="T80" fmla="*/ 270 w 352"/>
                <a:gd name="T81" fmla="*/ 398 h 428"/>
                <a:gd name="T82" fmla="*/ 284 w 352"/>
                <a:gd name="T83" fmla="*/ 404 h 428"/>
                <a:gd name="T84" fmla="*/ 311 w 352"/>
                <a:gd name="T85" fmla="*/ 411 h 428"/>
                <a:gd name="T86" fmla="*/ 352 w 352"/>
                <a:gd name="T87" fmla="*/ 413 h 428"/>
                <a:gd name="T88" fmla="*/ 352 w 352"/>
                <a:gd name="T89" fmla="*/ 122 h 428"/>
                <a:gd name="T90" fmla="*/ 350 w 352"/>
                <a:gd name="T91" fmla="*/ 92 h 428"/>
                <a:gd name="T92" fmla="*/ 343 w 352"/>
                <a:gd name="T93" fmla="*/ 66 h 428"/>
                <a:gd name="T94" fmla="*/ 331 w 352"/>
                <a:gd name="T95" fmla="*/ 45 h 428"/>
                <a:gd name="T96" fmla="*/ 314 w 352"/>
                <a:gd name="T97" fmla="*/ 29 h 428"/>
                <a:gd name="T98" fmla="*/ 293 w 352"/>
                <a:gd name="T99" fmla="*/ 15 h 428"/>
                <a:gd name="T100" fmla="*/ 268 w 352"/>
                <a:gd name="T101" fmla="*/ 7 h 428"/>
                <a:gd name="T102" fmla="*/ 238 w 352"/>
                <a:gd name="T103" fmla="*/ 2 h 428"/>
                <a:gd name="T104" fmla="*/ 205 w 352"/>
                <a:gd name="T105" fmla="*/ 0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52" h="428">
                  <a:moveTo>
                    <a:pt x="205" y="0"/>
                  </a:moveTo>
                  <a:lnTo>
                    <a:pt x="205" y="0"/>
                  </a:lnTo>
                  <a:lnTo>
                    <a:pt x="176" y="1"/>
                  </a:lnTo>
                  <a:lnTo>
                    <a:pt x="147" y="4"/>
                  </a:lnTo>
                  <a:lnTo>
                    <a:pt x="121" y="7"/>
                  </a:lnTo>
                  <a:lnTo>
                    <a:pt x="97" y="12"/>
                  </a:lnTo>
                  <a:lnTo>
                    <a:pt x="77" y="17"/>
                  </a:lnTo>
                  <a:lnTo>
                    <a:pt x="58" y="23"/>
                  </a:lnTo>
                  <a:lnTo>
                    <a:pt x="44" y="28"/>
                  </a:lnTo>
                  <a:lnTo>
                    <a:pt x="33" y="33"/>
                  </a:lnTo>
                  <a:lnTo>
                    <a:pt x="52" y="102"/>
                  </a:lnTo>
                  <a:lnTo>
                    <a:pt x="52" y="102"/>
                  </a:lnTo>
                  <a:lnTo>
                    <a:pt x="63" y="98"/>
                  </a:lnTo>
                  <a:lnTo>
                    <a:pt x="92" y="91"/>
                  </a:lnTo>
                  <a:lnTo>
                    <a:pt x="111" y="86"/>
                  </a:lnTo>
                  <a:lnTo>
                    <a:pt x="133" y="82"/>
                  </a:lnTo>
                  <a:lnTo>
                    <a:pt x="155" y="80"/>
                  </a:lnTo>
                  <a:lnTo>
                    <a:pt x="179" y="79"/>
                  </a:lnTo>
                  <a:lnTo>
                    <a:pt x="179" y="79"/>
                  </a:lnTo>
                  <a:lnTo>
                    <a:pt x="197" y="80"/>
                  </a:lnTo>
                  <a:lnTo>
                    <a:pt x="214" y="82"/>
                  </a:lnTo>
                  <a:lnTo>
                    <a:pt x="221" y="84"/>
                  </a:lnTo>
                  <a:lnTo>
                    <a:pt x="228" y="86"/>
                  </a:lnTo>
                  <a:lnTo>
                    <a:pt x="234" y="90"/>
                  </a:lnTo>
                  <a:lnTo>
                    <a:pt x="239" y="94"/>
                  </a:lnTo>
                  <a:lnTo>
                    <a:pt x="244" y="98"/>
                  </a:lnTo>
                  <a:lnTo>
                    <a:pt x="248" y="102"/>
                  </a:lnTo>
                  <a:lnTo>
                    <a:pt x="251" y="108"/>
                  </a:lnTo>
                  <a:lnTo>
                    <a:pt x="254" y="114"/>
                  </a:lnTo>
                  <a:lnTo>
                    <a:pt x="256" y="120"/>
                  </a:lnTo>
                  <a:lnTo>
                    <a:pt x="258" y="129"/>
                  </a:lnTo>
                  <a:lnTo>
                    <a:pt x="260" y="137"/>
                  </a:lnTo>
                  <a:lnTo>
                    <a:pt x="260" y="146"/>
                  </a:lnTo>
                  <a:lnTo>
                    <a:pt x="260" y="176"/>
                  </a:lnTo>
                  <a:lnTo>
                    <a:pt x="179" y="176"/>
                  </a:lnTo>
                  <a:lnTo>
                    <a:pt x="179" y="176"/>
                  </a:lnTo>
                  <a:lnTo>
                    <a:pt x="154" y="177"/>
                  </a:lnTo>
                  <a:lnTo>
                    <a:pt x="132" y="179"/>
                  </a:lnTo>
                  <a:lnTo>
                    <a:pt x="111" y="182"/>
                  </a:lnTo>
                  <a:lnTo>
                    <a:pt x="93" y="187"/>
                  </a:lnTo>
                  <a:lnTo>
                    <a:pt x="77" y="192"/>
                  </a:lnTo>
                  <a:lnTo>
                    <a:pt x="61" y="200"/>
                  </a:lnTo>
                  <a:lnTo>
                    <a:pt x="49" y="207"/>
                  </a:lnTo>
                  <a:lnTo>
                    <a:pt x="38" y="216"/>
                  </a:lnTo>
                  <a:lnTo>
                    <a:pt x="29" y="225"/>
                  </a:lnTo>
                  <a:lnTo>
                    <a:pt x="20" y="236"/>
                  </a:lnTo>
                  <a:lnTo>
                    <a:pt x="14" y="246"/>
                  </a:lnTo>
                  <a:lnTo>
                    <a:pt x="9" y="257"/>
                  </a:lnTo>
                  <a:lnTo>
                    <a:pt x="5" y="270"/>
                  </a:lnTo>
                  <a:lnTo>
                    <a:pt x="2" y="282"/>
                  </a:lnTo>
                  <a:lnTo>
                    <a:pt x="1" y="294"/>
                  </a:lnTo>
                  <a:lnTo>
                    <a:pt x="0" y="307"/>
                  </a:lnTo>
                  <a:lnTo>
                    <a:pt x="0" y="307"/>
                  </a:lnTo>
                  <a:lnTo>
                    <a:pt x="1" y="323"/>
                  </a:lnTo>
                  <a:lnTo>
                    <a:pt x="3" y="338"/>
                  </a:lnTo>
                  <a:lnTo>
                    <a:pt x="7" y="352"/>
                  </a:lnTo>
                  <a:lnTo>
                    <a:pt x="12" y="364"/>
                  </a:lnTo>
                  <a:lnTo>
                    <a:pt x="19" y="376"/>
                  </a:lnTo>
                  <a:lnTo>
                    <a:pt x="27" y="386"/>
                  </a:lnTo>
                  <a:lnTo>
                    <a:pt x="35" y="394"/>
                  </a:lnTo>
                  <a:lnTo>
                    <a:pt x="45" y="401"/>
                  </a:lnTo>
                  <a:lnTo>
                    <a:pt x="54" y="408"/>
                  </a:lnTo>
                  <a:lnTo>
                    <a:pt x="65" y="414"/>
                  </a:lnTo>
                  <a:lnTo>
                    <a:pt x="77" y="418"/>
                  </a:lnTo>
                  <a:lnTo>
                    <a:pt x="89" y="422"/>
                  </a:lnTo>
                  <a:lnTo>
                    <a:pt x="101" y="424"/>
                  </a:lnTo>
                  <a:lnTo>
                    <a:pt x="113" y="426"/>
                  </a:lnTo>
                  <a:lnTo>
                    <a:pt x="126" y="427"/>
                  </a:lnTo>
                  <a:lnTo>
                    <a:pt x="138" y="428"/>
                  </a:lnTo>
                  <a:lnTo>
                    <a:pt x="138" y="428"/>
                  </a:lnTo>
                  <a:lnTo>
                    <a:pt x="151" y="427"/>
                  </a:lnTo>
                  <a:lnTo>
                    <a:pt x="164" y="426"/>
                  </a:lnTo>
                  <a:lnTo>
                    <a:pt x="189" y="423"/>
                  </a:lnTo>
                  <a:lnTo>
                    <a:pt x="209" y="418"/>
                  </a:lnTo>
                  <a:lnTo>
                    <a:pt x="227" y="412"/>
                  </a:lnTo>
                  <a:lnTo>
                    <a:pt x="241" y="406"/>
                  </a:lnTo>
                  <a:lnTo>
                    <a:pt x="252" y="401"/>
                  </a:lnTo>
                  <a:lnTo>
                    <a:pt x="260" y="397"/>
                  </a:lnTo>
                  <a:lnTo>
                    <a:pt x="264" y="396"/>
                  </a:lnTo>
                  <a:lnTo>
                    <a:pt x="264" y="396"/>
                  </a:lnTo>
                  <a:lnTo>
                    <a:pt x="266" y="397"/>
                  </a:lnTo>
                  <a:lnTo>
                    <a:pt x="270" y="398"/>
                  </a:lnTo>
                  <a:lnTo>
                    <a:pt x="276" y="401"/>
                  </a:lnTo>
                  <a:lnTo>
                    <a:pt x="284" y="404"/>
                  </a:lnTo>
                  <a:lnTo>
                    <a:pt x="295" y="407"/>
                  </a:lnTo>
                  <a:lnTo>
                    <a:pt x="311" y="411"/>
                  </a:lnTo>
                  <a:lnTo>
                    <a:pt x="329" y="412"/>
                  </a:lnTo>
                  <a:lnTo>
                    <a:pt x="352" y="413"/>
                  </a:lnTo>
                  <a:lnTo>
                    <a:pt x="352" y="122"/>
                  </a:lnTo>
                  <a:lnTo>
                    <a:pt x="352" y="122"/>
                  </a:lnTo>
                  <a:lnTo>
                    <a:pt x="352" y="106"/>
                  </a:lnTo>
                  <a:lnTo>
                    <a:pt x="350" y="92"/>
                  </a:lnTo>
                  <a:lnTo>
                    <a:pt x="347" y="78"/>
                  </a:lnTo>
                  <a:lnTo>
                    <a:pt x="343" y="66"/>
                  </a:lnTo>
                  <a:lnTo>
                    <a:pt x="337" y="56"/>
                  </a:lnTo>
                  <a:lnTo>
                    <a:pt x="331" y="45"/>
                  </a:lnTo>
                  <a:lnTo>
                    <a:pt x="323" y="36"/>
                  </a:lnTo>
                  <a:lnTo>
                    <a:pt x="314" y="29"/>
                  </a:lnTo>
                  <a:lnTo>
                    <a:pt x="304" y="22"/>
                  </a:lnTo>
                  <a:lnTo>
                    <a:pt x="293" y="15"/>
                  </a:lnTo>
                  <a:lnTo>
                    <a:pt x="281" y="11"/>
                  </a:lnTo>
                  <a:lnTo>
                    <a:pt x="268" y="7"/>
                  </a:lnTo>
                  <a:lnTo>
                    <a:pt x="253" y="4"/>
                  </a:lnTo>
                  <a:lnTo>
                    <a:pt x="238" y="2"/>
                  </a:lnTo>
                  <a:lnTo>
                    <a:pt x="223" y="1"/>
                  </a:lnTo>
                  <a:lnTo>
                    <a:pt x="205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60" name="Freeform 10"/>
            <p:cNvSpPr>
              <a:spLocks/>
            </p:cNvSpPr>
            <p:nvPr userDrawn="1"/>
          </p:nvSpPr>
          <p:spPr bwMode="auto">
            <a:xfrm>
              <a:off x="4936" y="4034"/>
              <a:ext cx="43" cy="29"/>
            </a:xfrm>
            <a:custGeom>
              <a:avLst/>
              <a:gdLst>
                <a:gd name="T0" fmla="*/ 171 w 171"/>
                <a:gd name="T1" fmla="*/ 93 h 116"/>
                <a:gd name="T2" fmla="*/ 171 w 171"/>
                <a:gd name="T3" fmla="*/ 93 h 116"/>
                <a:gd name="T4" fmla="*/ 152 w 171"/>
                <a:gd name="T5" fmla="*/ 99 h 116"/>
                <a:gd name="T6" fmla="*/ 125 w 171"/>
                <a:gd name="T7" fmla="*/ 108 h 116"/>
                <a:gd name="T8" fmla="*/ 111 w 171"/>
                <a:gd name="T9" fmla="*/ 111 h 116"/>
                <a:gd name="T10" fmla="*/ 95 w 171"/>
                <a:gd name="T11" fmla="*/ 114 h 116"/>
                <a:gd name="T12" fmla="*/ 81 w 171"/>
                <a:gd name="T13" fmla="*/ 116 h 116"/>
                <a:gd name="T14" fmla="*/ 68 w 171"/>
                <a:gd name="T15" fmla="*/ 116 h 116"/>
                <a:gd name="T16" fmla="*/ 68 w 171"/>
                <a:gd name="T17" fmla="*/ 116 h 116"/>
                <a:gd name="T18" fmla="*/ 54 w 171"/>
                <a:gd name="T19" fmla="*/ 116 h 116"/>
                <a:gd name="T20" fmla="*/ 41 w 171"/>
                <a:gd name="T21" fmla="*/ 114 h 116"/>
                <a:gd name="T22" fmla="*/ 29 w 171"/>
                <a:gd name="T23" fmla="*/ 110 h 116"/>
                <a:gd name="T24" fmla="*/ 24 w 171"/>
                <a:gd name="T25" fmla="*/ 108 h 116"/>
                <a:gd name="T26" fmla="*/ 20 w 171"/>
                <a:gd name="T27" fmla="*/ 105 h 116"/>
                <a:gd name="T28" fmla="*/ 16 w 171"/>
                <a:gd name="T29" fmla="*/ 101 h 116"/>
                <a:gd name="T30" fmla="*/ 12 w 171"/>
                <a:gd name="T31" fmla="*/ 97 h 116"/>
                <a:gd name="T32" fmla="*/ 9 w 171"/>
                <a:gd name="T33" fmla="*/ 92 h 116"/>
                <a:gd name="T34" fmla="*/ 6 w 171"/>
                <a:gd name="T35" fmla="*/ 87 h 116"/>
                <a:gd name="T36" fmla="*/ 3 w 171"/>
                <a:gd name="T37" fmla="*/ 82 h 116"/>
                <a:gd name="T38" fmla="*/ 1 w 171"/>
                <a:gd name="T39" fmla="*/ 76 h 116"/>
                <a:gd name="T40" fmla="*/ 0 w 171"/>
                <a:gd name="T41" fmla="*/ 69 h 116"/>
                <a:gd name="T42" fmla="*/ 0 w 171"/>
                <a:gd name="T43" fmla="*/ 61 h 116"/>
                <a:gd name="T44" fmla="*/ 0 w 171"/>
                <a:gd name="T45" fmla="*/ 61 h 116"/>
                <a:gd name="T46" fmla="*/ 1 w 171"/>
                <a:gd name="T47" fmla="*/ 49 h 116"/>
                <a:gd name="T48" fmla="*/ 4 w 171"/>
                <a:gd name="T49" fmla="*/ 38 h 116"/>
                <a:gd name="T50" fmla="*/ 7 w 171"/>
                <a:gd name="T51" fmla="*/ 33 h 116"/>
                <a:gd name="T52" fmla="*/ 10 w 171"/>
                <a:gd name="T53" fmla="*/ 27 h 116"/>
                <a:gd name="T54" fmla="*/ 13 w 171"/>
                <a:gd name="T55" fmla="*/ 23 h 116"/>
                <a:gd name="T56" fmla="*/ 17 w 171"/>
                <a:gd name="T57" fmla="*/ 19 h 116"/>
                <a:gd name="T58" fmla="*/ 22 w 171"/>
                <a:gd name="T59" fmla="*/ 16 h 116"/>
                <a:gd name="T60" fmla="*/ 27 w 171"/>
                <a:gd name="T61" fmla="*/ 13 h 116"/>
                <a:gd name="T62" fmla="*/ 33 w 171"/>
                <a:gd name="T63" fmla="*/ 10 h 116"/>
                <a:gd name="T64" fmla="*/ 39 w 171"/>
                <a:gd name="T65" fmla="*/ 8 h 116"/>
                <a:gd name="T66" fmla="*/ 55 w 171"/>
                <a:gd name="T67" fmla="*/ 5 h 116"/>
                <a:gd name="T68" fmla="*/ 73 w 171"/>
                <a:gd name="T69" fmla="*/ 3 h 116"/>
                <a:gd name="T70" fmla="*/ 171 w 171"/>
                <a:gd name="T71" fmla="*/ 0 h 116"/>
                <a:gd name="T72" fmla="*/ 171 w 171"/>
                <a:gd name="T73" fmla="*/ 93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71" h="116">
                  <a:moveTo>
                    <a:pt x="171" y="93"/>
                  </a:moveTo>
                  <a:lnTo>
                    <a:pt x="171" y="93"/>
                  </a:lnTo>
                  <a:lnTo>
                    <a:pt x="152" y="99"/>
                  </a:lnTo>
                  <a:lnTo>
                    <a:pt x="125" y="108"/>
                  </a:lnTo>
                  <a:lnTo>
                    <a:pt x="111" y="111"/>
                  </a:lnTo>
                  <a:lnTo>
                    <a:pt x="95" y="114"/>
                  </a:lnTo>
                  <a:lnTo>
                    <a:pt x="81" y="116"/>
                  </a:lnTo>
                  <a:lnTo>
                    <a:pt x="68" y="116"/>
                  </a:lnTo>
                  <a:lnTo>
                    <a:pt x="68" y="116"/>
                  </a:lnTo>
                  <a:lnTo>
                    <a:pt x="54" y="116"/>
                  </a:lnTo>
                  <a:lnTo>
                    <a:pt x="41" y="114"/>
                  </a:lnTo>
                  <a:lnTo>
                    <a:pt x="29" y="110"/>
                  </a:lnTo>
                  <a:lnTo>
                    <a:pt x="24" y="108"/>
                  </a:lnTo>
                  <a:lnTo>
                    <a:pt x="20" y="105"/>
                  </a:lnTo>
                  <a:lnTo>
                    <a:pt x="16" y="101"/>
                  </a:lnTo>
                  <a:lnTo>
                    <a:pt x="12" y="97"/>
                  </a:lnTo>
                  <a:lnTo>
                    <a:pt x="9" y="92"/>
                  </a:lnTo>
                  <a:lnTo>
                    <a:pt x="6" y="87"/>
                  </a:lnTo>
                  <a:lnTo>
                    <a:pt x="3" y="82"/>
                  </a:lnTo>
                  <a:lnTo>
                    <a:pt x="1" y="76"/>
                  </a:lnTo>
                  <a:lnTo>
                    <a:pt x="0" y="69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1" y="49"/>
                  </a:lnTo>
                  <a:lnTo>
                    <a:pt x="4" y="38"/>
                  </a:lnTo>
                  <a:lnTo>
                    <a:pt x="7" y="33"/>
                  </a:lnTo>
                  <a:lnTo>
                    <a:pt x="10" y="27"/>
                  </a:lnTo>
                  <a:lnTo>
                    <a:pt x="13" y="23"/>
                  </a:lnTo>
                  <a:lnTo>
                    <a:pt x="17" y="19"/>
                  </a:lnTo>
                  <a:lnTo>
                    <a:pt x="22" y="16"/>
                  </a:lnTo>
                  <a:lnTo>
                    <a:pt x="27" y="13"/>
                  </a:lnTo>
                  <a:lnTo>
                    <a:pt x="33" y="10"/>
                  </a:lnTo>
                  <a:lnTo>
                    <a:pt x="39" y="8"/>
                  </a:lnTo>
                  <a:lnTo>
                    <a:pt x="55" y="5"/>
                  </a:lnTo>
                  <a:lnTo>
                    <a:pt x="73" y="3"/>
                  </a:lnTo>
                  <a:lnTo>
                    <a:pt x="171" y="0"/>
                  </a:lnTo>
                  <a:lnTo>
                    <a:pt x="171" y="9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61" name="Freeform 11"/>
            <p:cNvSpPr>
              <a:spLocks/>
            </p:cNvSpPr>
            <p:nvPr userDrawn="1"/>
          </p:nvSpPr>
          <p:spPr bwMode="auto">
            <a:xfrm>
              <a:off x="4914" y="3974"/>
              <a:ext cx="88" cy="107"/>
            </a:xfrm>
            <a:custGeom>
              <a:avLst/>
              <a:gdLst>
                <a:gd name="T0" fmla="*/ 206 w 353"/>
                <a:gd name="T1" fmla="*/ 0 h 428"/>
                <a:gd name="T2" fmla="*/ 148 w 353"/>
                <a:gd name="T3" fmla="*/ 4 h 428"/>
                <a:gd name="T4" fmla="*/ 98 w 353"/>
                <a:gd name="T5" fmla="*/ 12 h 428"/>
                <a:gd name="T6" fmla="*/ 59 w 353"/>
                <a:gd name="T7" fmla="*/ 23 h 428"/>
                <a:gd name="T8" fmla="*/ 33 w 353"/>
                <a:gd name="T9" fmla="*/ 33 h 428"/>
                <a:gd name="T10" fmla="*/ 53 w 353"/>
                <a:gd name="T11" fmla="*/ 102 h 428"/>
                <a:gd name="T12" fmla="*/ 92 w 353"/>
                <a:gd name="T13" fmla="*/ 91 h 428"/>
                <a:gd name="T14" fmla="*/ 132 w 353"/>
                <a:gd name="T15" fmla="*/ 82 h 428"/>
                <a:gd name="T16" fmla="*/ 178 w 353"/>
                <a:gd name="T17" fmla="*/ 79 h 428"/>
                <a:gd name="T18" fmla="*/ 198 w 353"/>
                <a:gd name="T19" fmla="*/ 80 h 428"/>
                <a:gd name="T20" fmla="*/ 221 w 353"/>
                <a:gd name="T21" fmla="*/ 84 h 428"/>
                <a:gd name="T22" fmla="*/ 233 w 353"/>
                <a:gd name="T23" fmla="*/ 90 h 428"/>
                <a:gd name="T24" fmla="*/ 244 w 353"/>
                <a:gd name="T25" fmla="*/ 98 h 428"/>
                <a:gd name="T26" fmla="*/ 252 w 353"/>
                <a:gd name="T27" fmla="*/ 108 h 428"/>
                <a:gd name="T28" fmla="*/ 257 w 353"/>
                <a:gd name="T29" fmla="*/ 120 h 428"/>
                <a:gd name="T30" fmla="*/ 259 w 353"/>
                <a:gd name="T31" fmla="*/ 137 h 428"/>
                <a:gd name="T32" fmla="*/ 260 w 353"/>
                <a:gd name="T33" fmla="*/ 176 h 428"/>
                <a:gd name="T34" fmla="*/ 178 w 353"/>
                <a:gd name="T35" fmla="*/ 176 h 428"/>
                <a:gd name="T36" fmla="*/ 131 w 353"/>
                <a:gd name="T37" fmla="*/ 179 h 428"/>
                <a:gd name="T38" fmla="*/ 92 w 353"/>
                <a:gd name="T39" fmla="*/ 187 h 428"/>
                <a:gd name="T40" fmla="*/ 62 w 353"/>
                <a:gd name="T41" fmla="*/ 200 h 428"/>
                <a:gd name="T42" fmla="*/ 38 w 353"/>
                <a:gd name="T43" fmla="*/ 216 h 428"/>
                <a:gd name="T44" fmla="*/ 21 w 353"/>
                <a:gd name="T45" fmla="*/ 236 h 428"/>
                <a:gd name="T46" fmla="*/ 9 w 353"/>
                <a:gd name="T47" fmla="*/ 257 h 428"/>
                <a:gd name="T48" fmla="*/ 3 w 353"/>
                <a:gd name="T49" fmla="*/ 282 h 428"/>
                <a:gd name="T50" fmla="*/ 0 w 353"/>
                <a:gd name="T51" fmla="*/ 307 h 428"/>
                <a:gd name="T52" fmla="*/ 2 w 353"/>
                <a:gd name="T53" fmla="*/ 323 h 428"/>
                <a:gd name="T54" fmla="*/ 8 w 353"/>
                <a:gd name="T55" fmla="*/ 352 h 428"/>
                <a:gd name="T56" fmla="*/ 19 w 353"/>
                <a:gd name="T57" fmla="*/ 376 h 428"/>
                <a:gd name="T58" fmla="*/ 35 w 353"/>
                <a:gd name="T59" fmla="*/ 394 h 428"/>
                <a:gd name="T60" fmla="*/ 55 w 353"/>
                <a:gd name="T61" fmla="*/ 408 h 428"/>
                <a:gd name="T62" fmla="*/ 77 w 353"/>
                <a:gd name="T63" fmla="*/ 418 h 428"/>
                <a:gd name="T64" fmla="*/ 101 w 353"/>
                <a:gd name="T65" fmla="*/ 424 h 428"/>
                <a:gd name="T66" fmla="*/ 125 w 353"/>
                <a:gd name="T67" fmla="*/ 427 h 428"/>
                <a:gd name="T68" fmla="*/ 137 w 353"/>
                <a:gd name="T69" fmla="*/ 428 h 428"/>
                <a:gd name="T70" fmla="*/ 165 w 353"/>
                <a:gd name="T71" fmla="*/ 426 h 428"/>
                <a:gd name="T72" fmla="*/ 210 w 353"/>
                <a:gd name="T73" fmla="*/ 418 h 428"/>
                <a:gd name="T74" fmla="*/ 242 w 353"/>
                <a:gd name="T75" fmla="*/ 406 h 428"/>
                <a:gd name="T76" fmla="*/ 260 w 353"/>
                <a:gd name="T77" fmla="*/ 397 h 428"/>
                <a:gd name="T78" fmla="*/ 264 w 353"/>
                <a:gd name="T79" fmla="*/ 396 h 428"/>
                <a:gd name="T80" fmla="*/ 269 w 353"/>
                <a:gd name="T81" fmla="*/ 398 h 428"/>
                <a:gd name="T82" fmla="*/ 283 w 353"/>
                <a:gd name="T83" fmla="*/ 404 h 428"/>
                <a:gd name="T84" fmla="*/ 310 w 353"/>
                <a:gd name="T85" fmla="*/ 411 h 428"/>
                <a:gd name="T86" fmla="*/ 353 w 353"/>
                <a:gd name="T87" fmla="*/ 413 h 428"/>
                <a:gd name="T88" fmla="*/ 353 w 353"/>
                <a:gd name="T89" fmla="*/ 122 h 428"/>
                <a:gd name="T90" fmla="*/ 351 w 353"/>
                <a:gd name="T91" fmla="*/ 92 h 428"/>
                <a:gd name="T92" fmla="*/ 343 w 353"/>
                <a:gd name="T93" fmla="*/ 66 h 428"/>
                <a:gd name="T94" fmla="*/ 330 w 353"/>
                <a:gd name="T95" fmla="*/ 45 h 428"/>
                <a:gd name="T96" fmla="*/ 314 w 353"/>
                <a:gd name="T97" fmla="*/ 29 h 428"/>
                <a:gd name="T98" fmla="*/ 293 w 353"/>
                <a:gd name="T99" fmla="*/ 15 h 428"/>
                <a:gd name="T100" fmla="*/ 268 w 353"/>
                <a:gd name="T101" fmla="*/ 7 h 428"/>
                <a:gd name="T102" fmla="*/ 239 w 353"/>
                <a:gd name="T103" fmla="*/ 2 h 428"/>
                <a:gd name="T104" fmla="*/ 206 w 353"/>
                <a:gd name="T105" fmla="*/ 0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53" h="428">
                  <a:moveTo>
                    <a:pt x="206" y="0"/>
                  </a:moveTo>
                  <a:lnTo>
                    <a:pt x="206" y="0"/>
                  </a:lnTo>
                  <a:lnTo>
                    <a:pt x="175" y="1"/>
                  </a:lnTo>
                  <a:lnTo>
                    <a:pt x="148" y="4"/>
                  </a:lnTo>
                  <a:lnTo>
                    <a:pt x="121" y="7"/>
                  </a:lnTo>
                  <a:lnTo>
                    <a:pt x="98" y="12"/>
                  </a:lnTo>
                  <a:lnTo>
                    <a:pt x="77" y="17"/>
                  </a:lnTo>
                  <a:lnTo>
                    <a:pt x="59" y="23"/>
                  </a:lnTo>
                  <a:lnTo>
                    <a:pt x="44" y="28"/>
                  </a:lnTo>
                  <a:lnTo>
                    <a:pt x="33" y="33"/>
                  </a:lnTo>
                  <a:lnTo>
                    <a:pt x="53" y="102"/>
                  </a:lnTo>
                  <a:lnTo>
                    <a:pt x="53" y="102"/>
                  </a:lnTo>
                  <a:lnTo>
                    <a:pt x="64" y="98"/>
                  </a:lnTo>
                  <a:lnTo>
                    <a:pt x="92" y="91"/>
                  </a:lnTo>
                  <a:lnTo>
                    <a:pt x="111" y="86"/>
                  </a:lnTo>
                  <a:lnTo>
                    <a:pt x="132" y="82"/>
                  </a:lnTo>
                  <a:lnTo>
                    <a:pt x="155" y="80"/>
                  </a:lnTo>
                  <a:lnTo>
                    <a:pt x="178" y="79"/>
                  </a:lnTo>
                  <a:lnTo>
                    <a:pt x="178" y="79"/>
                  </a:lnTo>
                  <a:lnTo>
                    <a:pt x="198" y="80"/>
                  </a:lnTo>
                  <a:lnTo>
                    <a:pt x="214" y="82"/>
                  </a:lnTo>
                  <a:lnTo>
                    <a:pt x="221" y="84"/>
                  </a:lnTo>
                  <a:lnTo>
                    <a:pt x="227" y="86"/>
                  </a:lnTo>
                  <a:lnTo>
                    <a:pt x="233" y="90"/>
                  </a:lnTo>
                  <a:lnTo>
                    <a:pt x="240" y="94"/>
                  </a:lnTo>
                  <a:lnTo>
                    <a:pt x="244" y="98"/>
                  </a:lnTo>
                  <a:lnTo>
                    <a:pt x="248" y="102"/>
                  </a:lnTo>
                  <a:lnTo>
                    <a:pt x="252" y="108"/>
                  </a:lnTo>
                  <a:lnTo>
                    <a:pt x="255" y="114"/>
                  </a:lnTo>
                  <a:lnTo>
                    <a:pt x="257" y="120"/>
                  </a:lnTo>
                  <a:lnTo>
                    <a:pt x="258" y="129"/>
                  </a:lnTo>
                  <a:lnTo>
                    <a:pt x="259" y="137"/>
                  </a:lnTo>
                  <a:lnTo>
                    <a:pt x="260" y="146"/>
                  </a:lnTo>
                  <a:lnTo>
                    <a:pt x="260" y="176"/>
                  </a:lnTo>
                  <a:lnTo>
                    <a:pt x="178" y="176"/>
                  </a:lnTo>
                  <a:lnTo>
                    <a:pt x="178" y="176"/>
                  </a:lnTo>
                  <a:lnTo>
                    <a:pt x="154" y="177"/>
                  </a:lnTo>
                  <a:lnTo>
                    <a:pt x="131" y="179"/>
                  </a:lnTo>
                  <a:lnTo>
                    <a:pt x="111" y="182"/>
                  </a:lnTo>
                  <a:lnTo>
                    <a:pt x="92" y="187"/>
                  </a:lnTo>
                  <a:lnTo>
                    <a:pt x="76" y="192"/>
                  </a:lnTo>
                  <a:lnTo>
                    <a:pt x="62" y="200"/>
                  </a:lnTo>
                  <a:lnTo>
                    <a:pt x="50" y="207"/>
                  </a:lnTo>
                  <a:lnTo>
                    <a:pt x="38" y="216"/>
                  </a:lnTo>
                  <a:lnTo>
                    <a:pt x="28" y="225"/>
                  </a:lnTo>
                  <a:lnTo>
                    <a:pt x="21" y="236"/>
                  </a:lnTo>
                  <a:lnTo>
                    <a:pt x="14" y="246"/>
                  </a:lnTo>
                  <a:lnTo>
                    <a:pt x="9" y="257"/>
                  </a:lnTo>
                  <a:lnTo>
                    <a:pt x="6" y="270"/>
                  </a:lnTo>
                  <a:lnTo>
                    <a:pt x="3" y="282"/>
                  </a:lnTo>
                  <a:lnTo>
                    <a:pt x="0" y="294"/>
                  </a:lnTo>
                  <a:lnTo>
                    <a:pt x="0" y="307"/>
                  </a:lnTo>
                  <a:lnTo>
                    <a:pt x="0" y="307"/>
                  </a:lnTo>
                  <a:lnTo>
                    <a:pt x="2" y="323"/>
                  </a:lnTo>
                  <a:lnTo>
                    <a:pt x="4" y="338"/>
                  </a:lnTo>
                  <a:lnTo>
                    <a:pt x="8" y="352"/>
                  </a:lnTo>
                  <a:lnTo>
                    <a:pt x="13" y="364"/>
                  </a:lnTo>
                  <a:lnTo>
                    <a:pt x="19" y="376"/>
                  </a:lnTo>
                  <a:lnTo>
                    <a:pt x="27" y="386"/>
                  </a:lnTo>
                  <a:lnTo>
                    <a:pt x="35" y="394"/>
                  </a:lnTo>
                  <a:lnTo>
                    <a:pt x="44" y="401"/>
                  </a:lnTo>
                  <a:lnTo>
                    <a:pt x="55" y="408"/>
                  </a:lnTo>
                  <a:lnTo>
                    <a:pt x="66" y="414"/>
                  </a:lnTo>
                  <a:lnTo>
                    <a:pt x="77" y="418"/>
                  </a:lnTo>
                  <a:lnTo>
                    <a:pt x="88" y="422"/>
                  </a:lnTo>
                  <a:lnTo>
                    <a:pt x="101" y="424"/>
                  </a:lnTo>
                  <a:lnTo>
                    <a:pt x="113" y="426"/>
                  </a:lnTo>
                  <a:lnTo>
                    <a:pt x="125" y="427"/>
                  </a:lnTo>
                  <a:lnTo>
                    <a:pt x="137" y="428"/>
                  </a:lnTo>
                  <a:lnTo>
                    <a:pt x="137" y="428"/>
                  </a:lnTo>
                  <a:lnTo>
                    <a:pt x="152" y="427"/>
                  </a:lnTo>
                  <a:lnTo>
                    <a:pt x="165" y="426"/>
                  </a:lnTo>
                  <a:lnTo>
                    <a:pt x="188" y="423"/>
                  </a:lnTo>
                  <a:lnTo>
                    <a:pt x="210" y="418"/>
                  </a:lnTo>
                  <a:lnTo>
                    <a:pt x="227" y="412"/>
                  </a:lnTo>
                  <a:lnTo>
                    <a:pt x="242" y="406"/>
                  </a:lnTo>
                  <a:lnTo>
                    <a:pt x="253" y="401"/>
                  </a:lnTo>
                  <a:lnTo>
                    <a:pt x="260" y="397"/>
                  </a:lnTo>
                  <a:lnTo>
                    <a:pt x="264" y="396"/>
                  </a:lnTo>
                  <a:lnTo>
                    <a:pt x="264" y="396"/>
                  </a:lnTo>
                  <a:lnTo>
                    <a:pt x="266" y="397"/>
                  </a:lnTo>
                  <a:lnTo>
                    <a:pt x="269" y="398"/>
                  </a:lnTo>
                  <a:lnTo>
                    <a:pt x="275" y="401"/>
                  </a:lnTo>
                  <a:lnTo>
                    <a:pt x="283" y="404"/>
                  </a:lnTo>
                  <a:lnTo>
                    <a:pt x="296" y="407"/>
                  </a:lnTo>
                  <a:lnTo>
                    <a:pt x="310" y="411"/>
                  </a:lnTo>
                  <a:lnTo>
                    <a:pt x="329" y="412"/>
                  </a:lnTo>
                  <a:lnTo>
                    <a:pt x="353" y="413"/>
                  </a:lnTo>
                  <a:lnTo>
                    <a:pt x="353" y="122"/>
                  </a:lnTo>
                  <a:lnTo>
                    <a:pt x="353" y="122"/>
                  </a:lnTo>
                  <a:lnTo>
                    <a:pt x="353" y="106"/>
                  </a:lnTo>
                  <a:lnTo>
                    <a:pt x="351" y="92"/>
                  </a:lnTo>
                  <a:lnTo>
                    <a:pt x="348" y="78"/>
                  </a:lnTo>
                  <a:lnTo>
                    <a:pt x="343" y="66"/>
                  </a:lnTo>
                  <a:lnTo>
                    <a:pt x="338" y="56"/>
                  </a:lnTo>
                  <a:lnTo>
                    <a:pt x="330" y="45"/>
                  </a:lnTo>
                  <a:lnTo>
                    <a:pt x="323" y="36"/>
                  </a:lnTo>
                  <a:lnTo>
                    <a:pt x="314" y="29"/>
                  </a:lnTo>
                  <a:lnTo>
                    <a:pt x="304" y="22"/>
                  </a:lnTo>
                  <a:lnTo>
                    <a:pt x="293" y="15"/>
                  </a:lnTo>
                  <a:lnTo>
                    <a:pt x="281" y="11"/>
                  </a:lnTo>
                  <a:lnTo>
                    <a:pt x="268" y="7"/>
                  </a:lnTo>
                  <a:lnTo>
                    <a:pt x="254" y="4"/>
                  </a:lnTo>
                  <a:lnTo>
                    <a:pt x="239" y="2"/>
                  </a:lnTo>
                  <a:lnTo>
                    <a:pt x="222" y="1"/>
                  </a:lnTo>
                  <a:lnTo>
                    <a:pt x="20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62" name="Freeform 12"/>
            <p:cNvSpPr>
              <a:spLocks/>
            </p:cNvSpPr>
            <p:nvPr userDrawn="1"/>
          </p:nvSpPr>
          <p:spPr bwMode="auto">
            <a:xfrm>
              <a:off x="5263" y="3975"/>
              <a:ext cx="93" cy="106"/>
            </a:xfrm>
            <a:custGeom>
              <a:avLst/>
              <a:gdLst>
                <a:gd name="T0" fmla="*/ 281 w 374"/>
                <a:gd name="T1" fmla="*/ 313 h 424"/>
                <a:gd name="T2" fmla="*/ 246 w 374"/>
                <a:gd name="T3" fmla="*/ 327 h 424"/>
                <a:gd name="T4" fmla="*/ 217 w 374"/>
                <a:gd name="T5" fmla="*/ 336 h 424"/>
                <a:gd name="T6" fmla="*/ 184 w 374"/>
                <a:gd name="T7" fmla="*/ 341 h 424"/>
                <a:gd name="T8" fmla="*/ 167 w 374"/>
                <a:gd name="T9" fmla="*/ 342 h 424"/>
                <a:gd name="T10" fmla="*/ 145 w 374"/>
                <a:gd name="T11" fmla="*/ 341 h 424"/>
                <a:gd name="T12" fmla="*/ 129 w 374"/>
                <a:gd name="T13" fmla="*/ 337 h 424"/>
                <a:gd name="T14" fmla="*/ 116 w 374"/>
                <a:gd name="T15" fmla="*/ 329 h 424"/>
                <a:gd name="T16" fmla="*/ 106 w 374"/>
                <a:gd name="T17" fmla="*/ 319 h 424"/>
                <a:gd name="T18" fmla="*/ 99 w 374"/>
                <a:gd name="T19" fmla="*/ 307 h 424"/>
                <a:gd name="T20" fmla="*/ 95 w 374"/>
                <a:gd name="T21" fmla="*/ 290 h 424"/>
                <a:gd name="T22" fmla="*/ 93 w 374"/>
                <a:gd name="T23" fmla="*/ 248 h 424"/>
                <a:gd name="T24" fmla="*/ 79 w 374"/>
                <a:gd name="T25" fmla="*/ 0 h 424"/>
                <a:gd name="T26" fmla="*/ 59 w 374"/>
                <a:gd name="T27" fmla="*/ 0 h 424"/>
                <a:gd name="T28" fmla="*/ 13 w 374"/>
                <a:gd name="T29" fmla="*/ 4 h 424"/>
                <a:gd name="T30" fmla="*/ 0 w 374"/>
                <a:gd name="T31" fmla="*/ 259 h 424"/>
                <a:gd name="T32" fmla="*/ 0 w 374"/>
                <a:gd name="T33" fmla="*/ 280 h 424"/>
                <a:gd name="T34" fmla="*/ 3 w 374"/>
                <a:gd name="T35" fmla="*/ 316 h 424"/>
                <a:gd name="T36" fmla="*/ 9 w 374"/>
                <a:gd name="T37" fmla="*/ 347 h 424"/>
                <a:gd name="T38" fmla="*/ 21 w 374"/>
                <a:gd name="T39" fmla="*/ 373 h 424"/>
                <a:gd name="T40" fmla="*/ 36 w 374"/>
                <a:gd name="T41" fmla="*/ 393 h 424"/>
                <a:gd name="T42" fmla="*/ 58 w 374"/>
                <a:gd name="T43" fmla="*/ 408 h 424"/>
                <a:gd name="T44" fmla="*/ 86 w 374"/>
                <a:gd name="T45" fmla="*/ 418 h 424"/>
                <a:gd name="T46" fmla="*/ 121 w 374"/>
                <a:gd name="T47" fmla="*/ 423 h 424"/>
                <a:gd name="T48" fmla="*/ 141 w 374"/>
                <a:gd name="T49" fmla="*/ 424 h 424"/>
                <a:gd name="T50" fmla="*/ 172 w 374"/>
                <a:gd name="T51" fmla="*/ 422 h 424"/>
                <a:gd name="T52" fmla="*/ 199 w 374"/>
                <a:gd name="T53" fmla="*/ 418 h 424"/>
                <a:gd name="T54" fmla="*/ 243 w 374"/>
                <a:gd name="T55" fmla="*/ 407 h 424"/>
                <a:gd name="T56" fmla="*/ 271 w 374"/>
                <a:gd name="T57" fmla="*/ 395 h 424"/>
                <a:gd name="T58" fmla="*/ 283 w 374"/>
                <a:gd name="T59" fmla="*/ 390 h 424"/>
                <a:gd name="T60" fmla="*/ 296 w 374"/>
                <a:gd name="T61" fmla="*/ 396 h 424"/>
                <a:gd name="T62" fmla="*/ 319 w 374"/>
                <a:gd name="T63" fmla="*/ 402 h 424"/>
                <a:gd name="T64" fmla="*/ 353 w 374"/>
                <a:gd name="T65" fmla="*/ 408 h 424"/>
                <a:gd name="T66" fmla="*/ 374 w 374"/>
                <a:gd name="T67" fmla="*/ 6 h 424"/>
                <a:gd name="T68" fmla="*/ 342 w 374"/>
                <a:gd name="T69" fmla="*/ 2 h 424"/>
                <a:gd name="T70" fmla="*/ 299 w 374"/>
                <a:gd name="T71" fmla="*/ 0 h 424"/>
                <a:gd name="T72" fmla="*/ 281 w 374"/>
                <a:gd name="T73" fmla="*/ 313 h 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74" h="424">
                  <a:moveTo>
                    <a:pt x="281" y="313"/>
                  </a:moveTo>
                  <a:lnTo>
                    <a:pt x="281" y="313"/>
                  </a:lnTo>
                  <a:lnTo>
                    <a:pt x="260" y="322"/>
                  </a:lnTo>
                  <a:lnTo>
                    <a:pt x="246" y="327"/>
                  </a:lnTo>
                  <a:lnTo>
                    <a:pt x="232" y="331"/>
                  </a:lnTo>
                  <a:lnTo>
                    <a:pt x="217" y="336"/>
                  </a:lnTo>
                  <a:lnTo>
                    <a:pt x="200" y="339"/>
                  </a:lnTo>
                  <a:lnTo>
                    <a:pt x="184" y="341"/>
                  </a:lnTo>
                  <a:lnTo>
                    <a:pt x="167" y="342"/>
                  </a:lnTo>
                  <a:lnTo>
                    <a:pt x="167" y="342"/>
                  </a:lnTo>
                  <a:lnTo>
                    <a:pt x="155" y="342"/>
                  </a:lnTo>
                  <a:lnTo>
                    <a:pt x="145" y="341"/>
                  </a:lnTo>
                  <a:lnTo>
                    <a:pt x="136" y="339"/>
                  </a:lnTo>
                  <a:lnTo>
                    <a:pt x="129" y="337"/>
                  </a:lnTo>
                  <a:lnTo>
                    <a:pt x="122" y="333"/>
                  </a:lnTo>
                  <a:lnTo>
                    <a:pt x="116" y="329"/>
                  </a:lnTo>
                  <a:lnTo>
                    <a:pt x="110" y="324"/>
                  </a:lnTo>
                  <a:lnTo>
                    <a:pt x="106" y="319"/>
                  </a:lnTo>
                  <a:lnTo>
                    <a:pt x="102" y="313"/>
                  </a:lnTo>
                  <a:lnTo>
                    <a:pt x="99" y="307"/>
                  </a:lnTo>
                  <a:lnTo>
                    <a:pt x="97" y="298"/>
                  </a:lnTo>
                  <a:lnTo>
                    <a:pt x="95" y="290"/>
                  </a:lnTo>
                  <a:lnTo>
                    <a:pt x="93" y="271"/>
                  </a:lnTo>
                  <a:lnTo>
                    <a:pt x="93" y="248"/>
                  </a:lnTo>
                  <a:lnTo>
                    <a:pt x="93" y="0"/>
                  </a:lnTo>
                  <a:lnTo>
                    <a:pt x="79" y="0"/>
                  </a:lnTo>
                  <a:lnTo>
                    <a:pt x="79" y="0"/>
                  </a:lnTo>
                  <a:lnTo>
                    <a:pt x="59" y="0"/>
                  </a:lnTo>
                  <a:lnTo>
                    <a:pt x="36" y="2"/>
                  </a:lnTo>
                  <a:lnTo>
                    <a:pt x="13" y="4"/>
                  </a:lnTo>
                  <a:lnTo>
                    <a:pt x="0" y="6"/>
                  </a:lnTo>
                  <a:lnTo>
                    <a:pt x="0" y="259"/>
                  </a:lnTo>
                  <a:lnTo>
                    <a:pt x="0" y="259"/>
                  </a:lnTo>
                  <a:lnTo>
                    <a:pt x="0" y="280"/>
                  </a:lnTo>
                  <a:lnTo>
                    <a:pt x="1" y="298"/>
                  </a:lnTo>
                  <a:lnTo>
                    <a:pt x="3" y="316"/>
                  </a:lnTo>
                  <a:lnTo>
                    <a:pt x="5" y="332"/>
                  </a:lnTo>
                  <a:lnTo>
                    <a:pt x="9" y="347"/>
                  </a:lnTo>
                  <a:lnTo>
                    <a:pt x="14" y="360"/>
                  </a:lnTo>
                  <a:lnTo>
                    <a:pt x="21" y="373"/>
                  </a:lnTo>
                  <a:lnTo>
                    <a:pt x="28" y="383"/>
                  </a:lnTo>
                  <a:lnTo>
                    <a:pt x="36" y="393"/>
                  </a:lnTo>
                  <a:lnTo>
                    <a:pt x="46" y="401"/>
                  </a:lnTo>
                  <a:lnTo>
                    <a:pt x="58" y="408"/>
                  </a:lnTo>
                  <a:lnTo>
                    <a:pt x="71" y="414"/>
                  </a:lnTo>
                  <a:lnTo>
                    <a:pt x="86" y="418"/>
                  </a:lnTo>
                  <a:lnTo>
                    <a:pt x="102" y="421"/>
                  </a:lnTo>
                  <a:lnTo>
                    <a:pt x="121" y="423"/>
                  </a:lnTo>
                  <a:lnTo>
                    <a:pt x="141" y="424"/>
                  </a:lnTo>
                  <a:lnTo>
                    <a:pt x="141" y="424"/>
                  </a:lnTo>
                  <a:lnTo>
                    <a:pt x="157" y="423"/>
                  </a:lnTo>
                  <a:lnTo>
                    <a:pt x="172" y="422"/>
                  </a:lnTo>
                  <a:lnTo>
                    <a:pt x="186" y="421"/>
                  </a:lnTo>
                  <a:lnTo>
                    <a:pt x="199" y="418"/>
                  </a:lnTo>
                  <a:lnTo>
                    <a:pt x="223" y="413"/>
                  </a:lnTo>
                  <a:lnTo>
                    <a:pt x="243" y="407"/>
                  </a:lnTo>
                  <a:lnTo>
                    <a:pt x="260" y="400"/>
                  </a:lnTo>
                  <a:lnTo>
                    <a:pt x="271" y="395"/>
                  </a:lnTo>
                  <a:lnTo>
                    <a:pt x="283" y="390"/>
                  </a:lnTo>
                  <a:lnTo>
                    <a:pt x="283" y="390"/>
                  </a:lnTo>
                  <a:lnTo>
                    <a:pt x="289" y="393"/>
                  </a:lnTo>
                  <a:lnTo>
                    <a:pt x="296" y="396"/>
                  </a:lnTo>
                  <a:lnTo>
                    <a:pt x="307" y="399"/>
                  </a:lnTo>
                  <a:lnTo>
                    <a:pt x="319" y="402"/>
                  </a:lnTo>
                  <a:lnTo>
                    <a:pt x="334" y="405"/>
                  </a:lnTo>
                  <a:lnTo>
                    <a:pt x="353" y="408"/>
                  </a:lnTo>
                  <a:lnTo>
                    <a:pt x="374" y="409"/>
                  </a:lnTo>
                  <a:lnTo>
                    <a:pt x="374" y="6"/>
                  </a:lnTo>
                  <a:lnTo>
                    <a:pt x="374" y="6"/>
                  </a:lnTo>
                  <a:lnTo>
                    <a:pt x="342" y="2"/>
                  </a:lnTo>
                  <a:lnTo>
                    <a:pt x="320" y="1"/>
                  </a:lnTo>
                  <a:lnTo>
                    <a:pt x="299" y="0"/>
                  </a:lnTo>
                  <a:lnTo>
                    <a:pt x="281" y="0"/>
                  </a:lnTo>
                  <a:lnTo>
                    <a:pt x="281" y="31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63" name="Freeform 13"/>
            <p:cNvSpPr>
              <a:spLocks/>
            </p:cNvSpPr>
            <p:nvPr userDrawn="1"/>
          </p:nvSpPr>
          <p:spPr bwMode="auto">
            <a:xfrm>
              <a:off x="5383" y="3974"/>
              <a:ext cx="78" cy="107"/>
            </a:xfrm>
            <a:custGeom>
              <a:avLst/>
              <a:gdLst>
                <a:gd name="T0" fmla="*/ 11 w 311"/>
                <a:gd name="T1" fmla="*/ 415 h 428"/>
                <a:gd name="T2" fmla="*/ 83 w 311"/>
                <a:gd name="T3" fmla="*/ 425 h 428"/>
                <a:gd name="T4" fmla="*/ 138 w 311"/>
                <a:gd name="T5" fmla="*/ 428 h 428"/>
                <a:gd name="T6" fmla="*/ 183 w 311"/>
                <a:gd name="T7" fmla="*/ 425 h 428"/>
                <a:gd name="T8" fmla="*/ 227 w 311"/>
                <a:gd name="T9" fmla="*/ 414 h 428"/>
                <a:gd name="T10" fmla="*/ 265 w 311"/>
                <a:gd name="T11" fmla="*/ 394 h 428"/>
                <a:gd name="T12" fmla="*/ 295 w 311"/>
                <a:gd name="T13" fmla="*/ 363 h 428"/>
                <a:gd name="T14" fmla="*/ 310 w 311"/>
                <a:gd name="T15" fmla="*/ 318 h 428"/>
                <a:gd name="T16" fmla="*/ 310 w 311"/>
                <a:gd name="T17" fmla="*/ 288 h 428"/>
                <a:gd name="T18" fmla="*/ 302 w 311"/>
                <a:gd name="T19" fmla="*/ 256 h 428"/>
                <a:gd name="T20" fmla="*/ 283 w 311"/>
                <a:gd name="T21" fmla="*/ 231 h 428"/>
                <a:gd name="T22" fmla="*/ 257 w 311"/>
                <a:gd name="T23" fmla="*/ 211 h 428"/>
                <a:gd name="T24" fmla="*/ 209 w 311"/>
                <a:gd name="T25" fmla="*/ 187 h 428"/>
                <a:gd name="T26" fmla="*/ 149 w 311"/>
                <a:gd name="T27" fmla="*/ 164 h 428"/>
                <a:gd name="T28" fmla="*/ 113 w 311"/>
                <a:gd name="T29" fmla="*/ 144 h 428"/>
                <a:gd name="T30" fmla="*/ 103 w 311"/>
                <a:gd name="T31" fmla="*/ 132 h 428"/>
                <a:gd name="T32" fmla="*/ 100 w 311"/>
                <a:gd name="T33" fmla="*/ 116 h 428"/>
                <a:gd name="T34" fmla="*/ 102 w 311"/>
                <a:gd name="T35" fmla="*/ 104 h 428"/>
                <a:gd name="T36" fmla="*/ 116 w 311"/>
                <a:gd name="T37" fmla="*/ 86 h 428"/>
                <a:gd name="T38" fmla="*/ 132 w 311"/>
                <a:gd name="T39" fmla="*/ 78 h 428"/>
                <a:gd name="T40" fmla="*/ 156 w 311"/>
                <a:gd name="T41" fmla="*/ 74 h 428"/>
                <a:gd name="T42" fmla="*/ 185 w 311"/>
                <a:gd name="T43" fmla="*/ 75 h 428"/>
                <a:gd name="T44" fmla="*/ 238 w 311"/>
                <a:gd name="T45" fmla="*/ 85 h 428"/>
                <a:gd name="T46" fmla="*/ 295 w 311"/>
                <a:gd name="T47" fmla="*/ 30 h 428"/>
                <a:gd name="T48" fmla="*/ 263 w 311"/>
                <a:gd name="T49" fmla="*/ 16 h 428"/>
                <a:gd name="T50" fmla="*/ 207 w 311"/>
                <a:gd name="T51" fmla="*/ 4 h 428"/>
                <a:gd name="T52" fmla="*/ 158 w 311"/>
                <a:gd name="T53" fmla="*/ 0 h 428"/>
                <a:gd name="T54" fmla="*/ 115 w 311"/>
                <a:gd name="T55" fmla="*/ 4 h 428"/>
                <a:gd name="T56" fmla="*/ 76 w 311"/>
                <a:gd name="T57" fmla="*/ 17 h 428"/>
                <a:gd name="T58" fmla="*/ 42 w 311"/>
                <a:gd name="T59" fmla="*/ 39 h 428"/>
                <a:gd name="T60" fmla="*/ 19 w 311"/>
                <a:gd name="T61" fmla="*/ 69 h 428"/>
                <a:gd name="T62" fmla="*/ 7 w 311"/>
                <a:gd name="T63" fmla="*/ 107 h 428"/>
                <a:gd name="T64" fmla="*/ 7 w 311"/>
                <a:gd name="T65" fmla="*/ 137 h 428"/>
                <a:gd name="T66" fmla="*/ 19 w 311"/>
                <a:gd name="T67" fmla="*/ 175 h 428"/>
                <a:gd name="T68" fmla="*/ 42 w 311"/>
                <a:gd name="T69" fmla="*/ 203 h 428"/>
                <a:gd name="T70" fmla="*/ 73 w 311"/>
                <a:gd name="T71" fmla="*/ 223 h 428"/>
                <a:gd name="T72" fmla="*/ 119 w 311"/>
                <a:gd name="T73" fmla="*/ 243 h 428"/>
                <a:gd name="T74" fmla="*/ 171 w 311"/>
                <a:gd name="T75" fmla="*/ 261 h 428"/>
                <a:gd name="T76" fmla="*/ 205 w 311"/>
                <a:gd name="T77" fmla="*/ 280 h 428"/>
                <a:gd name="T78" fmla="*/ 216 w 311"/>
                <a:gd name="T79" fmla="*/ 296 h 428"/>
                <a:gd name="T80" fmla="*/ 217 w 311"/>
                <a:gd name="T81" fmla="*/ 306 h 428"/>
                <a:gd name="T82" fmla="*/ 212 w 311"/>
                <a:gd name="T83" fmla="*/ 328 h 428"/>
                <a:gd name="T84" fmla="*/ 202 w 311"/>
                <a:gd name="T85" fmla="*/ 340 h 428"/>
                <a:gd name="T86" fmla="*/ 184 w 311"/>
                <a:gd name="T87" fmla="*/ 348 h 428"/>
                <a:gd name="T88" fmla="*/ 158 w 311"/>
                <a:gd name="T89" fmla="*/ 353 h 428"/>
                <a:gd name="T90" fmla="*/ 113 w 311"/>
                <a:gd name="T91" fmla="*/ 354 h 428"/>
                <a:gd name="T92" fmla="*/ 28 w 311"/>
                <a:gd name="T93" fmla="*/ 344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11" h="428">
                  <a:moveTo>
                    <a:pt x="0" y="413"/>
                  </a:moveTo>
                  <a:lnTo>
                    <a:pt x="0" y="413"/>
                  </a:lnTo>
                  <a:lnTo>
                    <a:pt x="11" y="415"/>
                  </a:lnTo>
                  <a:lnTo>
                    <a:pt x="39" y="420"/>
                  </a:lnTo>
                  <a:lnTo>
                    <a:pt x="60" y="423"/>
                  </a:lnTo>
                  <a:lnTo>
                    <a:pt x="83" y="425"/>
                  </a:lnTo>
                  <a:lnTo>
                    <a:pt x="110" y="427"/>
                  </a:lnTo>
                  <a:lnTo>
                    <a:pt x="138" y="428"/>
                  </a:lnTo>
                  <a:lnTo>
                    <a:pt x="138" y="428"/>
                  </a:lnTo>
                  <a:lnTo>
                    <a:pt x="154" y="427"/>
                  </a:lnTo>
                  <a:lnTo>
                    <a:pt x="168" y="426"/>
                  </a:lnTo>
                  <a:lnTo>
                    <a:pt x="183" y="425"/>
                  </a:lnTo>
                  <a:lnTo>
                    <a:pt x="198" y="422"/>
                  </a:lnTo>
                  <a:lnTo>
                    <a:pt x="213" y="419"/>
                  </a:lnTo>
                  <a:lnTo>
                    <a:pt x="227" y="414"/>
                  </a:lnTo>
                  <a:lnTo>
                    <a:pt x="241" y="408"/>
                  </a:lnTo>
                  <a:lnTo>
                    <a:pt x="254" y="402"/>
                  </a:lnTo>
                  <a:lnTo>
                    <a:pt x="265" y="394"/>
                  </a:lnTo>
                  <a:lnTo>
                    <a:pt x="276" y="385"/>
                  </a:lnTo>
                  <a:lnTo>
                    <a:pt x="286" y="375"/>
                  </a:lnTo>
                  <a:lnTo>
                    <a:pt x="295" y="363"/>
                  </a:lnTo>
                  <a:lnTo>
                    <a:pt x="302" y="350"/>
                  </a:lnTo>
                  <a:lnTo>
                    <a:pt x="307" y="334"/>
                  </a:lnTo>
                  <a:lnTo>
                    <a:pt x="310" y="318"/>
                  </a:lnTo>
                  <a:lnTo>
                    <a:pt x="311" y="300"/>
                  </a:lnTo>
                  <a:lnTo>
                    <a:pt x="311" y="300"/>
                  </a:lnTo>
                  <a:lnTo>
                    <a:pt x="310" y="288"/>
                  </a:lnTo>
                  <a:lnTo>
                    <a:pt x="309" y="277"/>
                  </a:lnTo>
                  <a:lnTo>
                    <a:pt x="306" y="266"/>
                  </a:lnTo>
                  <a:lnTo>
                    <a:pt x="302" y="256"/>
                  </a:lnTo>
                  <a:lnTo>
                    <a:pt x="297" y="248"/>
                  </a:lnTo>
                  <a:lnTo>
                    <a:pt x="291" y="239"/>
                  </a:lnTo>
                  <a:lnTo>
                    <a:pt x="283" y="231"/>
                  </a:lnTo>
                  <a:lnTo>
                    <a:pt x="276" y="224"/>
                  </a:lnTo>
                  <a:lnTo>
                    <a:pt x="267" y="217"/>
                  </a:lnTo>
                  <a:lnTo>
                    <a:pt x="257" y="211"/>
                  </a:lnTo>
                  <a:lnTo>
                    <a:pt x="247" y="204"/>
                  </a:lnTo>
                  <a:lnTo>
                    <a:pt x="234" y="199"/>
                  </a:lnTo>
                  <a:lnTo>
                    <a:pt x="209" y="187"/>
                  </a:lnTo>
                  <a:lnTo>
                    <a:pt x="180" y="176"/>
                  </a:lnTo>
                  <a:lnTo>
                    <a:pt x="180" y="176"/>
                  </a:lnTo>
                  <a:lnTo>
                    <a:pt x="149" y="164"/>
                  </a:lnTo>
                  <a:lnTo>
                    <a:pt x="135" y="157"/>
                  </a:lnTo>
                  <a:lnTo>
                    <a:pt x="123" y="151"/>
                  </a:lnTo>
                  <a:lnTo>
                    <a:pt x="113" y="144"/>
                  </a:lnTo>
                  <a:lnTo>
                    <a:pt x="109" y="140"/>
                  </a:lnTo>
                  <a:lnTo>
                    <a:pt x="106" y="136"/>
                  </a:lnTo>
                  <a:lnTo>
                    <a:pt x="103" y="132"/>
                  </a:lnTo>
                  <a:lnTo>
                    <a:pt x="101" y="127"/>
                  </a:lnTo>
                  <a:lnTo>
                    <a:pt x="100" y="121"/>
                  </a:lnTo>
                  <a:lnTo>
                    <a:pt x="100" y="116"/>
                  </a:lnTo>
                  <a:lnTo>
                    <a:pt x="100" y="116"/>
                  </a:lnTo>
                  <a:lnTo>
                    <a:pt x="100" y="110"/>
                  </a:lnTo>
                  <a:lnTo>
                    <a:pt x="102" y="104"/>
                  </a:lnTo>
                  <a:lnTo>
                    <a:pt x="106" y="97"/>
                  </a:lnTo>
                  <a:lnTo>
                    <a:pt x="112" y="90"/>
                  </a:lnTo>
                  <a:lnTo>
                    <a:pt x="116" y="86"/>
                  </a:lnTo>
                  <a:lnTo>
                    <a:pt x="120" y="83"/>
                  </a:lnTo>
                  <a:lnTo>
                    <a:pt x="126" y="81"/>
                  </a:lnTo>
                  <a:lnTo>
                    <a:pt x="132" y="78"/>
                  </a:lnTo>
                  <a:lnTo>
                    <a:pt x="139" y="76"/>
                  </a:lnTo>
                  <a:lnTo>
                    <a:pt x="147" y="75"/>
                  </a:lnTo>
                  <a:lnTo>
                    <a:pt x="156" y="74"/>
                  </a:lnTo>
                  <a:lnTo>
                    <a:pt x="166" y="74"/>
                  </a:lnTo>
                  <a:lnTo>
                    <a:pt x="166" y="74"/>
                  </a:lnTo>
                  <a:lnTo>
                    <a:pt x="185" y="75"/>
                  </a:lnTo>
                  <a:lnTo>
                    <a:pt x="205" y="77"/>
                  </a:lnTo>
                  <a:lnTo>
                    <a:pt x="222" y="81"/>
                  </a:lnTo>
                  <a:lnTo>
                    <a:pt x="238" y="85"/>
                  </a:lnTo>
                  <a:lnTo>
                    <a:pt x="262" y="94"/>
                  </a:lnTo>
                  <a:lnTo>
                    <a:pt x="271" y="98"/>
                  </a:lnTo>
                  <a:lnTo>
                    <a:pt x="295" y="30"/>
                  </a:lnTo>
                  <a:lnTo>
                    <a:pt x="295" y="30"/>
                  </a:lnTo>
                  <a:lnTo>
                    <a:pt x="276" y="22"/>
                  </a:lnTo>
                  <a:lnTo>
                    <a:pt x="263" y="16"/>
                  </a:lnTo>
                  <a:lnTo>
                    <a:pt x="247" y="12"/>
                  </a:lnTo>
                  <a:lnTo>
                    <a:pt x="228" y="7"/>
                  </a:lnTo>
                  <a:lnTo>
                    <a:pt x="207" y="4"/>
                  </a:lnTo>
                  <a:lnTo>
                    <a:pt x="183" y="1"/>
                  </a:lnTo>
                  <a:lnTo>
                    <a:pt x="158" y="0"/>
                  </a:lnTo>
                  <a:lnTo>
                    <a:pt x="158" y="0"/>
                  </a:lnTo>
                  <a:lnTo>
                    <a:pt x="143" y="1"/>
                  </a:lnTo>
                  <a:lnTo>
                    <a:pt x="129" y="2"/>
                  </a:lnTo>
                  <a:lnTo>
                    <a:pt x="115" y="4"/>
                  </a:lnTo>
                  <a:lnTo>
                    <a:pt x="102" y="8"/>
                  </a:lnTo>
                  <a:lnTo>
                    <a:pt x="88" y="12"/>
                  </a:lnTo>
                  <a:lnTo>
                    <a:pt x="76" y="17"/>
                  </a:lnTo>
                  <a:lnTo>
                    <a:pt x="64" y="24"/>
                  </a:lnTo>
                  <a:lnTo>
                    <a:pt x="53" y="31"/>
                  </a:lnTo>
                  <a:lnTo>
                    <a:pt x="42" y="39"/>
                  </a:lnTo>
                  <a:lnTo>
                    <a:pt x="33" y="47"/>
                  </a:lnTo>
                  <a:lnTo>
                    <a:pt x="25" y="58"/>
                  </a:lnTo>
                  <a:lnTo>
                    <a:pt x="19" y="69"/>
                  </a:lnTo>
                  <a:lnTo>
                    <a:pt x="13" y="80"/>
                  </a:lnTo>
                  <a:lnTo>
                    <a:pt x="9" y="94"/>
                  </a:lnTo>
                  <a:lnTo>
                    <a:pt x="7" y="107"/>
                  </a:lnTo>
                  <a:lnTo>
                    <a:pt x="6" y="122"/>
                  </a:lnTo>
                  <a:lnTo>
                    <a:pt x="6" y="122"/>
                  </a:lnTo>
                  <a:lnTo>
                    <a:pt x="7" y="137"/>
                  </a:lnTo>
                  <a:lnTo>
                    <a:pt x="9" y="150"/>
                  </a:lnTo>
                  <a:lnTo>
                    <a:pt x="13" y="164"/>
                  </a:lnTo>
                  <a:lnTo>
                    <a:pt x="19" y="175"/>
                  </a:lnTo>
                  <a:lnTo>
                    <a:pt x="25" y="185"/>
                  </a:lnTo>
                  <a:lnTo>
                    <a:pt x="33" y="194"/>
                  </a:lnTo>
                  <a:lnTo>
                    <a:pt x="42" y="203"/>
                  </a:lnTo>
                  <a:lnTo>
                    <a:pt x="51" y="210"/>
                  </a:lnTo>
                  <a:lnTo>
                    <a:pt x="62" y="217"/>
                  </a:lnTo>
                  <a:lnTo>
                    <a:pt x="73" y="223"/>
                  </a:lnTo>
                  <a:lnTo>
                    <a:pt x="84" y="229"/>
                  </a:lnTo>
                  <a:lnTo>
                    <a:pt x="95" y="235"/>
                  </a:lnTo>
                  <a:lnTo>
                    <a:pt x="119" y="243"/>
                  </a:lnTo>
                  <a:lnTo>
                    <a:pt x="142" y="251"/>
                  </a:lnTo>
                  <a:lnTo>
                    <a:pt x="142" y="251"/>
                  </a:lnTo>
                  <a:lnTo>
                    <a:pt x="171" y="261"/>
                  </a:lnTo>
                  <a:lnTo>
                    <a:pt x="184" y="266"/>
                  </a:lnTo>
                  <a:lnTo>
                    <a:pt x="196" y="273"/>
                  </a:lnTo>
                  <a:lnTo>
                    <a:pt x="205" y="280"/>
                  </a:lnTo>
                  <a:lnTo>
                    <a:pt x="211" y="287"/>
                  </a:lnTo>
                  <a:lnTo>
                    <a:pt x="214" y="291"/>
                  </a:lnTo>
                  <a:lnTo>
                    <a:pt x="216" y="296"/>
                  </a:lnTo>
                  <a:lnTo>
                    <a:pt x="217" y="300"/>
                  </a:lnTo>
                  <a:lnTo>
                    <a:pt x="217" y="306"/>
                  </a:lnTo>
                  <a:lnTo>
                    <a:pt x="217" y="306"/>
                  </a:lnTo>
                  <a:lnTo>
                    <a:pt x="217" y="315"/>
                  </a:lnTo>
                  <a:lnTo>
                    <a:pt x="214" y="324"/>
                  </a:lnTo>
                  <a:lnTo>
                    <a:pt x="212" y="328"/>
                  </a:lnTo>
                  <a:lnTo>
                    <a:pt x="209" y="332"/>
                  </a:lnTo>
                  <a:lnTo>
                    <a:pt x="206" y="335"/>
                  </a:lnTo>
                  <a:lnTo>
                    <a:pt x="202" y="340"/>
                  </a:lnTo>
                  <a:lnTo>
                    <a:pt x="197" y="343"/>
                  </a:lnTo>
                  <a:lnTo>
                    <a:pt x="190" y="346"/>
                  </a:lnTo>
                  <a:lnTo>
                    <a:pt x="184" y="348"/>
                  </a:lnTo>
                  <a:lnTo>
                    <a:pt x="176" y="350"/>
                  </a:lnTo>
                  <a:lnTo>
                    <a:pt x="167" y="352"/>
                  </a:lnTo>
                  <a:lnTo>
                    <a:pt x="158" y="353"/>
                  </a:lnTo>
                  <a:lnTo>
                    <a:pt x="134" y="354"/>
                  </a:lnTo>
                  <a:lnTo>
                    <a:pt x="134" y="354"/>
                  </a:lnTo>
                  <a:lnTo>
                    <a:pt x="113" y="354"/>
                  </a:lnTo>
                  <a:lnTo>
                    <a:pt x="92" y="352"/>
                  </a:lnTo>
                  <a:lnTo>
                    <a:pt x="55" y="348"/>
                  </a:lnTo>
                  <a:lnTo>
                    <a:pt x="28" y="344"/>
                  </a:lnTo>
                  <a:lnTo>
                    <a:pt x="18" y="342"/>
                  </a:lnTo>
                  <a:lnTo>
                    <a:pt x="0" y="41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64" name="Freeform 14"/>
            <p:cNvSpPr>
              <a:spLocks/>
            </p:cNvSpPr>
            <p:nvPr userDrawn="1"/>
          </p:nvSpPr>
          <p:spPr bwMode="auto">
            <a:xfrm>
              <a:off x="5059" y="3992"/>
              <a:ext cx="48" cy="71"/>
            </a:xfrm>
            <a:custGeom>
              <a:avLst/>
              <a:gdLst>
                <a:gd name="T0" fmla="*/ 0 w 194"/>
                <a:gd name="T1" fmla="*/ 7 h 282"/>
                <a:gd name="T2" fmla="*/ 0 w 194"/>
                <a:gd name="T3" fmla="*/ 7 h 282"/>
                <a:gd name="T4" fmla="*/ 14 w 194"/>
                <a:gd name="T5" fmla="*/ 4 h 282"/>
                <a:gd name="T6" fmla="*/ 31 w 194"/>
                <a:gd name="T7" fmla="*/ 2 h 282"/>
                <a:gd name="T8" fmla="*/ 52 w 194"/>
                <a:gd name="T9" fmla="*/ 0 h 282"/>
                <a:gd name="T10" fmla="*/ 73 w 194"/>
                <a:gd name="T11" fmla="*/ 0 h 282"/>
                <a:gd name="T12" fmla="*/ 73 w 194"/>
                <a:gd name="T13" fmla="*/ 0 h 282"/>
                <a:gd name="T14" fmla="*/ 87 w 194"/>
                <a:gd name="T15" fmla="*/ 0 h 282"/>
                <a:gd name="T16" fmla="*/ 98 w 194"/>
                <a:gd name="T17" fmla="*/ 1 h 282"/>
                <a:gd name="T18" fmla="*/ 110 w 194"/>
                <a:gd name="T19" fmla="*/ 4 h 282"/>
                <a:gd name="T20" fmla="*/ 121 w 194"/>
                <a:gd name="T21" fmla="*/ 7 h 282"/>
                <a:gd name="T22" fmla="*/ 132 w 194"/>
                <a:gd name="T23" fmla="*/ 11 h 282"/>
                <a:gd name="T24" fmla="*/ 141 w 194"/>
                <a:gd name="T25" fmla="*/ 17 h 282"/>
                <a:gd name="T26" fmla="*/ 151 w 194"/>
                <a:gd name="T27" fmla="*/ 24 h 282"/>
                <a:gd name="T28" fmla="*/ 159 w 194"/>
                <a:gd name="T29" fmla="*/ 31 h 282"/>
                <a:gd name="T30" fmla="*/ 166 w 194"/>
                <a:gd name="T31" fmla="*/ 40 h 282"/>
                <a:gd name="T32" fmla="*/ 174 w 194"/>
                <a:gd name="T33" fmla="*/ 49 h 282"/>
                <a:gd name="T34" fmla="*/ 180 w 194"/>
                <a:gd name="T35" fmla="*/ 61 h 282"/>
                <a:gd name="T36" fmla="*/ 185 w 194"/>
                <a:gd name="T37" fmla="*/ 74 h 282"/>
                <a:gd name="T38" fmla="*/ 189 w 194"/>
                <a:gd name="T39" fmla="*/ 88 h 282"/>
                <a:gd name="T40" fmla="*/ 192 w 194"/>
                <a:gd name="T41" fmla="*/ 103 h 282"/>
                <a:gd name="T42" fmla="*/ 193 w 194"/>
                <a:gd name="T43" fmla="*/ 119 h 282"/>
                <a:gd name="T44" fmla="*/ 194 w 194"/>
                <a:gd name="T45" fmla="*/ 138 h 282"/>
                <a:gd name="T46" fmla="*/ 194 w 194"/>
                <a:gd name="T47" fmla="*/ 138 h 282"/>
                <a:gd name="T48" fmla="*/ 194 w 194"/>
                <a:gd name="T49" fmla="*/ 155 h 282"/>
                <a:gd name="T50" fmla="*/ 193 w 194"/>
                <a:gd name="T51" fmla="*/ 172 h 282"/>
                <a:gd name="T52" fmla="*/ 191 w 194"/>
                <a:gd name="T53" fmla="*/ 187 h 282"/>
                <a:gd name="T54" fmla="*/ 188 w 194"/>
                <a:gd name="T55" fmla="*/ 202 h 282"/>
                <a:gd name="T56" fmla="*/ 185 w 194"/>
                <a:gd name="T57" fmla="*/ 215 h 282"/>
                <a:gd name="T58" fmla="*/ 181 w 194"/>
                <a:gd name="T59" fmla="*/ 226 h 282"/>
                <a:gd name="T60" fmla="*/ 175 w 194"/>
                <a:gd name="T61" fmla="*/ 238 h 282"/>
                <a:gd name="T62" fmla="*/ 168 w 194"/>
                <a:gd name="T63" fmla="*/ 247 h 282"/>
                <a:gd name="T64" fmla="*/ 160 w 194"/>
                <a:gd name="T65" fmla="*/ 255 h 282"/>
                <a:gd name="T66" fmla="*/ 151 w 194"/>
                <a:gd name="T67" fmla="*/ 262 h 282"/>
                <a:gd name="T68" fmla="*/ 141 w 194"/>
                <a:gd name="T69" fmla="*/ 269 h 282"/>
                <a:gd name="T70" fmla="*/ 129 w 194"/>
                <a:gd name="T71" fmla="*/ 274 h 282"/>
                <a:gd name="T72" fmla="*/ 115 w 194"/>
                <a:gd name="T73" fmla="*/ 277 h 282"/>
                <a:gd name="T74" fmla="*/ 100 w 194"/>
                <a:gd name="T75" fmla="*/ 280 h 282"/>
                <a:gd name="T76" fmla="*/ 84 w 194"/>
                <a:gd name="T77" fmla="*/ 282 h 282"/>
                <a:gd name="T78" fmla="*/ 65 w 194"/>
                <a:gd name="T79" fmla="*/ 282 h 282"/>
                <a:gd name="T80" fmla="*/ 65 w 194"/>
                <a:gd name="T81" fmla="*/ 282 h 282"/>
                <a:gd name="T82" fmla="*/ 42 w 194"/>
                <a:gd name="T83" fmla="*/ 281 h 282"/>
                <a:gd name="T84" fmla="*/ 20 w 194"/>
                <a:gd name="T85" fmla="*/ 280 h 282"/>
                <a:gd name="T86" fmla="*/ 0 w 194"/>
                <a:gd name="T87" fmla="*/ 278 h 282"/>
                <a:gd name="T88" fmla="*/ 0 w 194"/>
                <a:gd name="T89" fmla="*/ 7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94" h="282">
                  <a:moveTo>
                    <a:pt x="0" y="7"/>
                  </a:moveTo>
                  <a:lnTo>
                    <a:pt x="0" y="7"/>
                  </a:lnTo>
                  <a:lnTo>
                    <a:pt x="14" y="4"/>
                  </a:lnTo>
                  <a:lnTo>
                    <a:pt x="31" y="2"/>
                  </a:lnTo>
                  <a:lnTo>
                    <a:pt x="52" y="0"/>
                  </a:lnTo>
                  <a:lnTo>
                    <a:pt x="73" y="0"/>
                  </a:lnTo>
                  <a:lnTo>
                    <a:pt x="73" y="0"/>
                  </a:lnTo>
                  <a:lnTo>
                    <a:pt x="87" y="0"/>
                  </a:lnTo>
                  <a:lnTo>
                    <a:pt x="98" y="1"/>
                  </a:lnTo>
                  <a:lnTo>
                    <a:pt x="110" y="4"/>
                  </a:lnTo>
                  <a:lnTo>
                    <a:pt x="121" y="7"/>
                  </a:lnTo>
                  <a:lnTo>
                    <a:pt x="132" y="11"/>
                  </a:lnTo>
                  <a:lnTo>
                    <a:pt x="141" y="17"/>
                  </a:lnTo>
                  <a:lnTo>
                    <a:pt x="151" y="24"/>
                  </a:lnTo>
                  <a:lnTo>
                    <a:pt x="159" y="31"/>
                  </a:lnTo>
                  <a:lnTo>
                    <a:pt x="166" y="40"/>
                  </a:lnTo>
                  <a:lnTo>
                    <a:pt x="174" y="49"/>
                  </a:lnTo>
                  <a:lnTo>
                    <a:pt x="180" y="61"/>
                  </a:lnTo>
                  <a:lnTo>
                    <a:pt x="185" y="74"/>
                  </a:lnTo>
                  <a:lnTo>
                    <a:pt x="189" y="88"/>
                  </a:lnTo>
                  <a:lnTo>
                    <a:pt x="192" y="103"/>
                  </a:lnTo>
                  <a:lnTo>
                    <a:pt x="193" y="119"/>
                  </a:lnTo>
                  <a:lnTo>
                    <a:pt x="194" y="138"/>
                  </a:lnTo>
                  <a:lnTo>
                    <a:pt x="194" y="138"/>
                  </a:lnTo>
                  <a:lnTo>
                    <a:pt x="194" y="155"/>
                  </a:lnTo>
                  <a:lnTo>
                    <a:pt x="193" y="172"/>
                  </a:lnTo>
                  <a:lnTo>
                    <a:pt x="191" y="187"/>
                  </a:lnTo>
                  <a:lnTo>
                    <a:pt x="188" y="202"/>
                  </a:lnTo>
                  <a:lnTo>
                    <a:pt x="185" y="215"/>
                  </a:lnTo>
                  <a:lnTo>
                    <a:pt x="181" y="226"/>
                  </a:lnTo>
                  <a:lnTo>
                    <a:pt x="175" y="238"/>
                  </a:lnTo>
                  <a:lnTo>
                    <a:pt x="168" y="247"/>
                  </a:lnTo>
                  <a:lnTo>
                    <a:pt x="160" y="255"/>
                  </a:lnTo>
                  <a:lnTo>
                    <a:pt x="151" y="262"/>
                  </a:lnTo>
                  <a:lnTo>
                    <a:pt x="141" y="269"/>
                  </a:lnTo>
                  <a:lnTo>
                    <a:pt x="129" y="274"/>
                  </a:lnTo>
                  <a:lnTo>
                    <a:pt x="115" y="277"/>
                  </a:lnTo>
                  <a:lnTo>
                    <a:pt x="100" y="280"/>
                  </a:lnTo>
                  <a:lnTo>
                    <a:pt x="84" y="282"/>
                  </a:lnTo>
                  <a:lnTo>
                    <a:pt x="65" y="282"/>
                  </a:lnTo>
                  <a:lnTo>
                    <a:pt x="65" y="282"/>
                  </a:lnTo>
                  <a:lnTo>
                    <a:pt x="42" y="281"/>
                  </a:lnTo>
                  <a:lnTo>
                    <a:pt x="20" y="280"/>
                  </a:lnTo>
                  <a:lnTo>
                    <a:pt x="0" y="278"/>
                  </a:lnTo>
                  <a:lnTo>
                    <a:pt x="0" y="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65" name="Freeform 15"/>
            <p:cNvSpPr>
              <a:spLocks/>
            </p:cNvSpPr>
            <p:nvPr userDrawn="1"/>
          </p:nvSpPr>
          <p:spPr bwMode="auto">
            <a:xfrm>
              <a:off x="5035" y="3974"/>
              <a:ext cx="97" cy="107"/>
            </a:xfrm>
            <a:custGeom>
              <a:avLst/>
              <a:gdLst>
                <a:gd name="T0" fmla="*/ 171 w 385"/>
                <a:gd name="T1" fmla="*/ 0 h 428"/>
                <a:gd name="T2" fmla="*/ 171 w 385"/>
                <a:gd name="T3" fmla="*/ 0 h 428"/>
                <a:gd name="T4" fmla="*/ 150 w 385"/>
                <a:gd name="T5" fmla="*/ 1 h 428"/>
                <a:gd name="T6" fmla="*/ 129 w 385"/>
                <a:gd name="T7" fmla="*/ 2 h 428"/>
                <a:gd name="T8" fmla="*/ 106 w 385"/>
                <a:gd name="T9" fmla="*/ 4 h 428"/>
                <a:gd name="T10" fmla="*/ 83 w 385"/>
                <a:gd name="T11" fmla="*/ 7 h 428"/>
                <a:gd name="T12" fmla="*/ 60 w 385"/>
                <a:gd name="T13" fmla="*/ 10 h 428"/>
                <a:gd name="T14" fmla="*/ 39 w 385"/>
                <a:gd name="T15" fmla="*/ 14 h 428"/>
                <a:gd name="T16" fmla="*/ 18 w 385"/>
                <a:gd name="T17" fmla="*/ 20 h 428"/>
                <a:gd name="T18" fmla="*/ 0 w 385"/>
                <a:gd name="T19" fmla="*/ 26 h 428"/>
                <a:gd name="T20" fmla="*/ 0 w 385"/>
                <a:gd name="T21" fmla="*/ 415 h 428"/>
                <a:gd name="T22" fmla="*/ 0 w 385"/>
                <a:gd name="T23" fmla="*/ 415 h 428"/>
                <a:gd name="T24" fmla="*/ 15 w 385"/>
                <a:gd name="T25" fmla="*/ 418 h 428"/>
                <a:gd name="T26" fmla="*/ 34 w 385"/>
                <a:gd name="T27" fmla="*/ 420 h 428"/>
                <a:gd name="T28" fmla="*/ 73 w 385"/>
                <a:gd name="T29" fmla="*/ 424 h 428"/>
                <a:gd name="T30" fmla="*/ 116 w 385"/>
                <a:gd name="T31" fmla="*/ 427 h 428"/>
                <a:gd name="T32" fmla="*/ 155 w 385"/>
                <a:gd name="T33" fmla="*/ 428 h 428"/>
                <a:gd name="T34" fmla="*/ 155 w 385"/>
                <a:gd name="T35" fmla="*/ 428 h 428"/>
                <a:gd name="T36" fmla="*/ 186 w 385"/>
                <a:gd name="T37" fmla="*/ 427 h 428"/>
                <a:gd name="T38" fmla="*/ 212 w 385"/>
                <a:gd name="T39" fmla="*/ 425 h 428"/>
                <a:gd name="T40" fmla="*/ 238 w 385"/>
                <a:gd name="T41" fmla="*/ 421 h 428"/>
                <a:gd name="T42" fmla="*/ 261 w 385"/>
                <a:gd name="T43" fmla="*/ 415 h 428"/>
                <a:gd name="T44" fmla="*/ 282 w 385"/>
                <a:gd name="T45" fmla="*/ 408 h 428"/>
                <a:gd name="T46" fmla="*/ 301 w 385"/>
                <a:gd name="T47" fmla="*/ 399 h 428"/>
                <a:gd name="T48" fmla="*/ 309 w 385"/>
                <a:gd name="T49" fmla="*/ 394 h 428"/>
                <a:gd name="T50" fmla="*/ 318 w 385"/>
                <a:gd name="T51" fmla="*/ 389 h 428"/>
                <a:gd name="T52" fmla="*/ 326 w 385"/>
                <a:gd name="T53" fmla="*/ 383 h 428"/>
                <a:gd name="T54" fmla="*/ 333 w 385"/>
                <a:gd name="T55" fmla="*/ 377 h 428"/>
                <a:gd name="T56" fmla="*/ 339 w 385"/>
                <a:gd name="T57" fmla="*/ 369 h 428"/>
                <a:gd name="T58" fmla="*/ 345 w 385"/>
                <a:gd name="T59" fmla="*/ 362 h 428"/>
                <a:gd name="T60" fmla="*/ 351 w 385"/>
                <a:gd name="T61" fmla="*/ 355 h 428"/>
                <a:gd name="T62" fmla="*/ 356 w 385"/>
                <a:gd name="T63" fmla="*/ 347 h 428"/>
                <a:gd name="T64" fmla="*/ 361 w 385"/>
                <a:gd name="T65" fmla="*/ 337 h 428"/>
                <a:gd name="T66" fmla="*/ 366 w 385"/>
                <a:gd name="T67" fmla="*/ 329 h 428"/>
                <a:gd name="T68" fmla="*/ 373 w 385"/>
                <a:gd name="T69" fmla="*/ 309 h 428"/>
                <a:gd name="T70" fmla="*/ 378 w 385"/>
                <a:gd name="T71" fmla="*/ 287 h 428"/>
                <a:gd name="T72" fmla="*/ 382 w 385"/>
                <a:gd name="T73" fmla="*/ 264 h 428"/>
                <a:gd name="T74" fmla="*/ 384 w 385"/>
                <a:gd name="T75" fmla="*/ 239 h 428"/>
                <a:gd name="T76" fmla="*/ 385 w 385"/>
                <a:gd name="T77" fmla="*/ 211 h 428"/>
                <a:gd name="T78" fmla="*/ 385 w 385"/>
                <a:gd name="T79" fmla="*/ 211 h 428"/>
                <a:gd name="T80" fmla="*/ 384 w 385"/>
                <a:gd name="T81" fmla="*/ 187 h 428"/>
                <a:gd name="T82" fmla="*/ 381 w 385"/>
                <a:gd name="T83" fmla="*/ 164 h 428"/>
                <a:gd name="T84" fmla="*/ 377 w 385"/>
                <a:gd name="T85" fmla="*/ 143 h 428"/>
                <a:gd name="T86" fmla="*/ 371 w 385"/>
                <a:gd name="T87" fmla="*/ 122 h 428"/>
                <a:gd name="T88" fmla="*/ 363 w 385"/>
                <a:gd name="T89" fmla="*/ 104 h 428"/>
                <a:gd name="T90" fmla="*/ 352 w 385"/>
                <a:gd name="T91" fmla="*/ 86 h 428"/>
                <a:gd name="T92" fmla="*/ 341 w 385"/>
                <a:gd name="T93" fmla="*/ 71 h 428"/>
                <a:gd name="T94" fmla="*/ 328 w 385"/>
                <a:gd name="T95" fmla="*/ 57 h 428"/>
                <a:gd name="T96" fmla="*/ 314 w 385"/>
                <a:gd name="T97" fmla="*/ 43 h 428"/>
                <a:gd name="T98" fmla="*/ 297 w 385"/>
                <a:gd name="T99" fmla="*/ 32 h 428"/>
                <a:gd name="T100" fmla="*/ 280 w 385"/>
                <a:gd name="T101" fmla="*/ 23 h 428"/>
                <a:gd name="T102" fmla="*/ 260 w 385"/>
                <a:gd name="T103" fmla="*/ 14 h 428"/>
                <a:gd name="T104" fmla="*/ 240 w 385"/>
                <a:gd name="T105" fmla="*/ 8 h 428"/>
                <a:gd name="T106" fmla="*/ 218 w 385"/>
                <a:gd name="T107" fmla="*/ 4 h 428"/>
                <a:gd name="T108" fmla="*/ 195 w 385"/>
                <a:gd name="T109" fmla="*/ 1 h 428"/>
                <a:gd name="T110" fmla="*/ 171 w 385"/>
                <a:gd name="T111" fmla="*/ 0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85" h="428">
                  <a:moveTo>
                    <a:pt x="171" y="0"/>
                  </a:moveTo>
                  <a:lnTo>
                    <a:pt x="171" y="0"/>
                  </a:lnTo>
                  <a:lnTo>
                    <a:pt x="150" y="1"/>
                  </a:lnTo>
                  <a:lnTo>
                    <a:pt x="129" y="2"/>
                  </a:lnTo>
                  <a:lnTo>
                    <a:pt x="106" y="4"/>
                  </a:lnTo>
                  <a:lnTo>
                    <a:pt x="83" y="7"/>
                  </a:lnTo>
                  <a:lnTo>
                    <a:pt x="60" y="10"/>
                  </a:lnTo>
                  <a:lnTo>
                    <a:pt x="39" y="14"/>
                  </a:lnTo>
                  <a:lnTo>
                    <a:pt x="18" y="20"/>
                  </a:lnTo>
                  <a:lnTo>
                    <a:pt x="0" y="26"/>
                  </a:lnTo>
                  <a:lnTo>
                    <a:pt x="0" y="415"/>
                  </a:lnTo>
                  <a:lnTo>
                    <a:pt x="0" y="415"/>
                  </a:lnTo>
                  <a:lnTo>
                    <a:pt x="15" y="418"/>
                  </a:lnTo>
                  <a:lnTo>
                    <a:pt x="34" y="420"/>
                  </a:lnTo>
                  <a:lnTo>
                    <a:pt x="73" y="424"/>
                  </a:lnTo>
                  <a:lnTo>
                    <a:pt x="116" y="427"/>
                  </a:lnTo>
                  <a:lnTo>
                    <a:pt x="155" y="428"/>
                  </a:lnTo>
                  <a:lnTo>
                    <a:pt x="155" y="428"/>
                  </a:lnTo>
                  <a:lnTo>
                    <a:pt x="186" y="427"/>
                  </a:lnTo>
                  <a:lnTo>
                    <a:pt x="212" y="425"/>
                  </a:lnTo>
                  <a:lnTo>
                    <a:pt x="238" y="421"/>
                  </a:lnTo>
                  <a:lnTo>
                    <a:pt x="261" y="415"/>
                  </a:lnTo>
                  <a:lnTo>
                    <a:pt x="282" y="408"/>
                  </a:lnTo>
                  <a:lnTo>
                    <a:pt x="301" y="399"/>
                  </a:lnTo>
                  <a:lnTo>
                    <a:pt x="309" y="394"/>
                  </a:lnTo>
                  <a:lnTo>
                    <a:pt x="318" y="389"/>
                  </a:lnTo>
                  <a:lnTo>
                    <a:pt x="326" y="383"/>
                  </a:lnTo>
                  <a:lnTo>
                    <a:pt x="333" y="377"/>
                  </a:lnTo>
                  <a:lnTo>
                    <a:pt x="339" y="369"/>
                  </a:lnTo>
                  <a:lnTo>
                    <a:pt x="345" y="362"/>
                  </a:lnTo>
                  <a:lnTo>
                    <a:pt x="351" y="355"/>
                  </a:lnTo>
                  <a:lnTo>
                    <a:pt x="356" y="347"/>
                  </a:lnTo>
                  <a:lnTo>
                    <a:pt x="361" y="337"/>
                  </a:lnTo>
                  <a:lnTo>
                    <a:pt x="366" y="329"/>
                  </a:lnTo>
                  <a:lnTo>
                    <a:pt x="373" y="309"/>
                  </a:lnTo>
                  <a:lnTo>
                    <a:pt x="378" y="287"/>
                  </a:lnTo>
                  <a:lnTo>
                    <a:pt x="382" y="264"/>
                  </a:lnTo>
                  <a:lnTo>
                    <a:pt x="384" y="239"/>
                  </a:lnTo>
                  <a:lnTo>
                    <a:pt x="385" y="211"/>
                  </a:lnTo>
                  <a:lnTo>
                    <a:pt x="385" y="211"/>
                  </a:lnTo>
                  <a:lnTo>
                    <a:pt x="384" y="187"/>
                  </a:lnTo>
                  <a:lnTo>
                    <a:pt x="381" y="164"/>
                  </a:lnTo>
                  <a:lnTo>
                    <a:pt x="377" y="143"/>
                  </a:lnTo>
                  <a:lnTo>
                    <a:pt x="371" y="122"/>
                  </a:lnTo>
                  <a:lnTo>
                    <a:pt x="363" y="104"/>
                  </a:lnTo>
                  <a:lnTo>
                    <a:pt x="352" y="86"/>
                  </a:lnTo>
                  <a:lnTo>
                    <a:pt x="341" y="71"/>
                  </a:lnTo>
                  <a:lnTo>
                    <a:pt x="328" y="57"/>
                  </a:lnTo>
                  <a:lnTo>
                    <a:pt x="314" y="43"/>
                  </a:lnTo>
                  <a:lnTo>
                    <a:pt x="297" y="32"/>
                  </a:lnTo>
                  <a:lnTo>
                    <a:pt x="280" y="23"/>
                  </a:lnTo>
                  <a:lnTo>
                    <a:pt x="260" y="14"/>
                  </a:lnTo>
                  <a:lnTo>
                    <a:pt x="240" y="8"/>
                  </a:lnTo>
                  <a:lnTo>
                    <a:pt x="218" y="4"/>
                  </a:lnTo>
                  <a:lnTo>
                    <a:pt x="195" y="1"/>
                  </a:lnTo>
                  <a:lnTo>
                    <a:pt x="17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</p:grpSp>
      <p:cxnSp>
        <p:nvCxnSpPr>
          <p:cNvPr id="66" name="Conector recto 8"/>
          <p:cNvCxnSpPr/>
          <p:nvPr userDrawn="1"/>
        </p:nvCxnSpPr>
        <p:spPr>
          <a:xfrm flipV="1">
            <a:off x="9617079" y="6029764"/>
            <a:ext cx="0" cy="290960"/>
          </a:xfrm>
          <a:prstGeom prst="line">
            <a:avLst/>
          </a:prstGeom>
          <a:ln w="12700" cmpd="sng">
            <a:solidFill>
              <a:schemeClr val="bg1">
                <a:lumMod val="65000"/>
              </a:schemeClr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67" name="Picture Placeholder 4"/>
          <p:cNvSpPr>
            <a:spLocks noGrp="1"/>
          </p:cNvSpPr>
          <p:nvPr>
            <p:ph type="pic" sz="quarter" idx="11" hasCustomPrompt="1"/>
          </p:nvPr>
        </p:nvSpPr>
        <p:spPr>
          <a:xfrm>
            <a:off x="7605365" y="6029741"/>
            <a:ext cx="1723686" cy="340227"/>
          </a:xfrm>
        </p:spPr>
        <p:txBody>
          <a:bodyPr>
            <a:noAutofit/>
          </a:bodyPr>
          <a:lstStyle>
            <a:lvl1pPr marL="0" indent="0">
              <a:buNone/>
              <a:defRPr sz="9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en-GB" dirty="0" smtClean="0"/>
              <a:t>Co-branding logo</a:t>
            </a:r>
            <a:endParaRPr lang="en-GB" dirty="0"/>
          </a:p>
        </p:txBody>
      </p:sp>
      <p:grpSp>
        <p:nvGrpSpPr>
          <p:cNvPr id="41" name="Group 40"/>
          <p:cNvGrpSpPr/>
          <p:nvPr userDrawn="1"/>
        </p:nvGrpSpPr>
        <p:grpSpPr>
          <a:xfrm>
            <a:off x="10702683" y="68071"/>
            <a:ext cx="874461" cy="651751"/>
            <a:chOff x="8388192" y="36245"/>
            <a:chExt cx="874464" cy="651751"/>
          </a:xfrm>
        </p:grpSpPr>
        <p:grpSp>
          <p:nvGrpSpPr>
            <p:cNvPr id="42" name="Group 41"/>
            <p:cNvGrpSpPr/>
            <p:nvPr userDrawn="1"/>
          </p:nvGrpSpPr>
          <p:grpSpPr>
            <a:xfrm>
              <a:off x="8545513" y="36245"/>
              <a:ext cx="489905" cy="495602"/>
              <a:chOff x="7818438" y="101600"/>
              <a:chExt cx="546100" cy="552450"/>
            </a:xfrm>
          </p:grpSpPr>
          <p:sp>
            <p:nvSpPr>
              <p:cNvPr id="45" name="Freeform 5"/>
              <p:cNvSpPr>
                <a:spLocks noEditPoints="1"/>
              </p:cNvSpPr>
              <p:nvPr userDrawn="1"/>
            </p:nvSpPr>
            <p:spPr bwMode="auto">
              <a:xfrm>
                <a:off x="7818438" y="200025"/>
                <a:ext cx="546100" cy="454025"/>
              </a:xfrm>
              <a:custGeom>
                <a:avLst/>
                <a:gdLst>
                  <a:gd name="T0" fmla="*/ 56 w 344"/>
                  <a:gd name="T1" fmla="*/ 0 h 286"/>
                  <a:gd name="T2" fmla="*/ 44 w 344"/>
                  <a:gd name="T3" fmla="*/ 2 h 286"/>
                  <a:gd name="T4" fmla="*/ 24 w 344"/>
                  <a:gd name="T5" fmla="*/ 10 h 286"/>
                  <a:gd name="T6" fmla="*/ 10 w 344"/>
                  <a:gd name="T7" fmla="*/ 26 h 286"/>
                  <a:gd name="T8" fmla="*/ 2 w 344"/>
                  <a:gd name="T9" fmla="*/ 46 h 286"/>
                  <a:gd name="T10" fmla="*/ 0 w 344"/>
                  <a:gd name="T11" fmla="*/ 230 h 286"/>
                  <a:gd name="T12" fmla="*/ 2 w 344"/>
                  <a:gd name="T13" fmla="*/ 242 h 286"/>
                  <a:gd name="T14" fmla="*/ 10 w 344"/>
                  <a:gd name="T15" fmla="*/ 262 h 286"/>
                  <a:gd name="T16" fmla="*/ 24 w 344"/>
                  <a:gd name="T17" fmla="*/ 278 h 286"/>
                  <a:gd name="T18" fmla="*/ 44 w 344"/>
                  <a:gd name="T19" fmla="*/ 286 h 286"/>
                  <a:gd name="T20" fmla="*/ 288 w 344"/>
                  <a:gd name="T21" fmla="*/ 286 h 286"/>
                  <a:gd name="T22" fmla="*/ 300 w 344"/>
                  <a:gd name="T23" fmla="*/ 286 h 286"/>
                  <a:gd name="T24" fmla="*/ 320 w 344"/>
                  <a:gd name="T25" fmla="*/ 278 h 286"/>
                  <a:gd name="T26" fmla="*/ 334 w 344"/>
                  <a:gd name="T27" fmla="*/ 262 h 286"/>
                  <a:gd name="T28" fmla="*/ 344 w 344"/>
                  <a:gd name="T29" fmla="*/ 242 h 286"/>
                  <a:gd name="T30" fmla="*/ 344 w 344"/>
                  <a:gd name="T31" fmla="*/ 58 h 286"/>
                  <a:gd name="T32" fmla="*/ 344 w 344"/>
                  <a:gd name="T33" fmla="*/ 46 h 286"/>
                  <a:gd name="T34" fmla="*/ 334 w 344"/>
                  <a:gd name="T35" fmla="*/ 26 h 286"/>
                  <a:gd name="T36" fmla="*/ 320 w 344"/>
                  <a:gd name="T37" fmla="*/ 10 h 286"/>
                  <a:gd name="T38" fmla="*/ 300 w 344"/>
                  <a:gd name="T39" fmla="*/ 2 h 286"/>
                  <a:gd name="T40" fmla="*/ 288 w 344"/>
                  <a:gd name="T41" fmla="*/ 0 h 286"/>
                  <a:gd name="T42" fmla="*/ 148 w 344"/>
                  <a:gd name="T43" fmla="*/ 142 h 286"/>
                  <a:gd name="T44" fmla="*/ 144 w 344"/>
                  <a:gd name="T45" fmla="*/ 136 h 286"/>
                  <a:gd name="T46" fmla="*/ 136 w 344"/>
                  <a:gd name="T47" fmla="*/ 122 h 286"/>
                  <a:gd name="T48" fmla="*/ 134 w 344"/>
                  <a:gd name="T49" fmla="*/ 112 h 286"/>
                  <a:gd name="T50" fmla="*/ 138 w 344"/>
                  <a:gd name="T51" fmla="*/ 98 h 286"/>
                  <a:gd name="T52" fmla="*/ 146 w 344"/>
                  <a:gd name="T53" fmla="*/ 88 h 286"/>
                  <a:gd name="T54" fmla="*/ 158 w 344"/>
                  <a:gd name="T55" fmla="*/ 80 h 286"/>
                  <a:gd name="T56" fmla="*/ 172 w 344"/>
                  <a:gd name="T57" fmla="*/ 76 h 286"/>
                  <a:gd name="T58" fmla="*/ 178 w 344"/>
                  <a:gd name="T59" fmla="*/ 78 h 286"/>
                  <a:gd name="T60" fmla="*/ 192 w 344"/>
                  <a:gd name="T61" fmla="*/ 82 h 286"/>
                  <a:gd name="T62" fmla="*/ 202 w 344"/>
                  <a:gd name="T63" fmla="*/ 92 h 286"/>
                  <a:gd name="T64" fmla="*/ 208 w 344"/>
                  <a:gd name="T65" fmla="*/ 106 h 286"/>
                  <a:gd name="T66" fmla="*/ 208 w 344"/>
                  <a:gd name="T67" fmla="*/ 112 h 286"/>
                  <a:gd name="T68" fmla="*/ 204 w 344"/>
                  <a:gd name="T69" fmla="*/ 128 h 286"/>
                  <a:gd name="T70" fmla="*/ 196 w 344"/>
                  <a:gd name="T71" fmla="*/ 140 h 286"/>
                  <a:gd name="T72" fmla="*/ 126 w 344"/>
                  <a:gd name="T73" fmla="*/ 228 h 2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44" h="286">
                    <a:moveTo>
                      <a:pt x="288" y="0"/>
                    </a:moveTo>
                    <a:lnTo>
                      <a:pt x="56" y="0"/>
                    </a:lnTo>
                    <a:lnTo>
                      <a:pt x="56" y="0"/>
                    </a:lnTo>
                    <a:lnTo>
                      <a:pt x="44" y="2"/>
                    </a:lnTo>
                    <a:lnTo>
                      <a:pt x="34" y="6"/>
                    </a:lnTo>
                    <a:lnTo>
                      <a:pt x="24" y="10"/>
                    </a:lnTo>
                    <a:lnTo>
                      <a:pt x="16" y="18"/>
                    </a:lnTo>
                    <a:lnTo>
                      <a:pt x="10" y="26"/>
                    </a:lnTo>
                    <a:lnTo>
                      <a:pt x="4" y="36"/>
                    </a:lnTo>
                    <a:lnTo>
                      <a:pt x="2" y="46"/>
                    </a:lnTo>
                    <a:lnTo>
                      <a:pt x="0" y="58"/>
                    </a:lnTo>
                    <a:lnTo>
                      <a:pt x="0" y="230"/>
                    </a:lnTo>
                    <a:lnTo>
                      <a:pt x="0" y="230"/>
                    </a:lnTo>
                    <a:lnTo>
                      <a:pt x="2" y="242"/>
                    </a:lnTo>
                    <a:lnTo>
                      <a:pt x="4" y="252"/>
                    </a:lnTo>
                    <a:lnTo>
                      <a:pt x="10" y="262"/>
                    </a:lnTo>
                    <a:lnTo>
                      <a:pt x="16" y="270"/>
                    </a:lnTo>
                    <a:lnTo>
                      <a:pt x="24" y="278"/>
                    </a:lnTo>
                    <a:lnTo>
                      <a:pt x="34" y="282"/>
                    </a:lnTo>
                    <a:lnTo>
                      <a:pt x="44" y="286"/>
                    </a:lnTo>
                    <a:lnTo>
                      <a:pt x="56" y="286"/>
                    </a:lnTo>
                    <a:lnTo>
                      <a:pt x="288" y="286"/>
                    </a:lnTo>
                    <a:lnTo>
                      <a:pt x="288" y="286"/>
                    </a:lnTo>
                    <a:lnTo>
                      <a:pt x="300" y="286"/>
                    </a:lnTo>
                    <a:lnTo>
                      <a:pt x="310" y="282"/>
                    </a:lnTo>
                    <a:lnTo>
                      <a:pt x="320" y="278"/>
                    </a:lnTo>
                    <a:lnTo>
                      <a:pt x="328" y="270"/>
                    </a:lnTo>
                    <a:lnTo>
                      <a:pt x="334" y="262"/>
                    </a:lnTo>
                    <a:lnTo>
                      <a:pt x="340" y="252"/>
                    </a:lnTo>
                    <a:lnTo>
                      <a:pt x="344" y="242"/>
                    </a:lnTo>
                    <a:lnTo>
                      <a:pt x="344" y="230"/>
                    </a:lnTo>
                    <a:lnTo>
                      <a:pt x="344" y="58"/>
                    </a:lnTo>
                    <a:lnTo>
                      <a:pt x="344" y="58"/>
                    </a:lnTo>
                    <a:lnTo>
                      <a:pt x="344" y="46"/>
                    </a:lnTo>
                    <a:lnTo>
                      <a:pt x="340" y="36"/>
                    </a:lnTo>
                    <a:lnTo>
                      <a:pt x="334" y="26"/>
                    </a:lnTo>
                    <a:lnTo>
                      <a:pt x="328" y="18"/>
                    </a:lnTo>
                    <a:lnTo>
                      <a:pt x="320" y="10"/>
                    </a:lnTo>
                    <a:lnTo>
                      <a:pt x="310" y="6"/>
                    </a:lnTo>
                    <a:lnTo>
                      <a:pt x="300" y="2"/>
                    </a:lnTo>
                    <a:lnTo>
                      <a:pt x="288" y="0"/>
                    </a:lnTo>
                    <a:lnTo>
                      <a:pt x="288" y="0"/>
                    </a:lnTo>
                    <a:close/>
                    <a:moveTo>
                      <a:pt x="126" y="228"/>
                    </a:moveTo>
                    <a:lnTo>
                      <a:pt x="148" y="142"/>
                    </a:lnTo>
                    <a:lnTo>
                      <a:pt x="148" y="142"/>
                    </a:lnTo>
                    <a:lnTo>
                      <a:pt x="144" y="136"/>
                    </a:lnTo>
                    <a:lnTo>
                      <a:pt x="138" y="130"/>
                    </a:lnTo>
                    <a:lnTo>
                      <a:pt x="136" y="122"/>
                    </a:lnTo>
                    <a:lnTo>
                      <a:pt x="134" y="112"/>
                    </a:lnTo>
                    <a:lnTo>
                      <a:pt x="134" y="112"/>
                    </a:lnTo>
                    <a:lnTo>
                      <a:pt x="136" y="106"/>
                    </a:lnTo>
                    <a:lnTo>
                      <a:pt x="138" y="98"/>
                    </a:lnTo>
                    <a:lnTo>
                      <a:pt x="142" y="92"/>
                    </a:lnTo>
                    <a:lnTo>
                      <a:pt x="146" y="88"/>
                    </a:lnTo>
                    <a:lnTo>
                      <a:pt x="152" y="82"/>
                    </a:lnTo>
                    <a:lnTo>
                      <a:pt x="158" y="80"/>
                    </a:lnTo>
                    <a:lnTo>
                      <a:pt x="164" y="78"/>
                    </a:lnTo>
                    <a:lnTo>
                      <a:pt x="172" y="76"/>
                    </a:lnTo>
                    <a:lnTo>
                      <a:pt x="172" y="76"/>
                    </a:lnTo>
                    <a:lnTo>
                      <a:pt x="178" y="78"/>
                    </a:lnTo>
                    <a:lnTo>
                      <a:pt x="186" y="80"/>
                    </a:lnTo>
                    <a:lnTo>
                      <a:pt x="192" y="82"/>
                    </a:lnTo>
                    <a:lnTo>
                      <a:pt x="198" y="88"/>
                    </a:lnTo>
                    <a:lnTo>
                      <a:pt x="202" y="92"/>
                    </a:lnTo>
                    <a:lnTo>
                      <a:pt x="204" y="98"/>
                    </a:lnTo>
                    <a:lnTo>
                      <a:pt x="208" y="106"/>
                    </a:lnTo>
                    <a:lnTo>
                      <a:pt x="208" y="112"/>
                    </a:lnTo>
                    <a:lnTo>
                      <a:pt x="208" y="112"/>
                    </a:lnTo>
                    <a:lnTo>
                      <a:pt x="206" y="120"/>
                    </a:lnTo>
                    <a:lnTo>
                      <a:pt x="204" y="128"/>
                    </a:lnTo>
                    <a:lnTo>
                      <a:pt x="200" y="134"/>
                    </a:lnTo>
                    <a:lnTo>
                      <a:pt x="196" y="140"/>
                    </a:lnTo>
                    <a:lnTo>
                      <a:pt x="220" y="228"/>
                    </a:lnTo>
                    <a:lnTo>
                      <a:pt x="126" y="228"/>
                    </a:lnTo>
                    <a:close/>
                  </a:path>
                </a:pathLst>
              </a:custGeom>
              <a:solidFill>
                <a:srgbClr val="E31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005EB8"/>
                  </a:solidFill>
                </a:endParaRPr>
              </a:p>
            </p:txBody>
          </p:sp>
          <p:sp>
            <p:nvSpPr>
              <p:cNvPr id="46" name="Freeform 6"/>
              <p:cNvSpPr>
                <a:spLocks/>
              </p:cNvSpPr>
              <p:nvPr userDrawn="1"/>
            </p:nvSpPr>
            <p:spPr bwMode="auto">
              <a:xfrm>
                <a:off x="7961313" y="101600"/>
                <a:ext cx="260350" cy="88900"/>
              </a:xfrm>
              <a:custGeom>
                <a:avLst/>
                <a:gdLst>
                  <a:gd name="T0" fmla="*/ 20 w 164"/>
                  <a:gd name="T1" fmla="*/ 56 h 56"/>
                  <a:gd name="T2" fmla="*/ 20 w 164"/>
                  <a:gd name="T3" fmla="*/ 56 h 56"/>
                  <a:gd name="T4" fmla="*/ 22 w 164"/>
                  <a:gd name="T5" fmla="*/ 46 h 56"/>
                  <a:gd name="T6" fmla="*/ 26 w 164"/>
                  <a:gd name="T7" fmla="*/ 36 h 56"/>
                  <a:gd name="T8" fmla="*/ 30 w 164"/>
                  <a:gd name="T9" fmla="*/ 30 h 56"/>
                  <a:gd name="T10" fmla="*/ 36 w 164"/>
                  <a:gd name="T11" fmla="*/ 26 h 56"/>
                  <a:gd name="T12" fmla="*/ 42 w 164"/>
                  <a:gd name="T13" fmla="*/ 22 h 56"/>
                  <a:gd name="T14" fmla="*/ 54 w 164"/>
                  <a:gd name="T15" fmla="*/ 20 h 56"/>
                  <a:gd name="T16" fmla="*/ 82 w 164"/>
                  <a:gd name="T17" fmla="*/ 20 h 56"/>
                  <a:gd name="T18" fmla="*/ 82 w 164"/>
                  <a:gd name="T19" fmla="*/ 20 h 56"/>
                  <a:gd name="T20" fmla="*/ 112 w 164"/>
                  <a:gd name="T21" fmla="*/ 20 h 56"/>
                  <a:gd name="T22" fmla="*/ 122 w 164"/>
                  <a:gd name="T23" fmla="*/ 22 h 56"/>
                  <a:gd name="T24" fmla="*/ 130 w 164"/>
                  <a:gd name="T25" fmla="*/ 26 h 56"/>
                  <a:gd name="T26" fmla="*/ 136 w 164"/>
                  <a:gd name="T27" fmla="*/ 30 h 56"/>
                  <a:gd name="T28" fmla="*/ 140 w 164"/>
                  <a:gd name="T29" fmla="*/ 36 h 56"/>
                  <a:gd name="T30" fmla="*/ 142 w 164"/>
                  <a:gd name="T31" fmla="*/ 46 h 56"/>
                  <a:gd name="T32" fmla="*/ 144 w 164"/>
                  <a:gd name="T33" fmla="*/ 56 h 56"/>
                  <a:gd name="T34" fmla="*/ 164 w 164"/>
                  <a:gd name="T35" fmla="*/ 56 h 56"/>
                  <a:gd name="T36" fmla="*/ 164 w 164"/>
                  <a:gd name="T37" fmla="*/ 56 h 56"/>
                  <a:gd name="T38" fmla="*/ 162 w 164"/>
                  <a:gd name="T39" fmla="*/ 38 h 56"/>
                  <a:gd name="T40" fmla="*/ 156 w 164"/>
                  <a:gd name="T41" fmla="*/ 24 h 56"/>
                  <a:gd name="T42" fmla="*/ 148 w 164"/>
                  <a:gd name="T43" fmla="*/ 14 h 56"/>
                  <a:gd name="T44" fmla="*/ 138 w 164"/>
                  <a:gd name="T45" fmla="*/ 6 h 56"/>
                  <a:gd name="T46" fmla="*/ 126 w 164"/>
                  <a:gd name="T47" fmla="*/ 2 h 56"/>
                  <a:gd name="T48" fmla="*/ 112 w 164"/>
                  <a:gd name="T49" fmla="*/ 0 h 56"/>
                  <a:gd name="T50" fmla="*/ 82 w 164"/>
                  <a:gd name="T51" fmla="*/ 0 h 56"/>
                  <a:gd name="T52" fmla="*/ 82 w 164"/>
                  <a:gd name="T53" fmla="*/ 0 h 56"/>
                  <a:gd name="T54" fmla="*/ 52 w 164"/>
                  <a:gd name="T55" fmla="*/ 0 h 56"/>
                  <a:gd name="T56" fmla="*/ 38 w 164"/>
                  <a:gd name="T57" fmla="*/ 2 h 56"/>
                  <a:gd name="T58" fmla="*/ 26 w 164"/>
                  <a:gd name="T59" fmla="*/ 6 h 56"/>
                  <a:gd name="T60" fmla="*/ 16 w 164"/>
                  <a:gd name="T61" fmla="*/ 14 h 56"/>
                  <a:gd name="T62" fmla="*/ 8 w 164"/>
                  <a:gd name="T63" fmla="*/ 24 h 56"/>
                  <a:gd name="T64" fmla="*/ 2 w 164"/>
                  <a:gd name="T65" fmla="*/ 38 h 56"/>
                  <a:gd name="T66" fmla="*/ 0 w 164"/>
                  <a:gd name="T67" fmla="*/ 56 h 56"/>
                  <a:gd name="T68" fmla="*/ 20 w 164"/>
                  <a:gd name="T69" fmla="*/ 5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64" h="56">
                    <a:moveTo>
                      <a:pt x="20" y="56"/>
                    </a:moveTo>
                    <a:lnTo>
                      <a:pt x="20" y="56"/>
                    </a:lnTo>
                    <a:lnTo>
                      <a:pt x="22" y="46"/>
                    </a:lnTo>
                    <a:lnTo>
                      <a:pt x="26" y="36"/>
                    </a:lnTo>
                    <a:lnTo>
                      <a:pt x="30" y="30"/>
                    </a:lnTo>
                    <a:lnTo>
                      <a:pt x="36" y="26"/>
                    </a:lnTo>
                    <a:lnTo>
                      <a:pt x="42" y="22"/>
                    </a:lnTo>
                    <a:lnTo>
                      <a:pt x="54" y="20"/>
                    </a:lnTo>
                    <a:lnTo>
                      <a:pt x="82" y="20"/>
                    </a:lnTo>
                    <a:lnTo>
                      <a:pt x="82" y="20"/>
                    </a:lnTo>
                    <a:lnTo>
                      <a:pt x="112" y="20"/>
                    </a:lnTo>
                    <a:lnTo>
                      <a:pt x="122" y="22"/>
                    </a:lnTo>
                    <a:lnTo>
                      <a:pt x="130" y="26"/>
                    </a:lnTo>
                    <a:lnTo>
                      <a:pt x="136" y="30"/>
                    </a:lnTo>
                    <a:lnTo>
                      <a:pt x="140" y="36"/>
                    </a:lnTo>
                    <a:lnTo>
                      <a:pt x="142" y="46"/>
                    </a:lnTo>
                    <a:lnTo>
                      <a:pt x="144" y="56"/>
                    </a:lnTo>
                    <a:lnTo>
                      <a:pt x="164" y="56"/>
                    </a:lnTo>
                    <a:lnTo>
                      <a:pt x="164" y="56"/>
                    </a:lnTo>
                    <a:lnTo>
                      <a:pt x="162" y="38"/>
                    </a:lnTo>
                    <a:lnTo>
                      <a:pt x="156" y="24"/>
                    </a:lnTo>
                    <a:lnTo>
                      <a:pt x="148" y="14"/>
                    </a:lnTo>
                    <a:lnTo>
                      <a:pt x="138" y="6"/>
                    </a:lnTo>
                    <a:lnTo>
                      <a:pt x="126" y="2"/>
                    </a:lnTo>
                    <a:lnTo>
                      <a:pt x="112" y="0"/>
                    </a:lnTo>
                    <a:lnTo>
                      <a:pt x="82" y="0"/>
                    </a:lnTo>
                    <a:lnTo>
                      <a:pt x="82" y="0"/>
                    </a:lnTo>
                    <a:lnTo>
                      <a:pt x="52" y="0"/>
                    </a:lnTo>
                    <a:lnTo>
                      <a:pt x="38" y="2"/>
                    </a:lnTo>
                    <a:lnTo>
                      <a:pt x="26" y="6"/>
                    </a:lnTo>
                    <a:lnTo>
                      <a:pt x="16" y="14"/>
                    </a:lnTo>
                    <a:lnTo>
                      <a:pt x="8" y="24"/>
                    </a:lnTo>
                    <a:lnTo>
                      <a:pt x="2" y="38"/>
                    </a:lnTo>
                    <a:lnTo>
                      <a:pt x="0" y="56"/>
                    </a:lnTo>
                    <a:lnTo>
                      <a:pt x="20" y="56"/>
                    </a:lnTo>
                    <a:close/>
                  </a:path>
                </a:pathLst>
              </a:custGeom>
              <a:solidFill>
                <a:srgbClr val="E31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005EB8"/>
                  </a:solidFill>
                </a:endParaRPr>
              </a:p>
            </p:txBody>
          </p:sp>
        </p:grpSp>
        <p:sp>
          <p:nvSpPr>
            <p:cNvPr id="43" name="TextBox 42"/>
            <p:cNvSpPr txBox="1"/>
            <p:nvPr userDrawn="1"/>
          </p:nvSpPr>
          <p:spPr>
            <a:xfrm rot="16200000">
              <a:off x="8191736" y="232706"/>
              <a:ext cx="563729" cy="17081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510" dirty="0">
                  <a:solidFill>
                    <a:srgbClr val="FFFFFF">
                      <a:lumMod val="65000"/>
                    </a:srgbClr>
                  </a:solidFill>
                </a:rPr>
                <a:t>strictly</a:t>
              </a:r>
            </a:p>
          </p:txBody>
        </p:sp>
        <p:sp>
          <p:nvSpPr>
            <p:cNvPr id="44" name="TextBox 43"/>
            <p:cNvSpPr txBox="1"/>
            <p:nvPr userDrawn="1"/>
          </p:nvSpPr>
          <p:spPr>
            <a:xfrm>
              <a:off x="8410801" y="506408"/>
              <a:ext cx="851855" cy="18158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580" dirty="0">
                  <a:solidFill>
                    <a:srgbClr val="FF0000"/>
                  </a:solidFill>
                </a:rPr>
                <a:t>CONFIDENTIAL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75383094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40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>
  <p:cSld name="Title, Conten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64156" y="315009"/>
            <a:ext cx="9793764" cy="1080029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64155" y="1611044"/>
            <a:ext cx="4800865" cy="3888105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5857055" y="1611044"/>
            <a:ext cx="4800865" cy="1872051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5857055" y="3627098"/>
            <a:ext cx="4800865" cy="1872051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Rectangle 10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80014" y="6165178"/>
            <a:ext cx="2232402" cy="273007"/>
          </a:xfrm>
          <a:prstGeom prst="rect">
            <a:avLst/>
          </a:prstGeom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846FF1F-B9E7-452D-AF37-E6329D04F2AD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27132526"/>
      </p:ext>
    </p:extLst>
  </p:cSld>
  <p:clrMapOvr>
    <a:masterClrMapping/>
  </p:clrMapOvr>
</p:sldLayout>
</file>

<file path=ppt/slideLayouts/slideLayout14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562342" y="1152032"/>
            <a:ext cx="5102679" cy="4608124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5857054" y="1152032"/>
            <a:ext cx="5075914" cy="4608124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0"/>
          </p:nvPr>
        </p:nvSpPr>
        <p:spPr>
          <a:xfrm>
            <a:off x="80014" y="6165178"/>
            <a:ext cx="2232402" cy="273007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fld id="{E33308D7-80B0-416A-B89D-226054C38F58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9517712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4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 with photo 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ectangle 8"/>
          <p:cNvSpPr/>
          <p:nvPr userDrawn="1"/>
        </p:nvSpPr>
        <p:spPr>
          <a:xfrm>
            <a:off x="0" y="2"/>
            <a:ext cx="11520000" cy="6480000"/>
          </a:xfrm>
          <a:prstGeom prst="rect">
            <a:avLst/>
          </a:prstGeom>
          <a:ln w="12700">
            <a:solidFill>
              <a:schemeClr val="accent1"/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GB" sz="2000" dirty="0" err="1">
              <a:solidFill>
                <a:srgbClr val="FFFFFF"/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3038994" y="994738"/>
            <a:ext cx="4897737" cy="1803048"/>
          </a:xfrm>
        </p:spPr>
        <p:txBody>
          <a:bodyPr anchor="b" anchorCtr="0"/>
          <a:lstStyle>
            <a:lvl1pPr algn="r">
              <a:defRPr sz="3200">
                <a:solidFill>
                  <a:schemeClr val="bg1"/>
                </a:solidFill>
              </a:defRPr>
            </a:lvl1pPr>
          </a:lstStyle>
          <a:p>
            <a:r>
              <a:rPr lang="en-GB" dirty="0" smtClean="0"/>
              <a:t>Add your title here</a:t>
            </a:r>
            <a:endParaRPr lang="en-GB" dirty="0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GB" dirty="0" smtClean="0"/>
              <a:t>© 2014 Amadeus IT Group SA</a:t>
            </a:r>
            <a:endParaRPr lang="en-GB" dirty="0"/>
          </a:p>
        </p:txBody>
      </p:sp>
      <p:sp>
        <p:nvSpPr>
          <p:cNvPr id="8" name="Picture Placeholder 7"/>
          <p:cNvSpPr>
            <a:spLocks noGrp="1"/>
          </p:cNvSpPr>
          <p:nvPr>
            <p:ph type="pic" sz="quarter" idx="12"/>
          </p:nvPr>
        </p:nvSpPr>
        <p:spPr>
          <a:xfrm>
            <a:off x="8" y="2580830"/>
            <a:ext cx="7788307" cy="3898091"/>
          </a:xfrm>
          <a:custGeom>
            <a:avLst/>
            <a:gdLst>
              <a:gd name="connsiteX0" fmla="*/ 0 w 7788067"/>
              <a:gd name="connsiteY0" fmla="*/ 0 h 3898091"/>
              <a:gd name="connsiteX1" fmla="*/ 7788067 w 7788067"/>
              <a:gd name="connsiteY1" fmla="*/ 0 h 3898091"/>
              <a:gd name="connsiteX2" fmla="*/ 7788067 w 7788067"/>
              <a:gd name="connsiteY2" fmla="*/ 3898091 h 3898091"/>
              <a:gd name="connsiteX3" fmla="*/ 0 w 7788067"/>
              <a:gd name="connsiteY3" fmla="*/ 3898091 h 3898091"/>
              <a:gd name="connsiteX4" fmla="*/ 0 w 7788067"/>
              <a:gd name="connsiteY4" fmla="*/ 0 h 3898091"/>
              <a:gd name="connsiteX0" fmla="*/ 0 w 7788067"/>
              <a:gd name="connsiteY0" fmla="*/ 0 h 3898091"/>
              <a:gd name="connsiteX1" fmla="*/ 620994 w 7788067"/>
              <a:gd name="connsiteY1" fmla="*/ 438684 h 3898091"/>
              <a:gd name="connsiteX2" fmla="*/ 7788067 w 7788067"/>
              <a:gd name="connsiteY2" fmla="*/ 0 h 3898091"/>
              <a:gd name="connsiteX3" fmla="*/ 7788067 w 7788067"/>
              <a:gd name="connsiteY3" fmla="*/ 3898091 h 3898091"/>
              <a:gd name="connsiteX4" fmla="*/ 0 w 7788067"/>
              <a:gd name="connsiteY4" fmla="*/ 3898091 h 3898091"/>
              <a:gd name="connsiteX5" fmla="*/ 0 w 7788067"/>
              <a:gd name="connsiteY5" fmla="*/ 0 h 3898091"/>
              <a:gd name="connsiteX0" fmla="*/ 600045 w 8388112"/>
              <a:gd name="connsiteY0" fmla="*/ 161747 h 4059838"/>
              <a:gd name="connsiteX1" fmla="*/ 1221039 w 8388112"/>
              <a:gd name="connsiteY1" fmla="*/ 600431 h 4059838"/>
              <a:gd name="connsiteX2" fmla="*/ 8388112 w 8388112"/>
              <a:gd name="connsiteY2" fmla="*/ 161747 h 4059838"/>
              <a:gd name="connsiteX3" fmla="*/ 8388112 w 8388112"/>
              <a:gd name="connsiteY3" fmla="*/ 4059838 h 4059838"/>
              <a:gd name="connsiteX4" fmla="*/ 600045 w 8388112"/>
              <a:gd name="connsiteY4" fmla="*/ 4059838 h 4059838"/>
              <a:gd name="connsiteX5" fmla="*/ 600045 w 8388112"/>
              <a:gd name="connsiteY5" fmla="*/ 161747 h 4059838"/>
              <a:gd name="connsiteX0" fmla="*/ 601654 w 8389721"/>
              <a:gd name="connsiteY0" fmla="*/ 0 h 3898091"/>
              <a:gd name="connsiteX1" fmla="*/ 1222648 w 8389721"/>
              <a:gd name="connsiteY1" fmla="*/ 438684 h 3898091"/>
              <a:gd name="connsiteX2" fmla="*/ 8389721 w 8389721"/>
              <a:gd name="connsiteY2" fmla="*/ 0 h 3898091"/>
              <a:gd name="connsiteX3" fmla="*/ 8389721 w 8389721"/>
              <a:gd name="connsiteY3" fmla="*/ 3898091 h 3898091"/>
              <a:gd name="connsiteX4" fmla="*/ 601654 w 8389721"/>
              <a:gd name="connsiteY4" fmla="*/ 3898091 h 3898091"/>
              <a:gd name="connsiteX5" fmla="*/ 601654 w 8389721"/>
              <a:gd name="connsiteY5" fmla="*/ 0 h 3898091"/>
              <a:gd name="connsiteX0" fmla="*/ 0 w 7788067"/>
              <a:gd name="connsiteY0" fmla="*/ 0 h 3898091"/>
              <a:gd name="connsiteX1" fmla="*/ 620994 w 7788067"/>
              <a:gd name="connsiteY1" fmla="*/ 438684 h 3898091"/>
              <a:gd name="connsiteX2" fmla="*/ 7788067 w 7788067"/>
              <a:gd name="connsiteY2" fmla="*/ 0 h 3898091"/>
              <a:gd name="connsiteX3" fmla="*/ 7788067 w 7788067"/>
              <a:gd name="connsiteY3" fmla="*/ 3898091 h 3898091"/>
              <a:gd name="connsiteX4" fmla="*/ 0 w 7788067"/>
              <a:gd name="connsiteY4" fmla="*/ 3898091 h 3898091"/>
              <a:gd name="connsiteX5" fmla="*/ 0 w 7788067"/>
              <a:gd name="connsiteY5" fmla="*/ 0 h 3898091"/>
              <a:gd name="connsiteX0" fmla="*/ 0 w 7788067"/>
              <a:gd name="connsiteY0" fmla="*/ 0 h 3898091"/>
              <a:gd name="connsiteX1" fmla="*/ 620994 w 7788067"/>
              <a:gd name="connsiteY1" fmla="*/ 438684 h 3898091"/>
              <a:gd name="connsiteX2" fmla="*/ 7788067 w 7788067"/>
              <a:gd name="connsiteY2" fmla="*/ 0 h 3898091"/>
              <a:gd name="connsiteX3" fmla="*/ 7788067 w 7788067"/>
              <a:gd name="connsiteY3" fmla="*/ 3898091 h 3898091"/>
              <a:gd name="connsiteX4" fmla="*/ 0 w 7788067"/>
              <a:gd name="connsiteY4" fmla="*/ 3898091 h 3898091"/>
              <a:gd name="connsiteX5" fmla="*/ 0 w 7788067"/>
              <a:gd name="connsiteY5" fmla="*/ 0 h 3898091"/>
              <a:gd name="connsiteX0" fmla="*/ 0 w 7788067"/>
              <a:gd name="connsiteY0" fmla="*/ 0 h 3898091"/>
              <a:gd name="connsiteX1" fmla="*/ 635237 w 7788067"/>
              <a:gd name="connsiteY1" fmla="*/ 450079 h 3898091"/>
              <a:gd name="connsiteX2" fmla="*/ 7788067 w 7788067"/>
              <a:gd name="connsiteY2" fmla="*/ 0 h 3898091"/>
              <a:gd name="connsiteX3" fmla="*/ 7788067 w 7788067"/>
              <a:gd name="connsiteY3" fmla="*/ 3898091 h 3898091"/>
              <a:gd name="connsiteX4" fmla="*/ 0 w 7788067"/>
              <a:gd name="connsiteY4" fmla="*/ 3898091 h 3898091"/>
              <a:gd name="connsiteX5" fmla="*/ 0 w 7788067"/>
              <a:gd name="connsiteY5" fmla="*/ 0 h 3898091"/>
              <a:gd name="connsiteX0" fmla="*/ 0 w 7788067"/>
              <a:gd name="connsiteY0" fmla="*/ 0 h 3898091"/>
              <a:gd name="connsiteX1" fmla="*/ 635237 w 7788067"/>
              <a:gd name="connsiteY1" fmla="*/ 450079 h 3898091"/>
              <a:gd name="connsiteX2" fmla="*/ 7788067 w 7788067"/>
              <a:gd name="connsiteY2" fmla="*/ 0 h 3898091"/>
              <a:gd name="connsiteX3" fmla="*/ 7788067 w 7788067"/>
              <a:gd name="connsiteY3" fmla="*/ 3898091 h 3898091"/>
              <a:gd name="connsiteX4" fmla="*/ 0 w 7788067"/>
              <a:gd name="connsiteY4" fmla="*/ 3898091 h 3898091"/>
              <a:gd name="connsiteX5" fmla="*/ 0 w 7788067"/>
              <a:gd name="connsiteY5" fmla="*/ 0 h 3898091"/>
              <a:gd name="connsiteX0" fmla="*/ 0 w 7788067"/>
              <a:gd name="connsiteY0" fmla="*/ 0 h 3898091"/>
              <a:gd name="connsiteX1" fmla="*/ 635237 w 7788067"/>
              <a:gd name="connsiteY1" fmla="*/ 450079 h 3898091"/>
              <a:gd name="connsiteX2" fmla="*/ 7788067 w 7788067"/>
              <a:gd name="connsiteY2" fmla="*/ 0 h 3898091"/>
              <a:gd name="connsiteX3" fmla="*/ 7788067 w 7788067"/>
              <a:gd name="connsiteY3" fmla="*/ 3898091 h 3898091"/>
              <a:gd name="connsiteX4" fmla="*/ 0 w 7788067"/>
              <a:gd name="connsiteY4" fmla="*/ 3898091 h 3898091"/>
              <a:gd name="connsiteX5" fmla="*/ 0 w 7788067"/>
              <a:gd name="connsiteY5" fmla="*/ 0 h 3898091"/>
              <a:gd name="connsiteX0" fmla="*/ 0 w 7788067"/>
              <a:gd name="connsiteY0" fmla="*/ 182261 h 4080352"/>
              <a:gd name="connsiteX1" fmla="*/ 635237 w 7788067"/>
              <a:gd name="connsiteY1" fmla="*/ 632340 h 4080352"/>
              <a:gd name="connsiteX2" fmla="*/ 1804989 w 7788067"/>
              <a:gd name="connsiteY2" fmla="*/ 639906 h 4080352"/>
              <a:gd name="connsiteX3" fmla="*/ 7788067 w 7788067"/>
              <a:gd name="connsiteY3" fmla="*/ 182261 h 4080352"/>
              <a:gd name="connsiteX4" fmla="*/ 7788067 w 7788067"/>
              <a:gd name="connsiteY4" fmla="*/ 4080352 h 4080352"/>
              <a:gd name="connsiteX5" fmla="*/ 0 w 7788067"/>
              <a:gd name="connsiteY5" fmla="*/ 4080352 h 4080352"/>
              <a:gd name="connsiteX6" fmla="*/ 0 w 7788067"/>
              <a:gd name="connsiteY6" fmla="*/ 182261 h 4080352"/>
              <a:gd name="connsiteX0" fmla="*/ 0 w 7788067"/>
              <a:gd name="connsiteY0" fmla="*/ 155932 h 4054023"/>
              <a:gd name="connsiteX1" fmla="*/ 635237 w 7788067"/>
              <a:gd name="connsiteY1" fmla="*/ 606011 h 4054023"/>
              <a:gd name="connsiteX2" fmla="*/ 1885952 w 7788067"/>
              <a:gd name="connsiteY2" fmla="*/ 844558 h 4054023"/>
              <a:gd name="connsiteX3" fmla="*/ 7788067 w 7788067"/>
              <a:gd name="connsiteY3" fmla="*/ 155932 h 4054023"/>
              <a:gd name="connsiteX4" fmla="*/ 7788067 w 7788067"/>
              <a:gd name="connsiteY4" fmla="*/ 4054023 h 4054023"/>
              <a:gd name="connsiteX5" fmla="*/ 0 w 7788067"/>
              <a:gd name="connsiteY5" fmla="*/ 4054023 h 4054023"/>
              <a:gd name="connsiteX6" fmla="*/ 0 w 7788067"/>
              <a:gd name="connsiteY6" fmla="*/ 155932 h 4054023"/>
              <a:gd name="connsiteX0" fmla="*/ 0 w 7788067"/>
              <a:gd name="connsiteY0" fmla="*/ 155932 h 4054023"/>
              <a:gd name="connsiteX1" fmla="*/ 635237 w 7788067"/>
              <a:gd name="connsiteY1" fmla="*/ 606011 h 4054023"/>
              <a:gd name="connsiteX2" fmla="*/ 1885952 w 7788067"/>
              <a:gd name="connsiteY2" fmla="*/ 844558 h 4054023"/>
              <a:gd name="connsiteX3" fmla="*/ 7788067 w 7788067"/>
              <a:gd name="connsiteY3" fmla="*/ 155932 h 4054023"/>
              <a:gd name="connsiteX4" fmla="*/ 7788067 w 7788067"/>
              <a:gd name="connsiteY4" fmla="*/ 4054023 h 4054023"/>
              <a:gd name="connsiteX5" fmla="*/ 0 w 7788067"/>
              <a:gd name="connsiteY5" fmla="*/ 4054023 h 4054023"/>
              <a:gd name="connsiteX6" fmla="*/ 0 w 7788067"/>
              <a:gd name="connsiteY6" fmla="*/ 155932 h 4054023"/>
              <a:gd name="connsiteX0" fmla="*/ 0 w 7788067"/>
              <a:gd name="connsiteY0" fmla="*/ 189681 h 4087772"/>
              <a:gd name="connsiteX1" fmla="*/ 635237 w 7788067"/>
              <a:gd name="connsiteY1" fmla="*/ 639760 h 4087772"/>
              <a:gd name="connsiteX2" fmla="*/ 1885952 w 7788067"/>
              <a:gd name="connsiteY2" fmla="*/ 878307 h 4087772"/>
              <a:gd name="connsiteX3" fmla="*/ 3278982 w 7788067"/>
              <a:gd name="connsiteY3" fmla="*/ 635420 h 4087772"/>
              <a:gd name="connsiteX4" fmla="*/ 7788067 w 7788067"/>
              <a:gd name="connsiteY4" fmla="*/ 189681 h 4087772"/>
              <a:gd name="connsiteX5" fmla="*/ 7788067 w 7788067"/>
              <a:gd name="connsiteY5" fmla="*/ 4087772 h 4087772"/>
              <a:gd name="connsiteX6" fmla="*/ 0 w 7788067"/>
              <a:gd name="connsiteY6" fmla="*/ 4087772 h 4087772"/>
              <a:gd name="connsiteX7" fmla="*/ 0 w 7788067"/>
              <a:gd name="connsiteY7" fmla="*/ 189681 h 4087772"/>
              <a:gd name="connsiteX0" fmla="*/ 0 w 7788067"/>
              <a:gd name="connsiteY0" fmla="*/ 162087 h 4060178"/>
              <a:gd name="connsiteX1" fmla="*/ 635237 w 7788067"/>
              <a:gd name="connsiteY1" fmla="*/ 612166 h 4060178"/>
              <a:gd name="connsiteX2" fmla="*/ 1885952 w 7788067"/>
              <a:gd name="connsiteY2" fmla="*/ 850713 h 4060178"/>
              <a:gd name="connsiteX3" fmla="*/ 3338513 w 7788067"/>
              <a:gd name="connsiteY3" fmla="*/ 834044 h 4060178"/>
              <a:gd name="connsiteX4" fmla="*/ 7788067 w 7788067"/>
              <a:gd name="connsiteY4" fmla="*/ 162087 h 4060178"/>
              <a:gd name="connsiteX5" fmla="*/ 7788067 w 7788067"/>
              <a:gd name="connsiteY5" fmla="*/ 4060178 h 4060178"/>
              <a:gd name="connsiteX6" fmla="*/ 0 w 7788067"/>
              <a:gd name="connsiteY6" fmla="*/ 4060178 h 4060178"/>
              <a:gd name="connsiteX7" fmla="*/ 0 w 7788067"/>
              <a:gd name="connsiteY7" fmla="*/ 162087 h 4060178"/>
              <a:gd name="connsiteX0" fmla="*/ 0 w 7788067"/>
              <a:gd name="connsiteY0" fmla="*/ 162087 h 4060178"/>
              <a:gd name="connsiteX1" fmla="*/ 635237 w 7788067"/>
              <a:gd name="connsiteY1" fmla="*/ 612166 h 4060178"/>
              <a:gd name="connsiteX2" fmla="*/ 1885952 w 7788067"/>
              <a:gd name="connsiteY2" fmla="*/ 850713 h 4060178"/>
              <a:gd name="connsiteX3" fmla="*/ 3338513 w 7788067"/>
              <a:gd name="connsiteY3" fmla="*/ 834044 h 4060178"/>
              <a:gd name="connsiteX4" fmla="*/ 7788067 w 7788067"/>
              <a:gd name="connsiteY4" fmla="*/ 162087 h 4060178"/>
              <a:gd name="connsiteX5" fmla="*/ 7788067 w 7788067"/>
              <a:gd name="connsiteY5" fmla="*/ 4060178 h 4060178"/>
              <a:gd name="connsiteX6" fmla="*/ 0 w 7788067"/>
              <a:gd name="connsiteY6" fmla="*/ 4060178 h 4060178"/>
              <a:gd name="connsiteX7" fmla="*/ 0 w 7788067"/>
              <a:gd name="connsiteY7" fmla="*/ 162087 h 4060178"/>
              <a:gd name="connsiteX0" fmla="*/ 0 w 7788067"/>
              <a:gd name="connsiteY0" fmla="*/ 162087 h 4060178"/>
              <a:gd name="connsiteX1" fmla="*/ 635237 w 7788067"/>
              <a:gd name="connsiteY1" fmla="*/ 612166 h 4060178"/>
              <a:gd name="connsiteX2" fmla="*/ 1885952 w 7788067"/>
              <a:gd name="connsiteY2" fmla="*/ 850713 h 4060178"/>
              <a:gd name="connsiteX3" fmla="*/ 3338513 w 7788067"/>
              <a:gd name="connsiteY3" fmla="*/ 834044 h 4060178"/>
              <a:gd name="connsiteX4" fmla="*/ 7788067 w 7788067"/>
              <a:gd name="connsiteY4" fmla="*/ 162087 h 4060178"/>
              <a:gd name="connsiteX5" fmla="*/ 7788067 w 7788067"/>
              <a:gd name="connsiteY5" fmla="*/ 4060178 h 4060178"/>
              <a:gd name="connsiteX6" fmla="*/ 0 w 7788067"/>
              <a:gd name="connsiteY6" fmla="*/ 4060178 h 4060178"/>
              <a:gd name="connsiteX7" fmla="*/ 0 w 7788067"/>
              <a:gd name="connsiteY7" fmla="*/ 162087 h 4060178"/>
              <a:gd name="connsiteX0" fmla="*/ 0 w 7788067"/>
              <a:gd name="connsiteY0" fmla="*/ 162087 h 4060178"/>
              <a:gd name="connsiteX1" fmla="*/ 635237 w 7788067"/>
              <a:gd name="connsiteY1" fmla="*/ 612166 h 4060178"/>
              <a:gd name="connsiteX2" fmla="*/ 1885952 w 7788067"/>
              <a:gd name="connsiteY2" fmla="*/ 850713 h 4060178"/>
              <a:gd name="connsiteX3" fmla="*/ 3338513 w 7788067"/>
              <a:gd name="connsiteY3" fmla="*/ 834044 h 4060178"/>
              <a:gd name="connsiteX4" fmla="*/ 7788067 w 7788067"/>
              <a:gd name="connsiteY4" fmla="*/ 162087 h 4060178"/>
              <a:gd name="connsiteX5" fmla="*/ 7788067 w 7788067"/>
              <a:gd name="connsiteY5" fmla="*/ 4060178 h 4060178"/>
              <a:gd name="connsiteX6" fmla="*/ 0 w 7788067"/>
              <a:gd name="connsiteY6" fmla="*/ 4060178 h 4060178"/>
              <a:gd name="connsiteX7" fmla="*/ 0 w 7788067"/>
              <a:gd name="connsiteY7" fmla="*/ 162087 h 4060178"/>
              <a:gd name="connsiteX0" fmla="*/ 0 w 7788067"/>
              <a:gd name="connsiteY0" fmla="*/ 162087 h 4060178"/>
              <a:gd name="connsiteX1" fmla="*/ 635237 w 7788067"/>
              <a:gd name="connsiteY1" fmla="*/ 612166 h 4060178"/>
              <a:gd name="connsiteX2" fmla="*/ 1885952 w 7788067"/>
              <a:gd name="connsiteY2" fmla="*/ 850713 h 4060178"/>
              <a:gd name="connsiteX3" fmla="*/ 3338513 w 7788067"/>
              <a:gd name="connsiteY3" fmla="*/ 834044 h 4060178"/>
              <a:gd name="connsiteX4" fmla="*/ 7788067 w 7788067"/>
              <a:gd name="connsiteY4" fmla="*/ 162087 h 4060178"/>
              <a:gd name="connsiteX5" fmla="*/ 7788067 w 7788067"/>
              <a:gd name="connsiteY5" fmla="*/ 4060178 h 4060178"/>
              <a:gd name="connsiteX6" fmla="*/ 0 w 7788067"/>
              <a:gd name="connsiteY6" fmla="*/ 4060178 h 4060178"/>
              <a:gd name="connsiteX7" fmla="*/ 0 w 7788067"/>
              <a:gd name="connsiteY7" fmla="*/ 162087 h 4060178"/>
              <a:gd name="connsiteX0" fmla="*/ 0 w 7788067"/>
              <a:gd name="connsiteY0" fmla="*/ 162087 h 4060178"/>
              <a:gd name="connsiteX1" fmla="*/ 635237 w 7788067"/>
              <a:gd name="connsiteY1" fmla="*/ 612166 h 4060178"/>
              <a:gd name="connsiteX2" fmla="*/ 1885952 w 7788067"/>
              <a:gd name="connsiteY2" fmla="*/ 850713 h 4060178"/>
              <a:gd name="connsiteX3" fmla="*/ 3338513 w 7788067"/>
              <a:gd name="connsiteY3" fmla="*/ 834044 h 4060178"/>
              <a:gd name="connsiteX4" fmla="*/ 7788067 w 7788067"/>
              <a:gd name="connsiteY4" fmla="*/ 162087 h 4060178"/>
              <a:gd name="connsiteX5" fmla="*/ 7788067 w 7788067"/>
              <a:gd name="connsiteY5" fmla="*/ 4060178 h 4060178"/>
              <a:gd name="connsiteX6" fmla="*/ 0 w 7788067"/>
              <a:gd name="connsiteY6" fmla="*/ 4060178 h 4060178"/>
              <a:gd name="connsiteX7" fmla="*/ 0 w 7788067"/>
              <a:gd name="connsiteY7" fmla="*/ 162087 h 4060178"/>
              <a:gd name="connsiteX0" fmla="*/ 0 w 7788067"/>
              <a:gd name="connsiteY0" fmla="*/ 162087 h 4060178"/>
              <a:gd name="connsiteX1" fmla="*/ 635237 w 7788067"/>
              <a:gd name="connsiteY1" fmla="*/ 612166 h 4060178"/>
              <a:gd name="connsiteX2" fmla="*/ 1885952 w 7788067"/>
              <a:gd name="connsiteY2" fmla="*/ 850713 h 4060178"/>
              <a:gd name="connsiteX3" fmla="*/ 3338513 w 7788067"/>
              <a:gd name="connsiteY3" fmla="*/ 834044 h 4060178"/>
              <a:gd name="connsiteX4" fmla="*/ 7788067 w 7788067"/>
              <a:gd name="connsiteY4" fmla="*/ 162087 h 4060178"/>
              <a:gd name="connsiteX5" fmla="*/ 7788067 w 7788067"/>
              <a:gd name="connsiteY5" fmla="*/ 4060178 h 4060178"/>
              <a:gd name="connsiteX6" fmla="*/ 0 w 7788067"/>
              <a:gd name="connsiteY6" fmla="*/ 4060178 h 4060178"/>
              <a:gd name="connsiteX7" fmla="*/ 0 w 7788067"/>
              <a:gd name="connsiteY7" fmla="*/ 162087 h 4060178"/>
              <a:gd name="connsiteX0" fmla="*/ 0 w 7788067"/>
              <a:gd name="connsiteY0" fmla="*/ 202873 h 4100964"/>
              <a:gd name="connsiteX1" fmla="*/ 635237 w 7788067"/>
              <a:gd name="connsiteY1" fmla="*/ 652952 h 4100964"/>
              <a:gd name="connsiteX2" fmla="*/ 1885952 w 7788067"/>
              <a:gd name="connsiteY2" fmla="*/ 891499 h 4100964"/>
              <a:gd name="connsiteX3" fmla="*/ 3338513 w 7788067"/>
              <a:gd name="connsiteY3" fmla="*/ 874830 h 4100964"/>
              <a:gd name="connsiteX4" fmla="*/ 4531520 w 7788067"/>
              <a:gd name="connsiteY4" fmla="*/ 586699 h 4100964"/>
              <a:gd name="connsiteX5" fmla="*/ 7788067 w 7788067"/>
              <a:gd name="connsiteY5" fmla="*/ 202873 h 4100964"/>
              <a:gd name="connsiteX6" fmla="*/ 7788067 w 7788067"/>
              <a:gd name="connsiteY6" fmla="*/ 4100964 h 4100964"/>
              <a:gd name="connsiteX7" fmla="*/ 0 w 7788067"/>
              <a:gd name="connsiteY7" fmla="*/ 4100964 h 4100964"/>
              <a:gd name="connsiteX8" fmla="*/ 0 w 7788067"/>
              <a:gd name="connsiteY8" fmla="*/ 202873 h 4100964"/>
              <a:gd name="connsiteX0" fmla="*/ 0 w 7788067"/>
              <a:gd name="connsiteY0" fmla="*/ 175071 h 4073162"/>
              <a:gd name="connsiteX1" fmla="*/ 635237 w 7788067"/>
              <a:gd name="connsiteY1" fmla="*/ 625150 h 4073162"/>
              <a:gd name="connsiteX2" fmla="*/ 1885952 w 7788067"/>
              <a:gd name="connsiteY2" fmla="*/ 863697 h 4073162"/>
              <a:gd name="connsiteX3" fmla="*/ 3338513 w 7788067"/>
              <a:gd name="connsiteY3" fmla="*/ 847028 h 4073162"/>
              <a:gd name="connsiteX4" fmla="*/ 4781552 w 7788067"/>
              <a:gd name="connsiteY4" fmla="*/ 763685 h 4073162"/>
              <a:gd name="connsiteX5" fmla="*/ 7788067 w 7788067"/>
              <a:gd name="connsiteY5" fmla="*/ 175071 h 4073162"/>
              <a:gd name="connsiteX6" fmla="*/ 7788067 w 7788067"/>
              <a:gd name="connsiteY6" fmla="*/ 4073162 h 4073162"/>
              <a:gd name="connsiteX7" fmla="*/ 0 w 7788067"/>
              <a:gd name="connsiteY7" fmla="*/ 4073162 h 4073162"/>
              <a:gd name="connsiteX8" fmla="*/ 0 w 7788067"/>
              <a:gd name="connsiteY8" fmla="*/ 175071 h 4073162"/>
              <a:gd name="connsiteX0" fmla="*/ 0 w 7788067"/>
              <a:gd name="connsiteY0" fmla="*/ 175071 h 4073162"/>
              <a:gd name="connsiteX1" fmla="*/ 635237 w 7788067"/>
              <a:gd name="connsiteY1" fmla="*/ 625150 h 4073162"/>
              <a:gd name="connsiteX2" fmla="*/ 1885952 w 7788067"/>
              <a:gd name="connsiteY2" fmla="*/ 863697 h 4073162"/>
              <a:gd name="connsiteX3" fmla="*/ 3338513 w 7788067"/>
              <a:gd name="connsiteY3" fmla="*/ 847028 h 4073162"/>
              <a:gd name="connsiteX4" fmla="*/ 4781552 w 7788067"/>
              <a:gd name="connsiteY4" fmla="*/ 763685 h 4073162"/>
              <a:gd name="connsiteX5" fmla="*/ 7788067 w 7788067"/>
              <a:gd name="connsiteY5" fmla="*/ 175071 h 4073162"/>
              <a:gd name="connsiteX6" fmla="*/ 7788067 w 7788067"/>
              <a:gd name="connsiteY6" fmla="*/ 4073162 h 4073162"/>
              <a:gd name="connsiteX7" fmla="*/ 0 w 7788067"/>
              <a:gd name="connsiteY7" fmla="*/ 4073162 h 4073162"/>
              <a:gd name="connsiteX8" fmla="*/ 0 w 7788067"/>
              <a:gd name="connsiteY8" fmla="*/ 175071 h 4073162"/>
              <a:gd name="connsiteX0" fmla="*/ 0 w 7788067"/>
              <a:gd name="connsiteY0" fmla="*/ 175071 h 4073162"/>
              <a:gd name="connsiteX1" fmla="*/ 635237 w 7788067"/>
              <a:gd name="connsiteY1" fmla="*/ 625150 h 4073162"/>
              <a:gd name="connsiteX2" fmla="*/ 1885952 w 7788067"/>
              <a:gd name="connsiteY2" fmla="*/ 863697 h 4073162"/>
              <a:gd name="connsiteX3" fmla="*/ 3338513 w 7788067"/>
              <a:gd name="connsiteY3" fmla="*/ 847028 h 4073162"/>
              <a:gd name="connsiteX4" fmla="*/ 4781552 w 7788067"/>
              <a:gd name="connsiteY4" fmla="*/ 763685 h 4073162"/>
              <a:gd name="connsiteX5" fmla="*/ 7788067 w 7788067"/>
              <a:gd name="connsiteY5" fmla="*/ 175071 h 4073162"/>
              <a:gd name="connsiteX6" fmla="*/ 7788067 w 7788067"/>
              <a:gd name="connsiteY6" fmla="*/ 4073162 h 4073162"/>
              <a:gd name="connsiteX7" fmla="*/ 0 w 7788067"/>
              <a:gd name="connsiteY7" fmla="*/ 4073162 h 4073162"/>
              <a:gd name="connsiteX8" fmla="*/ 0 w 7788067"/>
              <a:gd name="connsiteY8" fmla="*/ 175071 h 4073162"/>
              <a:gd name="connsiteX0" fmla="*/ 0 w 7788067"/>
              <a:gd name="connsiteY0" fmla="*/ 175071 h 4073162"/>
              <a:gd name="connsiteX1" fmla="*/ 635237 w 7788067"/>
              <a:gd name="connsiteY1" fmla="*/ 625150 h 4073162"/>
              <a:gd name="connsiteX2" fmla="*/ 1885952 w 7788067"/>
              <a:gd name="connsiteY2" fmla="*/ 863697 h 4073162"/>
              <a:gd name="connsiteX3" fmla="*/ 3338513 w 7788067"/>
              <a:gd name="connsiteY3" fmla="*/ 847028 h 4073162"/>
              <a:gd name="connsiteX4" fmla="*/ 4781552 w 7788067"/>
              <a:gd name="connsiteY4" fmla="*/ 763685 h 4073162"/>
              <a:gd name="connsiteX5" fmla="*/ 7788067 w 7788067"/>
              <a:gd name="connsiteY5" fmla="*/ 175071 h 4073162"/>
              <a:gd name="connsiteX6" fmla="*/ 7788067 w 7788067"/>
              <a:gd name="connsiteY6" fmla="*/ 4073162 h 4073162"/>
              <a:gd name="connsiteX7" fmla="*/ 0 w 7788067"/>
              <a:gd name="connsiteY7" fmla="*/ 4073162 h 4073162"/>
              <a:gd name="connsiteX8" fmla="*/ 0 w 7788067"/>
              <a:gd name="connsiteY8" fmla="*/ 175071 h 4073162"/>
              <a:gd name="connsiteX0" fmla="*/ 0 w 7788067"/>
              <a:gd name="connsiteY0" fmla="*/ 289790 h 4187881"/>
              <a:gd name="connsiteX1" fmla="*/ 635237 w 7788067"/>
              <a:gd name="connsiteY1" fmla="*/ 739869 h 4187881"/>
              <a:gd name="connsiteX2" fmla="*/ 1885952 w 7788067"/>
              <a:gd name="connsiteY2" fmla="*/ 978416 h 4187881"/>
              <a:gd name="connsiteX3" fmla="*/ 3338513 w 7788067"/>
              <a:gd name="connsiteY3" fmla="*/ 961747 h 4187881"/>
              <a:gd name="connsiteX4" fmla="*/ 4781552 w 7788067"/>
              <a:gd name="connsiteY4" fmla="*/ 878404 h 4187881"/>
              <a:gd name="connsiteX5" fmla="*/ 6279357 w 7788067"/>
              <a:gd name="connsiteY5" fmla="*/ 352148 h 4187881"/>
              <a:gd name="connsiteX6" fmla="*/ 7788067 w 7788067"/>
              <a:gd name="connsiteY6" fmla="*/ 289790 h 4187881"/>
              <a:gd name="connsiteX7" fmla="*/ 7788067 w 7788067"/>
              <a:gd name="connsiteY7" fmla="*/ 4187881 h 4187881"/>
              <a:gd name="connsiteX8" fmla="*/ 0 w 7788067"/>
              <a:gd name="connsiteY8" fmla="*/ 4187881 h 4187881"/>
              <a:gd name="connsiteX9" fmla="*/ 0 w 7788067"/>
              <a:gd name="connsiteY9" fmla="*/ 289790 h 4187881"/>
              <a:gd name="connsiteX0" fmla="*/ 0 w 7788067"/>
              <a:gd name="connsiteY0" fmla="*/ 171293 h 4069384"/>
              <a:gd name="connsiteX1" fmla="*/ 635237 w 7788067"/>
              <a:gd name="connsiteY1" fmla="*/ 621372 h 4069384"/>
              <a:gd name="connsiteX2" fmla="*/ 1885952 w 7788067"/>
              <a:gd name="connsiteY2" fmla="*/ 859919 h 4069384"/>
              <a:gd name="connsiteX3" fmla="*/ 3338513 w 7788067"/>
              <a:gd name="connsiteY3" fmla="*/ 843250 h 4069384"/>
              <a:gd name="connsiteX4" fmla="*/ 4781552 w 7788067"/>
              <a:gd name="connsiteY4" fmla="*/ 759907 h 4069384"/>
              <a:gd name="connsiteX5" fmla="*/ 6281738 w 7788067"/>
              <a:gd name="connsiteY5" fmla="*/ 978982 h 4069384"/>
              <a:gd name="connsiteX6" fmla="*/ 7788067 w 7788067"/>
              <a:gd name="connsiteY6" fmla="*/ 171293 h 4069384"/>
              <a:gd name="connsiteX7" fmla="*/ 7788067 w 7788067"/>
              <a:gd name="connsiteY7" fmla="*/ 4069384 h 4069384"/>
              <a:gd name="connsiteX8" fmla="*/ 0 w 7788067"/>
              <a:gd name="connsiteY8" fmla="*/ 4069384 h 4069384"/>
              <a:gd name="connsiteX9" fmla="*/ 0 w 7788067"/>
              <a:gd name="connsiteY9" fmla="*/ 171293 h 4069384"/>
              <a:gd name="connsiteX0" fmla="*/ 0 w 7788067"/>
              <a:gd name="connsiteY0" fmla="*/ 171293 h 4069384"/>
              <a:gd name="connsiteX1" fmla="*/ 635237 w 7788067"/>
              <a:gd name="connsiteY1" fmla="*/ 621372 h 4069384"/>
              <a:gd name="connsiteX2" fmla="*/ 1885952 w 7788067"/>
              <a:gd name="connsiteY2" fmla="*/ 859919 h 4069384"/>
              <a:gd name="connsiteX3" fmla="*/ 3338513 w 7788067"/>
              <a:gd name="connsiteY3" fmla="*/ 843250 h 4069384"/>
              <a:gd name="connsiteX4" fmla="*/ 4781552 w 7788067"/>
              <a:gd name="connsiteY4" fmla="*/ 759907 h 4069384"/>
              <a:gd name="connsiteX5" fmla="*/ 6281738 w 7788067"/>
              <a:gd name="connsiteY5" fmla="*/ 978982 h 4069384"/>
              <a:gd name="connsiteX6" fmla="*/ 7788067 w 7788067"/>
              <a:gd name="connsiteY6" fmla="*/ 171293 h 4069384"/>
              <a:gd name="connsiteX7" fmla="*/ 7788067 w 7788067"/>
              <a:gd name="connsiteY7" fmla="*/ 4069384 h 4069384"/>
              <a:gd name="connsiteX8" fmla="*/ 0 w 7788067"/>
              <a:gd name="connsiteY8" fmla="*/ 4069384 h 4069384"/>
              <a:gd name="connsiteX9" fmla="*/ 0 w 7788067"/>
              <a:gd name="connsiteY9" fmla="*/ 171293 h 4069384"/>
              <a:gd name="connsiteX0" fmla="*/ 0 w 7788067"/>
              <a:gd name="connsiteY0" fmla="*/ 171293 h 4069384"/>
              <a:gd name="connsiteX1" fmla="*/ 635237 w 7788067"/>
              <a:gd name="connsiteY1" fmla="*/ 621372 h 4069384"/>
              <a:gd name="connsiteX2" fmla="*/ 1885952 w 7788067"/>
              <a:gd name="connsiteY2" fmla="*/ 859919 h 4069384"/>
              <a:gd name="connsiteX3" fmla="*/ 3338513 w 7788067"/>
              <a:gd name="connsiteY3" fmla="*/ 843250 h 4069384"/>
              <a:gd name="connsiteX4" fmla="*/ 4781552 w 7788067"/>
              <a:gd name="connsiteY4" fmla="*/ 759907 h 4069384"/>
              <a:gd name="connsiteX5" fmla="*/ 6281738 w 7788067"/>
              <a:gd name="connsiteY5" fmla="*/ 978982 h 4069384"/>
              <a:gd name="connsiteX6" fmla="*/ 7788067 w 7788067"/>
              <a:gd name="connsiteY6" fmla="*/ 171293 h 4069384"/>
              <a:gd name="connsiteX7" fmla="*/ 7788067 w 7788067"/>
              <a:gd name="connsiteY7" fmla="*/ 4069384 h 4069384"/>
              <a:gd name="connsiteX8" fmla="*/ 0 w 7788067"/>
              <a:gd name="connsiteY8" fmla="*/ 4069384 h 4069384"/>
              <a:gd name="connsiteX9" fmla="*/ 0 w 7788067"/>
              <a:gd name="connsiteY9" fmla="*/ 171293 h 4069384"/>
              <a:gd name="connsiteX0" fmla="*/ 0 w 7788067"/>
              <a:gd name="connsiteY0" fmla="*/ 171293 h 4069384"/>
              <a:gd name="connsiteX1" fmla="*/ 635237 w 7788067"/>
              <a:gd name="connsiteY1" fmla="*/ 621372 h 4069384"/>
              <a:gd name="connsiteX2" fmla="*/ 1885952 w 7788067"/>
              <a:gd name="connsiteY2" fmla="*/ 859919 h 4069384"/>
              <a:gd name="connsiteX3" fmla="*/ 3338513 w 7788067"/>
              <a:gd name="connsiteY3" fmla="*/ 843250 h 4069384"/>
              <a:gd name="connsiteX4" fmla="*/ 4781552 w 7788067"/>
              <a:gd name="connsiteY4" fmla="*/ 759907 h 4069384"/>
              <a:gd name="connsiteX5" fmla="*/ 6288882 w 7788067"/>
              <a:gd name="connsiteY5" fmla="*/ 978982 h 4069384"/>
              <a:gd name="connsiteX6" fmla="*/ 7788067 w 7788067"/>
              <a:gd name="connsiteY6" fmla="*/ 171293 h 4069384"/>
              <a:gd name="connsiteX7" fmla="*/ 7788067 w 7788067"/>
              <a:gd name="connsiteY7" fmla="*/ 4069384 h 4069384"/>
              <a:gd name="connsiteX8" fmla="*/ 0 w 7788067"/>
              <a:gd name="connsiteY8" fmla="*/ 4069384 h 4069384"/>
              <a:gd name="connsiteX9" fmla="*/ 0 w 7788067"/>
              <a:gd name="connsiteY9" fmla="*/ 171293 h 4069384"/>
              <a:gd name="connsiteX0" fmla="*/ 0 w 7788067"/>
              <a:gd name="connsiteY0" fmla="*/ 171293 h 4069384"/>
              <a:gd name="connsiteX1" fmla="*/ 635237 w 7788067"/>
              <a:gd name="connsiteY1" fmla="*/ 621372 h 4069384"/>
              <a:gd name="connsiteX2" fmla="*/ 1885952 w 7788067"/>
              <a:gd name="connsiteY2" fmla="*/ 859919 h 4069384"/>
              <a:gd name="connsiteX3" fmla="*/ 3338513 w 7788067"/>
              <a:gd name="connsiteY3" fmla="*/ 843250 h 4069384"/>
              <a:gd name="connsiteX4" fmla="*/ 4781552 w 7788067"/>
              <a:gd name="connsiteY4" fmla="*/ 759907 h 4069384"/>
              <a:gd name="connsiteX5" fmla="*/ 6288882 w 7788067"/>
              <a:gd name="connsiteY5" fmla="*/ 978982 h 4069384"/>
              <a:gd name="connsiteX6" fmla="*/ 7788067 w 7788067"/>
              <a:gd name="connsiteY6" fmla="*/ 171293 h 4069384"/>
              <a:gd name="connsiteX7" fmla="*/ 7788067 w 7788067"/>
              <a:gd name="connsiteY7" fmla="*/ 4069384 h 4069384"/>
              <a:gd name="connsiteX8" fmla="*/ 0 w 7788067"/>
              <a:gd name="connsiteY8" fmla="*/ 4069384 h 4069384"/>
              <a:gd name="connsiteX9" fmla="*/ 0 w 7788067"/>
              <a:gd name="connsiteY9" fmla="*/ 171293 h 4069384"/>
              <a:gd name="connsiteX0" fmla="*/ 0 w 7788067"/>
              <a:gd name="connsiteY0" fmla="*/ 171293 h 4069384"/>
              <a:gd name="connsiteX1" fmla="*/ 635237 w 7788067"/>
              <a:gd name="connsiteY1" fmla="*/ 621372 h 4069384"/>
              <a:gd name="connsiteX2" fmla="*/ 1885952 w 7788067"/>
              <a:gd name="connsiteY2" fmla="*/ 859919 h 4069384"/>
              <a:gd name="connsiteX3" fmla="*/ 3338513 w 7788067"/>
              <a:gd name="connsiteY3" fmla="*/ 843250 h 4069384"/>
              <a:gd name="connsiteX4" fmla="*/ 4781552 w 7788067"/>
              <a:gd name="connsiteY4" fmla="*/ 759907 h 4069384"/>
              <a:gd name="connsiteX5" fmla="*/ 6288882 w 7788067"/>
              <a:gd name="connsiteY5" fmla="*/ 978982 h 4069384"/>
              <a:gd name="connsiteX6" fmla="*/ 7788067 w 7788067"/>
              <a:gd name="connsiteY6" fmla="*/ 171293 h 4069384"/>
              <a:gd name="connsiteX7" fmla="*/ 7788067 w 7788067"/>
              <a:gd name="connsiteY7" fmla="*/ 4069384 h 4069384"/>
              <a:gd name="connsiteX8" fmla="*/ 0 w 7788067"/>
              <a:gd name="connsiteY8" fmla="*/ 4069384 h 4069384"/>
              <a:gd name="connsiteX9" fmla="*/ 0 w 7788067"/>
              <a:gd name="connsiteY9" fmla="*/ 171293 h 4069384"/>
              <a:gd name="connsiteX0" fmla="*/ 0 w 7788067"/>
              <a:gd name="connsiteY0" fmla="*/ 0 h 3898091"/>
              <a:gd name="connsiteX1" fmla="*/ 635237 w 7788067"/>
              <a:gd name="connsiteY1" fmla="*/ 450079 h 3898091"/>
              <a:gd name="connsiteX2" fmla="*/ 1885952 w 7788067"/>
              <a:gd name="connsiteY2" fmla="*/ 688626 h 3898091"/>
              <a:gd name="connsiteX3" fmla="*/ 3338513 w 7788067"/>
              <a:gd name="connsiteY3" fmla="*/ 671957 h 3898091"/>
              <a:gd name="connsiteX4" fmla="*/ 4781552 w 7788067"/>
              <a:gd name="connsiteY4" fmla="*/ 588614 h 3898091"/>
              <a:gd name="connsiteX5" fmla="*/ 6288882 w 7788067"/>
              <a:gd name="connsiteY5" fmla="*/ 807689 h 3898091"/>
              <a:gd name="connsiteX6" fmla="*/ 7788067 w 7788067"/>
              <a:gd name="connsiteY6" fmla="*/ 2709334 h 3898091"/>
              <a:gd name="connsiteX7" fmla="*/ 7788067 w 7788067"/>
              <a:gd name="connsiteY7" fmla="*/ 3898091 h 3898091"/>
              <a:gd name="connsiteX8" fmla="*/ 0 w 7788067"/>
              <a:gd name="connsiteY8" fmla="*/ 3898091 h 3898091"/>
              <a:gd name="connsiteX9" fmla="*/ 0 w 7788067"/>
              <a:gd name="connsiteY9" fmla="*/ 0 h 3898091"/>
              <a:gd name="connsiteX0" fmla="*/ 0 w 7788067"/>
              <a:gd name="connsiteY0" fmla="*/ 0 h 3898091"/>
              <a:gd name="connsiteX1" fmla="*/ 635237 w 7788067"/>
              <a:gd name="connsiteY1" fmla="*/ 450079 h 3898091"/>
              <a:gd name="connsiteX2" fmla="*/ 1885952 w 7788067"/>
              <a:gd name="connsiteY2" fmla="*/ 688626 h 3898091"/>
              <a:gd name="connsiteX3" fmla="*/ 3338513 w 7788067"/>
              <a:gd name="connsiteY3" fmla="*/ 671957 h 3898091"/>
              <a:gd name="connsiteX4" fmla="*/ 4781552 w 7788067"/>
              <a:gd name="connsiteY4" fmla="*/ 588614 h 3898091"/>
              <a:gd name="connsiteX5" fmla="*/ 6288882 w 7788067"/>
              <a:gd name="connsiteY5" fmla="*/ 807689 h 3898091"/>
              <a:gd name="connsiteX6" fmla="*/ 7788067 w 7788067"/>
              <a:gd name="connsiteY6" fmla="*/ 2803279 h 3898091"/>
              <a:gd name="connsiteX7" fmla="*/ 7788067 w 7788067"/>
              <a:gd name="connsiteY7" fmla="*/ 3898091 h 3898091"/>
              <a:gd name="connsiteX8" fmla="*/ 0 w 7788067"/>
              <a:gd name="connsiteY8" fmla="*/ 3898091 h 3898091"/>
              <a:gd name="connsiteX9" fmla="*/ 0 w 7788067"/>
              <a:gd name="connsiteY9" fmla="*/ 0 h 3898091"/>
              <a:gd name="connsiteX0" fmla="*/ 0 w 7790558"/>
              <a:gd name="connsiteY0" fmla="*/ 0 h 3898091"/>
              <a:gd name="connsiteX1" fmla="*/ 635237 w 7790558"/>
              <a:gd name="connsiteY1" fmla="*/ 450079 h 3898091"/>
              <a:gd name="connsiteX2" fmla="*/ 1885952 w 7790558"/>
              <a:gd name="connsiteY2" fmla="*/ 688626 h 3898091"/>
              <a:gd name="connsiteX3" fmla="*/ 3338513 w 7790558"/>
              <a:gd name="connsiteY3" fmla="*/ 671957 h 3898091"/>
              <a:gd name="connsiteX4" fmla="*/ 4781552 w 7790558"/>
              <a:gd name="connsiteY4" fmla="*/ 588614 h 3898091"/>
              <a:gd name="connsiteX5" fmla="*/ 6288882 w 7790558"/>
              <a:gd name="connsiteY5" fmla="*/ 807689 h 3898091"/>
              <a:gd name="connsiteX6" fmla="*/ 7790558 w 7790558"/>
              <a:gd name="connsiteY6" fmla="*/ 2870551 h 3898091"/>
              <a:gd name="connsiteX7" fmla="*/ 7788067 w 7790558"/>
              <a:gd name="connsiteY7" fmla="*/ 3898091 h 3898091"/>
              <a:gd name="connsiteX8" fmla="*/ 0 w 7790558"/>
              <a:gd name="connsiteY8" fmla="*/ 3898091 h 3898091"/>
              <a:gd name="connsiteX9" fmla="*/ 0 w 7790558"/>
              <a:gd name="connsiteY9" fmla="*/ 0 h 3898091"/>
              <a:gd name="connsiteX0" fmla="*/ 0 w 7788306"/>
              <a:gd name="connsiteY0" fmla="*/ 0 h 3898091"/>
              <a:gd name="connsiteX1" fmla="*/ 635237 w 7788306"/>
              <a:gd name="connsiteY1" fmla="*/ 450079 h 3898091"/>
              <a:gd name="connsiteX2" fmla="*/ 1885952 w 7788306"/>
              <a:gd name="connsiteY2" fmla="*/ 688626 h 3898091"/>
              <a:gd name="connsiteX3" fmla="*/ 3338513 w 7788306"/>
              <a:gd name="connsiteY3" fmla="*/ 671957 h 3898091"/>
              <a:gd name="connsiteX4" fmla="*/ 4781552 w 7788306"/>
              <a:gd name="connsiteY4" fmla="*/ 588614 h 3898091"/>
              <a:gd name="connsiteX5" fmla="*/ 6288882 w 7788306"/>
              <a:gd name="connsiteY5" fmla="*/ 807689 h 3898091"/>
              <a:gd name="connsiteX6" fmla="*/ 7788067 w 7788306"/>
              <a:gd name="connsiteY6" fmla="*/ 2907924 h 3898091"/>
              <a:gd name="connsiteX7" fmla="*/ 7788067 w 7788306"/>
              <a:gd name="connsiteY7" fmla="*/ 3898091 h 3898091"/>
              <a:gd name="connsiteX8" fmla="*/ 0 w 7788306"/>
              <a:gd name="connsiteY8" fmla="*/ 3898091 h 3898091"/>
              <a:gd name="connsiteX9" fmla="*/ 0 w 7788306"/>
              <a:gd name="connsiteY9" fmla="*/ 0 h 3898091"/>
              <a:gd name="connsiteX0" fmla="*/ 0 w 7788306"/>
              <a:gd name="connsiteY0" fmla="*/ 0 h 3898091"/>
              <a:gd name="connsiteX1" fmla="*/ 635237 w 7788306"/>
              <a:gd name="connsiteY1" fmla="*/ 450079 h 3898091"/>
              <a:gd name="connsiteX2" fmla="*/ 1885952 w 7788306"/>
              <a:gd name="connsiteY2" fmla="*/ 688626 h 3898091"/>
              <a:gd name="connsiteX3" fmla="*/ 3338513 w 7788306"/>
              <a:gd name="connsiteY3" fmla="*/ 671957 h 3898091"/>
              <a:gd name="connsiteX4" fmla="*/ 4781552 w 7788306"/>
              <a:gd name="connsiteY4" fmla="*/ 588614 h 3898091"/>
              <a:gd name="connsiteX5" fmla="*/ 6288882 w 7788306"/>
              <a:gd name="connsiteY5" fmla="*/ 807689 h 3898091"/>
              <a:gd name="connsiteX6" fmla="*/ 7150757 w 7788306"/>
              <a:gd name="connsiteY6" fmla="*/ 1612454 h 3898091"/>
              <a:gd name="connsiteX7" fmla="*/ 7788067 w 7788306"/>
              <a:gd name="connsiteY7" fmla="*/ 2907924 h 3898091"/>
              <a:gd name="connsiteX8" fmla="*/ 7788067 w 7788306"/>
              <a:gd name="connsiteY8" fmla="*/ 3898091 h 3898091"/>
              <a:gd name="connsiteX9" fmla="*/ 0 w 7788306"/>
              <a:gd name="connsiteY9" fmla="*/ 3898091 h 3898091"/>
              <a:gd name="connsiteX10" fmla="*/ 0 w 7788306"/>
              <a:gd name="connsiteY10" fmla="*/ 0 h 3898091"/>
              <a:gd name="connsiteX0" fmla="*/ 0 w 7788306"/>
              <a:gd name="connsiteY0" fmla="*/ 0 h 3898091"/>
              <a:gd name="connsiteX1" fmla="*/ 635237 w 7788306"/>
              <a:gd name="connsiteY1" fmla="*/ 450079 h 3898091"/>
              <a:gd name="connsiteX2" fmla="*/ 1885952 w 7788306"/>
              <a:gd name="connsiteY2" fmla="*/ 688626 h 3898091"/>
              <a:gd name="connsiteX3" fmla="*/ 3338513 w 7788306"/>
              <a:gd name="connsiteY3" fmla="*/ 671957 h 3898091"/>
              <a:gd name="connsiteX4" fmla="*/ 4781552 w 7788306"/>
              <a:gd name="connsiteY4" fmla="*/ 588614 h 3898091"/>
              <a:gd name="connsiteX5" fmla="*/ 6288882 w 7788306"/>
              <a:gd name="connsiteY5" fmla="*/ 807689 h 3898091"/>
              <a:gd name="connsiteX6" fmla="*/ 7335132 w 7788306"/>
              <a:gd name="connsiteY6" fmla="*/ 1522758 h 3898091"/>
              <a:gd name="connsiteX7" fmla="*/ 7788067 w 7788306"/>
              <a:gd name="connsiteY7" fmla="*/ 2907924 h 3898091"/>
              <a:gd name="connsiteX8" fmla="*/ 7788067 w 7788306"/>
              <a:gd name="connsiteY8" fmla="*/ 3898091 h 3898091"/>
              <a:gd name="connsiteX9" fmla="*/ 0 w 7788306"/>
              <a:gd name="connsiteY9" fmla="*/ 3898091 h 3898091"/>
              <a:gd name="connsiteX10" fmla="*/ 0 w 7788306"/>
              <a:gd name="connsiteY10" fmla="*/ 0 h 3898091"/>
              <a:gd name="connsiteX0" fmla="*/ 0 w 7788306"/>
              <a:gd name="connsiteY0" fmla="*/ 0 h 3898091"/>
              <a:gd name="connsiteX1" fmla="*/ 635237 w 7788306"/>
              <a:gd name="connsiteY1" fmla="*/ 450079 h 3898091"/>
              <a:gd name="connsiteX2" fmla="*/ 1885952 w 7788306"/>
              <a:gd name="connsiteY2" fmla="*/ 688626 h 3898091"/>
              <a:gd name="connsiteX3" fmla="*/ 3338513 w 7788306"/>
              <a:gd name="connsiteY3" fmla="*/ 671957 h 3898091"/>
              <a:gd name="connsiteX4" fmla="*/ 4781552 w 7788306"/>
              <a:gd name="connsiteY4" fmla="*/ 588614 h 3898091"/>
              <a:gd name="connsiteX5" fmla="*/ 6288882 w 7788306"/>
              <a:gd name="connsiteY5" fmla="*/ 807689 h 3898091"/>
              <a:gd name="connsiteX6" fmla="*/ 7335132 w 7788306"/>
              <a:gd name="connsiteY6" fmla="*/ 1522758 h 3898091"/>
              <a:gd name="connsiteX7" fmla="*/ 7788067 w 7788306"/>
              <a:gd name="connsiteY7" fmla="*/ 2907924 h 3898091"/>
              <a:gd name="connsiteX8" fmla="*/ 7788067 w 7788306"/>
              <a:gd name="connsiteY8" fmla="*/ 3898091 h 3898091"/>
              <a:gd name="connsiteX9" fmla="*/ 0 w 7788306"/>
              <a:gd name="connsiteY9" fmla="*/ 3898091 h 3898091"/>
              <a:gd name="connsiteX10" fmla="*/ 0 w 7788306"/>
              <a:gd name="connsiteY10" fmla="*/ 0 h 3898091"/>
              <a:gd name="connsiteX0" fmla="*/ 0 w 7788306"/>
              <a:gd name="connsiteY0" fmla="*/ 0 h 3898091"/>
              <a:gd name="connsiteX1" fmla="*/ 635237 w 7788306"/>
              <a:gd name="connsiteY1" fmla="*/ 450079 h 3898091"/>
              <a:gd name="connsiteX2" fmla="*/ 1885952 w 7788306"/>
              <a:gd name="connsiteY2" fmla="*/ 688626 h 3898091"/>
              <a:gd name="connsiteX3" fmla="*/ 3338513 w 7788306"/>
              <a:gd name="connsiteY3" fmla="*/ 671957 h 3898091"/>
              <a:gd name="connsiteX4" fmla="*/ 4781552 w 7788306"/>
              <a:gd name="connsiteY4" fmla="*/ 588614 h 3898091"/>
              <a:gd name="connsiteX5" fmla="*/ 6288882 w 7788306"/>
              <a:gd name="connsiteY5" fmla="*/ 807689 h 3898091"/>
              <a:gd name="connsiteX6" fmla="*/ 7335132 w 7788306"/>
              <a:gd name="connsiteY6" fmla="*/ 1522758 h 3898091"/>
              <a:gd name="connsiteX7" fmla="*/ 7788067 w 7788306"/>
              <a:gd name="connsiteY7" fmla="*/ 2907924 h 3898091"/>
              <a:gd name="connsiteX8" fmla="*/ 7788067 w 7788306"/>
              <a:gd name="connsiteY8" fmla="*/ 3898091 h 3898091"/>
              <a:gd name="connsiteX9" fmla="*/ 0 w 7788306"/>
              <a:gd name="connsiteY9" fmla="*/ 3898091 h 3898091"/>
              <a:gd name="connsiteX10" fmla="*/ 0 w 7788306"/>
              <a:gd name="connsiteY10" fmla="*/ 0 h 3898091"/>
              <a:gd name="connsiteX0" fmla="*/ 0 w 7788306"/>
              <a:gd name="connsiteY0" fmla="*/ 0 h 3898091"/>
              <a:gd name="connsiteX1" fmla="*/ 635237 w 7788306"/>
              <a:gd name="connsiteY1" fmla="*/ 450079 h 3898091"/>
              <a:gd name="connsiteX2" fmla="*/ 1885952 w 7788306"/>
              <a:gd name="connsiteY2" fmla="*/ 688626 h 3898091"/>
              <a:gd name="connsiteX3" fmla="*/ 3338513 w 7788306"/>
              <a:gd name="connsiteY3" fmla="*/ 671957 h 3898091"/>
              <a:gd name="connsiteX4" fmla="*/ 4781552 w 7788306"/>
              <a:gd name="connsiteY4" fmla="*/ 588614 h 3898091"/>
              <a:gd name="connsiteX5" fmla="*/ 6288882 w 7788306"/>
              <a:gd name="connsiteY5" fmla="*/ 807689 h 3898091"/>
              <a:gd name="connsiteX6" fmla="*/ 7335132 w 7788306"/>
              <a:gd name="connsiteY6" fmla="*/ 1522758 h 3898091"/>
              <a:gd name="connsiteX7" fmla="*/ 7788067 w 7788306"/>
              <a:gd name="connsiteY7" fmla="*/ 2907924 h 3898091"/>
              <a:gd name="connsiteX8" fmla="*/ 7788067 w 7788306"/>
              <a:gd name="connsiteY8" fmla="*/ 3898091 h 3898091"/>
              <a:gd name="connsiteX9" fmla="*/ 0 w 7788306"/>
              <a:gd name="connsiteY9" fmla="*/ 3898091 h 3898091"/>
              <a:gd name="connsiteX10" fmla="*/ 0 w 7788306"/>
              <a:gd name="connsiteY10" fmla="*/ 0 h 3898091"/>
              <a:gd name="connsiteX0" fmla="*/ 0 w 7788306"/>
              <a:gd name="connsiteY0" fmla="*/ 0 h 3898091"/>
              <a:gd name="connsiteX1" fmla="*/ 635237 w 7788306"/>
              <a:gd name="connsiteY1" fmla="*/ 450079 h 3898091"/>
              <a:gd name="connsiteX2" fmla="*/ 1885952 w 7788306"/>
              <a:gd name="connsiteY2" fmla="*/ 688626 h 3898091"/>
              <a:gd name="connsiteX3" fmla="*/ 3338513 w 7788306"/>
              <a:gd name="connsiteY3" fmla="*/ 671957 h 3898091"/>
              <a:gd name="connsiteX4" fmla="*/ 4781552 w 7788306"/>
              <a:gd name="connsiteY4" fmla="*/ 588614 h 3898091"/>
              <a:gd name="connsiteX5" fmla="*/ 6288882 w 7788306"/>
              <a:gd name="connsiteY5" fmla="*/ 807689 h 3898091"/>
              <a:gd name="connsiteX6" fmla="*/ 7335132 w 7788306"/>
              <a:gd name="connsiteY6" fmla="*/ 1522758 h 3898091"/>
              <a:gd name="connsiteX7" fmla="*/ 7788067 w 7788306"/>
              <a:gd name="connsiteY7" fmla="*/ 2907924 h 3898091"/>
              <a:gd name="connsiteX8" fmla="*/ 7788067 w 7788306"/>
              <a:gd name="connsiteY8" fmla="*/ 3898091 h 3898091"/>
              <a:gd name="connsiteX9" fmla="*/ 0 w 7788306"/>
              <a:gd name="connsiteY9" fmla="*/ 3898091 h 3898091"/>
              <a:gd name="connsiteX10" fmla="*/ 0 w 7788306"/>
              <a:gd name="connsiteY10" fmla="*/ 0 h 3898091"/>
              <a:gd name="connsiteX0" fmla="*/ 0 w 7788306"/>
              <a:gd name="connsiteY0" fmla="*/ 0 h 3898091"/>
              <a:gd name="connsiteX1" fmla="*/ 635237 w 7788306"/>
              <a:gd name="connsiteY1" fmla="*/ 450079 h 3898091"/>
              <a:gd name="connsiteX2" fmla="*/ 1885952 w 7788306"/>
              <a:gd name="connsiteY2" fmla="*/ 688626 h 3898091"/>
              <a:gd name="connsiteX3" fmla="*/ 3338513 w 7788306"/>
              <a:gd name="connsiteY3" fmla="*/ 671957 h 3898091"/>
              <a:gd name="connsiteX4" fmla="*/ 4781552 w 7788306"/>
              <a:gd name="connsiteY4" fmla="*/ 588614 h 3898091"/>
              <a:gd name="connsiteX5" fmla="*/ 6288882 w 7788306"/>
              <a:gd name="connsiteY5" fmla="*/ 807689 h 3898091"/>
              <a:gd name="connsiteX6" fmla="*/ 7335132 w 7788306"/>
              <a:gd name="connsiteY6" fmla="*/ 1522758 h 3898091"/>
              <a:gd name="connsiteX7" fmla="*/ 7788067 w 7788306"/>
              <a:gd name="connsiteY7" fmla="*/ 2907924 h 3898091"/>
              <a:gd name="connsiteX8" fmla="*/ 7788067 w 7788306"/>
              <a:gd name="connsiteY8" fmla="*/ 3898091 h 3898091"/>
              <a:gd name="connsiteX9" fmla="*/ 0 w 7788306"/>
              <a:gd name="connsiteY9" fmla="*/ 3898091 h 3898091"/>
              <a:gd name="connsiteX10" fmla="*/ 0 w 7788306"/>
              <a:gd name="connsiteY10" fmla="*/ 0 h 3898091"/>
              <a:gd name="connsiteX0" fmla="*/ 0 w 7788306"/>
              <a:gd name="connsiteY0" fmla="*/ 0 h 3898091"/>
              <a:gd name="connsiteX1" fmla="*/ 635237 w 7788306"/>
              <a:gd name="connsiteY1" fmla="*/ 450079 h 3898091"/>
              <a:gd name="connsiteX2" fmla="*/ 1885952 w 7788306"/>
              <a:gd name="connsiteY2" fmla="*/ 688626 h 3898091"/>
              <a:gd name="connsiteX3" fmla="*/ 3338513 w 7788306"/>
              <a:gd name="connsiteY3" fmla="*/ 671957 h 3898091"/>
              <a:gd name="connsiteX4" fmla="*/ 4781552 w 7788306"/>
              <a:gd name="connsiteY4" fmla="*/ 588614 h 3898091"/>
              <a:gd name="connsiteX5" fmla="*/ 6288882 w 7788306"/>
              <a:gd name="connsiteY5" fmla="*/ 807689 h 3898091"/>
              <a:gd name="connsiteX6" fmla="*/ 7335132 w 7788306"/>
              <a:gd name="connsiteY6" fmla="*/ 1522758 h 3898091"/>
              <a:gd name="connsiteX7" fmla="*/ 7788067 w 7788306"/>
              <a:gd name="connsiteY7" fmla="*/ 2907924 h 3898091"/>
              <a:gd name="connsiteX8" fmla="*/ 7788067 w 7788306"/>
              <a:gd name="connsiteY8" fmla="*/ 3898091 h 3898091"/>
              <a:gd name="connsiteX9" fmla="*/ 0 w 7788306"/>
              <a:gd name="connsiteY9" fmla="*/ 3898091 h 3898091"/>
              <a:gd name="connsiteX10" fmla="*/ 0 w 7788306"/>
              <a:gd name="connsiteY10" fmla="*/ 0 h 3898091"/>
              <a:gd name="connsiteX0" fmla="*/ 0 w 7788306"/>
              <a:gd name="connsiteY0" fmla="*/ 0 h 3898091"/>
              <a:gd name="connsiteX1" fmla="*/ 635237 w 7788306"/>
              <a:gd name="connsiteY1" fmla="*/ 450079 h 3898091"/>
              <a:gd name="connsiteX2" fmla="*/ 1885952 w 7788306"/>
              <a:gd name="connsiteY2" fmla="*/ 688626 h 3898091"/>
              <a:gd name="connsiteX3" fmla="*/ 3338513 w 7788306"/>
              <a:gd name="connsiteY3" fmla="*/ 671957 h 3898091"/>
              <a:gd name="connsiteX4" fmla="*/ 4781552 w 7788306"/>
              <a:gd name="connsiteY4" fmla="*/ 588614 h 3898091"/>
              <a:gd name="connsiteX5" fmla="*/ 6288882 w 7788306"/>
              <a:gd name="connsiteY5" fmla="*/ 807689 h 3898091"/>
              <a:gd name="connsiteX6" fmla="*/ 7335132 w 7788306"/>
              <a:gd name="connsiteY6" fmla="*/ 1522758 h 3898091"/>
              <a:gd name="connsiteX7" fmla="*/ 7788067 w 7788306"/>
              <a:gd name="connsiteY7" fmla="*/ 2907924 h 3898091"/>
              <a:gd name="connsiteX8" fmla="*/ 7788067 w 7788306"/>
              <a:gd name="connsiteY8" fmla="*/ 3898091 h 3898091"/>
              <a:gd name="connsiteX9" fmla="*/ 0 w 7788306"/>
              <a:gd name="connsiteY9" fmla="*/ 3898091 h 3898091"/>
              <a:gd name="connsiteX10" fmla="*/ 0 w 7788306"/>
              <a:gd name="connsiteY10" fmla="*/ 0 h 3898091"/>
              <a:gd name="connsiteX0" fmla="*/ 0 w 7788306"/>
              <a:gd name="connsiteY0" fmla="*/ 0 h 3898091"/>
              <a:gd name="connsiteX1" fmla="*/ 635237 w 7788306"/>
              <a:gd name="connsiteY1" fmla="*/ 450079 h 3898091"/>
              <a:gd name="connsiteX2" fmla="*/ 1885952 w 7788306"/>
              <a:gd name="connsiteY2" fmla="*/ 688626 h 3898091"/>
              <a:gd name="connsiteX3" fmla="*/ 3338513 w 7788306"/>
              <a:gd name="connsiteY3" fmla="*/ 671957 h 3898091"/>
              <a:gd name="connsiteX4" fmla="*/ 4781552 w 7788306"/>
              <a:gd name="connsiteY4" fmla="*/ 588614 h 3898091"/>
              <a:gd name="connsiteX5" fmla="*/ 6288882 w 7788306"/>
              <a:gd name="connsiteY5" fmla="*/ 807689 h 3898091"/>
              <a:gd name="connsiteX6" fmla="*/ 7335132 w 7788306"/>
              <a:gd name="connsiteY6" fmla="*/ 1522758 h 3898091"/>
              <a:gd name="connsiteX7" fmla="*/ 7788067 w 7788306"/>
              <a:gd name="connsiteY7" fmla="*/ 2907924 h 3898091"/>
              <a:gd name="connsiteX8" fmla="*/ 7788067 w 7788306"/>
              <a:gd name="connsiteY8" fmla="*/ 3898091 h 3898091"/>
              <a:gd name="connsiteX9" fmla="*/ 0 w 7788306"/>
              <a:gd name="connsiteY9" fmla="*/ 3898091 h 3898091"/>
              <a:gd name="connsiteX10" fmla="*/ 0 w 7788306"/>
              <a:gd name="connsiteY10" fmla="*/ 0 h 3898091"/>
              <a:gd name="connsiteX0" fmla="*/ 0 w 7788306"/>
              <a:gd name="connsiteY0" fmla="*/ 0 h 3898091"/>
              <a:gd name="connsiteX1" fmla="*/ 635237 w 7788306"/>
              <a:gd name="connsiteY1" fmla="*/ 450079 h 3898091"/>
              <a:gd name="connsiteX2" fmla="*/ 1885952 w 7788306"/>
              <a:gd name="connsiteY2" fmla="*/ 688626 h 3898091"/>
              <a:gd name="connsiteX3" fmla="*/ 3338513 w 7788306"/>
              <a:gd name="connsiteY3" fmla="*/ 671957 h 3898091"/>
              <a:gd name="connsiteX4" fmla="*/ 4781552 w 7788306"/>
              <a:gd name="connsiteY4" fmla="*/ 588614 h 3898091"/>
              <a:gd name="connsiteX5" fmla="*/ 6288882 w 7788306"/>
              <a:gd name="connsiteY5" fmla="*/ 807689 h 3898091"/>
              <a:gd name="connsiteX6" fmla="*/ 7335132 w 7788306"/>
              <a:gd name="connsiteY6" fmla="*/ 1522758 h 3898091"/>
              <a:gd name="connsiteX7" fmla="*/ 7788067 w 7788306"/>
              <a:gd name="connsiteY7" fmla="*/ 2907924 h 3898091"/>
              <a:gd name="connsiteX8" fmla="*/ 7788067 w 7788306"/>
              <a:gd name="connsiteY8" fmla="*/ 3898091 h 3898091"/>
              <a:gd name="connsiteX9" fmla="*/ 0 w 7788306"/>
              <a:gd name="connsiteY9" fmla="*/ 3898091 h 3898091"/>
              <a:gd name="connsiteX10" fmla="*/ 0 w 7788306"/>
              <a:gd name="connsiteY10" fmla="*/ 0 h 38980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7788306" h="3898091">
                <a:moveTo>
                  <a:pt x="0" y="0"/>
                </a:moveTo>
                <a:cubicBezTo>
                  <a:pt x="86362" y="145620"/>
                  <a:pt x="325674" y="330546"/>
                  <a:pt x="635237" y="450079"/>
                </a:cubicBezTo>
                <a:cubicBezTo>
                  <a:pt x="944800" y="569612"/>
                  <a:pt x="1450091" y="679824"/>
                  <a:pt x="1885952" y="688626"/>
                </a:cubicBezTo>
                <a:cubicBezTo>
                  <a:pt x="2340863" y="704571"/>
                  <a:pt x="2414358" y="727197"/>
                  <a:pt x="3338513" y="671957"/>
                </a:cubicBezTo>
                <a:cubicBezTo>
                  <a:pt x="3819526" y="644176"/>
                  <a:pt x="4300539" y="604489"/>
                  <a:pt x="4781552" y="588614"/>
                </a:cubicBezTo>
                <a:cubicBezTo>
                  <a:pt x="5697936" y="584645"/>
                  <a:pt x="6187845" y="767679"/>
                  <a:pt x="6288882" y="807689"/>
                </a:cubicBezTo>
                <a:cubicBezTo>
                  <a:pt x="6549206" y="893617"/>
                  <a:pt x="7037929" y="1120397"/>
                  <a:pt x="7335132" y="1522758"/>
                </a:cubicBezTo>
                <a:cubicBezTo>
                  <a:pt x="7719539" y="2024782"/>
                  <a:pt x="7756596" y="2467187"/>
                  <a:pt x="7788067" y="2907924"/>
                </a:cubicBezTo>
                <a:cubicBezTo>
                  <a:pt x="7787237" y="3250437"/>
                  <a:pt x="7788897" y="3555578"/>
                  <a:pt x="7788067" y="3898091"/>
                </a:cubicBezTo>
                <a:lnTo>
                  <a:pt x="0" y="3898091"/>
                </a:lnTo>
                <a:lnTo>
                  <a:pt x="0" y="0"/>
                </a:lnTo>
                <a:close/>
              </a:path>
            </a:pathLst>
          </a:custGeom>
          <a:solidFill>
            <a:schemeClr val="bg2"/>
          </a:solidFill>
          <a:ln w="3175">
            <a:noFill/>
          </a:ln>
        </p:spPr>
        <p:txBody>
          <a:bodyPr tIns="720000" anchor="ctr" anchorCtr="0">
            <a:normAutofit/>
          </a:bodyPr>
          <a:lstStyle>
            <a:lvl1pPr marL="0" indent="0" algn="ctr">
              <a:buFontTx/>
              <a:buNone/>
              <a:defRPr sz="1800"/>
            </a:lvl1pPr>
          </a:lstStyle>
          <a:p>
            <a:r>
              <a:rPr lang="en-US" noProof="0" smtClean="0"/>
              <a:t>Click icon to add picture</a:t>
            </a:r>
            <a:endParaRPr lang="en-US" noProof="0" dirty="0"/>
          </a:p>
        </p:txBody>
      </p:sp>
      <p:cxnSp>
        <p:nvCxnSpPr>
          <p:cNvPr id="12" name="Conector recto 12"/>
          <p:cNvCxnSpPr/>
          <p:nvPr userDrawn="1"/>
        </p:nvCxnSpPr>
        <p:spPr>
          <a:xfrm flipH="1">
            <a:off x="8065768" y="2680050"/>
            <a:ext cx="2729241" cy="0"/>
          </a:xfrm>
          <a:prstGeom prst="line">
            <a:avLst/>
          </a:prstGeom>
          <a:ln w="12700" cmpd="sng">
            <a:solidFill>
              <a:schemeClr val="bg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4" name="Freeform 5"/>
          <p:cNvSpPr>
            <a:spLocks noEditPoints="1"/>
          </p:cNvSpPr>
          <p:nvPr userDrawn="1"/>
        </p:nvSpPr>
        <p:spPr bwMode="auto">
          <a:xfrm>
            <a:off x="9077111" y="455328"/>
            <a:ext cx="1935163" cy="254000"/>
          </a:xfrm>
          <a:custGeom>
            <a:avLst/>
            <a:gdLst>
              <a:gd name="T0" fmla="*/ 2581 w 3657"/>
              <a:gd name="T1" fmla="*/ 475 h 480"/>
              <a:gd name="T2" fmla="*/ 2487 w 3657"/>
              <a:gd name="T3" fmla="*/ 398 h 480"/>
              <a:gd name="T4" fmla="*/ 2431 w 3657"/>
              <a:gd name="T5" fmla="*/ 85 h 480"/>
              <a:gd name="T6" fmla="*/ 2596 w 3657"/>
              <a:gd name="T7" fmla="*/ 6 h 480"/>
              <a:gd name="T8" fmla="*/ 2300 w 3657"/>
              <a:gd name="T9" fmla="*/ 457 h 480"/>
              <a:gd name="T10" fmla="*/ 688 w 3657"/>
              <a:gd name="T11" fmla="*/ 13 h 480"/>
              <a:gd name="T12" fmla="*/ 757 w 3657"/>
              <a:gd name="T13" fmla="*/ 396 h 480"/>
              <a:gd name="T14" fmla="*/ 829 w 3657"/>
              <a:gd name="T15" fmla="*/ 421 h 480"/>
              <a:gd name="T16" fmla="*/ 1024 w 3657"/>
              <a:gd name="T17" fmla="*/ 1 h 480"/>
              <a:gd name="T18" fmla="*/ 293 w 3657"/>
              <a:gd name="T19" fmla="*/ 373 h 480"/>
              <a:gd name="T20" fmla="*/ 129 w 3657"/>
              <a:gd name="T21" fmla="*/ 389 h 480"/>
              <a:gd name="T22" fmla="*/ 106 w 3657"/>
              <a:gd name="T23" fmla="*/ 310 h 480"/>
              <a:gd name="T24" fmla="*/ 293 w 3657"/>
              <a:gd name="T25" fmla="*/ 373 h 480"/>
              <a:gd name="T26" fmla="*/ 59 w 3657"/>
              <a:gd name="T27" fmla="*/ 114 h 480"/>
              <a:gd name="T28" fmla="*/ 263 w 3657"/>
              <a:gd name="T29" fmla="*/ 100 h 480"/>
              <a:gd name="T30" fmla="*/ 201 w 3657"/>
              <a:gd name="T31" fmla="*/ 197 h 480"/>
              <a:gd name="T32" fmla="*/ 10 w 3657"/>
              <a:gd name="T33" fmla="*/ 288 h 480"/>
              <a:gd name="T34" fmla="*/ 39 w 3657"/>
              <a:gd name="T35" fmla="*/ 442 h 480"/>
              <a:gd name="T36" fmla="*/ 185 w 3657"/>
              <a:gd name="T37" fmla="*/ 478 h 480"/>
              <a:gd name="T38" fmla="*/ 320 w 3657"/>
              <a:gd name="T39" fmla="*/ 453 h 480"/>
              <a:gd name="T40" fmla="*/ 373 w 3657"/>
              <a:gd name="T41" fmla="*/ 51 h 480"/>
              <a:gd name="T42" fmla="*/ 1485 w 3657"/>
              <a:gd name="T43" fmla="*/ 373 h 480"/>
              <a:gd name="T44" fmla="*/ 1315 w 3657"/>
              <a:gd name="T45" fmla="*/ 385 h 480"/>
              <a:gd name="T46" fmla="*/ 1300 w 3657"/>
              <a:gd name="T47" fmla="*/ 305 h 480"/>
              <a:gd name="T48" fmla="*/ 1423 w 3657"/>
              <a:gd name="T49" fmla="*/ 0 h 480"/>
              <a:gd name="T50" fmla="*/ 1263 w 3657"/>
              <a:gd name="T51" fmla="*/ 110 h 480"/>
              <a:gd name="T52" fmla="*/ 1461 w 3657"/>
              <a:gd name="T53" fmla="*/ 105 h 480"/>
              <a:gd name="T54" fmla="*/ 1364 w 3657"/>
              <a:gd name="T55" fmla="*/ 198 h 480"/>
              <a:gd name="T56" fmla="*/ 1198 w 3657"/>
              <a:gd name="T57" fmla="*/ 302 h 480"/>
              <a:gd name="T58" fmla="*/ 1241 w 3657"/>
              <a:gd name="T59" fmla="*/ 450 h 480"/>
              <a:gd name="T60" fmla="*/ 1403 w 3657"/>
              <a:gd name="T61" fmla="*/ 474 h 480"/>
              <a:gd name="T62" fmla="*/ 1524 w 3657"/>
              <a:gd name="T63" fmla="*/ 457 h 480"/>
              <a:gd name="T64" fmla="*/ 1555 w 3657"/>
              <a:gd name="T65" fmla="*/ 40 h 480"/>
              <a:gd name="T66" fmla="*/ 3055 w 3657"/>
              <a:gd name="T67" fmla="*/ 366 h 480"/>
              <a:gd name="T68" fmla="*/ 2900 w 3657"/>
              <a:gd name="T69" fmla="*/ 378 h 480"/>
              <a:gd name="T70" fmla="*/ 2852 w 3657"/>
              <a:gd name="T71" fmla="*/ 5 h 480"/>
              <a:gd name="T72" fmla="*/ 2779 w 3657"/>
              <a:gd name="T73" fmla="*/ 408 h 480"/>
              <a:gd name="T74" fmla="*/ 2940 w 3657"/>
              <a:gd name="T75" fmla="*/ 479 h 480"/>
              <a:gd name="T76" fmla="*/ 3108 w 3657"/>
              <a:gd name="T77" fmla="*/ 452 h 480"/>
              <a:gd name="T78" fmla="*/ 3307 w 3657"/>
              <a:gd name="T79" fmla="*/ 463 h 480"/>
              <a:gd name="T80" fmla="*/ 3529 w 3657"/>
              <a:gd name="T81" fmla="*/ 473 h 480"/>
              <a:gd name="T82" fmla="*/ 3657 w 3657"/>
              <a:gd name="T83" fmla="*/ 337 h 480"/>
              <a:gd name="T84" fmla="*/ 3585 w 3657"/>
              <a:gd name="T85" fmla="*/ 228 h 480"/>
              <a:gd name="T86" fmla="*/ 3420 w 3657"/>
              <a:gd name="T87" fmla="*/ 142 h 480"/>
              <a:gd name="T88" fmla="*/ 3464 w 3657"/>
              <a:gd name="T89" fmla="*/ 85 h 480"/>
              <a:gd name="T90" fmla="*/ 3639 w 3657"/>
              <a:gd name="T91" fmla="*/ 33 h 480"/>
              <a:gd name="T92" fmla="*/ 3421 w 3657"/>
              <a:gd name="T93" fmla="*/ 9 h 480"/>
              <a:gd name="T94" fmla="*/ 3313 w 3657"/>
              <a:gd name="T95" fmla="*/ 137 h 480"/>
              <a:gd name="T96" fmla="*/ 3402 w 3657"/>
              <a:gd name="T97" fmla="*/ 257 h 480"/>
              <a:gd name="T98" fmla="*/ 3551 w 3657"/>
              <a:gd name="T99" fmla="*/ 337 h 480"/>
              <a:gd name="T100" fmla="*/ 3505 w 3657"/>
              <a:gd name="T101" fmla="*/ 392 h 480"/>
              <a:gd name="T102" fmla="*/ 1845 w 3657"/>
              <a:gd name="T103" fmla="*/ 90 h 480"/>
              <a:gd name="T104" fmla="*/ 2015 w 3657"/>
              <a:gd name="T105" fmla="*/ 108 h 480"/>
              <a:gd name="T106" fmla="*/ 2063 w 3657"/>
              <a:gd name="T107" fmla="*/ 275 h 480"/>
              <a:gd name="T108" fmla="*/ 1958 w 3657"/>
              <a:gd name="T109" fmla="*/ 396 h 480"/>
              <a:gd name="T110" fmla="*/ 1860 w 3657"/>
              <a:gd name="T111" fmla="*/ 5 h 480"/>
              <a:gd name="T112" fmla="*/ 1915 w 3657"/>
              <a:gd name="T113" fmla="*/ 480 h 480"/>
              <a:gd name="T114" fmla="*/ 2122 w 3657"/>
              <a:gd name="T115" fmla="*/ 414 h 480"/>
              <a:gd name="T116" fmla="*/ 2173 w 3657"/>
              <a:gd name="T117" fmla="*/ 210 h 480"/>
              <a:gd name="T118" fmla="*/ 2011 w 3657"/>
              <a:gd name="T119" fmla="*/ 9 h 4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3657" h="480">
                <a:moveTo>
                  <a:pt x="2300" y="457"/>
                </a:moveTo>
                <a:lnTo>
                  <a:pt x="2300" y="457"/>
                </a:lnTo>
                <a:lnTo>
                  <a:pt x="2313" y="460"/>
                </a:lnTo>
                <a:lnTo>
                  <a:pt x="2352" y="468"/>
                </a:lnTo>
                <a:lnTo>
                  <a:pt x="2379" y="472"/>
                </a:lnTo>
                <a:lnTo>
                  <a:pt x="2410" y="477"/>
                </a:lnTo>
                <a:lnTo>
                  <a:pt x="2445" y="479"/>
                </a:lnTo>
                <a:lnTo>
                  <a:pt x="2482" y="480"/>
                </a:lnTo>
                <a:lnTo>
                  <a:pt x="2482" y="480"/>
                </a:lnTo>
                <a:lnTo>
                  <a:pt x="2520" y="479"/>
                </a:lnTo>
                <a:lnTo>
                  <a:pt x="2554" y="478"/>
                </a:lnTo>
                <a:lnTo>
                  <a:pt x="2581" y="475"/>
                </a:lnTo>
                <a:lnTo>
                  <a:pt x="2603" y="473"/>
                </a:lnTo>
                <a:lnTo>
                  <a:pt x="2633" y="470"/>
                </a:lnTo>
                <a:lnTo>
                  <a:pt x="2642" y="467"/>
                </a:lnTo>
                <a:lnTo>
                  <a:pt x="2642" y="388"/>
                </a:lnTo>
                <a:lnTo>
                  <a:pt x="2642" y="388"/>
                </a:lnTo>
                <a:lnTo>
                  <a:pt x="2633" y="389"/>
                </a:lnTo>
                <a:lnTo>
                  <a:pt x="2606" y="393"/>
                </a:lnTo>
                <a:lnTo>
                  <a:pt x="2564" y="397"/>
                </a:lnTo>
                <a:lnTo>
                  <a:pt x="2539" y="398"/>
                </a:lnTo>
                <a:lnTo>
                  <a:pt x="2511" y="398"/>
                </a:lnTo>
                <a:lnTo>
                  <a:pt x="2511" y="398"/>
                </a:lnTo>
                <a:lnTo>
                  <a:pt x="2487" y="398"/>
                </a:lnTo>
                <a:lnTo>
                  <a:pt x="2466" y="397"/>
                </a:lnTo>
                <a:lnTo>
                  <a:pt x="2432" y="393"/>
                </a:lnTo>
                <a:lnTo>
                  <a:pt x="2411" y="391"/>
                </a:lnTo>
                <a:lnTo>
                  <a:pt x="2403" y="390"/>
                </a:lnTo>
                <a:lnTo>
                  <a:pt x="2403" y="277"/>
                </a:lnTo>
                <a:lnTo>
                  <a:pt x="2610" y="277"/>
                </a:lnTo>
                <a:lnTo>
                  <a:pt x="2610" y="196"/>
                </a:lnTo>
                <a:lnTo>
                  <a:pt x="2403" y="196"/>
                </a:lnTo>
                <a:lnTo>
                  <a:pt x="2403" y="89"/>
                </a:lnTo>
                <a:lnTo>
                  <a:pt x="2403" y="89"/>
                </a:lnTo>
                <a:lnTo>
                  <a:pt x="2411" y="88"/>
                </a:lnTo>
                <a:lnTo>
                  <a:pt x="2431" y="85"/>
                </a:lnTo>
                <a:lnTo>
                  <a:pt x="2463" y="83"/>
                </a:lnTo>
                <a:lnTo>
                  <a:pt x="2504" y="82"/>
                </a:lnTo>
                <a:lnTo>
                  <a:pt x="2504" y="82"/>
                </a:lnTo>
                <a:lnTo>
                  <a:pt x="2530" y="82"/>
                </a:lnTo>
                <a:lnTo>
                  <a:pt x="2554" y="83"/>
                </a:lnTo>
                <a:lnTo>
                  <a:pt x="2595" y="87"/>
                </a:lnTo>
                <a:lnTo>
                  <a:pt x="2624" y="90"/>
                </a:lnTo>
                <a:lnTo>
                  <a:pt x="2634" y="92"/>
                </a:lnTo>
                <a:lnTo>
                  <a:pt x="2634" y="12"/>
                </a:lnTo>
                <a:lnTo>
                  <a:pt x="2634" y="12"/>
                </a:lnTo>
                <a:lnTo>
                  <a:pt x="2624" y="10"/>
                </a:lnTo>
                <a:lnTo>
                  <a:pt x="2596" y="6"/>
                </a:lnTo>
                <a:lnTo>
                  <a:pt x="2552" y="2"/>
                </a:lnTo>
                <a:lnTo>
                  <a:pt x="2524" y="1"/>
                </a:lnTo>
                <a:lnTo>
                  <a:pt x="2493" y="0"/>
                </a:lnTo>
                <a:lnTo>
                  <a:pt x="2493" y="0"/>
                </a:lnTo>
                <a:lnTo>
                  <a:pt x="2450" y="1"/>
                </a:lnTo>
                <a:lnTo>
                  <a:pt x="2413" y="3"/>
                </a:lnTo>
                <a:lnTo>
                  <a:pt x="2380" y="7"/>
                </a:lnTo>
                <a:lnTo>
                  <a:pt x="2352" y="10"/>
                </a:lnTo>
                <a:lnTo>
                  <a:pt x="2329" y="15"/>
                </a:lnTo>
                <a:lnTo>
                  <a:pt x="2313" y="17"/>
                </a:lnTo>
                <a:lnTo>
                  <a:pt x="2300" y="21"/>
                </a:lnTo>
                <a:lnTo>
                  <a:pt x="2300" y="457"/>
                </a:lnTo>
                <a:close/>
                <a:moveTo>
                  <a:pt x="818" y="276"/>
                </a:moveTo>
                <a:lnTo>
                  <a:pt x="818" y="276"/>
                </a:lnTo>
                <a:lnTo>
                  <a:pt x="813" y="288"/>
                </a:lnTo>
                <a:lnTo>
                  <a:pt x="810" y="302"/>
                </a:lnTo>
                <a:lnTo>
                  <a:pt x="810" y="302"/>
                </a:lnTo>
                <a:lnTo>
                  <a:pt x="805" y="288"/>
                </a:lnTo>
                <a:lnTo>
                  <a:pt x="802" y="276"/>
                </a:lnTo>
                <a:lnTo>
                  <a:pt x="710" y="44"/>
                </a:lnTo>
                <a:lnTo>
                  <a:pt x="710" y="44"/>
                </a:lnTo>
                <a:lnTo>
                  <a:pt x="703" y="31"/>
                </a:lnTo>
                <a:lnTo>
                  <a:pt x="696" y="21"/>
                </a:lnTo>
                <a:lnTo>
                  <a:pt x="688" y="13"/>
                </a:lnTo>
                <a:lnTo>
                  <a:pt x="679" y="8"/>
                </a:lnTo>
                <a:lnTo>
                  <a:pt x="667" y="3"/>
                </a:lnTo>
                <a:lnTo>
                  <a:pt x="655" y="1"/>
                </a:lnTo>
                <a:lnTo>
                  <a:pt x="641" y="1"/>
                </a:lnTo>
                <a:lnTo>
                  <a:pt x="625" y="0"/>
                </a:lnTo>
                <a:lnTo>
                  <a:pt x="625" y="0"/>
                </a:lnTo>
                <a:lnTo>
                  <a:pt x="596" y="1"/>
                </a:lnTo>
                <a:lnTo>
                  <a:pt x="577" y="2"/>
                </a:lnTo>
                <a:lnTo>
                  <a:pt x="530" y="473"/>
                </a:lnTo>
                <a:lnTo>
                  <a:pt x="635" y="473"/>
                </a:lnTo>
                <a:lnTo>
                  <a:pt x="658" y="157"/>
                </a:lnTo>
                <a:lnTo>
                  <a:pt x="757" y="396"/>
                </a:lnTo>
                <a:lnTo>
                  <a:pt x="757" y="396"/>
                </a:lnTo>
                <a:lnTo>
                  <a:pt x="760" y="403"/>
                </a:lnTo>
                <a:lnTo>
                  <a:pt x="765" y="408"/>
                </a:lnTo>
                <a:lnTo>
                  <a:pt x="770" y="413"/>
                </a:lnTo>
                <a:lnTo>
                  <a:pt x="775" y="417"/>
                </a:lnTo>
                <a:lnTo>
                  <a:pt x="782" y="419"/>
                </a:lnTo>
                <a:lnTo>
                  <a:pt x="790" y="421"/>
                </a:lnTo>
                <a:lnTo>
                  <a:pt x="800" y="422"/>
                </a:lnTo>
                <a:lnTo>
                  <a:pt x="810" y="422"/>
                </a:lnTo>
                <a:lnTo>
                  <a:pt x="810" y="422"/>
                </a:lnTo>
                <a:lnTo>
                  <a:pt x="820" y="422"/>
                </a:lnTo>
                <a:lnTo>
                  <a:pt x="829" y="421"/>
                </a:lnTo>
                <a:lnTo>
                  <a:pt x="837" y="419"/>
                </a:lnTo>
                <a:lnTo>
                  <a:pt x="844" y="417"/>
                </a:lnTo>
                <a:lnTo>
                  <a:pt x="850" y="413"/>
                </a:lnTo>
                <a:lnTo>
                  <a:pt x="855" y="408"/>
                </a:lnTo>
                <a:lnTo>
                  <a:pt x="858" y="403"/>
                </a:lnTo>
                <a:lnTo>
                  <a:pt x="862" y="396"/>
                </a:lnTo>
                <a:lnTo>
                  <a:pt x="961" y="157"/>
                </a:lnTo>
                <a:lnTo>
                  <a:pt x="984" y="473"/>
                </a:lnTo>
                <a:lnTo>
                  <a:pt x="1088" y="473"/>
                </a:lnTo>
                <a:lnTo>
                  <a:pt x="1041" y="2"/>
                </a:lnTo>
                <a:lnTo>
                  <a:pt x="1041" y="2"/>
                </a:lnTo>
                <a:lnTo>
                  <a:pt x="1024" y="1"/>
                </a:lnTo>
                <a:lnTo>
                  <a:pt x="994" y="0"/>
                </a:lnTo>
                <a:lnTo>
                  <a:pt x="994" y="0"/>
                </a:lnTo>
                <a:lnTo>
                  <a:pt x="978" y="1"/>
                </a:lnTo>
                <a:lnTo>
                  <a:pt x="964" y="1"/>
                </a:lnTo>
                <a:lnTo>
                  <a:pt x="951" y="3"/>
                </a:lnTo>
                <a:lnTo>
                  <a:pt x="941" y="8"/>
                </a:lnTo>
                <a:lnTo>
                  <a:pt x="931" y="13"/>
                </a:lnTo>
                <a:lnTo>
                  <a:pt x="923" y="21"/>
                </a:lnTo>
                <a:lnTo>
                  <a:pt x="916" y="31"/>
                </a:lnTo>
                <a:lnTo>
                  <a:pt x="910" y="44"/>
                </a:lnTo>
                <a:lnTo>
                  <a:pt x="818" y="276"/>
                </a:lnTo>
                <a:close/>
                <a:moveTo>
                  <a:pt x="293" y="373"/>
                </a:moveTo>
                <a:lnTo>
                  <a:pt x="293" y="373"/>
                </a:lnTo>
                <a:lnTo>
                  <a:pt x="271" y="380"/>
                </a:lnTo>
                <a:lnTo>
                  <a:pt x="242" y="389"/>
                </a:lnTo>
                <a:lnTo>
                  <a:pt x="225" y="392"/>
                </a:lnTo>
                <a:lnTo>
                  <a:pt x="209" y="396"/>
                </a:lnTo>
                <a:lnTo>
                  <a:pt x="193" y="398"/>
                </a:lnTo>
                <a:lnTo>
                  <a:pt x="177" y="398"/>
                </a:lnTo>
                <a:lnTo>
                  <a:pt x="177" y="398"/>
                </a:lnTo>
                <a:lnTo>
                  <a:pt x="162" y="398"/>
                </a:lnTo>
                <a:lnTo>
                  <a:pt x="147" y="396"/>
                </a:lnTo>
                <a:lnTo>
                  <a:pt x="135" y="391"/>
                </a:lnTo>
                <a:lnTo>
                  <a:pt x="129" y="389"/>
                </a:lnTo>
                <a:lnTo>
                  <a:pt x="123" y="385"/>
                </a:lnTo>
                <a:lnTo>
                  <a:pt x="118" y="381"/>
                </a:lnTo>
                <a:lnTo>
                  <a:pt x="114" y="377"/>
                </a:lnTo>
                <a:lnTo>
                  <a:pt x="110" y="372"/>
                </a:lnTo>
                <a:lnTo>
                  <a:pt x="107" y="366"/>
                </a:lnTo>
                <a:lnTo>
                  <a:pt x="105" y="360"/>
                </a:lnTo>
                <a:lnTo>
                  <a:pt x="104" y="353"/>
                </a:lnTo>
                <a:lnTo>
                  <a:pt x="102" y="345"/>
                </a:lnTo>
                <a:lnTo>
                  <a:pt x="101" y="337"/>
                </a:lnTo>
                <a:lnTo>
                  <a:pt x="101" y="337"/>
                </a:lnTo>
                <a:lnTo>
                  <a:pt x="102" y="323"/>
                </a:lnTo>
                <a:lnTo>
                  <a:pt x="106" y="310"/>
                </a:lnTo>
                <a:lnTo>
                  <a:pt x="108" y="305"/>
                </a:lnTo>
                <a:lnTo>
                  <a:pt x="112" y="299"/>
                </a:lnTo>
                <a:lnTo>
                  <a:pt x="116" y="294"/>
                </a:lnTo>
                <a:lnTo>
                  <a:pt x="120" y="290"/>
                </a:lnTo>
                <a:lnTo>
                  <a:pt x="125" y="286"/>
                </a:lnTo>
                <a:lnTo>
                  <a:pt x="131" y="283"/>
                </a:lnTo>
                <a:lnTo>
                  <a:pt x="138" y="279"/>
                </a:lnTo>
                <a:lnTo>
                  <a:pt x="145" y="277"/>
                </a:lnTo>
                <a:lnTo>
                  <a:pt x="163" y="273"/>
                </a:lnTo>
                <a:lnTo>
                  <a:pt x="183" y="271"/>
                </a:lnTo>
                <a:lnTo>
                  <a:pt x="293" y="268"/>
                </a:lnTo>
                <a:lnTo>
                  <a:pt x="293" y="373"/>
                </a:lnTo>
                <a:close/>
                <a:moveTo>
                  <a:pt x="231" y="0"/>
                </a:moveTo>
                <a:lnTo>
                  <a:pt x="231" y="0"/>
                </a:lnTo>
                <a:lnTo>
                  <a:pt x="198" y="1"/>
                </a:lnTo>
                <a:lnTo>
                  <a:pt x="166" y="5"/>
                </a:lnTo>
                <a:lnTo>
                  <a:pt x="136" y="8"/>
                </a:lnTo>
                <a:lnTo>
                  <a:pt x="109" y="14"/>
                </a:lnTo>
                <a:lnTo>
                  <a:pt x="86" y="20"/>
                </a:lnTo>
                <a:lnTo>
                  <a:pt x="66" y="25"/>
                </a:lnTo>
                <a:lnTo>
                  <a:pt x="49" y="31"/>
                </a:lnTo>
                <a:lnTo>
                  <a:pt x="37" y="37"/>
                </a:lnTo>
                <a:lnTo>
                  <a:pt x="59" y="114"/>
                </a:lnTo>
                <a:lnTo>
                  <a:pt x="59" y="114"/>
                </a:lnTo>
                <a:lnTo>
                  <a:pt x="71" y="110"/>
                </a:lnTo>
                <a:lnTo>
                  <a:pt x="104" y="102"/>
                </a:lnTo>
                <a:lnTo>
                  <a:pt x="125" y="97"/>
                </a:lnTo>
                <a:lnTo>
                  <a:pt x="150" y="92"/>
                </a:lnTo>
                <a:lnTo>
                  <a:pt x="175" y="90"/>
                </a:lnTo>
                <a:lnTo>
                  <a:pt x="201" y="89"/>
                </a:lnTo>
                <a:lnTo>
                  <a:pt x="201" y="89"/>
                </a:lnTo>
                <a:lnTo>
                  <a:pt x="222" y="90"/>
                </a:lnTo>
                <a:lnTo>
                  <a:pt x="240" y="92"/>
                </a:lnTo>
                <a:lnTo>
                  <a:pt x="248" y="95"/>
                </a:lnTo>
                <a:lnTo>
                  <a:pt x="257" y="97"/>
                </a:lnTo>
                <a:lnTo>
                  <a:pt x="263" y="100"/>
                </a:lnTo>
                <a:lnTo>
                  <a:pt x="269" y="105"/>
                </a:lnTo>
                <a:lnTo>
                  <a:pt x="275" y="110"/>
                </a:lnTo>
                <a:lnTo>
                  <a:pt x="280" y="114"/>
                </a:lnTo>
                <a:lnTo>
                  <a:pt x="283" y="121"/>
                </a:lnTo>
                <a:lnTo>
                  <a:pt x="286" y="128"/>
                </a:lnTo>
                <a:lnTo>
                  <a:pt x="289" y="135"/>
                </a:lnTo>
                <a:lnTo>
                  <a:pt x="291" y="144"/>
                </a:lnTo>
                <a:lnTo>
                  <a:pt x="292" y="153"/>
                </a:lnTo>
                <a:lnTo>
                  <a:pt x="292" y="164"/>
                </a:lnTo>
                <a:lnTo>
                  <a:pt x="292" y="197"/>
                </a:lnTo>
                <a:lnTo>
                  <a:pt x="201" y="197"/>
                </a:lnTo>
                <a:lnTo>
                  <a:pt x="201" y="197"/>
                </a:lnTo>
                <a:lnTo>
                  <a:pt x="174" y="198"/>
                </a:lnTo>
                <a:lnTo>
                  <a:pt x="148" y="201"/>
                </a:lnTo>
                <a:lnTo>
                  <a:pt x="125" y="204"/>
                </a:lnTo>
                <a:lnTo>
                  <a:pt x="105" y="210"/>
                </a:lnTo>
                <a:lnTo>
                  <a:pt x="86" y="216"/>
                </a:lnTo>
                <a:lnTo>
                  <a:pt x="69" y="224"/>
                </a:lnTo>
                <a:lnTo>
                  <a:pt x="55" y="232"/>
                </a:lnTo>
                <a:lnTo>
                  <a:pt x="43" y="242"/>
                </a:lnTo>
                <a:lnTo>
                  <a:pt x="32" y="253"/>
                </a:lnTo>
                <a:lnTo>
                  <a:pt x="23" y="264"/>
                </a:lnTo>
                <a:lnTo>
                  <a:pt x="16" y="276"/>
                </a:lnTo>
                <a:lnTo>
                  <a:pt x="10" y="288"/>
                </a:lnTo>
                <a:lnTo>
                  <a:pt x="6" y="302"/>
                </a:lnTo>
                <a:lnTo>
                  <a:pt x="2" y="316"/>
                </a:lnTo>
                <a:lnTo>
                  <a:pt x="1" y="330"/>
                </a:lnTo>
                <a:lnTo>
                  <a:pt x="0" y="344"/>
                </a:lnTo>
                <a:lnTo>
                  <a:pt x="0" y="344"/>
                </a:lnTo>
                <a:lnTo>
                  <a:pt x="1" y="362"/>
                </a:lnTo>
                <a:lnTo>
                  <a:pt x="3" y="380"/>
                </a:lnTo>
                <a:lnTo>
                  <a:pt x="8" y="395"/>
                </a:lnTo>
                <a:lnTo>
                  <a:pt x="14" y="408"/>
                </a:lnTo>
                <a:lnTo>
                  <a:pt x="22" y="421"/>
                </a:lnTo>
                <a:lnTo>
                  <a:pt x="30" y="433"/>
                </a:lnTo>
                <a:lnTo>
                  <a:pt x="39" y="442"/>
                </a:lnTo>
                <a:lnTo>
                  <a:pt x="51" y="450"/>
                </a:lnTo>
                <a:lnTo>
                  <a:pt x="61" y="458"/>
                </a:lnTo>
                <a:lnTo>
                  <a:pt x="74" y="464"/>
                </a:lnTo>
                <a:lnTo>
                  <a:pt x="86" y="468"/>
                </a:lnTo>
                <a:lnTo>
                  <a:pt x="100" y="473"/>
                </a:lnTo>
                <a:lnTo>
                  <a:pt x="114" y="475"/>
                </a:lnTo>
                <a:lnTo>
                  <a:pt x="128" y="478"/>
                </a:lnTo>
                <a:lnTo>
                  <a:pt x="141" y="479"/>
                </a:lnTo>
                <a:lnTo>
                  <a:pt x="155" y="480"/>
                </a:lnTo>
                <a:lnTo>
                  <a:pt x="155" y="480"/>
                </a:lnTo>
                <a:lnTo>
                  <a:pt x="170" y="479"/>
                </a:lnTo>
                <a:lnTo>
                  <a:pt x="185" y="478"/>
                </a:lnTo>
                <a:lnTo>
                  <a:pt x="213" y="474"/>
                </a:lnTo>
                <a:lnTo>
                  <a:pt x="236" y="468"/>
                </a:lnTo>
                <a:lnTo>
                  <a:pt x="255" y="462"/>
                </a:lnTo>
                <a:lnTo>
                  <a:pt x="271" y="456"/>
                </a:lnTo>
                <a:lnTo>
                  <a:pt x="284" y="450"/>
                </a:lnTo>
                <a:lnTo>
                  <a:pt x="292" y="445"/>
                </a:lnTo>
                <a:lnTo>
                  <a:pt x="297" y="444"/>
                </a:lnTo>
                <a:lnTo>
                  <a:pt x="297" y="444"/>
                </a:lnTo>
                <a:lnTo>
                  <a:pt x="299" y="445"/>
                </a:lnTo>
                <a:lnTo>
                  <a:pt x="304" y="447"/>
                </a:lnTo>
                <a:lnTo>
                  <a:pt x="311" y="450"/>
                </a:lnTo>
                <a:lnTo>
                  <a:pt x="320" y="453"/>
                </a:lnTo>
                <a:lnTo>
                  <a:pt x="332" y="457"/>
                </a:lnTo>
                <a:lnTo>
                  <a:pt x="350" y="460"/>
                </a:lnTo>
                <a:lnTo>
                  <a:pt x="370" y="462"/>
                </a:lnTo>
                <a:lnTo>
                  <a:pt x="397" y="463"/>
                </a:lnTo>
                <a:lnTo>
                  <a:pt x="397" y="137"/>
                </a:lnTo>
                <a:lnTo>
                  <a:pt x="397" y="137"/>
                </a:lnTo>
                <a:lnTo>
                  <a:pt x="397" y="119"/>
                </a:lnTo>
                <a:lnTo>
                  <a:pt x="395" y="103"/>
                </a:lnTo>
                <a:lnTo>
                  <a:pt x="391" y="88"/>
                </a:lnTo>
                <a:lnTo>
                  <a:pt x="387" y="74"/>
                </a:lnTo>
                <a:lnTo>
                  <a:pt x="380" y="62"/>
                </a:lnTo>
                <a:lnTo>
                  <a:pt x="373" y="51"/>
                </a:lnTo>
                <a:lnTo>
                  <a:pt x="364" y="40"/>
                </a:lnTo>
                <a:lnTo>
                  <a:pt x="353" y="32"/>
                </a:lnTo>
                <a:lnTo>
                  <a:pt x="343" y="24"/>
                </a:lnTo>
                <a:lnTo>
                  <a:pt x="330" y="17"/>
                </a:lnTo>
                <a:lnTo>
                  <a:pt x="316" y="13"/>
                </a:lnTo>
                <a:lnTo>
                  <a:pt x="301" y="8"/>
                </a:lnTo>
                <a:lnTo>
                  <a:pt x="285" y="5"/>
                </a:lnTo>
                <a:lnTo>
                  <a:pt x="268" y="2"/>
                </a:lnTo>
                <a:lnTo>
                  <a:pt x="251" y="1"/>
                </a:lnTo>
                <a:lnTo>
                  <a:pt x="231" y="0"/>
                </a:lnTo>
                <a:close/>
                <a:moveTo>
                  <a:pt x="1485" y="373"/>
                </a:moveTo>
                <a:lnTo>
                  <a:pt x="1485" y="373"/>
                </a:lnTo>
                <a:lnTo>
                  <a:pt x="1463" y="380"/>
                </a:lnTo>
                <a:lnTo>
                  <a:pt x="1433" y="389"/>
                </a:lnTo>
                <a:lnTo>
                  <a:pt x="1417" y="392"/>
                </a:lnTo>
                <a:lnTo>
                  <a:pt x="1400" y="396"/>
                </a:lnTo>
                <a:lnTo>
                  <a:pt x="1384" y="398"/>
                </a:lnTo>
                <a:lnTo>
                  <a:pt x="1369" y="398"/>
                </a:lnTo>
                <a:lnTo>
                  <a:pt x="1369" y="398"/>
                </a:lnTo>
                <a:lnTo>
                  <a:pt x="1353" y="398"/>
                </a:lnTo>
                <a:lnTo>
                  <a:pt x="1339" y="396"/>
                </a:lnTo>
                <a:lnTo>
                  <a:pt x="1325" y="391"/>
                </a:lnTo>
                <a:lnTo>
                  <a:pt x="1319" y="389"/>
                </a:lnTo>
                <a:lnTo>
                  <a:pt x="1315" y="385"/>
                </a:lnTo>
                <a:lnTo>
                  <a:pt x="1310" y="381"/>
                </a:lnTo>
                <a:lnTo>
                  <a:pt x="1306" y="377"/>
                </a:lnTo>
                <a:lnTo>
                  <a:pt x="1302" y="372"/>
                </a:lnTo>
                <a:lnTo>
                  <a:pt x="1299" y="366"/>
                </a:lnTo>
                <a:lnTo>
                  <a:pt x="1296" y="360"/>
                </a:lnTo>
                <a:lnTo>
                  <a:pt x="1294" y="353"/>
                </a:lnTo>
                <a:lnTo>
                  <a:pt x="1293" y="345"/>
                </a:lnTo>
                <a:lnTo>
                  <a:pt x="1293" y="337"/>
                </a:lnTo>
                <a:lnTo>
                  <a:pt x="1293" y="337"/>
                </a:lnTo>
                <a:lnTo>
                  <a:pt x="1294" y="323"/>
                </a:lnTo>
                <a:lnTo>
                  <a:pt x="1298" y="310"/>
                </a:lnTo>
                <a:lnTo>
                  <a:pt x="1300" y="305"/>
                </a:lnTo>
                <a:lnTo>
                  <a:pt x="1303" y="299"/>
                </a:lnTo>
                <a:lnTo>
                  <a:pt x="1307" y="294"/>
                </a:lnTo>
                <a:lnTo>
                  <a:pt x="1311" y="290"/>
                </a:lnTo>
                <a:lnTo>
                  <a:pt x="1317" y="286"/>
                </a:lnTo>
                <a:lnTo>
                  <a:pt x="1323" y="283"/>
                </a:lnTo>
                <a:lnTo>
                  <a:pt x="1330" y="279"/>
                </a:lnTo>
                <a:lnTo>
                  <a:pt x="1337" y="277"/>
                </a:lnTo>
                <a:lnTo>
                  <a:pt x="1354" y="273"/>
                </a:lnTo>
                <a:lnTo>
                  <a:pt x="1375" y="271"/>
                </a:lnTo>
                <a:lnTo>
                  <a:pt x="1485" y="268"/>
                </a:lnTo>
                <a:lnTo>
                  <a:pt x="1485" y="373"/>
                </a:lnTo>
                <a:close/>
                <a:moveTo>
                  <a:pt x="1423" y="0"/>
                </a:moveTo>
                <a:lnTo>
                  <a:pt x="1423" y="0"/>
                </a:lnTo>
                <a:lnTo>
                  <a:pt x="1388" y="1"/>
                </a:lnTo>
                <a:lnTo>
                  <a:pt x="1357" y="5"/>
                </a:lnTo>
                <a:lnTo>
                  <a:pt x="1328" y="8"/>
                </a:lnTo>
                <a:lnTo>
                  <a:pt x="1301" y="14"/>
                </a:lnTo>
                <a:lnTo>
                  <a:pt x="1278" y="20"/>
                </a:lnTo>
                <a:lnTo>
                  <a:pt x="1257" y="25"/>
                </a:lnTo>
                <a:lnTo>
                  <a:pt x="1241" y="31"/>
                </a:lnTo>
                <a:lnTo>
                  <a:pt x="1229" y="37"/>
                </a:lnTo>
                <a:lnTo>
                  <a:pt x="1250" y="114"/>
                </a:lnTo>
                <a:lnTo>
                  <a:pt x="1250" y="114"/>
                </a:lnTo>
                <a:lnTo>
                  <a:pt x="1263" y="110"/>
                </a:lnTo>
                <a:lnTo>
                  <a:pt x="1295" y="102"/>
                </a:lnTo>
                <a:lnTo>
                  <a:pt x="1316" y="97"/>
                </a:lnTo>
                <a:lnTo>
                  <a:pt x="1340" y="92"/>
                </a:lnTo>
                <a:lnTo>
                  <a:pt x="1365" y="90"/>
                </a:lnTo>
                <a:lnTo>
                  <a:pt x="1392" y="89"/>
                </a:lnTo>
                <a:lnTo>
                  <a:pt x="1392" y="89"/>
                </a:lnTo>
                <a:lnTo>
                  <a:pt x="1414" y="90"/>
                </a:lnTo>
                <a:lnTo>
                  <a:pt x="1432" y="92"/>
                </a:lnTo>
                <a:lnTo>
                  <a:pt x="1440" y="95"/>
                </a:lnTo>
                <a:lnTo>
                  <a:pt x="1447" y="97"/>
                </a:lnTo>
                <a:lnTo>
                  <a:pt x="1454" y="100"/>
                </a:lnTo>
                <a:lnTo>
                  <a:pt x="1461" y="105"/>
                </a:lnTo>
                <a:lnTo>
                  <a:pt x="1466" y="110"/>
                </a:lnTo>
                <a:lnTo>
                  <a:pt x="1470" y="114"/>
                </a:lnTo>
                <a:lnTo>
                  <a:pt x="1475" y="121"/>
                </a:lnTo>
                <a:lnTo>
                  <a:pt x="1478" y="128"/>
                </a:lnTo>
                <a:lnTo>
                  <a:pt x="1481" y="135"/>
                </a:lnTo>
                <a:lnTo>
                  <a:pt x="1482" y="144"/>
                </a:lnTo>
                <a:lnTo>
                  <a:pt x="1483" y="153"/>
                </a:lnTo>
                <a:lnTo>
                  <a:pt x="1484" y="164"/>
                </a:lnTo>
                <a:lnTo>
                  <a:pt x="1484" y="197"/>
                </a:lnTo>
                <a:lnTo>
                  <a:pt x="1392" y="197"/>
                </a:lnTo>
                <a:lnTo>
                  <a:pt x="1392" y="197"/>
                </a:lnTo>
                <a:lnTo>
                  <a:pt x="1364" y="198"/>
                </a:lnTo>
                <a:lnTo>
                  <a:pt x="1339" y="201"/>
                </a:lnTo>
                <a:lnTo>
                  <a:pt x="1316" y="204"/>
                </a:lnTo>
                <a:lnTo>
                  <a:pt x="1295" y="210"/>
                </a:lnTo>
                <a:lnTo>
                  <a:pt x="1277" y="216"/>
                </a:lnTo>
                <a:lnTo>
                  <a:pt x="1261" y="224"/>
                </a:lnTo>
                <a:lnTo>
                  <a:pt x="1247" y="232"/>
                </a:lnTo>
                <a:lnTo>
                  <a:pt x="1234" y="242"/>
                </a:lnTo>
                <a:lnTo>
                  <a:pt x="1223" y="253"/>
                </a:lnTo>
                <a:lnTo>
                  <a:pt x="1215" y="264"/>
                </a:lnTo>
                <a:lnTo>
                  <a:pt x="1207" y="276"/>
                </a:lnTo>
                <a:lnTo>
                  <a:pt x="1201" y="288"/>
                </a:lnTo>
                <a:lnTo>
                  <a:pt x="1198" y="302"/>
                </a:lnTo>
                <a:lnTo>
                  <a:pt x="1194" y="316"/>
                </a:lnTo>
                <a:lnTo>
                  <a:pt x="1192" y="330"/>
                </a:lnTo>
                <a:lnTo>
                  <a:pt x="1192" y="344"/>
                </a:lnTo>
                <a:lnTo>
                  <a:pt x="1192" y="344"/>
                </a:lnTo>
                <a:lnTo>
                  <a:pt x="1193" y="362"/>
                </a:lnTo>
                <a:lnTo>
                  <a:pt x="1195" y="380"/>
                </a:lnTo>
                <a:lnTo>
                  <a:pt x="1200" y="395"/>
                </a:lnTo>
                <a:lnTo>
                  <a:pt x="1206" y="408"/>
                </a:lnTo>
                <a:lnTo>
                  <a:pt x="1212" y="421"/>
                </a:lnTo>
                <a:lnTo>
                  <a:pt x="1222" y="433"/>
                </a:lnTo>
                <a:lnTo>
                  <a:pt x="1231" y="442"/>
                </a:lnTo>
                <a:lnTo>
                  <a:pt x="1241" y="450"/>
                </a:lnTo>
                <a:lnTo>
                  <a:pt x="1253" y="458"/>
                </a:lnTo>
                <a:lnTo>
                  <a:pt x="1265" y="464"/>
                </a:lnTo>
                <a:lnTo>
                  <a:pt x="1278" y="468"/>
                </a:lnTo>
                <a:lnTo>
                  <a:pt x="1291" y="473"/>
                </a:lnTo>
                <a:lnTo>
                  <a:pt x="1305" y="475"/>
                </a:lnTo>
                <a:lnTo>
                  <a:pt x="1318" y="478"/>
                </a:lnTo>
                <a:lnTo>
                  <a:pt x="1332" y="479"/>
                </a:lnTo>
                <a:lnTo>
                  <a:pt x="1346" y="480"/>
                </a:lnTo>
                <a:lnTo>
                  <a:pt x="1346" y="480"/>
                </a:lnTo>
                <a:lnTo>
                  <a:pt x="1362" y="479"/>
                </a:lnTo>
                <a:lnTo>
                  <a:pt x="1377" y="478"/>
                </a:lnTo>
                <a:lnTo>
                  <a:pt x="1403" y="474"/>
                </a:lnTo>
                <a:lnTo>
                  <a:pt x="1428" y="468"/>
                </a:lnTo>
                <a:lnTo>
                  <a:pt x="1447" y="462"/>
                </a:lnTo>
                <a:lnTo>
                  <a:pt x="1463" y="456"/>
                </a:lnTo>
                <a:lnTo>
                  <a:pt x="1476" y="450"/>
                </a:lnTo>
                <a:lnTo>
                  <a:pt x="1484" y="445"/>
                </a:lnTo>
                <a:lnTo>
                  <a:pt x="1489" y="444"/>
                </a:lnTo>
                <a:lnTo>
                  <a:pt x="1489" y="444"/>
                </a:lnTo>
                <a:lnTo>
                  <a:pt x="1491" y="445"/>
                </a:lnTo>
                <a:lnTo>
                  <a:pt x="1494" y="447"/>
                </a:lnTo>
                <a:lnTo>
                  <a:pt x="1501" y="450"/>
                </a:lnTo>
                <a:lnTo>
                  <a:pt x="1510" y="453"/>
                </a:lnTo>
                <a:lnTo>
                  <a:pt x="1524" y="457"/>
                </a:lnTo>
                <a:lnTo>
                  <a:pt x="1540" y="460"/>
                </a:lnTo>
                <a:lnTo>
                  <a:pt x="1562" y="462"/>
                </a:lnTo>
                <a:lnTo>
                  <a:pt x="1589" y="463"/>
                </a:lnTo>
                <a:lnTo>
                  <a:pt x="1589" y="137"/>
                </a:lnTo>
                <a:lnTo>
                  <a:pt x="1589" y="137"/>
                </a:lnTo>
                <a:lnTo>
                  <a:pt x="1589" y="119"/>
                </a:lnTo>
                <a:lnTo>
                  <a:pt x="1586" y="103"/>
                </a:lnTo>
                <a:lnTo>
                  <a:pt x="1583" y="88"/>
                </a:lnTo>
                <a:lnTo>
                  <a:pt x="1577" y="74"/>
                </a:lnTo>
                <a:lnTo>
                  <a:pt x="1571" y="62"/>
                </a:lnTo>
                <a:lnTo>
                  <a:pt x="1563" y="51"/>
                </a:lnTo>
                <a:lnTo>
                  <a:pt x="1555" y="40"/>
                </a:lnTo>
                <a:lnTo>
                  <a:pt x="1545" y="32"/>
                </a:lnTo>
                <a:lnTo>
                  <a:pt x="1533" y="24"/>
                </a:lnTo>
                <a:lnTo>
                  <a:pt x="1521" y="17"/>
                </a:lnTo>
                <a:lnTo>
                  <a:pt x="1508" y="13"/>
                </a:lnTo>
                <a:lnTo>
                  <a:pt x="1493" y="8"/>
                </a:lnTo>
                <a:lnTo>
                  <a:pt x="1477" y="5"/>
                </a:lnTo>
                <a:lnTo>
                  <a:pt x="1460" y="2"/>
                </a:lnTo>
                <a:lnTo>
                  <a:pt x="1441" y="1"/>
                </a:lnTo>
                <a:lnTo>
                  <a:pt x="1423" y="0"/>
                </a:lnTo>
                <a:close/>
                <a:moveTo>
                  <a:pt x="3080" y="355"/>
                </a:moveTo>
                <a:lnTo>
                  <a:pt x="3080" y="355"/>
                </a:lnTo>
                <a:lnTo>
                  <a:pt x="3055" y="366"/>
                </a:lnTo>
                <a:lnTo>
                  <a:pt x="3040" y="372"/>
                </a:lnTo>
                <a:lnTo>
                  <a:pt x="3024" y="376"/>
                </a:lnTo>
                <a:lnTo>
                  <a:pt x="3007" y="381"/>
                </a:lnTo>
                <a:lnTo>
                  <a:pt x="2989" y="384"/>
                </a:lnTo>
                <a:lnTo>
                  <a:pt x="2970" y="387"/>
                </a:lnTo>
                <a:lnTo>
                  <a:pt x="2951" y="388"/>
                </a:lnTo>
                <a:lnTo>
                  <a:pt x="2951" y="388"/>
                </a:lnTo>
                <a:lnTo>
                  <a:pt x="2938" y="388"/>
                </a:lnTo>
                <a:lnTo>
                  <a:pt x="2927" y="387"/>
                </a:lnTo>
                <a:lnTo>
                  <a:pt x="2916" y="384"/>
                </a:lnTo>
                <a:lnTo>
                  <a:pt x="2908" y="382"/>
                </a:lnTo>
                <a:lnTo>
                  <a:pt x="2900" y="378"/>
                </a:lnTo>
                <a:lnTo>
                  <a:pt x="2893" y="374"/>
                </a:lnTo>
                <a:lnTo>
                  <a:pt x="2887" y="368"/>
                </a:lnTo>
                <a:lnTo>
                  <a:pt x="2883" y="362"/>
                </a:lnTo>
                <a:lnTo>
                  <a:pt x="2878" y="355"/>
                </a:lnTo>
                <a:lnTo>
                  <a:pt x="2875" y="348"/>
                </a:lnTo>
                <a:lnTo>
                  <a:pt x="2872" y="339"/>
                </a:lnTo>
                <a:lnTo>
                  <a:pt x="2870" y="330"/>
                </a:lnTo>
                <a:lnTo>
                  <a:pt x="2868" y="308"/>
                </a:lnTo>
                <a:lnTo>
                  <a:pt x="2868" y="283"/>
                </a:lnTo>
                <a:lnTo>
                  <a:pt x="2868" y="5"/>
                </a:lnTo>
                <a:lnTo>
                  <a:pt x="2852" y="5"/>
                </a:lnTo>
                <a:lnTo>
                  <a:pt x="2852" y="5"/>
                </a:lnTo>
                <a:lnTo>
                  <a:pt x="2830" y="5"/>
                </a:lnTo>
                <a:lnTo>
                  <a:pt x="2803" y="7"/>
                </a:lnTo>
                <a:lnTo>
                  <a:pt x="2778" y="9"/>
                </a:lnTo>
                <a:lnTo>
                  <a:pt x="2763" y="12"/>
                </a:lnTo>
                <a:lnTo>
                  <a:pt x="2763" y="295"/>
                </a:lnTo>
                <a:lnTo>
                  <a:pt x="2763" y="295"/>
                </a:lnTo>
                <a:lnTo>
                  <a:pt x="2763" y="318"/>
                </a:lnTo>
                <a:lnTo>
                  <a:pt x="2764" y="339"/>
                </a:lnTo>
                <a:lnTo>
                  <a:pt x="2767" y="359"/>
                </a:lnTo>
                <a:lnTo>
                  <a:pt x="2769" y="377"/>
                </a:lnTo>
                <a:lnTo>
                  <a:pt x="2774" y="393"/>
                </a:lnTo>
                <a:lnTo>
                  <a:pt x="2779" y="408"/>
                </a:lnTo>
                <a:lnTo>
                  <a:pt x="2786" y="422"/>
                </a:lnTo>
                <a:lnTo>
                  <a:pt x="2794" y="434"/>
                </a:lnTo>
                <a:lnTo>
                  <a:pt x="2803" y="445"/>
                </a:lnTo>
                <a:lnTo>
                  <a:pt x="2815" y="455"/>
                </a:lnTo>
                <a:lnTo>
                  <a:pt x="2829" y="462"/>
                </a:lnTo>
                <a:lnTo>
                  <a:pt x="2843" y="468"/>
                </a:lnTo>
                <a:lnTo>
                  <a:pt x="2860" y="473"/>
                </a:lnTo>
                <a:lnTo>
                  <a:pt x="2878" y="477"/>
                </a:lnTo>
                <a:lnTo>
                  <a:pt x="2899" y="479"/>
                </a:lnTo>
                <a:lnTo>
                  <a:pt x="2922" y="480"/>
                </a:lnTo>
                <a:lnTo>
                  <a:pt x="2922" y="480"/>
                </a:lnTo>
                <a:lnTo>
                  <a:pt x="2940" y="479"/>
                </a:lnTo>
                <a:lnTo>
                  <a:pt x="2956" y="478"/>
                </a:lnTo>
                <a:lnTo>
                  <a:pt x="2973" y="477"/>
                </a:lnTo>
                <a:lnTo>
                  <a:pt x="2987" y="473"/>
                </a:lnTo>
                <a:lnTo>
                  <a:pt x="3014" y="467"/>
                </a:lnTo>
                <a:lnTo>
                  <a:pt x="3037" y="460"/>
                </a:lnTo>
                <a:lnTo>
                  <a:pt x="3055" y="453"/>
                </a:lnTo>
                <a:lnTo>
                  <a:pt x="3068" y="448"/>
                </a:lnTo>
                <a:lnTo>
                  <a:pt x="3082" y="442"/>
                </a:lnTo>
                <a:lnTo>
                  <a:pt x="3082" y="442"/>
                </a:lnTo>
                <a:lnTo>
                  <a:pt x="3089" y="445"/>
                </a:lnTo>
                <a:lnTo>
                  <a:pt x="3097" y="449"/>
                </a:lnTo>
                <a:lnTo>
                  <a:pt x="3108" y="452"/>
                </a:lnTo>
                <a:lnTo>
                  <a:pt x="3122" y="456"/>
                </a:lnTo>
                <a:lnTo>
                  <a:pt x="3139" y="459"/>
                </a:lnTo>
                <a:lnTo>
                  <a:pt x="3160" y="462"/>
                </a:lnTo>
                <a:lnTo>
                  <a:pt x="3184" y="463"/>
                </a:lnTo>
                <a:lnTo>
                  <a:pt x="3184" y="12"/>
                </a:lnTo>
                <a:lnTo>
                  <a:pt x="3184" y="12"/>
                </a:lnTo>
                <a:lnTo>
                  <a:pt x="3149" y="7"/>
                </a:lnTo>
                <a:lnTo>
                  <a:pt x="3123" y="6"/>
                </a:lnTo>
                <a:lnTo>
                  <a:pt x="3100" y="5"/>
                </a:lnTo>
                <a:lnTo>
                  <a:pt x="3080" y="5"/>
                </a:lnTo>
                <a:lnTo>
                  <a:pt x="3080" y="355"/>
                </a:lnTo>
                <a:close/>
                <a:moveTo>
                  <a:pt x="3307" y="463"/>
                </a:moveTo>
                <a:lnTo>
                  <a:pt x="3307" y="463"/>
                </a:lnTo>
                <a:lnTo>
                  <a:pt x="3319" y="465"/>
                </a:lnTo>
                <a:lnTo>
                  <a:pt x="3351" y="471"/>
                </a:lnTo>
                <a:lnTo>
                  <a:pt x="3374" y="474"/>
                </a:lnTo>
                <a:lnTo>
                  <a:pt x="3400" y="477"/>
                </a:lnTo>
                <a:lnTo>
                  <a:pt x="3430" y="479"/>
                </a:lnTo>
                <a:lnTo>
                  <a:pt x="3463" y="480"/>
                </a:lnTo>
                <a:lnTo>
                  <a:pt x="3463" y="480"/>
                </a:lnTo>
                <a:lnTo>
                  <a:pt x="3480" y="479"/>
                </a:lnTo>
                <a:lnTo>
                  <a:pt x="3496" y="478"/>
                </a:lnTo>
                <a:lnTo>
                  <a:pt x="3513" y="477"/>
                </a:lnTo>
                <a:lnTo>
                  <a:pt x="3529" y="473"/>
                </a:lnTo>
                <a:lnTo>
                  <a:pt x="3547" y="470"/>
                </a:lnTo>
                <a:lnTo>
                  <a:pt x="3563" y="464"/>
                </a:lnTo>
                <a:lnTo>
                  <a:pt x="3578" y="458"/>
                </a:lnTo>
                <a:lnTo>
                  <a:pt x="3593" y="451"/>
                </a:lnTo>
                <a:lnTo>
                  <a:pt x="3605" y="442"/>
                </a:lnTo>
                <a:lnTo>
                  <a:pt x="3618" y="432"/>
                </a:lnTo>
                <a:lnTo>
                  <a:pt x="3629" y="420"/>
                </a:lnTo>
                <a:lnTo>
                  <a:pt x="3639" y="407"/>
                </a:lnTo>
                <a:lnTo>
                  <a:pt x="3647" y="392"/>
                </a:lnTo>
                <a:lnTo>
                  <a:pt x="3652" y="375"/>
                </a:lnTo>
                <a:lnTo>
                  <a:pt x="3656" y="357"/>
                </a:lnTo>
                <a:lnTo>
                  <a:pt x="3657" y="337"/>
                </a:lnTo>
                <a:lnTo>
                  <a:pt x="3657" y="337"/>
                </a:lnTo>
                <a:lnTo>
                  <a:pt x="3656" y="323"/>
                </a:lnTo>
                <a:lnTo>
                  <a:pt x="3655" y="310"/>
                </a:lnTo>
                <a:lnTo>
                  <a:pt x="3651" y="299"/>
                </a:lnTo>
                <a:lnTo>
                  <a:pt x="3647" y="287"/>
                </a:lnTo>
                <a:lnTo>
                  <a:pt x="3641" y="278"/>
                </a:lnTo>
                <a:lnTo>
                  <a:pt x="3634" y="268"/>
                </a:lnTo>
                <a:lnTo>
                  <a:pt x="3626" y="260"/>
                </a:lnTo>
                <a:lnTo>
                  <a:pt x="3618" y="252"/>
                </a:lnTo>
                <a:lnTo>
                  <a:pt x="3608" y="243"/>
                </a:lnTo>
                <a:lnTo>
                  <a:pt x="3596" y="237"/>
                </a:lnTo>
                <a:lnTo>
                  <a:pt x="3585" y="228"/>
                </a:lnTo>
                <a:lnTo>
                  <a:pt x="3571" y="223"/>
                </a:lnTo>
                <a:lnTo>
                  <a:pt x="3542" y="210"/>
                </a:lnTo>
                <a:lnTo>
                  <a:pt x="3510" y="197"/>
                </a:lnTo>
                <a:lnTo>
                  <a:pt x="3510" y="197"/>
                </a:lnTo>
                <a:lnTo>
                  <a:pt x="3474" y="183"/>
                </a:lnTo>
                <a:lnTo>
                  <a:pt x="3459" y="177"/>
                </a:lnTo>
                <a:lnTo>
                  <a:pt x="3445" y="170"/>
                </a:lnTo>
                <a:lnTo>
                  <a:pt x="3434" y="162"/>
                </a:lnTo>
                <a:lnTo>
                  <a:pt x="3429" y="157"/>
                </a:lnTo>
                <a:lnTo>
                  <a:pt x="3426" y="152"/>
                </a:lnTo>
                <a:lnTo>
                  <a:pt x="3422" y="148"/>
                </a:lnTo>
                <a:lnTo>
                  <a:pt x="3420" y="142"/>
                </a:lnTo>
                <a:lnTo>
                  <a:pt x="3419" y="136"/>
                </a:lnTo>
                <a:lnTo>
                  <a:pt x="3419" y="130"/>
                </a:lnTo>
                <a:lnTo>
                  <a:pt x="3419" y="130"/>
                </a:lnTo>
                <a:lnTo>
                  <a:pt x="3419" y="123"/>
                </a:lnTo>
                <a:lnTo>
                  <a:pt x="3421" y="117"/>
                </a:lnTo>
                <a:lnTo>
                  <a:pt x="3426" y="108"/>
                </a:lnTo>
                <a:lnTo>
                  <a:pt x="3433" y="100"/>
                </a:lnTo>
                <a:lnTo>
                  <a:pt x="3437" y="97"/>
                </a:lnTo>
                <a:lnTo>
                  <a:pt x="3442" y="93"/>
                </a:lnTo>
                <a:lnTo>
                  <a:pt x="3449" y="91"/>
                </a:lnTo>
                <a:lnTo>
                  <a:pt x="3456" y="88"/>
                </a:lnTo>
                <a:lnTo>
                  <a:pt x="3464" y="85"/>
                </a:lnTo>
                <a:lnTo>
                  <a:pt x="3472" y="84"/>
                </a:lnTo>
                <a:lnTo>
                  <a:pt x="3482" y="83"/>
                </a:lnTo>
                <a:lnTo>
                  <a:pt x="3494" y="83"/>
                </a:lnTo>
                <a:lnTo>
                  <a:pt x="3494" y="83"/>
                </a:lnTo>
                <a:lnTo>
                  <a:pt x="3516" y="84"/>
                </a:lnTo>
                <a:lnTo>
                  <a:pt x="3537" y="87"/>
                </a:lnTo>
                <a:lnTo>
                  <a:pt x="3557" y="91"/>
                </a:lnTo>
                <a:lnTo>
                  <a:pt x="3575" y="96"/>
                </a:lnTo>
                <a:lnTo>
                  <a:pt x="3602" y="105"/>
                </a:lnTo>
                <a:lnTo>
                  <a:pt x="3612" y="110"/>
                </a:lnTo>
                <a:lnTo>
                  <a:pt x="3639" y="33"/>
                </a:lnTo>
                <a:lnTo>
                  <a:pt x="3639" y="33"/>
                </a:lnTo>
                <a:lnTo>
                  <a:pt x="3618" y="24"/>
                </a:lnTo>
                <a:lnTo>
                  <a:pt x="3603" y="18"/>
                </a:lnTo>
                <a:lnTo>
                  <a:pt x="3585" y="14"/>
                </a:lnTo>
                <a:lnTo>
                  <a:pt x="3564" y="8"/>
                </a:lnTo>
                <a:lnTo>
                  <a:pt x="3540" y="5"/>
                </a:lnTo>
                <a:lnTo>
                  <a:pt x="3513" y="1"/>
                </a:lnTo>
                <a:lnTo>
                  <a:pt x="3484" y="0"/>
                </a:lnTo>
                <a:lnTo>
                  <a:pt x="3484" y="0"/>
                </a:lnTo>
                <a:lnTo>
                  <a:pt x="3468" y="1"/>
                </a:lnTo>
                <a:lnTo>
                  <a:pt x="3452" y="2"/>
                </a:lnTo>
                <a:lnTo>
                  <a:pt x="3436" y="5"/>
                </a:lnTo>
                <a:lnTo>
                  <a:pt x="3421" y="9"/>
                </a:lnTo>
                <a:lnTo>
                  <a:pt x="3406" y="14"/>
                </a:lnTo>
                <a:lnTo>
                  <a:pt x="3392" y="20"/>
                </a:lnTo>
                <a:lnTo>
                  <a:pt x="3379" y="27"/>
                </a:lnTo>
                <a:lnTo>
                  <a:pt x="3366" y="35"/>
                </a:lnTo>
                <a:lnTo>
                  <a:pt x="3354" y="44"/>
                </a:lnTo>
                <a:lnTo>
                  <a:pt x="3344" y="53"/>
                </a:lnTo>
                <a:lnTo>
                  <a:pt x="3335" y="65"/>
                </a:lnTo>
                <a:lnTo>
                  <a:pt x="3328" y="77"/>
                </a:lnTo>
                <a:lnTo>
                  <a:pt x="3321" y="90"/>
                </a:lnTo>
                <a:lnTo>
                  <a:pt x="3316" y="105"/>
                </a:lnTo>
                <a:lnTo>
                  <a:pt x="3314" y="120"/>
                </a:lnTo>
                <a:lnTo>
                  <a:pt x="3313" y="137"/>
                </a:lnTo>
                <a:lnTo>
                  <a:pt x="3313" y="137"/>
                </a:lnTo>
                <a:lnTo>
                  <a:pt x="3314" y="153"/>
                </a:lnTo>
                <a:lnTo>
                  <a:pt x="3316" y="168"/>
                </a:lnTo>
                <a:lnTo>
                  <a:pt x="3321" y="183"/>
                </a:lnTo>
                <a:lnTo>
                  <a:pt x="3328" y="196"/>
                </a:lnTo>
                <a:lnTo>
                  <a:pt x="3335" y="208"/>
                </a:lnTo>
                <a:lnTo>
                  <a:pt x="3344" y="218"/>
                </a:lnTo>
                <a:lnTo>
                  <a:pt x="3354" y="227"/>
                </a:lnTo>
                <a:lnTo>
                  <a:pt x="3365" y="235"/>
                </a:lnTo>
                <a:lnTo>
                  <a:pt x="3376" y="243"/>
                </a:lnTo>
                <a:lnTo>
                  <a:pt x="3389" y="250"/>
                </a:lnTo>
                <a:lnTo>
                  <a:pt x="3402" y="257"/>
                </a:lnTo>
                <a:lnTo>
                  <a:pt x="3414" y="263"/>
                </a:lnTo>
                <a:lnTo>
                  <a:pt x="3441" y="272"/>
                </a:lnTo>
                <a:lnTo>
                  <a:pt x="3467" y="282"/>
                </a:lnTo>
                <a:lnTo>
                  <a:pt x="3467" y="282"/>
                </a:lnTo>
                <a:lnTo>
                  <a:pt x="3499" y="293"/>
                </a:lnTo>
                <a:lnTo>
                  <a:pt x="3514" y="299"/>
                </a:lnTo>
                <a:lnTo>
                  <a:pt x="3527" y="306"/>
                </a:lnTo>
                <a:lnTo>
                  <a:pt x="3537" y="314"/>
                </a:lnTo>
                <a:lnTo>
                  <a:pt x="3544" y="322"/>
                </a:lnTo>
                <a:lnTo>
                  <a:pt x="3548" y="327"/>
                </a:lnTo>
                <a:lnTo>
                  <a:pt x="3550" y="332"/>
                </a:lnTo>
                <a:lnTo>
                  <a:pt x="3551" y="337"/>
                </a:lnTo>
                <a:lnTo>
                  <a:pt x="3551" y="343"/>
                </a:lnTo>
                <a:lnTo>
                  <a:pt x="3551" y="343"/>
                </a:lnTo>
                <a:lnTo>
                  <a:pt x="3551" y="353"/>
                </a:lnTo>
                <a:lnTo>
                  <a:pt x="3548" y="363"/>
                </a:lnTo>
                <a:lnTo>
                  <a:pt x="3545" y="368"/>
                </a:lnTo>
                <a:lnTo>
                  <a:pt x="3542" y="373"/>
                </a:lnTo>
                <a:lnTo>
                  <a:pt x="3539" y="376"/>
                </a:lnTo>
                <a:lnTo>
                  <a:pt x="3534" y="381"/>
                </a:lnTo>
                <a:lnTo>
                  <a:pt x="3528" y="384"/>
                </a:lnTo>
                <a:lnTo>
                  <a:pt x="3521" y="388"/>
                </a:lnTo>
                <a:lnTo>
                  <a:pt x="3514" y="390"/>
                </a:lnTo>
                <a:lnTo>
                  <a:pt x="3505" y="392"/>
                </a:lnTo>
                <a:lnTo>
                  <a:pt x="3495" y="395"/>
                </a:lnTo>
                <a:lnTo>
                  <a:pt x="3484" y="396"/>
                </a:lnTo>
                <a:lnTo>
                  <a:pt x="3458" y="397"/>
                </a:lnTo>
                <a:lnTo>
                  <a:pt x="3458" y="397"/>
                </a:lnTo>
                <a:lnTo>
                  <a:pt x="3434" y="397"/>
                </a:lnTo>
                <a:lnTo>
                  <a:pt x="3411" y="395"/>
                </a:lnTo>
                <a:lnTo>
                  <a:pt x="3368" y="390"/>
                </a:lnTo>
                <a:lnTo>
                  <a:pt x="3338" y="385"/>
                </a:lnTo>
                <a:lnTo>
                  <a:pt x="3327" y="383"/>
                </a:lnTo>
                <a:lnTo>
                  <a:pt x="3307" y="463"/>
                </a:lnTo>
                <a:close/>
                <a:moveTo>
                  <a:pt x="1845" y="90"/>
                </a:moveTo>
                <a:lnTo>
                  <a:pt x="1845" y="90"/>
                </a:lnTo>
                <a:lnTo>
                  <a:pt x="1861" y="87"/>
                </a:lnTo>
                <a:lnTo>
                  <a:pt x="1881" y="84"/>
                </a:lnTo>
                <a:lnTo>
                  <a:pt x="1904" y="82"/>
                </a:lnTo>
                <a:lnTo>
                  <a:pt x="1928" y="82"/>
                </a:lnTo>
                <a:lnTo>
                  <a:pt x="1928" y="82"/>
                </a:lnTo>
                <a:lnTo>
                  <a:pt x="1943" y="82"/>
                </a:lnTo>
                <a:lnTo>
                  <a:pt x="1956" y="83"/>
                </a:lnTo>
                <a:lnTo>
                  <a:pt x="1969" y="87"/>
                </a:lnTo>
                <a:lnTo>
                  <a:pt x="1982" y="90"/>
                </a:lnTo>
                <a:lnTo>
                  <a:pt x="1994" y="95"/>
                </a:lnTo>
                <a:lnTo>
                  <a:pt x="2004" y="100"/>
                </a:lnTo>
                <a:lnTo>
                  <a:pt x="2015" y="108"/>
                </a:lnTo>
                <a:lnTo>
                  <a:pt x="2025" y="117"/>
                </a:lnTo>
                <a:lnTo>
                  <a:pt x="2033" y="127"/>
                </a:lnTo>
                <a:lnTo>
                  <a:pt x="2041" y="137"/>
                </a:lnTo>
                <a:lnTo>
                  <a:pt x="2048" y="150"/>
                </a:lnTo>
                <a:lnTo>
                  <a:pt x="2053" y="165"/>
                </a:lnTo>
                <a:lnTo>
                  <a:pt x="2058" y="180"/>
                </a:lnTo>
                <a:lnTo>
                  <a:pt x="2061" y="197"/>
                </a:lnTo>
                <a:lnTo>
                  <a:pt x="2063" y="216"/>
                </a:lnTo>
                <a:lnTo>
                  <a:pt x="2064" y="237"/>
                </a:lnTo>
                <a:lnTo>
                  <a:pt x="2064" y="237"/>
                </a:lnTo>
                <a:lnTo>
                  <a:pt x="2064" y="256"/>
                </a:lnTo>
                <a:lnTo>
                  <a:pt x="2063" y="275"/>
                </a:lnTo>
                <a:lnTo>
                  <a:pt x="2060" y="292"/>
                </a:lnTo>
                <a:lnTo>
                  <a:pt x="2057" y="308"/>
                </a:lnTo>
                <a:lnTo>
                  <a:pt x="2053" y="323"/>
                </a:lnTo>
                <a:lnTo>
                  <a:pt x="2049" y="336"/>
                </a:lnTo>
                <a:lnTo>
                  <a:pt x="2042" y="348"/>
                </a:lnTo>
                <a:lnTo>
                  <a:pt x="2035" y="359"/>
                </a:lnTo>
                <a:lnTo>
                  <a:pt x="2026" y="368"/>
                </a:lnTo>
                <a:lnTo>
                  <a:pt x="2015" y="376"/>
                </a:lnTo>
                <a:lnTo>
                  <a:pt x="2004" y="383"/>
                </a:lnTo>
                <a:lnTo>
                  <a:pt x="1990" y="389"/>
                </a:lnTo>
                <a:lnTo>
                  <a:pt x="1975" y="392"/>
                </a:lnTo>
                <a:lnTo>
                  <a:pt x="1958" y="396"/>
                </a:lnTo>
                <a:lnTo>
                  <a:pt x="1940" y="398"/>
                </a:lnTo>
                <a:lnTo>
                  <a:pt x="1919" y="398"/>
                </a:lnTo>
                <a:lnTo>
                  <a:pt x="1919" y="398"/>
                </a:lnTo>
                <a:lnTo>
                  <a:pt x="1892" y="397"/>
                </a:lnTo>
                <a:lnTo>
                  <a:pt x="1868" y="396"/>
                </a:lnTo>
                <a:lnTo>
                  <a:pt x="1845" y="393"/>
                </a:lnTo>
                <a:lnTo>
                  <a:pt x="1845" y="90"/>
                </a:lnTo>
                <a:close/>
                <a:moveTo>
                  <a:pt x="1934" y="0"/>
                </a:moveTo>
                <a:lnTo>
                  <a:pt x="1934" y="0"/>
                </a:lnTo>
                <a:lnTo>
                  <a:pt x="1910" y="1"/>
                </a:lnTo>
                <a:lnTo>
                  <a:pt x="1885" y="2"/>
                </a:lnTo>
                <a:lnTo>
                  <a:pt x="1860" y="5"/>
                </a:lnTo>
                <a:lnTo>
                  <a:pt x="1834" y="8"/>
                </a:lnTo>
                <a:lnTo>
                  <a:pt x="1808" y="12"/>
                </a:lnTo>
                <a:lnTo>
                  <a:pt x="1784" y="16"/>
                </a:lnTo>
                <a:lnTo>
                  <a:pt x="1761" y="22"/>
                </a:lnTo>
                <a:lnTo>
                  <a:pt x="1740" y="29"/>
                </a:lnTo>
                <a:lnTo>
                  <a:pt x="1740" y="465"/>
                </a:lnTo>
                <a:lnTo>
                  <a:pt x="1740" y="465"/>
                </a:lnTo>
                <a:lnTo>
                  <a:pt x="1758" y="468"/>
                </a:lnTo>
                <a:lnTo>
                  <a:pt x="1778" y="471"/>
                </a:lnTo>
                <a:lnTo>
                  <a:pt x="1823" y="475"/>
                </a:lnTo>
                <a:lnTo>
                  <a:pt x="1872" y="479"/>
                </a:lnTo>
                <a:lnTo>
                  <a:pt x="1915" y="480"/>
                </a:lnTo>
                <a:lnTo>
                  <a:pt x="1915" y="480"/>
                </a:lnTo>
                <a:lnTo>
                  <a:pt x="1950" y="479"/>
                </a:lnTo>
                <a:lnTo>
                  <a:pt x="1980" y="477"/>
                </a:lnTo>
                <a:lnTo>
                  <a:pt x="2009" y="472"/>
                </a:lnTo>
                <a:lnTo>
                  <a:pt x="2035" y="465"/>
                </a:lnTo>
                <a:lnTo>
                  <a:pt x="2058" y="458"/>
                </a:lnTo>
                <a:lnTo>
                  <a:pt x="2080" y="448"/>
                </a:lnTo>
                <a:lnTo>
                  <a:pt x="2089" y="442"/>
                </a:lnTo>
                <a:lnTo>
                  <a:pt x="2098" y="436"/>
                </a:lnTo>
                <a:lnTo>
                  <a:pt x="2107" y="429"/>
                </a:lnTo>
                <a:lnTo>
                  <a:pt x="2116" y="422"/>
                </a:lnTo>
                <a:lnTo>
                  <a:pt x="2122" y="414"/>
                </a:lnTo>
                <a:lnTo>
                  <a:pt x="2129" y="406"/>
                </a:lnTo>
                <a:lnTo>
                  <a:pt x="2136" y="398"/>
                </a:lnTo>
                <a:lnTo>
                  <a:pt x="2142" y="389"/>
                </a:lnTo>
                <a:lnTo>
                  <a:pt x="2147" y="378"/>
                </a:lnTo>
                <a:lnTo>
                  <a:pt x="2152" y="369"/>
                </a:lnTo>
                <a:lnTo>
                  <a:pt x="2160" y="346"/>
                </a:lnTo>
                <a:lnTo>
                  <a:pt x="2166" y="322"/>
                </a:lnTo>
                <a:lnTo>
                  <a:pt x="2171" y="297"/>
                </a:lnTo>
                <a:lnTo>
                  <a:pt x="2173" y="268"/>
                </a:lnTo>
                <a:lnTo>
                  <a:pt x="2174" y="237"/>
                </a:lnTo>
                <a:lnTo>
                  <a:pt x="2174" y="237"/>
                </a:lnTo>
                <a:lnTo>
                  <a:pt x="2173" y="210"/>
                </a:lnTo>
                <a:lnTo>
                  <a:pt x="2170" y="183"/>
                </a:lnTo>
                <a:lnTo>
                  <a:pt x="2165" y="160"/>
                </a:lnTo>
                <a:lnTo>
                  <a:pt x="2158" y="137"/>
                </a:lnTo>
                <a:lnTo>
                  <a:pt x="2149" y="117"/>
                </a:lnTo>
                <a:lnTo>
                  <a:pt x="2137" y="97"/>
                </a:lnTo>
                <a:lnTo>
                  <a:pt x="2125" y="80"/>
                </a:lnTo>
                <a:lnTo>
                  <a:pt x="2110" y="63"/>
                </a:lnTo>
                <a:lnTo>
                  <a:pt x="2094" y="48"/>
                </a:lnTo>
                <a:lnTo>
                  <a:pt x="2075" y="36"/>
                </a:lnTo>
                <a:lnTo>
                  <a:pt x="2056" y="25"/>
                </a:lnTo>
                <a:lnTo>
                  <a:pt x="2034" y="16"/>
                </a:lnTo>
                <a:lnTo>
                  <a:pt x="2011" y="9"/>
                </a:lnTo>
                <a:lnTo>
                  <a:pt x="1987" y="5"/>
                </a:lnTo>
                <a:lnTo>
                  <a:pt x="1960" y="1"/>
                </a:lnTo>
                <a:lnTo>
                  <a:pt x="1934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dirty="0">
              <a:solidFill>
                <a:srgbClr val="4D4D4D"/>
              </a:solidFill>
            </a:endParaRPr>
          </a:p>
        </p:txBody>
      </p:sp>
      <p:sp>
        <p:nvSpPr>
          <p:cNvPr id="32" name="Subtitle 2"/>
          <p:cNvSpPr>
            <a:spLocks noGrp="1"/>
          </p:cNvSpPr>
          <p:nvPr userDrawn="1">
            <p:ph type="subTitle" idx="1" hasCustomPrompt="1"/>
          </p:nvPr>
        </p:nvSpPr>
        <p:spPr>
          <a:xfrm>
            <a:off x="8060151" y="2807311"/>
            <a:ext cx="2734850" cy="1476892"/>
          </a:xfrm>
        </p:spPr>
        <p:txBody>
          <a:bodyPr lIns="0" tIns="0" rIns="0" bIns="0">
            <a:noAutofit/>
          </a:bodyPr>
          <a:lstStyle>
            <a:lvl1pPr marL="0" indent="0" algn="l" defTabSz="914400" rtl="0" eaLnBrk="1" latinLnBrk="0" hangingPunct="1">
              <a:spcBef>
                <a:spcPct val="20000"/>
              </a:spcBef>
              <a:buSzPct val="25000"/>
              <a:buFontTx/>
              <a:buNone/>
              <a:defRPr lang="en-US" sz="1400" kern="1200" noProof="0" dirty="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GB" sz="1400" dirty="0" smtClean="0"/>
              <a:t>Insert your subheading here to support your heading</a:t>
            </a:r>
            <a:endParaRPr lang="en-GB" sz="1400" dirty="0"/>
          </a:p>
        </p:txBody>
      </p:sp>
      <p:sp>
        <p:nvSpPr>
          <p:cNvPr id="34" name="Text Placeholder 33"/>
          <p:cNvSpPr>
            <a:spLocks noGrp="1"/>
          </p:cNvSpPr>
          <p:nvPr userDrawn="1">
            <p:ph type="body" sz="quarter" idx="13" hasCustomPrompt="1"/>
          </p:nvPr>
        </p:nvSpPr>
        <p:spPr>
          <a:xfrm>
            <a:off x="8060152" y="5276619"/>
            <a:ext cx="2734848" cy="914400"/>
          </a:xfrm>
        </p:spPr>
        <p:txBody>
          <a:bodyPr lIns="0" tIns="0" rIns="0" bIns="0" anchor="b" anchorCtr="0">
            <a:noAutofit/>
          </a:bodyPr>
          <a:lstStyle>
            <a:lvl1pPr marL="0" indent="0" algn="r">
              <a:buFontTx/>
              <a:buNone/>
              <a:defRPr lang="en-US" sz="1000" kern="1200" dirty="0" smtClean="0">
                <a:solidFill>
                  <a:schemeClr val="accent6"/>
                </a:solidFill>
                <a:latin typeface="+mn-lt"/>
                <a:ea typeface="+mn-ea"/>
                <a:cs typeface="+mn-cs"/>
              </a:defRPr>
            </a:lvl1pPr>
          </a:lstStyle>
          <a:p>
            <a:r>
              <a:rPr lang="en-GB" dirty="0" smtClean="0"/>
              <a:t>Insert Author, department, date, place</a:t>
            </a:r>
            <a:endParaRPr lang="en-GB" dirty="0"/>
          </a:p>
        </p:txBody>
      </p:sp>
      <p:grpSp>
        <p:nvGrpSpPr>
          <p:cNvPr id="39" name="Group 38"/>
          <p:cNvGrpSpPr/>
          <p:nvPr userDrawn="1"/>
        </p:nvGrpSpPr>
        <p:grpSpPr>
          <a:xfrm>
            <a:off x="25128" y="36252"/>
            <a:ext cx="874461" cy="651751"/>
            <a:chOff x="8388192" y="36245"/>
            <a:chExt cx="874464" cy="651751"/>
          </a:xfrm>
        </p:grpSpPr>
        <p:grpSp>
          <p:nvGrpSpPr>
            <p:cNvPr id="40" name="Group 39"/>
            <p:cNvGrpSpPr/>
            <p:nvPr userDrawn="1"/>
          </p:nvGrpSpPr>
          <p:grpSpPr>
            <a:xfrm>
              <a:off x="8545513" y="36245"/>
              <a:ext cx="489905" cy="495602"/>
              <a:chOff x="7818438" y="101600"/>
              <a:chExt cx="546100" cy="552450"/>
            </a:xfrm>
          </p:grpSpPr>
          <p:sp>
            <p:nvSpPr>
              <p:cNvPr id="43" name="Freeform 5"/>
              <p:cNvSpPr>
                <a:spLocks noEditPoints="1"/>
              </p:cNvSpPr>
              <p:nvPr userDrawn="1"/>
            </p:nvSpPr>
            <p:spPr bwMode="auto">
              <a:xfrm>
                <a:off x="7818438" y="200025"/>
                <a:ext cx="546100" cy="454025"/>
              </a:xfrm>
              <a:custGeom>
                <a:avLst/>
                <a:gdLst>
                  <a:gd name="T0" fmla="*/ 56 w 344"/>
                  <a:gd name="T1" fmla="*/ 0 h 286"/>
                  <a:gd name="T2" fmla="*/ 44 w 344"/>
                  <a:gd name="T3" fmla="*/ 2 h 286"/>
                  <a:gd name="T4" fmla="*/ 24 w 344"/>
                  <a:gd name="T5" fmla="*/ 10 h 286"/>
                  <a:gd name="T6" fmla="*/ 10 w 344"/>
                  <a:gd name="T7" fmla="*/ 26 h 286"/>
                  <a:gd name="T8" fmla="*/ 2 w 344"/>
                  <a:gd name="T9" fmla="*/ 46 h 286"/>
                  <a:gd name="T10" fmla="*/ 0 w 344"/>
                  <a:gd name="T11" fmla="*/ 230 h 286"/>
                  <a:gd name="T12" fmla="*/ 2 w 344"/>
                  <a:gd name="T13" fmla="*/ 242 h 286"/>
                  <a:gd name="T14" fmla="*/ 10 w 344"/>
                  <a:gd name="T15" fmla="*/ 262 h 286"/>
                  <a:gd name="T16" fmla="*/ 24 w 344"/>
                  <a:gd name="T17" fmla="*/ 278 h 286"/>
                  <a:gd name="T18" fmla="*/ 44 w 344"/>
                  <a:gd name="T19" fmla="*/ 286 h 286"/>
                  <a:gd name="T20" fmla="*/ 288 w 344"/>
                  <a:gd name="T21" fmla="*/ 286 h 286"/>
                  <a:gd name="T22" fmla="*/ 300 w 344"/>
                  <a:gd name="T23" fmla="*/ 286 h 286"/>
                  <a:gd name="T24" fmla="*/ 320 w 344"/>
                  <a:gd name="T25" fmla="*/ 278 h 286"/>
                  <a:gd name="T26" fmla="*/ 334 w 344"/>
                  <a:gd name="T27" fmla="*/ 262 h 286"/>
                  <a:gd name="T28" fmla="*/ 344 w 344"/>
                  <a:gd name="T29" fmla="*/ 242 h 286"/>
                  <a:gd name="T30" fmla="*/ 344 w 344"/>
                  <a:gd name="T31" fmla="*/ 58 h 286"/>
                  <a:gd name="T32" fmla="*/ 344 w 344"/>
                  <a:gd name="T33" fmla="*/ 46 h 286"/>
                  <a:gd name="T34" fmla="*/ 334 w 344"/>
                  <a:gd name="T35" fmla="*/ 26 h 286"/>
                  <a:gd name="T36" fmla="*/ 320 w 344"/>
                  <a:gd name="T37" fmla="*/ 10 h 286"/>
                  <a:gd name="T38" fmla="*/ 300 w 344"/>
                  <a:gd name="T39" fmla="*/ 2 h 286"/>
                  <a:gd name="T40" fmla="*/ 288 w 344"/>
                  <a:gd name="T41" fmla="*/ 0 h 286"/>
                  <a:gd name="T42" fmla="*/ 148 w 344"/>
                  <a:gd name="T43" fmla="*/ 142 h 286"/>
                  <a:gd name="T44" fmla="*/ 144 w 344"/>
                  <a:gd name="T45" fmla="*/ 136 h 286"/>
                  <a:gd name="T46" fmla="*/ 136 w 344"/>
                  <a:gd name="T47" fmla="*/ 122 h 286"/>
                  <a:gd name="T48" fmla="*/ 134 w 344"/>
                  <a:gd name="T49" fmla="*/ 112 h 286"/>
                  <a:gd name="T50" fmla="*/ 138 w 344"/>
                  <a:gd name="T51" fmla="*/ 98 h 286"/>
                  <a:gd name="T52" fmla="*/ 146 w 344"/>
                  <a:gd name="T53" fmla="*/ 88 h 286"/>
                  <a:gd name="T54" fmla="*/ 158 w 344"/>
                  <a:gd name="T55" fmla="*/ 80 h 286"/>
                  <a:gd name="T56" fmla="*/ 172 w 344"/>
                  <a:gd name="T57" fmla="*/ 76 h 286"/>
                  <a:gd name="T58" fmla="*/ 178 w 344"/>
                  <a:gd name="T59" fmla="*/ 78 h 286"/>
                  <a:gd name="T60" fmla="*/ 192 w 344"/>
                  <a:gd name="T61" fmla="*/ 82 h 286"/>
                  <a:gd name="T62" fmla="*/ 202 w 344"/>
                  <a:gd name="T63" fmla="*/ 92 h 286"/>
                  <a:gd name="T64" fmla="*/ 208 w 344"/>
                  <a:gd name="T65" fmla="*/ 106 h 286"/>
                  <a:gd name="T66" fmla="*/ 208 w 344"/>
                  <a:gd name="T67" fmla="*/ 112 h 286"/>
                  <a:gd name="T68" fmla="*/ 204 w 344"/>
                  <a:gd name="T69" fmla="*/ 128 h 286"/>
                  <a:gd name="T70" fmla="*/ 196 w 344"/>
                  <a:gd name="T71" fmla="*/ 140 h 286"/>
                  <a:gd name="T72" fmla="*/ 126 w 344"/>
                  <a:gd name="T73" fmla="*/ 228 h 2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44" h="286">
                    <a:moveTo>
                      <a:pt x="288" y="0"/>
                    </a:moveTo>
                    <a:lnTo>
                      <a:pt x="56" y="0"/>
                    </a:lnTo>
                    <a:lnTo>
                      <a:pt x="56" y="0"/>
                    </a:lnTo>
                    <a:lnTo>
                      <a:pt x="44" y="2"/>
                    </a:lnTo>
                    <a:lnTo>
                      <a:pt x="34" y="6"/>
                    </a:lnTo>
                    <a:lnTo>
                      <a:pt x="24" y="10"/>
                    </a:lnTo>
                    <a:lnTo>
                      <a:pt x="16" y="18"/>
                    </a:lnTo>
                    <a:lnTo>
                      <a:pt x="10" y="26"/>
                    </a:lnTo>
                    <a:lnTo>
                      <a:pt x="4" y="36"/>
                    </a:lnTo>
                    <a:lnTo>
                      <a:pt x="2" y="46"/>
                    </a:lnTo>
                    <a:lnTo>
                      <a:pt x="0" y="58"/>
                    </a:lnTo>
                    <a:lnTo>
                      <a:pt x="0" y="230"/>
                    </a:lnTo>
                    <a:lnTo>
                      <a:pt x="0" y="230"/>
                    </a:lnTo>
                    <a:lnTo>
                      <a:pt x="2" y="242"/>
                    </a:lnTo>
                    <a:lnTo>
                      <a:pt x="4" y="252"/>
                    </a:lnTo>
                    <a:lnTo>
                      <a:pt x="10" y="262"/>
                    </a:lnTo>
                    <a:lnTo>
                      <a:pt x="16" y="270"/>
                    </a:lnTo>
                    <a:lnTo>
                      <a:pt x="24" y="278"/>
                    </a:lnTo>
                    <a:lnTo>
                      <a:pt x="34" y="282"/>
                    </a:lnTo>
                    <a:lnTo>
                      <a:pt x="44" y="286"/>
                    </a:lnTo>
                    <a:lnTo>
                      <a:pt x="56" y="286"/>
                    </a:lnTo>
                    <a:lnTo>
                      <a:pt x="288" y="286"/>
                    </a:lnTo>
                    <a:lnTo>
                      <a:pt x="288" y="286"/>
                    </a:lnTo>
                    <a:lnTo>
                      <a:pt x="300" y="286"/>
                    </a:lnTo>
                    <a:lnTo>
                      <a:pt x="310" y="282"/>
                    </a:lnTo>
                    <a:lnTo>
                      <a:pt x="320" y="278"/>
                    </a:lnTo>
                    <a:lnTo>
                      <a:pt x="328" y="270"/>
                    </a:lnTo>
                    <a:lnTo>
                      <a:pt x="334" y="262"/>
                    </a:lnTo>
                    <a:lnTo>
                      <a:pt x="340" y="252"/>
                    </a:lnTo>
                    <a:lnTo>
                      <a:pt x="344" y="242"/>
                    </a:lnTo>
                    <a:lnTo>
                      <a:pt x="344" y="230"/>
                    </a:lnTo>
                    <a:lnTo>
                      <a:pt x="344" y="58"/>
                    </a:lnTo>
                    <a:lnTo>
                      <a:pt x="344" y="58"/>
                    </a:lnTo>
                    <a:lnTo>
                      <a:pt x="344" y="46"/>
                    </a:lnTo>
                    <a:lnTo>
                      <a:pt x="340" y="36"/>
                    </a:lnTo>
                    <a:lnTo>
                      <a:pt x="334" y="26"/>
                    </a:lnTo>
                    <a:lnTo>
                      <a:pt x="328" y="18"/>
                    </a:lnTo>
                    <a:lnTo>
                      <a:pt x="320" y="10"/>
                    </a:lnTo>
                    <a:lnTo>
                      <a:pt x="310" y="6"/>
                    </a:lnTo>
                    <a:lnTo>
                      <a:pt x="300" y="2"/>
                    </a:lnTo>
                    <a:lnTo>
                      <a:pt x="288" y="0"/>
                    </a:lnTo>
                    <a:lnTo>
                      <a:pt x="288" y="0"/>
                    </a:lnTo>
                    <a:close/>
                    <a:moveTo>
                      <a:pt x="126" y="228"/>
                    </a:moveTo>
                    <a:lnTo>
                      <a:pt x="148" y="142"/>
                    </a:lnTo>
                    <a:lnTo>
                      <a:pt x="148" y="142"/>
                    </a:lnTo>
                    <a:lnTo>
                      <a:pt x="144" y="136"/>
                    </a:lnTo>
                    <a:lnTo>
                      <a:pt x="138" y="130"/>
                    </a:lnTo>
                    <a:lnTo>
                      <a:pt x="136" y="122"/>
                    </a:lnTo>
                    <a:lnTo>
                      <a:pt x="134" y="112"/>
                    </a:lnTo>
                    <a:lnTo>
                      <a:pt x="134" y="112"/>
                    </a:lnTo>
                    <a:lnTo>
                      <a:pt x="136" y="106"/>
                    </a:lnTo>
                    <a:lnTo>
                      <a:pt x="138" y="98"/>
                    </a:lnTo>
                    <a:lnTo>
                      <a:pt x="142" y="92"/>
                    </a:lnTo>
                    <a:lnTo>
                      <a:pt x="146" y="88"/>
                    </a:lnTo>
                    <a:lnTo>
                      <a:pt x="152" y="82"/>
                    </a:lnTo>
                    <a:lnTo>
                      <a:pt x="158" y="80"/>
                    </a:lnTo>
                    <a:lnTo>
                      <a:pt x="164" y="78"/>
                    </a:lnTo>
                    <a:lnTo>
                      <a:pt x="172" y="76"/>
                    </a:lnTo>
                    <a:lnTo>
                      <a:pt x="172" y="76"/>
                    </a:lnTo>
                    <a:lnTo>
                      <a:pt x="178" y="78"/>
                    </a:lnTo>
                    <a:lnTo>
                      <a:pt x="186" y="80"/>
                    </a:lnTo>
                    <a:lnTo>
                      <a:pt x="192" y="82"/>
                    </a:lnTo>
                    <a:lnTo>
                      <a:pt x="198" y="88"/>
                    </a:lnTo>
                    <a:lnTo>
                      <a:pt x="202" y="92"/>
                    </a:lnTo>
                    <a:lnTo>
                      <a:pt x="204" y="98"/>
                    </a:lnTo>
                    <a:lnTo>
                      <a:pt x="208" y="106"/>
                    </a:lnTo>
                    <a:lnTo>
                      <a:pt x="208" y="112"/>
                    </a:lnTo>
                    <a:lnTo>
                      <a:pt x="208" y="112"/>
                    </a:lnTo>
                    <a:lnTo>
                      <a:pt x="206" y="120"/>
                    </a:lnTo>
                    <a:lnTo>
                      <a:pt x="204" y="128"/>
                    </a:lnTo>
                    <a:lnTo>
                      <a:pt x="200" y="134"/>
                    </a:lnTo>
                    <a:lnTo>
                      <a:pt x="196" y="140"/>
                    </a:lnTo>
                    <a:lnTo>
                      <a:pt x="220" y="228"/>
                    </a:lnTo>
                    <a:lnTo>
                      <a:pt x="126" y="228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4D4D4D"/>
                  </a:solidFill>
                </a:endParaRPr>
              </a:p>
            </p:txBody>
          </p:sp>
          <p:sp>
            <p:nvSpPr>
              <p:cNvPr id="44" name="Freeform 6"/>
              <p:cNvSpPr>
                <a:spLocks/>
              </p:cNvSpPr>
              <p:nvPr userDrawn="1"/>
            </p:nvSpPr>
            <p:spPr bwMode="auto">
              <a:xfrm>
                <a:off x="7961313" y="101600"/>
                <a:ext cx="260350" cy="88900"/>
              </a:xfrm>
              <a:custGeom>
                <a:avLst/>
                <a:gdLst>
                  <a:gd name="T0" fmla="*/ 20 w 164"/>
                  <a:gd name="T1" fmla="*/ 56 h 56"/>
                  <a:gd name="T2" fmla="*/ 20 w 164"/>
                  <a:gd name="T3" fmla="*/ 56 h 56"/>
                  <a:gd name="T4" fmla="*/ 22 w 164"/>
                  <a:gd name="T5" fmla="*/ 46 h 56"/>
                  <a:gd name="T6" fmla="*/ 26 w 164"/>
                  <a:gd name="T7" fmla="*/ 36 h 56"/>
                  <a:gd name="T8" fmla="*/ 30 w 164"/>
                  <a:gd name="T9" fmla="*/ 30 h 56"/>
                  <a:gd name="T10" fmla="*/ 36 w 164"/>
                  <a:gd name="T11" fmla="*/ 26 h 56"/>
                  <a:gd name="T12" fmla="*/ 42 w 164"/>
                  <a:gd name="T13" fmla="*/ 22 h 56"/>
                  <a:gd name="T14" fmla="*/ 54 w 164"/>
                  <a:gd name="T15" fmla="*/ 20 h 56"/>
                  <a:gd name="T16" fmla="*/ 82 w 164"/>
                  <a:gd name="T17" fmla="*/ 20 h 56"/>
                  <a:gd name="T18" fmla="*/ 82 w 164"/>
                  <a:gd name="T19" fmla="*/ 20 h 56"/>
                  <a:gd name="T20" fmla="*/ 112 w 164"/>
                  <a:gd name="T21" fmla="*/ 20 h 56"/>
                  <a:gd name="T22" fmla="*/ 122 w 164"/>
                  <a:gd name="T23" fmla="*/ 22 h 56"/>
                  <a:gd name="T24" fmla="*/ 130 w 164"/>
                  <a:gd name="T25" fmla="*/ 26 h 56"/>
                  <a:gd name="T26" fmla="*/ 136 w 164"/>
                  <a:gd name="T27" fmla="*/ 30 h 56"/>
                  <a:gd name="T28" fmla="*/ 140 w 164"/>
                  <a:gd name="T29" fmla="*/ 36 h 56"/>
                  <a:gd name="T30" fmla="*/ 142 w 164"/>
                  <a:gd name="T31" fmla="*/ 46 h 56"/>
                  <a:gd name="T32" fmla="*/ 144 w 164"/>
                  <a:gd name="T33" fmla="*/ 56 h 56"/>
                  <a:gd name="T34" fmla="*/ 164 w 164"/>
                  <a:gd name="T35" fmla="*/ 56 h 56"/>
                  <a:gd name="T36" fmla="*/ 164 w 164"/>
                  <a:gd name="T37" fmla="*/ 56 h 56"/>
                  <a:gd name="T38" fmla="*/ 162 w 164"/>
                  <a:gd name="T39" fmla="*/ 38 h 56"/>
                  <a:gd name="T40" fmla="*/ 156 w 164"/>
                  <a:gd name="T41" fmla="*/ 24 h 56"/>
                  <a:gd name="T42" fmla="*/ 148 w 164"/>
                  <a:gd name="T43" fmla="*/ 14 h 56"/>
                  <a:gd name="T44" fmla="*/ 138 w 164"/>
                  <a:gd name="T45" fmla="*/ 6 h 56"/>
                  <a:gd name="T46" fmla="*/ 126 w 164"/>
                  <a:gd name="T47" fmla="*/ 2 h 56"/>
                  <a:gd name="T48" fmla="*/ 112 w 164"/>
                  <a:gd name="T49" fmla="*/ 0 h 56"/>
                  <a:gd name="T50" fmla="*/ 82 w 164"/>
                  <a:gd name="T51" fmla="*/ 0 h 56"/>
                  <a:gd name="T52" fmla="*/ 82 w 164"/>
                  <a:gd name="T53" fmla="*/ 0 h 56"/>
                  <a:gd name="T54" fmla="*/ 52 w 164"/>
                  <a:gd name="T55" fmla="*/ 0 h 56"/>
                  <a:gd name="T56" fmla="*/ 38 w 164"/>
                  <a:gd name="T57" fmla="*/ 2 h 56"/>
                  <a:gd name="T58" fmla="*/ 26 w 164"/>
                  <a:gd name="T59" fmla="*/ 6 h 56"/>
                  <a:gd name="T60" fmla="*/ 16 w 164"/>
                  <a:gd name="T61" fmla="*/ 14 h 56"/>
                  <a:gd name="T62" fmla="*/ 8 w 164"/>
                  <a:gd name="T63" fmla="*/ 24 h 56"/>
                  <a:gd name="T64" fmla="*/ 2 w 164"/>
                  <a:gd name="T65" fmla="*/ 38 h 56"/>
                  <a:gd name="T66" fmla="*/ 0 w 164"/>
                  <a:gd name="T67" fmla="*/ 56 h 56"/>
                  <a:gd name="T68" fmla="*/ 20 w 164"/>
                  <a:gd name="T69" fmla="*/ 5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64" h="56">
                    <a:moveTo>
                      <a:pt x="20" y="56"/>
                    </a:moveTo>
                    <a:lnTo>
                      <a:pt x="20" y="56"/>
                    </a:lnTo>
                    <a:lnTo>
                      <a:pt x="22" y="46"/>
                    </a:lnTo>
                    <a:lnTo>
                      <a:pt x="26" y="36"/>
                    </a:lnTo>
                    <a:lnTo>
                      <a:pt x="30" y="30"/>
                    </a:lnTo>
                    <a:lnTo>
                      <a:pt x="36" y="26"/>
                    </a:lnTo>
                    <a:lnTo>
                      <a:pt x="42" y="22"/>
                    </a:lnTo>
                    <a:lnTo>
                      <a:pt x="54" y="20"/>
                    </a:lnTo>
                    <a:lnTo>
                      <a:pt x="82" y="20"/>
                    </a:lnTo>
                    <a:lnTo>
                      <a:pt x="82" y="20"/>
                    </a:lnTo>
                    <a:lnTo>
                      <a:pt x="112" y="20"/>
                    </a:lnTo>
                    <a:lnTo>
                      <a:pt x="122" y="22"/>
                    </a:lnTo>
                    <a:lnTo>
                      <a:pt x="130" y="26"/>
                    </a:lnTo>
                    <a:lnTo>
                      <a:pt x="136" y="30"/>
                    </a:lnTo>
                    <a:lnTo>
                      <a:pt x="140" y="36"/>
                    </a:lnTo>
                    <a:lnTo>
                      <a:pt x="142" y="46"/>
                    </a:lnTo>
                    <a:lnTo>
                      <a:pt x="144" y="56"/>
                    </a:lnTo>
                    <a:lnTo>
                      <a:pt x="164" y="56"/>
                    </a:lnTo>
                    <a:lnTo>
                      <a:pt x="164" y="56"/>
                    </a:lnTo>
                    <a:lnTo>
                      <a:pt x="162" y="38"/>
                    </a:lnTo>
                    <a:lnTo>
                      <a:pt x="156" y="24"/>
                    </a:lnTo>
                    <a:lnTo>
                      <a:pt x="148" y="14"/>
                    </a:lnTo>
                    <a:lnTo>
                      <a:pt x="138" y="6"/>
                    </a:lnTo>
                    <a:lnTo>
                      <a:pt x="126" y="2"/>
                    </a:lnTo>
                    <a:lnTo>
                      <a:pt x="112" y="0"/>
                    </a:lnTo>
                    <a:lnTo>
                      <a:pt x="82" y="0"/>
                    </a:lnTo>
                    <a:lnTo>
                      <a:pt x="82" y="0"/>
                    </a:lnTo>
                    <a:lnTo>
                      <a:pt x="52" y="0"/>
                    </a:lnTo>
                    <a:lnTo>
                      <a:pt x="38" y="2"/>
                    </a:lnTo>
                    <a:lnTo>
                      <a:pt x="26" y="6"/>
                    </a:lnTo>
                    <a:lnTo>
                      <a:pt x="16" y="14"/>
                    </a:lnTo>
                    <a:lnTo>
                      <a:pt x="8" y="24"/>
                    </a:lnTo>
                    <a:lnTo>
                      <a:pt x="2" y="38"/>
                    </a:lnTo>
                    <a:lnTo>
                      <a:pt x="0" y="56"/>
                    </a:lnTo>
                    <a:lnTo>
                      <a:pt x="20" y="56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4D4D4D"/>
                  </a:solidFill>
                </a:endParaRPr>
              </a:p>
            </p:txBody>
          </p:sp>
        </p:grpSp>
        <p:sp>
          <p:nvSpPr>
            <p:cNvPr id="41" name="TextBox 40"/>
            <p:cNvSpPr txBox="1"/>
            <p:nvPr userDrawn="1"/>
          </p:nvSpPr>
          <p:spPr>
            <a:xfrm rot="16200000">
              <a:off x="8191736" y="232706"/>
              <a:ext cx="563729" cy="17081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510" dirty="0">
                  <a:solidFill>
                    <a:srgbClr val="FFFFFF"/>
                  </a:solidFill>
                </a:rPr>
                <a:t>Strictly</a:t>
              </a:r>
            </a:p>
          </p:txBody>
        </p:sp>
        <p:sp>
          <p:nvSpPr>
            <p:cNvPr id="42" name="TextBox 41"/>
            <p:cNvSpPr txBox="1"/>
            <p:nvPr userDrawn="1"/>
          </p:nvSpPr>
          <p:spPr>
            <a:xfrm>
              <a:off x="8410801" y="506408"/>
              <a:ext cx="851855" cy="18158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580" dirty="0">
                  <a:solidFill>
                    <a:srgbClr val="FFFFFF"/>
                  </a:solidFill>
                </a:rPr>
                <a:t>CONFIDENTIAL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127771277"/>
      </p:ext>
    </p:extLst>
  </p:cSld>
  <p:clrMapOvr>
    <a:masterClrMapping/>
  </p:clrMapOvr>
</p:sldLayout>
</file>

<file path=ppt/slideLayouts/slideLayout14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-branding cover with photo 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ectangle 8"/>
          <p:cNvSpPr/>
          <p:nvPr userDrawn="1"/>
        </p:nvSpPr>
        <p:spPr>
          <a:xfrm>
            <a:off x="0" y="2"/>
            <a:ext cx="11520000" cy="6480000"/>
          </a:xfrm>
          <a:prstGeom prst="rect">
            <a:avLst/>
          </a:prstGeom>
          <a:ln w="12700">
            <a:solidFill>
              <a:schemeClr val="accent1"/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GB" sz="2000" dirty="0" err="1">
              <a:solidFill>
                <a:srgbClr val="FFFFFF"/>
              </a:solidFill>
            </a:endParaRPr>
          </a:p>
        </p:txBody>
      </p:sp>
      <p:sp>
        <p:nvSpPr>
          <p:cNvPr id="5" name="Content Placeholder 4"/>
          <p:cNvSpPr>
            <a:spLocks noGrp="1"/>
          </p:cNvSpPr>
          <p:nvPr>
            <p:ph sz="quarter" idx="14" hasCustomPrompt="1"/>
          </p:nvPr>
        </p:nvSpPr>
        <p:spPr>
          <a:xfrm>
            <a:off x="6409109" y="424421"/>
            <a:ext cx="2160240" cy="268964"/>
          </a:xfrm>
        </p:spPr>
        <p:txBody>
          <a:bodyPr lIns="0" tIns="0" rIns="0" bIns="0"/>
          <a:lstStyle>
            <a:lvl1pPr marL="0" indent="0">
              <a:buFontTx/>
              <a:buNone/>
              <a:defRPr sz="900">
                <a:solidFill>
                  <a:schemeClr val="bg1"/>
                </a:solidFill>
              </a:defRPr>
            </a:lvl1pPr>
          </a:lstStyle>
          <a:p>
            <a:pPr lvl="0"/>
            <a:r>
              <a:rPr lang="en-GB" dirty="0" smtClean="0"/>
              <a:t>Insert Co-branding logo</a:t>
            </a:r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3038994" y="994738"/>
            <a:ext cx="4897737" cy="1803048"/>
          </a:xfrm>
        </p:spPr>
        <p:txBody>
          <a:bodyPr anchor="b" anchorCtr="0"/>
          <a:lstStyle>
            <a:lvl1pPr algn="r">
              <a:defRPr sz="3200">
                <a:solidFill>
                  <a:schemeClr val="bg1"/>
                </a:solidFill>
              </a:defRPr>
            </a:lvl1pPr>
          </a:lstStyle>
          <a:p>
            <a:r>
              <a:rPr lang="en-GB" dirty="0" smtClean="0"/>
              <a:t>Add your title here</a:t>
            </a:r>
            <a:endParaRPr lang="en-GB" dirty="0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GB" dirty="0" smtClean="0"/>
              <a:t>© 2014 Amadeus IT Group SA</a:t>
            </a:r>
            <a:endParaRPr lang="en-GB" dirty="0"/>
          </a:p>
        </p:txBody>
      </p:sp>
      <p:sp>
        <p:nvSpPr>
          <p:cNvPr id="8" name="Picture Placeholder 7"/>
          <p:cNvSpPr>
            <a:spLocks noGrp="1"/>
          </p:cNvSpPr>
          <p:nvPr>
            <p:ph type="pic" sz="quarter" idx="12"/>
          </p:nvPr>
        </p:nvSpPr>
        <p:spPr>
          <a:xfrm>
            <a:off x="8" y="2580830"/>
            <a:ext cx="7788307" cy="3898091"/>
          </a:xfrm>
          <a:custGeom>
            <a:avLst/>
            <a:gdLst>
              <a:gd name="connsiteX0" fmla="*/ 0 w 7788067"/>
              <a:gd name="connsiteY0" fmla="*/ 0 h 3898091"/>
              <a:gd name="connsiteX1" fmla="*/ 7788067 w 7788067"/>
              <a:gd name="connsiteY1" fmla="*/ 0 h 3898091"/>
              <a:gd name="connsiteX2" fmla="*/ 7788067 w 7788067"/>
              <a:gd name="connsiteY2" fmla="*/ 3898091 h 3898091"/>
              <a:gd name="connsiteX3" fmla="*/ 0 w 7788067"/>
              <a:gd name="connsiteY3" fmla="*/ 3898091 h 3898091"/>
              <a:gd name="connsiteX4" fmla="*/ 0 w 7788067"/>
              <a:gd name="connsiteY4" fmla="*/ 0 h 3898091"/>
              <a:gd name="connsiteX0" fmla="*/ 0 w 7788067"/>
              <a:gd name="connsiteY0" fmla="*/ 0 h 3898091"/>
              <a:gd name="connsiteX1" fmla="*/ 620994 w 7788067"/>
              <a:gd name="connsiteY1" fmla="*/ 438684 h 3898091"/>
              <a:gd name="connsiteX2" fmla="*/ 7788067 w 7788067"/>
              <a:gd name="connsiteY2" fmla="*/ 0 h 3898091"/>
              <a:gd name="connsiteX3" fmla="*/ 7788067 w 7788067"/>
              <a:gd name="connsiteY3" fmla="*/ 3898091 h 3898091"/>
              <a:gd name="connsiteX4" fmla="*/ 0 w 7788067"/>
              <a:gd name="connsiteY4" fmla="*/ 3898091 h 3898091"/>
              <a:gd name="connsiteX5" fmla="*/ 0 w 7788067"/>
              <a:gd name="connsiteY5" fmla="*/ 0 h 3898091"/>
              <a:gd name="connsiteX0" fmla="*/ 600045 w 8388112"/>
              <a:gd name="connsiteY0" fmla="*/ 161747 h 4059838"/>
              <a:gd name="connsiteX1" fmla="*/ 1221039 w 8388112"/>
              <a:gd name="connsiteY1" fmla="*/ 600431 h 4059838"/>
              <a:gd name="connsiteX2" fmla="*/ 8388112 w 8388112"/>
              <a:gd name="connsiteY2" fmla="*/ 161747 h 4059838"/>
              <a:gd name="connsiteX3" fmla="*/ 8388112 w 8388112"/>
              <a:gd name="connsiteY3" fmla="*/ 4059838 h 4059838"/>
              <a:gd name="connsiteX4" fmla="*/ 600045 w 8388112"/>
              <a:gd name="connsiteY4" fmla="*/ 4059838 h 4059838"/>
              <a:gd name="connsiteX5" fmla="*/ 600045 w 8388112"/>
              <a:gd name="connsiteY5" fmla="*/ 161747 h 4059838"/>
              <a:gd name="connsiteX0" fmla="*/ 601654 w 8389721"/>
              <a:gd name="connsiteY0" fmla="*/ 0 h 3898091"/>
              <a:gd name="connsiteX1" fmla="*/ 1222648 w 8389721"/>
              <a:gd name="connsiteY1" fmla="*/ 438684 h 3898091"/>
              <a:gd name="connsiteX2" fmla="*/ 8389721 w 8389721"/>
              <a:gd name="connsiteY2" fmla="*/ 0 h 3898091"/>
              <a:gd name="connsiteX3" fmla="*/ 8389721 w 8389721"/>
              <a:gd name="connsiteY3" fmla="*/ 3898091 h 3898091"/>
              <a:gd name="connsiteX4" fmla="*/ 601654 w 8389721"/>
              <a:gd name="connsiteY4" fmla="*/ 3898091 h 3898091"/>
              <a:gd name="connsiteX5" fmla="*/ 601654 w 8389721"/>
              <a:gd name="connsiteY5" fmla="*/ 0 h 3898091"/>
              <a:gd name="connsiteX0" fmla="*/ 0 w 7788067"/>
              <a:gd name="connsiteY0" fmla="*/ 0 h 3898091"/>
              <a:gd name="connsiteX1" fmla="*/ 620994 w 7788067"/>
              <a:gd name="connsiteY1" fmla="*/ 438684 h 3898091"/>
              <a:gd name="connsiteX2" fmla="*/ 7788067 w 7788067"/>
              <a:gd name="connsiteY2" fmla="*/ 0 h 3898091"/>
              <a:gd name="connsiteX3" fmla="*/ 7788067 w 7788067"/>
              <a:gd name="connsiteY3" fmla="*/ 3898091 h 3898091"/>
              <a:gd name="connsiteX4" fmla="*/ 0 w 7788067"/>
              <a:gd name="connsiteY4" fmla="*/ 3898091 h 3898091"/>
              <a:gd name="connsiteX5" fmla="*/ 0 w 7788067"/>
              <a:gd name="connsiteY5" fmla="*/ 0 h 3898091"/>
              <a:gd name="connsiteX0" fmla="*/ 0 w 7788067"/>
              <a:gd name="connsiteY0" fmla="*/ 0 h 3898091"/>
              <a:gd name="connsiteX1" fmla="*/ 620994 w 7788067"/>
              <a:gd name="connsiteY1" fmla="*/ 438684 h 3898091"/>
              <a:gd name="connsiteX2" fmla="*/ 7788067 w 7788067"/>
              <a:gd name="connsiteY2" fmla="*/ 0 h 3898091"/>
              <a:gd name="connsiteX3" fmla="*/ 7788067 w 7788067"/>
              <a:gd name="connsiteY3" fmla="*/ 3898091 h 3898091"/>
              <a:gd name="connsiteX4" fmla="*/ 0 w 7788067"/>
              <a:gd name="connsiteY4" fmla="*/ 3898091 h 3898091"/>
              <a:gd name="connsiteX5" fmla="*/ 0 w 7788067"/>
              <a:gd name="connsiteY5" fmla="*/ 0 h 3898091"/>
              <a:gd name="connsiteX0" fmla="*/ 0 w 7788067"/>
              <a:gd name="connsiteY0" fmla="*/ 0 h 3898091"/>
              <a:gd name="connsiteX1" fmla="*/ 635237 w 7788067"/>
              <a:gd name="connsiteY1" fmla="*/ 450079 h 3898091"/>
              <a:gd name="connsiteX2" fmla="*/ 7788067 w 7788067"/>
              <a:gd name="connsiteY2" fmla="*/ 0 h 3898091"/>
              <a:gd name="connsiteX3" fmla="*/ 7788067 w 7788067"/>
              <a:gd name="connsiteY3" fmla="*/ 3898091 h 3898091"/>
              <a:gd name="connsiteX4" fmla="*/ 0 w 7788067"/>
              <a:gd name="connsiteY4" fmla="*/ 3898091 h 3898091"/>
              <a:gd name="connsiteX5" fmla="*/ 0 w 7788067"/>
              <a:gd name="connsiteY5" fmla="*/ 0 h 3898091"/>
              <a:gd name="connsiteX0" fmla="*/ 0 w 7788067"/>
              <a:gd name="connsiteY0" fmla="*/ 0 h 3898091"/>
              <a:gd name="connsiteX1" fmla="*/ 635237 w 7788067"/>
              <a:gd name="connsiteY1" fmla="*/ 450079 h 3898091"/>
              <a:gd name="connsiteX2" fmla="*/ 7788067 w 7788067"/>
              <a:gd name="connsiteY2" fmla="*/ 0 h 3898091"/>
              <a:gd name="connsiteX3" fmla="*/ 7788067 w 7788067"/>
              <a:gd name="connsiteY3" fmla="*/ 3898091 h 3898091"/>
              <a:gd name="connsiteX4" fmla="*/ 0 w 7788067"/>
              <a:gd name="connsiteY4" fmla="*/ 3898091 h 3898091"/>
              <a:gd name="connsiteX5" fmla="*/ 0 w 7788067"/>
              <a:gd name="connsiteY5" fmla="*/ 0 h 3898091"/>
              <a:gd name="connsiteX0" fmla="*/ 0 w 7788067"/>
              <a:gd name="connsiteY0" fmla="*/ 0 h 3898091"/>
              <a:gd name="connsiteX1" fmla="*/ 635237 w 7788067"/>
              <a:gd name="connsiteY1" fmla="*/ 450079 h 3898091"/>
              <a:gd name="connsiteX2" fmla="*/ 7788067 w 7788067"/>
              <a:gd name="connsiteY2" fmla="*/ 0 h 3898091"/>
              <a:gd name="connsiteX3" fmla="*/ 7788067 w 7788067"/>
              <a:gd name="connsiteY3" fmla="*/ 3898091 h 3898091"/>
              <a:gd name="connsiteX4" fmla="*/ 0 w 7788067"/>
              <a:gd name="connsiteY4" fmla="*/ 3898091 h 3898091"/>
              <a:gd name="connsiteX5" fmla="*/ 0 w 7788067"/>
              <a:gd name="connsiteY5" fmla="*/ 0 h 3898091"/>
              <a:gd name="connsiteX0" fmla="*/ 0 w 7788067"/>
              <a:gd name="connsiteY0" fmla="*/ 182261 h 4080352"/>
              <a:gd name="connsiteX1" fmla="*/ 635237 w 7788067"/>
              <a:gd name="connsiteY1" fmla="*/ 632340 h 4080352"/>
              <a:gd name="connsiteX2" fmla="*/ 1804989 w 7788067"/>
              <a:gd name="connsiteY2" fmla="*/ 639906 h 4080352"/>
              <a:gd name="connsiteX3" fmla="*/ 7788067 w 7788067"/>
              <a:gd name="connsiteY3" fmla="*/ 182261 h 4080352"/>
              <a:gd name="connsiteX4" fmla="*/ 7788067 w 7788067"/>
              <a:gd name="connsiteY4" fmla="*/ 4080352 h 4080352"/>
              <a:gd name="connsiteX5" fmla="*/ 0 w 7788067"/>
              <a:gd name="connsiteY5" fmla="*/ 4080352 h 4080352"/>
              <a:gd name="connsiteX6" fmla="*/ 0 w 7788067"/>
              <a:gd name="connsiteY6" fmla="*/ 182261 h 4080352"/>
              <a:gd name="connsiteX0" fmla="*/ 0 w 7788067"/>
              <a:gd name="connsiteY0" fmla="*/ 155932 h 4054023"/>
              <a:gd name="connsiteX1" fmla="*/ 635237 w 7788067"/>
              <a:gd name="connsiteY1" fmla="*/ 606011 h 4054023"/>
              <a:gd name="connsiteX2" fmla="*/ 1885952 w 7788067"/>
              <a:gd name="connsiteY2" fmla="*/ 844558 h 4054023"/>
              <a:gd name="connsiteX3" fmla="*/ 7788067 w 7788067"/>
              <a:gd name="connsiteY3" fmla="*/ 155932 h 4054023"/>
              <a:gd name="connsiteX4" fmla="*/ 7788067 w 7788067"/>
              <a:gd name="connsiteY4" fmla="*/ 4054023 h 4054023"/>
              <a:gd name="connsiteX5" fmla="*/ 0 w 7788067"/>
              <a:gd name="connsiteY5" fmla="*/ 4054023 h 4054023"/>
              <a:gd name="connsiteX6" fmla="*/ 0 w 7788067"/>
              <a:gd name="connsiteY6" fmla="*/ 155932 h 4054023"/>
              <a:gd name="connsiteX0" fmla="*/ 0 w 7788067"/>
              <a:gd name="connsiteY0" fmla="*/ 155932 h 4054023"/>
              <a:gd name="connsiteX1" fmla="*/ 635237 w 7788067"/>
              <a:gd name="connsiteY1" fmla="*/ 606011 h 4054023"/>
              <a:gd name="connsiteX2" fmla="*/ 1885952 w 7788067"/>
              <a:gd name="connsiteY2" fmla="*/ 844558 h 4054023"/>
              <a:gd name="connsiteX3" fmla="*/ 7788067 w 7788067"/>
              <a:gd name="connsiteY3" fmla="*/ 155932 h 4054023"/>
              <a:gd name="connsiteX4" fmla="*/ 7788067 w 7788067"/>
              <a:gd name="connsiteY4" fmla="*/ 4054023 h 4054023"/>
              <a:gd name="connsiteX5" fmla="*/ 0 w 7788067"/>
              <a:gd name="connsiteY5" fmla="*/ 4054023 h 4054023"/>
              <a:gd name="connsiteX6" fmla="*/ 0 w 7788067"/>
              <a:gd name="connsiteY6" fmla="*/ 155932 h 4054023"/>
              <a:gd name="connsiteX0" fmla="*/ 0 w 7788067"/>
              <a:gd name="connsiteY0" fmla="*/ 189681 h 4087772"/>
              <a:gd name="connsiteX1" fmla="*/ 635237 w 7788067"/>
              <a:gd name="connsiteY1" fmla="*/ 639760 h 4087772"/>
              <a:gd name="connsiteX2" fmla="*/ 1885952 w 7788067"/>
              <a:gd name="connsiteY2" fmla="*/ 878307 h 4087772"/>
              <a:gd name="connsiteX3" fmla="*/ 3278982 w 7788067"/>
              <a:gd name="connsiteY3" fmla="*/ 635420 h 4087772"/>
              <a:gd name="connsiteX4" fmla="*/ 7788067 w 7788067"/>
              <a:gd name="connsiteY4" fmla="*/ 189681 h 4087772"/>
              <a:gd name="connsiteX5" fmla="*/ 7788067 w 7788067"/>
              <a:gd name="connsiteY5" fmla="*/ 4087772 h 4087772"/>
              <a:gd name="connsiteX6" fmla="*/ 0 w 7788067"/>
              <a:gd name="connsiteY6" fmla="*/ 4087772 h 4087772"/>
              <a:gd name="connsiteX7" fmla="*/ 0 w 7788067"/>
              <a:gd name="connsiteY7" fmla="*/ 189681 h 4087772"/>
              <a:gd name="connsiteX0" fmla="*/ 0 w 7788067"/>
              <a:gd name="connsiteY0" fmla="*/ 162087 h 4060178"/>
              <a:gd name="connsiteX1" fmla="*/ 635237 w 7788067"/>
              <a:gd name="connsiteY1" fmla="*/ 612166 h 4060178"/>
              <a:gd name="connsiteX2" fmla="*/ 1885952 w 7788067"/>
              <a:gd name="connsiteY2" fmla="*/ 850713 h 4060178"/>
              <a:gd name="connsiteX3" fmla="*/ 3338513 w 7788067"/>
              <a:gd name="connsiteY3" fmla="*/ 834044 h 4060178"/>
              <a:gd name="connsiteX4" fmla="*/ 7788067 w 7788067"/>
              <a:gd name="connsiteY4" fmla="*/ 162087 h 4060178"/>
              <a:gd name="connsiteX5" fmla="*/ 7788067 w 7788067"/>
              <a:gd name="connsiteY5" fmla="*/ 4060178 h 4060178"/>
              <a:gd name="connsiteX6" fmla="*/ 0 w 7788067"/>
              <a:gd name="connsiteY6" fmla="*/ 4060178 h 4060178"/>
              <a:gd name="connsiteX7" fmla="*/ 0 w 7788067"/>
              <a:gd name="connsiteY7" fmla="*/ 162087 h 4060178"/>
              <a:gd name="connsiteX0" fmla="*/ 0 w 7788067"/>
              <a:gd name="connsiteY0" fmla="*/ 162087 h 4060178"/>
              <a:gd name="connsiteX1" fmla="*/ 635237 w 7788067"/>
              <a:gd name="connsiteY1" fmla="*/ 612166 h 4060178"/>
              <a:gd name="connsiteX2" fmla="*/ 1885952 w 7788067"/>
              <a:gd name="connsiteY2" fmla="*/ 850713 h 4060178"/>
              <a:gd name="connsiteX3" fmla="*/ 3338513 w 7788067"/>
              <a:gd name="connsiteY3" fmla="*/ 834044 h 4060178"/>
              <a:gd name="connsiteX4" fmla="*/ 7788067 w 7788067"/>
              <a:gd name="connsiteY4" fmla="*/ 162087 h 4060178"/>
              <a:gd name="connsiteX5" fmla="*/ 7788067 w 7788067"/>
              <a:gd name="connsiteY5" fmla="*/ 4060178 h 4060178"/>
              <a:gd name="connsiteX6" fmla="*/ 0 w 7788067"/>
              <a:gd name="connsiteY6" fmla="*/ 4060178 h 4060178"/>
              <a:gd name="connsiteX7" fmla="*/ 0 w 7788067"/>
              <a:gd name="connsiteY7" fmla="*/ 162087 h 4060178"/>
              <a:gd name="connsiteX0" fmla="*/ 0 w 7788067"/>
              <a:gd name="connsiteY0" fmla="*/ 162087 h 4060178"/>
              <a:gd name="connsiteX1" fmla="*/ 635237 w 7788067"/>
              <a:gd name="connsiteY1" fmla="*/ 612166 h 4060178"/>
              <a:gd name="connsiteX2" fmla="*/ 1885952 w 7788067"/>
              <a:gd name="connsiteY2" fmla="*/ 850713 h 4060178"/>
              <a:gd name="connsiteX3" fmla="*/ 3338513 w 7788067"/>
              <a:gd name="connsiteY3" fmla="*/ 834044 h 4060178"/>
              <a:gd name="connsiteX4" fmla="*/ 7788067 w 7788067"/>
              <a:gd name="connsiteY4" fmla="*/ 162087 h 4060178"/>
              <a:gd name="connsiteX5" fmla="*/ 7788067 w 7788067"/>
              <a:gd name="connsiteY5" fmla="*/ 4060178 h 4060178"/>
              <a:gd name="connsiteX6" fmla="*/ 0 w 7788067"/>
              <a:gd name="connsiteY6" fmla="*/ 4060178 h 4060178"/>
              <a:gd name="connsiteX7" fmla="*/ 0 w 7788067"/>
              <a:gd name="connsiteY7" fmla="*/ 162087 h 4060178"/>
              <a:gd name="connsiteX0" fmla="*/ 0 w 7788067"/>
              <a:gd name="connsiteY0" fmla="*/ 162087 h 4060178"/>
              <a:gd name="connsiteX1" fmla="*/ 635237 w 7788067"/>
              <a:gd name="connsiteY1" fmla="*/ 612166 h 4060178"/>
              <a:gd name="connsiteX2" fmla="*/ 1885952 w 7788067"/>
              <a:gd name="connsiteY2" fmla="*/ 850713 h 4060178"/>
              <a:gd name="connsiteX3" fmla="*/ 3338513 w 7788067"/>
              <a:gd name="connsiteY3" fmla="*/ 834044 h 4060178"/>
              <a:gd name="connsiteX4" fmla="*/ 7788067 w 7788067"/>
              <a:gd name="connsiteY4" fmla="*/ 162087 h 4060178"/>
              <a:gd name="connsiteX5" fmla="*/ 7788067 w 7788067"/>
              <a:gd name="connsiteY5" fmla="*/ 4060178 h 4060178"/>
              <a:gd name="connsiteX6" fmla="*/ 0 w 7788067"/>
              <a:gd name="connsiteY6" fmla="*/ 4060178 h 4060178"/>
              <a:gd name="connsiteX7" fmla="*/ 0 w 7788067"/>
              <a:gd name="connsiteY7" fmla="*/ 162087 h 4060178"/>
              <a:gd name="connsiteX0" fmla="*/ 0 w 7788067"/>
              <a:gd name="connsiteY0" fmla="*/ 162087 h 4060178"/>
              <a:gd name="connsiteX1" fmla="*/ 635237 w 7788067"/>
              <a:gd name="connsiteY1" fmla="*/ 612166 h 4060178"/>
              <a:gd name="connsiteX2" fmla="*/ 1885952 w 7788067"/>
              <a:gd name="connsiteY2" fmla="*/ 850713 h 4060178"/>
              <a:gd name="connsiteX3" fmla="*/ 3338513 w 7788067"/>
              <a:gd name="connsiteY3" fmla="*/ 834044 h 4060178"/>
              <a:gd name="connsiteX4" fmla="*/ 7788067 w 7788067"/>
              <a:gd name="connsiteY4" fmla="*/ 162087 h 4060178"/>
              <a:gd name="connsiteX5" fmla="*/ 7788067 w 7788067"/>
              <a:gd name="connsiteY5" fmla="*/ 4060178 h 4060178"/>
              <a:gd name="connsiteX6" fmla="*/ 0 w 7788067"/>
              <a:gd name="connsiteY6" fmla="*/ 4060178 h 4060178"/>
              <a:gd name="connsiteX7" fmla="*/ 0 w 7788067"/>
              <a:gd name="connsiteY7" fmla="*/ 162087 h 4060178"/>
              <a:gd name="connsiteX0" fmla="*/ 0 w 7788067"/>
              <a:gd name="connsiteY0" fmla="*/ 162087 h 4060178"/>
              <a:gd name="connsiteX1" fmla="*/ 635237 w 7788067"/>
              <a:gd name="connsiteY1" fmla="*/ 612166 h 4060178"/>
              <a:gd name="connsiteX2" fmla="*/ 1885952 w 7788067"/>
              <a:gd name="connsiteY2" fmla="*/ 850713 h 4060178"/>
              <a:gd name="connsiteX3" fmla="*/ 3338513 w 7788067"/>
              <a:gd name="connsiteY3" fmla="*/ 834044 h 4060178"/>
              <a:gd name="connsiteX4" fmla="*/ 7788067 w 7788067"/>
              <a:gd name="connsiteY4" fmla="*/ 162087 h 4060178"/>
              <a:gd name="connsiteX5" fmla="*/ 7788067 w 7788067"/>
              <a:gd name="connsiteY5" fmla="*/ 4060178 h 4060178"/>
              <a:gd name="connsiteX6" fmla="*/ 0 w 7788067"/>
              <a:gd name="connsiteY6" fmla="*/ 4060178 h 4060178"/>
              <a:gd name="connsiteX7" fmla="*/ 0 w 7788067"/>
              <a:gd name="connsiteY7" fmla="*/ 162087 h 4060178"/>
              <a:gd name="connsiteX0" fmla="*/ 0 w 7788067"/>
              <a:gd name="connsiteY0" fmla="*/ 162087 h 4060178"/>
              <a:gd name="connsiteX1" fmla="*/ 635237 w 7788067"/>
              <a:gd name="connsiteY1" fmla="*/ 612166 h 4060178"/>
              <a:gd name="connsiteX2" fmla="*/ 1885952 w 7788067"/>
              <a:gd name="connsiteY2" fmla="*/ 850713 h 4060178"/>
              <a:gd name="connsiteX3" fmla="*/ 3338513 w 7788067"/>
              <a:gd name="connsiteY3" fmla="*/ 834044 h 4060178"/>
              <a:gd name="connsiteX4" fmla="*/ 7788067 w 7788067"/>
              <a:gd name="connsiteY4" fmla="*/ 162087 h 4060178"/>
              <a:gd name="connsiteX5" fmla="*/ 7788067 w 7788067"/>
              <a:gd name="connsiteY5" fmla="*/ 4060178 h 4060178"/>
              <a:gd name="connsiteX6" fmla="*/ 0 w 7788067"/>
              <a:gd name="connsiteY6" fmla="*/ 4060178 h 4060178"/>
              <a:gd name="connsiteX7" fmla="*/ 0 w 7788067"/>
              <a:gd name="connsiteY7" fmla="*/ 162087 h 4060178"/>
              <a:gd name="connsiteX0" fmla="*/ 0 w 7788067"/>
              <a:gd name="connsiteY0" fmla="*/ 202873 h 4100964"/>
              <a:gd name="connsiteX1" fmla="*/ 635237 w 7788067"/>
              <a:gd name="connsiteY1" fmla="*/ 652952 h 4100964"/>
              <a:gd name="connsiteX2" fmla="*/ 1885952 w 7788067"/>
              <a:gd name="connsiteY2" fmla="*/ 891499 h 4100964"/>
              <a:gd name="connsiteX3" fmla="*/ 3338513 w 7788067"/>
              <a:gd name="connsiteY3" fmla="*/ 874830 h 4100964"/>
              <a:gd name="connsiteX4" fmla="*/ 4531520 w 7788067"/>
              <a:gd name="connsiteY4" fmla="*/ 586699 h 4100964"/>
              <a:gd name="connsiteX5" fmla="*/ 7788067 w 7788067"/>
              <a:gd name="connsiteY5" fmla="*/ 202873 h 4100964"/>
              <a:gd name="connsiteX6" fmla="*/ 7788067 w 7788067"/>
              <a:gd name="connsiteY6" fmla="*/ 4100964 h 4100964"/>
              <a:gd name="connsiteX7" fmla="*/ 0 w 7788067"/>
              <a:gd name="connsiteY7" fmla="*/ 4100964 h 4100964"/>
              <a:gd name="connsiteX8" fmla="*/ 0 w 7788067"/>
              <a:gd name="connsiteY8" fmla="*/ 202873 h 4100964"/>
              <a:gd name="connsiteX0" fmla="*/ 0 w 7788067"/>
              <a:gd name="connsiteY0" fmla="*/ 175071 h 4073162"/>
              <a:gd name="connsiteX1" fmla="*/ 635237 w 7788067"/>
              <a:gd name="connsiteY1" fmla="*/ 625150 h 4073162"/>
              <a:gd name="connsiteX2" fmla="*/ 1885952 w 7788067"/>
              <a:gd name="connsiteY2" fmla="*/ 863697 h 4073162"/>
              <a:gd name="connsiteX3" fmla="*/ 3338513 w 7788067"/>
              <a:gd name="connsiteY3" fmla="*/ 847028 h 4073162"/>
              <a:gd name="connsiteX4" fmla="*/ 4781552 w 7788067"/>
              <a:gd name="connsiteY4" fmla="*/ 763685 h 4073162"/>
              <a:gd name="connsiteX5" fmla="*/ 7788067 w 7788067"/>
              <a:gd name="connsiteY5" fmla="*/ 175071 h 4073162"/>
              <a:gd name="connsiteX6" fmla="*/ 7788067 w 7788067"/>
              <a:gd name="connsiteY6" fmla="*/ 4073162 h 4073162"/>
              <a:gd name="connsiteX7" fmla="*/ 0 w 7788067"/>
              <a:gd name="connsiteY7" fmla="*/ 4073162 h 4073162"/>
              <a:gd name="connsiteX8" fmla="*/ 0 w 7788067"/>
              <a:gd name="connsiteY8" fmla="*/ 175071 h 4073162"/>
              <a:gd name="connsiteX0" fmla="*/ 0 w 7788067"/>
              <a:gd name="connsiteY0" fmla="*/ 175071 h 4073162"/>
              <a:gd name="connsiteX1" fmla="*/ 635237 w 7788067"/>
              <a:gd name="connsiteY1" fmla="*/ 625150 h 4073162"/>
              <a:gd name="connsiteX2" fmla="*/ 1885952 w 7788067"/>
              <a:gd name="connsiteY2" fmla="*/ 863697 h 4073162"/>
              <a:gd name="connsiteX3" fmla="*/ 3338513 w 7788067"/>
              <a:gd name="connsiteY3" fmla="*/ 847028 h 4073162"/>
              <a:gd name="connsiteX4" fmla="*/ 4781552 w 7788067"/>
              <a:gd name="connsiteY4" fmla="*/ 763685 h 4073162"/>
              <a:gd name="connsiteX5" fmla="*/ 7788067 w 7788067"/>
              <a:gd name="connsiteY5" fmla="*/ 175071 h 4073162"/>
              <a:gd name="connsiteX6" fmla="*/ 7788067 w 7788067"/>
              <a:gd name="connsiteY6" fmla="*/ 4073162 h 4073162"/>
              <a:gd name="connsiteX7" fmla="*/ 0 w 7788067"/>
              <a:gd name="connsiteY7" fmla="*/ 4073162 h 4073162"/>
              <a:gd name="connsiteX8" fmla="*/ 0 w 7788067"/>
              <a:gd name="connsiteY8" fmla="*/ 175071 h 4073162"/>
              <a:gd name="connsiteX0" fmla="*/ 0 w 7788067"/>
              <a:gd name="connsiteY0" fmla="*/ 175071 h 4073162"/>
              <a:gd name="connsiteX1" fmla="*/ 635237 w 7788067"/>
              <a:gd name="connsiteY1" fmla="*/ 625150 h 4073162"/>
              <a:gd name="connsiteX2" fmla="*/ 1885952 w 7788067"/>
              <a:gd name="connsiteY2" fmla="*/ 863697 h 4073162"/>
              <a:gd name="connsiteX3" fmla="*/ 3338513 w 7788067"/>
              <a:gd name="connsiteY3" fmla="*/ 847028 h 4073162"/>
              <a:gd name="connsiteX4" fmla="*/ 4781552 w 7788067"/>
              <a:gd name="connsiteY4" fmla="*/ 763685 h 4073162"/>
              <a:gd name="connsiteX5" fmla="*/ 7788067 w 7788067"/>
              <a:gd name="connsiteY5" fmla="*/ 175071 h 4073162"/>
              <a:gd name="connsiteX6" fmla="*/ 7788067 w 7788067"/>
              <a:gd name="connsiteY6" fmla="*/ 4073162 h 4073162"/>
              <a:gd name="connsiteX7" fmla="*/ 0 w 7788067"/>
              <a:gd name="connsiteY7" fmla="*/ 4073162 h 4073162"/>
              <a:gd name="connsiteX8" fmla="*/ 0 w 7788067"/>
              <a:gd name="connsiteY8" fmla="*/ 175071 h 4073162"/>
              <a:gd name="connsiteX0" fmla="*/ 0 w 7788067"/>
              <a:gd name="connsiteY0" fmla="*/ 175071 h 4073162"/>
              <a:gd name="connsiteX1" fmla="*/ 635237 w 7788067"/>
              <a:gd name="connsiteY1" fmla="*/ 625150 h 4073162"/>
              <a:gd name="connsiteX2" fmla="*/ 1885952 w 7788067"/>
              <a:gd name="connsiteY2" fmla="*/ 863697 h 4073162"/>
              <a:gd name="connsiteX3" fmla="*/ 3338513 w 7788067"/>
              <a:gd name="connsiteY3" fmla="*/ 847028 h 4073162"/>
              <a:gd name="connsiteX4" fmla="*/ 4781552 w 7788067"/>
              <a:gd name="connsiteY4" fmla="*/ 763685 h 4073162"/>
              <a:gd name="connsiteX5" fmla="*/ 7788067 w 7788067"/>
              <a:gd name="connsiteY5" fmla="*/ 175071 h 4073162"/>
              <a:gd name="connsiteX6" fmla="*/ 7788067 w 7788067"/>
              <a:gd name="connsiteY6" fmla="*/ 4073162 h 4073162"/>
              <a:gd name="connsiteX7" fmla="*/ 0 w 7788067"/>
              <a:gd name="connsiteY7" fmla="*/ 4073162 h 4073162"/>
              <a:gd name="connsiteX8" fmla="*/ 0 w 7788067"/>
              <a:gd name="connsiteY8" fmla="*/ 175071 h 4073162"/>
              <a:gd name="connsiteX0" fmla="*/ 0 w 7788067"/>
              <a:gd name="connsiteY0" fmla="*/ 289790 h 4187881"/>
              <a:gd name="connsiteX1" fmla="*/ 635237 w 7788067"/>
              <a:gd name="connsiteY1" fmla="*/ 739869 h 4187881"/>
              <a:gd name="connsiteX2" fmla="*/ 1885952 w 7788067"/>
              <a:gd name="connsiteY2" fmla="*/ 978416 h 4187881"/>
              <a:gd name="connsiteX3" fmla="*/ 3338513 w 7788067"/>
              <a:gd name="connsiteY3" fmla="*/ 961747 h 4187881"/>
              <a:gd name="connsiteX4" fmla="*/ 4781552 w 7788067"/>
              <a:gd name="connsiteY4" fmla="*/ 878404 h 4187881"/>
              <a:gd name="connsiteX5" fmla="*/ 6279357 w 7788067"/>
              <a:gd name="connsiteY5" fmla="*/ 352148 h 4187881"/>
              <a:gd name="connsiteX6" fmla="*/ 7788067 w 7788067"/>
              <a:gd name="connsiteY6" fmla="*/ 289790 h 4187881"/>
              <a:gd name="connsiteX7" fmla="*/ 7788067 w 7788067"/>
              <a:gd name="connsiteY7" fmla="*/ 4187881 h 4187881"/>
              <a:gd name="connsiteX8" fmla="*/ 0 w 7788067"/>
              <a:gd name="connsiteY8" fmla="*/ 4187881 h 4187881"/>
              <a:gd name="connsiteX9" fmla="*/ 0 w 7788067"/>
              <a:gd name="connsiteY9" fmla="*/ 289790 h 4187881"/>
              <a:gd name="connsiteX0" fmla="*/ 0 w 7788067"/>
              <a:gd name="connsiteY0" fmla="*/ 171293 h 4069384"/>
              <a:gd name="connsiteX1" fmla="*/ 635237 w 7788067"/>
              <a:gd name="connsiteY1" fmla="*/ 621372 h 4069384"/>
              <a:gd name="connsiteX2" fmla="*/ 1885952 w 7788067"/>
              <a:gd name="connsiteY2" fmla="*/ 859919 h 4069384"/>
              <a:gd name="connsiteX3" fmla="*/ 3338513 w 7788067"/>
              <a:gd name="connsiteY3" fmla="*/ 843250 h 4069384"/>
              <a:gd name="connsiteX4" fmla="*/ 4781552 w 7788067"/>
              <a:gd name="connsiteY4" fmla="*/ 759907 h 4069384"/>
              <a:gd name="connsiteX5" fmla="*/ 6281738 w 7788067"/>
              <a:gd name="connsiteY5" fmla="*/ 978982 h 4069384"/>
              <a:gd name="connsiteX6" fmla="*/ 7788067 w 7788067"/>
              <a:gd name="connsiteY6" fmla="*/ 171293 h 4069384"/>
              <a:gd name="connsiteX7" fmla="*/ 7788067 w 7788067"/>
              <a:gd name="connsiteY7" fmla="*/ 4069384 h 4069384"/>
              <a:gd name="connsiteX8" fmla="*/ 0 w 7788067"/>
              <a:gd name="connsiteY8" fmla="*/ 4069384 h 4069384"/>
              <a:gd name="connsiteX9" fmla="*/ 0 w 7788067"/>
              <a:gd name="connsiteY9" fmla="*/ 171293 h 4069384"/>
              <a:gd name="connsiteX0" fmla="*/ 0 w 7788067"/>
              <a:gd name="connsiteY0" fmla="*/ 171293 h 4069384"/>
              <a:gd name="connsiteX1" fmla="*/ 635237 w 7788067"/>
              <a:gd name="connsiteY1" fmla="*/ 621372 h 4069384"/>
              <a:gd name="connsiteX2" fmla="*/ 1885952 w 7788067"/>
              <a:gd name="connsiteY2" fmla="*/ 859919 h 4069384"/>
              <a:gd name="connsiteX3" fmla="*/ 3338513 w 7788067"/>
              <a:gd name="connsiteY3" fmla="*/ 843250 h 4069384"/>
              <a:gd name="connsiteX4" fmla="*/ 4781552 w 7788067"/>
              <a:gd name="connsiteY4" fmla="*/ 759907 h 4069384"/>
              <a:gd name="connsiteX5" fmla="*/ 6281738 w 7788067"/>
              <a:gd name="connsiteY5" fmla="*/ 978982 h 4069384"/>
              <a:gd name="connsiteX6" fmla="*/ 7788067 w 7788067"/>
              <a:gd name="connsiteY6" fmla="*/ 171293 h 4069384"/>
              <a:gd name="connsiteX7" fmla="*/ 7788067 w 7788067"/>
              <a:gd name="connsiteY7" fmla="*/ 4069384 h 4069384"/>
              <a:gd name="connsiteX8" fmla="*/ 0 w 7788067"/>
              <a:gd name="connsiteY8" fmla="*/ 4069384 h 4069384"/>
              <a:gd name="connsiteX9" fmla="*/ 0 w 7788067"/>
              <a:gd name="connsiteY9" fmla="*/ 171293 h 4069384"/>
              <a:gd name="connsiteX0" fmla="*/ 0 w 7788067"/>
              <a:gd name="connsiteY0" fmla="*/ 171293 h 4069384"/>
              <a:gd name="connsiteX1" fmla="*/ 635237 w 7788067"/>
              <a:gd name="connsiteY1" fmla="*/ 621372 h 4069384"/>
              <a:gd name="connsiteX2" fmla="*/ 1885952 w 7788067"/>
              <a:gd name="connsiteY2" fmla="*/ 859919 h 4069384"/>
              <a:gd name="connsiteX3" fmla="*/ 3338513 w 7788067"/>
              <a:gd name="connsiteY3" fmla="*/ 843250 h 4069384"/>
              <a:gd name="connsiteX4" fmla="*/ 4781552 w 7788067"/>
              <a:gd name="connsiteY4" fmla="*/ 759907 h 4069384"/>
              <a:gd name="connsiteX5" fmla="*/ 6281738 w 7788067"/>
              <a:gd name="connsiteY5" fmla="*/ 978982 h 4069384"/>
              <a:gd name="connsiteX6" fmla="*/ 7788067 w 7788067"/>
              <a:gd name="connsiteY6" fmla="*/ 171293 h 4069384"/>
              <a:gd name="connsiteX7" fmla="*/ 7788067 w 7788067"/>
              <a:gd name="connsiteY7" fmla="*/ 4069384 h 4069384"/>
              <a:gd name="connsiteX8" fmla="*/ 0 w 7788067"/>
              <a:gd name="connsiteY8" fmla="*/ 4069384 h 4069384"/>
              <a:gd name="connsiteX9" fmla="*/ 0 w 7788067"/>
              <a:gd name="connsiteY9" fmla="*/ 171293 h 4069384"/>
              <a:gd name="connsiteX0" fmla="*/ 0 w 7788067"/>
              <a:gd name="connsiteY0" fmla="*/ 171293 h 4069384"/>
              <a:gd name="connsiteX1" fmla="*/ 635237 w 7788067"/>
              <a:gd name="connsiteY1" fmla="*/ 621372 h 4069384"/>
              <a:gd name="connsiteX2" fmla="*/ 1885952 w 7788067"/>
              <a:gd name="connsiteY2" fmla="*/ 859919 h 4069384"/>
              <a:gd name="connsiteX3" fmla="*/ 3338513 w 7788067"/>
              <a:gd name="connsiteY3" fmla="*/ 843250 h 4069384"/>
              <a:gd name="connsiteX4" fmla="*/ 4781552 w 7788067"/>
              <a:gd name="connsiteY4" fmla="*/ 759907 h 4069384"/>
              <a:gd name="connsiteX5" fmla="*/ 6288882 w 7788067"/>
              <a:gd name="connsiteY5" fmla="*/ 978982 h 4069384"/>
              <a:gd name="connsiteX6" fmla="*/ 7788067 w 7788067"/>
              <a:gd name="connsiteY6" fmla="*/ 171293 h 4069384"/>
              <a:gd name="connsiteX7" fmla="*/ 7788067 w 7788067"/>
              <a:gd name="connsiteY7" fmla="*/ 4069384 h 4069384"/>
              <a:gd name="connsiteX8" fmla="*/ 0 w 7788067"/>
              <a:gd name="connsiteY8" fmla="*/ 4069384 h 4069384"/>
              <a:gd name="connsiteX9" fmla="*/ 0 w 7788067"/>
              <a:gd name="connsiteY9" fmla="*/ 171293 h 4069384"/>
              <a:gd name="connsiteX0" fmla="*/ 0 w 7788067"/>
              <a:gd name="connsiteY0" fmla="*/ 171293 h 4069384"/>
              <a:gd name="connsiteX1" fmla="*/ 635237 w 7788067"/>
              <a:gd name="connsiteY1" fmla="*/ 621372 h 4069384"/>
              <a:gd name="connsiteX2" fmla="*/ 1885952 w 7788067"/>
              <a:gd name="connsiteY2" fmla="*/ 859919 h 4069384"/>
              <a:gd name="connsiteX3" fmla="*/ 3338513 w 7788067"/>
              <a:gd name="connsiteY3" fmla="*/ 843250 h 4069384"/>
              <a:gd name="connsiteX4" fmla="*/ 4781552 w 7788067"/>
              <a:gd name="connsiteY4" fmla="*/ 759907 h 4069384"/>
              <a:gd name="connsiteX5" fmla="*/ 6288882 w 7788067"/>
              <a:gd name="connsiteY5" fmla="*/ 978982 h 4069384"/>
              <a:gd name="connsiteX6" fmla="*/ 7788067 w 7788067"/>
              <a:gd name="connsiteY6" fmla="*/ 171293 h 4069384"/>
              <a:gd name="connsiteX7" fmla="*/ 7788067 w 7788067"/>
              <a:gd name="connsiteY7" fmla="*/ 4069384 h 4069384"/>
              <a:gd name="connsiteX8" fmla="*/ 0 w 7788067"/>
              <a:gd name="connsiteY8" fmla="*/ 4069384 h 4069384"/>
              <a:gd name="connsiteX9" fmla="*/ 0 w 7788067"/>
              <a:gd name="connsiteY9" fmla="*/ 171293 h 4069384"/>
              <a:gd name="connsiteX0" fmla="*/ 0 w 7788067"/>
              <a:gd name="connsiteY0" fmla="*/ 171293 h 4069384"/>
              <a:gd name="connsiteX1" fmla="*/ 635237 w 7788067"/>
              <a:gd name="connsiteY1" fmla="*/ 621372 h 4069384"/>
              <a:gd name="connsiteX2" fmla="*/ 1885952 w 7788067"/>
              <a:gd name="connsiteY2" fmla="*/ 859919 h 4069384"/>
              <a:gd name="connsiteX3" fmla="*/ 3338513 w 7788067"/>
              <a:gd name="connsiteY3" fmla="*/ 843250 h 4069384"/>
              <a:gd name="connsiteX4" fmla="*/ 4781552 w 7788067"/>
              <a:gd name="connsiteY4" fmla="*/ 759907 h 4069384"/>
              <a:gd name="connsiteX5" fmla="*/ 6288882 w 7788067"/>
              <a:gd name="connsiteY5" fmla="*/ 978982 h 4069384"/>
              <a:gd name="connsiteX6" fmla="*/ 7788067 w 7788067"/>
              <a:gd name="connsiteY6" fmla="*/ 171293 h 4069384"/>
              <a:gd name="connsiteX7" fmla="*/ 7788067 w 7788067"/>
              <a:gd name="connsiteY7" fmla="*/ 4069384 h 4069384"/>
              <a:gd name="connsiteX8" fmla="*/ 0 w 7788067"/>
              <a:gd name="connsiteY8" fmla="*/ 4069384 h 4069384"/>
              <a:gd name="connsiteX9" fmla="*/ 0 w 7788067"/>
              <a:gd name="connsiteY9" fmla="*/ 171293 h 4069384"/>
              <a:gd name="connsiteX0" fmla="*/ 0 w 7788067"/>
              <a:gd name="connsiteY0" fmla="*/ 0 h 3898091"/>
              <a:gd name="connsiteX1" fmla="*/ 635237 w 7788067"/>
              <a:gd name="connsiteY1" fmla="*/ 450079 h 3898091"/>
              <a:gd name="connsiteX2" fmla="*/ 1885952 w 7788067"/>
              <a:gd name="connsiteY2" fmla="*/ 688626 h 3898091"/>
              <a:gd name="connsiteX3" fmla="*/ 3338513 w 7788067"/>
              <a:gd name="connsiteY3" fmla="*/ 671957 h 3898091"/>
              <a:gd name="connsiteX4" fmla="*/ 4781552 w 7788067"/>
              <a:gd name="connsiteY4" fmla="*/ 588614 h 3898091"/>
              <a:gd name="connsiteX5" fmla="*/ 6288882 w 7788067"/>
              <a:gd name="connsiteY5" fmla="*/ 807689 h 3898091"/>
              <a:gd name="connsiteX6" fmla="*/ 7788067 w 7788067"/>
              <a:gd name="connsiteY6" fmla="*/ 2709334 h 3898091"/>
              <a:gd name="connsiteX7" fmla="*/ 7788067 w 7788067"/>
              <a:gd name="connsiteY7" fmla="*/ 3898091 h 3898091"/>
              <a:gd name="connsiteX8" fmla="*/ 0 w 7788067"/>
              <a:gd name="connsiteY8" fmla="*/ 3898091 h 3898091"/>
              <a:gd name="connsiteX9" fmla="*/ 0 w 7788067"/>
              <a:gd name="connsiteY9" fmla="*/ 0 h 3898091"/>
              <a:gd name="connsiteX0" fmla="*/ 0 w 7788067"/>
              <a:gd name="connsiteY0" fmla="*/ 0 h 3898091"/>
              <a:gd name="connsiteX1" fmla="*/ 635237 w 7788067"/>
              <a:gd name="connsiteY1" fmla="*/ 450079 h 3898091"/>
              <a:gd name="connsiteX2" fmla="*/ 1885952 w 7788067"/>
              <a:gd name="connsiteY2" fmla="*/ 688626 h 3898091"/>
              <a:gd name="connsiteX3" fmla="*/ 3338513 w 7788067"/>
              <a:gd name="connsiteY3" fmla="*/ 671957 h 3898091"/>
              <a:gd name="connsiteX4" fmla="*/ 4781552 w 7788067"/>
              <a:gd name="connsiteY4" fmla="*/ 588614 h 3898091"/>
              <a:gd name="connsiteX5" fmla="*/ 6288882 w 7788067"/>
              <a:gd name="connsiteY5" fmla="*/ 807689 h 3898091"/>
              <a:gd name="connsiteX6" fmla="*/ 7788067 w 7788067"/>
              <a:gd name="connsiteY6" fmla="*/ 2803279 h 3898091"/>
              <a:gd name="connsiteX7" fmla="*/ 7788067 w 7788067"/>
              <a:gd name="connsiteY7" fmla="*/ 3898091 h 3898091"/>
              <a:gd name="connsiteX8" fmla="*/ 0 w 7788067"/>
              <a:gd name="connsiteY8" fmla="*/ 3898091 h 3898091"/>
              <a:gd name="connsiteX9" fmla="*/ 0 w 7788067"/>
              <a:gd name="connsiteY9" fmla="*/ 0 h 3898091"/>
              <a:gd name="connsiteX0" fmla="*/ 0 w 7790558"/>
              <a:gd name="connsiteY0" fmla="*/ 0 h 3898091"/>
              <a:gd name="connsiteX1" fmla="*/ 635237 w 7790558"/>
              <a:gd name="connsiteY1" fmla="*/ 450079 h 3898091"/>
              <a:gd name="connsiteX2" fmla="*/ 1885952 w 7790558"/>
              <a:gd name="connsiteY2" fmla="*/ 688626 h 3898091"/>
              <a:gd name="connsiteX3" fmla="*/ 3338513 w 7790558"/>
              <a:gd name="connsiteY3" fmla="*/ 671957 h 3898091"/>
              <a:gd name="connsiteX4" fmla="*/ 4781552 w 7790558"/>
              <a:gd name="connsiteY4" fmla="*/ 588614 h 3898091"/>
              <a:gd name="connsiteX5" fmla="*/ 6288882 w 7790558"/>
              <a:gd name="connsiteY5" fmla="*/ 807689 h 3898091"/>
              <a:gd name="connsiteX6" fmla="*/ 7790558 w 7790558"/>
              <a:gd name="connsiteY6" fmla="*/ 2870551 h 3898091"/>
              <a:gd name="connsiteX7" fmla="*/ 7788067 w 7790558"/>
              <a:gd name="connsiteY7" fmla="*/ 3898091 h 3898091"/>
              <a:gd name="connsiteX8" fmla="*/ 0 w 7790558"/>
              <a:gd name="connsiteY8" fmla="*/ 3898091 h 3898091"/>
              <a:gd name="connsiteX9" fmla="*/ 0 w 7790558"/>
              <a:gd name="connsiteY9" fmla="*/ 0 h 3898091"/>
              <a:gd name="connsiteX0" fmla="*/ 0 w 7788306"/>
              <a:gd name="connsiteY0" fmla="*/ 0 h 3898091"/>
              <a:gd name="connsiteX1" fmla="*/ 635237 w 7788306"/>
              <a:gd name="connsiteY1" fmla="*/ 450079 h 3898091"/>
              <a:gd name="connsiteX2" fmla="*/ 1885952 w 7788306"/>
              <a:gd name="connsiteY2" fmla="*/ 688626 h 3898091"/>
              <a:gd name="connsiteX3" fmla="*/ 3338513 w 7788306"/>
              <a:gd name="connsiteY3" fmla="*/ 671957 h 3898091"/>
              <a:gd name="connsiteX4" fmla="*/ 4781552 w 7788306"/>
              <a:gd name="connsiteY4" fmla="*/ 588614 h 3898091"/>
              <a:gd name="connsiteX5" fmla="*/ 6288882 w 7788306"/>
              <a:gd name="connsiteY5" fmla="*/ 807689 h 3898091"/>
              <a:gd name="connsiteX6" fmla="*/ 7788067 w 7788306"/>
              <a:gd name="connsiteY6" fmla="*/ 2907924 h 3898091"/>
              <a:gd name="connsiteX7" fmla="*/ 7788067 w 7788306"/>
              <a:gd name="connsiteY7" fmla="*/ 3898091 h 3898091"/>
              <a:gd name="connsiteX8" fmla="*/ 0 w 7788306"/>
              <a:gd name="connsiteY8" fmla="*/ 3898091 h 3898091"/>
              <a:gd name="connsiteX9" fmla="*/ 0 w 7788306"/>
              <a:gd name="connsiteY9" fmla="*/ 0 h 3898091"/>
              <a:gd name="connsiteX0" fmla="*/ 0 w 7788306"/>
              <a:gd name="connsiteY0" fmla="*/ 0 h 3898091"/>
              <a:gd name="connsiteX1" fmla="*/ 635237 w 7788306"/>
              <a:gd name="connsiteY1" fmla="*/ 450079 h 3898091"/>
              <a:gd name="connsiteX2" fmla="*/ 1885952 w 7788306"/>
              <a:gd name="connsiteY2" fmla="*/ 688626 h 3898091"/>
              <a:gd name="connsiteX3" fmla="*/ 3338513 w 7788306"/>
              <a:gd name="connsiteY3" fmla="*/ 671957 h 3898091"/>
              <a:gd name="connsiteX4" fmla="*/ 4781552 w 7788306"/>
              <a:gd name="connsiteY4" fmla="*/ 588614 h 3898091"/>
              <a:gd name="connsiteX5" fmla="*/ 6288882 w 7788306"/>
              <a:gd name="connsiteY5" fmla="*/ 807689 h 3898091"/>
              <a:gd name="connsiteX6" fmla="*/ 7150757 w 7788306"/>
              <a:gd name="connsiteY6" fmla="*/ 1612454 h 3898091"/>
              <a:gd name="connsiteX7" fmla="*/ 7788067 w 7788306"/>
              <a:gd name="connsiteY7" fmla="*/ 2907924 h 3898091"/>
              <a:gd name="connsiteX8" fmla="*/ 7788067 w 7788306"/>
              <a:gd name="connsiteY8" fmla="*/ 3898091 h 3898091"/>
              <a:gd name="connsiteX9" fmla="*/ 0 w 7788306"/>
              <a:gd name="connsiteY9" fmla="*/ 3898091 h 3898091"/>
              <a:gd name="connsiteX10" fmla="*/ 0 w 7788306"/>
              <a:gd name="connsiteY10" fmla="*/ 0 h 3898091"/>
              <a:gd name="connsiteX0" fmla="*/ 0 w 7788306"/>
              <a:gd name="connsiteY0" fmla="*/ 0 h 3898091"/>
              <a:gd name="connsiteX1" fmla="*/ 635237 w 7788306"/>
              <a:gd name="connsiteY1" fmla="*/ 450079 h 3898091"/>
              <a:gd name="connsiteX2" fmla="*/ 1885952 w 7788306"/>
              <a:gd name="connsiteY2" fmla="*/ 688626 h 3898091"/>
              <a:gd name="connsiteX3" fmla="*/ 3338513 w 7788306"/>
              <a:gd name="connsiteY3" fmla="*/ 671957 h 3898091"/>
              <a:gd name="connsiteX4" fmla="*/ 4781552 w 7788306"/>
              <a:gd name="connsiteY4" fmla="*/ 588614 h 3898091"/>
              <a:gd name="connsiteX5" fmla="*/ 6288882 w 7788306"/>
              <a:gd name="connsiteY5" fmla="*/ 807689 h 3898091"/>
              <a:gd name="connsiteX6" fmla="*/ 7335132 w 7788306"/>
              <a:gd name="connsiteY6" fmla="*/ 1522758 h 3898091"/>
              <a:gd name="connsiteX7" fmla="*/ 7788067 w 7788306"/>
              <a:gd name="connsiteY7" fmla="*/ 2907924 h 3898091"/>
              <a:gd name="connsiteX8" fmla="*/ 7788067 w 7788306"/>
              <a:gd name="connsiteY8" fmla="*/ 3898091 h 3898091"/>
              <a:gd name="connsiteX9" fmla="*/ 0 w 7788306"/>
              <a:gd name="connsiteY9" fmla="*/ 3898091 h 3898091"/>
              <a:gd name="connsiteX10" fmla="*/ 0 w 7788306"/>
              <a:gd name="connsiteY10" fmla="*/ 0 h 3898091"/>
              <a:gd name="connsiteX0" fmla="*/ 0 w 7788306"/>
              <a:gd name="connsiteY0" fmla="*/ 0 h 3898091"/>
              <a:gd name="connsiteX1" fmla="*/ 635237 w 7788306"/>
              <a:gd name="connsiteY1" fmla="*/ 450079 h 3898091"/>
              <a:gd name="connsiteX2" fmla="*/ 1885952 w 7788306"/>
              <a:gd name="connsiteY2" fmla="*/ 688626 h 3898091"/>
              <a:gd name="connsiteX3" fmla="*/ 3338513 w 7788306"/>
              <a:gd name="connsiteY3" fmla="*/ 671957 h 3898091"/>
              <a:gd name="connsiteX4" fmla="*/ 4781552 w 7788306"/>
              <a:gd name="connsiteY4" fmla="*/ 588614 h 3898091"/>
              <a:gd name="connsiteX5" fmla="*/ 6288882 w 7788306"/>
              <a:gd name="connsiteY5" fmla="*/ 807689 h 3898091"/>
              <a:gd name="connsiteX6" fmla="*/ 7335132 w 7788306"/>
              <a:gd name="connsiteY6" fmla="*/ 1522758 h 3898091"/>
              <a:gd name="connsiteX7" fmla="*/ 7788067 w 7788306"/>
              <a:gd name="connsiteY7" fmla="*/ 2907924 h 3898091"/>
              <a:gd name="connsiteX8" fmla="*/ 7788067 w 7788306"/>
              <a:gd name="connsiteY8" fmla="*/ 3898091 h 3898091"/>
              <a:gd name="connsiteX9" fmla="*/ 0 w 7788306"/>
              <a:gd name="connsiteY9" fmla="*/ 3898091 h 3898091"/>
              <a:gd name="connsiteX10" fmla="*/ 0 w 7788306"/>
              <a:gd name="connsiteY10" fmla="*/ 0 h 3898091"/>
              <a:gd name="connsiteX0" fmla="*/ 0 w 7788306"/>
              <a:gd name="connsiteY0" fmla="*/ 0 h 3898091"/>
              <a:gd name="connsiteX1" fmla="*/ 635237 w 7788306"/>
              <a:gd name="connsiteY1" fmla="*/ 450079 h 3898091"/>
              <a:gd name="connsiteX2" fmla="*/ 1885952 w 7788306"/>
              <a:gd name="connsiteY2" fmla="*/ 688626 h 3898091"/>
              <a:gd name="connsiteX3" fmla="*/ 3338513 w 7788306"/>
              <a:gd name="connsiteY3" fmla="*/ 671957 h 3898091"/>
              <a:gd name="connsiteX4" fmla="*/ 4781552 w 7788306"/>
              <a:gd name="connsiteY4" fmla="*/ 588614 h 3898091"/>
              <a:gd name="connsiteX5" fmla="*/ 6288882 w 7788306"/>
              <a:gd name="connsiteY5" fmla="*/ 807689 h 3898091"/>
              <a:gd name="connsiteX6" fmla="*/ 7335132 w 7788306"/>
              <a:gd name="connsiteY6" fmla="*/ 1522758 h 3898091"/>
              <a:gd name="connsiteX7" fmla="*/ 7788067 w 7788306"/>
              <a:gd name="connsiteY7" fmla="*/ 2907924 h 3898091"/>
              <a:gd name="connsiteX8" fmla="*/ 7788067 w 7788306"/>
              <a:gd name="connsiteY8" fmla="*/ 3898091 h 3898091"/>
              <a:gd name="connsiteX9" fmla="*/ 0 w 7788306"/>
              <a:gd name="connsiteY9" fmla="*/ 3898091 h 3898091"/>
              <a:gd name="connsiteX10" fmla="*/ 0 w 7788306"/>
              <a:gd name="connsiteY10" fmla="*/ 0 h 3898091"/>
              <a:gd name="connsiteX0" fmla="*/ 0 w 7788306"/>
              <a:gd name="connsiteY0" fmla="*/ 0 h 3898091"/>
              <a:gd name="connsiteX1" fmla="*/ 635237 w 7788306"/>
              <a:gd name="connsiteY1" fmla="*/ 450079 h 3898091"/>
              <a:gd name="connsiteX2" fmla="*/ 1885952 w 7788306"/>
              <a:gd name="connsiteY2" fmla="*/ 688626 h 3898091"/>
              <a:gd name="connsiteX3" fmla="*/ 3338513 w 7788306"/>
              <a:gd name="connsiteY3" fmla="*/ 671957 h 3898091"/>
              <a:gd name="connsiteX4" fmla="*/ 4781552 w 7788306"/>
              <a:gd name="connsiteY4" fmla="*/ 588614 h 3898091"/>
              <a:gd name="connsiteX5" fmla="*/ 6288882 w 7788306"/>
              <a:gd name="connsiteY5" fmla="*/ 807689 h 3898091"/>
              <a:gd name="connsiteX6" fmla="*/ 7335132 w 7788306"/>
              <a:gd name="connsiteY6" fmla="*/ 1522758 h 3898091"/>
              <a:gd name="connsiteX7" fmla="*/ 7788067 w 7788306"/>
              <a:gd name="connsiteY7" fmla="*/ 2907924 h 3898091"/>
              <a:gd name="connsiteX8" fmla="*/ 7788067 w 7788306"/>
              <a:gd name="connsiteY8" fmla="*/ 3898091 h 3898091"/>
              <a:gd name="connsiteX9" fmla="*/ 0 w 7788306"/>
              <a:gd name="connsiteY9" fmla="*/ 3898091 h 3898091"/>
              <a:gd name="connsiteX10" fmla="*/ 0 w 7788306"/>
              <a:gd name="connsiteY10" fmla="*/ 0 h 3898091"/>
              <a:gd name="connsiteX0" fmla="*/ 0 w 7788306"/>
              <a:gd name="connsiteY0" fmla="*/ 0 h 3898091"/>
              <a:gd name="connsiteX1" fmla="*/ 635237 w 7788306"/>
              <a:gd name="connsiteY1" fmla="*/ 450079 h 3898091"/>
              <a:gd name="connsiteX2" fmla="*/ 1885952 w 7788306"/>
              <a:gd name="connsiteY2" fmla="*/ 688626 h 3898091"/>
              <a:gd name="connsiteX3" fmla="*/ 3338513 w 7788306"/>
              <a:gd name="connsiteY3" fmla="*/ 671957 h 3898091"/>
              <a:gd name="connsiteX4" fmla="*/ 4781552 w 7788306"/>
              <a:gd name="connsiteY4" fmla="*/ 588614 h 3898091"/>
              <a:gd name="connsiteX5" fmla="*/ 6288882 w 7788306"/>
              <a:gd name="connsiteY5" fmla="*/ 807689 h 3898091"/>
              <a:gd name="connsiteX6" fmla="*/ 7335132 w 7788306"/>
              <a:gd name="connsiteY6" fmla="*/ 1522758 h 3898091"/>
              <a:gd name="connsiteX7" fmla="*/ 7788067 w 7788306"/>
              <a:gd name="connsiteY7" fmla="*/ 2907924 h 3898091"/>
              <a:gd name="connsiteX8" fmla="*/ 7788067 w 7788306"/>
              <a:gd name="connsiteY8" fmla="*/ 3898091 h 3898091"/>
              <a:gd name="connsiteX9" fmla="*/ 0 w 7788306"/>
              <a:gd name="connsiteY9" fmla="*/ 3898091 h 3898091"/>
              <a:gd name="connsiteX10" fmla="*/ 0 w 7788306"/>
              <a:gd name="connsiteY10" fmla="*/ 0 h 3898091"/>
              <a:gd name="connsiteX0" fmla="*/ 0 w 7788306"/>
              <a:gd name="connsiteY0" fmla="*/ 0 h 3898091"/>
              <a:gd name="connsiteX1" fmla="*/ 635237 w 7788306"/>
              <a:gd name="connsiteY1" fmla="*/ 450079 h 3898091"/>
              <a:gd name="connsiteX2" fmla="*/ 1885952 w 7788306"/>
              <a:gd name="connsiteY2" fmla="*/ 688626 h 3898091"/>
              <a:gd name="connsiteX3" fmla="*/ 3338513 w 7788306"/>
              <a:gd name="connsiteY3" fmla="*/ 671957 h 3898091"/>
              <a:gd name="connsiteX4" fmla="*/ 4781552 w 7788306"/>
              <a:gd name="connsiteY4" fmla="*/ 588614 h 3898091"/>
              <a:gd name="connsiteX5" fmla="*/ 6288882 w 7788306"/>
              <a:gd name="connsiteY5" fmla="*/ 807689 h 3898091"/>
              <a:gd name="connsiteX6" fmla="*/ 7335132 w 7788306"/>
              <a:gd name="connsiteY6" fmla="*/ 1522758 h 3898091"/>
              <a:gd name="connsiteX7" fmla="*/ 7788067 w 7788306"/>
              <a:gd name="connsiteY7" fmla="*/ 2907924 h 3898091"/>
              <a:gd name="connsiteX8" fmla="*/ 7788067 w 7788306"/>
              <a:gd name="connsiteY8" fmla="*/ 3898091 h 3898091"/>
              <a:gd name="connsiteX9" fmla="*/ 0 w 7788306"/>
              <a:gd name="connsiteY9" fmla="*/ 3898091 h 3898091"/>
              <a:gd name="connsiteX10" fmla="*/ 0 w 7788306"/>
              <a:gd name="connsiteY10" fmla="*/ 0 h 3898091"/>
              <a:gd name="connsiteX0" fmla="*/ 0 w 7788306"/>
              <a:gd name="connsiteY0" fmla="*/ 0 h 3898091"/>
              <a:gd name="connsiteX1" fmla="*/ 635237 w 7788306"/>
              <a:gd name="connsiteY1" fmla="*/ 450079 h 3898091"/>
              <a:gd name="connsiteX2" fmla="*/ 1885952 w 7788306"/>
              <a:gd name="connsiteY2" fmla="*/ 688626 h 3898091"/>
              <a:gd name="connsiteX3" fmla="*/ 3338513 w 7788306"/>
              <a:gd name="connsiteY3" fmla="*/ 671957 h 3898091"/>
              <a:gd name="connsiteX4" fmla="*/ 4781552 w 7788306"/>
              <a:gd name="connsiteY4" fmla="*/ 588614 h 3898091"/>
              <a:gd name="connsiteX5" fmla="*/ 6288882 w 7788306"/>
              <a:gd name="connsiteY5" fmla="*/ 807689 h 3898091"/>
              <a:gd name="connsiteX6" fmla="*/ 7335132 w 7788306"/>
              <a:gd name="connsiteY6" fmla="*/ 1522758 h 3898091"/>
              <a:gd name="connsiteX7" fmla="*/ 7788067 w 7788306"/>
              <a:gd name="connsiteY7" fmla="*/ 2907924 h 3898091"/>
              <a:gd name="connsiteX8" fmla="*/ 7788067 w 7788306"/>
              <a:gd name="connsiteY8" fmla="*/ 3898091 h 3898091"/>
              <a:gd name="connsiteX9" fmla="*/ 0 w 7788306"/>
              <a:gd name="connsiteY9" fmla="*/ 3898091 h 3898091"/>
              <a:gd name="connsiteX10" fmla="*/ 0 w 7788306"/>
              <a:gd name="connsiteY10" fmla="*/ 0 h 3898091"/>
              <a:gd name="connsiteX0" fmla="*/ 0 w 7788306"/>
              <a:gd name="connsiteY0" fmla="*/ 0 h 3898091"/>
              <a:gd name="connsiteX1" fmla="*/ 635237 w 7788306"/>
              <a:gd name="connsiteY1" fmla="*/ 450079 h 3898091"/>
              <a:gd name="connsiteX2" fmla="*/ 1885952 w 7788306"/>
              <a:gd name="connsiteY2" fmla="*/ 688626 h 3898091"/>
              <a:gd name="connsiteX3" fmla="*/ 3338513 w 7788306"/>
              <a:gd name="connsiteY3" fmla="*/ 671957 h 3898091"/>
              <a:gd name="connsiteX4" fmla="*/ 4781552 w 7788306"/>
              <a:gd name="connsiteY4" fmla="*/ 588614 h 3898091"/>
              <a:gd name="connsiteX5" fmla="*/ 6288882 w 7788306"/>
              <a:gd name="connsiteY5" fmla="*/ 807689 h 3898091"/>
              <a:gd name="connsiteX6" fmla="*/ 7335132 w 7788306"/>
              <a:gd name="connsiteY6" fmla="*/ 1522758 h 3898091"/>
              <a:gd name="connsiteX7" fmla="*/ 7788067 w 7788306"/>
              <a:gd name="connsiteY7" fmla="*/ 2907924 h 3898091"/>
              <a:gd name="connsiteX8" fmla="*/ 7788067 w 7788306"/>
              <a:gd name="connsiteY8" fmla="*/ 3898091 h 3898091"/>
              <a:gd name="connsiteX9" fmla="*/ 0 w 7788306"/>
              <a:gd name="connsiteY9" fmla="*/ 3898091 h 3898091"/>
              <a:gd name="connsiteX10" fmla="*/ 0 w 7788306"/>
              <a:gd name="connsiteY10" fmla="*/ 0 h 3898091"/>
              <a:gd name="connsiteX0" fmla="*/ 0 w 7788306"/>
              <a:gd name="connsiteY0" fmla="*/ 0 h 3898091"/>
              <a:gd name="connsiteX1" fmla="*/ 635237 w 7788306"/>
              <a:gd name="connsiteY1" fmla="*/ 450079 h 3898091"/>
              <a:gd name="connsiteX2" fmla="*/ 1885952 w 7788306"/>
              <a:gd name="connsiteY2" fmla="*/ 688626 h 3898091"/>
              <a:gd name="connsiteX3" fmla="*/ 3338513 w 7788306"/>
              <a:gd name="connsiteY3" fmla="*/ 671957 h 3898091"/>
              <a:gd name="connsiteX4" fmla="*/ 4781552 w 7788306"/>
              <a:gd name="connsiteY4" fmla="*/ 588614 h 3898091"/>
              <a:gd name="connsiteX5" fmla="*/ 6288882 w 7788306"/>
              <a:gd name="connsiteY5" fmla="*/ 807689 h 3898091"/>
              <a:gd name="connsiteX6" fmla="*/ 7335132 w 7788306"/>
              <a:gd name="connsiteY6" fmla="*/ 1522758 h 3898091"/>
              <a:gd name="connsiteX7" fmla="*/ 7788067 w 7788306"/>
              <a:gd name="connsiteY7" fmla="*/ 2907924 h 3898091"/>
              <a:gd name="connsiteX8" fmla="*/ 7788067 w 7788306"/>
              <a:gd name="connsiteY8" fmla="*/ 3898091 h 3898091"/>
              <a:gd name="connsiteX9" fmla="*/ 0 w 7788306"/>
              <a:gd name="connsiteY9" fmla="*/ 3898091 h 3898091"/>
              <a:gd name="connsiteX10" fmla="*/ 0 w 7788306"/>
              <a:gd name="connsiteY10" fmla="*/ 0 h 3898091"/>
              <a:gd name="connsiteX0" fmla="*/ 0 w 7788306"/>
              <a:gd name="connsiteY0" fmla="*/ 0 h 3898091"/>
              <a:gd name="connsiteX1" fmla="*/ 635237 w 7788306"/>
              <a:gd name="connsiteY1" fmla="*/ 450079 h 3898091"/>
              <a:gd name="connsiteX2" fmla="*/ 1885952 w 7788306"/>
              <a:gd name="connsiteY2" fmla="*/ 688626 h 3898091"/>
              <a:gd name="connsiteX3" fmla="*/ 3338513 w 7788306"/>
              <a:gd name="connsiteY3" fmla="*/ 671957 h 3898091"/>
              <a:gd name="connsiteX4" fmla="*/ 4781552 w 7788306"/>
              <a:gd name="connsiteY4" fmla="*/ 588614 h 3898091"/>
              <a:gd name="connsiteX5" fmla="*/ 6288882 w 7788306"/>
              <a:gd name="connsiteY5" fmla="*/ 807689 h 3898091"/>
              <a:gd name="connsiteX6" fmla="*/ 7335132 w 7788306"/>
              <a:gd name="connsiteY6" fmla="*/ 1522758 h 3898091"/>
              <a:gd name="connsiteX7" fmla="*/ 7788067 w 7788306"/>
              <a:gd name="connsiteY7" fmla="*/ 2907924 h 3898091"/>
              <a:gd name="connsiteX8" fmla="*/ 7788067 w 7788306"/>
              <a:gd name="connsiteY8" fmla="*/ 3898091 h 3898091"/>
              <a:gd name="connsiteX9" fmla="*/ 0 w 7788306"/>
              <a:gd name="connsiteY9" fmla="*/ 3898091 h 3898091"/>
              <a:gd name="connsiteX10" fmla="*/ 0 w 7788306"/>
              <a:gd name="connsiteY10" fmla="*/ 0 h 38980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7788306" h="3898091">
                <a:moveTo>
                  <a:pt x="0" y="0"/>
                </a:moveTo>
                <a:cubicBezTo>
                  <a:pt x="86362" y="145620"/>
                  <a:pt x="325674" y="330546"/>
                  <a:pt x="635237" y="450079"/>
                </a:cubicBezTo>
                <a:cubicBezTo>
                  <a:pt x="944800" y="569612"/>
                  <a:pt x="1450091" y="679824"/>
                  <a:pt x="1885952" y="688626"/>
                </a:cubicBezTo>
                <a:cubicBezTo>
                  <a:pt x="2340863" y="704571"/>
                  <a:pt x="2414358" y="727197"/>
                  <a:pt x="3338513" y="671957"/>
                </a:cubicBezTo>
                <a:cubicBezTo>
                  <a:pt x="3819526" y="644176"/>
                  <a:pt x="4300539" y="604489"/>
                  <a:pt x="4781552" y="588614"/>
                </a:cubicBezTo>
                <a:cubicBezTo>
                  <a:pt x="5697936" y="584645"/>
                  <a:pt x="6187845" y="767679"/>
                  <a:pt x="6288882" y="807689"/>
                </a:cubicBezTo>
                <a:cubicBezTo>
                  <a:pt x="6549206" y="893617"/>
                  <a:pt x="7037929" y="1120397"/>
                  <a:pt x="7335132" y="1522758"/>
                </a:cubicBezTo>
                <a:cubicBezTo>
                  <a:pt x="7719539" y="2024782"/>
                  <a:pt x="7756596" y="2467187"/>
                  <a:pt x="7788067" y="2907924"/>
                </a:cubicBezTo>
                <a:cubicBezTo>
                  <a:pt x="7787237" y="3250437"/>
                  <a:pt x="7788897" y="3555578"/>
                  <a:pt x="7788067" y="3898091"/>
                </a:cubicBezTo>
                <a:lnTo>
                  <a:pt x="0" y="3898091"/>
                </a:lnTo>
                <a:lnTo>
                  <a:pt x="0" y="0"/>
                </a:lnTo>
                <a:close/>
              </a:path>
            </a:pathLst>
          </a:custGeom>
          <a:solidFill>
            <a:schemeClr val="bg2"/>
          </a:solidFill>
          <a:ln w="3175">
            <a:noFill/>
          </a:ln>
        </p:spPr>
        <p:txBody>
          <a:bodyPr tIns="720000" anchor="ctr" anchorCtr="0">
            <a:normAutofit/>
          </a:bodyPr>
          <a:lstStyle>
            <a:lvl1pPr marL="0" indent="0" algn="ctr">
              <a:buFontTx/>
              <a:buNone/>
              <a:defRPr sz="1800"/>
            </a:lvl1pPr>
          </a:lstStyle>
          <a:p>
            <a:r>
              <a:rPr lang="en-US" noProof="0" smtClean="0"/>
              <a:t>Click icon to add picture</a:t>
            </a:r>
            <a:endParaRPr lang="en-US" noProof="0" dirty="0"/>
          </a:p>
        </p:txBody>
      </p:sp>
      <p:cxnSp>
        <p:nvCxnSpPr>
          <p:cNvPr id="12" name="Conector recto 12"/>
          <p:cNvCxnSpPr/>
          <p:nvPr userDrawn="1"/>
        </p:nvCxnSpPr>
        <p:spPr>
          <a:xfrm flipH="1">
            <a:off x="8065768" y="2680050"/>
            <a:ext cx="2729241" cy="0"/>
          </a:xfrm>
          <a:prstGeom prst="line">
            <a:avLst/>
          </a:prstGeom>
          <a:ln w="12700" cmpd="sng">
            <a:solidFill>
              <a:schemeClr val="bg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4" name="Freeform 5"/>
          <p:cNvSpPr>
            <a:spLocks noEditPoints="1"/>
          </p:cNvSpPr>
          <p:nvPr userDrawn="1"/>
        </p:nvSpPr>
        <p:spPr bwMode="auto">
          <a:xfrm>
            <a:off x="9077111" y="455328"/>
            <a:ext cx="1935163" cy="254000"/>
          </a:xfrm>
          <a:custGeom>
            <a:avLst/>
            <a:gdLst>
              <a:gd name="T0" fmla="*/ 2581 w 3657"/>
              <a:gd name="T1" fmla="*/ 475 h 480"/>
              <a:gd name="T2" fmla="*/ 2487 w 3657"/>
              <a:gd name="T3" fmla="*/ 398 h 480"/>
              <a:gd name="T4" fmla="*/ 2431 w 3657"/>
              <a:gd name="T5" fmla="*/ 85 h 480"/>
              <a:gd name="T6" fmla="*/ 2596 w 3657"/>
              <a:gd name="T7" fmla="*/ 6 h 480"/>
              <a:gd name="T8" fmla="*/ 2300 w 3657"/>
              <a:gd name="T9" fmla="*/ 457 h 480"/>
              <a:gd name="T10" fmla="*/ 688 w 3657"/>
              <a:gd name="T11" fmla="*/ 13 h 480"/>
              <a:gd name="T12" fmla="*/ 757 w 3657"/>
              <a:gd name="T13" fmla="*/ 396 h 480"/>
              <a:gd name="T14" fmla="*/ 829 w 3657"/>
              <a:gd name="T15" fmla="*/ 421 h 480"/>
              <a:gd name="T16" fmla="*/ 1024 w 3657"/>
              <a:gd name="T17" fmla="*/ 1 h 480"/>
              <a:gd name="T18" fmla="*/ 293 w 3657"/>
              <a:gd name="T19" fmla="*/ 373 h 480"/>
              <a:gd name="T20" fmla="*/ 129 w 3657"/>
              <a:gd name="T21" fmla="*/ 389 h 480"/>
              <a:gd name="T22" fmla="*/ 106 w 3657"/>
              <a:gd name="T23" fmla="*/ 310 h 480"/>
              <a:gd name="T24" fmla="*/ 293 w 3657"/>
              <a:gd name="T25" fmla="*/ 373 h 480"/>
              <a:gd name="T26" fmla="*/ 59 w 3657"/>
              <a:gd name="T27" fmla="*/ 114 h 480"/>
              <a:gd name="T28" fmla="*/ 263 w 3657"/>
              <a:gd name="T29" fmla="*/ 100 h 480"/>
              <a:gd name="T30" fmla="*/ 201 w 3657"/>
              <a:gd name="T31" fmla="*/ 197 h 480"/>
              <a:gd name="T32" fmla="*/ 10 w 3657"/>
              <a:gd name="T33" fmla="*/ 288 h 480"/>
              <a:gd name="T34" fmla="*/ 39 w 3657"/>
              <a:gd name="T35" fmla="*/ 442 h 480"/>
              <a:gd name="T36" fmla="*/ 185 w 3657"/>
              <a:gd name="T37" fmla="*/ 478 h 480"/>
              <a:gd name="T38" fmla="*/ 320 w 3657"/>
              <a:gd name="T39" fmla="*/ 453 h 480"/>
              <a:gd name="T40" fmla="*/ 373 w 3657"/>
              <a:gd name="T41" fmla="*/ 51 h 480"/>
              <a:gd name="T42" fmla="*/ 1485 w 3657"/>
              <a:gd name="T43" fmla="*/ 373 h 480"/>
              <a:gd name="T44" fmla="*/ 1315 w 3657"/>
              <a:gd name="T45" fmla="*/ 385 h 480"/>
              <a:gd name="T46" fmla="*/ 1300 w 3657"/>
              <a:gd name="T47" fmla="*/ 305 h 480"/>
              <a:gd name="T48" fmla="*/ 1423 w 3657"/>
              <a:gd name="T49" fmla="*/ 0 h 480"/>
              <a:gd name="T50" fmla="*/ 1263 w 3657"/>
              <a:gd name="T51" fmla="*/ 110 h 480"/>
              <a:gd name="T52" fmla="*/ 1461 w 3657"/>
              <a:gd name="T53" fmla="*/ 105 h 480"/>
              <a:gd name="T54" fmla="*/ 1364 w 3657"/>
              <a:gd name="T55" fmla="*/ 198 h 480"/>
              <a:gd name="T56" fmla="*/ 1198 w 3657"/>
              <a:gd name="T57" fmla="*/ 302 h 480"/>
              <a:gd name="T58" fmla="*/ 1241 w 3657"/>
              <a:gd name="T59" fmla="*/ 450 h 480"/>
              <a:gd name="T60" fmla="*/ 1403 w 3657"/>
              <a:gd name="T61" fmla="*/ 474 h 480"/>
              <a:gd name="T62" fmla="*/ 1524 w 3657"/>
              <a:gd name="T63" fmla="*/ 457 h 480"/>
              <a:gd name="T64" fmla="*/ 1555 w 3657"/>
              <a:gd name="T65" fmla="*/ 40 h 480"/>
              <a:gd name="T66" fmla="*/ 3055 w 3657"/>
              <a:gd name="T67" fmla="*/ 366 h 480"/>
              <a:gd name="T68" fmla="*/ 2900 w 3657"/>
              <a:gd name="T69" fmla="*/ 378 h 480"/>
              <a:gd name="T70" fmla="*/ 2852 w 3657"/>
              <a:gd name="T71" fmla="*/ 5 h 480"/>
              <a:gd name="T72" fmla="*/ 2779 w 3657"/>
              <a:gd name="T73" fmla="*/ 408 h 480"/>
              <a:gd name="T74" fmla="*/ 2940 w 3657"/>
              <a:gd name="T75" fmla="*/ 479 h 480"/>
              <a:gd name="T76" fmla="*/ 3108 w 3657"/>
              <a:gd name="T77" fmla="*/ 452 h 480"/>
              <a:gd name="T78" fmla="*/ 3307 w 3657"/>
              <a:gd name="T79" fmla="*/ 463 h 480"/>
              <a:gd name="T80" fmla="*/ 3529 w 3657"/>
              <a:gd name="T81" fmla="*/ 473 h 480"/>
              <a:gd name="T82" fmla="*/ 3657 w 3657"/>
              <a:gd name="T83" fmla="*/ 337 h 480"/>
              <a:gd name="T84" fmla="*/ 3585 w 3657"/>
              <a:gd name="T85" fmla="*/ 228 h 480"/>
              <a:gd name="T86" fmla="*/ 3420 w 3657"/>
              <a:gd name="T87" fmla="*/ 142 h 480"/>
              <a:gd name="T88" fmla="*/ 3464 w 3657"/>
              <a:gd name="T89" fmla="*/ 85 h 480"/>
              <a:gd name="T90" fmla="*/ 3639 w 3657"/>
              <a:gd name="T91" fmla="*/ 33 h 480"/>
              <a:gd name="T92" fmla="*/ 3421 w 3657"/>
              <a:gd name="T93" fmla="*/ 9 h 480"/>
              <a:gd name="T94" fmla="*/ 3313 w 3657"/>
              <a:gd name="T95" fmla="*/ 137 h 480"/>
              <a:gd name="T96" fmla="*/ 3402 w 3657"/>
              <a:gd name="T97" fmla="*/ 257 h 480"/>
              <a:gd name="T98" fmla="*/ 3551 w 3657"/>
              <a:gd name="T99" fmla="*/ 337 h 480"/>
              <a:gd name="T100" fmla="*/ 3505 w 3657"/>
              <a:gd name="T101" fmla="*/ 392 h 480"/>
              <a:gd name="T102" fmla="*/ 1845 w 3657"/>
              <a:gd name="T103" fmla="*/ 90 h 480"/>
              <a:gd name="T104" fmla="*/ 2015 w 3657"/>
              <a:gd name="T105" fmla="*/ 108 h 480"/>
              <a:gd name="T106" fmla="*/ 2063 w 3657"/>
              <a:gd name="T107" fmla="*/ 275 h 480"/>
              <a:gd name="T108" fmla="*/ 1958 w 3657"/>
              <a:gd name="T109" fmla="*/ 396 h 480"/>
              <a:gd name="T110" fmla="*/ 1860 w 3657"/>
              <a:gd name="T111" fmla="*/ 5 h 480"/>
              <a:gd name="T112" fmla="*/ 1915 w 3657"/>
              <a:gd name="T113" fmla="*/ 480 h 480"/>
              <a:gd name="T114" fmla="*/ 2122 w 3657"/>
              <a:gd name="T115" fmla="*/ 414 h 480"/>
              <a:gd name="T116" fmla="*/ 2173 w 3657"/>
              <a:gd name="T117" fmla="*/ 210 h 480"/>
              <a:gd name="T118" fmla="*/ 2011 w 3657"/>
              <a:gd name="T119" fmla="*/ 9 h 4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3657" h="480">
                <a:moveTo>
                  <a:pt x="2300" y="457"/>
                </a:moveTo>
                <a:lnTo>
                  <a:pt x="2300" y="457"/>
                </a:lnTo>
                <a:lnTo>
                  <a:pt x="2313" y="460"/>
                </a:lnTo>
                <a:lnTo>
                  <a:pt x="2352" y="468"/>
                </a:lnTo>
                <a:lnTo>
                  <a:pt x="2379" y="472"/>
                </a:lnTo>
                <a:lnTo>
                  <a:pt x="2410" y="477"/>
                </a:lnTo>
                <a:lnTo>
                  <a:pt x="2445" y="479"/>
                </a:lnTo>
                <a:lnTo>
                  <a:pt x="2482" y="480"/>
                </a:lnTo>
                <a:lnTo>
                  <a:pt x="2482" y="480"/>
                </a:lnTo>
                <a:lnTo>
                  <a:pt x="2520" y="479"/>
                </a:lnTo>
                <a:lnTo>
                  <a:pt x="2554" y="478"/>
                </a:lnTo>
                <a:lnTo>
                  <a:pt x="2581" y="475"/>
                </a:lnTo>
                <a:lnTo>
                  <a:pt x="2603" y="473"/>
                </a:lnTo>
                <a:lnTo>
                  <a:pt x="2633" y="470"/>
                </a:lnTo>
                <a:lnTo>
                  <a:pt x="2642" y="467"/>
                </a:lnTo>
                <a:lnTo>
                  <a:pt x="2642" y="388"/>
                </a:lnTo>
                <a:lnTo>
                  <a:pt x="2642" y="388"/>
                </a:lnTo>
                <a:lnTo>
                  <a:pt x="2633" y="389"/>
                </a:lnTo>
                <a:lnTo>
                  <a:pt x="2606" y="393"/>
                </a:lnTo>
                <a:lnTo>
                  <a:pt x="2564" y="397"/>
                </a:lnTo>
                <a:lnTo>
                  <a:pt x="2539" y="398"/>
                </a:lnTo>
                <a:lnTo>
                  <a:pt x="2511" y="398"/>
                </a:lnTo>
                <a:lnTo>
                  <a:pt x="2511" y="398"/>
                </a:lnTo>
                <a:lnTo>
                  <a:pt x="2487" y="398"/>
                </a:lnTo>
                <a:lnTo>
                  <a:pt x="2466" y="397"/>
                </a:lnTo>
                <a:lnTo>
                  <a:pt x="2432" y="393"/>
                </a:lnTo>
                <a:lnTo>
                  <a:pt x="2411" y="391"/>
                </a:lnTo>
                <a:lnTo>
                  <a:pt x="2403" y="390"/>
                </a:lnTo>
                <a:lnTo>
                  <a:pt x="2403" y="277"/>
                </a:lnTo>
                <a:lnTo>
                  <a:pt x="2610" y="277"/>
                </a:lnTo>
                <a:lnTo>
                  <a:pt x="2610" y="196"/>
                </a:lnTo>
                <a:lnTo>
                  <a:pt x="2403" y="196"/>
                </a:lnTo>
                <a:lnTo>
                  <a:pt x="2403" y="89"/>
                </a:lnTo>
                <a:lnTo>
                  <a:pt x="2403" y="89"/>
                </a:lnTo>
                <a:lnTo>
                  <a:pt x="2411" y="88"/>
                </a:lnTo>
                <a:lnTo>
                  <a:pt x="2431" y="85"/>
                </a:lnTo>
                <a:lnTo>
                  <a:pt x="2463" y="83"/>
                </a:lnTo>
                <a:lnTo>
                  <a:pt x="2504" y="82"/>
                </a:lnTo>
                <a:lnTo>
                  <a:pt x="2504" y="82"/>
                </a:lnTo>
                <a:lnTo>
                  <a:pt x="2530" y="82"/>
                </a:lnTo>
                <a:lnTo>
                  <a:pt x="2554" y="83"/>
                </a:lnTo>
                <a:lnTo>
                  <a:pt x="2595" y="87"/>
                </a:lnTo>
                <a:lnTo>
                  <a:pt x="2624" y="90"/>
                </a:lnTo>
                <a:lnTo>
                  <a:pt x="2634" y="92"/>
                </a:lnTo>
                <a:lnTo>
                  <a:pt x="2634" y="12"/>
                </a:lnTo>
                <a:lnTo>
                  <a:pt x="2634" y="12"/>
                </a:lnTo>
                <a:lnTo>
                  <a:pt x="2624" y="10"/>
                </a:lnTo>
                <a:lnTo>
                  <a:pt x="2596" y="6"/>
                </a:lnTo>
                <a:lnTo>
                  <a:pt x="2552" y="2"/>
                </a:lnTo>
                <a:lnTo>
                  <a:pt x="2524" y="1"/>
                </a:lnTo>
                <a:lnTo>
                  <a:pt x="2493" y="0"/>
                </a:lnTo>
                <a:lnTo>
                  <a:pt x="2493" y="0"/>
                </a:lnTo>
                <a:lnTo>
                  <a:pt x="2450" y="1"/>
                </a:lnTo>
                <a:lnTo>
                  <a:pt x="2413" y="3"/>
                </a:lnTo>
                <a:lnTo>
                  <a:pt x="2380" y="7"/>
                </a:lnTo>
                <a:lnTo>
                  <a:pt x="2352" y="10"/>
                </a:lnTo>
                <a:lnTo>
                  <a:pt x="2329" y="15"/>
                </a:lnTo>
                <a:lnTo>
                  <a:pt x="2313" y="17"/>
                </a:lnTo>
                <a:lnTo>
                  <a:pt x="2300" y="21"/>
                </a:lnTo>
                <a:lnTo>
                  <a:pt x="2300" y="457"/>
                </a:lnTo>
                <a:close/>
                <a:moveTo>
                  <a:pt x="818" y="276"/>
                </a:moveTo>
                <a:lnTo>
                  <a:pt x="818" y="276"/>
                </a:lnTo>
                <a:lnTo>
                  <a:pt x="813" y="288"/>
                </a:lnTo>
                <a:lnTo>
                  <a:pt x="810" y="302"/>
                </a:lnTo>
                <a:lnTo>
                  <a:pt x="810" y="302"/>
                </a:lnTo>
                <a:lnTo>
                  <a:pt x="805" y="288"/>
                </a:lnTo>
                <a:lnTo>
                  <a:pt x="802" y="276"/>
                </a:lnTo>
                <a:lnTo>
                  <a:pt x="710" y="44"/>
                </a:lnTo>
                <a:lnTo>
                  <a:pt x="710" y="44"/>
                </a:lnTo>
                <a:lnTo>
                  <a:pt x="703" y="31"/>
                </a:lnTo>
                <a:lnTo>
                  <a:pt x="696" y="21"/>
                </a:lnTo>
                <a:lnTo>
                  <a:pt x="688" y="13"/>
                </a:lnTo>
                <a:lnTo>
                  <a:pt x="679" y="8"/>
                </a:lnTo>
                <a:lnTo>
                  <a:pt x="667" y="3"/>
                </a:lnTo>
                <a:lnTo>
                  <a:pt x="655" y="1"/>
                </a:lnTo>
                <a:lnTo>
                  <a:pt x="641" y="1"/>
                </a:lnTo>
                <a:lnTo>
                  <a:pt x="625" y="0"/>
                </a:lnTo>
                <a:lnTo>
                  <a:pt x="625" y="0"/>
                </a:lnTo>
                <a:lnTo>
                  <a:pt x="596" y="1"/>
                </a:lnTo>
                <a:lnTo>
                  <a:pt x="577" y="2"/>
                </a:lnTo>
                <a:lnTo>
                  <a:pt x="530" y="473"/>
                </a:lnTo>
                <a:lnTo>
                  <a:pt x="635" y="473"/>
                </a:lnTo>
                <a:lnTo>
                  <a:pt x="658" y="157"/>
                </a:lnTo>
                <a:lnTo>
                  <a:pt x="757" y="396"/>
                </a:lnTo>
                <a:lnTo>
                  <a:pt x="757" y="396"/>
                </a:lnTo>
                <a:lnTo>
                  <a:pt x="760" y="403"/>
                </a:lnTo>
                <a:lnTo>
                  <a:pt x="765" y="408"/>
                </a:lnTo>
                <a:lnTo>
                  <a:pt x="770" y="413"/>
                </a:lnTo>
                <a:lnTo>
                  <a:pt x="775" y="417"/>
                </a:lnTo>
                <a:lnTo>
                  <a:pt x="782" y="419"/>
                </a:lnTo>
                <a:lnTo>
                  <a:pt x="790" y="421"/>
                </a:lnTo>
                <a:lnTo>
                  <a:pt x="800" y="422"/>
                </a:lnTo>
                <a:lnTo>
                  <a:pt x="810" y="422"/>
                </a:lnTo>
                <a:lnTo>
                  <a:pt x="810" y="422"/>
                </a:lnTo>
                <a:lnTo>
                  <a:pt x="820" y="422"/>
                </a:lnTo>
                <a:lnTo>
                  <a:pt x="829" y="421"/>
                </a:lnTo>
                <a:lnTo>
                  <a:pt x="837" y="419"/>
                </a:lnTo>
                <a:lnTo>
                  <a:pt x="844" y="417"/>
                </a:lnTo>
                <a:lnTo>
                  <a:pt x="850" y="413"/>
                </a:lnTo>
                <a:lnTo>
                  <a:pt x="855" y="408"/>
                </a:lnTo>
                <a:lnTo>
                  <a:pt x="858" y="403"/>
                </a:lnTo>
                <a:lnTo>
                  <a:pt x="862" y="396"/>
                </a:lnTo>
                <a:lnTo>
                  <a:pt x="961" y="157"/>
                </a:lnTo>
                <a:lnTo>
                  <a:pt x="984" y="473"/>
                </a:lnTo>
                <a:lnTo>
                  <a:pt x="1088" y="473"/>
                </a:lnTo>
                <a:lnTo>
                  <a:pt x="1041" y="2"/>
                </a:lnTo>
                <a:lnTo>
                  <a:pt x="1041" y="2"/>
                </a:lnTo>
                <a:lnTo>
                  <a:pt x="1024" y="1"/>
                </a:lnTo>
                <a:lnTo>
                  <a:pt x="994" y="0"/>
                </a:lnTo>
                <a:lnTo>
                  <a:pt x="994" y="0"/>
                </a:lnTo>
                <a:lnTo>
                  <a:pt x="978" y="1"/>
                </a:lnTo>
                <a:lnTo>
                  <a:pt x="964" y="1"/>
                </a:lnTo>
                <a:lnTo>
                  <a:pt x="951" y="3"/>
                </a:lnTo>
                <a:lnTo>
                  <a:pt x="941" y="8"/>
                </a:lnTo>
                <a:lnTo>
                  <a:pt x="931" y="13"/>
                </a:lnTo>
                <a:lnTo>
                  <a:pt x="923" y="21"/>
                </a:lnTo>
                <a:lnTo>
                  <a:pt x="916" y="31"/>
                </a:lnTo>
                <a:lnTo>
                  <a:pt x="910" y="44"/>
                </a:lnTo>
                <a:lnTo>
                  <a:pt x="818" y="276"/>
                </a:lnTo>
                <a:close/>
                <a:moveTo>
                  <a:pt x="293" y="373"/>
                </a:moveTo>
                <a:lnTo>
                  <a:pt x="293" y="373"/>
                </a:lnTo>
                <a:lnTo>
                  <a:pt x="271" y="380"/>
                </a:lnTo>
                <a:lnTo>
                  <a:pt x="242" y="389"/>
                </a:lnTo>
                <a:lnTo>
                  <a:pt x="225" y="392"/>
                </a:lnTo>
                <a:lnTo>
                  <a:pt x="209" y="396"/>
                </a:lnTo>
                <a:lnTo>
                  <a:pt x="193" y="398"/>
                </a:lnTo>
                <a:lnTo>
                  <a:pt x="177" y="398"/>
                </a:lnTo>
                <a:lnTo>
                  <a:pt x="177" y="398"/>
                </a:lnTo>
                <a:lnTo>
                  <a:pt x="162" y="398"/>
                </a:lnTo>
                <a:lnTo>
                  <a:pt x="147" y="396"/>
                </a:lnTo>
                <a:lnTo>
                  <a:pt x="135" y="391"/>
                </a:lnTo>
                <a:lnTo>
                  <a:pt x="129" y="389"/>
                </a:lnTo>
                <a:lnTo>
                  <a:pt x="123" y="385"/>
                </a:lnTo>
                <a:lnTo>
                  <a:pt x="118" y="381"/>
                </a:lnTo>
                <a:lnTo>
                  <a:pt x="114" y="377"/>
                </a:lnTo>
                <a:lnTo>
                  <a:pt x="110" y="372"/>
                </a:lnTo>
                <a:lnTo>
                  <a:pt x="107" y="366"/>
                </a:lnTo>
                <a:lnTo>
                  <a:pt x="105" y="360"/>
                </a:lnTo>
                <a:lnTo>
                  <a:pt x="104" y="353"/>
                </a:lnTo>
                <a:lnTo>
                  <a:pt x="102" y="345"/>
                </a:lnTo>
                <a:lnTo>
                  <a:pt x="101" y="337"/>
                </a:lnTo>
                <a:lnTo>
                  <a:pt x="101" y="337"/>
                </a:lnTo>
                <a:lnTo>
                  <a:pt x="102" y="323"/>
                </a:lnTo>
                <a:lnTo>
                  <a:pt x="106" y="310"/>
                </a:lnTo>
                <a:lnTo>
                  <a:pt x="108" y="305"/>
                </a:lnTo>
                <a:lnTo>
                  <a:pt x="112" y="299"/>
                </a:lnTo>
                <a:lnTo>
                  <a:pt x="116" y="294"/>
                </a:lnTo>
                <a:lnTo>
                  <a:pt x="120" y="290"/>
                </a:lnTo>
                <a:lnTo>
                  <a:pt x="125" y="286"/>
                </a:lnTo>
                <a:lnTo>
                  <a:pt x="131" y="283"/>
                </a:lnTo>
                <a:lnTo>
                  <a:pt x="138" y="279"/>
                </a:lnTo>
                <a:lnTo>
                  <a:pt x="145" y="277"/>
                </a:lnTo>
                <a:lnTo>
                  <a:pt x="163" y="273"/>
                </a:lnTo>
                <a:lnTo>
                  <a:pt x="183" y="271"/>
                </a:lnTo>
                <a:lnTo>
                  <a:pt x="293" y="268"/>
                </a:lnTo>
                <a:lnTo>
                  <a:pt x="293" y="373"/>
                </a:lnTo>
                <a:close/>
                <a:moveTo>
                  <a:pt x="231" y="0"/>
                </a:moveTo>
                <a:lnTo>
                  <a:pt x="231" y="0"/>
                </a:lnTo>
                <a:lnTo>
                  <a:pt x="198" y="1"/>
                </a:lnTo>
                <a:lnTo>
                  <a:pt x="166" y="5"/>
                </a:lnTo>
                <a:lnTo>
                  <a:pt x="136" y="8"/>
                </a:lnTo>
                <a:lnTo>
                  <a:pt x="109" y="14"/>
                </a:lnTo>
                <a:lnTo>
                  <a:pt x="86" y="20"/>
                </a:lnTo>
                <a:lnTo>
                  <a:pt x="66" y="25"/>
                </a:lnTo>
                <a:lnTo>
                  <a:pt x="49" y="31"/>
                </a:lnTo>
                <a:lnTo>
                  <a:pt x="37" y="37"/>
                </a:lnTo>
                <a:lnTo>
                  <a:pt x="59" y="114"/>
                </a:lnTo>
                <a:lnTo>
                  <a:pt x="59" y="114"/>
                </a:lnTo>
                <a:lnTo>
                  <a:pt x="71" y="110"/>
                </a:lnTo>
                <a:lnTo>
                  <a:pt x="104" y="102"/>
                </a:lnTo>
                <a:lnTo>
                  <a:pt x="125" y="97"/>
                </a:lnTo>
                <a:lnTo>
                  <a:pt x="150" y="92"/>
                </a:lnTo>
                <a:lnTo>
                  <a:pt x="175" y="90"/>
                </a:lnTo>
                <a:lnTo>
                  <a:pt x="201" y="89"/>
                </a:lnTo>
                <a:lnTo>
                  <a:pt x="201" y="89"/>
                </a:lnTo>
                <a:lnTo>
                  <a:pt x="222" y="90"/>
                </a:lnTo>
                <a:lnTo>
                  <a:pt x="240" y="92"/>
                </a:lnTo>
                <a:lnTo>
                  <a:pt x="248" y="95"/>
                </a:lnTo>
                <a:lnTo>
                  <a:pt x="257" y="97"/>
                </a:lnTo>
                <a:lnTo>
                  <a:pt x="263" y="100"/>
                </a:lnTo>
                <a:lnTo>
                  <a:pt x="269" y="105"/>
                </a:lnTo>
                <a:lnTo>
                  <a:pt x="275" y="110"/>
                </a:lnTo>
                <a:lnTo>
                  <a:pt x="280" y="114"/>
                </a:lnTo>
                <a:lnTo>
                  <a:pt x="283" y="121"/>
                </a:lnTo>
                <a:lnTo>
                  <a:pt x="286" y="128"/>
                </a:lnTo>
                <a:lnTo>
                  <a:pt x="289" y="135"/>
                </a:lnTo>
                <a:lnTo>
                  <a:pt x="291" y="144"/>
                </a:lnTo>
                <a:lnTo>
                  <a:pt x="292" y="153"/>
                </a:lnTo>
                <a:lnTo>
                  <a:pt x="292" y="164"/>
                </a:lnTo>
                <a:lnTo>
                  <a:pt x="292" y="197"/>
                </a:lnTo>
                <a:lnTo>
                  <a:pt x="201" y="197"/>
                </a:lnTo>
                <a:lnTo>
                  <a:pt x="201" y="197"/>
                </a:lnTo>
                <a:lnTo>
                  <a:pt x="174" y="198"/>
                </a:lnTo>
                <a:lnTo>
                  <a:pt x="148" y="201"/>
                </a:lnTo>
                <a:lnTo>
                  <a:pt x="125" y="204"/>
                </a:lnTo>
                <a:lnTo>
                  <a:pt x="105" y="210"/>
                </a:lnTo>
                <a:lnTo>
                  <a:pt x="86" y="216"/>
                </a:lnTo>
                <a:lnTo>
                  <a:pt x="69" y="224"/>
                </a:lnTo>
                <a:lnTo>
                  <a:pt x="55" y="232"/>
                </a:lnTo>
                <a:lnTo>
                  <a:pt x="43" y="242"/>
                </a:lnTo>
                <a:lnTo>
                  <a:pt x="32" y="253"/>
                </a:lnTo>
                <a:lnTo>
                  <a:pt x="23" y="264"/>
                </a:lnTo>
                <a:lnTo>
                  <a:pt x="16" y="276"/>
                </a:lnTo>
                <a:lnTo>
                  <a:pt x="10" y="288"/>
                </a:lnTo>
                <a:lnTo>
                  <a:pt x="6" y="302"/>
                </a:lnTo>
                <a:lnTo>
                  <a:pt x="2" y="316"/>
                </a:lnTo>
                <a:lnTo>
                  <a:pt x="1" y="330"/>
                </a:lnTo>
                <a:lnTo>
                  <a:pt x="0" y="344"/>
                </a:lnTo>
                <a:lnTo>
                  <a:pt x="0" y="344"/>
                </a:lnTo>
                <a:lnTo>
                  <a:pt x="1" y="362"/>
                </a:lnTo>
                <a:lnTo>
                  <a:pt x="3" y="380"/>
                </a:lnTo>
                <a:lnTo>
                  <a:pt x="8" y="395"/>
                </a:lnTo>
                <a:lnTo>
                  <a:pt x="14" y="408"/>
                </a:lnTo>
                <a:lnTo>
                  <a:pt x="22" y="421"/>
                </a:lnTo>
                <a:lnTo>
                  <a:pt x="30" y="433"/>
                </a:lnTo>
                <a:lnTo>
                  <a:pt x="39" y="442"/>
                </a:lnTo>
                <a:lnTo>
                  <a:pt x="51" y="450"/>
                </a:lnTo>
                <a:lnTo>
                  <a:pt x="61" y="458"/>
                </a:lnTo>
                <a:lnTo>
                  <a:pt x="74" y="464"/>
                </a:lnTo>
                <a:lnTo>
                  <a:pt x="86" y="468"/>
                </a:lnTo>
                <a:lnTo>
                  <a:pt x="100" y="473"/>
                </a:lnTo>
                <a:lnTo>
                  <a:pt x="114" y="475"/>
                </a:lnTo>
                <a:lnTo>
                  <a:pt x="128" y="478"/>
                </a:lnTo>
                <a:lnTo>
                  <a:pt x="141" y="479"/>
                </a:lnTo>
                <a:lnTo>
                  <a:pt x="155" y="480"/>
                </a:lnTo>
                <a:lnTo>
                  <a:pt x="155" y="480"/>
                </a:lnTo>
                <a:lnTo>
                  <a:pt x="170" y="479"/>
                </a:lnTo>
                <a:lnTo>
                  <a:pt x="185" y="478"/>
                </a:lnTo>
                <a:lnTo>
                  <a:pt x="213" y="474"/>
                </a:lnTo>
                <a:lnTo>
                  <a:pt x="236" y="468"/>
                </a:lnTo>
                <a:lnTo>
                  <a:pt x="255" y="462"/>
                </a:lnTo>
                <a:lnTo>
                  <a:pt x="271" y="456"/>
                </a:lnTo>
                <a:lnTo>
                  <a:pt x="284" y="450"/>
                </a:lnTo>
                <a:lnTo>
                  <a:pt x="292" y="445"/>
                </a:lnTo>
                <a:lnTo>
                  <a:pt x="297" y="444"/>
                </a:lnTo>
                <a:lnTo>
                  <a:pt x="297" y="444"/>
                </a:lnTo>
                <a:lnTo>
                  <a:pt x="299" y="445"/>
                </a:lnTo>
                <a:lnTo>
                  <a:pt x="304" y="447"/>
                </a:lnTo>
                <a:lnTo>
                  <a:pt x="311" y="450"/>
                </a:lnTo>
                <a:lnTo>
                  <a:pt x="320" y="453"/>
                </a:lnTo>
                <a:lnTo>
                  <a:pt x="332" y="457"/>
                </a:lnTo>
                <a:lnTo>
                  <a:pt x="350" y="460"/>
                </a:lnTo>
                <a:lnTo>
                  <a:pt x="370" y="462"/>
                </a:lnTo>
                <a:lnTo>
                  <a:pt x="397" y="463"/>
                </a:lnTo>
                <a:lnTo>
                  <a:pt x="397" y="137"/>
                </a:lnTo>
                <a:lnTo>
                  <a:pt x="397" y="137"/>
                </a:lnTo>
                <a:lnTo>
                  <a:pt x="397" y="119"/>
                </a:lnTo>
                <a:lnTo>
                  <a:pt x="395" y="103"/>
                </a:lnTo>
                <a:lnTo>
                  <a:pt x="391" y="88"/>
                </a:lnTo>
                <a:lnTo>
                  <a:pt x="387" y="74"/>
                </a:lnTo>
                <a:lnTo>
                  <a:pt x="380" y="62"/>
                </a:lnTo>
                <a:lnTo>
                  <a:pt x="373" y="51"/>
                </a:lnTo>
                <a:lnTo>
                  <a:pt x="364" y="40"/>
                </a:lnTo>
                <a:lnTo>
                  <a:pt x="353" y="32"/>
                </a:lnTo>
                <a:lnTo>
                  <a:pt x="343" y="24"/>
                </a:lnTo>
                <a:lnTo>
                  <a:pt x="330" y="17"/>
                </a:lnTo>
                <a:lnTo>
                  <a:pt x="316" y="13"/>
                </a:lnTo>
                <a:lnTo>
                  <a:pt x="301" y="8"/>
                </a:lnTo>
                <a:lnTo>
                  <a:pt x="285" y="5"/>
                </a:lnTo>
                <a:lnTo>
                  <a:pt x="268" y="2"/>
                </a:lnTo>
                <a:lnTo>
                  <a:pt x="251" y="1"/>
                </a:lnTo>
                <a:lnTo>
                  <a:pt x="231" y="0"/>
                </a:lnTo>
                <a:close/>
                <a:moveTo>
                  <a:pt x="1485" y="373"/>
                </a:moveTo>
                <a:lnTo>
                  <a:pt x="1485" y="373"/>
                </a:lnTo>
                <a:lnTo>
                  <a:pt x="1463" y="380"/>
                </a:lnTo>
                <a:lnTo>
                  <a:pt x="1433" y="389"/>
                </a:lnTo>
                <a:lnTo>
                  <a:pt x="1417" y="392"/>
                </a:lnTo>
                <a:lnTo>
                  <a:pt x="1400" y="396"/>
                </a:lnTo>
                <a:lnTo>
                  <a:pt x="1384" y="398"/>
                </a:lnTo>
                <a:lnTo>
                  <a:pt x="1369" y="398"/>
                </a:lnTo>
                <a:lnTo>
                  <a:pt x="1369" y="398"/>
                </a:lnTo>
                <a:lnTo>
                  <a:pt x="1353" y="398"/>
                </a:lnTo>
                <a:lnTo>
                  <a:pt x="1339" y="396"/>
                </a:lnTo>
                <a:lnTo>
                  <a:pt x="1325" y="391"/>
                </a:lnTo>
                <a:lnTo>
                  <a:pt x="1319" y="389"/>
                </a:lnTo>
                <a:lnTo>
                  <a:pt x="1315" y="385"/>
                </a:lnTo>
                <a:lnTo>
                  <a:pt x="1310" y="381"/>
                </a:lnTo>
                <a:lnTo>
                  <a:pt x="1306" y="377"/>
                </a:lnTo>
                <a:lnTo>
                  <a:pt x="1302" y="372"/>
                </a:lnTo>
                <a:lnTo>
                  <a:pt x="1299" y="366"/>
                </a:lnTo>
                <a:lnTo>
                  <a:pt x="1296" y="360"/>
                </a:lnTo>
                <a:lnTo>
                  <a:pt x="1294" y="353"/>
                </a:lnTo>
                <a:lnTo>
                  <a:pt x="1293" y="345"/>
                </a:lnTo>
                <a:lnTo>
                  <a:pt x="1293" y="337"/>
                </a:lnTo>
                <a:lnTo>
                  <a:pt x="1293" y="337"/>
                </a:lnTo>
                <a:lnTo>
                  <a:pt x="1294" y="323"/>
                </a:lnTo>
                <a:lnTo>
                  <a:pt x="1298" y="310"/>
                </a:lnTo>
                <a:lnTo>
                  <a:pt x="1300" y="305"/>
                </a:lnTo>
                <a:lnTo>
                  <a:pt x="1303" y="299"/>
                </a:lnTo>
                <a:lnTo>
                  <a:pt x="1307" y="294"/>
                </a:lnTo>
                <a:lnTo>
                  <a:pt x="1311" y="290"/>
                </a:lnTo>
                <a:lnTo>
                  <a:pt x="1317" y="286"/>
                </a:lnTo>
                <a:lnTo>
                  <a:pt x="1323" y="283"/>
                </a:lnTo>
                <a:lnTo>
                  <a:pt x="1330" y="279"/>
                </a:lnTo>
                <a:lnTo>
                  <a:pt x="1337" y="277"/>
                </a:lnTo>
                <a:lnTo>
                  <a:pt x="1354" y="273"/>
                </a:lnTo>
                <a:lnTo>
                  <a:pt x="1375" y="271"/>
                </a:lnTo>
                <a:lnTo>
                  <a:pt x="1485" y="268"/>
                </a:lnTo>
                <a:lnTo>
                  <a:pt x="1485" y="373"/>
                </a:lnTo>
                <a:close/>
                <a:moveTo>
                  <a:pt x="1423" y="0"/>
                </a:moveTo>
                <a:lnTo>
                  <a:pt x="1423" y="0"/>
                </a:lnTo>
                <a:lnTo>
                  <a:pt x="1388" y="1"/>
                </a:lnTo>
                <a:lnTo>
                  <a:pt x="1357" y="5"/>
                </a:lnTo>
                <a:lnTo>
                  <a:pt x="1328" y="8"/>
                </a:lnTo>
                <a:lnTo>
                  <a:pt x="1301" y="14"/>
                </a:lnTo>
                <a:lnTo>
                  <a:pt x="1278" y="20"/>
                </a:lnTo>
                <a:lnTo>
                  <a:pt x="1257" y="25"/>
                </a:lnTo>
                <a:lnTo>
                  <a:pt x="1241" y="31"/>
                </a:lnTo>
                <a:lnTo>
                  <a:pt x="1229" y="37"/>
                </a:lnTo>
                <a:lnTo>
                  <a:pt x="1250" y="114"/>
                </a:lnTo>
                <a:lnTo>
                  <a:pt x="1250" y="114"/>
                </a:lnTo>
                <a:lnTo>
                  <a:pt x="1263" y="110"/>
                </a:lnTo>
                <a:lnTo>
                  <a:pt x="1295" y="102"/>
                </a:lnTo>
                <a:lnTo>
                  <a:pt x="1316" y="97"/>
                </a:lnTo>
                <a:lnTo>
                  <a:pt x="1340" y="92"/>
                </a:lnTo>
                <a:lnTo>
                  <a:pt x="1365" y="90"/>
                </a:lnTo>
                <a:lnTo>
                  <a:pt x="1392" y="89"/>
                </a:lnTo>
                <a:lnTo>
                  <a:pt x="1392" y="89"/>
                </a:lnTo>
                <a:lnTo>
                  <a:pt x="1414" y="90"/>
                </a:lnTo>
                <a:lnTo>
                  <a:pt x="1432" y="92"/>
                </a:lnTo>
                <a:lnTo>
                  <a:pt x="1440" y="95"/>
                </a:lnTo>
                <a:lnTo>
                  <a:pt x="1447" y="97"/>
                </a:lnTo>
                <a:lnTo>
                  <a:pt x="1454" y="100"/>
                </a:lnTo>
                <a:lnTo>
                  <a:pt x="1461" y="105"/>
                </a:lnTo>
                <a:lnTo>
                  <a:pt x="1466" y="110"/>
                </a:lnTo>
                <a:lnTo>
                  <a:pt x="1470" y="114"/>
                </a:lnTo>
                <a:lnTo>
                  <a:pt x="1475" y="121"/>
                </a:lnTo>
                <a:lnTo>
                  <a:pt x="1478" y="128"/>
                </a:lnTo>
                <a:lnTo>
                  <a:pt x="1481" y="135"/>
                </a:lnTo>
                <a:lnTo>
                  <a:pt x="1482" y="144"/>
                </a:lnTo>
                <a:lnTo>
                  <a:pt x="1483" y="153"/>
                </a:lnTo>
                <a:lnTo>
                  <a:pt x="1484" y="164"/>
                </a:lnTo>
                <a:lnTo>
                  <a:pt x="1484" y="197"/>
                </a:lnTo>
                <a:lnTo>
                  <a:pt x="1392" y="197"/>
                </a:lnTo>
                <a:lnTo>
                  <a:pt x="1392" y="197"/>
                </a:lnTo>
                <a:lnTo>
                  <a:pt x="1364" y="198"/>
                </a:lnTo>
                <a:lnTo>
                  <a:pt x="1339" y="201"/>
                </a:lnTo>
                <a:lnTo>
                  <a:pt x="1316" y="204"/>
                </a:lnTo>
                <a:lnTo>
                  <a:pt x="1295" y="210"/>
                </a:lnTo>
                <a:lnTo>
                  <a:pt x="1277" y="216"/>
                </a:lnTo>
                <a:lnTo>
                  <a:pt x="1261" y="224"/>
                </a:lnTo>
                <a:lnTo>
                  <a:pt x="1247" y="232"/>
                </a:lnTo>
                <a:lnTo>
                  <a:pt x="1234" y="242"/>
                </a:lnTo>
                <a:lnTo>
                  <a:pt x="1223" y="253"/>
                </a:lnTo>
                <a:lnTo>
                  <a:pt x="1215" y="264"/>
                </a:lnTo>
                <a:lnTo>
                  <a:pt x="1207" y="276"/>
                </a:lnTo>
                <a:lnTo>
                  <a:pt x="1201" y="288"/>
                </a:lnTo>
                <a:lnTo>
                  <a:pt x="1198" y="302"/>
                </a:lnTo>
                <a:lnTo>
                  <a:pt x="1194" y="316"/>
                </a:lnTo>
                <a:lnTo>
                  <a:pt x="1192" y="330"/>
                </a:lnTo>
                <a:lnTo>
                  <a:pt x="1192" y="344"/>
                </a:lnTo>
                <a:lnTo>
                  <a:pt x="1192" y="344"/>
                </a:lnTo>
                <a:lnTo>
                  <a:pt x="1193" y="362"/>
                </a:lnTo>
                <a:lnTo>
                  <a:pt x="1195" y="380"/>
                </a:lnTo>
                <a:lnTo>
                  <a:pt x="1200" y="395"/>
                </a:lnTo>
                <a:lnTo>
                  <a:pt x="1206" y="408"/>
                </a:lnTo>
                <a:lnTo>
                  <a:pt x="1212" y="421"/>
                </a:lnTo>
                <a:lnTo>
                  <a:pt x="1222" y="433"/>
                </a:lnTo>
                <a:lnTo>
                  <a:pt x="1231" y="442"/>
                </a:lnTo>
                <a:lnTo>
                  <a:pt x="1241" y="450"/>
                </a:lnTo>
                <a:lnTo>
                  <a:pt x="1253" y="458"/>
                </a:lnTo>
                <a:lnTo>
                  <a:pt x="1265" y="464"/>
                </a:lnTo>
                <a:lnTo>
                  <a:pt x="1278" y="468"/>
                </a:lnTo>
                <a:lnTo>
                  <a:pt x="1291" y="473"/>
                </a:lnTo>
                <a:lnTo>
                  <a:pt x="1305" y="475"/>
                </a:lnTo>
                <a:lnTo>
                  <a:pt x="1318" y="478"/>
                </a:lnTo>
                <a:lnTo>
                  <a:pt x="1332" y="479"/>
                </a:lnTo>
                <a:lnTo>
                  <a:pt x="1346" y="480"/>
                </a:lnTo>
                <a:lnTo>
                  <a:pt x="1346" y="480"/>
                </a:lnTo>
                <a:lnTo>
                  <a:pt x="1362" y="479"/>
                </a:lnTo>
                <a:lnTo>
                  <a:pt x="1377" y="478"/>
                </a:lnTo>
                <a:lnTo>
                  <a:pt x="1403" y="474"/>
                </a:lnTo>
                <a:lnTo>
                  <a:pt x="1428" y="468"/>
                </a:lnTo>
                <a:lnTo>
                  <a:pt x="1447" y="462"/>
                </a:lnTo>
                <a:lnTo>
                  <a:pt x="1463" y="456"/>
                </a:lnTo>
                <a:lnTo>
                  <a:pt x="1476" y="450"/>
                </a:lnTo>
                <a:lnTo>
                  <a:pt x="1484" y="445"/>
                </a:lnTo>
                <a:lnTo>
                  <a:pt x="1489" y="444"/>
                </a:lnTo>
                <a:lnTo>
                  <a:pt x="1489" y="444"/>
                </a:lnTo>
                <a:lnTo>
                  <a:pt x="1491" y="445"/>
                </a:lnTo>
                <a:lnTo>
                  <a:pt x="1494" y="447"/>
                </a:lnTo>
                <a:lnTo>
                  <a:pt x="1501" y="450"/>
                </a:lnTo>
                <a:lnTo>
                  <a:pt x="1510" y="453"/>
                </a:lnTo>
                <a:lnTo>
                  <a:pt x="1524" y="457"/>
                </a:lnTo>
                <a:lnTo>
                  <a:pt x="1540" y="460"/>
                </a:lnTo>
                <a:lnTo>
                  <a:pt x="1562" y="462"/>
                </a:lnTo>
                <a:lnTo>
                  <a:pt x="1589" y="463"/>
                </a:lnTo>
                <a:lnTo>
                  <a:pt x="1589" y="137"/>
                </a:lnTo>
                <a:lnTo>
                  <a:pt x="1589" y="137"/>
                </a:lnTo>
                <a:lnTo>
                  <a:pt x="1589" y="119"/>
                </a:lnTo>
                <a:lnTo>
                  <a:pt x="1586" y="103"/>
                </a:lnTo>
                <a:lnTo>
                  <a:pt x="1583" y="88"/>
                </a:lnTo>
                <a:lnTo>
                  <a:pt x="1577" y="74"/>
                </a:lnTo>
                <a:lnTo>
                  <a:pt x="1571" y="62"/>
                </a:lnTo>
                <a:lnTo>
                  <a:pt x="1563" y="51"/>
                </a:lnTo>
                <a:lnTo>
                  <a:pt x="1555" y="40"/>
                </a:lnTo>
                <a:lnTo>
                  <a:pt x="1545" y="32"/>
                </a:lnTo>
                <a:lnTo>
                  <a:pt x="1533" y="24"/>
                </a:lnTo>
                <a:lnTo>
                  <a:pt x="1521" y="17"/>
                </a:lnTo>
                <a:lnTo>
                  <a:pt x="1508" y="13"/>
                </a:lnTo>
                <a:lnTo>
                  <a:pt x="1493" y="8"/>
                </a:lnTo>
                <a:lnTo>
                  <a:pt x="1477" y="5"/>
                </a:lnTo>
                <a:lnTo>
                  <a:pt x="1460" y="2"/>
                </a:lnTo>
                <a:lnTo>
                  <a:pt x="1441" y="1"/>
                </a:lnTo>
                <a:lnTo>
                  <a:pt x="1423" y="0"/>
                </a:lnTo>
                <a:close/>
                <a:moveTo>
                  <a:pt x="3080" y="355"/>
                </a:moveTo>
                <a:lnTo>
                  <a:pt x="3080" y="355"/>
                </a:lnTo>
                <a:lnTo>
                  <a:pt x="3055" y="366"/>
                </a:lnTo>
                <a:lnTo>
                  <a:pt x="3040" y="372"/>
                </a:lnTo>
                <a:lnTo>
                  <a:pt x="3024" y="376"/>
                </a:lnTo>
                <a:lnTo>
                  <a:pt x="3007" y="381"/>
                </a:lnTo>
                <a:lnTo>
                  <a:pt x="2989" y="384"/>
                </a:lnTo>
                <a:lnTo>
                  <a:pt x="2970" y="387"/>
                </a:lnTo>
                <a:lnTo>
                  <a:pt x="2951" y="388"/>
                </a:lnTo>
                <a:lnTo>
                  <a:pt x="2951" y="388"/>
                </a:lnTo>
                <a:lnTo>
                  <a:pt x="2938" y="388"/>
                </a:lnTo>
                <a:lnTo>
                  <a:pt x="2927" y="387"/>
                </a:lnTo>
                <a:lnTo>
                  <a:pt x="2916" y="384"/>
                </a:lnTo>
                <a:lnTo>
                  <a:pt x="2908" y="382"/>
                </a:lnTo>
                <a:lnTo>
                  <a:pt x="2900" y="378"/>
                </a:lnTo>
                <a:lnTo>
                  <a:pt x="2893" y="374"/>
                </a:lnTo>
                <a:lnTo>
                  <a:pt x="2887" y="368"/>
                </a:lnTo>
                <a:lnTo>
                  <a:pt x="2883" y="362"/>
                </a:lnTo>
                <a:lnTo>
                  <a:pt x="2878" y="355"/>
                </a:lnTo>
                <a:lnTo>
                  <a:pt x="2875" y="348"/>
                </a:lnTo>
                <a:lnTo>
                  <a:pt x="2872" y="339"/>
                </a:lnTo>
                <a:lnTo>
                  <a:pt x="2870" y="330"/>
                </a:lnTo>
                <a:lnTo>
                  <a:pt x="2868" y="308"/>
                </a:lnTo>
                <a:lnTo>
                  <a:pt x="2868" y="283"/>
                </a:lnTo>
                <a:lnTo>
                  <a:pt x="2868" y="5"/>
                </a:lnTo>
                <a:lnTo>
                  <a:pt x="2852" y="5"/>
                </a:lnTo>
                <a:lnTo>
                  <a:pt x="2852" y="5"/>
                </a:lnTo>
                <a:lnTo>
                  <a:pt x="2830" y="5"/>
                </a:lnTo>
                <a:lnTo>
                  <a:pt x="2803" y="7"/>
                </a:lnTo>
                <a:lnTo>
                  <a:pt x="2778" y="9"/>
                </a:lnTo>
                <a:lnTo>
                  <a:pt x="2763" y="12"/>
                </a:lnTo>
                <a:lnTo>
                  <a:pt x="2763" y="295"/>
                </a:lnTo>
                <a:lnTo>
                  <a:pt x="2763" y="295"/>
                </a:lnTo>
                <a:lnTo>
                  <a:pt x="2763" y="318"/>
                </a:lnTo>
                <a:lnTo>
                  <a:pt x="2764" y="339"/>
                </a:lnTo>
                <a:lnTo>
                  <a:pt x="2767" y="359"/>
                </a:lnTo>
                <a:lnTo>
                  <a:pt x="2769" y="377"/>
                </a:lnTo>
                <a:lnTo>
                  <a:pt x="2774" y="393"/>
                </a:lnTo>
                <a:lnTo>
                  <a:pt x="2779" y="408"/>
                </a:lnTo>
                <a:lnTo>
                  <a:pt x="2786" y="422"/>
                </a:lnTo>
                <a:lnTo>
                  <a:pt x="2794" y="434"/>
                </a:lnTo>
                <a:lnTo>
                  <a:pt x="2803" y="445"/>
                </a:lnTo>
                <a:lnTo>
                  <a:pt x="2815" y="455"/>
                </a:lnTo>
                <a:lnTo>
                  <a:pt x="2829" y="462"/>
                </a:lnTo>
                <a:lnTo>
                  <a:pt x="2843" y="468"/>
                </a:lnTo>
                <a:lnTo>
                  <a:pt x="2860" y="473"/>
                </a:lnTo>
                <a:lnTo>
                  <a:pt x="2878" y="477"/>
                </a:lnTo>
                <a:lnTo>
                  <a:pt x="2899" y="479"/>
                </a:lnTo>
                <a:lnTo>
                  <a:pt x="2922" y="480"/>
                </a:lnTo>
                <a:lnTo>
                  <a:pt x="2922" y="480"/>
                </a:lnTo>
                <a:lnTo>
                  <a:pt x="2940" y="479"/>
                </a:lnTo>
                <a:lnTo>
                  <a:pt x="2956" y="478"/>
                </a:lnTo>
                <a:lnTo>
                  <a:pt x="2973" y="477"/>
                </a:lnTo>
                <a:lnTo>
                  <a:pt x="2987" y="473"/>
                </a:lnTo>
                <a:lnTo>
                  <a:pt x="3014" y="467"/>
                </a:lnTo>
                <a:lnTo>
                  <a:pt x="3037" y="460"/>
                </a:lnTo>
                <a:lnTo>
                  <a:pt x="3055" y="453"/>
                </a:lnTo>
                <a:lnTo>
                  <a:pt x="3068" y="448"/>
                </a:lnTo>
                <a:lnTo>
                  <a:pt x="3082" y="442"/>
                </a:lnTo>
                <a:lnTo>
                  <a:pt x="3082" y="442"/>
                </a:lnTo>
                <a:lnTo>
                  <a:pt x="3089" y="445"/>
                </a:lnTo>
                <a:lnTo>
                  <a:pt x="3097" y="449"/>
                </a:lnTo>
                <a:lnTo>
                  <a:pt x="3108" y="452"/>
                </a:lnTo>
                <a:lnTo>
                  <a:pt x="3122" y="456"/>
                </a:lnTo>
                <a:lnTo>
                  <a:pt x="3139" y="459"/>
                </a:lnTo>
                <a:lnTo>
                  <a:pt x="3160" y="462"/>
                </a:lnTo>
                <a:lnTo>
                  <a:pt x="3184" y="463"/>
                </a:lnTo>
                <a:lnTo>
                  <a:pt x="3184" y="12"/>
                </a:lnTo>
                <a:lnTo>
                  <a:pt x="3184" y="12"/>
                </a:lnTo>
                <a:lnTo>
                  <a:pt x="3149" y="7"/>
                </a:lnTo>
                <a:lnTo>
                  <a:pt x="3123" y="6"/>
                </a:lnTo>
                <a:lnTo>
                  <a:pt x="3100" y="5"/>
                </a:lnTo>
                <a:lnTo>
                  <a:pt x="3080" y="5"/>
                </a:lnTo>
                <a:lnTo>
                  <a:pt x="3080" y="355"/>
                </a:lnTo>
                <a:close/>
                <a:moveTo>
                  <a:pt x="3307" y="463"/>
                </a:moveTo>
                <a:lnTo>
                  <a:pt x="3307" y="463"/>
                </a:lnTo>
                <a:lnTo>
                  <a:pt x="3319" y="465"/>
                </a:lnTo>
                <a:lnTo>
                  <a:pt x="3351" y="471"/>
                </a:lnTo>
                <a:lnTo>
                  <a:pt x="3374" y="474"/>
                </a:lnTo>
                <a:lnTo>
                  <a:pt x="3400" y="477"/>
                </a:lnTo>
                <a:lnTo>
                  <a:pt x="3430" y="479"/>
                </a:lnTo>
                <a:lnTo>
                  <a:pt x="3463" y="480"/>
                </a:lnTo>
                <a:lnTo>
                  <a:pt x="3463" y="480"/>
                </a:lnTo>
                <a:lnTo>
                  <a:pt x="3480" y="479"/>
                </a:lnTo>
                <a:lnTo>
                  <a:pt x="3496" y="478"/>
                </a:lnTo>
                <a:lnTo>
                  <a:pt x="3513" y="477"/>
                </a:lnTo>
                <a:lnTo>
                  <a:pt x="3529" y="473"/>
                </a:lnTo>
                <a:lnTo>
                  <a:pt x="3547" y="470"/>
                </a:lnTo>
                <a:lnTo>
                  <a:pt x="3563" y="464"/>
                </a:lnTo>
                <a:lnTo>
                  <a:pt x="3578" y="458"/>
                </a:lnTo>
                <a:lnTo>
                  <a:pt x="3593" y="451"/>
                </a:lnTo>
                <a:lnTo>
                  <a:pt x="3605" y="442"/>
                </a:lnTo>
                <a:lnTo>
                  <a:pt x="3618" y="432"/>
                </a:lnTo>
                <a:lnTo>
                  <a:pt x="3629" y="420"/>
                </a:lnTo>
                <a:lnTo>
                  <a:pt x="3639" y="407"/>
                </a:lnTo>
                <a:lnTo>
                  <a:pt x="3647" y="392"/>
                </a:lnTo>
                <a:lnTo>
                  <a:pt x="3652" y="375"/>
                </a:lnTo>
                <a:lnTo>
                  <a:pt x="3656" y="357"/>
                </a:lnTo>
                <a:lnTo>
                  <a:pt x="3657" y="337"/>
                </a:lnTo>
                <a:lnTo>
                  <a:pt x="3657" y="337"/>
                </a:lnTo>
                <a:lnTo>
                  <a:pt x="3656" y="323"/>
                </a:lnTo>
                <a:lnTo>
                  <a:pt x="3655" y="310"/>
                </a:lnTo>
                <a:lnTo>
                  <a:pt x="3651" y="299"/>
                </a:lnTo>
                <a:lnTo>
                  <a:pt x="3647" y="287"/>
                </a:lnTo>
                <a:lnTo>
                  <a:pt x="3641" y="278"/>
                </a:lnTo>
                <a:lnTo>
                  <a:pt x="3634" y="268"/>
                </a:lnTo>
                <a:lnTo>
                  <a:pt x="3626" y="260"/>
                </a:lnTo>
                <a:lnTo>
                  <a:pt x="3618" y="252"/>
                </a:lnTo>
                <a:lnTo>
                  <a:pt x="3608" y="243"/>
                </a:lnTo>
                <a:lnTo>
                  <a:pt x="3596" y="237"/>
                </a:lnTo>
                <a:lnTo>
                  <a:pt x="3585" y="228"/>
                </a:lnTo>
                <a:lnTo>
                  <a:pt x="3571" y="223"/>
                </a:lnTo>
                <a:lnTo>
                  <a:pt x="3542" y="210"/>
                </a:lnTo>
                <a:lnTo>
                  <a:pt x="3510" y="197"/>
                </a:lnTo>
                <a:lnTo>
                  <a:pt x="3510" y="197"/>
                </a:lnTo>
                <a:lnTo>
                  <a:pt x="3474" y="183"/>
                </a:lnTo>
                <a:lnTo>
                  <a:pt x="3459" y="177"/>
                </a:lnTo>
                <a:lnTo>
                  <a:pt x="3445" y="170"/>
                </a:lnTo>
                <a:lnTo>
                  <a:pt x="3434" y="162"/>
                </a:lnTo>
                <a:lnTo>
                  <a:pt x="3429" y="157"/>
                </a:lnTo>
                <a:lnTo>
                  <a:pt x="3426" y="152"/>
                </a:lnTo>
                <a:lnTo>
                  <a:pt x="3422" y="148"/>
                </a:lnTo>
                <a:lnTo>
                  <a:pt x="3420" y="142"/>
                </a:lnTo>
                <a:lnTo>
                  <a:pt x="3419" y="136"/>
                </a:lnTo>
                <a:lnTo>
                  <a:pt x="3419" y="130"/>
                </a:lnTo>
                <a:lnTo>
                  <a:pt x="3419" y="130"/>
                </a:lnTo>
                <a:lnTo>
                  <a:pt x="3419" y="123"/>
                </a:lnTo>
                <a:lnTo>
                  <a:pt x="3421" y="117"/>
                </a:lnTo>
                <a:lnTo>
                  <a:pt x="3426" y="108"/>
                </a:lnTo>
                <a:lnTo>
                  <a:pt x="3433" y="100"/>
                </a:lnTo>
                <a:lnTo>
                  <a:pt x="3437" y="97"/>
                </a:lnTo>
                <a:lnTo>
                  <a:pt x="3442" y="93"/>
                </a:lnTo>
                <a:lnTo>
                  <a:pt x="3449" y="91"/>
                </a:lnTo>
                <a:lnTo>
                  <a:pt x="3456" y="88"/>
                </a:lnTo>
                <a:lnTo>
                  <a:pt x="3464" y="85"/>
                </a:lnTo>
                <a:lnTo>
                  <a:pt x="3472" y="84"/>
                </a:lnTo>
                <a:lnTo>
                  <a:pt x="3482" y="83"/>
                </a:lnTo>
                <a:lnTo>
                  <a:pt x="3494" y="83"/>
                </a:lnTo>
                <a:lnTo>
                  <a:pt x="3494" y="83"/>
                </a:lnTo>
                <a:lnTo>
                  <a:pt x="3516" y="84"/>
                </a:lnTo>
                <a:lnTo>
                  <a:pt x="3537" y="87"/>
                </a:lnTo>
                <a:lnTo>
                  <a:pt x="3557" y="91"/>
                </a:lnTo>
                <a:lnTo>
                  <a:pt x="3575" y="96"/>
                </a:lnTo>
                <a:lnTo>
                  <a:pt x="3602" y="105"/>
                </a:lnTo>
                <a:lnTo>
                  <a:pt x="3612" y="110"/>
                </a:lnTo>
                <a:lnTo>
                  <a:pt x="3639" y="33"/>
                </a:lnTo>
                <a:lnTo>
                  <a:pt x="3639" y="33"/>
                </a:lnTo>
                <a:lnTo>
                  <a:pt x="3618" y="24"/>
                </a:lnTo>
                <a:lnTo>
                  <a:pt x="3603" y="18"/>
                </a:lnTo>
                <a:lnTo>
                  <a:pt x="3585" y="14"/>
                </a:lnTo>
                <a:lnTo>
                  <a:pt x="3564" y="8"/>
                </a:lnTo>
                <a:lnTo>
                  <a:pt x="3540" y="5"/>
                </a:lnTo>
                <a:lnTo>
                  <a:pt x="3513" y="1"/>
                </a:lnTo>
                <a:lnTo>
                  <a:pt x="3484" y="0"/>
                </a:lnTo>
                <a:lnTo>
                  <a:pt x="3484" y="0"/>
                </a:lnTo>
                <a:lnTo>
                  <a:pt x="3468" y="1"/>
                </a:lnTo>
                <a:lnTo>
                  <a:pt x="3452" y="2"/>
                </a:lnTo>
                <a:lnTo>
                  <a:pt x="3436" y="5"/>
                </a:lnTo>
                <a:lnTo>
                  <a:pt x="3421" y="9"/>
                </a:lnTo>
                <a:lnTo>
                  <a:pt x="3406" y="14"/>
                </a:lnTo>
                <a:lnTo>
                  <a:pt x="3392" y="20"/>
                </a:lnTo>
                <a:lnTo>
                  <a:pt x="3379" y="27"/>
                </a:lnTo>
                <a:lnTo>
                  <a:pt x="3366" y="35"/>
                </a:lnTo>
                <a:lnTo>
                  <a:pt x="3354" y="44"/>
                </a:lnTo>
                <a:lnTo>
                  <a:pt x="3344" y="53"/>
                </a:lnTo>
                <a:lnTo>
                  <a:pt x="3335" y="65"/>
                </a:lnTo>
                <a:lnTo>
                  <a:pt x="3328" y="77"/>
                </a:lnTo>
                <a:lnTo>
                  <a:pt x="3321" y="90"/>
                </a:lnTo>
                <a:lnTo>
                  <a:pt x="3316" y="105"/>
                </a:lnTo>
                <a:lnTo>
                  <a:pt x="3314" y="120"/>
                </a:lnTo>
                <a:lnTo>
                  <a:pt x="3313" y="137"/>
                </a:lnTo>
                <a:lnTo>
                  <a:pt x="3313" y="137"/>
                </a:lnTo>
                <a:lnTo>
                  <a:pt x="3314" y="153"/>
                </a:lnTo>
                <a:lnTo>
                  <a:pt x="3316" y="168"/>
                </a:lnTo>
                <a:lnTo>
                  <a:pt x="3321" y="183"/>
                </a:lnTo>
                <a:lnTo>
                  <a:pt x="3328" y="196"/>
                </a:lnTo>
                <a:lnTo>
                  <a:pt x="3335" y="208"/>
                </a:lnTo>
                <a:lnTo>
                  <a:pt x="3344" y="218"/>
                </a:lnTo>
                <a:lnTo>
                  <a:pt x="3354" y="227"/>
                </a:lnTo>
                <a:lnTo>
                  <a:pt x="3365" y="235"/>
                </a:lnTo>
                <a:lnTo>
                  <a:pt x="3376" y="243"/>
                </a:lnTo>
                <a:lnTo>
                  <a:pt x="3389" y="250"/>
                </a:lnTo>
                <a:lnTo>
                  <a:pt x="3402" y="257"/>
                </a:lnTo>
                <a:lnTo>
                  <a:pt x="3414" y="263"/>
                </a:lnTo>
                <a:lnTo>
                  <a:pt x="3441" y="272"/>
                </a:lnTo>
                <a:lnTo>
                  <a:pt x="3467" y="282"/>
                </a:lnTo>
                <a:lnTo>
                  <a:pt x="3467" y="282"/>
                </a:lnTo>
                <a:lnTo>
                  <a:pt x="3499" y="293"/>
                </a:lnTo>
                <a:lnTo>
                  <a:pt x="3514" y="299"/>
                </a:lnTo>
                <a:lnTo>
                  <a:pt x="3527" y="306"/>
                </a:lnTo>
                <a:lnTo>
                  <a:pt x="3537" y="314"/>
                </a:lnTo>
                <a:lnTo>
                  <a:pt x="3544" y="322"/>
                </a:lnTo>
                <a:lnTo>
                  <a:pt x="3548" y="327"/>
                </a:lnTo>
                <a:lnTo>
                  <a:pt x="3550" y="332"/>
                </a:lnTo>
                <a:lnTo>
                  <a:pt x="3551" y="337"/>
                </a:lnTo>
                <a:lnTo>
                  <a:pt x="3551" y="343"/>
                </a:lnTo>
                <a:lnTo>
                  <a:pt x="3551" y="343"/>
                </a:lnTo>
                <a:lnTo>
                  <a:pt x="3551" y="353"/>
                </a:lnTo>
                <a:lnTo>
                  <a:pt x="3548" y="363"/>
                </a:lnTo>
                <a:lnTo>
                  <a:pt x="3545" y="368"/>
                </a:lnTo>
                <a:lnTo>
                  <a:pt x="3542" y="373"/>
                </a:lnTo>
                <a:lnTo>
                  <a:pt x="3539" y="376"/>
                </a:lnTo>
                <a:lnTo>
                  <a:pt x="3534" y="381"/>
                </a:lnTo>
                <a:lnTo>
                  <a:pt x="3528" y="384"/>
                </a:lnTo>
                <a:lnTo>
                  <a:pt x="3521" y="388"/>
                </a:lnTo>
                <a:lnTo>
                  <a:pt x="3514" y="390"/>
                </a:lnTo>
                <a:lnTo>
                  <a:pt x="3505" y="392"/>
                </a:lnTo>
                <a:lnTo>
                  <a:pt x="3495" y="395"/>
                </a:lnTo>
                <a:lnTo>
                  <a:pt x="3484" y="396"/>
                </a:lnTo>
                <a:lnTo>
                  <a:pt x="3458" y="397"/>
                </a:lnTo>
                <a:lnTo>
                  <a:pt x="3458" y="397"/>
                </a:lnTo>
                <a:lnTo>
                  <a:pt x="3434" y="397"/>
                </a:lnTo>
                <a:lnTo>
                  <a:pt x="3411" y="395"/>
                </a:lnTo>
                <a:lnTo>
                  <a:pt x="3368" y="390"/>
                </a:lnTo>
                <a:lnTo>
                  <a:pt x="3338" y="385"/>
                </a:lnTo>
                <a:lnTo>
                  <a:pt x="3327" y="383"/>
                </a:lnTo>
                <a:lnTo>
                  <a:pt x="3307" y="463"/>
                </a:lnTo>
                <a:close/>
                <a:moveTo>
                  <a:pt x="1845" y="90"/>
                </a:moveTo>
                <a:lnTo>
                  <a:pt x="1845" y="90"/>
                </a:lnTo>
                <a:lnTo>
                  <a:pt x="1861" y="87"/>
                </a:lnTo>
                <a:lnTo>
                  <a:pt x="1881" y="84"/>
                </a:lnTo>
                <a:lnTo>
                  <a:pt x="1904" y="82"/>
                </a:lnTo>
                <a:lnTo>
                  <a:pt x="1928" y="82"/>
                </a:lnTo>
                <a:lnTo>
                  <a:pt x="1928" y="82"/>
                </a:lnTo>
                <a:lnTo>
                  <a:pt x="1943" y="82"/>
                </a:lnTo>
                <a:lnTo>
                  <a:pt x="1956" y="83"/>
                </a:lnTo>
                <a:lnTo>
                  <a:pt x="1969" y="87"/>
                </a:lnTo>
                <a:lnTo>
                  <a:pt x="1982" y="90"/>
                </a:lnTo>
                <a:lnTo>
                  <a:pt x="1994" y="95"/>
                </a:lnTo>
                <a:lnTo>
                  <a:pt x="2004" y="100"/>
                </a:lnTo>
                <a:lnTo>
                  <a:pt x="2015" y="108"/>
                </a:lnTo>
                <a:lnTo>
                  <a:pt x="2025" y="117"/>
                </a:lnTo>
                <a:lnTo>
                  <a:pt x="2033" y="127"/>
                </a:lnTo>
                <a:lnTo>
                  <a:pt x="2041" y="137"/>
                </a:lnTo>
                <a:lnTo>
                  <a:pt x="2048" y="150"/>
                </a:lnTo>
                <a:lnTo>
                  <a:pt x="2053" y="165"/>
                </a:lnTo>
                <a:lnTo>
                  <a:pt x="2058" y="180"/>
                </a:lnTo>
                <a:lnTo>
                  <a:pt x="2061" y="197"/>
                </a:lnTo>
                <a:lnTo>
                  <a:pt x="2063" y="216"/>
                </a:lnTo>
                <a:lnTo>
                  <a:pt x="2064" y="237"/>
                </a:lnTo>
                <a:lnTo>
                  <a:pt x="2064" y="237"/>
                </a:lnTo>
                <a:lnTo>
                  <a:pt x="2064" y="256"/>
                </a:lnTo>
                <a:lnTo>
                  <a:pt x="2063" y="275"/>
                </a:lnTo>
                <a:lnTo>
                  <a:pt x="2060" y="292"/>
                </a:lnTo>
                <a:lnTo>
                  <a:pt x="2057" y="308"/>
                </a:lnTo>
                <a:lnTo>
                  <a:pt x="2053" y="323"/>
                </a:lnTo>
                <a:lnTo>
                  <a:pt x="2049" y="336"/>
                </a:lnTo>
                <a:lnTo>
                  <a:pt x="2042" y="348"/>
                </a:lnTo>
                <a:lnTo>
                  <a:pt x="2035" y="359"/>
                </a:lnTo>
                <a:lnTo>
                  <a:pt x="2026" y="368"/>
                </a:lnTo>
                <a:lnTo>
                  <a:pt x="2015" y="376"/>
                </a:lnTo>
                <a:lnTo>
                  <a:pt x="2004" y="383"/>
                </a:lnTo>
                <a:lnTo>
                  <a:pt x="1990" y="389"/>
                </a:lnTo>
                <a:lnTo>
                  <a:pt x="1975" y="392"/>
                </a:lnTo>
                <a:lnTo>
                  <a:pt x="1958" y="396"/>
                </a:lnTo>
                <a:lnTo>
                  <a:pt x="1940" y="398"/>
                </a:lnTo>
                <a:lnTo>
                  <a:pt x="1919" y="398"/>
                </a:lnTo>
                <a:lnTo>
                  <a:pt x="1919" y="398"/>
                </a:lnTo>
                <a:lnTo>
                  <a:pt x="1892" y="397"/>
                </a:lnTo>
                <a:lnTo>
                  <a:pt x="1868" y="396"/>
                </a:lnTo>
                <a:lnTo>
                  <a:pt x="1845" y="393"/>
                </a:lnTo>
                <a:lnTo>
                  <a:pt x="1845" y="90"/>
                </a:lnTo>
                <a:close/>
                <a:moveTo>
                  <a:pt x="1934" y="0"/>
                </a:moveTo>
                <a:lnTo>
                  <a:pt x="1934" y="0"/>
                </a:lnTo>
                <a:lnTo>
                  <a:pt x="1910" y="1"/>
                </a:lnTo>
                <a:lnTo>
                  <a:pt x="1885" y="2"/>
                </a:lnTo>
                <a:lnTo>
                  <a:pt x="1860" y="5"/>
                </a:lnTo>
                <a:lnTo>
                  <a:pt x="1834" y="8"/>
                </a:lnTo>
                <a:lnTo>
                  <a:pt x="1808" y="12"/>
                </a:lnTo>
                <a:lnTo>
                  <a:pt x="1784" y="16"/>
                </a:lnTo>
                <a:lnTo>
                  <a:pt x="1761" y="22"/>
                </a:lnTo>
                <a:lnTo>
                  <a:pt x="1740" y="29"/>
                </a:lnTo>
                <a:lnTo>
                  <a:pt x="1740" y="465"/>
                </a:lnTo>
                <a:lnTo>
                  <a:pt x="1740" y="465"/>
                </a:lnTo>
                <a:lnTo>
                  <a:pt x="1758" y="468"/>
                </a:lnTo>
                <a:lnTo>
                  <a:pt x="1778" y="471"/>
                </a:lnTo>
                <a:lnTo>
                  <a:pt x="1823" y="475"/>
                </a:lnTo>
                <a:lnTo>
                  <a:pt x="1872" y="479"/>
                </a:lnTo>
                <a:lnTo>
                  <a:pt x="1915" y="480"/>
                </a:lnTo>
                <a:lnTo>
                  <a:pt x="1915" y="480"/>
                </a:lnTo>
                <a:lnTo>
                  <a:pt x="1950" y="479"/>
                </a:lnTo>
                <a:lnTo>
                  <a:pt x="1980" y="477"/>
                </a:lnTo>
                <a:lnTo>
                  <a:pt x="2009" y="472"/>
                </a:lnTo>
                <a:lnTo>
                  <a:pt x="2035" y="465"/>
                </a:lnTo>
                <a:lnTo>
                  <a:pt x="2058" y="458"/>
                </a:lnTo>
                <a:lnTo>
                  <a:pt x="2080" y="448"/>
                </a:lnTo>
                <a:lnTo>
                  <a:pt x="2089" y="442"/>
                </a:lnTo>
                <a:lnTo>
                  <a:pt x="2098" y="436"/>
                </a:lnTo>
                <a:lnTo>
                  <a:pt x="2107" y="429"/>
                </a:lnTo>
                <a:lnTo>
                  <a:pt x="2116" y="422"/>
                </a:lnTo>
                <a:lnTo>
                  <a:pt x="2122" y="414"/>
                </a:lnTo>
                <a:lnTo>
                  <a:pt x="2129" y="406"/>
                </a:lnTo>
                <a:lnTo>
                  <a:pt x="2136" y="398"/>
                </a:lnTo>
                <a:lnTo>
                  <a:pt x="2142" y="389"/>
                </a:lnTo>
                <a:lnTo>
                  <a:pt x="2147" y="378"/>
                </a:lnTo>
                <a:lnTo>
                  <a:pt x="2152" y="369"/>
                </a:lnTo>
                <a:lnTo>
                  <a:pt x="2160" y="346"/>
                </a:lnTo>
                <a:lnTo>
                  <a:pt x="2166" y="322"/>
                </a:lnTo>
                <a:lnTo>
                  <a:pt x="2171" y="297"/>
                </a:lnTo>
                <a:lnTo>
                  <a:pt x="2173" y="268"/>
                </a:lnTo>
                <a:lnTo>
                  <a:pt x="2174" y="237"/>
                </a:lnTo>
                <a:lnTo>
                  <a:pt x="2174" y="237"/>
                </a:lnTo>
                <a:lnTo>
                  <a:pt x="2173" y="210"/>
                </a:lnTo>
                <a:lnTo>
                  <a:pt x="2170" y="183"/>
                </a:lnTo>
                <a:lnTo>
                  <a:pt x="2165" y="160"/>
                </a:lnTo>
                <a:lnTo>
                  <a:pt x="2158" y="137"/>
                </a:lnTo>
                <a:lnTo>
                  <a:pt x="2149" y="117"/>
                </a:lnTo>
                <a:lnTo>
                  <a:pt x="2137" y="97"/>
                </a:lnTo>
                <a:lnTo>
                  <a:pt x="2125" y="80"/>
                </a:lnTo>
                <a:lnTo>
                  <a:pt x="2110" y="63"/>
                </a:lnTo>
                <a:lnTo>
                  <a:pt x="2094" y="48"/>
                </a:lnTo>
                <a:lnTo>
                  <a:pt x="2075" y="36"/>
                </a:lnTo>
                <a:lnTo>
                  <a:pt x="2056" y="25"/>
                </a:lnTo>
                <a:lnTo>
                  <a:pt x="2034" y="16"/>
                </a:lnTo>
                <a:lnTo>
                  <a:pt x="2011" y="9"/>
                </a:lnTo>
                <a:lnTo>
                  <a:pt x="1987" y="5"/>
                </a:lnTo>
                <a:lnTo>
                  <a:pt x="1960" y="1"/>
                </a:lnTo>
                <a:lnTo>
                  <a:pt x="1934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dirty="0">
              <a:solidFill>
                <a:srgbClr val="4D4D4D"/>
              </a:solidFill>
            </a:endParaRPr>
          </a:p>
        </p:txBody>
      </p:sp>
      <p:sp>
        <p:nvSpPr>
          <p:cNvPr id="32" name="Subtitle 2"/>
          <p:cNvSpPr>
            <a:spLocks noGrp="1"/>
          </p:cNvSpPr>
          <p:nvPr>
            <p:ph type="subTitle" idx="1" hasCustomPrompt="1"/>
          </p:nvPr>
        </p:nvSpPr>
        <p:spPr>
          <a:xfrm>
            <a:off x="8060151" y="2807311"/>
            <a:ext cx="2734850" cy="1476892"/>
          </a:xfrm>
        </p:spPr>
        <p:txBody>
          <a:bodyPr lIns="0" tIns="0" rIns="0" bIns="0">
            <a:noAutofit/>
          </a:bodyPr>
          <a:lstStyle>
            <a:lvl1pPr marL="0" indent="0" algn="l" defTabSz="914400" rtl="0" eaLnBrk="1" latinLnBrk="0" hangingPunct="1">
              <a:spcBef>
                <a:spcPct val="20000"/>
              </a:spcBef>
              <a:buSzPct val="25000"/>
              <a:buFontTx/>
              <a:buNone/>
              <a:defRPr lang="en-US" sz="1400" kern="1200" noProof="0" dirty="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GB" sz="1400" dirty="0" smtClean="0"/>
              <a:t>Insert your subheading here to support your heading</a:t>
            </a:r>
            <a:endParaRPr lang="en-GB" sz="1400" dirty="0"/>
          </a:p>
        </p:txBody>
      </p:sp>
      <p:sp>
        <p:nvSpPr>
          <p:cNvPr id="34" name="Text Placeholder 33"/>
          <p:cNvSpPr>
            <a:spLocks noGrp="1"/>
          </p:cNvSpPr>
          <p:nvPr>
            <p:ph type="body" sz="quarter" idx="13" hasCustomPrompt="1"/>
          </p:nvPr>
        </p:nvSpPr>
        <p:spPr>
          <a:xfrm>
            <a:off x="8060152" y="5276619"/>
            <a:ext cx="2734848" cy="914400"/>
          </a:xfrm>
        </p:spPr>
        <p:txBody>
          <a:bodyPr lIns="0" tIns="0" rIns="0" bIns="0" anchor="b" anchorCtr="0">
            <a:noAutofit/>
          </a:bodyPr>
          <a:lstStyle>
            <a:lvl1pPr marL="0" indent="0" algn="r">
              <a:buFontTx/>
              <a:buNone/>
              <a:defRPr lang="en-US" sz="1000" kern="1200" dirty="0" smtClean="0">
                <a:solidFill>
                  <a:schemeClr val="accent6"/>
                </a:solidFill>
                <a:latin typeface="+mn-lt"/>
                <a:ea typeface="+mn-ea"/>
                <a:cs typeface="+mn-cs"/>
              </a:defRPr>
            </a:lvl1pPr>
          </a:lstStyle>
          <a:p>
            <a:r>
              <a:rPr lang="en-GB" dirty="0" smtClean="0"/>
              <a:t>Insert Author, department, date, place</a:t>
            </a:r>
            <a:endParaRPr lang="en-GB" dirty="0"/>
          </a:p>
        </p:txBody>
      </p:sp>
      <p:cxnSp>
        <p:nvCxnSpPr>
          <p:cNvPr id="33" name="Conector recto 8"/>
          <p:cNvCxnSpPr/>
          <p:nvPr userDrawn="1"/>
        </p:nvCxnSpPr>
        <p:spPr>
          <a:xfrm flipV="1">
            <a:off x="8857381" y="398985"/>
            <a:ext cx="0" cy="277510"/>
          </a:xfrm>
          <a:prstGeom prst="line">
            <a:avLst/>
          </a:prstGeom>
          <a:ln w="12700" cmpd="sng">
            <a:solidFill>
              <a:schemeClr val="bg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36" name="Text Box 12"/>
          <p:cNvSpPr txBox="1">
            <a:spLocks noChangeArrowheads="1"/>
          </p:cNvSpPr>
          <p:nvPr userDrawn="1"/>
        </p:nvSpPr>
        <p:spPr bwMode="auto">
          <a:xfrm>
            <a:off x="11604198" y="413445"/>
            <a:ext cx="1681163" cy="110799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tabLst>
                <a:tab pos="165100" algn="l"/>
              </a:tabLst>
              <a:defRPr/>
            </a:pPr>
            <a:r>
              <a:rPr lang="en-GB" sz="900" b="1" noProof="1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Insert Co-branding logo</a:t>
            </a:r>
            <a:r>
              <a:rPr lang="en-GB" sz="900" noProof="1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/>
            </a:r>
            <a:br>
              <a:rPr lang="en-GB" sz="900" noProof="1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</a:br>
            <a:r>
              <a:rPr lang="en-GB" sz="900" b="1" noProof="1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1. </a:t>
            </a:r>
            <a:r>
              <a:rPr lang="en-GB" sz="900" noProof="1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Click on placeholder</a:t>
            </a:r>
            <a:br>
              <a:rPr lang="en-GB" sz="900" noProof="1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</a:br>
            <a:r>
              <a:rPr lang="en-GB" sz="900" b="1" noProof="1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2. </a:t>
            </a:r>
            <a:r>
              <a:rPr lang="en-GB" sz="900" noProof="1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Click ’Insert’ </a:t>
            </a:r>
            <a:br>
              <a:rPr lang="en-GB" sz="900" noProof="1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</a:br>
            <a:r>
              <a:rPr lang="en-GB" sz="900" b="1" noProof="1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3. </a:t>
            </a:r>
            <a:r>
              <a:rPr lang="en-GB" sz="900" noProof="1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Click ‘Picture’</a:t>
            </a:r>
            <a:br>
              <a:rPr lang="en-GB" sz="900" noProof="1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</a:br>
            <a:r>
              <a:rPr lang="en-GB" sz="900" b="1" noProof="1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4. </a:t>
            </a:r>
            <a:r>
              <a:rPr lang="en-GB" sz="900" noProof="1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Locate the co-branding </a:t>
            </a:r>
            <a:br>
              <a:rPr lang="en-GB" sz="900" noProof="1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</a:br>
            <a:r>
              <a:rPr lang="en-GB" sz="900" noProof="1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	logo, click Insert</a:t>
            </a:r>
            <a:br>
              <a:rPr lang="en-GB" sz="900" noProof="1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</a:br>
            <a:r>
              <a:rPr lang="en-GB" sz="900" b="1" noProof="1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5. </a:t>
            </a:r>
            <a:r>
              <a:rPr lang="en-GB" sz="900" noProof="1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Align with bottom line </a:t>
            </a:r>
            <a:br>
              <a:rPr lang="en-GB" sz="900" noProof="1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</a:br>
            <a:r>
              <a:rPr lang="en-GB" sz="900" noProof="1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	of amadeus-logo</a:t>
            </a:r>
          </a:p>
        </p:txBody>
      </p:sp>
      <p:grpSp>
        <p:nvGrpSpPr>
          <p:cNvPr id="28" name="Group 27"/>
          <p:cNvGrpSpPr/>
          <p:nvPr userDrawn="1"/>
        </p:nvGrpSpPr>
        <p:grpSpPr>
          <a:xfrm>
            <a:off x="25128" y="36252"/>
            <a:ext cx="874461" cy="651751"/>
            <a:chOff x="8388192" y="36245"/>
            <a:chExt cx="874464" cy="651751"/>
          </a:xfrm>
        </p:grpSpPr>
        <p:grpSp>
          <p:nvGrpSpPr>
            <p:cNvPr id="29" name="Group 28"/>
            <p:cNvGrpSpPr/>
            <p:nvPr userDrawn="1"/>
          </p:nvGrpSpPr>
          <p:grpSpPr>
            <a:xfrm>
              <a:off x="8545513" y="36245"/>
              <a:ext cx="489905" cy="495602"/>
              <a:chOff x="7818438" y="101600"/>
              <a:chExt cx="546100" cy="552450"/>
            </a:xfrm>
          </p:grpSpPr>
          <p:sp>
            <p:nvSpPr>
              <p:cNvPr id="51" name="Freeform 5"/>
              <p:cNvSpPr>
                <a:spLocks noEditPoints="1"/>
              </p:cNvSpPr>
              <p:nvPr userDrawn="1"/>
            </p:nvSpPr>
            <p:spPr bwMode="auto">
              <a:xfrm>
                <a:off x="7818438" y="200025"/>
                <a:ext cx="546100" cy="454025"/>
              </a:xfrm>
              <a:custGeom>
                <a:avLst/>
                <a:gdLst>
                  <a:gd name="T0" fmla="*/ 56 w 344"/>
                  <a:gd name="T1" fmla="*/ 0 h 286"/>
                  <a:gd name="T2" fmla="*/ 44 w 344"/>
                  <a:gd name="T3" fmla="*/ 2 h 286"/>
                  <a:gd name="T4" fmla="*/ 24 w 344"/>
                  <a:gd name="T5" fmla="*/ 10 h 286"/>
                  <a:gd name="T6" fmla="*/ 10 w 344"/>
                  <a:gd name="T7" fmla="*/ 26 h 286"/>
                  <a:gd name="T8" fmla="*/ 2 w 344"/>
                  <a:gd name="T9" fmla="*/ 46 h 286"/>
                  <a:gd name="T10" fmla="*/ 0 w 344"/>
                  <a:gd name="T11" fmla="*/ 230 h 286"/>
                  <a:gd name="T12" fmla="*/ 2 w 344"/>
                  <a:gd name="T13" fmla="*/ 242 h 286"/>
                  <a:gd name="T14" fmla="*/ 10 w 344"/>
                  <a:gd name="T15" fmla="*/ 262 h 286"/>
                  <a:gd name="T16" fmla="*/ 24 w 344"/>
                  <a:gd name="T17" fmla="*/ 278 h 286"/>
                  <a:gd name="T18" fmla="*/ 44 w 344"/>
                  <a:gd name="T19" fmla="*/ 286 h 286"/>
                  <a:gd name="T20" fmla="*/ 288 w 344"/>
                  <a:gd name="T21" fmla="*/ 286 h 286"/>
                  <a:gd name="T22" fmla="*/ 300 w 344"/>
                  <a:gd name="T23" fmla="*/ 286 h 286"/>
                  <a:gd name="T24" fmla="*/ 320 w 344"/>
                  <a:gd name="T25" fmla="*/ 278 h 286"/>
                  <a:gd name="T26" fmla="*/ 334 w 344"/>
                  <a:gd name="T27" fmla="*/ 262 h 286"/>
                  <a:gd name="T28" fmla="*/ 344 w 344"/>
                  <a:gd name="T29" fmla="*/ 242 h 286"/>
                  <a:gd name="T30" fmla="*/ 344 w 344"/>
                  <a:gd name="T31" fmla="*/ 58 h 286"/>
                  <a:gd name="T32" fmla="*/ 344 w 344"/>
                  <a:gd name="T33" fmla="*/ 46 h 286"/>
                  <a:gd name="T34" fmla="*/ 334 w 344"/>
                  <a:gd name="T35" fmla="*/ 26 h 286"/>
                  <a:gd name="T36" fmla="*/ 320 w 344"/>
                  <a:gd name="T37" fmla="*/ 10 h 286"/>
                  <a:gd name="T38" fmla="*/ 300 w 344"/>
                  <a:gd name="T39" fmla="*/ 2 h 286"/>
                  <a:gd name="T40" fmla="*/ 288 w 344"/>
                  <a:gd name="T41" fmla="*/ 0 h 286"/>
                  <a:gd name="T42" fmla="*/ 148 w 344"/>
                  <a:gd name="T43" fmla="*/ 142 h 286"/>
                  <a:gd name="T44" fmla="*/ 144 w 344"/>
                  <a:gd name="T45" fmla="*/ 136 h 286"/>
                  <a:gd name="T46" fmla="*/ 136 w 344"/>
                  <a:gd name="T47" fmla="*/ 122 h 286"/>
                  <a:gd name="T48" fmla="*/ 134 w 344"/>
                  <a:gd name="T49" fmla="*/ 112 h 286"/>
                  <a:gd name="T50" fmla="*/ 138 w 344"/>
                  <a:gd name="T51" fmla="*/ 98 h 286"/>
                  <a:gd name="T52" fmla="*/ 146 w 344"/>
                  <a:gd name="T53" fmla="*/ 88 h 286"/>
                  <a:gd name="T54" fmla="*/ 158 w 344"/>
                  <a:gd name="T55" fmla="*/ 80 h 286"/>
                  <a:gd name="T56" fmla="*/ 172 w 344"/>
                  <a:gd name="T57" fmla="*/ 76 h 286"/>
                  <a:gd name="T58" fmla="*/ 178 w 344"/>
                  <a:gd name="T59" fmla="*/ 78 h 286"/>
                  <a:gd name="T60" fmla="*/ 192 w 344"/>
                  <a:gd name="T61" fmla="*/ 82 h 286"/>
                  <a:gd name="T62" fmla="*/ 202 w 344"/>
                  <a:gd name="T63" fmla="*/ 92 h 286"/>
                  <a:gd name="T64" fmla="*/ 208 w 344"/>
                  <a:gd name="T65" fmla="*/ 106 h 286"/>
                  <a:gd name="T66" fmla="*/ 208 w 344"/>
                  <a:gd name="T67" fmla="*/ 112 h 286"/>
                  <a:gd name="T68" fmla="*/ 204 w 344"/>
                  <a:gd name="T69" fmla="*/ 128 h 286"/>
                  <a:gd name="T70" fmla="*/ 196 w 344"/>
                  <a:gd name="T71" fmla="*/ 140 h 286"/>
                  <a:gd name="T72" fmla="*/ 126 w 344"/>
                  <a:gd name="T73" fmla="*/ 228 h 2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44" h="286">
                    <a:moveTo>
                      <a:pt x="288" y="0"/>
                    </a:moveTo>
                    <a:lnTo>
                      <a:pt x="56" y="0"/>
                    </a:lnTo>
                    <a:lnTo>
                      <a:pt x="56" y="0"/>
                    </a:lnTo>
                    <a:lnTo>
                      <a:pt x="44" y="2"/>
                    </a:lnTo>
                    <a:lnTo>
                      <a:pt x="34" y="6"/>
                    </a:lnTo>
                    <a:lnTo>
                      <a:pt x="24" y="10"/>
                    </a:lnTo>
                    <a:lnTo>
                      <a:pt x="16" y="18"/>
                    </a:lnTo>
                    <a:lnTo>
                      <a:pt x="10" y="26"/>
                    </a:lnTo>
                    <a:lnTo>
                      <a:pt x="4" y="36"/>
                    </a:lnTo>
                    <a:lnTo>
                      <a:pt x="2" y="46"/>
                    </a:lnTo>
                    <a:lnTo>
                      <a:pt x="0" y="58"/>
                    </a:lnTo>
                    <a:lnTo>
                      <a:pt x="0" y="230"/>
                    </a:lnTo>
                    <a:lnTo>
                      <a:pt x="0" y="230"/>
                    </a:lnTo>
                    <a:lnTo>
                      <a:pt x="2" y="242"/>
                    </a:lnTo>
                    <a:lnTo>
                      <a:pt x="4" y="252"/>
                    </a:lnTo>
                    <a:lnTo>
                      <a:pt x="10" y="262"/>
                    </a:lnTo>
                    <a:lnTo>
                      <a:pt x="16" y="270"/>
                    </a:lnTo>
                    <a:lnTo>
                      <a:pt x="24" y="278"/>
                    </a:lnTo>
                    <a:lnTo>
                      <a:pt x="34" y="282"/>
                    </a:lnTo>
                    <a:lnTo>
                      <a:pt x="44" y="286"/>
                    </a:lnTo>
                    <a:lnTo>
                      <a:pt x="56" y="286"/>
                    </a:lnTo>
                    <a:lnTo>
                      <a:pt x="288" y="286"/>
                    </a:lnTo>
                    <a:lnTo>
                      <a:pt x="288" y="286"/>
                    </a:lnTo>
                    <a:lnTo>
                      <a:pt x="300" y="286"/>
                    </a:lnTo>
                    <a:lnTo>
                      <a:pt x="310" y="282"/>
                    </a:lnTo>
                    <a:lnTo>
                      <a:pt x="320" y="278"/>
                    </a:lnTo>
                    <a:lnTo>
                      <a:pt x="328" y="270"/>
                    </a:lnTo>
                    <a:lnTo>
                      <a:pt x="334" y="262"/>
                    </a:lnTo>
                    <a:lnTo>
                      <a:pt x="340" y="252"/>
                    </a:lnTo>
                    <a:lnTo>
                      <a:pt x="344" y="242"/>
                    </a:lnTo>
                    <a:lnTo>
                      <a:pt x="344" y="230"/>
                    </a:lnTo>
                    <a:lnTo>
                      <a:pt x="344" y="58"/>
                    </a:lnTo>
                    <a:lnTo>
                      <a:pt x="344" y="58"/>
                    </a:lnTo>
                    <a:lnTo>
                      <a:pt x="344" y="46"/>
                    </a:lnTo>
                    <a:lnTo>
                      <a:pt x="340" y="36"/>
                    </a:lnTo>
                    <a:lnTo>
                      <a:pt x="334" y="26"/>
                    </a:lnTo>
                    <a:lnTo>
                      <a:pt x="328" y="18"/>
                    </a:lnTo>
                    <a:lnTo>
                      <a:pt x="320" y="10"/>
                    </a:lnTo>
                    <a:lnTo>
                      <a:pt x="310" y="6"/>
                    </a:lnTo>
                    <a:lnTo>
                      <a:pt x="300" y="2"/>
                    </a:lnTo>
                    <a:lnTo>
                      <a:pt x="288" y="0"/>
                    </a:lnTo>
                    <a:lnTo>
                      <a:pt x="288" y="0"/>
                    </a:lnTo>
                    <a:close/>
                    <a:moveTo>
                      <a:pt x="126" y="228"/>
                    </a:moveTo>
                    <a:lnTo>
                      <a:pt x="148" y="142"/>
                    </a:lnTo>
                    <a:lnTo>
                      <a:pt x="148" y="142"/>
                    </a:lnTo>
                    <a:lnTo>
                      <a:pt x="144" y="136"/>
                    </a:lnTo>
                    <a:lnTo>
                      <a:pt x="138" y="130"/>
                    </a:lnTo>
                    <a:lnTo>
                      <a:pt x="136" y="122"/>
                    </a:lnTo>
                    <a:lnTo>
                      <a:pt x="134" y="112"/>
                    </a:lnTo>
                    <a:lnTo>
                      <a:pt x="134" y="112"/>
                    </a:lnTo>
                    <a:lnTo>
                      <a:pt x="136" y="106"/>
                    </a:lnTo>
                    <a:lnTo>
                      <a:pt x="138" y="98"/>
                    </a:lnTo>
                    <a:lnTo>
                      <a:pt x="142" y="92"/>
                    </a:lnTo>
                    <a:lnTo>
                      <a:pt x="146" y="88"/>
                    </a:lnTo>
                    <a:lnTo>
                      <a:pt x="152" y="82"/>
                    </a:lnTo>
                    <a:lnTo>
                      <a:pt x="158" y="80"/>
                    </a:lnTo>
                    <a:lnTo>
                      <a:pt x="164" y="78"/>
                    </a:lnTo>
                    <a:lnTo>
                      <a:pt x="172" y="76"/>
                    </a:lnTo>
                    <a:lnTo>
                      <a:pt x="172" y="76"/>
                    </a:lnTo>
                    <a:lnTo>
                      <a:pt x="178" y="78"/>
                    </a:lnTo>
                    <a:lnTo>
                      <a:pt x="186" y="80"/>
                    </a:lnTo>
                    <a:lnTo>
                      <a:pt x="192" y="82"/>
                    </a:lnTo>
                    <a:lnTo>
                      <a:pt x="198" y="88"/>
                    </a:lnTo>
                    <a:lnTo>
                      <a:pt x="202" y="92"/>
                    </a:lnTo>
                    <a:lnTo>
                      <a:pt x="204" y="98"/>
                    </a:lnTo>
                    <a:lnTo>
                      <a:pt x="208" y="106"/>
                    </a:lnTo>
                    <a:lnTo>
                      <a:pt x="208" y="112"/>
                    </a:lnTo>
                    <a:lnTo>
                      <a:pt x="208" y="112"/>
                    </a:lnTo>
                    <a:lnTo>
                      <a:pt x="206" y="120"/>
                    </a:lnTo>
                    <a:lnTo>
                      <a:pt x="204" y="128"/>
                    </a:lnTo>
                    <a:lnTo>
                      <a:pt x="200" y="134"/>
                    </a:lnTo>
                    <a:lnTo>
                      <a:pt x="196" y="140"/>
                    </a:lnTo>
                    <a:lnTo>
                      <a:pt x="220" y="228"/>
                    </a:lnTo>
                    <a:lnTo>
                      <a:pt x="126" y="228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4D4D4D"/>
                  </a:solidFill>
                </a:endParaRPr>
              </a:p>
            </p:txBody>
          </p:sp>
          <p:sp>
            <p:nvSpPr>
              <p:cNvPr id="52" name="Freeform 6"/>
              <p:cNvSpPr>
                <a:spLocks/>
              </p:cNvSpPr>
              <p:nvPr userDrawn="1"/>
            </p:nvSpPr>
            <p:spPr bwMode="auto">
              <a:xfrm>
                <a:off x="7961313" y="101600"/>
                <a:ext cx="260350" cy="88900"/>
              </a:xfrm>
              <a:custGeom>
                <a:avLst/>
                <a:gdLst>
                  <a:gd name="T0" fmla="*/ 20 w 164"/>
                  <a:gd name="T1" fmla="*/ 56 h 56"/>
                  <a:gd name="T2" fmla="*/ 20 w 164"/>
                  <a:gd name="T3" fmla="*/ 56 h 56"/>
                  <a:gd name="T4" fmla="*/ 22 w 164"/>
                  <a:gd name="T5" fmla="*/ 46 h 56"/>
                  <a:gd name="T6" fmla="*/ 26 w 164"/>
                  <a:gd name="T7" fmla="*/ 36 h 56"/>
                  <a:gd name="T8" fmla="*/ 30 w 164"/>
                  <a:gd name="T9" fmla="*/ 30 h 56"/>
                  <a:gd name="T10" fmla="*/ 36 w 164"/>
                  <a:gd name="T11" fmla="*/ 26 h 56"/>
                  <a:gd name="T12" fmla="*/ 42 w 164"/>
                  <a:gd name="T13" fmla="*/ 22 h 56"/>
                  <a:gd name="T14" fmla="*/ 54 w 164"/>
                  <a:gd name="T15" fmla="*/ 20 h 56"/>
                  <a:gd name="T16" fmla="*/ 82 w 164"/>
                  <a:gd name="T17" fmla="*/ 20 h 56"/>
                  <a:gd name="T18" fmla="*/ 82 w 164"/>
                  <a:gd name="T19" fmla="*/ 20 h 56"/>
                  <a:gd name="T20" fmla="*/ 112 w 164"/>
                  <a:gd name="T21" fmla="*/ 20 h 56"/>
                  <a:gd name="T22" fmla="*/ 122 w 164"/>
                  <a:gd name="T23" fmla="*/ 22 h 56"/>
                  <a:gd name="T24" fmla="*/ 130 w 164"/>
                  <a:gd name="T25" fmla="*/ 26 h 56"/>
                  <a:gd name="T26" fmla="*/ 136 w 164"/>
                  <a:gd name="T27" fmla="*/ 30 h 56"/>
                  <a:gd name="T28" fmla="*/ 140 w 164"/>
                  <a:gd name="T29" fmla="*/ 36 h 56"/>
                  <a:gd name="T30" fmla="*/ 142 w 164"/>
                  <a:gd name="T31" fmla="*/ 46 h 56"/>
                  <a:gd name="T32" fmla="*/ 144 w 164"/>
                  <a:gd name="T33" fmla="*/ 56 h 56"/>
                  <a:gd name="T34" fmla="*/ 164 w 164"/>
                  <a:gd name="T35" fmla="*/ 56 h 56"/>
                  <a:gd name="T36" fmla="*/ 164 w 164"/>
                  <a:gd name="T37" fmla="*/ 56 h 56"/>
                  <a:gd name="T38" fmla="*/ 162 w 164"/>
                  <a:gd name="T39" fmla="*/ 38 h 56"/>
                  <a:gd name="T40" fmla="*/ 156 w 164"/>
                  <a:gd name="T41" fmla="*/ 24 h 56"/>
                  <a:gd name="T42" fmla="*/ 148 w 164"/>
                  <a:gd name="T43" fmla="*/ 14 h 56"/>
                  <a:gd name="T44" fmla="*/ 138 w 164"/>
                  <a:gd name="T45" fmla="*/ 6 h 56"/>
                  <a:gd name="T46" fmla="*/ 126 w 164"/>
                  <a:gd name="T47" fmla="*/ 2 h 56"/>
                  <a:gd name="T48" fmla="*/ 112 w 164"/>
                  <a:gd name="T49" fmla="*/ 0 h 56"/>
                  <a:gd name="T50" fmla="*/ 82 w 164"/>
                  <a:gd name="T51" fmla="*/ 0 h 56"/>
                  <a:gd name="T52" fmla="*/ 82 w 164"/>
                  <a:gd name="T53" fmla="*/ 0 h 56"/>
                  <a:gd name="T54" fmla="*/ 52 w 164"/>
                  <a:gd name="T55" fmla="*/ 0 h 56"/>
                  <a:gd name="T56" fmla="*/ 38 w 164"/>
                  <a:gd name="T57" fmla="*/ 2 h 56"/>
                  <a:gd name="T58" fmla="*/ 26 w 164"/>
                  <a:gd name="T59" fmla="*/ 6 h 56"/>
                  <a:gd name="T60" fmla="*/ 16 w 164"/>
                  <a:gd name="T61" fmla="*/ 14 h 56"/>
                  <a:gd name="T62" fmla="*/ 8 w 164"/>
                  <a:gd name="T63" fmla="*/ 24 h 56"/>
                  <a:gd name="T64" fmla="*/ 2 w 164"/>
                  <a:gd name="T65" fmla="*/ 38 h 56"/>
                  <a:gd name="T66" fmla="*/ 0 w 164"/>
                  <a:gd name="T67" fmla="*/ 56 h 56"/>
                  <a:gd name="T68" fmla="*/ 20 w 164"/>
                  <a:gd name="T69" fmla="*/ 5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64" h="56">
                    <a:moveTo>
                      <a:pt x="20" y="56"/>
                    </a:moveTo>
                    <a:lnTo>
                      <a:pt x="20" y="56"/>
                    </a:lnTo>
                    <a:lnTo>
                      <a:pt x="22" y="46"/>
                    </a:lnTo>
                    <a:lnTo>
                      <a:pt x="26" y="36"/>
                    </a:lnTo>
                    <a:lnTo>
                      <a:pt x="30" y="30"/>
                    </a:lnTo>
                    <a:lnTo>
                      <a:pt x="36" y="26"/>
                    </a:lnTo>
                    <a:lnTo>
                      <a:pt x="42" y="22"/>
                    </a:lnTo>
                    <a:lnTo>
                      <a:pt x="54" y="20"/>
                    </a:lnTo>
                    <a:lnTo>
                      <a:pt x="82" y="20"/>
                    </a:lnTo>
                    <a:lnTo>
                      <a:pt x="82" y="20"/>
                    </a:lnTo>
                    <a:lnTo>
                      <a:pt x="112" y="20"/>
                    </a:lnTo>
                    <a:lnTo>
                      <a:pt x="122" y="22"/>
                    </a:lnTo>
                    <a:lnTo>
                      <a:pt x="130" y="26"/>
                    </a:lnTo>
                    <a:lnTo>
                      <a:pt x="136" y="30"/>
                    </a:lnTo>
                    <a:lnTo>
                      <a:pt x="140" y="36"/>
                    </a:lnTo>
                    <a:lnTo>
                      <a:pt x="142" y="46"/>
                    </a:lnTo>
                    <a:lnTo>
                      <a:pt x="144" y="56"/>
                    </a:lnTo>
                    <a:lnTo>
                      <a:pt x="164" y="56"/>
                    </a:lnTo>
                    <a:lnTo>
                      <a:pt x="164" y="56"/>
                    </a:lnTo>
                    <a:lnTo>
                      <a:pt x="162" y="38"/>
                    </a:lnTo>
                    <a:lnTo>
                      <a:pt x="156" y="24"/>
                    </a:lnTo>
                    <a:lnTo>
                      <a:pt x="148" y="14"/>
                    </a:lnTo>
                    <a:lnTo>
                      <a:pt x="138" y="6"/>
                    </a:lnTo>
                    <a:lnTo>
                      <a:pt x="126" y="2"/>
                    </a:lnTo>
                    <a:lnTo>
                      <a:pt x="112" y="0"/>
                    </a:lnTo>
                    <a:lnTo>
                      <a:pt x="82" y="0"/>
                    </a:lnTo>
                    <a:lnTo>
                      <a:pt x="82" y="0"/>
                    </a:lnTo>
                    <a:lnTo>
                      <a:pt x="52" y="0"/>
                    </a:lnTo>
                    <a:lnTo>
                      <a:pt x="38" y="2"/>
                    </a:lnTo>
                    <a:lnTo>
                      <a:pt x="26" y="6"/>
                    </a:lnTo>
                    <a:lnTo>
                      <a:pt x="16" y="14"/>
                    </a:lnTo>
                    <a:lnTo>
                      <a:pt x="8" y="24"/>
                    </a:lnTo>
                    <a:lnTo>
                      <a:pt x="2" y="38"/>
                    </a:lnTo>
                    <a:lnTo>
                      <a:pt x="0" y="56"/>
                    </a:lnTo>
                    <a:lnTo>
                      <a:pt x="20" y="56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4D4D4D"/>
                  </a:solidFill>
                </a:endParaRPr>
              </a:p>
            </p:txBody>
          </p:sp>
        </p:grpSp>
        <p:sp>
          <p:nvSpPr>
            <p:cNvPr id="30" name="TextBox 29"/>
            <p:cNvSpPr txBox="1"/>
            <p:nvPr userDrawn="1"/>
          </p:nvSpPr>
          <p:spPr>
            <a:xfrm rot="16200000">
              <a:off x="8191736" y="232706"/>
              <a:ext cx="563729" cy="17081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510" dirty="0">
                  <a:solidFill>
                    <a:srgbClr val="FFFFFF"/>
                  </a:solidFill>
                </a:rPr>
                <a:t>Strictly</a:t>
              </a:r>
            </a:p>
          </p:txBody>
        </p:sp>
        <p:sp>
          <p:nvSpPr>
            <p:cNvPr id="31" name="TextBox 30"/>
            <p:cNvSpPr txBox="1"/>
            <p:nvPr userDrawn="1"/>
          </p:nvSpPr>
          <p:spPr>
            <a:xfrm>
              <a:off x="8410801" y="506408"/>
              <a:ext cx="851855" cy="18158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580" dirty="0">
                  <a:solidFill>
                    <a:srgbClr val="FFFFFF"/>
                  </a:solidFill>
                </a:rPr>
                <a:t>CONFIDENTIAL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165681651"/>
      </p:ext>
    </p:extLst>
  </p:cSld>
  <p:clrMapOvr>
    <a:masterClrMapping/>
  </p:clrMapOvr>
</p:sldLayout>
</file>

<file path=ppt/slideLayouts/slideLayout14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 with photo l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ectangle 8"/>
          <p:cNvSpPr/>
          <p:nvPr userDrawn="1"/>
        </p:nvSpPr>
        <p:spPr>
          <a:xfrm>
            <a:off x="0" y="2"/>
            <a:ext cx="11520000" cy="6480000"/>
          </a:xfrm>
          <a:prstGeom prst="rect">
            <a:avLst/>
          </a:prstGeom>
          <a:solidFill>
            <a:srgbClr val="D7D2CB"/>
          </a:solidFill>
          <a:ln w="12700">
            <a:solidFill>
              <a:srgbClr val="D7D2CB"/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GB" sz="2000" dirty="0" err="1">
              <a:solidFill>
                <a:srgbClr val="FFFFFF"/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3038994" y="994738"/>
            <a:ext cx="4897737" cy="1803048"/>
          </a:xfrm>
        </p:spPr>
        <p:txBody>
          <a:bodyPr anchor="b" anchorCtr="0"/>
          <a:lstStyle>
            <a:lvl1pPr algn="r">
              <a:defRPr sz="3200">
                <a:solidFill>
                  <a:schemeClr val="tx1"/>
                </a:solidFill>
              </a:defRPr>
            </a:lvl1pPr>
          </a:lstStyle>
          <a:p>
            <a:r>
              <a:rPr lang="en-GB" dirty="0" smtClean="0"/>
              <a:t>Add your title here</a:t>
            </a:r>
            <a:endParaRPr lang="en-GB" dirty="0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r>
              <a:rPr lang="en-GB" dirty="0" smtClean="0">
                <a:solidFill>
                  <a:srgbClr val="FFFFFF">
                    <a:lumMod val="65000"/>
                  </a:srgbClr>
                </a:solidFill>
              </a:rPr>
              <a:t>© 2014 Amadeus IT Group SA</a:t>
            </a:r>
            <a:endParaRPr lang="en-GB" dirty="0">
              <a:solidFill>
                <a:srgbClr val="FFFFFF">
                  <a:lumMod val="65000"/>
                </a:srgbClr>
              </a:solidFill>
            </a:endParaRPr>
          </a:p>
        </p:txBody>
      </p:sp>
      <p:sp>
        <p:nvSpPr>
          <p:cNvPr id="8" name="Picture Placeholder 7"/>
          <p:cNvSpPr>
            <a:spLocks noGrp="1"/>
          </p:cNvSpPr>
          <p:nvPr>
            <p:ph type="pic" sz="quarter" idx="12"/>
          </p:nvPr>
        </p:nvSpPr>
        <p:spPr>
          <a:xfrm>
            <a:off x="8" y="2580830"/>
            <a:ext cx="7788307" cy="3898091"/>
          </a:xfrm>
          <a:custGeom>
            <a:avLst/>
            <a:gdLst>
              <a:gd name="connsiteX0" fmla="*/ 0 w 7788067"/>
              <a:gd name="connsiteY0" fmla="*/ 0 h 3898091"/>
              <a:gd name="connsiteX1" fmla="*/ 7788067 w 7788067"/>
              <a:gd name="connsiteY1" fmla="*/ 0 h 3898091"/>
              <a:gd name="connsiteX2" fmla="*/ 7788067 w 7788067"/>
              <a:gd name="connsiteY2" fmla="*/ 3898091 h 3898091"/>
              <a:gd name="connsiteX3" fmla="*/ 0 w 7788067"/>
              <a:gd name="connsiteY3" fmla="*/ 3898091 h 3898091"/>
              <a:gd name="connsiteX4" fmla="*/ 0 w 7788067"/>
              <a:gd name="connsiteY4" fmla="*/ 0 h 3898091"/>
              <a:gd name="connsiteX0" fmla="*/ 0 w 7788067"/>
              <a:gd name="connsiteY0" fmla="*/ 0 h 3898091"/>
              <a:gd name="connsiteX1" fmla="*/ 620994 w 7788067"/>
              <a:gd name="connsiteY1" fmla="*/ 438684 h 3898091"/>
              <a:gd name="connsiteX2" fmla="*/ 7788067 w 7788067"/>
              <a:gd name="connsiteY2" fmla="*/ 0 h 3898091"/>
              <a:gd name="connsiteX3" fmla="*/ 7788067 w 7788067"/>
              <a:gd name="connsiteY3" fmla="*/ 3898091 h 3898091"/>
              <a:gd name="connsiteX4" fmla="*/ 0 w 7788067"/>
              <a:gd name="connsiteY4" fmla="*/ 3898091 h 3898091"/>
              <a:gd name="connsiteX5" fmla="*/ 0 w 7788067"/>
              <a:gd name="connsiteY5" fmla="*/ 0 h 3898091"/>
              <a:gd name="connsiteX0" fmla="*/ 600045 w 8388112"/>
              <a:gd name="connsiteY0" fmla="*/ 161747 h 4059838"/>
              <a:gd name="connsiteX1" fmla="*/ 1221039 w 8388112"/>
              <a:gd name="connsiteY1" fmla="*/ 600431 h 4059838"/>
              <a:gd name="connsiteX2" fmla="*/ 8388112 w 8388112"/>
              <a:gd name="connsiteY2" fmla="*/ 161747 h 4059838"/>
              <a:gd name="connsiteX3" fmla="*/ 8388112 w 8388112"/>
              <a:gd name="connsiteY3" fmla="*/ 4059838 h 4059838"/>
              <a:gd name="connsiteX4" fmla="*/ 600045 w 8388112"/>
              <a:gd name="connsiteY4" fmla="*/ 4059838 h 4059838"/>
              <a:gd name="connsiteX5" fmla="*/ 600045 w 8388112"/>
              <a:gd name="connsiteY5" fmla="*/ 161747 h 4059838"/>
              <a:gd name="connsiteX0" fmla="*/ 601654 w 8389721"/>
              <a:gd name="connsiteY0" fmla="*/ 0 h 3898091"/>
              <a:gd name="connsiteX1" fmla="*/ 1222648 w 8389721"/>
              <a:gd name="connsiteY1" fmla="*/ 438684 h 3898091"/>
              <a:gd name="connsiteX2" fmla="*/ 8389721 w 8389721"/>
              <a:gd name="connsiteY2" fmla="*/ 0 h 3898091"/>
              <a:gd name="connsiteX3" fmla="*/ 8389721 w 8389721"/>
              <a:gd name="connsiteY3" fmla="*/ 3898091 h 3898091"/>
              <a:gd name="connsiteX4" fmla="*/ 601654 w 8389721"/>
              <a:gd name="connsiteY4" fmla="*/ 3898091 h 3898091"/>
              <a:gd name="connsiteX5" fmla="*/ 601654 w 8389721"/>
              <a:gd name="connsiteY5" fmla="*/ 0 h 3898091"/>
              <a:gd name="connsiteX0" fmla="*/ 0 w 7788067"/>
              <a:gd name="connsiteY0" fmla="*/ 0 h 3898091"/>
              <a:gd name="connsiteX1" fmla="*/ 620994 w 7788067"/>
              <a:gd name="connsiteY1" fmla="*/ 438684 h 3898091"/>
              <a:gd name="connsiteX2" fmla="*/ 7788067 w 7788067"/>
              <a:gd name="connsiteY2" fmla="*/ 0 h 3898091"/>
              <a:gd name="connsiteX3" fmla="*/ 7788067 w 7788067"/>
              <a:gd name="connsiteY3" fmla="*/ 3898091 h 3898091"/>
              <a:gd name="connsiteX4" fmla="*/ 0 w 7788067"/>
              <a:gd name="connsiteY4" fmla="*/ 3898091 h 3898091"/>
              <a:gd name="connsiteX5" fmla="*/ 0 w 7788067"/>
              <a:gd name="connsiteY5" fmla="*/ 0 h 3898091"/>
              <a:gd name="connsiteX0" fmla="*/ 0 w 7788067"/>
              <a:gd name="connsiteY0" fmla="*/ 0 h 3898091"/>
              <a:gd name="connsiteX1" fmla="*/ 620994 w 7788067"/>
              <a:gd name="connsiteY1" fmla="*/ 438684 h 3898091"/>
              <a:gd name="connsiteX2" fmla="*/ 7788067 w 7788067"/>
              <a:gd name="connsiteY2" fmla="*/ 0 h 3898091"/>
              <a:gd name="connsiteX3" fmla="*/ 7788067 w 7788067"/>
              <a:gd name="connsiteY3" fmla="*/ 3898091 h 3898091"/>
              <a:gd name="connsiteX4" fmla="*/ 0 w 7788067"/>
              <a:gd name="connsiteY4" fmla="*/ 3898091 h 3898091"/>
              <a:gd name="connsiteX5" fmla="*/ 0 w 7788067"/>
              <a:gd name="connsiteY5" fmla="*/ 0 h 3898091"/>
              <a:gd name="connsiteX0" fmla="*/ 0 w 7788067"/>
              <a:gd name="connsiteY0" fmla="*/ 0 h 3898091"/>
              <a:gd name="connsiteX1" fmla="*/ 635237 w 7788067"/>
              <a:gd name="connsiteY1" fmla="*/ 450079 h 3898091"/>
              <a:gd name="connsiteX2" fmla="*/ 7788067 w 7788067"/>
              <a:gd name="connsiteY2" fmla="*/ 0 h 3898091"/>
              <a:gd name="connsiteX3" fmla="*/ 7788067 w 7788067"/>
              <a:gd name="connsiteY3" fmla="*/ 3898091 h 3898091"/>
              <a:gd name="connsiteX4" fmla="*/ 0 w 7788067"/>
              <a:gd name="connsiteY4" fmla="*/ 3898091 h 3898091"/>
              <a:gd name="connsiteX5" fmla="*/ 0 w 7788067"/>
              <a:gd name="connsiteY5" fmla="*/ 0 h 3898091"/>
              <a:gd name="connsiteX0" fmla="*/ 0 w 7788067"/>
              <a:gd name="connsiteY0" fmla="*/ 0 h 3898091"/>
              <a:gd name="connsiteX1" fmla="*/ 635237 w 7788067"/>
              <a:gd name="connsiteY1" fmla="*/ 450079 h 3898091"/>
              <a:gd name="connsiteX2" fmla="*/ 7788067 w 7788067"/>
              <a:gd name="connsiteY2" fmla="*/ 0 h 3898091"/>
              <a:gd name="connsiteX3" fmla="*/ 7788067 w 7788067"/>
              <a:gd name="connsiteY3" fmla="*/ 3898091 h 3898091"/>
              <a:gd name="connsiteX4" fmla="*/ 0 w 7788067"/>
              <a:gd name="connsiteY4" fmla="*/ 3898091 h 3898091"/>
              <a:gd name="connsiteX5" fmla="*/ 0 w 7788067"/>
              <a:gd name="connsiteY5" fmla="*/ 0 h 3898091"/>
              <a:gd name="connsiteX0" fmla="*/ 0 w 7788067"/>
              <a:gd name="connsiteY0" fmla="*/ 0 h 3898091"/>
              <a:gd name="connsiteX1" fmla="*/ 635237 w 7788067"/>
              <a:gd name="connsiteY1" fmla="*/ 450079 h 3898091"/>
              <a:gd name="connsiteX2" fmla="*/ 7788067 w 7788067"/>
              <a:gd name="connsiteY2" fmla="*/ 0 h 3898091"/>
              <a:gd name="connsiteX3" fmla="*/ 7788067 w 7788067"/>
              <a:gd name="connsiteY3" fmla="*/ 3898091 h 3898091"/>
              <a:gd name="connsiteX4" fmla="*/ 0 w 7788067"/>
              <a:gd name="connsiteY4" fmla="*/ 3898091 h 3898091"/>
              <a:gd name="connsiteX5" fmla="*/ 0 w 7788067"/>
              <a:gd name="connsiteY5" fmla="*/ 0 h 3898091"/>
              <a:gd name="connsiteX0" fmla="*/ 0 w 7788067"/>
              <a:gd name="connsiteY0" fmla="*/ 182261 h 4080352"/>
              <a:gd name="connsiteX1" fmla="*/ 635237 w 7788067"/>
              <a:gd name="connsiteY1" fmla="*/ 632340 h 4080352"/>
              <a:gd name="connsiteX2" fmla="*/ 1804989 w 7788067"/>
              <a:gd name="connsiteY2" fmla="*/ 639906 h 4080352"/>
              <a:gd name="connsiteX3" fmla="*/ 7788067 w 7788067"/>
              <a:gd name="connsiteY3" fmla="*/ 182261 h 4080352"/>
              <a:gd name="connsiteX4" fmla="*/ 7788067 w 7788067"/>
              <a:gd name="connsiteY4" fmla="*/ 4080352 h 4080352"/>
              <a:gd name="connsiteX5" fmla="*/ 0 w 7788067"/>
              <a:gd name="connsiteY5" fmla="*/ 4080352 h 4080352"/>
              <a:gd name="connsiteX6" fmla="*/ 0 w 7788067"/>
              <a:gd name="connsiteY6" fmla="*/ 182261 h 4080352"/>
              <a:gd name="connsiteX0" fmla="*/ 0 w 7788067"/>
              <a:gd name="connsiteY0" fmla="*/ 155932 h 4054023"/>
              <a:gd name="connsiteX1" fmla="*/ 635237 w 7788067"/>
              <a:gd name="connsiteY1" fmla="*/ 606011 h 4054023"/>
              <a:gd name="connsiteX2" fmla="*/ 1885952 w 7788067"/>
              <a:gd name="connsiteY2" fmla="*/ 844558 h 4054023"/>
              <a:gd name="connsiteX3" fmla="*/ 7788067 w 7788067"/>
              <a:gd name="connsiteY3" fmla="*/ 155932 h 4054023"/>
              <a:gd name="connsiteX4" fmla="*/ 7788067 w 7788067"/>
              <a:gd name="connsiteY4" fmla="*/ 4054023 h 4054023"/>
              <a:gd name="connsiteX5" fmla="*/ 0 w 7788067"/>
              <a:gd name="connsiteY5" fmla="*/ 4054023 h 4054023"/>
              <a:gd name="connsiteX6" fmla="*/ 0 w 7788067"/>
              <a:gd name="connsiteY6" fmla="*/ 155932 h 4054023"/>
              <a:gd name="connsiteX0" fmla="*/ 0 w 7788067"/>
              <a:gd name="connsiteY0" fmla="*/ 155932 h 4054023"/>
              <a:gd name="connsiteX1" fmla="*/ 635237 w 7788067"/>
              <a:gd name="connsiteY1" fmla="*/ 606011 h 4054023"/>
              <a:gd name="connsiteX2" fmla="*/ 1885952 w 7788067"/>
              <a:gd name="connsiteY2" fmla="*/ 844558 h 4054023"/>
              <a:gd name="connsiteX3" fmla="*/ 7788067 w 7788067"/>
              <a:gd name="connsiteY3" fmla="*/ 155932 h 4054023"/>
              <a:gd name="connsiteX4" fmla="*/ 7788067 w 7788067"/>
              <a:gd name="connsiteY4" fmla="*/ 4054023 h 4054023"/>
              <a:gd name="connsiteX5" fmla="*/ 0 w 7788067"/>
              <a:gd name="connsiteY5" fmla="*/ 4054023 h 4054023"/>
              <a:gd name="connsiteX6" fmla="*/ 0 w 7788067"/>
              <a:gd name="connsiteY6" fmla="*/ 155932 h 4054023"/>
              <a:gd name="connsiteX0" fmla="*/ 0 w 7788067"/>
              <a:gd name="connsiteY0" fmla="*/ 189681 h 4087772"/>
              <a:gd name="connsiteX1" fmla="*/ 635237 w 7788067"/>
              <a:gd name="connsiteY1" fmla="*/ 639760 h 4087772"/>
              <a:gd name="connsiteX2" fmla="*/ 1885952 w 7788067"/>
              <a:gd name="connsiteY2" fmla="*/ 878307 h 4087772"/>
              <a:gd name="connsiteX3" fmla="*/ 3278982 w 7788067"/>
              <a:gd name="connsiteY3" fmla="*/ 635420 h 4087772"/>
              <a:gd name="connsiteX4" fmla="*/ 7788067 w 7788067"/>
              <a:gd name="connsiteY4" fmla="*/ 189681 h 4087772"/>
              <a:gd name="connsiteX5" fmla="*/ 7788067 w 7788067"/>
              <a:gd name="connsiteY5" fmla="*/ 4087772 h 4087772"/>
              <a:gd name="connsiteX6" fmla="*/ 0 w 7788067"/>
              <a:gd name="connsiteY6" fmla="*/ 4087772 h 4087772"/>
              <a:gd name="connsiteX7" fmla="*/ 0 w 7788067"/>
              <a:gd name="connsiteY7" fmla="*/ 189681 h 4087772"/>
              <a:gd name="connsiteX0" fmla="*/ 0 w 7788067"/>
              <a:gd name="connsiteY0" fmla="*/ 162087 h 4060178"/>
              <a:gd name="connsiteX1" fmla="*/ 635237 w 7788067"/>
              <a:gd name="connsiteY1" fmla="*/ 612166 h 4060178"/>
              <a:gd name="connsiteX2" fmla="*/ 1885952 w 7788067"/>
              <a:gd name="connsiteY2" fmla="*/ 850713 h 4060178"/>
              <a:gd name="connsiteX3" fmla="*/ 3338513 w 7788067"/>
              <a:gd name="connsiteY3" fmla="*/ 834044 h 4060178"/>
              <a:gd name="connsiteX4" fmla="*/ 7788067 w 7788067"/>
              <a:gd name="connsiteY4" fmla="*/ 162087 h 4060178"/>
              <a:gd name="connsiteX5" fmla="*/ 7788067 w 7788067"/>
              <a:gd name="connsiteY5" fmla="*/ 4060178 h 4060178"/>
              <a:gd name="connsiteX6" fmla="*/ 0 w 7788067"/>
              <a:gd name="connsiteY6" fmla="*/ 4060178 h 4060178"/>
              <a:gd name="connsiteX7" fmla="*/ 0 w 7788067"/>
              <a:gd name="connsiteY7" fmla="*/ 162087 h 4060178"/>
              <a:gd name="connsiteX0" fmla="*/ 0 w 7788067"/>
              <a:gd name="connsiteY0" fmla="*/ 162087 h 4060178"/>
              <a:gd name="connsiteX1" fmla="*/ 635237 w 7788067"/>
              <a:gd name="connsiteY1" fmla="*/ 612166 h 4060178"/>
              <a:gd name="connsiteX2" fmla="*/ 1885952 w 7788067"/>
              <a:gd name="connsiteY2" fmla="*/ 850713 h 4060178"/>
              <a:gd name="connsiteX3" fmla="*/ 3338513 w 7788067"/>
              <a:gd name="connsiteY3" fmla="*/ 834044 h 4060178"/>
              <a:gd name="connsiteX4" fmla="*/ 7788067 w 7788067"/>
              <a:gd name="connsiteY4" fmla="*/ 162087 h 4060178"/>
              <a:gd name="connsiteX5" fmla="*/ 7788067 w 7788067"/>
              <a:gd name="connsiteY5" fmla="*/ 4060178 h 4060178"/>
              <a:gd name="connsiteX6" fmla="*/ 0 w 7788067"/>
              <a:gd name="connsiteY6" fmla="*/ 4060178 h 4060178"/>
              <a:gd name="connsiteX7" fmla="*/ 0 w 7788067"/>
              <a:gd name="connsiteY7" fmla="*/ 162087 h 4060178"/>
              <a:gd name="connsiteX0" fmla="*/ 0 w 7788067"/>
              <a:gd name="connsiteY0" fmla="*/ 162087 h 4060178"/>
              <a:gd name="connsiteX1" fmla="*/ 635237 w 7788067"/>
              <a:gd name="connsiteY1" fmla="*/ 612166 h 4060178"/>
              <a:gd name="connsiteX2" fmla="*/ 1885952 w 7788067"/>
              <a:gd name="connsiteY2" fmla="*/ 850713 h 4060178"/>
              <a:gd name="connsiteX3" fmla="*/ 3338513 w 7788067"/>
              <a:gd name="connsiteY3" fmla="*/ 834044 h 4060178"/>
              <a:gd name="connsiteX4" fmla="*/ 7788067 w 7788067"/>
              <a:gd name="connsiteY4" fmla="*/ 162087 h 4060178"/>
              <a:gd name="connsiteX5" fmla="*/ 7788067 w 7788067"/>
              <a:gd name="connsiteY5" fmla="*/ 4060178 h 4060178"/>
              <a:gd name="connsiteX6" fmla="*/ 0 w 7788067"/>
              <a:gd name="connsiteY6" fmla="*/ 4060178 h 4060178"/>
              <a:gd name="connsiteX7" fmla="*/ 0 w 7788067"/>
              <a:gd name="connsiteY7" fmla="*/ 162087 h 4060178"/>
              <a:gd name="connsiteX0" fmla="*/ 0 w 7788067"/>
              <a:gd name="connsiteY0" fmla="*/ 162087 h 4060178"/>
              <a:gd name="connsiteX1" fmla="*/ 635237 w 7788067"/>
              <a:gd name="connsiteY1" fmla="*/ 612166 h 4060178"/>
              <a:gd name="connsiteX2" fmla="*/ 1885952 w 7788067"/>
              <a:gd name="connsiteY2" fmla="*/ 850713 h 4060178"/>
              <a:gd name="connsiteX3" fmla="*/ 3338513 w 7788067"/>
              <a:gd name="connsiteY3" fmla="*/ 834044 h 4060178"/>
              <a:gd name="connsiteX4" fmla="*/ 7788067 w 7788067"/>
              <a:gd name="connsiteY4" fmla="*/ 162087 h 4060178"/>
              <a:gd name="connsiteX5" fmla="*/ 7788067 w 7788067"/>
              <a:gd name="connsiteY5" fmla="*/ 4060178 h 4060178"/>
              <a:gd name="connsiteX6" fmla="*/ 0 w 7788067"/>
              <a:gd name="connsiteY6" fmla="*/ 4060178 h 4060178"/>
              <a:gd name="connsiteX7" fmla="*/ 0 w 7788067"/>
              <a:gd name="connsiteY7" fmla="*/ 162087 h 4060178"/>
              <a:gd name="connsiteX0" fmla="*/ 0 w 7788067"/>
              <a:gd name="connsiteY0" fmla="*/ 162087 h 4060178"/>
              <a:gd name="connsiteX1" fmla="*/ 635237 w 7788067"/>
              <a:gd name="connsiteY1" fmla="*/ 612166 h 4060178"/>
              <a:gd name="connsiteX2" fmla="*/ 1885952 w 7788067"/>
              <a:gd name="connsiteY2" fmla="*/ 850713 h 4060178"/>
              <a:gd name="connsiteX3" fmla="*/ 3338513 w 7788067"/>
              <a:gd name="connsiteY3" fmla="*/ 834044 h 4060178"/>
              <a:gd name="connsiteX4" fmla="*/ 7788067 w 7788067"/>
              <a:gd name="connsiteY4" fmla="*/ 162087 h 4060178"/>
              <a:gd name="connsiteX5" fmla="*/ 7788067 w 7788067"/>
              <a:gd name="connsiteY5" fmla="*/ 4060178 h 4060178"/>
              <a:gd name="connsiteX6" fmla="*/ 0 w 7788067"/>
              <a:gd name="connsiteY6" fmla="*/ 4060178 h 4060178"/>
              <a:gd name="connsiteX7" fmla="*/ 0 w 7788067"/>
              <a:gd name="connsiteY7" fmla="*/ 162087 h 4060178"/>
              <a:gd name="connsiteX0" fmla="*/ 0 w 7788067"/>
              <a:gd name="connsiteY0" fmla="*/ 162087 h 4060178"/>
              <a:gd name="connsiteX1" fmla="*/ 635237 w 7788067"/>
              <a:gd name="connsiteY1" fmla="*/ 612166 h 4060178"/>
              <a:gd name="connsiteX2" fmla="*/ 1885952 w 7788067"/>
              <a:gd name="connsiteY2" fmla="*/ 850713 h 4060178"/>
              <a:gd name="connsiteX3" fmla="*/ 3338513 w 7788067"/>
              <a:gd name="connsiteY3" fmla="*/ 834044 h 4060178"/>
              <a:gd name="connsiteX4" fmla="*/ 7788067 w 7788067"/>
              <a:gd name="connsiteY4" fmla="*/ 162087 h 4060178"/>
              <a:gd name="connsiteX5" fmla="*/ 7788067 w 7788067"/>
              <a:gd name="connsiteY5" fmla="*/ 4060178 h 4060178"/>
              <a:gd name="connsiteX6" fmla="*/ 0 w 7788067"/>
              <a:gd name="connsiteY6" fmla="*/ 4060178 h 4060178"/>
              <a:gd name="connsiteX7" fmla="*/ 0 w 7788067"/>
              <a:gd name="connsiteY7" fmla="*/ 162087 h 4060178"/>
              <a:gd name="connsiteX0" fmla="*/ 0 w 7788067"/>
              <a:gd name="connsiteY0" fmla="*/ 162087 h 4060178"/>
              <a:gd name="connsiteX1" fmla="*/ 635237 w 7788067"/>
              <a:gd name="connsiteY1" fmla="*/ 612166 h 4060178"/>
              <a:gd name="connsiteX2" fmla="*/ 1885952 w 7788067"/>
              <a:gd name="connsiteY2" fmla="*/ 850713 h 4060178"/>
              <a:gd name="connsiteX3" fmla="*/ 3338513 w 7788067"/>
              <a:gd name="connsiteY3" fmla="*/ 834044 h 4060178"/>
              <a:gd name="connsiteX4" fmla="*/ 7788067 w 7788067"/>
              <a:gd name="connsiteY4" fmla="*/ 162087 h 4060178"/>
              <a:gd name="connsiteX5" fmla="*/ 7788067 w 7788067"/>
              <a:gd name="connsiteY5" fmla="*/ 4060178 h 4060178"/>
              <a:gd name="connsiteX6" fmla="*/ 0 w 7788067"/>
              <a:gd name="connsiteY6" fmla="*/ 4060178 h 4060178"/>
              <a:gd name="connsiteX7" fmla="*/ 0 w 7788067"/>
              <a:gd name="connsiteY7" fmla="*/ 162087 h 4060178"/>
              <a:gd name="connsiteX0" fmla="*/ 0 w 7788067"/>
              <a:gd name="connsiteY0" fmla="*/ 202873 h 4100964"/>
              <a:gd name="connsiteX1" fmla="*/ 635237 w 7788067"/>
              <a:gd name="connsiteY1" fmla="*/ 652952 h 4100964"/>
              <a:gd name="connsiteX2" fmla="*/ 1885952 w 7788067"/>
              <a:gd name="connsiteY2" fmla="*/ 891499 h 4100964"/>
              <a:gd name="connsiteX3" fmla="*/ 3338513 w 7788067"/>
              <a:gd name="connsiteY3" fmla="*/ 874830 h 4100964"/>
              <a:gd name="connsiteX4" fmla="*/ 4531520 w 7788067"/>
              <a:gd name="connsiteY4" fmla="*/ 586699 h 4100964"/>
              <a:gd name="connsiteX5" fmla="*/ 7788067 w 7788067"/>
              <a:gd name="connsiteY5" fmla="*/ 202873 h 4100964"/>
              <a:gd name="connsiteX6" fmla="*/ 7788067 w 7788067"/>
              <a:gd name="connsiteY6" fmla="*/ 4100964 h 4100964"/>
              <a:gd name="connsiteX7" fmla="*/ 0 w 7788067"/>
              <a:gd name="connsiteY7" fmla="*/ 4100964 h 4100964"/>
              <a:gd name="connsiteX8" fmla="*/ 0 w 7788067"/>
              <a:gd name="connsiteY8" fmla="*/ 202873 h 4100964"/>
              <a:gd name="connsiteX0" fmla="*/ 0 w 7788067"/>
              <a:gd name="connsiteY0" fmla="*/ 175071 h 4073162"/>
              <a:gd name="connsiteX1" fmla="*/ 635237 w 7788067"/>
              <a:gd name="connsiteY1" fmla="*/ 625150 h 4073162"/>
              <a:gd name="connsiteX2" fmla="*/ 1885952 w 7788067"/>
              <a:gd name="connsiteY2" fmla="*/ 863697 h 4073162"/>
              <a:gd name="connsiteX3" fmla="*/ 3338513 w 7788067"/>
              <a:gd name="connsiteY3" fmla="*/ 847028 h 4073162"/>
              <a:gd name="connsiteX4" fmla="*/ 4781552 w 7788067"/>
              <a:gd name="connsiteY4" fmla="*/ 763685 h 4073162"/>
              <a:gd name="connsiteX5" fmla="*/ 7788067 w 7788067"/>
              <a:gd name="connsiteY5" fmla="*/ 175071 h 4073162"/>
              <a:gd name="connsiteX6" fmla="*/ 7788067 w 7788067"/>
              <a:gd name="connsiteY6" fmla="*/ 4073162 h 4073162"/>
              <a:gd name="connsiteX7" fmla="*/ 0 w 7788067"/>
              <a:gd name="connsiteY7" fmla="*/ 4073162 h 4073162"/>
              <a:gd name="connsiteX8" fmla="*/ 0 w 7788067"/>
              <a:gd name="connsiteY8" fmla="*/ 175071 h 4073162"/>
              <a:gd name="connsiteX0" fmla="*/ 0 w 7788067"/>
              <a:gd name="connsiteY0" fmla="*/ 175071 h 4073162"/>
              <a:gd name="connsiteX1" fmla="*/ 635237 w 7788067"/>
              <a:gd name="connsiteY1" fmla="*/ 625150 h 4073162"/>
              <a:gd name="connsiteX2" fmla="*/ 1885952 w 7788067"/>
              <a:gd name="connsiteY2" fmla="*/ 863697 h 4073162"/>
              <a:gd name="connsiteX3" fmla="*/ 3338513 w 7788067"/>
              <a:gd name="connsiteY3" fmla="*/ 847028 h 4073162"/>
              <a:gd name="connsiteX4" fmla="*/ 4781552 w 7788067"/>
              <a:gd name="connsiteY4" fmla="*/ 763685 h 4073162"/>
              <a:gd name="connsiteX5" fmla="*/ 7788067 w 7788067"/>
              <a:gd name="connsiteY5" fmla="*/ 175071 h 4073162"/>
              <a:gd name="connsiteX6" fmla="*/ 7788067 w 7788067"/>
              <a:gd name="connsiteY6" fmla="*/ 4073162 h 4073162"/>
              <a:gd name="connsiteX7" fmla="*/ 0 w 7788067"/>
              <a:gd name="connsiteY7" fmla="*/ 4073162 h 4073162"/>
              <a:gd name="connsiteX8" fmla="*/ 0 w 7788067"/>
              <a:gd name="connsiteY8" fmla="*/ 175071 h 4073162"/>
              <a:gd name="connsiteX0" fmla="*/ 0 w 7788067"/>
              <a:gd name="connsiteY0" fmla="*/ 175071 h 4073162"/>
              <a:gd name="connsiteX1" fmla="*/ 635237 w 7788067"/>
              <a:gd name="connsiteY1" fmla="*/ 625150 h 4073162"/>
              <a:gd name="connsiteX2" fmla="*/ 1885952 w 7788067"/>
              <a:gd name="connsiteY2" fmla="*/ 863697 h 4073162"/>
              <a:gd name="connsiteX3" fmla="*/ 3338513 w 7788067"/>
              <a:gd name="connsiteY3" fmla="*/ 847028 h 4073162"/>
              <a:gd name="connsiteX4" fmla="*/ 4781552 w 7788067"/>
              <a:gd name="connsiteY4" fmla="*/ 763685 h 4073162"/>
              <a:gd name="connsiteX5" fmla="*/ 7788067 w 7788067"/>
              <a:gd name="connsiteY5" fmla="*/ 175071 h 4073162"/>
              <a:gd name="connsiteX6" fmla="*/ 7788067 w 7788067"/>
              <a:gd name="connsiteY6" fmla="*/ 4073162 h 4073162"/>
              <a:gd name="connsiteX7" fmla="*/ 0 w 7788067"/>
              <a:gd name="connsiteY7" fmla="*/ 4073162 h 4073162"/>
              <a:gd name="connsiteX8" fmla="*/ 0 w 7788067"/>
              <a:gd name="connsiteY8" fmla="*/ 175071 h 4073162"/>
              <a:gd name="connsiteX0" fmla="*/ 0 w 7788067"/>
              <a:gd name="connsiteY0" fmla="*/ 175071 h 4073162"/>
              <a:gd name="connsiteX1" fmla="*/ 635237 w 7788067"/>
              <a:gd name="connsiteY1" fmla="*/ 625150 h 4073162"/>
              <a:gd name="connsiteX2" fmla="*/ 1885952 w 7788067"/>
              <a:gd name="connsiteY2" fmla="*/ 863697 h 4073162"/>
              <a:gd name="connsiteX3" fmla="*/ 3338513 w 7788067"/>
              <a:gd name="connsiteY3" fmla="*/ 847028 h 4073162"/>
              <a:gd name="connsiteX4" fmla="*/ 4781552 w 7788067"/>
              <a:gd name="connsiteY4" fmla="*/ 763685 h 4073162"/>
              <a:gd name="connsiteX5" fmla="*/ 7788067 w 7788067"/>
              <a:gd name="connsiteY5" fmla="*/ 175071 h 4073162"/>
              <a:gd name="connsiteX6" fmla="*/ 7788067 w 7788067"/>
              <a:gd name="connsiteY6" fmla="*/ 4073162 h 4073162"/>
              <a:gd name="connsiteX7" fmla="*/ 0 w 7788067"/>
              <a:gd name="connsiteY7" fmla="*/ 4073162 h 4073162"/>
              <a:gd name="connsiteX8" fmla="*/ 0 w 7788067"/>
              <a:gd name="connsiteY8" fmla="*/ 175071 h 4073162"/>
              <a:gd name="connsiteX0" fmla="*/ 0 w 7788067"/>
              <a:gd name="connsiteY0" fmla="*/ 289790 h 4187881"/>
              <a:gd name="connsiteX1" fmla="*/ 635237 w 7788067"/>
              <a:gd name="connsiteY1" fmla="*/ 739869 h 4187881"/>
              <a:gd name="connsiteX2" fmla="*/ 1885952 w 7788067"/>
              <a:gd name="connsiteY2" fmla="*/ 978416 h 4187881"/>
              <a:gd name="connsiteX3" fmla="*/ 3338513 w 7788067"/>
              <a:gd name="connsiteY3" fmla="*/ 961747 h 4187881"/>
              <a:gd name="connsiteX4" fmla="*/ 4781552 w 7788067"/>
              <a:gd name="connsiteY4" fmla="*/ 878404 h 4187881"/>
              <a:gd name="connsiteX5" fmla="*/ 6279357 w 7788067"/>
              <a:gd name="connsiteY5" fmla="*/ 352148 h 4187881"/>
              <a:gd name="connsiteX6" fmla="*/ 7788067 w 7788067"/>
              <a:gd name="connsiteY6" fmla="*/ 289790 h 4187881"/>
              <a:gd name="connsiteX7" fmla="*/ 7788067 w 7788067"/>
              <a:gd name="connsiteY7" fmla="*/ 4187881 h 4187881"/>
              <a:gd name="connsiteX8" fmla="*/ 0 w 7788067"/>
              <a:gd name="connsiteY8" fmla="*/ 4187881 h 4187881"/>
              <a:gd name="connsiteX9" fmla="*/ 0 w 7788067"/>
              <a:gd name="connsiteY9" fmla="*/ 289790 h 4187881"/>
              <a:gd name="connsiteX0" fmla="*/ 0 w 7788067"/>
              <a:gd name="connsiteY0" fmla="*/ 171293 h 4069384"/>
              <a:gd name="connsiteX1" fmla="*/ 635237 w 7788067"/>
              <a:gd name="connsiteY1" fmla="*/ 621372 h 4069384"/>
              <a:gd name="connsiteX2" fmla="*/ 1885952 w 7788067"/>
              <a:gd name="connsiteY2" fmla="*/ 859919 h 4069384"/>
              <a:gd name="connsiteX3" fmla="*/ 3338513 w 7788067"/>
              <a:gd name="connsiteY3" fmla="*/ 843250 h 4069384"/>
              <a:gd name="connsiteX4" fmla="*/ 4781552 w 7788067"/>
              <a:gd name="connsiteY4" fmla="*/ 759907 h 4069384"/>
              <a:gd name="connsiteX5" fmla="*/ 6281738 w 7788067"/>
              <a:gd name="connsiteY5" fmla="*/ 978982 h 4069384"/>
              <a:gd name="connsiteX6" fmla="*/ 7788067 w 7788067"/>
              <a:gd name="connsiteY6" fmla="*/ 171293 h 4069384"/>
              <a:gd name="connsiteX7" fmla="*/ 7788067 w 7788067"/>
              <a:gd name="connsiteY7" fmla="*/ 4069384 h 4069384"/>
              <a:gd name="connsiteX8" fmla="*/ 0 w 7788067"/>
              <a:gd name="connsiteY8" fmla="*/ 4069384 h 4069384"/>
              <a:gd name="connsiteX9" fmla="*/ 0 w 7788067"/>
              <a:gd name="connsiteY9" fmla="*/ 171293 h 4069384"/>
              <a:gd name="connsiteX0" fmla="*/ 0 w 7788067"/>
              <a:gd name="connsiteY0" fmla="*/ 171293 h 4069384"/>
              <a:gd name="connsiteX1" fmla="*/ 635237 w 7788067"/>
              <a:gd name="connsiteY1" fmla="*/ 621372 h 4069384"/>
              <a:gd name="connsiteX2" fmla="*/ 1885952 w 7788067"/>
              <a:gd name="connsiteY2" fmla="*/ 859919 h 4069384"/>
              <a:gd name="connsiteX3" fmla="*/ 3338513 w 7788067"/>
              <a:gd name="connsiteY3" fmla="*/ 843250 h 4069384"/>
              <a:gd name="connsiteX4" fmla="*/ 4781552 w 7788067"/>
              <a:gd name="connsiteY4" fmla="*/ 759907 h 4069384"/>
              <a:gd name="connsiteX5" fmla="*/ 6281738 w 7788067"/>
              <a:gd name="connsiteY5" fmla="*/ 978982 h 4069384"/>
              <a:gd name="connsiteX6" fmla="*/ 7788067 w 7788067"/>
              <a:gd name="connsiteY6" fmla="*/ 171293 h 4069384"/>
              <a:gd name="connsiteX7" fmla="*/ 7788067 w 7788067"/>
              <a:gd name="connsiteY7" fmla="*/ 4069384 h 4069384"/>
              <a:gd name="connsiteX8" fmla="*/ 0 w 7788067"/>
              <a:gd name="connsiteY8" fmla="*/ 4069384 h 4069384"/>
              <a:gd name="connsiteX9" fmla="*/ 0 w 7788067"/>
              <a:gd name="connsiteY9" fmla="*/ 171293 h 4069384"/>
              <a:gd name="connsiteX0" fmla="*/ 0 w 7788067"/>
              <a:gd name="connsiteY0" fmla="*/ 171293 h 4069384"/>
              <a:gd name="connsiteX1" fmla="*/ 635237 w 7788067"/>
              <a:gd name="connsiteY1" fmla="*/ 621372 h 4069384"/>
              <a:gd name="connsiteX2" fmla="*/ 1885952 w 7788067"/>
              <a:gd name="connsiteY2" fmla="*/ 859919 h 4069384"/>
              <a:gd name="connsiteX3" fmla="*/ 3338513 w 7788067"/>
              <a:gd name="connsiteY3" fmla="*/ 843250 h 4069384"/>
              <a:gd name="connsiteX4" fmla="*/ 4781552 w 7788067"/>
              <a:gd name="connsiteY4" fmla="*/ 759907 h 4069384"/>
              <a:gd name="connsiteX5" fmla="*/ 6281738 w 7788067"/>
              <a:gd name="connsiteY5" fmla="*/ 978982 h 4069384"/>
              <a:gd name="connsiteX6" fmla="*/ 7788067 w 7788067"/>
              <a:gd name="connsiteY6" fmla="*/ 171293 h 4069384"/>
              <a:gd name="connsiteX7" fmla="*/ 7788067 w 7788067"/>
              <a:gd name="connsiteY7" fmla="*/ 4069384 h 4069384"/>
              <a:gd name="connsiteX8" fmla="*/ 0 w 7788067"/>
              <a:gd name="connsiteY8" fmla="*/ 4069384 h 4069384"/>
              <a:gd name="connsiteX9" fmla="*/ 0 w 7788067"/>
              <a:gd name="connsiteY9" fmla="*/ 171293 h 4069384"/>
              <a:gd name="connsiteX0" fmla="*/ 0 w 7788067"/>
              <a:gd name="connsiteY0" fmla="*/ 171293 h 4069384"/>
              <a:gd name="connsiteX1" fmla="*/ 635237 w 7788067"/>
              <a:gd name="connsiteY1" fmla="*/ 621372 h 4069384"/>
              <a:gd name="connsiteX2" fmla="*/ 1885952 w 7788067"/>
              <a:gd name="connsiteY2" fmla="*/ 859919 h 4069384"/>
              <a:gd name="connsiteX3" fmla="*/ 3338513 w 7788067"/>
              <a:gd name="connsiteY3" fmla="*/ 843250 h 4069384"/>
              <a:gd name="connsiteX4" fmla="*/ 4781552 w 7788067"/>
              <a:gd name="connsiteY4" fmla="*/ 759907 h 4069384"/>
              <a:gd name="connsiteX5" fmla="*/ 6288882 w 7788067"/>
              <a:gd name="connsiteY5" fmla="*/ 978982 h 4069384"/>
              <a:gd name="connsiteX6" fmla="*/ 7788067 w 7788067"/>
              <a:gd name="connsiteY6" fmla="*/ 171293 h 4069384"/>
              <a:gd name="connsiteX7" fmla="*/ 7788067 w 7788067"/>
              <a:gd name="connsiteY7" fmla="*/ 4069384 h 4069384"/>
              <a:gd name="connsiteX8" fmla="*/ 0 w 7788067"/>
              <a:gd name="connsiteY8" fmla="*/ 4069384 h 4069384"/>
              <a:gd name="connsiteX9" fmla="*/ 0 w 7788067"/>
              <a:gd name="connsiteY9" fmla="*/ 171293 h 4069384"/>
              <a:gd name="connsiteX0" fmla="*/ 0 w 7788067"/>
              <a:gd name="connsiteY0" fmla="*/ 171293 h 4069384"/>
              <a:gd name="connsiteX1" fmla="*/ 635237 w 7788067"/>
              <a:gd name="connsiteY1" fmla="*/ 621372 h 4069384"/>
              <a:gd name="connsiteX2" fmla="*/ 1885952 w 7788067"/>
              <a:gd name="connsiteY2" fmla="*/ 859919 h 4069384"/>
              <a:gd name="connsiteX3" fmla="*/ 3338513 w 7788067"/>
              <a:gd name="connsiteY3" fmla="*/ 843250 h 4069384"/>
              <a:gd name="connsiteX4" fmla="*/ 4781552 w 7788067"/>
              <a:gd name="connsiteY4" fmla="*/ 759907 h 4069384"/>
              <a:gd name="connsiteX5" fmla="*/ 6288882 w 7788067"/>
              <a:gd name="connsiteY5" fmla="*/ 978982 h 4069384"/>
              <a:gd name="connsiteX6" fmla="*/ 7788067 w 7788067"/>
              <a:gd name="connsiteY6" fmla="*/ 171293 h 4069384"/>
              <a:gd name="connsiteX7" fmla="*/ 7788067 w 7788067"/>
              <a:gd name="connsiteY7" fmla="*/ 4069384 h 4069384"/>
              <a:gd name="connsiteX8" fmla="*/ 0 w 7788067"/>
              <a:gd name="connsiteY8" fmla="*/ 4069384 h 4069384"/>
              <a:gd name="connsiteX9" fmla="*/ 0 w 7788067"/>
              <a:gd name="connsiteY9" fmla="*/ 171293 h 4069384"/>
              <a:gd name="connsiteX0" fmla="*/ 0 w 7788067"/>
              <a:gd name="connsiteY0" fmla="*/ 171293 h 4069384"/>
              <a:gd name="connsiteX1" fmla="*/ 635237 w 7788067"/>
              <a:gd name="connsiteY1" fmla="*/ 621372 h 4069384"/>
              <a:gd name="connsiteX2" fmla="*/ 1885952 w 7788067"/>
              <a:gd name="connsiteY2" fmla="*/ 859919 h 4069384"/>
              <a:gd name="connsiteX3" fmla="*/ 3338513 w 7788067"/>
              <a:gd name="connsiteY3" fmla="*/ 843250 h 4069384"/>
              <a:gd name="connsiteX4" fmla="*/ 4781552 w 7788067"/>
              <a:gd name="connsiteY4" fmla="*/ 759907 h 4069384"/>
              <a:gd name="connsiteX5" fmla="*/ 6288882 w 7788067"/>
              <a:gd name="connsiteY5" fmla="*/ 978982 h 4069384"/>
              <a:gd name="connsiteX6" fmla="*/ 7788067 w 7788067"/>
              <a:gd name="connsiteY6" fmla="*/ 171293 h 4069384"/>
              <a:gd name="connsiteX7" fmla="*/ 7788067 w 7788067"/>
              <a:gd name="connsiteY7" fmla="*/ 4069384 h 4069384"/>
              <a:gd name="connsiteX8" fmla="*/ 0 w 7788067"/>
              <a:gd name="connsiteY8" fmla="*/ 4069384 h 4069384"/>
              <a:gd name="connsiteX9" fmla="*/ 0 w 7788067"/>
              <a:gd name="connsiteY9" fmla="*/ 171293 h 4069384"/>
              <a:gd name="connsiteX0" fmla="*/ 0 w 7788067"/>
              <a:gd name="connsiteY0" fmla="*/ 0 h 3898091"/>
              <a:gd name="connsiteX1" fmla="*/ 635237 w 7788067"/>
              <a:gd name="connsiteY1" fmla="*/ 450079 h 3898091"/>
              <a:gd name="connsiteX2" fmla="*/ 1885952 w 7788067"/>
              <a:gd name="connsiteY2" fmla="*/ 688626 h 3898091"/>
              <a:gd name="connsiteX3" fmla="*/ 3338513 w 7788067"/>
              <a:gd name="connsiteY3" fmla="*/ 671957 h 3898091"/>
              <a:gd name="connsiteX4" fmla="*/ 4781552 w 7788067"/>
              <a:gd name="connsiteY4" fmla="*/ 588614 h 3898091"/>
              <a:gd name="connsiteX5" fmla="*/ 6288882 w 7788067"/>
              <a:gd name="connsiteY5" fmla="*/ 807689 h 3898091"/>
              <a:gd name="connsiteX6" fmla="*/ 7788067 w 7788067"/>
              <a:gd name="connsiteY6" fmla="*/ 2709334 h 3898091"/>
              <a:gd name="connsiteX7" fmla="*/ 7788067 w 7788067"/>
              <a:gd name="connsiteY7" fmla="*/ 3898091 h 3898091"/>
              <a:gd name="connsiteX8" fmla="*/ 0 w 7788067"/>
              <a:gd name="connsiteY8" fmla="*/ 3898091 h 3898091"/>
              <a:gd name="connsiteX9" fmla="*/ 0 w 7788067"/>
              <a:gd name="connsiteY9" fmla="*/ 0 h 3898091"/>
              <a:gd name="connsiteX0" fmla="*/ 0 w 7788067"/>
              <a:gd name="connsiteY0" fmla="*/ 0 h 3898091"/>
              <a:gd name="connsiteX1" fmla="*/ 635237 w 7788067"/>
              <a:gd name="connsiteY1" fmla="*/ 450079 h 3898091"/>
              <a:gd name="connsiteX2" fmla="*/ 1885952 w 7788067"/>
              <a:gd name="connsiteY2" fmla="*/ 688626 h 3898091"/>
              <a:gd name="connsiteX3" fmla="*/ 3338513 w 7788067"/>
              <a:gd name="connsiteY3" fmla="*/ 671957 h 3898091"/>
              <a:gd name="connsiteX4" fmla="*/ 4781552 w 7788067"/>
              <a:gd name="connsiteY4" fmla="*/ 588614 h 3898091"/>
              <a:gd name="connsiteX5" fmla="*/ 6288882 w 7788067"/>
              <a:gd name="connsiteY5" fmla="*/ 807689 h 3898091"/>
              <a:gd name="connsiteX6" fmla="*/ 7788067 w 7788067"/>
              <a:gd name="connsiteY6" fmla="*/ 2803279 h 3898091"/>
              <a:gd name="connsiteX7" fmla="*/ 7788067 w 7788067"/>
              <a:gd name="connsiteY7" fmla="*/ 3898091 h 3898091"/>
              <a:gd name="connsiteX8" fmla="*/ 0 w 7788067"/>
              <a:gd name="connsiteY8" fmla="*/ 3898091 h 3898091"/>
              <a:gd name="connsiteX9" fmla="*/ 0 w 7788067"/>
              <a:gd name="connsiteY9" fmla="*/ 0 h 3898091"/>
              <a:gd name="connsiteX0" fmla="*/ 0 w 7790558"/>
              <a:gd name="connsiteY0" fmla="*/ 0 h 3898091"/>
              <a:gd name="connsiteX1" fmla="*/ 635237 w 7790558"/>
              <a:gd name="connsiteY1" fmla="*/ 450079 h 3898091"/>
              <a:gd name="connsiteX2" fmla="*/ 1885952 w 7790558"/>
              <a:gd name="connsiteY2" fmla="*/ 688626 h 3898091"/>
              <a:gd name="connsiteX3" fmla="*/ 3338513 w 7790558"/>
              <a:gd name="connsiteY3" fmla="*/ 671957 h 3898091"/>
              <a:gd name="connsiteX4" fmla="*/ 4781552 w 7790558"/>
              <a:gd name="connsiteY4" fmla="*/ 588614 h 3898091"/>
              <a:gd name="connsiteX5" fmla="*/ 6288882 w 7790558"/>
              <a:gd name="connsiteY5" fmla="*/ 807689 h 3898091"/>
              <a:gd name="connsiteX6" fmla="*/ 7790558 w 7790558"/>
              <a:gd name="connsiteY6" fmla="*/ 2870551 h 3898091"/>
              <a:gd name="connsiteX7" fmla="*/ 7788067 w 7790558"/>
              <a:gd name="connsiteY7" fmla="*/ 3898091 h 3898091"/>
              <a:gd name="connsiteX8" fmla="*/ 0 w 7790558"/>
              <a:gd name="connsiteY8" fmla="*/ 3898091 h 3898091"/>
              <a:gd name="connsiteX9" fmla="*/ 0 w 7790558"/>
              <a:gd name="connsiteY9" fmla="*/ 0 h 3898091"/>
              <a:gd name="connsiteX0" fmla="*/ 0 w 7788306"/>
              <a:gd name="connsiteY0" fmla="*/ 0 h 3898091"/>
              <a:gd name="connsiteX1" fmla="*/ 635237 w 7788306"/>
              <a:gd name="connsiteY1" fmla="*/ 450079 h 3898091"/>
              <a:gd name="connsiteX2" fmla="*/ 1885952 w 7788306"/>
              <a:gd name="connsiteY2" fmla="*/ 688626 h 3898091"/>
              <a:gd name="connsiteX3" fmla="*/ 3338513 w 7788306"/>
              <a:gd name="connsiteY3" fmla="*/ 671957 h 3898091"/>
              <a:gd name="connsiteX4" fmla="*/ 4781552 w 7788306"/>
              <a:gd name="connsiteY4" fmla="*/ 588614 h 3898091"/>
              <a:gd name="connsiteX5" fmla="*/ 6288882 w 7788306"/>
              <a:gd name="connsiteY5" fmla="*/ 807689 h 3898091"/>
              <a:gd name="connsiteX6" fmla="*/ 7788067 w 7788306"/>
              <a:gd name="connsiteY6" fmla="*/ 2907924 h 3898091"/>
              <a:gd name="connsiteX7" fmla="*/ 7788067 w 7788306"/>
              <a:gd name="connsiteY7" fmla="*/ 3898091 h 3898091"/>
              <a:gd name="connsiteX8" fmla="*/ 0 w 7788306"/>
              <a:gd name="connsiteY8" fmla="*/ 3898091 h 3898091"/>
              <a:gd name="connsiteX9" fmla="*/ 0 w 7788306"/>
              <a:gd name="connsiteY9" fmla="*/ 0 h 3898091"/>
              <a:gd name="connsiteX0" fmla="*/ 0 w 7788306"/>
              <a:gd name="connsiteY0" fmla="*/ 0 h 3898091"/>
              <a:gd name="connsiteX1" fmla="*/ 635237 w 7788306"/>
              <a:gd name="connsiteY1" fmla="*/ 450079 h 3898091"/>
              <a:gd name="connsiteX2" fmla="*/ 1885952 w 7788306"/>
              <a:gd name="connsiteY2" fmla="*/ 688626 h 3898091"/>
              <a:gd name="connsiteX3" fmla="*/ 3338513 w 7788306"/>
              <a:gd name="connsiteY3" fmla="*/ 671957 h 3898091"/>
              <a:gd name="connsiteX4" fmla="*/ 4781552 w 7788306"/>
              <a:gd name="connsiteY4" fmla="*/ 588614 h 3898091"/>
              <a:gd name="connsiteX5" fmla="*/ 6288882 w 7788306"/>
              <a:gd name="connsiteY5" fmla="*/ 807689 h 3898091"/>
              <a:gd name="connsiteX6" fmla="*/ 7150757 w 7788306"/>
              <a:gd name="connsiteY6" fmla="*/ 1612454 h 3898091"/>
              <a:gd name="connsiteX7" fmla="*/ 7788067 w 7788306"/>
              <a:gd name="connsiteY7" fmla="*/ 2907924 h 3898091"/>
              <a:gd name="connsiteX8" fmla="*/ 7788067 w 7788306"/>
              <a:gd name="connsiteY8" fmla="*/ 3898091 h 3898091"/>
              <a:gd name="connsiteX9" fmla="*/ 0 w 7788306"/>
              <a:gd name="connsiteY9" fmla="*/ 3898091 h 3898091"/>
              <a:gd name="connsiteX10" fmla="*/ 0 w 7788306"/>
              <a:gd name="connsiteY10" fmla="*/ 0 h 3898091"/>
              <a:gd name="connsiteX0" fmla="*/ 0 w 7788306"/>
              <a:gd name="connsiteY0" fmla="*/ 0 h 3898091"/>
              <a:gd name="connsiteX1" fmla="*/ 635237 w 7788306"/>
              <a:gd name="connsiteY1" fmla="*/ 450079 h 3898091"/>
              <a:gd name="connsiteX2" fmla="*/ 1885952 w 7788306"/>
              <a:gd name="connsiteY2" fmla="*/ 688626 h 3898091"/>
              <a:gd name="connsiteX3" fmla="*/ 3338513 w 7788306"/>
              <a:gd name="connsiteY3" fmla="*/ 671957 h 3898091"/>
              <a:gd name="connsiteX4" fmla="*/ 4781552 w 7788306"/>
              <a:gd name="connsiteY4" fmla="*/ 588614 h 3898091"/>
              <a:gd name="connsiteX5" fmla="*/ 6288882 w 7788306"/>
              <a:gd name="connsiteY5" fmla="*/ 807689 h 3898091"/>
              <a:gd name="connsiteX6" fmla="*/ 7335132 w 7788306"/>
              <a:gd name="connsiteY6" fmla="*/ 1522758 h 3898091"/>
              <a:gd name="connsiteX7" fmla="*/ 7788067 w 7788306"/>
              <a:gd name="connsiteY7" fmla="*/ 2907924 h 3898091"/>
              <a:gd name="connsiteX8" fmla="*/ 7788067 w 7788306"/>
              <a:gd name="connsiteY8" fmla="*/ 3898091 h 3898091"/>
              <a:gd name="connsiteX9" fmla="*/ 0 w 7788306"/>
              <a:gd name="connsiteY9" fmla="*/ 3898091 h 3898091"/>
              <a:gd name="connsiteX10" fmla="*/ 0 w 7788306"/>
              <a:gd name="connsiteY10" fmla="*/ 0 h 3898091"/>
              <a:gd name="connsiteX0" fmla="*/ 0 w 7788306"/>
              <a:gd name="connsiteY0" fmla="*/ 0 h 3898091"/>
              <a:gd name="connsiteX1" fmla="*/ 635237 w 7788306"/>
              <a:gd name="connsiteY1" fmla="*/ 450079 h 3898091"/>
              <a:gd name="connsiteX2" fmla="*/ 1885952 w 7788306"/>
              <a:gd name="connsiteY2" fmla="*/ 688626 h 3898091"/>
              <a:gd name="connsiteX3" fmla="*/ 3338513 w 7788306"/>
              <a:gd name="connsiteY3" fmla="*/ 671957 h 3898091"/>
              <a:gd name="connsiteX4" fmla="*/ 4781552 w 7788306"/>
              <a:gd name="connsiteY4" fmla="*/ 588614 h 3898091"/>
              <a:gd name="connsiteX5" fmla="*/ 6288882 w 7788306"/>
              <a:gd name="connsiteY5" fmla="*/ 807689 h 3898091"/>
              <a:gd name="connsiteX6" fmla="*/ 7335132 w 7788306"/>
              <a:gd name="connsiteY6" fmla="*/ 1522758 h 3898091"/>
              <a:gd name="connsiteX7" fmla="*/ 7788067 w 7788306"/>
              <a:gd name="connsiteY7" fmla="*/ 2907924 h 3898091"/>
              <a:gd name="connsiteX8" fmla="*/ 7788067 w 7788306"/>
              <a:gd name="connsiteY8" fmla="*/ 3898091 h 3898091"/>
              <a:gd name="connsiteX9" fmla="*/ 0 w 7788306"/>
              <a:gd name="connsiteY9" fmla="*/ 3898091 h 3898091"/>
              <a:gd name="connsiteX10" fmla="*/ 0 w 7788306"/>
              <a:gd name="connsiteY10" fmla="*/ 0 h 3898091"/>
              <a:gd name="connsiteX0" fmla="*/ 0 w 7788306"/>
              <a:gd name="connsiteY0" fmla="*/ 0 h 3898091"/>
              <a:gd name="connsiteX1" fmla="*/ 635237 w 7788306"/>
              <a:gd name="connsiteY1" fmla="*/ 450079 h 3898091"/>
              <a:gd name="connsiteX2" fmla="*/ 1885952 w 7788306"/>
              <a:gd name="connsiteY2" fmla="*/ 688626 h 3898091"/>
              <a:gd name="connsiteX3" fmla="*/ 3338513 w 7788306"/>
              <a:gd name="connsiteY3" fmla="*/ 671957 h 3898091"/>
              <a:gd name="connsiteX4" fmla="*/ 4781552 w 7788306"/>
              <a:gd name="connsiteY4" fmla="*/ 588614 h 3898091"/>
              <a:gd name="connsiteX5" fmla="*/ 6288882 w 7788306"/>
              <a:gd name="connsiteY5" fmla="*/ 807689 h 3898091"/>
              <a:gd name="connsiteX6" fmla="*/ 7335132 w 7788306"/>
              <a:gd name="connsiteY6" fmla="*/ 1522758 h 3898091"/>
              <a:gd name="connsiteX7" fmla="*/ 7788067 w 7788306"/>
              <a:gd name="connsiteY7" fmla="*/ 2907924 h 3898091"/>
              <a:gd name="connsiteX8" fmla="*/ 7788067 w 7788306"/>
              <a:gd name="connsiteY8" fmla="*/ 3898091 h 3898091"/>
              <a:gd name="connsiteX9" fmla="*/ 0 w 7788306"/>
              <a:gd name="connsiteY9" fmla="*/ 3898091 h 3898091"/>
              <a:gd name="connsiteX10" fmla="*/ 0 w 7788306"/>
              <a:gd name="connsiteY10" fmla="*/ 0 h 3898091"/>
              <a:gd name="connsiteX0" fmla="*/ 0 w 7788306"/>
              <a:gd name="connsiteY0" fmla="*/ 0 h 3898091"/>
              <a:gd name="connsiteX1" fmla="*/ 635237 w 7788306"/>
              <a:gd name="connsiteY1" fmla="*/ 450079 h 3898091"/>
              <a:gd name="connsiteX2" fmla="*/ 1885952 w 7788306"/>
              <a:gd name="connsiteY2" fmla="*/ 688626 h 3898091"/>
              <a:gd name="connsiteX3" fmla="*/ 3338513 w 7788306"/>
              <a:gd name="connsiteY3" fmla="*/ 671957 h 3898091"/>
              <a:gd name="connsiteX4" fmla="*/ 4781552 w 7788306"/>
              <a:gd name="connsiteY4" fmla="*/ 588614 h 3898091"/>
              <a:gd name="connsiteX5" fmla="*/ 6288882 w 7788306"/>
              <a:gd name="connsiteY5" fmla="*/ 807689 h 3898091"/>
              <a:gd name="connsiteX6" fmla="*/ 7335132 w 7788306"/>
              <a:gd name="connsiteY6" fmla="*/ 1522758 h 3898091"/>
              <a:gd name="connsiteX7" fmla="*/ 7788067 w 7788306"/>
              <a:gd name="connsiteY7" fmla="*/ 2907924 h 3898091"/>
              <a:gd name="connsiteX8" fmla="*/ 7788067 w 7788306"/>
              <a:gd name="connsiteY8" fmla="*/ 3898091 h 3898091"/>
              <a:gd name="connsiteX9" fmla="*/ 0 w 7788306"/>
              <a:gd name="connsiteY9" fmla="*/ 3898091 h 3898091"/>
              <a:gd name="connsiteX10" fmla="*/ 0 w 7788306"/>
              <a:gd name="connsiteY10" fmla="*/ 0 h 3898091"/>
              <a:gd name="connsiteX0" fmla="*/ 0 w 7788306"/>
              <a:gd name="connsiteY0" fmla="*/ 0 h 3898091"/>
              <a:gd name="connsiteX1" fmla="*/ 635237 w 7788306"/>
              <a:gd name="connsiteY1" fmla="*/ 450079 h 3898091"/>
              <a:gd name="connsiteX2" fmla="*/ 1885952 w 7788306"/>
              <a:gd name="connsiteY2" fmla="*/ 688626 h 3898091"/>
              <a:gd name="connsiteX3" fmla="*/ 3338513 w 7788306"/>
              <a:gd name="connsiteY3" fmla="*/ 671957 h 3898091"/>
              <a:gd name="connsiteX4" fmla="*/ 4781552 w 7788306"/>
              <a:gd name="connsiteY4" fmla="*/ 588614 h 3898091"/>
              <a:gd name="connsiteX5" fmla="*/ 6288882 w 7788306"/>
              <a:gd name="connsiteY5" fmla="*/ 807689 h 3898091"/>
              <a:gd name="connsiteX6" fmla="*/ 7335132 w 7788306"/>
              <a:gd name="connsiteY6" fmla="*/ 1522758 h 3898091"/>
              <a:gd name="connsiteX7" fmla="*/ 7788067 w 7788306"/>
              <a:gd name="connsiteY7" fmla="*/ 2907924 h 3898091"/>
              <a:gd name="connsiteX8" fmla="*/ 7788067 w 7788306"/>
              <a:gd name="connsiteY8" fmla="*/ 3898091 h 3898091"/>
              <a:gd name="connsiteX9" fmla="*/ 0 w 7788306"/>
              <a:gd name="connsiteY9" fmla="*/ 3898091 h 3898091"/>
              <a:gd name="connsiteX10" fmla="*/ 0 w 7788306"/>
              <a:gd name="connsiteY10" fmla="*/ 0 h 3898091"/>
              <a:gd name="connsiteX0" fmla="*/ 0 w 7788306"/>
              <a:gd name="connsiteY0" fmla="*/ 0 h 3898091"/>
              <a:gd name="connsiteX1" fmla="*/ 635237 w 7788306"/>
              <a:gd name="connsiteY1" fmla="*/ 450079 h 3898091"/>
              <a:gd name="connsiteX2" fmla="*/ 1885952 w 7788306"/>
              <a:gd name="connsiteY2" fmla="*/ 688626 h 3898091"/>
              <a:gd name="connsiteX3" fmla="*/ 3338513 w 7788306"/>
              <a:gd name="connsiteY3" fmla="*/ 671957 h 3898091"/>
              <a:gd name="connsiteX4" fmla="*/ 4781552 w 7788306"/>
              <a:gd name="connsiteY4" fmla="*/ 588614 h 3898091"/>
              <a:gd name="connsiteX5" fmla="*/ 6288882 w 7788306"/>
              <a:gd name="connsiteY5" fmla="*/ 807689 h 3898091"/>
              <a:gd name="connsiteX6" fmla="*/ 7335132 w 7788306"/>
              <a:gd name="connsiteY6" fmla="*/ 1522758 h 3898091"/>
              <a:gd name="connsiteX7" fmla="*/ 7788067 w 7788306"/>
              <a:gd name="connsiteY7" fmla="*/ 2907924 h 3898091"/>
              <a:gd name="connsiteX8" fmla="*/ 7788067 w 7788306"/>
              <a:gd name="connsiteY8" fmla="*/ 3898091 h 3898091"/>
              <a:gd name="connsiteX9" fmla="*/ 0 w 7788306"/>
              <a:gd name="connsiteY9" fmla="*/ 3898091 h 3898091"/>
              <a:gd name="connsiteX10" fmla="*/ 0 w 7788306"/>
              <a:gd name="connsiteY10" fmla="*/ 0 h 3898091"/>
              <a:gd name="connsiteX0" fmla="*/ 0 w 7788306"/>
              <a:gd name="connsiteY0" fmla="*/ 0 h 3898091"/>
              <a:gd name="connsiteX1" fmla="*/ 635237 w 7788306"/>
              <a:gd name="connsiteY1" fmla="*/ 450079 h 3898091"/>
              <a:gd name="connsiteX2" fmla="*/ 1885952 w 7788306"/>
              <a:gd name="connsiteY2" fmla="*/ 688626 h 3898091"/>
              <a:gd name="connsiteX3" fmla="*/ 3338513 w 7788306"/>
              <a:gd name="connsiteY3" fmla="*/ 671957 h 3898091"/>
              <a:gd name="connsiteX4" fmla="*/ 4781552 w 7788306"/>
              <a:gd name="connsiteY4" fmla="*/ 588614 h 3898091"/>
              <a:gd name="connsiteX5" fmla="*/ 6288882 w 7788306"/>
              <a:gd name="connsiteY5" fmla="*/ 807689 h 3898091"/>
              <a:gd name="connsiteX6" fmla="*/ 7335132 w 7788306"/>
              <a:gd name="connsiteY6" fmla="*/ 1522758 h 3898091"/>
              <a:gd name="connsiteX7" fmla="*/ 7788067 w 7788306"/>
              <a:gd name="connsiteY7" fmla="*/ 2907924 h 3898091"/>
              <a:gd name="connsiteX8" fmla="*/ 7788067 w 7788306"/>
              <a:gd name="connsiteY8" fmla="*/ 3898091 h 3898091"/>
              <a:gd name="connsiteX9" fmla="*/ 0 w 7788306"/>
              <a:gd name="connsiteY9" fmla="*/ 3898091 h 3898091"/>
              <a:gd name="connsiteX10" fmla="*/ 0 w 7788306"/>
              <a:gd name="connsiteY10" fmla="*/ 0 h 3898091"/>
              <a:gd name="connsiteX0" fmla="*/ 0 w 7788306"/>
              <a:gd name="connsiteY0" fmla="*/ 0 h 3898091"/>
              <a:gd name="connsiteX1" fmla="*/ 635237 w 7788306"/>
              <a:gd name="connsiteY1" fmla="*/ 450079 h 3898091"/>
              <a:gd name="connsiteX2" fmla="*/ 1885952 w 7788306"/>
              <a:gd name="connsiteY2" fmla="*/ 688626 h 3898091"/>
              <a:gd name="connsiteX3" fmla="*/ 3338513 w 7788306"/>
              <a:gd name="connsiteY3" fmla="*/ 671957 h 3898091"/>
              <a:gd name="connsiteX4" fmla="*/ 4781552 w 7788306"/>
              <a:gd name="connsiteY4" fmla="*/ 588614 h 3898091"/>
              <a:gd name="connsiteX5" fmla="*/ 6288882 w 7788306"/>
              <a:gd name="connsiteY5" fmla="*/ 807689 h 3898091"/>
              <a:gd name="connsiteX6" fmla="*/ 7335132 w 7788306"/>
              <a:gd name="connsiteY6" fmla="*/ 1522758 h 3898091"/>
              <a:gd name="connsiteX7" fmla="*/ 7788067 w 7788306"/>
              <a:gd name="connsiteY7" fmla="*/ 2907924 h 3898091"/>
              <a:gd name="connsiteX8" fmla="*/ 7788067 w 7788306"/>
              <a:gd name="connsiteY8" fmla="*/ 3898091 h 3898091"/>
              <a:gd name="connsiteX9" fmla="*/ 0 w 7788306"/>
              <a:gd name="connsiteY9" fmla="*/ 3898091 h 3898091"/>
              <a:gd name="connsiteX10" fmla="*/ 0 w 7788306"/>
              <a:gd name="connsiteY10" fmla="*/ 0 h 3898091"/>
              <a:gd name="connsiteX0" fmla="*/ 0 w 7788306"/>
              <a:gd name="connsiteY0" fmla="*/ 0 h 3898091"/>
              <a:gd name="connsiteX1" fmla="*/ 635237 w 7788306"/>
              <a:gd name="connsiteY1" fmla="*/ 450079 h 3898091"/>
              <a:gd name="connsiteX2" fmla="*/ 1885952 w 7788306"/>
              <a:gd name="connsiteY2" fmla="*/ 688626 h 3898091"/>
              <a:gd name="connsiteX3" fmla="*/ 3338513 w 7788306"/>
              <a:gd name="connsiteY3" fmla="*/ 671957 h 3898091"/>
              <a:gd name="connsiteX4" fmla="*/ 4781552 w 7788306"/>
              <a:gd name="connsiteY4" fmla="*/ 588614 h 3898091"/>
              <a:gd name="connsiteX5" fmla="*/ 6288882 w 7788306"/>
              <a:gd name="connsiteY5" fmla="*/ 807689 h 3898091"/>
              <a:gd name="connsiteX6" fmla="*/ 7335132 w 7788306"/>
              <a:gd name="connsiteY6" fmla="*/ 1522758 h 3898091"/>
              <a:gd name="connsiteX7" fmla="*/ 7788067 w 7788306"/>
              <a:gd name="connsiteY7" fmla="*/ 2907924 h 3898091"/>
              <a:gd name="connsiteX8" fmla="*/ 7788067 w 7788306"/>
              <a:gd name="connsiteY8" fmla="*/ 3898091 h 3898091"/>
              <a:gd name="connsiteX9" fmla="*/ 0 w 7788306"/>
              <a:gd name="connsiteY9" fmla="*/ 3898091 h 3898091"/>
              <a:gd name="connsiteX10" fmla="*/ 0 w 7788306"/>
              <a:gd name="connsiteY10" fmla="*/ 0 h 3898091"/>
              <a:gd name="connsiteX0" fmla="*/ 0 w 7788306"/>
              <a:gd name="connsiteY0" fmla="*/ 0 h 3898091"/>
              <a:gd name="connsiteX1" fmla="*/ 635237 w 7788306"/>
              <a:gd name="connsiteY1" fmla="*/ 450079 h 3898091"/>
              <a:gd name="connsiteX2" fmla="*/ 1885952 w 7788306"/>
              <a:gd name="connsiteY2" fmla="*/ 688626 h 3898091"/>
              <a:gd name="connsiteX3" fmla="*/ 3338513 w 7788306"/>
              <a:gd name="connsiteY3" fmla="*/ 671957 h 3898091"/>
              <a:gd name="connsiteX4" fmla="*/ 4781552 w 7788306"/>
              <a:gd name="connsiteY4" fmla="*/ 588614 h 3898091"/>
              <a:gd name="connsiteX5" fmla="*/ 6288882 w 7788306"/>
              <a:gd name="connsiteY5" fmla="*/ 807689 h 3898091"/>
              <a:gd name="connsiteX6" fmla="*/ 7335132 w 7788306"/>
              <a:gd name="connsiteY6" fmla="*/ 1522758 h 3898091"/>
              <a:gd name="connsiteX7" fmla="*/ 7788067 w 7788306"/>
              <a:gd name="connsiteY7" fmla="*/ 2907924 h 3898091"/>
              <a:gd name="connsiteX8" fmla="*/ 7788067 w 7788306"/>
              <a:gd name="connsiteY8" fmla="*/ 3898091 h 3898091"/>
              <a:gd name="connsiteX9" fmla="*/ 0 w 7788306"/>
              <a:gd name="connsiteY9" fmla="*/ 3898091 h 3898091"/>
              <a:gd name="connsiteX10" fmla="*/ 0 w 7788306"/>
              <a:gd name="connsiteY10" fmla="*/ 0 h 38980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7788306" h="3898091">
                <a:moveTo>
                  <a:pt x="0" y="0"/>
                </a:moveTo>
                <a:cubicBezTo>
                  <a:pt x="86362" y="145620"/>
                  <a:pt x="325674" y="330546"/>
                  <a:pt x="635237" y="450079"/>
                </a:cubicBezTo>
                <a:cubicBezTo>
                  <a:pt x="944800" y="569612"/>
                  <a:pt x="1450091" y="679824"/>
                  <a:pt x="1885952" y="688626"/>
                </a:cubicBezTo>
                <a:cubicBezTo>
                  <a:pt x="2340863" y="704571"/>
                  <a:pt x="2414358" y="727197"/>
                  <a:pt x="3338513" y="671957"/>
                </a:cubicBezTo>
                <a:cubicBezTo>
                  <a:pt x="3819526" y="644176"/>
                  <a:pt x="4300539" y="604489"/>
                  <a:pt x="4781552" y="588614"/>
                </a:cubicBezTo>
                <a:cubicBezTo>
                  <a:pt x="5697936" y="584645"/>
                  <a:pt x="6187845" y="767679"/>
                  <a:pt x="6288882" y="807689"/>
                </a:cubicBezTo>
                <a:cubicBezTo>
                  <a:pt x="6549206" y="893617"/>
                  <a:pt x="7037929" y="1120397"/>
                  <a:pt x="7335132" y="1522758"/>
                </a:cubicBezTo>
                <a:cubicBezTo>
                  <a:pt x="7719539" y="2024782"/>
                  <a:pt x="7756596" y="2467187"/>
                  <a:pt x="7788067" y="2907924"/>
                </a:cubicBezTo>
                <a:cubicBezTo>
                  <a:pt x="7787237" y="3250437"/>
                  <a:pt x="7788897" y="3555578"/>
                  <a:pt x="7788067" y="3898091"/>
                </a:cubicBezTo>
                <a:lnTo>
                  <a:pt x="0" y="3898091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 w="3175">
            <a:noFill/>
          </a:ln>
        </p:spPr>
        <p:txBody>
          <a:bodyPr tIns="720000" anchor="ctr" anchorCtr="0">
            <a:normAutofit/>
          </a:bodyPr>
          <a:lstStyle>
            <a:lvl1pPr marL="0" indent="0" algn="ctr">
              <a:buFontTx/>
              <a:buNone/>
              <a:defRPr sz="1800"/>
            </a:lvl1pPr>
          </a:lstStyle>
          <a:p>
            <a:r>
              <a:rPr lang="en-US" noProof="0" smtClean="0"/>
              <a:t>Click icon to add picture</a:t>
            </a:r>
            <a:endParaRPr lang="en-US" noProof="0" dirty="0"/>
          </a:p>
        </p:txBody>
      </p:sp>
      <p:sp>
        <p:nvSpPr>
          <p:cNvPr id="32" name="Subtitle 2"/>
          <p:cNvSpPr>
            <a:spLocks noGrp="1"/>
          </p:cNvSpPr>
          <p:nvPr>
            <p:ph type="subTitle" idx="1" hasCustomPrompt="1"/>
          </p:nvPr>
        </p:nvSpPr>
        <p:spPr>
          <a:xfrm>
            <a:off x="8060151" y="2807311"/>
            <a:ext cx="2734850" cy="1476892"/>
          </a:xfrm>
        </p:spPr>
        <p:txBody>
          <a:bodyPr lIns="0" tIns="0" rIns="0" bIns="0">
            <a:noAutofit/>
          </a:bodyPr>
          <a:lstStyle>
            <a:lvl1pPr marL="0" indent="0" algn="l" defTabSz="914400" rtl="0" eaLnBrk="1" latinLnBrk="0" hangingPunct="1">
              <a:spcBef>
                <a:spcPct val="20000"/>
              </a:spcBef>
              <a:buSzPct val="25000"/>
              <a:buFontTx/>
              <a:buNone/>
              <a:defRPr lang="en-US" sz="1400" kern="1200" noProof="0" dirty="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GB" sz="1400" dirty="0" smtClean="0"/>
              <a:t>Insert your subheading here to support your heading</a:t>
            </a:r>
            <a:endParaRPr lang="en-GB" sz="1400" dirty="0"/>
          </a:p>
        </p:txBody>
      </p:sp>
      <p:sp>
        <p:nvSpPr>
          <p:cNvPr id="34" name="Text Placeholder 33"/>
          <p:cNvSpPr>
            <a:spLocks noGrp="1"/>
          </p:cNvSpPr>
          <p:nvPr>
            <p:ph type="body" sz="quarter" idx="13" hasCustomPrompt="1"/>
          </p:nvPr>
        </p:nvSpPr>
        <p:spPr>
          <a:xfrm>
            <a:off x="8060152" y="5276619"/>
            <a:ext cx="2734848" cy="914400"/>
          </a:xfrm>
        </p:spPr>
        <p:txBody>
          <a:bodyPr lIns="0" tIns="0" rIns="0" bIns="0" anchor="b" anchorCtr="0">
            <a:noAutofit/>
          </a:bodyPr>
          <a:lstStyle>
            <a:lvl1pPr marL="0" indent="0" algn="r">
              <a:buFontTx/>
              <a:buNone/>
              <a:defRPr lang="en-US" sz="10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</a:lstStyle>
          <a:p>
            <a:r>
              <a:rPr lang="en-GB" dirty="0" smtClean="0"/>
              <a:t>Insert Author, department, date, place</a:t>
            </a:r>
            <a:endParaRPr lang="en-GB" dirty="0"/>
          </a:p>
        </p:txBody>
      </p:sp>
      <p:cxnSp>
        <p:nvCxnSpPr>
          <p:cNvPr id="33" name="Conector recto 12"/>
          <p:cNvCxnSpPr/>
          <p:nvPr userDrawn="1"/>
        </p:nvCxnSpPr>
        <p:spPr>
          <a:xfrm flipH="1">
            <a:off x="8088725" y="2680050"/>
            <a:ext cx="2730366" cy="0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78" name="Freeform 5"/>
          <p:cNvSpPr>
            <a:spLocks noEditPoints="1"/>
          </p:cNvSpPr>
          <p:nvPr userDrawn="1"/>
        </p:nvSpPr>
        <p:spPr bwMode="auto">
          <a:xfrm>
            <a:off x="9077110" y="455328"/>
            <a:ext cx="1935163" cy="254000"/>
          </a:xfrm>
          <a:custGeom>
            <a:avLst/>
            <a:gdLst>
              <a:gd name="T0" fmla="*/ 2581 w 3657"/>
              <a:gd name="T1" fmla="*/ 475 h 480"/>
              <a:gd name="T2" fmla="*/ 2487 w 3657"/>
              <a:gd name="T3" fmla="*/ 398 h 480"/>
              <a:gd name="T4" fmla="*/ 2431 w 3657"/>
              <a:gd name="T5" fmla="*/ 85 h 480"/>
              <a:gd name="T6" fmla="*/ 2596 w 3657"/>
              <a:gd name="T7" fmla="*/ 6 h 480"/>
              <a:gd name="T8" fmla="*/ 2300 w 3657"/>
              <a:gd name="T9" fmla="*/ 457 h 480"/>
              <a:gd name="T10" fmla="*/ 688 w 3657"/>
              <a:gd name="T11" fmla="*/ 13 h 480"/>
              <a:gd name="T12" fmla="*/ 757 w 3657"/>
              <a:gd name="T13" fmla="*/ 396 h 480"/>
              <a:gd name="T14" fmla="*/ 829 w 3657"/>
              <a:gd name="T15" fmla="*/ 421 h 480"/>
              <a:gd name="T16" fmla="*/ 1024 w 3657"/>
              <a:gd name="T17" fmla="*/ 1 h 480"/>
              <a:gd name="T18" fmla="*/ 293 w 3657"/>
              <a:gd name="T19" fmla="*/ 373 h 480"/>
              <a:gd name="T20" fmla="*/ 129 w 3657"/>
              <a:gd name="T21" fmla="*/ 389 h 480"/>
              <a:gd name="T22" fmla="*/ 106 w 3657"/>
              <a:gd name="T23" fmla="*/ 310 h 480"/>
              <a:gd name="T24" fmla="*/ 293 w 3657"/>
              <a:gd name="T25" fmla="*/ 373 h 480"/>
              <a:gd name="T26" fmla="*/ 59 w 3657"/>
              <a:gd name="T27" fmla="*/ 114 h 480"/>
              <a:gd name="T28" fmla="*/ 263 w 3657"/>
              <a:gd name="T29" fmla="*/ 100 h 480"/>
              <a:gd name="T30" fmla="*/ 201 w 3657"/>
              <a:gd name="T31" fmla="*/ 197 h 480"/>
              <a:gd name="T32" fmla="*/ 10 w 3657"/>
              <a:gd name="T33" fmla="*/ 288 h 480"/>
              <a:gd name="T34" fmla="*/ 39 w 3657"/>
              <a:gd name="T35" fmla="*/ 442 h 480"/>
              <a:gd name="T36" fmla="*/ 185 w 3657"/>
              <a:gd name="T37" fmla="*/ 478 h 480"/>
              <a:gd name="T38" fmla="*/ 320 w 3657"/>
              <a:gd name="T39" fmla="*/ 453 h 480"/>
              <a:gd name="T40" fmla="*/ 373 w 3657"/>
              <a:gd name="T41" fmla="*/ 51 h 480"/>
              <a:gd name="T42" fmla="*/ 1485 w 3657"/>
              <a:gd name="T43" fmla="*/ 373 h 480"/>
              <a:gd name="T44" fmla="*/ 1315 w 3657"/>
              <a:gd name="T45" fmla="*/ 385 h 480"/>
              <a:gd name="T46" fmla="*/ 1300 w 3657"/>
              <a:gd name="T47" fmla="*/ 305 h 480"/>
              <a:gd name="T48" fmla="*/ 1423 w 3657"/>
              <a:gd name="T49" fmla="*/ 0 h 480"/>
              <a:gd name="T50" fmla="*/ 1263 w 3657"/>
              <a:gd name="T51" fmla="*/ 110 h 480"/>
              <a:gd name="T52" fmla="*/ 1461 w 3657"/>
              <a:gd name="T53" fmla="*/ 105 h 480"/>
              <a:gd name="T54" fmla="*/ 1364 w 3657"/>
              <a:gd name="T55" fmla="*/ 198 h 480"/>
              <a:gd name="T56" fmla="*/ 1198 w 3657"/>
              <a:gd name="T57" fmla="*/ 302 h 480"/>
              <a:gd name="T58" fmla="*/ 1241 w 3657"/>
              <a:gd name="T59" fmla="*/ 450 h 480"/>
              <a:gd name="T60" fmla="*/ 1403 w 3657"/>
              <a:gd name="T61" fmla="*/ 474 h 480"/>
              <a:gd name="T62" fmla="*/ 1524 w 3657"/>
              <a:gd name="T63" fmla="*/ 457 h 480"/>
              <a:gd name="T64" fmla="*/ 1555 w 3657"/>
              <a:gd name="T65" fmla="*/ 40 h 480"/>
              <a:gd name="T66" fmla="*/ 3055 w 3657"/>
              <a:gd name="T67" fmla="*/ 366 h 480"/>
              <a:gd name="T68" fmla="*/ 2900 w 3657"/>
              <a:gd name="T69" fmla="*/ 378 h 480"/>
              <a:gd name="T70" fmla="*/ 2852 w 3657"/>
              <a:gd name="T71" fmla="*/ 5 h 480"/>
              <a:gd name="T72" fmla="*/ 2779 w 3657"/>
              <a:gd name="T73" fmla="*/ 408 h 480"/>
              <a:gd name="T74" fmla="*/ 2940 w 3657"/>
              <a:gd name="T75" fmla="*/ 479 h 480"/>
              <a:gd name="T76" fmla="*/ 3108 w 3657"/>
              <a:gd name="T77" fmla="*/ 452 h 480"/>
              <a:gd name="T78" fmla="*/ 3307 w 3657"/>
              <a:gd name="T79" fmla="*/ 463 h 480"/>
              <a:gd name="T80" fmla="*/ 3529 w 3657"/>
              <a:gd name="T81" fmla="*/ 473 h 480"/>
              <a:gd name="T82" fmla="*/ 3657 w 3657"/>
              <a:gd name="T83" fmla="*/ 337 h 480"/>
              <a:gd name="T84" fmla="*/ 3585 w 3657"/>
              <a:gd name="T85" fmla="*/ 228 h 480"/>
              <a:gd name="T86" fmla="*/ 3420 w 3657"/>
              <a:gd name="T87" fmla="*/ 142 h 480"/>
              <a:gd name="T88" fmla="*/ 3464 w 3657"/>
              <a:gd name="T89" fmla="*/ 85 h 480"/>
              <a:gd name="T90" fmla="*/ 3639 w 3657"/>
              <a:gd name="T91" fmla="*/ 33 h 480"/>
              <a:gd name="T92" fmla="*/ 3421 w 3657"/>
              <a:gd name="T93" fmla="*/ 9 h 480"/>
              <a:gd name="T94" fmla="*/ 3313 w 3657"/>
              <a:gd name="T95" fmla="*/ 137 h 480"/>
              <a:gd name="T96" fmla="*/ 3402 w 3657"/>
              <a:gd name="T97" fmla="*/ 257 h 480"/>
              <a:gd name="T98" fmla="*/ 3551 w 3657"/>
              <a:gd name="T99" fmla="*/ 337 h 480"/>
              <a:gd name="T100" fmla="*/ 3505 w 3657"/>
              <a:gd name="T101" fmla="*/ 392 h 480"/>
              <a:gd name="T102" fmla="*/ 1845 w 3657"/>
              <a:gd name="T103" fmla="*/ 90 h 480"/>
              <a:gd name="T104" fmla="*/ 2015 w 3657"/>
              <a:gd name="T105" fmla="*/ 108 h 480"/>
              <a:gd name="T106" fmla="*/ 2063 w 3657"/>
              <a:gd name="T107" fmla="*/ 275 h 480"/>
              <a:gd name="T108" fmla="*/ 1958 w 3657"/>
              <a:gd name="T109" fmla="*/ 396 h 480"/>
              <a:gd name="T110" fmla="*/ 1860 w 3657"/>
              <a:gd name="T111" fmla="*/ 5 h 480"/>
              <a:gd name="T112" fmla="*/ 1915 w 3657"/>
              <a:gd name="T113" fmla="*/ 480 h 480"/>
              <a:gd name="T114" fmla="*/ 2122 w 3657"/>
              <a:gd name="T115" fmla="*/ 414 h 480"/>
              <a:gd name="T116" fmla="*/ 2173 w 3657"/>
              <a:gd name="T117" fmla="*/ 210 h 480"/>
              <a:gd name="T118" fmla="*/ 2011 w 3657"/>
              <a:gd name="T119" fmla="*/ 9 h 4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3657" h="480">
                <a:moveTo>
                  <a:pt x="2300" y="457"/>
                </a:moveTo>
                <a:lnTo>
                  <a:pt x="2300" y="457"/>
                </a:lnTo>
                <a:lnTo>
                  <a:pt x="2313" y="460"/>
                </a:lnTo>
                <a:lnTo>
                  <a:pt x="2352" y="468"/>
                </a:lnTo>
                <a:lnTo>
                  <a:pt x="2379" y="472"/>
                </a:lnTo>
                <a:lnTo>
                  <a:pt x="2410" y="477"/>
                </a:lnTo>
                <a:lnTo>
                  <a:pt x="2445" y="479"/>
                </a:lnTo>
                <a:lnTo>
                  <a:pt x="2482" y="480"/>
                </a:lnTo>
                <a:lnTo>
                  <a:pt x="2482" y="480"/>
                </a:lnTo>
                <a:lnTo>
                  <a:pt x="2520" y="479"/>
                </a:lnTo>
                <a:lnTo>
                  <a:pt x="2554" y="478"/>
                </a:lnTo>
                <a:lnTo>
                  <a:pt x="2581" y="475"/>
                </a:lnTo>
                <a:lnTo>
                  <a:pt x="2603" y="473"/>
                </a:lnTo>
                <a:lnTo>
                  <a:pt x="2633" y="470"/>
                </a:lnTo>
                <a:lnTo>
                  <a:pt x="2642" y="467"/>
                </a:lnTo>
                <a:lnTo>
                  <a:pt x="2642" y="388"/>
                </a:lnTo>
                <a:lnTo>
                  <a:pt x="2642" y="388"/>
                </a:lnTo>
                <a:lnTo>
                  <a:pt x="2633" y="389"/>
                </a:lnTo>
                <a:lnTo>
                  <a:pt x="2606" y="393"/>
                </a:lnTo>
                <a:lnTo>
                  <a:pt x="2564" y="397"/>
                </a:lnTo>
                <a:lnTo>
                  <a:pt x="2539" y="398"/>
                </a:lnTo>
                <a:lnTo>
                  <a:pt x="2511" y="398"/>
                </a:lnTo>
                <a:lnTo>
                  <a:pt x="2511" y="398"/>
                </a:lnTo>
                <a:lnTo>
                  <a:pt x="2487" y="398"/>
                </a:lnTo>
                <a:lnTo>
                  <a:pt x="2466" y="397"/>
                </a:lnTo>
                <a:lnTo>
                  <a:pt x="2432" y="393"/>
                </a:lnTo>
                <a:lnTo>
                  <a:pt x="2411" y="391"/>
                </a:lnTo>
                <a:lnTo>
                  <a:pt x="2403" y="390"/>
                </a:lnTo>
                <a:lnTo>
                  <a:pt x="2403" y="277"/>
                </a:lnTo>
                <a:lnTo>
                  <a:pt x="2610" y="277"/>
                </a:lnTo>
                <a:lnTo>
                  <a:pt x="2610" y="196"/>
                </a:lnTo>
                <a:lnTo>
                  <a:pt x="2403" y="196"/>
                </a:lnTo>
                <a:lnTo>
                  <a:pt x="2403" y="89"/>
                </a:lnTo>
                <a:lnTo>
                  <a:pt x="2403" y="89"/>
                </a:lnTo>
                <a:lnTo>
                  <a:pt x="2411" y="88"/>
                </a:lnTo>
                <a:lnTo>
                  <a:pt x="2431" y="85"/>
                </a:lnTo>
                <a:lnTo>
                  <a:pt x="2463" y="83"/>
                </a:lnTo>
                <a:lnTo>
                  <a:pt x="2504" y="82"/>
                </a:lnTo>
                <a:lnTo>
                  <a:pt x="2504" y="82"/>
                </a:lnTo>
                <a:lnTo>
                  <a:pt x="2530" y="82"/>
                </a:lnTo>
                <a:lnTo>
                  <a:pt x="2554" y="83"/>
                </a:lnTo>
                <a:lnTo>
                  <a:pt x="2595" y="87"/>
                </a:lnTo>
                <a:lnTo>
                  <a:pt x="2624" y="90"/>
                </a:lnTo>
                <a:lnTo>
                  <a:pt x="2634" y="92"/>
                </a:lnTo>
                <a:lnTo>
                  <a:pt x="2634" y="12"/>
                </a:lnTo>
                <a:lnTo>
                  <a:pt x="2634" y="12"/>
                </a:lnTo>
                <a:lnTo>
                  <a:pt x="2624" y="10"/>
                </a:lnTo>
                <a:lnTo>
                  <a:pt x="2596" y="6"/>
                </a:lnTo>
                <a:lnTo>
                  <a:pt x="2552" y="2"/>
                </a:lnTo>
                <a:lnTo>
                  <a:pt x="2524" y="1"/>
                </a:lnTo>
                <a:lnTo>
                  <a:pt x="2493" y="0"/>
                </a:lnTo>
                <a:lnTo>
                  <a:pt x="2493" y="0"/>
                </a:lnTo>
                <a:lnTo>
                  <a:pt x="2450" y="1"/>
                </a:lnTo>
                <a:lnTo>
                  <a:pt x="2413" y="3"/>
                </a:lnTo>
                <a:lnTo>
                  <a:pt x="2380" y="7"/>
                </a:lnTo>
                <a:lnTo>
                  <a:pt x="2352" y="10"/>
                </a:lnTo>
                <a:lnTo>
                  <a:pt x="2329" y="15"/>
                </a:lnTo>
                <a:lnTo>
                  <a:pt x="2313" y="17"/>
                </a:lnTo>
                <a:lnTo>
                  <a:pt x="2300" y="21"/>
                </a:lnTo>
                <a:lnTo>
                  <a:pt x="2300" y="457"/>
                </a:lnTo>
                <a:close/>
                <a:moveTo>
                  <a:pt x="818" y="276"/>
                </a:moveTo>
                <a:lnTo>
                  <a:pt x="818" y="276"/>
                </a:lnTo>
                <a:lnTo>
                  <a:pt x="813" y="288"/>
                </a:lnTo>
                <a:lnTo>
                  <a:pt x="810" y="302"/>
                </a:lnTo>
                <a:lnTo>
                  <a:pt x="810" y="302"/>
                </a:lnTo>
                <a:lnTo>
                  <a:pt x="805" y="288"/>
                </a:lnTo>
                <a:lnTo>
                  <a:pt x="802" y="276"/>
                </a:lnTo>
                <a:lnTo>
                  <a:pt x="710" y="44"/>
                </a:lnTo>
                <a:lnTo>
                  <a:pt x="710" y="44"/>
                </a:lnTo>
                <a:lnTo>
                  <a:pt x="703" y="31"/>
                </a:lnTo>
                <a:lnTo>
                  <a:pt x="696" y="21"/>
                </a:lnTo>
                <a:lnTo>
                  <a:pt x="688" y="13"/>
                </a:lnTo>
                <a:lnTo>
                  <a:pt x="679" y="8"/>
                </a:lnTo>
                <a:lnTo>
                  <a:pt x="667" y="3"/>
                </a:lnTo>
                <a:lnTo>
                  <a:pt x="655" y="1"/>
                </a:lnTo>
                <a:lnTo>
                  <a:pt x="641" y="1"/>
                </a:lnTo>
                <a:lnTo>
                  <a:pt x="625" y="0"/>
                </a:lnTo>
                <a:lnTo>
                  <a:pt x="625" y="0"/>
                </a:lnTo>
                <a:lnTo>
                  <a:pt x="596" y="1"/>
                </a:lnTo>
                <a:lnTo>
                  <a:pt x="577" y="2"/>
                </a:lnTo>
                <a:lnTo>
                  <a:pt x="530" y="473"/>
                </a:lnTo>
                <a:lnTo>
                  <a:pt x="635" y="473"/>
                </a:lnTo>
                <a:lnTo>
                  <a:pt x="658" y="157"/>
                </a:lnTo>
                <a:lnTo>
                  <a:pt x="757" y="396"/>
                </a:lnTo>
                <a:lnTo>
                  <a:pt x="757" y="396"/>
                </a:lnTo>
                <a:lnTo>
                  <a:pt x="760" y="403"/>
                </a:lnTo>
                <a:lnTo>
                  <a:pt x="765" y="408"/>
                </a:lnTo>
                <a:lnTo>
                  <a:pt x="770" y="413"/>
                </a:lnTo>
                <a:lnTo>
                  <a:pt x="775" y="417"/>
                </a:lnTo>
                <a:lnTo>
                  <a:pt x="782" y="419"/>
                </a:lnTo>
                <a:lnTo>
                  <a:pt x="790" y="421"/>
                </a:lnTo>
                <a:lnTo>
                  <a:pt x="800" y="422"/>
                </a:lnTo>
                <a:lnTo>
                  <a:pt x="810" y="422"/>
                </a:lnTo>
                <a:lnTo>
                  <a:pt x="810" y="422"/>
                </a:lnTo>
                <a:lnTo>
                  <a:pt x="820" y="422"/>
                </a:lnTo>
                <a:lnTo>
                  <a:pt x="829" y="421"/>
                </a:lnTo>
                <a:lnTo>
                  <a:pt x="837" y="419"/>
                </a:lnTo>
                <a:lnTo>
                  <a:pt x="844" y="417"/>
                </a:lnTo>
                <a:lnTo>
                  <a:pt x="850" y="413"/>
                </a:lnTo>
                <a:lnTo>
                  <a:pt x="855" y="408"/>
                </a:lnTo>
                <a:lnTo>
                  <a:pt x="858" y="403"/>
                </a:lnTo>
                <a:lnTo>
                  <a:pt x="862" y="396"/>
                </a:lnTo>
                <a:lnTo>
                  <a:pt x="961" y="157"/>
                </a:lnTo>
                <a:lnTo>
                  <a:pt x="984" y="473"/>
                </a:lnTo>
                <a:lnTo>
                  <a:pt x="1088" y="473"/>
                </a:lnTo>
                <a:lnTo>
                  <a:pt x="1041" y="2"/>
                </a:lnTo>
                <a:lnTo>
                  <a:pt x="1041" y="2"/>
                </a:lnTo>
                <a:lnTo>
                  <a:pt x="1024" y="1"/>
                </a:lnTo>
                <a:lnTo>
                  <a:pt x="994" y="0"/>
                </a:lnTo>
                <a:lnTo>
                  <a:pt x="994" y="0"/>
                </a:lnTo>
                <a:lnTo>
                  <a:pt x="978" y="1"/>
                </a:lnTo>
                <a:lnTo>
                  <a:pt x="964" y="1"/>
                </a:lnTo>
                <a:lnTo>
                  <a:pt x="951" y="3"/>
                </a:lnTo>
                <a:lnTo>
                  <a:pt x="941" y="8"/>
                </a:lnTo>
                <a:lnTo>
                  <a:pt x="931" y="13"/>
                </a:lnTo>
                <a:lnTo>
                  <a:pt x="923" y="21"/>
                </a:lnTo>
                <a:lnTo>
                  <a:pt x="916" y="31"/>
                </a:lnTo>
                <a:lnTo>
                  <a:pt x="910" y="44"/>
                </a:lnTo>
                <a:lnTo>
                  <a:pt x="818" y="276"/>
                </a:lnTo>
                <a:close/>
                <a:moveTo>
                  <a:pt x="293" y="373"/>
                </a:moveTo>
                <a:lnTo>
                  <a:pt x="293" y="373"/>
                </a:lnTo>
                <a:lnTo>
                  <a:pt x="271" y="380"/>
                </a:lnTo>
                <a:lnTo>
                  <a:pt x="242" y="389"/>
                </a:lnTo>
                <a:lnTo>
                  <a:pt x="225" y="392"/>
                </a:lnTo>
                <a:lnTo>
                  <a:pt x="209" y="396"/>
                </a:lnTo>
                <a:lnTo>
                  <a:pt x="193" y="398"/>
                </a:lnTo>
                <a:lnTo>
                  <a:pt x="177" y="398"/>
                </a:lnTo>
                <a:lnTo>
                  <a:pt x="177" y="398"/>
                </a:lnTo>
                <a:lnTo>
                  <a:pt x="162" y="398"/>
                </a:lnTo>
                <a:lnTo>
                  <a:pt x="147" y="396"/>
                </a:lnTo>
                <a:lnTo>
                  <a:pt x="135" y="391"/>
                </a:lnTo>
                <a:lnTo>
                  <a:pt x="129" y="389"/>
                </a:lnTo>
                <a:lnTo>
                  <a:pt x="123" y="385"/>
                </a:lnTo>
                <a:lnTo>
                  <a:pt x="118" y="381"/>
                </a:lnTo>
                <a:lnTo>
                  <a:pt x="114" y="377"/>
                </a:lnTo>
                <a:lnTo>
                  <a:pt x="110" y="372"/>
                </a:lnTo>
                <a:lnTo>
                  <a:pt x="107" y="366"/>
                </a:lnTo>
                <a:lnTo>
                  <a:pt x="105" y="360"/>
                </a:lnTo>
                <a:lnTo>
                  <a:pt x="104" y="353"/>
                </a:lnTo>
                <a:lnTo>
                  <a:pt x="102" y="345"/>
                </a:lnTo>
                <a:lnTo>
                  <a:pt x="101" y="337"/>
                </a:lnTo>
                <a:lnTo>
                  <a:pt x="101" y="337"/>
                </a:lnTo>
                <a:lnTo>
                  <a:pt x="102" y="323"/>
                </a:lnTo>
                <a:lnTo>
                  <a:pt x="106" y="310"/>
                </a:lnTo>
                <a:lnTo>
                  <a:pt x="108" y="305"/>
                </a:lnTo>
                <a:lnTo>
                  <a:pt x="112" y="299"/>
                </a:lnTo>
                <a:lnTo>
                  <a:pt x="116" y="294"/>
                </a:lnTo>
                <a:lnTo>
                  <a:pt x="120" y="290"/>
                </a:lnTo>
                <a:lnTo>
                  <a:pt x="125" y="286"/>
                </a:lnTo>
                <a:lnTo>
                  <a:pt x="131" y="283"/>
                </a:lnTo>
                <a:lnTo>
                  <a:pt x="138" y="279"/>
                </a:lnTo>
                <a:lnTo>
                  <a:pt x="145" y="277"/>
                </a:lnTo>
                <a:lnTo>
                  <a:pt x="163" y="273"/>
                </a:lnTo>
                <a:lnTo>
                  <a:pt x="183" y="271"/>
                </a:lnTo>
                <a:lnTo>
                  <a:pt x="293" y="268"/>
                </a:lnTo>
                <a:lnTo>
                  <a:pt x="293" y="373"/>
                </a:lnTo>
                <a:close/>
                <a:moveTo>
                  <a:pt x="231" y="0"/>
                </a:moveTo>
                <a:lnTo>
                  <a:pt x="231" y="0"/>
                </a:lnTo>
                <a:lnTo>
                  <a:pt x="198" y="1"/>
                </a:lnTo>
                <a:lnTo>
                  <a:pt x="166" y="5"/>
                </a:lnTo>
                <a:lnTo>
                  <a:pt x="136" y="8"/>
                </a:lnTo>
                <a:lnTo>
                  <a:pt x="109" y="14"/>
                </a:lnTo>
                <a:lnTo>
                  <a:pt x="86" y="20"/>
                </a:lnTo>
                <a:lnTo>
                  <a:pt x="66" y="25"/>
                </a:lnTo>
                <a:lnTo>
                  <a:pt x="49" y="31"/>
                </a:lnTo>
                <a:lnTo>
                  <a:pt x="37" y="37"/>
                </a:lnTo>
                <a:lnTo>
                  <a:pt x="59" y="114"/>
                </a:lnTo>
                <a:lnTo>
                  <a:pt x="59" y="114"/>
                </a:lnTo>
                <a:lnTo>
                  <a:pt x="71" y="110"/>
                </a:lnTo>
                <a:lnTo>
                  <a:pt x="104" y="102"/>
                </a:lnTo>
                <a:lnTo>
                  <a:pt x="125" y="97"/>
                </a:lnTo>
                <a:lnTo>
                  <a:pt x="150" y="92"/>
                </a:lnTo>
                <a:lnTo>
                  <a:pt x="175" y="90"/>
                </a:lnTo>
                <a:lnTo>
                  <a:pt x="201" y="89"/>
                </a:lnTo>
                <a:lnTo>
                  <a:pt x="201" y="89"/>
                </a:lnTo>
                <a:lnTo>
                  <a:pt x="222" y="90"/>
                </a:lnTo>
                <a:lnTo>
                  <a:pt x="240" y="92"/>
                </a:lnTo>
                <a:lnTo>
                  <a:pt x="248" y="95"/>
                </a:lnTo>
                <a:lnTo>
                  <a:pt x="257" y="97"/>
                </a:lnTo>
                <a:lnTo>
                  <a:pt x="263" y="100"/>
                </a:lnTo>
                <a:lnTo>
                  <a:pt x="269" y="105"/>
                </a:lnTo>
                <a:lnTo>
                  <a:pt x="275" y="110"/>
                </a:lnTo>
                <a:lnTo>
                  <a:pt x="280" y="114"/>
                </a:lnTo>
                <a:lnTo>
                  <a:pt x="283" y="121"/>
                </a:lnTo>
                <a:lnTo>
                  <a:pt x="286" y="128"/>
                </a:lnTo>
                <a:lnTo>
                  <a:pt x="289" y="135"/>
                </a:lnTo>
                <a:lnTo>
                  <a:pt x="291" y="144"/>
                </a:lnTo>
                <a:lnTo>
                  <a:pt x="292" y="153"/>
                </a:lnTo>
                <a:lnTo>
                  <a:pt x="292" y="164"/>
                </a:lnTo>
                <a:lnTo>
                  <a:pt x="292" y="197"/>
                </a:lnTo>
                <a:lnTo>
                  <a:pt x="201" y="197"/>
                </a:lnTo>
                <a:lnTo>
                  <a:pt x="201" y="197"/>
                </a:lnTo>
                <a:lnTo>
                  <a:pt x="174" y="198"/>
                </a:lnTo>
                <a:lnTo>
                  <a:pt x="148" y="201"/>
                </a:lnTo>
                <a:lnTo>
                  <a:pt x="125" y="204"/>
                </a:lnTo>
                <a:lnTo>
                  <a:pt x="105" y="210"/>
                </a:lnTo>
                <a:lnTo>
                  <a:pt x="86" y="216"/>
                </a:lnTo>
                <a:lnTo>
                  <a:pt x="69" y="224"/>
                </a:lnTo>
                <a:lnTo>
                  <a:pt x="55" y="232"/>
                </a:lnTo>
                <a:lnTo>
                  <a:pt x="43" y="242"/>
                </a:lnTo>
                <a:lnTo>
                  <a:pt x="32" y="253"/>
                </a:lnTo>
                <a:lnTo>
                  <a:pt x="23" y="264"/>
                </a:lnTo>
                <a:lnTo>
                  <a:pt x="16" y="276"/>
                </a:lnTo>
                <a:lnTo>
                  <a:pt x="10" y="288"/>
                </a:lnTo>
                <a:lnTo>
                  <a:pt x="6" y="302"/>
                </a:lnTo>
                <a:lnTo>
                  <a:pt x="2" y="316"/>
                </a:lnTo>
                <a:lnTo>
                  <a:pt x="1" y="330"/>
                </a:lnTo>
                <a:lnTo>
                  <a:pt x="0" y="344"/>
                </a:lnTo>
                <a:lnTo>
                  <a:pt x="0" y="344"/>
                </a:lnTo>
                <a:lnTo>
                  <a:pt x="1" y="362"/>
                </a:lnTo>
                <a:lnTo>
                  <a:pt x="3" y="380"/>
                </a:lnTo>
                <a:lnTo>
                  <a:pt x="8" y="395"/>
                </a:lnTo>
                <a:lnTo>
                  <a:pt x="14" y="408"/>
                </a:lnTo>
                <a:lnTo>
                  <a:pt x="22" y="421"/>
                </a:lnTo>
                <a:lnTo>
                  <a:pt x="30" y="433"/>
                </a:lnTo>
                <a:lnTo>
                  <a:pt x="39" y="442"/>
                </a:lnTo>
                <a:lnTo>
                  <a:pt x="51" y="450"/>
                </a:lnTo>
                <a:lnTo>
                  <a:pt x="61" y="458"/>
                </a:lnTo>
                <a:lnTo>
                  <a:pt x="74" y="464"/>
                </a:lnTo>
                <a:lnTo>
                  <a:pt x="86" y="468"/>
                </a:lnTo>
                <a:lnTo>
                  <a:pt x="100" y="473"/>
                </a:lnTo>
                <a:lnTo>
                  <a:pt x="114" y="475"/>
                </a:lnTo>
                <a:lnTo>
                  <a:pt x="128" y="478"/>
                </a:lnTo>
                <a:lnTo>
                  <a:pt x="141" y="479"/>
                </a:lnTo>
                <a:lnTo>
                  <a:pt x="155" y="480"/>
                </a:lnTo>
                <a:lnTo>
                  <a:pt x="155" y="480"/>
                </a:lnTo>
                <a:lnTo>
                  <a:pt x="170" y="479"/>
                </a:lnTo>
                <a:lnTo>
                  <a:pt x="185" y="478"/>
                </a:lnTo>
                <a:lnTo>
                  <a:pt x="213" y="474"/>
                </a:lnTo>
                <a:lnTo>
                  <a:pt x="236" y="468"/>
                </a:lnTo>
                <a:lnTo>
                  <a:pt x="255" y="462"/>
                </a:lnTo>
                <a:lnTo>
                  <a:pt x="271" y="456"/>
                </a:lnTo>
                <a:lnTo>
                  <a:pt x="284" y="450"/>
                </a:lnTo>
                <a:lnTo>
                  <a:pt x="292" y="445"/>
                </a:lnTo>
                <a:lnTo>
                  <a:pt x="297" y="444"/>
                </a:lnTo>
                <a:lnTo>
                  <a:pt x="297" y="444"/>
                </a:lnTo>
                <a:lnTo>
                  <a:pt x="299" y="445"/>
                </a:lnTo>
                <a:lnTo>
                  <a:pt x="304" y="447"/>
                </a:lnTo>
                <a:lnTo>
                  <a:pt x="311" y="450"/>
                </a:lnTo>
                <a:lnTo>
                  <a:pt x="320" y="453"/>
                </a:lnTo>
                <a:lnTo>
                  <a:pt x="332" y="457"/>
                </a:lnTo>
                <a:lnTo>
                  <a:pt x="350" y="460"/>
                </a:lnTo>
                <a:lnTo>
                  <a:pt x="370" y="462"/>
                </a:lnTo>
                <a:lnTo>
                  <a:pt x="397" y="463"/>
                </a:lnTo>
                <a:lnTo>
                  <a:pt x="397" y="137"/>
                </a:lnTo>
                <a:lnTo>
                  <a:pt x="397" y="137"/>
                </a:lnTo>
                <a:lnTo>
                  <a:pt x="397" y="119"/>
                </a:lnTo>
                <a:lnTo>
                  <a:pt x="395" y="103"/>
                </a:lnTo>
                <a:lnTo>
                  <a:pt x="391" y="88"/>
                </a:lnTo>
                <a:lnTo>
                  <a:pt x="387" y="74"/>
                </a:lnTo>
                <a:lnTo>
                  <a:pt x="380" y="62"/>
                </a:lnTo>
                <a:lnTo>
                  <a:pt x="373" y="51"/>
                </a:lnTo>
                <a:lnTo>
                  <a:pt x="364" y="40"/>
                </a:lnTo>
                <a:lnTo>
                  <a:pt x="353" y="32"/>
                </a:lnTo>
                <a:lnTo>
                  <a:pt x="343" y="24"/>
                </a:lnTo>
                <a:lnTo>
                  <a:pt x="330" y="17"/>
                </a:lnTo>
                <a:lnTo>
                  <a:pt x="316" y="13"/>
                </a:lnTo>
                <a:lnTo>
                  <a:pt x="301" y="8"/>
                </a:lnTo>
                <a:lnTo>
                  <a:pt x="285" y="5"/>
                </a:lnTo>
                <a:lnTo>
                  <a:pt x="268" y="2"/>
                </a:lnTo>
                <a:lnTo>
                  <a:pt x="251" y="1"/>
                </a:lnTo>
                <a:lnTo>
                  <a:pt x="231" y="0"/>
                </a:lnTo>
                <a:close/>
                <a:moveTo>
                  <a:pt x="1485" y="373"/>
                </a:moveTo>
                <a:lnTo>
                  <a:pt x="1485" y="373"/>
                </a:lnTo>
                <a:lnTo>
                  <a:pt x="1463" y="380"/>
                </a:lnTo>
                <a:lnTo>
                  <a:pt x="1433" y="389"/>
                </a:lnTo>
                <a:lnTo>
                  <a:pt x="1417" y="392"/>
                </a:lnTo>
                <a:lnTo>
                  <a:pt x="1400" y="396"/>
                </a:lnTo>
                <a:lnTo>
                  <a:pt x="1384" y="398"/>
                </a:lnTo>
                <a:lnTo>
                  <a:pt x="1369" y="398"/>
                </a:lnTo>
                <a:lnTo>
                  <a:pt x="1369" y="398"/>
                </a:lnTo>
                <a:lnTo>
                  <a:pt x="1353" y="398"/>
                </a:lnTo>
                <a:lnTo>
                  <a:pt x="1339" y="396"/>
                </a:lnTo>
                <a:lnTo>
                  <a:pt x="1325" y="391"/>
                </a:lnTo>
                <a:lnTo>
                  <a:pt x="1319" y="389"/>
                </a:lnTo>
                <a:lnTo>
                  <a:pt x="1315" y="385"/>
                </a:lnTo>
                <a:lnTo>
                  <a:pt x="1310" y="381"/>
                </a:lnTo>
                <a:lnTo>
                  <a:pt x="1306" y="377"/>
                </a:lnTo>
                <a:lnTo>
                  <a:pt x="1302" y="372"/>
                </a:lnTo>
                <a:lnTo>
                  <a:pt x="1299" y="366"/>
                </a:lnTo>
                <a:lnTo>
                  <a:pt x="1296" y="360"/>
                </a:lnTo>
                <a:lnTo>
                  <a:pt x="1294" y="353"/>
                </a:lnTo>
                <a:lnTo>
                  <a:pt x="1293" y="345"/>
                </a:lnTo>
                <a:lnTo>
                  <a:pt x="1293" y="337"/>
                </a:lnTo>
                <a:lnTo>
                  <a:pt x="1293" y="337"/>
                </a:lnTo>
                <a:lnTo>
                  <a:pt x="1294" y="323"/>
                </a:lnTo>
                <a:lnTo>
                  <a:pt x="1298" y="310"/>
                </a:lnTo>
                <a:lnTo>
                  <a:pt x="1300" y="305"/>
                </a:lnTo>
                <a:lnTo>
                  <a:pt x="1303" y="299"/>
                </a:lnTo>
                <a:lnTo>
                  <a:pt x="1307" y="294"/>
                </a:lnTo>
                <a:lnTo>
                  <a:pt x="1311" y="290"/>
                </a:lnTo>
                <a:lnTo>
                  <a:pt x="1317" y="286"/>
                </a:lnTo>
                <a:lnTo>
                  <a:pt x="1323" y="283"/>
                </a:lnTo>
                <a:lnTo>
                  <a:pt x="1330" y="279"/>
                </a:lnTo>
                <a:lnTo>
                  <a:pt x="1337" y="277"/>
                </a:lnTo>
                <a:lnTo>
                  <a:pt x="1354" y="273"/>
                </a:lnTo>
                <a:lnTo>
                  <a:pt x="1375" y="271"/>
                </a:lnTo>
                <a:lnTo>
                  <a:pt x="1485" y="268"/>
                </a:lnTo>
                <a:lnTo>
                  <a:pt x="1485" y="373"/>
                </a:lnTo>
                <a:close/>
                <a:moveTo>
                  <a:pt x="1423" y="0"/>
                </a:moveTo>
                <a:lnTo>
                  <a:pt x="1423" y="0"/>
                </a:lnTo>
                <a:lnTo>
                  <a:pt x="1388" y="1"/>
                </a:lnTo>
                <a:lnTo>
                  <a:pt x="1357" y="5"/>
                </a:lnTo>
                <a:lnTo>
                  <a:pt x="1328" y="8"/>
                </a:lnTo>
                <a:lnTo>
                  <a:pt x="1301" y="14"/>
                </a:lnTo>
                <a:lnTo>
                  <a:pt x="1278" y="20"/>
                </a:lnTo>
                <a:lnTo>
                  <a:pt x="1257" y="25"/>
                </a:lnTo>
                <a:lnTo>
                  <a:pt x="1241" y="31"/>
                </a:lnTo>
                <a:lnTo>
                  <a:pt x="1229" y="37"/>
                </a:lnTo>
                <a:lnTo>
                  <a:pt x="1250" y="114"/>
                </a:lnTo>
                <a:lnTo>
                  <a:pt x="1250" y="114"/>
                </a:lnTo>
                <a:lnTo>
                  <a:pt x="1263" y="110"/>
                </a:lnTo>
                <a:lnTo>
                  <a:pt x="1295" y="102"/>
                </a:lnTo>
                <a:lnTo>
                  <a:pt x="1316" y="97"/>
                </a:lnTo>
                <a:lnTo>
                  <a:pt x="1340" y="92"/>
                </a:lnTo>
                <a:lnTo>
                  <a:pt x="1365" y="90"/>
                </a:lnTo>
                <a:lnTo>
                  <a:pt x="1392" y="89"/>
                </a:lnTo>
                <a:lnTo>
                  <a:pt x="1392" y="89"/>
                </a:lnTo>
                <a:lnTo>
                  <a:pt x="1414" y="90"/>
                </a:lnTo>
                <a:lnTo>
                  <a:pt x="1432" y="92"/>
                </a:lnTo>
                <a:lnTo>
                  <a:pt x="1440" y="95"/>
                </a:lnTo>
                <a:lnTo>
                  <a:pt x="1447" y="97"/>
                </a:lnTo>
                <a:lnTo>
                  <a:pt x="1454" y="100"/>
                </a:lnTo>
                <a:lnTo>
                  <a:pt x="1461" y="105"/>
                </a:lnTo>
                <a:lnTo>
                  <a:pt x="1466" y="110"/>
                </a:lnTo>
                <a:lnTo>
                  <a:pt x="1470" y="114"/>
                </a:lnTo>
                <a:lnTo>
                  <a:pt x="1475" y="121"/>
                </a:lnTo>
                <a:lnTo>
                  <a:pt x="1478" y="128"/>
                </a:lnTo>
                <a:lnTo>
                  <a:pt x="1481" y="135"/>
                </a:lnTo>
                <a:lnTo>
                  <a:pt x="1482" y="144"/>
                </a:lnTo>
                <a:lnTo>
                  <a:pt x="1483" y="153"/>
                </a:lnTo>
                <a:lnTo>
                  <a:pt x="1484" y="164"/>
                </a:lnTo>
                <a:lnTo>
                  <a:pt x="1484" y="197"/>
                </a:lnTo>
                <a:lnTo>
                  <a:pt x="1392" y="197"/>
                </a:lnTo>
                <a:lnTo>
                  <a:pt x="1392" y="197"/>
                </a:lnTo>
                <a:lnTo>
                  <a:pt x="1364" y="198"/>
                </a:lnTo>
                <a:lnTo>
                  <a:pt x="1339" y="201"/>
                </a:lnTo>
                <a:lnTo>
                  <a:pt x="1316" y="204"/>
                </a:lnTo>
                <a:lnTo>
                  <a:pt x="1295" y="210"/>
                </a:lnTo>
                <a:lnTo>
                  <a:pt x="1277" y="216"/>
                </a:lnTo>
                <a:lnTo>
                  <a:pt x="1261" y="224"/>
                </a:lnTo>
                <a:lnTo>
                  <a:pt x="1247" y="232"/>
                </a:lnTo>
                <a:lnTo>
                  <a:pt x="1234" y="242"/>
                </a:lnTo>
                <a:lnTo>
                  <a:pt x="1223" y="253"/>
                </a:lnTo>
                <a:lnTo>
                  <a:pt x="1215" y="264"/>
                </a:lnTo>
                <a:lnTo>
                  <a:pt x="1207" y="276"/>
                </a:lnTo>
                <a:lnTo>
                  <a:pt x="1201" y="288"/>
                </a:lnTo>
                <a:lnTo>
                  <a:pt x="1198" y="302"/>
                </a:lnTo>
                <a:lnTo>
                  <a:pt x="1194" y="316"/>
                </a:lnTo>
                <a:lnTo>
                  <a:pt x="1192" y="330"/>
                </a:lnTo>
                <a:lnTo>
                  <a:pt x="1192" y="344"/>
                </a:lnTo>
                <a:lnTo>
                  <a:pt x="1192" y="344"/>
                </a:lnTo>
                <a:lnTo>
                  <a:pt x="1193" y="362"/>
                </a:lnTo>
                <a:lnTo>
                  <a:pt x="1195" y="380"/>
                </a:lnTo>
                <a:lnTo>
                  <a:pt x="1200" y="395"/>
                </a:lnTo>
                <a:lnTo>
                  <a:pt x="1206" y="408"/>
                </a:lnTo>
                <a:lnTo>
                  <a:pt x="1212" y="421"/>
                </a:lnTo>
                <a:lnTo>
                  <a:pt x="1222" y="433"/>
                </a:lnTo>
                <a:lnTo>
                  <a:pt x="1231" y="442"/>
                </a:lnTo>
                <a:lnTo>
                  <a:pt x="1241" y="450"/>
                </a:lnTo>
                <a:lnTo>
                  <a:pt x="1253" y="458"/>
                </a:lnTo>
                <a:lnTo>
                  <a:pt x="1265" y="464"/>
                </a:lnTo>
                <a:lnTo>
                  <a:pt x="1278" y="468"/>
                </a:lnTo>
                <a:lnTo>
                  <a:pt x="1291" y="473"/>
                </a:lnTo>
                <a:lnTo>
                  <a:pt x="1305" y="475"/>
                </a:lnTo>
                <a:lnTo>
                  <a:pt x="1318" y="478"/>
                </a:lnTo>
                <a:lnTo>
                  <a:pt x="1332" y="479"/>
                </a:lnTo>
                <a:lnTo>
                  <a:pt x="1346" y="480"/>
                </a:lnTo>
                <a:lnTo>
                  <a:pt x="1346" y="480"/>
                </a:lnTo>
                <a:lnTo>
                  <a:pt x="1362" y="479"/>
                </a:lnTo>
                <a:lnTo>
                  <a:pt x="1377" y="478"/>
                </a:lnTo>
                <a:lnTo>
                  <a:pt x="1403" y="474"/>
                </a:lnTo>
                <a:lnTo>
                  <a:pt x="1428" y="468"/>
                </a:lnTo>
                <a:lnTo>
                  <a:pt x="1447" y="462"/>
                </a:lnTo>
                <a:lnTo>
                  <a:pt x="1463" y="456"/>
                </a:lnTo>
                <a:lnTo>
                  <a:pt x="1476" y="450"/>
                </a:lnTo>
                <a:lnTo>
                  <a:pt x="1484" y="445"/>
                </a:lnTo>
                <a:lnTo>
                  <a:pt x="1489" y="444"/>
                </a:lnTo>
                <a:lnTo>
                  <a:pt x="1489" y="444"/>
                </a:lnTo>
                <a:lnTo>
                  <a:pt x="1491" y="445"/>
                </a:lnTo>
                <a:lnTo>
                  <a:pt x="1494" y="447"/>
                </a:lnTo>
                <a:lnTo>
                  <a:pt x="1501" y="450"/>
                </a:lnTo>
                <a:lnTo>
                  <a:pt x="1510" y="453"/>
                </a:lnTo>
                <a:lnTo>
                  <a:pt x="1524" y="457"/>
                </a:lnTo>
                <a:lnTo>
                  <a:pt x="1540" y="460"/>
                </a:lnTo>
                <a:lnTo>
                  <a:pt x="1562" y="462"/>
                </a:lnTo>
                <a:lnTo>
                  <a:pt x="1589" y="463"/>
                </a:lnTo>
                <a:lnTo>
                  <a:pt x="1589" y="137"/>
                </a:lnTo>
                <a:lnTo>
                  <a:pt x="1589" y="137"/>
                </a:lnTo>
                <a:lnTo>
                  <a:pt x="1589" y="119"/>
                </a:lnTo>
                <a:lnTo>
                  <a:pt x="1586" y="103"/>
                </a:lnTo>
                <a:lnTo>
                  <a:pt x="1583" y="88"/>
                </a:lnTo>
                <a:lnTo>
                  <a:pt x="1577" y="74"/>
                </a:lnTo>
                <a:lnTo>
                  <a:pt x="1571" y="62"/>
                </a:lnTo>
                <a:lnTo>
                  <a:pt x="1563" y="51"/>
                </a:lnTo>
                <a:lnTo>
                  <a:pt x="1555" y="40"/>
                </a:lnTo>
                <a:lnTo>
                  <a:pt x="1545" y="32"/>
                </a:lnTo>
                <a:lnTo>
                  <a:pt x="1533" y="24"/>
                </a:lnTo>
                <a:lnTo>
                  <a:pt x="1521" y="17"/>
                </a:lnTo>
                <a:lnTo>
                  <a:pt x="1508" y="13"/>
                </a:lnTo>
                <a:lnTo>
                  <a:pt x="1493" y="8"/>
                </a:lnTo>
                <a:lnTo>
                  <a:pt x="1477" y="5"/>
                </a:lnTo>
                <a:lnTo>
                  <a:pt x="1460" y="2"/>
                </a:lnTo>
                <a:lnTo>
                  <a:pt x="1441" y="1"/>
                </a:lnTo>
                <a:lnTo>
                  <a:pt x="1423" y="0"/>
                </a:lnTo>
                <a:close/>
                <a:moveTo>
                  <a:pt x="3080" y="355"/>
                </a:moveTo>
                <a:lnTo>
                  <a:pt x="3080" y="355"/>
                </a:lnTo>
                <a:lnTo>
                  <a:pt x="3055" y="366"/>
                </a:lnTo>
                <a:lnTo>
                  <a:pt x="3040" y="372"/>
                </a:lnTo>
                <a:lnTo>
                  <a:pt x="3024" y="376"/>
                </a:lnTo>
                <a:lnTo>
                  <a:pt x="3007" y="381"/>
                </a:lnTo>
                <a:lnTo>
                  <a:pt x="2989" y="384"/>
                </a:lnTo>
                <a:lnTo>
                  <a:pt x="2970" y="387"/>
                </a:lnTo>
                <a:lnTo>
                  <a:pt x="2951" y="388"/>
                </a:lnTo>
                <a:lnTo>
                  <a:pt x="2951" y="388"/>
                </a:lnTo>
                <a:lnTo>
                  <a:pt x="2938" y="388"/>
                </a:lnTo>
                <a:lnTo>
                  <a:pt x="2927" y="387"/>
                </a:lnTo>
                <a:lnTo>
                  <a:pt x="2916" y="384"/>
                </a:lnTo>
                <a:lnTo>
                  <a:pt x="2908" y="382"/>
                </a:lnTo>
                <a:lnTo>
                  <a:pt x="2900" y="378"/>
                </a:lnTo>
                <a:lnTo>
                  <a:pt x="2893" y="374"/>
                </a:lnTo>
                <a:lnTo>
                  <a:pt x="2887" y="368"/>
                </a:lnTo>
                <a:lnTo>
                  <a:pt x="2883" y="362"/>
                </a:lnTo>
                <a:lnTo>
                  <a:pt x="2878" y="355"/>
                </a:lnTo>
                <a:lnTo>
                  <a:pt x="2875" y="348"/>
                </a:lnTo>
                <a:lnTo>
                  <a:pt x="2872" y="339"/>
                </a:lnTo>
                <a:lnTo>
                  <a:pt x="2870" y="330"/>
                </a:lnTo>
                <a:lnTo>
                  <a:pt x="2868" y="308"/>
                </a:lnTo>
                <a:lnTo>
                  <a:pt x="2868" y="283"/>
                </a:lnTo>
                <a:lnTo>
                  <a:pt x="2868" y="5"/>
                </a:lnTo>
                <a:lnTo>
                  <a:pt x="2852" y="5"/>
                </a:lnTo>
                <a:lnTo>
                  <a:pt x="2852" y="5"/>
                </a:lnTo>
                <a:lnTo>
                  <a:pt x="2830" y="5"/>
                </a:lnTo>
                <a:lnTo>
                  <a:pt x="2803" y="7"/>
                </a:lnTo>
                <a:lnTo>
                  <a:pt x="2778" y="9"/>
                </a:lnTo>
                <a:lnTo>
                  <a:pt x="2763" y="12"/>
                </a:lnTo>
                <a:lnTo>
                  <a:pt x="2763" y="295"/>
                </a:lnTo>
                <a:lnTo>
                  <a:pt x="2763" y="295"/>
                </a:lnTo>
                <a:lnTo>
                  <a:pt x="2763" y="318"/>
                </a:lnTo>
                <a:lnTo>
                  <a:pt x="2764" y="339"/>
                </a:lnTo>
                <a:lnTo>
                  <a:pt x="2767" y="359"/>
                </a:lnTo>
                <a:lnTo>
                  <a:pt x="2769" y="377"/>
                </a:lnTo>
                <a:lnTo>
                  <a:pt x="2774" y="393"/>
                </a:lnTo>
                <a:lnTo>
                  <a:pt x="2779" y="408"/>
                </a:lnTo>
                <a:lnTo>
                  <a:pt x="2786" y="422"/>
                </a:lnTo>
                <a:lnTo>
                  <a:pt x="2794" y="434"/>
                </a:lnTo>
                <a:lnTo>
                  <a:pt x="2803" y="445"/>
                </a:lnTo>
                <a:lnTo>
                  <a:pt x="2815" y="455"/>
                </a:lnTo>
                <a:lnTo>
                  <a:pt x="2829" y="462"/>
                </a:lnTo>
                <a:lnTo>
                  <a:pt x="2843" y="468"/>
                </a:lnTo>
                <a:lnTo>
                  <a:pt x="2860" y="473"/>
                </a:lnTo>
                <a:lnTo>
                  <a:pt x="2878" y="477"/>
                </a:lnTo>
                <a:lnTo>
                  <a:pt x="2899" y="479"/>
                </a:lnTo>
                <a:lnTo>
                  <a:pt x="2922" y="480"/>
                </a:lnTo>
                <a:lnTo>
                  <a:pt x="2922" y="480"/>
                </a:lnTo>
                <a:lnTo>
                  <a:pt x="2940" y="479"/>
                </a:lnTo>
                <a:lnTo>
                  <a:pt x="2956" y="478"/>
                </a:lnTo>
                <a:lnTo>
                  <a:pt x="2973" y="477"/>
                </a:lnTo>
                <a:lnTo>
                  <a:pt x="2987" y="473"/>
                </a:lnTo>
                <a:lnTo>
                  <a:pt x="3014" y="467"/>
                </a:lnTo>
                <a:lnTo>
                  <a:pt x="3037" y="460"/>
                </a:lnTo>
                <a:lnTo>
                  <a:pt x="3055" y="453"/>
                </a:lnTo>
                <a:lnTo>
                  <a:pt x="3068" y="448"/>
                </a:lnTo>
                <a:lnTo>
                  <a:pt x="3082" y="442"/>
                </a:lnTo>
                <a:lnTo>
                  <a:pt x="3082" y="442"/>
                </a:lnTo>
                <a:lnTo>
                  <a:pt x="3089" y="445"/>
                </a:lnTo>
                <a:lnTo>
                  <a:pt x="3097" y="449"/>
                </a:lnTo>
                <a:lnTo>
                  <a:pt x="3108" y="452"/>
                </a:lnTo>
                <a:lnTo>
                  <a:pt x="3122" y="456"/>
                </a:lnTo>
                <a:lnTo>
                  <a:pt x="3139" y="459"/>
                </a:lnTo>
                <a:lnTo>
                  <a:pt x="3160" y="462"/>
                </a:lnTo>
                <a:lnTo>
                  <a:pt x="3184" y="463"/>
                </a:lnTo>
                <a:lnTo>
                  <a:pt x="3184" y="12"/>
                </a:lnTo>
                <a:lnTo>
                  <a:pt x="3184" y="12"/>
                </a:lnTo>
                <a:lnTo>
                  <a:pt x="3149" y="7"/>
                </a:lnTo>
                <a:lnTo>
                  <a:pt x="3123" y="6"/>
                </a:lnTo>
                <a:lnTo>
                  <a:pt x="3100" y="5"/>
                </a:lnTo>
                <a:lnTo>
                  <a:pt x="3080" y="5"/>
                </a:lnTo>
                <a:lnTo>
                  <a:pt x="3080" y="355"/>
                </a:lnTo>
                <a:close/>
                <a:moveTo>
                  <a:pt x="3307" y="463"/>
                </a:moveTo>
                <a:lnTo>
                  <a:pt x="3307" y="463"/>
                </a:lnTo>
                <a:lnTo>
                  <a:pt x="3319" y="465"/>
                </a:lnTo>
                <a:lnTo>
                  <a:pt x="3351" y="471"/>
                </a:lnTo>
                <a:lnTo>
                  <a:pt x="3374" y="474"/>
                </a:lnTo>
                <a:lnTo>
                  <a:pt x="3400" y="477"/>
                </a:lnTo>
                <a:lnTo>
                  <a:pt x="3430" y="479"/>
                </a:lnTo>
                <a:lnTo>
                  <a:pt x="3463" y="480"/>
                </a:lnTo>
                <a:lnTo>
                  <a:pt x="3463" y="480"/>
                </a:lnTo>
                <a:lnTo>
                  <a:pt x="3480" y="479"/>
                </a:lnTo>
                <a:lnTo>
                  <a:pt x="3496" y="478"/>
                </a:lnTo>
                <a:lnTo>
                  <a:pt x="3513" y="477"/>
                </a:lnTo>
                <a:lnTo>
                  <a:pt x="3529" y="473"/>
                </a:lnTo>
                <a:lnTo>
                  <a:pt x="3547" y="470"/>
                </a:lnTo>
                <a:lnTo>
                  <a:pt x="3563" y="464"/>
                </a:lnTo>
                <a:lnTo>
                  <a:pt x="3578" y="458"/>
                </a:lnTo>
                <a:lnTo>
                  <a:pt x="3593" y="451"/>
                </a:lnTo>
                <a:lnTo>
                  <a:pt x="3605" y="442"/>
                </a:lnTo>
                <a:lnTo>
                  <a:pt x="3618" y="432"/>
                </a:lnTo>
                <a:lnTo>
                  <a:pt x="3629" y="420"/>
                </a:lnTo>
                <a:lnTo>
                  <a:pt x="3639" y="407"/>
                </a:lnTo>
                <a:lnTo>
                  <a:pt x="3647" y="392"/>
                </a:lnTo>
                <a:lnTo>
                  <a:pt x="3652" y="375"/>
                </a:lnTo>
                <a:lnTo>
                  <a:pt x="3656" y="357"/>
                </a:lnTo>
                <a:lnTo>
                  <a:pt x="3657" y="337"/>
                </a:lnTo>
                <a:lnTo>
                  <a:pt x="3657" y="337"/>
                </a:lnTo>
                <a:lnTo>
                  <a:pt x="3656" y="323"/>
                </a:lnTo>
                <a:lnTo>
                  <a:pt x="3655" y="310"/>
                </a:lnTo>
                <a:lnTo>
                  <a:pt x="3651" y="299"/>
                </a:lnTo>
                <a:lnTo>
                  <a:pt x="3647" y="287"/>
                </a:lnTo>
                <a:lnTo>
                  <a:pt x="3641" y="278"/>
                </a:lnTo>
                <a:lnTo>
                  <a:pt x="3634" y="268"/>
                </a:lnTo>
                <a:lnTo>
                  <a:pt x="3626" y="260"/>
                </a:lnTo>
                <a:lnTo>
                  <a:pt x="3618" y="252"/>
                </a:lnTo>
                <a:lnTo>
                  <a:pt x="3608" y="243"/>
                </a:lnTo>
                <a:lnTo>
                  <a:pt x="3596" y="237"/>
                </a:lnTo>
                <a:lnTo>
                  <a:pt x="3585" y="228"/>
                </a:lnTo>
                <a:lnTo>
                  <a:pt x="3571" y="223"/>
                </a:lnTo>
                <a:lnTo>
                  <a:pt x="3542" y="210"/>
                </a:lnTo>
                <a:lnTo>
                  <a:pt x="3510" y="197"/>
                </a:lnTo>
                <a:lnTo>
                  <a:pt x="3510" y="197"/>
                </a:lnTo>
                <a:lnTo>
                  <a:pt x="3474" y="183"/>
                </a:lnTo>
                <a:lnTo>
                  <a:pt x="3459" y="177"/>
                </a:lnTo>
                <a:lnTo>
                  <a:pt x="3445" y="170"/>
                </a:lnTo>
                <a:lnTo>
                  <a:pt x="3434" y="162"/>
                </a:lnTo>
                <a:lnTo>
                  <a:pt x="3429" y="157"/>
                </a:lnTo>
                <a:lnTo>
                  <a:pt x="3426" y="152"/>
                </a:lnTo>
                <a:lnTo>
                  <a:pt x="3422" y="148"/>
                </a:lnTo>
                <a:lnTo>
                  <a:pt x="3420" y="142"/>
                </a:lnTo>
                <a:lnTo>
                  <a:pt x="3419" y="136"/>
                </a:lnTo>
                <a:lnTo>
                  <a:pt x="3419" y="130"/>
                </a:lnTo>
                <a:lnTo>
                  <a:pt x="3419" y="130"/>
                </a:lnTo>
                <a:lnTo>
                  <a:pt x="3419" y="123"/>
                </a:lnTo>
                <a:lnTo>
                  <a:pt x="3421" y="117"/>
                </a:lnTo>
                <a:lnTo>
                  <a:pt x="3426" y="108"/>
                </a:lnTo>
                <a:lnTo>
                  <a:pt x="3433" y="100"/>
                </a:lnTo>
                <a:lnTo>
                  <a:pt x="3437" y="97"/>
                </a:lnTo>
                <a:lnTo>
                  <a:pt x="3442" y="93"/>
                </a:lnTo>
                <a:lnTo>
                  <a:pt x="3449" y="91"/>
                </a:lnTo>
                <a:lnTo>
                  <a:pt x="3456" y="88"/>
                </a:lnTo>
                <a:lnTo>
                  <a:pt x="3464" y="85"/>
                </a:lnTo>
                <a:lnTo>
                  <a:pt x="3472" y="84"/>
                </a:lnTo>
                <a:lnTo>
                  <a:pt x="3482" y="83"/>
                </a:lnTo>
                <a:lnTo>
                  <a:pt x="3494" y="83"/>
                </a:lnTo>
                <a:lnTo>
                  <a:pt x="3494" y="83"/>
                </a:lnTo>
                <a:lnTo>
                  <a:pt x="3516" y="84"/>
                </a:lnTo>
                <a:lnTo>
                  <a:pt x="3537" y="87"/>
                </a:lnTo>
                <a:lnTo>
                  <a:pt x="3557" y="91"/>
                </a:lnTo>
                <a:lnTo>
                  <a:pt x="3575" y="96"/>
                </a:lnTo>
                <a:lnTo>
                  <a:pt x="3602" y="105"/>
                </a:lnTo>
                <a:lnTo>
                  <a:pt x="3612" y="110"/>
                </a:lnTo>
                <a:lnTo>
                  <a:pt x="3639" y="33"/>
                </a:lnTo>
                <a:lnTo>
                  <a:pt x="3639" y="33"/>
                </a:lnTo>
                <a:lnTo>
                  <a:pt x="3618" y="24"/>
                </a:lnTo>
                <a:lnTo>
                  <a:pt x="3603" y="18"/>
                </a:lnTo>
                <a:lnTo>
                  <a:pt x="3585" y="14"/>
                </a:lnTo>
                <a:lnTo>
                  <a:pt x="3564" y="8"/>
                </a:lnTo>
                <a:lnTo>
                  <a:pt x="3540" y="5"/>
                </a:lnTo>
                <a:lnTo>
                  <a:pt x="3513" y="1"/>
                </a:lnTo>
                <a:lnTo>
                  <a:pt x="3484" y="0"/>
                </a:lnTo>
                <a:lnTo>
                  <a:pt x="3484" y="0"/>
                </a:lnTo>
                <a:lnTo>
                  <a:pt x="3468" y="1"/>
                </a:lnTo>
                <a:lnTo>
                  <a:pt x="3452" y="2"/>
                </a:lnTo>
                <a:lnTo>
                  <a:pt x="3436" y="5"/>
                </a:lnTo>
                <a:lnTo>
                  <a:pt x="3421" y="9"/>
                </a:lnTo>
                <a:lnTo>
                  <a:pt x="3406" y="14"/>
                </a:lnTo>
                <a:lnTo>
                  <a:pt x="3392" y="20"/>
                </a:lnTo>
                <a:lnTo>
                  <a:pt x="3379" y="27"/>
                </a:lnTo>
                <a:lnTo>
                  <a:pt x="3366" y="35"/>
                </a:lnTo>
                <a:lnTo>
                  <a:pt x="3354" y="44"/>
                </a:lnTo>
                <a:lnTo>
                  <a:pt x="3344" y="53"/>
                </a:lnTo>
                <a:lnTo>
                  <a:pt x="3335" y="65"/>
                </a:lnTo>
                <a:lnTo>
                  <a:pt x="3328" y="77"/>
                </a:lnTo>
                <a:lnTo>
                  <a:pt x="3321" y="90"/>
                </a:lnTo>
                <a:lnTo>
                  <a:pt x="3316" y="105"/>
                </a:lnTo>
                <a:lnTo>
                  <a:pt x="3314" y="120"/>
                </a:lnTo>
                <a:lnTo>
                  <a:pt x="3313" y="137"/>
                </a:lnTo>
                <a:lnTo>
                  <a:pt x="3313" y="137"/>
                </a:lnTo>
                <a:lnTo>
                  <a:pt x="3314" y="153"/>
                </a:lnTo>
                <a:lnTo>
                  <a:pt x="3316" y="168"/>
                </a:lnTo>
                <a:lnTo>
                  <a:pt x="3321" y="183"/>
                </a:lnTo>
                <a:lnTo>
                  <a:pt x="3328" y="196"/>
                </a:lnTo>
                <a:lnTo>
                  <a:pt x="3335" y="208"/>
                </a:lnTo>
                <a:lnTo>
                  <a:pt x="3344" y="218"/>
                </a:lnTo>
                <a:lnTo>
                  <a:pt x="3354" y="227"/>
                </a:lnTo>
                <a:lnTo>
                  <a:pt x="3365" y="235"/>
                </a:lnTo>
                <a:lnTo>
                  <a:pt x="3376" y="243"/>
                </a:lnTo>
                <a:lnTo>
                  <a:pt x="3389" y="250"/>
                </a:lnTo>
                <a:lnTo>
                  <a:pt x="3402" y="257"/>
                </a:lnTo>
                <a:lnTo>
                  <a:pt x="3414" y="263"/>
                </a:lnTo>
                <a:lnTo>
                  <a:pt x="3441" y="272"/>
                </a:lnTo>
                <a:lnTo>
                  <a:pt x="3467" y="282"/>
                </a:lnTo>
                <a:lnTo>
                  <a:pt x="3467" y="282"/>
                </a:lnTo>
                <a:lnTo>
                  <a:pt x="3499" y="293"/>
                </a:lnTo>
                <a:lnTo>
                  <a:pt x="3514" y="299"/>
                </a:lnTo>
                <a:lnTo>
                  <a:pt x="3527" y="306"/>
                </a:lnTo>
                <a:lnTo>
                  <a:pt x="3537" y="314"/>
                </a:lnTo>
                <a:lnTo>
                  <a:pt x="3544" y="322"/>
                </a:lnTo>
                <a:lnTo>
                  <a:pt x="3548" y="327"/>
                </a:lnTo>
                <a:lnTo>
                  <a:pt x="3550" y="332"/>
                </a:lnTo>
                <a:lnTo>
                  <a:pt x="3551" y="337"/>
                </a:lnTo>
                <a:lnTo>
                  <a:pt x="3551" y="343"/>
                </a:lnTo>
                <a:lnTo>
                  <a:pt x="3551" y="343"/>
                </a:lnTo>
                <a:lnTo>
                  <a:pt x="3551" y="353"/>
                </a:lnTo>
                <a:lnTo>
                  <a:pt x="3548" y="363"/>
                </a:lnTo>
                <a:lnTo>
                  <a:pt x="3545" y="368"/>
                </a:lnTo>
                <a:lnTo>
                  <a:pt x="3542" y="373"/>
                </a:lnTo>
                <a:lnTo>
                  <a:pt x="3539" y="376"/>
                </a:lnTo>
                <a:lnTo>
                  <a:pt x="3534" y="381"/>
                </a:lnTo>
                <a:lnTo>
                  <a:pt x="3528" y="384"/>
                </a:lnTo>
                <a:lnTo>
                  <a:pt x="3521" y="388"/>
                </a:lnTo>
                <a:lnTo>
                  <a:pt x="3514" y="390"/>
                </a:lnTo>
                <a:lnTo>
                  <a:pt x="3505" y="392"/>
                </a:lnTo>
                <a:lnTo>
                  <a:pt x="3495" y="395"/>
                </a:lnTo>
                <a:lnTo>
                  <a:pt x="3484" y="396"/>
                </a:lnTo>
                <a:lnTo>
                  <a:pt x="3458" y="397"/>
                </a:lnTo>
                <a:lnTo>
                  <a:pt x="3458" y="397"/>
                </a:lnTo>
                <a:lnTo>
                  <a:pt x="3434" y="397"/>
                </a:lnTo>
                <a:lnTo>
                  <a:pt x="3411" y="395"/>
                </a:lnTo>
                <a:lnTo>
                  <a:pt x="3368" y="390"/>
                </a:lnTo>
                <a:lnTo>
                  <a:pt x="3338" y="385"/>
                </a:lnTo>
                <a:lnTo>
                  <a:pt x="3327" y="383"/>
                </a:lnTo>
                <a:lnTo>
                  <a:pt x="3307" y="463"/>
                </a:lnTo>
                <a:close/>
                <a:moveTo>
                  <a:pt x="1845" y="90"/>
                </a:moveTo>
                <a:lnTo>
                  <a:pt x="1845" y="90"/>
                </a:lnTo>
                <a:lnTo>
                  <a:pt x="1861" y="87"/>
                </a:lnTo>
                <a:lnTo>
                  <a:pt x="1881" y="84"/>
                </a:lnTo>
                <a:lnTo>
                  <a:pt x="1904" y="82"/>
                </a:lnTo>
                <a:lnTo>
                  <a:pt x="1928" y="82"/>
                </a:lnTo>
                <a:lnTo>
                  <a:pt x="1928" y="82"/>
                </a:lnTo>
                <a:lnTo>
                  <a:pt x="1943" y="82"/>
                </a:lnTo>
                <a:lnTo>
                  <a:pt x="1956" y="83"/>
                </a:lnTo>
                <a:lnTo>
                  <a:pt x="1969" y="87"/>
                </a:lnTo>
                <a:lnTo>
                  <a:pt x="1982" y="90"/>
                </a:lnTo>
                <a:lnTo>
                  <a:pt x="1994" y="95"/>
                </a:lnTo>
                <a:lnTo>
                  <a:pt x="2004" y="100"/>
                </a:lnTo>
                <a:lnTo>
                  <a:pt x="2015" y="108"/>
                </a:lnTo>
                <a:lnTo>
                  <a:pt x="2025" y="117"/>
                </a:lnTo>
                <a:lnTo>
                  <a:pt x="2033" y="127"/>
                </a:lnTo>
                <a:lnTo>
                  <a:pt x="2041" y="137"/>
                </a:lnTo>
                <a:lnTo>
                  <a:pt x="2048" y="150"/>
                </a:lnTo>
                <a:lnTo>
                  <a:pt x="2053" y="165"/>
                </a:lnTo>
                <a:lnTo>
                  <a:pt x="2058" y="180"/>
                </a:lnTo>
                <a:lnTo>
                  <a:pt x="2061" y="197"/>
                </a:lnTo>
                <a:lnTo>
                  <a:pt x="2063" y="216"/>
                </a:lnTo>
                <a:lnTo>
                  <a:pt x="2064" y="237"/>
                </a:lnTo>
                <a:lnTo>
                  <a:pt x="2064" y="237"/>
                </a:lnTo>
                <a:lnTo>
                  <a:pt x="2064" y="256"/>
                </a:lnTo>
                <a:lnTo>
                  <a:pt x="2063" y="275"/>
                </a:lnTo>
                <a:lnTo>
                  <a:pt x="2060" y="292"/>
                </a:lnTo>
                <a:lnTo>
                  <a:pt x="2057" y="308"/>
                </a:lnTo>
                <a:lnTo>
                  <a:pt x="2053" y="323"/>
                </a:lnTo>
                <a:lnTo>
                  <a:pt x="2049" y="336"/>
                </a:lnTo>
                <a:lnTo>
                  <a:pt x="2042" y="348"/>
                </a:lnTo>
                <a:lnTo>
                  <a:pt x="2035" y="359"/>
                </a:lnTo>
                <a:lnTo>
                  <a:pt x="2026" y="368"/>
                </a:lnTo>
                <a:lnTo>
                  <a:pt x="2015" y="376"/>
                </a:lnTo>
                <a:lnTo>
                  <a:pt x="2004" y="383"/>
                </a:lnTo>
                <a:lnTo>
                  <a:pt x="1990" y="389"/>
                </a:lnTo>
                <a:lnTo>
                  <a:pt x="1975" y="392"/>
                </a:lnTo>
                <a:lnTo>
                  <a:pt x="1958" y="396"/>
                </a:lnTo>
                <a:lnTo>
                  <a:pt x="1940" y="398"/>
                </a:lnTo>
                <a:lnTo>
                  <a:pt x="1919" y="398"/>
                </a:lnTo>
                <a:lnTo>
                  <a:pt x="1919" y="398"/>
                </a:lnTo>
                <a:lnTo>
                  <a:pt x="1892" y="397"/>
                </a:lnTo>
                <a:lnTo>
                  <a:pt x="1868" y="396"/>
                </a:lnTo>
                <a:lnTo>
                  <a:pt x="1845" y="393"/>
                </a:lnTo>
                <a:lnTo>
                  <a:pt x="1845" y="90"/>
                </a:lnTo>
                <a:close/>
                <a:moveTo>
                  <a:pt x="1934" y="0"/>
                </a:moveTo>
                <a:lnTo>
                  <a:pt x="1934" y="0"/>
                </a:lnTo>
                <a:lnTo>
                  <a:pt x="1910" y="1"/>
                </a:lnTo>
                <a:lnTo>
                  <a:pt x="1885" y="2"/>
                </a:lnTo>
                <a:lnTo>
                  <a:pt x="1860" y="5"/>
                </a:lnTo>
                <a:lnTo>
                  <a:pt x="1834" y="8"/>
                </a:lnTo>
                <a:lnTo>
                  <a:pt x="1808" y="12"/>
                </a:lnTo>
                <a:lnTo>
                  <a:pt x="1784" y="16"/>
                </a:lnTo>
                <a:lnTo>
                  <a:pt x="1761" y="22"/>
                </a:lnTo>
                <a:lnTo>
                  <a:pt x="1740" y="29"/>
                </a:lnTo>
                <a:lnTo>
                  <a:pt x="1740" y="465"/>
                </a:lnTo>
                <a:lnTo>
                  <a:pt x="1740" y="465"/>
                </a:lnTo>
                <a:lnTo>
                  <a:pt x="1758" y="468"/>
                </a:lnTo>
                <a:lnTo>
                  <a:pt x="1778" y="471"/>
                </a:lnTo>
                <a:lnTo>
                  <a:pt x="1823" y="475"/>
                </a:lnTo>
                <a:lnTo>
                  <a:pt x="1872" y="479"/>
                </a:lnTo>
                <a:lnTo>
                  <a:pt x="1915" y="480"/>
                </a:lnTo>
                <a:lnTo>
                  <a:pt x="1915" y="480"/>
                </a:lnTo>
                <a:lnTo>
                  <a:pt x="1950" y="479"/>
                </a:lnTo>
                <a:lnTo>
                  <a:pt x="1980" y="477"/>
                </a:lnTo>
                <a:lnTo>
                  <a:pt x="2009" y="472"/>
                </a:lnTo>
                <a:lnTo>
                  <a:pt x="2035" y="465"/>
                </a:lnTo>
                <a:lnTo>
                  <a:pt x="2058" y="458"/>
                </a:lnTo>
                <a:lnTo>
                  <a:pt x="2080" y="448"/>
                </a:lnTo>
                <a:lnTo>
                  <a:pt x="2089" y="442"/>
                </a:lnTo>
                <a:lnTo>
                  <a:pt x="2098" y="436"/>
                </a:lnTo>
                <a:lnTo>
                  <a:pt x="2107" y="429"/>
                </a:lnTo>
                <a:lnTo>
                  <a:pt x="2116" y="422"/>
                </a:lnTo>
                <a:lnTo>
                  <a:pt x="2122" y="414"/>
                </a:lnTo>
                <a:lnTo>
                  <a:pt x="2129" y="406"/>
                </a:lnTo>
                <a:lnTo>
                  <a:pt x="2136" y="398"/>
                </a:lnTo>
                <a:lnTo>
                  <a:pt x="2142" y="389"/>
                </a:lnTo>
                <a:lnTo>
                  <a:pt x="2147" y="378"/>
                </a:lnTo>
                <a:lnTo>
                  <a:pt x="2152" y="369"/>
                </a:lnTo>
                <a:lnTo>
                  <a:pt x="2160" y="346"/>
                </a:lnTo>
                <a:lnTo>
                  <a:pt x="2166" y="322"/>
                </a:lnTo>
                <a:lnTo>
                  <a:pt x="2171" y="297"/>
                </a:lnTo>
                <a:lnTo>
                  <a:pt x="2173" y="268"/>
                </a:lnTo>
                <a:lnTo>
                  <a:pt x="2174" y="237"/>
                </a:lnTo>
                <a:lnTo>
                  <a:pt x="2174" y="237"/>
                </a:lnTo>
                <a:lnTo>
                  <a:pt x="2173" y="210"/>
                </a:lnTo>
                <a:lnTo>
                  <a:pt x="2170" y="183"/>
                </a:lnTo>
                <a:lnTo>
                  <a:pt x="2165" y="160"/>
                </a:lnTo>
                <a:lnTo>
                  <a:pt x="2158" y="137"/>
                </a:lnTo>
                <a:lnTo>
                  <a:pt x="2149" y="117"/>
                </a:lnTo>
                <a:lnTo>
                  <a:pt x="2137" y="97"/>
                </a:lnTo>
                <a:lnTo>
                  <a:pt x="2125" y="80"/>
                </a:lnTo>
                <a:lnTo>
                  <a:pt x="2110" y="63"/>
                </a:lnTo>
                <a:lnTo>
                  <a:pt x="2094" y="48"/>
                </a:lnTo>
                <a:lnTo>
                  <a:pt x="2075" y="36"/>
                </a:lnTo>
                <a:lnTo>
                  <a:pt x="2056" y="25"/>
                </a:lnTo>
                <a:lnTo>
                  <a:pt x="2034" y="16"/>
                </a:lnTo>
                <a:lnTo>
                  <a:pt x="2011" y="9"/>
                </a:lnTo>
                <a:lnTo>
                  <a:pt x="1987" y="5"/>
                </a:lnTo>
                <a:lnTo>
                  <a:pt x="1960" y="1"/>
                </a:lnTo>
                <a:lnTo>
                  <a:pt x="1934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dirty="0">
              <a:solidFill>
                <a:srgbClr val="005EB8"/>
              </a:solidFill>
            </a:endParaRPr>
          </a:p>
        </p:txBody>
      </p:sp>
      <p:grpSp>
        <p:nvGrpSpPr>
          <p:cNvPr id="27" name="Group 26"/>
          <p:cNvGrpSpPr/>
          <p:nvPr userDrawn="1"/>
        </p:nvGrpSpPr>
        <p:grpSpPr>
          <a:xfrm>
            <a:off x="25128" y="29673"/>
            <a:ext cx="874461" cy="651751"/>
            <a:chOff x="8388192" y="36245"/>
            <a:chExt cx="874464" cy="651751"/>
          </a:xfrm>
        </p:grpSpPr>
        <p:grpSp>
          <p:nvGrpSpPr>
            <p:cNvPr id="28" name="Group 27"/>
            <p:cNvGrpSpPr/>
            <p:nvPr userDrawn="1"/>
          </p:nvGrpSpPr>
          <p:grpSpPr>
            <a:xfrm>
              <a:off x="8545513" y="36245"/>
              <a:ext cx="489905" cy="495602"/>
              <a:chOff x="7818438" y="101600"/>
              <a:chExt cx="546100" cy="552450"/>
            </a:xfrm>
          </p:grpSpPr>
          <p:sp>
            <p:nvSpPr>
              <p:cNvPr id="31" name="Freeform 5"/>
              <p:cNvSpPr>
                <a:spLocks noEditPoints="1"/>
              </p:cNvSpPr>
              <p:nvPr userDrawn="1"/>
            </p:nvSpPr>
            <p:spPr bwMode="auto">
              <a:xfrm>
                <a:off x="7818438" y="200025"/>
                <a:ext cx="546100" cy="454025"/>
              </a:xfrm>
              <a:custGeom>
                <a:avLst/>
                <a:gdLst>
                  <a:gd name="T0" fmla="*/ 56 w 344"/>
                  <a:gd name="T1" fmla="*/ 0 h 286"/>
                  <a:gd name="T2" fmla="*/ 44 w 344"/>
                  <a:gd name="T3" fmla="*/ 2 h 286"/>
                  <a:gd name="T4" fmla="*/ 24 w 344"/>
                  <a:gd name="T5" fmla="*/ 10 h 286"/>
                  <a:gd name="T6" fmla="*/ 10 w 344"/>
                  <a:gd name="T7" fmla="*/ 26 h 286"/>
                  <a:gd name="T8" fmla="*/ 2 w 344"/>
                  <a:gd name="T9" fmla="*/ 46 h 286"/>
                  <a:gd name="T10" fmla="*/ 0 w 344"/>
                  <a:gd name="T11" fmla="*/ 230 h 286"/>
                  <a:gd name="T12" fmla="*/ 2 w 344"/>
                  <a:gd name="T13" fmla="*/ 242 h 286"/>
                  <a:gd name="T14" fmla="*/ 10 w 344"/>
                  <a:gd name="T15" fmla="*/ 262 h 286"/>
                  <a:gd name="T16" fmla="*/ 24 w 344"/>
                  <a:gd name="T17" fmla="*/ 278 h 286"/>
                  <a:gd name="T18" fmla="*/ 44 w 344"/>
                  <a:gd name="T19" fmla="*/ 286 h 286"/>
                  <a:gd name="T20" fmla="*/ 288 w 344"/>
                  <a:gd name="T21" fmla="*/ 286 h 286"/>
                  <a:gd name="T22" fmla="*/ 300 w 344"/>
                  <a:gd name="T23" fmla="*/ 286 h 286"/>
                  <a:gd name="T24" fmla="*/ 320 w 344"/>
                  <a:gd name="T25" fmla="*/ 278 h 286"/>
                  <a:gd name="T26" fmla="*/ 334 w 344"/>
                  <a:gd name="T27" fmla="*/ 262 h 286"/>
                  <a:gd name="T28" fmla="*/ 344 w 344"/>
                  <a:gd name="T29" fmla="*/ 242 h 286"/>
                  <a:gd name="T30" fmla="*/ 344 w 344"/>
                  <a:gd name="T31" fmla="*/ 58 h 286"/>
                  <a:gd name="T32" fmla="*/ 344 w 344"/>
                  <a:gd name="T33" fmla="*/ 46 h 286"/>
                  <a:gd name="T34" fmla="*/ 334 w 344"/>
                  <a:gd name="T35" fmla="*/ 26 h 286"/>
                  <a:gd name="T36" fmla="*/ 320 w 344"/>
                  <a:gd name="T37" fmla="*/ 10 h 286"/>
                  <a:gd name="T38" fmla="*/ 300 w 344"/>
                  <a:gd name="T39" fmla="*/ 2 h 286"/>
                  <a:gd name="T40" fmla="*/ 288 w 344"/>
                  <a:gd name="T41" fmla="*/ 0 h 286"/>
                  <a:gd name="T42" fmla="*/ 148 w 344"/>
                  <a:gd name="T43" fmla="*/ 142 h 286"/>
                  <a:gd name="T44" fmla="*/ 144 w 344"/>
                  <a:gd name="T45" fmla="*/ 136 h 286"/>
                  <a:gd name="T46" fmla="*/ 136 w 344"/>
                  <a:gd name="T47" fmla="*/ 122 h 286"/>
                  <a:gd name="T48" fmla="*/ 134 w 344"/>
                  <a:gd name="T49" fmla="*/ 112 h 286"/>
                  <a:gd name="T50" fmla="*/ 138 w 344"/>
                  <a:gd name="T51" fmla="*/ 98 h 286"/>
                  <a:gd name="T52" fmla="*/ 146 w 344"/>
                  <a:gd name="T53" fmla="*/ 88 h 286"/>
                  <a:gd name="T54" fmla="*/ 158 w 344"/>
                  <a:gd name="T55" fmla="*/ 80 h 286"/>
                  <a:gd name="T56" fmla="*/ 172 w 344"/>
                  <a:gd name="T57" fmla="*/ 76 h 286"/>
                  <a:gd name="T58" fmla="*/ 178 w 344"/>
                  <a:gd name="T59" fmla="*/ 78 h 286"/>
                  <a:gd name="T60" fmla="*/ 192 w 344"/>
                  <a:gd name="T61" fmla="*/ 82 h 286"/>
                  <a:gd name="T62" fmla="*/ 202 w 344"/>
                  <a:gd name="T63" fmla="*/ 92 h 286"/>
                  <a:gd name="T64" fmla="*/ 208 w 344"/>
                  <a:gd name="T65" fmla="*/ 106 h 286"/>
                  <a:gd name="T66" fmla="*/ 208 w 344"/>
                  <a:gd name="T67" fmla="*/ 112 h 286"/>
                  <a:gd name="T68" fmla="*/ 204 w 344"/>
                  <a:gd name="T69" fmla="*/ 128 h 286"/>
                  <a:gd name="T70" fmla="*/ 196 w 344"/>
                  <a:gd name="T71" fmla="*/ 140 h 286"/>
                  <a:gd name="T72" fmla="*/ 126 w 344"/>
                  <a:gd name="T73" fmla="*/ 228 h 2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44" h="286">
                    <a:moveTo>
                      <a:pt x="288" y="0"/>
                    </a:moveTo>
                    <a:lnTo>
                      <a:pt x="56" y="0"/>
                    </a:lnTo>
                    <a:lnTo>
                      <a:pt x="56" y="0"/>
                    </a:lnTo>
                    <a:lnTo>
                      <a:pt x="44" y="2"/>
                    </a:lnTo>
                    <a:lnTo>
                      <a:pt x="34" y="6"/>
                    </a:lnTo>
                    <a:lnTo>
                      <a:pt x="24" y="10"/>
                    </a:lnTo>
                    <a:lnTo>
                      <a:pt x="16" y="18"/>
                    </a:lnTo>
                    <a:lnTo>
                      <a:pt x="10" y="26"/>
                    </a:lnTo>
                    <a:lnTo>
                      <a:pt x="4" y="36"/>
                    </a:lnTo>
                    <a:lnTo>
                      <a:pt x="2" y="46"/>
                    </a:lnTo>
                    <a:lnTo>
                      <a:pt x="0" y="58"/>
                    </a:lnTo>
                    <a:lnTo>
                      <a:pt x="0" y="230"/>
                    </a:lnTo>
                    <a:lnTo>
                      <a:pt x="0" y="230"/>
                    </a:lnTo>
                    <a:lnTo>
                      <a:pt x="2" y="242"/>
                    </a:lnTo>
                    <a:lnTo>
                      <a:pt x="4" y="252"/>
                    </a:lnTo>
                    <a:lnTo>
                      <a:pt x="10" y="262"/>
                    </a:lnTo>
                    <a:lnTo>
                      <a:pt x="16" y="270"/>
                    </a:lnTo>
                    <a:lnTo>
                      <a:pt x="24" y="278"/>
                    </a:lnTo>
                    <a:lnTo>
                      <a:pt x="34" y="282"/>
                    </a:lnTo>
                    <a:lnTo>
                      <a:pt x="44" y="286"/>
                    </a:lnTo>
                    <a:lnTo>
                      <a:pt x="56" y="286"/>
                    </a:lnTo>
                    <a:lnTo>
                      <a:pt x="288" y="286"/>
                    </a:lnTo>
                    <a:lnTo>
                      <a:pt x="288" y="286"/>
                    </a:lnTo>
                    <a:lnTo>
                      <a:pt x="300" y="286"/>
                    </a:lnTo>
                    <a:lnTo>
                      <a:pt x="310" y="282"/>
                    </a:lnTo>
                    <a:lnTo>
                      <a:pt x="320" y="278"/>
                    </a:lnTo>
                    <a:lnTo>
                      <a:pt x="328" y="270"/>
                    </a:lnTo>
                    <a:lnTo>
                      <a:pt x="334" y="262"/>
                    </a:lnTo>
                    <a:lnTo>
                      <a:pt x="340" y="252"/>
                    </a:lnTo>
                    <a:lnTo>
                      <a:pt x="344" y="242"/>
                    </a:lnTo>
                    <a:lnTo>
                      <a:pt x="344" y="230"/>
                    </a:lnTo>
                    <a:lnTo>
                      <a:pt x="344" y="58"/>
                    </a:lnTo>
                    <a:lnTo>
                      <a:pt x="344" y="58"/>
                    </a:lnTo>
                    <a:lnTo>
                      <a:pt x="344" y="46"/>
                    </a:lnTo>
                    <a:lnTo>
                      <a:pt x="340" y="36"/>
                    </a:lnTo>
                    <a:lnTo>
                      <a:pt x="334" y="26"/>
                    </a:lnTo>
                    <a:lnTo>
                      <a:pt x="328" y="18"/>
                    </a:lnTo>
                    <a:lnTo>
                      <a:pt x="320" y="10"/>
                    </a:lnTo>
                    <a:lnTo>
                      <a:pt x="310" y="6"/>
                    </a:lnTo>
                    <a:lnTo>
                      <a:pt x="300" y="2"/>
                    </a:lnTo>
                    <a:lnTo>
                      <a:pt x="288" y="0"/>
                    </a:lnTo>
                    <a:lnTo>
                      <a:pt x="288" y="0"/>
                    </a:lnTo>
                    <a:close/>
                    <a:moveTo>
                      <a:pt x="126" y="228"/>
                    </a:moveTo>
                    <a:lnTo>
                      <a:pt x="148" y="142"/>
                    </a:lnTo>
                    <a:lnTo>
                      <a:pt x="148" y="142"/>
                    </a:lnTo>
                    <a:lnTo>
                      <a:pt x="144" y="136"/>
                    </a:lnTo>
                    <a:lnTo>
                      <a:pt x="138" y="130"/>
                    </a:lnTo>
                    <a:lnTo>
                      <a:pt x="136" y="122"/>
                    </a:lnTo>
                    <a:lnTo>
                      <a:pt x="134" y="112"/>
                    </a:lnTo>
                    <a:lnTo>
                      <a:pt x="134" y="112"/>
                    </a:lnTo>
                    <a:lnTo>
                      <a:pt x="136" y="106"/>
                    </a:lnTo>
                    <a:lnTo>
                      <a:pt x="138" y="98"/>
                    </a:lnTo>
                    <a:lnTo>
                      <a:pt x="142" y="92"/>
                    </a:lnTo>
                    <a:lnTo>
                      <a:pt x="146" y="88"/>
                    </a:lnTo>
                    <a:lnTo>
                      <a:pt x="152" y="82"/>
                    </a:lnTo>
                    <a:lnTo>
                      <a:pt x="158" y="80"/>
                    </a:lnTo>
                    <a:lnTo>
                      <a:pt x="164" y="78"/>
                    </a:lnTo>
                    <a:lnTo>
                      <a:pt x="172" y="76"/>
                    </a:lnTo>
                    <a:lnTo>
                      <a:pt x="172" y="76"/>
                    </a:lnTo>
                    <a:lnTo>
                      <a:pt x="178" y="78"/>
                    </a:lnTo>
                    <a:lnTo>
                      <a:pt x="186" y="80"/>
                    </a:lnTo>
                    <a:lnTo>
                      <a:pt x="192" y="82"/>
                    </a:lnTo>
                    <a:lnTo>
                      <a:pt x="198" y="88"/>
                    </a:lnTo>
                    <a:lnTo>
                      <a:pt x="202" y="92"/>
                    </a:lnTo>
                    <a:lnTo>
                      <a:pt x="204" y="98"/>
                    </a:lnTo>
                    <a:lnTo>
                      <a:pt x="208" y="106"/>
                    </a:lnTo>
                    <a:lnTo>
                      <a:pt x="208" y="112"/>
                    </a:lnTo>
                    <a:lnTo>
                      <a:pt x="208" y="112"/>
                    </a:lnTo>
                    <a:lnTo>
                      <a:pt x="206" y="120"/>
                    </a:lnTo>
                    <a:lnTo>
                      <a:pt x="204" y="128"/>
                    </a:lnTo>
                    <a:lnTo>
                      <a:pt x="200" y="134"/>
                    </a:lnTo>
                    <a:lnTo>
                      <a:pt x="196" y="140"/>
                    </a:lnTo>
                    <a:lnTo>
                      <a:pt x="220" y="228"/>
                    </a:lnTo>
                    <a:lnTo>
                      <a:pt x="126" y="228"/>
                    </a:lnTo>
                    <a:close/>
                  </a:path>
                </a:pathLst>
              </a:custGeom>
              <a:solidFill>
                <a:srgbClr val="E31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4D4D4D"/>
                  </a:solidFill>
                </a:endParaRPr>
              </a:p>
            </p:txBody>
          </p:sp>
          <p:sp>
            <p:nvSpPr>
              <p:cNvPr id="35" name="Freeform 6"/>
              <p:cNvSpPr>
                <a:spLocks/>
              </p:cNvSpPr>
              <p:nvPr userDrawn="1"/>
            </p:nvSpPr>
            <p:spPr bwMode="auto">
              <a:xfrm>
                <a:off x="7961313" y="101600"/>
                <a:ext cx="260350" cy="88900"/>
              </a:xfrm>
              <a:custGeom>
                <a:avLst/>
                <a:gdLst>
                  <a:gd name="T0" fmla="*/ 20 w 164"/>
                  <a:gd name="T1" fmla="*/ 56 h 56"/>
                  <a:gd name="T2" fmla="*/ 20 w 164"/>
                  <a:gd name="T3" fmla="*/ 56 h 56"/>
                  <a:gd name="T4" fmla="*/ 22 w 164"/>
                  <a:gd name="T5" fmla="*/ 46 h 56"/>
                  <a:gd name="T6" fmla="*/ 26 w 164"/>
                  <a:gd name="T7" fmla="*/ 36 h 56"/>
                  <a:gd name="T8" fmla="*/ 30 w 164"/>
                  <a:gd name="T9" fmla="*/ 30 h 56"/>
                  <a:gd name="T10" fmla="*/ 36 w 164"/>
                  <a:gd name="T11" fmla="*/ 26 h 56"/>
                  <a:gd name="T12" fmla="*/ 42 w 164"/>
                  <a:gd name="T13" fmla="*/ 22 h 56"/>
                  <a:gd name="T14" fmla="*/ 54 w 164"/>
                  <a:gd name="T15" fmla="*/ 20 h 56"/>
                  <a:gd name="T16" fmla="*/ 82 w 164"/>
                  <a:gd name="T17" fmla="*/ 20 h 56"/>
                  <a:gd name="T18" fmla="*/ 82 w 164"/>
                  <a:gd name="T19" fmla="*/ 20 h 56"/>
                  <a:gd name="T20" fmla="*/ 112 w 164"/>
                  <a:gd name="T21" fmla="*/ 20 h 56"/>
                  <a:gd name="T22" fmla="*/ 122 w 164"/>
                  <a:gd name="T23" fmla="*/ 22 h 56"/>
                  <a:gd name="T24" fmla="*/ 130 w 164"/>
                  <a:gd name="T25" fmla="*/ 26 h 56"/>
                  <a:gd name="T26" fmla="*/ 136 w 164"/>
                  <a:gd name="T27" fmla="*/ 30 h 56"/>
                  <a:gd name="T28" fmla="*/ 140 w 164"/>
                  <a:gd name="T29" fmla="*/ 36 h 56"/>
                  <a:gd name="T30" fmla="*/ 142 w 164"/>
                  <a:gd name="T31" fmla="*/ 46 h 56"/>
                  <a:gd name="T32" fmla="*/ 144 w 164"/>
                  <a:gd name="T33" fmla="*/ 56 h 56"/>
                  <a:gd name="T34" fmla="*/ 164 w 164"/>
                  <a:gd name="T35" fmla="*/ 56 h 56"/>
                  <a:gd name="T36" fmla="*/ 164 w 164"/>
                  <a:gd name="T37" fmla="*/ 56 h 56"/>
                  <a:gd name="T38" fmla="*/ 162 w 164"/>
                  <a:gd name="T39" fmla="*/ 38 h 56"/>
                  <a:gd name="T40" fmla="*/ 156 w 164"/>
                  <a:gd name="T41" fmla="*/ 24 h 56"/>
                  <a:gd name="T42" fmla="*/ 148 w 164"/>
                  <a:gd name="T43" fmla="*/ 14 h 56"/>
                  <a:gd name="T44" fmla="*/ 138 w 164"/>
                  <a:gd name="T45" fmla="*/ 6 h 56"/>
                  <a:gd name="T46" fmla="*/ 126 w 164"/>
                  <a:gd name="T47" fmla="*/ 2 h 56"/>
                  <a:gd name="T48" fmla="*/ 112 w 164"/>
                  <a:gd name="T49" fmla="*/ 0 h 56"/>
                  <a:gd name="T50" fmla="*/ 82 w 164"/>
                  <a:gd name="T51" fmla="*/ 0 h 56"/>
                  <a:gd name="T52" fmla="*/ 82 w 164"/>
                  <a:gd name="T53" fmla="*/ 0 h 56"/>
                  <a:gd name="T54" fmla="*/ 52 w 164"/>
                  <a:gd name="T55" fmla="*/ 0 h 56"/>
                  <a:gd name="T56" fmla="*/ 38 w 164"/>
                  <a:gd name="T57" fmla="*/ 2 h 56"/>
                  <a:gd name="T58" fmla="*/ 26 w 164"/>
                  <a:gd name="T59" fmla="*/ 6 h 56"/>
                  <a:gd name="T60" fmla="*/ 16 w 164"/>
                  <a:gd name="T61" fmla="*/ 14 h 56"/>
                  <a:gd name="T62" fmla="*/ 8 w 164"/>
                  <a:gd name="T63" fmla="*/ 24 h 56"/>
                  <a:gd name="T64" fmla="*/ 2 w 164"/>
                  <a:gd name="T65" fmla="*/ 38 h 56"/>
                  <a:gd name="T66" fmla="*/ 0 w 164"/>
                  <a:gd name="T67" fmla="*/ 56 h 56"/>
                  <a:gd name="T68" fmla="*/ 20 w 164"/>
                  <a:gd name="T69" fmla="*/ 5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64" h="56">
                    <a:moveTo>
                      <a:pt x="20" y="56"/>
                    </a:moveTo>
                    <a:lnTo>
                      <a:pt x="20" y="56"/>
                    </a:lnTo>
                    <a:lnTo>
                      <a:pt x="22" y="46"/>
                    </a:lnTo>
                    <a:lnTo>
                      <a:pt x="26" y="36"/>
                    </a:lnTo>
                    <a:lnTo>
                      <a:pt x="30" y="30"/>
                    </a:lnTo>
                    <a:lnTo>
                      <a:pt x="36" y="26"/>
                    </a:lnTo>
                    <a:lnTo>
                      <a:pt x="42" y="22"/>
                    </a:lnTo>
                    <a:lnTo>
                      <a:pt x="54" y="20"/>
                    </a:lnTo>
                    <a:lnTo>
                      <a:pt x="82" y="20"/>
                    </a:lnTo>
                    <a:lnTo>
                      <a:pt x="82" y="20"/>
                    </a:lnTo>
                    <a:lnTo>
                      <a:pt x="112" y="20"/>
                    </a:lnTo>
                    <a:lnTo>
                      <a:pt x="122" y="22"/>
                    </a:lnTo>
                    <a:lnTo>
                      <a:pt x="130" y="26"/>
                    </a:lnTo>
                    <a:lnTo>
                      <a:pt x="136" y="30"/>
                    </a:lnTo>
                    <a:lnTo>
                      <a:pt x="140" y="36"/>
                    </a:lnTo>
                    <a:lnTo>
                      <a:pt x="142" y="46"/>
                    </a:lnTo>
                    <a:lnTo>
                      <a:pt x="144" y="56"/>
                    </a:lnTo>
                    <a:lnTo>
                      <a:pt x="164" y="56"/>
                    </a:lnTo>
                    <a:lnTo>
                      <a:pt x="164" y="56"/>
                    </a:lnTo>
                    <a:lnTo>
                      <a:pt x="162" y="38"/>
                    </a:lnTo>
                    <a:lnTo>
                      <a:pt x="156" y="24"/>
                    </a:lnTo>
                    <a:lnTo>
                      <a:pt x="148" y="14"/>
                    </a:lnTo>
                    <a:lnTo>
                      <a:pt x="138" y="6"/>
                    </a:lnTo>
                    <a:lnTo>
                      <a:pt x="126" y="2"/>
                    </a:lnTo>
                    <a:lnTo>
                      <a:pt x="112" y="0"/>
                    </a:lnTo>
                    <a:lnTo>
                      <a:pt x="82" y="0"/>
                    </a:lnTo>
                    <a:lnTo>
                      <a:pt x="82" y="0"/>
                    </a:lnTo>
                    <a:lnTo>
                      <a:pt x="52" y="0"/>
                    </a:lnTo>
                    <a:lnTo>
                      <a:pt x="38" y="2"/>
                    </a:lnTo>
                    <a:lnTo>
                      <a:pt x="26" y="6"/>
                    </a:lnTo>
                    <a:lnTo>
                      <a:pt x="16" y="14"/>
                    </a:lnTo>
                    <a:lnTo>
                      <a:pt x="8" y="24"/>
                    </a:lnTo>
                    <a:lnTo>
                      <a:pt x="2" y="38"/>
                    </a:lnTo>
                    <a:lnTo>
                      <a:pt x="0" y="56"/>
                    </a:lnTo>
                    <a:lnTo>
                      <a:pt x="20" y="56"/>
                    </a:lnTo>
                    <a:close/>
                  </a:path>
                </a:pathLst>
              </a:custGeom>
              <a:solidFill>
                <a:srgbClr val="E31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4D4D4D"/>
                  </a:solidFill>
                </a:endParaRPr>
              </a:p>
            </p:txBody>
          </p:sp>
        </p:grpSp>
        <p:sp>
          <p:nvSpPr>
            <p:cNvPr id="29" name="TextBox 28"/>
            <p:cNvSpPr txBox="1"/>
            <p:nvPr userDrawn="1"/>
          </p:nvSpPr>
          <p:spPr>
            <a:xfrm rot="16200000">
              <a:off x="8191736" y="232706"/>
              <a:ext cx="563729" cy="17081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510" dirty="0">
                  <a:solidFill>
                    <a:srgbClr val="FFFFFF">
                      <a:lumMod val="65000"/>
                    </a:srgbClr>
                  </a:solidFill>
                </a:rPr>
                <a:t>Strictly</a:t>
              </a:r>
            </a:p>
          </p:txBody>
        </p:sp>
        <p:sp>
          <p:nvSpPr>
            <p:cNvPr id="30" name="TextBox 29"/>
            <p:cNvSpPr txBox="1"/>
            <p:nvPr userDrawn="1"/>
          </p:nvSpPr>
          <p:spPr>
            <a:xfrm>
              <a:off x="8410801" y="506408"/>
              <a:ext cx="851855" cy="18158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580" dirty="0">
                  <a:solidFill>
                    <a:srgbClr val="FF0000"/>
                  </a:solidFill>
                </a:rPr>
                <a:t>CONFIDENTIAL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642391078"/>
      </p:ext>
    </p:extLst>
  </p:cSld>
  <p:clrMapOvr>
    <a:masterClrMapping/>
  </p:clrMapOvr>
</p:sldLayout>
</file>

<file path=ppt/slideLayouts/slideLayout14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-branding cover with photo l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ectangle 8"/>
          <p:cNvSpPr/>
          <p:nvPr userDrawn="1"/>
        </p:nvSpPr>
        <p:spPr>
          <a:xfrm>
            <a:off x="0" y="2"/>
            <a:ext cx="11520000" cy="6480000"/>
          </a:xfrm>
          <a:prstGeom prst="rect">
            <a:avLst/>
          </a:prstGeom>
          <a:solidFill>
            <a:srgbClr val="D7D2CB"/>
          </a:solidFill>
          <a:ln w="12700">
            <a:solidFill>
              <a:srgbClr val="D7D2CB"/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GB" sz="2000" dirty="0" err="1">
              <a:solidFill>
                <a:srgbClr val="FFFFFF"/>
              </a:solidFill>
            </a:endParaRPr>
          </a:p>
        </p:txBody>
      </p:sp>
      <p:sp>
        <p:nvSpPr>
          <p:cNvPr id="5" name="Content Placeholder 4"/>
          <p:cNvSpPr>
            <a:spLocks noGrp="1"/>
          </p:cNvSpPr>
          <p:nvPr>
            <p:ph sz="quarter" idx="14" hasCustomPrompt="1"/>
          </p:nvPr>
        </p:nvSpPr>
        <p:spPr>
          <a:xfrm>
            <a:off x="6409109" y="424421"/>
            <a:ext cx="2160240" cy="268964"/>
          </a:xfrm>
        </p:spPr>
        <p:txBody>
          <a:bodyPr lIns="0" tIns="0" rIns="0" bIns="0"/>
          <a:lstStyle>
            <a:lvl1pPr marL="0" indent="0">
              <a:buFontTx/>
              <a:buNone/>
              <a:defRPr sz="900">
                <a:solidFill>
                  <a:schemeClr val="tx1"/>
                </a:solidFill>
              </a:defRPr>
            </a:lvl1pPr>
          </a:lstStyle>
          <a:p>
            <a:pPr lvl="0"/>
            <a:r>
              <a:rPr lang="en-GB" dirty="0" smtClean="0"/>
              <a:t>Insert Co-branding logo</a:t>
            </a:r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3038994" y="994738"/>
            <a:ext cx="4897737" cy="1803048"/>
          </a:xfrm>
        </p:spPr>
        <p:txBody>
          <a:bodyPr anchor="b" anchorCtr="0"/>
          <a:lstStyle>
            <a:lvl1pPr algn="r">
              <a:defRPr sz="3200">
                <a:solidFill>
                  <a:schemeClr val="tx1"/>
                </a:solidFill>
              </a:defRPr>
            </a:lvl1pPr>
          </a:lstStyle>
          <a:p>
            <a:r>
              <a:rPr lang="en-GB" dirty="0" smtClean="0"/>
              <a:t>Add your title here</a:t>
            </a:r>
            <a:endParaRPr lang="en-GB" dirty="0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r>
              <a:rPr lang="en-GB" dirty="0" smtClean="0">
                <a:solidFill>
                  <a:srgbClr val="FFFFFF">
                    <a:lumMod val="65000"/>
                  </a:srgbClr>
                </a:solidFill>
              </a:rPr>
              <a:t>© 2014 Amadeus IT Group SA</a:t>
            </a:r>
            <a:endParaRPr lang="en-GB" dirty="0">
              <a:solidFill>
                <a:srgbClr val="FFFFFF">
                  <a:lumMod val="65000"/>
                </a:srgbClr>
              </a:solidFill>
            </a:endParaRPr>
          </a:p>
        </p:txBody>
      </p:sp>
      <p:sp>
        <p:nvSpPr>
          <p:cNvPr id="8" name="Picture Placeholder 7"/>
          <p:cNvSpPr>
            <a:spLocks noGrp="1"/>
          </p:cNvSpPr>
          <p:nvPr>
            <p:ph type="pic" sz="quarter" idx="12"/>
          </p:nvPr>
        </p:nvSpPr>
        <p:spPr>
          <a:xfrm>
            <a:off x="8" y="2580830"/>
            <a:ext cx="7788307" cy="3898091"/>
          </a:xfrm>
          <a:custGeom>
            <a:avLst/>
            <a:gdLst>
              <a:gd name="connsiteX0" fmla="*/ 0 w 7788067"/>
              <a:gd name="connsiteY0" fmla="*/ 0 h 3898091"/>
              <a:gd name="connsiteX1" fmla="*/ 7788067 w 7788067"/>
              <a:gd name="connsiteY1" fmla="*/ 0 h 3898091"/>
              <a:gd name="connsiteX2" fmla="*/ 7788067 w 7788067"/>
              <a:gd name="connsiteY2" fmla="*/ 3898091 h 3898091"/>
              <a:gd name="connsiteX3" fmla="*/ 0 w 7788067"/>
              <a:gd name="connsiteY3" fmla="*/ 3898091 h 3898091"/>
              <a:gd name="connsiteX4" fmla="*/ 0 w 7788067"/>
              <a:gd name="connsiteY4" fmla="*/ 0 h 3898091"/>
              <a:gd name="connsiteX0" fmla="*/ 0 w 7788067"/>
              <a:gd name="connsiteY0" fmla="*/ 0 h 3898091"/>
              <a:gd name="connsiteX1" fmla="*/ 620994 w 7788067"/>
              <a:gd name="connsiteY1" fmla="*/ 438684 h 3898091"/>
              <a:gd name="connsiteX2" fmla="*/ 7788067 w 7788067"/>
              <a:gd name="connsiteY2" fmla="*/ 0 h 3898091"/>
              <a:gd name="connsiteX3" fmla="*/ 7788067 w 7788067"/>
              <a:gd name="connsiteY3" fmla="*/ 3898091 h 3898091"/>
              <a:gd name="connsiteX4" fmla="*/ 0 w 7788067"/>
              <a:gd name="connsiteY4" fmla="*/ 3898091 h 3898091"/>
              <a:gd name="connsiteX5" fmla="*/ 0 w 7788067"/>
              <a:gd name="connsiteY5" fmla="*/ 0 h 3898091"/>
              <a:gd name="connsiteX0" fmla="*/ 600045 w 8388112"/>
              <a:gd name="connsiteY0" fmla="*/ 161747 h 4059838"/>
              <a:gd name="connsiteX1" fmla="*/ 1221039 w 8388112"/>
              <a:gd name="connsiteY1" fmla="*/ 600431 h 4059838"/>
              <a:gd name="connsiteX2" fmla="*/ 8388112 w 8388112"/>
              <a:gd name="connsiteY2" fmla="*/ 161747 h 4059838"/>
              <a:gd name="connsiteX3" fmla="*/ 8388112 w 8388112"/>
              <a:gd name="connsiteY3" fmla="*/ 4059838 h 4059838"/>
              <a:gd name="connsiteX4" fmla="*/ 600045 w 8388112"/>
              <a:gd name="connsiteY4" fmla="*/ 4059838 h 4059838"/>
              <a:gd name="connsiteX5" fmla="*/ 600045 w 8388112"/>
              <a:gd name="connsiteY5" fmla="*/ 161747 h 4059838"/>
              <a:gd name="connsiteX0" fmla="*/ 601654 w 8389721"/>
              <a:gd name="connsiteY0" fmla="*/ 0 h 3898091"/>
              <a:gd name="connsiteX1" fmla="*/ 1222648 w 8389721"/>
              <a:gd name="connsiteY1" fmla="*/ 438684 h 3898091"/>
              <a:gd name="connsiteX2" fmla="*/ 8389721 w 8389721"/>
              <a:gd name="connsiteY2" fmla="*/ 0 h 3898091"/>
              <a:gd name="connsiteX3" fmla="*/ 8389721 w 8389721"/>
              <a:gd name="connsiteY3" fmla="*/ 3898091 h 3898091"/>
              <a:gd name="connsiteX4" fmla="*/ 601654 w 8389721"/>
              <a:gd name="connsiteY4" fmla="*/ 3898091 h 3898091"/>
              <a:gd name="connsiteX5" fmla="*/ 601654 w 8389721"/>
              <a:gd name="connsiteY5" fmla="*/ 0 h 3898091"/>
              <a:gd name="connsiteX0" fmla="*/ 0 w 7788067"/>
              <a:gd name="connsiteY0" fmla="*/ 0 h 3898091"/>
              <a:gd name="connsiteX1" fmla="*/ 620994 w 7788067"/>
              <a:gd name="connsiteY1" fmla="*/ 438684 h 3898091"/>
              <a:gd name="connsiteX2" fmla="*/ 7788067 w 7788067"/>
              <a:gd name="connsiteY2" fmla="*/ 0 h 3898091"/>
              <a:gd name="connsiteX3" fmla="*/ 7788067 w 7788067"/>
              <a:gd name="connsiteY3" fmla="*/ 3898091 h 3898091"/>
              <a:gd name="connsiteX4" fmla="*/ 0 w 7788067"/>
              <a:gd name="connsiteY4" fmla="*/ 3898091 h 3898091"/>
              <a:gd name="connsiteX5" fmla="*/ 0 w 7788067"/>
              <a:gd name="connsiteY5" fmla="*/ 0 h 3898091"/>
              <a:gd name="connsiteX0" fmla="*/ 0 w 7788067"/>
              <a:gd name="connsiteY0" fmla="*/ 0 h 3898091"/>
              <a:gd name="connsiteX1" fmla="*/ 620994 w 7788067"/>
              <a:gd name="connsiteY1" fmla="*/ 438684 h 3898091"/>
              <a:gd name="connsiteX2" fmla="*/ 7788067 w 7788067"/>
              <a:gd name="connsiteY2" fmla="*/ 0 h 3898091"/>
              <a:gd name="connsiteX3" fmla="*/ 7788067 w 7788067"/>
              <a:gd name="connsiteY3" fmla="*/ 3898091 h 3898091"/>
              <a:gd name="connsiteX4" fmla="*/ 0 w 7788067"/>
              <a:gd name="connsiteY4" fmla="*/ 3898091 h 3898091"/>
              <a:gd name="connsiteX5" fmla="*/ 0 w 7788067"/>
              <a:gd name="connsiteY5" fmla="*/ 0 h 3898091"/>
              <a:gd name="connsiteX0" fmla="*/ 0 w 7788067"/>
              <a:gd name="connsiteY0" fmla="*/ 0 h 3898091"/>
              <a:gd name="connsiteX1" fmla="*/ 635237 w 7788067"/>
              <a:gd name="connsiteY1" fmla="*/ 450079 h 3898091"/>
              <a:gd name="connsiteX2" fmla="*/ 7788067 w 7788067"/>
              <a:gd name="connsiteY2" fmla="*/ 0 h 3898091"/>
              <a:gd name="connsiteX3" fmla="*/ 7788067 w 7788067"/>
              <a:gd name="connsiteY3" fmla="*/ 3898091 h 3898091"/>
              <a:gd name="connsiteX4" fmla="*/ 0 w 7788067"/>
              <a:gd name="connsiteY4" fmla="*/ 3898091 h 3898091"/>
              <a:gd name="connsiteX5" fmla="*/ 0 w 7788067"/>
              <a:gd name="connsiteY5" fmla="*/ 0 h 3898091"/>
              <a:gd name="connsiteX0" fmla="*/ 0 w 7788067"/>
              <a:gd name="connsiteY0" fmla="*/ 0 h 3898091"/>
              <a:gd name="connsiteX1" fmla="*/ 635237 w 7788067"/>
              <a:gd name="connsiteY1" fmla="*/ 450079 h 3898091"/>
              <a:gd name="connsiteX2" fmla="*/ 7788067 w 7788067"/>
              <a:gd name="connsiteY2" fmla="*/ 0 h 3898091"/>
              <a:gd name="connsiteX3" fmla="*/ 7788067 w 7788067"/>
              <a:gd name="connsiteY3" fmla="*/ 3898091 h 3898091"/>
              <a:gd name="connsiteX4" fmla="*/ 0 w 7788067"/>
              <a:gd name="connsiteY4" fmla="*/ 3898091 h 3898091"/>
              <a:gd name="connsiteX5" fmla="*/ 0 w 7788067"/>
              <a:gd name="connsiteY5" fmla="*/ 0 h 3898091"/>
              <a:gd name="connsiteX0" fmla="*/ 0 w 7788067"/>
              <a:gd name="connsiteY0" fmla="*/ 0 h 3898091"/>
              <a:gd name="connsiteX1" fmla="*/ 635237 w 7788067"/>
              <a:gd name="connsiteY1" fmla="*/ 450079 h 3898091"/>
              <a:gd name="connsiteX2" fmla="*/ 7788067 w 7788067"/>
              <a:gd name="connsiteY2" fmla="*/ 0 h 3898091"/>
              <a:gd name="connsiteX3" fmla="*/ 7788067 w 7788067"/>
              <a:gd name="connsiteY3" fmla="*/ 3898091 h 3898091"/>
              <a:gd name="connsiteX4" fmla="*/ 0 w 7788067"/>
              <a:gd name="connsiteY4" fmla="*/ 3898091 h 3898091"/>
              <a:gd name="connsiteX5" fmla="*/ 0 w 7788067"/>
              <a:gd name="connsiteY5" fmla="*/ 0 h 3898091"/>
              <a:gd name="connsiteX0" fmla="*/ 0 w 7788067"/>
              <a:gd name="connsiteY0" fmla="*/ 182261 h 4080352"/>
              <a:gd name="connsiteX1" fmla="*/ 635237 w 7788067"/>
              <a:gd name="connsiteY1" fmla="*/ 632340 h 4080352"/>
              <a:gd name="connsiteX2" fmla="*/ 1804989 w 7788067"/>
              <a:gd name="connsiteY2" fmla="*/ 639906 h 4080352"/>
              <a:gd name="connsiteX3" fmla="*/ 7788067 w 7788067"/>
              <a:gd name="connsiteY3" fmla="*/ 182261 h 4080352"/>
              <a:gd name="connsiteX4" fmla="*/ 7788067 w 7788067"/>
              <a:gd name="connsiteY4" fmla="*/ 4080352 h 4080352"/>
              <a:gd name="connsiteX5" fmla="*/ 0 w 7788067"/>
              <a:gd name="connsiteY5" fmla="*/ 4080352 h 4080352"/>
              <a:gd name="connsiteX6" fmla="*/ 0 w 7788067"/>
              <a:gd name="connsiteY6" fmla="*/ 182261 h 4080352"/>
              <a:gd name="connsiteX0" fmla="*/ 0 w 7788067"/>
              <a:gd name="connsiteY0" fmla="*/ 155932 h 4054023"/>
              <a:gd name="connsiteX1" fmla="*/ 635237 w 7788067"/>
              <a:gd name="connsiteY1" fmla="*/ 606011 h 4054023"/>
              <a:gd name="connsiteX2" fmla="*/ 1885952 w 7788067"/>
              <a:gd name="connsiteY2" fmla="*/ 844558 h 4054023"/>
              <a:gd name="connsiteX3" fmla="*/ 7788067 w 7788067"/>
              <a:gd name="connsiteY3" fmla="*/ 155932 h 4054023"/>
              <a:gd name="connsiteX4" fmla="*/ 7788067 w 7788067"/>
              <a:gd name="connsiteY4" fmla="*/ 4054023 h 4054023"/>
              <a:gd name="connsiteX5" fmla="*/ 0 w 7788067"/>
              <a:gd name="connsiteY5" fmla="*/ 4054023 h 4054023"/>
              <a:gd name="connsiteX6" fmla="*/ 0 w 7788067"/>
              <a:gd name="connsiteY6" fmla="*/ 155932 h 4054023"/>
              <a:gd name="connsiteX0" fmla="*/ 0 w 7788067"/>
              <a:gd name="connsiteY0" fmla="*/ 155932 h 4054023"/>
              <a:gd name="connsiteX1" fmla="*/ 635237 w 7788067"/>
              <a:gd name="connsiteY1" fmla="*/ 606011 h 4054023"/>
              <a:gd name="connsiteX2" fmla="*/ 1885952 w 7788067"/>
              <a:gd name="connsiteY2" fmla="*/ 844558 h 4054023"/>
              <a:gd name="connsiteX3" fmla="*/ 7788067 w 7788067"/>
              <a:gd name="connsiteY3" fmla="*/ 155932 h 4054023"/>
              <a:gd name="connsiteX4" fmla="*/ 7788067 w 7788067"/>
              <a:gd name="connsiteY4" fmla="*/ 4054023 h 4054023"/>
              <a:gd name="connsiteX5" fmla="*/ 0 w 7788067"/>
              <a:gd name="connsiteY5" fmla="*/ 4054023 h 4054023"/>
              <a:gd name="connsiteX6" fmla="*/ 0 w 7788067"/>
              <a:gd name="connsiteY6" fmla="*/ 155932 h 4054023"/>
              <a:gd name="connsiteX0" fmla="*/ 0 w 7788067"/>
              <a:gd name="connsiteY0" fmla="*/ 189681 h 4087772"/>
              <a:gd name="connsiteX1" fmla="*/ 635237 w 7788067"/>
              <a:gd name="connsiteY1" fmla="*/ 639760 h 4087772"/>
              <a:gd name="connsiteX2" fmla="*/ 1885952 w 7788067"/>
              <a:gd name="connsiteY2" fmla="*/ 878307 h 4087772"/>
              <a:gd name="connsiteX3" fmla="*/ 3278982 w 7788067"/>
              <a:gd name="connsiteY3" fmla="*/ 635420 h 4087772"/>
              <a:gd name="connsiteX4" fmla="*/ 7788067 w 7788067"/>
              <a:gd name="connsiteY4" fmla="*/ 189681 h 4087772"/>
              <a:gd name="connsiteX5" fmla="*/ 7788067 w 7788067"/>
              <a:gd name="connsiteY5" fmla="*/ 4087772 h 4087772"/>
              <a:gd name="connsiteX6" fmla="*/ 0 w 7788067"/>
              <a:gd name="connsiteY6" fmla="*/ 4087772 h 4087772"/>
              <a:gd name="connsiteX7" fmla="*/ 0 w 7788067"/>
              <a:gd name="connsiteY7" fmla="*/ 189681 h 4087772"/>
              <a:gd name="connsiteX0" fmla="*/ 0 w 7788067"/>
              <a:gd name="connsiteY0" fmla="*/ 162087 h 4060178"/>
              <a:gd name="connsiteX1" fmla="*/ 635237 w 7788067"/>
              <a:gd name="connsiteY1" fmla="*/ 612166 h 4060178"/>
              <a:gd name="connsiteX2" fmla="*/ 1885952 w 7788067"/>
              <a:gd name="connsiteY2" fmla="*/ 850713 h 4060178"/>
              <a:gd name="connsiteX3" fmla="*/ 3338513 w 7788067"/>
              <a:gd name="connsiteY3" fmla="*/ 834044 h 4060178"/>
              <a:gd name="connsiteX4" fmla="*/ 7788067 w 7788067"/>
              <a:gd name="connsiteY4" fmla="*/ 162087 h 4060178"/>
              <a:gd name="connsiteX5" fmla="*/ 7788067 w 7788067"/>
              <a:gd name="connsiteY5" fmla="*/ 4060178 h 4060178"/>
              <a:gd name="connsiteX6" fmla="*/ 0 w 7788067"/>
              <a:gd name="connsiteY6" fmla="*/ 4060178 h 4060178"/>
              <a:gd name="connsiteX7" fmla="*/ 0 w 7788067"/>
              <a:gd name="connsiteY7" fmla="*/ 162087 h 4060178"/>
              <a:gd name="connsiteX0" fmla="*/ 0 w 7788067"/>
              <a:gd name="connsiteY0" fmla="*/ 162087 h 4060178"/>
              <a:gd name="connsiteX1" fmla="*/ 635237 w 7788067"/>
              <a:gd name="connsiteY1" fmla="*/ 612166 h 4060178"/>
              <a:gd name="connsiteX2" fmla="*/ 1885952 w 7788067"/>
              <a:gd name="connsiteY2" fmla="*/ 850713 h 4060178"/>
              <a:gd name="connsiteX3" fmla="*/ 3338513 w 7788067"/>
              <a:gd name="connsiteY3" fmla="*/ 834044 h 4060178"/>
              <a:gd name="connsiteX4" fmla="*/ 7788067 w 7788067"/>
              <a:gd name="connsiteY4" fmla="*/ 162087 h 4060178"/>
              <a:gd name="connsiteX5" fmla="*/ 7788067 w 7788067"/>
              <a:gd name="connsiteY5" fmla="*/ 4060178 h 4060178"/>
              <a:gd name="connsiteX6" fmla="*/ 0 w 7788067"/>
              <a:gd name="connsiteY6" fmla="*/ 4060178 h 4060178"/>
              <a:gd name="connsiteX7" fmla="*/ 0 w 7788067"/>
              <a:gd name="connsiteY7" fmla="*/ 162087 h 4060178"/>
              <a:gd name="connsiteX0" fmla="*/ 0 w 7788067"/>
              <a:gd name="connsiteY0" fmla="*/ 162087 h 4060178"/>
              <a:gd name="connsiteX1" fmla="*/ 635237 w 7788067"/>
              <a:gd name="connsiteY1" fmla="*/ 612166 h 4060178"/>
              <a:gd name="connsiteX2" fmla="*/ 1885952 w 7788067"/>
              <a:gd name="connsiteY2" fmla="*/ 850713 h 4060178"/>
              <a:gd name="connsiteX3" fmla="*/ 3338513 w 7788067"/>
              <a:gd name="connsiteY3" fmla="*/ 834044 h 4060178"/>
              <a:gd name="connsiteX4" fmla="*/ 7788067 w 7788067"/>
              <a:gd name="connsiteY4" fmla="*/ 162087 h 4060178"/>
              <a:gd name="connsiteX5" fmla="*/ 7788067 w 7788067"/>
              <a:gd name="connsiteY5" fmla="*/ 4060178 h 4060178"/>
              <a:gd name="connsiteX6" fmla="*/ 0 w 7788067"/>
              <a:gd name="connsiteY6" fmla="*/ 4060178 h 4060178"/>
              <a:gd name="connsiteX7" fmla="*/ 0 w 7788067"/>
              <a:gd name="connsiteY7" fmla="*/ 162087 h 4060178"/>
              <a:gd name="connsiteX0" fmla="*/ 0 w 7788067"/>
              <a:gd name="connsiteY0" fmla="*/ 162087 h 4060178"/>
              <a:gd name="connsiteX1" fmla="*/ 635237 w 7788067"/>
              <a:gd name="connsiteY1" fmla="*/ 612166 h 4060178"/>
              <a:gd name="connsiteX2" fmla="*/ 1885952 w 7788067"/>
              <a:gd name="connsiteY2" fmla="*/ 850713 h 4060178"/>
              <a:gd name="connsiteX3" fmla="*/ 3338513 w 7788067"/>
              <a:gd name="connsiteY3" fmla="*/ 834044 h 4060178"/>
              <a:gd name="connsiteX4" fmla="*/ 7788067 w 7788067"/>
              <a:gd name="connsiteY4" fmla="*/ 162087 h 4060178"/>
              <a:gd name="connsiteX5" fmla="*/ 7788067 w 7788067"/>
              <a:gd name="connsiteY5" fmla="*/ 4060178 h 4060178"/>
              <a:gd name="connsiteX6" fmla="*/ 0 w 7788067"/>
              <a:gd name="connsiteY6" fmla="*/ 4060178 h 4060178"/>
              <a:gd name="connsiteX7" fmla="*/ 0 w 7788067"/>
              <a:gd name="connsiteY7" fmla="*/ 162087 h 4060178"/>
              <a:gd name="connsiteX0" fmla="*/ 0 w 7788067"/>
              <a:gd name="connsiteY0" fmla="*/ 162087 h 4060178"/>
              <a:gd name="connsiteX1" fmla="*/ 635237 w 7788067"/>
              <a:gd name="connsiteY1" fmla="*/ 612166 h 4060178"/>
              <a:gd name="connsiteX2" fmla="*/ 1885952 w 7788067"/>
              <a:gd name="connsiteY2" fmla="*/ 850713 h 4060178"/>
              <a:gd name="connsiteX3" fmla="*/ 3338513 w 7788067"/>
              <a:gd name="connsiteY3" fmla="*/ 834044 h 4060178"/>
              <a:gd name="connsiteX4" fmla="*/ 7788067 w 7788067"/>
              <a:gd name="connsiteY4" fmla="*/ 162087 h 4060178"/>
              <a:gd name="connsiteX5" fmla="*/ 7788067 w 7788067"/>
              <a:gd name="connsiteY5" fmla="*/ 4060178 h 4060178"/>
              <a:gd name="connsiteX6" fmla="*/ 0 w 7788067"/>
              <a:gd name="connsiteY6" fmla="*/ 4060178 h 4060178"/>
              <a:gd name="connsiteX7" fmla="*/ 0 w 7788067"/>
              <a:gd name="connsiteY7" fmla="*/ 162087 h 4060178"/>
              <a:gd name="connsiteX0" fmla="*/ 0 w 7788067"/>
              <a:gd name="connsiteY0" fmla="*/ 162087 h 4060178"/>
              <a:gd name="connsiteX1" fmla="*/ 635237 w 7788067"/>
              <a:gd name="connsiteY1" fmla="*/ 612166 h 4060178"/>
              <a:gd name="connsiteX2" fmla="*/ 1885952 w 7788067"/>
              <a:gd name="connsiteY2" fmla="*/ 850713 h 4060178"/>
              <a:gd name="connsiteX3" fmla="*/ 3338513 w 7788067"/>
              <a:gd name="connsiteY3" fmla="*/ 834044 h 4060178"/>
              <a:gd name="connsiteX4" fmla="*/ 7788067 w 7788067"/>
              <a:gd name="connsiteY4" fmla="*/ 162087 h 4060178"/>
              <a:gd name="connsiteX5" fmla="*/ 7788067 w 7788067"/>
              <a:gd name="connsiteY5" fmla="*/ 4060178 h 4060178"/>
              <a:gd name="connsiteX6" fmla="*/ 0 w 7788067"/>
              <a:gd name="connsiteY6" fmla="*/ 4060178 h 4060178"/>
              <a:gd name="connsiteX7" fmla="*/ 0 w 7788067"/>
              <a:gd name="connsiteY7" fmla="*/ 162087 h 4060178"/>
              <a:gd name="connsiteX0" fmla="*/ 0 w 7788067"/>
              <a:gd name="connsiteY0" fmla="*/ 162087 h 4060178"/>
              <a:gd name="connsiteX1" fmla="*/ 635237 w 7788067"/>
              <a:gd name="connsiteY1" fmla="*/ 612166 h 4060178"/>
              <a:gd name="connsiteX2" fmla="*/ 1885952 w 7788067"/>
              <a:gd name="connsiteY2" fmla="*/ 850713 h 4060178"/>
              <a:gd name="connsiteX3" fmla="*/ 3338513 w 7788067"/>
              <a:gd name="connsiteY3" fmla="*/ 834044 h 4060178"/>
              <a:gd name="connsiteX4" fmla="*/ 7788067 w 7788067"/>
              <a:gd name="connsiteY4" fmla="*/ 162087 h 4060178"/>
              <a:gd name="connsiteX5" fmla="*/ 7788067 w 7788067"/>
              <a:gd name="connsiteY5" fmla="*/ 4060178 h 4060178"/>
              <a:gd name="connsiteX6" fmla="*/ 0 w 7788067"/>
              <a:gd name="connsiteY6" fmla="*/ 4060178 h 4060178"/>
              <a:gd name="connsiteX7" fmla="*/ 0 w 7788067"/>
              <a:gd name="connsiteY7" fmla="*/ 162087 h 4060178"/>
              <a:gd name="connsiteX0" fmla="*/ 0 w 7788067"/>
              <a:gd name="connsiteY0" fmla="*/ 202873 h 4100964"/>
              <a:gd name="connsiteX1" fmla="*/ 635237 w 7788067"/>
              <a:gd name="connsiteY1" fmla="*/ 652952 h 4100964"/>
              <a:gd name="connsiteX2" fmla="*/ 1885952 w 7788067"/>
              <a:gd name="connsiteY2" fmla="*/ 891499 h 4100964"/>
              <a:gd name="connsiteX3" fmla="*/ 3338513 w 7788067"/>
              <a:gd name="connsiteY3" fmla="*/ 874830 h 4100964"/>
              <a:gd name="connsiteX4" fmla="*/ 4531520 w 7788067"/>
              <a:gd name="connsiteY4" fmla="*/ 586699 h 4100964"/>
              <a:gd name="connsiteX5" fmla="*/ 7788067 w 7788067"/>
              <a:gd name="connsiteY5" fmla="*/ 202873 h 4100964"/>
              <a:gd name="connsiteX6" fmla="*/ 7788067 w 7788067"/>
              <a:gd name="connsiteY6" fmla="*/ 4100964 h 4100964"/>
              <a:gd name="connsiteX7" fmla="*/ 0 w 7788067"/>
              <a:gd name="connsiteY7" fmla="*/ 4100964 h 4100964"/>
              <a:gd name="connsiteX8" fmla="*/ 0 w 7788067"/>
              <a:gd name="connsiteY8" fmla="*/ 202873 h 4100964"/>
              <a:gd name="connsiteX0" fmla="*/ 0 w 7788067"/>
              <a:gd name="connsiteY0" fmla="*/ 175071 h 4073162"/>
              <a:gd name="connsiteX1" fmla="*/ 635237 w 7788067"/>
              <a:gd name="connsiteY1" fmla="*/ 625150 h 4073162"/>
              <a:gd name="connsiteX2" fmla="*/ 1885952 w 7788067"/>
              <a:gd name="connsiteY2" fmla="*/ 863697 h 4073162"/>
              <a:gd name="connsiteX3" fmla="*/ 3338513 w 7788067"/>
              <a:gd name="connsiteY3" fmla="*/ 847028 h 4073162"/>
              <a:gd name="connsiteX4" fmla="*/ 4781552 w 7788067"/>
              <a:gd name="connsiteY4" fmla="*/ 763685 h 4073162"/>
              <a:gd name="connsiteX5" fmla="*/ 7788067 w 7788067"/>
              <a:gd name="connsiteY5" fmla="*/ 175071 h 4073162"/>
              <a:gd name="connsiteX6" fmla="*/ 7788067 w 7788067"/>
              <a:gd name="connsiteY6" fmla="*/ 4073162 h 4073162"/>
              <a:gd name="connsiteX7" fmla="*/ 0 w 7788067"/>
              <a:gd name="connsiteY7" fmla="*/ 4073162 h 4073162"/>
              <a:gd name="connsiteX8" fmla="*/ 0 w 7788067"/>
              <a:gd name="connsiteY8" fmla="*/ 175071 h 4073162"/>
              <a:gd name="connsiteX0" fmla="*/ 0 w 7788067"/>
              <a:gd name="connsiteY0" fmla="*/ 175071 h 4073162"/>
              <a:gd name="connsiteX1" fmla="*/ 635237 w 7788067"/>
              <a:gd name="connsiteY1" fmla="*/ 625150 h 4073162"/>
              <a:gd name="connsiteX2" fmla="*/ 1885952 w 7788067"/>
              <a:gd name="connsiteY2" fmla="*/ 863697 h 4073162"/>
              <a:gd name="connsiteX3" fmla="*/ 3338513 w 7788067"/>
              <a:gd name="connsiteY3" fmla="*/ 847028 h 4073162"/>
              <a:gd name="connsiteX4" fmla="*/ 4781552 w 7788067"/>
              <a:gd name="connsiteY4" fmla="*/ 763685 h 4073162"/>
              <a:gd name="connsiteX5" fmla="*/ 7788067 w 7788067"/>
              <a:gd name="connsiteY5" fmla="*/ 175071 h 4073162"/>
              <a:gd name="connsiteX6" fmla="*/ 7788067 w 7788067"/>
              <a:gd name="connsiteY6" fmla="*/ 4073162 h 4073162"/>
              <a:gd name="connsiteX7" fmla="*/ 0 w 7788067"/>
              <a:gd name="connsiteY7" fmla="*/ 4073162 h 4073162"/>
              <a:gd name="connsiteX8" fmla="*/ 0 w 7788067"/>
              <a:gd name="connsiteY8" fmla="*/ 175071 h 4073162"/>
              <a:gd name="connsiteX0" fmla="*/ 0 w 7788067"/>
              <a:gd name="connsiteY0" fmla="*/ 175071 h 4073162"/>
              <a:gd name="connsiteX1" fmla="*/ 635237 w 7788067"/>
              <a:gd name="connsiteY1" fmla="*/ 625150 h 4073162"/>
              <a:gd name="connsiteX2" fmla="*/ 1885952 w 7788067"/>
              <a:gd name="connsiteY2" fmla="*/ 863697 h 4073162"/>
              <a:gd name="connsiteX3" fmla="*/ 3338513 w 7788067"/>
              <a:gd name="connsiteY3" fmla="*/ 847028 h 4073162"/>
              <a:gd name="connsiteX4" fmla="*/ 4781552 w 7788067"/>
              <a:gd name="connsiteY4" fmla="*/ 763685 h 4073162"/>
              <a:gd name="connsiteX5" fmla="*/ 7788067 w 7788067"/>
              <a:gd name="connsiteY5" fmla="*/ 175071 h 4073162"/>
              <a:gd name="connsiteX6" fmla="*/ 7788067 w 7788067"/>
              <a:gd name="connsiteY6" fmla="*/ 4073162 h 4073162"/>
              <a:gd name="connsiteX7" fmla="*/ 0 w 7788067"/>
              <a:gd name="connsiteY7" fmla="*/ 4073162 h 4073162"/>
              <a:gd name="connsiteX8" fmla="*/ 0 w 7788067"/>
              <a:gd name="connsiteY8" fmla="*/ 175071 h 4073162"/>
              <a:gd name="connsiteX0" fmla="*/ 0 w 7788067"/>
              <a:gd name="connsiteY0" fmla="*/ 175071 h 4073162"/>
              <a:gd name="connsiteX1" fmla="*/ 635237 w 7788067"/>
              <a:gd name="connsiteY1" fmla="*/ 625150 h 4073162"/>
              <a:gd name="connsiteX2" fmla="*/ 1885952 w 7788067"/>
              <a:gd name="connsiteY2" fmla="*/ 863697 h 4073162"/>
              <a:gd name="connsiteX3" fmla="*/ 3338513 w 7788067"/>
              <a:gd name="connsiteY3" fmla="*/ 847028 h 4073162"/>
              <a:gd name="connsiteX4" fmla="*/ 4781552 w 7788067"/>
              <a:gd name="connsiteY4" fmla="*/ 763685 h 4073162"/>
              <a:gd name="connsiteX5" fmla="*/ 7788067 w 7788067"/>
              <a:gd name="connsiteY5" fmla="*/ 175071 h 4073162"/>
              <a:gd name="connsiteX6" fmla="*/ 7788067 w 7788067"/>
              <a:gd name="connsiteY6" fmla="*/ 4073162 h 4073162"/>
              <a:gd name="connsiteX7" fmla="*/ 0 w 7788067"/>
              <a:gd name="connsiteY7" fmla="*/ 4073162 h 4073162"/>
              <a:gd name="connsiteX8" fmla="*/ 0 w 7788067"/>
              <a:gd name="connsiteY8" fmla="*/ 175071 h 4073162"/>
              <a:gd name="connsiteX0" fmla="*/ 0 w 7788067"/>
              <a:gd name="connsiteY0" fmla="*/ 289790 h 4187881"/>
              <a:gd name="connsiteX1" fmla="*/ 635237 w 7788067"/>
              <a:gd name="connsiteY1" fmla="*/ 739869 h 4187881"/>
              <a:gd name="connsiteX2" fmla="*/ 1885952 w 7788067"/>
              <a:gd name="connsiteY2" fmla="*/ 978416 h 4187881"/>
              <a:gd name="connsiteX3" fmla="*/ 3338513 w 7788067"/>
              <a:gd name="connsiteY3" fmla="*/ 961747 h 4187881"/>
              <a:gd name="connsiteX4" fmla="*/ 4781552 w 7788067"/>
              <a:gd name="connsiteY4" fmla="*/ 878404 h 4187881"/>
              <a:gd name="connsiteX5" fmla="*/ 6279357 w 7788067"/>
              <a:gd name="connsiteY5" fmla="*/ 352148 h 4187881"/>
              <a:gd name="connsiteX6" fmla="*/ 7788067 w 7788067"/>
              <a:gd name="connsiteY6" fmla="*/ 289790 h 4187881"/>
              <a:gd name="connsiteX7" fmla="*/ 7788067 w 7788067"/>
              <a:gd name="connsiteY7" fmla="*/ 4187881 h 4187881"/>
              <a:gd name="connsiteX8" fmla="*/ 0 w 7788067"/>
              <a:gd name="connsiteY8" fmla="*/ 4187881 h 4187881"/>
              <a:gd name="connsiteX9" fmla="*/ 0 w 7788067"/>
              <a:gd name="connsiteY9" fmla="*/ 289790 h 4187881"/>
              <a:gd name="connsiteX0" fmla="*/ 0 w 7788067"/>
              <a:gd name="connsiteY0" fmla="*/ 171293 h 4069384"/>
              <a:gd name="connsiteX1" fmla="*/ 635237 w 7788067"/>
              <a:gd name="connsiteY1" fmla="*/ 621372 h 4069384"/>
              <a:gd name="connsiteX2" fmla="*/ 1885952 w 7788067"/>
              <a:gd name="connsiteY2" fmla="*/ 859919 h 4069384"/>
              <a:gd name="connsiteX3" fmla="*/ 3338513 w 7788067"/>
              <a:gd name="connsiteY3" fmla="*/ 843250 h 4069384"/>
              <a:gd name="connsiteX4" fmla="*/ 4781552 w 7788067"/>
              <a:gd name="connsiteY4" fmla="*/ 759907 h 4069384"/>
              <a:gd name="connsiteX5" fmla="*/ 6281738 w 7788067"/>
              <a:gd name="connsiteY5" fmla="*/ 978982 h 4069384"/>
              <a:gd name="connsiteX6" fmla="*/ 7788067 w 7788067"/>
              <a:gd name="connsiteY6" fmla="*/ 171293 h 4069384"/>
              <a:gd name="connsiteX7" fmla="*/ 7788067 w 7788067"/>
              <a:gd name="connsiteY7" fmla="*/ 4069384 h 4069384"/>
              <a:gd name="connsiteX8" fmla="*/ 0 w 7788067"/>
              <a:gd name="connsiteY8" fmla="*/ 4069384 h 4069384"/>
              <a:gd name="connsiteX9" fmla="*/ 0 w 7788067"/>
              <a:gd name="connsiteY9" fmla="*/ 171293 h 4069384"/>
              <a:gd name="connsiteX0" fmla="*/ 0 w 7788067"/>
              <a:gd name="connsiteY0" fmla="*/ 171293 h 4069384"/>
              <a:gd name="connsiteX1" fmla="*/ 635237 w 7788067"/>
              <a:gd name="connsiteY1" fmla="*/ 621372 h 4069384"/>
              <a:gd name="connsiteX2" fmla="*/ 1885952 w 7788067"/>
              <a:gd name="connsiteY2" fmla="*/ 859919 h 4069384"/>
              <a:gd name="connsiteX3" fmla="*/ 3338513 w 7788067"/>
              <a:gd name="connsiteY3" fmla="*/ 843250 h 4069384"/>
              <a:gd name="connsiteX4" fmla="*/ 4781552 w 7788067"/>
              <a:gd name="connsiteY4" fmla="*/ 759907 h 4069384"/>
              <a:gd name="connsiteX5" fmla="*/ 6281738 w 7788067"/>
              <a:gd name="connsiteY5" fmla="*/ 978982 h 4069384"/>
              <a:gd name="connsiteX6" fmla="*/ 7788067 w 7788067"/>
              <a:gd name="connsiteY6" fmla="*/ 171293 h 4069384"/>
              <a:gd name="connsiteX7" fmla="*/ 7788067 w 7788067"/>
              <a:gd name="connsiteY7" fmla="*/ 4069384 h 4069384"/>
              <a:gd name="connsiteX8" fmla="*/ 0 w 7788067"/>
              <a:gd name="connsiteY8" fmla="*/ 4069384 h 4069384"/>
              <a:gd name="connsiteX9" fmla="*/ 0 w 7788067"/>
              <a:gd name="connsiteY9" fmla="*/ 171293 h 4069384"/>
              <a:gd name="connsiteX0" fmla="*/ 0 w 7788067"/>
              <a:gd name="connsiteY0" fmla="*/ 171293 h 4069384"/>
              <a:gd name="connsiteX1" fmla="*/ 635237 w 7788067"/>
              <a:gd name="connsiteY1" fmla="*/ 621372 h 4069384"/>
              <a:gd name="connsiteX2" fmla="*/ 1885952 w 7788067"/>
              <a:gd name="connsiteY2" fmla="*/ 859919 h 4069384"/>
              <a:gd name="connsiteX3" fmla="*/ 3338513 w 7788067"/>
              <a:gd name="connsiteY3" fmla="*/ 843250 h 4069384"/>
              <a:gd name="connsiteX4" fmla="*/ 4781552 w 7788067"/>
              <a:gd name="connsiteY4" fmla="*/ 759907 h 4069384"/>
              <a:gd name="connsiteX5" fmla="*/ 6281738 w 7788067"/>
              <a:gd name="connsiteY5" fmla="*/ 978982 h 4069384"/>
              <a:gd name="connsiteX6" fmla="*/ 7788067 w 7788067"/>
              <a:gd name="connsiteY6" fmla="*/ 171293 h 4069384"/>
              <a:gd name="connsiteX7" fmla="*/ 7788067 w 7788067"/>
              <a:gd name="connsiteY7" fmla="*/ 4069384 h 4069384"/>
              <a:gd name="connsiteX8" fmla="*/ 0 w 7788067"/>
              <a:gd name="connsiteY8" fmla="*/ 4069384 h 4069384"/>
              <a:gd name="connsiteX9" fmla="*/ 0 w 7788067"/>
              <a:gd name="connsiteY9" fmla="*/ 171293 h 4069384"/>
              <a:gd name="connsiteX0" fmla="*/ 0 w 7788067"/>
              <a:gd name="connsiteY0" fmla="*/ 171293 h 4069384"/>
              <a:gd name="connsiteX1" fmla="*/ 635237 w 7788067"/>
              <a:gd name="connsiteY1" fmla="*/ 621372 h 4069384"/>
              <a:gd name="connsiteX2" fmla="*/ 1885952 w 7788067"/>
              <a:gd name="connsiteY2" fmla="*/ 859919 h 4069384"/>
              <a:gd name="connsiteX3" fmla="*/ 3338513 w 7788067"/>
              <a:gd name="connsiteY3" fmla="*/ 843250 h 4069384"/>
              <a:gd name="connsiteX4" fmla="*/ 4781552 w 7788067"/>
              <a:gd name="connsiteY4" fmla="*/ 759907 h 4069384"/>
              <a:gd name="connsiteX5" fmla="*/ 6288882 w 7788067"/>
              <a:gd name="connsiteY5" fmla="*/ 978982 h 4069384"/>
              <a:gd name="connsiteX6" fmla="*/ 7788067 w 7788067"/>
              <a:gd name="connsiteY6" fmla="*/ 171293 h 4069384"/>
              <a:gd name="connsiteX7" fmla="*/ 7788067 w 7788067"/>
              <a:gd name="connsiteY7" fmla="*/ 4069384 h 4069384"/>
              <a:gd name="connsiteX8" fmla="*/ 0 w 7788067"/>
              <a:gd name="connsiteY8" fmla="*/ 4069384 h 4069384"/>
              <a:gd name="connsiteX9" fmla="*/ 0 w 7788067"/>
              <a:gd name="connsiteY9" fmla="*/ 171293 h 4069384"/>
              <a:gd name="connsiteX0" fmla="*/ 0 w 7788067"/>
              <a:gd name="connsiteY0" fmla="*/ 171293 h 4069384"/>
              <a:gd name="connsiteX1" fmla="*/ 635237 w 7788067"/>
              <a:gd name="connsiteY1" fmla="*/ 621372 h 4069384"/>
              <a:gd name="connsiteX2" fmla="*/ 1885952 w 7788067"/>
              <a:gd name="connsiteY2" fmla="*/ 859919 h 4069384"/>
              <a:gd name="connsiteX3" fmla="*/ 3338513 w 7788067"/>
              <a:gd name="connsiteY3" fmla="*/ 843250 h 4069384"/>
              <a:gd name="connsiteX4" fmla="*/ 4781552 w 7788067"/>
              <a:gd name="connsiteY4" fmla="*/ 759907 h 4069384"/>
              <a:gd name="connsiteX5" fmla="*/ 6288882 w 7788067"/>
              <a:gd name="connsiteY5" fmla="*/ 978982 h 4069384"/>
              <a:gd name="connsiteX6" fmla="*/ 7788067 w 7788067"/>
              <a:gd name="connsiteY6" fmla="*/ 171293 h 4069384"/>
              <a:gd name="connsiteX7" fmla="*/ 7788067 w 7788067"/>
              <a:gd name="connsiteY7" fmla="*/ 4069384 h 4069384"/>
              <a:gd name="connsiteX8" fmla="*/ 0 w 7788067"/>
              <a:gd name="connsiteY8" fmla="*/ 4069384 h 4069384"/>
              <a:gd name="connsiteX9" fmla="*/ 0 w 7788067"/>
              <a:gd name="connsiteY9" fmla="*/ 171293 h 4069384"/>
              <a:gd name="connsiteX0" fmla="*/ 0 w 7788067"/>
              <a:gd name="connsiteY0" fmla="*/ 171293 h 4069384"/>
              <a:gd name="connsiteX1" fmla="*/ 635237 w 7788067"/>
              <a:gd name="connsiteY1" fmla="*/ 621372 h 4069384"/>
              <a:gd name="connsiteX2" fmla="*/ 1885952 w 7788067"/>
              <a:gd name="connsiteY2" fmla="*/ 859919 h 4069384"/>
              <a:gd name="connsiteX3" fmla="*/ 3338513 w 7788067"/>
              <a:gd name="connsiteY3" fmla="*/ 843250 h 4069384"/>
              <a:gd name="connsiteX4" fmla="*/ 4781552 w 7788067"/>
              <a:gd name="connsiteY4" fmla="*/ 759907 h 4069384"/>
              <a:gd name="connsiteX5" fmla="*/ 6288882 w 7788067"/>
              <a:gd name="connsiteY5" fmla="*/ 978982 h 4069384"/>
              <a:gd name="connsiteX6" fmla="*/ 7788067 w 7788067"/>
              <a:gd name="connsiteY6" fmla="*/ 171293 h 4069384"/>
              <a:gd name="connsiteX7" fmla="*/ 7788067 w 7788067"/>
              <a:gd name="connsiteY7" fmla="*/ 4069384 h 4069384"/>
              <a:gd name="connsiteX8" fmla="*/ 0 w 7788067"/>
              <a:gd name="connsiteY8" fmla="*/ 4069384 h 4069384"/>
              <a:gd name="connsiteX9" fmla="*/ 0 w 7788067"/>
              <a:gd name="connsiteY9" fmla="*/ 171293 h 4069384"/>
              <a:gd name="connsiteX0" fmla="*/ 0 w 7788067"/>
              <a:gd name="connsiteY0" fmla="*/ 0 h 3898091"/>
              <a:gd name="connsiteX1" fmla="*/ 635237 w 7788067"/>
              <a:gd name="connsiteY1" fmla="*/ 450079 h 3898091"/>
              <a:gd name="connsiteX2" fmla="*/ 1885952 w 7788067"/>
              <a:gd name="connsiteY2" fmla="*/ 688626 h 3898091"/>
              <a:gd name="connsiteX3" fmla="*/ 3338513 w 7788067"/>
              <a:gd name="connsiteY3" fmla="*/ 671957 h 3898091"/>
              <a:gd name="connsiteX4" fmla="*/ 4781552 w 7788067"/>
              <a:gd name="connsiteY4" fmla="*/ 588614 h 3898091"/>
              <a:gd name="connsiteX5" fmla="*/ 6288882 w 7788067"/>
              <a:gd name="connsiteY5" fmla="*/ 807689 h 3898091"/>
              <a:gd name="connsiteX6" fmla="*/ 7788067 w 7788067"/>
              <a:gd name="connsiteY6" fmla="*/ 2709334 h 3898091"/>
              <a:gd name="connsiteX7" fmla="*/ 7788067 w 7788067"/>
              <a:gd name="connsiteY7" fmla="*/ 3898091 h 3898091"/>
              <a:gd name="connsiteX8" fmla="*/ 0 w 7788067"/>
              <a:gd name="connsiteY8" fmla="*/ 3898091 h 3898091"/>
              <a:gd name="connsiteX9" fmla="*/ 0 w 7788067"/>
              <a:gd name="connsiteY9" fmla="*/ 0 h 3898091"/>
              <a:gd name="connsiteX0" fmla="*/ 0 w 7788067"/>
              <a:gd name="connsiteY0" fmla="*/ 0 h 3898091"/>
              <a:gd name="connsiteX1" fmla="*/ 635237 w 7788067"/>
              <a:gd name="connsiteY1" fmla="*/ 450079 h 3898091"/>
              <a:gd name="connsiteX2" fmla="*/ 1885952 w 7788067"/>
              <a:gd name="connsiteY2" fmla="*/ 688626 h 3898091"/>
              <a:gd name="connsiteX3" fmla="*/ 3338513 w 7788067"/>
              <a:gd name="connsiteY3" fmla="*/ 671957 h 3898091"/>
              <a:gd name="connsiteX4" fmla="*/ 4781552 w 7788067"/>
              <a:gd name="connsiteY4" fmla="*/ 588614 h 3898091"/>
              <a:gd name="connsiteX5" fmla="*/ 6288882 w 7788067"/>
              <a:gd name="connsiteY5" fmla="*/ 807689 h 3898091"/>
              <a:gd name="connsiteX6" fmla="*/ 7788067 w 7788067"/>
              <a:gd name="connsiteY6" fmla="*/ 2803279 h 3898091"/>
              <a:gd name="connsiteX7" fmla="*/ 7788067 w 7788067"/>
              <a:gd name="connsiteY7" fmla="*/ 3898091 h 3898091"/>
              <a:gd name="connsiteX8" fmla="*/ 0 w 7788067"/>
              <a:gd name="connsiteY8" fmla="*/ 3898091 h 3898091"/>
              <a:gd name="connsiteX9" fmla="*/ 0 w 7788067"/>
              <a:gd name="connsiteY9" fmla="*/ 0 h 3898091"/>
              <a:gd name="connsiteX0" fmla="*/ 0 w 7790558"/>
              <a:gd name="connsiteY0" fmla="*/ 0 h 3898091"/>
              <a:gd name="connsiteX1" fmla="*/ 635237 w 7790558"/>
              <a:gd name="connsiteY1" fmla="*/ 450079 h 3898091"/>
              <a:gd name="connsiteX2" fmla="*/ 1885952 w 7790558"/>
              <a:gd name="connsiteY2" fmla="*/ 688626 h 3898091"/>
              <a:gd name="connsiteX3" fmla="*/ 3338513 w 7790558"/>
              <a:gd name="connsiteY3" fmla="*/ 671957 h 3898091"/>
              <a:gd name="connsiteX4" fmla="*/ 4781552 w 7790558"/>
              <a:gd name="connsiteY4" fmla="*/ 588614 h 3898091"/>
              <a:gd name="connsiteX5" fmla="*/ 6288882 w 7790558"/>
              <a:gd name="connsiteY5" fmla="*/ 807689 h 3898091"/>
              <a:gd name="connsiteX6" fmla="*/ 7790558 w 7790558"/>
              <a:gd name="connsiteY6" fmla="*/ 2870551 h 3898091"/>
              <a:gd name="connsiteX7" fmla="*/ 7788067 w 7790558"/>
              <a:gd name="connsiteY7" fmla="*/ 3898091 h 3898091"/>
              <a:gd name="connsiteX8" fmla="*/ 0 w 7790558"/>
              <a:gd name="connsiteY8" fmla="*/ 3898091 h 3898091"/>
              <a:gd name="connsiteX9" fmla="*/ 0 w 7790558"/>
              <a:gd name="connsiteY9" fmla="*/ 0 h 3898091"/>
              <a:gd name="connsiteX0" fmla="*/ 0 w 7788306"/>
              <a:gd name="connsiteY0" fmla="*/ 0 h 3898091"/>
              <a:gd name="connsiteX1" fmla="*/ 635237 w 7788306"/>
              <a:gd name="connsiteY1" fmla="*/ 450079 h 3898091"/>
              <a:gd name="connsiteX2" fmla="*/ 1885952 w 7788306"/>
              <a:gd name="connsiteY2" fmla="*/ 688626 h 3898091"/>
              <a:gd name="connsiteX3" fmla="*/ 3338513 w 7788306"/>
              <a:gd name="connsiteY3" fmla="*/ 671957 h 3898091"/>
              <a:gd name="connsiteX4" fmla="*/ 4781552 w 7788306"/>
              <a:gd name="connsiteY4" fmla="*/ 588614 h 3898091"/>
              <a:gd name="connsiteX5" fmla="*/ 6288882 w 7788306"/>
              <a:gd name="connsiteY5" fmla="*/ 807689 h 3898091"/>
              <a:gd name="connsiteX6" fmla="*/ 7788067 w 7788306"/>
              <a:gd name="connsiteY6" fmla="*/ 2907924 h 3898091"/>
              <a:gd name="connsiteX7" fmla="*/ 7788067 w 7788306"/>
              <a:gd name="connsiteY7" fmla="*/ 3898091 h 3898091"/>
              <a:gd name="connsiteX8" fmla="*/ 0 w 7788306"/>
              <a:gd name="connsiteY8" fmla="*/ 3898091 h 3898091"/>
              <a:gd name="connsiteX9" fmla="*/ 0 w 7788306"/>
              <a:gd name="connsiteY9" fmla="*/ 0 h 3898091"/>
              <a:gd name="connsiteX0" fmla="*/ 0 w 7788306"/>
              <a:gd name="connsiteY0" fmla="*/ 0 h 3898091"/>
              <a:gd name="connsiteX1" fmla="*/ 635237 w 7788306"/>
              <a:gd name="connsiteY1" fmla="*/ 450079 h 3898091"/>
              <a:gd name="connsiteX2" fmla="*/ 1885952 w 7788306"/>
              <a:gd name="connsiteY2" fmla="*/ 688626 h 3898091"/>
              <a:gd name="connsiteX3" fmla="*/ 3338513 w 7788306"/>
              <a:gd name="connsiteY3" fmla="*/ 671957 h 3898091"/>
              <a:gd name="connsiteX4" fmla="*/ 4781552 w 7788306"/>
              <a:gd name="connsiteY4" fmla="*/ 588614 h 3898091"/>
              <a:gd name="connsiteX5" fmla="*/ 6288882 w 7788306"/>
              <a:gd name="connsiteY5" fmla="*/ 807689 h 3898091"/>
              <a:gd name="connsiteX6" fmla="*/ 7150757 w 7788306"/>
              <a:gd name="connsiteY6" fmla="*/ 1612454 h 3898091"/>
              <a:gd name="connsiteX7" fmla="*/ 7788067 w 7788306"/>
              <a:gd name="connsiteY7" fmla="*/ 2907924 h 3898091"/>
              <a:gd name="connsiteX8" fmla="*/ 7788067 w 7788306"/>
              <a:gd name="connsiteY8" fmla="*/ 3898091 h 3898091"/>
              <a:gd name="connsiteX9" fmla="*/ 0 w 7788306"/>
              <a:gd name="connsiteY9" fmla="*/ 3898091 h 3898091"/>
              <a:gd name="connsiteX10" fmla="*/ 0 w 7788306"/>
              <a:gd name="connsiteY10" fmla="*/ 0 h 3898091"/>
              <a:gd name="connsiteX0" fmla="*/ 0 w 7788306"/>
              <a:gd name="connsiteY0" fmla="*/ 0 h 3898091"/>
              <a:gd name="connsiteX1" fmla="*/ 635237 w 7788306"/>
              <a:gd name="connsiteY1" fmla="*/ 450079 h 3898091"/>
              <a:gd name="connsiteX2" fmla="*/ 1885952 w 7788306"/>
              <a:gd name="connsiteY2" fmla="*/ 688626 h 3898091"/>
              <a:gd name="connsiteX3" fmla="*/ 3338513 w 7788306"/>
              <a:gd name="connsiteY3" fmla="*/ 671957 h 3898091"/>
              <a:gd name="connsiteX4" fmla="*/ 4781552 w 7788306"/>
              <a:gd name="connsiteY4" fmla="*/ 588614 h 3898091"/>
              <a:gd name="connsiteX5" fmla="*/ 6288882 w 7788306"/>
              <a:gd name="connsiteY5" fmla="*/ 807689 h 3898091"/>
              <a:gd name="connsiteX6" fmla="*/ 7335132 w 7788306"/>
              <a:gd name="connsiteY6" fmla="*/ 1522758 h 3898091"/>
              <a:gd name="connsiteX7" fmla="*/ 7788067 w 7788306"/>
              <a:gd name="connsiteY7" fmla="*/ 2907924 h 3898091"/>
              <a:gd name="connsiteX8" fmla="*/ 7788067 w 7788306"/>
              <a:gd name="connsiteY8" fmla="*/ 3898091 h 3898091"/>
              <a:gd name="connsiteX9" fmla="*/ 0 w 7788306"/>
              <a:gd name="connsiteY9" fmla="*/ 3898091 h 3898091"/>
              <a:gd name="connsiteX10" fmla="*/ 0 w 7788306"/>
              <a:gd name="connsiteY10" fmla="*/ 0 h 3898091"/>
              <a:gd name="connsiteX0" fmla="*/ 0 w 7788306"/>
              <a:gd name="connsiteY0" fmla="*/ 0 h 3898091"/>
              <a:gd name="connsiteX1" fmla="*/ 635237 w 7788306"/>
              <a:gd name="connsiteY1" fmla="*/ 450079 h 3898091"/>
              <a:gd name="connsiteX2" fmla="*/ 1885952 w 7788306"/>
              <a:gd name="connsiteY2" fmla="*/ 688626 h 3898091"/>
              <a:gd name="connsiteX3" fmla="*/ 3338513 w 7788306"/>
              <a:gd name="connsiteY3" fmla="*/ 671957 h 3898091"/>
              <a:gd name="connsiteX4" fmla="*/ 4781552 w 7788306"/>
              <a:gd name="connsiteY4" fmla="*/ 588614 h 3898091"/>
              <a:gd name="connsiteX5" fmla="*/ 6288882 w 7788306"/>
              <a:gd name="connsiteY5" fmla="*/ 807689 h 3898091"/>
              <a:gd name="connsiteX6" fmla="*/ 7335132 w 7788306"/>
              <a:gd name="connsiteY6" fmla="*/ 1522758 h 3898091"/>
              <a:gd name="connsiteX7" fmla="*/ 7788067 w 7788306"/>
              <a:gd name="connsiteY7" fmla="*/ 2907924 h 3898091"/>
              <a:gd name="connsiteX8" fmla="*/ 7788067 w 7788306"/>
              <a:gd name="connsiteY8" fmla="*/ 3898091 h 3898091"/>
              <a:gd name="connsiteX9" fmla="*/ 0 w 7788306"/>
              <a:gd name="connsiteY9" fmla="*/ 3898091 h 3898091"/>
              <a:gd name="connsiteX10" fmla="*/ 0 w 7788306"/>
              <a:gd name="connsiteY10" fmla="*/ 0 h 3898091"/>
              <a:gd name="connsiteX0" fmla="*/ 0 w 7788306"/>
              <a:gd name="connsiteY0" fmla="*/ 0 h 3898091"/>
              <a:gd name="connsiteX1" fmla="*/ 635237 w 7788306"/>
              <a:gd name="connsiteY1" fmla="*/ 450079 h 3898091"/>
              <a:gd name="connsiteX2" fmla="*/ 1885952 w 7788306"/>
              <a:gd name="connsiteY2" fmla="*/ 688626 h 3898091"/>
              <a:gd name="connsiteX3" fmla="*/ 3338513 w 7788306"/>
              <a:gd name="connsiteY3" fmla="*/ 671957 h 3898091"/>
              <a:gd name="connsiteX4" fmla="*/ 4781552 w 7788306"/>
              <a:gd name="connsiteY4" fmla="*/ 588614 h 3898091"/>
              <a:gd name="connsiteX5" fmla="*/ 6288882 w 7788306"/>
              <a:gd name="connsiteY5" fmla="*/ 807689 h 3898091"/>
              <a:gd name="connsiteX6" fmla="*/ 7335132 w 7788306"/>
              <a:gd name="connsiteY6" fmla="*/ 1522758 h 3898091"/>
              <a:gd name="connsiteX7" fmla="*/ 7788067 w 7788306"/>
              <a:gd name="connsiteY7" fmla="*/ 2907924 h 3898091"/>
              <a:gd name="connsiteX8" fmla="*/ 7788067 w 7788306"/>
              <a:gd name="connsiteY8" fmla="*/ 3898091 h 3898091"/>
              <a:gd name="connsiteX9" fmla="*/ 0 w 7788306"/>
              <a:gd name="connsiteY9" fmla="*/ 3898091 h 3898091"/>
              <a:gd name="connsiteX10" fmla="*/ 0 w 7788306"/>
              <a:gd name="connsiteY10" fmla="*/ 0 h 3898091"/>
              <a:gd name="connsiteX0" fmla="*/ 0 w 7788306"/>
              <a:gd name="connsiteY0" fmla="*/ 0 h 3898091"/>
              <a:gd name="connsiteX1" fmla="*/ 635237 w 7788306"/>
              <a:gd name="connsiteY1" fmla="*/ 450079 h 3898091"/>
              <a:gd name="connsiteX2" fmla="*/ 1885952 w 7788306"/>
              <a:gd name="connsiteY2" fmla="*/ 688626 h 3898091"/>
              <a:gd name="connsiteX3" fmla="*/ 3338513 w 7788306"/>
              <a:gd name="connsiteY3" fmla="*/ 671957 h 3898091"/>
              <a:gd name="connsiteX4" fmla="*/ 4781552 w 7788306"/>
              <a:gd name="connsiteY4" fmla="*/ 588614 h 3898091"/>
              <a:gd name="connsiteX5" fmla="*/ 6288882 w 7788306"/>
              <a:gd name="connsiteY5" fmla="*/ 807689 h 3898091"/>
              <a:gd name="connsiteX6" fmla="*/ 7335132 w 7788306"/>
              <a:gd name="connsiteY6" fmla="*/ 1522758 h 3898091"/>
              <a:gd name="connsiteX7" fmla="*/ 7788067 w 7788306"/>
              <a:gd name="connsiteY7" fmla="*/ 2907924 h 3898091"/>
              <a:gd name="connsiteX8" fmla="*/ 7788067 w 7788306"/>
              <a:gd name="connsiteY8" fmla="*/ 3898091 h 3898091"/>
              <a:gd name="connsiteX9" fmla="*/ 0 w 7788306"/>
              <a:gd name="connsiteY9" fmla="*/ 3898091 h 3898091"/>
              <a:gd name="connsiteX10" fmla="*/ 0 w 7788306"/>
              <a:gd name="connsiteY10" fmla="*/ 0 h 3898091"/>
              <a:gd name="connsiteX0" fmla="*/ 0 w 7788306"/>
              <a:gd name="connsiteY0" fmla="*/ 0 h 3898091"/>
              <a:gd name="connsiteX1" fmla="*/ 635237 w 7788306"/>
              <a:gd name="connsiteY1" fmla="*/ 450079 h 3898091"/>
              <a:gd name="connsiteX2" fmla="*/ 1885952 w 7788306"/>
              <a:gd name="connsiteY2" fmla="*/ 688626 h 3898091"/>
              <a:gd name="connsiteX3" fmla="*/ 3338513 w 7788306"/>
              <a:gd name="connsiteY3" fmla="*/ 671957 h 3898091"/>
              <a:gd name="connsiteX4" fmla="*/ 4781552 w 7788306"/>
              <a:gd name="connsiteY4" fmla="*/ 588614 h 3898091"/>
              <a:gd name="connsiteX5" fmla="*/ 6288882 w 7788306"/>
              <a:gd name="connsiteY5" fmla="*/ 807689 h 3898091"/>
              <a:gd name="connsiteX6" fmla="*/ 7335132 w 7788306"/>
              <a:gd name="connsiteY6" fmla="*/ 1522758 h 3898091"/>
              <a:gd name="connsiteX7" fmla="*/ 7788067 w 7788306"/>
              <a:gd name="connsiteY7" fmla="*/ 2907924 h 3898091"/>
              <a:gd name="connsiteX8" fmla="*/ 7788067 w 7788306"/>
              <a:gd name="connsiteY8" fmla="*/ 3898091 h 3898091"/>
              <a:gd name="connsiteX9" fmla="*/ 0 w 7788306"/>
              <a:gd name="connsiteY9" fmla="*/ 3898091 h 3898091"/>
              <a:gd name="connsiteX10" fmla="*/ 0 w 7788306"/>
              <a:gd name="connsiteY10" fmla="*/ 0 h 3898091"/>
              <a:gd name="connsiteX0" fmla="*/ 0 w 7788306"/>
              <a:gd name="connsiteY0" fmla="*/ 0 h 3898091"/>
              <a:gd name="connsiteX1" fmla="*/ 635237 w 7788306"/>
              <a:gd name="connsiteY1" fmla="*/ 450079 h 3898091"/>
              <a:gd name="connsiteX2" fmla="*/ 1885952 w 7788306"/>
              <a:gd name="connsiteY2" fmla="*/ 688626 h 3898091"/>
              <a:gd name="connsiteX3" fmla="*/ 3338513 w 7788306"/>
              <a:gd name="connsiteY3" fmla="*/ 671957 h 3898091"/>
              <a:gd name="connsiteX4" fmla="*/ 4781552 w 7788306"/>
              <a:gd name="connsiteY4" fmla="*/ 588614 h 3898091"/>
              <a:gd name="connsiteX5" fmla="*/ 6288882 w 7788306"/>
              <a:gd name="connsiteY5" fmla="*/ 807689 h 3898091"/>
              <a:gd name="connsiteX6" fmla="*/ 7335132 w 7788306"/>
              <a:gd name="connsiteY6" fmla="*/ 1522758 h 3898091"/>
              <a:gd name="connsiteX7" fmla="*/ 7788067 w 7788306"/>
              <a:gd name="connsiteY7" fmla="*/ 2907924 h 3898091"/>
              <a:gd name="connsiteX8" fmla="*/ 7788067 w 7788306"/>
              <a:gd name="connsiteY8" fmla="*/ 3898091 h 3898091"/>
              <a:gd name="connsiteX9" fmla="*/ 0 w 7788306"/>
              <a:gd name="connsiteY9" fmla="*/ 3898091 h 3898091"/>
              <a:gd name="connsiteX10" fmla="*/ 0 w 7788306"/>
              <a:gd name="connsiteY10" fmla="*/ 0 h 3898091"/>
              <a:gd name="connsiteX0" fmla="*/ 0 w 7788306"/>
              <a:gd name="connsiteY0" fmla="*/ 0 h 3898091"/>
              <a:gd name="connsiteX1" fmla="*/ 635237 w 7788306"/>
              <a:gd name="connsiteY1" fmla="*/ 450079 h 3898091"/>
              <a:gd name="connsiteX2" fmla="*/ 1885952 w 7788306"/>
              <a:gd name="connsiteY2" fmla="*/ 688626 h 3898091"/>
              <a:gd name="connsiteX3" fmla="*/ 3338513 w 7788306"/>
              <a:gd name="connsiteY3" fmla="*/ 671957 h 3898091"/>
              <a:gd name="connsiteX4" fmla="*/ 4781552 w 7788306"/>
              <a:gd name="connsiteY4" fmla="*/ 588614 h 3898091"/>
              <a:gd name="connsiteX5" fmla="*/ 6288882 w 7788306"/>
              <a:gd name="connsiteY5" fmla="*/ 807689 h 3898091"/>
              <a:gd name="connsiteX6" fmla="*/ 7335132 w 7788306"/>
              <a:gd name="connsiteY6" fmla="*/ 1522758 h 3898091"/>
              <a:gd name="connsiteX7" fmla="*/ 7788067 w 7788306"/>
              <a:gd name="connsiteY7" fmla="*/ 2907924 h 3898091"/>
              <a:gd name="connsiteX8" fmla="*/ 7788067 w 7788306"/>
              <a:gd name="connsiteY8" fmla="*/ 3898091 h 3898091"/>
              <a:gd name="connsiteX9" fmla="*/ 0 w 7788306"/>
              <a:gd name="connsiteY9" fmla="*/ 3898091 h 3898091"/>
              <a:gd name="connsiteX10" fmla="*/ 0 w 7788306"/>
              <a:gd name="connsiteY10" fmla="*/ 0 h 3898091"/>
              <a:gd name="connsiteX0" fmla="*/ 0 w 7788306"/>
              <a:gd name="connsiteY0" fmla="*/ 0 h 3898091"/>
              <a:gd name="connsiteX1" fmla="*/ 635237 w 7788306"/>
              <a:gd name="connsiteY1" fmla="*/ 450079 h 3898091"/>
              <a:gd name="connsiteX2" fmla="*/ 1885952 w 7788306"/>
              <a:gd name="connsiteY2" fmla="*/ 688626 h 3898091"/>
              <a:gd name="connsiteX3" fmla="*/ 3338513 w 7788306"/>
              <a:gd name="connsiteY3" fmla="*/ 671957 h 3898091"/>
              <a:gd name="connsiteX4" fmla="*/ 4781552 w 7788306"/>
              <a:gd name="connsiteY4" fmla="*/ 588614 h 3898091"/>
              <a:gd name="connsiteX5" fmla="*/ 6288882 w 7788306"/>
              <a:gd name="connsiteY5" fmla="*/ 807689 h 3898091"/>
              <a:gd name="connsiteX6" fmla="*/ 7335132 w 7788306"/>
              <a:gd name="connsiteY6" fmla="*/ 1522758 h 3898091"/>
              <a:gd name="connsiteX7" fmla="*/ 7788067 w 7788306"/>
              <a:gd name="connsiteY7" fmla="*/ 2907924 h 3898091"/>
              <a:gd name="connsiteX8" fmla="*/ 7788067 w 7788306"/>
              <a:gd name="connsiteY8" fmla="*/ 3898091 h 3898091"/>
              <a:gd name="connsiteX9" fmla="*/ 0 w 7788306"/>
              <a:gd name="connsiteY9" fmla="*/ 3898091 h 3898091"/>
              <a:gd name="connsiteX10" fmla="*/ 0 w 7788306"/>
              <a:gd name="connsiteY10" fmla="*/ 0 h 3898091"/>
              <a:gd name="connsiteX0" fmla="*/ 0 w 7788306"/>
              <a:gd name="connsiteY0" fmla="*/ 0 h 3898091"/>
              <a:gd name="connsiteX1" fmla="*/ 635237 w 7788306"/>
              <a:gd name="connsiteY1" fmla="*/ 450079 h 3898091"/>
              <a:gd name="connsiteX2" fmla="*/ 1885952 w 7788306"/>
              <a:gd name="connsiteY2" fmla="*/ 688626 h 3898091"/>
              <a:gd name="connsiteX3" fmla="*/ 3338513 w 7788306"/>
              <a:gd name="connsiteY3" fmla="*/ 671957 h 3898091"/>
              <a:gd name="connsiteX4" fmla="*/ 4781552 w 7788306"/>
              <a:gd name="connsiteY4" fmla="*/ 588614 h 3898091"/>
              <a:gd name="connsiteX5" fmla="*/ 6288882 w 7788306"/>
              <a:gd name="connsiteY5" fmla="*/ 807689 h 3898091"/>
              <a:gd name="connsiteX6" fmla="*/ 7335132 w 7788306"/>
              <a:gd name="connsiteY6" fmla="*/ 1522758 h 3898091"/>
              <a:gd name="connsiteX7" fmla="*/ 7788067 w 7788306"/>
              <a:gd name="connsiteY7" fmla="*/ 2907924 h 3898091"/>
              <a:gd name="connsiteX8" fmla="*/ 7788067 w 7788306"/>
              <a:gd name="connsiteY8" fmla="*/ 3898091 h 3898091"/>
              <a:gd name="connsiteX9" fmla="*/ 0 w 7788306"/>
              <a:gd name="connsiteY9" fmla="*/ 3898091 h 3898091"/>
              <a:gd name="connsiteX10" fmla="*/ 0 w 7788306"/>
              <a:gd name="connsiteY10" fmla="*/ 0 h 3898091"/>
              <a:gd name="connsiteX0" fmla="*/ 0 w 7788306"/>
              <a:gd name="connsiteY0" fmla="*/ 0 h 3898091"/>
              <a:gd name="connsiteX1" fmla="*/ 635237 w 7788306"/>
              <a:gd name="connsiteY1" fmla="*/ 450079 h 3898091"/>
              <a:gd name="connsiteX2" fmla="*/ 1885952 w 7788306"/>
              <a:gd name="connsiteY2" fmla="*/ 688626 h 3898091"/>
              <a:gd name="connsiteX3" fmla="*/ 3338513 w 7788306"/>
              <a:gd name="connsiteY3" fmla="*/ 671957 h 3898091"/>
              <a:gd name="connsiteX4" fmla="*/ 4781552 w 7788306"/>
              <a:gd name="connsiteY4" fmla="*/ 588614 h 3898091"/>
              <a:gd name="connsiteX5" fmla="*/ 6288882 w 7788306"/>
              <a:gd name="connsiteY5" fmla="*/ 807689 h 3898091"/>
              <a:gd name="connsiteX6" fmla="*/ 7335132 w 7788306"/>
              <a:gd name="connsiteY6" fmla="*/ 1522758 h 3898091"/>
              <a:gd name="connsiteX7" fmla="*/ 7788067 w 7788306"/>
              <a:gd name="connsiteY7" fmla="*/ 2907924 h 3898091"/>
              <a:gd name="connsiteX8" fmla="*/ 7788067 w 7788306"/>
              <a:gd name="connsiteY8" fmla="*/ 3898091 h 3898091"/>
              <a:gd name="connsiteX9" fmla="*/ 0 w 7788306"/>
              <a:gd name="connsiteY9" fmla="*/ 3898091 h 3898091"/>
              <a:gd name="connsiteX10" fmla="*/ 0 w 7788306"/>
              <a:gd name="connsiteY10" fmla="*/ 0 h 38980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7788306" h="3898091">
                <a:moveTo>
                  <a:pt x="0" y="0"/>
                </a:moveTo>
                <a:cubicBezTo>
                  <a:pt x="86362" y="145620"/>
                  <a:pt x="325674" y="330546"/>
                  <a:pt x="635237" y="450079"/>
                </a:cubicBezTo>
                <a:cubicBezTo>
                  <a:pt x="944800" y="569612"/>
                  <a:pt x="1450091" y="679824"/>
                  <a:pt x="1885952" y="688626"/>
                </a:cubicBezTo>
                <a:cubicBezTo>
                  <a:pt x="2340863" y="704571"/>
                  <a:pt x="2414358" y="727197"/>
                  <a:pt x="3338513" y="671957"/>
                </a:cubicBezTo>
                <a:cubicBezTo>
                  <a:pt x="3819526" y="644176"/>
                  <a:pt x="4300539" y="604489"/>
                  <a:pt x="4781552" y="588614"/>
                </a:cubicBezTo>
                <a:cubicBezTo>
                  <a:pt x="5697936" y="584645"/>
                  <a:pt x="6187845" y="767679"/>
                  <a:pt x="6288882" y="807689"/>
                </a:cubicBezTo>
                <a:cubicBezTo>
                  <a:pt x="6549206" y="893617"/>
                  <a:pt x="7037929" y="1120397"/>
                  <a:pt x="7335132" y="1522758"/>
                </a:cubicBezTo>
                <a:cubicBezTo>
                  <a:pt x="7719539" y="2024782"/>
                  <a:pt x="7756596" y="2467187"/>
                  <a:pt x="7788067" y="2907924"/>
                </a:cubicBezTo>
                <a:cubicBezTo>
                  <a:pt x="7787237" y="3250437"/>
                  <a:pt x="7788897" y="3555578"/>
                  <a:pt x="7788067" y="3898091"/>
                </a:cubicBezTo>
                <a:lnTo>
                  <a:pt x="0" y="3898091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 w="3175">
            <a:noFill/>
          </a:ln>
        </p:spPr>
        <p:txBody>
          <a:bodyPr tIns="720000" anchor="ctr" anchorCtr="0">
            <a:normAutofit/>
          </a:bodyPr>
          <a:lstStyle>
            <a:lvl1pPr marL="0" indent="0" algn="ctr">
              <a:buFontTx/>
              <a:buNone/>
              <a:defRPr sz="1800"/>
            </a:lvl1pPr>
          </a:lstStyle>
          <a:p>
            <a:r>
              <a:rPr lang="en-US" noProof="0" smtClean="0"/>
              <a:t>Click icon to add picture</a:t>
            </a:r>
            <a:endParaRPr lang="en-US" noProof="0" dirty="0"/>
          </a:p>
        </p:txBody>
      </p:sp>
      <p:cxnSp>
        <p:nvCxnSpPr>
          <p:cNvPr id="12" name="Conector recto 12"/>
          <p:cNvCxnSpPr/>
          <p:nvPr userDrawn="1"/>
        </p:nvCxnSpPr>
        <p:spPr>
          <a:xfrm flipH="1">
            <a:off x="8065768" y="2680050"/>
            <a:ext cx="2729241" cy="0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32" name="Subtitle 2"/>
          <p:cNvSpPr>
            <a:spLocks noGrp="1"/>
          </p:cNvSpPr>
          <p:nvPr>
            <p:ph type="subTitle" idx="1" hasCustomPrompt="1"/>
          </p:nvPr>
        </p:nvSpPr>
        <p:spPr>
          <a:xfrm>
            <a:off x="8060151" y="2807311"/>
            <a:ext cx="2734850" cy="1476892"/>
          </a:xfrm>
        </p:spPr>
        <p:txBody>
          <a:bodyPr lIns="0" tIns="0" rIns="0" bIns="0">
            <a:noAutofit/>
          </a:bodyPr>
          <a:lstStyle>
            <a:lvl1pPr marL="0" indent="0" algn="l" defTabSz="914400" rtl="0" eaLnBrk="1" latinLnBrk="0" hangingPunct="1">
              <a:spcBef>
                <a:spcPct val="20000"/>
              </a:spcBef>
              <a:buSzPct val="25000"/>
              <a:buFontTx/>
              <a:buNone/>
              <a:defRPr lang="en-US" sz="1400" kern="1200" noProof="0" dirty="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GB" sz="1400" dirty="0" smtClean="0"/>
              <a:t>Insert your subheading here to support your heading</a:t>
            </a:r>
            <a:endParaRPr lang="en-GB" sz="1400" dirty="0"/>
          </a:p>
        </p:txBody>
      </p:sp>
      <p:sp>
        <p:nvSpPr>
          <p:cNvPr id="34" name="Text Placeholder 33"/>
          <p:cNvSpPr>
            <a:spLocks noGrp="1"/>
          </p:cNvSpPr>
          <p:nvPr>
            <p:ph type="body" sz="quarter" idx="13" hasCustomPrompt="1"/>
          </p:nvPr>
        </p:nvSpPr>
        <p:spPr>
          <a:xfrm>
            <a:off x="8060152" y="5276619"/>
            <a:ext cx="2734848" cy="914400"/>
          </a:xfrm>
        </p:spPr>
        <p:txBody>
          <a:bodyPr lIns="0" tIns="0" rIns="0" bIns="0" anchor="b" anchorCtr="0">
            <a:noAutofit/>
          </a:bodyPr>
          <a:lstStyle>
            <a:lvl1pPr marL="0" indent="0" algn="r">
              <a:buFontTx/>
              <a:buNone/>
              <a:defRPr lang="en-US" sz="10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</a:lstStyle>
          <a:p>
            <a:r>
              <a:rPr lang="en-GB" dirty="0" smtClean="0"/>
              <a:t>Insert Author, department, date, place</a:t>
            </a:r>
            <a:endParaRPr lang="en-GB" dirty="0"/>
          </a:p>
        </p:txBody>
      </p:sp>
      <p:sp>
        <p:nvSpPr>
          <p:cNvPr id="36" name="Text Box 12"/>
          <p:cNvSpPr txBox="1">
            <a:spLocks noChangeArrowheads="1"/>
          </p:cNvSpPr>
          <p:nvPr userDrawn="1"/>
        </p:nvSpPr>
        <p:spPr bwMode="auto">
          <a:xfrm>
            <a:off x="11604198" y="413445"/>
            <a:ext cx="1681163" cy="110799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tabLst>
                <a:tab pos="165100" algn="l"/>
              </a:tabLst>
              <a:defRPr/>
            </a:pPr>
            <a:r>
              <a:rPr lang="en-GB" sz="900" b="1" noProof="1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Insert Co-branding logo</a:t>
            </a:r>
            <a:r>
              <a:rPr lang="en-GB" sz="900" noProof="1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/>
            </a:r>
            <a:br>
              <a:rPr lang="en-GB" sz="900" noProof="1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</a:br>
            <a:r>
              <a:rPr lang="en-GB" sz="900" b="1" noProof="1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1. </a:t>
            </a:r>
            <a:r>
              <a:rPr lang="en-GB" sz="900" noProof="1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Click on placeholder</a:t>
            </a:r>
            <a:br>
              <a:rPr lang="en-GB" sz="900" noProof="1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</a:br>
            <a:r>
              <a:rPr lang="en-GB" sz="900" b="1" noProof="1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2. </a:t>
            </a:r>
            <a:r>
              <a:rPr lang="en-GB" sz="900" noProof="1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Click ’Insert’ </a:t>
            </a:r>
            <a:br>
              <a:rPr lang="en-GB" sz="900" noProof="1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</a:br>
            <a:r>
              <a:rPr lang="en-GB" sz="900" b="1" noProof="1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3. </a:t>
            </a:r>
            <a:r>
              <a:rPr lang="en-GB" sz="900" noProof="1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Click ‘Picture’</a:t>
            </a:r>
            <a:br>
              <a:rPr lang="en-GB" sz="900" noProof="1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</a:br>
            <a:r>
              <a:rPr lang="en-GB" sz="900" b="1" noProof="1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4. </a:t>
            </a:r>
            <a:r>
              <a:rPr lang="en-GB" sz="900" noProof="1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Locate the co-branding </a:t>
            </a:r>
            <a:br>
              <a:rPr lang="en-GB" sz="900" noProof="1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</a:br>
            <a:r>
              <a:rPr lang="en-GB" sz="900" noProof="1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	logo, click Insert</a:t>
            </a:r>
            <a:br>
              <a:rPr lang="en-GB" sz="900" noProof="1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</a:br>
            <a:r>
              <a:rPr lang="en-GB" sz="900" b="1" noProof="1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5. </a:t>
            </a:r>
            <a:r>
              <a:rPr lang="en-GB" sz="900" noProof="1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Align with bottom line </a:t>
            </a:r>
            <a:br>
              <a:rPr lang="en-GB" sz="900" noProof="1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</a:br>
            <a:r>
              <a:rPr lang="en-GB" sz="900" noProof="1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	of amadeus-logo</a:t>
            </a:r>
          </a:p>
        </p:txBody>
      </p:sp>
      <p:cxnSp>
        <p:nvCxnSpPr>
          <p:cNvPr id="35" name="Conector recto 8"/>
          <p:cNvCxnSpPr/>
          <p:nvPr userDrawn="1"/>
        </p:nvCxnSpPr>
        <p:spPr>
          <a:xfrm flipV="1">
            <a:off x="8857381" y="398985"/>
            <a:ext cx="0" cy="277510"/>
          </a:xfrm>
          <a:prstGeom prst="line">
            <a:avLst/>
          </a:prstGeom>
          <a:ln w="12700" cmpd="sng">
            <a:solidFill>
              <a:schemeClr val="bg2">
                <a:lumMod val="75000"/>
              </a:schemeClr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8" name="Freeform 5"/>
          <p:cNvSpPr>
            <a:spLocks noEditPoints="1"/>
          </p:cNvSpPr>
          <p:nvPr userDrawn="1"/>
        </p:nvSpPr>
        <p:spPr bwMode="auto">
          <a:xfrm>
            <a:off x="9077110" y="455328"/>
            <a:ext cx="1935163" cy="254000"/>
          </a:xfrm>
          <a:custGeom>
            <a:avLst/>
            <a:gdLst>
              <a:gd name="T0" fmla="*/ 2581 w 3657"/>
              <a:gd name="T1" fmla="*/ 475 h 480"/>
              <a:gd name="T2" fmla="*/ 2487 w 3657"/>
              <a:gd name="T3" fmla="*/ 398 h 480"/>
              <a:gd name="T4" fmla="*/ 2431 w 3657"/>
              <a:gd name="T5" fmla="*/ 85 h 480"/>
              <a:gd name="T6" fmla="*/ 2596 w 3657"/>
              <a:gd name="T7" fmla="*/ 6 h 480"/>
              <a:gd name="T8" fmla="*/ 2300 w 3657"/>
              <a:gd name="T9" fmla="*/ 457 h 480"/>
              <a:gd name="T10" fmla="*/ 688 w 3657"/>
              <a:gd name="T11" fmla="*/ 13 h 480"/>
              <a:gd name="T12" fmla="*/ 757 w 3657"/>
              <a:gd name="T13" fmla="*/ 396 h 480"/>
              <a:gd name="T14" fmla="*/ 829 w 3657"/>
              <a:gd name="T15" fmla="*/ 421 h 480"/>
              <a:gd name="T16" fmla="*/ 1024 w 3657"/>
              <a:gd name="T17" fmla="*/ 1 h 480"/>
              <a:gd name="T18" fmla="*/ 293 w 3657"/>
              <a:gd name="T19" fmla="*/ 373 h 480"/>
              <a:gd name="T20" fmla="*/ 129 w 3657"/>
              <a:gd name="T21" fmla="*/ 389 h 480"/>
              <a:gd name="T22" fmla="*/ 106 w 3657"/>
              <a:gd name="T23" fmla="*/ 310 h 480"/>
              <a:gd name="T24" fmla="*/ 293 w 3657"/>
              <a:gd name="T25" fmla="*/ 373 h 480"/>
              <a:gd name="T26" fmla="*/ 59 w 3657"/>
              <a:gd name="T27" fmla="*/ 114 h 480"/>
              <a:gd name="T28" fmla="*/ 263 w 3657"/>
              <a:gd name="T29" fmla="*/ 100 h 480"/>
              <a:gd name="T30" fmla="*/ 201 w 3657"/>
              <a:gd name="T31" fmla="*/ 197 h 480"/>
              <a:gd name="T32" fmla="*/ 10 w 3657"/>
              <a:gd name="T33" fmla="*/ 288 h 480"/>
              <a:gd name="T34" fmla="*/ 39 w 3657"/>
              <a:gd name="T35" fmla="*/ 442 h 480"/>
              <a:gd name="T36" fmla="*/ 185 w 3657"/>
              <a:gd name="T37" fmla="*/ 478 h 480"/>
              <a:gd name="T38" fmla="*/ 320 w 3657"/>
              <a:gd name="T39" fmla="*/ 453 h 480"/>
              <a:gd name="T40" fmla="*/ 373 w 3657"/>
              <a:gd name="T41" fmla="*/ 51 h 480"/>
              <a:gd name="T42" fmla="*/ 1485 w 3657"/>
              <a:gd name="T43" fmla="*/ 373 h 480"/>
              <a:gd name="T44" fmla="*/ 1315 w 3657"/>
              <a:gd name="T45" fmla="*/ 385 h 480"/>
              <a:gd name="T46" fmla="*/ 1300 w 3657"/>
              <a:gd name="T47" fmla="*/ 305 h 480"/>
              <a:gd name="T48" fmla="*/ 1423 w 3657"/>
              <a:gd name="T49" fmla="*/ 0 h 480"/>
              <a:gd name="T50" fmla="*/ 1263 w 3657"/>
              <a:gd name="T51" fmla="*/ 110 h 480"/>
              <a:gd name="T52" fmla="*/ 1461 w 3657"/>
              <a:gd name="T53" fmla="*/ 105 h 480"/>
              <a:gd name="T54" fmla="*/ 1364 w 3657"/>
              <a:gd name="T55" fmla="*/ 198 h 480"/>
              <a:gd name="T56" fmla="*/ 1198 w 3657"/>
              <a:gd name="T57" fmla="*/ 302 h 480"/>
              <a:gd name="T58" fmla="*/ 1241 w 3657"/>
              <a:gd name="T59" fmla="*/ 450 h 480"/>
              <a:gd name="T60" fmla="*/ 1403 w 3657"/>
              <a:gd name="T61" fmla="*/ 474 h 480"/>
              <a:gd name="T62" fmla="*/ 1524 w 3657"/>
              <a:gd name="T63" fmla="*/ 457 h 480"/>
              <a:gd name="T64" fmla="*/ 1555 w 3657"/>
              <a:gd name="T65" fmla="*/ 40 h 480"/>
              <a:gd name="T66" fmla="*/ 3055 w 3657"/>
              <a:gd name="T67" fmla="*/ 366 h 480"/>
              <a:gd name="T68" fmla="*/ 2900 w 3657"/>
              <a:gd name="T69" fmla="*/ 378 h 480"/>
              <a:gd name="T70" fmla="*/ 2852 w 3657"/>
              <a:gd name="T71" fmla="*/ 5 h 480"/>
              <a:gd name="T72" fmla="*/ 2779 w 3657"/>
              <a:gd name="T73" fmla="*/ 408 h 480"/>
              <a:gd name="T74" fmla="*/ 2940 w 3657"/>
              <a:gd name="T75" fmla="*/ 479 h 480"/>
              <a:gd name="T76" fmla="*/ 3108 w 3657"/>
              <a:gd name="T77" fmla="*/ 452 h 480"/>
              <a:gd name="T78" fmla="*/ 3307 w 3657"/>
              <a:gd name="T79" fmla="*/ 463 h 480"/>
              <a:gd name="T80" fmla="*/ 3529 w 3657"/>
              <a:gd name="T81" fmla="*/ 473 h 480"/>
              <a:gd name="T82" fmla="*/ 3657 w 3657"/>
              <a:gd name="T83" fmla="*/ 337 h 480"/>
              <a:gd name="T84" fmla="*/ 3585 w 3657"/>
              <a:gd name="T85" fmla="*/ 228 h 480"/>
              <a:gd name="T86" fmla="*/ 3420 w 3657"/>
              <a:gd name="T87" fmla="*/ 142 h 480"/>
              <a:gd name="T88" fmla="*/ 3464 w 3657"/>
              <a:gd name="T89" fmla="*/ 85 h 480"/>
              <a:gd name="T90" fmla="*/ 3639 w 3657"/>
              <a:gd name="T91" fmla="*/ 33 h 480"/>
              <a:gd name="T92" fmla="*/ 3421 w 3657"/>
              <a:gd name="T93" fmla="*/ 9 h 480"/>
              <a:gd name="T94" fmla="*/ 3313 w 3657"/>
              <a:gd name="T95" fmla="*/ 137 h 480"/>
              <a:gd name="T96" fmla="*/ 3402 w 3657"/>
              <a:gd name="T97" fmla="*/ 257 h 480"/>
              <a:gd name="T98" fmla="*/ 3551 w 3657"/>
              <a:gd name="T99" fmla="*/ 337 h 480"/>
              <a:gd name="T100" fmla="*/ 3505 w 3657"/>
              <a:gd name="T101" fmla="*/ 392 h 480"/>
              <a:gd name="T102" fmla="*/ 1845 w 3657"/>
              <a:gd name="T103" fmla="*/ 90 h 480"/>
              <a:gd name="T104" fmla="*/ 2015 w 3657"/>
              <a:gd name="T105" fmla="*/ 108 h 480"/>
              <a:gd name="T106" fmla="*/ 2063 w 3657"/>
              <a:gd name="T107" fmla="*/ 275 h 480"/>
              <a:gd name="T108" fmla="*/ 1958 w 3657"/>
              <a:gd name="T109" fmla="*/ 396 h 480"/>
              <a:gd name="T110" fmla="*/ 1860 w 3657"/>
              <a:gd name="T111" fmla="*/ 5 h 480"/>
              <a:gd name="T112" fmla="*/ 1915 w 3657"/>
              <a:gd name="T113" fmla="*/ 480 h 480"/>
              <a:gd name="T114" fmla="*/ 2122 w 3657"/>
              <a:gd name="T115" fmla="*/ 414 h 480"/>
              <a:gd name="T116" fmla="*/ 2173 w 3657"/>
              <a:gd name="T117" fmla="*/ 210 h 480"/>
              <a:gd name="T118" fmla="*/ 2011 w 3657"/>
              <a:gd name="T119" fmla="*/ 9 h 4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3657" h="480">
                <a:moveTo>
                  <a:pt x="2300" y="457"/>
                </a:moveTo>
                <a:lnTo>
                  <a:pt x="2300" y="457"/>
                </a:lnTo>
                <a:lnTo>
                  <a:pt x="2313" y="460"/>
                </a:lnTo>
                <a:lnTo>
                  <a:pt x="2352" y="468"/>
                </a:lnTo>
                <a:lnTo>
                  <a:pt x="2379" y="472"/>
                </a:lnTo>
                <a:lnTo>
                  <a:pt x="2410" y="477"/>
                </a:lnTo>
                <a:lnTo>
                  <a:pt x="2445" y="479"/>
                </a:lnTo>
                <a:lnTo>
                  <a:pt x="2482" y="480"/>
                </a:lnTo>
                <a:lnTo>
                  <a:pt x="2482" y="480"/>
                </a:lnTo>
                <a:lnTo>
                  <a:pt x="2520" y="479"/>
                </a:lnTo>
                <a:lnTo>
                  <a:pt x="2554" y="478"/>
                </a:lnTo>
                <a:lnTo>
                  <a:pt x="2581" y="475"/>
                </a:lnTo>
                <a:lnTo>
                  <a:pt x="2603" y="473"/>
                </a:lnTo>
                <a:lnTo>
                  <a:pt x="2633" y="470"/>
                </a:lnTo>
                <a:lnTo>
                  <a:pt x="2642" y="467"/>
                </a:lnTo>
                <a:lnTo>
                  <a:pt x="2642" y="388"/>
                </a:lnTo>
                <a:lnTo>
                  <a:pt x="2642" y="388"/>
                </a:lnTo>
                <a:lnTo>
                  <a:pt x="2633" y="389"/>
                </a:lnTo>
                <a:lnTo>
                  <a:pt x="2606" y="393"/>
                </a:lnTo>
                <a:lnTo>
                  <a:pt x="2564" y="397"/>
                </a:lnTo>
                <a:lnTo>
                  <a:pt x="2539" y="398"/>
                </a:lnTo>
                <a:lnTo>
                  <a:pt x="2511" y="398"/>
                </a:lnTo>
                <a:lnTo>
                  <a:pt x="2511" y="398"/>
                </a:lnTo>
                <a:lnTo>
                  <a:pt x="2487" y="398"/>
                </a:lnTo>
                <a:lnTo>
                  <a:pt x="2466" y="397"/>
                </a:lnTo>
                <a:lnTo>
                  <a:pt x="2432" y="393"/>
                </a:lnTo>
                <a:lnTo>
                  <a:pt x="2411" y="391"/>
                </a:lnTo>
                <a:lnTo>
                  <a:pt x="2403" y="390"/>
                </a:lnTo>
                <a:lnTo>
                  <a:pt x="2403" y="277"/>
                </a:lnTo>
                <a:lnTo>
                  <a:pt x="2610" y="277"/>
                </a:lnTo>
                <a:lnTo>
                  <a:pt x="2610" y="196"/>
                </a:lnTo>
                <a:lnTo>
                  <a:pt x="2403" y="196"/>
                </a:lnTo>
                <a:lnTo>
                  <a:pt x="2403" y="89"/>
                </a:lnTo>
                <a:lnTo>
                  <a:pt x="2403" y="89"/>
                </a:lnTo>
                <a:lnTo>
                  <a:pt x="2411" y="88"/>
                </a:lnTo>
                <a:lnTo>
                  <a:pt x="2431" y="85"/>
                </a:lnTo>
                <a:lnTo>
                  <a:pt x="2463" y="83"/>
                </a:lnTo>
                <a:lnTo>
                  <a:pt x="2504" y="82"/>
                </a:lnTo>
                <a:lnTo>
                  <a:pt x="2504" y="82"/>
                </a:lnTo>
                <a:lnTo>
                  <a:pt x="2530" y="82"/>
                </a:lnTo>
                <a:lnTo>
                  <a:pt x="2554" y="83"/>
                </a:lnTo>
                <a:lnTo>
                  <a:pt x="2595" y="87"/>
                </a:lnTo>
                <a:lnTo>
                  <a:pt x="2624" y="90"/>
                </a:lnTo>
                <a:lnTo>
                  <a:pt x="2634" y="92"/>
                </a:lnTo>
                <a:lnTo>
                  <a:pt x="2634" y="12"/>
                </a:lnTo>
                <a:lnTo>
                  <a:pt x="2634" y="12"/>
                </a:lnTo>
                <a:lnTo>
                  <a:pt x="2624" y="10"/>
                </a:lnTo>
                <a:lnTo>
                  <a:pt x="2596" y="6"/>
                </a:lnTo>
                <a:lnTo>
                  <a:pt x="2552" y="2"/>
                </a:lnTo>
                <a:lnTo>
                  <a:pt x="2524" y="1"/>
                </a:lnTo>
                <a:lnTo>
                  <a:pt x="2493" y="0"/>
                </a:lnTo>
                <a:lnTo>
                  <a:pt x="2493" y="0"/>
                </a:lnTo>
                <a:lnTo>
                  <a:pt x="2450" y="1"/>
                </a:lnTo>
                <a:lnTo>
                  <a:pt x="2413" y="3"/>
                </a:lnTo>
                <a:lnTo>
                  <a:pt x="2380" y="7"/>
                </a:lnTo>
                <a:lnTo>
                  <a:pt x="2352" y="10"/>
                </a:lnTo>
                <a:lnTo>
                  <a:pt x="2329" y="15"/>
                </a:lnTo>
                <a:lnTo>
                  <a:pt x="2313" y="17"/>
                </a:lnTo>
                <a:lnTo>
                  <a:pt x="2300" y="21"/>
                </a:lnTo>
                <a:lnTo>
                  <a:pt x="2300" y="457"/>
                </a:lnTo>
                <a:close/>
                <a:moveTo>
                  <a:pt x="818" y="276"/>
                </a:moveTo>
                <a:lnTo>
                  <a:pt x="818" y="276"/>
                </a:lnTo>
                <a:lnTo>
                  <a:pt x="813" y="288"/>
                </a:lnTo>
                <a:lnTo>
                  <a:pt x="810" y="302"/>
                </a:lnTo>
                <a:lnTo>
                  <a:pt x="810" y="302"/>
                </a:lnTo>
                <a:lnTo>
                  <a:pt x="805" y="288"/>
                </a:lnTo>
                <a:lnTo>
                  <a:pt x="802" y="276"/>
                </a:lnTo>
                <a:lnTo>
                  <a:pt x="710" y="44"/>
                </a:lnTo>
                <a:lnTo>
                  <a:pt x="710" y="44"/>
                </a:lnTo>
                <a:lnTo>
                  <a:pt x="703" y="31"/>
                </a:lnTo>
                <a:lnTo>
                  <a:pt x="696" y="21"/>
                </a:lnTo>
                <a:lnTo>
                  <a:pt x="688" y="13"/>
                </a:lnTo>
                <a:lnTo>
                  <a:pt x="679" y="8"/>
                </a:lnTo>
                <a:lnTo>
                  <a:pt x="667" y="3"/>
                </a:lnTo>
                <a:lnTo>
                  <a:pt x="655" y="1"/>
                </a:lnTo>
                <a:lnTo>
                  <a:pt x="641" y="1"/>
                </a:lnTo>
                <a:lnTo>
                  <a:pt x="625" y="0"/>
                </a:lnTo>
                <a:lnTo>
                  <a:pt x="625" y="0"/>
                </a:lnTo>
                <a:lnTo>
                  <a:pt x="596" y="1"/>
                </a:lnTo>
                <a:lnTo>
                  <a:pt x="577" y="2"/>
                </a:lnTo>
                <a:lnTo>
                  <a:pt x="530" y="473"/>
                </a:lnTo>
                <a:lnTo>
                  <a:pt x="635" y="473"/>
                </a:lnTo>
                <a:lnTo>
                  <a:pt x="658" y="157"/>
                </a:lnTo>
                <a:lnTo>
                  <a:pt x="757" y="396"/>
                </a:lnTo>
                <a:lnTo>
                  <a:pt x="757" y="396"/>
                </a:lnTo>
                <a:lnTo>
                  <a:pt x="760" y="403"/>
                </a:lnTo>
                <a:lnTo>
                  <a:pt x="765" y="408"/>
                </a:lnTo>
                <a:lnTo>
                  <a:pt x="770" y="413"/>
                </a:lnTo>
                <a:lnTo>
                  <a:pt x="775" y="417"/>
                </a:lnTo>
                <a:lnTo>
                  <a:pt x="782" y="419"/>
                </a:lnTo>
                <a:lnTo>
                  <a:pt x="790" y="421"/>
                </a:lnTo>
                <a:lnTo>
                  <a:pt x="800" y="422"/>
                </a:lnTo>
                <a:lnTo>
                  <a:pt x="810" y="422"/>
                </a:lnTo>
                <a:lnTo>
                  <a:pt x="810" y="422"/>
                </a:lnTo>
                <a:lnTo>
                  <a:pt x="820" y="422"/>
                </a:lnTo>
                <a:lnTo>
                  <a:pt x="829" y="421"/>
                </a:lnTo>
                <a:lnTo>
                  <a:pt x="837" y="419"/>
                </a:lnTo>
                <a:lnTo>
                  <a:pt x="844" y="417"/>
                </a:lnTo>
                <a:lnTo>
                  <a:pt x="850" y="413"/>
                </a:lnTo>
                <a:lnTo>
                  <a:pt x="855" y="408"/>
                </a:lnTo>
                <a:lnTo>
                  <a:pt x="858" y="403"/>
                </a:lnTo>
                <a:lnTo>
                  <a:pt x="862" y="396"/>
                </a:lnTo>
                <a:lnTo>
                  <a:pt x="961" y="157"/>
                </a:lnTo>
                <a:lnTo>
                  <a:pt x="984" y="473"/>
                </a:lnTo>
                <a:lnTo>
                  <a:pt x="1088" y="473"/>
                </a:lnTo>
                <a:lnTo>
                  <a:pt x="1041" y="2"/>
                </a:lnTo>
                <a:lnTo>
                  <a:pt x="1041" y="2"/>
                </a:lnTo>
                <a:lnTo>
                  <a:pt x="1024" y="1"/>
                </a:lnTo>
                <a:lnTo>
                  <a:pt x="994" y="0"/>
                </a:lnTo>
                <a:lnTo>
                  <a:pt x="994" y="0"/>
                </a:lnTo>
                <a:lnTo>
                  <a:pt x="978" y="1"/>
                </a:lnTo>
                <a:lnTo>
                  <a:pt x="964" y="1"/>
                </a:lnTo>
                <a:lnTo>
                  <a:pt x="951" y="3"/>
                </a:lnTo>
                <a:lnTo>
                  <a:pt x="941" y="8"/>
                </a:lnTo>
                <a:lnTo>
                  <a:pt x="931" y="13"/>
                </a:lnTo>
                <a:lnTo>
                  <a:pt x="923" y="21"/>
                </a:lnTo>
                <a:lnTo>
                  <a:pt x="916" y="31"/>
                </a:lnTo>
                <a:lnTo>
                  <a:pt x="910" y="44"/>
                </a:lnTo>
                <a:lnTo>
                  <a:pt x="818" y="276"/>
                </a:lnTo>
                <a:close/>
                <a:moveTo>
                  <a:pt x="293" y="373"/>
                </a:moveTo>
                <a:lnTo>
                  <a:pt x="293" y="373"/>
                </a:lnTo>
                <a:lnTo>
                  <a:pt x="271" y="380"/>
                </a:lnTo>
                <a:lnTo>
                  <a:pt x="242" y="389"/>
                </a:lnTo>
                <a:lnTo>
                  <a:pt x="225" y="392"/>
                </a:lnTo>
                <a:lnTo>
                  <a:pt x="209" y="396"/>
                </a:lnTo>
                <a:lnTo>
                  <a:pt x="193" y="398"/>
                </a:lnTo>
                <a:lnTo>
                  <a:pt x="177" y="398"/>
                </a:lnTo>
                <a:lnTo>
                  <a:pt x="177" y="398"/>
                </a:lnTo>
                <a:lnTo>
                  <a:pt x="162" y="398"/>
                </a:lnTo>
                <a:lnTo>
                  <a:pt x="147" y="396"/>
                </a:lnTo>
                <a:lnTo>
                  <a:pt x="135" y="391"/>
                </a:lnTo>
                <a:lnTo>
                  <a:pt x="129" y="389"/>
                </a:lnTo>
                <a:lnTo>
                  <a:pt x="123" y="385"/>
                </a:lnTo>
                <a:lnTo>
                  <a:pt x="118" y="381"/>
                </a:lnTo>
                <a:lnTo>
                  <a:pt x="114" y="377"/>
                </a:lnTo>
                <a:lnTo>
                  <a:pt x="110" y="372"/>
                </a:lnTo>
                <a:lnTo>
                  <a:pt x="107" y="366"/>
                </a:lnTo>
                <a:lnTo>
                  <a:pt x="105" y="360"/>
                </a:lnTo>
                <a:lnTo>
                  <a:pt x="104" y="353"/>
                </a:lnTo>
                <a:lnTo>
                  <a:pt x="102" y="345"/>
                </a:lnTo>
                <a:lnTo>
                  <a:pt x="101" y="337"/>
                </a:lnTo>
                <a:lnTo>
                  <a:pt x="101" y="337"/>
                </a:lnTo>
                <a:lnTo>
                  <a:pt x="102" y="323"/>
                </a:lnTo>
                <a:lnTo>
                  <a:pt x="106" y="310"/>
                </a:lnTo>
                <a:lnTo>
                  <a:pt x="108" y="305"/>
                </a:lnTo>
                <a:lnTo>
                  <a:pt x="112" y="299"/>
                </a:lnTo>
                <a:lnTo>
                  <a:pt x="116" y="294"/>
                </a:lnTo>
                <a:lnTo>
                  <a:pt x="120" y="290"/>
                </a:lnTo>
                <a:lnTo>
                  <a:pt x="125" y="286"/>
                </a:lnTo>
                <a:lnTo>
                  <a:pt x="131" y="283"/>
                </a:lnTo>
                <a:lnTo>
                  <a:pt x="138" y="279"/>
                </a:lnTo>
                <a:lnTo>
                  <a:pt x="145" y="277"/>
                </a:lnTo>
                <a:lnTo>
                  <a:pt x="163" y="273"/>
                </a:lnTo>
                <a:lnTo>
                  <a:pt x="183" y="271"/>
                </a:lnTo>
                <a:lnTo>
                  <a:pt x="293" y="268"/>
                </a:lnTo>
                <a:lnTo>
                  <a:pt x="293" y="373"/>
                </a:lnTo>
                <a:close/>
                <a:moveTo>
                  <a:pt x="231" y="0"/>
                </a:moveTo>
                <a:lnTo>
                  <a:pt x="231" y="0"/>
                </a:lnTo>
                <a:lnTo>
                  <a:pt x="198" y="1"/>
                </a:lnTo>
                <a:lnTo>
                  <a:pt x="166" y="5"/>
                </a:lnTo>
                <a:lnTo>
                  <a:pt x="136" y="8"/>
                </a:lnTo>
                <a:lnTo>
                  <a:pt x="109" y="14"/>
                </a:lnTo>
                <a:lnTo>
                  <a:pt x="86" y="20"/>
                </a:lnTo>
                <a:lnTo>
                  <a:pt x="66" y="25"/>
                </a:lnTo>
                <a:lnTo>
                  <a:pt x="49" y="31"/>
                </a:lnTo>
                <a:lnTo>
                  <a:pt x="37" y="37"/>
                </a:lnTo>
                <a:lnTo>
                  <a:pt x="59" y="114"/>
                </a:lnTo>
                <a:lnTo>
                  <a:pt x="59" y="114"/>
                </a:lnTo>
                <a:lnTo>
                  <a:pt x="71" y="110"/>
                </a:lnTo>
                <a:lnTo>
                  <a:pt x="104" y="102"/>
                </a:lnTo>
                <a:lnTo>
                  <a:pt x="125" y="97"/>
                </a:lnTo>
                <a:lnTo>
                  <a:pt x="150" y="92"/>
                </a:lnTo>
                <a:lnTo>
                  <a:pt x="175" y="90"/>
                </a:lnTo>
                <a:lnTo>
                  <a:pt x="201" y="89"/>
                </a:lnTo>
                <a:lnTo>
                  <a:pt x="201" y="89"/>
                </a:lnTo>
                <a:lnTo>
                  <a:pt x="222" y="90"/>
                </a:lnTo>
                <a:lnTo>
                  <a:pt x="240" y="92"/>
                </a:lnTo>
                <a:lnTo>
                  <a:pt x="248" y="95"/>
                </a:lnTo>
                <a:lnTo>
                  <a:pt x="257" y="97"/>
                </a:lnTo>
                <a:lnTo>
                  <a:pt x="263" y="100"/>
                </a:lnTo>
                <a:lnTo>
                  <a:pt x="269" y="105"/>
                </a:lnTo>
                <a:lnTo>
                  <a:pt x="275" y="110"/>
                </a:lnTo>
                <a:lnTo>
                  <a:pt x="280" y="114"/>
                </a:lnTo>
                <a:lnTo>
                  <a:pt x="283" y="121"/>
                </a:lnTo>
                <a:lnTo>
                  <a:pt x="286" y="128"/>
                </a:lnTo>
                <a:lnTo>
                  <a:pt x="289" y="135"/>
                </a:lnTo>
                <a:lnTo>
                  <a:pt x="291" y="144"/>
                </a:lnTo>
                <a:lnTo>
                  <a:pt x="292" y="153"/>
                </a:lnTo>
                <a:lnTo>
                  <a:pt x="292" y="164"/>
                </a:lnTo>
                <a:lnTo>
                  <a:pt x="292" y="197"/>
                </a:lnTo>
                <a:lnTo>
                  <a:pt x="201" y="197"/>
                </a:lnTo>
                <a:lnTo>
                  <a:pt x="201" y="197"/>
                </a:lnTo>
                <a:lnTo>
                  <a:pt x="174" y="198"/>
                </a:lnTo>
                <a:lnTo>
                  <a:pt x="148" y="201"/>
                </a:lnTo>
                <a:lnTo>
                  <a:pt x="125" y="204"/>
                </a:lnTo>
                <a:lnTo>
                  <a:pt x="105" y="210"/>
                </a:lnTo>
                <a:lnTo>
                  <a:pt x="86" y="216"/>
                </a:lnTo>
                <a:lnTo>
                  <a:pt x="69" y="224"/>
                </a:lnTo>
                <a:lnTo>
                  <a:pt x="55" y="232"/>
                </a:lnTo>
                <a:lnTo>
                  <a:pt x="43" y="242"/>
                </a:lnTo>
                <a:lnTo>
                  <a:pt x="32" y="253"/>
                </a:lnTo>
                <a:lnTo>
                  <a:pt x="23" y="264"/>
                </a:lnTo>
                <a:lnTo>
                  <a:pt x="16" y="276"/>
                </a:lnTo>
                <a:lnTo>
                  <a:pt x="10" y="288"/>
                </a:lnTo>
                <a:lnTo>
                  <a:pt x="6" y="302"/>
                </a:lnTo>
                <a:lnTo>
                  <a:pt x="2" y="316"/>
                </a:lnTo>
                <a:lnTo>
                  <a:pt x="1" y="330"/>
                </a:lnTo>
                <a:lnTo>
                  <a:pt x="0" y="344"/>
                </a:lnTo>
                <a:lnTo>
                  <a:pt x="0" y="344"/>
                </a:lnTo>
                <a:lnTo>
                  <a:pt x="1" y="362"/>
                </a:lnTo>
                <a:lnTo>
                  <a:pt x="3" y="380"/>
                </a:lnTo>
                <a:lnTo>
                  <a:pt x="8" y="395"/>
                </a:lnTo>
                <a:lnTo>
                  <a:pt x="14" y="408"/>
                </a:lnTo>
                <a:lnTo>
                  <a:pt x="22" y="421"/>
                </a:lnTo>
                <a:lnTo>
                  <a:pt x="30" y="433"/>
                </a:lnTo>
                <a:lnTo>
                  <a:pt x="39" y="442"/>
                </a:lnTo>
                <a:lnTo>
                  <a:pt x="51" y="450"/>
                </a:lnTo>
                <a:lnTo>
                  <a:pt x="61" y="458"/>
                </a:lnTo>
                <a:lnTo>
                  <a:pt x="74" y="464"/>
                </a:lnTo>
                <a:lnTo>
                  <a:pt x="86" y="468"/>
                </a:lnTo>
                <a:lnTo>
                  <a:pt x="100" y="473"/>
                </a:lnTo>
                <a:lnTo>
                  <a:pt x="114" y="475"/>
                </a:lnTo>
                <a:lnTo>
                  <a:pt x="128" y="478"/>
                </a:lnTo>
                <a:lnTo>
                  <a:pt x="141" y="479"/>
                </a:lnTo>
                <a:lnTo>
                  <a:pt x="155" y="480"/>
                </a:lnTo>
                <a:lnTo>
                  <a:pt x="155" y="480"/>
                </a:lnTo>
                <a:lnTo>
                  <a:pt x="170" y="479"/>
                </a:lnTo>
                <a:lnTo>
                  <a:pt x="185" y="478"/>
                </a:lnTo>
                <a:lnTo>
                  <a:pt x="213" y="474"/>
                </a:lnTo>
                <a:lnTo>
                  <a:pt x="236" y="468"/>
                </a:lnTo>
                <a:lnTo>
                  <a:pt x="255" y="462"/>
                </a:lnTo>
                <a:lnTo>
                  <a:pt x="271" y="456"/>
                </a:lnTo>
                <a:lnTo>
                  <a:pt x="284" y="450"/>
                </a:lnTo>
                <a:lnTo>
                  <a:pt x="292" y="445"/>
                </a:lnTo>
                <a:lnTo>
                  <a:pt x="297" y="444"/>
                </a:lnTo>
                <a:lnTo>
                  <a:pt x="297" y="444"/>
                </a:lnTo>
                <a:lnTo>
                  <a:pt x="299" y="445"/>
                </a:lnTo>
                <a:lnTo>
                  <a:pt x="304" y="447"/>
                </a:lnTo>
                <a:lnTo>
                  <a:pt x="311" y="450"/>
                </a:lnTo>
                <a:lnTo>
                  <a:pt x="320" y="453"/>
                </a:lnTo>
                <a:lnTo>
                  <a:pt x="332" y="457"/>
                </a:lnTo>
                <a:lnTo>
                  <a:pt x="350" y="460"/>
                </a:lnTo>
                <a:lnTo>
                  <a:pt x="370" y="462"/>
                </a:lnTo>
                <a:lnTo>
                  <a:pt x="397" y="463"/>
                </a:lnTo>
                <a:lnTo>
                  <a:pt x="397" y="137"/>
                </a:lnTo>
                <a:lnTo>
                  <a:pt x="397" y="137"/>
                </a:lnTo>
                <a:lnTo>
                  <a:pt x="397" y="119"/>
                </a:lnTo>
                <a:lnTo>
                  <a:pt x="395" y="103"/>
                </a:lnTo>
                <a:lnTo>
                  <a:pt x="391" y="88"/>
                </a:lnTo>
                <a:lnTo>
                  <a:pt x="387" y="74"/>
                </a:lnTo>
                <a:lnTo>
                  <a:pt x="380" y="62"/>
                </a:lnTo>
                <a:lnTo>
                  <a:pt x="373" y="51"/>
                </a:lnTo>
                <a:lnTo>
                  <a:pt x="364" y="40"/>
                </a:lnTo>
                <a:lnTo>
                  <a:pt x="353" y="32"/>
                </a:lnTo>
                <a:lnTo>
                  <a:pt x="343" y="24"/>
                </a:lnTo>
                <a:lnTo>
                  <a:pt x="330" y="17"/>
                </a:lnTo>
                <a:lnTo>
                  <a:pt x="316" y="13"/>
                </a:lnTo>
                <a:lnTo>
                  <a:pt x="301" y="8"/>
                </a:lnTo>
                <a:lnTo>
                  <a:pt x="285" y="5"/>
                </a:lnTo>
                <a:lnTo>
                  <a:pt x="268" y="2"/>
                </a:lnTo>
                <a:lnTo>
                  <a:pt x="251" y="1"/>
                </a:lnTo>
                <a:lnTo>
                  <a:pt x="231" y="0"/>
                </a:lnTo>
                <a:close/>
                <a:moveTo>
                  <a:pt x="1485" y="373"/>
                </a:moveTo>
                <a:lnTo>
                  <a:pt x="1485" y="373"/>
                </a:lnTo>
                <a:lnTo>
                  <a:pt x="1463" y="380"/>
                </a:lnTo>
                <a:lnTo>
                  <a:pt x="1433" y="389"/>
                </a:lnTo>
                <a:lnTo>
                  <a:pt x="1417" y="392"/>
                </a:lnTo>
                <a:lnTo>
                  <a:pt x="1400" y="396"/>
                </a:lnTo>
                <a:lnTo>
                  <a:pt x="1384" y="398"/>
                </a:lnTo>
                <a:lnTo>
                  <a:pt x="1369" y="398"/>
                </a:lnTo>
                <a:lnTo>
                  <a:pt x="1369" y="398"/>
                </a:lnTo>
                <a:lnTo>
                  <a:pt x="1353" y="398"/>
                </a:lnTo>
                <a:lnTo>
                  <a:pt x="1339" y="396"/>
                </a:lnTo>
                <a:lnTo>
                  <a:pt x="1325" y="391"/>
                </a:lnTo>
                <a:lnTo>
                  <a:pt x="1319" y="389"/>
                </a:lnTo>
                <a:lnTo>
                  <a:pt x="1315" y="385"/>
                </a:lnTo>
                <a:lnTo>
                  <a:pt x="1310" y="381"/>
                </a:lnTo>
                <a:lnTo>
                  <a:pt x="1306" y="377"/>
                </a:lnTo>
                <a:lnTo>
                  <a:pt x="1302" y="372"/>
                </a:lnTo>
                <a:lnTo>
                  <a:pt x="1299" y="366"/>
                </a:lnTo>
                <a:lnTo>
                  <a:pt x="1296" y="360"/>
                </a:lnTo>
                <a:lnTo>
                  <a:pt x="1294" y="353"/>
                </a:lnTo>
                <a:lnTo>
                  <a:pt x="1293" y="345"/>
                </a:lnTo>
                <a:lnTo>
                  <a:pt x="1293" y="337"/>
                </a:lnTo>
                <a:lnTo>
                  <a:pt x="1293" y="337"/>
                </a:lnTo>
                <a:lnTo>
                  <a:pt x="1294" y="323"/>
                </a:lnTo>
                <a:lnTo>
                  <a:pt x="1298" y="310"/>
                </a:lnTo>
                <a:lnTo>
                  <a:pt x="1300" y="305"/>
                </a:lnTo>
                <a:lnTo>
                  <a:pt x="1303" y="299"/>
                </a:lnTo>
                <a:lnTo>
                  <a:pt x="1307" y="294"/>
                </a:lnTo>
                <a:lnTo>
                  <a:pt x="1311" y="290"/>
                </a:lnTo>
                <a:lnTo>
                  <a:pt x="1317" y="286"/>
                </a:lnTo>
                <a:lnTo>
                  <a:pt x="1323" y="283"/>
                </a:lnTo>
                <a:lnTo>
                  <a:pt x="1330" y="279"/>
                </a:lnTo>
                <a:lnTo>
                  <a:pt x="1337" y="277"/>
                </a:lnTo>
                <a:lnTo>
                  <a:pt x="1354" y="273"/>
                </a:lnTo>
                <a:lnTo>
                  <a:pt x="1375" y="271"/>
                </a:lnTo>
                <a:lnTo>
                  <a:pt x="1485" y="268"/>
                </a:lnTo>
                <a:lnTo>
                  <a:pt x="1485" y="373"/>
                </a:lnTo>
                <a:close/>
                <a:moveTo>
                  <a:pt x="1423" y="0"/>
                </a:moveTo>
                <a:lnTo>
                  <a:pt x="1423" y="0"/>
                </a:lnTo>
                <a:lnTo>
                  <a:pt x="1388" y="1"/>
                </a:lnTo>
                <a:lnTo>
                  <a:pt x="1357" y="5"/>
                </a:lnTo>
                <a:lnTo>
                  <a:pt x="1328" y="8"/>
                </a:lnTo>
                <a:lnTo>
                  <a:pt x="1301" y="14"/>
                </a:lnTo>
                <a:lnTo>
                  <a:pt x="1278" y="20"/>
                </a:lnTo>
                <a:lnTo>
                  <a:pt x="1257" y="25"/>
                </a:lnTo>
                <a:lnTo>
                  <a:pt x="1241" y="31"/>
                </a:lnTo>
                <a:lnTo>
                  <a:pt x="1229" y="37"/>
                </a:lnTo>
                <a:lnTo>
                  <a:pt x="1250" y="114"/>
                </a:lnTo>
                <a:lnTo>
                  <a:pt x="1250" y="114"/>
                </a:lnTo>
                <a:lnTo>
                  <a:pt x="1263" y="110"/>
                </a:lnTo>
                <a:lnTo>
                  <a:pt x="1295" y="102"/>
                </a:lnTo>
                <a:lnTo>
                  <a:pt x="1316" y="97"/>
                </a:lnTo>
                <a:lnTo>
                  <a:pt x="1340" y="92"/>
                </a:lnTo>
                <a:lnTo>
                  <a:pt x="1365" y="90"/>
                </a:lnTo>
                <a:lnTo>
                  <a:pt x="1392" y="89"/>
                </a:lnTo>
                <a:lnTo>
                  <a:pt x="1392" y="89"/>
                </a:lnTo>
                <a:lnTo>
                  <a:pt x="1414" y="90"/>
                </a:lnTo>
                <a:lnTo>
                  <a:pt x="1432" y="92"/>
                </a:lnTo>
                <a:lnTo>
                  <a:pt x="1440" y="95"/>
                </a:lnTo>
                <a:lnTo>
                  <a:pt x="1447" y="97"/>
                </a:lnTo>
                <a:lnTo>
                  <a:pt x="1454" y="100"/>
                </a:lnTo>
                <a:lnTo>
                  <a:pt x="1461" y="105"/>
                </a:lnTo>
                <a:lnTo>
                  <a:pt x="1466" y="110"/>
                </a:lnTo>
                <a:lnTo>
                  <a:pt x="1470" y="114"/>
                </a:lnTo>
                <a:lnTo>
                  <a:pt x="1475" y="121"/>
                </a:lnTo>
                <a:lnTo>
                  <a:pt x="1478" y="128"/>
                </a:lnTo>
                <a:lnTo>
                  <a:pt x="1481" y="135"/>
                </a:lnTo>
                <a:lnTo>
                  <a:pt x="1482" y="144"/>
                </a:lnTo>
                <a:lnTo>
                  <a:pt x="1483" y="153"/>
                </a:lnTo>
                <a:lnTo>
                  <a:pt x="1484" y="164"/>
                </a:lnTo>
                <a:lnTo>
                  <a:pt x="1484" y="197"/>
                </a:lnTo>
                <a:lnTo>
                  <a:pt x="1392" y="197"/>
                </a:lnTo>
                <a:lnTo>
                  <a:pt x="1392" y="197"/>
                </a:lnTo>
                <a:lnTo>
                  <a:pt x="1364" y="198"/>
                </a:lnTo>
                <a:lnTo>
                  <a:pt x="1339" y="201"/>
                </a:lnTo>
                <a:lnTo>
                  <a:pt x="1316" y="204"/>
                </a:lnTo>
                <a:lnTo>
                  <a:pt x="1295" y="210"/>
                </a:lnTo>
                <a:lnTo>
                  <a:pt x="1277" y="216"/>
                </a:lnTo>
                <a:lnTo>
                  <a:pt x="1261" y="224"/>
                </a:lnTo>
                <a:lnTo>
                  <a:pt x="1247" y="232"/>
                </a:lnTo>
                <a:lnTo>
                  <a:pt x="1234" y="242"/>
                </a:lnTo>
                <a:lnTo>
                  <a:pt x="1223" y="253"/>
                </a:lnTo>
                <a:lnTo>
                  <a:pt x="1215" y="264"/>
                </a:lnTo>
                <a:lnTo>
                  <a:pt x="1207" y="276"/>
                </a:lnTo>
                <a:lnTo>
                  <a:pt x="1201" y="288"/>
                </a:lnTo>
                <a:lnTo>
                  <a:pt x="1198" y="302"/>
                </a:lnTo>
                <a:lnTo>
                  <a:pt x="1194" y="316"/>
                </a:lnTo>
                <a:lnTo>
                  <a:pt x="1192" y="330"/>
                </a:lnTo>
                <a:lnTo>
                  <a:pt x="1192" y="344"/>
                </a:lnTo>
                <a:lnTo>
                  <a:pt x="1192" y="344"/>
                </a:lnTo>
                <a:lnTo>
                  <a:pt x="1193" y="362"/>
                </a:lnTo>
                <a:lnTo>
                  <a:pt x="1195" y="380"/>
                </a:lnTo>
                <a:lnTo>
                  <a:pt x="1200" y="395"/>
                </a:lnTo>
                <a:lnTo>
                  <a:pt x="1206" y="408"/>
                </a:lnTo>
                <a:lnTo>
                  <a:pt x="1212" y="421"/>
                </a:lnTo>
                <a:lnTo>
                  <a:pt x="1222" y="433"/>
                </a:lnTo>
                <a:lnTo>
                  <a:pt x="1231" y="442"/>
                </a:lnTo>
                <a:lnTo>
                  <a:pt x="1241" y="450"/>
                </a:lnTo>
                <a:lnTo>
                  <a:pt x="1253" y="458"/>
                </a:lnTo>
                <a:lnTo>
                  <a:pt x="1265" y="464"/>
                </a:lnTo>
                <a:lnTo>
                  <a:pt x="1278" y="468"/>
                </a:lnTo>
                <a:lnTo>
                  <a:pt x="1291" y="473"/>
                </a:lnTo>
                <a:lnTo>
                  <a:pt x="1305" y="475"/>
                </a:lnTo>
                <a:lnTo>
                  <a:pt x="1318" y="478"/>
                </a:lnTo>
                <a:lnTo>
                  <a:pt x="1332" y="479"/>
                </a:lnTo>
                <a:lnTo>
                  <a:pt x="1346" y="480"/>
                </a:lnTo>
                <a:lnTo>
                  <a:pt x="1346" y="480"/>
                </a:lnTo>
                <a:lnTo>
                  <a:pt x="1362" y="479"/>
                </a:lnTo>
                <a:lnTo>
                  <a:pt x="1377" y="478"/>
                </a:lnTo>
                <a:lnTo>
                  <a:pt x="1403" y="474"/>
                </a:lnTo>
                <a:lnTo>
                  <a:pt x="1428" y="468"/>
                </a:lnTo>
                <a:lnTo>
                  <a:pt x="1447" y="462"/>
                </a:lnTo>
                <a:lnTo>
                  <a:pt x="1463" y="456"/>
                </a:lnTo>
                <a:lnTo>
                  <a:pt x="1476" y="450"/>
                </a:lnTo>
                <a:lnTo>
                  <a:pt x="1484" y="445"/>
                </a:lnTo>
                <a:lnTo>
                  <a:pt x="1489" y="444"/>
                </a:lnTo>
                <a:lnTo>
                  <a:pt x="1489" y="444"/>
                </a:lnTo>
                <a:lnTo>
                  <a:pt x="1491" y="445"/>
                </a:lnTo>
                <a:lnTo>
                  <a:pt x="1494" y="447"/>
                </a:lnTo>
                <a:lnTo>
                  <a:pt x="1501" y="450"/>
                </a:lnTo>
                <a:lnTo>
                  <a:pt x="1510" y="453"/>
                </a:lnTo>
                <a:lnTo>
                  <a:pt x="1524" y="457"/>
                </a:lnTo>
                <a:lnTo>
                  <a:pt x="1540" y="460"/>
                </a:lnTo>
                <a:lnTo>
                  <a:pt x="1562" y="462"/>
                </a:lnTo>
                <a:lnTo>
                  <a:pt x="1589" y="463"/>
                </a:lnTo>
                <a:lnTo>
                  <a:pt x="1589" y="137"/>
                </a:lnTo>
                <a:lnTo>
                  <a:pt x="1589" y="137"/>
                </a:lnTo>
                <a:lnTo>
                  <a:pt x="1589" y="119"/>
                </a:lnTo>
                <a:lnTo>
                  <a:pt x="1586" y="103"/>
                </a:lnTo>
                <a:lnTo>
                  <a:pt x="1583" y="88"/>
                </a:lnTo>
                <a:lnTo>
                  <a:pt x="1577" y="74"/>
                </a:lnTo>
                <a:lnTo>
                  <a:pt x="1571" y="62"/>
                </a:lnTo>
                <a:lnTo>
                  <a:pt x="1563" y="51"/>
                </a:lnTo>
                <a:lnTo>
                  <a:pt x="1555" y="40"/>
                </a:lnTo>
                <a:lnTo>
                  <a:pt x="1545" y="32"/>
                </a:lnTo>
                <a:lnTo>
                  <a:pt x="1533" y="24"/>
                </a:lnTo>
                <a:lnTo>
                  <a:pt x="1521" y="17"/>
                </a:lnTo>
                <a:lnTo>
                  <a:pt x="1508" y="13"/>
                </a:lnTo>
                <a:lnTo>
                  <a:pt x="1493" y="8"/>
                </a:lnTo>
                <a:lnTo>
                  <a:pt x="1477" y="5"/>
                </a:lnTo>
                <a:lnTo>
                  <a:pt x="1460" y="2"/>
                </a:lnTo>
                <a:lnTo>
                  <a:pt x="1441" y="1"/>
                </a:lnTo>
                <a:lnTo>
                  <a:pt x="1423" y="0"/>
                </a:lnTo>
                <a:close/>
                <a:moveTo>
                  <a:pt x="3080" y="355"/>
                </a:moveTo>
                <a:lnTo>
                  <a:pt x="3080" y="355"/>
                </a:lnTo>
                <a:lnTo>
                  <a:pt x="3055" y="366"/>
                </a:lnTo>
                <a:lnTo>
                  <a:pt x="3040" y="372"/>
                </a:lnTo>
                <a:lnTo>
                  <a:pt x="3024" y="376"/>
                </a:lnTo>
                <a:lnTo>
                  <a:pt x="3007" y="381"/>
                </a:lnTo>
                <a:lnTo>
                  <a:pt x="2989" y="384"/>
                </a:lnTo>
                <a:lnTo>
                  <a:pt x="2970" y="387"/>
                </a:lnTo>
                <a:lnTo>
                  <a:pt x="2951" y="388"/>
                </a:lnTo>
                <a:lnTo>
                  <a:pt x="2951" y="388"/>
                </a:lnTo>
                <a:lnTo>
                  <a:pt x="2938" y="388"/>
                </a:lnTo>
                <a:lnTo>
                  <a:pt x="2927" y="387"/>
                </a:lnTo>
                <a:lnTo>
                  <a:pt x="2916" y="384"/>
                </a:lnTo>
                <a:lnTo>
                  <a:pt x="2908" y="382"/>
                </a:lnTo>
                <a:lnTo>
                  <a:pt x="2900" y="378"/>
                </a:lnTo>
                <a:lnTo>
                  <a:pt x="2893" y="374"/>
                </a:lnTo>
                <a:lnTo>
                  <a:pt x="2887" y="368"/>
                </a:lnTo>
                <a:lnTo>
                  <a:pt x="2883" y="362"/>
                </a:lnTo>
                <a:lnTo>
                  <a:pt x="2878" y="355"/>
                </a:lnTo>
                <a:lnTo>
                  <a:pt x="2875" y="348"/>
                </a:lnTo>
                <a:lnTo>
                  <a:pt x="2872" y="339"/>
                </a:lnTo>
                <a:lnTo>
                  <a:pt x="2870" y="330"/>
                </a:lnTo>
                <a:lnTo>
                  <a:pt x="2868" y="308"/>
                </a:lnTo>
                <a:lnTo>
                  <a:pt x="2868" y="283"/>
                </a:lnTo>
                <a:lnTo>
                  <a:pt x="2868" y="5"/>
                </a:lnTo>
                <a:lnTo>
                  <a:pt x="2852" y="5"/>
                </a:lnTo>
                <a:lnTo>
                  <a:pt x="2852" y="5"/>
                </a:lnTo>
                <a:lnTo>
                  <a:pt x="2830" y="5"/>
                </a:lnTo>
                <a:lnTo>
                  <a:pt x="2803" y="7"/>
                </a:lnTo>
                <a:lnTo>
                  <a:pt x="2778" y="9"/>
                </a:lnTo>
                <a:lnTo>
                  <a:pt x="2763" y="12"/>
                </a:lnTo>
                <a:lnTo>
                  <a:pt x="2763" y="295"/>
                </a:lnTo>
                <a:lnTo>
                  <a:pt x="2763" y="295"/>
                </a:lnTo>
                <a:lnTo>
                  <a:pt x="2763" y="318"/>
                </a:lnTo>
                <a:lnTo>
                  <a:pt x="2764" y="339"/>
                </a:lnTo>
                <a:lnTo>
                  <a:pt x="2767" y="359"/>
                </a:lnTo>
                <a:lnTo>
                  <a:pt x="2769" y="377"/>
                </a:lnTo>
                <a:lnTo>
                  <a:pt x="2774" y="393"/>
                </a:lnTo>
                <a:lnTo>
                  <a:pt x="2779" y="408"/>
                </a:lnTo>
                <a:lnTo>
                  <a:pt x="2786" y="422"/>
                </a:lnTo>
                <a:lnTo>
                  <a:pt x="2794" y="434"/>
                </a:lnTo>
                <a:lnTo>
                  <a:pt x="2803" y="445"/>
                </a:lnTo>
                <a:lnTo>
                  <a:pt x="2815" y="455"/>
                </a:lnTo>
                <a:lnTo>
                  <a:pt x="2829" y="462"/>
                </a:lnTo>
                <a:lnTo>
                  <a:pt x="2843" y="468"/>
                </a:lnTo>
                <a:lnTo>
                  <a:pt x="2860" y="473"/>
                </a:lnTo>
                <a:lnTo>
                  <a:pt x="2878" y="477"/>
                </a:lnTo>
                <a:lnTo>
                  <a:pt x="2899" y="479"/>
                </a:lnTo>
                <a:lnTo>
                  <a:pt x="2922" y="480"/>
                </a:lnTo>
                <a:lnTo>
                  <a:pt x="2922" y="480"/>
                </a:lnTo>
                <a:lnTo>
                  <a:pt x="2940" y="479"/>
                </a:lnTo>
                <a:lnTo>
                  <a:pt x="2956" y="478"/>
                </a:lnTo>
                <a:lnTo>
                  <a:pt x="2973" y="477"/>
                </a:lnTo>
                <a:lnTo>
                  <a:pt x="2987" y="473"/>
                </a:lnTo>
                <a:lnTo>
                  <a:pt x="3014" y="467"/>
                </a:lnTo>
                <a:lnTo>
                  <a:pt x="3037" y="460"/>
                </a:lnTo>
                <a:lnTo>
                  <a:pt x="3055" y="453"/>
                </a:lnTo>
                <a:lnTo>
                  <a:pt x="3068" y="448"/>
                </a:lnTo>
                <a:lnTo>
                  <a:pt x="3082" y="442"/>
                </a:lnTo>
                <a:lnTo>
                  <a:pt x="3082" y="442"/>
                </a:lnTo>
                <a:lnTo>
                  <a:pt x="3089" y="445"/>
                </a:lnTo>
                <a:lnTo>
                  <a:pt x="3097" y="449"/>
                </a:lnTo>
                <a:lnTo>
                  <a:pt x="3108" y="452"/>
                </a:lnTo>
                <a:lnTo>
                  <a:pt x="3122" y="456"/>
                </a:lnTo>
                <a:lnTo>
                  <a:pt x="3139" y="459"/>
                </a:lnTo>
                <a:lnTo>
                  <a:pt x="3160" y="462"/>
                </a:lnTo>
                <a:lnTo>
                  <a:pt x="3184" y="463"/>
                </a:lnTo>
                <a:lnTo>
                  <a:pt x="3184" y="12"/>
                </a:lnTo>
                <a:lnTo>
                  <a:pt x="3184" y="12"/>
                </a:lnTo>
                <a:lnTo>
                  <a:pt x="3149" y="7"/>
                </a:lnTo>
                <a:lnTo>
                  <a:pt x="3123" y="6"/>
                </a:lnTo>
                <a:lnTo>
                  <a:pt x="3100" y="5"/>
                </a:lnTo>
                <a:lnTo>
                  <a:pt x="3080" y="5"/>
                </a:lnTo>
                <a:lnTo>
                  <a:pt x="3080" y="355"/>
                </a:lnTo>
                <a:close/>
                <a:moveTo>
                  <a:pt x="3307" y="463"/>
                </a:moveTo>
                <a:lnTo>
                  <a:pt x="3307" y="463"/>
                </a:lnTo>
                <a:lnTo>
                  <a:pt x="3319" y="465"/>
                </a:lnTo>
                <a:lnTo>
                  <a:pt x="3351" y="471"/>
                </a:lnTo>
                <a:lnTo>
                  <a:pt x="3374" y="474"/>
                </a:lnTo>
                <a:lnTo>
                  <a:pt x="3400" y="477"/>
                </a:lnTo>
                <a:lnTo>
                  <a:pt x="3430" y="479"/>
                </a:lnTo>
                <a:lnTo>
                  <a:pt x="3463" y="480"/>
                </a:lnTo>
                <a:lnTo>
                  <a:pt x="3463" y="480"/>
                </a:lnTo>
                <a:lnTo>
                  <a:pt x="3480" y="479"/>
                </a:lnTo>
                <a:lnTo>
                  <a:pt x="3496" y="478"/>
                </a:lnTo>
                <a:lnTo>
                  <a:pt x="3513" y="477"/>
                </a:lnTo>
                <a:lnTo>
                  <a:pt x="3529" y="473"/>
                </a:lnTo>
                <a:lnTo>
                  <a:pt x="3547" y="470"/>
                </a:lnTo>
                <a:lnTo>
                  <a:pt x="3563" y="464"/>
                </a:lnTo>
                <a:lnTo>
                  <a:pt x="3578" y="458"/>
                </a:lnTo>
                <a:lnTo>
                  <a:pt x="3593" y="451"/>
                </a:lnTo>
                <a:lnTo>
                  <a:pt x="3605" y="442"/>
                </a:lnTo>
                <a:lnTo>
                  <a:pt x="3618" y="432"/>
                </a:lnTo>
                <a:lnTo>
                  <a:pt x="3629" y="420"/>
                </a:lnTo>
                <a:lnTo>
                  <a:pt x="3639" y="407"/>
                </a:lnTo>
                <a:lnTo>
                  <a:pt x="3647" y="392"/>
                </a:lnTo>
                <a:lnTo>
                  <a:pt x="3652" y="375"/>
                </a:lnTo>
                <a:lnTo>
                  <a:pt x="3656" y="357"/>
                </a:lnTo>
                <a:lnTo>
                  <a:pt x="3657" y="337"/>
                </a:lnTo>
                <a:lnTo>
                  <a:pt x="3657" y="337"/>
                </a:lnTo>
                <a:lnTo>
                  <a:pt x="3656" y="323"/>
                </a:lnTo>
                <a:lnTo>
                  <a:pt x="3655" y="310"/>
                </a:lnTo>
                <a:lnTo>
                  <a:pt x="3651" y="299"/>
                </a:lnTo>
                <a:lnTo>
                  <a:pt x="3647" y="287"/>
                </a:lnTo>
                <a:lnTo>
                  <a:pt x="3641" y="278"/>
                </a:lnTo>
                <a:lnTo>
                  <a:pt x="3634" y="268"/>
                </a:lnTo>
                <a:lnTo>
                  <a:pt x="3626" y="260"/>
                </a:lnTo>
                <a:lnTo>
                  <a:pt x="3618" y="252"/>
                </a:lnTo>
                <a:lnTo>
                  <a:pt x="3608" y="243"/>
                </a:lnTo>
                <a:lnTo>
                  <a:pt x="3596" y="237"/>
                </a:lnTo>
                <a:lnTo>
                  <a:pt x="3585" y="228"/>
                </a:lnTo>
                <a:lnTo>
                  <a:pt x="3571" y="223"/>
                </a:lnTo>
                <a:lnTo>
                  <a:pt x="3542" y="210"/>
                </a:lnTo>
                <a:lnTo>
                  <a:pt x="3510" y="197"/>
                </a:lnTo>
                <a:lnTo>
                  <a:pt x="3510" y="197"/>
                </a:lnTo>
                <a:lnTo>
                  <a:pt x="3474" y="183"/>
                </a:lnTo>
                <a:lnTo>
                  <a:pt x="3459" y="177"/>
                </a:lnTo>
                <a:lnTo>
                  <a:pt x="3445" y="170"/>
                </a:lnTo>
                <a:lnTo>
                  <a:pt x="3434" y="162"/>
                </a:lnTo>
                <a:lnTo>
                  <a:pt x="3429" y="157"/>
                </a:lnTo>
                <a:lnTo>
                  <a:pt x="3426" y="152"/>
                </a:lnTo>
                <a:lnTo>
                  <a:pt x="3422" y="148"/>
                </a:lnTo>
                <a:lnTo>
                  <a:pt x="3420" y="142"/>
                </a:lnTo>
                <a:lnTo>
                  <a:pt x="3419" y="136"/>
                </a:lnTo>
                <a:lnTo>
                  <a:pt x="3419" y="130"/>
                </a:lnTo>
                <a:lnTo>
                  <a:pt x="3419" y="130"/>
                </a:lnTo>
                <a:lnTo>
                  <a:pt x="3419" y="123"/>
                </a:lnTo>
                <a:lnTo>
                  <a:pt x="3421" y="117"/>
                </a:lnTo>
                <a:lnTo>
                  <a:pt x="3426" y="108"/>
                </a:lnTo>
                <a:lnTo>
                  <a:pt x="3433" y="100"/>
                </a:lnTo>
                <a:lnTo>
                  <a:pt x="3437" y="97"/>
                </a:lnTo>
                <a:lnTo>
                  <a:pt x="3442" y="93"/>
                </a:lnTo>
                <a:lnTo>
                  <a:pt x="3449" y="91"/>
                </a:lnTo>
                <a:lnTo>
                  <a:pt x="3456" y="88"/>
                </a:lnTo>
                <a:lnTo>
                  <a:pt x="3464" y="85"/>
                </a:lnTo>
                <a:lnTo>
                  <a:pt x="3472" y="84"/>
                </a:lnTo>
                <a:lnTo>
                  <a:pt x="3482" y="83"/>
                </a:lnTo>
                <a:lnTo>
                  <a:pt x="3494" y="83"/>
                </a:lnTo>
                <a:lnTo>
                  <a:pt x="3494" y="83"/>
                </a:lnTo>
                <a:lnTo>
                  <a:pt x="3516" y="84"/>
                </a:lnTo>
                <a:lnTo>
                  <a:pt x="3537" y="87"/>
                </a:lnTo>
                <a:lnTo>
                  <a:pt x="3557" y="91"/>
                </a:lnTo>
                <a:lnTo>
                  <a:pt x="3575" y="96"/>
                </a:lnTo>
                <a:lnTo>
                  <a:pt x="3602" y="105"/>
                </a:lnTo>
                <a:lnTo>
                  <a:pt x="3612" y="110"/>
                </a:lnTo>
                <a:lnTo>
                  <a:pt x="3639" y="33"/>
                </a:lnTo>
                <a:lnTo>
                  <a:pt x="3639" y="33"/>
                </a:lnTo>
                <a:lnTo>
                  <a:pt x="3618" y="24"/>
                </a:lnTo>
                <a:lnTo>
                  <a:pt x="3603" y="18"/>
                </a:lnTo>
                <a:lnTo>
                  <a:pt x="3585" y="14"/>
                </a:lnTo>
                <a:lnTo>
                  <a:pt x="3564" y="8"/>
                </a:lnTo>
                <a:lnTo>
                  <a:pt x="3540" y="5"/>
                </a:lnTo>
                <a:lnTo>
                  <a:pt x="3513" y="1"/>
                </a:lnTo>
                <a:lnTo>
                  <a:pt x="3484" y="0"/>
                </a:lnTo>
                <a:lnTo>
                  <a:pt x="3484" y="0"/>
                </a:lnTo>
                <a:lnTo>
                  <a:pt x="3468" y="1"/>
                </a:lnTo>
                <a:lnTo>
                  <a:pt x="3452" y="2"/>
                </a:lnTo>
                <a:lnTo>
                  <a:pt x="3436" y="5"/>
                </a:lnTo>
                <a:lnTo>
                  <a:pt x="3421" y="9"/>
                </a:lnTo>
                <a:lnTo>
                  <a:pt x="3406" y="14"/>
                </a:lnTo>
                <a:lnTo>
                  <a:pt x="3392" y="20"/>
                </a:lnTo>
                <a:lnTo>
                  <a:pt x="3379" y="27"/>
                </a:lnTo>
                <a:lnTo>
                  <a:pt x="3366" y="35"/>
                </a:lnTo>
                <a:lnTo>
                  <a:pt x="3354" y="44"/>
                </a:lnTo>
                <a:lnTo>
                  <a:pt x="3344" y="53"/>
                </a:lnTo>
                <a:lnTo>
                  <a:pt x="3335" y="65"/>
                </a:lnTo>
                <a:lnTo>
                  <a:pt x="3328" y="77"/>
                </a:lnTo>
                <a:lnTo>
                  <a:pt x="3321" y="90"/>
                </a:lnTo>
                <a:lnTo>
                  <a:pt x="3316" y="105"/>
                </a:lnTo>
                <a:lnTo>
                  <a:pt x="3314" y="120"/>
                </a:lnTo>
                <a:lnTo>
                  <a:pt x="3313" y="137"/>
                </a:lnTo>
                <a:lnTo>
                  <a:pt x="3313" y="137"/>
                </a:lnTo>
                <a:lnTo>
                  <a:pt x="3314" y="153"/>
                </a:lnTo>
                <a:lnTo>
                  <a:pt x="3316" y="168"/>
                </a:lnTo>
                <a:lnTo>
                  <a:pt x="3321" y="183"/>
                </a:lnTo>
                <a:lnTo>
                  <a:pt x="3328" y="196"/>
                </a:lnTo>
                <a:lnTo>
                  <a:pt x="3335" y="208"/>
                </a:lnTo>
                <a:lnTo>
                  <a:pt x="3344" y="218"/>
                </a:lnTo>
                <a:lnTo>
                  <a:pt x="3354" y="227"/>
                </a:lnTo>
                <a:lnTo>
                  <a:pt x="3365" y="235"/>
                </a:lnTo>
                <a:lnTo>
                  <a:pt x="3376" y="243"/>
                </a:lnTo>
                <a:lnTo>
                  <a:pt x="3389" y="250"/>
                </a:lnTo>
                <a:lnTo>
                  <a:pt x="3402" y="257"/>
                </a:lnTo>
                <a:lnTo>
                  <a:pt x="3414" y="263"/>
                </a:lnTo>
                <a:lnTo>
                  <a:pt x="3441" y="272"/>
                </a:lnTo>
                <a:lnTo>
                  <a:pt x="3467" y="282"/>
                </a:lnTo>
                <a:lnTo>
                  <a:pt x="3467" y="282"/>
                </a:lnTo>
                <a:lnTo>
                  <a:pt x="3499" y="293"/>
                </a:lnTo>
                <a:lnTo>
                  <a:pt x="3514" y="299"/>
                </a:lnTo>
                <a:lnTo>
                  <a:pt x="3527" y="306"/>
                </a:lnTo>
                <a:lnTo>
                  <a:pt x="3537" y="314"/>
                </a:lnTo>
                <a:lnTo>
                  <a:pt x="3544" y="322"/>
                </a:lnTo>
                <a:lnTo>
                  <a:pt x="3548" y="327"/>
                </a:lnTo>
                <a:lnTo>
                  <a:pt x="3550" y="332"/>
                </a:lnTo>
                <a:lnTo>
                  <a:pt x="3551" y="337"/>
                </a:lnTo>
                <a:lnTo>
                  <a:pt x="3551" y="343"/>
                </a:lnTo>
                <a:lnTo>
                  <a:pt x="3551" y="343"/>
                </a:lnTo>
                <a:lnTo>
                  <a:pt x="3551" y="353"/>
                </a:lnTo>
                <a:lnTo>
                  <a:pt x="3548" y="363"/>
                </a:lnTo>
                <a:lnTo>
                  <a:pt x="3545" y="368"/>
                </a:lnTo>
                <a:lnTo>
                  <a:pt x="3542" y="373"/>
                </a:lnTo>
                <a:lnTo>
                  <a:pt x="3539" y="376"/>
                </a:lnTo>
                <a:lnTo>
                  <a:pt x="3534" y="381"/>
                </a:lnTo>
                <a:lnTo>
                  <a:pt x="3528" y="384"/>
                </a:lnTo>
                <a:lnTo>
                  <a:pt x="3521" y="388"/>
                </a:lnTo>
                <a:lnTo>
                  <a:pt x="3514" y="390"/>
                </a:lnTo>
                <a:lnTo>
                  <a:pt x="3505" y="392"/>
                </a:lnTo>
                <a:lnTo>
                  <a:pt x="3495" y="395"/>
                </a:lnTo>
                <a:lnTo>
                  <a:pt x="3484" y="396"/>
                </a:lnTo>
                <a:lnTo>
                  <a:pt x="3458" y="397"/>
                </a:lnTo>
                <a:lnTo>
                  <a:pt x="3458" y="397"/>
                </a:lnTo>
                <a:lnTo>
                  <a:pt x="3434" y="397"/>
                </a:lnTo>
                <a:lnTo>
                  <a:pt x="3411" y="395"/>
                </a:lnTo>
                <a:lnTo>
                  <a:pt x="3368" y="390"/>
                </a:lnTo>
                <a:lnTo>
                  <a:pt x="3338" y="385"/>
                </a:lnTo>
                <a:lnTo>
                  <a:pt x="3327" y="383"/>
                </a:lnTo>
                <a:lnTo>
                  <a:pt x="3307" y="463"/>
                </a:lnTo>
                <a:close/>
                <a:moveTo>
                  <a:pt x="1845" y="90"/>
                </a:moveTo>
                <a:lnTo>
                  <a:pt x="1845" y="90"/>
                </a:lnTo>
                <a:lnTo>
                  <a:pt x="1861" y="87"/>
                </a:lnTo>
                <a:lnTo>
                  <a:pt x="1881" y="84"/>
                </a:lnTo>
                <a:lnTo>
                  <a:pt x="1904" y="82"/>
                </a:lnTo>
                <a:lnTo>
                  <a:pt x="1928" y="82"/>
                </a:lnTo>
                <a:lnTo>
                  <a:pt x="1928" y="82"/>
                </a:lnTo>
                <a:lnTo>
                  <a:pt x="1943" y="82"/>
                </a:lnTo>
                <a:lnTo>
                  <a:pt x="1956" y="83"/>
                </a:lnTo>
                <a:lnTo>
                  <a:pt x="1969" y="87"/>
                </a:lnTo>
                <a:lnTo>
                  <a:pt x="1982" y="90"/>
                </a:lnTo>
                <a:lnTo>
                  <a:pt x="1994" y="95"/>
                </a:lnTo>
                <a:lnTo>
                  <a:pt x="2004" y="100"/>
                </a:lnTo>
                <a:lnTo>
                  <a:pt x="2015" y="108"/>
                </a:lnTo>
                <a:lnTo>
                  <a:pt x="2025" y="117"/>
                </a:lnTo>
                <a:lnTo>
                  <a:pt x="2033" y="127"/>
                </a:lnTo>
                <a:lnTo>
                  <a:pt x="2041" y="137"/>
                </a:lnTo>
                <a:lnTo>
                  <a:pt x="2048" y="150"/>
                </a:lnTo>
                <a:lnTo>
                  <a:pt x="2053" y="165"/>
                </a:lnTo>
                <a:lnTo>
                  <a:pt x="2058" y="180"/>
                </a:lnTo>
                <a:lnTo>
                  <a:pt x="2061" y="197"/>
                </a:lnTo>
                <a:lnTo>
                  <a:pt x="2063" y="216"/>
                </a:lnTo>
                <a:lnTo>
                  <a:pt x="2064" y="237"/>
                </a:lnTo>
                <a:lnTo>
                  <a:pt x="2064" y="237"/>
                </a:lnTo>
                <a:lnTo>
                  <a:pt x="2064" y="256"/>
                </a:lnTo>
                <a:lnTo>
                  <a:pt x="2063" y="275"/>
                </a:lnTo>
                <a:lnTo>
                  <a:pt x="2060" y="292"/>
                </a:lnTo>
                <a:lnTo>
                  <a:pt x="2057" y="308"/>
                </a:lnTo>
                <a:lnTo>
                  <a:pt x="2053" y="323"/>
                </a:lnTo>
                <a:lnTo>
                  <a:pt x="2049" y="336"/>
                </a:lnTo>
                <a:lnTo>
                  <a:pt x="2042" y="348"/>
                </a:lnTo>
                <a:lnTo>
                  <a:pt x="2035" y="359"/>
                </a:lnTo>
                <a:lnTo>
                  <a:pt x="2026" y="368"/>
                </a:lnTo>
                <a:lnTo>
                  <a:pt x="2015" y="376"/>
                </a:lnTo>
                <a:lnTo>
                  <a:pt x="2004" y="383"/>
                </a:lnTo>
                <a:lnTo>
                  <a:pt x="1990" y="389"/>
                </a:lnTo>
                <a:lnTo>
                  <a:pt x="1975" y="392"/>
                </a:lnTo>
                <a:lnTo>
                  <a:pt x="1958" y="396"/>
                </a:lnTo>
                <a:lnTo>
                  <a:pt x="1940" y="398"/>
                </a:lnTo>
                <a:lnTo>
                  <a:pt x="1919" y="398"/>
                </a:lnTo>
                <a:lnTo>
                  <a:pt x="1919" y="398"/>
                </a:lnTo>
                <a:lnTo>
                  <a:pt x="1892" y="397"/>
                </a:lnTo>
                <a:lnTo>
                  <a:pt x="1868" y="396"/>
                </a:lnTo>
                <a:lnTo>
                  <a:pt x="1845" y="393"/>
                </a:lnTo>
                <a:lnTo>
                  <a:pt x="1845" y="90"/>
                </a:lnTo>
                <a:close/>
                <a:moveTo>
                  <a:pt x="1934" y="0"/>
                </a:moveTo>
                <a:lnTo>
                  <a:pt x="1934" y="0"/>
                </a:lnTo>
                <a:lnTo>
                  <a:pt x="1910" y="1"/>
                </a:lnTo>
                <a:lnTo>
                  <a:pt x="1885" y="2"/>
                </a:lnTo>
                <a:lnTo>
                  <a:pt x="1860" y="5"/>
                </a:lnTo>
                <a:lnTo>
                  <a:pt x="1834" y="8"/>
                </a:lnTo>
                <a:lnTo>
                  <a:pt x="1808" y="12"/>
                </a:lnTo>
                <a:lnTo>
                  <a:pt x="1784" y="16"/>
                </a:lnTo>
                <a:lnTo>
                  <a:pt x="1761" y="22"/>
                </a:lnTo>
                <a:lnTo>
                  <a:pt x="1740" y="29"/>
                </a:lnTo>
                <a:lnTo>
                  <a:pt x="1740" y="465"/>
                </a:lnTo>
                <a:lnTo>
                  <a:pt x="1740" y="465"/>
                </a:lnTo>
                <a:lnTo>
                  <a:pt x="1758" y="468"/>
                </a:lnTo>
                <a:lnTo>
                  <a:pt x="1778" y="471"/>
                </a:lnTo>
                <a:lnTo>
                  <a:pt x="1823" y="475"/>
                </a:lnTo>
                <a:lnTo>
                  <a:pt x="1872" y="479"/>
                </a:lnTo>
                <a:lnTo>
                  <a:pt x="1915" y="480"/>
                </a:lnTo>
                <a:lnTo>
                  <a:pt x="1915" y="480"/>
                </a:lnTo>
                <a:lnTo>
                  <a:pt x="1950" y="479"/>
                </a:lnTo>
                <a:lnTo>
                  <a:pt x="1980" y="477"/>
                </a:lnTo>
                <a:lnTo>
                  <a:pt x="2009" y="472"/>
                </a:lnTo>
                <a:lnTo>
                  <a:pt x="2035" y="465"/>
                </a:lnTo>
                <a:lnTo>
                  <a:pt x="2058" y="458"/>
                </a:lnTo>
                <a:lnTo>
                  <a:pt x="2080" y="448"/>
                </a:lnTo>
                <a:lnTo>
                  <a:pt x="2089" y="442"/>
                </a:lnTo>
                <a:lnTo>
                  <a:pt x="2098" y="436"/>
                </a:lnTo>
                <a:lnTo>
                  <a:pt x="2107" y="429"/>
                </a:lnTo>
                <a:lnTo>
                  <a:pt x="2116" y="422"/>
                </a:lnTo>
                <a:lnTo>
                  <a:pt x="2122" y="414"/>
                </a:lnTo>
                <a:lnTo>
                  <a:pt x="2129" y="406"/>
                </a:lnTo>
                <a:lnTo>
                  <a:pt x="2136" y="398"/>
                </a:lnTo>
                <a:lnTo>
                  <a:pt x="2142" y="389"/>
                </a:lnTo>
                <a:lnTo>
                  <a:pt x="2147" y="378"/>
                </a:lnTo>
                <a:lnTo>
                  <a:pt x="2152" y="369"/>
                </a:lnTo>
                <a:lnTo>
                  <a:pt x="2160" y="346"/>
                </a:lnTo>
                <a:lnTo>
                  <a:pt x="2166" y="322"/>
                </a:lnTo>
                <a:lnTo>
                  <a:pt x="2171" y="297"/>
                </a:lnTo>
                <a:lnTo>
                  <a:pt x="2173" y="268"/>
                </a:lnTo>
                <a:lnTo>
                  <a:pt x="2174" y="237"/>
                </a:lnTo>
                <a:lnTo>
                  <a:pt x="2174" y="237"/>
                </a:lnTo>
                <a:lnTo>
                  <a:pt x="2173" y="210"/>
                </a:lnTo>
                <a:lnTo>
                  <a:pt x="2170" y="183"/>
                </a:lnTo>
                <a:lnTo>
                  <a:pt x="2165" y="160"/>
                </a:lnTo>
                <a:lnTo>
                  <a:pt x="2158" y="137"/>
                </a:lnTo>
                <a:lnTo>
                  <a:pt x="2149" y="117"/>
                </a:lnTo>
                <a:lnTo>
                  <a:pt x="2137" y="97"/>
                </a:lnTo>
                <a:lnTo>
                  <a:pt x="2125" y="80"/>
                </a:lnTo>
                <a:lnTo>
                  <a:pt x="2110" y="63"/>
                </a:lnTo>
                <a:lnTo>
                  <a:pt x="2094" y="48"/>
                </a:lnTo>
                <a:lnTo>
                  <a:pt x="2075" y="36"/>
                </a:lnTo>
                <a:lnTo>
                  <a:pt x="2056" y="25"/>
                </a:lnTo>
                <a:lnTo>
                  <a:pt x="2034" y="16"/>
                </a:lnTo>
                <a:lnTo>
                  <a:pt x="2011" y="9"/>
                </a:lnTo>
                <a:lnTo>
                  <a:pt x="1987" y="5"/>
                </a:lnTo>
                <a:lnTo>
                  <a:pt x="1960" y="1"/>
                </a:lnTo>
                <a:lnTo>
                  <a:pt x="1934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dirty="0">
              <a:solidFill>
                <a:srgbClr val="005EB8"/>
              </a:solidFill>
            </a:endParaRPr>
          </a:p>
        </p:txBody>
      </p:sp>
      <p:grpSp>
        <p:nvGrpSpPr>
          <p:cNvPr id="33" name="Group 32"/>
          <p:cNvGrpSpPr/>
          <p:nvPr userDrawn="1"/>
        </p:nvGrpSpPr>
        <p:grpSpPr>
          <a:xfrm>
            <a:off x="25128" y="29673"/>
            <a:ext cx="874461" cy="651751"/>
            <a:chOff x="8388192" y="36245"/>
            <a:chExt cx="874464" cy="651751"/>
          </a:xfrm>
        </p:grpSpPr>
        <p:grpSp>
          <p:nvGrpSpPr>
            <p:cNvPr id="37" name="Group 36"/>
            <p:cNvGrpSpPr/>
            <p:nvPr userDrawn="1"/>
          </p:nvGrpSpPr>
          <p:grpSpPr>
            <a:xfrm>
              <a:off x="8545513" y="36245"/>
              <a:ext cx="489905" cy="495602"/>
              <a:chOff x="7818438" y="101600"/>
              <a:chExt cx="546100" cy="552450"/>
            </a:xfrm>
          </p:grpSpPr>
          <p:sp>
            <p:nvSpPr>
              <p:cNvPr id="40" name="Freeform 5"/>
              <p:cNvSpPr>
                <a:spLocks noEditPoints="1"/>
              </p:cNvSpPr>
              <p:nvPr userDrawn="1"/>
            </p:nvSpPr>
            <p:spPr bwMode="auto">
              <a:xfrm>
                <a:off x="7818438" y="200025"/>
                <a:ext cx="546100" cy="454025"/>
              </a:xfrm>
              <a:custGeom>
                <a:avLst/>
                <a:gdLst>
                  <a:gd name="T0" fmla="*/ 56 w 344"/>
                  <a:gd name="T1" fmla="*/ 0 h 286"/>
                  <a:gd name="T2" fmla="*/ 44 w 344"/>
                  <a:gd name="T3" fmla="*/ 2 h 286"/>
                  <a:gd name="T4" fmla="*/ 24 w 344"/>
                  <a:gd name="T5" fmla="*/ 10 h 286"/>
                  <a:gd name="T6" fmla="*/ 10 w 344"/>
                  <a:gd name="T7" fmla="*/ 26 h 286"/>
                  <a:gd name="T8" fmla="*/ 2 w 344"/>
                  <a:gd name="T9" fmla="*/ 46 h 286"/>
                  <a:gd name="T10" fmla="*/ 0 w 344"/>
                  <a:gd name="T11" fmla="*/ 230 h 286"/>
                  <a:gd name="T12" fmla="*/ 2 w 344"/>
                  <a:gd name="T13" fmla="*/ 242 h 286"/>
                  <a:gd name="T14" fmla="*/ 10 w 344"/>
                  <a:gd name="T15" fmla="*/ 262 h 286"/>
                  <a:gd name="T16" fmla="*/ 24 w 344"/>
                  <a:gd name="T17" fmla="*/ 278 h 286"/>
                  <a:gd name="T18" fmla="*/ 44 w 344"/>
                  <a:gd name="T19" fmla="*/ 286 h 286"/>
                  <a:gd name="T20" fmla="*/ 288 w 344"/>
                  <a:gd name="T21" fmla="*/ 286 h 286"/>
                  <a:gd name="T22" fmla="*/ 300 w 344"/>
                  <a:gd name="T23" fmla="*/ 286 h 286"/>
                  <a:gd name="T24" fmla="*/ 320 w 344"/>
                  <a:gd name="T25" fmla="*/ 278 h 286"/>
                  <a:gd name="T26" fmla="*/ 334 w 344"/>
                  <a:gd name="T27" fmla="*/ 262 h 286"/>
                  <a:gd name="T28" fmla="*/ 344 w 344"/>
                  <a:gd name="T29" fmla="*/ 242 h 286"/>
                  <a:gd name="T30" fmla="*/ 344 w 344"/>
                  <a:gd name="T31" fmla="*/ 58 h 286"/>
                  <a:gd name="T32" fmla="*/ 344 w 344"/>
                  <a:gd name="T33" fmla="*/ 46 h 286"/>
                  <a:gd name="T34" fmla="*/ 334 w 344"/>
                  <a:gd name="T35" fmla="*/ 26 h 286"/>
                  <a:gd name="T36" fmla="*/ 320 w 344"/>
                  <a:gd name="T37" fmla="*/ 10 h 286"/>
                  <a:gd name="T38" fmla="*/ 300 w 344"/>
                  <a:gd name="T39" fmla="*/ 2 h 286"/>
                  <a:gd name="T40" fmla="*/ 288 w 344"/>
                  <a:gd name="T41" fmla="*/ 0 h 286"/>
                  <a:gd name="T42" fmla="*/ 148 w 344"/>
                  <a:gd name="T43" fmla="*/ 142 h 286"/>
                  <a:gd name="T44" fmla="*/ 144 w 344"/>
                  <a:gd name="T45" fmla="*/ 136 h 286"/>
                  <a:gd name="T46" fmla="*/ 136 w 344"/>
                  <a:gd name="T47" fmla="*/ 122 h 286"/>
                  <a:gd name="T48" fmla="*/ 134 w 344"/>
                  <a:gd name="T49" fmla="*/ 112 h 286"/>
                  <a:gd name="T50" fmla="*/ 138 w 344"/>
                  <a:gd name="T51" fmla="*/ 98 h 286"/>
                  <a:gd name="T52" fmla="*/ 146 w 344"/>
                  <a:gd name="T53" fmla="*/ 88 h 286"/>
                  <a:gd name="T54" fmla="*/ 158 w 344"/>
                  <a:gd name="T55" fmla="*/ 80 h 286"/>
                  <a:gd name="T56" fmla="*/ 172 w 344"/>
                  <a:gd name="T57" fmla="*/ 76 h 286"/>
                  <a:gd name="T58" fmla="*/ 178 w 344"/>
                  <a:gd name="T59" fmla="*/ 78 h 286"/>
                  <a:gd name="T60" fmla="*/ 192 w 344"/>
                  <a:gd name="T61" fmla="*/ 82 h 286"/>
                  <a:gd name="T62" fmla="*/ 202 w 344"/>
                  <a:gd name="T63" fmla="*/ 92 h 286"/>
                  <a:gd name="T64" fmla="*/ 208 w 344"/>
                  <a:gd name="T65" fmla="*/ 106 h 286"/>
                  <a:gd name="T66" fmla="*/ 208 w 344"/>
                  <a:gd name="T67" fmla="*/ 112 h 286"/>
                  <a:gd name="T68" fmla="*/ 204 w 344"/>
                  <a:gd name="T69" fmla="*/ 128 h 286"/>
                  <a:gd name="T70" fmla="*/ 196 w 344"/>
                  <a:gd name="T71" fmla="*/ 140 h 286"/>
                  <a:gd name="T72" fmla="*/ 126 w 344"/>
                  <a:gd name="T73" fmla="*/ 228 h 2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44" h="286">
                    <a:moveTo>
                      <a:pt x="288" y="0"/>
                    </a:moveTo>
                    <a:lnTo>
                      <a:pt x="56" y="0"/>
                    </a:lnTo>
                    <a:lnTo>
                      <a:pt x="56" y="0"/>
                    </a:lnTo>
                    <a:lnTo>
                      <a:pt x="44" y="2"/>
                    </a:lnTo>
                    <a:lnTo>
                      <a:pt x="34" y="6"/>
                    </a:lnTo>
                    <a:lnTo>
                      <a:pt x="24" y="10"/>
                    </a:lnTo>
                    <a:lnTo>
                      <a:pt x="16" y="18"/>
                    </a:lnTo>
                    <a:lnTo>
                      <a:pt x="10" y="26"/>
                    </a:lnTo>
                    <a:lnTo>
                      <a:pt x="4" y="36"/>
                    </a:lnTo>
                    <a:lnTo>
                      <a:pt x="2" y="46"/>
                    </a:lnTo>
                    <a:lnTo>
                      <a:pt x="0" y="58"/>
                    </a:lnTo>
                    <a:lnTo>
                      <a:pt x="0" y="230"/>
                    </a:lnTo>
                    <a:lnTo>
                      <a:pt x="0" y="230"/>
                    </a:lnTo>
                    <a:lnTo>
                      <a:pt x="2" y="242"/>
                    </a:lnTo>
                    <a:lnTo>
                      <a:pt x="4" y="252"/>
                    </a:lnTo>
                    <a:lnTo>
                      <a:pt x="10" y="262"/>
                    </a:lnTo>
                    <a:lnTo>
                      <a:pt x="16" y="270"/>
                    </a:lnTo>
                    <a:lnTo>
                      <a:pt x="24" y="278"/>
                    </a:lnTo>
                    <a:lnTo>
                      <a:pt x="34" y="282"/>
                    </a:lnTo>
                    <a:lnTo>
                      <a:pt x="44" y="286"/>
                    </a:lnTo>
                    <a:lnTo>
                      <a:pt x="56" y="286"/>
                    </a:lnTo>
                    <a:lnTo>
                      <a:pt x="288" y="286"/>
                    </a:lnTo>
                    <a:lnTo>
                      <a:pt x="288" y="286"/>
                    </a:lnTo>
                    <a:lnTo>
                      <a:pt x="300" y="286"/>
                    </a:lnTo>
                    <a:lnTo>
                      <a:pt x="310" y="282"/>
                    </a:lnTo>
                    <a:lnTo>
                      <a:pt x="320" y="278"/>
                    </a:lnTo>
                    <a:lnTo>
                      <a:pt x="328" y="270"/>
                    </a:lnTo>
                    <a:lnTo>
                      <a:pt x="334" y="262"/>
                    </a:lnTo>
                    <a:lnTo>
                      <a:pt x="340" y="252"/>
                    </a:lnTo>
                    <a:lnTo>
                      <a:pt x="344" y="242"/>
                    </a:lnTo>
                    <a:lnTo>
                      <a:pt x="344" y="230"/>
                    </a:lnTo>
                    <a:lnTo>
                      <a:pt x="344" y="58"/>
                    </a:lnTo>
                    <a:lnTo>
                      <a:pt x="344" y="58"/>
                    </a:lnTo>
                    <a:lnTo>
                      <a:pt x="344" y="46"/>
                    </a:lnTo>
                    <a:lnTo>
                      <a:pt x="340" y="36"/>
                    </a:lnTo>
                    <a:lnTo>
                      <a:pt x="334" y="26"/>
                    </a:lnTo>
                    <a:lnTo>
                      <a:pt x="328" y="18"/>
                    </a:lnTo>
                    <a:lnTo>
                      <a:pt x="320" y="10"/>
                    </a:lnTo>
                    <a:lnTo>
                      <a:pt x="310" y="6"/>
                    </a:lnTo>
                    <a:lnTo>
                      <a:pt x="300" y="2"/>
                    </a:lnTo>
                    <a:lnTo>
                      <a:pt x="288" y="0"/>
                    </a:lnTo>
                    <a:lnTo>
                      <a:pt x="288" y="0"/>
                    </a:lnTo>
                    <a:close/>
                    <a:moveTo>
                      <a:pt x="126" y="228"/>
                    </a:moveTo>
                    <a:lnTo>
                      <a:pt x="148" y="142"/>
                    </a:lnTo>
                    <a:lnTo>
                      <a:pt x="148" y="142"/>
                    </a:lnTo>
                    <a:lnTo>
                      <a:pt x="144" y="136"/>
                    </a:lnTo>
                    <a:lnTo>
                      <a:pt x="138" y="130"/>
                    </a:lnTo>
                    <a:lnTo>
                      <a:pt x="136" y="122"/>
                    </a:lnTo>
                    <a:lnTo>
                      <a:pt x="134" y="112"/>
                    </a:lnTo>
                    <a:lnTo>
                      <a:pt x="134" y="112"/>
                    </a:lnTo>
                    <a:lnTo>
                      <a:pt x="136" y="106"/>
                    </a:lnTo>
                    <a:lnTo>
                      <a:pt x="138" y="98"/>
                    </a:lnTo>
                    <a:lnTo>
                      <a:pt x="142" y="92"/>
                    </a:lnTo>
                    <a:lnTo>
                      <a:pt x="146" y="88"/>
                    </a:lnTo>
                    <a:lnTo>
                      <a:pt x="152" y="82"/>
                    </a:lnTo>
                    <a:lnTo>
                      <a:pt x="158" y="80"/>
                    </a:lnTo>
                    <a:lnTo>
                      <a:pt x="164" y="78"/>
                    </a:lnTo>
                    <a:lnTo>
                      <a:pt x="172" y="76"/>
                    </a:lnTo>
                    <a:lnTo>
                      <a:pt x="172" y="76"/>
                    </a:lnTo>
                    <a:lnTo>
                      <a:pt x="178" y="78"/>
                    </a:lnTo>
                    <a:lnTo>
                      <a:pt x="186" y="80"/>
                    </a:lnTo>
                    <a:lnTo>
                      <a:pt x="192" y="82"/>
                    </a:lnTo>
                    <a:lnTo>
                      <a:pt x="198" y="88"/>
                    </a:lnTo>
                    <a:lnTo>
                      <a:pt x="202" y="92"/>
                    </a:lnTo>
                    <a:lnTo>
                      <a:pt x="204" y="98"/>
                    </a:lnTo>
                    <a:lnTo>
                      <a:pt x="208" y="106"/>
                    </a:lnTo>
                    <a:lnTo>
                      <a:pt x="208" y="112"/>
                    </a:lnTo>
                    <a:lnTo>
                      <a:pt x="208" y="112"/>
                    </a:lnTo>
                    <a:lnTo>
                      <a:pt x="206" y="120"/>
                    </a:lnTo>
                    <a:lnTo>
                      <a:pt x="204" y="128"/>
                    </a:lnTo>
                    <a:lnTo>
                      <a:pt x="200" y="134"/>
                    </a:lnTo>
                    <a:lnTo>
                      <a:pt x="196" y="140"/>
                    </a:lnTo>
                    <a:lnTo>
                      <a:pt x="220" y="228"/>
                    </a:lnTo>
                    <a:lnTo>
                      <a:pt x="126" y="228"/>
                    </a:lnTo>
                    <a:close/>
                  </a:path>
                </a:pathLst>
              </a:custGeom>
              <a:solidFill>
                <a:srgbClr val="E31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4D4D4D"/>
                  </a:solidFill>
                </a:endParaRPr>
              </a:p>
            </p:txBody>
          </p:sp>
          <p:sp>
            <p:nvSpPr>
              <p:cNvPr id="41" name="Freeform 6"/>
              <p:cNvSpPr>
                <a:spLocks/>
              </p:cNvSpPr>
              <p:nvPr userDrawn="1"/>
            </p:nvSpPr>
            <p:spPr bwMode="auto">
              <a:xfrm>
                <a:off x="7961313" y="101600"/>
                <a:ext cx="260350" cy="88900"/>
              </a:xfrm>
              <a:custGeom>
                <a:avLst/>
                <a:gdLst>
                  <a:gd name="T0" fmla="*/ 20 w 164"/>
                  <a:gd name="T1" fmla="*/ 56 h 56"/>
                  <a:gd name="T2" fmla="*/ 20 w 164"/>
                  <a:gd name="T3" fmla="*/ 56 h 56"/>
                  <a:gd name="T4" fmla="*/ 22 w 164"/>
                  <a:gd name="T5" fmla="*/ 46 h 56"/>
                  <a:gd name="T6" fmla="*/ 26 w 164"/>
                  <a:gd name="T7" fmla="*/ 36 h 56"/>
                  <a:gd name="T8" fmla="*/ 30 w 164"/>
                  <a:gd name="T9" fmla="*/ 30 h 56"/>
                  <a:gd name="T10" fmla="*/ 36 w 164"/>
                  <a:gd name="T11" fmla="*/ 26 h 56"/>
                  <a:gd name="T12" fmla="*/ 42 w 164"/>
                  <a:gd name="T13" fmla="*/ 22 h 56"/>
                  <a:gd name="T14" fmla="*/ 54 w 164"/>
                  <a:gd name="T15" fmla="*/ 20 h 56"/>
                  <a:gd name="T16" fmla="*/ 82 w 164"/>
                  <a:gd name="T17" fmla="*/ 20 h 56"/>
                  <a:gd name="T18" fmla="*/ 82 w 164"/>
                  <a:gd name="T19" fmla="*/ 20 h 56"/>
                  <a:gd name="T20" fmla="*/ 112 w 164"/>
                  <a:gd name="T21" fmla="*/ 20 h 56"/>
                  <a:gd name="T22" fmla="*/ 122 w 164"/>
                  <a:gd name="T23" fmla="*/ 22 h 56"/>
                  <a:gd name="T24" fmla="*/ 130 w 164"/>
                  <a:gd name="T25" fmla="*/ 26 h 56"/>
                  <a:gd name="T26" fmla="*/ 136 w 164"/>
                  <a:gd name="T27" fmla="*/ 30 h 56"/>
                  <a:gd name="T28" fmla="*/ 140 w 164"/>
                  <a:gd name="T29" fmla="*/ 36 h 56"/>
                  <a:gd name="T30" fmla="*/ 142 w 164"/>
                  <a:gd name="T31" fmla="*/ 46 h 56"/>
                  <a:gd name="T32" fmla="*/ 144 w 164"/>
                  <a:gd name="T33" fmla="*/ 56 h 56"/>
                  <a:gd name="T34" fmla="*/ 164 w 164"/>
                  <a:gd name="T35" fmla="*/ 56 h 56"/>
                  <a:gd name="T36" fmla="*/ 164 w 164"/>
                  <a:gd name="T37" fmla="*/ 56 h 56"/>
                  <a:gd name="T38" fmla="*/ 162 w 164"/>
                  <a:gd name="T39" fmla="*/ 38 h 56"/>
                  <a:gd name="T40" fmla="*/ 156 w 164"/>
                  <a:gd name="T41" fmla="*/ 24 h 56"/>
                  <a:gd name="T42" fmla="*/ 148 w 164"/>
                  <a:gd name="T43" fmla="*/ 14 h 56"/>
                  <a:gd name="T44" fmla="*/ 138 w 164"/>
                  <a:gd name="T45" fmla="*/ 6 h 56"/>
                  <a:gd name="T46" fmla="*/ 126 w 164"/>
                  <a:gd name="T47" fmla="*/ 2 h 56"/>
                  <a:gd name="T48" fmla="*/ 112 w 164"/>
                  <a:gd name="T49" fmla="*/ 0 h 56"/>
                  <a:gd name="T50" fmla="*/ 82 w 164"/>
                  <a:gd name="T51" fmla="*/ 0 h 56"/>
                  <a:gd name="T52" fmla="*/ 82 w 164"/>
                  <a:gd name="T53" fmla="*/ 0 h 56"/>
                  <a:gd name="T54" fmla="*/ 52 w 164"/>
                  <a:gd name="T55" fmla="*/ 0 h 56"/>
                  <a:gd name="T56" fmla="*/ 38 w 164"/>
                  <a:gd name="T57" fmla="*/ 2 h 56"/>
                  <a:gd name="T58" fmla="*/ 26 w 164"/>
                  <a:gd name="T59" fmla="*/ 6 h 56"/>
                  <a:gd name="T60" fmla="*/ 16 w 164"/>
                  <a:gd name="T61" fmla="*/ 14 h 56"/>
                  <a:gd name="T62" fmla="*/ 8 w 164"/>
                  <a:gd name="T63" fmla="*/ 24 h 56"/>
                  <a:gd name="T64" fmla="*/ 2 w 164"/>
                  <a:gd name="T65" fmla="*/ 38 h 56"/>
                  <a:gd name="T66" fmla="*/ 0 w 164"/>
                  <a:gd name="T67" fmla="*/ 56 h 56"/>
                  <a:gd name="T68" fmla="*/ 20 w 164"/>
                  <a:gd name="T69" fmla="*/ 5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64" h="56">
                    <a:moveTo>
                      <a:pt x="20" y="56"/>
                    </a:moveTo>
                    <a:lnTo>
                      <a:pt x="20" y="56"/>
                    </a:lnTo>
                    <a:lnTo>
                      <a:pt x="22" y="46"/>
                    </a:lnTo>
                    <a:lnTo>
                      <a:pt x="26" y="36"/>
                    </a:lnTo>
                    <a:lnTo>
                      <a:pt x="30" y="30"/>
                    </a:lnTo>
                    <a:lnTo>
                      <a:pt x="36" y="26"/>
                    </a:lnTo>
                    <a:lnTo>
                      <a:pt x="42" y="22"/>
                    </a:lnTo>
                    <a:lnTo>
                      <a:pt x="54" y="20"/>
                    </a:lnTo>
                    <a:lnTo>
                      <a:pt x="82" y="20"/>
                    </a:lnTo>
                    <a:lnTo>
                      <a:pt x="82" y="20"/>
                    </a:lnTo>
                    <a:lnTo>
                      <a:pt x="112" y="20"/>
                    </a:lnTo>
                    <a:lnTo>
                      <a:pt x="122" y="22"/>
                    </a:lnTo>
                    <a:lnTo>
                      <a:pt x="130" y="26"/>
                    </a:lnTo>
                    <a:lnTo>
                      <a:pt x="136" y="30"/>
                    </a:lnTo>
                    <a:lnTo>
                      <a:pt x="140" y="36"/>
                    </a:lnTo>
                    <a:lnTo>
                      <a:pt x="142" y="46"/>
                    </a:lnTo>
                    <a:lnTo>
                      <a:pt x="144" y="56"/>
                    </a:lnTo>
                    <a:lnTo>
                      <a:pt x="164" y="56"/>
                    </a:lnTo>
                    <a:lnTo>
                      <a:pt x="164" y="56"/>
                    </a:lnTo>
                    <a:lnTo>
                      <a:pt x="162" y="38"/>
                    </a:lnTo>
                    <a:lnTo>
                      <a:pt x="156" y="24"/>
                    </a:lnTo>
                    <a:lnTo>
                      <a:pt x="148" y="14"/>
                    </a:lnTo>
                    <a:lnTo>
                      <a:pt x="138" y="6"/>
                    </a:lnTo>
                    <a:lnTo>
                      <a:pt x="126" y="2"/>
                    </a:lnTo>
                    <a:lnTo>
                      <a:pt x="112" y="0"/>
                    </a:lnTo>
                    <a:lnTo>
                      <a:pt x="82" y="0"/>
                    </a:lnTo>
                    <a:lnTo>
                      <a:pt x="82" y="0"/>
                    </a:lnTo>
                    <a:lnTo>
                      <a:pt x="52" y="0"/>
                    </a:lnTo>
                    <a:lnTo>
                      <a:pt x="38" y="2"/>
                    </a:lnTo>
                    <a:lnTo>
                      <a:pt x="26" y="6"/>
                    </a:lnTo>
                    <a:lnTo>
                      <a:pt x="16" y="14"/>
                    </a:lnTo>
                    <a:lnTo>
                      <a:pt x="8" y="24"/>
                    </a:lnTo>
                    <a:lnTo>
                      <a:pt x="2" y="38"/>
                    </a:lnTo>
                    <a:lnTo>
                      <a:pt x="0" y="56"/>
                    </a:lnTo>
                    <a:lnTo>
                      <a:pt x="20" y="56"/>
                    </a:lnTo>
                    <a:close/>
                  </a:path>
                </a:pathLst>
              </a:custGeom>
              <a:solidFill>
                <a:srgbClr val="E31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4D4D4D"/>
                  </a:solidFill>
                </a:endParaRPr>
              </a:p>
            </p:txBody>
          </p:sp>
        </p:grpSp>
        <p:sp>
          <p:nvSpPr>
            <p:cNvPr id="38" name="TextBox 37"/>
            <p:cNvSpPr txBox="1"/>
            <p:nvPr userDrawn="1"/>
          </p:nvSpPr>
          <p:spPr>
            <a:xfrm rot="16200000">
              <a:off x="8191736" y="232706"/>
              <a:ext cx="563729" cy="17081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510" dirty="0">
                  <a:solidFill>
                    <a:srgbClr val="FFFFFF">
                      <a:lumMod val="65000"/>
                    </a:srgbClr>
                  </a:solidFill>
                </a:rPr>
                <a:t>Strictly</a:t>
              </a:r>
            </a:p>
          </p:txBody>
        </p:sp>
        <p:sp>
          <p:nvSpPr>
            <p:cNvPr id="39" name="TextBox 38"/>
            <p:cNvSpPr txBox="1"/>
            <p:nvPr userDrawn="1"/>
          </p:nvSpPr>
          <p:spPr>
            <a:xfrm>
              <a:off x="8410801" y="506408"/>
              <a:ext cx="851855" cy="18158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580" dirty="0">
                  <a:solidFill>
                    <a:srgbClr val="FF0000"/>
                  </a:solidFill>
                </a:rPr>
                <a:t>CONFIDENTIAL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020316221"/>
      </p:ext>
    </p:extLst>
  </p:cSld>
  <p:clrMapOvr>
    <a:masterClrMapping/>
  </p:clrMapOvr>
</p:sldLayout>
</file>

<file path=ppt/slideLayouts/slideLayout14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over with photo backgrou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" name="Picture Placeholder 27"/>
          <p:cNvSpPr>
            <a:spLocks noGrp="1"/>
          </p:cNvSpPr>
          <p:nvPr>
            <p:ph type="pic" sz="quarter" idx="11"/>
          </p:nvPr>
        </p:nvSpPr>
        <p:spPr>
          <a:xfrm>
            <a:off x="-14172" y="-1879"/>
            <a:ext cx="11536255" cy="6480000"/>
          </a:xfrm>
          <a:solidFill>
            <a:schemeClr val="bg2"/>
          </a:solidFill>
        </p:spPr>
        <p:txBody>
          <a:bodyPr tIns="792000" anchor="ctr" anchorCtr="0"/>
          <a:lstStyle>
            <a:lvl1pPr marL="0" indent="0" algn="ctr">
              <a:buFontTx/>
              <a:buNone/>
              <a:defRPr sz="1600"/>
            </a:lvl1pPr>
          </a:lstStyle>
          <a:p>
            <a:r>
              <a:rPr lang="en-US" smtClean="0"/>
              <a:t>Click icon to add picture</a:t>
            </a:r>
            <a:endParaRPr lang="en-US" dirty="0"/>
          </a:p>
        </p:txBody>
      </p:sp>
      <p:sp>
        <p:nvSpPr>
          <p:cNvPr id="44" name="ClipArt Placeholder 43"/>
          <p:cNvSpPr>
            <a:spLocks noGrp="1"/>
          </p:cNvSpPr>
          <p:nvPr>
            <p:ph type="clipArt" sz="quarter" idx="15"/>
          </p:nvPr>
        </p:nvSpPr>
        <p:spPr>
          <a:xfrm>
            <a:off x="490872" y="2743516"/>
            <a:ext cx="2728800" cy="12700"/>
          </a:xfrm>
          <a:solidFill>
            <a:schemeClr val="bg1"/>
          </a:solidFill>
        </p:spPr>
        <p:txBody>
          <a:bodyPr lIns="0" tIns="0" rIns="0" bIns="0"/>
          <a:lstStyle>
            <a:lvl1pPr marL="0" indent="0">
              <a:buFontTx/>
              <a:buNone/>
              <a:defRPr sz="100">
                <a:solidFill>
                  <a:schemeClr val="bg1"/>
                </a:solidFill>
              </a:defRPr>
            </a:lvl1pPr>
          </a:lstStyle>
          <a:p>
            <a:r>
              <a:rPr lang="en-US" smtClean="0"/>
              <a:t>Click icon to add clip art</a:t>
            </a:r>
            <a:endParaRPr lang="en-US"/>
          </a:p>
        </p:txBody>
      </p:sp>
      <p:sp>
        <p:nvSpPr>
          <p:cNvPr id="42" name="Text Placeholder 41"/>
          <p:cNvSpPr>
            <a:spLocks noGrp="1"/>
          </p:cNvSpPr>
          <p:nvPr>
            <p:ph type="body" sz="quarter" idx="14"/>
          </p:nvPr>
        </p:nvSpPr>
        <p:spPr>
          <a:xfrm>
            <a:off x="9075465" y="455322"/>
            <a:ext cx="1936800" cy="255600"/>
          </a:xfrm>
          <a:blipFill>
            <a:blip r:embed="rId2"/>
            <a:stretch>
              <a:fillRect/>
            </a:stretch>
          </a:blipFill>
        </p:spPr>
        <p:txBody>
          <a:bodyPr lIns="0" tIns="18000000" rIns="0" bIns="0"/>
          <a:lstStyle>
            <a:lvl1pPr marL="0" indent="0">
              <a:buFontTx/>
              <a:buNone/>
              <a:defRPr sz="100">
                <a:solidFill>
                  <a:schemeClr val="tx1">
                    <a:lumMod val="20000"/>
                    <a:lumOff val="80000"/>
                  </a:schemeClr>
                </a:solidFill>
              </a:defRPr>
            </a:lvl1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32" name="Text Placeholder 33"/>
          <p:cNvSpPr>
            <a:spLocks noGrp="1"/>
          </p:cNvSpPr>
          <p:nvPr>
            <p:ph type="body" sz="quarter" idx="13" hasCustomPrompt="1"/>
          </p:nvPr>
        </p:nvSpPr>
        <p:spPr>
          <a:xfrm>
            <a:off x="-14170" y="4680096"/>
            <a:ext cx="2555775" cy="1800079"/>
          </a:xfrm>
          <a:custGeom>
            <a:avLst/>
            <a:gdLst>
              <a:gd name="connsiteX0" fmla="*/ 0 w 2555775"/>
              <a:gd name="connsiteY0" fmla="*/ 0 h 1800079"/>
              <a:gd name="connsiteX1" fmla="*/ 2555775 w 2555775"/>
              <a:gd name="connsiteY1" fmla="*/ 0 h 1800079"/>
              <a:gd name="connsiteX2" fmla="*/ 2555775 w 2555775"/>
              <a:gd name="connsiteY2" fmla="*/ 1800079 h 1800079"/>
              <a:gd name="connsiteX3" fmla="*/ 0 w 2555775"/>
              <a:gd name="connsiteY3" fmla="*/ 1800079 h 1800079"/>
              <a:gd name="connsiteX4" fmla="*/ 0 w 2555775"/>
              <a:gd name="connsiteY4" fmla="*/ 0 h 1800079"/>
              <a:gd name="connsiteX0" fmla="*/ 0 w 2555775"/>
              <a:gd name="connsiteY0" fmla="*/ 3862 h 1803941"/>
              <a:gd name="connsiteX1" fmla="*/ 426191 w 2555775"/>
              <a:gd name="connsiteY1" fmla="*/ 0 h 1803941"/>
              <a:gd name="connsiteX2" fmla="*/ 2555775 w 2555775"/>
              <a:gd name="connsiteY2" fmla="*/ 3862 h 1803941"/>
              <a:gd name="connsiteX3" fmla="*/ 2555775 w 2555775"/>
              <a:gd name="connsiteY3" fmla="*/ 1803941 h 1803941"/>
              <a:gd name="connsiteX4" fmla="*/ 0 w 2555775"/>
              <a:gd name="connsiteY4" fmla="*/ 1803941 h 1803941"/>
              <a:gd name="connsiteX5" fmla="*/ 0 w 2555775"/>
              <a:gd name="connsiteY5" fmla="*/ 3862 h 1803941"/>
              <a:gd name="connsiteX0" fmla="*/ 0 w 2555775"/>
              <a:gd name="connsiteY0" fmla="*/ 0 h 1800079"/>
              <a:gd name="connsiteX1" fmla="*/ 354422 w 2555775"/>
              <a:gd name="connsiteY1" fmla="*/ 275243 h 1800079"/>
              <a:gd name="connsiteX2" fmla="*/ 2555775 w 2555775"/>
              <a:gd name="connsiteY2" fmla="*/ 0 h 1800079"/>
              <a:gd name="connsiteX3" fmla="*/ 2555775 w 2555775"/>
              <a:gd name="connsiteY3" fmla="*/ 1800079 h 1800079"/>
              <a:gd name="connsiteX4" fmla="*/ 0 w 2555775"/>
              <a:gd name="connsiteY4" fmla="*/ 1800079 h 1800079"/>
              <a:gd name="connsiteX5" fmla="*/ 0 w 2555775"/>
              <a:gd name="connsiteY5" fmla="*/ 0 h 1800079"/>
              <a:gd name="connsiteX0" fmla="*/ 0 w 2555775"/>
              <a:gd name="connsiteY0" fmla="*/ 0 h 1800079"/>
              <a:gd name="connsiteX1" fmla="*/ 354422 w 2555775"/>
              <a:gd name="connsiteY1" fmla="*/ 275243 h 1800079"/>
              <a:gd name="connsiteX2" fmla="*/ 2555775 w 2555775"/>
              <a:gd name="connsiteY2" fmla="*/ 0 h 1800079"/>
              <a:gd name="connsiteX3" fmla="*/ 2555775 w 2555775"/>
              <a:gd name="connsiteY3" fmla="*/ 1800079 h 1800079"/>
              <a:gd name="connsiteX4" fmla="*/ 0 w 2555775"/>
              <a:gd name="connsiteY4" fmla="*/ 1800079 h 1800079"/>
              <a:gd name="connsiteX5" fmla="*/ 0 w 2555775"/>
              <a:gd name="connsiteY5" fmla="*/ 0 h 1800079"/>
              <a:gd name="connsiteX0" fmla="*/ 0 w 2555775"/>
              <a:gd name="connsiteY0" fmla="*/ 0 h 1800079"/>
              <a:gd name="connsiteX1" fmla="*/ 354422 w 2555775"/>
              <a:gd name="connsiteY1" fmla="*/ 275243 h 1800079"/>
              <a:gd name="connsiteX2" fmla="*/ 2555775 w 2555775"/>
              <a:gd name="connsiteY2" fmla="*/ 0 h 1800079"/>
              <a:gd name="connsiteX3" fmla="*/ 2555775 w 2555775"/>
              <a:gd name="connsiteY3" fmla="*/ 1800079 h 1800079"/>
              <a:gd name="connsiteX4" fmla="*/ 0 w 2555775"/>
              <a:gd name="connsiteY4" fmla="*/ 1800079 h 1800079"/>
              <a:gd name="connsiteX5" fmla="*/ 0 w 2555775"/>
              <a:gd name="connsiteY5" fmla="*/ 0 h 1800079"/>
              <a:gd name="connsiteX0" fmla="*/ 0 w 2555775"/>
              <a:gd name="connsiteY0" fmla="*/ 0 h 1800079"/>
              <a:gd name="connsiteX1" fmla="*/ 354422 w 2555775"/>
              <a:gd name="connsiteY1" fmla="*/ 275243 h 1800079"/>
              <a:gd name="connsiteX2" fmla="*/ 2555775 w 2555775"/>
              <a:gd name="connsiteY2" fmla="*/ 0 h 1800079"/>
              <a:gd name="connsiteX3" fmla="*/ 2555775 w 2555775"/>
              <a:gd name="connsiteY3" fmla="*/ 1800079 h 1800079"/>
              <a:gd name="connsiteX4" fmla="*/ 0 w 2555775"/>
              <a:gd name="connsiteY4" fmla="*/ 1800079 h 1800079"/>
              <a:gd name="connsiteX5" fmla="*/ 0 w 2555775"/>
              <a:gd name="connsiteY5" fmla="*/ 0 h 1800079"/>
              <a:gd name="connsiteX0" fmla="*/ 0 w 2555775"/>
              <a:gd name="connsiteY0" fmla="*/ 0 h 1800079"/>
              <a:gd name="connsiteX1" fmla="*/ 354422 w 2555775"/>
              <a:gd name="connsiteY1" fmla="*/ 275243 h 1800079"/>
              <a:gd name="connsiteX2" fmla="*/ 2555775 w 2555775"/>
              <a:gd name="connsiteY2" fmla="*/ 0 h 1800079"/>
              <a:gd name="connsiteX3" fmla="*/ 2555775 w 2555775"/>
              <a:gd name="connsiteY3" fmla="*/ 1800079 h 1800079"/>
              <a:gd name="connsiteX4" fmla="*/ 0 w 2555775"/>
              <a:gd name="connsiteY4" fmla="*/ 1800079 h 1800079"/>
              <a:gd name="connsiteX5" fmla="*/ 0 w 2555775"/>
              <a:gd name="connsiteY5" fmla="*/ 0 h 1800079"/>
              <a:gd name="connsiteX0" fmla="*/ 0 w 2555775"/>
              <a:gd name="connsiteY0" fmla="*/ 0 h 1800079"/>
              <a:gd name="connsiteX1" fmla="*/ 354422 w 2555775"/>
              <a:gd name="connsiteY1" fmla="*/ 275243 h 1800079"/>
              <a:gd name="connsiteX2" fmla="*/ 2555775 w 2555775"/>
              <a:gd name="connsiteY2" fmla="*/ 0 h 1800079"/>
              <a:gd name="connsiteX3" fmla="*/ 2555775 w 2555775"/>
              <a:gd name="connsiteY3" fmla="*/ 1800079 h 1800079"/>
              <a:gd name="connsiteX4" fmla="*/ 0 w 2555775"/>
              <a:gd name="connsiteY4" fmla="*/ 1800079 h 1800079"/>
              <a:gd name="connsiteX5" fmla="*/ 0 w 2555775"/>
              <a:gd name="connsiteY5" fmla="*/ 0 h 1800079"/>
              <a:gd name="connsiteX0" fmla="*/ 0 w 2555775"/>
              <a:gd name="connsiteY0" fmla="*/ 0 h 1800079"/>
              <a:gd name="connsiteX1" fmla="*/ 354422 w 2555775"/>
              <a:gd name="connsiteY1" fmla="*/ 275243 h 1800079"/>
              <a:gd name="connsiteX2" fmla="*/ 2555775 w 2555775"/>
              <a:gd name="connsiteY2" fmla="*/ 0 h 1800079"/>
              <a:gd name="connsiteX3" fmla="*/ 2555775 w 2555775"/>
              <a:gd name="connsiteY3" fmla="*/ 1800079 h 1800079"/>
              <a:gd name="connsiteX4" fmla="*/ 0 w 2555775"/>
              <a:gd name="connsiteY4" fmla="*/ 1800079 h 1800079"/>
              <a:gd name="connsiteX5" fmla="*/ 0 w 2555775"/>
              <a:gd name="connsiteY5" fmla="*/ 0 h 1800079"/>
              <a:gd name="connsiteX0" fmla="*/ 0 w 2555775"/>
              <a:gd name="connsiteY0" fmla="*/ 0 h 1800079"/>
              <a:gd name="connsiteX1" fmla="*/ 354422 w 2555775"/>
              <a:gd name="connsiteY1" fmla="*/ 275243 h 1800079"/>
              <a:gd name="connsiteX2" fmla="*/ 2555775 w 2555775"/>
              <a:gd name="connsiteY2" fmla="*/ 0 h 1800079"/>
              <a:gd name="connsiteX3" fmla="*/ 2555775 w 2555775"/>
              <a:gd name="connsiteY3" fmla="*/ 1800079 h 1800079"/>
              <a:gd name="connsiteX4" fmla="*/ 0 w 2555775"/>
              <a:gd name="connsiteY4" fmla="*/ 1800079 h 1800079"/>
              <a:gd name="connsiteX5" fmla="*/ 0 w 2555775"/>
              <a:gd name="connsiteY5" fmla="*/ 0 h 1800079"/>
              <a:gd name="connsiteX0" fmla="*/ 0 w 2555775"/>
              <a:gd name="connsiteY0" fmla="*/ 0 h 1800079"/>
              <a:gd name="connsiteX1" fmla="*/ 354422 w 2555775"/>
              <a:gd name="connsiteY1" fmla="*/ 275243 h 1800079"/>
              <a:gd name="connsiteX2" fmla="*/ 2555775 w 2555775"/>
              <a:gd name="connsiteY2" fmla="*/ 0 h 1800079"/>
              <a:gd name="connsiteX3" fmla="*/ 2555775 w 2555775"/>
              <a:gd name="connsiteY3" fmla="*/ 1800079 h 1800079"/>
              <a:gd name="connsiteX4" fmla="*/ 0 w 2555775"/>
              <a:gd name="connsiteY4" fmla="*/ 1800079 h 1800079"/>
              <a:gd name="connsiteX5" fmla="*/ 0 w 2555775"/>
              <a:gd name="connsiteY5" fmla="*/ 0 h 1800079"/>
              <a:gd name="connsiteX0" fmla="*/ 0 w 2555775"/>
              <a:gd name="connsiteY0" fmla="*/ 80263 h 1880342"/>
              <a:gd name="connsiteX1" fmla="*/ 354422 w 2555775"/>
              <a:gd name="connsiteY1" fmla="*/ 355506 h 1880342"/>
              <a:gd name="connsiteX2" fmla="*/ 1004779 w 2555775"/>
              <a:gd name="connsiteY2" fmla="*/ 318181 h 1880342"/>
              <a:gd name="connsiteX3" fmla="*/ 2555775 w 2555775"/>
              <a:gd name="connsiteY3" fmla="*/ 80263 h 1880342"/>
              <a:gd name="connsiteX4" fmla="*/ 2555775 w 2555775"/>
              <a:gd name="connsiteY4" fmla="*/ 1880342 h 1880342"/>
              <a:gd name="connsiteX5" fmla="*/ 0 w 2555775"/>
              <a:gd name="connsiteY5" fmla="*/ 1880342 h 1880342"/>
              <a:gd name="connsiteX6" fmla="*/ 0 w 2555775"/>
              <a:gd name="connsiteY6" fmla="*/ 80263 h 1880342"/>
              <a:gd name="connsiteX0" fmla="*/ 0 w 2555775"/>
              <a:gd name="connsiteY0" fmla="*/ 71741 h 1871820"/>
              <a:gd name="connsiteX1" fmla="*/ 354422 w 2555775"/>
              <a:gd name="connsiteY1" fmla="*/ 346984 h 1871820"/>
              <a:gd name="connsiteX2" fmla="*/ 1052404 w 2555775"/>
              <a:gd name="connsiteY2" fmla="*/ 385859 h 1871820"/>
              <a:gd name="connsiteX3" fmla="*/ 2555775 w 2555775"/>
              <a:gd name="connsiteY3" fmla="*/ 71741 h 1871820"/>
              <a:gd name="connsiteX4" fmla="*/ 2555775 w 2555775"/>
              <a:gd name="connsiteY4" fmla="*/ 1871820 h 1871820"/>
              <a:gd name="connsiteX5" fmla="*/ 0 w 2555775"/>
              <a:gd name="connsiteY5" fmla="*/ 1871820 h 1871820"/>
              <a:gd name="connsiteX6" fmla="*/ 0 w 2555775"/>
              <a:gd name="connsiteY6" fmla="*/ 71741 h 1871820"/>
              <a:gd name="connsiteX0" fmla="*/ 0 w 2555775"/>
              <a:gd name="connsiteY0" fmla="*/ 71741 h 1871820"/>
              <a:gd name="connsiteX1" fmla="*/ 354422 w 2555775"/>
              <a:gd name="connsiteY1" fmla="*/ 346984 h 1871820"/>
              <a:gd name="connsiteX2" fmla="*/ 1052404 w 2555775"/>
              <a:gd name="connsiteY2" fmla="*/ 385859 h 1871820"/>
              <a:gd name="connsiteX3" fmla="*/ 2555775 w 2555775"/>
              <a:gd name="connsiteY3" fmla="*/ 71741 h 1871820"/>
              <a:gd name="connsiteX4" fmla="*/ 2555775 w 2555775"/>
              <a:gd name="connsiteY4" fmla="*/ 1871820 h 1871820"/>
              <a:gd name="connsiteX5" fmla="*/ 0 w 2555775"/>
              <a:gd name="connsiteY5" fmla="*/ 1871820 h 1871820"/>
              <a:gd name="connsiteX6" fmla="*/ 0 w 2555775"/>
              <a:gd name="connsiteY6" fmla="*/ 71741 h 1871820"/>
              <a:gd name="connsiteX0" fmla="*/ 0 w 2555775"/>
              <a:gd name="connsiteY0" fmla="*/ 71741 h 1871820"/>
              <a:gd name="connsiteX1" fmla="*/ 354422 w 2555775"/>
              <a:gd name="connsiteY1" fmla="*/ 346984 h 1871820"/>
              <a:gd name="connsiteX2" fmla="*/ 1052404 w 2555775"/>
              <a:gd name="connsiteY2" fmla="*/ 385859 h 1871820"/>
              <a:gd name="connsiteX3" fmla="*/ 2555775 w 2555775"/>
              <a:gd name="connsiteY3" fmla="*/ 71741 h 1871820"/>
              <a:gd name="connsiteX4" fmla="*/ 2555775 w 2555775"/>
              <a:gd name="connsiteY4" fmla="*/ 1871820 h 1871820"/>
              <a:gd name="connsiteX5" fmla="*/ 0 w 2555775"/>
              <a:gd name="connsiteY5" fmla="*/ 1871820 h 1871820"/>
              <a:gd name="connsiteX6" fmla="*/ 0 w 2555775"/>
              <a:gd name="connsiteY6" fmla="*/ 71741 h 1871820"/>
              <a:gd name="connsiteX0" fmla="*/ 0 w 2555775"/>
              <a:gd name="connsiteY0" fmla="*/ 71033 h 1871112"/>
              <a:gd name="connsiteX1" fmla="*/ 354422 w 2555775"/>
              <a:gd name="connsiteY1" fmla="*/ 346276 h 1871112"/>
              <a:gd name="connsiteX2" fmla="*/ 1050023 w 2555775"/>
              <a:gd name="connsiteY2" fmla="*/ 392294 h 1871112"/>
              <a:gd name="connsiteX3" fmla="*/ 2555775 w 2555775"/>
              <a:gd name="connsiteY3" fmla="*/ 71033 h 1871112"/>
              <a:gd name="connsiteX4" fmla="*/ 2555775 w 2555775"/>
              <a:gd name="connsiteY4" fmla="*/ 1871112 h 1871112"/>
              <a:gd name="connsiteX5" fmla="*/ 0 w 2555775"/>
              <a:gd name="connsiteY5" fmla="*/ 1871112 h 1871112"/>
              <a:gd name="connsiteX6" fmla="*/ 0 w 2555775"/>
              <a:gd name="connsiteY6" fmla="*/ 71033 h 1871112"/>
              <a:gd name="connsiteX0" fmla="*/ 0 w 2555775"/>
              <a:gd name="connsiteY0" fmla="*/ 71033 h 1871112"/>
              <a:gd name="connsiteX1" fmla="*/ 354422 w 2555775"/>
              <a:gd name="connsiteY1" fmla="*/ 346276 h 1871112"/>
              <a:gd name="connsiteX2" fmla="*/ 1050023 w 2555775"/>
              <a:gd name="connsiteY2" fmla="*/ 392294 h 1871112"/>
              <a:gd name="connsiteX3" fmla="*/ 2555775 w 2555775"/>
              <a:gd name="connsiteY3" fmla="*/ 71033 h 1871112"/>
              <a:gd name="connsiteX4" fmla="*/ 2555775 w 2555775"/>
              <a:gd name="connsiteY4" fmla="*/ 1871112 h 1871112"/>
              <a:gd name="connsiteX5" fmla="*/ 0 w 2555775"/>
              <a:gd name="connsiteY5" fmla="*/ 1871112 h 1871112"/>
              <a:gd name="connsiteX6" fmla="*/ 0 w 2555775"/>
              <a:gd name="connsiteY6" fmla="*/ 71033 h 1871112"/>
              <a:gd name="connsiteX0" fmla="*/ 0 w 2555775"/>
              <a:gd name="connsiteY0" fmla="*/ 71033 h 1871112"/>
              <a:gd name="connsiteX1" fmla="*/ 354422 w 2555775"/>
              <a:gd name="connsiteY1" fmla="*/ 346276 h 1871112"/>
              <a:gd name="connsiteX2" fmla="*/ 1050023 w 2555775"/>
              <a:gd name="connsiteY2" fmla="*/ 392294 h 1871112"/>
              <a:gd name="connsiteX3" fmla="*/ 2555775 w 2555775"/>
              <a:gd name="connsiteY3" fmla="*/ 71033 h 1871112"/>
              <a:gd name="connsiteX4" fmla="*/ 2555775 w 2555775"/>
              <a:gd name="connsiteY4" fmla="*/ 1871112 h 1871112"/>
              <a:gd name="connsiteX5" fmla="*/ 0 w 2555775"/>
              <a:gd name="connsiteY5" fmla="*/ 1871112 h 1871112"/>
              <a:gd name="connsiteX6" fmla="*/ 0 w 2555775"/>
              <a:gd name="connsiteY6" fmla="*/ 71033 h 1871112"/>
              <a:gd name="connsiteX0" fmla="*/ 0 w 2555775"/>
              <a:gd name="connsiteY0" fmla="*/ 71033 h 1871112"/>
              <a:gd name="connsiteX1" fmla="*/ 354422 w 2555775"/>
              <a:gd name="connsiteY1" fmla="*/ 346276 h 1871112"/>
              <a:gd name="connsiteX2" fmla="*/ 1050023 w 2555775"/>
              <a:gd name="connsiteY2" fmla="*/ 392294 h 1871112"/>
              <a:gd name="connsiteX3" fmla="*/ 2555775 w 2555775"/>
              <a:gd name="connsiteY3" fmla="*/ 71033 h 1871112"/>
              <a:gd name="connsiteX4" fmla="*/ 2555775 w 2555775"/>
              <a:gd name="connsiteY4" fmla="*/ 1871112 h 1871112"/>
              <a:gd name="connsiteX5" fmla="*/ 0 w 2555775"/>
              <a:gd name="connsiteY5" fmla="*/ 1871112 h 1871112"/>
              <a:gd name="connsiteX6" fmla="*/ 0 w 2555775"/>
              <a:gd name="connsiteY6" fmla="*/ 71033 h 1871112"/>
              <a:gd name="connsiteX0" fmla="*/ 0 w 2555775"/>
              <a:gd name="connsiteY0" fmla="*/ 132609 h 1932688"/>
              <a:gd name="connsiteX1" fmla="*/ 354422 w 2555775"/>
              <a:gd name="connsiteY1" fmla="*/ 407852 h 1932688"/>
              <a:gd name="connsiteX2" fmla="*/ 1050023 w 2555775"/>
              <a:gd name="connsiteY2" fmla="*/ 453870 h 1932688"/>
              <a:gd name="connsiteX3" fmla="*/ 1862029 w 2555775"/>
              <a:gd name="connsiteY3" fmla="*/ 170502 h 1932688"/>
              <a:gd name="connsiteX4" fmla="*/ 2555775 w 2555775"/>
              <a:gd name="connsiteY4" fmla="*/ 132609 h 1932688"/>
              <a:gd name="connsiteX5" fmla="*/ 2555775 w 2555775"/>
              <a:gd name="connsiteY5" fmla="*/ 1932688 h 1932688"/>
              <a:gd name="connsiteX6" fmla="*/ 0 w 2555775"/>
              <a:gd name="connsiteY6" fmla="*/ 1932688 h 1932688"/>
              <a:gd name="connsiteX7" fmla="*/ 0 w 2555775"/>
              <a:gd name="connsiteY7" fmla="*/ 132609 h 1932688"/>
              <a:gd name="connsiteX0" fmla="*/ 0 w 2555775"/>
              <a:gd name="connsiteY0" fmla="*/ 88359 h 1888438"/>
              <a:gd name="connsiteX1" fmla="*/ 354422 w 2555775"/>
              <a:gd name="connsiteY1" fmla="*/ 363602 h 1888438"/>
              <a:gd name="connsiteX2" fmla="*/ 1050023 w 2555775"/>
              <a:gd name="connsiteY2" fmla="*/ 409620 h 1888438"/>
              <a:gd name="connsiteX3" fmla="*/ 1519129 w 2555775"/>
              <a:gd name="connsiteY3" fmla="*/ 376283 h 1888438"/>
              <a:gd name="connsiteX4" fmla="*/ 2555775 w 2555775"/>
              <a:gd name="connsiteY4" fmla="*/ 88359 h 1888438"/>
              <a:gd name="connsiteX5" fmla="*/ 2555775 w 2555775"/>
              <a:gd name="connsiteY5" fmla="*/ 1888438 h 1888438"/>
              <a:gd name="connsiteX6" fmla="*/ 0 w 2555775"/>
              <a:gd name="connsiteY6" fmla="*/ 1888438 h 1888438"/>
              <a:gd name="connsiteX7" fmla="*/ 0 w 2555775"/>
              <a:gd name="connsiteY7" fmla="*/ 88359 h 1888438"/>
              <a:gd name="connsiteX0" fmla="*/ 0 w 2555775"/>
              <a:gd name="connsiteY0" fmla="*/ 88359 h 1888438"/>
              <a:gd name="connsiteX1" fmla="*/ 354422 w 2555775"/>
              <a:gd name="connsiteY1" fmla="*/ 363602 h 1888438"/>
              <a:gd name="connsiteX2" fmla="*/ 1050023 w 2555775"/>
              <a:gd name="connsiteY2" fmla="*/ 409620 h 1888438"/>
              <a:gd name="connsiteX3" fmla="*/ 1519129 w 2555775"/>
              <a:gd name="connsiteY3" fmla="*/ 376283 h 1888438"/>
              <a:gd name="connsiteX4" fmla="*/ 2555775 w 2555775"/>
              <a:gd name="connsiteY4" fmla="*/ 88359 h 1888438"/>
              <a:gd name="connsiteX5" fmla="*/ 2555775 w 2555775"/>
              <a:gd name="connsiteY5" fmla="*/ 1888438 h 1888438"/>
              <a:gd name="connsiteX6" fmla="*/ 0 w 2555775"/>
              <a:gd name="connsiteY6" fmla="*/ 1888438 h 1888438"/>
              <a:gd name="connsiteX7" fmla="*/ 0 w 2555775"/>
              <a:gd name="connsiteY7" fmla="*/ 88359 h 1888438"/>
              <a:gd name="connsiteX0" fmla="*/ 0 w 2555775"/>
              <a:gd name="connsiteY0" fmla="*/ 88359 h 1888438"/>
              <a:gd name="connsiteX1" fmla="*/ 354422 w 2555775"/>
              <a:gd name="connsiteY1" fmla="*/ 363602 h 1888438"/>
              <a:gd name="connsiteX2" fmla="*/ 1050023 w 2555775"/>
              <a:gd name="connsiteY2" fmla="*/ 409620 h 1888438"/>
              <a:gd name="connsiteX3" fmla="*/ 1519129 w 2555775"/>
              <a:gd name="connsiteY3" fmla="*/ 376283 h 1888438"/>
              <a:gd name="connsiteX4" fmla="*/ 2555775 w 2555775"/>
              <a:gd name="connsiteY4" fmla="*/ 88359 h 1888438"/>
              <a:gd name="connsiteX5" fmla="*/ 2555775 w 2555775"/>
              <a:gd name="connsiteY5" fmla="*/ 1888438 h 1888438"/>
              <a:gd name="connsiteX6" fmla="*/ 0 w 2555775"/>
              <a:gd name="connsiteY6" fmla="*/ 1888438 h 1888438"/>
              <a:gd name="connsiteX7" fmla="*/ 0 w 2555775"/>
              <a:gd name="connsiteY7" fmla="*/ 88359 h 1888438"/>
              <a:gd name="connsiteX0" fmla="*/ 0 w 2555775"/>
              <a:gd name="connsiteY0" fmla="*/ 88359 h 1888438"/>
              <a:gd name="connsiteX1" fmla="*/ 354422 w 2555775"/>
              <a:gd name="connsiteY1" fmla="*/ 363602 h 1888438"/>
              <a:gd name="connsiteX2" fmla="*/ 1050023 w 2555775"/>
              <a:gd name="connsiteY2" fmla="*/ 409620 h 1888438"/>
              <a:gd name="connsiteX3" fmla="*/ 1519129 w 2555775"/>
              <a:gd name="connsiteY3" fmla="*/ 376283 h 1888438"/>
              <a:gd name="connsiteX4" fmla="*/ 2555775 w 2555775"/>
              <a:gd name="connsiteY4" fmla="*/ 88359 h 1888438"/>
              <a:gd name="connsiteX5" fmla="*/ 2555775 w 2555775"/>
              <a:gd name="connsiteY5" fmla="*/ 1888438 h 1888438"/>
              <a:gd name="connsiteX6" fmla="*/ 0 w 2555775"/>
              <a:gd name="connsiteY6" fmla="*/ 1888438 h 1888438"/>
              <a:gd name="connsiteX7" fmla="*/ 0 w 2555775"/>
              <a:gd name="connsiteY7" fmla="*/ 88359 h 1888438"/>
              <a:gd name="connsiteX0" fmla="*/ 0 w 2555775"/>
              <a:gd name="connsiteY0" fmla="*/ 0 h 1800079"/>
              <a:gd name="connsiteX1" fmla="*/ 354422 w 2555775"/>
              <a:gd name="connsiteY1" fmla="*/ 275243 h 1800079"/>
              <a:gd name="connsiteX2" fmla="*/ 1050023 w 2555775"/>
              <a:gd name="connsiteY2" fmla="*/ 321261 h 1800079"/>
              <a:gd name="connsiteX3" fmla="*/ 1519129 w 2555775"/>
              <a:gd name="connsiteY3" fmla="*/ 287924 h 1800079"/>
              <a:gd name="connsiteX4" fmla="*/ 2555775 w 2555775"/>
              <a:gd name="connsiteY4" fmla="*/ 1164432 h 1800079"/>
              <a:gd name="connsiteX5" fmla="*/ 2555775 w 2555775"/>
              <a:gd name="connsiteY5" fmla="*/ 1800079 h 1800079"/>
              <a:gd name="connsiteX6" fmla="*/ 0 w 2555775"/>
              <a:gd name="connsiteY6" fmla="*/ 1800079 h 1800079"/>
              <a:gd name="connsiteX7" fmla="*/ 0 w 2555775"/>
              <a:gd name="connsiteY7" fmla="*/ 0 h 1800079"/>
              <a:gd name="connsiteX0" fmla="*/ 0 w 2555775"/>
              <a:gd name="connsiteY0" fmla="*/ 0 h 1800079"/>
              <a:gd name="connsiteX1" fmla="*/ 354422 w 2555775"/>
              <a:gd name="connsiteY1" fmla="*/ 275243 h 1800079"/>
              <a:gd name="connsiteX2" fmla="*/ 1050023 w 2555775"/>
              <a:gd name="connsiteY2" fmla="*/ 321261 h 1800079"/>
              <a:gd name="connsiteX3" fmla="*/ 1519129 w 2555775"/>
              <a:gd name="connsiteY3" fmla="*/ 287924 h 1800079"/>
              <a:gd name="connsiteX4" fmla="*/ 2085867 w 2555775"/>
              <a:gd name="connsiteY4" fmla="*/ 597486 h 1800079"/>
              <a:gd name="connsiteX5" fmla="*/ 2555775 w 2555775"/>
              <a:gd name="connsiteY5" fmla="*/ 1164432 h 1800079"/>
              <a:gd name="connsiteX6" fmla="*/ 2555775 w 2555775"/>
              <a:gd name="connsiteY6" fmla="*/ 1800079 h 1800079"/>
              <a:gd name="connsiteX7" fmla="*/ 0 w 2555775"/>
              <a:gd name="connsiteY7" fmla="*/ 1800079 h 1800079"/>
              <a:gd name="connsiteX8" fmla="*/ 0 w 2555775"/>
              <a:gd name="connsiteY8" fmla="*/ 0 h 1800079"/>
              <a:gd name="connsiteX0" fmla="*/ 0 w 2555775"/>
              <a:gd name="connsiteY0" fmla="*/ 0 h 1800079"/>
              <a:gd name="connsiteX1" fmla="*/ 354422 w 2555775"/>
              <a:gd name="connsiteY1" fmla="*/ 275243 h 1800079"/>
              <a:gd name="connsiteX2" fmla="*/ 1050023 w 2555775"/>
              <a:gd name="connsiteY2" fmla="*/ 321261 h 1800079"/>
              <a:gd name="connsiteX3" fmla="*/ 1519129 w 2555775"/>
              <a:gd name="connsiteY3" fmla="*/ 287924 h 1800079"/>
              <a:gd name="connsiteX4" fmla="*/ 2221598 w 2555775"/>
              <a:gd name="connsiteY4" fmla="*/ 471279 h 1800079"/>
              <a:gd name="connsiteX5" fmla="*/ 2555775 w 2555775"/>
              <a:gd name="connsiteY5" fmla="*/ 1164432 h 1800079"/>
              <a:gd name="connsiteX6" fmla="*/ 2555775 w 2555775"/>
              <a:gd name="connsiteY6" fmla="*/ 1800079 h 1800079"/>
              <a:gd name="connsiteX7" fmla="*/ 0 w 2555775"/>
              <a:gd name="connsiteY7" fmla="*/ 1800079 h 1800079"/>
              <a:gd name="connsiteX8" fmla="*/ 0 w 2555775"/>
              <a:gd name="connsiteY8" fmla="*/ 0 h 1800079"/>
              <a:gd name="connsiteX0" fmla="*/ 0 w 2555775"/>
              <a:gd name="connsiteY0" fmla="*/ 0 h 1800079"/>
              <a:gd name="connsiteX1" fmla="*/ 354422 w 2555775"/>
              <a:gd name="connsiteY1" fmla="*/ 275243 h 1800079"/>
              <a:gd name="connsiteX2" fmla="*/ 1050023 w 2555775"/>
              <a:gd name="connsiteY2" fmla="*/ 321261 h 1800079"/>
              <a:gd name="connsiteX3" fmla="*/ 1519129 w 2555775"/>
              <a:gd name="connsiteY3" fmla="*/ 287924 h 1800079"/>
              <a:gd name="connsiteX4" fmla="*/ 2221598 w 2555775"/>
              <a:gd name="connsiteY4" fmla="*/ 471279 h 1800079"/>
              <a:gd name="connsiteX5" fmla="*/ 2555775 w 2555775"/>
              <a:gd name="connsiteY5" fmla="*/ 1164432 h 1800079"/>
              <a:gd name="connsiteX6" fmla="*/ 2555775 w 2555775"/>
              <a:gd name="connsiteY6" fmla="*/ 1800079 h 1800079"/>
              <a:gd name="connsiteX7" fmla="*/ 0 w 2555775"/>
              <a:gd name="connsiteY7" fmla="*/ 1800079 h 1800079"/>
              <a:gd name="connsiteX8" fmla="*/ 0 w 2555775"/>
              <a:gd name="connsiteY8" fmla="*/ 0 h 1800079"/>
              <a:gd name="connsiteX0" fmla="*/ 0 w 2555807"/>
              <a:gd name="connsiteY0" fmla="*/ 0 h 1800079"/>
              <a:gd name="connsiteX1" fmla="*/ 354422 w 2555807"/>
              <a:gd name="connsiteY1" fmla="*/ 275243 h 1800079"/>
              <a:gd name="connsiteX2" fmla="*/ 1050023 w 2555807"/>
              <a:gd name="connsiteY2" fmla="*/ 321261 h 1800079"/>
              <a:gd name="connsiteX3" fmla="*/ 1519129 w 2555807"/>
              <a:gd name="connsiteY3" fmla="*/ 287924 h 1800079"/>
              <a:gd name="connsiteX4" fmla="*/ 2221598 w 2555807"/>
              <a:gd name="connsiteY4" fmla="*/ 471279 h 1800079"/>
              <a:gd name="connsiteX5" fmla="*/ 2555775 w 2555807"/>
              <a:gd name="connsiteY5" fmla="*/ 1164432 h 1800079"/>
              <a:gd name="connsiteX6" fmla="*/ 2555775 w 2555807"/>
              <a:gd name="connsiteY6" fmla="*/ 1800079 h 1800079"/>
              <a:gd name="connsiteX7" fmla="*/ 0 w 2555807"/>
              <a:gd name="connsiteY7" fmla="*/ 1800079 h 1800079"/>
              <a:gd name="connsiteX8" fmla="*/ 0 w 2555807"/>
              <a:gd name="connsiteY8" fmla="*/ 0 h 1800079"/>
              <a:gd name="connsiteX0" fmla="*/ 0 w 2555775"/>
              <a:gd name="connsiteY0" fmla="*/ 0 h 1800079"/>
              <a:gd name="connsiteX1" fmla="*/ 354422 w 2555775"/>
              <a:gd name="connsiteY1" fmla="*/ 275243 h 1800079"/>
              <a:gd name="connsiteX2" fmla="*/ 1050023 w 2555775"/>
              <a:gd name="connsiteY2" fmla="*/ 321261 h 1800079"/>
              <a:gd name="connsiteX3" fmla="*/ 1519129 w 2555775"/>
              <a:gd name="connsiteY3" fmla="*/ 287924 h 1800079"/>
              <a:gd name="connsiteX4" fmla="*/ 2221598 w 2555775"/>
              <a:gd name="connsiteY4" fmla="*/ 471279 h 1800079"/>
              <a:gd name="connsiteX5" fmla="*/ 2553393 w 2555775"/>
              <a:gd name="connsiteY5" fmla="*/ 1216819 h 1800079"/>
              <a:gd name="connsiteX6" fmla="*/ 2555775 w 2555775"/>
              <a:gd name="connsiteY6" fmla="*/ 1800079 h 1800079"/>
              <a:gd name="connsiteX7" fmla="*/ 0 w 2555775"/>
              <a:gd name="connsiteY7" fmla="*/ 1800079 h 1800079"/>
              <a:gd name="connsiteX8" fmla="*/ 0 w 2555775"/>
              <a:gd name="connsiteY8" fmla="*/ 0 h 1800079"/>
              <a:gd name="connsiteX0" fmla="*/ 0 w 2555775"/>
              <a:gd name="connsiteY0" fmla="*/ 0 h 1800079"/>
              <a:gd name="connsiteX1" fmla="*/ 354422 w 2555775"/>
              <a:gd name="connsiteY1" fmla="*/ 275243 h 1800079"/>
              <a:gd name="connsiteX2" fmla="*/ 1050023 w 2555775"/>
              <a:gd name="connsiteY2" fmla="*/ 321261 h 1800079"/>
              <a:gd name="connsiteX3" fmla="*/ 1519129 w 2555775"/>
              <a:gd name="connsiteY3" fmla="*/ 287924 h 1800079"/>
              <a:gd name="connsiteX4" fmla="*/ 2221598 w 2555775"/>
              <a:gd name="connsiteY4" fmla="*/ 471279 h 1800079"/>
              <a:gd name="connsiteX5" fmla="*/ 2553393 w 2555775"/>
              <a:gd name="connsiteY5" fmla="*/ 1216819 h 1800079"/>
              <a:gd name="connsiteX6" fmla="*/ 2555775 w 2555775"/>
              <a:gd name="connsiteY6" fmla="*/ 1800079 h 1800079"/>
              <a:gd name="connsiteX7" fmla="*/ 0 w 2555775"/>
              <a:gd name="connsiteY7" fmla="*/ 1800079 h 1800079"/>
              <a:gd name="connsiteX8" fmla="*/ 0 w 2555775"/>
              <a:gd name="connsiteY8" fmla="*/ 0 h 1800079"/>
              <a:gd name="connsiteX0" fmla="*/ 0 w 2555775"/>
              <a:gd name="connsiteY0" fmla="*/ 0 h 1800079"/>
              <a:gd name="connsiteX1" fmla="*/ 354422 w 2555775"/>
              <a:gd name="connsiteY1" fmla="*/ 275243 h 1800079"/>
              <a:gd name="connsiteX2" fmla="*/ 1050023 w 2555775"/>
              <a:gd name="connsiteY2" fmla="*/ 321261 h 1800079"/>
              <a:gd name="connsiteX3" fmla="*/ 1519129 w 2555775"/>
              <a:gd name="connsiteY3" fmla="*/ 287924 h 1800079"/>
              <a:gd name="connsiteX4" fmla="*/ 2221598 w 2555775"/>
              <a:gd name="connsiteY4" fmla="*/ 471279 h 1800079"/>
              <a:gd name="connsiteX5" fmla="*/ 2553393 w 2555775"/>
              <a:gd name="connsiteY5" fmla="*/ 1216819 h 1800079"/>
              <a:gd name="connsiteX6" fmla="*/ 2555775 w 2555775"/>
              <a:gd name="connsiteY6" fmla="*/ 1800079 h 1800079"/>
              <a:gd name="connsiteX7" fmla="*/ 0 w 2555775"/>
              <a:gd name="connsiteY7" fmla="*/ 1800079 h 1800079"/>
              <a:gd name="connsiteX8" fmla="*/ 0 w 2555775"/>
              <a:gd name="connsiteY8" fmla="*/ 0 h 1800079"/>
              <a:gd name="connsiteX0" fmla="*/ 0 w 2555775"/>
              <a:gd name="connsiteY0" fmla="*/ 0 h 1800079"/>
              <a:gd name="connsiteX1" fmla="*/ 354422 w 2555775"/>
              <a:gd name="connsiteY1" fmla="*/ 275243 h 1800079"/>
              <a:gd name="connsiteX2" fmla="*/ 1050023 w 2555775"/>
              <a:gd name="connsiteY2" fmla="*/ 321261 h 1800079"/>
              <a:gd name="connsiteX3" fmla="*/ 1519129 w 2555775"/>
              <a:gd name="connsiteY3" fmla="*/ 287924 h 1800079"/>
              <a:gd name="connsiteX4" fmla="*/ 2221598 w 2555775"/>
              <a:gd name="connsiteY4" fmla="*/ 471279 h 1800079"/>
              <a:gd name="connsiteX5" fmla="*/ 2553393 w 2555775"/>
              <a:gd name="connsiteY5" fmla="*/ 1216819 h 1800079"/>
              <a:gd name="connsiteX6" fmla="*/ 2555775 w 2555775"/>
              <a:gd name="connsiteY6" fmla="*/ 1800079 h 1800079"/>
              <a:gd name="connsiteX7" fmla="*/ 0 w 2555775"/>
              <a:gd name="connsiteY7" fmla="*/ 1800079 h 1800079"/>
              <a:gd name="connsiteX8" fmla="*/ 0 w 2555775"/>
              <a:gd name="connsiteY8" fmla="*/ 0 h 1800079"/>
              <a:gd name="connsiteX0" fmla="*/ 0 w 2555775"/>
              <a:gd name="connsiteY0" fmla="*/ 0 h 1800079"/>
              <a:gd name="connsiteX1" fmla="*/ 354422 w 2555775"/>
              <a:gd name="connsiteY1" fmla="*/ 275243 h 1800079"/>
              <a:gd name="connsiteX2" fmla="*/ 1050023 w 2555775"/>
              <a:gd name="connsiteY2" fmla="*/ 321261 h 1800079"/>
              <a:gd name="connsiteX3" fmla="*/ 1519129 w 2555775"/>
              <a:gd name="connsiteY3" fmla="*/ 287924 h 1800079"/>
              <a:gd name="connsiteX4" fmla="*/ 2221598 w 2555775"/>
              <a:gd name="connsiteY4" fmla="*/ 471279 h 1800079"/>
              <a:gd name="connsiteX5" fmla="*/ 2553393 w 2555775"/>
              <a:gd name="connsiteY5" fmla="*/ 1216819 h 1800079"/>
              <a:gd name="connsiteX6" fmla="*/ 2555775 w 2555775"/>
              <a:gd name="connsiteY6" fmla="*/ 1800079 h 1800079"/>
              <a:gd name="connsiteX7" fmla="*/ 0 w 2555775"/>
              <a:gd name="connsiteY7" fmla="*/ 1800079 h 1800079"/>
              <a:gd name="connsiteX8" fmla="*/ 0 w 2555775"/>
              <a:gd name="connsiteY8" fmla="*/ 0 h 1800079"/>
              <a:gd name="connsiteX0" fmla="*/ 0 w 2555775"/>
              <a:gd name="connsiteY0" fmla="*/ 0 h 1800079"/>
              <a:gd name="connsiteX1" fmla="*/ 354422 w 2555775"/>
              <a:gd name="connsiteY1" fmla="*/ 275243 h 1800079"/>
              <a:gd name="connsiteX2" fmla="*/ 1050023 w 2555775"/>
              <a:gd name="connsiteY2" fmla="*/ 321261 h 1800079"/>
              <a:gd name="connsiteX3" fmla="*/ 1519129 w 2555775"/>
              <a:gd name="connsiteY3" fmla="*/ 287924 h 1800079"/>
              <a:gd name="connsiteX4" fmla="*/ 2226360 w 2555775"/>
              <a:gd name="connsiteY4" fmla="*/ 473660 h 1800079"/>
              <a:gd name="connsiteX5" fmla="*/ 2553393 w 2555775"/>
              <a:gd name="connsiteY5" fmla="*/ 1216819 h 1800079"/>
              <a:gd name="connsiteX6" fmla="*/ 2555775 w 2555775"/>
              <a:gd name="connsiteY6" fmla="*/ 1800079 h 1800079"/>
              <a:gd name="connsiteX7" fmla="*/ 0 w 2555775"/>
              <a:gd name="connsiteY7" fmla="*/ 1800079 h 1800079"/>
              <a:gd name="connsiteX8" fmla="*/ 0 w 2555775"/>
              <a:gd name="connsiteY8" fmla="*/ 0 h 1800079"/>
              <a:gd name="connsiteX0" fmla="*/ 0 w 2555775"/>
              <a:gd name="connsiteY0" fmla="*/ 0 h 1800079"/>
              <a:gd name="connsiteX1" fmla="*/ 354422 w 2555775"/>
              <a:gd name="connsiteY1" fmla="*/ 275243 h 1800079"/>
              <a:gd name="connsiteX2" fmla="*/ 1050023 w 2555775"/>
              <a:gd name="connsiteY2" fmla="*/ 321261 h 1800079"/>
              <a:gd name="connsiteX3" fmla="*/ 1519129 w 2555775"/>
              <a:gd name="connsiteY3" fmla="*/ 287924 h 1800079"/>
              <a:gd name="connsiteX4" fmla="*/ 2226360 w 2555775"/>
              <a:gd name="connsiteY4" fmla="*/ 473660 h 1800079"/>
              <a:gd name="connsiteX5" fmla="*/ 2553393 w 2555775"/>
              <a:gd name="connsiteY5" fmla="*/ 1216819 h 1800079"/>
              <a:gd name="connsiteX6" fmla="*/ 2555775 w 2555775"/>
              <a:gd name="connsiteY6" fmla="*/ 1800079 h 1800079"/>
              <a:gd name="connsiteX7" fmla="*/ 0 w 2555775"/>
              <a:gd name="connsiteY7" fmla="*/ 1800079 h 1800079"/>
              <a:gd name="connsiteX8" fmla="*/ 0 w 2555775"/>
              <a:gd name="connsiteY8" fmla="*/ 0 h 1800079"/>
              <a:gd name="connsiteX0" fmla="*/ 0 w 2555775"/>
              <a:gd name="connsiteY0" fmla="*/ 0 h 1800079"/>
              <a:gd name="connsiteX1" fmla="*/ 354422 w 2555775"/>
              <a:gd name="connsiteY1" fmla="*/ 275243 h 1800079"/>
              <a:gd name="connsiteX2" fmla="*/ 1050023 w 2555775"/>
              <a:gd name="connsiteY2" fmla="*/ 321261 h 1800079"/>
              <a:gd name="connsiteX3" fmla="*/ 1519129 w 2555775"/>
              <a:gd name="connsiteY3" fmla="*/ 287924 h 1800079"/>
              <a:gd name="connsiteX4" fmla="*/ 2226360 w 2555775"/>
              <a:gd name="connsiteY4" fmla="*/ 473660 h 1800079"/>
              <a:gd name="connsiteX5" fmla="*/ 2553393 w 2555775"/>
              <a:gd name="connsiteY5" fmla="*/ 1216819 h 1800079"/>
              <a:gd name="connsiteX6" fmla="*/ 2555775 w 2555775"/>
              <a:gd name="connsiteY6" fmla="*/ 1800079 h 1800079"/>
              <a:gd name="connsiteX7" fmla="*/ 0 w 2555775"/>
              <a:gd name="connsiteY7" fmla="*/ 1800079 h 1800079"/>
              <a:gd name="connsiteX8" fmla="*/ 0 w 2555775"/>
              <a:gd name="connsiteY8" fmla="*/ 0 h 1800079"/>
              <a:gd name="connsiteX0" fmla="*/ 0 w 2555775"/>
              <a:gd name="connsiteY0" fmla="*/ 0 h 1800079"/>
              <a:gd name="connsiteX1" fmla="*/ 354422 w 2555775"/>
              <a:gd name="connsiteY1" fmla="*/ 275243 h 1800079"/>
              <a:gd name="connsiteX2" fmla="*/ 1050023 w 2555775"/>
              <a:gd name="connsiteY2" fmla="*/ 321261 h 1800079"/>
              <a:gd name="connsiteX3" fmla="*/ 1519129 w 2555775"/>
              <a:gd name="connsiteY3" fmla="*/ 287924 h 1800079"/>
              <a:gd name="connsiteX4" fmla="*/ 2226360 w 2555775"/>
              <a:gd name="connsiteY4" fmla="*/ 473660 h 1800079"/>
              <a:gd name="connsiteX5" fmla="*/ 2553393 w 2555775"/>
              <a:gd name="connsiteY5" fmla="*/ 1216819 h 1800079"/>
              <a:gd name="connsiteX6" fmla="*/ 2555775 w 2555775"/>
              <a:gd name="connsiteY6" fmla="*/ 1800079 h 1800079"/>
              <a:gd name="connsiteX7" fmla="*/ 0 w 2555775"/>
              <a:gd name="connsiteY7" fmla="*/ 1800079 h 1800079"/>
              <a:gd name="connsiteX8" fmla="*/ 0 w 2555775"/>
              <a:gd name="connsiteY8" fmla="*/ 0 h 1800079"/>
              <a:gd name="connsiteX0" fmla="*/ 0 w 2555775"/>
              <a:gd name="connsiteY0" fmla="*/ 0 h 1800079"/>
              <a:gd name="connsiteX1" fmla="*/ 354422 w 2555775"/>
              <a:gd name="connsiteY1" fmla="*/ 275243 h 1800079"/>
              <a:gd name="connsiteX2" fmla="*/ 1050023 w 2555775"/>
              <a:gd name="connsiteY2" fmla="*/ 321261 h 1800079"/>
              <a:gd name="connsiteX3" fmla="*/ 1519129 w 2555775"/>
              <a:gd name="connsiteY3" fmla="*/ 287924 h 1800079"/>
              <a:gd name="connsiteX4" fmla="*/ 2226360 w 2555775"/>
              <a:gd name="connsiteY4" fmla="*/ 473660 h 1800079"/>
              <a:gd name="connsiteX5" fmla="*/ 2553393 w 2555775"/>
              <a:gd name="connsiteY5" fmla="*/ 1216819 h 1800079"/>
              <a:gd name="connsiteX6" fmla="*/ 2555775 w 2555775"/>
              <a:gd name="connsiteY6" fmla="*/ 1800079 h 1800079"/>
              <a:gd name="connsiteX7" fmla="*/ 0 w 2555775"/>
              <a:gd name="connsiteY7" fmla="*/ 1800079 h 1800079"/>
              <a:gd name="connsiteX8" fmla="*/ 0 w 2555775"/>
              <a:gd name="connsiteY8" fmla="*/ 0 h 18000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555775" h="1800079">
                <a:moveTo>
                  <a:pt x="0" y="0"/>
                </a:moveTo>
                <a:cubicBezTo>
                  <a:pt x="61600" y="121264"/>
                  <a:pt x="146792" y="213454"/>
                  <a:pt x="354422" y="275243"/>
                </a:cubicBezTo>
                <a:cubicBezTo>
                  <a:pt x="545698" y="324421"/>
                  <a:pt x="709325" y="348084"/>
                  <a:pt x="1050023" y="321261"/>
                </a:cubicBezTo>
                <a:cubicBezTo>
                  <a:pt x="1298910" y="295991"/>
                  <a:pt x="1451526" y="286699"/>
                  <a:pt x="1519129" y="287924"/>
                </a:cubicBezTo>
                <a:cubicBezTo>
                  <a:pt x="1691770" y="288717"/>
                  <a:pt x="1977386" y="294238"/>
                  <a:pt x="2226360" y="473660"/>
                </a:cubicBezTo>
                <a:cubicBezTo>
                  <a:pt x="2556296" y="707851"/>
                  <a:pt x="2553656" y="1104493"/>
                  <a:pt x="2553393" y="1216819"/>
                </a:cubicBezTo>
                <a:lnTo>
                  <a:pt x="2555775" y="1800079"/>
                </a:lnTo>
                <a:lnTo>
                  <a:pt x="0" y="1800079"/>
                </a:lnTo>
                <a:lnTo>
                  <a:pt x="0" y="0"/>
                </a:lnTo>
                <a:close/>
              </a:path>
            </a:pathLst>
          </a:custGeom>
          <a:solidFill>
            <a:schemeClr val="accent1"/>
          </a:solidFill>
        </p:spPr>
        <p:txBody>
          <a:bodyPr lIns="486000" tIns="756000" rIns="306000" bIns="162000" anchor="t" anchorCtr="0">
            <a:noAutofit/>
          </a:bodyPr>
          <a:lstStyle>
            <a:lvl1pPr marL="0" indent="0" algn="l" defTabSz="914400" rtl="0" eaLnBrk="1" latinLnBrk="0" hangingPunct="1">
              <a:spcBef>
                <a:spcPct val="20000"/>
              </a:spcBef>
              <a:buSzPct val="25000"/>
              <a:buFontTx/>
              <a:buNone/>
              <a:defRPr lang="en-GB" sz="100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defRPr>
            </a:lvl1pPr>
          </a:lstStyle>
          <a:p>
            <a:r>
              <a:rPr lang="en-GB" dirty="0" smtClean="0"/>
              <a:t>Insert Author, department, date, place</a:t>
            </a:r>
            <a:endParaRPr lang="en-GB" dirty="0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304728" y="401103"/>
            <a:ext cx="5192621" cy="2302183"/>
          </a:xfrm>
        </p:spPr>
        <p:txBody>
          <a:bodyPr lIns="0" tIns="0" bIns="0" anchor="b" anchorCtr="0"/>
          <a:lstStyle>
            <a:lvl1pPr>
              <a:defRPr sz="3200">
                <a:solidFill>
                  <a:schemeClr val="bg1"/>
                </a:solidFill>
              </a:defRPr>
            </a:lvl1pPr>
          </a:lstStyle>
          <a:p>
            <a:r>
              <a:rPr lang="en-US" smtClean="0"/>
              <a:t>Click to edit Master title style</a:t>
            </a:r>
            <a:endParaRPr lang="en-GB" dirty="0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GB" dirty="0" smtClean="0"/>
              <a:t>© 2014 Amadeus IT Group SA</a:t>
            </a:r>
            <a:endParaRPr lang="en-GB" dirty="0"/>
          </a:p>
        </p:txBody>
      </p:sp>
      <p:sp>
        <p:nvSpPr>
          <p:cNvPr id="31" name="Subtitle 2"/>
          <p:cNvSpPr>
            <a:spLocks noGrp="1"/>
          </p:cNvSpPr>
          <p:nvPr>
            <p:ph type="subTitle" idx="1" hasCustomPrompt="1"/>
          </p:nvPr>
        </p:nvSpPr>
        <p:spPr>
          <a:xfrm>
            <a:off x="492125" y="2875859"/>
            <a:ext cx="2748426" cy="1480352"/>
          </a:xfrm>
        </p:spPr>
        <p:txBody>
          <a:bodyPr lIns="0" tIns="0" rIns="0" bIns="0">
            <a:noAutofit/>
          </a:bodyPr>
          <a:lstStyle>
            <a:lvl1pPr marL="0" indent="0" algn="r" defTabSz="914400" rtl="0" eaLnBrk="1" latinLnBrk="0" hangingPunct="1">
              <a:spcBef>
                <a:spcPct val="20000"/>
              </a:spcBef>
              <a:buSzPct val="25000"/>
              <a:buFontTx/>
              <a:buNone/>
              <a:defRPr lang="en-GB" sz="1400" kern="1200" dirty="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GB" sz="1400" dirty="0" smtClean="0"/>
              <a:t>Insert your subheading here to support your heading</a:t>
            </a:r>
            <a:endParaRPr lang="en-GB" sz="1400" dirty="0"/>
          </a:p>
        </p:txBody>
      </p:sp>
      <p:grpSp>
        <p:nvGrpSpPr>
          <p:cNvPr id="24" name="Group 23"/>
          <p:cNvGrpSpPr/>
          <p:nvPr userDrawn="1"/>
        </p:nvGrpSpPr>
        <p:grpSpPr>
          <a:xfrm>
            <a:off x="25128" y="36252"/>
            <a:ext cx="874461" cy="651751"/>
            <a:chOff x="8388192" y="36245"/>
            <a:chExt cx="874464" cy="651751"/>
          </a:xfrm>
        </p:grpSpPr>
        <p:grpSp>
          <p:nvGrpSpPr>
            <p:cNvPr id="25" name="Group 24"/>
            <p:cNvGrpSpPr/>
            <p:nvPr userDrawn="1"/>
          </p:nvGrpSpPr>
          <p:grpSpPr>
            <a:xfrm>
              <a:off x="8545513" y="36245"/>
              <a:ext cx="489905" cy="495602"/>
              <a:chOff x="7818438" y="101600"/>
              <a:chExt cx="546100" cy="552450"/>
            </a:xfrm>
          </p:grpSpPr>
          <p:sp>
            <p:nvSpPr>
              <p:cNvPr id="48" name="Freeform 5"/>
              <p:cNvSpPr>
                <a:spLocks noEditPoints="1"/>
              </p:cNvSpPr>
              <p:nvPr userDrawn="1"/>
            </p:nvSpPr>
            <p:spPr bwMode="auto">
              <a:xfrm>
                <a:off x="7818438" y="200025"/>
                <a:ext cx="546100" cy="454025"/>
              </a:xfrm>
              <a:custGeom>
                <a:avLst/>
                <a:gdLst>
                  <a:gd name="T0" fmla="*/ 56 w 344"/>
                  <a:gd name="T1" fmla="*/ 0 h 286"/>
                  <a:gd name="T2" fmla="*/ 44 w 344"/>
                  <a:gd name="T3" fmla="*/ 2 h 286"/>
                  <a:gd name="T4" fmla="*/ 24 w 344"/>
                  <a:gd name="T5" fmla="*/ 10 h 286"/>
                  <a:gd name="T6" fmla="*/ 10 w 344"/>
                  <a:gd name="T7" fmla="*/ 26 h 286"/>
                  <a:gd name="T8" fmla="*/ 2 w 344"/>
                  <a:gd name="T9" fmla="*/ 46 h 286"/>
                  <a:gd name="T10" fmla="*/ 0 w 344"/>
                  <a:gd name="T11" fmla="*/ 230 h 286"/>
                  <a:gd name="T12" fmla="*/ 2 w 344"/>
                  <a:gd name="T13" fmla="*/ 242 h 286"/>
                  <a:gd name="T14" fmla="*/ 10 w 344"/>
                  <a:gd name="T15" fmla="*/ 262 h 286"/>
                  <a:gd name="T16" fmla="*/ 24 w 344"/>
                  <a:gd name="T17" fmla="*/ 278 h 286"/>
                  <a:gd name="T18" fmla="*/ 44 w 344"/>
                  <a:gd name="T19" fmla="*/ 286 h 286"/>
                  <a:gd name="T20" fmla="*/ 288 w 344"/>
                  <a:gd name="T21" fmla="*/ 286 h 286"/>
                  <a:gd name="T22" fmla="*/ 300 w 344"/>
                  <a:gd name="T23" fmla="*/ 286 h 286"/>
                  <a:gd name="T24" fmla="*/ 320 w 344"/>
                  <a:gd name="T25" fmla="*/ 278 h 286"/>
                  <a:gd name="T26" fmla="*/ 334 w 344"/>
                  <a:gd name="T27" fmla="*/ 262 h 286"/>
                  <a:gd name="T28" fmla="*/ 344 w 344"/>
                  <a:gd name="T29" fmla="*/ 242 h 286"/>
                  <a:gd name="T30" fmla="*/ 344 w 344"/>
                  <a:gd name="T31" fmla="*/ 58 h 286"/>
                  <a:gd name="T32" fmla="*/ 344 w 344"/>
                  <a:gd name="T33" fmla="*/ 46 h 286"/>
                  <a:gd name="T34" fmla="*/ 334 w 344"/>
                  <a:gd name="T35" fmla="*/ 26 h 286"/>
                  <a:gd name="T36" fmla="*/ 320 w 344"/>
                  <a:gd name="T37" fmla="*/ 10 h 286"/>
                  <a:gd name="T38" fmla="*/ 300 w 344"/>
                  <a:gd name="T39" fmla="*/ 2 h 286"/>
                  <a:gd name="T40" fmla="*/ 288 w 344"/>
                  <a:gd name="T41" fmla="*/ 0 h 286"/>
                  <a:gd name="T42" fmla="*/ 148 w 344"/>
                  <a:gd name="T43" fmla="*/ 142 h 286"/>
                  <a:gd name="T44" fmla="*/ 144 w 344"/>
                  <a:gd name="T45" fmla="*/ 136 h 286"/>
                  <a:gd name="T46" fmla="*/ 136 w 344"/>
                  <a:gd name="T47" fmla="*/ 122 h 286"/>
                  <a:gd name="T48" fmla="*/ 134 w 344"/>
                  <a:gd name="T49" fmla="*/ 112 h 286"/>
                  <a:gd name="T50" fmla="*/ 138 w 344"/>
                  <a:gd name="T51" fmla="*/ 98 h 286"/>
                  <a:gd name="T52" fmla="*/ 146 w 344"/>
                  <a:gd name="T53" fmla="*/ 88 h 286"/>
                  <a:gd name="T54" fmla="*/ 158 w 344"/>
                  <a:gd name="T55" fmla="*/ 80 h 286"/>
                  <a:gd name="T56" fmla="*/ 172 w 344"/>
                  <a:gd name="T57" fmla="*/ 76 h 286"/>
                  <a:gd name="T58" fmla="*/ 178 w 344"/>
                  <a:gd name="T59" fmla="*/ 78 h 286"/>
                  <a:gd name="T60" fmla="*/ 192 w 344"/>
                  <a:gd name="T61" fmla="*/ 82 h 286"/>
                  <a:gd name="T62" fmla="*/ 202 w 344"/>
                  <a:gd name="T63" fmla="*/ 92 h 286"/>
                  <a:gd name="T64" fmla="*/ 208 w 344"/>
                  <a:gd name="T65" fmla="*/ 106 h 286"/>
                  <a:gd name="T66" fmla="*/ 208 w 344"/>
                  <a:gd name="T67" fmla="*/ 112 h 286"/>
                  <a:gd name="T68" fmla="*/ 204 w 344"/>
                  <a:gd name="T69" fmla="*/ 128 h 286"/>
                  <a:gd name="T70" fmla="*/ 196 w 344"/>
                  <a:gd name="T71" fmla="*/ 140 h 286"/>
                  <a:gd name="T72" fmla="*/ 126 w 344"/>
                  <a:gd name="T73" fmla="*/ 228 h 2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44" h="286">
                    <a:moveTo>
                      <a:pt x="288" y="0"/>
                    </a:moveTo>
                    <a:lnTo>
                      <a:pt x="56" y="0"/>
                    </a:lnTo>
                    <a:lnTo>
                      <a:pt x="56" y="0"/>
                    </a:lnTo>
                    <a:lnTo>
                      <a:pt x="44" y="2"/>
                    </a:lnTo>
                    <a:lnTo>
                      <a:pt x="34" y="6"/>
                    </a:lnTo>
                    <a:lnTo>
                      <a:pt x="24" y="10"/>
                    </a:lnTo>
                    <a:lnTo>
                      <a:pt x="16" y="18"/>
                    </a:lnTo>
                    <a:lnTo>
                      <a:pt x="10" y="26"/>
                    </a:lnTo>
                    <a:lnTo>
                      <a:pt x="4" y="36"/>
                    </a:lnTo>
                    <a:lnTo>
                      <a:pt x="2" y="46"/>
                    </a:lnTo>
                    <a:lnTo>
                      <a:pt x="0" y="58"/>
                    </a:lnTo>
                    <a:lnTo>
                      <a:pt x="0" y="230"/>
                    </a:lnTo>
                    <a:lnTo>
                      <a:pt x="0" y="230"/>
                    </a:lnTo>
                    <a:lnTo>
                      <a:pt x="2" y="242"/>
                    </a:lnTo>
                    <a:lnTo>
                      <a:pt x="4" y="252"/>
                    </a:lnTo>
                    <a:lnTo>
                      <a:pt x="10" y="262"/>
                    </a:lnTo>
                    <a:lnTo>
                      <a:pt x="16" y="270"/>
                    </a:lnTo>
                    <a:lnTo>
                      <a:pt x="24" y="278"/>
                    </a:lnTo>
                    <a:lnTo>
                      <a:pt x="34" y="282"/>
                    </a:lnTo>
                    <a:lnTo>
                      <a:pt x="44" y="286"/>
                    </a:lnTo>
                    <a:lnTo>
                      <a:pt x="56" y="286"/>
                    </a:lnTo>
                    <a:lnTo>
                      <a:pt x="288" y="286"/>
                    </a:lnTo>
                    <a:lnTo>
                      <a:pt x="288" y="286"/>
                    </a:lnTo>
                    <a:lnTo>
                      <a:pt x="300" y="286"/>
                    </a:lnTo>
                    <a:lnTo>
                      <a:pt x="310" y="282"/>
                    </a:lnTo>
                    <a:lnTo>
                      <a:pt x="320" y="278"/>
                    </a:lnTo>
                    <a:lnTo>
                      <a:pt x="328" y="270"/>
                    </a:lnTo>
                    <a:lnTo>
                      <a:pt x="334" y="262"/>
                    </a:lnTo>
                    <a:lnTo>
                      <a:pt x="340" y="252"/>
                    </a:lnTo>
                    <a:lnTo>
                      <a:pt x="344" y="242"/>
                    </a:lnTo>
                    <a:lnTo>
                      <a:pt x="344" y="230"/>
                    </a:lnTo>
                    <a:lnTo>
                      <a:pt x="344" y="58"/>
                    </a:lnTo>
                    <a:lnTo>
                      <a:pt x="344" y="58"/>
                    </a:lnTo>
                    <a:lnTo>
                      <a:pt x="344" y="46"/>
                    </a:lnTo>
                    <a:lnTo>
                      <a:pt x="340" y="36"/>
                    </a:lnTo>
                    <a:lnTo>
                      <a:pt x="334" y="26"/>
                    </a:lnTo>
                    <a:lnTo>
                      <a:pt x="328" y="18"/>
                    </a:lnTo>
                    <a:lnTo>
                      <a:pt x="320" y="10"/>
                    </a:lnTo>
                    <a:lnTo>
                      <a:pt x="310" y="6"/>
                    </a:lnTo>
                    <a:lnTo>
                      <a:pt x="300" y="2"/>
                    </a:lnTo>
                    <a:lnTo>
                      <a:pt x="288" y="0"/>
                    </a:lnTo>
                    <a:lnTo>
                      <a:pt x="288" y="0"/>
                    </a:lnTo>
                    <a:close/>
                    <a:moveTo>
                      <a:pt x="126" y="228"/>
                    </a:moveTo>
                    <a:lnTo>
                      <a:pt x="148" y="142"/>
                    </a:lnTo>
                    <a:lnTo>
                      <a:pt x="148" y="142"/>
                    </a:lnTo>
                    <a:lnTo>
                      <a:pt x="144" y="136"/>
                    </a:lnTo>
                    <a:lnTo>
                      <a:pt x="138" y="130"/>
                    </a:lnTo>
                    <a:lnTo>
                      <a:pt x="136" y="122"/>
                    </a:lnTo>
                    <a:lnTo>
                      <a:pt x="134" y="112"/>
                    </a:lnTo>
                    <a:lnTo>
                      <a:pt x="134" y="112"/>
                    </a:lnTo>
                    <a:lnTo>
                      <a:pt x="136" y="106"/>
                    </a:lnTo>
                    <a:lnTo>
                      <a:pt x="138" y="98"/>
                    </a:lnTo>
                    <a:lnTo>
                      <a:pt x="142" y="92"/>
                    </a:lnTo>
                    <a:lnTo>
                      <a:pt x="146" y="88"/>
                    </a:lnTo>
                    <a:lnTo>
                      <a:pt x="152" y="82"/>
                    </a:lnTo>
                    <a:lnTo>
                      <a:pt x="158" y="80"/>
                    </a:lnTo>
                    <a:lnTo>
                      <a:pt x="164" y="78"/>
                    </a:lnTo>
                    <a:lnTo>
                      <a:pt x="172" y="76"/>
                    </a:lnTo>
                    <a:lnTo>
                      <a:pt x="172" y="76"/>
                    </a:lnTo>
                    <a:lnTo>
                      <a:pt x="178" y="78"/>
                    </a:lnTo>
                    <a:lnTo>
                      <a:pt x="186" y="80"/>
                    </a:lnTo>
                    <a:lnTo>
                      <a:pt x="192" y="82"/>
                    </a:lnTo>
                    <a:lnTo>
                      <a:pt x="198" y="88"/>
                    </a:lnTo>
                    <a:lnTo>
                      <a:pt x="202" y="92"/>
                    </a:lnTo>
                    <a:lnTo>
                      <a:pt x="204" y="98"/>
                    </a:lnTo>
                    <a:lnTo>
                      <a:pt x="208" y="106"/>
                    </a:lnTo>
                    <a:lnTo>
                      <a:pt x="208" y="112"/>
                    </a:lnTo>
                    <a:lnTo>
                      <a:pt x="208" y="112"/>
                    </a:lnTo>
                    <a:lnTo>
                      <a:pt x="206" y="120"/>
                    </a:lnTo>
                    <a:lnTo>
                      <a:pt x="204" y="128"/>
                    </a:lnTo>
                    <a:lnTo>
                      <a:pt x="200" y="134"/>
                    </a:lnTo>
                    <a:lnTo>
                      <a:pt x="196" y="140"/>
                    </a:lnTo>
                    <a:lnTo>
                      <a:pt x="220" y="228"/>
                    </a:lnTo>
                    <a:lnTo>
                      <a:pt x="126" y="228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4D4D4D"/>
                  </a:solidFill>
                </a:endParaRPr>
              </a:p>
            </p:txBody>
          </p:sp>
          <p:sp>
            <p:nvSpPr>
              <p:cNvPr id="49" name="Freeform 6"/>
              <p:cNvSpPr>
                <a:spLocks/>
              </p:cNvSpPr>
              <p:nvPr userDrawn="1"/>
            </p:nvSpPr>
            <p:spPr bwMode="auto">
              <a:xfrm>
                <a:off x="7961313" y="101600"/>
                <a:ext cx="260350" cy="88900"/>
              </a:xfrm>
              <a:custGeom>
                <a:avLst/>
                <a:gdLst>
                  <a:gd name="T0" fmla="*/ 20 w 164"/>
                  <a:gd name="T1" fmla="*/ 56 h 56"/>
                  <a:gd name="T2" fmla="*/ 20 w 164"/>
                  <a:gd name="T3" fmla="*/ 56 h 56"/>
                  <a:gd name="T4" fmla="*/ 22 w 164"/>
                  <a:gd name="T5" fmla="*/ 46 h 56"/>
                  <a:gd name="T6" fmla="*/ 26 w 164"/>
                  <a:gd name="T7" fmla="*/ 36 h 56"/>
                  <a:gd name="T8" fmla="*/ 30 w 164"/>
                  <a:gd name="T9" fmla="*/ 30 h 56"/>
                  <a:gd name="T10" fmla="*/ 36 w 164"/>
                  <a:gd name="T11" fmla="*/ 26 h 56"/>
                  <a:gd name="T12" fmla="*/ 42 w 164"/>
                  <a:gd name="T13" fmla="*/ 22 h 56"/>
                  <a:gd name="T14" fmla="*/ 54 w 164"/>
                  <a:gd name="T15" fmla="*/ 20 h 56"/>
                  <a:gd name="T16" fmla="*/ 82 w 164"/>
                  <a:gd name="T17" fmla="*/ 20 h 56"/>
                  <a:gd name="T18" fmla="*/ 82 w 164"/>
                  <a:gd name="T19" fmla="*/ 20 h 56"/>
                  <a:gd name="T20" fmla="*/ 112 w 164"/>
                  <a:gd name="T21" fmla="*/ 20 h 56"/>
                  <a:gd name="T22" fmla="*/ 122 w 164"/>
                  <a:gd name="T23" fmla="*/ 22 h 56"/>
                  <a:gd name="T24" fmla="*/ 130 w 164"/>
                  <a:gd name="T25" fmla="*/ 26 h 56"/>
                  <a:gd name="T26" fmla="*/ 136 w 164"/>
                  <a:gd name="T27" fmla="*/ 30 h 56"/>
                  <a:gd name="T28" fmla="*/ 140 w 164"/>
                  <a:gd name="T29" fmla="*/ 36 h 56"/>
                  <a:gd name="T30" fmla="*/ 142 w 164"/>
                  <a:gd name="T31" fmla="*/ 46 h 56"/>
                  <a:gd name="T32" fmla="*/ 144 w 164"/>
                  <a:gd name="T33" fmla="*/ 56 h 56"/>
                  <a:gd name="T34" fmla="*/ 164 w 164"/>
                  <a:gd name="T35" fmla="*/ 56 h 56"/>
                  <a:gd name="T36" fmla="*/ 164 w 164"/>
                  <a:gd name="T37" fmla="*/ 56 h 56"/>
                  <a:gd name="T38" fmla="*/ 162 w 164"/>
                  <a:gd name="T39" fmla="*/ 38 h 56"/>
                  <a:gd name="T40" fmla="*/ 156 w 164"/>
                  <a:gd name="T41" fmla="*/ 24 h 56"/>
                  <a:gd name="T42" fmla="*/ 148 w 164"/>
                  <a:gd name="T43" fmla="*/ 14 h 56"/>
                  <a:gd name="T44" fmla="*/ 138 w 164"/>
                  <a:gd name="T45" fmla="*/ 6 h 56"/>
                  <a:gd name="T46" fmla="*/ 126 w 164"/>
                  <a:gd name="T47" fmla="*/ 2 h 56"/>
                  <a:gd name="T48" fmla="*/ 112 w 164"/>
                  <a:gd name="T49" fmla="*/ 0 h 56"/>
                  <a:gd name="T50" fmla="*/ 82 w 164"/>
                  <a:gd name="T51" fmla="*/ 0 h 56"/>
                  <a:gd name="T52" fmla="*/ 82 w 164"/>
                  <a:gd name="T53" fmla="*/ 0 h 56"/>
                  <a:gd name="T54" fmla="*/ 52 w 164"/>
                  <a:gd name="T55" fmla="*/ 0 h 56"/>
                  <a:gd name="T56" fmla="*/ 38 w 164"/>
                  <a:gd name="T57" fmla="*/ 2 h 56"/>
                  <a:gd name="T58" fmla="*/ 26 w 164"/>
                  <a:gd name="T59" fmla="*/ 6 h 56"/>
                  <a:gd name="T60" fmla="*/ 16 w 164"/>
                  <a:gd name="T61" fmla="*/ 14 h 56"/>
                  <a:gd name="T62" fmla="*/ 8 w 164"/>
                  <a:gd name="T63" fmla="*/ 24 h 56"/>
                  <a:gd name="T64" fmla="*/ 2 w 164"/>
                  <a:gd name="T65" fmla="*/ 38 h 56"/>
                  <a:gd name="T66" fmla="*/ 0 w 164"/>
                  <a:gd name="T67" fmla="*/ 56 h 56"/>
                  <a:gd name="T68" fmla="*/ 20 w 164"/>
                  <a:gd name="T69" fmla="*/ 5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64" h="56">
                    <a:moveTo>
                      <a:pt x="20" y="56"/>
                    </a:moveTo>
                    <a:lnTo>
                      <a:pt x="20" y="56"/>
                    </a:lnTo>
                    <a:lnTo>
                      <a:pt x="22" y="46"/>
                    </a:lnTo>
                    <a:lnTo>
                      <a:pt x="26" y="36"/>
                    </a:lnTo>
                    <a:lnTo>
                      <a:pt x="30" y="30"/>
                    </a:lnTo>
                    <a:lnTo>
                      <a:pt x="36" y="26"/>
                    </a:lnTo>
                    <a:lnTo>
                      <a:pt x="42" y="22"/>
                    </a:lnTo>
                    <a:lnTo>
                      <a:pt x="54" y="20"/>
                    </a:lnTo>
                    <a:lnTo>
                      <a:pt x="82" y="20"/>
                    </a:lnTo>
                    <a:lnTo>
                      <a:pt x="82" y="20"/>
                    </a:lnTo>
                    <a:lnTo>
                      <a:pt x="112" y="20"/>
                    </a:lnTo>
                    <a:lnTo>
                      <a:pt x="122" y="22"/>
                    </a:lnTo>
                    <a:lnTo>
                      <a:pt x="130" y="26"/>
                    </a:lnTo>
                    <a:lnTo>
                      <a:pt x="136" y="30"/>
                    </a:lnTo>
                    <a:lnTo>
                      <a:pt x="140" y="36"/>
                    </a:lnTo>
                    <a:lnTo>
                      <a:pt x="142" y="46"/>
                    </a:lnTo>
                    <a:lnTo>
                      <a:pt x="144" y="56"/>
                    </a:lnTo>
                    <a:lnTo>
                      <a:pt x="164" y="56"/>
                    </a:lnTo>
                    <a:lnTo>
                      <a:pt x="164" y="56"/>
                    </a:lnTo>
                    <a:lnTo>
                      <a:pt x="162" y="38"/>
                    </a:lnTo>
                    <a:lnTo>
                      <a:pt x="156" y="24"/>
                    </a:lnTo>
                    <a:lnTo>
                      <a:pt x="148" y="14"/>
                    </a:lnTo>
                    <a:lnTo>
                      <a:pt x="138" y="6"/>
                    </a:lnTo>
                    <a:lnTo>
                      <a:pt x="126" y="2"/>
                    </a:lnTo>
                    <a:lnTo>
                      <a:pt x="112" y="0"/>
                    </a:lnTo>
                    <a:lnTo>
                      <a:pt x="82" y="0"/>
                    </a:lnTo>
                    <a:lnTo>
                      <a:pt x="82" y="0"/>
                    </a:lnTo>
                    <a:lnTo>
                      <a:pt x="52" y="0"/>
                    </a:lnTo>
                    <a:lnTo>
                      <a:pt x="38" y="2"/>
                    </a:lnTo>
                    <a:lnTo>
                      <a:pt x="26" y="6"/>
                    </a:lnTo>
                    <a:lnTo>
                      <a:pt x="16" y="14"/>
                    </a:lnTo>
                    <a:lnTo>
                      <a:pt x="8" y="24"/>
                    </a:lnTo>
                    <a:lnTo>
                      <a:pt x="2" y="38"/>
                    </a:lnTo>
                    <a:lnTo>
                      <a:pt x="0" y="56"/>
                    </a:lnTo>
                    <a:lnTo>
                      <a:pt x="20" y="56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4D4D4D"/>
                  </a:solidFill>
                </a:endParaRPr>
              </a:p>
            </p:txBody>
          </p:sp>
        </p:grpSp>
        <p:sp>
          <p:nvSpPr>
            <p:cNvPr id="26" name="TextBox 25"/>
            <p:cNvSpPr txBox="1"/>
            <p:nvPr userDrawn="1"/>
          </p:nvSpPr>
          <p:spPr>
            <a:xfrm rot="16200000">
              <a:off x="8191736" y="232706"/>
              <a:ext cx="563729" cy="17081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510" dirty="0">
                  <a:solidFill>
                    <a:srgbClr val="FFFFFF"/>
                  </a:solidFill>
                </a:rPr>
                <a:t>Strictly</a:t>
              </a:r>
            </a:p>
          </p:txBody>
        </p:sp>
        <p:sp>
          <p:nvSpPr>
            <p:cNvPr id="47" name="TextBox 46"/>
            <p:cNvSpPr txBox="1"/>
            <p:nvPr userDrawn="1"/>
          </p:nvSpPr>
          <p:spPr>
            <a:xfrm>
              <a:off x="8410801" y="506408"/>
              <a:ext cx="851855" cy="18158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580" dirty="0">
                  <a:solidFill>
                    <a:srgbClr val="FFFFFF"/>
                  </a:solidFill>
                </a:rPr>
                <a:t>CONFIDENTIAL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120185280"/>
      </p:ext>
    </p:extLst>
  </p:cSld>
  <p:clrMapOvr>
    <a:masterClrMapping/>
  </p:clrMapOvr>
</p:sldLayout>
</file>

<file path=ppt/slideLayouts/slideLayout14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o-branding cover with photo backgrou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" name="Picture Placeholder 27"/>
          <p:cNvSpPr>
            <a:spLocks noGrp="1"/>
          </p:cNvSpPr>
          <p:nvPr>
            <p:ph type="pic" sz="quarter" idx="11"/>
          </p:nvPr>
        </p:nvSpPr>
        <p:spPr>
          <a:xfrm>
            <a:off x="-14172" y="-1879"/>
            <a:ext cx="11536255" cy="6480000"/>
          </a:xfrm>
          <a:solidFill>
            <a:schemeClr val="bg2"/>
          </a:solidFill>
        </p:spPr>
        <p:txBody>
          <a:bodyPr tIns="792000" anchor="ctr" anchorCtr="0"/>
          <a:lstStyle>
            <a:lvl1pPr marL="0" indent="0" algn="ctr">
              <a:buFontTx/>
              <a:buNone/>
              <a:defRPr sz="1600"/>
            </a:lvl1pPr>
          </a:lstStyle>
          <a:p>
            <a:r>
              <a:rPr lang="en-US" smtClean="0"/>
              <a:t>Click icon to add picture</a:t>
            </a:r>
            <a:endParaRPr lang="en-US" dirty="0"/>
          </a:p>
        </p:txBody>
      </p:sp>
      <p:sp>
        <p:nvSpPr>
          <p:cNvPr id="44" name="ClipArt Placeholder 43"/>
          <p:cNvSpPr>
            <a:spLocks noGrp="1"/>
          </p:cNvSpPr>
          <p:nvPr>
            <p:ph type="clipArt" sz="quarter" idx="15"/>
          </p:nvPr>
        </p:nvSpPr>
        <p:spPr>
          <a:xfrm>
            <a:off x="490872" y="2743516"/>
            <a:ext cx="2728800" cy="12700"/>
          </a:xfrm>
          <a:solidFill>
            <a:schemeClr val="bg1"/>
          </a:solidFill>
        </p:spPr>
        <p:txBody>
          <a:bodyPr lIns="0" tIns="0" rIns="0" bIns="0"/>
          <a:lstStyle>
            <a:lvl1pPr marL="0" indent="0">
              <a:buFontTx/>
              <a:buNone/>
              <a:defRPr sz="100">
                <a:solidFill>
                  <a:schemeClr val="bg1"/>
                </a:solidFill>
              </a:defRPr>
            </a:lvl1pPr>
          </a:lstStyle>
          <a:p>
            <a:r>
              <a:rPr lang="en-US" smtClean="0"/>
              <a:t>Click icon to add clip art</a:t>
            </a:r>
            <a:endParaRPr lang="en-US"/>
          </a:p>
        </p:txBody>
      </p:sp>
      <p:sp>
        <p:nvSpPr>
          <p:cNvPr id="42" name="Text Placeholder 41"/>
          <p:cNvSpPr>
            <a:spLocks noGrp="1"/>
          </p:cNvSpPr>
          <p:nvPr>
            <p:ph type="body" sz="quarter" idx="14"/>
          </p:nvPr>
        </p:nvSpPr>
        <p:spPr>
          <a:xfrm>
            <a:off x="9075465" y="455322"/>
            <a:ext cx="1936800" cy="255600"/>
          </a:xfrm>
          <a:blipFill>
            <a:blip r:embed="rId2"/>
            <a:stretch>
              <a:fillRect/>
            </a:stretch>
          </a:blipFill>
        </p:spPr>
        <p:txBody>
          <a:bodyPr lIns="0" tIns="18000000" rIns="0" bIns="0"/>
          <a:lstStyle>
            <a:lvl1pPr marL="0" indent="0">
              <a:buFontTx/>
              <a:buNone/>
              <a:defRPr sz="100">
                <a:solidFill>
                  <a:schemeClr val="tx1">
                    <a:lumMod val="20000"/>
                    <a:lumOff val="80000"/>
                  </a:schemeClr>
                </a:solidFill>
              </a:defRPr>
            </a:lvl1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304728" y="827819"/>
            <a:ext cx="5192621" cy="1875460"/>
          </a:xfrm>
        </p:spPr>
        <p:txBody>
          <a:bodyPr lIns="0" tIns="0" bIns="0" anchor="b" anchorCtr="0"/>
          <a:lstStyle>
            <a:lvl1pPr>
              <a:defRPr sz="3200">
                <a:solidFill>
                  <a:schemeClr val="bg1"/>
                </a:solidFill>
              </a:defRPr>
            </a:lvl1pPr>
          </a:lstStyle>
          <a:p>
            <a:r>
              <a:rPr lang="en-US" smtClean="0"/>
              <a:t>Click to edit Master title style</a:t>
            </a:r>
            <a:endParaRPr lang="en-GB" dirty="0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GB" dirty="0" smtClean="0"/>
              <a:t>© 2014 Amadeus IT Group SA</a:t>
            </a:r>
            <a:endParaRPr lang="en-GB" dirty="0"/>
          </a:p>
        </p:txBody>
      </p:sp>
      <p:sp>
        <p:nvSpPr>
          <p:cNvPr id="31" name="Subtitle 2"/>
          <p:cNvSpPr>
            <a:spLocks noGrp="1"/>
          </p:cNvSpPr>
          <p:nvPr>
            <p:ph type="subTitle" idx="1" hasCustomPrompt="1"/>
          </p:nvPr>
        </p:nvSpPr>
        <p:spPr>
          <a:xfrm>
            <a:off x="492125" y="2875859"/>
            <a:ext cx="2748426" cy="1480352"/>
          </a:xfrm>
        </p:spPr>
        <p:txBody>
          <a:bodyPr lIns="0" tIns="0" rIns="0" bIns="0">
            <a:noAutofit/>
          </a:bodyPr>
          <a:lstStyle>
            <a:lvl1pPr marL="0" indent="0" algn="r" defTabSz="914400" rtl="0" eaLnBrk="1" latinLnBrk="0" hangingPunct="1">
              <a:spcBef>
                <a:spcPct val="20000"/>
              </a:spcBef>
              <a:buSzPct val="25000"/>
              <a:buFontTx/>
              <a:buNone/>
              <a:defRPr lang="en-GB" sz="1400" kern="1200" dirty="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GB" sz="1400" dirty="0" smtClean="0"/>
              <a:t>Insert your subheading here to support your heading</a:t>
            </a:r>
            <a:endParaRPr lang="en-GB" sz="1400" dirty="0"/>
          </a:p>
        </p:txBody>
      </p:sp>
      <p:sp>
        <p:nvSpPr>
          <p:cNvPr id="27" name="Content Placeholder 4"/>
          <p:cNvSpPr>
            <a:spLocks noGrp="1"/>
          </p:cNvSpPr>
          <p:nvPr>
            <p:ph sz="quarter" idx="16" hasCustomPrompt="1"/>
          </p:nvPr>
        </p:nvSpPr>
        <p:spPr>
          <a:xfrm>
            <a:off x="6409109" y="424421"/>
            <a:ext cx="2160240" cy="268964"/>
          </a:xfrm>
        </p:spPr>
        <p:txBody>
          <a:bodyPr lIns="0" tIns="0" rIns="0" bIns="0"/>
          <a:lstStyle>
            <a:lvl1pPr marL="0" indent="0">
              <a:buFontTx/>
              <a:buNone/>
              <a:defRPr sz="900">
                <a:solidFill>
                  <a:schemeClr val="bg1"/>
                </a:solidFill>
              </a:defRPr>
            </a:lvl1pPr>
          </a:lstStyle>
          <a:p>
            <a:pPr lvl="0"/>
            <a:r>
              <a:rPr lang="en-GB" dirty="0" smtClean="0"/>
              <a:t>Insert Co-branding logo</a:t>
            </a:r>
          </a:p>
        </p:txBody>
      </p:sp>
      <p:sp>
        <p:nvSpPr>
          <p:cNvPr id="5" name="ClipArt Placeholder 4"/>
          <p:cNvSpPr>
            <a:spLocks noGrp="1"/>
          </p:cNvSpPr>
          <p:nvPr>
            <p:ph type="clipArt" sz="quarter" idx="17" hasCustomPrompt="1"/>
          </p:nvPr>
        </p:nvSpPr>
        <p:spPr>
          <a:xfrm>
            <a:off x="8856003" y="399600"/>
            <a:ext cx="12700" cy="277200"/>
          </a:xfrm>
          <a:solidFill>
            <a:schemeClr val="bg1"/>
          </a:solidFill>
        </p:spPr>
        <p:txBody>
          <a:bodyPr lIns="0" tIns="0" rIns="0" bIns="0"/>
          <a:lstStyle>
            <a:lvl1pPr marL="0" indent="0">
              <a:buFontTx/>
              <a:buNone/>
              <a:defRPr sz="100">
                <a:solidFill>
                  <a:schemeClr val="bg1"/>
                </a:solidFill>
              </a:defRPr>
            </a:lvl1pPr>
          </a:lstStyle>
          <a:p>
            <a:r>
              <a:rPr lang="en-US" dirty="0" smtClean="0"/>
              <a:t>a</a:t>
            </a:r>
            <a:endParaRPr lang="en-US" dirty="0"/>
          </a:p>
        </p:txBody>
      </p:sp>
      <p:sp>
        <p:nvSpPr>
          <p:cNvPr id="30" name="Text Placeholder 33"/>
          <p:cNvSpPr>
            <a:spLocks noGrp="1"/>
          </p:cNvSpPr>
          <p:nvPr>
            <p:ph type="body" sz="quarter" idx="13" hasCustomPrompt="1"/>
          </p:nvPr>
        </p:nvSpPr>
        <p:spPr>
          <a:xfrm>
            <a:off x="-14170" y="4680096"/>
            <a:ext cx="2555775" cy="1800079"/>
          </a:xfrm>
          <a:custGeom>
            <a:avLst/>
            <a:gdLst>
              <a:gd name="connsiteX0" fmla="*/ 0 w 2555775"/>
              <a:gd name="connsiteY0" fmla="*/ 0 h 1800079"/>
              <a:gd name="connsiteX1" fmla="*/ 2555775 w 2555775"/>
              <a:gd name="connsiteY1" fmla="*/ 0 h 1800079"/>
              <a:gd name="connsiteX2" fmla="*/ 2555775 w 2555775"/>
              <a:gd name="connsiteY2" fmla="*/ 1800079 h 1800079"/>
              <a:gd name="connsiteX3" fmla="*/ 0 w 2555775"/>
              <a:gd name="connsiteY3" fmla="*/ 1800079 h 1800079"/>
              <a:gd name="connsiteX4" fmla="*/ 0 w 2555775"/>
              <a:gd name="connsiteY4" fmla="*/ 0 h 1800079"/>
              <a:gd name="connsiteX0" fmla="*/ 0 w 2555775"/>
              <a:gd name="connsiteY0" fmla="*/ 3862 h 1803941"/>
              <a:gd name="connsiteX1" fmla="*/ 426191 w 2555775"/>
              <a:gd name="connsiteY1" fmla="*/ 0 h 1803941"/>
              <a:gd name="connsiteX2" fmla="*/ 2555775 w 2555775"/>
              <a:gd name="connsiteY2" fmla="*/ 3862 h 1803941"/>
              <a:gd name="connsiteX3" fmla="*/ 2555775 w 2555775"/>
              <a:gd name="connsiteY3" fmla="*/ 1803941 h 1803941"/>
              <a:gd name="connsiteX4" fmla="*/ 0 w 2555775"/>
              <a:gd name="connsiteY4" fmla="*/ 1803941 h 1803941"/>
              <a:gd name="connsiteX5" fmla="*/ 0 w 2555775"/>
              <a:gd name="connsiteY5" fmla="*/ 3862 h 1803941"/>
              <a:gd name="connsiteX0" fmla="*/ 0 w 2555775"/>
              <a:gd name="connsiteY0" fmla="*/ 0 h 1800079"/>
              <a:gd name="connsiteX1" fmla="*/ 354422 w 2555775"/>
              <a:gd name="connsiteY1" fmla="*/ 275243 h 1800079"/>
              <a:gd name="connsiteX2" fmla="*/ 2555775 w 2555775"/>
              <a:gd name="connsiteY2" fmla="*/ 0 h 1800079"/>
              <a:gd name="connsiteX3" fmla="*/ 2555775 w 2555775"/>
              <a:gd name="connsiteY3" fmla="*/ 1800079 h 1800079"/>
              <a:gd name="connsiteX4" fmla="*/ 0 w 2555775"/>
              <a:gd name="connsiteY4" fmla="*/ 1800079 h 1800079"/>
              <a:gd name="connsiteX5" fmla="*/ 0 w 2555775"/>
              <a:gd name="connsiteY5" fmla="*/ 0 h 1800079"/>
              <a:gd name="connsiteX0" fmla="*/ 0 w 2555775"/>
              <a:gd name="connsiteY0" fmla="*/ 0 h 1800079"/>
              <a:gd name="connsiteX1" fmla="*/ 354422 w 2555775"/>
              <a:gd name="connsiteY1" fmla="*/ 275243 h 1800079"/>
              <a:gd name="connsiteX2" fmla="*/ 2555775 w 2555775"/>
              <a:gd name="connsiteY2" fmla="*/ 0 h 1800079"/>
              <a:gd name="connsiteX3" fmla="*/ 2555775 w 2555775"/>
              <a:gd name="connsiteY3" fmla="*/ 1800079 h 1800079"/>
              <a:gd name="connsiteX4" fmla="*/ 0 w 2555775"/>
              <a:gd name="connsiteY4" fmla="*/ 1800079 h 1800079"/>
              <a:gd name="connsiteX5" fmla="*/ 0 w 2555775"/>
              <a:gd name="connsiteY5" fmla="*/ 0 h 1800079"/>
              <a:gd name="connsiteX0" fmla="*/ 0 w 2555775"/>
              <a:gd name="connsiteY0" fmla="*/ 0 h 1800079"/>
              <a:gd name="connsiteX1" fmla="*/ 354422 w 2555775"/>
              <a:gd name="connsiteY1" fmla="*/ 275243 h 1800079"/>
              <a:gd name="connsiteX2" fmla="*/ 2555775 w 2555775"/>
              <a:gd name="connsiteY2" fmla="*/ 0 h 1800079"/>
              <a:gd name="connsiteX3" fmla="*/ 2555775 w 2555775"/>
              <a:gd name="connsiteY3" fmla="*/ 1800079 h 1800079"/>
              <a:gd name="connsiteX4" fmla="*/ 0 w 2555775"/>
              <a:gd name="connsiteY4" fmla="*/ 1800079 h 1800079"/>
              <a:gd name="connsiteX5" fmla="*/ 0 w 2555775"/>
              <a:gd name="connsiteY5" fmla="*/ 0 h 1800079"/>
              <a:gd name="connsiteX0" fmla="*/ 0 w 2555775"/>
              <a:gd name="connsiteY0" fmla="*/ 0 h 1800079"/>
              <a:gd name="connsiteX1" fmla="*/ 354422 w 2555775"/>
              <a:gd name="connsiteY1" fmla="*/ 275243 h 1800079"/>
              <a:gd name="connsiteX2" fmla="*/ 2555775 w 2555775"/>
              <a:gd name="connsiteY2" fmla="*/ 0 h 1800079"/>
              <a:gd name="connsiteX3" fmla="*/ 2555775 w 2555775"/>
              <a:gd name="connsiteY3" fmla="*/ 1800079 h 1800079"/>
              <a:gd name="connsiteX4" fmla="*/ 0 w 2555775"/>
              <a:gd name="connsiteY4" fmla="*/ 1800079 h 1800079"/>
              <a:gd name="connsiteX5" fmla="*/ 0 w 2555775"/>
              <a:gd name="connsiteY5" fmla="*/ 0 h 1800079"/>
              <a:gd name="connsiteX0" fmla="*/ 0 w 2555775"/>
              <a:gd name="connsiteY0" fmla="*/ 0 h 1800079"/>
              <a:gd name="connsiteX1" fmla="*/ 354422 w 2555775"/>
              <a:gd name="connsiteY1" fmla="*/ 275243 h 1800079"/>
              <a:gd name="connsiteX2" fmla="*/ 2555775 w 2555775"/>
              <a:gd name="connsiteY2" fmla="*/ 0 h 1800079"/>
              <a:gd name="connsiteX3" fmla="*/ 2555775 w 2555775"/>
              <a:gd name="connsiteY3" fmla="*/ 1800079 h 1800079"/>
              <a:gd name="connsiteX4" fmla="*/ 0 w 2555775"/>
              <a:gd name="connsiteY4" fmla="*/ 1800079 h 1800079"/>
              <a:gd name="connsiteX5" fmla="*/ 0 w 2555775"/>
              <a:gd name="connsiteY5" fmla="*/ 0 h 1800079"/>
              <a:gd name="connsiteX0" fmla="*/ 0 w 2555775"/>
              <a:gd name="connsiteY0" fmla="*/ 0 h 1800079"/>
              <a:gd name="connsiteX1" fmla="*/ 354422 w 2555775"/>
              <a:gd name="connsiteY1" fmla="*/ 275243 h 1800079"/>
              <a:gd name="connsiteX2" fmla="*/ 2555775 w 2555775"/>
              <a:gd name="connsiteY2" fmla="*/ 0 h 1800079"/>
              <a:gd name="connsiteX3" fmla="*/ 2555775 w 2555775"/>
              <a:gd name="connsiteY3" fmla="*/ 1800079 h 1800079"/>
              <a:gd name="connsiteX4" fmla="*/ 0 w 2555775"/>
              <a:gd name="connsiteY4" fmla="*/ 1800079 h 1800079"/>
              <a:gd name="connsiteX5" fmla="*/ 0 w 2555775"/>
              <a:gd name="connsiteY5" fmla="*/ 0 h 1800079"/>
              <a:gd name="connsiteX0" fmla="*/ 0 w 2555775"/>
              <a:gd name="connsiteY0" fmla="*/ 0 h 1800079"/>
              <a:gd name="connsiteX1" fmla="*/ 354422 w 2555775"/>
              <a:gd name="connsiteY1" fmla="*/ 275243 h 1800079"/>
              <a:gd name="connsiteX2" fmla="*/ 2555775 w 2555775"/>
              <a:gd name="connsiteY2" fmla="*/ 0 h 1800079"/>
              <a:gd name="connsiteX3" fmla="*/ 2555775 w 2555775"/>
              <a:gd name="connsiteY3" fmla="*/ 1800079 h 1800079"/>
              <a:gd name="connsiteX4" fmla="*/ 0 w 2555775"/>
              <a:gd name="connsiteY4" fmla="*/ 1800079 h 1800079"/>
              <a:gd name="connsiteX5" fmla="*/ 0 w 2555775"/>
              <a:gd name="connsiteY5" fmla="*/ 0 h 1800079"/>
              <a:gd name="connsiteX0" fmla="*/ 0 w 2555775"/>
              <a:gd name="connsiteY0" fmla="*/ 0 h 1800079"/>
              <a:gd name="connsiteX1" fmla="*/ 354422 w 2555775"/>
              <a:gd name="connsiteY1" fmla="*/ 275243 h 1800079"/>
              <a:gd name="connsiteX2" fmla="*/ 2555775 w 2555775"/>
              <a:gd name="connsiteY2" fmla="*/ 0 h 1800079"/>
              <a:gd name="connsiteX3" fmla="*/ 2555775 w 2555775"/>
              <a:gd name="connsiteY3" fmla="*/ 1800079 h 1800079"/>
              <a:gd name="connsiteX4" fmla="*/ 0 w 2555775"/>
              <a:gd name="connsiteY4" fmla="*/ 1800079 h 1800079"/>
              <a:gd name="connsiteX5" fmla="*/ 0 w 2555775"/>
              <a:gd name="connsiteY5" fmla="*/ 0 h 1800079"/>
              <a:gd name="connsiteX0" fmla="*/ 0 w 2555775"/>
              <a:gd name="connsiteY0" fmla="*/ 0 h 1800079"/>
              <a:gd name="connsiteX1" fmla="*/ 354422 w 2555775"/>
              <a:gd name="connsiteY1" fmla="*/ 275243 h 1800079"/>
              <a:gd name="connsiteX2" fmla="*/ 2555775 w 2555775"/>
              <a:gd name="connsiteY2" fmla="*/ 0 h 1800079"/>
              <a:gd name="connsiteX3" fmla="*/ 2555775 w 2555775"/>
              <a:gd name="connsiteY3" fmla="*/ 1800079 h 1800079"/>
              <a:gd name="connsiteX4" fmla="*/ 0 w 2555775"/>
              <a:gd name="connsiteY4" fmla="*/ 1800079 h 1800079"/>
              <a:gd name="connsiteX5" fmla="*/ 0 w 2555775"/>
              <a:gd name="connsiteY5" fmla="*/ 0 h 1800079"/>
              <a:gd name="connsiteX0" fmla="*/ 0 w 2555775"/>
              <a:gd name="connsiteY0" fmla="*/ 80263 h 1880342"/>
              <a:gd name="connsiteX1" fmla="*/ 354422 w 2555775"/>
              <a:gd name="connsiteY1" fmla="*/ 355506 h 1880342"/>
              <a:gd name="connsiteX2" fmla="*/ 1004779 w 2555775"/>
              <a:gd name="connsiteY2" fmla="*/ 318181 h 1880342"/>
              <a:gd name="connsiteX3" fmla="*/ 2555775 w 2555775"/>
              <a:gd name="connsiteY3" fmla="*/ 80263 h 1880342"/>
              <a:gd name="connsiteX4" fmla="*/ 2555775 w 2555775"/>
              <a:gd name="connsiteY4" fmla="*/ 1880342 h 1880342"/>
              <a:gd name="connsiteX5" fmla="*/ 0 w 2555775"/>
              <a:gd name="connsiteY5" fmla="*/ 1880342 h 1880342"/>
              <a:gd name="connsiteX6" fmla="*/ 0 w 2555775"/>
              <a:gd name="connsiteY6" fmla="*/ 80263 h 1880342"/>
              <a:gd name="connsiteX0" fmla="*/ 0 w 2555775"/>
              <a:gd name="connsiteY0" fmla="*/ 71741 h 1871820"/>
              <a:gd name="connsiteX1" fmla="*/ 354422 w 2555775"/>
              <a:gd name="connsiteY1" fmla="*/ 346984 h 1871820"/>
              <a:gd name="connsiteX2" fmla="*/ 1052404 w 2555775"/>
              <a:gd name="connsiteY2" fmla="*/ 385859 h 1871820"/>
              <a:gd name="connsiteX3" fmla="*/ 2555775 w 2555775"/>
              <a:gd name="connsiteY3" fmla="*/ 71741 h 1871820"/>
              <a:gd name="connsiteX4" fmla="*/ 2555775 w 2555775"/>
              <a:gd name="connsiteY4" fmla="*/ 1871820 h 1871820"/>
              <a:gd name="connsiteX5" fmla="*/ 0 w 2555775"/>
              <a:gd name="connsiteY5" fmla="*/ 1871820 h 1871820"/>
              <a:gd name="connsiteX6" fmla="*/ 0 w 2555775"/>
              <a:gd name="connsiteY6" fmla="*/ 71741 h 1871820"/>
              <a:gd name="connsiteX0" fmla="*/ 0 w 2555775"/>
              <a:gd name="connsiteY0" fmla="*/ 71741 h 1871820"/>
              <a:gd name="connsiteX1" fmla="*/ 354422 w 2555775"/>
              <a:gd name="connsiteY1" fmla="*/ 346984 h 1871820"/>
              <a:gd name="connsiteX2" fmla="*/ 1052404 w 2555775"/>
              <a:gd name="connsiteY2" fmla="*/ 385859 h 1871820"/>
              <a:gd name="connsiteX3" fmla="*/ 2555775 w 2555775"/>
              <a:gd name="connsiteY3" fmla="*/ 71741 h 1871820"/>
              <a:gd name="connsiteX4" fmla="*/ 2555775 w 2555775"/>
              <a:gd name="connsiteY4" fmla="*/ 1871820 h 1871820"/>
              <a:gd name="connsiteX5" fmla="*/ 0 w 2555775"/>
              <a:gd name="connsiteY5" fmla="*/ 1871820 h 1871820"/>
              <a:gd name="connsiteX6" fmla="*/ 0 w 2555775"/>
              <a:gd name="connsiteY6" fmla="*/ 71741 h 1871820"/>
              <a:gd name="connsiteX0" fmla="*/ 0 w 2555775"/>
              <a:gd name="connsiteY0" fmla="*/ 71741 h 1871820"/>
              <a:gd name="connsiteX1" fmla="*/ 354422 w 2555775"/>
              <a:gd name="connsiteY1" fmla="*/ 346984 h 1871820"/>
              <a:gd name="connsiteX2" fmla="*/ 1052404 w 2555775"/>
              <a:gd name="connsiteY2" fmla="*/ 385859 h 1871820"/>
              <a:gd name="connsiteX3" fmla="*/ 2555775 w 2555775"/>
              <a:gd name="connsiteY3" fmla="*/ 71741 h 1871820"/>
              <a:gd name="connsiteX4" fmla="*/ 2555775 w 2555775"/>
              <a:gd name="connsiteY4" fmla="*/ 1871820 h 1871820"/>
              <a:gd name="connsiteX5" fmla="*/ 0 w 2555775"/>
              <a:gd name="connsiteY5" fmla="*/ 1871820 h 1871820"/>
              <a:gd name="connsiteX6" fmla="*/ 0 w 2555775"/>
              <a:gd name="connsiteY6" fmla="*/ 71741 h 1871820"/>
              <a:gd name="connsiteX0" fmla="*/ 0 w 2555775"/>
              <a:gd name="connsiteY0" fmla="*/ 71033 h 1871112"/>
              <a:gd name="connsiteX1" fmla="*/ 354422 w 2555775"/>
              <a:gd name="connsiteY1" fmla="*/ 346276 h 1871112"/>
              <a:gd name="connsiteX2" fmla="*/ 1050023 w 2555775"/>
              <a:gd name="connsiteY2" fmla="*/ 392294 h 1871112"/>
              <a:gd name="connsiteX3" fmla="*/ 2555775 w 2555775"/>
              <a:gd name="connsiteY3" fmla="*/ 71033 h 1871112"/>
              <a:gd name="connsiteX4" fmla="*/ 2555775 w 2555775"/>
              <a:gd name="connsiteY4" fmla="*/ 1871112 h 1871112"/>
              <a:gd name="connsiteX5" fmla="*/ 0 w 2555775"/>
              <a:gd name="connsiteY5" fmla="*/ 1871112 h 1871112"/>
              <a:gd name="connsiteX6" fmla="*/ 0 w 2555775"/>
              <a:gd name="connsiteY6" fmla="*/ 71033 h 1871112"/>
              <a:gd name="connsiteX0" fmla="*/ 0 w 2555775"/>
              <a:gd name="connsiteY0" fmla="*/ 71033 h 1871112"/>
              <a:gd name="connsiteX1" fmla="*/ 354422 w 2555775"/>
              <a:gd name="connsiteY1" fmla="*/ 346276 h 1871112"/>
              <a:gd name="connsiteX2" fmla="*/ 1050023 w 2555775"/>
              <a:gd name="connsiteY2" fmla="*/ 392294 h 1871112"/>
              <a:gd name="connsiteX3" fmla="*/ 2555775 w 2555775"/>
              <a:gd name="connsiteY3" fmla="*/ 71033 h 1871112"/>
              <a:gd name="connsiteX4" fmla="*/ 2555775 w 2555775"/>
              <a:gd name="connsiteY4" fmla="*/ 1871112 h 1871112"/>
              <a:gd name="connsiteX5" fmla="*/ 0 w 2555775"/>
              <a:gd name="connsiteY5" fmla="*/ 1871112 h 1871112"/>
              <a:gd name="connsiteX6" fmla="*/ 0 w 2555775"/>
              <a:gd name="connsiteY6" fmla="*/ 71033 h 1871112"/>
              <a:gd name="connsiteX0" fmla="*/ 0 w 2555775"/>
              <a:gd name="connsiteY0" fmla="*/ 71033 h 1871112"/>
              <a:gd name="connsiteX1" fmla="*/ 354422 w 2555775"/>
              <a:gd name="connsiteY1" fmla="*/ 346276 h 1871112"/>
              <a:gd name="connsiteX2" fmla="*/ 1050023 w 2555775"/>
              <a:gd name="connsiteY2" fmla="*/ 392294 h 1871112"/>
              <a:gd name="connsiteX3" fmla="*/ 2555775 w 2555775"/>
              <a:gd name="connsiteY3" fmla="*/ 71033 h 1871112"/>
              <a:gd name="connsiteX4" fmla="*/ 2555775 w 2555775"/>
              <a:gd name="connsiteY4" fmla="*/ 1871112 h 1871112"/>
              <a:gd name="connsiteX5" fmla="*/ 0 w 2555775"/>
              <a:gd name="connsiteY5" fmla="*/ 1871112 h 1871112"/>
              <a:gd name="connsiteX6" fmla="*/ 0 w 2555775"/>
              <a:gd name="connsiteY6" fmla="*/ 71033 h 1871112"/>
              <a:gd name="connsiteX0" fmla="*/ 0 w 2555775"/>
              <a:gd name="connsiteY0" fmla="*/ 71033 h 1871112"/>
              <a:gd name="connsiteX1" fmla="*/ 354422 w 2555775"/>
              <a:gd name="connsiteY1" fmla="*/ 346276 h 1871112"/>
              <a:gd name="connsiteX2" fmla="*/ 1050023 w 2555775"/>
              <a:gd name="connsiteY2" fmla="*/ 392294 h 1871112"/>
              <a:gd name="connsiteX3" fmla="*/ 2555775 w 2555775"/>
              <a:gd name="connsiteY3" fmla="*/ 71033 h 1871112"/>
              <a:gd name="connsiteX4" fmla="*/ 2555775 w 2555775"/>
              <a:gd name="connsiteY4" fmla="*/ 1871112 h 1871112"/>
              <a:gd name="connsiteX5" fmla="*/ 0 w 2555775"/>
              <a:gd name="connsiteY5" fmla="*/ 1871112 h 1871112"/>
              <a:gd name="connsiteX6" fmla="*/ 0 w 2555775"/>
              <a:gd name="connsiteY6" fmla="*/ 71033 h 1871112"/>
              <a:gd name="connsiteX0" fmla="*/ 0 w 2555775"/>
              <a:gd name="connsiteY0" fmla="*/ 132609 h 1932688"/>
              <a:gd name="connsiteX1" fmla="*/ 354422 w 2555775"/>
              <a:gd name="connsiteY1" fmla="*/ 407852 h 1932688"/>
              <a:gd name="connsiteX2" fmla="*/ 1050023 w 2555775"/>
              <a:gd name="connsiteY2" fmla="*/ 453870 h 1932688"/>
              <a:gd name="connsiteX3" fmla="*/ 1862029 w 2555775"/>
              <a:gd name="connsiteY3" fmla="*/ 170502 h 1932688"/>
              <a:gd name="connsiteX4" fmla="*/ 2555775 w 2555775"/>
              <a:gd name="connsiteY4" fmla="*/ 132609 h 1932688"/>
              <a:gd name="connsiteX5" fmla="*/ 2555775 w 2555775"/>
              <a:gd name="connsiteY5" fmla="*/ 1932688 h 1932688"/>
              <a:gd name="connsiteX6" fmla="*/ 0 w 2555775"/>
              <a:gd name="connsiteY6" fmla="*/ 1932688 h 1932688"/>
              <a:gd name="connsiteX7" fmla="*/ 0 w 2555775"/>
              <a:gd name="connsiteY7" fmla="*/ 132609 h 1932688"/>
              <a:gd name="connsiteX0" fmla="*/ 0 w 2555775"/>
              <a:gd name="connsiteY0" fmla="*/ 88359 h 1888438"/>
              <a:gd name="connsiteX1" fmla="*/ 354422 w 2555775"/>
              <a:gd name="connsiteY1" fmla="*/ 363602 h 1888438"/>
              <a:gd name="connsiteX2" fmla="*/ 1050023 w 2555775"/>
              <a:gd name="connsiteY2" fmla="*/ 409620 h 1888438"/>
              <a:gd name="connsiteX3" fmla="*/ 1519129 w 2555775"/>
              <a:gd name="connsiteY3" fmla="*/ 376283 h 1888438"/>
              <a:gd name="connsiteX4" fmla="*/ 2555775 w 2555775"/>
              <a:gd name="connsiteY4" fmla="*/ 88359 h 1888438"/>
              <a:gd name="connsiteX5" fmla="*/ 2555775 w 2555775"/>
              <a:gd name="connsiteY5" fmla="*/ 1888438 h 1888438"/>
              <a:gd name="connsiteX6" fmla="*/ 0 w 2555775"/>
              <a:gd name="connsiteY6" fmla="*/ 1888438 h 1888438"/>
              <a:gd name="connsiteX7" fmla="*/ 0 w 2555775"/>
              <a:gd name="connsiteY7" fmla="*/ 88359 h 1888438"/>
              <a:gd name="connsiteX0" fmla="*/ 0 w 2555775"/>
              <a:gd name="connsiteY0" fmla="*/ 88359 h 1888438"/>
              <a:gd name="connsiteX1" fmla="*/ 354422 w 2555775"/>
              <a:gd name="connsiteY1" fmla="*/ 363602 h 1888438"/>
              <a:gd name="connsiteX2" fmla="*/ 1050023 w 2555775"/>
              <a:gd name="connsiteY2" fmla="*/ 409620 h 1888438"/>
              <a:gd name="connsiteX3" fmla="*/ 1519129 w 2555775"/>
              <a:gd name="connsiteY3" fmla="*/ 376283 h 1888438"/>
              <a:gd name="connsiteX4" fmla="*/ 2555775 w 2555775"/>
              <a:gd name="connsiteY4" fmla="*/ 88359 h 1888438"/>
              <a:gd name="connsiteX5" fmla="*/ 2555775 w 2555775"/>
              <a:gd name="connsiteY5" fmla="*/ 1888438 h 1888438"/>
              <a:gd name="connsiteX6" fmla="*/ 0 w 2555775"/>
              <a:gd name="connsiteY6" fmla="*/ 1888438 h 1888438"/>
              <a:gd name="connsiteX7" fmla="*/ 0 w 2555775"/>
              <a:gd name="connsiteY7" fmla="*/ 88359 h 1888438"/>
              <a:gd name="connsiteX0" fmla="*/ 0 w 2555775"/>
              <a:gd name="connsiteY0" fmla="*/ 88359 h 1888438"/>
              <a:gd name="connsiteX1" fmla="*/ 354422 w 2555775"/>
              <a:gd name="connsiteY1" fmla="*/ 363602 h 1888438"/>
              <a:gd name="connsiteX2" fmla="*/ 1050023 w 2555775"/>
              <a:gd name="connsiteY2" fmla="*/ 409620 h 1888438"/>
              <a:gd name="connsiteX3" fmla="*/ 1519129 w 2555775"/>
              <a:gd name="connsiteY3" fmla="*/ 376283 h 1888438"/>
              <a:gd name="connsiteX4" fmla="*/ 2555775 w 2555775"/>
              <a:gd name="connsiteY4" fmla="*/ 88359 h 1888438"/>
              <a:gd name="connsiteX5" fmla="*/ 2555775 w 2555775"/>
              <a:gd name="connsiteY5" fmla="*/ 1888438 h 1888438"/>
              <a:gd name="connsiteX6" fmla="*/ 0 w 2555775"/>
              <a:gd name="connsiteY6" fmla="*/ 1888438 h 1888438"/>
              <a:gd name="connsiteX7" fmla="*/ 0 w 2555775"/>
              <a:gd name="connsiteY7" fmla="*/ 88359 h 1888438"/>
              <a:gd name="connsiteX0" fmla="*/ 0 w 2555775"/>
              <a:gd name="connsiteY0" fmla="*/ 88359 h 1888438"/>
              <a:gd name="connsiteX1" fmla="*/ 354422 w 2555775"/>
              <a:gd name="connsiteY1" fmla="*/ 363602 h 1888438"/>
              <a:gd name="connsiteX2" fmla="*/ 1050023 w 2555775"/>
              <a:gd name="connsiteY2" fmla="*/ 409620 h 1888438"/>
              <a:gd name="connsiteX3" fmla="*/ 1519129 w 2555775"/>
              <a:gd name="connsiteY3" fmla="*/ 376283 h 1888438"/>
              <a:gd name="connsiteX4" fmla="*/ 2555775 w 2555775"/>
              <a:gd name="connsiteY4" fmla="*/ 88359 h 1888438"/>
              <a:gd name="connsiteX5" fmla="*/ 2555775 w 2555775"/>
              <a:gd name="connsiteY5" fmla="*/ 1888438 h 1888438"/>
              <a:gd name="connsiteX6" fmla="*/ 0 w 2555775"/>
              <a:gd name="connsiteY6" fmla="*/ 1888438 h 1888438"/>
              <a:gd name="connsiteX7" fmla="*/ 0 w 2555775"/>
              <a:gd name="connsiteY7" fmla="*/ 88359 h 1888438"/>
              <a:gd name="connsiteX0" fmla="*/ 0 w 2555775"/>
              <a:gd name="connsiteY0" fmla="*/ 0 h 1800079"/>
              <a:gd name="connsiteX1" fmla="*/ 354422 w 2555775"/>
              <a:gd name="connsiteY1" fmla="*/ 275243 h 1800079"/>
              <a:gd name="connsiteX2" fmla="*/ 1050023 w 2555775"/>
              <a:gd name="connsiteY2" fmla="*/ 321261 h 1800079"/>
              <a:gd name="connsiteX3" fmla="*/ 1519129 w 2555775"/>
              <a:gd name="connsiteY3" fmla="*/ 287924 h 1800079"/>
              <a:gd name="connsiteX4" fmla="*/ 2555775 w 2555775"/>
              <a:gd name="connsiteY4" fmla="*/ 1164432 h 1800079"/>
              <a:gd name="connsiteX5" fmla="*/ 2555775 w 2555775"/>
              <a:gd name="connsiteY5" fmla="*/ 1800079 h 1800079"/>
              <a:gd name="connsiteX6" fmla="*/ 0 w 2555775"/>
              <a:gd name="connsiteY6" fmla="*/ 1800079 h 1800079"/>
              <a:gd name="connsiteX7" fmla="*/ 0 w 2555775"/>
              <a:gd name="connsiteY7" fmla="*/ 0 h 1800079"/>
              <a:gd name="connsiteX0" fmla="*/ 0 w 2555775"/>
              <a:gd name="connsiteY0" fmla="*/ 0 h 1800079"/>
              <a:gd name="connsiteX1" fmla="*/ 354422 w 2555775"/>
              <a:gd name="connsiteY1" fmla="*/ 275243 h 1800079"/>
              <a:gd name="connsiteX2" fmla="*/ 1050023 w 2555775"/>
              <a:gd name="connsiteY2" fmla="*/ 321261 h 1800079"/>
              <a:gd name="connsiteX3" fmla="*/ 1519129 w 2555775"/>
              <a:gd name="connsiteY3" fmla="*/ 287924 h 1800079"/>
              <a:gd name="connsiteX4" fmla="*/ 2085867 w 2555775"/>
              <a:gd name="connsiteY4" fmla="*/ 597486 h 1800079"/>
              <a:gd name="connsiteX5" fmla="*/ 2555775 w 2555775"/>
              <a:gd name="connsiteY5" fmla="*/ 1164432 h 1800079"/>
              <a:gd name="connsiteX6" fmla="*/ 2555775 w 2555775"/>
              <a:gd name="connsiteY6" fmla="*/ 1800079 h 1800079"/>
              <a:gd name="connsiteX7" fmla="*/ 0 w 2555775"/>
              <a:gd name="connsiteY7" fmla="*/ 1800079 h 1800079"/>
              <a:gd name="connsiteX8" fmla="*/ 0 w 2555775"/>
              <a:gd name="connsiteY8" fmla="*/ 0 h 1800079"/>
              <a:gd name="connsiteX0" fmla="*/ 0 w 2555775"/>
              <a:gd name="connsiteY0" fmla="*/ 0 h 1800079"/>
              <a:gd name="connsiteX1" fmla="*/ 354422 w 2555775"/>
              <a:gd name="connsiteY1" fmla="*/ 275243 h 1800079"/>
              <a:gd name="connsiteX2" fmla="*/ 1050023 w 2555775"/>
              <a:gd name="connsiteY2" fmla="*/ 321261 h 1800079"/>
              <a:gd name="connsiteX3" fmla="*/ 1519129 w 2555775"/>
              <a:gd name="connsiteY3" fmla="*/ 287924 h 1800079"/>
              <a:gd name="connsiteX4" fmla="*/ 2221598 w 2555775"/>
              <a:gd name="connsiteY4" fmla="*/ 471279 h 1800079"/>
              <a:gd name="connsiteX5" fmla="*/ 2555775 w 2555775"/>
              <a:gd name="connsiteY5" fmla="*/ 1164432 h 1800079"/>
              <a:gd name="connsiteX6" fmla="*/ 2555775 w 2555775"/>
              <a:gd name="connsiteY6" fmla="*/ 1800079 h 1800079"/>
              <a:gd name="connsiteX7" fmla="*/ 0 w 2555775"/>
              <a:gd name="connsiteY7" fmla="*/ 1800079 h 1800079"/>
              <a:gd name="connsiteX8" fmla="*/ 0 w 2555775"/>
              <a:gd name="connsiteY8" fmla="*/ 0 h 1800079"/>
              <a:gd name="connsiteX0" fmla="*/ 0 w 2555775"/>
              <a:gd name="connsiteY0" fmla="*/ 0 h 1800079"/>
              <a:gd name="connsiteX1" fmla="*/ 354422 w 2555775"/>
              <a:gd name="connsiteY1" fmla="*/ 275243 h 1800079"/>
              <a:gd name="connsiteX2" fmla="*/ 1050023 w 2555775"/>
              <a:gd name="connsiteY2" fmla="*/ 321261 h 1800079"/>
              <a:gd name="connsiteX3" fmla="*/ 1519129 w 2555775"/>
              <a:gd name="connsiteY3" fmla="*/ 287924 h 1800079"/>
              <a:gd name="connsiteX4" fmla="*/ 2221598 w 2555775"/>
              <a:gd name="connsiteY4" fmla="*/ 471279 h 1800079"/>
              <a:gd name="connsiteX5" fmla="*/ 2555775 w 2555775"/>
              <a:gd name="connsiteY5" fmla="*/ 1164432 h 1800079"/>
              <a:gd name="connsiteX6" fmla="*/ 2555775 w 2555775"/>
              <a:gd name="connsiteY6" fmla="*/ 1800079 h 1800079"/>
              <a:gd name="connsiteX7" fmla="*/ 0 w 2555775"/>
              <a:gd name="connsiteY7" fmla="*/ 1800079 h 1800079"/>
              <a:gd name="connsiteX8" fmla="*/ 0 w 2555775"/>
              <a:gd name="connsiteY8" fmla="*/ 0 h 1800079"/>
              <a:gd name="connsiteX0" fmla="*/ 0 w 2555807"/>
              <a:gd name="connsiteY0" fmla="*/ 0 h 1800079"/>
              <a:gd name="connsiteX1" fmla="*/ 354422 w 2555807"/>
              <a:gd name="connsiteY1" fmla="*/ 275243 h 1800079"/>
              <a:gd name="connsiteX2" fmla="*/ 1050023 w 2555807"/>
              <a:gd name="connsiteY2" fmla="*/ 321261 h 1800079"/>
              <a:gd name="connsiteX3" fmla="*/ 1519129 w 2555807"/>
              <a:gd name="connsiteY3" fmla="*/ 287924 h 1800079"/>
              <a:gd name="connsiteX4" fmla="*/ 2221598 w 2555807"/>
              <a:gd name="connsiteY4" fmla="*/ 471279 h 1800079"/>
              <a:gd name="connsiteX5" fmla="*/ 2555775 w 2555807"/>
              <a:gd name="connsiteY5" fmla="*/ 1164432 h 1800079"/>
              <a:gd name="connsiteX6" fmla="*/ 2555775 w 2555807"/>
              <a:gd name="connsiteY6" fmla="*/ 1800079 h 1800079"/>
              <a:gd name="connsiteX7" fmla="*/ 0 w 2555807"/>
              <a:gd name="connsiteY7" fmla="*/ 1800079 h 1800079"/>
              <a:gd name="connsiteX8" fmla="*/ 0 w 2555807"/>
              <a:gd name="connsiteY8" fmla="*/ 0 h 1800079"/>
              <a:gd name="connsiteX0" fmla="*/ 0 w 2555775"/>
              <a:gd name="connsiteY0" fmla="*/ 0 h 1800079"/>
              <a:gd name="connsiteX1" fmla="*/ 354422 w 2555775"/>
              <a:gd name="connsiteY1" fmla="*/ 275243 h 1800079"/>
              <a:gd name="connsiteX2" fmla="*/ 1050023 w 2555775"/>
              <a:gd name="connsiteY2" fmla="*/ 321261 h 1800079"/>
              <a:gd name="connsiteX3" fmla="*/ 1519129 w 2555775"/>
              <a:gd name="connsiteY3" fmla="*/ 287924 h 1800079"/>
              <a:gd name="connsiteX4" fmla="*/ 2221598 w 2555775"/>
              <a:gd name="connsiteY4" fmla="*/ 471279 h 1800079"/>
              <a:gd name="connsiteX5" fmla="*/ 2553393 w 2555775"/>
              <a:gd name="connsiteY5" fmla="*/ 1216819 h 1800079"/>
              <a:gd name="connsiteX6" fmla="*/ 2555775 w 2555775"/>
              <a:gd name="connsiteY6" fmla="*/ 1800079 h 1800079"/>
              <a:gd name="connsiteX7" fmla="*/ 0 w 2555775"/>
              <a:gd name="connsiteY7" fmla="*/ 1800079 h 1800079"/>
              <a:gd name="connsiteX8" fmla="*/ 0 w 2555775"/>
              <a:gd name="connsiteY8" fmla="*/ 0 h 1800079"/>
              <a:gd name="connsiteX0" fmla="*/ 0 w 2555775"/>
              <a:gd name="connsiteY0" fmla="*/ 0 h 1800079"/>
              <a:gd name="connsiteX1" fmla="*/ 354422 w 2555775"/>
              <a:gd name="connsiteY1" fmla="*/ 275243 h 1800079"/>
              <a:gd name="connsiteX2" fmla="*/ 1050023 w 2555775"/>
              <a:gd name="connsiteY2" fmla="*/ 321261 h 1800079"/>
              <a:gd name="connsiteX3" fmla="*/ 1519129 w 2555775"/>
              <a:gd name="connsiteY3" fmla="*/ 287924 h 1800079"/>
              <a:gd name="connsiteX4" fmla="*/ 2221598 w 2555775"/>
              <a:gd name="connsiteY4" fmla="*/ 471279 h 1800079"/>
              <a:gd name="connsiteX5" fmla="*/ 2553393 w 2555775"/>
              <a:gd name="connsiteY5" fmla="*/ 1216819 h 1800079"/>
              <a:gd name="connsiteX6" fmla="*/ 2555775 w 2555775"/>
              <a:gd name="connsiteY6" fmla="*/ 1800079 h 1800079"/>
              <a:gd name="connsiteX7" fmla="*/ 0 w 2555775"/>
              <a:gd name="connsiteY7" fmla="*/ 1800079 h 1800079"/>
              <a:gd name="connsiteX8" fmla="*/ 0 w 2555775"/>
              <a:gd name="connsiteY8" fmla="*/ 0 h 1800079"/>
              <a:gd name="connsiteX0" fmla="*/ 0 w 2555775"/>
              <a:gd name="connsiteY0" fmla="*/ 0 h 1800079"/>
              <a:gd name="connsiteX1" fmla="*/ 354422 w 2555775"/>
              <a:gd name="connsiteY1" fmla="*/ 275243 h 1800079"/>
              <a:gd name="connsiteX2" fmla="*/ 1050023 w 2555775"/>
              <a:gd name="connsiteY2" fmla="*/ 321261 h 1800079"/>
              <a:gd name="connsiteX3" fmla="*/ 1519129 w 2555775"/>
              <a:gd name="connsiteY3" fmla="*/ 287924 h 1800079"/>
              <a:gd name="connsiteX4" fmla="*/ 2221598 w 2555775"/>
              <a:gd name="connsiteY4" fmla="*/ 471279 h 1800079"/>
              <a:gd name="connsiteX5" fmla="*/ 2553393 w 2555775"/>
              <a:gd name="connsiteY5" fmla="*/ 1216819 h 1800079"/>
              <a:gd name="connsiteX6" fmla="*/ 2555775 w 2555775"/>
              <a:gd name="connsiteY6" fmla="*/ 1800079 h 1800079"/>
              <a:gd name="connsiteX7" fmla="*/ 0 w 2555775"/>
              <a:gd name="connsiteY7" fmla="*/ 1800079 h 1800079"/>
              <a:gd name="connsiteX8" fmla="*/ 0 w 2555775"/>
              <a:gd name="connsiteY8" fmla="*/ 0 h 1800079"/>
              <a:gd name="connsiteX0" fmla="*/ 0 w 2555775"/>
              <a:gd name="connsiteY0" fmla="*/ 0 h 1800079"/>
              <a:gd name="connsiteX1" fmla="*/ 354422 w 2555775"/>
              <a:gd name="connsiteY1" fmla="*/ 275243 h 1800079"/>
              <a:gd name="connsiteX2" fmla="*/ 1050023 w 2555775"/>
              <a:gd name="connsiteY2" fmla="*/ 321261 h 1800079"/>
              <a:gd name="connsiteX3" fmla="*/ 1519129 w 2555775"/>
              <a:gd name="connsiteY3" fmla="*/ 287924 h 1800079"/>
              <a:gd name="connsiteX4" fmla="*/ 2221598 w 2555775"/>
              <a:gd name="connsiteY4" fmla="*/ 471279 h 1800079"/>
              <a:gd name="connsiteX5" fmla="*/ 2553393 w 2555775"/>
              <a:gd name="connsiteY5" fmla="*/ 1216819 h 1800079"/>
              <a:gd name="connsiteX6" fmla="*/ 2555775 w 2555775"/>
              <a:gd name="connsiteY6" fmla="*/ 1800079 h 1800079"/>
              <a:gd name="connsiteX7" fmla="*/ 0 w 2555775"/>
              <a:gd name="connsiteY7" fmla="*/ 1800079 h 1800079"/>
              <a:gd name="connsiteX8" fmla="*/ 0 w 2555775"/>
              <a:gd name="connsiteY8" fmla="*/ 0 h 1800079"/>
              <a:gd name="connsiteX0" fmla="*/ 0 w 2555775"/>
              <a:gd name="connsiteY0" fmla="*/ 0 h 1800079"/>
              <a:gd name="connsiteX1" fmla="*/ 354422 w 2555775"/>
              <a:gd name="connsiteY1" fmla="*/ 275243 h 1800079"/>
              <a:gd name="connsiteX2" fmla="*/ 1050023 w 2555775"/>
              <a:gd name="connsiteY2" fmla="*/ 321261 h 1800079"/>
              <a:gd name="connsiteX3" fmla="*/ 1519129 w 2555775"/>
              <a:gd name="connsiteY3" fmla="*/ 287924 h 1800079"/>
              <a:gd name="connsiteX4" fmla="*/ 2221598 w 2555775"/>
              <a:gd name="connsiteY4" fmla="*/ 471279 h 1800079"/>
              <a:gd name="connsiteX5" fmla="*/ 2553393 w 2555775"/>
              <a:gd name="connsiteY5" fmla="*/ 1216819 h 1800079"/>
              <a:gd name="connsiteX6" fmla="*/ 2555775 w 2555775"/>
              <a:gd name="connsiteY6" fmla="*/ 1800079 h 1800079"/>
              <a:gd name="connsiteX7" fmla="*/ 0 w 2555775"/>
              <a:gd name="connsiteY7" fmla="*/ 1800079 h 1800079"/>
              <a:gd name="connsiteX8" fmla="*/ 0 w 2555775"/>
              <a:gd name="connsiteY8" fmla="*/ 0 h 1800079"/>
              <a:gd name="connsiteX0" fmla="*/ 0 w 2555775"/>
              <a:gd name="connsiteY0" fmla="*/ 0 h 1800079"/>
              <a:gd name="connsiteX1" fmla="*/ 354422 w 2555775"/>
              <a:gd name="connsiteY1" fmla="*/ 275243 h 1800079"/>
              <a:gd name="connsiteX2" fmla="*/ 1050023 w 2555775"/>
              <a:gd name="connsiteY2" fmla="*/ 321261 h 1800079"/>
              <a:gd name="connsiteX3" fmla="*/ 1519129 w 2555775"/>
              <a:gd name="connsiteY3" fmla="*/ 287924 h 1800079"/>
              <a:gd name="connsiteX4" fmla="*/ 2226360 w 2555775"/>
              <a:gd name="connsiteY4" fmla="*/ 473660 h 1800079"/>
              <a:gd name="connsiteX5" fmla="*/ 2553393 w 2555775"/>
              <a:gd name="connsiteY5" fmla="*/ 1216819 h 1800079"/>
              <a:gd name="connsiteX6" fmla="*/ 2555775 w 2555775"/>
              <a:gd name="connsiteY6" fmla="*/ 1800079 h 1800079"/>
              <a:gd name="connsiteX7" fmla="*/ 0 w 2555775"/>
              <a:gd name="connsiteY7" fmla="*/ 1800079 h 1800079"/>
              <a:gd name="connsiteX8" fmla="*/ 0 w 2555775"/>
              <a:gd name="connsiteY8" fmla="*/ 0 h 1800079"/>
              <a:gd name="connsiteX0" fmla="*/ 0 w 2555775"/>
              <a:gd name="connsiteY0" fmla="*/ 0 h 1800079"/>
              <a:gd name="connsiteX1" fmla="*/ 354422 w 2555775"/>
              <a:gd name="connsiteY1" fmla="*/ 275243 h 1800079"/>
              <a:gd name="connsiteX2" fmla="*/ 1050023 w 2555775"/>
              <a:gd name="connsiteY2" fmla="*/ 321261 h 1800079"/>
              <a:gd name="connsiteX3" fmla="*/ 1519129 w 2555775"/>
              <a:gd name="connsiteY3" fmla="*/ 287924 h 1800079"/>
              <a:gd name="connsiteX4" fmla="*/ 2226360 w 2555775"/>
              <a:gd name="connsiteY4" fmla="*/ 473660 h 1800079"/>
              <a:gd name="connsiteX5" fmla="*/ 2553393 w 2555775"/>
              <a:gd name="connsiteY5" fmla="*/ 1216819 h 1800079"/>
              <a:gd name="connsiteX6" fmla="*/ 2555775 w 2555775"/>
              <a:gd name="connsiteY6" fmla="*/ 1800079 h 1800079"/>
              <a:gd name="connsiteX7" fmla="*/ 0 w 2555775"/>
              <a:gd name="connsiteY7" fmla="*/ 1800079 h 1800079"/>
              <a:gd name="connsiteX8" fmla="*/ 0 w 2555775"/>
              <a:gd name="connsiteY8" fmla="*/ 0 h 1800079"/>
              <a:gd name="connsiteX0" fmla="*/ 0 w 2555775"/>
              <a:gd name="connsiteY0" fmla="*/ 0 h 1800079"/>
              <a:gd name="connsiteX1" fmla="*/ 354422 w 2555775"/>
              <a:gd name="connsiteY1" fmla="*/ 275243 h 1800079"/>
              <a:gd name="connsiteX2" fmla="*/ 1050023 w 2555775"/>
              <a:gd name="connsiteY2" fmla="*/ 321261 h 1800079"/>
              <a:gd name="connsiteX3" fmla="*/ 1519129 w 2555775"/>
              <a:gd name="connsiteY3" fmla="*/ 287924 h 1800079"/>
              <a:gd name="connsiteX4" fmla="*/ 2226360 w 2555775"/>
              <a:gd name="connsiteY4" fmla="*/ 473660 h 1800079"/>
              <a:gd name="connsiteX5" fmla="*/ 2553393 w 2555775"/>
              <a:gd name="connsiteY5" fmla="*/ 1216819 h 1800079"/>
              <a:gd name="connsiteX6" fmla="*/ 2555775 w 2555775"/>
              <a:gd name="connsiteY6" fmla="*/ 1800079 h 1800079"/>
              <a:gd name="connsiteX7" fmla="*/ 0 w 2555775"/>
              <a:gd name="connsiteY7" fmla="*/ 1800079 h 1800079"/>
              <a:gd name="connsiteX8" fmla="*/ 0 w 2555775"/>
              <a:gd name="connsiteY8" fmla="*/ 0 h 1800079"/>
              <a:gd name="connsiteX0" fmla="*/ 0 w 2555775"/>
              <a:gd name="connsiteY0" fmla="*/ 0 h 1800079"/>
              <a:gd name="connsiteX1" fmla="*/ 354422 w 2555775"/>
              <a:gd name="connsiteY1" fmla="*/ 275243 h 1800079"/>
              <a:gd name="connsiteX2" fmla="*/ 1050023 w 2555775"/>
              <a:gd name="connsiteY2" fmla="*/ 321261 h 1800079"/>
              <a:gd name="connsiteX3" fmla="*/ 1519129 w 2555775"/>
              <a:gd name="connsiteY3" fmla="*/ 287924 h 1800079"/>
              <a:gd name="connsiteX4" fmla="*/ 2226360 w 2555775"/>
              <a:gd name="connsiteY4" fmla="*/ 473660 h 1800079"/>
              <a:gd name="connsiteX5" fmla="*/ 2553393 w 2555775"/>
              <a:gd name="connsiteY5" fmla="*/ 1216819 h 1800079"/>
              <a:gd name="connsiteX6" fmla="*/ 2555775 w 2555775"/>
              <a:gd name="connsiteY6" fmla="*/ 1800079 h 1800079"/>
              <a:gd name="connsiteX7" fmla="*/ 0 w 2555775"/>
              <a:gd name="connsiteY7" fmla="*/ 1800079 h 1800079"/>
              <a:gd name="connsiteX8" fmla="*/ 0 w 2555775"/>
              <a:gd name="connsiteY8" fmla="*/ 0 h 1800079"/>
              <a:gd name="connsiteX0" fmla="*/ 0 w 2555775"/>
              <a:gd name="connsiteY0" fmla="*/ 0 h 1800079"/>
              <a:gd name="connsiteX1" fmla="*/ 354422 w 2555775"/>
              <a:gd name="connsiteY1" fmla="*/ 275243 h 1800079"/>
              <a:gd name="connsiteX2" fmla="*/ 1050023 w 2555775"/>
              <a:gd name="connsiteY2" fmla="*/ 321261 h 1800079"/>
              <a:gd name="connsiteX3" fmla="*/ 1519129 w 2555775"/>
              <a:gd name="connsiteY3" fmla="*/ 287924 h 1800079"/>
              <a:gd name="connsiteX4" fmla="*/ 2226360 w 2555775"/>
              <a:gd name="connsiteY4" fmla="*/ 473660 h 1800079"/>
              <a:gd name="connsiteX5" fmla="*/ 2553393 w 2555775"/>
              <a:gd name="connsiteY5" fmla="*/ 1216819 h 1800079"/>
              <a:gd name="connsiteX6" fmla="*/ 2555775 w 2555775"/>
              <a:gd name="connsiteY6" fmla="*/ 1800079 h 1800079"/>
              <a:gd name="connsiteX7" fmla="*/ 0 w 2555775"/>
              <a:gd name="connsiteY7" fmla="*/ 1800079 h 1800079"/>
              <a:gd name="connsiteX8" fmla="*/ 0 w 2555775"/>
              <a:gd name="connsiteY8" fmla="*/ 0 h 18000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555775" h="1800079">
                <a:moveTo>
                  <a:pt x="0" y="0"/>
                </a:moveTo>
                <a:cubicBezTo>
                  <a:pt x="61600" y="121264"/>
                  <a:pt x="146792" y="213454"/>
                  <a:pt x="354422" y="275243"/>
                </a:cubicBezTo>
                <a:cubicBezTo>
                  <a:pt x="545698" y="324421"/>
                  <a:pt x="709325" y="348084"/>
                  <a:pt x="1050023" y="321261"/>
                </a:cubicBezTo>
                <a:cubicBezTo>
                  <a:pt x="1298910" y="295991"/>
                  <a:pt x="1451526" y="286699"/>
                  <a:pt x="1519129" y="287924"/>
                </a:cubicBezTo>
                <a:cubicBezTo>
                  <a:pt x="1691770" y="288717"/>
                  <a:pt x="1977386" y="294238"/>
                  <a:pt x="2226360" y="473660"/>
                </a:cubicBezTo>
                <a:cubicBezTo>
                  <a:pt x="2556296" y="707851"/>
                  <a:pt x="2553656" y="1104493"/>
                  <a:pt x="2553393" y="1216819"/>
                </a:cubicBezTo>
                <a:lnTo>
                  <a:pt x="2555775" y="1800079"/>
                </a:lnTo>
                <a:lnTo>
                  <a:pt x="0" y="1800079"/>
                </a:lnTo>
                <a:lnTo>
                  <a:pt x="0" y="0"/>
                </a:lnTo>
                <a:close/>
              </a:path>
            </a:pathLst>
          </a:custGeom>
          <a:solidFill>
            <a:schemeClr val="accent1"/>
          </a:solidFill>
        </p:spPr>
        <p:txBody>
          <a:bodyPr lIns="486000" tIns="756000" rIns="306000" bIns="162000" anchor="t" anchorCtr="0">
            <a:noAutofit/>
          </a:bodyPr>
          <a:lstStyle>
            <a:lvl1pPr marL="0" indent="0" algn="l" defTabSz="914400" rtl="0" eaLnBrk="1" latinLnBrk="0" hangingPunct="1">
              <a:spcBef>
                <a:spcPct val="20000"/>
              </a:spcBef>
              <a:buSzPct val="25000"/>
              <a:buFontTx/>
              <a:buNone/>
              <a:defRPr lang="en-GB" sz="100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defRPr>
            </a:lvl1pPr>
          </a:lstStyle>
          <a:p>
            <a:r>
              <a:rPr lang="en-GB" dirty="0" smtClean="0"/>
              <a:t>Insert Author, department, date, place</a:t>
            </a:r>
            <a:endParaRPr lang="en-GB" dirty="0"/>
          </a:p>
        </p:txBody>
      </p:sp>
      <p:sp>
        <p:nvSpPr>
          <p:cNvPr id="33" name="Text Box 12"/>
          <p:cNvSpPr txBox="1">
            <a:spLocks noChangeArrowheads="1"/>
          </p:cNvSpPr>
          <p:nvPr userDrawn="1"/>
        </p:nvSpPr>
        <p:spPr bwMode="auto">
          <a:xfrm>
            <a:off x="11604198" y="413445"/>
            <a:ext cx="1681163" cy="110799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tabLst>
                <a:tab pos="165100" algn="l"/>
              </a:tabLst>
              <a:defRPr/>
            </a:pPr>
            <a:r>
              <a:rPr lang="en-GB" sz="900" b="1" noProof="1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Insert Co-branding logo</a:t>
            </a:r>
            <a:r>
              <a:rPr lang="en-GB" sz="900" noProof="1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/>
            </a:r>
            <a:br>
              <a:rPr lang="en-GB" sz="900" noProof="1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</a:br>
            <a:r>
              <a:rPr lang="en-GB" sz="900" b="1" noProof="1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1. </a:t>
            </a:r>
            <a:r>
              <a:rPr lang="en-GB" sz="900" noProof="1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Click on placeholder</a:t>
            </a:r>
            <a:br>
              <a:rPr lang="en-GB" sz="900" noProof="1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</a:br>
            <a:r>
              <a:rPr lang="en-GB" sz="900" b="1" noProof="1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2. </a:t>
            </a:r>
            <a:r>
              <a:rPr lang="en-GB" sz="900" noProof="1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Click ’Insert’ </a:t>
            </a:r>
            <a:br>
              <a:rPr lang="en-GB" sz="900" noProof="1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</a:br>
            <a:r>
              <a:rPr lang="en-GB" sz="900" b="1" noProof="1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3. </a:t>
            </a:r>
            <a:r>
              <a:rPr lang="en-GB" sz="900" noProof="1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Click ‘Picture’</a:t>
            </a:r>
            <a:br>
              <a:rPr lang="en-GB" sz="900" noProof="1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</a:br>
            <a:r>
              <a:rPr lang="en-GB" sz="900" b="1" noProof="1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4. </a:t>
            </a:r>
            <a:r>
              <a:rPr lang="en-GB" sz="900" noProof="1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Locate the co-branding </a:t>
            </a:r>
            <a:br>
              <a:rPr lang="en-GB" sz="900" noProof="1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</a:br>
            <a:r>
              <a:rPr lang="en-GB" sz="900" noProof="1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	logo, click Insert</a:t>
            </a:r>
            <a:br>
              <a:rPr lang="en-GB" sz="900" noProof="1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</a:br>
            <a:r>
              <a:rPr lang="en-GB" sz="900" b="1" noProof="1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5. </a:t>
            </a:r>
            <a:r>
              <a:rPr lang="en-GB" sz="900" noProof="1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Align with bottom line </a:t>
            </a:r>
            <a:br>
              <a:rPr lang="en-GB" sz="900" noProof="1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</a:br>
            <a:r>
              <a:rPr lang="en-GB" sz="900" noProof="1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	of amadeus-logo</a:t>
            </a:r>
          </a:p>
        </p:txBody>
      </p:sp>
      <p:grpSp>
        <p:nvGrpSpPr>
          <p:cNvPr id="49" name="Group 48"/>
          <p:cNvGrpSpPr/>
          <p:nvPr userDrawn="1"/>
        </p:nvGrpSpPr>
        <p:grpSpPr>
          <a:xfrm>
            <a:off x="25128" y="36252"/>
            <a:ext cx="874461" cy="651751"/>
            <a:chOff x="8388192" y="36245"/>
            <a:chExt cx="874464" cy="651751"/>
          </a:xfrm>
        </p:grpSpPr>
        <p:grpSp>
          <p:nvGrpSpPr>
            <p:cNvPr id="50" name="Group 49"/>
            <p:cNvGrpSpPr/>
            <p:nvPr userDrawn="1"/>
          </p:nvGrpSpPr>
          <p:grpSpPr>
            <a:xfrm>
              <a:off x="8545513" y="36245"/>
              <a:ext cx="489905" cy="495602"/>
              <a:chOff x="7818438" y="101600"/>
              <a:chExt cx="546100" cy="552450"/>
            </a:xfrm>
          </p:grpSpPr>
          <p:sp>
            <p:nvSpPr>
              <p:cNvPr id="53" name="Freeform 5"/>
              <p:cNvSpPr>
                <a:spLocks noEditPoints="1"/>
              </p:cNvSpPr>
              <p:nvPr userDrawn="1"/>
            </p:nvSpPr>
            <p:spPr bwMode="auto">
              <a:xfrm>
                <a:off x="7818438" y="200025"/>
                <a:ext cx="546100" cy="454025"/>
              </a:xfrm>
              <a:custGeom>
                <a:avLst/>
                <a:gdLst>
                  <a:gd name="T0" fmla="*/ 56 w 344"/>
                  <a:gd name="T1" fmla="*/ 0 h 286"/>
                  <a:gd name="T2" fmla="*/ 44 w 344"/>
                  <a:gd name="T3" fmla="*/ 2 h 286"/>
                  <a:gd name="T4" fmla="*/ 24 w 344"/>
                  <a:gd name="T5" fmla="*/ 10 h 286"/>
                  <a:gd name="T6" fmla="*/ 10 w 344"/>
                  <a:gd name="T7" fmla="*/ 26 h 286"/>
                  <a:gd name="T8" fmla="*/ 2 w 344"/>
                  <a:gd name="T9" fmla="*/ 46 h 286"/>
                  <a:gd name="T10" fmla="*/ 0 w 344"/>
                  <a:gd name="T11" fmla="*/ 230 h 286"/>
                  <a:gd name="T12" fmla="*/ 2 w 344"/>
                  <a:gd name="T13" fmla="*/ 242 h 286"/>
                  <a:gd name="T14" fmla="*/ 10 w 344"/>
                  <a:gd name="T15" fmla="*/ 262 h 286"/>
                  <a:gd name="T16" fmla="*/ 24 w 344"/>
                  <a:gd name="T17" fmla="*/ 278 h 286"/>
                  <a:gd name="T18" fmla="*/ 44 w 344"/>
                  <a:gd name="T19" fmla="*/ 286 h 286"/>
                  <a:gd name="T20" fmla="*/ 288 w 344"/>
                  <a:gd name="T21" fmla="*/ 286 h 286"/>
                  <a:gd name="T22" fmla="*/ 300 w 344"/>
                  <a:gd name="T23" fmla="*/ 286 h 286"/>
                  <a:gd name="T24" fmla="*/ 320 w 344"/>
                  <a:gd name="T25" fmla="*/ 278 h 286"/>
                  <a:gd name="T26" fmla="*/ 334 w 344"/>
                  <a:gd name="T27" fmla="*/ 262 h 286"/>
                  <a:gd name="T28" fmla="*/ 344 w 344"/>
                  <a:gd name="T29" fmla="*/ 242 h 286"/>
                  <a:gd name="T30" fmla="*/ 344 w 344"/>
                  <a:gd name="T31" fmla="*/ 58 h 286"/>
                  <a:gd name="T32" fmla="*/ 344 w 344"/>
                  <a:gd name="T33" fmla="*/ 46 h 286"/>
                  <a:gd name="T34" fmla="*/ 334 w 344"/>
                  <a:gd name="T35" fmla="*/ 26 h 286"/>
                  <a:gd name="T36" fmla="*/ 320 w 344"/>
                  <a:gd name="T37" fmla="*/ 10 h 286"/>
                  <a:gd name="T38" fmla="*/ 300 w 344"/>
                  <a:gd name="T39" fmla="*/ 2 h 286"/>
                  <a:gd name="T40" fmla="*/ 288 w 344"/>
                  <a:gd name="T41" fmla="*/ 0 h 286"/>
                  <a:gd name="T42" fmla="*/ 148 w 344"/>
                  <a:gd name="T43" fmla="*/ 142 h 286"/>
                  <a:gd name="T44" fmla="*/ 144 w 344"/>
                  <a:gd name="T45" fmla="*/ 136 h 286"/>
                  <a:gd name="T46" fmla="*/ 136 w 344"/>
                  <a:gd name="T47" fmla="*/ 122 h 286"/>
                  <a:gd name="T48" fmla="*/ 134 w 344"/>
                  <a:gd name="T49" fmla="*/ 112 h 286"/>
                  <a:gd name="T50" fmla="*/ 138 w 344"/>
                  <a:gd name="T51" fmla="*/ 98 h 286"/>
                  <a:gd name="T52" fmla="*/ 146 w 344"/>
                  <a:gd name="T53" fmla="*/ 88 h 286"/>
                  <a:gd name="T54" fmla="*/ 158 w 344"/>
                  <a:gd name="T55" fmla="*/ 80 h 286"/>
                  <a:gd name="T56" fmla="*/ 172 w 344"/>
                  <a:gd name="T57" fmla="*/ 76 h 286"/>
                  <a:gd name="T58" fmla="*/ 178 w 344"/>
                  <a:gd name="T59" fmla="*/ 78 h 286"/>
                  <a:gd name="T60" fmla="*/ 192 w 344"/>
                  <a:gd name="T61" fmla="*/ 82 h 286"/>
                  <a:gd name="T62" fmla="*/ 202 w 344"/>
                  <a:gd name="T63" fmla="*/ 92 h 286"/>
                  <a:gd name="T64" fmla="*/ 208 w 344"/>
                  <a:gd name="T65" fmla="*/ 106 h 286"/>
                  <a:gd name="T66" fmla="*/ 208 w 344"/>
                  <a:gd name="T67" fmla="*/ 112 h 286"/>
                  <a:gd name="T68" fmla="*/ 204 w 344"/>
                  <a:gd name="T69" fmla="*/ 128 h 286"/>
                  <a:gd name="T70" fmla="*/ 196 w 344"/>
                  <a:gd name="T71" fmla="*/ 140 h 286"/>
                  <a:gd name="T72" fmla="*/ 126 w 344"/>
                  <a:gd name="T73" fmla="*/ 228 h 2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44" h="286">
                    <a:moveTo>
                      <a:pt x="288" y="0"/>
                    </a:moveTo>
                    <a:lnTo>
                      <a:pt x="56" y="0"/>
                    </a:lnTo>
                    <a:lnTo>
                      <a:pt x="56" y="0"/>
                    </a:lnTo>
                    <a:lnTo>
                      <a:pt x="44" y="2"/>
                    </a:lnTo>
                    <a:lnTo>
                      <a:pt x="34" y="6"/>
                    </a:lnTo>
                    <a:lnTo>
                      <a:pt x="24" y="10"/>
                    </a:lnTo>
                    <a:lnTo>
                      <a:pt x="16" y="18"/>
                    </a:lnTo>
                    <a:lnTo>
                      <a:pt x="10" y="26"/>
                    </a:lnTo>
                    <a:lnTo>
                      <a:pt x="4" y="36"/>
                    </a:lnTo>
                    <a:lnTo>
                      <a:pt x="2" y="46"/>
                    </a:lnTo>
                    <a:lnTo>
                      <a:pt x="0" y="58"/>
                    </a:lnTo>
                    <a:lnTo>
                      <a:pt x="0" y="230"/>
                    </a:lnTo>
                    <a:lnTo>
                      <a:pt x="0" y="230"/>
                    </a:lnTo>
                    <a:lnTo>
                      <a:pt x="2" y="242"/>
                    </a:lnTo>
                    <a:lnTo>
                      <a:pt x="4" y="252"/>
                    </a:lnTo>
                    <a:lnTo>
                      <a:pt x="10" y="262"/>
                    </a:lnTo>
                    <a:lnTo>
                      <a:pt x="16" y="270"/>
                    </a:lnTo>
                    <a:lnTo>
                      <a:pt x="24" y="278"/>
                    </a:lnTo>
                    <a:lnTo>
                      <a:pt x="34" y="282"/>
                    </a:lnTo>
                    <a:lnTo>
                      <a:pt x="44" y="286"/>
                    </a:lnTo>
                    <a:lnTo>
                      <a:pt x="56" y="286"/>
                    </a:lnTo>
                    <a:lnTo>
                      <a:pt x="288" y="286"/>
                    </a:lnTo>
                    <a:lnTo>
                      <a:pt x="288" y="286"/>
                    </a:lnTo>
                    <a:lnTo>
                      <a:pt x="300" y="286"/>
                    </a:lnTo>
                    <a:lnTo>
                      <a:pt x="310" y="282"/>
                    </a:lnTo>
                    <a:lnTo>
                      <a:pt x="320" y="278"/>
                    </a:lnTo>
                    <a:lnTo>
                      <a:pt x="328" y="270"/>
                    </a:lnTo>
                    <a:lnTo>
                      <a:pt x="334" y="262"/>
                    </a:lnTo>
                    <a:lnTo>
                      <a:pt x="340" y="252"/>
                    </a:lnTo>
                    <a:lnTo>
                      <a:pt x="344" y="242"/>
                    </a:lnTo>
                    <a:lnTo>
                      <a:pt x="344" y="230"/>
                    </a:lnTo>
                    <a:lnTo>
                      <a:pt x="344" y="58"/>
                    </a:lnTo>
                    <a:lnTo>
                      <a:pt x="344" y="58"/>
                    </a:lnTo>
                    <a:lnTo>
                      <a:pt x="344" y="46"/>
                    </a:lnTo>
                    <a:lnTo>
                      <a:pt x="340" y="36"/>
                    </a:lnTo>
                    <a:lnTo>
                      <a:pt x="334" y="26"/>
                    </a:lnTo>
                    <a:lnTo>
                      <a:pt x="328" y="18"/>
                    </a:lnTo>
                    <a:lnTo>
                      <a:pt x="320" y="10"/>
                    </a:lnTo>
                    <a:lnTo>
                      <a:pt x="310" y="6"/>
                    </a:lnTo>
                    <a:lnTo>
                      <a:pt x="300" y="2"/>
                    </a:lnTo>
                    <a:lnTo>
                      <a:pt x="288" y="0"/>
                    </a:lnTo>
                    <a:lnTo>
                      <a:pt x="288" y="0"/>
                    </a:lnTo>
                    <a:close/>
                    <a:moveTo>
                      <a:pt x="126" y="228"/>
                    </a:moveTo>
                    <a:lnTo>
                      <a:pt x="148" y="142"/>
                    </a:lnTo>
                    <a:lnTo>
                      <a:pt x="148" y="142"/>
                    </a:lnTo>
                    <a:lnTo>
                      <a:pt x="144" y="136"/>
                    </a:lnTo>
                    <a:lnTo>
                      <a:pt x="138" y="130"/>
                    </a:lnTo>
                    <a:lnTo>
                      <a:pt x="136" y="122"/>
                    </a:lnTo>
                    <a:lnTo>
                      <a:pt x="134" y="112"/>
                    </a:lnTo>
                    <a:lnTo>
                      <a:pt x="134" y="112"/>
                    </a:lnTo>
                    <a:lnTo>
                      <a:pt x="136" y="106"/>
                    </a:lnTo>
                    <a:lnTo>
                      <a:pt x="138" y="98"/>
                    </a:lnTo>
                    <a:lnTo>
                      <a:pt x="142" y="92"/>
                    </a:lnTo>
                    <a:lnTo>
                      <a:pt x="146" y="88"/>
                    </a:lnTo>
                    <a:lnTo>
                      <a:pt x="152" y="82"/>
                    </a:lnTo>
                    <a:lnTo>
                      <a:pt x="158" y="80"/>
                    </a:lnTo>
                    <a:lnTo>
                      <a:pt x="164" y="78"/>
                    </a:lnTo>
                    <a:lnTo>
                      <a:pt x="172" y="76"/>
                    </a:lnTo>
                    <a:lnTo>
                      <a:pt x="172" y="76"/>
                    </a:lnTo>
                    <a:lnTo>
                      <a:pt x="178" y="78"/>
                    </a:lnTo>
                    <a:lnTo>
                      <a:pt x="186" y="80"/>
                    </a:lnTo>
                    <a:lnTo>
                      <a:pt x="192" y="82"/>
                    </a:lnTo>
                    <a:lnTo>
                      <a:pt x="198" y="88"/>
                    </a:lnTo>
                    <a:lnTo>
                      <a:pt x="202" y="92"/>
                    </a:lnTo>
                    <a:lnTo>
                      <a:pt x="204" y="98"/>
                    </a:lnTo>
                    <a:lnTo>
                      <a:pt x="208" y="106"/>
                    </a:lnTo>
                    <a:lnTo>
                      <a:pt x="208" y="112"/>
                    </a:lnTo>
                    <a:lnTo>
                      <a:pt x="208" y="112"/>
                    </a:lnTo>
                    <a:lnTo>
                      <a:pt x="206" y="120"/>
                    </a:lnTo>
                    <a:lnTo>
                      <a:pt x="204" y="128"/>
                    </a:lnTo>
                    <a:lnTo>
                      <a:pt x="200" y="134"/>
                    </a:lnTo>
                    <a:lnTo>
                      <a:pt x="196" y="140"/>
                    </a:lnTo>
                    <a:lnTo>
                      <a:pt x="220" y="228"/>
                    </a:lnTo>
                    <a:lnTo>
                      <a:pt x="126" y="228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4D4D4D"/>
                  </a:solidFill>
                </a:endParaRPr>
              </a:p>
            </p:txBody>
          </p:sp>
          <p:sp>
            <p:nvSpPr>
              <p:cNvPr id="54" name="Freeform 6"/>
              <p:cNvSpPr>
                <a:spLocks/>
              </p:cNvSpPr>
              <p:nvPr userDrawn="1"/>
            </p:nvSpPr>
            <p:spPr bwMode="auto">
              <a:xfrm>
                <a:off x="7961313" y="101600"/>
                <a:ext cx="260350" cy="88900"/>
              </a:xfrm>
              <a:custGeom>
                <a:avLst/>
                <a:gdLst>
                  <a:gd name="T0" fmla="*/ 20 w 164"/>
                  <a:gd name="T1" fmla="*/ 56 h 56"/>
                  <a:gd name="T2" fmla="*/ 20 w 164"/>
                  <a:gd name="T3" fmla="*/ 56 h 56"/>
                  <a:gd name="T4" fmla="*/ 22 w 164"/>
                  <a:gd name="T5" fmla="*/ 46 h 56"/>
                  <a:gd name="T6" fmla="*/ 26 w 164"/>
                  <a:gd name="T7" fmla="*/ 36 h 56"/>
                  <a:gd name="T8" fmla="*/ 30 w 164"/>
                  <a:gd name="T9" fmla="*/ 30 h 56"/>
                  <a:gd name="T10" fmla="*/ 36 w 164"/>
                  <a:gd name="T11" fmla="*/ 26 h 56"/>
                  <a:gd name="T12" fmla="*/ 42 w 164"/>
                  <a:gd name="T13" fmla="*/ 22 h 56"/>
                  <a:gd name="T14" fmla="*/ 54 w 164"/>
                  <a:gd name="T15" fmla="*/ 20 h 56"/>
                  <a:gd name="T16" fmla="*/ 82 w 164"/>
                  <a:gd name="T17" fmla="*/ 20 h 56"/>
                  <a:gd name="T18" fmla="*/ 82 w 164"/>
                  <a:gd name="T19" fmla="*/ 20 h 56"/>
                  <a:gd name="T20" fmla="*/ 112 w 164"/>
                  <a:gd name="T21" fmla="*/ 20 h 56"/>
                  <a:gd name="T22" fmla="*/ 122 w 164"/>
                  <a:gd name="T23" fmla="*/ 22 h 56"/>
                  <a:gd name="T24" fmla="*/ 130 w 164"/>
                  <a:gd name="T25" fmla="*/ 26 h 56"/>
                  <a:gd name="T26" fmla="*/ 136 w 164"/>
                  <a:gd name="T27" fmla="*/ 30 h 56"/>
                  <a:gd name="T28" fmla="*/ 140 w 164"/>
                  <a:gd name="T29" fmla="*/ 36 h 56"/>
                  <a:gd name="T30" fmla="*/ 142 w 164"/>
                  <a:gd name="T31" fmla="*/ 46 h 56"/>
                  <a:gd name="T32" fmla="*/ 144 w 164"/>
                  <a:gd name="T33" fmla="*/ 56 h 56"/>
                  <a:gd name="T34" fmla="*/ 164 w 164"/>
                  <a:gd name="T35" fmla="*/ 56 h 56"/>
                  <a:gd name="T36" fmla="*/ 164 w 164"/>
                  <a:gd name="T37" fmla="*/ 56 h 56"/>
                  <a:gd name="T38" fmla="*/ 162 w 164"/>
                  <a:gd name="T39" fmla="*/ 38 h 56"/>
                  <a:gd name="T40" fmla="*/ 156 w 164"/>
                  <a:gd name="T41" fmla="*/ 24 h 56"/>
                  <a:gd name="T42" fmla="*/ 148 w 164"/>
                  <a:gd name="T43" fmla="*/ 14 h 56"/>
                  <a:gd name="T44" fmla="*/ 138 w 164"/>
                  <a:gd name="T45" fmla="*/ 6 h 56"/>
                  <a:gd name="T46" fmla="*/ 126 w 164"/>
                  <a:gd name="T47" fmla="*/ 2 h 56"/>
                  <a:gd name="T48" fmla="*/ 112 w 164"/>
                  <a:gd name="T49" fmla="*/ 0 h 56"/>
                  <a:gd name="T50" fmla="*/ 82 w 164"/>
                  <a:gd name="T51" fmla="*/ 0 h 56"/>
                  <a:gd name="T52" fmla="*/ 82 w 164"/>
                  <a:gd name="T53" fmla="*/ 0 h 56"/>
                  <a:gd name="T54" fmla="*/ 52 w 164"/>
                  <a:gd name="T55" fmla="*/ 0 h 56"/>
                  <a:gd name="T56" fmla="*/ 38 w 164"/>
                  <a:gd name="T57" fmla="*/ 2 h 56"/>
                  <a:gd name="T58" fmla="*/ 26 w 164"/>
                  <a:gd name="T59" fmla="*/ 6 h 56"/>
                  <a:gd name="T60" fmla="*/ 16 w 164"/>
                  <a:gd name="T61" fmla="*/ 14 h 56"/>
                  <a:gd name="T62" fmla="*/ 8 w 164"/>
                  <a:gd name="T63" fmla="*/ 24 h 56"/>
                  <a:gd name="T64" fmla="*/ 2 w 164"/>
                  <a:gd name="T65" fmla="*/ 38 h 56"/>
                  <a:gd name="T66" fmla="*/ 0 w 164"/>
                  <a:gd name="T67" fmla="*/ 56 h 56"/>
                  <a:gd name="T68" fmla="*/ 20 w 164"/>
                  <a:gd name="T69" fmla="*/ 5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64" h="56">
                    <a:moveTo>
                      <a:pt x="20" y="56"/>
                    </a:moveTo>
                    <a:lnTo>
                      <a:pt x="20" y="56"/>
                    </a:lnTo>
                    <a:lnTo>
                      <a:pt x="22" y="46"/>
                    </a:lnTo>
                    <a:lnTo>
                      <a:pt x="26" y="36"/>
                    </a:lnTo>
                    <a:lnTo>
                      <a:pt x="30" y="30"/>
                    </a:lnTo>
                    <a:lnTo>
                      <a:pt x="36" y="26"/>
                    </a:lnTo>
                    <a:lnTo>
                      <a:pt x="42" y="22"/>
                    </a:lnTo>
                    <a:lnTo>
                      <a:pt x="54" y="20"/>
                    </a:lnTo>
                    <a:lnTo>
                      <a:pt x="82" y="20"/>
                    </a:lnTo>
                    <a:lnTo>
                      <a:pt x="82" y="20"/>
                    </a:lnTo>
                    <a:lnTo>
                      <a:pt x="112" y="20"/>
                    </a:lnTo>
                    <a:lnTo>
                      <a:pt x="122" y="22"/>
                    </a:lnTo>
                    <a:lnTo>
                      <a:pt x="130" y="26"/>
                    </a:lnTo>
                    <a:lnTo>
                      <a:pt x="136" y="30"/>
                    </a:lnTo>
                    <a:lnTo>
                      <a:pt x="140" y="36"/>
                    </a:lnTo>
                    <a:lnTo>
                      <a:pt x="142" y="46"/>
                    </a:lnTo>
                    <a:lnTo>
                      <a:pt x="144" y="56"/>
                    </a:lnTo>
                    <a:lnTo>
                      <a:pt x="164" y="56"/>
                    </a:lnTo>
                    <a:lnTo>
                      <a:pt x="164" y="56"/>
                    </a:lnTo>
                    <a:lnTo>
                      <a:pt x="162" y="38"/>
                    </a:lnTo>
                    <a:lnTo>
                      <a:pt x="156" y="24"/>
                    </a:lnTo>
                    <a:lnTo>
                      <a:pt x="148" y="14"/>
                    </a:lnTo>
                    <a:lnTo>
                      <a:pt x="138" y="6"/>
                    </a:lnTo>
                    <a:lnTo>
                      <a:pt x="126" y="2"/>
                    </a:lnTo>
                    <a:lnTo>
                      <a:pt x="112" y="0"/>
                    </a:lnTo>
                    <a:lnTo>
                      <a:pt x="82" y="0"/>
                    </a:lnTo>
                    <a:lnTo>
                      <a:pt x="82" y="0"/>
                    </a:lnTo>
                    <a:lnTo>
                      <a:pt x="52" y="0"/>
                    </a:lnTo>
                    <a:lnTo>
                      <a:pt x="38" y="2"/>
                    </a:lnTo>
                    <a:lnTo>
                      <a:pt x="26" y="6"/>
                    </a:lnTo>
                    <a:lnTo>
                      <a:pt x="16" y="14"/>
                    </a:lnTo>
                    <a:lnTo>
                      <a:pt x="8" y="24"/>
                    </a:lnTo>
                    <a:lnTo>
                      <a:pt x="2" y="38"/>
                    </a:lnTo>
                    <a:lnTo>
                      <a:pt x="0" y="56"/>
                    </a:lnTo>
                    <a:lnTo>
                      <a:pt x="20" y="56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4D4D4D"/>
                  </a:solidFill>
                </a:endParaRPr>
              </a:p>
            </p:txBody>
          </p:sp>
        </p:grpSp>
        <p:sp>
          <p:nvSpPr>
            <p:cNvPr id="51" name="TextBox 50"/>
            <p:cNvSpPr txBox="1"/>
            <p:nvPr userDrawn="1"/>
          </p:nvSpPr>
          <p:spPr>
            <a:xfrm rot="16200000">
              <a:off x="8191736" y="232706"/>
              <a:ext cx="563729" cy="17081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510" dirty="0">
                  <a:solidFill>
                    <a:srgbClr val="FFFFFF"/>
                  </a:solidFill>
                </a:rPr>
                <a:t>Strictly</a:t>
              </a:r>
            </a:p>
          </p:txBody>
        </p:sp>
        <p:sp>
          <p:nvSpPr>
            <p:cNvPr id="52" name="TextBox 51"/>
            <p:cNvSpPr txBox="1"/>
            <p:nvPr userDrawn="1"/>
          </p:nvSpPr>
          <p:spPr>
            <a:xfrm>
              <a:off x="8410801" y="506408"/>
              <a:ext cx="851855" cy="18158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580" dirty="0">
                  <a:solidFill>
                    <a:srgbClr val="FFFFFF"/>
                  </a:solidFill>
                </a:rPr>
                <a:t>CONFIDENTIAL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115037779"/>
      </p:ext>
    </p:extLst>
  </p:cSld>
  <p:clrMapOvr>
    <a:masterClrMapping/>
  </p:clrMapOvr>
</p:sldLayout>
</file>

<file path=ppt/slideLayouts/slideLayout14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over NO photo - gray">
    <p:bg>
      <p:bgPr>
        <a:solidFill>
          <a:srgbClr val="D7D2CB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3220455" y="790615"/>
            <a:ext cx="5361089" cy="2367496"/>
          </a:xfrm>
        </p:spPr>
        <p:txBody>
          <a:bodyPr anchor="b">
            <a:noAutofit/>
          </a:bodyPr>
          <a:lstStyle>
            <a:lvl1pPr>
              <a:defRPr sz="3200"/>
            </a:lvl1pPr>
          </a:lstStyle>
          <a:p>
            <a:r>
              <a:rPr lang="en-US" noProof="0" smtClean="0"/>
              <a:t>Click to edit Master title style</a:t>
            </a:r>
            <a:endParaRPr lang="en-GB" noProof="0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580824" y="3240087"/>
            <a:ext cx="2730366" cy="1656045"/>
          </a:xfrm>
        </p:spPr>
        <p:txBody>
          <a:bodyPr>
            <a:noAutofit/>
          </a:bodyPr>
          <a:lstStyle>
            <a:lvl1pPr marL="0" indent="0" algn="r">
              <a:buNone/>
              <a:defRPr sz="1600">
                <a:solidFill>
                  <a:schemeClr val="tx2"/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noProof="0" smtClean="0"/>
              <a:t>Click to edit Master subtitle style</a:t>
            </a:r>
            <a:endParaRPr lang="en-GB" noProof="0" dirty="0"/>
          </a:p>
        </p:txBody>
      </p:sp>
      <p:cxnSp>
        <p:nvCxnSpPr>
          <p:cNvPr id="8" name="Conector recto 12"/>
          <p:cNvCxnSpPr/>
          <p:nvPr userDrawn="1"/>
        </p:nvCxnSpPr>
        <p:spPr>
          <a:xfrm flipH="1">
            <a:off x="490089" y="3158111"/>
            <a:ext cx="2730366" cy="0"/>
          </a:xfrm>
          <a:prstGeom prst="line">
            <a:avLst/>
          </a:prstGeom>
          <a:ln w="12700" cmpd="sng">
            <a:solidFill>
              <a:schemeClr val="accent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53" name="Freeform 5"/>
          <p:cNvSpPr>
            <a:spLocks noEditPoints="1"/>
          </p:cNvSpPr>
          <p:nvPr userDrawn="1"/>
        </p:nvSpPr>
        <p:spPr bwMode="auto">
          <a:xfrm>
            <a:off x="9077110" y="455328"/>
            <a:ext cx="1935163" cy="254000"/>
          </a:xfrm>
          <a:custGeom>
            <a:avLst/>
            <a:gdLst>
              <a:gd name="T0" fmla="*/ 2581 w 3657"/>
              <a:gd name="T1" fmla="*/ 475 h 480"/>
              <a:gd name="T2" fmla="*/ 2487 w 3657"/>
              <a:gd name="T3" fmla="*/ 398 h 480"/>
              <a:gd name="T4" fmla="*/ 2431 w 3657"/>
              <a:gd name="T5" fmla="*/ 85 h 480"/>
              <a:gd name="T6" fmla="*/ 2596 w 3657"/>
              <a:gd name="T7" fmla="*/ 6 h 480"/>
              <a:gd name="T8" fmla="*/ 2300 w 3657"/>
              <a:gd name="T9" fmla="*/ 457 h 480"/>
              <a:gd name="T10" fmla="*/ 688 w 3657"/>
              <a:gd name="T11" fmla="*/ 13 h 480"/>
              <a:gd name="T12" fmla="*/ 757 w 3657"/>
              <a:gd name="T13" fmla="*/ 396 h 480"/>
              <a:gd name="T14" fmla="*/ 829 w 3657"/>
              <a:gd name="T15" fmla="*/ 421 h 480"/>
              <a:gd name="T16" fmla="*/ 1024 w 3657"/>
              <a:gd name="T17" fmla="*/ 1 h 480"/>
              <a:gd name="T18" fmla="*/ 293 w 3657"/>
              <a:gd name="T19" fmla="*/ 373 h 480"/>
              <a:gd name="T20" fmla="*/ 129 w 3657"/>
              <a:gd name="T21" fmla="*/ 389 h 480"/>
              <a:gd name="T22" fmla="*/ 106 w 3657"/>
              <a:gd name="T23" fmla="*/ 310 h 480"/>
              <a:gd name="T24" fmla="*/ 293 w 3657"/>
              <a:gd name="T25" fmla="*/ 373 h 480"/>
              <a:gd name="T26" fmla="*/ 59 w 3657"/>
              <a:gd name="T27" fmla="*/ 114 h 480"/>
              <a:gd name="T28" fmla="*/ 263 w 3657"/>
              <a:gd name="T29" fmla="*/ 100 h 480"/>
              <a:gd name="T30" fmla="*/ 201 w 3657"/>
              <a:gd name="T31" fmla="*/ 197 h 480"/>
              <a:gd name="T32" fmla="*/ 10 w 3657"/>
              <a:gd name="T33" fmla="*/ 288 h 480"/>
              <a:gd name="T34" fmla="*/ 39 w 3657"/>
              <a:gd name="T35" fmla="*/ 442 h 480"/>
              <a:gd name="T36" fmla="*/ 185 w 3657"/>
              <a:gd name="T37" fmla="*/ 478 h 480"/>
              <a:gd name="T38" fmla="*/ 320 w 3657"/>
              <a:gd name="T39" fmla="*/ 453 h 480"/>
              <a:gd name="T40" fmla="*/ 373 w 3657"/>
              <a:gd name="T41" fmla="*/ 51 h 480"/>
              <a:gd name="T42" fmla="*/ 1485 w 3657"/>
              <a:gd name="T43" fmla="*/ 373 h 480"/>
              <a:gd name="T44" fmla="*/ 1315 w 3657"/>
              <a:gd name="T45" fmla="*/ 385 h 480"/>
              <a:gd name="T46" fmla="*/ 1300 w 3657"/>
              <a:gd name="T47" fmla="*/ 305 h 480"/>
              <a:gd name="T48" fmla="*/ 1423 w 3657"/>
              <a:gd name="T49" fmla="*/ 0 h 480"/>
              <a:gd name="T50" fmla="*/ 1263 w 3657"/>
              <a:gd name="T51" fmla="*/ 110 h 480"/>
              <a:gd name="T52" fmla="*/ 1461 w 3657"/>
              <a:gd name="T53" fmla="*/ 105 h 480"/>
              <a:gd name="T54" fmla="*/ 1364 w 3657"/>
              <a:gd name="T55" fmla="*/ 198 h 480"/>
              <a:gd name="T56" fmla="*/ 1198 w 3657"/>
              <a:gd name="T57" fmla="*/ 302 h 480"/>
              <a:gd name="T58" fmla="*/ 1241 w 3657"/>
              <a:gd name="T59" fmla="*/ 450 h 480"/>
              <a:gd name="T60" fmla="*/ 1403 w 3657"/>
              <a:gd name="T61" fmla="*/ 474 h 480"/>
              <a:gd name="T62" fmla="*/ 1524 w 3657"/>
              <a:gd name="T63" fmla="*/ 457 h 480"/>
              <a:gd name="T64" fmla="*/ 1555 w 3657"/>
              <a:gd name="T65" fmla="*/ 40 h 480"/>
              <a:gd name="T66" fmla="*/ 3055 w 3657"/>
              <a:gd name="T67" fmla="*/ 366 h 480"/>
              <a:gd name="T68" fmla="*/ 2900 w 3657"/>
              <a:gd name="T69" fmla="*/ 378 h 480"/>
              <a:gd name="T70" fmla="*/ 2852 w 3657"/>
              <a:gd name="T71" fmla="*/ 5 h 480"/>
              <a:gd name="T72" fmla="*/ 2779 w 3657"/>
              <a:gd name="T73" fmla="*/ 408 h 480"/>
              <a:gd name="T74" fmla="*/ 2940 w 3657"/>
              <a:gd name="T75" fmla="*/ 479 h 480"/>
              <a:gd name="T76" fmla="*/ 3108 w 3657"/>
              <a:gd name="T77" fmla="*/ 452 h 480"/>
              <a:gd name="T78" fmla="*/ 3307 w 3657"/>
              <a:gd name="T79" fmla="*/ 463 h 480"/>
              <a:gd name="T80" fmla="*/ 3529 w 3657"/>
              <a:gd name="T81" fmla="*/ 473 h 480"/>
              <a:gd name="T82" fmla="*/ 3657 w 3657"/>
              <a:gd name="T83" fmla="*/ 337 h 480"/>
              <a:gd name="T84" fmla="*/ 3585 w 3657"/>
              <a:gd name="T85" fmla="*/ 228 h 480"/>
              <a:gd name="T86" fmla="*/ 3420 w 3657"/>
              <a:gd name="T87" fmla="*/ 142 h 480"/>
              <a:gd name="T88" fmla="*/ 3464 w 3657"/>
              <a:gd name="T89" fmla="*/ 85 h 480"/>
              <a:gd name="T90" fmla="*/ 3639 w 3657"/>
              <a:gd name="T91" fmla="*/ 33 h 480"/>
              <a:gd name="T92" fmla="*/ 3421 w 3657"/>
              <a:gd name="T93" fmla="*/ 9 h 480"/>
              <a:gd name="T94" fmla="*/ 3313 w 3657"/>
              <a:gd name="T95" fmla="*/ 137 h 480"/>
              <a:gd name="T96" fmla="*/ 3402 w 3657"/>
              <a:gd name="T97" fmla="*/ 257 h 480"/>
              <a:gd name="T98" fmla="*/ 3551 w 3657"/>
              <a:gd name="T99" fmla="*/ 337 h 480"/>
              <a:gd name="T100" fmla="*/ 3505 w 3657"/>
              <a:gd name="T101" fmla="*/ 392 h 480"/>
              <a:gd name="T102" fmla="*/ 1845 w 3657"/>
              <a:gd name="T103" fmla="*/ 90 h 480"/>
              <a:gd name="T104" fmla="*/ 2015 w 3657"/>
              <a:gd name="T105" fmla="*/ 108 h 480"/>
              <a:gd name="T106" fmla="*/ 2063 w 3657"/>
              <a:gd name="T107" fmla="*/ 275 h 480"/>
              <a:gd name="T108" fmla="*/ 1958 w 3657"/>
              <a:gd name="T109" fmla="*/ 396 h 480"/>
              <a:gd name="T110" fmla="*/ 1860 w 3657"/>
              <a:gd name="T111" fmla="*/ 5 h 480"/>
              <a:gd name="T112" fmla="*/ 1915 w 3657"/>
              <a:gd name="T113" fmla="*/ 480 h 480"/>
              <a:gd name="T114" fmla="*/ 2122 w 3657"/>
              <a:gd name="T115" fmla="*/ 414 h 480"/>
              <a:gd name="T116" fmla="*/ 2173 w 3657"/>
              <a:gd name="T117" fmla="*/ 210 h 480"/>
              <a:gd name="T118" fmla="*/ 2011 w 3657"/>
              <a:gd name="T119" fmla="*/ 9 h 4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3657" h="480">
                <a:moveTo>
                  <a:pt x="2300" y="457"/>
                </a:moveTo>
                <a:lnTo>
                  <a:pt x="2300" y="457"/>
                </a:lnTo>
                <a:lnTo>
                  <a:pt x="2313" y="460"/>
                </a:lnTo>
                <a:lnTo>
                  <a:pt x="2352" y="468"/>
                </a:lnTo>
                <a:lnTo>
                  <a:pt x="2379" y="472"/>
                </a:lnTo>
                <a:lnTo>
                  <a:pt x="2410" y="477"/>
                </a:lnTo>
                <a:lnTo>
                  <a:pt x="2445" y="479"/>
                </a:lnTo>
                <a:lnTo>
                  <a:pt x="2482" y="480"/>
                </a:lnTo>
                <a:lnTo>
                  <a:pt x="2482" y="480"/>
                </a:lnTo>
                <a:lnTo>
                  <a:pt x="2520" y="479"/>
                </a:lnTo>
                <a:lnTo>
                  <a:pt x="2554" y="478"/>
                </a:lnTo>
                <a:lnTo>
                  <a:pt x="2581" y="475"/>
                </a:lnTo>
                <a:lnTo>
                  <a:pt x="2603" y="473"/>
                </a:lnTo>
                <a:lnTo>
                  <a:pt x="2633" y="470"/>
                </a:lnTo>
                <a:lnTo>
                  <a:pt x="2642" y="467"/>
                </a:lnTo>
                <a:lnTo>
                  <a:pt x="2642" y="388"/>
                </a:lnTo>
                <a:lnTo>
                  <a:pt x="2642" y="388"/>
                </a:lnTo>
                <a:lnTo>
                  <a:pt x="2633" y="389"/>
                </a:lnTo>
                <a:lnTo>
                  <a:pt x="2606" y="393"/>
                </a:lnTo>
                <a:lnTo>
                  <a:pt x="2564" y="397"/>
                </a:lnTo>
                <a:lnTo>
                  <a:pt x="2539" y="398"/>
                </a:lnTo>
                <a:lnTo>
                  <a:pt x="2511" y="398"/>
                </a:lnTo>
                <a:lnTo>
                  <a:pt x="2511" y="398"/>
                </a:lnTo>
                <a:lnTo>
                  <a:pt x="2487" y="398"/>
                </a:lnTo>
                <a:lnTo>
                  <a:pt x="2466" y="397"/>
                </a:lnTo>
                <a:lnTo>
                  <a:pt x="2432" y="393"/>
                </a:lnTo>
                <a:lnTo>
                  <a:pt x="2411" y="391"/>
                </a:lnTo>
                <a:lnTo>
                  <a:pt x="2403" y="390"/>
                </a:lnTo>
                <a:lnTo>
                  <a:pt x="2403" y="277"/>
                </a:lnTo>
                <a:lnTo>
                  <a:pt x="2610" y="277"/>
                </a:lnTo>
                <a:lnTo>
                  <a:pt x="2610" y="196"/>
                </a:lnTo>
                <a:lnTo>
                  <a:pt x="2403" y="196"/>
                </a:lnTo>
                <a:lnTo>
                  <a:pt x="2403" y="89"/>
                </a:lnTo>
                <a:lnTo>
                  <a:pt x="2403" y="89"/>
                </a:lnTo>
                <a:lnTo>
                  <a:pt x="2411" y="88"/>
                </a:lnTo>
                <a:lnTo>
                  <a:pt x="2431" y="85"/>
                </a:lnTo>
                <a:lnTo>
                  <a:pt x="2463" y="83"/>
                </a:lnTo>
                <a:lnTo>
                  <a:pt x="2504" y="82"/>
                </a:lnTo>
                <a:lnTo>
                  <a:pt x="2504" y="82"/>
                </a:lnTo>
                <a:lnTo>
                  <a:pt x="2530" y="82"/>
                </a:lnTo>
                <a:lnTo>
                  <a:pt x="2554" y="83"/>
                </a:lnTo>
                <a:lnTo>
                  <a:pt x="2595" y="87"/>
                </a:lnTo>
                <a:lnTo>
                  <a:pt x="2624" y="90"/>
                </a:lnTo>
                <a:lnTo>
                  <a:pt x="2634" y="92"/>
                </a:lnTo>
                <a:lnTo>
                  <a:pt x="2634" y="12"/>
                </a:lnTo>
                <a:lnTo>
                  <a:pt x="2634" y="12"/>
                </a:lnTo>
                <a:lnTo>
                  <a:pt x="2624" y="10"/>
                </a:lnTo>
                <a:lnTo>
                  <a:pt x="2596" y="6"/>
                </a:lnTo>
                <a:lnTo>
                  <a:pt x="2552" y="2"/>
                </a:lnTo>
                <a:lnTo>
                  <a:pt x="2524" y="1"/>
                </a:lnTo>
                <a:lnTo>
                  <a:pt x="2493" y="0"/>
                </a:lnTo>
                <a:lnTo>
                  <a:pt x="2493" y="0"/>
                </a:lnTo>
                <a:lnTo>
                  <a:pt x="2450" y="1"/>
                </a:lnTo>
                <a:lnTo>
                  <a:pt x="2413" y="3"/>
                </a:lnTo>
                <a:lnTo>
                  <a:pt x="2380" y="7"/>
                </a:lnTo>
                <a:lnTo>
                  <a:pt x="2352" y="10"/>
                </a:lnTo>
                <a:lnTo>
                  <a:pt x="2329" y="15"/>
                </a:lnTo>
                <a:lnTo>
                  <a:pt x="2313" y="17"/>
                </a:lnTo>
                <a:lnTo>
                  <a:pt x="2300" y="21"/>
                </a:lnTo>
                <a:lnTo>
                  <a:pt x="2300" y="457"/>
                </a:lnTo>
                <a:close/>
                <a:moveTo>
                  <a:pt x="818" y="276"/>
                </a:moveTo>
                <a:lnTo>
                  <a:pt x="818" y="276"/>
                </a:lnTo>
                <a:lnTo>
                  <a:pt x="813" y="288"/>
                </a:lnTo>
                <a:lnTo>
                  <a:pt x="810" y="302"/>
                </a:lnTo>
                <a:lnTo>
                  <a:pt x="810" y="302"/>
                </a:lnTo>
                <a:lnTo>
                  <a:pt x="805" y="288"/>
                </a:lnTo>
                <a:lnTo>
                  <a:pt x="802" y="276"/>
                </a:lnTo>
                <a:lnTo>
                  <a:pt x="710" y="44"/>
                </a:lnTo>
                <a:lnTo>
                  <a:pt x="710" y="44"/>
                </a:lnTo>
                <a:lnTo>
                  <a:pt x="703" y="31"/>
                </a:lnTo>
                <a:lnTo>
                  <a:pt x="696" y="21"/>
                </a:lnTo>
                <a:lnTo>
                  <a:pt x="688" y="13"/>
                </a:lnTo>
                <a:lnTo>
                  <a:pt x="679" y="8"/>
                </a:lnTo>
                <a:lnTo>
                  <a:pt x="667" y="3"/>
                </a:lnTo>
                <a:lnTo>
                  <a:pt x="655" y="1"/>
                </a:lnTo>
                <a:lnTo>
                  <a:pt x="641" y="1"/>
                </a:lnTo>
                <a:lnTo>
                  <a:pt x="625" y="0"/>
                </a:lnTo>
                <a:lnTo>
                  <a:pt x="625" y="0"/>
                </a:lnTo>
                <a:lnTo>
                  <a:pt x="596" y="1"/>
                </a:lnTo>
                <a:lnTo>
                  <a:pt x="577" y="2"/>
                </a:lnTo>
                <a:lnTo>
                  <a:pt x="530" y="473"/>
                </a:lnTo>
                <a:lnTo>
                  <a:pt x="635" y="473"/>
                </a:lnTo>
                <a:lnTo>
                  <a:pt x="658" y="157"/>
                </a:lnTo>
                <a:lnTo>
                  <a:pt x="757" y="396"/>
                </a:lnTo>
                <a:lnTo>
                  <a:pt x="757" y="396"/>
                </a:lnTo>
                <a:lnTo>
                  <a:pt x="760" y="403"/>
                </a:lnTo>
                <a:lnTo>
                  <a:pt x="765" y="408"/>
                </a:lnTo>
                <a:lnTo>
                  <a:pt x="770" y="413"/>
                </a:lnTo>
                <a:lnTo>
                  <a:pt x="775" y="417"/>
                </a:lnTo>
                <a:lnTo>
                  <a:pt x="782" y="419"/>
                </a:lnTo>
                <a:lnTo>
                  <a:pt x="790" y="421"/>
                </a:lnTo>
                <a:lnTo>
                  <a:pt x="800" y="422"/>
                </a:lnTo>
                <a:lnTo>
                  <a:pt x="810" y="422"/>
                </a:lnTo>
                <a:lnTo>
                  <a:pt x="810" y="422"/>
                </a:lnTo>
                <a:lnTo>
                  <a:pt x="820" y="422"/>
                </a:lnTo>
                <a:lnTo>
                  <a:pt x="829" y="421"/>
                </a:lnTo>
                <a:lnTo>
                  <a:pt x="837" y="419"/>
                </a:lnTo>
                <a:lnTo>
                  <a:pt x="844" y="417"/>
                </a:lnTo>
                <a:lnTo>
                  <a:pt x="850" y="413"/>
                </a:lnTo>
                <a:lnTo>
                  <a:pt x="855" y="408"/>
                </a:lnTo>
                <a:lnTo>
                  <a:pt x="858" y="403"/>
                </a:lnTo>
                <a:lnTo>
                  <a:pt x="862" y="396"/>
                </a:lnTo>
                <a:lnTo>
                  <a:pt x="961" y="157"/>
                </a:lnTo>
                <a:lnTo>
                  <a:pt x="984" y="473"/>
                </a:lnTo>
                <a:lnTo>
                  <a:pt x="1088" y="473"/>
                </a:lnTo>
                <a:lnTo>
                  <a:pt x="1041" y="2"/>
                </a:lnTo>
                <a:lnTo>
                  <a:pt x="1041" y="2"/>
                </a:lnTo>
                <a:lnTo>
                  <a:pt x="1024" y="1"/>
                </a:lnTo>
                <a:lnTo>
                  <a:pt x="994" y="0"/>
                </a:lnTo>
                <a:lnTo>
                  <a:pt x="994" y="0"/>
                </a:lnTo>
                <a:lnTo>
                  <a:pt x="978" y="1"/>
                </a:lnTo>
                <a:lnTo>
                  <a:pt x="964" y="1"/>
                </a:lnTo>
                <a:lnTo>
                  <a:pt x="951" y="3"/>
                </a:lnTo>
                <a:lnTo>
                  <a:pt x="941" y="8"/>
                </a:lnTo>
                <a:lnTo>
                  <a:pt x="931" y="13"/>
                </a:lnTo>
                <a:lnTo>
                  <a:pt x="923" y="21"/>
                </a:lnTo>
                <a:lnTo>
                  <a:pt x="916" y="31"/>
                </a:lnTo>
                <a:lnTo>
                  <a:pt x="910" y="44"/>
                </a:lnTo>
                <a:lnTo>
                  <a:pt x="818" y="276"/>
                </a:lnTo>
                <a:close/>
                <a:moveTo>
                  <a:pt x="293" y="373"/>
                </a:moveTo>
                <a:lnTo>
                  <a:pt x="293" y="373"/>
                </a:lnTo>
                <a:lnTo>
                  <a:pt x="271" y="380"/>
                </a:lnTo>
                <a:lnTo>
                  <a:pt x="242" y="389"/>
                </a:lnTo>
                <a:lnTo>
                  <a:pt x="225" y="392"/>
                </a:lnTo>
                <a:lnTo>
                  <a:pt x="209" y="396"/>
                </a:lnTo>
                <a:lnTo>
                  <a:pt x="193" y="398"/>
                </a:lnTo>
                <a:lnTo>
                  <a:pt x="177" y="398"/>
                </a:lnTo>
                <a:lnTo>
                  <a:pt x="177" y="398"/>
                </a:lnTo>
                <a:lnTo>
                  <a:pt x="162" y="398"/>
                </a:lnTo>
                <a:lnTo>
                  <a:pt x="147" y="396"/>
                </a:lnTo>
                <a:lnTo>
                  <a:pt x="135" y="391"/>
                </a:lnTo>
                <a:lnTo>
                  <a:pt x="129" y="389"/>
                </a:lnTo>
                <a:lnTo>
                  <a:pt x="123" y="385"/>
                </a:lnTo>
                <a:lnTo>
                  <a:pt x="118" y="381"/>
                </a:lnTo>
                <a:lnTo>
                  <a:pt x="114" y="377"/>
                </a:lnTo>
                <a:lnTo>
                  <a:pt x="110" y="372"/>
                </a:lnTo>
                <a:lnTo>
                  <a:pt x="107" y="366"/>
                </a:lnTo>
                <a:lnTo>
                  <a:pt x="105" y="360"/>
                </a:lnTo>
                <a:lnTo>
                  <a:pt x="104" y="353"/>
                </a:lnTo>
                <a:lnTo>
                  <a:pt x="102" y="345"/>
                </a:lnTo>
                <a:lnTo>
                  <a:pt x="101" y="337"/>
                </a:lnTo>
                <a:lnTo>
                  <a:pt x="101" y="337"/>
                </a:lnTo>
                <a:lnTo>
                  <a:pt x="102" y="323"/>
                </a:lnTo>
                <a:lnTo>
                  <a:pt x="106" y="310"/>
                </a:lnTo>
                <a:lnTo>
                  <a:pt x="108" y="305"/>
                </a:lnTo>
                <a:lnTo>
                  <a:pt x="112" y="299"/>
                </a:lnTo>
                <a:lnTo>
                  <a:pt x="116" y="294"/>
                </a:lnTo>
                <a:lnTo>
                  <a:pt x="120" y="290"/>
                </a:lnTo>
                <a:lnTo>
                  <a:pt x="125" y="286"/>
                </a:lnTo>
                <a:lnTo>
                  <a:pt x="131" y="283"/>
                </a:lnTo>
                <a:lnTo>
                  <a:pt x="138" y="279"/>
                </a:lnTo>
                <a:lnTo>
                  <a:pt x="145" y="277"/>
                </a:lnTo>
                <a:lnTo>
                  <a:pt x="163" y="273"/>
                </a:lnTo>
                <a:lnTo>
                  <a:pt x="183" y="271"/>
                </a:lnTo>
                <a:lnTo>
                  <a:pt x="293" y="268"/>
                </a:lnTo>
                <a:lnTo>
                  <a:pt x="293" y="373"/>
                </a:lnTo>
                <a:close/>
                <a:moveTo>
                  <a:pt x="231" y="0"/>
                </a:moveTo>
                <a:lnTo>
                  <a:pt x="231" y="0"/>
                </a:lnTo>
                <a:lnTo>
                  <a:pt x="198" y="1"/>
                </a:lnTo>
                <a:lnTo>
                  <a:pt x="166" y="5"/>
                </a:lnTo>
                <a:lnTo>
                  <a:pt x="136" y="8"/>
                </a:lnTo>
                <a:lnTo>
                  <a:pt x="109" y="14"/>
                </a:lnTo>
                <a:lnTo>
                  <a:pt x="86" y="20"/>
                </a:lnTo>
                <a:lnTo>
                  <a:pt x="66" y="25"/>
                </a:lnTo>
                <a:lnTo>
                  <a:pt x="49" y="31"/>
                </a:lnTo>
                <a:lnTo>
                  <a:pt x="37" y="37"/>
                </a:lnTo>
                <a:lnTo>
                  <a:pt x="59" y="114"/>
                </a:lnTo>
                <a:lnTo>
                  <a:pt x="59" y="114"/>
                </a:lnTo>
                <a:lnTo>
                  <a:pt x="71" y="110"/>
                </a:lnTo>
                <a:lnTo>
                  <a:pt x="104" y="102"/>
                </a:lnTo>
                <a:lnTo>
                  <a:pt x="125" y="97"/>
                </a:lnTo>
                <a:lnTo>
                  <a:pt x="150" y="92"/>
                </a:lnTo>
                <a:lnTo>
                  <a:pt x="175" y="90"/>
                </a:lnTo>
                <a:lnTo>
                  <a:pt x="201" y="89"/>
                </a:lnTo>
                <a:lnTo>
                  <a:pt x="201" y="89"/>
                </a:lnTo>
                <a:lnTo>
                  <a:pt x="222" y="90"/>
                </a:lnTo>
                <a:lnTo>
                  <a:pt x="240" y="92"/>
                </a:lnTo>
                <a:lnTo>
                  <a:pt x="248" y="95"/>
                </a:lnTo>
                <a:lnTo>
                  <a:pt x="257" y="97"/>
                </a:lnTo>
                <a:lnTo>
                  <a:pt x="263" y="100"/>
                </a:lnTo>
                <a:lnTo>
                  <a:pt x="269" y="105"/>
                </a:lnTo>
                <a:lnTo>
                  <a:pt x="275" y="110"/>
                </a:lnTo>
                <a:lnTo>
                  <a:pt x="280" y="114"/>
                </a:lnTo>
                <a:lnTo>
                  <a:pt x="283" y="121"/>
                </a:lnTo>
                <a:lnTo>
                  <a:pt x="286" y="128"/>
                </a:lnTo>
                <a:lnTo>
                  <a:pt x="289" y="135"/>
                </a:lnTo>
                <a:lnTo>
                  <a:pt x="291" y="144"/>
                </a:lnTo>
                <a:lnTo>
                  <a:pt x="292" y="153"/>
                </a:lnTo>
                <a:lnTo>
                  <a:pt x="292" y="164"/>
                </a:lnTo>
                <a:lnTo>
                  <a:pt x="292" y="197"/>
                </a:lnTo>
                <a:lnTo>
                  <a:pt x="201" y="197"/>
                </a:lnTo>
                <a:lnTo>
                  <a:pt x="201" y="197"/>
                </a:lnTo>
                <a:lnTo>
                  <a:pt x="174" y="198"/>
                </a:lnTo>
                <a:lnTo>
                  <a:pt x="148" y="201"/>
                </a:lnTo>
                <a:lnTo>
                  <a:pt x="125" y="204"/>
                </a:lnTo>
                <a:lnTo>
                  <a:pt x="105" y="210"/>
                </a:lnTo>
                <a:lnTo>
                  <a:pt x="86" y="216"/>
                </a:lnTo>
                <a:lnTo>
                  <a:pt x="69" y="224"/>
                </a:lnTo>
                <a:lnTo>
                  <a:pt x="55" y="232"/>
                </a:lnTo>
                <a:lnTo>
                  <a:pt x="43" y="242"/>
                </a:lnTo>
                <a:lnTo>
                  <a:pt x="32" y="253"/>
                </a:lnTo>
                <a:lnTo>
                  <a:pt x="23" y="264"/>
                </a:lnTo>
                <a:lnTo>
                  <a:pt x="16" y="276"/>
                </a:lnTo>
                <a:lnTo>
                  <a:pt x="10" y="288"/>
                </a:lnTo>
                <a:lnTo>
                  <a:pt x="6" y="302"/>
                </a:lnTo>
                <a:lnTo>
                  <a:pt x="2" y="316"/>
                </a:lnTo>
                <a:lnTo>
                  <a:pt x="1" y="330"/>
                </a:lnTo>
                <a:lnTo>
                  <a:pt x="0" y="344"/>
                </a:lnTo>
                <a:lnTo>
                  <a:pt x="0" y="344"/>
                </a:lnTo>
                <a:lnTo>
                  <a:pt x="1" y="362"/>
                </a:lnTo>
                <a:lnTo>
                  <a:pt x="3" y="380"/>
                </a:lnTo>
                <a:lnTo>
                  <a:pt x="8" y="395"/>
                </a:lnTo>
                <a:lnTo>
                  <a:pt x="14" y="408"/>
                </a:lnTo>
                <a:lnTo>
                  <a:pt x="22" y="421"/>
                </a:lnTo>
                <a:lnTo>
                  <a:pt x="30" y="433"/>
                </a:lnTo>
                <a:lnTo>
                  <a:pt x="39" y="442"/>
                </a:lnTo>
                <a:lnTo>
                  <a:pt x="51" y="450"/>
                </a:lnTo>
                <a:lnTo>
                  <a:pt x="61" y="458"/>
                </a:lnTo>
                <a:lnTo>
                  <a:pt x="74" y="464"/>
                </a:lnTo>
                <a:lnTo>
                  <a:pt x="86" y="468"/>
                </a:lnTo>
                <a:lnTo>
                  <a:pt x="100" y="473"/>
                </a:lnTo>
                <a:lnTo>
                  <a:pt x="114" y="475"/>
                </a:lnTo>
                <a:lnTo>
                  <a:pt x="128" y="478"/>
                </a:lnTo>
                <a:lnTo>
                  <a:pt x="141" y="479"/>
                </a:lnTo>
                <a:lnTo>
                  <a:pt x="155" y="480"/>
                </a:lnTo>
                <a:lnTo>
                  <a:pt x="155" y="480"/>
                </a:lnTo>
                <a:lnTo>
                  <a:pt x="170" y="479"/>
                </a:lnTo>
                <a:lnTo>
                  <a:pt x="185" y="478"/>
                </a:lnTo>
                <a:lnTo>
                  <a:pt x="213" y="474"/>
                </a:lnTo>
                <a:lnTo>
                  <a:pt x="236" y="468"/>
                </a:lnTo>
                <a:lnTo>
                  <a:pt x="255" y="462"/>
                </a:lnTo>
                <a:lnTo>
                  <a:pt x="271" y="456"/>
                </a:lnTo>
                <a:lnTo>
                  <a:pt x="284" y="450"/>
                </a:lnTo>
                <a:lnTo>
                  <a:pt x="292" y="445"/>
                </a:lnTo>
                <a:lnTo>
                  <a:pt x="297" y="444"/>
                </a:lnTo>
                <a:lnTo>
                  <a:pt x="297" y="444"/>
                </a:lnTo>
                <a:lnTo>
                  <a:pt x="299" y="445"/>
                </a:lnTo>
                <a:lnTo>
                  <a:pt x="304" y="447"/>
                </a:lnTo>
                <a:lnTo>
                  <a:pt x="311" y="450"/>
                </a:lnTo>
                <a:lnTo>
                  <a:pt x="320" y="453"/>
                </a:lnTo>
                <a:lnTo>
                  <a:pt x="332" y="457"/>
                </a:lnTo>
                <a:lnTo>
                  <a:pt x="350" y="460"/>
                </a:lnTo>
                <a:lnTo>
                  <a:pt x="370" y="462"/>
                </a:lnTo>
                <a:lnTo>
                  <a:pt x="397" y="463"/>
                </a:lnTo>
                <a:lnTo>
                  <a:pt x="397" y="137"/>
                </a:lnTo>
                <a:lnTo>
                  <a:pt x="397" y="137"/>
                </a:lnTo>
                <a:lnTo>
                  <a:pt x="397" y="119"/>
                </a:lnTo>
                <a:lnTo>
                  <a:pt x="395" y="103"/>
                </a:lnTo>
                <a:lnTo>
                  <a:pt x="391" y="88"/>
                </a:lnTo>
                <a:lnTo>
                  <a:pt x="387" y="74"/>
                </a:lnTo>
                <a:lnTo>
                  <a:pt x="380" y="62"/>
                </a:lnTo>
                <a:lnTo>
                  <a:pt x="373" y="51"/>
                </a:lnTo>
                <a:lnTo>
                  <a:pt x="364" y="40"/>
                </a:lnTo>
                <a:lnTo>
                  <a:pt x="353" y="32"/>
                </a:lnTo>
                <a:lnTo>
                  <a:pt x="343" y="24"/>
                </a:lnTo>
                <a:lnTo>
                  <a:pt x="330" y="17"/>
                </a:lnTo>
                <a:lnTo>
                  <a:pt x="316" y="13"/>
                </a:lnTo>
                <a:lnTo>
                  <a:pt x="301" y="8"/>
                </a:lnTo>
                <a:lnTo>
                  <a:pt x="285" y="5"/>
                </a:lnTo>
                <a:lnTo>
                  <a:pt x="268" y="2"/>
                </a:lnTo>
                <a:lnTo>
                  <a:pt x="251" y="1"/>
                </a:lnTo>
                <a:lnTo>
                  <a:pt x="231" y="0"/>
                </a:lnTo>
                <a:close/>
                <a:moveTo>
                  <a:pt x="1485" y="373"/>
                </a:moveTo>
                <a:lnTo>
                  <a:pt x="1485" y="373"/>
                </a:lnTo>
                <a:lnTo>
                  <a:pt x="1463" y="380"/>
                </a:lnTo>
                <a:lnTo>
                  <a:pt x="1433" y="389"/>
                </a:lnTo>
                <a:lnTo>
                  <a:pt x="1417" y="392"/>
                </a:lnTo>
                <a:lnTo>
                  <a:pt x="1400" y="396"/>
                </a:lnTo>
                <a:lnTo>
                  <a:pt x="1384" y="398"/>
                </a:lnTo>
                <a:lnTo>
                  <a:pt x="1369" y="398"/>
                </a:lnTo>
                <a:lnTo>
                  <a:pt x="1369" y="398"/>
                </a:lnTo>
                <a:lnTo>
                  <a:pt x="1353" y="398"/>
                </a:lnTo>
                <a:lnTo>
                  <a:pt x="1339" y="396"/>
                </a:lnTo>
                <a:lnTo>
                  <a:pt x="1325" y="391"/>
                </a:lnTo>
                <a:lnTo>
                  <a:pt x="1319" y="389"/>
                </a:lnTo>
                <a:lnTo>
                  <a:pt x="1315" y="385"/>
                </a:lnTo>
                <a:lnTo>
                  <a:pt x="1310" y="381"/>
                </a:lnTo>
                <a:lnTo>
                  <a:pt x="1306" y="377"/>
                </a:lnTo>
                <a:lnTo>
                  <a:pt x="1302" y="372"/>
                </a:lnTo>
                <a:lnTo>
                  <a:pt x="1299" y="366"/>
                </a:lnTo>
                <a:lnTo>
                  <a:pt x="1296" y="360"/>
                </a:lnTo>
                <a:lnTo>
                  <a:pt x="1294" y="353"/>
                </a:lnTo>
                <a:lnTo>
                  <a:pt x="1293" y="345"/>
                </a:lnTo>
                <a:lnTo>
                  <a:pt x="1293" y="337"/>
                </a:lnTo>
                <a:lnTo>
                  <a:pt x="1293" y="337"/>
                </a:lnTo>
                <a:lnTo>
                  <a:pt x="1294" y="323"/>
                </a:lnTo>
                <a:lnTo>
                  <a:pt x="1298" y="310"/>
                </a:lnTo>
                <a:lnTo>
                  <a:pt x="1300" y="305"/>
                </a:lnTo>
                <a:lnTo>
                  <a:pt x="1303" y="299"/>
                </a:lnTo>
                <a:lnTo>
                  <a:pt x="1307" y="294"/>
                </a:lnTo>
                <a:lnTo>
                  <a:pt x="1311" y="290"/>
                </a:lnTo>
                <a:lnTo>
                  <a:pt x="1317" y="286"/>
                </a:lnTo>
                <a:lnTo>
                  <a:pt x="1323" y="283"/>
                </a:lnTo>
                <a:lnTo>
                  <a:pt x="1330" y="279"/>
                </a:lnTo>
                <a:lnTo>
                  <a:pt x="1337" y="277"/>
                </a:lnTo>
                <a:lnTo>
                  <a:pt x="1354" y="273"/>
                </a:lnTo>
                <a:lnTo>
                  <a:pt x="1375" y="271"/>
                </a:lnTo>
                <a:lnTo>
                  <a:pt x="1485" y="268"/>
                </a:lnTo>
                <a:lnTo>
                  <a:pt x="1485" y="373"/>
                </a:lnTo>
                <a:close/>
                <a:moveTo>
                  <a:pt x="1423" y="0"/>
                </a:moveTo>
                <a:lnTo>
                  <a:pt x="1423" y="0"/>
                </a:lnTo>
                <a:lnTo>
                  <a:pt x="1388" y="1"/>
                </a:lnTo>
                <a:lnTo>
                  <a:pt x="1357" y="5"/>
                </a:lnTo>
                <a:lnTo>
                  <a:pt x="1328" y="8"/>
                </a:lnTo>
                <a:lnTo>
                  <a:pt x="1301" y="14"/>
                </a:lnTo>
                <a:lnTo>
                  <a:pt x="1278" y="20"/>
                </a:lnTo>
                <a:lnTo>
                  <a:pt x="1257" y="25"/>
                </a:lnTo>
                <a:lnTo>
                  <a:pt x="1241" y="31"/>
                </a:lnTo>
                <a:lnTo>
                  <a:pt x="1229" y="37"/>
                </a:lnTo>
                <a:lnTo>
                  <a:pt x="1250" y="114"/>
                </a:lnTo>
                <a:lnTo>
                  <a:pt x="1250" y="114"/>
                </a:lnTo>
                <a:lnTo>
                  <a:pt x="1263" y="110"/>
                </a:lnTo>
                <a:lnTo>
                  <a:pt x="1295" y="102"/>
                </a:lnTo>
                <a:lnTo>
                  <a:pt x="1316" y="97"/>
                </a:lnTo>
                <a:lnTo>
                  <a:pt x="1340" y="92"/>
                </a:lnTo>
                <a:lnTo>
                  <a:pt x="1365" y="90"/>
                </a:lnTo>
                <a:lnTo>
                  <a:pt x="1392" y="89"/>
                </a:lnTo>
                <a:lnTo>
                  <a:pt x="1392" y="89"/>
                </a:lnTo>
                <a:lnTo>
                  <a:pt x="1414" y="90"/>
                </a:lnTo>
                <a:lnTo>
                  <a:pt x="1432" y="92"/>
                </a:lnTo>
                <a:lnTo>
                  <a:pt x="1440" y="95"/>
                </a:lnTo>
                <a:lnTo>
                  <a:pt x="1447" y="97"/>
                </a:lnTo>
                <a:lnTo>
                  <a:pt x="1454" y="100"/>
                </a:lnTo>
                <a:lnTo>
                  <a:pt x="1461" y="105"/>
                </a:lnTo>
                <a:lnTo>
                  <a:pt x="1466" y="110"/>
                </a:lnTo>
                <a:lnTo>
                  <a:pt x="1470" y="114"/>
                </a:lnTo>
                <a:lnTo>
                  <a:pt x="1475" y="121"/>
                </a:lnTo>
                <a:lnTo>
                  <a:pt x="1478" y="128"/>
                </a:lnTo>
                <a:lnTo>
                  <a:pt x="1481" y="135"/>
                </a:lnTo>
                <a:lnTo>
                  <a:pt x="1482" y="144"/>
                </a:lnTo>
                <a:lnTo>
                  <a:pt x="1483" y="153"/>
                </a:lnTo>
                <a:lnTo>
                  <a:pt x="1484" y="164"/>
                </a:lnTo>
                <a:lnTo>
                  <a:pt x="1484" y="197"/>
                </a:lnTo>
                <a:lnTo>
                  <a:pt x="1392" y="197"/>
                </a:lnTo>
                <a:lnTo>
                  <a:pt x="1392" y="197"/>
                </a:lnTo>
                <a:lnTo>
                  <a:pt x="1364" y="198"/>
                </a:lnTo>
                <a:lnTo>
                  <a:pt x="1339" y="201"/>
                </a:lnTo>
                <a:lnTo>
                  <a:pt x="1316" y="204"/>
                </a:lnTo>
                <a:lnTo>
                  <a:pt x="1295" y="210"/>
                </a:lnTo>
                <a:lnTo>
                  <a:pt x="1277" y="216"/>
                </a:lnTo>
                <a:lnTo>
                  <a:pt x="1261" y="224"/>
                </a:lnTo>
                <a:lnTo>
                  <a:pt x="1247" y="232"/>
                </a:lnTo>
                <a:lnTo>
                  <a:pt x="1234" y="242"/>
                </a:lnTo>
                <a:lnTo>
                  <a:pt x="1223" y="253"/>
                </a:lnTo>
                <a:lnTo>
                  <a:pt x="1215" y="264"/>
                </a:lnTo>
                <a:lnTo>
                  <a:pt x="1207" y="276"/>
                </a:lnTo>
                <a:lnTo>
                  <a:pt x="1201" y="288"/>
                </a:lnTo>
                <a:lnTo>
                  <a:pt x="1198" y="302"/>
                </a:lnTo>
                <a:lnTo>
                  <a:pt x="1194" y="316"/>
                </a:lnTo>
                <a:lnTo>
                  <a:pt x="1192" y="330"/>
                </a:lnTo>
                <a:lnTo>
                  <a:pt x="1192" y="344"/>
                </a:lnTo>
                <a:lnTo>
                  <a:pt x="1192" y="344"/>
                </a:lnTo>
                <a:lnTo>
                  <a:pt x="1193" y="362"/>
                </a:lnTo>
                <a:lnTo>
                  <a:pt x="1195" y="380"/>
                </a:lnTo>
                <a:lnTo>
                  <a:pt x="1200" y="395"/>
                </a:lnTo>
                <a:lnTo>
                  <a:pt x="1206" y="408"/>
                </a:lnTo>
                <a:lnTo>
                  <a:pt x="1212" y="421"/>
                </a:lnTo>
                <a:lnTo>
                  <a:pt x="1222" y="433"/>
                </a:lnTo>
                <a:lnTo>
                  <a:pt x="1231" y="442"/>
                </a:lnTo>
                <a:lnTo>
                  <a:pt x="1241" y="450"/>
                </a:lnTo>
                <a:lnTo>
                  <a:pt x="1253" y="458"/>
                </a:lnTo>
                <a:lnTo>
                  <a:pt x="1265" y="464"/>
                </a:lnTo>
                <a:lnTo>
                  <a:pt x="1278" y="468"/>
                </a:lnTo>
                <a:lnTo>
                  <a:pt x="1291" y="473"/>
                </a:lnTo>
                <a:lnTo>
                  <a:pt x="1305" y="475"/>
                </a:lnTo>
                <a:lnTo>
                  <a:pt x="1318" y="478"/>
                </a:lnTo>
                <a:lnTo>
                  <a:pt x="1332" y="479"/>
                </a:lnTo>
                <a:lnTo>
                  <a:pt x="1346" y="480"/>
                </a:lnTo>
                <a:lnTo>
                  <a:pt x="1346" y="480"/>
                </a:lnTo>
                <a:lnTo>
                  <a:pt x="1362" y="479"/>
                </a:lnTo>
                <a:lnTo>
                  <a:pt x="1377" y="478"/>
                </a:lnTo>
                <a:lnTo>
                  <a:pt x="1403" y="474"/>
                </a:lnTo>
                <a:lnTo>
                  <a:pt x="1428" y="468"/>
                </a:lnTo>
                <a:lnTo>
                  <a:pt x="1447" y="462"/>
                </a:lnTo>
                <a:lnTo>
                  <a:pt x="1463" y="456"/>
                </a:lnTo>
                <a:lnTo>
                  <a:pt x="1476" y="450"/>
                </a:lnTo>
                <a:lnTo>
                  <a:pt x="1484" y="445"/>
                </a:lnTo>
                <a:lnTo>
                  <a:pt x="1489" y="444"/>
                </a:lnTo>
                <a:lnTo>
                  <a:pt x="1489" y="444"/>
                </a:lnTo>
                <a:lnTo>
                  <a:pt x="1491" y="445"/>
                </a:lnTo>
                <a:lnTo>
                  <a:pt x="1494" y="447"/>
                </a:lnTo>
                <a:lnTo>
                  <a:pt x="1501" y="450"/>
                </a:lnTo>
                <a:lnTo>
                  <a:pt x="1510" y="453"/>
                </a:lnTo>
                <a:lnTo>
                  <a:pt x="1524" y="457"/>
                </a:lnTo>
                <a:lnTo>
                  <a:pt x="1540" y="460"/>
                </a:lnTo>
                <a:lnTo>
                  <a:pt x="1562" y="462"/>
                </a:lnTo>
                <a:lnTo>
                  <a:pt x="1589" y="463"/>
                </a:lnTo>
                <a:lnTo>
                  <a:pt x="1589" y="137"/>
                </a:lnTo>
                <a:lnTo>
                  <a:pt x="1589" y="137"/>
                </a:lnTo>
                <a:lnTo>
                  <a:pt x="1589" y="119"/>
                </a:lnTo>
                <a:lnTo>
                  <a:pt x="1586" y="103"/>
                </a:lnTo>
                <a:lnTo>
                  <a:pt x="1583" y="88"/>
                </a:lnTo>
                <a:lnTo>
                  <a:pt x="1577" y="74"/>
                </a:lnTo>
                <a:lnTo>
                  <a:pt x="1571" y="62"/>
                </a:lnTo>
                <a:lnTo>
                  <a:pt x="1563" y="51"/>
                </a:lnTo>
                <a:lnTo>
                  <a:pt x="1555" y="40"/>
                </a:lnTo>
                <a:lnTo>
                  <a:pt x="1545" y="32"/>
                </a:lnTo>
                <a:lnTo>
                  <a:pt x="1533" y="24"/>
                </a:lnTo>
                <a:lnTo>
                  <a:pt x="1521" y="17"/>
                </a:lnTo>
                <a:lnTo>
                  <a:pt x="1508" y="13"/>
                </a:lnTo>
                <a:lnTo>
                  <a:pt x="1493" y="8"/>
                </a:lnTo>
                <a:lnTo>
                  <a:pt x="1477" y="5"/>
                </a:lnTo>
                <a:lnTo>
                  <a:pt x="1460" y="2"/>
                </a:lnTo>
                <a:lnTo>
                  <a:pt x="1441" y="1"/>
                </a:lnTo>
                <a:lnTo>
                  <a:pt x="1423" y="0"/>
                </a:lnTo>
                <a:close/>
                <a:moveTo>
                  <a:pt x="3080" y="355"/>
                </a:moveTo>
                <a:lnTo>
                  <a:pt x="3080" y="355"/>
                </a:lnTo>
                <a:lnTo>
                  <a:pt x="3055" y="366"/>
                </a:lnTo>
                <a:lnTo>
                  <a:pt x="3040" y="372"/>
                </a:lnTo>
                <a:lnTo>
                  <a:pt x="3024" y="376"/>
                </a:lnTo>
                <a:lnTo>
                  <a:pt x="3007" y="381"/>
                </a:lnTo>
                <a:lnTo>
                  <a:pt x="2989" y="384"/>
                </a:lnTo>
                <a:lnTo>
                  <a:pt x="2970" y="387"/>
                </a:lnTo>
                <a:lnTo>
                  <a:pt x="2951" y="388"/>
                </a:lnTo>
                <a:lnTo>
                  <a:pt x="2951" y="388"/>
                </a:lnTo>
                <a:lnTo>
                  <a:pt x="2938" y="388"/>
                </a:lnTo>
                <a:lnTo>
                  <a:pt x="2927" y="387"/>
                </a:lnTo>
                <a:lnTo>
                  <a:pt x="2916" y="384"/>
                </a:lnTo>
                <a:lnTo>
                  <a:pt x="2908" y="382"/>
                </a:lnTo>
                <a:lnTo>
                  <a:pt x="2900" y="378"/>
                </a:lnTo>
                <a:lnTo>
                  <a:pt x="2893" y="374"/>
                </a:lnTo>
                <a:lnTo>
                  <a:pt x="2887" y="368"/>
                </a:lnTo>
                <a:lnTo>
                  <a:pt x="2883" y="362"/>
                </a:lnTo>
                <a:lnTo>
                  <a:pt x="2878" y="355"/>
                </a:lnTo>
                <a:lnTo>
                  <a:pt x="2875" y="348"/>
                </a:lnTo>
                <a:lnTo>
                  <a:pt x="2872" y="339"/>
                </a:lnTo>
                <a:lnTo>
                  <a:pt x="2870" y="330"/>
                </a:lnTo>
                <a:lnTo>
                  <a:pt x="2868" y="308"/>
                </a:lnTo>
                <a:lnTo>
                  <a:pt x="2868" y="283"/>
                </a:lnTo>
                <a:lnTo>
                  <a:pt x="2868" y="5"/>
                </a:lnTo>
                <a:lnTo>
                  <a:pt x="2852" y="5"/>
                </a:lnTo>
                <a:lnTo>
                  <a:pt x="2852" y="5"/>
                </a:lnTo>
                <a:lnTo>
                  <a:pt x="2830" y="5"/>
                </a:lnTo>
                <a:lnTo>
                  <a:pt x="2803" y="7"/>
                </a:lnTo>
                <a:lnTo>
                  <a:pt x="2778" y="9"/>
                </a:lnTo>
                <a:lnTo>
                  <a:pt x="2763" y="12"/>
                </a:lnTo>
                <a:lnTo>
                  <a:pt x="2763" y="295"/>
                </a:lnTo>
                <a:lnTo>
                  <a:pt x="2763" y="295"/>
                </a:lnTo>
                <a:lnTo>
                  <a:pt x="2763" y="318"/>
                </a:lnTo>
                <a:lnTo>
                  <a:pt x="2764" y="339"/>
                </a:lnTo>
                <a:lnTo>
                  <a:pt x="2767" y="359"/>
                </a:lnTo>
                <a:lnTo>
                  <a:pt x="2769" y="377"/>
                </a:lnTo>
                <a:lnTo>
                  <a:pt x="2774" y="393"/>
                </a:lnTo>
                <a:lnTo>
                  <a:pt x="2779" y="408"/>
                </a:lnTo>
                <a:lnTo>
                  <a:pt x="2786" y="422"/>
                </a:lnTo>
                <a:lnTo>
                  <a:pt x="2794" y="434"/>
                </a:lnTo>
                <a:lnTo>
                  <a:pt x="2803" y="445"/>
                </a:lnTo>
                <a:lnTo>
                  <a:pt x="2815" y="455"/>
                </a:lnTo>
                <a:lnTo>
                  <a:pt x="2829" y="462"/>
                </a:lnTo>
                <a:lnTo>
                  <a:pt x="2843" y="468"/>
                </a:lnTo>
                <a:lnTo>
                  <a:pt x="2860" y="473"/>
                </a:lnTo>
                <a:lnTo>
                  <a:pt x="2878" y="477"/>
                </a:lnTo>
                <a:lnTo>
                  <a:pt x="2899" y="479"/>
                </a:lnTo>
                <a:lnTo>
                  <a:pt x="2922" y="480"/>
                </a:lnTo>
                <a:lnTo>
                  <a:pt x="2922" y="480"/>
                </a:lnTo>
                <a:lnTo>
                  <a:pt x="2940" y="479"/>
                </a:lnTo>
                <a:lnTo>
                  <a:pt x="2956" y="478"/>
                </a:lnTo>
                <a:lnTo>
                  <a:pt x="2973" y="477"/>
                </a:lnTo>
                <a:lnTo>
                  <a:pt x="2987" y="473"/>
                </a:lnTo>
                <a:lnTo>
                  <a:pt x="3014" y="467"/>
                </a:lnTo>
                <a:lnTo>
                  <a:pt x="3037" y="460"/>
                </a:lnTo>
                <a:lnTo>
                  <a:pt x="3055" y="453"/>
                </a:lnTo>
                <a:lnTo>
                  <a:pt x="3068" y="448"/>
                </a:lnTo>
                <a:lnTo>
                  <a:pt x="3082" y="442"/>
                </a:lnTo>
                <a:lnTo>
                  <a:pt x="3082" y="442"/>
                </a:lnTo>
                <a:lnTo>
                  <a:pt x="3089" y="445"/>
                </a:lnTo>
                <a:lnTo>
                  <a:pt x="3097" y="449"/>
                </a:lnTo>
                <a:lnTo>
                  <a:pt x="3108" y="452"/>
                </a:lnTo>
                <a:lnTo>
                  <a:pt x="3122" y="456"/>
                </a:lnTo>
                <a:lnTo>
                  <a:pt x="3139" y="459"/>
                </a:lnTo>
                <a:lnTo>
                  <a:pt x="3160" y="462"/>
                </a:lnTo>
                <a:lnTo>
                  <a:pt x="3184" y="463"/>
                </a:lnTo>
                <a:lnTo>
                  <a:pt x="3184" y="12"/>
                </a:lnTo>
                <a:lnTo>
                  <a:pt x="3184" y="12"/>
                </a:lnTo>
                <a:lnTo>
                  <a:pt x="3149" y="7"/>
                </a:lnTo>
                <a:lnTo>
                  <a:pt x="3123" y="6"/>
                </a:lnTo>
                <a:lnTo>
                  <a:pt x="3100" y="5"/>
                </a:lnTo>
                <a:lnTo>
                  <a:pt x="3080" y="5"/>
                </a:lnTo>
                <a:lnTo>
                  <a:pt x="3080" y="355"/>
                </a:lnTo>
                <a:close/>
                <a:moveTo>
                  <a:pt x="3307" y="463"/>
                </a:moveTo>
                <a:lnTo>
                  <a:pt x="3307" y="463"/>
                </a:lnTo>
                <a:lnTo>
                  <a:pt x="3319" y="465"/>
                </a:lnTo>
                <a:lnTo>
                  <a:pt x="3351" y="471"/>
                </a:lnTo>
                <a:lnTo>
                  <a:pt x="3374" y="474"/>
                </a:lnTo>
                <a:lnTo>
                  <a:pt x="3400" y="477"/>
                </a:lnTo>
                <a:lnTo>
                  <a:pt x="3430" y="479"/>
                </a:lnTo>
                <a:lnTo>
                  <a:pt x="3463" y="480"/>
                </a:lnTo>
                <a:lnTo>
                  <a:pt x="3463" y="480"/>
                </a:lnTo>
                <a:lnTo>
                  <a:pt x="3480" y="479"/>
                </a:lnTo>
                <a:lnTo>
                  <a:pt x="3496" y="478"/>
                </a:lnTo>
                <a:lnTo>
                  <a:pt x="3513" y="477"/>
                </a:lnTo>
                <a:lnTo>
                  <a:pt x="3529" y="473"/>
                </a:lnTo>
                <a:lnTo>
                  <a:pt x="3547" y="470"/>
                </a:lnTo>
                <a:lnTo>
                  <a:pt x="3563" y="464"/>
                </a:lnTo>
                <a:lnTo>
                  <a:pt x="3578" y="458"/>
                </a:lnTo>
                <a:lnTo>
                  <a:pt x="3593" y="451"/>
                </a:lnTo>
                <a:lnTo>
                  <a:pt x="3605" y="442"/>
                </a:lnTo>
                <a:lnTo>
                  <a:pt x="3618" y="432"/>
                </a:lnTo>
                <a:lnTo>
                  <a:pt x="3629" y="420"/>
                </a:lnTo>
                <a:lnTo>
                  <a:pt x="3639" y="407"/>
                </a:lnTo>
                <a:lnTo>
                  <a:pt x="3647" y="392"/>
                </a:lnTo>
                <a:lnTo>
                  <a:pt x="3652" y="375"/>
                </a:lnTo>
                <a:lnTo>
                  <a:pt x="3656" y="357"/>
                </a:lnTo>
                <a:lnTo>
                  <a:pt x="3657" y="337"/>
                </a:lnTo>
                <a:lnTo>
                  <a:pt x="3657" y="337"/>
                </a:lnTo>
                <a:lnTo>
                  <a:pt x="3656" y="323"/>
                </a:lnTo>
                <a:lnTo>
                  <a:pt x="3655" y="310"/>
                </a:lnTo>
                <a:lnTo>
                  <a:pt x="3651" y="299"/>
                </a:lnTo>
                <a:lnTo>
                  <a:pt x="3647" y="287"/>
                </a:lnTo>
                <a:lnTo>
                  <a:pt x="3641" y="278"/>
                </a:lnTo>
                <a:lnTo>
                  <a:pt x="3634" y="268"/>
                </a:lnTo>
                <a:lnTo>
                  <a:pt x="3626" y="260"/>
                </a:lnTo>
                <a:lnTo>
                  <a:pt x="3618" y="252"/>
                </a:lnTo>
                <a:lnTo>
                  <a:pt x="3608" y="243"/>
                </a:lnTo>
                <a:lnTo>
                  <a:pt x="3596" y="237"/>
                </a:lnTo>
                <a:lnTo>
                  <a:pt x="3585" y="228"/>
                </a:lnTo>
                <a:lnTo>
                  <a:pt x="3571" y="223"/>
                </a:lnTo>
                <a:lnTo>
                  <a:pt x="3542" y="210"/>
                </a:lnTo>
                <a:lnTo>
                  <a:pt x="3510" y="197"/>
                </a:lnTo>
                <a:lnTo>
                  <a:pt x="3510" y="197"/>
                </a:lnTo>
                <a:lnTo>
                  <a:pt x="3474" y="183"/>
                </a:lnTo>
                <a:lnTo>
                  <a:pt x="3459" y="177"/>
                </a:lnTo>
                <a:lnTo>
                  <a:pt x="3445" y="170"/>
                </a:lnTo>
                <a:lnTo>
                  <a:pt x="3434" y="162"/>
                </a:lnTo>
                <a:lnTo>
                  <a:pt x="3429" y="157"/>
                </a:lnTo>
                <a:lnTo>
                  <a:pt x="3426" y="152"/>
                </a:lnTo>
                <a:lnTo>
                  <a:pt x="3422" y="148"/>
                </a:lnTo>
                <a:lnTo>
                  <a:pt x="3420" y="142"/>
                </a:lnTo>
                <a:lnTo>
                  <a:pt x="3419" y="136"/>
                </a:lnTo>
                <a:lnTo>
                  <a:pt x="3419" y="130"/>
                </a:lnTo>
                <a:lnTo>
                  <a:pt x="3419" y="130"/>
                </a:lnTo>
                <a:lnTo>
                  <a:pt x="3419" y="123"/>
                </a:lnTo>
                <a:lnTo>
                  <a:pt x="3421" y="117"/>
                </a:lnTo>
                <a:lnTo>
                  <a:pt x="3426" y="108"/>
                </a:lnTo>
                <a:lnTo>
                  <a:pt x="3433" y="100"/>
                </a:lnTo>
                <a:lnTo>
                  <a:pt x="3437" y="97"/>
                </a:lnTo>
                <a:lnTo>
                  <a:pt x="3442" y="93"/>
                </a:lnTo>
                <a:lnTo>
                  <a:pt x="3449" y="91"/>
                </a:lnTo>
                <a:lnTo>
                  <a:pt x="3456" y="88"/>
                </a:lnTo>
                <a:lnTo>
                  <a:pt x="3464" y="85"/>
                </a:lnTo>
                <a:lnTo>
                  <a:pt x="3472" y="84"/>
                </a:lnTo>
                <a:lnTo>
                  <a:pt x="3482" y="83"/>
                </a:lnTo>
                <a:lnTo>
                  <a:pt x="3494" y="83"/>
                </a:lnTo>
                <a:lnTo>
                  <a:pt x="3494" y="83"/>
                </a:lnTo>
                <a:lnTo>
                  <a:pt x="3516" y="84"/>
                </a:lnTo>
                <a:lnTo>
                  <a:pt x="3537" y="87"/>
                </a:lnTo>
                <a:lnTo>
                  <a:pt x="3557" y="91"/>
                </a:lnTo>
                <a:lnTo>
                  <a:pt x="3575" y="96"/>
                </a:lnTo>
                <a:lnTo>
                  <a:pt x="3602" y="105"/>
                </a:lnTo>
                <a:lnTo>
                  <a:pt x="3612" y="110"/>
                </a:lnTo>
                <a:lnTo>
                  <a:pt x="3639" y="33"/>
                </a:lnTo>
                <a:lnTo>
                  <a:pt x="3639" y="33"/>
                </a:lnTo>
                <a:lnTo>
                  <a:pt x="3618" y="24"/>
                </a:lnTo>
                <a:lnTo>
                  <a:pt x="3603" y="18"/>
                </a:lnTo>
                <a:lnTo>
                  <a:pt x="3585" y="14"/>
                </a:lnTo>
                <a:lnTo>
                  <a:pt x="3564" y="8"/>
                </a:lnTo>
                <a:lnTo>
                  <a:pt x="3540" y="5"/>
                </a:lnTo>
                <a:lnTo>
                  <a:pt x="3513" y="1"/>
                </a:lnTo>
                <a:lnTo>
                  <a:pt x="3484" y="0"/>
                </a:lnTo>
                <a:lnTo>
                  <a:pt x="3484" y="0"/>
                </a:lnTo>
                <a:lnTo>
                  <a:pt x="3468" y="1"/>
                </a:lnTo>
                <a:lnTo>
                  <a:pt x="3452" y="2"/>
                </a:lnTo>
                <a:lnTo>
                  <a:pt x="3436" y="5"/>
                </a:lnTo>
                <a:lnTo>
                  <a:pt x="3421" y="9"/>
                </a:lnTo>
                <a:lnTo>
                  <a:pt x="3406" y="14"/>
                </a:lnTo>
                <a:lnTo>
                  <a:pt x="3392" y="20"/>
                </a:lnTo>
                <a:lnTo>
                  <a:pt x="3379" y="27"/>
                </a:lnTo>
                <a:lnTo>
                  <a:pt x="3366" y="35"/>
                </a:lnTo>
                <a:lnTo>
                  <a:pt x="3354" y="44"/>
                </a:lnTo>
                <a:lnTo>
                  <a:pt x="3344" y="53"/>
                </a:lnTo>
                <a:lnTo>
                  <a:pt x="3335" y="65"/>
                </a:lnTo>
                <a:lnTo>
                  <a:pt x="3328" y="77"/>
                </a:lnTo>
                <a:lnTo>
                  <a:pt x="3321" y="90"/>
                </a:lnTo>
                <a:lnTo>
                  <a:pt x="3316" y="105"/>
                </a:lnTo>
                <a:lnTo>
                  <a:pt x="3314" y="120"/>
                </a:lnTo>
                <a:lnTo>
                  <a:pt x="3313" y="137"/>
                </a:lnTo>
                <a:lnTo>
                  <a:pt x="3313" y="137"/>
                </a:lnTo>
                <a:lnTo>
                  <a:pt x="3314" y="153"/>
                </a:lnTo>
                <a:lnTo>
                  <a:pt x="3316" y="168"/>
                </a:lnTo>
                <a:lnTo>
                  <a:pt x="3321" y="183"/>
                </a:lnTo>
                <a:lnTo>
                  <a:pt x="3328" y="196"/>
                </a:lnTo>
                <a:lnTo>
                  <a:pt x="3335" y="208"/>
                </a:lnTo>
                <a:lnTo>
                  <a:pt x="3344" y="218"/>
                </a:lnTo>
                <a:lnTo>
                  <a:pt x="3354" y="227"/>
                </a:lnTo>
                <a:lnTo>
                  <a:pt x="3365" y="235"/>
                </a:lnTo>
                <a:lnTo>
                  <a:pt x="3376" y="243"/>
                </a:lnTo>
                <a:lnTo>
                  <a:pt x="3389" y="250"/>
                </a:lnTo>
                <a:lnTo>
                  <a:pt x="3402" y="257"/>
                </a:lnTo>
                <a:lnTo>
                  <a:pt x="3414" y="263"/>
                </a:lnTo>
                <a:lnTo>
                  <a:pt x="3441" y="272"/>
                </a:lnTo>
                <a:lnTo>
                  <a:pt x="3467" y="282"/>
                </a:lnTo>
                <a:lnTo>
                  <a:pt x="3467" y="282"/>
                </a:lnTo>
                <a:lnTo>
                  <a:pt x="3499" y="293"/>
                </a:lnTo>
                <a:lnTo>
                  <a:pt x="3514" y="299"/>
                </a:lnTo>
                <a:lnTo>
                  <a:pt x="3527" y="306"/>
                </a:lnTo>
                <a:lnTo>
                  <a:pt x="3537" y="314"/>
                </a:lnTo>
                <a:lnTo>
                  <a:pt x="3544" y="322"/>
                </a:lnTo>
                <a:lnTo>
                  <a:pt x="3548" y="327"/>
                </a:lnTo>
                <a:lnTo>
                  <a:pt x="3550" y="332"/>
                </a:lnTo>
                <a:lnTo>
                  <a:pt x="3551" y="337"/>
                </a:lnTo>
                <a:lnTo>
                  <a:pt x="3551" y="343"/>
                </a:lnTo>
                <a:lnTo>
                  <a:pt x="3551" y="343"/>
                </a:lnTo>
                <a:lnTo>
                  <a:pt x="3551" y="353"/>
                </a:lnTo>
                <a:lnTo>
                  <a:pt x="3548" y="363"/>
                </a:lnTo>
                <a:lnTo>
                  <a:pt x="3545" y="368"/>
                </a:lnTo>
                <a:lnTo>
                  <a:pt x="3542" y="373"/>
                </a:lnTo>
                <a:lnTo>
                  <a:pt x="3539" y="376"/>
                </a:lnTo>
                <a:lnTo>
                  <a:pt x="3534" y="381"/>
                </a:lnTo>
                <a:lnTo>
                  <a:pt x="3528" y="384"/>
                </a:lnTo>
                <a:lnTo>
                  <a:pt x="3521" y="388"/>
                </a:lnTo>
                <a:lnTo>
                  <a:pt x="3514" y="390"/>
                </a:lnTo>
                <a:lnTo>
                  <a:pt x="3505" y="392"/>
                </a:lnTo>
                <a:lnTo>
                  <a:pt x="3495" y="395"/>
                </a:lnTo>
                <a:lnTo>
                  <a:pt x="3484" y="396"/>
                </a:lnTo>
                <a:lnTo>
                  <a:pt x="3458" y="397"/>
                </a:lnTo>
                <a:lnTo>
                  <a:pt x="3458" y="397"/>
                </a:lnTo>
                <a:lnTo>
                  <a:pt x="3434" y="397"/>
                </a:lnTo>
                <a:lnTo>
                  <a:pt x="3411" y="395"/>
                </a:lnTo>
                <a:lnTo>
                  <a:pt x="3368" y="390"/>
                </a:lnTo>
                <a:lnTo>
                  <a:pt x="3338" y="385"/>
                </a:lnTo>
                <a:lnTo>
                  <a:pt x="3327" y="383"/>
                </a:lnTo>
                <a:lnTo>
                  <a:pt x="3307" y="463"/>
                </a:lnTo>
                <a:close/>
                <a:moveTo>
                  <a:pt x="1845" y="90"/>
                </a:moveTo>
                <a:lnTo>
                  <a:pt x="1845" y="90"/>
                </a:lnTo>
                <a:lnTo>
                  <a:pt x="1861" y="87"/>
                </a:lnTo>
                <a:lnTo>
                  <a:pt x="1881" y="84"/>
                </a:lnTo>
                <a:lnTo>
                  <a:pt x="1904" y="82"/>
                </a:lnTo>
                <a:lnTo>
                  <a:pt x="1928" y="82"/>
                </a:lnTo>
                <a:lnTo>
                  <a:pt x="1928" y="82"/>
                </a:lnTo>
                <a:lnTo>
                  <a:pt x="1943" y="82"/>
                </a:lnTo>
                <a:lnTo>
                  <a:pt x="1956" y="83"/>
                </a:lnTo>
                <a:lnTo>
                  <a:pt x="1969" y="87"/>
                </a:lnTo>
                <a:lnTo>
                  <a:pt x="1982" y="90"/>
                </a:lnTo>
                <a:lnTo>
                  <a:pt x="1994" y="95"/>
                </a:lnTo>
                <a:lnTo>
                  <a:pt x="2004" y="100"/>
                </a:lnTo>
                <a:lnTo>
                  <a:pt x="2015" y="108"/>
                </a:lnTo>
                <a:lnTo>
                  <a:pt x="2025" y="117"/>
                </a:lnTo>
                <a:lnTo>
                  <a:pt x="2033" y="127"/>
                </a:lnTo>
                <a:lnTo>
                  <a:pt x="2041" y="137"/>
                </a:lnTo>
                <a:lnTo>
                  <a:pt x="2048" y="150"/>
                </a:lnTo>
                <a:lnTo>
                  <a:pt x="2053" y="165"/>
                </a:lnTo>
                <a:lnTo>
                  <a:pt x="2058" y="180"/>
                </a:lnTo>
                <a:lnTo>
                  <a:pt x="2061" y="197"/>
                </a:lnTo>
                <a:lnTo>
                  <a:pt x="2063" y="216"/>
                </a:lnTo>
                <a:lnTo>
                  <a:pt x="2064" y="237"/>
                </a:lnTo>
                <a:lnTo>
                  <a:pt x="2064" y="237"/>
                </a:lnTo>
                <a:lnTo>
                  <a:pt x="2064" y="256"/>
                </a:lnTo>
                <a:lnTo>
                  <a:pt x="2063" y="275"/>
                </a:lnTo>
                <a:lnTo>
                  <a:pt x="2060" y="292"/>
                </a:lnTo>
                <a:lnTo>
                  <a:pt x="2057" y="308"/>
                </a:lnTo>
                <a:lnTo>
                  <a:pt x="2053" y="323"/>
                </a:lnTo>
                <a:lnTo>
                  <a:pt x="2049" y="336"/>
                </a:lnTo>
                <a:lnTo>
                  <a:pt x="2042" y="348"/>
                </a:lnTo>
                <a:lnTo>
                  <a:pt x="2035" y="359"/>
                </a:lnTo>
                <a:lnTo>
                  <a:pt x="2026" y="368"/>
                </a:lnTo>
                <a:lnTo>
                  <a:pt x="2015" y="376"/>
                </a:lnTo>
                <a:lnTo>
                  <a:pt x="2004" y="383"/>
                </a:lnTo>
                <a:lnTo>
                  <a:pt x="1990" y="389"/>
                </a:lnTo>
                <a:lnTo>
                  <a:pt x="1975" y="392"/>
                </a:lnTo>
                <a:lnTo>
                  <a:pt x="1958" y="396"/>
                </a:lnTo>
                <a:lnTo>
                  <a:pt x="1940" y="398"/>
                </a:lnTo>
                <a:lnTo>
                  <a:pt x="1919" y="398"/>
                </a:lnTo>
                <a:lnTo>
                  <a:pt x="1919" y="398"/>
                </a:lnTo>
                <a:lnTo>
                  <a:pt x="1892" y="397"/>
                </a:lnTo>
                <a:lnTo>
                  <a:pt x="1868" y="396"/>
                </a:lnTo>
                <a:lnTo>
                  <a:pt x="1845" y="393"/>
                </a:lnTo>
                <a:lnTo>
                  <a:pt x="1845" y="90"/>
                </a:lnTo>
                <a:close/>
                <a:moveTo>
                  <a:pt x="1934" y="0"/>
                </a:moveTo>
                <a:lnTo>
                  <a:pt x="1934" y="0"/>
                </a:lnTo>
                <a:lnTo>
                  <a:pt x="1910" y="1"/>
                </a:lnTo>
                <a:lnTo>
                  <a:pt x="1885" y="2"/>
                </a:lnTo>
                <a:lnTo>
                  <a:pt x="1860" y="5"/>
                </a:lnTo>
                <a:lnTo>
                  <a:pt x="1834" y="8"/>
                </a:lnTo>
                <a:lnTo>
                  <a:pt x="1808" y="12"/>
                </a:lnTo>
                <a:lnTo>
                  <a:pt x="1784" y="16"/>
                </a:lnTo>
                <a:lnTo>
                  <a:pt x="1761" y="22"/>
                </a:lnTo>
                <a:lnTo>
                  <a:pt x="1740" y="29"/>
                </a:lnTo>
                <a:lnTo>
                  <a:pt x="1740" y="465"/>
                </a:lnTo>
                <a:lnTo>
                  <a:pt x="1740" y="465"/>
                </a:lnTo>
                <a:lnTo>
                  <a:pt x="1758" y="468"/>
                </a:lnTo>
                <a:lnTo>
                  <a:pt x="1778" y="471"/>
                </a:lnTo>
                <a:lnTo>
                  <a:pt x="1823" y="475"/>
                </a:lnTo>
                <a:lnTo>
                  <a:pt x="1872" y="479"/>
                </a:lnTo>
                <a:lnTo>
                  <a:pt x="1915" y="480"/>
                </a:lnTo>
                <a:lnTo>
                  <a:pt x="1915" y="480"/>
                </a:lnTo>
                <a:lnTo>
                  <a:pt x="1950" y="479"/>
                </a:lnTo>
                <a:lnTo>
                  <a:pt x="1980" y="477"/>
                </a:lnTo>
                <a:lnTo>
                  <a:pt x="2009" y="472"/>
                </a:lnTo>
                <a:lnTo>
                  <a:pt x="2035" y="465"/>
                </a:lnTo>
                <a:lnTo>
                  <a:pt x="2058" y="458"/>
                </a:lnTo>
                <a:lnTo>
                  <a:pt x="2080" y="448"/>
                </a:lnTo>
                <a:lnTo>
                  <a:pt x="2089" y="442"/>
                </a:lnTo>
                <a:lnTo>
                  <a:pt x="2098" y="436"/>
                </a:lnTo>
                <a:lnTo>
                  <a:pt x="2107" y="429"/>
                </a:lnTo>
                <a:lnTo>
                  <a:pt x="2116" y="422"/>
                </a:lnTo>
                <a:lnTo>
                  <a:pt x="2122" y="414"/>
                </a:lnTo>
                <a:lnTo>
                  <a:pt x="2129" y="406"/>
                </a:lnTo>
                <a:lnTo>
                  <a:pt x="2136" y="398"/>
                </a:lnTo>
                <a:lnTo>
                  <a:pt x="2142" y="389"/>
                </a:lnTo>
                <a:lnTo>
                  <a:pt x="2147" y="378"/>
                </a:lnTo>
                <a:lnTo>
                  <a:pt x="2152" y="369"/>
                </a:lnTo>
                <a:lnTo>
                  <a:pt x="2160" y="346"/>
                </a:lnTo>
                <a:lnTo>
                  <a:pt x="2166" y="322"/>
                </a:lnTo>
                <a:lnTo>
                  <a:pt x="2171" y="297"/>
                </a:lnTo>
                <a:lnTo>
                  <a:pt x="2173" y="268"/>
                </a:lnTo>
                <a:lnTo>
                  <a:pt x="2174" y="237"/>
                </a:lnTo>
                <a:lnTo>
                  <a:pt x="2174" y="237"/>
                </a:lnTo>
                <a:lnTo>
                  <a:pt x="2173" y="210"/>
                </a:lnTo>
                <a:lnTo>
                  <a:pt x="2170" y="183"/>
                </a:lnTo>
                <a:lnTo>
                  <a:pt x="2165" y="160"/>
                </a:lnTo>
                <a:lnTo>
                  <a:pt x="2158" y="137"/>
                </a:lnTo>
                <a:lnTo>
                  <a:pt x="2149" y="117"/>
                </a:lnTo>
                <a:lnTo>
                  <a:pt x="2137" y="97"/>
                </a:lnTo>
                <a:lnTo>
                  <a:pt x="2125" y="80"/>
                </a:lnTo>
                <a:lnTo>
                  <a:pt x="2110" y="63"/>
                </a:lnTo>
                <a:lnTo>
                  <a:pt x="2094" y="48"/>
                </a:lnTo>
                <a:lnTo>
                  <a:pt x="2075" y="36"/>
                </a:lnTo>
                <a:lnTo>
                  <a:pt x="2056" y="25"/>
                </a:lnTo>
                <a:lnTo>
                  <a:pt x="2034" y="16"/>
                </a:lnTo>
                <a:lnTo>
                  <a:pt x="2011" y="9"/>
                </a:lnTo>
                <a:lnTo>
                  <a:pt x="1987" y="5"/>
                </a:lnTo>
                <a:lnTo>
                  <a:pt x="1960" y="1"/>
                </a:lnTo>
                <a:lnTo>
                  <a:pt x="1934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dirty="0">
              <a:solidFill>
                <a:srgbClr val="005EB8"/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4"/>
          </p:nvPr>
        </p:nvSpPr>
        <p:spPr/>
        <p:txBody>
          <a:bodyPr/>
          <a:lstStyle>
            <a:lvl1pPr>
              <a:defRPr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r>
              <a:rPr lang="en-GB" dirty="0" smtClean="0">
                <a:solidFill>
                  <a:srgbClr val="FFFFFF">
                    <a:lumMod val="65000"/>
                  </a:srgbClr>
                </a:solidFill>
              </a:rPr>
              <a:t>© 2014 Amadeus IT Group SA</a:t>
            </a:r>
            <a:endParaRPr lang="en-GB" dirty="0">
              <a:solidFill>
                <a:srgbClr val="FFFFFF">
                  <a:lumMod val="65000"/>
                </a:srgbClr>
              </a:solidFill>
            </a:endParaRPr>
          </a:p>
        </p:txBody>
      </p:sp>
      <p:sp>
        <p:nvSpPr>
          <p:cNvPr id="37" name="Text Box 12"/>
          <p:cNvSpPr txBox="1">
            <a:spLocks noChangeArrowheads="1"/>
          </p:cNvSpPr>
          <p:nvPr userDrawn="1"/>
        </p:nvSpPr>
        <p:spPr bwMode="auto">
          <a:xfrm>
            <a:off x="11604198" y="5004290"/>
            <a:ext cx="1681163" cy="96949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tabLst>
                <a:tab pos="177800" algn="l"/>
              </a:tabLst>
              <a:defRPr/>
            </a:pPr>
            <a:r>
              <a:rPr lang="en-GB" sz="900" b="1" dirty="0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Change the Year in the Copyright field</a:t>
            </a:r>
            <a:r>
              <a:rPr lang="en-GB" sz="900" dirty="0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/>
            </a:r>
            <a:br>
              <a:rPr lang="en-GB" sz="900" dirty="0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</a:br>
            <a:r>
              <a:rPr lang="en-GB" sz="900" b="1" dirty="0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1. </a:t>
            </a:r>
            <a:r>
              <a:rPr lang="en-GB" sz="900" dirty="0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Click ‘Insert’ in Top menu</a:t>
            </a:r>
            <a:br>
              <a:rPr lang="en-GB" sz="900" dirty="0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</a:br>
            <a:r>
              <a:rPr lang="en-GB" sz="900" b="1" dirty="0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2. </a:t>
            </a:r>
            <a:r>
              <a:rPr lang="en-GB" sz="900" dirty="0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Click ’Header &amp; Footer’ </a:t>
            </a:r>
            <a:br>
              <a:rPr lang="en-GB" sz="900" dirty="0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</a:br>
            <a:r>
              <a:rPr lang="en-GB" sz="900" b="1" dirty="0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3. </a:t>
            </a:r>
            <a:r>
              <a:rPr lang="en-GB" sz="900" dirty="0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Write new Year </a:t>
            </a:r>
            <a:br>
              <a:rPr lang="en-GB" sz="900" dirty="0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</a:br>
            <a:r>
              <a:rPr lang="en-GB" sz="900" dirty="0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	in field ‘Footer’</a:t>
            </a:r>
            <a:br>
              <a:rPr lang="en-GB" sz="900" dirty="0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</a:br>
            <a:r>
              <a:rPr lang="en-GB" sz="900" b="1" dirty="0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4. </a:t>
            </a:r>
            <a:r>
              <a:rPr lang="en-GB" sz="900" dirty="0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Click ‘Apply to All’</a:t>
            </a:r>
          </a:p>
        </p:txBody>
      </p:sp>
      <p:sp>
        <p:nvSpPr>
          <p:cNvPr id="41" name="Text Placeholder 33"/>
          <p:cNvSpPr>
            <a:spLocks noGrp="1"/>
          </p:cNvSpPr>
          <p:nvPr>
            <p:ph type="body" sz="quarter" idx="13" hasCustomPrompt="1"/>
          </p:nvPr>
        </p:nvSpPr>
        <p:spPr>
          <a:xfrm>
            <a:off x="-14170" y="4680096"/>
            <a:ext cx="2555775" cy="1800079"/>
          </a:xfrm>
          <a:custGeom>
            <a:avLst/>
            <a:gdLst>
              <a:gd name="connsiteX0" fmla="*/ 0 w 2555775"/>
              <a:gd name="connsiteY0" fmla="*/ 0 h 1800079"/>
              <a:gd name="connsiteX1" fmla="*/ 2555775 w 2555775"/>
              <a:gd name="connsiteY1" fmla="*/ 0 h 1800079"/>
              <a:gd name="connsiteX2" fmla="*/ 2555775 w 2555775"/>
              <a:gd name="connsiteY2" fmla="*/ 1800079 h 1800079"/>
              <a:gd name="connsiteX3" fmla="*/ 0 w 2555775"/>
              <a:gd name="connsiteY3" fmla="*/ 1800079 h 1800079"/>
              <a:gd name="connsiteX4" fmla="*/ 0 w 2555775"/>
              <a:gd name="connsiteY4" fmla="*/ 0 h 1800079"/>
              <a:gd name="connsiteX0" fmla="*/ 0 w 2555775"/>
              <a:gd name="connsiteY0" fmla="*/ 3862 h 1803941"/>
              <a:gd name="connsiteX1" fmla="*/ 426191 w 2555775"/>
              <a:gd name="connsiteY1" fmla="*/ 0 h 1803941"/>
              <a:gd name="connsiteX2" fmla="*/ 2555775 w 2555775"/>
              <a:gd name="connsiteY2" fmla="*/ 3862 h 1803941"/>
              <a:gd name="connsiteX3" fmla="*/ 2555775 w 2555775"/>
              <a:gd name="connsiteY3" fmla="*/ 1803941 h 1803941"/>
              <a:gd name="connsiteX4" fmla="*/ 0 w 2555775"/>
              <a:gd name="connsiteY4" fmla="*/ 1803941 h 1803941"/>
              <a:gd name="connsiteX5" fmla="*/ 0 w 2555775"/>
              <a:gd name="connsiteY5" fmla="*/ 3862 h 1803941"/>
              <a:gd name="connsiteX0" fmla="*/ 0 w 2555775"/>
              <a:gd name="connsiteY0" fmla="*/ 0 h 1800079"/>
              <a:gd name="connsiteX1" fmla="*/ 354422 w 2555775"/>
              <a:gd name="connsiteY1" fmla="*/ 275243 h 1800079"/>
              <a:gd name="connsiteX2" fmla="*/ 2555775 w 2555775"/>
              <a:gd name="connsiteY2" fmla="*/ 0 h 1800079"/>
              <a:gd name="connsiteX3" fmla="*/ 2555775 w 2555775"/>
              <a:gd name="connsiteY3" fmla="*/ 1800079 h 1800079"/>
              <a:gd name="connsiteX4" fmla="*/ 0 w 2555775"/>
              <a:gd name="connsiteY4" fmla="*/ 1800079 h 1800079"/>
              <a:gd name="connsiteX5" fmla="*/ 0 w 2555775"/>
              <a:gd name="connsiteY5" fmla="*/ 0 h 1800079"/>
              <a:gd name="connsiteX0" fmla="*/ 0 w 2555775"/>
              <a:gd name="connsiteY0" fmla="*/ 0 h 1800079"/>
              <a:gd name="connsiteX1" fmla="*/ 354422 w 2555775"/>
              <a:gd name="connsiteY1" fmla="*/ 275243 h 1800079"/>
              <a:gd name="connsiteX2" fmla="*/ 2555775 w 2555775"/>
              <a:gd name="connsiteY2" fmla="*/ 0 h 1800079"/>
              <a:gd name="connsiteX3" fmla="*/ 2555775 w 2555775"/>
              <a:gd name="connsiteY3" fmla="*/ 1800079 h 1800079"/>
              <a:gd name="connsiteX4" fmla="*/ 0 w 2555775"/>
              <a:gd name="connsiteY4" fmla="*/ 1800079 h 1800079"/>
              <a:gd name="connsiteX5" fmla="*/ 0 w 2555775"/>
              <a:gd name="connsiteY5" fmla="*/ 0 h 1800079"/>
              <a:gd name="connsiteX0" fmla="*/ 0 w 2555775"/>
              <a:gd name="connsiteY0" fmla="*/ 0 h 1800079"/>
              <a:gd name="connsiteX1" fmla="*/ 354422 w 2555775"/>
              <a:gd name="connsiteY1" fmla="*/ 275243 h 1800079"/>
              <a:gd name="connsiteX2" fmla="*/ 2555775 w 2555775"/>
              <a:gd name="connsiteY2" fmla="*/ 0 h 1800079"/>
              <a:gd name="connsiteX3" fmla="*/ 2555775 w 2555775"/>
              <a:gd name="connsiteY3" fmla="*/ 1800079 h 1800079"/>
              <a:gd name="connsiteX4" fmla="*/ 0 w 2555775"/>
              <a:gd name="connsiteY4" fmla="*/ 1800079 h 1800079"/>
              <a:gd name="connsiteX5" fmla="*/ 0 w 2555775"/>
              <a:gd name="connsiteY5" fmla="*/ 0 h 1800079"/>
              <a:gd name="connsiteX0" fmla="*/ 0 w 2555775"/>
              <a:gd name="connsiteY0" fmla="*/ 0 h 1800079"/>
              <a:gd name="connsiteX1" fmla="*/ 354422 w 2555775"/>
              <a:gd name="connsiteY1" fmla="*/ 275243 h 1800079"/>
              <a:gd name="connsiteX2" fmla="*/ 2555775 w 2555775"/>
              <a:gd name="connsiteY2" fmla="*/ 0 h 1800079"/>
              <a:gd name="connsiteX3" fmla="*/ 2555775 w 2555775"/>
              <a:gd name="connsiteY3" fmla="*/ 1800079 h 1800079"/>
              <a:gd name="connsiteX4" fmla="*/ 0 w 2555775"/>
              <a:gd name="connsiteY4" fmla="*/ 1800079 h 1800079"/>
              <a:gd name="connsiteX5" fmla="*/ 0 w 2555775"/>
              <a:gd name="connsiteY5" fmla="*/ 0 h 1800079"/>
              <a:gd name="connsiteX0" fmla="*/ 0 w 2555775"/>
              <a:gd name="connsiteY0" fmla="*/ 0 h 1800079"/>
              <a:gd name="connsiteX1" fmla="*/ 354422 w 2555775"/>
              <a:gd name="connsiteY1" fmla="*/ 275243 h 1800079"/>
              <a:gd name="connsiteX2" fmla="*/ 2555775 w 2555775"/>
              <a:gd name="connsiteY2" fmla="*/ 0 h 1800079"/>
              <a:gd name="connsiteX3" fmla="*/ 2555775 w 2555775"/>
              <a:gd name="connsiteY3" fmla="*/ 1800079 h 1800079"/>
              <a:gd name="connsiteX4" fmla="*/ 0 w 2555775"/>
              <a:gd name="connsiteY4" fmla="*/ 1800079 h 1800079"/>
              <a:gd name="connsiteX5" fmla="*/ 0 w 2555775"/>
              <a:gd name="connsiteY5" fmla="*/ 0 h 1800079"/>
              <a:gd name="connsiteX0" fmla="*/ 0 w 2555775"/>
              <a:gd name="connsiteY0" fmla="*/ 0 h 1800079"/>
              <a:gd name="connsiteX1" fmla="*/ 354422 w 2555775"/>
              <a:gd name="connsiteY1" fmla="*/ 275243 h 1800079"/>
              <a:gd name="connsiteX2" fmla="*/ 2555775 w 2555775"/>
              <a:gd name="connsiteY2" fmla="*/ 0 h 1800079"/>
              <a:gd name="connsiteX3" fmla="*/ 2555775 w 2555775"/>
              <a:gd name="connsiteY3" fmla="*/ 1800079 h 1800079"/>
              <a:gd name="connsiteX4" fmla="*/ 0 w 2555775"/>
              <a:gd name="connsiteY4" fmla="*/ 1800079 h 1800079"/>
              <a:gd name="connsiteX5" fmla="*/ 0 w 2555775"/>
              <a:gd name="connsiteY5" fmla="*/ 0 h 1800079"/>
              <a:gd name="connsiteX0" fmla="*/ 0 w 2555775"/>
              <a:gd name="connsiteY0" fmla="*/ 0 h 1800079"/>
              <a:gd name="connsiteX1" fmla="*/ 354422 w 2555775"/>
              <a:gd name="connsiteY1" fmla="*/ 275243 h 1800079"/>
              <a:gd name="connsiteX2" fmla="*/ 2555775 w 2555775"/>
              <a:gd name="connsiteY2" fmla="*/ 0 h 1800079"/>
              <a:gd name="connsiteX3" fmla="*/ 2555775 w 2555775"/>
              <a:gd name="connsiteY3" fmla="*/ 1800079 h 1800079"/>
              <a:gd name="connsiteX4" fmla="*/ 0 w 2555775"/>
              <a:gd name="connsiteY4" fmla="*/ 1800079 h 1800079"/>
              <a:gd name="connsiteX5" fmla="*/ 0 w 2555775"/>
              <a:gd name="connsiteY5" fmla="*/ 0 h 1800079"/>
              <a:gd name="connsiteX0" fmla="*/ 0 w 2555775"/>
              <a:gd name="connsiteY0" fmla="*/ 0 h 1800079"/>
              <a:gd name="connsiteX1" fmla="*/ 354422 w 2555775"/>
              <a:gd name="connsiteY1" fmla="*/ 275243 h 1800079"/>
              <a:gd name="connsiteX2" fmla="*/ 2555775 w 2555775"/>
              <a:gd name="connsiteY2" fmla="*/ 0 h 1800079"/>
              <a:gd name="connsiteX3" fmla="*/ 2555775 w 2555775"/>
              <a:gd name="connsiteY3" fmla="*/ 1800079 h 1800079"/>
              <a:gd name="connsiteX4" fmla="*/ 0 w 2555775"/>
              <a:gd name="connsiteY4" fmla="*/ 1800079 h 1800079"/>
              <a:gd name="connsiteX5" fmla="*/ 0 w 2555775"/>
              <a:gd name="connsiteY5" fmla="*/ 0 h 1800079"/>
              <a:gd name="connsiteX0" fmla="*/ 0 w 2555775"/>
              <a:gd name="connsiteY0" fmla="*/ 0 h 1800079"/>
              <a:gd name="connsiteX1" fmla="*/ 354422 w 2555775"/>
              <a:gd name="connsiteY1" fmla="*/ 275243 h 1800079"/>
              <a:gd name="connsiteX2" fmla="*/ 2555775 w 2555775"/>
              <a:gd name="connsiteY2" fmla="*/ 0 h 1800079"/>
              <a:gd name="connsiteX3" fmla="*/ 2555775 w 2555775"/>
              <a:gd name="connsiteY3" fmla="*/ 1800079 h 1800079"/>
              <a:gd name="connsiteX4" fmla="*/ 0 w 2555775"/>
              <a:gd name="connsiteY4" fmla="*/ 1800079 h 1800079"/>
              <a:gd name="connsiteX5" fmla="*/ 0 w 2555775"/>
              <a:gd name="connsiteY5" fmla="*/ 0 h 1800079"/>
              <a:gd name="connsiteX0" fmla="*/ 0 w 2555775"/>
              <a:gd name="connsiteY0" fmla="*/ 80263 h 1880342"/>
              <a:gd name="connsiteX1" fmla="*/ 354422 w 2555775"/>
              <a:gd name="connsiteY1" fmla="*/ 355506 h 1880342"/>
              <a:gd name="connsiteX2" fmla="*/ 1004779 w 2555775"/>
              <a:gd name="connsiteY2" fmla="*/ 318181 h 1880342"/>
              <a:gd name="connsiteX3" fmla="*/ 2555775 w 2555775"/>
              <a:gd name="connsiteY3" fmla="*/ 80263 h 1880342"/>
              <a:gd name="connsiteX4" fmla="*/ 2555775 w 2555775"/>
              <a:gd name="connsiteY4" fmla="*/ 1880342 h 1880342"/>
              <a:gd name="connsiteX5" fmla="*/ 0 w 2555775"/>
              <a:gd name="connsiteY5" fmla="*/ 1880342 h 1880342"/>
              <a:gd name="connsiteX6" fmla="*/ 0 w 2555775"/>
              <a:gd name="connsiteY6" fmla="*/ 80263 h 1880342"/>
              <a:gd name="connsiteX0" fmla="*/ 0 w 2555775"/>
              <a:gd name="connsiteY0" fmla="*/ 71741 h 1871820"/>
              <a:gd name="connsiteX1" fmla="*/ 354422 w 2555775"/>
              <a:gd name="connsiteY1" fmla="*/ 346984 h 1871820"/>
              <a:gd name="connsiteX2" fmla="*/ 1052404 w 2555775"/>
              <a:gd name="connsiteY2" fmla="*/ 385859 h 1871820"/>
              <a:gd name="connsiteX3" fmla="*/ 2555775 w 2555775"/>
              <a:gd name="connsiteY3" fmla="*/ 71741 h 1871820"/>
              <a:gd name="connsiteX4" fmla="*/ 2555775 w 2555775"/>
              <a:gd name="connsiteY4" fmla="*/ 1871820 h 1871820"/>
              <a:gd name="connsiteX5" fmla="*/ 0 w 2555775"/>
              <a:gd name="connsiteY5" fmla="*/ 1871820 h 1871820"/>
              <a:gd name="connsiteX6" fmla="*/ 0 w 2555775"/>
              <a:gd name="connsiteY6" fmla="*/ 71741 h 1871820"/>
              <a:gd name="connsiteX0" fmla="*/ 0 w 2555775"/>
              <a:gd name="connsiteY0" fmla="*/ 71741 h 1871820"/>
              <a:gd name="connsiteX1" fmla="*/ 354422 w 2555775"/>
              <a:gd name="connsiteY1" fmla="*/ 346984 h 1871820"/>
              <a:gd name="connsiteX2" fmla="*/ 1052404 w 2555775"/>
              <a:gd name="connsiteY2" fmla="*/ 385859 h 1871820"/>
              <a:gd name="connsiteX3" fmla="*/ 2555775 w 2555775"/>
              <a:gd name="connsiteY3" fmla="*/ 71741 h 1871820"/>
              <a:gd name="connsiteX4" fmla="*/ 2555775 w 2555775"/>
              <a:gd name="connsiteY4" fmla="*/ 1871820 h 1871820"/>
              <a:gd name="connsiteX5" fmla="*/ 0 w 2555775"/>
              <a:gd name="connsiteY5" fmla="*/ 1871820 h 1871820"/>
              <a:gd name="connsiteX6" fmla="*/ 0 w 2555775"/>
              <a:gd name="connsiteY6" fmla="*/ 71741 h 1871820"/>
              <a:gd name="connsiteX0" fmla="*/ 0 w 2555775"/>
              <a:gd name="connsiteY0" fmla="*/ 71741 h 1871820"/>
              <a:gd name="connsiteX1" fmla="*/ 354422 w 2555775"/>
              <a:gd name="connsiteY1" fmla="*/ 346984 h 1871820"/>
              <a:gd name="connsiteX2" fmla="*/ 1052404 w 2555775"/>
              <a:gd name="connsiteY2" fmla="*/ 385859 h 1871820"/>
              <a:gd name="connsiteX3" fmla="*/ 2555775 w 2555775"/>
              <a:gd name="connsiteY3" fmla="*/ 71741 h 1871820"/>
              <a:gd name="connsiteX4" fmla="*/ 2555775 w 2555775"/>
              <a:gd name="connsiteY4" fmla="*/ 1871820 h 1871820"/>
              <a:gd name="connsiteX5" fmla="*/ 0 w 2555775"/>
              <a:gd name="connsiteY5" fmla="*/ 1871820 h 1871820"/>
              <a:gd name="connsiteX6" fmla="*/ 0 w 2555775"/>
              <a:gd name="connsiteY6" fmla="*/ 71741 h 1871820"/>
              <a:gd name="connsiteX0" fmla="*/ 0 w 2555775"/>
              <a:gd name="connsiteY0" fmla="*/ 71033 h 1871112"/>
              <a:gd name="connsiteX1" fmla="*/ 354422 w 2555775"/>
              <a:gd name="connsiteY1" fmla="*/ 346276 h 1871112"/>
              <a:gd name="connsiteX2" fmla="*/ 1050023 w 2555775"/>
              <a:gd name="connsiteY2" fmla="*/ 392294 h 1871112"/>
              <a:gd name="connsiteX3" fmla="*/ 2555775 w 2555775"/>
              <a:gd name="connsiteY3" fmla="*/ 71033 h 1871112"/>
              <a:gd name="connsiteX4" fmla="*/ 2555775 w 2555775"/>
              <a:gd name="connsiteY4" fmla="*/ 1871112 h 1871112"/>
              <a:gd name="connsiteX5" fmla="*/ 0 w 2555775"/>
              <a:gd name="connsiteY5" fmla="*/ 1871112 h 1871112"/>
              <a:gd name="connsiteX6" fmla="*/ 0 w 2555775"/>
              <a:gd name="connsiteY6" fmla="*/ 71033 h 1871112"/>
              <a:gd name="connsiteX0" fmla="*/ 0 w 2555775"/>
              <a:gd name="connsiteY0" fmla="*/ 71033 h 1871112"/>
              <a:gd name="connsiteX1" fmla="*/ 354422 w 2555775"/>
              <a:gd name="connsiteY1" fmla="*/ 346276 h 1871112"/>
              <a:gd name="connsiteX2" fmla="*/ 1050023 w 2555775"/>
              <a:gd name="connsiteY2" fmla="*/ 392294 h 1871112"/>
              <a:gd name="connsiteX3" fmla="*/ 2555775 w 2555775"/>
              <a:gd name="connsiteY3" fmla="*/ 71033 h 1871112"/>
              <a:gd name="connsiteX4" fmla="*/ 2555775 w 2555775"/>
              <a:gd name="connsiteY4" fmla="*/ 1871112 h 1871112"/>
              <a:gd name="connsiteX5" fmla="*/ 0 w 2555775"/>
              <a:gd name="connsiteY5" fmla="*/ 1871112 h 1871112"/>
              <a:gd name="connsiteX6" fmla="*/ 0 w 2555775"/>
              <a:gd name="connsiteY6" fmla="*/ 71033 h 1871112"/>
              <a:gd name="connsiteX0" fmla="*/ 0 w 2555775"/>
              <a:gd name="connsiteY0" fmla="*/ 71033 h 1871112"/>
              <a:gd name="connsiteX1" fmla="*/ 354422 w 2555775"/>
              <a:gd name="connsiteY1" fmla="*/ 346276 h 1871112"/>
              <a:gd name="connsiteX2" fmla="*/ 1050023 w 2555775"/>
              <a:gd name="connsiteY2" fmla="*/ 392294 h 1871112"/>
              <a:gd name="connsiteX3" fmla="*/ 2555775 w 2555775"/>
              <a:gd name="connsiteY3" fmla="*/ 71033 h 1871112"/>
              <a:gd name="connsiteX4" fmla="*/ 2555775 w 2555775"/>
              <a:gd name="connsiteY4" fmla="*/ 1871112 h 1871112"/>
              <a:gd name="connsiteX5" fmla="*/ 0 w 2555775"/>
              <a:gd name="connsiteY5" fmla="*/ 1871112 h 1871112"/>
              <a:gd name="connsiteX6" fmla="*/ 0 w 2555775"/>
              <a:gd name="connsiteY6" fmla="*/ 71033 h 1871112"/>
              <a:gd name="connsiteX0" fmla="*/ 0 w 2555775"/>
              <a:gd name="connsiteY0" fmla="*/ 71033 h 1871112"/>
              <a:gd name="connsiteX1" fmla="*/ 354422 w 2555775"/>
              <a:gd name="connsiteY1" fmla="*/ 346276 h 1871112"/>
              <a:gd name="connsiteX2" fmla="*/ 1050023 w 2555775"/>
              <a:gd name="connsiteY2" fmla="*/ 392294 h 1871112"/>
              <a:gd name="connsiteX3" fmla="*/ 2555775 w 2555775"/>
              <a:gd name="connsiteY3" fmla="*/ 71033 h 1871112"/>
              <a:gd name="connsiteX4" fmla="*/ 2555775 w 2555775"/>
              <a:gd name="connsiteY4" fmla="*/ 1871112 h 1871112"/>
              <a:gd name="connsiteX5" fmla="*/ 0 w 2555775"/>
              <a:gd name="connsiteY5" fmla="*/ 1871112 h 1871112"/>
              <a:gd name="connsiteX6" fmla="*/ 0 w 2555775"/>
              <a:gd name="connsiteY6" fmla="*/ 71033 h 1871112"/>
              <a:gd name="connsiteX0" fmla="*/ 0 w 2555775"/>
              <a:gd name="connsiteY0" fmla="*/ 132609 h 1932688"/>
              <a:gd name="connsiteX1" fmla="*/ 354422 w 2555775"/>
              <a:gd name="connsiteY1" fmla="*/ 407852 h 1932688"/>
              <a:gd name="connsiteX2" fmla="*/ 1050023 w 2555775"/>
              <a:gd name="connsiteY2" fmla="*/ 453870 h 1932688"/>
              <a:gd name="connsiteX3" fmla="*/ 1862029 w 2555775"/>
              <a:gd name="connsiteY3" fmla="*/ 170502 h 1932688"/>
              <a:gd name="connsiteX4" fmla="*/ 2555775 w 2555775"/>
              <a:gd name="connsiteY4" fmla="*/ 132609 h 1932688"/>
              <a:gd name="connsiteX5" fmla="*/ 2555775 w 2555775"/>
              <a:gd name="connsiteY5" fmla="*/ 1932688 h 1932688"/>
              <a:gd name="connsiteX6" fmla="*/ 0 w 2555775"/>
              <a:gd name="connsiteY6" fmla="*/ 1932688 h 1932688"/>
              <a:gd name="connsiteX7" fmla="*/ 0 w 2555775"/>
              <a:gd name="connsiteY7" fmla="*/ 132609 h 1932688"/>
              <a:gd name="connsiteX0" fmla="*/ 0 w 2555775"/>
              <a:gd name="connsiteY0" fmla="*/ 88359 h 1888438"/>
              <a:gd name="connsiteX1" fmla="*/ 354422 w 2555775"/>
              <a:gd name="connsiteY1" fmla="*/ 363602 h 1888438"/>
              <a:gd name="connsiteX2" fmla="*/ 1050023 w 2555775"/>
              <a:gd name="connsiteY2" fmla="*/ 409620 h 1888438"/>
              <a:gd name="connsiteX3" fmla="*/ 1519129 w 2555775"/>
              <a:gd name="connsiteY3" fmla="*/ 376283 h 1888438"/>
              <a:gd name="connsiteX4" fmla="*/ 2555775 w 2555775"/>
              <a:gd name="connsiteY4" fmla="*/ 88359 h 1888438"/>
              <a:gd name="connsiteX5" fmla="*/ 2555775 w 2555775"/>
              <a:gd name="connsiteY5" fmla="*/ 1888438 h 1888438"/>
              <a:gd name="connsiteX6" fmla="*/ 0 w 2555775"/>
              <a:gd name="connsiteY6" fmla="*/ 1888438 h 1888438"/>
              <a:gd name="connsiteX7" fmla="*/ 0 w 2555775"/>
              <a:gd name="connsiteY7" fmla="*/ 88359 h 1888438"/>
              <a:gd name="connsiteX0" fmla="*/ 0 w 2555775"/>
              <a:gd name="connsiteY0" fmla="*/ 88359 h 1888438"/>
              <a:gd name="connsiteX1" fmla="*/ 354422 w 2555775"/>
              <a:gd name="connsiteY1" fmla="*/ 363602 h 1888438"/>
              <a:gd name="connsiteX2" fmla="*/ 1050023 w 2555775"/>
              <a:gd name="connsiteY2" fmla="*/ 409620 h 1888438"/>
              <a:gd name="connsiteX3" fmla="*/ 1519129 w 2555775"/>
              <a:gd name="connsiteY3" fmla="*/ 376283 h 1888438"/>
              <a:gd name="connsiteX4" fmla="*/ 2555775 w 2555775"/>
              <a:gd name="connsiteY4" fmla="*/ 88359 h 1888438"/>
              <a:gd name="connsiteX5" fmla="*/ 2555775 w 2555775"/>
              <a:gd name="connsiteY5" fmla="*/ 1888438 h 1888438"/>
              <a:gd name="connsiteX6" fmla="*/ 0 w 2555775"/>
              <a:gd name="connsiteY6" fmla="*/ 1888438 h 1888438"/>
              <a:gd name="connsiteX7" fmla="*/ 0 w 2555775"/>
              <a:gd name="connsiteY7" fmla="*/ 88359 h 1888438"/>
              <a:gd name="connsiteX0" fmla="*/ 0 w 2555775"/>
              <a:gd name="connsiteY0" fmla="*/ 88359 h 1888438"/>
              <a:gd name="connsiteX1" fmla="*/ 354422 w 2555775"/>
              <a:gd name="connsiteY1" fmla="*/ 363602 h 1888438"/>
              <a:gd name="connsiteX2" fmla="*/ 1050023 w 2555775"/>
              <a:gd name="connsiteY2" fmla="*/ 409620 h 1888438"/>
              <a:gd name="connsiteX3" fmla="*/ 1519129 w 2555775"/>
              <a:gd name="connsiteY3" fmla="*/ 376283 h 1888438"/>
              <a:gd name="connsiteX4" fmla="*/ 2555775 w 2555775"/>
              <a:gd name="connsiteY4" fmla="*/ 88359 h 1888438"/>
              <a:gd name="connsiteX5" fmla="*/ 2555775 w 2555775"/>
              <a:gd name="connsiteY5" fmla="*/ 1888438 h 1888438"/>
              <a:gd name="connsiteX6" fmla="*/ 0 w 2555775"/>
              <a:gd name="connsiteY6" fmla="*/ 1888438 h 1888438"/>
              <a:gd name="connsiteX7" fmla="*/ 0 w 2555775"/>
              <a:gd name="connsiteY7" fmla="*/ 88359 h 1888438"/>
              <a:gd name="connsiteX0" fmla="*/ 0 w 2555775"/>
              <a:gd name="connsiteY0" fmla="*/ 88359 h 1888438"/>
              <a:gd name="connsiteX1" fmla="*/ 354422 w 2555775"/>
              <a:gd name="connsiteY1" fmla="*/ 363602 h 1888438"/>
              <a:gd name="connsiteX2" fmla="*/ 1050023 w 2555775"/>
              <a:gd name="connsiteY2" fmla="*/ 409620 h 1888438"/>
              <a:gd name="connsiteX3" fmla="*/ 1519129 w 2555775"/>
              <a:gd name="connsiteY3" fmla="*/ 376283 h 1888438"/>
              <a:gd name="connsiteX4" fmla="*/ 2555775 w 2555775"/>
              <a:gd name="connsiteY4" fmla="*/ 88359 h 1888438"/>
              <a:gd name="connsiteX5" fmla="*/ 2555775 w 2555775"/>
              <a:gd name="connsiteY5" fmla="*/ 1888438 h 1888438"/>
              <a:gd name="connsiteX6" fmla="*/ 0 w 2555775"/>
              <a:gd name="connsiteY6" fmla="*/ 1888438 h 1888438"/>
              <a:gd name="connsiteX7" fmla="*/ 0 w 2555775"/>
              <a:gd name="connsiteY7" fmla="*/ 88359 h 1888438"/>
              <a:gd name="connsiteX0" fmla="*/ 0 w 2555775"/>
              <a:gd name="connsiteY0" fmla="*/ 0 h 1800079"/>
              <a:gd name="connsiteX1" fmla="*/ 354422 w 2555775"/>
              <a:gd name="connsiteY1" fmla="*/ 275243 h 1800079"/>
              <a:gd name="connsiteX2" fmla="*/ 1050023 w 2555775"/>
              <a:gd name="connsiteY2" fmla="*/ 321261 h 1800079"/>
              <a:gd name="connsiteX3" fmla="*/ 1519129 w 2555775"/>
              <a:gd name="connsiteY3" fmla="*/ 287924 h 1800079"/>
              <a:gd name="connsiteX4" fmla="*/ 2555775 w 2555775"/>
              <a:gd name="connsiteY4" fmla="*/ 1164432 h 1800079"/>
              <a:gd name="connsiteX5" fmla="*/ 2555775 w 2555775"/>
              <a:gd name="connsiteY5" fmla="*/ 1800079 h 1800079"/>
              <a:gd name="connsiteX6" fmla="*/ 0 w 2555775"/>
              <a:gd name="connsiteY6" fmla="*/ 1800079 h 1800079"/>
              <a:gd name="connsiteX7" fmla="*/ 0 w 2555775"/>
              <a:gd name="connsiteY7" fmla="*/ 0 h 1800079"/>
              <a:gd name="connsiteX0" fmla="*/ 0 w 2555775"/>
              <a:gd name="connsiteY0" fmla="*/ 0 h 1800079"/>
              <a:gd name="connsiteX1" fmla="*/ 354422 w 2555775"/>
              <a:gd name="connsiteY1" fmla="*/ 275243 h 1800079"/>
              <a:gd name="connsiteX2" fmla="*/ 1050023 w 2555775"/>
              <a:gd name="connsiteY2" fmla="*/ 321261 h 1800079"/>
              <a:gd name="connsiteX3" fmla="*/ 1519129 w 2555775"/>
              <a:gd name="connsiteY3" fmla="*/ 287924 h 1800079"/>
              <a:gd name="connsiteX4" fmla="*/ 2085867 w 2555775"/>
              <a:gd name="connsiteY4" fmla="*/ 597486 h 1800079"/>
              <a:gd name="connsiteX5" fmla="*/ 2555775 w 2555775"/>
              <a:gd name="connsiteY5" fmla="*/ 1164432 h 1800079"/>
              <a:gd name="connsiteX6" fmla="*/ 2555775 w 2555775"/>
              <a:gd name="connsiteY6" fmla="*/ 1800079 h 1800079"/>
              <a:gd name="connsiteX7" fmla="*/ 0 w 2555775"/>
              <a:gd name="connsiteY7" fmla="*/ 1800079 h 1800079"/>
              <a:gd name="connsiteX8" fmla="*/ 0 w 2555775"/>
              <a:gd name="connsiteY8" fmla="*/ 0 h 1800079"/>
              <a:gd name="connsiteX0" fmla="*/ 0 w 2555775"/>
              <a:gd name="connsiteY0" fmla="*/ 0 h 1800079"/>
              <a:gd name="connsiteX1" fmla="*/ 354422 w 2555775"/>
              <a:gd name="connsiteY1" fmla="*/ 275243 h 1800079"/>
              <a:gd name="connsiteX2" fmla="*/ 1050023 w 2555775"/>
              <a:gd name="connsiteY2" fmla="*/ 321261 h 1800079"/>
              <a:gd name="connsiteX3" fmla="*/ 1519129 w 2555775"/>
              <a:gd name="connsiteY3" fmla="*/ 287924 h 1800079"/>
              <a:gd name="connsiteX4" fmla="*/ 2221598 w 2555775"/>
              <a:gd name="connsiteY4" fmla="*/ 471279 h 1800079"/>
              <a:gd name="connsiteX5" fmla="*/ 2555775 w 2555775"/>
              <a:gd name="connsiteY5" fmla="*/ 1164432 h 1800079"/>
              <a:gd name="connsiteX6" fmla="*/ 2555775 w 2555775"/>
              <a:gd name="connsiteY6" fmla="*/ 1800079 h 1800079"/>
              <a:gd name="connsiteX7" fmla="*/ 0 w 2555775"/>
              <a:gd name="connsiteY7" fmla="*/ 1800079 h 1800079"/>
              <a:gd name="connsiteX8" fmla="*/ 0 w 2555775"/>
              <a:gd name="connsiteY8" fmla="*/ 0 h 1800079"/>
              <a:gd name="connsiteX0" fmla="*/ 0 w 2555775"/>
              <a:gd name="connsiteY0" fmla="*/ 0 h 1800079"/>
              <a:gd name="connsiteX1" fmla="*/ 354422 w 2555775"/>
              <a:gd name="connsiteY1" fmla="*/ 275243 h 1800079"/>
              <a:gd name="connsiteX2" fmla="*/ 1050023 w 2555775"/>
              <a:gd name="connsiteY2" fmla="*/ 321261 h 1800079"/>
              <a:gd name="connsiteX3" fmla="*/ 1519129 w 2555775"/>
              <a:gd name="connsiteY3" fmla="*/ 287924 h 1800079"/>
              <a:gd name="connsiteX4" fmla="*/ 2221598 w 2555775"/>
              <a:gd name="connsiteY4" fmla="*/ 471279 h 1800079"/>
              <a:gd name="connsiteX5" fmla="*/ 2555775 w 2555775"/>
              <a:gd name="connsiteY5" fmla="*/ 1164432 h 1800079"/>
              <a:gd name="connsiteX6" fmla="*/ 2555775 w 2555775"/>
              <a:gd name="connsiteY6" fmla="*/ 1800079 h 1800079"/>
              <a:gd name="connsiteX7" fmla="*/ 0 w 2555775"/>
              <a:gd name="connsiteY7" fmla="*/ 1800079 h 1800079"/>
              <a:gd name="connsiteX8" fmla="*/ 0 w 2555775"/>
              <a:gd name="connsiteY8" fmla="*/ 0 h 1800079"/>
              <a:gd name="connsiteX0" fmla="*/ 0 w 2555807"/>
              <a:gd name="connsiteY0" fmla="*/ 0 h 1800079"/>
              <a:gd name="connsiteX1" fmla="*/ 354422 w 2555807"/>
              <a:gd name="connsiteY1" fmla="*/ 275243 h 1800079"/>
              <a:gd name="connsiteX2" fmla="*/ 1050023 w 2555807"/>
              <a:gd name="connsiteY2" fmla="*/ 321261 h 1800079"/>
              <a:gd name="connsiteX3" fmla="*/ 1519129 w 2555807"/>
              <a:gd name="connsiteY3" fmla="*/ 287924 h 1800079"/>
              <a:gd name="connsiteX4" fmla="*/ 2221598 w 2555807"/>
              <a:gd name="connsiteY4" fmla="*/ 471279 h 1800079"/>
              <a:gd name="connsiteX5" fmla="*/ 2555775 w 2555807"/>
              <a:gd name="connsiteY5" fmla="*/ 1164432 h 1800079"/>
              <a:gd name="connsiteX6" fmla="*/ 2555775 w 2555807"/>
              <a:gd name="connsiteY6" fmla="*/ 1800079 h 1800079"/>
              <a:gd name="connsiteX7" fmla="*/ 0 w 2555807"/>
              <a:gd name="connsiteY7" fmla="*/ 1800079 h 1800079"/>
              <a:gd name="connsiteX8" fmla="*/ 0 w 2555807"/>
              <a:gd name="connsiteY8" fmla="*/ 0 h 1800079"/>
              <a:gd name="connsiteX0" fmla="*/ 0 w 2555775"/>
              <a:gd name="connsiteY0" fmla="*/ 0 h 1800079"/>
              <a:gd name="connsiteX1" fmla="*/ 354422 w 2555775"/>
              <a:gd name="connsiteY1" fmla="*/ 275243 h 1800079"/>
              <a:gd name="connsiteX2" fmla="*/ 1050023 w 2555775"/>
              <a:gd name="connsiteY2" fmla="*/ 321261 h 1800079"/>
              <a:gd name="connsiteX3" fmla="*/ 1519129 w 2555775"/>
              <a:gd name="connsiteY3" fmla="*/ 287924 h 1800079"/>
              <a:gd name="connsiteX4" fmla="*/ 2221598 w 2555775"/>
              <a:gd name="connsiteY4" fmla="*/ 471279 h 1800079"/>
              <a:gd name="connsiteX5" fmla="*/ 2553393 w 2555775"/>
              <a:gd name="connsiteY5" fmla="*/ 1216819 h 1800079"/>
              <a:gd name="connsiteX6" fmla="*/ 2555775 w 2555775"/>
              <a:gd name="connsiteY6" fmla="*/ 1800079 h 1800079"/>
              <a:gd name="connsiteX7" fmla="*/ 0 w 2555775"/>
              <a:gd name="connsiteY7" fmla="*/ 1800079 h 1800079"/>
              <a:gd name="connsiteX8" fmla="*/ 0 w 2555775"/>
              <a:gd name="connsiteY8" fmla="*/ 0 h 1800079"/>
              <a:gd name="connsiteX0" fmla="*/ 0 w 2555775"/>
              <a:gd name="connsiteY0" fmla="*/ 0 h 1800079"/>
              <a:gd name="connsiteX1" fmla="*/ 354422 w 2555775"/>
              <a:gd name="connsiteY1" fmla="*/ 275243 h 1800079"/>
              <a:gd name="connsiteX2" fmla="*/ 1050023 w 2555775"/>
              <a:gd name="connsiteY2" fmla="*/ 321261 h 1800079"/>
              <a:gd name="connsiteX3" fmla="*/ 1519129 w 2555775"/>
              <a:gd name="connsiteY3" fmla="*/ 287924 h 1800079"/>
              <a:gd name="connsiteX4" fmla="*/ 2221598 w 2555775"/>
              <a:gd name="connsiteY4" fmla="*/ 471279 h 1800079"/>
              <a:gd name="connsiteX5" fmla="*/ 2553393 w 2555775"/>
              <a:gd name="connsiteY5" fmla="*/ 1216819 h 1800079"/>
              <a:gd name="connsiteX6" fmla="*/ 2555775 w 2555775"/>
              <a:gd name="connsiteY6" fmla="*/ 1800079 h 1800079"/>
              <a:gd name="connsiteX7" fmla="*/ 0 w 2555775"/>
              <a:gd name="connsiteY7" fmla="*/ 1800079 h 1800079"/>
              <a:gd name="connsiteX8" fmla="*/ 0 w 2555775"/>
              <a:gd name="connsiteY8" fmla="*/ 0 h 1800079"/>
              <a:gd name="connsiteX0" fmla="*/ 0 w 2555775"/>
              <a:gd name="connsiteY0" fmla="*/ 0 h 1800079"/>
              <a:gd name="connsiteX1" fmla="*/ 354422 w 2555775"/>
              <a:gd name="connsiteY1" fmla="*/ 275243 h 1800079"/>
              <a:gd name="connsiteX2" fmla="*/ 1050023 w 2555775"/>
              <a:gd name="connsiteY2" fmla="*/ 321261 h 1800079"/>
              <a:gd name="connsiteX3" fmla="*/ 1519129 w 2555775"/>
              <a:gd name="connsiteY3" fmla="*/ 287924 h 1800079"/>
              <a:gd name="connsiteX4" fmla="*/ 2221598 w 2555775"/>
              <a:gd name="connsiteY4" fmla="*/ 471279 h 1800079"/>
              <a:gd name="connsiteX5" fmla="*/ 2553393 w 2555775"/>
              <a:gd name="connsiteY5" fmla="*/ 1216819 h 1800079"/>
              <a:gd name="connsiteX6" fmla="*/ 2555775 w 2555775"/>
              <a:gd name="connsiteY6" fmla="*/ 1800079 h 1800079"/>
              <a:gd name="connsiteX7" fmla="*/ 0 w 2555775"/>
              <a:gd name="connsiteY7" fmla="*/ 1800079 h 1800079"/>
              <a:gd name="connsiteX8" fmla="*/ 0 w 2555775"/>
              <a:gd name="connsiteY8" fmla="*/ 0 h 1800079"/>
              <a:gd name="connsiteX0" fmla="*/ 0 w 2555775"/>
              <a:gd name="connsiteY0" fmla="*/ 0 h 1800079"/>
              <a:gd name="connsiteX1" fmla="*/ 354422 w 2555775"/>
              <a:gd name="connsiteY1" fmla="*/ 275243 h 1800079"/>
              <a:gd name="connsiteX2" fmla="*/ 1050023 w 2555775"/>
              <a:gd name="connsiteY2" fmla="*/ 321261 h 1800079"/>
              <a:gd name="connsiteX3" fmla="*/ 1519129 w 2555775"/>
              <a:gd name="connsiteY3" fmla="*/ 287924 h 1800079"/>
              <a:gd name="connsiteX4" fmla="*/ 2221598 w 2555775"/>
              <a:gd name="connsiteY4" fmla="*/ 471279 h 1800079"/>
              <a:gd name="connsiteX5" fmla="*/ 2553393 w 2555775"/>
              <a:gd name="connsiteY5" fmla="*/ 1216819 h 1800079"/>
              <a:gd name="connsiteX6" fmla="*/ 2555775 w 2555775"/>
              <a:gd name="connsiteY6" fmla="*/ 1800079 h 1800079"/>
              <a:gd name="connsiteX7" fmla="*/ 0 w 2555775"/>
              <a:gd name="connsiteY7" fmla="*/ 1800079 h 1800079"/>
              <a:gd name="connsiteX8" fmla="*/ 0 w 2555775"/>
              <a:gd name="connsiteY8" fmla="*/ 0 h 1800079"/>
              <a:gd name="connsiteX0" fmla="*/ 0 w 2555775"/>
              <a:gd name="connsiteY0" fmla="*/ 0 h 1800079"/>
              <a:gd name="connsiteX1" fmla="*/ 354422 w 2555775"/>
              <a:gd name="connsiteY1" fmla="*/ 275243 h 1800079"/>
              <a:gd name="connsiteX2" fmla="*/ 1050023 w 2555775"/>
              <a:gd name="connsiteY2" fmla="*/ 321261 h 1800079"/>
              <a:gd name="connsiteX3" fmla="*/ 1519129 w 2555775"/>
              <a:gd name="connsiteY3" fmla="*/ 287924 h 1800079"/>
              <a:gd name="connsiteX4" fmla="*/ 2221598 w 2555775"/>
              <a:gd name="connsiteY4" fmla="*/ 471279 h 1800079"/>
              <a:gd name="connsiteX5" fmla="*/ 2553393 w 2555775"/>
              <a:gd name="connsiteY5" fmla="*/ 1216819 h 1800079"/>
              <a:gd name="connsiteX6" fmla="*/ 2555775 w 2555775"/>
              <a:gd name="connsiteY6" fmla="*/ 1800079 h 1800079"/>
              <a:gd name="connsiteX7" fmla="*/ 0 w 2555775"/>
              <a:gd name="connsiteY7" fmla="*/ 1800079 h 1800079"/>
              <a:gd name="connsiteX8" fmla="*/ 0 w 2555775"/>
              <a:gd name="connsiteY8" fmla="*/ 0 h 1800079"/>
              <a:gd name="connsiteX0" fmla="*/ 0 w 2555775"/>
              <a:gd name="connsiteY0" fmla="*/ 0 h 1800079"/>
              <a:gd name="connsiteX1" fmla="*/ 354422 w 2555775"/>
              <a:gd name="connsiteY1" fmla="*/ 275243 h 1800079"/>
              <a:gd name="connsiteX2" fmla="*/ 1050023 w 2555775"/>
              <a:gd name="connsiteY2" fmla="*/ 321261 h 1800079"/>
              <a:gd name="connsiteX3" fmla="*/ 1519129 w 2555775"/>
              <a:gd name="connsiteY3" fmla="*/ 287924 h 1800079"/>
              <a:gd name="connsiteX4" fmla="*/ 2226360 w 2555775"/>
              <a:gd name="connsiteY4" fmla="*/ 473660 h 1800079"/>
              <a:gd name="connsiteX5" fmla="*/ 2553393 w 2555775"/>
              <a:gd name="connsiteY5" fmla="*/ 1216819 h 1800079"/>
              <a:gd name="connsiteX6" fmla="*/ 2555775 w 2555775"/>
              <a:gd name="connsiteY6" fmla="*/ 1800079 h 1800079"/>
              <a:gd name="connsiteX7" fmla="*/ 0 w 2555775"/>
              <a:gd name="connsiteY7" fmla="*/ 1800079 h 1800079"/>
              <a:gd name="connsiteX8" fmla="*/ 0 w 2555775"/>
              <a:gd name="connsiteY8" fmla="*/ 0 h 1800079"/>
              <a:gd name="connsiteX0" fmla="*/ 0 w 2555775"/>
              <a:gd name="connsiteY0" fmla="*/ 0 h 1800079"/>
              <a:gd name="connsiteX1" fmla="*/ 354422 w 2555775"/>
              <a:gd name="connsiteY1" fmla="*/ 275243 h 1800079"/>
              <a:gd name="connsiteX2" fmla="*/ 1050023 w 2555775"/>
              <a:gd name="connsiteY2" fmla="*/ 321261 h 1800079"/>
              <a:gd name="connsiteX3" fmla="*/ 1519129 w 2555775"/>
              <a:gd name="connsiteY3" fmla="*/ 287924 h 1800079"/>
              <a:gd name="connsiteX4" fmla="*/ 2226360 w 2555775"/>
              <a:gd name="connsiteY4" fmla="*/ 473660 h 1800079"/>
              <a:gd name="connsiteX5" fmla="*/ 2553393 w 2555775"/>
              <a:gd name="connsiteY5" fmla="*/ 1216819 h 1800079"/>
              <a:gd name="connsiteX6" fmla="*/ 2555775 w 2555775"/>
              <a:gd name="connsiteY6" fmla="*/ 1800079 h 1800079"/>
              <a:gd name="connsiteX7" fmla="*/ 0 w 2555775"/>
              <a:gd name="connsiteY7" fmla="*/ 1800079 h 1800079"/>
              <a:gd name="connsiteX8" fmla="*/ 0 w 2555775"/>
              <a:gd name="connsiteY8" fmla="*/ 0 h 1800079"/>
              <a:gd name="connsiteX0" fmla="*/ 0 w 2555775"/>
              <a:gd name="connsiteY0" fmla="*/ 0 h 1800079"/>
              <a:gd name="connsiteX1" fmla="*/ 354422 w 2555775"/>
              <a:gd name="connsiteY1" fmla="*/ 275243 h 1800079"/>
              <a:gd name="connsiteX2" fmla="*/ 1050023 w 2555775"/>
              <a:gd name="connsiteY2" fmla="*/ 321261 h 1800079"/>
              <a:gd name="connsiteX3" fmla="*/ 1519129 w 2555775"/>
              <a:gd name="connsiteY3" fmla="*/ 287924 h 1800079"/>
              <a:gd name="connsiteX4" fmla="*/ 2226360 w 2555775"/>
              <a:gd name="connsiteY4" fmla="*/ 473660 h 1800079"/>
              <a:gd name="connsiteX5" fmla="*/ 2553393 w 2555775"/>
              <a:gd name="connsiteY5" fmla="*/ 1216819 h 1800079"/>
              <a:gd name="connsiteX6" fmla="*/ 2555775 w 2555775"/>
              <a:gd name="connsiteY6" fmla="*/ 1800079 h 1800079"/>
              <a:gd name="connsiteX7" fmla="*/ 0 w 2555775"/>
              <a:gd name="connsiteY7" fmla="*/ 1800079 h 1800079"/>
              <a:gd name="connsiteX8" fmla="*/ 0 w 2555775"/>
              <a:gd name="connsiteY8" fmla="*/ 0 h 1800079"/>
              <a:gd name="connsiteX0" fmla="*/ 0 w 2555775"/>
              <a:gd name="connsiteY0" fmla="*/ 0 h 1800079"/>
              <a:gd name="connsiteX1" fmla="*/ 354422 w 2555775"/>
              <a:gd name="connsiteY1" fmla="*/ 275243 h 1800079"/>
              <a:gd name="connsiteX2" fmla="*/ 1050023 w 2555775"/>
              <a:gd name="connsiteY2" fmla="*/ 321261 h 1800079"/>
              <a:gd name="connsiteX3" fmla="*/ 1519129 w 2555775"/>
              <a:gd name="connsiteY3" fmla="*/ 287924 h 1800079"/>
              <a:gd name="connsiteX4" fmla="*/ 2226360 w 2555775"/>
              <a:gd name="connsiteY4" fmla="*/ 473660 h 1800079"/>
              <a:gd name="connsiteX5" fmla="*/ 2553393 w 2555775"/>
              <a:gd name="connsiteY5" fmla="*/ 1216819 h 1800079"/>
              <a:gd name="connsiteX6" fmla="*/ 2555775 w 2555775"/>
              <a:gd name="connsiteY6" fmla="*/ 1800079 h 1800079"/>
              <a:gd name="connsiteX7" fmla="*/ 0 w 2555775"/>
              <a:gd name="connsiteY7" fmla="*/ 1800079 h 1800079"/>
              <a:gd name="connsiteX8" fmla="*/ 0 w 2555775"/>
              <a:gd name="connsiteY8" fmla="*/ 0 h 1800079"/>
              <a:gd name="connsiteX0" fmla="*/ 0 w 2555775"/>
              <a:gd name="connsiteY0" fmla="*/ 0 h 1800079"/>
              <a:gd name="connsiteX1" fmla="*/ 354422 w 2555775"/>
              <a:gd name="connsiteY1" fmla="*/ 275243 h 1800079"/>
              <a:gd name="connsiteX2" fmla="*/ 1050023 w 2555775"/>
              <a:gd name="connsiteY2" fmla="*/ 321261 h 1800079"/>
              <a:gd name="connsiteX3" fmla="*/ 1519129 w 2555775"/>
              <a:gd name="connsiteY3" fmla="*/ 287924 h 1800079"/>
              <a:gd name="connsiteX4" fmla="*/ 2226360 w 2555775"/>
              <a:gd name="connsiteY4" fmla="*/ 473660 h 1800079"/>
              <a:gd name="connsiteX5" fmla="*/ 2553393 w 2555775"/>
              <a:gd name="connsiteY5" fmla="*/ 1216819 h 1800079"/>
              <a:gd name="connsiteX6" fmla="*/ 2555775 w 2555775"/>
              <a:gd name="connsiteY6" fmla="*/ 1800079 h 1800079"/>
              <a:gd name="connsiteX7" fmla="*/ 0 w 2555775"/>
              <a:gd name="connsiteY7" fmla="*/ 1800079 h 1800079"/>
              <a:gd name="connsiteX8" fmla="*/ 0 w 2555775"/>
              <a:gd name="connsiteY8" fmla="*/ 0 h 18000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555775" h="1800079">
                <a:moveTo>
                  <a:pt x="0" y="0"/>
                </a:moveTo>
                <a:cubicBezTo>
                  <a:pt x="61600" y="121264"/>
                  <a:pt x="146792" y="213454"/>
                  <a:pt x="354422" y="275243"/>
                </a:cubicBezTo>
                <a:cubicBezTo>
                  <a:pt x="545698" y="324421"/>
                  <a:pt x="709325" y="348084"/>
                  <a:pt x="1050023" y="321261"/>
                </a:cubicBezTo>
                <a:cubicBezTo>
                  <a:pt x="1298910" y="295991"/>
                  <a:pt x="1451526" y="286699"/>
                  <a:pt x="1519129" y="287924"/>
                </a:cubicBezTo>
                <a:cubicBezTo>
                  <a:pt x="1691770" y="288717"/>
                  <a:pt x="1977386" y="294238"/>
                  <a:pt x="2226360" y="473660"/>
                </a:cubicBezTo>
                <a:cubicBezTo>
                  <a:pt x="2556296" y="707851"/>
                  <a:pt x="2553656" y="1104493"/>
                  <a:pt x="2553393" y="1216819"/>
                </a:cubicBezTo>
                <a:lnTo>
                  <a:pt x="2555775" y="1800079"/>
                </a:lnTo>
                <a:lnTo>
                  <a:pt x="0" y="1800079"/>
                </a:lnTo>
                <a:lnTo>
                  <a:pt x="0" y="0"/>
                </a:lnTo>
                <a:close/>
              </a:path>
            </a:pathLst>
          </a:custGeom>
          <a:solidFill>
            <a:schemeClr val="accent1"/>
          </a:solidFill>
        </p:spPr>
        <p:txBody>
          <a:bodyPr lIns="486000" tIns="756000" rIns="306000" bIns="162000" anchor="t" anchorCtr="0">
            <a:noAutofit/>
          </a:bodyPr>
          <a:lstStyle>
            <a:lvl1pPr marL="0" indent="0" algn="l" defTabSz="914400" rtl="0" eaLnBrk="1" latinLnBrk="0" hangingPunct="1">
              <a:spcBef>
                <a:spcPct val="20000"/>
              </a:spcBef>
              <a:buSzPct val="25000"/>
              <a:buFontTx/>
              <a:buNone/>
              <a:defRPr lang="en-GB" sz="100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defRPr>
            </a:lvl1pPr>
          </a:lstStyle>
          <a:p>
            <a:r>
              <a:rPr lang="en-GB" dirty="0" smtClean="0"/>
              <a:t>Insert Author, department, date, place</a:t>
            </a:r>
            <a:endParaRPr lang="en-GB" dirty="0"/>
          </a:p>
        </p:txBody>
      </p:sp>
      <p:grpSp>
        <p:nvGrpSpPr>
          <p:cNvPr id="26" name="Group 25"/>
          <p:cNvGrpSpPr/>
          <p:nvPr userDrawn="1"/>
        </p:nvGrpSpPr>
        <p:grpSpPr>
          <a:xfrm>
            <a:off x="25128" y="29673"/>
            <a:ext cx="874461" cy="651751"/>
            <a:chOff x="8388192" y="36245"/>
            <a:chExt cx="874464" cy="651751"/>
          </a:xfrm>
        </p:grpSpPr>
        <p:grpSp>
          <p:nvGrpSpPr>
            <p:cNvPr id="27" name="Group 26"/>
            <p:cNvGrpSpPr/>
            <p:nvPr userDrawn="1"/>
          </p:nvGrpSpPr>
          <p:grpSpPr>
            <a:xfrm>
              <a:off x="8545513" y="36245"/>
              <a:ext cx="489905" cy="495602"/>
              <a:chOff x="7818438" y="101600"/>
              <a:chExt cx="546100" cy="552450"/>
            </a:xfrm>
          </p:grpSpPr>
          <p:sp>
            <p:nvSpPr>
              <p:cNvPr id="30" name="Freeform 5"/>
              <p:cNvSpPr>
                <a:spLocks noEditPoints="1"/>
              </p:cNvSpPr>
              <p:nvPr userDrawn="1"/>
            </p:nvSpPr>
            <p:spPr bwMode="auto">
              <a:xfrm>
                <a:off x="7818438" y="200025"/>
                <a:ext cx="546100" cy="454025"/>
              </a:xfrm>
              <a:custGeom>
                <a:avLst/>
                <a:gdLst>
                  <a:gd name="T0" fmla="*/ 56 w 344"/>
                  <a:gd name="T1" fmla="*/ 0 h 286"/>
                  <a:gd name="T2" fmla="*/ 44 w 344"/>
                  <a:gd name="T3" fmla="*/ 2 h 286"/>
                  <a:gd name="T4" fmla="*/ 24 w 344"/>
                  <a:gd name="T5" fmla="*/ 10 h 286"/>
                  <a:gd name="T6" fmla="*/ 10 w 344"/>
                  <a:gd name="T7" fmla="*/ 26 h 286"/>
                  <a:gd name="T8" fmla="*/ 2 w 344"/>
                  <a:gd name="T9" fmla="*/ 46 h 286"/>
                  <a:gd name="T10" fmla="*/ 0 w 344"/>
                  <a:gd name="T11" fmla="*/ 230 h 286"/>
                  <a:gd name="T12" fmla="*/ 2 w 344"/>
                  <a:gd name="T13" fmla="*/ 242 h 286"/>
                  <a:gd name="T14" fmla="*/ 10 w 344"/>
                  <a:gd name="T15" fmla="*/ 262 h 286"/>
                  <a:gd name="T16" fmla="*/ 24 w 344"/>
                  <a:gd name="T17" fmla="*/ 278 h 286"/>
                  <a:gd name="T18" fmla="*/ 44 w 344"/>
                  <a:gd name="T19" fmla="*/ 286 h 286"/>
                  <a:gd name="T20" fmla="*/ 288 w 344"/>
                  <a:gd name="T21" fmla="*/ 286 h 286"/>
                  <a:gd name="T22" fmla="*/ 300 w 344"/>
                  <a:gd name="T23" fmla="*/ 286 h 286"/>
                  <a:gd name="T24" fmla="*/ 320 w 344"/>
                  <a:gd name="T25" fmla="*/ 278 h 286"/>
                  <a:gd name="T26" fmla="*/ 334 w 344"/>
                  <a:gd name="T27" fmla="*/ 262 h 286"/>
                  <a:gd name="T28" fmla="*/ 344 w 344"/>
                  <a:gd name="T29" fmla="*/ 242 h 286"/>
                  <a:gd name="T30" fmla="*/ 344 w 344"/>
                  <a:gd name="T31" fmla="*/ 58 h 286"/>
                  <a:gd name="T32" fmla="*/ 344 w 344"/>
                  <a:gd name="T33" fmla="*/ 46 h 286"/>
                  <a:gd name="T34" fmla="*/ 334 w 344"/>
                  <a:gd name="T35" fmla="*/ 26 h 286"/>
                  <a:gd name="T36" fmla="*/ 320 w 344"/>
                  <a:gd name="T37" fmla="*/ 10 h 286"/>
                  <a:gd name="T38" fmla="*/ 300 w 344"/>
                  <a:gd name="T39" fmla="*/ 2 h 286"/>
                  <a:gd name="T40" fmla="*/ 288 w 344"/>
                  <a:gd name="T41" fmla="*/ 0 h 286"/>
                  <a:gd name="T42" fmla="*/ 148 w 344"/>
                  <a:gd name="T43" fmla="*/ 142 h 286"/>
                  <a:gd name="T44" fmla="*/ 144 w 344"/>
                  <a:gd name="T45" fmla="*/ 136 h 286"/>
                  <a:gd name="T46" fmla="*/ 136 w 344"/>
                  <a:gd name="T47" fmla="*/ 122 h 286"/>
                  <a:gd name="T48" fmla="*/ 134 w 344"/>
                  <a:gd name="T49" fmla="*/ 112 h 286"/>
                  <a:gd name="T50" fmla="*/ 138 w 344"/>
                  <a:gd name="T51" fmla="*/ 98 h 286"/>
                  <a:gd name="T52" fmla="*/ 146 w 344"/>
                  <a:gd name="T53" fmla="*/ 88 h 286"/>
                  <a:gd name="T54" fmla="*/ 158 w 344"/>
                  <a:gd name="T55" fmla="*/ 80 h 286"/>
                  <a:gd name="T56" fmla="*/ 172 w 344"/>
                  <a:gd name="T57" fmla="*/ 76 h 286"/>
                  <a:gd name="T58" fmla="*/ 178 w 344"/>
                  <a:gd name="T59" fmla="*/ 78 h 286"/>
                  <a:gd name="T60" fmla="*/ 192 w 344"/>
                  <a:gd name="T61" fmla="*/ 82 h 286"/>
                  <a:gd name="T62" fmla="*/ 202 w 344"/>
                  <a:gd name="T63" fmla="*/ 92 h 286"/>
                  <a:gd name="T64" fmla="*/ 208 w 344"/>
                  <a:gd name="T65" fmla="*/ 106 h 286"/>
                  <a:gd name="T66" fmla="*/ 208 w 344"/>
                  <a:gd name="T67" fmla="*/ 112 h 286"/>
                  <a:gd name="T68" fmla="*/ 204 w 344"/>
                  <a:gd name="T69" fmla="*/ 128 h 286"/>
                  <a:gd name="T70" fmla="*/ 196 w 344"/>
                  <a:gd name="T71" fmla="*/ 140 h 286"/>
                  <a:gd name="T72" fmla="*/ 126 w 344"/>
                  <a:gd name="T73" fmla="*/ 228 h 2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44" h="286">
                    <a:moveTo>
                      <a:pt x="288" y="0"/>
                    </a:moveTo>
                    <a:lnTo>
                      <a:pt x="56" y="0"/>
                    </a:lnTo>
                    <a:lnTo>
                      <a:pt x="56" y="0"/>
                    </a:lnTo>
                    <a:lnTo>
                      <a:pt x="44" y="2"/>
                    </a:lnTo>
                    <a:lnTo>
                      <a:pt x="34" y="6"/>
                    </a:lnTo>
                    <a:lnTo>
                      <a:pt x="24" y="10"/>
                    </a:lnTo>
                    <a:lnTo>
                      <a:pt x="16" y="18"/>
                    </a:lnTo>
                    <a:lnTo>
                      <a:pt x="10" y="26"/>
                    </a:lnTo>
                    <a:lnTo>
                      <a:pt x="4" y="36"/>
                    </a:lnTo>
                    <a:lnTo>
                      <a:pt x="2" y="46"/>
                    </a:lnTo>
                    <a:lnTo>
                      <a:pt x="0" y="58"/>
                    </a:lnTo>
                    <a:lnTo>
                      <a:pt x="0" y="230"/>
                    </a:lnTo>
                    <a:lnTo>
                      <a:pt x="0" y="230"/>
                    </a:lnTo>
                    <a:lnTo>
                      <a:pt x="2" y="242"/>
                    </a:lnTo>
                    <a:lnTo>
                      <a:pt x="4" y="252"/>
                    </a:lnTo>
                    <a:lnTo>
                      <a:pt x="10" y="262"/>
                    </a:lnTo>
                    <a:lnTo>
                      <a:pt x="16" y="270"/>
                    </a:lnTo>
                    <a:lnTo>
                      <a:pt x="24" y="278"/>
                    </a:lnTo>
                    <a:lnTo>
                      <a:pt x="34" y="282"/>
                    </a:lnTo>
                    <a:lnTo>
                      <a:pt x="44" y="286"/>
                    </a:lnTo>
                    <a:lnTo>
                      <a:pt x="56" y="286"/>
                    </a:lnTo>
                    <a:lnTo>
                      <a:pt x="288" y="286"/>
                    </a:lnTo>
                    <a:lnTo>
                      <a:pt x="288" y="286"/>
                    </a:lnTo>
                    <a:lnTo>
                      <a:pt x="300" y="286"/>
                    </a:lnTo>
                    <a:lnTo>
                      <a:pt x="310" y="282"/>
                    </a:lnTo>
                    <a:lnTo>
                      <a:pt x="320" y="278"/>
                    </a:lnTo>
                    <a:lnTo>
                      <a:pt x="328" y="270"/>
                    </a:lnTo>
                    <a:lnTo>
                      <a:pt x="334" y="262"/>
                    </a:lnTo>
                    <a:lnTo>
                      <a:pt x="340" y="252"/>
                    </a:lnTo>
                    <a:lnTo>
                      <a:pt x="344" y="242"/>
                    </a:lnTo>
                    <a:lnTo>
                      <a:pt x="344" y="230"/>
                    </a:lnTo>
                    <a:lnTo>
                      <a:pt x="344" y="58"/>
                    </a:lnTo>
                    <a:lnTo>
                      <a:pt x="344" y="58"/>
                    </a:lnTo>
                    <a:lnTo>
                      <a:pt x="344" y="46"/>
                    </a:lnTo>
                    <a:lnTo>
                      <a:pt x="340" y="36"/>
                    </a:lnTo>
                    <a:lnTo>
                      <a:pt x="334" y="26"/>
                    </a:lnTo>
                    <a:lnTo>
                      <a:pt x="328" y="18"/>
                    </a:lnTo>
                    <a:lnTo>
                      <a:pt x="320" y="10"/>
                    </a:lnTo>
                    <a:lnTo>
                      <a:pt x="310" y="6"/>
                    </a:lnTo>
                    <a:lnTo>
                      <a:pt x="300" y="2"/>
                    </a:lnTo>
                    <a:lnTo>
                      <a:pt x="288" y="0"/>
                    </a:lnTo>
                    <a:lnTo>
                      <a:pt x="288" y="0"/>
                    </a:lnTo>
                    <a:close/>
                    <a:moveTo>
                      <a:pt x="126" y="228"/>
                    </a:moveTo>
                    <a:lnTo>
                      <a:pt x="148" y="142"/>
                    </a:lnTo>
                    <a:lnTo>
                      <a:pt x="148" y="142"/>
                    </a:lnTo>
                    <a:lnTo>
                      <a:pt x="144" y="136"/>
                    </a:lnTo>
                    <a:lnTo>
                      <a:pt x="138" y="130"/>
                    </a:lnTo>
                    <a:lnTo>
                      <a:pt x="136" y="122"/>
                    </a:lnTo>
                    <a:lnTo>
                      <a:pt x="134" y="112"/>
                    </a:lnTo>
                    <a:lnTo>
                      <a:pt x="134" y="112"/>
                    </a:lnTo>
                    <a:lnTo>
                      <a:pt x="136" y="106"/>
                    </a:lnTo>
                    <a:lnTo>
                      <a:pt x="138" y="98"/>
                    </a:lnTo>
                    <a:lnTo>
                      <a:pt x="142" y="92"/>
                    </a:lnTo>
                    <a:lnTo>
                      <a:pt x="146" y="88"/>
                    </a:lnTo>
                    <a:lnTo>
                      <a:pt x="152" y="82"/>
                    </a:lnTo>
                    <a:lnTo>
                      <a:pt x="158" y="80"/>
                    </a:lnTo>
                    <a:lnTo>
                      <a:pt x="164" y="78"/>
                    </a:lnTo>
                    <a:lnTo>
                      <a:pt x="172" y="76"/>
                    </a:lnTo>
                    <a:lnTo>
                      <a:pt x="172" y="76"/>
                    </a:lnTo>
                    <a:lnTo>
                      <a:pt x="178" y="78"/>
                    </a:lnTo>
                    <a:lnTo>
                      <a:pt x="186" y="80"/>
                    </a:lnTo>
                    <a:lnTo>
                      <a:pt x="192" y="82"/>
                    </a:lnTo>
                    <a:lnTo>
                      <a:pt x="198" y="88"/>
                    </a:lnTo>
                    <a:lnTo>
                      <a:pt x="202" y="92"/>
                    </a:lnTo>
                    <a:lnTo>
                      <a:pt x="204" y="98"/>
                    </a:lnTo>
                    <a:lnTo>
                      <a:pt x="208" y="106"/>
                    </a:lnTo>
                    <a:lnTo>
                      <a:pt x="208" y="112"/>
                    </a:lnTo>
                    <a:lnTo>
                      <a:pt x="208" y="112"/>
                    </a:lnTo>
                    <a:lnTo>
                      <a:pt x="206" y="120"/>
                    </a:lnTo>
                    <a:lnTo>
                      <a:pt x="204" y="128"/>
                    </a:lnTo>
                    <a:lnTo>
                      <a:pt x="200" y="134"/>
                    </a:lnTo>
                    <a:lnTo>
                      <a:pt x="196" y="140"/>
                    </a:lnTo>
                    <a:lnTo>
                      <a:pt x="220" y="228"/>
                    </a:lnTo>
                    <a:lnTo>
                      <a:pt x="126" y="228"/>
                    </a:lnTo>
                    <a:close/>
                  </a:path>
                </a:pathLst>
              </a:custGeom>
              <a:solidFill>
                <a:srgbClr val="E31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4D4D4D"/>
                  </a:solidFill>
                </a:endParaRPr>
              </a:p>
            </p:txBody>
          </p:sp>
          <p:sp>
            <p:nvSpPr>
              <p:cNvPr id="31" name="Freeform 6"/>
              <p:cNvSpPr>
                <a:spLocks/>
              </p:cNvSpPr>
              <p:nvPr userDrawn="1"/>
            </p:nvSpPr>
            <p:spPr bwMode="auto">
              <a:xfrm>
                <a:off x="7961313" y="101600"/>
                <a:ext cx="260350" cy="88900"/>
              </a:xfrm>
              <a:custGeom>
                <a:avLst/>
                <a:gdLst>
                  <a:gd name="T0" fmla="*/ 20 w 164"/>
                  <a:gd name="T1" fmla="*/ 56 h 56"/>
                  <a:gd name="T2" fmla="*/ 20 w 164"/>
                  <a:gd name="T3" fmla="*/ 56 h 56"/>
                  <a:gd name="T4" fmla="*/ 22 w 164"/>
                  <a:gd name="T5" fmla="*/ 46 h 56"/>
                  <a:gd name="T6" fmla="*/ 26 w 164"/>
                  <a:gd name="T7" fmla="*/ 36 h 56"/>
                  <a:gd name="T8" fmla="*/ 30 w 164"/>
                  <a:gd name="T9" fmla="*/ 30 h 56"/>
                  <a:gd name="T10" fmla="*/ 36 w 164"/>
                  <a:gd name="T11" fmla="*/ 26 h 56"/>
                  <a:gd name="T12" fmla="*/ 42 w 164"/>
                  <a:gd name="T13" fmla="*/ 22 h 56"/>
                  <a:gd name="T14" fmla="*/ 54 w 164"/>
                  <a:gd name="T15" fmla="*/ 20 h 56"/>
                  <a:gd name="T16" fmla="*/ 82 w 164"/>
                  <a:gd name="T17" fmla="*/ 20 h 56"/>
                  <a:gd name="T18" fmla="*/ 82 w 164"/>
                  <a:gd name="T19" fmla="*/ 20 h 56"/>
                  <a:gd name="T20" fmla="*/ 112 w 164"/>
                  <a:gd name="T21" fmla="*/ 20 h 56"/>
                  <a:gd name="T22" fmla="*/ 122 w 164"/>
                  <a:gd name="T23" fmla="*/ 22 h 56"/>
                  <a:gd name="T24" fmla="*/ 130 w 164"/>
                  <a:gd name="T25" fmla="*/ 26 h 56"/>
                  <a:gd name="T26" fmla="*/ 136 w 164"/>
                  <a:gd name="T27" fmla="*/ 30 h 56"/>
                  <a:gd name="T28" fmla="*/ 140 w 164"/>
                  <a:gd name="T29" fmla="*/ 36 h 56"/>
                  <a:gd name="T30" fmla="*/ 142 w 164"/>
                  <a:gd name="T31" fmla="*/ 46 h 56"/>
                  <a:gd name="T32" fmla="*/ 144 w 164"/>
                  <a:gd name="T33" fmla="*/ 56 h 56"/>
                  <a:gd name="T34" fmla="*/ 164 w 164"/>
                  <a:gd name="T35" fmla="*/ 56 h 56"/>
                  <a:gd name="T36" fmla="*/ 164 w 164"/>
                  <a:gd name="T37" fmla="*/ 56 h 56"/>
                  <a:gd name="T38" fmla="*/ 162 w 164"/>
                  <a:gd name="T39" fmla="*/ 38 h 56"/>
                  <a:gd name="T40" fmla="*/ 156 w 164"/>
                  <a:gd name="T41" fmla="*/ 24 h 56"/>
                  <a:gd name="T42" fmla="*/ 148 w 164"/>
                  <a:gd name="T43" fmla="*/ 14 h 56"/>
                  <a:gd name="T44" fmla="*/ 138 w 164"/>
                  <a:gd name="T45" fmla="*/ 6 h 56"/>
                  <a:gd name="T46" fmla="*/ 126 w 164"/>
                  <a:gd name="T47" fmla="*/ 2 h 56"/>
                  <a:gd name="T48" fmla="*/ 112 w 164"/>
                  <a:gd name="T49" fmla="*/ 0 h 56"/>
                  <a:gd name="T50" fmla="*/ 82 w 164"/>
                  <a:gd name="T51" fmla="*/ 0 h 56"/>
                  <a:gd name="T52" fmla="*/ 82 w 164"/>
                  <a:gd name="T53" fmla="*/ 0 h 56"/>
                  <a:gd name="T54" fmla="*/ 52 w 164"/>
                  <a:gd name="T55" fmla="*/ 0 h 56"/>
                  <a:gd name="T56" fmla="*/ 38 w 164"/>
                  <a:gd name="T57" fmla="*/ 2 h 56"/>
                  <a:gd name="T58" fmla="*/ 26 w 164"/>
                  <a:gd name="T59" fmla="*/ 6 h 56"/>
                  <a:gd name="T60" fmla="*/ 16 w 164"/>
                  <a:gd name="T61" fmla="*/ 14 h 56"/>
                  <a:gd name="T62" fmla="*/ 8 w 164"/>
                  <a:gd name="T63" fmla="*/ 24 h 56"/>
                  <a:gd name="T64" fmla="*/ 2 w 164"/>
                  <a:gd name="T65" fmla="*/ 38 h 56"/>
                  <a:gd name="T66" fmla="*/ 0 w 164"/>
                  <a:gd name="T67" fmla="*/ 56 h 56"/>
                  <a:gd name="T68" fmla="*/ 20 w 164"/>
                  <a:gd name="T69" fmla="*/ 5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64" h="56">
                    <a:moveTo>
                      <a:pt x="20" y="56"/>
                    </a:moveTo>
                    <a:lnTo>
                      <a:pt x="20" y="56"/>
                    </a:lnTo>
                    <a:lnTo>
                      <a:pt x="22" y="46"/>
                    </a:lnTo>
                    <a:lnTo>
                      <a:pt x="26" y="36"/>
                    </a:lnTo>
                    <a:lnTo>
                      <a:pt x="30" y="30"/>
                    </a:lnTo>
                    <a:lnTo>
                      <a:pt x="36" y="26"/>
                    </a:lnTo>
                    <a:lnTo>
                      <a:pt x="42" y="22"/>
                    </a:lnTo>
                    <a:lnTo>
                      <a:pt x="54" y="20"/>
                    </a:lnTo>
                    <a:lnTo>
                      <a:pt x="82" y="20"/>
                    </a:lnTo>
                    <a:lnTo>
                      <a:pt x="82" y="20"/>
                    </a:lnTo>
                    <a:lnTo>
                      <a:pt x="112" y="20"/>
                    </a:lnTo>
                    <a:lnTo>
                      <a:pt x="122" y="22"/>
                    </a:lnTo>
                    <a:lnTo>
                      <a:pt x="130" y="26"/>
                    </a:lnTo>
                    <a:lnTo>
                      <a:pt x="136" y="30"/>
                    </a:lnTo>
                    <a:lnTo>
                      <a:pt x="140" y="36"/>
                    </a:lnTo>
                    <a:lnTo>
                      <a:pt x="142" y="46"/>
                    </a:lnTo>
                    <a:lnTo>
                      <a:pt x="144" y="56"/>
                    </a:lnTo>
                    <a:lnTo>
                      <a:pt x="164" y="56"/>
                    </a:lnTo>
                    <a:lnTo>
                      <a:pt x="164" y="56"/>
                    </a:lnTo>
                    <a:lnTo>
                      <a:pt x="162" y="38"/>
                    </a:lnTo>
                    <a:lnTo>
                      <a:pt x="156" y="24"/>
                    </a:lnTo>
                    <a:lnTo>
                      <a:pt x="148" y="14"/>
                    </a:lnTo>
                    <a:lnTo>
                      <a:pt x="138" y="6"/>
                    </a:lnTo>
                    <a:lnTo>
                      <a:pt x="126" y="2"/>
                    </a:lnTo>
                    <a:lnTo>
                      <a:pt x="112" y="0"/>
                    </a:lnTo>
                    <a:lnTo>
                      <a:pt x="82" y="0"/>
                    </a:lnTo>
                    <a:lnTo>
                      <a:pt x="82" y="0"/>
                    </a:lnTo>
                    <a:lnTo>
                      <a:pt x="52" y="0"/>
                    </a:lnTo>
                    <a:lnTo>
                      <a:pt x="38" y="2"/>
                    </a:lnTo>
                    <a:lnTo>
                      <a:pt x="26" y="6"/>
                    </a:lnTo>
                    <a:lnTo>
                      <a:pt x="16" y="14"/>
                    </a:lnTo>
                    <a:lnTo>
                      <a:pt x="8" y="24"/>
                    </a:lnTo>
                    <a:lnTo>
                      <a:pt x="2" y="38"/>
                    </a:lnTo>
                    <a:lnTo>
                      <a:pt x="0" y="56"/>
                    </a:lnTo>
                    <a:lnTo>
                      <a:pt x="20" y="56"/>
                    </a:lnTo>
                    <a:close/>
                  </a:path>
                </a:pathLst>
              </a:custGeom>
              <a:solidFill>
                <a:srgbClr val="E31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4D4D4D"/>
                  </a:solidFill>
                </a:endParaRPr>
              </a:p>
            </p:txBody>
          </p:sp>
        </p:grpSp>
        <p:sp>
          <p:nvSpPr>
            <p:cNvPr id="28" name="TextBox 27"/>
            <p:cNvSpPr txBox="1"/>
            <p:nvPr userDrawn="1"/>
          </p:nvSpPr>
          <p:spPr>
            <a:xfrm rot="16200000">
              <a:off x="8191736" y="232706"/>
              <a:ext cx="563729" cy="17081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510" dirty="0">
                  <a:solidFill>
                    <a:srgbClr val="FFFFFF">
                      <a:lumMod val="65000"/>
                    </a:srgbClr>
                  </a:solidFill>
                </a:rPr>
                <a:t>Strictly</a:t>
              </a:r>
            </a:p>
          </p:txBody>
        </p:sp>
        <p:sp>
          <p:nvSpPr>
            <p:cNvPr id="29" name="TextBox 28"/>
            <p:cNvSpPr txBox="1"/>
            <p:nvPr userDrawn="1"/>
          </p:nvSpPr>
          <p:spPr>
            <a:xfrm>
              <a:off x="8410801" y="506408"/>
              <a:ext cx="851855" cy="18158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580" dirty="0">
                  <a:solidFill>
                    <a:srgbClr val="FF0000"/>
                  </a:solidFill>
                </a:rPr>
                <a:t>CONFIDENTIAL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67721960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4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o-branding cover NO photo gray">
    <p:bg>
      <p:bgPr>
        <a:solidFill>
          <a:srgbClr val="D7D2CB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3220455" y="1295877"/>
            <a:ext cx="5856647" cy="1862240"/>
          </a:xfrm>
        </p:spPr>
        <p:txBody>
          <a:bodyPr anchor="b">
            <a:noAutofit/>
          </a:bodyPr>
          <a:lstStyle>
            <a:lvl1pPr>
              <a:defRPr sz="3200"/>
            </a:lvl1pPr>
          </a:lstStyle>
          <a:p>
            <a:r>
              <a:rPr lang="en-US" noProof="0" smtClean="0"/>
              <a:t>Click to edit Master title style</a:t>
            </a:r>
            <a:endParaRPr lang="en-GB" noProof="0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580824" y="3240087"/>
            <a:ext cx="2730366" cy="1656045"/>
          </a:xfrm>
        </p:spPr>
        <p:txBody>
          <a:bodyPr>
            <a:noAutofit/>
          </a:bodyPr>
          <a:lstStyle>
            <a:lvl1pPr marL="0" indent="0" algn="r">
              <a:buNone/>
              <a:defRPr sz="1600">
                <a:solidFill>
                  <a:schemeClr val="tx2"/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noProof="0" smtClean="0"/>
              <a:t>Click to edit Master subtitle style</a:t>
            </a:r>
            <a:endParaRPr lang="en-GB" noProof="0" dirty="0"/>
          </a:p>
        </p:txBody>
      </p:sp>
      <p:cxnSp>
        <p:nvCxnSpPr>
          <p:cNvPr id="8" name="Conector recto 12"/>
          <p:cNvCxnSpPr/>
          <p:nvPr userDrawn="1"/>
        </p:nvCxnSpPr>
        <p:spPr>
          <a:xfrm flipH="1">
            <a:off x="490089" y="3158111"/>
            <a:ext cx="2730366" cy="0"/>
          </a:xfrm>
          <a:prstGeom prst="line">
            <a:avLst/>
          </a:prstGeom>
          <a:ln w="12700" cmpd="sng">
            <a:solidFill>
              <a:schemeClr val="accent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0" name="Conector recto 8"/>
          <p:cNvCxnSpPr/>
          <p:nvPr userDrawn="1"/>
        </p:nvCxnSpPr>
        <p:spPr>
          <a:xfrm flipV="1">
            <a:off x="8857381" y="442297"/>
            <a:ext cx="0" cy="277510"/>
          </a:xfrm>
          <a:prstGeom prst="line">
            <a:avLst/>
          </a:prstGeom>
          <a:ln w="12700" cmpd="sng">
            <a:solidFill>
              <a:srgbClr val="80808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63" name="Freeform 5"/>
          <p:cNvSpPr>
            <a:spLocks noEditPoints="1"/>
          </p:cNvSpPr>
          <p:nvPr userDrawn="1"/>
        </p:nvSpPr>
        <p:spPr bwMode="auto">
          <a:xfrm>
            <a:off x="9077110" y="455328"/>
            <a:ext cx="1935163" cy="254000"/>
          </a:xfrm>
          <a:custGeom>
            <a:avLst/>
            <a:gdLst>
              <a:gd name="T0" fmla="*/ 2581 w 3657"/>
              <a:gd name="T1" fmla="*/ 475 h 480"/>
              <a:gd name="T2" fmla="*/ 2487 w 3657"/>
              <a:gd name="T3" fmla="*/ 398 h 480"/>
              <a:gd name="T4" fmla="*/ 2431 w 3657"/>
              <a:gd name="T5" fmla="*/ 85 h 480"/>
              <a:gd name="T6" fmla="*/ 2596 w 3657"/>
              <a:gd name="T7" fmla="*/ 6 h 480"/>
              <a:gd name="T8" fmla="*/ 2300 w 3657"/>
              <a:gd name="T9" fmla="*/ 457 h 480"/>
              <a:gd name="T10" fmla="*/ 688 w 3657"/>
              <a:gd name="T11" fmla="*/ 13 h 480"/>
              <a:gd name="T12" fmla="*/ 757 w 3657"/>
              <a:gd name="T13" fmla="*/ 396 h 480"/>
              <a:gd name="T14" fmla="*/ 829 w 3657"/>
              <a:gd name="T15" fmla="*/ 421 h 480"/>
              <a:gd name="T16" fmla="*/ 1024 w 3657"/>
              <a:gd name="T17" fmla="*/ 1 h 480"/>
              <a:gd name="T18" fmla="*/ 293 w 3657"/>
              <a:gd name="T19" fmla="*/ 373 h 480"/>
              <a:gd name="T20" fmla="*/ 129 w 3657"/>
              <a:gd name="T21" fmla="*/ 389 h 480"/>
              <a:gd name="T22" fmla="*/ 106 w 3657"/>
              <a:gd name="T23" fmla="*/ 310 h 480"/>
              <a:gd name="T24" fmla="*/ 293 w 3657"/>
              <a:gd name="T25" fmla="*/ 373 h 480"/>
              <a:gd name="T26" fmla="*/ 59 w 3657"/>
              <a:gd name="T27" fmla="*/ 114 h 480"/>
              <a:gd name="T28" fmla="*/ 263 w 3657"/>
              <a:gd name="T29" fmla="*/ 100 h 480"/>
              <a:gd name="T30" fmla="*/ 201 w 3657"/>
              <a:gd name="T31" fmla="*/ 197 h 480"/>
              <a:gd name="T32" fmla="*/ 10 w 3657"/>
              <a:gd name="T33" fmla="*/ 288 h 480"/>
              <a:gd name="T34" fmla="*/ 39 w 3657"/>
              <a:gd name="T35" fmla="*/ 442 h 480"/>
              <a:gd name="T36" fmla="*/ 185 w 3657"/>
              <a:gd name="T37" fmla="*/ 478 h 480"/>
              <a:gd name="T38" fmla="*/ 320 w 3657"/>
              <a:gd name="T39" fmla="*/ 453 h 480"/>
              <a:gd name="T40" fmla="*/ 373 w 3657"/>
              <a:gd name="T41" fmla="*/ 51 h 480"/>
              <a:gd name="T42" fmla="*/ 1485 w 3657"/>
              <a:gd name="T43" fmla="*/ 373 h 480"/>
              <a:gd name="T44" fmla="*/ 1315 w 3657"/>
              <a:gd name="T45" fmla="*/ 385 h 480"/>
              <a:gd name="T46" fmla="*/ 1300 w 3657"/>
              <a:gd name="T47" fmla="*/ 305 h 480"/>
              <a:gd name="T48" fmla="*/ 1423 w 3657"/>
              <a:gd name="T49" fmla="*/ 0 h 480"/>
              <a:gd name="T50" fmla="*/ 1263 w 3657"/>
              <a:gd name="T51" fmla="*/ 110 h 480"/>
              <a:gd name="T52" fmla="*/ 1461 w 3657"/>
              <a:gd name="T53" fmla="*/ 105 h 480"/>
              <a:gd name="T54" fmla="*/ 1364 w 3657"/>
              <a:gd name="T55" fmla="*/ 198 h 480"/>
              <a:gd name="T56" fmla="*/ 1198 w 3657"/>
              <a:gd name="T57" fmla="*/ 302 h 480"/>
              <a:gd name="T58" fmla="*/ 1241 w 3657"/>
              <a:gd name="T59" fmla="*/ 450 h 480"/>
              <a:gd name="T60" fmla="*/ 1403 w 3657"/>
              <a:gd name="T61" fmla="*/ 474 h 480"/>
              <a:gd name="T62" fmla="*/ 1524 w 3657"/>
              <a:gd name="T63" fmla="*/ 457 h 480"/>
              <a:gd name="T64" fmla="*/ 1555 w 3657"/>
              <a:gd name="T65" fmla="*/ 40 h 480"/>
              <a:gd name="T66" fmla="*/ 3055 w 3657"/>
              <a:gd name="T67" fmla="*/ 366 h 480"/>
              <a:gd name="T68" fmla="*/ 2900 w 3657"/>
              <a:gd name="T69" fmla="*/ 378 h 480"/>
              <a:gd name="T70" fmla="*/ 2852 w 3657"/>
              <a:gd name="T71" fmla="*/ 5 h 480"/>
              <a:gd name="T72" fmla="*/ 2779 w 3657"/>
              <a:gd name="T73" fmla="*/ 408 h 480"/>
              <a:gd name="T74" fmla="*/ 2940 w 3657"/>
              <a:gd name="T75" fmla="*/ 479 h 480"/>
              <a:gd name="T76" fmla="*/ 3108 w 3657"/>
              <a:gd name="T77" fmla="*/ 452 h 480"/>
              <a:gd name="T78" fmla="*/ 3307 w 3657"/>
              <a:gd name="T79" fmla="*/ 463 h 480"/>
              <a:gd name="T80" fmla="*/ 3529 w 3657"/>
              <a:gd name="T81" fmla="*/ 473 h 480"/>
              <a:gd name="T82" fmla="*/ 3657 w 3657"/>
              <a:gd name="T83" fmla="*/ 337 h 480"/>
              <a:gd name="T84" fmla="*/ 3585 w 3657"/>
              <a:gd name="T85" fmla="*/ 228 h 480"/>
              <a:gd name="T86" fmla="*/ 3420 w 3657"/>
              <a:gd name="T87" fmla="*/ 142 h 480"/>
              <a:gd name="T88" fmla="*/ 3464 w 3657"/>
              <a:gd name="T89" fmla="*/ 85 h 480"/>
              <a:gd name="T90" fmla="*/ 3639 w 3657"/>
              <a:gd name="T91" fmla="*/ 33 h 480"/>
              <a:gd name="T92" fmla="*/ 3421 w 3657"/>
              <a:gd name="T93" fmla="*/ 9 h 480"/>
              <a:gd name="T94" fmla="*/ 3313 w 3657"/>
              <a:gd name="T95" fmla="*/ 137 h 480"/>
              <a:gd name="T96" fmla="*/ 3402 w 3657"/>
              <a:gd name="T97" fmla="*/ 257 h 480"/>
              <a:gd name="T98" fmla="*/ 3551 w 3657"/>
              <a:gd name="T99" fmla="*/ 337 h 480"/>
              <a:gd name="T100" fmla="*/ 3505 w 3657"/>
              <a:gd name="T101" fmla="*/ 392 h 480"/>
              <a:gd name="T102" fmla="*/ 1845 w 3657"/>
              <a:gd name="T103" fmla="*/ 90 h 480"/>
              <a:gd name="T104" fmla="*/ 2015 w 3657"/>
              <a:gd name="T105" fmla="*/ 108 h 480"/>
              <a:gd name="T106" fmla="*/ 2063 w 3657"/>
              <a:gd name="T107" fmla="*/ 275 h 480"/>
              <a:gd name="T108" fmla="*/ 1958 w 3657"/>
              <a:gd name="T109" fmla="*/ 396 h 480"/>
              <a:gd name="T110" fmla="*/ 1860 w 3657"/>
              <a:gd name="T111" fmla="*/ 5 h 480"/>
              <a:gd name="T112" fmla="*/ 1915 w 3657"/>
              <a:gd name="T113" fmla="*/ 480 h 480"/>
              <a:gd name="T114" fmla="*/ 2122 w 3657"/>
              <a:gd name="T115" fmla="*/ 414 h 480"/>
              <a:gd name="T116" fmla="*/ 2173 w 3657"/>
              <a:gd name="T117" fmla="*/ 210 h 480"/>
              <a:gd name="T118" fmla="*/ 2011 w 3657"/>
              <a:gd name="T119" fmla="*/ 9 h 4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3657" h="480">
                <a:moveTo>
                  <a:pt x="2300" y="457"/>
                </a:moveTo>
                <a:lnTo>
                  <a:pt x="2300" y="457"/>
                </a:lnTo>
                <a:lnTo>
                  <a:pt x="2313" y="460"/>
                </a:lnTo>
                <a:lnTo>
                  <a:pt x="2352" y="468"/>
                </a:lnTo>
                <a:lnTo>
                  <a:pt x="2379" y="472"/>
                </a:lnTo>
                <a:lnTo>
                  <a:pt x="2410" y="477"/>
                </a:lnTo>
                <a:lnTo>
                  <a:pt x="2445" y="479"/>
                </a:lnTo>
                <a:lnTo>
                  <a:pt x="2482" y="480"/>
                </a:lnTo>
                <a:lnTo>
                  <a:pt x="2482" y="480"/>
                </a:lnTo>
                <a:lnTo>
                  <a:pt x="2520" y="479"/>
                </a:lnTo>
                <a:lnTo>
                  <a:pt x="2554" y="478"/>
                </a:lnTo>
                <a:lnTo>
                  <a:pt x="2581" y="475"/>
                </a:lnTo>
                <a:lnTo>
                  <a:pt x="2603" y="473"/>
                </a:lnTo>
                <a:lnTo>
                  <a:pt x="2633" y="470"/>
                </a:lnTo>
                <a:lnTo>
                  <a:pt x="2642" y="467"/>
                </a:lnTo>
                <a:lnTo>
                  <a:pt x="2642" y="388"/>
                </a:lnTo>
                <a:lnTo>
                  <a:pt x="2642" y="388"/>
                </a:lnTo>
                <a:lnTo>
                  <a:pt x="2633" y="389"/>
                </a:lnTo>
                <a:lnTo>
                  <a:pt x="2606" y="393"/>
                </a:lnTo>
                <a:lnTo>
                  <a:pt x="2564" y="397"/>
                </a:lnTo>
                <a:lnTo>
                  <a:pt x="2539" y="398"/>
                </a:lnTo>
                <a:lnTo>
                  <a:pt x="2511" y="398"/>
                </a:lnTo>
                <a:lnTo>
                  <a:pt x="2511" y="398"/>
                </a:lnTo>
                <a:lnTo>
                  <a:pt x="2487" y="398"/>
                </a:lnTo>
                <a:lnTo>
                  <a:pt x="2466" y="397"/>
                </a:lnTo>
                <a:lnTo>
                  <a:pt x="2432" y="393"/>
                </a:lnTo>
                <a:lnTo>
                  <a:pt x="2411" y="391"/>
                </a:lnTo>
                <a:lnTo>
                  <a:pt x="2403" y="390"/>
                </a:lnTo>
                <a:lnTo>
                  <a:pt x="2403" y="277"/>
                </a:lnTo>
                <a:lnTo>
                  <a:pt x="2610" y="277"/>
                </a:lnTo>
                <a:lnTo>
                  <a:pt x="2610" y="196"/>
                </a:lnTo>
                <a:lnTo>
                  <a:pt x="2403" y="196"/>
                </a:lnTo>
                <a:lnTo>
                  <a:pt x="2403" y="89"/>
                </a:lnTo>
                <a:lnTo>
                  <a:pt x="2403" y="89"/>
                </a:lnTo>
                <a:lnTo>
                  <a:pt x="2411" y="88"/>
                </a:lnTo>
                <a:lnTo>
                  <a:pt x="2431" y="85"/>
                </a:lnTo>
                <a:lnTo>
                  <a:pt x="2463" y="83"/>
                </a:lnTo>
                <a:lnTo>
                  <a:pt x="2504" y="82"/>
                </a:lnTo>
                <a:lnTo>
                  <a:pt x="2504" y="82"/>
                </a:lnTo>
                <a:lnTo>
                  <a:pt x="2530" y="82"/>
                </a:lnTo>
                <a:lnTo>
                  <a:pt x="2554" y="83"/>
                </a:lnTo>
                <a:lnTo>
                  <a:pt x="2595" y="87"/>
                </a:lnTo>
                <a:lnTo>
                  <a:pt x="2624" y="90"/>
                </a:lnTo>
                <a:lnTo>
                  <a:pt x="2634" y="92"/>
                </a:lnTo>
                <a:lnTo>
                  <a:pt x="2634" y="12"/>
                </a:lnTo>
                <a:lnTo>
                  <a:pt x="2634" y="12"/>
                </a:lnTo>
                <a:lnTo>
                  <a:pt x="2624" y="10"/>
                </a:lnTo>
                <a:lnTo>
                  <a:pt x="2596" y="6"/>
                </a:lnTo>
                <a:lnTo>
                  <a:pt x="2552" y="2"/>
                </a:lnTo>
                <a:lnTo>
                  <a:pt x="2524" y="1"/>
                </a:lnTo>
                <a:lnTo>
                  <a:pt x="2493" y="0"/>
                </a:lnTo>
                <a:lnTo>
                  <a:pt x="2493" y="0"/>
                </a:lnTo>
                <a:lnTo>
                  <a:pt x="2450" y="1"/>
                </a:lnTo>
                <a:lnTo>
                  <a:pt x="2413" y="3"/>
                </a:lnTo>
                <a:lnTo>
                  <a:pt x="2380" y="7"/>
                </a:lnTo>
                <a:lnTo>
                  <a:pt x="2352" y="10"/>
                </a:lnTo>
                <a:lnTo>
                  <a:pt x="2329" y="15"/>
                </a:lnTo>
                <a:lnTo>
                  <a:pt x="2313" y="17"/>
                </a:lnTo>
                <a:lnTo>
                  <a:pt x="2300" y="21"/>
                </a:lnTo>
                <a:lnTo>
                  <a:pt x="2300" y="457"/>
                </a:lnTo>
                <a:close/>
                <a:moveTo>
                  <a:pt x="818" y="276"/>
                </a:moveTo>
                <a:lnTo>
                  <a:pt x="818" y="276"/>
                </a:lnTo>
                <a:lnTo>
                  <a:pt x="813" y="288"/>
                </a:lnTo>
                <a:lnTo>
                  <a:pt x="810" y="302"/>
                </a:lnTo>
                <a:lnTo>
                  <a:pt x="810" y="302"/>
                </a:lnTo>
                <a:lnTo>
                  <a:pt x="805" y="288"/>
                </a:lnTo>
                <a:lnTo>
                  <a:pt x="802" y="276"/>
                </a:lnTo>
                <a:lnTo>
                  <a:pt x="710" y="44"/>
                </a:lnTo>
                <a:lnTo>
                  <a:pt x="710" y="44"/>
                </a:lnTo>
                <a:lnTo>
                  <a:pt x="703" y="31"/>
                </a:lnTo>
                <a:lnTo>
                  <a:pt x="696" y="21"/>
                </a:lnTo>
                <a:lnTo>
                  <a:pt x="688" y="13"/>
                </a:lnTo>
                <a:lnTo>
                  <a:pt x="679" y="8"/>
                </a:lnTo>
                <a:lnTo>
                  <a:pt x="667" y="3"/>
                </a:lnTo>
                <a:lnTo>
                  <a:pt x="655" y="1"/>
                </a:lnTo>
                <a:lnTo>
                  <a:pt x="641" y="1"/>
                </a:lnTo>
                <a:lnTo>
                  <a:pt x="625" y="0"/>
                </a:lnTo>
                <a:lnTo>
                  <a:pt x="625" y="0"/>
                </a:lnTo>
                <a:lnTo>
                  <a:pt x="596" y="1"/>
                </a:lnTo>
                <a:lnTo>
                  <a:pt x="577" y="2"/>
                </a:lnTo>
                <a:lnTo>
                  <a:pt x="530" y="473"/>
                </a:lnTo>
                <a:lnTo>
                  <a:pt x="635" y="473"/>
                </a:lnTo>
                <a:lnTo>
                  <a:pt x="658" y="157"/>
                </a:lnTo>
                <a:lnTo>
                  <a:pt x="757" y="396"/>
                </a:lnTo>
                <a:lnTo>
                  <a:pt x="757" y="396"/>
                </a:lnTo>
                <a:lnTo>
                  <a:pt x="760" y="403"/>
                </a:lnTo>
                <a:lnTo>
                  <a:pt x="765" y="408"/>
                </a:lnTo>
                <a:lnTo>
                  <a:pt x="770" y="413"/>
                </a:lnTo>
                <a:lnTo>
                  <a:pt x="775" y="417"/>
                </a:lnTo>
                <a:lnTo>
                  <a:pt x="782" y="419"/>
                </a:lnTo>
                <a:lnTo>
                  <a:pt x="790" y="421"/>
                </a:lnTo>
                <a:lnTo>
                  <a:pt x="800" y="422"/>
                </a:lnTo>
                <a:lnTo>
                  <a:pt x="810" y="422"/>
                </a:lnTo>
                <a:lnTo>
                  <a:pt x="810" y="422"/>
                </a:lnTo>
                <a:lnTo>
                  <a:pt x="820" y="422"/>
                </a:lnTo>
                <a:lnTo>
                  <a:pt x="829" y="421"/>
                </a:lnTo>
                <a:lnTo>
                  <a:pt x="837" y="419"/>
                </a:lnTo>
                <a:lnTo>
                  <a:pt x="844" y="417"/>
                </a:lnTo>
                <a:lnTo>
                  <a:pt x="850" y="413"/>
                </a:lnTo>
                <a:lnTo>
                  <a:pt x="855" y="408"/>
                </a:lnTo>
                <a:lnTo>
                  <a:pt x="858" y="403"/>
                </a:lnTo>
                <a:lnTo>
                  <a:pt x="862" y="396"/>
                </a:lnTo>
                <a:lnTo>
                  <a:pt x="961" y="157"/>
                </a:lnTo>
                <a:lnTo>
                  <a:pt x="984" y="473"/>
                </a:lnTo>
                <a:lnTo>
                  <a:pt x="1088" y="473"/>
                </a:lnTo>
                <a:lnTo>
                  <a:pt x="1041" y="2"/>
                </a:lnTo>
                <a:lnTo>
                  <a:pt x="1041" y="2"/>
                </a:lnTo>
                <a:lnTo>
                  <a:pt x="1024" y="1"/>
                </a:lnTo>
                <a:lnTo>
                  <a:pt x="994" y="0"/>
                </a:lnTo>
                <a:lnTo>
                  <a:pt x="994" y="0"/>
                </a:lnTo>
                <a:lnTo>
                  <a:pt x="978" y="1"/>
                </a:lnTo>
                <a:lnTo>
                  <a:pt x="964" y="1"/>
                </a:lnTo>
                <a:lnTo>
                  <a:pt x="951" y="3"/>
                </a:lnTo>
                <a:lnTo>
                  <a:pt x="941" y="8"/>
                </a:lnTo>
                <a:lnTo>
                  <a:pt x="931" y="13"/>
                </a:lnTo>
                <a:lnTo>
                  <a:pt x="923" y="21"/>
                </a:lnTo>
                <a:lnTo>
                  <a:pt x="916" y="31"/>
                </a:lnTo>
                <a:lnTo>
                  <a:pt x="910" y="44"/>
                </a:lnTo>
                <a:lnTo>
                  <a:pt x="818" y="276"/>
                </a:lnTo>
                <a:close/>
                <a:moveTo>
                  <a:pt x="293" y="373"/>
                </a:moveTo>
                <a:lnTo>
                  <a:pt x="293" y="373"/>
                </a:lnTo>
                <a:lnTo>
                  <a:pt x="271" y="380"/>
                </a:lnTo>
                <a:lnTo>
                  <a:pt x="242" y="389"/>
                </a:lnTo>
                <a:lnTo>
                  <a:pt x="225" y="392"/>
                </a:lnTo>
                <a:lnTo>
                  <a:pt x="209" y="396"/>
                </a:lnTo>
                <a:lnTo>
                  <a:pt x="193" y="398"/>
                </a:lnTo>
                <a:lnTo>
                  <a:pt x="177" y="398"/>
                </a:lnTo>
                <a:lnTo>
                  <a:pt x="177" y="398"/>
                </a:lnTo>
                <a:lnTo>
                  <a:pt x="162" y="398"/>
                </a:lnTo>
                <a:lnTo>
                  <a:pt x="147" y="396"/>
                </a:lnTo>
                <a:lnTo>
                  <a:pt x="135" y="391"/>
                </a:lnTo>
                <a:lnTo>
                  <a:pt x="129" y="389"/>
                </a:lnTo>
                <a:lnTo>
                  <a:pt x="123" y="385"/>
                </a:lnTo>
                <a:lnTo>
                  <a:pt x="118" y="381"/>
                </a:lnTo>
                <a:lnTo>
                  <a:pt x="114" y="377"/>
                </a:lnTo>
                <a:lnTo>
                  <a:pt x="110" y="372"/>
                </a:lnTo>
                <a:lnTo>
                  <a:pt x="107" y="366"/>
                </a:lnTo>
                <a:lnTo>
                  <a:pt x="105" y="360"/>
                </a:lnTo>
                <a:lnTo>
                  <a:pt x="104" y="353"/>
                </a:lnTo>
                <a:lnTo>
                  <a:pt x="102" y="345"/>
                </a:lnTo>
                <a:lnTo>
                  <a:pt x="101" y="337"/>
                </a:lnTo>
                <a:lnTo>
                  <a:pt x="101" y="337"/>
                </a:lnTo>
                <a:lnTo>
                  <a:pt x="102" y="323"/>
                </a:lnTo>
                <a:lnTo>
                  <a:pt x="106" y="310"/>
                </a:lnTo>
                <a:lnTo>
                  <a:pt x="108" y="305"/>
                </a:lnTo>
                <a:lnTo>
                  <a:pt x="112" y="299"/>
                </a:lnTo>
                <a:lnTo>
                  <a:pt x="116" y="294"/>
                </a:lnTo>
                <a:lnTo>
                  <a:pt x="120" y="290"/>
                </a:lnTo>
                <a:lnTo>
                  <a:pt x="125" y="286"/>
                </a:lnTo>
                <a:lnTo>
                  <a:pt x="131" y="283"/>
                </a:lnTo>
                <a:lnTo>
                  <a:pt x="138" y="279"/>
                </a:lnTo>
                <a:lnTo>
                  <a:pt x="145" y="277"/>
                </a:lnTo>
                <a:lnTo>
                  <a:pt x="163" y="273"/>
                </a:lnTo>
                <a:lnTo>
                  <a:pt x="183" y="271"/>
                </a:lnTo>
                <a:lnTo>
                  <a:pt x="293" y="268"/>
                </a:lnTo>
                <a:lnTo>
                  <a:pt x="293" y="373"/>
                </a:lnTo>
                <a:close/>
                <a:moveTo>
                  <a:pt x="231" y="0"/>
                </a:moveTo>
                <a:lnTo>
                  <a:pt x="231" y="0"/>
                </a:lnTo>
                <a:lnTo>
                  <a:pt x="198" y="1"/>
                </a:lnTo>
                <a:lnTo>
                  <a:pt x="166" y="5"/>
                </a:lnTo>
                <a:lnTo>
                  <a:pt x="136" y="8"/>
                </a:lnTo>
                <a:lnTo>
                  <a:pt x="109" y="14"/>
                </a:lnTo>
                <a:lnTo>
                  <a:pt x="86" y="20"/>
                </a:lnTo>
                <a:lnTo>
                  <a:pt x="66" y="25"/>
                </a:lnTo>
                <a:lnTo>
                  <a:pt x="49" y="31"/>
                </a:lnTo>
                <a:lnTo>
                  <a:pt x="37" y="37"/>
                </a:lnTo>
                <a:lnTo>
                  <a:pt x="59" y="114"/>
                </a:lnTo>
                <a:lnTo>
                  <a:pt x="59" y="114"/>
                </a:lnTo>
                <a:lnTo>
                  <a:pt x="71" y="110"/>
                </a:lnTo>
                <a:lnTo>
                  <a:pt x="104" y="102"/>
                </a:lnTo>
                <a:lnTo>
                  <a:pt x="125" y="97"/>
                </a:lnTo>
                <a:lnTo>
                  <a:pt x="150" y="92"/>
                </a:lnTo>
                <a:lnTo>
                  <a:pt x="175" y="90"/>
                </a:lnTo>
                <a:lnTo>
                  <a:pt x="201" y="89"/>
                </a:lnTo>
                <a:lnTo>
                  <a:pt x="201" y="89"/>
                </a:lnTo>
                <a:lnTo>
                  <a:pt x="222" y="90"/>
                </a:lnTo>
                <a:lnTo>
                  <a:pt x="240" y="92"/>
                </a:lnTo>
                <a:lnTo>
                  <a:pt x="248" y="95"/>
                </a:lnTo>
                <a:lnTo>
                  <a:pt x="257" y="97"/>
                </a:lnTo>
                <a:lnTo>
                  <a:pt x="263" y="100"/>
                </a:lnTo>
                <a:lnTo>
                  <a:pt x="269" y="105"/>
                </a:lnTo>
                <a:lnTo>
                  <a:pt x="275" y="110"/>
                </a:lnTo>
                <a:lnTo>
                  <a:pt x="280" y="114"/>
                </a:lnTo>
                <a:lnTo>
                  <a:pt x="283" y="121"/>
                </a:lnTo>
                <a:lnTo>
                  <a:pt x="286" y="128"/>
                </a:lnTo>
                <a:lnTo>
                  <a:pt x="289" y="135"/>
                </a:lnTo>
                <a:lnTo>
                  <a:pt x="291" y="144"/>
                </a:lnTo>
                <a:lnTo>
                  <a:pt x="292" y="153"/>
                </a:lnTo>
                <a:lnTo>
                  <a:pt x="292" y="164"/>
                </a:lnTo>
                <a:lnTo>
                  <a:pt x="292" y="197"/>
                </a:lnTo>
                <a:lnTo>
                  <a:pt x="201" y="197"/>
                </a:lnTo>
                <a:lnTo>
                  <a:pt x="201" y="197"/>
                </a:lnTo>
                <a:lnTo>
                  <a:pt x="174" y="198"/>
                </a:lnTo>
                <a:lnTo>
                  <a:pt x="148" y="201"/>
                </a:lnTo>
                <a:lnTo>
                  <a:pt x="125" y="204"/>
                </a:lnTo>
                <a:lnTo>
                  <a:pt x="105" y="210"/>
                </a:lnTo>
                <a:lnTo>
                  <a:pt x="86" y="216"/>
                </a:lnTo>
                <a:lnTo>
                  <a:pt x="69" y="224"/>
                </a:lnTo>
                <a:lnTo>
                  <a:pt x="55" y="232"/>
                </a:lnTo>
                <a:lnTo>
                  <a:pt x="43" y="242"/>
                </a:lnTo>
                <a:lnTo>
                  <a:pt x="32" y="253"/>
                </a:lnTo>
                <a:lnTo>
                  <a:pt x="23" y="264"/>
                </a:lnTo>
                <a:lnTo>
                  <a:pt x="16" y="276"/>
                </a:lnTo>
                <a:lnTo>
                  <a:pt x="10" y="288"/>
                </a:lnTo>
                <a:lnTo>
                  <a:pt x="6" y="302"/>
                </a:lnTo>
                <a:lnTo>
                  <a:pt x="2" y="316"/>
                </a:lnTo>
                <a:lnTo>
                  <a:pt x="1" y="330"/>
                </a:lnTo>
                <a:lnTo>
                  <a:pt x="0" y="344"/>
                </a:lnTo>
                <a:lnTo>
                  <a:pt x="0" y="344"/>
                </a:lnTo>
                <a:lnTo>
                  <a:pt x="1" y="362"/>
                </a:lnTo>
                <a:lnTo>
                  <a:pt x="3" y="380"/>
                </a:lnTo>
                <a:lnTo>
                  <a:pt x="8" y="395"/>
                </a:lnTo>
                <a:lnTo>
                  <a:pt x="14" y="408"/>
                </a:lnTo>
                <a:lnTo>
                  <a:pt x="22" y="421"/>
                </a:lnTo>
                <a:lnTo>
                  <a:pt x="30" y="433"/>
                </a:lnTo>
                <a:lnTo>
                  <a:pt x="39" y="442"/>
                </a:lnTo>
                <a:lnTo>
                  <a:pt x="51" y="450"/>
                </a:lnTo>
                <a:lnTo>
                  <a:pt x="61" y="458"/>
                </a:lnTo>
                <a:lnTo>
                  <a:pt x="74" y="464"/>
                </a:lnTo>
                <a:lnTo>
                  <a:pt x="86" y="468"/>
                </a:lnTo>
                <a:lnTo>
                  <a:pt x="100" y="473"/>
                </a:lnTo>
                <a:lnTo>
                  <a:pt x="114" y="475"/>
                </a:lnTo>
                <a:lnTo>
                  <a:pt x="128" y="478"/>
                </a:lnTo>
                <a:lnTo>
                  <a:pt x="141" y="479"/>
                </a:lnTo>
                <a:lnTo>
                  <a:pt x="155" y="480"/>
                </a:lnTo>
                <a:lnTo>
                  <a:pt x="155" y="480"/>
                </a:lnTo>
                <a:lnTo>
                  <a:pt x="170" y="479"/>
                </a:lnTo>
                <a:lnTo>
                  <a:pt x="185" y="478"/>
                </a:lnTo>
                <a:lnTo>
                  <a:pt x="213" y="474"/>
                </a:lnTo>
                <a:lnTo>
                  <a:pt x="236" y="468"/>
                </a:lnTo>
                <a:lnTo>
                  <a:pt x="255" y="462"/>
                </a:lnTo>
                <a:lnTo>
                  <a:pt x="271" y="456"/>
                </a:lnTo>
                <a:lnTo>
                  <a:pt x="284" y="450"/>
                </a:lnTo>
                <a:lnTo>
                  <a:pt x="292" y="445"/>
                </a:lnTo>
                <a:lnTo>
                  <a:pt x="297" y="444"/>
                </a:lnTo>
                <a:lnTo>
                  <a:pt x="297" y="444"/>
                </a:lnTo>
                <a:lnTo>
                  <a:pt x="299" y="445"/>
                </a:lnTo>
                <a:lnTo>
                  <a:pt x="304" y="447"/>
                </a:lnTo>
                <a:lnTo>
                  <a:pt x="311" y="450"/>
                </a:lnTo>
                <a:lnTo>
                  <a:pt x="320" y="453"/>
                </a:lnTo>
                <a:lnTo>
                  <a:pt x="332" y="457"/>
                </a:lnTo>
                <a:lnTo>
                  <a:pt x="350" y="460"/>
                </a:lnTo>
                <a:lnTo>
                  <a:pt x="370" y="462"/>
                </a:lnTo>
                <a:lnTo>
                  <a:pt x="397" y="463"/>
                </a:lnTo>
                <a:lnTo>
                  <a:pt x="397" y="137"/>
                </a:lnTo>
                <a:lnTo>
                  <a:pt x="397" y="137"/>
                </a:lnTo>
                <a:lnTo>
                  <a:pt x="397" y="119"/>
                </a:lnTo>
                <a:lnTo>
                  <a:pt x="395" y="103"/>
                </a:lnTo>
                <a:lnTo>
                  <a:pt x="391" y="88"/>
                </a:lnTo>
                <a:lnTo>
                  <a:pt x="387" y="74"/>
                </a:lnTo>
                <a:lnTo>
                  <a:pt x="380" y="62"/>
                </a:lnTo>
                <a:lnTo>
                  <a:pt x="373" y="51"/>
                </a:lnTo>
                <a:lnTo>
                  <a:pt x="364" y="40"/>
                </a:lnTo>
                <a:lnTo>
                  <a:pt x="353" y="32"/>
                </a:lnTo>
                <a:lnTo>
                  <a:pt x="343" y="24"/>
                </a:lnTo>
                <a:lnTo>
                  <a:pt x="330" y="17"/>
                </a:lnTo>
                <a:lnTo>
                  <a:pt x="316" y="13"/>
                </a:lnTo>
                <a:lnTo>
                  <a:pt x="301" y="8"/>
                </a:lnTo>
                <a:lnTo>
                  <a:pt x="285" y="5"/>
                </a:lnTo>
                <a:lnTo>
                  <a:pt x="268" y="2"/>
                </a:lnTo>
                <a:lnTo>
                  <a:pt x="251" y="1"/>
                </a:lnTo>
                <a:lnTo>
                  <a:pt x="231" y="0"/>
                </a:lnTo>
                <a:close/>
                <a:moveTo>
                  <a:pt x="1485" y="373"/>
                </a:moveTo>
                <a:lnTo>
                  <a:pt x="1485" y="373"/>
                </a:lnTo>
                <a:lnTo>
                  <a:pt x="1463" y="380"/>
                </a:lnTo>
                <a:lnTo>
                  <a:pt x="1433" y="389"/>
                </a:lnTo>
                <a:lnTo>
                  <a:pt x="1417" y="392"/>
                </a:lnTo>
                <a:lnTo>
                  <a:pt x="1400" y="396"/>
                </a:lnTo>
                <a:lnTo>
                  <a:pt x="1384" y="398"/>
                </a:lnTo>
                <a:lnTo>
                  <a:pt x="1369" y="398"/>
                </a:lnTo>
                <a:lnTo>
                  <a:pt x="1369" y="398"/>
                </a:lnTo>
                <a:lnTo>
                  <a:pt x="1353" y="398"/>
                </a:lnTo>
                <a:lnTo>
                  <a:pt x="1339" y="396"/>
                </a:lnTo>
                <a:lnTo>
                  <a:pt x="1325" y="391"/>
                </a:lnTo>
                <a:lnTo>
                  <a:pt x="1319" y="389"/>
                </a:lnTo>
                <a:lnTo>
                  <a:pt x="1315" y="385"/>
                </a:lnTo>
                <a:lnTo>
                  <a:pt x="1310" y="381"/>
                </a:lnTo>
                <a:lnTo>
                  <a:pt x="1306" y="377"/>
                </a:lnTo>
                <a:lnTo>
                  <a:pt x="1302" y="372"/>
                </a:lnTo>
                <a:lnTo>
                  <a:pt x="1299" y="366"/>
                </a:lnTo>
                <a:lnTo>
                  <a:pt x="1296" y="360"/>
                </a:lnTo>
                <a:lnTo>
                  <a:pt x="1294" y="353"/>
                </a:lnTo>
                <a:lnTo>
                  <a:pt x="1293" y="345"/>
                </a:lnTo>
                <a:lnTo>
                  <a:pt x="1293" y="337"/>
                </a:lnTo>
                <a:lnTo>
                  <a:pt x="1293" y="337"/>
                </a:lnTo>
                <a:lnTo>
                  <a:pt x="1294" y="323"/>
                </a:lnTo>
                <a:lnTo>
                  <a:pt x="1298" y="310"/>
                </a:lnTo>
                <a:lnTo>
                  <a:pt x="1300" y="305"/>
                </a:lnTo>
                <a:lnTo>
                  <a:pt x="1303" y="299"/>
                </a:lnTo>
                <a:lnTo>
                  <a:pt x="1307" y="294"/>
                </a:lnTo>
                <a:lnTo>
                  <a:pt x="1311" y="290"/>
                </a:lnTo>
                <a:lnTo>
                  <a:pt x="1317" y="286"/>
                </a:lnTo>
                <a:lnTo>
                  <a:pt x="1323" y="283"/>
                </a:lnTo>
                <a:lnTo>
                  <a:pt x="1330" y="279"/>
                </a:lnTo>
                <a:lnTo>
                  <a:pt x="1337" y="277"/>
                </a:lnTo>
                <a:lnTo>
                  <a:pt x="1354" y="273"/>
                </a:lnTo>
                <a:lnTo>
                  <a:pt x="1375" y="271"/>
                </a:lnTo>
                <a:lnTo>
                  <a:pt x="1485" y="268"/>
                </a:lnTo>
                <a:lnTo>
                  <a:pt x="1485" y="373"/>
                </a:lnTo>
                <a:close/>
                <a:moveTo>
                  <a:pt x="1423" y="0"/>
                </a:moveTo>
                <a:lnTo>
                  <a:pt x="1423" y="0"/>
                </a:lnTo>
                <a:lnTo>
                  <a:pt x="1388" y="1"/>
                </a:lnTo>
                <a:lnTo>
                  <a:pt x="1357" y="5"/>
                </a:lnTo>
                <a:lnTo>
                  <a:pt x="1328" y="8"/>
                </a:lnTo>
                <a:lnTo>
                  <a:pt x="1301" y="14"/>
                </a:lnTo>
                <a:lnTo>
                  <a:pt x="1278" y="20"/>
                </a:lnTo>
                <a:lnTo>
                  <a:pt x="1257" y="25"/>
                </a:lnTo>
                <a:lnTo>
                  <a:pt x="1241" y="31"/>
                </a:lnTo>
                <a:lnTo>
                  <a:pt x="1229" y="37"/>
                </a:lnTo>
                <a:lnTo>
                  <a:pt x="1250" y="114"/>
                </a:lnTo>
                <a:lnTo>
                  <a:pt x="1250" y="114"/>
                </a:lnTo>
                <a:lnTo>
                  <a:pt x="1263" y="110"/>
                </a:lnTo>
                <a:lnTo>
                  <a:pt x="1295" y="102"/>
                </a:lnTo>
                <a:lnTo>
                  <a:pt x="1316" y="97"/>
                </a:lnTo>
                <a:lnTo>
                  <a:pt x="1340" y="92"/>
                </a:lnTo>
                <a:lnTo>
                  <a:pt x="1365" y="90"/>
                </a:lnTo>
                <a:lnTo>
                  <a:pt x="1392" y="89"/>
                </a:lnTo>
                <a:lnTo>
                  <a:pt x="1392" y="89"/>
                </a:lnTo>
                <a:lnTo>
                  <a:pt x="1414" y="90"/>
                </a:lnTo>
                <a:lnTo>
                  <a:pt x="1432" y="92"/>
                </a:lnTo>
                <a:lnTo>
                  <a:pt x="1440" y="95"/>
                </a:lnTo>
                <a:lnTo>
                  <a:pt x="1447" y="97"/>
                </a:lnTo>
                <a:lnTo>
                  <a:pt x="1454" y="100"/>
                </a:lnTo>
                <a:lnTo>
                  <a:pt x="1461" y="105"/>
                </a:lnTo>
                <a:lnTo>
                  <a:pt x="1466" y="110"/>
                </a:lnTo>
                <a:lnTo>
                  <a:pt x="1470" y="114"/>
                </a:lnTo>
                <a:lnTo>
                  <a:pt x="1475" y="121"/>
                </a:lnTo>
                <a:lnTo>
                  <a:pt x="1478" y="128"/>
                </a:lnTo>
                <a:lnTo>
                  <a:pt x="1481" y="135"/>
                </a:lnTo>
                <a:lnTo>
                  <a:pt x="1482" y="144"/>
                </a:lnTo>
                <a:lnTo>
                  <a:pt x="1483" y="153"/>
                </a:lnTo>
                <a:lnTo>
                  <a:pt x="1484" y="164"/>
                </a:lnTo>
                <a:lnTo>
                  <a:pt x="1484" y="197"/>
                </a:lnTo>
                <a:lnTo>
                  <a:pt x="1392" y="197"/>
                </a:lnTo>
                <a:lnTo>
                  <a:pt x="1392" y="197"/>
                </a:lnTo>
                <a:lnTo>
                  <a:pt x="1364" y="198"/>
                </a:lnTo>
                <a:lnTo>
                  <a:pt x="1339" y="201"/>
                </a:lnTo>
                <a:lnTo>
                  <a:pt x="1316" y="204"/>
                </a:lnTo>
                <a:lnTo>
                  <a:pt x="1295" y="210"/>
                </a:lnTo>
                <a:lnTo>
                  <a:pt x="1277" y="216"/>
                </a:lnTo>
                <a:lnTo>
                  <a:pt x="1261" y="224"/>
                </a:lnTo>
                <a:lnTo>
                  <a:pt x="1247" y="232"/>
                </a:lnTo>
                <a:lnTo>
                  <a:pt x="1234" y="242"/>
                </a:lnTo>
                <a:lnTo>
                  <a:pt x="1223" y="253"/>
                </a:lnTo>
                <a:lnTo>
                  <a:pt x="1215" y="264"/>
                </a:lnTo>
                <a:lnTo>
                  <a:pt x="1207" y="276"/>
                </a:lnTo>
                <a:lnTo>
                  <a:pt x="1201" y="288"/>
                </a:lnTo>
                <a:lnTo>
                  <a:pt x="1198" y="302"/>
                </a:lnTo>
                <a:lnTo>
                  <a:pt x="1194" y="316"/>
                </a:lnTo>
                <a:lnTo>
                  <a:pt x="1192" y="330"/>
                </a:lnTo>
                <a:lnTo>
                  <a:pt x="1192" y="344"/>
                </a:lnTo>
                <a:lnTo>
                  <a:pt x="1192" y="344"/>
                </a:lnTo>
                <a:lnTo>
                  <a:pt x="1193" y="362"/>
                </a:lnTo>
                <a:lnTo>
                  <a:pt x="1195" y="380"/>
                </a:lnTo>
                <a:lnTo>
                  <a:pt x="1200" y="395"/>
                </a:lnTo>
                <a:lnTo>
                  <a:pt x="1206" y="408"/>
                </a:lnTo>
                <a:lnTo>
                  <a:pt x="1212" y="421"/>
                </a:lnTo>
                <a:lnTo>
                  <a:pt x="1222" y="433"/>
                </a:lnTo>
                <a:lnTo>
                  <a:pt x="1231" y="442"/>
                </a:lnTo>
                <a:lnTo>
                  <a:pt x="1241" y="450"/>
                </a:lnTo>
                <a:lnTo>
                  <a:pt x="1253" y="458"/>
                </a:lnTo>
                <a:lnTo>
                  <a:pt x="1265" y="464"/>
                </a:lnTo>
                <a:lnTo>
                  <a:pt x="1278" y="468"/>
                </a:lnTo>
                <a:lnTo>
                  <a:pt x="1291" y="473"/>
                </a:lnTo>
                <a:lnTo>
                  <a:pt x="1305" y="475"/>
                </a:lnTo>
                <a:lnTo>
                  <a:pt x="1318" y="478"/>
                </a:lnTo>
                <a:lnTo>
                  <a:pt x="1332" y="479"/>
                </a:lnTo>
                <a:lnTo>
                  <a:pt x="1346" y="480"/>
                </a:lnTo>
                <a:lnTo>
                  <a:pt x="1346" y="480"/>
                </a:lnTo>
                <a:lnTo>
                  <a:pt x="1362" y="479"/>
                </a:lnTo>
                <a:lnTo>
                  <a:pt x="1377" y="478"/>
                </a:lnTo>
                <a:lnTo>
                  <a:pt x="1403" y="474"/>
                </a:lnTo>
                <a:lnTo>
                  <a:pt x="1428" y="468"/>
                </a:lnTo>
                <a:lnTo>
                  <a:pt x="1447" y="462"/>
                </a:lnTo>
                <a:lnTo>
                  <a:pt x="1463" y="456"/>
                </a:lnTo>
                <a:lnTo>
                  <a:pt x="1476" y="450"/>
                </a:lnTo>
                <a:lnTo>
                  <a:pt x="1484" y="445"/>
                </a:lnTo>
                <a:lnTo>
                  <a:pt x="1489" y="444"/>
                </a:lnTo>
                <a:lnTo>
                  <a:pt x="1489" y="444"/>
                </a:lnTo>
                <a:lnTo>
                  <a:pt x="1491" y="445"/>
                </a:lnTo>
                <a:lnTo>
                  <a:pt x="1494" y="447"/>
                </a:lnTo>
                <a:lnTo>
                  <a:pt x="1501" y="450"/>
                </a:lnTo>
                <a:lnTo>
                  <a:pt x="1510" y="453"/>
                </a:lnTo>
                <a:lnTo>
                  <a:pt x="1524" y="457"/>
                </a:lnTo>
                <a:lnTo>
                  <a:pt x="1540" y="460"/>
                </a:lnTo>
                <a:lnTo>
                  <a:pt x="1562" y="462"/>
                </a:lnTo>
                <a:lnTo>
                  <a:pt x="1589" y="463"/>
                </a:lnTo>
                <a:lnTo>
                  <a:pt x="1589" y="137"/>
                </a:lnTo>
                <a:lnTo>
                  <a:pt x="1589" y="137"/>
                </a:lnTo>
                <a:lnTo>
                  <a:pt x="1589" y="119"/>
                </a:lnTo>
                <a:lnTo>
                  <a:pt x="1586" y="103"/>
                </a:lnTo>
                <a:lnTo>
                  <a:pt x="1583" y="88"/>
                </a:lnTo>
                <a:lnTo>
                  <a:pt x="1577" y="74"/>
                </a:lnTo>
                <a:lnTo>
                  <a:pt x="1571" y="62"/>
                </a:lnTo>
                <a:lnTo>
                  <a:pt x="1563" y="51"/>
                </a:lnTo>
                <a:lnTo>
                  <a:pt x="1555" y="40"/>
                </a:lnTo>
                <a:lnTo>
                  <a:pt x="1545" y="32"/>
                </a:lnTo>
                <a:lnTo>
                  <a:pt x="1533" y="24"/>
                </a:lnTo>
                <a:lnTo>
                  <a:pt x="1521" y="17"/>
                </a:lnTo>
                <a:lnTo>
                  <a:pt x="1508" y="13"/>
                </a:lnTo>
                <a:lnTo>
                  <a:pt x="1493" y="8"/>
                </a:lnTo>
                <a:lnTo>
                  <a:pt x="1477" y="5"/>
                </a:lnTo>
                <a:lnTo>
                  <a:pt x="1460" y="2"/>
                </a:lnTo>
                <a:lnTo>
                  <a:pt x="1441" y="1"/>
                </a:lnTo>
                <a:lnTo>
                  <a:pt x="1423" y="0"/>
                </a:lnTo>
                <a:close/>
                <a:moveTo>
                  <a:pt x="3080" y="355"/>
                </a:moveTo>
                <a:lnTo>
                  <a:pt x="3080" y="355"/>
                </a:lnTo>
                <a:lnTo>
                  <a:pt x="3055" y="366"/>
                </a:lnTo>
                <a:lnTo>
                  <a:pt x="3040" y="372"/>
                </a:lnTo>
                <a:lnTo>
                  <a:pt x="3024" y="376"/>
                </a:lnTo>
                <a:lnTo>
                  <a:pt x="3007" y="381"/>
                </a:lnTo>
                <a:lnTo>
                  <a:pt x="2989" y="384"/>
                </a:lnTo>
                <a:lnTo>
                  <a:pt x="2970" y="387"/>
                </a:lnTo>
                <a:lnTo>
                  <a:pt x="2951" y="388"/>
                </a:lnTo>
                <a:lnTo>
                  <a:pt x="2951" y="388"/>
                </a:lnTo>
                <a:lnTo>
                  <a:pt x="2938" y="388"/>
                </a:lnTo>
                <a:lnTo>
                  <a:pt x="2927" y="387"/>
                </a:lnTo>
                <a:lnTo>
                  <a:pt x="2916" y="384"/>
                </a:lnTo>
                <a:lnTo>
                  <a:pt x="2908" y="382"/>
                </a:lnTo>
                <a:lnTo>
                  <a:pt x="2900" y="378"/>
                </a:lnTo>
                <a:lnTo>
                  <a:pt x="2893" y="374"/>
                </a:lnTo>
                <a:lnTo>
                  <a:pt x="2887" y="368"/>
                </a:lnTo>
                <a:lnTo>
                  <a:pt x="2883" y="362"/>
                </a:lnTo>
                <a:lnTo>
                  <a:pt x="2878" y="355"/>
                </a:lnTo>
                <a:lnTo>
                  <a:pt x="2875" y="348"/>
                </a:lnTo>
                <a:lnTo>
                  <a:pt x="2872" y="339"/>
                </a:lnTo>
                <a:lnTo>
                  <a:pt x="2870" y="330"/>
                </a:lnTo>
                <a:lnTo>
                  <a:pt x="2868" y="308"/>
                </a:lnTo>
                <a:lnTo>
                  <a:pt x="2868" y="283"/>
                </a:lnTo>
                <a:lnTo>
                  <a:pt x="2868" y="5"/>
                </a:lnTo>
                <a:lnTo>
                  <a:pt x="2852" y="5"/>
                </a:lnTo>
                <a:lnTo>
                  <a:pt x="2852" y="5"/>
                </a:lnTo>
                <a:lnTo>
                  <a:pt x="2830" y="5"/>
                </a:lnTo>
                <a:lnTo>
                  <a:pt x="2803" y="7"/>
                </a:lnTo>
                <a:lnTo>
                  <a:pt x="2778" y="9"/>
                </a:lnTo>
                <a:lnTo>
                  <a:pt x="2763" y="12"/>
                </a:lnTo>
                <a:lnTo>
                  <a:pt x="2763" y="295"/>
                </a:lnTo>
                <a:lnTo>
                  <a:pt x="2763" y="295"/>
                </a:lnTo>
                <a:lnTo>
                  <a:pt x="2763" y="318"/>
                </a:lnTo>
                <a:lnTo>
                  <a:pt x="2764" y="339"/>
                </a:lnTo>
                <a:lnTo>
                  <a:pt x="2767" y="359"/>
                </a:lnTo>
                <a:lnTo>
                  <a:pt x="2769" y="377"/>
                </a:lnTo>
                <a:lnTo>
                  <a:pt x="2774" y="393"/>
                </a:lnTo>
                <a:lnTo>
                  <a:pt x="2779" y="408"/>
                </a:lnTo>
                <a:lnTo>
                  <a:pt x="2786" y="422"/>
                </a:lnTo>
                <a:lnTo>
                  <a:pt x="2794" y="434"/>
                </a:lnTo>
                <a:lnTo>
                  <a:pt x="2803" y="445"/>
                </a:lnTo>
                <a:lnTo>
                  <a:pt x="2815" y="455"/>
                </a:lnTo>
                <a:lnTo>
                  <a:pt x="2829" y="462"/>
                </a:lnTo>
                <a:lnTo>
                  <a:pt x="2843" y="468"/>
                </a:lnTo>
                <a:lnTo>
                  <a:pt x="2860" y="473"/>
                </a:lnTo>
                <a:lnTo>
                  <a:pt x="2878" y="477"/>
                </a:lnTo>
                <a:lnTo>
                  <a:pt x="2899" y="479"/>
                </a:lnTo>
                <a:lnTo>
                  <a:pt x="2922" y="480"/>
                </a:lnTo>
                <a:lnTo>
                  <a:pt x="2922" y="480"/>
                </a:lnTo>
                <a:lnTo>
                  <a:pt x="2940" y="479"/>
                </a:lnTo>
                <a:lnTo>
                  <a:pt x="2956" y="478"/>
                </a:lnTo>
                <a:lnTo>
                  <a:pt x="2973" y="477"/>
                </a:lnTo>
                <a:lnTo>
                  <a:pt x="2987" y="473"/>
                </a:lnTo>
                <a:lnTo>
                  <a:pt x="3014" y="467"/>
                </a:lnTo>
                <a:lnTo>
                  <a:pt x="3037" y="460"/>
                </a:lnTo>
                <a:lnTo>
                  <a:pt x="3055" y="453"/>
                </a:lnTo>
                <a:lnTo>
                  <a:pt x="3068" y="448"/>
                </a:lnTo>
                <a:lnTo>
                  <a:pt x="3082" y="442"/>
                </a:lnTo>
                <a:lnTo>
                  <a:pt x="3082" y="442"/>
                </a:lnTo>
                <a:lnTo>
                  <a:pt x="3089" y="445"/>
                </a:lnTo>
                <a:lnTo>
                  <a:pt x="3097" y="449"/>
                </a:lnTo>
                <a:lnTo>
                  <a:pt x="3108" y="452"/>
                </a:lnTo>
                <a:lnTo>
                  <a:pt x="3122" y="456"/>
                </a:lnTo>
                <a:lnTo>
                  <a:pt x="3139" y="459"/>
                </a:lnTo>
                <a:lnTo>
                  <a:pt x="3160" y="462"/>
                </a:lnTo>
                <a:lnTo>
                  <a:pt x="3184" y="463"/>
                </a:lnTo>
                <a:lnTo>
                  <a:pt x="3184" y="12"/>
                </a:lnTo>
                <a:lnTo>
                  <a:pt x="3184" y="12"/>
                </a:lnTo>
                <a:lnTo>
                  <a:pt x="3149" y="7"/>
                </a:lnTo>
                <a:lnTo>
                  <a:pt x="3123" y="6"/>
                </a:lnTo>
                <a:lnTo>
                  <a:pt x="3100" y="5"/>
                </a:lnTo>
                <a:lnTo>
                  <a:pt x="3080" y="5"/>
                </a:lnTo>
                <a:lnTo>
                  <a:pt x="3080" y="355"/>
                </a:lnTo>
                <a:close/>
                <a:moveTo>
                  <a:pt x="3307" y="463"/>
                </a:moveTo>
                <a:lnTo>
                  <a:pt x="3307" y="463"/>
                </a:lnTo>
                <a:lnTo>
                  <a:pt x="3319" y="465"/>
                </a:lnTo>
                <a:lnTo>
                  <a:pt x="3351" y="471"/>
                </a:lnTo>
                <a:lnTo>
                  <a:pt x="3374" y="474"/>
                </a:lnTo>
                <a:lnTo>
                  <a:pt x="3400" y="477"/>
                </a:lnTo>
                <a:lnTo>
                  <a:pt x="3430" y="479"/>
                </a:lnTo>
                <a:lnTo>
                  <a:pt x="3463" y="480"/>
                </a:lnTo>
                <a:lnTo>
                  <a:pt x="3463" y="480"/>
                </a:lnTo>
                <a:lnTo>
                  <a:pt x="3480" y="479"/>
                </a:lnTo>
                <a:lnTo>
                  <a:pt x="3496" y="478"/>
                </a:lnTo>
                <a:lnTo>
                  <a:pt x="3513" y="477"/>
                </a:lnTo>
                <a:lnTo>
                  <a:pt x="3529" y="473"/>
                </a:lnTo>
                <a:lnTo>
                  <a:pt x="3547" y="470"/>
                </a:lnTo>
                <a:lnTo>
                  <a:pt x="3563" y="464"/>
                </a:lnTo>
                <a:lnTo>
                  <a:pt x="3578" y="458"/>
                </a:lnTo>
                <a:lnTo>
                  <a:pt x="3593" y="451"/>
                </a:lnTo>
                <a:lnTo>
                  <a:pt x="3605" y="442"/>
                </a:lnTo>
                <a:lnTo>
                  <a:pt x="3618" y="432"/>
                </a:lnTo>
                <a:lnTo>
                  <a:pt x="3629" y="420"/>
                </a:lnTo>
                <a:lnTo>
                  <a:pt x="3639" y="407"/>
                </a:lnTo>
                <a:lnTo>
                  <a:pt x="3647" y="392"/>
                </a:lnTo>
                <a:lnTo>
                  <a:pt x="3652" y="375"/>
                </a:lnTo>
                <a:lnTo>
                  <a:pt x="3656" y="357"/>
                </a:lnTo>
                <a:lnTo>
                  <a:pt x="3657" y="337"/>
                </a:lnTo>
                <a:lnTo>
                  <a:pt x="3657" y="337"/>
                </a:lnTo>
                <a:lnTo>
                  <a:pt x="3656" y="323"/>
                </a:lnTo>
                <a:lnTo>
                  <a:pt x="3655" y="310"/>
                </a:lnTo>
                <a:lnTo>
                  <a:pt x="3651" y="299"/>
                </a:lnTo>
                <a:lnTo>
                  <a:pt x="3647" y="287"/>
                </a:lnTo>
                <a:lnTo>
                  <a:pt x="3641" y="278"/>
                </a:lnTo>
                <a:lnTo>
                  <a:pt x="3634" y="268"/>
                </a:lnTo>
                <a:lnTo>
                  <a:pt x="3626" y="260"/>
                </a:lnTo>
                <a:lnTo>
                  <a:pt x="3618" y="252"/>
                </a:lnTo>
                <a:lnTo>
                  <a:pt x="3608" y="243"/>
                </a:lnTo>
                <a:lnTo>
                  <a:pt x="3596" y="237"/>
                </a:lnTo>
                <a:lnTo>
                  <a:pt x="3585" y="228"/>
                </a:lnTo>
                <a:lnTo>
                  <a:pt x="3571" y="223"/>
                </a:lnTo>
                <a:lnTo>
                  <a:pt x="3542" y="210"/>
                </a:lnTo>
                <a:lnTo>
                  <a:pt x="3510" y="197"/>
                </a:lnTo>
                <a:lnTo>
                  <a:pt x="3510" y="197"/>
                </a:lnTo>
                <a:lnTo>
                  <a:pt x="3474" y="183"/>
                </a:lnTo>
                <a:lnTo>
                  <a:pt x="3459" y="177"/>
                </a:lnTo>
                <a:lnTo>
                  <a:pt x="3445" y="170"/>
                </a:lnTo>
                <a:lnTo>
                  <a:pt x="3434" y="162"/>
                </a:lnTo>
                <a:lnTo>
                  <a:pt x="3429" y="157"/>
                </a:lnTo>
                <a:lnTo>
                  <a:pt x="3426" y="152"/>
                </a:lnTo>
                <a:lnTo>
                  <a:pt x="3422" y="148"/>
                </a:lnTo>
                <a:lnTo>
                  <a:pt x="3420" y="142"/>
                </a:lnTo>
                <a:lnTo>
                  <a:pt x="3419" y="136"/>
                </a:lnTo>
                <a:lnTo>
                  <a:pt x="3419" y="130"/>
                </a:lnTo>
                <a:lnTo>
                  <a:pt x="3419" y="130"/>
                </a:lnTo>
                <a:lnTo>
                  <a:pt x="3419" y="123"/>
                </a:lnTo>
                <a:lnTo>
                  <a:pt x="3421" y="117"/>
                </a:lnTo>
                <a:lnTo>
                  <a:pt x="3426" y="108"/>
                </a:lnTo>
                <a:lnTo>
                  <a:pt x="3433" y="100"/>
                </a:lnTo>
                <a:lnTo>
                  <a:pt x="3437" y="97"/>
                </a:lnTo>
                <a:lnTo>
                  <a:pt x="3442" y="93"/>
                </a:lnTo>
                <a:lnTo>
                  <a:pt x="3449" y="91"/>
                </a:lnTo>
                <a:lnTo>
                  <a:pt x="3456" y="88"/>
                </a:lnTo>
                <a:lnTo>
                  <a:pt x="3464" y="85"/>
                </a:lnTo>
                <a:lnTo>
                  <a:pt x="3472" y="84"/>
                </a:lnTo>
                <a:lnTo>
                  <a:pt x="3482" y="83"/>
                </a:lnTo>
                <a:lnTo>
                  <a:pt x="3494" y="83"/>
                </a:lnTo>
                <a:lnTo>
                  <a:pt x="3494" y="83"/>
                </a:lnTo>
                <a:lnTo>
                  <a:pt x="3516" y="84"/>
                </a:lnTo>
                <a:lnTo>
                  <a:pt x="3537" y="87"/>
                </a:lnTo>
                <a:lnTo>
                  <a:pt x="3557" y="91"/>
                </a:lnTo>
                <a:lnTo>
                  <a:pt x="3575" y="96"/>
                </a:lnTo>
                <a:lnTo>
                  <a:pt x="3602" y="105"/>
                </a:lnTo>
                <a:lnTo>
                  <a:pt x="3612" y="110"/>
                </a:lnTo>
                <a:lnTo>
                  <a:pt x="3639" y="33"/>
                </a:lnTo>
                <a:lnTo>
                  <a:pt x="3639" y="33"/>
                </a:lnTo>
                <a:lnTo>
                  <a:pt x="3618" y="24"/>
                </a:lnTo>
                <a:lnTo>
                  <a:pt x="3603" y="18"/>
                </a:lnTo>
                <a:lnTo>
                  <a:pt x="3585" y="14"/>
                </a:lnTo>
                <a:lnTo>
                  <a:pt x="3564" y="8"/>
                </a:lnTo>
                <a:lnTo>
                  <a:pt x="3540" y="5"/>
                </a:lnTo>
                <a:lnTo>
                  <a:pt x="3513" y="1"/>
                </a:lnTo>
                <a:lnTo>
                  <a:pt x="3484" y="0"/>
                </a:lnTo>
                <a:lnTo>
                  <a:pt x="3484" y="0"/>
                </a:lnTo>
                <a:lnTo>
                  <a:pt x="3468" y="1"/>
                </a:lnTo>
                <a:lnTo>
                  <a:pt x="3452" y="2"/>
                </a:lnTo>
                <a:lnTo>
                  <a:pt x="3436" y="5"/>
                </a:lnTo>
                <a:lnTo>
                  <a:pt x="3421" y="9"/>
                </a:lnTo>
                <a:lnTo>
                  <a:pt x="3406" y="14"/>
                </a:lnTo>
                <a:lnTo>
                  <a:pt x="3392" y="20"/>
                </a:lnTo>
                <a:lnTo>
                  <a:pt x="3379" y="27"/>
                </a:lnTo>
                <a:lnTo>
                  <a:pt x="3366" y="35"/>
                </a:lnTo>
                <a:lnTo>
                  <a:pt x="3354" y="44"/>
                </a:lnTo>
                <a:lnTo>
                  <a:pt x="3344" y="53"/>
                </a:lnTo>
                <a:lnTo>
                  <a:pt x="3335" y="65"/>
                </a:lnTo>
                <a:lnTo>
                  <a:pt x="3328" y="77"/>
                </a:lnTo>
                <a:lnTo>
                  <a:pt x="3321" y="90"/>
                </a:lnTo>
                <a:lnTo>
                  <a:pt x="3316" y="105"/>
                </a:lnTo>
                <a:lnTo>
                  <a:pt x="3314" y="120"/>
                </a:lnTo>
                <a:lnTo>
                  <a:pt x="3313" y="137"/>
                </a:lnTo>
                <a:lnTo>
                  <a:pt x="3313" y="137"/>
                </a:lnTo>
                <a:lnTo>
                  <a:pt x="3314" y="153"/>
                </a:lnTo>
                <a:lnTo>
                  <a:pt x="3316" y="168"/>
                </a:lnTo>
                <a:lnTo>
                  <a:pt x="3321" y="183"/>
                </a:lnTo>
                <a:lnTo>
                  <a:pt x="3328" y="196"/>
                </a:lnTo>
                <a:lnTo>
                  <a:pt x="3335" y="208"/>
                </a:lnTo>
                <a:lnTo>
                  <a:pt x="3344" y="218"/>
                </a:lnTo>
                <a:lnTo>
                  <a:pt x="3354" y="227"/>
                </a:lnTo>
                <a:lnTo>
                  <a:pt x="3365" y="235"/>
                </a:lnTo>
                <a:lnTo>
                  <a:pt x="3376" y="243"/>
                </a:lnTo>
                <a:lnTo>
                  <a:pt x="3389" y="250"/>
                </a:lnTo>
                <a:lnTo>
                  <a:pt x="3402" y="257"/>
                </a:lnTo>
                <a:lnTo>
                  <a:pt x="3414" y="263"/>
                </a:lnTo>
                <a:lnTo>
                  <a:pt x="3441" y="272"/>
                </a:lnTo>
                <a:lnTo>
                  <a:pt x="3467" y="282"/>
                </a:lnTo>
                <a:lnTo>
                  <a:pt x="3467" y="282"/>
                </a:lnTo>
                <a:lnTo>
                  <a:pt x="3499" y="293"/>
                </a:lnTo>
                <a:lnTo>
                  <a:pt x="3514" y="299"/>
                </a:lnTo>
                <a:lnTo>
                  <a:pt x="3527" y="306"/>
                </a:lnTo>
                <a:lnTo>
                  <a:pt x="3537" y="314"/>
                </a:lnTo>
                <a:lnTo>
                  <a:pt x="3544" y="322"/>
                </a:lnTo>
                <a:lnTo>
                  <a:pt x="3548" y="327"/>
                </a:lnTo>
                <a:lnTo>
                  <a:pt x="3550" y="332"/>
                </a:lnTo>
                <a:lnTo>
                  <a:pt x="3551" y="337"/>
                </a:lnTo>
                <a:lnTo>
                  <a:pt x="3551" y="343"/>
                </a:lnTo>
                <a:lnTo>
                  <a:pt x="3551" y="343"/>
                </a:lnTo>
                <a:lnTo>
                  <a:pt x="3551" y="353"/>
                </a:lnTo>
                <a:lnTo>
                  <a:pt x="3548" y="363"/>
                </a:lnTo>
                <a:lnTo>
                  <a:pt x="3545" y="368"/>
                </a:lnTo>
                <a:lnTo>
                  <a:pt x="3542" y="373"/>
                </a:lnTo>
                <a:lnTo>
                  <a:pt x="3539" y="376"/>
                </a:lnTo>
                <a:lnTo>
                  <a:pt x="3534" y="381"/>
                </a:lnTo>
                <a:lnTo>
                  <a:pt x="3528" y="384"/>
                </a:lnTo>
                <a:lnTo>
                  <a:pt x="3521" y="388"/>
                </a:lnTo>
                <a:lnTo>
                  <a:pt x="3514" y="390"/>
                </a:lnTo>
                <a:lnTo>
                  <a:pt x="3505" y="392"/>
                </a:lnTo>
                <a:lnTo>
                  <a:pt x="3495" y="395"/>
                </a:lnTo>
                <a:lnTo>
                  <a:pt x="3484" y="396"/>
                </a:lnTo>
                <a:lnTo>
                  <a:pt x="3458" y="397"/>
                </a:lnTo>
                <a:lnTo>
                  <a:pt x="3458" y="397"/>
                </a:lnTo>
                <a:lnTo>
                  <a:pt x="3434" y="397"/>
                </a:lnTo>
                <a:lnTo>
                  <a:pt x="3411" y="395"/>
                </a:lnTo>
                <a:lnTo>
                  <a:pt x="3368" y="390"/>
                </a:lnTo>
                <a:lnTo>
                  <a:pt x="3338" y="385"/>
                </a:lnTo>
                <a:lnTo>
                  <a:pt x="3327" y="383"/>
                </a:lnTo>
                <a:lnTo>
                  <a:pt x="3307" y="463"/>
                </a:lnTo>
                <a:close/>
                <a:moveTo>
                  <a:pt x="1845" y="90"/>
                </a:moveTo>
                <a:lnTo>
                  <a:pt x="1845" y="90"/>
                </a:lnTo>
                <a:lnTo>
                  <a:pt x="1861" y="87"/>
                </a:lnTo>
                <a:lnTo>
                  <a:pt x="1881" y="84"/>
                </a:lnTo>
                <a:lnTo>
                  <a:pt x="1904" y="82"/>
                </a:lnTo>
                <a:lnTo>
                  <a:pt x="1928" y="82"/>
                </a:lnTo>
                <a:lnTo>
                  <a:pt x="1928" y="82"/>
                </a:lnTo>
                <a:lnTo>
                  <a:pt x="1943" y="82"/>
                </a:lnTo>
                <a:lnTo>
                  <a:pt x="1956" y="83"/>
                </a:lnTo>
                <a:lnTo>
                  <a:pt x="1969" y="87"/>
                </a:lnTo>
                <a:lnTo>
                  <a:pt x="1982" y="90"/>
                </a:lnTo>
                <a:lnTo>
                  <a:pt x="1994" y="95"/>
                </a:lnTo>
                <a:lnTo>
                  <a:pt x="2004" y="100"/>
                </a:lnTo>
                <a:lnTo>
                  <a:pt x="2015" y="108"/>
                </a:lnTo>
                <a:lnTo>
                  <a:pt x="2025" y="117"/>
                </a:lnTo>
                <a:lnTo>
                  <a:pt x="2033" y="127"/>
                </a:lnTo>
                <a:lnTo>
                  <a:pt x="2041" y="137"/>
                </a:lnTo>
                <a:lnTo>
                  <a:pt x="2048" y="150"/>
                </a:lnTo>
                <a:lnTo>
                  <a:pt x="2053" y="165"/>
                </a:lnTo>
                <a:lnTo>
                  <a:pt x="2058" y="180"/>
                </a:lnTo>
                <a:lnTo>
                  <a:pt x="2061" y="197"/>
                </a:lnTo>
                <a:lnTo>
                  <a:pt x="2063" y="216"/>
                </a:lnTo>
                <a:lnTo>
                  <a:pt x="2064" y="237"/>
                </a:lnTo>
                <a:lnTo>
                  <a:pt x="2064" y="237"/>
                </a:lnTo>
                <a:lnTo>
                  <a:pt x="2064" y="256"/>
                </a:lnTo>
                <a:lnTo>
                  <a:pt x="2063" y="275"/>
                </a:lnTo>
                <a:lnTo>
                  <a:pt x="2060" y="292"/>
                </a:lnTo>
                <a:lnTo>
                  <a:pt x="2057" y="308"/>
                </a:lnTo>
                <a:lnTo>
                  <a:pt x="2053" y="323"/>
                </a:lnTo>
                <a:lnTo>
                  <a:pt x="2049" y="336"/>
                </a:lnTo>
                <a:lnTo>
                  <a:pt x="2042" y="348"/>
                </a:lnTo>
                <a:lnTo>
                  <a:pt x="2035" y="359"/>
                </a:lnTo>
                <a:lnTo>
                  <a:pt x="2026" y="368"/>
                </a:lnTo>
                <a:lnTo>
                  <a:pt x="2015" y="376"/>
                </a:lnTo>
                <a:lnTo>
                  <a:pt x="2004" y="383"/>
                </a:lnTo>
                <a:lnTo>
                  <a:pt x="1990" y="389"/>
                </a:lnTo>
                <a:lnTo>
                  <a:pt x="1975" y="392"/>
                </a:lnTo>
                <a:lnTo>
                  <a:pt x="1958" y="396"/>
                </a:lnTo>
                <a:lnTo>
                  <a:pt x="1940" y="398"/>
                </a:lnTo>
                <a:lnTo>
                  <a:pt x="1919" y="398"/>
                </a:lnTo>
                <a:lnTo>
                  <a:pt x="1919" y="398"/>
                </a:lnTo>
                <a:lnTo>
                  <a:pt x="1892" y="397"/>
                </a:lnTo>
                <a:lnTo>
                  <a:pt x="1868" y="396"/>
                </a:lnTo>
                <a:lnTo>
                  <a:pt x="1845" y="393"/>
                </a:lnTo>
                <a:lnTo>
                  <a:pt x="1845" y="90"/>
                </a:lnTo>
                <a:close/>
                <a:moveTo>
                  <a:pt x="1934" y="0"/>
                </a:moveTo>
                <a:lnTo>
                  <a:pt x="1934" y="0"/>
                </a:lnTo>
                <a:lnTo>
                  <a:pt x="1910" y="1"/>
                </a:lnTo>
                <a:lnTo>
                  <a:pt x="1885" y="2"/>
                </a:lnTo>
                <a:lnTo>
                  <a:pt x="1860" y="5"/>
                </a:lnTo>
                <a:lnTo>
                  <a:pt x="1834" y="8"/>
                </a:lnTo>
                <a:lnTo>
                  <a:pt x="1808" y="12"/>
                </a:lnTo>
                <a:lnTo>
                  <a:pt x="1784" y="16"/>
                </a:lnTo>
                <a:lnTo>
                  <a:pt x="1761" y="22"/>
                </a:lnTo>
                <a:lnTo>
                  <a:pt x="1740" y="29"/>
                </a:lnTo>
                <a:lnTo>
                  <a:pt x="1740" y="465"/>
                </a:lnTo>
                <a:lnTo>
                  <a:pt x="1740" y="465"/>
                </a:lnTo>
                <a:lnTo>
                  <a:pt x="1758" y="468"/>
                </a:lnTo>
                <a:lnTo>
                  <a:pt x="1778" y="471"/>
                </a:lnTo>
                <a:lnTo>
                  <a:pt x="1823" y="475"/>
                </a:lnTo>
                <a:lnTo>
                  <a:pt x="1872" y="479"/>
                </a:lnTo>
                <a:lnTo>
                  <a:pt x="1915" y="480"/>
                </a:lnTo>
                <a:lnTo>
                  <a:pt x="1915" y="480"/>
                </a:lnTo>
                <a:lnTo>
                  <a:pt x="1950" y="479"/>
                </a:lnTo>
                <a:lnTo>
                  <a:pt x="1980" y="477"/>
                </a:lnTo>
                <a:lnTo>
                  <a:pt x="2009" y="472"/>
                </a:lnTo>
                <a:lnTo>
                  <a:pt x="2035" y="465"/>
                </a:lnTo>
                <a:lnTo>
                  <a:pt x="2058" y="458"/>
                </a:lnTo>
                <a:lnTo>
                  <a:pt x="2080" y="448"/>
                </a:lnTo>
                <a:lnTo>
                  <a:pt x="2089" y="442"/>
                </a:lnTo>
                <a:lnTo>
                  <a:pt x="2098" y="436"/>
                </a:lnTo>
                <a:lnTo>
                  <a:pt x="2107" y="429"/>
                </a:lnTo>
                <a:lnTo>
                  <a:pt x="2116" y="422"/>
                </a:lnTo>
                <a:lnTo>
                  <a:pt x="2122" y="414"/>
                </a:lnTo>
                <a:lnTo>
                  <a:pt x="2129" y="406"/>
                </a:lnTo>
                <a:lnTo>
                  <a:pt x="2136" y="398"/>
                </a:lnTo>
                <a:lnTo>
                  <a:pt x="2142" y="389"/>
                </a:lnTo>
                <a:lnTo>
                  <a:pt x="2147" y="378"/>
                </a:lnTo>
                <a:lnTo>
                  <a:pt x="2152" y="369"/>
                </a:lnTo>
                <a:lnTo>
                  <a:pt x="2160" y="346"/>
                </a:lnTo>
                <a:lnTo>
                  <a:pt x="2166" y="322"/>
                </a:lnTo>
                <a:lnTo>
                  <a:pt x="2171" y="297"/>
                </a:lnTo>
                <a:lnTo>
                  <a:pt x="2173" y="268"/>
                </a:lnTo>
                <a:lnTo>
                  <a:pt x="2174" y="237"/>
                </a:lnTo>
                <a:lnTo>
                  <a:pt x="2174" y="237"/>
                </a:lnTo>
                <a:lnTo>
                  <a:pt x="2173" y="210"/>
                </a:lnTo>
                <a:lnTo>
                  <a:pt x="2170" y="183"/>
                </a:lnTo>
                <a:lnTo>
                  <a:pt x="2165" y="160"/>
                </a:lnTo>
                <a:lnTo>
                  <a:pt x="2158" y="137"/>
                </a:lnTo>
                <a:lnTo>
                  <a:pt x="2149" y="117"/>
                </a:lnTo>
                <a:lnTo>
                  <a:pt x="2137" y="97"/>
                </a:lnTo>
                <a:lnTo>
                  <a:pt x="2125" y="80"/>
                </a:lnTo>
                <a:lnTo>
                  <a:pt x="2110" y="63"/>
                </a:lnTo>
                <a:lnTo>
                  <a:pt x="2094" y="48"/>
                </a:lnTo>
                <a:lnTo>
                  <a:pt x="2075" y="36"/>
                </a:lnTo>
                <a:lnTo>
                  <a:pt x="2056" y="25"/>
                </a:lnTo>
                <a:lnTo>
                  <a:pt x="2034" y="16"/>
                </a:lnTo>
                <a:lnTo>
                  <a:pt x="2011" y="9"/>
                </a:lnTo>
                <a:lnTo>
                  <a:pt x="1987" y="5"/>
                </a:lnTo>
                <a:lnTo>
                  <a:pt x="1960" y="1"/>
                </a:lnTo>
                <a:lnTo>
                  <a:pt x="1934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dirty="0">
              <a:solidFill>
                <a:srgbClr val="005EB8"/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5"/>
          </p:nvPr>
        </p:nvSpPr>
        <p:spPr/>
        <p:txBody>
          <a:bodyPr/>
          <a:lstStyle>
            <a:lvl1pPr>
              <a:defRPr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r>
              <a:rPr lang="en-GB" dirty="0" smtClean="0">
                <a:solidFill>
                  <a:srgbClr val="FFFFFF">
                    <a:lumMod val="65000"/>
                  </a:srgbClr>
                </a:solidFill>
              </a:rPr>
              <a:t>© 2014 Amadeus IT Group SA</a:t>
            </a:r>
            <a:endParaRPr lang="en-GB" dirty="0">
              <a:solidFill>
                <a:srgbClr val="FFFFFF">
                  <a:lumMod val="65000"/>
                </a:srgbClr>
              </a:solidFill>
            </a:endParaRPr>
          </a:p>
        </p:txBody>
      </p:sp>
      <p:sp>
        <p:nvSpPr>
          <p:cNvPr id="45" name="Text Box 12"/>
          <p:cNvSpPr txBox="1">
            <a:spLocks noChangeArrowheads="1"/>
          </p:cNvSpPr>
          <p:nvPr userDrawn="1"/>
        </p:nvSpPr>
        <p:spPr bwMode="auto">
          <a:xfrm>
            <a:off x="11604198" y="5004290"/>
            <a:ext cx="1681163" cy="96949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tabLst>
                <a:tab pos="177800" algn="l"/>
              </a:tabLst>
              <a:defRPr/>
            </a:pPr>
            <a:r>
              <a:rPr lang="en-GB" sz="900" b="1" dirty="0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Change the Year in the Copyright field</a:t>
            </a:r>
            <a:r>
              <a:rPr lang="en-GB" sz="900" dirty="0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/>
            </a:r>
            <a:br>
              <a:rPr lang="en-GB" sz="900" dirty="0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</a:br>
            <a:r>
              <a:rPr lang="en-GB" sz="900" b="1" dirty="0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1. </a:t>
            </a:r>
            <a:r>
              <a:rPr lang="en-GB" sz="900" dirty="0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Click ‘Insert’ in Top menu</a:t>
            </a:r>
            <a:br>
              <a:rPr lang="en-GB" sz="900" dirty="0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</a:br>
            <a:r>
              <a:rPr lang="en-GB" sz="900" b="1" dirty="0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2. </a:t>
            </a:r>
            <a:r>
              <a:rPr lang="en-GB" sz="900" dirty="0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Click ’Header &amp; Footer’ </a:t>
            </a:r>
            <a:br>
              <a:rPr lang="en-GB" sz="900" dirty="0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</a:br>
            <a:r>
              <a:rPr lang="en-GB" sz="900" b="1" dirty="0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3. </a:t>
            </a:r>
            <a:r>
              <a:rPr lang="en-GB" sz="900" dirty="0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Write new Year </a:t>
            </a:r>
            <a:br>
              <a:rPr lang="en-GB" sz="900" dirty="0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</a:br>
            <a:r>
              <a:rPr lang="en-GB" sz="900" dirty="0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	in field ‘Footer’</a:t>
            </a:r>
            <a:br>
              <a:rPr lang="en-GB" sz="900" dirty="0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</a:br>
            <a:r>
              <a:rPr lang="en-GB" sz="900" b="1" dirty="0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4. </a:t>
            </a:r>
            <a:r>
              <a:rPr lang="en-GB" sz="900" dirty="0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Click ‘Apply to All’</a:t>
            </a:r>
          </a:p>
        </p:txBody>
      </p:sp>
      <p:sp>
        <p:nvSpPr>
          <p:cNvPr id="47" name="Text Placeholder 33"/>
          <p:cNvSpPr>
            <a:spLocks noGrp="1"/>
          </p:cNvSpPr>
          <p:nvPr>
            <p:ph type="body" sz="quarter" idx="13" hasCustomPrompt="1"/>
          </p:nvPr>
        </p:nvSpPr>
        <p:spPr>
          <a:xfrm>
            <a:off x="-14170" y="4680096"/>
            <a:ext cx="2555775" cy="1800079"/>
          </a:xfrm>
          <a:custGeom>
            <a:avLst/>
            <a:gdLst>
              <a:gd name="connsiteX0" fmla="*/ 0 w 2555775"/>
              <a:gd name="connsiteY0" fmla="*/ 0 h 1800079"/>
              <a:gd name="connsiteX1" fmla="*/ 2555775 w 2555775"/>
              <a:gd name="connsiteY1" fmla="*/ 0 h 1800079"/>
              <a:gd name="connsiteX2" fmla="*/ 2555775 w 2555775"/>
              <a:gd name="connsiteY2" fmla="*/ 1800079 h 1800079"/>
              <a:gd name="connsiteX3" fmla="*/ 0 w 2555775"/>
              <a:gd name="connsiteY3" fmla="*/ 1800079 h 1800079"/>
              <a:gd name="connsiteX4" fmla="*/ 0 w 2555775"/>
              <a:gd name="connsiteY4" fmla="*/ 0 h 1800079"/>
              <a:gd name="connsiteX0" fmla="*/ 0 w 2555775"/>
              <a:gd name="connsiteY0" fmla="*/ 3862 h 1803941"/>
              <a:gd name="connsiteX1" fmla="*/ 426191 w 2555775"/>
              <a:gd name="connsiteY1" fmla="*/ 0 h 1803941"/>
              <a:gd name="connsiteX2" fmla="*/ 2555775 w 2555775"/>
              <a:gd name="connsiteY2" fmla="*/ 3862 h 1803941"/>
              <a:gd name="connsiteX3" fmla="*/ 2555775 w 2555775"/>
              <a:gd name="connsiteY3" fmla="*/ 1803941 h 1803941"/>
              <a:gd name="connsiteX4" fmla="*/ 0 w 2555775"/>
              <a:gd name="connsiteY4" fmla="*/ 1803941 h 1803941"/>
              <a:gd name="connsiteX5" fmla="*/ 0 w 2555775"/>
              <a:gd name="connsiteY5" fmla="*/ 3862 h 1803941"/>
              <a:gd name="connsiteX0" fmla="*/ 0 w 2555775"/>
              <a:gd name="connsiteY0" fmla="*/ 0 h 1800079"/>
              <a:gd name="connsiteX1" fmla="*/ 354422 w 2555775"/>
              <a:gd name="connsiteY1" fmla="*/ 275243 h 1800079"/>
              <a:gd name="connsiteX2" fmla="*/ 2555775 w 2555775"/>
              <a:gd name="connsiteY2" fmla="*/ 0 h 1800079"/>
              <a:gd name="connsiteX3" fmla="*/ 2555775 w 2555775"/>
              <a:gd name="connsiteY3" fmla="*/ 1800079 h 1800079"/>
              <a:gd name="connsiteX4" fmla="*/ 0 w 2555775"/>
              <a:gd name="connsiteY4" fmla="*/ 1800079 h 1800079"/>
              <a:gd name="connsiteX5" fmla="*/ 0 w 2555775"/>
              <a:gd name="connsiteY5" fmla="*/ 0 h 1800079"/>
              <a:gd name="connsiteX0" fmla="*/ 0 w 2555775"/>
              <a:gd name="connsiteY0" fmla="*/ 0 h 1800079"/>
              <a:gd name="connsiteX1" fmla="*/ 354422 w 2555775"/>
              <a:gd name="connsiteY1" fmla="*/ 275243 h 1800079"/>
              <a:gd name="connsiteX2" fmla="*/ 2555775 w 2555775"/>
              <a:gd name="connsiteY2" fmla="*/ 0 h 1800079"/>
              <a:gd name="connsiteX3" fmla="*/ 2555775 w 2555775"/>
              <a:gd name="connsiteY3" fmla="*/ 1800079 h 1800079"/>
              <a:gd name="connsiteX4" fmla="*/ 0 w 2555775"/>
              <a:gd name="connsiteY4" fmla="*/ 1800079 h 1800079"/>
              <a:gd name="connsiteX5" fmla="*/ 0 w 2555775"/>
              <a:gd name="connsiteY5" fmla="*/ 0 h 1800079"/>
              <a:gd name="connsiteX0" fmla="*/ 0 w 2555775"/>
              <a:gd name="connsiteY0" fmla="*/ 0 h 1800079"/>
              <a:gd name="connsiteX1" fmla="*/ 354422 w 2555775"/>
              <a:gd name="connsiteY1" fmla="*/ 275243 h 1800079"/>
              <a:gd name="connsiteX2" fmla="*/ 2555775 w 2555775"/>
              <a:gd name="connsiteY2" fmla="*/ 0 h 1800079"/>
              <a:gd name="connsiteX3" fmla="*/ 2555775 w 2555775"/>
              <a:gd name="connsiteY3" fmla="*/ 1800079 h 1800079"/>
              <a:gd name="connsiteX4" fmla="*/ 0 w 2555775"/>
              <a:gd name="connsiteY4" fmla="*/ 1800079 h 1800079"/>
              <a:gd name="connsiteX5" fmla="*/ 0 w 2555775"/>
              <a:gd name="connsiteY5" fmla="*/ 0 h 1800079"/>
              <a:gd name="connsiteX0" fmla="*/ 0 w 2555775"/>
              <a:gd name="connsiteY0" fmla="*/ 0 h 1800079"/>
              <a:gd name="connsiteX1" fmla="*/ 354422 w 2555775"/>
              <a:gd name="connsiteY1" fmla="*/ 275243 h 1800079"/>
              <a:gd name="connsiteX2" fmla="*/ 2555775 w 2555775"/>
              <a:gd name="connsiteY2" fmla="*/ 0 h 1800079"/>
              <a:gd name="connsiteX3" fmla="*/ 2555775 w 2555775"/>
              <a:gd name="connsiteY3" fmla="*/ 1800079 h 1800079"/>
              <a:gd name="connsiteX4" fmla="*/ 0 w 2555775"/>
              <a:gd name="connsiteY4" fmla="*/ 1800079 h 1800079"/>
              <a:gd name="connsiteX5" fmla="*/ 0 w 2555775"/>
              <a:gd name="connsiteY5" fmla="*/ 0 h 1800079"/>
              <a:gd name="connsiteX0" fmla="*/ 0 w 2555775"/>
              <a:gd name="connsiteY0" fmla="*/ 0 h 1800079"/>
              <a:gd name="connsiteX1" fmla="*/ 354422 w 2555775"/>
              <a:gd name="connsiteY1" fmla="*/ 275243 h 1800079"/>
              <a:gd name="connsiteX2" fmla="*/ 2555775 w 2555775"/>
              <a:gd name="connsiteY2" fmla="*/ 0 h 1800079"/>
              <a:gd name="connsiteX3" fmla="*/ 2555775 w 2555775"/>
              <a:gd name="connsiteY3" fmla="*/ 1800079 h 1800079"/>
              <a:gd name="connsiteX4" fmla="*/ 0 w 2555775"/>
              <a:gd name="connsiteY4" fmla="*/ 1800079 h 1800079"/>
              <a:gd name="connsiteX5" fmla="*/ 0 w 2555775"/>
              <a:gd name="connsiteY5" fmla="*/ 0 h 1800079"/>
              <a:gd name="connsiteX0" fmla="*/ 0 w 2555775"/>
              <a:gd name="connsiteY0" fmla="*/ 0 h 1800079"/>
              <a:gd name="connsiteX1" fmla="*/ 354422 w 2555775"/>
              <a:gd name="connsiteY1" fmla="*/ 275243 h 1800079"/>
              <a:gd name="connsiteX2" fmla="*/ 2555775 w 2555775"/>
              <a:gd name="connsiteY2" fmla="*/ 0 h 1800079"/>
              <a:gd name="connsiteX3" fmla="*/ 2555775 w 2555775"/>
              <a:gd name="connsiteY3" fmla="*/ 1800079 h 1800079"/>
              <a:gd name="connsiteX4" fmla="*/ 0 w 2555775"/>
              <a:gd name="connsiteY4" fmla="*/ 1800079 h 1800079"/>
              <a:gd name="connsiteX5" fmla="*/ 0 w 2555775"/>
              <a:gd name="connsiteY5" fmla="*/ 0 h 1800079"/>
              <a:gd name="connsiteX0" fmla="*/ 0 w 2555775"/>
              <a:gd name="connsiteY0" fmla="*/ 0 h 1800079"/>
              <a:gd name="connsiteX1" fmla="*/ 354422 w 2555775"/>
              <a:gd name="connsiteY1" fmla="*/ 275243 h 1800079"/>
              <a:gd name="connsiteX2" fmla="*/ 2555775 w 2555775"/>
              <a:gd name="connsiteY2" fmla="*/ 0 h 1800079"/>
              <a:gd name="connsiteX3" fmla="*/ 2555775 w 2555775"/>
              <a:gd name="connsiteY3" fmla="*/ 1800079 h 1800079"/>
              <a:gd name="connsiteX4" fmla="*/ 0 w 2555775"/>
              <a:gd name="connsiteY4" fmla="*/ 1800079 h 1800079"/>
              <a:gd name="connsiteX5" fmla="*/ 0 w 2555775"/>
              <a:gd name="connsiteY5" fmla="*/ 0 h 1800079"/>
              <a:gd name="connsiteX0" fmla="*/ 0 w 2555775"/>
              <a:gd name="connsiteY0" fmla="*/ 0 h 1800079"/>
              <a:gd name="connsiteX1" fmla="*/ 354422 w 2555775"/>
              <a:gd name="connsiteY1" fmla="*/ 275243 h 1800079"/>
              <a:gd name="connsiteX2" fmla="*/ 2555775 w 2555775"/>
              <a:gd name="connsiteY2" fmla="*/ 0 h 1800079"/>
              <a:gd name="connsiteX3" fmla="*/ 2555775 w 2555775"/>
              <a:gd name="connsiteY3" fmla="*/ 1800079 h 1800079"/>
              <a:gd name="connsiteX4" fmla="*/ 0 w 2555775"/>
              <a:gd name="connsiteY4" fmla="*/ 1800079 h 1800079"/>
              <a:gd name="connsiteX5" fmla="*/ 0 w 2555775"/>
              <a:gd name="connsiteY5" fmla="*/ 0 h 1800079"/>
              <a:gd name="connsiteX0" fmla="*/ 0 w 2555775"/>
              <a:gd name="connsiteY0" fmla="*/ 0 h 1800079"/>
              <a:gd name="connsiteX1" fmla="*/ 354422 w 2555775"/>
              <a:gd name="connsiteY1" fmla="*/ 275243 h 1800079"/>
              <a:gd name="connsiteX2" fmla="*/ 2555775 w 2555775"/>
              <a:gd name="connsiteY2" fmla="*/ 0 h 1800079"/>
              <a:gd name="connsiteX3" fmla="*/ 2555775 w 2555775"/>
              <a:gd name="connsiteY3" fmla="*/ 1800079 h 1800079"/>
              <a:gd name="connsiteX4" fmla="*/ 0 w 2555775"/>
              <a:gd name="connsiteY4" fmla="*/ 1800079 h 1800079"/>
              <a:gd name="connsiteX5" fmla="*/ 0 w 2555775"/>
              <a:gd name="connsiteY5" fmla="*/ 0 h 1800079"/>
              <a:gd name="connsiteX0" fmla="*/ 0 w 2555775"/>
              <a:gd name="connsiteY0" fmla="*/ 80263 h 1880342"/>
              <a:gd name="connsiteX1" fmla="*/ 354422 w 2555775"/>
              <a:gd name="connsiteY1" fmla="*/ 355506 h 1880342"/>
              <a:gd name="connsiteX2" fmla="*/ 1004779 w 2555775"/>
              <a:gd name="connsiteY2" fmla="*/ 318181 h 1880342"/>
              <a:gd name="connsiteX3" fmla="*/ 2555775 w 2555775"/>
              <a:gd name="connsiteY3" fmla="*/ 80263 h 1880342"/>
              <a:gd name="connsiteX4" fmla="*/ 2555775 w 2555775"/>
              <a:gd name="connsiteY4" fmla="*/ 1880342 h 1880342"/>
              <a:gd name="connsiteX5" fmla="*/ 0 w 2555775"/>
              <a:gd name="connsiteY5" fmla="*/ 1880342 h 1880342"/>
              <a:gd name="connsiteX6" fmla="*/ 0 w 2555775"/>
              <a:gd name="connsiteY6" fmla="*/ 80263 h 1880342"/>
              <a:gd name="connsiteX0" fmla="*/ 0 w 2555775"/>
              <a:gd name="connsiteY0" fmla="*/ 71741 h 1871820"/>
              <a:gd name="connsiteX1" fmla="*/ 354422 w 2555775"/>
              <a:gd name="connsiteY1" fmla="*/ 346984 h 1871820"/>
              <a:gd name="connsiteX2" fmla="*/ 1052404 w 2555775"/>
              <a:gd name="connsiteY2" fmla="*/ 385859 h 1871820"/>
              <a:gd name="connsiteX3" fmla="*/ 2555775 w 2555775"/>
              <a:gd name="connsiteY3" fmla="*/ 71741 h 1871820"/>
              <a:gd name="connsiteX4" fmla="*/ 2555775 w 2555775"/>
              <a:gd name="connsiteY4" fmla="*/ 1871820 h 1871820"/>
              <a:gd name="connsiteX5" fmla="*/ 0 w 2555775"/>
              <a:gd name="connsiteY5" fmla="*/ 1871820 h 1871820"/>
              <a:gd name="connsiteX6" fmla="*/ 0 w 2555775"/>
              <a:gd name="connsiteY6" fmla="*/ 71741 h 1871820"/>
              <a:gd name="connsiteX0" fmla="*/ 0 w 2555775"/>
              <a:gd name="connsiteY0" fmla="*/ 71741 h 1871820"/>
              <a:gd name="connsiteX1" fmla="*/ 354422 w 2555775"/>
              <a:gd name="connsiteY1" fmla="*/ 346984 h 1871820"/>
              <a:gd name="connsiteX2" fmla="*/ 1052404 w 2555775"/>
              <a:gd name="connsiteY2" fmla="*/ 385859 h 1871820"/>
              <a:gd name="connsiteX3" fmla="*/ 2555775 w 2555775"/>
              <a:gd name="connsiteY3" fmla="*/ 71741 h 1871820"/>
              <a:gd name="connsiteX4" fmla="*/ 2555775 w 2555775"/>
              <a:gd name="connsiteY4" fmla="*/ 1871820 h 1871820"/>
              <a:gd name="connsiteX5" fmla="*/ 0 w 2555775"/>
              <a:gd name="connsiteY5" fmla="*/ 1871820 h 1871820"/>
              <a:gd name="connsiteX6" fmla="*/ 0 w 2555775"/>
              <a:gd name="connsiteY6" fmla="*/ 71741 h 1871820"/>
              <a:gd name="connsiteX0" fmla="*/ 0 w 2555775"/>
              <a:gd name="connsiteY0" fmla="*/ 71741 h 1871820"/>
              <a:gd name="connsiteX1" fmla="*/ 354422 w 2555775"/>
              <a:gd name="connsiteY1" fmla="*/ 346984 h 1871820"/>
              <a:gd name="connsiteX2" fmla="*/ 1052404 w 2555775"/>
              <a:gd name="connsiteY2" fmla="*/ 385859 h 1871820"/>
              <a:gd name="connsiteX3" fmla="*/ 2555775 w 2555775"/>
              <a:gd name="connsiteY3" fmla="*/ 71741 h 1871820"/>
              <a:gd name="connsiteX4" fmla="*/ 2555775 w 2555775"/>
              <a:gd name="connsiteY4" fmla="*/ 1871820 h 1871820"/>
              <a:gd name="connsiteX5" fmla="*/ 0 w 2555775"/>
              <a:gd name="connsiteY5" fmla="*/ 1871820 h 1871820"/>
              <a:gd name="connsiteX6" fmla="*/ 0 w 2555775"/>
              <a:gd name="connsiteY6" fmla="*/ 71741 h 1871820"/>
              <a:gd name="connsiteX0" fmla="*/ 0 w 2555775"/>
              <a:gd name="connsiteY0" fmla="*/ 71033 h 1871112"/>
              <a:gd name="connsiteX1" fmla="*/ 354422 w 2555775"/>
              <a:gd name="connsiteY1" fmla="*/ 346276 h 1871112"/>
              <a:gd name="connsiteX2" fmla="*/ 1050023 w 2555775"/>
              <a:gd name="connsiteY2" fmla="*/ 392294 h 1871112"/>
              <a:gd name="connsiteX3" fmla="*/ 2555775 w 2555775"/>
              <a:gd name="connsiteY3" fmla="*/ 71033 h 1871112"/>
              <a:gd name="connsiteX4" fmla="*/ 2555775 w 2555775"/>
              <a:gd name="connsiteY4" fmla="*/ 1871112 h 1871112"/>
              <a:gd name="connsiteX5" fmla="*/ 0 w 2555775"/>
              <a:gd name="connsiteY5" fmla="*/ 1871112 h 1871112"/>
              <a:gd name="connsiteX6" fmla="*/ 0 w 2555775"/>
              <a:gd name="connsiteY6" fmla="*/ 71033 h 1871112"/>
              <a:gd name="connsiteX0" fmla="*/ 0 w 2555775"/>
              <a:gd name="connsiteY0" fmla="*/ 71033 h 1871112"/>
              <a:gd name="connsiteX1" fmla="*/ 354422 w 2555775"/>
              <a:gd name="connsiteY1" fmla="*/ 346276 h 1871112"/>
              <a:gd name="connsiteX2" fmla="*/ 1050023 w 2555775"/>
              <a:gd name="connsiteY2" fmla="*/ 392294 h 1871112"/>
              <a:gd name="connsiteX3" fmla="*/ 2555775 w 2555775"/>
              <a:gd name="connsiteY3" fmla="*/ 71033 h 1871112"/>
              <a:gd name="connsiteX4" fmla="*/ 2555775 w 2555775"/>
              <a:gd name="connsiteY4" fmla="*/ 1871112 h 1871112"/>
              <a:gd name="connsiteX5" fmla="*/ 0 w 2555775"/>
              <a:gd name="connsiteY5" fmla="*/ 1871112 h 1871112"/>
              <a:gd name="connsiteX6" fmla="*/ 0 w 2555775"/>
              <a:gd name="connsiteY6" fmla="*/ 71033 h 1871112"/>
              <a:gd name="connsiteX0" fmla="*/ 0 w 2555775"/>
              <a:gd name="connsiteY0" fmla="*/ 71033 h 1871112"/>
              <a:gd name="connsiteX1" fmla="*/ 354422 w 2555775"/>
              <a:gd name="connsiteY1" fmla="*/ 346276 h 1871112"/>
              <a:gd name="connsiteX2" fmla="*/ 1050023 w 2555775"/>
              <a:gd name="connsiteY2" fmla="*/ 392294 h 1871112"/>
              <a:gd name="connsiteX3" fmla="*/ 2555775 w 2555775"/>
              <a:gd name="connsiteY3" fmla="*/ 71033 h 1871112"/>
              <a:gd name="connsiteX4" fmla="*/ 2555775 w 2555775"/>
              <a:gd name="connsiteY4" fmla="*/ 1871112 h 1871112"/>
              <a:gd name="connsiteX5" fmla="*/ 0 w 2555775"/>
              <a:gd name="connsiteY5" fmla="*/ 1871112 h 1871112"/>
              <a:gd name="connsiteX6" fmla="*/ 0 w 2555775"/>
              <a:gd name="connsiteY6" fmla="*/ 71033 h 1871112"/>
              <a:gd name="connsiteX0" fmla="*/ 0 w 2555775"/>
              <a:gd name="connsiteY0" fmla="*/ 71033 h 1871112"/>
              <a:gd name="connsiteX1" fmla="*/ 354422 w 2555775"/>
              <a:gd name="connsiteY1" fmla="*/ 346276 h 1871112"/>
              <a:gd name="connsiteX2" fmla="*/ 1050023 w 2555775"/>
              <a:gd name="connsiteY2" fmla="*/ 392294 h 1871112"/>
              <a:gd name="connsiteX3" fmla="*/ 2555775 w 2555775"/>
              <a:gd name="connsiteY3" fmla="*/ 71033 h 1871112"/>
              <a:gd name="connsiteX4" fmla="*/ 2555775 w 2555775"/>
              <a:gd name="connsiteY4" fmla="*/ 1871112 h 1871112"/>
              <a:gd name="connsiteX5" fmla="*/ 0 w 2555775"/>
              <a:gd name="connsiteY5" fmla="*/ 1871112 h 1871112"/>
              <a:gd name="connsiteX6" fmla="*/ 0 w 2555775"/>
              <a:gd name="connsiteY6" fmla="*/ 71033 h 1871112"/>
              <a:gd name="connsiteX0" fmla="*/ 0 w 2555775"/>
              <a:gd name="connsiteY0" fmla="*/ 132609 h 1932688"/>
              <a:gd name="connsiteX1" fmla="*/ 354422 w 2555775"/>
              <a:gd name="connsiteY1" fmla="*/ 407852 h 1932688"/>
              <a:gd name="connsiteX2" fmla="*/ 1050023 w 2555775"/>
              <a:gd name="connsiteY2" fmla="*/ 453870 h 1932688"/>
              <a:gd name="connsiteX3" fmla="*/ 1862029 w 2555775"/>
              <a:gd name="connsiteY3" fmla="*/ 170502 h 1932688"/>
              <a:gd name="connsiteX4" fmla="*/ 2555775 w 2555775"/>
              <a:gd name="connsiteY4" fmla="*/ 132609 h 1932688"/>
              <a:gd name="connsiteX5" fmla="*/ 2555775 w 2555775"/>
              <a:gd name="connsiteY5" fmla="*/ 1932688 h 1932688"/>
              <a:gd name="connsiteX6" fmla="*/ 0 w 2555775"/>
              <a:gd name="connsiteY6" fmla="*/ 1932688 h 1932688"/>
              <a:gd name="connsiteX7" fmla="*/ 0 w 2555775"/>
              <a:gd name="connsiteY7" fmla="*/ 132609 h 1932688"/>
              <a:gd name="connsiteX0" fmla="*/ 0 w 2555775"/>
              <a:gd name="connsiteY0" fmla="*/ 88359 h 1888438"/>
              <a:gd name="connsiteX1" fmla="*/ 354422 w 2555775"/>
              <a:gd name="connsiteY1" fmla="*/ 363602 h 1888438"/>
              <a:gd name="connsiteX2" fmla="*/ 1050023 w 2555775"/>
              <a:gd name="connsiteY2" fmla="*/ 409620 h 1888438"/>
              <a:gd name="connsiteX3" fmla="*/ 1519129 w 2555775"/>
              <a:gd name="connsiteY3" fmla="*/ 376283 h 1888438"/>
              <a:gd name="connsiteX4" fmla="*/ 2555775 w 2555775"/>
              <a:gd name="connsiteY4" fmla="*/ 88359 h 1888438"/>
              <a:gd name="connsiteX5" fmla="*/ 2555775 w 2555775"/>
              <a:gd name="connsiteY5" fmla="*/ 1888438 h 1888438"/>
              <a:gd name="connsiteX6" fmla="*/ 0 w 2555775"/>
              <a:gd name="connsiteY6" fmla="*/ 1888438 h 1888438"/>
              <a:gd name="connsiteX7" fmla="*/ 0 w 2555775"/>
              <a:gd name="connsiteY7" fmla="*/ 88359 h 1888438"/>
              <a:gd name="connsiteX0" fmla="*/ 0 w 2555775"/>
              <a:gd name="connsiteY0" fmla="*/ 88359 h 1888438"/>
              <a:gd name="connsiteX1" fmla="*/ 354422 w 2555775"/>
              <a:gd name="connsiteY1" fmla="*/ 363602 h 1888438"/>
              <a:gd name="connsiteX2" fmla="*/ 1050023 w 2555775"/>
              <a:gd name="connsiteY2" fmla="*/ 409620 h 1888438"/>
              <a:gd name="connsiteX3" fmla="*/ 1519129 w 2555775"/>
              <a:gd name="connsiteY3" fmla="*/ 376283 h 1888438"/>
              <a:gd name="connsiteX4" fmla="*/ 2555775 w 2555775"/>
              <a:gd name="connsiteY4" fmla="*/ 88359 h 1888438"/>
              <a:gd name="connsiteX5" fmla="*/ 2555775 w 2555775"/>
              <a:gd name="connsiteY5" fmla="*/ 1888438 h 1888438"/>
              <a:gd name="connsiteX6" fmla="*/ 0 w 2555775"/>
              <a:gd name="connsiteY6" fmla="*/ 1888438 h 1888438"/>
              <a:gd name="connsiteX7" fmla="*/ 0 w 2555775"/>
              <a:gd name="connsiteY7" fmla="*/ 88359 h 1888438"/>
              <a:gd name="connsiteX0" fmla="*/ 0 w 2555775"/>
              <a:gd name="connsiteY0" fmla="*/ 88359 h 1888438"/>
              <a:gd name="connsiteX1" fmla="*/ 354422 w 2555775"/>
              <a:gd name="connsiteY1" fmla="*/ 363602 h 1888438"/>
              <a:gd name="connsiteX2" fmla="*/ 1050023 w 2555775"/>
              <a:gd name="connsiteY2" fmla="*/ 409620 h 1888438"/>
              <a:gd name="connsiteX3" fmla="*/ 1519129 w 2555775"/>
              <a:gd name="connsiteY3" fmla="*/ 376283 h 1888438"/>
              <a:gd name="connsiteX4" fmla="*/ 2555775 w 2555775"/>
              <a:gd name="connsiteY4" fmla="*/ 88359 h 1888438"/>
              <a:gd name="connsiteX5" fmla="*/ 2555775 w 2555775"/>
              <a:gd name="connsiteY5" fmla="*/ 1888438 h 1888438"/>
              <a:gd name="connsiteX6" fmla="*/ 0 w 2555775"/>
              <a:gd name="connsiteY6" fmla="*/ 1888438 h 1888438"/>
              <a:gd name="connsiteX7" fmla="*/ 0 w 2555775"/>
              <a:gd name="connsiteY7" fmla="*/ 88359 h 1888438"/>
              <a:gd name="connsiteX0" fmla="*/ 0 w 2555775"/>
              <a:gd name="connsiteY0" fmla="*/ 88359 h 1888438"/>
              <a:gd name="connsiteX1" fmla="*/ 354422 w 2555775"/>
              <a:gd name="connsiteY1" fmla="*/ 363602 h 1888438"/>
              <a:gd name="connsiteX2" fmla="*/ 1050023 w 2555775"/>
              <a:gd name="connsiteY2" fmla="*/ 409620 h 1888438"/>
              <a:gd name="connsiteX3" fmla="*/ 1519129 w 2555775"/>
              <a:gd name="connsiteY3" fmla="*/ 376283 h 1888438"/>
              <a:gd name="connsiteX4" fmla="*/ 2555775 w 2555775"/>
              <a:gd name="connsiteY4" fmla="*/ 88359 h 1888438"/>
              <a:gd name="connsiteX5" fmla="*/ 2555775 w 2555775"/>
              <a:gd name="connsiteY5" fmla="*/ 1888438 h 1888438"/>
              <a:gd name="connsiteX6" fmla="*/ 0 w 2555775"/>
              <a:gd name="connsiteY6" fmla="*/ 1888438 h 1888438"/>
              <a:gd name="connsiteX7" fmla="*/ 0 w 2555775"/>
              <a:gd name="connsiteY7" fmla="*/ 88359 h 1888438"/>
              <a:gd name="connsiteX0" fmla="*/ 0 w 2555775"/>
              <a:gd name="connsiteY0" fmla="*/ 0 h 1800079"/>
              <a:gd name="connsiteX1" fmla="*/ 354422 w 2555775"/>
              <a:gd name="connsiteY1" fmla="*/ 275243 h 1800079"/>
              <a:gd name="connsiteX2" fmla="*/ 1050023 w 2555775"/>
              <a:gd name="connsiteY2" fmla="*/ 321261 h 1800079"/>
              <a:gd name="connsiteX3" fmla="*/ 1519129 w 2555775"/>
              <a:gd name="connsiteY3" fmla="*/ 287924 h 1800079"/>
              <a:gd name="connsiteX4" fmla="*/ 2555775 w 2555775"/>
              <a:gd name="connsiteY4" fmla="*/ 1164432 h 1800079"/>
              <a:gd name="connsiteX5" fmla="*/ 2555775 w 2555775"/>
              <a:gd name="connsiteY5" fmla="*/ 1800079 h 1800079"/>
              <a:gd name="connsiteX6" fmla="*/ 0 w 2555775"/>
              <a:gd name="connsiteY6" fmla="*/ 1800079 h 1800079"/>
              <a:gd name="connsiteX7" fmla="*/ 0 w 2555775"/>
              <a:gd name="connsiteY7" fmla="*/ 0 h 1800079"/>
              <a:gd name="connsiteX0" fmla="*/ 0 w 2555775"/>
              <a:gd name="connsiteY0" fmla="*/ 0 h 1800079"/>
              <a:gd name="connsiteX1" fmla="*/ 354422 w 2555775"/>
              <a:gd name="connsiteY1" fmla="*/ 275243 h 1800079"/>
              <a:gd name="connsiteX2" fmla="*/ 1050023 w 2555775"/>
              <a:gd name="connsiteY2" fmla="*/ 321261 h 1800079"/>
              <a:gd name="connsiteX3" fmla="*/ 1519129 w 2555775"/>
              <a:gd name="connsiteY3" fmla="*/ 287924 h 1800079"/>
              <a:gd name="connsiteX4" fmla="*/ 2085867 w 2555775"/>
              <a:gd name="connsiteY4" fmla="*/ 597486 h 1800079"/>
              <a:gd name="connsiteX5" fmla="*/ 2555775 w 2555775"/>
              <a:gd name="connsiteY5" fmla="*/ 1164432 h 1800079"/>
              <a:gd name="connsiteX6" fmla="*/ 2555775 w 2555775"/>
              <a:gd name="connsiteY6" fmla="*/ 1800079 h 1800079"/>
              <a:gd name="connsiteX7" fmla="*/ 0 w 2555775"/>
              <a:gd name="connsiteY7" fmla="*/ 1800079 h 1800079"/>
              <a:gd name="connsiteX8" fmla="*/ 0 w 2555775"/>
              <a:gd name="connsiteY8" fmla="*/ 0 h 1800079"/>
              <a:gd name="connsiteX0" fmla="*/ 0 w 2555775"/>
              <a:gd name="connsiteY0" fmla="*/ 0 h 1800079"/>
              <a:gd name="connsiteX1" fmla="*/ 354422 w 2555775"/>
              <a:gd name="connsiteY1" fmla="*/ 275243 h 1800079"/>
              <a:gd name="connsiteX2" fmla="*/ 1050023 w 2555775"/>
              <a:gd name="connsiteY2" fmla="*/ 321261 h 1800079"/>
              <a:gd name="connsiteX3" fmla="*/ 1519129 w 2555775"/>
              <a:gd name="connsiteY3" fmla="*/ 287924 h 1800079"/>
              <a:gd name="connsiteX4" fmla="*/ 2221598 w 2555775"/>
              <a:gd name="connsiteY4" fmla="*/ 471279 h 1800079"/>
              <a:gd name="connsiteX5" fmla="*/ 2555775 w 2555775"/>
              <a:gd name="connsiteY5" fmla="*/ 1164432 h 1800079"/>
              <a:gd name="connsiteX6" fmla="*/ 2555775 w 2555775"/>
              <a:gd name="connsiteY6" fmla="*/ 1800079 h 1800079"/>
              <a:gd name="connsiteX7" fmla="*/ 0 w 2555775"/>
              <a:gd name="connsiteY7" fmla="*/ 1800079 h 1800079"/>
              <a:gd name="connsiteX8" fmla="*/ 0 w 2555775"/>
              <a:gd name="connsiteY8" fmla="*/ 0 h 1800079"/>
              <a:gd name="connsiteX0" fmla="*/ 0 w 2555775"/>
              <a:gd name="connsiteY0" fmla="*/ 0 h 1800079"/>
              <a:gd name="connsiteX1" fmla="*/ 354422 w 2555775"/>
              <a:gd name="connsiteY1" fmla="*/ 275243 h 1800079"/>
              <a:gd name="connsiteX2" fmla="*/ 1050023 w 2555775"/>
              <a:gd name="connsiteY2" fmla="*/ 321261 h 1800079"/>
              <a:gd name="connsiteX3" fmla="*/ 1519129 w 2555775"/>
              <a:gd name="connsiteY3" fmla="*/ 287924 h 1800079"/>
              <a:gd name="connsiteX4" fmla="*/ 2221598 w 2555775"/>
              <a:gd name="connsiteY4" fmla="*/ 471279 h 1800079"/>
              <a:gd name="connsiteX5" fmla="*/ 2555775 w 2555775"/>
              <a:gd name="connsiteY5" fmla="*/ 1164432 h 1800079"/>
              <a:gd name="connsiteX6" fmla="*/ 2555775 w 2555775"/>
              <a:gd name="connsiteY6" fmla="*/ 1800079 h 1800079"/>
              <a:gd name="connsiteX7" fmla="*/ 0 w 2555775"/>
              <a:gd name="connsiteY7" fmla="*/ 1800079 h 1800079"/>
              <a:gd name="connsiteX8" fmla="*/ 0 w 2555775"/>
              <a:gd name="connsiteY8" fmla="*/ 0 h 1800079"/>
              <a:gd name="connsiteX0" fmla="*/ 0 w 2555807"/>
              <a:gd name="connsiteY0" fmla="*/ 0 h 1800079"/>
              <a:gd name="connsiteX1" fmla="*/ 354422 w 2555807"/>
              <a:gd name="connsiteY1" fmla="*/ 275243 h 1800079"/>
              <a:gd name="connsiteX2" fmla="*/ 1050023 w 2555807"/>
              <a:gd name="connsiteY2" fmla="*/ 321261 h 1800079"/>
              <a:gd name="connsiteX3" fmla="*/ 1519129 w 2555807"/>
              <a:gd name="connsiteY3" fmla="*/ 287924 h 1800079"/>
              <a:gd name="connsiteX4" fmla="*/ 2221598 w 2555807"/>
              <a:gd name="connsiteY4" fmla="*/ 471279 h 1800079"/>
              <a:gd name="connsiteX5" fmla="*/ 2555775 w 2555807"/>
              <a:gd name="connsiteY5" fmla="*/ 1164432 h 1800079"/>
              <a:gd name="connsiteX6" fmla="*/ 2555775 w 2555807"/>
              <a:gd name="connsiteY6" fmla="*/ 1800079 h 1800079"/>
              <a:gd name="connsiteX7" fmla="*/ 0 w 2555807"/>
              <a:gd name="connsiteY7" fmla="*/ 1800079 h 1800079"/>
              <a:gd name="connsiteX8" fmla="*/ 0 w 2555807"/>
              <a:gd name="connsiteY8" fmla="*/ 0 h 1800079"/>
              <a:gd name="connsiteX0" fmla="*/ 0 w 2555775"/>
              <a:gd name="connsiteY0" fmla="*/ 0 h 1800079"/>
              <a:gd name="connsiteX1" fmla="*/ 354422 w 2555775"/>
              <a:gd name="connsiteY1" fmla="*/ 275243 h 1800079"/>
              <a:gd name="connsiteX2" fmla="*/ 1050023 w 2555775"/>
              <a:gd name="connsiteY2" fmla="*/ 321261 h 1800079"/>
              <a:gd name="connsiteX3" fmla="*/ 1519129 w 2555775"/>
              <a:gd name="connsiteY3" fmla="*/ 287924 h 1800079"/>
              <a:gd name="connsiteX4" fmla="*/ 2221598 w 2555775"/>
              <a:gd name="connsiteY4" fmla="*/ 471279 h 1800079"/>
              <a:gd name="connsiteX5" fmla="*/ 2553393 w 2555775"/>
              <a:gd name="connsiteY5" fmla="*/ 1216819 h 1800079"/>
              <a:gd name="connsiteX6" fmla="*/ 2555775 w 2555775"/>
              <a:gd name="connsiteY6" fmla="*/ 1800079 h 1800079"/>
              <a:gd name="connsiteX7" fmla="*/ 0 w 2555775"/>
              <a:gd name="connsiteY7" fmla="*/ 1800079 h 1800079"/>
              <a:gd name="connsiteX8" fmla="*/ 0 w 2555775"/>
              <a:gd name="connsiteY8" fmla="*/ 0 h 1800079"/>
              <a:gd name="connsiteX0" fmla="*/ 0 w 2555775"/>
              <a:gd name="connsiteY0" fmla="*/ 0 h 1800079"/>
              <a:gd name="connsiteX1" fmla="*/ 354422 w 2555775"/>
              <a:gd name="connsiteY1" fmla="*/ 275243 h 1800079"/>
              <a:gd name="connsiteX2" fmla="*/ 1050023 w 2555775"/>
              <a:gd name="connsiteY2" fmla="*/ 321261 h 1800079"/>
              <a:gd name="connsiteX3" fmla="*/ 1519129 w 2555775"/>
              <a:gd name="connsiteY3" fmla="*/ 287924 h 1800079"/>
              <a:gd name="connsiteX4" fmla="*/ 2221598 w 2555775"/>
              <a:gd name="connsiteY4" fmla="*/ 471279 h 1800079"/>
              <a:gd name="connsiteX5" fmla="*/ 2553393 w 2555775"/>
              <a:gd name="connsiteY5" fmla="*/ 1216819 h 1800079"/>
              <a:gd name="connsiteX6" fmla="*/ 2555775 w 2555775"/>
              <a:gd name="connsiteY6" fmla="*/ 1800079 h 1800079"/>
              <a:gd name="connsiteX7" fmla="*/ 0 w 2555775"/>
              <a:gd name="connsiteY7" fmla="*/ 1800079 h 1800079"/>
              <a:gd name="connsiteX8" fmla="*/ 0 w 2555775"/>
              <a:gd name="connsiteY8" fmla="*/ 0 h 1800079"/>
              <a:gd name="connsiteX0" fmla="*/ 0 w 2555775"/>
              <a:gd name="connsiteY0" fmla="*/ 0 h 1800079"/>
              <a:gd name="connsiteX1" fmla="*/ 354422 w 2555775"/>
              <a:gd name="connsiteY1" fmla="*/ 275243 h 1800079"/>
              <a:gd name="connsiteX2" fmla="*/ 1050023 w 2555775"/>
              <a:gd name="connsiteY2" fmla="*/ 321261 h 1800079"/>
              <a:gd name="connsiteX3" fmla="*/ 1519129 w 2555775"/>
              <a:gd name="connsiteY3" fmla="*/ 287924 h 1800079"/>
              <a:gd name="connsiteX4" fmla="*/ 2221598 w 2555775"/>
              <a:gd name="connsiteY4" fmla="*/ 471279 h 1800079"/>
              <a:gd name="connsiteX5" fmla="*/ 2553393 w 2555775"/>
              <a:gd name="connsiteY5" fmla="*/ 1216819 h 1800079"/>
              <a:gd name="connsiteX6" fmla="*/ 2555775 w 2555775"/>
              <a:gd name="connsiteY6" fmla="*/ 1800079 h 1800079"/>
              <a:gd name="connsiteX7" fmla="*/ 0 w 2555775"/>
              <a:gd name="connsiteY7" fmla="*/ 1800079 h 1800079"/>
              <a:gd name="connsiteX8" fmla="*/ 0 w 2555775"/>
              <a:gd name="connsiteY8" fmla="*/ 0 h 1800079"/>
              <a:gd name="connsiteX0" fmla="*/ 0 w 2555775"/>
              <a:gd name="connsiteY0" fmla="*/ 0 h 1800079"/>
              <a:gd name="connsiteX1" fmla="*/ 354422 w 2555775"/>
              <a:gd name="connsiteY1" fmla="*/ 275243 h 1800079"/>
              <a:gd name="connsiteX2" fmla="*/ 1050023 w 2555775"/>
              <a:gd name="connsiteY2" fmla="*/ 321261 h 1800079"/>
              <a:gd name="connsiteX3" fmla="*/ 1519129 w 2555775"/>
              <a:gd name="connsiteY3" fmla="*/ 287924 h 1800079"/>
              <a:gd name="connsiteX4" fmla="*/ 2221598 w 2555775"/>
              <a:gd name="connsiteY4" fmla="*/ 471279 h 1800079"/>
              <a:gd name="connsiteX5" fmla="*/ 2553393 w 2555775"/>
              <a:gd name="connsiteY5" fmla="*/ 1216819 h 1800079"/>
              <a:gd name="connsiteX6" fmla="*/ 2555775 w 2555775"/>
              <a:gd name="connsiteY6" fmla="*/ 1800079 h 1800079"/>
              <a:gd name="connsiteX7" fmla="*/ 0 w 2555775"/>
              <a:gd name="connsiteY7" fmla="*/ 1800079 h 1800079"/>
              <a:gd name="connsiteX8" fmla="*/ 0 w 2555775"/>
              <a:gd name="connsiteY8" fmla="*/ 0 h 1800079"/>
              <a:gd name="connsiteX0" fmla="*/ 0 w 2555775"/>
              <a:gd name="connsiteY0" fmla="*/ 0 h 1800079"/>
              <a:gd name="connsiteX1" fmla="*/ 354422 w 2555775"/>
              <a:gd name="connsiteY1" fmla="*/ 275243 h 1800079"/>
              <a:gd name="connsiteX2" fmla="*/ 1050023 w 2555775"/>
              <a:gd name="connsiteY2" fmla="*/ 321261 h 1800079"/>
              <a:gd name="connsiteX3" fmla="*/ 1519129 w 2555775"/>
              <a:gd name="connsiteY3" fmla="*/ 287924 h 1800079"/>
              <a:gd name="connsiteX4" fmla="*/ 2221598 w 2555775"/>
              <a:gd name="connsiteY4" fmla="*/ 471279 h 1800079"/>
              <a:gd name="connsiteX5" fmla="*/ 2553393 w 2555775"/>
              <a:gd name="connsiteY5" fmla="*/ 1216819 h 1800079"/>
              <a:gd name="connsiteX6" fmla="*/ 2555775 w 2555775"/>
              <a:gd name="connsiteY6" fmla="*/ 1800079 h 1800079"/>
              <a:gd name="connsiteX7" fmla="*/ 0 w 2555775"/>
              <a:gd name="connsiteY7" fmla="*/ 1800079 h 1800079"/>
              <a:gd name="connsiteX8" fmla="*/ 0 w 2555775"/>
              <a:gd name="connsiteY8" fmla="*/ 0 h 1800079"/>
              <a:gd name="connsiteX0" fmla="*/ 0 w 2555775"/>
              <a:gd name="connsiteY0" fmla="*/ 0 h 1800079"/>
              <a:gd name="connsiteX1" fmla="*/ 354422 w 2555775"/>
              <a:gd name="connsiteY1" fmla="*/ 275243 h 1800079"/>
              <a:gd name="connsiteX2" fmla="*/ 1050023 w 2555775"/>
              <a:gd name="connsiteY2" fmla="*/ 321261 h 1800079"/>
              <a:gd name="connsiteX3" fmla="*/ 1519129 w 2555775"/>
              <a:gd name="connsiteY3" fmla="*/ 287924 h 1800079"/>
              <a:gd name="connsiteX4" fmla="*/ 2226360 w 2555775"/>
              <a:gd name="connsiteY4" fmla="*/ 473660 h 1800079"/>
              <a:gd name="connsiteX5" fmla="*/ 2553393 w 2555775"/>
              <a:gd name="connsiteY5" fmla="*/ 1216819 h 1800079"/>
              <a:gd name="connsiteX6" fmla="*/ 2555775 w 2555775"/>
              <a:gd name="connsiteY6" fmla="*/ 1800079 h 1800079"/>
              <a:gd name="connsiteX7" fmla="*/ 0 w 2555775"/>
              <a:gd name="connsiteY7" fmla="*/ 1800079 h 1800079"/>
              <a:gd name="connsiteX8" fmla="*/ 0 w 2555775"/>
              <a:gd name="connsiteY8" fmla="*/ 0 h 1800079"/>
              <a:gd name="connsiteX0" fmla="*/ 0 w 2555775"/>
              <a:gd name="connsiteY0" fmla="*/ 0 h 1800079"/>
              <a:gd name="connsiteX1" fmla="*/ 354422 w 2555775"/>
              <a:gd name="connsiteY1" fmla="*/ 275243 h 1800079"/>
              <a:gd name="connsiteX2" fmla="*/ 1050023 w 2555775"/>
              <a:gd name="connsiteY2" fmla="*/ 321261 h 1800079"/>
              <a:gd name="connsiteX3" fmla="*/ 1519129 w 2555775"/>
              <a:gd name="connsiteY3" fmla="*/ 287924 h 1800079"/>
              <a:gd name="connsiteX4" fmla="*/ 2226360 w 2555775"/>
              <a:gd name="connsiteY4" fmla="*/ 473660 h 1800079"/>
              <a:gd name="connsiteX5" fmla="*/ 2553393 w 2555775"/>
              <a:gd name="connsiteY5" fmla="*/ 1216819 h 1800079"/>
              <a:gd name="connsiteX6" fmla="*/ 2555775 w 2555775"/>
              <a:gd name="connsiteY6" fmla="*/ 1800079 h 1800079"/>
              <a:gd name="connsiteX7" fmla="*/ 0 w 2555775"/>
              <a:gd name="connsiteY7" fmla="*/ 1800079 h 1800079"/>
              <a:gd name="connsiteX8" fmla="*/ 0 w 2555775"/>
              <a:gd name="connsiteY8" fmla="*/ 0 h 1800079"/>
              <a:gd name="connsiteX0" fmla="*/ 0 w 2555775"/>
              <a:gd name="connsiteY0" fmla="*/ 0 h 1800079"/>
              <a:gd name="connsiteX1" fmla="*/ 354422 w 2555775"/>
              <a:gd name="connsiteY1" fmla="*/ 275243 h 1800079"/>
              <a:gd name="connsiteX2" fmla="*/ 1050023 w 2555775"/>
              <a:gd name="connsiteY2" fmla="*/ 321261 h 1800079"/>
              <a:gd name="connsiteX3" fmla="*/ 1519129 w 2555775"/>
              <a:gd name="connsiteY3" fmla="*/ 287924 h 1800079"/>
              <a:gd name="connsiteX4" fmla="*/ 2226360 w 2555775"/>
              <a:gd name="connsiteY4" fmla="*/ 473660 h 1800079"/>
              <a:gd name="connsiteX5" fmla="*/ 2553393 w 2555775"/>
              <a:gd name="connsiteY5" fmla="*/ 1216819 h 1800079"/>
              <a:gd name="connsiteX6" fmla="*/ 2555775 w 2555775"/>
              <a:gd name="connsiteY6" fmla="*/ 1800079 h 1800079"/>
              <a:gd name="connsiteX7" fmla="*/ 0 w 2555775"/>
              <a:gd name="connsiteY7" fmla="*/ 1800079 h 1800079"/>
              <a:gd name="connsiteX8" fmla="*/ 0 w 2555775"/>
              <a:gd name="connsiteY8" fmla="*/ 0 h 1800079"/>
              <a:gd name="connsiteX0" fmla="*/ 0 w 2555775"/>
              <a:gd name="connsiteY0" fmla="*/ 0 h 1800079"/>
              <a:gd name="connsiteX1" fmla="*/ 354422 w 2555775"/>
              <a:gd name="connsiteY1" fmla="*/ 275243 h 1800079"/>
              <a:gd name="connsiteX2" fmla="*/ 1050023 w 2555775"/>
              <a:gd name="connsiteY2" fmla="*/ 321261 h 1800079"/>
              <a:gd name="connsiteX3" fmla="*/ 1519129 w 2555775"/>
              <a:gd name="connsiteY3" fmla="*/ 287924 h 1800079"/>
              <a:gd name="connsiteX4" fmla="*/ 2226360 w 2555775"/>
              <a:gd name="connsiteY4" fmla="*/ 473660 h 1800079"/>
              <a:gd name="connsiteX5" fmla="*/ 2553393 w 2555775"/>
              <a:gd name="connsiteY5" fmla="*/ 1216819 h 1800079"/>
              <a:gd name="connsiteX6" fmla="*/ 2555775 w 2555775"/>
              <a:gd name="connsiteY6" fmla="*/ 1800079 h 1800079"/>
              <a:gd name="connsiteX7" fmla="*/ 0 w 2555775"/>
              <a:gd name="connsiteY7" fmla="*/ 1800079 h 1800079"/>
              <a:gd name="connsiteX8" fmla="*/ 0 w 2555775"/>
              <a:gd name="connsiteY8" fmla="*/ 0 h 1800079"/>
              <a:gd name="connsiteX0" fmla="*/ 0 w 2555775"/>
              <a:gd name="connsiteY0" fmla="*/ 0 h 1800079"/>
              <a:gd name="connsiteX1" fmla="*/ 354422 w 2555775"/>
              <a:gd name="connsiteY1" fmla="*/ 275243 h 1800079"/>
              <a:gd name="connsiteX2" fmla="*/ 1050023 w 2555775"/>
              <a:gd name="connsiteY2" fmla="*/ 321261 h 1800079"/>
              <a:gd name="connsiteX3" fmla="*/ 1519129 w 2555775"/>
              <a:gd name="connsiteY3" fmla="*/ 287924 h 1800079"/>
              <a:gd name="connsiteX4" fmla="*/ 2226360 w 2555775"/>
              <a:gd name="connsiteY4" fmla="*/ 473660 h 1800079"/>
              <a:gd name="connsiteX5" fmla="*/ 2553393 w 2555775"/>
              <a:gd name="connsiteY5" fmla="*/ 1216819 h 1800079"/>
              <a:gd name="connsiteX6" fmla="*/ 2555775 w 2555775"/>
              <a:gd name="connsiteY6" fmla="*/ 1800079 h 1800079"/>
              <a:gd name="connsiteX7" fmla="*/ 0 w 2555775"/>
              <a:gd name="connsiteY7" fmla="*/ 1800079 h 1800079"/>
              <a:gd name="connsiteX8" fmla="*/ 0 w 2555775"/>
              <a:gd name="connsiteY8" fmla="*/ 0 h 18000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555775" h="1800079">
                <a:moveTo>
                  <a:pt x="0" y="0"/>
                </a:moveTo>
                <a:cubicBezTo>
                  <a:pt x="61600" y="121264"/>
                  <a:pt x="146792" y="213454"/>
                  <a:pt x="354422" y="275243"/>
                </a:cubicBezTo>
                <a:cubicBezTo>
                  <a:pt x="545698" y="324421"/>
                  <a:pt x="709325" y="348084"/>
                  <a:pt x="1050023" y="321261"/>
                </a:cubicBezTo>
                <a:cubicBezTo>
                  <a:pt x="1298910" y="295991"/>
                  <a:pt x="1451526" y="286699"/>
                  <a:pt x="1519129" y="287924"/>
                </a:cubicBezTo>
                <a:cubicBezTo>
                  <a:pt x="1691770" y="288717"/>
                  <a:pt x="1977386" y="294238"/>
                  <a:pt x="2226360" y="473660"/>
                </a:cubicBezTo>
                <a:cubicBezTo>
                  <a:pt x="2556296" y="707851"/>
                  <a:pt x="2553656" y="1104493"/>
                  <a:pt x="2553393" y="1216819"/>
                </a:cubicBezTo>
                <a:lnTo>
                  <a:pt x="2555775" y="1800079"/>
                </a:lnTo>
                <a:lnTo>
                  <a:pt x="0" y="1800079"/>
                </a:lnTo>
                <a:lnTo>
                  <a:pt x="0" y="0"/>
                </a:lnTo>
                <a:close/>
              </a:path>
            </a:pathLst>
          </a:custGeom>
          <a:solidFill>
            <a:schemeClr val="accent1"/>
          </a:solidFill>
        </p:spPr>
        <p:txBody>
          <a:bodyPr lIns="486000" tIns="756000" rIns="306000" bIns="162000" anchor="t" anchorCtr="0">
            <a:noAutofit/>
          </a:bodyPr>
          <a:lstStyle>
            <a:lvl1pPr marL="0" indent="0" algn="l" defTabSz="914400" rtl="0" eaLnBrk="1" latinLnBrk="0" hangingPunct="1">
              <a:spcBef>
                <a:spcPct val="20000"/>
              </a:spcBef>
              <a:buSzPct val="25000"/>
              <a:buFontTx/>
              <a:buNone/>
              <a:defRPr lang="en-GB" sz="1000" kern="1200" dirty="0">
                <a:solidFill>
                  <a:schemeClr val="accent6"/>
                </a:solidFill>
                <a:latin typeface="+mn-lt"/>
                <a:ea typeface="+mn-ea"/>
                <a:cs typeface="+mn-cs"/>
              </a:defRPr>
            </a:lvl1pPr>
          </a:lstStyle>
          <a:p>
            <a:r>
              <a:rPr lang="en-GB" dirty="0" smtClean="0"/>
              <a:t>Insert Author, department, date, place</a:t>
            </a:r>
            <a:endParaRPr lang="en-GB" dirty="0"/>
          </a:p>
        </p:txBody>
      </p:sp>
      <p:sp>
        <p:nvSpPr>
          <p:cNvPr id="48" name="Content Placeholder 4"/>
          <p:cNvSpPr>
            <a:spLocks noGrp="1"/>
          </p:cNvSpPr>
          <p:nvPr>
            <p:ph sz="quarter" idx="14" hasCustomPrompt="1"/>
          </p:nvPr>
        </p:nvSpPr>
        <p:spPr>
          <a:xfrm>
            <a:off x="6409109" y="424421"/>
            <a:ext cx="2160240" cy="268964"/>
          </a:xfrm>
        </p:spPr>
        <p:txBody>
          <a:bodyPr lIns="0" tIns="0" rIns="0" bIns="0"/>
          <a:lstStyle>
            <a:lvl1pPr marL="0" indent="0">
              <a:buFontTx/>
              <a:buNone/>
              <a:defRPr sz="900">
                <a:solidFill>
                  <a:schemeClr val="tx1"/>
                </a:solidFill>
              </a:defRPr>
            </a:lvl1pPr>
          </a:lstStyle>
          <a:p>
            <a:pPr lvl="0"/>
            <a:r>
              <a:rPr lang="en-GB" dirty="0" smtClean="0"/>
              <a:t>Insert Co-branding logo</a:t>
            </a:r>
          </a:p>
        </p:txBody>
      </p:sp>
      <p:sp>
        <p:nvSpPr>
          <p:cNvPr id="49" name="Text Box 12"/>
          <p:cNvSpPr txBox="1">
            <a:spLocks noChangeArrowheads="1"/>
          </p:cNvSpPr>
          <p:nvPr userDrawn="1"/>
        </p:nvSpPr>
        <p:spPr bwMode="auto">
          <a:xfrm>
            <a:off x="11604198" y="413445"/>
            <a:ext cx="1681163" cy="110799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tabLst>
                <a:tab pos="165100" algn="l"/>
              </a:tabLst>
              <a:defRPr/>
            </a:pPr>
            <a:r>
              <a:rPr lang="en-GB" sz="900" b="1" noProof="1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Insert Co-branding logo</a:t>
            </a:r>
            <a:r>
              <a:rPr lang="en-GB" sz="900" noProof="1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/>
            </a:r>
            <a:br>
              <a:rPr lang="en-GB" sz="900" noProof="1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</a:br>
            <a:r>
              <a:rPr lang="en-GB" sz="900" b="1" noProof="1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1. </a:t>
            </a:r>
            <a:r>
              <a:rPr lang="en-GB" sz="900" noProof="1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Click on placeholder</a:t>
            </a:r>
            <a:br>
              <a:rPr lang="en-GB" sz="900" noProof="1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</a:br>
            <a:r>
              <a:rPr lang="en-GB" sz="900" b="1" noProof="1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2. </a:t>
            </a:r>
            <a:r>
              <a:rPr lang="en-GB" sz="900" noProof="1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Click ’Insert’ </a:t>
            </a:r>
            <a:br>
              <a:rPr lang="en-GB" sz="900" noProof="1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</a:br>
            <a:r>
              <a:rPr lang="en-GB" sz="900" b="1" noProof="1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3. </a:t>
            </a:r>
            <a:r>
              <a:rPr lang="en-GB" sz="900" noProof="1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Click ‘Picture’</a:t>
            </a:r>
            <a:br>
              <a:rPr lang="en-GB" sz="900" noProof="1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</a:br>
            <a:r>
              <a:rPr lang="en-GB" sz="900" b="1" noProof="1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4. </a:t>
            </a:r>
            <a:r>
              <a:rPr lang="en-GB" sz="900" noProof="1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Locate the co-branding </a:t>
            </a:r>
            <a:br>
              <a:rPr lang="en-GB" sz="900" noProof="1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</a:br>
            <a:r>
              <a:rPr lang="en-GB" sz="900" noProof="1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	logo, click Insert</a:t>
            </a:r>
            <a:br>
              <a:rPr lang="en-GB" sz="900" noProof="1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</a:br>
            <a:r>
              <a:rPr lang="en-GB" sz="900" b="1" noProof="1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5. </a:t>
            </a:r>
            <a:r>
              <a:rPr lang="en-GB" sz="900" noProof="1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Align with bottom line </a:t>
            </a:r>
            <a:br>
              <a:rPr lang="en-GB" sz="900" noProof="1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</a:br>
            <a:r>
              <a:rPr lang="en-GB" sz="900" noProof="1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	of amadeus-logo</a:t>
            </a:r>
          </a:p>
        </p:txBody>
      </p:sp>
      <p:grpSp>
        <p:nvGrpSpPr>
          <p:cNvPr id="44" name="Group 43"/>
          <p:cNvGrpSpPr/>
          <p:nvPr userDrawn="1"/>
        </p:nvGrpSpPr>
        <p:grpSpPr>
          <a:xfrm>
            <a:off x="25128" y="29673"/>
            <a:ext cx="874461" cy="651751"/>
            <a:chOff x="8388192" y="36245"/>
            <a:chExt cx="874464" cy="651751"/>
          </a:xfrm>
        </p:grpSpPr>
        <p:grpSp>
          <p:nvGrpSpPr>
            <p:cNvPr id="46" name="Group 45"/>
            <p:cNvGrpSpPr/>
            <p:nvPr userDrawn="1"/>
          </p:nvGrpSpPr>
          <p:grpSpPr>
            <a:xfrm>
              <a:off x="8545513" y="36245"/>
              <a:ext cx="489905" cy="495602"/>
              <a:chOff x="7818438" y="101600"/>
              <a:chExt cx="546100" cy="552450"/>
            </a:xfrm>
          </p:grpSpPr>
          <p:sp>
            <p:nvSpPr>
              <p:cNvPr id="52" name="Freeform 5"/>
              <p:cNvSpPr>
                <a:spLocks noEditPoints="1"/>
              </p:cNvSpPr>
              <p:nvPr userDrawn="1"/>
            </p:nvSpPr>
            <p:spPr bwMode="auto">
              <a:xfrm>
                <a:off x="7818438" y="200025"/>
                <a:ext cx="546100" cy="454025"/>
              </a:xfrm>
              <a:custGeom>
                <a:avLst/>
                <a:gdLst>
                  <a:gd name="T0" fmla="*/ 56 w 344"/>
                  <a:gd name="T1" fmla="*/ 0 h 286"/>
                  <a:gd name="T2" fmla="*/ 44 w 344"/>
                  <a:gd name="T3" fmla="*/ 2 h 286"/>
                  <a:gd name="T4" fmla="*/ 24 w 344"/>
                  <a:gd name="T5" fmla="*/ 10 h 286"/>
                  <a:gd name="T6" fmla="*/ 10 w 344"/>
                  <a:gd name="T7" fmla="*/ 26 h 286"/>
                  <a:gd name="T8" fmla="*/ 2 w 344"/>
                  <a:gd name="T9" fmla="*/ 46 h 286"/>
                  <a:gd name="T10" fmla="*/ 0 w 344"/>
                  <a:gd name="T11" fmla="*/ 230 h 286"/>
                  <a:gd name="T12" fmla="*/ 2 w 344"/>
                  <a:gd name="T13" fmla="*/ 242 h 286"/>
                  <a:gd name="T14" fmla="*/ 10 w 344"/>
                  <a:gd name="T15" fmla="*/ 262 h 286"/>
                  <a:gd name="T16" fmla="*/ 24 w 344"/>
                  <a:gd name="T17" fmla="*/ 278 h 286"/>
                  <a:gd name="T18" fmla="*/ 44 w 344"/>
                  <a:gd name="T19" fmla="*/ 286 h 286"/>
                  <a:gd name="T20" fmla="*/ 288 w 344"/>
                  <a:gd name="T21" fmla="*/ 286 h 286"/>
                  <a:gd name="T22" fmla="*/ 300 w 344"/>
                  <a:gd name="T23" fmla="*/ 286 h 286"/>
                  <a:gd name="T24" fmla="*/ 320 w 344"/>
                  <a:gd name="T25" fmla="*/ 278 h 286"/>
                  <a:gd name="T26" fmla="*/ 334 w 344"/>
                  <a:gd name="T27" fmla="*/ 262 h 286"/>
                  <a:gd name="T28" fmla="*/ 344 w 344"/>
                  <a:gd name="T29" fmla="*/ 242 h 286"/>
                  <a:gd name="T30" fmla="*/ 344 w 344"/>
                  <a:gd name="T31" fmla="*/ 58 h 286"/>
                  <a:gd name="T32" fmla="*/ 344 w 344"/>
                  <a:gd name="T33" fmla="*/ 46 h 286"/>
                  <a:gd name="T34" fmla="*/ 334 w 344"/>
                  <a:gd name="T35" fmla="*/ 26 h 286"/>
                  <a:gd name="T36" fmla="*/ 320 w 344"/>
                  <a:gd name="T37" fmla="*/ 10 h 286"/>
                  <a:gd name="T38" fmla="*/ 300 w 344"/>
                  <a:gd name="T39" fmla="*/ 2 h 286"/>
                  <a:gd name="T40" fmla="*/ 288 w 344"/>
                  <a:gd name="T41" fmla="*/ 0 h 286"/>
                  <a:gd name="T42" fmla="*/ 148 w 344"/>
                  <a:gd name="T43" fmla="*/ 142 h 286"/>
                  <a:gd name="T44" fmla="*/ 144 w 344"/>
                  <a:gd name="T45" fmla="*/ 136 h 286"/>
                  <a:gd name="T46" fmla="*/ 136 w 344"/>
                  <a:gd name="T47" fmla="*/ 122 h 286"/>
                  <a:gd name="T48" fmla="*/ 134 w 344"/>
                  <a:gd name="T49" fmla="*/ 112 h 286"/>
                  <a:gd name="T50" fmla="*/ 138 w 344"/>
                  <a:gd name="T51" fmla="*/ 98 h 286"/>
                  <a:gd name="T52" fmla="*/ 146 w 344"/>
                  <a:gd name="T53" fmla="*/ 88 h 286"/>
                  <a:gd name="T54" fmla="*/ 158 w 344"/>
                  <a:gd name="T55" fmla="*/ 80 h 286"/>
                  <a:gd name="T56" fmla="*/ 172 w 344"/>
                  <a:gd name="T57" fmla="*/ 76 h 286"/>
                  <a:gd name="T58" fmla="*/ 178 w 344"/>
                  <a:gd name="T59" fmla="*/ 78 h 286"/>
                  <a:gd name="T60" fmla="*/ 192 w 344"/>
                  <a:gd name="T61" fmla="*/ 82 h 286"/>
                  <a:gd name="T62" fmla="*/ 202 w 344"/>
                  <a:gd name="T63" fmla="*/ 92 h 286"/>
                  <a:gd name="T64" fmla="*/ 208 w 344"/>
                  <a:gd name="T65" fmla="*/ 106 h 286"/>
                  <a:gd name="T66" fmla="*/ 208 w 344"/>
                  <a:gd name="T67" fmla="*/ 112 h 286"/>
                  <a:gd name="T68" fmla="*/ 204 w 344"/>
                  <a:gd name="T69" fmla="*/ 128 h 286"/>
                  <a:gd name="T70" fmla="*/ 196 w 344"/>
                  <a:gd name="T71" fmla="*/ 140 h 286"/>
                  <a:gd name="T72" fmla="*/ 126 w 344"/>
                  <a:gd name="T73" fmla="*/ 228 h 2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44" h="286">
                    <a:moveTo>
                      <a:pt x="288" y="0"/>
                    </a:moveTo>
                    <a:lnTo>
                      <a:pt x="56" y="0"/>
                    </a:lnTo>
                    <a:lnTo>
                      <a:pt x="56" y="0"/>
                    </a:lnTo>
                    <a:lnTo>
                      <a:pt x="44" y="2"/>
                    </a:lnTo>
                    <a:lnTo>
                      <a:pt x="34" y="6"/>
                    </a:lnTo>
                    <a:lnTo>
                      <a:pt x="24" y="10"/>
                    </a:lnTo>
                    <a:lnTo>
                      <a:pt x="16" y="18"/>
                    </a:lnTo>
                    <a:lnTo>
                      <a:pt x="10" y="26"/>
                    </a:lnTo>
                    <a:lnTo>
                      <a:pt x="4" y="36"/>
                    </a:lnTo>
                    <a:lnTo>
                      <a:pt x="2" y="46"/>
                    </a:lnTo>
                    <a:lnTo>
                      <a:pt x="0" y="58"/>
                    </a:lnTo>
                    <a:lnTo>
                      <a:pt x="0" y="230"/>
                    </a:lnTo>
                    <a:lnTo>
                      <a:pt x="0" y="230"/>
                    </a:lnTo>
                    <a:lnTo>
                      <a:pt x="2" y="242"/>
                    </a:lnTo>
                    <a:lnTo>
                      <a:pt x="4" y="252"/>
                    </a:lnTo>
                    <a:lnTo>
                      <a:pt x="10" y="262"/>
                    </a:lnTo>
                    <a:lnTo>
                      <a:pt x="16" y="270"/>
                    </a:lnTo>
                    <a:lnTo>
                      <a:pt x="24" y="278"/>
                    </a:lnTo>
                    <a:lnTo>
                      <a:pt x="34" y="282"/>
                    </a:lnTo>
                    <a:lnTo>
                      <a:pt x="44" y="286"/>
                    </a:lnTo>
                    <a:lnTo>
                      <a:pt x="56" y="286"/>
                    </a:lnTo>
                    <a:lnTo>
                      <a:pt x="288" y="286"/>
                    </a:lnTo>
                    <a:lnTo>
                      <a:pt x="288" y="286"/>
                    </a:lnTo>
                    <a:lnTo>
                      <a:pt x="300" y="286"/>
                    </a:lnTo>
                    <a:lnTo>
                      <a:pt x="310" y="282"/>
                    </a:lnTo>
                    <a:lnTo>
                      <a:pt x="320" y="278"/>
                    </a:lnTo>
                    <a:lnTo>
                      <a:pt x="328" y="270"/>
                    </a:lnTo>
                    <a:lnTo>
                      <a:pt x="334" y="262"/>
                    </a:lnTo>
                    <a:lnTo>
                      <a:pt x="340" y="252"/>
                    </a:lnTo>
                    <a:lnTo>
                      <a:pt x="344" y="242"/>
                    </a:lnTo>
                    <a:lnTo>
                      <a:pt x="344" y="230"/>
                    </a:lnTo>
                    <a:lnTo>
                      <a:pt x="344" y="58"/>
                    </a:lnTo>
                    <a:lnTo>
                      <a:pt x="344" y="58"/>
                    </a:lnTo>
                    <a:lnTo>
                      <a:pt x="344" y="46"/>
                    </a:lnTo>
                    <a:lnTo>
                      <a:pt x="340" y="36"/>
                    </a:lnTo>
                    <a:lnTo>
                      <a:pt x="334" y="26"/>
                    </a:lnTo>
                    <a:lnTo>
                      <a:pt x="328" y="18"/>
                    </a:lnTo>
                    <a:lnTo>
                      <a:pt x="320" y="10"/>
                    </a:lnTo>
                    <a:lnTo>
                      <a:pt x="310" y="6"/>
                    </a:lnTo>
                    <a:lnTo>
                      <a:pt x="300" y="2"/>
                    </a:lnTo>
                    <a:lnTo>
                      <a:pt x="288" y="0"/>
                    </a:lnTo>
                    <a:lnTo>
                      <a:pt x="288" y="0"/>
                    </a:lnTo>
                    <a:close/>
                    <a:moveTo>
                      <a:pt x="126" y="228"/>
                    </a:moveTo>
                    <a:lnTo>
                      <a:pt x="148" y="142"/>
                    </a:lnTo>
                    <a:lnTo>
                      <a:pt x="148" y="142"/>
                    </a:lnTo>
                    <a:lnTo>
                      <a:pt x="144" y="136"/>
                    </a:lnTo>
                    <a:lnTo>
                      <a:pt x="138" y="130"/>
                    </a:lnTo>
                    <a:lnTo>
                      <a:pt x="136" y="122"/>
                    </a:lnTo>
                    <a:lnTo>
                      <a:pt x="134" y="112"/>
                    </a:lnTo>
                    <a:lnTo>
                      <a:pt x="134" y="112"/>
                    </a:lnTo>
                    <a:lnTo>
                      <a:pt x="136" y="106"/>
                    </a:lnTo>
                    <a:lnTo>
                      <a:pt x="138" y="98"/>
                    </a:lnTo>
                    <a:lnTo>
                      <a:pt x="142" y="92"/>
                    </a:lnTo>
                    <a:lnTo>
                      <a:pt x="146" y="88"/>
                    </a:lnTo>
                    <a:lnTo>
                      <a:pt x="152" y="82"/>
                    </a:lnTo>
                    <a:lnTo>
                      <a:pt x="158" y="80"/>
                    </a:lnTo>
                    <a:lnTo>
                      <a:pt x="164" y="78"/>
                    </a:lnTo>
                    <a:lnTo>
                      <a:pt x="172" y="76"/>
                    </a:lnTo>
                    <a:lnTo>
                      <a:pt x="172" y="76"/>
                    </a:lnTo>
                    <a:lnTo>
                      <a:pt x="178" y="78"/>
                    </a:lnTo>
                    <a:lnTo>
                      <a:pt x="186" y="80"/>
                    </a:lnTo>
                    <a:lnTo>
                      <a:pt x="192" y="82"/>
                    </a:lnTo>
                    <a:lnTo>
                      <a:pt x="198" y="88"/>
                    </a:lnTo>
                    <a:lnTo>
                      <a:pt x="202" y="92"/>
                    </a:lnTo>
                    <a:lnTo>
                      <a:pt x="204" y="98"/>
                    </a:lnTo>
                    <a:lnTo>
                      <a:pt x="208" y="106"/>
                    </a:lnTo>
                    <a:lnTo>
                      <a:pt x="208" y="112"/>
                    </a:lnTo>
                    <a:lnTo>
                      <a:pt x="208" y="112"/>
                    </a:lnTo>
                    <a:lnTo>
                      <a:pt x="206" y="120"/>
                    </a:lnTo>
                    <a:lnTo>
                      <a:pt x="204" y="128"/>
                    </a:lnTo>
                    <a:lnTo>
                      <a:pt x="200" y="134"/>
                    </a:lnTo>
                    <a:lnTo>
                      <a:pt x="196" y="140"/>
                    </a:lnTo>
                    <a:lnTo>
                      <a:pt x="220" y="228"/>
                    </a:lnTo>
                    <a:lnTo>
                      <a:pt x="126" y="228"/>
                    </a:lnTo>
                    <a:close/>
                  </a:path>
                </a:pathLst>
              </a:custGeom>
              <a:solidFill>
                <a:srgbClr val="E31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4D4D4D"/>
                  </a:solidFill>
                </a:endParaRPr>
              </a:p>
            </p:txBody>
          </p:sp>
          <p:sp>
            <p:nvSpPr>
              <p:cNvPr id="53" name="Freeform 6"/>
              <p:cNvSpPr>
                <a:spLocks/>
              </p:cNvSpPr>
              <p:nvPr userDrawn="1"/>
            </p:nvSpPr>
            <p:spPr bwMode="auto">
              <a:xfrm>
                <a:off x="7961313" y="101600"/>
                <a:ext cx="260350" cy="88900"/>
              </a:xfrm>
              <a:custGeom>
                <a:avLst/>
                <a:gdLst>
                  <a:gd name="T0" fmla="*/ 20 w 164"/>
                  <a:gd name="T1" fmla="*/ 56 h 56"/>
                  <a:gd name="T2" fmla="*/ 20 w 164"/>
                  <a:gd name="T3" fmla="*/ 56 h 56"/>
                  <a:gd name="T4" fmla="*/ 22 w 164"/>
                  <a:gd name="T5" fmla="*/ 46 h 56"/>
                  <a:gd name="T6" fmla="*/ 26 w 164"/>
                  <a:gd name="T7" fmla="*/ 36 h 56"/>
                  <a:gd name="T8" fmla="*/ 30 w 164"/>
                  <a:gd name="T9" fmla="*/ 30 h 56"/>
                  <a:gd name="T10" fmla="*/ 36 w 164"/>
                  <a:gd name="T11" fmla="*/ 26 h 56"/>
                  <a:gd name="T12" fmla="*/ 42 w 164"/>
                  <a:gd name="T13" fmla="*/ 22 h 56"/>
                  <a:gd name="T14" fmla="*/ 54 w 164"/>
                  <a:gd name="T15" fmla="*/ 20 h 56"/>
                  <a:gd name="T16" fmla="*/ 82 w 164"/>
                  <a:gd name="T17" fmla="*/ 20 h 56"/>
                  <a:gd name="T18" fmla="*/ 82 w 164"/>
                  <a:gd name="T19" fmla="*/ 20 h 56"/>
                  <a:gd name="T20" fmla="*/ 112 w 164"/>
                  <a:gd name="T21" fmla="*/ 20 h 56"/>
                  <a:gd name="T22" fmla="*/ 122 w 164"/>
                  <a:gd name="T23" fmla="*/ 22 h 56"/>
                  <a:gd name="T24" fmla="*/ 130 w 164"/>
                  <a:gd name="T25" fmla="*/ 26 h 56"/>
                  <a:gd name="T26" fmla="*/ 136 w 164"/>
                  <a:gd name="T27" fmla="*/ 30 h 56"/>
                  <a:gd name="T28" fmla="*/ 140 w 164"/>
                  <a:gd name="T29" fmla="*/ 36 h 56"/>
                  <a:gd name="T30" fmla="*/ 142 w 164"/>
                  <a:gd name="T31" fmla="*/ 46 h 56"/>
                  <a:gd name="T32" fmla="*/ 144 w 164"/>
                  <a:gd name="T33" fmla="*/ 56 h 56"/>
                  <a:gd name="T34" fmla="*/ 164 w 164"/>
                  <a:gd name="T35" fmla="*/ 56 h 56"/>
                  <a:gd name="T36" fmla="*/ 164 w 164"/>
                  <a:gd name="T37" fmla="*/ 56 h 56"/>
                  <a:gd name="T38" fmla="*/ 162 w 164"/>
                  <a:gd name="T39" fmla="*/ 38 h 56"/>
                  <a:gd name="T40" fmla="*/ 156 w 164"/>
                  <a:gd name="T41" fmla="*/ 24 h 56"/>
                  <a:gd name="T42" fmla="*/ 148 w 164"/>
                  <a:gd name="T43" fmla="*/ 14 h 56"/>
                  <a:gd name="T44" fmla="*/ 138 w 164"/>
                  <a:gd name="T45" fmla="*/ 6 h 56"/>
                  <a:gd name="T46" fmla="*/ 126 w 164"/>
                  <a:gd name="T47" fmla="*/ 2 h 56"/>
                  <a:gd name="T48" fmla="*/ 112 w 164"/>
                  <a:gd name="T49" fmla="*/ 0 h 56"/>
                  <a:gd name="T50" fmla="*/ 82 w 164"/>
                  <a:gd name="T51" fmla="*/ 0 h 56"/>
                  <a:gd name="T52" fmla="*/ 82 w 164"/>
                  <a:gd name="T53" fmla="*/ 0 h 56"/>
                  <a:gd name="T54" fmla="*/ 52 w 164"/>
                  <a:gd name="T55" fmla="*/ 0 h 56"/>
                  <a:gd name="T56" fmla="*/ 38 w 164"/>
                  <a:gd name="T57" fmla="*/ 2 h 56"/>
                  <a:gd name="T58" fmla="*/ 26 w 164"/>
                  <a:gd name="T59" fmla="*/ 6 h 56"/>
                  <a:gd name="T60" fmla="*/ 16 w 164"/>
                  <a:gd name="T61" fmla="*/ 14 h 56"/>
                  <a:gd name="T62" fmla="*/ 8 w 164"/>
                  <a:gd name="T63" fmla="*/ 24 h 56"/>
                  <a:gd name="T64" fmla="*/ 2 w 164"/>
                  <a:gd name="T65" fmla="*/ 38 h 56"/>
                  <a:gd name="T66" fmla="*/ 0 w 164"/>
                  <a:gd name="T67" fmla="*/ 56 h 56"/>
                  <a:gd name="T68" fmla="*/ 20 w 164"/>
                  <a:gd name="T69" fmla="*/ 5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64" h="56">
                    <a:moveTo>
                      <a:pt x="20" y="56"/>
                    </a:moveTo>
                    <a:lnTo>
                      <a:pt x="20" y="56"/>
                    </a:lnTo>
                    <a:lnTo>
                      <a:pt x="22" y="46"/>
                    </a:lnTo>
                    <a:lnTo>
                      <a:pt x="26" y="36"/>
                    </a:lnTo>
                    <a:lnTo>
                      <a:pt x="30" y="30"/>
                    </a:lnTo>
                    <a:lnTo>
                      <a:pt x="36" y="26"/>
                    </a:lnTo>
                    <a:lnTo>
                      <a:pt x="42" y="22"/>
                    </a:lnTo>
                    <a:lnTo>
                      <a:pt x="54" y="20"/>
                    </a:lnTo>
                    <a:lnTo>
                      <a:pt x="82" y="20"/>
                    </a:lnTo>
                    <a:lnTo>
                      <a:pt x="82" y="20"/>
                    </a:lnTo>
                    <a:lnTo>
                      <a:pt x="112" y="20"/>
                    </a:lnTo>
                    <a:lnTo>
                      <a:pt x="122" y="22"/>
                    </a:lnTo>
                    <a:lnTo>
                      <a:pt x="130" y="26"/>
                    </a:lnTo>
                    <a:lnTo>
                      <a:pt x="136" y="30"/>
                    </a:lnTo>
                    <a:lnTo>
                      <a:pt x="140" y="36"/>
                    </a:lnTo>
                    <a:lnTo>
                      <a:pt x="142" y="46"/>
                    </a:lnTo>
                    <a:lnTo>
                      <a:pt x="144" y="56"/>
                    </a:lnTo>
                    <a:lnTo>
                      <a:pt x="164" y="56"/>
                    </a:lnTo>
                    <a:lnTo>
                      <a:pt x="164" y="56"/>
                    </a:lnTo>
                    <a:lnTo>
                      <a:pt x="162" y="38"/>
                    </a:lnTo>
                    <a:lnTo>
                      <a:pt x="156" y="24"/>
                    </a:lnTo>
                    <a:lnTo>
                      <a:pt x="148" y="14"/>
                    </a:lnTo>
                    <a:lnTo>
                      <a:pt x="138" y="6"/>
                    </a:lnTo>
                    <a:lnTo>
                      <a:pt x="126" y="2"/>
                    </a:lnTo>
                    <a:lnTo>
                      <a:pt x="112" y="0"/>
                    </a:lnTo>
                    <a:lnTo>
                      <a:pt x="82" y="0"/>
                    </a:lnTo>
                    <a:lnTo>
                      <a:pt x="82" y="0"/>
                    </a:lnTo>
                    <a:lnTo>
                      <a:pt x="52" y="0"/>
                    </a:lnTo>
                    <a:lnTo>
                      <a:pt x="38" y="2"/>
                    </a:lnTo>
                    <a:lnTo>
                      <a:pt x="26" y="6"/>
                    </a:lnTo>
                    <a:lnTo>
                      <a:pt x="16" y="14"/>
                    </a:lnTo>
                    <a:lnTo>
                      <a:pt x="8" y="24"/>
                    </a:lnTo>
                    <a:lnTo>
                      <a:pt x="2" y="38"/>
                    </a:lnTo>
                    <a:lnTo>
                      <a:pt x="0" y="56"/>
                    </a:lnTo>
                    <a:lnTo>
                      <a:pt x="20" y="56"/>
                    </a:lnTo>
                    <a:close/>
                  </a:path>
                </a:pathLst>
              </a:custGeom>
              <a:solidFill>
                <a:srgbClr val="E31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4D4D4D"/>
                  </a:solidFill>
                </a:endParaRPr>
              </a:p>
            </p:txBody>
          </p:sp>
        </p:grpSp>
        <p:sp>
          <p:nvSpPr>
            <p:cNvPr id="50" name="TextBox 49"/>
            <p:cNvSpPr txBox="1"/>
            <p:nvPr userDrawn="1"/>
          </p:nvSpPr>
          <p:spPr>
            <a:xfrm rot="16200000">
              <a:off x="8191736" y="232706"/>
              <a:ext cx="563729" cy="17081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510" dirty="0">
                  <a:solidFill>
                    <a:srgbClr val="FFFFFF">
                      <a:lumMod val="65000"/>
                    </a:srgbClr>
                  </a:solidFill>
                </a:rPr>
                <a:t>Strictly</a:t>
              </a:r>
            </a:p>
          </p:txBody>
        </p:sp>
        <p:sp>
          <p:nvSpPr>
            <p:cNvPr id="51" name="TextBox 50"/>
            <p:cNvSpPr txBox="1"/>
            <p:nvPr userDrawn="1"/>
          </p:nvSpPr>
          <p:spPr>
            <a:xfrm>
              <a:off x="8410801" y="506408"/>
              <a:ext cx="851855" cy="18158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580" dirty="0">
                  <a:solidFill>
                    <a:srgbClr val="FF0000"/>
                  </a:solidFill>
                </a:rPr>
                <a:t>CONFIDENTIAL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419421951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ullets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Content Placeholder 2"/>
          <p:cNvSpPr>
            <a:spLocks noGrp="1"/>
          </p:cNvSpPr>
          <p:nvPr>
            <p:ph idx="1"/>
          </p:nvPr>
        </p:nvSpPr>
        <p:spPr>
          <a:xfrm>
            <a:off x="407667" y="1512041"/>
            <a:ext cx="10538304" cy="4276616"/>
          </a:xfrm>
        </p:spPr>
        <p:txBody>
          <a:bodyPr/>
          <a:lstStyle>
            <a:lvl1pPr>
              <a:defRPr sz="2400">
                <a:solidFill>
                  <a:srgbClr val="4D4D4D"/>
                </a:solidFill>
              </a:defRPr>
            </a:lvl1pPr>
            <a:lvl2pPr>
              <a:defRPr sz="2000">
                <a:solidFill>
                  <a:srgbClr val="4D4D4D"/>
                </a:solidFill>
              </a:defRPr>
            </a:lvl2pPr>
            <a:lvl3pPr>
              <a:defRPr sz="1800">
                <a:solidFill>
                  <a:srgbClr val="4D4D4D"/>
                </a:solidFill>
              </a:defRPr>
            </a:lvl3pPr>
            <a:lvl4pPr>
              <a:defRPr sz="1600">
                <a:solidFill>
                  <a:srgbClr val="4D4D4D"/>
                </a:solidFill>
              </a:defRPr>
            </a:lvl4pPr>
            <a:lvl5pPr>
              <a:defRPr sz="1600">
                <a:solidFill>
                  <a:srgbClr val="4D4D4D"/>
                </a:solidFill>
              </a:defRPr>
            </a:lvl5pPr>
          </a:lstStyle>
          <a:p>
            <a:pPr lvl="0"/>
            <a:r>
              <a:rPr lang="en-US" noProof="0" smtClean="0"/>
              <a:t>Click to edit Master text styles</a:t>
            </a:r>
          </a:p>
          <a:p>
            <a:pPr lvl="1"/>
            <a:r>
              <a:rPr lang="en-US" noProof="0" smtClean="0"/>
              <a:t>Second level</a:t>
            </a:r>
          </a:p>
          <a:p>
            <a:pPr lvl="2"/>
            <a:r>
              <a:rPr lang="en-US" noProof="0" smtClean="0"/>
              <a:t>Third level</a:t>
            </a:r>
          </a:p>
          <a:p>
            <a:pPr lvl="3"/>
            <a:r>
              <a:rPr lang="en-US" noProof="0" smtClean="0"/>
              <a:t>Fourth level</a:t>
            </a:r>
          </a:p>
          <a:p>
            <a:pPr lvl="4"/>
            <a:r>
              <a:rPr lang="en-US" noProof="0" smtClean="0"/>
              <a:t>Fifth level</a:t>
            </a:r>
            <a:endParaRPr lang="en-GB" noProof="0" dirty="0"/>
          </a:p>
        </p:txBody>
      </p:sp>
      <p:sp>
        <p:nvSpPr>
          <p:cNvPr id="28" name="Title 5"/>
          <p:cNvSpPr>
            <a:spLocks noGrp="1"/>
          </p:cNvSpPr>
          <p:nvPr>
            <p:ph type="title"/>
          </p:nvPr>
        </p:nvSpPr>
        <p:spPr>
          <a:xfrm>
            <a:off x="397195" y="413790"/>
            <a:ext cx="10076695" cy="512907"/>
          </a:xfrm>
        </p:spPr>
        <p:txBody>
          <a:bodyPr/>
          <a:lstStyle/>
          <a:p>
            <a:r>
              <a:rPr lang="en-US" noProof="0" smtClean="0"/>
              <a:t>Click to edit Master title style</a:t>
            </a:r>
            <a:endParaRPr lang="en-GB" noProof="0" dirty="0"/>
          </a:p>
        </p:txBody>
      </p:sp>
      <p:sp>
        <p:nvSpPr>
          <p:cNvPr id="29" name="Text Placeholder 5"/>
          <p:cNvSpPr>
            <a:spLocks noGrp="1"/>
          </p:cNvSpPr>
          <p:nvPr>
            <p:ph type="body" sz="quarter" idx="10" hasCustomPrompt="1"/>
          </p:nvPr>
        </p:nvSpPr>
        <p:spPr>
          <a:xfrm>
            <a:off x="386718" y="994738"/>
            <a:ext cx="10515894" cy="340510"/>
          </a:xfrm>
        </p:spPr>
        <p:txBody>
          <a:bodyPr>
            <a:noAutofit/>
          </a:bodyPr>
          <a:lstStyle>
            <a:lvl1pPr marL="0" indent="0">
              <a:buFont typeface="Arial" pitchFamily="34" charset="0"/>
              <a:buNone/>
              <a:defRPr sz="1800">
                <a:solidFill>
                  <a:schemeClr val="tx2"/>
                </a:solidFill>
              </a:defRPr>
            </a:lvl1pPr>
            <a:lvl2pPr marL="457200" indent="0">
              <a:buNone/>
              <a:defRPr>
                <a:solidFill>
                  <a:schemeClr val="tx2"/>
                </a:solidFill>
              </a:defRPr>
            </a:lvl2pPr>
            <a:lvl3pPr marL="914400" indent="0">
              <a:buNone/>
              <a:defRPr>
                <a:solidFill>
                  <a:schemeClr val="tx2"/>
                </a:solidFill>
              </a:defRPr>
            </a:lvl3pPr>
            <a:lvl4pPr marL="1371600" indent="0">
              <a:buNone/>
              <a:defRPr>
                <a:solidFill>
                  <a:schemeClr val="tx2"/>
                </a:solidFill>
              </a:defRPr>
            </a:lvl4pPr>
            <a:lvl5pPr marL="1828800" indent="0">
              <a:buNone/>
              <a:defRPr>
                <a:solidFill>
                  <a:schemeClr val="tx2"/>
                </a:solidFill>
              </a:defRPr>
            </a:lvl5pPr>
          </a:lstStyle>
          <a:p>
            <a:pPr lvl="0"/>
            <a:r>
              <a:rPr lang="en-GB" noProof="0" dirty="0" smtClean="0"/>
              <a:t>Subtitle</a:t>
            </a:r>
          </a:p>
        </p:txBody>
      </p:sp>
      <p:cxnSp>
        <p:nvCxnSpPr>
          <p:cNvPr id="30" name="Conector recto 12"/>
          <p:cNvCxnSpPr/>
          <p:nvPr userDrawn="1"/>
        </p:nvCxnSpPr>
        <p:spPr>
          <a:xfrm flipH="1">
            <a:off x="407670" y="5961739"/>
            <a:ext cx="5897778" cy="2873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42" name="Rectangle 10"/>
          <p:cNvSpPr txBox="1">
            <a:spLocks noChangeArrowheads="1"/>
          </p:cNvSpPr>
          <p:nvPr userDrawn="1"/>
        </p:nvSpPr>
        <p:spPr>
          <a:xfrm>
            <a:off x="407669" y="6069055"/>
            <a:ext cx="2232402" cy="273007"/>
          </a:xfrm>
          <a:prstGeom prst="rect">
            <a:avLst/>
          </a:prstGeom>
          <a:ln/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l" defTabSz="914400" rtl="0" eaLnBrk="1" latinLnBrk="0" hangingPunct="1">
              <a:defRPr sz="900" kern="1200">
                <a:solidFill>
                  <a:schemeClr val="accent6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en-GB" dirty="0" smtClean="0">
                <a:solidFill>
                  <a:srgbClr val="D7D2CB">
                    <a:lumMod val="50000"/>
                  </a:srgbClr>
                </a:solidFill>
              </a:rPr>
              <a:t>Page  </a:t>
            </a:r>
            <a:fld id="{4A1B87DD-86B5-48CA-9454-66C05345144F}" type="slidenum">
              <a:rPr lang="en-US" smtClean="0">
                <a:solidFill>
                  <a:srgbClr val="D7D2CB">
                    <a:lumMod val="50000"/>
                  </a:srgbClr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D7D2CB">
                  <a:lumMod val="50000"/>
                </a:srgbClr>
              </a:solidFill>
            </a:endParaRPr>
          </a:p>
        </p:txBody>
      </p:sp>
      <p:grpSp>
        <p:nvGrpSpPr>
          <p:cNvPr id="61" name="Group 4"/>
          <p:cNvGrpSpPr>
            <a:grpSpLocks noChangeAspect="1"/>
          </p:cNvGrpSpPr>
          <p:nvPr userDrawn="1"/>
        </p:nvGrpSpPr>
        <p:grpSpPr bwMode="auto">
          <a:xfrm>
            <a:off x="9791825" y="6125199"/>
            <a:ext cx="1289050" cy="169863"/>
            <a:chOff x="4649" y="3974"/>
            <a:chExt cx="812" cy="107"/>
          </a:xfrm>
        </p:grpSpPr>
        <p:sp>
          <p:nvSpPr>
            <p:cNvPr id="62" name="AutoShape 3"/>
            <p:cNvSpPr>
              <a:spLocks noChangeAspect="1" noChangeArrowheads="1" noTextEdit="1"/>
            </p:cNvSpPr>
            <p:nvPr userDrawn="1"/>
          </p:nvSpPr>
          <p:spPr bwMode="auto">
            <a:xfrm>
              <a:off x="4649" y="3974"/>
              <a:ext cx="812" cy="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63" name="Freeform 62"/>
            <p:cNvSpPr>
              <a:spLocks noEditPoints="1"/>
            </p:cNvSpPr>
            <p:nvPr userDrawn="1"/>
          </p:nvSpPr>
          <p:spPr bwMode="auto">
            <a:xfrm>
              <a:off x="4649" y="3974"/>
              <a:ext cx="812" cy="107"/>
            </a:xfrm>
            <a:custGeom>
              <a:avLst/>
              <a:gdLst>
                <a:gd name="T0" fmla="*/ 2293 w 3248"/>
                <a:gd name="T1" fmla="*/ 424 h 428"/>
                <a:gd name="T2" fmla="*/ 2209 w 3248"/>
                <a:gd name="T3" fmla="*/ 355 h 428"/>
                <a:gd name="T4" fmla="*/ 2159 w 3248"/>
                <a:gd name="T5" fmla="*/ 76 h 428"/>
                <a:gd name="T6" fmla="*/ 2306 w 3248"/>
                <a:gd name="T7" fmla="*/ 5 h 428"/>
                <a:gd name="T8" fmla="*/ 2042 w 3248"/>
                <a:gd name="T9" fmla="*/ 407 h 428"/>
                <a:gd name="T10" fmla="*/ 611 w 3248"/>
                <a:gd name="T11" fmla="*/ 11 h 428"/>
                <a:gd name="T12" fmla="*/ 672 w 3248"/>
                <a:gd name="T13" fmla="*/ 353 h 428"/>
                <a:gd name="T14" fmla="*/ 737 w 3248"/>
                <a:gd name="T15" fmla="*/ 376 h 428"/>
                <a:gd name="T16" fmla="*/ 909 w 3248"/>
                <a:gd name="T17" fmla="*/ 1 h 428"/>
                <a:gd name="T18" fmla="*/ 261 w 3248"/>
                <a:gd name="T19" fmla="*/ 332 h 428"/>
                <a:gd name="T20" fmla="*/ 114 w 3248"/>
                <a:gd name="T21" fmla="*/ 347 h 428"/>
                <a:gd name="T22" fmla="*/ 94 w 3248"/>
                <a:gd name="T23" fmla="*/ 277 h 428"/>
                <a:gd name="T24" fmla="*/ 261 w 3248"/>
                <a:gd name="T25" fmla="*/ 332 h 428"/>
                <a:gd name="T26" fmla="*/ 52 w 3248"/>
                <a:gd name="T27" fmla="*/ 102 h 428"/>
                <a:gd name="T28" fmla="*/ 234 w 3248"/>
                <a:gd name="T29" fmla="*/ 90 h 428"/>
                <a:gd name="T30" fmla="*/ 179 w 3248"/>
                <a:gd name="T31" fmla="*/ 176 h 428"/>
                <a:gd name="T32" fmla="*/ 9 w 3248"/>
                <a:gd name="T33" fmla="*/ 257 h 428"/>
                <a:gd name="T34" fmla="*/ 35 w 3248"/>
                <a:gd name="T35" fmla="*/ 394 h 428"/>
                <a:gd name="T36" fmla="*/ 164 w 3248"/>
                <a:gd name="T37" fmla="*/ 426 h 428"/>
                <a:gd name="T38" fmla="*/ 284 w 3248"/>
                <a:gd name="T39" fmla="*/ 404 h 428"/>
                <a:gd name="T40" fmla="*/ 331 w 3248"/>
                <a:gd name="T41" fmla="*/ 45 h 428"/>
                <a:gd name="T42" fmla="*/ 1319 w 3248"/>
                <a:gd name="T43" fmla="*/ 332 h 428"/>
                <a:gd name="T44" fmla="*/ 1168 w 3248"/>
                <a:gd name="T45" fmla="*/ 344 h 428"/>
                <a:gd name="T46" fmla="*/ 1155 w 3248"/>
                <a:gd name="T47" fmla="*/ 272 h 428"/>
                <a:gd name="T48" fmla="*/ 1264 w 3248"/>
                <a:gd name="T49" fmla="*/ 0 h 428"/>
                <a:gd name="T50" fmla="*/ 1122 w 3248"/>
                <a:gd name="T51" fmla="*/ 98 h 428"/>
                <a:gd name="T52" fmla="*/ 1298 w 3248"/>
                <a:gd name="T53" fmla="*/ 94 h 428"/>
                <a:gd name="T54" fmla="*/ 1212 w 3248"/>
                <a:gd name="T55" fmla="*/ 177 h 428"/>
                <a:gd name="T56" fmla="*/ 1064 w 3248"/>
                <a:gd name="T57" fmla="*/ 270 h 428"/>
                <a:gd name="T58" fmla="*/ 1102 w 3248"/>
                <a:gd name="T59" fmla="*/ 401 h 428"/>
                <a:gd name="T60" fmla="*/ 1246 w 3248"/>
                <a:gd name="T61" fmla="*/ 423 h 428"/>
                <a:gd name="T62" fmla="*/ 1354 w 3248"/>
                <a:gd name="T63" fmla="*/ 407 h 428"/>
                <a:gd name="T64" fmla="*/ 1381 w 3248"/>
                <a:gd name="T65" fmla="*/ 36 h 428"/>
                <a:gd name="T66" fmla="*/ 2714 w 3248"/>
                <a:gd name="T67" fmla="*/ 326 h 428"/>
                <a:gd name="T68" fmla="*/ 2576 w 3248"/>
                <a:gd name="T69" fmla="*/ 337 h 428"/>
                <a:gd name="T70" fmla="*/ 2533 w 3248"/>
                <a:gd name="T71" fmla="*/ 4 h 428"/>
                <a:gd name="T72" fmla="*/ 2468 w 3248"/>
                <a:gd name="T73" fmla="*/ 364 h 428"/>
                <a:gd name="T74" fmla="*/ 2611 w 3248"/>
                <a:gd name="T75" fmla="*/ 427 h 428"/>
                <a:gd name="T76" fmla="*/ 2761 w 3248"/>
                <a:gd name="T77" fmla="*/ 403 h 428"/>
                <a:gd name="T78" fmla="*/ 2937 w 3248"/>
                <a:gd name="T79" fmla="*/ 413 h 428"/>
                <a:gd name="T80" fmla="*/ 3135 w 3248"/>
                <a:gd name="T81" fmla="*/ 422 h 428"/>
                <a:gd name="T82" fmla="*/ 3248 w 3248"/>
                <a:gd name="T83" fmla="*/ 300 h 428"/>
                <a:gd name="T84" fmla="*/ 3184 w 3248"/>
                <a:gd name="T85" fmla="*/ 204 h 428"/>
                <a:gd name="T86" fmla="*/ 3038 w 3248"/>
                <a:gd name="T87" fmla="*/ 127 h 428"/>
                <a:gd name="T88" fmla="*/ 3076 w 3248"/>
                <a:gd name="T89" fmla="*/ 76 h 428"/>
                <a:gd name="T90" fmla="*/ 3232 w 3248"/>
                <a:gd name="T91" fmla="*/ 30 h 428"/>
                <a:gd name="T92" fmla="*/ 3039 w 3248"/>
                <a:gd name="T93" fmla="*/ 8 h 428"/>
                <a:gd name="T94" fmla="*/ 2943 w 3248"/>
                <a:gd name="T95" fmla="*/ 122 h 428"/>
                <a:gd name="T96" fmla="*/ 3021 w 3248"/>
                <a:gd name="T97" fmla="*/ 229 h 428"/>
                <a:gd name="T98" fmla="*/ 3154 w 3248"/>
                <a:gd name="T99" fmla="*/ 300 h 428"/>
                <a:gd name="T100" fmla="*/ 3113 w 3248"/>
                <a:gd name="T101" fmla="*/ 350 h 428"/>
                <a:gd name="T102" fmla="*/ 1639 w 3248"/>
                <a:gd name="T103" fmla="*/ 80 h 428"/>
                <a:gd name="T104" fmla="*/ 1790 w 3248"/>
                <a:gd name="T105" fmla="*/ 97 h 428"/>
                <a:gd name="T106" fmla="*/ 1832 w 3248"/>
                <a:gd name="T107" fmla="*/ 245 h 428"/>
                <a:gd name="T108" fmla="*/ 1739 w 3248"/>
                <a:gd name="T109" fmla="*/ 353 h 428"/>
                <a:gd name="T110" fmla="*/ 1652 w 3248"/>
                <a:gd name="T111" fmla="*/ 4 h 428"/>
                <a:gd name="T112" fmla="*/ 1701 w 3248"/>
                <a:gd name="T113" fmla="*/ 428 h 428"/>
                <a:gd name="T114" fmla="*/ 1885 w 3248"/>
                <a:gd name="T115" fmla="*/ 369 h 428"/>
                <a:gd name="T116" fmla="*/ 1930 w 3248"/>
                <a:gd name="T117" fmla="*/ 187 h 428"/>
                <a:gd name="T118" fmla="*/ 1786 w 3248"/>
                <a:gd name="T119" fmla="*/ 8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248" h="428">
                  <a:moveTo>
                    <a:pt x="2042" y="407"/>
                  </a:moveTo>
                  <a:lnTo>
                    <a:pt x="2042" y="407"/>
                  </a:lnTo>
                  <a:lnTo>
                    <a:pt x="2055" y="411"/>
                  </a:lnTo>
                  <a:lnTo>
                    <a:pt x="2089" y="418"/>
                  </a:lnTo>
                  <a:lnTo>
                    <a:pt x="2113" y="421"/>
                  </a:lnTo>
                  <a:lnTo>
                    <a:pt x="2140" y="425"/>
                  </a:lnTo>
                  <a:lnTo>
                    <a:pt x="2171" y="427"/>
                  </a:lnTo>
                  <a:lnTo>
                    <a:pt x="2205" y="428"/>
                  </a:lnTo>
                  <a:lnTo>
                    <a:pt x="2205" y="428"/>
                  </a:lnTo>
                  <a:lnTo>
                    <a:pt x="2239" y="427"/>
                  </a:lnTo>
                  <a:lnTo>
                    <a:pt x="2268" y="426"/>
                  </a:lnTo>
                  <a:lnTo>
                    <a:pt x="2293" y="424"/>
                  </a:lnTo>
                  <a:lnTo>
                    <a:pt x="2312" y="422"/>
                  </a:lnTo>
                  <a:lnTo>
                    <a:pt x="2339" y="419"/>
                  </a:lnTo>
                  <a:lnTo>
                    <a:pt x="2347" y="417"/>
                  </a:lnTo>
                  <a:lnTo>
                    <a:pt x="2347" y="346"/>
                  </a:lnTo>
                  <a:lnTo>
                    <a:pt x="2347" y="346"/>
                  </a:lnTo>
                  <a:lnTo>
                    <a:pt x="2339" y="347"/>
                  </a:lnTo>
                  <a:lnTo>
                    <a:pt x="2314" y="351"/>
                  </a:lnTo>
                  <a:lnTo>
                    <a:pt x="2277" y="354"/>
                  </a:lnTo>
                  <a:lnTo>
                    <a:pt x="2255" y="355"/>
                  </a:lnTo>
                  <a:lnTo>
                    <a:pt x="2230" y="355"/>
                  </a:lnTo>
                  <a:lnTo>
                    <a:pt x="2230" y="355"/>
                  </a:lnTo>
                  <a:lnTo>
                    <a:pt x="2209" y="355"/>
                  </a:lnTo>
                  <a:lnTo>
                    <a:pt x="2191" y="354"/>
                  </a:lnTo>
                  <a:lnTo>
                    <a:pt x="2160" y="351"/>
                  </a:lnTo>
                  <a:lnTo>
                    <a:pt x="2141" y="349"/>
                  </a:lnTo>
                  <a:lnTo>
                    <a:pt x="2134" y="348"/>
                  </a:lnTo>
                  <a:lnTo>
                    <a:pt x="2134" y="247"/>
                  </a:lnTo>
                  <a:lnTo>
                    <a:pt x="2318" y="247"/>
                  </a:lnTo>
                  <a:lnTo>
                    <a:pt x="2318" y="175"/>
                  </a:lnTo>
                  <a:lnTo>
                    <a:pt x="2134" y="175"/>
                  </a:lnTo>
                  <a:lnTo>
                    <a:pt x="2134" y="79"/>
                  </a:lnTo>
                  <a:lnTo>
                    <a:pt x="2134" y="79"/>
                  </a:lnTo>
                  <a:lnTo>
                    <a:pt x="2141" y="78"/>
                  </a:lnTo>
                  <a:lnTo>
                    <a:pt x="2159" y="76"/>
                  </a:lnTo>
                  <a:lnTo>
                    <a:pt x="2187" y="74"/>
                  </a:lnTo>
                  <a:lnTo>
                    <a:pt x="2224" y="73"/>
                  </a:lnTo>
                  <a:lnTo>
                    <a:pt x="2224" y="73"/>
                  </a:lnTo>
                  <a:lnTo>
                    <a:pt x="2247" y="73"/>
                  </a:lnTo>
                  <a:lnTo>
                    <a:pt x="2268" y="74"/>
                  </a:lnTo>
                  <a:lnTo>
                    <a:pt x="2305" y="77"/>
                  </a:lnTo>
                  <a:lnTo>
                    <a:pt x="2331" y="80"/>
                  </a:lnTo>
                  <a:lnTo>
                    <a:pt x="2340" y="82"/>
                  </a:lnTo>
                  <a:lnTo>
                    <a:pt x="2340" y="10"/>
                  </a:lnTo>
                  <a:lnTo>
                    <a:pt x="2340" y="10"/>
                  </a:lnTo>
                  <a:lnTo>
                    <a:pt x="2331" y="9"/>
                  </a:lnTo>
                  <a:lnTo>
                    <a:pt x="2306" y="5"/>
                  </a:lnTo>
                  <a:lnTo>
                    <a:pt x="2266" y="2"/>
                  </a:lnTo>
                  <a:lnTo>
                    <a:pt x="2242" y="1"/>
                  </a:lnTo>
                  <a:lnTo>
                    <a:pt x="2214" y="0"/>
                  </a:lnTo>
                  <a:lnTo>
                    <a:pt x="2214" y="0"/>
                  </a:lnTo>
                  <a:lnTo>
                    <a:pt x="2176" y="1"/>
                  </a:lnTo>
                  <a:lnTo>
                    <a:pt x="2144" y="3"/>
                  </a:lnTo>
                  <a:lnTo>
                    <a:pt x="2114" y="6"/>
                  </a:lnTo>
                  <a:lnTo>
                    <a:pt x="2089" y="9"/>
                  </a:lnTo>
                  <a:lnTo>
                    <a:pt x="2069" y="13"/>
                  </a:lnTo>
                  <a:lnTo>
                    <a:pt x="2055" y="15"/>
                  </a:lnTo>
                  <a:lnTo>
                    <a:pt x="2042" y="19"/>
                  </a:lnTo>
                  <a:lnTo>
                    <a:pt x="2042" y="407"/>
                  </a:lnTo>
                  <a:close/>
                  <a:moveTo>
                    <a:pt x="726" y="246"/>
                  </a:moveTo>
                  <a:lnTo>
                    <a:pt x="726" y="246"/>
                  </a:lnTo>
                  <a:lnTo>
                    <a:pt x="722" y="257"/>
                  </a:lnTo>
                  <a:lnTo>
                    <a:pt x="719" y="270"/>
                  </a:lnTo>
                  <a:lnTo>
                    <a:pt x="719" y="270"/>
                  </a:lnTo>
                  <a:lnTo>
                    <a:pt x="715" y="257"/>
                  </a:lnTo>
                  <a:lnTo>
                    <a:pt x="712" y="246"/>
                  </a:lnTo>
                  <a:lnTo>
                    <a:pt x="630" y="39"/>
                  </a:lnTo>
                  <a:lnTo>
                    <a:pt x="630" y="39"/>
                  </a:lnTo>
                  <a:lnTo>
                    <a:pt x="624" y="28"/>
                  </a:lnTo>
                  <a:lnTo>
                    <a:pt x="618" y="19"/>
                  </a:lnTo>
                  <a:lnTo>
                    <a:pt x="611" y="11"/>
                  </a:lnTo>
                  <a:lnTo>
                    <a:pt x="603" y="7"/>
                  </a:lnTo>
                  <a:lnTo>
                    <a:pt x="593" y="3"/>
                  </a:lnTo>
                  <a:lnTo>
                    <a:pt x="581" y="1"/>
                  </a:lnTo>
                  <a:lnTo>
                    <a:pt x="569" y="1"/>
                  </a:lnTo>
                  <a:lnTo>
                    <a:pt x="555" y="0"/>
                  </a:lnTo>
                  <a:lnTo>
                    <a:pt x="555" y="0"/>
                  </a:lnTo>
                  <a:lnTo>
                    <a:pt x="529" y="1"/>
                  </a:lnTo>
                  <a:lnTo>
                    <a:pt x="513" y="2"/>
                  </a:lnTo>
                  <a:lnTo>
                    <a:pt x="471" y="422"/>
                  </a:lnTo>
                  <a:lnTo>
                    <a:pt x="564" y="422"/>
                  </a:lnTo>
                  <a:lnTo>
                    <a:pt x="584" y="140"/>
                  </a:lnTo>
                  <a:lnTo>
                    <a:pt x="672" y="353"/>
                  </a:lnTo>
                  <a:lnTo>
                    <a:pt x="672" y="353"/>
                  </a:lnTo>
                  <a:lnTo>
                    <a:pt x="675" y="359"/>
                  </a:lnTo>
                  <a:lnTo>
                    <a:pt x="679" y="364"/>
                  </a:lnTo>
                  <a:lnTo>
                    <a:pt x="684" y="368"/>
                  </a:lnTo>
                  <a:lnTo>
                    <a:pt x="689" y="371"/>
                  </a:lnTo>
                  <a:lnTo>
                    <a:pt x="695" y="373"/>
                  </a:lnTo>
                  <a:lnTo>
                    <a:pt x="702" y="376"/>
                  </a:lnTo>
                  <a:lnTo>
                    <a:pt x="710" y="377"/>
                  </a:lnTo>
                  <a:lnTo>
                    <a:pt x="719" y="377"/>
                  </a:lnTo>
                  <a:lnTo>
                    <a:pt x="719" y="377"/>
                  </a:lnTo>
                  <a:lnTo>
                    <a:pt x="728" y="377"/>
                  </a:lnTo>
                  <a:lnTo>
                    <a:pt x="737" y="376"/>
                  </a:lnTo>
                  <a:lnTo>
                    <a:pt x="744" y="373"/>
                  </a:lnTo>
                  <a:lnTo>
                    <a:pt x="750" y="371"/>
                  </a:lnTo>
                  <a:lnTo>
                    <a:pt x="755" y="368"/>
                  </a:lnTo>
                  <a:lnTo>
                    <a:pt x="759" y="364"/>
                  </a:lnTo>
                  <a:lnTo>
                    <a:pt x="762" y="359"/>
                  </a:lnTo>
                  <a:lnTo>
                    <a:pt x="765" y="353"/>
                  </a:lnTo>
                  <a:lnTo>
                    <a:pt x="853" y="140"/>
                  </a:lnTo>
                  <a:lnTo>
                    <a:pt x="874" y="422"/>
                  </a:lnTo>
                  <a:lnTo>
                    <a:pt x="967" y="422"/>
                  </a:lnTo>
                  <a:lnTo>
                    <a:pt x="925" y="2"/>
                  </a:lnTo>
                  <a:lnTo>
                    <a:pt x="925" y="2"/>
                  </a:lnTo>
                  <a:lnTo>
                    <a:pt x="909" y="1"/>
                  </a:lnTo>
                  <a:lnTo>
                    <a:pt x="883" y="0"/>
                  </a:lnTo>
                  <a:lnTo>
                    <a:pt x="883" y="0"/>
                  </a:lnTo>
                  <a:lnTo>
                    <a:pt x="868" y="1"/>
                  </a:lnTo>
                  <a:lnTo>
                    <a:pt x="856" y="1"/>
                  </a:lnTo>
                  <a:lnTo>
                    <a:pt x="845" y="3"/>
                  </a:lnTo>
                  <a:lnTo>
                    <a:pt x="836" y="7"/>
                  </a:lnTo>
                  <a:lnTo>
                    <a:pt x="827" y="11"/>
                  </a:lnTo>
                  <a:lnTo>
                    <a:pt x="819" y="19"/>
                  </a:lnTo>
                  <a:lnTo>
                    <a:pt x="813" y="28"/>
                  </a:lnTo>
                  <a:lnTo>
                    <a:pt x="808" y="39"/>
                  </a:lnTo>
                  <a:lnTo>
                    <a:pt x="726" y="246"/>
                  </a:lnTo>
                  <a:close/>
                  <a:moveTo>
                    <a:pt x="261" y="332"/>
                  </a:moveTo>
                  <a:lnTo>
                    <a:pt x="261" y="332"/>
                  </a:lnTo>
                  <a:lnTo>
                    <a:pt x="241" y="338"/>
                  </a:lnTo>
                  <a:lnTo>
                    <a:pt x="215" y="347"/>
                  </a:lnTo>
                  <a:lnTo>
                    <a:pt x="200" y="350"/>
                  </a:lnTo>
                  <a:lnTo>
                    <a:pt x="186" y="353"/>
                  </a:lnTo>
                  <a:lnTo>
                    <a:pt x="172" y="355"/>
                  </a:lnTo>
                  <a:lnTo>
                    <a:pt x="157" y="355"/>
                  </a:lnTo>
                  <a:lnTo>
                    <a:pt x="157" y="355"/>
                  </a:lnTo>
                  <a:lnTo>
                    <a:pt x="144" y="355"/>
                  </a:lnTo>
                  <a:lnTo>
                    <a:pt x="131" y="353"/>
                  </a:lnTo>
                  <a:lnTo>
                    <a:pt x="120" y="349"/>
                  </a:lnTo>
                  <a:lnTo>
                    <a:pt x="114" y="347"/>
                  </a:lnTo>
                  <a:lnTo>
                    <a:pt x="109" y="344"/>
                  </a:lnTo>
                  <a:lnTo>
                    <a:pt x="105" y="340"/>
                  </a:lnTo>
                  <a:lnTo>
                    <a:pt x="101" y="336"/>
                  </a:lnTo>
                  <a:lnTo>
                    <a:pt x="98" y="331"/>
                  </a:lnTo>
                  <a:lnTo>
                    <a:pt x="95" y="326"/>
                  </a:lnTo>
                  <a:lnTo>
                    <a:pt x="93" y="321"/>
                  </a:lnTo>
                  <a:lnTo>
                    <a:pt x="92" y="315"/>
                  </a:lnTo>
                  <a:lnTo>
                    <a:pt x="91" y="308"/>
                  </a:lnTo>
                  <a:lnTo>
                    <a:pt x="90" y="300"/>
                  </a:lnTo>
                  <a:lnTo>
                    <a:pt x="90" y="300"/>
                  </a:lnTo>
                  <a:lnTo>
                    <a:pt x="91" y="288"/>
                  </a:lnTo>
                  <a:lnTo>
                    <a:pt x="94" y="277"/>
                  </a:lnTo>
                  <a:lnTo>
                    <a:pt x="96" y="272"/>
                  </a:lnTo>
                  <a:lnTo>
                    <a:pt x="99" y="266"/>
                  </a:lnTo>
                  <a:lnTo>
                    <a:pt x="103" y="262"/>
                  </a:lnTo>
                  <a:lnTo>
                    <a:pt x="106" y="258"/>
                  </a:lnTo>
                  <a:lnTo>
                    <a:pt x="111" y="255"/>
                  </a:lnTo>
                  <a:lnTo>
                    <a:pt x="116" y="252"/>
                  </a:lnTo>
                  <a:lnTo>
                    <a:pt x="123" y="249"/>
                  </a:lnTo>
                  <a:lnTo>
                    <a:pt x="129" y="247"/>
                  </a:lnTo>
                  <a:lnTo>
                    <a:pt x="145" y="244"/>
                  </a:lnTo>
                  <a:lnTo>
                    <a:pt x="162" y="242"/>
                  </a:lnTo>
                  <a:lnTo>
                    <a:pt x="261" y="239"/>
                  </a:lnTo>
                  <a:lnTo>
                    <a:pt x="261" y="332"/>
                  </a:lnTo>
                  <a:close/>
                  <a:moveTo>
                    <a:pt x="205" y="0"/>
                  </a:moveTo>
                  <a:lnTo>
                    <a:pt x="205" y="0"/>
                  </a:lnTo>
                  <a:lnTo>
                    <a:pt x="176" y="1"/>
                  </a:lnTo>
                  <a:lnTo>
                    <a:pt x="147" y="4"/>
                  </a:lnTo>
                  <a:lnTo>
                    <a:pt x="121" y="7"/>
                  </a:lnTo>
                  <a:lnTo>
                    <a:pt x="97" y="12"/>
                  </a:lnTo>
                  <a:lnTo>
                    <a:pt x="77" y="17"/>
                  </a:lnTo>
                  <a:lnTo>
                    <a:pt x="58" y="23"/>
                  </a:lnTo>
                  <a:lnTo>
                    <a:pt x="44" y="28"/>
                  </a:lnTo>
                  <a:lnTo>
                    <a:pt x="33" y="33"/>
                  </a:lnTo>
                  <a:lnTo>
                    <a:pt x="52" y="102"/>
                  </a:lnTo>
                  <a:lnTo>
                    <a:pt x="52" y="102"/>
                  </a:lnTo>
                  <a:lnTo>
                    <a:pt x="63" y="98"/>
                  </a:lnTo>
                  <a:lnTo>
                    <a:pt x="92" y="91"/>
                  </a:lnTo>
                  <a:lnTo>
                    <a:pt x="111" y="86"/>
                  </a:lnTo>
                  <a:lnTo>
                    <a:pt x="133" y="82"/>
                  </a:lnTo>
                  <a:lnTo>
                    <a:pt x="155" y="80"/>
                  </a:lnTo>
                  <a:lnTo>
                    <a:pt x="179" y="79"/>
                  </a:lnTo>
                  <a:lnTo>
                    <a:pt x="179" y="79"/>
                  </a:lnTo>
                  <a:lnTo>
                    <a:pt x="197" y="80"/>
                  </a:lnTo>
                  <a:lnTo>
                    <a:pt x="214" y="82"/>
                  </a:lnTo>
                  <a:lnTo>
                    <a:pt x="221" y="84"/>
                  </a:lnTo>
                  <a:lnTo>
                    <a:pt x="228" y="86"/>
                  </a:lnTo>
                  <a:lnTo>
                    <a:pt x="234" y="90"/>
                  </a:lnTo>
                  <a:lnTo>
                    <a:pt x="239" y="94"/>
                  </a:lnTo>
                  <a:lnTo>
                    <a:pt x="244" y="98"/>
                  </a:lnTo>
                  <a:lnTo>
                    <a:pt x="248" y="102"/>
                  </a:lnTo>
                  <a:lnTo>
                    <a:pt x="251" y="108"/>
                  </a:lnTo>
                  <a:lnTo>
                    <a:pt x="254" y="114"/>
                  </a:lnTo>
                  <a:lnTo>
                    <a:pt x="256" y="120"/>
                  </a:lnTo>
                  <a:lnTo>
                    <a:pt x="258" y="129"/>
                  </a:lnTo>
                  <a:lnTo>
                    <a:pt x="260" y="137"/>
                  </a:lnTo>
                  <a:lnTo>
                    <a:pt x="260" y="146"/>
                  </a:lnTo>
                  <a:lnTo>
                    <a:pt x="260" y="176"/>
                  </a:lnTo>
                  <a:lnTo>
                    <a:pt x="179" y="176"/>
                  </a:lnTo>
                  <a:lnTo>
                    <a:pt x="179" y="176"/>
                  </a:lnTo>
                  <a:lnTo>
                    <a:pt x="154" y="177"/>
                  </a:lnTo>
                  <a:lnTo>
                    <a:pt x="132" y="179"/>
                  </a:lnTo>
                  <a:lnTo>
                    <a:pt x="111" y="182"/>
                  </a:lnTo>
                  <a:lnTo>
                    <a:pt x="93" y="187"/>
                  </a:lnTo>
                  <a:lnTo>
                    <a:pt x="77" y="192"/>
                  </a:lnTo>
                  <a:lnTo>
                    <a:pt x="61" y="200"/>
                  </a:lnTo>
                  <a:lnTo>
                    <a:pt x="49" y="207"/>
                  </a:lnTo>
                  <a:lnTo>
                    <a:pt x="38" y="216"/>
                  </a:lnTo>
                  <a:lnTo>
                    <a:pt x="29" y="225"/>
                  </a:lnTo>
                  <a:lnTo>
                    <a:pt x="20" y="236"/>
                  </a:lnTo>
                  <a:lnTo>
                    <a:pt x="14" y="246"/>
                  </a:lnTo>
                  <a:lnTo>
                    <a:pt x="9" y="257"/>
                  </a:lnTo>
                  <a:lnTo>
                    <a:pt x="5" y="270"/>
                  </a:lnTo>
                  <a:lnTo>
                    <a:pt x="2" y="282"/>
                  </a:lnTo>
                  <a:lnTo>
                    <a:pt x="1" y="294"/>
                  </a:lnTo>
                  <a:lnTo>
                    <a:pt x="0" y="307"/>
                  </a:lnTo>
                  <a:lnTo>
                    <a:pt x="0" y="307"/>
                  </a:lnTo>
                  <a:lnTo>
                    <a:pt x="1" y="323"/>
                  </a:lnTo>
                  <a:lnTo>
                    <a:pt x="3" y="338"/>
                  </a:lnTo>
                  <a:lnTo>
                    <a:pt x="7" y="352"/>
                  </a:lnTo>
                  <a:lnTo>
                    <a:pt x="12" y="364"/>
                  </a:lnTo>
                  <a:lnTo>
                    <a:pt x="19" y="376"/>
                  </a:lnTo>
                  <a:lnTo>
                    <a:pt x="27" y="386"/>
                  </a:lnTo>
                  <a:lnTo>
                    <a:pt x="35" y="394"/>
                  </a:lnTo>
                  <a:lnTo>
                    <a:pt x="45" y="401"/>
                  </a:lnTo>
                  <a:lnTo>
                    <a:pt x="54" y="408"/>
                  </a:lnTo>
                  <a:lnTo>
                    <a:pt x="65" y="414"/>
                  </a:lnTo>
                  <a:lnTo>
                    <a:pt x="77" y="418"/>
                  </a:lnTo>
                  <a:lnTo>
                    <a:pt x="89" y="422"/>
                  </a:lnTo>
                  <a:lnTo>
                    <a:pt x="101" y="424"/>
                  </a:lnTo>
                  <a:lnTo>
                    <a:pt x="113" y="426"/>
                  </a:lnTo>
                  <a:lnTo>
                    <a:pt x="126" y="427"/>
                  </a:lnTo>
                  <a:lnTo>
                    <a:pt x="138" y="428"/>
                  </a:lnTo>
                  <a:lnTo>
                    <a:pt x="138" y="428"/>
                  </a:lnTo>
                  <a:lnTo>
                    <a:pt x="151" y="427"/>
                  </a:lnTo>
                  <a:lnTo>
                    <a:pt x="164" y="426"/>
                  </a:lnTo>
                  <a:lnTo>
                    <a:pt x="189" y="423"/>
                  </a:lnTo>
                  <a:lnTo>
                    <a:pt x="209" y="418"/>
                  </a:lnTo>
                  <a:lnTo>
                    <a:pt x="227" y="412"/>
                  </a:lnTo>
                  <a:lnTo>
                    <a:pt x="241" y="406"/>
                  </a:lnTo>
                  <a:lnTo>
                    <a:pt x="252" y="401"/>
                  </a:lnTo>
                  <a:lnTo>
                    <a:pt x="260" y="397"/>
                  </a:lnTo>
                  <a:lnTo>
                    <a:pt x="264" y="396"/>
                  </a:lnTo>
                  <a:lnTo>
                    <a:pt x="264" y="396"/>
                  </a:lnTo>
                  <a:lnTo>
                    <a:pt x="266" y="397"/>
                  </a:lnTo>
                  <a:lnTo>
                    <a:pt x="270" y="398"/>
                  </a:lnTo>
                  <a:lnTo>
                    <a:pt x="276" y="401"/>
                  </a:lnTo>
                  <a:lnTo>
                    <a:pt x="284" y="404"/>
                  </a:lnTo>
                  <a:lnTo>
                    <a:pt x="295" y="407"/>
                  </a:lnTo>
                  <a:lnTo>
                    <a:pt x="311" y="411"/>
                  </a:lnTo>
                  <a:lnTo>
                    <a:pt x="329" y="412"/>
                  </a:lnTo>
                  <a:lnTo>
                    <a:pt x="352" y="413"/>
                  </a:lnTo>
                  <a:lnTo>
                    <a:pt x="352" y="122"/>
                  </a:lnTo>
                  <a:lnTo>
                    <a:pt x="352" y="122"/>
                  </a:lnTo>
                  <a:lnTo>
                    <a:pt x="352" y="106"/>
                  </a:lnTo>
                  <a:lnTo>
                    <a:pt x="350" y="92"/>
                  </a:lnTo>
                  <a:lnTo>
                    <a:pt x="347" y="78"/>
                  </a:lnTo>
                  <a:lnTo>
                    <a:pt x="343" y="66"/>
                  </a:lnTo>
                  <a:lnTo>
                    <a:pt x="337" y="56"/>
                  </a:lnTo>
                  <a:lnTo>
                    <a:pt x="331" y="45"/>
                  </a:lnTo>
                  <a:lnTo>
                    <a:pt x="323" y="36"/>
                  </a:lnTo>
                  <a:lnTo>
                    <a:pt x="314" y="29"/>
                  </a:lnTo>
                  <a:lnTo>
                    <a:pt x="304" y="22"/>
                  </a:lnTo>
                  <a:lnTo>
                    <a:pt x="293" y="15"/>
                  </a:lnTo>
                  <a:lnTo>
                    <a:pt x="281" y="11"/>
                  </a:lnTo>
                  <a:lnTo>
                    <a:pt x="268" y="7"/>
                  </a:lnTo>
                  <a:lnTo>
                    <a:pt x="253" y="4"/>
                  </a:lnTo>
                  <a:lnTo>
                    <a:pt x="238" y="2"/>
                  </a:lnTo>
                  <a:lnTo>
                    <a:pt x="223" y="1"/>
                  </a:lnTo>
                  <a:lnTo>
                    <a:pt x="205" y="0"/>
                  </a:lnTo>
                  <a:close/>
                  <a:moveTo>
                    <a:pt x="1319" y="332"/>
                  </a:moveTo>
                  <a:lnTo>
                    <a:pt x="1319" y="332"/>
                  </a:lnTo>
                  <a:lnTo>
                    <a:pt x="1300" y="338"/>
                  </a:lnTo>
                  <a:lnTo>
                    <a:pt x="1273" y="347"/>
                  </a:lnTo>
                  <a:lnTo>
                    <a:pt x="1259" y="350"/>
                  </a:lnTo>
                  <a:lnTo>
                    <a:pt x="1243" y="353"/>
                  </a:lnTo>
                  <a:lnTo>
                    <a:pt x="1229" y="355"/>
                  </a:lnTo>
                  <a:lnTo>
                    <a:pt x="1216" y="355"/>
                  </a:lnTo>
                  <a:lnTo>
                    <a:pt x="1216" y="355"/>
                  </a:lnTo>
                  <a:lnTo>
                    <a:pt x="1202" y="355"/>
                  </a:lnTo>
                  <a:lnTo>
                    <a:pt x="1189" y="353"/>
                  </a:lnTo>
                  <a:lnTo>
                    <a:pt x="1177" y="349"/>
                  </a:lnTo>
                  <a:lnTo>
                    <a:pt x="1172" y="347"/>
                  </a:lnTo>
                  <a:lnTo>
                    <a:pt x="1168" y="344"/>
                  </a:lnTo>
                  <a:lnTo>
                    <a:pt x="1164" y="340"/>
                  </a:lnTo>
                  <a:lnTo>
                    <a:pt x="1160" y="336"/>
                  </a:lnTo>
                  <a:lnTo>
                    <a:pt x="1157" y="331"/>
                  </a:lnTo>
                  <a:lnTo>
                    <a:pt x="1154" y="326"/>
                  </a:lnTo>
                  <a:lnTo>
                    <a:pt x="1151" y="321"/>
                  </a:lnTo>
                  <a:lnTo>
                    <a:pt x="1149" y="315"/>
                  </a:lnTo>
                  <a:lnTo>
                    <a:pt x="1148" y="308"/>
                  </a:lnTo>
                  <a:lnTo>
                    <a:pt x="1148" y="300"/>
                  </a:lnTo>
                  <a:lnTo>
                    <a:pt x="1148" y="300"/>
                  </a:lnTo>
                  <a:lnTo>
                    <a:pt x="1149" y="288"/>
                  </a:lnTo>
                  <a:lnTo>
                    <a:pt x="1152" y="277"/>
                  </a:lnTo>
                  <a:lnTo>
                    <a:pt x="1155" y="272"/>
                  </a:lnTo>
                  <a:lnTo>
                    <a:pt x="1158" y="266"/>
                  </a:lnTo>
                  <a:lnTo>
                    <a:pt x="1161" y="262"/>
                  </a:lnTo>
                  <a:lnTo>
                    <a:pt x="1165" y="258"/>
                  </a:lnTo>
                  <a:lnTo>
                    <a:pt x="1170" y="255"/>
                  </a:lnTo>
                  <a:lnTo>
                    <a:pt x="1175" y="252"/>
                  </a:lnTo>
                  <a:lnTo>
                    <a:pt x="1181" y="249"/>
                  </a:lnTo>
                  <a:lnTo>
                    <a:pt x="1187" y="247"/>
                  </a:lnTo>
                  <a:lnTo>
                    <a:pt x="1203" y="244"/>
                  </a:lnTo>
                  <a:lnTo>
                    <a:pt x="1221" y="242"/>
                  </a:lnTo>
                  <a:lnTo>
                    <a:pt x="1319" y="239"/>
                  </a:lnTo>
                  <a:lnTo>
                    <a:pt x="1319" y="332"/>
                  </a:lnTo>
                  <a:close/>
                  <a:moveTo>
                    <a:pt x="1264" y="0"/>
                  </a:moveTo>
                  <a:lnTo>
                    <a:pt x="1264" y="0"/>
                  </a:lnTo>
                  <a:lnTo>
                    <a:pt x="1233" y="1"/>
                  </a:lnTo>
                  <a:lnTo>
                    <a:pt x="1206" y="4"/>
                  </a:lnTo>
                  <a:lnTo>
                    <a:pt x="1179" y="7"/>
                  </a:lnTo>
                  <a:lnTo>
                    <a:pt x="1156" y="12"/>
                  </a:lnTo>
                  <a:lnTo>
                    <a:pt x="1135" y="17"/>
                  </a:lnTo>
                  <a:lnTo>
                    <a:pt x="1117" y="23"/>
                  </a:lnTo>
                  <a:lnTo>
                    <a:pt x="1102" y="28"/>
                  </a:lnTo>
                  <a:lnTo>
                    <a:pt x="1091" y="33"/>
                  </a:lnTo>
                  <a:lnTo>
                    <a:pt x="1111" y="102"/>
                  </a:lnTo>
                  <a:lnTo>
                    <a:pt x="1111" y="102"/>
                  </a:lnTo>
                  <a:lnTo>
                    <a:pt x="1122" y="98"/>
                  </a:lnTo>
                  <a:lnTo>
                    <a:pt x="1150" y="91"/>
                  </a:lnTo>
                  <a:lnTo>
                    <a:pt x="1169" y="86"/>
                  </a:lnTo>
                  <a:lnTo>
                    <a:pt x="1190" y="82"/>
                  </a:lnTo>
                  <a:lnTo>
                    <a:pt x="1213" y="80"/>
                  </a:lnTo>
                  <a:lnTo>
                    <a:pt x="1236" y="79"/>
                  </a:lnTo>
                  <a:lnTo>
                    <a:pt x="1236" y="79"/>
                  </a:lnTo>
                  <a:lnTo>
                    <a:pt x="1256" y="80"/>
                  </a:lnTo>
                  <a:lnTo>
                    <a:pt x="1272" y="82"/>
                  </a:lnTo>
                  <a:lnTo>
                    <a:pt x="1279" y="84"/>
                  </a:lnTo>
                  <a:lnTo>
                    <a:pt x="1285" y="86"/>
                  </a:lnTo>
                  <a:lnTo>
                    <a:pt x="1291" y="90"/>
                  </a:lnTo>
                  <a:lnTo>
                    <a:pt x="1298" y="94"/>
                  </a:lnTo>
                  <a:lnTo>
                    <a:pt x="1302" y="98"/>
                  </a:lnTo>
                  <a:lnTo>
                    <a:pt x="1306" y="102"/>
                  </a:lnTo>
                  <a:lnTo>
                    <a:pt x="1310" y="108"/>
                  </a:lnTo>
                  <a:lnTo>
                    <a:pt x="1313" y="114"/>
                  </a:lnTo>
                  <a:lnTo>
                    <a:pt x="1315" y="120"/>
                  </a:lnTo>
                  <a:lnTo>
                    <a:pt x="1316" y="129"/>
                  </a:lnTo>
                  <a:lnTo>
                    <a:pt x="1317" y="137"/>
                  </a:lnTo>
                  <a:lnTo>
                    <a:pt x="1318" y="146"/>
                  </a:lnTo>
                  <a:lnTo>
                    <a:pt x="1318" y="176"/>
                  </a:lnTo>
                  <a:lnTo>
                    <a:pt x="1236" y="176"/>
                  </a:lnTo>
                  <a:lnTo>
                    <a:pt x="1236" y="176"/>
                  </a:lnTo>
                  <a:lnTo>
                    <a:pt x="1212" y="177"/>
                  </a:lnTo>
                  <a:lnTo>
                    <a:pt x="1189" y="179"/>
                  </a:lnTo>
                  <a:lnTo>
                    <a:pt x="1169" y="182"/>
                  </a:lnTo>
                  <a:lnTo>
                    <a:pt x="1150" y="187"/>
                  </a:lnTo>
                  <a:lnTo>
                    <a:pt x="1134" y="192"/>
                  </a:lnTo>
                  <a:lnTo>
                    <a:pt x="1120" y="200"/>
                  </a:lnTo>
                  <a:lnTo>
                    <a:pt x="1108" y="207"/>
                  </a:lnTo>
                  <a:lnTo>
                    <a:pt x="1096" y="216"/>
                  </a:lnTo>
                  <a:lnTo>
                    <a:pt x="1086" y="225"/>
                  </a:lnTo>
                  <a:lnTo>
                    <a:pt x="1079" y="236"/>
                  </a:lnTo>
                  <a:lnTo>
                    <a:pt x="1072" y="246"/>
                  </a:lnTo>
                  <a:lnTo>
                    <a:pt x="1067" y="257"/>
                  </a:lnTo>
                  <a:lnTo>
                    <a:pt x="1064" y="270"/>
                  </a:lnTo>
                  <a:lnTo>
                    <a:pt x="1061" y="282"/>
                  </a:lnTo>
                  <a:lnTo>
                    <a:pt x="1058" y="294"/>
                  </a:lnTo>
                  <a:lnTo>
                    <a:pt x="1058" y="307"/>
                  </a:lnTo>
                  <a:lnTo>
                    <a:pt x="1058" y="307"/>
                  </a:lnTo>
                  <a:lnTo>
                    <a:pt x="1060" y="323"/>
                  </a:lnTo>
                  <a:lnTo>
                    <a:pt x="1062" y="338"/>
                  </a:lnTo>
                  <a:lnTo>
                    <a:pt x="1066" y="352"/>
                  </a:lnTo>
                  <a:lnTo>
                    <a:pt x="1071" y="364"/>
                  </a:lnTo>
                  <a:lnTo>
                    <a:pt x="1077" y="376"/>
                  </a:lnTo>
                  <a:lnTo>
                    <a:pt x="1085" y="386"/>
                  </a:lnTo>
                  <a:lnTo>
                    <a:pt x="1093" y="394"/>
                  </a:lnTo>
                  <a:lnTo>
                    <a:pt x="1102" y="401"/>
                  </a:lnTo>
                  <a:lnTo>
                    <a:pt x="1113" y="408"/>
                  </a:lnTo>
                  <a:lnTo>
                    <a:pt x="1124" y="414"/>
                  </a:lnTo>
                  <a:lnTo>
                    <a:pt x="1135" y="418"/>
                  </a:lnTo>
                  <a:lnTo>
                    <a:pt x="1146" y="422"/>
                  </a:lnTo>
                  <a:lnTo>
                    <a:pt x="1159" y="424"/>
                  </a:lnTo>
                  <a:lnTo>
                    <a:pt x="1171" y="426"/>
                  </a:lnTo>
                  <a:lnTo>
                    <a:pt x="1183" y="427"/>
                  </a:lnTo>
                  <a:lnTo>
                    <a:pt x="1195" y="428"/>
                  </a:lnTo>
                  <a:lnTo>
                    <a:pt x="1195" y="428"/>
                  </a:lnTo>
                  <a:lnTo>
                    <a:pt x="1210" y="427"/>
                  </a:lnTo>
                  <a:lnTo>
                    <a:pt x="1223" y="426"/>
                  </a:lnTo>
                  <a:lnTo>
                    <a:pt x="1246" y="423"/>
                  </a:lnTo>
                  <a:lnTo>
                    <a:pt x="1268" y="418"/>
                  </a:lnTo>
                  <a:lnTo>
                    <a:pt x="1285" y="412"/>
                  </a:lnTo>
                  <a:lnTo>
                    <a:pt x="1300" y="406"/>
                  </a:lnTo>
                  <a:lnTo>
                    <a:pt x="1311" y="401"/>
                  </a:lnTo>
                  <a:lnTo>
                    <a:pt x="1318" y="397"/>
                  </a:lnTo>
                  <a:lnTo>
                    <a:pt x="1322" y="396"/>
                  </a:lnTo>
                  <a:lnTo>
                    <a:pt x="1322" y="396"/>
                  </a:lnTo>
                  <a:lnTo>
                    <a:pt x="1324" y="397"/>
                  </a:lnTo>
                  <a:lnTo>
                    <a:pt x="1327" y="398"/>
                  </a:lnTo>
                  <a:lnTo>
                    <a:pt x="1333" y="401"/>
                  </a:lnTo>
                  <a:lnTo>
                    <a:pt x="1341" y="404"/>
                  </a:lnTo>
                  <a:lnTo>
                    <a:pt x="1354" y="407"/>
                  </a:lnTo>
                  <a:lnTo>
                    <a:pt x="1368" y="411"/>
                  </a:lnTo>
                  <a:lnTo>
                    <a:pt x="1387" y="412"/>
                  </a:lnTo>
                  <a:lnTo>
                    <a:pt x="1411" y="413"/>
                  </a:lnTo>
                  <a:lnTo>
                    <a:pt x="1411" y="122"/>
                  </a:lnTo>
                  <a:lnTo>
                    <a:pt x="1411" y="122"/>
                  </a:lnTo>
                  <a:lnTo>
                    <a:pt x="1411" y="106"/>
                  </a:lnTo>
                  <a:lnTo>
                    <a:pt x="1409" y="92"/>
                  </a:lnTo>
                  <a:lnTo>
                    <a:pt x="1406" y="78"/>
                  </a:lnTo>
                  <a:lnTo>
                    <a:pt x="1401" y="66"/>
                  </a:lnTo>
                  <a:lnTo>
                    <a:pt x="1396" y="56"/>
                  </a:lnTo>
                  <a:lnTo>
                    <a:pt x="1388" y="45"/>
                  </a:lnTo>
                  <a:lnTo>
                    <a:pt x="1381" y="36"/>
                  </a:lnTo>
                  <a:lnTo>
                    <a:pt x="1372" y="29"/>
                  </a:lnTo>
                  <a:lnTo>
                    <a:pt x="1362" y="22"/>
                  </a:lnTo>
                  <a:lnTo>
                    <a:pt x="1351" y="15"/>
                  </a:lnTo>
                  <a:lnTo>
                    <a:pt x="1339" y="11"/>
                  </a:lnTo>
                  <a:lnTo>
                    <a:pt x="1326" y="7"/>
                  </a:lnTo>
                  <a:lnTo>
                    <a:pt x="1312" y="4"/>
                  </a:lnTo>
                  <a:lnTo>
                    <a:pt x="1297" y="2"/>
                  </a:lnTo>
                  <a:lnTo>
                    <a:pt x="1280" y="1"/>
                  </a:lnTo>
                  <a:lnTo>
                    <a:pt x="1264" y="0"/>
                  </a:lnTo>
                  <a:close/>
                  <a:moveTo>
                    <a:pt x="2735" y="317"/>
                  </a:moveTo>
                  <a:lnTo>
                    <a:pt x="2735" y="317"/>
                  </a:lnTo>
                  <a:lnTo>
                    <a:pt x="2714" y="326"/>
                  </a:lnTo>
                  <a:lnTo>
                    <a:pt x="2700" y="331"/>
                  </a:lnTo>
                  <a:lnTo>
                    <a:pt x="2686" y="335"/>
                  </a:lnTo>
                  <a:lnTo>
                    <a:pt x="2671" y="340"/>
                  </a:lnTo>
                  <a:lnTo>
                    <a:pt x="2654" y="343"/>
                  </a:lnTo>
                  <a:lnTo>
                    <a:pt x="2638" y="345"/>
                  </a:lnTo>
                  <a:lnTo>
                    <a:pt x="2621" y="346"/>
                  </a:lnTo>
                  <a:lnTo>
                    <a:pt x="2621" y="346"/>
                  </a:lnTo>
                  <a:lnTo>
                    <a:pt x="2609" y="346"/>
                  </a:lnTo>
                  <a:lnTo>
                    <a:pt x="2599" y="345"/>
                  </a:lnTo>
                  <a:lnTo>
                    <a:pt x="2590" y="343"/>
                  </a:lnTo>
                  <a:lnTo>
                    <a:pt x="2583" y="341"/>
                  </a:lnTo>
                  <a:lnTo>
                    <a:pt x="2576" y="337"/>
                  </a:lnTo>
                  <a:lnTo>
                    <a:pt x="2570" y="333"/>
                  </a:lnTo>
                  <a:lnTo>
                    <a:pt x="2564" y="328"/>
                  </a:lnTo>
                  <a:lnTo>
                    <a:pt x="2560" y="323"/>
                  </a:lnTo>
                  <a:lnTo>
                    <a:pt x="2556" y="317"/>
                  </a:lnTo>
                  <a:lnTo>
                    <a:pt x="2553" y="311"/>
                  </a:lnTo>
                  <a:lnTo>
                    <a:pt x="2551" y="302"/>
                  </a:lnTo>
                  <a:lnTo>
                    <a:pt x="2549" y="294"/>
                  </a:lnTo>
                  <a:lnTo>
                    <a:pt x="2547" y="275"/>
                  </a:lnTo>
                  <a:lnTo>
                    <a:pt x="2547" y="252"/>
                  </a:lnTo>
                  <a:lnTo>
                    <a:pt x="2547" y="4"/>
                  </a:lnTo>
                  <a:lnTo>
                    <a:pt x="2533" y="4"/>
                  </a:lnTo>
                  <a:lnTo>
                    <a:pt x="2533" y="4"/>
                  </a:lnTo>
                  <a:lnTo>
                    <a:pt x="2513" y="4"/>
                  </a:lnTo>
                  <a:lnTo>
                    <a:pt x="2490" y="6"/>
                  </a:lnTo>
                  <a:lnTo>
                    <a:pt x="2467" y="8"/>
                  </a:lnTo>
                  <a:lnTo>
                    <a:pt x="2454" y="10"/>
                  </a:lnTo>
                  <a:lnTo>
                    <a:pt x="2454" y="263"/>
                  </a:lnTo>
                  <a:lnTo>
                    <a:pt x="2454" y="263"/>
                  </a:lnTo>
                  <a:lnTo>
                    <a:pt x="2454" y="284"/>
                  </a:lnTo>
                  <a:lnTo>
                    <a:pt x="2455" y="302"/>
                  </a:lnTo>
                  <a:lnTo>
                    <a:pt x="2457" y="320"/>
                  </a:lnTo>
                  <a:lnTo>
                    <a:pt x="2459" y="336"/>
                  </a:lnTo>
                  <a:lnTo>
                    <a:pt x="2463" y="351"/>
                  </a:lnTo>
                  <a:lnTo>
                    <a:pt x="2468" y="364"/>
                  </a:lnTo>
                  <a:lnTo>
                    <a:pt x="2475" y="377"/>
                  </a:lnTo>
                  <a:lnTo>
                    <a:pt x="2482" y="387"/>
                  </a:lnTo>
                  <a:lnTo>
                    <a:pt x="2490" y="397"/>
                  </a:lnTo>
                  <a:lnTo>
                    <a:pt x="2500" y="405"/>
                  </a:lnTo>
                  <a:lnTo>
                    <a:pt x="2512" y="412"/>
                  </a:lnTo>
                  <a:lnTo>
                    <a:pt x="2525" y="418"/>
                  </a:lnTo>
                  <a:lnTo>
                    <a:pt x="2540" y="422"/>
                  </a:lnTo>
                  <a:lnTo>
                    <a:pt x="2556" y="425"/>
                  </a:lnTo>
                  <a:lnTo>
                    <a:pt x="2575" y="427"/>
                  </a:lnTo>
                  <a:lnTo>
                    <a:pt x="2595" y="428"/>
                  </a:lnTo>
                  <a:lnTo>
                    <a:pt x="2595" y="428"/>
                  </a:lnTo>
                  <a:lnTo>
                    <a:pt x="2611" y="427"/>
                  </a:lnTo>
                  <a:lnTo>
                    <a:pt x="2626" y="426"/>
                  </a:lnTo>
                  <a:lnTo>
                    <a:pt x="2640" y="425"/>
                  </a:lnTo>
                  <a:lnTo>
                    <a:pt x="2653" y="422"/>
                  </a:lnTo>
                  <a:lnTo>
                    <a:pt x="2677" y="417"/>
                  </a:lnTo>
                  <a:lnTo>
                    <a:pt x="2697" y="411"/>
                  </a:lnTo>
                  <a:lnTo>
                    <a:pt x="2714" y="404"/>
                  </a:lnTo>
                  <a:lnTo>
                    <a:pt x="2725" y="399"/>
                  </a:lnTo>
                  <a:lnTo>
                    <a:pt x="2737" y="394"/>
                  </a:lnTo>
                  <a:lnTo>
                    <a:pt x="2737" y="394"/>
                  </a:lnTo>
                  <a:lnTo>
                    <a:pt x="2743" y="397"/>
                  </a:lnTo>
                  <a:lnTo>
                    <a:pt x="2750" y="400"/>
                  </a:lnTo>
                  <a:lnTo>
                    <a:pt x="2761" y="403"/>
                  </a:lnTo>
                  <a:lnTo>
                    <a:pt x="2773" y="406"/>
                  </a:lnTo>
                  <a:lnTo>
                    <a:pt x="2788" y="409"/>
                  </a:lnTo>
                  <a:lnTo>
                    <a:pt x="2807" y="412"/>
                  </a:lnTo>
                  <a:lnTo>
                    <a:pt x="2828" y="413"/>
                  </a:lnTo>
                  <a:lnTo>
                    <a:pt x="2828" y="10"/>
                  </a:lnTo>
                  <a:lnTo>
                    <a:pt x="2828" y="10"/>
                  </a:lnTo>
                  <a:lnTo>
                    <a:pt x="2796" y="6"/>
                  </a:lnTo>
                  <a:lnTo>
                    <a:pt x="2774" y="5"/>
                  </a:lnTo>
                  <a:lnTo>
                    <a:pt x="2753" y="4"/>
                  </a:lnTo>
                  <a:lnTo>
                    <a:pt x="2735" y="4"/>
                  </a:lnTo>
                  <a:lnTo>
                    <a:pt x="2735" y="317"/>
                  </a:lnTo>
                  <a:close/>
                  <a:moveTo>
                    <a:pt x="2937" y="413"/>
                  </a:moveTo>
                  <a:lnTo>
                    <a:pt x="2937" y="413"/>
                  </a:lnTo>
                  <a:lnTo>
                    <a:pt x="2948" y="415"/>
                  </a:lnTo>
                  <a:lnTo>
                    <a:pt x="2976" y="420"/>
                  </a:lnTo>
                  <a:lnTo>
                    <a:pt x="2997" y="423"/>
                  </a:lnTo>
                  <a:lnTo>
                    <a:pt x="3020" y="425"/>
                  </a:lnTo>
                  <a:lnTo>
                    <a:pt x="3047" y="427"/>
                  </a:lnTo>
                  <a:lnTo>
                    <a:pt x="3075" y="428"/>
                  </a:lnTo>
                  <a:lnTo>
                    <a:pt x="3075" y="428"/>
                  </a:lnTo>
                  <a:lnTo>
                    <a:pt x="3091" y="427"/>
                  </a:lnTo>
                  <a:lnTo>
                    <a:pt x="3105" y="426"/>
                  </a:lnTo>
                  <a:lnTo>
                    <a:pt x="3120" y="425"/>
                  </a:lnTo>
                  <a:lnTo>
                    <a:pt x="3135" y="422"/>
                  </a:lnTo>
                  <a:lnTo>
                    <a:pt x="3150" y="419"/>
                  </a:lnTo>
                  <a:lnTo>
                    <a:pt x="3164" y="414"/>
                  </a:lnTo>
                  <a:lnTo>
                    <a:pt x="3178" y="408"/>
                  </a:lnTo>
                  <a:lnTo>
                    <a:pt x="3191" y="402"/>
                  </a:lnTo>
                  <a:lnTo>
                    <a:pt x="3202" y="394"/>
                  </a:lnTo>
                  <a:lnTo>
                    <a:pt x="3213" y="385"/>
                  </a:lnTo>
                  <a:lnTo>
                    <a:pt x="3223" y="375"/>
                  </a:lnTo>
                  <a:lnTo>
                    <a:pt x="3232" y="363"/>
                  </a:lnTo>
                  <a:lnTo>
                    <a:pt x="3239" y="350"/>
                  </a:lnTo>
                  <a:lnTo>
                    <a:pt x="3244" y="334"/>
                  </a:lnTo>
                  <a:lnTo>
                    <a:pt x="3247" y="318"/>
                  </a:lnTo>
                  <a:lnTo>
                    <a:pt x="3248" y="300"/>
                  </a:lnTo>
                  <a:lnTo>
                    <a:pt x="3248" y="300"/>
                  </a:lnTo>
                  <a:lnTo>
                    <a:pt x="3247" y="288"/>
                  </a:lnTo>
                  <a:lnTo>
                    <a:pt x="3246" y="277"/>
                  </a:lnTo>
                  <a:lnTo>
                    <a:pt x="3243" y="266"/>
                  </a:lnTo>
                  <a:lnTo>
                    <a:pt x="3239" y="256"/>
                  </a:lnTo>
                  <a:lnTo>
                    <a:pt x="3234" y="248"/>
                  </a:lnTo>
                  <a:lnTo>
                    <a:pt x="3228" y="239"/>
                  </a:lnTo>
                  <a:lnTo>
                    <a:pt x="3220" y="231"/>
                  </a:lnTo>
                  <a:lnTo>
                    <a:pt x="3213" y="224"/>
                  </a:lnTo>
                  <a:lnTo>
                    <a:pt x="3204" y="217"/>
                  </a:lnTo>
                  <a:lnTo>
                    <a:pt x="3194" y="211"/>
                  </a:lnTo>
                  <a:lnTo>
                    <a:pt x="3184" y="204"/>
                  </a:lnTo>
                  <a:lnTo>
                    <a:pt x="3171" y="199"/>
                  </a:lnTo>
                  <a:lnTo>
                    <a:pt x="3146" y="187"/>
                  </a:lnTo>
                  <a:lnTo>
                    <a:pt x="3117" y="176"/>
                  </a:lnTo>
                  <a:lnTo>
                    <a:pt x="3117" y="176"/>
                  </a:lnTo>
                  <a:lnTo>
                    <a:pt x="3086" y="164"/>
                  </a:lnTo>
                  <a:lnTo>
                    <a:pt x="3072" y="157"/>
                  </a:lnTo>
                  <a:lnTo>
                    <a:pt x="3060" y="151"/>
                  </a:lnTo>
                  <a:lnTo>
                    <a:pt x="3050" y="144"/>
                  </a:lnTo>
                  <a:lnTo>
                    <a:pt x="3046" y="140"/>
                  </a:lnTo>
                  <a:lnTo>
                    <a:pt x="3043" y="136"/>
                  </a:lnTo>
                  <a:lnTo>
                    <a:pt x="3040" y="132"/>
                  </a:lnTo>
                  <a:lnTo>
                    <a:pt x="3038" y="127"/>
                  </a:lnTo>
                  <a:lnTo>
                    <a:pt x="3037" y="121"/>
                  </a:lnTo>
                  <a:lnTo>
                    <a:pt x="3037" y="116"/>
                  </a:lnTo>
                  <a:lnTo>
                    <a:pt x="3037" y="116"/>
                  </a:lnTo>
                  <a:lnTo>
                    <a:pt x="3037" y="110"/>
                  </a:lnTo>
                  <a:lnTo>
                    <a:pt x="3039" y="104"/>
                  </a:lnTo>
                  <a:lnTo>
                    <a:pt x="3043" y="97"/>
                  </a:lnTo>
                  <a:lnTo>
                    <a:pt x="3049" y="90"/>
                  </a:lnTo>
                  <a:lnTo>
                    <a:pt x="3053" y="86"/>
                  </a:lnTo>
                  <a:lnTo>
                    <a:pt x="3057" y="83"/>
                  </a:lnTo>
                  <a:lnTo>
                    <a:pt x="3063" y="81"/>
                  </a:lnTo>
                  <a:lnTo>
                    <a:pt x="3069" y="78"/>
                  </a:lnTo>
                  <a:lnTo>
                    <a:pt x="3076" y="76"/>
                  </a:lnTo>
                  <a:lnTo>
                    <a:pt x="3084" y="75"/>
                  </a:lnTo>
                  <a:lnTo>
                    <a:pt x="3093" y="74"/>
                  </a:lnTo>
                  <a:lnTo>
                    <a:pt x="3103" y="74"/>
                  </a:lnTo>
                  <a:lnTo>
                    <a:pt x="3103" y="74"/>
                  </a:lnTo>
                  <a:lnTo>
                    <a:pt x="3122" y="75"/>
                  </a:lnTo>
                  <a:lnTo>
                    <a:pt x="3142" y="77"/>
                  </a:lnTo>
                  <a:lnTo>
                    <a:pt x="3159" y="81"/>
                  </a:lnTo>
                  <a:lnTo>
                    <a:pt x="3175" y="85"/>
                  </a:lnTo>
                  <a:lnTo>
                    <a:pt x="3199" y="94"/>
                  </a:lnTo>
                  <a:lnTo>
                    <a:pt x="3208" y="98"/>
                  </a:lnTo>
                  <a:lnTo>
                    <a:pt x="3232" y="30"/>
                  </a:lnTo>
                  <a:lnTo>
                    <a:pt x="3232" y="30"/>
                  </a:lnTo>
                  <a:lnTo>
                    <a:pt x="3213" y="22"/>
                  </a:lnTo>
                  <a:lnTo>
                    <a:pt x="3200" y="16"/>
                  </a:lnTo>
                  <a:lnTo>
                    <a:pt x="3184" y="12"/>
                  </a:lnTo>
                  <a:lnTo>
                    <a:pt x="3165" y="7"/>
                  </a:lnTo>
                  <a:lnTo>
                    <a:pt x="3144" y="4"/>
                  </a:lnTo>
                  <a:lnTo>
                    <a:pt x="3120" y="1"/>
                  </a:lnTo>
                  <a:lnTo>
                    <a:pt x="3095" y="0"/>
                  </a:lnTo>
                  <a:lnTo>
                    <a:pt x="3095" y="0"/>
                  </a:lnTo>
                  <a:lnTo>
                    <a:pt x="3080" y="1"/>
                  </a:lnTo>
                  <a:lnTo>
                    <a:pt x="3066" y="2"/>
                  </a:lnTo>
                  <a:lnTo>
                    <a:pt x="3052" y="4"/>
                  </a:lnTo>
                  <a:lnTo>
                    <a:pt x="3039" y="8"/>
                  </a:lnTo>
                  <a:lnTo>
                    <a:pt x="3025" y="12"/>
                  </a:lnTo>
                  <a:lnTo>
                    <a:pt x="3013" y="17"/>
                  </a:lnTo>
                  <a:lnTo>
                    <a:pt x="3001" y="24"/>
                  </a:lnTo>
                  <a:lnTo>
                    <a:pt x="2990" y="31"/>
                  </a:lnTo>
                  <a:lnTo>
                    <a:pt x="2979" y="39"/>
                  </a:lnTo>
                  <a:lnTo>
                    <a:pt x="2970" y="47"/>
                  </a:lnTo>
                  <a:lnTo>
                    <a:pt x="2962" y="58"/>
                  </a:lnTo>
                  <a:lnTo>
                    <a:pt x="2956" y="69"/>
                  </a:lnTo>
                  <a:lnTo>
                    <a:pt x="2950" y="80"/>
                  </a:lnTo>
                  <a:lnTo>
                    <a:pt x="2946" y="94"/>
                  </a:lnTo>
                  <a:lnTo>
                    <a:pt x="2944" y="107"/>
                  </a:lnTo>
                  <a:lnTo>
                    <a:pt x="2943" y="122"/>
                  </a:lnTo>
                  <a:lnTo>
                    <a:pt x="2943" y="122"/>
                  </a:lnTo>
                  <a:lnTo>
                    <a:pt x="2944" y="137"/>
                  </a:lnTo>
                  <a:lnTo>
                    <a:pt x="2946" y="150"/>
                  </a:lnTo>
                  <a:lnTo>
                    <a:pt x="2950" y="164"/>
                  </a:lnTo>
                  <a:lnTo>
                    <a:pt x="2956" y="175"/>
                  </a:lnTo>
                  <a:lnTo>
                    <a:pt x="2962" y="185"/>
                  </a:lnTo>
                  <a:lnTo>
                    <a:pt x="2970" y="194"/>
                  </a:lnTo>
                  <a:lnTo>
                    <a:pt x="2979" y="203"/>
                  </a:lnTo>
                  <a:lnTo>
                    <a:pt x="2988" y="210"/>
                  </a:lnTo>
                  <a:lnTo>
                    <a:pt x="2999" y="217"/>
                  </a:lnTo>
                  <a:lnTo>
                    <a:pt x="3010" y="223"/>
                  </a:lnTo>
                  <a:lnTo>
                    <a:pt x="3021" y="229"/>
                  </a:lnTo>
                  <a:lnTo>
                    <a:pt x="3032" y="235"/>
                  </a:lnTo>
                  <a:lnTo>
                    <a:pt x="3056" y="243"/>
                  </a:lnTo>
                  <a:lnTo>
                    <a:pt x="3079" y="251"/>
                  </a:lnTo>
                  <a:lnTo>
                    <a:pt x="3079" y="251"/>
                  </a:lnTo>
                  <a:lnTo>
                    <a:pt x="3108" y="261"/>
                  </a:lnTo>
                  <a:lnTo>
                    <a:pt x="3121" y="266"/>
                  </a:lnTo>
                  <a:lnTo>
                    <a:pt x="3133" y="273"/>
                  </a:lnTo>
                  <a:lnTo>
                    <a:pt x="3142" y="280"/>
                  </a:lnTo>
                  <a:lnTo>
                    <a:pt x="3148" y="287"/>
                  </a:lnTo>
                  <a:lnTo>
                    <a:pt x="3151" y="291"/>
                  </a:lnTo>
                  <a:lnTo>
                    <a:pt x="3153" y="296"/>
                  </a:lnTo>
                  <a:lnTo>
                    <a:pt x="3154" y="300"/>
                  </a:lnTo>
                  <a:lnTo>
                    <a:pt x="3154" y="306"/>
                  </a:lnTo>
                  <a:lnTo>
                    <a:pt x="3154" y="306"/>
                  </a:lnTo>
                  <a:lnTo>
                    <a:pt x="3154" y="315"/>
                  </a:lnTo>
                  <a:lnTo>
                    <a:pt x="3151" y="324"/>
                  </a:lnTo>
                  <a:lnTo>
                    <a:pt x="3149" y="328"/>
                  </a:lnTo>
                  <a:lnTo>
                    <a:pt x="3146" y="332"/>
                  </a:lnTo>
                  <a:lnTo>
                    <a:pt x="3143" y="335"/>
                  </a:lnTo>
                  <a:lnTo>
                    <a:pt x="3139" y="340"/>
                  </a:lnTo>
                  <a:lnTo>
                    <a:pt x="3134" y="343"/>
                  </a:lnTo>
                  <a:lnTo>
                    <a:pt x="3127" y="346"/>
                  </a:lnTo>
                  <a:lnTo>
                    <a:pt x="3121" y="348"/>
                  </a:lnTo>
                  <a:lnTo>
                    <a:pt x="3113" y="350"/>
                  </a:lnTo>
                  <a:lnTo>
                    <a:pt x="3104" y="352"/>
                  </a:lnTo>
                  <a:lnTo>
                    <a:pt x="3095" y="353"/>
                  </a:lnTo>
                  <a:lnTo>
                    <a:pt x="3071" y="354"/>
                  </a:lnTo>
                  <a:lnTo>
                    <a:pt x="3071" y="354"/>
                  </a:lnTo>
                  <a:lnTo>
                    <a:pt x="3050" y="354"/>
                  </a:lnTo>
                  <a:lnTo>
                    <a:pt x="3029" y="352"/>
                  </a:lnTo>
                  <a:lnTo>
                    <a:pt x="2992" y="348"/>
                  </a:lnTo>
                  <a:lnTo>
                    <a:pt x="2965" y="344"/>
                  </a:lnTo>
                  <a:lnTo>
                    <a:pt x="2955" y="342"/>
                  </a:lnTo>
                  <a:lnTo>
                    <a:pt x="2937" y="413"/>
                  </a:lnTo>
                  <a:close/>
                  <a:moveTo>
                    <a:pt x="1639" y="80"/>
                  </a:moveTo>
                  <a:lnTo>
                    <a:pt x="1639" y="80"/>
                  </a:lnTo>
                  <a:lnTo>
                    <a:pt x="1653" y="77"/>
                  </a:lnTo>
                  <a:lnTo>
                    <a:pt x="1670" y="75"/>
                  </a:lnTo>
                  <a:lnTo>
                    <a:pt x="1691" y="73"/>
                  </a:lnTo>
                  <a:lnTo>
                    <a:pt x="1712" y="73"/>
                  </a:lnTo>
                  <a:lnTo>
                    <a:pt x="1712" y="73"/>
                  </a:lnTo>
                  <a:lnTo>
                    <a:pt x="1726" y="73"/>
                  </a:lnTo>
                  <a:lnTo>
                    <a:pt x="1737" y="74"/>
                  </a:lnTo>
                  <a:lnTo>
                    <a:pt x="1749" y="77"/>
                  </a:lnTo>
                  <a:lnTo>
                    <a:pt x="1760" y="80"/>
                  </a:lnTo>
                  <a:lnTo>
                    <a:pt x="1771" y="84"/>
                  </a:lnTo>
                  <a:lnTo>
                    <a:pt x="1780" y="90"/>
                  </a:lnTo>
                  <a:lnTo>
                    <a:pt x="1790" y="97"/>
                  </a:lnTo>
                  <a:lnTo>
                    <a:pt x="1798" y="104"/>
                  </a:lnTo>
                  <a:lnTo>
                    <a:pt x="1805" y="113"/>
                  </a:lnTo>
                  <a:lnTo>
                    <a:pt x="1813" y="122"/>
                  </a:lnTo>
                  <a:lnTo>
                    <a:pt x="1819" y="134"/>
                  </a:lnTo>
                  <a:lnTo>
                    <a:pt x="1824" y="147"/>
                  </a:lnTo>
                  <a:lnTo>
                    <a:pt x="1828" y="161"/>
                  </a:lnTo>
                  <a:lnTo>
                    <a:pt x="1831" y="176"/>
                  </a:lnTo>
                  <a:lnTo>
                    <a:pt x="1832" y="192"/>
                  </a:lnTo>
                  <a:lnTo>
                    <a:pt x="1833" y="211"/>
                  </a:lnTo>
                  <a:lnTo>
                    <a:pt x="1833" y="211"/>
                  </a:lnTo>
                  <a:lnTo>
                    <a:pt x="1833" y="228"/>
                  </a:lnTo>
                  <a:lnTo>
                    <a:pt x="1832" y="245"/>
                  </a:lnTo>
                  <a:lnTo>
                    <a:pt x="1830" y="260"/>
                  </a:lnTo>
                  <a:lnTo>
                    <a:pt x="1827" y="275"/>
                  </a:lnTo>
                  <a:lnTo>
                    <a:pt x="1824" y="288"/>
                  </a:lnTo>
                  <a:lnTo>
                    <a:pt x="1820" y="299"/>
                  </a:lnTo>
                  <a:lnTo>
                    <a:pt x="1814" y="311"/>
                  </a:lnTo>
                  <a:lnTo>
                    <a:pt x="1807" y="320"/>
                  </a:lnTo>
                  <a:lnTo>
                    <a:pt x="1799" y="328"/>
                  </a:lnTo>
                  <a:lnTo>
                    <a:pt x="1790" y="335"/>
                  </a:lnTo>
                  <a:lnTo>
                    <a:pt x="1780" y="342"/>
                  </a:lnTo>
                  <a:lnTo>
                    <a:pt x="1768" y="347"/>
                  </a:lnTo>
                  <a:lnTo>
                    <a:pt x="1754" y="350"/>
                  </a:lnTo>
                  <a:lnTo>
                    <a:pt x="1739" y="353"/>
                  </a:lnTo>
                  <a:lnTo>
                    <a:pt x="1723" y="355"/>
                  </a:lnTo>
                  <a:lnTo>
                    <a:pt x="1704" y="355"/>
                  </a:lnTo>
                  <a:lnTo>
                    <a:pt x="1704" y="355"/>
                  </a:lnTo>
                  <a:lnTo>
                    <a:pt x="1681" y="354"/>
                  </a:lnTo>
                  <a:lnTo>
                    <a:pt x="1659" y="353"/>
                  </a:lnTo>
                  <a:lnTo>
                    <a:pt x="1639" y="351"/>
                  </a:lnTo>
                  <a:lnTo>
                    <a:pt x="1639" y="80"/>
                  </a:lnTo>
                  <a:close/>
                  <a:moveTo>
                    <a:pt x="1717" y="0"/>
                  </a:moveTo>
                  <a:lnTo>
                    <a:pt x="1717" y="0"/>
                  </a:lnTo>
                  <a:lnTo>
                    <a:pt x="1696" y="1"/>
                  </a:lnTo>
                  <a:lnTo>
                    <a:pt x="1675" y="2"/>
                  </a:lnTo>
                  <a:lnTo>
                    <a:pt x="1652" y="4"/>
                  </a:lnTo>
                  <a:lnTo>
                    <a:pt x="1629" y="7"/>
                  </a:lnTo>
                  <a:lnTo>
                    <a:pt x="1606" y="10"/>
                  </a:lnTo>
                  <a:lnTo>
                    <a:pt x="1585" y="14"/>
                  </a:lnTo>
                  <a:lnTo>
                    <a:pt x="1564" y="20"/>
                  </a:lnTo>
                  <a:lnTo>
                    <a:pt x="1546" y="26"/>
                  </a:lnTo>
                  <a:lnTo>
                    <a:pt x="1546" y="415"/>
                  </a:lnTo>
                  <a:lnTo>
                    <a:pt x="1546" y="415"/>
                  </a:lnTo>
                  <a:lnTo>
                    <a:pt x="1561" y="418"/>
                  </a:lnTo>
                  <a:lnTo>
                    <a:pt x="1580" y="420"/>
                  </a:lnTo>
                  <a:lnTo>
                    <a:pt x="1619" y="424"/>
                  </a:lnTo>
                  <a:lnTo>
                    <a:pt x="1662" y="427"/>
                  </a:lnTo>
                  <a:lnTo>
                    <a:pt x="1701" y="428"/>
                  </a:lnTo>
                  <a:lnTo>
                    <a:pt x="1701" y="428"/>
                  </a:lnTo>
                  <a:lnTo>
                    <a:pt x="1732" y="427"/>
                  </a:lnTo>
                  <a:lnTo>
                    <a:pt x="1758" y="425"/>
                  </a:lnTo>
                  <a:lnTo>
                    <a:pt x="1784" y="421"/>
                  </a:lnTo>
                  <a:lnTo>
                    <a:pt x="1807" y="415"/>
                  </a:lnTo>
                  <a:lnTo>
                    <a:pt x="1828" y="408"/>
                  </a:lnTo>
                  <a:lnTo>
                    <a:pt x="1847" y="399"/>
                  </a:lnTo>
                  <a:lnTo>
                    <a:pt x="1855" y="394"/>
                  </a:lnTo>
                  <a:lnTo>
                    <a:pt x="1864" y="389"/>
                  </a:lnTo>
                  <a:lnTo>
                    <a:pt x="1872" y="383"/>
                  </a:lnTo>
                  <a:lnTo>
                    <a:pt x="1879" y="377"/>
                  </a:lnTo>
                  <a:lnTo>
                    <a:pt x="1885" y="369"/>
                  </a:lnTo>
                  <a:lnTo>
                    <a:pt x="1891" y="362"/>
                  </a:lnTo>
                  <a:lnTo>
                    <a:pt x="1897" y="355"/>
                  </a:lnTo>
                  <a:lnTo>
                    <a:pt x="1902" y="347"/>
                  </a:lnTo>
                  <a:lnTo>
                    <a:pt x="1907" y="337"/>
                  </a:lnTo>
                  <a:lnTo>
                    <a:pt x="1912" y="329"/>
                  </a:lnTo>
                  <a:lnTo>
                    <a:pt x="1919" y="309"/>
                  </a:lnTo>
                  <a:lnTo>
                    <a:pt x="1924" y="287"/>
                  </a:lnTo>
                  <a:lnTo>
                    <a:pt x="1928" y="264"/>
                  </a:lnTo>
                  <a:lnTo>
                    <a:pt x="1930" y="239"/>
                  </a:lnTo>
                  <a:lnTo>
                    <a:pt x="1931" y="211"/>
                  </a:lnTo>
                  <a:lnTo>
                    <a:pt x="1931" y="211"/>
                  </a:lnTo>
                  <a:lnTo>
                    <a:pt x="1930" y="187"/>
                  </a:lnTo>
                  <a:lnTo>
                    <a:pt x="1927" y="164"/>
                  </a:lnTo>
                  <a:lnTo>
                    <a:pt x="1923" y="143"/>
                  </a:lnTo>
                  <a:lnTo>
                    <a:pt x="1917" y="122"/>
                  </a:lnTo>
                  <a:lnTo>
                    <a:pt x="1909" y="104"/>
                  </a:lnTo>
                  <a:lnTo>
                    <a:pt x="1898" y="86"/>
                  </a:lnTo>
                  <a:lnTo>
                    <a:pt x="1887" y="71"/>
                  </a:lnTo>
                  <a:lnTo>
                    <a:pt x="1874" y="57"/>
                  </a:lnTo>
                  <a:lnTo>
                    <a:pt x="1860" y="43"/>
                  </a:lnTo>
                  <a:lnTo>
                    <a:pt x="1843" y="32"/>
                  </a:lnTo>
                  <a:lnTo>
                    <a:pt x="1826" y="23"/>
                  </a:lnTo>
                  <a:lnTo>
                    <a:pt x="1806" y="14"/>
                  </a:lnTo>
                  <a:lnTo>
                    <a:pt x="1786" y="8"/>
                  </a:lnTo>
                  <a:lnTo>
                    <a:pt x="1764" y="4"/>
                  </a:lnTo>
                  <a:lnTo>
                    <a:pt x="1741" y="1"/>
                  </a:lnTo>
                  <a:lnTo>
                    <a:pt x="1717" y="0"/>
                  </a:lnTo>
                  <a:close/>
                </a:path>
              </a:pathLst>
            </a:custGeom>
            <a:solidFill>
              <a:srgbClr val="005E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64" name="Freeform 63"/>
            <p:cNvSpPr>
              <a:spLocks/>
            </p:cNvSpPr>
            <p:nvPr userDrawn="1"/>
          </p:nvSpPr>
          <p:spPr bwMode="auto">
            <a:xfrm>
              <a:off x="5160" y="3974"/>
              <a:ext cx="76" cy="107"/>
            </a:xfrm>
            <a:custGeom>
              <a:avLst/>
              <a:gdLst>
                <a:gd name="T0" fmla="*/ 0 w 305"/>
                <a:gd name="T1" fmla="*/ 407 h 428"/>
                <a:gd name="T2" fmla="*/ 0 w 305"/>
                <a:gd name="T3" fmla="*/ 407 h 428"/>
                <a:gd name="T4" fmla="*/ 13 w 305"/>
                <a:gd name="T5" fmla="*/ 411 h 428"/>
                <a:gd name="T6" fmla="*/ 47 w 305"/>
                <a:gd name="T7" fmla="*/ 418 h 428"/>
                <a:gd name="T8" fmla="*/ 71 w 305"/>
                <a:gd name="T9" fmla="*/ 421 h 428"/>
                <a:gd name="T10" fmla="*/ 98 w 305"/>
                <a:gd name="T11" fmla="*/ 425 h 428"/>
                <a:gd name="T12" fmla="*/ 129 w 305"/>
                <a:gd name="T13" fmla="*/ 427 h 428"/>
                <a:gd name="T14" fmla="*/ 163 w 305"/>
                <a:gd name="T15" fmla="*/ 428 h 428"/>
                <a:gd name="T16" fmla="*/ 163 w 305"/>
                <a:gd name="T17" fmla="*/ 428 h 428"/>
                <a:gd name="T18" fmla="*/ 197 w 305"/>
                <a:gd name="T19" fmla="*/ 427 h 428"/>
                <a:gd name="T20" fmla="*/ 226 w 305"/>
                <a:gd name="T21" fmla="*/ 426 h 428"/>
                <a:gd name="T22" fmla="*/ 251 w 305"/>
                <a:gd name="T23" fmla="*/ 424 h 428"/>
                <a:gd name="T24" fmla="*/ 270 w 305"/>
                <a:gd name="T25" fmla="*/ 422 h 428"/>
                <a:gd name="T26" fmla="*/ 297 w 305"/>
                <a:gd name="T27" fmla="*/ 419 h 428"/>
                <a:gd name="T28" fmla="*/ 305 w 305"/>
                <a:gd name="T29" fmla="*/ 417 h 428"/>
                <a:gd name="T30" fmla="*/ 305 w 305"/>
                <a:gd name="T31" fmla="*/ 346 h 428"/>
                <a:gd name="T32" fmla="*/ 305 w 305"/>
                <a:gd name="T33" fmla="*/ 346 h 428"/>
                <a:gd name="T34" fmla="*/ 297 w 305"/>
                <a:gd name="T35" fmla="*/ 347 h 428"/>
                <a:gd name="T36" fmla="*/ 272 w 305"/>
                <a:gd name="T37" fmla="*/ 351 h 428"/>
                <a:gd name="T38" fmla="*/ 235 w 305"/>
                <a:gd name="T39" fmla="*/ 354 h 428"/>
                <a:gd name="T40" fmla="*/ 213 w 305"/>
                <a:gd name="T41" fmla="*/ 355 h 428"/>
                <a:gd name="T42" fmla="*/ 188 w 305"/>
                <a:gd name="T43" fmla="*/ 355 h 428"/>
                <a:gd name="T44" fmla="*/ 188 w 305"/>
                <a:gd name="T45" fmla="*/ 355 h 428"/>
                <a:gd name="T46" fmla="*/ 167 w 305"/>
                <a:gd name="T47" fmla="*/ 355 h 428"/>
                <a:gd name="T48" fmla="*/ 149 w 305"/>
                <a:gd name="T49" fmla="*/ 354 h 428"/>
                <a:gd name="T50" fmla="*/ 118 w 305"/>
                <a:gd name="T51" fmla="*/ 351 h 428"/>
                <a:gd name="T52" fmla="*/ 99 w 305"/>
                <a:gd name="T53" fmla="*/ 349 h 428"/>
                <a:gd name="T54" fmla="*/ 92 w 305"/>
                <a:gd name="T55" fmla="*/ 348 h 428"/>
                <a:gd name="T56" fmla="*/ 92 w 305"/>
                <a:gd name="T57" fmla="*/ 247 h 428"/>
                <a:gd name="T58" fmla="*/ 276 w 305"/>
                <a:gd name="T59" fmla="*/ 247 h 428"/>
                <a:gd name="T60" fmla="*/ 276 w 305"/>
                <a:gd name="T61" fmla="*/ 175 h 428"/>
                <a:gd name="T62" fmla="*/ 92 w 305"/>
                <a:gd name="T63" fmla="*/ 175 h 428"/>
                <a:gd name="T64" fmla="*/ 92 w 305"/>
                <a:gd name="T65" fmla="*/ 79 h 428"/>
                <a:gd name="T66" fmla="*/ 92 w 305"/>
                <a:gd name="T67" fmla="*/ 79 h 428"/>
                <a:gd name="T68" fmla="*/ 99 w 305"/>
                <a:gd name="T69" fmla="*/ 78 h 428"/>
                <a:gd name="T70" fmla="*/ 117 w 305"/>
                <a:gd name="T71" fmla="*/ 76 h 428"/>
                <a:gd name="T72" fmla="*/ 145 w 305"/>
                <a:gd name="T73" fmla="*/ 74 h 428"/>
                <a:gd name="T74" fmla="*/ 182 w 305"/>
                <a:gd name="T75" fmla="*/ 73 h 428"/>
                <a:gd name="T76" fmla="*/ 182 w 305"/>
                <a:gd name="T77" fmla="*/ 73 h 428"/>
                <a:gd name="T78" fmla="*/ 205 w 305"/>
                <a:gd name="T79" fmla="*/ 73 h 428"/>
                <a:gd name="T80" fmla="*/ 226 w 305"/>
                <a:gd name="T81" fmla="*/ 74 h 428"/>
                <a:gd name="T82" fmla="*/ 263 w 305"/>
                <a:gd name="T83" fmla="*/ 77 h 428"/>
                <a:gd name="T84" fmla="*/ 289 w 305"/>
                <a:gd name="T85" fmla="*/ 80 h 428"/>
                <a:gd name="T86" fmla="*/ 298 w 305"/>
                <a:gd name="T87" fmla="*/ 82 h 428"/>
                <a:gd name="T88" fmla="*/ 298 w 305"/>
                <a:gd name="T89" fmla="*/ 10 h 428"/>
                <a:gd name="T90" fmla="*/ 298 w 305"/>
                <a:gd name="T91" fmla="*/ 10 h 428"/>
                <a:gd name="T92" fmla="*/ 289 w 305"/>
                <a:gd name="T93" fmla="*/ 9 h 428"/>
                <a:gd name="T94" fmla="*/ 264 w 305"/>
                <a:gd name="T95" fmla="*/ 5 h 428"/>
                <a:gd name="T96" fmla="*/ 224 w 305"/>
                <a:gd name="T97" fmla="*/ 2 h 428"/>
                <a:gd name="T98" fmla="*/ 200 w 305"/>
                <a:gd name="T99" fmla="*/ 1 h 428"/>
                <a:gd name="T100" fmla="*/ 172 w 305"/>
                <a:gd name="T101" fmla="*/ 0 h 428"/>
                <a:gd name="T102" fmla="*/ 172 w 305"/>
                <a:gd name="T103" fmla="*/ 0 h 428"/>
                <a:gd name="T104" fmla="*/ 134 w 305"/>
                <a:gd name="T105" fmla="*/ 1 h 428"/>
                <a:gd name="T106" fmla="*/ 102 w 305"/>
                <a:gd name="T107" fmla="*/ 3 h 428"/>
                <a:gd name="T108" fmla="*/ 72 w 305"/>
                <a:gd name="T109" fmla="*/ 6 h 428"/>
                <a:gd name="T110" fmla="*/ 47 w 305"/>
                <a:gd name="T111" fmla="*/ 9 h 428"/>
                <a:gd name="T112" fmla="*/ 27 w 305"/>
                <a:gd name="T113" fmla="*/ 13 h 428"/>
                <a:gd name="T114" fmla="*/ 13 w 305"/>
                <a:gd name="T115" fmla="*/ 15 h 428"/>
                <a:gd name="T116" fmla="*/ 0 w 305"/>
                <a:gd name="T117" fmla="*/ 19 h 428"/>
                <a:gd name="T118" fmla="*/ 0 w 305"/>
                <a:gd name="T119" fmla="*/ 407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05" h="428">
                  <a:moveTo>
                    <a:pt x="0" y="407"/>
                  </a:moveTo>
                  <a:lnTo>
                    <a:pt x="0" y="407"/>
                  </a:lnTo>
                  <a:lnTo>
                    <a:pt x="13" y="411"/>
                  </a:lnTo>
                  <a:lnTo>
                    <a:pt x="47" y="418"/>
                  </a:lnTo>
                  <a:lnTo>
                    <a:pt x="71" y="421"/>
                  </a:lnTo>
                  <a:lnTo>
                    <a:pt x="98" y="425"/>
                  </a:lnTo>
                  <a:lnTo>
                    <a:pt x="129" y="427"/>
                  </a:lnTo>
                  <a:lnTo>
                    <a:pt x="163" y="428"/>
                  </a:lnTo>
                  <a:lnTo>
                    <a:pt x="163" y="428"/>
                  </a:lnTo>
                  <a:lnTo>
                    <a:pt x="197" y="427"/>
                  </a:lnTo>
                  <a:lnTo>
                    <a:pt x="226" y="426"/>
                  </a:lnTo>
                  <a:lnTo>
                    <a:pt x="251" y="424"/>
                  </a:lnTo>
                  <a:lnTo>
                    <a:pt x="270" y="422"/>
                  </a:lnTo>
                  <a:lnTo>
                    <a:pt x="297" y="419"/>
                  </a:lnTo>
                  <a:lnTo>
                    <a:pt x="305" y="417"/>
                  </a:lnTo>
                  <a:lnTo>
                    <a:pt x="305" y="346"/>
                  </a:lnTo>
                  <a:lnTo>
                    <a:pt x="305" y="346"/>
                  </a:lnTo>
                  <a:lnTo>
                    <a:pt x="297" y="347"/>
                  </a:lnTo>
                  <a:lnTo>
                    <a:pt x="272" y="351"/>
                  </a:lnTo>
                  <a:lnTo>
                    <a:pt x="235" y="354"/>
                  </a:lnTo>
                  <a:lnTo>
                    <a:pt x="213" y="355"/>
                  </a:lnTo>
                  <a:lnTo>
                    <a:pt x="188" y="355"/>
                  </a:lnTo>
                  <a:lnTo>
                    <a:pt x="188" y="355"/>
                  </a:lnTo>
                  <a:lnTo>
                    <a:pt x="167" y="355"/>
                  </a:lnTo>
                  <a:lnTo>
                    <a:pt x="149" y="354"/>
                  </a:lnTo>
                  <a:lnTo>
                    <a:pt x="118" y="351"/>
                  </a:lnTo>
                  <a:lnTo>
                    <a:pt x="99" y="349"/>
                  </a:lnTo>
                  <a:lnTo>
                    <a:pt x="92" y="348"/>
                  </a:lnTo>
                  <a:lnTo>
                    <a:pt x="92" y="247"/>
                  </a:lnTo>
                  <a:lnTo>
                    <a:pt x="276" y="247"/>
                  </a:lnTo>
                  <a:lnTo>
                    <a:pt x="276" y="175"/>
                  </a:lnTo>
                  <a:lnTo>
                    <a:pt x="92" y="175"/>
                  </a:lnTo>
                  <a:lnTo>
                    <a:pt x="92" y="79"/>
                  </a:lnTo>
                  <a:lnTo>
                    <a:pt x="92" y="79"/>
                  </a:lnTo>
                  <a:lnTo>
                    <a:pt x="99" y="78"/>
                  </a:lnTo>
                  <a:lnTo>
                    <a:pt x="117" y="76"/>
                  </a:lnTo>
                  <a:lnTo>
                    <a:pt x="145" y="74"/>
                  </a:lnTo>
                  <a:lnTo>
                    <a:pt x="182" y="73"/>
                  </a:lnTo>
                  <a:lnTo>
                    <a:pt x="182" y="73"/>
                  </a:lnTo>
                  <a:lnTo>
                    <a:pt x="205" y="73"/>
                  </a:lnTo>
                  <a:lnTo>
                    <a:pt x="226" y="74"/>
                  </a:lnTo>
                  <a:lnTo>
                    <a:pt x="263" y="77"/>
                  </a:lnTo>
                  <a:lnTo>
                    <a:pt x="289" y="80"/>
                  </a:lnTo>
                  <a:lnTo>
                    <a:pt x="298" y="82"/>
                  </a:lnTo>
                  <a:lnTo>
                    <a:pt x="298" y="10"/>
                  </a:lnTo>
                  <a:lnTo>
                    <a:pt x="298" y="10"/>
                  </a:lnTo>
                  <a:lnTo>
                    <a:pt x="289" y="9"/>
                  </a:lnTo>
                  <a:lnTo>
                    <a:pt x="264" y="5"/>
                  </a:lnTo>
                  <a:lnTo>
                    <a:pt x="224" y="2"/>
                  </a:lnTo>
                  <a:lnTo>
                    <a:pt x="200" y="1"/>
                  </a:lnTo>
                  <a:lnTo>
                    <a:pt x="172" y="0"/>
                  </a:lnTo>
                  <a:lnTo>
                    <a:pt x="172" y="0"/>
                  </a:lnTo>
                  <a:lnTo>
                    <a:pt x="134" y="1"/>
                  </a:lnTo>
                  <a:lnTo>
                    <a:pt x="102" y="3"/>
                  </a:lnTo>
                  <a:lnTo>
                    <a:pt x="72" y="6"/>
                  </a:lnTo>
                  <a:lnTo>
                    <a:pt x="47" y="9"/>
                  </a:lnTo>
                  <a:lnTo>
                    <a:pt x="27" y="13"/>
                  </a:lnTo>
                  <a:lnTo>
                    <a:pt x="13" y="15"/>
                  </a:lnTo>
                  <a:lnTo>
                    <a:pt x="0" y="19"/>
                  </a:lnTo>
                  <a:lnTo>
                    <a:pt x="0" y="40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65" name="Freeform 64"/>
            <p:cNvSpPr>
              <a:spLocks/>
            </p:cNvSpPr>
            <p:nvPr userDrawn="1"/>
          </p:nvSpPr>
          <p:spPr bwMode="auto">
            <a:xfrm>
              <a:off x="4767" y="3974"/>
              <a:ext cx="124" cy="105"/>
            </a:xfrm>
            <a:custGeom>
              <a:avLst/>
              <a:gdLst>
                <a:gd name="T0" fmla="*/ 255 w 496"/>
                <a:gd name="T1" fmla="*/ 246 h 422"/>
                <a:gd name="T2" fmla="*/ 255 w 496"/>
                <a:gd name="T3" fmla="*/ 246 h 422"/>
                <a:gd name="T4" fmla="*/ 251 w 496"/>
                <a:gd name="T5" fmla="*/ 257 h 422"/>
                <a:gd name="T6" fmla="*/ 248 w 496"/>
                <a:gd name="T7" fmla="*/ 270 h 422"/>
                <a:gd name="T8" fmla="*/ 248 w 496"/>
                <a:gd name="T9" fmla="*/ 270 h 422"/>
                <a:gd name="T10" fmla="*/ 244 w 496"/>
                <a:gd name="T11" fmla="*/ 257 h 422"/>
                <a:gd name="T12" fmla="*/ 241 w 496"/>
                <a:gd name="T13" fmla="*/ 246 h 422"/>
                <a:gd name="T14" fmla="*/ 159 w 496"/>
                <a:gd name="T15" fmla="*/ 39 h 422"/>
                <a:gd name="T16" fmla="*/ 159 w 496"/>
                <a:gd name="T17" fmla="*/ 39 h 422"/>
                <a:gd name="T18" fmla="*/ 153 w 496"/>
                <a:gd name="T19" fmla="*/ 28 h 422"/>
                <a:gd name="T20" fmla="*/ 147 w 496"/>
                <a:gd name="T21" fmla="*/ 19 h 422"/>
                <a:gd name="T22" fmla="*/ 140 w 496"/>
                <a:gd name="T23" fmla="*/ 11 h 422"/>
                <a:gd name="T24" fmla="*/ 132 w 496"/>
                <a:gd name="T25" fmla="*/ 7 h 422"/>
                <a:gd name="T26" fmla="*/ 122 w 496"/>
                <a:gd name="T27" fmla="*/ 3 h 422"/>
                <a:gd name="T28" fmla="*/ 110 w 496"/>
                <a:gd name="T29" fmla="*/ 1 h 422"/>
                <a:gd name="T30" fmla="*/ 98 w 496"/>
                <a:gd name="T31" fmla="*/ 1 h 422"/>
                <a:gd name="T32" fmla="*/ 84 w 496"/>
                <a:gd name="T33" fmla="*/ 0 h 422"/>
                <a:gd name="T34" fmla="*/ 84 w 496"/>
                <a:gd name="T35" fmla="*/ 0 h 422"/>
                <a:gd name="T36" fmla="*/ 58 w 496"/>
                <a:gd name="T37" fmla="*/ 1 h 422"/>
                <a:gd name="T38" fmla="*/ 42 w 496"/>
                <a:gd name="T39" fmla="*/ 2 h 422"/>
                <a:gd name="T40" fmla="*/ 0 w 496"/>
                <a:gd name="T41" fmla="*/ 422 h 422"/>
                <a:gd name="T42" fmla="*/ 93 w 496"/>
                <a:gd name="T43" fmla="*/ 422 h 422"/>
                <a:gd name="T44" fmla="*/ 113 w 496"/>
                <a:gd name="T45" fmla="*/ 140 h 422"/>
                <a:gd name="T46" fmla="*/ 201 w 496"/>
                <a:gd name="T47" fmla="*/ 353 h 422"/>
                <a:gd name="T48" fmla="*/ 201 w 496"/>
                <a:gd name="T49" fmla="*/ 353 h 422"/>
                <a:gd name="T50" fmla="*/ 204 w 496"/>
                <a:gd name="T51" fmla="*/ 359 h 422"/>
                <a:gd name="T52" fmla="*/ 208 w 496"/>
                <a:gd name="T53" fmla="*/ 364 h 422"/>
                <a:gd name="T54" fmla="*/ 213 w 496"/>
                <a:gd name="T55" fmla="*/ 368 h 422"/>
                <a:gd name="T56" fmla="*/ 218 w 496"/>
                <a:gd name="T57" fmla="*/ 371 h 422"/>
                <a:gd name="T58" fmla="*/ 224 w 496"/>
                <a:gd name="T59" fmla="*/ 373 h 422"/>
                <a:gd name="T60" fmla="*/ 231 w 496"/>
                <a:gd name="T61" fmla="*/ 376 h 422"/>
                <a:gd name="T62" fmla="*/ 239 w 496"/>
                <a:gd name="T63" fmla="*/ 377 h 422"/>
                <a:gd name="T64" fmla="*/ 248 w 496"/>
                <a:gd name="T65" fmla="*/ 377 h 422"/>
                <a:gd name="T66" fmla="*/ 248 w 496"/>
                <a:gd name="T67" fmla="*/ 377 h 422"/>
                <a:gd name="T68" fmla="*/ 257 w 496"/>
                <a:gd name="T69" fmla="*/ 377 h 422"/>
                <a:gd name="T70" fmla="*/ 266 w 496"/>
                <a:gd name="T71" fmla="*/ 376 h 422"/>
                <a:gd name="T72" fmla="*/ 273 w 496"/>
                <a:gd name="T73" fmla="*/ 373 h 422"/>
                <a:gd name="T74" fmla="*/ 279 w 496"/>
                <a:gd name="T75" fmla="*/ 371 h 422"/>
                <a:gd name="T76" fmla="*/ 284 w 496"/>
                <a:gd name="T77" fmla="*/ 368 h 422"/>
                <a:gd name="T78" fmla="*/ 288 w 496"/>
                <a:gd name="T79" fmla="*/ 364 h 422"/>
                <a:gd name="T80" fmla="*/ 291 w 496"/>
                <a:gd name="T81" fmla="*/ 359 h 422"/>
                <a:gd name="T82" fmla="*/ 294 w 496"/>
                <a:gd name="T83" fmla="*/ 353 h 422"/>
                <a:gd name="T84" fmla="*/ 382 w 496"/>
                <a:gd name="T85" fmla="*/ 140 h 422"/>
                <a:gd name="T86" fmla="*/ 403 w 496"/>
                <a:gd name="T87" fmla="*/ 422 h 422"/>
                <a:gd name="T88" fmla="*/ 496 w 496"/>
                <a:gd name="T89" fmla="*/ 422 h 422"/>
                <a:gd name="T90" fmla="*/ 454 w 496"/>
                <a:gd name="T91" fmla="*/ 2 h 422"/>
                <a:gd name="T92" fmla="*/ 454 w 496"/>
                <a:gd name="T93" fmla="*/ 2 h 422"/>
                <a:gd name="T94" fmla="*/ 438 w 496"/>
                <a:gd name="T95" fmla="*/ 1 h 422"/>
                <a:gd name="T96" fmla="*/ 412 w 496"/>
                <a:gd name="T97" fmla="*/ 0 h 422"/>
                <a:gd name="T98" fmla="*/ 412 w 496"/>
                <a:gd name="T99" fmla="*/ 0 h 422"/>
                <a:gd name="T100" fmla="*/ 397 w 496"/>
                <a:gd name="T101" fmla="*/ 1 h 422"/>
                <a:gd name="T102" fmla="*/ 385 w 496"/>
                <a:gd name="T103" fmla="*/ 1 h 422"/>
                <a:gd name="T104" fmla="*/ 374 w 496"/>
                <a:gd name="T105" fmla="*/ 3 h 422"/>
                <a:gd name="T106" fmla="*/ 365 w 496"/>
                <a:gd name="T107" fmla="*/ 7 h 422"/>
                <a:gd name="T108" fmla="*/ 356 w 496"/>
                <a:gd name="T109" fmla="*/ 11 h 422"/>
                <a:gd name="T110" fmla="*/ 348 w 496"/>
                <a:gd name="T111" fmla="*/ 19 h 422"/>
                <a:gd name="T112" fmla="*/ 342 w 496"/>
                <a:gd name="T113" fmla="*/ 28 h 422"/>
                <a:gd name="T114" fmla="*/ 337 w 496"/>
                <a:gd name="T115" fmla="*/ 39 h 422"/>
                <a:gd name="T116" fmla="*/ 255 w 496"/>
                <a:gd name="T117" fmla="*/ 246 h 4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96" h="422">
                  <a:moveTo>
                    <a:pt x="255" y="246"/>
                  </a:moveTo>
                  <a:lnTo>
                    <a:pt x="255" y="246"/>
                  </a:lnTo>
                  <a:lnTo>
                    <a:pt x="251" y="257"/>
                  </a:lnTo>
                  <a:lnTo>
                    <a:pt x="248" y="270"/>
                  </a:lnTo>
                  <a:lnTo>
                    <a:pt x="248" y="270"/>
                  </a:lnTo>
                  <a:lnTo>
                    <a:pt x="244" y="257"/>
                  </a:lnTo>
                  <a:lnTo>
                    <a:pt x="241" y="246"/>
                  </a:lnTo>
                  <a:lnTo>
                    <a:pt x="159" y="39"/>
                  </a:lnTo>
                  <a:lnTo>
                    <a:pt x="159" y="39"/>
                  </a:lnTo>
                  <a:lnTo>
                    <a:pt x="153" y="28"/>
                  </a:lnTo>
                  <a:lnTo>
                    <a:pt x="147" y="19"/>
                  </a:lnTo>
                  <a:lnTo>
                    <a:pt x="140" y="11"/>
                  </a:lnTo>
                  <a:lnTo>
                    <a:pt x="132" y="7"/>
                  </a:lnTo>
                  <a:lnTo>
                    <a:pt x="122" y="3"/>
                  </a:lnTo>
                  <a:lnTo>
                    <a:pt x="110" y="1"/>
                  </a:lnTo>
                  <a:lnTo>
                    <a:pt x="98" y="1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58" y="1"/>
                  </a:lnTo>
                  <a:lnTo>
                    <a:pt x="42" y="2"/>
                  </a:lnTo>
                  <a:lnTo>
                    <a:pt x="0" y="422"/>
                  </a:lnTo>
                  <a:lnTo>
                    <a:pt x="93" y="422"/>
                  </a:lnTo>
                  <a:lnTo>
                    <a:pt x="113" y="140"/>
                  </a:lnTo>
                  <a:lnTo>
                    <a:pt x="201" y="353"/>
                  </a:lnTo>
                  <a:lnTo>
                    <a:pt x="201" y="353"/>
                  </a:lnTo>
                  <a:lnTo>
                    <a:pt x="204" y="359"/>
                  </a:lnTo>
                  <a:lnTo>
                    <a:pt x="208" y="364"/>
                  </a:lnTo>
                  <a:lnTo>
                    <a:pt x="213" y="368"/>
                  </a:lnTo>
                  <a:lnTo>
                    <a:pt x="218" y="371"/>
                  </a:lnTo>
                  <a:lnTo>
                    <a:pt x="224" y="373"/>
                  </a:lnTo>
                  <a:lnTo>
                    <a:pt x="231" y="376"/>
                  </a:lnTo>
                  <a:lnTo>
                    <a:pt x="239" y="377"/>
                  </a:lnTo>
                  <a:lnTo>
                    <a:pt x="248" y="377"/>
                  </a:lnTo>
                  <a:lnTo>
                    <a:pt x="248" y="377"/>
                  </a:lnTo>
                  <a:lnTo>
                    <a:pt x="257" y="377"/>
                  </a:lnTo>
                  <a:lnTo>
                    <a:pt x="266" y="376"/>
                  </a:lnTo>
                  <a:lnTo>
                    <a:pt x="273" y="373"/>
                  </a:lnTo>
                  <a:lnTo>
                    <a:pt x="279" y="371"/>
                  </a:lnTo>
                  <a:lnTo>
                    <a:pt x="284" y="368"/>
                  </a:lnTo>
                  <a:lnTo>
                    <a:pt x="288" y="364"/>
                  </a:lnTo>
                  <a:lnTo>
                    <a:pt x="291" y="359"/>
                  </a:lnTo>
                  <a:lnTo>
                    <a:pt x="294" y="353"/>
                  </a:lnTo>
                  <a:lnTo>
                    <a:pt x="382" y="140"/>
                  </a:lnTo>
                  <a:lnTo>
                    <a:pt x="403" y="422"/>
                  </a:lnTo>
                  <a:lnTo>
                    <a:pt x="496" y="422"/>
                  </a:lnTo>
                  <a:lnTo>
                    <a:pt x="454" y="2"/>
                  </a:lnTo>
                  <a:lnTo>
                    <a:pt x="454" y="2"/>
                  </a:lnTo>
                  <a:lnTo>
                    <a:pt x="438" y="1"/>
                  </a:lnTo>
                  <a:lnTo>
                    <a:pt x="412" y="0"/>
                  </a:lnTo>
                  <a:lnTo>
                    <a:pt x="412" y="0"/>
                  </a:lnTo>
                  <a:lnTo>
                    <a:pt x="397" y="1"/>
                  </a:lnTo>
                  <a:lnTo>
                    <a:pt x="385" y="1"/>
                  </a:lnTo>
                  <a:lnTo>
                    <a:pt x="374" y="3"/>
                  </a:lnTo>
                  <a:lnTo>
                    <a:pt x="365" y="7"/>
                  </a:lnTo>
                  <a:lnTo>
                    <a:pt x="356" y="11"/>
                  </a:lnTo>
                  <a:lnTo>
                    <a:pt x="348" y="19"/>
                  </a:lnTo>
                  <a:lnTo>
                    <a:pt x="342" y="28"/>
                  </a:lnTo>
                  <a:lnTo>
                    <a:pt x="337" y="39"/>
                  </a:lnTo>
                  <a:lnTo>
                    <a:pt x="255" y="24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66" name="Freeform 65"/>
            <p:cNvSpPr>
              <a:spLocks/>
            </p:cNvSpPr>
            <p:nvPr userDrawn="1"/>
          </p:nvSpPr>
          <p:spPr bwMode="auto">
            <a:xfrm>
              <a:off x="4671" y="4034"/>
              <a:ext cx="43" cy="29"/>
            </a:xfrm>
            <a:custGeom>
              <a:avLst/>
              <a:gdLst>
                <a:gd name="T0" fmla="*/ 171 w 171"/>
                <a:gd name="T1" fmla="*/ 93 h 116"/>
                <a:gd name="T2" fmla="*/ 171 w 171"/>
                <a:gd name="T3" fmla="*/ 93 h 116"/>
                <a:gd name="T4" fmla="*/ 151 w 171"/>
                <a:gd name="T5" fmla="*/ 99 h 116"/>
                <a:gd name="T6" fmla="*/ 125 w 171"/>
                <a:gd name="T7" fmla="*/ 108 h 116"/>
                <a:gd name="T8" fmla="*/ 110 w 171"/>
                <a:gd name="T9" fmla="*/ 111 h 116"/>
                <a:gd name="T10" fmla="*/ 96 w 171"/>
                <a:gd name="T11" fmla="*/ 114 h 116"/>
                <a:gd name="T12" fmla="*/ 82 w 171"/>
                <a:gd name="T13" fmla="*/ 116 h 116"/>
                <a:gd name="T14" fmla="*/ 67 w 171"/>
                <a:gd name="T15" fmla="*/ 116 h 116"/>
                <a:gd name="T16" fmla="*/ 67 w 171"/>
                <a:gd name="T17" fmla="*/ 116 h 116"/>
                <a:gd name="T18" fmla="*/ 54 w 171"/>
                <a:gd name="T19" fmla="*/ 116 h 116"/>
                <a:gd name="T20" fmla="*/ 41 w 171"/>
                <a:gd name="T21" fmla="*/ 114 h 116"/>
                <a:gd name="T22" fmla="*/ 30 w 171"/>
                <a:gd name="T23" fmla="*/ 110 h 116"/>
                <a:gd name="T24" fmla="*/ 24 w 171"/>
                <a:gd name="T25" fmla="*/ 108 h 116"/>
                <a:gd name="T26" fmla="*/ 19 w 171"/>
                <a:gd name="T27" fmla="*/ 105 h 116"/>
                <a:gd name="T28" fmla="*/ 15 w 171"/>
                <a:gd name="T29" fmla="*/ 101 h 116"/>
                <a:gd name="T30" fmla="*/ 11 w 171"/>
                <a:gd name="T31" fmla="*/ 97 h 116"/>
                <a:gd name="T32" fmla="*/ 8 w 171"/>
                <a:gd name="T33" fmla="*/ 92 h 116"/>
                <a:gd name="T34" fmla="*/ 5 w 171"/>
                <a:gd name="T35" fmla="*/ 87 h 116"/>
                <a:gd name="T36" fmla="*/ 3 w 171"/>
                <a:gd name="T37" fmla="*/ 82 h 116"/>
                <a:gd name="T38" fmla="*/ 2 w 171"/>
                <a:gd name="T39" fmla="*/ 76 h 116"/>
                <a:gd name="T40" fmla="*/ 1 w 171"/>
                <a:gd name="T41" fmla="*/ 69 h 116"/>
                <a:gd name="T42" fmla="*/ 0 w 171"/>
                <a:gd name="T43" fmla="*/ 61 h 116"/>
                <a:gd name="T44" fmla="*/ 0 w 171"/>
                <a:gd name="T45" fmla="*/ 61 h 116"/>
                <a:gd name="T46" fmla="*/ 1 w 171"/>
                <a:gd name="T47" fmla="*/ 49 h 116"/>
                <a:gd name="T48" fmla="*/ 4 w 171"/>
                <a:gd name="T49" fmla="*/ 38 h 116"/>
                <a:gd name="T50" fmla="*/ 6 w 171"/>
                <a:gd name="T51" fmla="*/ 33 h 116"/>
                <a:gd name="T52" fmla="*/ 9 w 171"/>
                <a:gd name="T53" fmla="*/ 27 h 116"/>
                <a:gd name="T54" fmla="*/ 13 w 171"/>
                <a:gd name="T55" fmla="*/ 23 h 116"/>
                <a:gd name="T56" fmla="*/ 16 w 171"/>
                <a:gd name="T57" fmla="*/ 19 h 116"/>
                <a:gd name="T58" fmla="*/ 21 w 171"/>
                <a:gd name="T59" fmla="*/ 16 h 116"/>
                <a:gd name="T60" fmla="*/ 26 w 171"/>
                <a:gd name="T61" fmla="*/ 13 h 116"/>
                <a:gd name="T62" fmla="*/ 33 w 171"/>
                <a:gd name="T63" fmla="*/ 10 h 116"/>
                <a:gd name="T64" fmla="*/ 39 w 171"/>
                <a:gd name="T65" fmla="*/ 8 h 116"/>
                <a:gd name="T66" fmla="*/ 55 w 171"/>
                <a:gd name="T67" fmla="*/ 5 h 116"/>
                <a:gd name="T68" fmla="*/ 72 w 171"/>
                <a:gd name="T69" fmla="*/ 3 h 116"/>
                <a:gd name="T70" fmla="*/ 171 w 171"/>
                <a:gd name="T71" fmla="*/ 0 h 116"/>
                <a:gd name="T72" fmla="*/ 171 w 171"/>
                <a:gd name="T73" fmla="*/ 93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71" h="116">
                  <a:moveTo>
                    <a:pt x="171" y="93"/>
                  </a:moveTo>
                  <a:lnTo>
                    <a:pt x="171" y="93"/>
                  </a:lnTo>
                  <a:lnTo>
                    <a:pt x="151" y="99"/>
                  </a:lnTo>
                  <a:lnTo>
                    <a:pt x="125" y="108"/>
                  </a:lnTo>
                  <a:lnTo>
                    <a:pt x="110" y="111"/>
                  </a:lnTo>
                  <a:lnTo>
                    <a:pt x="96" y="114"/>
                  </a:lnTo>
                  <a:lnTo>
                    <a:pt x="82" y="116"/>
                  </a:lnTo>
                  <a:lnTo>
                    <a:pt x="67" y="116"/>
                  </a:lnTo>
                  <a:lnTo>
                    <a:pt x="67" y="116"/>
                  </a:lnTo>
                  <a:lnTo>
                    <a:pt x="54" y="116"/>
                  </a:lnTo>
                  <a:lnTo>
                    <a:pt x="41" y="114"/>
                  </a:lnTo>
                  <a:lnTo>
                    <a:pt x="30" y="110"/>
                  </a:lnTo>
                  <a:lnTo>
                    <a:pt x="24" y="108"/>
                  </a:lnTo>
                  <a:lnTo>
                    <a:pt x="19" y="105"/>
                  </a:lnTo>
                  <a:lnTo>
                    <a:pt x="15" y="101"/>
                  </a:lnTo>
                  <a:lnTo>
                    <a:pt x="11" y="97"/>
                  </a:lnTo>
                  <a:lnTo>
                    <a:pt x="8" y="92"/>
                  </a:lnTo>
                  <a:lnTo>
                    <a:pt x="5" y="87"/>
                  </a:lnTo>
                  <a:lnTo>
                    <a:pt x="3" y="82"/>
                  </a:lnTo>
                  <a:lnTo>
                    <a:pt x="2" y="76"/>
                  </a:lnTo>
                  <a:lnTo>
                    <a:pt x="1" y="69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1" y="49"/>
                  </a:lnTo>
                  <a:lnTo>
                    <a:pt x="4" y="38"/>
                  </a:lnTo>
                  <a:lnTo>
                    <a:pt x="6" y="33"/>
                  </a:lnTo>
                  <a:lnTo>
                    <a:pt x="9" y="27"/>
                  </a:lnTo>
                  <a:lnTo>
                    <a:pt x="13" y="23"/>
                  </a:lnTo>
                  <a:lnTo>
                    <a:pt x="16" y="19"/>
                  </a:lnTo>
                  <a:lnTo>
                    <a:pt x="21" y="16"/>
                  </a:lnTo>
                  <a:lnTo>
                    <a:pt x="26" y="13"/>
                  </a:lnTo>
                  <a:lnTo>
                    <a:pt x="33" y="10"/>
                  </a:lnTo>
                  <a:lnTo>
                    <a:pt x="39" y="8"/>
                  </a:lnTo>
                  <a:lnTo>
                    <a:pt x="55" y="5"/>
                  </a:lnTo>
                  <a:lnTo>
                    <a:pt x="72" y="3"/>
                  </a:lnTo>
                  <a:lnTo>
                    <a:pt x="171" y="0"/>
                  </a:lnTo>
                  <a:lnTo>
                    <a:pt x="171" y="9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67" name="Freeform 66"/>
            <p:cNvSpPr>
              <a:spLocks/>
            </p:cNvSpPr>
            <p:nvPr userDrawn="1"/>
          </p:nvSpPr>
          <p:spPr bwMode="auto">
            <a:xfrm>
              <a:off x="4649" y="3974"/>
              <a:ext cx="88" cy="107"/>
            </a:xfrm>
            <a:custGeom>
              <a:avLst/>
              <a:gdLst>
                <a:gd name="T0" fmla="*/ 205 w 352"/>
                <a:gd name="T1" fmla="*/ 0 h 428"/>
                <a:gd name="T2" fmla="*/ 147 w 352"/>
                <a:gd name="T3" fmla="*/ 4 h 428"/>
                <a:gd name="T4" fmla="*/ 97 w 352"/>
                <a:gd name="T5" fmla="*/ 12 h 428"/>
                <a:gd name="T6" fmla="*/ 58 w 352"/>
                <a:gd name="T7" fmla="*/ 23 h 428"/>
                <a:gd name="T8" fmla="*/ 33 w 352"/>
                <a:gd name="T9" fmla="*/ 33 h 428"/>
                <a:gd name="T10" fmla="*/ 52 w 352"/>
                <a:gd name="T11" fmla="*/ 102 h 428"/>
                <a:gd name="T12" fmla="*/ 92 w 352"/>
                <a:gd name="T13" fmla="*/ 91 h 428"/>
                <a:gd name="T14" fmla="*/ 133 w 352"/>
                <a:gd name="T15" fmla="*/ 82 h 428"/>
                <a:gd name="T16" fmla="*/ 179 w 352"/>
                <a:gd name="T17" fmla="*/ 79 h 428"/>
                <a:gd name="T18" fmla="*/ 197 w 352"/>
                <a:gd name="T19" fmla="*/ 80 h 428"/>
                <a:gd name="T20" fmla="*/ 221 w 352"/>
                <a:gd name="T21" fmla="*/ 84 h 428"/>
                <a:gd name="T22" fmla="*/ 234 w 352"/>
                <a:gd name="T23" fmla="*/ 90 h 428"/>
                <a:gd name="T24" fmla="*/ 244 w 352"/>
                <a:gd name="T25" fmla="*/ 98 h 428"/>
                <a:gd name="T26" fmla="*/ 251 w 352"/>
                <a:gd name="T27" fmla="*/ 108 h 428"/>
                <a:gd name="T28" fmla="*/ 256 w 352"/>
                <a:gd name="T29" fmla="*/ 120 h 428"/>
                <a:gd name="T30" fmla="*/ 260 w 352"/>
                <a:gd name="T31" fmla="*/ 137 h 428"/>
                <a:gd name="T32" fmla="*/ 260 w 352"/>
                <a:gd name="T33" fmla="*/ 176 h 428"/>
                <a:gd name="T34" fmla="*/ 179 w 352"/>
                <a:gd name="T35" fmla="*/ 176 h 428"/>
                <a:gd name="T36" fmla="*/ 132 w 352"/>
                <a:gd name="T37" fmla="*/ 179 h 428"/>
                <a:gd name="T38" fmla="*/ 93 w 352"/>
                <a:gd name="T39" fmla="*/ 187 h 428"/>
                <a:gd name="T40" fmla="*/ 61 w 352"/>
                <a:gd name="T41" fmla="*/ 200 h 428"/>
                <a:gd name="T42" fmla="*/ 38 w 352"/>
                <a:gd name="T43" fmla="*/ 216 h 428"/>
                <a:gd name="T44" fmla="*/ 20 w 352"/>
                <a:gd name="T45" fmla="*/ 236 h 428"/>
                <a:gd name="T46" fmla="*/ 9 w 352"/>
                <a:gd name="T47" fmla="*/ 257 h 428"/>
                <a:gd name="T48" fmla="*/ 2 w 352"/>
                <a:gd name="T49" fmla="*/ 282 h 428"/>
                <a:gd name="T50" fmla="*/ 0 w 352"/>
                <a:gd name="T51" fmla="*/ 307 h 428"/>
                <a:gd name="T52" fmla="*/ 1 w 352"/>
                <a:gd name="T53" fmla="*/ 323 h 428"/>
                <a:gd name="T54" fmla="*/ 7 w 352"/>
                <a:gd name="T55" fmla="*/ 352 h 428"/>
                <a:gd name="T56" fmla="*/ 19 w 352"/>
                <a:gd name="T57" fmla="*/ 376 h 428"/>
                <a:gd name="T58" fmla="*/ 35 w 352"/>
                <a:gd name="T59" fmla="*/ 394 h 428"/>
                <a:gd name="T60" fmla="*/ 54 w 352"/>
                <a:gd name="T61" fmla="*/ 408 h 428"/>
                <a:gd name="T62" fmla="*/ 77 w 352"/>
                <a:gd name="T63" fmla="*/ 418 h 428"/>
                <a:gd name="T64" fmla="*/ 101 w 352"/>
                <a:gd name="T65" fmla="*/ 424 h 428"/>
                <a:gd name="T66" fmla="*/ 126 w 352"/>
                <a:gd name="T67" fmla="*/ 427 h 428"/>
                <a:gd name="T68" fmla="*/ 138 w 352"/>
                <a:gd name="T69" fmla="*/ 428 h 428"/>
                <a:gd name="T70" fmla="*/ 164 w 352"/>
                <a:gd name="T71" fmla="*/ 426 h 428"/>
                <a:gd name="T72" fmla="*/ 209 w 352"/>
                <a:gd name="T73" fmla="*/ 418 h 428"/>
                <a:gd name="T74" fmla="*/ 241 w 352"/>
                <a:gd name="T75" fmla="*/ 406 h 428"/>
                <a:gd name="T76" fmla="*/ 260 w 352"/>
                <a:gd name="T77" fmla="*/ 397 h 428"/>
                <a:gd name="T78" fmla="*/ 264 w 352"/>
                <a:gd name="T79" fmla="*/ 396 h 428"/>
                <a:gd name="T80" fmla="*/ 270 w 352"/>
                <a:gd name="T81" fmla="*/ 398 h 428"/>
                <a:gd name="T82" fmla="*/ 284 w 352"/>
                <a:gd name="T83" fmla="*/ 404 h 428"/>
                <a:gd name="T84" fmla="*/ 311 w 352"/>
                <a:gd name="T85" fmla="*/ 411 h 428"/>
                <a:gd name="T86" fmla="*/ 352 w 352"/>
                <a:gd name="T87" fmla="*/ 413 h 428"/>
                <a:gd name="T88" fmla="*/ 352 w 352"/>
                <a:gd name="T89" fmla="*/ 122 h 428"/>
                <a:gd name="T90" fmla="*/ 350 w 352"/>
                <a:gd name="T91" fmla="*/ 92 h 428"/>
                <a:gd name="T92" fmla="*/ 343 w 352"/>
                <a:gd name="T93" fmla="*/ 66 h 428"/>
                <a:gd name="T94" fmla="*/ 331 w 352"/>
                <a:gd name="T95" fmla="*/ 45 h 428"/>
                <a:gd name="T96" fmla="*/ 314 w 352"/>
                <a:gd name="T97" fmla="*/ 29 h 428"/>
                <a:gd name="T98" fmla="*/ 293 w 352"/>
                <a:gd name="T99" fmla="*/ 15 h 428"/>
                <a:gd name="T100" fmla="*/ 268 w 352"/>
                <a:gd name="T101" fmla="*/ 7 h 428"/>
                <a:gd name="T102" fmla="*/ 238 w 352"/>
                <a:gd name="T103" fmla="*/ 2 h 428"/>
                <a:gd name="T104" fmla="*/ 205 w 352"/>
                <a:gd name="T105" fmla="*/ 0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52" h="428">
                  <a:moveTo>
                    <a:pt x="205" y="0"/>
                  </a:moveTo>
                  <a:lnTo>
                    <a:pt x="205" y="0"/>
                  </a:lnTo>
                  <a:lnTo>
                    <a:pt x="176" y="1"/>
                  </a:lnTo>
                  <a:lnTo>
                    <a:pt x="147" y="4"/>
                  </a:lnTo>
                  <a:lnTo>
                    <a:pt x="121" y="7"/>
                  </a:lnTo>
                  <a:lnTo>
                    <a:pt x="97" y="12"/>
                  </a:lnTo>
                  <a:lnTo>
                    <a:pt x="77" y="17"/>
                  </a:lnTo>
                  <a:lnTo>
                    <a:pt x="58" y="23"/>
                  </a:lnTo>
                  <a:lnTo>
                    <a:pt x="44" y="28"/>
                  </a:lnTo>
                  <a:lnTo>
                    <a:pt x="33" y="33"/>
                  </a:lnTo>
                  <a:lnTo>
                    <a:pt x="52" y="102"/>
                  </a:lnTo>
                  <a:lnTo>
                    <a:pt x="52" y="102"/>
                  </a:lnTo>
                  <a:lnTo>
                    <a:pt x="63" y="98"/>
                  </a:lnTo>
                  <a:lnTo>
                    <a:pt x="92" y="91"/>
                  </a:lnTo>
                  <a:lnTo>
                    <a:pt x="111" y="86"/>
                  </a:lnTo>
                  <a:lnTo>
                    <a:pt x="133" y="82"/>
                  </a:lnTo>
                  <a:lnTo>
                    <a:pt x="155" y="80"/>
                  </a:lnTo>
                  <a:lnTo>
                    <a:pt x="179" y="79"/>
                  </a:lnTo>
                  <a:lnTo>
                    <a:pt x="179" y="79"/>
                  </a:lnTo>
                  <a:lnTo>
                    <a:pt x="197" y="80"/>
                  </a:lnTo>
                  <a:lnTo>
                    <a:pt x="214" y="82"/>
                  </a:lnTo>
                  <a:lnTo>
                    <a:pt x="221" y="84"/>
                  </a:lnTo>
                  <a:lnTo>
                    <a:pt x="228" y="86"/>
                  </a:lnTo>
                  <a:lnTo>
                    <a:pt x="234" y="90"/>
                  </a:lnTo>
                  <a:lnTo>
                    <a:pt x="239" y="94"/>
                  </a:lnTo>
                  <a:lnTo>
                    <a:pt x="244" y="98"/>
                  </a:lnTo>
                  <a:lnTo>
                    <a:pt x="248" y="102"/>
                  </a:lnTo>
                  <a:lnTo>
                    <a:pt x="251" y="108"/>
                  </a:lnTo>
                  <a:lnTo>
                    <a:pt x="254" y="114"/>
                  </a:lnTo>
                  <a:lnTo>
                    <a:pt x="256" y="120"/>
                  </a:lnTo>
                  <a:lnTo>
                    <a:pt x="258" y="129"/>
                  </a:lnTo>
                  <a:lnTo>
                    <a:pt x="260" y="137"/>
                  </a:lnTo>
                  <a:lnTo>
                    <a:pt x="260" y="146"/>
                  </a:lnTo>
                  <a:lnTo>
                    <a:pt x="260" y="176"/>
                  </a:lnTo>
                  <a:lnTo>
                    <a:pt x="179" y="176"/>
                  </a:lnTo>
                  <a:lnTo>
                    <a:pt x="179" y="176"/>
                  </a:lnTo>
                  <a:lnTo>
                    <a:pt x="154" y="177"/>
                  </a:lnTo>
                  <a:lnTo>
                    <a:pt x="132" y="179"/>
                  </a:lnTo>
                  <a:lnTo>
                    <a:pt x="111" y="182"/>
                  </a:lnTo>
                  <a:lnTo>
                    <a:pt x="93" y="187"/>
                  </a:lnTo>
                  <a:lnTo>
                    <a:pt x="77" y="192"/>
                  </a:lnTo>
                  <a:lnTo>
                    <a:pt x="61" y="200"/>
                  </a:lnTo>
                  <a:lnTo>
                    <a:pt x="49" y="207"/>
                  </a:lnTo>
                  <a:lnTo>
                    <a:pt x="38" y="216"/>
                  </a:lnTo>
                  <a:lnTo>
                    <a:pt x="29" y="225"/>
                  </a:lnTo>
                  <a:lnTo>
                    <a:pt x="20" y="236"/>
                  </a:lnTo>
                  <a:lnTo>
                    <a:pt x="14" y="246"/>
                  </a:lnTo>
                  <a:lnTo>
                    <a:pt x="9" y="257"/>
                  </a:lnTo>
                  <a:lnTo>
                    <a:pt x="5" y="270"/>
                  </a:lnTo>
                  <a:lnTo>
                    <a:pt x="2" y="282"/>
                  </a:lnTo>
                  <a:lnTo>
                    <a:pt x="1" y="294"/>
                  </a:lnTo>
                  <a:lnTo>
                    <a:pt x="0" y="307"/>
                  </a:lnTo>
                  <a:lnTo>
                    <a:pt x="0" y="307"/>
                  </a:lnTo>
                  <a:lnTo>
                    <a:pt x="1" y="323"/>
                  </a:lnTo>
                  <a:lnTo>
                    <a:pt x="3" y="338"/>
                  </a:lnTo>
                  <a:lnTo>
                    <a:pt x="7" y="352"/>
                  </a:lnTo>
                  <a:lnTo>
                    <a:pt x="12" y="364"/>
                  </a:lnTo>
                  <a:lnTo>
                    <a:pt x="19" y="376"/>
                  </a:lnTo>
                  <a:lnTo>
                    <a:pt x="27" y="386"/>
                  </a:lnTo>
                  <a:lnTo>
                    <a:pt x="35" y="394"/>
                  </a:lnTo>
                  <a:lnTo>
                    <a:pt x="45" y="401"/>
                  </a:lnTo>
                  <a:lnTo>
                    <a:pt x="54" y="408"/>
                  </a:lnTo>
                  <a:lnTo>
                    <a:pt x="65" y="414"/>
                  </a:lnTo>
                  <a:lnTo>
                    <a:pt x="77" y="418"/>
                  </a:lnTo>
                  <a:lnTo>
                    <a:pt x="89" y="422"/>
                  </a:lnTo>
                  <a:lnTo>
                    <a:pt x="101" y="424"/>
                  </a:lnTo>
                  <a:lnTo>
                    <a:pt x="113" y="426"/>
                  </a:lnTo>
                  <a:lnTo>
                    <a:pt x="126" y="427"/>
                  </a:lnTo>
                  <a:lnTo>
                    <a:pt x="138" y="428"/>
                  </a:lnTo>
                  <a:lnTo>
                    <a:pt x="138" y="428"/>
                  </a:lnTo>
                  <a:lnTo>
                    <a:pt x="151" y="427"/>
                  </a:lnTo>
                  <a:lnTo>
                    <a:pt x="164" y="426"/>
                  </a:lnTo>
                  <a:lnTo>
                    <a:pt x="189" y="423"/>
                  </a:lnTo>
                  <a:lnTo>
                    <a:pt x="209" y="418"/>
                  </a:lnTo>
                  <a:lnTo>
                    <a:pt x="227" y="412"/>
                  </a:lnTo>
                  <a:lnTo>
                    <a:pt x="241" y="406"/>
                  </a:lnTo>
                  <a:lnTo>
                    <a:pt x="252" y="401"/>
                  </a:lnTo>
                  <a:lnTo>
                    <a:pt x="260" y="397"/>
                  </a:lnTo>
                  <a:lnTo>
                    <a:pt x="264" y="396"/>
                  </a:lnTo>
                  <a:lnTo>
                    <a:pt x="264" y="396"/>
                  </a:lnTo>
                  <a:lnTo>
                    <a:pt x="266" y="397"/>
                  </a:lnTo>
                  <a:lnTo>
                    <a:pt x="270" y="398"/>
                  </a:lnTo>
                  <a:lnTo>
                    <a:pt x="276" y="401"/>
                  </a:lnTo>
                  <a:lnTo>
                    <a:pt x="284" y="404"/>
                  </a:lnTo>
                  <a:lnTo>
                    <a:pt x="295" y="407"/>
                  </a:lnTo>
                  <a:lnTo>
                    <a:pt x="311" y="411"/>
                  </a:lnTo>
                  <a:lnTo>
                    <a:pt x="329" y="412"/>
                  </a:lnTo>
                  <a:lnTo>
                    <a:pt x="352" y="413"/>
                  </a:lnTo>
                  <a:lnTo>
                    <a:pt x="352" y="122"/>
                  </a:lnTo>
                  <a:lnTo>
                    <a:pt x="352" y="122"/>
                  </a:lnTo>
                  <a:lnTo>
                    <a:pt x="352" y="106"/>
                  </a:lnTo>
                  <a:lnTo>
                    <a:pt x="350" y="92"/>
                  </a:lnTo>
                  <a:lnTo>
                    <a:pt x="347" y="78"/>
                  </a:lnTo>
                  <a:lnTo>
                    <a:pt x="343" y="66"/>
                  </a:lnTo>
                  <a:lnTo>
                    <a:pt x="337" y="56"/>
                  </a:lnTo>
                  <a:lnTo>
                    <a:pt x="331" y="45"/>
                  </a:lnTo>
                  <a:lnTo>
                    <a:pt x="323" y="36"/>
                  </a:lnTo>
                  <a:lnTo>
                    <a:pt x="314" y="29"/>
                  </a:lnTo>
                  <a:lnTo>
                    <a:pt x="304" y="22"/>
                  </a:lnTo>
                  <a:lnTo>
                    <a:pt x="293" y="15"/>
                  </a:lnTo>
                  <a:lnTo>
                    <a:pt x="281" y="11"/>
                  </a:lnTo>
                  <a:lnTo>
                    <a:pt x="268" y="7"/>
                  </a:lnTo>
                  <a:lnTo>
                    <a:pt x="253" y="4"/>
                  </a:lnTo>
                  <a:lnTo>
                    <a:pt x="238" y="2"/>
                  </a:lnTo>
                  <a:lnTo>
                    <a:pt x="223" y="1"/>
                  </a:lnTo>
                  <a:lnTo>
                    <a:pt x="205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68" name="Freeform 10"/>
            <p:cNvSpPr>
              <a:spLocks/>
            </p:cNvSpPr>
            <p:nvPr userDrawn="1"/>
          </p:nvSpPr>
          <p:spPr bwMode="auto">
            <a:xfrm>
              <a:off x="4936" y="4034"/>
              <a:ext cx="43" cy="29"/>
            </a:xfrm>
            <a:custGeom>
              <a:avLst/>
              <a:gdLst>
                <a:gd name="T0" fmla="*/ 171 w 171"/>
                <a:gd name="T1" fmla="*/ 93 h 116"/>
                <a:gd name="T2" fmla="*/ 171 w 171"/>
                <a:gd name="T3" fmla="*/ 93 h 116"/>
                <a:gd name="T4" fmla="*/ 152 w 171"/>
                <a:gd name="T5" fmla="*/ 99 h 116"/>
                <a:gd name="T6" fmla="*/ 125 w 171"/>
                <a:gd name="T7" fmla="*/ 108 h 116"/>
                <a:gd name="T8" fmla="*/ 111 w 171"/>
                <a:gd name="T9" fmla="*/ 111 h 116"/>
                <a:gd name="T10" fmla="*/ 95 w 171"/>
                <a:gd name="T11" fmla="*/ 114 h 116"/>
                <a:gd name="T12" fmla="*/ 81 w 171"/>
                <a:gd name="T13" fmla="*/ 116 h 116"/>
                <a:gd name="T14" fmla="*/ 68 w 171"/>
                <a:gd name="T15" fmla="*/ 116 h 116"/>
                <a:gd name="T16" fmla="*/ 68 w 171"/>
                <a:gd name="T17" fmla="*/ 116 h 116"/>
                <a:gd name="T18" fmla="*/ 54 w 171"/>
                <a:gd name="T19" fmla="*/ 116 h 116"/>
                <a:gd name="T20" fmla="*/ 41 w 171"/>
                <a:gd name="T21" fmla="*/ 114 h 116"/>
                <a:gd name="T22" fmla="*/ 29 w 171"/>
                <a:gd name="T23" fmla="*/ 110 h 116"/>
                <a:gd name="T24" fmla="*/ 24 w 171"/>
                <a:gd name="T25" fmla="*/ 108 h 116"/>
                <a:gd name="T26" fmla="*/ 20 w 171"/>
                <a:gd name="T27" fmla="*/ 105 h 116"/>
                <a:gd name="T28" fmla="*/ 16 w 171"/>
                <a:gd name="T29" fmla="*/ 101 h 116"/>
                <a:gd name="T30" fmla="*/ 12 w 171"/>
                <a:gd name="T31" fmla="*/ 97 h 116"/>
                <a:gd name="T32" fmla="*/ 9 w 171"/>
                <a:gd name="T33" fmla="*/ 92 h 116"/>
                <a:gd name="T34" fmla="*/ 6 w 171"/>
                <a:gd name="T35" fmla="*/ 87 h 116"/>
                <a:gd name="T36" fmla="*/ 3 w 171"/>
                <a:gd name="T37" fmla="*/ 82 h 116"/>
                <a:gd name="T38" fmla="*/ 1 w 171"/>
                <a:gd name="T39" fmla="*/ 76 h 116"/>
                <a:gd name="T40" fmla="*/ 0 w 171"/>
                <a:gd name="T41" fmla="*/ 69 h 116"/>
                <a:gd name="T42" fmla="*/ 0 w 171"/>
                <a:gd name="T43" fmla="*/ 61 h 116"/>
                <a:gd name="T44" fmla="*/ 0 w 171"/>
                <a:gd name="T45" fmla="*/ 61 h 116"/>
                <a:gd name="T46" fmla="*/ 1 w 171"/>
                <a:gd name="T47" fmla="*/ 49 h 116"/>
                <a:gd name="T48" fmla="*/ 4 w 171"/>
                <a:gd name="T49" fmla="*/ 38 h 116"/>
                <a:gd name="T50" fmla="*/ 7 w 171"/>
                <a:gd name="T51" fmla="*/ 33 h 116"/>
                <a:gd name="T52" fmla="*/ 10 w 171"/>
                <a:gd name="T53" fmla="*/ 27 h 116"/>
                <a:gd name="T54" fmla="*/ 13 w 171"/>
                <a:gd name="T55" fmla="*/ 23 h 116"/>
                <a:gd name="T56" fmla="*/ 17 w 171"/>
                <a:gd name="T57" fmla="*/ 19 h 116"/>
                <a:gd name="T58" fmla="*/ 22 w 171"/>
                <a:gd name="T59" fmla="*/ 16 h 116"/>
                <a:gd name="T60" fmla="*/ 27 w 171"/>
                <a:gd name="T61" fmla="*/ 13 h 116"/>
                <a:gd name="T62" fmla="*/ 33 w 171"/>
                <a:gd name="T63" fmla="*/ 10 h 116"/>
                <a:gd name="T64" fmla="*/ 39 w 171"/>
                <a:gd name="T65" fmla="*/ 8 h 116"/>
                <a:gd name="T66" fmla="*/ 55 w 171"/>
                <a:gd name="T67" fmla="*/ 5 h 116"/>
                <a:gd name="T68" fmla="*/ 73 w 171"/>
                <a:gd name="T69" fmla="*/ 3 h 116"/>
                <a:gd name="T70" fmla="*/ 171 w 171"/>
                <a:gd name="T71" fmla="*/ 0 h 116"/>
                <a:gd name="T72" fmla="*/ 171 w 171"/>
                <a:gd name="T73" fmla="*/ 93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71" h="116">
                  <a:moveTo>
                    <a:pt x="171" y="93"/>
                  </a:moveTo>
                  <a:lnTo>
                    <a:pt x="171" y="93"/>
                  </a:lnTo>
                  <a:lnTo>
                    <a:pt x="152" y="99"/>
                  </a:lnTo>
                  <a:lnTo>
                    <a:pt x="125" y="108"/>
                  </a:lnTo>
                  <a:lnTo>
                    <a:pt x="111" y="111"/>
                  </a:lnTo>
                  <a:lnTo>
                    <a:pt x="95" y="114"/>
                  </a:lnTo>
                  <a:lnTo>
                    <a:pt x="81" y="116"/>
                  </a:lnTo>
                  <a:lnTo>
                    <a:pt x="68" y="116"/>
                  </a:lnTo>
                  <a:lnTo>
                    <a:pt x="68" y="116"/>
                  </a:lnTo>
                  <a:lnTo>
                    <a:pt x="54" y="116"/>
                  </a:lnTo>
                  <a:lnTo>
                    <a:pt x="41" y="114"/>
                  </a:lnTo>
                  <a:lnTo>
                    <a:pt x="29" y="110"/>
                  </a:lnTo>
                  <a:lnTo>
                    <a:pt x="24" y="108"/>
                  </a:lnTo>
                  <a:lnTo>
                    <a:pt x="20" y="105"/>
                  </a:lnTo>
                  <a:lnTo>
                    <a:pt x="16" y="101"/>
                  </a:lnTo>
                  <a:lnTo>
                    <a:pt x="12" y="97"/>
                  </a:lnTo>
                  <a:lnTo>
                    <a:pt x="9" y="92"/>
                  </a:lnTo>
                  <a:lnTo>
                    <a:pt x="6" y="87"/>
                  </a:lnTo>
                  <a:lnTo>
                    <a:pt x="3" y="82"/>
                  </a:lnTo>
                  <a:lnTo>
                    <a:pt x="1" y="76"/>
                  </a:lnTo>
                  <a:lnTo>
                    <a:pt x="0" y="69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1" y="49"/>
                  </a:lnTo>
                  <a:lnTo>
                    <a:pt x="4" y="38"/>
                  </a:lnTo>
                  <a:lnTo>
                    <a:pt x="7" y="33"/>
                  </a:lnTo>
                  <a:lnTo>
                    <a:pt x="10" y="27"/>
                  </a:lnTo>
                  <a:lnTo>
                    <a:pt x="13" y="23"/>
                  </a:lnTo>
                  <a:lnTo>
                    <a:pt x="17" y="19"/>
                  </a:lnTo>
                  <a:lnTo>
                    <a:pt x="22" y="16"/>
                  </a:lnTo>
                  <a:lnTo>
                    <a:pt x="27" y="13"/>
                  </a:lnTo>
                  <a:lnTo>
                    <a:pt x="33" y="10"/>
                  </a:lnTo>
                  <a:lnTo>
                    <a:pt x="39" y="8"/>
                  </a:lnTo>
                  <a:lnTo>
                    <a:pt x="55" y="5"/>
                  </a:lnTo>
                  <a:lnTo>
                    <a:pt x="73" y="3"/>
                  </a:lnTo>
                  <a:lnTo>
                    <a:pt x="171" y="0"/>
                  </a:lnTo>
                  <a:lnTo>
                    <a:pt x="171" y="9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69" name="Freeform 11"/>
            <p:cNvSpPr>
              <a:spLocks/>
            </p:cNvSpPr>
            <p:nvPr userDrawn="1"/>
          </p:nvSpPr>
          <p:spPr bwMode="auto">
            <a:xfrm>
              <a:off x="4914" y="3974"/>
              <a:ext cx="88" cy="107"/>
            </a:xfrm>
            <a:custGeom>
              <a:avLst/>
              <a:gdLst>
                <a:gd name="T0" fmla="*/ 206 w 353"/>
                <a:gd name="T1" fmla="*/ 0 h 428"/>
                <a:gd name="T2" fmla="*/ 148 w 353"/>
                <a:gd name="T3" fmla="*/ 4 h 428"/>
                <a:gd name="T4" fmla="*/ 98 w 353"/>
                <a:gd name="T5" fmla="*/ 12 h 428"/>
                <a:gd name="T6" fmla="*/ 59 w 353"/>
                <a:gd name="T7" fmla="*/ 23 h 428"/>
                <a:gd name="T8" fmla="*/ 33 w 353"/>
                <a:gd name="T9" fmla="*/ 33 h 428"/>
                <a:gd name="T10" fmla="*/ 53 w 353"/>
                <a:gd name="T11" fmla="*/ 102 h 428"/>
                <a:gd name="T12" fmla="*/ 92 w 353"/>
                <a:gd name="T13" fmla="*/ 91 h 428"/>
                <a:gd name="T14" fmla="*/ 132 w 353"/>
                <a:gd name="T15" fmla="*/ 82 h 428"/>
                <a:gd name="T16" fmla="*/ 178 w 353"/>
                <a:gd name="T17" fmla="*/ 79 h 428"/>
                <a:gd name="T18" fmla="*/ 198 w 353"/>
                <a:gd name="T19" fmla="*/ 80 h 428"/>
                <a:gd name="T20" fmla="*/ 221 w 353"/>
                <a:gd name="T21" fmla="*/ 84 h 428"/>
                <a:gd name="T22" fmla="*/ 233 w 353"/>
                <a:gd name="T23" fmla="*/ 90 h 428"/>
                <a:gd name="T24" fmla="*/ 244 w 353"/>
                <a:gd name="T25" fmla="*/ 98 h 428"/>
                <a:gd name="T26" fmla="*/ 252 w 353"/>
                <a:gd name="T27" fmla="*/ 108 h 428"/>
                <a:gd name="T28" fmla="*/ 257 w 353"/>
                <a:gd name="T29" fmla="*/ 120 h 428"/>
                <a:gd name="T30" fmla="*/ 259 w 353"/>
                <a:gd name="T31" fmla="*/ 137 h 428"/>
                <a:gd name="T32" fmla="*/ 260 w 353"/>
                <a:gd name="T33" fmla="*/ 176 h 428"/>
                <a:gd name="T34" fmla="*/ 178 w 353"/>
                <a:gd name="T35" fmla="*/ 176 h 428"/>
                <a:gd name="T36" fmla="*/ 131 w 353"/>
                <a:gd name="T37" fmla="*/ 179 h 428"/>
                <a:gd name="T38" fmla="*/ 92 w 353"/>
                <a:gd name="T39" fmla="*/ 187 h 428"/>
                <a:gd name="T40" fmla="*/ 62 w 353"/>
                <a:gd name="T41" fmla="*/ 200 h 428"/>
                <a:gd name="T42" fmla="*/ 38 w 353"/>
                <a:gd name="T43" fmla="*/ 216 h 428"/>
                <a:gd name="T44" fmla="*/ 21 w 353"/>
                <a:gd name="T45" fmla="*/ 236 h 428"/>
                <a:gd name="T46" fmla="*/ 9 w 353"/>
                <a:gd name="T47" fmla="*/ 257 h 428"/>
                <a:gd name="T48" fmla="*/ 3 w 353"/>
                <a:gd name="T49" fmla="*/ 282 h 428"/>
                <a:gd name="T50" fmla="*/ 0 w 353"/>
                <a:gd name="T51" fmla="*/ 307 h 428"/>
                <a:gd name="T52" fmla="*/ 2 w 353"/>
                <a:gd name="T53" fmla="*/ 323 h 428"/>
                <a:gd name="T54" fmla="*/ 8 w 353"/>
                <a:gd name="T55" fmla="*/ 352 h 428"/>
                <a:gd name="T56" fmla="*/ 19 w 353"/>
                <a:gd name="T57" fmla="*/ 376 h 428"/>
                <a:gd name="T58" fmla="*/ 35 w 353"/>
                <a:gd name="T59" fmla="*/ 394 h 428"/>
                <a:gd name="T60" fmla="*/ 55 w 353"/>
                <a:gd name="T61" fmla="*/ 408 h 428"/>
                <a:gd name="T62" fmla="*/ 77 w 353"/>
                <a:gd name="T63" fmla="*/ 418 h 428"/>
                <a:gd name="T64" fmla="*/ 101 w 353"/>
                <a:gd name="T65" fmla="*/ 424 h 428"/>
                <a:gd name="T66" fmla="*/ 125 w 353"/>
                <a:gd name="T67" fmla="*/ 427 h 428"/>
                <a:gd name="T68" fmla="*/ 137 w 353"/>
                <a:gd name="T69" fmla="*/ 428 h 428"/>
                <a:gd name="T70" fmla="*/ 165 w 353"/>
                <a:gd name="T71" fmla="*/ 426 h 428"/>
                <a:gd name="T72" fmla="*/ 210 w 353"/>
                <a:gd name="T73" fmla="*/ 418 h 428"/>
                <a:gd name="T74" fmla="*/ 242 w 353"/>
                <a:gd name="T75" fmla="*/ 406 h 428"/>
                <a:gd name="T76" fmla="*/ 260 w 353"/>
                <a:gd name="T77" fmla="*/ 397 h 428"/>
                <a:gd name="T78" fmla="*/ 264 w 353"/>
                <a:gd name="T79" fmla="*/ 396 h 428"/>
                <a:gd name="T80" fmla="*/ 269 w 353"/>
                <a:gd name="T81" fmla="*/ 398 h 428"/>
                <a:gd name="T82" fmla="*/ 283 w 353"/>
                <a:gd name="T83" fmla="*/ 404 h 428"/>
                <a:gd name="T84" fmla="*/ 310 w 353"/>
                <a:gd name="T85" fmla="*/ 411 h 428"/>
                <a:gd name="T86" fmla="*/ 353 w 353"/>
                <a:gd name="T87" fmla="*/ 413 h 428"/>
                <a:gd name="T88" fmla="*/ 353 w 353"/>
                <a:gd name="T89" fmla="*/ 122 h 428"/>
                <a:gd name="T90" fmla="*/ 351 w 353"/>
                <a:gd name="T91" fmla="*/ 92 h 428"/>
                <a:gd name="T92" fmla="*/ 343 w 353"/>
                <a:gd name="T93" fmla="*/ 66 h 428"/>
                <a:gd name="T94" fmla="*/ 330 w 353"/>
                <a:gd name="T95" fmla="*/ 45 h 428"/>
                <a:gd name="T96" fmla="*/ 314 w 353"/>
                <a:gd name="T97" fmla="*/ 29 h 428"/>
                <a:gd name="T98" fmla="*/ 293 w 353"/>
                <a:gd name="T99" fmla="*/ 15 h 428"/>
                <a:gd name="T100" fmla="*/ 268 w 353"/>
                <a:gd name="T101" fmla="*/ 7 h 428"/>
                <a:gd name="T102" fmla="*/ 239 w 353"/>
                <a:gd name="T103" fmla="*/ 2 h 428"/>
                <a:gd name="T104" fmla="*/ 206 w 353"/>
                <a:gd name="T105" fmla="*/ 0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53" h="428">
                  <a:moveTo>
                    <a:pt x="206" y="0"/>
                  </a:moveTo>
                  <a:lnTo>
                    <a:pt x="206" y="0"/>
                  </a:lnTo>
                  <a:lnTo>
                    <a:pt x="175" y="1"/>
                  </a:lnTo>
                  <a:lnTo>
                    <a:pt x="148" y="4"/>
                  </a:lnTo>
                  <a:lnTo>
                    <a:pt x="121" y="7"/>
                  </a:lnTo>
                  <a:lnTo>
                    <a:pt x="98" y="12"/>
                  </a:lnTo>
                  <a:lnTo>
                    <a:pt x="77" y="17"/>
                  </a:lnTo>
                  <a:lnTo>
                    <a:pt x="59" y="23"/>
                  </a:lnTo>
                  <a:lnTo>
                    <a:pt x="44" y="28"/>
                  </a:lnTo>
                  <a:lnTo>
                    <a:pt x="33" y="33"/>
                  </a:lnTo>
                  <a:lnTo>
                    <a:pt x="53" y="102"/>
                  </a:lnTo>
                  <a:lnTo>
                    <a:pt x="53" y="102"/>
                  </a:lnTo>
                  <a:lnTo>
                    <a:pt x="64" y="98"/>
                  </a:lnTo>
                  <a:lnTo>
                    <a:pt x="92" y="91"/>
                  </a:lnTo>
                  <a:lnTo>
                    <a:pt x="111" y="86"/>
                  </a:lnTo>
                  <a:lnTo>
                    <a:pt x="132" y="82"/>
                  </a:lnTo>
                  <a:lnTo>
                    <a:pt x="155" y="80"/>
                  </a:lnTo>
                  <a:lnTo>
                    <a:pt x="178" y="79"/>
                  </a:lnTo>
                  <a:lnTo>
                    <a:pt x="178" y="79"/>
                  </a:lnTo>
                  <a:lnTo>
                    <a:pt x="198" y="80"/>
                  </a:lnTo>
                  <a:lnTo>
                    <a:pt x="214" y="82"/>
                  </a:lnTo>
                  <a:lnTo>
                    <a:pt x="221" y="84"/>
                  </a:lnTo>
                  <a:lnTo>
                    <a:pt x="227" y="86"/>
                  </a:lnTo>
                  <a:lnTo>
                    <a:pt x="233" y="90"/>
                  </a:lnTo>
                  <a:lnTo>
                    <a:pt x="240" y="94"/>
                  </a:lnTo>
                  <a:lnTo>
                    <a:pt x="244" y="98"/>
                  </a:lnTo>
                  <a:lnTo>
                    <a:pt x="248" y="102"/>
                  </a:lnTo>
                  <a:lnTo>
                    <a:pt x="252" y="108"/>
                  </a:lnTo>
                  <a:lnTo>
                    <a:pt x="255" y="114"/>
                  </a:lnTo>
                  <a:lnTo>
                    <a:pt x="257" y="120"/>
                  </a:lnTo>
                  <a:lnTo>
                    <a:pt x="258" y="129"/>
                  </a:lnTo>
                  <a:lnTo>
                    <a:pt x="259" y="137"/>
                  </a:lnTo>
                  <a:lnTo>
                    <a:pt x="260" y="146"/>
                  </a:lnTo>
                  <a:lnTo>
                    <a:pt x="260" y="176"/>
                  </a:lnTo>
                  <a:lnTo>
                    <a:pt x="178" y="176"/>
                  </a:lnTo>
                  <a:lnTo>
                    <a:pt x="178" y="176"/>
                  </a:lnTo>
                  <a:lnTo>
                    <a:pt x="154" y="177"/>
                  </a:lnTo>
                  <a:lnTo>
                    <a:pt x="131" y="179"/>
                  </a:lnTo>
                  <a:lnTo>
                    <a:pt x="111" y="182"/>
                  </a:lnTo>
                  <a:lnTo>
                    <a:pt x="92" y="187"/>
                  </a:lnTo>
                  <a:lnTo>
                    <a:pt x="76" y="192"/>
                  </a:lnTo>
                  <a:lnTo>
                    <a:pt x="62" y="200"/>
                  </a:lnTo>
                  <a:lnTo>
                    <a:pt x="50" y="207"/>
                  </a:lnTo>
                  <a:lnTo>
                    <a:pt x="38" y="216"/>
                  </a:lnTo>
                  <a:lnTo>
                    <a:pt x="28" y="225"/>
                  </a:lnTo>
                  <a:lnTo>
                    <a:pt x="21" y="236"/>
                  </a:lnTo>
                  <a:lnTo>
                    <a:pt x="14" y="246"/>
                  </a:lnTo>
                  <a:lnTo>
                    <a:pt x="9" y="257"/>
                  </a:lnTo>
                  <a:lnTo>
                    <a:pt x="6" y="270"/>
                  </a:lnTo>
                  <a:lnTo>
                    <a:pt x="3" y="282"/>
                  </a:lnTo>
                  <a:lnTo>
                    <a:pt x="0" y="294"/>
                  </a:lnTo>
                  <a:lnTo>
                    <a:pt x="0" y="307"/>
                  </a:lnTo>
                  <a:lnTo>
                    <a:pt x="0" y="307"/>
                  </a:lnTo>
                  <a:lnTo>
                    <a:pt x="2" y="323"/>
                  </a:lnTo>
                  <a:lnTo>
                    <a:pt x="4" y="338"/>
                  </a:lnTo>
                  <a:lnTo>
                    <a:pt x="8" y="352"/>
                  </a:lnTo>
                  <a:lnTo>
                    <a:pt x="13" y="364"/>
                  </a:lnTo>
                  <a:lnTo>
                    <a:pt x="19" y="376"/>
                  </a:lnTo>
                  <a:lnTo>
                    <a:pt x="27" y="386"/>
                  </a:lnTo>
                  <a:lnTo>
                    <a:pt x="35" y="394"/>
                  </a:lnTo>
                  <a:lnTo>
                    <a:pt x="44" y="401"/>
                  </a:lnTo>
                  <a:lnTo>
                    <a:pt x="55" y="408"/>
                  </a:lnTo>
                  <a:lnTo>
                    <a:pt x="66" y="414"/>
                  </a:lnTo>
                  <a:lnTo>
                    <a:pt x="77" y="418"/>
                  </a:lnTo>
                  <a:lnTo>
                    <a:pt x="88" y="422"/>
                  </a:lnTo>
                  <a:lnTo>
                    <a:pt x="101" y="424"/>
                  </a:lnTo>
                  <a:lnTo>
                    <a:pt x="113" y="426"/>
                  </a:lnTo>
                  <a:lnTo>
                    <a:pt x="125" y="427"/>
                  </a:lnTo>
                  <a:lnTo>
                    <a:pt x="137" y="428"/>
                  </a:lnTo>
                  <a:lnTo>
                    <a:pt x="137" y="428"/>
                  </a:lnTo>
                  <a:lnTo>
                    <a:pt x="152" y="427"/>
                  </a:lnTo>
                  <a:lnTo>
                    <a:pt x="165" y="426"/>
                  </a:lnTo>
                  <a:lnTo>
                    <a:pt x="188" y="423"/>
                  </a:lnTo>
                  <a:lnTo>
                    <a:pt x="210" y="418"/>
                  </a:lnTo>
                  <a:lnTo>
                    <a:pt x="227" y="412"/>
                  </a:lnTo>
                  <a:lnTo>
                    <a:pt x="242" y="406"/>
                  </a:lnTo>
                  <a:lnTo>
                    <a:pt x="253" y="401"/>
                  </a:lnTo>
                  <a:lnTo>
                    <a:pt x="260" y="397"/>
                  </a:lnTo>
                  <a:lnTo>
                    <a:pt x="264" y="396"/>
                  </a:lnTo>
                  <a:lnTo>
                    <a:pt x="264" y="396"/>
                  </a:lnTo>
                  <a:lnTo>
                    <a:pt x="266" y="397"/>
                  </a:lnTo>
                  <a:lnTo>
                    <a:pt x="269" y="398"/>
                  </a:lnTo>
                  <a:lnTo>
                    <a:pt x="275" y="401"/>
                  </a:lnTo>
                  <a:lnTo>
                    <a:pt x="283" y="404"/>
                  </a:lnTo>
                  <a:lnTo>
                    <a:pt x="296" y="407"/>
                  </a:lnTo>
                  <a:lnTo>
                    <a:pt x="310" y="411"/>
                  </a:lnTo>
                  <a:lnTo>
                    <a:pt x="329" y="412"/>
                  </a:lnTo>
                  <a:lnTo>
                    <a:pt x="353" y="413"/>
                  </a:lnTo>
                  <a:lnTo>
                    <a:pt x="353" y="122"/>
                  </a:lnTo>
                  <a:lnTo>
                    <a:pt x="353" y="122"/>
                  </a:lnTo>
                  <a:lnTo>
                    <a:pt x="353" y="106"/>
                  </a:lnTo>
                  <a:lnTo>
                    <a:pt x="351" y="92"/>
                  </a:lnTo>
                  <a:lnTo>
                    <a:pt x="348" y="78"/>
                  </a:lnTo>
                  <a:lnTo>
                    <a:pt x="343" y="66"/>
                  </a:lnTo>
                  <a:lnTo>
                    <a:pt x="338" y="56"/>
                  </a:lnTo>
                  <a:lnTo>
                    <a:pt x="330" y="45"/>
                  </a:lnTo>
                  <a:lnTo>
                    <a:pt x="323" y="36"/>
                  </a:lnTo>
                  <a:lnTo>
                    <a:pt x="314" y="29"/>
                  </a:lnTo>
                  <a:lnTo>
                    <a:pt x="304" y="22"/>
                  </a:lnTo>
                  <a:lnTo>
                    <a:pt x="293" y="15"/>
                  </a:lnTo>
                  <a:lnTo>
                    <a:pt x="281" y="11"/>
                  </a:lnTo>
                  <a:lnTo>
                    <a:pt x="268" y="7"/>
                  </a:lnTo>
                  <a:lnTo>
                    <a:pt x="254" y="4"/>
                  </a:lnTo>
                  <a:lnTo>
                    <a:pt x="239" y="2"/>
                  </a:lnTo>
                  <a:lnTo>
                    <a:pt x="222" y="1"/>
                  </a:lnTo>
                  <a:lnTo>
                    <a:pt x="20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70" name="Freeform 12"/>
            <p:cNvSpPr>
              <a:spLocks/>
            </p:cNvSpPr>
            <p:nvPr userDrawn="1"/>
          </p:nvSpPr>
          <p:spPr bwMode="auto">
            <a:xfrm>
              <a:off x="5263" y="3975"/>
              <a:ext cx="93" cy="106"/>
            </a:xfrm>
            <a:custGeom>
              <a:avLst/>
              <a:gdLst>
                <a:gd name="T0" fmla="*/ 281 w 374"/>
                <a:gd name="T1" fmla="*/ 313 h 424"/>
                <a:gd name="T2" fmla="*/ 246 w 374"/>
                <a:gd name="T3" fmla="*/ 327 h 424"/>
                <a:gd name="T4" fmla="*/ 217 w 374"/>
                <a:gd name="T5" fmla="*/ 336 h 424"/>
                <a:gd name="T6" fmla="*/ 184 w 374"/>
                <a:gd name="T7" fmla="*/ 341 h 424"/>
                <a:gd name="T8" fmla="*/ 167 w 374"/>
                <a:gd name="T9" fmla="*/ 342 h 424"/>
                <a:gd name="T10" fmla="*/ 145 w 374"/>
                <a:gd name="T11" fmla="*/ 341 h 424"/>
                <a:gd name="T12" fmla="*/ 129 w 374"/>
                <a:gd name="T13" fmla="*/ 337 h 424"/>
                <a:gd name="T14" fmla="*/ 116 w 374"/>
                <a:gd name="T15" fmla="*/ 329 h 424"/>
                <a:gd name="T16" fmla="*/ 106 w 374"/>
                <a:gd name="T17" fmla="*/ 319 h 424"/>
                <a:gd name="T18" fmla="*/ 99 w 374"/>
                <a:gd name="T19" fmla="*/ 307 h 424"/>
                <a:gd name="T20" fmla="*/ 95 w 374"/>
                <a:gd name="T21" fmla="*/ 290 h 424"/>
                <a:gd name="T22" fmla="*/ 93 w 374"/>
                <a:gd name="T23" fmla="*/ 248 h 424"/>
                <a:gd name="T24" fmla="*/ 79 w 374"/>
                <a:gd name="T25" fmla="*/ 0 h 424"/>
                <a:gd name="T26" fmla="*/ 59 w 374"/>
                <a:gd name="T27" fmla="*/ 0 h 424"/>
                <a:gd name="T28" fmla="*/ 13 w 374"/>
                <a:gd name="T29" fmla="*/ 4 h 424"/>
                <a:gd name="T30" fmla="*/ 0 w 374"/>
                <a:gd name="T31" fmla="*/ 259 h 424"/>
                <a:gd name="T32" fmla="*/ 0 w 374"/>
                <a:gd name="T33" fmla="*/ 280 h 424"/>
                <a:gd name="T34" fmla="*/ 3 w 374"/>
                <a:gd name="T35" fmla="*/ 316 h 424"/>
                <a:gd name="T36" fmla="*/ 9 w 374"/>
                <a:gd name="T37" fmla="*/ 347 h 424"/>
                <a:gd name="T38" fmla="*/ 21 w 374"/>
                <a:gd name="T39" fmla="*/ 373 h 424"/>
                <a:gd name="T40" fmla="*/ 36 w 374"/>
                <a:gd name="T41" fmla="*/ 393 h 424"/>
                <a:gd name="T42" fmla="*/ 58 w 374"/>
                <a:gd name="T43" fmla="*/ 408 h 424"/>
                <a:gd name="T44" fmla="*/ 86 w 374"/>
                <a:gd name="T45" fmla="*/ 418 h 424"/>
                <a:gd name="T46" fmla="*/ 121 w 374"/>
                <a:gd name="T47" fmla="*/ 423 h 424"/>
                <a:gd name="T48" fmla="*/ 141 w 374"/>
                <a:gd name="T49" fmla="*/ 424 h 424"/>
                <a:gd name="T50" fmla="*/ 172 w 374"/>
                <a:gd name="T51" fmla="*/ 422 h 424"/>
                <a:gd name="T52" fmla="*/ 199 w 374"/>
                <a:gd name="T53" fmla="*/ 418 h 424"/>
                <a:gd name="T54" fmla="*/ 243 w 374"/>
                <a:gd name="T55" fmla="*/ 407 h 424"/>
                <a:gd name="T56" fmla="*/ 271 w 374"/>
                <a:gd name="T57" fmla="*/ 395 h 424"/>
                <a:gd name="T58" fmla="*/ 283 w 374"/>
                <a:gd name="T59" fmla="*/ 390 h 424"/>
                <a:gd name="T60" fmla="*/ 296 w 374"/>
                <a:gd name="T61" fmla="*/ 396 h 424"/>
                <a:gd name="T62" fmla="*/ 319 w 374"/>
                <a:gd name="T63" fmla="*/ 402 h 424"/>
                <a:gd name="T64" fmla="*/ 353 w 374"/>
                <a:gd name="T65" fmla="*/ 408 h 424"/>
                <a:gd name="T66" fmla="*/ 374 w 374"/>
                <a:gd name="T67" fmla="*/ 6 h 424"/>
                <a:gd name="T68" fmla="*/ 342 w 374"/>
                <a:gd name="T69" fmla="*/ 2 h 424"/>
                <a:gd name="T70" fmla="*/ 299 w 374"/>
                <a:gd name="T71" fmla="*/ 0 h 424"/>
                <a:gd name="T72" fmla="*/ 281 w 374"/>
                <a:gd name="T73" fmla="*/ 313 h 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74" h="424">
                  <a:moveTo>
                    <a:pt x="281" y="313"/>
                  </a:moveTo>
                  <a:lnTo>
                    <a:pt x="281" y="313"/>
                  </a:lnTo>
                  <a:lnTo>
                    <a:pt x="260" y="322"/>
                  </a:lnTo>
                  <a:lnTo>
                    <a:pt x="246" y="327"/>
                  </a:lnTo>
                  <a:lnTo>
                    <a:pt x="232" y="331"/>
                  </a:lnTo>
                  <a:lnTo>
                    <a:pt x="217" y="336"/>
                  </a:lnTo>
                  <a:lnTo>
                    <a:pt x="200" y="339"/>
                  </a:lnTo>
                  <a:lnTo>
                    <a:pt x="184" y="341"/>
                  </a:lnTo>
                  <a:lnTo>
                    <a:pt x="167" y="342"/>
                  </a:lnTo>
                  <a:lnTo>
                    <a:pt x="167" y="342"/>
                  </a:lnTo>
                  <a:lnTo>
                    <a:pt x="155" y="342"/>
                  </a:lnTo>
                  <a:lnTo>
                    <a:pt x="145" y="341"/>
                  </a:lnTo>
                  <a:lnTo>
                    <a:pt x="136" y="339"/>
                  </a:lnTo>
                  <a:lnTo>
                    <a:pt x="129" y="337"/>
                  </a:lnTo>
                  <a:lnTo>
                    <a:pt x="122" y="333"/>
                  </a:lnTo>
                  <a:lnTo>
                    <a:pt x="116" y="329"/>
                  </a:lnTo>
                  <a:lnTo>
                    <a:pt x="110" y="324"/>
                  </a:lnTo>
                  <a:lnTo>
                    <a:pt x="106" y="319"/>
                  </a:lnTo>
                  <a:lnTo>
                    <a:pt x="102" y="313"/>
                  </a:lnTo>
                  <a:lnTo>
                    <a:pt x="99" y="307"/>
                  </a:lnTo>
                  <a:lnTo>
                    <a:pt x="97" y="298"/>
                  </a:lnTo>
                  <a:lnTo>
                    <a:pt x="95" y="290"/>
                  </a:lnTo>
                  <a:lnTo>
                    <a:pt x="93" y="271"/>
                  </a:lnTo>
                  <a:lnTo>
                    <a:pt x="93" y="248"/>
                  </a:lnTo>
                  <a:lnTo>
                    <a:pt x="93" y="0"/>
                  </a:lnTo>
                  <a:lnTo>
                    <a:pt x="79" y="0"/>
                  </a:lnTo>
                  <a:lnTo>
                    <a:pt x="79" y="0"/>
                  </a:lnTo>
                  <a:lnTo>
                    <a:pt x="59" y="0"/>
                  </a:lnTo>
                  <a:lnTo>
                    <a:pt x="36" y="2"/>
                  </a:lnTo>
                  <a:lnTo>
                    <a:pt x="13" y="4"/>
                  </a:lnTo>
                  <a:lnTo>
                    <a:pt x="0" y="6"/>
                  </a:lnTo>
                  <a:lnTo>
                    <a:pt x="0" y="259"/>
                  </a:lnTo>
                  <a:lnTo>
                    <a:pt x="0" y="259"/>
                  </a:lnTo>
                  <a:lnTo>
                    <a:pt x="0" y="280"/>
                  </a:lnTo>
                  <a:lnTo>
                    <a:pt x="1" y="298"/>
                  </a:lnTo>
                  <a:lnTo>
                    <a:pt x="3" y="316"/>
                  </a:lnTo>
                  <a:lnTo>
                    <a:pt x="5" y="332"/>
                  </a:lnTo>
                  <a:lnTo>
                    <a:pt x="9" y="347"/>
                  </a:lnTo>
                  <a:lnTo>
                    <a:pt x="14" y="360"/>
                  </a:lnTo>
                  <a:lnTo>
                    <a:pt x="21" y="373"/>
                  </a:lnTo>
                  <a:lnTo>
                    <a:pt x="28" y="383"/>
                  </a:lnTo>
                  <a:lnTo>
                    <a:pt x="36" y="393"/>
                  </a:lnTo>
                  <a:lnTo>
                    <a:pt x="46" y="401"/>
                  </a:lnTo>
                  <a:lnTo>
                    <a:pt x="58" y="408"/>
                  </a:lnTo>
                  <a:lnTo>
                    <a:pt x="71" y="414"/>
                  </a:lnTo>
                  <a:lnTo>
                    <a:pt x="86" y="418"/>
                  </a:lnTo>
                  <a:lnTo>
                    <a:pt x="102" y="421"/>
                  </a:lnTo>
                  <a:lnTo>
                    <a:pt x="121" y="423"/>
                  </a:lnTo>
                  <a:lnTo>
                    <a:pt x="141" y="424"/>
                  </a:lnTo>
                  <a:lnTo>
                    <a:pt x="141" y="424"/>
                  </a:lnTo>
                  <a:lnTo>
                    <a:pt x="157" y="423"/>
                  </a:lnTo>
                  <a:lnTo>
                    <a:pt x="172" y="422"/>
                  </a:lnTo>
                  <a:lnTo>
                    <a:pt x="186" y="421"/>
                  </a:lnTo>
                  <a:lnTo>
                    <a:pt x="199" y="418"/>
                  </a:lnTo>
                  <a:lnTo>
                    <a:pt x="223" y="413"/>
                  </a:lnTo>
                  <a:lnTo>
                    <a:pt x="243" y="407"/>
                  </a:lnTo>
                  <a:lnTo>
                    <a:pt x="260" y="400"/>
                  </a:lnTo>
                  <a:lnTo>
                    <a:pt x="271" y="395"/>
                  </a:lnTo>
                  <a:lnTo>
                    <a:pt x="283" y="390"/>
                  </a:lnTo>
                  <a:lnTo>
                    <a:pt x="283" y="390"/>
                  </a:lnTo>
                  <a:lnTo>
                    <a:pt x="289" y="393"/>
                  </a:lnTo>
                  <a:lnTo>
                    <a:pt x="296" y="396"/>
                  </a:lnTo>
                  <a:lnTo>
                    <a:pt x="307" y="399"/>
                  </a:lnTo>
                  <a:lnTo>
                    <a:pt x="319" y="402"/>
                  </a:lnTo>
                  <a:lnTo>
                    <a:pt x="334" y="405"/>
                  </a:lnTo>
                  <a:lnTo>
                    <a:pt x="353" y="408"/>
                  </a:lnTo>
                  <a:lnTo>
                    <a:pt x="374" y="409"/>
                  </a:lnTo>
                  <a:lnTo>
                    <a:pt x="374" y="6"/>
                  </a:lnTo>
                  <a:lnTo>
                    <a:pt x="374" y="6"/>
                  </a:lnTo>
                  <a:lnTo>
                    <a:pt x="342" y="2"/>
                  </a:lnTo>
                  <a:lnTo>
                    <a:pt x="320" y="1"/>
                  </a:lnTo>
                  <a:lnTo>
                    <a:pt x="299" y="0"/>
                  </a:lnTo>
                  <a:lnTo>
                    <a:pt x="281" y="0"/>
                  </a:lnTo>
                  <a:lnTo>
                    <a:pt x="281" y="31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71" name="Freeform 13"/>
            <p:cNvSpPr>
              <a:spLocks/>
            </p:cNvSpPr>
            <p:nvPr userDrawn="1"/>
          </p:nvSpPr>
          <p:spPr bwMode="auto">
            <a:xfrm>
              <a:off x="5383" y="3974"/>
              <a:ext cx="78" cy="107"/>
            </a:xfrm>
            <a:custGeom>
              <a:avLst/>
              <a:gdLst>
                <a:gd name="T0" fmla="*/ 11 w 311"/>
                <a:gd name="T1" fmla="*/ 415 h 428"/>
                <a:gd name="T2" fmla="*/ 83 w 311"/>
                <a:gd name="T3" fmla="*/ 425 h 428"/>
                <a:gd name="T4" fmla="*/ 138 w 311"/>
                <a:gd name="T5" fmla="*/ 428 h 428"/>
                <a:gd name="T6" fmla="*/ 183 w 311"/>
                <a:gd name="T7" fmla="*/ 425 h 428"/>
                <a:gd name="T8" fmla="*/ 227 w 311"/>
                <a:gd name="T9" fmla="*/ 414 h 428"/>
                <a:gd name="T10" fmla="*/ 265 w 311"/>
                <a:gd name="T11" fmla="*/ 394 h 428"/>
                <a:gd name="T12" fmla="*/ 295 w 311"/>
                <a:gd name="T13" fmla="*/ 363 h 428"/>
                <a:gd name="T14" fmla="*/ 310 w 311"/>
                <a:gd name="T15" fmla="*/ 318 h 428"/>
                <a:gd name="T16" fmla="*/ 310 w 311"/>
                <a:gd name="T17" fmla="*/ 288 h 428"/>
                <a:gd name="T18" fmla="*/ 302 w 311"/>
                <a:gd name="T19" fmla="*/ 256 h 428"/>
                <a:gd name="T20" fmla="*/ 283 w 311"/>
                <a:gd name="T21" fmla="*/ 231 h 428"/>
                <a:gd name="T22" fmla="*/ 257 w 311"/>
                <a:gd name="T23" fmla="*/ 211 h 428"/>
                <a:gd name="T24" fmla="*/ 209 w 311"/>
                <a:gd name="T25" fmla="*/ 187 h 428"/>
                <a:gd name="T26" fmla="*/ 149 w 311"/>
                <a:gd name="T27" fmla="*/ 164 h 428"/>
                <a:gd name="T28" fmla="*/ 113 w 311"/>
                <a:gd name="T29" fmla="*/ 144 h 428"/>
                <a:gd name="T30" fmla="*/ 103 w 311"/>
                <a:gd name="T31" fmla="*/ 132 h 428"/>
                <a:gd name="T32" fmla="*/ 100 w 311"/>
                <a:gd name="T33" fmla="*/ 116 h 428"/>
                <a:gd name="T34" fmla="*/ 102 w 311"/>
                <a:gd name="T35" fmla="*/ 104 h 428"/>
                <a:gd name="T36" fmla="*/ 116 w 311"/>
                <a:gd name="T37" fmla="*/ 86 h 428"/>
                <a:gd name="T38" fmla="*/ 132 w 311"/>
                <a:gd name="T39" fmla="*/ 78 h 428"/>
                <a:gd name="T40" fmla="*/ 156 w 311"/>
                <a:gd name="T41" fmla="*/ 74 h 428"/>
                <a:gd name="T42" fmla="*/ 185 w 311"/>
                <a:gd name="T43" fmla="*/ 75 h 428"/>
                <a:gd name="T44" fmla="*/ 238 w 311"/>
                <a:gd name="T45" fmla="*/ 85 h 428"/>
                <a:gd name="T46" fmla="*/ 295 w 311"/>
                <a:gd name="T47" fmla="*/ 30 h 428"/>
                <a:gd name="T48" fmla="*/ 263 w 311"/>
                <a:gd name="T49" fmla="*/ 16 h 428"/>
                <a:gd name="T50" fmla="*/ 207 w 311"/>
                <a:gd name="T51" fmla="*/ 4 h 428"/>
                <a:gd name="T52" fmla="*/ 158 w 311"/>
                <a:gd name="T53" fmla="*/ 0 h 428"/>
                <a:gd name="T54" fmla="*/ 115 w 311"/>
                <a:gd name="T55" fmla="*/ 4 h 428"/>
                <a:gd name="T56" fmla="*/ 76 w 311"/>
                <a:gd name="T57" fmla="*/ 17 h 428"/>
                <a:gd name="T58" fmla="*/ 42 w 311"/>
                <a:gd name="T59" fmla="*/ 39 h 428"/>
                <a:gd name="T60" fmla="*/ 19 w 311"/>
                <a:gd name="T61" fmla="*/ 69 h 428"/>
                <a:gd name="T62" fmla="*/ 7 w 311"/>
                <a:gd name="T63" fmla="*/ 107 h 428"/>
                <a:gd name="T64" fmla="*/ 7 w 311"/>
                <a:gd name="T65" fmla="*/ 137 h 428"/>
                <a:gd name="T66" fmla="*/ 19 w 311"/>
                <a:gd name="T67" fmla="*/ 175 h 428"/>
                <a:gd name="T68" fmla="*/ 42 w 311"/>
                <a:gd name="T69" fmla="*/ 203 h 428"/>
                <a:gd name="T70" fmla="*/ 73 w 311"/>
                <a:gd name="T71" fmla="*/ 223 h 428"/>
                <a:gd name="T72" fmla="*/ 119 w 311"/>
                <a:gd name="T73" fmla="*/ 243 h 428"/>
                <a:gd name="T74" fmla="*/ 171 w 311"/>
                <a:gd name="T75" fmla="*/ 261 h 428"/>
                <a:gd name="T76" fmla="*/ 205 w 311"/>
                <a:gd name="T77" fmla="*/ 280 h 428"/>
                <a:gd name="T78" fmla="*/ 216 w 311"/>
                <a:gd name="T79" fmla="*/ 296 h 428"/>
                <a:gd name="T80" fmla="*/ 217 w 311"/>
                <a:gd name="T81" fmla="*/ 306 h 428"/>
                <a:gd name="T82" fmla="*/ 212 w 311"/>
                <a:gd name="T83" fmla="*/ 328 h 428"/>
                <a:gd name="T84" fmla="*/ 202 w 311"/>
                <a:gd name="T85" fmla="*/ 340 h 428"/>
                <a:gd name="T86" fmla="*/ 184 w 311"/>
                <a:gd name="T87" fmla="*/ 348 h 428"/>
                <a:gd name="T88" fmla="*/ 158 w 311"/>
                <a:gd name="T89" fmla="*/ 353 h 428"/>
                <a:gd name="T90" fmla="*/ 113 w 311"/>
                <a:gd name="T91" fmla="*/ 354 h 428"/>
                <a:gd name="T92" fmla="*/ 28 w 311"/>
                <a:gd name="T93" fmla="*/ 344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11" h="428">
                  <a:moveTo>
                    <a:pt x="0" y="413"/>
                  </a:moveTo>
                  <a:lnTo>
                    <a:pt x="0" y="413"/>
                  </a:lnTo>
                  <a:lnTo>
                    <a:pt x="11" y="415"/>
                  </a:lnTo>
                  <a:lnTo>
                    <a:pt x="39" y="420"/>
                  </a:lnTo>
                  <a:lnTo>
                    <a:pt x="60" y="423"/>
                  </a:lnTo>
                  <a:lnTo>
                    <a:pt x="83" y="425"/>
                  </a:lnTo>
                  <a:lnTo>
                    <a:pt x="110" y="427"/>
                  </a:lnTo>
                  <a:lnTo>
                    <a:pt x="138" y="428"/>
                  </a:lnTo>
                  <a:lnTo>
                    <a:pt x="138" y="428"/>
                  </a:lnTo>
                  <a:lnTo>
                    <a:pt x="154" y="427"/>
                  </a:lnTo>
                  <a:lnTo>
                    <a:pt x="168" y="426"/>
                  </a:lnTo>
                  <a:lnTo>
                    <a:pt x="183" y="425"/>
                  </a:lnTo>
                  <a:lnTo>
                    <a:pt x="198" y="422"/>
                  </a:lnTo>
                  <a:lnTo>
                    <a:pt x="213" y="419"/>
                  </a:lnTo>
                  <a:lnTo>
                    <a:pt x="227" y="414"/>
                  </a:lnTo>
                  <a:lnTo>
                    <a:pt x="241" y="408"/>
                  </a:lnTo>
                  <a:lnTo>
                    <a:pt x="254" y="402"/>
                  </a:lnTo>
                  <a:lnTo>
                    <a:pt x="265" y="394"/>
                  </a:lnTo>
                  <a:lnTo>
                    <a:pt x="276" y="385"/>
                  </a:lnTo>
                  <a:lnTo>
                    <a:pt x="286" y="375"/>
                  </a:lnTo>
                  <a:lnTo>
                    <a:pt x="295" y="363"/>
                  </a:lnTo>
                  <a:lnTo>
                    <a:pt x="302" y="350"/>
                  </a:lnTo>
                  <a:lnTo>
                    <a:pt x="307" y="334"/>
                  </a:lnTo>
                  <a:lnTo>
                    <a:pt x="310" y="318"/>
                  </a:lnTo>
                  <a:lnTo>
                    <a:pt x="311" y="300"/>
                  </a:lnTo>
                  <a:lnTo>
                    <a:pt x="311" y="300"/>
                  </a:lnTo>
                  <a:lnTo>
                    <a:pt x="310" y="288"/>
                  </a:lnTo>
                  <a:lnTo>
                    <a:pt x="309" y="277"/>
                  </a:lnTo>
                  <a:lnTo>
                    <a:pt x="306" y="266"/>
                  </a:lnTo>
                  <a:lnTo>
                    <a:pt x="302" y="256"/>
                  </a:lnTo>
                  <a:lnTo>
                    <a:pt x="297" y="248"/>
                  </a:lnTo>
                  <a:lnTo>
                    <a:pt x="291" y="239"/>
                  </a:lnTo>
                  <a:lnTo>
                    <a:pt x="283" y="231"/>
                  </a:lnTo>
                  <a:lnTo>
                    <a:pt x="276" y="224"/>
                  </a:lnTo>
                  <a:lnTo>
                    <a:pt x="267" y="217"/>
                  </a:lnTo>
                  <a:lnTo>
                    <a:pt x="257" y="211"/>
                  </a:lnTo>
                  <a:lnTo>
                    <a:pt x="247" y="204"/>
                  </a:lnTo>
                  <a:lnTo>
                    <a:pt x="234" y="199"/>
                  </a:lnTo>
                  <a:lnTo>
                    <a:pt x="209" y="187"/>
                  </a:lnTo>
                  <a:lnTo>
                    <a:pt x="180" y="176"/>
                  </a:lnTo>
                  <a:lnTo>
                    <a:pt x="180" y="176"/>
                  </a:lnTo>
                  <a:lnTo>
                    <a:pt x="149" y="164"/>
                  </a:lnTo>
                  <a:lnTo>
                    <a:pt x="135" y="157"/>
                  </a:lnTo>
                  <a:lnTo>
                    <a:pt x="123" y="151"/>
                  </a:lnTo>
                  <a:lnTo>
                    <a:pt x="113" y="144"/>
                  </a:lnTo>
                  <a:lnTo>
                    <a:pt x="109" y="140"/>
                  </a:lnTo>
                  <a:lnTo>
                    <a:pt x="106" y="136"/>
                  </a:lnTo>
                  <a:lnTo>
                    <a:pt x="103" y="132"/>
                  </a:lnTo>
                  <a:lnTo>
                    <a:pt x="101" y="127"/>
                  </a:lnTo>
                  <a:lnTo>
                    <a:pt x="100" y="121"/>
                  </a:lnTo>
                  <a:lnTo>
                    <a:pt x="100" y="116"/>
                  </a:lnTo>
                  <a:lnTo>
                    <a:pt x="100" y="116"/>
                  </a:lnTo>
                  <a:lnTo>
                    <a:pt x="100" y="110"/>
                  </a:lnTo>
                  <a:lnTo>
                    <a:pt x="102" y="104"/>
                  </a:lnTo>
                  <a:lnTo>
                    <a:pt x="106" y="97"/>
                  </a:lnTo>
                  <a:lnTo>
                    <a:pt x="112" y="90"/>
                  </a:lnTo>
                  <a:lnTo>
                    <a:pt x="116" y="86"/>
                  </a:lnTo>
                  <a:lnTo>
                    <a:pt x="120" y="83"/>
                  </a:lnTo>
                  <a:lnTo>
                    <a:pt x="126" y="81"/>
                  </a:lnTo>
                  <a:lnTo>
                    <a:pt x="132" y="78"/>
                  </a:lnTo>
                  <a:lnTo>
                    <a:pt x="139" y="76"/>
                  </a:lnTo>
                  <a:lnTo>
                    <a:pt x="147" y="75"/>
                  </a:lnTo>
                  <a:lnTo>
                    <a:pt x="156" y="74"/>
                  </a:lnTo>
                  <a:lnTo>
                    <a:pt x="166" y="74"/>
                  </a:lnTo>
                  <a:lnTo>
                    <a:pt x="166" y="74"/>
                  </a:lnTo>
                  <a:lnTo>
                    <a:pt x="185" y="75"/>
                  </a:lnTo>
                  <a:lnTo>
                    <a:pt x="205" y="77"/>
                  </a:lnTo>
                  <a:lnTo>
                    <a:pt x="222" y="81"/>
                  </a:lnTo>
                  <a:lnTo>
                    <a:pt x="238" y="85"/>
                  </a:lnTo>
                  <a:lnTo>
                    <a:pt x="262" y="94"/>
                  </a:lnTo>
                  <a:lnTo>
                    <a:pt x="271" y="98"/>
                  </a:lnTo>
                  <a:lnTo>
                    <a:pt x="295" y="30"/>
                  </a:lnTo>
                  <a:lnTo>
                    <a:pt x="295" y="30"/>
                  </a:lnTo>
                  <a:lnTo>
                    <a:pt x="276" y="22"/>
                  </a:lnTo>
                  <a:lnTo>
                    <a:pt x="263" y="16"/>
                  </a:lnTo>
                  <a:lnTo>
                    <a:pt x="247" y="12"/>
                  </a:lnTo>
                  <a:lnTo>
                    <a:pt x="228" y="7"/>
                  </a:lnTo>
                  <a:lnTo>
                    <a:pt x="207" y="4"/>
                  </a:lnTo>
                  <a:lnTo>
                    <a:pt x="183" y="1"/>
                  </a:lnTo>
                  <a:lnTo>
                    <a:pt x="158" y="0"/>
                  </a:lnTo>
                  <a:lnTo>
                    <a:pt x="158" y="0"/>
                  </a:lnTo>
                  <a:lnTo>
                    <a:pt x="143" y="1"/>
                  </a:lnTo>
                  <a:lnTo>
                    <a:pt x="129" y="2"/>
                  </a:lnTo>
                  <a:lnTo>
                    <a:pt x="115" y="4"/>
                  </a:lnTo>
                  <a:lnTo>
                    <a:pt x="102" y="8"/>
                  </a:lnTo>
                  <a:lnTo>
                    <a:pt x="88" y="12"/>
                  </a:lnTo>
                  <a:lnTo>
                    <a:pt x="76" y="17"/>
                  </a:lnTo>
                  <a:lnTo>
                    <a:pt x="64" y="24"/>
                  </a:lnTo>
                  <a:lnTo>
                    <a:pt x="53" y="31"/>
                  </a:lnTo>
                  <a:lnTo>
                    <a:pt x="42" y="39"/>
                  </a:lnTo>
                  <a:lnTo>
                    <a:pt x="33" y="47"/>
                  </a:lnTo>
                  <a:lnTo>
                    <a:pt x="25" y="58"/>
                  </a:lnTo>
                  <a:lnTo>
                    <a:pt x="19" y="69"/>
                  </a:lnTo>
                  <a:lnTo>
                    <a:pt x="13" y="80"/>
                  </a:lnTo>
                  <a:lnTo>
                    <a:pt x="9" y="94"/>
                  </a:lnTo>
                  <a:lnTo>
                    <a:pt x="7" y="107"/>
                  </a:lnTo>
                  <a:lnTo>
                    <a:pt x="6" y="122"/>
                  </a:lnTo>
                  <a:lnTo>
                    <a:pt x="6" y="122"/>
                  </a:lnTo>
                  <a:lnTo>
                    <a:pt x="7" y="137"/>
                  </a:lnTo>
                  <a:lnTo>
                    <a:pt x="9" y="150"/>
                  </a:lnTo>
                  <a:lnTo>
                    <a:pt x="13" y="164"/>
                  </a:lnTo>
                  <a:lnTo>
                    <a:pt x="19" y="175"/>
                  </a:lnTo>
                  <a:lnTo>
                    <a:pt x="25" y="185"/>
                  </a:lnTo>
                  <a:lnTo>
                    <a:pt x="33" y="194"/>
                  </a:lnTo>
                  <a:lnTo>
                    <a:pt x="42" y="203"/>
                  </a:lnTo>
                  <a:lnTo>
                    <a:pt x="51" y="210"/>
                  </a:lnTo>
                  <a:lnTo>
                    <a:pt x="62" y="217"/>
                  </a:lnTo>
                  <a:lnTo>
                    <a:pt x="73" y="223"/>
                  </a:lnTo>
                  <a:lnTo>
                    <a:pt x="84" y="229"/>
                  </a:lnTo>
                  <a:lnTo>
                    <a:pt x="95" y="235"/>
                  </a:lnTo>
                  <a:lnTo>
                    <a:pt x="119" y="243"/>
                  </a:lnTo>
                  <a:lnTo>
                    <a:pt x="142" y="251"/>
                  </a:lnTo>
                  <a:lnTo>
                    <a:pt x="142" y="251"/>
                  </a:lnTo>
                  <a:lnTo>
                    <a:pt x="171" y="261"/>
                  </a:lnTo>
                  <a:lnTo>
                    <a:pt x="184" y="266"/>
                  </a:lnTo>
                  <a:lnTo>
                    <a:pt x="196" y="273"/>
                  </a:lnTo>
                  <a:lnTo>
                    <a:pt x="205" y="280"/>
                  </a:lnTo>
                  <a:lnTo>
                    <a:pt x="211" y="287"/>
                  </a:lnTo>
                  <a:lnTo>
                    <a:pt x="214" y="291"/>
                  </a:lnTo>
                  <a:lnTo>
                    <a:pt x="216" y="296"/>
                  </a:lnTo>
                  <a:lnTo>
                    <a:pt x="217" y="300"/>
                  </a:lnTo>
                  <a:lnTo>
                    <a:pt x="217" y="306"/>
                  </a:lnTo>
                  <a:lnTo>
                    <a:pt x="217" y="306"/>
                  </a:lnTo>
                  <a:lnTo>
                    <a:pt x="217" y="315"/>
                  </a:lnTo>
                  <a:lnTo>
                    <a:pt x="214" y="324"/>
                  </a:lnTo>
                  <a:lnTo>
                    <a:pt x="212" y="328"/>
                  </a:lnTo>
                  <a:lnTo>
                    <a:pt x="209" y="332"/>
                  </a:lnTo>
                  <a:lnTo>
                    <a:pt x="206" y="335"/>
                  </a:lnTo>
                  <a:lnTo>
                    <a:pt x="202" y="340"/>
                  </a:lnTo>
                  <a:lnTo>
                    <a:pt x="197" y="343"/>
                  </a:lnTo>
                  <a:lnTo>
                    <a:pt x="190" y="346"/>
                  </a:lnTo>
                  <a:lnTo>
                    <a:pt x="184" y="348"/>
                  </a:lnTo>
                  <a:lnTo>
                    <a:pt x="176" y="350"/>
                  </a:lnTo>
                  <a:lnTo>
                    <a:pt x="167" y="352"/>
                  </a:lnTo>
                  <a:lnTo>
                    <a:pt x="158" y="353"/>
                  </a:lnTo>
                  <a:lnTo>
                    <a:pt x="134" y="354"/>
                  </a:lnTo>
                  <a:lnTo>
                    <a:pt x="134" y="354"/>
                  </a:lnTo>
                  <a:lnTo>
                    <a:pt x="113" y="354"/>
                  </a:lnTo>
                  <a:lnTo>
                    <a:pt x="92" y="352"/>
                  </a:lnTo>
                  <a:lnTo>
                    <a:pt x="55" y="348"/>
                  </a:lnTo>
                  <a:lnTo>
                    <a:pt x="28" y="344"/>
                  </a:lnTo>
                  <a:lnTo>
                    <a:pt x="18" y="342"/>
                  </a:lnTo>
                  <a:lnTo>
                    <a:pt x="0" y="41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72" name="Freeform 14"/>
            <p:cNvSpPr>
              <a:spLocks/>
            </p:cNvSpPr>
            <p:nvPr userDrawn="1"/>
          </p:nvSpPr>
          <p:spPr bwMode="auto">
            <a:xfrm>
              <a:off x="5059" y="3992"/>
              <a:ext cx="48" cy="71"/>
            </a:xfrm>
            <a:custGeom>
              <a:avLst/>
              <a:gdLst>
                <a:gd name="T0" fmla="*/ 0 w 194"/>
                <a:gd name="T1" fmla="*/ 7 h 282"/>
                <a:gd name="T2" fmla="*/ 0 w 194"/>
                <a:gd name="T3" fmla="*/ 7 h 282"/>
                <a:gd name="T4" fmla="*/ 14 w 194"/>
                <a:gd name="T5" fmla="*/ 4 h 282"/>
                <a:gd name="T6" fmla="*/ 31 w 194"/>
                <a:gd name="T7" fmla="*/ 2 h 282"/>
                <a:gd name="T8" fmla="*/ 52 w 194"/>
                <a:gd name="T9" fmla="*/ 0 h 282"/>
                <a:gd name="T10" fmla="*/ 73 w 194"/>
                <a:gd name="T11" fmla="*/ 0 h 282"/>
                <a:gd name="T12" fmla="*/ 73 w 194"/>
                <a:gd name="T13" fmla="*/ 0 h 282"/>
                <a:gd name="T14" fmla="*/ 87 w 194"/>
                <a:gd name="T15" fmla="*/ 0 h 282"/>
                <a:gd name="T16" fmla="*/ 98 w 194"/>
                <a:gd name="T17" fmla="*/ 1 h 282"/>
                <a:gd name="T18" fmla="*/ 110 w 194"/>
                <a:gd name="T19" fmla="*/ 4 h 282"/>
                <a:gd name="T20" fmla="*/ 121 w 194"/>
                <a:gd name="T21" fmla="*/ 7 h 282"/>
                <a:gd name="T22" fmla="*/ 132 w 194"/>
                <a:gd name="T23" fmla="*/ 11 h 282"/>
                <a:gd name="T24" fmla="*/ 141 w 194"/>
                <a:gd name="T25" fmla="*/ 17 h 282"/>
                <a:gd name="T26" fmla="*/ 151 w 194"/>
                <a:gd name="T27" fmla="*/ 24 h 282"/>
                <a:gd name="T28" fmla="*/ 159 w 194"/>
                <a:gd name="T29" fmla="*/ 31 h 282"/>
                <a:gd name="T30" fmla="*/ 166 w 194"/>
                <a:gd name="T31" fmla="*/ 40 h 282"/>
                <a:gd name="T32" fmla="*/ 174 w 194"/>
                <a:gd name="T33" fmla="*/ 49 h 282"/>
                <a:gd name="T34" fmla="*/ 180 w 194"/>
                <a:gd name="T35" fmla="*/ 61 h 282"/>
                <a:gd name="T36" fmla="*/ 185 w 194"/>
                <a:gd name="T37" fmla="*/ 74 h 282"/>
                <a:gd name="T38" fmla="*/ 189 w 194"/>
                <a:gd name="T39" fmla="*/ 88 h 282"/>
                <a:gd name="T40" fmla="*/ 192 w 194"/>
                <a:gd name="T41" fmla="*/ 103 h 282"/>
                <a:gd name="T42" fmla="*/ 193 w 194"/>
                <a:gd name="T43" fmla="*/ 119 h 282"/>
                <a:gd name="T44" fmla="*/ 194 w 194"/>
                <a:gd name="T45" fmla="*/ 138 h 282"/>
                <a:gd name="T46" fmla="*/ 194 w 194"/>
                <a:gd name="T47" fmla="*/ 138 h 282"/>
                <a:gd name="T48" fmla="*/ 194 w 194"/>
                <a:gd name="T49" fmla="*/ 155 h 282"/>
                <a:gd name="T50" fmla="*/ 193 w 194"/>
                <a:gd name="T51" fmla="*/ 172 h 282"/>
                <a:gd name="T52" fmla="*/ 191 w 194"/>
                <a:gd name="T53" fmla="*/ 187 h 282"/>
                <a:gd name="T54" fmla="*/ 188 w 194"/>
                <a:gd name="T55" fmla="*/ 202 h 282"/>
                <a:gd name="T56" fmla="*/ 185 w 194"/>
                <a:gd name="T57" fmla="*/ 215 h 282"/>
                <a:gd name="T58" fmla="*/ 181 w 194"/>
                <a:gd name="T59" fmla="*/ 226 h 282"/>
                <a:gd name="T60" fmla="*/ 175 w 194"/>
                <a:gd name="T61" fmla="*/ 238 h 282"/>
                <a:gd name="T62" fmla="*/ 168 w 194"/>
                <a:gd name="T63" fmla="*/ 247 h 282"/>
                <a:gd name="T64" fmla="*/ 160 w 194"/>
                <a:gd name="T65" fmla="*/ 255 h 282"/>
                <a:gd name="T66" fmla="*/ 151 w 194"/>
                <a:gd name="T67" fmla="*/ 262 h 282"/>
                <a:gd name="T68" fmla="*/ 141 w 194"/>
                <a:gd name="T69" fmla="*/ 269 h 282"/>
                <a:gd name="T70" fmla="*/ 129 w 194"/>
                <a:gd name="T71" fmla="*/ 274 h 282"/>
                <a:gd name="T72" fmla="*/ 115 w 194"/>
                <a:gd name="T73" fmla="*/ 277 h 282"/>
                <a:gd name="T74" fmla="*/ 100 w 194"/>
                <a:gd name="T75" fmla="*/ 280 h 282"/>
                <a:gd name="T76" fmla="*/ 84 w 194"/>
                <a:gd name="T77" fmla="*/ 282 h 282"/>
                <a:gd name="T78" fmla="*/ 65 w 194"/>
                <a:gd name="T79" fmla="*/ 282 h 282"/>
                <a:gd name="T80" fmla="*/ 65 w 194"/>
                <a:gd name="T81" fmla="*/ 282 h 282"/>
                <a:gd name="T82" fmla="*/ 42 w 194"/>
                <a:gd name="T83" fmla="*/ 281 h 282"/>
                <a:gd name="T84" fmla="*/ 20 w 194"/>
                <a:gd name="T85" fmla="*/ 280 h 282"/>
                <a:gd name="T86" fmla="*/ 0 w 194"/>
                <a:gd name="T87" fmla="*/ 278 h 282"/>
                <a:gd name="T88" fmla="*/ 0 w 194"/>
                <a:gd name="T89" fmla="*/ 7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94" h="282">
                  <a:moveTo>
                    <a:pt x="0" y="7"/>
                  </a:moveTo>
                  <a:lnTo>
                    <a:pt x="0" y="7"/>
                  </a:lnTo>
                  <a:lnTo>
                    <a:pt x="14" y="4"/>
                  </a:lnTo>
                  <a:lnTo>
                    <a:pt x="31" y="2"/>
                  </a:lnTo>
                  <a:lnTo>
                    <a:pt x="52" y="0"/>
                  </a:lnTo>
                  <a:lnTo>
                    <a:pt x="73" y="0"/>
                  </a:lnTo>
                  <a:lnTo>
                    <a:pt x="73" y="0"/>
                  </a:lnTo>
                  <a:lnTo>
                    <a:pt x="87" y="0"/>
                  </a:lnTo>
                  <a:lnTo>
                    <a:pt x="98" y="1"/>
                  </a:lnTo>
                  <a:lnTo>
                    <a:pt x="110" y="4"/>
                  </a:lnTo>
                  <a:lnTo>
                    <a:pt x="121" y="7"/>
                  </a:lnTo>
                  <a:lnTo>
                    <a:pt x="132" y="11"/>
                  </a:lnTo>
                  <a:lnTo>
                    <a:pt x="141" y="17"/>
                  </a:lnTo>
                  <a:lnTo>
                    <a:pt x="151" y="24"/>
                  </a:lnTo>
                  <a:lnTo>
                    <a:pt x="159" y="31"/>
                  </a:lnTo>
                  <a:lnTo>
                    <a:pt x="166" y="40"/>
                  </a:lnTo>
                  <a:lnTo>
                    <a:pt x="174" y="49"/>
                  </a:lnTo>
                  <a:lnTo>
                    <a:pt x="180" y="61"/>
                  </a:lnTo>
                  <a:lnTo>
                    <a:pt x="185" y="74"/>
                  </a:lnTo>
                  <a:lnTo>
                    <a:pt x="189" y="88"/>
                  </a:lnTo>
                  <a:lnTo>
                    <a:pt x="192" y="103"/>
                  </a:lnTo>
                  <a:lnTo>
                    <a:pt x="193" y="119"/>
                  </a:lnTo>
                  <a:lnTo>
                    <a:pt x="194" y="138"/>
                  </a:lnTo>
                  <a:lnTo>
                    <a:pt x="194" y="138"/>
                  </a:lnTo>
                  <a:lnTo>
                    <a:pt x="194" y="155"/>
                  </a:lnTo>
                  <a:lnTo>
                    <a:pt x="193" y="172"/>
                  </a:lnTo>
                  <a:lnTo>
                    <a:pt x="191" y="187"/>
                  </a:lnTo>
                  <a:lnTo>
                    <a:pt x="188" y="202"/>
                  </a:lnTo>
                  <a:lnTo>
                    <a:pt x="185" y="215"/>
                  </a:lnTo>
                  <a:lnTo>
                    <a:pt x="181" y="226"/>
                  </a:lnTo>
                  <a:lnTo>
                    <a:pt x="175" y="238"/>
                  </a:lnTo>
                  <a:lnTo>
                    <a:pt x="168" y="247"/>
                  </a:lnTo>
                  <a:lnTo>
                    <a:pt x="160" y="255"/>
                  </a:lnTo>
                  <a:lnTo>
                    <a:pt x="151" y="262"/>
                  </a:lnTo>
                  <a:lnTo>
                    <a:pt x="141" y="269"/>
                  </a:lnTo>
                  <a:lnTo>
                    <a:pt x="129" y="274"/>
                  </a:lnTo>
                  <a:lnTo>
                    <a:pt x="115" y="277"/>
                  </a:lnTo>
                  <a:lnTo>
                    <a:pt x="100" y="280"/>
                  </a:lnTo>
                  <a:lnTo>
                    <a:pt x="84" y="282"/>
                  </a:lnTo>
                  <a:lnTo>
                    <a:pt x="65" y="282"/>
                  </a:lnTo>
                  <a:lnTo>
                    <a:pt x="65" y="282"/>
                  </a:lnTo>
                  <a:lnTo>
                    <a:pt x="42" y="281"/>
                  </a:lnTo>
                  <a:lnTo>
                    <a:pt x="20" y="280"/>
                  </a:lnTo>
                  <a:lnTo>
                    <a:pt x="0" y="278"/>
                  </a:lnTo>
                  <a:lnTo>
                    <a:pt x="0" y="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73" name="Freeform 15"/>
            <p:cNvSpPr>
              <a:spLocks/>
            </p:cNvSpPr>
            <p:nvPr userDrawn="1"/>
          </p:nvSpPr>
          <p:spPr bwMode="auto">
            <a:xfrm>
              <a:off x="5035" y="3974"/>
              <a:ext cx="97" cy="107"/>
            </a:xfrm>
            <a:custGeom>
              <a:avLst/>
              <a:gdLst>
                <a:gd name="T0" fmla="*/ 171 w 385"/>
                <a:gd name="T1" fmla="*/ 0 h 428"/>
                <a:gd name="T2" fmla="*/ 171 w 385"/>
                <a:gd name="T3" fmla="*/ 0 h 428"/>
                <a:gd name="T4" fmla="*/ 150 w 385"/>
                <a:gd name="T5" fmla="*/ 1 h 428"/>
                <a:gd name="T6" fmla="*/ 129 w 385"/>
                <a:gd name="T7" fmla="*/ 2 h 428"/>
                <a:gd name="T8" fmla="*/ 106 w 385"/>
                <a:gd name="T9" fmla="*/ 4 h 428"/>
                <a:gd name="T10" fmla="*/ 83 w 385"/>
                <a:gd name="T11" fmla="*/ 7 h 428"/>
                <a:gd name="T12" fmla="*/ 60 w 385"/>
                <a:gd name="T13" fmla="*/ 10 h 428"/>
                <a:gd name="T14" fmla="*/ 39 w 385"/>
                <a:gd name="T15" fmla="*/ 14 h 428"/>
                <a:gd name="T16" fmla="*/ 18 w 385"/>
                <a:gd name="T17" fmla="*/ 20 h 428"/>
                <a:gd name="T18" fmla="*/ 0 w 385"/>
                <a:gd name="T19" fmla="*/ 26 h 428"/>
                <a:gd name="T20" fmla="*/ 0 w 385"/>
                <a:gd name="T21" fmla="*/ 415 h 428"/>
                <a:gd name="T22" fmla="*/ 0 w 385"/>
                <a:gd name="T23" fmla="*/ 415 h 428"/>
                <a:gd name="T24" fmla="*/ 15 w 385"/>
                <a:gd name="T25" fmla="*/ 418 h 428"/>
                <a:gd name="T26" fmla="*/ 34 w 385"/>
                <a:gd name="T27" fmla="*/ 420 h 428"/>
                <a:gd name="T28" fmla="*/ 73 w 385"/>
                <a:gd name="T29" fmla="*/ 424 h 428"/>
                <a:gd name="T30" fmla="*/ 116 w 385"/>
                <a:gd name="T31" fmla="*/ 427 h 428"/>
                <a:gd name="T32" fmla="*/ 155 w 385"/>
                <a:gd name="T33" fmla="*/ 428 h 428"/>
                <a:gd name="T34" fmla="*/ 155 w 385"/>
                <a:gd name="T35" fmla="*/ 428 h 428"/>
                <a:gd name="T36" fmla="*/ 186 w 385"/>
                <a:gd name="T37" fmla="*/ 427 h 428"/>
                <a:gd name="T38" fmla="*/ 212 w 385"/>
                <a:gd name="T39" fmla="*/ 425 h 428"/>
                <a:gd name="T40" fmla="*/ 238 w 385"/>
                <a:gd name="T41" fmla="*/ 421 h 428"/>
                <a:gd name="T42" fmla="*/ 261 w 385"/>
                <a:gd name="T43" fmla="*/ 415 h 428"/>
                <a:gd name="T44" fmla="*/ 282 w 385"/>
                <a:gd name="T45" fmla="*/ 408 h 428"/>
                <a:gd name="T46" fmla="*/ 301 w 385"/>
                <a:gd name="T47" fmla="*/ 399 h 428"/>
                <a:gd name="T48" fmla="*/ 309 w 385"/>
                <a:gd name="T49" fmla="*/ 394 h 428"/>
                <a:gd name="T50" fmla="*/ 318 w 385"/>
                <a:gd name="T51" fmla="*/ 389 h 428"/>
                <a:gd name="T52" fmla="*/ 326 w 385"/>
                <a:gd name="T53" fmla="*/ 383 h 428"/>
                <a:gd name="T54" fmla="*/ 333 w 385"/>
                <a:gd name="T55" fmla="*/ 377 h 428"/>
                <a:gd name="T56" fmla="*/ 339 w 385"/>
                <a:gd name="T57" fmla="*/ 369 h 428"/>
                <a:gd name="T58" fmla="*/ 345 w 385"/>
                <a:gd name="T59" fmla="*/ 362 h 428"/>
                <a:gd name="T60" fmla="*/ 351 w 385"/>
                <a:gd name="T61" fmla="*/ 355 h 428"/>
                <a:gd name="T62" fmla="*/ 356 w 385"/>
                <a:gd name="T63" fmla="*/ 347 h 428"/>
                <a:gd name="T64" fmla="*/ 361 w 385"/>
                <a:gd name="T65" fmla="*/ 337 h 428"/>
                <a:gd name="T66" fmla="*/ 366 w 385"/>
                <a:gd name="T67" fmla="*/ 329 h 428"/>
                <a:gd name="T68" fmla="*/ 373 w 385"/>
                <a:gd name="T69" fmla="*/ 309 h 428"/>
                <a:gd name="T70" fmla="*/ 378 w 385"/>
                <a:gd name="T71" fmla="*/ 287 h 428"/>
                <a:gd name="T72" fmla="*/ 382 w 385"/>
                <a:gd name="T73" fmla="*/ 264 h 428"/>
                <a:gd name="T74" fmla="*/ 384 w 385"/>
                <a:gd name="T75" fmla="*/ 239 h 428"/>
                <a:gd name="T76" fmla="*/ 385 w 385"/>
                <a:gd name="T77" fmla="*/ 211 h 428"/>
                <a:gd name="T78" fmla="*/ 385 w 385"/>
                <a:gd name="T79" fmla="*/ 211 h 428"/>
                <a:gd name="T80" fmla="*/ 384 w 385"/>
                <a:gd name="T81" fmla="*/ 187 h 428"/>
                <a:gd name="T82" fmla="*/ 381 w 385"/>
                <a:gd name="T83" fmla="*/ 164 h 428"/>
                <a:gd name="T84" fmla="*/ 377 w 385"/>
                <a:gd name="T85" fmla="*/ 143 h 428"/>
                <a:gd name="T86" fmla="*/ 371 w 385"/>
                <a:gd name="T87" fmla="*/ 122 h 428"/>
                <a:gd name="T88" fmla="*/ 363 w 385"/>
                <a:gd name="T89" fmla="*/ 104 h 428"/>
                <a:gd name="T90" fmla="*/ 352 w 385"/>
                <a:gd name="T91" fmla="*/ 86 h 428"/>
                <a:gd name="T92" fmla="*/ 341 w 385"/>
                <a:gd name="T93" fmla="*/ 71 h 428"/>
                <a:gd name="T94" fmla="*/ 328 w 385"/>
                <a:gd name="T95" fmla="*/ 57 h 428"/>
                <a:gd name="T96" fmla="*/ 314 w 385"/>
                <a:gd name="T97" fmla="*/ 43 h 428"/>
                <a:gd name="T98" fmla="*/ 297 w 385"/>
                <a:gd name="T99" fmla="*/ 32 h 428"/>
                <a:gd name="T100" fmla="*/ 280 w 385"/>
                <a:gd name="T101" fmla="*/ 23 h 428"/>
                <a:gd name="T102" fmla="*/ 260 w 385"/>
                <a:gd name="T103" fmla="*/ 14 h 428"/>
                <a:gd name="T104" fmla="*/ 240 w 385"/>
                <a:gd name="T105" fmla="*/ 8 h 428"/>
                <a:gd name="T106" fmla="*/ 218 w 385"/>
                <a:gd name="T107" fmla="*/ 4 h 428"/>
                <a:gd name="T108" fmla="*/ 195 w 385"/>
                <a:gd name="T109" fmla="*/ 1 h 428"/>
                <a:gd name="T110" fmla="*/ 171 w 385"/>
                <a:gd name="T111" fmla="*/ 0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85" h="428">
                  <a:moveTo>
                    <a:pt x="171" y="0"/>
                  </a:moveTo>
                  <a:lnTo>
                    <a:pt x="171" y="0"/>
                  </a:lnTo>
                  <a:lnTo>
                    <a:pt x="150" y="1"/>
                  </a:lnTo>
                  <a:lnTo>
                    <a:pt x="129" y="2"/>
                  </a:lnTo>
                  <a:lnTo>
                    <a:pt x="106" y="4"/>
                  </a:lnTo>
                  <a:lnTo>
                    <a:pt x="83" y="7"/>
                  </a:lnTo>
                  <a:lnTo>
                    <a:pt x="60" y="10"/>
                  </a:lnTo>
                  <a:lnTo>
                    <a:pt x="39" y="14"/>
                  </a:lnTo>
                  <a:lnTo>
                    <a:pt x="18" y="20"/>
                  </a:lnTo>
                  <a:lnTo>
                    <a:pt x="0" y="26"/>
                  </a:lnTo>
                  <a:lnTo>
                    <a:pt x="0" y="415"/>
                  </a:lnTo>
                  <a:lnTo>
                    <a:pt x="0" y="415"/>
                  </a:lnTo>
                  <a:lnTo>
                    <a:pt x="15" y="418"/>
                  </a:lnTo>
                  <a:lnTo>
                    <a:pt x="34" y="420"/>
                  </a:lnTo>
                  <a:lnTo>
                    <a:pt x="73" y="424"/>
                  </a:lnTo>
                  <a:lnTo>
                    <a:pt x="116" y="427"/>
                  </a:lnTo>
                  <a:lnTo>
                    <a:pt x="155" y="428"/>
                  </a:lnTo>
                  <a:lnTo>
                    <a:pt x="155" y="428"/>
                  </a:lnTo>
                  <a:lnTo>
                    <a:pt x="186" y="427"/>
                  </a:lnTo>
                  <a:lnTo>
                    <a:pt x="212" y="425"/>
                  </a:lnTo>
                  <a:lnTo>
                    <a:pt x="238" y="421"/>
                  </a:lnTo>
                  <a:lnTo>
                    <a:pt x="261" y="415"/>
                  </a:lnTo>
                  <a:lnTo>
                    <a:pt x="282" y="408"/>
                  </a:lnTo>
                  <a:lnTo>
                    <a:pt x="301" y="399"/>
                  </a:lnTo>
                  <a:lnTo>
                    <a:pt x="309" y="394"/>
                  </a:lnTo>
                  <a:lnTo>
                    <a:pt x="318" y="389"/>
                  </a:lnTo>
                  <a:lnTo>
                    <a:pt x="326" y="383"/>
                  </a:lnTo>
                  <a:lnTo>
                    <a:pt x="333" y="377"/>
                  </a:lnTo>
                  <a:lnTo>
                    <a:pt x="339" y="369"/>
                  </a:lnTo>
                  <a:lnTo>
                    <a:pt x="345" y="362"/>
                  </a:lnTo>
                  <a:lnTo>
                    <a:pt x="351" y="355"/>
                  </a:lnTo>
                  <a:lnTo>
                    <a:pt x="356" y="347"/>
                  </a:lnTo>
                  <a:lnTo>
                    <a:pt x="361" y="337"/>
                  </a:lnTo>
                  <a:lnTo>
                    <a:pt x="366" y="329"/>
                  </a:lnTo>
                  <a:lnTo>
                    <a:pt x="373" y="309"/>
                  </a:lnTo>
                  <a:lnTo>
                    <a:pt x="378" y="287"/>
                  </a:lnTo>
                  <a:lnTo>
                    <a:pt x="382" y="264"/>
                  </a:lnTo>
                  <a:lnTo>
                    <a:pt x="384" y="239"/>
                  </a:lnTo>
                  <a:lnTo>
                    <a:pt x="385" y="211"/>
                  </a:lnTo>
                  <a:lnTo>
                    <a:pt x="385" y="211"/>
                  </a:lnTo>
                  <a:lnTo>
                    <a:pt x="384" y="187"/>
                  </a:lnTo>
                  <a:lnTo>
                    <a:pt x="381" y="164"/>
                  </a:lnTo>
                  <a:lnTo>
                    <a:pt x="377" y="143"/>
                  </a:lnTo>
                  <a:lnTo>
                    <a:pt x="371" y="122"/>
                  </a:lnTo>
                  <a:lnTo>
                    <a:pt x="363" y="104"/>
                  </a:lnTo>
                  <a:lnTo>
                    <a:pt x="352" y="86"/>
                  </a:lnTo>
                  <a:lnTo>
                    <a:pt x="341" y="71"/>
                  </a:lnTo>
                  <a:lnTo>
                    <a:pt x="328" y="57"/>
                  </a:lnTo>
                  <a:lnTo>
                    <a:pt x="314" y="43"/>
                  </a:lnTo>
                  <a:lnTo>
                    <a:pt x="297" y="32"/>
                  </a:lnTo>
                  <a:lnTo>
                    <a:pt x="280" y="23"/>
                  </a:lnTo>
                  <a:lnTo>
                    <a:pt x="260" y="14"/>
                  </a:lnTo>
                  <a:lnTo>
                    <a:pt x="240" y="8"/>
                  </a:lnTo>
                  <a:lnTo>
                    <a:pt x="218" y="4"/>
                  </a:lnTo>
                  <a:lnTo>
                    <a:pt x="195" y="1"/>
                  </a:lnTo>
                  <a:lnTo>
                    <a:pt x="17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</p:grpSp>
      <p:grpSp>
        <p:nvGrpSpPr>
          <p:cNvPr id="38" name="Group 37"/>
          <p:cNvGrpSpPr/>
          <p:nvPr userDrawn="1"/>
        </p:nvGrpSpPr>
        <p:grpSpPr>
          <a:xfrm>
            <a:off x="10702683" y="68071"/>
            <a:ext cx="874461" cy="651751"/>
            <a:chOff x="8388192" y="36245"/>
            <a:chExt cx="874464" cy="651751"/>
          </a:xfrm>
        </p:grpSpPr>
        <p:grpSp>
          <p:nvGrpSpPr>
            <p:cNvPr id="39" name="Group 38"/>
            <p:cNvGrpSpPr/>
            <p:nvPr userDrawn="1"/>
          </p:nvGrpSpPr>
          <p:grpSpPr>
            <a:xfrm>
              <a:off x="8545513" y="36245"/>
              <a:ext cx="489905" cy="495602"/>
              <a:chOff x="7818438" y="101600"/>
              <a:chExt cx="546100" cy="552450"/>
            </a:xfrm>
          </p:grpSpPr>
          <p:sp>
            <p:nvSpPr>
              <p:cNvPr id="74" name="Freeform 5"/>
              <p:cNvSpPr>
                <a:spLocks noEditPoints="1"/>
              </p:cNvSpPr>
              <p:nvPr userDrawn="1"/>
            </p:nvSpPr>
            <p:spPr bwMode="auto">
              <a:xfrm>
                <a:off x="7818438" y="200025"/>
                <a:ext cx="546100" cy="454025"/>
              </a:xfrm>
              <a:custGeom>
                <a:avLst/>
                <a:gdLst>
                  <a:gd name="T0" fmla="*/ 56 w 344"/>
                  <a:gd name="T1" fmla="*/ 0 h 286"/>
                  <a:gd name="T2" fmla="*/ 44 w 344"/>
                  <a:gd name="T3" fmla="*/ 2 h 286"/>
                  <a:gd name="T4" fmla="*/ 24 w 344"/>
                  <a:gd name="T5" fmla="*/ 10 h 286"/>
                  <a:gd name="T6" fmla="*/ 10 w 344"/>
                  <a:gd name="T7" fmla="*/ 26 h 286"/>
                  <a:gd name="T8" fmla="*/ 2 w 344"/>
                  <a:gd name="T9" fmla="*/ 46 h 286"/>
                  <a:gd name="T10" fmla="*/ 0 w 344"/>
                  <a:gd name="T11" fmla="*/ 230 h 286"/>
                  <a:gd name="T12" fmla="*/ 2 w 344"/>
                  <a:gd name="T13" fmla="*/ 242 h 286"/>
                  <a:gd name="T14" fmla="*/ 10 w 344"/>
                  <a:gd name="T15" fmla="*/ 262 h 286"/>
                  <a:gd name="T16" fmla="*/ 24 w 344"/>
                  <a:gd name="T17" fmla="*/ 278 h 286"/>
                  <a:gd name="T18" fmla="*/ 44 w 344"/>
                  <a:gd name="T19" fmla="*/ 286 h 286"/>
                  <a:gd name="T20" fmla="*/ 288 w 344"/>
                  <a:gd name="T21" fmla="*/ 286 h 286"/>
                  <a:gd name="T22" fmla="*/ 300 w 344"/>
                  <a:gd name="T23" fmla="*/ 286 h 286"/>
                  <a:gd name="T24" fmla="*/ 320 w 344"/>
                  <a:gd name="T25" fmla="*/ 278 h 286"/>
                  <a:gd name="T26" fmla="*/ 334 w 344"/>
                  <a:gd name="T27" fmla="*/ 262 h 286"/>
                  <a:gd name="T28" fmla="*/ 344 w 344"/>
                  <a:gd name="T29" fmla="*/ 242 h 286"/>
                  <a:gd name="T30" fmla="*/ 344 w 344"/>
                  <a:gd name="T31" fmla="*/ 58 h 286"/>
                  <a:gd name="T32" fmla="*/ 344 w 344"/>
                  <a:gd name="T33" fmla="*/ 46 h 286"/>
                  <a:gd name="T34" fmla="*/ 334 w 344"/>
                  <a:gd name="T35" fmla="*/ 26 h 286"/>
                  <a:gd name="T36" fmla="*/ 320 w 344"/>
                  <a:gd name="T37" fmla="*/ 10 h 286"/>
                  <a:gd name="T38" fmla="*/ 300 w 344"/>
                  <a:gd name="T39" fmla="*/ 2 h 286"/>
                  <a:gd name="T40" fmla="*/ 288 w 344"/>
                  <a:gd name="T41" fmla="*/ 0 h 286"/>
                  <a:gd name="T42" fmla="*/ 148 w 344"/>
                  <a:gd name="T43" fmla="*/ 142 h 286"/>
                  <a:gd name="T44" fmla="*/ 144 w 344"/>
                  <a:gd name="T45" fmla="*/ 136 h 286"/>
                  <a:gd name="T46" fmla="*/ 136 w 344"/>
                  <a:gd name="T47" fmla="*/ 122 h 286"/>
                  <a:gd name="T48" fmla="*/ 134 w 344"/>
                  <a:gd name="T49" fmla="*/ 112 h 286"/>
                  <a:gd name="T50" fmla="*/ 138 w 344"/>
                  <a:gd name="T51" fmla="*/ 98 h 286"/>
                  <a:gd name="T52" fmla="*/ 146 w 344"/>
                  <a:gd name="T53" fmla="*/ 88 h 286"/>
                  <a:gd name="T54" fmla="*/ 158 w 344"/>
                  <a:gd name="T55" fmla="*/ 80 h 286"/>
                  <a:gd name="T56" fmla="*/ 172 w 344"/>
                  <a:gd name="T57" fmla="*/ 76 h 286"/>
                  <a:gd name="T58" fmla="*/ 178 w 344"/>
                  <a:gd name="T59" fmla="*/ 78 h 286"/>
                  <a:gd name="T60" fmla="*/ 192 w 344"/>
                  <a:gd name="T61" fmla="*/ 82 h 286"/>
                  <a:gd name="T62" fmla="*/ 202 w 344"/>
                  <a:gd name="T63" fmla="*/ 92 h 286"/>
                  <a:gd name="T64" fmla="*/ 208 w 344"/>
                  <a:gd name="T65" fmla="*/ 106 h 286"/>
                  <a:gd name="T66" fmla="*/ 208 w 344"/>
                  <a:gd name="T67" fmla="*/ 112 h 286"/>
                  <a:gd name="T68" fmla="*/ 204 w 344"/>
                  <a:gd name="T69" fmla="*/ 128 h 286"/>
                  <a:gd name="T70" fmla="*/ 196 w 344"/>
                  <a:gd name="T71" fmla="*/ 140 h 286"/>
                  <a:gd name="T72" fmla="*/ 126 w 344"/>
                  <a:gd name="T73" fmla="*/ 228 h 2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44" h="286">
                    <a:moveTo>
                      <a:pt x="288" y="0"/>
                    </a:moveTo>
                    <a:lnTo>
                      <a:pt x="56" y="0"/>
                    </a:lnTo>
                    <a:lnTo>
                      <a:pt x="56" y="0"/>
                    </a:lnTo>
                    <a:lnTo>
                      <a:pt x="44" y="2"/>
                    </a:lnTo>
                    <a:lnTo>
                      <a:pt x="34" y="6"/>
                    </a:lnTo>
                    <a:lnTo>
                      <a:pt x="24" y="10"/>
                    </a:lnTo>
                    <a:lnTo>
                      <a:pt x="16" y="18"/>
                    </a:lnTo>
                    <a:lnTo>
                      <a:pt x="10" y="26"/>
                    </a:lnTo>
                    <a:lnTo>
                      <a:pt x="4" y="36"/>
                    </a:lnTo>
                    <a:lnTo>
                      <a:pt x="2" y="46"/>
                    </a:lnTo>
                    <a:lnTo>
                      <a:pt x="0" y="58"/>
                    </a:lnTo>
                    <a:lnTo>
                      <a:pt x="0" y="230"/>
                    </a:lnTo>
                    <a:lnTo>
                      <a:pt x="0" y="230"/>
                    </a:lnTo>
                    <a:lnTo>
                      <a:pt x="2" y="242"/>
                    </a:lnTo>
                    <a:lnTo>
                      <a:pt x="4" y="252"/>
                    </a:lnTo>
                    <a:lnTo>
                      <a:pt x="10" y="262"/>
                    </a:lnTo>
                    <a:lnTo>
                      <a:pt x="16" y="270"/>
                    </a:lnTo>
                    <a:lnTo>
                      <a:pt x="24" y="278"/>
                    </a:lnTo>
                    <a:lnTo>
                      <a:pt x="34" y="282"/>
                    </a:lnTo>
                    <a:lnTo>
                      <a:pt x="44" y="286"/>
                    </a:lnTo>
                    <a:lnTo>
                      <a:pt x="56" y="286"/>
                    </a:lnTo>
                    <a:lnTo>
                      <a:pt x="288" y="286"/>
                    </a:lnTo>
                    <a:lnTo>
                      <a:pt x="288" y="286"/>
                    </a:lnTo>
                    <a:lnTo>
                      <a:pt x="300" y="286"/>
                    </a:lnTo>
                    <a:lnTo>
                      <a:pt x="310" y="282"/>
                    </a:lnTo>
                    <a:lnTo>
                      <a:pt x="320" y="278"/>
                    </a:lnTo>
                    <a:lnTo>
                      <a:pt x="328" y="270"/>
                    </a:lnTo>
                    <a:lnTo>
                      <a:pt x="334" y="262"/>
                    </a:lnTo>
                    <a:lnTo>
                      <a:pt x="340" y="252"/>
                    </a:lnTo>
                    <a:lnTo>
                      <a:pt x="344" y="242"/>
                    </a:lnTo>
                    <a:lnTo>
                      <a:pt x="344" y="230"/>
                    </a:lnTo>
                    <a:lnTo>
                      <a:pt x="344" y="58"/>
                    </a:lnTo>
                    <a:lnTo>
                      <a:pt x="344" y="58"/>
                    </a:lnTo>
                    <a:lnTo>
                      <a:pt x="344" y="46"/>
                    </a:lnTo>
                    <a:lnTo>
                      <a:pt x="340" y="36"/>
                    </a:lnTo>
                    <a:lnTo>
                      <a:pt x="334" y="26"/>
                    </a:lnTo>
                    <a:lnTo>
                      <a:pt x="328" y="18"/>
                    </a:lnTo>
                    <a:lnTo>
                      <a:pt x="320" y="10"/>
                    </a:lnTo>
                    <a:lnTo>
                      <a:pt x="310" y="6"/>
                    </a:lnTo>
                    <a:lnTo>
                      <a:pt x="300" y="2"/>
                    </a:lnTo>
                    <a:lnTo>
                      <a:pt x="288" y="0"/>
                    </a:lnTo>
                    <a:lnTo>
                      <a:pt x="288" y="0"/>
                    </a:lnTo>
                    <a:close/>
                    <a:moveTo>
                      <a:pt x="126" y="228"/>
                    </a:moveTo>
                    <a:lnTo>
                      <a:pt x="148" y="142"/>
                    </a:lnTo>
                    <a:lnTo>
                      <a:pt x="148" y="142"/>
                    </a:lnTo>
                    <a:lnTo>
                      <a:pt x="144" y="136"/>
                    </a:lnTo>
                    <a:lnTo>
                      <a:pt x="138" y="130"/>
                    </a:lnTo>
                    <a:lnTo>
                      <a:pt x="136" y="122"/>
                    </a:lnTo>
                    <a:lnTo>
                      <a:pt x="134" y="112"/>
                    </a:lnTo>
                    <a:lnTo>
                      <a:pt x="134" y="112"/>
                    </a:lnTo>
                    <a:lnTo>
                      <a:pt x="136" y="106"/>
                    </a:lnTo>
                    <a:lnTo>
                      <a:pt x="138" y="98"/>
                    </a:lnTo>
                    <a:lnTo>
                      <a:pt x="142" y="92"/>
                    </a:lnTo>
                    <a:lnTo>
                      <a:pt x="146" y="88"/>
                    </a:lnTo>
                    <a:lnTo>
                      <a:pt x="152" y="82"/>
                    </a:lnTo>
                    <a:lnTo>
                      <a:pt x="158" y="80"/>
                    </a:lnTo>
                    <a:lnTo>
                      <a:pt x="164" y="78"/>
                    </a:lnTo>
                    <a:lnTo>
                      <a:pt x="172" y="76"/>
                    </a:lnTo>
                    <a:lnTo>
                      <a:pt x="172" y="76"/>
                    </a:lnTo>
                    <a:lnTo>
                      <a:pt x="178" y="78"/>
                    </a:lnTo>
                    <a:lnTo>
                      <a:pt x="186" y="80"/>
                    </a:lnTo>
                    <a:lnTo>
                      <a:pt x="192" y="82"/>
                    </a:lnTo>
                    <a:lnTo>
                      <a:pt x="198" y="88"/>
                    </a:lnTo>
                    <a:lnTo>
                      <a:pt x="202" y="92"/>
                    </a:lnTo>
                    <a:lnTo>
                      <a:pt x="204" y="98"/>
                    </a:lnTo>
                    <a:lnTo>
                      <a:pt x="208" y="106"/>
                    </a:lnTo>
                    <a:lnTo>
                      <a:pt x="208" y="112"/>
                    </a:lnTo>
                    <a:lnTo>
                      <a:pt x="208" y="112"/>
                    </a:lnTo>
                    <a:lnTo>
                      <a:pt x="206" y="120"/>
                    </a:lnTo>
                    <a:lnTo>
                      <a:pt x="204" y="128"/>
                    </a:lnTo>
                    <a:lnTo>
                      <a:pt x="200" y="134"/>
                    </a:lnTo>
                    <a:lnTo>
                      <a:pt x="196" y="140"/>
                    </a:lnTo>
                    <a:lnTo>
                      <a:pt x="220" y="228"/>
                    </a:lnTo>
                    <a:lnTo>
                      <a:pt x="126" y="228"/>
                    </a:lnTo>
                    <a:close/>
                  </a:path>
                </a:pathLst>
              </a:custGeom>
              <a:solidFill>
                <a:srgbClr val="E31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005EB8"/>
                  </a:solidFill>
                </a:endParaRPr>
              </a:p>
            </p:txBody>
          </p:sp>
          <p:sp>
            <p:nvSpPr>
              <p:cNvPr id="75" name="Freeform 6"/>
              <p:cNvSpPr>
                <a:spLocks/>
              </p:cNvSpPr>
              <p:nvPr userDrawn="1"/>
            </p:nvSpPr>
            <p:spPr bwMode="auto">
              <a:xfrm>
                <a:off x="7961313" y="101600"/>
                <a:ext cx="260350" cy="88900"/>
              </a:xfrm>
              <a:custGeom>
                <a:avLst/>
                <a:gdLst>
                  <a:gd name="T0" fmla="*/ 20 w 164"/>
                  <a:gd name="T1" fmla="*/ 56 h 56"/>
                  <a:gd name="T2" fmla="*/ 20 w 164"/>
                  <a:gd name="T3" fmla="*/ 56 h 56"/>
                  <a:gd name="T4" fmla="*/ 22 w 164"/>
                  <a:gd name="T5" fmla="*/ 46 h 56"/>
                  <a:gd name="T6" fmla="*/ 26 w 164"/>
                  <a:gd name="T7" fmla="*/ 36 h 56"/>
                  <a:gd name="T8" fmla="*/ 30 w 164"/>
                  <a:gd name="T9" fmla="*/ 30 h 56"/>
                  <a:gd name="T10" fmla="*/ 36 w 164"/>
                  <a:gd name="T11" fmla="*/ 26 h 56"/>
                  <a:gd name="T12" fmla="*/ 42 w 164"/>
                  <a:gd name="T13" fmla="*/ 22 h 56"/>
                  <a:gd name="T14" fmla="*/ 54 w 164"/>
                  <a:gd name="T15" fmla="*/ 20 h 56"/>
                  <a:gd name="T16" fmla="*/ 82 w 164"/>
                  <a:gd name="T17" fmla="*/ 20 h 56"/>
                  <a:gd name="T18" fmla="*/ 82 w 164"/>
                  <a:gd name="T19" fmla="*/ 20 h 56"/>
                  <a:gd name="T20" fmla="*/ 112 w 164"/>
                  <a:gd name="T21" fmla="*/ 20 h 56"/>
                  <a:gd name="T22" fmla="*/ 122 w 164"/>
                  <a:gd name="T23" fmla="*/ 22 h 56"/>
                  <a:gd name="T24" fmla="*/ 130 w 164"/>
                  <a:gd name="T25" fmla="*/ 26 h 56"/>
                  <a:gd name="T26" fmla="*/ 136 w 164"/>
                  <a:gd name="T27" fmla="*/ 30 h 56"/>
                  <a:gd name="T28" fmla="*/ 140 w 164"/>
                  <a:gd name="T29" fmla="*/ 36 h 56"/>
                  <a:gd name="T30" fmla="*/ 142 w 164"/>
                  <a:gd name="T31" fmla="*/ 46 h 56"/>
                  <a:gd name="T32" fmla="*/ 144 w 164"/>
                  <a:gd name="T33" fmla="*/ 56 h 56"/>
                  <a:gd name="T34" fmla="*/ 164 w 164"/>
                  <a:gd name="T35" fmla="*/ 56 h 56"/>
                  <a:gd name="T36" fmla="*/ 164 w 164"/>
                  <a:gd name="T37" fmla="*/ 56 h 56"/>
                  <a:gd name="T38" fmla="*/ 162 w 164"/>
                  <a:gd name="T39" fmla="*/ 38 h 56"/>
                  <a:gd name="T40" fmla="*/ 156 w 164"/>
                  <a:gd name="T41" fmla="*/ 24 h 56"/>
                  <a:gd name="T42" fmla="*/ 148 w 164"/>
                  <a:gd name="T43" fmla="*/ 14 h 56"/>
                  <a:gd name="T44" fmla="*/ 138 w 164"/>
                  <a:gd name="T45" fmla="*/ 6 h 56"/>
                  <a:gd name="T46" fmla="*/ 126 w 164"/>
                  <a:gd name="T47" fmla="*/ 2 h 56"/>
                  <a:gd name="T48" fmla="*/ 112 w 164"/>
                  <a:gd name="T49" fmla="*/ 0 h 56"/>
                  <a:gd name="T50" fmla="*/ 82 w 164"/>
                  <a:gd name="T51" fmla="*/ 0 h 56"/>
                  <a:gd name="T52" fmla="*/ 82 w 164"/>
                  <a:gd name="T53" fmla="*/ 0 h 56"/>
                  <a:gd name="T54" fmla="*/ 52 w 164"/>
                  <a:gd name="T55" fmla="*/ 0 h 56"/>
                  <a:gd name="T56" fmla="*/ 38 w 164"/>
                  <a:gd name="T57" fmla="*/ 2 h 56"/>
                  <a:gd name="T58" fmla="*/ 26 w 164"/>
                  <a:gd name="T59" fmla="*/ 6 h 56"/>
                  <a:gd name="T60" fmla="*/ 16 w 164"/>
                  <a:gd name="T61" fmla="*/ 14 h 56"/>
                  <a:gd name="T62" fmla="*/ 8 w 164"/>
                  <a:gd name="T63" fmla="*/ 24 h 56"/>
                  <a:gd name="T64" fmla="*/ 2 w 164"/>
                  <a:gd name="T65" fmla="*/ 38 h 56"/>
                  <a:gd name="T66" fmla="*/ 0 w 164"/>
                  <a:gd name="T67" fmla="*/ 56 h 56"/>
                  <a:gd name="T68" fmla="*/ 20 w 164"/>
                  <a:gd name="T69" fmla="*/ 5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64" h="56">
                    <a:moveTo>
                      <a:pt x="20" y="56"/>
                    </a:moveTo>
                    <a:lnTo>
                      <a:pt x="20" y="56"/>
                    </a:lnTo>
                    <a:lnTo>
                      <a:pt x="22" y="46"/>
                    </a:lnTo>
                    <a:lnTo>
                      <a:pt x="26" y="36"/>
                    </a:lnTo>
                    <a:lnTo>
                      <a:pt x="30" y="30"/>
                    </a:lnTo>
                    <a:lnTo>
                      <a:pt x="36" y="26"/>
                    </a:lnTo>
                    <a:lnTo>
                      <a:pt x="42" y="22"/>
                    </a:lnTo>
                    <a:lnTo>
                      <a:pt x="54" y="20"/>
                    </a:lnTo>
                    <a:lnTo>
                      <a:pt x="82" y="20"/>
                    </a:lnTo>
                    <a:lnTo>
                      <a:pt x="82" y="20"/>
                    </a:lnTo>
                    <a:lnTo>
                      <a:pt x="112" y="20"/>
                    </a:lnTo>
                    <a:lnTo>
                      <a:pt x="122" y="22"/>
                    </a:lnTo>
                    <a:lnTo>
                      <a:pt x="130" y="26"/>
                    </a:lnTo>
                    <a:lnTo>
                      <a:pt x="136" y="30"/>
                    </a:lnTo>
                    <a:lnTo>
                      <a:pt x="140" y="36"/>
                    </a:lnTo>
                    <a:lnTo>
                      <a:pt x="142" y="46"/>
                    </a:lnTo>
                    <a:lnTo>
                      <a:pt x="144" y="56"/>
                    </a:lnTo>
                    <a:lnTo>
                      <a:pt x="164" y="56"/>
                    </a:lnTo>
                    <a:lnTo>
                      <a:pt x="164" y="56"/>
                    </a:lnTo>
                    <a:lnTo>
                      <a:pt x="162" y="38"/>
                    </a:lnTo>
                    <a:lnTo>
                      <a:pt x="156" y="24"/>
                    </a:lnTo>
                    <a:lnTo>
                      <a:pt x="148" y="14"/>
                    </a:lnTo>
                    <a:lnTo>
                      <a:pt x="138" y="6"/>
                    </a:lnTo>
                    <a:lnTo>
                      <a:pt x="126" y="2"/>
                    </a:lnTo>
                    <a:lnTo>
                      <a:pt x="112" y="0"/>
                    </a:lnTo>
                    <a:lnTo>
                      <a:pt x="82" y="0"/>
                    </a:lnTo>
                    <a:lnTo>
                      <a:pt x="82" y="0"/>
                    </a:lnTo>
                    <a:lnTo>
                      <a:pt x="52" y="0"/>
                    </a:lnTo>
                    <a:lnTo>
                      <a:pt x="38" y="2"/>
                    </a:lnTo>
                    <a:lnTo>
                      <a:pt x="26" y="6"/>
                    </a:lnTo>
                    <a:lnTo>
                      <a:pt x="16" y="14"/>
                    </a:lnTo>
                    <a:lnTo>
                      <a:pt x="8" y="24"/>
                    </a:lnTo>
                    <a:lnTo>
                      <a:pt x="2" y="38"/>
                    </a:lnTo>
                    <a:lnTo>
                      <a:pt x="0" y="56"/>
                    </a:lnTo>
                    <a:lnTo>
                      <a:pt x="20" y="56"/>
                    </a:lnTo>
                    <a:close/>
                  </a:path>
                </a:pathLst>
              </a:custGeom>
              <a:solidFill>
                <a:srgbClr val="E31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005EB8"/>
                  </a:solidFill>
                </a:endParaRPr>
              </a:p>
            </p:txBody>
          </p:sp>
        </p:grpSp>
        <p:sp>
          <p:nvSpPr>
            <p:cNvPr id="40" name="TextBox 39"/>
            <p:cNvSpPr txBox="1"/>
            <p:nvPr userDrawn="1"/>
          </p:nvSpPr>
          <p:spPr>
            <a:xfrm rot="16200000">
              <a:off x="8191736" y="232706"/>
              <a:ext cx="563729" cy="17081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510" dirty="0">
                  <a:solidFill>
                    <a:srgbClr val="FFFFFF">
                      <a:lumMod val="65000"/>
                    </a:srgbClr>
                  </a:solidFill>
                </a:rPr>
                <a:t>strictly</a:t>
              </a:r>
            </a:p>
          </p:txBody>
        </p:sp>
        <p:sp>
          <p:nvSpPr>
            <p:cNvPr id="41" name="TextBox 40"/>
            <p:cNvSpPr txBox="1"/>
            <p:nvPr userDrawn="1"/>
          </p:nvSpPr>
          <p:spPr>
            <a:xfrm>
              <a:off x="8410801" y="506408"/>
              <a:ext cx="851855" cy="18158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580" dirty="0">
                  <a:solidFill>
                    <a:srgbClr val="FF0000"/>
                  </a:solidFill>
                </a:rPr>
                <a:t>CONFIDENTIAL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83050937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5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over NO photo - blue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3220455" y="790615"/>
            <a:ext cx="5361089" cy="2367496"/>
          </a:xfrm>
        </p:spPr>
        <p:txBody>
          <a:bodyPr anchor="b">
            <a:noAutofit/>
          </a:bodyPr>
          <a:lstStyle>
            <a:lvl1pPr>
              <a:defRPr sz="3200">
                <a:solidFill>
                  <a:schemeClr val="bg1"/>
                </a:solidFill>
              </a:defRPr>
            </a:lvl1pPr>
          </a:lstStyle>
          <a:p>
            <a:r>
              <a:rPr lang="en-US" noProof="0" smtClean="0"/>
              <a:t>Click to edit Master title style</a:t>
            </a:r>
            <a:endParaRPr lang="en-GB" noProof="0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580824" y="3240087"/>
            <a:ext cx="2730366" cy="1656045"/>
          </a:xfrm>
        </p:spPr>
        <p:txBody>
          <a:bodyPr>
            <a:noAutofit/>
          </a:bodyPr>
          <a:lstStyle>
            <a:lvl1pPr marL="0" indent="0" algn="r">
              <a:buNone/>
              <a:defRPr sz="1600">
                <a:solidFill>
                  <a:schemeClr val="tx2"/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noProof="0" smtClean="0"/>
              <a:t>Click to edit Master subtitle style</a:t>
            </a:r>
            <a:endParaRPr lang="en-GB" noProof="0" dirty="0"/>
          </a:p>
        </p:txBody>
      </p:sp>
      <p:cxnSp>
        <p:nvCxnSpPr>
          <p:cNvPr id="8" name="Conector recto 12"/>
          <p:cNvCxnSpPr/>
          <p:nvPr userDrawn="1"/>
        </p:nvCxnSpPr>
        <p:spPr>
          <a:xfrm flipH="1">
            <a:off x="490089" y="3158111"/>
            <a:ext cx="2730366" cy="0"/>
          </a:xfrm>
          <a:prstGeom prst="line">
            <a:avLst/>
          </a:prstGeom>
          <a:ln w="12700" cmpd="sng">
            <a:solidFill>
              <a:schemeClr val="bg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39" name="Freeform 5"/>
          <p:cNvSpPr>
            <a:spLocks noEditPoints="1"/>
          </p:cNvSpPr>
          <p:nvPr userDrawn="1"/>
        </p:nvSpPr>
        <p:spPr bwMode="auto">
          <a:xfrm>
            <a:off x="9077111" y="455328"/>
            <a:ext cx="1935163" cy="254000"/>
          </a:xfrm>
          <a:custGeom>
            <a:avLst/>
            <a:gdLst>
              <a:gd name="T0" fmla="*/ 2581 w 3657"/>
              <a:gd name="T1" fmla="*/ 475 h 480"/>
              <a:gd name="T2" fmla="*/ 2487 w 3657"/>
              <a:gd name="T3" fmla="*/ 398 h 480"/>
              <a:gd name="T4" fmla="*/ 2431 w 3657"/>
              <a:gd name="T5" fmla="*/ 85 h 480"/>
              <a:gd name="T6" fmla="*/ 2596 w 3657"/>
              <a:gd name="T7" fmla="*/ 6 h 480"/>
              <a:gd name="T8" fmla="*/ 2300 w 3657"/>
              <a:gd name="T9" fmla="*/ 457 h 480"/>
              <a:gd name="T10" fmla="*/ 688 w 3657"/>
              <a:gd name="T11" fmla="*/ 13 h 480"/>
              <a:gd name="T12" fmla="*/ 757 w 3657"/>
              <a:gd name="T13" fmla="*/ 396 h 480"/>
              <a:gd name="T14" fmla="*/ 829 w 3657"/>
              <a:gd name="T15" fmla="*/ 421 h 480"/>
              <a:gd name="T16" fmla="*/ 1024 w 3657"/>
              <a:gd name="T17" fmla="*/ 1 h 480"/>
              <a:gd name="T18" fmla="*/ 293 w 3657"/>
              <a:gd name="T19" fmla="*/ 373 h 480"/>
              <a:gd name="T20" fmla="*/ 129 w 3657"/>
              <a:gd name="T21" fmla="*/ 389 h 480"/>
              <a:gd name="T22" fmla="*/ 106 w 3657"/>
              <a:gd name="T23" fmla="*/ 310 h 480"/>
              <a:gd name="T24" fmla="*/ 293 w 3657"/>
              <a:gd name="T25" fmla="*/ 373 h 480"/>
              <a:gd name="T26" fmla="*/ 59 w 3657"/>
              <a:gd name="T27" fmla="*/ 114 h 480"/>
              <a:gd name="T28" fmla="*/ 263 w 3657"/>
              <a:gd name="T29" fmla="*/ 100 h 480"/>
              <a:gd name="T30" fmla="*/ 201 w 3657"/>
              <a:gd name="T31" fmla="*/ 197 h 480"/>
              <a:gd name="T32" fmla="*/ 10 w 3657"/>
              <a:gd name="T33" fmla="*/ 288 h 480"/>
              <a:gd name="T34" fmla="*/ 39 w 3657"/>
              <a:gd name="T35" fmla="*/ 442 h 480"/>
              <a:gd name="T36" fmla="*/ 185 w 3657"/>
              <a:gd name="T37" fmla="*/ 478 h 480"/>
              <a:gd name="T38" fmla="*/ 320 w 3657"/>
              <a:gd name="T39" fmla="*/ 453 h 480"/>
              <a:gd name="T40" fmla="*/ 373 w 3657"/>
              <a:gd name="T41" fmla="*/ 51 h 480"/>
              <a:gd name="T42" fmla="*/ 1485 w 3657"/>
              <a:gd name="T43" fmla="*/ 373 h 480"/>
              <a:gd name="T44" fmla="*/ 1315 w 3657"/>
              <a:gd name="T45" fmla="*/ 385 h 480"/>
              <a:gd name="T46" fmla="*/ 1300 w 3657"/>
              <a:gd name="T47" fmla="*/ 305 h 480"/>
              <a:gd name="T48" fmla="*/ 1423 w 3657"/>
              <a:gd name="T49" fmla="*/ 0 h 480"/>
              <a:gd name="T50" fmla="*/ 1263 w 3657"/>
              <a:gd name="T51" fmla="*/ 110 h 480"/>
              <a:gd name="T52" fmla="*/ 1461 w 3657"/>
              <a:gd name="T53" fmla="*/ 105 h 480"/>
              <a:gd name="T54" fmla="*/ 1364 w 3657"/>
              <a:gd name="T55" fmla="*/ 198 h 480"/>
              <a:gd name="T56" fmla="*/ 1198 w 3657"/>
              <a:gd name="T57" fmla="*/ 302 h 480"/>
              <a:gd name="T58" fmla="*/ 1241 w 3657"/>
              <a:gd name="T59" fmla="*/ 450 h 480"/>
              <a:gd name="T60" fmla="*/ 1403 w 3657"/>
              <a:gd name="T61" fmla="*/ 474 h 480"/>
              <a:gd name="T62" fmla="*/ 1524 w 3657"/>
              <a:gd name="T63" fmla="*/ 457 h 480"/>
              <a:gd name="T64" fmla="*/ 1555 w 3657"/>
              <a:gd name="T65" fmla="*/ 40 h 480"/>
              <a:gd name="T66" fmla="*/ 3055 w 3657"/>
              <a:gd name="T67" fmla="*/ 366 h 480"/>
              <a:gd name="T68" fmla="*/ 2900 w 3657"/>
              <a:gd name="T69" fmla="*/ 378 h 480"/>
              <a:gd name="T70" fmla="*/ 2852 w 3657"/>
              <a:gd name="T71" fmla="*/ 5 h 480"/>
              <a:gd name="T72" fmla="*/ 2779 w 3657"/>
              <a:gd name="T73" fmla="*/ 408 h 480"/>
              <a:gd name="T74" fmla="*/ 2940 w 3657"/>
              <a:gd name="T75" fmla="*/ 479 h 480"/>
              <a:gd name="T76" fmla="*/ 3108 w 3657"/>
              <a:gd name="T77" fmla="*/ 452 h 480"/>
              <a:gd name="T78" fmla="*/ 3307 w 3657"/>
              <a:gd name="T79" fmla="*/ 463 h 480"/>
              <a:gd name="T80" fmla="*/ 3529 w 3657"/>
              <a:gd name="T81" fmla="*/ 473 h 480"/>
              <a:gd name="T82" fmla="*/ 3657 w 3657"/>
              <a:gd name="T83" fmla="*/ 337 h 480"/>
              <a:gd name="T84" fmla="*/ 3585 w 3657"/>
              <a:gd name="T85" fmla="*/ 228 h 480"/>
              <a:gd name="T86" fmla="*/ 3420 w 3657"/>
              <a:gd name="T87" fmla="*/ 142 h 480"/>
              <a:gd name="T88" fmla="*/ 3464 w 3657"/>
              <a:gd name="T89" fmla="*/ 85 h 480"/>
              <a:gd name="T90" fmla="*/ 3639 w 3657"/>
              <a:gd name="T91" fmla="*/ 33 h 480"/>
              <a:gd name="T92" fmla="*/ 3421 w 3657"/>
              <a:gd name="T93" fmla="*/ 9 h 480"/>
              <a:gd name="T94" fmla="*/ 3313 w 3657"/>
              <a:gd name="T95" fmla="*/ 137 h 480"/>
              <a:gd name="T96" fmla="*/ 3402 w 3657"/>
              <a:gd name="T97" fmla="*/ 257 h 480"/>
              <a:gd name="T98" fmla="*/ 3551 w 3657"/>
              <a:gd name="T99" fmla="*/ 337 h 480"/>
              <a:gd name="T100" fmla="*/ 3505 w 3657"/>
              <a:gd name="T101" fmla="*/ 392 h 480"/>
              <a:gd name="T102" fmla="*/ 1845 w 3657"/>
              <a:gd name="T103" fmla="*/ 90 h 480"/>
              <a:gd name="T104" fmla="*/ 2015 w 3657"/>
              <a:gd name="T105" fmla="*/ 108 h 480"/>
              <a:gd name="T106" fmla="*/ 2063 w 3657"/>
              <a:gd name="T107" fmla="*/ 275 h 480"/>
              <a:gd name="T108" fmla="*/ 1958 w 3657"/>
              <a:gd name="T109" fmla="*/ 396 h 480"/>
              <a:gd name="T110" fmla="*/ 1860 w 3657"/>
              <a:gd name="T111" fmla="*/ 5 h 480"/>
              <a:gd name="T112" fmla="*/ 1915 w 3657"/>
              <a:gd name="T113" fmla="*/ 480 h 480"/>
              <a:gd name="T114" fmla="*/ 2122 w 3657"/>
              <a:gd name="T115" fmla="*/ 414 h 480"/>
              <a:gd name="T116" fmla="*/ 2173 w 3657"/>
              <a:gd name="T117" fmla="*/ 210 h 480"/>
              <a:gd name="T118" fmla="*/ 2011 w 3657"/>
              <a:gd name="T119" fmla="*/ 9 h 4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3657" h="480">
                <a:moveTo>
                  <a:pt x="2300" y="457"/>
                </a:moveTo>
                <a:lnTo>
                  <a:pt x="2300" y="457"/>
                </a:lnTo>
                <a:lnTo>
                  <a:pt x="2313" y="460"/>
                </a:lnTo>
                <a:lnTo>
                  <a:pt x="2352" y="468"/>
                </a:lnTo>
                <a:lnTo>
                  <a:pt x="2379" y="472"/>
                </a:lnTo>
                <a:lnTo>
                  <a:pt x="2410" y="477"/>
                </a:lnTo>
                <a:lnTo>
                  <a:pt x="2445" y="479"/>
                </a:lnTo>
                <a:lnTo>
                  <a:pt x="2482" y="480"/>
                </a:lnTo>
                <a:lnTo>
                  <a:pt x="2482" y="480"/>
                </a:lnTo>
                <a:lnTo>
                  <a:pt x="2520" y="479"/>
                </a:lnTo>
                <a:lnTo>
                  <a:pt x="2554" y="478"/>
                </a:lnTo>
                <a:lnTo>
                  <a:pt x="2581" y="475"/>
                </a:lnTo>
                <a:lnTo>
                  <a:pt x="2603" y="473"/>
                </a:lnTo>
                <a:lnTo>
                  <a:pt x="2633" y="470"/>
                </a:lnTo>
                <a:lnTo>
                  <a:pt x="2642" y="467"/>
                </a:lnTo>
                <a:lnTo>
                  <a:pt x="2642" y="388"/>
                </a:lnTo>
                <a:lnTo>
                  <a:pt x="2642" y="388"/>
                </a:lnTo>
                <a:lnTo>
                  <a:pt x="2633" y="389"/>
                </a:lnTo>
                <a:lnTo>
                  <a:pt x="2606" y="393"/>
                </a:lnTo>
                <a:lnTo>
                  <a:pt x="2564" y="397"/>
                </a:lnTo>
                <a:lnTo>
                  <a:pt x="2539" y="398"/>
                </a:lnTo>
                <a:lnTo>
                  <a:pt x="2511" y="398"/>
                </a:lnTo>
                <a:lnTo>
                  <a:pt x="2511" y="398"/>
                </a:lnTo>
                <a:lnTo>
                  <a:pt x="2487" y="398"/>
                </a:lnTo>
                <a:lnTo>
                  <a:pt x="2466" y="397"/>
                </a:lnTo>
                <a:lnTo>
                  <a:pt x="2432" y="393"/>
                </a:lnTo>
                <a:lnTo>
                  <a:pt x="2411" y="391"/>
                </a:lnTo>
                <a:lnTo>
                  <a:pt x="2403" y="390"/>
                </a:lnTo>
                <a:lnTo>
                  <a:pt x="2403" y="277"/>
                </a:lnTo>
                <a:lnTo>
                  <a:pt x="2610" y="277"/>
                </a:lnTo>
                <a:lnTo>
                  <a:pt x="2610" y="196"/>
                </a:lnTo>
                <a:lnTo>
                  <a:pt x="2403" y="196"/>
                </a:lnTo>
                <a:lnTo>
                  <a:pt x="2403" y="89"/>
                </a:lnTo>
                <a:lnTo>
                  <a:pt x="2403" y="89"/>
                </a:lnTo>
                <a:lnTo>
                  <a:pt x="2411" y="88"/>
                </a:lnTo>
                <a:lnTo>
                  <a:pt x="2431" y="85"/>
                </a:lnTo>
                <a:lnTo>
                  <a:pt x="2463" y="83"/>
                </a:lnTo>
                <a:lnTo>
                  <a:pt x="2504" y="82"/>
                </a:lnTo>
                <a:lnTo>
                  <a:pt x="2504" y="82"/>
                </a:lnTo>
                <a:lnTo>
                  <a:pt x="2530" y="82"/>
                </a:lnTo>
                <a:lnTo>
                  <a:pt x="2554" y="83"/>
                </a:lnTo>
                <a:lnTo>
                  <a:pt x="2595" y="87"/>
                </a:lnTo>
                <a:lnTo>
                  <a:pt x="2624" y="90"/>
                </a:lnTo>
                <a:lnTo>
                  <a:pt x="2634" y="92"/>
                </a:lnTo>
                <a:lnTo>
                  <a:pt x="2634" y="12"/>
                </a:lnTo>
                <a:lnTo>
                  <a:pt x="2634" y="12"/>
                </a:lnTo>
                <a:lnTo>
                  <a:pt x="2624" y="10"/>
                </a:lnTo>
                <a:lnTo>
                  <a:pt x="2596" y="6"/>
                </a:lnTo>
                <a:lnTo>
                  <a:pt x="2552" y="2"/>
                </a:lnTo>
                <a:lnTo>
                  <a:pt x="2524" y="1"/>
                </a:lnTo>
                <a:lnTo>
                  <a:pt x="2493" y="0"/>
                </a:lnTo>
                <a:lnTo>
                  <a:pt x="2493" y="0"/>
                </a:lnTo>
                <a:lnTo>
                  <a:pt x="2450" y="1"/>
                </a:lnTo>
                <a:lnTo>
                  <a:pt x="2413" y="3"/>
                </a:lnTo>
                <a:lnTo>
                  <a:pt x="2380" y="7"/>
                </a:lnTo>
                <a:lnTo>
                  <a:pt x="2352" y="10"/>
                </a:lnTo>
                <a:lnTo>
                  <a:pt x="2329" y="15"/>
                </a:lnTo>
                <a:lnTo>
                  <a:pt x="2313" y="17"/>
                </a:lnTo>
                <a:lnTo>
                  <a:pt x="2300" y="21"/>
                </a:lnTo>
                <a:lnTo>
                  <a:pt x="2300" y="457"/>
                </a:lnTo>
                <a:close/>
                <a:moveTo>
                  <a:pt x="818" y="276"/>
                </a:moveTo>
                <a:lnTo>
                  <a:pt x="818" y="276"/>
                </a:lnTo>
                <a:lnTo>
                  <a:pt x="813" y="288"/>
                </a:lnTo>
                <a:lnTo>
                  <a:pt x="810" y="302"/>
                </a:lnTo>
                <a:lnTo>
                  <a:pt x="810" y="302"/>
                </a:lnTo>
                <a:lnTo>
                  <a:pt x="805" y="288"/>
                </a:lnTo>
                <a:lnTo>
                  <a:pt x="802" y="276"/>
                </a:lnTo>
                <a:lnTo>
                  <a:pt x="710" y="44"/>
                </a:lnTo>
                <a:lnTo>
                  <a:pt x="710" y="44"/>
                </a:lnTo>
                <a:lnTo>
                  <a:pt x="703" y="31"/>
                </a:lnTo>
                <a:lnTo>
                  <a:pt x="696" y="21"/>
                </a:lnTo>
                <a:lnTo>
                  <a:pt x="688" y="13"/>
                </a:lnTo>
                <a:lnTo>
                  <a:pt x="679" y="8"/>
                </a:lnTo>
                <a:lnTo>
                  <a:pt x="667" y="3"/>
                </a:lnTo>
                <a:lnTo>
                  <a:pt x="655" y="1"/>
                </a:lnTo>
                <a:lnTo>
                  <a:pt x="641" y="1"/>
                </a:lnTo>
                <a:lnTo>
                  <a:pt x="625" y="0"/>
                </a:lnTo>
                <a:lnTo>
                  <a:pt x="625" y="0"/>
                </a:lnTo>
                <a:lnTo>
                  <a:pt x="596" y="1"/>
                </a:lnTo>
                <a:lnTo>
                  <a:pt x="577" y="2"/>
                </a:lnTo>
                <a:lnTo>
                  <a:pt x="530" y="473"/>
                </a:lnTo>
                <a:lnTo>
                  <a:pt x="635" y="473"/>
                </a:lnTo>
                <a:lnTo>
                  <a:pt x="658" y="157"/>
                </a:lnTo>
                <a:lnTo>
                  <a:pt x="757" y="396"/>
                </a:lnTo>
                <a:lnTo>
                  <a:pt x="757" y="396"/>
                </a:lnTo>
                <a:lnTo>
                  <a:pt x="760" y="403"/>
                </a:lnTo>
                <a:lnTo>
                  <a:pt x="765" y="408"/>
                </a:lnTo>
                <a:lnTo>
                  <a:pt x="770" y="413"/>
                </a:lnTo>
                <a:lnTo>
                  <a:pt x="775" y="417"/>
                </a:lnTo>
                <a:lnTo>
                  <a:pt x="782" y="419"/>
                </a:lnTo>
                <a:lnTo>
                  <a:pt x="790" y="421"/>
                </a:lnTo>
                <a:lnTo>
                  <a:pt x="800" y="422"/>
                </a:lnTo>
                <a:lnTo>
                  <a:pt x="810" y="422"/>
                </a:lnTo>
                <a:lnTo>
                  <a:pt x="810" y="422"/>
                </a:lnTo>
                <a:lnTo>
                  <a:pt x="820" y="422"/>
                </a:lnTo>
                <a:lnTo>
                  <a:pt x="829" y="421"/>
                </a:lnTo>
                <a:lnTo>
                  <a:pt x="837" y="419"/>
                </a:lnTo>
                <a:lnTo>
                  <a:pt x="844" y="417"/>
                </a:lnTo>
                <a:lnTo>
                  <a:pt x="850" y="413"/>
                </a:lnTo>
                <a:lnTo>
                  <a:pt x="855" y="408"/>
                </a:lnTo>
                <a:lnTo>
                  <a:pt x="858" y="403"/>
                </a:lnTo>
                <a:lnTo>
                  <a:pt x="862" y="396"/>
                </a:lnTo>
                <a:lnTo>
                  <a:pt x="961" y="157"/>
                </a:lnTo>
                <a:lnTo>
                  <a:pt x="984" y="473"/>
                </a:lnTo>
                <a:lnTo>
                  <a:pt x="1088" y="473"/>
                </a:lnTo>
                <a:lnTo>
                  <a:pt x="1041" y="2"/>
                </a:lnTo>
                <a:lnTo>
                  <a:pt x="1041" y="2"/>
                </a:lnTo>
                <a:lnTo>
                  <a:pt x="1024" y="1"/>
                </a:lnTo>
                <a:lnTo>
                  <a:pt x="994" y="0"/>
                </a:lnTo>
                <a:lnTo>
                  <a:pt x="994" y="0"/>
                </a:lnTo>
                <a:lnTo>
                  <a:pt x="978" y="1"/>
                </a:lnTo>
                <a:lnTo>
                  <a:pt x="964" y="1"/>
                </a:lnTo>
                <a:lnTo>
                  <a:pt x="951" y="3"/>
                </a:lnTo>
                <a:lnTo>
                  <a:pt x="941" y="8"/>
                </a:lnTo>
                <a:lnTo>
                  <a:pt x="931" y="13"/>
                </a:lnTo>
                <a:lnTo>
                  <a:pt x="923" y="21"/>
                </a:lnTo>
                <a:lnTo>
                  <a:pt x="916" y="31"/>
                </a:lnTo>
                <a:lnTo>
                  <a:pt x="910" y="44"/>
                </a:lnTo>
                <a:lnTo>
                  <a:pt x="818" y="276"/>
                </a:lnTo>
                <a:close/>
                <a:moveTo>
                  <a:pt x="293" y="373"/>
                </a:moveTo>
                <a:lnTo>
                  <a:pt x="293" y="373"/>
                </a:lnTo>
                <a:lnTo>
                  <a:pt x="271" y="380"/>
                </a:lnTo>
                <a:lnTo>
                  <a:pt x="242" y="389"/>
                </a:lnTo>
                <a:lnTo>
                  <a:pt x="225" y="392"/>
                </a:lnTo>
                <a:lnTo>
                  <a:pt x="209" y="396"/>
                </a:lnTo>
                <a:lnTo>
                  <a:pt x="193" y="398"/>
                </a:lnTo>
                <a:lnTo>
                  <a:pt x="177" y="398"/>
                </a:lnTo>
                <a:lnTo>
                  <a:pt x="177" y="398"/>
                </a:lnTo>
                <a:lnTo>
                  <a:pt x="162" y="398"/>
                </a:lnTo>
                <a:lnTo>
                  <a:pt x="147" y="396"/>
                </a:lnTo>
                <a:lnTo>
                  <a:pt x="135" y="391"/>
                </a:lnTo>
                <a:lnTo>
                  <a:pt x="129" y="389"/>
                </a:lnTo>
                <a:lnTo>
                  <a:pt x="123" y="385"/>
                </a:lnTo>
                <a:lnTo>
                  <a:pt x="118" y="381"/>
                </a:lnTo>
                <a:lnTo>
                  <a:pt x="114" y="377"/>
                </a:lnTo>
                <a:lnTo>
                  <a:pt x="110" y="372"/>
                </a:lnTo>
                <a:lnTo>
                  <a:pt x="107" y="366"/>
                </a:lnTo>
                <a:lnTo>
                  <a:pt x="105" y="360"/>
                </a:lnTo>
                <a:lnTo>
                  <a:pt x="104" y="353"/>
                </a:lnTo>
                <a:lnTo>
                  <a:pt x="102" y="345"/>
                </a:lnTo>
                <a:lnTo>
                  <a:pt x="101" y="337"/>
                </a:lnTo>
                <a:lnTo>
                  <a:pt x="101" y="337"/>
                </a:lnTo>
                <a:lnTo>
                  <a:pt x="102" y="323"/>
                </a:lnTo>
                <a:lnTo>
                  <a:pt x="106" y="310"/>
                </a:lnTo>
                <a:lnTo>
                  <a:pt x="108" y="305"/>
                </a:lnTo>
                <a:lnTo>
                  <a:pt x="112" y="299"/>
                </a:lnTo>
                <a:lnTo>
                  <a:pt x="116" y="294"/>
                </a:lnTo>
                <a:lnTo>
                  <a:pt x="120" y="290"/>
                </a:lnTo>
                <a:lnTo>
                  <a:pt x="125" y="286"/>
                </a:lnTo>
                <a:lnTo>
                  <a:pt x="131" y="283"/>
                </a:lnTo>
                <a:lnTo>
                  <a:pt x="138" y="279"/>
                </a:lnTo>
                <a:lnTo>
                  <a:pt x="145" y="277"/>
                </a:lnTo>
                <a:lnTo>
                  <a:pt x="163" y="273"/>
                </a:lnTo>
                <a:lnTo>
                  <a:pt x="183" y="271"/>
                </a:lnTo>
                <a:lnTo>
                  <a:pt x="293" y="268"/>
                </a:lnTo>
                <a:lnTo>
                  <a:pt x="293" y="373"/>
                </a:lnTo>
                <a:close/>
                <a:moveTo>
                  <a:pt x="231" y="0"/>
                </a:moveTo>
                <a:lnTo>
                  <a:pt x="231" y="0"/>
                </a:lnTo>
                <a:lnTo>
                  <a:pt x="198" y="1"/>
                </a:lnTo>
                <a:lnTo>
                  <a:pt x="166" y="5"/>
                </a:lnTo>
                <a:lnTo>
                  <a:pt x="136" y="8"/>
                </a:lnTo>
                <a:lnTo>
                  <a:pt x="109" y="14"/>
                </a:lnTo>
                <a:lnTo>
                  <a:pt x="86" y="20"/>
                </a:lnTo>
                <a:lnTo>
                  <a:pt x="66" y="25"/>
                </a:lnTo>
                <a:lnTo>
                  <a:pt x="49" y="31"/>
                </a:lnTo>
                <a:lnTo>
                  <a:pt x="37" y="37"/>
                </a:lnTo>
                <a:lnTo>
                  <a:pt x="59" y="114"/>
                </a:lnTo>
                <a:lnTo>
                  <a:pt x="59" y="114"/>
                </a:lnTo>
                <a:lnTo>
                  <a:pt x="71" y="110"/>
                </a:lnTo>
                <a:lnTo>
                  <a:pt x="104" y="102"/>
                </a:lnTo>
                <a:lnTo>
                  <a:pt x="125" y="97"/>
                </a:lnTo>
                <a:lnTo>
                  <a:pt x="150" y="92"/>
                </a:lnTo>
                <a:lnTo>
                  <a:pt x="175" y="90"/>
                </a:lnTo>
                <a:lnTo>
                  <a:pt x="201" y="89"/>
                </a:lnTo>
                <a:lnTo>
                  <a:pt x="201" y="89"/>
                </a:lnTo>
                <a:lnTo>
                  <a:pt x="222" y="90"/>
                </a:lnTo>
                <a:lnTo>
                  <a:pt x="240" y="92"/>
                </a:lnTo>
                <a:lnTo>
                  <a:pt x="248" y="95"/>
                </a:lnTo>
                <a:lnTo>
                  <a:pt x="257" y="97"/>
                </a:lnTo>
                <a:lnTo>
                  <a:pt x="263" y="100"/>
                </a:lnTo>
                <a:lnTo>
                  <a:pt x="269" y="105"/>
                </a:lnTo>
                <a:lnTo>
                  <a:pt x="275" y="110"/>
                </a:lnTo>
                <a:lnTo>
                  <a:pt x="280" y="114"/>
                </a:lnTo>
                <a:lnTo>
                  <a:pt x="283" y="121"/>
                </a:lnTo>
                <a:lnTo>
                  <a:pt x="286" y="128"/>
                </a:lnTo>
                <a:lnTo>
                  <a:pt x="289" y="135"/>
                </a:lnTo>
                <a:lnTo>
                  <a:pt x="291" y="144"/>
                </a:lnTo>
                <a:lnTo>
                  <a:pt x="292" y="153"/>
                </a:lnTo>
                <a:lnTo>
                  <a:pt x="292" y="164"/>
                </a:lnTo>
                <a:lnTo>
                  <a:pt x="292" y="197"/>
                </a:lnTo>
                <a:lnTo>
                  <a:pt x="201" y="197"/>
                </a:lnTo>
                <a:lnTo>
                  <a:pt x="201" y="197"/>
                </a:lnTo>
                <a:lnTo>
                  <a:pt x="174" y="198"/>
                </a:lnTo>
                <a:lnTo>
                  <a:pt x="148" y="201"/>
                </a:lnTo>
                <a:lnTo>
                  <a:pt x="125" y="204"/>
                </a:lnTo>
                <a:lnTo>
                  <a:pt x="105" y="210"/>
                </a:lnTo>
                <a:lnTo>
                  <a:pt x="86" y="216"/>
                </a:lnTo>
                <a:lnTo>
                  <a:pt x="69" y="224"/>
                </a:lnTo>
                <a:lnTo>
                  <a:pt x="55" y="232"/>
                </a:lnTo>
                <a:lnTo>
                  <a:pt x="43" y="242"/>
                </a:lnTo>
                <a:lnTo>
                  <a:pt x="32" y="253"/>
                </a:lnTo>
                <a:lnTo>
                  <a:pt x="23" y="264"/>
                </a:lnTo>
                <a:lnTo>
                  <a:pt x="16" y="276"/>
                </a:lnTo>
                <a:lnTo>
                  <a:pt x="10" y="288"/>
                </a:lnTo>
                <a:lnTo>
                  <a:pt x="6" y="302"/>
                </a:lnTo>
                <a:lnTo>
                  <a:pt x="2" y="316"/>
                </a:lnTo>
                <a:lnTo>
                  <a:pt x="1" y="330"/>
                </a:lnTo>
                <a:lnTo>
                  <a:pt x="0" y="344"/>
                </a:lnTo>
                <a:lnTo>
                  <a:pt x="0" y="344"/>
                </a:lnTo>
                <a:lnTo>
                  <a:pt x="1" y="362"/>
                </a:lnTo>
                <a:lnTo>
                  <a:pt x="3" y="380"/>
                </a:lnTo>
                <a:lnTo>
                  <a:pt x="8" y="395"/>
                </a:lnTo>
                <a:lnTo>
                  <a:pt x="14" y="408"/>
                </a:lnTo>
                <a:lnTo>
                  <a:pt x="22" y="421"/>
                </a:lnTo>
                <a:lnTo>
                  <a:pt x="30" y="433"/>
                </a:lnTo>
                <a:lnTo>
                  <a:pt x="39" y="442"/>
                </a:lnTo>
                <a:lnTo>
                  <a:pt x="51" y="450"/>
                </a:lnTo>
                <a:lnTo>
                  <a:pt x="61" y="458"/>
                </a:lnTo>
                <a:lnTo>
                  <a:pt x="74" y="464"/>
                </a:lnTo>
                <a:lnTo>
                  <a:pt x="86" y="468"/>
                </a:lnTo>
                <a:lnTo>
                  <a:pt x="100" y="473"/>
                </a:lnTo>
                <a:lnTo>
                  <a:pt x="114" y="475"/>
                </a:lnTo>
                <a:lnTo>
                  <a:pt x="128" y="478"/>
                </a:lnTo>
                <a:lnTo>
                  <a:pt x="141" y="479"/>
                </a:lnTo>
                <a:lnTo>
                  <a:pt x="155" y="480"/>
                </a:lnTo>
                <a:lnTo>
                  <a:pt x="155" y="480"/>
                </a:lnTo>
                <a:lnTo>
                  <a:pt x="170" y="479"/>
                </a:lnTo>
                <a:lnTo>
                  <a:pt x="185" y="478"/>
                </a:lnTo>
                <a:lnTo>
                  <a:pt x="213" y="474"/>
                </a:lnTo>
                <a:lnTo>
                  <a:pt x="236" y="468"/>
                </a:lnTo>
                <a:lnTo>
                  <a:pt x="255" y="462"/>
                </a:lnTo>
                <a:lnTo>
                  <a:pt x="271" y="456"/>
                </a:lnTo>
                <a:lnTo>
                  <a:pt x="284" y="450"/>
                </a:lnTo>
                <a:lnTo>
                  <a:pt x="292" y="445"/>
                </a:lnTo>
                <a:lnTo>
                  <a:pt x="297" y="444"/>
                </a:lnTo>
                <a:lnTo>
                  <a:pt x="297" y="444"/>
                </a:lnTo>
                <a:lnTo>
                  <a:pt x="299" y="445"/>
                </a:lnTo>
                <a:lnTo>
                  <a:pt x="304" y="447"/>
                </a:lnTo>
                <a:lnTo>
                  <a:pt x="311" y="450"/>
                </a:lnTo>
                <a:lnTo>
                  <a:pt x="320" y="453"/>
                </a:lnTo>
                <a:lnTo>
                  <a:pt x="332" y="457"/>
                </a:lnTo>
                <a:lnTo>
                  <a:pt x="350" y="460"/>
                </a:lnTo>
                <a:lnTo>
                  <a:pt x="370" y="462"/>
                </a:lnTo>
                <a:lnTo>
                  <a:pt x="397" y="463"/>
                </a:lnTo>
                <a:lnTo>
                  <a:pt x="397" y="137"/>
                </a:lnTo>
                <a:lnTo>
                  <a:pt x="397" y="137"/>
                </a:lnTo>
                <a:lnTo>
                  <a:pt x="397" y="119"/>
                </a:lnTo>
                <a:lnTo>
                  <a:pt x="395" y="103"/>
                </a:lnTo>
                <a:lnTo>
                  <a:pt x="391" y="88"/>
                </a:lnTo>
                <a:lnTo>
                  <a:pt x="387" y="74"/>
                </a:lnTo>
                <a:lnTo>
                  <a:pt x="380" y="62"/>
                </a:lnTo>
                <a:lnTo>
                  <a:pt x="373" y="51"/>
                </a:lnTo>
                <a:lnTo>
                  <a:pt x="364" y="40"/>
                </a:lnTo>
                <a:lnTo>
                  <a:pt x="353" y="32"/>
                </a:lnTo>
                <a:lnTo>
                  <a:pt x="343" y="24"/>
                </a:lnTo>
                <a:lnTo>
                  <a:pt x="330" y="17"/>
                </a:lnTo>
                <a:lnTo>
                  <a:pt x="316" y="13"/>
                </a:lnTo>
                <a:lnTo>
                  <a:pt x="301" y="8"/>
                </a:lnTo>
                <a:lnTo>
                  <a:pt x="285" y="5"/>
                </a:lnTo>
                <a:lnTo>
                  <a:pt x="268" y="2"/>
                </a:lnTo>
                <a:lnTo>
                  <a:pt x="251" y="1"/>
                </a:lnTo>
                <a:lnTo>
                  <a:pt x="231" y="0"/>
                </a:lnTo>
                <a:close/>
                <a:moveTo>
                  <a:pt x="1485" y="373"/>
                </a:moveTo>
                <a:lnTo>
                  <a:pt x="1485" y="373"/>
                </a:lnTo>
                <a:lnTo>
                  <a:pt x="1463" y="380"/>
                </a:lnTo>
                <a:lnTo>
                  <a:pt x="1433" y="389"/>
                </a:lnTo>
                <a:lnTo>
                  <a:pt x="1417" y="392"/>
                </a:lnTo>
                <a:lnTo>
                  <a:pt x="1400" y="396"/>
                </a:lnTo>
                <a:lnTo>
                  <a:pt x="1384" y="398"/>
                </a:lnTo>
                <a:lnTo>
                  <a:pt x="1369" y="398"/>
                </a:lnTo>
                <a:lnTo>
                  <a:pt x="1369" y="398"/>
                </a:lnTo>
                <a:lnTo>
                  <a:pt x="1353" y="398"/>
                </a:lnTo>
                <a:lnTo>
                  <a:pt x="1339" y="396"/>
                </a:lnTo>
                <a:lnTo>
                  <a:pt x="1325" y="391"/>
                </a:lnTo>
                <a:lnTo>
                  <a:pt x="1319" y="389"/>
                </a:lnTo>
                <a:lnTo>
                  <a:pt x="1315" y="385"/>
                </a:lnTo>
                <a:lnTo>
                  <a:pt x="1310" y="381"/>
                </a:lnTo>
                <a:lnTo>
                  <a:pt x="1306" y="377"/>
                </a:lnTo>
                <a:lnTo>
                  <a:pt x="1302" y="372"/>
                </a:lnTo>
                <a:lnTo>
                  <a:pt x="1299" y="366"/>
                </a:lnTo>
                <a:lnTo>
                  <a:pt x="1296" y="360"/>
                </a:lnTo>
                <a:lnTo>
                  <a:pt x="1294" y="353"/>
                </a:lnTo>
                <a:lnTo>
                  <a:pt x="1293" y="345"/>
                </a:lnTo>
                <a:lnTo>
                  <a:pt x="1293" y="337"/>
                </a:lnTo>
                <a:lnTo>
                  <a:pt x="1293" y="337"/>
                </a:lnTo>
                <a:lnTo>
                  <a:pt x="1294" y="323"/>
                </a:lnTo>
                <a:lnTo>
                  <a:pt x="1298" y="310"/>
                </a:lnTo>
                <a:lnTo>
                  <a:pt x="1300" y="305"/>
                </a:lnTo>
                <a:lnTo>
                  <a:pt x="1303" y="299"/>
                </a:lnTo>
                <a:lnTo>
                  <a:pt x="1307" y="294"/>
                </a:lnTo>
                <a:lnTo>
                  <a:pt x="1311" y="290"/>
                </a:lnTo>
                <a:lnTo>
                  <a:pt x="1317" y="286"/>
                </a:lnTo>
                <a:lnTo>
                  <a:pt x="1323" y="283"/>
                </a:lnTo>
                <a:lnTo>
                  <a:pt x="1330" y="279"/>
                </a:lnTo>
                <a:lnTo>
                  <a:pt x="1337" y="277"/>
                </a:lnTo>
                <a:lnTo>
                  <a:pt x="1354" y="273"/>
                </a:lnTo>
                <a:lnTo>
                  <a:pt x="1375" y="271"/>
                </a:lnTo>
                <a:lnTo>
                  <a:pt x="1485" y="268"/>
                </a:lnTo>
                <a:lnTo>
                  <a:pt x="1485" y="373"/>
                </a:lnTo>
                <a:close/>
                <a:moveTo>
                  <a:pt x="1423" y="0"/>
                </a:moveTo>
                <a:lnTo>
                  <a:pt x="1423" y="0"/>
                </a:lnTo>
                <a:lnTo>
                  <a:pt x="1388" y="1"/>
                </a:lnTo>
                <a:lnTo>
                  <a:pt x="1357" y="5"/>
                </a:lnTo>
                <a:lnTo>
                  <a:pt x="1328" y="8"/>
                </a:lnTo>
                <a:lnTo>
                  <a:pt x="1301" y="14"/>
                </a:lnTo>
                <a:lnTo>
                  <a:pt x="1278" y="20"/>
                </a:lnTo>
                <a:lnTo>
                  <a:pt x="1257" y="25"/>
                </a:lnTo>
                <a:lnTo>
                  <a:pt x="1241" y="31"/>
                </a:lnTo>
                <a:lnTo>
                  <a:pt x="1229" y="37"/>
                </a:lnTo>
                <a:lnTo>
                  <a:pt x="1250" y="114"/>
                </a:lnTo>
                <a:lnTo>
                  <a:pt x="1250" y="114"/>
                </a:lnTo>
                <a:lnTo>
                  <a:pt x="1263" y="110"/>
                </a:lnTo>
                <a:lnTo>
                  <a:pt x="1295" y="102"/>
                </a:lnTo>
                <a:lnTo>
                  <a:pt x="1316" y="97"/>
                </a:lnTo>
                <a:lnTo>
                  <a:pt x="1340" y="92"/>
                </a:lnTo>
                <a:lnTo>
                  <a:pt x="1365" y="90"/>
                </a:lnTo>
                <a:lnTo>
                  <a:pt x="1392" y="89"/>
                </a:lnTo>
                <a:lnTo>
                  <a:pt x="1392" y="89"/>
                </a:lnTo>
                <a:lnTo>
                  <a:pt x="1414" y="90"/>
                </a:lnTo>
                <a:lnTo>
                  <a:pt x="1432" y="92"/>
                </a:lnTo>
                <a:lnTo>
                  <a:pt x="1440" y="95"/>
                </a:lnTo>
                <a:lnTo>
                  <a:pt x="1447" y="97"/>
                </a:lnTo>
                <a:lnTo>
                  <a:pt x="1454" y="100"/>
                </a:lnTo>
                <a:lnTo>
                  <a:pt x="1461" y="105"/>
                </a:lnTo>
                <a:lnTo>
                  <a:pt x="1466" y="110"/>
                </a:lnTo>
                <a:lnTo>
                  <a:pt x="1470" y="114"/>
                </a:lnTo>
                <a:lnTo>
                  <a:pt x="1475" y="121"/>
                </a:lnTo>
                <a:lnTo>
                  <a:pt x="1478" y="128"/>
                </a:lnTo>
                <a:lnTo>
                  <a:pt x="1481" y="135"/>
                </a:lnTo>
                <a:lnTo>
                  <a:pt x="1482" y="144"/>
                </a:lnTo>
                <a:lnTo>
                  <a:pt x="1483" y="153"/>
                </a:lnTo>
                <a:lnTo>
                  <a:pt x="1484" y="164"/>
                </a:lnTo>
                <a:lnTo>
                  <a:pt x="1484" y="197"/>
                </a:lnTo>
                <a:lnTo>
                  <a:pt x="1392" y="197"/>
                </a:lnTo>
                <a:lnTo>
                  <a:pt x="1392" y="197"/>
                </a:lnTo>
                <a:lnTo>
                  <a:pt x="1364" y="198"/>
                </a:lnTo>
                <a:lnTo>
                  <a:pt x="1339" y="201"/>
                </a:lnTo>
                <a:lnTo>
                  <a:pt x="1316" y="204"/>
                </a:lnTo>
                <a:lnTo>
                  <a:pt x="1295" y="210"/>
                </a:lnTo>
                <a:lnTo>
                  <a:pt x="1277" y="216"/>
                </a:lnTo>
                <a:lnTo>
                  <a:pt x="1261" y="224"/>
                </a:lnTo>
                <a:lnTo>
                  <a:pt x="1247" y="232"/>
                </a:lnTo>
                <a:lnTo>
                  <a:pt x="1234" y="242"/>
                </a:lnTo>
                <a:lnTo>
                  <a:pt x="1223" y="253"/>
                </a:lnTo>
                <a:lnTo>
                  <a:pt x="1215" y="264"/>
                </a:lnTo>
                <a:lnTo>
                  <a:pt x="1207" y="276"/>
                </a:lnTo>
                <a:lnTo>
                  <a:pt x="1201" y="288"/>
                </a:lnTo>
                <a:lnTo>
                  <a:pt x="1198" y="302"/>
                </a:lnTo>
                <a:lnTo>
                  <a:pt x="1194" y="316"/>
                </a:lnTo>
                <a:lnTo>
                  <a:pt x="1192" y="330"/>
                </a:lnTo>
                <a:lnTo>
                  <a:pt x="1192" y="344"/>
                </a:lnTo>
                <a:lnTo>
                  <a:pt x="1192" y="344"/>
                </a:lnTo>
                <a:lnTo>
                  <a:pt x="1193" y="362"/>
                </a:lnTo>
                <a:lnTo>
                  <a:pt x="1195" y="380"/>
                </a:lnTo>
                <a:lnTo>
                  <a:pt x="1200" y="395"/>
                </a:lnTo>
                <a:lnTo>
                  <a:pt x="1206" y="408"/>
                </a:lnTo>
                <a:lnTo>
                  <a:pt x="1212" y="421"/>
                </a:lnTo>
                <a:lnTo>
                  <a:pt x="1222" y="433"/>
                </a:lnTo>
                <a:lnTo>
                  <a:pt x="1231" y="442"/>
                </a:lnTo>
                <a:lnTo>
                  <a:pt x="1241" y="450"/>
                </a:lnTo>
                <a:lnTo>
                  <a:pt x="1253" y="458"/>
                </a:lnTo>
                <a:lnTo>
                  <a:pt x="1265" y="464"/>
                </a:lnTo>
                <a:lnTo>
                  <a:pt x="1278" y="468"/>
                </a:lnTo>
                <a:lnTo>
                  <a:pt x="1291" y="473"/>
                </a:lnTo>
                <a:lnTo>
                  <a:pt x="1305" y="475"/>
                </a:lnTo>
                <a:lnTo>
                  <a:pt x="1318" y="478"/>
                </a:lnTo>
                <a:lnTo>
                  <a:pt x="1332" y="479"/>
                </a:lnTo>
                <a:lnTo>
                  <a:pt x="1346" y="480"/>
                </a:lnTo>
                <a:lnTo>
                  <a:pt x="1346" y="480"/>
                </a:lnTo>
                <a:lnTo>
                  <a:pt x="1362" y="479"/>
                </a:lnTo>
                <a:lnTo>
                  <a:pt x="1377" y="478"/>
                </a:lnTo>
                <a:lnTo>
                  <a:pt x="1403" y="474"/>
                </a:lnTo>
                <a:lnTo>
                  <a:pt x="1428" y="468"/>
                </a:lnTo>
                <a:lnTo>
                  <a:pt x="1447" y="462"/>
                </a:lnTo>
                <a:lnTo>
                  <a:pt x="1463" y="456"/>
                </a:lnTo>
                <a:lnTo>
                  <a:pt x="1476" y="450"/>
                </a:lnTo>
                <a:lnTo>
                  <a:pt x="1484" y="445"/>
                </a:lnTo>
                <a:lnTo>
                  <a:pt x="1489" y="444"/>
                </a:lnTo>
                <a:lnTo>
                  <a:pt x="1489" y="444"/>
                </a:lnTo>
                <a:lnTo>
                  <a:pt x="1491" y="445"/>
                </a:lnTo>
                <a:lnTo>
                  <a:pt x="1494" y="447"/>
                </a:lnTo>
                <a:lnTo>
                  <a:pt x="1501" y="450"/>
                </a:lnTo>
                <a:lnTo>
                  <a:pt x="1510" y="453"/>
                </a:lnTo>
                <a:lnTo>
                  <a:pt x="1524" y="457"/>
                </a:lnTo>
                <a:lnTo>
                  <a:pt x="1540" y="460"/>
                </a:lnTo>
                <a:lnTo>
                  <a:pt x="1562" y="462"/>
                </a:lnTo>
                <a:lnTo>
                  <a:pt x="1589" y="463"/>
                </a:lnTo>
                <a:lnTo>
                  <a:pt x="1589" y="137"/>
                </a:lnTo>
                <a:lnTo>
                  <a:pt x="1589" y="137"/>
                </a:lnTo>
                <a:lnTo>
                  <a:pt x="1589" y="119"/>
                </a:lnTo>
                <a:lnTo>
                  <a:pt x="1586" y="103"/>
                </a:lnTo>
                <a:lnTo>
                  <a:pt x="1583" y="88"/>
                </a:lnTo>
                <a:lnTo>
                  <a:pt x="1577" y="74"/>
                </a:lnTo>
                <a:lnTo>
                  <a:pt x="1571" y="62"/>
                </a:lnTo>
                <a:lnTo>
                  <a:pt x="1563" y="51"/>
                </a:lnTo>
                <a:lnTo>
                  <a:pt x="1555" y="40"/>
                </a:lnTo>
                <a:lnTo>
                  <a:pt x="1545" y="32"/>
                </a:lnTo>
                <a:lnTo>
                  <a:pt x="1533" y="24"/>
                </a:lnTo>
                <a:lnTo>
                  <a:pt x="1521" y="17"/>
                </a:lnTo>
                <a:lnTo>
                  <a:pt x="1508" y="13"/>
                </a:lnTo>
                <a:lnTo>
                  <a:pt x="1493" y="8"/>
                </a:lnTo>
                <a:lnTo>
                  <a:pt x="1477" y="5"/>
                </a:lnTo>
                <a:lnTo>
                  <a:pt x="1460" y="2"/>
                </a:lnTo>
                <a:lnTo>
                  <a:pt x="1441" y="1"/>
                </a:lnTo>
                <a:lnTo>
                  <a:pt x="1423" y="0"/>
                </a:lnTo>
                <a:close/>
                <a:moveTo>
                  <a:pt x="3080" y="355"/>
                </a:moveTo>
                <a:lnTo>
                  <a:pt x="3080" y="355"/>
                </a:lnTo>
                <a:lnTo>
                  <a:pt x="3055" y="366"/>
                </a:lnTo>
                <a:lnTo>
                  <a:pt x="3040" y="372"/>
                </a:lnTo>
                <a:lnTo>
                  <a:pt x="3024" y="376"/>
                </a:lnTo>
                <a:lnTo>
                  <a:pt x="3007" y="381"/>
                </a:lnTo>
                <a:lnTo>
                  <a:pt x="2989" y="384"/>
                </a:lnTo>
                <a:lnTo>
                  <a:pt x="2970" y="387"/>
                </a:lnTo>
                <a:lnTo>
                  <a:pt x="2951" y="388"/>
                </a:lnTo>
                <a:lnTo>
                  <a:pt x="2951" y="388"/>
                </a:lnTo>
                <a:lnTo>
                  <a:pt x="2938" y="388"/>
                </a:lnTo>
                <a:lnTo>
                  <a:pt x="2927" y="387"/>
                </a:lnTo>
                <a:lnTo>
                  <a:pt x="2916" y="384"/>
                </a:lnTo>
                <a:lnTo>
                  <a:pt x="2908" y="382"/>
                </a:lnTo>
                <a:lnTo>
                  <a:pt x="2900" y="378"/>
                </a:lnTo>
                <a:lnTo>
                  <a:pt x="2893" y="374"/>
                </a:lnTo>
                <a:lnTo>
                  <a:pt x="2887" y="368"/>
                </a:lnTo>
                <a:lnTo>
                  <a:pt x="2883" y="362"/>
                </a:lnTo>
                <a:lnTo>
                  <a:pt x="2878" y="355"/>
                </a:lnTo>
                <a:lnTo>
                  <a:pt x="2875" y="348"/>
                </a:lnTo>
                <a:lnTo>
                  <a:pt x="2872" y="339"/>
                </a:lnTo>
                <a:lnTo>
                  <a:pt x="2870" y="330"/>
                </a:lnTo>
                <a:lnTo>
                  <a:pt x="2868" y="308"/>
                </a:lnTo>
                <a:lnTo>
                  <a:pt x="2868" y="283"/>
                </a:lnTo>
                <a:lnTo>
                  <a:pt x="2868" y="5"/>
                </a:lnTo>
                <a:lnTo>
                  <a:pt x="2852" y="5"/>
                </a:lnTo>
                <a:lnTo>
                  <a:pt x="2852" y="5"/>
                </a:lnTo>
                <a:lnTo>
                  <a:pt x="2830" y="5"/>
                </a:lnTo>
                <a:lnTo>
                  <a:pt x="2803" y="7"/>
                </a:lnTo>
                <a:lnTo>
                  <a:pt x="2778" y="9"/>
                </a:lnTo>
                <a:lnTo>
                  <a:pt x="2763" y="12"/>
                </a:lnTo>
                <a:lnTo>
                  <a:pt x="2763" y="295"/>
                </a:lnTo>
                <a:lnTo>
                  <a:pt x="2763" y="295"/>
                </a:lnTo>
                <a:lnTo>
                  <a:pt x="2763" y="318"/>
                </a:lnTo>
                <a:lnTo>
                  <a:pt x="2764" y="339"/>
                </a:lnTo>
                <a:lnTo>
                  <a:pt x="2767" y="359"/>
                </a:lnTo>
                <a:lnTo>
                  <a:pt x="2769" y="377"/>
                </a:lnTo>
                <a:lnTo>
                  <a:pt x="2774" y="393"/>
                </a:lnTo>
                <a:lnTo>
                  <a:pt x="2779" y="408"/>
                </a:lnTo>
                <a:lnTo>
                  <a:pt x="2786" y="422"/>
                </a:lnTo>
                <a:lnTo>
                  <a:pt x="2794" y="434"/>
                </a:lnTo>
                <a:lnTo>
                  <a:pt x="2803" y="445"/>
                </a:lnTo>
                <a:lnTo>
                  <a:pt x="2815" y="455"/>
                </a:lnTo>
                <a:lnTo>
                  <a:pt x="2829" y="462"/>
                </a:lnTo>
                <a:lnTo>
                  <a:pt x="2843" y="468"/>
                </a:lnTo>
                <a:lnTo>
                  <a:pt x="2860" y="473"/>
                </a:lnTo>
                <a:lnTo>
                  <a:pt x="2878" y="477"/>
                </a:lnTo>
                <a:lnTo>
                  <a:pt x="2899" y="479"/>
                </a:lnTo>
                <a:lnTo>
                  <a:pt x="2922" y="480"/>
                </a:lnTo>
                <a:lnTo>
                  <a:pt x="2922" y="480"/>
                </a:lnTo>
                <a:lnTo>
                  <a:pt x="2940" y="479"/>
                </a:lnTo>
                <a:lnTo>
                  <a:pt x="2956" y="478"/>
                </a:lnTo>
                <a:lnTo>
                  <a:pt x="2973" y="477"/>
                </a:lnTo>
                <a:lnTo>
                  <a:pt x="2987" y="473"/>
                </a:lnTo>
                <a:lnTo>
                  <a:pt x="3014" y="467"/>
                </a:lnTo>
                <a:lnTo>
                  <a:pt x="3037" y="460"/>
                </a:lnTo>
                <a:lnTo>
                  <a:pt x="3055" y="453"/>
                </a:lnTo>
                <a:lnTo>
                  <a:pt x="3068" y="448"/>
                </a:lnTo>
                <a:lnTo>
                  <a:pt x="3082" y="442"/>
                </a:lnTo>
                <a:lnTo>
                  <a:pt x="3082" y="442"/>
                </a:lnTo>
                <a:lnTo>
                  <a:pt x="3089" y="445"/>
                </a:lnTo>
                <a:lnTo>
                  <a:pt x="3097" y="449"/>
                </a:lnTo>
                <a:lnTo>
                  <a:pt x="3108" y="452"/>
                </a:lnTo>
                <a:lnTo>
                  <a:pt x="3122" y="456"/>
                </a:lnTo>
                <a:lnTo>
                  <a:pt x="3139" y="459"/>
                </a:lnTo>
                <a:lnTo>
                  <a:pt x="3160" y="462"/>
                </a:lnTo>
                <a:lnTo>
                  <a:pt x="3184" y="463"/>
                </a:lnTo>
                <a:lnTo>
                  <a:pt x="3184" y="12"/>
                </a:lnTo>
                <a:lnTo>
                  <a:pt x="3184" y="12"/>
                </a:lnTo>
                <a:lnTo>
                  <a:pt x="3149" y="7"/>
                </a:lnTo>
                <a:lnTo>
                  <a:pt x="3123" y="6"/>
                </a:lnTo>
                <a:lnTo>
                  <a:pt x="3100" y="5"/>
                </a:lnTo>
                <a:lnTo>
                  <a:pt x="3080" y="5"/>
                </a:lnTo>
                <a:lnTo>
                  <a:pt x="3080" y="355"/>
                </a:lnTo>
                <a:close/>
                <a:moveTo>
                  <a:pt x="3307" y="463"/>
                </a:moveTo>
                <a:lnTo>
                  <a:pt x="3307" y="463"/>
                </a:lnTo>
                <a:lnTo>
                  <a:pt x="3319" y="465"/>
                </a:lnTo>
                <a:lnTo>
                  <a:pt x="3351" y="471"/>
                </a:lnTo>
                <a:lnTo>
                  <a:pt x="3374" y="474"/>
                </a:lnTo>
                <a:lnTo>
                  <a:pt x="3400" y="477"/>
                </a:lnTo>
                <a:lnTo>
                  <a:pt x="3430" y="479"/>
                </a:lnTo>
                <a:lnTo>
                  <a:pt x="3463" y="480"/>
                </a:lnTo>
                <a:lnTo>
                  <a:pt x="3463" y="480"/>
                </a:lnTo>
                <a:lnTo>
                  <a:pt x="3480" y="479"/>
                </a:lnTo>
                <a:lnTo>
                  <a:pt x="3496" y="478"/>
                </a:lnTo>
                <a:lnTo>
                  <a:pt x="3513" y="477"/>
                </a:lnTo>
                <a:lnTo>
                  <a:pt x="3529" y="473"/>
                </a:lnTo>
                <a:lnTo>
                  <a:pt x="3547" y="470"/>
                </a:lnTo>
                <a:lnTo>
                  <a:pt x="3563" y="464"/>
                </a:lnTo>
                <a:lnTo>
                  <a:pt x="3578" y="458"/>
                </a:lnTo>
                <a:lnTo>
                  <a:pt x="3593" y="451"/>
                </a:lnTo>
                <a:lnTo>
                  <a:pt x="3605" y="442"/>
                </a:lnTo>
                <a:lnTo>
                  <a:pt x="3618" y="432"/>
                </a:lnTo>
                <a:lnTo>
                  <a:pt x="3629" y="420"/>
                </a:lnTo>
                <a:lnTo>
                  <a:pt x="3639" y="407"/>
                </a:lnTo>
                <a:lnTo>
                  <a:pt x="3647" y="392"/>
                </a:lnTo>
                <a:lnTo>
                  <a:pt x="3652" y="375"/>
                </a:lnTo>
                <a:lnTo>
                  <a:pt x="3656" y="357"/>
                </a:lnTo>
                <a:lnTo>
                  <a:pt x="3657" y="337"/>
                </a:lnTo>
                <a:lnTo>
                  <a:pt x="3657" y="337"/>
                </a:lnTo>
                <a:lnTo>
                  <a:pt x="3656" y="323"/>
                </a:lnTo>
                <a:lnTo>
                  <a:pt x="3655" y="310"/>
                </a:lnTo>
                <a:lnTo>
                  <a:pt x="3651" y="299"/>
                </a:lnTo>
                <a:lnTo>
                  <a:pt x="3647" y="287"/>
                </a:lnTo>
                <a:lnTo>
                  <a:pt x="3641" y="278"/>
                </a:lnTo>
                <a:lnTo>
                  <a:pt x="3634" y="268"/>
                </a:lnTo>
                <a:lnTo>
                  <a:pt x="3626" y="260"/>
                </a:lnTo>
                <a:lnTo>
                  <a:pt x="3618" y="252"/>
                </a:lnTo>
                <a:lnTo>
                  <a:pt x="3608" y="243"/>
                </a:lnTo>
                <a:lnTo>
                  <a:pt x="3596" y="237"/>
                </a:lnTo>
                <a:lnTo>
                  <a:pt x="3585" y="228"/>
                </a:lnTo>
                <a:lnTo>
                  <a:pt x="3571" y="223"/>
                </a:lnTo>
                <a:lnTo>
                  <a:pt x="3542" y="210"/>
                </a:lnTo>
                <a:lnTo>
                  <a:pt x="3510" y="197"/>
                </a:lnTo>
                <a:lnTo>
                  <a:pt x="3510" y="197"/>
                </a:lnTo>
                <a:lnTo>
                  <a:pt x="3474" y="183"/>
                </a:lnTo>
                <a:lnTo>
                  <a:pt x="3459" y="177"/>
                </a:lnTo>
                <a:lnTo>
                  <a:pt x="3445" y="170"/>
                </a:lnTo>
                <a:lnTo>
                  <a:pt x="3434" y="162"/>
                </a:lnTo>
                <a:lnTo>
                  <a:pt x="3429" y="157"/>
                </a:lnTo>
                <a:lnTo>
                  <a:pt x="3426" y="152"/>
                </a:lnTo>
                <a:lnTo>
                  <a:pt x="3422" y="148"/>
                </a:lnTo>
                <a:lnTo>
                  <a:pt x="3420" y="142"/>
                </a:lnTo>
                <a:lnTo>
                  <a:pt x="3419" y="136"/>
                </a:lnTo>
                <a:lnTo>
                  <a:pt x="3419" y="130"/>
                </a:lnTo>
                <a:lnTo>
                  <a:pt x="3419" y="130"/>
                </a:lnTo>
                <a:lnTo>
                  <a:pt x="3419" y="123"/>
                </a:lnTo>
                <a:lnTo>
                  <a:pt x="3421" y="117"/>
                </a:lnTo>
                <a:lnTo>
                  <a:pt x="3426" y="108"/>
                </a:lnTo>
                <a:lnTo>
                  <a:pt x="3433" y="100"/>
                </a:lnTo>
                <a:lnTo>
                  <a:pt x="3437" y="97"/>
                </a:lnTo>
                <a:lnTo>
                  <a:pt x="3442" y="93"/>
                </a:lnTo>
                <a:lnTo>
                  <a:pt x="3449" y="91"/>
                </a:lnTo>
                <a:lnTo>
                  <a:pt x="3456" y="88"/>
                </a:lnTo>
                <a:lnTo>
                  <a:pt x="3464" y="85"/>
                </a:lnTo>
                <a:lnTo>
                  <a:pt x="3472" y="84"/>
                </a:lnTo>
                <a:lnTo>
                  <a:pt x="3482" y="83"/>
                </a:lnTo>
                <a:lnTo>
                  <a:pt x="3494" y="83"/>
                </a:lnTo>
                <a:lnTo>
                  <a:pt x="3494" y="83"/>
                </a:lnTo>
                <a:lnTo>
                  <a:pt x="3516" y="84"/>
                </a:lnTo>
                <a:lnTo>
                  <a:pt x="3537" y="87"/>
                </a:lnTo>
                <a:lnTo>
                  <a:pt x="3557" y="91"/>
                </a:lnTo>
                <a:lnTo>
                  <a:pt x="3575" y="96"/>
                </a:lnTo>
                <a:lnTo>
                  <a:pt x="3602" y="105"/>
                </a:lnTo>
                <a:lnTo>
                  <a:pt x="3612" y="110"/>
                </a:lnTo>
                <a:lnTo>
                  <a:pt x="3639" y="33"/>
                </a:lnTo>
                <a:lnTo>
                  <a:pt x="3639" y="33"/>
                </a:lnTo>
                <a:lnTo>
                  <a:pt x="3618" y="24"/>
                </a:lnTo>
                <a:lnTo>
                  <a:pt x="3603" y="18"/>
                </a:lnTo>
                <a:lnTo>
                  <a:pt x="3585" y="14"/>
                </a:lnTo>
                <a:lnTo>
                  <a:pt x="3564" y="8"/>
                </a:lnTo>
                <a:lnTo>
                  <a:pt x="3540" y="5"/>
                </a:lnTo>
                <a:lnTo>
                  <a:pt x="3513" y="1"/>
                </a:lnTo>
                <a:lnTo>
                  <a:pt x="3484" y="0"/>
                </a:lnTo>
                <a:lnTo>
                  <a:pt x="3484" y="0"/>
                </a:lnTo>
                <a:lnTo>
                  <a:pt x="3468" y="1"/>
                </a:lnTo>
                <a:lnTo>
                  <a:pt x="3452" y="2"/>
                </a:lnTo>
                <a:lnTo>
                  <a:pt x="3436" y="5"/>
                </a:lnTo>
                <a:lnTo>
                  <a:pt x="3421" y="9"/>
                </a:lnTo>
                <a:lnTo>
                  <a:pt x="3406" y="14"/>
                </a:lnTo>
                <a:lnTo>
                  <a:pt x="3392" y="20"/>
                </a:lnTo>
                <a:lnTo>
                  <a:pt x="3379" y="27"/>
                </a:lnTo>
                <a:lnTo>
                  <a:pt x="3366" y="35"/>
                </a:lnTo>
                <a:lnTo>
                  <a:pt x="3354" y="44"/>
                </a:lnTo>
                <a:lnTo>
                  <a:pt x="3344" y="53"/>
                </a:lnTo>
                <a:lnTo>
                  <a:pt x="3335" y="65"/>
                </a:lnTo>
                <a:lnTo>
                  <a:pt x="3328" y="77"/>
                </a:lnTo>
                <a:lnTo>
                  <a:pt x="3321" y="90"/>
                </a:lnTo>
                <a:lnTo>
                  <a:pt x="3316" y="105"/>
                </a:lnTo>
                <a:lnTo>
                  <a:pt x="3314" y="120"/>
                </a:lnTo>
                <a:lnTo>
                  <a:pt x="3313" y="137"/>
                </a:lnTo>
                <a:lnTo>
                  <a:pt x="3313" y="137"/>
                </a:lnTo>
                <a:lnTo>
                  <a:pt x="3314" y="153"/>
                </a:lnTo>
                <a:lnTo>
                  <a:pt x="3316" y="168"/>
                </a:lnTo>
                <a:lnTo>
                  <a:pt x="3321" y="183"/>
                </a:lnTo>
                <a:lnTo>
                  <a:pt x="3328" y="196"/>
                </a:lnTo>
                <a:lnTo>
                  <a:pt x="3335" y="208"/>
                </a:lnTo>
                <a:lnTo>
                  <a:pt x="3344" y="218"/>
                </a:lnTo>
                <a:lnTo>
                  <a:pt x="3354" y="227"/>
                </a:lnTo>
                <a:lnTo>
                  <a:pt x="3365" y="235"/>
                </a:lnTo>
                <a:lnTo>
                  <a:pt x="3376" y="243"/>
                </a:lnTo>
                <a:lnTo>
                  <a:pt x="3389" y="250"/>
                </a:lnTo>
                <a:lnTo>
                  <a:pt x="3402" y="257"/>
                </a:lnTo>
                <a:lnTo>
                  <a:pt x="3414" y="263"/>
                </a:lnTo>
                <a:lnTo>
                  <a:pt x="3441" y="272"/>
                </a:lnTo>
                <a:lnTo>
                  <a:pt x="3467" y="282"/>
                </a:lnTo>
                <a:lnTo>
                  <a:pt x="3467" y="282"/>
                </a:lnTo>
                <a:lnTo>
                  <a:pt x="3499" y="293"/>
                </a:lnTo>
                <a:lnTo>
                  <a:pt x="3514" y="299"/>
                </a:lnTo>
                <a:lnTo>
                  <a:pt x="3527" y="306"/>
                </a:lnTo>
                <a:lnTo>
                  <a:pt x="3537" y="314"/>
                </a:lnTo>
                <a:lnTo>
                  <a:pt x="3544" y="322"/>
                </a:lnTo>
                <a:lnTo>
                  <a:pt x="3548" y="327"/>
                </a:lnTo>
                <a:lnTo>
                  <a:pt x="3550" y="332"/>
                </a:lnTo>
                <a:lnTo>
                  <a:pt x="3551" y="337"/>
                </a:lnTo>
                <a:lnTo>
                  <a:pt x="3551" y="343"/>
                </a:lnTo>
                <a:lnTo>
                  <a:pt x="3551" y="343"/>
                </a:lnTo>
                <a:lnTo>
                  <a:pt x="3551" y="353"/>
                </a:lnTo>
                <a:lnTo>
                  <a:pt x="3548" y="363"/>
                </a:lnTo>
                <a:lnTo>
                  <a:pt x="3545" y="368"/>
                </a:lnTo>
                <a:lnTo>
                  <a:pt x="3542" y="373"/>
                </a:lnTo>
                <a:lnTo>
                  <a:pt x="3539" y="376"/>
                </a:lnTo>
                <a:lnTo>
                  <a:pt x="3534" y="381"/>
                </a:lnTo>
                <a:lnTo>
                  <a:pt x="3528" y="384"/>
                </a:lnTo>
                <a:lnTo>
                  <a:pt x="3521" y="388"/>
                </a:lnTo>
                <a:lnTo>
                  <a:pt x="3514" y="390"/>
                </a:lnTo>
                <a:lnTo>
                  <a:pt x="3505" y="392"/>
                </a:lnTo>
                <a:lnTo>
                  <a:pt x="3495" y="395"/>
                </a:lnTo>
                <a:lnTo>
                  <a:pt x="3484" y="396"/>
                </a:lnTo>
                <a:lnTo>
                  <a:pt x="3458" y="397"/>
                </a:lnTo>
                <a:lnTo>
                  <a:pt x="3458" y="397"/>
                </a:lnTo>
                <a:lnTo>
                  <a:pt x="3434" y="397"/>
                </a:lnTo>
                <a:lnTo>
                  <a:pt x="3411" y="395"/>
                </a:lnTo>
                <a:lnTo>
                  <a:pt x="3368" y="390"/>
                </a:lnTo>
                <a:lnTo>
                  <a:pt x="3338" y="385"/>
                </a:lnTo>
                <a:lnTo>
                  <a:pt x="3327" y="383"/>
                </a:lnTo>
                <a:lnTo>
                  <a:pt x="3307" y="463"/>
                </a:lnTo>
                <a:close/>
                <a:moveTo>
                  <a:pt x="1845" y="90"/>
                </a:moveTo>
                <a:lnTo>
                  <a:pt x="1845" y="90"/>
                </a:lnTo>
                <a:lnTo>
                  <a:pt x="1861" y="87"/>
                </a:lnTo>
                <a:lnTo>
                  <a:pt x="1881" y="84"/>
                </a:lnTo>
                <a:lnTo>
                  <a:pt x="1904" y="82"/>
                </a:lnTo>
                <a:lnTo>
                  <a:pt x="1928" y="82"/>
                </a:lnTo>
                <a:lnTo>
                  <a:pt x="1928" y="82"/>
                </a:lnTo>
                <a:lnTo>
                  <a:pt x="1943" y="82"/>
                </a:lnTo>
                <a:lnTo>
                  <a:pt x="1956" y="83"/>
                </a:lnTo>
                <a:lnTo>
                  <a:pt x="1969" y="87"/>
                </a:lnTo>
                <a:lnTo>
                  <a:pt x="1982" y="90"/>
                </a:lnTo>
                <a:lnTo>
                  <a:pt x="1994" y="95"/>
                </a:lnTo>
                <a:lnTo>
                  <a:pt x="2004" y="100"/>
                </a:lnTo>
                <a:lnTo>
                  <a:pt x="2015" y="108"/>
                </a:lnTo>
                <a:lnTo>
                  <a:pt x="2025" y="117"/>
                </a:lnTo>
                <a:lnTo>
                  <a:pt x="2033" y="127"/>
                </a:lnTo>
                <a:lnTo>
                  <a:pt x="2041" y="137"/>
                </a:lnTo>
                <a:lnTo>
                  <a:pt x="2048" y="150"/>
                </a:lnTo>
                <a:lnTo>
                  <a:pt x="2053" y="165"/>
                </a:lnTo>
                <a:lnTo>
                  <a:pt x="2058" y="180"/>
                </a:lnTo>
                <a:lnTo>
                  <a:pt x="2061" y="197"/>
                </a:lnTo>
                <a:lnTo>
                  <a:pt x="2063" y="216"/>
                </a:lnTo>
                <a:lnTo>
                  <a:pt x="2064" y="237"/>
                </a:lnTo>
                <a:lnTo>
                  <a:pt x="2064" y="237"/>
                </a:lnTo>
                <a:lnTo>
                  <a:pt x="2064" y="256"/>
                </a:lnTo>
                <a:lnTo>
                  <a:pt x="2063" y="275"/>
                </a:lnTo>
                <a:lnTo>
                  <a:pt x="2060" y="292"/>
                </a:lnTo>
                <a:lnTo>
                  <a:pt x="2057" y="308"/>
                </a:lnTo>
                <a:lnTo>
                  <a:pt x="2053" y="323"/>
                </a:lnTo>
                <a:lnTo>
                  <a:pt x="2049" y="336"/>
                </a:lnTo>
                <a:lnTo>
                  <a:pt x="2042" y="348"/>
                </a:lnTo>
                <a:lnTo>
                  <a:pt x="2035" y="359"/>
                </a:lnTo>
                <a:lnTo>
                  <a:pt x="2026" y="368"/>
                </a:lnTo>
                <a:lnTo>
                  <a:pt x="2015" y="376"/>
                </a:lnTo>
                <a:lnTo>
                  <a:pt x="2004" y="383"/>
                </a:lnTo>
                <a:lnTo>
                  <a:pt x="1990" y="389"/>
                </a:lnTo>
                <a:lnTo>
                  <a:pt x="1975" y="392"/>
                </a:lnTo>
                <a:lnTo>
                  <a:pt x="1958" y="396"/>
                </a:lnTo>
                <a:lnTo>
                  <a:pt x="1940" y="398"/>
                </a:lnTo>
                <a:lnTo>
                  <a:pt x="1919" y="398"/>
                </a:lnTo>
                <a:lnTo>
                  <a:pt x="1919" y="398"/>
                </a:lnTo>
                <a:lnTo>
                  <a:pt x="1892" y="397"/>
                </a:lnTo>
                <a:lnTo>
                  <a:pt x="1868" y="396"/>
                </a:lnTo>
                <a:lnTo>
                  <a:pt x="1845" y="393"/>
                </a:lnTo>
                <a:lnTo>
                  <a:pt x="1845" y="90"/>
                </a:lnTo>
                <a:close/>
                <a:moveTo>
                  <a:pt x="1934" y="0"/>
                </a:moveTo>
                <a:lnTo>
                  <a:pt x="1934" y="0"/>
                </a:lnTo>
                <a:lnTo>
                  <a:pt x="1910" y="1"/>
                </a:lnTo>
                <a:lnTo>
                  <a:pt x="1885" y="2"/>
                </a:lnTo>
                <a:lnTo>
                  <a:pt x="1860" y="5"/>
                </a:lnTo>
                <a:lnTo>
                  <a:pt x="1834" y="8"/>
                </a:lnTo>
                <a:lnTo>
                  <a:pt x="1808" y="12"/>
                </a:lnTo>
                <a:lnTo>
                  <a:pt x="1784" y="16"/>
                </a:lnTo>
                <a:lnTo>
                  <a:pt x="1761" y="22"/>
                </a:lnTo>
                <a:lnTo>
                  <a:pt x="1740" y="29"/>
                </a:lnTo>
                <a:lnTo>
                  <a:pt x="1740" y="465"/>
                </a:lnTo>
                <a:lnTo>
                  <a:pt x="1740" y="465"/>
                </a:lnTo>
                <a:lnTo>
                  <a:pt x="1758" y="468"/>
                </a:lnTo>
                <a:lnTo>
                  <a:pt x="1778" y="471"/>
                </a:lnTo>
                <a:lnTo>
                  <a:pt x="1823" y="475"/>
                </a:lnTo>
                <a:lnTo>
                  <a:pt x="1872" y="479"/>
                </a:lnTo>
                <a:lnTo>
                  <a:pt x="1915" y="480"/>
                </a:lnTo>
                <a:lnTo>
                  <a:pt x="1915" y="480"/>
                </a:lnTo>
                <a:lnTo>
                  <a:pt x="1950" y="479"/>
                </a:lnTo>
                <a:lnTo>
                  <a:pt x="1980" y="477"/>
                </a:lnTo>
                <a:lnTo>
                  <a:pt x="2009" y="472"/>
                </a:lnTo>
                <a:lnTo>
                  <a:pt x="2035" y="465"/>
                </a:lnTo>
                <a:lnTo>
                  <a:pt x="2058" y="458"/>
                </a:lnTo>
                <a:lnTo>
                  <a:pt x="2080" y="448"/>
                </a:lnTo>
                <a:lnTo>
                  <a:pt x="2089" y="442"/>
                </a:lnTo>
                <a:lnTo>
                  <a:pt x="2098" y="436"/>
                </a:lnTo>
                <a:lnTo>
                  <a:pt x="2107" y="429"/>
                </a:lnTo>
                <a:lnTo>
                  <a:pt x="2116" y="422"/>
                </a:lnTo>
                <a:lnTo>
                  <a:pt x="2122" y="414"/>
                </a:lnTo>
                <a:lnTo>
                  <a:pt x="2129" y="406"/>
                </a:lnTo>
                <a:lnTo>
                  <a:pt x="2136" y="398"/>
                </a:lnTo>
                <a:lnTo>
                  <a:pt x="2142" y="389"/>
                </a:lnTo>
                <a:lnTo>
                  <a:pt x="2147" y="378"/>
                </a:lnTo>
                <a:lnTo>
                  <a:pt x="2152" y="369"/>
                </a:lnTo>
                <a:lnTo>
                  <a:pt x="2160" y="346"/>
                </a:lnTo>
                <a:lnTo>
                  <a:pt x="2166" y="322"/>
                </a:lnTo>
                <a:lnTo>
                  <a:pt x="2171" y="297"/>
                </a:lnTo>
                <a:lnTo>
                  <a:pt x="2173" y="268"/>
                </a:lnTo>
                <a:lnTo>
                  <a:pt x="2174" y="237"/>
                </a:lnTo>
                <a:lnTo>
                  <a:pt x="2174" y="237"/>
                </a:lnTo>
                <a:lnTo>
                  <a:pt x="2173" y="210"/>
                </a:lnTo>
                <a:lnTo>
                  <a:pt x="2170" y="183"/>
                </a:lnTo>
                <a:lnTo>
                  <a:pt x="2165" y="160"/>
                </a:lnTo>
                <a:lnTo>
                  <a:pt x="2158" y="137"/>
                </a:lnTo>
                <a:lnTo>
                  <a:pt x="2149" y="117"/>
                </a:lnTo>
                <a:lnTo>
                  <a:pt x="2137" y="97"/>
                </a:lnTo>
                <a:lnTo>
                  <a:pt x="2125" y="80"/>
                </a:lnTo>
                <a:lnTo>
                  <a:pt x="2110" y="63"/>
                </a:lnTo>
                <a:lnTo>
                  <a:pt x="2094" y="48"/>
                </a:lnTo>
                <a:lnTo>
                  <a:pt x="2075" y="36"/>
                </a:lnTo>
                <a:lnTo>
                  <a:pt x="2056" y="25"/>
                </a:lnTo>
                <a:lnTo>
                  <a:pt x="2034" y="16"/>
                </a:lnTo>
                <a:lnTo>
                  <a:pt x="2011" y="9"/>
                </a:lnTo>
                <a:lnTo>
                  <a:pt x="1987" y="5"/>
                </a:lnTo>
                <a:lnTo>
                  <a:pt x="1960" y="1"/>
                </a:lnTo>
                <a:lnTo>
                  <a:pt x="1934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dirty="0">
              <a:solidFill>
                <a:srgbClr val="4D4D4D"/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4"/>
          </p:nvPr>
        </p:nvSpPr>
        <p:spPr/>
        <p:txBody>
          <a:bodyPr/>
          <a:lstStyle>
            <a:lvl1pPr>
              <a:defRPr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r>
              <a:rPr lang="en-GB" dirty="0" smtClean="0">
                <a:solidFill>
                  <a:srgbClr val="FFFFFF">
                    <a:lumMod val="65000"/>
                  </a:srgbClr>
                </a:solidFill>
              </a:rPr>
              <a:t>© 2014 Amadeus IT Group SA</a:t>
            </a:r>
            <a:endParaRPr lang="en-GB" dirty="0">
              <a:solidFill>
                <a:srgbClr val="FFFFFF">
                  <a:lumMod val="65000"/>
                </a:srgbClr>
              </a:solidFill>
            </a:endParaRPr>
          </a:p>
        </p:txBody>
      </p:sp>
      <p:sp>
        <p:nvSpPr>
          <p:cNvPr id="41" name="Text Box 12"/>
          <p:cNvSpPr txBox="1">
            <a:spLocks noChangeArrowheads="1"/>
          </p:cNvSpPr>
          <p:nvPr userDrawn="1"/>
        </p:nvSpPr>
        <p:spPr bwMode="auto">
          <a:xfrm>
            <a:off x="11604198" y="5004290"/>
            <a:ext cx="1681163" cy="96949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tabLst>
                <a:tab pos="177800" algn="l"/>
              </a:tabLst>
              <a:defRPr/>
            </a:pPr>
            <a:r>
              <a:rPr lang="en-GB" sz="900" b="1" dirty="0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Change the Year in the Copyright field</a:t>
            </a:r>
            <a:r>
              <a:rPr lang="en-GB" sz="900" dirty="0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/>
            </a:r>
            <a:br>
              <a:rPr lang="en-GB" sz="900" dirty="0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</a:br>
            <a:r>
              <a:rPr lang="en-GB" sz="900" b="1" dirty="0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1. </a:t>
            </a:r>
            <a:r>
              <a:rPr lang="en-GB" sz="900" dirty="0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Click ‘Insert’ in Top menu</a:t>
            </a:r>
            <a:br>
              <a:rPr lang="en-GB" sz="900" dirty="0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</a:br>
            <a:r>
              <a:rPr lang="en-GB" sz="900" b="1" dirty="0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2. </a:t>
            </a:r>
            <a:r>
              <a:rPr lang="en-GB" sz="900" dirty="0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Click ’Header &amp; Footer’ </a:t>
            </a:r>
            <a:br>
              <a:rPr lang="en-GB" sz="900" dirty="0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</a:br>
            <a:r>
              <a:rPr lang="en-GB" sz="900" b="1" dirty="0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3. </a:t>
            </a:r>
            <a:r>
              <a:rPr lang="en-GB" sz="900" dirty="0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Write new Year </a:t>
            </a:r>
            <a:br>
              <a:rPr lang="en-GB" sz="900" dirty="0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</a:br>
            <a:r>
              <a:rPr lang="en-GB" sz="900" dirty="0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	in field ‘Footer’</a:t>
            </a:r>
            <a:br>
              <a:rPr lang="en-GB" sz="900" dirty="0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</a:br>
            <a:r>
              <a:rPr lang="en-GB" sz="900" b="1" dirty="0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4. </a:t>
            </a:r>
            <a:r>
              <a:rPr lang="en-GB" sz="900" dirty="0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Click ‘Apply to All’</a:t>
            </a:r>
          </a:p>
        </p:txBody>
      </p:sp>
      <p:sp>
        <p:nvSpPr>
          <p:cNvPr id="53" name="Text Placeholder 33"/>
          <p:cNvSpPr>
            <a:spLocks noGrp="1"/>
          </p:cNvSpPr>
          <p:nvPr>
            <p:ph type="body" sz="quarter" idx="13" hasCustomPrompt="1"/>
          </p:nvPr>
        </p:nvSpPr>
        <p:spPr>
          <a:xfrm>
            <a:off x="-14170" y="4680096"/>
            <a:ext cx="2555775" cy="1800079"/>
          </a:xfrm>
          <a:custGeom>
            <a:avLst/>
            <a:gdLst>
              <a:gd name="connsiteX0" fmla="*/ 0 w 2555775"/>
              <a:gd name="connsiteY0" fmla="*/ 0 h 1800079"/>
              <a:gd name="connsiteX1" fmla="*/ 2555775 w 2555775"/>
              <a:gd name="connsiteY1" fmla="*/ 0 h 1800079"/>
              <a:gd name="connsiteX2" fmla="*/ 2555775 w 2555775"/>
              <a:gd name="connsiteY2" fmla="*/ 1800079 h 1800079"/>
              <a:gd name="connsiteX3" fmla="*/ 0 w 2555775"/>
              <a:gd name="connsiteY3" fmla="*/ 1800079 h 1800079"/>
              <a:gd name="connsiteX4" fmla="*/ 0 w 2555775"/>
              <a:gd name="connsiteY4" fmla="*/ 0 h 1800079"/>
              <a:gd name="connsiteX0" fmla="*/ 0 w 2555775"/>
              <a:gd name="connsiteY0" fmla="*/ 3862 h 1803941"/>
              <a:gd name="connsiteX1" fmla="*/ 426191 w 2555775"/>
              <a:gd name="connsiteY1" fmla="*/ 0 h 1803941"/>
              <a:gd name="connsiteX2" fmla="*/ 2555775 w 2555775"/>
              <a:gd name="connsiteY2" fmla="*/ 3862 h 1803941"/>
              <a:gd name="connsiteX3" fmla="*/ 2555775 w 2555775"/>
              <a:gd name="connsiteY3" fmla="*/ 1803941 h 1803941"/>
              <a:gd name="connsiteX4" fmla="*/ 0 w 2555775"/>
              <a:gd name="connsiteY4" fmla="*/ 1803941 h 1803941"/>
              <a:gd name="connsiteX5" fmla="*/ 0 w 2555775"/>
              <a:gd name="connsiteY5" fmla="*/ 3862 h 1803941"/>
              <a:gd name="connsiteX0" fmla="*/ 0 w 2555775"/>
              <a:gd name="connsiteY0" fmla="*/ 0 h 1800079"/>
              <a:gd name="connsiteX1" fmla="*/ 354422 w 2555775"/>
              <a:gd name="connsiteY1" fmla="*/ 275243 h 1800079"/>
              <a:gd name="connsiteX2" fmla="*/ 2555775 w 2555775"/>
              <a:gd name="connsiteY2" fmla="*/ 0 h 1800079"/>
              <a:gd name="connsiteX3" fmla="*/ 2555775 w 2555775"/>
              <a:gd name="connsiteY3" fmla="*/ 1800079 h 1800079"/>
              <a:gd name="connsiteX4" fmla="*/ 0 w 2555775"/>
              <a:gd name="connsiteY4" fmla="*/ 1800079 h 1800079"/>
              <a:gd name="connsiteX5" fmla="*/ 0 w 2555775"/>
              <a:gd name="connsiteY5" fmla="*/ 0 h 1800079"/>
              <a:gd name="connsiteX0" fmla="*/ 0 w 2555775"/>
              <a:gd name="connsiteY0" fmla="*/ 0 h 1800079"/>
              <a:gd name="connsiteX1" fmla="*/ 354422 w 2555775"/>
              <a:gd name="connsiteY1" fmla="*/ 275243 h 1800079"/>
              <a:gd name="connsiteX2" fmla="*/ 2555775 w 2555775"/>
              <a:gd name="connsiteY2" fmla="*/ 0 h 1800079"/>
              <a:gd name="connsiteX3" fmla="*/ 2555775 w 2555775"/>
              <a:gd name="connsiteY3" fmla="*/ 1800079 h 1800079"/>
              <a:gd name="connsiteX4" fmla="*/ 0 w 2555775"/>
              <a:gd name="connsiteY4" fmla="*/ 1800079 h 1800079"/>
              <a:gd name="connsiteX5" fmla="*/ 0 w 2555775"/>
              <a:gd name="connsiteY5" fmla="*/ 0 h 1800079"/>
              <a:gd name="connsiteX0" fmla="*/ 0 w 2555775"/>
              <a:gd name="connsiteY0" fmla="*/ 0 h 1800079"/>
              <a:gd name="connsiteX1" fmla="*/ 354422 w 2555775"/>
              <a:gd name="connsiteY1" fmla="*/ 275243 h 1800079"/>
              <a:gd name="connsiteX2" fmla="*/ 2555775 w 2555775"/>
              <a:gd name="connsiteY2" fmla="*/ 0 h 1800079"/>
              <a:gd name="connsiteX3" fmla="*/ 2555775 w 2555775"/>
              <a:gd name="connsiteY3" fmla="*/ 1800079 h 1800079"/>
              <a:gd name="connsiteX4" fmla="*/ 0 w 2555775"/>
              <a:gd name="connsiteY4" fmla="*/ 1800079 h 1800079"/>
              <a:gd name="connsiteX5" fmla="*/ 0 w 2555775"/>
              <a:gd name="connsiteY5" fmla="*/ 0 h 1800079"/>
              <a:gd name="connsiteX0" fmla="*/ 0 w 2555775"/>
              <a:gd name="connsiteY0" fmla="*/ 0 h 1800079"/>
              <a:gd name="connsiteX1" fmla="*/ 354422 w 2555775"/>
              <a:gd name="connsiteY1" fmla="*/ 275243 h 1800079"/>
              <a:gd name="connsiteX2" fmla="*/ 2555775 w 2555775"/>
              <a:gd name="connsiteY2" fmla="*/ 0 h 1800079"/>
              <a:gd name="connsiteX3" fmla="*/ 2555775 w 2555775"/>
              <a:gd name="connsiteY3" fmla="*/ 1800079 h 1800079"/>
              <a:gd name="connsiteX4" fmla="*/ 0 w 2555775"/>
              <a:gd name="connsiteY4" fmla="*/ 1800079 h 1800079"/>
              <a:gd name="connsiteX5" fmla="*/ 0 w 2555775"/>
              <a:gd name="connsiteY5" fmla="*/ 0 h 1800079"/>
              <a:gd name="connsiteX0" fmla="*/ 0 w 2555775"/>
              <a:gd name="connsiteY0" fmla="*/ 0 h 1800079"/>
              <a:gd name="connsiteX1" fmla="*/ 354422 w 2555775"/>
              <a:gd name="connsiteY1" fmla="*/ 275243 h 1800079"/>
              <a:gd name="connsiteX2" fmla="*/ 2555775 w 2555775"/>
              <a:gd name="connsiteY2" fmla="*/ 0 h 1800079"/>
              <a:gd name="connsiteX3" fmla="*/ 2555775 w 2555775"/>
              <a:gd name="connsiteY3" fmla="*/ 1800079 h 1800079"/>
              <a:gd name="connsiteX4" fmla="*/ 0 w 2555775"/>
              <a:gd name="connsiteY4" fmla="*/ 1800079 h 1800079"/>
              <a:gd name="connsiteX5" fmla="*/ 0 w 2555775"/>
              <a:gd name="connsiteY5" fmla="*/ 0 h 1800079"/>
              <a:gd name="connsiteX0" fmla="*/ 0 w 2555775"/>
              <a:gd name="connsiteY0" fmla="*/ 0 h 1800079"/>
              <a:gd name="connsiteX1" fmla="*/ 354422 w 2555775"/>
              <a:gd name="connsiteY1" fmla="*/ 275243 h 1800079"/>
              <a:gd name="connsiteX2" fmla="*/ 2555775 w 2555775"/>
              <a:gd name="connsiteY2" fmla="*/ 0 h 1800079"/>
              <a:gd name="connsiteX3" fmla="*/ 2555775 w 2555775"/>
              <a:gd name="connsiteY3" fmla="*/ 1800079 h 1800079"/>
              <a:gd name="connsiteX4" fmla="*/ 0 w 2555775"/>
              <a:gd name="connsiteY4" fmla="*/ 1800079 h 1800079"/>
              <a:gd name="connsiteX5" fmla="*/ 0 w 2555775"/>
              <a:gd name="connsiteY5" fmla="*/ 0 h 1800079"/>
              <a:gd name="connsiteX0" fmla="*/ 0 w 2555775"/>
              <a:gd name="connsiteY0" fmla="*/ 0 h 1800079"/>
              <a:gd name="connsiteX1" fmla="*/ 354422 w 2555775"/>
              <a:gd name="connsiteY1" fmla="*/ 275243 h 1800079"/>
              <a:gd name="connsiteX2" fmla="*/ 2555775 w 2555775"/>
              <a:gd name="connsiteY2" fmla="*/ 0 h 1800079"/>
              <a:gd name="connsiteX3" fmla="*/ 2555775 w 2555775"/>
              <a:gd name="connsiteY3" fmla="*/ 1800079 h 1800079"/>
              <a:gd name="connsiteX4" fmla="*/ 0 w 2555775"/>
              <a:gd name="connsiteY4" fmla="*/ 1800079 h 1800079"/>
              <a:gd name="connsiteX5" fmla="*/ 0 w 2555775"/>
              <a:gd name="connsiteY5" fmla="*/ 0 h 1800079"/>
              <a:gd name="connsiteX0" fmla="*/ 0 w 2555775"/>
              <a:gd name="connsiteY0" fmla="*/ 0 h 1800079"/>
              <a:gd name="connsiteX1" fmla="*/ 354422 w 2555775"/>
              <a:gd name="connsiteY1" fmla="*/ 275243 h 1800079"/>
              <a:gd name="connsiteX2" fmla="*/ 2555775 w 2555775"/>
              <a:gd name="connsiteY2" fmla="*/ 0 h 1800079"/>
              <a:gd name="connsiteX3" fmla="*/ 2555775 w 2555775"/>
              <a:gd name="connsiteY3" fmla="*/ 1800079 h 1800079"/>
              <a:gd name="connsiteX4" fmla="*/ 0 w 2555775"/>
              <a:gd name="connsiteY4" fmla="*/ 1800079 h 1800079"/>
              <a:gd name="connsiteX5" fmla="*/ 0 w 2555775"/>
              <a:gd name="connsiteY5" fmla="*/ 0 h 1800079"/>
              <a:gd name="connsiteX0" fmla="*/ 0 w 2555775"/>
              <a:gd name="connsiteY0" fmla="*/ 0 h 1800079"/>
              <a:gd name="connsiteX1" fmla="*/ 354422 w 2555775"/>
              <a:gd name="connsiteY1" fmla="*/ 275243 h 1800079"/>
              <a:gd name="connsiteX2" fmla="*/ 2555775 w 2555775"/>
              <a:gd name="connsiteY2" fmla="*/ 0 h 1800079"/>
              <a:gd name="connsiteX3" fmla="*/ 2555775 w 2555775"/>
              <a:gd name="connsiteY3" fmla="*/ 1800079 h 1800079"/>
              <a:gd name="connsiteX4" fmla="*/ 0 w 2555775"/>
              <a:gd name="connsiteY4" fmla="*/ 1800079 h 1800079"/>
              <a:gd name="connsiteX5" fmla="*/ 0 w 2555775"/>
              <a:gd name="connsiteY5" fmla="*/ 0 h 1800079"/>
              <a:gd name="connsiteX0" fmla="*/ 0 w 2555775"/>
              <a:gd name="connsiteY0" fmla="*/ 80263 h 1880342"/>
              <a:gd name="connsiteX1" fmla="*/ 354422 w 2555775"/>
              <a:gd name="connsiteY1" fmla="*/ 355506 h 1880342"/>
              <a:gd name="connsiteX2" fmla="*/ 1004779 w 2555775"/>
              <a:gd name="connsiteY2" fmla="*/ 318181 h 1880342"/>
              <a:gd name="connsiteX3" fmla="*/ 2555775 w 2555775"/>
              <a:gd name="connsiteY3" fmla="*/ 80263 h 1880342"/>
              <a:gd name="connsiteX4" fmla="*/ 2555775 w 2555775"/>
              <a:gd name="connsiteY4" fmla="*/ 1880342 h 1880342"/>
              <a:gd name="connsiteX5" fmla="*/ 0 w 2555775"/>
              <a:gd name="connsiteY5" fmla="*/ 1880342 h 1880342"/>
              <a:gd name="connsiteX6" fmla="*/ 0 w 2555775"/>
              <a:gd name="connsiteY6" fmla="*/ 80263 h 1880342"/>
              <a:gd name="connsiteX0" fmla="*/ 0 w 2555775"/>
              <a:gd name="connsiteY0" fmla="*/ 71741 h 1871820"/>
              <a:gd name="connsiteX1" fmla="*/ 354422 w 2555775"/>
              <a:gd name="connsiteY1" fmla="*/ 346984 h 1871820"/>
              <a:gd name="connsiteX2" fmla="*/ 1052404 w 2555775"/>
              <a:gd name="connsiteY2" fmla="*/ 385859 h 1871820"/>
              <a:gd name="connsiteX3" fmla="*/ 2555775 w 2555775"/>
              <a:gd name="connsiteY3" fmla="*/ 71741 h 1871820"/>
              <a:gd name="connsiteX4" fmla="*/ 2555775 w 2555775"/>
              <a:gd name="connsiteY4" fmla="*/ 1871820 h 1871820"/>
              <a:gd name="connsiteX5" fmla="*/ 0 w 2555775"/>
              <a:gd name="connsiteY5" fmla="*/ 1871820 h 1871820"/>
              <a:gd name="connsiteX6" fmla="*/ 0 w 2555775"/>
              <a:gd name="connsiteY6" fmla="*/ 71741 h 1871820"/>
              <a:gd name="connsiteX0" fmla="*/ 0 w 2555775"/>
              <a:gd name="connsiteY0" fmla="*/ 71741 h 1871820"/>
              <a:gd name="connsiteX1" fmla="*/ 354422 w 2555775"/>
              <a:gd name="connsiteY1" fmla="*/ 346984 h 1871820"/>
              <a:gd name="connsiteX2" fmla="*/ 1052404 w 2555775"/>
              <a:gd name="connsiteY2" fmla="*/ 385859 h 1871820"/>
              <a:gd name="connsiteX3" fmla="*/ 2555775 w 2555775"/>
              <a:gd name="connsiteY3" fmla="*/ 71741 h 1871820"/>
              <a:gd name="connsiteX4" fmla="*/ 2555775 w 2555775"/>
              <a:gd name="connsiteY4" fmla="*/ 1871820 h 1871820"/>
              <a:gd name="connsiteX5" fmla="*/ 0 w 2555775"/>
              <a:gd name="connsiteY5" fmla="*/ 1871820 h 1871820"/>
              <a:gd name="connsiteX6" fmla="*/ 0 w 2555775"/>
              <a:gd name="connsiteY6" fmla="*/ 71741 h 1871820"/>
              <a:gd name="connsiteX0" fmla="*/ 0 w 2555775"/>
              <a:gd name="connsiteY0" fmla="*/ 71741 h 1871820"/>
              <a:gd name="connsiteX1" fmla="*/ 354422 w 2555775"/>
              <a:gd name="connsiteY1" fmla="*/ 346984 h 1871820"/>
              <a:gd name="connsiteX2" fmla="*/ 1052404 w 2555775"/>
              <a:gd name="connsiteY2" fmla="*/ 385859 h 1871820"/>
              <a:gd name="connsiteX3" fmla="*/ 2555775 w 2555775"/>
              <a:gd name="connsiteY3" fmla="*/ 71741 h 1871820"/>
              <a:gd name="connsiteX4" fmla="*/ 2555775 w 2555775"/>
              <a:gd name="connsiteY4" fmla="*/ 1871820 h 1871820"/>
              <a:gd name="connsiteX5" fmla="*/ 0 w 2555775"/>
              <a:gd name="connsiteY5" fmla="*/ 1871820 h 1871820"/>
              <a:gd name="connsiteX6" fmla="*/ 0 w 2555775"/>
              <a:gd name="connsiteY6" fmla="*/ 71741 h 1871820"/>
              <a:gd name="connsiteX0" fmla="*/ 0 w 2555775"/>
              <a:gd name="connsiteY0" fmla="*/ 71033 h 1871112"/>
              <a:gd name="connsiteX1" fmla="*/ 354422 w 2555775"/>
              <a:gd name="connsiteY1" fmla="*/ 346276 h 1871112"/>
              <a:gd name="connsiteX2" fmla="*/ 1050023 w 2555775"/>
              <a:gd name="connsiteY2" fmla="*/ 392294 h 1871112"/>
              <a:gd name="connsiteX3" fmla="*/ 2555775 w 2555775"/>
              <a:gd name="connsiteY3" fmla="*/ 71033 h 1871112"/>
              <a:gd name="connsiteX4" fmla="*/ 2555775 w 2555775"/>
              <a:gd name="connsiteY4" fmla="*/ 1871112 h 1871112"/>
              <a:gd name="connsiteX5" fmla="*/ 0 w 2555775"/>
              <a:gd name="connsiteY5" fmla="*/ 1871112 h 1871112"/>
              <a:gd name="connsiteX6" fmla="*/ 0 w 2555775"/>
              <a:gd name="connsiteY6" fmla="*/ 71033 h 1871112"/>
              <a:gd name="connsiteX0" fmla="*/ 0 w 2555775"/>
              <a:gd name="connsiteY0" fmla="*/ 71033 h 1871112"/>
              <a:gd name="connsiteX1" fmla="*/ 354422 w 2555775"/>
              <a:gd name="connsiteY1" fmla="*/ 346276 h 1871112"/>
              <a:gd name="connsiteX2" fmla="*/ 1050023 w 2555775"/>
              <a:gd name="connsiteY2" fmla="*/ 392294 h 1871112"/>
              <a:gd name="connsiteX3" fmla="*/ 2555775 w 2555775"/>
              <a:gd name="connsiteY3" fmla="*/ 71033 h 1871112"/>
              <a:gd name="connsiteX4" fmla="*/ 2555775 w 2555775"/>
              <a:gd name="connsiteY4" fmla="*/ 1871112 h 1871112"/>
              <a:gd name="connsiteX5" fmla="*/ 0 w 2555775"/>
              <a:gd name="connsiteY5" fmla="*/ 1871112 h 1871112"/>
              <a:gd name="connsiteX6" fmla="*/ 0 w 2555775"/>
              <a:gd name="connsiteY6" fmla="*/ 71033 h 1871112"/>
              <a:gd name="connsiteX0" fmla="*/ 0 w 2555775"/>
              <a:gd name="connsiteY0" fmla="*/ 71033 h 1871112"/>
              <a:gd name="connsiteX1" fmla="*/ 354422 w 2555775"/>
              <a:gd name="connsiteY1" fmla="*/ 346276 h 1871112"/>
              <a:gd name="connsiteX2" fmla="*/ 1050023 w 2555775"/>
              <a:gd name="connsiteY2" fmla="*/ 392294 h 1871112"/>
              <a:gd name="connsiteX3" fmla="*/ 2555775 w 2555775"/>
              <a:gd name="connsiteY3" fmla="*/ 71033 h 1871112"/>
              <a:gd name="connsiteX4" fmla="*/ 2555775 w 2555775"/>
              <a:gd name="connsiteY4" fmla="*/ 1871112 h 1871112"/>
              <a:gd name="connsiteX5" fmla="*/ 0 w 2555775"/>
              <a:gd name="connsiteY5" fmla="*/ 1871112 h 1871112"/>
              <a:gd name="connsiteX6" fmla="*/ 0 w 2555775"/>
              <a:gd name="connsiteY6" fmla="*/ 71033 h 1871112"/>
              <a:gd name="connsiteX0" fmla="*/ 0 w 2555775"/>
              <a:gd name="connsiteY0" fmla="*/ 71033 h 1871112"/>
              <a:gd name="connsiteX1" fmla="*/ 354422 w 2555775"/>
              <a:gd name="connsiteY1" fmla="*/ 346276 h 1871112"/>
              <a:gd name="connsiteX2" fmla="*/ 1050023 w 2555775"/>
              <a:gd name="connsiteY2" fmla="*/ 392294 h 1871112"/>
              <a:gd name="connsiteX3" fmla="*/ 2555775 w 2555775"/>
              <a:gd name="connsiteY3" fmla="*/ 71033 h 1871112"/>
              <a:gd name="connsiteX4" fmla="*/ 2555775 w 2555775"/>
              <a:gd name="connsiteY4" fmla="*/ 1871112 h 1871112"/>
              <a:gd name="connsiteX5" fmla="*/ 0 w 2555775"/>
              <a:gd name="connsiteY5" fmla="*/ 1871112 h 1871112"/>
              <a:gd name="connsiteX6" fmla="*/ 0 w 2555775"/>
              <a:gd name="connsiteY6" fmla="*/ 71033 h 1871112"/>
              <a:gd name="connsiteX0" fmla="*/ 0 w 2555775"/>
              <a:gd name="connsiteY0" fmla="*/ 132609 h 1932688"/>
              <a:gd name="connsiteX1" fmla="*/ 354422 w 2555775"/>
              <a:gd name="connsiteY1" fmla="*/ 407852 h 1932688"/>
              <a:gd name="connsiteX2" fmla="*/ 1050023 w 2555775"/>
              <a:gd name="connsiteY2" fmla="*/ 453870 h 1932688"/>
              <a:gd name="connsiteX3" fmla="*/ 1862029 w 2555775"/>
              <a:gd name="connsiteY3" fmla="*/ 170502 h 1932688"/>
              <a:gd name="connsiteX4" fmla="*/ 2555775 w 2555775"/>
              <a:gd name="connsiteY4" fmla="*/ 132609 h 1932688"/>
              <a:gd name="connsiteX5" fmla="*/ 2555775 w 2555775"/>
              <a:gd name="connsiteY5" fmla="*/ 1932688 h 1932688"/>
              <a:gd name="connsiteX6" fmla="*/ 0 w 2555775"/>
              <a:gd name="connsiteY6" fmla="*/ 1932688 h 1932688"/>
              <a:gd name="connsiteX7" fmla="*/ 0 w 2555775"/>
              <a:gd name="connsiteY7" fmla="*/ 132609 h 1932688"/>
              <a:gd name="connsiteX0" fmla="*/ 0 w 2555775"/>
              <a:gd name="connsiteY0" fmla="*/ 88359 h 1888438"/>
              <a:gd name="connsiteX1" fmla="*/ 354422 w 2555775"/>
              <a:gd name="connsiteY1" fmla="*/ 363602 h 1888438"/>
              <a:gd name="connsiteX2" fmla="*/ 1050023 w 2555775"/>
              <a:gd name="connsiteY2" fmla="*/ 409620 h 1888438"/>
              <a:gd name="connsiteX3" fmla="*/ 1519129 w 2555775"/>
              <a:gd name="connsiteY3" fmla="*/ 376283 h 1888438"/>
              <a:gd name="connsiteX4" fmla="*/ 2555775 w 2555775"/>
              <a:gd name="connsiteY4" fmla="*/ 88359 h 1888438"/>
              <a:gd name="connsiteX5" fmla="*/ 2555775 w 2555775"/>
              <a:gd name="connsiteY5" fmla="*/ 1888438 h 1888438"/>
              <a:gd name="connsiteX6" fmla="*/ 0 w 2555775"/>
              <a:gd name="connsiteY6" fmla="*/ 1888438 h 1888438"/>
              <a:gd name="connsiteX7" fmla="*/ 0 w 2555775"/>
              <a:gd name="connsiteY7" fmla="*/ 88359 h 1888438"/>
              <a:gd name="connsiteX0" fmla="*/ 0 w 2555775"/>
              <a:gd name="connsiteY0" fmla="*/ 88359 h 1888438"/>
              <a:gd name="connsiteX1" fmla="*/ 354422 w 2555775"/>
              <a:gd name="connsiteY1" fmla="*/ 363602 h 1888438"/>
              <a:gd name="connsiteX2" fmla="*/ 1050023 w 2555775"/>
              <a:gd name="connsiteY2" fmla="*/ 409620 h 1888438"/>
              <a:gd name="connsiteX3" fmla="*/ 1519129 w 2555775"/>
              <a:gd name="connsiteY3" fmla="*/ 376283 h 1888438"/>
              <a:gd name="connsiteX4" fmla="*/ 2555775 w 2555775"/>
              <a:gd name="connsiteY4" fmla="*/ 88359 h 1888438"/>
              <a:gd name="connsiteX5" fmla="*/ 2555775 w 2555775"/>
              <a:gd name="connsiteY5" fmla="*/ 1888438 h 1888438"/>
              <a:gd name="connsiteX6" fmla="*/ 0 w 2555775"/>
              <a:gd name="connsiteY6" fmla="*/ 1888438 h 1888438"/>
              <a:gd name="connsiteX7" fmla="*/ 0 w 2555775"/>
              <a:gd name="connsiteY7" fmla="*/ 88359 h 1888438"/>
              <a:gd name="connsiteX0" fmla="*/ 0 w 2555775"/>
              <a:gd name="connsiteY0" fmla="*/ 88359 h 1888438"/>
              <a:gd name="connsiteX1" fmla="*/ 354422 w 2555775"/>
              <a:gd name="connsiteY1" fmla="*/ 363602 h 1888438"/>
              <a:gd name="connsiteX2" fmla="*/ 1050023 w 2555775"/>
              <a:gd name="connsiteY2" fmla="*/ 409620 h 1888438"/>
              <a:gd name="connsiteX3" fmla="*/ 1519129 w 2555775"/>
              <a:gd name="connsiteY3" fmla="*/ 376283 h 1888438"/>
              <a:gd name="connsiteX4" fmla="*/ 2555775 w 2555775"/>
              <a:gd name="connsiteY4" fmla="*/ 88359 h 1888438"/>
              <a:gd name="connsiteX5" fmla="*/ 2555775 w 2555775"/>
              <a:gd name="connsiteY5" fmla="*/ 1888438 h 1888438"/>
              <a:gd name="connsiteX6" fmla="*/ 0 w 2555775"/>
              <a:gd name="connsiteY6" fmla="*/ 1888438 h 1888438"/>
              <a:gd name="connsiteX7" fmla="*/ 0 w 2555775"/>
              <a:gd name="connsiteY7" fmla="*/ 88359 h 1888438"/>
              <a:gd name="connsiteX0" fmla="*/ 0 w 2555775"/>
              <a:gd name="connsiteY0" fmla="*/ 88359 h 1888438"/>
              <a:gd name="connsiteX1" fmla="*/ 354422 w 2555775"/>
              <a:gd name="connsiteY1" fmla="*/ 363602 h 1888438"/>
              <a:gd name="connsiteX2" fmla="*/ 1050023 w 2555775"/>
              <a:gd name="connsiteY2" fmla="*/ 409620 h 1888438"/>
              <a:gd name="connsiteX3" fmla="*/ 1519129 w 2555775"/>
              <a:gd name="connsiteY3" fmla="*/ 376283 h 1888438"/>
              <a:gd name="connsiteX4" fmla="*/ 2555775 w 2555775"/>
              <a:gd name="connsiteY4" fmla="*/ 88359 h 1888438"/>
              <a:gd name="connsiteX5" fmla="*/ 2555775 w 2555775"/>
              <a:gd name="connsiteY5" fmla="*/ 1888438 h 1888438"/>
              <a:gd name="connsiteX6" fmla="*/ 0 w 2555775"/>
              <a:gd name="connsiteY6" fmla="*/ 1888438 h 1888438"/>
              <a:gd name="connsiteX7" fmla="*/ 0 w 2555775"/>
              <a:gd name="connsiteY7" fmla="*/ 88359 h 1888438"/>
              <a:gd name="connsiteX0" fmla="*/ 0 w 2555775"/>
              <a:gd name="connsiteY0" fmla="*/ 0 h 1800079"/>
              <a:gd name="connsiteX1" fmla="*/ 354422 w 2555775"/>
              <a:gd name="connsiteY1" fmla="*/ 275243 h 1800079"/>
              <a:gd name="connsiteX2" fmla="*/ 1050023 w 2555775"/>
              <a:gd name="connsiteY2" fmla="*/ 321261 h 1800079"/>
              <a:gd name="connsiteX3" fmla="*/ 1519129 w 2555775"/>
              <a:gd name="connsiteY3" fmla="*/ 287924 h 1800079"/>
              <a:gd name="connsiteX4" fmla="*/ 2555775 w 2555775"/>
              <a:gd name="connsiteY4" fmla="*/ 1164432 h 1800079"/>
              <a:gd name="connsiteX5" fmla="*/ 2555775 w 2555775"/>
              <a:gd name="connsiteY5" fmla="*/ 1800079 h 1800079"/>
              <a:gd name="connsiteX6" fmla="*/ 0 w 2555775"/>
              <a:gd name="connsiteY6" fmla="*/ 1800079 h 1800079"/>
              <a:gd name="connsiteX7" fmla="*/ 0 w 2555775"/>
              <a:gd name="connsiteY7" fmla="*/ 0 h 1800079"/>
              <a:gd name="connsiteX0" fmla="*/ 0 w 2555775"/>
              <a:gd name="connsiteY0" fmla="*/ 0 h 1800079"/>
              <a:gd name="connsiteX1" fmla="*/ 354422 w 2555775"/>
              <a:gd name="connsiteY1" fmla="*/ 275243 h 1800079"/>
              <a:gd name="connsiteX2" fmla="*/ 1050023 w 2555775"/>
              <a:gd name="connsiteY2" fmla="*/ 321261 h 1800079"/>
              <a:gd name="connsiteX3" fmla="*/ 1519129 w 2555775"/>
              <a:gd name="connsiteY3" fmla="*/ 287924 h 1800079"/>
              <a:gd name="connsiteX4" fmla="*/ 2085867 w 2555775"/>
              <a:gd name="connsiteY4" fmla="*/ 597486 h 1800079"/>
              <a:gd name="connsiteX5" fmla="*/ 2555775 w 2555775"/>
              <a:gd name="connsiteY5" fmla="*/ 1164432 h 1800079"/>
              <a:gd name="connsiteX6" fmla="*/ 2555775 w 2555775"/>
              <a:gd name="connsiteY6" fmla="*/ 1800079 h 1800079"/>
              <a:gd name="connsiteX7" fmla="*/ 0 w 2555775"/>
              <a:gd name="connsiteY7" fmla="*/ 1800079 h 1800079"/>
              <a:gd name="connsiteX8" fmla="*/ 0 w 2555775"/>
              <a:gd name="connsiteY8" fmla="*/ 0 h 1800079"/>
              <a:gd name="connsiteX0" fmla="*/ 0 w 2555775"/>
              <a:gd name="connsiteY0" fmla="*/ 0 h 1800079"/>
              <a:gd name="connsiteX1" fmla="*/ 354422 w 2555775"/>
              <a:gd name="connsiteY1" fmla="*/ 275243 h 1800079"/>
              <a:gd name="connsiteX2" fmla="*/ 1050023 w 2555775"/>
              <a:gd name="connsiteY2" fmla="*/ 321261 h 1800079"/>
              <a:gd name="connsiteX3" fmla="*/ 1519129 w 2555775"/>
              <a:gd name="connsiteY3" fmla="*/ 287924 h 1800079"/>
              <a:gd name="connsiteX4" fmla="*/ 2221598 w 2555775"/>
              <a:gd name="connsiteY4" fmla="*/ 471279 h 1800079"/>
              <a:gd name="connsiteX5" fmla="*/ 2555775 w 2555775"/>
              <a:gd name="connsiteY5" fmla="*/ 1164432 h 1800079"/>
              <a:gd name="connsiteX6" fmla="*/ 2555775 w 2555775"/>
              <a:gd name="connsiteY6" fmla="*/ 1800079 h 1800079"/>
              <a:gd name="connsiteX7" fmla="*/ 0 w 2555775"/>
              <a:gd name="connsiteY7" fmla="*/ 1800079 h 1800079"/>
              <a:gd name="connsiteX8" fmla="*/ 0 w 2555775"/>
              <a:gd name="connsiteY8" fmla="*/ 0 h 1800079"/>
              <a:gd name="connsiteX0" fmla="*/ 0 w 2555775"/>
              <a:gd name="connsiteY0" fmla="*/ 0 h 1800079"/>
              <a:gd name="connsiteX1" fmla="*/ 354422 w 2555775"/>
              <a:gd name="connsiteY1" fmla="*/ 275243 h 1800079"/>
              <a:gd name="connsiteX2" fmla="*/ 1050023 w 2555775"/>
              <a:gd name="connsiteY2" fmla="*/ 321261 h 1800079"/>
              <a:gd name="connsiteX3" fmla="*/ 1519129 w 2555775"/>
              <a:gd name="connsiteY3" fmla="*/ 287924 h 1800079"/>
              <a:gd name="connsiteX4" fmla="*/ 2221598 w 2555775"/>
              <a:gd name="connsiteY4" fmla="*/ 471279 h 1800079"/>
              <a:gd name="connsiteX5" fmla="*/ 2555775 w 2555775"/>
              <a:gd name="connsiteY5" fmla="*/ 1164432 h 1800079"/>
              <a:gd name="connsiteX6" fmla="*/ 2555775 w 2555775"/>
              <a:gd name="connsiteY6" fmla="*/ 1800079 h 1800079"/>
              <a:gd name="connsiteX7" fmla="*/ 0 w 2555775"/>
              <a:gd name="connsiteY7" fmla="*/ 1800079 h 1800079"/>
              <a:gd name="connsiteX8" fmla="*/ 0 w 2555775"/>
              <a:gd name="connsiteY8" fmla="*/ 0 h 1800079"/>
              <a:gd name="connsiteX0" fmla="*/ 0 w 2555807"/>
              <a:gd name="connsiteY0" fmla="*/ 0 h 1800079"/>
              <a:gd name="connsiteX1" fmla="*/ 354422 w 2555807"/>
              <a:gd name="connsiteY1" fmla="*/ 275243 h 1800079"/>
              <a:gd name="connsiteX2" fmla="*/ 1050023 w 2555807"/>
              <a:gd name="connsiteY2" fmla="*/ 321261 h 1800079"/>
              <a:gd name="connsiteX3" fmla="*/ 1519129 w 2555807"/>
              <a:gd name="connsiteY3" fmla="*/ 287924 h 1800079"/>
              <a:gd name="connsiteX4" fmla="*/ 2221598 w 2555807"/>
              <a:gd name="connsiteY4" fmla="*/ 471279 h 1800079"/>
              <a:gd name="connsiteX5" fmla="*/ 2555775 w 2555807"/>
              <a:gd name="connsiteY5" fmla="*/ 1164432 h 1800079"/>
              <a:gd name="connsiteX6" fmla="*/ 2555775 w 2555807"/>
              <a:gd name="connsiteY6" fmla="*/ 1800079 h 1800079"/>
              <a:gd name="connsiteX7" fmla="*/ 0 w 2555807"/>
              <a:gd name="connsiteY7" fmla="*/ 1800079 h 1800079"/>
              <a:gd name="connsiteX8" fmla="*/ 0 w 2555807"/>
              <a:gd name="connsiteY8" fmla="*/ 0 h 1800079"/>
              <a:gd name="connsiteX0" fmla="*/ 0 w 2555775"/>
              <a:gd name="connsiteY0" fmla="*/ 0 h 1800079"/>
              <a:gd name="connsiteX1" fmla="*/ 354422 w 2555775"/>
              <a:gd name="connsiteY1" fmla="*/ 275243 h 1800079"/>
              <a:gd name="connsiteX2" fmla="*/ 1050023 w 2555775"/>
              <a:gd name="connsiteY2" fmla="*/ 321261 h 1800079"/>
              <a:gd name="connsiteX3" fmla="*/ 1519129 w 2555775"/>
              <a:gd name="connsiteY3" fmla="*/ 287924 h 1800079"/>
              <a:gd name="connsiteX4" fmla="*/ 2221598 w 2555775"/>
              <a:gd name="connsiteY4" fmla="*/ 471279 h 1800079"/>
              <a:gd name="connsiteX5" fmla="*/ 2553393 w 2555775"/>
              <a:gd name="connsiteY5" fmla="*/ 1216819 h 1800079"/>
              <a:gd name="connsiteX6" fmla="*/ 2555775 w 2555775"/>
              <a:gd name="connsiteY6" fmla="*/ 1800079 h 1800079"/>
              <a:gd name="connsiteX7" fmla="*/ 0 w 2555775"/>
              <a:gd name="connsiteY7" fmla="*/ 1800079 h 1800079"/>
              <a:gd name="connsiteX8" fmla="*/ 0 w 2555775"/>
              <a:gd name="connsiteY8" fmla="*/ 0 h 1800079"/>
              <a:gd name="connsiteX0" fmla="*/ 0 w 2555775"/>
              <a:gd name="connsiteY0" fmla="*/ 0 h 1800079"/>
              <a:gd name="connsiteX1" fmla="*/ 354422 w 2555775"/>
              <a:gd name="connsiteY1" fmla="*/ 275243 h 1800079"/>
              <a:gd name="connsiteX2" fmla="*/ 1050023 w 2555775"/>
              <a:gd name="connsiteY2" fmla="*/ 321261 h 1800079"/>
              <a:gd name="connsiteX3" fmla="*/ 1519129 w 2555775"/>
              <a:gd name="connsiteY3" fmla="*/ 287924 h 1800079"/>
              <a:gd name="connsiteX4" fmla="*/ 2221598 w 2555775"/>
              <a:gd name="connsiteY4" fmla="*/ 471279 h 1800079"/>
              <a:gd name="connsiteX5" fmla="*/ 2553393 w 2555775"/>
              <a:gd name="connsiteY5" fmla="*/ 1216819 h 1800079"/>
              <a:gd name="connsiteX6" fmla="*/ 2555775 w 2555775"/>
              <a:gd name="connsiteY6" fmla="*/ 1800079 h 1800079"/>
              <a:gd name="connsiteX7" fmla="*/ 0 w 2555775"/>
              <a:gd name="connsiteY7" fmla="*/ 1800079 h 1800079"/>
              <a:gd name="connsiteX8" fmla="*/ 0 w 2555775"/>
              <a:gd name="connsiteY8" fmla="*/ 0 h 1800079"/>
              <a:gd name="connsiteX0" fmla="*/ 0 w 2555775"/>
              <a:gd name="connsiteY0" fmla="*/ 0 h 1800079"/>
              <a:gd name="connsiteX1" fmla="*/ 354422 w 2555775"/>
              <a:gd name="connsiteY1" fmla="*/ 275243 h 1800079"/>
              <a:gd name="connsiteX2" fmla="*/ 1050023 w 2555775"/>
              <a:gd name="connsiteY2" fmla="*/ 321261 h 1800079"/>
              <a:gd name="connsiteX3" fmla="*/ 1519129 w 2555775"/>
              <a:gd name="connsiteY3" fmla="*/ 287924 h 1800079"/>
              <a:gd name="connsiteX4" fmla="*/ 2221598 w 2555775"/>
              <a:gd name="connsiteY4" fmla="*/ 471279 h 1800079"/>
              <a:gd name="connsiteX5" fmla="*/ 2553393 w 2555775"/>
              <a:gd name="connsiteY5" fmla="*/ 1216819 h 1800079"/>
              <a:gd name="connsiteX6" fmla="*/ 2555775 w 2555775"/>
              <a:gd name="connsiteY6" fmla="*/ 1800079 h 1800079"/>
              <a:gd name="connsiteX7" fmla="*/ 0 w 2555775"/>
              <a:gd name="connsiteY7" fmla="*/ 1800079 h 1800079"/>
              <a:gd name="connsiteX8" fmla="*/ 0 w 2555775"/>
              <a:gd name="connsiteY8" fmla="*/ 0 h 1800079"/>
              <a:gd name="connsiteX0" fmla="*/ 0 w 2555775"/>
              <a:gd name="connsiteY0" fmla="*/ 0 h 1800079"/>
              <a:gd name="connsiteX1" fmla="*/ 354422 w 2555775"/>
              <a:gd name="connsiteY1" fmla="*/ 275243 h 1800079"/>
              <a:gd name="connsiteX2" fmla="*/ 1050023 w 2555775"/>
              <a:gd name="connsiteY2" fmla="*/ 321261 h 1800079"/>
              <a:gd name="connsiteX3" fmla="*/ 1519129 w 2555775"/>
              <a:gd name="connsiteY3" fmla="*/ 287924 h 1800079"/>
              <a:gd name="connsiteX4" fmla="*/ 2221598 w 2555775"/>
              <a:gd name="connsiteY4" fmla="*/ 471279 h 1800079"/>
              <a:gd name="connsiteX5" fmla="*/ 2553393 w 2555775"/>
              <a:gd name="connsiteY5" fmla="*/ 1216819 h 1800079"/>
              <a:gd name="connsiteX6" fmla="*/ 2555775 w 2555775"/>
              <a:gd name="connsiteY6" fmla="*/ 1800079 h 1800079"/>
              <a:gd name="connsiteX7" fmla="*/ 0 w 2555775"/>
              <a:gd name="connsiteY7" fmla="*/ 1800079 h 1800079"/>
              <a:gd name="connsiteX8" fmla="*/ 0 w 2555775"/>
              <a:gd name="connsiteY8" fmla="*/ 0 h 1800079"/>
              <a:gd name="connsiteX0" fmla="*/ 0 w 2555775"/>
              <a:gd name="connsiteY0" fmla="*/ 0 h 1800079"/>
              <a:gd name="connsiteX1" fmla="*/ 354422 w 2555775"/>
              <a:gd name="connsiteY1" fmla="*/ 275243 h 1800079"/>
              <a:gd name="connsiteX2" fmla="*/ 1050023 w 2555775"/>
              <a:gd name="connsiteY2" fmla="*/ 321261 h 1800079"/>
              <a:gd name="connsiteX3" fmla="*/ 1519129 w 2555775"/>
              <a:gd name="connsiteY3" fmla="*/ 287924 h 1800079"/>
              <a:gd name="connsiteX4" fmla="*/ 2221598 w 2555775"/>
              <a:gd name="connsiteY4" fmla="*/ 471279 h 1800079"/>
              <a:gd name="connsiteX5" fmla="*/ 2553393 w 2555775"/>
              <a:gd name="connsiteY5" fmla="*/ 1216819 h 1800079"/>
              <a:gd name="connsiteX6" fmla="*/ 2555775 w 2555775"/>
              <a:gd name="connsiteY6" fmla="*/ 1800079 h 1800079"/>
              <a:gd name="connsiteX7" fmla="*/ 0 w 2555775"/>
              <a:gd name="connsiteY7" fmla="*/ 1800079 h 1800079"/>
              <a:gd name="connsiteX8" fmla="*/ 0 w 2555775"/>
              <a:gd name="connsiteY8" fmla="*/ 0 h 1800079"/>
              <a:gd name="connsiteX0" fmla="*/ 0 w 2555775"/>
              <a:gd name="connsiteY0" fmla="*/ 0 h 1800079"/>
              <a:gd name="connsiteX1" fmla="*/ 354422 w 2555775"/>
              <a:gd name="connsiteY1" fmla="*/ 275243 h 1800079"/>
              <a:gd name="connsiteX2" fmla="*/ 1050023 w 2555775"/>
              <a:gd name="connsiteY2" fmla="*/ 321261 h 1800079"/>
              <a:gd name="connsiteX3" fmla="*/ 1519129 w 2555775"/>
              <a:gd name="connsiteY3" fmla="*/ 287924 h 1800079"/>
              <a:gd name="connsiteX4" fmla="*/ 2226360 w 2555775"/>
              <a:gd name="connsiteY4" fmla="*/ 473660 h 1800079"/>
              <a:gd name="connsiteX5" fmla="*/ 2553393 w 2555775"/>
              <a:gd name="connsiteY5" fmla="*/ 1216819 h 1800079"/>
              <a:gd name="connsiteX6" fmla="*/ 2555775 w 2555775"/>
              <a:gd name="connsiteY6" fmla="*/ 1800079 h 1800079"/>
              <a:gd name="connsiteX7" fmla="*/ 0 w 2555775"/>
              <a:gd name="connsiteY7" fmla="*/ 1800079 h 1800079"/>
              <a:gd name="connsiteX8" fmla="*/ 0 w 2555775"/>
              <a:gd name="connsiteY8" fmla="*/ 0 h 1800079"/>
              <a:gd name="connsiteX0" fmla="*/ 0 w 2555775"/>
              <a:gd name="connsiteY0" fmla="*/ 0 h 1800079"/>
              <a:gd name="connsiteX1" fmla="*/ 354422 w 2555775"/>
              <a:gd name="connsiteY1" fmla="*/ 275243 h 1800079"/>
              <a:gd name="connsiteX2" fmla="*/ 1050023 w 2555775"/>
              <a:gd name="connsiteY2" fmla="*/ 321261 h 1800079"/>
              <a:gd name="connsiteX3" fmla="*/ 1519129 w 2555775"/>
              <a:gd name="connsiteY3" fmla="*/ 287924 h 1800079"/>
              <a:gd name="connsiteX4" fmla="*/ 2226360 w 2555775"/>
              <a:gd name="connsiteY4" fmla="*/ 473660 h 1800079"/>
              <a:gd name="connsiteX5" fmla="*/ 2553393 w 2555775"/>
              <a:gd name="connsiteY5" fmla="*/ 1216819 h 1800079"/>
              <a:gd name="connsiteX6" fmla="*/ 2555775 w 2555775"/>
              <a:gd name="connsiteY6" fmla="*/ 1800079 h 1800079"/>
              <a:gd name="connsiteX7" fmla="*/ 0 w 2555775"/>
              <a:gd name="connsiteY7" fmla="*/ 1800079 h 1800079"/>
              <a:gd name="connsiteX8" fmla="*/ 0 w 2555775"/>
              <a:gd name="connsiteY8" fmla="*/ 0 h 1800079"/>
              <a:gd name="connsiteX0" fmla="*/ 0 w 2555775"/>
              <a:gd name="connsiteY0" fmla="*/ 0 h 1800079"/>
              <a:gd name="connsiteX1" fmla="*/ 354422 w 2555775"/>
              <a:gd name="connsiteY1" fmla="*/ 275243 h 1800079"/>
              <a:gd name="connsiteX2" fmla="*/ 1050023 w 2555775"/>
              <a:gd name="connsiteY2" fmla="*/ 321261 h 1800079"/>
              <a:gd name="connsiteX3" fmla="*/ 1519129 w 2555775"/>
              <a:gd name="connsiteY3" fmla="*/ 287924 h 1800079"/>
              <a:gd name="connsiteX4" fmla="*/ 2226360 w 2555775"/>
              <a:gd name="connsiteY4" fmla="*/ 473660 h 1800079"/>
              <a:gd name="connsiteX5" fmla="*/ 2553393 w 2555775"/>
              <a:gd name="connsiteY5" fmla="*/ 1216819 h 1800079"/>
              <a:gd name="connsiteX6" fmla="*/ 2555775 w 2555775"/>
              <a:gd name="connsiteY6" fmla="*/ 1800079 h 1800079"/>
              <a:gd name="connsiteX7" fmla="*/ 0 w 2555775"/>
              <a:gd name="connsiteY7" fmla="*/ 1800079 h 1800079"/>
              <a:gd name="connsiteX8" fmla="*/ 0 w 2555775"/>
              <a:gd name="connsiteY8" fmla="*/ 0 h 1800079"/>
              <a:gd name="connsiteX0" fmla="*/ 0 w 2555775"/>
              <a:gd name="connsiteY0" fmla="*/ 0 h 1800079"/>
              <a:gd name="connsiteX1" fmla="*/ 354422 w 2555775"/>
              <a:gd name="connsiteY1" fmla="*/ 275243 h 1800079"/>
              <a:gd name="connsiteX2" fmla="*/ 1050023 w 2555775"/>
              <a:gd name="connsiteY2" fmla="*/ 321261 h 1800079"/>
              <a:gd name="connsiteX3" fmla="*/ 1519129 w 2555775"/>
              <a:gd name="connsiteY3" fmla="*/ 287924 h 1800079"/>
              <a:gd name="connsiteX4" fmla="*/ 2226360 w 2555775"/>
              <a:gd name="connsiteY4" fmla="*/ 473660 h 1800079"/>
              <a:gd name="connsiteX5" fmla="*/ 2553393 w 2555775"/>
              <a:gd name="connsiteY5" fmla="*/ 1216819 h 1800079"/>
              <a:gd name="connsiteX6" fmla="*/ 2555775 w 2555775"/>
              <a:gd name="connsiteY6" fmla="*/ 1800079 h 1800079"/>
              <a:gd name="connsiteX7" fmla="*/ 0 w 2555775"/>
              <a:gd name="connsiteY7" fmla="*/ 1800079 h 1800079"/>
              <a:gd name="connsiteX8" fmla="*/ 0 w 2555775"/>
              <a:gd name="connsiteY8" fmla="*/ 0 h 1800079"/>
              <a:gd name="connsiteX0" fmla="*/ 0 w 2555775"/>
              <a:gd name="connsiteY0" fmla="*/ 0 h 1800079"/>
              <a:gd name="connsiteX1" fmla="*/ 354422 w 2555775"/>
              <a:gd name="connsiteY1" fmla="*/ 275243 h 1800079"/>
              <a:gd name="connsiteX2" fmla="*/ 1050023 w 2555775"/>
              <a:gd name="connsiteY2" fmla="*/ 321261 h 1800079"/>
              <a:gd name="connsiteX3" fmla="*/ 1519129 w 2555775"/>
              <a:gd name="connsiteY3" fmla="*/ 287924 h 1800079"/>
              <a:gd name="connsiteX4" fmla="*/ 2226360 w 2555775"/>
              <a:gd name="connsiteY4" fmla="*/ 473660 h 1800079"/>
              <a:gd name="connsiteX5" fmla="*/ 2553393 w 2555775"/>
              <a:gd name="connsiteY5" fmla="*/ 1216819 h 1800079"/>
              <a:gd name="connsiteX6" fmla="*/ 2555775 w 2555775"/>
              <a:gd name="connsiteY6" fmla="*/ 1800079 h 1800079"/>
              <a:gd name="connsiteX7" fmla="*/ 0 w 2555775"/>
              <a:gd name="connsiteY7" fmla="*/ 1800079 h 1800079"/>
              <a:gd name="connsiteX8" fmla="*/ 0 w 2555775"/>
              <a:gd name="connsiteY8" fmla="*/ 0 h 18000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555775" h="1800079">
                <a:moveTo>
                  <a:pt x="0" y="0"/>
                </a:moveTo>
                <a:cubicBezTo>
                  <a:pt x="61600" y="121264"/>
                  <a:pt x="146792" y="213454"/>
                  <a:pt x="354422" y="275243"/>
                </a:cubicBezTo>
                <a:cubicBezTo>
                  <a:pt x="545698" y="324421"/>
                  <a:pt x="709325" y="348084"/>
                  <a:pt x="1050023" y="321261"/>
                </a:cubicBezTo>
                <a:cubicBezTo>
                  <a:pt x="1298910" y="295991"/>
                  <a:pt x="1451526" y="286699"/>
                  <a:pt x="1519129" y="287924"/>
                </a:cubicBezTo>
                <a:cubicBezTo>
                  <a:pt x="1691770" y="288717"/>
                  <a:pt x="1977386" y="294238"/>
                  <a:pt x="2226360" y="473660"/>
                </a:cubicBezTo>
                <a:cubicBezTo>
                  <a:pt x="2556296" y="707851"/>
                  <a:pt x="2553656" y="1104493"/>
                  <a:pt x="2553393" y="1216819"/>
                </a:cubicBezTo>
                <a:lnTo>
                  <a:pt x="2555775" y="1800079"/>
                </a:lnTo>
                <a:lnTo>
                  <a:pt x="0" y="1800079"/>
                </a:lnTo>
                <a:lnTo>
                  <a:pt x="0" y="0"/>
                </a:lnTo>
                <a:close/>
              </a:path>
            </a:pathLst>
          </a:custGeom>
          <a:solidFill>
            <a:schemeClr val="bg2"/>
          </a:solidFill>
        </p:spPr>
        <p:txBody>
          <a:bodyPr lIns="486000" tIns="756000" rIns="306000" bIns="162000" anchor="t" anchorCtr="0">
            <a:noAutofit/>
          </a:bodyPr>
          <a:lstStyle>
            <a:lvl1pPr marL="0" indent="0" algn="l" defTabSz="914400" rtl="0" eaLnBrk="1" latinLnBrk="0" hangingPunct="1">
              <a:spcBef>
                <a:spcPct val="20000"/>
              </a:spcBef>
              <a:buSzPct val="25000"/>
              <a:buFontTx/>
              <a:buNone/>
              <a:defRPr lang="en-GB" sz="1000" kern="1200" dirty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</a:lstStyle>
          <a:p>
            <a:r>
              <a:rPr lang="en-GB" dirty="0" smtClean="0"/>
              <a:t>Insert Author, department, date, place</a:t>
            </a:r>
            <a:endParaRPr lang="en-GB" dirty="0"/>
          </a:p>
        </p:txBody>
      </p:sp>
      <p:grpSp>
        <p:nvGrpSpPr>
          <p:cNvPr id="24" name="Group 23"/>
          <p:cNvGrpSpPr/>
          <p:nvPr userDrawn="1"/>
        </p:nvGrpSpPr>
        <p:grpSpPr>
          <a:xfrm>
            <a:off x="25128" y="36252"/>
            <a:ext cx="874461" cy="651751"/>
            <a:chOff x="8388192" y="36245"/>
            <a:chExt cx="874464" cy="651751"/>
          </a:xfrm>
        </p:grpSpPr>
        <p:grpSp>
          <p:nvGrpSpPr>
            <p:cNvPr id="25" name="Group 24"/>
            <p:cNvGrpSpPr/>
            <p:nvPr userDrawn="1"/>
          </p:nvGrpSpPr>
          <p:grpSpPr>
            <a:xfrm>
              <a:off x="8545513" y="36245"/>
              <a:ext cx="489905" cy="495602"/>
              <a:chOff x="7818438" y="101600"/>
              <a:chExt cx="546100" cy="552450"/>
            </a:xfrm>
          </p:grpSpPr>
          <p:sp>
            <p:nvSpPr>
              <p:cNvPr id="28" name="Freeform 5"/>
              <p:cNvSpPr>
                <a:spLocks noEditPoints="1"/>
              </p:cNvSpPr>
              <p:nvPr userDrawn="1"/>
            </p:nvSpPr>
            <p:spPr bwMode="auto">
              <a:xfrm>
                <a:off x="7818438" y="200025"/>
                <a:ext cx="546100" cy="454025"/>
              </a:xfrm>
              <a:custGeom>
                <a:avLst/>
                <a:gdLst>
                  <a:gd name="T0" fmla="*/ 56 w 344"/>
                  <a:gd name="T1" fmla="*/ 0 h 286"/>
                  <a:gd name="T2" fmla="*/ 44 w 344"/>
                  <a:gd name="T3" fmla="*/ 2 h 286"/>
                  <a:gd name="T4" fmla="*/ 24 w 344"/>
                  <a:gd name="T5" fmla="*/ 10 h 286"/>
                  <a:gd name="T6" fmla="*/ 10 w 344"/>
                  <a:gd name="T7" fmla="*/ 26 h 286"/>
                  <a:gd name="T8" fmla="*/ 2 w 344"/>
                  <a:gd name="T9" fmla="*/ 46 h 286"/>
                  <a:gd name="T10" fmla="*/ 0 w 344"/>
                  <a:gd name="T11" fmla="*/ 230 h 286"/>
                  <a:gd name="T12" fmla="*/ 2 w 344"/>
                  <a:gd name="T13" fmla="*/ 242 h 286"/>
                  <a:gd name="T14" fmla="*/ 10 w 344"/>
                  <a:gd name="T15" fmla="*/ 262 h 286"/>
                  <a:gd name="T16" fmla="*/ 24 w 344"/>
                  <a:gd name="T17" fmla="*/ 278 h 286"/>
                  <a:gd name="T18" fmla="*/ 44 w 344"/>
                  <a:gd name="T19" fmla="*/ 286 h 286"/>
                  <a:gd name="T20" fmla="*/ 288 w 344"/>
                  <a:gd name="T21" fmla="*/ 286 h 286"/>
                  <a:gd name="T22" fmla="*/ 300 w 344"/>
                  <a:gd name="T23" fmla="*/ 286 h 286"/>
                  <a:gd name="T24" fmla="*/ 320 w 344"/>
                  <a:gd name="T25" fmla="*/ 278 h 286"/>
                  <a:gd name="T26" fmla="*/ 334 w 344"/>
                  <a:gd name="T27" fmla="*/ 262 h 286"/>
                  <a:gd name="T28" fmla="*/ 344 w 344"/>
                  <a:gd name="T29" fmla="*/ 242 h 286"/>
                  <a:gd name="T30" fmla="*/ 344 w 344"/>
                  <a:gd name="T31" fmla="*/ 58 h 286"/>
                  <a:gd name="T32" fmla="*/ 344 w 344"/>
                  <a:gd name="T33" fmla="*/ 46 h 286"/>
                  <a:gd name="T34" fmla="*/ 334 w 344"/>
                  <a:gd name="T35" fmla="*/ 26 h 286"/>
                  <a:gd name="T36" fmla="*/ 320 w 344"/>
                  <a:gd name="T37" fmla="*/ 10 h 286"/>
                  <a:gd name="T38" fmla="*/ 300 w 344"/>
                  <a:gd name="T39" fmla="*/ 2 h 286"/>
                  <a:gd name="T40" fmla="*/ 288 w 344"/>
                  <a:gd name="T41" fmla="*/ 0 h 286"/>
                  <a:gd name="T42" fmla="*/ 148 w 344"/>
                  <a:gd name="T43" fmla="*/ 142 h 286"/>
                  <a:gd name="T44" fmla="*/ 144 w 344"/>
                  <a:gd name="T45" fmla="*/ 136 h 286"/>
                  <a:gd name="T46" fmla="*/ 136 w 344"/>
                  <a:gd name="T47" fmla="*/ 122 h 286"/>
                  <a:gd name="T48" fmla="*/ 134 w 344"/>
                  <a:gd name="T49" fmla="*/ 112 h 286"/>
                  <a:gd name="T50" fmla="*/ 138 w 344"/>
                  <a:gd name="T51" fmla="*/ 98 h 286"/>
                  <a:gd name="T52" fmla="*/ 146 w 344"/>
                  <a:gd name="T53" fmla="*/ 88 h 286"/>
                  <a:gd name="T54" fmla="*/ 158 w 344"/>
                  <a:gd name="T55" fmla="*/ 80 h 286"/>
                  <a:gd name="T56" fmla="*/ 172 w 344"/>
                  <a:gd name="T57" fmla="*/ 76 h 286"/>
                  <a:gd name="T58" fmla="*/ 178 w 344"/>
                  <a:gd name="T59" fmla="*/ 78 h 286"/>
                  <a:gd name="T60" fmla="*/ 192 w 344"/>
                  <a:gd name="T61" fmla="*/ 82 h 286"/>
                  <a:gd name="T62" fmla="*/ 202 w 344"/>
                  <a:gd name="T63" fmla="*/ 92 h 286"/>
                  <a:gd name="T64" fmla="*/ 208 w 344"/>
                  <a:gd name="T65" fmla="*/ 106 h 286"/>
                  <a:gd name="T66" fmla="*/ 208 w 344"/>
                  <a:gd name="T67" fmla="*/ 112 h 286"/>
                  <a:gd name="T68" fmla="*/ 204 w 344"/>
                  <a:gd name="T69" fmla="*/ 128 h 286"/>
                  <a:gd name="T70" fmla="*/ 196 w 344"/>
                  <a:gd name="T71" fmla="*/ 140 h 286"/>
                  <a:gd name="T72" fmla="*/ 126 w 344"/>
                  <a:gd name="T73" fmla="*/ 228 h 2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44" h="286">
                    <a:moveTo>
                      <a:pt x="288" y="0"/>
                    </a:moveTo>
                    <a:lnTo>
                      <a:pt x="56" y="0"/>
                    </a:lnTo>
                    <a:lnTo>
                      <a:pt x="56" y="0"/>
                    </a:lnTo>
                    <a:lnTo>
                      <a:pt x="44" y="2"/>
                    </a:lnTo>
                    <a:lnTo>
                      <a:pt x="34" y="6"/>
                    </a:lnTo>
                    <a:lnTo>
                      <a:pt x="24" y="10"/>
                    </a:lnTo>
                    <a:lnTo>
                      <a:pt x="16" y="18"/>
                    </a:lnTo>
                    <a:lnTo>
                      <a:pt x="10" y="26"/>
                    </a:lnTo>
                    <a:lnTo>
                      <a:pt x="4" y="36"/>
                    </a:lnTo>
                    <a:lnTo>
                      <a:pt x="2" y="46"/>
                    </a:lnTo>
                    <a:lnTo>
                      <a:pt x="0" y="58"/>
                    </a:lnTo>
                    <a:lnTo>
                      <a:pt x="0" y="230"/>
                    </a:lnTo>
                    <a:lnTo>
                      <a:pt x="0" y="230"/>
                    </a:lnTo>
                    <a:lnTo>
                      <a:pt x="2" y="242"/>
                    </a:lnTo>
                    <a:lnTo>
                      <a:pt x="4" y="252"/>
                    </a:lnTo>
                    <a:lnTo>
                      <a:pt x="10" y="262"/>
                    </a:lnTo>
                    <a:lnTo>
                      <a:pt x="16" y="270"/>
                    </a:lnTo>
                    <a:lnTo>
                      <a:pt x="24" y="278"/>
                    </a:lnTo>
                    <a:lnTo>
                      <a:pt x="34" y="282"/>
                    </a:lnTo>
                    <a:lnTo>
                      <a:pt x="44" y="286"/>
                    </a:lnTo>
                    <a:lnTo>
                      <a:pt x="56" y="286"/>
                    </a:lnTo>
                    <a:lnTo>
                      <a:pt x="288" y="286"/>
                    </a:lnTo>
                    <a:lnTo>
                      <a:pt x="288" y="286"/>
                    </a:lnTo>
                    <a:lnTo>
                      <a:pt x="300" y="286"/>
                    </a:lnTo>
                    <a:lnTo>
                      <a:pt x="310" y="282"/>
                    </a:lnTo>
                    <a:lnTo>
                      <a:pt x="320" y="278"/>
                    </a:lnTo>
                    <a:lnTo>
                      <a:pt x="328" y="270"/>
                    </a:lnTo>
                    <a:lnTo>
                      <a:pt x="334" y="262"/>
                    </a:lnTo>
                    <a:lnTo>
                      <a:pt x="340" y="252"/>
                    </a:lnTo>
                    <a:lnTo>
                      <a:pt x="344" y="242"/>
                    </a:lnTo>
                    <a:lnTo>
                      <a:pt x="344" y="230"/>
                    </a:lnTo>
                    <a:lnTo>
                      <a:pt x="344" y="58"/>
                    </a:lnTo>
                    <a:lnTo>
                      <a:pt x="344" y="58"/>
                    </a:lnTo>
                    <a:lnTo>
                      <a:pt x="344" y="46"/>
                    </a:lnTo>
                    <a:lnTo>
                      <a:pt x="340" y="36"/>
                    </a:lnTo>
                    <a:lnTo>
                      <a:pt x="334" y="26"/>
                    </a:lnTo>
                    <a:lnTo>
                      <a:pt x="328" y="18"/>
                    </a:lnTo>
                    <a:lnTo>
                      <a:pt x="320" y="10"/>
                    </a:lnTo>
                    <a:lnTo>
                      <a:pt x="310" y="6"/>
                    </a:lnTo>
                    <a:lnTo>
                      <a:pt x="300" y="2"/>
                    </a:lnTo>
                    <a:lnTo>
                      <a:pt x="288" y="0"/>
                    </a:lnTo>
                    <a:lnTo>
                      <a:pt x="288" y="0"/>
                    </a:lnTo>
                    <a:close/>
                    <a:moveTo>
                      <a:pt x="126" y="228"/>
                    </a:moveTo>
                    <a:lnTo>
                      <a:pt x="148" y="142"/>
                    </a:lnTo>
                    <a:lnTo>
                      <a:pt x="148" y="142"/>
                    </a:lnTo>
                    <a:lnTo>
                      <a:pt x="144" y="136"/>
                    </a:lnTo>
                    <a:lnTo>
                      <a:pt x="138" y="130"/>
                    </a:lnTo>
                    <a:lnTo>
                      <a:pt x="136" y="122"/>
                    </a:lnTo>
                    <a:lnTo>
                      <a:pt x="134" y="112"/>
                    </a:lnTo>
                    <a:lnTo>
                      <a:pt x="134" y="112"/>
                    </a:lnTo>
                    <a:lnTo>
                      <a:pt x="136" y="106"/>
                    </a:lnTo>
                    <a:lnTo>
                      <a:pt x="138" y="98"/>
                    </a:lnTo>
                    <a:lnTo>
                      <a:pt x="142" y="92"/>
                    </a:lnTo>
                    <a:lnTo>
                      <a:pt x="146" y="88"/>
                    </a:lnTo>
                    <a:lnTo>
                      <a:pt x="152" y="82"/>
                    </a:lnTo>
                    <a:lnTo>
                      <a:pt x="158" y="80"/>
                    </a:lnTo>
                    <a:lnTo>
                      <a:pt x="164" y="78"/>
                    </a:lnTo>
                    <a:lnTo>
                      <a:pt x="172" y="76"/>
                    </a:lnTo>
                    <a:lnTo>
                      <a:pt x="172" y="76"/>
                    </a:lnTo>
                    <a:lnTo>
                      <a:pt x="178" y="78"/>
                    </a:lnTo>
                    <a:lnTo>
                      <a:pt x="186" y="80"/>
                    </a:lnTo>
                    <a:lnTo>
                      <a:pt x="192" y="82"/>
                    </a:lnTo>
                    <a:lnTo>
                      <a:pt x="198" y="88"/>
                    </a:lnTo>
                    <a:lnTo>
                      <a:pt x="202" y="92"/>
                    </a:lnTo>
                    <a:lnTo>
                      <a:pt x="204" y="98"/>
                    </a:lnTo>
                    <a:lnTo>
                      <a:pt x="208" y="106"/>
                    </a:lnTo>
                    <a:lnTo>
                      <a:pt x="208" y="112"/>
                    </a:lnTo>
                    <a:lnTo>
                      <a:pt x="208" y="112"/>
                    </a:lnTo>
                    <a:lnTo>
                      <a:pt x="206" y="120"/>
                    </a:lnTo>
                    <a:lnTo>
                      <a:pt x="204" y="128"/>
                    </a:lnTo>
                    <a:lnTo>
                      <a:pt x="200" y="134"/>
                    </a:lnTo>
                    <a:lnTo>
                      <a:pt x="196" y="140"/>
                    </a:lnTo>
                    <a:lnTo>
                      <a:pt x="220" y="228"/>
                    </a:lnTo>
                    <a:lnTo>
                      <a:pt x="126" y="228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4D4D4D"/>
                  </a:solidFill>
                </a:endParaRPr>
              </a:p>
            </p:txBody>
          </p:sp>
          <p:sp>
            <p:nvSpPr>
              <p:cNvPr id="29" name="Freeform 6"/>
              <p:cNvSpPr>
                <a:spLocks/>
              </p:cNvSpPr>
              <p:nvPr userDrawn="1"/>
            </p:nvSpPr>
            <p:spPr bwMode="auto">
              <a:xfrm>
                <a:off x="7961313" y="101600"/>
                <a:ext cx="260350" cy="88900"/>
              </a:xfrm>
              <a:custGeom>
                <a:avLst/>
                <a:gdLst>
                  <a:gd name="T0" fmla="*/ 20 w 164"/>
                  <a:gd name="T1" fmla="*/ 56 h 56"/>
                  <a:gd name="T2" fmla="*/ 20 w 164"/>
                  <a:gd name="T3" fmla="*/ 56 h 56"/>
                  <a:gd name="T4" fmla="*/ 22 w 164"/>
                  <a:gd name="T5" fmla="*/ 46 h 56"/>
                  <a:gd name="T6" fmla="*/ 26 w 164"/>
                  <a:gd name="T7" fmla="*/ 36 h 56"/>
                  <a:gd name="T8" fmla="*/ 30 w 164"/>
                  <a:gd name="T9" fmla="*/ 30 h 56"/>
                  <a:gd name="T10" fmla="*/ 36 w 164"/>
                  <a:gd name="T11" fmla="*/ 26 h 56"/>
                  <a:gd name="T12" fmla="*/ 42 w 164"/>
                  <a:gd name="T13" fmla="*/ 22 h 56"/>
                  <a:gd name="T14" fmla="*/ 54 w 164"/>
                  <a:gd name="T15" fmla="*/ 20 h 56"/>
                  <a:gd name="T16" fmla="*/ 82 w 164"/>
                  <a:gd name="T17" fmla="*/ 20 h 56"/>
                  <a:gd name="T18" fmla="*/ 82 w 164"/>
                  <a:gd name="T19" fmla="*/ 20 h 56"/>
                  <a:gd name="T20" fmla="*/ 112 w 164"/>
                  <a:gd name="T21" fmla="*/ 20 h 56"/>
                  <a:gd name="T22" fmla="*/ 122 w 164"/>
                  <a:gd name="T23" fmla="*/ 22 h 56"/>
                  <a:gd name="T24" fmla="*/ 130 w 164"/>
                  <a:gd name="T25" fmla="*/ 26 h 56"/>
                  <a:gd name="T26" fmla="*/ 136 w 164"/>
                  <a:gd name="T27" fmla="*/ 30 h 56"/>
                  <a:gd name="T28" fmla="*/ 140 w 164"/>
                  <a:gd name="T29" fmla="*/ 36 h 56"/>
                  <a:gd name="T30" fmla="*/ 142 w 164"/>
                  <a:gd name="T31" fmla="*/ 46 h 56"/>
                  <a:gd name="T32" fmla="*/ 144 w 164"/>
                  <a:gd name="T33" fmla="*/ 56 h 56"/>
                  <a:gd name="T34" fmla="*/ 164 w 164"/>
                  <a:gd name="T35" fmla="*/ 56 h 56"/>
                  <a:gd name="T36" fmla="*/ 164 w 164"/>
                  <a:gd name="T37" fmla="*/ 56 h 56"/>
                  <a:gd name="T38" fmla="*/ 162 w 164"/>
                  <a:gd name="T39" fmla="*/ 38 h 56"/>
                  <a:gd name="T40" fmla="*/ 156 w 164"/>
                  <a:gd name="T41" fmla="*/ 24 h 56"/>
                  <a:gd name="T42" fmla="*/ 148 w 164"/>
                  <a:gd name="T43" fmla="*/ 14 h 56"/>
                  <a:gd name="T44" fmla="*/ 138 w 164"/>
                  <a:gd name="T45" fmla="*/ 6 h 56"/>
                  <a:gd name="T46" fmla="*/ 126 w 164"/>
                  <a:gd name="T47" fmla="*/ 2 h 56"/>
                  <a:gd name="T48" fmla="*/ 112 w 164"/>
                  <a:gd name="T49" fmla="*/ 0 h 56"/>
                  <a:gd name="T50" fmla="*/ 82 w 164"/>
                  <a:gd name="T51" fmla="*/ 0 h 56"/>
                  <a:gd name="T52" fmla="*/ 82 w 164"/>
                  <a:gd name="T53" fmla="*/ 0 h 56"/>
                  <a:gd name="T54" fmla="*/ 52 w 164"/>
                  <a:gd name="T55" fmla="*/ 0 h 56"/>
                  <a:gd name="T56" fmla="*/ 38 w 164"/>
                  <a:gd name="T57" fmla="*/ 2 h 56"/>
                  <a:gd name="T58" fmla="*/ 26 w 164"/>
                  <a:gd name="T59" fmla="*/ 6 h 56"/>
                  <a:gd name="T60" fmla="*/ 16 w 164"/>
                  <a:gd name="T61" fmla="*/ 14 h 56"/>
                  <a:gd name="T62" fmla="*/ 8 w 164"/>
                  <a:gd name="T63" fmla="*/ 24 h 56"/>
                  <a:gd name="T64" fmla="*/ 2 w 164"/>
                  <a:gd name="T65" fmla="*/ 38 h 56"/>
                  <a:gd name="T66" fmla="*/ 0 w 164"/>
                  <a:gd name="T67" fmla="*/ 56 h 56"/>
                  <a:gd name="T68" fmla="*/ 20 w 164"/>
                  <a:gd name="T69" fmla="*/ 5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64" h="56">
                    <a:moveTo>
                      <a:pt x="20" y="56"/>
                    </a:moveTo>
                    <a:lnTo>
                      <a:pt x="20" y="56"/>
                    </a:lnTo>
                    <a:lnTo>
                      <a:pt x="22" y="46"/>
                    </a:lnTo>
                    <a:lnTo>
                      <a:pt x="26" y="36"/>
                    </a:lnTo>
                    <a:lnTo>
                      <a:pt x="30" y="30"/>
                    </a:lnTo>
                    <a:lnTo>
                      <a:pt x="36" y="26"/>
                    </a:lnTo>
                    <a:lnTo>
                      <a:pt x="42" y="22"/>
                    </a:lnTo>
                    <a:lnTo>
                      <a:pt x="54" y="20"/>
                    </a:lnTo>
                    <a:lnTo>
                      <a:pt x="82" y="20"/>
                    </a:lnTo>
                    <a:lnTo>
                      <a:pt x="82" y="20"/>
                    </a:lnTo>
                    <a:lnTo>
                      <a:pt x="112" y="20"/>
                    </a:lnTo>
                    <a:lnTo>
                      <a:pt x="122" y="22"/>
                    </a:lnTo>
                    <a:lnTo>
                      <a:pt x="130" y="26"/>
                    </a:lnTo>
                    <a:lnTo>
                      <a:pt x="136" y="30"/>
                    </a:lnTo>
                    <a:lnTo>
                      <a:pt x="140" y="36"/>
                    </a:lnTo>
                    <a:lnTo>
                      <a:pt x="142" y="46"/>
                    </a:lnTo>
                    <a:lnTo>
                      <a:pt x="144" y="56"/>
                    </a:lnTo>
                    <a:lnTo>
                      <a:pt x="164" y="56"/>
                    </a:lnTo>
                    <a:lnTo>
                      <a:pt x="164" y="56"/>
                    </a:lnTo>
                    <a:lnTo>
                      <a:pt x="162" y="38"/>
                    </a:lnTo>
                    <a:lnTo>
                      <a:pt x="156" y="24"/>
                    </a:lnTo>
                    <a:lnTo>
                      <a:pt x="148" y="14"/>
                    </a:lnTo>
                    <a:lnTo>
                      <a:pt x="138" y="6"/>
                    </a:lnTo>
                    <a:lnTo>
                      <a:pt x="126" y="2"/>
                    </a:lnTo>
                    <a:lnTo>
                      <a:pt x="112" y="0"/>
                    </a:lnTo>
                    <a:lnTo>
                      <a:pt x="82" y="0"/>
                    </a:lnTo>
                    <a:lnTo>
                      <a:pt x="82" y="0"/>
                    </a:lnTo>
                    <a:lnTo>
                      <a:pt x="52" y="0"/>
                    </a:lnTo>
                    <a:lnTo>
                      <a:pt x="38" y="2"/>
                    </a:lnTo>
                    <a:lnTo>
                      <a:pt x="26" y="6"/>
                    </a:lnTo>
                    <a:lnTo>
                      <a:pt x="16" y="14"/>
                    </a:lnTo>
                    <a:lnTo>
                      <a:pt x="8" y="24"/>
                    </a:lnTo>
                    <a:lnTo>
                      <a:pt x="2" y="38"/>
                    </a:lnTo>
                    <a:lnTo>
                      <a:pt x="0" y="56"/>
                    </a:lnTo>
                    <a:lnTo>
                      <a:pt x="20" y="56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4D4D4D"/>
                  </a:solidFill>
                </a:endParaRPr>
              </a:p>
            </p:txBody>
          </p:sp>
        </p:grpSp>
        <p:sp>
          <p:nvSpPr>
            <p:cNvPr id="26" name="TextBox 25"/>
            <p:cNvSpPr txBox="1"/>
            <p:nvPr userDrawn="1"/>
          </p:nvSpPr>
          <p:spPr>
            <a:xfrm rot="16200000">
              <a:off x="8191736" y="232706"/>
              <a:ext cx="563729" cy="17081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510" dirty="0">
                  <a:solidFill>
                    <a:srgbClr val="FFFFFF"/>
                  </a:solidFill>
                </a:rPr>
                <a:t>Strictly</a:t>
              </a:r>
            </a:p>
          </p:txBody>
        </p:sp>
        <p:sp>
          <p:nvSpPr>
            <p:cNvPr id="27" name="TextBox 26"/>
            <p:cNvSpPr txBox="1"/>
            <p:nvPr userDrawn="1"/>
          </p:nvSpPr>
          <p:spPr>
            <a:xfrm>
              <a:off x="8410801" y="506408"/>
              <a:ext cx="851855" cy="18158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580" dirty="0">
                  <a:solidFill>
                    <a:srgbClr val="FFFFFF"/>
                  </a:solidFill>
                </a:rPr>
                <a:t>CONFIDENTIAL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89436997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5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o-branding cover NO photo blue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3220455" y="790615"/>
            <a:ext cx="5361089" cy="2367496"/>
          </a:xfrm>
        </p:spPr>
        <p:txBody>
          <a:bodyPr anchor="b">
            <a:noAutofit/>
          </a:bodyPr>
          <a:lstStyle>
            <a:lvl1pPr>
              <a:defRPr sz="3200">
                <a:solidFill>
                  <a:schemeClr val="bg1"/>
                </a:solidFill>
              </a:defRPr>
            </a:lvl1pPr>
          </a:lstStyle>
          <a:p>
            <a:r>
              <a:rPr lang="en-US" noProof="0" smtClean="0"/>
              <a:t>Click to edit Master title style</a:t>
            </a:r>
            <a:endParaRPr lang="en-GB" noProof="0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580824" y="3240087"/>
            <a:ext cx="2730366" cy="1656045"/>
          </a:xfrm>
        </p:spPr>
        <p:txBody>
          <a:bodyPr>
            <a:noAutofit/>
          </a:bodyPr>
          <a:lstStyle>
            <a:lvl1pPr marL="0" indent="0" algn="r">
              <a:buNone/>
              <a:defRPr sz="1600">
                <a:solidFill>
                  <a:schemeClr val="tx2"/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noProof="0" smtClean="0"/>
              <a:t>Click to edit Master subtitle style</a:t>
            </a:r>
            <a:endParaRPr lang="en-GB" noProof="0" dirty="0"/>
          </a:p>
        </p:txBody>
      </p:sp>
      <p:cxnSp>
        <p:nvCxnSpPr>
          <p:cNvPr id="8" name="Conector recto 12"/>
          <p:cNvCxnSpPr/>
          <p:nvPr userDrawn="1"/>
        </p:nvCxnSpPr>
        <p:spPr>
          <a:xfrm flipH="1">
            <a:off x="490089" y="3158111"/>
            <a:ext cx="2730366" cy="0"/>
          </a:xfrm>
          <a:prstGeom prst="line">
            <a:avLst/>
          </a:prstGeom>
          <a:ln w="12700" cmpd="sng">
            <a:solidFill>
              <a:schemeClr val="bg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41" name="Freeform 5"/>
          <p:cNvSpPr>
            <a:spLocks noEditPoints="1"/>
          </p:cNvSpPr>
          <p:nvPr userDrawn="1"/>
        </p:nvSpPr>
        <p:spPr bwMode="auto">
          <a:xfrm>
            <a:off x="9077111" y="455328"/>
            <a:ext cx="1935163" cy="254000"/>
          </a:xfrm>
          <a:custGeom>
            <a:avLst/>
            <a:gdLst>
              <a:gd name="T0" fmla="*/ 2581 w 3657"/>
              <a:gd name="T1" fmla="*/ 475 h 480"/>
              <a:gd name="T2" fmla="*/ 2487 w 3657"/>
              <a:gd name="T3" fmla="*/ 398 h 480"/>
              <a:gd name="T4" fmla="*/ 2431 w 3657"/>
              <a:gd name="T5" fmla="*/ 85 h 480"/>
              <a:gd name="T6" fmla="*/ 2596 w 3657"/>
              <a:gd name="T7" fmla="*/ 6 h 480"/>
              <a:gd name="T8" fmla="*/ 2300 w 3657"/>
              <a:gd name="T9" fmla="*/ 457 h 480"/>
              <a:gd name="T10" fmla="*/ 688 w 3657"/>
              <a:gd name="T11" fmla="*/ 13 h 480"/>
              <a:gd name="T12" fmla="*/ 757 w 3657"/>
              <a:gd name="T13" fmla="*/ 396 h 480"/>
              <a:gd name="T14" fmla="*/ 829 w 3657"/>
              <a:gd name="T15" fmla="*/ 421 h 480"/>
              <a:gd name="T16" fmla="*/ 1024 w 3657"/>
              <a:gd name="T17" fmla="*/ 1 h 480"/>
              <a:gd name="T18" fmla="*/ 293 w 3657"/>
              <a:gd name="T19" fmla="*/ 373 h 480"/>
              <a:gd name="T20" fmla="*/ 129 w 3657"/>
              <a:gd name="T21" fmla="*/ 389 h 480"/>
              <a:gd name="T22" fmla="*/ 106 w 3657"/>
              <a:gd name="T23" fmla="*/ 310 h 480"/>
              <a:gd name="T24" fmla="*/ 293 w 3657"/>
              <a:gd name="T25" fmla="*/ 373 h 480"/>
              <a:gd name="T26" fmla="*/ 59 w 3657"/>
              <a:gd name="T27" fmla="*/ 114 h 480"/>
              <a:gd name="T28" fmla="*/ 263 w 3657"/>
              <a:gd name="T29" fmla="*/ 100 h 480"/>
              <a:gd name="T30" fmla="*/ 201 w 3657"/>
              <a:gd name="T31" fmla="*/ 197 h 480"/>
              <a:gd name="T32" fmla="*/ 10 w 3657"/>
              <a:gd name="T33" fmla="*/ 288 h 480"/>
              <a:gd name="T34" fmla="*/ 39 w 3657"/>
              <a:gd name="T35" fmla="*/ 442 h 480"/>
              <a:gd name="T36" fmla="*/ 185 w 3657"/>
              <a:gd name="T37" fmla="*/ 478 h 480"/>
              <a:gd name="T38" fmla="*/ 320 w 3657"/>
              <a:gd name="T39" fmla="*/ 453 h 480"/>
              <a:gd name="T40" fmla="*/ 373 w 3657"/>
              <a:gd name="T41" fmla="*/ 51 h 480"/>
              <a:gd name="T42" fmla="*/ 1485 w 3657"/>
              <a:gd name="T43" fmla="*/ 373 h 480"/>
              <a:gd name="T44" fmla="*/ 1315 w 3657"/>
              <a:gd name="T45" fmla="*/ 385 h 480"/>
              <a:gd name="T46" fmla="*/ 1300 w 3657"/>
              <a:gd name="T47" fmla="*/ 305 h 480"/>
              <a:gd name="T48" fmla="*/ 1423 w 3657"/>
              <a:gd name="T49" fmla="*/ 0 h 480"/>
              <a:gd name="T50" fmla="*/ 1263 w 3657"/>
              <a:gd name="T51" fmla="*/ 110 h 480"/>
              <a:gd name="T52" fmla="*/ 1461 w 3657"/>
              <a:gd name="T53" fmla="*/ 105 h 480"/>
              <a:gd name="T54" fmla="*/ 1364 w 3657"/>
              <a:gd name="T55" fmla="*/ 198 h 480"/>
              <a:gd name="T56" fmla="*/ 1198 w 3657"/>
              <a:gd name="T57" fmla="*/ 302 h 480"/>
              <a:gd name="T58" fmla="*/ 1241 w 3657"/>
              <a:gd name="T59" fmla="*/ 450 h 480"/>
              <a:gd name="T60" fmla="*/ 1403 w 3657"/>
              <a:gd name="T61" fmla="*/ 474 h 480"/>
              <a:gd name="T62" fmla="*/ 1524 w 3657"/>
              <a:gd name="T63" fmla="*/ 457 h 480"/>
              <a:gd name="T64" fmla="*/ 1555 w 3657"/>
              <a:gd name="T65" fmla="*/ 40 h 480"/>
              <a:gd name="T66" fmla="*/ 3055 w 3657"/>
              <a:gd name="T67" fmla="*/ 366 h 480"/>
              <a:gd name="T68" fmla="*/ 2900 w 3657"/>
              <a:gd name="T69" fmla="*/ 378 h 480"/>
              <a:gd name="T70" fmla="*/ 2852 w 3657"/>
              <a:gd name="T71" fmla="*/ 5 h 480"/>
              <a:gd name="T72" fmla="*/ 2779 w 3657"/>
              <a:gd name="T73" fmla="*/ 408 h 480"/>
              <a:gd name="T74" fmla="*/ 2940 w 3657"/>
              <a:gd name="T75" fmla="*/ 479 h 480"/>
              <a:gd name="T76" fmla="*/ 3108 w 3657"/>
              <a:gd name="T77" fmla="*/ 452 h 480"/>
              <a:gd name="T78" fmla="*/ 3307 w 3657"/>
              <a:gd name="T79" fmla="*/ 463 h 480"/>
              <a:gd name="T80" fmla="*/ 3529 w 3657"/>
              <a:gd name="T81" fmla="*/ 473 h 480"/>
              <a:gd name="T82" fmla="*/ 3657 w 3657"/>
              <a:gd name="T83" fmla="*/ 337 h 480"/>
              <a:gd name="T84" fmla="*/ 3585 w 3657"/>
              <a:gd name="T85" fmla="*/ 228 h 480"/>
              <a:gd name="T86" fmla="*/ 3420 w 3657"/>
              <a:gd name="T87" fmla="*/ 142 h 480"/>
              <a:gd name="T88" fmla="*/ 3464 w 3657"/>
              <a:gd name="T89" fmla="*/ 85 h 480"/>
              <a:gd name="T90" fmla="*/ 3639 w 3657"/>
              <a:gd name="T91" fmla="*/ 33 h 480"/>
              <a:gd name="T92" fmla="*/ 3421 w 3657"/>
              <a:gd name="T93" fmla="*/ 9 h 480"/>
              <a:gd name="T94" fmla="*/ 3313 w 3657"/>
              <a:gd name="T95" fmla="*/ 137 h 480"/>
              <a:gd name="T96" fmla="*/ 3402 w 3657"/>
              <a:gd name="T97" fmla="*/ 257 h 480"/>
              <a:gd name="T98" fmla="*/ 3551 w 3657"/>
              <a:gd name="T99" fmla="*/ 337 h 480"/>
              <a:gd name="T100" fmla="*/ 3505 w 3657"/>
              <a:gd name="T101" fmla="*/ 392 h 480"/>
              <a:gd name="T102" fmla="*/ 1845 w 3657"/>
              <a:gd name="T103" fmla="*/ 90 h 480"/>
              <a:gd name="T104" fmla="*/ 2015 w 3657"/>
              <a:gd name="T105" fmla="*/ 108 h 480"/>
              <a:gd name="T106" fmla="*/ 2063 w 3657"/>
              <a:gd name="T107" fmla="*/ 275 h 480"/>
              <a:gd name="T108" fmla="*/ 1958 w 3657"/>
              <a:gd name="T109" fmla="*/ 396 h 480"/>
              <a:gd name="T110" fmla="*/ 1860 w 3657"/>
              <a:gd name="T111" fmla="*/ 5 h 480"/>
              <a:gd name="T112" fmla="*/ 1915 w 3657"/>
              <a:gd name="T113" fmla="*/ 480 h 480"/>
              <a:gd name="T114" fmla="*/ 2122 w 3657"/>
              <a:gd name="T115" fmla="*/ 414 h 480"/>
              <a:gd name="T116" fmla="*/ 2173 w 3657"/>
              <a:gd name="T117" fmla="*/ 210 h 480"/>
              <a:gd name="T118" fmla="*/ 2011 w 3657"/>
              <a:gd name="T119" fmla="*/ 9 h 4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3657" h="480">
                <a:moveTo>
                  <a:pt x="2300" y="457"/>
                </a:moveTo>
                <a:lnTo>
                  <a:pt x="2300" y="457"/>
                </a:lnTo>
                <a:lnTo>
                  <a:pt x="2313" y="460"/>
                </a:lnTo>
                <a:lnTo>
                  <a:pt x="2352" y="468"/>
                </a:lnTo>
                <a:lnTo>
                  <a:pt x="2379" y="472"/>
                </a:lnTo>
                <a:lnTo>
                  <a:pt x="2410" y="477"/>
                </a:lnTo>
                <a:lnTo>
                  <a:pt x="2445" y="479"/>
                </a:lnTo>
                <a:lnTo>
                  <a:pt x="2482" y="480"/>
                </a:lnTo>
                <a:lnTo>
                  <a:pt x="2482" y="480"/>
                </a:lnTo>
                <a:lnTo>
                  <a:pt x="2520" y="479"/>
                </a:lnTo>
                <a:lnTo>
                  <a:pt x="2554" y="478"/>
                </a:lnTo>
                <a:lnTo>
                  <a:pt x="2581" y="475"/>
                </a:lnTo>
                <a:lnTo>
                  <a:pt x="2603" y="473"/>
                </a:lnTo>
                <a:lnTo>
                  <a:pt x="2633" y="470"/>
                </a:lnTo>
                <a:lnTo>
                  <a:pt x="2642" y="467"/>
                </a:lnTo>
                <a:lnTo>
                  <a:pt x="2642" y="388"/>
                </a:lnTo>
                <a:lnTo>
                  <a:pt x="2642" y="388"/>
                </a:lnTo>
                <a:lnTo>
                  <a:pt x="2633" y="389"/>
                </a:lnTo>
                <a:lnTo>
                  <a:pt x="2606" y="393"/>
                </a:lnTo>
                <a:lnTo>
                  <a:pt x="2564" y="397"/>
                </a:lnTo>
                <a:lnTo>
                  <a:pt x="2539" y="398"/>
                </a:lnTo>
                <a:lnTo>
                  <a:pt x="2511" y="398"/>
                </a:lnTo>
                <a:lnTo>
                  <a:pt x="2511" y="398"/>
                </a:lnTo>
                <a:lnTo>
                  <a:pt x="2487" y="398"/>
                </a:lnTo>
                <a:lnTo>
                  <a:pt x="2466" y="397"/>
                </a:lnTo>
                <a:lnTo>
                  <a:pt x="2432" y="393"/>
                </a:lnTo>
                <a:lnTo>
                  <a:pt x="2411" y="391"/>
                </a:lnTo>
                <a:lnTo>
                  <a:pt x="2403" y="390"/>
                </a:lnTo>
                <a:lnTo>
                  <a:pt x="2403" y="277"/>
                </a:lnTo>
                <a:lnTo>
                  <a:pt x="2610" y="277"/>
                </a:lnTo>
                <a:lnTo>
                  <a:pt x="2610" y="196"/>
                </a:lnTo>
                <a:lnTo>
                  <a:pt x="2403" y="196"/>
                </a:lnTo>
                <a:lnTo>
                  <a:pt x="2403" y="89"/>
                </a:lnTo>
                <a:lnTo>
                  <a:pt x="2403" y="89"/>
                </a:lnTo>
                <a:lnTo>
                  <a:pt x="2411" y="88"/>
                </a:lnTo>
                <a:lnTo>
                  <a:pt x="2431" y="85"/>
                </a:lnTo>
                <a:lnTo>
                  <a:pt x="2463" y="83"/>
                </a:lnTo>
                <a:lnTo>
                  <a:pt x="2504" y="82"/>
                </a:lnTo>
                <a:lnTo>
                  <a:pt x="2504" y="82"/>
                </a:lnTo>
                <a:lnTo>
                  <a:pt x="2530" y="82"/>
                </a:lnTo>
                <a:lnTo>
                  <a:pt x="2554" y="83"/>
                </a:lnTo>
                <a:lnTo>
                  <a:pt x="2595" y="87"/>
                </a:lnTo>
                <a:lnTo>
                  <a:pt x="2624" y="90"/>
                </a:lnTo>
                <a:lnTo>
                  <a:pt x="2634" y="92"/>
                </a:lnTo>
                <a:lnTo>
                  <a:pt x="2634" y="12"/>
                </a:lnTo>
                <a:lnTo>
                  <a:pt x="2634" y="12"/>
                </a:lnTo>
                <a:lnTo>
                  <a:pt x="2624" y="10"/>
                </a:lnTo>
                <a:lnTo>
                  <a:pt x="2596" y="6"/>
                </a:lnTo>
                <a:lnTo>
                  <a:pt x="2552" y="2"/>
                </a:lnTo>
                <a:lnTo>
                  <a:pt x="2524" y="1"/>
                </a:lnTo>
                <a:lnTo>
                  <a:pt x="2493" y="0"/>
                </a:lnTo>
                <a:lnTo>
                  <a:pt x="2493" y="0"/>
                </a:lnTo>
                <a:lnTo>
                  <a:pt x="2450" y="1"/>
                </a:lnTo>
                <a:lnTo>
                  <a:pt x="2413" y="3"/>
                </a:lnTo>
                <a:lnTo>
                  <a:pt x="2380" y="7"/>
                </a:lnTo>
                <a:lnTo>
                  <a:pt x="2352" y="10"/>
                </a:lnTo>
                <a:lnTo>
                  <a:pt x="2329" y="15"/>
                </a:lnTo>
                <a:lnTo>
                  <a:pt x="2313" y="17"/>
                </a:lnTo>
                <a:lnTo>
                  <a:pt x="2300" y="21"/>
                </a:lnTo>
                <a:lnTo>
                  <a:pt x="2300" y="457"/>
                </a:lnTo>
                <a:close/>
                <a:moveTo>
                  <a:pt x="818" y="276"/>
                </a:moveTo>
                <a:lnTo>
                  <a:pt x="818" y="276"/>
                </a:lnTo>
                <a:lnTo>
                  <a:pt x="813" y="288"/>
                </a:lnTo>
                <a:lnTo>
                  <a:pt x="810" y="302"/>
                </a:lnTo>
                <a:lnTo>
                  <a:pt x="810" y="302"/>
                </a:lnTo>
                <a:lnTo>
                  <a:pt x="805" y="288"/>
                </a:lnTo>
                <a:lnTo>
                  <a:pt x="802" y="276"/>
                </a:lnTo>
                <a:lnTo>
                  <a:pt x="710" y="44"/>
                </a:lnTo>
                <a:lnTo>
                  <a:pt x="710" y="44"/>
                </a:lnTo>
                <a:lnTo>
                  <a:pt x="703" y="31"/>
                </a:lnTo>
                <a:lnTo>
                  <a:pt x="696" y="21"/>
                </a:lnTo>
                <a:lnTo>
                  <a:pt x="688" y="13"/>
                </a:lnTo>
                <a:lnTo>
                  <a:pt x="679" y="8"/>
                </a:lnTo>
                <a:lnTo>
                  <a:pt x="667" y="3"/>
                </a:lnTo>
                <a:lnTo>
                  <a:pt x="655" y="1"/>
                </a:lnTo>
                <a:lnTo>
                  <a:pt x="641" y="1"/>
                </a:lnTo>
                <a:lnTo>
                  <a:pt x="625" y="0"/>
                </a:lnTo>
                <a:lnTo>
                  <a:pt x="625" y="0"/>
                </a:lnTo>
                <a:lnTo>
                  <a:pt x="596" y="1"/>
                </a:lnTo>
                <a:lnTo>
                  <a:pt x="577" y="2"/>
                </a:lnTo>
                <a:lnTo>
                  <a:pt x="530" y="473"/>
                </a:lnTo>
                <a:lnTo>
                  <a:pt x="635" y="473"/>
                </a:lnTo>
                <a:lnTo>
                  <a:pt x="658" y="157"/>
                </a:lnTo>
                <a:lnTo>
                  <a:pt x="757" y="396"/>
                </a:lnTo>
                <a:lnTo>
                  <a:pt x="757" y="396"/>
                </a:lnTo>
                <a:lnTo>
                  <a:pt x="760" y="403"/>
                </a:lnTo>
                <a:lnTo>
                  <a:pt x="765" y="408"/>
                </a:lnTo>
                <a:lnTo>
                  <a:pt x="770" y="413"/>
                </a:lnTo>
                <a:lnTo>
                  <a:pt x="775" y="417"/>
                </a:lnTo>
                <a:lnTo>
                  <a:pt x="782" y="419"/>
                </a:lnTo>
                <a:lnTo>
                  <a:pt x="790" y="421"/>
                </a:lnTo>
                <a:lnTo>
                  <a:pt x="800" y="422"/>
                </a:lnTo>
                <a:lnTo>
                  <a:pt x="810" y="422"/>
                </a:lnTo>
                <a:lnTo>
                  <a:pt x="810" y="422"/>
                </a:lnTo>
                <a:lnTo>
                  <a:pt x="820" y="422"/>
                </a:lnTo>
                <a:lnTo>
                  <a:pt x="829" y="421"/>
                </a:lnTo>
                <a:lnTo>
                  <a:pt x="837" y="419"/>
                </a:lnTo>
                <a:lnTo>
                  <a:pt x="844" y="417"/>
                </a:lnTo>
                <a:lnTo>
                  <a:pt x="850" y="413"/>
                </a:lnTo>
                <a:lnTo>
                  <a:pt x="855" y="408"/>
                </a:lnTo>
                <a:lnTo>
                  <a:pt x="858" y="403"/>
                </a:lnTo>
                <a:lnTo>
                  <a:pt x="862" y="396"/>
                </a:lnTo>
                <a:lnTo>
                  <a:pt x="961" y="157"/>
                </a:lnTo>
                <a:lnTo>
                  <a:pt x="984" y="473"/>
                </a:lnTo>
                <a:lnTo>
                  <a:pt x="1088" y="473"/>
                </a:lnTo>
                <a:lnTo>
                  <a:pt x="1041" y="2"/>
                </a:lnTo>
                <a:lnTo>
                  <a:pt x="1041" y="2"/>
                </a:lnTo>
                <a:lnTo>
                  <a:pt x="1024" y="1"/>
                </a:lnTo>
                <a:lnTo>
                  <a:pt x="994" y="0"/>
                </a:lnTo>
                <a:lnTo>
                  <a:pt x="994" y="0"/>
                </a:lnTo>
                <a:lnTo>
                  <a:pt x="978" y="1"/>
                </a:lnTo>
                <a:lnTo>
                  <a:pt x="964" y="1"/>
                </a:lnTo>
                <a:lnTo>
                  <a:pt x="951" y="3"/>
                </a:lnTo>
                <a:lnTo>
                  <a:pt x="941" y="8"/>
                </a:lnTo>
                <a:lnTo>
                  <a:pt x="931" y="13"/>
                </a:lnTo>
                <a:lnTo>
                  <a:pt x="923" y="21"/>
                </a:lnTo>
                <a:lnTo>
                  <a:pt x="916" y="31"/>
                </a:lnTo>
                <a:lnTo>
                  <a:pt x="910" y="44"/>
                </a:lnTo>
                <a:lnTo>
                  <a:pt x="818" y="276"/>
                </a:lnTo>
                <a:close/>
                <a:moveTo>
                  <a:pt x="293" y="373"/>
                </a:moveTo>
                <a:lnTo>
                  <a:pt x="293" y="373"/>
                </a:lnTo>
                <a:lnTo>
                  <a:pt x="271" y="380"/>
                </a:lnTo>
                <a:lnTo>
                  <a:pt x="242" y="389"/>
                </a:lnTo>
                <a:lnTo>
                  <a:pt x="225" y="392"/>
                </a:lnTo>
                <a:lnTo>
                  <a:pt x="209" y="396"/>
                </a:lnTo>
                <a:lnTo>
                  <a:pt x="193" y="398"/>
                </a:lnTo>
                <a:lnTo>
                  <a:pt x="177" y="398"/>
                </a:lnTo>
                <a:lnTo>
                  <a:pt x="177" y="398"/>
                </a:lnTo>
                <a:lnTo>
                  <a:pt x="162" y="398"/>
                </a:lnTo>
                <a:lnTo>
                  <a:pt x="147" y="396"/>
                </a:lnTo>
                <a:lnTo>
                  <a:pt x="135" y="391"/>
                </a:lnTo>
                <a:lnTo>
                  <a:pt x="129" y="389"/>
                </a:lnTo>
                <a:lnTo>
                  <a:pt x="123" y="385"/>
                </a:lnTo>
                <a:lnTo>
                  <a:pt x="118" y="381"/>
                </a:lnTo>
                <a:lnTo>
                  <a:pt x="114" y="377"/>
                </a:lnTo>
                <a:lnTo>
                  <a:pt x="110" y="372"/>
                </a:lnTo>
                <a:lnTo>
                  <a:pt x="107" y="366"/>
                </a:lnTo>
                <a:lnTo>
                  <a:pt x="105" y="360"/>
                </a:lnTo>
                <a:lnTo>
                  <a:pt x="104" y="353"/>
                </a:lnTo>
                <a:lnTo>
                  <a:pt x="102" y="345"/>
                </a:lnTo>
                <a:lnTo>
                  <a:pt x="101" y="337"/>
                </a:lnTo>
                <a:lnTo>
                  <a:pt x="101" y="337"/>
                </a:lnTo>
                <a:lnTo>
                  <a:pt x="102" y="323"/>
                </a:lnTo>
                <a:lnTo>
                  <a:pt x="106" y="310"/>
                </a:lnTo>
                <a:lnTo>
                  <a:pt x="108" y="305"/>
                </a:lnTo>
                <a:lnTo>
                  <a:pt x="112" y="299"/>
                </a:lnTo>
                <a:lnTo>
                  <a:pt x="116" y="294"/>
                </a:lnTo>
                <a:lnTo>
                  <a:pt x="120" y="290"/>
                </a:lnTo>
                <a:lnTo>
                  <a:pt x="125" y="286"/>
                </a:lnTo>
                <a:lnTo>
                  <a:pt x="131" y="283"/>
                </a:lnTo>
                <a:lnTo>
                  <a:pt x="138" y="279"/>
                </a:lnTo>
                <a:lnTo>
                  <a:pt x="145" y="277"/>
                </a:lnTo>
                <a:lnTo>
                  <a:pt x="163" y="273"/>
                </a:lnTo>
                <a:lnTo>
                  <a:pt x="183" y="271"/>
                </a:lnTo>
                <a:lnTo>
                  <a:pt x="293" y="268"/>
                </a:lnTo>
                <a:lnTo>
                  <a:pt x="293" y="373"/>
                </a:lnTo>
                <a:close/>
                <a:moveTo>
                  <a:pt x="231" y="0"/>
                </a:moveTo>
                <a:lnTo>
                  <a:pt x="231" y="0"/>
                </a:lnTo>
                <a:lnTo>
                  <a:pt x="198" y="1"/>
                </a:lnTo>
                <a:lnTo>
                  <a:pt x="166" y="5"/>
                </a:lnTo>
                <a:lnTo>
                  <a:pt x="136" y="8"/>
                </a:lnTo>
                <a:lnTo>
                  <a:pt x="109" y="14"/>
                </a:lnTo>
                <a:lnTo>
                  <a:pt x="86" y="20"/>
                </a:lnTo>
                <a:lnTo>
                  <a:pt x="66" y="25"/>
                </a:lnTo>
                <a:lnTo>
                  <a:pt x="49" y="31"/>
                </a:lnTo>
                <a:lnTo>
                  <a:pt x="37" y="37"/>
                </a:lnTo>
                <a:lnTo>
                  <a:pt x="59" y="114"/>
                </a:lnTo>
                <a:lnTo>
                  <a:pt x="59" y="114"/>
                </a:lnTo>
                <a:lnTo>
                  <a:pt x="71" y="110"/>
                </a:lnTo>
                <a:lnTo>
                  <a:pt x="104" y="102"/>
                </a:lnTo>
                <a:lnTo>
                  <a:pt x="125" y="97"/>
                </a:lnTo>
                <a:lnTo>
                  <a:pt x="150" y="92"/>
                </a:lnTo>
                <a:lnTo>
                  <a:pt x="175" y="90"/>
                </a:lnTo>
                <a:lnTo>
                  <a:pt x="201" y="89"/>
                </a:lnTo>
                <a:lnTo>
                  <a:pt x="201" y="89"/>
                </a:lnTo>
                <a:lnTo>
                  <a:pt x="222" y="90"/>
                </a:lnTo>
                <a:lnTo>
                  <a:pt x="240" y="92"/>
                </a:lnTo>
                <a:lnTo>
                  <a:pt x="248" y="95"/>
                </a:lnTo>
                <a:lnTo>
                  <a:pt x="257" y="97"/>
                </a:lnTo>
                <a:lnTo>
                  <a:pt x="263" y="100"/>
                </a:lnTo>
                <a:lnTo>
                  <a:pt x="269" y="105"/>
                </a:lnTo>
                <a:lnTo>
                  <a:pt x="275" y="110"/>
                </a:lnTo>
                <a:lnTo>
                  <a:pt x="280" y="114"/>
                </a:lnTo>
                <a:lnTo>
                  <a:pt x="283" y="121"/>
                </a:lnTo>
                <a:lnTo>
                  <a:pt x="286" y="128"/>
                </a:lnTo>
                <a:lnTo>
                  <a:pt x="289" y="135"/>
                </a:lnTo>
                <a:lnTo>
                  <a:pt x="291" y="144"/>
                </a:lnTo>
                <a:lnTo>
                  <a:pt x="292" y="153"/>
                </a:lnTo>
                <a:lnTo>
                  <a:pt x="292" y="164"/>
                </a:lnTo>
                <a:lnTo>
                  <a:pt x="292" y="197"/>
                </a:lnTo>
                <a:lnTo>
                  <a:pt x="201" y="197"/>
                </a:lnTo>
                <a:lnTo>
                  <a:pt x="201" y="197"/>
                </a:lnTo>
                <a:lnTo>
                  <a:pt x="174" y="198"/>
                </a:lnTo>
                <a:lnTo>
                  <a:pt x="148" y="201"/>
                </a:lnTo>
                <a:lnTo>
                  <a:pt x="125" y="204"/>
                </a:lnTo>
                <a:lnTo>
                  <a:pt x="105" y="210"/>
                </a:lnTo>
                <a:lnTo>
                  <a:pt x="86" y="216"/>
                </a:lnTo>
                <a:lnTo>
                  <a:pt x="69" y="224"/>
                </a:lnTo>
                <a:lnTo>
                  <a:pt x="55" y="232"/>
                </a:lnTo>
                <a:lnTo>
                  <a:pt x="43" y="242"/>
                </a:lnTo>
                <a:lnTo>
                  <a:pt x="32" y="253"/>
                </a:lnTo>
                <a:lnTo>
                  <a:pt x="23" y="264"/>
                </a:lnTo>
                <a:lnTo>
                  <a:pt x="16" y="276"/>
                </a:lnTo>
                <a:lnTo>
                  <a:pt x="10" y="288"/>
                </a:lnTo>
                <a:lnTo>
                  <a:pt x="6" y="302"/>
                </a:lnTo>
                <a:lnTo>
                  <a:pt x="2" y="316"/>
                </a:lnTo>
                <a:lnTo>
                  <a:pt x="1" y="330"/>
                </a:lnTo>
                <a:lnTo>
                  <a:pt x="0" y="344"/>
                </a:lnTo>
                <a:lnTo>
                  <a:pt x="0" y="344"/>
                </a:lnTo>
                <a:lnTo>
                  <a:pt x="1" y="362"/>
                </a:lnTo>
                <a:lnTo>
                  <a:pt x="3" y="380"/>
                </a:lnTo>
                <a:lnTo>
                  <a:pt x="8" y="395"/>
                </a:lnTo>
                <a:lnTo>
                  <a:pt x="14" y="408"/>
                </a:lnTo>
                <a:lnTo>
                  <a:pt x="22" y="421"/>
                </a:lnTo>
                <a:lnTo>
                  <a:pt x="30" y="433"/>
                </a:lnTo>
                <a:lnTo>
                  <a:pt x="39" y="442"/>
                </a:lnTo>
                <a:lnTo>
                  <a:pt x="51" y="450"/>
                </a:lnTo>
                <a:lnTo>
                  <a:pt x="61" y="458"/>
                </a:lnTo>
                <a:lnTo>
                  <a:pt x="74" y="464"/>
                </a:lnTo>
                <a:lnTo>
                  <a:pt x="86" y="468"/>
                </a:lnTo>
                <a:lnTo>
                  <a:pt x="100" y="473"/>
                </a:lnTo>
                <a:lnTo>
                  <a:pt x="114" y="475"/>
                </a:lnTo>
                <a:lnTo>
                  <a:pt x="128" y="478"/>
                </a:lnTo>
                <a:lnTo>
                  <a:pt x="141" y="479"/>
                </a:lnTo>
                <a:lnTo>
                  <a:pt x="155" y="480"/>
                </a:lnTo>
                <a:lnTo>
                  <a:pt x="155" y="480"/>
                </a:lnTo>
                <a:lnTo>
                  <a:pt x="170" y="479"/>
                </a:lnTo>
                <a:lnTo>
                  <a:pt x="185" y="478"/>
                </a:lnTo>
                <a:lnTo>
                  <a:pt x="213" y="474"/>
                </a:lnTo>
                <a:lnTo>
                  <a:pt x="236" y="468"/>
                </a:lnTo>
                <a:lnTo>
                  <a:pt x="255" y="462"/>
                </a:lnTo>
                <a:lnTo>
                  <a:pt x="271" y="456"/>
                </a:lnTo>
                <a:lnTo>
                  <a:pt x="284" y="450"/>
                </a:lnTo>
                <a:lnTo>
                  <a:pt x="292" y="445"/>
                </a:lnTo>
                <a:lnTo>
                  <a:pt x="297" y="444"/>
                </a:lnTo>
                <a:lnTo>
                  <a:pt x="297" y="444"/>
                </a:lnTo>
                <a:lnTo>
                  <a:pt x="299" y="445"/>
                </a:lnTo>
                <a:lnTo>
                  <a:pt x="304" y="447"/>
                </a:lnTo>
                <a:lnTo>
                  <a:pt x="311" y="450"/>
                </a:lnTo>
                <a:lnTo>
                  <a:pt x="320" y="453"/>
                </a:lnTo>
                <a:lnTo>
                  <a:pt x="332" y="457"/>
                </a:lnTo>
                <a:lnTo>
                  <a:pt x="350" y="460"/>
                </a:lnTo>
                <a:lnTo>
                  <a:pt x="370" y="462"/>
                </a:lnTo>
                <a:lnTo>
                  <a:pt x="397" y="463"/>
                </a:lnTo>
                <a:lnTo>
                  <a:pt x="397" y="137"/>
                </a:lnTo>
                <a:lnTo>
                  <a:pt x="397" y="137"/>
                </a:lnTo>
                <a:lnTo>
                  <a:pt x="397" y="119"/>
                </a:lnTo>
                <a:lnTo>
                  <a:pt x="395" y="103"/>
                </a:lnTo>
                <a:lnTo>
                  <a:pt x="391" y="88"/>
                </a:lnTo>
                <a:lnTo>
                  <a:pt x="387" y="74"/>
                </a:lnTo>
                <a:lnTo>
                  <a:pt x="380" y="62"/>
                </a:lnTo>
                <a:lnTo>
                  <a:pt x="373" y="51"/>
                </a:lnTo>
                <a:lnTo>
                  <a:pt x="364" y="40"/>
                </a:lnTo>
                <a:lnTo>
                  <a:pt x="353" y="32"/>
                </a:lnTo>
                <a:lnTo>
                  <a:pt x="343" y="24"/>
                </a:lnTo>
                <a:lnTo>
                  <a:pt x="330" y="17"/>
                </a:lnTo>
                <a:lnTo>
                  <a:pt x="316" y="13"/>
                </a:lnTo>
                <a:lnTo>
                  <a:pt x="301" y="8"/>
                </a:lnTo>
                <a:lnTo>
                  <a:pt x="285" y="5"/>
                </a:lnTo>
                <a:lnTo>
                  <a:pt x="268" y="2"/>
                </a:lnTo>
                <a:lnTo>
                  <a:pt x="251" y="1"/>
                </a:lnTo>
                <a:lnTo>
                  <a:pt x="231" y="0"/>
                </a:lnTo>
                <a:close/>
                <a:moveTo>
                  <a:pt x="1485" y="373"/>
                </a:moveTo>
                <a:lnTo>
                  <a:pt x="1485" y="373"/>
                </a:lnTo>
                <a:lnTo>
                  <a:pt x="1463" y="380"/>
                </a:lnTo>
                <a:lnTo>
                  <a:pt x="1433" y="389"/>
                </a:lnTo>
                <a:lnTo>
                  <a:pt x="1417" y="392"/>
                </a:lnTo>
                <a:lnTo>
                  <a:pt x="1400" y="396"/>
                </a:lnTo>
                <a:lnTo>
                  <a:pt x="1384" y="398"/>
                </a:lnTo>
                <a:lnTo>
                  <a:pt x="1369" y="398"/>
                </a:lnTo>
                <a:lnTo>
                  <a:pt x="1369" y="398"/>
                </a:lnTo>
                <a:lnTo>
                  <a:pt x="1353" y="398"/>
                </a:lnTo>
                <a:lnTo>
                  <a:pt x="1339" y="396"/>
                </a:lnTo>
                <a:lnTo>
                  <a:pt x="1325" y="391"/>
                </a:lnTo>
                <a:lnTo>
                  <a:pt x="1319" y="389"/>
                </a:lnTo>
                <a:lnTo>
                  <a:pt x="1315" y="385"/>
                </a:lnTo>
                <a:lnTo>
                  <a:pt x="1310" y="381"/>
                </a:lnTo>
                <a:lnTo>
                  <a:pt x="1306" y="377"/>
                </a:lnTo>
                <a:lnTo>
                  <a:pt x="1302" y="372"/>
                </a:lnTo>
                <a:lnTo>
                  <a:pt x="1299" y="366"/>
                </a:lnTo>
                <a:lnTo>
                  <a:pt x="1296" y="360"/>
                </a:lnTo>
                <a:lnTo>
                  <a:pt x="1294" y="353"/>
                </a:lnTo>
                <a:lnTo>
                  <a:pt x="1293" y="345"/>
                </a:lnTo>
                <a:lnTo>
                  <a:pt x="1293" y="337"/>
                </a:lnTo>
                <a:lnTo>
                  <a:pt x="1293" y="337"/>
                </a:lnTo>
                <a:lnTo>
                  <a:pt x="1294" y="323"/>
                </a:lnTo>
                <a:lnTo>
                  <a:pt x="1298" y="310"/>
                </a:lnTo>
                <a:lnTo>
                  <a:pt x="1300" y="305"/>
                </a:lnTo>
                <a:lnTo>
                  <a:pt x="1303" y="299"/>
                </a:lnTo>
                <a:lnTo>
                  <a:pt x="1307" y="294"/>
                </a:lnTo>
                <a:lnTo>
                  <a:pt x="1311" y="290"/>
                </a:lnTo>
                <a:lnTo>
                  <a:pt x="1317" y="286"/>
                </a:lnTo>
                <a:lnTo>
                  <a:pt x="1323" y="283"/>
                </a:lnTo>
                <a:lnTo>
                  <a:pt x="1330" y="279"/>
                </a:lnTo>
                <a:lnTo>
                  <a:pt x="1337" y="277"/>
                </a:lnTo>
                <a:lnTo>
                  <a:pt x="1354" y="273"/>
                </a:lnTo>
                <a:lnTo>
                  <a:pt x="1375" y="271"/>
                </a:lnTo>
                <a:lnTo>
                  <a:pt x="1485" y="268"/>
                </a:lnTo>
                <a:lnTo>
                  <a:pt x="1485" y="373"/>
                </a:lnTo>
                <a:close/>
                <a:moveTo>
                  <a:pt x="1423" y="0"/>
                </a:moveTo>
                <a:lnTo>
                  <a:pt x="1423" y="0"/>
                </a:lnTo>
                <a:lnTo>
                  <a:pt x="1388" y="1"/>
                </a:lnTo>
                <a:lnTo>
                  <a:pt x="1357" y="5"/>
                </a:lnTo>
                <a:lnTo>
                  <a:pt x="1328" y="8"/>
                </a:lnTo>
                <a:lnTo>
                  <a:pt x="1301" y="14"/>
                </a:lnTo>
                <a:lnTo>
                  <a:pt x="1278" y="20"/>
                </a:lnTo>
                <a:lnTo>
                  <a:pt x="1257" y="25"/>
                </a:lnTo>
                <a:lnTo>
                  <a:pt x="1241" y="31"/>
                </a:lnTo>
                <a:lnTo>
                  <a:pt x="1229" y="37"/>
                </a:lnTo>
                <a:lnTo>
                  <a:pt x="1250" y="114"/>
                </a:lnTo>
                <a:lnTo>
                  <a:pt x="1250" y="114"/>
                </a:lnTo>
                <a:lnTo>
                  <a:pt x="1263" y="110"/>
                </a:lnTo>
                <a:lnTo>
                  <a:pt x="1295" y="102"/>
                </a:lnTo>
                <a:lnTo>
                  <a:pt x="1316" y="97"/>
                </a:lnTo>
                <a:lnTo>
                  <a:pt x="1340" y="92"/>
                </a:lnTo>
                <a:lnTo>
                  <a:pt x="1365" y="90"/>
                </a:lnTo>
                <a:lnTo>
                  <a:pt x="1392" y="89"/>
                </a:lnTo>
                <a:lnTo>
                  <a:pt x="1392" y="89"/>
                </a:lnTo>
                <a:lnTo>
                  <a:pt x="1414" y="90"/>
                </a:lnTo>
                <a:lnTo>
                  <a:pt x="1432" y="92"/>
                </a:lnTo>
                <a:lnTo>
                  <a:pt x="1440" y="95"/>
                </a:lnTo>
                <a:lnTo>
                  <a:pt x="1447" y="97"/>
                </a:lnTo>
                <a:lnTo>
                  <a:pt x="1454" y="100"/>
                </a:lnTo>
                <a:lnTo>
                  <a:pt x="1461" y="105"/>
                </a:lnTo>
                <a:lnTo>
                  <a:pt x="1466" y="110"/>
                </a:lnTo>
                <a:lnTo>
                  <a:pt x="1470" y="114"/>
                </a:lnTo>
                <a:lnTo>
                  <a:pt x="1475" y="121"/>
                </a:lnTo>
                <a:lnTo>
                  <a:pt x="1478" y="128"/>
                </a:lnTo>
                <a:lnTo>
                  <a:pt x="1481" y="135"/>
                </a:lnTo>
                <a:lnTo>
                  <a:pt x="1482" y="144"/>
                </a:lnTo>
                <a:lnTo>
                  <a:pt x="1483" y="153"/>
                </a:lnTo>
                <a:lnTo>
                  <a:pt x="1484" y="164"/>
                </a:lnTo>
                <a:lnTo>
                  <a:pt x="1484" y="197"/>
                </a:lnTo>
                <a:lnTo>
                  <a:pt x="1392" y="197"/>
                </a:lnTo>
                <a:lnTo>
                  <a:pt x="1392" y="197"/>
                </a:lnTo>
                <a:lnTo>
                  <a:pt x="1364" y="198"/>
                </a:lnTo>
                <a:lnTo>
                  <a:pt x="1339" y="201"/>
                </a:lnTo>
                <a:lnTo>
                  <a:pt x="1316" y="204"/>
                </a:lnTo>
                <a:lnTo>
                  <a:pt x="1295" y="210"/>
                </a:lnTo>
                <a:lnTo>
                  <a:pt x="1277" y="216"/>
                </a:lnTo>
                <a:lnTo>
                  <a:pt x="1261" y="224"/>
                </a:lnTo>
                <a:lnTo>
                  <a:pt x="1247" y="232"/>
                </a:lnTo>
                <a:lnTo>
                  <a:pt x="1234" y="242"/>
                </a:lnTo>
                <a:lnTo>
                  <a:pt x="1223" y="253"/>
                </a:lnTo>
                <a:lnTo>
                  <a:pt x="1215" y="264"/>
                </a:lnTo>
                <a:lnTo>
                  <a:pt x="1207" y="276"/>
                </a:lnTo>
                <a:lnTo>
                  <a:pt x="1201" y="288"/>
                </a:lnTo>
                <a:lnTo>
                  <a:pt x="1198" y="302"/>
                </a:lnTo>
                <a:lnTo>
                  <a:pt x="1194" y="316"/>
                </a:lnTo>
                <a:lnTo>
                  <a:pt x="1192" y="330"/>
                </a:lnTo>
                <a:lnTo>
                  <a:pt x="1192" y="344"/>
                </a:lnTo>
                <a:lnTo>
                  <a:pt x="1192" y="344"/>
                </a:lnTo>
                <a:lnTo>
                  <a:pt x="1193" y="362"/>
                </a:lnTo>
                <a:lnTo>
                  <a:pt x="1195" y="380"/>
                </a:lnTo>
                <a:lnTo>
                  <a:pt x="1200" y="395"/>
                </a:lnTo>
                <a:lnTo>
                  <a:pt x="1206" y="408"/>
                </a:lnTo>
                <a:lnTo>
                  <a:pt x="1212" y="421"/>
                </a:lnTo>
                <a:lnTo>
                  <a:pt x="1222" y="433"/>
                </a:lnTo>
                <a:lnTo>
                  <a:pt x="1231" y="442"/>
                </a:lnTo>
                <a:lnTo>
                  <a:pt x="1241" y="450"/>
                </a:lnTo>
                <a:lnTo>
                  <a:pt x="1253" y="458"/>
                </a:lnTo>
                <a:lnTo>
                  <a:pt x="1265" y="464"/>
                </a:lnTo>
                <a:lnTo>
                  <a:pt x="1278" y="468"/>
                </a:lnTo>
                <a:lnTo>
                  <a:pt x="1291" y="473"/>
                </a:lnTo>
                <a:lnTo>
                  <a:pt x="1305" y="475"/>
                </a:lnTo>
                <a:lnTo>
                  <a:pt x="1318" y="478"/>
                </a:lnTo>
                <a:lnTo>
                  <a:pt x="1332" y="479"/>
                </a:lnTo>
                <a:lnTo>
                  <a:pt x="1346" y="480"/>
                </a:lnTo>
                <a:lnTo>
                  <a:pt x="1346" y="480"/>
                </a:lnTo>
                <a:lnTo>
                  <a:pt x="1362" y="479"/>
                </a:lnTo>
                <a:lnTo>
                  <a:pt x="1377" y="478"/>
                </a:lnTo>
                <a:lnTo>
                  <a:pt x="1403" y="474"/>
                </a:lnTo>
                <a:lnTo>
                  <a:pt x="1428" y="468"/>
                </a:lnTo>
                <a:lnTo>
                  <a:pt x="1447" y="462"/>
                </a:lnTo>
                <a:lnTo>
                  <a:pt x="1463" y="456"/>
                </a:lnTo>
                <a:lnTo>
                  <a:pt x="1476" y="450"/>
                </a:lnTo>
                <a:lnTo>
                  <a:pt x="1484" y="445"/>
                </a:lnTo>
                <a:lnTo>
                  <a:pt x="1489" y="444"/>
                </a:lnTo>
                <a:lnTo>
                  <a:pt x="1489" y="444"/>
                </a:lnTo>
                <a:lnTo>
                  <a:pt x="1491" y="445"/>
                </a:lnTo>
                <a:lnTo>
                  <a:pt x="1494" y="447"/>
                </a:lnTo>
                <a:lnTo>
                  <a:pt x="1501" y="450"/>
                </a:lnTo>
                <a:lnTo>
                  <a:pt x="1510" y="453"/>
                </a:lnTo>
                <a:lnTo>
                  <a:pt x="1524" y="457"/>
                </a:lnTo>
                <a:lnTo>
                  <a:pt x="1540" y="460"/>
                </a:lnTo>
                <a:lnTo>
                  <a:pt x="1562" y="462"/>
                </a:lnTo>
                <a:lnTo>
                  <a:pt x="1589" y="463"/>
                </a:lnTo>
                <a:lnTo>
                  <a:pt x="1589" y="137"/>
                </a:lnTo>
                <a:lnTo>
                  <a:pt x="1589" y="137"/>
                </a:lnTo>
                <a:lnTo>
                  <a:pt x="1589" y="119"/>
                </a:lnTo>
                <a:lnTo>
                  <a:pt x="1586" y="103"/>
                </a:lnTo>
                <a:lnTo>
                  <a:pt x="1583" y="88"/>
                </a:lnTo>
                <a:lnTo>
                  <a:pt x="1577" y="74"/>
                </a:lnTo>
                <a:lnTo>
                  <a:pt x="1571" y="62"/>
                </a:lnTo>
                <a:lnTo>
                  <a:pt x="1563" y="51"/>
                </a:lnTo>
                <a:lnTo>
                  <a:pt x="1555" y="40"/>
                </a:lnTo>
                <a:lnTo>
                  <a:pt x="1545" y="32"/>
                </a:lnTo>
                <a:lnTo>
                  <a:pt x="1533" y="24"/>
                </a:lnTo>
                <a:lnTo>
                  <a:pt x="1521" y="17"/>
                </a:lnTo>
                <a:lnTo>
                  <a:pt x="1508" y="13"/>
                </a:lnTo>
                <a:lnTo>
                  <a:pt x="1493" y="8"/>
                </a:lnTo>
                <a:lnTo>
                  <a:pt x="1477" y="5"/>
                </a:lnTo>
                <a:lnTo>
                  <a:pt x="1460" y="2"/>
                </a:lnTo>
                <a:lnTo>
                  <a:pt x="1441" y="1"/>
                </a:lnTo>
                <a:lnTo>
                  <a:pt x="1423" y="0"/>
                </a:lnTo>
                <a:close/>
                <a:moveTo>
                  <a:pt x="3080" y="355"/>
                </a:moveTo>
                <a:lnTo>
                  <a:pt x="3080" y="355"/>
                </a:lnTo>
                <a:lnTo>
                  <a:pt x="3055" y="366"/>
                </a:lnTo>
                <a:lnTo>
                  <a:pt x="3040" y="372"/>
                </a:lnTo>
                <a:lnTo>
                  <a:pt x="3024" y="376"/>
                </a:lnTo>
                <a:lnTo>
                  <a:pt x="3007" y="381"/>
                </a:lnTo>
                <a:lnTo>
                  <a:pt x="2989" y="384"/>
                </a:lnTo>
                <a:lnTo>
                  <a:pt x="2970" y="387"/>
                </a:lnTo>
                <a:lnTo>
                  <a:pt x="2951" y="388"/>
                </a:lnTo>
                <a:lnTo>
                  <a:pt x="2951" y="388"/>
                </a:lnTo>
                <a:lnTo>
                  <a:pt x="2938" y="388"/>
                </a:lnTo>
                <a:lnTo>
                  <a:pt x="2927" y="387"/>
                </a:lnTo>
                <a:lnTo>
                  <a:pt x="2916" y="384"/>
                </a:lnTo>
                <a:lnTo>
                  <a:pt x="2908" y="382"/>
                </a:lnTo>
                <a:lnTo>
                  <a:pt x="2900" y="378"/>
                </a:lnTo>
                <a:lnTo>
                  <a:pt x="2893" y="374"/>
                </a:lnTo>
                <a:lnTo>
                  <a:pt x="2887" y="368"/>
                </a:lnTo>
                <a:lnTo>
                  <a:pt x="2883" y="362"/>
                </a:lnTo>
                <a:lnTo>
                  <a:pt x="2878" y="355"/>
                </a:lnTo>
                <a:lnTo>
                  <a:pt x="2875" y="348"/>
                </a:lnTo>
                <a:lnTo>
                  <a:pt x="2872" y="339"/>
                </a:lnTo>
                <a:lnTo>
                  <a:pt x="2870" y="330"/>
                </a:lnTo>
                <a:lnTo>
                  <a:pt x="2868" y="308"/>
                </a:lnTo>
                <a:lnTo>
                  <a:pt x="2868" y="283"/>
                </a:lnTo>
                <a:lnTo>
                  <a:pt x="2868" y="5"/>
                </a:lnTo>
                <a:lnTo>
                  <a:pt x="2852" y="5"/>
                </a:lnTo>
                <a:lnTo>
                  <a:pt x="2852" y="5"/>
                </a:lnTo>
                <a:lnTo>
                  <a:pt x="2830" y="5"/>
                </a:lnTo>
                <a:lnTo>
                  <a:pt x="2803" y="7"/>
                </a:lnTo>
                <a:lnTo>
                  <a:pt x="2778" y="9"/>
                </a:lnTo>
                <a:lnTo>
                  <a:pt x="2763" y="12"/>
                </a:lnTo>
                <a:lnTo>
                  <a:pt x="2763" y="295"/>
                </a:lnTo>
                <a:lnTo>
                  <a:pt x="2763" y="295"/>
                </a:lnTo>
                <a:lnTo>
                  <a:pt x="2763" y="318"/>
                </a:lnTo>
                <a:lnTo>
                  <a:pt x="2764" y="339"/>
                </a:lnTo>
                <a:lnTo>
                  <a:pt x="2767" y="359"/>
                </a:lnTo>
                <a:lnTo>
                  <a:pt x="2769" y="377"/>
                </a:lnTo>
                <a:lnTo>
                  <a:pt x="2774" y="393"/>
                </a:lnTo>
                <a:lnTo>
                  <a:pt x="2779" y="408"/>
                </a:lnTo>
                <a:lnTo>
                  <a:pt x="2786" y="422"/>
                </a:lnTo>
                <a:lnTo>
                  <a:pt x="2794" y="434"/>
                </a:lnTo>
                <a:lnTo>
                  <a:pt x="2803" y="445"/>
                </a:lnTo>
                <a:lnTo>
                  <a:pt x="2815" y="455"/>
                </a:lnTo>
                <a:lnTo>
                  <a:pt x="2829" y="462"/>
                </a:lnTo>
                <a:lnTo>
                  <a:pt x="2843" y="468"/>
                </a:lnTo>
                <a:lnTo>
                  <a:pt x="2860" y="473"/>
                </a:lnTo>
                <a:lnTo>
                  <a:pt x="2878" y="477"/>
                </a:lnTo>
                <a:lnTo>
                  <a:pt x="2899" y="479"/>
                </a:lnTo>
                <a:lnTo>
                  <a:pt x="2922" y="480"/>
                </a:lnTo>
                <a:lnTo>
                  <a:pt x="2922" y="480"/>
                </a:lnTo>
                <a:lnTo>
                  <a:pt x="2940" y="479"/>
                </a:lnTo>
                <a:lnTo>
                  <a:pt x="2956" y="478"/>
                </a:lnTo>
                <a:lnTo>
                  <a:pt x="2973" y="477"/>
                </a:lnTo>
                <a:lnTo>
                  <a:pt x="2987" y="473"/>
                </a:lnTo>
                <a:lnTo>
                  <a:pt x="3014" y="467"/>
                </a:lnTo>
                <a:lnTo>
                  <a:pt x="3037" y="460"/>
                </a:lnTo>
                <a:lnTo>
                  <a:pt x="3055" y="453"/>
                </a:lnTo>
                <a:lnTo>
                  <a:pt x="3068" y="448"/>
                </a:lnTo>
                <a:lnTo>
                  <a:pt x="3082" y="442"/>
                </a:lnTo>
                <a:lnTo>
                  <a:pt x="3082" y="442"/>
                </a:lnTo>
                <a:lnTo>
                  <a:pt x="3089" y="445"/>
                </a:lnTo>
                <a:lnTo>
                  <a:pt x="3097" y="449"/>
                </a:lnTo>
                <a:lnTo>
                  <a:pt x="3108" y="452"/>
                </a:lnTo>
                <a:lnTo>
                  <a:pt x="3122" y="456"/>
                </a:lnTo>
                <a:lnTo>
                  <a:pt x="3139" y="459"/>
                </a:lnTo>
                <a:lnTo>
                  <a:pt x="3160" y="462"/>
                </a:lnTo>
                <a:lnTo>
                  <a:pt x="3184" y="463"/>
                </a:lnTo>
                <a:lnTo>
                  <a:pt x="3184" y="12"/>
                </a:lnTo>
                <a:lnTo>
                  <a:pt x="3184" y="12"/>
                </a:lnTo>
                <a:lnTo>
                  <a:pt x="3149" y="7"/>
                </a:lnTo>
                <a:lnTo>
                  <a:pt x="3123" y="6"/>
                </a:lnTo>
                <a:lnTo>
                  <a:pt x="3100" y="5"/>
                </a:lnTo>
                <a:lnTo>
                  <a:pt x="3080" y="5"/>
                </a:lnTo>
                <a:lnTo>
                  <a:pt x="3080" y="355"/>
                </a:lnTo>
                <a:close/>
                <a:moveTo>
                  <a:pt x="3307" y="463"/>
                </a:moveTo>
                <a:lnTo>
                  <a:pt x="3307" y="463"/>
                </a:lnTo>
                <a:lnTo>
                  <a:pt x="3319" y="465"/>
                </a:lnTo>
                <a:lnTo>
                  <a:pt x="3351" y="471"/>
                </a:lnTo>
                <a:lnTo>
                  <a:pt x="3374" y="474"/>
                </a:lnTo>
                <a:lnTo>
                  <a:pt x="3400" y="477"/>
                </a:lnTo>
                <a:lnTo>
                  <a:pt x="3430" y="479"/>
                </a:lnTo>
                <a:lnTo>
                  <a:pt x="3463" y="480"/>
                </a:lnTo>
                <a:lnTo>
                  <a:pt x="3463" y="480"/>
                </a:lnTo>
                <a:lnTo>
                  <a:pt x="3480" y="479"/>
                </a:lnTo>
                <a:lnTo>
                  <a:pt x="3496" y="478"/>
                </a:lnTo>
                <a:lnTo>
                  <a:pt x="3513" y="477"/>
                </a:lnTo>
                <a:lnTo>
                  <a:pt x="3529" y="473"/>
                </a:lnTo>
                <a:lnTo>
                  <a:pt x="3547" y="470"/>
                </a:lnTo>
                <a:lnTo>
                  <a:pt x="3563" y="464"/>
                </a:lnTo>
                <a:lnTo>
                  <a:pt x="3578" y="458"/>
                </a:lnTo>
                <a:lnTo>
                  <a:pt x="3593" y="451"/>
                </a:lnTo>
                <a:lnTo>
                  <a:pt x="3605" y="442"/>
                </a:lnTo>
                <a:lnTo>
                  <a:pt x="3618" y="432"/>
                </a:lnTo>
                <a:lnTo>
                  <a:pt x="3629" y="420"/>
                </a:lnTo>
                <a:lnTo>
                  <a:pt x="3639" y="407"/>
                </a:lnTo>
                <a:lnTo>
                  <a:pt x="3647" y="392"/>
                </a:lnTo>
                <a:lnTo>
                  <a:pt x="3652" y="375"/>
                </a:lnTo>
                <a:lnTo>
                  <a:pt x="3656" y="357"/>
                </a:lnTo>
                <a:lnTo>
                  <a:pt x="3657" y="337"/>
                </a:lnTo>
                <a:lnTo>
                  <a:pt x="3657" y="337"/>
                </a:lnTo>
                <a:lnTo>
                  <a:pt x="3656" y="323"/>
                </a:lnTo>
                <a:lnTo>
                  <a:pt x="3655" y="310"/>
                </a:lnTo>
                <a:lnTo>
                  <a:pt x="3651" y="299"/>
                </a:lnTo>
                <a:lnTo>
                  <a:pt x="3647" y="287"/>
                </a:lnTo>
                <a:lnTo>
                  <a:pt x="3641" y="278"/>
                </a:lnTo>
                <a:lnTo>
                  <a:pt x="3634" y="268"/>
                </a:lnTo>
                <a:lnTo>
                  <a:pt x="3626" y="260"/>
                </a:lnTo>
                <a:lnTo>
                  <a:pt x="3618" y="252"/>
                </a:lnTo>
                <a:lnTo>
                  <a:pt x="3608" y="243"/>
                </a:lnTo>
                <a:lnTo>
                  <a:pt x="3596" y="237"/>
                </a:lnTo>
                <a:lnTo>
                  <a:pt x="3585" y="228"/>
                </a:lnTo>
                <a:lnTo>
                  <a:pt x="3571" y="223"/>
                </a:lnTo>
                <a:lnTo>
                  <a:pt x="3542" y="210"/>
                </a:lnTo>
                <a:lnTo>
                  <a:pt x="3510" y="197"/>
                </a:lnTo>
                <a:lnTo>
                  <a:pt x="3510" y="197"/>
                </a:lnTo>
                <a:lnTo>
                  <a:pt x="3474" y="183"/>
                </a:lnTo>
                <a:lnTo>
                  <a:pt x="3459" y="177"/>
                </a:lnTo>
                <a:lnTo>
                  <a:pt x="3445" y="170"/>
                </a:lnTo>
                <a:lnTo>
                  <a:pt x="3434" y="162"/>
                </a:lnTo>
                <a:lnTo>
                  <a:pt x="3429" y="157"/>
                </a:lnTo>
                <a:lnTo>
                  <a:pt x="3426" y="152"/>
                </a:lnTo>
                <a:lnTo>
                  <a:pt x="3422" y="148"/>
                </a:lnTo>
                <a:lnTo>
                  <a:pt x="3420" y="142"/>
                </a:lnTo>
                <a:lnTo>
                  <a:pt x="3419" y="136"/>
                </a:lnTo>
                <a:lnTo>
                  <a:pt x="3419" y="130"/>
                </a:lnTo>
                <a:lnTo>
                  <a:pt x="3419" y="130"/>
                </a:lnTo>
                <a:lnTo>
                  <a:pt x="3419" y="123"/>
                </a:lnTo>
                <a:lnTo>
                  <a:pt x="3421" y="117"/>
                </a:lnTo>
                <a:lnTo>
                  <a:pt x="3426" y="108"/>
                </a:lnTo>
                <a:lnTo>
                  <a:pt x="3433" y="100"/>
                </a:lnTo>
                <a:lnTo>
                  <a:pt x="3437" y="97"/>
                </a:lnTo>
                <a:lnTo>
                  <a:pt x="3442" y="93"/>
                </a:lnTo>
                <a:lnTo>
                  <a:pt x="3449" y="91"/>
                </a:lnTo>
                <a:lnTo>
                  <a:pt x="3456" y="88"/>
                </a:lnTo>
                <a:lnTo>
                  <a:pt x="3464" y="85"/>
                </a:lnTo>
                <a:lnTo>
                  <a:pt x="3472" y="84"/>
                </a:lnTo>
                <a:lnTo>
                  <a:pt x="3482" y="83"/>
                </a:lnTo>
                <a:lnTo>
                  <a:pt x="3494" y="83"/>
                </a:lnTo>
                <a:lnTo>
                  <a:pt x="3494" y="83"/>
                </a:lnTo>
                <a:lnTo>
                  <a:pt x="3516" y="84"/>
                </a:lnTo>
                <a:lnTo>
                  <a:pt x="3537" y="87"/>
                </a:lnTo>
                <a:lnTo>
                  <a:pt x="3557" y="91"/>
                </a:lnTo>
                <a:lnTo>
                  <a:pt x="3575" y="96"/>
                </a:lnTo>
                <a:lnTo>
                  <a:pt x="3602" y="105"/>
                </a:lnTo>
                <a:lnTo>
                  <a:pt x="3612" y="110"/>
                </a:lnTo>
                <a:lnTo>
                  <a:pt x="3639" y="33"/>
                </a:lnTo>
                <a:lnTo>
                  <a:pt x="3639" y="33"/>
                </a:lnTo>
                <a:lnTo>
                  <a:pt x="3618" y="24"/>
                </a:lnTo>
                <a:lnTo>
                  <a:pt x="3603" y="18"/>
                </a:lnTo>
                <a:lnTo>
                  <a:pt x="3585" y="14"/>
                </a:lnTo>
                <a:lnTo>
                  <a:pt x="3564" y="8"/>
                </a:lnTo>
                <a:lnTo>
                  <a:pt x="3540" y="5"/>
                </a:lnTo>
                <a:lnTo>
                  <a:pt x="3513" y="1"/>
                </a:lnTo>
                <a:lnTo>
                  <a:pt x="3484" y="0"/>
                </a:lnTo>
                <a:lnTo>
                  <a:pt x="3484" y="0"/>
                </a:lnTo>
                <a:lnTo>
                  <a:pt x="3468" y="1"/>
                </a:lnTo>
                <a:lnTo>
                  <a:pt x="3452" y="2"/>
                </a:lnTo>
                <a:lnTo>
                  <a:pt x="3436" y="5"/>
                </a:lnTo>
                <a:lnTo>
                  <a:pt x="3421" y="9"/>
                </a:lnTo>
                <a:lnTo>
                  <a:pt x="3406" y="14"/>
                </a:lnTo>
                <a:lnTo>
                  <a:pt x="3392" y="20"/>
                </a:lnTo>
                <a:lnTo>
                  <a:pt x="3379" y="27"/>
                </a:lnTo>
                <a:lnTo>
                  <a:pt x="3366" y="35"/>
                </a:lnTo>
                <a:lnTo>
                  <a:pt x="3354" y="44"/>
                </a:lnTo>
                <a:lnTo>
                  <a:pt x="3344" y="53"/>
                </a:lnTo>
                <a:lnTo>
                  <a:pt x="3335" y="65"/>
                </a:lnTo>
                <a:lnTo>
                  <a:pt x="3328" y="77"/>
                </a:lnTo>
                <a:lnTo>
                  <a:pt x="3321" y="90"/>
                </a:lnTo>
                <a:lnTo>
                  <a:pt x="3316" y="105"/>
                </a:lnTo>
                <a:lnTo>
                  <a:pt x="3314" y="120"/>
                </a:lnTo>
                <a:lnTo>
                  <a:pt x="3313" y="137"/>
                </a:lnTo>
                <a:lnTo>
                  <a:pt x="3313" y="137"/>
                </a:lnTo>
                <a:lnTo>
                  <a:pt x="3314" y="153"/>
                </a:lnTo>
                <a:lnTo>
                  <a:pt x="3316" y="168"/>
                </a:lnTo>
                <a:lnTo>
                  <a:pt x="3321" y="183"/>
                </a:lnTo>
                <a:lnTo>
                  <a:pt x="3328" y="196"/>
                </a:lnTo>
                <a:lnTo>
                  <a:pt x="3335" y="208"/>
                </a:lnTo>
                <a:lnTo>
                  <a:pt x="3344" y="218"/>
                </a:lnTo>
                <a:lnTo>
                  <a:pt x="3354" y="227"/>
                </a:lnTo>
                <a:lnTo>
                  <a:pt x="3365" y="235"/>
                </a:lnTo>
                <a:lnTo>
                  <a:pt x="3376" y="243"/>
                </a:lnTo>
                <a:lnTo>
                  <a:pt x="3389" y="250"/>
                </a:lnTo>
                <a:lnTo>
                  <a:pt x="3402" y="257"/>
                </a:lnTo>
                <a:lnTo>
                  <a:pt x="3414" y="263"/>
                </a:lnTo>
                <a:lnTo>
                  <a:pt x="3441" y="272"/>
                </a:lnTo>
                <a:lnTo>
                  <a:pt x="3467" y="282"/>
                </a:lnTo>
                <a:lnTo>
                  <a:pt x="3467" y="282"/>
                </a:lnTo>
                <a:lnTo>
                  <a:pt x="3499" y="293"/>
                </a:lnTo>
                <a:lnTo>
                  <a:pt x="3514" y="299"/>
                </a:lnTo>
                <a:lnTo>
                  <a:pt x="3527" y="306"/>
                </a:lnTo>
                <a:lnTo>
                  <a:pt x="3537" y="314"/>
                </a:lnTo>
                <a:lnTo>
                  <a:pt x="3544" y="322"/>
                </a:lnTo>
                <a:lnTo>
                  <a:pt x="3548" y="327"/>
                </a:lnTo>
                <a:lnTo>
                  <a:pt x="3550" y="332"/>
                </a:lnTo>
                <a:lnTo>
                  <a:pt x="3551" y="337"/>
                </a:lnTo>
                <a:lnTo>
                  <a:pt x="3551" y="343"/>
                </a:lnTo>
                <a:lnTo>
                  <a:pt x="3551" y="343"/>
                </a:lnTo>
                <a:lnTo>
                  <a:pt x="3551" y="353"/>
                </a:lnTo>
                <a:lnTo>
                  <a:pt x="3548" y="363"/>
                </a:lnTo>
                <a:lnTo>
                  <a:pt x="3545" y="368"/>
                </a:lnTo>
                <a:lnTo>
                  <a:pt x="3542" y="373"/>
                </a:lnTo>
                <a:lnTo>
                  <a:pt x="3539" y="376"/>
                </a:lnTo>
                <a:lnTo>
                  <a:pt x="3534" y="381"/>
                </a:lnTo>
                <a:lnTo>
                  <a:pt x="3528" y="384"/>
                </a:lnTo>
                <a:lnTo>
                  <a:pt x="3521" y="388"/>
                </a:lnTo>
                <a:lnTo>
                  <a:pt x="3514" y="390"/>
                </a:lnTo>
                <a:lnTo>
                  <a:pt x="3505" y="392"/>
                </a:lnTo>
                <a:lnTo>
                  <a:pt x="3495" y="395"/>
                </a:lnTo>
                <a:lnTo>
                  <a:pt x="3484" y="396"/>
                </a:lnTo>
                <a:lnTo>
                  <a:pt x="3458" y="397"/>
                </a:lnTo>
                <a:lnTo>
                  <a:pt x="3458" y="397"/>
                </a:lnTo>
                <a:lnTo>
                  <a:pt x="3434" y="397"/>
                </a:lnTo>
                <a:lnTo>
                  <a:pt x="3411" y="395"/>
                </a:lnTo>
                <a:lnTo>
                  <a:pt x="3368" y="390"/>
                </a:lnTo>
                <a:lnTo>
                  <a:pt x="3338" y="385"/>
                </a:lnTo>
                <a:lnTo>
                  <a:pt x="3327" y="383"/>
                </a:lnTo>
                <a:lnTo>
                  <a:pt x="3307" y="463"/>
                </a:lnTo>
                <a:close/>
                <a:moveTo>
                  <a:pt x="1845" y="90"/>
                </a:moveTo>
                <a:lnTo>
                  <a:pt x="1845" y="90"/>
                </a:lnTo>
                <a:lnTo>
                  <a:pt x="1861" y="87"/>
                </a:lnTo>
                <a:lnTo>
                  <a:pt x="1881" y="84"/>
                </a:lnTo>
                <a:lnTo>
                  <a:pt x="1904" y="82"/>
                </a:lnTo>
                <a:lnTo>
                  <a:pt x="1928" y="82"/>
                </a:lnTo>
                <a:lnTo>
                  <a:pt x="1928" y="82"/>
                </a:lnTo>
                <a:lnTo>
                  <a:pt x="1943" y="82"/>
                </a:lnTo>
                <a:lnTo>
                  <a:pt x="1956" y="83"/>
                </a:lnTo>
                <a:lnTo>
                  <a:pt x="1969" y="87"/>
                </a:lnTo>
                <a:lnTo>
                  <a:pt x="1982" y="90"/>
                </a:lnTo>
                <a:lnTo>
                  <a:pt x="1994" y="95"/>
                </a:lnTo>
                <a:lnTo>
                  <a:pt x="2004" y="100"/>
                </a:lnTo>
                <a:lnTo>
                  <a:pt x="2015" y="108"/>
                </a:lnTo>
                <a:lnTo>
                  <a:pt x="2025" y="117"/>
                </a:lnTo>
                <a:lnTo>
                  <a:pt x="2033" y="127"/>
                </a:lnTo>
                <a:lnTo>
                  <a:pt x="2041" y="137"/>
                </a:lnTo>
                <a:lnTo>
                  <a:pt x="2048" y="150"/>
                </a:lnTo>
                <a:lnTo>
                  <a:pt x="2053" y="165"/>
                </a:lnTo>
                <a:lnTo>
                  <a:pt x="2058" y="180"/>
                </a:lnTo>
                <a:lnTo>
                  <a:pt x="2061" y="197"/>
                </a:lnTo>
                <a:lnTo>
                  <a:pt x="2063" y="216"/>
                </a:lnTo>
                <a:lnTo>
                  <a:pt x="2064" y="237"/>
                </a:lnTo>
                <a:lnTo>
                  <a:pt x="2064" y="237"/>
                </a:lnTo>
                <a:lnTo>
                  <a:pt x="2064" y="256"/>
                </a:lnTo>
                <a:lnTo>
                  <a:pt x="2063" y="275"/>
                </a:lnTo>
                <a:lnTo>
                  <a:pt x="2060" y="292"/>
                </a:lnTo>
                <a:lnTo>
                  <a:pt x="2057" y="308"/>
                </a:lnTo>
                <a:lnTo>
                  <a:pt x="2053" y="323"/>
                </a:lnTo>
                <a:lnTo>
                  <a:pt x="2049" y="336"/>
                </a:lnTo>
                <a:lnTo>
                  <a:pt x="2042" y="348"/>
                </a:lnTo>
                <a:lnTo>
                  <a:pt x="2035" y="359"/>
                </a:lnTo>
                <a:lnTo>
                  <a:pt x="2026" y="368"/>
                </a:lnTo>
                <a:lnTo>
                  <a:pt x="2015" y="376"/>
                </a:lnTo>
                <a:lnTo>
                  <a:pt x="2004" y="383"/>
                </a:lnTo>
                <a:lnTo>
                  <a:pt x="1990" y="389"/>
                </a:lnTo>
                <a:lnTo>
                  <a:pt x="1975" y="392"/>
                </a:lnTo>
                <a:lnTo>
                  <a:pt x="1958" y="396"/>
                </a:lnTo>
                <a:lnTo>
                  <a:pt x="1940" y="398"/>
                </a:lnTo>
                <a:lnTo>
                  <a:pt x="1919" y="398"/>
                </a:lnTo>
                <a:lnTo>
                  <a:pt x="1919" y="398"/>
                </a:lnTo>
                <a:lnTo>
                  <a:pt x="1892" y="397"/>
                </a:lnTo>
                <a:lnTo>
                  <a:pt x="1868" y="396"/>
                </a:lnTo>
                <a:lnTo>
                  <a:pt x="1845" y="393"/>
                </a:lnTo>
                <a:lnTo>
                  <a:pt x="1845" y="90"/>
                </a:lnTo>
                <a:close/>
                <a:moveTo>
                  <a:pt x="1934" y="0"/>
                </a:moveTo>
                <a:lnTo>
                  <a:pt x="1934" y="0"/>
                </a:lnTo>
                <a:lnTo>
                  <a:pt x="1910" y="1"/>
                </a:lnTo>
                <a:lnTo>
                  <a:pt x="1885" y="2"/>
                </a:lnTo>
                <a:lnTo>
                  <a:pt x="1860" y="5"/>
                </a:lnTo>
                <a:lnTo>
                  <a:pt x="1834" y="8"/>
                </a:lnTo>
                <a:lnTo>
                  <a:pt x="1808" y="12"/>
                </a:lnTo>
                <a:lnTo>
                  <a:pt x="1784" y="16"/>
                </a:lnTo>
                <a:lnTo>
                  <a:pt x="1761" y="22"/>
                </a:lnTo>
                <a:lnTo>
                  <a:pt x="1740" y="29"/>
                </a:lnTo>
                <a:lnTo>
                  <a:pt x="1740" y="465"/>
                </a:lnTo>
                <a:lnTo>
                  <a:pt x="1740" y="465"/>
                </a:lnTo>
                <a:lnTo>
                  <a:pt x="1758" y="468"/>
                </a:lnTo>
                <a:lnTo>
                  <a:pt x="1778" y="471"/>
                </a:lnTo>
                <a:lnTo>
                  <a:pt x="1823" y="475"/>
                </a:lnTo>
                <a:lnTo>
                  <a:pt x="1872" y="479"/>
                </a:lnTo>
                <a:lnTo>
                  <a:pt x="1915" y="480"/>
                </a:lnTo>
                <a:lnTo>
                  <a:pt x="1915" y="480"/>
                </a:lnTo>
                <a:lnTo>
                  <a:pt x="1950" y="479"/>
                </a:lnTo>
                <a:lnTo>
                  <a:pt x="1980" y="477"/>
                </a:lnTo>
                <a:lnTo>
                  <a:pt x="2009" y="472"/>
                </a:lnTo>
                <a:lnTo>
                  <a:pt x="2035" y="465"/>
                </a:lnTo>
                <a:lnTo>
                  <a:pt x="2058" y="458"/>
                </a:lnTo>
                <a:lnTo>
                  <a:pt x="2080" y="448"/>
                </a:lnTo>
                <a:lnTo>
                  <a:pt x="2089" y="442"/>
                </a:lnTo>
                <a:lnTo>
                  <a:pt x="2098" y="436"/>
                </a:lnTo>
                <a:lnTo>
                  <a:pt x="2107" y="429"/>
                </a:lnTo>
                <a:lnTo>
                  <a:pt x="2116" y="422"/>
                </a:lnTo>
                <a:lnTo>
                  <a:pt x="2122" y="414"/>
                </a:lnTo>
                <a:lnTo>
                  <a:pt x="2129" y="406"/>
                </a:lnTo>
                <a:lnTo>
                  <a:pt x="2136" y="398"/>
                </a:lnTo>
                <a:lnTo>
                  <a:pt x="2142" y="389"/>
                </a:lnTo>
                <a:lnTo>
                  <a:pt x="2147" y="378"/>
                </a:lnTo>
                <a:lnTo>
                  <a:pt x="2152" y="369"/>
                </a:lnTo>
                <a:lnTo>
                  <a:pt x="2160" y="346"/>
                </a:lnTo>
                <a:lnTo>
                  <a:pt x="2166" y="322"/>
                </a:lnTo>
                <a:lnTo>
                  <a:pt x="2171" y="297"/>
                </a:lnTo>
                <a:lnTo>
                  <a:pt x="2173" y="268"/>
                </a:lnTo>
                <a:lnTo>
                  <a:pt x="2174" y="237"/>
                </a:lnTo>
                <a:lnTo>
                  <a:pt x="2174" y="237"/>
                </a:lnTo>
                <a:lnTo>
                  <a:pt x="2173" y="210"/>
                </a:lnTo>
                <a:lnTo>
                  <a:pt x="2170" y="183"/>
                </a:lnTo>
                <a:lnTo>
                  <a:pt x="2165" y="160"/>
                </a:lnTo>
                <a:lnTo>
                  <a:pt x="2158" y="137"/>
                </a:lnTo>
                <a:lnTo>
                  <a:pt x="2149" y="117"/>
                </a:lnTo>
                <a:lnTo>
                  <a:pt x="2137" y="97"/>
                </a:lnTo>
                <a:lnTo>
                  <a:pt x="2125" y="80"/>
                </a:lnTo>
                <a:lnTo>
                  <a:pt x="2110" y="63"/>
                </a:lnTo>
                <a:lnTo>
                  <a:pt x="2094" y="48"/>
                </a:lnTo>
                <a:lnTo>
                  <a:pt x="2075" y="36"/>
                </a:lnTo>
                <a:lnTo>
                  <a:pt x="2056" y="25"/>
                </a:lnTo>
                <a:lnTo>
                  <a:pt x="2034" y="16"/>
                </a:lnTo>
                <a:lnTo>
                  <a:pt x="2011" y="9"/>
                </a:lnTo>
                <a:lnTo>
                  <a:pt x="1987" y="5"/>
                </a:lnTo>
                <a:lnTo>
                  <a:pt x="1960" y="1"/>
                </a:lnTo>
                <a:lnTo>
                  <a:pt x="1934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dirty="0">
              <a:solidFill>
                <a:srgbClr val="4D4D4D"/>
              </a:solidFill>
            </a:endParaRPr>
          </a:p>
        </p:txBody>
      </p:sp>
      <p:cxnSp>
        <p:nvCxnSpPr>
          <p:cNvPr id="91" name="Conector recto 8"/>
          <p:cNvCxnSpPr/>
          <p:nvPr userDrawn="1"/>
        </p:nvCxnSpPr>
        <p:spPr>
          <a:xfrm flipV="1">
            <a:off x="8857381" y="398985"/>
            <a:ext cx="0" cy="277510"/>
          </a:xfrm>
          <a:prstGeom prst="line">
            <a:avLst/>
          </a:prstGeom>
          <a:ln w="12700" cmpd="sng">
            <a:solidFill>
              <a:schemeClr val="bg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4" name="Footer Placeholder 3"/>
          <p:cNvSpPr>
            <a:spLocks noGrp="1"/>
          </p:cNvSpPr>
          <p:nvPr>
            <p:ph type="ftr" sz="quarter" idx="15"/>
          </p:nvPr>
        </p:nvSpPr>
        <p:spPr/>
        <p:txBody>
          <a:bodyPr/>
          <a:lstStyle>
            <a:lvl1pPr>
              <a:defRPr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r>
              <a:rPr lang="en-GB" dirty="0" smtClean="0">
                <a:solidFill>
                  <a:srgbClr val="FFFFFF">
                    <a:lumMod val="65000"/>
                  </a:srgbClr>
                </a:solidFill>
              </a:rPr>
              <a:t>© 2014 Amadeus IT Group SA</a:t>
            </a:r>
            <a:endParaRPr lang="en-GB" dirty="0">
              <a:solidFill>
                <a:srgbClr val="FFFFFF">
                  <a:lumMod val="65000"/>
                </a:srgbClr>
              </a:solidFill>
            </a:endParaRPr>
          </a:p>
        </p:txBody>
      </p:sp>
      <p:sp>
        <p:nvSpPr>
          <p:cNvPr id="73" name="Text Box 12"/>
          <p:cNvSpPr txBox="1">
            <a:spLocks noChangeArrowheads="1"/>
          </p:cNvSpPr>
          <p:nvPr userDrawn="1"/>
        </p:nvSpPr>
        <p:spPr bwMode="auto">
          <a:xfrm>
            <a:off x="11604198" y="5004290"/>
            <a:ext cx="1681163" cy="96949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tabLst>
                <a:tab pos="177800" algn="l"/>
              </a:tabLst>
              <a:defRPr/>
            </a:pPr>
            <a:r>
              <a:rPr lang="en-GB" sz="900" b="1" dirty="0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Change the Year in the Copyright field</a:t>
            </a:r>
            <a:r>
              <a:rPr lang="en-GB" sz="900" dirty="0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/>
            </a:r>
            <a:br>
              <a:rPr lang="en-GB" sz="900" dirty="0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</a:br>
            <a:r>
              <a:rPr lang="en-GB" sz="900" b="1" dirty="0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1. </a:t>
            </a:r>
            <a:r>
              <a:rPr lang="en-GB" sz="900" dirty="0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Click ‘Insert’ in Top menu</a:t>
            </a:r>
            <a:br>
              <a:rPr lang="en-GB" sz="900" dirty="0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</a:br>
            <a:r>
              <a:rPr lang="en-GB" sz="900" b="1" dirty="0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2. </a:t>
            </a:r>
            <a:r>
              <a:rPr lang="en-GB" sz="900" dirty="0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Click ’Header &amp; Footer’ </a:t>
            </a:r>
            <a:br>
              <a:rPr lang="en-GB" sz="900" dirty="0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</a:br>
            <a:r>
              <a:rPr lang="en-GB" sz="900" b="1" dirty="0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3. </a:t>
            </a:r>
            <a:r>
              <a:rPr lang="en-GB" sz="900" dirty="0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Write new Year </a:t>
            </a:r>
            <a:br>
              <a:rPr lang="en-GB" sz="900" dirty="0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</a:br>
            <a:r>
              <a:rPr lang="en-GB" sz="900" dirty="0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	in field ‘Footer’</a:t>
            </a:r>
            <a:br>
              <a:rPr lang="en-GB" sz="900" dirty="0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</a:br>
            <a:r>
              <a:rPr lang="en-GB" sz="900" b="1" dirty="0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4. </a:t>
            </a:r>
            <a:r>
              <a:rPr lang="en-GB" sz="900" dirty="0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Click ‘Apply to All’</a:t>
            </a:r>
          </a:p>
        </p:txBody>
      </p:sp>
      <p:sp>
        <p:nvSpPr>
          <p:cNvPr id="75" name="Text Placeholder 33"/>
          <p:cNvSpPr>
            <a:spLocks noGrp="1"/>
          </p:cNvSpPr>
          <p:nvPr>
            <p:ph type="body" sz="quarter" idx="13" hasCustomPrompt="1"/>
          </p:nvPr>
        </p:nvSpPr>
        <p:spPr>
          <a:xfrm>
            <a:off x="-14170" y="4680096"/>
            <a:ext cx="2555775" cy="1800079"/>
          </a:xfrm>
          <a:custGeom>
            <a:avLst/>
            <a:gdLst>
              <a:gd name="connsiteX0" fmla="*/ 0 w 2555775"/>
              <a:gd name="connsiteY0" fmla="*/ 0 h 1800079"/>
              <a:gd name="connsiteX1" fmla="*/ 2555775 w 2555775"/>
              <a:gd name="connsiteY1" fmla="*/ 0 h 1800079"/>
              <a:gd name="connsiteX2" fmla="*/ 2555775 w 2555775"/>
              <a:gd name="connsiteY2" fmla="*/ 1800079 h 1800079"/>
              <a:gd name="connsiteX3" fmla="*/ 0 w 2555775"/>
              <a:gd name="connsiteY3" fmla="*/ 1800079 h 1800079"/>
              <a:gd name="connsiteX4" fmla="*/ 0 w 2555775"/>
              <a:gd name="connsiteY4" fmla="*/ 0 h 1800079"/>
              <a:gd name="connsiteX0" fmla="*/ 0 w 2555775"/>
              <a:gd name="connsiteY0" fmla="*/ 3862 h 1803941"/>
              <a:gd name="connsiteX1" fmla="*/ 426191 w 2555775"/>
              <a:gd name="connsiteY1" fmla="*/ 0 h 1803941"/>
              <a:gd name="connsiteX2" fmla="*/ 2555775 w 2555775"/>
              <a:gd name="connsiteY2" fmla="*/ 3862 h 1803941"/>
              <a:gd name="connsiteX3" fmla="*/ 2555775 w 2555775"/>
              <a:gd name="connsiteY3" fmla="*/ 1803941 h 1803941"/>
              <a:gd name="connsiteX4" fmla="*/ 0 w 2555775"/>
              <a:gd name="connsiteY4" fmla="*/ 1803941 h 1803941"/>
              <a:gd name="connsiteX5" fmla="*/ 0 w 2555775"/>
              <a:gd name="connsiteY5" fmla="*/ 3862 h 1803941"/>
              <a:gd name="connsiteX0" fmla="*/ 0 w 2555775"/>
              <a:gd name="connsiteY0" fmla="*/ 0 h 1800079"/>
              <a:gd name="connsiteX1" fmla="*/ 354422 w 2555775"/>
              <a:gd name="connsiteY1" fmla="*/ 275243 h 1800079"/>
              <a:gd name="connsiteX2" fmla="*/ 2555775 w 2555775"/>
              <a:gd name="connsiteY2" fmla="*/ 0 h 1800079"/>
              <a:gd name="connsiteX3" fmla="*/ 2555775 w 2555775"/>
              <a:gd name="connsiteY3" fmla="*/ 1800079 h 1800079"/>
              <a:gd name="connsiteX4" fmla="*/ 0 w 2555775"/>
              <a:gd name="connsiteY4" fmla="*/ 1800079 h 1800079"/>
              <a:gd name="connsiteX5" fmla="*/ 0 w 2555775"/>
              <a:gd name="connsiteY5" fmla="*/ 0 h 1800079"/>
              <a:gd name="connsiteX0" fmla="*/ 0 w 2555775"/>
              <a:gd name="connsiteY0" fmla="*/ 0 h 1800079"/>
              <a:gd name="connsiteX1" fmla="*/ 354422 w 2555775"/>
              <a:gd name="connsiteY1" fmla="*/ 275243 h 1800079"/>
              <a:gd name="connsiteX2" fmla="*/ 2555775 w 2555775"/>
              <a:gd name="connsiteY2" fmla="*/ 0 h 1800079"/>
              <a:gd name="connsiteX3" fmla="*/ 2555775 w 2555775"/>
              <a:gd name="connsiteY3" fmla="*/ 1800079 h 1800079"/>
              <a:gd name="connsiteX4" fmla="*/ 0 w 2555775"/>
              <a:gd name="connsiteY4" fmla="*/ 1800079 h 1800079"/>
              <a:gd name="connsiteX5" fmla="*/ 0 w 2555775"/>
              <a:gd name="connsiteY5" fmla="*/ 0 h 1800079"/>
              <a:gd name="connsiteX0" fmla="*/ 0 w 2555775"/>
              <a:gd name="connsiteY0" fmla="*/ 0 h 1800079"/>
              <a:gd name="connsiteX1" fmla="*/ 354422 w 2555775"/>
              <a:gd name="connsiteY1" fmla="*/ 275243 h 1800079"/>
              <a:gd name="connsiteX2" fmla="*/ 2555775 w 2555775"/>
              <a:gd name="connsiteY2" fmla="*/ 0 h 1800079"/>
              <a:gd name="connsiteX3" fmla="*/ 2555775 w 2555775"/>
              <a:gd name="connsiteY3" fmla="*/ 1800079 h 1800079"/>
              <a:gd name="connsiteX4" fmla="*/ 0 w 2555775"/>
              <a:gd name="connsiteY4" fmla="*/ 1800079 h 1800079"/>
              <a:gd name="connsiteX5" fmla="*/ 0 w 2555775"/>
              <a:gd name="connsiteY5" fmla="*/ 0 h 1800079"/>
              <a:gd name="connsiteX0" fmla="*/ 0 w 2555775"/>
              <a:gd name="connsiteY0" fmla="*/ 0 h 1800079"/>
              <a:gd name="connsiteX1" fmla="*/ 354422 w 2555775"/>
              <a:gd name="connsiteY1" fmla="*/ 275243 h 1800079"/>
              <a:gd name="connsiteX2" fmla="*/ 2555775 w 2555775"/>
              <a:gd name="connsiteY2" fmla="*/ 0 h 1800079"/>
              <a:gd name="connsiteX3" fmla="*/ 2555775 w 2555775"/>
              <a:gd name="connsiteY3" fmla="*/ 1800079 h 1800079"/>
              <a:gd name="connsiteX4" fmla="*/ 0 w 2555775"/>
              <a:gd name="connsiteY4" fmla="*/ 1800079 h 1800079"/>
              <a:gd name="connsiteX5" fmla="*/ 0 w 2555775"/>
              <a:gd name="connsiteY5" fmla="*/ 0 h 1800079"/>
              <a:gd name="connsiteX0" fmla="*/ 0 w 2555775"/>
              <a:gd name="connsiteY0" fmla="*/ 0 h 1800079"/>
              <a:gd name="connsiteX1" fmla="*/ 354422 w 2555775"/>
              <a:gd name="connsiteY1" fmla="*/ 275243 h 1800079"/>
              <a:gd name="connsiteX2" fmla="*/ 2555775 w 2555775"/>
              <a:gd name="connsiteY2" fmla="*/ 0 h 1800079"/>
              <a:gd name="connsiteX3" fmla="*/ 2555775 w 2555775"/>
              <a:gd name="connsiteY3" fmla="*/ 1800079 h 1800079"/>
              <a:gd name="connsiteX4" fmla="*/ 0 w 2555775"/>
              <a:gd name="connsiteY4" fmla="*/ 1800079 h 1800079"/>
              <a:gd name="connsiteX5" fmla="*/ 0 w 2555775"/>
              <a:gd name="connsiteY5" fmla="*/ 0 h 1800079"/>
              <a:gd name="connsiteX0" fmla="*/ 0 w 2555775"/>
              <a:gd name="connsiteY0" fmla="*/ 0 h 1800079"/>
              <a:gd name="connsiteX1" fmla="*/ 354422 w 2555775"/>
              <a:gd name="connsiteY1" fmla="*/ 275243 h 1800079"/>
              <a:gd name="connsiteX2" fmla="*/ 2555775 w 2555775"/>
              <a:gd name="connsiteY2" fmla="*/ 0 h 1800079"/>
              <a:gd name="connsiteX3" fmla="*/ 2555775 w 2555775"/>
              <a:gd name="connsiteY3" fmla="*/ 1800079 h 1800079"/>
              <a:gd name="connsiteX4" fmla="*/ 0 w 2555775"/>
              <a:gd name="connsiteY4" fmla="*/ 1800079 h 1800079"/>
              <a:gd name="connsiteX5" fmla="*/ 0 w 2555775"/>
              <a:gd name="connsiteY5" fmla="*/ 0 h 1800079"/>
              <a:gd name="connsiteX0" fmla="*/ 0 w 2555775"/>
              <a:gd name="connsiteY0" fmla="*/ 0 h 1800079"/>
              <a:gd name="connsiteX1" fmla="*/ 354422 w 2555775"/>
              <a:gd name="connsiteY1" fmla="*/ 275243 h 1800079"/>
              <a:gd name="connsiteX2" fmla="*/ 2555775 w 2555775"/>
              <a:gd name="connsiteY2" fmla="*/ 0 h 1800079"/>
              <a:gd name="connsiteX3" fmla="*/ 2555775 w 2555775"/>
              <a:gd name="connsiteY3" fmla="*/ 1800079 h 1800079"/>
              <a:gd name="connsiteX4" fmla="*/ 0 w 2555775"/>
              <a:gd name="connsiteY4" fmla="*/ 1800079 h 1800079"/>
              <a:gd name="connsiteX5" fmla="*/ 0 w 2555775"/>
              <a:gd name="connsiteY5" fmla="*/ 0 h 1800079"/>
              <a:gd name="connsiteX0" fmla="*/ 0 w 2555775"/>
              <a:gd name="connsiteY0" fmla="*/ 0 h 1800079"/>
              <a:gd name="connsiteX1" fmla="*/ 354422 w 2555775"/>
              <a:gd name="connsiteY1" fmla="*/ 275243 h 1800079"/>
              <a:gd name="connsiteX2" fmla="*/ 2555775 w 2555775"/>
              <a:gd name="connsiteY2" fmla="*/ 0 h 1800079"/>
              <a:gd name="connsiteX3" fmla="*/ 2555775 w 2555775"/>
              <a:gd name="connsiteY3" fmla="*/ 1800079 h 1800079"/>
              <a:gd name="connsiteX4" fmla="*/ 0 w 2555775"/>
              <a:gd name="connsiteY4" fmla="*/ 1800079 h 1800079"/>
              <a:gd name="connsiteX5" fmla="*/ 0 w 2555775"/>
              <a:gd name="connsiteY5" fmla="*/ 0 h 1800079"/>
              <a:gd name="connsiteX0" fmla="*/ 0 w 2555775"/>
              <a:gd name="connsiteY0" fmla="*/ 0 h 1800079"/>
              <a:gd name="connsiteX1" fmla="*/ 354422 w 2555775"/>
              <a:gd name="connsiteY1" fmla="*/ 275243 h 1800079"/>
              <a:gd name="connsiteX2" fmla="*/ 2555775 w 2555775"/>
              <a:gd name="connsiteY2" fmla="*/ 0 h 1800079"/>
              <a:gd name="connsiteX3" fmla="*/ 2555775 w 2555775"/>
              <a:gd name="connsiteY3" fmla="*/ 1800079 h 1800079"/>
              <a:gd name="connsiteX4" fmla="*/ 0 w 2555775"/>
              <a:gd name="connsiteY4" fmla="*/ 1800079 h 1800079"/>
              <a:gd name="connsiteX5" fmla="*/ 0 w 2555775"/>
              <a:gd name="connsiteY5" fmla="*/ 0 h 1800079"/>
              <a:gd name="connsiteX0" fmla="*/ 0 w 2555775"/>
              <a:gd name="connsiteY0" fmla="*/ 80263 h 1880342"/>
              <a:gd name="connsiteX1" fmla="*/ 354422 w 2555775"/>
              <a:gd name="connsiteY1" fmla="*/ 355506 h 1880342"/>
              <a:gd name="connsiteX2" fmla="*/ 1004779 w 2555775"/>
              <a:gd name="connsiteY2" fmla="*/ 318181 h 1880342"/>
              <a:gd name="connsiteX3" fmla="*/ 2555775 w 2555775"/>
              <a:gd name="connsiteY3" fmla="*/ 80263 h 1880342"/>
              <a:gd name="connsiteX4" fmla="*/ 2555775 w 2555775"/>
              <a:gd name="connsiteY4" fmla="*/ 1880342 h 1880342"/>
              <a:gd name="connsiteX5" fmla="*/ 0 w 2555775"/>
              <a:gd name="connsiteY5" fmla="*/ 1880342 h 1880342"/>
              <a:gd name="connsiteX6" fmla="*/ 0 w 2555775"/>
              <a:gd name="connsiteY6" fmla="*/ 80263 h 1880342"/>
              <a:gd name="connsiteX0" fmla="*/ 0 w 2555775"/>
              <a:gd name="connsiteY0" fmla="*/ 71741 h 1871820"/>
              <a:gd name="connsiteX1" fmla="*/ 354422 w 2555775"/>
              <a:gd name="connsiteY1" fmla="*/ 346984 h 1871820"/>
              <a:gd name="connsiteX2" fmla="*/ 1052404 w 2555775"/>
              <a:gd name="connsiteY2" fmla="*/ 385859 h 1871820"/>
              <a:gd name="connsiteX3" fmla="*/ 2555775 w 2555775"/>
              <a:gd name="connsiteY3" fmla="*/ 71741 h 1871820"/>
              <a:gd name="connsiteX4" fmla="*/ 2555775 w 2555775"/>
              <a:gd name="connsiteY4" fmla="*/ 1871820 h 1871820"/>
              <a:gd name="connsiteX5" fmla="*/ 0 w 2555775"/>
              <a:gd name="connsiteY5" fmla="*/ 1871820 h 1871820"/>
              <a:gd name="connsiteX6" fmla="*/ 0 w 2555775"/>
              <a:gd name="connsiteY6" fmla="*/ 71741 h 1871820"/>
              <a:gd name="connsiteX0" fmla="*/ 0 w 2555775"/>
              <a:gd name="connsiteY0" fmla="*/ 71741 h 1871820"/>
              <a:gd name="connsiteX1" fmla="*/ 354422 w 2555775"/>
              <a:gd name="connsiteY1" fmla="*/ 346984 h 1871820"/>
              <a:gd name="connsiteX2" fmla="*/ 1052404 w 2555775"/>
              <a:gd name="connsiteY2" fmla="*/ 385859 h 1871820"/>
              <a:gd name="connsiteX3" fmla="*/ 2555775 w 2555775"/>
              <a:gd name="connsiteY3" fmla="*/ 71741 h 1871820"/>
              <a:gd name="connsiteX4" fmla="*/ 2555775 w 2555775"/>
              <a:gd name="connsiteY4" fmla="*/ 1871820 h 1871820"/>
              <a:gd name="connsiteX5" fmla="*/ 0 w 2555775"/>
              <a:gd name="connsiteY5" fmla="*/ 1871820 h 1871820"/>
              <a:gd name="connsiteX6" fmla="*/ 0 w 2555775"/>
              <a:gd name="connsiteY6" fmla="*/ 71741 h 1871820"/>
              <a:gd name="connsiteX0" fmla="*/ 0 w 2555775"/>
              <a:gd name="connsiteY0" fmla="*/ 71741 h 1871820"/>
              <a:gd name="connsiteX1" fmla="*/ 354422 w 2555775"/>
              <a:gd name="connsiteY1" fmla="*/ 346984 h 1871820"/>
              <a:gd name="connsiteX2" fmla="*/ 1052404 w 2555775"/>
              <a:gd name="connsiteY2" fmla="*/ 385859 h 1871820"/>
              <a:gd name="connsiteX3" fmla="*/ 2555775 w 2555775"/>
              <a:gd name="connsiteY3" fmla="*/ 71741 h 1871820"/>
              <a:gd name="connsiteX4" fmla="*/ 2555775 w 2555775"/>
              <a:gd name="connsiteY4" fmla="*/ 1871820 h 1871820"/>
              <a:gd name="connsiteX5" fmla="*/ 0 w 2555775"/>
              <a:gd name="connsiteY5" fmla="*/ 1871820 h 1871820"/>
              <a:gd name="connsiteX6" fmla="*/ 0 w 2555775"/>
              <a:gd name="connsiteY6" fmla="*/ 71741 h 1871820"/>
              <a:gd name="connsiteX0" fmla="*/ 0 w 2555775"/>
              <a:gd name="connsiteY0" fmla="*/ 71033 h 1871112"/>
              <a:gd name="connsiteX1" fmla="*/ 354422 w 2555775"/>
              <a:gd name="connsiteY1" fmla="*/ 346276 h 1871112"/>
              <a:gd name="connsiteX2" fmla="*/ 1050023 w 2555775"/>
              <a:gd name="connsiteY2" fmla="*/ 392294 h 1871112"/>
              <a:gd name="connsiteX3" fmla="*/ 2555775 w 2555775"/>
              <a:gd name="connsiteY3" fmla="*/ 71033 h 1871112"/>
              <a:gd name="connsiteX4" fmla="*/ 2555775 w 2555775"/>
              <a:gd name="connsiteY4" fmla="*/ 1871112 h 1871112"/>
              <a:gd name="connsiteX5" fmla="*/ 0 w 2555775"/>
              <a:gd name="connsiteY5" fmla="*/ 1871112 h 1871112"/>
              <a:gd name="connsiteX6" fmla="*/ 0 w 2555775"/>
              <a:gd name="connsiteY6" fmla="*/ 71033 h 1871112"/>
              <a:gd name="connsiteX0" fmla="*/ 0 w 2555775"/>
              <a:gd name="connsiteY0" fmla="*/ 71033 h 1871112"/>
              <a:gd name="connsiteX1" fmla="*/ 354422 w 2555775"/>
              <a:gd name="connsiteY1" fmla="*/ 346276 h 1871112"/>
              <a:gd name="connsiteX2" fmla="*/ 1050023 w 2555775"/>
              <a:gd name="connsiteY2" fmla="*/ 392294 h 1871112"/>
              <a:gd name="connsiteX3" fmla="*/ 2555775 w 2555775"/>
              <a:gd name="connsiteY3" fmla="*/ 71033 h 1871112"/>
              <a:gd name="connsiteX4" fmla="*/ 2555775 w 2555775"/>
              <a:gd name="connsiteY4" fmla="*/ 1871112 h 1871112"/>
              <a:gd name="connsiteX5" fmla="*/ 0 w 2555775"/>
              <a:gd name="connsiteY5" fmla="*/ 1871112 h 1871112"/>
              <a:gd name="connsiteX6" fmla="*/ 0 w 2555775"/>
              <a:gd name="connsiteY6" fmla="*/ 71033 h 1871112"/>
              <a:gd name="connsiteX0" fmla="*/ 0 w 2555775"/>
              <a:gd name="connsiteY0" fmla="*/ 71033 h 1871112"/>
              <a:gd name="connsiteX1" fmla="*/ 354422 w 2555775"/>
              <a:gd name="connsiteY1" fmla="*/ 346276 h 1871112"/>
              <a:gd name="connsiteX2" fmla="*/ 1050023 w 2555775"/>
              <a:gd name="connsiteY2" fmla="*/ 392294 h 1871112"/>
              <a:gd name="connsiteX3" fmla="*/ 2555775 w 2555775"/>
              <a:gd name="connsiteY3" fmla="*/ 71033 h 1871112"/>
              <a:gd name="connsiteX4" fmla="*/ 2555775 w 2555775"/>
              <a:gd name="connsiteY4" fmla="*/ 1871112 h 1871112"/>
              <a:gd name="connsiteX5" fmla="*/ 0 w 2555775"/>
              <a:gd name="connsiteY5" fmla="*/ 1871112 h 1871112"/>
              <a:gd name="connsiteX6" fmla="*/ 0 w 2555775"/>
              <a:gd name="connsiteY6" fmla="*/ 71033 h 1871112"/>
              <a:gd name="connsiteX0" fmla="*/ 0 w 2555775"/>
              <a:gd name="connsiteY0" fmla="*/ 71033 h 1871112"/>
              <a:gd name="connsiteX1" fmla="*/ 354422 w 2555775"/>
              <a:gd name="connsiteY1" fmla="*/ 346276 h 1871112"/>
              <a:gd name="connsiteX2" fmla="*/ 1050023 w 2555775"/>
              <a:gd name="connsiteY2" fmla="*/ 392294 h 1871112"/>
              <a:gd name="connsiteX3" fmla="*/ 2555775 w 2555775"/>
              <a:gd name="connsiteY3" fmla="*/ 71033 h 1871112"/>
              <a:gd name="connsiteX4" fmla="*/ 2555775 w 2555775"/>
              <a:gd name="connsiteY4" fmla="*/ 1871112 h 1871112"/>
              <a:gd name="connsiteX5" fmla="*/ 0 w 2555775"/>
              <a:gd name="connsiteY5" fmla="*/ 1871112 h 1871112"/>
              <a:gd name="connsiteX6" fmla="*/ 0 w 2555775"/>
              <a:gd name="connsiteY6" fmla="*/ 71033 h 1871112"/>
              <a:gd name="connsiteX0" fmla="*/ 0 w 2555775"/>
              <a:gd name="connsiteY0" fmla="*/ 132609 h 1932688"/>
              <a:gd name="connsiteX1" fmla="*/ 354422 w 2555775"/>
              <a:gd name="connsiteY1" fmla="*/ 407852 h 1932688"/>
              <a:gd name="connsiteX2" fmla="*/ 1050023 w 2555775"/>
              <a:gd name="connsiteY2" fmla="*/ 453870 h 1932688"/>
              <a:gd name="connsiteX3" fmla="*/ 1862029 w 2555775"/>
              <a:gd name="connsiteY3" fmla="*/ 170502 h 1932688"/>
              <a:gd name="connsiteX4" fmla="*/ 2555775 w 2555775"/>
              <a:gd name="connsiteY4" fmla="*/ 132609 h 1932688"/>
              <a:gd name="connsiteX5" fmla="*/ 2555775 w 2555775"/>
              <a:gd name="connsiteY5" fmla="*/ 1932688 h 1932688"/>
              <a:gd name="connsiteX6" fmla="*/ 0 w 2555775"/>
              <a:gd name="connsiteY6" fmla="*/ 1932688 h 1932688"/>
              <a:gd name="connsiteX7" fmla="*/ 0 w 2555775"/>
              <a:gd name="connsiteY7" fmla="*/ 132609 h 1932688"/>
              <a:gd name="connsiteX0" fmla="*/ 0 w 2555775"/>
              <a:gd name="connsiteY0" fmla="*/ 88359 h 1888438"/>
              <a:gd name="connsiteX1" fmla="*/ 354422 w 2555775"/>
              <a:gd name="connsiteY1" fmla="*/ 363602 h 1888438"/>
              <a:gd name="connsiteX2" fmla="*/ 1050023 w 2555775"/>
              <a:gd name="connsiteY2" fmla="*/ 409620 h 1888438"/>
              <a:gd name="connsiteX3" fmla="*/ 1519129 w 2555775"/>
              <a:gd name="connsiteY3" fmla="*/ 376283 h 1888438"/>
              <a:gd name="connsiteX4" fmla="*/ 2555775 w 2555775"/>
              <a:gd name="connsiteY4" fmla="*/ 88359 h 1888438"/>
              <a:gd name="connsiteX5" fmla="*/ 2555775 w 2555775"/>
              <a:gd name="connsiteY5" fmla="*/ 1888438 h 1888438"/>
              <a:gd name="connsiteX6" fmla="*/ 0 w 2555775"/>
              <a:gd name="connsiteY6" fmla="*/ 1888438 h 1888438"/>
              <a:gd name="connsiteX7" fmla="*/ 0 w 2555775"/>
              <a:gd name="connsiteY7" fmla="*/ 88359 h 1888438"/>
              <a:gd name="connsiteX0" fmla="*/ 0 w 2555775"/>
              <a:gd name="connsiteY0" fmla="*/ 88359 h 1888438"/>
              <a:gd name="connsiteX1" fmla="*/ 354422 w 2555775"/>
              <a:gd name="connsiteY1" fmla="*/ 363602 h 1888438"/>
              <a:gd name="connsiteX2" fmla="*/ 1050023 w 2555775"/>
              <a:gd name="connsiteY2" fmla="*/ 409620 h 1888438"/>
              <a:gd name="connsiteX3" fmla="*/ 1519129 w 2555775"/>
              <a:gd name="connsiteY3" fmla="*/ 376283 h 1888438"/>
              <a:gd name="connsiteX4" fmla="*/ 2555775 w 2555775"/>
              <a:gd name="connsiteY4" fmla="*/ 88359 h 1888438"/>
              <a:gd name="connsiteX5" fmla="*/ 2555775 w 2555775"/>
              <a:gd name="connsiteY5" fmla="*/ 1888438 h 1888438"/>
              <a:gd name="connsiteX6" fmla="*/ 0 w 2555775"/>
              <a:gd name="connsiteY6" fmla="*/ 1888438 h 1888438"/>
              <a:gd name="connsiteX7" fmla="*/ 0 w 2555775"/>
              <a:gd name="connsiteY7" fmla="*/ 88359 h 1888438"/>
              <a:gd name="connsiteX0" fmla="*/ 0 w 2555775"/>
              <a:gd name="connsiteY0" fmla="*/ 88359 h 1888438"/>
              <a:gd name="connsiteX1" fmla="*/ 354422 w 2555775"/>
              <a:gd name="connsiteY1" fmla="*/ 363602 h 1888438"/>
              <a:gd name="connsiteX2" fmla="*/ 1050023 w 2555775"/>
              <a:gd name="connsiteY2" fmla="*/ 409620 h 1888438"/>
              <a:gd name="connsiteX3" fmla="*/ 1519129 w 2555775"/>
              <a:gd name="connsiteY3" fmla="*/ 376283 h 1888438"/>
              <a:gd name="connsiteX4" fmla="*/ 2555775 w 2555775"/>
              <a:gd name="connsiteY4" fmla="*/ 88359 h 1888438"/>
              <a:gd name="connsiteX5" fmla="*/ 2555775 w 2555775"/>
              <a:gd name="connsiteY5" fmla="*/ 1888438 h 1888438"/>
              <a:gd name="connsiteX6" fmla="*/ 0 w 2555775"/>
              <a:gd name="connsiteY6" fmla="*/ 1888438 h 1888438"/>
              <a:gd name="connsiteX7" fmla="*/ 0 w 2555775"/>
              <a:gd name="connsiteY7" fmla="*/ 88359 h 1888438"/>
              <a:gd name="connsiteX0" fmla="*/ 0 w 2555775"/>
              <a:gd name="connsiteY0" fmla="*/ 88359 h 1888438"/>
              <a:gd name="connsiteX1" fmla="*/ 354422 w 2555775"/>
              <a:gd name="connsiteY1" fmla="*/ 363602 h 1888438"/>
              <a:gd name="connsiteX2" fmla="*/ 1050023 w 2555775"/>
              <a:gd name="connsiteY2" fmla="*/ 409620 h 1888438"/>
              <a:gd name="connsiteX3" fmla="*/ 1519129 w 2555775"/>
              <a:gd name="connsiteY3" fmla="*/ 376283 h 1888438"/>
              <a:gd name="connsiteX4" fmla="*/ 2555775 w 2555775"/>
              <a:gd name="connsiteY4" fmla="*/ 88359 h 1888438"/>
              <a:gd name="connsiteX5" fmla="*/ 2555775 w 2555775"/>
              <a:gd name="connsiteY5" fmla="*/ 1888438 h 1888438"/>
              <a:gd name="connsiteX6" fmla="*/ 0 w 2555775"/>
              <a:gd name="connsiteY6" fmla="*/ 1888438 h 1888438"/>
              <a:gd name="connsiteX7" fmla="*/ 0 w 2555775"/>
              <a:gd name="connsiteY7" fmla="*/ 88359 h 1888438"/>
              <a:gd name="connsiteX0" fmla="*/ 0 w 2555775"/>
              <a:gd name="connsiteY0" fmla="*/ 0 h 1800079"/>
              <a:gd name="connsiteX1" fmla="*/ 354422 w 2555775"/>
              <a:gd name="connsiteY1" fmla="*/ 275243 h 1800079"/>
              <a:gd name="connsiteX2" fmla="*/ 1050023 w 2555775"/>
              <a:gd name="connsiteY2" fmla="*/ 321261 h 1800079"/>
              <a:gd name="connsiteX3" fmla="*/ 1519129 w 2555775"/>
              <a:gd name="connsiteY3" fmla="*/ 287924 h 1800079"/>
              <a:gd name="connsiteX4" fmla="*/ 2555775 w 2555775"/>
              <a:gd name="connsiteY4" fmla="*/ 1164432 h 1800079"/>
              <a:gd name="connsiteX5" fmla="*/ 2555775 w 2555775"/>
              <a:gd name="connsiteY5" fmla="*/ 1800079 h 1800079"/>
              <a:gd name="connsiteX6" fmla="*/ 0 w 2555775"/>
              <a:gd name="connsiteY6" fmla="*/ 1800079 h 1800079"/>
              <a:gd name="connsiteX7" fmla="*/ 0 w 2555775"/>
              <a:gd name="connsiteY7" fmla="*/ 0 h 1800079"/>
              <a:gd name="connsiteX0" fmla="*/ 0 w 2555775"/>
              <a:gd name="connsiteY0" fmla="*/ 0 h 1800079"/>
              <a:gd name="connsiteX1" fmla="*/ 354422 w 2555775"/>
              <a:gd name="connsiteY1" fmla="*/ 275243 h 1800079"/>
              <a:gd name="connsiteX2" fmla="*/ 1050023 w 2555775"/>
              <a:gd name="connsiteY2" fmla="*/ 321261 h 1800079"/>
              <a:gd name="connsiteX3" fmla="*/ 1519129 w 2555775"/>
              <a:gd name="connsiteY3" fmla="*/ 287924 h 1800079"/>
              <a:gd name="connsiteX4" fmla="*/ 2085867 w 2555775"/>
              <a:gd name="connsiteY4" fmla="*/ 597486 h 1800079"/>
              <a:gd name="connsiteX5" fmla="*/ 2555775 w 2555775"/>
              <a:gd name="connsiteY5" fmla="*/ 1164432 h 1800079"/>
              <a:gd name="connsiteX6" fmla="*/ 2555775 w 2555775"/>
              <a:gd name="connsiteY6" fmla="*/ 1800079 h 1800079"/>
              <a:gd name="connsiteX7" fmla="*/ 0 w 2555775"/>
              <a:gd name="connsiteY7" fmla="*/ 1800079 h 1800079"/>
              <a:gd name="connsiteX8" fmla="*/ 0 w 2555775"/>
              <a:gd name="connsiteY8" fmla="*/ 0 h 1800079"/>
              <a:gd name="connsiteX0" fmla="*/ 0 w 2555775"/>
              <a:gd name="connsiteY0" fmla="*/ 0 h 1800079"/>
              <a:gd name="connsiteX1" fmla="*/ 354422 w 2555775"/>
              <a:gd name="connsiteY1" fmla="*/ 275243 h 1800079"/>
              <a:gd name="connsiteX2" fmla="*/ 1050023 w 2555775"/>
              <a:gd name="connsiteY2" fmla="*/ 321261 h 1800079"/>
              <a:gd name="connsiteX3" fmla="*/ 1519129 w 2555775"/>
              <a:gd name="connsiteY3" fmla="*/ 287924 h 1800079"/>
              <a:gd name="connsiteX4" fmla="*/ 2221598 w 2555775"/>
              <a:gd name="connsiteY4" fmla="*/ 471279 h 1800079"/>
              <a:gd name="connsiteX5" fmla="*/ 2555775 w 2555775"/>
              <a:gd name="connsiteY5" fmla="*/ 1164432 h 1800079"/>
              <a:gd name="connsiteX6" fmla="*/ 2555775 w 2555775"/>
              <a:gd name="connsiteY6" fmla="*/ 1800079 h 1800079"/>
              <a:gd name="connsiteX7" fmla="*/ 0 w 2555775"/>
              <a:gd name="connsiteY7" fmla="*/ 1800079 h 1800079"/>
              <a:gd name="connsiteX8" fmla="*/ 0 w 2555775"/>
              <a:gd name="connsiteY8" fmla="*/ 0 h 1800079"/>
              <a:gd name="connsiteX0" fmla="*/ 0 w 2555775"/>
              <a:gd name="connsiteY0" fmla="*/ 0 h 1800079"/>
              <a:gd name="connsiteX1" fmla="*/ 354422 w 2555775"/>
              <a:gd name="connsiteY1" fmla="*/ 275243 h 1800079"/>
              <a:gd name="connsiteX2" fmla="*/ 1050023 w 2555775"/>
              <a:gd name="connsiteY2" fmla="*/ 321261 h 1800079"/>
              <a:gd name="connsiteX3" fmla="*/ 1519129 w 2555775"/>
              <a:gd name="connsiteY3" fmla="*/ 287924 h 1800079"/>
              <a:gd name="connsiteX4" fmla="*/ 2221598 w 2555775"/>
              <a:gd name="connsiteY4" fmla="*/ 471279 h 1800079"/>
              <a:gd name="connsiteX5" fmla="*/ 2555775 w 2555775"/>
              <a:gd name="connsiteY5" fmla="*/ 1164432 h 1800079"/>
              <a:gd name="connsiteX6" fmla="*/ 2555775 w 2555775"/>
              <a:gd name="connsiteY6" fmla="*/ 1800079 h 1800079"/>
              <a:gd name="connsiteX7" fmla="*/ 0 w 2555775"/>
              <a:gd name="connsiteY7" fmla="*/ 1800079 h 1800079"/>
              <a:gd name="connsiteX8" fmla="*/ 0 w 2555775"/>
              <a:gd name="connsiteY8" fmla="*/ 0 h 1800079"/>
              <a:gd name="connsiteX0" fmla="*/ 0 w 2555807"/>
              <a:gd name="connsiteY0" fmla="*/ 0 h 1800079"/>
              <a:gd name="connsiteX1" fmla="*/ 354422 w 2555807"/>
              <a:gd name="connsiteY1" fmla="*/ 275243 h 1800079"/>
              <a:gd name="connsiteX2" fmla="*/ 1050023 w 2555807"/>
              <a:gd name="connsiteY2" fmla="*/ 321261 h 1800079"/>
              <a:gd name="connsiteX3" fmla="*/ 1519129 w 2555807"/>
              <a:gd name="connsiteY3" fmla="*/ 287924 h 1800079"/>
              <a:gd name="connsiteX4" fmla="*/ 2221598 w 2555807"/>
              <a:gd name="connsiteY4" fmla="*/ 471279 h 1800079"/>
              <a:gd name="connsiteX5" fmla="*/ 2555775 w 2555807"/>
              <a:gd name="connsiteY5" fmla="*/ 1164432 h 1800079"/>
              <a:gd name="connsiteX6" fmla="*/ 2555775 w 2555807"/>
              <a:gd name="connsiteY6" fmla="*/ 1800079 h 1800079"/>
              <a:gd name="connsiteX7" fmla="*/ 0 w 2555807"/>
              <a:gd name="connsiteY7" fmla="*/ 1800079 h 1800079"/>
              <a:gd name="connsiteX8" fmla="*/ 0 w 2555807"/>
              <a:gd name="connsiteY8" fmla="*/ 0 h 1800079"/>
              <a:gd name="connsiteX0" fmla="*/ 0 w 2555775"/>
              <a:gd name="connsiteY0" fmla="*/ 0 h 1800079"/>
              <a:gd name="connsiteX1" fmla="*/ 354422 w 2555775"/>
              <a:gd name="connsiteY1" fmla="*/ 275243 h 1800079"/>
              <a:gd name="connsiteX2" fmla="*/ 1050023 w 2555775"/>
              <a:gd name="connsiteY2" fmla="*/ 321261 h 1800079"/>
              <a:gd name="connsiteX3" fmla="*/ 1519129 w 2555775"/>
              <a:gd name="connsiteY3" fmla="*/ 287924 h 1800079"/>
              <a:gd name="connsiteX4" fmla="*/ 2221598 w 2555775"/>
              <a:gd name="connsiteY4" fmla="*/ 471279 h 1800079"/>
              <a:gd name="connsiteX5" fmla="*/ 2553393 w 2555775"/>
              <a:gd name="connsiteY5" fmla="*/ 1216819 h 1800079"/>
              <a:gd name="connsiteX6" fmla="*/ 2555775 w 2555775"/>
              <a:gd name="connsiteY6" fmla="*/ 1800079 h 1800079"/>
              <a:gd name="connsiteX7" fmla="*/ 0 w 2555775"/>
              <a:gd name="connsiteY7" fmla="*/ 1800079 h 1800079"/>
              <a:gd name="connsiteX8" fmla="*/ 0 w 2555775"/>
              <a:gd name="connsiteY8" fmla="*/ 0 h 1800079"/>
              <a:gd name="connsiteX0" fmla="*/ 0 w 2555775"/>
              <a:gd name="connsiteY0" fmla="*/ 0 h 1800079"/>
              <a:gd name="connsiteX1" fmla="*/ 354422 w 2555775"/>
              <a:gd name="connsiteY1" fmla="*/ 275243 h 1800079"/>
              <a:gd name="connsiteX2" fmla="*/ 1050023 w 2555775"/>
              <a:gd name="connsiteY2" fmla="*/ 321261 h 1800079"/>
              <a:gd name="connsiteX3" fmla="*/ 1519129 w 2555775"/>
              <a:gd name="connsiteY3" fmla="*/ 287924 h 1800079"/>
              <a:gd name="connsiteX4" fmla="*/ 2221598 w 2555775"/>
              <a:gd name="connsiteY4" fmla="*/ 471279 h 1800079"/>
              <a:gd name="connsiteX5" fmla="*/ 2553393 w 2555775"/>
              <a:gd name="connsiteY5" fmla="*/ 1216819 h 1800079"/>
              <a:gd name="connsiteX6" fmla="*/ 2555775 w 2555775"/>
              <a:gd name="connsiteY6" fmla="*/ 1800079 h 1800079"/>
              <a:gd name="connsiteX7" fmla="*/ 0 w 2555775"/>
              <a:gd name="connsiteY7" fmla="*/ 1800079 h 1800079"/>
              <a:gd name="connsiteX8" fmla="*/ 0 w 2555775"/>
              <a:gd name="connsiteY8" fmla="*/ 0 h 1800079"/>
              <a:gd name="connsiteX0" fmla="*/ 0 w 2555775"/>
              <a:gd name="connsiteY0" fmla="*/ 0 h 1800079"/>
              <a:gd name="connsiteX1" fmla="*/ 354422 w 2555775"/>
              <a:gd name="connsiteY1" fmla="*/ 275243 h 1800079"/>
              <a:gd name="connsiteX2" fmla="*/ 1050023 w 2555775"/>
              <a:gd name="connsiteY2" fmla="*/ 321261 h 1800079"/>
              <a:gd name="connsiteX3" fmla="*/ 1519129 w 2555775"/>
              <a:gd name="connsiteY3" fmla="*/ 287924 h 1800079"/>
              <a:gd name="connsiteX4" fmla="*/ 2221598 w 2555775"/>
              <a:gd name="connsiteY4" fmla="*/ 471279 h 1800079"/>
              <a:gd name="connsiteX5" fmla="*/ 2553393 w 2555775"/>
              <a:gd name="connsiteY5" fmla="*/ 1216819 h 1800079"/>
              <a:gd name="connsiteX6" fmla="*/ 2555775 w 2555775"/>
              <a:gd name="connsiteY6" fmla="*/ 1800079 h 1800079"/>
              <a:gd name="connsiteX7" fmla="*/ 0 w 2555775"/>
              <a:gd name="connsiteY7" fmla="*/ 1800079 h 1800079"/>
              <a:gd name="connsiteX8" fmla="*/ 0 w 2555775"/>
              <a:gd name="connsiteY8" fmla="*/ 0 h 1800079"/>
              <a:gd name="connsiteX0" fmla="*/ 0 w 2555775"/>
              <a:gd name="connsiteY0" fmla="*/ 0 h 1800079"/>
              <a:gd name="connsiteX1" fmla="*/ 354422 w 2555775"/>
              <a:gd name="connsiteY1" fmla="*/ 275243 h 1800079"/>
              <a:gd name="connsiteX2" fmla="*/ 1050023 w 2555775"/>
              <a:gd name="connsiteY2" fmla="*/ 321261 h 1800079"/>
              <a:gd name="connsiteX3" fmla="*/ 1519129 w 2555775"/>
              <a:gd name="connsiteY3" fmla="*/ 287924 h 1800079"/>
              <a:gd name="connsiteX4" fmla="*/ 2221598 w 2555775"/>
              <a:gd name="connsiteY4" fmla="*/ 471279 h 1800079"/>
              <a:gd name="connsiteX5" fmla="*/ 2553393 w 2555775"/>
              <a:gd name="connsiteY5" fmla="*/ 1216819 h 1800079"/>
              <a:gd name="connsiteX6" fmla="*/ 2555775 w 2555775"/>
              <a:gd name="connsiteY6" fmla="*/ 1800079 h 1800079"/>
              <a:gd name="connsiteX7" fmla="*/ 0 w 2555775"/>
              <a:gd name="connsiteY7" fmla="*/ 1800079 h 1800079"/>
              <a:gd name="connsiteX8" fmla="*/ 0 w 2555775"/>
              <a:gd name="connsiteY8" fmla="*/ 0 h 1800079"/>
              <a:gd name="connsiteX0" fmla="*/ 0 w 2555775"/>
              <a:gd name="connsiteY0" fmla="*/ 0 h 1800079"/>
              <a:gd name="connsiteX1" fmla="*/ 354422 w 2555775"/>
              <a:gd name="connsiteY1" fmla="*/ 275243 h 1800079"/>
              <a:gd name="connsiteX2" fmla="*/ 1050023 w 2555775"/>
              <a:gd name="connsiteY2" fmla="*/ 321261 h 1800079"/>
              <a:gd name="connsiteX3" fmla="*/ 1519129 w 2555775"/>
              <a:gd name="connsiteY3" fmla="*/ 287924 h 1800079"/>
              <a:gd name="connsiteX4" fmla="*/ 2221598 w 2555775"/>
              <a:gd name="connsiteY4" fmla="*/ 471279 h 1800079"/>
              <a:gd name="connsiteX5" fmla="*/ 2553393 w 2555775"/>
              <a:gd name="connsiteY5" fmla="*/ 1216819 h 1800079"/>
              <a:gd name="connsiteX6" fmla="*/ 2555775 w 2555775"/>
              <a:gd name="connsiteY6" fmla="*/ 1800079 h 1800079"/>
              <a:gd name="connsiteX7" fmla="*/ 0 w 2555775"/>
              <a:gd name="connsiteY7" fmla="*/ 1800079 h 1800079"/>
              <a:gd name="connsiteX8" fmla="*/ 0 w 2555775"/>
              <a:gd name="connsiteY8" fmla="*/ 0 h 1800079"/>
              <a:gd name="connsiteX0" fmla="*/ 0 w 2555775"/>
              <a:gd name="connsiteY0" fmla="*/ 0 h 1800079"/>
              <a:gd name="connsiteX1" fmla="*/ 354422 w 2555775"/>
              <a:gd name="connsiteY1" fmla="*/ 275243 h 1800079"/>
              <a:gd name="connsiteX2" fmla="*/ 1050023 w 2555775"/>
              <a:gd name="connsiteY2" fmla="*/ 321261 h 1800079"/>
              <a:gd name="connsiteX3" fmla="*/ 1519129 w 2555775"/>
              <a:gd name="connsiteY3" fmla="*/ 287924 h 1800079"/>
              <a:gd name="connsiteX4" fmla="*/ 2226360 w 2555775"/>
              <a:gd name="connsiteY4" fmla="*/ 473660 h 1800079"/>
              <a:gd name="connsiteX5" fmla="*/ 2553393 w 2555775"/>
              <a:gd name="connsiteY5" fmla="*/ 1216819 h 1800079"/>
              <a:gd name="connsiteX6" fmla="*/ 2555775 w 2555775"/>
              <a:gd name="connsiteY6" fmla="*/ 1800079 h 1800079"/>
              <a:gd name="connsiteX7" fmla="*/ 0 w 2555775"/>
              <a:gd name="connsiteY7" fmla="*/ 1800079 h 1800079"/>
              <a:gd name="connsiteX8" fmla="*/ 0 w 2555775"/>
              <a:gd name="connsiteY8" fmla="*/ 0 h 1800079"/>
              <a:gd name="connsiteX0" fmla="*/ 0 w 2555775"/>
              <a:gd name="connsiteY0" fmla="*/ 0 h 1800079"/>
              <a:gd name="connsiteX1" fmla="*/ 354422 w 2555775"/>
              <a:gd name="connsiteY1" fmla="*/ 275243 h 1800079"/>
              <a:gd name="connsiteX2" fmla="*/ 1050023 w 2555775"/>
              <a:gd name="connsiteY2" fmla="*/ 321261 h 1800079"/>
              <a:gd name="connsiteX3" fmla="*/ 1519129 w 2555775"/>
              <a:gd name="connsiteY3" fmla="*/ 287924 h 1800079"/>
              <a:gd name="connsiteX4" fmla="*/ 2226360 w 2555775"/>
              <a:gd name="connsiteY4" fmla="*/ 473660 h 1800079"/>
              <a:gd name="connsiteX5" fmla="*/ 2553393 w 2555775"/>
              <a:gd name="connsiteY5" fmla="*/ 1216819 h 1800079"/>
              <a:gd name="connsiteX6" fmla="*/ 2555775 w 2555775"/>
              <a:gd name="connsiteY6" fmla="*/ 1800079 h 1800079"/>
              <a:gd name="connsiteX7" fmla="*/ 0 w 2555775"/>
              <a:gd name="connsiteY7" fmla="*/ 1800079 h 1800079"/>
              <a:gd name="connsiteX8" fmla="*/ 0 w 2555775"/>
              <a:gd name="connsiteY8" fmla="*/ 0 h 1800079"/>
              <a:gd name="connsiteX0" fmla="*/ 0 w 2555775"/>
              <a:gd name="connsiteY0" fmla="*/ 0 h 1800079"/>
              <a:gd name="connsiteX1" fmla="*/ 354422 w 2555775"/>
              <a:gd name="connsiteY1" fmla="*/ 275243 h 1800079"/>
              <a:gd name="connsiteX2" fmla="*/ 1050023 w 2555775"/>
              <a:gd name="connsiteY2" fmla="*/ 321261 h 1800079"/>
              <a:gd name="connsiteX3" fmla="*/ 1519129 w 2555775"/>
              <a:gd name="connsiteY3" fmla="*/ 287924 h 1800079"/>
              <a:gd name="connsiteX4" fmla="*/ 2226360 w 2555775"/>
              <a:gd name="connsiteY4" fmla="*/ 473660 h 1800079"/>
              <a:gd name="connsiteX5" fmla="*/ 2553393 w 2555775"/>
              <a:gd name="connsiteY5" fmla="*/ 1216819 h 1800079"/>
              <a:gd name="connsiteX6" fmla="*/ 2555775 w 2555775"/>
              <a:gd name="connsiteY6" fmla="*/ 1800079 h 1800079"/>
              <a:gd name="connsiteX7" fmla="*/ 0 w 2555775"/>
              <a:gd name="connsiteY7" fmla="*/ 1800079 h 1800079"/>
              <a:gd name="connsiteX8" fmla="*/ 0 w 2555775"/>
              <a:gd name="connsiteY8" fmla="*/ 0 h 1800079"/>
              <a:gd name="connsiteX0" fmla="*/ 0 w 2555775"/>
              <a:gd name="connsiteY0" fmla="*/ 0 h 1800079"/>
              <a:gd name="connsiteX1" fmla="*/ 354422 w 2555775"/>
              <a:gd name="connsiteY1" fmla="*/ 275243 h 1800079"/>
              <a:gd name="connsiteX2" fmla="*/ 1050023 w 2555775"/>
              <a:gd name="connsiteY2" fmla="*/ 321261 h 1800079"/>
              <a:gd name="connsiteX3" fmla="*/ 1519129 w 2555775"/>
              <a:gd name="connsiteY3" fmla="*/ 287924 h 1800079"/>
              <a:gd name="connsiteX4" fmla="*/ 2226360 w 2555775"/>
              <a:gd name="connsiteY4" fmla="*/ 473660 h 1800079"/>
              <a:gd name="connsiteX5" fmla="*/ 2553393 w 2555775"/>
              <a:gd name="connsiteY5" fmla="*/ 1216819 h 1800079"/>
              <a:gd name="connsiteX6" fmla="*/ 2555775 w 2555775"/>
              <a:gd name="connsiteY6" fmla="*/ 1800079 h 1800079"/>
              <a:gd name="connsiteX7" fmla="*/ 0 w 2555775"/>
              <a:gd name="connsiteY7" fmla="*/ 1800079 h 1800079"/>
              <a:gd name="connsiteX8" fmla="*/ 0 w 2555775"/>
              <a:gd name="connsiteY8" fmla="*/ 0 h 1800079"/>
              <a:gd name="connsiteX0" fmla="*/ 0 w 2555775"/>
              <a:gd name="connsiteY0" fmla="*/ 0 h 1800079"/>
              <a:gd name="connsiteX1" fmla="*/ 354422 w 2555775"/>
              <a:gd name="connsiteY1" fmla="*/ 275243 h 1800079"/>
              <a:gd name="connsiteX2" fmla="*/ 1050023 w 2555775"/>
              <a:gd name="connsiteY2" fmla="*/ 321261 h 1800079"/>
              <a:gd name="connsiteX3" fmla="*/ 1519129 w 2555775"/>
              <a:gd name="connsiteY3" fmla="*/ 287924 h 1800079"/>
              <a:gd name="connsiteX4" fmla="*/ 2226360 w 2555775"/>
              <a:gd name="connsiteY4" fmla="*/ 473660 h 1800079"/>
              <a:gd name="connsiteX5" fmla="*/ 2553393 w 2555775"/>
              <a:gd name="connsiteY5" fmla="*/ 1216819 h 1800079"/>
              <a:gd name="connsiteX6" fmla="*/ 2555775 w 2555775"/>
              <a:gd name="connsiteY6" fmla="*/ 1800079 h 1800079"/>
              <a:gd name="connsiteX7" fmla="*/ 0 w 2555775"/>
              <a:gd name="connsiteY7" fmla="*/ 1800079 h 1800079"/>
              <a:gd name="connsiteX8" fmla="*/ 0 w 2555775"/>
              <a:gd name="connsiteY8" fmla="*/ 0 h 18000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555775" h="1800079">
                <a:moveTo>
                  <a:pt x="0" y="0"/>
                </a:moveTo>
                <a:cubicBezTo>
                  <a:pt x="61600" y="121264"/>
                  <a:pt x="146792" y="213454"/>
                  <a:pt x="354422" y="275243"/>
                </a:cubicBezTo>
                <a:cubicBezTo>
                  <a:pt x="545698" y="324421"/>
                  <a:pt x="709325" y="348084"/>
                  <a:pt x="1050023" y="321261"/>
                </a:cubicBezTo>
                <a:cubicBezTo>
                  <a:pt x="1298910" y="295991"/>
                  <a:pt x="1451526" y="286699"/>
                  <a:pt x="1519129" y="287924"/>
                </a:cubicBezTo>
                <a:cubicBezTo>
                  <a:pt x="1691770" y="288717"/>
                  <a:pt x="1977386" y="294238"/>
                  <a:pt x="2226360" y="473660"/>
                </a:cubicBezTo>
                <a:cubicBezTo>
                  <a:pt x="2556296" y="707851"/>
                  <a:pt x="2553656" y="1104493"/>
                  <a:pt x="2553393" y="1216819"/>
                </a:cubicBezTo>
                <a:lnTo>
                  <a:pt x="2555775" y="1800079"/>
                </a:lnTo>
                <a:lnTo>
                  <a:pt x="0" y="1800079"/>
                </a:lnTo>
                <a:lnTo>
                  <a:pt x="0" y="0"/>
                </a:lnTo>
                <a:close/>
              </a:path>
            </a:pathLst>
          </a:custGeom>
          <a:solidFill>
            <a:schemeClr val="bg2"/>
          </a:solidFill>
        </p:spPr>
        <p:txBody>
          <a:bodyPr lIns="486000" tIns="756000" rIns="306000" bIns="162000" anchor="t" anchorCtr="0">
            <a:noAutofit/>
          </a:bodyPr>
          <a:lstStyle>
            <a:lvl1pPr marL="0" indent="0" algn="l" defTabSz="914400" rtl="0" eaLnBrk="1" latinLnBrk="0" hangingPunct="1">
              <a:spcBef>
                <a:spcPct val="20000"/>
              </a:spcBef>
              <a:buSzPct val="25000"/>
              <a:buFontTx/>
              <a:buNone/>
              <a:defRPr lang="en-GB" sz="1000" kern="1200" dirty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</a:lstStyle>
          <a:p>
            <a:r>
              <a:rPr lang="en-GB" dirty="0" smtClean="0"/>
              <a:t>Insert Author, department, date, place</a:t>
            </a:r>
            <a:endParaRPr lang="en-GB" dirty="0"/>
          </a:p>
        </p:txBody>
      </p:sp>
      <p:sp>
        <p:nvSpPr>
          <p:cNvPr id="76" name="Content Placeholder 4"/>
          <p:cNvSpPr>
            <a:spLocks noGrp="1"/>
          </p:cNvSpPr>
          <p:nvPr>
            <p:ph sz="quarter" idx="14" hasCustomPrompt="1"/>
          </p:nvPr>
        </p:nvSpPr>
        <p:spPr>
          <a:xfrm>
            <a:off x="6409109" y="424421"/>
            <a:ext cx="2160240" cy="268964"/>
          </a:xfrm>
        </p:spPr>
        <p:txBody>
          <a:bodyPr lIns="0" tIns="0" rIns="0" bIns="0"/>
          <a:lstStyle>
            <a:lvl1pPr marL="0" indent="0">
              <a:buFontTx/>
              <a:buNone/>
              <a:defRPr sz="900">
                <a:solidFill>
                  <a:schemeClr val="bg1"/>
                </a:solidFill>
              </a:defRPr>
            </a:lvl1pPr>
          </a:lstStyle>
          <a:p>
            <a:pPr lvl="0"/>
            <a:r>
              <a:rPr lang="en-GB" dirty="0" smtClean="0"/>
              <a:t>Insert Co-branding logo</a:t>
            </a:r>
          </a:p>
        </p:txBody>
      </p:sp>
      <p:sp>
        <p:nvSpPr>
          <p:cNvPr id="77" name="Text Box 12"/>
          <p:cNvSpPr txBox="1">
            <a:spLocks noChangeArrowheads="1"/>
          </p:cNvSpPr>
          <p:nvPr userDrawn="1"/>
        </p:nvSpPr>
        <p:spPr bwMode="auto">
          <a:xfrm>
            <a:off x="11604198" y="413445"/>
            <a:ext cx="1681163" cy="110799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tabLst>
                <a:tab pos="165100" algn="l"/>
              </a:tabLst>
              <a:defRPr/>
            </a:pPr>
            <a:r>
              <a:rPr lang="en-GB" sz="900" b="1" noProof="1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Insert Co-branding logo</a:t>
            </a:r>
            <a:r>
              <a:rPr lang="en-GB" sz="900" noProof="1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/>
            </a:r>
            <a:br>
              <a:rPr lang="en-GB" sz="900" noProof="1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</a:br>
            <a:r>
              <a:rPr lang="en-GB" sz="900" b="1" noProof="1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1. </a:t>
            </a:r>
            <a:r>
              <a:rPr lang="en-GB" sz="900" noProof="1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Click on placeholder</a:t>
            </a:r>
            <a:br>
              <a:rPr lang="en-GB" sz="900" noProof="1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</a:br>
            <a:r>
              <a:rPr lang="en-GB" sz="900" b="1" noProof="1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2. </a:t>
            </a:r>
            <a:r>
              <a:rPr lang="en-GB" sz="900" noProof="1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Click ’Insert’ </a:t>
            </a:r>
            <a:br>
              <a:rPr lang="en-GB" sz="900" noProof="1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</a:br>
            <a:r>
              <a:rPr lang="en-GB" sz="900" b="1" noProof="1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3. </a:t>
            </a:r>
            <a:r>
              <a:rPr lang="en-GB" sz="900" noProof="1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Click ‘Picture’</a:t>
            </a:r>
            <a:br>
              <a:rPr lang="en-GB" sz="900" noProof="1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</a:br>
            <a:r>
              <a:rPr lang="en-GB" sz="900" b="1" noProof="1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4. </a:t>
            </a:r>
            <a:r>
              <a:rPr lang="en-GB" sz="900" noProof="1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Locate the co-branding </a:t>
            </a:r>
            <a:br>
              <a:rPr lang="en-GB" sz="900" noProof="1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</a:br>
            <a:r>
              <a:rPr lang="en-GB" sz="900" noProof="1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	logo, click Insert</a:t>
            </a:r>
            <a:br>
              <a:rPr lang="en-GB" sz="900" noProof="1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</a:br>
            <a:r>
              <a:rPr lang="en-GB" sz="900" b="1" noProof="1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5. </a:t>
            </a:r>
            <a:r>
              <a:rPr lang="en-GB" sz="900" noProof="1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Align with bottom line </a:t>
            </a:r>
            <a:br>
              <a:rPr lang="en-GB" sz="900" noProof="1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</a:br>
            <a:r>
              <a:rPr lang="en-GB" sz="900" noProof="1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	of amadeus-logo</a:t>
            </a:r>
          </a:p>
        </p:txBody>
      </p:sp>
      <p:grpSp>
        <p:nvGrpSpPr>
          <p:cNvPr id="27" name="Group 26"/>
          <p:cNvGrpSpPr/>
          <p:nvPr userDrawn="1"/>
        </p:nvGrpSpPr>
        <p:grpSpPr>
          <a:xfrm>
            <a:off x="25128" y="36252"/>
            <a:ext cx="874461" cy="651751"/>
            <a:chOff x="8388192" y="36245"/>
            <a:chExt cx="874464" cy="651751"/>
          </a:xfrm>
        </p:grpSpPr>
        <p:grpSp>
          <p:nvGrpSpPr>
            <p:cNvPr id="28" name="Group 27"/>
            <p:cNvGrpSpPr/>
            <p:nvPr userDrawn="1"/>
          </p:nvGrpSpPr>
          <p:grpSpPr>
            <a:xfrm>
              <a:off x="8545513" y="36245"/>
              <a:ext cx="489905" cy="495602"/>
              <a:chOff x="7818438" y="101600"/>
              <a:chExt cx="546100" cy="552450"/>
            </a:xfrm>
          </p:grpSpPr>
          <p:sp>
            <p:nvSpPr>
              <p:cNvPr id="31" name="Freeform 5"/>
              <p:cNvSpPr>
                <a:spLocks noEditPoints="1"/>
              </p:cNvSpPr>
              <p:nvPr userDrawn="1"/>
            </p:nvSpPr>
            <p:spPr bwMode="auto">
              <a:xfrm>
                <a:off x="7818438" y="200025"/>
                <a:ext cx="546100" cy="454025"/>
              </a:xfrm>
              <a:custGeom>
                <a:avLst/>
                <a:gdLst>
                  <a:gd name="T0" fmla="*/ 56 w 344"/>
                  <a:gd name="T1" fmla="*/ 0 h 286"/>
                  <a:gd name="T2" fmla="*/ 44 w 344"/>
                  <a:gd name="T3" fmla="*/ 2 h 286"/>
                  <a:gd name="T4" fmla="*/ 24 w 344"/>
                  <a:gd name="T5" fmla="*/ 10 h 286"/>
                  <a:gd name="T6" fmla="*/ 10 w 344"/>
                  <a:gd name="T7" fmla="*/ 26 h 286"/>
                  <a:gd name="T8" fmla="*/ 2 w 344"/>
                  <a:gd name="T9" fmla="*/ 46 h 286"/>
                  <a:gd name="T10" fmla="*/ 0 w 344"/>
                  <a:gd name="T11" fmla="*/ 230 h 286"/>
                  <a:gd name="T12" fmla="*/ 2 w 344"/>
                  <a:gd name="T13" fmla="*/ 242 h 286"/>
                  <a:gd name="T14" fmla="*/ 10 w 344"/>
                  <a:gd name="T15" fmla="*/ 262 h 286"/>
                  <a:gd name="T16" fmla="*/ 24 w 344"/>
                  <a:gd name="T17" fmla="*/ 278 h 286"/>
                  <a:gd name="T18" fmla="*/ 44 w 344"/>
                  <a:gd name="T19" fmla="*/ 286 h 286"/>
                  <a:gd name="T20" fmla="*/ 288 w 344"/>
                  <a:gd name="T21" fmla="*/ 286 h 286"/>
                  <a:gd name="T22" fmla="*/ 300 w 344"/>
                  <a:gd name="T23" fmla="*/ 286 h 286"/>
                  <a:gd name="T24" fmla="*/ 320 w 344"/>
                  <a:gd name="T25" fmla="*/ 278 h 286"/>
                  <a:gd name="T26" fmla="*/ 334 w 344"/>
                  <a:gd name="T27" fmla="*/ 262 h 286"/>
                  <a:gd name="T28" fmla="*/ 344 w 344"/>
                  <a:gd name="T29" fmla="*/ 242 h 286"/>
                  <a:gd name="T30" fmla="*/ 344 w 344"/>
                  <a:gd name="T31" fmla="*/ 58 h 286"/>
                  <a:gd name="T32" fmla="*/ 344 w 344"/>
                  <a:gd name="T33" fmla="*/ 46 h 286"/>
                  <a:gd name="T34" fmla="*/ 334 w 344"/>
                  <a:gd name="T35" fmla="*/ 26 h 286"/>
                  <a:gd name="T36" fmla="*/ 320 w 344"/>
                  <a:gd name="T37" fmla="*/ 10 h 286"/>
                  <a:gd name="T38" fmla="*/ 300 w 344"/>
                  <a:gd name="T39" fmla="*/ 2 h 286"/>
                  <a:gd name="T40" fmla="*/ 288 w 344"/>
                  <a:gd name="T41" fmla="*/ 0 h 286"/>
                  <a:gd name="T42" fmla="*/ 148 w 344"/>
                  <a:gd name="T43" fmla="*/ 142 h 286"/>
                  <a:gd name="T44" fmla="*/ 144 w 344"/>
                  <a:gd name="T45" fmla="*/ 136 h 286"/>
                  <a:gd name="T46" fmla="*/ 136 w 344"/>
                  <a:gd name="T47" fmla="*/ 122 h 286"/>
                  <a:gd name="T48" fmla="*/ 134 w 344"/>
                  <a:gd name="T49" fmla="*/ 112 h 286"/>
                  <a:gd name="T50" fmla="*/ 138 w 344"/>
                  <a:gd name="T51" fmla="*/ 98 h 286"/>
                  <a:gd name="T52" fmla="*/ 146 w 344"/>
                  <a:gd name="T53" fmla="*/ 88 h 286"/>
                  <a:gd name="T54" fmla="*/ 158 w 344"/>
                  <a:gd name="T55" fmla="*/ 80 h 286"/>
                  <a:gd name="T56" fmla="*/ 172 w 344"/>
                  <a:gd name="T57" fmla="*/ 76 h 286"/>
                  <a:gd name="T58" fmla="*/ 178 w 344"/>
                  <a:gd name="T59" fmla="*/ 78 h 286"/>
                  <a:gd name="T60" fmla="*/ 192 w 344"/>
                  <a:gd name="T61" fmla="*/ 82 h 286"/>
                  <a:gd name="T62" fmla="*/ 202 w 344"/>
                  <a:gd name="T63" fmla="*/ 92 h 286"/>
                  <a:gd name="T64" fmla="*/ 208 w 344"/>
                  <a:gd name="T65" fmla="*/ 106 h 286"/>
                  <a:gd name="T66" fmla="*/ 208 w 344"/>
                  <a:gd name="T67" fmla="*/ 112 h 286"/>
                  <a:gd name="T68" fmla="*/ 204 w 344"/>
                  <a:gd name="T69" fmla="*/ 128 h 286"/>
                  <a:gd name="T70" fmla="*/ 196 w 344"/>
                  <a:gd name="T71" fmla="*/ 140 h 286"/>
                  <a:gd name="T72" fmla="*/ 126 w 344"/>
                  <a:gd name="T73" fmla="*/ 228 h 2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44" h="286">
                    <a:moveTo>
                      <a:pt x="288" y="0"/>
                    </a:moveTo>
                    <a:lnTo>
                      <a:pt x="56" y="0"/>
                    </a:lnTo>
                    <a:lnTo>
                      <a:pt x="56" y="0"/>
                    </a:lnTo>
                    <a:lnTo>
                      <a:pt x="44" y="2"/>
                    </a:lnTo>
                    <a:lnTo>
                      <a:pt x="34" y="6"/>
                    </a:lnTo>
                    <a:lnTo>
                      <a:pt x="24" y="10"/>
                    </a:lnTo>
                    <a:lnTo>
                      <a:pt x="16" y="18"/>
                    </a:lnTo>
                    <a:lnTo>
                      <a:pt x="10" y="26"/>
                    </a:lnTo>
                    <a:lnTo>
                      <a:pt x="4" y="36"/>
                    </a:lnTo>
                    <a:lnTo>
                      <a:pt x="2" y="46"/>
                    </a:lnTo>
                    <a:lnTo>
                      <a:pt x="0" y="58"/>
                    </a:lnTo>
                    <a:lnTo>
                      <a:pt x="0" y="230"/>
                    </a:lnTo>
                    <a:lnTo>
                      <a:pt x="0" y="230"/>
                    </a:lnTo>
                    <a:lnTo>
                      <a:pt x="2" y="242"/>
                    </a:lnTo>
                    <a:lnTo>
                      <a:pt x="4" y="252"/>
                    </a:lnTo>
                    <a:lnTo>
                      <a:pt x="10" y="262"/>
                    </a:lnTo>
                    <a:lnTo>
                      <a:pt x="16" y="270"/>
                    </a:lnTo>
                    <a:lnTo>
                      <a:pt x="24" y="278"/>
                    </a:lnTo>
                    <a:lnTo>
                      <a:pt x="34" y="282"/>
                    </a:lnTo>
                    <a:lnTo>
                      <a:pt x="44" y="286"/>
                    </a:lnTo>
                    <a:lnTo>
                      <a:pt x="56" y="286"/>
                    </a:lnTo>
                    <a:lnTo>
                      <a:pt x="288" y="286"/>
                    </a:lnTo>
                    <a:lnTo>
                      <a:pt x="288" y="286"/>
                    </a:lnTo>
                    <a:lnTo>
                      <a:pt x="300" y="286"/>
                    </a:lnTo>
                    <a:lnTo>
                      <a:pt x="310" y="282"/>
                    </a:lnTo>
                    <a:lnTo>
                      <a:pt x="320" y="278"/>
                    </a:lnTo>
                    <a:lnTo>
                      <a:pt x="328" y="270"/>
                    </a:lnTo>
                    <a:lnTo>
                      <a:pt x="334" y="262"/>
                    </a:lnTo>
                    <a:lnTo>
                      <a:pt x="340" y="252"/>
                    </a:lnTo>
                    <a:lnTo>
                      <a:pt x="344" y="242"/>
                    </a:lnTo>
                    <a:lnTo>
                      <a:pt x="344" y="230"/>
                    </a:lnTo>
                    <a:lnTo>
                      <a:pt x="344" y="58"/>
                    </a:lnTo>
                    <a:lnTo>
                      <a:pt x="344" y="58"/>
                    </a:lnTo>
                    <a:lnTo>
                      <a:pt x="344" y="46"/>
                    </a:lnTo>
                    <a:lnTo>
                      <a:pt x="340" y="36"/>
                    </a:lnTo>
                    <a:lnTo>
                      <a:pt x="334" y="26"/>
                    </a:lnTo>
                    <a:lnTo>
                      <a:pt x="328" y="18"/>
                    </a:lnTo>
                    <a:lnTo>
                      <a:pt x="320" y="10"/>
                    </a:lnTo>
                    <a:lnTo>
                      <a:pt x="310" y="6"/>
                    </a:lnTo>
                    <a:lnTo>
                      <a:pt x="300" y="2"/>
                    </a:lnTo>
                    <a:lnTo>
                      <a:pt x="288" y="0"/>
                    </a:lnTo>
                    <a:lnTo>
                      <a:pt x="288" y="0"/>
                    </a:lnTo>
                    <a:close/>
                    <a:moveTo>
                      <a:pt x="126" y="228"/>
                    </a:moveTo>
                    <a:lnTo>
                      <a:pt x="148" y="142"/>
                    </a:lnTo>
                    <a:lnTo>
                      <a:pt x="148" y="142"/>
                    </a:lnTo>
                    <a:lnTo>
                      <a:pt x="144" y="136"/>
                    </a:lnTo>
                    <a:lnTo>
                      <a:pt x="138" y="130"/>
                    </a:lnTo>
                    <a:lnTo>
                      <a:pt x="136" y="122"/>
                    </a:lnTo>
                    <a:lnTo>
                      <a:pt x="134" y="112"/>
                    </a:lnTo>
                    <a:lnTo>
                      <a:pt x="134" y="112"/>
                    </a:lnTo>
                    <a:lnTo>
                      <a:pt x="136" y="106"/>
                    </a:lnTo>
                    <a:lnTo>
                      <a:pt x="138" y="98"/>
                    </a:lnTo>
                    <a:lnTo>
                      <a:pt x="142" y="92"/>
                    </a:lnTo>
                    <a:lnTo>
                      <a:pt x="146" y="88"/>
                    </a:lnTo>
                    <a:lnTo>
                      <a:pt x="152" y="82"/>
                    </a:lnTo>
                    <a:lnTo>
                      <a:pt x="158" y="80"/>
                    </a:lnTo>
                    <a:lnTo>
                      <a:pt x="164" y="78"/>
                    </a:lnTo>
                    <a:lnTo>
                      <a:pt x="172" y="76"/>
                    </a:lnTo>
                    <a:lnTo>
                      <a:pt x="172" y="76"/>
                    </a:lnTo>
                    <a:lnTo>
                      <a:pt x="178" y="78"/>
                    </a:lnTo>
                    <a:lnTo>
                      <a:pt x="186" y="80"/>
                    </a:lnTo>
                    <a:lnTo>
                      <a:pt x="192" y="82"/>
                    </a:lnTo>
                    <a:lnTo>
                      <a:pt x="198" y="88"/>
                    </a:lnTo>
                    <a:lnTo>
                      <a:pt x="202" y="92"/>
                    </a:lnTo>
                    <a:lnTo>
                      <a:pt x="204" y="98"/>
                    </a:lnTo>
                    <a:lnTo>
                      <a:pt x="208" y="106"/>
                    </a:lnTo>
                    <a:lnTo>
                      <a:pt x="208" y="112"/>
                    </a:lnTo>
                    <a:lnTo>
                      <a:pt x="208" y="112"/>
                    </a:lnTo>
                    <a:lnTo>
                      <a:pt x="206" y="120"/>
                    </a:lnTo>
                    <a:lnTo>
                      <a:pt x="204" y="128"/>
                    </a:lnTo>
                    <a:lnTo>
                      <a:pt x="200" y="134"/>
                    </a:lnTo>
                    <a:lnTo>
                      <a:pt x="196" y="140"/>
                    </a:lnTo>
                    <a:lnTo>
                      <a:pt x="220" y="228"/>
                    </a:lnTo>
                    <a:lnTo>
                      <a:pt x="126" y="228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4D4D4D"/>
                  </a:solidFill>
                </a:endParaRPr>
              </a:p>
            </p:txBody>
          </p:sp>
          <p:sp>
            <p:nvSpPr>
              <p:cNvPr id="32" name="Freeform 6"/>
              <p:cNvSpPr>
                <a:spLocks/>
              </p:cNvSpPr>
              <p:nvPr userDrawn="1"/>
            </p:nvSpPr>
            <p:spPr bwMode="auto">
              <a:xfrm>
                <a:off x="7961313" y="101600"/>
                <a:ext cx="260350" cy="88900"/>
              </a:xfrm>
              <a:custGeom>
                <a:avLst/>
                <a:gdLst>
                  <a:gd name="T0" fmla="*/ 20 w 164"/>
                  <a:gd name="T1" fmla="*/ 56 h 56"/>
                  <a:gd name="T2" fmla="*/ 20 w 164"/>
                  <a:gd name="T3" fmla="*/ 56 h 56"/>
                  <a:gd name="T4" fmla="*/ 22 w 164"/>
                  <a:gd name="T5" fmla="*/ 46 h 56"/>
                  <a:gd name="T6" fmla="*/ 26 w 164"/>
                  <a:gd name="T7" fmla="*/ 36 h 56"/>
                  <a:gd name="T8" fmla="*/ 30 w 164"/>
                  <a:gd name="T9" fmla="*/ 30 h 56"/>
                  <a:gd name="T10" fmla="*/ 36 w 164"/>
                  <a:gd name="T11" fmla="*/ 26 h 56"/>
                  <a:gd name="T12" fmla="*/ 42 w 164"/>
                  <a:gd name="T13" fmla="*/ 22 h 56"/>
                  <a:gd name="T14" fmla="*/ 54 w 164"/>
                  <a:gd name="T15" fmla="*/ 20 h 56"/>
                  <a:gd name="T16" fmla="*/ 82 w 164"/>
                  <a:gd name="T17" fmla="*/ 20 h 56"/>
                  <a:gd name="T18" fmla="*/ 82 w 164"/>
                  <a:gd name="T19" fmla="*/ 20 h 56"/>
                  <a:gd name="T20" fmla="*/ 112 w 164"/>
                  <a:gd name="T21" fmla="*/ 20 h 56"/>
                  <a:gd name="T22" fmla="*/ 122 w 164"/>
                  <a:gd name="T23" fmla="*/ 22 h 56"/>
                  <a:gd name="T24" fmla="*/ 130 w 164"/>
                  <a:gd name="T25" fmla="*/ 26 h 56"/>
                  <a:gd name="T26" fmla="*/ 136 w 164"/>
                  <a:gd name="T27" fmla="*/ 30 h 56"/>
                  <a:gd name="T28" fmla="*/ 140 w 164"/>
                  <a:gd name="T29" fmla="*/ 36 h 56"/>
                  <a:gd name="T30" fmla="*/ 142 w 164"/>
                  <a:gd name="T31" fmla="*/ 46 h 56"/>
                  <a:gd name="T32" fmla="*/ 144 w 164"/>
                  <a:gd name="T33" fmla="*/ 56 h 56"/>
                  <a:gd name="T34" fmla="*/ 164 w 164"/>
                  <a:gd name="T35" fmla="*/ 56 h 56"/>
                  <a:gd name="T36" fmla="*/ 164 w 164"/>
                  <a:gd name="T37" fmla="*/ 56 h 56"/>
                  <a:gd name="T38" fmla="*/ 162 w 164"/>
                  <a:gd name="T39" fmla="*/ 38 h 56"/>
                  <a:gd name="T40" fmla="*/ 156 w 164"/>
                  <a:gd name="T41" fmla="*/ 24 h 56"/>
                  <a:gd name="T42" fmla="*/ 148 w 164"/>
                  <a:gd name="T43" fmla="*/ 14 h 56"/>
                  <a:gd name="T44" fmla="*/ 138 w 164"/>
                  <a:gd name="T45" fmla="*/ 6 h 56"/>
                  <a:gd name="T46" fmla="*/ 126 w 164"/>
                  <a:gd name="T47" fmla="*/ 2 h 56"/>
                  <a:gd name="T48" fmla="*/ 112 w 164"/>
                  <a:gd name="T49" fmla="*/ 0 h 56"/>
                  <a:gd name="T50" fmla="*/ 82 w 164"/>
                  <a:gd name="T51" fmla="*/ 0 h 56"/>
                  <a:gd name="T52" fmla="*/ 82 w 164"/>
                  <a:gd name="T53" fmla="*/ 0 h 56"/>
                  <a:gd name="T54" fmla="*/ 52 w 164"/>
                  <a:gd name="T55" fmla="*/ 0 h 56"/>
                  <a:gd name="T56" fmla="*/ 38 w 164"/>
                  <a:gd name="T57" fmla="*/ 2 h 56"/>
                  <a:gd name="T58" fmla="*/ 26 w 164"/>
                  <a:gd name="T59" fmla="*/ 6 h 56"/>
                  <a:gd name="T60" fmla="*/ 16 w 164"/>
                  <a:gd name="T61" fmla="*/ 14 h 56"/>
                  <a:gd name="T62" fmla="*/ 8 w 164"/>
                  <a:gd name="T63" fmla="*/ 24 h 56"/>
                  <a:gd name="T64" fmla="*/ 2 w 164"/>
                  <a:gd name="T65" fmla="*/ 38 h 56"/>
                  <a:gd name="T66" fmla="*/ 0 w 164"/>
                  <a:gd name="T67" fmla="*/ 56 h 56"/>
                  <a:gd name="T68" fmla="*/ 20 w 164"/>
                  <a:gd name="T69" fmla="*/ 5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64" h="56">
                    <a:moveTo>
                      <a:pt x="20" y="56"/>
                    </a:moveTo>
                    <a:lnTo>
                      <a:pt x="20" y="56"/>
                    </a:lnTo>
                    <a:lnTo>
                      <a:pt x="22" y="46"/>
                    </a:lnTo>
                    <a:lnTo>
                      <a:pt x="26" y="36"/>
                    </a:lnTo>
                    <a:lnTo>
                      <a:pt x="30" y="30"/>
                    </a:lnTo>
                    <a:lnTo>
                      <a:pt x="36" y="26"/>
                    </a:lnTo>
                    <a:lnTo>
                      <a:pt x="42" y="22"/>
                    </a:lnTo>
                    <a:lnTo>
                      <a:pt x="54" y="20"/>
                    </a:lnTo>
                    <a:lnTo>
                      <a:pt x="82" y="20"/>
                    </a:lnTo>
                    <a:lnTo>
                      <a:pt x="82" y="20"/>
                    </a:lnTo>
                    <a:lnTo>
                      <a:pt x="112" y="20"/>
                    </a:lnTo>
                    <a:lnTo>
                      <a:pt x="122" y="22"/>
                    </a:lnTo>
                    <a:lnTo>
                      <a:pt x="130" y="26"/>
                    </a:lnTo>
                    <a:lnTo>
                      <a:pt x="136" y="30"/>
                    </a:lnTo>
                    <a:lnTo>
                      <a:pt x="140" y="36"/>
                    </a:lnTo>
                    <a:lnTo>
                      <a:pt x="142" y="46"/>
                    </a:lnTo>
                    <a:lnTo>
                      <a:pt x="144" y="56"/>
                    </a:lnTo>
                    <a:lnTo>
                      <a:pt x="164" y="56"/>
                    </a:lnTo>
                    <a:lnTo>
                      <a:pt x="164" y="56"/>
                    </a:lnTo>
                    <a:lnTo>
                      <a:pt x="162" y="38"/>
                    </a:lnTo>
                    <a:lnTo>
                      <a:pt x="156" y="24"/>
                    </a:lnTo>
                    <a:lnTo>
                      <a:pt x="148" y="14"/>
                    </a:lnTo>
                    <a:lnTo>
                      <a:pt x="138" y="6"/>
                    </a:lnTo>
                    <a:lnTo>
                      <a:pt x="126" y="2"/>
                    </a:lnTo>
                    <a:lnTo>
                      <a:pt x="112" y="0"/>
                    </a:lnTo>
                    <a:lnTo>
                      <a:pt x="82" y="0"/>
                    </a:lnTo>
                    <a:lnTo>
                      <a:pt x="82" y="0"/>
                    </a:lnTo>
                    <a:lnTo>
                      <a:pt x="52" y="0"/>
                    </a:lnTo>
                    <a:lnTo>
                      <a:pt x="38" y="2"/>
                    </a:lnTo>
                    <a:lnTo>
                      <a:pt x="26" y="6"/>
                    </a:lnTo>
                    <a:lnTo>
                      <a:pt x="16" y="14"/>
                    </a:lnTo>
                    <a:lnTo>
                      <a:pt x="8" y="24"/>
                    </a:lnTo>
                    <a:lnTo>
                      <a:pt x="2" y="38"/>
                    </a:lnTo>
                    <a:lnTo>
                      <a:pt x="0" y="56"/>
                    </a:lnTo>
                    <a:lnTo>
                      <a:pt x="20" y="56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4D4D4D"/>
                  </a:solidFill>
                </a:endParaRPr>
              </a:p>
            </p:txBody>
          </p:sp>
        </p:grpSp>
        <p:sp>
          <p:nvSpPr>
            <p:cNvPr id="29" name="TextBox 28"/>
            <p:cNvSpPr txBox="1"/>
            <p:nvPr userDrawn="1"/>
          </p:nvSpPr>
          <p:spPr>
            <a:xfrm rot="16200000">
              <a:off x="8191736" y="232706"/>
              <a:ext cx="563729" cy="17081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510" dirty="0">
                  <a:solidFill>
                    <a:srgbClr val="FFFFFF"/>
                  </a:solidFill>
                </a:rPr>
                <a:t>Strictly</a:t>
              </a:r>
            </a:p>
          </p:txBody>
        </p:sp>
        <p:sp>
          <p:nvSpPr>
            <p:cNvPr id="30" name="TextBox 29"/>
            <p:cNvSpPr txBox="1"/>
            <p:nvPr userDrawn="1"/>
          </p:nvSpPr>
          <p:spPr>
            <a:xfrm>
              <a:off x="8410801" y="506408"/>
              <a:ext cx="851855" cy="18158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580" dirty="0">
                  <a:solidFill>
                    <a:srgbClr val="FFFFFF"/>
                  </a:solidFill>
                </a:rPr>
                <a:t>CONFIDENTIAL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52141195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5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Divider  blue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2"/>
          <p:cNvSpPr>
            <a:spLocks noGrp="1"/>
          </p:cNvSpPr>
          <p:nvPr>
            <p:ph type="body" idx="1" hasCustomPrompt="1"/>
          </p:nvPr>
        </p:nvSpPr>
        <p:spPr>
          <a:xfrm>
            <a:off x="3232432" y="1361851"/>
            <a:ext cx="7397074" cy="1946285"/>
          </a:xfrm>
        </p:spPr>
        <p:txBody>
          <a:bodyPr anchor="t">
            <a:noAutofit/>
          </a:bodyPr>
          <a:lstStyle>
            <a:lvl1pPr marL="0" indent="0">
              <a:buNone/>
              <a:defRPr sz="2800" baseline="0">
                <a:solidFill>
                  <a:schemeClr val="bg1"/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GB" noProof="0" dirty="0" smtClean="0"/>
              <a:t>Divider title here</a:t>
            </a:r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397" y="626998"/>
            <a:ext cx="1746418" cy="1287035"/>
          </a:xfrm>
        </p:spPr>
        <p:txBody>
          <a:bodyPr anchor="t">
            <a:noAutofit/>
          </a:bodyPr>
          <a:lstStyle>
            <a:lvl1pPr algn="r">
              <a:defRPr sz="7200" b="0" cap="all">
                <a:solidFill>
                  <a:schemeClr val="tx2"/>
                </a:solidFill>
              </a:defRPr>
            </a:lvl1pPr>
          </a:lstStyle>
          <a:p>
            <a:r>
              <a:rPr lang="en-GB" noProof="0" dirty="0" smtClean="0"/>
              <a:t>1</a:t>
            </a:r>
            <a:endParaRPr lang="en-GB" noProof="0" dirty="0"/>
          </a:p>
        </p:txBody>
      </p:sp>
      <p:cxnSp>
        <p:nvCxnSpPr>
          <p:cNvPr id="12" name="Conector recto 12"/>
          <p:cNvCxnSpPr/>
          <p:nvPr userDrawn="1"/>
        </p:nvCxnSpPr>
        <p:spPr>
          <a:xfrm flipH="1">
            <a:off x="1674064" y="1516324"/>
            <a:ext cx="1512464" cy="0"/>
          </a:xfrm>
          <a:prstGeom prst="line">
            <a:avLst/>
          </a:prstGeom>
          <a:ln w="12700" cmpd="sng">
            <a:solidFill>
              <a:schemeClr val="tx2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pic>
        <p:nvPicPr>
          <p:cNvPr id="41" name="Imagen 8" descr="logo AMa.wmf"/>
          <p:cNvPicPr>
            <a:picLocks noChangeAspect="1"/>
          </p:cNvPicPr>
          <p:nvPr userDrawn="1"/>
        </p:nvPicPr>
        <p:blipFill>
          <a:blip r:embed="rId2" cstate="email">
            <a:alphaModFix/>
            <a:lum bright="100000" contrast="-100000"/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800581" y="6133298"/>
            <a:ext cx="1289050" cy="168630"/>
          </a:xfrm>
          <a:prstGeom prst="rect">
            <a:avLst/>
          </a:prstGeom>
        </p:spPr>
      </p:pic>
      <p:sp>
        <p:nvSpPr>
          <p:cNvPr id="5" name="Footer Placeholder 4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GB" dirty="0" smtClean="0"/>
              <a:t>© 2014 Amadeus IT Group SA</a:t>
            </a:r>
            <a:endParaRPr lang="en-GB" dirty="0"/>
          </a:p>
        </p:txBody>
      </p:sp>
      <p:sp>
        <p:nvSpPr>
          <p:cNvPr id="28" name="Text Box 12"/>
          <p:cNvSpPr txBox="1">
            <a:spLocks noChangeArrowheads="1"/>
          </p:cNvSpPr>
          <p:nvPr userDrawn="1"/>
        </p:nvSpPr>
        <p:spPr bwMode="auto">
          <a:xfrm>
            <a:off x="11604198" y="5004290"/>
            <a:ext cx="1681163" cy="96949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tabLst>
                <a:tab pos="177800" algn="l"/>
              </a:tabLst>
              <a:defRPr/>
            </a:pPr>
            <a:r>
              <a:rPr lang="en-GB" sz="900" b="1" dirty="0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Change the Year in the Copyright field</a:t>
            </a:r>
            <a:r>
              <a:rPr lang="en-GB" sz="900" dirty="0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/>
            </a:r>
            <a:br>
              <a:rPr lang="en-GB" sz="900" dirty="0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</a:br>
            <a:r>
              <a:rPr lang="en-GB" sz="900" b="1" dirty="0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1. </a:t>
            </a:r>
            <a:r>
              <a:rPr lang="en-GB" sz="900" dirty="0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Click ‘Insert’ in Top menu</a:t>
            </a:r>
            <a:br>
              <a:rPr lang="en-GB" sz="900" dirty="0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</a:br>
            <a:r>
              <a:rPr lang="en-GB" sz="900" b="1" dirty="0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2. </a:t>
            </a:r>
            <a:r>
              <a:rPr lang="en-GB" sz="900" dirty="0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Click ’Header &amp; Footer’ </a:t>
            </a:r>
            <a:br>
              <a:rPr lang="en-GB" sz="900" dirty="0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</a:br>
            <a:r>
              <a:rPr lang="en-GB" sz="900" b="1" dirty="0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3. </a:t>
            </a:r>
            <a:r>
              <a:rPr lang="en-GB" sz="900" dirty="0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Write new Year </a:t>
            </a:r>
            <a:br>
              <a:rPr lang="en-GB" sz="900" dirty="0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</a:br>
            <a:r>
              <a:rPr lang="en-GB" sz="900" dirty="0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	in field ‘Footer’</a:t>
            </a:r>
            <a:br>
              <a:rPr lang="en-GB" sz="900" dirty="0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</a:br>
            <a:r>
              <a:rPr lang="en-GB" sz="900" b="1" dirty="0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4. </a:t>
            </a:r>
            <a:r>
              <a:rPr lang="en-GB" sz="900" dirty="0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Click ‘Apply to All’</a:t>
            </a:r>
          </a:p>
        </p:txBody>
      </p:sp>
      <p:grpSp>
        <p:nvGrpSpPr>
          <p:cNvPr id="47" name="Group 46"/>
          <p:cNvGrpSpPr/>
          <p:nvPr userDrawn="1"/>
        </p:nvGrpSpPr>
        <p:grpSpPr>
          <a:xfrm>
            <a:off x="10690647" y="36252"/>
            <a:ext cx="874461" cy="651751"/>
            <a:chOff x="8388192" y="36245"/>
            <a:chExt cx="874464" cy="651751"/>
          </a:xfrm>
        </p:grpSpPr>
        <p:grpSp>
          <p:nvGrpSpPr>
            <p:cNvPr id="48" name="Group 47"/>
            <p:cNvGrpSpPr/>
            <p:nvPr userDrawn="1"/>
          </p:nvGrpSpPr>
          <p:grpSpPr>
            <a:xfrm>
              <a:off x="8545513" y="36245"/>
              <a:ext cx="489905" cy="495602"/>
              <a:chOff x="7818438" y="101600"/>
              <a:chExt cx="546100" cy="552450"/>
            </a:xfrm>
          </p:grpSpPr>
          <p:sp>
            <p:nvSpPr>
              <p:cNvPr id="51" name="Freeform 5"/>
              <p:cNvSpPr>
                <a:spLocks noEditPoints="1"/>
              </p:cNvSpPr>
              <p:nvPr userDrawn="1"/>
            </p:nvSpPr>
            <p:spPr bwMode="auto">
              <a:xfrm>
                <a:off x="7818438" y="200025"/>
                <a:ext cx="546100" cy="454025"/>
              </a:xfrm>
              <a:custGeom>
                <a:avLst/>
                <a:gdLst>
                  <a:gd name="T0" fmla="*/ 56 w 344"/>
                  <a:gd name="T1" fmla="*/ 0 h 286"/>
                  <a:gd name="T2" fmla="*/ 44 w 344"/>
                  <a:gd name="T3" fmla="*/ 2 h 286"/>
                  <a:gd name="T4" fmla="*/ 24 w 344"/>
                  <a:gd name="T5" fmla="*/ 10 h 286"/>
                  <a:gd name="T6" fmla="*/ 10 w 344"/>
                  <a:gd name="T7" fmla="*/ 26 h 286"/>
                  <a:gd name="T8" fmla="*/ 2 w 344"/>
                  <a:gd name="T9" fmla="*/ 46 h 286"/>
                  <a:gd name="T10" fmla="*/ 0 w 344"/>
                  <a:gd name="T11" fmla="*/ 230 h 286"/>
                  <a:gd name="T12" fmla="*/ 2 w 344"/>
                  <a:gd name="T13" fmla="*/ 242 h 286"/>
                  <a:gd name="T14" fmla="*/ 10 w 344"/>
                  <a:gd name="T15" fmla="*/ 262 h 286"/>
                  <a:gd name="T16" fmla="*/ 24 w 344"/>
                  <a:gd name="T17" fmla="*/ 278 h 286"/>
                  <a:gd name="T18" fmla="*/ 44 w 344"/>
                  <a:gd name="T19" fmla="*/ 286 h 286"/>
                  <a:gd name="T20" fmla="*/ 288 w 344"/>
                  <a:gd name="T21" fmla="*/ 286 h 286"/>
                  <a:gd name="T22" fmla="*/ 300 w 344"/>
                  <a:gd name="T23" fmla="*/ 286 h 286"/>
                  <a:gd name="T24" fmla="*/ 320 w 344"/>
                  <a:gd name="T25" fmla="*/ 278 h 286"/>
                  <a:gd name="T26" fmla="*/ 334 w 344"/>
                  <a:gd name="T27" fmla="*/ 262 h 286"/>
                  <a:gd name="T28" fmla="*/ 344 w 344"/>
                  <a:gd name="T29" fmla="*/ 242 h 286"/>
                  <a:gd name="T30" fmla="*/ 344 w 344"/>
                  <a:gd name="T31" fmla="*/ 58 h 286"/>
                  <a:gd name="T32" fmla="*/ 344 w 344"/>
                  <a:gd name="T33" fmla="*/ 46 h 286"/>
                  <a:gd name="T34" fmla="*/ 334 w 344"/>
                  <a:gd name="T35" fmla="*/ 26 h 286"/>
                  <a:gd name="T36" fmla="*/ 320 w 344"/>
                  <a:gd name="T37" fmla="*/ 10 h 286"/>
                  <a:gd name="T38" fmla="*/ 300 w 344"/>
                  <a:gd name="T39" fmla="*/ 2 h 286"/>
                  <a:gd name="T40" fmla="*/ 288 w 344"/>
                  <a:gd name="T41" fmla="*/ 0 h 286"/>
                  <a:gd name="T42" fmla="*/ 148 w 344"/>
                  <a:gd name="T43" fmla="*/ 142 h 286"/>
                  <a:gd name="T44" fmla="*/ 144 w 344"/>
                  <a:gd name="T45" fmla="*/ 136 h 286"/>
                  <a:gd name="T46" fmla="*/ 136 w 344"/>
                  <a:gd name="T47" fmla="*/ 122 h 286"/>
                  <a:gd name="T48" fmla="*/ 134 w 344"/>
                  <a:gd name="T49" fmla="*/ 112 h 286"/>
                  <a:gd name="T50" fmla="*/ 138 w 344"/>
                  <a:gd name="T51" fmla="*/ 98 h 286"/>
                  <a:gd name="T52" fmla="*/ 146 w 344"/>
                  <a:gd name="T53" fmla="*/ 88 h 286"/>
                  <a:gd name="T54" fmla="*/ 158 w 344"/>
                  <a:gd name="T55" fmla="*/ 80 h 286"/>
                  <a:gd name="T56" fmla="*/ 172 w 344"/>
                  <a:gd name="T57" fmla="*/ 76 h 286"/>
                  <a:gd name="T58" fmla="*/ 178 w 344"/>
                  <a:gd name="T59" fmla="*/ 78 h 286"/>
                  <a:gd name="T60" fmla="*/ 192 w 344"/>
                  <a:gd name="T61" fmla="*/ 82 h 286"/>
                  <a:gd name="T62" fmla="*/ 202 w 344"/>
                  <a:gd name="T63" fmla="*/ 92 h 286"/>
                  <a:gd name="T64" fmla="*/ 208 w 344"/>
                  <a:gd name="T65" fmla="*/ 106 h 286"/>
                  <a:gd name="T66" fmla="*/ 208 w 344"/>
                  <a:gd name="T67" fmla="*/ 112 h 286"/>
                  <a:gd name="T68" fmla="*/ 204 w 344"/>
                  <a:gd name="T69" fmla="*/ 128 h 286"/>
                  <a:gd name="T70" fmla="*/ 196 w 344"/>
                  <a:gd name="T71" fmla="*/ 140 h 286"/>
                  <a:gd name="T72" fmla="*/ 126 w 344"/>
                  <a:gd name="T73" fmla="*/ 228 h 2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44" h="286">
                    <a:moveTo>
                      <a:pt x="288" y="0"/>
                    </a:moveTo>
                    <a:lnTo>
                      <a:pt x="56" y="0"/>
                    </a:lnTo>
                    <a:lnTo>
                      <a:pt x="56" y="0"/>
                    </a:lnTo>
                    <a:lnTo>
                      <a:pt x="44" y="2"/>
                    </a:lnTo>
                    <a:lnTo>
                      <a:pt x="34" y="6"/>
                    </a:lnTo>
                    <a:lnTo>
                      <a:pt x="24" y="10"/>
                    </a:lnTo>
                    <a:lnTo>
                      <a:pt x="16" y="18"/>
                    </a:lnTo>
                    <a:lnTo>
                      <a:pt x="10" y="26"/>
                    </a:lnTo>
                    <a:lnTo>
                      <a:pt x="4" y="36"/>
                    </a:lnTo>
                    <a:lnTo>
                      <a:pt x="2" y="46"/>
                    </a:lnTo>
                    <a:lnTo>
                      <a:pt x="0" y="58"/>
                    </a:lnTo>
                    <a:lnTo>
                      <a:pt x="0" y="230"/>
                    </a:lnTo>
                    <a:lnTo>
                      <a:pt x="0" y="230"/>
                    </a:lnTo>
                    <a:lnTo>
                      <a:pt x="2" y="242"/>
                    </a:lnTo>
                    <a:lnTo>
                      <a:pt x="4" y="252"/>
                    </a:lnTo>
                    <a:lnTo>
                      <a:pt x="10" y="262"/>
                    </a:lnTo>
                    <a:lnTo>
                      <a:pt x="16" y="270"/>
                    </a:lnTo>
                    <a:lnTo>
                      <a:pt x="24" y="278"/>
                    </a:lnTo>
                    <a:lnTo>
                      <a:pt x="34" y="282"/>
                    </a:lnTo>
                    <a:lnTo>
                      <a:pt x="44" y="286"/>
                    </a:lnTo>
                    <a:lnTo>
                      <a:pt x="56" y="286"/>
                    </a:lnTo>
                    <a:lnTo>
                      <a:pt x="288" y="286"/>
                    </a:lnTo>
                    <a:lnTo>
                      <a:pt x="288" y="286"/>
                    </a:lnTo>
                    <a:lnTo>
                      <a:pt x="300" y="286"/>
                    </a:lnTo>
                    <a:lnTo>
                      <a:pt x="310" y="282"/>
                    </a:lnTo>
                    <a:lnTo>
                      <a:pt x="320" y="278"/>
                    </a:lnTo>
                    <a:lnTo>
                      <a:pt x="328" y="270"/>
                    </a:lnTo>
                    <a:lnTo>
                      <a:pt x="334" y="262"/>
                    </a:lnTo>
                    <a:lnTo>
                      <a:pt x="340" y="252"/>
                    </a:lnTo>
                    <a:lnTo>
                      <a:pt x="344" y="242"/>
                    </a:lnTo>
                    <a:lnTo>
                      <a:pt x="344" y="230"/>
                    </a:lnTo>
                    <a:lnTo>
                      <a:pt x="344" y="58"/>
                    </a:lnTo>
                    <a:lnTo>
                      <a:pt x="344" y="58"/>
                    </a:lnTo>
                    <a:lnTo>
                      <a:pt x="344" y="46"/>
                    </a:lnTo>
                    <a:lnTo>
                      <a:pt x="340" y="36"/>
                    </a:lnTo>
                    <a:lnTo>
                      <a:pt x="334" y="26"/>
                    </a:lnTo>
                    <a:lnTo>
                      <a:pt x="328" y="18"/>
                    </a:lnTo>
                    <a:lnTo>
                      <a:pt x="320" y="10"/>
                    </a:lnTo>
                    <a:lnTo>
                      <a:pt x="310" y="6"/>
                    </a:lnTo>
                    <a:lnTo>
                      <a:pt x="300" y="2"/>
                    </a:lnTo>
                    <a:lnTo>
                      <a:pt x="288" y="0"/>
                    </a:lnTo>
                    <a:lnTo>
                      <a:pt x="288" y="0"/>
                    </a:lnTo>
                    <a:close/>
                    <a:moveTo>
                      <a:pt x="126" y="228"/>
                    </a:moveTo>
                    <a:lnTo>
                      <a:pt x="148" y="142"/>
                    </a:lnTo>
                    <a:lnTo>
                      <a:pt x="148" y="142"/>
                    </a:lnTo>
                    <a:lnTo>
                      <a:pt x="144" y="136"/>
                    </a:lnTo>
                    <a:lnTo>
                      <a:pt x="138" y="130"/>
                    </a:lnTo>
                    <a:lnTo>
                      <a:pt x="136" y="122"/>
                    </a:lnTo>
                    <a:lnTo>
                      <a:pt x="134" y="112"/>
                    </a:lnTo>
                    <a:lnTo>
                      <a:pt x="134" y="112"/>
                    </a:lnTo>
                    <a:lnTo>
                      <a:pt x="136" y="106"/>
                    </a:lnTo>
                    <a:lnTo>
                      <a:pt x="138" y="98"/>
                    </a:lnTo>
                    <a:lnTo>
                      <a:pt x="142" y="92"/>
                    </a:lnTo>
                    <a:lnTo>
                      <a:pt x="146" y="88"/>
                    </a:lnTo>
                    <a:lnTo>
                      <a:pt x="152" y="82"/>
                    </a:lnTo>
                    <a:lnTo>
                      <a:pt x="158" y="80"/>
                    </a:lnTo>
                    <a:lnTo>
                      <a:pt x="164" y="78"/>
                    </a:lnTo>
                    <a:lnTo>
                      <a:pt x="172" y="76"/>
                    </a:lnTo>
                    <a:lnTo>
                      <a:pt x="172" y="76"/>
                    </a:lnTo>
                    <a:lnTo>
                      <a:pt x="178" y="78"/>
                    </a:lnTo>
                    <a:lnTo>
                      <a:pt x="186" y="80"/>
                    </a:lnTo>
                    <a:lnTo>
                      <a:pt x="192" y="82"/>
                    </a:lnTo>
                    <a:lnTo>
                      <a:pt x="198" y="88"/>
                    </a:lnTo>
                    <a:lnTo>
                      <a:pt x="202" y="92"/>
                    </a:lnTo>
                    <a:lnTo>
                      <a:pt x="204" y="98"/>
                    </a:lnTo>
                    <a:lnTo>
                      <a:pt x="208" y="106"/>
                    </a:lnTo>
                    <a:lnTo>
                      <a:pt x="208" y="112"/>
                    </a:lnTo>
                    <a:lnTo>
                      <a:pt x="208" y="112"/>
                    </a:lnTo>
                    <a:lnTo>
                      <a:pt x="206" y="120"/>
                    </a:lnTo>
                    <a:lnTo>
                      <a:pt x="204" y="128"/>
                    </a:lnTo>
                    <a:lnTo>
                      <a:pt x="200" y="134"/>
                    </a:lnTo>
                    <a:lnTo>
                      <a:pt x="196" y="140"/>
                    </a:lnTo>
                    <a:lnTo>
                      <a:pt x="220" y="228"/>
                    </a:lnTo>
                    <a:lnTo>
                      <a:pt x="126" y="228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4D4D4D"/>
                  </a:solidFill>
                </a:endParaRPr>
              </a:p>
            </p:txBody>
          </p:sp>
          <p:sp>
            <p:nvSpPr>
              <p:cNvPr id="52" name="Freeform 6"/>
              <p:cNvSpPr>
                <a:spLocks/>
              </p:cNvSpPr>
              <p:nvPr userDrawn="1"/>
            </p:nvSpPr>
            <p:spPr bwMode="auto">
              <a:xfrm>
                <a:off x="7961313" y="101600"/>
                <a:ext cx="260350" cy="88900"/>
              </a:xfrm>
              <a:custGeom>
                <a:avLst/>
                <a:gdLst>
                  <a:gd name="T0" fmla="*/ 20 w 164"/>
                  <a:gd name="T1" fmla="*/ 56 h 56"/>
                  <a:gd name="T2" fmla="*/ 20 w 164"/>
                  <a:gd name="T3" fmla="*/ 56 h 56"/>
                  <a:gd name="T4" fmla="*/ 22 w 164"/>
                  <a:gd name="T5" fmla="*/ 46 h 56"/>
                  <a:gd name="T6" fmla="*/ 26 w 164"/>
                  <a:gd name="T7" fmla="*/ 36 h 56"/>
                  <a:gd name="T8" fmla="*/ 30 w 164"/>
                  <a:gd name="T9" fmla="*/ 30 h 56"/>
                  <a:gd name="T10" fmla="*/ 36 w 164"/>
                  <a:gd name="T11" fmla="*/ 26 h 56"/>
                  <a:gd name="T12" fmla="*/ 42 w 164"/>
                  <a:gd name="T13" fmla="*/ 22 h 56"/>
                  <a:gd name="T14" fmla="*/ 54 w 164"/>
                  <a:gd name="T15" fmla="*/ 20 h 56"/>
                  <a:gd name="T16" fmla="*/ 82 w 164"/>
                  <a:gd name="T17" fmla="*/ 20 h 56"/>
                  <a:gd name="T18" fmla="*/ 82 w 164"/>
                  <a:gd name="T19" fmla="*/ 20 h 56"/>
                  <a:gd name="T20" fmla="*/ 112 w 164"/>
                  <a:gd name="T21" fmla="*/ 20 h 56"/>
                  <a:gd name="T22" fmla="*/ 122 w 164"/>
                  <a:gd name="T23" fmla="*/ 22 h 56"/>
                  <a:gd name="T24" fmla="*/ 130 w 164"/>
                  <a:gd name="T25" fmla="*/ 26 h 56"/>
                  <a:gd name="T26" fmla="*/ 136 w 164"/>
                  <a:gd name="T27" fmla="*/ 30 h 56"/>
                  <a:gd name="T28" fmla="*/ 140 w 164"/>
                  <a:gd name="T29" fmla="*/ 36 h 56"/>
                  <a:gd name="T30" fmla="*/ 142 w 164"/>
                  <a:gd name="T31" fmla="*/ 46 h 56"/>
                  <a:gd name="T32" fmla="*/ 144 w 164"/>
                  <a:gd name="T33" fmla="*/ 56 h 56"/>
                  <a:gd name="T34" fmla="*/ 164 w 164"/>
                  <a:gd name="T35" fmla="*/ 56 h 56"/>
                  <a:gd name="T36" fmla="*/ 164 w 164"/>
                  <a:gd name="T37" fmla="*/ 56 h 56"/>
                  <a:gd name="T38" fmla="*/ 162 w 164"/>
                  <a:gd name="T39" fmla="*/ 38 h 56"/>
                  <a:gd name="T40" fmla="*/ 156 w 164"/>
                  <a:gd name="T41" fmla="*/ 24 h 56"/>
                  <a:gd name="T42" fmla="*/ 148 w 164"/>
                  <a:gd name="T43" fmla="*/ 14 h 56"/>
                  <a:gd name="T44" fmla="*/ 138 w 164"/>
                  <a:gd name="T45" fmla="*/ 6 h 56"/>
                  <a:gd name="T46" fmla="*/ 126 w 164"/>
                  <a:gd name="T47" fmla="*/ 2 h 56"/>
                  <a:gd name="T48" fmla="*/ 112 w 164"/>
                  <a:gd name="T49" fmla="*/ 0 h 56"/>
                  <a:gd name="T50" fmla="*/ 82 w 164"/>
                  <a:gd name="T51" fmla="*/ 0 h 56"/>
                  <a:gd name="T52" fmla="*/ 82 w 164"/>
                  <a:gd name="T53" fmla="*/ 0 h 56"/>
                  <a:gd name="T54" fmla="*/ 52 w 164"/>
                  <a:gd name="T55" fmla="*/ 0 h 56"/>
                  <a:gd name="T56" fmla="*/ 38 w 164"/>
                  <a:gd name="T57" fmla="*/ 2 h 56"/>
                  <a:gd name="T58" fmla="*/ 26 w 164"/>
                  <a:gd name="T59" fmla="*/ 6 h 56"/>
                  <a:gd name="T60" fmla="*/ 16 w 164"/>
                  <a:gd name="T61" fmla="*/ 14 h 56"/>
                  <a:gd name="T62" fmla="*/ 8 w 164"/>
                  <a:gd name="T63" fmla="*/ 24 h 56"/>
                  <a:gd name="T64" fmla="*/ 2 w 164"/>
                  <a:gd name="T65" fmla="*/ 38 h 56"/>
                  <a:gd name="T66" fmla="*/ 0 w 164"/>
                  <a:gd name="T67" fmla="*/ 56 h 56"/>
                  <a:gd name="T68" fmla="*/ 20 w 164"/>
                  <a:gd name="T69" fmla="*/ 5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64" h="56">
                    <a:moveTo>
                      <a:pt x="20" y="56"/>
                    </a:moveTo>
                    <a:lnTo>
                      <a:pt x="20" y="56"/>
                    </a:lnTo>
                    <a:lnTo>
                      <a:pt x="22" y="46"/>
                    </a:lnTo>
                    <a:lnTo>
                      <a:pt x="26" y="36"/>
                    </a:lnTo>
                    <a:lnTo>
                      <a:pt x="30" y="30"/>
                    </a:lnTo>
                    <a:lnTo>
                      <a:pt x="36" y="26"/>
                    </a:lnTo>
                    <a:lnTo>
                      <a:pt x="42" y="22"/>
                    </a:lnTo>
                    <a:lnTo>
                      <a:pt x="54" y="20"/>
                    </a:lnTo>
                    <a:lnTo>
                      <a:pt x="82" y="20"/>
                    </a:lnTo>
                    <a:lnTo>
                      <a:pt x="82" y="20"/>
                    </a:lnTo>
                    <a:lnTo>
                      <a:pt x="112" y="20"/>
                    </a:lnTo>
                    <a:lnTo>
                      <a:pt x="122" y="22"/>
                    </a:lnTo>
                    <a:lnTo>
                      <a:pt x="130" y="26"/>
                    </a:lnTo>
                    <a:lnTo>
                      <a:pt x="136" y="30"/>
                    </a:lnTo>
                    <a:lnTo>
                      <a:pt x="140" y="36"/>
                    </a:lnTo>
                    <a:lnTo>
                      <a:pt x="142" y="46"/>
                    </a:lnTo>
                    <a:lnTo>
                      <a:pt x="144" y="56"/>
                    </a:lnTo>
                    <a:lnTo>
                      <a:pt x="164" y="56"/>
                    </a:lnTo>
                    <a:lnTo>
                      <a:pt x="164" y="56"/>
                    </a:lnTo>
                    <a:lnTo>
                      <a:pt x="162" y="38"/>
                    </a:lnTo>
                    <a:lnTo>
                      <a:pt x="156" y="24"/>
                    </a:lnTo>
                    <a:lnTo>
                      <a:pt x="148" y="14"/>
                    </a:lnTo>
                    <a:lnTo>
                      <a:pt x="138" y="6"/>
                    </a:lnTo>
                    <a:lnTo>
                      <a:pt x="126" y="2"/>
                    </a:lnTo>
                    <a:lnTo>
                      <a:pt x="112" y="0"/>
                    </a:lnTo>
                    <a:lnTo>
                      <a:pt x="82" y="0"/>
                    </a:lnTo>
                    <a:lnTo>
                      <a:pt x="82" y="0"/>
                    </a:lnTo>
                    <a:lnTo>
                      <a:pt x="52" y="0"/>
                    </a:lnTo>
                    <a:lnTo>
                      <a:pt x="38" y="2"/>
                    </a:lnTo>
                    <a:lnTo>
                      <a:pt x="26" y="6"/>
                    </a:lnTo>
                    <a:lnTo>
                      <a:pt x="16" y="14"/>
                    </a:lnTo>
                    <a:lnTo>
                      <a:pt x="8" y="24"/>
                    </a:lnTo>
                    <a:lnTo>
                      <a:pt x="2" y="38"/>
                    </a:lnTo>
                    <a:lnTo>
                      <a:pt x="0" y="56"/>
                    </a:lnTo>
                    <a:lnTo>
                      <a:pt x="20" y="56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4D4D4D"/>
                  </a:solidFill>
                </a:endParaRPr>
              </a:p>
            </p:txBody>
          </p:sp>
        </p:grpSp>
        <p:sp>
          <p:nvSpPr>
            <p:cNvPr id="49" name="TextBox 48"/>
            <p:cNvSpPr txBox="1"/>
            <p:nvPr userDrawn="1"/>
          </p:nvSpPr>
          <p:spPr>
            <a:xfrm rot="16200000">
              <a:off x="8191736" y="232706"/>
              <a:ext cx="563729" cy="17081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510" dirty="0">
                  <a:solidFill>
                    <a:srgbClr val="FFFFFF"/>
                  </a:solidFill>
                </a:rPr>
                <a:t>Strictly</a:t>
              </a:r>
            </a:p>
          </p:txBody>
        </p:sp>
        <p:sp>
          <p:nvSpPr>
            <p:cNvPr id="50" name="TextBox 49"/>
            <p:cNvSpPr txBox="1"/>
            <p:nvPr userDrawn="1"/>
          </p:nvSpPr>
          <p:spPr>
            <a:xfrm>
              <a:off x="8410801" y="506408"/>
              <a:ext cx="851855" cy="18158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580" dirty="0">
                  <a:solidFill>
                    <a:srgbClr val="FFFFFF"/>
                  </a:solidFill>
                </a:rPr>
                <a:t>CONFIDENTIAL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86991773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5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o-branding divider blue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2"/>
          <p:cNvSpPr>
            <a:spLocks noGrp="1"/>
          </p:cNvSpPr>
          <p:nvPr>
            <p:ph type="body" idx="1" hasCustomPrompt="1"/>
          </p:nvPr>
        </p:nvSpPr>
        <p:spPr>
          <a:xfrm>
            <a:off x="3232432" y="1361851"/>
            <a:ext cx="7397074" cy="1946285"/>
          </a:xfrm>
        </p:spPr>
        <p:txBody>
          <a:bodyPr anchor="t">
            <a:noAutofit/>
          </a:bodyPr>
          <a:lstStyle>
            <a:lvl1pPr marL="0" indent="0">
              <a:buNone/>
              <a:defRPr sz="2800" baseline="0">
                <a:solidFill>
                  <a:schemeClr val="bg1"/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GB" noProof="0" dirty="0" smtClean="0"/>
              <a:t>Divider title here</a:t>
            </a:r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397" y="626998"/>
            <a:ext cx="1746418" cy="1287035"/>
          </a:xfrm>
        </p:spPr>
        <p:txBody>
          <a:bodyPr anchor="t">
            <a:noAutofit/>
          </a:bodyPr>
          <a:lstStyle>
            <a:lvl1pPr algn="r">
              <a:defRPr sz="7200" b="0" cap="all">
                <a:solidFill>
                  <a:schemeClr val="tx2"/>
                </a:solidFill>
              </a:defRPr>
            </a:lvl1pPr>
          </a:lstStyle>
          <a:p>
            <a:r>
              <a:rPr lang="en-GB" noProof="0" dirty="0" smtClean="0"/>
              <a:t>1</a:t>
            </a:r>
            <a:endParaRPr lang="en-GB" noProof="0" dirty="0"/>
          </a:p>
        </p:txBody>
      </p:sp>
      <p:cxnSp>
        <p:nvCxnSpPr>
          <p:cNvPr id="12" name="Conector recto 12"/>
          <p:cNvCxnSpPr/>
          <p:nvPr userDrawn="1"/>
        </p:nvCxnSpPr>
        <p:spPr>
          <a:xfrm flipH="1">
            <a:off x="1674064" y="1516324"/>
            <a:ext cx="1512464" cy="0"/>
          </a:xfrm>
          <a:prstGeom prst="line">
            <a:avLst/>
          </a:prstGeom>
          <a:ln w="12700" cmpd="sng">
            <a:solidFill>
              <a:schemeClr val="tx2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8" name="Conector recto 8"/>
          <p:cNvCxnSpPr/>
          <p:nvPr userDrawn="1"/>
        </p:nvCxnSpPr>
        <p:spPr>
          <a:xfrm flipV="1">
            <a:off x="9617079" y="6029764"/>
            <a:ext cx="0" cy="290960"/>
          </a:xfrm>
          <a:prstGeom prst="line">
            <a:avLst/>
          </a:prstGeom>
          <a:ln w="12700" cmpd="sng">
            <a:solidFill>
              <a:schemeClr val="bg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pic>
        <p:nvPicPr>
          <p:cNvPr id="25" name="Imagen 8" descr="logo AMa.wmf"/>
          <p:cNvPicPr>
            <a:picLocks noChangeAspect="1"/>
          </p:cNvPicPr>
          <p:nvPr userDrawn="1"/>
        </p:nvPicPr>
        <p:blipFill>
          <a:blip r:embed="rId2" cstate="email">
            <a:alphaModFix/>
            <a:lum bright="100000" contrast="-100000"/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800581" y="6133298"/>
            <a:ext cx="1289050" cy="168630"/>
          </a:xfrm>
          <a:prstGeom prst="rect">
            <a:avLst/>
          </a:prstGeom>
        </p:spPr>
      </p:pic>
      <p:sp>
        <p:nvSpPr>
          <p:cNvPr id="5" name="Footer Placeholder 4"/>
          <p:cNvSpPr>
            <a:spLocks noGrp="1"/>
          </p:cNvSpPr>
          <p:nvPr>
            <p:ph type="ftr" sz="quarter" idx="12"/>
          </p:nvPr>
        </p:nvSpPr>
        <p:spPr/>
        <p:txBody>
          <a:bodyPr/>
          <a:lstStyle/>
          <a:p>
            <a:r>
              <a:rPr lang="en-GB" dirty="0" smtClean="0"/>
              <a:t>© 2014 Amadeus IT Group SA</a:t>
            </a:r>
            <a:endParaRPr lang="en-GB" dirty="0"/>
          </a:p>
        </p:txBody>
      </p:sp>
      <p:sp>
        <p:nvSpPr>
          <p:cNvPr id="28" name="Text Box 12"/>
          <p:cNvSpPr txBox="1">
            <a:spLocks noChangeArrowheads="1"/>
          </p:cNvSpPr>
          <p:nvPr userDrawn="1"/>
        </p:nvSpPr>
        <p:spPr bwMode="auto">
          <a:xfrm>
            <a:off x="11604198" y="5004290"/>
            <a:ext cx="1681163" cy="96949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tabLst>
                <a:tab pos="177800" algn="l"/>
              </a:tabLst>
              <a:defRPr/>
            </a:pPr>
            <a:r>
              <a:rPr lang="en-GB" sz="900" b="1" dirty="0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Change the Year in the Copyright field</a:t>
            </a:r>
            <a:r>
              <a:rPr lang="en-GB" sz="900" dirty="0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/>
            </a:r>
            <a:br>
              <a:rPr lang="en-GB" sz="900" dirty="0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</a:br>
            <a:r>
              <a:rPr lang="en-GB" sz="900" b="1" dirty="0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1. </a:t>
            </a:r>
            <a:r>
              <a:rPr lang="en-GB" sz="900" dirty="0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Click ‘Insert’ in Top menu</a:t>
            </a:r>
            <a:br>
              <a:rPr lang="en-GB" sz="900" dirty="0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</a:br>
            <a:r>
              <a:rPr lang="en-GB" sz="900" b="1" dirty="0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2. </a:t>
            </a:r>
            <a:r>
              <a:rPr lang="en-GB" sz="900" dirty="0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Click ’Header &amp; Footer’ </a:t>
            </a:r>
            <a:br>
              <a:rPr lang="en-GB" sz="900" dirty="0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</a:br>
            <a:r>
              <a:rPr lang="en-GB" sz="900" b="1" dirty="0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3. </a:t>
            </a:r>
            <a:r>
              <a:rPr lang="en-GB" sz="900" dirty="0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Write new Year </a:t>
            </a:r>
            <a:br>
              <a:rPr lang="en-GB" sz="900" dirty="0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</a:br>
            <a:r>
              <a:rPr lang="en-GB" sz="900" dirty="0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	in field ‘Footer’</a:t>
            </a:r>
            <a:br>
              <a:rPr lang="en-GB" sz="900" dirty="0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</a:br>
            <a:r>
              <a:rPr lang="en-GB" sz="900" b="1" dirty="0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4. </a:t>
            </a:r>
            <a:r>
              <a:rPr lang="en-GB" sz="900" dirty="0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Click ‘Apply to All’</a:t>
            </a:r>
          </a:p>
        </p:txBody>
      </p:sp>
      <p:sp>
        <p:nvSpPr>
          <p:cNvPr id="29" name="Content Placeholder 4"/>
          <p:cNvSpPr>
            <a:spLocks noGrp="1"/>
          </p:cNvSpPr>
          <p:nvPr>
            <p:ph sz="quarter" idx="14" hasCustomPrompt="1"/>
          </p:nvPr>
        </p:nvSpPr>
        <p:spPr>
          <a:xfrm>
            <a:off x="7237201" y="6051760"/>
            <a:ext cx="2160240" cy="268964"/>
          </a:xfrm>
        </p:spPr>
        <p:txBody>
          <a:bodyPr lIns="0" tIns="0" rIns="0" bIns="0"/>
          <a:lstStyle>
            <a:lvl1pPr marL="0" indent="0">
              <a:buFontTx/>
              <a:buNone/>
              <a:defRPr sz="900">
                <a:solidFill>
                  <a:schemeClr val="bg1"/>
                </a:solidFill>
              </a:defRPr>
            </a:lvl1pPr>
          </a:lstStyle>
          <a:p>
            <a:pPr lvl="0"/>
            <a:r>
              <a:rPr lang="en-GB" dirty="0" smtClean="0"/>
              <a:t>Insert Co-branding logo</a:t>
            </a:r>
          </a:p>
        </p:txBody>
      </p:sp>
      <p:sp>
        <p:nvSpPr>
          <p:cNvPr id="30" name="Text Box 12"/>
          <p:cNvSpPr txBox="1">
            <a:spLocks noChangeArrowheads="1"/>
          </p:cNvSpPr>
          <p:nvPr userDrawn="1"/>
        </p:nvSpPr>
        <p:spPr bwMode="auto">
          <a:xfrm>
            <a:off x="-1763790" y="5368583"/>
            <a:ext cx="1681163" cy="110799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r" eaLnBrk="1" hangingPunct="1">
              <a:spcBef>
                <a:spcPct val="50000"/>
              </a:spcBef>
              <a:tabLst>
                <a:tab pos="165100" algn="l"/>
              </a:tabLst>
              <a:defRPr/>
            </a:pPr>
            <a:r>
              <a:rPr lang="en-GB" sz="900" b="1" noProof="1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Insert Co-branding logo</a:t>
            </a:r>
            <a:r>
              <a:rPr lang="en-GB" sz="900" noProof="1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/>
            </a:r>
            <a:br>
              <a:rPr lang="en-GB" sz="900" noProof="1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</a:br>
            <a:r>
              <a:rPr lang="en-GB" sz="900" b="1" noProof="1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1. </a:t>
            </a:r>
            <a:r>
              <a:rPr lang="en-GB" sz="900" noProof="1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Click on placeholder</a:t>
            </a:r>
            <a:br>
              <a:rPr lang="en-GB" sz="900" noProof="1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</a:br>
            <a:r>
              <a:rPr lang="en-GB" sz="900" b="1" noProof="1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2. </a:t>
            </a:r>
            <a:r>
              <a:rPr lang="en-GB" sz="900" noProof="1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Click ’Insert’ </a:t>
            </a:r>
            <a:br>
              <a:rPr lang="en-GB" sz="900" noProof="1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</a:br>
            <a:r>
              <a:rPr lang="en-GB" sz="900" b="1" noProof="1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3. </a:t>
            </a:r>
            <a:r>
              <a:rPr lang="en-GB" sz="900" noProof="1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Click ‘Picture’</a:t>
            </a:r>
            <a:br>
              <a:rPr lang="en-GB" sz="900" noProof="1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</a:br>
            <a:r>
              <a:rPr lang="en-GB" sz="900" b="1" noProof="1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4. </a:t>
            </a:r>
            <a:r>
              <a:rPr lang="en-GB" sz="900" noProof="1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Locate the co-branding </a:t>
            </a:r>
            <a:br>
              <a:rPr lang="en-GB" sz="900" noProof="1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</a:br>
            <a:r>
              <a:rPr lang="en-GB" sz="900" noProof="1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	logo, click Insert</a:t>
            </a:r>
            <a:br>
              <a:rPr lang="en-GB" sz="900" noProof="1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</a:br>
            <a:r>
              <a:rPr lang="en-GB" sz="900" b="1" noProof="1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5. </a:t>
            </a:r>
            <a:r>
              <a:rPr lang="en-GB" sz="900" noProof="1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Align with bottom line </a:t>
            </a:r>
            <a:br>
              <a:rPr lang="en-GB" sz="900" noProof="1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</a:br>
            <a:r>
              <a:rPr lang="en-GB" sz="900" noProof="1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	of amadeus-logo</a:t>
            </a:r>
          </a:p>
        </p:txBody>
      </p:sp>
      <p:grpSp>
        <p:nvGrpSpPr>
          <p:cNvPr id="43" name="Group 42"/>
          <p:cNvGrpSpPr/>
          <p:nvPr userDrawn="1"/>
        </p:nvGrpSpPr>
        <p:grpSpPr>
          <a:xfrm>
            <a:off x="10690647" y="36252"/>
            <a:ext cx="874461" cy="651751"/>
            <a:chOff x="8388192" y="36245"/>
            <a:chExt cx="874464" cy="651751"/>
          </a:xfrm>
        </p:grpSpPr>
        <p:grpSp>
          <p:nvGrpSpPr>
            <p:cNvPr id="44" name="Group 43"/>
            <p:cNvGrpSpPr/>
            <p:nvPr userDrawn="1"/>
          </p:nvGrpSpPr>
          <p:grpSpPr>
            <a:xfrm>
              <a:off x="8545513" y="36245"/>
              <a:ext cx="489905" cy="495602"/>
              <a:chOff x="7818438" y="101600"/>
              <a:chExt cx="546100" cy="552450"/>
            </a:xfrm>
          </p:grpSpPr>
          <p:sp>
            <p:nvSpPr>
              <p:cNvPr id="47" name="Freeform 5"/>
              <p:cNvSpPr>
                <a:spLocks noEditPoints="1"/>
              </p:cNvSpPr>
              <p:nvPr userDrawn="1"/>
            </p:nvSpPr>
            <p:spPr bwMode="auto">
              <a:xfrm>
                <a:off x="7818438" y="200025"/>
                <a:ext cx="546100" cy="454025"/>
              </a:xfrm>
              <a:custGeom>
                <a:avLst/>
                <a:gdLst>
                  <a:gd name="T0" fmla="*/ 56 w 344"/>
                  <a:gd name="T1" fmla="*/ 0 h 286"/>
                  <a:gd name="T2" fmla="*/ 44 w 344"/>
                  <a:gd name="T3" fmla="*/ 2 h 286"/>
                  <a:gd name="T4" fmla="*/ 24 w 344"/>
                  <a:gd name="T5" fmla="*/ 10 h 286"/>
                  <a:gd name="T6" fmla="*/ 10 w 344"/>
                  <a:gd name="T7" fmla="*/ 26 h 286"/>
                  <a:gd name="T8" fmla="*/ 2 w 344"/>
                  <a:gd name="T9" fmla="*/ 46 h 286"/>
                  <a:gd name="T10" fmla="*/ 0 w 344"/>
                  <a:gd name="T11" fmla="*/ 230 h 286"/>
                  <a:gd name="T12" fmla="*/ 2 w 344"/>
                  <a:gd name="T13" fmla="*/ 242 h 286"/>
                  <a:gd name="T14" fmla="*/ 10 w 344"/>
                  <a:gd name="T15" fmla="*/ 262 h 286"/>
                  <a:gd name="T16" fmla="*/ 24 w 344"/>
                  <a:gd name="T17" fmla="*/ 278 h 286"/>
                  <a:gd name="T18" fmla="*/ 44 w 344"/>
                  <a:gd name="T19" fmla="*/ 286 h 286"/>
                  <a:gd name="T20" fmla="*/ 288 w 344"/>
                  <a:gd name="T21" fmla="*/ 286 h 286"/>
                  <a:gd name="T22" fmla="*/ 300 w 344"/>
                  <a:gd name="T23" fmla="*/ 286 h 286"/>
                  <a:gd name="T24" fmla="*/ 320 w 344"/>
                  <a:gd name="T25" fmla="*/ 278 h 286"/>
                  <a:gd name="T26" fmla="*/ 334 w 344"/>
                  <a:gd name="T27" fmla="*/ 262 h 286"/>
                  <a:gd name="T28" fmla="*/ 344 w 344"/>
                  <a:gd name="T29" fmla="*/ 242 h 286"/>
                  <a:gd name="T30" fmla="*/ 344 w 344"/>
                  <a:gd name="T31" fmla="*/ 58 h 286"/>
                  <a:gd name="T32" fmla="*/ 344 w 344"/>
                  <a:gd name="T33" fmla="*/ 46 h 286"/>
                  <a:gd name="T34" fmla="*/ 334 w 344"/>
                  <a:gd name="T35" fmla="*/ 26 h 286"/>
                  <a:gd name="T36" fmla="*/ 320 w 344"/>
                  <a:gd name="T37" fmla="*/ 10 h 286"/>
                  <a:gd name="T38" fmla="*/ 300 w 344"/>
                  <a:gd name="T39" fmla="*/ 2 h 286"/>
                  <a:gd name="T40" fmla="*/ 288 w 344"/>
                  <a:gd name="T41" fmla="*/ 0 h 286"/>
                  <a:gd name="T42" fmla="*/ 148 w 344"/>
                  <a:gd name="T43" fmla="*/ 142 h 286"/>
                  <a:gd name="T44" fmla="*/ 144 w 344"/>
                  <a:gd name="T45" fmla="*/ 136 h 286"/>
                  <a:gd name="T46" fmla="*/ 136 w 344"/>
                  <a:gd name="T47" fmla="*/ 122 h 286"/>
                  <a:gd name="T48" fmla="*/ 134 w 344"/>
                  <a:gd name="T49" fmla="*/ 112 h 286"/>
                  <a:gd name="T50" fmla="*/ 138 w 344"/>
                  <a:gd name="T51" fmla="*/ 98 h 286"/>
                  <a:gd name="T52" fmla="*/ 146 w 344"/>
                  <a:gd name="T53" fmla="*/ 88 h 286"/>
                  <a:gd name="T54" fmla="*/ 158 w 344"/>
                  <a:gd name="T55" fmla="*/ 80 h 286"/>
                  <a:gd name="T56" fmla="*/ 172 w 344"/>
                  <a:gd name="T57" fmla="*/ 76 h 286"/>
                  <a:gd name="T58" fmla="*/ 178 w 344"/>
                  <a:gd name="T59" fmla="*/ 78 h 286"/>
                  <a:gd name="T60" fmla="*/ 192 w 344"/>
                  <a:gd name="T61" fmla="*/ 82 h 286"/>
                  <a:gd name="T62" fmla="*/ 202 w 344"/>
                  <a:gd name="T63" fmla="*/ 92 h 286"/>
                  <a:gd name="T64" fmla="*/ 208 w 344"/>
                  <a:gd name="T65" fmla="*/ 106 h 286"/>
                  <a:gd name="T66" fmla="*/ 208 w 344"/>
                  <a:gd name="T67" fmla="*/ 112 h 286"/>
                  <a:gd name="T68" fmla="*/ 204 w 344"/>
                  <a:gd name="T69" fmla="*/ 128 h 286"/>
                  <a:gd name="T70" fmla="*/ 196 w 344"/>
                  <a:gd name="T71" fmla="*/ 140 h 286"/>
                  <a:gd name="T72" fmla="*/ 126 w 344"/>
                  <a:gd name="T73" fmla="*/ 228 h 2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44" h="286">
                    <a:moveTo>
                      <a:pt x="288" y="0"/>
                    </a:moveTo>
                    <a:lnTo>
                      <a:pt x="56" y="0"/>
                    </a:lnTo>
                    <a:lnTo>
                      <a:pt x="56" y="0"/>
                    </a:lnTo>
                    <a:lnTo>
                      <a:pt x="44" y="2"/>
                    </a:lnTo>
                    <a:lnTo>
                      <a:pt x="34" y="6"/>
                    </a:lnTo>
                    <a:lnTo>
                      <a:pt x="24" y="10"/>
                    </a:lnTo>
                    <a:lnTo>
                      <a:pt x="16" y="18"/>
                    </a:lnTo>
                    <a:lnTo>
                      <a:pt x="10" y="26"/>
                    </a:lnTo>
                    <a:lnTo>
                      <a:pt x="4" y="36"/>
                    </a:lnTo>
                    <a:lnTo>
                      <a:pt x="2" y="46"/>
                    </a:lnTo>
                    <a:lnTo>
                      <a:pt x="0" y="58"/>
                    </a:lnTo>
                    <a:lnTo>
                      <a:pt x="0" y="230"/>
                    </a:lnTo>
                    <a:lnTo>
                      <a:pt x="0" y="230"/>
                    </a:lnTo>
                    <a:lnTo>
                      <a:pt x="2" y="242"/>
                    </a:lnTo>
                    <a:lnTo>
                      <a:pt x="4" y="252"/>
                    </a:lnTo>
                    <a:lnTo>
                      <a:pt x="10" y="262"/>
                    </a:lnTo>
                    <a:lnTo>
                      <a:pt x="16" y="270"/>
                    </a:lnTo>
                    <a:lnTo>
                      <a:pt x="24" y="278"/>
                    </a:lnTo>
                    <a:lnTo>
                      <a:pt x="34" y="282"/>
                    </a:lnTo>
                    <a:lnTo>
                      <a:pt x="44" y="286"/>
                    </a:lnTo>
                    <a:lnTo>
                      <a:pt x="56" y="286"/>
                    </a:lnTo>
                    <a:lnTo>
                      <a:pt x="288" y="286"/>
                    </a:lnTo>
                    <a:lnTo>
                      <a:pt x="288" y="286"/>
                    </a:lnTo>
                    <a:lnTo>
                      <a:pt x="300" y="286"/>
                    </a:lnTo>
                    <a:lnTo>
                      <a:pt x="310" y="282"/>
                    </a:lnTo>
                    <a:lnTo>
                      <a:pt x="320" y="278"/>
                    </a:lnTo>
                    <a:lnTo>
                      <a:pt x="328" y="270"/>
                    </a:lnTo>
                    <a:lnTo>
                      <a:pt x="334" y="262"/>
                    </a:lnTo>
                    <a:lnTo>
                      <a:pt x="340" y="252"/>
                    </a:lnTo>
                    <a:lnTo>
                      <a:pt x="344" y="242"/>
                    </a:lnTo>
                    <a:lnTo>
                      <a:pt x="344" y="230"/>
                    </a:lnTo>
                    <a:lnTo>
                      <a:pt x="344" y="58"/>
                    </a:lnTo>
                    <a:lnTo>
                      <a:pt x="344" y="58"/>
                    </a:lnTo>
                    <a:lnTo>
                      <a:pt x="344" y="46"/>
                    </a:lnTo>
                    <a:lnTo>
                      <a:pt x="340" y="36"/>
                    </a:lnTo>
                    <a:lnTo>
                      <a:pt x="334" y="26"/>
                    </a:lnTo>
                    <a:lnTo>
                      <a:pt x="328" y="18"/>
                    </a:lnTo>
                    <a:lnTo>
                      <a:pt x="320" y="10"/>
                    </a:lnTo>
                    <a:lnTo>
                      <a:pt x="310" y="6"/>
                    </a:lnTo>
                    <a:lnTo>
                      <a:pt x="300" y="2"/>
                    </a:lnTo>
                    <a:lnTo>
                      <a:pt x="288" y="0"/>
                    </a:lnTo>
                    <a:lnTo>
                      <a:pt x="288" y="0"/>
                    </a:lnTo>
                    <a:close/>
                    <a:moveTo>
                      <a:pt x="126" y="228"/>
                    </a:moveTo>
                    <a:lnTo>
                      <a:pt x="148" y="142"/>
                    </a:lnTo>
                    <a:lnTo>
                      <a:pt x="148" y="142"/>
                    </a:lnTo>
                    <a:lnTo>
                      <a:pt x="144" y="136"/>
                    </a:lnTo>
                    <a:lnTo>
                      <a:pt x="138" y="130"/>
                    </a:lnTo>
                    <a:lnTo>
                      <a:pt x="136" y="122"/>
                    </a:lnTo>
                    <a:lnTo>
                      <a:pt x="134" y="112"/>
                    </a:lnTo>
                    <a:lnTo>
                      <a:pt x="134" y="112"/>
                    </a:lnTo>
                    <a:lnTo>
                      <a:pt x="136" y="106"/>
                    </a:lnTo>
                    <a:lnTo>
                      <a:pt x="138" y="98"/>
                    </a:lnTo>
                    <a:lnTo>
                      <a:pt x="142" y="92"/>
                    </a:lnTo>
                    <a:lnTo>
                      <a:pt x="146" y="88"/>
                    </a:lnTo>
                    <a:lnTo>
                      <a:pt x="152" y="82"/>
                    </a:lnTo>
                    <a:lnTo>
                      <a:pt x="158" y="80"/>
                    </a:lnTo>
                    <a:lnTo>
                      <a:pt x="164" y="78"/>
                    </a:lnTo>
                    <a:lnTo>
                      <a:pt x="172" y="76"/>
                    </a:lnTo>
                    <a:lnTo>
                      <a:pt x="172" y="76"/>
                    </a:lnTo>
                    <a:lnTo>
                      <a:pt x="178" y="78"/>
                    </a:lnTo>
                    <a:lnTo>
                      <a:pt x="186" y="80"/>
                    </a:lnTo>
                    <a:lnTo>
                      <a:pt x="192" y="82"/>
                    </a:lnTo>
                    <a:lnTo>
                      <a:pt x="198" y="88"/>
                    </a:lnTo>
                    <a:lnTo>
                      <a:pt x="202" y="92"/>
                    </a:lnTo>
                    <a:lnTo>
                      <a:pt x="204" y="98"/>
                    </a:lnTo>
                    <a:lnTo>
                      <a:pt x="208" y="106"/>
                    </a:lnTo>
                    <a:lnTo>
                      <a:pt x="208" y="112"/>
                    </a:lnTo>
                    <a:lnTo>
                      <a:pt x="208" y="112"/>
                    </a:lnTo>
                    <a:lnTo>
                      <a:pt x="206" y="120"/>
                    </a:lnTo>
                    <a:lnTo>
                      <a:pt x="204" y="128"/>
                    </a:lnTo>
                    <a:lnTo>
                      <a:pt x="200" y="134"/>
                    </a:lnTo>
                    <a:lnTo>
                      <a:pt x="196" y="140"/>
                    </a:lnTo>
                    <a:lnTo>
                      <a:pt x="220" y="228"/>
                    </a:lnTo>
                    <a:lnTo>
                      <a:pt x="126" y="228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4D4D4D"/>
                  </a:solidFill>
                </a:endParaRPr>
              </a:p>
            </p:txBody>
          </p:sp>
          <p:sp>
            <p:nvSpPr>
              <p:cNvPr id="48" name="Freeform 6"/>
              <p:cNvSpPr>
                <a:spLocks/>
              </p:cNvSpPr>
              <p:nvPr userDrawn="1"/>
            </p:nvSpPr>
            <p:spPr bwMode="auto">
              <a:xfrm>
                <a:off x="7961313" y="101600"/>
                <a:ext cx="260350" cy="88900"/>
              </a:xfrm>
              <a:custGeom>
                <a:avLst/>
                <a:gdLst>
                  <a:gd name="T0" fmla="*/ 20 w 164"/>
                  <a:gd name="T1" fmla="*/ 56 h 56"/>
                  <a:gd name="T2" fmla="*/ 20 w 164"/>
                  <a:gd name="T3" fmla="*/ 56 h 56"/>
                  <a:gd name="T4" fmla="*/ 22 w 164"/>
                  <a:gd name="T5" fmla="*/ 46 h 56"/>
                  <a:gd name="T6" fmla="*/ 26 w 164"/>
                  <a:gd name="T7" fmla="*/ 36 h 56"/>
                  <a:gd name="T8" fmla="*/ 30 w 164"/>
                  <a:gd name="T9" fmla="*/ 30 h 56"/>
                  <a:gd name="T10" fmla="*/ 36 w 164"/>
                  <a:gd name="T11" fmla="*/ 26 h 56"/>
                  <a:gd name="T12" fmla="*/ 42 w 164"/>
                  <a:gd name="T13" fmla="*/ 22 h 56"/>
                  <a:gd name="T14" fmla="*/ 54 w 164"/>
                  <a:gd name="T15" fmla="*/ 20 h 56"/>
                  <a:gd name="T16" fmla="*/ 82 w 164"/>
                  <a:gd name="T17" fmla="*/ 20 h 56"/>
                  <a:gd name="T18" fmla="*/ 82 w 164"/>
                  <a:gd name="T19" fmla="*/ 20 h 56"/>
                  <a:gd name="T20" fmla="*/ 112 w 164"/>
                  <a:gd name="T21" fmla="*/ 20 h 56"/>
                  <a:gd name="T22" fmla="*/ 122 w 164"/>
                  <a:gd name="T23" fmla="*/ 22 h 56"/>
                  <a:gd name="T24" fmla="*/ 130 w 164"/>
                  <a:gd name="T25" fmla="*/ 26 h 56"/>
                  <a:gd name="T26" fmla="*/ 136 w 164"/>
                  <a:gd name="T27" fmla="*/ 30 h 56"/>
                  <a:gd name="T28" fmla="*/ 140 w 164"/>
                  <a:gd name="T29" fmla="*/ 36 h 56"/>
                  <a:gd name="T30" fmla="*/ 142 w 164"/>
                  <a:gd name="T31" fmla="*/ 46 h 56"/>
                  <a:gd name="T32" fmla="*/ 144 w 164"/>
                  <a:gd name="T33" fmla="*/ 56 h 56"/>
                  <a:gd name="T34" fmla="*/ 164 w 164"/>
                  <a:gd name="T35" fmla="*/ 56 h 56"/>
                  <a:gd name="T36" fmla="*/ 164 w 164"/>
                  <a:gd name="T37" fmla="*/ 56 h 56"/>
                  <a:gd name="T38" fmla="*/ 162 w 164"/>
                  <a:gd name="T39" fmla="*/ 38 h 56"/>
                  <a:gd name="T40" fmla="*/ 156 w 164"/>
                  <a:gd name="T41" fmla="*/ 24 h 56"/>
                  <a:gd name="T42" fmla="*/ 148 w 164"/>
                  <a:gd name="T43" fmla="*/ 14 h 56"/>
                  <a:gd name="T44" fmla="*/ 138 w 164"/>
                  <a:gd name="T45" fmla="*/ 6 h 56"/>
                  <a:gd name="T46" fmla="*/ 126 w 164"/>
                  <a:gd name="T47" fmla="*/ 2 h 56"/>
                  <a:gd name="T48" fmla="*/ 112 w 164"/>
                  <a:gd name="T49" fmla="*/ 0 h 56"/>
                  <a:gd name="T50" fmla="*/ 82 w 164"/>
                  <a:gd name="T51" fmla="*/ 0 h 56"/>
                  <a:gd name="T52" fmla="*/ 82 w 164"/>
                  <a:gd name="T53" fmla="*/ 0 h 56"/>
                  <a:gd name="T54" fmla="*/ 52 w 164"/>
                  <a:gd name="T55" fmla="*/ 0 h 56"/>
                  <a:gd name="T56" fmla="*/ 38 w 164"/>
                  <a:gd name="T57" fmla="*/ 2 h 56"/>
                  <a:gd name="T58" fmla="*/ 26 w 164"/>
                  <a:gd name="T59" fmla="*/ 6 h 56"/>
                  <a:gd name="T60" fmla="*/ 16 w 164"/>
                  <a:gd name="T61" fmla="*/ 14 h 56"/>
                  <a:gd name="T62" fmla="*/ 8 w 164"/>
                  <a:gd name="T63" fmla="*/ 24 h 56"/>
                  <a:gd name="T64" fmla="*/ 2 w 164"/>
                  <a:gd name="T65" fmla="*/ 38 h 56"/>
                  <a:gd name="T66" fmla="*/ 0 w 164"/>
                  <a:gd name="T67" fmla="*/ 56 h 56"/>
                  <a:gd name="T68" fmla="*/ 20 w 164"/>
                  <a:gd name="T69" fmla="*/ 5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64" h="56">
                    <a:moveTo>
                      <a:pt x="20" y="56"/>
                    </a:moveTo>
                    <a:lnTo>
                      <a:pt x="20" y="56"/>
                    </a:lnTo>
                    <a:lnTo>
                      <a:pt x="22" y="46"/>
                    </a:lnTo>
                    <a:lnTo>
                      <a:pt x="26" y="36"/>
                    </a:lnTo>
                    <a:lnTo>
                      <a:pt x="30" y="30"/>
                    </a:lnTo>
                    <a:lnTo>
                      <a:pt x="36" y="26"/>
                    </a:lnTo>
                    <a:lnTo>
                      <a:pt x="42" y="22"/>
                    </a:lnTo>
                    <a:lnTo>
                      <a:pt x="54" y="20"/>
                    </a:lnTo>
                    <a:lnTo>
                      <a:pt x="82" y="20"/>
                    </a:lnTo>
                    <a:lnTo>
                      <a:pt x="82" y="20"/>
                    </a:lnTo>
                    <a:lnTo>
                      <a:pt x="112" y="20"/>
                    </a:lnTo>
                    <a:lnTo>
                      <a:pt x="122" y="22"/>
                    </a:lnTo>
                    <a:lnTo>
                      <a:pt x="130" y="26"/>
                    </a:lnTo>
                    <a:lnTo>
                      <a:pt x="136" y="30"/>
                    </a:lnTo>
                    <a:lnTo>
                      <a:pt x="140" y="36"/>
                    </a:lnTo>
                    <a:lnTo>
                      <a:pt x="142" y="46"/>
                    </a:lnTo>
                    <a:lnTo>
                      <a:pt x="144" y="56"/>
                    </a:lnTo>
                    <a:lnTo>
                      <a:pt x="164" y="56"/>
                    </a:lnTo>
                    <a:lnTo>
                      <a:pt x="164" y="56"/>
                    </a:lnTo>
                    <a:lnTo>
                      <a:pt x="162" y="38"/>
                    </a:lnTo>
                    <a:lnTo>
                      <a:pt x="156" y="24"/>
                    </a:lnTo>
                    <a:lnTo>
                      <a:pt x="148" y="14"/>
                    </a:lnTo>
                    <a:lnTo>
                      <a:pt x="138" y="6"/>
                    </a:lnTo>
                    <a:lnTo>
                      <a:pt x="126" y="2"/>
                    </a:lnTo>
                    <a:lnTo>
                      <a:pt x="112" y="0"/>
                    </a:lnTo>
                    <a:lnTo>
                      <a:pt x="82" y="0"/>
                    </a:lnTo>
                    <a:lnTo>
                      <a:pt x="82" y="0"/>
                    </a:lnTo>
                    <a:lnTo>
                      <a:pt x="52" y="0"/>
                    </a:lnTo>
                    <a:lnTo>
                      <a:pt x="38" y="2"/>
                    </a:lnTo>
                    <a:lnTo>
                      <a:pt x="26" y="6"/>
                    </a:lnTo>
                    <a:lnTo>
                      <a:pt x="16" y="14"/>
                    </a:lnTo>
                    <a:lnTo>
                      <a:pt x="8" y="24"/>
                    </a:lnTo>
                    <a:lnTo>
                      <a:pt x="2" y="38"/>
                    </a:lnTo>
                    <a:lnTo>
                      <a:pt x="0" y="56"/>
                    </a:lnTo>
                    <a:lnTo>
                      <a:pt x="20" y="56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4D4D4D"/>
                  </a:solidFill>
                </a:endParaRPr>
              </a:p>
            </p:txBody>
          </p:sp>
        </p:grpSp>
        <p:sp>
          <p:nvSpPr>
            <p:cNvPr id="45" name="TextBox 44"/>
            <p:cNvSpPr txBox="1"/>
            <p:nvPr userDrawn="1"/>
          </p:nvSpPr>
          <p:spPr>
            <a:xfrm rot="16200000">
              <a:off x="8191736" y="232706"/>
              <a:ext cx="563729" cy="17081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510" dirty="0">
                  <a:solidFill>
                    <a:srgbClr val="FFFFFF"/>
                  </a:solidFill>
                </a:rPr>
                <a:t>Strictly</a:t>
              </a:r>
            </a:p>
          </p:txBody>
        </p:sp>
        <p:sp>
          <p:nvSpPr>
            <p:cNvPr id="46" name="TextBox 45"/>
            <p:cNvSpPr txBox="1"/>
            <p:nvPr userDrawn="1"/>
          </p:nvSpPr>
          <p:spPr>
            <a:xfrm>
              <a:off x="8410801" y="506408"/>
              <a:ext cx="851855" cy="18158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580" dirty="0">
                  <a:solidFill>
                    <a:srgbClr val="FFFFFF"/>
                  </a:solidFill>
                </a:rPr>
                <a:t>CONFIDENTIAL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33833107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5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Divider - light blue"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2"/>
          <p:cNvSpPr>
            <a:spLocks noGrp="1"/>
          </p:cNvSpPr>
          <p:nvPr>
            <p:ph type="body" idx="1" hasCustomPrompt="1"/>
          </p:nvPr>
        </p:nvSpPr>
        <p:spPr>
          <a:xfrm>
            <a:off x="3232432" y="1361851"/>
            <a:ext cx="7397074" cy="1946285"/>
          </a:xfrm>
        </p:spPr>
        <p:txBody>
          <a:bodyPr anchor="t">
            <a:noAutofit/>
          </a:bodyPr>
          <a:lstStyle>
            <a:lvl1pPr marL="0" indent="0">
              <a:buNone/>
              <a:defRPr sz="2800" baseline="0">
                <a:solidFill>
                  <a:schemeClr val="bg1"/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GB" noProof="0" dirty="0" smtClean="0"/>
              <a:t>Divider title here</a:t>
            </a:r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397" y="626998"/>
            <a:ext cx="1746418" cy="1287035"/>
          </a:xfrm>
        </p:spPr>
        <p:txBody>
          <a:bodyPr anchor="t">
            <a:noAutofit/>
          </a:bodyPr>
          <a:lstStyle>
            <a:lvl1pPr algn="r">
              <a:defRPr sz="7200" b="0" cap="all">
                <a:solidFill>
                  <a:schemeClr val="accent1"/>
                </a:solidFill>
              </a:defRPr>
            </a:lvl1pPr>
          </a:lstStyle>
          <a:p>
            <a:r>
              <a:rPr lang="en-GB" noProof="0" dirty="0" smtClean="0"/>
              <a:t>1</a:t>
            </a:r>
            <a:endParaRPr lang="en-GB" noProof="0" dirty="0"/>
          </a:p>
        </p:txBody>
      </p:sp>
      <p:cxnSp>
        <p:nvCxnSpPr>
          <p:cNvPr id="12" name="Conector recto 12"/>
          <p:cNvCxnSpPr/>
          <p:nvPr userDrawn="1"/>
        </p:nvCxnSpPr>
        <p:spPr>
          <a:xfrm flipH="1">
            <a:off x="1674064" y="1516324"/>
            <a:ext cx="1512464" cy="0"/>
          </a:xfrm>
          <a:prstGeom prst="line">
            <a:avLst/>
          </a:prstGeom>
          <a:ln w="12700" cmpd="sng">
            <a:solidFill>
              <a:schemeClr val="accent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pic>
        <p:nvPicPr>
          <p:cNvPr id="32" name="Imagen 8" descr="logo AMa.wmf"/>
          <p:cNvPicPr>
            <a:picLocks noChangeAspect="1"/>
          </p:cNvPicPr>
          <p:nvPr userDrawn="1"/>
        </p:nvPicPr>
        <p:blipFill>
          <a:blip r:embed="rId2" cstate="email">
            <a:alphaModFix/>
            <a:lum bright="100000" contrast="-100000"/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800581" y="6133298"/>
            <a:ext cx="1289050" cy="168630"/>
          </a:xfrm>
          <a:prstGeom prst="rect">
            <a:avLst/>
          </a:prstGeom>
        </p:spPr>
      </p:pic>
      <p:sp>
        <p:nvSpPr>
          <p:cNvPr id="6" name="Footer Placeholder 5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GB" dirty="0" smtClean="0"/>
              <a:t>© 2014 Amadeus IT Group SA</a:t>
            </a:r>
            <a:endParaRPr lang="en-GB" dirty="0"/>
          </a:p>
        </p:txBody>
      </p:sp>
      <p:sp>
        <p:nvSpPr>
          <p:cNvPr id="35" name="Text Box 12"/>
          <p:cNvSpPr txBox="1">
            <a:spLocks noChangeArrowheads="1"/>
          </p:cNvSpPr>
          <p:nvPr userDrawn="1"/>
        </p:nvSpPr>
        <p:spPr bwMode="auto">
          <a:xfrm>
            <a:off x="11604198" y="5004290"/>
            <a:ext cx="1681163" cy="96949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tabLst>
                <a:tab pos="177800" algn="l"/>
              </a:tabLst>
              <a:defRPr/>
            </a:pPr>
            <a:r>
              <a:rPr lang="en-GB" sz="900" b="1" dirty="0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Change the Year in the Copyright field</a:t>
            </a:r>
            <a:r>
              <a:rPr lang="en-GB" sz="900" dirty="0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/>
            </a:r>
            <a:br>
              <a:rPr lang="en-GB" sz="900" dirty="0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</a:br>
            <a:r>
              <a:rPr lang="en-GB" sz="900" b="1" dirty="0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1. </a:t>
            </a:r>
            <a:r>
              <a:rPr lang="en-GB" sz="900" dirty="0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Click ‘Insert’ in Top menu</a:t>
            </a:r>
            <a:br>
              <a:rPr lang="en-GB" sz="900" dirty="0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</a:br>
            <a:r>
              <a:rPr lang="en-GB" sz="900" b="1" dirty="0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2. </a:t>
            </a:r>
            <a:r>
              <a:rPr lang="en-GB" sz="900" dirty="0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Click ’Header &amp; Footer’ </a:t>
            </a:r>
            <a:br>
              <a:rPr lang="en-GB" sz="900" dirty="0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</a:br>
            <a:r>
              <a:rPr lang="en-GB" sz="900" b="1" dirty="0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3. </a:t>
            </a:r>
            <a:r>
              <a:rPr lang="en-GB" sz="900" dirty="0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Write new Year </a:t>
            </a:r>
            <a:br>
              <a:rPr lang="en-GB" sz="900" dirty="0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</a:br>
            <a:r>
              <a:rPr lang="en-GB" sz="900" dirty="0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	in field ‘Footer’</a:t>
            </a:r>
            <a:br>
              <a:rPr lang="en-GB" sz="900" dirty="0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</a:br>
            <a:r>
              <a:rPr lang="en-GB" sz="900" b="1" dirty="0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4. </a:t>
            </a:r>
            <a:r>
              <a:rPr lang="en-GB" sz="900" dirty="0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Click ‘Apply to All’</a:t>
            </a:r>
          </a:p>
        </p:txBody>
      </p:sp>
      <p:grpSp>
        <p:nvGrpSpPr>
          <p:cNvPr id="25" name="Group 24"/>
          <p:cNvGrpSpPr/>
          <p:nvPr userDrawn="1"/>
        </p:nvGrpSpPr>
        <p:grpSpPr>
          <a:xfrm>
            <a:off x="10690647" y="36252"/>
            <a:ext cx="874461" cy="651751"/>
            <a:chOff x="8388192" y="36245"/>
            <a:chExt cx="874464" cy="651751"/>
          </a:xfrm>
        </p:grpSpPr>
        <p:grpSp>
          <p:nvGrpSpPr>
            <p:cNvPr id="26" name="Group 25"/>
            <p:cNvGrpSpPr/>
            <p:nvPr userDrawn="1"/>
          </p:nvGrpSpPr>
          <p:grpSpPr>
            <a:xfrm>
              <a:off x="8545513" y="36245"/>
              <a:ext cx="489905" cy="495602"/>
              <a:chOff x="7818438" y="101600"/>
              <a:chExt cx="546100" cy="552450"/>
            </a:xfrm>
          </p:grpSpPr>
          <p:sp>
            <p:nvSpPr>
              <p:cNvPr id="29" name="Freeform 5"/>
              <p:cNvSpPr>
                <a:spLocks noEditPoints="1"/>
              </p:cNvSpPr>
              <p:nvPr userDrawn="1"/>
            </p:nvSpPr>
            <p:spPr bwMode="auto">
              <a:xfrm>
                <a:off x="7818438" y="200025"/>
                <a:ext cx="546100" cy="454025"/>
              </a:xfrm>
              <a:custGeom>
                <a:avLst/>
                <a:gdLst>
                  <a:gd name="T0" fmla="*/ 56 w 344"/>
                  <a:gd name="T1" fmla="*/ 0 h 286"/>
                  <a:gd name="T2" fmla="*/ 44 w 344"/>
                  <a:gd name="T3" fmla="*/ 2 h 286"/>
                  <a:gd name="T4" fmla="*/ 24 w 344"/>
                  <a:gd name="T5" fmla="*/ 10 h 286"/>
                  <a:gd name="T6" fmla="*/ 10 w 344"/>
                  <a:gd name="T7" fmla="*/ 26 h 286"/>
                  <a:gd name="T8" fmla="*/ 2 w 344"/>
                  <a:gd name="T9" fmla="*/ 46 h 286"/>
                  <a:gd name="T10" fmla="*/ 0 w 344"/>
                  <a:gd name="T11" fmla="*/ 230 h 286"/>
                  <a:gd name="T12" fmla="*/ 2 w 344"/>
                  <a:gd name="T13" fmla="*/ 242 h 286"/>
                  <a:gd name="T14" fmla="*/ 10 w 344"/>
                  <a:gd name="T15" fmla="*/ 262 h 286"/>
                  <a:gd name="T16" fmla="*/ 24 w 344"/>
                  <a:gd name="T17" fmla="*/ 278 h 286"/>
                  <a:gd name="T18" fmla="*/ 44 w 344"/>
                  <a:gd name="T19" fmla="*/ 286 h 286"/>
                  <a:gd name="T20" fmla="*/ 288 w 344"/>
                  <a:gd name="T21" fmla="*/ 286 h 286"/>
                  <a:gd name="T22" fmla="*/ 300 w 344"/>
                  <a:gd name="T23" fmla="*/ 286 h 286"/>
                  <a:gd name="T24" fmla="*/ 320 w 344"/>
                  <a:gd name="T25" fmla="*/ 278 h 286"/>
                  <a:gd name="T26" fmla="*/ 334 w 344"/>
                  <a:gd name="T27" fmla="*/ 262 h 286"/>
                  <a:gd name="T28" fmla="*/ 344 w 344"/>
                  <a:gd name="T29" fmla="*/ 242 h 286"/>
                  <a:gd name="T30" fmla="*/ 344 w 344"/>
                  <a:gd name="T31" fmla="*/ 58 h 286"/>
                  <a:gd name="T32" fmla="*/ 344 w 344"/>
                  <a:gd name="T33" fmla="*/ 46 h 286"/>
                  <a:gd name="T34" fmla="*/ 334 w 344"/>
                  <a:gd name="T35" fmla="*/ 26 h 286"/>
                  <a:gd name="T36" fmla="*/ 320 w 344"/>
                  <a:gd name="T37" fmla="*/ 10 h 286"/>
                  <a:gd name="T38" fmla="*/ 300 w 344"/>
                  <a:gd name="T39" fmla="*/ 2 h 286"/>
                  <a:gd name="T40" fmla="*/ 288 w 344"/>
                  <a:gd name="T41" fmla="*/ 0 h 286"/>
                  <a:gd name="T42" fmla="*/ 148 w 344"/>
                  <a:gd name="T43" fmla="*/ 142 h 286"/>
                  <a:gd name="T44" fmla="*/ 144 w 344"/>
                  <a:gd name="T45" fmla="*/ 136 h 286"/>
                  <a:gd name="T46" fmla="*/ 136 w 344"/>
                  <a:gd name="T47" fmla="*/ 122 h 286"/>
                  <a:gd name="T48" fmla="*/ 134 w 344"/>
                  <a:gd name="T49" fmla="*/ 112 h 286"/>
                  <a:gd name="T50" fmla="*/ 138 w 344"/>
                  <a:gd name="T51" fmla="*/ 98 h 286"/>
                  <a:gd name="T52" fmla="*/ 146 w 344"/>
                  <a:gd name="T53" fmla="*/ 88 h 286"/>
                  <a:gd name="T54" fmla="*/ 158 w 344"/>
                  <a:gd name="T55" fmla="*/ 80 h 286"/>
                  <a:gd name="T56" fmla="*/ 172 w 344"/>
                  <a:gd name="T57" fmla="*/ 76 h 286"/>
                  <a:gd name="T58" fmla="*/ 178 w 344"/>
                  <a:gd name="T59" fmla="*/ 78 h 286"/>
                  <a:gd name="T60" fmla="*/ 192 w 344"/>
                  <a:gd name="T61" fmla="*/ 82 h 286"/>
                  <a:gd name="T62" fmla="*/ 202 w 344"/>
                  <a:gd name="T63" fmla="*/ 92 h 286"/>
                  <a:gd name="T64" fmla="*/ 208 w 344"/>
                  <a:gd name="T65" fmla="*/ 106 h 286"/>
                  <a:gd name="T66" fmla="*/ 208 w 344"/>
                  <a:gd name="T67" fmla="*/ 112 h 286"/>
                  <a:gd name="T68" fmla="*/ 204 w 344"/>
                  <a:gd name="T69" fmla="*/ 128 h 286"/>
                  <a:gd name="T70" fmla="*/ 196 w 344"/>
                  <a:gd name="T71" fmla="*/ 140 h 286"/>
                  <a:gd name="T72" fmla="*/ 126 w 344"/>
                  <a:gd name="T73" fmla="*/ 228 h 2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44" h="286">
                    <a:moveTo>
                      <a:pt x="288" y="0"/>
                    </a:moveTo>
                    <a:lnTo>
                      <a:pt x="56" y="0"/>
                    </a:lnTo>
                    <a:lnTo>
                      <a:pt x="56" y="0"/>
                    </a:lnTo>
                    <a:lnTo>
                      <a:pt x="44" y="2"/>
                    </a:lnTo>
                    <a:lnTo>
                      <a:pt x="34" y="6"/>
                    </a:lnTo>
                    <a:lnTo>
                      <a:pt x="24" y="10"/>
                    </a:lnTo>
                    <a:lnTo>
                      <a:pt x="16" y="18"/>
                    </a:lnTo>
                    <a:lnTo>
                      <a:pt x="10" y="26"/>
                    </a:lnTo>
                    <a:lnTo>
                      <a:pt x="4" y="36"/>
                    </a:lnTo>
                    <a:lnTo>
                      <a:pt x="2" y="46"/>
                    </a:lnTo>
                    <a:lnTo>
                      <a:pt x="0" y="58"/>
                    </a:lnTo>
                    <a:lnTo>
                      <a:pt x="0" y="230"/>
                    </a:lnTo>
                    <a:lnTo>
                      <a:pt x="0" y="230"/>
                    </a:lnTo>
                    <a:lnTo>
                      <a:pt x="2" y="242"/>
                    </a:lnTo>
                    <a:lnTo>
                      <a:pt x="4" y="252"/>
                    </a:lnTo>
                    <a:lnTo>
                      <a:pt x="10" y="262"/>
                    </a:lnTo>
                    <a:lnTo>
                      <a:pt x="16" y="270"/>
                    </a:lnTo>
                    <a:lnTo>
                      <a:pt x="24" y="278"/>
                    </a:lnTo>
                    <a:lnTo>
                      <a:pt x="34" y="282"/>
                    </a:lnTo>
                    <a:lnTo>
                      <a:pt x="44" y="286"/>
                    </a:lnTo>
                    <a:lnTo>
                      <a:pt x="56" y="286"/>
                    </a:lnTo>
                    <a:lnTo>
                      <a:pt x="288" y="286"/>
                    </a:lnTo>
                    <a:lnTo>
                      <a:pt x="288" y="286"/>
                    </a:lnTo>
                    <a:lnTo>
                      <a:pt x="300" y="286"/>
                    </a:lnTo>
                    <a:lnTo>
                      <a:pt x="310" y="282"/>
                    </a:lnTo>
                    <a:lnTo>
                      <a:pt x="320" y="278"/>
                    </a:lnTo>
                    <a:lnTo>
                      <a:pt x="328" y="270"/>
                    </a:lnTo>
                    <a:lnTo>
                      <a:pt x="334" y="262"/>
                    </a:lnTo>
                    <a:lnTo>
                      <a:pt x="340" y="252"/>
                    </a:lnTo>
                    <a:lnTo>
                      <a:pt x="344" y="242"/>
                    </a:lnTo>
                    <a:lnTo>
                      <a:pt x="344" y="230"/>
                    </a:lnTo>
                    <a:lnTo>
                      <a:pt x="344" y="58"/>
                    </a:lnTo>
                    <a:lnTo>
                      <a:pt x="344" y="58"/>
                    </a:lnTo>
                    <a:lnTo>
                      <a:pt x="344" y="46"/>
                    </a:lnTo>
                    <a:lnTo>
                      <a:pt x="340" y="36"/>
                    </a:lnTo>
                    <a:lnTo>
                      <a:pt x="334" y="26"/>
                    </a:lnTo>
                    <a:lnTo>
                      <a:pt x="328" y="18"/>
                    </a:lnTo>
                    <a:lnTo>
                      <a:pt x="320" y="10"/>
                    </a:lnTo>
                    <a:lnTo>
                      <a:pt x="310" y="6"/>
                    </a:lnTo>
                    <a:lnTo>
                      <a:pt x="300" y="2"/>
                    </a:lnTo>
                    <a:lnTo>
                      <a:pt x="288" y="0"/>
                    </a:lnTo>
                    <a:lnTo>
                      <a:pt x="288" y="0"/>
                    </a:lnTo>
                    <a:close/>
                    <a:moveTo>
                      <a:pt x="126" y="228"/>
                    </a:moveTo>
                    <a:lnTo>
                      <a:pt x="148" y="142"/>
                    </a:lnTo>
                    <a:lnTo>
                      <a:pt x="148" y="142"/>
                    </a:lnTo>
                    <a:lnTo>
                      <a:pt x="144" y="136"/>
                    </a:lnTo>
                    <a:lnTo>
                      <a:pt x="138" y="130"/>
                    </a:lnTo>
                    <a:lnTo>
                      <a:pt x="136" y="122"/>
                    </a:lnTo>
                    <a:lnTo>
                      <a:pt x="134" y="112"/>
                    </a:lnTo>
                    <a:lnTo>
                      <a:pt x="134" y="112"/>
                    </a:lnTo>
                    <a:lnTo>
                      <a:pt x="136" y="106"/>
                    </a:lnTo>
                    <a:lnTo>
                      <a:pt x="138" y="98"/>
                    </a:lnTo>
                    <a:lnTo>
                      <a:pt x="142" y="92"/>
                    </a:lnTo>
                    <a:lnTo>
                      <a:pt x="146" y="88"/>
                    </a:lnTo>
                    <a:lnTo>
                      <a:pt x="152" y="82"/>
                    </a:lnTo>
                    <a:lnTo>
                      <a:pt x="158" y="80"/>
                    </a:lnTo>
                    <a:lnTo>
                      <a:pt x="164" y="78"/>
                    </a:lnTo>
                    <a:lnTo>
                      <a:pt x="172" y="76"/>
                    </a:lnTo>
                    <a:lnTo>
                      <a:pt x="172" y="76"/>
                    </a:lnTo>
                    <a:lnTo>
                      <a:pt x="178" y="78"/>
                    </a:lnTo>
                    <a:lnTo>
                      <a:pt x="186" y="80"/>
                    </a:lnTo>
                    <a:lnTo>
                      <a:pt x="192" y="82"/>
                    </a:lnTo>
                    <a:lnTo>
                      <a:pt x="198" y="88"/>
                    </a:lnTo>
                    <a:lnTo>
                      <a:pt x="202" y="92"/>
                    </a:lnTo>
                    <a:lnTo>
                      <a:pt x="204" y="98"/>
                    </a:lnTo>
                    <a:lnTo>
                      <a:pt x="208" y="106"/>
                    </a:lnTo>
                    <a:lnTo>
                      <a:pt x="208" y="112"/>
                    </a:lnTo>
                    <a:lnTo>
                      <a:pt x="208" y="112"/>
                    </a:lnTo>
                    <a:lnTo>
                      <a:pt x="206" y="120"/>
                    </a:lnTo>
                    <a:lnTo>
                      <a:pt x="204" y="128"/>
                    </a:lnTo>
                    <a:lnTo>
                      <a:pt x="200" y="134"/>
                    </a:lnTo>
                    <a:lnTo>
                      <a:pt x="196" y="140"/>
                    </a:lnTo>
                    <a:lnTo>
                      <a:pt x="220" y="228"/>
                    </a:lnTo>
                    <a:lnTo>
                      <a:pt x="126" y="228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4D4D4D"/>
                  </a:solidFill>
                </a:endParaRPr>
              </a:p>
            </p:txBody>
          </p:sp>
          <p:sp>
            <p:nvSpPr>
              <p:cNvPr id="30" name="Freeform 6"/>
              <p:cNvSpPr>
                <a:spLocks/>
              </p:cNvSpPr>
              <p:nvPr userDrawn="1"/>
            </p:nvSpPr>
            <p:spPr bwMode="auto">
              <a:xfrm>
                <a:off x="7961313" y="101600"/>
                <a:ext cx="260350" cy="88900"/>
              </a:xfrm>
              <a:custGeom>
                <a:avLst/>
                <a:gdLst>
                  <a:gd name="T0" fmla="*/ 20 w 164"/>
                  <a:gd name="T1" fmla="*/ 56 h 56"/>
                  <a:gd name="T2" fmla="*/ 20 w 164"/>
                  <a:gd name="T3" fmla="*/ 56 h 56"/>
                  <a:gd name="T4" fmla="*/ 22 w 164"/>
                  <a:gd name="T5" fmla="*/ 46 h 56"/>
                  <a:gd name="T6" fmla="*/ 26 w 164"/>
                  <a:gd name="T7" fmla="*/ 36 h 56"/>
                  <a:gd name="T8" fmla="*/ 30 w 164"/>
                  <a:gd name="T9" fmla="*/ 30 h 56"/>
                  <a:gd name="T10" fmla="*/ 36 w 164"/>
                  <a:gd name="T11" fmla="*/ 26 h 56"/>
                  <a:gd name="T12" fmla="*/ 42 w 164"/>
                  <a:gd name="T13" fmla="*/ 22 h 56"/>
                  <a:gd name="T14" fmla="*/ 54 w 164"/>
                  <a:gd name="T15" fmla="*/ 20 h 56"/>
                  <a:gd name="T16" fmla="*/ 82 w 164"/>
                  <a:gd name="T17" fmla="*/ 20 h 56"/>
                  <a:gd name="T18" fmla="*/ 82 w 164"/>
                  <a:gd name="T19" fmla="*/ 20 h 56"/>
                  <a:gd name="T20" fmla="*/ 112 w 164"/>
                  <a:gd name="T21" fmla="*/ 20 h 56"/>
                  <a:gd name="T22" fmla="*/ 122 w 164"/>
                  <a:gd name="T23" fmla="*/ 22 h 56"/>
                  <a:gd name="T24" fmla="*/ 130 w 164"/>
                  <a:gd name="T25" fmla="*/ 26 h 56"/>
                  <a:gd name="T26" fmla="*/ 136 w 164"/>
                  <a:gd name="T27" fmla="*/ 30 h 56"/>
                  <a:gd name="T28" fmla="*/ 140 w 164"/>
                  <a:gd name="T29" fmla="*/ 36 h 56"/>
                  <a:gd name="T30" fmla="*/ 142 w 164"/>
                  <a:gd name="T31" fmla="*/ 46 h 56"/>
                  <a:gd name="T32" fmla="*/ 144 w 164"/>
                  <a:gd name="T33" fmla="*/ 56 h 56"/>
                  <a:gd name="T34" fmla="*/ 164 w 164"/>
                  <a:gd name="T35" fmla="*/ 56 h 56"/>
                  <a:gd name="T36" fmla="*/ 164 w 164"/>
                  <a:gd name="T37" fmla="*/ 56 h 56"/>
                  <a:gd name="T38" fmla="*/ 162 w 164"/>
                  <a:gd name="T39" fmla="*/ 38 h 56"/>
                  <a:gd name="T40" fmla="*/ 156 w 164"/>
                  <a:gd name="T41" fmla="*/ 24 h 56"/>
                  <a:gd name="T42" fmla="*/ 148 w 164"/>
                  <a:gd name="T43" fmla="*/ 14 h 56"/>
                  <a:gd name="T44" fmla="*/ 138 w 164"/>
                  <a:gd name="T45" fmla="*/ 6 h 56"/>
                  <a:gd name="T46" fmla="*/ 126 w 164"/>
                  <a:gd name="T47" fmla="*/ 2 h 56"/>
                  <a:gd name="T48" fmla="*/ 112 w 164"/>
                  <a:gd name="T49" fmla="*/ 0 h 56"/>
                  <a:gd name="T50" fmla="*/ 82 w 164"/>
                  <a:gd name="T51" fmla="*/ 0 h 56"/>
                  <a:gd name="T52" fmla="*/ 82 w 164"/>
                  <a:gd name="T53" fmla="*/ 0 h 56"/>
                  <a:gd name="T54" fmla="*/ 52 w 164"/>
                  <a:gd name="T55" fmla="*/ 0 h 56"/>
                  <a:gd name="T56" fmla="*/ 38 w 164"/>
                  <a:gd name="T57" fmla="*/ 2 h 56"/>
                  <a:gd name="T58" fmla="*/ 26 w 164"/>
                  <a:gd name="T59" fmla="*/ 6 h 56"/>
                  <a:gd name="T60" fmla="*/ 16 w 164"/>
                  <a:gd name="T61" fmla="*/ 14 h 56"/>
                  <a:gd name="T62" fmla="*/ 8 w 164"/>
                  <a:gd name="T63" fmla="*/ 24 h 56"/>
                  <a:gd name="T64" fmla="*/ 2 w 164"/>
                  <a:gd name="T65" fmla="*/ 38 h 56"/>
                  <a:gd name="T66" fmla="*/ 0 w 164"/>
                  <a:gd name="T67" fmla="*/ 56 h 56"/>
                  <a:gd name="T68" fmla="*/ 20 w 164"/>
                  <a:gd name="T69" fmla="*/ 5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64" h="56">
                    <a:moveTo>
                      <a:pt x="20" y="56"/>
                    </a:moveTo>
                    <a:lnTo>
                      <a:pt x="20" y="56"/>
                    </a:lnTo>
                    <a:lnTo>
                      <a:pt x="22" y="46"/>
                    </a:lnTo>
                    <a:lnTo>
                      <a:pt x="26" y="36"/>
                    </a:lnTo>
                    <a:lnTo>
                      <a:pt x="30" y="30"/>
                    </a:lnTo>
                    <a:lnTo>
                      <a:pt x="36" y="26"/>
                    </a:lnTo>
                    <a:lnTo>
                      <a:pt x="42" y="22"/>
                    </a:lnTo>
                    <a:lnTo>
                      <a:pt x="54" y="20"/>
                    </a:lnTo>
                    <a:lnTo>
                      <a:pt x="82" y="20"/>
                    </a:lnTo>
                    <a:lnTo>
                      <a:pt x="82" y="20"/>
                    </a:lnTo>
                    <a:lnTo>
                      <a:pt x="112" y="20"/>
                    </a:lnTo>
                    <a:lnTo>
                      <a:pt x="122" y="22"/>
                    </a:lnTo>
                    <a:lnTo>
                      <a:pt x="130" y="26"/>
                    </a:lnTo>
                    <a:lnTo>
                      <a:pt x="136" y="30"/>
                    </a:lnTo>
                    <a:lnTo>
                      <a:pt x="140" y="36"/>
                    </a:lnTo>
                    <a:lnTo>
                      <a:pt x="142" y="46"/>
                    </a:lnTo>
                    <a:lnTo>
                      <a:pt x="144" y="56"/>
                    </a:lnTo>
                    <a:lnTo>
                      <a:pt x="164" y="56"/>
                    </a:lnTo>
                    <a:lnTo>
                      <a:pt x="164" y="56"/>
                    </a:lnTo>
                    <a:lnTo>
                      <a:pt x="162" y="38"/>
                    </a:lnTo>
                    <a:lnTo>
                      <a:pt x="156" y="24"/>
                    </a:lnTo>
                    <a:lnTo>
                      <a:pt x="148" y="14"/>
                    </a:lnTo>
                    <a:lnTo>
                      <a:pt x="138" y="6"/>
                    </a:lnTo>
                    <a:lnTo>
                      <a:pt x="126" y="2"/>
                    </a:lnTo>
                    <a:lnTo>
                      <a:pt x="112" y="0"/>
                    </a:lnTo>
                    <a:lnTo>
                      <a:pt x="82" y="0"/>
                    </a:lnTo>
                    <a:lnTo>
                      <a:pt x="82" y="0"/>
                    </a:lnTo>
                    <a:lnTo>
                      <a:pt x="52" y="0"/>
                    </a:lnTo>
                    <a:lnTo>
                      <a:pt x="38" y="2"/>
                    </a:lnTo>
                    <a:lnTo>
                      <a:pt x="26" y="6"/>
                    </a:lnTo>
                    <a:lnTo>
                      <a:pt x="16" y="14"/>
                    </a:lnTo>
                    <a:lnTo>
                      <a:pt x="8" y="24"/>
                    </a:lnTo>
                    <a:lnTo>
                      <a:pt x="2" y="38"/>
                    </a:lnTo>
                    <a:lnTo>
                      <a:pt x="0" y="56"/>
                    </a:lnTo>
                    <a:lnTo>
                      <a:pt x="20" y="56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4D4D4D"/>
                  </a:solidFill>
                </a:endParaRPr>
              </a:p>
            </p:txBody>
          </p:sp>
        </p:grpSp>
        <p:sp>
          <p:nvSpPr>
            <p:cNvPr id="27" name="TextBox 26"/>
            <p:cNvSpPr txBox="1"/>
            <p:nvPr userDrawn="1"/>
          </p:nvSpPr>
          <p:spPr>
            <a:xfrm rot="16200000">
              <a:off x="8191736" y="232706"/>
              <a:ext cx="563729" cy="17081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510" dirty="0">
                  <a:solidFill>
                    <a:srgbClr val="FFFFFF"/>
                  </a:solidFill>
                </a:rPr>
                <a:t>Strictly</a:t>
              </a:r>
            </a:p>
          </p:txBody>
        </p:sp>
        <p:sp>
          <p:nvSpPr>
            <p:cNvPr id="28" name="TextBox 27"/>
            <p:cNvSpPr txBox="1"/>
            <p:nvPr userDrawn="1"/>
          </p:nvSpPr>
          <p:spPr>
            <a:xfrm>
              <a:off x="8410801" y="506408"/>
              <a:ext cx="851855" cy="18158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580" dirty="0">
                  <a:solidFill>
                    <a:srgbClr val="FFFFFF"/>
                  </a:solidFill>
                </a:rPr>
                <a:t>CONFIDENTIAL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82128411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5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o-branding divider light blue"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2"/>
          <p:cNvSpPr>
            <a:spLocks noGrp="1"/>
          </p:cNvSpPr>
          <p:nvPr>
            <p:ph type="body" idx="1" hasCustomPrompt="1"/>
          </p:nvPr>
        </p:nvSpPr>
        <p:spPr>
          <a:xfrm>
            <a:off x="3232432" y="1361851"/>
            <a:ext cx="7397074" cy="1946285"/>
          </a:xfrm>
        </p:spPr>
        <p:txBody>
          <a:bodyPr anchor="t">
            <a:noAutofit/>
          </a:bodyPr>
          <a:lstStyle>
            <a:lvl1pPr marL="0" indent="0">
              <a:buNone/>
              <a:defRPr sz="2800" baseline="0">
                <a:solidFill>
                  <a:schemeClr val="bg1"/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GB" noProof="0" dirty="0" smtClean="0"/>
              <a:t>Divider title here</a:t>
            </a:r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397" y="626998"/>
            <a:ext cx="1746418" cy="1287035"/>
          </a:xfrm>
        </p:spPr>
        <p:txBody>
          <a:bodyPr anchor="t">
            <a:noAutofit/>
          </a:bodyPr>
          <a:lstStyle>
            <a:lvl1pPr algn="r">
              <a:defRPr sz="7200" b="0" cap="all">
                <a:solidFill>
                  <a:schemeClr val="accent1"/>
                </a:solidFill>
              </a:defRPr>
            </a:lvl1pPr>
          </a:lstStyle>
          <a:p>
            <a:r>
              <a:rPr lang="en-GB" noProof="0" dirty="0" smtClean="0"/>
              <a:t>1</a:t>
            </a:r>
            <a:endParaRPr lang="en-GB" noProof="0" dirty="0"/>
          </a:p>
        </p:txBody>
      </p:sp>
      <p:cxnSp>
        <p:nvCxnSpPr>
          <p:cNvPr id="12" name="Conector recto 12"/>
          <p:cNvCxnSpPr/>
          <p:nvPr userDrawn="1"/>
        </p:nvCxnSpPr>
        <p:spPr>
          <a:xfrm flipH="1">
            <a:off x="1674064" y="1516324"/>
            <a:ext cx="1512464" cy="0"/>
          </a:xfrm>
          <a:prstGeom prst="line">
            <a:avLst/>
          </a:prstGeom>
          <a:ln w="12700" cmpd="sng">
            <a:solidFill>
              <a:schemeClr val="accent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4" name="Conector recto 8"/>
          <p:cNvCxnSpPr/>
          <p:nvPr userDrawn="1"/>
        </p:nvCxnSpPr>
        <p:spPr>
          <a:xfrm flipV="1">
            <a:off x="9617079" y="6029764"/>
            <a:ext cx="0" cy="290960"/>
          </a:xfrm>
          <a:prstGeom prst="line">
            <a:avLst/>
          </a:prstGeom>
          <a:ln w="12700" cmpd="sng">
            <a:solidFill>
              <a:schemeClr val="bg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pic>
        <p:nvPicPr>
          <p:cNvPr id="36" name="Imagen 8" descr="logo AMa.wmf"/>
          <p:cNvPicPr>
            <a:picLocks noChangeAspect="1"/>
          </p:cNvPicPr>
          <p:nvPr userDrawn="1"/>
        </p:nvPicPr>
        <p:blipFill>
          <a:blip r:embed="rId2" cstate="email">
            <a:alphaModFix/>
            <a:lum bright="100000" contrast="-100000"/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800581" y="6133298"/>
            <a:ext cx="1289050" cy="168630"/>
          </a:xfrm>
          <a:prstGeom prst="rect">
            <a:avLst/>
          </a:prstGeom>
        </p:spPr>
      </p:pic>
      <p:sp>
        <p:nvSpPr>
          <p:cNvPr id="4" name="Footer Placeholder 3"/>
          <p:cNvSpPr>
            <a:spLocks noGrp="1"/>
          </p:cNvSpPr>
          <p:nvPr>
            <p:ph type="ftr" sz="quarter" idx="12"/>
          </p:nvPr>
        </p:nvSpPr>
        <p:spPr/>
        <p:txBody>
          <a:bodyPr/>
          <a:lstStyle/>
          <a:p>
            <a:r>
              <a:rPr lang="en-GB" dirty="0" smtClean="0"/>
              <a:t>© 2014 Amadeus IT Group SA</a:t>
            </a:r>
            <a:endParaRPr lang="en-GB" dirty="0"/>
          </a:p>
        </p:txBody>
      </p:sp>
      <p:sp>
        <p:nvSpPr>
          <p:cNvPr id="27" name="Text Box 12"/>
          <p:cNvSpPr txBox="1">
            <a:spLocks noChangeArrowheads="1"/>
          </p:cNvSpPr>
          <p:nvPr userDrawn="1"/>
        </p:nvSpPr>
        <p:spPr bwMode="auto">
          <a:xfrm>
            <a:off x="11604198" y="5004290"/>
            <a:ext cx="1681163" cy="96949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tabLst>
                <a:tab pos="177800" algn="l"/>
              </a:tabLst>
              <a:defRPr/>
            </a:pPr>
            <a:r>
              <a:rPr lang="en-GB" sz="900" b="1" dirty="0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Change the Year in the Copyright field</a:t>
            </a:r>
            <a:r>
              <a:rPr lang="en-GB" sz="900" dirty="0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/>
            </a:r>
            <a:br>
              <a:rPr lang="en-GB" sz="900" dirty="0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</a:br>
            <a:r>
              <a:rPr lang="en-GB" sz="900" b="1" dirty="0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1. </a:t>
            </a:r>
            <a:r>
              <a:rPr lang="en-GB" sz="900" dirty="0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Click ‘Insert’ in Top menu</a:t>
            </a:r>
            <a:br>
              <a:rPr lang="en-GB" sz="900" dirty="0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</a:br>
            <a:r>
              <a:rPr lang="en-GB" sz="900" b="1" dirty="0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2. </a:t>
            </a:r>
            <a:r>
              <a:rPr lang="en-GB" sz="900" dirty="0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Click ’Header &amp; Footer’ </a:t>
            </a:r>
            <a:br>
              <a:rPr lang="en-GB" sz="900" dirty="0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</a:br>
            <a:r>
              <a:rPr lang="en-GB" sz="900" b="1" dirty="0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3. </a:t>
            </a:r>
            <a:r>
              <a:rPr lang="en-GB" sz="900" dirty="0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Write new Year </a:t>
            </a:r>
            <a:br>
              <a:rPr lang="en-GB" sz="900" dirty="0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</a:br>
            <a:r>
              <a:rPr lang="en-GB" sz="900" dirty="0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	in field ‘Footer’</a:t>
            </a:r>
            <a:br>
              <a:rPr lang="en-GB" sz="900" dirty="0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</a:br>
            <a:r>
              <a:rPr lang="en-GB" sz="900" b="1" dirty="0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4. </a:t>
            </a:r>
            <a:r>
              <a:rPr lang="en-GB" sz="900" dirty="0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Click ‘Apply to All’</a:t>
            </a:r>
          </a:p>
        </p:txBody>
      </p:sp>
      <p:sp>
        <p:nvSpPr>
          <p:cNvPr id="28" name="Content Placeholder 4"/>
          <p:cNvSpPr>
            <a:spLocks noGrp="1"/>
          </p:cNvSpPr>
          <p:nvPr>
            <p:ph sz="quarter" idx="14" hasCustomPrompt="1"/>
          </p:nvPr>
        </p:nvSpPr>
        <p:spPr>
          <a:xfrm>
            <a:off x="7237201" y="6051760"/>
            <a:ext cx="2160240" cy="268964"/>
          </a:xfrm>
        </p:spPr>
        <p:txBody>
          <a:bodyPr lIns="0" tIns="0" rIns="0" bIns="0"/>
          <a:lstStyle>
            <a:lvl1pPr marL="0" indent="0">
              <a:buFontTx/>
              <a:buNone/>
              <a:defRPr sz="900">
                <a:solidFill>
                  <a:schemeClr val="bg1"/>
                </a:solidFill>
              </a:defRPr>
            </a:lvl1pPr>
          </a:lstStyle>
          <a:p>
            <a:pPr lvl="0"/>
            <a:r>
              <a:rPr lang="en-GB" dirty="0" smtClean="0"/>
              <a:t>Insert Co-branding logo</a:t>
            </a:r>
          </a:p>
        </p:txBody>
      </p:sp>
      <p:sp>
        <p:nvSpPr>
          <p:cNvPr id="29" name="Text Box 12"/>
          <p:cNvSpPr txBox="1">
            <a:spLocks noChangeArrowheads="1"/>
          </p:cNvSpPr>
          <p:nvPr userDrawn="1"/>
        </p:nvSpPr>
        <p:spPr bwMode="auto">
          <a:xfrm>
            <a:off x="-1763790" y="5368583"/>
            <a:ext cx="1681163" cy="110799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r" eaLnBrk="1" hangingPunct="1">
              <a:spcBef>
                <a:spcPct val="50000"/>
              </a:spcBef>
              <a:tabLst>
                <a:tab pos="165100" algn="l"/>
              </a:tabLst>
              <a:defRPr/>
            </a:pPr>
            <a:r>
              <a:rPr lang="en-GB" sz="900" b="1" noProof="1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Insert Co-branding logo</a:t>
            </a:r>
            <a:r>
              <a:rPr lang="en-GB" sz="900" noProof="1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/>
            </a:r>
            <a:br>
              <a:rPr lang="en-GB" sz="900" noProof="1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</a:br>
            <a:r>
              <a:rPr lang="en-GB" sz="900" b="1" noProof="1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1. </a:t>
            </a:r>
            <a:r>
              <a:rPr lang="en-GB" sz="900" noProof="1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Click on placeholder</a:t>
            </a:r>
            <a:br>
              <a:rPr lang="en-GB" sz="900" noProof="1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</a:br>
            <a:r>
              <a:rPr lang="en-GB" sz="900" b="1" noProof="1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2. </a:t>
            </a:r>
            <a:r>
              <a:rPr lang="en-GB" sz="900" noProof="1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Click ’Insert’ </a:t>
            </a:r>
            <a:br>
              <a:rPr lang="en-GB" sz="900" noProof="1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</a:br>
            <a:r>
              <a:rPr lang="en-GB" sz="900" b="1" noProof="1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3. </a:t>
            </a:r>
            <a:r>
              <a:rPr lang="en-GB" sz="900" noProof="1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Click ‘Picture’</a:t>
            </a:r>
            <a:br>
              <a:rPr lang="en-GB" sz="900" noProof="1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</a:br>
            <a:r>
              <a:rPr lang="en-GB" sz="900" b="1" noProof="1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4. </a:t>
            </a:r>
            <a:r>
              <a:rPr lang="en-GB" sz="900" noProof="1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Locate the co-branding </a:t>
            </a:r>
            <a:br>
              <a:rPr lang="en-GB" sz="900" noProof="1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</a:br>
            <a:r>
              <a:rPr lang="en-GB" sz="900" noProof="1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	logo, click Insert</a:t>
            </a:r>
            <a:br>
              <a:rPr lang="en-GB" sz="900" noProof="1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</a:br>
            <a:r>
              <a:rPr lang="en-GB" sz="900" b="1" noProof="1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5. </a:t>
            </a:r>
            <a:r>
              <a:rPr lang="en-GB" sz="900" noProof="1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Align with bottom line </a:t>
            </a:r>
            <a:br>
              <a:rPr lang="en-GB" sz="900" noProof="1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</a:br>
            <a:r>
              <a:rPr lang="en-GB" sz="900" noProof="1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	of amadeus-logo</a:t>
            </a:r>
          </a:p>
        </p:txBody>
      </p:sp>
      <p:grpSp>
        <p:nvGrpSpPr>
          <p:cNvPr id="37" name="Group 36"/>
          <p:cNvGrpSpPr/>
          <p:nvPr userDrawn="1"/>
        </p:nvGrpSpPr>
        <p:grpSpPr>
          <a:xfrm>
            <a:off x="10690647" y="36252"/>
            <a:ext cx="874461" cy="651751"/>
            <a:chOff x="8388192" y="36245"/>
            <a:chExt cx="874464" cy="651751"/>
          </a:xfrm>
        </p:grpSpPr>
        <p:grpSp>
          <p:nvGrpSpPr>
            <p:cNvPr id="38" name="Group 37"/>
            <p:cNvGrpSpPr/>
            <p:nvPr userDrawn="1"/>
          </p:nvGrpSpPr>
          <p:grpSpPr>
            <a:xfrm>
              <a:off x="8545513" y="36245"/>
              <a:ext cx="489905" cy="495602"/>
              <a:chOff x="7818438" y="101600"/>
              <a:chExt cx="546100" cy="552450"/>
            </a:xfrm>
          </p:grpSpPr>
          <p:sp>
            <p:nvSpPr>
              <p:cNvPr id="41" name="Freeform 5"/>
              <p:cNvSpPr>
                <a:spLocks noEditPoints="1"/>
              </p:cNvSpPr>
              <p:nvPr userDrawn="1"/>
            </p:nvSpPr>
            <p:spPr bwMode="auto">
              <a:xfrm>
                <a:off x="7818438" y="200025"/>
                <a:ext cx="546100" cy="454025"/>
              </a:xfrm>
              <a:custGeom>
                <a:avLst/>
                <a:gdLst>
                  <a:gd name="T0" fmla="*/ 56 w 344"/>
                  <a:gd name="T1" fmla="*/ 0 h 286"/>
                  <a:gd name="T2" fmla="*/ 44 w 344"/>
                  <a:gd name="T3" fmla="*/ 2 h 286"/>
                  <a:gd name="T4" fmla="*/ 24 w 344"/>
                  <a:gd name="T5" fmla="*/ 10 h 286"/>
                  <a:gd name="T6" fmla="*/ 10 w 344"/>
                  <a:gd name="T7" fmla="*/ 26 h 286"/>
                  <a:gd name="T8" fmla="*/ 2 w 344"/>
                  <a:gd name="T9" fmla="*/ 46 h 286"/>
                  <a:gd name="T10" fmla="*/ 0 w 344"/>
                  <a:gd name="T11" fmla="*/ 230 h 286"/>
                  <a:gd name="T12" fmla="*/ 2 w 344"/>
                  <a:gd name="T13" fmla="*/ 242 h 286"/>
                  <a:gd name="T14" fmla="*/ 10 w 344"/>
                  <a:gd name="T15" fmla="*/ 262 h 286"/>
                  <a:gd name="T16" fmla="*/ 24 w 344"/>
                  <a:gd name="T17" fmla="*/ 278 h 286"/>
                  <a:gd name="T18" fmla="*/ 44 w 344"/>
                  <a:gd name="T19" fmla="*/ 286 h 286"/>
                  <a:gd name="T20" fmla="*/ 288 w 344"/>
                  <a:gd name="T21" fmla="*/ 286 h 286"/>
                  <a:gd name="T22" fmla="*/ 300 w 344"/>
                  <a:gd name="T23" fmla="*/ 286 h 286"/>
                  <a:gd name="T24" fmla="*/ 320 w 344"/>
                  <a:gd name="T25" fmla="*/ 278 h 286"/>
                  <a:gd name="T26" fmla="*/ 334 w 344"/>
                  <a:gd name="T27" fmla="*/ 262 h 286"/>
                  <a:gd name="T28" fmla="*/ 344 w 344"/>
                  <a:gd name="T29" fmla="*/ 242 h 286"/>
                  <a:gd name="T30" fmla="*/ 344 w 344"/>
                  <a:gd name="T31" fmla="*/ 58 h 286"/>
                  <a:gd name="T32" fmla="*/ 344 w 344"/>
                  <a:gd name="T33" fmla="*/ 46 h 286"/>
                  <a:gd name="T34" fmla="*/ 334 w 344"/>
                  <a:gd name="T35" fmla="*/ 26 h 286"/>
                  <a:gd name="T36" fmla="*/ 320 w 344"/>
                  <a:gd name="T37" fmla="*/ 10 h 286"/>
                  <a:gd name="T38" fmla="*/ 300 w 344"/>
                  <a:gd name="T39" fmla="*/ 2 h 286"/>
                  <a:gd name="T40" fmla="*/ 288 w 344"/>
                  <a:gd name="T41" fmla="*/ 0 h 286"/>
                  <a:gd name="T42" fmla="*/ 148 w 344"/>
                  <a:gd name="T43" fmla="*/ 142 h 286"/>
                  <a:gd name="T44" fmla="*/ 144 w 344"/>
                  <a:gd name="T45" fmla="*/ 136 h 286"/>
                  <a:gd name="T46" fmla="*/ 136 w 344"/>
                  <a:gd name="T47" fmla="*/ 122 h 286"/>
                  <a:gd name="T48" fmla="*/ 134 w 344"/>
                  <a:gd name="T49" fmla="*/ 112 h 286"/>
                  <a:gd name="T50" fmla="*/ 138 w 344"/>
                  <a:gd name="T51" fmla="*/ 98 h 286"/>
                  <a:gd name="T52" fmla="*/ 146 w 344"/>
                  <a:gd name="T53" fmla="*/ 88 h 286"/>
                  <a:gd name="T54" fmla="*/ 158 w 344"/>
                  <a:gd name="T55" fmla="*/ 80 h 286"/>
                  <a:gd name="T56" fmla="*/ 172 w 344"/>
                  <a:gd name="T57" fmla="*/ 76 h 286"/>
                  <a:gd name="T58" fmla="*/ 178 w 344"/>
                  <a:gd name="T59" fmla="*/ 78 h 286"/>
                  <a:gd name="T60" fmla="*/ 192 w 344"/>
                  <a:gd name="T61" fmla="*/ 82 h 286"/>
                  <a:gd name="T62" fmla="*/ 202 w 344"/>
                  <a:gd name="T63" fmla="*/ 92 h 286"/>
                  <a:gd name="T64" fmla="*/ 208 w 344"/>
                  <a:gd name="T65" fmla="*/ 106 h 286"/>
                  <a:gd name="T66" fmla="*/ 208 w 344"/>
                  <a:gd name="T67" fmla="*/ 112 h 286"/>
                  <a:gd name="T68" fmla="*/ 204 w 344"/>
                  <a:gd name="T69" fmla="*/ 128 h 286"/>
                  <a:gd name="T70" fmla="*/ 196 w 344"/>
                  <a:gd name="T71" fmla="*/ 140 h 286"/>
                  <a:gd name="T72" fmla="*/ 126 w 344"/>
                  <a:gd name="T73" fmla="*/ 228 h 2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44" h="286">
                    <a:moveTo>
                      <a:pt x="288" y="0"/>
                    </a:moveTo>
                    <a:lnTo>
                      <a:pt x="56" y="0"/>
                    </a:lnTo>
                    <a:lnTo>
                      <a:pt x="56" y="0"/>
                    </a:lnTo>
                    <a:lnTo>
                      <a:pt x="44" y="2"/>
                    </a:lnTo>
                    <a:lnTo>
                      <a:pt x="34" y="6"/>
                    </a:lnTo>
                    <a:lnTo>
                      <a:pt x="24" y="10"/>
                    </a:lnTo>
                    <a:lnTo>
                      <a:pt x="16" y="18"/>
                    </a:lnTo>
                    <a:lnTo>
                      <a:pt x="10" y="26"/>
                    </a:lnTo>
                    <a:lnTo>
                      <a:pt x="4" y="36"/>
                    </a:lnTo>
                    <a:lnTo>
                      <a:pt x="2" y="46"/>
                    </a:lnTo>
                    <a:lnTo>
                      <a:pt x="0" y="58"/>
                    </a:lnTo>
                    <a:lnTo>
                      <a:pt x="0" y="230"/>
                    </a:lnTo>
                    <a:lnTo>
                      <a:pt x="0" y="230"/>
                    </a:lnTo>
                    <a:lnTo>
                      <a:pt x="2" y="242"/>
                    </a:lnTo>
                    <a:lnTo>
                      <a:pt x="4" y="252"/>
                    </a:lnTo>
                    <a:lnTo>
                      <a:pt x="10" y="262"/>
                    </a:lnTo>
                    <a:lnTo>
                      <a:pt x="16" y="270"/>
                    </a:lnTo>
                    <a:lnTo>
                      <a:pt x="24" y="278"/>
                    </a:lnTo>
                    <a:lnTo>
                      <a:pt x="34" y="282"/>
                    </a:lnTo>
                    <a:lnTo>
                      <a:pt x="44" y="286"/>
                    </a:lnTo>
                    <a:lnTo>
                      <a:pt x="56" y="286"/>
                    </a:lnTo>
                    <a:lnTo>
                      <a:pt x="288" y="286"/>
                    </a:lnTo>
                    <a:lnTo>
                      <a:pt x="288" y="286"/>
                    </a:lnTo>
                    <a:lnTo>
                      <a:pt x="300" y="286"/>
                    </a:lnTo>
                    <a:lnTo>
                      <a:pt x="310" y="282"/>
                    </a:lnTo>
                    <a:lnTo>
                      <a:pt x="320" y="278"/>
                    </a:lnTo>
                    <a:lnTo>
                      <a:pt x="328" y="270"/>
                    </a:lnTo>
                    <a:lnTo>
                      <a:pt x="334" y="262"/>
                    </a:lnTo>
                    <a:lnTo>
                      <a:pt x="340" y="252"/>
                    </a:lnTo>
                    <a:lnTo>
                      <a:pt x="344" y="242"/>
                    </a:lnTo>
                    <a:lnTo>
                      <a:pt x="344" y="230"/>
                    </a:lnTo>
                    <a:lnTo>
                      <a:pt x="344" y="58"/>
                    </a:lnTo>
                    <a:lnTo>
                      <a:pt x="344" y="58"/>
                    </a:lnTo>
                    <a:lnTo>
                      <a:pt x="344" y="46"/>
                    </a:lnTo>
                    <a:lnTo>
                      <a:pt x="340" y="36"/>
                    </a:lnTo>
                    <a:lnTo>
                      <a:pt x="334" y="26"/>
                    </a:lnTo>
                    <a:lnTo>
                      <a:pt x="328" y="18"/>
                    </a:lnTo>
                    <a:lnTo>
                      <a:pt x="320" y="10"/>
                    </a:lnTo>
                    <a:lnTo>
                      <a:pt x="310" y="6"/>
                    </a:lnTo>
                    <a:lnTo>
                      <a:pt x="300" y="2"/>
                    </a:lnTo>
                    <a:lnTo>
                      <a:pt x="288" y="0"/>
                    </a:lnTo>
                    <a:lnTo>
                      <a:pt x="288" y="0"/>
                    </a:lnTo>
                    <a:close/>
                    <a:moveTo>
                      <a:pt x="126" y="228"/>
                    </a:moveTo>
                    <a:lnTo>
                      <a:pt x="148" y="142"/>
                    </a:lnTo>
                    <a:lnTo>
                      <a:pt x="148" y="142"/>
                    </a:lnTo>
                    <a:lnTo>
                      <a:pt x="144" y="136"/>
                    </a:lnTo>
                    <a:lnTo>
                      <a:pt x="138" y="130"/>
                    </a:lnTo>
                    <a:lnTo>
                      <a:pt x="136" y="122"/>
                    </a:lnTo>
                    <a:lnTo>
                      <a:pt x="134" y="112"/>
                    </a:lnTo>
                    <a:lnTo>
                      <a:pt x="134" y="112"/>
                    </a:lnTo>
                    <a:lnTo>
                      <a:pt x="136" y="106"/>
                    </a:lnTo>
                    <a:lnTo>
                      <a:pt x="138" y="98"/>
                    </a:lnTo>
                    <a:lnTo>
                      <a:pt x="142" y="92"/>
                    </a:lnTo>
                    <a:lnTo>
                      <a:pt x="146" y="88"/>
                    </a:lnTo>
                    <a:lnTo>
                      <a:pt x="152" y="82"/>
                    </a:lnTo>
                    <a:lnTo>
                      <a:pt x="158" y="80"/>
                    </a:lnTo>
                    <a:lnTo>
                      <a:pt x="164" y="78"/>
                    </a:lnTo>
                    <a:lnTo>
                      <a:pt x="172" y="76"/>
                    </a:lnTo>
                    <a:lnTo>
                      <a:pt x="172" y="76"/>
                    </a:lnTo>
                    <a:lnTo>
                      <a:pt x="178" y="78"/>
                    </a:lnTo>
                    <a:lnTo>
                      <a:pt x="186" y="80"/>
                    </a:lnTo>
                    <a:lnTo>
                      <a:pt x="192" y="82"/>
                    </a:lnTo>
                    <a:lnTo>
                      <a:pt x="198" y="88"/>
                    </a:lnTo>
                    <a:lnTo>
                      <a:pt x="202" y="92"/>
                    </a:lnTo>
                    <a:lnTo>
                      <a:pt x="204" y="98"/>
                    </a:lnTo>
                    <a:lnTo>
                      <a:pt x="208" y="106"/>
                    </a:lnTo>
                    <a:lnTo>
                      <a:pt x="208" y="112"/>
                    </a:lnTo>
                    <a:lnTo>
                      <a:pt x="208" y="112"/>
                    </a:lnTo>
                    <a:lnTo>
                      <a:pt x="206" y="120"/>
                    </a:lnTo>
                    <a:lnTo>
                      <a:pt x="204" y="128"/>
                    </a:lnTo>
                    <a:lnTo>
                      <a:pt x="200" y="134"/>
                    </a:lnTo>
                    <a:lnTo>
                      <a:pt x="196" y="140"/>
                    </a:lnTo>
                    <a:lnTo>
                      <a:pt x="220" y="228"/>
                    </a:lnTo>
                    <a:lnTo>
                      <a:pt x="126" y="228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4D4D4D"/>
                  </a:solidFill>
                </a:endParaRPr>
              </a:p>
            </p:txBody>
          </p:sp>
          <p:sp>
            <p:nvSpPr>
              <p:cNvPr id="42" name="Freeform 6"/>
              <p:cNvSpPr>
                <a:spLocks/>
              </p:cNvSpPr>
              <p:nvPr userDrawn="1"/>
            </p:nvSpPr>
            <p:spPr bwMode="auto">
              <a:xfrm>
                <a:off x="7961313" y="101600"/>
                <a:ext cx="260350" cy="88900"/>
              </a:xfrm>
              <a:custGeom>
                <a:avLst/>
                <a:gdLst>
                  <a:gd name="T0" fmla="*/ 20 w 164"/>
                  <a:gd name="T1" fmla="*/ 56 h 56"/>
                  <a:gd name="T2" fmla="*/ 20 w 164"/>
                  <a:gd name="T3" fmla="*/ 56 h 56"/>
                  <a:gd name="T4" fmla="*/ 22 w 164"/>
                  <a:gd name="T5" fmla="*/ 46 h 56"/>
                  <a:gd name="T6" fmla="*/ 26 w 164"/>
                  <a:gd name="T7" fmla="*/ 36 h 56"/>
                  <a:gd name="T8" fmla="*/ 30 w 164"/>
                  <a:gd name="T9" fmla="*/ 30 h 56"/>
                  <a:gd name="T10" fmla="*/ 36 w 164"/>
                  <a:gd name="T11" fmla="*/ 26 h 56"/>
                  <a:gd name="T12" fmla="*/ 42 w 164"/>
                  <a:gd name="T13" fmla="*/ 22 h 56"/>
                  <a:gd name="T14" fmla="*/ 54 w 164"/>
                  <a:gd name="T15" fmla="*/ 20 h 56"/>
                  <a:gd name="T16" fmla="*/ 82 w 164"/>
                  <a:gd name="T17" fmla="*/ 20 h 56"/>
                  <a:gd name="T18" fmla="*/ 82 w 164"/>
                  <a:gd name="T19" fmla="*/ 20 h 56"/>
                  <a:gd name="T20" fmla="*/ 112 w 164"/>
                  <a:gd name="T21" fmla="*/ 20 h 56"/>
                  <a:gd name="T22" fmla="*/ 122 w 164"/>
                  <a:gd name="T23" fmla="*/ 22 h 56"/>
                  <a:gd name="T24" fmla="*/ 130 w 164"/>
                  <a:gd name="T25" fmla="*/ 26 h 56"/>
                  <a:gd name="T26" fmla="*/ 136 w 164"/>
                  <a:gd name="T27" fmla="*/ 30 h 56"/>
                  <a:gd name="T28" fmla="*/ 140 w 164"/>
                  <a:gd name="T29" fmla="*/ 36 h 56"/>
                  <a:gd name="T30" fmla="*/ 142 w 164"/>
                  <a:gd name="T31" fmla="*/ 46 h 56"/>
                  <a:gd name="T32" fmla="*/ 144 w 164"/>
                  <a:gd name="T33" fmla="*/ 56 h 56"/>
                  <a:gd name="T34" fmla="*/ 164 w 164"/>
                  <a:gd name="T35" fmla="*/ 56 h 56"/>
                  <a:gd name="T36" fmla="*/ 164 w 164"/>
                  <a:gd name="T37" fmla="*/ 56 h 56"/>
                  <a:gd name="T38" fmla="*/ 162 w 164"/>
                  <a:gd name="T39" fmla="*/ 38 h 56"/>
                  <a:gd name="T40" fmla="*/ 156 w 164"/>
                  <a:gd name="T41" fmla="*/ 24 h 56"/>
                  <a:gd name="T42" fmla="*/ 148 w 164"/>
                  <a:gd name="T43" fmla="*/ 14 h 56"/>
                  <a:gd name="T44" fmla="*/ 138 w 164"/>
                  <a:gd name="T45" fmla="*/ 6 h 56"/>
                  <a:gd name="T46" fmla="*/ 126 w 164"/>
                  <a:gd name="T47" fmla="*/ 2 h 56"/>
                  <a:gd name="T48" fmla="*/ 112 w 164"/>
                  <a:gd name="T49" fmla="*/ 0 h 56"/>
                  <a:gd name="T50" fmla="*/ 82 w 164"/>
                  <a:gd name="T51" fmla="*/ 0 h 56"/>
                  <a:gd name="T52" fmla="*/ 82 w 164"/>
                  <a:gd name="T53" fmla="*/ 0 h 56"/>
                  <a:gd name="T54" fmla="*/ 52 w 164"/>
                  <a:gd name="T55" fmla="*/ 0 h 56"/>
                  <a:gd name="T56" fmla="*/ 38 w 164"/>
                  <a:gd name="T57" fmla="*/ 2 h 56"/>
                  <a:gd name="T58" fmla="*/ 26 w 164"/>
                  <a:gd name="T59" fmla="*/ 6 h 56"/>
                  <a:gd name="T60" fmla="*/ 16 w 164"/>
                  <a:gd name="T61" fmla="*/ 14 h 56"/>
                  <a:gd name="T62" fmla="*/ 8 w 164"/>
                  <a:gd name="T63" fmla="*/ 24 h 56"/>
                  <a:gd name="T64" fmla="*/ 2 w 164"/>
                  <a:gd name="T65" fmla="*/ 38 h 56"/>
                  <a:gd name="T66" fmla="*/ 0 w 164"/>
                  <a:gd name="T67" fmla="*/ 56 h 56"/>
                  <a:gd name="T68" fmla="*/ 20 w 164"/>
                  <a:gd name="T69" fmla="*/ 5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64" h="56">
                    <a:moveTo>
                      <a:pt x="20" y="56"/>
                    </a:moveTo>
                    <a:lnTo>
                      <a:pt x="20" y="56"/>
                    </a:lnTo>
                    <a:lnTo>
                      <a:pt x="22" y="46"/>
                    </a:lnTo>
                    <a:lnTo>
                      <a:pt x="26" y="36"/>
                    </a:lnTo>
                    <a:lnTo>
                      <a:pt x="30" y="30"/>
                    </a:lnTo>
                    <a:lnTo>
                      <a:pt x="36" y="26"/>
                    </a:lnTo>
                    <a:lnTo>
                      <a:pt x="42" y="22"/>
                    </a:lnTo>
                    <a:lnTo>
                      <a:pt x="54" y="20"/>
                    </a:lnTo>
                    <a:lnTo>
                      <a:pt x="82" y="20"/>
                    </a:lnTo>
                    <a:lnTo>
                      <a:pt x="82" y="20"/>
                    </a:lnTo>
                    <a:lnTo>
                      <a:pt x="112" y="20"/>
                    </a:lnTo>
                    <a:lnTo>
                      <a:pt x="122" y="22"/>
                    </a:lnTo>
                    <a:lnTo>
                      <a:pt x="130" y="26"/>
                    </a:lnTo>
                    <a:lnTo>
                      <a:pt x="136" y="30"/>
                    </a:lnTo>
                    <a:lnTo>
                      <a:pt x="140" y="36"/>
                    </a:lnTo>
                    <a:lnTo>
                      <a:pt x="142" y="46"/>
                    </a:lnTo>
                    <a:lnTo>
                      <a:pt x="144" y="56"/>
                    </a:lnTo>
                    <a:lnTo>
                      <a:pt x="164" y="56"/>
                    </a:lnTo>
                    <a:lnTo>
                      <a:pt x="164" y="56"/>
                    </a:lnTo>
                    <a:lnTo>
                      <a:pt x="162" y="38"/>
                    </a:lnTo>
                    <a:lnTo>
                      <a:pt x="156" y="24"/>
                    </a:lnTo>
                    <a:lnTo>
                      <a:pt x="148" y="14"/>
                    </a:lnTo>
                    <a:lnTo>
                      <a:pt x="138" y="6"/>
                    </a:lnTo>
                    <a:lnTo>
                      <a:pt x="126" y="2"/>
                    </a:lnTo>
                    <a:lnTo>
                      <a:pt x="112" y="0"/>
                    </a:lnTo>
                    <a:lnTo>
                      <a:pt x="82" y="0"/>
                    </a:lnTo>
                    <a:lnTo>
                      <a:pt x="82" y="0"/>
                    </a:lnTo>
                    <a:lnTo>
                      <a:pt x="52" y="0"/>
                    </a:lnTo>
                    <a:lnTo>
                      <a:pt x="38" y="2"/>
                    </a:lnTo>
                    <a:lnTo>
                      <a:pt x="26" y="6"/>
                    </a:lnTo>
                    <a:lnTo>
                      <a:pt x="16" y="14"/>
                    </a:lnTo>
                    <a:lnTo>
                      <a:pt x="8" y="24"/>
                    </a:lnTo>
                    <a:lnTo>
                      <a:pt x="2" y="38"/>
                    </a:lnTo>
                    <a:lnTo>
                      <a:pt x="0" y="56"/>
                    </a:lnTo>
                    <a:lnTo>
                      <a:pt x="20" y="56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4D4D4D"/>
                  </a:solidFill>
                </a:endParaRPr>
              </a:p>
            </p:txBody>
          </p:sp>
        </p:grpSp>
        <p:sp>
          <p:nvSpPr>
            <p:cNvPr id="39" name="TextBox 38"/>
            <p:cNvSpPr txBox="1"/>
            <p:nvPr userDrawn="1"/>
          </p:nvSpPr>
          <p:spPr>
            <a:xfrm rot="16200000">
              <a:off x="8191736" y="232706"/>
              <a:ext cx="563729" cy="17081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510" dirty="0">
                  <a:solidFill>
                    <a:srgbClr val="FFFFFF"/>
                  </a:solidFill>
                </a:rPr>
                <a:t>Strictly</a:t>
              </a:r>
            </a:p>
          </p:txBody>
        </p:sp>
        <p:sp>
          <p:nvSpPr>
            <p:cNvPr id="40" name="TextBox 39"/>
            <p:cNvSpPr txBox="1"/>
            <p:nvPr userDrawn="1"/>
          </p:nvSpPr>
          <p:spPr>
            <a:xfrm>
              <a:off x="8410801" y="506408"/>
              <a:ext cx="851855" cy="18158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580" dirty="0">
                  <a:solidFill>
                    <a:srgbClr val="FFFFFF"/>
                  </a:solidFill>
                </a:rPr>
                <a:t>CONFIDENTIAL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89185248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5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Divider cherry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2"/>
          <p:cNvSpPr>
            <a:spLocks noGrp="1"/>
          </p:cNvSpPr>
          <p:nvPr>
            <p:ph type="body" idx="1" hasCustomPrompt="1"/>
          </p:nvPr>
        </p:nvSpPr>
        <p:spPr>
          <a:xfrm>
            <a:off x="3232432" y="1361851"/>
            <a:ext cx="7397074" cy="1946285"/>
          </a:xfrm>
        </p:spPr>
        <p:txBody>
          <a:bodyPr anchor="t">
            <a:noAutofit/>
          </a:bodyPr>
          <a:lstStyle>
            <a:lvl1pPr marL="0" indent="0">
              <a:buNone/>
              <a:defRPr sz="2800" baseline="0">
                <a:solidFill>
                  <a:schemeClr val="bg1"/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GB" noProof="0" dirty="0" smtClean="0"/>
              <a:t>Divider title here</a:t>
            </a:r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397" y="626998"/>
            <a:ext cx="1746418" cy="1287035"/>
          </a:xfrm>
        </p:spPr>
        <p:txBody>
          <a:bodyPr anchor="t">
            <a:noAutofit/>
          </a:bodyPr>
          <a:lstStyle>
            <a:lvl1pPr algn="r">
              <a:defRPr sz="7200" b="0" cap="all">
                <a:solidFill>
                  <a:schemeClr val="bg1"/>
                </a:solidFill>
              </a:defRPr>
            </a:lvl1pPr>
          </a:lstStyle>
          <a:p>
            <a:r>
              <a:rPr lang="en-GB" noProof="0" dirty="0" smtClean="0"/>
              <a:t>1</a:t>
            </a:r>
            <a:endParaRPr lang="en-GB" noProof="0" dirty="0"/>
          </a:p>
        </p:txBody>
      </p:sp>
      <p:cxnSp>
        <p:nvCxnSpPr>
          <p:cNvPr id="12" name="Conector recto 12"/>
          <p:cNvCxnSpPr/>
          <p:nvPr userDrawn="1"/>
        </p:nvCxnSpPr>
        <p:spPr>
          <a:xfrm flipH="1">
            <a:off x="1674064" y="1516324"/>
            <a:ext cx="1512464" cy="0"/>
          </a:xfrm>
          <a:prstGeom prst="line">
            <a:avLst/>
          </a:prstGeom>
          <a:ln w="12700" cmpd="sng">
            <a:solidFill>
              <a:schemeClr val="bg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pic>
        <p:nvPicPr>
          <p:cNvPr id="41" name="Imagen 8" descr="logo AMa.wmf"/>
          <p:cNvPicPr>
            <a:picLocks noChangeAspect="1"/>
          </p:cNvPicPr>
          <p:nvPr userDrawn="1"/>
        </p:nvPicPr>
        <p:blipFill>
          <a:blip r:embed="rId2" cstate="email">
            <a:alphaModFix/>
            <a:lum bright="100000" contrast="-100000"/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800581" y="6133298"/>
            <a:ext cx="1289050" cy="168630"/>
          </a:xfrm>
          <a:prstGeom prst="rect">
            <a:avLst/>
          </a:prstGeom>
        </p:spPr>
      </p:pic>
      <p:sp>
        <p:nvSpPr>
          <p:cNvPr id="4" name="Footer Placeholder 3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GB" dirty="0" smtClean="0"/>
              <a:t>© 2014 Amadeus IT Group SA</a:t>
            </a:r>
            <a:endParaRPr lang="en-GB" dirty="0"/>
          </a:p>
        </p:txBody>
      </p:sp>
      <p:sp>
        <p:nvSpPr>
          <p:cNvPr id="43" name="Text Box 12"/>
          <p:cNvSpPr txBox="1">
            <a:spLocks noChangeArrowheads="1"/>
          </p:cNvSpPr>
          <p:nvPr userDrawn="1"/>
        </p:nvSpPr>
        <p:spPr bwMode="auto">
          <a:xfrm>
            <a:off x="11604198" y="5004290"/>
            <a:ext cx="1681163" cy="96949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tabLst>
                <a:tab pos="177800" algn="l"/>
              </a:tabLst>
              <a:defRPr/>
            </a:pPr>
            <a:r>
              <a:rPr lang="en-GB" sz="900" b="1" dirty="0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Change the Year in the Copyright field</a:t>
            </a:r>
            <a:r>
              <a:rPr lang="en-GB" sz="900" dirty="0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/>
            </a:r>
            <a:br>
              <a:rPr lang="en-GB" sz="900" dirty="0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</a:br>
            <a:r>
              <a:rPr lang="en-GB" sz="900" b="1" dirty="0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1. </a:t>
            </a:r>
            <a:r>
              <a:rPr lang="en-GB" sz="900" dirty="0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Click ‘Insert’ in Top menu</a:t>
            </a:r>
            <a:br>
              <a:rPr lang="en-GB" sz="900" dirty="0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</a:br>
            <a:r>
              <a:rPr lang="en-GB" sz="900" b="1" dirty="0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2. </a:t>
            </a:r>
            <a:r>
              <a:rPr lang="en-GB" sz="900" dirty="0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Click ’Header &amp; Footer’ </a:t>
            </a:r>
            <a:br>
              <a:rPr lang="en-GB" sz="900" dirty="0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</a:br>
            <a:r>
              <a:rPr lang="en-GB" sz="900" b="1" dirty="0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3. </a:t>
            </a:r>
            <a:r>
              <a:rPr lang="en-GB" sz="900" dirty="0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Write new Year </a:t>
            </a:r>
            <a:br>
              <a:rPr lang="en-GB" sz="900" dirty="0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</a:br>
            <a:r>
              <a:rPr lang="en-GB" sz="900" dirty="0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	in field ‘Footer’</a:t>
            </a:r>
            <a:br>
              <a:rPr lang="en-GB" sz="900" dirty="0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</a:br>
            <a:r>
              <a:rPr lang="en-GB" sz="900" b="1" dirty="0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4. </a:t>
            </a:r>
            <a:r>
              <a:rPr lang="en-GB" sz="900" dirty="0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Click ‘Apply to All’</a:t>
            </a:r>
          </a:p>
        </p:txBody>
      </p:sp>
      <p:grpSp>
        <p:nvGrpSpPr>
          <p:cNvPr id="25" name="Group 24"/>
          <p:cNvGrpSpPr/>
          <p:nvPr userDrawn="1"/>
        </p:nvGrpSpPr>
        <p:grpSpPr>
          <a:xfrm>
            <a:off x="10690647" y="36252"/>
            <a:ext cx="874461" cy="651751"/>
            <a:chOff x="8388192" y="36245"/>
            <a:chExt cx="874464" cy="651751"/>
          </a:xfrm>
        </p:grpSpPr>
        <p:grpSp>
          <p:nvGrpSpPr>
            <p:cNvPr id="26" name="Group 25"/>
            <p:cNvGrpSpPr/>
            <p:nvPr userDrawn="1"/>
          </p:nvGrpSpPr>
          <p:grpSpPr>
            <a:xfrm>
              <a:off x="8545513" y="36245"/>
              <a:ext cx="489905" cy="495602"/>
              <a:chOff x="7818438" y="101600"/>
              <a:chExt cx="546100" cy="552450"/>
            </a:xfrm>
          </p:grpSpPr>
          <p:sp>
            <p:nvSpPr>
              <p:cNvPr id="29" name="Freeform 5"/>
              <p:cNvSpPr>
                <a:spLocks noEditPoints="1"/>
              </p:cNvSpPr>
              <p:nvPr userDrawn="1"/>
            </p:nvSpPr>
            <p:spPr bwMode="auto">
              <a:xfrm>
                <a:off x="7818438" y="200025"/>
                <a:ext cx="546100" cy="454025"/>
              </a:xfrm>
              <a:custGeom>
                <a:avLst/>
                <a:gdLst>
                  <a:gd name="T0" fmla="*/ 56 w 344"/>
                  <a:gd name="T1" fmla="*/ 0 h 286"/>
                  <a:gd name="T2" fmla="*/ 44 w 344"/>
                  <a:gd name="T3" fmla="*/ 2 h 286"/>
                  <a:gd name="T4" fmla="*/ 24 w 344"/>
                  <a:gd name="T5" fmla="*/ 10 h 286"/>
                  <a:gd name="T6" fmla="*/ 10 w 344"/>
                  <a:gd name="T7" fmla="*/ 26 h 286"/>
                  <a:gd name="T8" fmla="*/ 2 w 344"/>
                  <a:gd name="T9" fmla="*/ 46 h 286"/>
                  <a:gd name="T10" fmla="*/ 0 w 344"/>
                  <a:gd name="T11" fmla="*/ 230 h 286"/>
                  <a:gd name="T12" fmla="*/ 2 w 344"/>
                  <a:gd name="T13" fmla="*/ 242 h 286"/>
                  <a:gd name="T14" fmla="*/ 10 w 344"/>
                  <a:gd name="T15" fmla="*/ 262 h 286"/>
                  <a:gd name="T16" fmla="*/ 24 w 344"/>
                  <a:gd name="T17" fmla="*/ 278 h 286"/>
                  <a:gd name="T18" fmla="*/ 44 w 344"/>
                  <a:gd name="T19" fmla="*/ 286 h 286"/>
                  <a:gd name="T20" fmla="*/ 288 w 344"/>
                  <a:gd name="T21" fmla="*/ 286 h 286"/>
                  <a:gd name="T22" fmla="*/ 300 w 344"/>
                  <a:gd name="T23" fmla="*/ 286 h 286"/>
                  <a:gd name="T24" fmla="*/ 320 w 344"/>
                  <a:gd name="T25" fmla="*/ 278 h 286"/>
                  <a:gd name="T26" fmla="*/ 334 w 344"/>
                  <a:gd name="T27" fmla="*/ 262 h 286"/>
                  <a:gd name="T28" fmla="*/ 344 w 344"/>
                  <a:gd name="T29" fmla="*/ 242 h 286"/>
                  <a:gd name="T30" fmla="*/ 344 w 344"/>
                  <a:gd name="T31" fmla="*/ 58 h 286"/>
                  <a:gd name="T32" fmla="*/ 344 w 344"/>
                  <a:gd name="T33" fmla="*/ 46 h 286"/>
                  <a:gd name="T34" fmla="*/ 334 w 344"/>
                  <a:gd name="T35" fmla="*/ 26 h 286"/>
                  <a:gd name="T36" fmla="*/ 320 w 344"/>
                  <a:gd name="T37" fmla="*/ 10 h 286"/>
                  <a:gd name="T38" fmla="*/ 300 w 344"/>
                  <a:gd name="T39" fmla="*/ 2 h 286"/>
                  <a:gd name="T40" fmla="*/ 288 w 344"/>
                  <a:gd name="T41" fmla="*/ 0 h 286"/>
                  <a:gd name="T42" fmla="*/ 148 w 344"/>
                  <a:gd name="T43" fmla="*/ 142 h 286"/>
                  <a:gd name="T44" fmla="*/ 144 w 344"/>
                  <a:gd name="T45" fmla="*/ 136 h 286"/>
                  <a:gd name="T46" fmla="*/ 136 w 344"/>
                  <a:gd name="T47" fmla="*/ 122 h 286"/>
                  <a:gd name="T48" fmla="*/ 134 w 344"/>
                  <a:gd name="T49" fmla="*/ 112 h 286"/>
                  <a:gd name="T50" fmla="*/ 138 w 344"/>
                  <a:gd name="T51" fmla="*/ 98 h 286"/>
                  <a:gd name="T52" fmla="*/ 146 w 344"/>
                  <a:gd name="T53" fmla="*/ 88 h 286"/>
                  <a:gd name="T54" fmla="*/ 158 w 344"/>
                  <a:gd name="T55" fmla="*/ 80 h 286"/>
                  <a:gd name="T56" fmla="*/ 172 w 344"/>
                  <a:gd name="T57" fmla="*/ 76 h 286"/>
                  <a:gd name="T58" fmla="*/ 178 w 344"/>
                  <a:gd name="T59" fmla="*/ 78 h 286"/>
                  <a:gd name="T60" fmla="*/ 192 w 344"/>
                  <a:gd name="T61" fmla="*/ 82 h 286"/>
                  <a:gd name="T62" fmla="*/ 202 w 344"/>
                  <a:gd name="T63" fmla="*/ 92 h 286"/>
                  <a:gd name="T64" fmla="*/ 208 w 344"/>
                  <a:gd name="T65" fmla="*/ 106 h 286"/>
                  <a:gd name="T66" fmla="*/ 208 w 344"/>
                  <a:gd name="T67" fmla="*/ 112 h 286"/>
                  <a:gd name="T68" fmla="*/ 204 w 344"/>
                  <a:gd name="T69" fmla="*/ 128 h 286"/>
                  <a:gd name="T70" fmla="*/ 196 w 344"/>
                  <a:gd name="T71" fmla="*/ 140 h 286"/>
                  <a:gd name="T72" fmla="*/ 126 w 344"/>
                  <a:gd name="T73" fmla="*/ 228 h 2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44" h="286">
                    <a:moveTo>
                      <a:pt x="288" y="0"/>
                    </a:moveTo>
                    <a:lnTo>
                      <a:pt x="56" y="0"/>
                    </a:lnTo>
                    <a:lnTo>
                      <a:pt x="56" y="0"/>
                    </a:lnTo>
                    <a:lnTo>
                      <a:pt x="44" y="2"/>
                    </a:lnTo>
                    <a:lnTo>
                      <a:pt x="34" y="6"/>
                    </a:lnTo>
                    <a:lnTo>
                      <a:pt x="24" y="10"/>
                    </a:lnTo>
                    <a:lnTo>
                      <a:pt x="16" y="18"/>
                    </a:lnTo>
                    <a:lnTo>
                      <a:pt x="10" y="26"/>
                    </a:lnTo>
                    <a:lnTo>
                      <a:pt x="4" y="36"/>
                    </a:lnTo>
                    <a:lnTo>
                      <a:pt x="2" y="46"/>
                    </a:lnTo>
                    <a:lnTo>
                      <a:pt x="0" y="58"/>
                    </a:lnTo>
                    <a:lnTo>
                      <a:pt x="0" y="230"/>
                    </a:lnTo>
                    <a:lnTo>
                      <a:pt x="0" y="230"/>
                    </a:lnTo>
                    <a:lnTo>
                      <a:pt x="2" y="242"/>
                    </a:lnTo>
                    <a:lnTo>
                      <a:pt x="4" y="252"/>
                    </a:lnTo>
                    <a:lnTo>
                      <a:pt x="10" y="262"/>
                    </a:lnTo>
                    <a:lnTo>
                      <a:pt x="16" y="270"/>
                    </a:lnTo>
                    <a:lnTo>
                      <a:pt x="24" y="278"/>
                    </a:lnTo>
                    <a:lnTo>
                      <a:pt x="34" y="282"/>
                    </a:lnTo>
                    <a:lnTo>
                      <a:pt x="44" y="286"/>
                    </a:lnTo>
                    <a:lnTo>
                      <a:pt x="56" y="286"/>
                    </a:lnTo>
                    <a:lnTo>
                      <a:pt x="288" y="286"/>
                    </a:lnTo>
                    <a:lnTo>
                      <a:pt x="288" y="286"/>
                    </a:lnTo>
                    <a:lnTo>
                      <a:pt x="300" y="286"/>
                    </a:lnTo>
                    <a:lnTo>
                      <a:pt x="310" y="282"/>
                    </a:lnTo>
                    <a:lnTo>
                      <a:pt x="320" y="278"/>
                    </a:lnTo>
                    <a:lnTo>
                      <a:pt x="328" y="270"/>
                    </a:lnTo>
                    <a:lnTo>
                      <a:pt x="334" y="262"/>
                    </a:lnTo>
                    <a:lnTo>
                      <a:pt x="340" y="252"/>
                    </a:lnTo>
                    <a:lnTo>
                      <a:pt x="344" y="242"/>
                    </a:lnTo>
                    <a:lnTo>
                      <a:pt x="344" y="230"/>
                    </a:lnTo>
                    <a:lnTo>
                      <a:pt x="344" y="58"/>
                    </a:lnTo>
                    <a:lnTo>
                      <a:pt x="344" y="58"/>
                    </a:lnTo>
                    <a:lnTo>
                      <a:pt x="344" y="46"/>
                    </a:lnTo>
                    <a:lnTo>
                      <a:pt x="340" y="36"/>
                    </a:lnTo>
                    <a:lnTo>
                      <a:pt x="334" y="26"/>
                    </a:lnTo>
                    <a:lnTo>
                      <a:pt x="328" y="18"/>
                    </a:lnTo>
                    <a:lnTo>
                      <a:pt x="320" y="10"/>
                    </a:lnTo>
                    <a:lnTo>
                      <a:pt x="310" y="6"/>
                    </a:lnTo>
                    <a:lnTo>
                      <a:pt x="300" y="2"/>
                    </a:lnTo>
                    <a:lnTo>
                      <a:pt x="288" y="0"/>
                    </a:lnTo>
                    <a:lnTo>
                      <a:pt x="288" y="0"/>
                    </a:lnTo>
                    <a:close/>
                    <a:moveTo>
                      <a:pt x="126" y="228"/>
                    </a:moveTo>
                    <a:lnTo>
                      <a:pt x="148" y="142"/>
                    </a:lnTo>
                    <a:lnTo>
                      <a:pt x="148" y="142"/>
                    </a:lnTo>
                    <a:lnTo>
                      <a:pt x="144" y="136"/>
                    </a:lnTo>
                    <a:lnTo>
                      <a:pt x="138" y="130"/>
                    </a:lnTo>
                    <a:lnTo>
                      <a:pt x="136" y="122"/>
                    </a:lnTo>
                    <a:lnTo>
                      <a:pt x="134" y="112"/>
                    </a:lnTo>
                    <a:lnTo>
                      <a:pt x="134" y="112"/>
                    </a:lnTo>
                    <a:lnTo>
                      <a:pt x="136" y="106"/>
                    </a:lnTo>
                    <a:lnTo>
                      <a:pt x="138" y="98"/>
                    </a:lnTo>
                    <a:lnTo>
                      <a:pt x="142" y="92"/>
                    </a:lnTo>
                    <a:lnTo>
                      <a:pt x="146" y="88"/>
                    </a:lnTo>
                    <a:lnTo>
                      <a:pt x="152" y="82"/>
                    </a:lnTo>
                    <a:lnTo>
                      <a:pt x="158" y="80"/>
                    </a:lnTo>
                    <a:lnTo>
                      <a:pt x="164" y="78"/>
                    </a:lnTo>
                    <a:lnTo>
                      <a:pt x="172" y="76"/>
                    </a:lnTo>
                    <a:lnTo>
                      <a:pt x="172" y="76"/>
                    </a:lnTo>
                    <a:lnTo>
                      <a:pt x="178" y="78"/>
                    </a:lnTo>
                    <a:lnTo>
                      <a:pt x="186" y="80"/>
                    </a:lnTo>
                    <a:lnTo>
                      <a:pt x="192" y="82"/>
                    </a:lnTo>
                    <a:lnTo>
                      <a:pt x="198" y="88"/>
                    </a:lnTo>
                    <a:lnTo>
                      <a:pt x="202" y="92"/>
                    </a:lnTo>
                    <a:lnTo>
                      <a:pt x="204" y="98"/>
                    </a:lnTo>
                    <a:lnTo>
                      <a:pt x="208" y="106"/>
                    </a:lnTo>
                    <a:lnTo>
                      <a:pt x="208" y="112"/>
                    </a:lnTo>
                    <a:lnTo>
                      <a:pt x="208" y="112"/>
                    </a:lnTo>
                    <a:lnTo>
                      <a:pt x="206" y="120"/>
                    </a:lnTo>
                    <a:lnTo>
                      <a:pt x="204" y="128"/>
                    </a:lnTo>
                    <a:lnTo>
                      <a:pt x="200" y="134"/>
                    </a:lnTo>
                    <a:lnTo>
                      <a:pt x="196" y="140"/>
                    </a:lnTo>
                    <a:lnTo>
                      <a:pt x="220" y="228"/>
                    </a:lnTo>
                    <a:lnTo>
                      <a:pt x="126" y="228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4D4D4D"/>
                  </a:solidFill>
                </a:endParaRPr>
              </a:p>
            </p:txBody>
          </p:sp>
          <p:sp>
            <p:nvSpPr>
              <p:cNvPr id="30" name="Freeform 6"/>
              <p:cNvSpPr>
                <a:spLocks/>
              </p:cNvSpPr>
              <p:nvPr userDrawn="1"/>
            </p:nvSpPr>
            <p:spPr bwMode="auto">
              <a:xfrm>
                <a:off x="7961313" y="101600"/>
                <a:ext cx="260350" cy="88900"/>
              </a:xfrm>
              <a:custGeom>
                <a:avLst/>
                <a:gdLst>
                  <a:gd name="T0" fmla="*/ 20 w 164"/>
                  <a:gd name="T1" fmla="*/ 56 h 56"/>
                  <a:gd name="T2" fmla="*/ 20 w 164"/>
                  <a:gd name="T3" fmla="*/ 56 h 56"/>
                  <a:gd name="T4" fmla="*/ 22 w 164"/>
                  <a:gd name="T5" fmla="*/ 46 h 56"/>
                  <a:gd name="T6" fmla="*/ 26 w 164"/>
                  <a:gd name="T7" fmla="*/ 36 h 56"/>
                  <a:gd name="T8" fmla="*/ 30 w 164"/>
                  <a:gd name="T9" fmla="*/ 30 h 56"/>
                  <a:gd name="T10" fmla="*/ 36 w 164"/>
                  <a:gd name="T11" fmla="*/ 26 h 56"/>
                  <a:gd name="T12" fmla="*/ 42 w 164"/>
                  <a:gd name="T13" fmla="*/ 22 h 56"/>
                  <a:gd name="T14" fmla="*/ 54 w 164"/>
                  <a:gd name="T15" fmla="*/ 20 h 56"/>
                  <a:gd name="T16" fmla="*/ 82 w 164"/>
                  <a:gd name="T17" fmla="*/ 20 h 56"/>
                  <a:gd name="T18" fmla="*/ 82 w 164"/>
                  <a:gd name="T19" fmla="*/ 20 h 56"/>
                  <a:gd name="T20" fmla="*/ 112 w 164"/>
                  <a:gd name="T21" fmla="*/ 20 h 56"/>
                  <a:gd name="T22" fmla="*/ 122 w 164"/>
                  <a:gd name="T23" fmla="*/ 22 h 56"/>
                  <a:gd name="T24" fmla="*/ 130 w 164"/>
                  <a:gd name="T25" fmla="*/ 26 h 56"/>
                  <a:gd name="T26" fmla="*/ 136 w 164"/>
                  <a:gd name="T27" fmla="*/ 30 h 56"/>
                  <a:gd name="T28" fmla="*/ 140 w 164"/>
                  <a:gd name="T29" fmla="*/ 36 h 56"/>
                  <a:gd name="T30" fmla="*/ 142 w 164"/>
                  <a:gd name="T31" fmla="*/ 46 h 56"/>
                  <a:gd name="T32" fmla="*/ 144 w 164"/>
                  <a:gd name="T33" fmla="*/ 56 h 56"/>
                  <a:gd name="T34" fmla="*/ 164 w 164"/>
                  <a:gd name="T35" fmla="*/ 56 h 56"/>
                  <a:gd name="T36" fmla="*/ 164 w 164"/>
                  <a:gd name="T37" fmla="*/ 56 h 56"/>
                  <a:gd name="T38" fmla="*/ 162 w 164"/>
                  <a:gd name="T39" fmla="*/ 38 h 56"/>
                  <a:gd name="T40" fmla="*/ 156 w 164"/>
                  <a:gd name="T41" fmla="*/ 24 h 56"/>
                  <a:gd name="T42" fmla="*/ 148 w 164"/>
                  <a:gd name="T43" fmla="*/ 14 h 56"/>
                  <a:gd name="T44" fmla="*/ 138 w 164"/>
                  <a:gd name="T45" fmla="*/ 6 h 56"/>
                  <a:gd name="T46" fmla="*/ 126 w 164"/>
                  <a:gd name="T47" fmla="*/ 2 h 56"/>
                  <a:gd name="T48" fmla="*/ 112 w 164"/>
                  <a:gd name="T49" fmla="*/ 0 h 56"/>
                  <a:gd name="T50" fmla="*/ 82 w 164"/>
                  <a:gd name="T51" fmla="*/ 0 h 56"/>
                  <a:gd name="T52" fmla="*/ 82 w 164"/>
                  <a:gd name="T53" fmla="*/ 0 h 56"/>
                  <a:gd name="T54" fmla="*/ 52 w 164"/>
                  <a:gd name="T55" fmla="*/ 0 h 56"/>
                  <a:gd name="T56" fmla="*/ 38 w 164"/>
                  <a:gd name="T57" fmla="*/ 2 h 56"/>
                  <a:gd name="T58" fmla="*/ 26 w 164"/>
                  <a:gd name="T59" fmla="*/ 6 h 56"/>
                  <a:gd name="T60" fmla="*/ 16 w 164"/>
                  <a:gd name="T61" fmla="*/ 14 h 56"/>
                  <a:gd name="T62" fmla="*/ 8 w 164"/>
                  <a:gd name="T63" fmla="*/ 24 h 56"/>
                  <a:gd name="T64" fmla="*/ 2 w 164"/>
                  <a:gd name="T65" fmla="*/ 38 h 56"/>
                  <a:gd name="T66" fmla="*/ 0 w 164"/>
                  <a:gd name="T67" fmla="*/ 56 h 56"/>
                  <a:gd name="T68" fmla="*/ 20 w 164"/>
                  <a:gd name="T69" fmla="*/ 5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64" h="56">
                    <a:moveTo>
                      <a:pt x="20" y="56"/>
                    </a:moveTo>
                    <a:lnTo>
                      <a:pt x="20" y="56"/>
                    </a:lnTo>
                    <a:lnTo>
                      <a:pt x="22" y="46"/>
                    </a:lnTo>
                    <a:lnTo>
                      <a:pt x="26" y="36"/>
                    </a:lnTo>
                    <a:lnTo>
                      <a:pt x="30" y="30"/>
                    </a:lnTo>
                    <a:lnTo>
                      <a:pt x="36" y="26"/>
                    </a:lnTo>
                    <a:lnTo>
                      <a:pt x="42" y="22"/>
                    </a:lnTo>
                    <a:lnTo>
                      <a:pt x="54" y="20"/>
                    </a:lnTo>
                    <a:lnTo>
                      <a:pt x="82" y="20"/>
                    </a:lnTo>
                    <a:lnTo>
                      <a:pt x="82" y="20"/>
                    </a:lnTo>
                    <a:lnTo>
                      <a:pt x="112" y="20"/>
                    </a:lnTo>
                    <a:lnTo>
                      <a:pt x="122" y="22"/>
                    </a:lnTo>
                    <a:lnTo>
                      <a:pt x="130" y="26"/>
                    </a:lnTo>
                    <a:lnTo>
                      <a:pt x="136" y="30"/>
                    </a:lnTo>
                    <a:lnTo>
                      <a:pt x="140" y="36"/>
                    </a:lnTo>
                    <a:lnTo>
                      <a:pt x="142" y="46"/>
                    </a:lnTo>
                    <a:lnTo>
                      <a:pt x="144" y="56"/>
                    </a:lnTo>
                    <a:lnTo>
                      <a:pt x="164" y="56"/>
                    </a:lnTo>
                    <a:lnTo>
                      <a:pt x="164" y="56"/>
                    </a:lnTo>
                    <a:lnTo>
                      <a:pt x="162" y="38"/>
                    </a:lnTo>
                    <a:lnTo>
                      <a:pt x="156" y="24"/>
                    </a:lnTo>
                    <a:lnTo>
                      <a:pt x="148" y="14"/>
                    </a:lnTo>
                    <a:lnTo>
                      <a:pt x="138" y="6"/>
                    </a:lnTo>
                    <a:lnTo>
                      <a:pt x="126" y="2"/>
                    </a:lnTo>
                    <a:lnTo>
                      <a:pt x="112" y="0"/>
                    </a:lnTo>
                    <a:lnTo>
                      <a:pt x="82" y="0"/>
                    </a:lnTo>
                    <a:lnTo>
                      <a:pt x="82" y="0"/>
                    </a:lnTo>
                    <a:lnTo>
                      <a:pt x="52" y="0"/>
                    </a:lnTo>
                    <a:lnTo>
                      <a:pt x="38" y="2"/>
                    </a:lnTo>
                    <a:lnTo>
                      <a:pt x="26" y="6"/>
                    </a:lnTo>
                    <a:lnTo>
                      <a:pt x="16" y="14"/>
                    </a:lnTo>
                    <a:lnTo>
                      <a:pt x="8" y="24"/>
                    </a:lnTo>
                    <a:lnTo>
                      <a:pt x="2" y="38"/>
                    </a:lnTo>
                    <a:lnTo>
                      <a:pt x="0" y="56"/>
                    </a:lnTo>
                    <a:lnTo>
                      <a:pt x="20" y="56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4D4D4D"/>
                  </a:solidFill>
                </a:endParaRPr>
              </a:p>
            </p:txBody>
          </p:sp>
        </p:grpSp>
        <p:sp>
          <p:nvSpPr>
            <p:cNvPr id="27" name="TextBox 26"/>
            <p:cNvSpPr txBox="1"/>
            <p:nvPr userDrawn="1"/>
          </p:nvSpPr>
          <p:spPr>
            <a:xfrm rot="16200000">
              <a:off x="8191736" y="232706"/>
              <a:ext cx="563729" cy="17081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510" dirty="0">
                  <a:solidFill>
                    <a:srgbClr val="FFFFFF"/>
                  </a:solidFill>
                </a:rPr>
                <a:t>Strictly</a:t>
              </a:r>
            </a:p>
          </p:txBody>
        </p:sp>
        <p:sp>
          <p:nvSpPr>
            <p:cNvPr id="28" name="TextBox 27"/>
            <p:cNvSpPr txBox="1"/>
            <p:nvPr userDrawn="1"/>
          </p:nvSpPr>
          <p:spPr>
            <a:xfrm>
              <a:off x="8410801" y="506408"/>
              <a:ext cx="851855" cy="18158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580" dirty="0">
                  <a:solidFill>
                    <a:srgbClr val="FFFFFF"/>
                  </a:solidFill>
                </a:rPr>
                <a:t>CONFIDENTIAL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3489679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5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o-branding divider cherry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2"/>
          <p:cNvSpPr>
            <a:spLocks noGrp="1"/>
          </p:cNvSpPr>
          <p:nvPr>
            <p:ph type="body" idx="1" hasCustomPrompt="1"/>
          </p:nvPr>
        </p:nvSpPr>
        <p:spPr>
          <a:xfrm>
            <a:off x="3232432" y="1361851"/>
            <a:ext cx="7397074" cy="1946285"/>
          </a:xfrm>
        </p:spPr>
        <p:txBody>
          <a:bodyPr anchor="t">
            <a:noAutofit/>
          </a:bodyPr>
          <a:lstStyle>
            <a:lvl1pPr marL="0" indent="0">
              <a:buNone/>
              <a:defRPr sz="2800" baseline="0">
                <a:solidFill>
                  <a:schemeClr val="bg1"/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GB" noProof="0" dirty="0" smtClean="0"/>
              <a:t>Divider title here</a:t>
            </a:r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397" y="626998"/>
            <a:ext cx="1746418" cy="1287035"/>
          </a:xfrm>
        </p:spPr>
        <p:txBody>
          <a:bodyPr anchor="t">
            <a:noAutofit/>
          </a:bodyPr>
          <a:lstStyle>
            <a:lvl1pPr algn="r">
              <a:defRPr sz="7200" b="0" cap="all">
                <a:solidFill>
                  <a:schemeClr val="bg1"/>
                </a:solidFill>
              </a:defRPr>
            </a:lvl1pPr>
          </a:lstStyle>
          <a:p>
            <a:r>
              <a:rPr lang="en-GB" noProof="0" dirty="0" smtClean="0"/>
              <a:t>1</a:t>
            </a:r>
            <a:endParaRPr lang="en-GB" noProof="0" dirty="0"/>
          </a:p>
        </p:txBody>
      </p:sp>
      <p:cxnSp>
        <p:nvCxnSpPr>
          <p:cNvPr id="12" name="Conector recto 12"/>
          <p:cNvCxnSpPr/>
          <p:nvPr userDrawn="1"/>
        </p:nvCxnSpPr>
        <p:spPr>
          <a:xfrm flipH="1">
            <a:off x="1674064" y="1516324"/>
            <a:ext cx="1512464" cy="0"/>
          </a:xfrm>
          <a:prstGeom prst="line">
            <a:avLst/>
          </a:prstGeom>
          <a:ln w="12700" cmpd="sng">
            <a:solidFill>
              <a:schemeClr val="bg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45" name="Conector recto 8"/>
          <p:cNvCxnSpPr/>
          <p:nvPr userDrawn="1"/>
        </p:nvCxnSpPr>
        <p:spPr>
          <a:xfrm flipV="1">
            <a:off x="9617079" y="6029764"/>
            <a:ext cx="0" cy="290960"/>
          </a:xfrm>
          <a:prstGeom prst="line">
            <a:avLst/>
          </a:prstGeom>
          <a:ln w="12700" cmpd="sng">
            <a:solidFill>
              <a:schemeClr val="bg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pic>
        <p:nvPicPr>
          <p:cNvPr id="64" name="Imagen 8" descr="logo AMa.wmf"/>
          <p:cNvPicPr>
            <a:picLocks noChangeAspect="1"/>
          </p:cNvPicPr>
          <p:nvPr userDrawn="1"/>
        </p:nvPicPr>
        <p:blipFill>
          <a:blip r:embed="rId2" cstate="email">
            <a:alphaModFix/>
            <a:lum bright="100000" contrast="-100000"/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800581" y="6133298"/>
            <a:ext cx="1289050" cy="168630"/>
          </a:xfrm>
          <a:prstGeom prst="rect">
            <a:avLst/>
          </a:prstGeom>
        </p:spPr>
      </p:pic>
      <p:sp>
        <p:nvSpPr>
          <p:cNvPr id="4" name="Footer Placeholder 3"/>
          <p:cNvSpPr>
            <a:spLocks noGrp="1"/>
          </p:cNvSpPr>
          <p:nvPr>
            <p:ph type="ftr" sz="quarter" idx="12"/>
          </p:nvPr>
        </p:nvSpPr>
        <p:spPr/>
        <p:txBody>
          <a:bodyPr/>
          <a:lstStyle/>
          <a:p>
            <a:r>
              <a:rPr lang="en-GB" dirty="0" smtClean="0"/>
              <a:t>© 2014 Amadeus IT Group SA</a:t>
            </a:r>
            <a:endParaRPr lang="en-GB" dirty="0"/>
          </a:p>
        </p:txBody>
      </p:sp>
      <p:sp>
        <p:nvSpPr>
          <p:cNvPr id="27" name="Text Box 12"/>
          <p:cNvSpPr txBox="1">
            <a:spLocks noChangeArrowheads="1"/>
          </p:cNvSpPr>
          <p:nvPr userDrawn="1"/>
        </p:nvSpPr>
        <p:spPr bwMode="auto">
          <a:xfrm>
            <a:off x="11604198" y="5004290"/>
            <a:ext cx="1681163" cy="96949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tabLst>
                <a:tab pos="177800" algn="l"/>
              </a:tabLst>
              <a:defRPr/>
            </a:pPr>
            <a:r>
              <a:rPr lang="en-GB" sz="900" b="1" dirty="0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Change the Year in the Copyright field</a:t>
            </a:r>
            <a:r>
              <a:rPr lang="en-GB" sz="900" dirty="0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/>
            </a:r>
            <a:br>
              <a:rPr lang="en-GB" sz="900" dirty="0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</a:br>
            <a:r>
              <a:rPr lang="en-GB" sz="900" b="1" dirty="0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1. </a:t>
            </a:r>
            <a:r>
              <a:rPr lang="en-GB" sz="900" dirty="0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Click ‘Insert’ in Top menu</a:t>
            </a:r>
            <a:br>
              <a:rPr lang="en-GB" sz="900" dirty="0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</a:br>
            <a:r>
              <a:rPr lang="en-GB" sz="900" b="1" dirty="0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2. </a:t>
            </a:r>
            <a:r>
              <a:rPr lang="en-GB" sz="900" dirty="0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Click ’Header &amp; Footer’ </a:t>
            </a:r>
            <a:br>
              <a:rPr lang="en-GB" sz="900" dirty="0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</a:br>
            <a:r>
              <a:rPr lang="en-GB" sz="900" b="1" dirty="0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3. </a:t>
            </a:r>
            <a:r>
              <a:rPr lang="en-GB" sz="900" dirty="0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Write new Year </a:t>
            </a:r>
            <a:br>
              <a:rPr lang="en-GB" sz="900" dirty="0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</a:br>
            <a:r>
              <a:rPr lang="en-GB" sz="900" dirty="0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	in field ‘Footer’</a:t>
            </a:r>
            <a:br>
              <a:rPr lang="en-GB" sz="900" dirty="0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</a:br>
            <a:r>
              <a:rPr lang="en-GB" sz="900" b="1" dirty="0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4. </a:t>
            </a:r>
            <a:r>
              <a:rPr lang="en-GB" sz="900" dirty="0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Click ‘Apply to All’</a:t>
            </a:r>
          </a:p>
        </p:txBody>
      </p:sp>
      <p:sp>
        <p:nvSpPr>
          <p:cNvPr id="46" name="Content Placeholder 4"/>
          <p:cNvSpPr>
            <a:spLocks noGrp="1"/>
          </p:cNvSpPr>
          <p:nvPr>
            <p:ph sz="quarter" idx="14" hasCustomPrompt="1"/>
          </p:nvPr>
        </p:nvSpPr>
        <p:spPr>
          <a:xfrm>
            <a:off x="7237201" y="6051760"/>
            <a:ext cx="2160240" cy="268964"/>
          </a:xfrm>
        </p:spPr>
        <p:txBody>
          <a:bodyPr lIns="0" tIns="0" rIns="0" bIns="0"/>
          <a:lstStyle>
            <a:lvl1pPr marL="0" indent="0">
              <a:buFontTx/>
              <a:buNone/>
              <a:defRPr sz="900">
                <a:solidFill>
                  <a:schemeClr val="bg1"/>
                </a:solidFill>
              </a:defRPr>
            </a:lvl1pPr>
          </a:lstStyle>
          <a:p>
            <a:pPr lvl="0"/>
            <a:r>
              <a:rPr lang="en-GB" dirty="0" smtClean="0"/>
              <a:t>Insert Co-branding logo</a:t>
            </a:r>
          </a:p>
        </p:txBody>
      </p:sp>
      <p:sp>
        <p:nvSpPr>
          <p:cNvPr id="47" name="Text Box 12"/>
          <p:cNvSpPr txBox="1">
            <a:spLocks noChangeArrowheads="1"/>
          </p:cNvSpPr>
          <p:nvPr userDrawn="1"/>
        </p:nvSpPr>
        <p:spPr bwMode="auto">
          <a:xfrm>
            <a:off x="-1763790" y="5368583"/>
            <a:ext cx="1681163" cy="110799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r" eaLnBrk="1" hangingPunct="1">
              <a:spcBef>
                <a:spcPct val="50000"/>
              </a:spcBef>
              <a:tabLst>
                <a:tab pos="165100" algn="l"/>
              </a:tabLst>
              <a:defRPr/>
            </a:pPr>
            <a:r>
              <a:rPr lang="en-GB" sz="900" b="1" noProof="1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Insert Co-branding logo</a:t>
            </a:r>
            <a:r>
              <a:rPr lang="en-GB" sz="900" noProof="1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/>
            </a:r>
            <a:br>
              <a:rPr lang="en-GB" sz="900" noProof="1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</a:br>
            <a:r>
              <a:rPr lang="en-GB" sz="900" b="1" noProof="1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1. </a:t>
            </a:r>
            <a:r>
              <a:rPr lang="en-GB" sz="900" noProof="1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Click on placeholder</a:t>
            </a:r>
            <a:br>
              <a:rPr lang="en-GB" sz="900" noProof="1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</a:br>
            <a:r>
              <a:rPr lang="en-GB" sz="900" b="1" noProof="1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2. </a:t>
            </a:r>
            <a:r>
              <a:rPr lang="en-GB" sz="900" noProof="1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Click ’Insert’ </a:t>
            </a:r>
            <a:br>
              <a:rPr lang="en-GB" sz="900" noProof="1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</a:br>
            <a:r>
              <a:rPr lang="en-GB" sz="900" b="1" noProof="1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3. </a:t>
            </a:r>
            <a:r>
              <a:rPr lang="en-GB" sz="900" noProof="1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Click ‘Picture’</a:t>
            </a:r>
            <a:br>
              <a:rPr lang="en-GB" sz="900" noProof="1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</a:br>
            <a:r>
              <a:rPr lang="en-GB" sz="900" b="1" noProof="1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4. </a:t>
            </a:r>
            <a:r>
              <a:rPr lang="en-GB" sz="900" noProof="1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Locate the co-branding </a:t>
            </a:r>
            <a:br>
              <a:rPr lang="en-GB" sz="900" noProof="1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</a:br>
            <a:r>
              <a:rPr lang="en-GB" sz="900" noProof="1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	logo, click Insert</a:t>
            </a:r>
            <a:br>
              <a:rPr lang="en-GB" sz="900" noProof="1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</a:br>
            <a:r>
              <a:rPr lang="en-GB" sz="900" b="1" noProof="1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5. </a:t>
            </a:r>
            <a:r>
              <a:rPr lang="en-GB" sz="900" noProof="1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Align with bottom line </a:t>
            </a:r>
            <a:br>
              <a:rPr lang="en-GB" sz="900" noProof="1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</a:br>
            <a:r>
              <a:rPr lang="en-GB" sz="900" noProof="1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	of amadeus-logo</a:t>
            </a:r>
          </a:p>
        </p:txBody>
      </p:sp>
      <p:grpSp>
        <p:nvGrpSpPr>
          <p:cNvPr id="28" name="Group 27"/>
          <p:cNvGrpSpPr/>
          <p:nvPr userDrawn="1"/>
        </p:nvGrpSpPr>
        <p:grpSpPr>
          <a:xfrm>
            <a:off x="10690647" y="36252"/>
            <a:ext cx="874461" cy="651751"/>
            <a:chOff x="8388192" y="36245"/>
            <a:chExt cx="874464" cy="651751"/>
          </a:xfrm>
        </p:grpSpPr>
        <p:grpSp>
          <p:nvGrpSpPr>
            <p:cNvPr id="29" name="Group 28"/>
            <p:cNvGrpSpPr/>
            <p:nvPr userDrawn="1"/>
          </p:nvGrpSpPr>
          <p:grpSpPr>
            <a:xfrm>
              <a:off x="8545513" y="36245"/>
              <a:ext cx="489905" cy="495602"/>
              <a:chOff x="7818438" y="101600"/>
              <a:chExt cx="546100" cy="552450"/>
            </a:xfrm>
          </p:grpSpPr>
          <p:sp>
            <p:nvSpPr>
              <p:cNvPr id="32" name="Freeform 5"/>
              <p:cNvSpPr>
                <a:spLocks noEditPoints="1"/>
              </p:cNvSpPr>
              <p:nvPr userDrawn="1"/>
            </p:nvSpPr>
            <p:spPr bwMode="auto">
              <a:xfrm>
                <a:off x="7818438" y="200025"/>
                <a:ext cx="546100" cy="454025"/>
              </a:xfrm>
              <a:custGeom>
                <a:avLst/>
                <a:gdLst>
                  <a:gd name="T0" fmla="*/ 56 w 344"/>
                  <a:gd name="T1" fmla="*/ 0 h 286"/>
                  <a:gd name="T2" fmla="*/ 44 w 344"/>
                  <a:gd name="T3" fmla="*/ 2 h 286"/>
                  <a:gd name="T4" fmla="*/ 24 w 344"/>
                  <a:gd name="T5" fmla="*/ 10 h 286"/>
                  <a:gd name="T6" fmla="*/ 10 w 344"/>
                  <a:gd name="T7" fmla="*/ 26 h 286"/>
                  <a:gd name="T8" fmla="*/ 2 w 344"/>
                  <a:gd name="T9" fmla="*/ 46 h 286"/>
                  <a:gd name="T10" fmla="*/ 0 w 344"/>
                  <a:gd name="T11" fmla="*/ 230 h 286"/>
                  <a:gd name="T12" fmla="*/ 2 w 344"/>
                  <a:gd name="T13" fmla="*/ 242 h 286"/>
                  <a:gd name="T14" fmla="*/ 10 w 344"/>
                  <a:gd name="T15" fmla="*/ 262 h 286"/>
                  <a:gd name="T16" fmla="*/ 24 w 344"/>
                  <a:gd name="T17" fmla="*/ 278 h 286"/>
                  <a:gd name="T18" fmla="*/ 44 w 344"/>
                  <a:gd name="T19" fmla="*/ 286 h 286"/>
                  <a:gd name="T20" fmla="*/ 288 w 344"/>
                  <a:gd name="T21" fmla="*/ 286 h 286"/>
                  <a:gd name="T22" fmla="*/ 300 w 344"/>
                  <a:gd name="T23" fmla="*/ 286 h 286"/>
                  <a:gd name="T24" fmla="*/ 320 w 344"/>
                  <a:gd name="T25" fmla="*/ 278 h 286"/>
                  <a:gd name="T26" fmla="*/ 334 w 344"/>
                  <a:gd name="T27" fmla="*/ 262 h 286"/>
                  <a:gd name="T28" fmla="*/ 344 w 344"/>
                  <a:gd name="T29" fmla="*/ 242 h 286"/>
                  <a:gd name="T30" fmla="*/ 344 w 344"/>
                  <a:gd name="T31" fmla="*/ 58 h 286"/>
                  <a:gd name="T32" fmla="*/ 344 w 344"/>
                  <a:gd name="T33" fmla="*/ 46 h 286"/>
                  <a:gd name="T34" fmla="*/ 334 w 344"/>
                  <a:gd name="T35" fmla="*/ 26 h 286"/>
                  <a:gd name="T36" fmla="*/ 320 w 344"/>
                  <a:gd name="T37" fmla="*/ 10 h 286"/>
                  <a:gd name="T38" fmla="*/ 300 w 344"/>
                  <a:gd name="T39" fmla="*/ 2 h 286"/>
                  <a:gd name="T40" fmla="*/ 288 w 344"/>
                  <a:gd name="T41" fmla="*/ 0 h 286"/>
                  <a:gd name="T42" fmla="*/ 148 w 344"/>
                  <a:gd name="T43" fmla="*/ 142 h 286"/>
                  <a:gd name="T44" fmla="*/ 144 w 344"/>
                  <a:gd name="T45" fmla="*/ 136 h 286"/>
                  <a:gd name="T46" fmla="*/ 136 w 344"/>
                  <a:gd name="T47" fmla="*/ 122 h 286"/>
                  <a:gd name="T48" fmla="*/ 134 w 344"/>
                  <a:gd name="T49" fmla="*/ 112 h 286"/>
                  <a:gd name="T50" fmla="*/ 138 w 344"/>
                  <a:gd name="T51" fmla="*/ 98 h 286"/>
                  <a:gd name="T52" fmla="*/ 146 w 344"/>
                  <a:gd name="T53" fmla="*/ 88 h 286"/>
                  <a:gd name="T54" fmla="*/ 158 w 344"/>
                  <a:gd name="T55" fmla="*/ 80 h 286"/>
                  <a:gd name="T56" fmla="*/ 172 w 344"/>
                  <a:gd name="T57" fmla="*/ 76 h 286"/>
                  <a:gd name="T58" fmla="*/ 178 w 344"/>
                  <a:gd name="T59" fmla="*/ 78 h 286"/>
                  <a:gd name="T60" fmla="*/ 192 w 344"/>
                  <a:gd name="T61" fmla="*/ 82 h 286"/>
                  <a:gd name="T62" fmla="*/ 202 w 344"/>
                  <a:gd name="T63" fmla="*/ 92 h 286"/>
                  <a:gd name="T64" fmla="*/ 208 w 344"/>
                  <a:gd name="T65" fmla="*/ 106 h 286"/>
                  <a:gd name="T66" fmla="*/ 208 w 344"/>
                  <a:gd name="T67" fmla="*/ 112 h 286"/>
                  <a:gd name="T68" fmla="*/ 204 w 344"/>
                  <a:gd name="T69" fmla="*/ 128 h 286"/>
                  <a:gd name="T70" fmla="*/ 196 w 344"/>
                  <a:gd name="T71" fmla="*/ 140 h 286"/>
                  <a:gd name="T72" fmla="*/ 126 w 344"/>
                  <a:gd name="T73" fmla="*/ 228 h 2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44" h="286">
                    <a:moveTo>
                      <a:pt x="288" y="0"/>
                    </a:moveTo>
                    <a:lnTo>
                      <a:pt x="56" y="0"/>
                    </a:lnTo>
                    <a:lnTo>
                      <a:pt x="56" y="0"/>
                    </a:lnTo>
                    <a:lnTo>
                      <a:pt x="44" y="2"/>
                    </a:lnTo>
                    <a:lnTo>
                      <a:pt x="34" y="6"/>
                    </a:lnTo>
                    <a:lnTo>
                      <a:pt x="24" y="10"/>
                    </a:lnTo>
                    <a:lnTo>
                      <a:pt x="16" y="18"/>
                    </a:lnTo>
                    <a:lnTo>
                      <a:pt x="10" y="26"/>
                    </a:lnTo>
                    <a:lnTo>
                      <a:pt x="4" y="36"/>
                    </a:lnTo>
                    <a:lnTo>
                      <a:pt x="2" y="46"/>
                    </a:lnTo>
                    <a:lnTo>
                      <a:pt x="0" y="58"/>
                    </a:lnTo>
                    <a:lnTo>
                      <a:pt x="0" y="230"/>
                    </a:lnTo>
                    <a:lnTo>
                      <a:pt x="0" y="230"/>
                    </a:lnTo>
                    <a:lnTo>
                      <a:pt x="2" y="242"/>
                    </a:lnTo>
                    <a:lnTo>
                      <a:pt x="4" y="252"/>
                    </a:lnTo>
                    <a:lnTo>
                      <a:pt x="10" y="262"/>
                    </a:lnTo>
                    <a:lnTo>
                      <a:pt x="16" y="270"/>
                    </a:lnTo>
                    <a:lnTo>
                      <a:pt x="24" y="278"/>
                    </a:lnTo>
                    <a:lnTo>
                      <a:pt x="34" y="282"/>
                    </a:lnTo>
                    <a:lnTo>
                      <a:pt x="44" y="286"/>
                    </a:lnTo>
                    <a:lnTo>
                      <a:pt x="56" y="286"/>
                    </a:lnTo>
                    <a:lnTo>
                      <a:pt x="288" y="286"/>
                    </a:lnTo>
                    <a:lnTo>
                      <a:pt x="288" y="286"/>
                    </a:lnTo>
                    <a:lnTo>
                      <a:pt x="300" y="286"/>
                    </a:lnTo>
                    <a:lnTo>
                      <a:pt x="310" y="282"/>
                    </a:lnTo>
                    <a:lnTo>
                      <a:pt x="320" y="278"/>
                    </a:lnTo>
                    <a:lnTo>
                      <a:pt x="328" y="270"/>
                    </a:lnTo>
                    <a:lnTo>
                      <a:pt x="334" y="262"/>
                    </a:lnTo>
                    <a:lnTo>
                      <a:pt x="340" y="252"/>
                    </a:lnTo>
                    <a:lnTo>
                      <a:pt x="344" y="242"/>
                    </a:lnTo>
                    <a:lnTo>
                      <a:pt x="344" y="230"/>
                    </a:lnTo>
                    <a:lnTo>
                      <a:pt x="344" y="58"/>
                    </a:lnTo>
                    <a:lnTo>
                      <a:pt x="344" y="58"/>
                    </a:lnTo>
                    <a:lnTo>
                      <a:pt x="344" y="46"/>
                    </a:lnTo>
                    <a:lnTo>
                      <a:pt x="340" y="36"/>
                    </a:lnTo>
                    <a:lnTo>
                      <a:pt x="334" y="26"/>
                    </a:lnTo>
                    <a:lnTo>
                      <a:pt x="328" y="18"/>
                    </a:lnTo>
                    <a:lnTo>
                      <a:pt x="320" y="10"/>
                    </a:lnTo>
                    <a:lnTo>
                      <a:pt x="310" y="6"/>
                    </a:lnTo>
                    <a:lnTo>
                      <a:pt x="300" y="2"/>
                    </a:lnTo>
                    <a:lnTo>
                      <a:pt x="288" y="0"/>
                    </a:lnTo>
                    <a:lnTo>
                      <a:pt x="288" y="0"/>
                    </a:lnTo>
                    <a:close/>
                    <a:moveTo>
                      <a:pt x="126" y="228"/>
                    </a:moveTo>
                    <a:lnTo>
                      <a:pt x="148" y="142"/>
                    </a:lnTo>
                    <a:lnTo>
                      <a:pt x="148" y="142"/>
                    </a:lnTo>
                    <a:lnTo>
                      <a:pt x="144" y="136"/>
                    </a:lnTo>
                    <a:lnTo>
                      <a:pt x="138" y="130"/>
                    </a:lnTo>
                    <a:lnTo>
                      <a:pt x="136" y="122"/>
                    </a:lnTo>
                    <a:lnTo>
                      <a:pt x="134" y="112"/>
                    </a:lnTo>
                    <a:lnTo>
                      <a:pt x="134" y="112"/>
                    </a:lnTo>
                    <a:lnTo>
                      <a:pt x="136" y="106"/>
                    </a:lnTo>
                    <a:lnTo>
                      <a:pt x="138" y="98"/>
                    </a:lnTo>
                    <a:lnTo>
                      <a:pt x="142" y="92"/>
                    </a:lnTo>
                    <a:lnTo>
                      <a:pt x="146" y="88"/>
                    </a:lnTo>
                    <a:lnTo>
                      <a:pt x="152" y="82"/>
                    </a:lnTo>
                    <a:lnTo>
                      <a:pt x="158" y="80"/>
                    </a:lnTo>
                    <a:lnTo>
                      <a:pt x="164" y="78"/>
                    </a:lnTo>
                    <a:lnTo>
                      <a:pt x="172" y="76"/>
                    </a:lnTo>
                    <a:lnTo>
                      <a:pt x="172" y="76"/>
                    </a:lnTo>
                    <a:lnTo>
                      <a:pt x="178" y="78"/>
                    </a:lnTo>
                    <a:lnTo>
                      <a:pt x="186" y="80"/>
                    </a:lnTo>
                    <a:lnTo>
                      <a:pt x="192" y="82"/>
                    </a:lnTo>
                    <a:lnTo>
                      <a:pt x="198" y="88"/>
                    </a:lnTo>
                    <a:lnTo>
                      <a:pt x="202" y="92"/>
                    </a:lnTo>
                    <a:lnTo>
                      <a:pt x="204" y="98"/>
                    </a:lnTo>
                    <a:lnTo>
                      <a:pt x="208" y="106"/>
                    </a:lnTo>
                    <a:lnTo>
                      <a:pt x="208" y="112"/>
                    </a:lnTo>
                    <a:lnTo>
                      <a:pt x="208" y="112"/>
                    </a:lnTo>
                    <a:lnTo>
                      <a:pt x="206" y="120"/>
                    </a:lnTo>
                    <a:lnTo>
                      <a:pt x="204" y="128"/>
                    </a:lnTo>
                    <a:lnTo>
                      <a:pt x="200" y="134"/>
                    </a:lnTo>
                    <a:lnTo>
                      <a:pt x="196" y="140"/>
                    </a:lnTo>
                    <a:lnTo>
                      <a:pt x="220" y="228"/>
                    </a:lnTo>
                    <a:lnTo>
                      <a:pt x="126" y="228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4D4D4D"/>
                  </a:solidFill>
                </a:endParaRPr>
              </a:p>
            </p:txBody>
          </p:sp>
          <p:sp>
            <p:nvSpPr>
              <p:cNvPr id="33" name="Freeform 6"/>
              <p:cNvSpPr>
                <a:spLocks/>
              </p:cNvSpPr>
              <p:nvPr userDrawn="1"/>
            </p:nvSpPr>
            <p:spPr bwMode="auto">
              <a:xfrm>
                <a:off x="7961313" y="101600"/>
                <a:ext cx="260350" cy="88900"/>
              </a:xfrm>
              <a:custGeom>
                <a:avLst/>
                <a:gdLst>
                  <a:gd name="T0" fmla="*/ 20 w 164"/>
                  <a:gd name="T1" fmla="*/ 56 h 56"/>
                  <a:gd name="T2" fmla="*/ 20 w 164"/>
                  <a:gd name="T3" fmla="*/ 56 h 56"/>
                  <a:gd name="T4" fmla="*/ 22 w 164"/>
                  <a:gd name="T5" fmla="*/ 46 h 56"/>
                  <a:gd name="T6" fmla="*/ 26 w 164"/>
                  <a:gd name="T7" fmla="*/ 36 h 56"/>
                  <a:gd name="T8" fmla="*/ 30 w 164"/>
                  <a:gd name="T9" fmla="*/ 30 h 56"/>
                  <a:gd name="T10" fmla="*/ 36 w 164"/>
                  <a:gd name="T11" fmla="*/ 26 h 56"/>
                  <a:gd name="T12" fmla="*/ 42 w 164"/>
                  <a:gd name="T13" fmla="*/ 22 h 56"/>
                  <a:gd name="T14" fmla="*/ 54 w 164"/>
                  <a:gd name="T15" fmla="*/ 20 h 56"/>
                  <a:gd name="T16" fmla="*/ 82 w 164"/>
                  <a:gd name="T17" fmla="*/ 20 h 56"/>
                  <a:gd name="T18" fmla="*/ 82 w 164"/>
                  <a:gd name="T19" fmla="*/ 20 h 56"/>
                  <a:gd name="T20" fmla="*/ 112 w 164"/>
                  <a:gd name="T21" fmla="*/ 20 h 56"/>
                  <a:gd name="T22" fmla="*/ 122 w 164"/>
                  <a:gd name="T23" fmla="*/ 22 h 56"/>
                  <a:gd name="T24" fmla="*/ 130 w 164"/>
                  <a:gd name="T25" fmla="*/ 26 h 56"/>
                  <a:gd name="T26" fmla="*/ 136 w 164"/>
                  <a:gd name="T27" fmla="*/ 30 h 56"/>
                  <a:gd name="T28" fmla="*/ 140 w 164"/>
                  <a:gd name="T29" fmla="*/ 36 h 56"/>
                  <a:gd name="T30" fmla="*/ 142 w 164"/>
                  <a:gd name="T31" fmla="*/ 46 h 56"/>
                  <a:gd name="T32" fmla="*/ 144 w 164"/>
                  <a:gd name="T33" fmla="*/ 56 h 56"/>
                  <a:gd name="T34" fmla="*/ 164 w 164"/>
                  <a:gd name="T35" fmla="*/ 56 h 56"/>
                  <a:gd name="T36" fmla="*/ 164 w 164"/>
                  <a:gd name="T37" fmla="*/ 56 h 56"/>
                  <a:gd name="T38" fmla="*/ 162 w 164"/>
                  <a:gd name="T39" fmla="*/ 38 h 56"/>
                  <a:gd name="T40" fmla="*/ 156 w 164"/>
                  <a:gd name="T41" fmla="*/ 24 h 56"/>
                  <a:gd name="T42" fmla="*/ 148 w 164"/>
                  <a:gd name="T43" fmla="*/ 14 h 56"/>
                  <a:gd name="T44" fmla="*/ 138 w 164"/>
                  <a:gd name="T45" fmla="*/ 6 h 56"/>
                  <a:gd name="T46" fmla="*/ 126 w 164"/>
                  <a:gd name="T47" fmla="*/ 2 h 56"/>
                  <a:gd name="T48" fmla="*/ 112 w 164"/>
                  <a:gd name="T49" fmla="*/ 0 h 56"/>
                  <a:gd name="T50" fmla="*/ 82 w 164"/>
                  <a:gd name="T51" fmla="*/ 0 h 56"/>
                  <a:gd name="T52" fmla="*/ 82 w 164"/>
                  <a:gd name="T53" fmla="*/ 0 h 56"/>
                  <a:gd name="T54" fmla="*/ 52 w 164"/>
                  <a:gd name="T55" fmla="*/ 0 h 56"/>
                  <a:gd name="T56" fmla="*/ 38 w 164"/>
                  <a:gd name="T57" fmla="*/ 2 h 56"/>
                  <a:gd name="T58" fmla="*/ 26 w 164"/>
                  <a:gd name="T59" fmla="*/ 6 h 56"/>
                  <a:gd name="T60" fmla="*/ 16 w 164"/>
                  <a:gd name="T61" fmla="*/ 14 h 56"/>
                  <a:gd name="T62" fmla="*/ 8 w 164"/>
                  <a:gd name="T63" fmla="*/ 24 h 56"/>
                  <a:gd name="T64" fmla="*/ 2 w 164"/>
                  <a:gd name="T65" fmla="*/ 38 h 56"/>
                  <a:gd name="T66" fmla="*/ 0 w 164"/>
                  <a:gd name="T67" fmla="*/ 56 h 56"/>
                  <a:gd name="T68" fmla="*/ 20 w 164"/>
                  <a:gd name="T69" fmla="*/ 5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64" h="56">
                    <a:moveTo>
                      <a:pt x="20" y="56"/>
                    </a:moveTo>
                    <a:lnTo>
                      <a:pt x="20" y="56"/>
                    </a:lnTo>
                    <a:lnTo>
                      <a:pt x="22" y="46"/>
                    </a:lnTo>
                    <a:lnTo>
                      <a:pt x="26" y="36"/>
                    </a:lnTo>
                    <a:lnTo>
                      <a:pt x="30" y="30"/>
                    </a:lnTo>
                    <a:lnTo>
                      <a:pt x="36" y="26"/>
                    </a:lnTo>
                    <a:lnTo>
                      <a:pt x="42" y="22"/>
                    </a:lnTo>
                    <a:lnTo>
                      <a:pt x="54" y="20"/>
                    </a:lnTo>
                    <a:lnTo>
                      <a:pt x="82" y="20"/>
                    </a:lnTo>
                    <a:lnTo>
                      <a:pt x="82" y="20"/>
                    </a:lnTo>
                    <a:lnTo>
                      <a:pt x="112" y="20"/>
                    </a:lnTo>
                    <a:lnTo>
                      <a:pt x="122" y="22"/>
                    </a:lnTo>
                    <a:lnTo>
                      <a:pt x="130" y="26"/>
                    </a:lnTo>
                    <a:lnTo>
                      <a:pt x="136" y="30"/>
                    </a:lnTo>
                    <a:lnTo>
                      <a:pt x="140" y="36"/>
                    </a:lnTo>
                    <a:lnTo>
                      <a:pt x="142" y="46"/>
                    </a:lnTo>
                    <a:lnTo>
                      <a:pt x="144" y="56"/>
                    </a:lnTo>
                    <a:lnTo>
                      <a:pt x="164" y="56"/>
                    </a:lnTo>
                    <a:lnTo>
                      <a:pt x="164" y="56"/>
                    </a:lnTo>
                    <a:lnTo>
                      <a:pt x="162" y="38"/>
                    </a:lnTo>
                    <a:lnTo>
                      <a:pt x="156" y="24"/>
                    </a:lnTo>
                    <a:lnTo>
                      <a:pt x="148" y="14"/>
                    </a:lnTo>
                    <a:lnTo>
                      <a:pt x="138" y="6"/>
                    </a:lnTo>
                    <a:lnTo>
                      <a:pt x="126" y="2"/>
                    </a:lnTo>
                    <a:lnTo>
                      <a:pt x="112" y="0"/>
                    </a:lnTo>
                    <a:lnTo>
                      <a:pt x="82" y="0"/>
                    </a:lnTo>
                    <a:lnTo>
                      <a:pt x="82" y="0"/>
                    </a:lnTo>
                    <a:lnTo>
                      <a:pt x="52" y="0"/>
                    </a:lnTo>
                    <a:lnTo>
                      <a:pt x="38" y="2"/>
                    </a:lnTo>
                    <a:lnTo>
                      <a:pt x="26" y="6"/>
                    </a:lnTo>
                    <a:lnTo>
                      <a:pt x="16" y="14"/>
                    </a:lnTo>
                    <a:lnTo>
                      <a:pt x="8" y="24"/>
                    </a:lnTo>
                    <a:lnTo>
                      <a:pt x="2" y="38"/>
                    </a:lnTo>
                    <a:lnTo>
                      <a:pt x="0" y="56"/>
                    </a:lnTo>
                    <a:lnTo>
                      <a:pt x="20" y="56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4D4D4D"/>
                  </a:solidFill>
                </a:endParaRPr>
              </a:p>
            </p:txBody>
          </p:sp>
        </p:grpSp>
        <p:sp>
          <p:nvSpPr>
            <p:cNvPr id="30" name="TextBox 29"/>
            <p:cNvSpPr txBox="1"/>
            <p:nvPr userDrawn="1"/>
          </p:nvSpPr>
          <p:spPr>
            <a:xfrm rot="16200000">
              <a:off x="8191736" y="232706"/>
              <a:ext cx="563729" cy="17081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510" dirty="0">
                  <a:solidFill>
                    <a:srgbClr val="FFFFFF"/>
                  </a:solidFill>
                </a:rPr>
                <a:t>Strictly</a:t>
              </a:r>
            </a:p>
          </p:txBody>
        </p:sp>
        <p:sp>
          <p:nvSpPr>
            <p:cNvPr id="31" name="TextBox 30"/>
            <p:cNvSpPr txBox="1"/>
            <p:nvPr userDrawn="1"/>
          </p:nvSpPr>
          <p:spPr>
            <a:xfrm>
              <a:off x="8410801" y="506408"/>
              <a:ext cx="851855" cy="18158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580" dirty="0">
                  <a:solidFill>
                    <a:srgbClr val="FFFFFF"/>
                  </a:solidFill>
                </a:rPr>
                <a:t>CONFIDENTIAL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403289830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5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secHead" preserve="1">
  <p:cSld name="Divider grey">
    <p:bg>
      <p:bgPr>
        <a:solidFill>
          <a:srgbClr val="D7D2CB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2"/>
          <p:cNvSpPr>
            <a:spLocks noGrp="1"/>
          </p:cNvSpPr>
          <p:nvPr>
            <p:ph type="body" idx="1" hasCustomPrompt="1"/>
          </p:nvPr>
        </p:nvSpPr>
        <p:spPr>
          <a:xfrm>
            <a:off x="3232432" y="1361851"/>
            <a:ext cx="7397074" cy="1946285"/>
          </a:xfrm>
        </p:spPr>
        <p:txBody>
          <a:bodyPr anchor="t">
            <a:normAutofit/>
          </a:bodyPr>
          <a:lstStyle>
            <a:lvl1pPr marL="0" indent="0">
              <a:buNone/>
              <a:defRPr sz="2800" baseline="0">
                <a:solidFill>
                  <a:schemeClr val="accent1"/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GB" noProof="0" dirty="0" smtClean="0"/>
              <a:t>Divider title here</a:t>
            </a:r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397" y="626998"/>
            <a:ext cx="1746418" cy="1287035"/>
          </a:xfrm>
        </p:spPr>
        <p:txBody>
          <a:bodyPr anchor="t">
            <a:normAutofit/>
          </a:bodyPr>
          <a:lstStyle>
            <a:lvl1pPr algn="r">
              <a:defRPr sz="7200" b="0" cap="all">
                <a:solidFill>
                  <a:schemeClr val="accent3"/>
                </a:solidFill>
              </a:defRPr>
            </a:lvl1pPr>
          </a:lstStyle>
          <a:p>
            <a:r>
              <a:rPr lang="en-GB" noProof="0" dirty="0" smtClean="0"/>
              <a:t>1</a:t>
            </a:r>
            <a:endParaRPr lang="en-GB" noProof="0" dirty="0"/>
          </a:p>
        </p:txBody>
      </p:sp>
      <p:cxnSp>
        <p:nvCxnSpPr>
          <p:cNvPr id="12" name="Conector recto 12"/>
          <p:cNvCxnSpPr/>
          <p:nvPr userDrawn="1"/>
        </p:nvCxnSpPr>
        <p:spPr>
          <a:xfrm flipH="1">
            <a:off x="1674064" y="1516324"/>
            <a:ext cx="1512464" cy="0"/>
          </a:xfrm>
          <a:prstGeom prst="line">
            <a:avLst/>
          </a:prstGeom>
          <a:ln w="12700" cmpd="sng">
            <a:solidFill>
              <a:schemeClr val="accent3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grpSp>
        <p:nvGrpSpPr>
          <p:cNvPr id="63" name="Group 4"/>
          <p:cNvGrpSpPr>
            <a:grpSpLocks noChangeAspect="1"/>
          </p:cNvGrpSpPr>
          <p:nvPr userDrawn="1"/>
        </p:nvGrpSpPr>
        <p:grpSpPr bwMode="auto">
          <a:xfrm>
            <a:off x="9791825" y="6125191"/>
            <a:ext cx="1289050" cy="169863"/>
            <a:chOff x="4649" y="3974"/>
            <a:chExt cx="812" cy="107"/>
          </a:xfrm>
        </p:grpSpPr>
        <p:sp>
          <p:nvSpPr>
            <p:cNvPr id="64" name="AutoShape 3"/>
            <p:cNvSpPr>
              <a:spLocks noChangeAspect="1" noChangeArrowheads="1" noTextEdit="1"/>
            </p:cNvSpPr>
            <p:nvPr userDrawn="1"/>
          </p:nvSpPr>
          <p:spPr bwMode="auto">
            <a:xfrm>
              <a:off x="4649" y="3974"/>
              <a:ext cx="812" cy="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>
                <a:solidFill>
                  <a:srgbClr val="005EB8"/>
                </a:solidFill>
              </a:endParaRPr>
            </a:p>
          </p:txBody>
        </p:sp>
        <p:sp>
          <p:nvSpPr>
            <p:cNvPr id="65" name="Freeform 64"/>
            <p:cNvSpPr>
              <a:spLocks noEditPoints="1"/>
            </p:cNvSpPr>
            <p:nvPr userDrawn="1"/>
          </p:nvSpPr>
          <p:spPr bwMode="auto">
            <a:xfrm>
              <a:off x="4649" y="3974"/>
              <a:ext cx="812" cy="107"/>
            </a:xfrm>
            <a:custGeom>
              <a:avLst/>
              <a:gdLst>
                <a:gd name="T0" fmla="*/ 2293 w 3248"/>
                <a:gd name="T1" fmla="*/ 424 h 428"/>
                <a:gd name="T2" fmla="*/ 2209 w 3248"/>
                <a:gd name="T3" fmla="*/ 355 h 428"/>
                <a:gd name="T4" fmla="*/ 2159 w 3248"/>
                <a:gd name="T5" fmla="*/ 76 h 428"/>
                <a:gd name="T6" fmla="*/ 2306 w 3248"/>
                <a:gd name="T7" fmla="*/ 5 h 428"/>
                <a:gd name="T8" fmla="*/ 2042 w 3248"/>
                <a:gd name="T9" fmla="*/ 407 h 428"/>
                <a:gd name="T10" fmla="*/ 611 w 3248"/>
                <a:gd name="T11" fmla="*/ 11 h 428"/>
                <a:gd name="T12" fmla="*/ 672 w 3248"/>
                <a:gd name="T13" fmla="*/ 353 h 428"/>
                <a:gd name="T14" fmla="*/ 737 w 3248"/>
                <a:gd name="T15" fmla="*/ 376 h 428"/>
                <a:gd name="T16" fmla="*/ 909 w 3248"/>
                <a:gd name="T17" fmla="*/ 1 h 428"/>
                <a:gd name="T18" fmla="*/ 261 w 3248"/>
                <a:gd name="T19" fmla="*/ 332 h 428"/>
                <a:gd name="T20" fmla="*/ 114 w 3248"/>
                <a:gd name="T21" fmla="*/ 347 h 428"/>
                <a:gd name="T22" fmla="*/ 94 w 3248"/>
                <a:gd name="T23" fmla="*/ 277 h 428"/>
                <a:gd name="T24" fmla="*/ 261 w 3248"/>
                <a:gd name="T25" fmla="*/ 332 h 428"/>
                <a:gd name="T26" fmla="*/ 52 w 3248"/>
                <a:gd name="T27" fmla="*/ 102 h 428"/>
                <a:gd name="T28" fmla="*/ 234 w 3248"/>
                <a:gd name="T29" fmla="*/ 90 h 428"/>
                <a:gd name="T30" fmla="*/ 179 w 3248"/>
                <a:gd name="T31" fmla="*/ 176 h 428"/>
                <a:gd name="T32" fmla="*/ 9 w 3248"/>
                <a:gd name="T33" fmla="*/ 257 h 428"/>
                <a:gd name="T34" fmla="*/ 35 w 3248"/>
                <a:gd name="T35" fmla="*/ 394 h 428"/>
                <a:gd name="T36" fmla="*/ 164 w 3248"/>
                <a:gd name="T37" fmla="*/ 426 h 428"/>
                <a:gd name="T38" fmla="*/ 284 w 3248"/>
                <a:gd name="T39" fmla="*/ 404 h 428"/>
                <a:gd name="T40" fmla="*/ 331 w 3248"/>
                <a:gd name="T41" fmla="*/ 45 h 428"/>
                <a:gd name="T42" fmla="*/ 1319 w 3248"/>
                <a:gd name="T43" fmla="*/ 332 h 428"/>
                <a:gd name="T44" fmla="*/ 1168 w 3248"/>
                <a:gd name="T45" fmla="*/ 344 h 428"/>
                <a:gd name="T46" fmla="*/ 1155 w 3248"/>
                <a:gd name="T47" fmla="*/ 272 h 428"/>
                <a:gd name="T48" fmla="*/ 1264 w 3248"/>
                <a:gd name="T49" fmla="*/ 0 h 428"/>
                <a:gd name="T50" fmla="*/ 1122 w 3248"/>
                <a:gd name="T51" fmla="*/ 98 h 428"/>
                <a:gd name="T52" fmla="*/ 1298 w 3248"/>
                <a:gd name="T53" fmla="*/ 94 h 428"/>
                <a:gd name="T54" fmla="*/ 1212 w 3248"/>
                <a:gd name="T55" fmla="*/ 177 h 428"/>
                <a:gd name="T56" fmla="*/ 1064 w 3248"/>
                <a:gd name="T57" fmla="*/ 270 h 428"/>
                <a:gd name="T58" fmla="*/ 1102 w 3248"/>
                <a:gd name="T59" fmla="*/ 401 h 428"/>
                <a:gd name="T60" fmla="*/ 1246 w 3248"/>
                <a:gd name="T61" fmla="*/ 423 h 428"/>
                <a:gd name="T62" fmla="*/ 1354 w 3248"/>
                <a:gd name="T63" fmla="*/ 407 h 428"/>
                <a:gd name="T64" fmla="*/ 1381 w 3248"/>
                <a:gd name="T65" fmla="*/ 36 h 428"/>
                <a:gd name="T66" fmla="*/ 2714 w 3248"/>
                <a:gd name="T67" fmla="*/ 326 h 428"/>
                <a:gd name="T68" fmla="*/ 2576 w 3248"/>
                <a:gd name="T69" fmla="*/ 337 h 428"/>
                <a:gd name="T70" fmla="*/ 2533 w 3248"/>
                <a:gd name="T71" fmla="*/ 4 h 428"/>
                <a:gd name="T72" fmla="*/ 2468 w 3248"/>
                <a:gd name="T73" fmla="*/ 364 h 428"/>
                <a:gd name="T74" fmla="*/ 2611 w 3248"/>
                <a:gd name="T75" fmla="*/ 427 h 428"/>
                <a:gd name="T76" fmla="*/ 2761 w 3248"/>
                <a:gd name="T77" fmla="*/ 403 h 428"/>
                <a:gd name="T78" fmla="*/ 2937 w 3248"/>
                <a:gd name="T79" fmla="*/ 413 h 428"/>
                <a:gd name="T80" fmla="*/ 3135 w 3248"/>
                <a:gd name="T81" fmla="*/ 422 h 428"/>
                <a:gd name="T82" fmla="*/ 3248 w 3248"/>
                <a:gd name="T83" fmla="*/ 300 h 428"/>
                <a:gd name="T84" fmla="*/ 3184 w 3248"/>
                <a:gd name="T85" fmla="*/ 204 h 428"/>
                <a:gd name="T86" fmla="*/ 3038 w 3248"/>
                <a:gd name="T87" fmla="*/ 127 h 428"/>
                <a:gd name="T88" fmla="*/ 3076 w 3248"/>
                <a:gd name="T89" fmla="*/ 76 h 428"/>
                <a:gd name="T90" fmla="*/ 3232 w 3248"/>
                <a:gd name="T91" fmla="*/ 30 h 428"/>
                <a:gd name="T92" fmla="*/ 3039 w 3248"/>
                <a:gd name="T93" fmla="*/ 8 h 428"/>
                <a:gd name="T94" fmla="*/ 2943 w 3248"/>
                <a:gd name="T95" fmla="*/ 122 h 428"/>
                <a:gd name="T96" fmla="*/ 3021 w 3248"/>
                <a:gd name="T97" fmla="*/ 229 h 428"/>
                <a:gd name="T98" fmla="*/ 3154 w 3248"/>
                <a:gd name="T99" fmla="*/ 300 h 428"/>
                <a:gd name="T100" fmla="*/ 3113 w 3248"/>
                <a:gd name="T101" fmla="*/ 350 h 428"/>
                <a:gd name="T102" fmla="*/ 1639 w 3248"/>
                <a:gd name="T103" fmla="*/ 80 h 428"/>
                <a:gd name="T104" fmla="*/ 1790 w 3248"/>
                <a:gd name="T105" fmla="*/ 97 h 428"/>
                <a:gd name="T106" fmla="*/ 1832 w 3248"/>
                <a:gd name="T107" fmla="*/ 245 h 428"/>
                <a:gd name="T108" fmla="*/ 1739 w 3248"/>
                <a:gd name="T109" fmla="*/ 353 h 428"/>
                <a:gd name="T110" fmla="*/ 1652 w 3248"/>
                <a:gd name="T111" fmla="*/ 4 h 428"/>
                <a:gd name="T112" fmla="*/ 1701 w 3248"/>
                <a:gd name="T113" fmla="*/ 428 h 428"/>
                <a:gd name="T114" fmla="*/ 1885 w 3248"/>
                <a:gd name="T115" fmla="*/ 369 h 428"/>
                <a:gd name="T116" fmla="*/ 1930 w 3248"/>
                <a:gd name="T117" fmla="*/ 187 h 428"/>
                <a:gd name="T118" fmla="*/ 1786 w 3248"/>
                <a:gd name="T119" fmla="*/ 8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248" h="428">
                  <a:moveTo>
                    <a:pt x="2042" y="407"/>
                  </a:moveTo>
                  <a:lnTo>
                    <a:pt x="2042" y="407"/>
                  </a:lnTo>
                  <a:lnTo>
                    <a:pt x="2055" y="411"/>
                  </a:lnTo>
                  <a:lnTo>
                    <a:pt x="2089" y="418"/>
                  </a:lnTo>
                  <a:lnTo>
                    <a:pt x="2113" y="421"/>
                  </a:lnTo>
                  <a:lnTo>
                    <a:pt x="2140" y="425"/>
                  </a:lnTo>
                  <a:lnTo>
                    <a:pt x="2171" y="427"/>
                  </a:lnTo>
                  <a:lnTo>
                    <a:pt x="2205" y="428"/>
                  </a:lnTo>
                  <a:lnTo>
                    <a:pt x="2205" y="428"/>
                  </a:lnTo>
                  <a:lnTo>
                    <a:pt x="2239" y="427"/>
                  </a:lnTo>
                  <a:lnTo>
                    <a:pt x="2268" y="426"/>
                  </a:lnTo>
                  <a:lnTo>
                    <a:pt x="2293" y="424"/>
                  </a:lnTo>
                  <a:lnTo>
                    <a:pt x="2312" y="422"/>
                  </a:lnTo>
                  <a:lnTo>
                    <a:pt x="2339" y="419"/>
                  </a:lnTo>
                  <a:lnTo>
                    <a:pt x="2347" y="417"/>
                  </a:lnTo>
                  <a:lnTo>
                    <a:pt x="2347" y="346"/>
                  </a:lnTo>
                  <a:lnTo>
                    <a:pt x="2347" y="346"/>
                  </a:lnTo>
                  <a:lnTo>
                    <a:pt x="2339" y="347"/>
                  </a:lnTo>
                  <a:lnTo>
                    <a:pt x="2314" y="351"/>
                  </a:lnTo>
                  <a:lnTo>
                    <a:pt x="2277" y="354"/>
                  </a:lnTo>
                  <a:lnTo>
                    <a:pt x="2255" y="355"/>
                  </a:lnTo>
                  <a:lnTo>
                    <a:pt x="2230" y="355"/>
                  </a:lnTo>
                  <a:lnTo>
                    <a:pt x="2230" y="355"/>
                  </a:lnTo>
                  <a:lnTo>
                    <a:pt x="2209" y="355"/>
                  </a:lnTo>
                  <a:lnTo>
                    <a:pt x="2191" y="354"/>
                  </a:lnTo>
                  <a:lnTo>
                    <a:pt x="2160" y="351"/>
                  </a:lnTo>
                  <a:lnTo>
                    <a:pt x="2141" y="349"/>
                  </a:lnTo>
                  <a:lnTo>
                    <a:pt x="2134" y="348"/>
                  </a:lnTo>
                  <a:lnTo>
                    <a:pt x="2134" y="247"/>
                  </a:lnTo>
                  <a:lnTo>
                    <a:pt x="2318" y="247"/>
                  </a:lnTo>
                  <a:lnTo>
                    <a:pt x="2318" y="175"/>
                  </a:lnTo>
                  <a:lnTo>
                    <a:pt x="2134" y="175"/>
                  </a:lnTo>
                  <a:lnTo>
                    <a:pt x="2134" y="79"/>
                  </a:lnTo>
                  <a:lnTo>
                    <a:pt x="2134" y="79"/>
                  </a:lnTo>
                  <a:lnTo>
                    <a:pt x="2141" y="78"/>
                  </a:lnTo>
                  <a:lnTo>
                    <a:pt x="2159" y="76"/>
                  </a:lnTo>
                  <a:lnTo>
                    <a:pt x="2187" y="74"/>
                  </a:lnTo>
                  <a:lnTo>
                    <a:pt x="2224" y="73"/>
                  </a:lnTo>
                  <a:lnTo>
                    <a:pt x="2224" y="73"/>
                  </a:lnTo>
                  <a:lnTo>
                    <a:pt x="2247" y="73"/>
                  </a:lnTo>
                  <a:lnTo>
                    <a:pt x="2268" y="74"/>
                  </a:lnTo>
                  <a:lnTo>
                    <a:pt x="2305" y="77"/>
                  </a:lnTo>
                  <a:lnTo>
                    <a:pt x="2331" y="80"/>
                  </a:lnTo>
                  <a:lnTo>
                    <a:pt x="2340" y="82"/>
                  </a:lnTo>
                  <a:lnTo>
                    <a:pt x="2340" y="10"/>
                  </a:lnTo>
                  <a:lnTo>
                    <a:pt x="2340" y="10"/>
                  </a:lnTo>
                  <a:lnTo>
                    <a:pt x="2331" y="9"/>
                  </a:lnTo>
                  <a:lnTo>
                    <a:pt x="2306" y="5"/>
                  </a:lnTo>
                  <a:lnTo>
                    <a:pt x="2266" y="2"/>
                  </a:lnTo>
                  <a:lnTo>
                    <a:pt x="2242" y="1"/>
                  </a:lnTo>
                  <a:lnTo>
                    <a:pt x="2214" y="0"/>
                  </a:lnTo>
                  <a:lnTo>
                    <a:pt x="2214" y="0"/>
                  </a:lnTo>
                  <a:lnTo>
                    <a:pt x="2176" y="1"/>
                  </a:lnTo>
                  <a:lnTo>
                    <a:pt x="2144" y="3"/>
                  </a:lnTo>
                  <a:lnTo>
                    <a:pt x="2114" y="6"/>
                  </a:lnTo>
                  <a:lnTo>
                    <a:pt x="2089" y="9"/>
                  </a:lnTo>
                  <a:lnTo>
                    <a:pt x="2069" y="13"/>
                  </a:lnTo>
                  <a:lnTo>
                    <a:pt x="2055" y="15"/>
                  </a:lnTo>
                  <a:lnTo>
                    <a:pt x="2042" y="19"/>
                  </a:lnTo>
                  <a:lnTo>
                    <a:pt x="2042" y="407"/>
                  </a:lnTo>
                  <a:close/>
                  <a:moveTo>
                    <a:pt x="726" y="246"/>
                  </a:moveTo>
                  <a:lnTo>
                    <a:pt x="726" y="246"/>
                  </a:lnTo>
                  <a:lnTo>
                    <a:pt x="722" y="257"/>
                  </a:lnTo>
                  <a:lnTo>
                    <a:pt x="719" y="270"/>
                  </a:lnTo>
                  <a:lnTo>
                    <a:pt x="719" y="270"/>
                  </a:lnTo>
                  <a:lnTo>
                    <a:pt x="715" y="257"/>
                  </a:lnTo>
                  <a:lnTo>
                    <a:pt x="712" y="246"/>
                  </a:lnTo>
                  <a:lnTo>
                    <a:pt x="630" y="39"/>
                  </a:lnTo>
                  <a:lnTo>
                    <a:pt x="630" y="39"/>
                  </a:lnTo>
                  <a:lnTo>
                    <a:pt x="624" y="28"/>
                  </a:lnTo>
                  <a:lnTo>
                    <a:pt x="618" y="19"/>
                  </a:lnTo>
                  <a:lnTo>
                    <a:pt x="611" y="11"/>
                  </a:lnTo>
                  <a:lnTo>
                    <a:pt x="603" y="7"/>
                  </a:lnTo>
                  <a:lnTo>
                    <a:pt x="593" y="3"/>
                  </a:lnTo>
                  <a:lnTo>
                    <a:pt x="581" y="1"/>
                  </a:lnTo>
                  <a:lnTo>
                    <a:pt x="569" y="1"/>
                  </a:lnTo>
                  <a:lnTo>
                    <a:pt x="555" y="0"/>
                  </a:lnTo>
                  <a:lnTo>
                    <a:pt x="555" y="0"/>
                  </a:lnTo>
                  <a:lnTo>
                    <a:pt x="529" y="1"/>
                  </a:lnTo>
                  <a:lnTo>
                    <a:pt x="513" y="2"/>
                  </a:lnTo>
                  <a:lnTo>
                    <a:pt x="471" y="422"/>
                  </a:lnTo>
                  <a:lnTo>
                    <a:pt x="564" y="422"/>
                  </a:lnTo>
                  <a:lnTo>
                    <a:pt x="584" y="140"/>
                  </a:lnTo>
                  <a:lnTo>
                    <a:pt x="672" y="353"/>
                  </a:lnTo>
                  <a:lnTo>
                    <a:pt x="672" y="353"/>
                  </a:lnTo>
                  <a:lnTo>
                    <a:pt x="675" y="359"/>
                  </a:lnTo>
                  <a:lnTo>
                    <a:pt x="679" y="364"/>
                  </a:lnTo>
                  <a:lnTo>
                    <a:pt x="684" y="368"/>
                  </a:lnTo>
                  <a:lnTo>
                    <a:pt x="689" y="371"/>
                  </a:lnTo>
                  <a:lnTo>
                    <a:pt x="695" y="373"/>
                  </a:lnTo>
                  <a:lnTo>
                    <a:pt x="702" y="376"/>
                  </a:lnTo>
                  <a:lnTo>
                    <a:pt x="710" y="377"/>
                  </a:lnTo>
                  <a:lnTo>
                    <a:pt x="719" y="377"/>
                  </a:lnTo>
                  <a:lnTo>
                    <a:pt x="719" y="377"/>
                  </a:lnTo>
                  <a:lnTo>
                    <a:pt x="728" y="377"/>
                  </a:lnTo>
                  <a:lnTo>
                    <a:pt x="737" y="376"/>
                  </a:lnTo>
                  <a:lnTo>
                    <a:pt x="744" y="373"/>
                  </a:lnTo>
                  <a:lnTo>
                    <a:pt x="750" y="371"/>
                  </a:lnTo>
                  <a:lnTo>
                    <a:pt x="755" y="368"/>
                  </a:lnTo>
                  <a:lnTo>
                    <a:pt x="759" y="364"/>
                  </a:lnTo>
                  <a:lnTo>
                    <a:pt x="762" y="359"/>
                  </a:lnTo>
                  <a:lnTo>
                    <a:pt x="765" y="353"/>
                  </a:lnTo>
                  <a:lnTo>
                    <a:pt x="853" y="140"/>
                  </a:lnTo>
                  <a:lnTo>
                    <a:pt x="874" y="422"/>
                  </a:lnTo>
                  <a:lnTo>
                    <a:pt x="967" y="422"/>
                  </a:lnTo>
                  <a:lnTo>
                    <a:pt x="925" y="2"/>
                  </a:lnTo>
                  <a:lnTo>
                    <a:pt x="925" y="2"/>
                  </a:lnTo>
                  <a:lnTo>
                    <a:pt x="909" y="1"/>
                  </a:lnTo>
                  <a:lnTo>
                    <a:pt x="883" y="0"/>
                  </a:lnTo>
                  <a:lnTo>
                    <a:pt x="883" y="0"/>
                  </a:lnTo>
                  <a:lnTo>
                    <a:pt x="868" y="1"/>
                  </a:lnTo>
                  <a:lnTo>
                    <a:pt x="856" y="1"/>
                  </a:lnTo>
                  <a:lnTo>
                    <a:pt x="845" y="3"/>
                  </a:lnTo>
                  <a:lnTo>
                    <a:pt x="836" y="7"/>
                  </a:lnTo>
                  <a:lnTo>
                    <a:pt x="827" y="11"/>
                  </a:lnTo>
                  <a:lnTo>
                    <a:pt x="819" y="19"/>
                  </a:lnTo>
                  <a:lnTo>
                    <a:pt x="813" y="28"/>
                  </a:lnTo>
                  <a:lnTo>
                    <a:pt x="808" y="39"/>
                  </a:lnTo>
                  <a:lnTo>
                    <a:pt x="726" y="246"/>
                  </a:lnTo>
                  <a:close/>
                  <a:moveTo>
                    <a:pt x="261" y="332"/>
                  </a:moveTo>
                  <a:lnTo>
                    <a:pt x="261" y="332"/>
                  </a:lnTo>
                  <a:lnTo>
                    <a:pt x="241" y="338"/>
                  </a:lnTo>
                  <a:lnTo>
                    <a:pt x="215" y="347"/>
                  </a:lnTo>
                  <a:lnTo>
                    <a:pt x="200" y="350"/>
                  </a:lnTo>
                  <a:lnTo>
                    <a:pt x="186" y="353"/>
                  </a:lnTo>
                  <a:lnTo>
                    <a:pt x="172" y="355"/>
                  </a:lnTo>
                  <a:lnTo>
                    <a:pt x="157" y="355"/>
                  </a:lnTo>
                  <a:lnTo>
                    <a:pt x="157" y="355"/>
                  </a:lnTo>
                  <a:lnTo>
                    <a:pt x="144" y="355"/>
                  </a:lnTo>
                  <a:lnTo>
                    <a:pt x="131" y="353"/>
                  </a:lnTo>
                  <a:lnTo>
                    <a:pt x="120" y="349"/>
                  </a:lnTo>
                  <a:lnTo>
                    <a:pt x="114" y="347"/>
                  </a:lnTo>
                  <a:lnTo>
                    <a:pt x="109" y="344"/>
                  </a:lnTo>
                  <a:lnTo>
                    <a:pt x="105" y="340"/>
                  </a:lnTo>
                  <a:lnTo>
                    <a:pt x="101" y="336"/>
                  </a:lnTo>
                  <a:lnTo>
                    <a:pt x="98" y="331"/>
                  </a:lnTo>
                  <a:lnTo>
                    <a:pt x="95" y="326"/>
                  </a:lnTo>
                  <a:lnTo>
                    <a:pt x="93" y="321"/>
                  </a:lnTo>
                  <a:lnTo>
                    <a:pt x="92" y="315"/>
                  </a:lnTo>
                  <a:lnTo>
                    <a:pt x="91" y="308"/>
                  </a:lnTo>
                  <a:lnTo>
                    <a:pt x="90" y="300"/>
                  </a:lnTo>
                  <a:lnTo>
                    <a:pt x="90" y="300"/>
                  </a:lnTo>
                  <a:lnTo>
                    <a:pt x="91" y="288"/>
                  </a:lnTo>
                  <a:lnTo>
                    <a:pt x="94" y="277"/>
                  </a:lnTo>
                  <a:lnTo>
                    <a:pt x="96" y="272"/>
                  </a:lnTo>
                  <a:lnTo>
                    <a:pt x="99" y="266"/>
                  </a:lnTo>
                  <a:lnTo>
                    <a:pt x="103" y="262"/>
                  </a:lnTo>
                  <a:lnTo>
                    <a:pt x="106" y="258"/>
                  </a:lnTo>
                  <a:lnTo>
                    <a:pt x="111" y="255"/>
                  </a:lnTo>
                  <a:lnTo>
                    <a:pt x="116" y="252"/>
                  </a:lnTo>
                  <a:lnTo>
                    <a:pt x="123" y="249"/>
                  </a:lnTo>
                  <a:lnTo>
                    <a:pt x="129" y="247"/>
                  </a:lnTo>
                  <a:lnTo>
                    <a:pt x="145" y="244"/>
                  </a:lnTo>
                  <a:lnTo>
                    <a:pt x="162" y="242"/>
                  </a:lnTo>
                  <a:lnTo>
                    <a:pt x="261" y="239"/>
                  </a:lnTo>
                  <a:lnTo>
                    <a:pt x="261" y="332"/>
                  </a:lnTo>
                  <a:close/>
                  <a:moveTo>
                    <a:pt x="205" y="0"/>
                  </a:moveTo>
                  <a:lnTo>
                    <a:pt x="205" y="0"/>
                  </a:lnTo>
                  <a:lnTo>
                    <a:pt x="176" y="1"/>
                  </a:lnTo>
                  <a:lnTo>
                    <a:pt x="147" y="4"/>
                  </a:lnTo>
                  <a:lnTo>
                    <a:pt x="121" y="7"/>
                  </a:lnTo>
                  <a:lnTo>
                    <a:pt x="97" y="12"/>
                  </a:lnTo>
                  <a:lnTo>
                    <a:pt x="77" y="17"/>
                  </a:lnTo>
                  <a:lnTo>
                    <a:pt x="58" y="23"/>
                  </a:lnTo>
                  <a:lnTo>
                    <a:pt x="44" y="28"/>
                  </a:lnTo>
                  <a:lnTo>
                    <a:pt x="33" y="33"/>
                  </a:lnTo>
                  <a:lnTo>
                    <a:pt x="52" y="102"/>
                  </a:lnTo>
                  <a:lnTo>
                    <a:pt x="52" y="102"/>
                  </a:lnTo>
                  <a:lnTo>
                    <a:pt x="63" y="98"/>
                  </a:lnTo>
                  <a:lnTo>
                    <a:pt x="92" y="91"/>
                  </a:lnTo>
                  <a:lnTo>
                    <a:pt x="111" y="86"/>
                  </a:lnTo>
                  <a:lnTo>
                    <a:pt x="133" y="82"/>
                  </a:lnTo>
                  <a:lnTo>
                    <a:pt x="155" y="80"/>
                  </a:lnTo>
                  <a:lnTo>
                    <a:pt x="179" y="79"/>
                  </a:lnTo>
                  <a:lnTo>
                    <a:pt x="179" y="79"/>
                  </a:lnTo>
                  <a:lnTo>
                    <a:pt x="197" y="80"/>
                  </a:lnTo>
                  <a:lnTo>
                    <a:pt x="214" y="82"/>
                  </a:lnTo>
                  <a:lnTo>
                    <a:pt x="221" y="84"/>
                  </a:lnTo>
                  <a:lnTo>
                    <a:pt x="228" y="86"/>
                  </a:lnTo>
                  <a:lnTo>
                    <a:pt x="234" y="90"/>
                  </a:lnTo>
                  <a:lnTo>
                    <a:pt x="239" y="94"/>
                  </a:lnTo>
                  <a:lnTo>
                    <a:pt x="244" y="98"/>
                  </a:lnTo>
                  <a:lnTo>
                    <a:pt x="248" y="102"/>
                  </a:lnTo>
                  <a:lnTo>
                    <a:pt x="251" y="108"/>
                  </a:lnTo>
                  <a:lnTo>
                    <a:pt x="254" y="114"/>
                  </a:lnTo>
                  <a:lnTo>
                    <a:pt x="256" y="120"/>
                  </a:lnTo>
                  <a:lnTo>
                    <a:pt x="258" y="129"/>
                  </a:lnTo>
                  <a:lnTo>
                    <a:pt x="260" y="137"/>
                  </a:lnTo>
                  <a:lnTo>
                    <a:pt x="260" y="146"/>
                  </a:lnTo>
                  <a:lnTo>
                    <a:pt x="260" y="176"/>
                  </a:lnTo>
                  <a:lnTo>
                    <a:pt x="179" y="176"/>
                  </a:lnTo>
                  <a:lnTo>
                    <a:pt x="179" y="176"/>
                  </a:lnTo>
                  <a:lnTo>
                    <a:pt x="154" y="177"/>
                  </a:lnTo>
                  <a:lnTo>
                    <a:pt x="132" y="179"/>
                  </a:lnTo>
                  <a:lnTo>
                    <a:pt x="111" y="182"/>
                  </a:lnTo>
                  <a:lnTo>
                    <a:pt x="93" y="187"/>
                  </a:lnTo>
                  <a:lnTo>
                    <a:pt x="77" y="192"/>
                  </a:lnTo>
                  <a:lnTo>
                    <a:pt x="61" y="200"/>
                  </a:lnTo>
                  <a:lnTo>
                    <a:pt x="49" y="207"/>
                  </a:lnTo>
                  <a:lnTo>
                    <a:pt x="38" y="216"/>
                  </a:lnTo>
                  <a:lnTo>
                    <a:pt x="29" y="225"/>
                  </a:lnTo>
                  <a:lnTo>
                    <a:pt x="20" y="236"/>
                  </a:lnTo>
                  <a:lnTo>
                    <a:pt x="14" y="246"/>
                  </a:lnTo>
                  <a:lnTo>
                    <a:pt x="9" y="257"/>
                  </a:lnTo>
                  <a:lnTo>
                    <a:pt x="5" y="270"/>
                  </a:lnTo>
                  <a:lnTo>
                    <a:pt x="2" y="282"/>
                  </a:lnTo>
                  <a:lnTo>
                    <a:pt x="1" y="294"/>
                  </a:lnTo>
                  <a:lnTo>
                    <a:pt x="0" y="307"/>
                  </a:lnTo>
                  <a:lnTo>
                    <a:pt x="0" y="307"/>
                  </a:lnTo>
                  <a:lnTo>
                    <a:pt x="1" y="323"/>
                  </a:lnTo>
                  <a:lnTo>
                    <a:pt x="3" y="338"/>
                  </a:lnTo>
                  <a:lnTo>
                    <a:pt x="7" y="352"/>
                  </a:lnTo>
                  <a:lnTo>
                    <a:pt x="12" y="364"/>
                  </a:lnTo>
                  <a:lnTo>
                    <a:pt x="19" y="376"/>
                  </a:lnTo>
                  <a:lnTo>
                    <a:pt x="27" y="386"/>
                  </a:lnTo>
                  <a:lnTo>
                    <a:pt x="35" y="394"/>
                  </a:lnTo>
                  <a:lnTo>
                    <a:pt x="45" y="401"/>
                  </a:lnTo>
                  <a:lnTo>
                    <a:pt x="54" y="408"/>
                  </a:lnTo>
                  <a:lnTo>
                    <a:pt x="65" y="414"/>
                  </a:lnTo>
                  <a:lnTo>
                    <a:pt x="77" y="418"/>
                  </a:lnTo>
                  <a:lnTo>
                    <a:pt x="89" y="422"/>
                  </a:lnTo>
                  <a:lnTo>
                    <a:pt x="101" y="424"/>
                  </a:lnTo>
                  <a:lnTo>
                    <a:pt x="113" y="426"/>
                  </a:lnTo>
                  <a:lnTo>
                    <a:pt x="126" y="427"/>
                  </a:lnTo>
                  <a:lnTo>
                    <a:pt x="138" y="428"/>
                  </a:lnTo>
                  <a:lnTo>
                    <a:pt x="138" y="428"/>
                  </a:lnTo>
                  <a:lnTo>
                    <a:pt x="151" y="427"/>
                  </a:lnTo>
                  <a:lnTo>
                    <a:pt x="164" y="426"/>
                  </a:lnTo>
                  <a:lnTo>
                    <a:pt x="189" y="423"/>
                  </a:lnTo>
                  <a:lnTo>
                    <a:pt x="209" y="418"/>
                  </a:lnTo>
                  <a:lnTo>
                    <a:pt x="227" y="412"/>
                  </a:lnTo>
                  <a:lnTo>
                    <a:pt x="241" y="406"/>
                  </a:lnTo>
                  <a:lnTo>
                    <a:pt x="252" y="401"/>
                  </a:lnTo>
                  <a:lnTo>
                    <a:pt x="260" y="397"/>
                  </a:lnTo>
                  <a:lnTo>
                    <a:pt x="264" y="396"/>
                  </a:lnTo>
                  <a:lnTo>
                    <a:pt x="264" y="396"/>
                  </a:lnTo>
                  <a:lnTo>
                    <a:pt x="266" y="397"/>
                  </a:lnTo>
                  <a:lnTo>
                    <a:pt x="270" y="398"/>
                  </a:lnTo>
                  <a:lnTo>
                    <a:pt x="276" y="401"/>
                  </a:lnTo>
                  <a:lnTo>
                    <a:pt x="284" y="404"/>
                  </a:lnTo>
                  <a:lnTo>
                    <a:pt x="295" y="407"/>
                  </a:lnTo>
                  <a:lnTo>
                    <a:pt x="311" y="411"/>
                  </a:lnTo>
                  <a:lnTo>
                    <a:pt x="329" y="412"/>
                  </a:lnTo>
                  <a:lnTo>
                    <a:pt x="352" y="413"/>
                  </a:lnTo>
                  <a:lnTo>
                    <a:pt x="352" y="122"/>
                  </a:lnTo>
                  <a:lnTo>
                    <a:pt x="352" y="122"/>
                  </a:lnTo>
                  <a:lnTo>
                    <a:pt x="352" y="106"/>
                  </a:lnTo>
                  <a:lnTo>
                    <a:pt x="350" y="92"/>
                  </a:lnTo>
                  <a:lnTo>
                    <a:pt x="347" y="78"/>
                  </a:lnTo>
                  <a:lnTo>
                    <a:pt x="343" y="66"/>
                  </a:lnTo>
                  <a:lnTo>
                    <a:pt x="337" y="56"/>
                  </a:lnTo>
                  <a:lnTo>
                    <a:pt x="331" y="45"/>
                  </a:lnTo>
                  <a:lnTo>
                    <a:pt x="323" y="36"/>
                  </a:lnTo>
                  <a:lnTo>
                    <a:pt x="314" y="29"/>
                  </a:lnTo>
                  <a:lnTo>
                    <a:pt x="304" y="22"/>
                  </a:lnTo>
                  <a:lnTo>
                    <a:pt x="293" y="15"/>
                  </a:lnTo>
                  <a:lnTo>
                    <a:pt x="281" y="11"/>
                  </a:lnTo>
                  <a:lnTo>
                    <a:pt x="268" y="7"/>
                  </a:lnTo>
                  <a:lnTo>
                    <a:pt x="253" y="4"/>
                  </a:lnTo>
                  <a:lnTo>
                    <a:pt x="238" y="2"/>
                  </a:lnTo>
                  <a:lnTo>
                    <a:pt x="223" y="1"/>
                  </a:lnTo>
                  <a:lnTo>
                    <a:pt x="205" y="0"/>
                  </a:lnTo>
                  <a:close/>
                  <a:moveTo>
                    <a:pt x="1319" y="332"/>
                  </a:moveTo>
                  <a:lnTo>
                    <a:pt x="1319" y="332"/>
                  </a:lnTo>
                  <a:lnTo>
                    <a:pt x="1300" y="338"/>
                  </a:lnTo>
                  <a:lnTo>
                    <a:pt x="1273" y="347"/>
                  </a:lnTo>
                  <a:lnTo>
                    <a:pt x="1259" y="350"/>
                  </a:lnTo>
                  <a:lnTo>
                    <a:pt x="1243" y="353"/>
                  </a:lnTo>
                  <a:lnTo>
                    <a:pt x="1229" y="355"/>
                  </a:lnTo>
                  <a:lnTo>
                    <a:pt x="1216" y="355"/>
                  </a:lnTo>
                  <a:lnTo>
                    <a:pt x="1216" y="355"/>
                  </a:lnTo>
                  <a:lnTo>
                    <a:pt x="1202" y="355"/>
                  </a:lnTo>
                  <a:lnTo>
                    <a:pt x="1189" y="353"/>
                  </a:lnTo>
                  <a:lnTo>
                    <a:pt x="1177" y="349"/>
                  </a:lnTo>
                  <a:lnTo>
                    <a:pt x="1172" y="347"/>
                  </a:lnTo>
                  <a:lnTo>
                    <a:pt x="1168" y="344"/>
                  </a:lnTo>
                  <a:lnTo>
                    <a:pt x="1164" y="340"/>
                  </a:lnTo>
                  <a:lnTo>
                    <a:pt x="1160" y="336"/>
                  </a:lnTo>
                  <a:lnTo>
                    <a:pt x="1157" y="331"/>
                  </a:lnTo>
                  <a:lnTo>
                    <a:pt x="1154" y="326"/>
                  </a:lnTo>
                  <a:lnTo>
                    <a:pt x="1151" y="321"/>
                  </a:lnTo>
                  <a:lnTo>
                    <a:pt x="1149" y="315"/>
                  </a:lnTo>
                  <a:lnTo>
                    <a:pt x="1148" y="308"/>
                  </a:lnTo>
                  <a:lnTo>
                    <a:pt x="1148" y="300"/>
                  </a:lnTo>
                  <a:lnTo>
                    <a:pt x="1148" y="300"/>
                  </a:lnTo>
                  <a:lnTo>
                    <a:pt x="1149" y="288"/>
                  </a:lnTo>
                  <a:lnTo>
                    <a:pt x="1152" y="277"/>
                  </a:lnTo>
                  <a:lnTo>
                    <a:pt x="1155" y="272"/>
                  </a:lnTo>
                  <a:lnTo>
                    <a:pt x="1158" y="266"/>
                  </a:lnTo>
                  <a:lnTo>
                    <a:pt x="1161" y="262"/>
                  </a:lnTo>
                  <a:lnTo>
                    <a:pt x="1165" y="258"/>
                  </a:lnTo>
                  <a:lnTo>
                    <a:pt x="1170" y="255"/>
                  </a:lnTo>
                  <a:lnTo>
                    <a:pt x="1175" y="252"/>
                  </a:lnTo>
                  <a:lnTo>
                    <a:pt x="1181" y="249"/>
                  </a:lnTo>
                  <a:lnTo>
                    <a:pt x="1187" y="247"/>
                  </a:lnTo>
                  <a:lnTo>
                    <a:pt x="1203" y="244"/>
                  </a:lnTo>
                  <a:lnTo>
                    <a:pt x="1221" y="242"/>
                  </a:lnTo>
                  <a:lnTo>
                    <a:pt x="1319" y="239"/>
                  </a:lnTo>
                  <a:lnTo>
                    <a:pt x="1319" y="332"/>
                  </a:lnTo>
                  <a:close/>
                  <a:moveTo>
                    <a:pt x="1264" y="0"/>
                  </a:moveTo>
                  <a:lnTo>
                    <a:pt x="1264" y="0"/>
                  </a:lnTo>
                  <a:lnTo>
                    <a:pt x="1233" y="1"/>
                  </a:lnTo>
                  <a:lnTo>
                    <a:pt x="1206" y="4"/>
                  </a:lnTo>
                  <a:lnTo>
                    <a:pt x="1179" y="7"/>
                  </a:lnTo>
                  <a:lnTo>
                    <a:pt x="1156" y="12"/>
                  </a:lnTo>
                  <a:lnTo>
                    <a:pt x="1135" y="17"/>
                  </a:lnTo>
                  <a:lnTo>
                    <a:pt x="1117" y="23"/>
                  </a:lnTo>
                  <a:lnTo>
                    <a:pt x="1102" y="28"/>
                  </a:lnTo>
                  <a:lnTo>
                    <a:pt x="1091" y="33"/>
                  </a:lnTo>
                  <a:lnTo>
                    <a:pt x="1111" y="102"/>
                  </a:lnTo>
                  <a:lnTo>
                    <a:pt x="1111" y="102"/>
                  </a:lnTo>
                  <a:lnTo>
                    <a:pt x="1122" y="98"/>
                  </a:lnTo>
                  <a:lnTo>
                    <a:pt x="1150" y="91"/>
                  </a:lnTo>
                  <a:lnTo>
                    <a:pt x="1169" y="86"/>
                  </a:lnTo>
                  <a:lnTo>
                    <a:pt x="1190" y="82"/>
                  </a:lnTo>
                  <a:lnTo>
                    <a:pt x="1213" y="80"/>
                  </a:lnTo>
                  <a:lnTo>
                    <a:pt x="1236" y="79"/>
                  </a:lnTo>
                  <a:lnTo>
                    <a:pt x="1236" y="79"/>
                  </a:lnTo>
                  <a:lnTo>
                    <a:pt x="1256" y="80"/>
                  </a:lnTo>
                  <a:lnTo>
                    <a:pt x="1272" y="82"/>
                  </a:lnTo>
                  <a:lnTo>
                    <a:pt x="1279" y="84"/>
                  </a:lnTo>
                  <a:lnTo>
                    <a:pt x="1285" y="86"/>
                  </a:lnTo>
                  <a:lnTo>
                    <a:pt x="1291" y="90"/>
                  </a:lnTo>
                  <a:lnTo>
                    <a:pt x="1298" y="94"/>
                  </a:lnTo>
                  <a:lnTo>
                    <a:pt x="1302" y="98"/>
                  </a:lnTo>
                  <a:lnTo>
                    <a:pt x="1306" y="102"/>
                  </a:lnTo>
                  <a:lnTo>
                    <a:pt x="1310" y="108"/>
                  </a:lnTo>
                  <a:lnTo>
                    <a:pt x="1313" y="114"/>
                  </a:lnTo>
                  <a:lnTo>
                    <a:pt x="1315" y="120"/>
                  </a:lnTo>
                  <a:lnTo>
                    <a:pt x="1316" y="129"/>
                  </a:lnTo>
                  <a:lnTo>
                    <a:pt x="1317" y="137"/>
                  </a:lnTo>
                  <a:lnTo>
                    <a:pt x="1318" y="146"/>
                  </a:lnTo>
                  <a:lnTo>
                    <a:pt x="1318" y="176"/>
                  </a:lnTo>
                  <a:lnTo>
                    <a:pt x="1236" y="176"/>
                  </a:lnTo>
                  <a:lnTo>
                    <a:pt x="1236" y="176"/>
                  </a:lnTo>
                  <a:lnTo>
                    <a:pt x="1212" y="177"/>
                  </a:lnTo>
                  <a:lnTo>
                    <a:pt x="1189" y="179"/>
                  </a:lnTo>
                  <a:lnTo>
                    <a:pt x="1169" y="182"/>
                  </a:lnTo>
                  <a:lnTo>
                    <a:pt x="1150" y="187"/>
                  </a:lnTo>
                  <a:lnTo>
                    <a:pt x="1134" y="192"/>
                  </a:lnTo>
                  <a:lnTo>
                    <a:pt x="1120" y="200"/>
                  </a:lnTo>
                  <a:lnTo>
                    <a:pt x="1108" y="207"/>
                  </a:lnTo>
                  <a:lnTo>
                    <a:pt x="1096" y="216"/>
                  </a:lnTo>
                  <a:lnTo>
                    <a:pt x="1086" y="225"/>
                  </a:lnTo>
                  <a:lnTo>
                    <a:pt x="1079" y="236"/>
                  </a:lnTo>
                  <a:lnTo>
                    <a:pt x="1072" y="246"/>
                  </a:lnTo>
                  <a:lnTo>
                    <a:pt x="1067" y="257"/>
                  </a:lnTo>
                  <a:lnTo>
                    <a:pt x="1064" y="270"/>
                  </a:lnTo>
                  <a:lnTo>
                    <a:pt x="1061" y="282"/>
                  </a:lnTo>
                  <a:lnTo>
                    <a:pt x="1058" y="294"/>
                  </a:lnTo>
                  <a:lnTo>
                    <a:pt x="1058" y="307"/>
                  </a:lnTo>
                  <a:lnTo>
                    <a:pt x="1058" y="307"/>
                  </a:lnTo>
                  <a:lnTo>
                    <a:pt x="1060" y="323"/>
                  </a:lnTo>
                  <a:lnTo>
                    <a:pt x="1062" y="338"/>
                  </a:lnTo>
                  <a:lnTo>
                    <a:pt x="1066" y="352"/>
                  </a:lnTo>
                  <a:lnTo>
                    <a:pt x="1071" y="364"/>
                  </a:lnTo>
                  <a:lnTo>
                    <a:pt x="1077" y="376"/>
                  </a:lnTo>
                  <a:lnTo>
                    <a:pt x="1085" y="386"/>
                  </a:lnTo>
                  <a:lnTo>
                    <a:pt x="1093" y="394"/>
                  </a:lnTo>
                  <a:lnTo>
                    <a:pt x="1102" y="401"/>
                  </a:lnTo>
                  <a:lnTo>
                    <a:pt x="1113" y="408"/>
                  </a:lnTo>
                  <a:lnTo>
                    <a:pt x="1124" y="414"/>
                  </a:lnTo>
                  <a:lnTo>
                    <a:pt x="1135" y="418"/>
                  </a:lnTo>
                  <a:lnTo>
                    <a:pt x="1146" y="422"/>
                  </a:lnTo>
                  <a:lnTo>
                    <a:pt x="1159" y="424"/>
                  </a:lnTo>
                  <a:lnTo>
                    <a:pt x="1171" y="426"/>
                  </a:lnTo>
                  <a:lnTo>
                    <a:pt x="1183" y="427"/>
                  </a:lnTo>
                  <a:lnTo>
                    <a:pt x="1195" y="428"/>
                  </a:lnTo>
                  <a:lnTo>
                    <a:pt x="1195" y="428"/>
                  </a:lnTo>
                  <a:lnTo>
                    <a:pt x="1210" y="427"/>
                  </a:lnTo>
                  <a:lnTo>
                    <a:pt x="1223" y="426"/>
                  </a:lnTo>
                  <a:lnTo>
                    <a:pt x="1246" y="423"/>
                  </a:lnTo>
                  <a:lnTo>
                    <a:pt x="1268" y="418"/>
                  </a:lnTo>
                  <a:lnTo>
                    <a:pt x="1285" y="412"/>
                  </a:lnTo>
                  <a:lnTo>
                    <a:pt x="1300" y="406"/>
                  </a:lnTo>
                  <a:lnTo>
                    <a:pt x="1311" y="401"/>
                  </a:lnTo>
                  <a:lnTo>
                    <a:pt x="1318" y="397"/>
                  </a:lnTo>
                  <a:lnTo>
                    <a:pt x="1322" y="396"/>
                  </a:lnTo>
                  <a:lnTo>
                    <a:pt x="1322" y="396"/>
                  </a:lnTo>
                  <a:lnTo>
                    <a:pt x="1324" y="397"/>
                  </a:lnTo>
                  <a:lnTo>
                    <a:pt x="1327" y="398"/>
                  </a:lnTo>
                  <a:lnTo>
                    <a:pt x="1333" y="401"/>
                  </a:lnTo>
                  <a:lnTo>
                    <a:pt x="1341" y="404"/>
                  </a:lnTo>
                  <a:lnTo>
                    <a:pt x="1354" y="407"/>
                  </a:lnTo>
                  <a:lnTo>
                    <a:pt x="1368" y="411"/>
                  </a:lnTo>
                  <a:lnTo>
                    <a:pt x="1387" y="412"/>
                  </a:lnTo>
                  <a:lnTo>
                    <a:pt x="1411" y="413"/>
                  </a:lnTo>
                  <a:lnTo>
                    <a:pt x="1411" y="122"/>
                  </a:lnTo>
                  <a:lnTo>
                    <a:pt x="1411" y="122"/>
                  </a:lnTo>
                  <a:lnTo>
                    <a:pt x="1411" y="106"/>
                  </a:lnTo>
                  <a:lnTo>
                    <a:pt x="1409" y="92"/>
                  </a:lnTo>
                  <a:lnTo>
                    <a:pt x="1406" y="78"/>
                  </a:lnTo>
                  <a:lnTo>
                    <a:pt x="1401" y="66"/>
                  </a:lnTo>
                  <a:lnTo>
                    <a:pt x="1396" y="56"/>
                  </a:lnTo>
                  <a:lnTo>
                    <a:pt x="1388" y="45"/>
                  </a:lnTo>
                  <a:lnTo>
                    <a:pt x="1381" y="36"/>
                  </a:lnTo>
                  <a:lnTo>
                    <a:pt x="1372" y="29"/>
                  </a:lnTo>
                  <a:lnTo>
                    <a:pt x="1362" y="22"/>
                  </a:lnTo>
                  <a:lnTo>
                    <a:pt x="1351" y="15"/>
                  </a:lnTo>
                  <a:lnTo>
                    <a:pt x="1339" y="11"/>
                  </a:lnTo>
                  <a:lnTo>
                    <a:pt x="1326" y="7"/>
                  </a:lnTo>
                  <a:lnTo>
                    <a:pt x="1312" y="4"/>
                  </a:lnTo>
                  <a:lnTo>
                    <a:pt x="1297" y="2"/>
                  </a:lnTo>
                  <a:lnTo>
                    <a:pt x="1280" y="1"/>
                  </a:lnTo>
                  <a:lnTo>
                    <a:pt x="1264" y="0"/>
                  </a:lnTo>
                  <a:close/>
                  <a:moveTo>
                    <a:pt x="2735" y="317"/>
                  </a:moveTo>
                  <a:lnTo>
                    <a:pt x="2735" y="317"/>
                  </a:lnTo>
                  <a:lnTo>
                    <a:pt x="2714" y="326"/>
                  </a:lnTo>
                  <a:lnTo>
                    <a:pt x="2700" y="331"/>
                  </a:lnTo>
                  <a:lnTo>
                    <a:pt x="2686" y="335"/>
                  </a:lnTo>
                  <a:lnTo>
                    <a:pt x="2671" y="340"/>
                  </a:lnTo>
                  <a:lnTo>
                    <a:pt x="2654" y="343"/>
                  </a:lnTo>
                  <a:lnTo>
                    <a:pt x="2638" y="345"/>
                  </a:lnTo>
                  <a:lnTo>
                    <a:pt x="2621" y="346"/>
                  </a:lnTo>
                  <a:lnTo>
                    <a:pt x="2621" y="346"/>
                  </a:lnTo>
                  <a:lnTo>
                    <a:pt x="2609" y="346"/>
                  </a:lnTo>
                  <a:lnTo>
                    <a:pt x="2599" y="345"/>
                  </a:lnTo>
                  <a:lnTo>
                    <a:pt x="2590" y="343"/>
                  </a:lnTo>
                  <a:lnTo>
                    <a:pt x="2583" y="341"/>
                  </a:lnTo>
                  <a:lnTo>
                    <a:pt x="2576" y="337"/>
                  </a:lnTo>
                  <a:lnTo>
                    <a:pt x="2570" y="333"/>
                  </a:lnTo>
                  <a:lnTo>
                    <a:pt x="2564" y="328"/>
                  </a:lnTo>
                  <a:lnTo>
                    <a:pt x="2560" y="323"/>
                  </a:lnTo>
                  <a:lnTo>
                    <a:pt x="2556" y="317"/>
                  </a:lnTo>
                  <a:lnTo>
                    <a:pt x="2553" y="311"/>
                  </a:lnTo>
                  <a:lnTo>
                    <a:pt x="2551" y="302"/>
                  </a:lnTo>
                  <a:lnTo>
                    <a:pt x="2549" y="294"/>
                  </a:lnTo>
                  <a:lnTo>
                    <a:pt x="2547" y="275"/>
                  </a:lnTo>
                  <a:lnTo>
                    <a:pt x="2547" y="252"/>
                  </a:lnTo>
                  <a:lnTo>
                    <a:pt x="2547" y="4"/>
                  </a:lnTo>
                  <a:lnTo>
                    <a:pt x="2533" y="4"/>
                  </a:lnTo>
                  <a:lnTo>
                    <a:pt x="2533" y="4"/>
                  </a:lnTo>
                  <a:lnTo>
                    <a:pt x="2513" y="4"/>
                  </a:lnTo>
                  <a:lnTo>
                    <a:pt x="2490" y="6"/>
                  </a:lnTo>
                  <a:lnTo>
                    <a:pt x="2467" y="8"/>
                  </a:lnTo>
                  <a:lnTo>
                    <a:pt x="2454" y="10"/>
                  </a:lnTo>
                  <a:lnTo>
                    <a:pt x="2454" y="263"/>
                  </a:lnTo>
                  <a:lnTo>
                    <a:pt x="2454" y="263"/>
                  </a:lnTo>
                  <a:lnTo>
                    <a:pt x="2454" y="284"/>
                  </a:lnTo>
                  <a:lnTo>
                    <a:pt x="2455" y="302"/>
                  </a:lnTo>
                  <a:lnTo>
                    <a:pt x="2457" y="320"/>
                  </a:lnTo>
                  <a:lnTo>
                    <a:pt x="2459" y="336"/>
                  </a:lnTo>
                  <a:lnTo>
                    <a:pt x="2463" y="351"/>
                  </a:lnTo>
                  <a:lnTo>
                    <a:pt x="2468" y="364"/>
                  </a:lnTo>
                  <a:lnTo>
                    <a:pt x="2475" y="377"/>
                  </a:lnTo>
                  <a:lnTo>
                    <a:pt x="2482" y="387"/>
                  </a:lnTo>
                  <a:lnTo>
                    <a:pt x="2490" y="397"/>
                  </a:lnTo>
                  <a:lnTo>
                    <a:pt x="2500" y="405"/>
                  </a:lnTo>
                  <a:lnTo>
                    <a:pt x="2512" y="412"/>
                  </a:lnTo>
                  <a:lnTo>
                    <a:pt x="2525" y="418"/>
                  </a:lnTo>
                  <a:lnTo>
                    <a:pt x="2540" y="422"/>
                  </a:lnTo>
                  <a:lnTo>
                    <a:pt x="2556" y="425"/>
                  </a:lnTo>
                  <a:lnTo>
                    <a:pt x="2575" y="427"/>
                  </a:lnTo>
                  <a:lnTo>
                    <a:pt x="2595" y="428"/>
                  </a:lnTo>
                  <a:lnTo>
                    <a:pt x="2595" y="428"/>
                  </a:lnTo>
                  <a:lnTo>
                    <a:pt x="2611" y="427"/>
                  </a:lnTo>
                  <a:lnTo>
                    <a:pt x="2626" y="426"/>
                  </a:lnTo>
                  <a:lnTo>
                    <a:pt x="2640" y="425"/>
                  </a:lnTo>
                  <a:lnTo>
                    <a:pt x="2653" y="422"/>
                  </a:lnTo>
                  <a:lnTo>
                    <a:pt x="2677" y="417"/>
                  </a:lnTo>
                  <a:lnTo>
                    <a:pt x="2697" y="411"/>
                  </a:lnTo>
                  <a:lnTo>
                    <a:pt x="2714" y="404"/>
                  </a:lnTo>
                  <a:lnTo>
                    <a:pt x="2725" y="399"/>
                  </a:lnTo>
                  <a:lnTo>
                    <a:pt x="2737" y="394"/>
                  </a:lnTo>
                  <a:lnTo>
                    <a:pt x="2737" y="394"/>
                  </a:lnTo>
                  <a:lnTo>
                    <a:pt x="2743" y="397"/>
                  </a:lnTo>
                  <a:lnTo>
                    <a:pt x="2750" y="400"/>
                  </a:lnTo>
                  <a:lnTo>
                    <a:pt x="2761" y="403"/>
                  </a:lnTo>
                  <a:lnTo>
                    <a:pt x="2773" y="406"/>
                  </a:lnTo>
                  <a:lnTo>
                    <a:pt x="2788" y="409"/>
                  </a:lnTo>
                  <a:lnTo>
                    <a:pt x="2807" y="412"/>
                  </a:lnTo>
                  <a:lnTo>
                    <a:pt x="2828" y="413"/>
                  </a:lnTo>
                  <a:lnTo>
                    <a:pt x="2828" y="10"/>
                  </a:lnTo>
                  <a:lnTo>
                    <a:pt x="2828" y="10"/>
                  </a:lnTo>
                  <a:lnTo>
                    <a:pt x="2796" y="6"/>
                  </a:lnTo>
                  <a:lnTo>
                    <a:pt x="2774" y="5"/>
                  </a:lnTo>
                  <a:lnTo>
                    <a:pt x="2753" y="4"/>
                  </a:lnTo>
                  <a:lnTo>
                    <a:pt x="2735" y="4"/>
                  </a:lnTo>
                  <a:lnTo>
                    <a:pt x="2735" y="317"/>
                  </a:lnTo>
                  <a:close/>
                  <a:moveTo>
                    <a:pt x="2937" y="413"/>
                  </a:moveTo>
                  <a:lnTo>
                    <a:pt x="2937" y="413"/>
                  </a:lnTo>
                  <a:lnTo>
                    <a:pt x="2948" y="415"/>
                  </a:lnTo>
                  <a:lnTo>
                    <a:pt x="2976" y="420"/>
                  </a:lnTo>
                  <a:lnTo>
                    <a:pt x="2997" y="423"/>
                  </a:lnTo>
                  <a:lnTo>
                    <a:pt x="3020" y="425"/>
                  </a:lnTo>
                  <a:lnTo>
                    <a:pt x="3047" y="427"/>
                  </a:lnTo>
                  <a:lnTo>
                    <a:pt x="3075" y="428"/>
                  </a:lnTo>
                  <a:lnTo>
                    <a:pt x="3075" y="428"/>
                  </a:lnTo>
                  <a:lnTo>
                    <a:pt x="3091" y="427"/>
                  </a:lnTo>
                  <a:lnTo>
                    <a:pt x="3105" y="426"/>
                  </a:lnTo>
                  <a:lnTo>
                    <a:pt x="3120" y="425"/>
                  </a:lnTo>
                  <a:lnTo>
                    <a:pt x="3135" y="422"/>
                  </a:lnTo>
                  <a:lnTo>
                    <a:pt x="3150" y="419"/>
                  </a:lnTo>
                  <a:lnTo>
                    <a:pt x="3164" y="414"/>
                  </a:lnTo>
                  <a:lnTo>
                    <a:pt x="3178" y="408"/>
                  </a:lnTo>
                  <a:lnTo>
                    <a:pt x="3191" y="402"/>
                  </a:lnTo>
                  <a:lnTo>
                    <a:pt x="3202" y="394"/>
                  </a:lnTo>
                  <a:lnTo>
                    <a:pt x="3213" y="385"/>
                  </a:lnTo>
                  <a:lnTo>
                    <a:pt x="3223" y="375"/>
                  </a:lnTo>
                  <a:lnTo>
                    <a:pt x="3232" y="363"/>
                  </a:lnTo>
                  <a:lnTo>
                    <a:pt x="3239" y="350"/>
                  </a:lnTo>
                  <a:lnTo>
                    <a:pt x="3244" y="334"/>
                  </a:lnTo>
                  <a:lnTo>
                    <a:pt x="3247" y="318"/>
                  </a:lnTo>
                  <a:lnTo>
                    <a:pt x="3248" y="300"/>
                  </a:lnTo>
                  <a:lnTo>
                    <a:pt x="3248" y="300"/>
                  </a:lnTo>
                  <a:lnTo>
                    <a:pt x="3247" y="288"/>
                  </a:lnTo>
                  <a:lnTo>
                    <a:pt x="3246" y="277"/>
                  </a:lnTo>
                  <a:lnTo>
                    <a:pt x="3243" y="266"/>
                  </a:lnTo>
                  <a:lnTo>
                    <a:pt x="3239" y="256"/>
                  </a:lnTo>
                  <a:lnTo>
                    <a:pt x="3234" y="248"/>
                  </a:lnTo>
                  <a:lnTo>
                    <a:pt x="3228" y="239"/>
                  </a:lnTo>
                  <a:lnTo>
                    <a:pt x="3220" y="231"/>
                  </a:lnTo>
                  <a:lnTo>
                    <a:pt x="3213" y="224"/>
                  </a:lnTo>
                  <a:lnTo>
                    <a:pt x="3204" y="217"/>
                  </a:lnTo>
                  <a:lnTo>
                    <a:pt x="3194" y="211"/>
                  </a:lnTo>
                  <a:lnTo>
                    <a:pt x="3184" y="204"/>
                  </a:lnTo>
                  <a:lnTo>
                    <a:pt x="3171" y="199"/>
                  </a:lnTo>
                  <a:lnTo>
                    <a:pt x="3146" y="187"/>
                  </a:lnTo>
                  <a:lnTo>
                    <a:pt x="3117" y="176"/>
                  </a:lnTo>
                  <a:lnTo>
                    <a:pt x="3117" y="176"/>
                  </a:lnTo>
                  <a:lnTo>
                    <a:pt x="3086" y="164"/>
                  </a:lnTo>
                  <a:lnTo>
                    <a:pt x="3072" y="157"/>
                  </a:lnTo>
                  <a:lnTo>
                    <a:pt x="3060" y="151"/>
                  </a:lnTo>
                  <a:lnTo>
                    <a:pt x="3050" y="144"/>
                  </a:lnTo>
                  <a:lnTo>
                    <a:pt x="3046" y="140"/>
                  </a:lnTo>
                  <a:lnTo>
                    <a:pt x="3043" y="136"/>
                  </a:lnTo>
                  <a:lnTo>
                    <a:pt x="3040" y="132"/>
                  </a:lnTo>
                  <a:lnTo>
                    <a:pt x="3038" y="127"/>
                  </a:lnTo>
                  <a:lnTo>
                    <a:pt x="3037" y="121"/>
                  </a:lnTo>
                  <a:lnTo>
                    <a:pt x="3037" y="116"/>
                  </a:lnTo>
                  <a:lnTo>
                    <a:pt x="3037" y="116"/>
                  </a:lnTo>
                  <a:lnTo>
                    <a:pt x="3037" y="110"/>
                  </a:lnTo>
                  <a:lnTo>
                    <a:pt x="3039" y="104"/>
                  </a:lnTo>
                  <a:lnTo>
                    <a:pt x="3043" y="97"/>
                  </a:lnTo>
                  <a:lnTo>
                    <a:pt x="3049" y="90"/>
                  </a:lnTo>
                  <a:lnTo>
                    <a:pt x="3053" y="86"/>
                  </a:lnTo>
                  <a:lnTo>
                    <a:pt x="3057" y="83"/>
                  </a:lnTo>
                  <a:lnTo>
                    <a:pt x="3063" y="81"/>
                  </a:lnTo>
                  <a:lnTo>
                    <a:pt x="3069" y="78"/>
                  </a:lnTo>
                  <a:lnTo>
                    <a:pt x="3076" y="76"/>
                  </a:lnTo>
                  <a:lnTo>
                    <a:pt x="3084" y="75"/>
                  </a:lnTo>
                  <a:lnTo>
                    <a:pt x="3093" y="74"/>
                  </a:lnTo>
                  <a:lnTo>
                    <a:pt x="3103" y="74"/>
                  </a:lnTo>
                  <a:lnTo>
                    <a:pt x="3103" y="74"/>
                  </a:lnTo>
                  <a:lnTo>
                    <a:pt x="3122" y="75"/>
                  </a:lnTo>
                  <a:lnTo>
                    <a:pt x="3142" y="77"/>
                  </a:lnTo>
                  <a:lnTo>
                    <a:pt x="3159" y="81"/>
                  </a:lnTo>
                  <a:lnTo>
                    <a:pt x="3175" y="85"/>
                  </a:lnTo>
                  <a:lnTo>
                    <a:pt x="3199" y="94"/>
                  </a:lnTo>
                  <a:lnTo>
                    <a:pt x="3208" y="98"/>
                  </a:lnTo>
                  <a:lnTo>
                    <a:pt x="3232" y="30"/>
                  </a:lnTo>
                  <a:lnTo>
                    <a:pt x="3232" y="30"/>
                  </a:lnTo>
                  <a:lnTo>
                    <a:pt x="3213" y="22"/>
                  </a:lnTo>
                  <a:lnTo>
                    <a:pt x="3200" y="16"/>
                  </a:lnTo>
                  <a:lnTo>
                    <a:pt x="3184" y="12"/>
                  </a:lnTo>
                  <a:lnTo>
                    <a:pt x="3165" y="7"/>
                  </a:lnTo>
                  <a:lnTo>
                    <a:pt x="3144" y="4"/>
                  </a:lnTo>
                  <a:lnTo>
                    <a:pt x="3120" y="1"/>
                  </a:lnTo>
                  <a:lnTo>
                    <a:pt x="3095" y="0"/>
                  </a:lnTo>
                  <a:lnTo>
                    <a:pt x="3095" y="0"/>
                  </a:lnTo>
                  <a:lnTo>
                    <a:pt x="3080" y="1"/>
                  </a:lnTo>
                  <a:lnTo>
                    <a:pt x="3066" y="2"/>
                  </a:lnTo>
                  <a:lnTo>
                    <a:pt x="3052" y="4"/>
                  </a:lnTo>
                  <a:lnTo>
                    <a:pt x="3039" y="8"/>
                  </a:lnTo>
                  <a:lnTo>
                    <a:pt x="3025" y="12"/>
                  </a:lnTo>
                  <a:lnTo>
                    <a:pt x="3013" y="17"/>
                  </a:lnTo>
                  <a:lnTo>
                    <a:pt x="3001" y="24"/>
                  </a:lnTo>
                  <a:lnTo>
                    <a:pt x="2990" y="31"/>
                  </a:lnTo>
                  <a:lnTo>
                    <a:pt x="2979" y="39"/>
                  </a:lnTo>
                  <a:lnTo>
                    <a:pt x="2970" y="47"/>
                  </a:lnTo>
                  <a:lnTo>
                    <a:pt x="2962" y="58"/>
                  </a:lnTo>
                  <a:lnTo>
                    <a:pt x="2956" y="69"/>
                  </a:lnTo>
                  <a:lnTo>
                    <a:pt x="2950" y="80"/>
                  </a:lnTo>
                  <a:lnTo>
                    <a:pt x="2946" y="94"/>
                  </a:lnTo>
                  <a:lnTo>
                    <a:pt x="2944" y="107"/>
                  </a:lnTo>
                  <a:lnTo>
                    <a:pt x="2943" y="122"/>
                  </a:lnTo>
                  <a:lnTo>
                    <a:pt x="2943" y="122"/>
                  </a:lnTo>
                  <a:lnTo>
                    <a:pt x="2944" y="137"/>
                  </a:lnTo>
                  <a:lnTo>
                    <a:pt x="2946" y="150"/>
                  </a:lnTo>
                  <a:lnTo>
                    <a:pt x="2950" y="164"/>
                  </a:lnTo>
                  <a:lnTo>
                    <a:pt x="2956" y="175"/>
                  </a:lnTo>
                  <a:lnTo>
                    <a:pt x="2962" y="185"/>
                  </a:lnTo>
                  <a:lnTo>
                    <a:pt x="2970" y="194"/>
                  </a:lnTo>
                  <a:lnTo>
                    <a:pt x="2979" y="203"/>
                  </a:lnTo>
                  <a:lnTo>
                    <a:pt x="2988" y="210"/>
                  </a:lnTo>
                  <a:lnTo>
                    <a:pt x="2999" y="217"/>
                  </a:lnTo>
                  <a:lnTo>
                    <a:pt x="3010" y="223"/>
                  </a:lnTo>
                  <a:lnTo>
                    <a:pt x="3021" y="229"/>
                  </a:lnTo>
                  <a:lnTo>
                    <a:pt x="3032" y="235"/>
                  </a:lnTo>
                  <a:lnTo>
                    <a:pt x="3056" y="243"/>
                  </a:lnTo>
                  <a:lnTo>
                    <a:pt x="3079" y="251"/>
                  </a:lnTo>
                  <a:lnTo>
                    <a:pt x="3079" y="251"/>
                  </a:lnTo>
                  <a:lnTo>
                    <a:pt x="3108" y="261"/>
                  </a:lnTo>
                  <a:lnTo>
                    <a:pt x="3121" y="266"/>
                  </a:lnTo>
                  <a:lnTo>
                    <a:pt x="3133" y="273"/>
                  </a:lnTo>
                  <a:lnTo>
                    <a:pt x="3142" y="280"/>
                  </a:lnTo>
                  <a:lnTo>
                    <a:pt x="3148" y="287"/>
                  </a:lnTo>
                  <a:lnTo>
                    <a:pt x="3151" y="291"/>
                  </a:lnTo>
                  <a:lnTo>
                    <a:pt x="3153" y="296"/>
                  </a:lnTo>
                  <a:lnTo>
                    <a:pt x="3154" y="300"/>
                  </a:lnTo>
                  <a:lnTo>
                    <a:pt x="3154" y="306"/>
                  </a:lnTo>
                  <a:lnTo>
                    <a:pt x="3154" y="306"/>
                  </a:lnTo>
                  <a:lnTo>
                    <a:pt x="3154" y="315"/>
                  </a:lnTo>
                  <a:lnTo>
                    <a:pt x="3151" y="324"/>
                  </a:lnTo>
                  <a:lnTo>
                    <a:pt x="3149" y="328"/>
                  </a:lnTo>
                  <a:lnTo>
                    <a:pt x="3146" y="332"/>
                  </a:lnTo>
                  <a:lnTo>
                    <a:pt x="3143" y="335"/>
                  </a:lnTo>
                  <a:lnTo>
                    <a:pt x="3139" y="340"/>
                  </a:lnTo>
                  <a:lnTo>
                    <a:pt x="3134" y="343"/>
                  </a:lnTo>
                  <a:lnTo>
                    <a:pt x="3127" y="346"/>
                  </a:lnTo>
                  <a:lnTo>
                    <a:pt x="3121" y="348"/>
                  </a:lnTo>
                  <a:lnTo>
                    <a:pt x="3113" y="350"/>
                  </a:lnTo>
                  <a:lnTo>
                    <a:pt x="3104" y="352"/>
                  </a:lnTo>
                  <a:lnTo>
                    <a:pt x="3095" y="353"/>
                  </a:lnTo>
                  <a:lnTo>
                    <a:pt x="3071" y="354"/>
                  </a:lnTo>
                  <a:lnTo>
                    <a:pt x="3071" y="354"/>
                  </a:lnTo>
                  <a:lnTo>
                    <a:pt x="3050" y="354"/>
                  </a:lnTo>
                  <a:lnTo>
                    <a:pt x="3029" y="352"/>
                  </a:lnTo>
                  <a:lnTo>
                    <a:pt x="2992" y="348"/>
                  </a:lnTo>
                  <a:lnTo>
                    <a:pt x="2965" y="344"/>
                  </a:lnTo>
                  <a:lnTo>
                    <a:pt x="2955" y="342"/>
                  </a:lnTo>
                  <a:lnTo>
                    <a:pt x="2937" y="413"/>
                  </a:lnTo>
                  <a:close/>
                  <a:moveTo>
                    <a:pt x="1639" y="80"/>
                  </a:moveTo>
                  <a:lnTo>
                    <a:pt x="1639" y="80"/>
                  </a:lnTo>
                  <a:lnTo>
                    <a:pt x="1653" y="77"/>
                  </a:lnTo>
                  <a:lnTo>
                    <a:pt x="1670" y="75"/>
                  </a:lnTo>
                  <a:lnTo>
                    <a:pt x="1691" y="73"/>
                  </a:lnTo>
                  <a:lnTo>
                    <a:pt x="1712" y="73"/>
                  </a:lnTo>
                  <a:lnTo>
                    <a:pt x="1712" y="73"/>
                  </a:lnTo>
                  <a:lnTo>
                    <a:pt x="1726" y="73"/>
                  </a:lnTo>
                  <a:lnTo>
                    <a:pt x="1737" y="74"/>
                  </a:lnTo>
                  <a:lnTo>
                    <a:pt x="1749" y="77"/>
                  </a:lnTo>
                  <a:lnTo>
                    <a:pt x="1760" y="80"/>
                  </a:lnTo>
                  <a:lnTo>
                    <a:pt x="1771" y="84"/>
                  </a:lnTo>
                  <a:lnTo>
                    <a:pt x="1780" y="90"/>
                  </a:lnTo>
                  <a:lnTo>
                    <a:pt x="1790" y="97"/>
                  </a:lnTo>
                  <a:lnTo>
                    <a:pt x="1798" y="104"/>
                  </a:lnTo>
                  <a:lnTo>
                    <a:pt x="1805" y="113"/>
                  </a:lnTo>
                  <a:lnTo>
                    <a:pt x="1813" y="122"/>
                  </a:lnTo>
                  <a:lnTo>
                    <a:pt x="1819" y="134"/>
                  </a:lnTo>
                  <a:lnTo>
                    <a:pt x="1824" y="147"/>
                  </a:lnTo>
                  <a:lnTo>
                    <a:pt x="1828" y="161"/>
                  </a:lnTo>
                  <a:lnTo>
                    <a:pt x="1831" y="176"/>
                  </a:lnTo>
                  <a:lnTo>
                    <a:pt x="1832" y="192"/>
                  </a:lnTo>
                  <a:lnTo>
                    <a:pt x="1833" y="211"/>
                  </a:lnTo>
                  <a:lnTo>
                    <a:pt x="1833" y="211"/>
                  </a:lnTo>
                  <a:lnTo>
                    <a:pt x="1833" y="228"/>
                  </a:lnTo>
                  <a:lnTo>
                    <a:pt x="1832" y="245"/>
                  </a:lnTo>
                  <a:lnTo>
                    <a:pt x="1830" y="260"/>
                  </a:lnTo>
                  <a:lnTo>
                    <a:pt x="1827" y="275"/>
                  </a:lnTo>
                  <a:lnTo>
                    <a:pt x="1824" y="288"/>
                  </a:lnTo>
                  <a:lnTo>
                    <a:pt x="1820" y="299"/>
                  </a:lnTo>
                  <a:lnTo>
                    <a:pt x="1814" y="311"/>
                  </a:lnTo>
                  <a:lnTo>
                    <a:pt x="1807" y="320"/>
                  </a:lnTo>
                  <a:lnTo>
                    <a:pt x="1799" y="328"/>
                  </a:lnTo>
                  <a:lnTo>
                    <a:pt x="1790" y="335"/>
                  </a:lnTo>
                  <a:lnTo>
                    <a:pt x="1780" y="342"/>
                  </a:lnTo>
                  <a:lnTo>
                    <a:pt x="1768" y="347"/>
                  </a:lnTo>
                  <a:lnTo>
                    <a:pt x="1754" y="350"/>
                  </a:lnTo>
                  <a:lnTo>
                    <a:pt x="1739" y="353"/>
                  </a:lnTo>
                  <a:lnTo>
                    <a:pt x="1723" y="355"/>
                  </a:lnTo>
                  <a:lnTo>
                    <a:pt x="1704" y="355"/>
                  </a:lnTo>
                  <a:lnTo>
                    <a:pt x="1704" y="355"/>
                  </a:lnTo>
                  <a:lnTo>
                    <a:pt x="1681" y="354"/>
                  </a:lnTo>
                  <a:lnTo>
                    <a:pt x="1659" y="353"/>
                  </a:lnTo>
                  <a:lnTo>
                    <a:pt x="1639" y="351"/>
                  </a:lnTo>
                  <a:lnTo>
                    <a:pt x="1639" y="80"/>
                  </a:lnTo>
                  <a:close/>
                  <a:moveTo>
                    <a:pt x="1717" y="0"/>
                  </a:moveTo>
                  <a:lnTo>
                    <a:pt x="1717" y="0"/>
                  </a:lnTo>
                  <a:lnTo>
                    <a:pt x="1696" y="1"/>
                  </a:lnTo>
                  <a:lnTo>
                    <a:pt x="1675" y="2"/>
                  </a:lnTo>
                  <a:lnTo>
                    <a:pt x="1652" y="4"/>
                  </a:lnTo>
                  <a:lnTo>
                    <a:pt x="1629" y="7"/>
                  </a:lnTo>
                  <a:lnTo>
                    <a:pt x="1606" y="10"/>
                  </a:lnTo>
                  <a:lnTo>
                    <a:pt x="1585" y="14"/>
                  </a:lnTo>
                  <a:lnTo>
                    <a:pt x="1564" y="20"/>
                  </a:lnTo>
                  <a:lnTo>
                    <a:pt x="1546" y="26"/>
                  </a:lnTo>
                  <a:lnTo>
                    <a:pt x="1546" y="415"/>
                  </a:lnTo>
                  <a:lnTo>
                    <a:pt x="1546" y="415"/>
                  </a:lnTo>
                  <a:lnTo>
                    <a:pt x="1561" y="418"/>
                  </a:lnTo>
                  <a:lnTo>
                    <a:pt x="1580" y="420"/>
                  </a:lnTo>
                  <a:lnTo>
                    <a:pt x="1619" y="424"/>
                  </a:lnTo>
                  <a:lnTo>
                    <a:pt x="1662" y="427"/>
                  </a:lnTo>
                  <a:lnTo>
                    <a:pt x="1701" y="428"/>
                  </a:lnTo>
                  <a:lnTo>
                    <a:pt x="1701" y="428"/>
                  </a:lnTo>
                  <a:lnTo>
                    <a:pt x="1732" y="427"/>
                  </a:lnTo>
                  <a:lnTo>
                    <a:pt x="1758" y="425"/>
                  </a:lnTo>
                  <a:lnTo>
                    <a:pt x="1784" y="421"/>
                  </a:lnTo>
                  <a:lnTo>
                    <a:pt x="1807" y="415"/>
                  </a:lnTo>
                  <a:lnTo>
                    <a:pt x="1828" y="408"/>
                  </a:lnTo>
                  <a:lnTo>
                    <a:pt x="1847" y="399"/>
                  </a:lnTo>
                  <a:lnTo>
                    <a:pt x="1855" y="394"/>
                  </a:lnTo>
                  <a:lnTo>
                    <a:pt x="1864" y="389"/>
                  </a:lnTo>
                  <a:lnTo>
                    <a:pt x="1872" y="383"/>
                  </a:lnTo>
                  <a:lnTo>
                    <a:pt x="1879" y="377"/>
                  </a:lnTo>
                  <a:lnTo>
                    <a:pt x="1885" y="369"/>
                  </a:lnTo>
                  <a:lnTo>
                    <a:pt x="1891" y="362"/>
                  </a:lnTo>
                  <a:lnTo>
                    <a:pt x="1897" y="355"/>
                  </a:lnTo>
                  <a:lnTo>
                    <a:pt x="1902" y="347"/>
                  </a:lnTo>
                  <a:lnTo>
                    <a:pt x="1907" y="337"/>
                  </a:lnTo>
                  <a:lnTo>
                    <a:pt x="1912" y="329"/>
                  </a:lnTo>
                  <a:lnTo>
                    <a:pt x="1919" y="309"/>
                  </a:lnTo>
                  <a:lnTo>
                    <a:pt x="1924" y="287"/>
                  </a:lnTo>
                  <a:lnTo>
                    <a:pt x="1928" y="264"/>
                  </a:lnTo>
                  <a:lnTo>
                    <a:pt x="1930" y="239"/>
                  </a:lnTo>
                  <a:lnTo>
                    <a:pt x="1931" y="211"/>
                  </a:lnTo>
                  <a:lnTo>
                    <a:pt x="1931" y="211"/>
                  </a:lnTo>
                  <a:lnTo>
                    <a:pt x="1930" y="187"/>
                  </a:lnTo>
                  <a:lnTo>
                    <a:pt x="1927" y="164"/>
                  </a:lnTo>
                  <a:lnTo>
                    <a:pt x="1923" y="143"/>
                  </a:lnTo>
                  <a:lnTo>
                    <a:pt x="1917" y="122"/>
                  </a:lnTo>
                  <a:lnTo>
                    <a:pt x="1909" y="104"/>
                  </a:lnTo>
                  <a:lnTo>
                    <a:pt x="1898" y="86"/>
                  </a:lnTo>
                  <a:lnTo>
                    <a:pt x="1887" y="71"/>
                  </a:lnTo>
                  <a:lnTo>
                    <a:pt x="1874" y="57"/>
                  </a:lnTo>
                  <a:lnTo>
                    <a:pt x="1860" y="43"/>
                  </a:lnTo>
                  <a:lnTo>
                    <a:pt x="1843" y="32"/>
                  </a:lnTo>
                  <a:lnTo>
                    <a:pt x="1826" y="23"/>
                  </a:lnTo>
                  <a:lnTo>
                    <a:pt x="1806" y="14"/>
                  </a:lnTo>
                  <a:lnTo>
                    <a:pt x="1786" y="8"/>
                  </a:lnTo>
                  <a:lnTo>
                    <a:pt x="1764" y="4"/>
                  </a:lnTo>
                  <a:lnTo>
                    <a:pt x="1741" y="1"/>
                  </a:lnTo>
                  <a:lnTo>
                    <a:pt x="1717" y="0"/>
                  </a:lnTo>
                  <a:close/>
                </a:path>
              </a:pathLst>
            </a:custGeom>
            <a:solidFill>
              <a:srgbClr val="005E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>
                <a:solidFill>
                  <a:srgbClr val="005EB8"/>
                </a:solidFill>
              </a:endParaRPr>
            </a:p>
          </p:txBody>
        </p:sp>
        <p:sp>
          <p:nvSpPr>
            <p:cNvPr id="66" name="Freeform 65"/>
            <p:cNvSpPr>
              <a:spLocks/>
            </p:cNvSpPr>
            <p:nvPr userDrawn="1"/>
          </p:nvSpPr>
          <p:spPr bwMode="auto">
            <a:xfrm>
              <a:off x="5160" y="3974"/>
              <a:ext cx="76" cy="107"/>
            </a:xfrm>
            <a:custGeom>
              <a:avLst/>
              <a:gdLst>
                <a:gd name="T0" fmla="*/ 0 w 305"/>
                <a:gd name="T1" fmla="*/ 407 h 428"/>
                <a:gd name="T2" fmla="*/ 0 w 305"/>
                <a:gd name="T3" fmla="*/ 407 h 428"/>
                <a:gd name="T4" fmla="*/ 13 w 305"/>
                <a:gd name="T5" fmla="*/ 411 h 428"/>
                <a:gd name="T6" fmla="*/ 47 w 305"/>
                <a:gd name="T7" fmla="*/ 418 h 428"/>
                <a:gd name="T8" fmla="*/ 71 w 305"/>
                <a:gd name="T9" fmla="*/ 421 h 428"/>
                <a:gd name="T10" fmla="*/ 98 w 305"/>
                <a:gd name="T11" fmla="*/ 425 h 428"/>
                <a:gd name="T12" fmla="*/ 129 w 305"/>
                <a:gd name="T13" fmla="*/ 427 h 428"/>
                <a:gd name="T14" fmla="*/ 163 w 305"/>
                <a:gd name="T15" fmla="*/ 428 h 428"/>
                <a:gd name="T16" fmla="*/ 163 w 305"/>
                <a:gd name="T17" fmla="*/ 428 h 428"/>
                <a:gd name="T18" fmla="*/ 197 w 305"/>
                <a:gd name="T19" fmla="*/ 427 h 428"/>
                <a:gd name="T20" fmla="*/ 226 w 305"/>
                <a:gd name="T21" fmla="*/ 426 h 428"/>
                <a:gd name="T22" fmla="*/ 251 w 305"/>
                <a:gd name="T23" fmla="*/ 424 h 428"/>
                <a:gd name="T24" fmla="*/ 270 w 305"/>
                <a:gd name="T25" fmla="*/ 422 h 428"/>
                <a:gd name="T26" fmla="*/ 297 w 305"/>
                <a:gd name="T27" fmla="*/ 419 h 428"/>
                <a:gd name="T28" fmla="*/ 305 w 305"/>
                <a:gd name="T29" fmla="*/ 417 h 428"/>
                <a:gd name="T30" fmla="*/ 305 w 305"/>
                <a:gd name="T31" fmla="*/ 346 h 428"/>
                <a:gd name="T32" fmla="*/ 305 w 305"/>
                <a:gd name="T33" fmla="*/ 346 h 428"/>
                <a:gd name="T34" fmla="*/ 297 w 305"/>
                <a:gd name="T35" fmla="*/ 347 h 428"/>
                <a:gd name="T36" fmla="*/ 272 w 305"/>
                <a:gd name="T37" fmla="*/ 351 h 428"/>
                <a:gd name="T38" fmla="*/ 235 w 305"/>
                <a:gd name="T39" fmla="*/ 354 h 428"/>
                <a:gd name="T40" fmla="*/ 213 w 305"/>
                <a:gd name="T41" fmla="*/ 355 h 428"/>
                <a:gd name="T42" fmla="*/ 188 w 305"/>
                <a:gd name="T43" fmla="*/ 355 h 428"/>
                <a:gd name="T44" fmla="*/ 188 w 305"/>
                <a:gd name="T45" fmla="*/ 355 h 428"/>
                <a:gd name="T46" fmla="*/ 167 w 305"/>
                <a:gd name="T47" fmla="*/ 355 h 428"/>
                <a:gd name="T48" fmla="*/ 149 w 305"/>
                <a:gd name="T49" fmla="*/ 354 h 428"/>
                <a:gd name="T50" fmla="*/ 118 w 305"/>
                <a:gd name="T51" fmla="*/ 351 h 428"/>
                <a:gd name="T52" fmla="*/ 99 w 305"/>
                <a:gd name="T53" fmla="*/ 349 h 428"/>
                <a:gd name="T54" fmla="*/ 92 w 305"/>
                <a:gd name="T55" fmla="*/ 348 h 428"/>
                <a:gd name="T56" fmla="*/ 92 w 305"/>
                <a:gd name="T57" fmla="*/ 247 h 428"/>
                <a:gd name="T58" fmla="*/ 276 w 305"/>
                <a:gd name="T59" fmla="*/ 247 h 428"/>
                <a:gd name="T60" fmla="*/ 276 w 305"/>
                <a:gd name="T61" fmla="*/ 175 h 428"/>
                <a:gd name="T62" fmla="*/ 92 w 305"/>
                <a:gd name="T63" fmla="*/ 175 h 428"/>
                <a:gd name="T64" fmla="*/ 92 w 305"/>
                <a:gd name="T65" fmla="*/ 79 h 428"/>
                <a:gd name="T66" fmla="*/ 92 w 305"/>
                <a:gd name="T67" fmla="*/ 79 h 428"/>
                <a:gd name="T68" fmla="*/ 99 w 305"/>
                <a:gd name="T69" fmla="*/ 78 h 428"/>
                <a:gd name="T70" fmla="*/ 117 w 305"/>
                <a:gd name="T71" fmla="*/ 76 h 428"/>
                <a:gd name="T72" fmla="*/ 145 w 305"/>
                <a:gd name="T73" fmla="*/ 74 h 428"/>
                <a:gd name="T74" fmla="*/ 182 w 305"/>
                <a:gd name="T75" fmla="*/ 73 h 428"/>
                <a:gd name="T76" fmla="*/ 182 w 305"/>
                <a:gd name="T77" fmla="*/ 73 h 428"/>
                <a:gd name="T78" fmla="*/ 205 w 305"/>
                <a:gd name="T79" fmla="*/ 73 h 428"/>
                <a:gd name="T80" fmla="*/ 226 w 305"/>
                <a:gd name="T81" fmla="*/ 74 h 428"/>
                <a:gd name="T82" fmla="*/ 263 w 305"/>
                <a:gd name="T83" fmla="*/ 77 h 428"/>
                <a:gd name="T84" fmla="*/ 289 w 305"/>
                <a:gd name="T85" fmla="*/ 80 h 428"/>
                <a:gd name="T86" fmla="*/ 298 w 305"/>
                <a:gd name="T87" fmla="*/ 82 h 428"/>
                <a:gd name="T88" fmla="*/ 298 w 305"/>
                <a:gd name="T89" fmla="*/ 10 h 428"/>
                <a:gd name="T90" fmla="*/ 298 w 305"/>
                <a:gd name="T91" fmla="*/ 10 h 428"/>
                <a:gd name="T92" fmla="*/ 289 w 305"/>
                <a:gd name="T93" fmla="*/ 9 h 428"/>
                <a:gd name="T94" fmla="*/ 264 w 305"/>
                <a:gd name="T95" fmla="*/ 5 h 428"/>
                <a:gd name="T96" fmla="*/ 224 w 305"/>
                <a:gd name="T97" fmla="*/ 2 h 428"/>
                <a:gd name="T98" fmla="*/ 200 w 305"/>
                <a:gd name="T99" fmla="*/ 1 h 428"/>
                <a:gd name="T100" fmla="*/ 172 w 305"/>
                <a:gd name="T101" fmla="*/ 0 h 428"/>
                <a:gd name="T102" fmla="*/ 172 w 305"/>
                <a:gd name="T103" fmla="*/ 0 h 428"/>
                <a:gd name="T104" fmla="*/ 134 w 305"/>
                <a:gd name="T105" fmla="*/ 1 h 428"/>
                <a:gd name="T106" fmla="*/ 102 w 305"/>
                <a:gd name="T107" fmla="*/ 3 h 428"/>
                <a:gd name="T108" fmla="*/ 72 w 305"/>
                <a:gd name="T109" fmla="*/ 6 h 428"/>
                <a:gd name="T110" fmla="*/ 47 w 305"/>
                <a:gd name="T111" fmla="*/ 9 h 428"/>
                <a:gd name="T112" fmla="*/ 27 w 305"/>
                <a:gd name="T113" fmla="*/ 13 h 428"/>
                <a:gd name="T114" fmla="*/ 13 w 305"/>
                <a:gd name="T115" fmla="*/ 15 h 428"/>
                <a:gd name="T116" fmla="*/ 0 w 305"/>
                <a:gd name="T117" fmla="*/ 19 h 428"/>
                <a:gd name="T118" fmla="*/ 0 w 305"/>
                <a:gd name="T119" fmla="*/ 407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05" h="428">
                  <a:moveTo>
                    <a:pt x="0" y="407"/>
                  </a:moveTo>
                  <a:lnTo>
                    <a:pt x="0" y="407"/>
                  </a:lnTo>
                  <a:lnTo>
                    <a:pt x="13" y="411"/>
                  </a:lnTo>
                  <a:lnTo>
                    <a:pt x="47" y="418"/>
                  </a:lnTo>
                  <a:lnTo>
                    <a:pt x="71" y="421"/>
                  </a:lnTo>
                  <a:lnTo>
                    <a:pt x="98" y="425"/>
                  </a:lnTo>
                  <a:lnTo>
                    <a:pt x="129" y="427"/>
                  </a:lnTo>
                  <a:lnTo>
                    <a:pt x="163" y="428"/>
                  </a:lnTo>
                  <a:lnTo>
                    <a:pt x="163" y="428"/>
                  </a:lnTo>
                  <a:lnTo>
                    <a:pt x="197" y="427"/>
                  </a:lnTo>
                  <a:lnTo>
                    <a:pt x="226" y="426"/>
                  </a:lnTo>
                  <a:lnTo>
                    <a:pt x="251" y="424"/>
                  </a:lnTo>
                  <a:lnTo>
                    <a:pt x="270" y="422"/>
                  </a:lnTo>
                  <a:lnTo>
                    <a:pt x="297" y="419"/>
                  </a:lnTo>
                  <a:lnTo>
                    <a:pt x="305" y="417"/>
                  </a:lnTo>
                  <a:lnTo>
                    <a:pt x="305" y="346"/>
                  </a:lnTo>
                  <a:lnTo>
                    <a:pt x="305" y="346"/>
                  </a:lnTo>
                  <a:lnTo>
                    <a:pt x="297" y="347"/>
                  </a:lnTo>
                  <a:lnTo>
                    <a:pt x="272" y="351"/>
                  </a:lnTo>
                  <a:lnTo>
                    <a:pt x="235" y="354"/>
                  </a:lnTo>
                  <a:lnTo>
                    <a:pt x="213" y="355"/>
                  </a:lnTo>
                  <a:lnTo>
                    <a:pt x="188" y="355"/>
                  </a:lnTo>
                  <a:lnTo>
                    <a:pt x="188" y="355"/>
                  </a:lnTo>
                  <a:lnTo>
                    <a:pt x="167" y="355"/>
                  </a:lnTo>
                  <a:lnTo>
                    <a:pt x="149" y="354"/>
                  </a:lnTo>
                  <a:lnTo>
                    <a:pt x="118" y="351"/>
                  </a:lnTo>
                  <a:lnTo>
                    <a:pt x="99" y="349"/>
                  </a:lnTo>
                  <a:lnTo>
                    <a:pt x="92" y="348"/>
                  </a:lnTo>
                  <a:lnTo>
                    <a:pt x="92" y="247"/>
                  </a:lnTo>
                  <a:lnTo>
                    <a:pt x="276" y="247"/>
                  </a:lnTo>
                  <a:lnTo>
                    <a:pt x="276" y="175"/>
                  </a:lnTo>
                  <a:lnTo>
                    <a:pt x="92" y="175"/>
                  </a:lnTo>
                  <a:lnTo>
                    <a:pt x="92" y="79"/>
                  </a:lnTo>
                  <a:lnTo>
                    <a:pt x="92" y="79"/>
                  </a:lnTo>
                  <a:lnTo>
                    <a:pt x="99" y="78"/>
                  </a:lnTo>
                  <a:lnTo>
                    <a:pt x="117" y="76"/>
                  </a:lnTo>
                  <a:lnTo>
                    <a:pt x="145" y="74"/>
                  </a:lnTo>
                  <a:lnTo>
                    <a:pt x="182" y="73"/>
                  </a:lnTo>
                  <a:lnTo>
                    <a:pt x="182" y="73"/>
                  </a:lnTo>
                  <a:lnTo>
                    <a:pt x="205" y="73"/>
                  </a:lnTo>
                  <a:lnTo>
                    <a:pt x="226" y="74"/>
                  </a:lnTo>
                  <a:lnTo>
                    <a:pt x="263" y="77"/>
                  </a:lnTo>
                  <a:lnTo>
                    <a:pt x="289" y="80"/>
                  </a:lnTo>
                  <a:lnTo>
                    <a:pt x="298" y="82"/>
                  </a:lnTo>
                  <a:lnTo>
                    <a:pt x="298" y="10"/>
                  </a:lnTo>
                  <a:lnTo>
                    <a:pt x="298" y="10"/>
                  </a:lnTo>
                  <a:lnTo>
                    <a:pt x="289" y="9"/>
                  </a:lnTo>
                  <a:lnTo>
                    <a:pt x="264" y="5"/>
                  </a:lnTo>
                  <a:lnTo>
                    <a:pt x="224" y="2"/>
                  </a:lnTo>
                  <a:lnTo>
                    <a:pt x="200" y="1"/>
                  </a:lnTo>
                  <a:lnTo>
                    <a:pt x="172" y="0"/>
                  </a:lnTo>
                  <a:lnTo>
                    <a:pt x="172" y="0"/>
                  </a:lnTo>
                  <a:lnTo>
                    <a:pt x="134" y="1"/>
                  </a:lnTo>
                  <a:lnTo>
                    <a:pt x="102" y="3"/>
                  </a:lnTo>
                  <a:lnTo>
                    <a:pt x="72" y="6"/>
                  </a:lnTo>
                  <a:lnTo>
                    <a:pt x="47" y="9"/>
                  </a:lnTo>
                  <a:lnTo>
                    <a:pt x="27" y="13"/>
                  </a:lnTo>
                  <a:lnTo>
                    <a:pt x="13" y="15"/>
                  </a:lnTo>
                  <a:lnTo>
                    <a:pt x="0" y="19"/>
                  </a:lnTo>
                  <a:lnTo>
                    <a:pt x="0" y="40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>
                <a:solidFill>
                  <a:srgbClr val="005EB8"/>
                </a:solidFill>
              </a:endParaRPr>
            </a:p>
          </p:txBody>
        </p:sp>
        <p:sp>
          <p:nvSpPr>
            <p:cNvPr id="67" name="Freeform 66"/>
            <p:cNvSpPr>
              <a:spLocks/>
            </p:cNvSpPr>
            <p:nvPr userDrawn="1"/>
          </p:nvSpPr>
          <p:spPr bwMode="auto">
            <a:xfrm>
              <a:off x="4767" y="3974"/>
              <a:ext cx="124" cy="105"/>
            </a:xfrm>
            <a:custGeom>
              <a:avLst/>
              <a:gdLst>
                <a:gd name="T0" fmla="*/ 255 w 496"/>
                <a:gd name="T1" fmla="*/ 246 h 422"/>
                <a:gd name="T2" fmla="*/ 255 w 496"/>
                <a:gd name="T3" fmla="*/ 246 h 422"/>
                <a:gd name="T4" fmla="*/ 251 w 496"/>
                <a:gd name="T5" fmla="*/ 257 h 422"/>
                <a:gd name="T6" fmla="*/ 248 w 496"/>
                <a:gd name="T7" fmla="*/ 270 h 422"/>
                <a:gd name="T8" fmla="*/ 248 w 496"/>
                <a:gd name="T9" fmla="*/ 270 h 422"/>
                <a:gd name="T10" fmla="*/ 244 w 496"/>
                <a:gd name="T11" fmla="*/ 257 h 422"/>
                <a:gd name="T12" fmla="*/ 241 w 496"/>
                <a:gd name="T13" fmla="*/ 246 h 422"/>
                <a:gd name="T14" fmla="*/ 159 w 496"/>
                <a:gd name="T15" fmla="*/ 39 h 422"/>
                <a:gd name="T16" fmla="*/ 159 w 496"/>
                <a:gd name="T17" fmla="*/ 39 h 422"/>
                <a:gd name="T18" fmla="*/ 153 w 496"/>
                <a:gd name="T19" fmla="*/ 28 h 422"/>
                <a:gd name="T20" fmla="*/ 147 w 496"/>
                <a:gd name="T21" fmla="*/ 19 h 422"/>
                <a:gd name="T22" fmla="*/ 140 w 496"/>
                <a:gd name="T23" fmla="*/ 11 h 422"/>
                <a:gd name="T24" fmla="*/ 132 w 496"/>
                <a:gd name="T25" fmla="*/ 7 h 422"/>
                <a:gd name="T26" fmla="*/ 122 w 496"/>
                <a:gd name="T27" fmla="*/ 3 h 422"/>
                <a:gd name="T28" fmla="*/ 110 w 496"/>
                <a:gd name="T29" fmla="*/ 1 h 422"/>
                <a:gd name="T30" fmla="*/ 98 w 496"/>
                <a:gd name="T31" fmla="*/ 1 h 422"/>
                <a:gd name="T32" fmla="*/ 84 w 496"/>
                <a:gd name="T33" fmla="*/ 0 h 422"/>
                <a:gd name="T34" fmla="*/ 84 w 496"/>
                <a:gd name="T35" fmla="*/ 0 h 422"/>
                <a:gd name="T36" fmla="*/ 58 w 496"/>
                <a:gd name="T37" fmla="*/ 1 h 422"/>
                <a:gd name="T38" fmla="*/ 42 w 496"/>
                <a:gd name="T39" fmla="*/ 2 h 422"/>
                <a:gd name="T40" fmla="*/ 0 w 496"/>
                <a:gd name="T41" fmla="*/ 422 h 422"/>
                <a:gd name="T42" fmla="*/ 93 w 496"/>
                <a:gd name="T43" fmla="*/ 422 h 422"/>
                <a:gd name="T44" fmla="*/ 113 w 496"/>
                <a:gd name="T45" fmla="*/ 140 h 422"/>
                <a:gd name="T46" fmla="*/ 201 w 496"/>
                <a:gd name="T47" fmla="*/ 353 h 422"/>
                <a:gd name="T48" fmla="*/ 201 w 496"/>
                <a:gd name="T49" fmla="*/ 353 h 422"/>
                <a:gd name="T50" fmla="*/ 204 w 496"/>
                <a:gd name="T51" fmla="*/ 359 h 422"/>
                <a:gd name="T52" fmla="*/ 208 w 496"/>
                <a:gd name="T53" fmla="*/ 364 h 422"/>
                <a:gd name="T54" fmla="*/ 213 w 496"/>
                <a:gd name="T55" fmla="*/ 368 h 422"/>
                <a:gd name="T56" fmla="*/ 218 w 496"/>
                <a:gd name="T57" fmla="*/ 371 h 422"/>
                <a:gd name="T58" fmla="*/ 224 w 496"/>
                <a:gd name="T59" fmla="*/ 373 h 422"/>
                <a:gd name="T60" fmla="*/ 231 w 496"/>
                <a:gd name="T61" fmla="*/ 376 h 422"/>
                <a:gd name="T62" fmla="*/ 239 w 496"/>
                <a:gd name="T63" fmla="*/ 377 h 422"/>
                <a:gd name="T64" fmla="*/ 248 w 496"/>
                <a:gd name="T65" fmla="*/ 377 h 422"/>
                <a:gd name="T66" fmla="*/ 248 w 496"/>
                <a:gd name="T67" fmla="*/ 377 h 422"/>
                <a:gd name="T68" fmla="*/ 257 w 496"/>
                <a:gd name="T69" fmla="*/ 377 h 422"/>
                <a:gd name="T70" fmla="*/ 266 w 496"/>
                <a:gd name="T71" fmla="*/ 376 h 422"/>
                <a:gd name="T72" fmla="*/ 273 w 496"/>
                <a:gd name="T73" fmla="*/ 373 h 422"/>
                <a:gd name="T74" fmla="*/ 279 w 496"/>
                <a:gd name="T75" fmla="*/ 371 h 422"/>
                <a:gd name="T76" fmla="*/ 284 w 496"/>
                <a:gd name="T77" fmla="*/ 368 h 422"/>
                <a:gd name="T78" fmla="*/ 288 w 496"/>
                <a:gd name="T79" fmla="*/ 364 h 422"/>
                <a:gd name="T80" fmla="*/ 291 w 496"/>
                <a:gd name="T81" fmla="*/ 359 h 422"/>
                <a:gd name="T82" fmla="*/ 294 w 496"/>
                <a:gd name="T83" fmla="*/ 353 h 422"/>
                <a:gd name="T84" fmla="*/ 382 w 496"/>
                <a:gd name="T85" fmla="*/ 140 h 422"/>
                <a:gd name="T86" fmla="*/ 403 w 496"/>
                <a:gd name="T87" fmla="*/ 422 h 422"/>
                <a:gd name="T88" fmla="*/ 496 w 496"/>
                <a:gd name="T89" fmla="*/ 422 h 422"/>
                <a:gd name="T90" fmla="*/ 454 w 496"/>
                <a:gd name="T91" fmla="*/ 2 h 422"/>
                <a:gd name="T92" fmla="*/ 454 w 496"/>
                <a:gd name="T93" fmla="*/ 2 h 422"/>
                <a:gd name="T94" fmla="*/ 438 w 496"/>
                <a:gd name="T95" fmla="*/ 1 h 422"/>
                <a:gd name="T96" fmla="*/ 412 w 496"/>
                <a:gd name="T97" fmla="*/ 0 h 422"/>
                <a:gd name="T98" fmla="*/ 412 w 496"/>
                <a:gd name="T99" fmla="*/ 0 h 422"/>
                <a:gd name="T100" fmla="*/ 397 w 496"/>
                <a:gd name="T101" fmla="*/ 1 h 422"/>
                <a:gd name="T102" fmla="*/ 385 w 496"/>
                <a:gd name="T103" fmla="*/ 1 h 422"/>
                <a:gd name="T104" fmla="*/ 374 w 496"/>
                <a:gd name="T105" fmla="*/ 3 h 422"/>
                <a:gd name="T106" fmla="*/ 365 w 496"/>
                <a:gd name="T107" fmla="*/ 7 h 422"/>
                <a:gd name="T108" fmla="*/ 356 w 496"/>
                <a:gd name="T109" fmla="*/ 11 h 422"/>
                <a:gd name="T110" fmla="*/ 348 w 496"/>
                <a:gd name="T111" fmla="*/ 19 h 422"/>
                <a:gd name="T112" fmla="*/ 342 w 496"/>
                <a:gd name="T113" fmla="*/ 28 h 422"/>
                <a:gd name="T114" fmla="*/ 337 w 496"/>
                <a:gd name="T115" fmla="*/ 39 h 422"/>
                <a:gd name="T116" fmla="*/ 255 w 496"/>
                <a:gd name="T117" fmla="*/ 246 h 4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96" h="422">
                  <a:moveTo>
                    <a:pt x="255" y="246"/>
                  </a:moveTo>
                  <a:lnTo>
                    <a:pt x="255" y="246"/>
                  </a:lnTo>
                  <a:lnTo>
                    <a:pt x="251" y="257"/>
                  </a:lnTo>
                  <a:lnTo>
                    <a:pt x="248" y="270"/>
                  </a:lnTo>
                  <a:lnTo>
                    <a:pt x="248" y="270"/>
                  </a:lnTo>
                  <a:lnTo>
                    <a:pt x="244" y="257"/>
                  </a:lnTo>
                  <a:lnTo>
                    <a:pt x="241" y="246"/>
                  </a:lnTo>
                  <a:lnTo>
                    <a:pt x="159" y="39"/>
                  </a:lnTo>
                  <a:lnTo>
                    <a:pt x="159" y="39"/>
                  </a:lnTo>
                  <a:lnTo>
                    <a:pt x="153" y="28"/>
                  </a:lnTo>
                  <a:lnTo>
                    <a:pt x="147" y="19"/>
                  </a:lnTo>
                  <a:lnTo>
                    <a:pt x="140" y="11"/>
                  </a:lnTo>
                  <a:lnTo>
                    <a:pt x="132" y="7"/>
                  </a:lnTo>
                  <a:lnTo>
                    <a:pt x="122" y="3"/>
                  </a:lnTo>
                  <a:lnTo>
                    <a:pt x="110" y="1"/>
                  </a:lnTo>
                  <a:lnTo>
                    <a:pt x="98" y="1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58" y="1"/>
                  </a:lnTo>
                  <a:lnTo>
                    <a:pt x="42" y="2"/>
                  </a:lnTo>
                  <a:lnTo>
                    <a:pt x="0" y="422"/>
                  </a:lnTo>
                  <a:lnTo>
                    <a:pt x="93" y="422"/>
                  </a:lnTo>
                  <a:lnTo>
                    <a:pt x="113" y="140"/>
                  </a:lnTo>
                  <a:lnTo>
                    <a:pt x="201" y="353"/>
                  </a:lnTo>
                  <a:lnTo>
                    <a:pt x="201" y="353"/>
                  </a:lnTo>
                  <a:lnTo>
                    <a:pt x="204" y="359"/>
                  </a:lnTo>
                  <a:lnTo>
                    <a:pt x="208" y="364"/>
                  </a:lnTo>
                  <a:lnTo>
                    <a:pt x="213" y="368"/>
                  </a:lnTo>
                  <a:lnTo>
                    <a:pt x="218" y="371"/>
                  </a:lnTo>
                  <a:lnTo>
                    <a:pt x="224" y="373"/>
                  </a:lnTo>
                  <a:lnTo>
                    <a:pt x="231" y="376"/>
                  </a:lnTo>
                  <a:lnTo>
                    <a:pt x="239" y="377"/>
                  </a:lnTo>
                  <a:lnTo>
                    <a:pt x="248" y="377"/>
                  </a:lnTo>
                  <a:lnTo>
                    <a:pt x="248" y="377"/>
                  </a:lnTo>
                  <a:lnTo>
                    <a:pt x="257" y="377"/>
                  </a:lnTo>
                  <a:lnTo>
                    <a:pt x="266" y="376"/>
                  </a:lnTo>
                  <a:lnTo>
                    <a:pt x="273" y="373"/>
                  </a:lnTo>
                  <a:lnTo>
                    <a:pt x="279" y="371"/>
                  </a:lnTo>
                  <a:lnTo>
                    <a:pt x="284" y="368"/>
                  </a:lnTo>
                  <a:lnTo>
                    <a:pt x="288" y="364"/>
                  </a:lnTo>
                  <a:lnTo>
                    <a:pt x="291" y="359"/>
                  </a:lnTo>
                  <a:lnTo>
                    <a:pt x="294" y="353"/>
                  </a:lnTo>
                  <a:lnTo>
                    <a:pt x="382" y="140"/>
                  </a:lnTo>
                  <a:lnTo>
                    <a:pt x="403" y="422"/>
                  </a:lnTo>
                  <a:lnTo>
                    <a:pt x="496" y="422"/>
                  </a:lnTo>
                  <a:lnTo>
                    <a:pt x="454" y="2"/>
                  </a:lnTo>
                  <a:lnTo>
                    <a:pt x="454" y="2"/>
                  </a:lnTo>
                  <a:lnTo>
                    <a:pt x="438" y="1"/>
                  </a:lnTo>
                  <a:lnTo>
                    <a:pt x="412" y="0"/>
                  </a:lnTo>
                  <a:lnTo>
                    <a:pt x="412" y="0"/>
                  </a:lnTo>
                  <a:lnTo>
                    <a:pt x="397" y="1"/>
                  </a:lnTo>
                  <a:lnTo>
                    <a:pt x="385" y="1"/>
                  </a:lnTo>
                  <a:lnTo>
                    <a:pt x="374" y="3"/>
                  </a:lnTo>
                  <a:lnTo>
                    <a:pt x="365" y="7"/>
                  </a:lnTo>
                  <a:lnTo>
                    <a:pt x="356" y="11"/>
                  </a:lnTo>
                  <a:lnTo>
                    <a:pt x="348" y="19"/>
                  </a:lnTo>
                  <a:lnTo>
                    <a:pt x="342" y="28"/>
                  </a:lnTo>
                  <a:lnTo>
                    <a:pt x="337" y="39"/>
                  </a:lnTo>
                  <a:lnTo>
                    <a:pt x="255" y="24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>
                <a:solidFill>
                  <a:srgbClr val="005EB8"/>
                </a:solidFill>
              </a:endParaRPr>
            </a:p>
          </p:txBody>
        </p:sp>
        <p:sp>
          <p:nvSpPr>
            <p:cNvPr id="85" name="Freeform 84"/>
            <p:cNvSpPr>
              <a:spLocks/>
            </p:cNvSpPr>
            <p:nvPr userDrawn="1"/>
          </p:nvSpPr>
          <p:spPr bwMode="auto">
            <a:xfrm>
              <a:off x="4671" y="4034"/>
              <a:ext cx="43" cy="29"/>
            </a:xfrm>
            <a:custGeom>
              <a:avLst/>
              <a:gdLst>
                <a:gd name="T0" fmla="*/ 171 w 171"/>
                <a:gd name="T1" fmla="*/ 93 h 116"/>
                <a:gd name="T2" fmla="*/ 171 w 171"/>
                <a:gd name="T3" fmla="*/ 93 h 116"/>
                <a:gd name="T4" fmla="*/ 151 w 171"/>
                <a:gd name="T5" fmla="*/ 99 h 116"/>
                <a:gd name="T6" fmla="*/ 125 w 171"/>
                <a:gd name="T7" fmla="*/ 108 h 116"/>
                <a:gd name="T8" fmla="*/ 110 w 171"/>
                <a:gd name="T9" fmla="*/ 111 h 116"/>
                <a:gd name="T10" fmla="*/ 96 w 171"/>
                <a:gd name="T11" fmla="*/ 114 h 116"/>
                <a:gd name="T12" fmla="*/ 82 w 171"/>
                <a:gd name="T13" fmla="*/ 116 h 116"/>
                <a:gd name="T14" fmla="*/ 67 w 171"/>
                <a:gd name="T15" fmla="*/ 116 h 116"/>
                <a:gd name="T16" fmla="*/ 67 w 171"/>
                <a:gd name="T17" fmla="*/ 116 h 116"/>
                <a:gd name="T18" fmla="*/ 54 w 171"/>
                <a:gd name="T19" fmla="*/ 116 h 116"/>
                <a:gd name="T20" fmla="*/ 41 w 171"/>
                <a:gd name="T21" fmla="*/ 114 h 116"/>
                <a:gd name="T22" fmla="*/ 30 w 171"/>
                <a:gd name="T23" fmla="*/ 110 h 116"/>
                <a:gd name="T24" fmla="*/ 24 w 171"/>
                <a:gd name="T25" fmla="*/ 108 h 116"/>
                <a:gd name="T26" fmla="*/ 19 w 171"/>
                <a:gd name="T27" fmla="*/ 105 h 116"/>
                <a:gd name="T28" fmla="*/ 15 w 171"/>
                <a:gd name="T29" fmla="*/ 101 h 116"/>
                <a:gd name="T30" fmla="*/ 11 w 171"/>
                <a:gd name="T31" fmla="*/ 97 h 116"/>
                <a:gd name="T32" fmla="*/ 8 w 171"/>
                <a:gd name="T33" fmla="*/ 92 h 116"/>
                <a:gd name="T34" fmla="*/ 5 w 171"/>
                <a:gd name="T35" fmla="*/ 87 h 116"/>
                <a:gd name="T36" fmla="*/ 3 w 171"/>
                <a:gd name="T37" fmla="*/ 82 h 116"/>
                <a:gd name="T38" fmla="*/ 2 w 171"/>
                <a:gd name="T39" fmla="*/ 76 h 116"/>
                <a:gd name="T40" fmla="*/ 1 w 171"/>
                <a:gd name="T41" fmla="*/ 69 h 116"/>
                <a:gd name="T42" fmla="*/ 0 w 171"/>
                <a:gd name="T43" fmla="*/ 61 h 116"/>
                <a:gd name="T44" fmla="*/ 0 w 171"/>
                <a:gd name="T45" fmla="*/ 61 h 116"/>
                <a:gd name="T46" fmla="*/ 1 w 171"/>
                <a:gd name="T47" fmla="*/ 49 h 116"/>
                <a:gd name="T48" fmla="*/ 4 w 171"/>
                <a:gd name="T49" fmla="*/ 38 h 116"/>
                <a:gd name="T50" fmla="*/ 6 w 171"/>
                <a:gd name="T51" fmla="*/ 33 h 116"/>
                <a:gd name="T52" fmla="*/ 9 w 171"/>
                <a:gd name="T53" fmla="*/ 27 h 116"/>
                <a:gd name="T54" fmla="*/ 13 w 171"/>
                <a:gd name="T55" fmla="*/ 23 h 116"/>
                <a:gd name="T56" fmla="*/ 16 w 171"/>
                <a:gd name="T57" fmla="*/ 19 h 116"/>
                <a:gd name="T58" fmla="*/ 21 w 171"/>
                <a:gd name="T59" fmla="*/ 16 h 116"/>
                <a:gd name="T60" fmla="*/ 26 w 171"/>
                <a:gd name="T61" fmla="*/ 13 h 116"/>
                <a:gd name="T62" fmla="*/ 33 w 171"/>
                <a:gd name="T63" fmla="*/ 10 h 116"/>
                <a:gd name="T64" fmla="*/ 39 w 171"/>
                <a:gd name="T65" fmla="*/ 8 h 116"/>
                <a:gd name="T66" fmla="*/ 55 w 171"/>
                <a:gd name="T67" fmla="*/ 5 h 116"/>
                <a:gd name="T68" fmla="*/ 72 w 171"/>
                <a:gd name="T69" fmla="*/ 3 h 116"/>
                <a:gd name="T70" fmla="*/ 171 w 171"/>
                <a:gd name="T71" fmla="*/ 0 h 116"/>
                <a:gd name="T72" fmla="*/ 171 w 171"/>
                <a:gd name="T73" fmla="*/ 93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71" h="116">
                  <a:moveTo>
                    <a:pt x="171" y="93"/>
                  </a:moveTo>
                  <a:lnTo>
                    <a:pt x="171" y="93"/>
                  </a:lnTo>
                  <a:lnTo>
                    <a:pt x="151" y="99"/>
                  </a:lnTo>
                  <a:lnTo>
                    <a:pt x="125" y="108"/>
                  </a:lnTo>
                  <a:lnTo>
                    <a:pt x="110" y="111"/>
                  </a:lnTo>
                  <a:lnTo>
                    <a:pt x="96" y="114"/>
                  </a:lnTo>
                  <a:lnTo>
                    <a:pt x="82" y="116"/>
                  </a:lnTo>
                  <a:lnTo>
                    <a:pt x="67" y="116"/>
                  </a:lnTo>
                  <a:lnTo>
                    <a:pt x="67" y="116"/>
                  </a:lnTo>
                  <a:lnTo>
                    <a:pt x="54" y="116"/>
                  </a:lnTo>
                  <a:lnTo>
                    <a:pt x="41" y="114"/>
                  </a:lnTo>
                  <a:lnTo>
                    <a:pt x="30" y="110"/>
                  </a:lnTo>
                  <a:lnTo>
                    <a:pt x="24" y="108"/>
                  </a:lnTo>
                  <a:lnTo>
                    <a:pt x="19" y="105"/>
                  </a:lnTo>
                  <a:lnTo>
                    <a:pt x="15" y="101"/>
                  </a:lnTo>
                  <a:lnTo>
                    <a:pt x="11" y="97"/>
                  </a:lnTo>
                  <a:lnTo>
                    <a:pt x="8" y="92"/>
                  </a:lnTo>
                  <a:lnTo>
                    <a:pt x="5" y="87"/>
                  </a:lnTo>
                  <a:lnTo>
                    <a:pt x="3" y="82"/>
                  </a:lnTo>
                  <a:lnTo>
                    <a:pt x="2" y="76"/>
                  </a:lnTo>
                  <a:lnTo>
                    <a:pt x="1" y="69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1" y="49"/>
                  </a:lnTo>
                  <a:lnTo>
                    <a:pt x="4" y="38"/>
                  </a:lnTo>
                  <a:lnTo>
                    <a:pt x="6" y="33"/>
                  </a:lnTo>
                  <a:lnTo>
                    <a:pt x="9" y="27"/>
                  </a:lnTo>
                  <a:lnTo>
                    <a:pt x="13" y="23"/>
                  </a:lnTo>
                  <a:lnTo>
                    <a:pt x="16" y="19"/>
                  </a:lnTo>
                  <a:lnTo>
                    <a:pt x="21" y="16"/>
                  </a:lnTo>
                  <a:lnTo>
                    <a:pt x="26" y="13"/>
                  </a:lnTo>
                  <a:lnTo>
                    <a:pt x="33" y="10"/>
                  </a:lnTo>
                  <a:lnTo>
                    <a:pt x="39" y="8"/>
                  </a:lnTo>
                  <a:lnTo>
                    <a:pt x="55" y="5"/>
                  </a:lnTo>
                  <a:lnTo>
                    <a:pt x="72" y="3"/>
                  </a:lnTo>
                  <a:lnTo>
                    <a:pt x="171" y="0"/>
                  </a:lnTo>
                  <a:lnTo>
                    <a:pt x="171" y="9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>
                <a:solidFill>
                  <a:srgbClr val="005EB8"/>
                </a:solidFill>
              </a:endParaRPr>
            </a:p>
          </p:txBody>
        </p:sp>
        <p:sp>
          <p:nvSpPr>
            <p:cNvPr id="86" name="Freeform 85"/>
            <p:cNvSpPr>
              <a:spLocks/>
            </p:cNvSpPr>
            <p:nvPr userDrawn="1"/>
          </p:nvSpPr>
          <p:spPr bwMode="auto">
            <a:xfrm>
              <a:off x="4649" y="3974"/>
              <a:ext cx="88" cy="107"/>
            </a:xfrm>
            <a:custGeom>
              <a:avLst/>
              <a:gdLst>
                <a:gd name="T0" fmla="*/ 205 w 352"/>
                <a:gd name="T1" fmla="*/ 0 h 428"/>
                <a:gd name="T2" fmla="*/ 147 w 352"/>
                <a:gd name="T3" fmla="*/ 4 h 428"/>
                <a:gd name="T4" fmla="*/ 97 w 352"/>
                <a:gd name="T5" fmla="*/ 12 h 428"/>
                <a:gd name="T6" fmla="*/ 58 w 352"/>
                <a:gd name="T7" fmla="*/ 23 h 428"/>
                <a:gd name="T8" fmla="*/ 33 w 352"/>
                <a:gd name="T9" fmla="*/ 33 h 428"/>
                <a:gd name="T10" fmla="*/ 52 w 352"/>
                <a:gd name="T11" fmla="*/ 102 h 428"/>
                <a:gd name="T12" fmla="*/ 92 w 352"/>
                <a:gd name="T13" fmla="*/ 91 h 428"/>
                <a:gd name="T14" fmla="*/ 133 w 352"/>
                <a:gd name="T15" fmla="*/ 82 h 428"/>
                <a:gd name="T16" fmla="*/ 179 w 352"/>
                <a:gd name="T17" fmla="*/ 79 h 428"/>
                <a:gd name="T18" fmla="*/ 197 w 352"/>
                <a:gd name="T19" fmla="*/ 80 h 428"/>
                <a:gd name="T20" fmla="*/ 221 w 352"/>
                <a:gd name="T21" fmla="*/ 84 h 428"/>
                <a:gd name="T22" fmla="*/ 234 w 352"/>
                <a:gd name="T23" fmla="*/ 90 h 428"/>
                <a:gd name="T24" fmla="*/ 244 w 352"/>
                <a:gd name="T25" fmla="*/ 98 h 428"/>
                <a:gd name="T26" fmla="*/ 251 w 352"/>
                <a:gd name="T27" fmla="*/ 108 h 428"/>
                <a:gd name="T28" fmla="*/ 256 w 352"/>
                <a:gd name="T29" fmla="*/ 120 h 428"/>
                <a:gd name="T30" fmla="*/ 260 w 352"/>
                <a:gd name="T31" fmla="*/ 137 h 428"/>
                <a:gd name="T32" fmla="*/ 260 w 352"/>
                <a:gd name="T33" fmla="*/ 176 h 428"/>
                <a:gd name="T34" fmla="*/ 179 w 352"/>
                <a:gd name="T35" fmla="*/ 176 h 428"/>
                <a:gd name="T36" fmla="*/ 132 w 352"/>
                <a:gd name="T37" fmla="*/ 179 h 428"/>
                <a:gd name="T38" fmla="*/ 93 w 352"/>
                <a:gd name="T39" fmla="*/ 187 h 428"/>
                <a:gd name="T40" fmla="*/ 61 w 352"/>
                <a:gd name="T41" fmla="*/ 200 h 428"/>
                <a:gd name="T42" fmla="*/ 38 w 352"/>
                <a:gd name="T43" fmla="*/ 216 h 428"/>
                <a:gd name="T44" fmla="*/ 20 w 352"/>
                <a:gd name="T45" fmla="*/ 236 h 428"/>
                <a:gd name="T46" fmla="*/ 9 w 352"/>
                <a:gd name="T47" fmla="*/ 257 h 428"/>
                <a:gd name="T48" fmla="*/ 2 w 352"/>
                <a:gd name="T49" fmla="*/ 282 h 428"/>
                <a:gd name="T50" fmla="*/ 0 w 352"/>
                <a:gd name="T51" fmla="*/ 307 h 428"/>
                <a:gd name="T52" fmla="*/ 1 w 352"/>
                <a:gd name="T53" fmla="*/ 323 h 428"/>
                <a:gd name="T54" fmla="*/ 7 w 352"/>
                <a:gd name="T55" fmla="*/ 352 h 428"/>
                <a:gd name="T56" fmla="*/ 19 w 352"/>
                <a:gd name="T57" fmla="*/ 376 h 428"/>
                <a:gd name="T58" fmla="*/ 35 w 352"/>
                <a:gd name="T59" fmla="*/ 394 h 428"/>
                <a:gd name="T60" fmla="*/ 54 w 352"/>
                <a:gd name="T61" fmla="*/ 408 h 428"/>
                <a:gd name="T62" fmla="*/ 77 w 352"/>
                <a:gd name="T63" fmla="*/ 418 h 428"/>
                <a:gd name="T64" fmla="*/ 101 w 352"/>
                <a:gd name="T65" fmla="*/ 424 h 428"/>
                <a:gd name="T66" fmla="*/ 126 w 352"/>
                <a:gd name="T67" fmla="*/ 427 h 428"/>
                <a:gd name="T68" fmla="*/ 138 w 352"/>
                <a:gd name="T69" fmla="*/ 428 h 428"/>
                <a:gd name="T70" fmla="*/ 164 w 352"/>
                <a:gd name="T71" fmla="*/ 426 h 428"/>
                <a:gd name="T72" fmla="*/ 209 w 352"/>
                <a:gd name="T73" fmla="*/ 418 h 428"/>
                <a:gd name="T74" fmla="*/ 241 w 352"/>
                <a:gd name="T75" fmla="*/ 406 h 428"/>
                <a:gd name="T76" fmla="*/ 260 w 352"/>
                <a:gd name="T77" fmla="*/ 397 h 428"/>
                <a:gd name="T78" fmla="*/ 264 w 352"/>
                <a:gd name="T79" fmla="*/ 396 h 428"/>
                <a:gd name="T80" fmla="*/ 270 w 352"/>
                <a:gd name="T81" fmla="*/ 398 h 428"/>
                <a:gd name="T82" fmla="*/ 284 w 352"/>
                <a:gd name="T83" fmla="*/ 404 h 428"/>
                <a:gd name="T84" fmla="*/ 311 w 352"/>
                <a:gd name="T85" fmla="*/ 411 h 428"/>
                <a:gd name="T86" fmla="*/ 352 w 352"/>
                <a:gd name="T87" fmla="*/ 413 h 428"/>
                <a:gd name="T88" fmla="*/ 352 w 352"/>
                <a:gd name="T89" fmla="*/ 122 h 428"/>
                <a:gd name="T90" fmla="*/ 350 w 352"/>
                <a:gd name="T91" fmla="*/ 92 h 428"/>
                <a:gd name="T92" fmla="*/ 343 w 352"/>
                <a:gd name="T93" fmla="*/ 66 h 428"/>
                <a:gd name="T94" fmla="*/ 331 w 352"/>
                <a:gd name="T95" fmla="*/ 45 h 428"/>
                <a:gd name="T96" fmla="*/ 314 w 352"/>
                <a:gd name="T97" fmla="*/ 29 h 428"/>
                <a:gd name="T98" fmla="*/ 293 w 352"/>
                <a:gd name="T99" fmla="*/ 15 h 428"/>
                <a:gd name="T100" fmla="*/ 268 w 352"/>
                <a:gd name="T101" fmla="*/ 7 h 428"/>
                <a:gd name="T102" fmla="*/ 238 w 352"/>
                <a:gd name="T103" fmla="*/ 2 h 428"/>
                <a:gd name="T104" fmla="*/ 205 w 352"/>
                <a:gd name="T105" fmla="*/ 0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52" h="428">
                  <a:moveTo>
                    <a:pt x="205" y="0"/>
                  </a:moveTo>
                  <a:lnTo>
                    <a:pt x="205" y="0"/>
                  </a:lnTo>
                  <a:lnTo>
                    <a:pt x="176" y="1"/>
                  </a:lnTo>
                  <a:lnTo>
                    <a:pt x="147" y="4"/>
                  </a:lnTo>
                  <a:lnTo>
                    <a:pt x="121" y="7"/>
                  </a:lnTo>
                  <a:lnTo>
                    <a:pt x="97" y="12"/>
                  </a:lnTo>
                  <a:lnTo>
                    <a:pt x="77" y="17"/>
                  </a:lnTo>
                  <a:lnTo>
                    <a:pt x="58" y="23"/>
                  </a:lnTo>
                  <a:lnTo>
                    <a:pt x="44" y="28"/>
                  </a:lnTo>
                  <a:lnTo>
                    <a:pt x="33" y="33"/>
                  </a:lnTo>
                  <a:lnTo>
                    <a:pt x="52" y="102"/>
                  </a:lnTo>
                  <a:lnTo>
                    <a:pt x="52" y="102"/>
                  </a:lnTo>
                  <a:lnTo>
                    <a:pt x="63" y="98"/>
                  </a:lnTo>
                  <a:lnTo>
                    <a:pt x="92" y="91"/>
                  </a:lnTo>
                  <a:lnTo>
                    <a:pt x="111" y="86"/>
                  </a:lnTo>
                  <a:lnTo>
                    <a:pt x="133" y="82"/>
                  </a:lnTo>
                  <a:lnTo>
                    <a:pt x="155" y="80"/>
                  </a:lnTo>
                  <a:lnTo>
                    <a:pt x="179" y="79"/>
                  </a:lnTo>
                  <a:lnTo>
                    <a:pt x="179" y="79"/>
                  </a:lnTo>
                  <a:lnTo>
                    <a:pt x="197" y="80"/>
                  </a:lnTo>
                  <a:lnTo>
                    <a:pt x="214" y="82"/>
                  </a:lnTo>
                  <a:lnTo>
                    <a:pt x="221" y="84"/>
                  </a:lnTo>
                  <a:lnTo>
                    <a:pt x="228" y="86"/>
                  </a:lnTo>
                  <a:lnTo>
                    <a:pt x="234" y="90"/>
                  </a:lnTo>
                  <a:lnTo>
                    <a:pt x="239" y="94"/>
                  </a:lnTo>
                  <a:lnTo>
                    <a:pt x="244" y="98"/>
                  </a:lnTo>
                  <a:lnTo>
                    <a:pt x="248" y="102"/>
                  </a:lnTo>
                  <a:lnTo>
                    <a:pt x="251" y="108"/>
                  </a:lnTo>
                  <a:lnTo>
                    <a:pt x="254" y="114"/>
                  </a:lnTo>
                  <a:lnTo>
                    <a:pt x="256" y="120"/>
                  </a:lnTo>
                  <a:lnTo>
                    <a:pt x="258" y="129"/>
                  </a:lnTo>
                  <a:lnTo>
                    <a:pt x="260" y="137"/>
                  </a:lnTo>
                  <a:lnTo>
                    <a:pt x="260" y="146"/>
                  </a:lnTo>
                  <a:lnTo>
                    <a:pt x="260" y="176"/>
                  </a:lnTo>
                  <a:lnTo>
                    <a:pt x="179" y="176"/>
                  </a:lnTo>
                  <a:lnTo>
                    <a:pt x="179" y="176"/>
                  </a:lnTo>
                  <a:lnTo>
                    <a:pt x="154" y="177"/>
                  </a:lnTo>
                  <a:lnTo>
                    <a:pt x="132" y="179"/>
                  </a:lnTo>
                  <a:lnTo>
                    <a:pt x="111" y="182"/>
                  </a:lnTo>
                  <a:lnTo>
                    <a:pt x="93" y="187"/>
                  </a:lnTo>
                  <a:lnTo>
                    <a:pt x="77" y="192"/>
                  </a:lnTo>
                  <a:lnTo>
                    <a:pt x="61" y="200"/>
                  </a:lnTo>
                  <a:lnTo>
                    <a:pt x="49" y="207"/>
                  </a:lnTo>
                  <a:lnTo>
                    <a:pt x="38" y="216"/>
                  </a:lnTo>
                  <a:lnTo>
                    <a:pt x="29" y="225"/>
                  </a:lnTo>
                  <a:lnTo>
                    <a:pt x="20" y="236"/>
                  </a:lnTo>
                  <a:lnTo>
                    <a:pt x="14" y="246"/>
                  </a:lnTo>
                  <a:lnTo>
                    <a:pt x="9" y="257"/>
                  </a:lnTo>
                  <a:lnTo>
                    <a:pt x="5" y="270"/>
                  </a:lnTo>
                  <a:lnTo>
                    <a:pt x="2" y="282"/>
                  </a:lnTo>
                  <a:lnTo>
                    <a:pt x="1" y="294"/>
                  </a:lnTo>
                  <a:lnTo>
                    <a:pt x="0" y="307"/>
                  </a:lnTo>
                  <a:lnTo>
                    <a:pt x="0" y="307"/>
                  </a:lnTo>
                  <a:lnTo>
                    <a:pt x="1" y="323"/>
                  </a:lnTo>
                  <a:lnTo>
                    <a:pt x="3" y="338"/>
                  </a:lnTo>
                  <a:lnTo>
                    <a:pt x="7" y="352"/>
                  </a:lnTo>
                  <a:lnTo>
                    <a:pt x="12" y="364"/>
                  </a:lnTo>
                  <a:lnTo>
                    <a:pt x="19" y="376"/>
                  </a:lnTo>
                  <a:lnTo>
                    <a:pt x="27" y="386"/>
                  </a:lnTo>
                  <a:lnTo>
                    <a:pt x="35" y="394"/>
                  </a:lnTo>
                  <a:lnTo>
                    <a:pt x="45" y="401"/>
                  </a:lnTo>
                  <a:lnTo>
                    <a:pt x="54" y="408"/>
                  </a:lnTo>
                  <a:lnTo>
                    <a:pt x="65" y="414"/>
                  </a:lnTo>
                  <a:lnTo>
                    <a:pt x="77" y="418"/>
                  </a:lnTo>
                  <a:lnTo>
                    <a:pt x="89" y="422"/>
                  </a:lnTo>
                  <a:lnTo>
                    <a:pt x="101" y="424"/>
                  </a:lnTo>
                  <a:lnTo>
                    <a:pt x="113" y="426"/>
                  </a:lnTo>
                  <a:lnTo>
                    <a:pt x="126" y="427"/>
                  </a:lnTo>
                  <a:lnTo>
                    <a:pt x="138" y="428"/>
                  </a:lnTo>
                  <a:lnTo>
                    <a:pt x="138" y="428"/>
                  </a:lnTo>
                  <a:lnTo>
                    <a:pt x="151" y="427"/>
                  </a:lnTo>
                  <a:lnTo>
                    <a:pt x="164" y="426"/>
                  </a:lnTo>
                  <a:lnTo>
                    <a:pt x="189" y="423"/>
                  </a:lnTo>
                  <a:lnTo>
                    <a:pt x="209" y="418"/>
                  </a:lnTo>
                  <a:lnTo>
                    <a:pt x="227" y="412"/>
                  </a:lnTo>
                  <a:lnTo>
                    <a:pt x="241" y="406"/>
                  </a:lnTo>
                  <a:lnTo>
                    <a:pt x="252" y="401"/>
                  </a:lnTo>
                  <a:lnTo>
                    <a:pt x="260" y="397"/>
                  </a:lnTo>
                  <a:lnTo>
                    <a:pt x="264" y="396"/>
                  </a:lnTo>
                  <a:lnTo>
                    <a:pt x="264" y="396"/>
                  </a:lnTo>
                  <a:lnTo>
                    <a:pt x="266" y="397"/>
                  </a:lnTo>
                  <a:lnTo>
                    <a:pt x="270" y="398"/>
                  </a:lnTo>
                  <a:lnTo>
                    <a:pt x="276" y="401"/>
                  </a:lnTo>
                  <a:lnTo>
                    <a:pt x="284" y="404"/>
                  </a:lnTo>
                  <a:lnTo>
                    <a:pt x="295" y="407"/>
                  </a:lnTo>
                  <a:lnTo>
                    <a:pt x="311" y="411"/>
                  </a:lnTo>
                  <a:lnTo>
                    <a:pt x="329" y="412"/>
                  </a:lnTo>
                  <a:lnTo>
                    <a:pt x="352" y="413"/>
                  </a:lnTo>
                  <a:lnTo>
                    <a:pt x="352" y="122"/>
                  </a:lnTo>
                  <a:lnTo>
                    <a:pt x="352" y="122"/>
                  </a:lnTo>
                  <a:lnTo>
                    <a:pt x="352" y="106"/>
                  </a:lnTo>
                  <a:lnTo>
                    <a:pt x="350" y="92"/>
                  </a:lnTo>
                  <a:lnTo>
                    <a:pt x="347" y="78"/>
                  </a:lnTo>
                  <a:lnTo>
                    <a:pt x="343" y="66"/>
                  </a:lnTo>
                  <a:lnTo>
                    <a:pt x="337" y="56"/>
                  </a:lnTo>
                  <a:lnTo>
                    <a:pt x="331" y="45"/>
                  </a:lnTo>
                  <a:lnTo>
                    <a:pt x="323" y="36"/>
                  </a:lnTo>
                  <a:lnTo>
                    <a:pt x="314" y="29"/>
                  </a:lnTo>
                  <a:lnTo>
                    <a:pt x="304" y="22"/>
                  </a:lnTo>
                  <a:lnTo>
                    <a:pt x="293" y="15"/>
                  </a:lnTo>
                  <a:lnTo>
                    <a:pt x="281" y="11"/>
                  </a:lnTo>
                  <a:lnTo>
                    <a:pt x="268" y="7"/>
                  </a:lnTo>
                  <a:lnTo>
                    <a:pt x="253" y="4"/>
                  </a:lnTo>
                  <a:lnTo>
                    <a:pt x="238" y="2"/>
                  </a:lnTo>
                  <a:lnTo>
                    <a:pt x="223" y="1"/>
                  </a:lnTo>
                  <a:lnTo>
                    <a:pt x="205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>
                <a:solidFill>
                  <a:srgbClr val="005EB8"/>
                </a:solidFill>
              </a:endParaRPr>
            </a:p>
          </p:txBody>
        </p:sp>
        <p:sp>
          <p:nvSpPr>
            <p:cNvPr id="87" name="Freeform 10"/>
            <p:cNvSpPr>
              <a:spLocks/>
            </p:cNvSpPr>
            <p:nvPr userDrawn="1"/>
          </p:nvSpPr>
          <p:spPr bwMode="auto">
            <a:xfrm>
              <a:off x="4936" y="4034"/>
              <a:ext cx="43" cy="29"/>
            </a:xfrm>
            <a:custGeom>
              <a:avLst/>
              <a:gdLst>
                <a:gd name="T0" fmla="*/ 171 w 171"/>
                <a:gd name="T1" fmla="*/ 93 h 116"/>
                <a:gd name="T2" fmla="*/ 171 w 171"/>
                <a:gd name="T3" fmla="*/ 93 h 116"/>
                <a:gd name="T4" fmla="*/ 152 w 171"/>
                <a:gd name="T5" fmla="*/ 99 h 116"/>
                <a:gd name="T6" fmla="*/ 125 w 171"/>
                <a:gd name="T7" fmla="*/ 108 h 116"/>
                <a:gd name="T8" fmla="*/ 111 w 171"/>
                <a:gd name="T9" fmla="*/ 111 h 116"/>
                <a:gd name="T10" fmla="*/ 95 w 171"/>
                <a:gd name="T11" fmla="*/ 114 h 116"/>
                <a:gd name="T12" fmla="*/ 81 w 171"/>
                <a:gd name="T13" fmla="*/ 116 h 116"/>
                <a:gd name="T14" fmla="*/ 68 w 171"/>
                <a:gd name="T15" fmla="*/ 116 h 116"/>
                <a:gd name="T16" fmla="*/ 68 w 171"/>
                <a:gd name="T17" fmla="*/ 116 h 116"/>
                <a:gd name="T18" fmla="*/ 54 w 171"/>
                <a:gd name="T19" fmla="*/ 116 h 116"/>
                <a:gd name="T20" fmla="*/ 41 w 171"/>
                <a:gd name="T21" fmla="*/ 114 h 116"/>
                <a:gd name="T22" fmla="*/ 29 w 171"/>
                <a:gd name="T23" fmla="*/ 110 h 116"/>
                <a:gd name="T24" fmla="*/ 24 w 171"/>
                <a:gd name="T25" fmla="*/ 108 h 116"/>
                <a:gd name="T26" fmla="*/ 20 w 171"/>
                <a:gd name="T27" fmla="*/ 105 h 116"/>
                <a:gd name="T28" fmla="*/ 16 w 171"/>
                <a:gd name="T29" fmla="*/ 101 h 116"/>
                <a:gd name="T30" fmla="*/ 12 w 171"/>
                <a:gd name="T31" fmla="*/ 97 h 116"/>
                <a:gd name="T32" fmla="*/ 9 w 171"/>
                <a:gd name="T33" fmla="*/ 92 h 116"/>
                <a:gd name="T34" fmla="*/ 6 w 171"/>
                <a:gd name="T35" fmla="*/ 87 h 116"/>
                <a:gd name="T36" fmla="*/ 3 w 171"/>
                <a:gd name="T37" fmla="*/ 82 h 116"/>
                <a:gd name="T38" fmla="*/ 1 w 171"/>
                <a:gd name="T39" fmla="*/ 76 h 116"/>
                <a:gd name="T40" fmla="*/ 0 w 171"/>
                <a:gd name="T41" fmla="*/ 69 h 116"/>
                <a:gd name="T42" fmla="*/ 0 w 171"/>
                <a:gd name="T43" fmla="*/ 61 h 116"/>
                <a:gd name="T44" fmla="*/ 0 w 171"/>
                <a:gd name="T45" fmla="*/ 61 h 116"/>
                <a:gd name="T46" fmla="*/ 1 w 171"/>
                <a:gd name="T47" fmla="*/ 49 h 116"/>
                <a:gd name="T48" fmla="*/ 4 w 171"/>
                <a:gd name="T49" fmla="*/ 38 h 116"/>
                <a:gd name="T50" fmla="*/ 7 w 171"/>
                <a:gd name="T51" fmla="*/ 33 h 116"/>
                <a:gd name="T52" fmla="*/ 10 w 171"/>
                <a:gd name="T53" fmla="*/ 27 h 116"/>
                <a:gd name="T54" fmla="*/ 13 w 171"/>
                <a:gd name="T55" fmla="*/ 23 h 116"/>
                <a:gd name="T56" fmla="*/ 17 w 171"/>
                <a:gd name="T57" fmla="*/ 19 h 116"/>
                <a:gd name="T58" fmla="*/ 22 w 171"/>
                <a:gd name="T59" fmla="*/ 16 h 116"/>
                <a:gd name="T60" fmla="*/ 27 w 171"/>
                <a:gd name="T61" fmla="*/ 13 h 116"/>
                <a:gd name="T62" fmla="*/ 33 w 171"/>
                <a:gd name="T63" fmla="*/ 10 h 116"/>
                <a:gd name="T64" fmla="*/ 39 w 171"/>
                <a:gd name="T65" fmla="*/ 8 h 116"/>
                <a:gd name="T66" fmla="*/ 55 w 171"/>
                <a:gd name="T67" fmla="*/ 5 h 116"/>
                <a:gd name="T68" fmla="*/ 73 w 171"/>
                <a:gd name="T69" fmla="*/ 3 h 116"/>
                <a:gd name="T70" fmla="*/ 171 w 171"/>
                <a:gd name="T71" fmla="*/ 0 h 116"/>
                <a:gd name="T72" fmla="*/ 171 w 171"/>
                <a:gd name="T73" fmla="*/ 93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71" h="116">
                  <a:moveTo>
                    <a:pt x="171" y="93"/>
                  </a:moveTo>
                  <a:lnTo>
                    <a:pt x="171" y="93"/>
                  </a:lnTo>
                  <a:lnTo>
                    <a:pt x="152" y="99"/>
                  </a:lnTo>
                  <a:lnTo>
                    <a:pt x="125" y="108"/>
                  </a:lnTo>
                  <a:lnTo>
                    <a:pt x="111" y="111"/>
                  </a:lnTo>
                  <a:lnTo>
                    <a:pt x="95" y="114"/>
                  </a:lnTo>
                  <a:lnTo>
                    <a:pt x="81" y="116"/>
                  </a:lnTo>
                  <a:lnTo>
                    <a:pt x="68" y="116"/>
                  </a:lnTo>
                  <a:lnTo>
                    <a:pt x="68" y="116"/>
                  </a:lnTo>
                  <a:lnTo>
                    <a:pt x="54" y="116"/>
                  </a:lnTo>
                  <a:lnTo>
                    <a:pt x="41" y="114"/>
                  </a:lnTo>
                  <a:lnTo>
                    <a:pt x="29" y="110"/>
                  </a:lnTo>
                  <a:lnTo>
                    <a:pt x="24" y="108"/>
                  </a:lnTo>
                  <a:lnTo>
                    <a:pt x="20" y="105"/>
                  </a:lnTo>
                  <a:lnTo>
                    <a:pt x="16" y="101"/>
                  </a:lnTo>
                  <a:lnTo>
                    <a:pt x="12" y="97"/>
                  </a:lnTo>
                  <a:lnTo>
                    <a:pt x="9" y="92"/>
                  </a:lnTo>
                  <a:lnTo>
                    <a:pt x="6" y="87"/>
                  </a:lnTo>
                  <a:lnTo>
                    <a:pt x="3" y="82"/>
                  </a:lnTo>
                  <a:lnTo>
                    <a:pt x="1" y="76"/>
                  </a:lnTo>
                  <a:lnTo>
                    <a:pt x="0" y="69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1" y="49"/>
                  </a:lnTo>
                  <a:lnTo>
                    <a:pt x="4" y="38"/>
                  </a:lnTo>
                  <a:lnTo>
                    <a:pt x="7" y="33"/>
                  </a:lnTo>
                  <a:lnTo>
                    <a:pt x="10" y="27"/>
                  </a:lnTo>
                  <a:lnTo>
                    <a:pt x="13" y="23"/>
                  </a:lnTo>
                  <a:lnTo>
                    <a:pt x="17" y="19"/>
                  </a:lnTo>
                  <a:lnTo>
                    <a:pt x="22" y="16"/>
                  </a:lnTo>
                  <a:lnTo>
                    <a:pt x="27" y="13"/>
                  </a:lnTo>
                  <a:lnTo>
                    <a:pt x="33" y="10"/>
                  </a:lnTo>
                  <a:lnTo>
                    <a:pt x="39" y="8"/>
                  </a:lnTo>
                  <a:lnTo>
                    <a:pt x="55" y="5"/>
                  </a:lnTo>
                  <a:lnTo>
                    <a:pt x="73" y="3"/>
                  </a:lnTo>
                  <a:lnTo>
                    <a:pt x="171" y="0"/>
                  </a:lnTo>
                  <a:lnTo>
                    <a:pt x="171" y="9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>
                <a:solidFill>
                  <a:srgbClr val="005EB8"/>
                </a:solidFill>
              </a:endParaRPr>
            </a:p>
          </p:txBody>
        </p:sp>
        <p:sp>
          <p:nvSpPr>
            <p:cNvPr id="88" name="Freeform 11"/>
            <p:cNvSpPr>
              <a:spLocks/>
            </p:cNvSpPr>
            <p:nvPr userDrawn="1"/>
          </p:nvSpPr>
          <p:spPr bwMode="auto">
            <a:xfrm>
              <a:off x="4914" y="3974"/>
              <a:ext cx="88" cy="107"/>
            </a:xfrm>
            <a:custGeom>
              <a:avLst/>
              <a:gdLst>
                <a:gd name="T0" fmla="*/ 206 w 353"/>
                <a:gd name="T1" fmla="*/ 0 h 428"/>
                <a:gd name="T2" fmla="*/ 148 w 353"/>
                <a:gd name="T3" fmla="*/ 4 h 428"/>
                <a:gd name="T4" fmla="*/ 98 w 353"/>
                <a:gd name="T5" fmla="*/ 12 h 428"/>
                <a:gd name="T6" fmla="*/ 59 w 353"/>
                <a:gd name="T7" fmla="*/ 23 h 428"/>
                <a:gd name="T8" fmla="*/ 33 w 353"/>
                <a:gd name="T9" fmla="*/ 33 h 428"/>
                <a:gd name="T10" fmla="*/ 53 w 353"/>
                <a:gd name="T11" fmla="*/ 102 h 428"/>
                <a:gd name="T12" fmla="*/ 92 w 353"/>
                <a:gd name="T13" fmla="*/ 91 h 428"/>
                <a:gd name="T14" fmla="*/ 132 w 353"/>
                <a:gd name="T15" fmla="*/ 82 h 428"/>
                <a:gd name="T16" fmla="*/ 178 w 353"/>
                <a:gd name="T17" fmla="*/ 79 h 428"/>
                <a:gd name="T18" fmla="*/ 198 w 353"/>
                <a:gd name="T19" fmla="*/ 80 h 428"/>
                <a:gd name="T20" fmla="*/ 221 w 353"/>
                <a:gd name="T21" fmla="*/ 84 h 428"/>
                <a:gd name="T22" fmla="*/ 233 w 353"/>
                <a:gd name="T23" fmla="*/ 90 h 428"/>
                <a:gd name="T24" fmla="*/ 244 w 353"/>
                <a:gd name="T25" fmla="*/ 98 h 428"/>
                <a:gd name="T26" fmla="*/ 252 w 353"/>
                <a:gd name="T27" fmla="*/ 108 h 428"/>
                <a:gd name="T28" fmla="*/ 257 w 353"/>
                <a:gd name="T29" fmla="*/ 120 h 428"/>
                <a:gd name="T30" fmla="*/ 259 w 353"/>
                <a:gd name="T31" fmla="*/ 137 h 428"/>
                <a:gd name="T32" fmla="*/ 260 w 353"/>
                <a:gd name="T33" fmla="*/ 176 h 428"/>
                <a:gd name="T34" fmla="*/ 178 w 353"/>
                <a:gd name="T35" fmla="*/ 176 h 428"/>
                <a:gd name="T36" fmla="*/ 131 w 353"/>
                <a:gd name="T37" fmla="*/ 179 h 428"/>
                <a:gd name="T38" fmla="*/ 92 w 353"/>
                <a:gd name="T39" fmla="*/ 187 h 428"/>
                <a:gd name="T40" fmla="*/ 62 w 353"/>
                <a:gd name="T41" fmla="*/ 200 h 428"/>
                <a:gd name="T42" fmla="*/ 38 w 353"/>
                <a:gd name="T43" fmla="*/ 216 h 428"/>
                <a:gd name="T44" fmla="*/ 21 w 353"/>
                <a:gd name="T45" fmla="*/ 236 h 428"/>
                <a:gd name="T46" fmla="*/ 9 w 353"/>
                <a:gd name="T47" fmla="*/ 257 h 428"/>
                <a:gd name="T48" fmla="*/ 3 w 353"/>
                <a:gd name="T49" fmla="*/ 282 h 428"/>
                <a:gd name="T50" fmla="*/ 0 w 353"/>
                <a:gd name="T51" fmla="*/ 307 h 428"/>
                <a:gd name="T52" fmla="*/ 2 w 353"/>
                <a:gd name="T53" fmla="*/ 323 h 428"/>
                <a:gd name="T54" fmla="*/ 8 w 353"/>
                <a:gd name="T55" fmla="*/ 352 h 428"/>
                <a:gd name="T56" fmla="*/ 19 w 353"/>
                <a:gd name="T57" fmla="*/ 376 h 428"/>
                <a:gd name="T58" fmla="*/ 35 w 353"/>
                <a:gd name="T59" fmla="*/ 394 h 428"/>
                <a:gd name="T60" fmla="*/ 55 w 353"/>
                <a:gd name="T61" fmla="*/ 408 h 428"/>
                <a:gd name="T62" fmla="*/ 77 w 353"/>
                <a:gd name="T63" fmla="*/ 418 h 428"/>
                <a:gd name="T64" fmla="*/ 101 w 353"/>
                <a:gd name="T65" fmla="*/ 424 h 428"/>
                <a:gd name="T66" fmla="*/ 125 w 353"/>
                <a:gd name="T67" fmla="*/ 427 h 428"/>
                <a:gd name="T68" fmla="*/ 137 w 353"/>
                <a:gd name="T69" fmla="*/ 428 h 428"/>
                <a:gd name="T70" fmla="*/ 165 w 353"/>
                <a:gd name="T71" fmla="*/ 426 h 428"/>
                <a:gd name="T72" fmla="*/ 210 w 353"/>
                <a:gd name="T73" fmla="*/ 418 h 428"/>
                <a:gd name="T74" fmla="*/ 242 w 353"/>
                <a:gd name="T75" fmla="*/ 406 h 428"/>
                <a:gd name="T76" fmla="*/ 260 w 353"/>
                <a:gd name="T77" fmla="*/ 397 h 428"/>
                <a:gd name="T78" fmla="*/ 264 w 353"/>
                <a:gd name="T79" fmla="*/ 396 h 428"/>
                <a:gd name="T80" fmla="*/ 269 w 353"/>
                <a:gd name="T81" fmla="*/ 398 h 428"/>
                <a:gd name="T82" fmla="*/ 283 w 353"/>
                <a:gd name="T83" fmla="*/ 404 h 428"/>
                <a:gd name="T84" fmla="*/ 310 w 353"/>
                <a:gd name="T85" fmla="*/ 411 h 428"/>
                <a:gd name="T86" fmla="*/ 353 w 353"/>
                <a:gd name="T87" fmla="*/ 413 h 428"/>
                <a:gd name="T88" fmla="*/ 353 w 353"/>
                <a:gd name="T89" fmla="*/ 122 h 428"/>
                <a:gd name="T90" fmla="*/ 351 w 353"/>
                <a:gd name="T91" fmla="*/ 92 h 428"/>
                <a:gd name="T92" fmla="*/ 343 w 353"/>
                <a:gd name="T93" fmla="*/ 66 h 428"/>
                <a:gd name="T94" fmla="*/ 330 w 353"/>
                <a:gd name="T95" fmla="*/ 45 h 428"/>
                <a:gd name="T96" fmla="*/ 314 w 353"/>
                <a:gd name="T97" fmla="*/ 29 h 428"/>
                <a:gd name="T98" fmla="*/ 293 w 353"/>
                <a:gd name="T99" fmla="*/ 15 h 428"/>
                <a:gd name="T100" fmla="*/ 268 w 353"/>
                <a:gd name="T101" fmla="*/ 7 h 428"/>
                <a:gd name="T102" fmla="*/ 239 w 353"/>
                <a:gd name="T103" fmla="*/ 2 h 428"/>
                <a:gd name="T104" fmla="*/ 206 w 353"/>
                <a:gd name="T105" fmla="*/ 0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53" h="428">
                  <a:moveTo>
                    <a:pt x="206" y="0"/>
                  </a:moveTo>
                  <a:lnTo>
                    <a:pt x="206" y="0"/>
                  </a:lnTo>
                  <a:lnTo>
                    <a:pt x="175" y="1"/>
                  </a:lnTo>
                  <a:lnTo>
                    <a:pt x="148" y="4"/>
                  </a:lnTo>
                  <a:lnTo>
                    <a:pt x="121" y="7"/>
                  </a:lnTo>
                  <a:lnTo>
                    <a:pt x="98" y="12"/>
                  </a:lnTo>
                  <a:lnTo>
                    <a:pt x="77" y="17"/>
                  </a:lnTo>
                  <a:lnTo>
                    <a:pt x="59" y="23"/>
                  </a:lnTo>
                  <a:lnTo>
                    <a:pt x="44" y="28"/>
                  </a:lnTo>
                  <a:lnTo>
                    <a:pt x="33" y="33"/>
                  </a:lnTo>
                  <a:lnTo>
                    <a:pt x="53" y="102"/>
                  </a:lnTo>
                  <a:lnTo>
                    <a:pt x="53" y="102"/>
                  </a:lnTo>
                  <a:lnTo>
                    <a:pt x="64" y="98"/>
                  </a:lnTo>
                  <a:lnTo>
                    <a:pt x="92" y="91"/>
                  </a:lnTo>
                  <a:lnTo>
                    <a:pt x="111" y="86"/>
                  </a:lnTo>
                  <a:lnTo>
                    <a:pt x="132" y="82"/>
                  </a:lnTo>
                  <a:lnTo>
                    <a:pt x="155" y="80"/>
                  </a:lnTo>
                  <a:lnTo>
                    <a:pt x="178" y="79"/>
                  </a:lnTo>
                  <a:lnTo>
                    <a:pt x="178" y="79"/>
                  </a:lnTo>
                  <a:lnTo>
                    <a:pt x="198" y="80"/>
                  </a:lnTo>
                  <a:lnTo>
                    <a:pt x="214" y="82"/>
                  </a:lnTo>
                  <a:lnTo>
                    <a:pt x="221" y="84"/>
                  </a:lnTo>
                  <a:lnTo>
                    <a:pt x="227" y="86"/>
                  </a:lnTo>
                  <a:lnTo>
                    <a:pt x="233" y="90"/>
                  </a:lnTo>
                  <a:lnTo>
                    <a:pt x="240" y="94"/>
                  </a:lnTo>
                  <a:lnTo>
                    <a:pt x="244" y="98"/>
                  </a:lnTo>
                  <a:lnTo>
                    <a:pt x="248" y="102"/>
                  </a:lnTo>
                  <a:lnTo>
                    <a:pt x="252" y="108"/>
                  </a:lnTo>
                  <a:lnTo>
                    <a:pt x="255" y="114"/>
                  </a:lnTo>
                  <a:lnTo>
                    <a:pt x="257" y="120"/>
                  </a:lnTo>
                  <a:lnTo>
                    <a:pt x="258" y="129"/>
                  </a:lnTo>
                  <a:lnTo>
                    <a:pt x="259" y="137"/>
                  </a:lnTo>
                  <a:lnTo>
                    <a:pt x="260" y="146"/>
                  </a:lnTo>
                  <a:lnTo>
                    <a:pt x="260" y="176"/>
                  </a:lnTo>
                  <a:lnTo>
                    <a:pt x="178" y="176"/>
                  </a:lnTo>
                  <a:lnTo>
                    <a:pt x="178" y="176"/>
                  </a:lnTo>
                  <a:lnTo>
                    <a:pt x="154" y="177"/>
                  </a:lnTo>
                  <a:lnTo>
                    <a:pt x="131" y="179"/>
                  </a:lnTo>
                  <a:lnTo>
                    <a:pt x="111" y="182"/>
                  </a:lnTo>
                  <a:lnTo>
                    <a:pt x="92" y="187"/>
                  </a:lnTo>
                  <a:lnTo>
                    <a:pt x="76" y="192"/>
                  </a:lnTo>
                  <a:lnTo>
                    <a:pt x="62" y="200"/>
                  </a:lnTo>
                  <a:lnTo>
                    <a:pt x="50" y="207"/>
                  </a:lnTo>
                  <a:lnTo>
                    <a:pt x="38" y="216"/>
                  </a:lnTo>
                  <a:lnTo>
                    <a:pt x="28" y="225"/>
                  </a:lnTo>
                  <a:lnTo>
                    <a:pt x="21" y="236"/>
                  </a:lnTo>
                  <a:lnTo>
                    <a:pt x="14" y="246"/>
                  </a:lnTo>
                  <a:lnTo>
                    <a:pt x="9" y="257"/>
                  </a:lnTo>
                  <a:lnTo>
                    <a:pt x="6" y="270"/>
                  </a:lnTo>
                  <a:lnTo>
                    <a:pt x="3" y="282"/>
                  </a:lnTo>
                  <a:lnTo>
                    <a:pt x="0" y="294"/>
                  </a:lnTo>
                  <a:lnTo>
                    <a:pt x="0" y="307"/>
                  </a:lnTo>
                  <a:lnTo>
                    <a:pt x="0" y="307"/>
                  </a:lnTo>
                  <a:lnTo>
                    <a:pt x="2" y="323"/>
                  </a:lnTo>
                  <a:lnTo>
                    <a:pt x="4" y="338"/>
                  </a:lnTo>
                  <a:lnTo>
                    <a:pt x="8" y="352"/>
                  </a:lnTo>
                  <a:lnTo>
                    <a:pt x="13" y="364"/>
                  </a:lnTo>
                  <a:lnTo>
                    <a:pt x="19" y="376"/>
                  </a:lnTo>
                  <a:lnTo>
                    <a:pt x="27" y="386"/>
                  </a:lnTo>
                  <a:lnTo>
                    <a:pt x="35" y="394"/>
                  </a:lnTo>
                  <a:lnTo>
                    <a:pt x="44" y="401"/>
                  </a:lnTo>
                  <a:lnTo>
                    <a:pt x="55" y="408"/>
                  </a:lnTo>
                  <a:lnTo>
                    <a:pt x="66" y="414"/>
                  </a:lnTo>
                  <a:lnTo>
                    <a:pt x="77" y="418"/>
                  </a:lnTo>
                  <a:lnTo>
                    <a:pt x="88" y="422"/>
                  </a:lnTo>
                  <a:lnTo>
                    <a:pt x="101" y="424"/>
                  </a:lnTo>
                  <a:lnTo>
                    <a:pt x="113" y="426"/>
                  </a:lnTo>
                  <a:lnTo>
                    <a:pt x="125" y="427"/>
                  </a:lnTo>
                  <a:lnTo>
                    <a:pt x="137" y="428"/>
                  </a:lnTo>
                  <a:lnTo>
                    <a:pt x="137" y="428"/>
                  </a:lnTo>
                  <a:lnTo>
                    <a:pt x="152" y="427"/>
                  </a:lnTo>
                  <a:lnTo>
                    <a:pt x="165" y="426"/>
                  </a:lnTo>
                  <a:lnTo>
                    <a:pt x="188" y="423"/>
                  </a:lnTo>
                  <a:lnTo>
                    <a:pt x="210" y="418"/>
                  </a:lnTo>
                  <a:lnTo>
                    <a:pt x="227" y="412"/>
                  </a:lnTo>
                  <a:lnTo>
                    <a:pt x="242" y="406"/>
                  </a:lnTo>
                  <a:lnTo>
                    <a:pt x="253" y="401"/>
                  </a:lnTo>
                  <a:lnTo>
                    <a:pt x="260" y="397"/>
                  </a:lnTo>
                  <a:lnTo>
                    <a:pt x="264" y="396"/>
                  </a:lnTo>
                  <a:lnTo>
                    <a:pt x="264" y="396"/>
                  </a:lnTo>
                  <a:lnTo>
                    <a:pt x="266" y="397"/>
                  </a:lnTo>
                  <a:lnTo>
                    <a:pt x="269" y="398"/>
                  </a:lnTo>
                  <a:lnTo>
                    <a:pt x="275" y="401"/>
                  </a:lnTo>
                  <a:lnTo>
                    <a:pt x="283" y="404"/>
                  </a:lnTo>
                  <a:lnTo>
                    <a:pt x="296" y="407"/>
                  </a:lnTo>
                  <a:lnTo>
                    <a:pt x="310" y="411"/>
                  </a:lnTo>
                  <a:lnTo>
                    <a:pt x="329" y="412"/>
                  </a:lnTo>
                  <a:lnTo>
                    <a:pt x="353" y="413"/>
                  </a:lnTo>
                  <a:lnTo>
                    <a:pt x="353" y="122"/>
                  </a:lnTo>
                  <a:lnTo>
                    <a:pt x="353" y="122"/>
                  </a:lnTo>
                  <a:lnTo>
                    <a:pt x="353" y="106"/>
                  </a:lnTo>
                  <a:lnTo>
                    <a:pt x="351" y="92"/>
                  </a:lnTo>
                  <a:lnTo>
                    <a:pt x="348" y="78"/>
                  </a:lnTo>
                  <a:lnTo>
                    <a:pt x="343" y="66"/>
                  </a:lnTo>
                  <a:lnTo>
                    <a:pt x="338" y="56"/>
                  </a:lnTo>
                  <a:lnTo>
                    <a:pt x="330" y="45"/>
                  </a:lnTo>
                  <a:lnTo>
                    <a:pt x="323" y="36"/>
                  </a:lnTo>
                  <a:lnTo>
                    <a:pt x="314" y="29"/>
                  </a:lnTo>
                  <a:lnTo>
                    <a:pt x="304" y="22"/>
                  </a:lnTo>
                  <a:lnTo>
                    <a:pt x="293" y="15"/>
                  </a:lnTo>
                  <a:lnTo>
                    <a:pt x="281" y="11"/>
                  </a:lnTo>
                  <a:lnTo>
                    <a:pt x="268" y="7"/>
                  </a:lnTo>
                  <a:lnTo>
                    <a:pt x="254" y="4"/>
                  </a:lnTo>
                  <a:lnTo>
                    <a:pt x="239" y="2"/>
                  </a:lnTo>
                  <a:lnTo>
                    <a:pt x="222" y="1"/>
                  </a:lnTo>
                  <a:lnTo>
                    <a:pt x="20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>
                <a:solidFill>
                  <a:srgbClr val="005EB8"/>
                </a:solidFill>
              </a:endParaRPr>
            </a:p>
          </p:txBody>
        </p:sp>
        <p:sp>
          <p:nvSpPr>
            <p:cNvPr id="89" name="Freeform 12"/>
            <p:cNvSpPr>
              <a:spLocks/>
            </p:cNvSpPr>
            <p:nvPr userDrawn="1"/>
          </p:nvSpPr>
          <p:spPr bwMode="auto">
            <a:xfrm>
              <a:off x="5263" y="3975"/>
              <a:ext cx="93" cy="106"/>
            </a:xfrm>
            <a:custGeom>
              <a:avLst/>
              <a:gdLst>
                <a:gd name="T0" fmla="*/ 281 w 374"/>
                <a:gd name="T1" fmla="*/ 313 h 424"/>
                <a:gd name="T2" fmla="*/ 246 w 374"/>
                <a:gd name="T3" fmla="*/ 327 h 424"/>
                <a:gd name="T4" fmla="*/ 217 w 374"/>
                <a:gd name="T5" fmla="*/ 336 h 424"/>
                <a:gd name="T6" fmla="*/ 184 w 374"/>
                <a:gd name="T7" fmla="*/ 341 h 424"/>
                <a:gd name="T8" fmla="*/ 167 w 374"/>
                <a:gd name="T9" fmla="*/ 342 h 424"/>
                <a:gd name="T10" fmla="*/ 145 w 374"/>
                <a:gd name="T11" fmla="*/ 341 h 424"/>
                <a:gd name="T12" fmla="*/ 129 w 374"/>
                <a:gd name="T13" fmla="*/ 337 h 424"/>
                <a:gd name="T14" fmla="*/ 116 w 374"/>
                <a:gd name="T15" fmla="*/ 329 h 424"/>
                <a:gd name="T16" fmla="*/ 106 w 374"/>
                <a:gd name="T17" fmla="*/ 319 h 424"/>
                <a:gd name="T18" fmla="*/ 99 w 374"/>
                <a:gd name="T19" fmla="*/ 307 h 424"/>
                <a:gd name="T20" fmla="*/ 95 w 374"/>
                <a:gd name="T21" fmla="*/ 290 h 424"/>
                <a:gd name="T22" fmla="*/ 93 w 374"/>
                <a:gd name="T23" fmla="*/ 248 h 424"/>
                <a:gd name="T24" fmla="*/ 79 w 374"/>
                <a:gd name="T25" fmla="*/ 0 h 424"/>
                <a:gd name="T26" fmla="*/ 59 w 374"/>
                <a:gd name="T27" fmla="*/ 0 h 424"/>
                <a:gd name="T28" fmla="*/ 13 w 374"/>
                <a:gd name="T29" fmla="*/ 4 h 424"/>
                <a:gd name="T30" fmla="*/ 0 w 374"/>
                <a:gd name="T31" fmla="*/ 259 h 424"/>
                <a:gd name="T32" fmla="*/ 0 w 374"/>
                <a:gd name="T33" fmla="*/ 280 h 424"/>
                <a:gd name="T34" fmla="*/ 3 w 374"/>
                <a:gd name="T35" fmla="*/ 316 h 424"/>
                <a:gd name="T36" fmla="*/ 9 w 374"/>
                <a:gd name="T37" fmla="*/ 347 h 424"/>
                <a:gd name="T38" fmla="*/ 21 w 374"/>
                <a:gd name="T39" fmla="*/ 373 h 424"/>
                <a:gd name="T40" fmla="*/ 36 w 374"/>
                <a:gd name="T41" fmla="*/ 393 h 424"/>
                <a:gd name="T42" fmla="*/ 58 w 374"/>
                <a:gd name="T43" fmla="*/ 408 h 424"/>
                <a:gd name="T44" fmla="*/ 86 w 374"/>
                <a:gd name="T45" fmla="*/ 418 h 424"/>
                <a:gd name="T46" fmla="*/ 121 w 374"/>
                <a:gd name="T47" fmla="*/ 423 h 424"/>
                <a:gd name="T48" fmla="*/ 141 w 374"/>
                <a:gd name="T49" fmla="*/ 424 h 424"/>
                <a:gd name="T50" fmla="*/ 172 w 374"/>
                <a:gd name="T51" fmla="*/ 422 h 424"/>
                <a:gd name="T52" fmla="*/ 199 w 374"/>
                <a:gd name="T53" fmla="*/ 418 h 424"/>
                <a:gd name="T54" fmla="*/ 243 w 374"/>
                <a:gd name="T55" fmla="*/ 407 h 424"/>
                <a:gd name="T56" fmla="*/ 271 w 374"/>
                <a:gd name="T57" fmla="*/ 395 h 424"/>
                <a:gd name="T58" fmla="*/ 283 w 374"/>
                <a:gd name="T59" fmla="*/ 390 h 424"/>
                <a:gd name="T60" fmla="*/ 296 w 374"/>
                <a:gd name="T61" fmla="*/ 396 h 424"/>
                <a:gd name="T62" fmla="*/ 319 w 374"/>
                <a:gd name="T63" fmla="*/ 402 h 424"/>
                <a:gd name="T64" fmla="*/ 353 w 374"/>
                <a:gd name="T65" fmla="*/ 408 h 424"/>
                <a:gd name="T66" fmla="*/ 374 w 374"/>
                <a:gd name="T67" fmla="*/ 6 h 424"/>
                <a:gd name="T68" fmla="*/ 342 w 374"/>
                <a:gd name="T69" fmla="*/ 2 h 424"/>
                <a:gd name="T70" fmla="*/ 299 w 374"/>
                <a:gd name="T71" fmla="*/ 0 h 424"/>
                <a:gd name="T72" fmla="*/ 281 w 374"/>
                <a:gd name="T73" fmla="*/ 313 h 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74" h="424">
                  <a:moveTo>
                    <a:pt x="281" y="313"/>
                  </a:moveTo>
                  <a:lnTo>
                    <a:pt x="281" y="313"/>
                  </a:lnTo>
                  <a:lnTo>
                    <a:pt x="260" y="322"/>
                  </a:lnTo>
                  <a:lnTo>
                    <a:pt x="246" y="327"/>
                  </a:lnTo>
                  <a:lnTo>
                    <a:pt x="232" y="331"/>
                  </a:lnTo>
                  <a:lnTo>
                    <a:pt x="217" y="336"/>
                  </a:lnTo>
                  <a:lnTo>
                    <a:pt x="200" y="339"/>
                  </a:lnTo>
                  <a:lnTo>
                    <a:pt x="184" y="341"/>
                  </a:lnTo>
                  <a:lnTo>
                    <a:pt x="167" y="342"/>
                  </a:lnTo>
                  <a:lnTo>
                    <a:pt x="167" y="342"/>
                  </a:lnTo>
                  <a:lnTo>
                    <a:pt x="155" y="342"/>
                  </a:lnTo>
                  <a:lnTo>
                    <a:pt x="145" y="341"/>
                  </a:lnTo>
                  <a:lnTo>
                    <a:pt x="136" y="339"/>
                  </a:lnTo>
                  <a:lnTo>
                    <a:pt x="129" y="337"/>
                  </a:lnTo>
                  <a:lnTo>
                    <a:pt x="122" y="333"/>
                  </a:lnTo>
                  <a:lnTo>
                    <a:pt x="116" y="329"/>
                  </a:lnTo>
                  <a:lnTo>
                    <a:pt x="110" y="324"/>
                  </a:lnTo>
                  <a:lnTo>
                    <a:pt x="106" y="319"/>
                  </a:lnTo>
                  <a:lnTo>
                    <a:pt x="102" y="313"/>
                  </a:lnTo>
                  <a:lnTo>
                    <a:pt x="99" y="307"/>
                  </a:lnTo>
                  <a:lnTo>
                    <a:pt x="97" y="298"/>
                  </a:lnTo>
                  <a:lnTo>
                    <a:pt x="95" y="290"/>
                  </a:lnTo>
                  <a:lnTo>
                    <a:pt x="93" y="271"/>
                  </a:lnTo>
                  <a:lnTo>
                    <a:pt x="93" y="248"/>
                  </a:lnTo>
                  <a:lnTo>
                    <a:pt x="93" y="0"/>
                  </a:lnTo>
                  <a:lnTo>
                    <a:pt x="79" y="0"/>
                  </a:lnTo>
                  <a:lnTo>
                    <a:pt x="79" y="0"/>
                  </a:lnTo>
                  <a:lnTo>
                    <a:pt x="59" y="0"/>
                  </a:lnTo>
                  <a:lnTo>
                    <a:pt x="36" y="2"/>
                  </a:lnTo>
                  <a:lnTo>
                    <a:pt x="13" y="4"/>
                  </a:lnTo>
                  <a:lnTo>
                    <a:pt x="0" y="6"/>
                  </a:lnTo>
                  <a:lnTo>
                    <a:pt x="0" y="259"/>
                  </a:lnTo>
                  <a:lnTo>
                    <a:pt x="0" y="259"/>
                  </a:lnTo>
                  <a:lnTo>
                    <a:pt x="0" y="280"/>
                  </a:lnTo>
                  <a:lnTo>
                    <a:pt x="1" y="298"/>
                  </a:lnTo>
                  <a:lnTo>
                    <a:pt x="3" y="316"/>
                  </a:lnTo>
                  <a:lnTo>
                    <a:pt x="5" y="332"/>
                  </a:lnTo>
                  <a:lnTo>
                    <a:pt x="9" y="347"/>
                  </a:lnTo>
                  <a:lnTo>
                    <a:pt x="14" y="360"/>
                  </a:lnTo>
                  <a:lnTo>
                    <a:pt x="21" y="373"/>
                  </a:lnTo>
                  <a:lnTo>
                    <a:pt x="28" y="383"/>
                  </a:lnTo>
                  <a:lnTo>
                    <a:pt x="36" y="393"/>
                  </a:lnTo>
                  <a:lnTo>
                    <a:pt x="46" y="401"/>
                  </a:lnTo>
                  <a:lnTo>
                    <a:pt x="58" y="408"/>
                  </a:lnTo>
                  <a:lnTo>
                    <a:pt x="71" y="414"/>
                  </a:lnTo>
                  <a:lnTo>
                    <a:pt x="86" y="418"/>
                  </a:lnTo>
                  <a:lnTo>
                    <a:pt x="102" y="421"/>
                  </a:lnTo>
                  <a:lnTo>
                    <a:pt x="121" y="423"/>
                  </a:lnTo>
                  <a:lnTo>
                    <a:pt x="141" y="424"/>
                  </a:lnTo>
                  <a:lnTo>
                    <a:pt x="141" y="424"/>
                  </a:lnTo>
                  <a:lnTo>
                    <a:pt x="157" y="423"/>
                  </a:lnTo>
                  <a:lnTo>
                    <a:pt x="172" y="422"/>
                  </a:lnTo>
                  <a:lnTo>
                    <a:pt x="186" y="421"/>
                  </a:lnTo>
                  <a:lnTo>
                    <a:pt x="199" y="418"/>
                  </a:lnTo>
                  <a:lnTo>
                    <a:pt x="223" y="413"/>
                  </a:lnTo>
                  <a:lnTo>
                    <a:pt x="243" y="407"/>
                  </a:lnTo>
                  <a:lnTo>
                    <a:pt x="260" y="400"/>
                  </a:lnTo>
                  <a:lnTo>
                    <a:pt x="271" y="395"/>
                  </a:lnTo>
                  <a:lnTo>
                    <a:pt x="283" y="390"/>
                  </a:lnTo>
                  <a:lnTo>
                    <a:pt x="283" y="390"/>
                  </a:lnTo>
                  <a:lnTo>
                    <a:pt x="289" y="393"/>
                  </a:lnTo>
                  <a:lnTo>
                    <a:pt x="296" y="396"/>
                  </a:lnTo>
                  <a:lnTo>
                    <a:pt x="307" y="399"/>
                  </a:lnTo>
                  <a:lnTo>
                    <a:pt x="319" y="402"/>
                  </a:lnTo>
                  <a:lnTo>
                    <a:pt x="334" y="405"/>
                  </a:lnTo>
                  <a:lnTo>
                    <a:pt x="353" y="408"/>
                  </a:lnTo>
                  <a:lnTo>
                    <a:pt x="374" y="409"/>
                  </a:lnTo>
                  <a:lnTo>
                    <a:pt x="374" y="6"/>
                  </a:lnTo>
                  <a:lnTo>
                    <a:pt x="374" y="6"/>
                  </a:lnTo>
                  <a:lnTo>
                    <a:pt x="342" y="2"/>
                  </a:lnTo>
                  <a:lnTo>
                    <a:pt x="320" y="1"/>
                  </a:lnTo>
                  <a:lnTo>
                    <a:pt x="299" y="0"/>
                  </a:lnTo>
                  <a:lnTo>
                    <a:pt x="281" y="0"/>
                  </a:lnTo>
                  <a:lnTo>
                    <a:pt x="281" y="31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>
                <a:solidFill>
                  <a:srgbClr val="005EB8"/>
                </a:solidFill>
              </a:endParaRPr>
            </a:p>
          </p:txBody>
        </p:sp>
        <p:sp>
          <p:nvSpPr>
            <p:cNvPr id="90" name="Freeform 13"/>
            <p:cNvSpPr>
              <a:spLocks/>
            </p:cNvSpPr>
            <p:nvPr userDrawn="1"/>
          </p:nvSpPr>
          <p:spPr bwMode="auto">
            <a:xfrm>
              <a:off x="5383" y="3974"/>
              <a:ext cx="78" cy="107"/>
            </a:xfrm>
            <a:custGeom>
              <a:avLst/>
              <a:gdLst>
                <a:gd name="T0" fmla="*/ 11 w 311"/>
                <a:gd name="T1" fmla="*/ 415 h 428"/>
                <a:gd name="T2" fmla="*/ 83 w 311"/>
                <a:gd name="T3" fmla="*/ 425 h 428"/>
                <a:gd name="T4" fmla="*/ 138 w 311"/>
                <a:gd name="T5" fmla="*/ 428 h 428"/>
                <a:gd name="T6" fmla="*/ 183 w 311"/>
                <a:gd name="T7" fmla="*/ 425 h 428"/>
                <a:gd name="T8" fmla="*/ 227 w 311"/>
                <a:gd name="T9" fmla="*/ 414 h 428"/>
                <a:gd name="T10" fmla="*/ 265 w 311"/>
                <a:gd name="T11" fmla="*/ 394 h 428"/>
                <a:gd name="T12" fmla="*/ 295 w 311"/>
                <a:gd name="T13" fmla="*/ 363 h 428"/>
                <a:gd name="T14" fmla="*/ 310 w 311"/>
                <a:gd name="T15" fmla="*/ 318 h 428"/>
                <a:gd name="T16" fmla="*/ 310 w 311"/>
                <a:gd name="T17" fmla="*/ 288 h 428"/>
                <a:gd name="T18" fmla="*/ 302 w 311"/>
                <a:gd name="T19" fmla="*/ 256 h 428"/>
                <a:gd name="T20" fmla="*/ 283 w 311"/>
                <a:gd name="T21" fmla="*/ 231 h 428"/>
                <a:gd name="T22" fmla="*/ 257 w 311"/>
                <a:gd name="T23" fmla="*/ 211 h 428"/>
                <a:gd name="T24" fmla="*/ 209 w 311"/>
                <a:gd name="T25" fmla="*/ 187 h 428"/>
                <a:gd name="T26" fmla="*/ 149 w 311"/>
                <a:gd name="T27" fmla="*/ 164 h 428"/>
                <a:gd name="T28" fmla="*/ 113 w 311"/>
                <a:gd name="T29" fmla="*/ 144 h 428"/>
                <a:gd name="T30" fmla="*/ 103 w 311"/>
                <a:gd name="T31" fmla="*/ 132 h 428"/>
                <a:gd name="T32" fmla="*/ 100 w 311"/>
                <a:gd name="T33" fmla="*/ 116 h 428"/>
                <a:gd name="T34" fmla="*/ 102 w 311"/>
                <a:gd name="T35" fmla="*/ 104 h 428"/>
                <a:gd name="T36" fmla="*/ 116 w 311"/>
                <a:gd name="T37" fmla="*/ 86 h 428"/>
                <a:gd name="T38" fmla="*/ 132 w 311"/>
                <a:gd name="T39" fmla="*/ 78 h 428"/>
                <a:gd name="T40" fmla="*/ 156 w 311"/>
                <a:gd name="T41" fmla="*/ 74 h 428"/>
                <a:gd name="T42" fmla="*/ 185 w 311"/>
                <a:gd name="T43" fmla="*/ 75 h 428"/>
                <a:gd name="T44" fmla="*/ 238 w 311"/>
                <a:gd name="T45" fmla="*/ 85 h 428"/>
                <a:gd name="T46" fmla="*/ 295 w 311"/>
                <a:gd name="T47" fmla="*/ 30 h 428"/>
                <a:gd name="T48" fmla="*/ 263 w 311"/>
                <a:gd name="T49" fmla="*/ 16 h 428"/>
                <a:gd name="T50" fmla="*/ 207 w 311"/>
                <a:gd name="T51" fmla="*/ 4 h 428"/>
                <a:gd name="T52" fmla="*/ 158 w 311"/>
                <a:gd name="T53" fmla="*/ 0 h 428"/>
                <a:gd name="T54" fmla="*/ 115 w 311"/>
                <a:gd name="T55" fmla="*/ 4 h 428"/>
                <a:gd name="T56" fmla="*/ 76 w 311"/>
                <a:gd name="T57" fmla="*/ 17 h 428"/>
                <a:gd name="T58" fmla="*/ 42 w 311"/>
                <a:gd name="T59" fmla="*/ 39 h 428"/>
                <a:gd name="T60" fmla="*/ 19 w 311"/>
                <a:gd name="T61" fmla="*/ 69 h 428"/>
                <a:gd name="T62" fmla="*/ 7 w 311"/>
                <a:gd name="T63" fmla="*/ 107 h 428"/>
                <a:gd name="T64" fmla="*/ 7 w 311"/>
                <a:gd name="T65" fmla="*/ 137 h 428"/>
                <a:gd name="T66" fmla="*/ 19 w 311"/>
                <a:gd name="T67" fmla="*/ 175 h 428"/>
                <a:gd name="T68" fmla="*/ 42 w 311"/>
                <a:gd name="T69" fmla="*/ 203 h 428"/>
                <a:gd name="T70" fmla="*/ 73 w 311"/>
                <a:gd name="T71" fmla="*/ 223 h 428"/>
                <a:gd name="T72" fmla="*/ 119 w 311"/>
                <a:gd name="T73" fmla="*/ 243 h 428"/>
                <a:gd name="T74" fmla="*/ 171 w 311"/>
                <a:gd name="T75" fmla="*/ 261 h 428"/>
                <a:gd name="T76" fmla="*/ 205 w 311"/>
                <a:gd name="T77" fmla="*/ 280 h 428"/>
                <a:gd name="T78" fmla="*/ 216 w 311"/>
                <a:gd name="T79" fmla="*/ 296 h 428"/>
                <a:gd name="T80" fmla="*/ 217 w 311"/>
                <a:gd name="T81" fmla="*/ 306 h 428"/>
                <a:gd name="T82" fmla="*/ 212 w 311"/>
                <a:gd name="T83" fmla="*/ 328 h 428"/>
                <a:gd name="T84" fmla="*/ 202 w 311"/>
                <a:gd name="T85" fmla="*/ 340 h 428"/>
                <a:gd name="T86" fmla="*/ 184 w 311"/>
                <a:gd name="T87" fmla="*/ 348 h 428"/>
                <a:gd name="T88" fmla="*/ 158 w 311"/>
                <a:gd name="T89" fmla="*/ 353 h 428"/>
                <a:gd name="T90" fmla="*/ 113 w 311"/>
                <a:gd name="T91" fmla="*/ 354 h 428"/>
                <a:gd name="T92" fmla="*/ 28 w 311"/>
                <a:gd name="T93" fmla="*/ 344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11" h="428">
                  <a:moveTo>
                    <a:pt x="0" y="413"/>
                  </a:moveTo>
                  <a:lnTo>
                    <a:pt x="0" y="413"/>
                  </a:lnTo>
                  <a:lnTo>
                    <a:pt x="11" y="415"/>
                  </a:lnTo>
                  <a:lnTo>
                    <a:pt x="39" y="420"/>
                  </a:lnTo>
                  <a:lnTo>
                    <a:pt x="60" y="423"/>
                  </a:lnTo>
                  <a:lnTo>
                    <a:pt x="83" y="425"/>
                  </a:lnTo>
                  <a:lnTo>
                    <a:pt x="110" y="427"/>
                  </a:lnTo>
                  <a:lnTo>
                    <a:pt x="138" y="428"/>
                  </a:lnTo>
                  <a:lnTo>
                    <a:pt x="138" y="428"/>
                  </a:lnTo>
                  <a:lnTo>
                    <a:pt x="154" y="427"/>
                  </a:lnTo>
                  <a:lnTo>
                    <a:pt x="168" y="426"/>
                  </a:lnTo>
                  <a:lnTo>
                    <a:pt x="183" y="425"/>
                  </a:lnTo>
                  <a:lnTo>
                    <a:pt x="198" y="422"/>
                  </a:lnTo>
                  <a:lnTo>
                    <a:pt x="213" y="419"/>
                  </a:lnTo>
                  <a:lnTo>
                    <a:pt x="227" y="414"/>
                  </a:lnTo>
                  <a:lnTo>
                    <a:pt x="241" y="408"/>
                  </a:lnTo>
                  <a:lnTo>
                    <a:pt x="254" y="402"/>
                  </a:lnTo>
                  <a:lnTo>
                    <a:pt x="265" y="394"/>
                  </a:lnTo>
                  <a:lnTo>
                    <a:pt x="276" y="385"/>
                  </a:lnTo>
                  <a:lnTo>
                    <a:pt x="286" y="375"/>
                  </a:lnTo>
                  <a:lnTo>
                    <a:pt x="295" y="363"/>
                  </a:lnTo>
                  <a:lnTo>
                    <a:pt x="302" y="350"/>
                  </a:lnTo>
                  <a:lnTo>
                    <a:pt x="307" y="334"/>
                  </a:lnTo>
                  <a:lnTo>
                    <a:pt x="310" y="318"/>
                  </a:lnTo>
                  <a:lnTo>
                    <a:pt x="311" y="300"/>
                  </a:lnTo>
                  <a:lnTo>
                    <a:pt x="311" y="300"/>
                  </a:lnTo>
                  <a:lnTo>
                    <a:pt x="310" y="288"/>
                  </a:lnTo>
                  <a:lnTo>
                    <a:pt x="309" y="277"/>
                  </a:lnTo>
                  <a:lnTo>
                    <a:pt x="306" y="266"/>
                  </a:lnTo>
                  <a:lnTo>
                    <a:pt x="302" y="256"/>
                  </a:lnTo>
                  <a:lnTo>
                    <a:pt x="297" y="248"/>
                  </a:lnTo>
                  <a:lnTo>
                    <a:pt x="291" y="239"/>
                  </a:lnTo>
                  <a:lnTo>
                    <a:pt x="283" y="231"/>
                  </a:lnTo>
                  <a:lnTo>
                    <a:pt x="276" y="224"/>
                  </a:lnTo>
                  <a:lnTo>
                    <a:pt x="267" y="217"/>
                  </a:lnTo>
                  <a:lnTo>
                    <a:pt x="257" y="211"/>
                  </a:lnTo>
                  <a:lnTo>
                    <a:pt x="247" y="204"/>
                  </a:lnTo>
                  <a:lnTo>
                    <a:pt x="234" y="199"/>
                  </a:lnTo>
                  <a:lnTo>
                    <a:pt x="209" y="187"/>
                  </a:lnTo>
                  <a:lnTo>
                    <a:pt x="180" y="176"/>
                  </a:lnTo>
                  <a:lnTo>
                    <a:pt x="180" y="176"/>
                  </a:lnTo>
                  <a:lnTo>
                    <a:pt x="149" y="164"/>
                  </a:lnTo>
                  <a:lnTo>
                    <a:pt x="135" y="157"/>
                  </a:lnTo>
                  <a:lnTo>
                    <a:pt x="123" y="151"/>
                  </a:lnTo>
                  <a:lnTo>
                    <a:pt x="113" y="144"/>
                  </a:lnTo>
                  <a:lnTo>
                    <a:pt x="109" y="140"/>
                  </a:lnTo>
                  <a:lnTo>
                    <a:pt x="106" y="136"/>
                  </a:lnTo>
                  <a:lnTo>
                    <a:pt x="103" y="132"/>
                  </a:lnTo>
                  <a:lnTo>
                    <a:pt x="101" y="127"/>
                  </a:lnTo>
                  <a:lnTo>
                    <a:pt x="100" y="121"/>
                  </a:lnTo>
                  <a:lnTo>
                    <a:pt x="100" y="116"/>
                  </a:lnTo>
                  <a:lnTo>
                    <a:pt x="100" y="116"/>
                  </a:lnTo>
                  <a:lnTo>
                    <a:pt x="100" y="110"/>
                  </a:lnTo>
                  <a:lnTo>
                    <a:pt x="102" y="104"/>
                  </a:lnTo>
                  <a:lnTo>
                    <a:pt x="106" y="97"/>
                  </a:lnTo>
                  <a:lnTo>
                    <a:pt x="112" y="90"/>
                  </a:lnTo>
                  <a:lnTo>
                    <a:pt x="116" y="86"/>
                  </a:lnTo>
                  <a:lnTo>
                    <a:pt x="120" y="83"/>
                  </a:lnTo>
                  <a:lnTo>
                    <a:pt x="126" y="81"/>
                  </a:lnTo>
                  <a:lnTo>
                    <a:pt x="132" y="78"/>
                  </a:lnTo>
                  <a:lnTo>
                    <a:pt x="139" y="76"/>
                  </a:lnTo>
                  <a:lnTo>
                    <a:pt x="147" y="75"/>
                  </a:lnTo>
                  <a:lnTo>
                    <a:pt x="156" y="74"/>
                  </a:lnTo>
                  <a:lnTo>
                    <a:pt x="166" y="74"/>
                  </a:lnTo>
                  <a:lnTo>
                    <a:pt x="166" y="74"/>
                  </a:lnTo>
                  <a:lnTo>
                    <a:pt x="185" y="75"/>
                  </a:lnTo>
                  <a:lnTo>
                    <a:pt x="205" y="77"/>
                  </a:lnTo>
                  <a:lnTo>
                    <a:pt x="222" y="81"/>
                  </a:lnTo>
                  <a:lnTo>
                    <a:pt x="238" y="85"/>
                  </a:lnTo>
                  <a:lnTo>
                    <a:pt x="262" y="94"/>
                  </a:lnTo>
                  <a:lnTo>
                    <a:pt x="271" y="98"/>
                  </a:lnTo>
                  <a:lnTo>
                    <a:pt x="295" y="30"/>
                  </a:lnTo>
                  <a:lnTo>
                    <a:pt x="295" y="30"/>
                  </a:lnTo>
                  <a:lnTo>
                    <a:pt x="276" y="22"/>
                  </a:lnTo>
                  <a:lnTo>
                    <a:pt x="263" y="16"/>
                  </a:lnTo>
                  <a:lnTo>
                    <a:pt x="247" y="12"/>
                  </a:lnTo>
                  <a:lnTo>
                    <a:pt x="228" y="7"/>
                  </a:lnTo>
                  <a:lnTo>
                    <a:pt x="207" y="4"/>
                  </a:lnTo>
                  <a:lnTo>
                    <a:pt x="183" y="1"/>
                  </a:lnTo>
                  <a:lnTo>
                    <a:pt x="158" y="0"/>
                  </a:lnTo>
                  <a:lnTo>
                    <a:pt x="158" y="0"/>
                  </a:lnTo>
                  <a:lnTo>
                    <a:pt x="143" y="1"/>
                  </a:lnTo>
                  <a:lnTo>
                    <a:pt x="129" y="2"/>
                  </a:lnTo>
                  <a:lnTo>
                    <a:pt x="115" y="4"/>
                  </a:lnTo>
                  <a:lnTo>
                    <a:pt x="102" y="8"/>
                  </a:lnTo>
                  <a:lnTo>
                    <a:pt x="88" y="12"/>
                  </a:lnTo>
                  <a:lnTo>
                    <a:pt x="76" y="17"/>
                  </a:lnTo>
                  <a:lnTo>
                    <a:pt x="64" y="24"/>
                  </a:lnTo>
                  <a:lnTo>
                    <a:pt x="53" y="31"/>
                  </a:lnTo>
                  <a:lnTo>
                    <a:pt x="42" y="39"/>
                  </a:lnTo>
                  <a:lnTo>
                    <a:pt x="33" y="47"/>
                  </a:lnTo>
                  <a:lnTo>
                    <a:pt x="25" y="58"/>
                  </a:lnTo>
                  <a:lnTo>
                    <a:pt x="19" y="69"/>
                  </a:lnTo>
                  <a:lnTo>
                    <a:pt x="13" y="80"/>
                  </a:lnTo>
                  <a:lnTo>
                    <a:pt x="9" y="94"/>
                  </a:lnTo>
                  <a:lnTo>
                    <a:pt x="7" y="107"/>
                  </a:lnTo>
                  <a:lnTo>
                    <a:pt x="6" y="122"/>
                  </a:lnTo>
                  <a:lnTo>
                    <a:pt x="6" y="122"/>
                  </a:lnTo>
                  <a:lnTo>
                    <a:pt x="7" y="137"/>
                  </a:lnTo>
                  <a:lnTo>
                    <a:pt x="9" y="150"/>
                  </a:lnTo>
                  <a:lnTo>
                    <a:pt x="13" y="164"/>
                  </a:lnTo>
                  <a:lnTo>
                    <a:pt x="19" y="175"/>
                  </a:lnTo>
                  <a:lnTo>
                    <a:pt x="25" y="185"/>
                  </a:lnTo>
                  <a:lnTo>
                    <a:pt x="33" y="194"/>
                  </a:lnTo>
                  <a:lnTo>
                    <a:pt x="42" y="203"/>
                  </a:lnTo>
                  <a:lnTo>
                    <a:pt x="51" y="210"/>
                  </a:lnTo>
                  <a:lnTo>
                    <a:pt x="62" y="217"/>
                  </a:lnTo>
                  <a:lnTo>
                    <a:pt x="73" y="223"/>
                  </a:lnTo>
                  <a:lnTo>
                    <a:pt x="84" y="229"/>
                  </a:lnTo>
                  <a:lnTo>
                    <a:pt x="95" y="235"/>
                  </a:lnTo>
                  <a:lnTo>
                    <a:pt x="119" y="243"/>
                  </a:lnTo>
                  <a:lnTo>
                    <a:pt x="142" y="251"/>
                  </a:lnTo>
                  <a:lnTo>
                    <a:pt x="142" y="251"/>
                  </a:lnTo>
                  <a:lnTo>
                    <a:pt x="171" y="261"/>
                  </a:lnTo>
                  <a:lnTo>
                    <a:pt x="184" y="266"/>
                  </a:lnTo>
                  <a:lnTo>
                    <a:pt x="196" y="273"/>
                  </a:lnTo>
                  <a:lnTo>
                    <a:pt x="205" y="280"/>
                  </a:lnTo>
                  <a:lnTo>
                    <a:pt x="211" y="287"/>
                  </a:lnTo>
                  <a:lnTo>
                    <a:pt x="214" y="291"/>
                  </a:lnTo>
                  <a:lnTo>
                    <a:pt x="216" y="296"/>
                  </a:lnTo>
                  <a:lnTo>
                    <a:pt x="217" y="300"/>
                  </a:lnTo>
                  <a:lnTo>
                    <a:pt x="217" y="306"/>
                  </a:lnTo>
                  <a:lnTo>
                    <a:pt x="217" y="306"/>
                  </a:lnTo>
                  <a:lnTo>
                    <a:pt x="217" y="315"/>
                  </a:lnTo>
                  <a:lnTo>
                    <a:pt x="214" y="324"/>
                  </a:lnTo>
                  <a:lnTo>
                    <a:pt x="212" y="328"/>
                  </a:lnTo>
                  <a:lnTo>
                    <a:pt x="209" y="332"/>
                  </a:lnTo>
                  <a:lnTo>
                    <a:pt x="206" y="335"/>
                  </a:lnTo>
                  <a:lnTo>
                    <a:pt x="202" y="340"/>
                  </a:lnTo>
                  <a:lnTo>
                    <a:pt x="197" y="343"/>
                  </a:lnTo>
                  <a:lnTo>
                    <a:pt x="190" y="346"/>
                  </a:lnTo>
                  <a:lnTo>
                    <a:pt x="184" y="348"/>
                  </a:lnTo>
                  <a:lnTo>
                    <a:pt x="176" y="350"/>
                  </a:lnTo>
                  <a:lnTo>
                    <a:pt x="167" y="352"/>
                  </a:lnTo>
                  <a:lnTo>
                    <a:pt x="158" y="353"/>
                  </a:lnTo>
                  <a:lnTo>
                    <a:pt x="134" y="354"/>
                  </a:lnTo>
                  <a:lnTo>
                    <a:pt x="134" y="354"/>
                  </a:lnTo>
                  <a:lnTo>
                    <a:pt x="113" y="354"/>
                  </a:lnTo>
                  <a:lnTo>
                    <a:pt x="92" y="352"/>
                  </a:lnTo>
                  <a:lnTo>
                    <a:pt x="55" y="348"/>
                  </a:lnTo>
                  <a:lnTo>
                    <a:pt x="28" y="344"/>
                  </a:lnTo>
                  <a:lnTo>
                    <a:pt x="18" y="342"/>
                  </a:lnTo>
                  <a:lnTo>
                    <a:pt x="0" y="41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>
                <a:solidFill>
                  <a:srgbClr val="005EB8"/>
                </a:solidFill>
              </a:endParaRPr>
            </a:p>
          </p:txBody>
        </p:sp>
        <p:sp>
          <p:nvSpPr>
            <p:cNvPr id="91" name="Freeform 14"/>
            <p:cNvSpPr>
              <a:spLocks/>
            </p:cNvSpPr>
            <p:nvPr userDrawn="1"/>
          </p:nvSpPr>
          <p:spPr bwMode="auto">
            <a:xfrm>
              <a:off x="5059" y="3992"/>
              <a:ext cx="48" cy="71"/>
            </a:xfrm>
            <a:custGeom>
              <a:avLst/>
              <a:gdLst>
                <a:gd name="T0" fmla="*/ 0 w 194"/>
                <a:gd name="T1" fmla="*/ 7 h 282"/>
                <a:gd name="T2" fmla="*/ 0 w 194"/>
                <a:gd name="T3" fmla="*/ 7 h 282"/>
                <a:gd name="T4" fmla="*/ 14 w 194"/>
                <a:gd name="T5" fmla="*/ 4 h 282"/>
                <a:gd name="T6" fmla="*/ 31 w 194"/>
                <a:gd name="T7" fmla="*/ 2 h 282"/>
                <a:gd name="T8" fmla="*/ 52 w 194"/>
                <a:gd name="T9" fmla="*/ 0 h 282"/>
                <a:gd name="T10" fmla="*/ 73 w 194"/>
                <a:gd name="T11" fmla="*/ 0 h 282"/>
                <a:gd name="T12" fmla="*/ 73 w 194"/>
                <a:gd name="T13" fmla="*/ 0 h 282"/>
                <a:gd name="T14" fmla="*/ 87 w 194"/>
                <a:gd name="T15" fmla="*/ 0 h 282"/>
                <a:gd name="T16" fmla="*/ 98 w 194"/>
                <a:gd name="T17" fmla="*/ 1 h 282"/>
                <a:gd name="T18" fmla="*/ 110 w 194"/>
                <a:gd name="T19" fmla="*/ 4 h 282"/>
                <a:gd name="T20" fmla="*/ 121 w 194"/>
                <a:gd name="T21" fmla="*/ 7 h 282"/>
                <a:gd name="T22" fmla="*/ 132 w 194"/>
                <a:gd name="T23" fmla="*/ 11 h 282"/>
                <a:gd name="T24" fmla="*/ 141 w 194"/>
                <a:gd name="T25" fmla="*/ 17 h 282"/>
                <a:gd name="T26" fmla="*/ 151 w 194"/>
                <a:gd name="T27" fmla="*/ 24 h 282"/>
                <a:gd name="T28" fmla="*/ 159 w 194"/>
                <a:gd name="T29" fmla="*/ 31 h 282"/>
                <a:gd name="T30" fmla="*/ 166 w 194"/>
                <a:gd name="T31" fmla="*/ 40 h 282"/>
                <a:gd name="T32" fmla="*/ 174 w 194"/>
                <a:gd name="T33" fmla="*/ 49 h 282"/>
                <a:gd name="T34" fmla="*/ 180 w 194"/>
                <a:gd name="T35" fmla="*/ 61 h 282"/>
                <a:gd name="T36" fmla="*/ 185 w 194"/>
                <a:gd name="T37" fmla="*/ 74 h 282"/>
                <a:gd name="T38" fmla="*/ 189 w 194"/>
                <a:gd name="T39" fmla="*/ 88 h 282"/>
                <a:gd name="T40" fmla="*/ 192 w 194"/>
                <a:gd name="T41" fmla="*/ 103 h 282"/>
                <a:gd name="T42" fmla="*/ 193 w 194"/>
                <a:gd name="T43" fmla="*/ 119 h 282"/>
                <a:gd name="T44" fmla="*/ 194 w 194"/>
                <a:gd name="T45" fmla="*/ 138 h 282"/>
                <a:gd name="T46" fmla="*/ 194 w 194"/>
                <a:gd name="T47" fmla="*/ 138 h 282"/>
                <a:gd name="T48" fmla="*/ 194 w 194"/>
                <a:gd name="T49" fmla="*/ 155 h 282"/>
                <a:gd name="T50" fmla="*/ 193 w 194"/>
                <a:gd name="T51" fmla="*/ 172 h 282"/>
                <a:gd name="T52" fmla="*/ 191 w 194"/>
                <a:gd name="T53" fmla="*/ 187 h 282"/>
                <a:gd name="T54" fmla="*/ 188 w 194"/>
                <a:gd name="T55" fmla="*/ 202 h 282"/>
                <a:gd name="T56" fmla="*/ 185 w 194"/>
                <a:gd name="T57" fmla="*/ 215 h 282"/>
                <a:gd name="T58" fmla="*/ 181 w 194"/>
                <a:gd name="T59" fmla="*/ 226 h 282"/>
                <a:gd name="T60" fmla="*/ 175 w 194"/>
                <a:gd name="T61" fmla="*/ 238 h 282"/>
                <a:gd name="T62" fmla="*/ 168 w 194"/>
                <a:gd name="T63" fmla="*/ 247 h 282"/>
                <a:gd name="T64" fmla="*/ 160 w 194"/>
                <a:gd name="T65" fmla="*/ 255 h 282"/>
                <a:gd name="T66" fmla="*/ 151 w 194"/>
                <a:gd name="T67" fmla="*/ 262 h 282"/>
                <a:gd name="T68" fmla="*/ 141 w 194"/>
                <a:gd name="T69" fmla="*/ 269 h 282"/>
                <a:gd name="T70" fmla="*/ 129 w 194"/>
                <a:gd name="T71" fmla="*/ 274 h 282"/>
                <a:gd name="T72" fmla="*/ 115 w 194"/>
                <a:gd name="T73" fmla="*/ 277 h 282"/>
                <a:gd name="T74" fmla="*/ 100 w 194"/>
                <a:gd name="T75" fmla="*/ 280 h 282"/>
                <a:gd name="T76" fmla="*/ 84 w 194"/>
                <a:gd name="T77" fmla="*/ 282 h 282"/>
                <a:gd name="T78" fmla="*/ 65 w 194"/>
                <a:gd name="T79" fmla="*/ 282 h 282"/>
                <a:gd name="T80" fmla="*/ 65 w 194"/>
                <a:gd name="T81" fmla="*/ 282 h 282"/>
                <a:gd name="T82" fmla="*/ 42 w 194"/>
                <a:gd name="T83" fmla="*/ 281 h 282"/>
                <a:gd name="T84" fmla="*/ 20 w 194"/>
                <a:gd name="T85" fmla="*/ 280 h 282"/>
                <a:gd name="T86" fmla="*/ 0 w 194"/>
                <a:gd name="T87" fmla="*/ 278 h 282"/>
                <a:gd name="T88" fmla="*/ 0 w 194"/>
                <a:gd name="T89" fmla="*/ 7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94" h="282">
                  <a:moveTo>
                    <a:pt x="0" y="7"/>
                  </a:moveTo>
                  <a:lnTo>
                    <a:pt x="0" y="7"/>
                  </a:lnTo>
                  <a:lnTo>
                    <a:pt x="14" y="4"/>
                  </a:lnTo>
                  <a:lnTo>
                    <a:pt x="31" y="2"/>
                  </a:lnTo>
                  <a:lnTo>
                    <a:pt x="52" y="0"/>
                  </a:lnTo>
                  <a:lnTo>
                    <a:pt x="73" y="0"/>
                  </a:lnTo>
                  <a:lnTo>
                    <a:pt x="73" y="0"/>
                  </a:lnTo>
                  <a:lnTo>
                    <a:pt x="87" y="0"/>
                  </a:lnTo>
                  <a:lnTo>
                    <a:pt x="98" y="1"/>
                  </a:lnTo>
                  <a:lnTo>
                    <a:pt x="110" y="4"/>
                  </a:lnTo>
                  <a:lnTo>
                    <a:pt x="121" y="7"/>
                  </a:lnTo>
                  <a:lnTo>
                    <a:pt x="132" y="11"/>
                  </a:lnTo>
                  <a:lnTo>
                    <a:pt x="141" y="17"/>
                  </a:lnTo>
                  <a:lnTo>
                    <a:pt x="151" y="24"/>
                  </a:lnTo>
                  <a:lnTo>
                    <a:pt x="159" y="31"/>
                  </a:lnTo>
                  <a:lnTo>
                    <a:pt x="166" y="40"/>
                  </a:lnTo>
                  <a:lnTo>
                    <a:pt x="174" y="49"/>
                  </a:lnTo>
                  <a:lnTo>
                    <a:pt x="180" y="61"/>
                  </a:lnTo>
                  <a:lnTo>
                    <a:pt x="185" y="74"/>
                  </a:lnTo>
                  <a:lnTo>
                    <a:pt x="189" y="88"/>
                  </a:lnTo>
                  <a:lnTo>
                    <a:pt x="192" y="103"/>
                  </a:lnTo>
                  <a:lnTo>
                    <a:pt x="193" y="119"/>
                  </a:lnTo>
                  <a:lnTo>
                    <a:pt x="194" y="138"/>
                  </a:lnTo>
                  <a:lnTo>
                    <a:pt x="194" y="138"/>
                  </a:lnTo>
                  <a:lnTo>
                    <a:pt x="194" y="155"/>
                  </a:lnTo>
                  <a:lnTo>
                    <a:pt x="193" y="172"/>
                  </a:lnTo>
                  <a:lnTo>
                    <a:pt x="191" y="187"/>
                  </a:lnTo>
                  <a:lnTo>
                    <a:pt x="188" y="202"/>
                  </a:lnTo>
                  <a:lnTo>
                    <a:pt x="185" y="215"/>
                  </a:lnTo>
                  <a:lnTo>
                    <a:pt x="181" y="226"/>
                  </a:lnTo>
                  <a:lnTo>
                    <a:pt x="175" y="238"/>
                  </a:lnTo>
                  <a:lnTo>
                    <a:pt x="168" y="247"/>
                  </a:lnTo>
                  <a:lnTo>
                    <a:pt x="160" y="255"/>
                  </a:lnTo>
                  <a:lnTo>
                    <a:pt x="151" y="262"/>
                  </a:lnTo>
                  <a:lnTo>
                    <a:pt x="141" y="269"/>
                  </a:lnTo>
                  <a:lnTo>
                    <a:pt x="129" y="274"/>
                  </a:lnTo>
                  <a:lnTo>
                    <a:pt x="115" y="277"/>
                  </a:lnTo>
                  <a:lnTo>
                    <a:pt x="100" y="280"/>
                  </a:lnTo>
                  <a:lnTo>
                    <a:pt x="84" y="282"/>
                  </a:lnTo>
                  <a:lnTo>
                    <a:pt x="65" y="282"/>
                  </a:lnTo>
                  <a:lnTo>
                    <a:pt x="65" y="282"/>
                  </a:lnTo>
                  <a:lnTo>
                    <a:pt x="42" y="281"/>
                  </a:lnTo>
                  <a:lnTo>
                    <a:pt x="20" y="280"/>
                  </a:lnTo>
                  <a:lnTo>
                    <a:pt x="0" y="278"/>
                  </a:lnTo>
                  <a:lnTo>
                    <a:pt x="0" y="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>
                <a:solidFill>
                  <a:srgbClr val="005EB8"/>
                </a:solidFill>
              </a:endParaRPr>
            </a:p>
          </p:txBody>
        </p:sp>
        <p:sp>
          <p:nvSpPr>
            <p:cNvPr id="92" name="Freeform 15"/>
            <p:cNvSpPr>
              <a:spLocks/>
            </p:cNvSpPr>
            <p:nvPr userDrawn="1"/>
          </p:nvSpPr>
          <p:spPr bwMode="auto">
            <a:xfrm>
              <a:off x="5035" y="3974"/>
              <a:ext cx="97" cy="107"/>
            </a:xfrm>
            <a:custGeom>
              <a:avLst/>
              <a:gdLst>
                <a:gd name="T0" fmla="*/ 171 w 385"/>
                <a:gd name="T1" fmla="*/ 0 h 428"/>
                <a:gd name="T2" fmla="*/ 171 w 385"/>
                <a:gd name="T3" fmla="*/ 0 h 428"/>
                <a:gd name="T4" fmla="*/ 150 w 385"/>
                <a:gd name="T5" fmla="*/ 1 h 428"/>
                <a:gd name="T6" fmla="*/ 129 w 385"/>
                <a:gd name="T7" fmla="*/ 2 h 428"/>
                <a:gd name="T8" fmla="*/ 106 w 385"/>
                <a:gd name="T9" fmla="*/ 4 h 428"/>
                <a:gd name="T10" fmla="*/ 83 w 385"/>
                <a:gd name="T11" fmla="*/ 7 h 428"/>
                <a:gd name="T12" fmla="*/ 60 w 385"/>
                <a:gd name="T13" fmla="*/ 10 h 428"/>
                <a:gd name="T14" fmla="*/ 39 w 385"/>
                <a:gd name="T15" fmla="*/ 14 h 428"/>
                <a:gd name="T16" fmla="*/ 18 w 385"/>
                <a:gd name="T17" fmla="*/ 20 h 428"/>
                <a:gd name="T18" fmla="*/ 0 w 385"/>
                <a:gd name="T19" fmla="*/ 26 h 428"/>
                <a:gd name="T20" fmla="*/ 0 w 385"/>
                <a:gd name="T21" fmla="*/ 415 h 428"/>
                <a:gd name="T22" fmla="*/ 0 w 385"/>
                <a:gd name="T23" fmla="*/ 415 h 428"/>
                <a:gd name="T24" fmla="*/ 15 w 385"/>
                <a:gd name="T25" fmla="*/ 418 h 428"/>
                <a:gd name="T26" fmla="*/ 34 w 385"/>
                <a:gd name="T27" fmla="*/ 420 h 428"/>
                <a:gd name="T28" fmla="*/ 73 w 385"/>
                <a:gd name="T29" fmla="*/ 424 h 428"/>
                <a:gd name="T30" fmla="*/ 116 w 385"/>
                <a:gd name="T31" fmla="*/ 427 h 428"/>
                <a:gd name="T32" fmla="*/ 155 w 385"/>
                <a:gd name="T33" fmla="*/ 428 h 428"/>
                <a:gd name="T34" fmla="*/ 155 w 385"/>
                <a:gd name="T35" fmla="*/ 428 h 428"/>
                <a:gd name="T36" fmla="*/ 186 w 385"/>
                <a:gd name="T37" fmla="*/ 427 h 428"/>
                <a:gd name="T38" fmla="*/ 212 w 385"/>
                <a:gd name="T39" fmla="*/ 425 h 428"/>
                <a:gd name="T40" fmla="*/ 238 w 385"/>
                <a:gd name="T41" fmla="*/ 421 h 428"/>
                <a:gd name="T42" fmla="*/ 261 w 385"/>
                <a:gd name="T43" fmla="*/ 415 h 428"/>
                <a:gd name="T44" fmla="*/ 282 w 385"/>
                <a:gd name="T45" fmla="*/ 408 h 428"/>
                <a:gd name="T46" fmla="*/ 301 w 385"/>
                <a:gd name="T47" fmla="*/ 399 h 428"/>
                <a:gd name="T48" fmla="*/ 309 w 385"/>
                <a:gd name="T49" fmla="*/ 394 h 428"/>
                <a:gd name="T50" fmla="*/ 318 w 385"/>
                <a:gd name="T51" fmla="*/ 389 h 428"/>
                <a:gd name="T52" fmla="*/ 326 w 385"/>
                <a:gd name="T53" fmla="*/ 383 h 428"/>
                <a:gd name="T54" fmla="*/ 333 w 385"/>
                <a:gd name="T55" fmla="*/ 377 h 428"/>
                <a:gd name="T56" fmla="*/ 339 w 385"/>
                <a:gd name="T57" fmla="*/ 369 h 428"/>
                <a:gd name="T58" fmla="*/ 345 w 385"/>
                <a:gd name="T59" fmla="*/ 362 h 428"/>
                <a:gd name="T60" fmla="*/ 351 w 385"/>
                <a:gd name="T61" fmla="*/ 355 h 428"/>
                <a:gd name="T62" fmla="*/ 356 w 385"/>
                <a:gd name="T63" fmla="*/ 347 h 428"/>
                <a:gd name="T64" fmla="*/ 361 w 385"/>
                <a:gd name="T65" fmla="*/ 337 h 428"/>
                <a:gd name="T66" fmla="*/ 366 w 385"/>
                <a:gd name="T67" fmla="*/ 329 h 428"/>
                <a:gd name="T68" fmla="*/ 373 w 385"/>
                <a:gd name="T69" fmla="*/ 309 h 428"/>
                <a:gd name="T70" fmla="*/ 378 w 385"/>
                <a:gd name="T71" fmla="*/ 287 h 428"/>
                <a:gd name="T72" fmla="*/ 382 w 385"/>
                <a:gd name="T73" fmla="*/ 264 h 428"/>
                <a:gd name="T74" fmla="*/ 384 w 385"/>
                <a:gd name="T75" fmla="*/ 239 h 428"/>
                <a:gd name="T76" fmla="*/ 385 w 385"/>
                <a:gd name="T77" fmla="*/ 211 h 428"/>
                <a:gd name="T78" fmla="*/ 385 w 385"/>
                <a:gd name="T79" fmla="*/ 211 h 428"/>
                <a:gd name="T80" fmla="*/ 384 w 385"/>
                <a:gd name="T81" fmla="*/ 187 h 428"/>
                <a:gd name="T82" fmla="*/ 381 w 385"/>
                <a:gd name="T83" fmla="*/ 164 h 428"/>
                <a:gd name="T84" fmla="*/ 377 w 385"/>
                <a:gd name="T85" fmla="*/ 143 h 428"/>
                <a:gd name="T86" fmla="*/ 371 w 385"/>
                <a:gd name="T87" fmla="*/ 122 h 428"/>
                <a:gd name="T88" fmla="*/ 363 w 385"/>
                <a:gd name="T89" fmla="*/ 104 h 428"/>
                <a:gd name="T90" fmla="*/ 352 w 385"/>
                <a:gd name="T91" fmla="*/ 86 h 428"/>
                <a:gd name="T92" fmla="*/ 341 w 385"/>
                <a:gd name="T93" fmla="*/ 71 h 428"/>
                <a:gd name="T94" fmla="*/ 328 w 385"/>
                <a:gd name="T95" fmla="*/ 57 h 428"/>
                <a:gd name="T96" fmla="*/ 314 w 385"/>
                <a:gd name="T97" fmla="*/ 43 h 428"/>
                <a:gd name="T98" fmla="*/ 297 w 385"/>
                <a:gd name="T99" fmla="*/ 32 h 428"/>
                <a:gd name="T100" fmla="*/ 280 w 385"/>
                <a:gd name="T101" fmla="*/ 23 h 428"/>
                <a:gd name="T102" fmla="*/ 260 w 385"/>
                <a:gd name="T103" fmla="*/ 14 h 428"/>
                <a:gd name="T104" fmla="*/ 240 w 385"/>
                <a:gd name="T105" fmla="*/ 8 h 428"/>
                <a:gd name="T106" fmla="*/ 218 w 385"/>
                <a:gd name="T107" fmla="*/ 4 h 428"/>
                <a:gd name="T108" fmla="*/ 195 w 385"/>
                <a:gd name="T109" fmla="*/ 1 h 428"/>
                <a:gd name="T110" fmla="*/ 171 w 385"/>
                <a:gd name="T111" fmla="*/ 0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85" h="428">
                  <a:moveTo>
                    <a:pt x="171" y="0"/>
                  </a:moveTo>
                  <a:lnTo>
                    <a:pt x="171" y="0"/>
                  </a:lnTo>
                  <a:lnTo>
                    <a:pt x="150" y="1"/>
                  </a:lnTo>
                  <a:lnTo>
                    <a:pt x="129" y="2"/>
                  </a:lnTo>
                  <a:lnTo>
                    <a:pt x="106" y="4"/>
                  </a:lnTo>
                  <a:lnTo>
                    <a:pt x="83" y="7"/>
                  </a:lnTo>
                  <a:lnTo>
                    <a:pt x="60" y="10"/>
                  </a:lnTo>
                  <a:lnTo>
                    <a:pt x="39" y="14"/>
                  </a:lnTo>
                  <a:lnTo>
                    <a:pt x="18" y="20"/>
                  </a:lnTo>
                  <a:lnTo>
                    <a:pt x="0" y="26"/>
                  </a:lnTo>
                  <a:lnTo>
                    <a:pt x="0" y="415"/>
                  </a:lnTo>
                  <a:lnTo>
                    <a:pt x="0" y="415"/>
                  </a:lnTo>
                  <a:lnTo>
                    <a:pt x="15" y="418"/>
                  </a:lnTo>
                  <a:lnTo>
                    <a:pt x="34" y="420"/>
                  </a:lnTo>
                  <a:lnTo>
                    <a:pt x="73" y="424"/>
                  </a:lnTo>
                  <a:lnTo>
                    <a:pt x="116" y="427"/>
                  </a:lnTo>
                  <a:lnTo>
                    <a:pt x="155" y="428"/>
                  </a:lnTo>
                  <a:lnTo>
                    <a:pt x="155" y="428"/>
                  </a:lnTo>
                  <a:lnTo>
                    <a:pt x="186" y="427"/>
                  </a:lnTo>
                  <a:lnTo>
                    <a:pt x="212" y="425"/>
                  </a:lnTo>
                  <a:lnTo>
                    <a:pt x="238" y="421"/>
                  </a:lnTo>
                  <a:lnTo>
                    <a:pt x="261" y="415"/>
                  </a:lnTo>
                  <a:lnTo>
                    <a:pt x="282" y="408"/>
                  </a:lnTo>
                  <a:lnTo>
                    <a:pt x="301" y="399"/>
                  </a:lnTo>
                  <a:lnTo>
                    <a:pt x="309" y="394"/>
                  </a:lnTo>
                  <a:lnTo>
                    <a:pt x="318" y="389"/>
                  </a:lnTo>
                  <a:lnTo>
                    <a:pt x="326" y="383"/>
                  </a:lnTo>
                  <a:lnTo>
                    <a:pt x="333" y="377"/>
                  </a:lnTo>
                  <a:lnTo>
                    <a:pt x="339" y="369"/>
                  </a:lnTo>
                  <a:lnTo>
                    <a:pt x="345" y="362"/>
                  </a:lnTo>
                  <a:lnTo>
                    <a:pt x="351" y="355"/>
                  </a:lnTo>
                  <a:lnTo>
                    <a:pt x="356" y="347"/>
                  </a:lnTo>
                  <a:lnTo>
                    <a:pt x="361" y="337"/>
                  </a:lnTo>
                  <a:lnTo>
                    <a:pt x="366" y="329"/>
                  </a:lnTo>
                  <a:lnTo>
                    <a:pt x="373" y="309"/>
                  </a:lnTo>
                  <a:lnTo>
                    <a:pt x="378" y="287"/>
                  </a:lnTo>
                  <a:lnTo>
                    <a:pt x="382" y="264"/>
                  </a:lnTo>
                  <a:lnTo>
                    <a:pt x="384" y="239"/>
                  </a:lnTo>
                  <a:lnTo>
                    <a:pt x="385" y="211"/>
                  </a:lnTo>
                  <a:lnTo>
                    <a:pt x="385" y="211"/>
                  </a:lnTo>
                  <a:lnTo>
                    <a:pt x="384" y="187"/>
                  </a:lnTo>
                  <a:lnTo>
                    <a:pt x="381" y="164"/>
                  </a:lnTo>
                  <a:lnTo>
                    <a:pt x="377" y="143"/>
                  </a:lnTo>
                  <a:lnTo>
                    <a:pt x="371" y="122"/>
                  </a:lnTo>
                  <a:lnTo>
                    <a:pt x="363" y="104"/>
                  </a:lnTo>
                  <a:lnTo>
                    <a:pt x="352" y="86"/>
                  </a:lnTo>
                  <a:lnTo>
                    <a:pt x="341" y="71"/>
                  </a:lnTo>
                  <a:lnTo>
                    <a:pt x="328" y="57"/>
                  </a:lnTo>
                  <a:lnTo>
                    <a:pt x="314" y="43"/>
                  </a:lnTo>
                  <a:lnTo>
                    <a:pt x="297" y="32"/>
                  </a:lnTo>
                  <a:lnTo>
                    <a:pt x="280" y="23"/>
                  </a:lnTo>
                  <a:lnTo>
                    <a:pt x="260" y="14"/>
                  </a:lnTo>
                  <a:lnTo>
                    <a:pt x="240" y="8"/>
                  </a:lnTo>
                  <a:lnTo>
                    <a:pt x="218" y="4"/>
                  </a:lnTo>
                  <a:lnTo>
                    <a:pt x="195" y="1"/>
                  </a:lnTo>
                  <a:lnTo>
                    <a:pt x="17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>
                <a:solidFill>
                  <a:srgbClr val="005EB8"/>
                </a:solidFill>
              </a:endParaRPr>
            </a:p>
          </p:txBody>
        </p:sp>
      </p:grpSp>
      <p:sp>
        <p:nvSpPr>
          <p:cNvPr id="4" name="Footer Placeholder 3"/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r>
              <a:rPr lang="en-GB" dirty="0" smtClean="0">
                <a:solidFill>
                  <a:srgbClr val="FFFFFF">
                    <a:lumMod val="65000"/>
                  </a:srgbClr>
                </a:solidFill>
              </a:rPr>
              <a:t>© 2014 Amadeus IT Group SA</a:t>
            </a:r>
            <a:endParaRPr lang="en-GB" dirty="0">
              <a:solidFill>
                <a:srgbClr val="FFFFFF">
                  <a:lumMod val="65000"/>
                </a:srgbClr>
              </a:solidFill>
            </a:endParaRPr>
          </a:p>
        </p:txBody>
      </p:sp>
      <p:sp>
        <p:nvSpPr>
          <p:cNvPr id="38" name="Text Box 12"/>
          <p:cNvSpPr txBox="1">
            <a:spLocks noChangeArrowheads="1"/>
          </p:cNvSpPr>
          <p:nvPr userDrawn="1"/>
        </p:nvSpPr>
        <p:spPr bwMode="auto">
          <a:xfrm>
            <a:off x="11604198" y="5004290"/>
            <a:ext cx="1681163" cy="96949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tabLst>
                <a:tab pos="177800" algn="l"/>
              </a:tabLst>
              <a:defRPr/>
            </a:pPr>
            <a:r>
              <a:rPr lang="en-GB" sz="900" b="1" dirty="0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Change the Year in the Copyright field</a:t>
            </a:r>
            <a:r>
              <a:rPr lang="en-GB" sz="900" dirty="0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/>
            </a:r>
            <a:br>
              <a:rPr lang="en-GB" sz="900" dirty="0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</a:br>
            <a:r>
              <a:rPr lang="en-GB" sz="900" b="1" dirty="0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1. </a:t>
            </a:r>
            <a:r>
              <a:rPr lang="en-GB" sz="900" dirty="0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Click ‘Insert’ in Top menu</a:t>
            </a:r>
            <a:br>
              <a:rPr lang="en-GB" sz="900" dirty="0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</a:br>
            <a:r>
              <a:rPr lang="en-GB" sz="900" b="1" dirty="0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2. </a:t>
            </a:r>
            <a:r>
              <a:rPr lang="en-GB" sz="900" dirty="0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Click ’Header &amp; Footer’ </a:t>
            </a:r>
            <a:br>
              <a:rPr lang="en-GB" sz="900" dirty="0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</a:br>
            <a:r>
              <a:rPr lang="en-GB" sz="900" b="1" dirty="0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3. </a:t>
            </a:r>
            <a:r>
              <a:rPr lang="en-GB" sz="900" dirty="0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Write new Year </a:t>
            </a:r>
            <a:br>
              <a:rPr lang="en-GB" sz="900" dirty="0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</a:br>
            <a:r>
              <a:rPr lang="en-GB" sz="900" dirty="0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	in field ‘Footer’</a:t>
            </a:r>
            <a:br>
              <a:rPr lang="en-GB" sz="900" dirty="0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</a:br>
            <a:r>
              <a:rPr lang="en-GB" sz="900" b="1" dirty="0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4. </a:t>
            </a:r>
            <a:r>
              <a:rPr lang="en-GB" sz="900" dirty="0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Click ‘Apply to All’</a:t>
            </a:r>
          </a:p>
        </p:txBody>
      </p:sp>
      <p:grpSp>
        <p:nvGrpSpPr>
          <p:cNvPr id="44" name="Group 43"/>
          <p:cNvGrpSpPr/>
          <p:nvPr userDrawn="1"/>
        </p:nvGrpSpPr>
        <p:grpSpPr>
          <a:xfrm>
            <a:off x="10685313" y="36252"/>
            <a:ext cx="874461" cy="651751"/>
            <a:chOff x="8388192" y="36245"/>
            <a:chExt cx="874464" cy="651751"/>
          </a:xfrm>
        </p:grpSpPr>
        <p:grpSp>
          <p:nvGrpSpPr>
            <p:cNvPr id="45" name="Group 44"/>
            <p:cNvGrpSpPr/>
            <p:nvPr userDrawn="1"/>
          </p:nvGrpSpPr>
          <p:grpSpPr>
            <a:xfrm>
              <a:off x="8545513" y="36245"/>
              <a:ext cx="489905" cy="495602"/>
              <a:chOff x="7818438" y="101600"/>
              <a:chExt cx="546100" cy="552450"/>
            </a:xfrm>
          </p:grpSpPr>
          <p:sp>
            <p:nvSpPr>
              <p:cNvPr id="70" name="Freeform 5"/>
              <p:cNvSpPr>
                <a:spLocks noEditPoints="1"/>
              </p:cNvSpPr>
              <p:nvPr userDrawn="1"/>
            </p:nvSpPr>
            <p:spPr bwMode="auto">
              <a:xfrm>
                <a:off x="7818438" y="200025"/>
                <a:ext cx="546100" cy="454025"/>
              </a:xfrm>
              <a:custGeom>
                <a:avLst/>
                <a:gdLst>
                  <a:gd name="T0" fmla="*/ 56 w 344"/>
                  <a:gd name="T1" fmla="*/ 0 h 286"/>
                  <a:gd name="T2" fmla="*/ 44 w 344"/>
                  <a:gd name="T3" fmla="*/ 2 h 286"/>
                  <a:gd name="T4" fmla="*/ 24 w 344"/>
                  <a:gd name="T5" fmla="*/ 10 h 286"/>
                  <a:gd name="T6" fmla="*/ 10 w 344"/>
                  <a:gd name="T7" fmla="*/ 26 h 286"/>
                  <a:gd name="T8" fmla="*/ 2 w 344"/>
                  <a:gd name="T9" fmla="*/ 46 h 286"/>
                  <a:gd name="T10" fmla="*/ 0 w 344"/>
                  <a:gd name="T11" fmla="*/ 230 h 286"/>
                  <a:gd name="T12" fmla="*/ 2 w 344"/>
                  <a:gd name="T13" fmla="*/ 242 h 286"/>
                  <a:gd name="T14" fmla="*/ 10 w 344"/>
                  <a:gd name="T15" fmla="*/ 262 h 286"/>
                  <a:gd name="T16" fmla="*/ 24 w 344"/>
                  <a:gd name="T17" fmla="*/ 278 h 286"/>
                  <a:gd name="T18" fmla="*/ 44 w 344"/>
                  <a:gd name="T19" fmla="*/ 286 h 286"/>
                  <a:gd name="T20" fmla="*/ 288 w 344"/>
                  <a:gd name="T21" fmla="*/ 286 h 286"/>
                  <a:gd name="T22" fmla="*/ 300 w 344"/>
                  <a:gd name="T23" fmla="*/ 286 h 286"/>
                  <a:gd name="T24" fmla="*/ 320 w 344"/>
                  <a:gd name="T25" fmla="*/ 278 h 286"/>
                  <a:gd name="T26" fmla="*/ 334 w 344"/>
                  <a:gd name="T27" fmla="*/ 262 h 286"/>
                  <a:gd name="T28" fmla="*/ 344 w 344"/>
                  <a:gd name="T29" fmla="*/ 242 h 286"/>
                  <a:gd name="T30" fmla="*/ 344 w 344"/>
                  <a:gd name="T31" fmla="*/ 58 h 286"/>
                  <a:gd name="T32" fmla="*/ 344 w 344"/>
                  <a:gd name="T33" fmla="*/ 46 h 286"/>
                  <a:gd name="T34" fmla="*/ 334 w 344"/>
                  <a:gd name="T35" fmla="*/ 26 h 286"/>
                  <a:gd name="T36" fmla="*/ 320 w 344"/>
                  <a:gd name="T37" fmla="*/ 10 h 286"/>
                  <a:gd name="T38" fmla="*/ 300 w 344"/>
                  <a:gd name="T39" fmla="*/ 2 h 286"/>
                  <a:gd name="T40" fmla="*/ 288 w 344"/>
                  <a:gd name="T41" fmla="*/ 0 h 286"/>
                  <a:gd name="T42" fmla="*/ 148 w 344"/>
                  <a:gd name="T43" fmla="*/ 142 h 286"/>
                  <a:gd name="T44" fmla="*/ 144 w 344"/>
                  <a:gd name="T45" fmla="*/ 136 h 286"/>
                  <a:gd name="T46" fmla="*/ 136 w 344"/>
                  <a:gd name="T47" fmla="*/ 122 h 286"/>
                  <a:gd name="T48" fmla="*/ 134 w 344"/>
                  <a:gd name="T49" fmla="*/ 112 h 286"/>
                  <a:gd name="T50" fmla="*/ 138 w 344"/>
                  <a:gd name="T51" fmla="*/ 98 h 286"/>
                  <a:gd name="T52" fmla="*/ 146 w 344"/>
                  <a:gd name="T53" fmla="*/ 88 h 286"/>
                  <a:gd name="T54" fmla="*/ 158 w 344"/>
                  <a:gd name="T55" fmla="*/ 80 h 286"/>
                  <a:gd name="T56" fmla="*/ 172 w 344"/>
                  <a:gd name="T57" fmla="*/ 76 h 286"/>
                  <a:gd name="T58" fmla="*/ 178 w 344"/>
                  <a:gd name="T59" fmla="*/ 78 h 286"/>
                  <a:gd name="T60" fmla="*/ 192 w 344"/>
                  <a:gd name="T61" fmla="*/ 82 h 286"/>
                  <a:gd name="T62" fmla="*/ 202 w 344"/>
                  <a:gd name="T63" fmla="*/ 92 h 286"/>
                  <a:gd name="T64" fmla="*/ 208 w 344"/>
                  <a:gd name="T65" fmla="*/ 106 h 286"/>
                  <a:gd name="T66" fmla="*/ 208 w 344"/>
                  <a:gd name="T67" fmla="*/ 112 h 286"/>
                  <a:gd name="T68" fmla="*/ 204 w 344"/>
                  <a:gd name="T69" fmla="*/ 128 h 286"/>
                  <a:gd name="T70" fmla="*/ 196 w 344"/>
                  <a:gd name="T71" fmla="*/ 140 h 286"/>
                  <a:gd name="T72" fmla="*/ 126 w 344"/>
                  <a:gd name="T73" fmla="*/ 228 h 2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44" h="286">
                    <a:moveTo>
                      <a:pt x="288" y="0"/>
                    </a:moveTo>
                    <a:lnTo>
                      <a:pt x="56" y="0"/>
                    </a:lnTo>
                    <a:lnTo>
                      <a:pt x="56" y="0"/>
                    </a:lnTo>
                    <a:lnTo>
                      <a:pt x="44" y="2"/>
                    </a:lnTo>
                    <a:lnTo>
                      <a:pt x="34" y="6"/>
                    </a:lnTo>
                    <a:lnTo>
                      <a:pt x="24" y="10"/>
                    </a:lnTo>
                    <a:lnTo>
                      <a:pt x="16" y="18"/>
                    </a:lnTo>
                    <a:lnTo>
                      <a:pt x="10" y="26"/>
                    </a:lnTo>
                    <a:lnTo>
                      <a:pt x="4" y="36"/>
                    </a:lnTo>
                    <a:lnTo>
                      <a:pt x="2" y="46"/>
                    </a:lnTo>
                    <a:lnTo>
                      <a:pt x="0" y="58"/>
                    </a:lnTo>
                    <a:lnTo>
                      <a:pt x="0" y="230"/>
                    </a:lnTo>
                    <a:lnTo>
                      <a:pt x="0" y="230"/>
                    </a:lnTo>
                    <a:lnTo>
                      <a:pt x="2" y="242"/>
                    </a:lnTo>
                    <a:lnTo>
                      <a:pt x="4" y="252"/>
                    </a:lnTo>
                    <a:lnTo>
                      <a:pt x="10" y="262"/>
                    </a:lnTo>
                    <a:lnTo>
                      <a:pt x="16" y="270"/>
                    </a:lnTo>
                    <a:lnTo>
                      <a:pt x="24" y="278"/>
                    </a:lnTo>
                    <a:lnTo>
                      <a:pt x="34" y="282"/>
                    </a:lnTo>
                    <a:lnTo>
                      <a:pt x="44" y="286"/>
                    </a:lnTo>
                    <a:lnTo>
                      <a:pt x="56" y="286"/>
                    </a:lnTo>
                    <a:lnTo>
                      <a:pt x="288" y="286"/>
                    </a:lnTo>
                    <a:lnTo>
                      <a:pt x="288" y="286"/>
                    </a:lnTo>
                    <a:lnTo>
                      <a:pt x="300" y="286"/>
                    </a:lnTo>
                    <a:lnTo>
                      <a:pt x="310" y="282"/>
                    </a:lnTo>
                    <a:lnTo>
                      <a:pt x="320" y="278"/>
                    </a:lnTo>
                    <a:lnTo>
                      <a:pt x="328" y="270"/>
                    </a:lnTo>
                    <a:lnTo>
                      <a:pt x="334" y="262"/>
                    </a:lnTo>
                    <a:lnTo>
                      <a:pt x="340" y="252"/>
                    </a:lnTo>
                    <a:lnTo>
                      <a:pt x="344" y="242"/>
                    </a:lnTo>
                    <a:lnTo>
                      <a:pt x="344" y="230"/>
                    </a:lnTo>
                    <a:lnTo>
                      <a:pt x="344" y="58"/>
                    </a:lnTo>
                    <a:lnTo>
                      <a:pt x="344" y="58"/>
                    </a:lnTo>
                    <a:lnTo>
                      <a:pt x="344" y="46"/>
                    </a:lnTo>
                    <a:lnTo>
                      <a:pt x="340" y="36"/>
                    </a:lnTo>
                    <a:lnTo>
                      <a:pt x="334" y="26"/>
                    </a:lnTo>
                    <a:lnTo>
                      <a:pt x="328" y="18"/>
                    </a:lnTo>
                    <a:lnTo>
                      <a:pt x="320" y="10"/>
                    </a:lnTo>
                    <a:lnTo>
                      <a:pt x="310" y="6"/>
                    </a:lnTo>
                    <a:lnTo>
                      <a:pt x="300" y="2"/>
                    </a:lnTo>
                    <a:lnTo>
                      <a:pt x="288" y="0"/>
                    </a:lnTo>
                    <a:lnTo>
                      <a:pt x="288" y="0"/>
                    </a:lnTo>
                    <a:close/>
                    <a:moveTo>
                      <a:pt x="126" y="228"/>
                    </a:moveTo>
                    <a:lnTo>
                      <a:pt x="148" y="142"/>
                    </a:lnTo>
                    <a:lnTo>
                      <a:pt x="148" y="142"/>
                    </a:lnTo>
                    <a:lnTo>
                      <a:pt x="144" y="136"/>
                    </a:lnTo>
                    <a:lnTo>
                      <a:pt x="138" y="130"/>
                    </a:lnTo>
                    <a:lnTo>
                      <a:pt x="136" y="122"/>
                    </a:lnTo>
                    <a:lnTo>
                      <a:pt x="134" y="112"/>
                    </a:lnTo>
                    <a:lnTo>
                      <a:pt x="134" y="112"/>
                    </a:lnTo>
                    <a:lnTo>
                      <a:pt x="136" y="106"/>
                    </a:lnTo>
                    <a:lnTo>
                      <a:pt x="138" y="98"/>
                    </a:lnTo>
                    <a:lnTo>
                      <a:pt x="142" y="92"/>
                    </a:lnTo>
                    <a:lnTo>
                      <a:pt x="146" y="88"/>
                    </a:lnTo>
                    <a:lnTo>
                      <a:pt x="152" y="82"/>
                    </a:lnTo>
                    <a:lnTo>
                      <a:pt x="158" y="80"/>
                    </a:lnTo>
                    <a:lnTo>
                      <a:pt x="164" y="78"/>
                    </a:lnTo>
                    <a:lnTo>
                      <a:pt x="172" y="76"/>
                    </a:lnTo>
                    <a:lnTo>
                      <a:pt x="172" y="76"/>
                    </a:lnTo>
                    <a:lnTo>
                      <a:pt x="178" y="78"/>
                    </a:lnTo>
                    <a:lnTo>
                      <a:pt x="186" y="80"/>
                    </a:lnTo>
                    <a:lnTo>
                      <a:pt x="192" y="82"/>
                    </a:lnTo>
                    <a:lnTo>
                      <a:pt x="198" y="88"/>
                    </a:lnTo>
                    <a:lnTo>
                      <a:pt x="202" y="92"/>
                    </a:lnTo>
                    <a:lnTo>
                      <a:pt x="204" y="98"/>
                    </a:lnTo>
                    <a:lnTo>
                      <a:pt x="208" y="106"/>
                    </a:lnTo>
                    <a:lnTo>
                      <a:pt x="208" y="112"/>
                    </a:lnTo>
                    <a:lnTo>
                      <a:pt x="208" y="112"/>
                    </a:lnTo>
                    <a:lnTo>
                      <a:pt x="206" y="120"/>
                    </a:lnTo>
                    <a:lnTo>
                      <a:pt x="204" y="128"/>
                    </a:lnTo>
                    <a:lnTo>
                      <a:pt x="200" y="134"/>
                    </a:lnTo>
                    <a:lnTo>
                      <a:pt x="196" y="140"/>
                    </a:lnTo>
                    <a:lnTo>
                      <a:pt x="220" y="228"/>
                    </a:lnTo>
                    <a:lnTo>
                      <a:pt x="126" y="228"/>
                    </a:lnTo>
                    <a:close/>
                  </a:path>
                </a:pathLst>
              </a:custGeom>
              <a:solidFill>
                <a:srgbClr val="E31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4D4D4D"/>
                  </a:solidFill>
                </a:endParaRPr>
              </a:p>
            </p:txBody>
          </p:sp>
          <p:sp>
            <p:nvSpPr>
              <p:cNvPr id="71" name="Freeform 6"/>
              <p:cNvSpPr>
                <a:spLocks/>
              </p:cNvSpPr>
              <p:nvPr userDrawn="1"/>
            </p:nvSpPr>
            <p:spPr bwMode="auto">
              <a:xfrm>
                <a:off x="7961313" y="101600"/>
                <a:ext cx="260350" cy="88900"/>
              </a:xfrm>
              <a:custGeom>
                <a:avLst/>
                <a:gdLst>
                  <a:gd name="T0" fmla="*/ 20 w 164"/>
                  <a:gd name="T1" fmla="*/ 56 h 56"/>
                  <a:gd name="T2" fmla="*/ 20 w 164"/>
                  <a:gd name="T3" fmla="*/ 56 h 56"/>
                  <a:gd name="T4" fmla="*/ 22 w 164"/>
                  <a:gd name="T5" fmla="*/ 46 h 56"/>
                  <a:gd name="T6" fmla="*/ 26 w 164"/>
                  <a:gd name="T7" fmla="*/ 36 h 56"/>
                  <a:gd name="T8" fmla="*/ 30 w 164"/>
                  <a:gd name="T9" fmla="*/ 30 h 56"/>
                  <a:gd name="T10" fmla="*/ 36 w 164"/>
                  <a:gd name="T11" fmla="*/ 26 h 56"/>
                  <a:gd name="T12" fmla="*/ 42 w 164"/>
                  <a:gd name="T13" fmla="*/ 22 h 56"/>
                  <a:gd name="T14" fmla="*/ 54 w 164"/>
                  <a:gd name="T15" fmla="*/ 20 h 56"/>
                  <a:gd name="T16" fmla="*/ 82 w 164"/>
                  <a:gd name="T17" fmla="*/ 20 h 56"/>
                  <a:gd name="T18" fmla="*/ 82 w 164"/>
                  <a:gd name="T19" fmla="*/ 20 h 56"/>
                  <a:gd name="T20" fmla="*/ 112 w 164"/>
                  <a:gd name="T21" fmla="*/ 20 h 56"/>
                  <a:gd name="T22" fmla="*/ 122 w 164"/>
                  <a:gd name="T23" fmla="*/ 22 h 56"/>
                  <a:gd name="T24" fmla="*/ 130 w 164"/>
                  <a:gd name="T25" fmla="*/ 26 h 56"/>
                  <a:gd name="T26" fmla="*/ 136 w 164"/>
                  <a:gd name="T27" fmla="*/ 30 h 56"/>
                  <a:gd name="T28" fmla="*/ 140 w 164"/>
                  <a:gd name="T29" fmla="*/ 36 h 56"/>
                  <a:gd name="T30" fmla="*/ 142 w 164"/>
                  <a:gd name="T31" fmla="*/ 46 h 56"/>
                  <a:gd name="T32" fmla="*/ 144 w 164"/>
                  <a:gd name="T33" fmla="*/ 56 h 56"/>
                  <a:gd name="T34" fmla="*/ 164 w 164"/>
                  <a:gd name="T35" fmla="*/ 56 h 56"/>
                  <a:gd name="T36" fmla="*/ 164 w 164"/>
                  <a:gd name="T37" fmla="*/ 56 h 56"/>
                  <a:gd name="T38" fmla="*/ 162 w 164"/>
                  <a:gd name="T39" fmla="*/ 38 h 56"/>
                  <a:gd name="T40" fmla="*/ 156 w 164"/>
                  <a:gd name="T41" fmla="*/ 24 h 56"/>
                  <a:gd name="T42" fmla="*/ 148 w 164"/>
                  <a:gd name="T43" fmla="*/ 14 h 56"/>
                  <a:gd name="T44" fmla="*/ 138 w 164"/>
                  <a:gd name="T45" fmla="*/ 6 h 56"/>
                  <a:gd name="T46" fmla="*/ 126 w 164"/>
                  <a:gd name="T47" fmla="*/ 2 h 56"/>
                  <a:gd name="T48" fmla="*/ 112 w 164"/>
                  <a:gd name="T49" fmla="*/ 0 h 56"/>
                  <a:gd name="T50" fmla="*/ 82 w 164"/>
                  <a:gd name="T51" fmla="*/ 0 h 56"/>
                  <a:gd name="T52" fmla="*/ 82 w 164"/>
                  <a:gd name="T53" fmla="*/ 0 h 56"/>
                  <a:gd name="T54" fmla="*/ 52 w 164"/>
                  <a:gd name="T55" fmla="*/ 0 h 56"/>
                  <a:gd name="T56" fmla="*/ 38 w 164"/>
                  <a:gd name="T57" fmla="*/ 2 h 56"/>
                  <a:gd name="T58" fmla="*/ 26 w 164"/>
                  <a:gd name="T59" fmla="*/ 6 h 56"/>
                  <a:gd name="T60" fmla="*/ 16 w 164"/>
                  <a:gd name="T61" fmla="*/ 14 h 56"/>
                  <a:gd name="T62" fmla="*/ 8 w 164"/>
                  <a:gd name="T63" fmla="*/ 24 h 56"/>
                  <a:gd name="T64" fmla="*/ 2 w 164"/>
                  <a:gd name="T65" fmla="*/ 38 h 56"/>
                  <a:gd name="T66" fmla="*/ 0 w 164"/>
                  <a:gd name="T67" fmla="*/ 56 h 56"/>
                  <a:gd name="T68" fmla="*/ 20 w 164"/>
                  <a:gd name="T69" fmla="*/ 5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64" h="56">
                    <a:moveTo>
                      <a:pt x="20" y="56"/>
                    </a:moveTo>
                    <a:lnTo>
                      <a:pt x="20" y="56"/>
                    </a:lnTo>
                    <a:lnTo>
                      <a:pt x="22" y="46"/>
                    </a:lnTo>
                    <a:lnTo>
                      <a:pt x="26" y="36"/>
                    </a:lnTo>
                    <a:lnTo>
                      <a:pt x="30" y="30"/>
                    </a:lnTo>
                    <a:lnTo>
                      <a:pt x="36" y="26"/>
                    </a:lnTo>
                    <a:lnTo>
                      <a:pt x="42" y="22"/>
                    </a:lnTo>
                    <a:lnTo>
                      <a:pt x="54" y="20"/>
                    </a:lnTo>
                    <a:lnTo>
                      <a:pt x="82" y="20"/>
                    </a:lnTo>
                    <a:lnTo>
                      <a:pt x="82" y="20"/>
                    </a:lnTo>
                    <a:lnTo>
                      <a:pt x="112" y="20"/>
                    </a:lnTo>
                    <a:lnTo>
                      <a:pt x="122" y="22"/>
                    </a:lnTo>
                    <a:lnTo>
                      <a:pt x="130" y="26"/>
                    </a:lnTo>
                    <a:lnTo>
                      <a:pt x="136" y="30"/>
                    </a:lnTo>
                    <a:lnTo>
                      <a:pt x="140" y="36"/>
                    </a:lnTo>
                    <a:lnTo>
                      <a:pt x="142" y="46"/>
                    </a:lnTo>
                    <a:lnTo>
                      <a:pt x="144" y="56"/>
                    </a:lnTo>
                    <a:lnTo>
                      <a:pt x="164" y="56"/>
                    </a:lnTo>
                    <a:lnTo>
                      <a:pt x="164" y="56"/>
                    </a:lnTo>
                    <a:lnTo>
                      <a:pt x="162" y="38"/>
                    </a:lnTo>
                    <a:lnTo>
                      <a:pt x="156" y="24"/>
                    </a:lnTo>
                    <a:lnTo>
                      <a:pt x="148" y="14"/>
                    </a:lnTo>
                    <a:lnTo>
                      <a:pt x="138" y="6"/>
                    </a:lnTo>
                    <a:lnTo>
                      <a:pt x="126" y="2"/>
                    </a:lnTo>
                    <a:lnTo>
                      <a:pt x="112" y="0"/>
                    </a:lnTo>
                    <a:lnTo>
                      <a:pt x="82" y="0"/>
                    </a:lnTo>
                    <a:lnTo>
                      <a:pt x="82" y="0"/>
                    </a:lnTo>
                    <a:lnTo>
                      <a:pt x="52" y="0"/>
                    </a:lnTo>
                    <a:lnTo>
                      <a:pt x="38" y="2"/>
                    </a:lnTo>
                    <a:lnTo>
                      <a:pt x="26" y="6"/>
                    </a:lnTo>
                    <a:lnTo>
                      <a:pt x="16" y="14"/>
                    </a:lnTo>
                    <a:lnTo>
                      <a:pt x="8" y="24"/>
                    </a:lnTo>
                    <a:lnTo>
                      <a:pt x="2" y="38"/>
                    </a:lnTo>
                    <a:lnTo>
                      <a:pt x="0" y="56"/>
                    </a:lnTo>
                    <a:lnTo>
                      <a:pt x="20" y="56"/>
                    </a:lnTo>
                    <a:close/>
                  </a:path>
                </a:pathLst>
              </a:custGeom>
              <a:solidFill>
                <a:srgbClr val="E31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4D4D4D"/>
                  </a:solidFill>
                </a:endParaRPr>
              </a:p>
            </p:txBody>
          </p:sp>
        </p:grpSp>
        <p:sp>
          <p:nvSpPr>
            <p:cNvPr id="68" name="TextBox 67"/>
            <p:cNvSpPr txBox="1"/>
            <p:nvPr userDrawn="1"/>
          </p:nvSpPr>
          <p:spPr>
            <a:xfrm rot="16200000">
              <a:off x="8191736" y="232706"/>
              <a:ext cx="563729" cy="17081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510" dirty="0">
                  <a:solidFill>
                    <a:srgbClr val="FFFFFF">
                      <a:lumMod val="65000"/>
                    </a:srgbClr>
                  </a:solidFill>
                </a:rPr>
                <a:t>Strictly</a:t>
              </a:r>
            </a:p>
          </p:txBody>
        </p:sp>
        <p:sp>
          <p:nvSpPr>
            <p:cNvPr id="69" name="TextBox 68"/>
            <p:cNvSpPr txBox="1"/>
            <p:nvPr userDrawn="1"/>
          </p:nvSpPr>
          <p:spPr>
            <a:xfrm>
              <a:off x="8410801" y="506408"/>
              <a:ext cx="851855" cy="18158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580" dirty="0">
                  <a:solidFill>
                    <a:srgbClr val="FF0000"/>
                  </a:solidFill>
                </a:rPr>
                <a:t>CONFIDENTIAL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74923292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5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o-branding divider grey">
    <p:bg>
      <p:bgPr>
        <a:solidFill>
          <a:srgbClr val="D7D2CB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0" name="Group 4"/>
          <p:cNvGrpSpPr>
            <a:grpSpLocks noChangeAspect="1"/>
          </p:cNvGrpSpPr>
          <p:nvPr userDrawn="1"/>
        </p:nvGrpSpPr>
        <p:grpSpPr bwMode="auto">
          <a:xfrm>
            <a:off x="9791825" y="6125191"/>
            <a:ext cx="1289050" cy="169863"/>
            <a:chOff x="4649" y="3974"/>
            <a:chExt cx="812" cy="107"/>
          </a:xfrm>
        </p:grpSpPr>
        <p:sp>
          <p:nvSpPr>
            <p:cNvPr id="51" name="AutoShape 3"/>
            <p:cNvSpPr>
              <a:spLocks noChangeAspect="1" noChangeArrowheads="1" noTextEdit="1"/>
            </p:cNvSpPr>
            <p:nvPr userDrawn="1"/>
          </p:nvSpPr>
          <p:spPr bwMode="auto">
            <a:xfrm>
              <a:off x="4649" y="3974"/>
              <a:ext cx="812" cy="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>
                <a:solidFill>
                  <a:srgbClr val="005EB8"/>
                </a:solidFill>
              </a:endParaRPr>
            </a:p>
          </p:txBody>
        </p:sp>
        <p:sp>
          <p:nvSpPr>
            <p:cNvPr id="52" name="Freeform 51"/>
            <p:cNvSpPr>
              <a:spLocks noEditPoints="1"/>
            </p:cNvSpPr>
            <p:nvPr userDrawn="1"/>
          </p:nvSpPr>
          <p:spPr bwMode="auto">
            <a:xfrm>
              <a:off x="4649" y="3974"/>
              <a:ext cx="812" cy="107"/>
            </a:xfrm>
            <a:custGeom>
              <a:avLst/>
              <a:gdLst>
                <a:gd name="T0" fmla="*/ 2293 w 3248"/>
                <a:gd name="T1" fmla="*/ 424 h 428"/>
                <a:gd name="T2" fmla="*/ 2209 w 3248"/>
                <a:gd name="T3" fmla="*/ 355 h 428"/>
                <a:gd name="T4" fmla="*/ 2159 w 3248"/>
                <a:gd name="T5" fmla="*/ 76 h 428"/>
                <a:gd name="T6" fmla="*/ 2306 w 3248"/>
                <a:gd name="T7" fmla="*/ 5 h 428"/>
                <a:gd name="T8" fmla="*/ 2042 w 3248"/>
                <a:gd name="T9" fmla="*/ 407 h 428"/>
                <a:gd name="T10" fmla="*/ 611 w 3248"/>
                <a:gd name="T11" fmla="*/ 11 h 428"/>
                <a:gd name="T12" fmla="*/ 672 w 3248"/>
                <a:gd name="T13" fmla="*/ 353 h 428"/>
                <a:gd name="T14" fmla="*/ 737 w 3248"/>
                <a:gd name="T15" fmla="*/ 376 h 428"/>
                <a:gd name="T16" fmla="*/ 909 w 3248"/>
                <a:gd name="T17" fmla="*/ 1 h 428"/>
                <a:gd name="T18" fmla="*/ 261 w 3248"/>
                <a:gd name="T19" fmla="*/ 332 h 428"/>
                <a:gd name="T20" fmla="*/ 114 w 3248"/>
                <a:gd name="T21" fmla="*/ 347 h 428"/>
                <a:gd name="T22" fmla="*/ 94 w 3248"/>
                <a:gd name="T23" fmla="*/ 277 h 428"/>
                <a:gd name="T24" fmla="*/ 261 w 3248"/>
                <a:gd name="T25" fmla="*/ 332 h 428"/>
                <a:gd name="T26" fmla="*/ 52 w 3248"/>
                <a:gd name="T27" fmla="*/ 102 h 428"/>
                <a:gd name="T28" fmla="*/ 234 w 3248"/>
                <a:gd name="T29" fmla="*/ 90 h 428"/>
                <a:gd name="T30" fmla="*/ 179 w 3248"/>
                <a:gd name="T31" fmla="*/ 176 h 428"/>
                <a:gd name="T32" fmla="*/ 9 w 3248"/>
                <a:gd name="T33" fmla="*/ 257 h 428"/>
                <a:gd name="T34" fmla="*/ 35 w 3248"/>
                <a:gd name="T35" fmla="*/ 394 h 428"/>
                <a:gd name="T36" fmla="*/ 164 w 3248"/>
                <a:gd name="T37" fmla="*/ 426 h 428"/>
                <a:gd name="T38" fmla="*/ 284 w 3248"/>
                <a:gd name="T39" fmla="*/ 404 h 428"/>
                <a:gd name="T40" fmla="*/ 331 w 3248"/>
                <a:gd name="T41" fmla="*/ 45 h 428"/>
                <a:gd name="T42" fmla="*/ 1319 w 3248"/>
                <a:gd name="T43" fmla="*/ 332 h 428"/>
                <a:gd name="T44" fmla="*/ 1168 w 3248"/>
                <a:gd name="T45" fmla="*/ 344 h 428"/>
                <a:gd name="T46" fmla="*/ 1155 w 3248"/>
                <a:gd name="T47" fmla="*/ 272 h 428"/>
                <a:gd name="T48" fmla="*/ 1264 w 3248"/>
                <a:gd name="T49" fmla="*/ 0 h 428"/>
                <a:gd name="T50" fmla="*/ 1122 w 3248"/>
                <a:gd name="T51" fmla="*/ 98 h 428"/>
                <a:gd name="T52" fmla="*/ 1298 w 3248"/>
                <a:gd name="T53" fmla="*/ 94 h 428"/>
                <a:gd name="T54" fmla="*/ 1212 w 3248"/>
                <a:gd name="T55" fmla="*/ 177 h 428"/>
                <a:gd name="T56" fmla="*/ 1064 w 3248"/>
                <a:gd name="T57" fmla="*/ 270 h 428"/>
                <a:gd name="T58" fmla="*/ 1102 w 3248"/>
                <a:gd name="T59" fmla="*/ 401 h 428"/>
                <a:gd name="T60" fmla="*/ 1246 w 3248"/>
                <a:gd name="T61" fmla="*/ 423 h 428"/>
                <a:gd name="T62" fmla="*/ 1354 w 3248"/>
                <a:gd name="T63" fmla="*/ 407 h 428"/>
                <a:gd name="T64" fmla="*/ 1381 w 3248"/>
                <a:gd name="T65" fmla="*/ 36 h 428"/>
                <a:gd name="T66" fmla="*/ 2714 w 3248"/>
                <a:gd name="T67" fmla="*/ 326 h 428"/>
                <a:gd name="T68" fmla="*/ 2576 w 3248"/>
                <a:gd name="T69" fmla="*/ 337 h 428"/>
                <a:gd name="T70" fmla="*/ 2533 w 3248"/>
                <a:gd name="T71" fmla="*/ 4 h 428"/>
                <a:gd name="T72" fmla="*/ 2468 w 3248"/>
                <a:gd name="T73" fmla="*/ 364 h 428"/>
                <a:gd name="T74" fmla="*/ 2611 w 3248"/>
                <a:gd name="T75" fmla="*/ 427 h 428"/>
                <a:gd name="T76" fmla="*/ 2761 w 3248"/>
                <a:gd name="T77" fmla="*/ 403 h 428"/>
                <a:gd name="T78" fmla="*/ 2937 w 3248"/>
                <a:gd name="T79" fmla="*/ 413 h 428"/>
                <a:gd name="T80" fmla="*/ 3135 w 3248"/>
                <a:gd name="T81" fmla="*/ 422 h 428"/>
                <a:gd name="T82" fmla="*/ 3248 w 3248"/>
                <a:gd name="T83" fmla="*/ 300 h 428"/>
                <a:gd name="T84" fmla="*/ 3184 w 3248"/>
                <a:gd name="T85" fmla="*/ 204 h 428"/>
                <a:gd name="T86" fmla="*/ 3038 w 3248"/>
                <a:gd name="T87" fmla="*/ 127 h 428"/>
                <a:gd name="T88" fmla="*/ 3076 w 3248"/>
                <a:gd name="T89" fmla="*/ 76 h 428"/>
                <a:gd name="T90" fmla="*/ 3232 w 3248"/>
                <a:gd name="T91" fmla="*/ 30 h 428"/>
                <a:gd name="T92" fmla="*/ 3039 w 3248"/>
                <a:gd name="T93" fmla="*/ 8 h 428"/>
                <a:gd name="T94" fmla="*/ 2943 w 3248"/>
                <a:gd name="T95" fmla="*/ 122 h 428"/>
                <a:gd name="T96" fmla="*/ 3021 w 3248"/>
                <a:gd name="T97" fmla="*/ 229 h 428"/>
                <a:gd name="T98" fmla="*/ 3154 w 3248"/>
                <a:gd name="T99" fmla="*/ 300 h 428"/>
                <a:gd name="T100" fmla="*/ 3113 w 3248"/>
                <a:gd name="T101" fmla="*/ 350 h 428"/>
                <a:gd name="T102" fmla="*/ 1639 w 3248"/>
                <a:gd name="T103" fmla="*/ 80 h 428"/>
                <a:gd name="T104" fmla="*/ 1790 w 3248"/>
                <a:gd name="T105" fmla="*/ 97 h 428"/>
                <a:gd name="T106" fmla="*/ 1832 w 3248"/>
                <a:gd name="T107" fmla="*/ 245 h 428"/>
                <a:gd name="T108" fmla="*/ 1739 w 3248"/>
                <a:gd name="T109" fmla="*/ 353 h 428"/>
                <a:gd name="T110" fmla="*/ 1652 w 3248"/>
                <a:gd name="T111" fmla="*/ 4 h 428"/>
                <a:gd name="T112" fmla="*/ 1701 w 3248"/>
                <a:gd name="T113" fmla="*/ 428 h 428"/>
                <a:gd name="T114" fmla="*/ 1885 w 3248"/>
                <a:gd name="T115" fmla="*/ 369 h 428"/>
                <a:gd name="T116" fmla="*/ 1930 w 3248"/>
                <a:gd name="T117" fmla="*/ 187 h 428"/>
                <a:gd name="T118" fmla="*/ 1786 w 3248"/>
                <a:gd name="T119" fmla="*/ 8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248" h="428">
                  <a:moveTo>
                    <a:pt x="2042" y="407"/>
                  </a:moveTo>
                  <a:lnTo>
                    <a:pt x="2042" y="407"/>
                  </a:lnTo>
                  <a:lnTo>
                    <a:pt x="2055" y="411"/>
                  </a:lnTo>
                  <a:lnTo>
                    <a:pt x="2089" y="418"/>
                  </a:lnTo>
                  <a:lnTo>
                    <a:pt x="2113" y="421"/>
                  </a:lnTo>
                  <a:lnTo>
                    <a:pt x="2140" y="425"/>
                  </a:lnTo>
                  <a:lnTo>
                    <a:pt x="2171" y="427"/>
                  </a:lnTo>
                  <a:lnTo>
                    <a:pt x="2205" y="428"/>
                  </a:lnTo>
                  <a:lnTo>
                    <a:pt x="2205" y="428"/>
                  </a:lnTo>
                  <a:lnTo>
                    <a:pt x="2239" y="427"/>
                  </a:lnTo>
                  <a:lnTo>
                    <a:pt x="2268" y="426"/>
                  </a:lnTo>
                  <a:lnTo>
                    <a:pt x="2293" y="424"/>
                  </a:lnTo>
                  <a:lnTo>
                    <a:pt x="2312" y="422"/>
                  </a:lnTo>
                  <a:lnTo>
                    <a:pt x="2339" y="419"/>
                  </a:lnTo>
                  <a:lnTo>
                    <a:pt x="2347" y="417"/>
                  </a:lnTo>
                  <a:lnTo>
                    <a:pt x="2347" y="346"/>
                  </a:lnTo>
                  <a:lnTo>
                    <a:pt x="2347" y="346"/>
                  </a:lnTo>
                  <a:lnTo>
                    <a:pt x="2339" y="347"/>
                  </a:lnTo>
                  <a:lnTo>
                    <a:pt x="2314" y="351"/>
                  </a:lnTo>
                  <a:lnTo>
                    <a:pt x="2277" y="354"/>
                  </a:lnTo>
                  <a:lnTo>
                    <a:pt x="2255" y="355"/>
                  </a:lnTo>
                  <a:lnTo>
                    <a:pt x="2230" y="355"/>
                  </a:lnTo>
                  <a:lnTo>
                    <a:pt x="2230" y="355"/>
                  </a:lnTo>
                  <a:lnTo>
                    <a:pt x="2209" y="355"/>
                  </a:lnTo>
                  <a:lnTo>
                    <a:pt x="2191" y="354"/>
                  </a:lnTo>
                  <a:lnTo>
                    <a:pt x="2160" y="351"/>
                  </a:lnTo>
                  <a:lnTo>
                    <a:pt x="2141" y="349"/>
                  </a:lnTo>
                  <a:lnTo>
                    <a:pt x="2134" y="348"/>
                  </a:lnTo>
                  <a:lnTo>
                    <a:pt x="2134" y="247"/>
                  </a:lnTo>
                  <a:lnTo>
                    <a:pt x="2318" y="247"/>
                  </a:lnTo>
                  <a:lnTo>
                    <a:pt x="2318" y="175"/>
                  </a:lnTo>
                  <a:lnTo>
                    <a:pt x="2134" y="175"/>
                  </a:lnTo>
                  <a:lnTo>
                    <a:pt x="2134" y="79"/>
                  </a:lnTo>
                  <a:lnTo>
                    <a:pt x="2134" y="79"/>
                  </a:lnTo>
                  <a:lnTo>
                    <a:pt x="2141" y="78"/>
                  </a:lnTo>
                  <a:lnTo>
                    <a:pt x="2159" y="76"/>
                  </a:lnTo>
                  <a:lnTo>
                    <a:pt x="2187" y="74"/>
                  </a:lnTo>
                  <a:lnTo>
                    <a:pt x="2224" y="73"/>
                  </a:lnTo>
                  <a:lnTo>
                    <a:pt x="2224" y="73"/>
                  </a:lnTo>
                  <a:lnTo>
                    <a:pt x="2247" y="73"/>
                  </a:lnTo>
                  <a:lnTo>
                    <a:pt x="2268" y="74"/>
                  </a:lnTo>
                  <a:lnTo>
                    <a:pt x="2305" y="77"/>
                  </a:lnTo>
                  <a:lnTo>
                    <a:pt x="2331" y="80"/>
                  </a:lnTo>
                  <a:lnTo>
                    <a:pt x="2340" y="82"/>
                  </a:lnTo>
                  <a:lnTo>
                    <a:pt x="2340" y="10"/>
                  </a:lnTo>
                  <a:lnTo>
                    <a:pt x="2340" y="10"/>
                  </a:lnTo>
                  <a:lnTo>
                    <a:pt x="2331" y="9"/>
                  </a:lnTo>
                  <a:lnTo>
                    <a:pt x="2306" y="5"/>
                  </a:lnTo>
                  <a:lnTo>
                    <a:pt x="2266" y="2"/>
                  </a:lnTo>
                  <a:lnTo>
                    <a:pt x="2242" y="1"/>
                  </a:lnTo>
                  <a:lnTo>
                    <a:pt x="2214" y="0"/>
                  </a:lnTo>
                  <a:lnTo>
                    <a:pt x="2214" y="0"/>
                  </a:lnTo>
                  <a:lnTo>
                    <a:pt x="2176" y="1"/>
                  </a:lnTo>
                  <a:lnTo>
                    <a:pt x="2144" y="3"/>
                  </a:lnTo>
                  <a:lnTo>
                    <a:pt x="2114" y="6"/>
                  </a:lnTo>
                  <a:lnTo>
                    <a:pt x="2089" y="9"/>
                  </a:lnTo>
                  <a:lnTo>
                    <a:pt x="2069" y="13"/>
                  </a:lnTo>
                  <a:lnTo>
                    <a:pt x="2055" y="15"/>
                  </a:lnTo>
                  <a:lnTo>
                    <a:pt x="2042" y="19"/>
                  </a:lnTo>
                  <a:lnTo>
                    <a:pt x="2042" y="407"/>
                  </a:lnTo>
                  <a:close/>
                  <a:moveTo>
                    <a:pt x="726" y="246"/>
                  </a:moveTo>
                  <a:lnTo>
                    <a:pt x="726" y="246"/>
                  </a:lnTo>
                  <a:lnTo>
                    <a:pt x="722" y="257"/>
                  </a:lnTo>
                  <a:lnTo>
                    <a:pt x="719" y="270"/>
                  </a:lnTo>
                  <a:lnTo>
                    <a:pt x="719" y="270"/>
                  </a:lnTo>
                  <a:lnTo>
                    <a:pt x="715" y="257"/>
                  </a:lnTo>
                  <a:lnTo>
                    <a:pt x="712" y="246"/>
                  </a:lnTo>
                  <a:lnTo>
                    <a:pt x="630" y="39"/>
                  </a:lnTo>
                  <a:lnTo>
                    <a:pt x="630" y="39"/>
                  </a:lnTo>
                  <a:lnTo>
                    <a:pt x="624" y="28"/>
                  </a:lnTo>
                  <a:lnTo>
                    <a:pt x="618" y="19"/>
                  </a:lnTo>
                  <a:lnTo>
                    <a:pt x="611" y="11"/>
                  </a:lnTo>
                  <a:lnTo>
                    <a:pt x="603" y="7"/>
                  </a:lnTo>
                  <a:lnTo>
                    <a:pt x="593" y="3"/>
                  </a:lnTo>
                  <a:lnTo>
                    <a:pt x="581" y="1"/>
                  </a:lnTo>
                  <a:lnTo>
                    <a:pt x="569" y="1"/>
                  </a:lnTo>
                  <a:lnTo>
                    <a:pt x="555" y="0"/>
                  </a:lnTo>
                  <a:lnTo>
                    <a:pt x="555" y="0"/>
                  </a:lnTo>
                  <a:lnTo>
                    <a:pt x="529" y="1"/>
                  </a:lnTo>
                  <a:lnTo>
                    <a:pt x="513" y="2"/>
                  </a:lnTo>
                  <a:lnTo>
                    <a:pt x="471" y="422"/>
                  </a:lnTo>
                  <a:lnTo>
                    <a:pt x="564" y="422"/>
                  </a:lnTo>
                  <a:lnTo>
                    <a:pt x="584" y="140"/>
                  </a:lnTo>
                  <a:lnTo>
                    <a:pt x="672" y="353"/>
                  </a:lnTo>
                  <a:lnTo>
                    <a:pt x="672" y="353"/>
                  </a:lnTo>
                  <a:lnTo>
                    <a:pt x="675" y="359"/>
                  </a:lnTo>
                  <a:lnTo>
                    <a:pt x="679" y="364"/>
                  </a:lnTo>
                  <a:lnTo>
                    <a:pt x="684" y="368"/>
                  </a:lnTo>
                  <a:lnTo>
                    <a:pt x="689" y="371"/>
                  </a:lnTo>
                  <a:lnTo>
                    <a:pt x="695" y="373"/>
                  </a:lnTo>
                  <a:lnTo>
                    <a:pt x="702" y="376"/>
                  </a:lnTo>
                  <a:lnTo>
                    <a:pt x="710" y="377"/>
                  </a:lnTo>
                  <a:lnTo>
                    <a:pt x="719" y="377"/>
                  </a:lnTo>
                  <a:lnTo>
                    <a:pt x="719" y="377"/>
                  </a:lnTo>
                  <a:lnTo>
                    <a:pt x="728" y="377"/>
                  </a:lnTo>
                  <a:lnTo>
                    <a:pt x="737" y="376"/>
                  </a:lnTo>
                  <a:lnTo>
                    <a:pt x="744" y="373"/>
                  </a:lnTo>
                  <a:lnTo>
                    <a:pt x="750" y="371"/>
                  </a:lnTo>
                  <a:lnTo>
                    <a:pt x="755" y="368"/>
                  </a:lnTo>
                  <a:lnTo>
                    <a:pt x="759" y="364"/>
                  </a:lnTo>
                  <a:lnTo>
                    <a:pt x="762" y="359"/>
                  </a:lnTo>
                  <a:lnTo>
                    <a:pt x="765" y="353"/>
                  </a:lnTo>
                  <a:lnTo>
                    <a:pt x="853" y="140"/>
                  </a:lnTo>
                  <a:lnTo>
                    <a:pt x="874" y="422"/>
                  </a:lnTo>
                  <a:lnTo>
                    <a:pt x="967" y="422"/>
                  </a:lnTo>
                  <a:lnTo>
                    <a:pt x="925" y="2"/>
                  </a:lnTo>
                  <a:lnTo>
                    <a:pt x="925" y="2"/>
                  </a:lnTo>
                  <a:lnTo>
                    <a:pt x="909" y="1"/>
                  </a:lnTo>
                  <a:lnTo>
                    <a:pt x="883" y="0"/>
                  </a:lnTo>
                  <a:lnTo>
                    <a:pt x="883" y="0"/>
                  </a:lnTo>
                  <a:lnTo>
                    <a:pt x="868" y="1"/>
                  </a:lnTo>
                  <a:lnTo>
                    <a:pt x="856" y="1"/>
                  </a:lnTo>
                  <a:lnTo>
                    <a:pt x="845" y="3"/>
                  </a:lnTo>
                  <a:lnTo>
                    <a:pt x="836" y="7"/>
                  </a:lnTo>
                  <a:lnTo>
                    <a:pt x="827" y="11"/>
                  </a:lnTo>
                  <a:lnTo>
                    <a:pt x="819" y="19"/>
                  </a:lnTo>
                  <a:lnTo>
                    <a:pt x="813" y="28"/>
                  </a:lnTo>
                  <a:lnTo>
                    <a:pt x="808" y="39"/>
                  </a:lnTo>
                  <a:lnTo>
                    <a:pt x="726" y="246"/>
                  </a:lnTo>
                  <a:close/>
                  <a:moveTo>
                    <a:pt x="261" y="332"/>
                  </a:moveTo>
                  <a:lnTo>
                    <a:pt x="261" y="332"/>
                  </a:lnTo>
                  <a:lnTo>
                    <a:pt x="241" y="338"/>
                  </a:lnTo>
                  <a:lnTo>
                    <a:pt x="215" y="347"/>
                  </a:lnTo>
                  <a:lnTo>
                    <a:pt x="200" y="350"/>
                  </a:lnTo>
                  <a:lnTo>
                    <a:pt x="186" y="353"/>
                  </a:lnTo>
                  <a:lnTo>
                    <a:pt x="172" y="355"/>
                  </a:lnTo>
                  <a:lnTo>
                    <a:pt x="157" y="355"/>
                  </a:lnTo>
                  <a:lnTo>
                    <a:pt x="157" y="355"/>
                  </a:lnTo>
                  <a:lnTo>
                    <a:pt x="144" y="355"/>
                  </a:lnTo>
                  <a:lnTo>
                    <a:pt x="131" y="353"/>
                  </a:lnTo>
                  <a:lnTo>
                    <a:pt x="120" y="349"/>
                  </a:lnTo>
                  <a:lnTo>
                    <a:pt x="114" y="347"/>
                  </a:lnTo>
                  <a:lnTo>
                    <a:pt x="109" y="344"/>
                  </a:lnTo>
                  <a:lnTo>
                    <a:pt x="105" y="340"/>
                  </a:lnTo>
                  <a:lnTo>
                    <a:pt x="101" y="336"/>
                  </a:lnTo>
                  <a:lnTo>
                    <a:pt x="98" y="331"/>
                  </a:lnTo>
                  <a:lnTo>
                    <a:pt x="95" y="326"/>
                  </a:lnTo>
                  <a:lnTo>
                    <a:pt x="93" y="321"/>
                  </a:lnTo>
                  <a:lnTo>
                    <a:pt x="92" y="315"/>
                  </a:lnTo>
                  <a:lnTo>
                    <a:pt x="91" y="308"/>
                  </a:lnTo>
                  <a:lnTo>
                    <a:pt x="90" y="300"/>
                  </a:lnTo>
                  <a:lnTo>
                    <a:pt x="90" y="300"/>
                  </a:lnTo>
                  <a:lnTo>
                    <a:pt x="91" y="288"/>
                  </a:lnTo>
                  <a:lnTo>
                    <a:pt x="94" y="277"/>
                  </a:lnTo>
                  <a:lnTo>
                    <a:pt x="96" y="272"/>
                  </a:lnTo>
                  <a:lnTo>
                    <a:pt x="99" y="266"/>
                  </a:lnTo>
                  <a:lnTo>
                    <a:pt x="103" y="262"/>
                  </a:lnTo>
                  <a:lnTo>
                    <a:pt x="106" y="258"/>
                  </a:lnTo>
                  <a:lnTo>
                    <a:pt x="111" y="255"/>
                  </a:lnTo>
                  <a:lnTo>
                    <a:pt x="116" y="252"/>
                  </a:lnTo>
                  <a:lnTo>
                    <a:pt x="123" y="249"/>
                  </a:lnTo>
                  <a:lnTo>
                    <a:pt x="129" y="247"/>
                  </a:lnTo>
                  <a:lnTo>
                    <a:pt x="145" y="244"/>
                  </a:lnTo>
                  <a:lnTo>
                    <a:pt x="162" y="242"/>
                  </a:lnTo>
                  <a:lnTo>
                    <a:pt x="261" y="239"/>
                  </a:lnTo>
                  <a:lnTo>
                    <a:pt x="261" y="332"/>
                  </a:lnTo>
                  <a:close/>
                  <a:moveTo>
                    <a:pt x="205" y="0"/>
                  </a:moveTo>
                  <a:lnTo>
                    <a:pt x="205" y="0"/>
                  </a:lnTo>
                  <a:lnTo>
                    <a:pt x="176" y="1"/>
                  </a:lnTo>
                  <a:lnTo>
                    <a:pt x="147" y="4"/>
                  </a:lnTo>
                  <a:lnTo>
                    <a:pt x="121" y="7"/>
                  </a:lnTo>
                  <a:lnTo>
                    <a:pt x="97" y="12"/>
                  </a:lnTo>
                  <a:lnTo>
                    <a:pt x="77" y="17"/>
                  </a:lnTo>
                  <a:lnTo>
                    <a:pt x="58" y="23"/>
                  </a:lnTo>
                  <a:lnTo>
                    <a:pt x="44" y="28"/>
                  </a:lnTo>
                  <a:lnTo>
                    <a:pt x="33" y="33"/>
                  </a:lnTo>
                  <a:lnTo>
                    <a:pt x="52" y="102"/>
                  </a:lnTo>
                  <a:lnTo>
                    <a:pt x="52" y="102"/>
                  </a:lnTo>
                  <a:lnTo>
                    <a:pt x="63" y="98"/>
                  </a:lnTo>
                  <a:lnTo>
                    <a:pt x="92" y="91"/>
                  </a:lnTo>
                  <a:lnTo>
                    <a:pt x="111" y="86"/>
                  </a:lnTo>
                  <a:lnTo>
                    <a:pt x="133" y="82"/>
                  </a:lnTo>
                  <a:lnTo>
                    <a:pt x="155" y="80"/>
                  </a:lnTo>
                  <a:lnTo>
                    <a:pt x="179" y="79"/>
                  </a:lnTo>
                  <a:lnTo>
                    <a:pt x="179" y="79"/>
                  </a:lnTo>
                  <a:lnTo>
                    <a:pt x="197" y="80"/>
                  </a:lnTo>
                  <a:lnTo>
                    <a:pt x="214" y="82"/>
                  </a:lnTo>
                  <a:lnTo>
                    <a:pt x="221" y="84"/>
                  </a:lnTo>
                  <a:lnTo>
                    <a:pt x="228" y="86"/>
                  </a:lnTo>
                  <a:lnTo>
                    <a:pt x="234" y="90"/>
                  </a:lnTo>
                  <a:lnTo>
                    <a:pt x="239" y="94"/>
                  </a:lnTo>
                  <a:lnTo>
                    <a:pt x="244" y="98"/>
                  </a:lnTo>
                  <a:lnTo>
                    <a:pt x="248" y="102"/>
                  </a:lnTo>
                  <a:lnTo>
                    <a:pt x="251" y="108"/>
                  </a:lnTo>
                  <a:lnTo>
                    <a:pt x="254" y="114"/>
                  </a:lnTo>
                  <a:lnTo>
                    <a:pt x="256" y="120"/>
                  </a:lnTo>
                  <a:lnTo>
                    <a:pt x="258" y="129"/>
                  </a:lnTo>
                  <a:lnTo>
                    <a:pt x="260" y="137"/>
                  </a:lnTo>
                  <a:lnTo>
                    <a:pt x="260" y="146"/>
                  </a:lnTo>
                  <a:lnTo>
                    <a:pt x="260" y="176"/>
                  </a:lnTo>
                  <a:lnTo>
                    <a:pt x="179" y="176"/>
                  </a:lnTo>
                  <a:lnTo>
                    <a:pt x="179" y="176"/>
                  </a:lnTo>
                  <a:lnTo>
                    <a:pt x="154" y="177"/>
                  </a:lnTo>
                  <a:lnTo>
                    <a:pt x="132" y="179"/>
                  </a:lnTo>
                  <a:lnTo>
                    <a:pt x="111" y="182"/>
                  </a:lnTo>
                  <a:lnTo>
                    <a:pt x="93" y="187"/>
                  </a:lnTo>
                  <a:lnTo>
                    <a:pt x="77" y="192"/>
                  </a:lnTo>
                  <a:lnTo>
                    <a:pt x="61" y="200"/>
                  </a:lnTo>
                  <a:lnTo>
                    <a:pt x="49" y="207"/>
                  </a:lnTo>
                  <a:lnTo>
                    <a:pt x="38" y="216"/>
                  </a:lnTo>
                  <a:lnTo>
                    <a:pt x="29" y="225"/>
                  </a:lnTo>
                  <a:lnTo>
                    <a:pt x="20" y="236"/>
                  </a:lnTo>
                  <a:lnTo>
                    <a:pt x="14" y="246"/>
                  </a:lnTo>
                  <a:lnTo>
                    <a:pt x="9" y="257"/>
                  </a:lnTo>
                  <a:lnTo>
                    <a:pt x="5" y="270"/>
                  </a:lnTo>
                  <a:lnTo>
                    <a:pt x="2" y="282"/>
                  </a:lnTo>
                  <a:lnTo>
                    <a:pt x="1" y="294"/>
                  </a:lnTo>
                  <a:lnTo>
                    <a:pt x="0" y="307"/>
                  </a:lnTo>
                  <a:lnTo>
                    <a:pt x="0" y="307"/>
                  </a:lnTo>
                  <a:lnTo>
                    <a:pt x="1" y="323"/>
                  </a:lnTo>
                  <a:lnTo>
                    <a:pt x="3" y="338"/>
                  </a:lnTo>
                  <a:lnTo>
                    <a:pt x="7" y="352"/>
                  </a:lnTo>
                  <a:lnTo>
                    <a:pt x="12" y="364"/>
                  </a:lnTo>
                  <a:lnTo>
                    <a:pt x="19" y="376"/>
                  </a:lnTo>
                  <a:lnTo>
                    <a:pt x="27" y="386"/>
                  </a:lnTo>
                  <a:lnTo>
                    <a:pt x="35" y="394"/>
                  </a:lnTo>
                  <a:lnTo>
                    <a:pt x="45" y="401"/>
                  </a:lnTo>
                  <a:lnTo>
                    <a:pt x="54" y="408"/>
                  </a:lnTo>
                  <a:lnTo>
                    <a:pt x="65" y="414"/>
                  </a:lnTo>
                  <a:lnTo>
                    <a:pt x="77" y="418"/>
                  </a:lnTo>
                  <a:lnTo>
                    <a:pt x="89" y="422"/>
                  </a:lnTo>
                  <a:lnTo>
                    <a:pt x="101" y="424"/>
                  </a:lnTo>
                  <a:lnTo>
                    <a:pt x="113" y="426"/>
                  </a:lnTo>
                  <a:lnTo>
                    <a:pt x="126" y="427"/>
                  </a:lnTo>
                  <a:lnTo>
                    <a:pt x="138" y="428"/>
                  </a:lnTo>
                  <a:lnTo>
                    <a:pt x="138" y="428"/>
                  </a:lnTo>
                  <a:lnTo>
                    <a:pt x="151" y="427"/>
                  </a:lnTo>
                  <a:lnTo>
                    <a:pt x="164" y="426"/>
                  </a:lnTo>
                  <a:lnTo>
                    <a:pt x="189" y="423"/>
                  </a:lnTo>
                  <a:lnTo>
                    <a:pt x="209" y="418"/>
                  </a:lnTo>
                  <a:lnTo>
                    <a:pt x="227" y="412"/>
                  </a:lnTo>
                  <a:lnTo>
                    <a:pt x="241" y="406"/>
                  </a:lnTo>
                  <a:lnTo>
                    <a:pt x="252" y="401"/>
                  </a:lnTo>
                  <a:lnTo>
                    <a:pt x="260" y="397"/>
                  </a:lnTo>
                  <a:lnTo>
                    <a:pt x="264" y="396"/>
                  </a:lnTo>
                  <a:lnTo>
                    <a:pt x="264" y="396"/>
                  </a:lnTo>
                  <a:lnTo>
                    <a:pt x="266" y="397"/>
                  </a:lnTo>
                  <a:lnTo>
                    <a:pt x="270" y="398"/>
                  </a:lnTo>
                  <a:lnTo>
                    <a:pt x="276" y="401"/>
                  </a:lnTo>
                  <a:lnTo>
                    <a:pt x="284" y="404"/>
                  </a:lnTo>
                  <a:lnTo>
                    <a:pt x="295" y="407"/>
                  </a:lnTo>
                  <a:lnTo>
                    <a:pt x="311" y="411"/>
                  </a:lnTo>
                  <a:lnTo>
                    <a:pt x="329" y="412"/>
                  </a:lnTo>
                  <a:lnTo>
                    <a:pt x="352" y="413"/>
                  </a:lnTo>
                  <a:lnTo>
                    <a:pt x="352" y="122"/>
                  </a:lnTo>
                  <a:lnTo>
                    <a:pt x="352" y="122"/>
                  </a:lnTo>
                  <a:lnTo>
                    <a:pt x="352" y="106"/>
                  </a:lnTo>
                  <a:lnTo>
                    <a:pt x="350" y="92"/>
                  </a:lnTo>
                  <a:lnTo>
                    <a:pt x="347" y="78"/>
                  </a:lnTo>
                  <a:lnTo>
                    <a:pt x="343" y="66"/>
                  </a:lnTo>
                  <a:lnTo>
                    <a:pt x="337" y="56"/>
                  </a:lnTo>
                  <a:lnTo>
                    <a:pt x="331" y="45"/>
                  </a:lnTo>
                  <a:lnTo>
                    <a:pt x="323" y="36"/>
                  </a:lnTo>
                  <a:lnTo>
                    <a:pt x="314" y="29"/>
                  </a:lnTo>
                  <a:lnTo>
                    <a:pt x="304" y="22"/>
                  </a:lnTo>
                  <a:lnTo>
                    <a:pt x="293" y="15"/>
                  </a:lnTo>
                  <a:lnTo>
                    <a:pt x="281" y="11"/>
                  </a:lnTo>
                  <a:lnTo>
                    <a:pt x="268" y="7"/>
                  </a:lnTo>
                  <a:lnTo>
                    <a:pt x="253" y="4"/>
                  </a:lnTo>
                  <a:lnTo>
                    <a:pt x="238" y="2"/>
                  </a:lnTo>
                  <a:lnTo>
                    <a:pt x="223" y="1"/>
                  </a:lnTo>
                  <a:lnTo>
                    <a:pt x="205" y="0"/>
                  </a:lnTo>
                  <a:close/>
                  <a:moveTo>
                    <a:pt x="1319" y="332"/>
                  </a:moveTo>
                  <a:lnTo>
                    <a:pt x="1319" y="332"/>
                  </a:lnTo>
                  <a:lnTo>
                    <a:pt x="1300" y="338"/>
                  </a:lnTo>
                  <a:lnTo>
                    <a:pt x="1273" y="347"/>
                  </a:lnTo>
                  <a:lnTo>
                    <a:pt x="1259" y="350"/>
                  </a:lnTo>
                  <a:lnTo>
                    <a:pt x="1243" y="353"/>
                  </a:lnTo>
                  <a:lnTo>
                    <a:pt x="1229" y="355"/>
                  </a:lnTo>
                  <a:lnTo>
                    <a:pt x="1216" y="355"/>
                  </a:lnTo>
                  <a:lnTo>
                    <a:pt x="1216" y="355"/>
                  </a:lnTo>
                  <a:lnTo>
                    <a:pt x="1202" y="355"/>
                  </a:lnTo>
                  <a:lnTo>
                    <a:pt x="1189" y="353"/>
                  </a:lnTo>
                  <a:lnTo>
                    <a:pt x="1177" y="349"/>
                  </a:lnTo>
                  <a:lnTo>
                    <a:pt x="1172" y="347"/>
                  </a:lnTo>
                  <a:lnTo>
                    <a:pt x="1168" y="344"/>
                  </a:lnTo>
                  <a:lnTo>
                    <a:pt x="1164" y="340"/>
                  </a:lnTo>
                  <a:lnTo>
                    <a:pt x="1160" y="336"/>
                  </a:lnTo>
                  <a:lnTo>
                    <a:pt x="1157" y="331"/>
                  </a:lnTo>
                  <a:lnTo>
                    <a:pt x="1154" y="326"/>
                  </a:lnTo>
                  <a:lnTo>
                    <a:pt x="1151" y="321"/>
                  </a:lnTo>
                  <a:lnTo>
                    <a:pt x="1149" y="315"/>
                  </a:lnTo>
                  <a:lnTo>
                    <a:pt x="1148" y="308"/>
                  </a:lnTo>
                  <a:lnTo>
                    <a:pt x="1148" y="300"/>
                  </a:lnTo>
                  <a:lnTo>
                    <a:pt x="1148" y="300"/>
                  </a:lnTo>
                  <a:lnTo>
                    <a:pt x="1149" y="288"/>
                  </a:lnTo>
                  <a:lnTo>
                    <a:pt x="1152" y="277"/>
                  </a:lnTo>
                  <a:lnTo>
                    <a:pt x="1155" y="272"/>
                  </a:lnTo>
                  <a:lnTo>
                    <a:pt x="1158" y="266"/>
                  </a:lnTo>
                  <a:lnTo>
                    <a:pt x="1161" y="262"/>
                  </a:lnTo>
                  <a:lnTo>
                    <a:pt x="1165" y="258"/>
                  </a:lnTo>
                  <a:lnTo>
                    <a:pt x="1170" y="255"/>
                  </a:lnTo>
                  <a:lnTo>
                    <a:pt x="1175" y="252"/>
                  </a:lnTo>
                  <a:lnTo>
                    <a:pt x="1181" y="249"/>
                  </a:lnTo>
                  <a:lnTo>
                    <a:pt x="1187" y="247"/>
                  </a:lnTo>
                  <a:lnTo>
                    <a:pt x="1203" y="244"/>
                  </a:lnTo>
                  <a:lnTo>
                    <a:pt x="1221" y="242"/>
                  </a:lnTo>
                  <a:lnTo>
                    <a:pt x="1319" y="239"/>
                  </a:lnTo>
                  <a:lnTo>
                    <a:pt x="1319" y="332"/>
                  </a:lnTo>
                  <a:close/>
                  <a:moveTo>
                    <a:pt x="1264" y="0"/>
                  </a:moveTo>
                  <a:lnTo>
                    <a:pt x="1264" y="0"/>
                  </a:lnTo>
                  <a:lnTo>
                    <a:pt x="1233" y="1"/>
                  </a:lnTo>
                  <a:lnTo>
                    <a:pt x="1206" y="4"/>
                  </a:lnTo>
                  <a:lnTo>
                    <a:pt x="1179" y="7"/>
                  </a:lnTo>
                  <a:lnTo>
                    <a:pt x="1156" y="12"/>
                  </a:lnTo>
                  <a:lnTo>
                    <a:pt x="1135" y="17"/>
                  </a:lnTo>
                  <a:lnTo>
                    <a:pt x="1117" y="23"/>
                  </a:lnTo>
                  <a:lnTo>
                    <a:pt x="1102" y="28"/>
                  </a:lnTo>
                  <a:lnTo>
                    <a:pt x="1091" y="33"/>
                  </a:lnTo>
                  <a:lnTo>
                    <a:pt x="1111" y="102"/>
                  </a:lnTo>
                  <a:lnTo>
                    <a:pt x="1111" y="102"/>
                  </a:lnTo>
                  <a:lnTo>
                    <a:pt x="1122" y="98"/>
                  </a:lnTo>
                  <a:lnTo>
                    <a:pt x="1150" y="91"/>
                  </a:lnTo>
                  <a:lnTo>
                    <a:pt x="1169" y="86"/>
                  </a:lnTo>
                  <a:lnTo>
                    <a:pt x="1190" y="82"/>
                  </a:lnTo>
                  <a:lnTo>
                    <a:pt x="1213" y="80"/>
                  </a:lnTo>
                  <a:lnTo>
                    <a:pt x="1236" y="79"/>
                  </a:lnTo>
                  <a:lnTo>
                    <a:pt x="1236" y="79"/>
                  </a:lnTo>
                  <a:lnTo>
                    <a:pt x="1256" y="80"/>
                  </a:lnTo>
                  <a:lnTo>
                    <a:pt x="1272" y="82"/>
                  </a:lnTo>
                  <a:lnTo>
                    <a:pt x="1279" y="84"/>
                  </a:lnTo>
                  <a:lnTo>
                    <a:pt x="1285" y="86"/>
                  </a:lnTo>
                  <a:lnTo>
                    <a:pt x="1291" y="90"/>
                  </a:lnTo>
                  <a:lnTo>
                    <a:pt x="1298" y="94"/>
                  </a:lnTo>
                  <a:lnTo>
                    <a:pt x="1302" y="98"/>
                  </a:lnTo>
                  <a:lnTo>
                    <a:pt x="1306" y="102"/>
                  </a:lnTo>
                  <a:lnTo>
                    <a:pt x="1310" y="108"/>
                  </a:lnTo>
                  <a:lnTo>
                    <a:pt x="1313" y="114"/>
                  </a:lnTo>
                  <a:lnTo>
                    <a:pt x="1315" y="120"/>
                  </a:lnTo>
                  <a:lnTo>
                    <a:pt x="1316" y="129"/>
                  </a:lnTo>
                  <a:lnTo>
                    <a:pt x="1317" y="137"/>
                  </a:lnTo>
                  <a:lnTo>
                    <a:pt x="1318" y="146"/>
                  </a:lnTo>
                  <a:lnTo>
                    <a:pt x="1318" y="176"/>
                  </a:lnTo>
                  <a:lnTo>
                    <a:pt x="1236" y="176"/>
                  </a:lnTo>
                  <a:lnTo>
                    <a:pt x="1236" y="176"/>
                  </a:lnTo>
                  <a:lnTo>
                    <a:pt x="1212" y="177"/>
                  </a:lnTo>
                  <a:lnTo>
                    <a:pt x="1189" y="179"/>
                  </a:lnTo>
                  <a:lnTo>
                    <a:pt x="1169" y="182"/>
                  </a:lnTo>
                  <a:lnTo>
                    <a:pt x="1150" y="187"/>
                  </a:lnTo>
                  <a:lnTo>
                    <a:pt x="1134" y="192"/>
                  </a:lnTo>
                  <a:lnTo>
                    <a:pt x="1120" y="200"/>
                  </a:lnTo>
                  <a:lnTo>
                    <a:pt x="1108" y="207"/>
                  </a:lnTo>
                  <a:lnTo>
                    <a:pt x="1096" y="216"/>
                  </a:lnTo>
                  <a:lnTo>
                    <a:pt x="1086" y="225"/>
                  </a:lnTo>
                  <a:lnTo>
                    <a:pt x="1079" y="236"/>
                  </a:lnTo>
                  <a:lnTo>
                    <a:pt x="1072" y="246"/>
                  </a:lnTo>
                  <a:lnTo>
                    <a:pt x="1067" y="257"/>
                  </a:lnTo>
                  <a:lnTo>
                    <a:pt x="1064" y="270"/>
                  </a:lnTo>
                  <a:lnTo>
                    <a:pt x="1061" y="282"/>
                  </a:lnTo>
                  <a:lnTo>
                    <a:pt x="1058" y="294"/>
                  </a:lnTo>
                  <a:lnTo>
                    <a:pt x="1058" y="307"/>
                  </a:lnTo>
                  <a:lnTo>
                    <a:pt x="1058" y="307"/>
                  </a:lnTo>
                  <a:lnTo>
                    <a:pt x="1060" y="323"/>
                  </a:lnTo>
                  <a:lnTo>
                    <a:pt x="1062" y="338"/>
                  </a:lnTo>
                  <a:lnTo>
                    <a:pt x="1066" y="352"/>
                  </a:lnTo>
                  <a:lnTo>
                    <a:pt x="1071" y="364"/>
                  </a:lnTo>
                  <a:lnTo>
                    <a:pt x="1077" y="376"/>
                  </a:lnTo>
                  <a:lnTo>
                    <a:pt x="1085" y="386"/>
                  </a:lnTo>
                  <a:lnTo>
                    <a:pt x="1093" y="394"/>
                  </a:lnTo>
                  <a:lnTo>
                    <a:pt x="1102" y="401"/>
                  </a:lnTo>
                  <a:lnTo>
                    <a:pt x="1113" y="408"/>
                  </a:lnTo>
                  <a:lnTo>
                    <a:pt x="1124" y="414"/>
                  </a:lnTo>
                  <a:lnTo>
                    <a:pt x="1135" y="418"/>
                  </a:lnTo>
                  <a:lnTo>
                    <a:pt x="1146" y="422"/>
                  </a:lnTo>
                  <a:lnTo>
                    <a:pt x="1159" y="424"/>
                  </a:lnTo>
                  <a:lnTo>
                    <a:pt x="1171" y="426"/>
                  </a:lnTo>
                  <a:lnTo>
                    <a:pt x="1183" y="427"/>
                  </a:lnTo>
                  <a:lnTo>
                    <a:pt x="1195" y="428"/>
                  </a:lnTo>
                  <a:lnTo>
                    <a:pt x="1195" y="428"/>
                  </a:lnTo>
                  <a:lnTo>
                    <a:pt x="1210" y="427"/>
                  </a:lnTo>
                  <a:lnTo>
                    <a:pt x="1223" y="426"/>
                  </a:lnTo>
                  <a:lnTo>
                    <a:pt x="1246" y="423"/>
                  </a:lnTo>
                  <a:lnTo>
                    <a:pt x="1268" y="418"/>
                  </a:lnTo>
                  <a:lnTo>
                    <a:pt x="1285" y="412"/>
                  </a:lnTo>
                  <a:lnTo>
                    <a:pt x="1300" y="406"/>
                  </a:lnTo>
                  <a:lnTo>
                    <a:pt x="1311" y="401"/>
                  </a:lnTo>
                  <a:lnTo>
                    <a:pt x="1318" y="397"/>
                  </a:lnTo>
                  <a:lnTo>
                    <a:pt x="1322" y="396"/>
                  </a:lnTo>
                  <a:lnTo>
                    <a:pt x="1322" y="396"/>
                  </a:lnTo>
                  <a:lnTo>
                    <a:pt x="1324" y="397"/>
                  </a:lnTo>
                  <a:lnTo>
                    <a:pt x="1327" y="398"/>
                  </a:lnTo>
                  <a:lnTo>
                    <a:pt x="1333" y="401"/>
                  </a:lnTo>
                  <a:lnTo>
                    <a:pt x="1341" y="404"/>
                  </a:lnTo>
                  <a:lnTo>
                    <a:pt x="1354" y="407"/>
                  </a:lnTo>
                  <a:lnTo>
                    <a:pt x="1368" y="411"/>
                  </a:lnTo>
                  <a:lnTo>
                    <a:pt x="1387" y="412"/>
                  </a:lnTo>
                  <a:lnTo>
                    <a:pt x="1411" y="413"/>
                  </a:lnTo>
                  <a:lnTo>
                    <a:pt x="1411" y="122"/>
                  </a:lnTo>
                  <a:lnTo>
                    <a:pt x="1411" y="122"/>
                  </a:lnTo>
                  <a:lnTo>
                    <a:pt x="1411" y="106"/>
                  </a:lnTo>
                  <a:lnTo>
                    <a:pt x="1409" y="92"/>
                  </a:lnTo>
                  <a:lnTo>
                    <a:pt x="1406" y="78"/>
                  </a:lnTo>
                  <a:lnTo>
                    <a:pt x="1401" y="66"/>
                  </a:lnTo>
                  <a:lnTo>
                    <a:pt x="1396" y="56"/>
                  </a:lnTo>
                  <a:lnTo>
                    <a:pt x="1388" y="45"/>
                  </a:lnTo>
                  <a:lnTo>
                    <a:pt x="1381" y="36"/>
                  </a:lnTo>
                  <a:lnTo>
                    <a:pt x="1372" y="29"/>
                  </a:lnTo>
                  <a:lnTo>
                    <a:pt x="1362" y="22"/>
                  </a:lnTo>
                  <a:lnTo>
                    <a:pt x="1351" y="15"/>
                  </a:lnTo>
                  <a:lnTo>
                    <a:pt x="1339" y="11"/>
                  </a:lnTo>
                  <a:lnTo>
                    <a:pt x="1326" y="7"/>
                  </a:lnTo>
                  <a:lnTo>
                    <a:pt x="1312" y="4"/>
                  </a:lnTo>
                  <a:lnTo>
                    <a:pt x="1297" y="2"/>
                  </a:lnTo>
                  <a:lnTo>
                    <a:pt x="1280" y="1"/>
                  </a:lnTo>
                  <a:lnTo>
                    <a:pt x="1264" y="0"/>
                  </a:lnTo>
                  <a:close/>
                  <a:moveTo>
                    <a:pt x="2735" y="317"/>
                  </a:moveTo>
                  <a:lnTo>
                    <a:pt x="2735" y="317"/>
                  </a:lnTo>
                  <a:lnTo>
                    <a:pt x="2714" y="326"/>
                  </a:lnTo>
                  <a:lnTo>
                    <a:pt x="2700" y="331"/>
                  </a:lnTo>
                  <a:lnTo>
                    <a:pt x="2686" y="335"/>
                  </a:lnTo>
                  <a:lnTo>
                    <a:pt x="2671" y="340"/>
                  </a:lnTo>
                  <a:lnTo>
                    <a:pt x="2654" y="343"/>
                  </a:lnTo>
                  <a:lnTo>
                    <a:pt x="2638" y="345"/>
                  </a:lnTo>
                  <a:lnTo>
                    <a:pt x="2621" y="346"/>
                  </a:lnTo>
                  <a:lnTo>
                    <a:pt x="2621" y="346"/>
                  </a:lnTo>
                  <a:lnTo>
                    <a:pt x="2609" y="346"/>
                  </a:lnTo>
                  <a:lnTo>
                    <a:pt x="2599" y="345"/>
                  </a:lnTo>
                  <a:lnTo>
                    <a:pt x="2590" y="343"/>
                  </a:lnTo>
                  <a:lnTo>
                    <a:pt x="2583" y="341"/>
                  </a:lnTo>
                  <a:lnTo>
                    <a:pt x="2576" y="337"/>
                  </a:lnTo>
                  <a:lnTo>
                    <a:pt x="2570" y="333"/>
                  </a:lnTo>
                  <a:lnTo>
                    <a:pt x="2564" y="328"/>
                  </a:lnTo>
                  <a:lnTo>
                    <a:pt x="2560" y="323"/>
                  </a:lnTo>
                  <a:lnTo>
                    <a:pt x="2556" y="317"/>
                  </a:lnTo>
                  <a:lnTo>
                    <a:pt x="2553" y="311"/>
                  </a:lnTo>
                  <a:lnTo>
                    <a:pt x="2551" y="302"/>
                  </a:lnTo>
                  <a:lnTo>
                    <a:pt x="2549" y="294"/>
                  </a:lnTo>
                  <a:lnTo>
                    <a:pt x="2547" y="275"/>
                  </a:lnTo>
                  <a:lnTo>
                    <a:pt x="2547" y="252"/>
                  </a:lnTo>
                  <a:lnTo>
                    <a:pt x="2547" y="4"/>
                  </a:lnTo>
                  <a:lnTo>
                    <a:pt x="2533" y="4"/>
                  </a:lnTo>
                  <a:lnTo>
                    <a:pt x="2533" y="4"/>
                  </a:lnTo>
                  <a:lnTo>
                    <a:pt x="2513" y="4"/>
                  </a:lnTo>
                  <a:lnTo>
                    <a:pt x="2490" y="6"/>
                  </a:lnTo>
                  <a:lnTo>
                    <a:pt x="2467" y="8"/>
                  </a:lnTo>
                  <a:lnTo>
                    <a:pt x="2454" y="10"/>
                  </a:lnTo>
                  <a:lnTo>
                    <a:pt x="2454" y="263"/>
                  </a:lnTo>
                  <a:lnTo>
                    <a:pt x="2454" y="263"/>
                  </a:lnTo>
                  <a:lnTo>
                    <a:pt x="2454" y="284"/>
                  </a:lnTo>
                  <a:lnTo>
                    <a:pt x="2455" y="302"/>
                  </a:lnTo>
                  <a:lnTo>
                    <a:pt x="2457" y="320"/>
                  </a:lnTo>
                  <a:lnTo>
                    <a:pt x="2459" y="336"/>
                  </a:lnTo>
                  <a:lnTo>
                    <a:pt x="2463" y="351"/>
                  </a:lnTo>
                  <a:lnTo>
                    <a:pt x="2468" y="364"/>
                  </a:lnTo>
                  <a:lnTo>
                    <a:pt x="2475" y="377"/>
                  </a:lnTo>
                  <a:lnTo>
                    <a:pt x="2482" y="387"/>
                  </a:lnTo>
                  <a:lnTo>
                    <a:pt x="2490" y="397"/>
                  </a:lnTo>
                  <a:lnTo>
                    <a:pt x="2500" y="405"/>
                  </a:lnTo>
                  <a:lnTo>
                    <a:pt x="2512" y="412"/>
                  </a:lnTo>
                  <a:lnTo>
                    <a:pt x="2525" y="418"/>
                  </a:lnTo>
                  <a:lnTo>
                    <a:pt x="2540" y="422"/>
                  </a:lnTo>
                  <a:lnTo>
                    <a:pt x="2556" y="425"/>
                  </a:lnTo>
                  <a:lnTo>
                    <a:pt x="2575" y="427"/>
                  </a:lnTo>
                  <a:lnTo>
                    <a:pt x="2595" y="428"/>
                  </a:lnTo>
                  <a:lnTo>
                    <a:pt x="2595" y="428"/>
                  </a:lnTo>
                  <a:lnTo>
                    <a:pt x="2611" y="427"/>
                  </a:lnTo>
                  <a:lnTo>
                    <a:pt x="2626" y="426"/>
                  </a:lnTo>
                  <a:lnTo>
                    <a:pt x="2640" y="425"/>
                  </a:lnTo>
                  <a:lnTo>
                    <a:pt x="2653" y="422"/>
                  </a:lnTo>
                  <a:lnTo>
                    <a:pt x="2677" y="417"/>
                  </a:lnTo>
                  <a:lnTo>
                    <a:pt x="2697" y="411"/>
                  </a:lnTo>
                  <a:lnTo>
                    <a:pt x="2714" y="404"/>
                  </a:lnTo>
                  <a:lnTo>
                    <a:pt x="2725" y="399"/>
                  </a:lnTo>
                  <a:lnTo>
                    <a:pt x="2737" y="394"/>
                  </a:lnTo>
                  <a:lnTo>
                    <a:pt x="2737" y="394"/>
                  </a:lnTo>
                  <a:lnTo>
                    <a:pt x="2743" y="397"/>
                  </a:lnTo>
                  <a:lnTo>
                    <a:pt x="2750" y="400"/>
                  </a:lnTo>
                  <a:lnTo>
                    <a:pt x="2761" y="403"/>
                  </a:lnTo>
                  <a:lnTo>
                    <a:pt x="2773" y="406"/>
                  </a:lnTo>
                  <a:lnTo>
                    <a:pt x="2788" y="409"/>
                  </a:lnTo>
                  <a:lnTo>
                    <a:pt x="2807" y="412"/>
                  </a:lnTo>
                  <a:lnTo>
                    <a:pt x="2828" y="413"/>
                  </a:lnTo>
                  <a:lnTo>
                    <a:pt x="2828" y="10"/>
                  </a:lnTo>
                  <a:lnTo>
                    <a:pt x="2828" y="10"/>
                  </a:lnTo>
                  <a:lnTo>
                    <a:pt x="2796" y="6"/>
                  </a:lnTo>
                  <a:lnTo>
                    <a:pt x="2774" y="5"/>
                  </a:lnTo>
                  <a:lnTo>
                    <a:pt x="2753" y="4"/>
                  </a:lnTo>
                  <a:lnTo>
                    <a:pt x="2735" y="4"/>
                  </a:lnTo>
                  <a:lnTo>
                    <a:pt x="2735" y="317"/>
                  </a:lnTo>
                  <a:close/>
                  <a:moveTo>
                    <a:pt x="2937" y="413"/>
                  </a:moveTo>
                  <a:lnTo>
                    <a:pt x="2937" y="413"/>
                  </a:lnTo>
                  <a:lnTo>
                    <a:pt x="2948" y="415"/>
                  </a:lnTo>
                  <a:lnTo>
                    <a:pt x="2976" y="420"/>
                  </a:lnTo>
                  <a:lnTo>
                    <a:pt x="2997" y="423"/>
                  </a:lnTo>
                  <a:lnTo>
                    <a:pt x="3020" y="425"/>
                  </a:lnTo>
                  <a:lnTo>
                    <a:pt x="3047" y="427"/>
                  </a:lnTo>
                  <a:lnTo>
                    <a:pt x="3075" y="428"/>
                  </a:lnTo>
                  <a:lnTo>
                    <a:pt x="3075" y="428"/>
                  </a:lnTo>
                  <a:lnTo>
                    <a:pt x="3091" y="427"/>
                  </a:lnTo>
                  <a:lnTo>
                    <a:pt x="3105" y="426"/>
                  </a:lnTo>
                  <a:lnTo>
                    <a:pt x="3120" y="425"/>
                  </a:lnTo>
                  <a:lnTo>
                    <a:pt x="3135" y="422"/>
                  </a:lnTo>
                  <a:lnTo>
                    <a:pt x="3150" y="419"/>
                  </a:lnTo>
                  <a:lnTo>
                    <a:pt x="3164" y="414"/>
                  </a:lnTo>
                  <a:lnTo>
                    <a:pt x="3178" y="408"/>
                  </a:lnTo>
                  <a:lnTo>
                    <a:pt x="3191" y="402"/>
                  </a:lnTo>
                  <a:lnTo>
                    <a:pt x="3202" y="394"/>
                  </a:lnTo>
                  <a:lnTo>
                    <a:pt x="3213" y="385"/>
                  </a:lnTo>
                  <a:lnTo>
                    <a:pt x="3223" y="375"/>
                  </a:lnTo>
                  <a:lnTo>
                    <a:pt x="3232" y="363"/>
                  </a:lnTo>
                  <a:lnTo>
                    <a:pt x="3239" y="350"/>
                  </a:lnTo>
                  <a:lnTo>
                    <a:pt x="3244" y="334"/>
                  </a:lnTo>
                  <a:lnTo>
                    <a:pt x="3247" y="318"/>
                  </a:lnTo>
                  <a:lnTo>
                    <a:pt x="3248" y="300"/>
                  </a:lnTo>
                  <a:lnTo>
                    <a:pt x="3248" y="300"/>
                  </a:lnTo>
                  <a:lnTo>
                    <a:pt x="3247" y="288"/>
                  </a:lnTo>
                  <a:lnTo>
                    <a:pt x="3246" y="277"/>
                  </a:lnTo>
                  <a:lnTo>
                    <a:pt x="3243" y="266"/>
                  </a:lnTo>
                  <a:lnTo>
                    <a:pt x="3239" y="256"/>
                  </a:lnTo>
                  <a:lnTo>
                    <a:pt x="3234" y="248"/>
                  </a:lnTo>
                  <a:lnTo>
                    <a:pt x="3228" y="239"/>
                  </a:lnTo>
                  <a:lnTo>
                    <a:pt x="3220" y="231"/>
                  </a:lnTo>
                  <a:lnTo>
                    <a:pt x="3213" y="224"/>
                  </a:lnTo>
                  <a:lnTo>
                    <a:pt x="3204" y="217"/>
                  </a:lnTo>
                  <a:lnTo>
                    <a:pt x="3194" y="211"/>
                  </a:lnTo>
                  <a:lnTo>
                    <a:pt x="3184" y="204"/>
                  </a:lnTo>
                  <a:lnTo>
                    <a:pt x="3171" y="199"/>
                  </a:lnTo>
                  <a:lnTo>
                    <a:pt x="3146" y="187"/>
                  </a:lnTo>
                  <a:lnTo>
                    <a:pt x="3117" y="176"/>
                  </a:lnTo>
                  <a:lnTo>
                    <a:pt x="3117" y="176"/>
                  </a:lnTo>
                  <a:lnTo>
                    <a:pt x="3086" y="164"/>
                  </a:lnTo>
                  <a:lnTo>
                    <a:pt x="3072" y="157"/>
                  </a:lnTo>
                  <a:lnTo>
                    <a:pt x="3060" y="151"/>
                  </a:lnTo>
                  <a:lnTo>
                    <a:pt x="3050" y="144"/>
                  </a:lnTo>
                  <a:lnTo>
                    <a:pt x="3046" y="140"/>
                  </a:lnTo>
                  <a:lnTo>
                    <a:pt x="3043" y="136"/>
                  </a:lnTo>
                  <a:lnTo>
                    <a:pt x="3040" y="132"/>
                  </a:lnTo>
                  <a:lnTo>
                    <a:pt x="3038" y="127"/>
                  </a:lnTo>
                  <a:lnTo>
                    <a:pt x="3037" y="121"/>
                  </a:lnTo>
                  <a:lnTo>
                    <a:pt x="3037" y="116"/>
                  </a:lnTo>
                  <a:lnTo>
                    <a:pt x="3037" y="116"/>
                  </a:lnTo>
                  <a:lnTo>
                    <a:pt x="3037" y="110"/>
                  </a:lnTo>
                  <a:lnTo>
                    <a:pt x="3039" y="104"/>
                  </a:lnTo>
                  <a:lnTo>
                    <a:pt x="3043" y="97"/>
                  </a:lnTo>
                  <a:lnTo>
                    <a:pt x="3049" y="90"/>
                  </a:lnTo>
                  <a:lnTo>
                    <a:pt x="3053" y="86"/>
                  </a:lnTo>
                  <a:lnTo>
                    <a:pt x="3057" y="83"/>
                  </a:lnTo>
                  <a:lnTo>
                    <a:pt x="3063" y="81"/>
                  </a:lnTo>
                  <a:lnTo>
                    <a:pt x="3069" y="78"/>
                  </a:lnTo>
                  <a:lnTo>
                    <a:pt x="3076" y="76"/>
                  </a:lnTo>
                  <a:lnTo>
                    <a:pt x="3084" y="75"/>
                  </a:lnTo>
                  <a:lnTo>
                    <a:pt x="3093" y="74"/>
                  </a:lnTo>
                  <a:lnTo>
                    <a:pt x="3103" y="74"/>
                  </a:lnTo>
                  <a:lnTo>
                    <a:pt x="3103" y="74"/>
                  </a:lnTo>
                  <a:lnTo>
                    <a:pt x="3122" y="75"/>
                  </a:lnTo>
                  <a:lnTo>
                    <a:pt x="3142" y="77"/>
                  </a:lnTo>
                  <a:lnTo>
                    <a:pt x="3159" y="81"/>
                  </a:lnTo>
                  <a:lnTo>
                    <a:pt x="3175" y="85"/>
                  </a:lnTo>
                  <a:lnTo>
                    <a:pt x="3199" y="94"/>
                  </a:lnTo>
                  <a:lnTo>
                    <a:pt x="3208" y="98"/>
                  </a:lnTo>
                  <a:lnTo>
                    <a:pt x="3232" y="30"/>
                  </a:lnTo>
                  <a:lnTo>
                    <a:pt x="3232" y="30"/>
                  </a:lnTo>
                  <a:lnTo>
                    <a:pt x="3213" y="22"/>
                  </a:lnTo>
                  <a:lnTo>
                    <a:pt x="3200" y="16"/>
                  </a:lnTo>
                  <a:lnTo>
                    <a:pt x="3184" y="12"/>
                  </a:lnTo>
                  <a:lnTo>
                    <a:pt x="3165" y="7"/>
                  </a:lnTo>
                  <a:lnTo>
                    <a:pt x="3144" y="4"/>
                  </a:lnTo>
                  <a:lnTo>
                    <a:pt x="3120" y="1"/>
                  </a:lnTo>
                  <a:lnTo>
                    <a:pt x="3095" y="0"/>
                  </a:lnTo>
                  <a:lnTo>
                    <a:pt x="3095" y="0"/>
                  </a:lnTo>
                  <a:lnTo>
                    <a:pt x="3080" y="1"/>
                  </a:lnTo>
                  <a:lnTo>
                    <a:pt x="3066" y="2"/>
                  </a:lnTo>
                  <a:lnTo>
                    <a:pt x="3052" y="4"/>
                  </a:lnTo>
                  <a:lnTo>
                    <a:pt x="3039" y="8"/>
                  </a:lnTo>
                  <a:lnTo>
                    <a:pt x="3025" y="12"/>
                  </a:lnTo>
                  <a:lnTo>
                    <a:pt x="3013" y="17"/>
                  </a:lnTo>
                  <a:lnTo>
                    <a:pt x="3001" y="24"/>
                  </a:lnTo>
                  <a:lnTo>
                    <a:pt x="2990" y="31"/>
                  </a:lnTo>
                  <a:lnTo>
                    <a:pt x="2979" y="39"/>
                  </a:lnTo>
                  <a:lnTo>
                    <a:pt x="2970" y="47"/>
                  </a:lnTo>
                  <a:lnTo>
                    <a:pt x="2962" y="58"/>
                  </a:lnTo>
                  <a:lnTo>
                    <a:pt x="2956" y="69"/>
                  </a:lnTo>
                  <a:lnTo>
                    <a:pt x="2950" y="80"/>
                  </a:lnTo>
                  <a:lnTo>
                    <a:pt x="2946" y="94"/>
                  </a:lnTo>
                  <a:lnTo>
                    <a:pt x="2944" y="107"/>
                  </a:lnTo>
                  <a:lnTo>
                    <a:pt x="2943" y="122"/>
                  </a:lnTo>
                  <a:lnTo>
                    <a:pt x="2943" y="122"/>
                  </a:lnTo>
                  <a:lnTo>
                    <a:pt x="2944" y="137"/>
                  </a:lnTo>
                  <a:lnTo>
                    <a:pt x="2946" y="150"/>
                  </a:lnTo>
                  <a:lnTo>
                    <a:pt x="2950" y="164"/>
                  </a:lnTo>
                  <a:lnTo>
                    <a:pt x="2956" y="175"/>
                  </a:lnTo>
                  <a:lnTo>
                    <a:pt x="2962" y="185"/>
                  </a:lnTo>
                  <a:lnTo>
                    <a:pt x="2970" y="194"/>
                  </a:lnTo>
                  <a:lnTo>
                    <a:pt x="2979" y="203"/>
                  </a:lnTo>
                  <a:lnTo>
                    <a:pt x="2988" y="210"/>
                  </a:lnTo>
                  <a:lnTo>
                    <a:pt x="2999" y="217"/>
                  </a:lnTo>
                  <a:lnTo>
                    <a:pt x="3010" y="223"/>
                  </a:lnTo>
                  <a:lnTo>
                    <a:pt x="3021" y="229"/>
                  </a:lnTo>
                  <a:lnTo>
                    <a:pt x="3032" y="235"/>
                  </a:lnTo>
                  <a:lnTo>
                    <a:pt x="3056" y="243"/>
                  </a:lnTo>
                  <a:lnTo>
                    <a:pt x="3079" y="251"/>
                  </a:lnTo>
                  <a:lnTo>
                    <a:pt x="3079" y="251"/>
                  </a:lnTo>
                  <a:lnTo>
                    <a:pt x="3108" y="261"/>
                  </a:lnTo>
                  <a:lnTo>
                    <a:pt x="3121" y="266"/>
                  </a:lnTo>
                  <a:lnTo>
                    <a:pt x="3133" y="273"/>
                  </a:lnTo>
                  <a:lnTo>
                    <a:pt x="3142" y="280"/>
                  </a:lnTo>
                  <a:lnTo>
                    <a:pt x="3148" y="287"/>
                  </a:lnTo>
                  <a:lnTo>
                    <a:pt x="3151" y="291"/>
                  </a:lnTo>
                  <a:lnTo>
                    <a:pt x="3153" y="296"/>
                  </a:lnTo>
                  <a:lnTo>
                    <a:pt x="3154" y="300"/>
                  </a:lnTo>
                  <a:lnTo>
                    <a:pt x="3154" y="306"/>
                  </a:lnTo>
                  <a:lnTo>
                    <a:pt x="3154" y="306"/>
                  </a:lnTo>
                  <a:lnTo>
                    <a:pt x="3154" y="315"/>
                  </a:lnTo>
                  <a:lnTo>
                    <a:pt x="3151" y="324"/>
                  </a:lnTo>
                  <a:lnTo>
                    <a:pt x="3149" y="328"/>
                  </a:lnTo>
                  <a:lnTo>
                    <a:pt x="3146" y="332"/>
                  </a:lnTo>
                  <a:lnTo>
                    <a:pt x="3143" y="335"/>
                  </a:lnTo>
                  <a:lnTo>
                    <a:pt x="3139" y="340"/>
                  </a:lnTo>
                  <a:lnTo>
                    <a:pt x="3134" y="343"/>
                  </a:lnTo>
                  <a:lnTo>
                    <a:pt x="3127" y="346"/>
                  </a:lnTo>
                  <a:lnTo>
                    <a:pt x="3121" y="348"/>
                  </a:lnTo>
                  <a:lnTo>
                    <a:pt x="3113" y="350"/>
                  </a:lnTo>
                  <a:lnTo>
                    <a:pt x="3104" y="352"/>
                  </a:lnTo>
                  <a:lnTo>
                    <a:pt x="3095" y="353"/>
                  </a:lnTo>
                  <a:lnTo>
                    <a:pt x="3071" y="354"/>
                  </a:lnTo>
                  <a:lnTo>
                    <a:pt x="3071" y="354"/>
                  </a:lnTo>
                  <a:lnTo>
                    <a:pt x="3050" y="354"/>
                  </a:lnTo>
                  <a:lnTo>
                    <a:pt x="3029" y="352"/>
                  </a:lnTo>
                  <a:lnTo>
                    <a:pt x="2992" y="348"/>
                  </a:lnTo>
                  <a:lnTo>
                    <a:pt x="2965" y="344"/>
                  </a:lnTo>
                  <a:lnTo>
                    <a:pt x="2955" y="342"/>
                  </a:lnTo>
                  <a:lnTo>
                    <a:pt x="2937" y="413"/>
                  </a:lnTo>
                  <a:close/>
                  <a:moveTo>
                    <a:pt x="1639" y="80"/>
                  </a:moveTo>
                  <a:lnTo>
                    <a:pt x="1639" y="80"/>
                  </a:lnTo>
                  <a:lnTo>
                    <a:pt x="1653" y="77"/>
                  </a:lnTo>
                  <a:lnTo>
                    <a:pt x="1670" y="75"/>
                  </a:lnTo>
                  <a:lnTo>
                    <a:pt x="1691" y="73"/>
                  </a:lnTo>
                  <a:lnTo>
                    <a:pt x="1712" y="73"/>
                  </a:lnTo>
                  <a:lnTo>
                    <a:pt x="1712" y="73"/>
                  </a:lnTo>
                  <a:lnTo>
                    <a:pt x="1726" y="73"/>
                  </a:lnTo>
                  <a:lnTo>
                    <a:pt x="1737" y="74"/>
                  </a:lnTo>
                  <a:lnTo>
                    <a:pt x="1749" y="77"/>
                  </a:lnTo>
                  <a:lnTo>
                    <a:pt x="1760" y="80"/>
                  </a:lnTo>
                  <a:lnTo>
                    <a:pt x="1771" y="84"/>
                  </a:lnTo>
                  <a:lnTo>
                    <a:pt x="1780" y="90"/>
                  </a:lnTo>
                  <a:lnTo>
                    <a:pt x="1790" y="97"/>
                  </a:lnTo>
                  <a:lnTo>
                    <a:pt x="1798" y="104"/>
                  </a:lnTo>
                  <a:lnTo>
                    <a:pt x="1805" y="113"/>
                  </a:lnTo>
                  <a:lnTo>
                    <a:pt x="1813" y="122"/>
                  </a:lnTo>
                  <a:lnTo>
                    <a:pt x="1819" y="134"/>
                  </a:lnTo>
                  <a:lnTo>
                    <a:pt x="1824" y="147"/>
                  </a:lnTo>
                  <a:lnTo>
                    <a:pt x="1828" y="161"/>
                  </a:lnTo>
                  <a:lnTo>
                    <a:pt x="1831" y="176"/>
                  </a:lnTo>
                  <a:lnTo>
                    <a:pt x="1832" y="192"/>
                  </a:lnTo>
                  <a:lnTo>
                    <a:pt x="1833" y="211"/>
                  </a:lnTo>
                  <a:lnTo>
                    <a:pt x="1833" y="211"/>
                  </a:lnTo>
                  <a:lnTo>
                    <a:pt x="1833" y="228"/>
                  </a:lnTo>
                  <a:lnTo>
                    <a:pt x="1832" y="245"/>
                  </a:lnTo>
                  <a:lnTo>
                    <a:pt x="1830" y="260"/>
                  </a:lnTo>
                  <a:lnTo>
                    <a:pt x="1827" y="275"/>
                  </a:lnTo>
                  <a:lnTo>
                    <a:pt x="1824" y="288"/>
                  </a:lnTo>
                  <a:lnTo>
                    <a:pt x="1820" y="299"/>
                  </a:lnTo>
                  <a:lnTo>
                    <a:pt x="1814" y="311"/>
                  </a:lnTo>
                  <a:lnTo>
                    <a:pt x="1807" y="320"/>
                  </a:lnTo>
                  <a:lnTo>
                    <a:pt x="1799" y="328"/>
                  </a:lnTo>
                  <a:lnTo>
                    <a:pt x="1790" y="335"/>
                  </a:lnTo>
                  <a:lnTo>
                    <a:pt x="1780" y="342"/>
                  </a:lnTo>
                  <a:lnTo>
                    <a:pt x="1768" y="347"/>
                  </a:lnTo>
                  <a:lnTo>
                    <a:pt x="1754" y="350"/>
                  </a:lnTo>
                  <a:lnTo>
                    <a:pt x="1739" y="353"/>
                  </a:lnTo>
                  <a:lnTo>
                    <a:pt x="1723" y="355"/>
                  </a:lnTo>
                  <a:lnTo>
                    <a:pt x="1704" y="355"/>
                  </a:lnTo>
                  <a:lnTo>
                    <a:pt x="1704" y="355"/>
                  </a:lnTo>
                  <a:lnTo>
                    <a:pt x="1681" y="354"/>
                  </a:lnTo>
                  <a:lnTo>
                    <a:pt x="1659" y="353"/>
                  </a:lnTo>
                  <a:lnTo>
                    <a:pt x="1639" y="351"/>
                  </a:lnTo>
                  <a:lnTo>
                    <a:pt x="1639" y="80"/>
                  </a:lnTo>
                  <a:close/>
                  <a:moveTo>
                    <a:pt x="1717" y="0"/>
                  </a:moveTo>
                  <a:lnTo>
                    <a:pt x="1717" y="0"/>
                  </a:lnTo>
                  <a:lnTo>
                    <a:pt x="1696" y="1"/>
                  </a:lnTo>
                  <a:lnTo>
                    <a:pt x="1675" y="2"/>
                  </a:lnTo>
                  <a:lnTo>
                    <a:pt x="1652" y="4"/>
                  </a:lnTo>
                  <a:lnTo>
                    <a:pt x="1629" y="7"/>
                  </a:lnTo>
                  <a:lnTo>
                    <a:pt x="1606" y="10"/>
                  </a:lnTo>
                  <a:lnTo>
                    <a:pt x="1585" y="14"/>
                  </a:lnTo>
                  <a:lnTo>
                    <a:pt x="1564" y="20"/>
                  </a:lnTo>
                  <a:lnTo>
                    <a:pt x="1546" y="26"/>
                  </a:lnTo>
                  <a:lnTo>
                    <a:pt x="1546" y="415"/>
                  </a:lnTo>
                  <a:lnTo>
                    <a:pt x="1546" y="415"/>
                  </a:lnTo>
                  <a:lnTo>
                    <a:pt x="1561" y="418"/>
                  </a:lnTo>
                  <a:lnTo>
                    <a:pt x="1580" y="420"/>
                  </a:lnTo>
                  <a:lnTo>
                    <a:pt x="1619" y="424"/>
                  </a:lnTo>
                  <a:lnTo>
                    <a:pt x="1662" y="427"/>
                  </a:lnTo>
                  <a:lnTo>
                    <a:pt x="1701" y="428"/>
                  </a:lnTo>
                  <a:lnTo>
                    <a:pt x="1701" y="428"/>
                  </a:lnTo>
                  <a:lnTo>
                    <a:pt x="1732" y="427"/>
                  </a:lnTo>
                  <a:lnTo>
                    <a:pt x="1758" y="425"/>
                  </a:lnTo>
                  <a:lnTo>
                    <a:pt x="1784" y="421"/>
                  </a:lnTo>
                  <a:lnTo>
                    <a:pt x="1807" y="415"/>
                  </a:lnTo>
                  <a:lnTo>
                    <a:pt x="1828" y="408"/>
                  </a:lnTo>
                  <a:lnTo>
                    <a:pt x="1847" y="399"/>
                  </a:lnTo>
                  <a:lnTo>
                    <a:pt x="1855" y="394"/>
                  </a:lnTo>
                  <a:lnTo>
                    <a:pt x="1864" y="389"/>
                  </a:lnTo>
                  <a:lnTo>
                    <a:pt x="1872" y="383"/>
                  </a:lnTo>
                  <a:lnTo>
                    <a:pt x="1879" y="377"/>
                  </a:lnTo>
                  <a:lnTo>
                    <a:pt x="1885" y="369"/>
                  </a:lnTo>
                  <a:lnTo>
                    <a:pt x="1891" y="362"/>
                  </a:lnTo>
                  <a:lnTo>
                    <a:pt x="1897" y="355"/>
                  </a:lnTo>
                  <a:lnTo>
                    <a:pt x="1902" y="347"/>
                  </a:lnTo>
                  <a:lnTo>
                    <a:pt x="1907" y="337"/>
                  </a:lnTo>
                  <a:lnTo>
                    <a:pt x="1912" y="329"/>
                  </a:lnTo>
                  <a:lnTo>
                    <a:pt x="1919" y="309"/>
                  </a:lnTo>
                  <a:lnTo>
                    <a:pt x="1924" y="287"/>
                  </a:lnTo>
                  <a:lnTo>
                    <a:pt x="1928" y="264"/>
                  </a:lnTo>
                  <a:lnTo>
                    <a:pt x="1930" y="239"/>
                  </a:lnTo>
                  <a:lnTo>
                    <a:pt x="1931" y="211"/>
                  </a:lnTo>
                  <a:lnTo>
                    <a:pt x="1931" y="211"/>
                  </a:lnTo>
                  <a:lnTo>
                    <a:pt x="1930" y="187"/>
                  </a:lnTo>
                  <a:lnTo>
                    <a:pt x="1927" y="164"/>
                  </a:lnTo>
                  <a:lnTo>
                    <a:pt x="1923" y="143"/>
                  </a:lnTo>
                  <a:lnTo>
                    <a:pt x="1917" y="122"/>
                  </a:lnTo>
                  <a:lnTo>
                    <a:pt x="1909" y="104"/>
                  </a:lnTo>
                  <a:lnTo>
                    <a:pt x="1898" y="86"/>
                  </a:lnTo>
                  <a:lnTo>
                    <a:pt x="1887" y="71"/>
                  </a:lnTo>
                  <a:lnTo>
                    <a:pt x="1874" y="57"/>
                  </a:lnTo>
                  <a:lnTo>
                    <a:pt x="1860" y="43"/>
                  </a:lnTo>
                  <a:lnTo>
                    <a:pt x="1843" y="32"/>
                  </a:lnTo>
                  <a:lnTo>
                    <a:pt x="1826" y="23"/>
                  </a:lnTo>
                  <a:lnTo>
                    <a:pt x="1806" y="14"/>
                  </a:lnTo>
                  <a:lnTo>
                    <a:pt x="1786" y="8"/>
                  </a:lnTo>
                  <a:lnTo>
                    <a:pt x="1764" y="4"/>
                  </a:lnTo>
                  <a:lnTo>
                    <a:pt x="1741" y="1"/>
                  </a:lnTo>
                  <a:lnTo>
                    <a:pt x="1717" y="0"/>
                  </a:lnTo>
                  <a:close/>
                </a:path>
              </a:pathLst>
            </a:custGeom>
            <a:solidFill>
              <a:srgbClr val="005E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>
                <a:solidFill>
                  <a:srgbClr val="005EB8"/>
                </a:solidFill>
              </a:endParaRPr>
            </a:p>
          </p:txBody>
        </p:sp>
        <p:sp>
          <p:nvSpPr>
            <p:cNvPr id="53" name="Freeform 52"/>
            <p:cNvSpPr>
              <a:spLocks/>
            </p:cNvSpPr>
            <p:nvPr userDrawn="1"/>
          </p:nvSpPr>
          <p:spPr bwMode="auto">
            <a:xfrm>
              <a:off x="5160" y="3974"/>
              <a:ext cx="76" cy="107"/>
            </a:xfrm>
            <a:custGeom>
              <a:avLst/>
              <a:gdLst>
                <a:gd name="T0" fmla="*/ 0 w 305"/>
                <a:gd name="T1" fmla="*/ 407 h 428"/>
                <a:gd name="T2" fmla="*/ 0 w 305"/>
                <a:gd name="T3" fmla="*/ 407 h 428"/>
                <a:gd name="T4" fmla="*/ 13 w 305"/>
                <a:gd name="T5" fmla="*/ 411 h 428"/>
                <a:gd name="T6" fmla="*/ 47 w 305"/>
                <a:gd name="T7" fmla="*/ 418 h 428"/>
                <a:gd name="T8" fmla="*/ 71 w 305"/>
                <a:gd name="T9" fmla="*/ 421 h 428"/>
                <a:gd name="T10" fmla="*/ 98 w 305"/>
                <a:gd name="T11" fmla="*/ 425 h 428"/>
                <a:gd name="T12" fmla="*/ 129 w 305"/>
                <a:gd name="T13" fmla="*/ 427 h 428"/>
                <a:gd name="T14" fmla="*/ 163 w 305"/>
                <a:gd name="T15" fmla="*/ 428 h 428"/>
                <a:gd name="T16" fmla="*/ 163 w 305"/>
                <a:gd name="T17" fmla="*/ 428 h 428"/>
                <a:gd name="T18" fmla="*/ 197 w 305"/>
                <a:gd name="T19" fmla="*/ 427 h 428"/>
                <a:gd name="T20" fmla="*/ 226 w 305"/>
                <a:gd name="T21" fmla="*/ 426 h 428"/>
                <a:gd name="T22" fmla="*/ 251 w 305"/>
                <a:gd name="T23" fmla="*/ 424 h 428"/>
                <a:gd name="T24" fmla="*/ 270 w 305"/>
                <a:gd name="T25" fmla="*/ 422 h 428"/>
                <a:gd name="T26" fmla="*/ 297 w 305"/>
                <a:gd name="T27" fmla="*/ 419 h 428"/>
                <a:gd name="T28" fmla="*/ 305 w 305"/>
                <a:gd name="T29" fmla="*/ 417 h 428"/>
                <a:gd name="T30" fmla="*/ 305 w 305"/>
                <a:gd name="T31" fmla="*/ 346 h 428"/>
                <a:gd name="T32" fmla="*/ 305 w 305"/>
                <a:gd name="T33" fmla="*/ 346 h 428"/>
                <a:gd name="T34" fmla="*/ 297 w 305"/>
                <a:gd name="T35" fmla="*/ 347 h 428"/>
                <a:gd name="T36" fmla="*/ 272 w 305"/>
                <a:gd name="T37" fmla="*/ 351 h 428"/>
                <a:gd name="T38" fmla="*/ 235 w 305"/>
                <a:gd name="T39" fmla="*/ 354 h 428"/>
                <a:gd name="T40" fmla="*/ 213 w 305"/>
                <a:gd name="T41" fmla="*/ 355 h 428"/>
                <a:gd name="T42" fmla="*/ 188 w 305"/>
                <a:gd name="T43" fmla="*/ 355 h 428"/>
                <a:gd name="T44" fmla="*/ 188 w 305"/>
                <a:gd name="T45" fmla="*/ 355 h 428"/>
                <a:gd name="T46" fmla="*/ 167 w 305"/>
                <a:gd name="T47" fmla="*/ 355 h 428"/>
                <a:gd name="T48" fmla="*/ 149 w 305"/>
                <a:gd name="T49" fmla="*/ 354 h 428"/>
                <a:gd name="T50" fmla="*/ 118 w 305"/>
                <a:gd name="T51" fmla="*/ 351 h 428"/>
                <a:gd name="T52" fmla="*/ 99 w 305"/>
                <a:gd name="T53" fmla="*/ 349 h 428"/>
                <a:gd name="T54" fmla="*/ 92 w 305"/>
                <a:gd name="T55" fmla="*/ 348 h 428"/>
                <a:gd name="T56" fmla="*/ 92 w 305"/>
                <a:gd name="T57" fmla="*/ 247 h 428"/>
                <a:gd name="T58" fmla="*/ 276 w 305"/>
                <a:gd name="T59" fmla="*/ 247 h 428"/>
                <a:gd name="T60" fmla="*/ 276 w 305"/>
                <a:gd name="T61" fmla="*/ 175 h 428"/>
                <a:gd name="T62" fmla="*/ 92 w 305"/>
                <a:gd name="T63" fmla="*/ 175 h 428"/>
                <a:gd name="T64" fmla="*/ 92 w 305"/>
                <a:gd name="T65" fmla="*/ 79 h 428"/>
                <a:gd name="T66" fmla="*/ 92 w 305"/>
                <a:gd name="T67" fmla="*/ 79 h 428"/>
                <a:gd name="T68" fmla="*/ 99 w 305"/>
                <a:gd name="T69" fmla="*/ 78 h 428"/>
                <a:gd name="T70" fmla="*/ 117 w 305"/>
                <a:gd name="T71" fmla="*/ 76 h 428"/>
                <a:gd name="T72" fmla="*/ 145 w 305"/>
                <a:gd name="T73" fmla="*/ 74 h 428"/>
                <a:gd name="T74" fmla="*/ 182 w 305"/>
                <a:gd name="T75" fmla="*/ 73 h 428"/>
                <a:gd name="T76" fmla="*/ 182 w 305"/>
                <a:gd name="T77" fmla="*/ 73 h 428"/>
                <a:gd name="T78" fmla="*/ 205 w 305"/>
                <a:gd name="T79" fmla="*/ 73 h 428"/>
                <a:gd name="T80" fmla="*/ 226 w 305"/>
                <a:gd name="T81" fmla="*/ 74 h 428"/>
                <a:gd name="T82" fmla="*/ 263 w 305"/>
                <a:gd name="T83" fmla="*/ 77 h 428"/>
                <a:gd name="T84" fmla="*/ 289 w 305"/>
                <a:gd name="T85" fmla="*/ 80 h 428"/>
                <a:gd name="T86" fmla="*/ 298 w 305"/>
                <a:gd name="T87" fmla="*/ 82 h 428"/>
                <a:gd name="T88" fmla="*/ 298 w 305"/>
                <a:gd name="T89" fmla="*/ 10 h 428"/>
                <a:gd name="T90" fmla="*/ 298 w 305"/>
                <a:gd name="T91" fmla="*/ 10 h 428"/>
                <a:gd name="T92" fmla="*/ 289 w 305"/>
                <a:gd name="T93" fmla="*/ 9 h 428"/>
                <a:gd name="T94" fmla="*/ 264 w 305"/>
                <a:gd name="T95" fmla="*/ 5 h 428"/>
                <a:gd name="T96" fmla="*/ 224 w 305"/>
                <a:gd name="T97" fmla="*/ 2 h 428"/>
                <a:gd name="T98" fmla="*/ 200 w 305"/>
                <a:gd name="T99" fmla="*/ 1 h 428"/>
                <a:gd name="T100" fmla="*/ 172 w 305"/>
                <a:gd name="T101" fmla="*/ 0 h 428"/>
                <a:gd name="T102" fmla="*/ 172 w 305"/>
                <a:gd name="T103" fmla="*/ 0 h 428"/>
                <a:gd name="T104" fmla="*/ 134 w 305"/>
                <a:gd name="T105" fmla="*/ 1 h 428"/>
                <a:gd name="T106" fmla="*/ 102 w 305"/>
                <a:gd name="T107" fmla="*/ 3 h 428"/>
                <a:gd name="T108" fmla="*/ 72 w 305"/>
                <a:gd name="T109" fmla="*/ 6 h 428"/>
                <a:gd name="T110" fmla="*/ 47 w 305"/>
                <a:gd name="T111" fmla="*/ 9 h 428"/>
                <a:gd name="T112" fmla="*/ 27 w 305"/>
                <a:gd name="T113" fmla="*/ 13 h 428"/>
                <a:gd name="T114" fmla="*/ 13 w 305"/>
                <a:gd name="T115" fmla="*/ 15 h 428"/>
                <a:gd name="T116" fmla="*/ 0 w 305"/>
                <a:gd name="T117" fmla="*/ 19 h 428"/>
                <a:gd name="T118" fmla="*/ 0 w 305"/>
                <a:gd name="T119" fmla="*/ 407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05" h="428">
                  <a:moveTo>
                    <a:pt x="0" y="407"/>
                  </a:moveTo>
                  <a:lnTo>
                    <a:pt x="0" y="407"/>
                  </a:lnTo>
                  <a:lnTo>
                    <a:pt x="13" y="411"/>
                  </a:lnTo>
                  <a:lnTo>
                    <a:pt x="47" y="418"/>
                  </a:lnTo>
                  <a:lnTo>
                    <a:pt x="71" y="421"/>
                  </a:lnTo>
                  <a:lnTo>
                    <a:pt x="98" y="425"/>
                  </a:lnTo>
                  <a:lnTo>
                    <a:pt x="129" y="427"/>
                  </a:lnTo>
                  <a:lnTo>
                    <a:pt x="163" y="428"/>
                  </a:lnTo>
                  <a:lnTo>
                    <a:pt x="163" y="428"/>
                  </a:lnTo>
                  <a:lnTo>
                    <a:pt x="197" y="427"/>
                  </a:lnTo>
                  <a:lnTo>
                    <a:pt x="226" y="426"/>
                  </a:lnTo>
                  <a:lnTo>
                    <a:pt x="251" y="424"/>
                  </a:lnTo>
                  <a:lnTo>
                    <a:pt x="270" y="422"/>
                  </a:lnTo>
                  <a:lnTo>
                    <a:pt x="297" y="419"/>
                  </a:lnTo>
                  <a:lnTo>
                    <a:pt x="305" y="417"/>
                  </a:lnTo>
                  <a:lnTo>
                    <a:pt x="305" y="346"/>
                  </a:lnTo>
                  <a:lnTo>
                    <a:pt x="305" y="346"/>
                  </a:lnTo>
                  <a:lnTo>
                    <a:pt x="297" y="347"/>
                  </a:lnTo>
                  <a:lnTo>
                    <a:pt x="272" y="351"/>
                  </a:lnTo>
                  <a:lnTo>
                    <a:pt x="235" y="354"/>
                  </a:lnTo>
                  <a:lnTo>
                    <a:pt x="213" y="355"/>
                  </a:lnTo>
                  <a:lnTo>
                    <a:pt x="188" y="355"/>
                  </a:lnTo>
                  <a:lnTo>
                    <a:pt x="188" y="355"/>
                  </a:lnTo>
                  <a:lnTo>
                    <a:pt x="167" y="355"/>
                  </a:lnTo>
                  <a:lnTo>
                    <a:pt x="149" y="354"/>
                  </a:lnTo>
                  <a:lnTo>
                    <a:pt x="118" y="351"/>
                  </a:lnTo>
                  <a:lnTo>
                    <a:pt x="99" y="349"/>
                  </a:lnTo>
                  <a:lnTo>
                    <a:pt x="92" y="348"/>
                  </a:lnTo>
                  <a:lnTo>
                    <a:pt x="92" y="247"/>
                  </a:lnTo>
                  <a:lnTo>
                    <a:pt x="276" y="247"/>
                  </a:lnTo>
                  <a:lnTo>
                    <a:pt x="276" y="175"/>
                  </a:lnTo>
                  <a:lnTo>
                    <a:pt x="92" y="175"/>
                  </a:lnTo>
                  <a:lnTo>
                    <a:pt x="92" y="79"/>
                  </a:lnTo>
                  <a:lnTo>
                    <a:pt x="92" y="79"/>
                  </a:lnTo>
                  <a:lnTo>
                    <a:pt x="99" y="78"/>
                  </a:lnTo>
                  <a:lnTo>
                    <a:pt x="117" y="76"/>
                  </a:lnTo>
                  <a:lnTo>
                    <a:pt x="145" y="74"/>
                  </a:lnTo>
                  <a:lnTo>
                    <a:pt x="182" y="73"/>
                  </a:lnTo>
                  <a:lnTo>
                    <a:pt x="182" y="73"/>
                  </a:lnTo>
                  <a:lnTo>
                    <a:pt x="205" y="73"/>
                  </a:lnTo>
                  <a:lnTo>
                    <a:pt x="226" y="74"/>
                  </a:lnTo>
                  <a:lnTo>
                    <a:pt x="263" y="77"/>
                  </a:lnTo>
                  <a:lnTo>
                    <a:pt x="289" y="80"/>
                  </a:lnTo>
                  <a:lnTo>
                    <a:pt x="298" y="82"/>
                  </a:lnTo>
                  <a:lnTo>
                    <a:pt x="298" y="10"/>
                  </a:lnTo>
                  <a:lnTo>
                    <a:pt x="298" y="10"/>
                  </a:lnTo>
                  <a:lnTo>
                    <a:pt x="289" y="9"/>
                  </a:lnTo>
                  <a:lnTo>
                    <a:pt x="264" y="5"/>
                  </a:lnTo>
                  <a:lnTo>
                    <a:pt x="224" y="2"/>
                  </a:lnTo>
                  <a:lnTo>
                    <a:pt x="200" y="1"/>
                  </a:lnTo>
                  <a:lnTo>
                    <a:pt x="172" y="0"/>
                  </a:lnTo>
                  <a:lnTo>
                    <a:pt x="172" y="0"/>
                  </a:lnTo>
                  <a:lnTo>
                    <a:pt x="134" y="1"/>
                  </a:lnTo>
                  <a:lnTo>
                    <a:pt x="102" y="3"/>
                  </a:lnTo>
                  <a:lnTo>
                    <a:pt x="72" y="6"/>
                  </a:lnTo>
                  <a:lnTo>
                    <a:pt x="47" y="9"/>
                  </a:lnTo>
                  <a:lnTo>
                    <a:pt x="27" y="13"/>
                  </a:lnTo>
                  <a:lnTo>
                    <a:pt x="13" y="15"/>
                  </a:lnTo>
                  <a:lnTo>
                    <a:pt x="0" y="19"/>
                  </a:lnTo>
                  <a:lnTo>
                    <a:pt x="0" y="40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>
                <a:solidFill>
                  <a:srgbClr val="005EB8"/>
                </a:solidFill>
              </a:endParaRPr>
            </a:p>
          </p:txBody>
        </p:sp>
        <p:sp>
          <p:nvSpPr>
            <p:cNvPr id="54" name="Freeform 53"/>
            <p:cNvSpPr>
              <a:spLocks/>
            </p:cNvSpPr>
            <p:nvPr userDrawn="1"/>
          </p:nvSpPr>
          <p:spPr bwMode="auto">
            <a:xfrm>
              <a:off x="4767" y="3974"/>
              <a:ext cx="124" cy="105"/>
            </a:xfrm>
            <a:custGeom>
              <a:avLst/>
              <a:gdLst>
                <a:gd name="T0" fmla="*/ 255 w 496"/>
                <a:gd name="T1" fmla="*/ 246 h 422"/>
                <a:gd name="T2" fmla="*/ 255 w 496"/>
                <a:gd name="T3" fmla="*/ 246 h 422"/>
                <a:gd name="T4" fmla="*/ 251 w 496"/>
                <a:gd name="T5" fmla="*/ 257 h 422"/>
                <a:gd name="T6" fmla="*/ 248 w 496"/>
                <a:gd name="T7" fmla="*/ 270 h 422"/>
                <a:gd name="T8" fmla="*/ 248 w 496"/>
                <a:gd name="T9" fmla="*/ 270 h 422"/>
                <a:gd name="T10" fmla="*/ 244 w 496"/>
                <a:gd name="T11" fmla="*/ 257 h 422"/>
                <a:gd name="T12" fmla="*/ 241 w 496"/>
                <a:gd name="T13" fmla="*/ 246 h 422"/>
                <a:gd name="T14" fmla="*/ 159 w 496"/>
                <a:gd name="T15" fmla="*/ 39 h 422"/>
                <a:gd name="T16" fmla="*/ 159 w 496"/>
                <a:gd name="T17" fmla="*/ 39 h 422"/>
                <a:gd name="T18" fmla="*/ 153 w 496"/>
                <a:gd name="T19" fmla="*/ 28 h 422"/>
                <a:gd name="T20" fmla="*/ 147 w 496"/>
                <a:gd name="T21" fmla="*/ 19 h 422"/>
                <a:gd name="T22" fmla="*/ 140 w 496"/>
                <a:gd name="T23" fmla="*/ 11 h 422"/>
                <a:gd name="T24" fmla="*/ 132 w 496"/>
                <a:gd name="T25" fmla="*/ 7 h 422"/>
                <a:gd name="T26" fmla="*/ 122 w 496"/>
                <a:gd name="T27" fmla="*/ 3 h 422"/>
                <a:gd name="T28" fmla="*/ 110 w 496"/>
                <a:gd name="T29" fmla="*/ 1 h 422"/>
                <a:gd name="T30" fmla="*/ 98 w 496"/>
                <a:gd name="T31" fmla="*/ 1 h 422"/>
                <a:gd name="T32" fmla="*/ 84 w 496"/>
                <a:gd name="T33" fmla="*/ 0 h 422"/>
                <a:gd name="T34" fmla="*/ 84 w 496"/>
                <a:gd name="T35" fmla="*/ 0 h 422"/>
                <a:gd name="T36" fmla="*/ 58 w 496"/>
                <a:gd name="T37" fmla="*/ 1 h 422"/>
                <a:gd name="T38" fmla="*/ 42 w 496"/>
                <a:gd name="T39" fmla="*/ 2 h 422"/>
                <a:gd name="T40" fmla="*/ 0 w 496"/>
                <a:gd name="T41" fmla="*/ 422 h 422"/>
                <a:gd name="T42" fmla="*/ 93 w 496"/>
                <a:gd name="T43" fmla="*/ 422 h 422"/>
                <a:gd name="T44" fmla="*/ 113 w 496"/>
                <a:gd name="T45" fmla="*/ 140 h 422"/>
                <a:gd name="T46" fmla="*/ 201 w 496"/>
                <a:gd name="T47" fmla="*/ 353 h 422"/>
                <a:gd name="T48" fmla="*/ 201 w 496"/>
                <a:gd name="T49" fmla="*/ 353 h 422"/>
                <a:gd name="T50" fmla="*/ 204 w 496"/>
                <a:gd name="T51" fmla="*/ 359 h 422"/>
                <a:gd name="T52" fmla="*/ 208 w 496"/>
                <a:gd name="T53" fmla="*/ 364 h 422"/>
                <a:gd name="T54" fmla="*/ 213 w 496"/>
                <a:gd name="T55" fmla="*/ 368 h 422"/>
                <a:gd name="T56" fmla="*/ 218 w 496"/>
                <a:gd name="T57" fmla="*/ 371 h 422"/>
                <a:gd name="T58" fmla="*/ 224 w 496"/>
                <a:gd name="T59" fmla="*/ 373 h 422"/>
                <a:gd name="T60" fmla="*/ 231 w 496"/>
                <a:gd name="T61" fmla="*/ 376 h 422"/>
                <a:gd name="T62" fmla="*/ 239 w 496"/>
                <a:gd name="T63" fmla="*/ 377 h 422"/>
                <a:gd name="T64" fmla="*/ 248 w 496"/>
                <a:gd name="T65" fmla="*/ 377 h 422"/>
                <a:gd name="T66" fmla="*/ 248 w 496"/>
                <a:gd name="T67" fmla="*/ 377 h 422"/>
                <a:gd name="T68" fmla="*/ 257 w 496"/>
                <a:gd name="T69" fmla="*/ 377 h 422"/>
                <a:gd name="T70" fmla="*/ 266 w 496"/>
                <a:gd name="T71" fmla="*/ 376 h 422"/>
                <a:gd name="T72" fmla="*/ 273 w 496"/>
                <a:gd name="T73" fmla="*/ 373 h 422"/>
                <a:gd name="T74" fmla="*/ 279 w 496"/>
                <a:gd name="T75" fmla="*/ 371 h 422"/>
                <a:gd name="T76" fmla="*/ 284 w 496"/>
                <a:gd name="T77" fmla="*/ 368 h 422"/>
                <a:gd name="T78" fmla="*/ 288 w 496"/>
                <a:gd name="T79" fmla="*/ 364 h 422"/>
                <a:gd name="T80" fmla="*/ 291 w 496"/>
                <a:gd name="T81" fmla="*/ 359 h 422"/>
                <a:gd name="T82" fmla="*/ 294 w 496"/>
                <a:gd name="T83" fmla="*/ 353 h 422"/>
                <a:gd name="T84" fmla="*/ 382 w 496"/>
                <a:gd name="T85" fmla="*/ 140 h 422"/>
                <a:gd name="T86" fmla="*/ 403 w 496"/>
                <a:gd name="T87" fmla="*/ 422 h 422"/>
                <a:gd name="T88" fmla="*/ 496 w 496"/>
                <a:gd name="T89" fmla="*/ 422 h 422"/>
                <a:gd name="T90" fmla="*/ 454 w 496"/>
                <a:gd name="T91" fmla="*/ 2 h 422"/>
                <a:gd name="T92" fmla="*/ 454 w 496"/>
                <a:gd name="T93" fmla="*/ 2 h 422"/>
                <a:gd name="T94" fmla="*/ 438 w 496"/>
                <a:gd name="T95" fmla="*/ 1 h 422"/>
                <a:gd name="T96" fmla="*/ 412 w 496"/>
                <a:gd name="T97" fmla="*/ 0 h 422"/>
                <a:gd name="T98" fmla="*/ 412 w 496"/>
                <a:gd name="T99" fmla="*/ 0 h 422"/>
                <a:gd name="T100" fmla="*/ 397 w 496"/>
                <a:gd name="T101" fmla="*/ 1 h 422"/>
                <a:gd name="T102" fmla="*/ 385 w 496"/>
                <a:gd name="T103" fmla="*/ 1 h 422"/>
                <a:gd name="T104" fmla="*/ 374 w 496"/>
                <a:gd name="T105" fmla="*/ 3 h 422"/>
                <a:gd name="T106" fmla="*/ 365 w 496"/>
                <a:gd name="T107" fmla="*/ 7 h 422"/>
                <a:gd name="T108" fmla="*/ 356 w 496"/>
                <a:gd name="T109" fmla="*/ 11 h 422"/>
                <a:gd name="T110" fmla="*/ 348 w 496"/>
                <a:gd name="T111" fmla="*/ 19 h 422"/>
                <a:gd name="T112" fmla="*/ 342 w 496"/>
                <a:gd name="T113" fmla="*/ 28 h 422"/>
                <a:gd name="T114" fmla="*/ 337 w 496"/>
                <a:gd name="T115" fmla="*/ 39 h 422"/>
                <a:gd name="T116" fmla="*/ 255 w 496"/>
                <a:gd name="T117" fmla="*/ 246 h 4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96" h="422">
                  <a:moveTo>
                    <a:pt x="255" y="246"/>
                  </a:moveTo>
                  <a:lnTo>
                    <a:pt x="255" y="246"/>
                  </a:lnTo>
                  <a:lnTo>
                    <a:pt x="251" y="257"/>
                  </a:lnTo>
                  <a:lnTo>
                    <a:pt x="248" y="270"/>
                  </a:lnTo>
                  <a:lnTo>
                    <a:pt x="248" y="270"/>
                  </a:lnTo>
                  <a:lnTo>
                    <a:pt x="244" y="257"/>
                  </a:lnTo>
                  <a:lnTo>
                    <a:pt x="241" y="246"/>
                  </a:lnTo>
                  <a:lnTo>
                    <a:pt x="159" y="39"/>
                  </a:lnTo>
                  <a:lnTo>
                    <a:pt x="159" y="39"/>
                  </a:lnTo>
                  <a:lnTo>
                    <a:pt x="153" y="28"/>
                  </a:lnTo>
                  <a:lnTo>
                    <a:pt x="147" y="19"/>
                  </a:lnTo>
                  <a:lnTo>
                    <a:pt x="140" y="11"/>
                  </a:lnTo>
                  <a:lnTo>
                    <a:pt x="132" y="7"/>
                  </a:lnTo>
                  <a:lnTo>
                    <a:pt x="122" y="3"/>
                  </a:lnTo>
                  <a:lnTo>
                    <a:pt x="110" y="1"/>
                  </a:lnTo>
                  <a:lnTo>
                    <a:pt x="98" y="1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58" y="1"/>
                  </a:lnTo>
                  <a:lnTo>
                    <a:pt x="42" y="2"/>
                  </a:lnTo>
                  <a:lnTo>
                    <a:pt x="0" y="422"/>
                  </a:lnTo>
                  <a:lnTo>
                    <a:pt x="93" y="422"/>
                  </a:lnTo>
                  <a:lnTo>
                    <a:pt x="113" y="140"/>
                  </a:lnTo>
                  <a:lnTo>
                    <a:pt x="201" y="353"/>
                  </a:lnTo>
                  <a:lnTo>
                    <a:pt x="201" y="353"/>
                  </a:lnTo>
                  <a:lnTo>
                    <a:pt x="204" y="359"/>
                  </a:lnTo>
                  <a:lnTo>
                    <a:pt x="208" y="364"/>
                  </a:lnTo>
                  <a:lnTo>
                    <a:pt x="213" y="368"/>
                  </a:lnTo>
                  <a:lnTo>
                    <a:pt x="218" y="371"/>
                  </a:lnTo>
                  <a:lnTo>
                    <a:pt x="224" y="373"/>
                  </a:lnTo>
                  <a:lnTo>
                    <a:pt x="231" y="376"/>
                  </a:lnTo>
                  <a:lnTo>
                    <a:pt x="239" y="377"/>
                  </a:lnTo>
                  <a:lnTo>
                    <a:pt x="248" y="377"/>
                  </a:lnTo>
                  <a:lnTo>
                    <a:pt x="248" y="377"/>
                  </a:lnTo>
                  <a:lnTo>
                    <a:pt x="257" y="377"/>
                  </a:lnTo>
                  <a:lnTo>
                    <a:pt x="266" y="376"/>
                  </a:lnTo>
                  <a:lnTo>
                    <a:pt x="273" y="373"/>
                  </a:lnTo>
                  <a:lnTo>
                    <a:pt x="279" y="371"/>
                  </a:lnTo>
                  <a:lnTo>
                    <a:pt x="284" y="368"/>
                  </a:lnTo>
                  <a:lnTo>
                    <a:pt x="288" y="364"/>
                  </a:lnTo>
                  <a:lnTo>
                    <a:pt x="291" y="359"/>
                  </a:lnTo>
                  <a:lnTo>
                    <a:pt x="294" y="353"/>
                  </a:lnTo>
                  <a:lnTo>
                    <a:pt x="382" y="140"/>
                  </a:lnTo>
                  <a:lnTo>
                    <a:pt x="403" y="422"/>
                  </a:lnTo>
                  <a:lnTo>
                    <a:pt x="496" y="422"/>
                  </a:lnTo>
                  <a:lnTo>
                    <a:pt x="454" y="2"/>
                  </a:lnTo>
                  <a:lnTo>
                    <a:pt x="454" y="2"/>
                  </a:lnTo>
                  <a:lnTo>
                    <a:pt x="438" y="1"/>
                  </a:lnTo>
                  <a:lnTo>
                    <a:pt x="412" y="0"/>
                  </a:lnTo>
                  <a:lnTo>
                    <a:pt x="412" y="0"/>
                  </a:lnTo>
                  <a:lnTo>
                    <a:pt x="397" y="1"/>
                  </a:lnTo>
                  <a:lnTo>
                    <a:pt x="385" y="1"/>
                  </a:lnTo>
                  <a:lnTo>
                    <a:pt x="374" y="3"/>
                  </a:lnTo>
                  <a:lnTo>
                    <a:pt x="365" y="7"/>
                  </a:lnTo>
                  <a:lnTo>
                    <a:pt x="356" y="11"/>
                  </a:lnTo>
                  <a:lnTo>
                    <a:pt x="348" y="19"/>
                  </a:lnTo>
                  <a:lnTo>
                    <a:pt x="342" y="28"/>
                  </a:lnTo>
                  <a:lnTo>
                    <a:pt x="337" y="39"/>
                  </a:lnTo>
                  <a:lnTo>
                    <a:pt x="255" y="24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>
                <a:solidFill>
                  <a:srgbClr val="005EB8"/>
                </a:solidFill>
              </a:endParaRPr>
            </a:p>
          </p:txBody>
        </p:sp>
        <p:sp>
          <p:nvSpPr>
            <p:cNvPr id="55" name="Freeform 54"/>
            <p:cNvSpPr>
              <a:spLocks/>
            </p:cNvSpPr>
            <p:nvPr userDrawn="1"/>
          </p:nvSpPr>
          <p:spPr bwMode="auto">
            <a:xfrm>
              <a:off x="4671" y="4034"/>
              <a:ext cx="43" cy="29"/>
            </a:xfrm>
            <a:custGeom>
              <a:avLst/>
              <a:gdLst>
                <a:gd name="T0" fmla="*/ 171 w 171"/>
                <a:gd name="T1" fmla="*/ 93 h 116"/>
                <a:gd name="T2" fmla="*/ 171 w 171"/>
                <a:gd name="T3" fmla="*/ 93 h 116"/>
                <a:gd name="T4" fmla="*/ 151 w 171"/>
                <a:gd name="T5" fmla="*/ 99 h 116"/>
                <a:gd name="T6" fmla="*/ 125 w 171"/>
                <a:gd name="T7" fmla="*/ 108 h 116"/>
                <a:gd name="T8" fmla="*/ 110 w 171"/>
                <a:gd name="T9" fmla="*/ 111 h 116"/>
                <a:gd name="T10" fmla="*/ 96 w 171"/>
                <a:gd name="T11" fmla="*/ 114 h 116"/>
                <a:gd name="T12" fmla="*/ 82 w 171"/>
                <a:gd name="T13" fmla="*/ 116 h 116"/>
                <a:gd name="T14" fmla="*/ 67 w 171"/>
                <a:gd name="T15" fmla="*/ 116 h 116"/>
                <a:gd name="T16" fmla="*/ 67 w 171"/>
                <a:gd name="T17" fmla="*/ 116 h 116"/>
                <a:gd name="T18" fmla="*/ 54 w 171"/>
                <a:gd name="T19" fmla="*/ 116 h 116"/>
                <a:gd name="T20" fmla="*/ 41 w 171"/>
                <a:gd name="T21" fmla="*/ 114 h 116"/>
                <a:gd name="T22" fmla="*/ 30 w 171"/>
                <a:gd name="T23" fmla="*/ 110 h 116"/>
                <a:gd name="T24" fmla="*/ 24 w 171"/>
                <a:gd name="T25" fmla="*/ 108 h 116"/>
                <a:gd name="T26" fmla="*/ 19 w 171"/>
                <a:gd name="T27" fmla="*/ 105 h 116"/>
                <a:gd name="T28" fmla="*/ 15 w 171"/>
                <a:gd name="T29" fmla="*/ 101 h 116"/>
                <a:gd name="T30" fmla="*/ 11 w 171"/>
                <a:gd name="T31" fmla="*/ 97 h 116"/>
                <a:gd name="T32" fmla="*/ 8 w 171"/>
                <a:gd name="T33" fmla="*/ 92 h 116"/>
                <a:gd name="T34" fmla="*/ 5 w 171"/>
                <a:gd name="T35" fmla="*/ 87 h 116"/>
                <a:gd name="T36" fmla="*/ 3 w 171"/>
                <a:gd name="T37" fmla="*/ 82 h 116"/>
                <a:gd name="T38" fmla="*/ 2 w 171"/>
                <a:gd name="T39" fmla="*/ 76 h 116"/>
                <a:gd name="T40" fmla="*/ 1 w 171"/>
                <a:gd name="T41" fmla="*/ 69 h 116"/>
                <a:gd name="T42" fmla="*/ 0 w 171"/>
                <a:gd name="T43" fmla="*/ 61 h 116"/>
                <a:gd name="T44" fmla="*/ 0 w 171"/>
                <a:gd name="T45" fmla="*/ 61 h 116"/>
                <a:gd name="T46" fmla="*/ 1 w 171"/>
                <a:gd name="T47" fmla="*/ 49 h 116"/>
                <a:gd name="T48" fmla="*/ 4 w 171"/>
                <a:gd name="T49" fmla="*/ 38 h 116"/>
                <a:gd name="T50" fmla="*/ 6 w 171"/>
                <a:gd name="T51" fmla="*/ 33 h 116"/>
                <a:gd name="T52" fmla="*/ 9 w 171"/>
                <a:gd name="T53" fmla="*/ 27 h 116"/>
                <a:gd name="T54" fmla="*/ 13 w 171"/>
                <a:gd name="T55" fmla="*/ 23 h 116"/>
                <a:gd name="T56" fmla="*/ 16 w 171"/>
                <a:gd name="T57" fmla="*/ 19 h 116"/>
                <a:gd name="T58" fmla="*/ 21 w 171"/>
                <a:gd name="T59" fmla="*/ 16 h 116"/>
                <a:gd name="T60" fmla="*/ 26 w 171"/>
                <a:gd name="T61" fmla="*/ 13 h 116"/>
                <a:gd name="T62" fmla="*/ 33 w 171"/>
                <a:gd name="T63" fmla="*/ 10 h 116"/>
                <a:gd name="T64" fmla="*/ 39 w 171"/>
                <a:gd name="T65" fmla="*/ 8 h 116"/>
                <a:gd name="T66" fmla="*/ 55 w 171"/>
                <a:gd name="T67" fmla="*/ 5 h 116"/>
                <a:gd name="T68" fmla="*/ 72 w 171"/>
                <a:gd name="T69" fmla="*/ 3 h 116"/>
                <a:gd name="T70" fmla="*/ 171 w 171"/>
                <a:gd name="T71" fmla="*/ 0 h 116"/>
                <a:gd name="T72" fmla="*/ 171 w 171"/>
                <a:gd name="T73" fmla="*/ 93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71" h="116">
                  <a:moveTo>
                    <a:pt x="171" y="93"/>
                  </a:moveTo>
                  <a:lnTo>
                    <a:pt x="171" y="93"/>
                  </a:lnTo>
                  <a:lnTo>
                    <a:pt x="151" y="99"/>
                  </a:lnTo>
                  <a:lnTo>
                    <a:pt x="125" y="108"/>
                  </a:lnTo>
                  <a:lnTo>
                    <a:pt x="110" y="111"/>
                  </a:lnTo>
                  <a:lnTo>
                    <a:pt x="96" y="114"/>
                  </a:lnTo>
                  <a:lnTo>
                    <a:pt x="82" y="116"/>
                  </a:lnTo>
                  <a:lnTo>
                    <a:pt x="67" y="116"/>
                  </a:lnTo>
                  <a:lnTo>
                    <a:pt x="67" y="116"/>
                  </a:lnTo>
                  <a:lnTo>
                    <a:pt x="54" y="116"/>
                  </a:lnTo>
                  <a:lnTo>
                    <a:pt x="41" y="114"/>
                  </a:lnTo>
                  <a:lnTo>
                    <a:pt x="30" y="110"/>
                  </a:lnTo>
                  <a:lnTo>
                    <a:pt x="24" y="108"/>
                  </a:lnTo>
                  <a:lnTo>
                    <a:pt x="19" y="105"/>
                  </a:lnTo>
                  <a:lnTo>
                    <a:pt x="15" y="101"/>
                  </a:lnTo>
                  <a:lnTo>
                    <a:pt x="11" y="97"/>
                  </a:lnTo>
                  <a:lnTo>
                    <a:pt x="8" y="92"/>
                  </a:lnTo>
                  <a:lnTo>
                    <a:pt x="5" y="87"/>
                  </a:lnTo>
                  <a:lnTo>
                    <a:pt x="3" y="82"/>
                  </a:lnTo>
                  <a:lnTo>
                    <a:pt x="2" y="76"/>
                  </a:lnTo>
                  <a:lnTo>
                    <a:pt x="1" y="69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1" y="49"/>
                  </a:lnTo>
                  <a:lnTo>
                    <a:pt x="4" y="38"/>
                  </a:lnTo>
                  <a:lnTo>
                    <a:pt x="6" y="33"/>
                  </a:lnTo>
                  <a:lnTo>
                    <a:pt x="9" y="27"/>
                  </a:lnTo>
                  <a:lnTo>
                    <a:pt x="13" y="23"/>
                  </a:lnTo>
                  <a:lnTo>
                    <a:pt x="16" y="19"/>
                  </a:lnTo>
                  <a:lnTo>
                    <a:pt x="21" y="16"/>
                  </a:lnTo>
                  <a:lnTo>
                    <a:pt x="26" y="13"/>
                  </a:lnTo>
                  <a:lnTo>
                    <a:pt x="33" y="10"/>
                  </a:lnTo>
                  <a:lnTo>
                    <a:pt x="39" y="8"/>
                  </a:lnTo>
                  <a:lnTo>
                    <a:pt x="55" y="5"/>
                  </a:lnTo>
                  <a:lnTo>
                    <a:pt x="72" y="3"/>
                  </a:lnTo>
                  <a:lnTo>
                    <a:pt x="171" y="0"/>
                  </a:lnTo>
                  <a:lnTo>
                    <a:pt x="171" y="9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>
                <a:solidFill>
                  <a:srgbClr val="005EB8"/>
                </a:solidFill>
              </a:endParaRPr>
            </a:p>
          </p:txBody>
        </p:sp>
        <p:sp>
          <p:nvSpPr>
            <p:cNvPr id="56" name="Freeform 55"/>
            <p:cNvSpPr>
              <a:spLocks/>
            </p:cNvSpPr>
            <p:nvPr userDrawn="1"/>
          </p:nvSpPr>
          <p:spPr bwMode="auto">
            <a:xfrm>
              <a:off x="4649" y="3974"/>
              <a:ext cx="88" cy="107"/>
            </a:xfrm>
            <a:custGeom>
              <a:avLst/>
              <a:gdLst>
                <a:gd name="T0" fmla="*/ 205 w 352"/>
                <a:gd name="T1" fmla="*/ 0 h 428"/>
                <a:gd name="T2" fmla="*/ 147 w 352"/>
                <a:gd name="T3" fmla="*/ 4 h 428"/>
                <a:gd name="T4" fmla="*/ 97 w 352"/>
                <a:gd name="T5" fmla="*/ 12 h 428"/>
                <a:gd name="T6" fmla="*/ 58 w 352"/>
                <a:gd name="T7" fmla="*/ 23 h 428"/>
                <a:gd name="T8" fmla="*/ 33 w 352"/>
                <a:gd name="T9" fmla="*/ 33 h 428"/>
                <a:gd name="T10" fmla="*/ 52 w 352"/>
                <a:gd name="T11" fmla="*/ 102 h 428"/>
                <a:gd name="T12" fmla="*/ 92 w 352"/>
                <a:gd name="T13" fmla="*/ 91 h 428"/>
                <a:gd name="T14" fmla="*/ 133 w 352"/>
                <a:gd name="T15" fmla="*/ 82 h 428"/>
                <a:gd name="T16" fmla="*/ 179 w 352"/>
                <a:gd name="T17" fmla="*/ 79 h 428"/>
                <a:gd name="T18" fmla="*/ 197 w 352"/>
                <a:gd name="T19" fmla="*/ 80 h 428"/>
                <a:gd name="T20" fmla="*/ 221 w 352"/>
                <a:gd name="T21" fmla="*/ 84 h 428"/>
                <a:gd name="T22" fmla="*/ 234 w 352"/>
                <a:gd name="T23" fmla="*/ 90 h 428"/>
                <a:gd name="T24" fmla="*/ 244 w 352"/>
                <a:gd name="T25" fmla="*/ 98 h 428"/>
                <a:gd name="T26" fmla="*/ 251 w 352"/>
                <a:gd name="T27" fmla="*/ 108 h 428"/>
                <a:gd name="T28" fmla="*/ 256 w 352"/>
                <a:gd name="T29" fmla="*/ 120 h 428"/>
                <a:gd name="T30" fmla="*/ 260 w 352"/>
                <a:gd name="T31" fmla="*/ 137 h 428"/>
                <a:gd name="T32" fmla="*/ 260 w 352"/>
                <a:gd name="T33" fmla="*/ 176 h 428"/>
                <a:gd name="T34" fmla="*/ 179 w 352"/>
                <a:gd name="T35" fmla="*/ 176 h 428"/>
                <a:gd name="T36" fmla="*/ 132 w 352"/>
                <a:gd name="T37" fmla="*/ 179 h 428"/>
                <a:gd name="T38" fmla="*/ 93 w 352"/>
                <a:gd name="T39" fmla="*/ 187 h 428"/>
                <a:gd name="T40" fmla="*/ 61 w 352"/>
                <a:gd name="T41" fmla="*/ 200 h 428"/>
                <a:gd name="T42" fmla="*/ 38 w 352"/>
                <a:gd name="T43" fmla="*/ 216 h 428"/>
                <a:gd name="T44" fmla="*/ 20 w 352"/>
                <a:gd name="T45" fmla="*/ 236 h 428"/>
                <a:gd name="T46" fmla="*/ 9 w 352"/>
                <a:gd name="T47" fmla="*/ 257 h 428"/>
                <a:gd name="T48" fmla="*/ 2 w 352"/>
                <a:gd name="T49" fmla="*/ 282 h 428"/>
                <a:gd name="T50" fmla="*/ 0 w 352"/>
                <a:gd name="T51" fmla="*/ 307 h 428"/>
                <a:gd name="T52" fmla="*/ 1 w 352"/>
                <a:gd name="T53" fmla="*/ 323 h 428"/>
                <a:gd name="T54" fmla="*/ 7 w 352"/>
                <a:gd name="T55" fmla="*/ 352 h 428"/>
                <a:gd name="T56" fmla="*/ 19 w 352"/>
                <a:gd name="T57" fmla="*/ 376 h 428"/>
                <a:gd name="T58" fmla="*/ 35 w 352"/>
                <a:gd name="T59" fmla="*/ 394 h 428"/>
                <a:gd name="T60" fmla="*/ 54 w 352"/>
                <a:gd name="T61" fmla="*/ 408 h 428"/>
                <a:gd name="T62" fmla="*/ 77 w 352"/>
                <a:gd name="T63" fmla="*/ 418 h 428"/>
                <a:gd name="T64" fmla="*/ 101 w 352"/>
                <a:gd name="T65" fmla="*/ 424 h 428"/>
                <a:gd name="T66" fmla="*/ 126 w 352"/>
                <a:gd name="T67" fmla="*/ 427 h 428"/>
                <a:gd name="T68" fmla="*/ 138 w 352"/>
                <a:gd name="T69" fmla="*/ 428 h 428"/>
                <a:gd name="T70" fmla="*/ 164 w 352"/>
                <a:gd name="T71" fmla="*/ 426 h 428"/>
                <a:gd name="T72" fmla="*/ 209 w 352"/>
                <a:gd name="T73" fmla="*/ 418 h 428"/>
                <a:gd name="T74" fmla="*/ 241 w 352"/>
                <a:gd name="T75" fmla="*/ 406 h 428"/>
                <a:gd name="T76" fmla="*/ 260 w 352"/>
                <a:gd name="T77" fmla="*/ 397 h 428"/>
                <a:gd name="T78" fmla="*/ 264 w 352"/>
                <a:gd name="T79" fmla="*/ 396 h 428"/>
                <a:gd name="T80" fmla="*/ 270 w 352"/>
                <a:gd name="T81" fmla="*/ 398 h 428"/>
                <a:gd name="T82" fmla="*/ 284 w 352"/>
                <a:gd name="T83" fmla="*/ 404 h 428"/>
                <a:gd name="T84" fmla="*/ 311 w 352"/>
                <a:gd name="T85" fmla="*/ 411 h 428"/>
                <a:gd name="T86" fmla="*/ 352 w 352"/>
                <a:gd name="T87" fmla="*/ 413 h 428"/>
                <a:gd name="T88" fmla="*/ 352 w 352"/>
                <a:gd name="T89" fmla="*/ 122 h 428"/>
                <a:gd name="T90" fmla="*/ 350 w 352"/>
                <a:gd name="T91" fmla="*/ 92 h 428"/>
                <a:gd name="T92" fmla="*/ 343 w 352"/>
                <a:gd name="T93" fmla="*/ 66 h 428"/>
                <a:gd name="T94" fmla="*/ 331 w 352"/>
                <a:gd name="T95" fmla="*/ 45 h 428"/>
                <a:gd name="T96" fmla="*/ 314 w 352"/>
                <a:gd name="T97" fmla="*/ 29 h 428"/>
                <a:gd name="T98" fmla="*/ 293 w 352"/>
                <a:gd name="T99" fmla="*/ 15 h 428"/>
                <a:gd name="T100" fmla="*/ 268 w 352"/>
                <a:gd name="T101" fmla="*/ 7 h 428"/>
                <a:gd name="T102" fmla="*/ 238 w 352"/>
                <a:gd name="T103" fmla="*/ 2 h 428"/>
                <a:gd name="T104" fmla="*/ 205 w 352"/>
                <a:gd name="T105" fmla="*/ 0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52" h="428">
                  <a:moveTo>
                    <a:pt x="205" y="0"/>
                  </a:moveTo>
                  <a:lnTo>
                    <a:pt x="205" y="0"/>
                  </a:lnTo>
                  <a:lnTo>
                    <a:pt x="176" y="1"/>
                  </a:lnTo>
                  <a:lnTo>
                    <a:pt x="147" y="4"/>
                  </a:lnTo>
                  <a:lnTo>
                    <a:pt x="121" y="7"/>
                  </a:lnTo>
                  <a:lnTo>
                    <a:pt x="97" y="12"/>
                  </a:lnTo>
                  <a:lnTo>
                    <a:pt x="77" y="17"/>
                  </a:lnTo>
                  <a:lnTo>
                    <a:pt x="58" y="23"/>
                  </a:lnTo>
                  <a:lnTo>
                    <a:pt x="44" y="28"/>
                  </a:lnTo>
                  <a:lnTo>
                    <a:pt x="33" y="33"/>
                  </a:lnTo>
                  <a:lnTo>
                    <a:pt x="52" y="102"/>
                  </a:lnTo>
                  <a:lnTo>
                    <a:pt x="52" y="102"/>
                  </a:lnTo>
                  <a:lnTo>
                    <a:pt x="63" y="98"/>
                  </a:lnTo>
                  <a:lnTo>
                    <a:pt x="92" y="91"/>
                  </a:lnTo>
                  <a:lnTo>
                    <a:pt x="111" y="86"/>
                  </a:lnTo>
                  <a:lnTo>
                    <a:pt x="133" y="82"/>
                  </a:lnTo>
                  <a:lnTo>
                    <a:pt x="155" y="80"/>
                  </a:lnTo>
                  <a:lnTo>
                    <a:pt x="179" y="79"/>
                  </a:lnTo>
                  <a:lnTo>
                    <a:pt x="179" y="79"/>
                  </a:lnTo>
                  <a:lnTo>
                    <a:pt x="197" y="80"/>
                  </a:lnTo>
                  <a:lnTo>
                    <a:pt x="214" y="82"/>
                  </a:lnTo>
                  <a:lnTo>
                    <a:pt x="221" y="84"/>
                  </a:lnTo>
                  <a:lnTo>
                    <a:pt x="228" y="86"/>
                  </a:lnTo>
                  <a:lnTo>
                    <a:pt x="234" y="90"/>
                  </a:lnTo>
                  <a:lnTo>
                    <a:pt x="239" y="94"/>
                  </a:lnTo>
                  <a:lnTo>
                    <a:pt x="244" y="98"/>
                  </a:lnTo>
                  <a:lnTo>
                    <a:pt x="248" y="102"/>
                  </a:lnTo>
                  <a:lnTo>
                    <a:pt x="251" y="108"/>
                  </a:lnTo>
                  <a:lnTo>
                    <a:pt x="254" y="114"/>
                  </a:lnTo>
                  <a:lnTo>
                    <a:pt x="256" y="120"/>
                  </a:lnTo>
                  <a:lnTo>
                    <a:pt x="258" y="129"/>
                  </a:lnTo>
                  <a:lnTo>
                    <a:pt x="260" y="137"/>
                  </a:lnTo>
                  <a:lnTo>
                    <a:pt x="260" y="146"/>
                  </a:lnTo>
                  <a:lnTo>
                    <a:pt x="260" y="176"/>
                  </a:lnTo>
                  <a:lnTo>
                    <a:pt x="179" y="176"/>
                  </a:lnTo>
                  <a:lnTo>
                    <a:pt x="179" y="176"/>
                  </a:lnTo>
                  <a:lnTo>
                    <a:pt x="154" y="177"/>
                  </a:lnTo>
                  <a:lnTo>
                    <a:pt x="132" y="179"/>
                  </a:lnTo>
                  <a:lnTo>
                    <a:pt x="111" y="182"/>
                  </a:lnTo>
                  <a:lnTo>
                    <a:pt x="93" y="187"/>
                  </a:lnTo>
                  <a:lnTo>
                    <a:pt x="77" y="192"/>
                  </a:lnTo>
                  <a:lnTo>
                    <a:pt x="61" y="200"/>
                  </a:lnTo>
                  <a:lnTo>
                    <a:pt x="49" y="207"/>
                  </a:lnTo>
                  <a:lnTo>
                    <a:pt x="38" y="216"/>
                  </a:lnTo>
                  <a:lnTo>
                    <a:pt x="29" y="225"/>
                  </a:lnTo>
                  <a:lnTo>
                    <a:pt x="20" y="236"/>
                  </a:lnTo>
                  <a:lnTo>
                    <a:pt x="14" y="246"/>
                  </a:lnTo>
                  <a:lnTo>
                    <a:pt x="9" y="257"/>
                  </a:lnTo>
                  <a:lnTo>
                    <a:pt x="5" y="270"/>
                  </a:lnTo>
                  <a:lnTo>
                    <a:pt x="2" y="282"/>
                  </a:lnTo>
                  <a:lnTo>
                    <a:pt x="1" y="294"/>
                  </a:lnTo>
                  <a:lnTo>
                    <a:pt x="0" y="307"/>
                  </a:lnTo>
                  <a:lnTo>
                    <a:pt x="0" y="307"/>
                  </a:lnTo>
                  <a:lnTo>
                    <a:pt x="1" y="323"/>
                  </a:lnTo>
                  <a:lnTo>
                    <a:pt x="3" y="338"/>
                  </a:lnTo>
                  <a:lnTo>
                    <a:pt x="7" y="352"/>
                  </a:lnTo>
                  <a:lnTo>
                    <a:pt x="12" y="364"/>
                  </a:lnTo>
                  <a:lnTo>
                    <a:pt x="19" y="376"/>
                  </a:lnTo>
                  <a:lnTo>
                    <a:pt x="27" y="386"/>
                  </a:lnTo>
                  <a:lnTo>
                    <a:pt x="35" y="394"/>
                  </a:lnTo>
                  <a:lnTo>
                    <a:pt x="45" y="401"/>
                  </a:lnTo>
                  <a:lnTo>
                    <a:pt x="54" y="408"/>
                  </a:lnTo>
                  <a:lnTo>
                    <a:pt x="65" y="414"/>
                  </a:lnTo>
                  <a:lnTo>
                    <a:pt x="77" y="418"/>
                  </a:lnTo>
                  <a:lnTo>
                    <a:pt x="89" y="422"/>
                  </a:lnTo>
                  <a:lnTo>
                    <a:pt x="101" y="424"/>
                  </a:lnTo>
                  <a:lnTo>
                    <a:pt x="113" y="426"/>
                  </a:lnTo>
                  <a:lnTo>
                    <a:pt x="126" y="427"/>
                  </a:lnTo>
                  <a:lnTo>
                    <a:pt x="138" y="428"/>
                  </a:lnTo>
                  <a:lnTo>
                    <a:pt x="138" y="428"/>
                  </a:lnTo>
                  <a:lnTo>
                    <a:pt x="151" y="427"/>
                  </a:lnTo>
                  <a:lnTo>
                    <a:pt x="164" y="426"/>
                  </a:lnTo>
                  <a:lnTo>
                    <a:pt x="189" y="423"/>
                  </a:lnTo>
                  <a:lnTo>
                    <a:pt x="209" y="418"/>
                  </a:lnTo>
                  <a:lnTo>
                    <a:pt x="227" y="412"/>
                  </a:lnTo>
                  <a:lnTo>
                    <a:pt x="241" y="406"/>
                  </a:lnTo>
                  <a:lnTo>
                    <a:pt x="252" y="401"/>
                  </a:lnTo>
                  <a:lnTo>
                    <a:pt x="260" y="397"/>
                  </a:lnTo>
                  <a:lnTo>
                    <a:pt x="264" y="396"/>
                  </a:lnTo>
                  <a:lnTo>
                    <a:pt x="264" y="396"/>
                  </a:lnTo>
                  <a:lnTo>
                    <a:pt x="266" y="397"/>
                  </a:lnTo>
                  <a:lnTo>
                    <a:pt x="270" y="398"/>
                  </a:lnTo>
                  <a:lnTo>
                    <a:pt x="276" y="401"/>
                  </a:lnTo>
                  <a:lnTo>
                    <a:pt x="284" y="404"/>
                  </a:lnTo>
                  <a:lnTo>
                    <a:pt x="295" y="407"/>
                  </a:lnTo>
                  <a:lnTo>
                    <a:pt x="311" y="411"/>
                  </a:lnTo>
                  <a:lnTo>
                    <a:pt x="329" y="412"/>
                  </a:lnTo>
                  <a:lnTo>
                    <a:pt x="352" y="413"/>
                  </a:lnTo>
                  <a:lnTo>
                    <a:pt x="352" y="122"/>
                  </a:lnTo>
                  <a:lnTo>
                    <a:pt x="352" y="122"/>
                  </a:lnTo>
                  <a:lnTo>
                    <a:pt x="352" y="106"/>
                  </a:lnTo>
                  <a:lnTo>
                    <a:pt x="350" y="92"/>
                  </a:lnTo>
                  <a:lnTo>
                    <a:pt x="347" y="78"/>
                  </a:lnTo>
                  <a:lnTo>
                    <a:pt x="343" y="66"/>
                  </a:lnTo>
                  <a:lnTo>
                    <a:pt x="337" y="56"/>
                  </a:lnTo>
                  <a:lnTo>
                    <a:pt x="331" y="45"/>
                  </a:lnTo>
                  <a:lnTo>
                    <a:pt x="323" y="36"/>
                  </a:lnTo>
                  <a:lnTo>
                    <a:pt x="314" y="29"/>
                  </a:lnTo>
                  <a:lnTo>
                    <a:pt x="304" y="22"/>
                  </a:lnTo>
                  <a:lnTo>
                    <a:pt x="293" y="15"/>
                  </a:lnTo>
                  <a:lnTo>
                    <a:pt x="281" y="11"/>
                  </a:lnTo>
                  <a:lnTo>
                    <a:pt x="268" y="7"/>
                  </a:lnTo>
                  <a:lnTo>
                    <a:pt x="253" y="4"/>
                  </a:lnTo>
                  <a:lnTo>
                    <a:pt x="238" y="2"/>
                  </a:lnTo>
                  <a:lnTo>
                    <a:pt x="223" y="1"/>
                  </a:lnTo>
                  <a:lnTo>
                    <a:pt x="205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>
                <a:solidFill>
                  <a:srgbClr val="005EB8"/>
                </a:solidFill>
              </a:endParaRPr>
            </a:p>
          </p:txBody>
        </p:sp>
        <p:sp>
          <p:nvSpPr>
            <p:cNvPr id="57" name="Freeform 10"/>
            <p:cNvSpPr>
              <a:spLocks/>
            </p:cNvSpPr>
            <p:nvPr userDrawn="1"/>
          </p:nvSpPr>
          <p:spPr bwMode="auto">
            <a:xfrm>
              <a:off x="4936" y="4034"/>
              <a:ext cx="43" cy="29"/>
            </a:xfrm>
            <a:custGeom>
              <a:avLst/>
              <a:gdLst>
                <a:gd name="T0" fmla="*/ 171 w 171"/>
                <a:gd name="T1" fmla="*/ 93 h 116"/>
                <a:gd name="T2" fmla="*/ 171 w 171"/>
                <a:gd name="T3" fmla="*/ 93 h 116"/>
                <a:gd name="T4" fmla="*/ 152 w 171"/>
                <a:gd name="T5" fmla="*/ 99 h 116"/>
                <a:gd name="T6" fmla="*/ 125 w 171"/>
                <a:gd name="T7" fmla="*/ 108 h 116"/>
                <a:gd name="T8" fmla="*/ 111 w 171"/>
                <a:gd name="T9" fmla="*/ 111 h 116"/>
                <a:gd name="T10" fmla="*/ 95 w 171"/>
                <a:gd name="T11" fmla="*/ 114 h 116"/>
                <a:gd name="T12" fmla="*/ 81 w 171"/>
                <a:gd name="T13" fmla="*/ 116 h 116"/>
                <a:gd name="T14" fmla="*/ 68 w 171"/>
                <a:gd name="T15" fmla="*/ 116 h 116"/>
                <a:gd name="T16" fmla="*/ 68 w 171"/>
                <a:gd name="T17" fmla="*/ 116 h 116"/>
                <a:gd name="T18" fmla="*/ 54 w 171"/>
                <a:gd name="T19" fmla="*/ 116 h 116"/>
                <a:gd name="T20" fmla="*/ 41 w 171"/>
                <a:gd name="T21" fmla="*/ 114 h 116"/>
                <a:gd name="T22" fmla="*/ 29 w 171"/>
                <a:gd name="T23" fmla="*/ 110 h 116"/>
                <a:gd name="T24" fmla="*/ 24 w 171"/>
                <a:gd name="T25" fmla="*/ 108 h 116"/>
                <a:gd name="T26" fmla="*/ 20 w 171"/>
                <a:gd name="T27" fmla="*/ 105 h 116"/>
                <a:gd name="T28" fmla="*/ 16 w 171"/>
                <a:gd name="T29" fmla="*/ 101 h 116"/>
                <a:gd name="T30" fmla="*/ 12 w 171"/>
                <a:gd name="T31" fmla="*/ 97 h 116"/>
                <a:gd name="T32" fmla="*/ 9 w 171"/>
                <a:gd name="T33" fmla="*/ 92 h 116"/>
                <a:gd name="T34" fmla="*/ 6 w 171"/>
                <a:gd name="T35" fmla="*/ 87 h 116"/>
                <a:gd name="T36" fmla="*/ 3 w 171"/>
                <a:gd name="T37" fmla="*/ 82 h 116"/>
                <a:gd name="T38" fmla="*/ 1 w 171"/>
                <a:gd name="T39" fmla="*/ 76 h 116"/>
                <a:gd name="T40" fmla="*/ 0 w 171"/>
                <a:gd name="T41" fmla="*/ 69 h 116"/>
                <a:gd name="T42" fmla="*/ 0 w 171"/>
                <a:gd name="T43" fmla="*/ 61 h 116"/>
                <a:gd name="T44" fmla="*/ 0 w 171"/>
                <a:gd name="T45" fmla="*/ 61 h 116"/>
                <a:gd name="T46" fmla="*/ 1 w 171"/>
                <a:gd name="T47" fmla="*/ 49 h 116"/>
                <a:gd name="T48" fmla="*/ 4 w 171"/>
                <a:gd name="T49" fmla="*/ 38 h 116"/>
                <a:gd name="T50" fmla="*/ 7 w 171"/>
                <a:gd name="T51" fmla="*/ 33 h 116"/>
                <a:gd name="T52" fmla="*/ 10 w 171"/>
                <a:gd name="T53" fmla="*/ 27 h 116"/>
                <a:gd name="T54" fmla="*/ 13 w 171"/>
                <a:gd name="T55" fmla="*/ 23 h 116"/>
                <a:gd name="T56" fmla="*/ 17 w 171"/>
                <a:gd name="T57" fmla="*/ 19 h 116"/>
                <a:gd name="T58" fmla="*/ 22 w 171"/>
                <a:gd name="T59" fmla="*/ 16 h 116"/>
                <a:gd name="T60" fmla="*/ 27 w 171"/>
                <a:gd name="T61" fmla="*/ 13 h 116"/>
                <a:gd name="T62" fmla="*/ 33 w 171"/>
                <a:gd name="T63" fmla="*/ 10 h 116"/>
                <a:gd name="T64" fmla="*/ 39 w 171"/>
                <a:gd name="T65" fmla="*/ 8 h 116"/>
                <a:gd name="T66" fmla="*/ 55 w 171"/>
                <a:gd name="T67" fmla="*/ 5 h 116"/>
                <a:gd name="T68" fmla="*/ 73 w 171"/>
                <a:gd name="T69" fmla="*/ 3 h 116"/>
                <a:gd name="T70" fmla="*/ 171 w 171"/>
                <a:gd name="T71" fmla="*/ 0 h 116"/>
                <a:gd name="T72" fmla="*/ 171 w 171"/>
                <a:gd name="T73" fmla="*/ 93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71" h="116">
                  <a:moveTo>
                    <a:pt x="171" y="93"/>
                  </a:moveTo>
                  <a:lnTo>
                    <a:pt x="171" y="93"/>
                  </a:lnTo>
                  <a:lnTo>
                    <a:pt x="152" y="99"/>
                  </a:lnTo>
                  <a:lnTo>
                    <a:pt x="125" y="108"/>
                  </a:lnTo>
                  <a:lnTo>
                    <a:pt x="111" y="111"/>
                  </a:lnTo>
                  <a:lnTo>
                    <a:pt x="95" y="114"/>
                  </a:lnTo>
                  <a:lnTo>
                    <a:pt x="81" y="116"/>
                  </a:lnTo>
                  <a:lnTo>
                    <a:pt x="68" y="116"/>
                  </a:lnTo>
                  <a:lnTo>
                    <a:pt x="68" y="116"/>
                  </a:lnTo>
                  <a:lnTo>
                    <a:pt x="54" y="116"/>
                  </a:lnTo>
                  <a:lnTo>
                    <a:pt x="41" y="114"/>
                  </a:lnTo>
                  <a:lnTo>
                    <a:pt x="29" y="110"/>
                  </a:lnTo>
                  <a:lnTo>
                    <a:pt x="24" y="108"/>
                  </a:lnTo>
                  <a:lnTo>
                    <a:pt x="20" y="105"/>
                  </a:lnTo>
                  <a:lnTo>
                    <a:pt x="16" y="101"/>
                  </a:lnTo>
                  <a:lnTo>
                    <a:pt x="12" y="97"/>
                  </a:lnTo>
                  <a:lnTo>
                    <a:pt x="9" y="92"/>
                  </a:lnTo>
                  <a:lnTo>
                    <a:pt x="6" y="87"/>
                  </a:lnTo>
                  <a:lnTo>
                    <a:pt x="3" y="82"/>
                  </a:lnTo>
                  <a:lnTo>
                    <a:pt x="1" y="76"/>
                  </a:lnTo>
                  <a:lnTo>
                    <a:pt x="0" y="69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1" y="49"/>
                  </a:lnTo>
                  <a:lnTo>
                    <a:pt x="4" y="38"/>
                  </a:lnTo>
                  <a:lnTo>
                    <a:pt x="7" y="33"/>
                  </a:lnTo>
                  <a:lnTo>
                    <a:pt x="10" y="27"/>
                  </a:lnTo>
                  <a:lnTo>
                    <a:pt x="13" y="23"/>
                  </a:lnTo>
                  <a:lnTo>
                    <a:pt x="17" y="19"/>
                  </a:lnTo>
                  <a:lnTo>
                    <a:pt x="22" y="16"/>
                  </a:lnTo>
                  <a:lnTo>
                    <a:pt x="27" y="13"/>
                  </a:lnTo>
                  <a:lnTo>
                    <a:pt x="33" y="10"/>
                  </a:lnTo>
                  <a:lnTo>
                    <a:pt x="39" y="8"/>
                  </a:lnTo>
                  <a:lnTo>
                    <a:pt x="55" y="5"/>
                  </a:lnTo>
                  <a:lnTo>
                    <a:pt x="73" y="3"/>
                  </a:lnTo>
                  <a:lnTo>
                    <a:pt x="171" y="0"/>
                  </a:lnTo>
                  <a:lnTo>
                    <a:pt x="171" y="9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>
                <a:solidFill>
                  <a:srgbClr val="005EB8"/>
                </a:solidFill>
              </a:endParaRPr>
            </a:p>
          </p:txBody>
        </p:sp>
        <p:sp>
          <p:nvSpPr>
            <p:cNvPr id="58" name="Freeform 11"/>
            <p:cNvSpPr>
              <a:spLocks/>
            </p:cNvSpPr>
            <p:nvPr userDrawn="1"/>
          </p:nvSpPr>
          <p:spPr bwMode="auto">
            <a:xfrm>
              <a:off x="4914" y="3974"/>
              <a:ext cx="88" cy="107"/>
            </a:xfrm>
            <a:custGeom>
              <a:avLst/>
              <a:gdLst>
                <a:gd name="T0" fmla="*/ 206 w 353"/>
                <a:gd name="T1" fmla="*/ 0 h 428"/>
                <a:gd name="T2" fmla="*/ 148 w 353"/>
                <a:gd name="T3" fmla="*/ 4 h 428"/>
                <a:gd name="T4" fmla="*/ 98 w 353"/>
                <a:gd name="T5" fmla="*/ 12 h 428"/>
                <a:gd name="T6" fmla="*/ 59 w 353"/>
                <a:gd name="T7" fmla="*/ 23 h 428"/>
                <a:gd name="T8" fmla="*/ 33 w 353"/>
                <a:gd name="T9" fmla="*/ 33 h 428"/>
                <a:gd name="T10" fmla="*/ 53 w 353"/>
                <a:gd name="T11" fmla="*/ 102 h 428"/>
                <a:gd name="T12" fmla="*/ 92 w 353"/>
                <a:gd name="T13" fmla="*/ 91 h 428"/>
                <a:gd name="T14" fmla="*/ 132 w 353"/>
                <a:gd name="T15" fmla="*/ 82 h 428"/>
                <a:gd name="T16" fmla="*/ 178 w 353"/>
                <a:gd name="T17" fmla="*/ 79 h 428"/>
                <a:gd name="T18" fmla="*/ 198 w 353"/>
                <a:gd name="T19" fmla="*/ 80 h 428"/>
                <a:gd name="T20" fmla="*/ 221 w 353"/>
                <a:gd name="T21" fmla="*/ 84 h 428"/>
                <a:gd name="T22" fmla="*/ 233 w 353"/>
                <a:gd name="T23" fmla="*/ 90 h 428"/>
                <a:gd name="T24" fmla="*/ 244 w 353"/>
                <a:gd name="T25" fmla="*/ 98 h 428"/>
                <a:gd name="T26" fmla="*/ 252 w 353"/>
                <a:gd name="T27" fmla="*/ 108 h 428"/>
                <a:gd name="T28" fmla="*/ 257 w 353"/>
                <a:gd name="T29" fmla="*/ 120 h 428"/>
                <a:gd name="T30" fmla="*/ 259 w 353"/>
                <a:gd name="T31" fmla="*/ 137 h 428"/>
                <a:gd name="T32" fmla="*/ 260 w 353"/>
                <a:gd name="T33" fmla="*/ 176 h 428"/>
                <a:gd name="T34" fmla="*/ 178 w 353"/>
                <a:gd name="T35" fmla="*/ 176 h 428"/>
                <a:gd name="T36" fmla="*/ 131 w 353"/>
                <a:gd name="T37" fmla="*/ 179 h 428"/>
                <a:gd name="T38" fmla="*/ 92 w 353"/>
                <a:gd name="T39" fmla="*/ 187 h 428"/>
                <a:gd name="T40" fmla="*/ 62 w 353"/>
                <a:gd name="T41" fmla="*/ 200 h 428"/>
                <a:gd name="T42" fmla="*/ 38 w 353"/>
                <a:gd name="T43" fmla="*/ 216 h 428"/>
                <a:gd name="T44" fmla="*/ 21 w 353"/>
                <a:gd name="T45" fmla="*/ 236 h 428"/>
                <a:gd name="T46" fmla="*/ 9 w 353"/>
                <a:gd name="T47" fmla="*/ 257 h 428"/>
                <a:gd name="T48" fmla="*/ 3 w 353"/>
                <a:gd name="T49" fmla="*/ 282 h 428"/>
                <a:gd name="T50" fmla="*/ 0 w 353"/>
                <a:gd name="T51" fmla="*/ 307 h 428"/>
                <a:gd name="T52" fmla="*/ 2 w 353"/>
                <a:gd name="T53" fmla="*/ 323 h 428"/>
                <a:gd name="T54" fmla="*/ 8 w 353"/>
                <a:gd name="T55" fmla="*/ 352 h 428"/>
                <a:gd name="T56" fmla="*/ 19 w 353"/>
                <a:gd name="T57" fmla="*/ 376 h 428"/>
                <a:gd name="T58" fmla="*/ 35 w 353"/>
                <a:gd name="T59" fmla="*/ 394 h 428"/>
                <a:gd name="T60" fmla="*/ 55 w 353"/>
                <a:gd name="T61" fmla="*/ 408 h 428"/>
                <a:gd name="T62" fmla="*/ 77 w 353"/>
                <a:gd name="T63" fmla="*/ 418 h 428"/>
                <a:gd name="T64" fmla="*/ 101 w 353"/>
                <a:gd name="T65" fmla="*/ 424 h 428"/>
                <a:gd name="T66" fmla="*/ 125 w 353"/>
                <a:gd name="T67" fmla="*/ 427 h 428"/>
                <a:gd name="T68" fmla="*/ 137 w 353"/>
                <a:gd name="T69" fmla="*/ 428 h 428"/>
                <a:gd name="T70" fmla="*/ 165 w 353"/>
                <a:gd name="T71" fmla="*/ 426 h 428"/>
                <a:gd name="T72" fmla="*/ 210 w 353"/>
                <a:gd name="T73" fmla="*/ 418 h 428"/>
                <a:gd name="T74" fmla="*/ 242 w 353"/>
                <a:gd name="T75" fmla="*/ 406 h 428"/>
                <a:gd name="T76" fmla="*/ 260 w 353"/>
                <a:gd name="T77" fmla="*/ 397 h 428"/>
                <a:gd name="T78" fmla="*/ 264 w 353"/>
                <a:gd name="T79" fmla="*/ 396 h 428"/>
                <a:gd name="T80" fmla="*/ 269 w 353"/>
                <a:gd name="T81" fmla="*/ 398 h 428"/>
                <a:gd name="T82" fmla="*/ 283 w 353"/>
                <a:gd name="T83" fmla="*/ 404 h 428"/>
                <a:gd name="T84" fmla="*/ 310 w 353"/>
                <a:gd name="T85" fmla="*/ 411 h 428"/>
                <a:gd name="T86" fmla="*/ 353 w 353"/>
                <a:gd name="T87" fmla="*/ 413 h 428"/>
                <a:gd name="T88" fmla="*/ 353 w 353"/>
                <a:gd name="T89" fmla="*/ 122 h 428"/>
                <a:gd name="T90" fmla="*/ 351 w 353"/>
                <a:gd name="T91" fmla="*/ 92 h 428"/>
                <a:gd name="T92" fmla="*/ 343 w 353"/>
                <a:gd name="T93" fmla="*/ 66 h 428"/>
                <a:gd name="T94" fmla="*/ 330 w 353"/>
                <a:gd name="T95" fmla="*/ 45 h 428"/>
                <a:gd name="T96" fmla="*/ 314 w 353"/>
                <a:gd name="T97" fmla="*/ 29 h 428"/>
                <a:gd name="T98" fmla="*/ 293 w 353"/>
                <a:gd name="T99" fmla="*/ 15 h 428"/>
                <a:gd name="T100" fmla="*/ 268 w 353"/>
                <a:gd name="T101" fmla="*/ 7 h 428"/>
                <a:gd name="T102" fmla="*/ 239 w 353"/>
                <a:gd name="T103" fmla="*/ 2 h 428"/>
                <a:gd name="T104" fmla="*/ 206 w 353"/>
                <a:gd name="T105" fmla="*/ 0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53" h="428">
                  <a:moveTo>
                    <a:pt x="206" y="0"/>
                  </a:moveTo>
                  <a:lnTo>
                    <a:pt x="206" y="0"/>
                  </a:lnTo>
                  <a:lnTo>
                    <a:pt x="175" y="1"/>
                  </a:lnTo>
                  <a:lnTo>
                    <a:pt x="148" y="4"/>
                  </a:lnTo>
                  <a:lnTo>
                    <a:pt x="121" y="7"/>
                  </a:lnTo>
                  <a:lnTo>
                    <a:pt x="98" y="12"/>
                  </a:lnTo>
                  <a:lnTo>
                    <a:pt x="77" y="17"/>
                  </a:lnTo>
                  <a:lnTo>
                    <a:pt x="59" y="23"/>
                  </a:lnTo>
                  <a:lnTo>
                    <a:pt x="44" y="28"/>
                  </a:lnTo>
                  <a:lnTo>
                    <a:pt x="33" y="33"/>
                  </a:lnTo>
                  <a:lnTo>
                    <a:pt x="53" y="102"/>
                  </a:lnTo>
                  <a:lnTo>
                    <a:pt x="53" y="102"/>
                  </a:lnTo>
                  <a:lnTo>
                    <a:pt x="64" y="98"/>
                  </a:lnTo>
                  <a:lnTo>
                    <a:pt x="92" y="91"/>
                  </a:lnTo>
                  <a:lnTo>
                    <a:pt x="111" y="86"/>
                  </a:lnTo>
                  <a:lnTo>
                    <a:pt x="132" y="82"/>
                  </a:lnTo>
                  <a:lnTo>
                    <a:pt x="155" y="80"/>
                  </a:lnTo>
                  <a:lnTo>
                    <a:pt x="178" y="79"/>
                  </a:lnTo>
                  <a:lnTo>
                    <a:pt x="178" y="79"/>
                  </a:lnTo>
                  <a:lnTo>
                    <a:pt x="198" y="80"/>
                  </a:lnTo>
                  <a:lnTo>
                    <a:pt x="214" y="82"/>
                  </a:lnTo>
                  <a:lnTo>
                    <a:pt x="221" y="84"/>
                  </a:lnTo>
                  <a:lnTo>
                    <a:pt x="227" y="86"/>
                  </a:lnTo>
                  <a:lnTo>
                    <a:pt x="233" y="90"/>
                  </a:lnTo>
                  <a:lnTo>
                    <a:pt x="240" y="94"/>
                  </a:lnTo>
                  <a:lnTo>
                    <a:pt x="244" y="98"/>
                  </a:lnTo>
                  <a:lnTo>
                    <a:pt x="248" y="102"/>
                  </a:lnTo>
                  <a:lnTo>
                    <a:pt x="252" y="108"/>
                  </a:lnTo>
                  <a:lnTo>
                    <a:pt x="255" y="114"/>
                  </a:lnTo>
                  <a:lnTo>
                    <a:pt x="257" y="120"/>
                  </a:lnTo>
                  <a:lnTo>
                    <a:pt x="258" y="129"/>
                  </a:lnTo>
                  <a:lnTo>
                    <a:pt x="259" y="137"/>
                  </a:lnTo>
                  <a:lnTo>
                    <a:pt x="260" y="146"/>
                  </a:lnTo>
                  <a:lnTo>
                    <a:pt x="260" y="176"/>
                  </a:lnTo>
                  <a:lnTo>
                    <a:pt x="178" y="176"/>
                  </a:lnTo>
                  <a:lnTo>
                    <a:pt x="178" y="176"/>
                  </a:lnTo>
                  <a:lnTo>
                    <a:pt x="154" y="177"/>
                  </a:lnTo>
                  <a:lnTo>
                    <a:pt x="131" y="179"/>
                  </a:lnTo>
                  <a:lnTo>
                    <a:pt x="111" y="182"/>
                  </a:lnTo>
                  <a:lnTo>
                    <a:pt x="92" y="187"/>
                  </a:lnTo>
                  <a:lnTo>
                    <a:pt x="76" y="192"/>
                  </a:lnTo>
                  <a:lnTo>
                    <a:pt x="62" y="200"/>
                  </a:lnTo>
                  <a:lnTo>
                    <a:pt x="50" y="207"/>
                  </a:lnTo>
                  <a:lnTo>
                    <a:pt x="38" y="216"/>
                  </a:lnTo>
                  <a:lnTo>
                    <a:pt x="28" y="225"/>
                  </a:lnTo>
                  <a:lnTo>
                    <a:pt x="21" y="236"/>
                  </a:lnTo>
                  <a:lnTo>
                    <a:pt x="14" y="246"/>
                  </a:lnTo>
                  <a:lnTo>
                    <a:pt x="9" y="257"/>
                  </a:lnTo>
                  <a:lnTo>
                    <a:pt x="6" y="270"/>
                  </a:lnTo>
                  <a:lnTo>
                    <a:pt x="3" y="282"/>
                  </a:lnTo>
                  <a:lnTo>
                    <a:pt x="0" y="294"/>
                  </a:lnTo>
                  <a:lnTo>
                    <a:pt x="0" y="307"/>
                  </a:lnTo>
                  <a:lnTo>
                    <a:pt x="0" y="307"/>
                  </a:lnTo>
                  <a:lnTo>
                    <a:pt x="2" y="323"/>
                  </a:lnTo>
                  <a:lnTo>
                    <a:pt x="4" y="338"/>
                  </a:lnTo>
                  <a:lnTo>
                    <a:pt x="8" y="352"/>
                  </a:lnTo>
                  <a:lnTo>
                    <a:pt x="13" y="364"/>
                  </a:lnTo>
                  <a:lnTo>
                    <a:pt x="19" y="376"/>
                  </a:lnTo>
                  <a:lnTo>
                    <a:pt x="27" y="386"/>
                  </a:lnTo>
                  <a:lnTo>
                    <a:pt x="35" y="394"/>
                  </a:lnTo>
                  <a:lnTo>
                    <a:pt x="44" y="401"/>
                  </a:lnTo>
                  <a:lnTo>
                    <a:pt x="55" y="408"/>
                  </a:lnTo>
                  <a:lnTo>
                    <a:pt x="66" y="414"/>
                  </a:lnTo>
                  <a:lnTo>
                    <a:pt x="77" y="418"/>
                  </a:lnTo>
                  <a:lnTo>
                    <a:pt x="88" y="422"/>
                  </a:lnTo>
                  <a:lnTo>
                    <a:pt x="101" y="424"/>
                  </a:lnTo>
                  <a:lnTo>
                    <a:pt x="113" y="426"/>
                  </a:lnTo>
                  <a:lnTo>
                    <a:pt x="125" y="427"/>
                  </a:lnTo>
                  <a:lnTo>
                    <a:pt x="137" y="428"/>
                  </a:lnTo>
                  <a:lnTo>
                    <a:pt x="137" y="428"/>
                  </a:lnTo>
                  <a:lnTo>
                    <a:pt x="152" y="427"/>
                  </a:lnTo>
                  <a:lnTo>
                    <a:pt x="165" y="426"/>
                  </a:lnTo>
                  <a:lnTo>
                    <a:pt x="188" y="423"/>
                  </a:lnTo>
                  <a:lnTo>
                    <a:pt x="210" y="418"/>
                  </a:lnTo>
                  <a:lnTo>
                    <a:pt x="227" y="412"/>
                  </a:lnTo>
                  <a:lnTo>
                    <a:pt x="242" y="406"/>
                  </a:lnTo>
                  <a:lnTo>
                    <a:pt x="253" y="401"/>
                  </a:lnTo>
                  <a:lnTo>
                    <a:pt x="260" y="397"/>
                  </a:lnTo>
                  <a:lnTo>
                    <a:pt x="264" y="396"/>
                  </a:lnTo>
                  <a:lnTo>
                    <a:pt x="264" y="396"/>
                  </a:lnTo>
                  <a:lnTo>
                    <a:pt x="266" y="397"/>
                  </a:lnTo>
                  <a:lnTo>
                    <a:pt x="269" y="398"/>
                  </a:lnTo>
                  <a:lnTo>
                    <a:pt x="275" y="401"/>
                  </a:lnTo>
                  <a:lnTo>
                    <a:pt x="283" y="404"/>
                  </a:lnTo>
                  <a:lnTo>
                    <a:pt x="296" y="407"/>
                  </a:lnTo>
                  <a:lnTo>
                    <a:pt x="310" y="411"/>
                  </a:lnTo>
                  <a:lnTo>
                    <a:pt x="329" y="412"/>
                  </a:lnTo>
                  <a:lnTo>
                    <a:pt x="353" y="413"/>
                  </a:lnTo>
                  <a:lnTo>
                    <a:pt x="353" y="122"/>
                  </a:lnTo>
                  <a:lnTo>
                    <a:pt x="353" y="122"/>
                  </a:lnTo>
                  <a:lnTo>
                    <a:pt x="353" y="106"/>
                  </a:lnTo>
                  <a:lnTo>
                    <a:pt x="351" y="92"/>
                  </a:lnTo>
                  <a:lnTo>
                    <a:pt x="348" y="78"/>
                  </a:lnTo>
                  <a:lnTo>
                    <a:pt x="343" y="66"/>
                  </a:lnTo>
                  <a:lnTo>
                    <a:pt x="338" y="56"/>
                  </a:lnTo>
                  <a:lnTo>
                    <a:pt x="330" y="45"/>
                  </a:lnTo>
                  <a:lnTo>
                    <a:pt x="323" y="36"/>
                  </a:lnTo>
                  <a:lnTo>
                    <a:pt x="314" y="29"/>
                  </a:lnTo>
                  <a:lnTo>
                    <a:pt x="304" y="22"/>
                  </a:lnTo>
                  <a:lnTo>
                    <a:pt x="293" y="15"/>
                  </a:lnTo>
                  <a:lnTo>
                    <a:pt x="281" y="11"/>
                  </a:lnTo>
                  <a:lnTo>
                    <a:pt x="268" y="7"/>
                  </a:lnTo>
                  <a:lnTo>
                    <a:pt x="254" y="4"/>
                  </a:lnTo>
                  <a:lnTo>
                    <a:pt x="239" y="2"/>
                  </a:lnTo>
                  <a:lnTo>
                    <a:pt x="222" y="1"/>
                  </a:lnTo>
                  <a:lnTo>
                    <a:pt x="20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>
                <a:solidFill>
                  <a:srgbClr val="005EB8"/>
                </a:solidFill>
              </a:endParaRPr>
            </a:p>
          </p:txBody>
        </p:sp>
        <p:sp>
          <p:nvSpPr>
            <p:cNvPr id="59" name="Freeform 12"/>
            <p:cNvSpPr>
              <a:spLocks/>
            </p:cNvSpPr>
            <p:nvPr userDrawn="1"/>
          </p:nvSpPr>
          <p:spPr bwMode="auto">
            <a:xfrm>
              <a:off x="5263" y="3975"/>
              <a:ext cx="93" cy="106"/>
            </a:xfrm>
            <a:custGeom>
              <a:avLst/>
              <a:gdLst>
                <a:gd name="T0" fmla="*/ 281 w 374"/>
                <a:gd name="T1" fmla="*/ 313 h 424"/>
                <a:gd name="T2" fmla="*/ 246 w 374"/>
                <a:gd name="T3" fmla="*/ 327 h 424"/>
                <a:gd name="T4" fmla="*/ 217 w 374"/>
                <a:gd name="T5" fmla="*/ 336 h 424"/>
                <a:gd name="T6" fmla="*/ 184 w 374"/>
                <a:gd name="T7" fmla="*/ 341 h 424"/>
                <a:gd name="T8" fmla="*/ 167 w 374"/>
                <a:gd name="T9" fmla="*/ 342 h 424"/>
                <a:gd name="T10" fmla="*/ 145 w 374"/>
                <a:gd name="T11" fmla="*/ 341 h 424"/>
                <a:gd name="T12" fmla="*/ 129 w 374"/>
                <a:gd name="T13" fmla="*/ 337 h 424"/>
                <a:gd name="T14" fmla="*/ 116 w 374"/>
                <a:gd name="T15" fmla="*/ 329 h 424"/>
                <a:gd name="T16" fmla="*/ 106 w 374"/>
                <a:gd name="T17" fmla="*/ 319 h 424"/>
                <a:gd name="T18" fmla="*/ 99 w 374"/>
                <a:gd name="T19" fmla="*/ 307 h 424"/>
                <a:gd name="T20" fmla="*/ 95 w 374"/>
                <a:gd name="T21" fmla="*/ 290 h 424"/>
                <a:gd name="T22" fmla="*/ 93 w 374"/>
                <a:gd name="T23" fmla="*/ 248 h 424"/>
                <a:gd name="T24" fmla="*/ 79 w 374"/>
                <a:gd name="T25" fmla="*/ 0 h 424"/>
                <a:gd name="T26" fmla="*/ 59 w 374"/>
                <a:gd name="T27" fmla="*/ 0 h 424"/>
                <a:gd name="T28" fmla="*/ 13 w 374"/>
                <a:gd name="T29" fmla="*/ 4 h 424"/>
                <a:gd name="T30" fmla="*/ 0 w 374"/>
                <a:gd name="T31" fmla="*/ 259 h 424"/>
                <a:gd name="T32" fmla="*/ 0 w 374"/>
                <a:gd name="T33" fmla="*/ 280 h 424"/>
                <a:gd name="T34" fmla="*/ 3 w 374"/>
                <a:gd name="T35" fmla="*/ 316 h 424"/>
                <a:gd name="T36" fmla="*/ 9 w 374"/>
                <a:gd name="T37" fmla="*/ 347 h 424"/>
                <a:gd name="T38" fmla="*/ 21 w 374"/>
                <a:gd name="T39" fmla="*/ 373 h 424"/>
                <a:gd name="T40" fmla="*/ 36 w 374"/>
                <a:gd name="T41" fmla="*/ 393 h 424"/>
                <a:gd name="T42" fmla="*/ 58 w 374"/>
                <a:gd name="T43" fmla="*/ 408 h 424"/>
                <a:gd name="T44" fmla="*/ 86 w 374"/>
                <a:gd name="T45" fmla="*/ 418 h 424"/>
                <a:gd name="T46" fmla="*/ 121 w 374"/>
                <a:gd name="T47" fmla="*/ 423 h 424"/>
                <a:gd name="T48" fmla="*/ 141 w 374"/>
                <a:gd name="T49" fmla="*/ 424 h 424"/>
                <a:gd name="T50" fmla="*/ 172 w 374"/>
                <a:gd name="T51" fmla="*/ 422 h 424"/>
                <a:gd name="T52" fmla="*/ 199 w 374"/>
                <a:gd name="T53" fmla="*/ 418 h 424"/>
                <a:gd name="T54" fmla="*/ 243 w 374"/>
                <a:gd name="T55" fmla="*/ 407 h 424"/>
                <a:gd name="T56" fmla="*/ 271 w 374"/>
                <a:gd name="T57" fmla="*/ 395 h 424"/>
                <a:gd name="T58" fmla="*/ 283 w 374"/>
                <a:gd name="T59" fmla="*/ 390 h 424"/>
                <a:gd name="T60" fmla="*/ 296 w 374"/>
                <a:gd name="T61" fmla="*/ 396 h 424"/>
                <a:gd name="T62" fmla="*/ 319 w 374"/>
                <a:gd name="T63" fmla="*/ 402 h 424"/>
                <a:gd name="T64" fmla="*/ 353 w 374"/>
                <a:gd name="T65" fmla="*/ 408 h 424"/>
                <a:gd name="T66" fmla="*/ 374 w 374"/>
                <a:gd name="T67" fmla="*/ 6 h 424"/>
                <a:gd name="T68" fmla="*/ 342 w 374"/>
                <a:gd name="T69" fmla="*/ 2 h 424"/>
                <a:gd name="T70" fmla="*/ 299 w 374"/>
                <a:gd name="T71" fmla="*/ 0 h 424"/>
                <a:gd name="T72" fmla="*/ 281 w 374"/>
                <a:gd name="T73" fmla="*/ 313 h 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74" h="424">
                  <a:moveTo>
                    <a:pt x="281" y="313"/>
                  </a:moveTo>
                  <a:lnTo>
                    <a:pt x="281" y="313"/>
                  </a:lnTo>
                  <a:lnTo>
                    <a:pt x="260" y="322"/>
                  </a:lnTo>
                  <a:lnTo>
                    <a:pt x="246" y="327"/>
                  </a:lnTo>
                  <a:lnTo>
                    <a:pt x="232" y="331"/>
                  </a:lnTo>
                  <a:lnTo>
                    <a:pt x="217" y="336"/>
                  </a:lnTo>
                  <a:lnTo>
                    <a:pt x="200" y="339"/>
                  </a:lnTo>
                  <a:lnTo>
                    <a:pt x="184" y="341"/>
                  </a:lnTo>
                  <a:lnTo>
                    <a:pt x="167" y="342"/>
                  </a:lnTo>
                  <a:lnTo>
                    <a:pt x="167" y="342"/>
                  </a:lnTo>
                  <a:lnTo>
                    <a:pt x="155" y="342"/>
                  </a:lnTo>
                  <a:lnTo>
                    <a:pt x="145" y="341"/>
                  </a:lnTo>
                  <a:lnTo>
                    <a:pt x="136" y="339"/>
                  </a:lnTo>
                  <a:lnTo>
                    <a:pt x="129" y="337"/>
                  </a:lnTo>
                  <a:lnTo>
                    <a:pt x="122" y="333"/>
                  </a:lnTo>
                  <a:lnTo>
                    <a:pt x="116" y="329"/>
                  </a:lnTo>
                  <a:lnTo>
                    <a:pt x="110" y="324"/>
                  </a:lnTo>
                  <a:lnTo>
                    <a:pt x="106" y="319"/>
                  </a:lnTo>
                  <a:lnTo>
                    <a:pt x="102" y="313"/>
                  </a:lnTo>
                  <a:lnTo>
                    <a:pt x="99" y="307"/>
                  </a:lnTo>
                  <a:lnTo>
                    <a:pt x="97" y="298"/>
                  </a:lnTo>
                  <a:lnTo>
                    <a:pt x="95" y="290"/>
                  </a:lnTo>
                  <a:lnTo>
                    <a:pt x="93" y="271"/>
                  </a:lnTo>
                  <a:lnTo>
                    <a:pt x="93" y="248"/>
                  </a:lnTo>
                  <a:lnTo>
                    <a:pt x="93" y="0"/>
                  </a:lnTo>
                  <a:lnTo>
                    <a:pt x="79" y="0"/>
                  </a:lnTo>
                  <a:lnTo>
                    <a:pt x="79" y="0"/>
                  </a:lnTo>
                  <a:lnTo>
                    <a:pt x="59" y="0"/>
                  </a:lnTo>
                  <a:lnTo>
                    <a:pt x="36" y="2"/>
                  </a:lnTo>
                  <a:lnTo>
                    <a:pt x="13" y="4"/>
                  </a:lnTo>
                  <a:lnTo>
                    <a:pt x="0" y="6"/>
                  </a:lnTo>
                  <a:lnTo>
                    <a:pt x="0" y="259"/>
                  </a:lnTo>
                  <a:lnTo>
                    <a:pt x="0" y="259"/>
                  </a:lnTo>
                  <a:lnTo>
                    <a:pt x="0" y="280"/>
                  </a:lnTo>
                  <a:lnTo>
                    <a:pt x="1" y="298"/>
                  </a:lnTo>
                  <a:lnTo>
                    <a:pt x="3" y="316"/>
                  </a:lnTo>
                  <a:lnTo>
                    <a:pt x="5" y="332"/>
                  </a:lnTo>
                  <a:lnTo>
                    <a:pt x="9" y="347"/>
                  </a:lnTo>
                  <a:lnTo>
                    <a:pt x="14" y="360"/>
                  </a:lnTo>
                  <a:lnTo>
                    <a:pt x="21" y="373"/>
                  </a:lnTo>
                  <a:lnTo>
                    <a:pt x="28" y="383"/>
                  </a:lnTo>
                  <a:lnTo>
                    <a:pt x="36" y="393"/>
                  </a:lnTo>
                  <a:lnTo>
                    <a:pt x="46" y="401"/>
                  </a:lnTo>
                  <a:lnTo>
                    <a:pt x="58" y="408"/>
                  </a:lnTo>
                  <a:lnTo>
                    <a:pt x="71" y="414"/>
                  </a:lnTo>
                  <a:lnTo>
                    <a:pt x="86" y="418"/>
                  </a:lnTo>
                  <a:lnTo>
                    <a:pt x="102" y="421"/>
                  </a:lnTo>
                  <a:lnTo>
                    <a:pt x="121" y="423"/>
                  </a:lnTo>
                  <a:lnTo>
                    <a:pt x="141" y="424"/>
                  </a:lnTo>
                  <a:lnTo>
                    <a:pt x="141" y="424"/>
                  </a:lnTo>
                  <a:lnTo>
                    <a:pt x="157" y="423"/>
                  </a:lnTo>
                  <a:lnTo>
                    <a:pt x="172" y="422"/>
                  </a:lnTo>
                  <a:lnTo>
                    <a:pt x="186" y="421"/>
                  </a:lnTo>
                  <a:lnTo>
                    <a:pt x="199" y="418"/>
                  </a:lnTo>
                  <a:lnTo>
                    <a:pt x="223" y="413"/>
                  </a:lnTo>
                  <a:lnTo>
                    <a:pt x="243" y="407"/>
                  </a:lnTo>
                  <a:lnTo>
                    <a:pt x="260" y="400"/>
                  </a:lnTo>
                  <a:lnTo>
                    <a:pt x="271" y="395"/>
                  </a:lnTo>
                  <a:lnTo>
                    <a:pt x="283" y="390"/>
                  </a:lnTo>
                  <a:lnTo>
                    <a:pt x="283" y="390"/>
                  </a:lnTo>
                  <a:lnTo>
                    <a:pt x="289" y="393"/>
                  </a:lnTo>
                  <a:lnTo>
                    <a:pt x="296" y="396"/>
                  </a:lnTo>
                  <a:lnTo>
                    <a:pt x="307" y="399"/>
                  </a:lnTo>
                  <a:lnTo>
                    <a:pt x="319" y="402"/>
                  </a:lnTo>
                  <a:lnTo>
                    <a:pt x="334" y="405"/>
                  </a:lnTo>
                  <a:lnTo>
                    <a:pt x="353" y="408"/>
                  </a:lnTo>
                  <a:lnTo>
                    <a:pt x="374" y="409"/>
                  </a:lnTo>
                  <a:lnTo>
                    <a:pt x="374" y="6"/>
                  </a:lnTo>
                  <a:lnTo>
                    <a:pt x="374" y="6"/>
                  </a:lnTo>
                  <a:lnTo>
                    <a:pt x="342" y="2"/>
                  </a:lnTo>
                  <a:lnTo>
                    <a:pt x="320" y="1"/>
                  </a:lnTo>
                  <a:lnTo>
                    <a:pt x="299" y="0"/>
                  </a:lnTo>
                  <a:lnTo>
                    <a:pt x="281" y="0"/>
                  </a:lnTo>
                  <a:lnTo>
                    <a:pt x="281" y="31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>
                <a:solidFill>
                  <a:srgbClr val="005EB8"/>
                </a:solidFill>
              </a:endParaRPr>
            </a:p>
          </p:txBody>
        </p:sp>
        <p:sp>
          <p:nvSpPr>
            <p:cNvPr id="60" name="Freeform 13"/>
            <p:cNvSpPr>
              <a:spLocks/>
            </p:cNvSpPr>
            <p:nvPr userDrawn="1"/>
          </p:nvSpPr>
          <p:spPr bwMode="auto">
            <a:xfrm>
              <a:off x="5383" y="3974"/>
              <a:ext cx="78" cy="107"/>
            </a:xfrm>
            <a:custGeom>
              <a:avLst/>
              <a:gdLst>
                <a:gd name="T0" fmla="*/ 11 w 311"/>
                <a:gd name="T1" fmla="*/ 415 h 428"/>
                <a:gd name="T2" fmla="*/ 83 w 311"/>
                <a:gd name="T3" fmla="*/ 425 h 428"/>
                <a:gd name="T4" fmla="*/ 138 w 311"/>
                <a:gd name="T5" fmla="*/ 428 h 428"/>
                <a:gd name="T6" fmla="*/ 183 w 311"/>
                <a:gd name="T7" fmla="*/ 425 h 428"/>
                <a:gd name="T8" fmla="*/ 227 w 311"/>
                <a:gd name="T9" fmla="*/ 414 h 428"/>
                <a:gd name="T10" fmla="*/ 265 w 311"/>
                <a:gd name="T11" fmla="*/ 394 h 428"/>
                <a:gd name="T12" fmla="*/ 295 w 311"/>
                <a:gd name="T13" fmla="*/ 363 h 428"/>
                <a:gd name="T14" fmla="*/ 310 w 311"/>
                <a:gd name="T15" fmla="*/ 318 h 428"/>
                <a:gd name="T16" fmla="*/ 310 w 311"/>
                <a:gd name="T17" fmla="*/ 288 h 428"/>
                <a:gd name="T18" fmla="*/ 302 w 311"/>
                <a:gd name="T19" fmla="*/ 256 h 428"/>
                <a:gd name="T20" fmla="*/ 283 w 311"/>
                <a:gd name="T21" fmla="*/ 231 h 428"/>
                <a:gd name="T22" fmla="*/ 257 w 311"/>
                <a:gd name="T23" fmla="*/ 211 h 428"/>
                <a:gd name="T24" fmla="*/ 209 w 311"/>
                <a:gd name="T25" fmla="*/ 187 h 428"/>
                <a:gd name="T26" fmla="*/ 149 w 311"/>
                <a:gd name="T27" fmla="*/ 164 h 428"/>
                <a:gd name="T28" fmla="*/ 113 w 311"/>
                <a:gd name="T29" fmla="*/ 144 h 428"/>
                <a:gd name="T30" fmla="*/ 103 w 311"/>
                <a:gd name="T31" fmla="*/ 132 h 428"/>
                <a:gd name="T32" fmla="*/ 100 w 311"/>
                <a:gd name="T33" fmla="*/ 116 h 428"/>
                <a:gd name="T34" fmla="*/ 102 w 311"/>
                <a:gd name="T35" fmla="*/ 104 h 428"/>
                <a:gd name="T36" fmla="*/ 116 w 311"/>
                <a:gd name="T37" fmla="*/ 86 h 428"/>
                <a:gd name="T38" fmla="*/ 132 w 311"/>
                <a:gd name="T39" fmla="*/ 78 h 428"/>
                <a:gd name="T40" fmla="*/ 156 w 311"/>
                <a:gd name="T41" fmla="*/ 74 h 428"/>
                <a:gd name="T42" fmla="*/ 185 w 311"/>
                <a:gd name="T43" fmla="*/ 75 h 428"/>
                <a:gd name="T44" fmla="*/ 238 w 311"/>
                <a:gd name="T45" fmla="*/ 85 h 428"/>
                <a:gd name="T46" fmla="*/ 295 w 311"/>
                <a:gd name="T47" fmla="*/ 30 h 428"/>
                <a:gd name="T48" fmla="*/ 263 w 311"/>
                <a:gd name="T49" fmla="*/ 16 h 428"/>
                <a:gd name="T50" fmla="*/ 207 w 311"/>
                <a:gd name="T51" fmla="*/ 4 h 428"/>
                <a:gd name="T52" fmla="*/ 158 w 311"/>
                <a:gd name="T53" fmla="*/ 0 h 428"/>
                <a:gd name="T54" fmla="*/ 115 w 311"/>
                <a:gd name="T55" fmla="*/ 4 h 428"/>
                <a:gd name="T56" fmla="*/ 76 w 311"/>
                <a:gd name="T57" fmla="*/ 17 h 428"/>
                <a:gd name="T58" fmla="*/ 42 w 311"/>
                <a:gd name="T59" fmla="*/ 39 h 428"/>
                <a:gd name="T60" fmla="*/ 19 w 311"/>
                <a:gd name="T61" fmla="*/ 69 h 428"/>
                <a:gd name="T62" fmla="*/ 7 w 311"/>
                <a:gd name="T63" fmla="*/ 107 h 428"/>
                <a:gd name="T64" fmla="*/ 7 w 311"/>
                <a:gd name="T65" fmla="*/ 137 h 428"/>
                <a:gd name="T66" fmla="*/ 19 w 311"/>
                <a:gd name="T67" fmla="*/ 175 h 428"/>
                <a:gd name="T68" fmla="*/ 42 w 311"/>
                <a:gd name="T69" fmla="*/ 203 h 428"/>
                <a:gd name="T70" fmla="*/ 73 w 311"/>
                <a:gd name="T71" fmla="*/ 223 h 428"/>
                <a:gd name="T72" fmla="*/ 119 w 311"/>
                <a:gd name="T73" fmla="*/ 243 h 428"/>
                <a:gd name="T74" fmla="*/ 171 w 311"/>
                <a:gd name="T75" fmla="*/ 261 h 428"/>
                <a:gd name="T76" fmla="*/ 205 w 311"/>
                <a:gd name="T77" fmla="*/ 280 h 428"/>
                <a:gd name="T78" fmla="*/ 216 w 311"/>
                <a:gd name="T79" fmla="*/ 296 h 428"/>
                <a:gd name="T80" fmla="*/ 217 w 311"/>
                <a:gd name="T81" fmla="*/ 306 h 428"/>
                <a:gd name="T82" fmla="*/ 212 w 311"/>
                <a:gd name="T83" fmla="*/ 328 h 428"/>
                <a:gd name="T84" fmla="*/ 202 w 311"/>
                <a:gd name="T85" fmla="*/ 340 h 428"/>
                <a:gd name="T86" fmla="*/ 184 w 311"/>
                <a:gd name="T87" fmla="*/ 348 h 428"/>
                <a:gd name="T88" fmla="*/ 158 w 311"/>
                <a:gd name="T89" fmla="*/ 353 h 428"/>
                <a:gd name="T90" fmla="*/ 113 w 311"/>
                <a:gd name="T91" fmla="*/ 354 h 428"/>
                <a:gd name="T92" fmla="*/ 28 w 311"/>
                <a:gd name="T93" fmla="*/ 344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11" h="428">
                  <a:moveTo>
                    <a:pt x="0" y="413"/>
                  </a:moveTo>
                  <a:lnTo>
                    <a:pt x="0" y="413"/>
                  </a:lnTo>
                  <a:lnTo>
                    <a:pt x="11" y="415"/>
                  </a:lnTo>
                  <a:lnTo>
                    <a:pt x="39" y="420"/>
                  </a:lnTo>
                  <a:lnTo>
                    <a:pt x="60" y="423"/>
                  </a:lnTo>
                  <a:lnTo>
                    <a:pt x="83" y="425"/>
                  </a:lnTo>
                  <a:lnTo>
                    <a:pt x="110" y="427"/>
                  </a:lnTo>
                  <a:lnTo>
                    <a:pt x="138" y="428"/>
                  </a:lnTo>
                  <a:lnTo>
                    <a:pt x="138" y="428"/>
                  </a:lnTo>
                  <a:lnTo>
                    <a:pt x="154" y="427"/>
                  </a:lnTo>
                  <a:lnTo>
                    <a:pt x="168" y="426"/>
                  </a:lnTo>
                  <a:lnTo>
                    <a:pt x="183" y="425"/>
                  </a:lnTo>
                  <a:lnTo>
                    <a:pt x="198" y="422"/>
                  </a:lnTo>
                  <a:lnTo>
                    <a:pt x="213" y="419"/>
                  </a:lnTo>
                  <a:lnTo>
                    <a:pt x="227" y="414"/>
                  </a:lnTo>
                  <a:lnTo>
                    <a:pt x="241" y="408"/>
                  </a:lnTo>
                  <a:lnTo>
                    <a:pt x="254" y="402"/>
                  </a:lnTo>
                  <a:lnTo>
                    <a:pt x="265" y="394"/>
                  </a:lnTo>
                  <a:lnTo>
                    <a:pt x="276" y="385"/>
                  </a:lnTo>
                  <a:lnTo>
                    <a:pt x="286" y="375"/>
                  </a:lnTo>
                  <a:lnTo>
                    <a:pt x="295" y="363"/>
                  </a:lnTo>
                  <a:lnTo>
                    <a:pt x="302" y="350"/>
                  </a:lnTo>
                  <a:lnTo>
                    <a:pt x="307" y="334"/>
                  </a:lnTo>
                  <a:lnTo>
                    <a:pt x="310" y="318"/>
                  </a:lnTo>
                  <a:lnTo>
                    <a:pt x="311" y="300"/>
                  </a:lnTo>
                  <a:lnTo>
                    <a:pt x="311" y="300"/>
                  </a:lnTo>
                  <a:lnTo>
                    <a:pt x="310" y="288"/>
                  </a:lnTo>
                  <a:lnTo>
                    <a:pt x="309" y="277"/>
                  </a:lnTo>
                  <a:lnTo>
                    <a:pt x="306" y="266"/>
                  </a:lnTo>
                  <a:lnTo>
                    <a:pt x="302" y="256"/>
                  </a:lnTo>
                  <a:lnTo>
                    <a:pt x="297" y="248"/>
                  </a:lnTo>
                  <a:lnTo>
                    <a:pt x="291" y="239"/>
                  </a:lnTo>
                  <a:lnTo>
                    <a:pt x="283" y="231"/>
                  </a:lnTo>
                  <a:lnTo>
                    <a:pt x="276" y="224"/>
                  </a:lnTo>
                  <a:lnTo>
                    <a:pt x="267" y="217"/>
                  </a:lnTo>
                  <a:lnTo>
                    <a:pt x="257" y="211"/>
                  </a:lnTo>
                  <a:lnTo>
                    <a:pt x="247" y="204"/>
                  </a:lnTo>
                  <a:lnTo>
                    <a:pt x="234" y="199"/>
                  </a:lnTo>
                  <a:lnTo>
                    <a:pt x="209" y="187"/>
                  </a:lnTo>
                  <a:lnTo>
                    <a:pt x="180" y="176"/>
                  </a:lnTo>
                  <a:lnTo>
                    <a:pt x="180" y="176"/>
                  </a:lnTo>
                  <a:lnTo>
                    <a:pt x="149" y="164"/>
                  </a:lnTo>
                  <a:lnTo>
                    <a:pt x="135" y="157"/>
                  </a:lnTo>
                  <a:lnTo>
                    <a:pt x="123" y="151"/>
                  </a:lnTo>
                  <a:lnTo>
                    <a:pt x="113" y="144"/>
                  </a:lnTo>
                  <a:lnTo>
                    <a:pt x="109" y="140"/>
                  </a:lnTo>
                  <a:lnTo>
                    <a:pt x="106" y="136"/>
                  </a:lnTo>
                  <a:lnTo>
                    <a:pt x="103" y="132"/>
                  </a:lnTo>
                  <a:lnTo>
                    <a:pt x="101" y="127"/>
                  </a:lnTo>
                  <a:lnTo>
                    <a:pt x="100" y="121"/>
                  </a:lnTo>
                  <a:lnTo>
                    <a:pt x="100" y="116"/>
                  </a:lnTo>
                  <a:lnTo>
                    <a:pt x="100" y="116"/>
                  </a:lnTo>
                  <a:lnTo>
                    <a:pt x="100" y="110"/>
                  </a:lnTo>
                  <a:lnTo>
                    <a:pt x="102" y="104"/>
                  </a:lnTo>
                  <a:lnTo>
                    <a:pt x="106" y="97"/>
                  </a:lnTo>
                  <a:lnTo>
                    <a:pt x="112" y="90"/>
                  </a:lnTo>
                  <a:lnTo>
                    <a:pt x="116" y="86"/>
                  </a:lnTo>
                  <a:lnTo>
                    <a:pt x="120" y="83"/>
                  </a:lnTo>
                  <a:lnTo>
                    <a:pt x="126" y="81"/>
                  </a:lnTo>
                  <a:lnTo>
                    <a:pt x="132" y="78"/>
                  </a:lnTo>
                  <a:lnTo>
                    <a:pt x="139" y="76"/>
                  </a:lnTo>
                  <a:lnTo>
                    <a:pt x="147" y="75"/>
                  </a:lnTo>
                  <a:lnTo>
                    <a:pt x="156" y="74"/>
                  </a:lnTo>
                  <a:lnTo>
                    <a:pt x="166" y="74"/>
                  </a:lnTo>
                  <a:lnTo>
                    <a:pt x="166" y="74"/>
                  </a:lnTo>
                  <a:lnTo>
                    <a:pt x="185" y="75"/>
                  </a:lnTo>
                  <a:lnTo>
                    <a:pt x="205" y="77"/>
                  </a:lnTo>
                  <a:lnTo>
                    <a:pt x="222" y="81"/>
                  </a:lnTo>
                  <a:lnTo>
                    <a:pt x="238" y="85"/>
                  </a:lnTo>
                  <a:lnTo>
                    <a:pt x="262" y="94"/>
                  </a:lnTo>
                  <a:lnTo>
                    <a:pt x="271" y="98"/>
                  </a:lnTo>
                  <a:lnTo>
                    <a:pt x="295" y="30"/>
                  </a:lnTo>
                  <a:lnTo>
                    <a:pt x="295" y="30"/>
                  </a:lnTo>
                  <a:lnTo>
                    <a:pt x="276" y="22"/>
                  </a:lnTo>
                  <a:lnTo>
                    <a:pt x="263" y="16"/>
                  </a:lnTo>
                  <a:lnTo>
                    <a:pt x="247" y="12"/>
                  </a:lnTo>
                  <a:lnTo>
                    <a:pt x="228" y="7"/>
                  </a:lnTo>
                  <a:lnTo>
                    <a:pt x="207" y="4"/>
                  </a:lnTo>
                  <a:lnTo>
                    <a:pt x="183" y="1"/>
                  </a:lnTo>
                  <a:lnTo>
                    <a:pt x="158" y="0"/>
                  </a:lnTo>
                  <a:lnTo>
                    <a:pt x="158" y="0"/>
                  </a:lnTo>
                  <a:lnTo>
                    <a:pt x="143" y="1"/>
                  </a:lnTo>
                  <a:lnTo>
                    <a:pt x="129" y="2"/>
                  </a:lnTo>
                  <a:lnTo>
                    <a:pt x="115" y="4"/>
                  </a:lnTo>
                  <a:lnTo>
                    <a:pt x="102" y="8"/>
                  </a:lnTo>
                  <a:lnTo>
                    <a:pt x="88" y="12"/>
                  </a:lnTo>
                  <a:lnTo>
                    <a:pt x="76" y="17"/>
                  </a:lnTo>
                  <a:lnTo>
                    <a:pt x="64" y="24"/>
                  </a:lnTo>
                  <a:lnTo>
                    <a:pt x="53" y="31"/>
                  </a:lnTo>
                  <a:lnTo>
                    <a:pt x="42" y="39"/>
                  </a:lnTo>
                  <a:lnTo>
                    <a:pt x="33" y="47"/>
                  </a:lnTo>
                  <a:lnTo>
                    <a:pt x="25" y="58"/>
                  </a:lnTo>
                  <a:lnTo>
                    <a:pt x="19" y="69"/>
                  </a:lnTo>
                  <a:lnTo>
                    <a:pt x="13" y="80"/>
                  </a:lnTo>
                  <a:lnTo>
                    <a:pt x="9" y="94"/>
                  </a:lnTo>
                  <a:lnTo>
                    <a:pt x="7" y="107"/>
                  </a:lnTo>
                  <a:lnTo>
                    <a:pt x="6" y="122"/>
                  </a:lnTo>
                  <a:lnTo>
                    <a:pt x="6" y="122"/>
                  </a:lnTo>
                  <a:lnTo>
                    <a:pt x="7" y="137"/>
                  </a:lnTo>
                  <a:lnTo>
                    <a:pt x="9" y="150"/>
                  </a:lnTo>
                  <a:lnTo>
                    <a:pt x="13" y="164"/>
                  </a:lnTo>
                  <a:lnTo>
                    <a:pt x="19" y="175"/>
                  </a:lnTo>
                  <a:lnTo>
                    <a:pt x="25" y="185"/>
                  </a:lnTo>
                  <a:lnTo>
                    <a:pt x="33" y="194"/>
                  </a:lnTo>
                  <a:lnTo>
                    <a:pt x="42" y="203"/>
                  </a:lnTo>
                  <a:lnTo>
                    <a:pt x="51" y="210"/>
                  </a:lnTo>
                  <a:lnTo>
                    <a:pt x="62" y="217"/>
                  </a:lnTo>
                  <a:lnTo>
                    <a:pt x="73" y="223"/>
                  </a:lnTo>
                  <a:lnTo>
                    <a:pt x="84" y="229"/>
                  </a:lnTo>
                  <a:lnTo>
                    <a:pt x="95" y="235"/>
                  </a:lnTo>
                  <a:lnTo>
                    <a:pt x="119" y="243"/>
                  </a:lnTo>
                  <a:lnTo>
                    <a:pt x="142" y="251"/>
                  </a:lnTo>
                  <a:lnTo>
                    <a:pt x="142" y="251"/>
                  </a:lnTo>
                  <a:lnTo>
                    <a:pt x="171" y="261"/>
                  </a:lnTo>
                  <a:lnTo>
                    <a:pt x="184" y="266"/>
                  </a:lnTo>
                  <a:lnTo>
                    <a:pt x="196" y="273"/>
                  </a:lnTo>
                  <a:lnTo>
                    <a:pt x="205" y="280"/>
                  </a:lnTo>
                  <a:lnTo>
                    <a:pt x="211" y="287"/>
                  </a:lnTo>
                  <a:lnTo>
                    <a:pt x="214" y="291"/>
                  </a:lnTo>
                  <a:lnTo>
                    <a:pt x="216" y="296"/>
                  </a:lnTo>
                  <a:lnTo>
                    <a:pt x="217" y="300"/>
                  </a:lnTo>
                  <a:lnTo>
                    <a:pt x="217" y="306"/>
                  </a:lnTo>
                  <a:lnTo>
                    <a:pt x="217" y="306"/>
                  </a:lnTo>
                  <a:lnTo>
                    <a:pt x="217" y="315"/>
                  </a:lnTo>
                  <a:lnTo>
                    <a:pt x="214" y="324"/>
                  </a:lnTo>
                  <a:lnTo>
                    <a:pt x="212" y="328"/>
                  </a:lnTo>
                  <a:lnTo>
                    <a:pt x="209" y="332"/>
                  </a:lnTo>
                  <a:lnTo>
                    <a:pt x="206" y="335"/>
                  </a:lnTo>
                  <a:lnTo>
                    <a:pt x="202" y="340"/>
                  </a:lnTo>
                  <a:lnTo>
                    <a:pt x="197" y="343"/>
                  </a:lnTo>
                  <a:lnTo>
                    <a:pt x="190" y="346"/>
                  </a:lnTo>
                  <a:lnTo>
                    <a:pt x="184" y="348"/>
                  </a:lnTo>
                  <a:lnTo>
                    <a:pt x="176" y="350"/>
                  </a:lnTo>
                  <a:lnTo>
                    <a:pt x="167" y="352"/>
                  </a:lnTo>
                  <a:lnTo>
                    <a:pt x="158" y="353"/>
                  </a:lnTo>
                  <a:lnTo>
                    <a:pt x="134" y="354"/>
                  </a:lnTo>
                  <a:lnTo>
                    <a:pt x="134" y="354"/>
                  </a:lnTo>
                  <a:lnTo>
                    <a:pt x="113" y="354"/>
                  </a:lnTo>
                  <a:lnTo>
                    <a:pt x="92" y="352"/>
                  </a:lnTo>
                  <a:lnTo>
                    <a:pt x="55" y="348"/>
                  </a:lnTo>
                  <a:lnTo>
                    <a:pt x="28" y="344"/>
                  </a:lnTo>
                  <a:lnTo>
                    <a:pt x="18" y="342"/>
                  </a:lnTo>
                  <a:lnTo>
                    <a:pt x="0" y="41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>
                <a:solidFill>
                  <a:srgbClr val="005EB8"/>
                </a:solidFill>
              </a:endParaRPr>
            </a:p>
          </p:txBody>
        </p:sp>
        <p:sp>
          <p:nvSpPr>
            <p:cNvPr id="61" name="Freeform 14"/>
            <p:cNvSpPr>
              <a:spLocks/>
            </p:cNvSpPr>
            <p:nvPr userDrawn="1"/>
          </p:nvSpPr>
          <p:spPr bwMode="auto">
            <a:xfrm>
              <a:off x="5059" y="3992"/>
              <a:ext cx="48" cy="71"/>
            </a:xfrm>
            <a:custGeom>
              <a:avLst/>
              <a:gdLst>
                <a:gd name="T0" fmla="*/ 0 w 194"/>
                <a:gd name="T1" fmla="*/ 7 h 282"/>
                <a:gd name="T2" fmla="*/ 0 w 194"/>
                <a:gd name="T3" fmla="*/ 7 h 282"/>
                <a:gd name="T4" fmla="*/ 14 w 194"/>
                <a:gd name="T5" fmla="*/ 4 h 282"/>
                <a:gd name="T6" fmla="*/ 31 w 194"/>
                <a:gd name="T7" fmla="*/ 2 h 282"/>
                <a:gd name="T8" fmla="*/ 52 w 194"/>
                <a:gd name="T9" fmla="*/ 0 h 282"/>
                <a:gd name="T10" fmla="*/ 73 w 194"/>
                <a:gd name="T11" fmla="*/ 0 h 282"/>
                <a:gd name="T12" fmla="*/ 73 w 194"/>
                <a:gd name="T13" fmla="*/ 0 h 282"/>
                <a:gd name="T14" fmla="*/ 87 w 194"/>
                <a:gd name="T15" fmla="*/ 0 h 282"/>
                <a:gd name="T16" fmla="*/ 98 w 194"/>
                <a:gd name="T17" fmla="*/ 1 h 282"/>
                <a:gd name="T18" fmla="*/ 110 w 194"/>
                <a:gd name="T19" fmla="*/ 4 h 282"/>
                <a:gd name="T20" fmla="*/ 121 w 194"/>
                <a:gd name="T21" fmla="*/ 7 h 282"/>
                <a:gd name="T22" fmla="*/ 132 w 194"/>
                <a:gd name="T23" fmla="*/ 11 h 282"/>
                <a:gd name="T24" fmla="*/ 141 w 194"/>
                <a:gd name="T25" fmla="*/ 17 h 282"/>
                <a:gd name="T26" fmla="*/ 151 w 194"/>
                <a:gd name="T27" fmla="*/ 24 h 282"/>
                <a:gd name="T28" fmla="*/ 159 w 194"/>
                <a:gd name="T29" fmla="*/ 31 h 282"/>
                <a:gd name="T30" fmla="*/ 166 w 194"/>
                <a:gd name="T31" fmla="*/ 40 h 282"/>
                <a:gd name="T32" fmla="*/ 174 w 194"/>
                <a:gd name="T33" fmla="*/ 49 h 282"/>
                <a:gd name="T34" fmla="*/ 180 w 194"/>
                <a:gd name="T35" fmla="*/ 61 h 282"/>
                <a:gd name="T36" fmla="*/ 185 w 194"/>
                <a:gd name="T37" fmla="*/ 74 h 282"/>
                <a:gd name="T38" fmla="*/ 189 w 194"/>
                <a:gd name="T39" fmla="*/ 88 h 282"/>
                <a:gd name="T40" fmla="*/ 192 w 194"/>
                <a:gd name="T41" fmla="*/ 103 h 282"/>
                <a:gd name="T42" fmla="*/ 193 w 194"/>
                <a:gd name="T43" fmla="*/ 119 h 282"/>
                <a:gd name="T44" fmla="*/ 194 w 194"/>
                <a:gd name="T45" fmla="*/ 138 h 282"/>
                <a:gd name="T46" fmla="*/ 194 w 194"/>
                <a:gd name="T47" fmla="*/ 138 h 282"/>
                <a:gd name="T48" fmla="*/ 194 w 194"/>
                <a:gd name="T49" fmla="*/ 155 h 282"/>
                <a:gd name="T50" fmla="*/ 193 w 194"/>
                <a:gd name="T51" fmla="*/ 172 h 282"/>
                <a:gd name="T52" fmla="*/ 191 w 194"/>
                <a:gd name="T53" fmla="*/ 187 h 282"/>
                <a:gd name="T54" fmla="*/ 188 w 194"/>
                <a:gd name="T55" fmla="*/ 202 h 282"/>
                <a:gd name="T56" fmla="*/ 185 w 194"/>
                <a:gd name="T57" fmla="*/ 215 h 282"/>
                <a:gd name="T58" fmla="*/ 181 w 194"/>
                <a:gd name="T59" fmla="*/ 226 h 282"/>
                <a:gd name="T60" fmla="*/ 175 w 194"/>
                <a:gd name="T61" fmla="*/ 238 h 282"/>
                <a:gd name="T62" fmla="*/ 168 w 194"/>
                <a:gd name="T63" fmla="*/ 247 h 282"/>
                <a:gd name="T64" fmla="*/ 160 w 194"/>
                <a:gd name="T65" fmla="*/ 255 h 282"/>
                <a:gd name="T66" fmla="*/ 151 w 194"/>
                <a:gd name="T67" fmla="*/ 262 h 282"/>
                <a:gd name="T68" fmla="*/ 141 w 194"/>
                <a:gd name="T69" fmla="*/ 269 h 282"/>
                <a:gd name="T70" fmla="*/ 129 w 194"/>
                <a:gd name="T71" fmla="*/ 274 h 282"/>
                <a:gd name="T72" fmla="*/ 115 w 194"/>
                <a:gd name="T73" fmla="*/ 277 h 282"/>
                <a:gd name="T74" fmla="*/ 100 w 194"/>
                <a:gd name="T75" fmla="*/ 280 h 282"/>
                <a:gd name="T76" fmla="*/ 84 w 194"/>
                <a:gd name="T77" fmla="*/ 282 h 282"/>
                <a:gd name="T78" fmla="*/ 65 w 194"/>
                <a:gd name="T79" fmla="*/ 282 h 282"/>
                <a:gd name="T80" fmla="*/ 65 w 194"/>
                <a:gd name="T81" fmla="*/ 282 h 282"/>
                <a:gd name="T82" fmla="*/ 42 w 194"/>
                <a:gd name="T83" fmla="*/ 281 h 282"/>
                <a:gd name="T84" fmla="*/ 20 w 194"/>
                <a:gd name="T85" fmla="*/ 280 h 282"/>
                <a:gd name="T86" fmla="*/ 0 w 194"/>
                <a:gd name="T87" fmla="*/ 278 h 282"/>
                <a:gd name="T88" fmla="*/ 0 w 194"/>
                <a:gd name="T89" fmla="*/ 7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94" h="282">
                  <a:moveTo>
                    <a:pt x="0" y="7"/>
                  </a:moveTo>
                  <a:lnTo>
                    <a:pt x="0" y="7"/>
                  </a:lnTo>
                  <a:lnTo>
                    <a:pt x="14" y="4"/>
                  </a:lnTo>
                  <a:lnTo>
                    <a:pt x="31" y="2"/>
                  </a:lnTo>
                  <a:lnTo>
                    <a:pt x="52" y="0"/>
                  </a:lnTo>
                  <a:lnTo>
                    <a:pt x="73" y="0"/>
                  </a:lnTo>
                  <a:lnTo>
                    <a:pt x="73" y="0"/>
                  </a:lnTo>
                  <a:lnTo>
                    <a:pt x="87" y="0"/>
                  </a:lnTo>
                  <a:lnTo>
                    <a:pt x="98" y="1"/>
                  </a:lnTo>
                  <a:lnTo>
                    <a:pt x="110" y="4"/>
                  </a:lnTo>
                  <a:lnTo>
                    <a:pt x="121" y="7"/>
                  </a:lnTo>
                  <a:lnTo>
                    <a:pt x="132" y="11"/>
                  </a:lnTo>
                  <a:lnTo>
                    <a:pt x="141" y="17"/>
                  </a:lnTo>
                  <a:lnTo>
                    <a:pt x="151" y="24"/>
                  </a:lnTo>
                  <a:lnTo>
                    <a:pt x="159" y="31"/>
                  </a:lnTo>
                  <a:lnTo>
                    <a:pt x="166" y="40"/>
                  </a:lnTo>
                  <a:lnTo>
                    <a:pt x="174" y="49"/>
                  </a:lnTo>
                  <a:lnTo>
                    <a:pt x="180" y="61"/>
                  </a:lnTo>
                  <a:lnTo>
                    <a:pt x="185" y="74"/>
                  </a:lnTo>
                  <a:lnTo>
                    <a:pt x="189" y="88"/>
                  </a:lnTo>
                  <a:lnTo>
                    <a:pt x="192" y="103"/>
                  </a:lnTo>
                  <a:lnTo>
                    <a:pt x="193" y="119"/>
                  </a:lnTo>
                  <a:lnTo>
                    <a:pt x="194" y="138"/>
                  </a:lnTo>
                  <a:lnTo>
                    <a:pt x="194" y="138"/>
                  </a:lnTo>
                  <a:lnTo>
                    <a:pt x="194" y="155"/>
                  </a:lnTo>
                  <a:lnTo>
                    <a:pt x="193" y="172"/>
                  </a:lnTo>
                  <a:lnTo>
                    <a:pt x="191" y="187"/>
                  </a:lnTo>
                  <a:lnTo>
                    <a:pt x="188" y="202"/>
                  </a:lnTo>
                  <a:lnTo>
                    <a:pt x="185" y="215"/>
                  </a:lnTo>
                  <a:lnTo>
                    <a:pt x="181" y="226"/>
                  </a:lnTo>
                  <a:lnTo>
                    <a:pt x="175" y="238"/>
                  </a:lnTo>
                  <a:lnTo>
                    <a:pt x="168" y="247"/>
                  </a:lnTo>
                  <a:lnTo>
                    <a:pt x="160" y="255"/>
                  </a:lnTo>
                  <a:lnTo>
                    <a:pt x="151" y="262"/>
                  </a:lnTo>
                  <a:lnTo>
                    <a:pt x="141" y="269"/>
                  </a:lnTo>
                  <a:lnTo>
                    <a:pt x="129" y="274"/>
                  </a:lnTo>
                  <a:lnTo>
                    <a:pt x="115" y="277"/>
                  </a:lnTo>
                  <a:lnTo>
                    <a:pt x="100" y="280"/>
                  </a:lnTo>
                  <a:lnTo>
                    <a:pt x="84" y="282"/>
                  </a:lnTo>
                  <a:lnTo>
                    <a:pt x="65" y="282"/>
                  </a:lnTo>
                  <a:lnTo>
                    <a:pt x="65" y="282"/>
                  </a:lnTo>
                  <a:lnTo>
                    <a:pt x="42" y="281"/>
                  </a:lnTo>
                  <a:lnTo>
                    <a:pt x="20" y="280"/>
                  </a:lnTo>
                  <a:lnTo>
                    <a:pt x="0" y="278"/>
                  </a:lnTo>
                  <a:lnTo>
                    <a:pt x="0" y="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>
                <a:solidFill>
                  <a:srgbClr val="005EB8"/>
                </a:solidFill>
              </a:endParaRPr>
            </a:p>
          </p:txBody>
        </p:sp>
        <p:sp>
          <p:nvSpPr>
            <p:cNvPr id="62" name="Freeform 15"/>
            <p:cNvSpPr>
              <a:spLocks/>
            </p:cNvSpPr>
            <p:nvPr userDrawn="1"/>
          </p:nvSpPr>
          <p:spPr bwMode="auto">
            <a:xfrm>
              <a:off x="5035" y="3974"/>
              <a:ext cx="97" cy="107"/>
            </a:xfrm>
            <a:custGeom>
              <a:avLst/>
              <a:gdLst>
                <a:gd name="T0" fmla="*/ 171 w 385"/>
                <a:gd name="T1" fmla="*/ 0 h 428"/>
                <a:gd name="T2" fmla="*/ 171 w 385"/>
                <a:gd name="T3" fmla="*/ 0 h 428"/>
                <a:gd name="T4" fmla="*/ 150 w 385"/>
                <a:gd name="T5" fmla="*/ 1 h 428"/>
                <a:gd name="T6" fmla="*/ 129 w 385"/>
                <a:gd name="T7" fmla="*/ 2 h 428"/>
                <a:gd name="T8" fmla="*/ 106 w 385"/>
                <a:gd name="T9" fmla="*/ 4 h 428"/>
                <a:gd name="T10" fmla="*/ 83 w 385"/>
                <a:gd name="T11" fmla="*/ 7 h 428"/>
                <a:gd name="T12" fmla="*/ 60 w 385"/>
                <a:gd name="T13" fmla="*/ 10 h 428"/>
                <a:gd name="T14" fmla="*/ 39 w 385"/>
                <a:gd name="T15" fmla="*/ 14 h 428"/>
                <a:gd name="T16" fmla="*/ 18 w 385"/>
                <a:gd name="T17" fmla="*/ 20 h 428"/>
                <a:gd name="T18" fmla="*/ 0 w 385"/>
                <a:gd name="T19" fmla="*/ 26 h 428"/>
                <a:gd name="T20" fmla="*/ 0 w 385"/>
                <a:gd name="T21" fmla="*/ 415 h 428"/>
                <a:gd name="T22" fmla="*/ 0 w 385"/>
                <a:gd name="T23" fmla="*/ 415 h 428"/>
                <a:gd name="T24" fmla="*/ 15 w 385"/>
                <a:gd name="T25" fmla="*/ 418 h 428"/>
                <a:gd name="T26" fmla="*/ 34 w 385"/>
                <a:gd name="T27" fmla="*/ 420 h 428"/>
                <a:gd name="T28" fmla="*/ 73 w 385"/>
                <a:gd name="T29" fmla="*/ 424 h 428"/>
                <a:gd name="T30" fmla="*/ 116 w 385"/>
                <a:gd name="T31" fmla="*/ 427 h 428"/>
                <a:gd name="T32" fmla="*/ 155 w 385"/>
                <a:gd name="T33" fmla="*/ 428 h 428"/>
                <a:gd name="T34" fmla="*/ 155 w 385"/>
                <a:gd name="T35" fmla="*/ 428 h 428"/>
                <a:gd name="T36" fmla="*/ 186 w 385"/>
                <a:gd name="T37" fmla="*/ 427 h 428"/>
                <a:gd name="T38" fmla="*/ 212 w 385"/>
                <a:gd name="T39" fmla="*/ 425 h 428"/>
                <a:gd name="T40" fmla="*/ 238 w 385"/>
                <a:gd name="T41" fmla="*/ 421 h 428"/>
                <a:gd name="T42" fmla="*/ 261 w 385"/>
                <a:gd name="T43" fmla="*/ 415 h 428"/>
                <a:gd name="T44" fmla="*/ 282 w 385"/>
                <a:gd name="T45" fmla="*/ 408 h 428"/>
                <a:gd name="T46" fmla="*/ 301 w 385"/>
                <a:gd name="T47" fmla="*/ 399 h 428"/>
                <a:gd name="T48" fmla="*/ 309 w 385"/>
                <a:gd name="T49" fmla="*/ 394 h 428"/>
                <a:gd name="T50" fmla="*/ 318 w 385"/>
                <a:gd name="T51" fmla="*/ 389 h 428"/>
                <a:gd name="T52" fmla="*/ 326 w 385"/>
                <a:gd name="T53" fmla="*/ 383 h 428"/>
                <a:gd name="T54" fmla="*/ 333 w 385"/>
                <a:gd name="T55" fmla="*/ 377 h 428"/>
                <a:gd name="T56" fmla="*/ 339 w 385"/>
                <a:gd name="T57" fmla="*/ 369 h 428"/>
                <a:gd name="T58" fmla="*/ 345 w 385"/>
                <a:gd name="T59" fmla="*/ 362 h 428"/>
                <a:gd name="T60" fmla="*/ 351 w 385"/>
                <a:gd name="T61" fmla="*/ 355 h 428"/>
                <a:gd name="T62" fmla="*/ 356 w 385"/>
                <a:gd name="T63" fmla="*/ 347 h 428"/>
                <a:gd name="T64" fmla="*/ 361 w 385"/>
                <a:gd name="T65" fmla="*/ 337 h 428"/>
                <a:gd name="T66" fmla="*/ 366 w 385"/>
                <a:gd name="T67" fmla="*/ 329 h 428"/>
                <a:gd name="T68" fmla="*/ 373 w 385"/>
                <a:gd name="T69" fmla="*/ 309 h 428"/>
                <a:gd name="T70" fmla="*/ 378 w 385"/>
                <a:gd name="T71" fmla="*/ 287 h 428"/>
                <a:gd name="T72" fmla="*/ 382 w 385"/>
                <a:gd name="T73" fmla="*/ 264 h 428"/>
                <a:gd name="T74" fmla="*/ 384 w 385"/>
                <a:gd name="T75" fmla="*/ 239 h 428"/>
                <a:gd name="T76" fmla="*/ 385 w 385"/>
                <a:gd name="T77" fmla="*/ 211 h 428"/>
                <a:gd name="T78" fmla="*/ 385 w 385"/>
                <a:gd name="T79" fmla="*/ 211 h 428"/>
                <a:gd name="T80" fmla="*/ 384 w 385"/>
                <a:gd name="T81" fmla="*/ 187 h 428"/>
                <a:gd name="T82" fmla="*/ 381 w 385"/>
                <a:gd name="T83" fmla="*/ 164 h 428"/>
                <a:gd name="T84" fmla="*/ 377 w 385"/>
                <a:gd name="T85" fmla="*/ 143 h 428"/>
                <a:gd name="T86" fmla="*/ 371 w 385"/>
                <a:gd name="T87" fmla="*/ 122 h 428"/>
                <a:gd name="T88" fmla="*/ 363 w 385"/>
                <a:gd name="T89" fmla="*/ 104 h 428"/>
                <a:gd name="T90" fmla="*/ 352 w 385"/>
                <a:gd name="T91" fmla="*/ 86 h 428"/>
                <a:gd name="T92" fmla="*/ 341 w 385"/>
                <a:gd name="T93" fmla="*/ 71 h 428"/>
                <a:gd name="T94" fmla="*/ 328 w 385"/>
                <a:gd name="T95" fmla="*/ 57 h 428"/>
                <a:gd name="T96" fmla="*/ 314 w 385"/>
                <a:gd name="T97" fmla="*/ 43 h 428"/>
                <a:gd name="T98" fmla="*/ 297 w 385"/>
                <a:gd name="T99" fmla="*/ 32 h 428"/>
                <a:gd name="T100" fmla="*/ 280 w 385"/>
                <a:gd name="T101" fmla="*/ 23 h 428"/>
                <a:gd name="T102" fmla="*/ 260 w 385"/>
                <a:gd name="T103" fmla="*/ 14 h 428"/>
                <a:gd name="T104" fmla="*/ 240 w 385"/>
                <a:gd name="T105" fmla="*/ 8 h 428"/>
                <a:gd name="T106" fmla="*/ 218 w 385"/>
                <a:gd name="T107" fmla="*/ 4 h 428"/>
                <a:gd name="T108" fmla="*/ 195 w 385"/>
                <a:gd name="T109" fmla="*/ 1 h 428"/>
                <a:gd name="T110" fmla="*/ 171 w 385"/>
                <a:gd name="T111" fmla="*/ 0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85" h="428">
                  <a:moveTo>
                    <a:pt x="171" y="0"/>
                  </a:moveTo>
                  <a:lnTo>
                    <a:pt x="171" y="0"/>
                  </a:lnTo>
                  <a:lnTo>
                    <a:pt x="150" y="1"/>
                  </a:lnTo>
                  <a:lnTo>
                    <a:pt x="129" y="2"/>
                  </a:lnTo>
                  <a:lnTo>
                    <a:pt x="106" y="4"/>
                  </a:lnTo>
                  <a:lnTo>
                    <a:pt x="83" y="7"/>
                  </a:lnTo>
                  <a:lnTo>
                    <a:pt x="60" y="10"/>
                  </a:lnTo>
                  <a:lnTo>
                    <a:pt x="39" y="14"/>
                  </a:lnTo>
                  <a:lnTo>
                    <a:pt x="18" y="20"/>
                  </a:lnTo>
                  <a:lnTo>
                    <a:pt x="0" y="26"/>
                  </a:lnTo>
                  <a:lnTo>
                    <a:pt x="0" y="415"/>
                  </a:lnTo>
                  <a:lnTo>
                    <a:pt x="0" y="415"/>
                  </a:lnTo>
                  <a:lnTo>
                    <a:pt x="15" y="418"/>
                  </a:lnTo>
                  <a:lnTo>
                    <a:pt x="34" y="420"/>
                  </a:lnTo>
                  <a:lnTo>
                    <a:pt x="73" y="424"/>
                  </a:lnTo>
                  <a:lnTo>
                    <a:pt x="116" y="427"/>
                  </a:lnTo>
                  <a:lnTo>
                    <a:pt x="155" y="428"/>
                  </a:lnTo>
                  <a:lnTo>
                    <a:pt x="155" y="428"/>
                  </a:lnTo>
                  <a:lnTo>
                    <a:pt x="186" y="427"/>
                  </a:lnTo>
                  <a:lnTo>
                    <a:pt x="212" y="425"/>
                  </a:lnTo>
                  <a:lnTo>
                    <a:pt x="238" y="421"/>
                  </a:lnTo>
                  <a:lnTo>
                    <a:pt x="261" y="415"/>
                  </a:lnTo>
                  <a:lnTo>
                    <a:pt x="282" y="408"/>
                  </a:lnTo>
                  <a:lnTo>
                    <a:pt x="301" y="399"/>
                  </a:lnTo>
                  <a:lnTo>
                    <a:pt x="309" y="394"/>
                  </a:lnTo>
                  <a:lnTo>
                    <a:pt x="318" y="389"/>
                  </a:lnTo>
                  <a:lnTo>
                    <a:pt x="326" y="383"/>
                  </a:lnTo>
                  <a:lnTo>
                    <a:pt x="333" y="377"/>
                  </a:lnTo>
                  <a:lnTo>
                    <a:pt x="339" y="369"/>
                  </a:lnTo>
                  <a:lnTo>
                    <a:pt x="345" y="362"/>
                  </a:lnTo>
                  <a:lnTo>
                    <a:pt x="351" y="355"/>
                  </a:lnTo>
                  <a:lnTo>
                    <a:pt x="356" y="347"/>
                  </a:lnTo>
                  <a:lnTo>
                    <a:pt x="361" y="337"/>
                  </a:lnTo>
                  <a:lnTo>
                    <a:pt x="366" y="329"/>
                  </a:lnTo>
                  <a:lnTo>
                    <a:pt x="373" y="309"/>
                  </a:lnTo>
                  <a:lnTo>
                    <a:pt x="378" y="287"/>
                  </a:lnTo>
                  <a:lnTo>
                    <a:pt x="382" y="264"/>
                  </a:lnTo>
                  <a:lnTo>
                    <a:pt x="384" y="239"/>
                  </a:lnTo>
                  <a:lnTo>
                    <a:pt x="385" y="211"/>
                  </a:lnTo>
                  <a:lnTo>
                    <a:pt x="385" y="211"/>
                  </a:lnTo>
                  <a:lnTo>
                    <a:pt x="384" y="187"/>
                  </a:lnTo>
                  <a:lnTo>
                    <a:pt x="381" y="164"/>
                  </a:lnTo>
                  <a:lnTo>
                    <a:pt x="377" y="143"/>
                  </a:lnTo>
                  <a:lnTo>
                    <a:pt x="371" y="122"/>
                  </a:lnTo>
                  <a:lnTo>
                    <a:pt x="363" y="104"/>
                  </a:lnTo>
                  <a:lnTo>
                    <a:pt x="352" y="86"/>
                  </a:lnTo>
                  <a:lnTo>
                    <a:pt x="341" y="71"/>
                  </a:lnTo>
                  <a:lnTo>
                    <a:pt x="328" y="57"/>
                  </a:lnTo>
                  <a:lnTo>
                    <a:pt x="314" y="43"/>
                  </a:lnTo>
                  <a:lnTo>
                    <a:pt x="297" y="32"/>
                  </a:lnTo>
                  <a:lnTo>
                    <a:pt x="280" y="23"/>
                  </a:lnTo>
                  <a:lnTo>
                    <a:pt x="260" y="14"/>
                  </a:lnTo>
                  <a:lnTo>
                    <a:pt x="240" y="8"/>
                  </a:lnTo>
                  <a:lnTo>
                    <a:pt x="218" y="4"/>
                  </a:lnTo>
                  <a:lnTo>
                    <a:pt x="195" y="1"/>
                  </a:lnTo>
                  <a:lnTo>
                    <a:pt x="17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>
                <a:solidFill>
                  <a:srgbClr val="005EB8"/>
                </a:solidFill>
              </a:endParaRPr>
            </a:p>
          </p:txBody>
        </p:sp>
      </p:grpSp>
      <p:sp>
        <p:nvSpPr>
          <p:cNvPr id="3" name="Text Placeholder 2"/>
          <p:cNvSpPr>
            <a:spLocks noGrp="1"/>
          </p:cNvSpPr>
          <p:nvPr userDrawn="1">
            <p:ph type="body" idx="1" hasCustomPrompt="1"/>
          </p:nvPr>
        </p:nvSpPr>
        <p:spPr>
          <a:xfrm>
            <a:off x="3232432" y="1361851"/>
            <a:ext cx="7397074" cy="1946285"/>
          </a:xfrm>
        </p:spPr>
        <p:txBody>
          <a:bodyPr anchor="t">
            <a:normAutofit/>
          </a:bodyPr>
          <a:lstStyle>
            <a:lvl1pPr marL="0" indent="0">
              <a:buNone/>
              <a:defRPr sz="2800" baseline="0">
                <a:solidFill>
                  <a:schemeClr val="accent1"/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GB" noProof="0" dirty="0" smtClean="0"/>
              <a:t>Divider title here</a:t>
            </a:r>
          </a:p>
        </p:txBody>
      </p:sp>
      <p:sp>
        <p:nvSpPr>
          <p:cNvPr id="2" name="Title 1"/>
          <p:cNvSpPr>
            <a:spLocks noGrp="1"/>
          </p:cNvSpPr>
          <p:nvPr userDrawn="1">
            <p:ph type="title" hasCustomPrompt="1"/>
          </p:nvPr>
        </p:nvSpPr>
        <p:spPr>
          <a:xfrm>
            <a:off x="397" y="626998"/>
            <a:ext cx="1746418" cy="1287035"/>
          </a:xfrm>
        </p:spPr>
        <p:txBody>
          <a:bodyPr anchor="t">
            <a:normAutofit/>
          </a:bodyPr>
          <a:lstStyle>
            <a:lvl1pPr algn="r">
              <a:defRPr sz="7200" b="0" cap="all">
                <a:solidFill>
                  <a:schemeClr val="accent3"/>
                </a:solidFill>
              </a:defRPr>
            </a:lvl1pPr>
          </a:lstStyle>
          <a:p>
            <a:r>
              <a:rPr lang="en-GB" noProof="0" dirty="0" smtClean="0"/>
              <a:t>1</a:t>
            </a:r>
            <a:endParaRPr lang="en-GB" noProof="0" dirty="0"/>
          </a:p>
        </p:txBody>
      </p:sp>
      <p:cxnSp>
        <p:nvCxnSpPr>
          <p:cNvPr id="12" name="Conector recto 12"/>
          <p:cNvCxnSpPr/>
          <p:nvPr userDrawn="1"/>
        </p:nvCxnSpPr>
        <p:spPr>
          <a:xfrm flipH="1">
            <a:off x="1674064" y="1516324"/>
            <a:ext cx="1512464" cy="0"/>
          </a:xfrm>
          <a:prstGeom prst="line">
            <a:avLst/>
          </a:prstGeom>
          <a:ln w="12700" cmpd="sng">
            <a:solidFill>
              <a:schemeClr val="accent3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47" name="Conector recto 8"/>
          <p:cNvCxnSpPr/>
          <p:nvPr userDrawn="1"/>
        </p:nvCxnSpPr>
        <p:spPr>
          <a:xfrm flipV="1">
            <a:off x="9617079" y="6029764"/>
            <a:ext cx="0" cy="290960"/>
          </a:xfrm>
          <a:prstGeom prst="line">
            <a:avLst/>
          </a:prstGeom>
          <a:ln w="12700" cmpd="sng">
            <a:solidFill>
              <a:schemeClr val="bg1">
                <a:lumMod val="65000"/>
              </a:schemeClr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/>
          <p:cNvSpPr>
            <a:spLocks noGrp="1"/>
          </p:cNvSpPr>
          <p:nvPr>
            <p:ph type="ftr" sz="quarter" idx="12"/>
          </p:nvPr>
        </p:nvSpPr>
        <p:spPr/>
        <p:txBody>
          <a:bodyPr/>
          <a:lstStyle>
            <a:lvl1pPr>
              <a:defRPr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r>
              <a:rPr lang="en-GB" dirty="0" smtClean="0">
                <a:solidFill>
                  <a:srgbClr val="FFFFFF">
                    <a:lumMod val="65000"/>
                  </a:srgbClr>
                </a:solidFill>
              </a:rPr>
              <a:t>© 2014 Amadeus IT Group SA</a:t>
            </a:r>
            <a:endParaRPr lang="en-GB" dirty="0">
              <a:solidFill>
                <a:srgbClr val="FFFFFF">
                  <a:lumMod val="65000"/>
                </a:srgbClr>
              </a:solidFill>
            </a:endParaRPr>
          </a:p>
        </p:txBody>
      </p:sp>
      <p:sp>
        <p:nvSpPr>
          <p:cNvPr id="41" name="Text Box 12"/>
          <p:cNvSpPr txBox="1">
            <a:spLocks noChangeArrowheads="1"/>
          </p:cNvSpPr>
          <p:nvPr userDrawn="1"/>
        </p:nvSpPr>
        <p:spPr bwMode="auto">
          <a:xfrm>
            <a:off x="11604198" y="5004290"/>
            <a:ext cx="1681163" cy="96949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tabLst>
                <a:tab pos="177800" algn="l"/>
              </a:tabLst>
              <a:defRPr/>
            </a:pPr>
            <a:r>
              <a:rPr lang="en-GB" sz="900" b="1" dirty="0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Change the Year in the Copyright field</a:t>
            </a:r>
            <a:r>
              <a:rPr lang="en-GB" sz="900" dirty="0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/>
            </a:r>
            <a:br>
              <a:rPr lang="en-GB" sz="900" dirty="0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</a:br>
            <a:r>
              <a:rPr lang="en-GB" sz="900" b="1" dirty="0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1. </a:t>
            </a:r>
            <a:r>
              <a:rPr lang="en-GB" sz="900" dirty="0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Click ‘Insert’ in Top menu</a:t>
            </a:r>
            <a:br>
              <a:rPr lang="en-GB" sz="900" dirty="0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</a:br>
            <a:r>
              <a:rPr lang="en-GB" sz="900" b="1" dirty="0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2. </a:t>
            </a:r>
            <a:r>
              <a:rPr lang="en-GB" sz="900" dirty="0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Click ’Header &amp; Footer’ </a:t>
            </a:r>
            <a:br>
              <a:rPr lang="en-GB" sz="900" dirty="0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</a:br>
            <a:r>
              <a:rPr lang="en-GB" sz="900" b="1" dirty="0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3. </a:t>
            </a:r>
            <a:r>
              <a:rPr lang="en-GB" sz="900" dirty="0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Write new Year </a:t>
            </a:r>
            <a:br>
              <a:rPr lang="en-GB" sz="900" dirty="0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</a:br>
            <a:r>
              <a:rPr lang="en-GB" sz="900" dirty="0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	in field ‘Footer’</a:t>
            </a:r>
            <a:br>
              <a:rPr lang="en-GB" sz="900" dirty="0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</a:br>
            <a:r>
              <a:rPr lang="en-GB" sz="900" b="1" dirty="0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4. </a:t>
            </a:r>
            <a:r>
              <a:rPr lang="en-GB" sz="900" dirty="0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Click ‘Apply to All’</a:t>
            </a:r>
          </a:p>
        </p:txBody>
      </p:sp>
      <p:sp>
        <p:nvSpPr>
          <p:cNvPr id="42" name="Text Box 12"/>
          <p:cNvSpPr txBox="1">
            <a:spLocks noChangeArrowheads="1"/>
          </p:cNvSpPr>
          <p:nvPr userDrawn="1"/>
        </p:nvSpPr>
        <p:spPr bwMode="auto">
          <a:xfrm>
            <a:off x="-1763790" y="5368583"/>
            <a:ext cx="1681163" cy="110799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r" eaLnBrk="1" hangingPunct="1">
              <a:spcBef>
                <a:spcPct val="50000"/>
              </a:spcBef>
              <a:tabLst>
                <a:tab pos="165100" algn="l"/>
              </a:tabLst>
              <a:defRPr/>
            </a:pPr>
            <a:r>
              <a:rPr lang="en-GB" sz="900" b="1" noProof="1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Insert Co-branding logo</a:t>
            </a:r>
            <a:r>
              <a:rPr lang="en-GB" sz="900" noProof="1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/>
            </a:r>
            <a:br>
              <a:rPr lang="en-GB" sz="900" noProof="1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</a:br>
            <a:r>
              <a:rPr lang="en-GB" sz="900" b="1" noProof="1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1. </a:t>
            </a:r>
            <a:r>
              <a:rPr lang="en-GB" sz="900" noProof="1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Click on placeholder</a:t>
            </a:r>
            <a:br>
              <a:rPr lang="en-GB" sz="900" noProof="1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</a:br>
            <a:r>
              <a:rPr lang="en-GB" sz="900" b="1" noProof="1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2. </a:t>
            </a:r>
            <a:r>
              <a:rPr lang="en-GB" sz="900" noProof="1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Click ’Insert’ </a:t>
            </a:r>
            <a:br>
              <a:rPr lang="en-GB" sz="900" noProof="1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</a:br>
            <a:r>
              <a:rPr lang="en-GB" sz="900" b="1" noProof="1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3. </a:t>
            </a:r>
            <a:r>
              <a:rPr lang="en-GB" sz="900" noProof="1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Click ‘Picture’</a:t>
            </a:r>
            <a:br>
              <a:rPr lang="en-GB" sz="900" noProof="1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</a:br>
            <a:r>
              <a:rPr lang="en-GB" sz="900" b="1" noProof="1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4. </a:t>
            </a:r>
            <a:r>
              <a:rPr lang="en-GB" sz="900" noProof="1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Locate the co-branding </a:t>
            </a:r>
            <a:br>
              <a:rPr lang="en-GB" sz="900" noProof="1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</a:br>
            <a:r>
              <a:rPr lang="en-GB" sz="900" noProof="1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	logo, click Insert</a:t>
            </a:r>
            <a:br>
              <a:rPr lang="en-GB" sz="900" noProof="1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</a:br>
            <a:r>
              <a:rPr lang="en-GB" sz="900" b="1" noProof="1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5. </a:t>
            </a:r>
            <a:r>
              <a:rPr lang="en-GB" sz="900" noProof="1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Align with bottom line </a:t>
            </a:r>
            <a:br>
              <a:rPr lang="en-GB" sz="900" noProof="1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</a:br>
            <a:r>
              <a:rPr lang="en-GB" sz="900" noProof="1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	of amadeus-logo</a:t>
            </a:r>
          </a:p>
        </p:txBody>
      </p:sp>
      <p:sp>
        <p:nvSpPr>
          <p:cNvPr id="43" name="Content Placeholder 4"/>
          <p:cNvSpPr>
            <a:spLocks noGrp="1"/>
          </p:cNvSpPr>
          <p:nvPr>
            <p:ph sz="quarter" idx="14" hasCustomPrompt="1"/>
          </p:nvPr>
        </p:nvSpPr>
        <p:spPr>
          <a:xfrm>
            <a:off x="7237201" y="6051760"/>
            <a:ext cx="2160240" cy="268964"/>
          </a:xfrm>
        </p:spPr>
        <p:txBody>
          <a:bodyPr lIns="0" tIns="0" rIns="0" bIns="0"/>
          <a:lstStyle>
            <a:lvl1pPr marL="0" indent="0">
              <a:buFontTx/>
              <a:buNone/>
              <a:defRPr sz="9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pPr lvl="0"/>
            <a:r>
              <a:rPr lang="en-GB" dirty="0" smtClean="0"/>
              <a:t>Insert Co-branding logo</a:t>
            </a:r>
          </a:p>
        </p:txBody>
      </p:sp>
      <p:grpSp>
        <p:nvGrpSpPr>
          <p:cNvPr id="40" name="Group 39"/>
          <p:cNvGrpSpPr/>
          <p:nvPr userDrawn="1"/>
        </p:nvGrpSpPr>
        <p:grpSpPr>
          <a:xfrm>
            <a:off x="10685313" y="36252"/>
            <a:ext cx="874461" cy="651751"/>
            <a:chOff x="8388192" y="36245"/>
            <a:chExt cx="874464" cy="651751"/>
          </a:xfrm>
        </p:grpSpPr>
        <p:grpSp>
          <p:nvGrpSpPr>
            <p:cNvPr id="44" name="Group 43"/>
            <p:cNvGrpSpPr/>
            <p:nvPr userDrawn="1"/>
          </p:nvGrpSpPr>
          <p:grpSpPr>
            <a:xfrm>
              <a:off x="8545513" y="36245"/>
              <a:ext cx="489905" cy="495602"/>
              <a:chOff x="7818438" y="101600"/>
              <a:chExt cx="546100" cy="552450"/>
            </a:xfrm>
          </p:grpSpPr>
          <p:sp>
            <p:nvSpPr>
              <p:cNvPr id="48" name="Freeform 5"/>
              <p:cNvSpPr>
                <a:spLocks noEditPoints="1"/>
              </p:cNvSpPr>
              <p:nvPr userDrawn="1"/>
            </p:nvSpPr>
            <p:spPr bwMode="auto">
              <a:xfrm>
                <a:off x="7818438" y="200025"/>
                <a:ext cx="546100" cy="454025"/>
              </a:xfrm>
              <a:custGeom>
                <a:avLst/>
                <a:gdLst>
                  <a:gd name="T0" fmla="*/ 56 w 344"/>
                  <a:gd name="T1" fmla="*/ 0 h 286"/>
                  <a:gd name="T2" fmla="*/ 44 w 344"/>
                  <a:gd name="T3" fmla="*/ 2 h 286"/>
                  <a:gd name="T4" fmla="*/ 24 w 344"/>
                  <a:gd name="T5" fmla="*/ 10 h 286"/>
                  <a:gd name="T6" fmla="*/ 10 w 344"/>
                  <a:gd name="T7" fmla="*/ 26 h 286"/>
                  <a:gd name="T8" fmla="*/ 2 w 344"/>
                  <a:gd name="T9" fmla="*/ 46 h 286"/>
                  <a:gd name="T10" fmla="*/ 0 w 344"/>
                  <a:gd name="T11" fmla="*/ 230 h 286"/>
                  <a:gd name="T12" fmla="*/ 2 w 344"/>
                  <a:gd name="T13" fmla="*/ 242 h 286"/>
                  <a:gd name="T14" fmla="*/ 10 w 344"/>
                  <a:gd name="T15" fmla="*/ 262 h 286"/>
                  <a:gd name="T16" fmla="*/ 24 w 344"/>
                  <a:gd name="T17" fmla="*/ 278 h 286"/>
                  <a:gd name="T18" fmla="*/ 44 w 344"/>
                  <a:gd name="T19" fmla="*/ 286 h 286"/>
                  <a:gd name="T20" fmla="*/ 288 w 344"/>
                  <a:gd name="T21" fmla="*/ 286 h 286"/>
                  <a:gd name="T22" fmla="*/ 300 w 344"/>
                  <a:gd name="T23" fmla="*/ 286 h 286"/>
                  <a:gd name="T24" fmla="*/ 320 w 344"/>
                  <a:gd name="T25" fmla="*/ 278 h 286"/>
                  <a:gd name="T26" fmla="*/ 334 w 344"/>
                  <a:gd name="T27" fmla="*/ 262 h 286"/>
                  <a:gd name="T28" fmla="*/ 344 w 344"/>
                  <a:gd name="T29" fmla="*/ 242 h 286"/>
                  <a:gd name="T30" fmla="*/ 344 w 344"/>
                  <a:gd name="T31" fmla="*/ 58 h 286"/>
                  <a:gd name="T32" fmla="*/ 344 w 344"/>
                  <a:gd name="T33" fmla="*/ 46 h 286"/>
                  <a:gd name="T34" fmla="*/ 334 w 344"/>
                  <a:gd name="T35" fmla="*/ 26 h 286"/>
                  <a:gd name="T36" fmla="*/ 320 w 344"/>
                  <a:gd name="T37" fmla="*/ 10 h 286"/>
                  <a:gd name="T38" fmla="*/ 300 w 344"/>
                  <a:gd name="T39" fmla="*/ 2 h 286"/>
                  <a:gd name="T40" fmla="*/ 288 w 344"/>
                  <a:gd name="T41" fmla="*/ 0 h 286"/>
                  <a:gd name="T42" fmla="*/ 148 w 344"/>
                  <a:gd name="T43" fmla="*/ 142 h 286"/>
                  <a:gd name="T44" fmla="*/ 144 w 344"/>
                  <a:gd name="T45" fmla="*/ 136 h 286"/>
                  <a:gd name="T46" fmla="*/ 136 w 344"/>
                  <a:gd name="T47" fmla="*/ 122 h 286"/>
                  <a:gd name="T48" fmla="*/ 134 w 344"/>
                  <a:gd name="T49" fmla="*/ 112 h 286"/>
                  <a:gd name="T50" fmla="*/ 138 w 344"/>
                  <a:gd name="T51" fmla="*/ 98 h 286"/>
                  <a:gd name="T52" fmla="*/ 146 w 344"/>
                  <a:gd name="T53" fmla="*/ 88 h 286"/>
                  <a:gd name="T54" fmla="*/ 158 w 344"/>
                  <a:gd name="T55" fmla="*/ 80 h 286"/>
                  <a:gd name="T56" fmla="*/ 172 w 344"/>
                  <a:gd name="T57" fmla="*/ 76 h 286"/>
                  <a:gd name="T58" fmla="*/ 178 w 344"/>
                  <a:gd name="T59" fmla="*/ 78 h 286"/>
                  <a:gd name="T60" fmla="*/ 192 w 344"/>
                  <a:gd name="T61" fmla="*/ 82 h 286"/>
                  <a:gd name="T62" fmla="*/ 202 w 344"/>
                  <a:gd name="T63" fmla="*/ 92 h 286"/>
                  <a:gd name="T64" fmla="*/ 208 w 344"/>
                  <a:gd name="T65" fmla="*/ 106 h 286"/>
                  <a:gd name="T66" fmla="*/ 208 w 344"/>
                  <a:gd name="T67" fmla="*/ 112 h 286"/>
                  <a:gd name="T68" fmla="*/ 204 w 344"/>
                  <a:gd name="T69" fmla="*/ 128 h 286"/>
                  <a:gd name="T70" fmla="*/ 196 w 344"/>
                  <a:gd name="T71" fmla="*/ 140 h 286"/>
                  <a:gd name="T72" fmla="*/ 126 w 344"/>
                  <a:gd name="T73" fmla="*/ 228 h 2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44" h="286">
                    <a:moveTo>
                      <a:pt x="288" y="0"/>
                    </a:moveTo>
                    <a:lnTo>
                      <a:pt x="56" y="0"/>
                    </a:lnTo>
                    <a:lnTo>
                      <a:pt x="56" y="0"/>
                    </a:lnTo>
                    <a:lnTo>
                      <a:pt x="44" y="2"/>
                    </a:lnTo>
                    <a:lnTo>
                      <a:pt x="34" y="6"/>
                    </a:lnTo>
                    <a:lnTo>
                      <a:pt x="24" y="10"/>
                    </a:lnTo>
                    <a:lnTo>
                      <a:pt x="16" y="18"/>
                    </a:lnTo>
                    <a:lnTo>
                      <a:pt x="10" y="26"/>
                    </a:lnTo>
                    <a:lnTo>
                      <a:pt x="4" y="36"/>
                    </a:lnTo>
                    <a:lnTo>
                      <a:pt x="2" y="46"/>
                    </a:lnTo>
                    <a:lnTo>
                      <a:pt x="0" y="58"/>
                    </a:lnTo>
                    <a:lnTo>
                      <a:pt x="0" y="230"/>
                    </a:lnTo>
                    <a:lnTo>
                      <a:pt x="0" y="230"/>
                    </a:lnTo>
                    <a:lnTo>
                      <a:pt x="2" y="242"/>
                    </a:lnTo>
                    <a:lnTo>
                      <a:pt x="4" y="252"/>
                    </a:lnTo>
                    <a:lnTo>
                      <a:pt x="10" y="262"/>
                    </a:lnTo>
                    <a:lnTo>
                      <a:pt x="16" y="270"/>
                    </a:lnTo>
                    <a:lnTo>
                      <a:pt x="24" y="278"/>
                    </a:lnTo>
                    <a:lnTo>
                      <a:pt x="34" y="282"/>
                    </a:lnTo>
                    <a:lnTo>
                      <a:pt x="44" y="286"/>
                    </a:lnTo>
                    <a:lnTo>
                      <a:pt x="56" y="286"/>
                    </a:lnTo>
                    <a:lnTo>
                      <a:pt x="288" y="286"/>
                    </a:lnTo>
                    <a:lnTo>
                      <a:pt x="288" y="286"/>
                    </a:lnTo>
                    <a:lnTo>
                      <a:pt x="300" y="286"/>
                    </a:lnTo>
                    <a:lnTo>
                      <a:pt x="310" y="282"/>
                    </a:lnTo>
                    <a:lnTo>
                      <a:pt x="320" y="278"/>
                    </a:lnTo>
                    <a:lnTo>
                      <a:pt x="328" y="270"/>
                    </a:lnTo>
                    <a:lnTo>
                      <a:pt x="334" y="262"/>
                    </a:lnTo>
                    <a:lnTo>
                      <a:pt x="340" y="252"/>
                    </a:lnTo>
                    <a:lnTo>
                      <a:pt x="344" y="242"/>
                    </a:lnTo>
                    <a:lnTo>
                      <a:pt x="344" y="230"/>
                    </a:lnTo>
                    <a:lnTo>
                      <a:pt x="344" y="58"/>
                    </a:lnTo>
                    <a:lnTo>
                      <a:pt x="344" y="58"/>
                    </a:lnTo>
                    <a:lnTo>
                      <a:pt x="344" y="46"/>
                    </a:lnTo>
                    <a:lnTo>
                      <a:pt x="340" y="36"/>
                    </a:lnTo>
                    <a:lnTo>
                      <a:pt x="334" y="26"/>
                    </a:lnTo>
                    <a:lnTo>
                      <a:pt x="328" y="18"/>
                    </a:lnTo>
                    <a:lnTo>
                      <a:pt x="320" y="10"/>
                    </a:lnTo>
                    <a:lnTo>
                      <a:pt x="310" y="6"/>
                    </a:lnTo>
                    <a:lnTo>
                      <a:pt x="300" y="2"/>
                    </a:lnTo>
                    <a:lnTo>
                      <a:pt x="288" y="0"/>
                    </a:lnTo>
                    <a:lnTo>
                      <a:pt x="288" y="0"/>
                    </a:lnTo>
                    <a:close/>
                    <a:moveTo>
                      <a:pt x="126" y="228"/>
                    </a:moveTo>
                    <a:lnTo>
                      <a:pt x="148" y="142"/>
                    </a:lnTo>
                    <a:lnTo>
                      <a:pt x="148" y="142"/>
                    </a:lnTo>
                    <a:lnTo>
                      <a:pt x="144" y="136"/>
                    </a:lnTo>
                    <a:lnTo>
                      <a:pt x="138" y="130"/>
                    </a:lnTo>
                    <a:lnTo>
                      <a:pt x="136" y="122"/>
                    </a:lnTo>
                    <a:lnTo>
                      <a:pt x="134" y="112"/>
                    </a:lnTo>
                    <a:lnTo>
                      <a:pt x="134" y="112"/>
                    </a:lnTo>
                    <a:lnTo>
                      <a:pt x="136" y="106"/>
                    </a:lnTo>
                    <a:lnTo>
                      <a:pt x="138" y="98"/>
                    </a:lnTo>
                    <a:lnTo>
                      <a:pt x="142" y="92"/>
                    </a:lnTo>
                    <a:lnTo>
                      <a:pt x="146" y="88"/>
                    </a:lnTo>
                    <a:lnTo>
                      <a:pt x="152" y="82"/>
                    </a:lnTo>
                    <a:lnTo>
                      <a:pt x="158" y="80"/>
                    </a:lnTo>
                    <a:lnTo>
                      <a:pt x="164" y="78"/>
                    </a:lnTo>
                    <a:lnTo>
                      <a:pt x="172" y="76"/>
                    </a:lnTo>
                    <a:lnTo>
                      <a:pt x="172" y="76"/>
                    </a:lnTo>
                    <a:lnTo>
                      <a:pt x="178" y="78"/>
                    </a:lnTo>
                    <a:lnTo>
                      <a:pt x="186" y="80"/>
                    </a:lnTo>
                    <a:lnTo>
                      <a:pt x="192" y="82"/>
                    </a:lnTo>
                    <a:lnTo>
                      <a:pt x="198" y="88"/>
                    </a:lnTo>
                    <a:lnTo>
                      <a:pt x="202" y="92"/>
                    </a:lnTo>
                    <a:lnTo>
                      <a:pt x="204" y="98"/>
                    </a:lnTo>
                    <a:lnTo>
                      <a:pt x="208" y="106"/>
                    </a:lnTo>
                    <a:lnTo>
                      <a:pt x="208" y="112"/>
                    </a:lnTo>
                    <a:lnTo>
                      <a:pt x="208" y="112"/>
                    </a:lnTo>
                    <a:lnTo>
                      <a:pt x="206" y="120"/>
                    </a:lnTo>
                    <a:lnTo>
                      <a:pt x="204" y="128"/>
                    </a:lnTo>
                    <a:lnTo>
                      <a:pt x="200" y="134"/>
                    </a:lnTo>
                    <a:lnTo>
                      <a:pt x="196" y="140"/>
                    </a:lnTo>
                    <a:lnTo>
                      <a:pt x="220" y="228"/>
                    </a:lnTo>
                    <a:lnTo>
                      <a:pt x="126" y="228"/>
                    </a:lnTo>
                    <a:close/>
                  </a:path>
                </a:pathLst>
              </a:custGeom>
              <a:solidFill>
                <a:srgbClr val="E31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4D4D4D"/>
                  </a:solidFill>
                </a:endParaRPr>
              </a:p>
            </p:txBody>
          </p:sp>
          <p:sp>
            <p:nvSpPr>
              <p:cNvPr id="49" name="Freeform 6"/>
              <p:cNvSpPr>
                <a:spLocks/>
              </p:cNvSpPr>
              <p:nvPr userDrawn="1"/>
            </p:nvSpPr>
            <p:spPr bwMode="auto">
              <a:xfrm>
                <a:off x="7961313" y="101600"/>
                <a:ext cx="260350" cy="88900"/>
              </a:xfrm>
              <a:custGeom>
                <a:avLst/>
                <a:gdLst>
                  <a:gd name="T0" fmla="*/ 20 w 164"/>
                  <a:gd name="T1" fmla="*/ 56 h 56"/>
                  <a:gd name="T2" fmla="*/ 20 w 164"/>
                  <a:gd name="T3" fmla="*/ 56 h 56"/>
                  <a:gd name="T4" fmla="*/ 22 w 164"/>
                  <a:gd name="T5" fmla="*/ 46 h 56"/>
                  <a:gd name="T6" fmla="*/ 26 w 164"/>
                  <a:gd name="T7" fmla="*/ 36 h 56"/>
                  <a:gd name="T8" fmla="*/ 30 w 164"/>
                  <a:gd name="T9" fmla="*/ 30 h 56"/>
                  <a:gd name="T10" fmla="*/ 36 w 164"/>
                  <a:gd name="T11" fmla="*/ 26 h 56"/>
                  <a:gd name="T12" fmla="*/ 42 w 164"/>
                  <a:gd name="T13" fmla="*/ 22 h 56"/>
                  <a:gd name="T14" fmla="*/ 54 w 164"/>
                  <a:gd name="T15" fmla="*/ 20 h 56"/>
                  <a:gd name="T16" fmla="*/ 82 w 164"/>
                  <a:gd name="T17" fmla="*/ 20 h 56"/>
                  <a:gd name="T18" fmla="*/ 82 w 164"/>
                  <a:gd name="T19" fmla="*/ 20 h 56"/>
                  <a:gd name="T20" fmla="*/ 112 w 164"/>
                  <a:gd name="T21" fmla="*/ 20 h 56"/>
                  <a:gd name="T22" fmla="*/ 122 w 164"/>
                  <a:gd name="T23" fmla="*/ 22 h 56"/>
                  <a:gd name="T24" fmla="*/ 130 w 164"/>
                  <a:gd name="T25" fmla="*/ 26 h 56"/>
                  <a:gd name="T26" fmla="*/ 136 w 164"/>
                  <a:gd name="T27" fmla="*/ 30 h 56"/>
                  <a:gd name="T28" fmla="*/ 140 w 164"/>
                  <a:gd name="T29" fmla="*/ 36 h 56"/>
                  <a:gd name="T30" fmla="*/ 142 w 164"/>
                  <a:gd name="T31" fmla="*/ 46 h 56"/>
                  <a:gd name="T32" fmla="*/ 144 w 164"/>
                  <a:gd name="T33" fmla="*/ 56 h 56"/>
                  <a:gd name="T34" fmla="*/ 164 w 164"/>
                  <a:gd name="T35" fmla="*/ 56 h 56"/>
                  <a:gd name="T36" fmla="*/ 164 w 164"/>
                  <a:gd name="T37" fmla="*/ 56 h 56"/>
                  <a:gd name="T38" fmla="*/ 162 w 164"/>
                  <a:gd name="T39" fmla="*/ 38 h 56"/>
                  <a:gd name="T40" fmla="*/ 156 w 164"/>
                  <a:gd name="T41" fmla="*/ 24 h 56"/>
                  <a:gd name="T42" fmla="*/ 148 w 164"/>
                  <a:gd name="T43" fmla="*/ 14 h 56"/>
                  <a:gd name="T44" fmla="*/ 138 w 164"/>
                  <a:gd name="T45" fmla="*/ 6 h 56"/>
                  <a:gd name="T46" fmla="*/ 126 w 164"/>
                  <a:gd name="T47" fmla="*/ 2 h 56"/>
                  <a:gd name="T48" fmla="*/ 112 w 164"/>
                  <a:gd name="T49" fmla="*/ 0 h 56"/>
                  <a:gd name="T50" fmla="*/ 82 w 164"/>
                  <a:gd name="T51" fmla="*/ 0 h 56"/>
                  <a:gd name="T52" fmla="*/ 82 w 164"/>
                  <a:gd name="T53" fmla="*/ 0 h 56"/>
                  <a:gd name="T54" fmla="*/ 52 w 164"/>
                  <a:gd name="T55" fmla="*/ 0 h 56"/>
                  <a:gd name="T56" fmla="*/ 38 w 164"/>
                  <a:gd name="T57" fmla="*/ 2 h 56"/>
                  <a:gd name="T58" fmla="*/ 26 w 164"/>
                  <a:gd name="T59" fmla="*/ 6 h 56"/>
                  <a:gd name="T60" fmla="*/ 16 w 164"/>
                  <a:gd name="T61" fmla="*/ 14 h 56"/>
                  <a:gd name="T62" fmla="*/ 8 w 164"/>
                  <a:gd name="T63" fmla="*/ 24 h 56"/>
                  <a:gd name="T64" fmla="*/ 2 w 164"/>
                  <a:gd name="T65" fmla="*/ 38 h 56"/>
                  <a:gd name="T66" fmla="*/ 0 w 164"/>
                  <a:gd name="T67" fmla="*/ 56 h 56"/>
                  <a:gd name="T68" fmla="*/ 20 w 164"/>
                  <a:gd name="T69" fmla="*/ 5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64" h="56">
                    <a:moveTo>
                      <a:pt x="20" y="56"/>
                    </a:moveTo>
                    <a:lnTo>
                      <a:pt x="20" y="56"/>
                    </a:lnTo>
                    <a:lnTo>
                      <a:pt x="22" y="46"/>
                    </a:lnTo>
                    <a:lnTo>
                      <a:pt x="26" y="36"/>
                    </a:lnTo>
                    <a:lnTo>
                      <a:pt x="30" y="30"/>
                    </a:lnTo>
                    <a:lnTo>
                      <a:pt x="36" y="26"/>
                    </a:lnTo>
                    <a:lnTo>
                      <a:pt x="42" y="22"/>
                    </a:lnTo>
                    <a:lnTo>
                      <a:pt x="54" y="20"/>
                    </a:lnTo>
                    <a:lnTo>
                      <a:pt x="82" y="20"/>
                    </a:lnTo>
                    <a:lnTo>
                      <a:pt x="82" y="20"/>
                    </a:lnTo>
                    <a:lnTo>
                      <a:pt x="112" y="20"/>
                    </a:lnTo>
                    <a:lnTo>
                      <a:pt x="122" y="22"/>
                    </a:lnTo>
                    <a:lnTo>
                      <a:pt x="130" y="26"/>
                    </a:lnTo>
                    <a:lnTo>
                      <a:pt x="136" y="30"/>
                    </a:lnTo>
                    <a:lnTo>
                      <a:pt x="140" y="36"/>
                    </a:lnTo>
                    <a:lnTo>
                      <a:pt x="142" y="46"/>
                    </a:lnTo>
                    <a:lnTo>
                      <a:pt x="144" y="56"/>
                    </a:lnTo>
                    <a:lnTo>
                      <a:pt x="164" y="56"/>
                    </a:lnTo>
                    <a:lnTo>
                      <a:pt x="164" y="56"/>
                    </a:lnTo>
                    <a:lnTo>
                      <a:pt x="162" y="38"/>
                    </a:lnTo>
                    <a:lnTo>
                      <a:pt x="156" y="24"/>
                    </a:lnTo>
                    <a:lnTo>
                      <a:pt x="148" y="14"/>
                    </a:lnTo>
                    <a:lnTo>
                      <a:pt x="138" y="6"/>
                    </a:lnTo>
                    <a:lnTo>
                      <a:pt x="126" y="2"/>
                    </a:lnTo>
                    <a:lnTo>
                      <a:pt x="112" y="0"/>
                    </a:lnTo>
                    <a:lnTo>
                      <a:pt x="82" y="0"/>
                    </a:lnTo>
                    <a:lnTo>
                      <a:pt x="82" y="0"/>
                    </a:lnTo>
                    <a:lnTo>
                      <a:pt x="52" y="0"/>
                    </a:lnTo>
                    <a:lnTo>
                      <a:pt x="38" y="2"/>
                    </a:lnTo>
                    <a:lnTo>
                      <a:pt x="26" y="6"/>
                    </a:lnTo>
                    <a:lnTo>
                      <a:pt x="16" y="14"/>
                    </a:lnTo>
                    <a:lnTo>
                      <a:pt x="8" y="24"/>
                    </a:lnTo>
                    <a:lnTo>
                      <a:pt x="2" y="38"/>
                    </a:lnTo>
                    <a:lnTo>
                      <a:pt x="0" y="56"/>
                    </a:lnTo>
                    <a:lnTo>
                      <a:pt x="20" y="56"/>
                    </a:lnTo>
                    <a:close/>
                  </a:path>
                </a:pathLst>
              </a:custGeom>
              <a:solidFill>
                <a:srgbClr val="E31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4D4D4D"/>
                  </a:solidFill>
                </a:endParaRPr>
              </a:p>
            </p:txBody>
          </p:sp>
        </p:grpSp>
        <p:sp>
          <p:nvSpPr>
            <p:cNvPr id="45" name="TextBox 44"/>
            <p:cNvSpPr txBox="1"/>
            <p:nvPr userDrawn="1"/>
          </p:nvSpPr>
          <p:spPr>
            <a:xfrm rot="16200000">
              <a:off x="8191736" y="232706"/>
              <a:ext cx="563729" cy="17081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510" dirty="0">
                  <a:solidFill>
                    <a:srgbClr val="FFFFFF">
                      <a:lumMod val="65000"/>
                    </a:srgbClr>
                  </a:solidFill>
                </a:rPr>
                <a:t>Strictly</a:t>
              </a:r>
            </a:p>
          </p:txBody>
        </p:sp>
        <p:sp>
          <p:nvSpPr>
            <p:cNvPr id="46" name="TextBox 45"/>
            <p:cNvSpPr txBox="1"/>
            <p:nvPr userDrawn="1"/>
          </p:nvSpPr>
          <p:spPr>
            <a:xfrm>
              <a:off x="8410801" y="506408"/>
              <a:ext cx="851855" cy="18158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580" dirty="0">
                  <a:solidFill>
                    <a:srgbClr val="FF0000"/>
                  </a:solidFill>
                </a:rPr>
                <a:t>CONFIDENTIAL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83167174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-branding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25" name="Conector recto 12"/>
          <p:cNvCxnSpPr/>
          <p:nvPr userDrawn="1"/>
        </p:nvCxnSpPr>
        <p:spPr>
          <a:xfrm flipH="1">
            <a:off x="407670" y="5961739"/>
            <a:ext cx="5897778" cy="2873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6" name="Content Placeholder 2"/>
          <p:cNvSpPr>
            <a:spLocks noGrp="1"/>
          </p:cNvSpPr>
          <p:nvPr>
            <p:ph idx="1"/>
          </p:nvPr>
        </p:nvSpPr>
        <p:spPr>
          <a:xfrm>
            <a:off x="407667" y="1512041"/>
            <a:ext cx="10538304" cy="4276616"/>
          </a:xfrm>
        </p:spPr>
        <p:txBody>
          <a:bodyPr/>
          <a:lstStyle>
            <a:lvl1pPr>
              <a:defRPr sz="2400">
                <a:solidFill>
                  <a:srgbClr val="4D4D4D"/>
                </a:solidFill>
              </a:defRPr>
            </a:lvl1pPr>
            <a:lvl2pPr>
              <a:defRPr sz="2000">
                <a:solidFill>
                  <a:srgbClr val="4D4D4D"/>
                </a:solidFill>
              </a:defRPr>
            </a:lvl2pPr>
            <a:lvl3pPr>
              <a:defRPr sz="1800">
                <a:solidFill>
                  <a:srgbClr val="4D4D4D"/>
                </a:solidFill>
              </a:defRPr>
            </a:lvl3pPr>
            <a:lvl4pPr>
              <a:defRPr sz="1600">
                <a:solidFill>
                  <a:srgbClr val="4D4D4D"/>
                </a:solidFill>
              </a:defRPr>
            </a:lvl4pPr>
            <a:lvl5pPr>
              <a:defRPr sz="1600">
                <a:solidFill>
                  <a:srgbClr val="4D4D4D"/>
                </a:solidFill>
              </a:defRPr>
            </a:lvl5pPr>
          </a:lstStyle>
          <a:p>
            <a:pPr lvl="0"/>
            <a:r>
              <a:rPr lang="en-US" noProof="0" smtClean="0"/>
              <a:t>Click to edit Master text styles</a:t>
            </a:r>
          </a:p>
          <a:p>
            <a:pPr lvl="1"/>
            <a:r>
              <a:rPr lang="en-US" noProof="0" smtClean="0"/>
              <a:t>Second level</a:t>
            </a:r>
          </a:p>
          <a:p>
            <a:pPr lvl="2"/>
            <a:r>
              <a:rPr lang="en-US" noProof="0" smtClean="0"/>
              <a:t>Third level</a:t>
            </a:r>
          </a:p>
          <a:p>
            <a:pPr lvl="3"/>
            <a:r>
              <a:rPr lang="en-US" noProof="0" smtClean="0"/>
              <a:t>Fourth level</a:t>
            </a:r>
          </a:p>
          <a:p>
            <a:pPr lvl="4"/>
            <a:r>
              <a:rPr lang="en-US" noProof="0" smtClean="0"/>
              <a:t>Fifth level</a:t>
            </a:r>
            <a:endParaRPr lang="en-GB" noProof="0" dirty="0"/>
          </a:p>
        </p:txBody>
      </p:sp>
      <p:sp>
        <p:nvSpPr>
          <p:cNvPr id="28" name="Title 5"/>
          <p:cNvSpPr>
            <a:spLocks noGrp="1"/>
          </p:cNvSpPr>
          <p:nvPr>
            <p:ph type="title"/>
          </p:nvPr>
        </p:nvSpPr>
        <p:spPr>
          <a:xfrm>
            <a:off x="397195" y="413790"/>
            <a:ext cx="10076695" cy="512907"/>
          </a:xfrm>
        </p:spPr>
        <p:txBody>
          <a:bodyPr/>
          <a:lstStyle/>
          <a:p>
            <a:r>
              <a:rPr lang="en-US" noProof="0" smtClean="0"/>
              <a:t>Click to edit Master title style</a:t>
            </a:r>
            <a:endParaRPr lang="en-GB" noProof="0" dirty="0"/>
          </a:p>
        </p:txBody>
      </p:sp>
      <p:sp>
        <p:nvSpPr>
          <p:cNvPr id="29" name="Text Placeholder 5"/>
          <p:cNvSpPr>
            <a:spLocks noGrp="1"/>
          </p:cNvSpPr>
          <p:nvPr>
            <p:ph type="body" sz="quarter" idx="10" hasCustomPrompt="1"/>
          </p:nvPr>
        </p:nvSpPr>
        <p:spPr>
          <a:xfrm>
            <a:off x="386718" y="994738"/>
            <a:ext cx="10515894" cy="340510"/>
          </a:xfrm>
        </p:spPr>
        <p:txBody>
          <a:bodyPr>
            <a:noAutofit/>
          </a:bodyPr>
          <a:lstStyle>
            <a:lvl1pPr marL="0" indent="0">
              <a:buFont typeface="Arial" pitchFamily="34" charset="0"/>
              <a:buNone/>
              <a:defRPr sz="1800">
                <a:solidFill>
                  <a:schemeClr val="tx2"/>
                </a:solidFill>
              </a:defRPr>
            </a:lvl1pPr>
            <a:lvl2pPr marL="457200" indent="0">
              <a:buNone/>
              <a:defRPr>
                <a:solidFill>
                  <a:schemeClr val="tx2"/>
                </a:solidFill>
              </a:defRPr>
            </a:lvl2pPr>
            <a:lvl3pPr marL="914400" indent="0">
              <a:buNone/>
              <a:defRPr>
                <a:solidFill>
                  <a:schemeClr val="tx2"/>
                </a:solidFill>
              </a:defRPr>
            </a:lvl3pPr>
            <a:lvl4pPr marL="1371600" indent="0">
              <a:buNone/>
              <a:defRPr>
                <a:solidFill>
                  <a:schemeClr val="tx2"/>
                </a:solidFill>
              </a:defRPr>
            </a:lvl4pPr>
            <a:lvl5pPr marL="1828800" indent="0">
              <a:buNone/>
              <a:defRPr>
                <a:solidFill>
                  <a:schemeClr val="tx2"/>
                </a:solidFill>
              </a:defRPr>
            </a:lvl5pPr>
          </a:lstStyle>
          <a:p>
            <a:pPr lvl="0"/>
            <a:r>
              <a:rPr lang="en-GB" noProof="0" dirty="0" smtClean="0"/>
              <a:t>Subtitle</a:t>
            </a:r>
          </a:p>
        </p:txBody>
      </p:sp>
      <p:sp>
        <p:nvSpPr>
          <p:cNvPr id="43" name="Rectangle 10"/>
          <p:cNvSpPr txBox="1">
            <a:spLocks noChangeArrowheads="1"/>
          </p:cNvSpPr>
          <p:nvPr userDrawn="1"/>
        </p:nvSpPr>
        <p:spPr>
          <a:xfrm>
            <a:off x="407669" y="6069055"/>
            <a:ext cx="2232402" cy="273007"/>
          </a:xfrm>
          <a:prstGeom prst="rect">
            <a:avLst/>
          </a:prstGeom>
          <a:ln/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l" defTabSz="914400" rtl="0" eaLnBrk="1" latinLnBrk="0" hangingPunct="1">
              <a:defRPr sz="900" kern="1200">
                <a:solidFill>
                  <a:schemeClr val="accent6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en-GB" dirty="0" smtClean="0">
                <a:solidFill>
                  <a:srgbClr val="D7D2CB">
                    <a:lumMod val="50000"/>
                  </a:srgbClr>
                </a:solidFill>
              </a:rPr>
              <a:t>Page  </a:t>
            </a:r>
            <a:fld id="{4A1B87DD-86B5-48CA-9454-66C05345144F}" type="slidenum">
              <a:rPr lang="en-US" smtClean="0">
                <a:solidFill>
                  <a:srgbClr val="D7D2CB">
                    <a:lumMod val="50000"/>
                  </a:srgbClr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D7D2CB">
                  <a:lumMod val="50000"/>
                </a:srgbClr>
              </a:solidFill>
            </a:endParaRPr>
          </a:p>
        </p:txBody>
      </p:sp>
      <p:grpSp>
        <p:nvGrpSpPr>
          <p:cNvPr id="62" name="Group 4"/>
          <p:cNvGrpSpPr>
            <a:grpSpLocks noChangeAspect="1"/>
          </p:cNvGrpSpPr>
          <p:nvPr userDrawn="1"/>
        </p:nvGrpSpPr>
        <p:grpSpPr bwMode="auto">
          <a:xfrm>
            <a:off x="9791825" y="6125199"/>
            <a:ext cx="1289050" cy="169863"/>
            <a:chOff x="4649" y="3974"/>
            <a:chExt cx="812" cy="107"/>
          </a:xfrm>
        </p:grpSpPr>
        <p:sp>
          <p:nvSpPr>
            <p:cNvPr id="63" name="AutoShape 3"/>
            <p:cNvSpPr>
              <a:spLocks noChangeAspect="1" noChangeArrowheads="1" noTextEdit="1"/>
            </p:cNvSpPr>
            <p:nvPr userDrawn="1"/>
          </p:nvSpPr>
          <p:spPr bwMode="auto">
            <a:xfrm>
              <a:off x="4649" y="3974"/>
              <a:ext cx="812" cy="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64" name="Freeform 63"/>
            <p:cNvSpPr>
              <a:spLocks noEditPoints="1"/>
            </p:cNvSpPr>
            <p:nvPr userDrawn="1"/>
          </p:nvSpPr>
          <p:spPr bwMode="auto">
            <a:xfrm>
              <a:off x="4649" y="3974"/>
              <a:ext cx="812" cy="107"/>
            </a:xfrm>
            <a:custGeom>
              <a:avLst/>
              <a:gdLst>
                <a:gd name="T0" fmla="*/ 2293 w 3248"/>
                <a:gd name="T1" fmla="*/ 424 h 428"/>
                <a:gd name="T2" fmla="*/ 2209 w 3248"/>
                <a:gd name="T3" fmla="*/ 355 h 428"/>
                <a:gd name="T4" fmla="*/ 2159 w 3248"/>
                <a:gd name="T5" fmla="*/ 76 h 428"/>
                <a:gd name="T6" fmla="*/ 2306 w 3248"/>
                <a:gd name="T7" fmla="*/ 5 h 428"/>
                <a:gd name="T8" fmla="*/ 2042 w 3248"/>
                <a:gd name="T9" fmla="*/ 407 h 428"/>
                <a:gd name="T10" fmla="*/ 611 w 3248"/>
                <a:gd name="T11" fmla="*/ 11 h 428"/>
                <a:gd name="T12" fmla="*/ 672 w 3248"/>
                <a:gd name="T13" fmla="*/ 353 h 428"/>
                <a:gd name="T14" fmla="*/ 737 w 3248"/>
                <a:gd name="T15" fmla="*/ 376 h 428"/>
                <a:gd name="T16" fmla="*/ 909 w 3248"/>
                <a:gd name="T17" fmla="*/ 1 h 428"/>
                <a:gd name="T18" fmla="*/ 261 w 3248"/>
                <a:gd name="T19" fmla="*/ 332 h 428"/>
                <a:gd name="T20" fmla="*/ 114 w 3248"/>
                <a:gd name="T21" fmla="*/ 347 h 428"/>
                <a:gd name="T22" fmla="*/ 94 w 3248"/>
                <a:gd name="T23" fmla="*/ 277 h 428"/>
                <a:gd name="T24" fmla="*/ 261 w 3248"/>
                <a:gd name="T25" fmla="*/ 332 h 428"/>
                <a:gd name="T26" fmla="*/ 52 w 3248"/>
                <a:gd name="T27" fmla="*/ 102 h 428"/>
                <a:gd name="T28" fmla="*/ 234 w 3248"/>
                <a:gd name="T29" fmla="*/ 90 h 428"/>
                <a:gd name="T30" fmla="*/ 179 w 3248"/>
                <a:gd name="T31" fmla="*/ 176 h 428"/>
                <a:gd name="T32" fmla="*/ 9 w 3248"/>
                <a:gd name="T33" fmla="*/ 257 h 428"/>
                <a:gd name="T34" fmla="*/ 35 w 3248"/>
                <a:gd name="T35" fmla="*/ 394 h 428"/>
                <a:gd name="T36" fmla="*/ 164 w 3248"/>
                <a:gd name="T37" fmla="*/ 426 h 428"/>
                <a:gd name="T38" fmla="*/ 284 w 3248"/>
                <a:gd name="T39" fmla="*/ 404 h 428"/>
                <a:gd name="T40" fmla="*/ 331 w 3248"/>
                <a:gd name="T41" fmla="*/ 45 h 428"/>
                <a:gd name="T42" fmla="*/ 1319 w 3248"/>
                <a:gd name="T43" fmla="*/ 332 h 428"/>
                <a:gd name="T44" fmla="*/ 1168 w 3248"/>
                <a:gd name="T45" fmla="*/ 344 h 428"/>
                <a:gd name="T46" fmla="*/ 1155 w 3248"/>
                <a:gd name="T47" fmla="*/ 272 h 428"/>
                <a:gd name="T48" fmla="*/ 1264 w 3248"/>
                <a:gd name="T49" fmla="*/ 0 h 428"/>
                <a:gd name="T50" fmla="*/ 1122 w 3248"/>
                <a:gd name="T51" fmla="*/ 98 h 428"/>
                <a:gd name="T52" fmla="*/ 1298 w 3248"/>
                <a:gd name="T53" fmla="*/ 94 h 428"/>
                <a:gd name="T54" fmla="*/ 1212 w 3248"/>
                <a:gd name="T55" fmla="*/ 177 h 428"/>
                <a:gd name="T56" fmla="*/ 1064 w 3248"/>
                <a:gd name="T57" fmla="*/ 270 h 428"/>
                <a:gd name="T58" fmla="*/ 1102 w 3248"/>
                <a:gd name="T59" fmla="*/ 401 h 428"/>
                <a:gd name="T60" fmla="*/ 1246 w 3248"/>
                <a:gd name="T61" fmla="*/ 423 h 428"/>
                <a:gd name="T62" fmla="*/ 1354 w 3248"/>
                <a:gd name="T63" fmla="*/ 407 h 428"/>
                <a:gd name="T64" fmla="*/ 1381 w 3248"/>
                <a:gd name="T65" fmla="*/ 36 h 428"/>
                <a:gd name="T66" fmla="*/ 2714 w 3248"/>
                <a:gd name="T67" fmla="*/ 326 h 428"/>
                <a:gd name="T68" fmla="*/ 2576 w 3248"/>
                <a:gd name="T69" fmla="*/ 337 h 428"/>
                <a:gd name="T70" fmla="*/ 2533 w 3248"/>
                <a:gd name="T71" fmla="*/ 4 h 428"/>
                <a:gd name="T72" fmla="*/ 2468 w 3248"/>
                <a:gd name="T73" fmla="*/ 364 h 428"/>
                <a:gd name="T74" fmla="*/ 2611 w 3248"/>
                <a:gd name="T75" fmla="*/ 427 h 428"/>
                <a:gd name="T76" fmla="*/ 2761 w 3248"/>
                <a:gd name="T77" fmla="*/ 403 h 428"/>
                <a:gd name="T78" fmla="*/ 2937 w 3248"/>
                <a:gd name="T79" fmla="*/ 413 h 428"/>
                <a:gd name="T80" fmla="*/ 3135 w 3248"/>
                <a:gd name="T81" fmla="*/ 422 h 428"/>
                <a:gd name="T82" fmla="*/ 3248 w 3248"/>
                <a:gd name="T83" fmla="*/ 300 h 428"/>
                <a:gd name="T84" fmla="*/ 3184 w 3248"/>
                <a:gd name="T85" fmla="*/ 204 h 428"/>
                <a:gd name="T86" fmla="*/ 3038 w 3248"/>
                <a:gd name="T87" fmla="*/ 127 h 428"/>
                <a:gd name="T88" fmla="*/ 3076 w 3248"/>
                <a:gd name="T89" fmla="*/ 76 h 428"/>
                <a:gd name="T90" fmla="*/ 3232 w 3248"/>
                <a:gd name="T91" fmla="*/ 30 h 428"/>
                <a:gd name="T92" fmla="*/ 3039 w 3248"/>
                <a:gd name="T93" fmla="*/ 8 h 428"/>
                <a:gd name="T94" fmla="*/ 2943 w 3248"/>
                <a:gd name="T95" fmla="*/ 122 h 428"/>
                <a:gd name="T96" fmla="*/ 3021 w 3248"/>
                <a:gd name="T97" fmla="*/ 229 h 428"/>
                <a:gd name="T98" fmla="*/ 3154 w 3248"/>
                <a:gd name="T99" fmla="*/ 300 h 428"/>
                <a:gd name="T100" fmla="*/ 3113 w 3248"/>
                <a:gd name="T101" fmla="*/ 350 h 428"/>
                <a:gd name="T102" fmla="*/ 1639 w 3248"/>
                <a:gd name="T103" fmla="*/ 80 h 428"/>
                <a:gd name="T104" fmla="*/ 1790 w 3248"/>
                <a:gd name="T105" fmla="*/ 97 h 428"/>
                <a:gd name="T106" fmla="*/ 1832 w 3248"/>
                <a:gd name="T107" fmla="*/ 245 h 428"/>
                <a:gd name="T108" fmla="*/ 1739 w 3248"/>
                <a:gd name="T109" fmla="*/ 353 h 428"/>
                <a:gd name="T110" fmla="*/ 1652 w 3248"/>
                <a:gd name="T111" fmla="*/ 4 h 428"/>
                <a:gd name="T112" fmla="*/ 1701 w 3248"/>
                <a:gd name="T113" fmla="*/ 428 h 428"/>
                <a:gd name="T114" fmla="*/ 1885 w 3248"/>
                <a:gd name="T115" fmla="*/ 369 h 428"/>
                <a:gd name="T116" fmla="*/ 1930 w 3248"/>
                <a:gd name="T117" fmla="*/ 187 h 428"/>
                <a:gd name="T118" fmla="*/ 1786 w 3248"/>
                <a:gd name="T119" fmla="*/ 8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248" h="428">
                  <a:moveTo>
                    <a:pt x="2042" y="407"/>
                  </a:moveTo>
                  <a:lnTo>
                    <a:pt x="2042" y="407"/>
                  </a:lnTo>
                  <a:lnTo>
                    <a:pt x="2055" y="411"/>
                  </a:lnTo>
                  <a:lnTo>
                    <a:pt x="2089" y="418"/>
                  </a:lnTo>
                  <a:lnTo>
                    <a:pt x="2113" y="421"/>
                  </a:lnTo>
                  <a:lnTo>
                    <a:pt x="2140" y="425"/>
                  </a:lnTo>
                  <a:lnTo>
                    <a:pt x="2171" y="427"/>
                  </a:lnTo>
                  <a:lnTo>
                    <a:pt x="2205" y="428"/>
                  </a:lnTo>
                  <a:lnTo>
                    <a:pt x="2205" y="428"/>
                  </a:lnTo>
                  <a:lnTo>
                    <a:pt x="2239" y="427"/>
                  </a:lnTo>
                  <a:lnTo>
                    <a:pt x="2268" y="426"/>
                  </a:lnTo>
                  <a:lnTo>
                    <a:pt x="2293" y="424"/>
                  </a:lnTo>
                  <a:lnTo>
                    <a:pt x="2312" y="422"/>
                  </a:lnTo>
                  <a:lnTo>
                    <a:pt x="2339" y="419"/>
                  </a:lnTo>
                  <a:lnTo>
                    <a:pt x="2347" y="417"/>
                  </a:lnTo>
                  <a:lnTo>
                    <a:pt x="2347" y="346"/>
                  </a:lnTo>
                  <a:lnTo>
                    <a:pt x="2347" y="346"/>
                  </a:lnTo>
                  <a:lnTo>
                    <a:pt x="2339" y="347"/>
                  </a:lnTo>
                  <a:lnTo>
                    <a:pt x="2314" y="351"/>
                  </a:lnTo>
                  <a:lnTo>
                    <a:pt x="2277" y="354"/>
                  </a:lnTo>
                  <a:lnTo>
                    <a:pt x="2255" y="355"/>
                  </a:lnTo>
                  <a:lnTo>
                    <a:pt x="2230" y="355"/>
                  </a:lnTo>
                  <a:lnTo>
                    <a:pt x="2230" y="355"/>
                  </a:lnTo>
                  <a:lnTo>
                    <a:pt x="2209" y="355"/>
                  </a:lnTo>
                  <a:lnTo>
                    <a:pt x="2191" y="354"/>
                  </a:lnTo>
                  <a:lnTo>
                    <a:pt x="2160" y="351"/>
                  </a:lnTo>
                  <a:lnTo>
                    <a:pt x="2141" y="349"/>
                  </a:lnTo>
                  <a:lnTo>
                    <a:pt x="2134" y="348"/>
                  </a:lnTo>
                  <a:lnTo>
                    <a:pt x="2134" y="247"/>
                  </a:lnTo>
                  <a:lnTo>
                    <a:pt x="2318" y="247"/>
                  </a:lnTo>
                  <a:lnTo>
                    <a:pt x="2318" y="175"/>
                  </a:lnTo>
                  <a:lnTo>
                    <a:pt x="2134" y="175"/>
                  </a:lnTo>
                  <a:lnTo>
                    <a:pt x="2134" y="79"/>
                  </a:lnTo>
                  <a:lnTo>
                    <a:pt x="2134" y="79"/>
                  </a:lnTo>
                  <a:lnTo>
                    <a:pt x="2141" y="78"/>
                  </a:lnTo>
                  <a:lnTo>
                    <a:pt x="2159" y="76"/>
                  </a:lnTo>
                  <a:lnTo>
                    <a:pt x="2187" y="74"/>
                  </a:lnTo>
                  <a:lnTo>
                    <a:pt x="2224" y="73"/>
                  </a:lnTo>
                  <a:lnTo>
                    <a:pt x="2224" y="73"/>
                  </a:lnTo>
                  <a:lnTo>
                    <a:pt x="2247" y="73"/>
                  </a:lnTo>
                  <a:lnTo>
                    <a:pt x="2268" y="74"/>
                  </a:lnTo>
                  <a:lnTo>
                    <a:pt x="2305" y="77"/>
                  </a:lnTo>
                  <a:lnTo>
                    <a:pt x="2331" y="80"/>
                  </a:lnTo>
                  <a:lnTo>
                    <a:pt x="2340" y="82"/>
                  </a:lnTo>
                  <a:lnTo>
                    <a:pt x="2340" y="10"/>
                  </a:lnTo>
                  <a:lnTo>
                    <a:pt x="2340" y="10"/>
                  </a:lnTo>
                  <a:lnTo>
                    <a:pt x="2331" y="9"/>
                  </a:lnTo>
                  <a:lnTo>
                    <a:pt x="2306" y="5"/>
                  </a:lnTo>
                  <a:lnTo>
                    <a:pt x="2266" y="2"/>
                  </a:lnTo>
                  <a:lnTo>
                    <a:pt x="2242" y="1"/>
                  </a:lnTo>
                  <a:lnTo>
                    <a:pt x="2214" y="0"/>
                  </a:lnTo>
                  <a:lnTo>
                    <a:pt x="2214" y="0"/>
                  </a:lnTo>
                  <a:lnTo>
                    <a:pt x="2176" y="1"/>
                  </a:lnTo>
                  <a:lnTo>
                    <a:pt x="2144" y="3"/>
                  </a:lnTo>
                  <a:lnTo>
                    <a:pt x="2114" y="6"/>
                  </a:lnTo>
                  <a:lnTo>
                    <a:pt x="2089" y="9"/>
                  </a:lnTo>
                  <a:lnTo>
                    <a:pt x="2069" y="13"/>
                  </a:lnTo>
                  <a:lnTo>
                    <a:pt x="2055" y="15"/>
                  </a:lnTo>
                  <a:lnTo>
                    <a:pt x="2042" y="19"/>
                  </a:lnTo>
                  <a:lnTo>
                    <a:pt x="2042" y="407"/>
                  </a:lnTo>
                  <a:close/>
                  <a:moveTo>
                    <a:pt x="726" y="246"/>
                  </a:moveTo>
                  <a:lnTo>
                    <a:pt x="726" y="246"/>
                  </a:lnTo>
                  <a:lnTo>
                    <a:pt x="722" y="257"/>
                  </a:lnTo>
                  <a:lnTo>
                    <a:pt x="719" y="270"/>
                  </a:lnTo>
                  <a:lnTo>
                    <a:pt x="719" y="270"/>
                  </a:lnTo>
                  <a:lnTo>
                    <a:pt x="715" y="257"/>
                  </a:lnTo>
                  <a:lnTo>
                    <a:pt x="712" y="246"/>
                  </a:lnTo>
                  <a:lnTo>
                    <a:pt x="630" y="39"/>
                  </a:lnTo>
                  <a:lnTo>
                    <a:pt x="630" y="39"/>
                  </a:lnTo>
                  <a:lnTo>
                    <a:pt x="624" y="28"/>
                  </a:lnTo>
                  <a:lnTo>
                    <a:pt x="618" y="19"/>
                  </a:lnTo>
                  <a:lnTo>
                    <a:pt x="611" y="11"/>
                  </a:lnTo>
                  <a:lnTo>
                    <a:pt x="603" y="7"/>
                  </a:lnTo>
                  <a:lnTo>
                    <a:pt x="593" y="3"/>
                  </a:lnTo>
                  <a:lnTo>
                    <a:pt x="581" y="1"/>
                  </a:lnTo>
                  <a:lnTo>
                    <a:pt x="569" y="1"/>
                  </a:lnTo>
                  <a:lnTo>
                    <a:pt x="555" y="0"/>
                  </a:lnTo>
                  <a:lnTo>
                    <a:pt x="555" y="0"/>
                  </a:lnTo>
                  <a:lnTo>
                    <a:pt x="529" y="1"/>
                  </a:lnTo>
                  <a:lnTo>
                    <a:pt x="513" y="2"/>
                  </a:lnTo>
                  <a:lnTo>
                    <a:pt x="471" y="422"/>
                  </a:lnTo>
                  <a:lnTo>
                    <a:pt x="564" y="422"/>
                  </a:lnTo>
                  <a:lnTo>
                    <a:pt x="584" y="140"/>
                  </a:lnTo>
                  <a:lnTo>
                    <a:pt x="672" y="353"/>
                  </a:lnTo>
                  <a:lnTo>
                    <a:pt x="672" y="353"/>
                  </a:lnTo>
                  <a:lnTo>
                    <a:pt x="675" y="359"/>
                  </a:lnTo>
                  <a:lnTo>
                    <a:pt x="679" y="364"/>
                  </a:lnTo>
                  <a:lnTo>
                    <a:pt x="684" y="368"/>
                  </a:lnTo>
                  <a:lnTo>
                    <a:pt x="689" y="371"/>
                  </a:lnTo>
                  <a:lnTo>
                    <a:pt x="695" y="373"/>
                  </a:lnTo>
                  <a:lnTo>
                    <a:pt x="702" y="376"/>
                  </a:lnTo>
                  <a:lnTo>
                    <a:pt x="710" y="377"/>
                  </a:lnTo>
                  <a:lnTo>
                    <a:pt x="719" y="377"/>
                  </a:lnTo>
                  <a:lnTo>
                    <a:pt x="719" y="377"/>
                  </a:lnTo>
                  <a:lnTo>
                    <a:pt x="728" y="377"/>
                  </a:lnTo>
                  <a:lnTo>
                    <a:pt x="737" y="376"/>
                  </a:lnTo>
                  <a:lnTo>
                    <a:pt x="744" y="373"/>
                  </a:lnTo>
                  <a:lnTo>
                    <a:pt x="750" y="371"/>
                  </a:lnTo>
                  <a:lnTo>
                    <a:pt x="755" y="368"/>
                  </a:lnTo>
                  <a:lnTo>
                    <a:pt x="759" y="364"/>
                  </a:lnTo>
                  <a:lnTo>
                    <a:pt x="762" y="359"/>
                  </a:lnTo>
                  <a:lnTo>
                    <a:pt x="765" y="353"/>
                  </a:lnTo>
                  <a:lnTo>
                    <a:pt x="853" y="140"/>
                  </a:lnTo>
                  <a:lnTo>
                    <a:pt x="874" y="422"/>
                  </a:lnTo>
                  <a:lnTo>
                    <a:pt x="967" y="422"/>
                  </a:lnTo>
                  <a:lnTo>
                    <a:pt x="925" y="2"/>
                  </a:lnTo>
                  <a:lnTo>
                    <a:pt x="925" y="2"/>
                  </a:lnTo>
                  <a:lnTo>
                    <a:pt x="909" y="1"/>
                  </a:lnTo>
                  <a:lnTo>
                    <a:pt x="883" y="0"/>
                  </a:lnTo>
                  <a:lnTo>
                    <a:pt x="883" y="0"/>
                  </a:lnTo>
                  <a:lnTo>
                    <a:pt x="868" y="1"/>
                  </a:lnTo>
                  <a:lnTo>
                    <a:pt x="856" y="1"/>
                  </a:lnTo>
                  <a:lnTo>
                    <a:pt x="845" y="3"/>
                  </a:lnTo>
                  <a:lnTo>
                    <a:pt x="836" y="7"/>
                  </a:lnTo>
                  <a:lnTo>
                    <a:pt x="827" y="11"/>
                  </a:lnTo>
                  <a:lnTo>
                    <a:pt x="819" y="19"/>
                  </a:lnTo>
                  <a:lnTo>
                    <a:pt x="813" y="28"/>
                  </a:lnTo>
                  <a:lnTo>
                    <a:pt x="808" y="39"/>
                  </a:lnTo>
                  <a:lnTo>
                    <a:pt x="726" y="246"/>
                  </a:lnTo>
                  <a:close/>
                  <a:moveTo>
                    <a:pt x="261" y="332"/>
                  </a:moveTo>
                  <a:lnTo>
                    <a:pt x="261" y="332"/>
                  </a:lnTo>
                  <a:lnTo>
                    <a:pt x="241" y="338"/>
                  </a:lnTo>
                  <a:lnTo>
                    <a:pt x="215" y="347"/>
                  </a:lnTo>
                  <a:lnTo>
                    <a:pt x="200" y="350"/>
                  </a:lnTo>
                  <a:lnTo>
                    <a:pt x="186" y="353"/>
                  </a:lnTo>
                  <a:lnTo>
                    <a:pt x="172" y="355"/>
                  </a:lnTo>
                  <a:lnTo>
                    <a:pt x="157" y="355"/>
                  </a:lnTo>
                  <a:lnTo>
                    <a:pt x="157" y="355"/>
                  </a:lnTo>
                  <a:lnTo>
                    <a:pt x="144" y="355"/>
                  </a:lnTo>
                  <a:lnTo>
                    <a:pt x="131" y="353"/>
                  </a:lnTo>
                  <a:lnTo>
                    <a:pt x="120" y="349"/>
                  </a:lnTo>
                  <a:lnTo>
                    <a:pt x="114" y="347"/>
                  </a:lnTo>
                  <a:lnTo>
                    <a:pt x="109" y="344"/>
                  </a:lnTo>
                  <a:lnTo>
                    <a:pt x="105" y="340"/>
                  </a:lnTo>
                  <a:lnTo>
                    <a:pt x="101" y="336"/>
                  </a:lnTo>
                  <a:lnTo>
                    <a:pt x="98" y="331"/>
                  </a:lnTo>
                  <a:lnTo>
                    <a:pt x="95" y="326"/>
                  </a:lnTo>
                  <a:lnTo>
                    <a:pt x="93" y="321"/>
                  </a:lnTo>
                  <a:lnTo>
                    <a:pt x="92" y="315"/>
                  </a:lnTo>
                  <a:lnTo>
                    <a:pt x="91" y="308"/>
                  </a:lnTo>
                  <a:lnTo>
                    <a:pt x="90" y="300"/>
                  </a:lnTo>
                  <a:lnTo>
                    <a:pt x="90" y="300"/>
                  </a:lnTo>
                  <a:lnTo>
                    <a:pt x="91" y="288"/>
                  </a:lnTo>
                  <a:lnTo>
                    <a:pt x="94" y="277"/>
                  </a:lnTo>
                  <a:lnTo>
                    <a:pt x="96" y="272"/>
                  </a:lnTo>
                  <a:lnTo>
                    <a:pt x="99" y="266"/>
                  </a:lnTo>
                  <a:lnTo>
                    <a:pt x="103" y="262"/>
                  </a:lnTo>
                  <a:lnTo>
                    <a:pt x="106" y="258"/>
                  </a:lnTo>
                  <a:lnTo>
                    <a:pt x="111" y="255"/>
                  </a:lnTo>
                  <a:lnTo>
                    <a:pt x="116" y="252"/>
                  </a:lnTo>
                  <a:lnTo>
                    <a:pt x="123" y="249"/>
                  </a:lnTo>
                  <a:lnTo>
                    <a:pt x="129" y="247"/>
                  </a:lnTo>
                  <a:lnTo>
                    <a:pt x="145" y="244"/>
                  </a:lnTo>
                  <a:lnTo>
                    <a:pt x="162" y="242"/>
                  </a:lnTo>
                  <a:lnTo>
                    <a:pt x="261" y="239"/>
                  </a:lnTo>
                  <a:lnTo>
                    <a:pt x="261" y="332"/>
                  </a:lnTo>
                  <a:close/>
                  <a:moveTo>
                    <a:pt x="205" y="0"/>
                  </a:moveTo>
                  <a:lnTo>
                    <a:pt x="205" y="0"/>
                  </a:lnTo>
                  <a:lnTo>
                    <a:pt x="176" y="1"/>
                  </a:lnTo>
                  <a:lnTo>
                    <a:pt x="147" y="4"/>
                  </a:lnTo>
                  <a:lnTo>
                    <a:pt x="121" y="7"/>
                  </a:lnTo>
                  <a:lnTo>
                    <a:pt x="97" y="12"/>
                  </a:lnTo>
                  <a:lnTo>
                    <a:pt x="77" y="17"/>
                  </a:lnTo>
                  <a:lnTo>
                    <a:pt x="58" y="23"/>
                  </a:lnTo>
                  <a:lnTo>
                    <a:pt x="44" y="28"/>
                  </a:lnTo>
                  <a:lnTo>
                    <a:pt x="33" y="33"/>
                  </a:lnTo>
                  <a:lnTo>
                    <a:pt x="52" y="102"/>
                  </a:lnTo>
                  <a:lnTo>
                    <a:pt x="52" y="102"/>
                  </a:lnTo>
                  <a:lnTo>
                    <a:pt x="63" y="98"/>
                  </a:lnTo>
                  <a:lnTo>
                    <a:pt x="92" y="91"/>
                  </a:lnTo>
                  <a:lnTo>
                    <a:pt x="111" y="86"/>
                  </a:lnTo>
                  <a:lnTo>
                    <a:pt x="133" y="82"/>
                  </a:lnTo>
                  <a:lnTo>
                    <a:pt x="155" y="80"/>
                  </a:lnTo>
                  <a:lnTo>
                    <a:pt x="179" y="79"/>
                  </a:lnTo>
                  <a:lnTo>
                    <a:pt x="179" y="79"/>
                  </a:lnTo>
                  <a:lnTo>
                    <a:pt x="197" y="80"/>
                  </a:lnTo>
                  <a:lnTo>
                    <a:pt x="214" y="82"/>
                  </a:lnTo>
                  <a:lnTo>
                    <a:pt x="221" y="84"/>
                  </a:lnTo>
                  <a:lnTo>
                    <a:pt x="228" y="86"/>
                  </a:lnTo>
                  <a:lnTo>
                    <a:pt x="234" y="90"/>
                  </a:lnTo>
                  <a:lnTo>
                    <a:pt x="239" y="94"/>
                  </a:lnTo>
                  <a:lnTo>
                    <a:pt x="244" y="98"/>
                  </a:lnTo>
                  <a:lnTo>
                    <a:pt x="248" y="102"/>
                  </a:lnTo>
                  <a:lnTo>
                    <a:pt x="251" y="108"/>
                  </a:lnTo>
                  <a:lnTo>
                    <a:pt x="254" y="114"/>
                  </a:lnTo>
                  <a:lnTo>
                    <a:pt x="256" y="120"/>
                  </a:lnTo>
                  <a:lnTo>
                    <a:pt x="258" y="129"/>
                  </a:lnTo>
                  <a:lnTo>
                    <a:pt x="260" y="137"/>
                  </a:lnTo>
                  <a:lnTo>
                    <a:pt x="260" y="146"/>
                  </a:lnTo>
                  <a:lnTo>
                    <a:pt x="260" y="176"/>
                  </a:lnTo>
                  <a:lnTo>
                    <a:pt x="179" y="176"/>
                  </a:lnTo>
                  <a:lnTo>
                    <a:pt x="179" y="176"/>
                  </a:lnTo>
                  <a:lnTo>
                    <a:pt x="154" y="177"/>
                  </a:lnTo>
                  <a:lnTo>
                    <a:pt x="132" y="179"/>
                  </a:lnTo>
                  <a:lnTo>
                    <a:pt x="111" y="182"/>
                  </a:lnTo>
                  <a:lnTo>
                    <a:pt x="93" y="187"/>
                  </a:lnTo>
                  <a:lnTo>
                    <a:pt x="77" y="192"/>
                  </a:lnTo>
                  <a:lnTo>
                    <a:pt x="61" y="200"/>
                  </a:lnTo>
                  <a:lnTo>
                    <a:pt x="49" y="207"/>
                  </a:lnTo>
                  <a:lnTo>
                    <a:pt x="38" y="216"/>
                  </a:lnTo>
                  <a:lnTo>
                    <a:pt x="29" y="225"/>
                  </a:lnTo>
                  <a:lnTo>
                    <a:pt x="20" y="236"/>
                  </a:lnTo>
                  <a:lnTo>
                    <a:pt x="14" y="246"/>
                  </a:lnTo>
                  <a:lnTo>
                    <a:pt x="9" y="257"/>
                  </a:lnTo>
                  <a:lnTo>
                    <a:pt x="5" y="270"/>
                  </a:lnTo>
                  <a:lnTo>
                    <a:pt x="2" y="282"/>
                  </a:lnTo>
                  <a:lnTo>
                    <a:pt x="1" y="294"/>
                  </a:lnTo>
                  <a:lnTo>
                    <a:pt x="0" y="307"/>
                  </a:lnTo>
                  <a:lnTo>
                    <a:pt x="0" y="307"/>
                  </a:lnTo>
                  <a:lnTo>
                    <a:pt x="1" y="323"/>
                  </a:lnTo>
                  <a:lnTo>
                    <a:pt x="3" y="338"/>
                  </a:lnTo>
                  <a:lnTo>
                    <a:pt x="7" y="352"/>
                  </a:lnTo>
                  <a:lnTo>
                    <a:pt x="12" y="364"/>
                  </a:lnTo>
                  <a:lnTo>
                    <a:pt x="19" y="376"/>
                  </a:lnTo>
                  <a:lnTo>
                    <a:pt x="27" y="386"/>
                  </a:lnTo>
                  <a:lnTo>
                    <a:pt x="35" y="394"/>
                  </a:lnTo>
                  <a:lnTo>
                    <a:pt x="45" y="401"/>
                  </a:lnTo>
                  <a:lnTo>
                    <a:pt x="54" y="408"/>
                  </a:lnTo>
                  <a:lnTo>
                    <a:pt x="65" y="414"/>
                  </a:lnTo>
                  <a:lnTo>
                    <a:pt x="77" y="418"/>
                  </a:lnTo>
                  <a:lnTo>
                    <a:pt x="89" y="422"/>
                  </a:lnTo>
                  <a:lnTo>
                    <a:pt x="101" y="424"/>
                  </a:lnTo>
                  <a:lnTo>
                    <a:pt x="113" y="426"/>
                  </a:lnTo>
                  <a:lnTo>
                    <a:pt x="126" y="427"/>
                  </a:lnTo>
                  <a:lnTo>
                    <a:pt x="138" y="428"/>
                  </a:lnTo>
                  <a:lnTo>
                    <a:pt x="138" y="428"/>
                  </a:lnTo>
                  <a:lnTo>
                    <a:pt x="151" y="427"/>
                  </a:lnTo>
                  <a:lnTo>
                    <a:pt x="164" y="426"/>
                  </a:lnTo>
                  <a:lnTo>
                    <a:pt x="189" y="423"/>
                  </a:lnTo>
                  <a:lnTo>
                    <a:pt x="209" y="418"/>
                  </a:lnTo>
                  <a:lnTo>
                    <a:pt x="227" y="412"/>
                  </a:lnTo>
                  <a:lnTo>
                    <a:pt x="241" y="406"/>
                  </a:lnTo>
                  <a:lnTo>
                    <a:pt x="252" y="401"/>
                  </a:lnTo>
                  <a:lnTo>
                    <a:pt x="260" y="397"/>
                  </a:lnTo>
                  <a:lnTo>
                    <a:pt x="264" y="396"/>
                  </a:lnTo>
                  <a:lnTo>
                    <a:pt x="264" y="396"/>
                  </a:lnTo>
                  <a:lnTo>
                    <a:pt x="266" y="397"/>
                  </a:lnTo>
                  <a:lnTo>
                    <a:pt x="270" y="398"/>
                  </a:lnTo>
                  <a:lnTo>
                    <a:pt x="276" y="401"/>
                  </a:lnTo>
                  <a:lnTo>
                    <a:pt x="284" y="404"/>
                  </a:lnTo>
                  <a:lnTo>
                    <a:pt x="295" y="407"/>
                  </a:lnTo>
                  <a:lnTo>
                    <a:pt x="311" y="411"/>
                  </a:lnTo>
                  <a:lnTo>
                    <a:pt x="329" y="412"/>
                  </a:lnTo>
                  <a:lnTo>
                    <a:pt x="352" y="413"/>
                  </a:lnTo>
                  <a:lnTo>
                    <a:pt x="352" y="122"/>
                  </a:lnTo>
                  <a:lnTo>
                    <a:pt x="352" y="122"/>
                  </a:lnTo>
                  <a:lnTo>
                    <a:pt x="352" y="106"/>
                  </a:lnTo>
                  <a:lnTo>
                    <a:pt x="350" y="92"/>
                  </a:lnTo>
                  <a:lnTo>
                    <a:pt x="347" y="78"/>
                  </a:lnTo>
                  <a:lnTo>
                    <a:pt x="343" y="66"/>
                  </a:lnTo>
                  <a:lnTo>
                    <a:pt x="337" y="56"/>
                  </a:lnTo>
                  <a:lnTo>
                    <a:pt x="331" y="45"/>
                  </a:lnTo>
                  <a:lnTo>
                    <a:pt x="323" y="36"/>
                  </a:lnTo>
                  <a:lnTo>
                    <a:pt x="314" y="29"/>
                  </a:lnTo>
                  <a:lnTo>
                    <a:pt x="304" y="22"/>
                  </a:lnTo>
                  <a:lnTo>
                    <a:pt x="293" y="15"/>
                  </a:lnTo>
                  <a:lnTo>
                    <a:pt x="281" y="11"/>
                  </a:lnTo>
                  <a:lnTo>
                    <a:pt x="268" y="7"/>
                  </a:lnTo>
                  <a:lnTo>
                    <a:pt x="253" y="4"/>
                  </a:lnTo>
                  <a:lnTo>
                    <a:pt x="238" y="2"/>
                  </a:lnTo>
                  <a:lnTo>
                    <a:pt x="223" y="1"/>
                  </a:lnTo>
                  <a:lnTo>
                    <a:pt x="205" y="0"/>
                  </a:lnTo>
                  <a:close/>
                  <a:moveTo>
                    <a:pt x="1319" y="332"/>
                  </a:moveTo>
                  <a:lnTo>
                    <a:pt x="1319" y="332"/>
                  </a:lnTo>
                  <a:lnTo>
                    <a:pt x="1300" y="338"/>
                  </a:lnTo>
                  <a:lnTo>
                    <a:pt x="1273" y="347"/>
                  </a:lnTo>
                  <a:lnTo>
                    <a:pt x="1259" y="350"/>
                  </a:lnTo>
                  <a:lnTo>
                    <a:pt x="1243" y="353"/>
                  </a:lnTo>
                  <a:lnTo>
                    <a:pt x="1229" y="355"/>
                  </a:lnTo>
                  <a:lnTo>
                    <a:pt x="1216" y="355"/>
                  </a:lnTo>
                  <a:lnTo>
                    <a:pt x="1216" y="355"/>
                  </a:lnTo>
                  <a:lnTo>
                    <a:pt x="1202" y="355"/>
                  </a:lnTo>
                  <a:lnTo>
                    <a:pt x="1189" y="353"/>
                  </a:lnTo>
                  <a:lnTo>
                    <a:pt x="1177" y="349"/>
                  </a:lnTo>
                  <a:lnTo>
                    <a:pt x="1172" y="347"/>
                  </a:lnTo>
                  <a:lnTo>
                    <a:pt x="1168" y="344"/>
                  </a:lnTo>
                  <a:lnTo>
                    <a:pt x="1164" y="340"/>
                  </a:lnTo>
                  <a:lnTo>
                    <a:pt x="1160" y="336"/>
                  </a:lnTo>
                  <a:lnTo>
                    <a:pt x="1157" y="331"/>
                  </a:lnTo>
                  <a:lnTo>
                    <a:pt x="1154" y="326"/>
                  </a:lnTo>
                  <a:lnTo>
                    <a:pt x="1151" y="321"/>
                  </a:lnTo>
                  <a:lnTo>
                    <a:pt x="1149" y="315"/>
                  </a:lnTo>
                  <a:lnTo>
                    <a:pt x="1148" y="308"/>
                  </a:lnTo>
                  <a:lnTo>
                    <a:pt x="1148" y="300"/>
                  </a:lnTo>
                  <a:lnTo>
                    <a:pt x="1148" y="300"/>
                  </a:lnTo>
                  <a:lnTo>
                    <a:pt x="1149" y="288"/>
                  </a:lnTo>
                  <a:lnTo>
                    <a:pt x="1152" y="277"/>
                  </a:lnTo>
                  <a:lnTo>
                    <a:pt x="1155" y="272"/>
                  </a:lnTo>
                  <a:lnTo>
                    <a:pt x="1158" y="266"/>
                  </a:lnTo>
                  <a:lnTo>
                    <a:pt x="1161" y="262"/>
                  </a:lnTo>
                  <a:lnTo>
                    <a:pt x="1165" y="258"/>
                  </a:lnTo>
                  <a:lnTo>
                    <a:pt x="1170" y="255"/>
                  </a:lnTo>
                  <a:lnTo>
                    <a:pt x="1175" y="252"/>
                  </a:lnTo>
                  <a:lnTo>
                    <a:pt x="1181" y="249"/>
                  </a:lnTo>
                  <a:lnTo>
                    <a:pt x="1187" y="247"/>
                  </a:lnTo>
                  <a:lnTo>
                    <a:pt x="1203" y="244"/>
                  </a:lnTo>
                  <a:lnTo>
                    <a:pt x="1221" y="242"/>
                  </a:lnTo>
                  <a:lnTo>
                    <a:pt x="1319" y="239"/>
                  </a:lnTo>
                  <a:lnTo>
                    <a:pt x="1319" y="332"/>
                  </a:lnTo>
                  <a:close/>
                  <a:moveTo>
                    <a:pt x="1264" y="0"/>
                  </a:moveTo>
                  <a:lnTo>
                    <a:pt x="1264" y="0"/>
                  </a:lnTo>
                  <a:lnTo>
                    <a:pt x="1233" y="1"/>
                  </a:lnTo>
                  <a:lnTo>
                    <a:pt x="1206" y="4"/>
                  </a:lnTo>
                  <a:lnTo>
                    <a:pt x="1179" y="7"/>
                  </a:lnTo>
                  <a:lnTo>
                    <a:pt x="1156" y="12"/>
                  </a:lnTo>
                  <a:lnTo>
                    <a:pt x="1135" y="17"/>
                  </a:lnTo>
                  <a:lnTo>
                    <a:pt x="1117" y="23"/>
                  </a:lnTo>
                  <a:lnTo>
                    <a:pt x="1102" y="28"/>
                  </a:lnTo>
                  <a:lnTo>
                    <a:pt x="1091" y="33"/>
                  </a:lnTo>
                  <a:lnTo>
                    <a:pt x="1111" y="102"/>
                  </a:lnTo>
                  <a:lnTo>
                    <a:pt x="1111" y="102"/>
                  </a:lnTo>
                  <a:lnTo>
                    <a:pt x="1122" y="98"/>
                  </a:lnTo>
                  <a:lnTo>
                    <a:pt x="1150" y="91"/>
                  </a:lnTo>
                  <a:lnTo>
                    <a:pt x="1169" y="86"/>
                  </a:lnTo>
                  <a:lnTo>
                    <a:pt x="1190" y="82"/>
                  </a:lnTo>
                  <a:lnTo>
                    <a:pt x="1213" y="80"/>
                  </a:lnTo>
                  <a:lnTo>
                    <a:pt x="1236" y="79"/>
                  </a:lnTo>
                  <a:lnTo>
                    <a:pt x="1236" y="79"/>
                  </a:lnTo>
                  <a:lnTo>
                    <a:pt x="1256" y="80"/>
                  </a:lnTo>
                  <a:lnTo>
                    <a:pt x="1272" y="82"/>
                  </a:lnTo>
                  <a:lnTo>
                    <a:pt x="1279" y="84"/>
                  </a:lnTo>
                  <a:lnTo>
                    <a:pt x="1285" y="86"/>
                  </a:lnTo>
                  <a:lnTo>
                    <a:pt x="1291" y="90"/>
                  </a:lnTo>
                  <a:lnTo>
                    <a:pt x="1298" y="94"/>
                  </a:lnTo>
                  <a:lnTo>
                    <a:pt x="1302" y="98"/>
                  </a:lnTo>
                  <a:lnTo>
                    <a:pt x="1306" y="102"/>
                  </a:lnTo>
                  <a:lnTo>
                    <a:pt x="1310" y="108"/>
                  </a:lnTo>
                  <a:lnTo>
                    <a:pt x="1313" y="114"/>
                  </a:lnTo>
                  <a:lnTo>
                    <a:pt x="1315" y="120"/>
                  </a:lnTo>
                  <a:lnTo>
                    <a:pt x="1316" y="129"/>
                  </a:lnTo>
                  <a:lnTo>
                    <a:pt x="1317" y="137"/>
                  </a:lnTo>
                  <a:lnTo>
                    <a:pt x="1318" y="146"/>
                  </a:lnTo>
                  <a:lnTo>
                    <a:pt x="1318" y="176"/>
                  </a:lnTo>
                  <a:lnTo>
                    <a:pt x="1236" y="176"/>
                  </a:lnTo>
                  <a:lnTo>
                    <a:pt x="1236" y="176"/>
                  </a:lnTo>
                  <a:lnTo>
                    <a:pt x="1212" y="177"/>
                  </a:lnTo>
                  <a:lnTo>
                    <a:pt x="1189" y="179"/>
                  </a:lnTo>
                  <a:lnTo>
                    <a:pt x="1169" y="182"/>
                  </a:lnTo>
                  <a:lnTo>
                    <a:pt x="1150" y="187"/>
                  </a:lnTo>
                  <a:lnTo>
                    <a:pt x="1134" y="192"/>
                  </a:lnTo>
                  <a:lnTo>
                    <a:pt x="1120" y="200"/>
                  </a:lnTo>
                  <a:lnTo>
                    <a:pt x="1108" y="207"/>
                  </a:lnTo>
                  <a:lnTo>
                    <a:pt x="1096" y="216"/>
                  </a:lnTo>
                  <a:lnTo>
                    <a:pt x="1086" y="225"/>
                  </a:lnTo>
                  <a:lnTo>
                    <a:pt x="1079" y="236"/>
                  </a:lnTo>
                  <a:lnTo>
                    <a:pt x="1072" y="246"/>
                  </a:lnTo>
                  <a:lnTo>
                    <a:pt x="1067" y="257"/>
                  </a:lnTo>
                  <a:lnTo>
                    <a:pt x="1064" y="270"/>
                  </a:lnTo>
                  <a:lnTo>
                    <a:pt x="1061" y="282"/>
                  </a:lnTo>
                  <a:lnTo>
                    <a:pt x="1058" y="294"/>
                  </a:lnTo>
                  <a:lnTo>
                    <a:pt x="1058" y="307"/>
                  </a:lnTo>
                  <a:lnTo>
                    <a:pt x="1058" y="307"/>
                  </a:lnTo>
                  <a:lnTo>
                    <a:pt x="1060" y="323"/>
                  </a:lnTo>
                  <a:lnTo>
                    <a:pt x="1062" y="338"/>
                  </a:lnTo>
                  <a:lnTo>
                    <a:pt x="1066" y="352"/>
                  </a:lnTo>
                  <a:lnTo>
                    <a:pt x="1071" y="364"/>
                  </a:lnTo>
                  <a:lnTo>
                    <a:pt x="1077" y="376"/>
                  </a:lnTo>
                  <a:lnTo>
                    <a:pt x="1085" y="386"/>
                  </a:lnTo>
                  <a:lnTo>
                    <a:pt x="1093" y="394"/>
                  </a:lnTo>
                  <a:lnTo>
                    <a:pt x="1102" y="401"/>
                  </a:lnTo>
                  <a:lnTo>
                    <a:pt x="1113" y="408"/>
                  </a:lnTo>
                  <a:lnTo>
                    <a:pt x="1124" y="414"/>
                  </a:lnTo>
                  <a:lnTo>
                    <a:pt x="1135" y="418"/>
                  </a:lnTo>
                  <a:lnTo>
                    <a:pt x="1146" y="422"/>
                  </a:lnTo>
                  <a:lnTo>
                    <a:pt x="1159" y="424"/>
                  </a:lnTo>
                  <a:lnTo>
                    <a:pt x="1171" y="426"/>
                  </a:lnTo>
                  <a:lnTo>
                    <a:pt x="1183" y="427"/>
                  </a:lnTo>
                  <a:lnTo>
                    <a:pt x="1195" y="428"/>
                  </a:lnTo>
                  <a:lnTo>
                    <a:pt x="1195" y="428"/>
                  </a:lnTo>
                  <a:lnTo>
                    <a:pt x="1210" y="427"/>
                  </a:lnTo>
                  <a:lnTo>
                    <a:pt x="1223" y="426"/>
                  </a:lnTo>
                  <a:lnTo>
                    <a:pt x="1246" y="423"/>
                  </a:lnTo>
                  <a:lnTo>
                    <a:pt x="1268" y="418"/>
                  </a:lnTo>
                  <a:lnTo>
                    <a:pt x="1285" y="412"/>
                  </a:lnTo>
                  <a:lnTo>
                    <a:pt x="1300" y="406"/>
                  </a:lnTo>
                  <a:lnTo>
                    <a:pt x="1311" y="401"/>
                  </a:lnTo>
                  <a:lnTo>
                    <a:pt x="1318" y="397"/>
                  </a:lnTo>
                  <a:lnTo>
                    <a:pt x="1322" y="396"/>
                  </a:lnTo>
                  <a:lnTo>
                    <a:pt x="1322" y="396"/>
                  </a:lnTo>
                  <a:lnTo>
                    <a:pt x="1324" y="397"/>
                  </a:lnTo>
                  <a:lnTo>
                    <a:pt x="1327" y="398"/>
                  </a:lnTo>
                  <a:lnTo>
                    <a:pt x="1333" y="401"/>
                  </a:lnTo>
                  <a:lnTo>
                    <a:pt x="1341" y="404"/>
                  </a:lnTo>
                  <a:lnTo>
                    <a:pt x="1354" y="407"/>
                  </a:lnTo>
                  <a:lnTo>
                    <a:pt x="1368" y="411"/>
                  </a:lnTo>
                  <a:lnTo>
                    <a:pt x="1387" y="412"/>
                  </a:lnTo>
                  <a:lnTo>
                    <a:pt x="1411" y="413"/>
                  </a:lnTo>
                  <a:lnTo>
                    <a:pt x="1411" y="122"/>
                  </a:lnTo>
                  <a:lnTo>
                    <a:pt x="1411" y="122"/>
                  </a:lnTo>
                  <a:lnTo>
                    <a:pt x="1411" y="106"/>
                  </a:lnTo>
                  <a:lnTo>
                    <a:pt x="1409" y="92"/>
                  </a:lnTo>
                  <a:lnTo>
                    <a:pt x="1406" y="78"/>
                  </a:lnTo>
                  <a:lnTo>
                    <a:pt x="1401" y="66"/>
                  </a:lnTo>
                  <a:lnTo>
                    <a:pt x="1396" y="56"/>
                  </a:lnTo>
                  <a:lnTo>
                    <a:pt x="1388" y="45"/>
                  </a:lnTo>
                  <a:lnTo>
                    <a:pt x="1381" y="36"/>
                  </a:lnTo>
                  <a:lnTo>
                    <a:pt x="1372" y="29"/>
                  </a:lnTo>
                  <a:lnTo>
                    <a:pt x="1362" y="22"/>
                  </a:lnTo>
                  <a:lnTo>
                    <a:pt x="1351" y="15"/>
                  </a:lnTo>
                  <a:lnTo>
                    <a:pt x="1339" y="11"/>
                  </a:lnTo>
                  <a:lnTo>
                    <a:pt x="1326" y="7"/>
                  </a:lnTo>
                  <a:lnTo>
                    <a:pt x="1312" y="4"/>
                  </a:lnTo>
                  <a:lnTo>
                    <a:pt x="1297" y="2"/>
                  </a:lnTo>
                  <a:lnTo>
                    <a:pt x="1280" y="1"/>
                  </a:lnTo>
                  <a:lnTo>
                    <a:pt x="1264" y="0"/>
                  </a:lnTo>
                  <a:close/>
                  <a:moveTo>
                    <a:pt x="2735" y="317"/>
                  </a:moveTo>
                  <a:lnTo>
                    <a:pt x="2735" y="317"/>
                  </a:lnTo>
                  <a:lnTo>
                    <a:pt x="2714" y="326"/>
                  </a:lnTo>
                  <a:lnTo>
                    <a:pt x="2700" y="331"/>
                  </a:lnTo>
                  <a:lnTo>
                    <a:pt x="2686" y="335"/>
                  </a:lnTo>
                  <a:lnTo>
                    <a:pt x="2671" y="340"/>
                  </a:lnTo>
                  <a:lnTo>
                    <a:pt x="2654" y="343"/>
                  </a:lnTo>
                  <a:lnTo>
                    <a:pt x="2638" y="345"/>
                  </a:lnTo>
                  <a:lnTo>
                    <a:pt x="2621" y="346"/>
                  </a:lnTo>
                  <a:lnTo>
                    <a:pt x="2621" y="346"/>
                  </a:lnTo>
                  <a:lnTo>
                    <a:pt x="2609" y="346"/>
                  </a:lnTo>
                  <a:lnTo>
                    <a:pt x="2599" y="345"/>
                  </a:lnTo>
                  <a:lnTo>
                    <a:pt x="2590" y="343"/>
                  </a:lnTo>
                  <a:lnTo>
                    <a:pt x="2583" y="341"/>
                  </a:lnTo>
                  <a:lnTo>
                    <a:pt x="2576" y="337"/>
                  </a:lnTo>
                  <a:lnTo>
                    <a:pt x="2570" y="333"/>
                  </a:lnTo>
                  <a:lnTo>
                    <a:pt x="2564" y="328"/>
                  </a:lnTo>
                  <a:lnTo>
                    <a:pt x="2560" y="323"/>
                  </a:lnTo>
                  <a:lnTo>
                    <a:pt x="2556" y="317"/>
                  </a:lnTo>
                  <a:lnTo>
                    <a:pt x="2553" y="311"/>
                  </a:lnTo>
                  <a:lnTo>
                    <a:pt x="2551" y="302"/>
                  </a:lnTo>
                  <a:lnTo>
                    <a:pt x="2549" y="294"/>
                  </a:lnTo>
                  <a:lnTo>
                    <a:pt x="2547" y="275"/>
                  </a:lnTo>
                  <a:lnTo>
                    <a:pt x="2547" y="252"/>
                  </a:lnTo>
                  <a:lnTo>
                    <a:pt x="2547" y="4"/>
                  </a:lnTo>
                  <a:lnTo>
                    <a:pt x="2533" y="4"/>
                  </a:lnTo>
                  <a:lnTo>
                    <a:pt x="2533" y="4"/>
                  </a:lnTo>
                  <a:lnTo>
                    <a:pt x="2513" y="4"/>
                  </a:lnTo>
                  <a:lnTo>
                    <a:pt x="2490" y="6"/>
                  </a:lnTo>
                  <a:lnTo>
                    <a:pt x="2467" y="8"/>
                  </a:lnTo>
                  <a:lnTo>
                    <a:pt x="2454" y="10"/>
                  </a:lnTo>
                  <a:lnTo>
                    <a:pt x="2454" y="263"/>
                  </a:lnTo>
                  <a:lnTo>
                    <a:pt x="2454" y="263"/>
                  </a:lnTo>
                  <a:lnTo>
                    <a:pt x="2454" y="284"/>
                  </a:lnTo>
                  <a:lnTo>
                    <a:pt x="2455" y="302"/>
                  </a:lnTo>
                  <a:lnTo>
                    <a:pt x="2457" y="320"/>
                  </a:lnTo>
                  <a:lnTo>
                    <a:pt x="2459" y="336"/>
                  </a:lnTo>
                  <a:lnTo>
                    <a:pt x="2463" y="351"/>
                  </a:lnTo>
                  <a:lnTo>
                    <a:pt x="2468" y="364"/>
                  </a:lnTo>
                  <a:lnTo>
                    <a:pt x="2475" y="377"/>
                  </a:lnTo>
                  <a:lnTo>
                    <a:pt x="2482" y="387"/>
                  </a:lnTo>
                  <a:lnTo>
                    <a:pt x="2490" y="397"/>
                  </a:lnTo>
                  <a:lnTo>
                    <a:pt x="2500" y="405"/>
                  </a:lnTo>
                  <a:lnTo>
                    <a:pt x="2512" y="412"/>
                  </a:lnTo>
                  <a:lnTo>
                    <a:pt x="2525" y="418"/>
                  </a:lnTo>
                  <a:lnTo>
                    <a:pt x="2540" y="422"/>
                  </a:lnTo>
                  <a:lnTo>
                    <a:pt x="2556" y="425"/>
                  </a:lnTo>
                  <a:lnTo>
                    <a:pt x="2575" y="427"/>
                  </a:lnTo>
                  <a:lnTo>
                    <a:pt x="2595" y="428"/>
                  </a:lnTo>
                  <a:lnTo>
                    <a:pt x="2595" y="428"/>
                  </a:lnTo>
                  <a:lnTo>
                    <a:pt x="2611" y="427"/>
                  </a:lnTo>
                  <a:lnTo>
                    <a:pt x="2626" y="426"/>
                  </a:lnTo>
                  <a:lnTo>
                    <a:pt x="2640" y="425"/>
                  </a:lnTo>
                  <a:lnTo>
                    <a:pt x="2653" y="422"/>
                  </a:lnTo>
                  <a:lnTo>
                    <a:pt x="2677" y="417"/>
                  </a:lnTo>
                  <a:lnTo>
                    <a:pt x="2697" y="411"/>
                  </a:lnTo>
                  <a:lnTo>
                    <a:pt x="2714" y="404"/>
                  </a:lnTo>
                  <a:lnTo>
                    <a:pt x="2725" y="399"/>
                  </a:lnTo>
                  <a:lnTo>
                    <a:pt x="2737" y="394"/>
                  </a:lnTo>
                  <a:lnTo>
                    <a:pt x="2737" y="394"/>
                  </a:lnTo>
                  <a:lnTo>
                    <a:pt x="2743" y="397"/>
                  </a:lnTo>
                  <a:lnTo>
                    <a:pt x="2750" y="400"/>
                  </a:lnTo>
                  <a:lnTo>
                    <a:pt x="2761" y="403"/>
                  </a:lnTo>
                  <a:lnTo>
                    <a:pt x="2773" y="406"/>
                  </a:lnTo>
                  <a:lnTo>
                    <a:pt x="2788" y="409"/>
                  </a:lnTo>
                  <a:lnTo>
                    <a:pt x="2807" y="412"/>
                  </a:lnTo>
                  <a:lnTo>
                    <a:pt x="2828" y="413"/>
                  </a:lnTo>
                  <a:lnTo>
                    <a:pt x="2828" y="10"/>
                  </a:lnTo>
                  <a:lnTo>
                    <a:pt x="2828" y="10"/>
                  </a:lnTo>
                  <a:lnTo>
                    <a:pt x="2796" y="6"/>
                  </a:lnTo>
                  <a:lnTo>
                    <a:pt x="2774" y="5"/>
                  </a:lnTo>
                  <a:lnTo>
                    <a:pt x="2753" y="4"/>
                  </a:lnTo>
                  <a:lnTo>
                    <a:pt x="2735" y="4"/>
                  </a:lnTo>
                  <a:lnTo>
                    <a:pt x="2735" y="317"/>
                  </a:lnTo>
                  <a:close/>
                  <a:moveTo>
                    <a:pt x="2937" y="413"/>
                  </a:moveTo>
                  <a:lnTo>
                    <a:pt x="2937" y="413"/>
                  </a:lnTo>
                  <a:lnTo>
                    <a:pt x="2948" y="415"/>
                  </a:lnTo>
                  <a:lnTo>
                    <a:pt x="2976" y="420"/>
                  </a:lnTo>
                  <a:lnTo>
                    <a:pt x="2997" y="423"/>
                  </a:lnTo>
                  <a:lnTo>
                    <a:pt x="3020" y="425"/>
                  </a:lnTo>
                  <a:lnTo>
                    <a:pt x="3047" y="427"/>
                  </a:lnTo>
                  <a:lnTo>
                    <a:pt x="3075" y="428"/>
                  </a:lnTo>
                  <a:lnTo>
                    <a:pt x="3075" y="428"/>
                  </a:lnTo>
                  <a:lnTo>
                    <a:pt x="3091" y="427"/>
                  </a:lnTo>
                  <a:lnTo>
                    <a:pt x="3105" y="426"/>
                  </a:lnTo>
                  <a:lnTo>
                    <a:pt x="3120" y="425"/>
                  </a:lnTo>
                  <a:lnTo>
                    <a:pt x="3135" y="422"/>
                  </a:lnTo>
                  <a:lnTo>
                    <a:pt x="3150" y="419"/>
                  </a:lnTo>
                  <a:lnTo>
                    <a:pt x="3164" y="414"/>
                  </a:lnTo>
                  <a:lnTo>
                    <a:pt x="3178" y="408"/>
                  </a:lnTo>
                  <a:lnTo>
                    <a:pt x="3191" y="402"/>
                  </a:lnTo>
                  <a:lnTo>
                    <a:pt x="3202" y="394"/>
                  </a:lnTo>
                  <a:lnTo>
                    <a:pt x="3213" y="385"/>
                  </a:lnTo>
                  <a:lnTo>
                    <a:pt x="3223" y="375"/>
                  </a:lnTo>
                  <a:lnTo>
                    <a:pt x="3232" y="363"/>
                  </a:lnTo>
                  <a:lnTo>
                    <a:pt x="3239" y="350"/>
                  </a:lnTo>
                  <a:lnTo>
                    <a:pt x="3244" y="334"/>
                  </a:lnTo>
                  <a:lnTo>
                    <a:pt x="3247" y="318"/>
                  </a:lnTo>
                  <a:lnTo>
                    <a:pt x="3248" y="300"/>
                  </a:lnTo>
                  <a:lnTo>
                    <a:pt x="3248" y="300"/>
                  </a:lnTo>
                  <a:lnTo>
                    <a:pt x="3247" y="288"/>
                  </a:lnTo>
                  <a:lnTo>
                    <a:pt x="3246" y="277"/>
                  </a:lnTo>
                  <a:lnTo>
                    <a:pt x="3243" y="266"/>
                  </a:lnTo>
                  <a:lnTo>
                    <a:pt x="3239" y="256"/>
                  </a:lnTo>
                  <a:lnTo>
                    <a:pt x="3234" y="248"/>
                  </a:lnTo>
                  <a:lnTo>
                    <a:pt x="3228" y="239"/>
                  </a:lnTo>
                  <a:lnTo>
                    <a:pt x="3220" y="231"/>
                  </a:lnTo>
                  <a:lnTo>
                    <a:pt x="3213" y="224"/>
                  </a:lnTo>
                  <a:lnTo>
                    <a:pt x="3204" y="217"/>
                  </a:lnTo>
                  <a:lnTo>
                    <a:pt x="3194" y="211"/>
                  </a:lnTo>
                  <a:lnTo>
                    <a:pt x="3184" y="204"/>
                  </a:lnTo>
                  <a:lnTo>
                    <a:pt x="3171" y="199"/>
                  </a:lnTo>
                  <a:lnTo>
                    <a:pt x="3146" y="187"/>
                  </a:lnTo>
                  <a:lnTo>
                    <a:pt x="3117" y="176"/>
                  </a:lnTo>
                  <a:lnTo>
                    <a:pt x="3117" y="176"/>
                  </a:lnTo>
                  <a:lnTo>
                    <a:pt x="3086" y="164"/>
                  </a:lnTo>
                  <a:lnTo>
                    <a:pt x="3072" y="157"/>
                  </a:lnTo>
                  <a:lnTo>
                    <a:pt x="3060" y="151"/>
                  </a:lnTo>
                  <a:lnTo>
                    <a:pt x="3050" y="144"/>
                  </a:lnTo>
                  <a:lnTo>
                    <a:pt x="3046" y="140"/>
                  </a:lnTo>
                  <a:lnTo>
                    <a:pt x="3043" y="136"/>
                  </a:lnTo>
                  <a:lnTo>
                    <a:pt x="3040" y="132"/>
                  </a:lnTo>
                  <a:lnTo>
                    <a:pt x="3038" y="127"/>
                  </a:lnTo>
                  <a:lnTo>
                    <a:pt x="3037" y="121"/>
                  </a:lnTo>
                  <a:lnTo>
                    <a:pt x="3037" y="116"/>
                  </a:lnTo>
                  <a:lnTo>
                    <a:pt x="3037" y="116"/>
                  </a:lnTo>
                  <a:lnTo>
                    <a:pt x="3037" y="110"/>
                  </a:lnTo>
                  <a:lnTo>
                    <a:pt x="3039" y="104"/>
                  </a:lnTo>
                  <a:lnTo>
                    <a:pt x="3043" y="97"/>
                  </a:lnTo>
                  <a:lnTo>
                    <a:pt x="3049" y="90"/>
                  </a:lnTo>
                  <a:lnTo>
                    <a:pt x="3053" y="86"/>
                  </a:lnTo>
                  <a:lnTo>
                    <a:pt x="3057" y="83"/>
                  </a:lnTo>
                  <a:lnTo>
                    <a:pt x="3063" y="81"/>
                  </a:lnTo>
                  <a:lnTo>
                    <a:pt x="3069" y="78"/>
                  </a:lnTo>
                  <a:lnTo>
                    <a:pt x="3076" y="76"/>
                  </a:lnTo>
                  <a:lnTo>
                    <a:pt x="3084" y="75"/>
                  </a:lnTo>
                  <a:lnTo>
                    <a:pt x="3093" y="74"/>
                  </a:lnTo>
                  <a:lnTo>
                    <a:pt x="3103" y="74"/>
                  </a:lnTo>
                  <a:lnTo>
                    <a:pt x="3103" y="74"/>
                  </a:lnTo>
                  <a:lnTo>
                    <a:pt x="3122" y="75"/>
                  </a:lnTo>
                  <a:lnTo>
                    <a:pt x="3142" y="77"/>
                  </a:lnTo>
                  <a:lnTo>
                    <a:pt x="3159" y="81"/>
                  </a:lnTo>
                  <a:lnTo>
                    <a:pt x="3175" y="85"/>
                  </a:lnTo>
                  <a:lnTo>
                    <a:pt x="3199" y="94"/>
                  </a:lnTo>
                  <a:lnTo>
                    <a:pt x="3208" y="98"/>
                  </a:lnTo>
                  <a:lnTo>
                    <a:pt x="3232" y="30"/>
                  </a:lnTo>
                  <a:lnTo>
                    <a:pt x="3232" y="30"/>
                  </a:lnTo>
                  <a:lnTo>
                    <a:pt x="3213" y="22"/>
                  </a:lnTo>
                  <a:lnTo>
                    <a:pt x="3200" y="16"/>
                  </a:lnTo>
                  <a:lnTo>
                    <a:pt x="3184" y="12"/>
                  </a:lnTo>
                  <a:lnTo>
                    <a:pt x="3165" y="7"/>
                  </a:lnTo>
                  <a:lnTo>
                    <a:pt x="3144" y="4"/>
                  </a:lnTo>
                  <a:lnTo>
                    <a:pt x="3120" y="1"/>
                  </a:lnTo>
                  <a:lnTo>
                    <a:pt x="3095" y="0"/>
                  </a:lnTo>
                  <a:lnTo>
                    <a:pt x="3095" y="0"/>
                  </a:lnTo>
                  <a:lnTo>
                    <a:pt x="3080" y="1"/>
                  </a:lnTo>
                  <a:lnTo>
                    <a:pt x="3066" y="2"/>
                  </a:lnTo>
                  <a:lnTo>
                    <a:pt x="3052" y="4"/>
                  </a:lnTo>
                  <a:lnTo>
                    <a:pt x="3039" y="8"/>
                  </a:lnTo>
                  <a:lnTo>
                    <a:pt x="3025" y="12"/>
                  </a:lnTo>
                  <a:lnTo>
                    <a:pt x="3013" y="17"/>
                  </a:lnTo>
                  <a:lnTo>
                    <a:pt x="3001" y="24"/>
                  </a:lnTo>
                  <a:lnTo>
                    <a:pt x="2990" y="31"/>
                  </a:lnTo>
                  <a:lnTo>
                    <a:pt x="2979" y="39"/>
                  </a:lnTo>
                  <a:lnTo>
                    <a:pt x="2970" y="47"/>
                  </a:lnTo>
                  <a:lnTo>
                    <a:pt x="2962" y="58"/>
                  </a:lnTo>
                  <a:lnTo>
                    <a:pt x="2956" y="69"/>
                  </a:lnTo>
                  <a:lnTo>
                    <a:pt x="2950" y="80"/>
                  </a:lnTo>
                  <a:lnTo>
                    <a:pt x="2946" y="94"/>
                  </a:lnTo>
                  <a:lnTo>
                    <a:pt x="2944" y="107"/>
                  </a:lnTo>
                  <a:lnTo>
                    <a:pt x="2943" y="122"/>
                  </a:lnTo>
                  <a:lnTo>
                    <a:pt x="2943" y="122"/>
                  </a:lnTo>
                  <a:lnTo>
                    <a:pt x="2944" y="137"/>
                  </a:lnTo>
                  <a:lnTo>
                    <a:pt x="2946" y="150"/>
                  </a:lnTo>
                  <a:lnTo>
                    <a:pt x="2950" y="164"/>
                  </a:lnTo>
                  <a:lnTo>
                    <a:pt x="2956" y="175"/>
                  </a:lnTo>
                  <a:lnTo>
                    <a:pt x="2962" y="185"/>
                  </a:lnTo>
                  <a:lnTo>
                    <a:pt x="2970" y="194"/>
                  </a:lnTo>
                  <a:lnTo>
                    <a:pt x="2979" y="203"/>
                  </a:lnTo>
                  <a:lnTo>
                    <a:pt x="2988" y="210"/>
                  </a:lnTo>
                  <a:lnTo>
                    <a:pt x="2999" y="217"/>
                  </a:lnTo>
                  <a:lnTo>
                    <a:pt x="3010" y="223"/>
                  </a:lnTo>
                  <a:lnTo>
                    <a:pt x="3021" y="229"/>
                  </a:lnTo>
                  <a:lnTo>
                    <a:pt x="3032" y="235"/>
                  </a:lnTo>
                  <a:lnTo>
                    <a:pt x="3056" y="243"/>
                  </a:lnTo>
                  <a:lnTo>
                    <a:pt x="3079" y="251"/>
                  </a:lnTo>
                  <a:lnTo>
                    <a:pt x="3079" y="251"/>
                  </a:lnTo>
                  <a:lnTo>
                    <a:pt x="3108" y="261"/>
                  </a:lnTo>
                  <a:lnTo>
                    <a:pt x="3121" y="266"/>
                  </a:lnTo>
                  <a:lnTo>
                    <a:pt x="3133" y="273"/>
                  </a:lnTo>
                  <a:lnTo>
                    <a:pt x="3142" y="280"/>
                  </a:lnTo>
                  <a:lnTo>
                    <a:pt x="3148" y="287"/>
                  </a:lnTo>
                  <a:lnTo>
                    <a:pt x="3151" y="291"/>
                  </a:lnTo>
                  <a:lnTo>
                    <a:pt x="3153" y="296"/>
                  </a:lnTo>
                  <a:lnTo>
                    <a:pt x="3154" y="300"/>
                  </a:lnTo>
                  <a:lnTo>
                    <a:pt x="3154" y="306"/>
                  </a:lnTo>
                  <a:lnTo>
                    <a:pt x="3154" y="306"/>
                  </a:lnTo>
                  <a:lnTo>
                    <a:pt x="3154" y="315"/>
                  </a:lnTo>
                  <a:lnTo>
                    <a:pt x="3151" y="324"/>
                  </a:lnTo>
                  <a:lnTo>
                    <a:pt x="3149" y="328"/>
                  </a:lnTo>
                  <a:lnTo>
                    <a:pt x="3146" y="332"/>
                  </a:lnTo>
                  <a:lnTo>
                    <a:pt x="3143" y="335"/>
                  </a:lnTo>
                  <a:lnTo>
                    <a:pt x="3139" y="340"/>
                  </a:lnTo>
                  <a:lnTo>
                    <a:pt x="3134" y="343"/>
                  </a:lnTo>
                  <a:lnTo>
                    <a:pt x="3127" y="346"/>
                  </a:lnTo>
                  <a:lnTo>
                    <a:pt x="3121" y="348"/>
                  </a:lnTo>
                  <a:lnTo>
                    <a:pt x="3113" y="350"/>
                  </a:lnTo>
                  <a:lnTo>
                    <a:pt x="3104" y="352"/>
                  </a:lnTo>
                  <a:lnTo>
                    <a:pt x="3095" y="353"/>
                  </a:lnTo>
                  <a:lnTo>
                    <a:pt x="3071" y="354"/>
                  </a:lnTo>
                  <a:lnTo>
                    <a:pt x="3071" y="354"/>
                  </a:lnTo>
                  <a:lnTo>
                    <a:pt x="3050" y="354"/>
                  </a:lnTo>
                  <a:lnTo>
                    <a:pt x="3029" y="352"/>
                  </a:lnTo>
                  <a:lnTo>
                    <a:pt x="2992" y="348"/>
                  </a:lnTo>
                  <a:lnTo>
                    <a:pt x="2965" y="344"/>
                  </a:lnTo>
                  <a:lnTo>
                    <a:pt x="2955" y="342"/>
                  </a:lnTo>
                  <a:lnTo>
                    <a:pt x="2937" y="413"/>
                  </a:lnTo>
                  <a:close/>
                  <a:moveTo>
                    <a:pt x="1639" y="80"/>
                  </a:moveTo>
                  <a:lnTo>
                    <a:pt x="1639" y="80"/>
                  </a:lnTo>
                  <a:lnTo>
                    <a:pt x="1653" y="77"/>
                  </a:lnTo>
                  <a:lnTo>
                    <a:pt x="1670" y="75"/>
                  </a:lnTo>
                  <a:lnTo>
                    <a:pt x="1691" y="73"/>
                  </a:lnTo>
                  <a:lnTo>
                    <a:pt x="1712" y="73"/>
                  </a:lnTo>
                  <a:lnTo>
                    <a:pt x="1712" y="73"/>
                  </a:lnTo>
                  <a:lnTo>
                    <a:pt x="1726" y="73"/>
                  </a:lnTo>
                  <a:lnTo>
                    <a:pt x="1737" y="74"/>
                  </a:lnTo>
                  <a:lnTo>
                    <a:pt x="1749" y="77"/>
                  </a:lnTo>
                  <a:lnTo>
                    <a:pt x="1760" y="80"/>
                  </a:lnTo>
                  <a:lnTo>
                    <a:pt x="1771" y="84"/>
                  </a:lnTo>
                  <a:lnTo>
                    <a:pt x="1780" y="90"/>
                  </a:lnTo>
                  <a:lnTo>
                    <a:pt x="1790" y="97"/>
                  </a:lnTo>
                  <a:lnTo>
                    <a:pt x="1798" y="104"/>
                  </a:lnTo>
                  <a:lnTo>
                    <a:pt x="1805" y="113"/>
                  </a:lnTo>
                  <a:lnTo>
                    <a:pt x="1813" y="122"/>
                  </a:lnTo>
                  <a:lnTo>
                    <a:pt x="1819" y="134"/>
                  </a:lnTo>
                  <a:lnTo>
                    <a:pt x="1824" y="147"/>
                  </a:lnTo>
                  <a:lnTo>
                    <a:pt x="1828" y="161"/>
                  </a:lnTo>
                  <a:lnTo>
                    <a:pt x="1831" y="176"/>
                  </a:lnTo>
                  <a:lnTo>
                    <a:pt x="1832" y="192"/>
                  </a:lnTo>
                  <a:lnTo>
                    <a:pt x="1833" y="211"/>
                  </a:lnTo>
                  <a:lnTo>
                    <a:pt x="1833" y="211"/>
                  </a:lnTo>
                  <a:lnTo>
                    <a:pt x="1833" y="228"/>
                  </a:lnTo>
                  <a:lnTo>
                    <a:pt x="1832" y="245"/>
                  </a:lnTo>
                  <a:lnTo>
                    <a:pt x="1830" y="260"/>
                  </a:lnTo>
                  <a:lnTo>
                    <a:pt x="1827" y="275"/>
                  </a:lnTo>
                  <a:lnTo>
                    <a:pt x="1824" y="288"/>
                  </a:lnTo>
                  <a:lnTo>
                    <a:pt x="1820" y="299"/>
                  </a:lnTo>
                  <a:lnTo>
                    <a:pt x="1814" y="311"/>
                  </a:lnTo>
                  <a:lnTo>
                    <a:pt x="1807" y="320"/>
                  </a:lnTo>
                  <a:lnTo>
                    <a:pt x="1799" y="328"/>
                  </a:lnTo>
                  <a:lnTo>
                    <a:pt x="1790" y="335"/>
                  </a:lnTo>
                  <a:lnTo>
                    <a:pt x="1780" y="342"/>
                  </a:lnTo>
                  <a:lnTo>
                    <a:pt x="1768" y="347"/>
                  </a:lnTo>
                  <a:lnTo>
                    <a:pt x="1754" y="350"/>
                  </a:lnTo>
                  <a:lnTo>
                    <a:pt x="1739" y="353"/>
                  </a:lnTo>
                  <a:lnTo>
                    <a:pt x="1723" y="355"/>
                  </a:lnTo>
                  <a:lnTo>
                    <a:pt x="1704" y="355"/>
                  </a:lnTo>
                  <a:lnTo>
                    <a:pt x="1704" y="355"/>
                  </a:lnTo>
                  <a:lnTo>
                    <a:pt x="1681" y="354"/>
                  </a:lnTo>
                  <a:lnTo>
                    <a:pt x="1659" y="353"/>
                  </a:lnTo>
                  <a:lnTo>
                    <a:pt x="1639" y="351"/>
                  </a:lnTo>
                  <a:lnTo>
                    <a:pt x="1639" y="80"/>
                  </a:lnTo>
                  <a:close/>
                  <a:moveTo>
                    <a:pt x="1717" y="0"/>
                  </a:moveTo>
                  <a:lnTo>
                    <a:pt x="1717" y="0"/>
                  </a:lnTo>
                  <a:lnTo>
                    <a:pt x="1696" y="1"/>
                  </a:lnTo>
                  <a:lnTo>
                    <a:pt x="1675" y="2"/>
                  </a:lnTo>
                  <a:lnTo>
                    <a:pt x="1652" y="4"/>
                  </a:lnTo>
                  <a:lnTo>
                    <a:pt x="1629" y="7"/>
                  </a:lnTo>
                  <a:lnTo>
                    <a:pt x="1606" y="10"/>
                  </a:lnTo>
                  <a:lnTo>
                    <a:pt x="1585" y="14"/>
                  </a:lnTo>
                  <a:lnTo>
                    <a:pt x="1564" y="20"/>
                  </a:lnTo>
                  <a:lnTo>
                    <a:pt x="1546" y="26"/>
                  </a:lnTo>
                  <a:lnTo>
                    <a:pt x="1546" y="415"/>
                  </a:lnTo>
                  <a:lnTo>
                    <a:pt x="1546" y="415"/>
                  </a:lnTo>
                  <a:lnTo>
                    <a:pt x="1561" y="418"/>
                  </a:lnTo>
                  <a:lnTo>
                    <a:pt x="1580" y="420"/>
                  </a:lnTo>
                  <a:lnTo>
                    <a:pt x="1619" y="424"/>
                  </a:lnTo>
                  <a:lnTo>
                    <a:pt x="1662" y="427"/>
                  </a:lnTo>
                  <a:lnTo>
                    <a:pt x="1701" y="428"/>
                  </a:lnTo>
                  <a:lnTo>
                    <a:pt x="1701" y="428"/>
                  </a:lnTo>
                  <a:lnTo>
                    <a:pt x="1732" y="427"/>
                  </a:lnTo>
                  <a:lnTo>
                    <a:pt x="1758" y="425"/>
                  </a:lnTo>
                  <a:lnTo>
                    <a:pt x="1784" y="421"/>
                  </a:lnTo>
                  <a:lnTo>
                    <a:pt x="1807" y="415"/>
                  </a:lnTo>
                  <a:lnTo>
                    <a:pt x="1828" y="408"/>
                  </a:lnTo>
                  <a:lnTo>
                    <a:pt x="1847" y="399"/>
                  </a:lnTo>
                  <a:lnTo>
                    <a:pt x="1855" y="394"/>
                  </a:lnTo>
                  <a:lnTo>
                    <a:pt x="1864" y="389"/>
                  </a:lnTo>
                  <a:lnTo>
                    <a:pt x="1872" y="383"/>
                  </a:lnTo>
                  <a:lnTo>
                    <a:pt x="1879" y="377"/>
                  </a:lnTo>
                  <a:lnTo>
                    <a:pt x="1885" y="369"/>
                  </a:lnTo>
                  <a:lnTo>
                    <a:pt x="1891" y="362"/>
                  </a:lnTo>
                  <a:lnTo>
                    <a:pt x="1897" y="355"/>
                  </a:lnTo>
                  <a:lnTo>
                    <a:pt x="1902" y="347"/>
                  </a:lnTo>
                  <a:lnTo>
                    <a:pt x="1907" y="337"/>
                  </a:lnTo>
                  <a:lnTo>
                    <a:pt x="1912" y="329"/>
                  </a:lnTo>
                  <a:lnTo>
                    <a:pt x="1919" y="309"/>
                  </a:lnTo>
                  <a:lnTo>
                    <a:pt x="1924" y="287"/>
                  </a:lnTo>
                  <a:lnTo>
                    <a:pt x="1928" y="264"/>
                  </a:lnTo>
                  <a:lnTo>
                    <a:pt x="1930" y="239"/>
                  </a:lnTo>
                  <a:lnTo>
                    <a:pt x="1931" y="211"/>
                  </a:lnTo>
                  <a:lnTo>
                    <a:pt x="1931" y="211"/>
                  </a:lnTo>
                  <a:lnTo>
                    <a:pt x="1930" y="187"/>
                  </a:lnTo>
                  <a:lnTo>
                    <a:pt x="1927" y="164"/>
                  </a:lnTo>
                  <a:lnTo>
                    <a:pt x="1923" y="143"/>
                  </a:lnTo>
                  <a:lnTo>
                    <a:pt x="1917" y="122"/>
                  </a:lnTo>
                  <a:lnTo>
                    <a:pt x="1909" y="104"/>
                  </a:lnTo>
                  <a:lnTo>
                    <a:pt x="1898" y="86"/>
                  </a:lnTo>
                  <a:lnTo>
                    <a:pt x="1887" y="71"/>
                  </a:lnTo>
                  <a:lnTo>
                    <a:pt x="1874" y="57"/>
                  </a:lnTo>
                  <a:lnTo>
                    <a:pt x="1860" y="43"/>
                  </a:lnTo>
                  <a:lnTo>
                    <a:pt x="1843" y="32"/>
                  </a:lnTo>
                  <a:lnTo>
                    <a:pt x="1826" y="23"/>
                  </a:lnTo>
                  <a:lnTo>
                    <a:pt x="1806" y="14"/>
                  </a:lnTo>
                  <a:lnTo>
                    <a:pt x="1786" y="8"/>
                  </a:lnTo>
                  <a:lnTo>
                    <a:pt x="1764" y="4"/>
                  </a:lnTo>
                  <a:lnTo>
                    <a:pt x="1741" y="1"/>
                  </a:lnTo>
                  <a:lnTo>
                    <a:pt x="1717" y="0"/>
                  </a:lnTo>
                  <a:close/>
                </a:path>
              </a:pathLst>
            </a:custGeom>
            <a:solidFill>
              <a:srgbClr val="005E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65" name="Freeform 64"/>
            <p:cNvSpPr>
              <a:spLocks/>
            </p:cNvSpPr>
            <p:nvPr userDrawn="1"/>
          </p:nvSpPr>
          <p:spPr bwMode="auto">
            <a:xfrm>
              <a:off x="5160" y="3974"/>
              <a:ext cx="76" cy="107"/>
            </a:xfrm>
            <a:custGeom>
              <a:avLst/>
              <a:gdLst>
                <a:gd name="T0" fmla="*/ 0 w 305"/>
                <a:gd name="T1" fmla="*/ 407 h 428"/>
                <a:gd name="T2" fmla="*/ 0 w 305"/>
                <a:gd name="T3" fmla="*/ 407 h 428"/>
                <a:gd name="T4" fmla="*/ 13 w 305"/>
                <a:gd name="T5" fmla="*/ 411 h 428"/>
                <a:gd name="T6" fmla="*/ 47 w 305"/>
                <a:gd name="T7" fmla="*/ 418 h 428"/>
                <a:gd name="T8" fmla="*/ 71 w 305"/>
                <a:gd name="T9" fmla="*/ 421 h 428"/>
                <a:gd name="T10" fmla="*/ 98 w 305"/>
                <a:gd name="T11" fmla="*/ 425 h 428"/>
                <a:gd name="T12" fmla="*/ 129 w 305"/>
                <a:gd name="T13" fmla="*/ 427 h 428"/>
                <a:gd name="T14" fmla="*/ 163 w 305"/>
                <a:gd name="T15" fmla="*/ 428 h 428"/>
                <a:gd name="T16" fmla="*/ 163 w 305"/>
                <a:gd name="T17" fmla="*/ 428 h 428"/>
                <a:gd name="T18" fmla="*/ 197 w 305"/>
                <a:gd name="T19" fmla="*/ 427 h 428"/>
                <a:gd name="T20" fmla="*/ 226 w 305"/>
                <a:gd name="T21" fmla="*/ 426 h 428"/>
                <a:gd name="T22" fmla="*/ 251 w 305"/>
                <a:gd name="T23" fmla="*/ 424 h 428"/>
                <a:gd name="T24" fmla="*/ 270 w 305"/>
                <a:gd name="T25" fmla="*/ 422 h 428"/>
                <a:gd name="T26" fmla="*/ 297 w 305"/>
                <a:gd name="T27" fmla="*/ 419 h 428"/>
                <a:gd name="T28" fmla="*/ 305 w 305"/>
                <a:gd name="T29" fmla="*/ 417 h 428"/>
                <a:gd name="T30" fmla="*/ 305 w 305"/>
                <a:gd name="T31" fmla="*/ 346 h 428"/>
                <a:gd name="T32" fmla="*/ 305 w 305"/>
                <a:gd name="T33" fmla="*/ 346 h 428"/>
                <a:gd name="T34" fmla="*/ 297 w 305"/>
                <a:gd name="T35" fmla="*/ 347 h 428"/>
                <a:gd name="T36" fmla="*/ 272 w 305"/>
                <a:gd name="T37" fmla="*/ 351 h 428"/>
                <a:gd name="T38" fmla="*/ 235 w 305"/>
                <a:gd name="T39" fmla="*/ 354 h 428"/>
                <a:gd name="T40" fmla="*/ 213 w 305"/>
                <a:gd name="T41" fmla="*/ 355 h 428"/>
                <a:gd name="T42" fmla="*/ 188 w 305"/>
                <a:gd name="T43" fmla="*/ 355 h 428"/>
                <a:gd name="T44" fmla="*/ 188 w 305"/>
                <a:gd name="T45" fmla="*/ 355 h 428"/>
                <a:gd name="T46" fmla="*/ 167 w 305"/>
                <a:gd name="T47" fmla="*/ 355 h 428"/>
                <a:gd name="T48" fmla="*/ 149 w 305"/>
                <a:gd name="T49" fmla="*/ 354 h 428"/>
                <a:gd name="T50" fmla="*/ 118 w 305"/>
                <a:gd name="T51" fmla="*/ 351 h 428"/>
                <a:gd name="T52" fmla="*/ 99 w 305"/>
                <a:gd name="T53" fmla="*/ 349 h 428"/>
                <a:gd name="T54" fmla="*/ 92 w 305"/>
                <a:gd name="T55" fmla="*/ 348 h 428"/>
                <a:gd name="T56" fmla="*/ 92 w 305"/>
                <a:gd name="T57" fmla="*/ 247 h 428"/>
                <a:gd name="T58" fmla="*/ 276 w 305"/>
                <a:gd name="T59" fmla="*/ 247 h 428"/>
                <a:gd name="T60" fmla="*/ 276 w 305"/>
                <a:gd name="T61" fmla="*/ 175 h 428"/>
                <a:gd name="T62" fmla="*/ 92 w 305"/>
                <a:gd name="T63" fmla="*/ 175 h 428"/>
                <a:gd name="T64" fmla="*/ 92 w 305"/>
                <a:gd name="T65" fmla="*/ 79 h 428"/>
                <a:gd name="T66" fmla="*/ 92 w 305"/>
                <a:gd name="T67" fmla="*/ 79 h 428"/>
                <a:gd name="T68" fmla="*/ 99 w 305"/>
                <a:gd name="T69" fmla="*/ 78 h 428"/>
                <a:gd name="T70" fmla="*/ 117 w 305"/>
                <a:gd name="T71" fmla="*/ 76 h 428"/>
                <a:gd name="T72" fmla="*/ 145 w 305"/>
                <a:gd name="T73" fmla="*/ 74 h 428"/>
                <a:gd name="T74" fmla="*/ 182 w 305"/>
                <a:gd name="T75" fmla="*/ 73 h 428"/>
                <a:gd name="T76" fmla="*/ 182 w 305"/>
                <a:gd name="T77" fmla="*/ 73 h 428"/>
                <a:gd name="T78" fmla="*/ 205 w 305"/>
                <a:gd name="T79" fmla="*/ 73 h 428"/>
                <a:gd name="T80" fmla="*/ 226 w 305"/>
                <a:gd name="T81" fmla="*/ 74 h 428"/>
                <a:gd name="T82" fmla="*/ 263 w 305"/>
                <a:gd name="T83" fmla="*/ 77 h 428"/>
                <a:gd name="T84" fmla="*/ 289 w 305"/>
                <a:gd name="T85" fmla="*/ 80 h 428"/>
                <a:gd name="T86" fmla="*/ 298 w 305"/>
                <a:gd name="T87" fmla="*/ 82 h 428"/>
                <a:gd name="T88" fmla="*/ 298 w 305"/>
                <a:gd name="T89" fmla="*/ 10 h 428"/>
                <a:gd name="T90" fmla="*/ 298 w 305"/>
                <a:gd name="T91" fmla="*/ 10 h 428"/>
                <a:gd name="T92" fmla="*/ 289 w 305"/>
                <a:gd name="T93" fmla="*/ 9 h 428"/>
                <a:gd name="T94" fmla="*/ 264 w 305"/>
                <a:gd name="T95" fmla="*/ 5 h 428"/>
                <a:gd name="T96" fmla="*/ 224 w 305"/>
                <a:gd name="T97" fmla="*/ 2 h 428"/>
                <a:gd name="T98" fmla="*/ 200 w 305"/>
                <a:gd name="T99" fmla="*/ 1 h 428"/>
                <a:gd name="T100" fmla="*/ 172 w 305"/>
                <a:gd name="T101" fmla="*/ 0 h 428"/>
                <a:gd name="T102" fmla="*/ 172 w 305"/>
                <a:gd name="T103" fmla="*/ 0 h 428"/>
                <a:gd name="T104" fmla="*/ 134 w 305"/>
                <a:gd name="T105" fmla="*/ 1 h 428"/>
                <a:gd name="T106" fmla="*/ 102 w 305"/>
                <a:gd name="T107" fmla="*/ 3 h 428"/>
                <a:gd name="T108" fmla="*/ 72 w 305"/>
                <a:gd name="T109" fmla="*/ 6 h 428"/>
                <a:gd name="T110" fmla="*/ 47 w 305"/>
                <a:gd name="T111" fmla="*/ 9 h 428"/>
                <a:gd name="T112" fmla="*/ 27 w 305"/>
                <a:gd name="T113" fmla="*/ 13 h 428"/>
                <a:gd name="T114" fmla="*/ 13 w 305"/>
                <a:gd name="T115" fmla="*/ 15 h 428"/>
                <a:gd name="T116" fmla="*/ 0 w 305"/>
                <a:gd name="T117" fmla="*/ 19 h 428"/>
                <a:gd name="T118" fmla="*/ 0 w 305"/>
                <a:gd name="T119" fmla="*/ 407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05" h="428">
                  <a:moveTo>
                    <a:pt x="0" y="407"/>
                  </a:moveTo>
                  <a:lnTo>
                    <a:pt x="0" y="407"/>
                  </a:lnTo>
                  <a:lnTo>
                    <a:pt x="13" y="411"/>
                  </a:lnTo>
                  <a:lnTo>
                    <a:pt x="47" y="418"/>
                  </a:lnTo>
                  <a:lnTo>
                    <a:pt x="71" y="421"/>
                  </a:lnTo>
                  <a:lnTo>
                    <a:pt x="98" y="425"/>
                  </a:lnTo>
                  <a:lnTo>
                    <a:pt x="129" y="427"/>
                  </a:lnTo>
                  <a:lnTo>
                    <a:pt x="163" y="428"/>
                  </a:lnTo>
                  <a:lnTo>
                    <a:pt x="163" y="428"/>
                  </a:lnTo>
                  <a:lnTo>
                    <a:pt x="197" y="427"/>
                  </a:lnTo>
                  <a:lnTo>
                    <a:pt x="226" y="426"/>
                  </a:lnTo>
                  <a:lnTo>
                    <a:pt x="251" y="424"/>
                  </a:lnTo>
                  <a:lnTo>
                    <a:pt x="270" y="422"/>
                  </a:lnTo>
                  <a:lnTo>
                    <a:pt x="297" y="419"/>
                  </a:lnTo>
                  <a:lnTo>
                    <a:pt x="305" y="417"/>
                  </a:lnTo>
                  <a:lnTo>
                    <a:pt x="305" y="346"/>
                  </a:lnTo>
                  <a:lnTo>
                    <a:pt x="305" y="346"/>
                  </a:lnTo>
                  <a:lnTo>
                    <a:pt x="297" y="347"/>
                  </a:lnTo>
                  <a:lnTo>
                    <a:pt x="272" y="351"/>
                  </a:lnTo>
                  <a:lnTo>
                    <a:pt x="235" y="354"/>
                  </a:lnTo>
                  <a:lnTo>
                    <a:pt x="213" y="355"/>
                  </a:lnTo>
                  <a:lnTo>
                    <a:pt x="188" y="355"/>
                  </a:lnTo>
                  <a:lnTo>
                    <a:pt x="188" y="355"/>
                  </a:lnTo>
                  <a:lnTo>
                    <a:pt x="167" y="355"/>
                  </a:lnTo>
                  <a:lnTo>
                    <a:pt x="149" y="354"/>
                  </a:lnTo>
                  <a:lnTo>
                    <a:pt x="118" y="351"/>
                  </a:lnTo>
                  <a:lnTo>
                    <a:pt x="99" y="349"/>
                  </a:lnTo>
                  <a:lnTo>
                    <a:pt x="92" y="348"/>
                  </a:lnTo>
                  <a:lnTo>
                    <a:pt x="92" y="247"/>
                  </a:lnTo>
                  <a:lnTo>
                    <a:pt x="276" y="247"/>
                  </a:lnTo>
                  <a:lnTo>
                    <a:pt x="276" y="175"/>
                  </a:lnTo>
                  <a:lnTo>
                    <a:pt x="92" y="175"/>
                  </a:lnTo>
                  <a:lnTo>
                    <a:pt x="92" y="79"/>
                  </a:lnTo>
                  <a:lnTo>
                    <a:pt x="92" y="79"/>
                  </a:lnTo>
                  <a:lnTo>
                    <a:pt x="99" y="78"/>
                  </a:lnTo>
                  <a:lnTo>
                    <a:pt x="117" y="76"/>
                  </a:lnTo>
                  <a:lnTo>
                    <a:pt x="145" y="74"/>
                  </a:lnTo>
                  <a:lnTo>
                    <a:pt x="182" y="73"/>
                  </a:lnTo>
                  <a:lnTo>
                    <a:pt x="182" y="73"/>
                  </a:lnTo>
                  <a:lnTo>
                    <a:pt x="205" y="73"/>
                  </a:lnTo>
                  <a:lnTo>
                    <a:pt x="226" y="74"/>
                  </a:lnTo>
                  <a:lnTo>
                    <a:pt x="263" y="77"/>
                  </a:lnTo>
                  <a:lnTo>
                    <a:pt x="289" y="80"/>
                  </a:lnTo>
                  <a:lnTo>
                    <a:pt x="298" y="82"/>
                  </a:lnTo>
                  <a:lnTo>
                    <a:pt x="298" y="10"/>
                  </a:lnTo>
                  <a:lnTo>
                    <a:pt x="298" y="10"/>
                  </a:lnTo>
                  <a:lnTo>
                    <a:pt x="289" y="9"/>
                  </a:lnTo>
                  <a:lnTo>
                    <a:pt x="264" y="5"/>
                  </a:lnTo>
                  <a:lnTo>
                    <a:pt x="224" y="2"/>
                  </a:lnTo>
                  <a:lnTo>
                    <a:pt x="200" y="1"/>
                  </a:lnTo>
                  <a:lnTo>
                    <a:pt x="172" y="0"/>
                  </a:lnTo>
                  <a:lnTo>
                    <a:pt x="172" y="0"/>
                  </a:lnTo>
                  <a:lnTo>
                    <a:pt x="134" y="1"/>
                  </a:lnTo>
                  <a:lnTo>
                    <a:pt x="102" y="3"/>
                  </a:lnTo>
                  <a:lnTo>
                    <a:pt x="72" y="6"/>
                  </a:lnTo>
                  <a:lnTo>
                    <a:pt x="47" y="9"/>
                  </a:lnTo>
                  <a:lnTo>
                    <a:pt x="27" y="13"/>
                  </a:lnTo>
                  <a:lnTo>
                    <a:pt x="13" y="15"/>
                  </a:lnTo>
                  <a:lnTo>
                    <a:pt x="0" y="19"/>
                  </a:lnTo>
                  <a:lnTo>
                    <a:pt x="0" y="40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66" name="Freeform 65"/>
            <p:cNvSpPr>
              <a:spLocks/>
            </p:cNvSpPr>
            <p:nvPr userDrawn="1"/>
          </p:nvSpPr>
          <p:spPr bwMode="auto">
            <a:xfrm>
              <a:off x="4767" y="3974"/>
              <a:ext cx="124" cy="105"/>
            </a:xfrm>
            <a:custGeom>
              <a:avLst/>
              <a:gdLst>
                <a:gd name="T0" fmla="*/ 255 w 496"/>
                <a:gd name="T1" fmla="*/ 246 h 422"/>
                <a:gd name="T2" fmla="*/ 255 w 496"/>
                <a:gd name="T3" fmla="*/ 246 h 422"/>
                <a:gd name="T4" fmla="*/ 251 w 496"/>
                <a:gd name="T5" fmla="*/ 257 h 422"/>
                <a:gd name="T6" fmla="*/ 248 w 496"/>
                <a:gd name="T7" fmla="*/ 270 h 422"/>
                <a:gd name="T8" fmla="*/ 248 w 496"/>
                <a:gd name="T9" fmla="*/ 270 h 422"/>
                <a:gd name="T10" fmla="*/ 244 w 496"/>
                <a:gd name="T11" fmla="*/ 257 h 422"/>
                <a:gd name="T12" fmla="*/ 241 w 496"/>
                <a:gd name="T13" fmla="*/ 246 h 422"/>
                <a:gd name="T14" fmla="*/ 159 w 496"/>
                <a:gd name="T15" fmla="*/ 39 h 422"/>
                <a:gd name="T16" fmla="*/ 159 w 496"/>
                <a:gd name="T17" fmla="*/ 39 h 422"/>
                <a:gd name="T18" fmla="*/ 153 w 496"/>
                <a:gd name="T19" fmla="*/ 28 h 422"/>
                <a:gd name="T20" fmla="*/ 147 w 496"/>
                <a:gd name="T21" fmla="*/ 19 h 422"/>
                <a:gd name="T22" fmla="*/ 140 w 496"/>
                <a:gd name="T23" fmla="*/ 11 h 422"/>
                <a:gd name="T24" fmla="*/ 132 w 496"/>
                <a:gd name="T25" fmla="*/ 7 h 422"/>
                <a:gd name="T26" fmla="*/ 122 w 496"/>
                <a:gd name="T27" fmla="*/ 3 h 422"/>
                <a:gd name="T28" fmla="*/ 110 w 496"/>
                <a:gd name="T29" fmla="*/ 1 h 422"/>
                <a:gd name="T30" fmla="*/ 98 w 496"/>
                <a:gd name="T31" fmla="*/ 1 h 422"/>
                <a:gd name="T32" fmla="*/ 84 w 496"/>
                <a:gd name="T33" fmla="*/ 0 h 422"/>
                <a:gd name="T34" fmla="*/ 84 w 496"/>
                <a:gd name="T35" fmla="*/ 0 h 422"/>
                <a:gd name="T36" fmla="*/ 58 w 496"/>
                <a:gd name="T37" fmla="*/ 1 h 422"/>
                <a:gd name="T38" fmla="*/ 42 w 496"/>
                <a:gd name="T39" fmla="*/ 2 h 422"/>
                <a:gd name="T40" fmla="*/ 0 w 496"/>
                <a:gd name="T41" fmla="*/ 422 h 422"/>
                <a:gd name="T42" fmla="*/ 93 w 496"/>
                <a:gd name="T43" fmla="*/ 422 h 422"/>
                <a:gd name="T44" fmla="*/ 113 w 496"/>
                <a:gd name="T45" fmla="*/ 140 h 422"/>
                <a:gd name="T46" fmla="*/ 201 w 496"/>
                <a:gd name="T47" fmla="*/ 353 h 422"/>
                <a:gd name="T48" fmla="*/ 201 w 496"/>
                <a:gd name="T49" fmla="*/ 353 h 422"/>
                <a:gd name="T50" fmla="*/ 204 w 496"/>
                <a:gd name="T51" fmla="*/ 359 h 422"/>
                <a:gd name="T52" fmla="*/ 208 w 496"/>
                <a:gd name="T53" fmla="*/ 364 h 422"/>
                <a:gd name="T54" fmla="*/ 213 w 496"/>
                <a:gd name="T55" fmla="*/ 368 h 422"/>
                <a:gd name="T56" fmla="*/ 218 w 496"/>
                <a:gd name="T57" fmla="*/ 371 h 422"/>
                <a:gd name="T58" fmla="*/ 224 w 496"/>
                <a:gd name="T59" fmla="*/ 373 h 422"/>
                <a:gd name="T60" fmla="*/ 231 w 496"/>
                <a:gd name="T61" fmla="*/ 376 h 422"/>
                <a:gd name="T62" fmla="*/ 239 w 496"/>
                <a:gd name="T63" fmla="*/ 377 h 422"/>
                <a:gd name="T64" fmla="*/ 248 w 496"/>
                <a:gd name="T65" fmla="*/ 377 h 422"/>
                <a:gd name="T66" fmla="*/ 248 w 496"/>
                <a:gd name="T67" fmla="*/ 377 h 422"/>
                <a:gd name="T68" fmla="*/ 257 w 496"/>
                <a:gd name="T69" fmla="*/ 377 h 422"/>
                <a:gd name="T70" fmla="*/ 266 w 496"/>
                <a:gd name="T71" fmla="*/ 376 h 422"/>
                <a:gd name="T72" fmla="*/ 273 w 496"/>
                <a:gd name="T73" fmla="*/ 373 h 422"/>
                <a:gd name="T74" fmla="*/ 279 w 496"/>
                <a:gd name="T75" fmla="*/ 371 h 422"/>
                <a:gd name="T76" fmla="*/ 284 w 496"/>
                <a:gd name="T77" fmla="*/ 368 h 422"/>
                <a:gd name="T78" fmla="*/ 288 w 496"/>
                <a:gd name="T79" fmla="*/ 364 h 422"/>
                <a:gd name="T80" fmla="*/ 291 w 496"/>
                <a:gd name="T81" fmla="*/ 359 h 422"/>
                <a:gd name="T82" fmla="*/ 294 w 496"/>
                <a:gd name="T83" fmla="*/ 353 h 422"/>
                <a:gd name="T84" fmla="*/ 382 w 496"/>
                <a:gd name="T85" fmla="*/ 140 h 422"/>
                <a:gd name="T86" fmla="*/ 403 w 496"/>
                <a:gd name="T87" fmla="*/ 422 h 422"/>
                <a:gd name="T88" fmla="*/ 496 w 496"/>
                <a:gd name="T89" fmla="*/ 422 h 422"/>
                <a:gd name="T90" fmla="*/ 454 w 496"/>
                <a:gd name="T91" fmla="*/ 2 h 422"/>
                <a:gd name="T92" fmla="*/ 454 w 496"/>
                <a:gd name="T93" fmla="*/ 2 h 422"/>
                <a:gd name="T94" fmla="*/ 438 w 496"/>
                <a:gd name="T95" fmla="*/ 1 h 422"/>
                <a:gd name="T96" fmla="*/ 412 w 496"/>
                <a:gd name="T97" fmla="*/ 0 h 422"/>
                <a:gd name="T98" fmla="*/ 412 w 496"/>
                <a:gd name="T99" fmla="*/ 0 h 422"/>
                <a:gd name="T100" fmla="*/ 397 w 496"/>
                <a:gd name="T101" fmla="*/ 1 h 422"/>
                <a:gd name="T102" fmla="*/ 385 w 496"/>
                <a:gd name="T103" fmla="*/ 1 h 422"/>
                <a:gd name="T104" fmla="*/ 374 w 496"/>
                <a:gd name="T105" fmla="*/ 3 h 422"/>
                <a:gd name="T106" fmla="*/ 365 w 496"/>
                <a:gd name="T107" fmla="*/ 7 h 422"/>
                <a:gd name="T108" fmla="*/ 356 w 496"/>
                <a:gd name="T109" fmla="*/ 11 h 422"/>
                <a:gd name="T110" fmla="*/ 348 w 496"/>
                <a:gd name="T111" fmla="*/ 19 h 422"/>
                <a:gd name="T112" fmla="*/ 342 w 496"/>
                <a:gd name="T113" fmla="*/ 28 h 422"/>
                <a:gd name="T114" fmla="*/ 337 w 496"/>
                <a:gd name="T115" fmla="*/ 39 h 422"/>
                <a:gd name="T116" fmla="*/ 255 w 496"/>
                <a:gd name="T117" fmla="*/ 246 h 4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96" h="422">
                  <a:moveTo>
                    <a:pt x="255" y="246"/>
                  </a:moveTo>
                  <a:lnTo>
                    <a:pt x="255" y="246"/>
                  </a:lnTo>
                  <a:lnTo>
                    <a:pt x="251" y="257"/>
                  </a:lnTo>
                  <a:lnTo>
                    <a:pt x="248" y="270"/>
                  </a:lnTo>
                  <a:lnTo>
                    <a:pt x="248" y="270"/>
                  </a:lnTo>
                  <a:lnTo>
                    <a:pt x="244" y="257"/>
                  </a:lnTo>
                  <a:lnTo>
                    <a:pt x="241" y="246"/>
                  </a:lnTo>
                  <a:lnTo>
                    <a:pt x="159" y="39"/>
                  </a:lnTo>
                  <a:lnTo>
                    <a:pt x="159" y="39"/>
                  </a:lnTo>
                  <a:lnTo>
                    <a:pt x="153" y="28"/>
                  </a:lnTo>
                  <a:lnTo>
                    <a:pt x="147" y="19"/>
                  </a:lnTo>
                  <a:lnTo>
                    <a:pt x="140" y="11"/>
                  </a:lnTo>
                  <a:lnTo>
                    <a:pt x="132" y="7"/>
                  </a:lnTo>
                  <a:lnTo>
                    <a:pt x="122" y="3"/>
                  </a:lnTo>
                  <a:lnTo>
                    <a:pt x="110" y="1"/>
                  </a:lnTo>
                  <a:lnTo>
                    <a:pt x="98" y="1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58" y="1"/>
                  </a:lnTo>
                  <a:lnTo>
                    <a:pt x="42" y="2"/>
                  </a:lnTo>
                  <a:lnTo>
                    <a:pt x="0" y="422"/>
                  </a:lnTo>
                  <a:lnTo>
                    <a:pt x="93" y="422"/>
                  </a:lnTo>
                  <a:lnTo>
                    <a:pt x="113" y="140"/>
                  </a:lnTo>
                  <a:lnTo>
                    <a:pt x="201" y="353"/>
                  </a:lnTo>
                  <a:lnTo>
                    <a:pt x="201" y="353"/>
                  </a:lnTo>
                  <a:lnTo>
                    <a:pt x="204" y="359"/>
                  </a:lnTo>
                  <a:lnTo>
                    <a:pt x="208" y="364"/>
                  </a:lnTo>
                  <a:lnTo>
                    <a:pt x="213" y="368"/>
                  </a:lnTo>
                  <a:lnTo>
                    <a:pt x="218" y="371"/>
                  </a:lnTo>
                  <a:lnTo>
                    <a:pt x="224" y="373"/>
                  </a:lnTo>
                  <a:lnTo>
                    <a:pt x="231" y="376"/>
                  </a:lnTo>
                  <a:lnTo>
                    <a:pt x="239" y="377"/>
                  </a:lnTo>
                  <a:lnTo>
                    <a:pt x="248" y="377"/>
                  </a:lnTo>
                  <a:lnTo>
                    <a:pt x="248" y="377"/>
                  </a:lnTo>
                  <a:lnTo>
                    <a:pt x="257" y="377"/>
                  </a:lnTo>
                  <a:lnTo>
                    <a:pt x="266" y="376"/>
                  </a:lnTo>
                  <a:lnTo>
                    <a:pt x="273" y="373"/>
                  </a:lnTo>
                  <a:lnTo>
                    <a:pt x="279" y="371"/>
                  </a:lnTo>
                  <a:lnTo>
                    <a:pt x="284" y="368"/>
                  </a:lnTo>
                  <a:lnTo>
                    <a:pt x="288" y="364"/>
                  </a:lnTo>
                  <a:lnTo>
                    <a:pt x="291" y="359"/>
                  </a:lnTo>
                  <a:lnTo>
                    <a:pt x="294" y="353"/>
                  </a:lnTo>
                  <a:lnTo>
                    <a:pt x="382" y="140"/>
                  </a:lnTo>
                  <a:lnTo>
                    <a:pt x="403" y="422"/>
                  </a:lnTo>
                  <a:lnTo>
                    <a:pt x="496" y="422"/>
                  </a:lnTo>
                  <a:lnTo>
                    <a:pt x="454" y="2"/>
                  </a:lnTo>
                  <a:lnTo>
                    <a:pt x="454" y="2"/>
                  </a:lnTo>
                  <a:lnTo>
                    <a:pt x="438" y="1"/>
                  </a:lnTo>
                  <a:lnTo>
                    <a:pt x="412" y="0"/>
                  </a:lnTo>
                  <a:lnTo>
                    <a:pt x="412" y="0"/>
                  </a:lnTo>
                  <a:lnTo>
                    <a:pt x="397" y="1"/>
                  </a:lnTo>
                  <a:lnTo>
                    <a:pt x="385" y="1"/>
                  </a:lnTo>
                  <a:lnTo>
                    <a:pt x="374" y="3"/>
                  </a:lnTo>
                  <a:lnTo>
                    <a:pt x="365" y="7"/>
                  </a:lnTo>
                  <a:lnTo>
                    <a:pt x="356" y="11"/>
                  </a:lnTo>
                  <a:lnTo>
                    <a:pt x="348" y="19"/>
                  </a:lnTo>
                  <a:lnTo>
                    <a:pt x="342" y="28"/>
                  </a:lnTo>
                  <a:lnTo>
                    <a:pt x="337" y="39"/>
                  </a:lnTo>
                  <a:lnTo>
                    <a:pt x="255" y="24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67" name="Freeform 66"/>
            <p:cNvSpPr>
              <a:spLocks/>
            </p:cNvSpPr>
            <p:nvPr userDrawn="1"/>
          </p:nvSpPr>
          <p:spPr bwMode="auto">
            <a:xfrm>
              <a:off x="4671" y="4034"/>
              <a:ext cx="43" cy="29"/>
            </a:xfrm>
            <a:custGeom>
              <a:avLst/>
              <a:gdLst>
                <a:gd name="T0" fmla="*/ 171 w 171"/>
                <a:gd name="T1" fmla="*/ 93 h 116"/>
                <a:gd name="T2" fmla="*/ 171 w 171"/>
                <a:gd name="T3" fmla="*/ 93 h 116"/>
                <a:gd name="T4" fmla="*/ 151 w 171"/>
                <a:gd name="T5" fmla="*/ 99 h 116"/>
                <a:gd name="T6" fmla="*/ 125 w 171"/>
                <a:gd name="T7" fmla="*/ 108 h 116"/>
                <a:gd name="T8" fmla="*/ 110 w 171"/>
                <a:gd name="T9" fmla="*/ 111 h 116"/>
                <a:gd name="T10" fmla="*/ 96 w 171"/>
                <a:gd name="T11" fmla="*/ 114 h 116"/>
                <a:gd name="T12" fmla="*/ 82 w 171"/>
                <a:gd name="T13" fmla="*/ 116 h 116"/>
                <a:gd name="T14" fmla="*/ 67 w 171"/>
                <a:gd name="T15" fmla="*/ 116 h 116"/>
                <a:gd name="T16" fmla="*/ 67 w 171"/>
                <a:gd name="T17" fmla="*/ 116 h 116"/>
                <a:gd name="T18" fmla="*/ 54 w 171"/>
                <a:gd name="T19" fmla="*/ 116 h 116"/>
                <a:gd name="T20" fmla="*/ 41 w 171"/>
                <a:gd name="T21" fmla="*/ 114 h 116"/>
                <a:gd name="T22" fmla="*/ 30 w 171"/>
                <a:gd name="T23" fmla="*/ 110 h 116"/>
                <a:gd name="T24" fmla="*/ 24 w 171"/>
                <a:gd name="T25" fmla="*/ 108 h 116"/>
                <a:gd name="T26" fmla="*/ 19 w 171"/>
                <a:gd name="T27" fmla="*/ 105 h 116"/>
                <a:gd name="T28" fmla="*/ 15 w 171"/>
                <a:gd name="T29" fmla="*/ 101 h 116"/>
                <a:gd name="T30" fmla="*/ 11 w 171"/>
                <a:gd name="T31" fmla="*/ 97 h 116"/>
                <a:gd name="T32" fmla="*/ 8 w 171"/>
                <a:gd name="T33" fmla="*/ 92 h 116"/>
                <a:gd name="T34" fmla="*/ 5 w 171"/>
                <a:gd name="T35" fmla="*/ 87 h 116"/>
                <a:gd name="T36" fmla="*/ 3 w 171"/>
                <a:gd name="T37" fmla="*/ 82 h 116"/>
                <a:gd name="T38" fmla="*/ 2 w 171"/>
                <a:gd name="T39" fmla="*/ 76 h 116"/>
                <a:gd name="T40" fmla="*/ 1 w 171"/>
                <a:gd name="T41" fmla="*/ 69 h 116"/>
                <a:gd name="T42" fmla="*/ 0 w 171"/>
                <a:gd name="T43" fmla="*/ 61 h 116"/>
                <a:gd name="T44" fmla="*/ 0 w 171"/>
                <a:gd name="T45" fmla="*/ 61 h 116"/>
                <a:gd name="T46" fmla="*/ 1 w 171"/>
                <a:gd name="T47" fmla="*/ 49 h 116"/>
                <a:gd name="T48" fmla="*/ 4 w 171"/>
                <a:gd name="T49" fmla="*/ 38 h 116"/>
                <a:gd name="T50" fmla="*/ 6 w 171"/>
                <a:gd name="T51" fmla="*/ 33 h 116"/>
                <a:gd name="T52" fmla="*/ 9 w 171"/>
                <a:gd name="T53" fmla="*/ 27 h 116"/>
                <a:gd name="T54" fmla="*/ 13 w 171"/>
                <a:gd name="T55" fmla="*/ 23 h 116"/>
                <a:gd name="T56" fmla="*/ 16 w 171"/>
                <a:gd name="T57" fmla="*/ 19 h 116"/>
                <a:gd name="T58" fmla="*/ 21 w 171"/>
                <a:gd name="T59" fmla="*/ 16 h 116"/>
                <a:gd name="T60" fmla="*/ 26 w 171"/>
                <a:gd name="T61" fmla="*/ 13 h 116"/>
                <a:gd name="T62" fmla="*/ 33 w 171"/>
                <a:gd name="T63" fmla="*/ 10 h 116"/>
                <a:gd name="T64" fmla="*/ 39 w 171"/>
                <a:gd name="T65" fmla="*/ 8 h 116"/>
                <a:gd name="T66" fmla="*/ 55 w 171"/>
                <a:gd name="T67" fmla="*/ 5 h 116"/>
                <a:gd name="T68" fmla="*/ 72 w 171"/>
                <a:gd name="T69" fmla="*/ 3 h 116"/>
                <a:gd name="T70" fmla="*/ 171 w 171"/>
                <a:gd name="T71" fmla="*/ 0 h 116"/>
                <a:gd name="T72" fmla="*/ 171 w 171"/>
                <a:gd name="T73" fmla="*/ 93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71" h="116">
                  <a:moveTo>
                    <a:pt x="171" y="93"/>
                  </a:moveTo>
                  <a:lnTo>
                    <a:pt x="171" y="93"/>
                  </a:lnTo>
                  <a:lnTo>
                    <a:pt x="151" y="99"/>
                  </a:lnTo>
                  <a:lnTo>
                    <a:pt x="125" y="108"/>
                  </a:lnTo>
                  <a:lnTo>
                    <a:pt x="110" y="111"/>
                  </a:lnTo>
                  <a:lnTo>
                    <a:pt x="96" y="114"/>
                  </a:lnTo>
                  <a:lnTo>
                    <a:pt x="82" y="116"/>
                  </a:lnTo>
                  <a:lnTo>
                    <a:pt x="67" y="116"/>
                  </a:lnTo>
                  <a:lnTo>
                    <a:pt x="67" y="116"/>
                  </a:lnTo>
                  <a:lnTo>
                    <a:pt x="54" y="116"/>
                  </a:lnTo>
                  <a:lnTo>
                    <a:pt x="41" y="114"/>
                  </a:lnTo>
                  <a:lnTo>
                    <a:pt x="30" y="110"/>
                  </a:lnTo>
                  <a:lnTo>
                    <a:pt x="24" y="108"/>
                  </a:lnTo>
                  <a:lnTo>
                    <a:pt x="19" y="105"/>
                  </a:lnTo>
                  <a:lnTo>
                    <a:pt x="15" y="101"/>
                  </a:lnTo>
                  <a:lnTo>
                    <a:pt x="11" y="97"/>
                  </a:lnTo>
                  <a:lnTo>
                    <a:pt x="8" y="92"/>
                  </a:lnTo>
                  <a:lnTo>
                    <a:pt x="5" y="87"/>
                  </a:lnTo>
                  <a:lnTo>
                    <a:pt x="3" y="82"/>
                  </a:lnTo>
                  <a:lnTo>
                    <a:pt x="2" y="76"/>
                  </a:lnTo>
                  <a:lnTo>
                    <a:pt x="1" y="69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1" y="49"/>
                  </a:lnTo>
                  <a:lnTo>
                    <a:pt x="4" y="38"/>
                  </a:lnTo>
                  <a:lnTo>
                    <a:pt x="6" y="33"/>
                  </a:lnTo>
                  <a:lnTo>
                    <a:pt x="9" y="27"/>
                  </a:lnTo>
                  <a:lnTo>
                    <a:pt x="13" y="23"/>
                  </a:lnTo>
                  <a:lnTo>
                    <a:pt x="16" y="19"/>
                  </a:lnTo>
                  <a:lnTo>
                    <a:pt x="21" y="16"/>
                  </a:lnTo>
                  <a:lnTo>
                    <a:pt x="26" y="13"/>
                  </a:lnTo>
                  <a:lnTo>
                    <a:pt x="33" y="10"/>
                  </a:lnTo>
                  <a:lnTo>
                    <a:pt x="39" y="8"/>
                  </a:lnTo>
                  <a:lnTo>
                    <a:pt x="55" y="5"/>
                  </a:lnTo>
                  <a:lnTo>
                    <a:pt x="72" y="3"/>
                  </a:lnTo>
                  <a:lnTo>
                    <a:pt x="171" y="0"/>
                  </a:lnTo>
                  <a:lnTo>
                    <a:pt x="171" y="9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68" name="Freeform 67"/>
            <p:cNvSpPr>
              <a:spLocks/>
            </p:cNvSpPr>
            <p:nvPr userDrawn="1"/>
          </p:nvSpPr>
          <p:spPr bwMode="auto">
            <a:xfrm>
              <a:off x="4649" y="3974"/>
              <a:ext cx="88" cy="107"/>
            </a:xfrm>
            <a:custGeom>
              <a:avLst/>
              <a:gdLst>
                <a:gd name="T0" fmla="*/ 205 w 352"/>
                <a:gd name="T1" fmla="*/ 0 h 428"/>
                <a:gd name="T2" fmla="*/ 147 w 352"/>
                <a:gd name="T3" fmla="*/ 4 h 428"/>
                <a:gd name="T4" fmla="*/ 97 w 352"/>
                <a:gd name="T5" fmla="*/ 12 h 428"/>
                <a:gd name="T6" fmla="*/ 58 w 352"/>
                <a:gd name="T7" fmla="*/ 23 h 428"/>
                <a:gd name="T8" fmla="*/ 33 w 352"/>
                <a:gd name="T9" fmla="*/ 33 h 428"/>
                <a:gd name="T10" fmla="*/ 52 w 352"/>
                <a:gd name="T11" fmla="*/ 102 h 428"/>
                <a:gd name="T12" fmla="*/ 92 w 352"/>
                <a:gd name="T13" fmla="*/ 91 h 428"/>
                <a:gd name="T14" fmla="*/ 133 w 352"/>
                <a:gd name="T15" fmla="*/ 82 h 428"/>
                <a:gd name="T16" fmla="*/ 179 w 352"/>
                <a:gd name="T17" fmla="*/ 79 h 428"/>
                <a:gd name="T18" fmla="*/ 197 w 352"/>
                <a:gd name="T19" fmla="*/ 80 h 428"/>
                <a:gd name="T20" fmla="*/ 221 w 352"/>
                <a:gd name="T21" fmla="*/ 84 h 428"/>
                <a:gd name="T22" fmla="*/ 234 w 352"/>
                <a:gd name="T23" fmla="*/ 90 h 428"/>
                <a:gd name="T24" fmla="*/ 244 w 352"/>
                <a:gd name="T25" fmla="*/ 98 h 428"/>
                <a:gd name="T26" fmla="*/ 251 w 352"/>
                <a:gd name="T27" fmla="*/ 108 h 428"/>
                <a:gd name="T28" fmla="*/ 256 w 352"/>
                <a:gd name="T29" fmla="*/ 120 h 428"/>
                <a:gd name="T30" fmla="*/ 260 w 352"/>
                <a:gd name="T31" fmla="*/ 137 h 428"/>
                <a:gd name="T32" fmla="*/ 260 w 352"/>
                <a:gd name="T33" fmla="*/ 176 h 428"/>
                <a:gd name="T34" fmla="*/ 179 w 352"/>
                <a:gd name="T35" fmla="*/ 176 h 428"/>
                <a:gd name="T36" fmla="*/ 132 w 352"/>
                <a:gd name="T37" fmla="*/ 179 h 428"/>
                <a:gd name="T38" fmla="*/ 93 w 352"/>
                <a:gd name="T39" fmla="*/ 187 h 428"/>
                <a:gd name="T40" fmla="*/ 61 w 352"/>
                <a:gd name="T41" fmla="*/ 200 h 428"/>
                <a:gd name="T42" fmla="*/ 38 w 352"/>
                <a:gd name="T43" fmla="*/ 216 h 428"/>
                <a:gd name="T44" fmla="*/ 20 w 352"/>
                <a:gd name="T45" fmla="*/ 236 h 428"/>
                <a:gd name="T46" fmla="*/ 9 w 352"/>
                <a:gd name="T47" fmla="*/ 257 h 428"/>
                <a:gd name="T48" fmla="*/ 2 w 352"/>
                <a:gd name="T49" fmla="*/ 282 h 428"/>
                <a:gd name="T50" fmla="*/ 0 w 352"/>
                <a:gd name="T51" fmla="*/ 307 h 428"/>
                <a:gd name="T52" fmla="*/ 1 w 352"/>
                <a:gd name="T53" fmla="*/ 323 h 428"/>
                <a:gd name="T54" fmla="*/ 7 w 352"/>
                <a:gd name="T55" fmla="*/ 352 h 428"/>
                <a:gd name="T56" fmla="*/ 19 w 352"/>
                <a:gd name="T57" fmla="*/ 376 h 428"/>
                <a:gd name="T58" fmla="*/ 35 w 352"/>
                <a:gd name="T59" fmla="*/ 394 h 428"/>
                <a:gd name="T60" fmla="*/ 54 w 352"/>
                <a:gd name="T61" fmla="*/ 408 h 428"/>
                <a:gd name="T62" fmla="*/ 77 w 352"/>
                <a:gd name="T63" fmla="*/ 418 h 428"/>
                <a:gd name="T64" fmla="*/ 101 w 352"/>
                <a:gd name="T65" fmla="*/ 424 h 428"/>
                <a:gd name="T66" fmla="*/ 126 w 352"/>
                <a:gd name="T67" fmla="*/ 427 h 428"/>
                <a:gd name="T68" fmla="*/ 138 w 352"/>
                <a:gd name="T69" fmla="*/ 428 h 428"/>
                <a:gd name="T70" fmla="*/ 164 w 352"/>
                <a:gd name="T71" fmla="*/ 426 h 428"/>
                <a:gd name="T72" fmla="*/ 209 w 352"/>
                <a:gd name="T73" fmla="*/ 418 h 428"/>
                <a:gd name="T74" fmla="*/ 241 w 352"/>
                <a:gd name="T75" fmla="*/ 406 h 428"/>
                <a:gd name="T76" fmla="*/ 260 w 352"/>
                <a:gd name="T77" fmla="*/ 397 h 428"/>
                <a:gd name="T78" fmla="*/ 264 w 352"/>
                <a:gd name="T79" fmla="*/ 396 h 428"/>
                <a:gd name="T80" fmla="*/ 270 w 352"/>
                <a:gd name="T81" fmla="*/ 398 h 428"/>
                <a:gd name="T82" fmla="*/ 284 w 352"/>
                <a:gd name="T83" fmla="*/ 404 h 428"/>
                <a:gd name="T84" fmla="*/ 311 w 352"/>
                <a:gd name="T85" fmla="*/ 411 h 428"/>
                <a:gd name="T86" fmla="*/ 352 w 352"/>
                <a:gd name="T87" fmla="*/ 413 h 428"/>
                <a:gd name="T88" fmla="*/ 352 w 352"/>
                <a:gd name="T89" fmla="*/ 122 h 428"/>
                <a:gd name="T90" fmla="*/ 350 w 352"/>
                <a:gd name="T91" fmla="*/ 92 h 428"/>
                <a:gd name="T92" fmla="*/ 343 w 352"/>
                <a:gd name="T93" fmla="*/ 66 h 428"/>
                <a:gd name="T94" fmla="*/ 331 w 352"/>
                <a:gd name="T95" fmla="*/ 45 h 428"/>
                <a:gd name="T96" fmla="*/ 314 w 352"/>
                <a:gd name="T97" fmla="*/ 29 h 428"/>
                <a:gd name="T98" fmla="*/ 293 w 352"/>
                <a:gd name="T99" fmla="*/ 15 h 428"/>
                <a:gd name="T100" fmla="*/ 268 w 352"/>
                <a:gd name="T101" fmla="*/ 7 h 428"/>
                <a:gd name="T102" fmla="*/ 238 w 352"/>
                <a:gd name="T103" fmla="*/ 2 h 428"/>
                <a:gd name="T104" fmla="*/ 205 w 352"/>
                <a:gd name="T105" fmla="*/ 0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52" h="428">
                  <a:moveTo>
                    <a:pt x="205" y="0"/>
                  </a:moveTo>
                  <a:lnTo>
                    <a:pt x="205" y="0"/>
                  </a:lnTo>
                  <a:lnTo>
                    <a:pt x="176" y="1"/>
                  </a:lnTo>
                  <a:lnTo>
                    <a:pt x="147" y="4"/>
                  </a:lnTo>
                  <a:lnTo>
                    <a:pt x="121" y="7"/>
                  </a:lnTo>
                  <a:lnTo>
                    <a:pt x="97" y="12"/>
                  </a:lnTo>
                  <a:lnTo>
                    <a:pt x="77" y="17"/>
                  </a:lnTo>
                  <a:lnTo>
                    <a:pt x="58" y="23"/>
                  </a:lnTo>
                  <a:lnTo>
                    <a:pt x="44" y="28"/>
                  </a:lnTo>
                  <a:lnTo>
                    <a:pt x="33" y="33"/>
                  </a:lnTo>
                  <a:lnTo>
                    <a:pt x="52" y="102"/>
                  </a:lnTo>
                  <a:lnTo>
                    <a:pt x="52" y="102"/>
                  </a:lnTo>
                  <a:lnTo>
                    <a:pt x="63" y="98"/>
                  </a:lnTo>
                  <a:lnTo>
                    <a:pt x="92" y="91"/>
                  </a:lnTo>
                  <a:lnTo>
                    <a:pt x="111" y="86"/>
                  </a:lnTo>
                  <a:lnTo>
                    <a:pt x="133" y="82"/>
                  </a:lnTo>
                  <a:lnTo>
                    <a:pt x="155" y="80"/>
                  </a:lnTo>
                  <a:lnTo>
                    <a:pt x="179" y="79"/>
                  </a:lnTo>
                  <a:lnTo>
                    <a:pt x="179" y="79"/>
                  </a:lnTo>
                  <a:lnTo>
                    <a:pt x="197" y="80"/>
                  </a:lnTo>
                  <a:lnTo>
                    <a:pt x="214" y="82"/>
                  </a:lnTo>
                  <a:lnTo>
                    <a:pt x="221" y="84"/>
                  </a:lnTo>
                  <a:lnTo>
                    <a:pt x="228" y="86"/>
                  </a:lnTo>
                  <a:lnTo>
                    <a:pt x="234" y="90"/>
                  </a:lnTo>
                  <a:lnTo>
                    <a:pt x="239" y="94"/>
                  </a:lnTo>
                  <a:lnTo>
                    <a:pt x="244" y="98"/>
                  </a:lnTo>
                  <a:lnTo>
                    <a:pt x="248" y="102"/>
                  </a:lnTo>
                  <a:lnTo>
                    <a:pt x="251" y="108"/>
                  </a:lnTo>
                  <a:lnTo>
                    <a:pt x="254" y="114"/>
                  </a:lnTo>
                  <a:lnTo>
                    <a:pt x="256" y="120"/>
                  </a:lnTo>
                  <a:lnTo>
                    <a:pt x="258" y="129"/>
                  </a:lnTo>
                  <a:lnTo>
                    <a:pt x="260" y="137"/>
                  </a:lnTo>
                  <a:lnTo>
                    <a:pt x="260" y="146"/>
                  </a:lnTo>
                  <a:lnTo>
                    <a:pt x="260" y="176"/>
                  </a:lnTo>
                  <a:lnTo>
                    <a:pt x="179" y="176"/>
                  </a:lnTo>
                  <a:lnTo>
                    <a:pt x="179" y="176"/>
                  </a:lnTo>
                  <a:lnTo>
                    <a:pt x="154" y="177"/>
                  </a:lnTo>
                  <a:lnTo>
                    <a:pt x="132" y="179"/>
                  </a:lnTo>
                  <a:lnTo>
                    <a:pt x="111" y="182"/>
                  </a:lnTo>
                  <a:lnTo>
                    <a:pt x="93" y="187"/>
                  </a:lnTo>
                  <a:lnTo>
                    <a:pt x="77" y="192"/>
                  </a:lnTo>
                  <a:lnTo>
                    <a:pt x="61" y="200"/>
                  </a:lnTo>
                  <a:lnTo>
                    <a:pt x="49" y="207"/>
                  </a:lnTo>
                  <a:lnTo>
                    <a:pt x="38" y="216"/>
                  </a:lnTo>
                  <a:lnTo>
                    <a:pt x="29" y="225"/>
                  </a:lnTo>
                  <a:lnTo>
                    <a:pt x="20" y="236"/>
                  </a:lnTo>
                  <a:lnTo>
                    <a:pt x="14" y="246"/>
                  </a:lnTo>
                  <a:lnTo>
                    <a:pt x="9" y="257"/>
                  </a:lnTo>
                  <a:lnTo>
                    <a:pt x="5" y="270"/>
                  </a:lnTo>
                  <a:lnTo>
                    <a:pt x="2" y="282"/>
                  </a:lnTo>
                  <a:lnTo>
                    <a:pt x="1" y="294"/>
                  </a:lnTo>
                  <a:lnTo>
                    <a:pt x="0" y="307"/>
                  </a:lnTo>
                  <a:lnTo>
                    <a:pt x="0" y="307"/>
                  </a:lnTo>
                  <a:lnTo>
                    <a:pt x="1" y="323"/>
                  </a:lnTo>
                  <a:lnTo>
                    <a:pt x="3" y="338"/>
                  </a:lnTo>
                  <a:lnTo>
                    <a:pt x="7" y="352"/>
                  </a:lnTo>
                  <a:lnTo>
                    <a:pt x="12" y="364"/>
                  </a:lnTo>
                  <a:lnTo>
                    <a:pt x="19" y="376"/>
                  </a:lnTo>
                  <a:lnTo>
                    <a:pt x="27" y="386"/>
                  </a:lnTo>
                  <a:lnTo>
                    <a:pt x="35" y="394"/>
                  </a:lnTo>
                  <a:lnTo>
                    <a:pt x="45" y="401"/>
                  </a:lnTo>
                  <a:lnTo>
                    <a:pt x="54" y="408"/>
                  </a:lnTo>
                  <a:lnTo>
                    <a:pt x="65" y="414"/>
                  </a:lnTo>
                  <a:lnTo>
                    <a:pt x="77" y="418"/>
                  </a:lnTo>
                  <a:lnTo>
                    <a:pt x="89" y="422"/>
                  </a:lnTo>
                  <a:lnTo>
                    <a:pt x="101" y="424"/>
                  </a:lnTo>
                  <a:lnTo>
                    <a:pt x="113" y="426"/>
                  </a:lnTo>
                  <a:lnTo>
                    <a:pt x="126" y="427"/>
                  </a:lnTo>
                  <a:lnTo>
                    <a:pt x="138" y="428"/>
                  </a:lnTo>
                  <a:lnTo>
                    <a:pt x="138" y="428"/>
                  </a:lnTo>
                  <a:lnTo>
                    <a:pt x="151" y="427"/>
                  </a:lnTo>
                  <a:lnTo>
                    <a:pt x="164" y="426"/>
                  </a:lnTo>
                  <a:lnTo>
                    <a:pt x="189" y="423"/>
                  </a:lnTo>
                  <a:lnTo>
                    <a:pt x="209" y="418"/>
                  </a:lnTo>
                  <a:lnTo>
                    <a:pt x="227" y="412"/>
                  </a:lnTo>
                  <a:lnTo>
                    <a:pt x="241" y="406"/>
                  </a:lnTo>
                  <a:lnTo>
                    <a:pt x="252" y="401"/>
                  </a:lnTo>
                  <a:lnTo>
                    <a:pt x="260" y="397"/>
                  </a:lnTo>
                  <a:lnTo>
                    <a:pt x="264" y="396"/>
                  </a:lnTo>
                  <a:lnTo>
                    <a:pt x="264" y="396"/>
                  </a:lnTo>
                  <a:lnTo>
                    <a:pt x="266" y="397"/>
                  </a:lnTo>
                  <a:lnTo>
                    <a:pt x="270" y="398"/>
                  </a:lnTo>
                  <a:lnTo>
                    <a:pt x="276" y="401"/>
                  </a:lnTo>
                  <a:lnTo>
                    <a:pt x="284" y="404"/>
                  </a:lnTo>
                  <a:lnTo>
                    <a:pt x="295" y="407"/>
                  </a:lnTo>
                  <a:lnTo>
                    <a:pt x="311" y="411"/>
                  </a:lnTo>
                  <a:lnTo>
                    <a:pt x="329" y="412"/>
                  </a:lnTo>
                  <a:lnTo>
                    <a:pt x="352" y="413"/>
                  </a:lnTo>
                  <a:lnTo>
                    <a:pt x="352" y="122"/>
                  </a:lnTo>
                  <a:lnTo>
                    <a:pt x="352" y="122"/>
                  </a:lnTo>
                  <a:lnTo>
                    <a:pt x="352" y="106"/>
                  </a:lnTo>
                  <a:lnTo>
                    <a:pt x="350" y="92"/>
                  </a:lnTo>
                  <a:lnTo>
                    <a:pt x="347" y="78"/>
                  </a:lnTo>
                  <a:lnTo>
                    <a:pt x="343" y="66"/>
                  </a:lnTo>
                  <a:lnTo>
                    <a:pt x="337" y="56"/>
                  </a:lnTo>
                  <a:lnTo>
                    <a:pt x="331" y="45"/>
                  </a:lnTo>
                  <a:lnTo>
                    <a:pt x="323" y="36"/>
                  </a:lnTo>
                  <a:lnTo>
                    <a:pt x="314" y="29"/>
                  </a:lnTo>
                  <a:lnTo>
                    <a:pt x="304" y="22"/>
                  </a:lnTo>
                  <a:lnTo>
                    <a:pt x="293" y="15"/>
                  </a:lnTo>
                  <a:lnTo>
                    <a:pt x="281" y="11"/>
                  </a:lnTo>
                  <a:lnTo>
                    <a:pt x="268" y="7"/>
                  </a:lnTo>
                  <a:lnTo>
                    <a:pt x="253" y="4"/>
                  </a:lnTo>
                  <a:lnTo>
                    <a:pt x="238" y="2"/>
                  </a:lnTo>
                  <a:lnTo>
                    <a:pt x="223" y="1"/>
                  </a:lnTo>
                  <a:lnTo>
                    <a:pt x="205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69" name="Freeform 10"/>
            <p:cNvSpPr>
              <a:spLocks/>
            </p:cNvSpPr>
            <p:nvPr userDrawn="1"/>
          </p:nvSpPr>
          <p:spPr bwMode="auto">
            <a:xfrm>
              <a:off x="4936" y="4034"/>
              <a:ext cx="43" cy="29"/>
            </a:xfrm>
            <a:custGeom>
              <a:avLst/>
              <a:gdLst>
                <a:gd name="T0" fmla="*/ 171 w 171"/>
                <a:gd name="T1" fmla="*/ 93 h 116"/>
                <a:gd name="T2" fmla="*/ 171 w 171"/>
                <a:gd name="T3" fmla="*/ 93 h 116"/>
                <a:gd name="T4" fmla="*/ 152 w 171"/>
                <a:gd name="T5" fmla="*/ 99 h 116"/>
                <a:gd name="T6" fmla="*/ 125 w 171"/>
                <a:gd name="T7" fmla="*/ 108 h 116"/>
                <a:gd name="T8" fmla="*/ 111 w 171"/>
                <a:gd name="T9" fmla="*/ 111 h 116"/>
                <a:gd name="T10" fmla="*/ 95 w 171"/>
                <a:gd name="T11" fmla="*/ 114 h 116"/>
                <a:gd name="T12" fmla="*/ 81 w 171"/>
                <a:gd name="T13" fmla="*/ 116 h 116"/>
                <a:gd name="T14" fmla="*/ 68 w 171"/>
                <a:gd name="T15" fmla="*/ 116 h 116"/>
                <a:gd name="T16" fmla="*/ 68 w 171"/>
                <a:gd name="T17" fmla="*/ 116 h 116"/>
                <a:gd name="T18" fmla="*/ 54 w 171"/>
                <a:gd name="T19" fmla="*/ 116 h 116"/>
                <a:gd name="T20" fmla="*/ 41 w 171"/>
                <a:gd name="T21" fmla="*/ 114 h 116"/>
                <a:gd name="T22" fmla="*/ 29 w 171"/>
                <a:gd name="T23" fmla="*/ 110 h 116"/>
                <a:gd name="T24" fmla="*/ 24 w 171"/>
                <a:gd name="T25" fmla="*/ 108 h 116"/>
                <a:gd name="T26" fmla="*/ 20 w 171"/>
                <a:gd name="T27" fmla="*/ 105 h 116"/>
                <a:gd name="T28" fmla="*/ 16 w 171"/>
                <a:gd name="T29" fmla="*/ 101 h 116"/>
                <a:gd name="T30" fmla="*/ 12 w 171"/>
                <a:gd name="T31" fmla="*/ 97 h 116"/>
                <a:gd name="T32" fmla="*/ 9 w 171"/>
                <a:gd name="T33" fmla="*/ 92 h 116"/>
                <a:gd name="T34" fmla="*/ 6 w 171"/>
                <a:gd name="T35" fmla="*/ 87 h 116"/>
                <a:gd name="T36" fmla="*/ 3 w 171"/>
                <a:gd name="T37" fmla="*/ 82 h 116"/>
                <a:gd name="T38" fmla="*/ 1 w 171"/>
                <a:gd name="T39" fmla="*/ 76 h 116"/>
                <a:gd name="T40" fmla="*/ 0 w 171"/>
                <a:gd name="T41" fmla="*/ 69 h 116"/>
                <a:gd name="T42" fmla="*/ 0 w 171"/>
                <a:gd name="T43" fmla="*/ 61 h 116"/>
                <a:gd name="T44" fmla="*/ 0 w 171"/>
                <a:gd name="T45" fmla="*/ 61 h 116"/>
                <a:gd name="T46" fmla="*/ 1 w 171"/>
                <a:gd name="T47" fmla="*/ 49 h 116"/>
                <a:gd name="T48" fmla="*/ 4 w 171"/>
                <a:gd name="T49" fmla="*/ 38 h 116"/>
                <a:gd name="T50" fmla="*/ 7 w 171"/>
                <a:gd name="T51" fmla="*/ 33 h 116"/>
                <a:gd name="T52" fmla="*/ 10 w 171"/>
                <a:gd name="T53" fmla="*/ 27 h 116"/>
                <a:gd name="T54" fmla="*/ 13 w 171"/>
                <a:gd name="T55" fmla="*/ 23 h 116"/>
                <a:gd name="T56" fmla="*/ 17 w 171"/>
                <a:gd name="T57" fmla="*/ 19 h 116"/>
                <a:gd name="T58" fmla="*/ 22 w 171"/>
                <a:gd name="T59" fmla="*/ 16 h 116"/>
                <a:gd name="T60" fmla="*/ 27 w 171"/>
                <a:gd name="T61" fmla="*/ 13 h 116"/>
                <a:gd name="T62" fmla="*/ 33 w 171"/>
                <a:gd name="T63" fmla="*/ 10 h 116"/>
                <a:gd name="T64" fmla="*/ 39 w 171"/>
                <a:gd name="T65" fmla="*/ 8 h 116"/>
                <a:gd name="T66" fmla="*/ 55 w 171"/>
                <a:gd name="T67" fmla="*/ 5 h 116"/>
                <a:gd name="T68" fmla="*/ 73 w 171"/>
                <a:gd name="T69" fmla="*/ 3 h 116"/>
                <a:gd name="T70" fmla="*/ 171 w 171"/>
                <a:gd name="T71" fmla="*/ 0 h 116"/>
                <a:gd name="T72" fmla="*/ 171 w 171"/>
                <a:gd name="T73" fmla="*/ 93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71" h="116">
                  <a:moveTo>
                    <a:pt x="171" y="93"/>
                  </a:moveTo>
                  <a:lnTo>
                    <a:pt x="171" y="93"/>
                  </a:lnTo>
                  <a:lnTo>
                    <a:pt x="152" y="99"/>
                  </a:lnTo>
                  <a:lnTo>
                    <a:pt x="125" y="108"/>
                  </a:lnTo>
                  <a:lnTo>
                    <a:pt x="111" y="111"/>
                  </a:lnTo>
                  <a:lnTo>
                    <a:pt x="95" y="114"/>
                  </a:lnTo>
                  <a:lnTo>
                    <a:pt x="81" y="116"/>
                  </a:lnTo>
                  <a:lnTo>
                    <a:pt x="68" y="116"/>
                  </a:lnTo>
                  <a:lnTo>
                    <a:pt x="68" y="116"/>
                  </a:lnTo>
                  <a:lnTo>
                    <a:pt x="54" y="116"/>
                  </a:lnTo>
                  <a:lnTo>
                    <a:pt x="41" y="114"/>
                  </a:lnTo>
                  <a:lnTo>
                    <a:pt x="29" y="110"/>
                  </a:lnTo>
                  <a:lnTo>
                    <a:pt x="24" y="108"/>
                  </a:lnTo>
                  <a:lnTo>
                    <a:pt x="20" y="105"/>
                  </a:lnTo>
                  <a:lnTo>
                    <a:pt x="16" y="101"/>
                  </a:lnTo>
                  <a:lnTo>
                    <a:pt x="12" y="97"/>
                  </a:lnTo>
                  <a:lnTo>
                    <a:pt x="9" y="92"/>
                  </a:lnTo>
                  <a:lnTo>
                    <a:pt x="6" y="87"/>
                  </a:lnTo>
                  <a:lnTo>
                    <a:pt x="3" y="82"/>
                  </a:lnTo>
                  <a:lnTo>
                    <a:pt x="1" y="76"/>
                  </a:lnTo>
                  <a:lnTo>
                    <a:pt x="0" y="69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1" y="49"/>
                  </a:lnTo>
                  <a:lnTo>
                    <a:pt x="4" y="38"/>
                  </a:lnTo>
                  <a:lnTo>
                    <a:pt x="7" y="33"/>
                  </a:lnTo>
                  <a:lnTo>
                    <a:pt x="10" y="27"/>
                  </a:lnTo>
                  <a:lnTo>
                    <a:pt x="13" y="23"/>
                  </a:lnTo>
                  <a:lnTo>
                    <a:pt x="17" y="19"/>
                  </a:lnTo>
                  <a:lnTo>
                    <a:pt x="22" y="16"/>
                  </a:lnTo>
                  <a:lnTo>
                    <a:pt x="27" y="13"/>
                  </a:lnTo>
                  <a:lnTo>
                    <a:pt x="33" y="10"/>
                  </a:lnTo>
                  <a:lnTo>
                    <a:pt x="39" y="8"/>
                  </a:lnTo>
                  <a:lnTo>
                    <a:pt x="55" y="5"/>
                  </a:lnTo>
                  <a:lnTo>
                    <a:pt x="73" y="3"/>
                  </a:lnTo>
                  <a:lnTo>
                    <a:pt x="171" y="0"/>
                  </a:lnTo>
                  <a:lnTo>
                    <a:pt x="171" y="9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70" name="Freeform 11"/>
            <p:cNvSpPr>
              <a:spLocks/>
            </p:cNvSpPr>
            <p:nvPr userDrawn="1"/>
          </p:nvSpPr>
          <p:spPr bwMode="auto">
            <a:xfrm>
              <a:off x="4914" y="3974"/>
              <a:ext cx="88" cy="107"/>
            </a:xfrm>
            <a:custGeom>
              <a:avLst/>
              <a:gdLst>
                <a:gd name="T0" fmla="*/ 206 w 353"/>
                <a:gd name="T1" fmla="*/ 0 h 428"/>
                <a:gd name="T2" fmla="*/ 148 w 353"/>
                <a:gd name="T3" fmla="*/ 4 h 428"/>
                <a:gd name="T4" fmla="*/ 98 w 353"/>
                <a:gd name="T5" fmla="*/ 12 h 428"/>
                <a:gd name="T6" fmla="*/ 59 w 353"/>
                <a:gd name="T7" fmla="*/ 23 h 428"/>
                <a:gd name="T8" fmla="*/ 33 w 353"/>
                <a:gd name="T9" fmla="*/ 33 h 428"/>
                <a:gd name="T10" fmla="*/ 53 w 353"/>
                <a:gd name="T11" fmla="*/ 102 h 428"/>
                <a:gd name="T12" fmla="*/ 92 w 353"/>
                <a:gd name="T13" fmla="*/ 91 h 428"/>
                <a:gd name="T14" fmla="*/ 132 w 353"/>
                <a:gd name="T15" fmla="*/ 82 h 428"/>
                <a:gd name="T16" fmla="*/ 178 w 353"/>
                <a:gd name="T17" fmla="*/ 79 h 428"/>
                <a:gd name="T18" fmla="*/ 198 w 353"/>
                <a:gd name="T19" fmla="*/ 80 h 428"/>
                <a:gd name="T20" fmla="*/ 221 w 353"/>
                <a:gd name="T21" fmla="*/ 84 h 428"/>
                <a:gd name="T22" fmla="*/ 233 w 353"/>
                <a:gd name="T23" fmla="*/ 90 h 428"/>
                <a:gd name="T24" fmla="*/ 244 w 353"/>
                <a:gd name="T25" fmla="*/ 98 h 428"/>
                <a:gd name="T26" fmla="*/ 252 w 353"/>
                <a:gd name="T27" fmla="*/ 108 h 428"/>
                <a:gd name="T28" fmla="*/ 257 w 353"/>
                <a:gd name="T29" fmla="*/ 120 h 428"/>
                <a:gd name="T30" fmla="*/ 259 w 353"/>
                <a:gd name="T31" fmla="*/ 137 h 428"/>
                <a:gd name="T32" fmla="*/ 260 w 353"/>
                <a:gd name="T33" fmla="*/ 176 h 428"/>
                <a:gd name="T34" fmla="*/ 178 w 353"/>
                <a:gd name="T35" fmla="*/ 176 h 428"/>
                <a:gd name="T36" fmla="*/ 131 w 353"/>
                <a:gd name="T37" fmla="*/ 179 h 428"/>
                <a:gd name="T38" fmla="*/ 92 w 353"/>
                <a:gd name="T39" fmla="*/ 187 h 428"/>
                <a:gd name="T40" fmla="*/ 62 w 353"/>
                <a:gd name="T41" fmla="*/ 200 h 428"/>
                <a:gd name="T42" fmla="*/ 38 w 353"/>
                <a:gd name="T43" fmla="*/ 216 h 428"/>
                <a:gd name="T44" fmla="*/ 21 w 353"/>
                <a:gd name="T45" fmla="*/ 236 h 428"/>
                <a:gd name="T46" fmla="*/ 9 w 353"/>
                <a:gd name="T47" fmla="*/ 257 h 428"/>
                <a:gd name="T48" fmla="*/ 3 w 353"/>
                <a:gd name="T49" fmla="*/ 282 h 428"/>
                <a:gd name="T50" fmla="*/ 0 w 353"/>
                <a:gd name="T51" fmla="*/ 307 h 428"/>
                <a:gd name="T52" fmla="*/ 2 w 353"/>
                <a:gd name="T53" fmla="*/ 323 h 428"/>
                <a:gd name="T54" fmla="*/ 8 w 353"/>
                <a:gd name="T55" fmla="*/ 352 h 428"/>
                <a:gd name="T56" fmla="*/ 19 w 353"/>
                <a:gd name="T57" fmla="*/ 376 h 428"/>
                <a:gd name="T58" fmla="*/ 35 w 353"/>
                <a:gd name="T59" fmla="*/ 394 h 428"/>
                <a:gd name="T60" fmla="*/ 55 w 353"/>
                <a:gd name="T61" fmla="*/ 408 h 428"/>
                <a:gd name="T62" fmla="*/ 77 w 353"/>
                <a:gd name="T63" fmla="*/ 418 h 428"/>
                <a:gd name="T64" fmla="*/ 101 w 353"/>
                <a:gd name="T65" fmla="*/ 424 h 428"/>
                <a:gd name="T66" fmla="*/ 125 w 353"/>
                <a:gd name="T67" fmla="*/ 427 h 428"/>
                <a:gd name="T68" fmla="*/ 137 w 353"/>
                <a:gd name="T69" fmla="*/ 428 h 428"/>
                <a:gd name="T70" fmla="*/ 165 w 353"/>
                <a:gd name="T71" fmla="*/ 426 h 428"/>
                <a:gd name="T72" fmla="*/ 210 w 353"/>
                <a:gd name="T73" fmla="*/ 418 h 428"/>
                <a:gd name="T74" fmla="*/ 242 w 353"/>
                <a:gd name="T75" fmla="*/ 406 h 428"/>
                <a:gd name="T76" fmla="*/ 260 w 353"/>
                <a:gd name="T77" fmla="*/ 397 h 428"/>
                <a:gd name="T78" fmla="*/ 264 w 353"/>
                <a:gd name="T79" fmla="*/ 396 h 428"/>
                <a:gd name="T80" fmla="*/ 269 w 353"/>
                <a:gd name="T81" fmla="*/ 398 h 428"/>
                <a:gd name="T82" fmla="*/ 283 w 353"/>
                <a:gd name="T83" fmla="*/ 404 h 428"/>
                <a:gd name="T84" fmla="*/ 310 w 353"/>
                <a:gd name="T85" fmla="*/ 411 h 428"/>
                <a:gd name="T86" fmla="*/ 353 w 353"/>
                <a:gd name="T87" fmla="*/ 413 h 428"/>
                <a:gd name="T88" fmla="*/ 353 w 353"/>
                <a:gd name="T89" fmla="*/ 122 h 428"/>
                <a:gd name="T90" fmla="*/ 351 w 353"/>
                <a:gd name="T91" fmla="*/ 92 h 428"/>
                <a:gd name="T92" fmla="*/ 343 w 353"/>
                <a:gd name="T93" fmla="*/ 66 h 428"/>
                <a:gd name="T94" fmla="*/ 330 w 353"/>
                <a:gd name="T95" fmla="*/ 45 h 428"/>
                <a:gd name="T96" fmla="*/ 314 w 353"/>
                <a:gd name="T97" fmla="*/ 29 h 428"/>
                <a:gd name="T98" fmla="*/ 293 w 353"/>
                <a:gd name="T99" fmla="*/ 15 h 428"/>
                <a:gd name="T100" fmla="*/ 268 w 353"/>
                <a:gd name="T101" fmla="*/ 7 h 428"/>
                <a:gd name="T102" fmla="*/ 239 w 353"/>
                <a:gd name="T103" fmla="*/ 2 h 428"/>
                <a:gd name="T104" fmla="*/ 206 w 353"/>
                <a:gd name="T105" fmla="*/ 0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53" h="428">
                  <a:moveTo>
                    <a:pt x="206" y="0"/>
                  </a:moveTo>
                  <a:lnTo>
                    <a:pt x="206" y="0"/>
                  </a:lnTo>
                  <a:lnTo>
                    <a:pt x="175" y="1"/>
                  </a:lnTo>
                  <a:lnTo>
                    <a:pt x="148" y="4"/>
                  </a:lnTo>
                  <a:lnTo>
                    <a:pt x="121" y="7"/>
                  </a:lnTo>
                  <a:lnTo>
                    <a:pt x="98" y="12"/>
                  </a:lnTo>
                  <a:lnTo>
                    <a:pt x="77" y="17"/>
                  </a:lnTo>
                  <a:lnTo>
                    <a:pt x="59" y="23"/>
                  </a:lnTo>
                  <a:lnTo>
                    <a:pt x="44" y="28"/>
                  </a:lnTo>
                  <a:lnTo>
                    <a:pt x="33" y="33"/>
                  </a:lnTo>
                  <a:lnTo>
                    <a:pt x="53" y="102"/>
                  </a:lnTo>
                  <a:lnTo>
                    <a:pt x="53" y="102"/>
                  </a:lnTo>
                  <a:lnTo>
                    <a:pt x="64" y="98"/>
                  </a:lnTo>
                  <a:lnTo>
                    <a:pt x="92" y="91"/>
                  </a:lnTo>
                  <a:lnTo>
                    <a:pt x="111" y="86"/>
                  </a:lnTo>
                  <a:lnTo>
                    <a:pt x="132" y="82"/>
                  </a:lnTo>
                  <a:lnTo>
                    <a:pt x="155" y="80"/>
                  </a:lnTo>
                  <a:lnTo>
                    <a:pt x="178" y="79"/>
                  </a:lnTo>
                  <a:lnTo>
                    <a:pt x="178" y="79"/>
                  </a:lnTo>
                  <a:lnTo>
                    <a:pt x="198" y="80"/>
                  </a:lnTo>
                  <a:lnTo>
                    <a:pt x="214" y="82"/>
                  </a:lnTo>
                  <a:lnTo>
                    <a:pt x="221" y="84"/>
                  </a:lnTo>
                  <a:lnTo>
                    <a:pt x="227" y="86"/>
                  </a:lnTo>
                  <a:lnTo>
                    <a:pt x="233" y="90"/>
                  </a:lnTo>
                  <a:lnTo>
                    <a:pt x="240" y="94"/>
                  </a:lnTo>
                  <a:lnTo>
                    <a:pt x="244" y="98"/>
                  </a:lnTo>
                  <a:lnTo>
                    <a:pt x="248" y="102"/>
                  </a:lnTo>
                  <a:lnTo>
                    <a:pt x="252" y="108"/>
                  </a:lnTo>
                  <a:lnTo>
                    <a:pt x="255" y="114"/>
                  </a:lnTo>
                  <a:lnTo>
                    <a:pt x="257" y="120"/>
                  </a:lnTo>
                  <a:lnTo>
                    <a:pt x="258" y="129"/>
                  </a:lnTo>
                  <a:lnTo>
                    <a:pt x="259" y="137"/>
                  </a:lnTo>
                  <a:lnTo>
                    <a:pt x="260" y="146"/>
                  </a:lnTo>
                  <a:lnTo>
                    <a:pt x="260" y="176"/>
                  </a:lnTo>
                  <a:lnTo>
                    <a:pt x="178" y="176"/>
                  </a:lnTo>
                  <a:lnTo>
                    <a:pt x="178" y="176"/>
                  </a:lnTo>
                  <a:lnTo>
                    <a:pt x="154" y="177"/>
                  </a:lnTo>
                  <a:lnTo>
                    <a:pt x="131" y="179"/>
                  </a:lnTo>
                  <a:lnTo>
                    <a:pt x="111" y="182"/>
                  </a:lnTo>
                  <a:lnTo>
                    <a:pt x="92" y="187"/>
                  </a:lnTo>
                  <a:lnTo>
                    <a:pt x="76" y="192"/>
                  </a:lnTo>
                  <a:lnTo>
                    <a:pt x="62" y="200"/>
                  </a:lnTo>
                  <a:lnTo>
                    <a:pt x="50" y="207"/>
                  </a:lnTo>
                  <a:lnTo>
                    <a:pt x="38" y="216"/>
                  </a:lnTo>
                  <a:lnTo>
                    <a:pt x="28" y="225"/>
                  </a:lnTo>
                  <a:lnTo>
                    <a:pt x="21" y="236"/>
                  </a:lnTo>
                  <a:lnTo>
                    <a:pt x="14" y="246"/>
                  </a:lnTo>
                  <a:lnTo>
                    <a:pt x="9" y="257"/>
                  </a:lnTo>
                  <a:lnTo>
                    <a:pt x="6" y="270"/>
                  </a:lnTo>
                  <a:lnTo>
                    <a:pt x="3" y="282"/>
                  </a:lnTo>
                  <a:lnTo>
                    <a:pt x="0" y="294"/>
                  </a:lnTo>
                  <a:lnTo>
                    <a:pt x="0" y="307"/>
                  </a:lnTo>
                  <a:lnTo>
                    <a:pt x="0" y="307"/>
                  </a:lnTo>
                  <a:lnTo>
                    <a:pt x="2" y="323"/>
                  </a:lnTo>
                  <a:lnTo>
                    <a:pt x="4" y="338"/>
                  </a:lnTo>
                  <a:lnTo>
                    <a:pt x="8" y="352"/>
                  </a:lnTo>
                  <a:lnTo>
                    <a:pt x="13" y="364"/>
                  </a:lnTo>
                  <a:lnTo>
                    <a:pt x="19" y="376"/>
                  </a:lnTo>
                  <a:lnTo>
                    <a:pt x="27" y="386"/>
                  </a:lnTo>
                  <a:lnTo>
                    <a:pt x="35" y="394"/>
                  </a:lnTo>
                  <a:lnTo>
                    <a:pt x="44" y="401"/>
                  </a:lnTo>
                  <a:lnTo>
                    <a:pt x="55" y="408"/>
                  </a:lnTo>
                  <a:lnTo>
                    <a:pt x="66" y="414"/>
                  </a:lnTo>
                  <a:lnTo>
                    <a:pt x="77" y="418"/>
                  </a:lnTo>
                  <a:lnTo>
                    <a:pt x="88" y="422"/>
                  </a:lnTo>
                  <a:lnTo>
                    <a:pt x="101" y="424"/>
                  </a:lnTo>
                  <a:lnTo>
                    <a:pt x="113" y="426"/>
                  </a:lnTo>
                  <a:lnTo>
                    <a:pt x="125" y="427"/>
                  </a:lnTo>
                  <a:lnTo>
                    <a:pt x="137" y="428"/>
                  </a:lnTo>
                  <a:lnTo>
                    <a:pt x="137" y="428"/>
                  </a:lnTo>
                  <a:lnTo>
                    <a:pt x="152" y="427"/>
                  </a:lnTo>
                  <a:lnTo>
                    <a:pt x="165" y="426"/>
                  </a:lnTo>
                  <a:lnTo>
                    <a:pt x="188" y="423"/>
                  </a:lnTo>
                  <a:lnTo>
                    <a:pt x="210" y="418"/>
                  </a:lnTo>
                  <a:lnTo>
                    <a:pt x="227" y="412"/>
                  </a:lnTo>
                  <a:lnTo>
                    <a:pt x="242" y="406"/>
                  </a:lnTo>
                  <a:lnTo>
                    <a:pt x="253" y="401"/>
                  </a:lnTo>
                  <a:lnTo>
                    <a:pt x="260" y="397"/>
                  </a:lnTo>
                  <a:lnTo>
                    <a:pt x="264" y="396"/>
                  </a:lnTo>
                  <a:lnTo>
                    <a:pt x="264" y="396"/>
                  </a:lnTo>
                  <a:lnTo>
                    <a:pt x="266" y="397"/>
                  </a:lnTo>
                  <a:lnTo>
                    <a:pt x="269" y="398"/>
                  </a:lnTo>
                  <a:lnTo>
                    <a:pt x="275" y="401"/>
                  </a:lnTo>
                  <a:lnTo>
                    <a:pt x="283" y="404"/>
                  </a:lnTo>
                  <a:lnTo>
                    <a:pt x="296" y="407"/>
                  </a:lnTo>
                  <a:lnTo>
                    <a:pt x="310" y="411"/>
                  </a:lnTo>
                  <a:lnTo>
                    <a:pt x="329" y="412"/>
                  </a:lnTo>
                  <a:lnTo>
                    <a:pt x="353" y="413"/>
                  </a:lnTo>
                  <a:lnTo>
                    <a:pt x="353" y="122"/>
                  </a:lnTo>
                  <a:lnTo>
                    <a:pt x="353" y="122"/>
                  </a:lnTo>
                  <a:lnTo>
                    <a:pt x="353" y="106"/>
                  </a:lnTo>
                  <a:lnTo>
                    <a:pt x="351" y="92"/>
                  </a:lnTo>
                  <a:lnTo>
                    <a:pt x="348" y="78"/>
                  </a:lnTo>
                  <a:lnTo>
                    <a:pt x="343" y="66"/>
                  </a:lnTo>
                  <a:lnTo>
                    <a:pt x="338" y="56"/>
                  </a:lnTo>
                  <a:lnTo>
                    <a:pt x="330" y="45"/>
                  </a:lnTo>
                  <a:lnTo>
                    <a:pt x="323" y="36"/>
                  </a:lnTo>
                  <a:lnTo>
                    <a:pt x="314" y="29"/>
                  </a:lnTo>
                  <a:lnTo>
                    <a:pt x="304" y="22"/>
                  </a:lnTo>
                  <a:lnTo>
                    <a:pt x="293" y="15"/>
                  </a:lnTo>
                  <a:lnTo>
                    <a:pt x="281" y="11"/>
                  </a:lnTo>
                  <a:lnTo>
                    <a:pt x="268" y="7"/>
                  </a:lnTo>
                  <a:lnTo>
                    <a:pt x="254" y="4"/>
                  </a:lnTo>
                  <a:lnTo>
                    <a:pt x="239" y="2"/>
                  </a:lnTo>
                  <a:lnTo>
                    <a:pt x="222" y="1"/>
                  </a:lnTo>
                  <a:lnTo>
                    <a:pt x="20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71" name="Freeform 12"/>
            <p:cNvSpPr>
              <a:spLocks/>
            </p:cNvSpPr>
            <p:nvPr userDrawn="1"/>
          </p:nvSpPr>
          <p:spPr bwMode="auto">
            <a:xfrm>
              <a:off x="5263" y="3975"/>
              <a:ext cx="93" cy="106"/>
            </a:xfrm>
            <a:custGeom>
              <a:avLst/>
              <a:gdLst>
                <a:gd name="T0" fmla="*/ 281 w 374"/>
                <a:gd name="T1" fmla="*/ 313 h 424"/>
                <a:gd name="T2" fmla="*/ 246 w 374"/>
                <a:gd name="T3" fmla="*/ 327 h 424"/>
                <a:gd name="T4" fmla="*/ 217 w 374"/>
                <a:gd name="T5" fmla="*/ 336 h 424"/>
                <a:gd name="T6" fmla="*/ 184 w 374"/>
                <a:gd name="T7" fmla="*/ 341 h 424"/>
                <a:gd name="T8" fmla="*/ 167 w 374"/>
                <a:gd name="T9" fmla="*/ 342 h 424"/>
                <a:gd name="T10" fmla="*/ 145 w 374"/>
                <a:gd name="T11" fmla="*/ 341 h 424"/>
                <a:gd name="T12" fmla="*/ 129 w 374"/>
                <a:gd name="T13" fmla="*/ 337 h 424"/>
                <a:gd name="T14" fmla="*/ 116 w 374"/>
                <a:gd name="T15" fmla="*/ 329 h 424"/>
                <a:gd name="T16" fmla="*/ 106 w 374"/>
                <a:gd name="T17" fmla="*/ 319 h 424"/>
                <a:gd name="T18" fmla="*/ 99 w 374"/>
                <a:gd name="T19" fmla="*/ 307 h 424"/>
                <a:gd name="T20" fmla="*/ 95 w 374"/>
                <a:gd name="T21" fmla="*/ 290 h 424"/>
                <a:gd name="T22" fmla="*/ 93 w 374"/>
                <a:gd name="T23" fmla="*/ 248 h 424"/>
                <a:gd name="T24" fmla="*/ 79 w 374"/>
                <a:gd name="T25" fmla="*/ 0 h 424"/>
                <a:gd name="T26" fmla="*/ 59 w 374"/>
                <a:gd name="T27" fmla="*/ 0 h 424"/>
                <a:gd name="T28" fmla="*/ 13 w 374"/>
                <a:gd name="T29" fmla="*/ 4 h 424"/>
                <a:gd name="T30" fmla="*/ 0 w 374"/>
                <a:gd name="T31" fmla="*/ 259 h 424"/>
                <a:gd name="T32" fmla="*/ 0 w 374"/>
                <a:gd name="T33" fmla="*/ 280 h 424"/>
                <a:gd name="T34" fmla="*/ 3 w 374"/>
                <a:gd name="T35" fmla="*/ 316 h 424"/>
                <a:gd name="T36" fmla="*/ 9 w 374"/>
                <a:gd name="T37" fmla="*/ 347 h 424"/>
                <a:gd name="T38" fmla="*/ 21 w 374"/>
                <a:gd name="T39" fmla="*/ 373 h 424"/>
                <a:gd name="T40" fmla="*/ 36 w 374"/>
                <a:gd name="T41" fmla="*/ 393 h 424"/>
                <a:gd name="T42" fmla="*/ 58 w 374"/>
                <a:gd name="T43" fmla="*/ 408 h 424"/>
                <a:gd name="T44" fmla="*/ 86 w 374"/>
                <a:gd name="T45" fmla="*/ 418 h 424"/>
                <a:gd name="T46" fmla="*/ 121 w 374"/>
                <a:gd name="T47" fmla="*/ 423 h 424"/>
                <a:gd name="T48" fmla="*/ 141 w 374"/>
                <a:gd name="T49" fmla="*/ 424 h 424"/>
                <a:gd name="T50" fmla="*/ 172 w 374"/>
                <a:gd name="T51" fmla="*/ 422 h 424"/>
                <a:gd name="T52" fmla="*/ 199 w 374"/>
                <a:gd name="T53" fmla="*/ 418 h 424"/>
                <a:gd name="T54" fmla="*/ 243 w 374"/>
                <a:gd name="T55" fmla="*/ 407 h 424"/>
                <a:gd name="T56" fmla="*/ 271 w 374"/>
                <a:gd name="T57" fmla="*/ 395 h 424"/>
                <a:gd name="T58" fmla="*/ 283 w 374"/>
                <a:gd name="T59" fmla="*/ 390 h 424"/>
                <a:gd name="T60" fmla="*/ 296 w 374"/>
                <a:gd name="T61" fmla="*/ 396 h 424"/>
                <a:gd name="T62" fmla="*/ 319 w 374"/>
                <a:gd name="T63" fmla="*/ 402 h 424"/>
                <a:gd name="T64" fmla="*/ 353 w 374"/>
                <a:gd name="T65" fmla="*/ 408 h 424"/>
                <a:gd name="T66" fmla="*/ 374 w 374"/>
                <a:gd name="T67" fmla="*/ 6 h 424"/>
                <a:gd name="T68" fmla="*/ 342 w 374"/>
                <a:gd name="T69" fmla="*/ 2 h 424"/>
                <a:gd name="T70" fmla="*/ 299 w 374"/>
                <a:gd name="T71" fmla="*/ 0 h 424"/>
                <a:gd name="T72" fmla="*/ 281 w 374"/>
                <a:gd name="T73" fmla="*/ 313 h 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74" h="424">
                  <a:moveTo>
                    <a:pt x="281" y="313"/>
                  </a:moveTo>
                  <a:lnTo>
                    <a:pt x="281" y="313"/>
                  </a:lnTo>
                  <a:lnTo>
                    <a:pt x="260" y="322"/>
                  </a:lnTo>
                  <a:lnTo>
                    <a:pt x="246" y="327"/>
                  </a:lnTo>
                  <a:lnTo>
                    <a:pt x="232" y="331"/>
                  </a:lnTo>
                  <a:lnTo>
                    <a:pt x="217" y="336"/>
                  </a:lnTo>
                  <a:lnTo>
                    <a:pt x="200" y="339"/>
                  </a:lnTo>
                  <a:lnTo>
                    <a:pt x="184" y="341"/>
                  </a:lnTo>
                  <a:lnTo>
                    <a:pt x="167" y="342"/>
                  </a:lnTo>
                  <a:lnTo>
                    <a:pt x="167" y="342"/>
                  </a:lnTo>
                  <a:lnTo>
                    <a:pt x="155" y="342"/>
                  </a:lnTo>
                  <a:lnTo>
                    <a:pt x="145" y="341"/>
                  </a:lnTo>
                  <a:lnTo>
                    <a:pt x="136" y="339"/>
                  </a:lnTo>
                  <a:lnTo>
                    <a:pt x="129" y="337"/>
                  </a:lnTo>
                  <a:lnTo>
                    <a:pt x="122" y="333"/>
                  </a:lnTo>
                  <a:lnTo>
                    <a:pt x="116" y="329"/>
                  </a:lnTo>
                  <a:lnTo>
                    <a:pt x="110" y="324"/>
                  </a:lnTo>
                  <a:lnTo>
                    <a:pt x="106" y="319"/>
                  </a:lnTo>
                  <a:lnTo>
                    <a:pt x="102" y="313"/>
                  </a:lnTo>
                  <a:lnTo>
                    <a:pt x="99" y="307"/>
                  </a:lnTo>
                  <a:lnTo>
                    <a:pt x="97" y="298"/>
                  </a:lnTo>
                  <a:lnTo>
                    <a:pt x="95" y="290"/>
                  </a:lnTo>
                  <a:lnTo>
                    <a:pt x="93" y="271"/>
                  </a:lnTo>
                  <a:lnTo>
                    <a:pt x="93" y="248"/>
                  </a:lnTo>
                  <a:lnTo>
                    <a:pt x="93" y="0"/>
                  </a:lnTo>
                  <a:lnTo>
                    <a:pt x="79" y="0"/>
                  </a:lnTo>
                  <a:lnTo>
                    <a:pt x="79" y="0"/>
                  </a:lnTo>
                  <a:lnTo>
                    <a:pt x="59" y="0"/>
                  </a:lnTo>
                  <a:lnTo>
                    <a:pt x="36" y="2"/>
                  </a:lnTo>
                  <a:lnTo>
                    <a:pt x="13" y="4"/>
                  </a:lnTo>
                  <a:lnTo>
                    <a:pt x="0" y="6"/>
                  </a:lnTo>
                  <a:lnTo>
                    <a:pt x="0" y="259"/>
                  </a:lnTo>
                  <a:lnTo>
                    <a:pt x="0" y="259"/>
                  </a:lnTo>
                  <a:lnTo>
                    <a:pt x="0" y="280"/>
                  </a:lnTo>
                  <a:lnTo>
                    <a:pt x="1" y="298"/>
                  </a:lnTo>
                  <a:lnTo>
                    <a:pt x="3" y="316"/>
                  </a:lnTo>
                  <a:lnTo>
                    <a:pt x="5" y="332"/>
                  </a:lnTo>
                  <a:lnTo>
                    <a:pt x="9" y="347"/>
                  </a:lnTo>
                  <a:lnTo>
                    <a:pt x="14" y="360"/>
                  </a:lnTo>
                  <a:lnTo>
                    <a:pt x="21" y="373"/>
                  </a:lnTo>
                  <a:lnTo>
                    <a:pt x="28" y="383"/>
                  </a:lnTo>
                  <a:lnTo>
                    <a:pt x="36" y="393"/>
                  </a:lnTo>
                  <a:lnTo>
                    <a:pt x="46" y="401"/>
                  </a:lnTo>
                  <a:lnTo>
                    <a:pt x="58" y="408"/>
                  </a:lnTo>
                  <a:lnTo>
                    <a:pt x="71" y="414"/>
                  </a:lnTo>
                  <a:lnTo>
                    <a:pt x="86" y="418"/>
                  </a:lnTo>
                  <a:lnTo>
                    <a:pt x="102" y="421"/>
                  </a:lnTo>
                  <a:lnTo>
                    <a:pt x="121" y="423"/>
                  </a:lnTo>
                  <a:lnTo>
                    <a:pt x="141" y="424"/>
                  </a:lnTo>
                  <a:lnTo>
                    <a:pt x="141" y="424"/>
                  </a:lnTo>
                  <a:lnTo>
                    <a:pt x="157" y="423"/>
                  </a:lnTo>
                  <a:lnTo>
                    <a:pt x="172" y="422"/>
                  </a:lnTo>
                  <a:lnTo>
                    <a:pt x="186" y="421"/>
                  </a:lnTo>
                  <a:lnTo>
                    <a:pt x="199" y="418"/>
                  </a:lnTo>
                  <a:lnTo>
                    <a:pt x="223" y="413"/>
                  </a:lnTo>
                  <a:lnTo>
                    <a:pt x="243" y="407"/>
                  </a:lnTo>
                  <a:lnTo>
                    <a:pt x="260" y="400"/>
                  </a:lnTo>
                  <a:lnTo>
                    <a:pt x="271" y="395"/>
                  </a:lnTo>
                  <a:lnTo>
                    <a:pt x="283" y="390"/>
                  </a:lnTo>
                  <a:lnTo>
                    <a:pt x="283" y="390"/>
                  </a:lnTo>
                  <a:lnTo>
                    <a:pt x="289" y="393"/>
                  </a:lnTo>
                  <a:lnTo>
                    <a:pt x="296" y="396"/>
                  </a:lnTo>
                  <a:lnTo>
                    <a:pt x="307" y="399"/>
                  </a:lnTo>
                  <a:lnTo>
                    <a:pt x="319" y="402"/>
                  </a:lnTo>
                  <a:lnTo>
                    <a:pt x="334" y="405"/>
                  </a:lnTo>
                  <a:lnTo>
                    <a:pt x="353" y="408"/>
                  </a:lnTo>
                  <a:lnTo>
                    <a:pt x="374" y="409"/>
                  </a:lnTo>
                  <a:lnTo>
                    <a:pt x="374" y="6"/>
                  </a:lnTo>
                  <a:lnTo>
                    <a:pt x="374" y="6"/>
                  </a:lnTo>
                  <a:lnTo>
                    <a:pt x="342" y="2"/>
                  </a:lnTo>
                  <a:lnTo>
                    <a:pt x="320" y="1"/>
                  </a:lnTo>
                  <a:lnTo>
                    <a:pt x="299" y="0"/>
                  </a:lnTo>
                  <a:lnTo>
                    <a:pt x="281" y="0"/>
                  </a:lnTo>
                  <a:lnTo>
                    <a:pt x="281" y="31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72" name="Freeform 13"/>
            <p:cNvSpPr>
              <a:spLocks/>
            </p:cNvSpPr>
            <p:nvPr userDrawn="1"/>
          </p:nvSpPr>
          <p:spPr bwMode="auto">
            <a:xfrm>
              <a:off x="5383" y="3974"/>
              <a:ext cx="78" cy="107"/>
            </a:xfrm>
            <a:custGeom>
              <a:avLst/>
              <a:gdLst>
                <a:gd name="T0" fmla="*/ 11 w 311"/>
                <a:gd name="T1" fmla="*/ 415 h 428"/>
                <a:gd name="T2" fmla="*/ 83 w 311"/>
                <a:gd name="T3" fmla="*/ 425 h 428"/>
                <a:gd name="T4" fmla="*/ 138 w 311"/>
                <a:gd name="T5" fmla="*/ 428 h 428"/>
                <a:gd name="T6" fmla="*/ 183 w 311"/>
                <a:gd name="T7" fmla="*/ 425 h 428"/>
                <a:gd name="T8" fmla="*/ 227 w 311"/>
                <a:gd name="T9" fmla="*/ 414 h 428"/>
                <a:gd name="T10" fmla="*/ 265 w 311"/>
                <a:gd name="T11" fmla="*/ 394 h 428"/>
                <a:gd name="T12" fmla="*/ 295 w 311"/>
                <a:gd name="T13" fmla="*/ 363 h 428"/>
                <a:gd name="T14" fmla="*/ 310 w 311"/>
                <a:gd name="T15" fmla="*/ 318 h 428"/>
                <a:gd name="T16" fmla="*/ 310 w 311"/>
                <a:gd name="T17" fmla="*/ 288 h 428"/>
                <a:gd name="T18" fmla="*/ 302 w 311"/>
                <a:gd name="T19" fmla="*/ 256 h 428"/>
                <a:gd name="T20" fmla="*/ 283 w 311"/>
                <a:gd name="T21" fmla="*/ 231 h 428"/>
                <a:gd name="T22" fmla="*/ 257 w 311"/>
                <a:gd name="T23" fmla="*/ 211 h 428"/>
                <a:gd name="T24" fmla="*/ 209 w 311"/>
                <a:gd name="T25" fmla="*/ 187 h 428"/>
                <a:gd name="T26" fmla="*/ 149 w 311"/>
                <a:gd name="T27" fmla="*/ 164 h 428"/>
                <a:gd name="T28" fmla="*/ 113 w 311"/>
                <a:gd name="T29" fmla="*/ 144 h 428"/>
                <a:gd name="T30" fmla="*/ 103 w 311"/>
                <a:gd name="T31" fmla="*/ 132 h 428"/>
                <a:gd name="T32" fmla="*/ 100 w 311"/>
                <a:gd name="T33" fmla="*/ 116 h 428"/>
                <a:gd name="T34" fmla="*/ 102 w 311"/>
                <a:gd name="T35" fmla="*/ 104 h 428"/>
                <a:gd name="T36" fmla="*/ 116 w 311"/>
                <a:gd name="T37" fmla="*/ 86 h 428"/>
                <a:gd name="T38" fmla="*/ 132 w 311"/>
                <a:gd name="T39" fmla="*/ 78 h 428"/>
                <a:gd name="T40" fmla="*/ 156 w 311"/>
                <a:gd name="T41" fmla="*/ 74 h 428"/>
                <a:gd name="T42" fmla="*/ 185 w 311"/>
                <a:gd name="T43" fmla="*/ 75 h 428"/>
                <a:gd name="T44" fmla="*/ 238 w 311"/>
                <a:gd name="T45" fmla="*/ 85 h 428"/>
                <a:gd name="T46" fmla="*/ 295 w 311"/>
                <a:gd name="T47" fmla="*/ 30 h 428"/>
                <a:gd name="T48" fmla="*/ 263 w 311"/>
                <a:gd name="T49" fmla="*/ 16 h 428"/>
                <a:gd name="T50" fmla="*/ 207 w 311"/>
                <a:gd name="T51" fmla="*/ 4 h 428"/>
                <a:gd name="T52" fmla="*/ 158 w 311"/>
                <a:gd name="T53" fmla="*/ 0 h 428"/>
                <a:gd name="T54" fmla="*/ 115 w 311"/>
                <a:gd name="T55" fmla="*/ 4 h 428"/>
                <a:gd name="T56" fmla="*/ 76 w 311"/>
                <a:gd name="T57" fmla="*/ 17 h 428"/>
                <a:gd name="T58" fmla="*/ 42 w 311"/>
                <a:gd name="T59" fmla="*/ 39 h 428"/>
                <a:gd name="T60" fmla="*/ 19 w 311"/>
                <a:gd name="T61" fmla="*/ 69 h 428"/>
                <a:gd name="T62" fmla="*/ 7 w 311"/>
                <a:gd name="T63" fmla="*/ 107 h 428"/>
                <a:gd name="T64" fmla="*/ 7 w 311"/>
                <a:gd name="T65" fmla="*/ 137 h 428"/>
                <a:gd name="T66" fmla="*/ 19 w 311"/>
                <a:gd name="T67" fmla="*/ 175 h 428"/>
                <a:gd name="T68" fmla="*/ 42 w 311"/>
                <a:gd name="T69" fmla="*/ 203 h 428"/>
                <a:gd name="T70" fmla="*/ 73 w 311"/>
                <a:gd name="T71" fmla="*/ 223 h 428"/>
                <a:gd name="T72" fmla="*/ 119 w 311"/>
                <a:gd name="T73" fmla="*/ 243 h 428"/>
                <a:gd name="T74" fmla="*/ 171 w 311"/>
                <a:gd name="T75" fmla="*/ 261 h 428"/>
                <a:gd name="T76" fmla="*/ 205 w 311"/>
                <a:gd name="T77" fmla="*/ 280 h 428"/>
                <a:gd name="T78" fmla="*/ 216 w 311"/>
                <a:gd name="T79" fmla="*/ 296 h 428"/>
                <a:gd name="T80" fmla="*/ 217 w 311"/>
                <a:gd name="T81" fmla="*/ 306 h 428"/>
                <a:gd name="T82" fmla="*/ 212 w 311"/>
                <a:gd name="T83" fmla="*/ 328 h 428"/>
                <a:gd name="T84" fmla="*/ 202 w 311"/>
                <a:gd name="T85" fmla="*/ 340 h 428"/>
                <a:gd name="T86" fmla="*/ 184 w 311"/>
                <a:gd name="T87" fmla="*/ 348 h 428"/>
                <a:gd name="T88" fmla="*/ 158 w 311"/>
                <a:gd name="T89" fmla="*/ 353 h 428"/>
                <a:gd name="T90" fmla="*/ 113 w 311"/>
                <a:gd name="T91" fmla="*/ 354 h 428"/>
                <a:gd name="T92" fmla="*/ 28 w 311"/>
                <a:gd name="T93" fmla="*/ 344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11" h="428">
                  <a:moveTo>
                    <a:pt x="0" y="413"/>
                  </a:moveTo>
                  <a:lnTo>
                    <a:pt x="0" y="413"/>
                  </a:lnTo>
                  <a:lnTo>
                    <a:pt x="11" y="415"/>
                  </a:lnTo>
                  <a:lnTo>
                    <a:pt x="39" y="420"/>
                  </a:lnTo>
                  <a:lnTo>
                    <a:pt x="60" y="423"/>
                  </a:lnTo>
                  <a:lnTo>
                    <a:pt x="83" y="425"/>
                  </a:lnTo>
                  <a:lnTo>
                    <a:pt x="110" y="427"/>
                  </a:lnTo>
                  <a:lnTo>
                    <a:pt x="138" y="428"/>
                  </a:lnTo>
                  <a:lnTo>
                    <a:pt x="138" y="428"/>
                  </a:lnTo>
                  <a:lnTo>
                    <a:pt x="154" y="427"/>
                  </a:lnTo>
                  <a:lnTo>
                    <a:pt x="168" y="426"/>
                  </a:lnTo>
                  <a:lnTo>
                    <a:pt x="183" y="425"/>
                  </a:lnTo>
                  <a:lnTo>
                    <a:pt x="198" y="422"/>
                  </a:lnTo>
                  <a:lnTo>
                    <a:pt x="213" y="419"/>
                  </a:lnTo>
                  <a:lnTo>
                    <a:pt x="227" y="414"/>
                  </a:lnTo>
                  <a:lnTo>
                    <a:pt x="241" y="408"/>
                  </a:lnTo>
                  <a:lnTo>
                    <a:pt x="254" y="402"/>
                  </a:lnTo>
                  <a:lnTo>
                    <a:pt x="265" y="394"/>
                  </a:lnTo>
                  <a:lnTo>
                    <a:pt x="276" y="385"/>
                  </a:lnTo>
                  <a:lnTo>
                    <a:pt x="286" y="375"/>
                  </a:lnTo>
                  <a:lnTo>
                    <a:pt x="295" y="363"/>
                  </a:lnTo>
                  <a:lnTo>
                    <a:pt x="302" y="350"/>
                  </a:lnTo>
                  <a:lnTo>
                    <a:pt x="307" y="334"/>
                  </a:lnTo>
                  <a:lnTo>
                    <a:pt x="310" y="318"/>
                  </a:lnTo>
                  <a:lnTo>
                    <a:pt x="311" y="300"/>
                  </a:lnTo>
                  <a:lnTo>
                    <a:pt x="311" y="300"/>
                  </a:lnTo>
                  <a:lnTo>
                    <a:pt x="310" y="288"/>
                  </a:lnTo>
                  <a:lnTo>
                    <a:pt x="309" y="277"/>
                  </a:lnTo>
                  <a:lnTo>
                    <a:pt x="306" y="266"/>
                  </a:lnTo>
                  <a:lnTo>
                    <a:pt x="302" y="256"/>
                  </a:lnTo>
                  <a:lnTo>
                    <a:pt x="297" y="248"/>
                  </a:lnTo>
                  <a:lnTo>
                    <a:pt x="291" y="239"/>
                  </a:lnTo>
                  <a:lnTo>
                    <a:pt x="283" y="231"/>
                  </a:lnTo>
                  <a:lnTo>
                    <a:pt x="276" y="224"/>
                  </a:lnTo>
                  <a:lnTo>
                    <a:pt x="267" y="217"/>
                  </a:lnTo>
                  <a:lnTo>
                    <a:pt x="257" y="211"/>
                  </a:lnTo>
                  <a:lnTo>
                    <a:pt x="247" y="204"/>
                  </a:lnTo>
                  <a:lnTo>
                    <a:pt x="234" y="199"/>
                  </a:lnTo>
                  <a:lnTo>
                    <a:pt x="209" y="187"/>
                  </a:lnTo>
                  <a:lnTo>
                    <a:pt x="180" y="176"/>
                  </a:lnTo>
                  <a:lnTo>
                    <a:pt x="180" y="176"/>
                  </a:lnTo>
                  <a:lnTo>
                    <a:pt x="149" y="164"/>
                  </a:lnTo>
                  <a:lnTo>
                    <a:pt x="135" y="157"/>
                  </a:lnTo>
                  <a:lnTo>
                    <a:pt x="123" y="151"/>
                  </a:lnTo>
                  <a:lnTo>
                    <a:pt x="113" y="144"/>
                  </a:lnTo>
                  <a:lnTo>
                    <a:pt x="109" y="140"/>
                  </a:lnTo>
                  <a:lnTo>
                    <a:pt x="106" y="136"/>
                  </a:lnTo>
                  <a:lnTo>
                    <a:pt x="103" y="132"/>
                  </a:lnTo>
                  <a:lnTo>
                    <a:pt x="101" y="127"/>
                  </a:lnTo>
                  <a:lnTo>
                    <a:pt x="100" y="121"/>
                  </a:lnTo>
                  <a:lnTo>
                    <a:pt x="100" y="116"/>
                  </a:lnTo>
                  <a:lnTo>
                    <a:pt x="100" y="116"/>
                  </a:lnTo>
                  <a:lnTo>
                    <a:pt x="100" y="110"/>
                  </a:lnTo>
                  <a:lnTo>
                    <a:pt x="102" y="104"/>
                  </a:lnTo>
                  <a:lnTo>
                    <a:pt x="106" y="97"/>
                  </a:lnTo>
                  <a:lnTo>
                    <a:pt x="112" y="90"/>
                  </a:lnTo>
                  <a:lnTo>
                    <a:pt x="116" y="86"/>
                  </a:lnTo>
                  <a:lnTo>
                    <a:pt x="120" y="83"/>
                  </a:lnTo>
                  <a:lnTo>
                    <a:pt x="126" y="81"/>
                  </a:lnTo>
                  <a:lnTo>
                    <a:pt x="132" y="78"/>
                  </a:lnTo>
                  <a:lnTo>
                    <a:pt x="139" y="76"/>
                  </a:lnTo>
                  <a:lnTo>
                    <a:pt x="147" y="75"/>
                  </a:lnTo>
                  <a:lnTo>
                    <a:pt x="156" y="74"/>
                  </a:lnTo>
                  <a:lnTo>
                    <a:pt x="166" y="74"/>
                  </a:lnTo>
                  <a:lnTo>
                    <a:pt x="166" y="74"/>
                  </a:lnTo>
                  <a:lnTo>
                    <a:pt x="185" y="75"/>
                  </a:lnTo>
                  <a:lnTo>
                    <a:pt x="205" y="77"/>
                  </a:lnTo>
                  <a:lnTo>
                    <a:pt x="222" y="81"/>
                  </a:lnTo>
                  <a:lnTo>
                    <a:pt x="238" y="85"/>
                  </a:lnTo>
                  <a:lnTo>
                    <a:pt x="262" y="94"/>
                  </a:lnTo>
                  <a:lnTo>
                    <a:pt x="271" y="98"/>
                  </a:lnTo>
                  <a:lnTo>
                    <a:pt x="295" y="30"/>
                  </a:lnTo>
                  <a:lnTo>
                    <a:pt x="295" y="30"/>
                  </a:lnTo>
                  <a:lnTo>
                    <a:pt x="276" y="22"/>
                  </a:lnTo>
                  <a:lnTo>
                    <a:pt x="263" y="16"/>
                  </a:lnTo>
                  <a:lnTo>
                    <a:pt x="247" y="12"/>
                  </a:lnTo>
                  <a:lnTo>
                    <a:pt x="228" y="7"/>
                  </a:lnTo>
                  <a:lnTo>
                    <a:pt x="207" y="4"/>
                  </a:lnTo>
                  <a:lnTo>
                    <a:pt x="183" y="1"/>
                  </a:lnTo>
                  <a:lnTo>
                    <a:pt x="158" y="0"/>
                  </a:lnTo>
                  <a:lnTo>
                    <a:pt x="158" y="0"/>
                  </a:lnTo>
                  <a:lnTo>
                    <a:pt x="143" y="1"/>
                  </a:lnTo>
                  <a:lnTo>
                    <a:pt x="129" y="2"/>
                  </a:lnTo>
                  <a:lnTo>
                    <a:pt x="115" y="4"/>
                  </a:lnTo>
                  <a:lnTo>
                    <a:pt x="102" y="8"/>
                  </a:lnTo>
                  <a:lnTo>
                    <a:pt x="88" y="12"/>
                  </a:lnTo>
                  <a:lnTo>
                    <a:pt x="76" y="17"/>
                  </a:lnTo>
                  <a:lnTo>
                    <a:pt x="64" y="24"/>
                  </a:lnTo>
                  <a:lnTo>
                    <a:pt x="53" y="31"/>
                  </a:lnTo>
                  <a:lnTo>
                    <a:pt x="42" y="39"/>
                  </a:lnTo>
                  <a:lnTo>
                    <a:pt x="33" y="47"/>
                  </a:lnTo>
                  <a:lnTo>
                    <a:pt x="25" y="58"/>
                  </a:lnTo>
                  <a:lnTo>
                    <a:pt x="19" y="69"/>
                  </a:lnTo>
                  <a:lnTo>
                    <a:pt x="13" y="80"/>
                  </a:lnTo>
                  <a:lnTo>
                    <a:pt x="9" y="94"/>
                  </a:lnTo>
                  <a:lnTo>
                    <a:pt x="7" y="107"/>
                  </a:lnTo>
                  <a:lnTo>
                    <a:pt x="6" y="122"/>
                  </a:lnTo>
                  <a:lnTo>
                    <a:pt x="6" y="122"/>
                  </a:lnTo>
                  <a:lnTo>
                    <a:pt x="7" y="137"/>
                  </a:lnTo>
                  <a:lnTo>
                    <a:pt x="9" y="150"/>
                  </a:lnTo>
                  <a:lnTo>
                    <a:pt x="13" y="164"/>
                  </a:lnTo>
                  <a:lnTo>
                    <a:pt x="19" y="175"/>
                  </a:lnTo>
                  <a:lnTo>
                    <a:pt x="25" y="185"/>
                  </a:lnTo>
                  <a:lnTo>
                    <a:pt x="33" y="194"/>
                  </a:lnTo>
                  <a:lnTo>
                    <a:pt x="42" y="203"/>
                  </a:lnTo>
                  <a:lnTo>
                    <a:pt x="51" y="210"/>
                  </a:lnTo>
                  <a:lnTo>
                    <a:pt x="62" y="217"/>
                  </a:lnTo>
                  <a:lnTo>
                    <a:pt x="73" y="223"/>
                  </a:lnTo>
                  <a:lnTo>
                    <a:pt x="84" y="229"/>
                  </a:lnTo>
                  <a:lnTo>
                    <a:pt x="95" y="235"/>
                  </a:lnTo>
                  <a:lnTo>
                    <a:pt x="119" y="243"/>
                  </a:lnTo>
                  <a:lnTo>
                    <a:pt x="142" y="251"/>
                  </a:lnTo>
                  <a:lnTo>
                    <a:pt x="142" y="251"/>
                  </a:lnTo>
                  <a:lnTo>
                    <a:pt x="171" y="261"/>
                  </a:lnTo>
                  <a:lnTo>
                    <a:pt x="184" y="266"/>
                  </a:lnTo>
                  <a:lnTo>
                    <a:pt x="196" y="273"/>
                  </a:lnTo>
                  <a:lnTo>
                    <a:pt x="205" y="280"/>
                  </a:lnTo>
                  <a:lnTo>
                    <a:pt x="211" y="287"/>
                  </a:lnTo>
                  <a:lnTo>
                    <a:pt x="214" y="291"/>
                  </a:lnTo>
                  <a:lnTo>
                    <a:pt x="216" y="296"/>
                  </a:lnTo>
                  <a:lnTo>
                    <a:pt x="217" y="300"/>
                  </a:lnTo>
                  <a:lnTo>
                    <a:pt x="217" y="306"/>
                  </a:lnTo>
                  <a:lnTo>
                    <a:pt x="217" y="306"/>
                  </a:lnTo>
                  <a:lnTo>
                    <a:pt x="217" y="315"/>
                  </a:lnTo>
                  <a:lnTo>
                    <a:pt x="214" y="324"/>
                  </a:lnTo>
                  <a:lnTo>
                    <a:pt x="212" y="328"/>
                  </a:lnTo>
                  <a:lnTo>
                    <a:pt x="209" y="332"/>
                  </a:lnTo>
                  <a:lnTo>
                    <a:pt x="206" y="335"/>
                  </a:lnTo>
                  <a:lnTo>
                    <a:pt x="202" y="340"/>
                  </a:lnTo>
                  <a:lnTo>
                    <a:pt x="197" y="343"/>
                  </a:lnTo>
                  <a:lnTo>
                    <a:pt x="190" y="346"/>
                  </a:lnTo>
                  <a:lnTo>
                    <a:pt x="184" y="348"/>
                  </a:lnTo>
                  <a:lnTo>
                    <a:pt x="176" y="350"/>
                  </a:lnTo>
                  <a:lnTo>
                    <a:pt x="167" y="352"/>
                  </a:lnTo>
                  <a:lnTo>
                    <a:pt x="158" y="353"/>
                  </a:lnTo>
                  <a:lnTo>
                    <a:pt x="134" y="354"/>
                  </a:lnTo>
                  <a:lnTo>
                    <a:pt x="134" y="354"/>
                  </a:lnTo>
                  <a:lnTo>
                    <a:pt x="113" y="354"/>
                  </a:lnTo>
                  <a:lnTo>
                    <a:pt x="92" y="352"/>
                  </a:lnTo>
                  <a:lnTo>
                    <a:pt x="55" y="348"/>
                  </a:lnTo>
                  <a:lnTo>
                    <a:pt x="28" y="344"/>
                  </a:lnTo>
                  <a:lnTo>
                    <a:pt x="18" y="342"/>
                  </a:lnTo>
                  <a:lnTo>
                    <a:pt x="0" y="41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73" name="Freeform 14"/>
            <p:cNvSpPr>
              <a:spLocks/>
            </p:cNvSpPr>
            <p:nvPr userDrawn="1"/>
          </p:nvSpPr>
          <p:spPr bwMode="auto">
            <a:xfrm>
              <a:off x="5059" y="3992"/>
              <a:ext cx="48" cy="71"/>
            </a:xfrm>
            <a:custGeom>
              <a:avLst/>
              <a:gdLst>
                <a:gd name="T0" fmla="*/ 0 w 194"/>
                <a:gd name="T1" fmla="*/ 7 h 282"/>
                <a:gd name="T2" fmla="*/ 0 w 194"/>
                <a:gd name="T3" fmla="*/ 7 h 282"/>
                <a:gd name="T4" fmla="*/ 14 w 194"/>
                <a:gd name="T5" fmla="*/ 4 h 282"/>
                <a:gd name="T6" fmla="*/ 31 w 194"/>
                <a:gd name="T7" fmla="*/ 2 h 282"/>
                <a:gd name="T8" fmla="*/ 52 w 194"/>
                <a:gd name="T9" fmla="*/ 0 h 282"/>
                <a:gd name="T10" fmla="*/ 73 w 194"/>
                <a:gd name="T11" fmla="*/ 0 h 282"/>
                <a:gd name="T12" fmla="*/ 73 w 194"/>
                <a:gd name="T13" fmla="*/ 0 h 282"/>
                <a:gd name="T14" fmla="*/ 87 w 194"/>
                <a:gd name="T15" fmla="*/ 0 h 282"/>
                <a:gd name="T16" fmla="*/ 98 w 194"/>
                <a:gd name="T17" fmla="*/ 1 h 282"/>
                <a:gd name="T18" fmla="*/ 110 w 194"/>
                <a:gd name="T19" fmla="*/ 4 h 282"/>
                <a:gd name="T20" fmla="*/ 121 w 194"/>
                <a:gd name="T21" fmla="*/ 7 h 282"/>
                <a:gd name="T22" fmla="*/ 132 w 194"/>
                <a:gd name="T23" fmla="*/ 11 h 282"/>
                <a:gd name="T24" fmla="*/ 141 w 194"/>
                <a:gd name="T25" fmla="*/ 17 h 282"/>
                <a:gd name="T26" fmla="*/ 151 w 194"/>
                <a:gd name="T27" fmla="*/ 24 h 282"/>
                <a:gd name="T28" fmla="*/ 159 w 194"/>
                <a:gd name="T29" fmla="*/ 31 h 282"/>
                <a:gd name="T30" fmla="*/ 166 w 194"/>
                <a:gd name="T31" fmla="*/ 40 h 282"/>
                <a:gd name="T32" fmla="*/ 174 w 194"/>
                <a:gd name="T33" fmla="*/ 49 h 282"/>
                <a:gd name="T34" fmla="*/ 180 w 194"/>
                <a:gd name="T35" fmla="*/ 61 h 282"/>
                <a:gd name="T36" fmla="*/ 185 w 194"/>
                <a:gd name="T37" fmla="*/ 74 h 282"/>
                <a:gd name="T38" fmla="*/ 189 w 194"/>
                <a:gd name="T39" fmla="*/ 88 h 282"/>
                <a:gd name="T40" fmla="*/ 192 w 194"/>
                <a:gd name="T41" fmla="*/ 103 h 282"/>
                <a:gd name="T42" fmla="*/ 193 w 194"/>
                <a:gd name="T43" fmla="*/ 119 h 282"/>
                <a:gd name="T44" fmla="*/ 194 w 194"/>
                <a:gd name="T45" fmla="*/ 138 h 282"/>
                <a:gd name="T46" fmla="*/ 194 w 194"/>
                <a:gd name="T47" fmla="*/ 138 h 282"/>
                <a:gd name="T48" fmla="*/ 194 w 194"/>
                <a:gd name="T49" fmla="*/ 155 h 282"/>
                <a:gd name="T50" fmla="*/ 193 w 194"/>
                <a:gd name="T51" fmla="*/ 172 h 282"/>
                <a:gd name="T52" fmla="*/ 191 w 194"/>
                <a:gd name="T53" fmla="*/ 187 h 282"/>
                <a:gd name="T54" fmla="*/ 188 w 194"/>
                <a:gd name="T55" fmla="*/ 202 h 282"/>
                <a:gd name="T56" fmla="*/ 185 w 194"/>
                <a:gd name="T57" fmla="*/ 215 h 282"/>
                <a:gd name="T58" fmla="*/ 181 w 194"/>
                <a:gd name="T59" fmla="*/ 226 h 282"/>
                <a:gd name="T60" fmla="*/ 175 w 194"/>
                <a:gd name="T61" fmla="*/ 238 h 282"/>
                <a:gd name="T62" fmla="*/ 168 w 194"/>
                <a:gd name="T63" fmla="*/ 247 h 282"/>
                <a:gd name="T64" fmla="*/ 160 w 194"/>
                <a:gd name="T65" fmla="*/ 255 h 282"/>
                <a:gd name="T66" fmla="*/ 151 w 194"/>
                <a:gd name="T67" fmla="*/ 262 h 282"/>
                <a:gd name="T68" fmla="*/ 141 w 194"/>
                <a:gd name="T69" fmla="*/ 269 h 282"/>
                <a:gd name="T70" fmla="*/ 129 w 194"/>
                <a:gd name="T71" fmla="*/ 274 h 282"/>
                <a:gd name="T72" fmla="*/ 115 w 194"/>
                <a:gd name="T73" fmla="*/ 277 h 282"/>
                <a:gd name="T74" fmla="*/ 100 w 194"/>
                <a:gd name="T75" fmla="*/ 280 h 282"/>
                <a:gd name="T76" fmla="*/ 84 w 194"/>
                <a:gd name="T77" fmla="*/ 282 h 282"/>
                <a:gd name="T78" fmla="*/ 65 w 194"/>
                <a:gd name="T79" fmla="*/ 282 h 282"/>
                <a:gd name="T80" fmla="*/ 65 w 194"/>
                <a:gd name="T81" fmla="*/ 282 h 282"/>
                <a:gd name="T82" fmla="*/ 42 w 194"/>
                <a:gd name="T83" fmla="*/ 281 h 282"/>
                <a:gd name="T84" fmla="*/ 20 w 194"/>
                <a:gd name="T85" fmla="*/ 280 h 282"/>
                <a:gd name="T86" fmla="*/ 0 w 194"/>
                <a:gd name="T87" fmla="*/ 278 h 282"/>
                <a:gd name="T88" fmla="*/ 0 w 194"/>
                <a:gd name="T89" fmla="*/ 7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94" h="282">
                  <a:moveTo>
                    <a:pt x="0" y="7"/>
                  </a:moveTo>
                  <a:lnTo>
                    <a:pt x="0" y="7"/>
                  </a:lnTo>
                  <a:lnTo>
                    <a:pt x="14" y="4"/>
                  </a:lnTo>
                  <a:lnTo>
                    <a:pt x="31" y="2"/>
                  </a:lnTo>
                  <a:lnTo>
                    <a:pt x="52" y="0"/>
                  </a:lnTo>
                  <a:lnTo>
                    <a:pt x="73" y="0"/>
                  </a:lnTo>
                  <a:lnTo>
                    <a:pt x="73" y="0"/>
                  </a:lnTo>
                  <a:lnTo>
                    <a:pt x="87" y="0"/>
                  </a:lnTo>
                  <a:lnTo>
                    <a:pt x="98" y="1"/>
                  </a:lnTo>
                  <a:lnTo>
                    <a:pt x="110" y="4"/>
                  </a:lnTo>
                  <a:lnTo>
                    <a:pt x="121" y="7"/>
                  </a:lnTo>
                  <a:lnTo>
                    <a:pt x="132" y="11"/>
                  </a:lnTo>
                  <a:lnTo>
                    <a:pt x="141" y="17"/>
                  </a:lnTo>
                  <a:lnTo>
                    <a:pt x="151" y="24"/>
                  </a:lnTo>
                  <a:lnTo>
                    <a:pt x="159" y="31"/>
                  </a:lnTo>
                  <a:lnTo>
                    <a:pt x="166" y="40"/>
                  </a:lnTo>
                  <a:lnTo>
                    <a:pt x="174" y="49"/>
                  </a:lnTo>
                  <a:lnTo>
                    <a:pt x="180" y="61"/>
                  </a:lnTo>
                  <a:lnTo>
                    <a:pt x="185" y="74"/>
                  </a:lnTo>
                  <a:lnTo>
                    <a:pt x="189" y="88"/>
                  </a:lnTo>
                  <a:lnTo>
                    <a:pt x="192" y="103"/>
                  </a:lnTo>
                  <a:lnTo>
                    <a:pt x="193" y="119"/>
                  </a:lnTo>
                  <a:lnTo>
                    <a:pt x="194" y="138"/>
                  </a:lnTo>
                  <a:lnTo>
                    <a:pt x="194" y="138"/>
                  </a:lnTo>
                  <a:lnTo>
                    <a:pt x="194" y="155"/>
                  </a:lnTo>
                  <a:lnTo>
                    <a:pt x="193" y="172"/>
                  </a:lnTo>
                  <a:lnTo>
                    <a:pt x="191" y="187"/>
                  </a:lnTo>
                  <a:lnTo>
                    <a:pt x="188" y="202"/>
                  </a:lnTo>
                  <a:lnTo>
                    <a:pt x="185" y="215"/>
                  </a:lnTo>
                  <a:lnTo>
                    <a:pt x="181" y="226"/>
                  </a:lnTo>
                  <a:lnTo>
                    <a:pt x="175" y="238"/>
                  </a:lnTo>
                  <a:lnTo>
                    <a:pt x="168" y="247"/>
                  </a:lnTo>
                  <a:lnTo>
                    <a:pt x="160" y="255"/>
                  </a:lnTo>
                  <a:lnTo>
                    <a:pt x="151" y="262"/>
                  </a:lnTo>
                  <a:lnTo>
                    <a:pt x="141" y="269"/>
                  </a:lnTo>
                  <a:lnTo>
                    <a:pt x="129" y="274"/>
                  </a:lnTo>
                  <a:lnTo>
                    <a:pt x="115" y="277"/>
                  </a:lnTo>
                  <a:lnTo>
                    <a:pt x="100" y="280"/>
                  </a:lnTo>
                  <a:lnTo>
                    <a:pt x="84" y="282"/>
                  </a:lnTo>
                  <a:lnTo>
                    <a:pt x="65" y="282"/>
                  </a:lnTo>
                  <a:lnTo>
                    <a:pt x="65" y="282"/>
                  </a:lnTo>
                  <a:lnTo>
                    <a:pt x="42" y="281"/>
                  </a:lnTo>
                  <a:lnTo>
                    <a:pt x="20" y="280"/>
                  </a:lnTo>
                  <a:lnTo>
                    <a:pt x="0" y="278"/>
                  </a:lnTo>
                  <a:lnTo>
                    <a:pt x="0" y="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74" name="Freeform 15"/>
            <p:cNvSpPr>
              <a:spLocks/>
            </p:cNvSpPr>
            <p:nvPr userDrawn="1"/>
          </p:nvSpPr>
          <p:spPr bwMode="auto">
            <a:xfrm>
              <a:off x="5035" y="3974"/>
              <a:ext cx="97" cy="107"/>
            </a:xfrm>
            <a:custGeom>
              <a:avLst/>
              <a:gdLst>
                <a:gd name="T0" fmla="*/ 171 w 385"/>
                <a:gd name="T1" fmla="*/ 0 h 428"/>
                <a:gd name="T2" fmla="*/ 171 w 385"/>
                <a:gd name="T3" fmla="*/ 0 h 428"/>
                <a:gd name="T4" fmla="*/ 150 w 385"/>
                <a:gd name="T5" fmla="*/ 1 h 428"/>
                <a:gd name="T6" fmla="*/ 129 w 385"/>
                <a:gd name="T7" fmla="*/ 2 h 428"/>
                <a:gd name="T8" fmla="*/ 106 w 385"/>
                <a:gd name="T9" fmla="*/ 4 h 428"/>
                <a:gd name="T10" fmla="*/ 83 w 385"/>
                <a:gd name="T11" fmla="*/ 7 h 428"/>
                <a:gd name="T12" fmla="*/ 60 w 385"/>
                <a:gd name="T13" fmla="*/ 10 h 428"/>
                <a:gd name="T14" fmla="*/ 39 w 385"/>
                <a:gd name="T15" fmla="*/ 14 h 428"/>
                <a:gd name="T16" fmla="*/ 18 w 385"/>
                <a:gd name="T17" fmla="*/ 20 h 428"/>
                <a:gd name="T18" fmla="*/ 0 w 385"/>
                <a:gd name="T19" fmla="*/ 26 h 428"/>
                <a:gd name="T20" fmla="*/ 0 w 385"/>
                <a:gd name="T21" fmla="*/ 415 h 428"/>
                <a:gd name="T22" fmla="*/ 0 w 385"/>
                <a:gd name="T23" fmla="*/ 415 h 428"/>
                <a:gd name="T24" fmla="*/ 15 w 385"/>
                <a:gd name="T25" fmla="*/ 418 h 428"/>
                <a:gd name="T26" fmla="*/ 34 w 385"/>
                <a:gd name="T27" fmla="*/ 420 h 428"/>
                <a:gd name="T28" fmla="*/ 73 w 385"/>
                <a:gd name="T29" fmla="*/ 424 h 428"/>
                <a:gd name="T30" fmla="*/ 116 w 385"/>
                <a:gd name="T31" fmla="*/ 427 h 428"/>
                <a:gd name="T32" fmla="*/ 155 w 385"/>
                <a:gd name="T33" fmla="*/ 428 h 428"/>
                <a:gd name="T34" fmla="*/ 155 w 385"/>
                <a:gd name="T35" fmla="*/ 428 h 428"/>
                <a:gd name="T36" fmla="*/ 186 w 385"/>
                <a:gd name="T37" fmla="*/ 427 h 428"/>
                <a:gd name="T38" fmla="*/ 212 w 385"/>
                <a:gd name="T39" fmla="*/ 425 h 428"/>
                <a:gd name="T40" fmla="*/ 238 w 385"/>
                <a:gd name="T41" fmla="*/ 421 h 428"/>
                <a:gd name="T42" fmla="*/ 261 w 385"/>
                <a:gd name="T43" fmla="*/ 415 h 428"/>
                <a:gd name="T44" fmla="*/ 282 w 385"/>
                <a:gd name="T45" fmla="*/ 408 h 428"/>
                <a:gd name="T46" fmla="*/ 301 w 385"/>
                <a:gd name="T47" fmla="*/ 399 h 428"/>
                <a:gd name="T48" fmla="*/ 309 w 385"/>
                <a:gd name="T49" fmla="*/ 394 h 428"/>
                <a:gd name="T50" fmla="*/ 318 w 385"/>
                <a:gd name="T51" fmla="*/ 389 h 428"/>
                <a:gd name="T52" fmla="*/ 326 w 385"/>
                <a:gd name="T53" fmla="*/ 383 h 428"/>
                <a:gd name="T54" fmla="*/ 333 w 385"/>
                <a:gd name="T55" fmla="*/ 377 h 428"/>
                <a:gd name="T56" fmla="*/ 339 w 385"/>
                <a:gd name="T57" fmla="*/ 369 h 428"/>
                <a:gd name="T58" fmla="*/ 345 w 385"/>
                <a:gd name="T59" fmla="*/ 362 h 428"/>
                <a:gd name="T60" fmla="*/ 351 w 385"/>
                <a:gd name="T61" fmla="*/ 355 h 428"/>
                <a:gd name="T62" fmla="*/ 356 w 385"/>
                <a:gd name="T63" fmla="*/ 347 h 428"/>
                <a:gd name="T64" fmla="*/ 361 w 385"/>
                <a:gd name="T65" fmla="*/ 337 h 428"/>
                <a:gd name="T66" fmla="*/ 366 w 385"/>
                <a:gd name="T67" fmla="*/ 329 h 428"/>
                <a:gd name="T68" fmla="*/ 373 w 385"/>
                <a:gd name="T69" fmla="*/ 309 h 428"/>
                <a:gd name="T70" fmla="*/ 378 w 385"/>
                <a:gd name="T71" fmla="*/ 287 h 428"/>
                <a:gd name="T72" fmla="*/ 382 w 385"/>
                <a:gd name="T73" fmla="*/ 264 h 428"/>
                <a:gd name="T74" fmla="*/ 384 w 385"/>
                <a:gd name="T75" fmla="*/ 239 h 428"/>
                <a:gd name="T76" fmla="*/ 385 w 385"/>
                <a:gd name="T77" fmla="*/ 211 h 428"/>
                <a:gd name="T78" fmla="*/ 385 w 385"/>
                <a:gd name="T79" fmla="*/ 211 h 428"/>
                <a:gd name="T80" fmla="*/ 384 w 385"/>
                <a:gd name="T81" fmla="*/ 187 h 428"/>
                <a:gd name="T82" fmla="*/ 381 w 385"/>
                <a:gd name="T83" fmla="*/ 164 h 428"/>
                <a:gd name="T84" fmla="*/ 377 w 385"/>
                <a:gd name="T85" fmla="*/ 143 h 428"/>
                <a:gd name="T86" fmla="*/ 371 w 385"/>
                <a:gd name="T87" fmla="*/ 122 h 428"/>
                <a:gd name="T88" fmla="*/ 363 w 385"/>
                <a:gd name="T89" fmla="*/ 104 h 428"/>
                <a:gd name="T90" fmla="*/ 352 w 385"/>
                <a:gd name="T91" fmla="*/ 86 h 428"/>
                <a:gd name="T92" fmla="*/ 341 w 385"/>
                <a:gd name="T93" fmla="*/ 71 h 428"/>
                <a:gd name="T94" fmla="*/ 328 w 385"/>
                <a:gd name="T95" fmla="*/ 57 h 428"/>
                <a:gd name="T96" fmla="*/ 314 w 385"/>
                <a:gd name="T97" fmla="*/ 43 h 428"/>
                <a:gd name="T98" fmla="*/ 297 w 385"/>
                <a:gd name="T99" fmla="*/ 32 h 428"/>
                <a:gd name="T100" fmla="*/ 280 w 385"/>
                <a:gd name="T101" fmla="*/ 23 h 428"/>
                <a:gd name="T102" fmla="*/ 260 w 385"/>
                <a:gd name="T103" fmla="*/ 14 h 428"/>
                <a:gd name="T104" fmla="*/ 240 w 385"/>
                <a:gd name="T105" fmla="*/ 8 h 428"/>
                <a:gd name="T106" fmla="*/ 218 w 385"/>
                <a:gd name="T107" fmla="*/ 4 h 428"/>
                <a:gd name="T108" fmla="*/ 195 w 385"/>
                <a:gd name="T109" fmla="*/ 1 h 428"/>
                <a:gd name="T110" fmla="*/ 171 w 385"/>
                <a:gd name="T111" fmla="*/ 0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85" h="428">
                  <a:moveTo>
                    <a:pt x="171" y="0"/>
                  </a:moveTo>
                  <a:lnTo>
                    <a:pt x="171" y="0"/>
                  </a:lnTo>
                  <a:lnTo>
                    <a:pt x="150" y="1"/>
                  </a:lnTo>
                  <a:lnTo>
                    <a:pt x="129" y="2"/>
                  </a:lnTo>
                  <a:lnTo>
                    <a:pt x="106" y="4"/>
                  </a:lnTo>
                  <a:lnTo>
                    <a:pt x="83" y="7"/>
                  </a:lnTo>
                  <a:lnTo>
                    <a:pt x="60" y="10"/>
                  </a:lnTo>
                  <a:lnTo>
                    <a:pt x="39" y="14"/>
                  </a:lnTo>
                  <a:lnTo>
                    <a:pt x="18" y="20"/>
                  </a:lnTo>
                  <a:lnTo>
                    <a:pt x="0" y="26"/>
                  </a:lnTo>
                  <a:lnTo>
                    <a:pt x="0" y="415"/>
                  </a:lnTo>
                  <a:lnTo>
                    <a:pt x="0" y="415"/>
                  </a:lnTo>
                  <a:lnTo>
                    <a:pt x="15" y="418"/>
                  </a:lnTo>
                  <a:lnTo>
                    <a:pt x="34" y="420"/>
                  </a:lnTo>
                  <a:lnTo>
                    <a:pt x="73" y="424"/>
                  </a:lnTo>
                  <a:lnTo>
                    <a:pt x="116" y="427"/>
                  </a:lnTo>
                  <a:lnTo>
                    <a:pt x="155" y="428"/>
                  </a:lnTo>
                  <a:lnTo>
                    <a:pt x="155" y="428"/>
                  </a:lnTo>
                  <a:lnTo>
                    <a:pt x="186" y="427"/>
                  </a:lnTo>
                  <a:lnTo>
                    <a:pt x="212" y="425"/>
                  </a:lnTo>
                  <a:lnTo>
                    <a:pt x="238" y="421"/>
                  </a:lnTo>
                  <a:lnTo>
                    <a:pt x="261" y="415"/>
                  </a:lnTo>
                  <a:lnTo>
                    <a:pt x="282" y="408"/>
                  </a:lnTo>
                  <a:lnTo>
                    <a:pt x="301" y="399"/>
                  </a:lnTo>
                  <a:lnTo>
                    <a:pt x="309" y="394"/>
                  </a:lnTo>
                  <a:lnTo>
                    <a:pt x="318" y="389"/>
                  </a:lnTo>
                  <a:lnTo>
                    <a:pt x="326" y="383"/>
                  </a:lnTo>
                  <a:lnTo>
                    <a:pt x="333" y="377"/>
                  </a:lnTo>
                  <a:lnTo>
                    <a:pt x="339" y="369"/>
                  </a:lnTo>
                  <a:lnTo>
                    <a:pt x="345" y="362"/>
                  </a:lnTo>
                  <a:lnTo>
                    <a:pt x="351" y="355"/>
                  </a:lnTo>
                  <a:lnTo>
                    <a:pt x="356" y="347"/>
                  </a:lnTo>
                  <a:lnTo>
                    <a:pt x="361" y="337"/>
                  </a:lnTo>
                  <a:lnTo>
                    <a:pt x="366" y="329"/>
                  </a:lnTo>
                  <a:lnTo>
                    <a:pt x="373" y="309"/>
                  </a:lnTo>
                  <a:lnTo>
                    <a:pt x="378" y="287"/>
                  </a:lnTo>
                  <a:lnTo>
                    <a:pt x="382" y="264"/>
                  </a:lnTo>
                  <a:lnTo>
                    <a:pt x="384" y="239"/>
                  </a:lnTo>
                  <a:lnTo>
                    <a:pt x="385" y="211"/>
                  </a:lnTo>
                  <a:lnTo>
                    <a:pt x="385" y="211"/>
                  </a:lnTo>
                  <a:lnTo>
                    <a:pt x="384" y="187"/>
                  </a:lnTo>
                  <a:lnTo>
                    <a:pt x="381" y="164"/>
                  </a:lnTo>
                  <a:lnTo>
                    <a:pt x="377" y="143"/>
                  </a:lnTo>
                  <a:lnTo>
                    <a:pt x="371" y="122"/>
                  </a:lnTo>
                  <a:lnTo>
                    <a:pt x="363" y="104"/>
                  </a:lnTo>
                  <a:lnTo>
                    <a:pt x="352" y="86"/>
                  </a:lnTo>
                  <a:lnTo>
                    <a:pt x="341" y="71"/>
                  </a:lnTo>
                  <a:lnTo>
                    <a:pt x="328" y="57"/>
                  </a:lnTo>
                  <a:lnTo>
                    <a:pt x="314" y="43"/>
                  </a:lnTo>
                  <a:lnTo>
                    <a:pt x="297" y="32"/>
                  </a:lnTo>
                  <a:lnTo>
                    <a:pt x="280" y="23"/>
                  </a:lnTo>
                  <a:lnTo>
                    <a:pt x="260" y="14"/>
                  </a:lnTo>
                  <a:lnTo>
                    <a:pt x="240" y="8"/>
                  </a:lnTo>
                  <a:lnTo>
                    <a:pt x="218" y="4"/>
                  </a:lnTo>
                  <a:lnTo>
                    <a:pt x="195" y="1"/>
                  </a:lnTo>
                  <a:lnTo>
                    <a:pt x="17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</p:grpSp>
      <p:cxnSp>
        <p:nvCxnSpPr>
          <p:cNvPr id="75" name="Conector recto 8"/>
          <p:cNvCxnSpPr/>
          <p:nvPr userDrawn="1"/>
        </p:nvCxnSpPr>
        <p:spPr>
          <a:xfrm flipV="1">
            <a:off x="9617079" y="6029764"/>
            <a:ext cx="0" cy="290960"/>
          </a:xfrm>
          <a:prstGeom prst="line">
            <a:avLst/>
          </a:prstGeom>
          <a:ln w="12700" cmpd="sng">
            <a:solidFill>
              <a:schemeClr val="bg1">
                <a:lumMod val="65000"/>
              </a:schemeClr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76" name="Picture Placeholder 4"/>
          <p:cNvSpPr>
            <a:spLocks noGrp="1"/>
          </p:cNvSpPr>
          <p:nvPr>
            <p:ph type="pic" sz="quarter" idx="11" hasCustomPrompt="1"/>
          </p:nvPr>
        </p:nvSpPr>
        <p:spPr>
          <a:xfrm>
            <a:off x="7605365" y="6029741"/>
            <a:ext cx="1723686" cy="340227"/>
          </a:xfrm>
        </p:spPr>
        <p:txBody>
          <a:bodyPr>
            <a:noAutofit/>
          </a:bodyPr>
          <a:lstStyle>
            <a:lvl1pPr marL="0" indent="0">
              <a:buNone/>
              <a:defRPr sz="9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en-GB" dirty="0" smtClean="0"/>
              <a:t>Co-branding logo</a:t>
            </a:r>
            <a:endParaRPr lang="en-GB" dirty="0"/>
          </a:p>
        </p:txBody>
      </p:sp>
      <p:grpSp>
        <p:nvGrpSpPr>
          <p:cNvPr id="40" name="Group 39"/>
          <p:cNvGrpSpPr/>
          <p:nvPr userDrawn="1"/>
        </p:nvGrpSpPr>
        <p:grpSpPr>
          <a:xfrm>
            <a:off x="10702683" y="68071"/>
            <a:ext cx="874461" cy="651751"/>
            <a:chOff x="8388192" y="36245"/>
            <a:chExt cx="874464" cy="651751"/>
          </a:xfrm>
        </p:grpSpPr>
        <p:grpSp>
          <p:nvGrpSpPr>
            <p:cNvPr id="41" name="Group 40"/>
            <p:cNvGrpSpPr/>
            <p:nvPr userDrawn="1"/>
          </p:nvGrpSpPr>
          <p:grpSpPr>
            <a:xfrm>
              <a:off x="8545513" y="36245"/>
              <a:ext cx="489905" cy="495602"/>
              <a:chOff x="7818438" y="101600"/>
              <a:chExt cx="546100" cy="552450"/>
            </a:xfrm>
          </p:grpSpPr>
          <p:sp>
            <p:nvSpPr>
              <p:cNvPr id="78" name="Freeform 5"/>
              <p:cNvSpPr>
                <a:spLocks noEditPoints="1"/>
              </p:cNvSpPr>
              <p:nvPr userDrawn="1"/>
            </p:nvSpPr>
            <p:spPr bwMode="auto">
              <a:xfrm>
                <a:off x="7818438" y="200025"/>
                <a:ext cx="546100" cy="454025"/>
              </a:xfrm>
              <a:custGeom>
                <a:avLst/>
                <a:gdLst>
                  <a:gd name="T0" fmla="*/ 56 w 344"/>
                  <a:gd name="T1" fmla="*/ 0 h 286"/>
                  <a:gd name="T2" fmla="*/ 44 w 344"/>
                  <a:gd name="T3" fmla="*/ 2 h 286"/>
                  <a:gd name="T4" fmla="*/ 24 w 344"/>
                  <a:gd name="T5" fmla="*/ 10 h 286"/>
                  <a:gd name="T6" fmla="*/ 10 w 344"/>
                  <a:gd name="T7" fmla="*/ 26 h 286"/>
                  <a:gd name="T8" fmla="*/ 2 w 344"/>
                  <a:gd name="T9" fmla="*/ 46 h 286"/>
                  <a:gd name="T10" fmla="*/ 0 w 344"/>
                  <a:gd name="T11" fmla="*/ 230 h 286"/>
                  <a:gd name="T12" fmla="*/ 2 w 344"/>
                  <a:gd name="T13" fmla="*/ 242 h 286"/>
                  <a:gd name="T14" fmla="*/ 10 w 344"/>
                  <a:gd name="T15" fmla="*/ 262 h 286"/>
                  <a:gd name="T16" fmla="*/ 24 w 344"/>
                  <a:gd name="T17" fmla="*/ 278 h 286"/>
                  <a:gd name="T18" fmla="*/ 44 w 344"/>
                  <a:gd name="T19" fmla="*/ 286 h 286"/>
                  <a:gd name="T20" fmla="*/ 288 w 344"/>
                  <a:gd name="T21" fmla="*/ 286 h 286"/>
                  <a:gd name="T22" fmla="*/ 300 w 344"/>
                  <a:gd name="T23" fmla="*/ 286 h 286"/>
                  <a:gd name="T24" fmla="*/ 320 w 344"/>
                  <a:gd name="T25" fmla="*/ 278 h 286"/>
                  <a:gd name="T26" fmla="*/ 334 w 344"/>
                  <a:gd name="T27" fmla="*/ 262 h 286"/>
                  <a:gd name="T28" fmla="*/ 344 w 344"/>
                  <a:gd name="T29" fmla="*/ 242 h 286"/>
                  <a:gd name="T30" fmla="*/ 344 w 344"/>
                  <a:gd name="T31" fmla="*/ 58 h 286"/>
                  <a:gd name="T32" fmla="*/ 344 w 344"/>
                  <a:gd name="T33" fmla="*/ 46 h 286"/>
                  <a:gd name="T34" fmla="*/ 334 w 344"/>
                  <a:gd name="T35" fmla="*/ 26 h 286"/>
                  <a:gd name="T36" fmla="*/ 320 w 344"/>
                  <a:gd name="T37" fmla="*/ 10 h 286"/>
                  <a:gd name="T38" fmla="*/ 300 w 344"/>
                  <a:gd name="T39" fmla="*/ 2 h 286"/>
                  <a:gd name="T40" fmla="*/ 288 w 344"/>
                  <a:gd name="T41" fmla="*/ 0 h 286"/>
                  <a:gd name="T42" fmla="*/ 148 w 344"/>
                  <a:gd name="T43" fmla="*/ 142 h 286"/>
                  <a:gd name="T44" fmla="*/ 144 w 344"/>
                  <a:gd name="T45" fmla="*/ 136 h 286"/>
                  <a:gd name="T46" fmla="*/ 136 w 344"/>
                  <a:gd name="T47" fmla="*/ 122 h 286"/>
                  <a:gd name="T48" fmla="*/ 134 w 344"/>
                  <a:gd name="T49" fmla="*/ 112 h 286"/>
                  <a:gd name="T50" fmla="*/ 138 w 344"/>
                  <a:gd name="T51" fmla="*/ 98 h 286"/>
                  <a:gd name="T52" fmla="*/ 146 w 344"/>
                  <a:gd name="T53" fmla="*/ 88 h 286"/>
                  <a:gd name="T54" fmla="*/ 158 w 344"/>
                  <a:gd name="T55" fmla="*/ 80 h 286"/>
                  <a:gd name="T56" fmla="*/ 172 w 344"/>
                  <a:gd name="T57" fmla="*/ 76 h 286"/>
                  <a:gd name="T58" fmla="*/ 178 w 344"/>
                  <a:gd name="T59" fmla="*/ 78 h 286"/>
                  <a:gd name="T60" fmla="*/ 192 w 344"/>
                  <a:gd name="T61" fmla="*/ 82 h 286"/>
                  <a:gd name="T62" fmla="*/ 202 w 344"/>
                  <a:gd name="T63" fmla="*/ 92 h 286"/>
                  <a:gd name="T64" fmla="*/ 208 w 344"/>
                  <a:gd name="T65" fmla="*/ 106 h 286"/>
                  <a:gd name="T66" fmla="*/ 208 w 344"/>
                  <a:gd name="T67" fmla="*/ 112 h 286"/>
                  <a:gd name="T68" fmla="*/ 204 w 344"/>
                  <a:gd name="T69" fmla="*/ 128 h 286"/>
                  <a:gd name="T70" fmla="*/ 196 w 344"/>
                  <a:gd name="T71" fmla="*/ 140 h 286"/>
                  <a:gd name="T72" fmla="*/ 126 w 344"/>
                  <a:gd name="T73" fmla="*/ 228 h 2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44" h="286">
                    <a:moveTo>
                      <a:pt x="288" y="0"/>
                    </a:moveTo>
                    <a:lnTo>
                      <a:pt x="56" y="0"/>
                    </a:lnTo>
                    <a:lnTo>
                      <a:pt x="56" y="0"/>
                    </a:lnTo>
                    <a:lnTo>
                      <a:pt x="44" y="2"/>
                    </a:lnTo>
                    <a:lnTo>
                      <a:pt x="34" y="6"/>
                    </a:lnTo>
                    <a:lnTo>
                      <a:pt x="24" y="10"/>
                    </a:lnTo>
                    <a:lnTo>
                      <a:pt x="16" y="18"/>
                    </a:lnTo>
                    <a:lnTo>
                      <a:pt x="10" y="26"/>
                    </a:lnTo>
                    <a:lnTo>
                      <a:pt x="4" y="36"/>
                    </a:lnTo>
                    <a:lnTo>
                      <a:pt x="2" y="46"/>
                    </a:lnTo>
                    <a:lnTo>
                      <a:pt x="0" y="58"/>
                    </a:lnTo>
                    <a:lnTo>
                      <a:pt x="0" y="230"/>
                    </a:lnTo>
                    <a:lnTo>
                      <a:pt x="0" y="230"/>
                    </a:lnTo>
                    <a:lnTo>
                      <a:pt x="2" y="242"/>
                    </a:lnTo>
                    <a:lnTo>
                      <a:pt x="4" y="252"/>
                    </a:lnTo>
                    <a:lnTo>
                      <a:pt x="10" y="262"/>
                    </a:lnTo>
                    <a:lnTo>
                      <a:pt x="16" y="270"/>
                    </a:lnTo>
                    <a:lnTo>
                      <a:pt x="24" y="278"/>
                    </a:lnTo>
                    <a:lnTo>
                      <a:pt x="34" y="282"/>
                    </a:lnTo>
                    <a:lnTo>
                      <a:pt x="44" y="286"/>
                    </a:lnTo>
                    <a:lnTo>
                      <a:pt x="56" y="286"/>
                    </a:lnTo>
                    <a:lnTo>
                      <a:pt x="288" y="286"/>
                    </a:lnTo>
                    <a:lnTo>
                      <a:pt x="288" y="286"/>
                    </a:lnTo>
                    <a:lnTo>
                      <a:pt x="300" y="286"/>
                    </a:lnTo>
                    <a:lnTo>
                      <a:pt x="310" y="282"/>
                    </a:lnTo>
                    <a:lnTo>
                      <a:pt x="320" y="278"/>
                    </a:lnTo>
                    <a:lnTo>
                      <a:pt x="328" y="270"/>
                    </a:lnTo>
                    <a:lnTo>
                      <a:pt x="334" y="262"/>
                    </a:lnTo>
                    <a:lnTo>
                      <a:pt x="340" y="252"/>
                    </a:lnTo>
                    <a:lnTo>
                      <a:pt x="344" y="242"/>
                    </a:lnTo>
                    <a:lnTo>
                      <a:pt x="344" y="230"/>
                    </a:lnTo>
                    <a:lnTo>
                      <a:pt x="344" y="58"/>
                    </a:lnTo>
                    <a:lnTo>
                      <a:pt x="344" y="58"/>
                    </a:lnTo>
                    <a:lnTo>
                      <a:pt x="344" y="46"/>
                    </a:lnTo>
                    <a:lnTo>
                      <a:pt x="340" y="36"/>
                    </a:lnTo>
                    <a:lnTo>
                      <a:pt x="334" y="26"/>
                    </a:lnTo>
                    <a:lnTo>
                      <a:pt x="328" y="18"/>
                    </a:lnTo>
                    <a:lnTo>
                      <a:pt x="320" y="10"/>
                    </a:lnTo>
                    <a:lnTo>
                      <a:pt x="310" y="6"/>
                    </a:lnTo>
                    <a:lnTo>
                      <a:pt x="300" y="2"/>
                    </a:lnTo>
                    <a:lnTo>
                      <a:pt x="288" y="0"/>
                    </a:lnTo>
                    <a:lnTo>
                      <a:pt x="288" y="0"/>
                    </a:lnTo>
                    <a:close/>
                    <a:moveTo>
                      <a:pt x="126" y="228"/>
                    </a:moveTo>
                    <a:lnTo>
                      <a:pt x="148" y="142"/>
                    </a:lnTo>
                    <a:lnTo>
                      <a:pt x="148" y="142"/>
                    </a:lnTo>
                    <a:lnTo>
                      <a:pt x="144" y="136"/>
                    </a:lnTo>
                    <a:lnTo>
                      <a:pt x="138" y="130"/>
                    </a:lnTo>
                    <a:lnTo>
                      <a:pt x="136" y="122"/>
                    </a:lnTo>
                    <a:lnTo>
                      <a:pt x="134" y="112"/>
                    </a:lnTo>
                    <a:lnTo>
                      <a:pt x="134" y="112"/>
                    </a:lnTo>
                    <a:lnTo>
                      <a:pt x="136" y="106"/>
                    </a:lnTo>
                    <a:lnTo>
                      <a:pt x="138" y="98"/>
                    </a:lnTo>
                    <a:lnTo>
                      <a:pt x="142" y="92"/>
                    </a:lnTo>
                    <a:lnTo>
                      <a:pt x="146" y="88"/>
                    </a:lnTo>
                    <a:lnTo>
                      <a:pt x="152" y="82"/>
                    </a:lnTo>
                    <a:lnTo>
                      <a:pt x="158" y="80"/>
                    </a:lnTo>
                    <a:lnTo>
                      <a:pt x="164" y="78"/>
                    </a:lnTo>
                    <a:lnTo>
                      <a:pt x="172" y="76"/>
                    </a:lnTo>
                    <a:lnTo>
                      <a:pt x="172" y="76"/>
                    </a:lnTo>
                    <a:lnTo>
                      <a:pt x="178" y="78"/>
                    </a:lnTo>
                    <a:lnTo>
                      <a:pt x="186" y="80"/>
                    </a:lnTo>
                    <a:lnTo>
                      <a:pt x="192" y="82"/>
                    </a:lnTo>
                    <a:lnTo>
                      <a:pt x="198" y="88"/>
                    </a:lnTo>
                    <a:lnTo>
                      <a:pt x="202" y="92"/>
                    </a:lnTo>
                    <a:lnTo>
                      <a:pt x="204" y="98"/>
                    </a:lnTo>
                    <a:lnTo>
                      <a:pt x="208" y="106"/>
                    </a:lnTo>
                    <a:lnTo>
                      <a:pt x="208" y="112"/>
                    </a:lnTo>
                    <a:lnTo>
                      <a:pt x="208" y="112"/>
                    </a:lnTo>
                    <a:lnTo>
                      <a:pt x="206" y="120"/>
                    </a:lnTo>
                    <a:lnTo>
                      <a:pt x="204" y="128"/>
                    </a:lnTo>
                    <a:lnTo>
                      <a:pt x="200" y="134"/>
                    </a:lnTo>
                    <a:lnTo>
                      <a:pt x="196" y="140"/>
                    </a:lnTo>
                    <a:lnTo>
                      <a:pt x="220" y="228"/>
                    </a:lnTo>
                    <a:lnTo>
                      <a:pt x="126" y="228"/>
                    </a:lnTo>
                    <a:close/>
                  </a:path>
                </a:pathLst>
              </a:custGeom>
              <a:solidFill>
                <a:srgbClr val="E31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005EB8"/>
                  </a:solidFill>
                </a:endParaRPr>
              </a:p>
            </p:txBody>
          </p:sp>
          <p:sp>
            <p:nvSpPr>
              <p:cNvPr id="79" name="Freeform 6"/>
              <p:cNvSpPr>
                <a:spLocks/>
              </p:cNvSpPr>
              <p:nvPr userDrawn="1"/>
            </p:nvSpPr>
            <p:spPr bwMode="auto">
              <a:xfrm>
                <a:off x="7961313" y="101600"/>
                <a:ext cx="260350" cy="88900"/>
              </a:xfrm>
              <a:custGeom>
                <a:avLst/>
                <a:gdLst>
                  <a:gd name="T0" fmla="*/ 20 w 164"/>
                  <a:gd name="T1" fmla="*/ 56 h 56"/>
                  <a:gd name="T2" fmla="*/ 20 w 164"/>
                  <a:gd name="T3" fmla="*/ 56 h 56"/>
                  <a:gd name="T4" fmla="*/ 22 w 164"/>
                  <a:gd name="T5" fmla="*/ 46 h 56"/>
                  <a:gd name="T6" fmla="*/ 26 w 164"/>
                  <a:gd name="T7" fmla="*/ 36 h 56"/>
                  <a:gd name="T8" fmla="*/ 30 w 164"/>
                  <a:gd name="T9" fmla="*/ 30 h 56"/>
                  <a:gd name="T10" fmla="*/ 36 w 164"/>
                  <a:gd name="T11" fmla="*/ 26 h 56"/>
                  <a:gd name="T12" fmla="*/ 42 w 164"/>
                  <a:gd name="T13" fmla="*/ 22 h 56"/>
                  <a:gd name="T14" fmla="*/ 54 w 164"/>
                  <a:gd name="T15" fmla="*/ 20 h 56"/>
                  <a:gd name="T16" fmla="*/ 82 w 164"/>
                  <a:gd name="T17" fmla="*/ 20 h 56"/>
                  <a:gd name="T18" fmla="*/ 82 w 164"/>
                  <a:gd name="T19" fmla="*/ 20 h 56"/>
                  <a:gd name="T20" fmla="*/ 112 w 164"/>
                  <a:gd name="T21" fmla="*/ 20 h 56"/>
                  <a:gd name="T22" fmla="*/ 122 w 164"/>
                  <a:gd name="T23" fmla="*/ 22 h 56"/>
                  <a:gd name="T24" fmla="*/ 130 w 164"/>
                  <a:gd name="T25" fmla="*/ 26 h 56"/>
                  <a:gd name="T26" fmla="*/ 136 w 164"/>
                  <a:gd name="T27" fmla="*/ 30 h 56"/>
                  <a:gd name="T28" fmla="*/ 140 w 164"/>
                  <a:gd name="T29" fmla="*/ 36 h 56"/>
                  <a:gd name="T30" fmla="*/ 142 w 164"/>
                  <a:gd name="T31" fmla="*/ 46 h 56"/>
                  <a:gd name="T32" fmla="*/ 144 w 164"/>
                  <a:gd name="T33" fmla="*/ 56 h 56"/>
                  <a:gd name="T34" fmla="*/ 164 w 164"/>
                  <a:gd name="T35" fmla="*/ 56 h 56"/>
                  <a:gd name="T36" fmla="*/ 164 w 164"/>
                  <a:gd name="T37" fmla="*/ 56 h 56"/>
                  <a:gd name="T38" fmla="*/ 162 w 164"/>
                  <a:gd name="T39" fmla="*/ 38 h 56"/>
                  <a:gd name="T40" fmla="*/ 156 w 164"/>
                  <a:gd name="T41" fmla="*/ 24 h 56"/>
                  <a:gd name="T42" fmla="*/ 148 w 164"/>
                  <a:gd name="T43" fmla="*/ 14 h 56"/>
                  <a:gd name="T44" fmla="*/ 138 w 164"/>
                  <a:gd name="T45" fmla="*/ 6 h 56"/>
                  <a:gd name="T46" fmla="*/ 126 w 164"/>
                  <a:gd name="T47" fmla="*/ 2 h 56"/>
                  <a:gd name="T48" fmla="*/ 112 w 164"/>
                  <a:gd name="T49" fmla="*/ 0 h 56"/>
                  <a:gd name="T50" fmla="*/ 82 w 164"/>
                  <a:gd name="T51" fmla="*/ 0 h 56"/>
                  <a:gd name="T52" fmla="*/ 82 w 164"/>
                  <a:gd name="T53" fmla="*/ 0 h 56"/>
                  <a:gd name="T54" fmla="*/ 52 w 164"/>
                  <a:gd name="T55" fmla="*/ 0 h 56"/>
                  <a:gd name="T56" fmla="*/ 38 w 164"/>
                  <a:gd name="T57" fmla="*/ 2 h 56"/>
                  <a:gd name="T58" fmla="*/ 26 w 164"/>
                  <a:gd name="T59" fmla="*/ 6 h 56"/>
                  <a:gd name="T60" fmla="*/ 16 w 164"/>
                  <a:gd name="T61" fmla="*/ 14 h 56"/>
                  <a:gd name="T62" fmla="*/ 8 w 164"/>
                  <a:gd name="T63" fmla="*/ 24 h 56"/>
                  <a:gd name="T64" fmla="*/ 2 w 164"/>
                  <a:gd name="T65" fmla="*/ 38 h 56"/>
                  <a:gd name="T66" fmla="*/ 0 w 164"/>
                  <a:gd name="T67" fmla="*/ 56 h 56"/>
                  <a:gd name="T68" fmla="*/ 20 w 164"/>
                  <a:gd name="T69" fmla="*/ 5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64" h="56">
                    <a:moveTo>
                      <a:pt x="20" y="56"/>
                    </a:moveTo>
                    <a:lnTo>
                      <a:pt x="20" y="56"/>
                    </a:lnTo>
                    <a:lnTo>
                      <a:pt x="22" y="46"/>
                    </a:lnTo>
                    <a:lnTo>
                      <a:pt x="26" y="36"/>
                    </a:lnTo>
                    <a:lnTo>
                      <a:pt x="30" y="30"/>
                    </a:lnTo>
                    <a:lnTo>
                      <a:pt x="36" y="26"/>
                    </a:lnTo>
                    <a:lnTo>
                      <a:pt x="42" y="22"/>
                    </a:lnTo>
                    <a:lnTo>
                      <a:pt x="54" y="20"/>
                    </a:lnTo>
                    <a:lnTo>
                      <a:pt x="82" y="20"/>
                    </a:lnTo>
                    <a:lnTo>
                      <a:pt x="82" y="20"/>
                    </a:lnTo>
                    <a:lnTo>
                      <a:pt x="112" y="20"/>
                    </a:lnTo>
                    <a:lnTo>
                      <a:pt x="122" y="22"/>
                    </a:lnTo>
                    <a:lnTo>
                      <a:pt x="130" y="26"/>
                    </a:lnTo>
                    <a:lnTo>
                      <a:pt x="136" y="30"/>
                    </a:lnTo>
                    <a:lnTo>
                      <a:pt x="140" y="36"/>
                    </a:lnTo>
                    <a:lnTo>
                      <a:pt x="142" y="46"/>
                    </a:lnTo>
                    <a:lnTo>
                      <a:pt x="144" y="56"/>
                    </a:lnTo>
                    <a:lnTo>
                      <a:pt x="164" y="56"/>
                    </a:lnTo>
                    <a:lnTo>
                      <a:pt x="164" y="56"/>
                    </a:lnTo>
                    <a:lnTo>
                      <a:pt x="162" y="38"/>
                    </a:lnTo>
                    <a:lnTo>
                      <a:pt x="156" y="24"/>
                    </a:lnTo>
                    <a:lnTo>
                      <a:pt x="148" y="14"/>
                    </a:lnTo>
                    <a:lnTo>
                      <a:pt x="138" y="6"/>
                    </a:lnTo>
                    <a:lnTo>
                      <a:pt x="126" y="2"/>
                    </a:lnTo>
                    <a:lnTo>
                      <a:pt x="112" y="0"/>
                    </a:lnTo>
                    <a:lnTo>
                      <a:pt x="82" y="0"/>
                    </a:lnTo>
                    <a:lnTo>
                      <a:pt x="82" y="0"/>
                    </a:lnTo>
                    <a:lnTo>
                      <a:pt x="52" y="0"/>
                    </a:lnTo>
                    <a:lnTo>
                      <a:pt x="38" y="2"/>
                    </a:lnTo>
                    <a:lnTo>
                      <a:pt x="26" y="6"/>
                    </a:lnTo>
                    <a:lnTo>
                      <a:pt x="16" y="14"/>
                    </a:lnTo>
                    <a:lnTo>
                      <a:pt x="8" y="24"/>
                    </a:lnTo>
                    <a:lnTo>
                      <a:pt x="2" y="38"/>
                    </a:lnTo>
                    <a:lnTo>
                      <a:pt x="0" y="56"/>
                    </a:lnTo>
                    <a:lnTo>
                      <a:pt x="20" y="56"/>
                    </a:lnTo>
                    <a:close/>
                  </a:path>
                </a:pathLst>
              </a:custGeom>
              <a:solidFill>
                <a:srgbClr val="E31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005EB8"/>
                  </a:solidFill>
                </a:endParaRPr>
              </a:p>
            </p:txBody>
          </p:sp>
        </p:grpSp>
        <p:sp>
          <p:nvSpPr>
            <p:cNvPr id="42" name="TextBox 41"/>
            <p:cNvSpPr txBox="1"/>
            <p:nvPr userDrawn="1"/>
          </p:nvSpPr>
          <p:spPr>
            <a:xfrm rot="16200000">
              <a:off x="8191736" y="232706"/>
              <a:ext cx="563729" cy="17081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510" dirty="0">
                  <a:solidFill>
                    <a:srgbClr val="FFFFFF">
                      <a:lumMod val="65000"/>
                    </a:srgbClr>
                  </a:solidFill>
                </a:rPr>
                <a:t>strictly</a:t>
              </a:r>
            </a:p>
          </p:txBody>
        </p:sp>
        <p:sp>
          <p:nvSpPr>
            <p:cNvPr id="77" name="TextBox 76"/>
            <p:cNvSpPr txBox="1"/>
            <p:nvPr userDrawn="1"/>
          </p:nvSpPr>
          <p:spPr>
            <a:xfrm>
              <a:off x="8410801" y="506408"/>
              <a:ext cx="851855" cy="18158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580" dirty="0">
                  <a:solidFill>
                    <a:srgbClr val="FF0000"/>
                  </a:solidFill>
                </a:rPr>
                <a:t>CONFIDENTIAL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410156893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6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ndex p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406401" y="447920"/>
            <a:ext cx="10071100" cy="667190"/>
          </a:xfrm>
        </p:spPr>
        <p:txBody>
          <a:bodyPr lIns="43200" rIns="0">
            <a:normAutofit/>
          </a:bodyPr>
          <a:lstStyle>
            <a:lvl1pPr>
              <a:defRPr sz="3600">
                <a:solidFill>
                  <a:schemeClr val="accent1"/>
                </a:solidFill>
              </a:defRPr>
            </a:lvl1pPr>
          </a:lstStyle>
          <a:p>
            <a:r>
              <a:rPr lang="en-GB" noProof="0" dirty="0" smtClean="0"/>
              <a:t>Agenda</a:t>
            </a:r>
            <a:endParaRPr lang="en-GB" noProof="0" dirty="0"/>
          </a:p>
        </p:txBody>
      </p:sp>
      <p:sp>
        <p:nvSpPr>
          <p:cNvPr id="26" name="Content Placeholder 2"/>
          <p:cNvSpPr>
            <a:spLocks noGrp="1"/>
          </p:cNvSpPr>
          <p:nvPr>
            <p:ph idx="1"/>
          </p:nvPr>
        </p:nvSpPr>
        <p:spPr>
          <a:xfrm>
            <a:off x="1831510" y="1512041"/>
            <a:ext cx="5225672" cy="4275984"/>
          </a:xfrm>
        </p:spPr>
        <p:txBody>
          <a:bodyPr>
            <a:normAutofit/>
          </a:bodyPr>
          <a:lstStyle>
            <a:lvl1pPr marL="252000" indent="-252000">
              <a:defRPr sz="2000" baseline="0">
                <a:solidFill>
                  <a:schemeClr val="tx1"/>
                </a:solidFill>
              </a:defRPr>
            </a:lvl1pPr>
            <a:lvl2pPr marL="468000">
              <a:defRPr>
                <a:solidFill>
                  <a:schemeClr val="tx1"/>
                </a:solidFill>
              </a:defRPr>
            </a:lvl2pPr>
            <a:lvl3pPr marL="666000">
              <a:defRPr>
                <a:solidFill>
                  <a:schemeClr val="tx1"/>
                </a:solidFill>
              </a:defRPr>
            </a:lvl3pPr>
            <a:lvl4pPr marL="846000">
              <a:defRPr>
                <a:solidFill>
                  <a:schemeClr val="tx1"/>
                </a:solidFill>
              </a:defRPr>
            </a:lvl4pPr>
            <a:lvl5pPr>
              <a:defRPr>
                <a:solidFill>
                  <a:srgbClr val="4D4D4D"/>
                </a:solidFill>
              </a:defRPr>
            </a:lvl5pPr>
          </a:lstStyle>
          <a:p>
            <a:pPr lvl="0"/>
            <a:r>
              <a:rPr lang="en-US" noProof="0" smtClean="0"/>
              <a:t>Click to edit Master text styles</a:t>
            </a:r>
          </a:p>
          <a:p>
            <a:pPr lvl="1"/>
            <a:r>
              <a:rPr lang="en-US" noProof="0" smtClean="0"/>
              <a:t>Second level</a:t>
            </a:r>
          </a:p>
          <a:p>
            <a:pPr lvl="2"/>
            <a:r>
              <a:rPr lang="en-US" noProof="0" smtClean="0"/>
              <a:t>Third level</a:t>
            </a:r>
          </a:p>
          <a:p>
            <a:pPr lvl="3"/>
            <a:r>
              <a:rPr lang="en-US" noProof="0" smtClean="0"/>
              <a:t>Fourth level</a:t>
            </a:r>
          </a:p>
        </p:txBody>
      </p:sp>
      <p:sp>
        <p:nvSpPr>
          <p:cNvPr id="27" name="Content Placeholder 2"/>
          <p:cNvSpPr>
            <a:spLocks noGrp="1"/>
          </p:cNvSpPr>
          <p:nvPr>
            <p:ph idx="10" hasCustomPrompt="1"/>
          </p:nvPr>
        </p:nvSpPr>
        <p:spPr>
          <a:xfrm>
            <a:off x="7129190" y="1511306"/>
            <a:ext cx="1357276" cy="4276725"/>
          </a:xfrm>
        </p:spPr>
        <p:txBody>
          <a:bodyPr>
            <a:noAutofit/>
          </a:bodyPr>
          <a:lstStyle>
            <a:lvl1pPr marL="0" indent="0">
              <a:buFontTx/>
              <a:buNone/>
              <a:defRPr sz="2000">
                <a:solidFill>
                  <a:schemeClr val="accent3"/>
                </a:solidFill>
              </a:defRPr>
            </a:lvl1pPr>
            <a:lvl2pPr>
              <a:defRPr>
                <a:solidFill>
                  <a:srgbClr val="4D4D4D"/>
                </a:solidFill>
              </a:defRPr>
            </a:lvl2pPr>
            <a:lvl3pPr>
              <a:defRPr>
                <a:solidFill>
                  <a:srgbClr val="4D4D4D"/>
                </a:solidFill>
              </a:defRPr>
            </a:lvl3pPr>
            <a:lvl4pPr>
              <a:defRPr>
                <a:solidFill>
                  <a:srgbClr val="4D4D4D"/>
                </a:solidFill>
              </a:defRPr>
            </a:lvl4pPr>
            <a:lvl5pPr>
              <a:defRPr>
                <a:solidFill>
                  <a:srgbClr val="4D4D4D"/>
                </a:solidFill>
              </a:defRPr>
            </a:lvl5pPr>
          </a:lstStyle>
          <a:p>
            <a:pPr lvl="0"/>
            <a:r>
              <a:rPr lang="en-GB" dirty="0" smtClean="0"/>
              <a:t>1</a:t>
            </a:r>
          </a:p>
          <a:p>
            <a:pPr lvl="0"/>
            <a:r>
              <a:rPr lang="en-GB" dirty="0" smtClean="0"/>
              <a:t>14</a:t>
            </a:r>
          </a:p>
          <a:p>
            <a:pPr lvl="0"/>
            <a:r>
              <a:rPr lang="en-GB" dirty="0" smtClean="0"/>
              <a:t>15</a:t>
            </a:r>
          </a:p>
          <a:p>
            <a:pPr lvl="0"/>
            <a:r>
              <a:rPr lang="en-GB" dirty="0" smtClean="0"/>
              <a:t>23</a:t>
            </a:r>
          </a:p>
        </p:txBody>
      </p:sp>
      <p:sp>
        <p:nvSpPr>
          <p:cNvPr id="39" name="Rectangle 10"/>
          <p:cNvSpPr txBox="1">
            <a:spLocks noChangeArrowheads="1"/>
          </p:cNvSpPr>
          <p:nvPr userDrawn="1"/>
        </p:nvSpPr>
        <p:spPr>
          <a:xfrm>
            <a:off x="407668" y="6069047"/>
            <a:ext cx="2232402" cy="273007"/>
          </a:xfrm>
          <a:prstGeom prst="rect">
            <a:avLst/>
          </a:prstGeom>
          <a:ln/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l" defTabSz="914400" rtl="0" eaLnBrk="1" latinLnBrk="0" hangingPunct="1">
              <a:defRPr sz="900" kern="1200">
                <a:solidFill>
                  <a:schemeClr val="accent6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en-GB" dirty="0" smtClean="0">
                <a:solidFill>
                  <a:srgbClr val="D7D2CB">
                    <a:lumMod val="50000"/>
                  </a:srgbClr>
                </a:solidFill>
              </a:rPr>
              <a:t>Page  </a:t>
            </a:r>
            <a:fld id="{4A1B87DD-86B5-48CA-9454-66C05345144F}" type="slidenum">
              <a:rPr lang="en-GB" smtClean="0">
                <a:solidFill>
                  <a:srgbClr val="D7D2CB">
                    <a:lumMod val="50000"/>
                  </a:srgbClr>
                </a:solidFill>
              </a:rPr>
              <a:pPr>
                <a:defRPr/>
              </a:pPr>
              <a:t>‹#›</a:t>
            </a:fld>
            <a:endParaRPr lang="en-GB" dirty="0">
              <a:solidFill>
                <a:srgbClr val="D7D2CB">
                  <a:lumMod val="50000"/>
                </a:srgbClr>
              </a:solidFill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GB" dirty="0" smtClean="0"/>
              <a:t>© 2014 Amadeus IT Group SA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22498300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6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-branding index p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406808" y="447920"/>
            <a:ext cx="10070701" cy="667190"/>
          </a:xfrm>
        </p:spPr>
        <p:txBody>
          <a:bodyPr lIns="43200" rIns="43200">
            <a:normAutofit/>
          </a:bodyPr>
          <a:lstStyle>
            <a:lvl1pPr>
              <a:defRPr sz="3600">
                <a:solidFill>
                  <a:schemeClr val="accent1"/>
                </a:solidFill>
              </a:defRPr>
            </a:lvl1pPr>
          </a:lstStyle>
          <a:p>
            <a:r>
              <a:rPr lang="en-GB" noProof="0" dirty="0" smtClean="0"/>
              <a:t>Agenda</a:t>
            </a:r>
            <a:endParaRPr lang="en-GB" noProof="0" dirty="0"/>
          </a:p>
        </p:txBody>
      </p:sp>
      <p:sp>
        <p:nvSpPr>
          <p:cNvPr id="27" name="Content Placeholder 2"/>
          <p:cNvSpPr>
            <a:spLocks noGrp="1"/>
          </p:cNvSpPr>
          <p:nvPr>
            <p:ph idx="10" hasCustomPrompt="1"/>
          </p:nvPr>
        </p:nvSpPr>
        <p:spPr>
          <a:xfrm>
            <a:off x="7129190" y="1511306"/>
            <a:ext cx="1357276" cy="4276725"/>
          </a:xfrm>
        </p:spPr>
        <p:txBody>
          <a:bodyPr>
            <a:noAutofit/>
          </a:bodyPr>
          <a:lstStyle>
            <a:lvl1pPr marL="0" indent="0">
              <a:buFontTx/>
              <a:buNone/>
              <a:defRPr sz="2000">
                <a:solidFill>
                  <a:schemeClr val="accent3"/>
                </a:solidFill>
              </a:defRPr>
            </a:lvl1pPr>
            <a:lvl2pPr>
              <a:defRPr>
                <a:solidFill>
                  <a:srgbClr val="4D4D4D"/>
                </a:solidFill>
              </a:defRPr>
            </a:lvl2pPr>
            <a:lvl3pPr>
              <a:defRPr>
                <a:solidFill>
                  <a:srgbClr val="4D4D4D"/>
                </a:solidFill>
              </a:defRPr>
            </a:lvl3pPr>
            <a:lvl4pPr>
              <a:defRPr>
                <a:solidFill>
                  <a:srgbClr val="4D4D4D"/>
                </a:solidFill>
              </a:defRPr>
            </a:lvl4pPr>
            <a:lvl5pPr>
              <a:defRPr>
                <a:solidFill>
                  <a:srgbClr val="4D4D4D"/>
                </a:solidFill>
              </a:defRPr>
            </a:lvl5pPr>
          </a:lstStyle>
          <a:p>
            <a:pPr lvl="0"/>
            <a:r>
              <a:rPr lang="en-GB" dirty="0" smtClean="0"/>
              <a:t>1</a:t>
            </a:r>
          </a:p>
          <a:p>
            <a:pPr lvl="0"/>
            <a:r>
              <a:rPr lang="en-GB" dirty="0" smtClean="0"/>
              <a:t>14</a:t>
            </a:r>
          </a:p>
          <a:p>
            <a:pPr lvl="0"/>
            <a:r>
              <a:rPr lang="en-GB" dirty="0" smtClean="0"/>
              <a:t>15</a:t>
            </a:r>
          </a:p>
          <a:p>
            <a:pPr lvl="0"/>
            <a:r>
              <a:rPr lang="en-GB" dirty="0" smtClean="0"/>
              <a:t>23</a:t>
            </a:r>
          </a:p>
        </p:txBody>
      </p:sp>
      <p:sp>
        <p:nvSpPr>
          <p:cNvPr id="39" name="Rectangle 10"/>
          <p:cNvSpPr txBox="1">
            <a:spLocks noChangeArrowheads="1"/>
          </p:cNvSpPr>
          <p:nvPr userDrawn="1"/>
        </p:nvSpPr>
        <p:spPr>
          <a:xfrm>
            <a:off x="407668" y="6069047"/>
            <a:ext cx="2232402" cy="273007"/>
          </a:xfrm>
          <a:prstGeom prst="rect">
            <a:avLst/>
          </a:prstGeom>
          <a:ln/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l" defTabSz="914400" rtl="0" eaLnBrk="1" latinLnBrk="0" hangingPunct="1">
              <a:defRPr sz="900" kern="1200">
                <a:solidFill>
                  <a:schemeClr val="accent6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en-GB" dirty="0" smtClean="0">
                <a:solidFill>
                  <a:srgbClr val="D7D2CB">
                    <a:lumMod val="50000"/>
                  </a:srgbClr>
                </a:solidFill>
              </a:rPr>
              <a:t>Page  </a:t>
            </a:r>
            <a:fld id="{4A1B87DD-86B5-48CA-9454-66C05345144F}" type="slidenum">
              <a:rPr lang="en-GB" smtClean="0">
                <a:solidFill>
                  <a:srgbClr val="D7D2CB">
                    <a:lumMod val="50000"/>
                  </a:srgbClr>
                </a:solidFill>
              </a:rPr>
              <a:pPr>
                <a:defRPr/>
              </a:pPr>
              <a:t>‹#›</a:t>
            </a:fld>
            <a:endParaRPr lang="en-GB" dirty="0">
              <a:solidFill>
                <a:srgbClr val="D7D2CB">
                  <a:lumMod val="50000"/>
                </a:srgbClr>
              </a:solidFill>
            </a:endParaRPr>
          </a:p>
        </p:txBody>
      </p:sp>
      <p:cxnSp>
        <p:nvCxnSpPr>
          <p:cNvPr id="66" name="Conector recto 8"/>
          <p:cNvCxnSpPr/>
          <p:nvPr userDrawn="1"/>
        </p:nvCxnSpPr>
        <p:spPr>
          <a:xfrm flipV="1">
            <a:off x="9617079" y="6029764"/>
            <a:ext cx="0" cy="290960"/>
          </a:xfrm>
          <a:prstGeom prst="line">
            <a:avLst/>
          </a:prstGeom>
          <a:ln w="12700" cmpd="sng">
            <a:solidFill>
              <a:schemeClr val="bg1">
                <a:lumMod val="65000"/>
              </a:schemeClr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/>
          <p:cNvSpPr>
            <a:spLocks noGrp="1"/>
          </p:cNvSpPr>
          <p:nvPr>
            <p:ph type="ftr" sz="quarter" idx="12"/>
          </p:nvPr>
        </p:nvSpPr>
        <p:spPr/>
        <p:txBody>
          <a:bodyPr/>
          <a:lstStyle/>
          <a:p>
            <a:r>
              <a:rPr lang="en-GB" dirty="0" smtClean="0"/>
              <a:t>© 2014 Amadeus IT Group SA</a:t>
            </a:r>
            <a:endParaRPr lang="en-GB" dirty="0"/>
          </a:p>
        </p:txBody>
      </p:sp>
      <p:sp>
        <p:nvSpPr>
          <p:cNvPr id="41" name="Content Placeholder 4"/>
          <p:cNvSpPr>
            <a:spLocks noGrp="1"/>
          </p:cNvSpPr>
          <p:nvPr>
            <p:ph sz="quarter" idx="14" hasCustomPrompt="1"/>
          </p:nvPr>
        </p:nvSpPr>
        <p:spPr>
          <a:xfrm>
            <a:off x="7237201" y="6051760"/>
            <a:ext cx="2160240" cy="268964"/>
          </a:xfrm>
        </p:spPr>
        <p:txBody>
          <a:bodyPr lIns="0" tIns="0" rIns="0" bIns="0"/>
          <a:lstStyle>
            <a:lvl1pPr marL="0" indent="0">
              <a:buFontTx/>
              <a:buNone/>
              <a:defRPr sz="900">
                <a:solidFill>
                  <a:schemeClr val="tx1"/>
                </a:solidFill>
              </a:defRPr>
            </a:lvl1pPr>
          </a:lstStyle>
          <a:p>
            <a:pPr lvl="0"/>
            <a:r>
              <a:rPr lang="en-GB" dirty="0" smtClean="0"/>
              <a:t>Insert Co-branding logo</a:t>
            </a:r>
          </a:p>
        </p:txBody>
      </p:sp>
      <p:sp>
        <p:nvSpPr>
          <p:cNvPr id="42" name="Text Box 12"/>
          <p:cNvSpPr txBox="1">
            <a:spLocks noChangeArrowheads="1"/>
          </p:cNvSpPr>
          <p:nvPr userDrawn="1"/>
        </p:nvSpPr>
        <p:spPr bwMode="auto">
          <a:xfrm>
            <a:off x="-1763790" y="5368583"/>
            <a:ext cx="1681163" cy="110799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r" eaLnBrk="1" hangingPunct="1">
              <a:spcBef>
                <a:spcPct val="50000"/>
              </a:spcBef>
              <a:tabLst>
                <a:tab pos="165100" algn="l"/>
              </a:tabLst>
              <a:defRPr/>
            </a:pPr>
            <a:r>
              <a:rPr lang="en-GB" sz="900" b="1" noProof="1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Insert Co-branding logo</a:t>
            </a:r>
            <a:r>
              <a:rPr lang="en-GB" sz="900" noProof="1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/>
            </a:r>
            <a:br>
              <a:rPr lang="en-GB" sz="900" noProof="1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</a:br>
            <a:r>
              <a:rPr lang="en-GB" sz="900" b="1" noProof="1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1. </a:t>
            </a:r>
            <a:r>
              <a:rPr lang="en-GB" sz="900" noProof="1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Click on placeholder</a:t>
            </a:r>
            <a:br>
              <a:rPr lang="en-GB" sz="900" noProof="1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</a:br>
            <a:r>
              <a:rPr lang="en-GB" sz="900" b="1" noProof="1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2. </a:t>
            </a:r>
            <a:r>
              <a:rPr lang="en-GB" sz="900" noProof="1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Click ’Insert’ </a:t>
            </a:r>
            <a:br>
              <a:rPr lang="en-GB" sz="900" noProof="1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</a:br>
            <a:r>
              <a:rPr lang="en-GB" sz="900" b="1" noProof="1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3. </a:t>
            </a:r>
            <a:r>
              <a:rPr lang="en-GB" sz="900" noProof="1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Click ‘Picture’</a:t>
            </a:r>
            <a:br>
              <a:rPr lang="en-GB" sz="900" noProof="1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</a:br>
            <a:r>
              <a:rPr lang="en-GB" sz="900" b="1" noProof="1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4. </a:t>
            </a:r>
            <a:r>
              <a:rPr lang="en-GB" sz="900" noProof="1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Locate the co-branding </a:t>
            </a:r>
            <a:br>
              <a:rPr lang="en-GB" sz="900" noProof="1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</a:br>
            <a:r>
              <a:rPr lang="en-GB" sz="900" noProof="1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	logo, click Insert</a:t>
            </a:r>
            <a:br>
              <a:rPr lang="en-GB" sz="900" noProof="1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</a:br>
            <a:r>
              <a:rPr lang="en-GB" sz="900" b="1" noProof="1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5. </a:t>
            </a:r>
            <a:r>
              <a:rPr lang="en-GB" sz="900" noProof="1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Align with bottom line </a:t>
            </a:r>
            <a:br>
              <a:rPr lang="en-GB" sz="900" noProof="1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</a:br>
            <a:r>
              <a:rPr lang="en-GB" sz="900" noProof="1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	of amadeus-logo</a:t>
            </a:r>
          </a:p>
        </p:txBody>
      </p:sp>
      <p:sp>
        <p:nvSpPr>
          <p:cNvPr id="11" name="Content Placeholder 2"/>
          <p:cNvSpPr>
            <a:spLocks noGrp="1"/>
          </p:cNvSpPr>
          <p:nvPr>
            <p:ph idx="1"/>
          </p:nvPr>
        </p:nvSpPr>
        <p:spPr>
          <a:xfrm>
            <a:off x="1831510" y="1512041"/>
            <a:ext cx="5225672" cy="4275984"/>
          </a:xfrm>
        </p:spPr>
        <p:txBody>
          <a:bodyPr>
            <a:normAutofit/>
          </a:bodyPr>
          <a:lstStyle>
            <a:lvl1pPr marL="252000" indent="-252000">
              <a:defRPr sz="2000" baseline="0">
                <a:solidFill>
                  <a:schemeClr val="tx1"/>
                </a:solidFill>
              </a:defRPr>
            </a:lvl1pPr>
            <a:lvl2pPr marL="468000">
              <a:defRPr>
                <a:solidFill>
                  <a:schemeClr val="tx1"/>
                </a:solidFill>
              </a:defRPr>
            </a:lvl2pPr>
            <a:lvl3pPr marL="666000">
              <a:defRPr>
                <a:solidFill>
                  <a:schemeClr val="tx1"/>
                </a:solidFill>
              </a:defRPr>
            </a:lvl3pPr>
            <a:lvl4pPr marL="846000">
              <a:defRPr>
                <a:solidFill>
                  <a:schemeClr val="tx1"/>
                </a:solidFill>
              </a:defRPr>
            </a:lvl4pPr>
            <a:lvl5pPr>
              <a:defRPr>
                <a:solidFill>
                  <a:srgbClr val="4D4D4D"/>
                </a:solidFill>
              </a:defRPr>
            </a:lvl5pPr>
          </a:lstStyle>
          <a:p>
            <a:pPr lvl="0"/>
            <a:r>
              <a:rPr lang="en-US" noProof="0" smtClean="0"/>
              <a:t>Click to edit Master text styles</a:t>
            </a:r>
          </a:p>
          <a:p>
            <a:pPr lvl="1"/>
            <a:r>
              <a:rPr lang="en-US" noProof="0" smtClean="0"/>
              <a:t>Second level</a:t>
            </a:r>
          </a:p>
          <a:p>
            <a:pPr lvl="2"/>
            <a:r>
              <a:rPr lang="en-US" noProof="0" smtClean="0"/>
              <a:t>Third level</a:t>
            </a:r>
          </a:p>
          <a:p>
            <a:pPr lvl="3"/>
            <a:r>
              <a:rPr lang="en-US" noProof="0" smtClean="0"/>
              <a:t>Fourth level</a:t>
            </a:r>
          </a:p>
        </p:txBody>
      </p:sp>
    </p:spTree>
    <p:extLst>
      <p:ext uri="{BB962C8B-B14F-4D97-AF65-F5344CB8AC3E}">
        <p14:creationId xmlns:p14="http://schemas.microsoft.com/office/powerpoint/2010/main" val="199292772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6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ullets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06401" y="413790"/>
            <a:ext cx="10071100" cy="580948"/>
          </a:xfrm>
        </p:spPr>
        <p:txBody>
          <a:bodyPr rIns="0"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GB" dirty="0"/>
          </a:p>
        </p:txBody>
      </p:sp>
      <p:sp>
        <p:nvSpPr>
          <p:cNvPr id="26" name="Content Placeholder 2"/>
          <p:cNvSpPr>
            <a:spLocks noGrp="1"/>
          </p:cNvSpPr>
          <p:nvPr>
            <p:ph idx="1"/>
          </p:nvPr>
        </p:nvSpPr>
        <p:spPr>
          <a:xfrm>
            <a:off x="407670" y="1512041"/>
            <a:ext cx="10368280" cy="4276616"/>
          </a:xfrm>
        </p:spPr>
        <p:txBody>
          <a:bodyPr/>
          <a:lstStyle>
            <a:lvl1pPr>
              <a:defRPr sz="2400">
                <a:solidFill>
                  <a:schemeClr val="tx1"/>
                </a:solidFill>
              </a:defRPr>
            </a:lvl1pPr>
            <a:lvl2pPr>
              <a:defRPr sz="2000">
                <a:solidFill>
                  <a:schemeClr val="tx1"/>
                </a:solidFill>
              </a:defRPr>
            </a:lvl2pPr>
            <a:lvl3pPr>
              <a:defRPr sz="1800">
                <a:solidFill>
                  <a:schemeClr val="tx1"/>
                </a:solidFill>
              </a:defRPr>
            </a:lvl3pPr>
            <a:lvl4pPr>
              <a:defRPr sz="1600">
                <a:solidFill>
                  <a:schemeClr val="tx1"/>
                </a:solidFill>
              </a:defRPr>
            </a:lvl4pPr>
            <a:lvl5pPr>
              <a:defRPr sz="16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noProof="0" smtClean="0"/>
              <a:t>Click to edit Master text styles</a:t>
            </a:r>
          </a:p>
          <a:p>
            <a:pPr lvl="1"/>
            <a:r>
              <a:rPr lang="en-US" noProof="0" smtClean="0"/>
              <a:t>Second level</a:t>
            </a:r>
          </a:p>
          <a:p>
            <a:pPr lvl="2"/>
            <a:r>
              <a:rPr lang="en-US" noProof="0" smtClean="0"/>
              <a:t>Third level</a:t>
            </a:r>
          </a:p>
          <a:p>
            <a:pPr lvl="3"/>
            <a:r>
              <a:rPr lang="en-US" noProof="0" smtClean="0"/>
              <a:t>Fourth level</a:t>
            </a:r>
          </a:p>
          <a:p>
            <a:pPr lvl="4"/>
            <a:r>
              <a:rPr lang="en-US" noProof="0" smtClean="0"/>
              <a:t>Fifth level</a:t>
            </a:r>
            <a:endParaRPr lang="en-GB" noProof="0" dirty="0"/>
          </a:p>
        </p:txBody>
      </p:sp>
      <p:sp>
        <p:nvSpPr>
          <p:cNvPr id="29" name="Text Placeholder 5"/>
          <p:cNvSpPr>
            <a:spLocks noGrp="1"/>
          </p:cNvSpPr>
          <p:nvPr>
            <p:ph type="body" sz="quarter" idx="10" hasCustomPrompt="1"/>
          </p:nvPr>
        </p:nvSpPr>
        <p:spPr>
          <a:xfrm>
            <a:off x="406409" y="994738"/>
            <a:ext cx="10075191" cy="408612"/>
          </a:xfrm>
        </p:spPr>
        <p:txBody>
          <a:bodyPr lIns="61200" rIns="0">
            <a:noAutofit/>
          </a:bodyPr>
          <a:lstStyle>
            <a:lvl1pPr marL="0" indent="0">
              <a:buFont typeface="Arial" pitchFamily="34" charset="0"/>
              <a:buNone/>
              <a:defRPr sz="1800">
                <a:solidFill>
                  <a:schemeClr val="tx2"/>
                </a:solidFill>
              </a:defRPr>
            </a:lvl1pPr>
            <a:lvl2pPr marL="457200" indent="0">
              <a:buNone/>
              <a:defRPr>
                <a:solidFill>
                  <a:schemeClr val="tx2"/>
                </a:solidFill>
              </a:defRPr>
            </a:lvl2pPr>
            <a:lvl3pPr marL="914400" indent="0">
              <a:buNone/>
              <a:defRPr>
                <a:solidFill>
                  <a:schemeClr val="tx2"/>
                </a:solidFill>
              </a:defRPr>
            </a:lvl3pPr>
            <a:lvl4pPr marL="1371600" indent="0">
              <a:buNone/>
              <a:defRPr>
                <a:solidFill>
                  <a:schemeClr val="tx2"/>
                </a:solidFill>
              </a:defRPr>
            </a:lvl4pPr>
            <a:lvl5pPr marL="1828800" indent="0">
              <a:buNone/>
              <a:defRPr>
                <a:solidFill>
                  <a:schemeClr val="tx2"/>
                </a:solidFill>
              </a:defRPr>
            </a:lvl5pPr>
          </a:lstStyle>
          <a:p>
            <a:pPr lvl="0"/>
            <a:r>
              <a:rPr lang="en-GB" noProof="0" dirty="0" smtClean="0"/>
              <a:t>Subtitle</a:t>
            </a:r>
          </a:p>
        </p:txBody>
      </p:sp>
      <p:sp>
        <p:nvSpPr>
          <p:cNvPr id="42" name="Rectangle 10"/>
          <p:cNvSpPr txBox="1">
            <a:spLocks noChangeArrowheads="1"/>
          </p:cNvSpPr>
          <p:nvPr userDrawn="1"/>
        </p:nvSpPr>
        <p:spPr>
          <a:xfrm>
            <a:off x="407668" y="6069047"/>
            <a:ext cx="2232402" cy="273007"/>
          </a:xfrm>
          <a:prstGeom prst="rect">
            <a:avLst/>
          </a:prstGeom>
          <a:ln/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l" defTabSz="914400" rtl="0" eaLnBrk="1" latinLnBrk="0" hangingPunct="1">
              <a:defRPr sz="900" kern="1200">
                <a:solidFill>
                  <a:schemeClr val="accent6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en-GB" dirty="0" smtClean="0">
                <a:solidFill>
                  <a:srgbClr val="D7D2CB">
                    <a:lumMod val="50000"/>
                  </a:srgbClr>
                </a:solidFill>
              </a:rPr>
              <a:t>Page  </a:t>
            </a:r>
            <a:fld id="{4A1B87DD-86B5-48CA-9454-66C05345144F}" type="slidenum">
              <a:rPr lang="en-GB" smtClean="0">
                <a:solidFill>
                  <a:srgbClr val="D7D2CB">
                    <a:lumMod val="50000"/>
                  </a:srgbClr>
                </a:solidFill>
              </a:rPr>
              <a:pPr>
                <a:defRPr/>
              </a:pPr>
              <a:t>‹#›</a:t>
            </a:fld>
            <a:endParaRPr lang="en-GB" dirty="0">
              <a:solidFill>
                <a:srgbClr val="D7D2CB">
                  <a:lumMod val="50000"/>
                </a:srgbClr>
              </a:solidFill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GB" dirty="0" smtClean="0"/>
              <a:t>© 2014 Amadeus IT Group SA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94051054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6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ig pho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06401" y="413790"/>
            <a:ext cx="10071100" cy="580948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GB" dirty="0"/>
          </a:p>
        </p:txBody>
      </p:sp>
      <p:sp>
        <p:nvSpPr>
          <p:cNvPr id="4" name="Picture Placeholder 3"/>
          <p:cNvSpPr>
            <a:spLocks noGrp="1"/>
          </p:cNvSpPr>
          <p:nvPr>
            <p:ph type="pic" sz="quarter" idx="10"/>
          </p:nvPr>
        </p:nvSpPr>
        <p:spPr>
          <a:xfrm>
            <a:off x="492124" y="1511300"/>
            <a:ext cx="10302876" cy="4276724"/>
          </a:xfrm>
          <a:solidFill>
            <a:schemeClr val="bg2"/>
          </a:solidFill>
        </p:spPr>
        <p:txBody>
          <a:bodyPr>
            <a:normAutofit/>
          </a:bodyPr>
          <a:lstStyle>
            <a:lvl1pPr marL="0" indent="0" algn="ctr">
              <a:buNone/>
              <a:defRPr sz="1800"/>
            </a:lvl1pPr>
          </a:lstStyle>
          <a:p>
            <a:r>
              <a:rPr lang="en-US" smtClean="0"/>
              <a:t>Click icon to add picture</a:t>
            </a:r>
            <a:endParaRPr lang="da-DK" dirty="0"/>
          </a:p>
        </p:txBody>
      </p:sp>
      <p:sp>
        <p:nvSpPr>
          <p:cNvPr id="38" name="Rectangle 10"/>
          <p:cNvSpPr txBox="1">
            <a:spLocks noChangeArrowheads="1"/>
          </p:cNvSpPr>
          <p:nvPr userDrawn="1"/>
        </p:nvSpPr>
        <p:spPr>
          <a:xfrm>
            <a:off x="407668" y="6069047"/>
            <a:ext cx="2232402" cy="273007"/>
          </a:xfrm>
          <a:prstGeom prst="rect">
            <a:avLst/>
          </a:prstGeom>
          <a:ln/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l" defTabSz="914400" rtl="0" eaLnBrk="1" latinLnBrk="0" hangingPunct="1">
              <a:defRPr sz="900" kern="1200">
                <a:solidFill>
                  <a:schemeClr val="accent6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en-GB" dirty="0" smtClean="0">
                <a:solidFill>
                  <a:srgbClr val="D7D2CB">
                    <a:lumMod val="50000"/>
                  </a:srgbClr>
                </a:solidFill>
              </a:rPr>
              <a:t>Page  </a:t>
            </a:r>
            <a:fld id="{4A1B87DD-86B5-48CA-9454-66C05345144F}" type="slidenum">
              <a:rPr lang="en-GB" smtClean="0">
                <a:solidFill>
                  <a:srgbClr val="D7D2CB">
                    <a:lumMod val="50000"/>
                  </a:srgbClr>
                </a:solidFill>
              </a:rPr>
              <a:pPr>
                <a:defRPr/>
              </a:pPr>
              <a:t>‹#›</a:t>
            </a:fld>
            <a:endParaRPr lang="en-GB" dirty="0">
              <a:solidFill>
                <a:srgbClr val="D7D2CB">
                  <a:lumMod val="50000"/>
                </a:srgbClr>
              </a:solidFill>
            </a:endParaRPr>
          </a:p>
        </p:txBody>
      </p:sp>
      <p:sp>
        <p:nvSpPr>
          <p:cNvPr id="39" name="Text Placeholder 5"/>
          <p:cNvSpPr>
            <a:spLocks noGrp="1"/>
          </p:cNvSpPr>
          <p:nvPr>
            <p:ph type="body" sz="quarter" idx="11" hasCustomPrompt="1"/>
          </p:nvPr>
        </p:nvSpPr>
        <p:spPr>
          <a:xfrm>
            <a:off x="406401" y="994738"/>
            <a:ext cx="10071100" cy="408612"/>
          </a:xfrm>
        </p:spPr>
        <p:txBody>
          <a:bodyPr lIns="61200" rIns="0">
            <a:noAutofit/>
          </a:bodyPr>
          <a:lstStyle>
            <a:lvl1pPr marL="0" indent="0">
              <a:buFont typeface="Arial" pitchFamily="34" charset="0"/>
              <a:buNone/>
              <a:defRPr sz="1800">
                <a:solidFill>
                  <a:schemeClr val="tx2"/>
                </a:solidFill>
              </a:defRPr>
            </a:lvl1pPr>
            <a:lvl2pPr marL="457200" indent="0">
              <a:buNone/>
              <a:defRPr>
                <a:solidFill>
                  <a:schemeClr val="tx2"/>
                </a:solidFill>
              </a:defRPr>
            </a:lvl2pPr>
            <a:lvl3pPr marL="914400" indent="0">
              <a:buNone/>
              <a:defRPr>
                <a:solidFill>
                  <a:schemeClr val="tx2"/>
                </a:solidFill>
              </a:defRPr>
            </a:lvl3pPr>
            <a:lvl4pPr marL="1371600" indent="0">
              <a:buNone/>
              <a:defRPr>
                <a:solidFill>
                  <a:schemeClr val="tx2"/>
                </a:solidFill>
              </a:defRPr>
            </a:lvl4pPr>
            <a:lvl5pPr marL="1828800" indent="0">
              <a:buNone/>
              <a:defRPr>
                <a:solidFill>
                  <a:schemeClr val="tx2"/>
                </a:solidFill>
              </a:defRPr>
            </a:lvl5pPr>
          </a:lstStyle>
          <a:p>
            <a:pPr lvl="0"/>
            <a:r>
              <a:rPr lang="en-GB" noProof="0" dirty="0" smtClean="0"/>
              <a:t>Subtitle</a:t>
            </a: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2"/>
          </p:nvPr>
        </p:nvSpPr>
        <p:spPr/>
        <p:txBody>
          <a:bodyPr/>
          <a:lstStyle/>
          <a:p>
            <a:r>
              <a:rPr lang="en-GB" dirty="0" smtClean="0"/>
              <a:t>© 2014 Amadeus IT Group SA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4158069940"/>
      </p:ext>
    </p:extLst>
  </p:cSld>
  <p:clrMapOvr>
    <a:masterClrMapping/>
  </p:clrMapOvr>
</p:sldLayout>
</file>

<file path=ppt/slideLayouts/slideLayout16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and two photo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06401" y="413790"/>
            <a:ext cx="10071100" cy="580948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GB" dirty="0"/>
          </a:p>
        </p:txBody>
      </p:sp>
      <p:sp>
        <p:nvSpPr>
          <p:cNvPr id="38" name="Rectangle 10"/>
          <p:cNvSpPr txBox="1">
            <a:spLocks noChangeArrowheads="1"/>
          </p:cNvSpPr>
          <p:nvPr userDrawn="1"/>
        </p:nvSpPr>
        <p:spPr>
          <a:xfrm>
            <a:off x="407668" y="6069047"/>
            <a:ext cx="2232402" cy="273007"/>
          </a:xfrm>
          <a:prstGeom prst="rect">
            <a:avLst/>
          </a:prstGeom>
          <a:ln/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l" defTabSz="914400" rtl="0" eaLnBrk="1" latinLnBrk="0" hangingPunct="1">
              <a:defRPr sz="900" kern="1200">
                <a:solidFill>
                  <a:schemeClr val="accent6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en-GB" dirty="0" smtClean="0">
                <a:solidFill>
                  <a:srgbClr val="D7D2CB">
                    <a:lumMod val="50000"/>
                  </a:srgbClr>
                </a:solidFill>
              </a:rPr>
              <a:t>Page  </a:t>
            </a:r>
            <a:fld id="{4A1B87DD-86B5-48CA-9454-66C05345144F}" type="slidenum">
              <a:rPr lang="en-GB" smtClean="0">
                <a:solidFill>
                  <a:srgbClr val="D7D2CB">
                    <a:lumMod val="50000"/>
                  </a:srgbClr>
                </a:solidFill>
              </a:rPr>
              <a:pPr>
                <a:defRPr/>
              </a:pPr>
              <a:t>‹#›</a:t>
            </a:fld>
            <a:endParaRPr lang="en-GB" dirty="0">
              <a:solidFill>
                <a:srgbClr val="D7D2CB">
                  <a:lumMod val="50000"/>
                </a:srgbClr>
              </a:solidFill>
            </a:endParaRPr>
          </a:p>
        </p:txBody>
      </p:sp>
      <p:sp>
        <p:nvSpPr>
          <p:cNvPr id="39" name="Text Placeholder 5"/>
          <p:cNvSpPr>
            <a:spLocks noGrp="1"/>
          </p:cNvSpPr>
          <p:nvPr>
            <p:ph type="body" sz="quarter" idx="11" hasCustomPrompt="1"/>
          </p:nvPr>
        </p:nvSpPr>
        <p:spPr>
          <a:xfrm>
            <a:off x="406409" y="994738"/>
            <a:ext cx="10075191" cy="408612"/>
          </a:xfrm>
        </p:spPr>
        <p:txBody>
          <a:bodyPr lIns="61200" rIns="0">
            <a:noAutofit/>
          </a:bodyPr>
          <a:lstStyle>
            <a:lvl1pPr marL="0" indent="0">
              <a:buFont typeface="Arial" pitchFamily="34" charset="0"/>
              <a:buNone/>
              <a:defRPr sz="1800">
                <a:solidFill>
                  <a:schemeClr val="tx2"/>
                </a:solidFill>
              </a:defRPr>
            </a:lvl1pPr>
            <a:lvl2pPr marL="457200" indent="0">
              <a:buNone/>
              <a:defRPr>
                <a:solidFill>
                  <a:schemeClr val="tx2"/>
                </a:solidFill>
              </a:defRPr>
            </a:lvl2pPr>
            <a:lvl3pPr marL="914400" indent="0">
              <a:buNone/>
              <a:defRPr>
                <a:solidFill>
                  <a:schemeClr val="tx2"/>
                </a:solidFill>
              </a:defRPr>
            </a:lvl3pPr>
            <a:lvl4pPr marL="1371600" indent="0">
              <a:buNone/>
              <a:defRPr>
                <a:solidFill>
                  <a:schemeClr val="tx2"/>
                </a:solidFill>
              </a:defRPr>
            </a:lvl4pPr>
            <a:lvl5pPr marL="1828800" indent="0">
              <a:buNone/>
              <a:defRPr>
                <a:solidFill>
                  <a:schemeClr val="tx2"/>
                </a:solidFill>
              </a:defRPr>
            </a:lvl5pPr>
          </a:lstStyle>
          <a:p>
            <a:pPr lvl="0"/>
            <a:r>
              <a:rPr lang="en-GB" noProof="0" dirty="0" smtClean="0"/>
              <a:t>Subtitle</a:t>
            </a:r>
          </a:p>
        </p:txBody>
      </p:sp>
      <p:sp>
        <p:nvSpPr>
          <p:cNvPr id="43" name="Content Placeholder 2"/>
          <p:cNvSpPr>
            <a:spLocks noGrp="1"/>
          </p:cNvSpPr>
          <p:nvPr>
            <p:ph idx="1"/>
          </p:nvPr>
        </p:nvSpPr>
        <p:spPr>
          <a:xfrm>
            <a:off x="406407" y="1512041"/>
            <a:ext cx="5095641" cy="4276616"/>
          </a:xfrm>
        </p:spPr>
        <p:txBody>
          <a:bodyPr>
            <a:noAutofit/>
          </a:bodyPr>
          <a:lstStyle>
            <a:lvl1pPr marL="252000" indent="-252000">
              <a:defRPr sz="2000" baseline="0">
                <a:solidFill>
                  <a:schemeClr val="tx1"/>
                </a:solidFill>
              </a:defRPr>
            </a:lvl1pPr>
            <a:lvl2pPr marL="468000">
              <a:defRPr>
                <a:solidFill>
                  <a:schemeClr val="tx1"/>
                </a:solidFill>
              </a:defRPr>
            </a:lvl2pPr>
            <a:lvl3pPr marL="666000">
              <a:defRPr>
                <a:solidFill>
                  <a:schemeClr val="tx1"/>
                </a:solidFill>
              </a:defRPr>
            </a:lvl3pPr>
            <a:lvl4pPr marL="846000">
              <a:defRPr>
                <a:solidFill>
                  <a:schemeClr val="tx1"/>
                </a:solidFill>
              </a:defRPr>
            </a:lvl4pPr>
            <a:lvl5pPr>
              <a:defRPr>
                <a:solidFill>
                  <a:srgbClr val="4D4D4D"/>
                </a:solidFill>
              </a:defRPr>
            </a:lvl5pPr>
          </a:lstStyle>
          <a:p>
            <a:pPr lvl="0"/>
            <a:r>
              <a:rPr lang="en-US" noProof="0" smtClean="0"/>
              <a:t>Click to edit Master text styles</a:t>
            </a:r>
          </a:p>
          <a:p>
            <a:pPr lvl="1"/>
            <a:r>
              <a:rPr lang="en-US" noProof="0" smtClean="0"/>
              <a:t>Second level</a:t>
            </a:r>
          </a:p>
          <a:p>
            <a:pPr lvl="2"/>
            <a:r>
              <a:rPr lang="en-US" noProof="0" smtClean="0"/>
              <a:t>Third level</a:t>
            </a:r>
          </a:p>
          <a:p>
            <a:pPr lvl="3"/>
            <a:r>
              <a:rPr lang="en-US" noProof="0" smtClean="0"/>
              <a:t>Fourth level</a:t>
            </a:r>
          </a:p>
        </p:txBody>
      </p:sp>
      <p:sp>
        <p:nvSpPr>
          <p:cNvPr id="46" name="Picture Placeholder 3"/>
          <p:cNvSpPr>
            <a:spLocks noGrp="1"/>
          </p:cNvSpPr>
          <p:nvPr>
            <p:ph type="pic" sz="quarter" idx="10"/>
          </p:nvPr>
        </p:nvSpPr>
        <p:spPr>
          <a:xfrm>
            <a:off x="5782839" y="1512041"/>
            <a:ext cx="5011200" cy="1872000"/>
          </a:xfrm>
          <a:solidFill>
            <a:schemeClr val="accent6"/>
          </a:solidFill>
        </p:spPr>
        <p:txBody>
          <a:bodyPr>
            <a:normAutofit/>
          </a:bodyPr>
          <a:lstStyle>
            <a:lvl1pPr marL="0" indent="0" algn="ctr">
              <a:buNone/>
              <a:defRPr sz="1800"/>
            </a:lvl1pPr>
          </a:lstStyle>
          <a:p>
            <a:r>
              <a:rPr lang="en-US" smtClean="0"/>
              <a:t>Click icon to add picture</a:t>
            </a:r>
            <a:endParaRPr lang="da-DK" dirty="0"/>
          </a:p>
        </p:txBody>
      </p:sp>
      <p:sp>
        <p:nvSpPr>
          <p:cNvPr id="47" name="Content Placeholder 4"/>
          <p:cNvSpPr>
            <a:spLocks noGrp="1"/>
          </p:cNvSpPr>
          <p:nvPr>
            <p:ph sz="quarter" idx="12" hasCustomPrompt="1"/>
          </p:nvPr>
        </p:nvSpPr>
        <p:spPr>
          <a:xfrm>
            <a:off x="5782839" y="3396569"/>
            <a:ext cx="5011200" cy="234000"/>
          </a:xfrm>
        </p:spPr>
        <p:txBody>
          <a:bodyPr lIns="0" tIns="36000" rIns="0" bIns="0">
            <a:noAutofit/>
          </a:bodyPr>
          <a:lstStyle>
            <a:lvl1pPr marL="0" indent="0">
              <a:buFontTx/>
              <a:buNone/>
              <a:defRPr sz="900"/>
            </a:lvl1pPr>
          </a:lstStyle>
          <a:p>
            <a:pPr lvl="0"/>
            <a:r>
              <a:rPr lang="en-GB" dirty="0" smtClean="0"/>
              <a:t>Insert caption</a:t>
            </a:r>
          </a:p>
        </p:txBody>
      </p:sp>
      <p:sp>
        <p:nvSpPr>
          <p:cNvPr id="48" name="Picture Placeholder 3"/>
          <p:cNvSpPr>
            <a:spLocks noGrp="1"/>
          </p:cNvSpPr>
          <p:nvPr>
            <p:ph type="pic" sz="quarter" idx="13"/>
          </p:nvPr>
        </p:nvSpPr>
        <p:spPr>
          <a:xfrm>
            <a:off x="5782839" y="3744143"/>
            <a:ext cx="5011200" cy="1872000"/>
          </a:xfrm>
          <a:solidFill>
            <a:schemeClr val="accent6"/>
          </a:solidFill>
        </p:spPr>
        <p:txBody>
          <a:bodyPr>
            <a:normAutofit/>
          </a:bodyPr>
          <a:lstStyle>
            <a:lvl1pPr marL="0" indent="0" algn="ctr">
              <a:buNone/>
              <a:defRPr sz="1800"/>
            </a:lvl1pPr>
          </a:lstStyle>
          <a:p>
            <a:r>
              <a:rPr lang="en-US" smtClean="0"/>
              <a:t>Click icon to add picture</a:t>
            </a:r>
            <a:endParaRPr lang="da-DK" dirty="0"/>
          </a:p>
        </p:txBody>
      </p:sp>
      <p:sp>
        <p:nvSpPr>
          <p:cNvPr id="49" name="Content Placeholder 4"/>
          <p:cNvSpPr>
            <a:spLocks noGrp="1"/>
          </p:cNvSpPr>
          <p:nvPr>
            <p:ph sz="quarter" idx="14" hasCustomPrompt="1"/>
          </p:nvPr>
        </p:nvSpPr>
        <p:spPr>
          <a:xfrm>
            <a:off x="5782839" y="5627517"/>
            <a:ext cx="5011200" cy="233627"/>
          </a:xfrm>
        </p:spPr>
        <p:txBody>
          <a:bodyPr lIns="0" tIns="36000" rIns="0" bIns="0">
            <a:noAutofit/>
          </a:bodyPr>
          <a:lstStyle>
            <a:lvl1pPr marL="0" indent="0">
              <a:buFontTx/>
              <a:buNone/>
              <a:defRPr sz="900"/>
            </a:lvl1pPr>
          </a:lstStyle>
          <a:p>
            <a:pPr lvl="0"/>
            <a:r>
              <a:rPr lang="en-GB" dirty="0" smtClean="0"/>
              <a:t>Insert caption</a:t>
            </a:r>
          </a:p>
        </p:txBody>
      </p:sp>
      <p:sp>
        <p:nvSpPr>
          <p:cNvPr id="54" name="Footer Placeholder 53"/>
          <p:cNvSpPr>
            <a:spLocks noGrp="1"/>
          </p:cNvSpPr>
          <p:nvPr>
            <p:ph type="ftr" sz="quarter" idx="15"/>
          </p:nvPr>
        </p:nvSpPr>
        <p:spPr/>
        <p:txBody>
          <a:bodyPr/>
          <a:lstStyle/>
          <a:p>
            <a:r>
              <a:rPr lang="en-GB" dirty="0" smtClean="0"/>
              <a:t>© 2014 Amadeus IT Group SA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806297530"/>
      </p:ext>
    </p:extLst>
  </p:cSld>
  <p:clrMapOvr>
    <a:masterClrMapping/>
  </p:clrMapOvr>
</p:sldLayout>
</file>

<file path=ppt/slideLayouts/slideLayout16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and four photo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06401" y="413790"/>
            <a:ext cx="10071100" cy="580948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GB" dirty="0"/>
          </a:p>
        </p:txBody>
      </p:sp>
      <p:sp>
        <p:nvSpPr>
          <p:cNvPr id="3" name="Text Placeholder 5"/>
          <p:cNvSpPr>
            <a:spLocks noGrp="1"/>
          </p:cNvSpPr>
          <p:nvPr>
            <p:ph type="body" sz="quarter" idx="11" hasCustomPrompt="1"/>
          </p:nvPr>
        </p:nvSpPr>
        <p:spPr>
          <a:xfrm>
            <a:off x="406401" y="994738"/>
            <a:ext cx="10071100" cy="408612"/>
          </a:xfrm>
        </p:spPr>
        <p:txBody>
          <a:bodyPr lIns="61200" rIns="0">
            <a:noAutofit/>
          </a:bodyPr>
          <a:lstStyle>
            <a:lvl1pPr marL="0" indent="0">
              <a:buFont typeface="Arial" pitchFamily="34" charset="0"/>
              <a:buNone/>
              <a:defRPr sz="1800">
                <a:solidFill>
                  <a:schemeClr val="tx2"/>
                </a:solidFill>
              </a:defRPr>
            </a:lvl1pPr>
            <a:lvl2pPr marL="457200" indent="0">
              <a:buNone/>
              <a:defRPr>
                <a:solidFill>
                  <a:schemeClr val="tx2"/>
                </a:solidFill>
              </a:defRPr>
            </a:lvl2pPr>
            <a:lvl3pPr marL="914400" indent="0">
              <a:buNone/>
              <a:defRPr>
                <a:solidFill>
                  <a:schemeClr val="tx2"/>
                </a:solidFill>
              </a:defRPr>
            </a:lvl3pPr>
            <a:lvl4pPr marL="1371600" indent="0">
              <a:buNone/>
              <a:defRPr>
                <a:solidFill>
                  <a:schemeClr val="tx2"/>
                </a:solidFill>
              </a:defRPr>
            </a:lvl4pPr>
            <a:lvl5pPr marL="1828800" indent="0">
              <a:buNone/>
              <a:defRPr>
                <a:solidFill>
                  <a:schemeClr val="tx2"/>
                </a:solidFill>
              </a:defRPr>
            </a:lvl5pPr>
          </a:lstStyle>
          <a:p>
            <a:pPr lvl="0"/>
            <a:r>
              <a:rPr lang="en-GB" noProof="0" dirty="0" smtClean="0"/>
              <a:t>Subtitle</a:t>
            </a:r>
          </a:p>
        </p:txBody>
      </p:sp>
      <p:sp>
        <p:nvSpPr>
          <p:cNvPr id="29" name="Content Placeholder 2"/>
          <p:cNvSpPr>
            <a:spLocks noGrp="1"/>
          </p:cNvSpPr>
          <p:nvPr>
            <p:ph idx="1"/>
          </p:nvPr>
        </p:nvSpPr>
        <p:spPr>
          <a:xfrm>
            <a:off x="406407" y="1512041"/>
            <a:ext cx="5095641" cy="4276616"/>
          </a:xfrm>
        </p:spPr>
        <p:txBody>
          <a:bodyPr>
            <a:noAutofit/>
          </a:bodyPr>
          <a:lstStyle>
            <a:lvl1pPr marL="252000" indent="-252000">
              <a:defRPr sz="2000" baseline="0">
                <a:solidFill>
                  <a:schemeClr val="tx1"/>
                </a:solidFill>
              </a:defRPr>
            </a:lvl1pPr>
            <a:lvl2pPr marL="468000">
              <a:defRPr>
                <a:solidFill>
                  <a:schemeClr val="tx1"/>
                </a:solidFill>
              </a:defRPr>
            </a:lvl2pPr>
            <a:lvl3pPr marL="666000">
              <a:defRPr>
                <a:solidFill>
                  <a:schemeClr val="tx1"/>
                </a:solidFill>
              </a:defRPr>
            </a:lvl3pPr>
            <a:lvl4pPr marL="846000">
              <a:defRPr>
                <a:solidFill>
                  <a:schemeClr val="tx1"/>
                </a:solidFill>
              </a:defRPr>
            </a:lvl4pPr>
            <a:lvl5pPr>
              <a:defRPr>
                <a:solidFill>
                  <a:srgbClr val="4D4D4D"/>
                </a:solidFill>
              </a:defRPr>
            </a:lvl5pPr>
          </a:lstStyle>
          <a:p>
            <a:pPr lvl="0"/>
            <a:r>
              <a:rPr lang="en-US" noProof="0" smtClean="0"/>
              <a:t>Click to edit Master text styles</a:t>
            </a:r>
          </a:p>
          <a:p>
            <a:pPr lvl="1"/>
            <a:r>
              <a:rPr lang="en-US" noProof="0" smtClean="0"/>
              <a:t>Second level</a:t>
            </a:r>
          </a:p>
          <a:p>
            <a:pPr lvl="2"/>
            <a:r>
              <a:rPr lang="en-US" noProof="0" smtClean="0"/>
              <a:t>Third level</a:t>
            </a:r>
          </a:p>
          <a:p>
            <a:pPr lvl="3"/>
            <a:r>
              <a:rPr lang="en-US" noProof="0" smtClean="0"/>
              <a:t>Fourth level</a:t>
            </a:r>
          </a:p>
        </p:txBody>
      </p:sp>
      <p:sp>
        <p:nvSpPr>
          <p:cNvPr id="51" name="Picture Placeholder 3"/>
          <p:cNvSpPr>
            <a:spLocks noGrp="1"/>
          </p:cNvSpPr>
          <p:nvPr>
            <p:ph type="pic" sz="quarter" idx="15"/>
          </p:nvPr>
        </p:nvSpPr>
        <p:spPr>
          <a:xfrm>
            <a:off x="8429186" y="1512041"/>
            <a:ext cx="2365199" cy="1872000"/>
          </a:xfrm>
          <a:solidFill>
            <a:schemeClr val="accent6"/>
          </a:solidFill>
        </p:spPr>
        <p:txBody>
          <a:bodyPr>
            <a:normAutofit/>
          </a:bodyPr>
          <a:lstStyle>
            <a:lvl1pPr marL="0" indent="0" algn="ctr">
              <a:buNone/>
              <a:defRPr sz="1600"/>
            </a:lvl1pPr>
          </a:lstStyle>
          <a:p>
            <a:r>
              <a:rPr lang="en-US" smtClean="0"/>
              <a:t>Click icon to add picture</a:t>
            </a:r>
            <a:endParaRPr lang="da-DK" dirty="0"/>
          </a:p>
        </p:txBody>
      </p:sp>
      <p:sp>
        <p:nvSpPr>
          <p:cNvPr id="52" name="Content Placeholder 4"/>
          <p:cNvSpPr>
            <a:spLocks noGrp="1"/>
          </p:cNvSpPr>
          <p:nvPr>
            <p:ph sz="quarter" idx="16" hasCustomPrompt="1"/>
          </p:nvPr>
        </p:nvSpPr>
        <p:spPr>
          <a:xfrm>
            <a:off x="8429186" y="3396569"/>
            <a:ext cx="2365199" cy="234000"/>
          </a:xfrm>
        </p:spPr>
        <p:txBody>
          <a:bodyPr lIns="0" tIns="36000" rIns="0" bIns="0">
            <a:noAutofit/>
          </a:bodyPr>
          <a:lstStyle>
            <a:lvl1pPr marL="0" indent="0">
              <a:buFontTx/>
              <a:buNone/>
              <a:defRPr sz="900"/>
            </a:lvl1pPr>
          </a:lstStyle>
          <a:p>
            <a:pPr lvl="0"/>
            <a:r>
              <a:rPr lang="en-GB" dirty="0" smtClean="0"/>
              <a:t>Insert caption</a:t>
            </a:r>
          </a:p>
        </p:txBody>
      </p:sp>
      <p:sp>
        <p:nvSpPr>
          <p:cNvPr id="55" name="Picture Placeholder 3"/>
          <p:cNvSpPr>
            <a:spLocks noGrp="1"/>
          </p:cNvSpPr>
          <p:nvPr>
            <p:ph type="pic" sz="quarter" idx="19"/>
          </p:nvPr>
        </p:nvSpPr>
        <p:spPr>
          <a:xfrm>
            <a:off x="8429186" y="3744000"/>
            <a:ext cx="2365199" cy="1872000"/>
          </a:xfrm>
          <a:solidFill>
            <a:schemeClr val="accent6"/>
          </a:solidFill>
        </p:spPr>
        <p:txBody>
          <a:bodyPr>
            <a:normAutofit/>
          </a:bodyPr>
          <a:lstStyle>
            <a:lvl1pPr marL="0" indent="0" algn="ctr">
              <a:buNone/>
              <a:defRPr sz="1600"/>
            </a:lvl1pPr>
          </a:lstStyle>
          <a:p>
            <a:r>
              <a:rPr lang="en-US" smtClean="0"/>
              <a:t>Click icon to add picture</a:t>
            </a:r>
            <a:endParaRPr lang="da-DK" dirty="0"/>
          </a:p>
        </p:txBody>
      </p:sp>
      <p:sp>
        <p:nvSpPr>
          <p:cNvPr id="56" name="Content Placeholder 4"/>
          <p:cNvSpPr>
            <a:spLocks noGrp="1"/>
          </p:cNvSpPr>
          <p:nvPr>
            <p:ph sz="quarter" idx="20" hasCustomPrompt="1"/>
          </p:nvPr>
        </p:nvSpPr>
        <p:spPr>
          <a:xfrm>
            <a:off x="8429186" y="5626800"/>
            <a:ext cx="2365199" cy="234000"/>
          </a:xfrm>
        </p:spPr>
        <p:txBody>
          <a:bodyPr lIns="0" tIns="36000" rIns="0" bIns="0">
            <a:noAutofit/>
          </a:bodyPr>
          <a:lstStyle>
            <a:lvl1pPr marL="0" indent="0">
              <a:buFontTx/>
              <a:buNone/>
              <a:defRPr sz="900"/>
            </a:lvl1pPr>
          </a:lstStyle>
          <a:p>
            <a:pPr lvl="0"/>
            <a:r>
              <a:rPr lang="en-GB" dirty="0" smtClean="0"/>
              <a:t>Insert caption</a:t>
            </a:r>
          </a:p>
        </p:txBody>
      </p:sp>
      <p:sp>
        <p:nvSpPr>
          <p:cNvPr id="63" name="Picture Placeholder 3"/>
          <p:cNvSpPr>
            <a:spLocks noGrp="1"/>
          </p:cNvSpPr>
          <p:nvPr>
            <p:ph type="pic" sz="quarter" idx="10"/>
          </p:nvPr>
        </p:nvSpPr>
        <p:spPr>
          <a:xfrm>
            <a:off x="5782849" y="1512041"/>
            <a:ext cx="2365199" cy="1872000"/>
          </a:xfrm>
          <a:solidFill>
            <a:schemeClr val="accent6"/>
          </a:solidFill>
        </p:spPr>
        <p:txBody>
          <a:bodyPr>
            <a:normAutofit/>
          </a:bodyPr>
          <a:lstStyle>
            <a:lvl1pPr marL="0" indent="0" algn="ctr">
              <a:buNone/>
              <a:defRPr sz="1800"/>
            </a:lvl1pPr>
          </a:lstStyle>
          <a:p>
            <a:r>
              <a:rPr lang="en-US" smtClean="0"/>
              <a:t>Click icon to add picture</a:t>
            </a:r>
            <a:endParaRPr lang="da-DK" dirty="0"/>
          </a:p>
        </p:txBody>
      </p:sp>
      <p:sp>
        <p:nvSpPr>
          <p:cNvPr id="64" name="Content Placeholder 4"/>
          <p:cNvSpPr>
            <a:spLocks noGrp="1"/>
          </p:cNvSpPr>
          <p:nvPr>
            <p:ph sz="quarter" idx="12" hasCustomPrompt="1"/>
          </p:nvPr>
        </p:nvSpPr>
        <p:spPr>
          <a:xfrm>
            <a:off x="5782849" y="3396569"/>
            <a:ext cx="2365199" cy="234000"/>
          </a:xfrm>
        </p:spPr>
        <p:txBody>
          <a:bodyPr lIns="0" tIns="36000" rIns="0" bIns="0">
            <a:noAutofit/>
          </a:bodyPr>
          <a:lstStyle>
            <a:lvl1pPr marL="0" indent="0">
              <a:buFontTx/>
              <a:buNone/>
              <a:defRPr sz="900"/>
            </a:lvl1pPr>
          </a:lstStyle>
          <a:p>
            <a:pPr lvl="0"/>
            <a:r>
              <a:rPr lang="en-GB" dirty="0" smtClean="0"/>
              <a:t>Insert caption</a:t>
            </a:r>
          </a:p>
        </p:txBody>
      </p:sp>
      <p:sp>
        <p:nvSpPr>
          <p:cNvPr id="65" name="Picture Placeholder 3"/>
          <p:cNvSpPr>
            <a:spLocks noGrp="1"/>
          </p:cNvSpPr>
          <p:nvPr>
            <p:ph type="pic" sz="quarter" idx="13"/>
          </p:nvPr>
        </p:nvSpPr>
        <p:spPr>
          <a:xfrm>
            <a:off x="5782849" y="3744143"/>
            <a:ext cx="2365199" cy="1872000"/>
          </a:xfrm>
          <a:solidFill>
            <a:schemeClr val="accent6"/>
          </a:solidFill>
        </p:spPr>
        <p:txBody>
          <a:bodyPr>
            <a:normAutofit/>
          </a:bodyPr>
          <a:lstStyle>
            <a:lvl1pPr marL="0" indent="0" algn="ctr">
              <a:buNone/>
              <a:defRPr sz="1800"/>
            </a:lvl1pPr>
          </a:lstStyle>
          <a:p>
            <a:r>
              <a:rPr lang="en-US" smtClean="0"/>
              <a:t>Click icon to add picture</a:t>
            </a:r>
            <a:endParaRPr lang="da-DK" dirty="0"/>
          </a:p>
        </p:txBody>
      </p:sp>
      <p:sp>
        <p:nvSpPr>
          <p:cNvPr id="66" name="Content Placeholder 4"/>
          <p:cNvSpPr>
            <a:spLocks noGrp="1"/>
          </p:cNvSpPr>
          <p:nvPr>
            <p:ph sz="quarter" idx="14" hasCustomPrompt="1"/>
          </p:nvPr>
        </p:nvSpPr>
        <p:spPr>
          <a:xfrm>
            <a:off x="5782849" y="5627517"/>
            <a:ext cx="2365199" cy="233627"/>
          </a:xfrm>
        </p:spPr>
        <p:txBody>
          <a:bodyPr lIns="0" tIns="36000" rIns="0" bIns="0">
            <a:noAutofit/>
          </a:bodyPr>
          <a:lstStyle>
            <a:lvl1pPr marL="0" indent="0">
              <a:buFontTx/>
              <a:buNone/>
              <a:defRPr sz="900"/>
            </a:lvl1pPr>
          </a:lstStyle>
          <a:p>
            <a:pPr lvl="0"/>
            <a:r>
              <a:rPr lang="en-GB" dirty="0" smtClean="0"/>
              <a:t>Insert caption</a:t>
            </a:r>
          </a:p>
        </p:txBody>
      </p:sp>
      <p:sp>
        <p:nvSpPr>
          <p:cNvPr id="81" name="Footer Placeholder 80"/>
          <p:cNvSpPr>
            <a:spLocks noGrp="1"/>
          </p:cNvSpPr>
          <p:nvPr>
            <p:ph type="ftr" sz="quarter" idx="21"/>
          </p:nvPr>
        </p:nvSpPr>
        <p:spPr/>
        <p:txBody>
          <a:bodyPr/>
          <a:lstStyle/>
          <a:p>
            <a:r>
              <a:rPr lang="en-GB" dirty="0" smtClean="0"/>
              <a:t>© 2014 Amadeus IT Group SA</a:t>
            </a:r>
            <a:endParaRPr lang="en-GB" dirty="0"/>
          </a:p>
        </p:txBody>
      </p:sp>
      <p:sp>
        <p:nvSpPr>
          <p:cNvPr id="82" name="Rectangle 10"/>
          <p:cNvSpPr txBox="1">
            <a:spLocks noChangeArrowheads="1"/>
          </p:cNvSpPr>
          <p:nvPr userDrawn="1"/>
        </p:nvSpPr>
        <p:spPr>
          <a:xfrm>
            <a:off x="407668" y="6069047"/>
            <a:ext cx="2232402" cy="273007"/>
          </a:xfrm>
          <a:prstGeom prst="rect">
            <a:avLst/>
          </a:prstGeom>
          <a:ln/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l" defTabSz="914400" rtl="0" eaLnBrk="1" latinLnBrk="0" hangingPunct="1">
              <a:defRPr sz="900" kern="1200">
                <a:solidFill>
                  <a:schemeClr val="accent6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en-GB" dirty="0" smtClean="0">
                <a:solidFill>
                  <a:srgbClr val="D7D2CB">
                    <a:lumMod val="50000"/>
                  </a:srgbClr>
                </a:solidFill>
              </a:rPr>
              <a:t>Page  </a:t>
            </a:r>
            <a:fld id="{4A1B87DD-86B5-48CA-9454-66C05345144F}" type="slidenum">
              <a:rPr lang="en-GB" smtClean="0">
                <a:solidFill>
                  <a:srgbClr val="D7D2CB">
                    <a:lumMod val="50000"/>
                  </a:srgbClr>
                </a:solidFill>
              </a:rPr>
              <a:pPr>
                <a:defRPr/>
              </a:pPr>
              <a:t>‹#›</a:t>
            </a:fld>
            <a:endParaRPr lang="en-GB" dirty="0">
              <a:solidFill>
                <a:srgbClr val="D7D2CB">
                  <a:lumMod val="50000"/>
                </a:srgb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78163957"/>
      </p:ext>
    </p:extLst>
  </p:cSld>
  <p:clrMapOvr>
    <a:masterClrMapping/>
  </p:clrMapOvr>
</p:sldLayout>
</file>

<file path=ppt/slideLayouts/slideLayout16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and photos in column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06401" y="413790"/>
            <a:ext cx="10071100" cy="580948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GB" dirty="0"/>
          </a:p>
        </p:txBody>
      </p:sp>
      <p:sp>
        <p:nvSpPr>
          <p:cNvPr id="3" name="Text Placeholder 5"/>
          <p:cNvSpPr>
            <a:spLocks noGrp="1"/>
          </p:cNvSpPr>
          <p:nvPr>
            <p:ph type="body" sz="quarter" idx="11" hasCustomPrompt="1"/>
          </p:nvPr>
        </p:nvSpPr>
        <p:spPr>
          <a:xfrm>
            <a:off x="406401" y="994738"/>
            <a:ext cx="10071100" cy="408612"/>
          </a:xfrm>
        </p:spPr>
        <p:txBody>
          <a:bodyPr lIns="61200" rIns="0">
            <a:noAutofit/>
          </a:bodyPr>
          <a:lstStyle>
            <a:lvl1pPr marL="0" indent="0">
              <a:buFont typeface="Arial" pitchFamily="34" charset="0"/>
              <a:buNone/>
              <a:defRPr sz="1800">
                <a:solidFill>
                  <a:schemeClr val="tx2"/>
                </a:solidFill>
              </a:defRPr>
            </a:lvl1pPr>
            <a:lvl2pPr marL="457200" indent="0">
              <a:buNone/>
              <a:defRPr>
                <a:solidFill>
                  <a:schemeClr val="tx2"/>
                </a:solidFill>
              </a:defRPr>
            </a:lvl2pPr>
            <a:lvl3pPr marL="914400" indent="0">
              <a:buNone/>
              <a:defRPr>
                <a:solidFill>
                  <a:schemeClr val="tx2"/>
                </a:solidFill>
              </a:defRPr>
            </a:lvl3pPr>
            <a:lvl4pPr marL="1371600" indent="0">
              <a:buNone/>
              <a:defRPr>
                <a:solidFill>
                  <a:schemeClr val="tx2"/>
                </a:solidFill>
              </a:defRPr>
            </a:lvl4pPr>
            <a:lvl5pPr marL="1828800" indent="0">
              <a:buNone/>
              <a:defRPr>
                <a:solidFill>
                  <a:schemeClr val="tx2"/>
                </a:solidFill>
              </a:defRPr>
            </a:lvl5pPr>
          </a:lstStyle>
          <a:p>
            <a:pPr lvl="0"/>
            <a:r>
              <a:rPr lang="en-GB" noProof="0" dirty="0" smtClean="0"/>
              <a:t>Subtitle</a:t>
            </a:r>
          </a:p>
        </p:txBody>
      </p:sp>
      <p:sp>
        <p:nvSpPr>
          <p:cNvPr id="9" name="Picture Placeholder 3"/>
          <p:cNvSpPr>
            <a:spLocks noGrp="1"/>
          </p:cNvSpPr>
          <p:nvPr>
            <p:ph type="pic" sz="quarter" idx="15"/>
          </p:nvPr>
        </p:nvSpPr>
        <p:spPr>
          <a:xfrm>
            <a:off x="8429186" y="1512041"/>
            <a:ext cx="2365199" cy="1872000"/>
          </a:xfrm>
          <a:solidFill>
            <a:schemeClr val="accent6"/>
          </a:solidFill>
        </p:spPr>
        <p:txBody>
          <a:bodyPr>
            <a:normAutofit/>
          </a:bodyPr>
          <a:lstStyle>
            <a:lvl1pPr marL="0" indent="0" algn="ctr">
              <a:buNone/>
              <a:defRPr sz="1600"/>
            </a:lvl1pPr>
          </a:lstStyle>
          <a:p>
            <a:r>
              <a:rPr lang="en-US" smtClean="0"/>
              <a:t>Click icon to add picture</a:t>
            </a:r>
            <a:endParaRPr lang="da-DK" dirty="0"/>
          </a:p>
        </p:txBody>
      </p:sp>
      <p:sp>
        <p:nvSpPr>
          <p:cNvPr id="10" name="Picture Placeholder 3"/>
          <p:cNvSpPr>
            <a:spLocks noGrp="1"/>
          </p:cNvSpPr>
          <p:nvPr>
            <p:ph type="pic" sz="quarter" idx="10"/>
          </p:nvPr>
        </p:nvSpPr>
        <p:spPr>
          <a:xfrm>
            <a:off x="5782849" y="1512041"/>
            <a:ext cx="2365199" cy="1872000"/>
          </a:xfrm>
          <a:solidFill>
            <a:schemeClr val="accent6"/>
          </a:solidFill>
        </p:spPr>
        <p:txBody>
          <a:bodyPr>
            <a:normAutofit/>
          </a:bodyPr>
          <a:lstStyle>
            <a:lvl1pPr marL="0" indent="0" algn="ctr">
              <a:buNone/>
              <a:defRPr sz="1800"/>
            </a:lvl1pPr>
          </a:lstStyle>
          <a:p>
            <a:r>
              <a:rPr lang="en-US" smtClean="0"/>
              <a:t>Click icon to add picture</a:t>
            </a:r>
            <a:endParaRPr lang="da-DK" dirty="0"/>
          </a:p>
        </p:txBody>
      </p:sp>
      <p:sp>
        <p:nvSpPr>
          <p:cNvPr id="11" name="Picture Placeholder 3"/>
          <p:cNvSpPr>
            <a:spLocks noGrp="1"/>
          </p:cNvSpPr>
          <p:nvPr>
            <p:ph type="pic" sz="quarter" idx="16"/>
          </p:nvPr>
        </p:nvSpPr>
        <p:spPr>
          <a:xfrm>
            <a:off x="3137536" y="1512041"/>
            <a:ext cx="2365199" cy="1872000"/>
          </a:xfrm>
          <a:solidFill>
            <a:schemeClr val="accent6"/>
          </a:solidFill>
        </p:spPr>
        <p:txBody>
          <a:bodyPr>
            <a:normAutofit/>
          </a:bodyPr>
          <a:lstStyle>
            <a:lvl1pPr marL="0" indent="0" algn="ctr">
              <a:buNone/>
              <a:defRPr sz="1600"/>
            </a:lvl1pPr>
          </a:lstStyle>
          <a:p>
            <a:r>
              <a:rPr lang="en-US" smtClean="0"/>
              <a:t>Click icon to add picture</a:t>
            </a:r>
            <a:endParaRPr lang="da-DK" dirty="0"/>
          </a:p>
        </p:txBody>
      </p:sp>
      <p:sp>
        <p:nvSpPr>
          <p:cNvPr id="12" name="Picture Placeholder 3"/>
          <p:cNvSpPr>
            <a:spLocks noGrp="1"/>
          </p:cNvSpPr>
          <p:nvPr>
            <p:ph type="pic" sz="quarter" idx="17"/>
          </p:nvPr>
        </p:nvSpPr>
        <p:spPr>
          <a:xfrm>
            <a:off x="491197" y="1512041"/>
            <a:ext cx="2365199" cy="1872000"/>
          </a:xfrm>
          <a:solidFill>
            <a:schemeClr val="accent6"/>
          </a:solidFill>
        </p:spPr>
        <p:txBody>
          <a:bodyPr>
            <a:normAutofit/>
          </a:bodyPr>
          <a:lstStyle>
            <a:lvl1pPr marL="0" indent="0" algn="ctr">
              <a:buNone/>
              <a:defRPr sz="1800"/>
            </a:lvl1pPr>
          </a:lstStyle>
          <a:p>
            <a:r>
              <a:rPr lang="en-US" smtClean="0"/>
              <a:t>Click icon to add picture</a:t>
            </a:r>
            <a:endParaRPr lang="da-DK" dirty="0"/>
          </a:p>
        </p:txBody>
      </p:sp>
      <p:sp>
        <p:nvSpPr>
          <p:cNvPr id="15" name="Content Placeholder 14"/>
          <p:cNvSpPr>
            <a:spLocks noGrp="1"/>
          </p:cNvSpPr>
          <p:nvPr>
            <p:ph sz="quarter" idx="18"/>
          </p:nvPr>
        </p:nvSpPr>
        <p:spPr>
          <a:xfrm>
            <a:off x="492133" y="3549649"/>
            <a:ext cx="2364265" cy="2238376"/>
          </a:xfrm>
        </p:spPr>
        <p:txBody>
          <a:bodyPr lIns="0" tIns="0" rIns="0" bIns="0">
            <a:noAutofit/>
          </a:bodyPr>
          <a:lstStyle>
            <a:lvl1pPr marL="0" indent="0">
              <a:buFont typeface="Verdana" panose="020B0604030504040204" pitchFamily="34" charset="0"/>
              <a:buNone/>
              <a:defRPr sz="1400" b="1" i="0"/>
            </a:lvl1pPr>
            <a:lvl2pPr marL="180000" indent="-180000">
              <a:buFont typeface="Verdana" panose="020B0604030504040204" pitchFamily="34" charset="0"/>
              <a:buChar char="_"/>
              <a:defRPr sz="1400"/>
            </a:lvl2pPr>
            <a:lvl3pPr marL="342000" indent="-162000">
              <a:defRPr sz="1400"/>
            </a:lvl3pPr>
            <a:lvl4pPr marL="504000" indent="-162000">
              <a:defRPr sz="1400"/>
            </a:lvl4pPr>
            <a:lvl5pPr marL="666000" indent="-162000">
              <a:defRPr sz="1400"/>
            </a:lvl5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 dirty="0"/>
          </a:p>
        </p:txBody>
      </p:sp>
      <p:sp>
        <p:nvSpPr>
          <p:cNvPr id="35" name="Text Box 28"/>
          <p:cNvSpPr txBox="1">
            <a:spLocks noChangeArrowheads="1"/>
          </p:cNvSpPr>
          <p:nvPr userDrawn="1"/>
        </p:nvSpPr>
        <p:spPr bwMode="auto">
          <a:xfrm>
            <a:off x="-1820863" y="3536584"/>
            <a:ext cx="1727200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r" eaLnBrk="1" hangingPunct="1">
              <a:spcBef>
                <a:spcPct val="50000"/>
              </a:spcBef>
              <a:defRPr/>
            </a:pPr>
            <a:r>
              <a:rPr lang="en-GB" sz="900" noProof="1" smtClean="0">
                <a:solidFill>
                  <a:srgbClr val="4D4D4D"/>
                </a:solidFill>
                <a:latin typeface="Verdana"/>
              </a:rPr>
              <a:t>Text starts with NO BULLET</a:t>
            </a:r>
            <a:br>
              <a:rPr lang="en-GB" sz="900" noProof="1" smtClean="0">
                <a:solidFill>
                  <a:srgbClr val="4D4D4D"/>
                </a:solidFill>
                <a:latin typeface="Verdana"/>
              </a:rPr>
            </a:br>
            <a:r>
              <a:rPr lang="en-GB" sz="900" noProof="1" smtClean="0">
                <a:solidFill>
                  <a:srgbClr val="4D4D4D"/>
                </a:solidFill>
                <a:latin typeface="Verdana"/>
              </a:rPr>
              <a:t>To add pre-formatted </a:t>
            </a:r>
            <a:br>
              <a:rPr lang="en-GB" sz="900" noProof="1" smtClean="0">
                <a:solidFill>
                  <a:srgbClr val="4D4D4D"/>
                </a:solidFill>
                <a:latin typeface="Verdana"/>
              </a:rPr>
            </a:br>
            <a:r>
              <a:rPr lang="en-GB" sz="900" noProof="1" smtClean="0">
                <a:solidFill>
                  <a:srgbClr val="4D4D4D"/>
                </a:solidFill>
                <a:latin typeface="Verdana"/>
              </a:rPr>
              <a:t>bullet text please use the </a:t>
            </a:r>
            <a:r>
              <a:rPr lang="en-GB" sz="900" b="1" noProof="1" smtClean="0">
                <a:solidFill>
                  <a:srgbClr val="4D4D4D"/>
                </a:solidFill>
                <a:latin typeface="Verdana"/>
              </a:rPr>
              <a:t>Increase/Decrease Indent </a:t>
            </a:r>
            <a:r>
              <a:rPr lang="en-GB" sz="900" noProof="1" smtClean="0">
                <a:solidFill>
                  <a:srgbClr val="4D4D4D"/>
                </a:solidFill>
                <a:latin typeface="Verdana"/>
              </a:rPr>
              <a:t/>
            </a:r>
            <a:br>
              <a:rPr lang="en-GB" sz="900" noProof="1" smtClean="0">
                <a:solidFill>
                  <a:srgbClr val="4D4D4D"/>
                </a:solidFill>
                <a:latin typeface="Verdana"/>
              </a:rPr>
            </a:br>
            <a:r>
              <a:rPr lang="en-GB" sz="900" noProof="1" smtClean="0">
                <a:solidFill>
                  <a:srgbClr val="4D4D4D"/>
                </a:solidFill>
                <a:latin typeface="Verdana"/>
              </a:rPr>
              <a:t>buttons found in the</a:t>
            </a:r>
            <a:br>
              <a:rPr lang="en-GB" sz="900" noProof="1" smtClean="0">
                <a:solidFill>
                  <a:srgbClr val="4D4D4D"/>
                </a:solidFill>
                <a:latin typeface="Verdana"/>
              </a:rPr>
            </a:br>
            <a:r>
              <a:rPr lang="en-GB" sz="900" noProof="1" smtClean="0">
                <a:solidFill>
                  <a:srgbClr val="4D4D4D"/>
                </a:solidFill>
                <a:latin typeface="Verdana"/>
              </a:rPr>
              <a:t> Top-PowerPoint menu </a:t>
            </a:r>
            <a:endParaRPr lang="en-GB" sz="900" noProof="1">
              <a:solidFill>
                <a:srgbClr val="4D4D4D"/>
              </a:solidFill>
              <a:latin typeface="Verdana"/>
            </a:endParaRPr>
          </a:p>
        </p:txBody>
      </p:sp>
      <p:grpSp>
        <p:nvGrpSpPr>
          <p:cNvPr id="36" name="Group 27"/>
          <p:cNvGrpSpPr>
            <a:grpSpLocks/>
          </p:cNvGrpSpPr>
          <p:nvPr userDrawn="1"/>
        </p:nvGrpSpPr>
        <p:grpSpPr bwMode="auto">
          <a:xfrm>
            <a:off x="-826673" y="4417313"/>
            <a:ext cx="733425" cy="225425"/>
            <a:chOff x="-1044146" y="2739466"/>
            <a:chExt cx="922906" cy="282831"/>
          </a:xfrm>
        </p:grpSpPr>
        <p:pic>
          <p:nvPicPr>
            <p:cNvPr id="37" name="Picture 3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-559390" y="2739466"/>
              <a:ext cx="438150" cy="27939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grpSp>
          <p:nvGrpSpPr>
            <p:cNvPr id="38" name="Group 29"/>
            <p:cNvGrpSpPr>
              <a:grpSpLocks/>
            </p:cNvGrpSpPr>
            <p:nvPr/>
          </p:nvGrpSpPr>
          <p:grpSpPr bwMode="auto">
            <a:xfrm>
              <a:off x="-1044146" y="2742898"/>
              <a:ext cx="922906" cy="279399"/>
              <a:chOff x="-1055483" y="2739466"/>
              <a:chExt cx="934243" cy="282831"/>
            </a:xfrm>
          </p:grpSpPr>
          <p:pic>
            <p:nvPicPr>
              <p:cNvPr id="39" name="Picture 2"/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1055483" y="2742897"/>
                <a:ext cx="457200" cy="27940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sp>
            <p:nvSpPr>
              <p:cNvPr id="40" name="Rounded Rectangle 39"/>
              <p:cNvSpPr/>
              <p:nvPr/>
            </p:nvSpPr>
            <p:spPr>
              <a:xfrm>
                <a:off x="-826977" y="2744057"/>
                <a:ext cx="214350" cy="274207"/>
              </a:xfrm>
              <a:prstGeom prst="roundRect">
                <a:avLst/>
              </a:prstGeom>
              <a:noFill/>
              <a:ln w="12700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anchor="ctr"/>
              <a:lstStyle/>
              <a:p>
                <a:pPr algn="ctr">
                  <a:defRPr/>
                </a:pPr>
                <a:endParaRPr lang="en-GB" sz="2100" dirty="0">
                  <a:solidFill>
                    <a:srgbClr val="FFFFFF"/>
                  </a:solidFill>
                  <a:latin typeface="HelveticaNeueLT Std Lt Cn" pitchFamily="34" charset="0"/>
                </a:endParaRPr>
              </a:p>
            </p:txBody>
          </p:sp>
          <p:sp>
            <p:nvSpPr>
              <p:cNvPr id="41" name="Rectangle 40"/>
              <p:cNvSpPr/>
              <p:nvPr/>
            </p:nvSpPr>
            <p:spPr>
              <a:xfrm>
                <a:off x="-339634" y="2740025"/>
                <a:ext cx="218394" cy="268159"/>
              </a:xfrm>
              <a:prstGeom prst="rect">
                <a:avLst/>
              </a:prstGeom>
              <a:solidFill>
                <a:srgbClr val="FFFFFF">
                  <a:alpha val="65882"/>
                </a:srgbClr>
              </a:solidFill>
              <a:ln w="3175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anchor="ctr"/>
              <a:lstStyle/>
              <a:p>
                <a:pPr algn="ctr">
                  <a:defRPr/>
                </a:pPr>
                <a:endParaRPr lang="en-GB" sz="2100" dirty="0">
                  <a:solidFill>
                    <a:srgbClr val="FFFFFF"/>
                  </a:solidFill>
                  <a:latin typeface="HelveticaNeueLT Std Lt Cn" pitchFamily="34" charset="0"/>
                </a:endParaRPr>
              </a:p>
            </p:txBody>
          </p:sp>
          <p:sp>
            <p:nvSpPr>
              <p:cNvPr id="42" name="Rounded Rectangle 41"/>
              <p:cNvSpPr/>
              <p:nvPr/>
            </p:nvSpPr>
            <p:spPr>
              <a:xfrm>
                <a:off x="-553985" y="2744057"/>
                <a:ext cx="214350" cy="274207"/>
              </a:xfrm>
              <a:prstGeom prst="roundRect">
                <a:avLst/>
              </a:prstGeom>
              <a:noFill/>
              <a:ln w="12700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anchor="ctr"/>
              <a:lstStyle/>
              <a:p>
                <a:pPr algn="ctr">
                  <a:defRPr/>
                </a:pPr>
                <a:endParaRPr lang="en-GB" sz="2100" dirty="0">
                  <a:solidFill>
                    <a:srgbClr val="FFFFFF"/>
                  </a:solidFill>
                  <a:latin typeface="HelveticaNeueLT Std Lt Cn" pitchFamily="34" charset="0"/>
                </a:endParaRPr>
              </a:p>
            </p:txBody>
          </p:sp>
        </p:grpSp>
      </p:grpSp>
      <p:sp>
        <p:nvSpPr>
          <p:cNvPr id="43" name="Footer Placeholder 42"/>
          <p:cNvSpPr>
            <a:spLocks noGrp="1"/>
          </p:cNvSpPr>
          <p:nvPr>
            <p:ph type="ftr" sz="quarter" idx="22"/>
          </p:nvPr>
        </p:nvSpPr>
        <p:spPr/>
        <p:txBody>
          <a:bodyPr/>
          <a:lstStyle/>
          <a:p>
            <a:r>
              <a:rPr lang="en-GB" dirty="0" smtClean="0"/>
              <a:t>© 2014 Amadeus IT Group SA</a:t>
            </a:r>
            <a:endParaRPr lang="en-GB" dirty="0"/>
          </a:p>
        </p:txBody>
      </p:sp>
      <p:sp>
        <p:nvSpPr>
          <p:cNvPr id="44" name="Rectangle 10"/>
          <p:cNvSpPr txBox="1">
            <a:spLocks noChangeArrowheads="1"/>
          </p:cNvSpPr>
          <p:nvPr userDrawn="1"/>
        </p:nvSpPr>
        <p:spPr>
          <a:xfrm>
            <a:off x="407668" y="6069047"/>
            <a:ext cx="2232402" cy="273007"/>
          </a:xfrm>
          <a:prstGeom prst="rect">
            <a:avLst/>
          </a:prstGeom>
          <a:ln/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l" defTabSz="914400" rtl="0" eaLnBrk="1" latinLnBrk="0" hangingPunct="1">
              <a:defRPr sz="900" kern="1200">
                <a:solidFill>
                  <a:schemeClr val="accent6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en-GB" dirty="0" smtClean="0">
                <a:solidFill>
                  <a:srgbClr val="D7D2CB">
                    <a:lumMod val="50000"/>
                  </a:srgbClr>
                </a:solidFill>
              </a:rPr>
              <a:t>Page  </a:t>
            </a:r>
            <a:fld id="{4A1B87DD-86B5-48CA-9454-66C05345144F}" type="slidenum">
              <a:rPr lang="en-GB" smtClean="0">
                <a:solidFill>
                  <a:srgbClr val="D7D2CB">
                    <a:lumMod val="50000"/>
                  </a:srgbClr>
                </a:solidFill>
              </a:rPr>
              <a:pPr>
                <a:defRPr/>
              </a:pPr>
              <a:t>‹#›</a:t>
            </a:fld>
            <a:endParaRPr lang="en-GB" dirty="0">
              <a:solidFill>
                <a:srgbClr val="D7D2CB">
                  <a:lumMod val="50000"/>
                </a:srgbClr>
              </a:solidFill>
            </a:endParaRPr>
          </a:p>
        </p:txBody>
      </p:sp>
      <p:sp>
        <p:nvSpPr>
          <p:cNvPr id="45" name="Content Placeholder 14"/>
          <p:cNvSpPr>
            <a:spLocks noGrp="1"/>
          </p:cNvSpPr>
          <p:nvPr>
            <p:ph sz="quarter" idx="23"/>
          </p:nvPr>
        </p:nvSpPr>
        <p:spPr>
          <a:xfrm>
            <a:off x="3137534" y="3549649"/>
            <a:ext cx="2364265" cy="2238376"/>
          </a:xfrm>
        </p:spPr>
        <p:txBody>
          <a:bodyPr lIns="0" tIns="0" rIns="0" bIns="0">
            <a:noAutofit/>
          </a:bodyPr>
          <a:lstStyle>
            <a:lvl1pPr marL="0" indent="0">
              <a:buFont typeface="Verdana" panose="020B0604030504040204" pitchFamily="34" charset="0"/>
              <a:buNone/>
              <a:defRPr sz="1400" b="1" i="0"/>
            </a:lvl1pPr>
            <a:lvl2pPr marL="180000" indent="-180000">
              <a:buFont typeface="Verdana" panose="020B0604030504040204" pitchFamily="34" charset="0"/>
              <a:buChar char="_"/>
              <a:defRPr sz="1400"/>
            </a:lvl2pPr>
            <a:lvl3pPr marL="342000" indent="-162000">
              <a:defRPr sz="1400"/>
            </a:lvl3pPr>
            <a:lvl4pPr marL="504000" indent="-162000">
              <a:defRPr sz="1400"/>
            </a:lvl4pPr>
            <a:lvl5pPr marL="666000" indent="-162000">
              <a:defRPr sz="1400"/>
            </a:lvl5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 dirty="0"/>
          </a:p>
        </p:txBody>
      </p:sp>
      <p:sp>
        <p:nvSpPr>
          <p:cNvPr id="46" name="Content Placeholder 14"/>
          <p:cNvSpPr>
            <a:spLocks noGrp="1"/>
          </p:cNvSpPr>
          <p:nvPr>
            <p:ph sz="quarter" idx="24"/>
          </p:nvPr>
        </p:nvSpPr>
        <p:spPr>
          <a:xfrm>
            <a:off x="5782847" y="3549649"/>
            <a:ext cx="2364265" cy="2238376"/>
          </a:xfrm>
        </p:spPr>
        <p:txBody>
          <a:bodyPr lIns="0" tIns="0" rIns="0" bIns="0">
            <a:noAutofit/>
          </a:bodyPr>
          <a:lstStyle>
            <a:lvl1pPr marL="0" indent="0">
              <a:buFont typeface="Verdana" panose="020B0604030504040204" pitchFamily="34" charset="0"/>
              <a:buNone/>
              <a:defRPr sz="1400" b="1" i="0"/>
            </a:lvl1pPr>
            <a:lvl2pPr marL="180000" indent="-180000">
              <a:buFont typeface="Verdana" panose="020B0604030504040204" pitchFamily="34" charset="0"/>
              <a:buChar char="_"/>
              <a:defRPr sz="1400"/>
            </a:lvl2pPr>
            <a:lvl3pPr marL="342000" indent="-162000">
              <a:defRPr sz="1400"/>
            </a:lvl3pPr>
            <a:lvl4pPr marL="504000" indent="-162000">
              <a:defRPr sz="1400"/>
            </a:lvl4pPr>
            <a:lvl5pPr marL="666000" indent="-162000">
              <a:defRPr sz="1400"/>
            </a:lvl5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 dirty="0"/>
          </a:p>
        </p:txBody>
      </p:sp>
      <p:sp>
        <p:nvSpPr>
          <p:cNvPr id="47" name="Content Placeholder 14"/>
          <p:cNvSpPr>
            <a:spLocks noGrp="1"/>
          </p:cNvSpPr>
          <p:nvPr>
            <p:ph sz="quarter" idx="25"/>
          </p:nvPr>
        </p:nvSpPr>
        <p:spPr>
          <a:xfrm>
            <a:off x="8429186" y="3549649"/>
            <a:ext cx="2364265" cy="2238376"/>
          </a:xfrm>
        </p:spPr>
        <p:txBody>
          <a:bodyPr lIns="0" tIns="0" rIns="0" bIns="0">
            <a:noAutofit/>
          </a:bodyPr>
          <a:lstStyle>
            <a:lvl1pPr marL="0" indent="0">
              <a:buFont typeface="Verdana" panose="020B0604030504040204" pitchFamily="34" charset="0"/>
              <a:buNone/>
              <a:defRPr sz="1400" b="1" i="0"/>
            </a:lvl1pPr>
            <a:lvl2pPr marL="180000" indent="-180000">
              <a:buFont typeface="Verdana" panose="020B0604030504040204" pitchFamily="34" charset="0"/>
              <a:buChar char="_"/>
              <a:defRPr sz="1400"/>
            </a:lvl2pPr>
            <a:lvl3pPr marL="342000" indent="-162000">
              <a:defRPr sz="1400"/>
            </a:lvl3pPr>
            <a:lvl4pPr marL="504000" indent="-162000">
              <a:defRPr sz="1400"/>
            </a:lvl4pPr>
            <a:lvl5pPr marL="666000" indent="-162000">
              <a:defRPr sz="1400"/>
            </a:lvl5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473614212"/>
      </p:ext>
    </p:extLst>
  </p:cSld>
  <p:clrMapOvr>
    <a:masterClrMapping/>
  </p:clrMapOvr>
</p:sldLayout>
</file>

<file path=ppt/slideLayouts/slideLayout16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Large photo and tit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3"/>
          <p:cNvSpPr>
            <a:spLocks noGrp="1"/>
          </p:cNvSpPr>
          <p:nvPr>
            <p:ph type="pic" sz="quarter" idx="10"/>
          </p:nvPr>
        </p:nvSpPr>
        <p:spPr>
          <a:xfrm>
            <a:off x="-1" y="2"/>
            <a:ext cx="11520000" cy="6480000"/>
          </a:xfrm>
          <a:solidFill>
            <a:schemeClr val="bg2"/>
          </a:solidFill>
        </p:spPr>
        <p:txBody>
          <a:bodyPr lIns="0" tIns="684000" rIns="0" bIns="0" anchor="ctr" anchorCtr="0">
            <a:noAutofit/>
          </a:bodyPr>
          <a:lstStyle>
            <a:lvl1pPr marL="0" indent="0" algn="ctr">
              <a:buFontTx/>
              <a:buNone/>
              <a:defRPr sz="1800"/>
            </a:lvl1pPr>
          </a:lstStyle>
          <a:p>
            <a:r>
              <a:rPr lang="en-US" smtClean="0"/>
              <a:t>Click icon to add picture</a:t>
            </a:r>
            <a:endParaRPr lang="da-DK" dirty="0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668388" y="4414620"/>
            <a:ext cx="4126612" cy="1373411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 smtClean="0"/>
              <a:t>Click to edit Master title style</a:t>
            </a:r>
            <a:endParaRPr lang="en-GB" dirty="0"/>
          </a:p>
        </p:txBody>
      </p:sp>
      <p:sp>
        <p:nvSpPr>
          <p:cNvPr id="38" name="Footer Placeholder 37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r>
              <a:rPr lang="en-GB" dirty="0" smtClean="0">
                <a:solidFill>
                  <a:srgbClr val="FFFFFF">
                    <a:lumMod val="65000"/>
                  </a:srgbClr>
                </a:solidFill>
              </a:rPr>
              <a:t>© 2014 Amadeus IT Group SA</a:t>
            </a:r>
            <a:endParaRPr lang="en-GB" dirty="0">
              <a:solidFill>
                <a:srgbClr val="FFFFFF">
                  <a:lumMod val="65000"/>
                </a:srgbClr>
              </a:solidFill>
            </a:endParaRPr>
          </a:p>
        </p:txBody>
      </p:sp>
      <p:grpSp>
        <p:nvGrpSpPr>
          <p:cNvPr id="22" name="Group 21"/>
          <p:cNvGrpSpPr/>
          <p:nvPr userDrawn="1"/>
        </p:nvGrpSpPr>
        <p:grpSpPr>
          <a:xfrm>
            <a:off x="10690647" y="36252"/>
            <a:ext cx="874461" cy="651751"/>
            <a:chOff x="8388192" y="36245"/>
            <a:chExt cx="874464" cy="651751"/>
          </a:xfrm>
        </p:grpSpPr>
        <p:grpSp>
          <p:nvGrpSpPr>
            <p:cNvPr id="23" name="Group 22"/>
            <p:cNvGrpSpPr/>
            <p:nvPr userDrawn="1"/>
          </p:nvGrpSpPr>
          <p:grpSpPr>
            <a:xfrm>
              <a:off x="8545513" y="36245"/>
              <a:ext cx="489905" cy="495602"/>
              <a:chOff x="7818438" y="101600"/>
              <a:chExt cx="546100" cy="552450"/>
            </a:xfrm>
          </p:grpSpPr>
          <p:sp>
            <p:nvSpPr>
              <p:cNvPr id="26" name="Freeform 5"/>
              <p:cNvSpPr>
                <a:spLocks noEditPoints="1"/>
              </p:cNvSpPr>
              <p:nvPr userDrawn="1"/>
            </p:nvSpPr>
            <p:spPr bwMode="auto">
              <a:xfrm>
                <a:off x="7818438" y="200025"/>
                <a:ext cx="546100" cy="454025"/>
              </a:xfrm>
              <a:custGeom>
                <a:avLst/>
                <a:gdLst>
                  <a:gd name="T0" fmla="*/ 56 w 344"/>
                  <a:gd name="T1" fmla="*/ 0 h 286"/>
                  <a:gd name="T2" fmla="*/ 44 w 344"/>
                  <a:gd name="T3" fmla="*/ 2 h 286"/>
                  <a:gd name="T4" fmla="*/ 24 w 344"/>
                  <a:gd name="T5" fmla="*/ 10 h 286"/>
                  <a:gd name="T6" fmla="*/ 10 w 344"/>
                  <a:gd name="T7" fmla="*/ 26 h 286"/>
                  <a:gd name="T8" fmla="*/ 2 w 344"/>
                  <a:gd name="T9" fmla="*/ 46 h 286"/>
                  <a:gd name="T10" fmla="*/ 0 w 344"/>
                  <a:gd name="T11" fmla="*/ 230 h 286"/>
                  <a:gd name="T12" fmla="*/ 2 w 344"/>
                  <a:gd name="T13" fmla="*/ 242 h 286"/>
                  <a:gd name="T14" fmla="*/ 10 w 344"/>
                  <a:gd name="T15" fmla="*/ 262 h 286"/>
                  <a:gd name="T16" fmla="*/ 24 w 344"/>
                  <a:gd name="T17" fmla="*/ 278 h 286"/>
                  <a:gd name="T18" fmla="*/ 44 w 344"/>
                  <a:gd name="T19" fmla="*/ 286 h 286"/>
                  <a:gd name="T20" fmla="*/ 288 w 344"/>
                  <a:gd name="T21" fmla="*/ 286 h 286"/>
                  <a:gd name="T22" fmla="*/ 300 w 344"/>
                  <a:gd name="T23" fmla="*/ 286 h 286"/>
                  <a:gd name="T24" fmla="*/ 320 w 344"/>
                  <a:gd name="T25" fmla="*/ 278 h 286"/>
                  <a:gd name="T26" fmla="*/ 334 w 344"/>
                  <a:gd name="T27" fmla="*/ 262 h 286"/>
                  <a:gd name="T28" fmla="*/ 344 w 344"/>
                  <a:gd name="T29" fmla="*/ 242 h 286"/>
                  <a:gd name="T30" fmla="*/ 344 w 344"/>
                  <a:gd name="T31" fmla="*/ 58 h 286"/>
                  <a:gd name="T32" fmla="*/ 344 w 344"/>
                  <a:gd name="T33" fmla="*/ 46 h 286"/>
                  <a:gd name="T34" fmla="*/ 334 w 344"/>
                  <a:gd name="T35" fmla="*/ 26 h 286"/>
                  <a:gd name="T36" fmla="*/ 320 w 344"/>
                  <a:gd name="T37" fmla="*/ 10 h 286"/>
                  <a:gd name="T38" fmla="*/ 300 w 344"/>
                  <a:gd name="T39" fmla="*/ 2 h 286"/>
                  <a:gd name="T40" fmla="*/ 288 w 344"/>
                  <a:gd name="T41" fmla="*/ 0 h 286"/>
                  <a:gd name="T42" fmla="*/ 148 w 344"/>
                  <a:gd name="T43" fmla="*/ 142 h 286"/>
                  <a:gd name="T44" fmla="*/ 144 w 344"/>
                  <a:gd name="T45" fmla="*/ 136 h 286"/>
                  <a:gd name="T46" fmla="*/ 136 w 344"/>
                  <a:gd name="T47" fmla="*/ 122 h 286"/>
                  <a:gd name="T48" fmla="*/ 134 w 344"/>
                  <a:gd name="T49" fmla="*/ 112 h 286"/>
                  <a:gd name="T50" fmla="*/ 138 w 344"/>
                  <a:gd name="T51" fmla="*/ 98 h 286"/>
                  <a:gd name="T52" fmla="*/ 146 w 344"/>
                  <a:gd name="T53" fmla="*/ 88 h 286"/>
                  <a:gd name="T54" fmla="*/ 158 w 344"/>
                  <a:gd name="T55" fmla="*/ 80 h 286"/>
                  <a:gd name="T56" fmla="*/ 172 w 344"/>
                  <a:gd name="T57" fmla="*/ 76 h 286"/>
                  <a:gd name="T58" fmla="*/ 178 w 344"/>
                  <a:gd name="T59" fmla="*/ 78 h 286"/>
                  <a:gd name="T60" fmla="*/ 192 w 344"/>
                  <a:gd name="T61" fmla="*/ 82 h 286"/>
                  <a:gd name="T62" fmla="*/ 202 w 344"/>
                  <a:gd name="T63" fmla="*/ 92 h 286"/>
                  <a:gd name="T64" fmla="*/ 208 w 344"/>
                  <a:gd name="T65" fmla="*/ 106 h 286"/>
                  <a:gd name="T66" fmla="*/ 208 w 344"/>
                  <a:gd name="T67" fmla="*/ 112 h 286"/>
                  <a:gd name="T68" fmla="*/ 204 w 344"/>
                  <a:gd name="T69" fmla="*/ 128 h 286"/>
                  <a:gd name="T70" fmla="*/ 196 w 344"/>
                  <a:gd name="T71" fmla="*/ 140 h 286"/>
                  <a:gd name="T72" fmla="*/ 126 w 344"/>
                  <a:gd name="T73" fmla="*/ 228 h 2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44" h="286">
                    <a:moveTo>
                      <a:pt x="288" y="0"/>
                    </a:moveTo>
                    <a:lnTo>
                      <a:pt x="56" y="0"/>
                    </a:lnTo>
                    <a:lnTo>
                      <a:pt x="56" y="0"/>
                    </a:lnTo>
                    <a:lnTo>
                      <a:pt x="44" y="2"/>
                    </a:lnTo>
                    <a:lnTo>
                      <a:pt x="34" y="6"/>
                    </a:lnTo>
                    <a:lnTo>
                      <a:pt x="24" y="10"/>
                    </a:lnTo>
                    <a:lnTo>
                      <a:pt x="16" y="18"/>
                    </a:lnTo>
                    <a:lnTo>
                      <a:pt x="10" y="26"/>
                    </a:lnTo>
                    <a:lnTo>
                      <a:pt x="4" y="36"/>
                    </a:lnTo>
                    <a:lnTo>
                      <a:pt x="2" y="46"/>
                    </a:lnTo>
                    <a:lnTo>
                      <a:pt x="0" y="58"/>
                    </a:lnTo>
                    <a:lnTo>
                      <a:pt x="0" y="230"/>
                    </a:lnTo>
                    <a:lnTo>
                      <a:pt x="0" y="230"/>
                    </a:lnTo>
                    <a:lnTo>
                      <a:pt x="2" y="242"/>
                    </a:lnTo>
                    <a:lnTo>
                      <a:pt x="4" y="252"/>
                    </a:lnTo>
                    <a:lnTo>
                      <a:pt x="10" y="262"/>
                    </a:lnTo>
                    <a:lnTo>
                      <a:pt x="16" y="270"/>
                    </a:lnTo>
                    <a:lnTo>
                      <a:pt x="24" y="278"/>
                    </a:lnTo>
                    <a:lnTo>
                      <a:pt x="34" y="282"/>
                    </a:lnTo>
                    <a:lnTo>
                      <a:pt x="44" y="286"/>
                    </a:lnTo>
                    <a:lnTo>
                      <a:pt x="56" y="286"/>
                    </a:lnTo>
                    <a:lnTo>
                      <a:pt x="288" y="286"/>
                    </a:lnTo>
                    <a:lnTo>
                      <a:pt x="288" y="286"/>
                    </a:lnTo>
                    <a:lnTo>
                      <a:pt x="300" y="286"/>
                    </a:lnTo>
                    <a:lnTo>
                      <a:pt x="310" y="282"/>
                    </a:lnTo>
                    <a:lnTo>
                      <a:pt x="320" y="278"/>
                    </a:lnTo>
                    <a:lnTo>
                      <a:pt x="328" y="270"/>
                    </a:lnTo>
                    <a:lnTo>
                      <a:pt x="334" y="262"/>
                    </a:lnTo>
                    <a:lnTo>
                      <a:pt x="340" y="252"/>
                    </a:lnTo>
                    <a:lnTo>
                      <a:pt x="344" y="242"/>
                    </a:lnTo>
                    <a:lnTo>
                      <a:pt x="344" y="230"/>
                    </a:lnTo>
                    <a:lnTo>
                      <a:pt x="344" y="58"/>
                    </a:lnTo>
                    <a:lnTo>
                      <a:pt x="344" y="58"/>
                    </a:lnTo>
                    <a:lnTo>
                      <a:pt x="344" y="46"/>
                    </a:lnTo>
                    <a:lnTo>
                      <a:pt x="340" y="36"/>
                    </a:lnTo>
                    <a:lnTo>
                      <a:pt x="334" y="26"/>
                    </a:lnTo>
                    <a:lnTo>
                      <a:pt x="328" y="18"/>
                    </a:lnTo>
                    <a:lnTo>
                      <a:pt x="320" y="10"/>
                    </a:lnTo>
                    <a:lnTo>
                      <a:pt x="310" y="6"/>
                    </a:lnTo>
                    <a:lnTo>
                      <a:pt x="300" y="2"/>
                    </a:lnTo>
                    <a:lnTo>
                      <a:pt x="288" y="0"/>
                    </a:lnTo>
                    <a:lnTo>
                      <a:pt x="288" y="0"/>
                    </a:lnTo>
                    <a:close/>
                    <a:moveTo>
                      <a:pt x="126" y="228"/>
                    </a:moveTo>
                    <a:lnTo>
                      <a:pt x="148" y="142"/>
                    </a:lnTo>
                    <a:lnTo>
                      <a:pt x="148" y="142"/>
                    </a:lnTo>
                    <a:lnTo>
                      <a:pt x="144" y="136"/>
                    </a:lnTo>
                    <a:lnTo>
                      <a:pt x="138" y="130"/>
                    </a:lnTo>
                    <a:lnTo>
                      <a:pt x="136" y="122"/>
                    </a:lnTo>
                    <a:lnTo>
                      <a:pt x="134" y="112"/>
                    </a:lnTo>
                    <a:lnTo>
                      <a:pt x="134" y="112"/>
                    </a:lnTo>
                    <a:lnTo>
                      <a:pt x="136" y="106"/>
                    </a:lnTo>
                    <a:lnTo>
                      <a:pt x="138" y="98"/>
                    </a:lnTo>
                    <a:lnTo>
                      <a:pt x="142" y="92"/>
                    </a:lnTo>
                    <a:lnTo>
                      <a:pt x="146" y="88"/>
                    </a:lnTo>
                    <a:lnTo>
                      <a:pt x="152" y="82"/>
                    </a:lnTo>
                    <a:lnTo>
                      <a:pt x="158" y="80"/>
                    </a:lnTo>
                    <a:lnTo>
                      <a:pt x="164" y="78"/>
                    </a:lnTo>
                    <a:lnTo>
                      <a:pt x="172" y="76"/>
                    </a:lnTo>
                    <a:lnTo>
                      <a:pt x="172" y="76"/>
                    </a:lnTo>
                    <a:lnTo>
                      <a:pt x="178" y="78"/>
                    </a:lnTo>
                    <a:lnTo>
                      <a:pt x="186" y="80"/>
                    </a:lnTo>
                    <a:lnTo>
                      <a:pt x="192" y="82"/>
                    </a:lnTo>
                    <a:lnTo>
                      <a:pt x="198" y="88"/>
                    </a:lnTo>
                    <a:lnTo>
                      <a:pt x="202" y="92"/>
                    </a:lnTo>
                    <a:lnTo>
                      <a:pt x="204" y="98"/>
                    </a:lnTo>
                    <a:lnTo>
                      <a:pt x="208" y="106"/>
                    </a:lnTo>
                    <a:lnTo>
                      <a:pt x="208" y="112"/>
                    </a:lnTo>
                    <a:lnTo>
                      <a:pt x="208" y="112"/>
                    </a:lnTo>
                    <a:lnTo>
                      <a:pt x="206" y="120"/>
                    </a:lnTo>
                    <a:lnTo>
                      <a:pt x="204" y="128"/>
                    </a:lnTo>
                    <a:lnTo>
                      <a:pt x="200" y="134"/>
                    </a:lnTo>
                    <a:lnTo>
                      <a:pt x="196" y="140"/>
                    </a:lnTo>
                    <a:lnTo>
                      <a:pt x="220" y="228"/>
                    </a:lnTo>
                    <a:lnTo>
                      <a:pt x="126" y="228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4D4D4D"/>
                  </a:solidFill>
                </a:endParaRPr>
              </a:p>
            </p:txBody>
          </p:sp>
          <p:sp>
            <p:nvSpPr>
              <p:cNvPr id="27" name="Freeform 6"/>
              <p:cNvSpPr>
                <a:spLocks/>
              </p:cNvSpPr>
              <p:nvPr userDrawn="1"/>
            </p:nvSpPr>
            <p:spPr bwMode="auto">
              <a:xfrm>
                <a:off x="7961313" y="101600"/>
                <a:ext cx="260350" cy="88900"/>
              </a:xfrm>
              <a:custGeom>
                <a:avLst/>
                <a:gdLst>
                  <a:gd name="T0" fmla="*/ 20 w 164"/>
                  <a:gd name="T1" fmla="*/ 56 h 56"/>
                  <a:gd name="T2" fmla="*/ 20 w 164"/>
                  <a:gd name="T3" fmla="*/ 56 h 56"/>
                  <a:gd name="T4" fmla="*/ 22 w 164"/>
                  <a:gd name="T5" fmla="*/ 46 h 56"/>
                  <a:gd name="T6" fmla="*/ 26 w 164"/>
                  <a:gd name="T7" fmla="*/ 36 h 56"/>
                  <a:gd name="T8" fmla="*/ 30 w 164"/>
                  <a:gd name="T9" fmla="*/ 30 h 56"/>
                  <a:gd name="T10" fmla="*/ 36 w 164"/>
                  <a:gd name="T11" fmla="*/ 26 h 56"/>
                  <a:gd name="T12" fmla="*/ 42 w 164"/>
                  <a:gd name="T13" fmla="*/ 22 h 56"/>
                  <a:gd name="T14" fmla="*/ 54 w 164"/>
                  <a:gd name="T15" fmla="*/ 20 h 56"/>
                  <a:gd name="T16" fmla="*/ 82 w 164"/>
                  <a:gd name="T17" fmla="*/ 20 h 56"/>
                  <a:gd name="T18" fmla="*/ 82 w 164"/>
                  <a:gd name="T19" fmla="*/ 20 h 56"/>
                  <a:gd name="T20" fmla="*/ 112 w 164"/>
                  <a:gd name="T21" fmla="*/ 20 h 56"/>
                  <a:gd name="T22" fmla="*/ 122 w 164"/>
                  <a:gd name="T23" fmla="*/ 22 h 56"/>
                  <a:gd name="T24" fmla="*/ 130 w 164"/>
                  <a:gd name="T25" fmla="*/ 26 h 56"/>
                  <a:gd name="T26" fmla="*/ 136 w 164"/>
                  <a:gd name="T27" fmla="*/ 30 h 56"/>
                  <a:gd name="T28" fmla="*/ 140 w 164"/>
                  <a:gd name="T29" fmla="*/ 36 h 56"/>
                  <a:gd name="T30" fmla="*/ 142 w 164"/>
                  <a:gd name="T31" fmla="*/ 46 h 56"/>
                  <a:gd name="T32" fmla="*/ 144 w 164"/>
                  <a:gd name="T33" fmla="*/ 56 h 56"/>
                  <a:gd name="T34" fmla="*/ 164 w 164"/>
                  <a:gd name="T35" fmla="*/ 56 h 56"/>
                  <a:gd name="T36" fmla="*/ 164 w 164"/>
                  <a:gd name="T37" fmla="*/ 56 h 56"/>
                  <a:gd name="T38" fmla="*/ 162 w 164"/>
                  <a:gd name="T39" fmla="*/ 38 h 56"/>
                  <a:gd name="T40" fmla="*/ 156 w 164"/>
                  <a:gd name="T41" fmla="*/ 24 h 56"/>
                  <a:gd name="T42" fmla="*/ 148 w 164"/>
                  <a:gd name="T43" fmla="*/ 14 h 56"/>
                  <a:gd name="T44" fmla="*/ 138 w 164"/>
                  <a:gd name="T45" fmla="*/ 6 h 56"/>
                  <a:gd name="T46" fmla="*/ 126 w 164"/>
                  <a:gd name="T47" fmla="*/ 2 h 56"/>
                  <a:gd name="T48" fmla="*/ 112 w 164"/>
                  <a:gd name="T49" fmla="*/ 0 h 56"/>
                  <a:gd name="T50" fmla="*/ 82 w 164"/>
                  <a:gd name="T51" fmla="*/ 0 h 56"/>
                  <a:gd name="T52" fmla="*/ 82 w 164"/>
                  <a:gd name="T53" fmla="*/ 0 h 56"/>
                  <a:gd name="T54" fmla="*/ 52 w 164"/>
                  <a:gd name="T55" fmla="*/ 0 h 56"/>
                  <a:gd name="T56" fmla="*/ 38 w 164"/>
                  <a:gd name="T57" fmla="*/ 2 h 56"/>
                  <a:gd name="T58" fmla="*/ 26 w 164"/>
                  <a:gd name="T59" fmla="*/ 6 h 56"/>
                  <a:gd name="T60" fmla="*/ 16 w 164"/>
                  <a:gd name="T61" fmla="*/ 14 h 56"/>
                  <a:gd name="T62" fmla="*/ 8 w 164"/>
                  <a:gd name="T63" fmla="*/ 24 h 56"/>
                  <a:gd name="T64" fmla="*/ 2 w 164"/>
                  <a:gd name="T65" fmla="*/ 38 h 56"/>
                  <a:gd name="T66" fmla="*/ 0 w 164"/>
                  <a:gd name="T67" fmla="*/ 56 h 56"/>
                  <a:gd name="T68" fmla="*/ 20 w 164"/>
                  <a:gd name="T69" fmla="*/ 5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64" h="56">
                    <a:moveTo>
                      <a:pt x="20" y="56"/>
                    </a:moveTo>
                    <a:lnTo>
                      <a:pt x="20" y="56"/>
                    </a:lnTo>
                    <a:lnTo>
                      <a:pt x="22" y="46"/>
                    </a:lnTo>
                    <a:lnTo>
                      <a:pt x="26" y="36"/>
                    </a:lnTo>
                    <a:lnTo>
                      <a:pt x="30" y="30"/>
                    </a:lnTo>
                    <a:lnTo>
                      <a:pt x="36" y="26"/>
                    </a:lnTo>
                    <a:lnTo>
                      <a:pt x="42" y="22"/>
                    </a:lnTo>
                    <a:lnTo>
                      <a:pt x="54" y="20"/>
                    </a:lnTo>
                    <a:lnTo>
                      <a:pt x="82" y="20"/>
                    </a:lnTo>
                    <a:lnTo>
                      <a:pt x="82" y="20"/>
                    </a:lnTo>
                    <a:lnTo>
                      <a:pt x="112" y="20"/>
                    </a:lnTo>
                    <a:lnTo>
                      <a:pt x="122" y="22"/>
                    </a:lnTo>
                    <a:lnTo>
                      <a:pt x="130" y="26"/>
                    </a:lnTo>
                    <a:lnTo>
                      <a:pt x="136" y="30"/>
                    </a:lnTo>
                    <a:lnTo>
                      <a:pt x="140" y="36"/>
                    </a:lnTo>
                    <a:lnTo>
                      <a:pt x="142" y="46"/>
                    </a:lnTo>
                    <a:lnTo>
                      <a:pt x="144" y="56"/>
                    </a:lnTo>
                    <a:lnTo>
                      <a:pt x="164" y="56"/>
                    </a:lnTo>
                    <a:lnTo>
                      <a:pt x="164" y="56"/>
                    </a:lnTo>
                    <a:lnTo>
                      <a:pt x="162" y="38"/>
                    </a:lnTo>
                    <a:lnTo>
                      <a:pt x="156" y="24"/>
                    </a:lnTo>
                    <a:lnTo>
                      <a:pt x="148" y="14"/>
                    </a:lnTo>
                    <a:lnTo>
                      <a:pt x="138" y="6"/>
                    </a:lnTo>
                    <a:lnTo>
                      <a:pt x="126" y="2"/>
                    </a:lnTo>
                    <a:lnTo>
                      <a:pt x="112" y="0"/>
                    </a:lnTo>
                    <a:lnTo>
                      <a:pt x="82" y="0"/>
                    </a:lnTo>
                    <a:lnTo>
                      <a:pt x="82" y="0"/>
                    </a:lnTo>
                    <a:lnTo>
                      <a:pt x="52" y="0"/>
                    </a:lnTo>
                    <a:lnTo>
                      <a:pt x="38" y="2"/>
                    </a:lnTo>
                    <a:lnTo>
                      <a:pt x="26" y="6"/>
                    </a:lnTo>
                    <a:lnTo>
                      <a:pt x="16" y="14"/>
                    </a:lnTo>
                    <a:lnTo>
                      <a:pt x="8" y="24"/>
                    </a:lnTo>
                    <a:lnTo>
                      <a:pt x="2" y="38"/>
                    </a:lnTo>
                    <a:lnTo>
                      <a:pt x="0" y="56"/>
                    </a:lnTo>
                    <a:lnTo>
                      <a:pt x="20" y="56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4D4D4D"/>
                  </a:solidFill>
                </a:endParaRPr>
              </a:p>
            </p:txBody>
          </p:sp>
        </p:grpSp>
        <p:sp>
          <p:nvSpPr>
            <p:cNvPr id="24" name="TextBox 23"/>
            <p:cNvSpPr txBox="1"/>
            <p:nvPr userDrawn="1"/>
          </p:nvSpPr>
          <p:spPr>
            <a:xfrm rot="16200000">
              <a:off x="8191736" y="232706"/>
              <a:ext cx="563729" cy="17081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510" dirty="0">
                  <a:solidFill>
                    <a:srgbClr val="FFFFFF"/>
                  </a:solidFill>
                </a:rPr>
                <a:t>Strictly</a:t>
              </a:r>
            </a:p>
          </p:txBody>
        </p:sp>
        <p:sp>
          <p:nvSpPr>
            <p:cNvPr id="25" name="TextBox 24"/>
            <p:cNvSpPr txBox="1"/>
            <p:nvPr userDrawn="1"/>
          </p:nvSpPr>
          <p:spPr>
            <a:xfrm>
              <a:off x="8410801" y="506408"/>
              <a:ext cx="851855" cy="18158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580" dirty="0">
                  <a:solidFill>
                    <a:srgbClr val="FFFFFF"/>
                  </a:solidFill>
                </a:rPr>
                <a:t>CONFIDENTIAL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704396151"/>
      </p:ext>
    </p:extLst>
  </p:cSld>
  <p:clrMapOvr>
    <a:masterClrMapping/>
  </p:clrMapOvr>
</p:sldLayout>
</file>

<file path=ppt/slideLayouts/slideLayout16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-branding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Content Placeholder 2"/>
          <p:cNvSpPr>
            <a:spLocks noGrp="1"/>
          </p:cNvSpPr>
          <p:nvPr>
            <p:ph idx="1"/>
          </p:nvPr>
        </p:nvSpPr>
        <p:spPr>
          <a:xfrm>
            <a:off x="406400" y="1512041"/>
            <a:ext cx="10369550" cy="4276616"/>
          </a:xfrm>
        </p:spPr>
        <p:txBody>
          <a:bodyPr/>
          <a:lstStyle>
            <a:lvl1pPr>
              <a:defRPr sz="2400">
                <a:solidFill>
                  <a:schemeClr val="tx1"/>
                </a:solidFill>
              </a:defRPr>
            </a:lvl1pPr>
            <a:lvl2pPr>
              <a:defRPr sz="2000">
                <a:solidFill>
                  <a:schemeClr val="tx1"/>
                </a:solidFill>
              </a:defRPr>
            </a:lvl2pPr>
            <a:lvl3pPr>
              <a:defRPr sz="1800">
                <a:solidFill>
                  <a:schemeClr val="tx1"/>
                </a:solidFill>
              </a:defRPr>
            </a:lvl3pPr>
            <a:lvl4pPr>
              <a:defRPr sz="1600">
                <a:solidFill>
                  <a:schemeClr val="tx1"/>
                </a:solidFill>
              </a:defRPr>
            </a:lvl4pPr>
            <a:lvl5pPr>
              <a:defRPr sz="16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noProof="0" smtClean="0"/>
              <a:t>Click to edit Master text styles</a:t>
            </a:r>
          </a:p>
          <a:p>
            <a:pPr lvl="1"/>
            <a:r>
              <a:rPr lang="en-US" noProof="0" smtClean="0"/>
              <a:t>Second level</a:t>
            </a:r>
          </a:p>
          <a:p>
            <a:pPr lvl="2"/>
            <a:r>
              <a:rPr lang="en-US" noProof="0" smtClean="0"/>
              <a:t>Third level</a:t>
            </a:r>
          </a:p>
          <a:p>
            <a:pPr lvl="3"/>
            <a:r>
              <a:rPr lang="en-US" noProof="0" smtClean="0"/>
              <a:t>Fourth level</a:t>
            </a:r>
          </a:p>
          <a:p>
            <a:pPr lvl="4"/>
            <a:r>
              <a:rPr lang="en-US" noProof="0" smtClean="0"/>
              <a:t>Fifth level</a:t>
            </a:r>
            <a:endParaRPr lang="en-GB" noProof="0" dirty="0"/>
          </a:p>
        </p:txBody>
      </p:sp>
      <p:sp>
        <p:nvSpPr>
          <p:cNvPr id="29" name="Text Placeholder 5"/>
          <p:cNvSpPr>
            <a:spLocks noGrp="1"/>
          </p:cNvSpPr>
          <p:nvPr>
            <p:ph type="body" sz="quarter" idx="10" hasCustomPrompt="1"/>
          </p:nvPr>
        </p:nvSpPr>
        <p:spPr>
          <a:xfrm>
            <a:off x="406809" y="994738"/>
            <a:ext cx="10073997" cy="408612"/>
          </a:xfrm>
        </p:spPr>
        <p:txBody>
          <a:bodyPr lIns="61200" rIns="0">
            <a:noAutofit/>
          </a:bodyPr>
          <a:lstStyle>
            <a:lvl1pPr marL="0" indent="0">
              <a:buFont typeface="Arial" pitchFamily="34" charset="0"/>
              <a:buNone/>
              <a:defRPr sz="1800">
                <a:solidFill>
                  <a:schemeClr val="tx2"/>
                </a:solidFill>
              </a:defRPr>
            </a:lvl1pPr>
            <a:lvl2pPr marL="457200" indent="0">
              <a:buNone/>
              <a:defRPr>
                <a:solidFill>
                  <a:schemeClr val="tx2"/>
                </a:solidFill>
              </a:defRPr>
            </a:lvl2pPr>
            <a:lvl3pPr marL="914400" indent="0">
              <a:buNone/>
              <a:defRPr>
                <a:solidFill>
                  <a:schemeClr val="tx2"/>
                </a:solidFill>
              </a:defRPr>
            </a:lvl3pPr>
            <a:lvl4pPr marL="1371600" indent="0">
              <a:buNone/>
              <a:defRPr>
                <a:solidFill>
                  <a:schemeClr val="tx2"/>
                </a:solidFill>
              </a:defRPr>
            </a:lvl4pPr>
            <a:lvl5pPr marL="1828800" indent="0">
              <a:buNone/>
              <a:defRPr>
                <a:solidFill>
                  <a:schemeClr val="tx2"/>
                </a:solidFill>
              </a:defRPr>
            </a:lvl5pPr>
          </a:lstStyle>
          <a:p>
            <a:pPr lvl="0"/>
            <a:r>
              <a:rPr lang="en-GB" noProof="0" dirty="0" smtClean="0"/>
              <a:t>Subtitle</a:t>
            </a:r>
          </a:p>
        </p:txBody>
      </p:sp>
      <p:sp>
        <p:nvSpPr>
          <p:cNvPr id="43" name="Rectangle 10"/>
          <p:cNvSpPr txBox="1">
            <a:spLocks noChangeArrowheads="1"/>
          </p:cNvSpPr>
          <p:nvPr userDrawn="1"/>
        </p:nvSpPr>
        <p:spPr>
          <a:xfrm>
            <a:off x="407668" y="6069047"/>
            <a:ext cx="2232402" cy="273007"/>
          </a:xfrm>
          <a:prstGeom prst="rect">
            <a:avLst/>
          </a:prstGeom>
          <a:ln/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l" defTabSz="914400" rtl="0" eaLnBrk="1" latinLnBrk="0" hangingPunct="1">
              <a:defRPr sz="900" kern="1200">
                <a:solidFill>
                  <a:schemeClr val="accent6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en-GB" dirty="0" smtClean="0">
                <a:solidFill>
                  <a:srgbClr val="D7D2CB">
                    <a:lumMod val="50000"/>
                  </a:srgbClr>
                </a:solidFill>
              </a:rPr>
              <a:t>Page  </a:t>
            </a:r>
            <a:fld id="{4A1B87DD-86B5-48CA-9454-66C05345144F}" type="slidenum">
              <a:rPr lang="en-GB" smtClean="0">
                <a:solidFill>
                  <a:srgbClr val="D7D2CB">
                    <a:lumMod val="50000"/>
                  </a:srgbClr>
                </a:solidFill>
              </a:rPr>
              <a:pPr>
                <a:defRPr/>
              </a:pPr>
              <a:t>‹#›</a:t>
            </a:fld>
            <a:endParaRPr lang="en-GB" dirty="0">
              <a:solidFill>
                <a:srgbClr val="D7D2CB">
                  <a:lumMod val="50000"/>
                </a:srgbClr>
              </a:solidFill>
            </a:endParaRPr>
          </a:p>
        </p:txBody>
      </p:sp>
      <p:cxnSp>
        <p:nvCxnSpPr>
          <p:cNvPr id="75" name="Conector recto 8"/>
          <p:cNvCxnSpPr/>
          <p:nvPr userDrawn="1"/>
        </p:nvCxnSpPr>
        <p:spPr>
          <a:xfrm flipV="1">
            <a:off x="9617079" y="6029764"/>
            <a:ext cx="0" cy="290960"/>
          </a:xfrm>
          <a:prstGeom prst="line">
            <a:avLst/>
          </a:prstGeom>
          <a:ln w="12700" cmpd="sng">
            <a:solidFill>
              <a:schemeClr val="bg1">
                <a:lumMod val="65000"/>
              </a:schemeClr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06401" y="413790"/>
            <a:ext cx="10071100" cy="580948"/>
          </a:xfrm>
        </p:spPr>
        <p:txBody>
          <a:bodyPr rIns="0"/>
          <a:lstStyle/>
          <a:p>
            <a:r>
              <a:rPr lang="en-US" smtClean="0"/>
              <a:t>Click to edit Master title style</a:t>
            </a:r>
            <a:endParaRPr lang="en-GB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2"/>
          </p:nvPr>
        </p:nvSpPr>
        <p:spPr/>
        <p:txBody>
          <a:bodyPr/>
          <a:lstStyle/>
          <a:p>
            <a:r>
              <a:rPr lang="en-GB" dirty="0" smtClean="0"/>
              <a:t>© 2014 Amadeus IT Group SA</a:t>
            </a:r>
            <a:endParaRPr lang="en-GB" dirty="0"/>
          </a:p>
        </p:txBody>
      </p:sp>
      <p:sp>
        <p:nvSpPr>
          <p:cNvPr id="81" name="Content Placeholder 4"/>
          <p:cNvSpPr>
            <a:spLocks noGrp="1"/>
          </p:cNvSpPr>
          <p:nvPr>
            <p:ph sz="quarter" idx="14" hasCustomPrompt="1"/>
          </p:nvPr>
        </p:nvSpPr>
        <p:spPr>
          <a:xfrm>
            <a:off x="7237201" y="6051760"/>
            <a:ext cx="2160240" cy="268964"/>
          </a:xfrm>
        </p:spPr>
        <p:txBody>
          <a:bodyPr lIns="0" tIns="0" rIns="0" bIns="0"/>
          <a:lstStyle>
            <a:lvl1pPr marL="0" indent="0">
              <a:buFontTx/>
              <a:buNone/>
              <a:defRPr sz="900">
                <a:solidFill>
                  <a:schemeClr val="tx1"/>
                </a:solidFill>
              </a:defRPr>
            </a:lvl1pPr>
          </a:lstStyle>
          <a:p>
            <a:pPr lvl="0"/>
            <a:r>
              <a:rPr lang="en-GB" dirty="0" smtClean="0"/>
              <a:t>Insert Co-branding logo</a:t>
            </a:r>
          </a:p>
        </p:txBody>
      </p:sp>
      <p:sp>
        <p:nvSpPr>
          <p:cNvPr id="82" name="Text Box 12"/>
          <p:cNvSpPr txBox="1">
            <a:spLocks noChangeArrowheads="1"/>
          </p:cNvSpPr>
          <p:nvPr userDrawn="1"/>
        </p:nvSpPr>
        <p:spPr bwMode="auto">
          <a:xfrm>
            <a:off x="-1763790" y="5368583"/>
            <a:ext cx="1681163" cy="110799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r" eaLnBrk="1" hangingPunct="1">
              <a:spcBef>
                <a:spcPct val="50000"/>
              </a:spcBef>
              <a:tabLst>
                <a:tab pos="165100" algn="l"/>
              </a:tabLst>
              <a:defRPr/>
            </a:pPr>
            <a:r>
              <a:rPr lang="en-GB" sz="900" b="1" noProof="1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Insert Co-branding logo</a:t>
            </a:r>
            <a:r>
              <a:rPr lang="en-GB" sz="900" noProof="1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/>
            </a:r>
            <a:br>
              <a:rPr lang="en-GB" sz="900" noProof="1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</a:br>
            <a:r>
              <a:rPr lang="en-GB" sz="900" b="1" noProof="1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1. </a:t>
            </a:r>
            <a:r>
              <a:rPr lang="en-GB" sz="900" noProof="1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Click on placeholder</a:t>
            </a:r>
            <a:br>
              <a:rPr lang="en-GB" sz="900" noProof="1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</a:br>
            <a:r>
              <a:rPr lang="en-GB" sz="900" b="1" noProof="1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2. </a:t>
            </a:r>
            <a:r>
              <a:rPr lang="en-GB" sz="900" noProof="1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Click ’Insert’ </a:t>
            </a:r>
            <a:br>
              <a:rPr lang="en-GB" sz="900" noProof="1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</a:br>
            <a:r>
              <a:rPr lang="en-GB" sz="900" b="1" noProof="1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3. </a:t>
            </a:r>
            <a:r>
              <a:rPr lang="en-GB" sz="900" noProof="1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Click ‘Picture’</a:t>
            </a:r>
            <a:br>
              <a:rPr lang="en-GB" sz="900" noProof="1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</a:br>
            <a:r>
              <a:rPr lang="en-GB" sz="900" b="1" noProof="1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4. </a:t>
            </a:r>
            <a:r>
              <a:rPr lang="en-GB" sz="900" noProof="1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Locate the co-branding </a:t>
            </a:r>
            <a:br>
              <a:rPr lang="en-GB" sz="900" noProof="1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</a:br>
            <a:r>
              <a:rPr lang="en-GB" sz="900" noProof="1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	logo, click Insert</a:t>
            </a:r>
            <a:br>
              <a:rPr lang="en-GB" sz="900" noProof="1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</a:br>
            <a:r>
              <a:rPr lang="en-GB" sz="900" b="1" noProof="1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5. </a:t>
            </a:r>
            <a:r>
              <a:rPr lang="en-GB" sz="900" noProof="1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Align with bottom line </a:t>
            </a:r>
            <a:br>
              <a:rPr lang="en-GB" sz="900" noProof="1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</a:br>
            <a:r>
              <a:rPr lang="en-GB" sz="900" noProof="1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	of amadeus-logo</a:t>
            </a:r>
          </a:p>
        </p:txBody>
      </p:sp>
    </p:spTree>
    <p:extLst>
      <p:ext uri="{BB962C8B-B14F-4D97-AF65-F5344CB8AC3E}">
        <p14:creationId xmlns:p14="http://schemas.microsoft.com/office/powerpoint/2010/main" val="245962015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6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Number bullets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06400" y="1512041"/>
            <a:ext cx="10369550" cy="4276616"/>
          </a:xfrm>
        </p:spPr>
        <p:txBody>
          <a:bodyPr/>
          <a:lstStyle>
            <a:lvl1pPr marL="306000" indent="-306000">
              <a:buSzPct val="85000"/>
              <a:buFont typeface="+mj-lt"/>
              <a:buAutoNum type="arabicPeriod"/>
              <a:defRPr sz="2400">
                <a:solidFill>
                  <a:schemeClr val="tx1"/>
                </a:solidFill>
              </a:defRPr>
            </a:lvl1pPr>
            <a:lvl2pPr marL="558000" indent="-252000">
              <a:buSzPct val="85000"/>
              <a:buFont typeface="+mj-lt"/>
              <a:buAutoNum type="arabicPeriod"/>
              <a:defRPr sz="2000">
                <a:solidFill>
                  <a:schemeClr val="tx1"/>
                </a:solidFill>
              </a:defRPr>
            </a:lvl2pPr>
            <a:lvl3pPr marL="774000" indent="-216000">
              <a:buSzPct val="85000"/>
              <a:buFont typeface="+mj-lt"/>
              <a:buAutoNum type="arabicPeriod"/>
              <a:defRPr sz="1800">
                <a:solidFill>
                  <a:schemeClr val="tx1"/>
                </a:solidFill>
              </a:defRPr>
            </a:lvl3pPr>
            <a:lvl4pPr marL="990000" indent="-216000">
              <a:buSzPct val="85000"/>
              <a:buFont typeface="+mj-lt"/>
              <a:buAutoNum type="arabicPeriod"/>
              <a:defRPr sz="1600">
                <a:solidFill>
                  <a:schemeClr val="tx1"/>
                </a:solidFill>
              </a:defRPr>
            </a:lvl4pPr>
            <a:lvl5pPr marL="1206000" indent="-216000">
              <a:buSzPct val="85000"/>
              <a:buFont typeface="+mj-lt"/>
              <a:buAutoNum type="arabicPeriod"/>
              <a:defRPr sz="16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 dirty="0"/>
          </a:p>
        </p:txBody>
      </p:sp>
      <p:sp>
        <p:nvSpPr>
          <p:cNvPr id="29" name="Text Placeholder 5"/>
          <p:cNvSpPr>
            <a:spLocks noGrp="1"/>
          </p:cNvSpPr>
          <p:nvPr>
            <p:ph type="body" sz="quarter" idx="10" hasCustomPrompt="1"/>
          </p:nvPr>
        </p:nvSpPr>
        <p:spPr>
          <a:xfrm>
            <a:off x="407679" y="994738"/>
            <a:ext cx="10073127" cy="408612"/>
          </a:xfrm>
        </p:spPr>
        <p:txBody>
          <a:bodyPr lIns="61200" rIns="0">
            <a:noAutofit/>
          </a:bodyPr>
          <a:lstStyle>
            <a:lvl1pPr marL="0" indent="0">
              <a:buFont typeface="Arial" pitchFamily="34" charset="0"/>
              <a:buNone/>
              <a:defRPr sz="1800">
                <a:solidFill>
                  <a:schemeClr val="tx2"/>
                </a:solidFill>
              </a:defRPr>
            </a:lvl1pPr>
            <a:lvl2pPr marL="457200" indent="0">
              <a:buNone/>
              <a:defRPr>
                <a:solidFill>
                  <a:schemeClr val="tx2"/>
                </a:solidFill>
              </a:defRPr>
            </a:lvl2pPr>
            <a:lvl3pPr marL="914400" indent="0">
              <a:buNone/>
              <a:defRPr>
                <a:solidFill>
                  <a:schemeClr val="tx2"/>
                </a:solidFill>
              </a:defRPr>
            </a:lvl3pPr>
            <a:lvl4pPr marL="1371600" indent="0">
              <a:buNone/>
              <a:defRPr>
                <a:solidFill>
                  <a:schemeClr val="tx2"/>
                </a:solidFill>
              </a:defRPr>
            </a:lvl4pPr>
            <a:lvl5pPr marL="1828800" indent="0">
              <a:buNone/>
              <a:defRPr>
                <a:solidFill>
                  <a:schemeClr val="tx2"/>
                </a:solidFill>
              </a:defRPr>
            </a:lvl5pPr>
          </a:lstStyle>
          <a:p>
            <a:pPr lvl="0"/>
            <a:r>
              <a:rPr lang="en-GB" dirty="0" smtClean="0"/>
              <a:t>Subtitle</a:t>
            </a:r>
          </a:p>
        </p:txBody>
      </p:sp>
      <p:sp>
        <p:nvSpPr>
          <p:cNvPr id="41" name="Rectangle 10"/>
          <p:cNvSpPr txBox="1">
            <a:spLocks noChangeArrowheads="1"/>
          </p:cNvSpPr>
          <p:nvPr userDrawn="1"/>
        </p:nvSpPr>
        <p:spPr>
          <a:xfrm>
            <a:off x="407668" y="6069047"/>
            <a:ext cx="2232402" cy="273007"/>
          </a:xfrm>
          <a:prstGeom prst="rect">
            <a:avLst/>
          </a:prstGeom>
          <a:ln/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l" defTabSz="914400" rtl="0" eaLnBrk="1" latinLnBrk="0" hangingPunct="1">
              <a:defRPr sz="900" kern="1200">
                <a:solidFill>
                  <a:schemeClr val="accent6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en-GB" dirty="0" smtClean="0">
                <a:solidFill>
                  <a:srgbClr val="D7D2CB">
                    <a:lumMod val="50000"/>
                  </a:srgbClr>
                </a:solidFill>
              </a:rPr>
              <a:t>Page  </a:t>
            </a:r>
            <a:fld id="{4A1B87DD-86B5-48CA-9454-66C05345144F}" type="slidenum">
              <a:rPr lang="en-GB" smtClean="0">
                <a:solidFill>
                  <a:srgbClr val="D7D2CB">
                    <a:lumMod val="50000"/>
                  </a:srgbClr>
                </a:solidFill>
              </a:rPr>
              <a:pPr>
                <a:defRPr/>
              </a:pPr>
              <a:t>‹#›</a:t>
            </a:fld>
            <a:endParaRPr lang="en-GB" dirty="0">
              <a:solidFill>
                <a:srgbClr val="D7D2CB">
                  <a:lumMod val="50000"/>
                </a:srgbClr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06401" y="413790"/>
            <a:ext cx="10071100" cy="580948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GB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GB" dirty="0" smtClean="0"/>
              <a:t>© 2014 Amadeus IT Group SA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97541441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Number bullets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07667" y="1512041"/>
            <a:ext cx="10538304" cy="4276616"/>
          </a:xfrm>
        </p:spPr>
        <p:txBody>
          <a:bodyPr/>
          <a:lstStyle>
            <a:lvl1pPr marL="514350" indent="-514350">
              <a:buSzPct val="85000"/>
              <a:buFont typeface="+mj-lt"/>
              <a:buAutoNum type="arabicPeriod"/>
              <a:defRPr sz="2400">
                <a:solidFill>
                  <a:srgbClr val="4D4D4D"/>
                </a:solidFill>
              </a:defRPr>
            </a:lvl1pPr>
            <a:lvl2pPr marL="914400" indent="-457200">
              <a:buSzPct val="85000"/>
              <a:buFont typeface="+mj-lt"/>
              <a:buAutoNum type="arabicPeriod"/>
              <a:defRPr sz="2000">
                <a:solidFill>
                  <a:srgbClr val="4D4D4D"/>
                </a:solidFill>
              </a:defRPr>
            </a:lvl2pPr>
            <a:lvl3pPr marL="1371600" indent="-457200">
              <a:buSzPct val="85000"/>
              <a:buFont typeface="+mj-lt"/>
              <a:buAutoNum type="arabicPeriod"/>
              <a:defRPr sz="1800">
                <a:solidFill>
                  <a:srgbClr val="4D4D4D"/>
                </a:solidFill>
              </a:defRPr>
            </a:lvl3pPr>
            <a:lvl4pPr marL="1714500" indent="-342900">
              <a:buSzPct val="85000"/>
              <a:buFont typeface="+mj-lt"/>
              <a:buAutoNum type="arabicPeriod"/>
              <a:defRPr sz="1600">
                <a:solidFill>
                  <a:srgbClr val="4D4D4D"/>
                </a:solidFill>
              </a:defRPr>
            </a:lvl4pPr>
            <a:lvl5pPr marL="2171700" indent="-342900">
              <a:buSzPct val="85000"/>
              <a:buFont typeface="+mj-lt"/>
              <a:buAutoNum type="arabicPeriod"/>
              <a:defRPr sz="1600">
                <a:solidFill>
                  <a:srgbClr val="4D4D4D"/>
                </a:solidFill>
              </a:defRPr>
            </a:lvl5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 dirty="0"/>
          </a:p>
        </p:txBody>
      </p:sp>
      <p:sp>
        <p:nvSpPr>
          <p:cNvPr id="28" name="Title 5"/>
          <p:cNvSpPr>
            <a:spLocks noGrp="1"/>
          </p:cNvSpPr>
          <p:nvPr>
            <p:ph type="title"/>
          </p:nvPr>
        </p:nvSpPr>
        <p:spPr>
          <a:xfrm>
            <a:off x="397195" y="413790"/>
            <a:ext cx="10076695" cy="512907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29" name="Text Placeholder 5"/>
          <p:cNvSpPr>
            <a:spLocks noGrp="1"/>
          </p:cNvSpPr>
          <p:nvPr>
            <p:ph type="body" sz="quarter" idx="10" hasCustomPrompt="1"/>
          </p:nvPr>
        </p:nvSpPr>
        <p:spPr>
          <a:xfrm>
            <a:off x="386718" y="994738"/>
            <a:ext cx="10515894" cy="340510"/>
          </a:xfrm>
        </p:spPr>
        <p:txBody>
          <a:bodyPr>
            <a:noAutofit/>
          </a:bodyPr>
          <a:lstStyle>
            <a:lvl1pPr marL="0" indent="0">
              <a:buFont typeface="Arial" pitchFamily="34" charset="0"/>
              <a:buNone/>
              <a:defRPr sz="1800">
                <a:solidFill>
                  <a:schemeClr val="tx2"/>
                </a:solidFill>
              </a:defRPr>
            </a:lvl1pPr>
            <a:lvl2pPr marL="457200" indent="0">
              <a:buNone/>
              <a:defRPr>
                <a:solidFill>
                  <a:schemeClr val="tx2"/>
                </a:solidFill>
              </a:defRPr>
            </a:lvl2pPr>
            <a:lvl3pPr marL="914400" indent="0">
              <a:buNone/>
              <a:defRPr>
                <a:solidFill>
                  <a:schemeClr val="tx2"/>
                </a:solidFill>
              </a:defRPr>
            </a:lvl3pPr>
            <a:lvl4pPr marL="1371600" indent="0">
              <a:buNone/>
              <a:defRPr>
                <a:solidFill>
                  <a:schemeClr val="tx2"/>
                </a:solidFill>
              </a:defRPr>
            </a:lvl4pPr>
            <a:lvl5pPr marL="1828800" indent="0">
              <a:buNone/>
              <a:defRPr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smtClean="0"/>
              <a:t>Subtitle</a:t>
            </a:r>
          </a:p>
        </p:txBody>
      </p:sp>
      <p:cxnSp>
        <p:nvCxnSpPr>
          <p:cNvPr id="32" name="Conector recto 12"/>
          <p:cNvCxnSpPr/>
          <p:nvPr userDrawn="1"/>
        </p:nvCxnSpPr>
        <p:spPr>
          <a:xfrm flipH="1">
            <a:off x="407670" y="5961739"/>
            <a:ext cx="5897778" cy="2873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41" name="Rectangle 10"/>
          <p:cNvSpPr txBox="1">
            <a:spLocks noChangeArrowheads="1"/>
          </p:cNvSpPr>
          <p:nvPr userDrawn="1"/>
        </p:nvSpPr>
        <p:spPr>
          <a:xfrm>
            <a:off x="407669" y="6069055"/>
            <a:ext cx="2232402" cy="273007"/>
          </a:xfrm>
          <a:prstGeom prst="rect">
            <a:avLst/>
          </a:prstGeom>
          <a:ln/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l" defTabSz="914400" rtl="0" eaLnBrk="1" latinLnBrk="0" hangingPunct="1">
              <a:defRPr sz="900" kern="1200">
                <a:solidFill>
                  <a:schemeClr val="accent6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en-GB" dirty="0" smtClean="0">
                <a:solidFill>
                  <a:srgbClr val="D7D2CB">
                    <a:lumMod val="50000"/>
                  </a:srgbClr>
                </a:solidFill>
              </a:rPr>
              <a:t>Page  </a:t>
            </a:r>
            <a:fld id="{4A1B87DD-86B5-48CA-9454-66C05345144F}" type="slidenum">
              <a:rPr lang="en-US" smtClean="0">
                <a:solidFill>
                  <a:srgbClr val="D7D2CB">
                    <a:lumMod val="50000"/>
                  </a:srgbClr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D7D2CB">
                  <a:lumMod val="50000"/>
                </a:srgbClr>
              </a:solidFill>
            </a:endParaRPr>
          </a:p>
        </p:txBody>
      </p:sp>
      <p:grpSp>
        <p:nvGrpSpPr>
          <p:cNvPr id="72" name="Group 4"/>
          <p:cNvGrpSpPr>
            <a:grpSpLocks noChangeAspect="1"/>
          </p:cNvGrpSpPr>
          <p:nvPr userDrawn="1"/>
        </p:nvGrpSpPr>
        <p:grpSpPr bwMode="auto">
          <a:xfrm>
            <a:off x="9791825" y="6125199"/>
            <a:ext cx="1289050" cy="169863"/>
            <a:chOff x="4649" y="3974"/>
            <a:chExt cx="812" cy="107"/>
          </a:xfrm>
        </p:grpSpPr>
        <p:sp>
          <p:nvSpPr>
            <p:cNvPr id="73" name="AutoShape 3"/>
            <p:cNvSpPr>
              <a:spLocks noChangeAspect="1" noChangeArrowheads="1" noTextEdit="1"/>
            </p:cNvSpPr>
            <p:nvPr userDrawn="1"/>
          </p:nvSpPr>
          <p:spPr bwMode="auto">
            <a:xfrm>
              <a:off x="4649" y="3974"/>
              <a:ext cx="812" cy="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74" name="Freeform 73"/>
            <p:cNvSpPr>
              <a:spLocks noEditPoints="1"/>
            </p:cNvSpPr>
            <p:nvPr userDrawn="1"/>
          </p:nvSpPr>
          <p:spPr bwMode="auto">
            <a:xfrm>
              <a:off x="4649" y="3974"/>
              <a:ext cx="812" cy="107"/>
            </a:xfrm>
            <a:custGeom>
              <a:avLst/>
              <a:gdLst>
                <a:gd name="T0" fmla="*/ 2293 w 3248"/>
                <a:gd name="T1" fmla="*/ 424 h 428"/>
                <a:gd name="T2" fmla="*/ 2209 w 3248"/>
                <a:gd name="T3" fmla="*/ 355 h 428"/>
                <a:gd name="T4" fmla="*/ 2159 w 3248"/>
                <a:gd name="T5" fmla="*/ 76 h 428"/>
                <a:gd name="T6" fmla="*/ 2306 w 3248"/>
                <a:gd name="T7" fmla="*/ 5 h 428"/>
                <a:gd name="T8" fmla="*/ 2042 w 3248"/>
                <a:gd name="T9" fmla="*/ 407 h 428"/>
                <a:gd name="T10" fmla="*/ 611 w 3248"/>
                <a:gd name="T11" fmla="*/ 11 h 428"/>
                <a:gd name="T12" fmla="*/ 672 w 3248"/>
                <a:gd name="T13" fmla="*/ 353 h 428"/>
                <a:gd name="T14" fmla="*/ 737 w 3248"/>
                <a:gd name="T15" fmla="*/ 376 h 428"/>
                <a:gd name="T16" fmla="*/ 909 w 3248"/>
                <a:gd name="T17" fmla="*/ 1 h 428"/>
                <a:gd name="T18" fmla="*/ 261 w 3248"/>
                <a:gd name="T19" fmla="*/ 332 h 428"/>
                <a:gd name="T20" fmla="*/ 114 w 3248"/>
                <a:gd name="T21" fmla="*/ 347 h 428"/>
                <a:gd name="T22" fmla="*/ 94 w 3248"/>
                <a:gd name="T23" fmla="*/ 277 h 428"/>
                <a:gd name="T24" fmla="*/ 261 w 3248"/>
                <a:gd name="T25" fmla="*/ 332 h 428"/>
                <a:gd name="T26" fmla="*/ 52 w 3248"/>
                <a:gd name="T27" fmla="*/ 102 h 428"/>
                <a:gd name="T28" fmla="*/ 234 w 3248"/>
                <a:gd name="T29" fmla="*/ 90 h 428"/>
                <a:gd name="T30" fmla="*/ 179 w 3248"/>
                <a:gd name="T31" fmla="*/ 176 h 428"/>
                <a:gd name="T32" fmla="*/ 9 w 3248"/>
                <a:gd name="T33" fmla="*/ 257 h 428"/>
                <a:gd name="T34" fmla="*/ 35 w 3248"/>
                <a:gd name="T35" fmla="*/ 394 h 428"/>
                <a:gd name="T36" fmla="*/ 164 w 3248"/>
                <a:gd name="T37" fmla="*/ 426 h 428"/>
                <a:gd name="T38" fmla="*/ 284 w 3248"/>
                <a:gd name="T39" fmla="*/ 404 h 428"/>
                <a:gd name="T40" fmla="*/ 331 w 3248"/>
                <a:gd name="T41" fmla="*/ 45 h 428"/>
                <a:gd name="T42" fmla="*/ 1319 w 3248"/>
                <a:gd name="T43" fmla="*/ 332 h 428"/>
                <a:gd name="T44" fmla="*/ 1168 w 3248"/>
                <a:gd name="T45" fmla="*/ 344 h 428"/>
                <a:gd name="T46" fmla="*/ 1155 w 3248"/>
                <a:gd name="T47" fmla="*/ 272 h 428"/>
                <a:gd name="T48" fmla="*/ 1264 w 3248"/>
                <a:gd name="T49" fmla="*/ 0 h 428"/>
                <a:gd name="T50" fmla="*/ 1122 w 3248"/>
                <a:gd name="T51" fmla="*/ 98 h 428"/>
                <a:gd name="T52" fmla="*/ 1298 w 3248"/>
                <a:gd name="T53" fmla="*/ 94 h 428"/>
                <a:gd name="T54" fmla="*/ 1212 w 3248"/>
                <a:gd name="T55" fmla="*/ 177 h 428"/>
                <a:gd name="T56" fmla="*/ 1064 w 3248"/>
                <a:gd name="T57" fmla="*/ 270 h 428"/>
                <a:gd name="T58" fmla="*/ 1102 w 3248"/>
                <a:gd name="T59" fmla="*/ 401 h 428"/>
                <a:gd name="T60" fmla="*/ 1246 w 3248"/>
                <a:gd name="T61" fmla="*/ 423 h 428"/>
                <a:gd name="T62" fmla="*/ 1354 w 3248"/>
                <a:gd name="T63" fmla="*/ 407 h 428"/>
                <a:gd name="T64" fmla="*/ 1381 w 3248"/>
                <a:gd name="T65" fmla="*/ 36 h 428"/>
                <a:gd name="T66" fmla="*/ 2714 w 3248"/>
                <a:gd name="T67" fmla="*/ 326 h 428"/>
                <a:gd name="T68" fmla="*/ 2576 w 3248"/>
                <a:gd name="T69" fmla="*/ 337 h 428"/>
                <a:gd name="T70" fmla="*/ 2533 w 3248"/>
                <a:gd name="T71" fmla="*/ 4 h 428"/>
                <a:gd name="T72" fmla="*/ 2468 w 3248"/>
                <a:gd name="T73" fmla="*/ 364 h 428"/>
                <a:gd name="T74" fmla="*/ 2611 w 3248"/>
                <a:gd name="T75" fmla="*/ 427 h 428"/>
                <a:gd name="T76" fmla="*/ 2761 w 3248"/>
                <a:gd name="T77" fmla="*/ 403 h 428"/>
                <a:gd name="T78" fmla="*/ 2937 w 3248"/>
                <a:gd name="T79" fmla="*/ 413 h 428"/>
                <a:gd name="T80" fmla="*/ 3135 w 3248"/>
                <a:gd name="T81" fmla="*/ 422 h 428"/>
                <a:gd name="T82" fmla="*/ 3248 w 3248"/>
                <a:gd name="T83" fmla="*/ 300 h 428"/>
                <a:gd name="T84" fmla="*/ 3184 w 3248"/>
                <a:gd name="T85" fmla="*/ 204 h 428"/>
                <a:gd name="T86" fmla="*/ 3038 w 3248"/>
                <a:gd name="T87" fmla="*/ 127 h 428"/>
                <a:gd name="T88" fmla="*/ 3076 w 3248"/>
                <a:gd name="T89" fmla="*/ 76 h 428"/>
                <a:gd name="T90" fmla="*/ 3232 w 3248"/>
                <a:gd name="T91" fmla="*/ 30 h 428"/>
                <a:gd name="T92" fmla="*/ 3039 w 3248"/>
                <a:gd name="T93" fmla="*/ 8 h 428"/>
                <a:gd name="T94" fmla="*/ 2943 w 3248"/>
                <a:gd name="T95" fmla="*/ 122 h 428"/>
                <a:gd name="T96" fmla="*/ 3021 w 3248"/>
                <a:gd name="T97" fmla="*/ 229 h 428"/>
                <a:gd name="T98" fmla="*/ 3154 w 3248"/>
                <a:gd name="T99" fmla="*/ 300 h 428"/>
                <a:gd name="T100" fmla="*/ 3113 w 3248"/>
                <a:gd name="T101" fmla="*/ 350 h 428"/>
                <a:gd name="T102" fmla="*/ 1639 w 3248"/>
                <a:gd name="T103" fmla="*/ 80 h 428"/>
                <a:gd name="T104" fmla="*/ 1790 w 3248"/>
                <a:gd name="T105" fmla="*/ 97 h 428"/>
                <a:gd name="T106" fmla="*/ 1832 w 3248"/>
                <a:gd name="T107" fmla="*/ 245 h 428"/>
                <a:gd name="T108" fmla="*/ 1739 w 3248"/>
                <a:gd name="T109" fmla="*/ 353 h 428"/>
                <a:gd name="T110" fmla="*/ 1652 w 3248"/>
                <a:gd name="T111" fmla="*/ 4 h 428"/>
                <a:gd name="T112" fmla="*/ 1701 w 3248"/>
                <a:gd name="T113" fmla="*/ 428 h 428"/>
                <a:gd name="T114" fmla="*/ 1885 w 3248"/>
                <a:gd name="T115" fmla="*/ 369 h 428"/>
                <a:gd name="T116" fmla="*/ 1930 w 3248"/>
                <a:gd name="T117" fmla="*/ 187 h 428"/>
                <a:gd name="T118" fmla="*/ 1786 w 3248"/>
                <a:gd name="T119" fmla="*/ 8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248" h="428">
                  <a:moveTo>
                    <a:pt x="2042" y="407"/>
                  </a:moveTo>
                  <a:lnTo>
                    <a:pt x="2042" y="407"/>
                  </a:lnTo>
                  <a:lnTo>
                    <a:pt x="2055" y="411"/>
                  </a:lnTo>
                  <a:lnTo>
                    <a:pt x="2089" y="418"/>
                  </a:lnTo>
                  <a:lnTo>
                    <a:pt x="2113" y="421"/>
                  </a:lnTo>
                  <a:lnTo>
                    <a:pt x="2140" y="425"/>
                  </a:lnTo>
                  <a:lnTo>
                    <a:pt x="2171" y="427"/>
                  </a:lnTo>
                  <a:lnTo>
                    <a:pt x="2205" y="428"/>
                  </a:lnTo>
                  <a:lnTo>
                    <a:pt x="2205" y="428"/>
                  </a:lnTo>
                  <a:lnTo>
                    <a:pt x="2239" y="427"/>
                  </a:lnTo>
                  <a:lnTo>
                    <a:pt x="2268" y="426"/>
                  </a:lnTo>
                  <a:lnTo>
                    <a:pt x="2293" y="424"/>
                  </a:lnTo>
                  <a:lnTo>
                    <a:pt x="2312" y="422"/>
                  </a:lnTo>
                  <a:lnTo>
                    <a:pt x="2339" y="419"/>
                  </a:lnTo>
                  <a:lnTo>
                    <a:pt x="2347" y="417"/>
                  </a:lnTo>
                  <a:lnTo>
                    <a:pt x="2347" y="346"/>
                  </a:lnTo>
                  <a:lnTo>
                    <a:pt x="2347" y="346"/>
                  </a:lnTo>
                  <a:lnTo>
                    <a:pt x="2339" y="347"/>
                  </a:lnTo>
                  <a:lnTo>
                    <a:pt x="2314" y="351"/>
                  </a:lnTo>
                  <a:lnTo>
                    <a:pt x="2277" y="354"/>
                  </a:lnTo>
                  <a:lnTo>
                    <a:pt x="2255" y="355"/>
                  </a:lnTo>
                  <a:lnTo>
                    <a:pt x="2230" y="355"/>
                  </a:lnTo>
                  <a:lnTo>
                    <a:pt x="2230" y="355"/>
                  </a:lnTo>
                  <a:lnTo>
                    <a:pt x="2209" y="355"/>
                  </a:lnTo>
                  <a:lnTo>
                    <a:pt x="2191" y="354"/>
                  </a:lnTo>
                  <a:lnTo>
                    <a:pt x="2160" y="351"/>
                  </a:lnTo>
                  <a:lnTo>
                    <a:pt x="2141" y="349"/>
                  </a:lnTo>
                  <a:lnTo>
                    <a:pt x="2134" y="348"/>
                  </a:lnTo>
                  <a:lnTo>
                    <a:pt x="2134" y="247"/>
                  </a:lnTo>
                  <a:lnTo>
                    <a:pt x="2318" y="247"/>
                  </a:lnTo>
                  <a:lnTo>
                    <a:pt x="2318" y="175"/>
                  </a:lnTo>
                  <a:lnTo>
                    <a:pt x="2134" y="175"/>
                  </a:lnTo>
                  <a:lnTo>
                    <a:pt x="2134" y="79"/>
                  </a:lnTo>
                  <a:lnTo>
                    <a:pt x="2134" y="79"/>
                  </a:lnTo>
                  <a:lnTo>
                    <a:pt x="2141" y="78"/>
                  </a:lnTo>
                  <a:lnTo>
                    <a:pt x="2159" y="76"/>
                  </a:lnTo>
                  <a:lnTo>
                    <a:pt x="2187" y="74"/>
                  </a:lnTo>
                  <a:lnTo>
                    <a:pt x="2224" y="73"/>
                  </a:lnTo>
                  <a:lnTo>
                    <a:pt x="2224" y="73"/>
                  </a:lnTo>
                  <a:lnTo>
                    <a:pt x="2247" y="73"/>
                  </a:lnTo>
                  <a:lnTo>
                    <a:pt x="2268" y="74"/>
                  </a:lnTo>
                  <a:lnTo>
                    <a:pt x="2305" y="77"/>
                  </a:lnTo>
                  <a:lnTo>
                    <a:pt x="2331" y="80"/>
                  </a:lnTo>
                  <a:lnTo>
                    <a:pt x="2340" y="82"/>
                  </a:lnTo>
                  <a:lnTo>
                    <a:pt x="2340" y="10"/>
                  </a:lnTo>
                  <a:lnTo>
                    <a:pt x="2340" y="10"/>
                  </a:lnTo>
                  <a:lnTo>
                    <a:pt x="2331" y="9"/>
                  </a:lnTo>
                  <a:lnTo>
                    <a:pt x="2306" y="5"/>
                  </a:lnTo>
                  <a:lnTo>
                    <a:pt x="2266" y="2"/>
                  </a:lnTo>
                  <a:lnTo>
                    <a:pt x="2242" y="1"/>
                  </a:lnTo>
                  <a:lnTo>
                    <a:pt x="2214" y="0"/>
                  </a:lnTo>
                  <a:lnTo>
                    <a:pt x="2214" y="0"/>
                  </a:lnTo>
                  <a:lnTo>
                    <a:pt x="2176" y="1"/>
                  </a:lnTo>
                  <a:lnTo>
                    <a:pt x="2144" y="3"/>
                  </a:lnTo>
                  <a:lnTo>
                    <a:pt x="2114" y="6"/>
                  </a:lnTo>
                  <a:lnTo>
                    <a:pt x="2089" y="9"/>
                  </a:lnTo>
                  <a:lnTo>
                    <a:pt x="2069" y="13"/>
                  </a:lnTo>
                  <a:lnTo>
                    <a:pt x="2055" y="15"/>
                  </a:lnTo>
                  <a:lnTo>
                    <a:pt x="2042" y="19"/>
                  </a:lnTo>
                  <a:lnTo>
                    <a:pt x="2042" y="407"/>
                  </a:lnTo>
                  <a:close/>
                  <a:moveTo>
                    <a:pt x="726" y="246"/>
                  </a:moveTo>
                  <a:lnTo>
                    <a:pt x="726" y="246"/>
                  </a:lnTo>
                  <a:lnTo>
                    <a:pt x="722" y="257"/>
                  </a:lnTo>
                  <a:lnTo>
                    <a:pt x="719" y="270"/>
                  </a:lnTo>
                  <a:lnTo>
                    <a:pt x="719" y="270"/>
                  </a:lnTo>
                  <a:lnTo>
                    <a:pt x="715" y="257"/>
                  </a:lnTo>
                  <a:lnTo>
                    <a:pt x="712" y="246"/>
                  </a:lnTo>
                  <a:lnTo>
                    <a:pt x="630" y="39"/>
                  </a:lnTo>
                  <a:lnTo>
                    <a:pt x="630" y="39"/>
                  </a:lnTo>
                  <a:lnTo>
                    <a:pt x="624" y="28"/>
                  </a:lnTo>
                  <a:lnTo>
                    <a:pt x="618" y="19"/>
                  </a:lnTo>
                  <a:lnTo>
                    <a:pt x="611" y="11"/>
                  </a:lnTo>
                  <a:lnTo>
                    <a:pt x="603" y="7"/>
                  </a:lnTo>
                  <a:lnTo>
                    <a:pt x="593" y="3"/>
                  </a:lnTo>
                  <a:lnTo>
                    <a:pt x="581" y="1"/>
                  </a:lnTo>
                  <a:lnTo>
                    <a:pt x="569" y="1"/>
                  </a:lnTo>
                  <a:lnTo>
                    <a:pt x="555" y="0"/>
                  </a:lnTo>
                  <a:lnTo>
                    <a:pt x="555" y="0"/>
                  </a:lnTo>
                  <a:lnTo>
                    <a:pt x="529" y="1"/>
                  </a:lnTo>
                  <a:lnTo>
                    <a:pt x="513" y="2"/>
                  </a:lnTo>
                  <a:lnTo>
                    <a:pt x="471" y="422"/>
                  </a:lnTo>
                  <a:lnTo>
                    <a:pt x="564" y="422"/>
                  </a:lnTo>
                  <a:lnTo>
                    <a:pt x="584" y="140"/>
                  </a:lnTo>
                  <a:lnTo>
                    <a:pt x="672" y="353"/>
                  </a:lnTo>
                  <a:lnTo>
                    <a:pt x="672" y="353"/>
                  </a:lnTo>
                  <a:lnTo>
                    <a:pt x="675" y="359"/>
                  </a:lnTo>
                  <a:lnTo>
                    <a:pt x="679" y="364"/>
                  </a:lnTo>
                  <a:lnTo>
                    <a:pt x="684" y="368"/>
                  </a:lnTo>
                  <a:lnTo>
                    <a:pt x="689" y="371"/>
                  </a:lnTo>
                  <a:lnTo>
                    <a:pt x="695" y="373"/>
                  </a:lnTo>
                  <a:lnTo>
                    <a:pt x="702" y="376"/>
                  </a:lnTo>
                  <a:lnTo>
                    <a:pt x="710" y="377"/>
                  </a:lnTo>
                  <a:lnTo>
                    <a:pt x="719" y="377"/>
                  </a:lnTo>
                  <a:lnTo>
                    <a:pt x="719" y="377"/>
                  </a:lnTo>
                  <a:lnTo>
                    <a:pt x="728" y="377"/>
                  </a:lnTo>
                  <a:lnTo>
                    <a:pt x="737" y="376"/>
                  </a:lnTo>
                  <a:lnTo>
                    <a:pt x="744" y="373"/>
                  </a:lnTo>
                  <a:lnTo>
                    <a:pt x="750" y="371"/>
                  </a:lnTo>
                  <a:lnTo>
                    <a:pt x="755" y="368"/>
                  </a:lnTo>
                  <a:lnTo>
                    <a:pt x="759" y="364"/>
                  </a:lnTo>
                  <a:lnTo>
                    <a:pt x="762" y="359"/>
                  </a:lnTo>
                  <a:lnTo>
                    <a:pt x="765" y="353"/>
                  </a:lnTo>
                  <a:lnTo>
                    <a:pt x="853" y="140"/>
                  </a:lnTo>
                  <a:lnTo>
                    <a:pt x="874" y="422"/>
                  </a:lnTo>
                  <a:lnTo>
                    <a:pt x="967" y="422"/>
                  </a:lnTo>
                  <a:lnTo>
                    <a:pt x="925" y="2"/>
                  </a:lnTo>
                  <a:lnTo>
                    <a:pt x="925" y="2"/>
                  </a:lnTo>
                  <a:lnTo>
                    <a:pt x="909" y="1"/>
                  </a:lnTo>
                  <a:lnTo>
                    <a:pt x="883" y="0"/>
                  </a:lnTo>
                  <a:lnTo>
                    <a:pt x="883" y="0"/>
                  </a:lnTo>
                  <a:lnTo>
                    <a:pt x="868" y="1"/>
                  </a:lnTo>
                  <a:lnTo>
                    <a:pt x="856" y="1"/>
                  </a:lnTo>
                  <a:lnTo>
                    <a:pt x="845" y="3"/>
                  </a:lnTo>
                  <a:lnTo>
                    <a:pt x="836" y="7"/>
                  </a:lnTo>
                  <a:lnTo>
                    <a:pt x="827" y="11"/>
                  </a:lnTo>
                  <a:lnTo>
                    <a:pt x="819" y="19"/>
                  </a:lnTo>
                  <a:lnTo>
                    <a:pt x="813" y="28"/>
                  </a:lnTo>
                  <a:lnTo>
                    <a:pt x="808" y="39"/>
                  </a:lnTo>
                  <a:lnTo>
                    <a:pt x="726" y="246"/>
                  </a:lnTo>
                  <a:close/>
                  <a:moveTo>
                    <a:pt x="261" y="332"/>
                  </a:moveTo>
                  <a:lnTo>
                    <a:pt x="261" y="332"/>
                  </a:lnTo>
                  <a:lnTo>
                    <a:pt x="241" y="338"/>
                  </a:lnTo>
                  <a:lnTo>
                    <a:pt x="215" y="347"/>
                  </a:lnTo>
                  <a:lnTo>
                    <a:pt x="200" y="350"/>
                  </a:lnTo>
                  <a:lnTo>
                    <a:pt x="186" y="353"/>
                  </a:lnTo>
                  <a:lnTo>
                    <a:pt x="172" y="355"/>
                  </a:lnTo>
                  <a:lnTo>
                    <a:pt x="157" y="355"/>
                  </a:lnTo>
                  <a:lnTo>
                    <a:pt x="157" y="355"/>
                  </a:lnTo>
                  <a:lnTo>
                    <a:pt x="144" y="355"/>
                  </a:lnTo>
                  <a:lnTo>
                    <a:pt x="131" y="353"/>
                  </a:lnTo>
                  <a:lnTo>
                    <a:pt x="120" y="349"/>
                  </a:lnTo>
                  <a:lnTo>
                    <a:pt x="114" y="347"/>
                  </a:lnTo>
                  <a:lnTo>
                    <a:pt x="109" y="344"/>
                  </a:lnTo>
                  <a:lnTo>
                    <a:pt x="105" y="340"/>
                  </a:lnTo>
                  <a:lnTo>
                    <a:pt x="101" y="336"/>
                  </a:lnTo>
                  <a:lnTo>
                    <a:pt x="98" y="331"/>
                  </a:lnTo>
                  <a:lnTo>
                    <a:pt x="95" y="326"/>
                  </a:lnTo>
                  <a:lnTo>
                    <a:pt x="93" y="321"/>
                  </a:lnTo>
                  <a:lnTo>
                    <a:pt x="92" y="315"/>
                  </a:lnTo>
                  <a:lnTo>
                    <a:pt x="91" y="308"/>
                  </a:lnTo>
                  <a:lnTo>
                    <a:pt x="90" y="300"/>
                  </a:lnTo>
                  <a:lnTo>
                    <a:pt x="90" y="300"/>
                  </a:lnTo>
                  <a:lnTo>
                    <a:pt x="91" y="288"/>
                  </a:lnTo>
                  <a:lnTo>
                    <a:pt x="94" y="277"/>
                  </a:lnTo>
                  <a:lnTo>
                    <a:pt x="96" y="272"/>
                  </a:lnTo>
                  <a:lnTo>
                    <a:pt x="99" y="266"/>
                  </a:lnTo>
                  <a:lnTo>
                    <a:pt x="103" y="262"/>
                  </a:lnTo>
                  <a:lnTo>
                    <a:pt x="106" y="258"/>
                  </a:lnTo>
                  <a:lnTo>
                    <a:pt x="111" y="255"/>
                  </a:lnTo>
                  <a:lnTo>
                    <a:pt x="116" y="252"/>
                  </a:lnTo>
                  <a:lnTo>
                    <a:pt x="123" y="249"/>
                  </a:lnTo>
                  <a:lnTo>
                    <a:pt x="129" y="247"/>
                  </a:lnTo>
                  <a:lnTo>
                    <a:pt x="145" y="244"/>
                  </a:lnTo>
                  <a:lnTo>
                    <a:pt x="162" y="242"/>
                  </a:lnTo>
                  <a:lnTo>
                    <a:pt x="261" y="239"/>
                  </a:lnTo>
                  <a:lnTo>
                    <a:pt x="261" y="332"/>
                  </a:lnTo>
                  <a:close/>
                  <a:moveTo>
                    <a:pt x="205" y="0"/>
                  </a:moveTo>
                  <a:lnTo>
                    <a:pt x="205" y="0"/>
                  </a:lnTo>
                  <a:lnTo>
                    <a:pt x="176" y="1"/>
                  </a:lnTo>
                  <a:lnTo>
                    <a:pt x="147" y="4"/>
                  </a:lnTo>
                  <a:lnTo>
                    <a:pt x="121" y="7"/>
                  </a:lnTo>
                  <a:lnTo>
                    <a:pt x="97" y="12"/>
                  </a:lnTo>
                  <a:lnTo>
                    <a:pt x="77" y="17"/>
                  </a:lnTo>
                  <a:lnTo>
                    <a:pt x="58" y="23"/>
                  </a:lnTo>
                  <a:lnTo>
                    <a:pt x="44" y="28"/>
                  </a:lnTo>
                  <a:lnTo>
                    <a:pt x="33" y="33"/>
                  </a:lnTo>
                  <a:lnTo>
                    <a:pt x="52" y="102"/>
                  </a:lnTo>
                  <a:lnTo>
                    <a:pt x="52" y="102"/>
                  </a:lnTo>
                  <a:lnTo>
                    <a:pt x="63" y="98"/>
                  </a:lnTo>
                  <a:lnTo>
                    <a:pt x="92" y="91"/>
                  </a:lnTo>
                  <a:lnTo>
                    <a:pt x="111" y="86"/>
                  </a:lnTo>
                  <a:lnTo>
                    <a:pt x="133" y="82"/>
                  </a:lnTo>
                  <a:lnTo>
                    <a:pt x="155" y="80"/>
                  </a:lnTo>
                  <a:lnTo>
                    <a:pt x="179" y="79"/>
                  </a:lnTo>
                  <a:lnTo>
                    <a:pt x="179" y="79"/>
                  </a:lnTo>
                  <a:lnTo>
                    <a:pt x="197" y="80"/>
                  </a:lnTo>
                  <a:lnTo>
                    <a:pt x="214" y="82"/>
                  </a:lnTo>
                  <a:lnTo>
                    <a:pt x="221" y="84"/>
                  </a:lnTo>
                  <a:lnTo>
                    <a:pt x="228" y="86"/>
                  </a:lnTo>
                  <a:lnTo>
                    <a:pt x="234" y="90"/>
                  </a:lnTo>
                  <a:lnTo>
                    <a:pt x="239" y="94"/>
                  </a:lnTo>
                  <a:lnTo>
                    <a:pt x="244" y="98"/>
                  </a:lnTo>
                  <a:lnTo>
                    <a:pt x="248" y="102"/>
                  </a:lnTo>
                  <a:lnTo>
                    <a:pt x="251" y="108"/>
                  </a:lnTo>
                  <a:lnTo>
                    <a:pt x="254" y="114"/>
                  </a:lnTo>
                  <a:lnTo>
                    <a:pt x="256" y="120"/>
                  </a:lnTo>
                  <a:lnTo>
                    <a:pt x="258" y="129"/>
                  </a:lnTo>
                  <a:lnTo>
                    <a:pt x="260" y="137"/>
                  </a:lnTo>
                  <a:lnTo>
                    <a:pt x="260" y="146"/>
                  </a:lnTo>
                  <a:lnTo>
                    <a:pt x="260" y="176"/>
                  </a:lnTo>
                  <a:lnTo>
                    <a:pt x="179" y="176"/>
                  </a:lnTo>
                  <a:lnTo>
                    <a:pt x="179" y="176"/>
                  </a:lnTo>
                  <a:lnTo>
                    <a:pt x="154" y="177"/>
                  </a:lnTo>
                  <a:lnTo>
                    <a:pt x="132" y="179"/>
                  </a:lnTo>
                  <a:lnTo>
                    <a:pt x="111" y="182"/>
                  </a:lnTo>
                  <a:lnTo>
                    <a:pt x="93" y="187"/>
                  </a:lnTo>
                  <a:lnTo>
                    <a:pt x="77" y="192"/>
                  </a:lnTo>
                  <a:lnTo>
                    <a:pt x="61" y="200"/>
                  </a:lnTo>
                  <a:lnTo>
                    <a:pt x="49" y="207"/>
                  </a:lnTo>
                  <a:lnTo>
                    <a:pt x="38" y="216"/>
                  </a:lnTo>
                  <a:lnTo>
                    <a:pt x="29" y="225"/>
                  </a:lnTo>
                  <a:lnTo>
                    <a:pt x="20" y="236"/>
                  </a:lnTo>
                  <a:lnTo>
                    <a:pt x="14" y="246"/>
                  </a:lnTo>
                  <a:lnTo>
                    <a:pt x="9" y="257"/>
                  </a:lnTo>
                  <a:lnTo>
                    <a:pt x="5" y="270"/>
                  </a:lnTo>
                  <a:lnTo>
                    <a:pt x="2" y="282"/>
                  </a:lnTo>
                  <a:lnTo>
                    <a:pt x="1" y="294"/>
                  </a:lnTo>
                  <a:lnTo>
                    <a:pt x="0" y="307"/>
                  </a:lnTo>
                  <a:lnTo>
                    <a:pt x="0" y="307"/>
                  </a:lnTo>
                  <a:lnTo>
                    <a:pt x="1" y="323"/>
                  </a:lnTo>
                  <a:lnTo>
                    <a:pt x="3" y="338"/>
                  </a:lnTo>
                  <a:lnTo>
                    <a:pt x="7" y="352"/>
                  </a:lnTo>
                  <a:lnTo>
                    <a:pt x="12" y="364"/>
                  </a:lnTo>
                  <a:lnTo>
                    <a:pt x="19" y="376"/>
                  </a:lnTo>
                  <a:lnTo>
                    <a:pt x="27" y="386"/>
                  </a:lnTo>
                  <a:lnTo>
                    <a:pt x="35" y="394"/>
                  </a:lnTo>
                  <a:lnTo>
                    <a:pt x="45" y="401"/>
                  </a:lnTo>
                  <a:lnTo>
                    <a:pt x="54" y="408"/>
                  </a:lnTo>
                  <a:lnTo>
                    <a:pt x="65" y="414"/>
                  </a:lnTo>
                  <a:lnTo>
                    <a:pt x="77" y="418"/>
                  </a:lnTo>
                  <a:lnTo>
                    <a:pt x="89" y="422"/>
                  </a:lnTo>
                  <a:lnTo>
                    <a:pt x="101" y="424"/>
                  </a:lnTo>
                  <a:lnTo>
                    <a:pt x="113" y="426"/>
                  </a:lnTo>
                  <a:lnTo>
                    <a:pt x="126" y="427"/>
                  </a:lnTo>
                  <a:lnTo>
                    <a:pt x="138" y="428"/>
                  </a:lnTo>
                  <a:lnTo>
                    <a:pt x="138" y="428"/>
                  </a:lnTo>
                  <a:lnTo>
                    <a:pt x="151" y="427"/>
                  </a:lnTo>
                  <a:lnTo>
                    <a:pt x="164" y="426"/>
                  </a:lnTo>
                  <a:lnTo>
                    <a:pt x="189" y="423"/>
                  </a:lnTo>
                  <a:lnTo>
                    <a:pt x="209" y="418"/>
                  </a:lnTo>
                  <a:lnTo>
                    <a:pt x="227" y="412"/>
                  </a:lnTo>
                  <a:lnTo>
                    <a:pt x="241" y="406"/>
                  </a:lnTo>
                  <a:lnTo>
                    <a:pt x="252" y="401"/>
                  </a:lnTo>
                  <a:lnTo>
                    <a:pt x="260" y="397"/>
                  </a:lnTo>
                  <a:lnTo>
                    <a:pt x="264" y="396"/>
                  </a:lnTo>
                  <a:lnTo>
                    <a:pt x="264" y="396"/>
                  </a:lnTo>
                  <a:lnTo>
                    <a:pt x="266" y="397"/>
                  </a:lnTo>
                  <a:lnTo>
                    <a:pt x="270" y="398"/>
                  </a:lnTo>
                  <a:lnTo>
                    <a:pt x="276" y="401"/>
                  </a:lnTo>
                  <a:lnTo>
                    <a:pt x="284" y="404"/>
                  </a:lnTo>
                  <a:lnTo>
                    <a:pt x="295" y="407"/>
                  </a:lnTo>
                  <a:lnTo>
                    <a:pt x="311" y="411"/>
                  </a:lnTo>
                  <a:lnTo>
                    <a:pt x="329" y="412"/>
                  </a:lnTo>
                  <a:lnTo>
                    <a:pt x="352" y="413"/>
                  </a:lnTo>
                  <a:lnTo>
                    <a:pt x="352" y="122"/>
                  </a:lnTo>
                  <a:lnTo>
                    <a:pt x="352" y="122"/>
                  </a:lnTo>
                  <a:lnTo>
                    <a:pt x="352" y="106"/>
                  </a:lnTo>
                  <a:lnTo>
                    <a:pt x="350" y="92"/>
                  </a:lnTo>
                  <a:lnTo>
                    <a:pt x="347" y="78"/>
                  </a:lnTo>
                  <a:lnTo>
                    <a:pt x="343" y="66"/>
                  </a:lnTo>
                  <a:lnTo>
                    <a:pt x="337" y="56"/>
                  </a:lnTo>
                  <a:lnTo>
                    <a:pt x="331" y="45"/>
                  </a:lnTo>
                  <a:lnTo>
                    <a:pt x="323" y="36"/>
                  </a:lnTo>
                  <a:lnTo>
                    <a:pt x="314" y="29"/>
                  </a:lnTo>
                  <a:lnTo>
                    <a:pt x="304" y="22"/>
                  </a:lnTo>
                  <a:lnTo>
                    <a:pt x="293" y="15"/>
                  </a:lnTo>
                  <a:lnTo>
                    <a:pt x="281" y="11"/>
                  </a:lnTo>
                  <a:lnTo>
                    <a:pt x="268" y="7"/>
                  </a:lnTo>
                  <a:lnTo>
                    <a:pt x="253" y="4"/>
                  </a:lnTo>
                  <a:lnTo>
                    <a:pt x="238" y="2"/>
                  </a:lnTo>
                  <a:lnTo>
                    <a:pt x="223" y="1"/>
                  </a:lnTo>
                  <a:lnTo>
                    <a:pt x="205" y="0"/>
                  </a:lnTo>
                  <a:close/>
                  <a:moveTo>
                    <a:pt x="1319" y="332"/>
                  </a:moveTo>
                  <a:lnTo>
                    <a:pt x="1319" y="332"/>
                  </a:lnTo>
                  <a:lnTo>
                    <a:pt x="1300" y="338"/>
                  </a:lnTo>
                  <a:lnTo>
                    <a:pt x="1273" y="347"/>
                  </a:lnTo>
                  <a:lnTo>
                    <a:pt x="1259" y="350"/>
                  </a:lnTo>
                  <a:lnTo>
                    <a:pt x="1243" y="353"/>
                  </a:lnTo>
                  <a:lnTo>
                    <a:pt x="1229" y="355"/>
                  </a:lnTo>
                  <a:lnTo>
                    <a:pt x="1216" y="355"/>
                  </a:lnTo>
                  <a:lnTo>
                    <a:pt x="1216" y="355"/>
                  </a:lnTo>
                  <a:lnTo>
                    <a:pt x="1202" y="355"/>
                  </a:lnTo>
                  <a:lnTo>
                    <a:pt x="1189" y="353"/>
                  </a:lnTo>
                  <a:lnTo>
                    <a:pt x="1177" y="349"/>
                  </a:lnTo>
                  <a:lnTo>
                    <a:pt x="1172" y="347"/>
                  </a:lnTo>
                  <a:lnTo>
                    <a:pt x="1168" y="344"/>
                  </a:lnTo>
                  <a:lnTo>
                    <a:pt x="1164" y="340"/>
                  </a:lnTo>
                  <a:lnTo>
                    <a:pt x="1160" y="336"/>
                  </a:lnTo>
                  <a:lnTo>
                    <a:pt x="1157" y="331"/>
                  </a:lnTo>
                  <a:lnTo>
                    <a:pt x="1154" y="326"/>
                  </a:lnTo>
                  <a:lnTo>
                    <a:pt x="1151" y="321"/>
                  </a:lnTo>
                  <a:lnTo>
                    <a:pt x="1149" y="315"/>
                  </a:lnTo>
                  <a:lnTo>
                    <a:pt x="1148" y="308"/>
                  </a:lnTo>
                  <a:lnTo>
                    <a:pt x="1148" y="300"/>
                  </a:lnTo>
                  <a:lnTo>
                    <a:pt x="1148" y="300"/>
                  </a:lnTo>
                  <a:lnTo>
                    <a:pt x="1149" y="288"/>
                  </a:lnTo>
                  <a:lnTo>
                    <a:pt x="1152" y="277"/>
                  </a:lnTo>
                  <a:lnTo>
                    <a:pt x="1155" y="272"/>
                  </a:lnTo>
                  <a:lnTo>
                    <a:pt x="1158" y="266"/>
                  </a:lnTo>
                  <a:lnTo>
                    <a:pt x="1161" y="262"/>
                  </a:lnTo>
                  <a:lnTo>
                    <a:pt x="1165" y="258"/>
                  </a:lnTo>
                  <a:lnTo>
                    <a:pt x="1170" y="255"/>
                  </a:lnTo>
                  <a:lnTo>
                    <a:pt x="1175" y="252"/>
                  </a:lnTo>
                  <a:lnTo>
                    <a:pt x="1181" y="249"/>
                  </a:lnTo>
                  <a:lnTo>
                    <a:pt x="1187" y="247"/>
                  </a:lnTo>
                  <a:lnTo>
                    <a:pt x="1203" y="244"/>
                  </a:lnTo>
                  <a:lnTo>
                    <a:pt x="1221" y="242"/>
                  </a:lnTo>
                  <a:lnTo>
                    <a:pt x="1319" y="239"/>
                  </a:lnTo>
                  <a:lnTo>
                    <a:pt x="1319" y="332"/>
                  </a:lnTo>
                  <a:close/>
                  <a:moveTo>
                    <a:pt x="1264" y="0"/>
                  </a:moveTo>
                  <a:lnTo>
                    <a:pt x="1264" y="0"/>
                  </a:lnTo>
                  <a:lnTo>
                    <a:pt x="1233" y="1"/>
                  </a:lnTo>
                  <a:lnTo>
                    <a:pt x="1206" y="4"/>
                  </a:lnTo>
                  <a:lnTo>
                    <a:pt x="1179" y="7"/>
                  </a:lnTo>
                  <a:lnTo>
                    <a:pt x="1156" y="12"/>
                  </a:lnTo>
                  <a:lnTo>
                    <a:pt x="1135" y="17"/>
                  </a:lnTo>
                  <a:lnTo>
                    <a:pt x="1117" y="23"/>
                  </a:lnTo>
                  <a:lnTo>
                    <a:pt x="1102" y="28"/>
                  </a:lnTo>
                  <a:lnTo>
                    <a:pt x="1091" y="33"/>
                  </a:lnTo>
                  <a:lnTo>
                    <a:pt x="1111" y="102"/>
                  </a:lnTo>
                  <a:lnTo>
                    <a:pt x="1111" y="102"/>
                  </a:lnTo>
                  <a:lnTo>
                    <a:pt x="1122" y="98"/>
                  </a:lnTo>
                  <a:lnTo>
                    <a:pt x="1150" y="91"/>
                  </a:lnTo>
                  <a:lnTo>
                    <a:pt x="1169" y="86"/>
                  </a:lnTo>
                  <a:lnTo>
                    <a:pt x="1190" y="82"/>
                  </a:lnTo>
                  <a:lnTo>
                    <a:pt x="1213" y="80"/>
                  </a:lnTo>
                  <a:lnTo>
                    <a:pt x="1236" y="79"/>
                  </a:lnTo>
                  <a:lnTo>
                    <a:pt x="1236" y="79"/>
                  </a:lnTo>
                  <a:lnTo>
                    <a:pt x="1256" y="80"/>
                  </a:lnTo>
                  <a:lnTo>
                    <a:pt x="1272" y="82"/>
                  </a:lnTo>
                  <a:lnTo>
                    <a:pt x="1279" y="84"/>
                  </a:lnTo>
                  <a:lnTo>
                    <a:pt x="1285" y="86"/>
                  </a:lnTo>
                  <a:lnTo>
                    <a:pt x="1291" y="90"/>
                  </a:lnTo>
                  <a:lnTo>
                    <a:pt x="1298" y="94"/>
                  </a:lnTo>
                  <a:lnTo>
                    <a:pt x="1302" y="98"/>
                  </a:lnTo>
                  <a:lnTo>
                    <a:pt x="1306" y="102"/>
                  </a:lnTo>
                  <a:lnTo>
                    <a:pt x="1310" y="108"/>
                  </a:lnTo>
                  <a:lnTo>
                    <a:pt x="1313" y="114"/>
                  </a:lnTo>
                  <a:lnTo>
                    <a:pt x="1315" y="120"/>
                  </a:lnTo>
                  <a:lnTo>
                    <a:pt x="1316" y="129"/>
                  </a:lnTo>
                  <a:lnTo>
                    <a:pt x="1317" y="137"/>
                  </a:lnTo>
                  <a:lnTo>
                    <a:pt x="1318" y="146"/>
                  </a:lnTo>
                  <a:lnTo>
                    <a:pt x="1318" y="176"/>
                  </a:lnTo>
                  <a:lnTo>
                    <a:pt x="1236" y="176"/>
                  </a:lnTo>
                  <a:lnTo>
                    <a:pt x="1236" y="176"/>
                  </a:lnTo>
                  <a:lnTo>
                    <a:pt x="1212" y="177"/>
                  </a:lnTo>
                  <a:lnTo>
                    <a:pt x="1189" y="179"/>
                  </a:lnTo>
                  <a:lnTo>
                    <a:pt x="1169" y="182"/>
                  </a:lnTo>
                  <a:lnTo>
                    <a:pt x="1150" y="187"/>
                  </a:lnTo>
                  <a:lnTo>
                    <a:pt x="1134" y="192"/>
                  </a:lnTo>
                  <a:lnTo>
                    <a:pt x="1120" y="200"/>
                  </a:lnTo>
                  <a:lnTo>
                    <a:pt x="1108" y="207"/>
                  </a:lnTo>
                  <a:lnTo>
                    <a:pt x="1096" y="216"/>
                  </a:lnTo>
                  <a:lnTo>
                    <a:pt x="1086" y="225"/>
                  </a:lnTo>
                  <a:lnTo>
                    <a:pt x="1079" y="236"/>
                  </a:lnTo>
                  <a:lnTo>
                    <a:pt x="1072" y="246"/>
                  </a:lnTo>
                  <a:lnTo>
                    <a:pt x="1067" y="257"/>
                  </a:lnTo>
                  <a:lnTo>
                    <a:pt x="1064" y="270"/>
                  </a:lnTo>
                  <a:lnTo>
                    <a:pt x="1061" y="282"/>
                  </a:lnTo>
                  <a:lnTo>
                    <a:pt x="1058" y="294"/>
                  </a:lnTo>
                  <a:lnTo>
                    <a:pt x="1058" y="307"/>
                  </a:lnTo>
                  <a:lnTo>
                    <a:pt x="1058" y="307"/>
                  </a:lnTo>
                  <a:lnTo>
                    <a:pt x="1060" y="323"/>
                  </a:lnTo>
                  <a:lnTo>
                    <a:pt x="1062" y="338"/>
                  </a:lnTo>
                  <a:lnTo>
                    <a:pt x="1066" y="352"/>
                  </a:lnTo>
                  <a:lnTo>
                    <a:pt x="1071" y="364"/>
                  </a:lnTo>
                  <a:lnTo>
                    <a:pt x="1077" y="376"/>
                  </a:lnTo>
                  <a:lnTo>
                    <a:pt x="1085" y="386"/>
                  </a:lnTo>
                  <a:lnTo>
                    <a:pt x="1093" y="394"/>
                  </a:lnTo>
                  <a:lnTo>
                    <a:pt x="1102" y="401"/>
                  </a:lnTo>
                  <a:lnTo>
                    <a:pt x="1113" y="408"/>
                  </a:lnTo>
                  <a:lnTo>
                    <a:pt x="1124" y="414"/>
                  </a:lnTo>
                  <a:lnTo>
                    <a:pt x="1135" y="418"/>
                  </a:lnTo>
                  <a:lnTo>
                    <a:pt x="1146" y="422"/>
                  </a:lnTo>
                  <a:lnTo>
                    <a:pt x="1159" y="424"/>
                  </a:lnTo>
                  <a:lnTo>
                    <a:pt x="1171" y="426"/>
                  </a:lnTo>
                  <a:lnTo>
                    <a:pt x="1183" y="427"/>
                  </a:lnTo>
                  <a:lnTo>
                    <a:pt x="1195" y="428"/>
                  </a:lnTo>
                  <a:lnTo>
                    <a:pt x="1195" y="428"/>
                  </a:lnTo>
                  <a:lnTo>
                    <a:pt x="1210" y="427"/>
                  </a:lnTo>
                  <a:lnTo>
                    <a:pt x="1223" y="426"/>
                  </a:lnTo>
                  <a:lnTo>
                    <a:pt x="1246" y="423"/>
                  </a:lnTo>
                  <a:lnTo>
                    <a:pt x="1268" y="418"/>
                  </a:lnTo>
                  <a:lnTo>
                    <a:pt x="1285" y="412"/>
                  </a:lnTo>
                  <a:lnTo>
                    <a:pt x="1300" y="406"/>
                  </a:lnTo>
                  <a:lnTo>
                    <a:pt x="1311" y="401"/>
                  </a:lnTo>
                  <a:lnTo>
                    <a:pt x="1318" y="397"/>
                  </a:lnTo>
                  <a:lnTo>
                    <a:pt x="1322" y="396"/>
                  </a:lnTo>
                  <a:lnTo>
                    <a:pt x="1322" y="396"/>
                  </a:lnTo>
                  <a:lnTo>
                    <a:pt x="1324" y="397"/>
                  </a:lnTo>
                  <a:lnTo>
                    <a:pt x="1327" y="398"/>
                  </a:lnTo>
                  <a:lnTo>
                    <a:pt x="1333" y="401"/>
                  </a:lnTo>
                  <a:lnTo>
                    <a:pt x="1341" y="404"/>
                  </a:lnTo>
                  <a:lnTo>
                    <a:pt x="1354" y="407"/>
                  </a:lnTo>
                  <a:lnTo>
                    <a:pt x="1368" y="411"/>
                  </a:lnTo>
                  <a:lnTo>
                    <a:pt x="1387" y="412"/>
                  </a:lnTo>
                  <a:lnTo>
                    <a:pt x="1411" y="413"/>
                  </a:lnTo>
                  <a:lnTo>
                    <a:pt x="1411" y="122"/>
                  </a:lnTo>
                  <a:lnTo>
                    <a:pt x="1411" y="122"/>
                  </a:lnTo>
                  <a:lnTo>
                    <a:pt x="1411" y="106"/>
                  </a:lnTo>
                  <a:lnTo>
                    <a:pt x="1409" y="92"/>
                  </a:lnTo>
                  <a:lnTo>
                    <a:pt x="1406" y="78"/>
                  </a:lnTo>
                  <a:lnTo>
                    <a:pt x="1401" y="66"/>
                  </a:lnTo>
                  <a:lnTo>
                    <a:pt x="1396" y="56"/>
                  </a:lnTo>
                  <a:lnTo>
                    <a:pt x="1388" y="45"/>
                  </a:lnTo>
                  <a:lnTo>
                    <a:pt x="1381" y="36"/>
                  </a:lnTo>
                  <a:lnTo>
                    <a:pt x="1372" y="29"/>
                  </a:lnTo>
                  <a:lnTo>
                    <a:pt x="1362" y="22"/>
                  </a:lnTo>
                  <a:lnTo>
                    <a:pt x="1351" y="15"/>
                  </a:lnTo>
                  <a:lnTo>
                    <a:pt x="1339" y="11"/>
                  </a:lnTo>
                  <a:lnTo>
                    <a:pt x="1326" y="7"/>
                  </a:lnTo>
                  <a:lnTo>
                    <a:pt x="1312" y="4"/>
                  </a:lnTo>
                  <a:lnTo>
                    <a:pt x="1297" y="2"/>
                  </a:lnTo>
                  <a:lnTo>
                    <a:pt x="1280" y="1"/>
                  </a:lnTo>
                  <a:lnTo>
                    <a:pt x="1264" y="0"/>
                  </a:lnTo>
                  <a:close/>
                  <a:moveTo>
                    <a:pt x="2735" y="317"/>
                  </a:moveTo>
                  <a:lnTo>
                    <a:pt x="2735" y="317"/>
                  </a:lnTo>
                  <a:lnTo>
                    <a:pt x="2714" y="326"/>
                  </a:lnTo>
                  <a:lnTo>
                    <a:pt x="2700" y="331"/>
                  </a:lnTo>
                  <a:lnTo>
                    <a:pt x="2686" y="335"/>
                  </a:lnTo>
                  <a:lnTo>
                    <a:pt x="2671" y="340"/>
                  </a:lnTo>
                  <a:lnTo>
                    <a:pt x="2654" y="343"/>
                  </a:lnTo>
                  <a:lnTo>
                    <a:pt x="2638" y="345"/>
                  </a:lnTo>
                  <a:lnTo>
                    <a:pt x="2621" y="346"/>
                  </a:lnTo>
                  <a:lnTo>
                    <a:pt x="2621" y="346"/>
                  </a:lnTo>
                  <a:lnTo>
                    <a:pt x="2609" y="346"/>
                  </a:lnTo>
                  <a:lnTo>
                    <a:pt x="2599" y="345"/>
                  </a:lnTo>
                  <a:lnTo>
                    <a:pt x="2590" y="343"/>
                  </a:lnTo>
                  <a:lnTo>
                    <a:pt x="2583" y="341"/>
                  </a:lnTo>
                  <a:lnTo>
                    <a:pt x="2576" y="337"/>
                  </a:lnTo>
                  <a:lnTo>
                    <a:pt x="2570" y="333"/>
                  </a:lnTo>
                  <a:lnTo>
                    <a:pt x="2564" y="328"/>
                  </a:lnTo>
                  <a:lnTo>
                    <a:pt x="2560" y="323"/>
                  </a:lnTo>
                  <a:lnTo>
                    <a:pt x="2556" y="317"/>
                  </a:lnTo>
                  <a:lnTo>
                    <a:pt x="2553" y="311"/>
                  </a:lnTo>
                  <a:lnTo>
                    <a:pt x="2551" y="302"/>
                  </a:lnTo>
                  <a:lnTo>
                    <a:pt x="2549" y="294"/>
                  </a:lnTo>
                  <a:lnTo>
                    <a:pt x="2547" y="275"/>
                  </a:lnTo>
                  <a:lnTo>
                    <a:pt x="2547" y="252"/>
                  </a:lnTo>
                  <a:lnTo>
                    <a:pt x="2547" y="4"/>
                  </a:lnTo>
                  <a:lnTo>
                    <a:pt x="2533" y="4"/>
                  </a:lnTo>
                  <a:lnTo>
                    <a:pt x="2533" y="4"/>
                  </a:lnTo>
                  <a:lnTo>
                    <a:pt x="2513" y="4"/>
                  </a:lnTo>
                  <a:lnTo>
                    <a:pt x="2490" y="6"/>
                  </a:lnTo>
                  <a:lnTo>
                    <a:pt x="2467" y="8"/>
                  </a:lnTo>
                  <a:lnTo>
                    <a:pt x="2454" y="10"/>
                  </a:lnTo>
                  <a:lnTo>
                    <a:pt x="2454" y="263"/>
                  </a:lnTo>
                  <a:lnTo>
                    <a:pt x="2454" y="263"/>
                  </a:lnTo>
                  <a:lnTo>
                    <a:pt x="2454" y="284"/>
                  </a:lnTo>
                  <a:lnTo>
                    <a:pt x="2455" y="302"/>
                  </a:lnTo>
                  <a:lnTo>
                    <a:pt x="2457" y="320"/>
                  </a:lnTo>
                  <a:lnTo>
                    <a:pt x="2459" y="336"/>
                  </a:lnTo>
                  <a:lnTo>
                    <a:pt x="2463" y="351"/>
                  </a:lnTo>
                  <a:lnTo>
                    <a:pt x="2468" y="364"/>
                  </a:lnTo>
                  <a:lnTo>
                    <a:pt x="2475" y="377"/>
                  </a:lnTo>
                  <a:lnTo>
                    <a:pt x="2482" y="387"/>
                  </a:lnTo>
                  <a:lnTo>
                    <a:pt x="2490" y="397"/>
                  </a:lnTo>
                  <a:lnTo>
                    <a:pt x="2500" y="405"/>
                  </a:lnTo>
                  <a:lnTo>
                    <a:pt x="2512" y="412"/>
                  </a:lnTo>
                  <a:lnTo>
                    <a:pt x="2525" y="418"/>
                  </a:lnTo>
                  <a:lnTo>
                    <a:pt x="2540" y="422"/>
                  </a:lnTo>
                  <a:lnTo>
                    <a:pt x="2556" y="425"/>
                  </a:lnTo>
                  <a:lnTo>
                    <a:pt x="2575" y="427"/>
                  </a:lnTo>
                  <a:lnTo>
                    <a:pt x="2595" y="428"/>
                  </a:lnTo>
                  <a:lnTo>
                    <a:pt x="2595" y="428"/>
                  </a:lnTo>
                  <a:lnTo>
                    <a:pt x="2611" y="427"/>
                  </a:lnTo>
                  <a:lnTo>
                    <a:pt x="2626" y="426"/>
                  </a:lnTo>
                  <a:lnTo>
                    <a:pt x="2640" y="425"/>
                  </a:lnTo>
                  <a:lnTo>
                    <a:pt x="2653" y="422"/>
                  </a:lnTo>
                  <a:lnTo>
                    <a:pt x="2677" y="417"/>
                  </a:lnTo>
                  <a:lnTo>
                    <a:pt x="2697" y="411"/>
                  </a:lnTo>
                  <a:lnTo>
                    <a:pt x="2714" y="404"/>
                  </a:lnTo>
                  <a:lnTo>
                    <a:pt x="2725" y="399"/>
                  </a:lnTo>
                  <a:lnTo>
                    <a:pt x="2737" y="394"/>
                  </a:lnTo>
                  <a:lnTo>
                    <a:pt x="2737" y="394"/>
                  </a:lnTo>
                  <a:lnTo>
                    <a:pt x="2743" y="397"/>
                  </a:lnTo>
                  <a:lnTo>
                    <a:pt x="2750" y="400"/>
                  </a:lnTo>
                  <a:lnTo>
                    <a:pt x="2761" y="403"/>
                  </a:lnTo>
                  <a:lnTo>
                    <a:pt x="2773" y="406"/>
                  </a:lnTo>
                  <a:lnTo>
                    <a:pt x="2788" y="409"/>
                  </a:lnTo>
                  <a:lnTo>
                    <a:pt x="2807" y="412"/>
                  </a:lnTo>
                  <a:lnTo>
                    <a:pt x="2828" y="413"/>
                  </a:lnTo>
                  <a:lnTo>
                    <a:pt x="2828" y="10"/>
                  </a:lnTo>
                  <a:lnTo>
                    <a:pt x="2828" y="10"/>
                  </a:lnTo>
                  <a:lnTo>
                    <a:pt x="2796" y="6"/>
                  </a:lnTo>
                  <a:lnTo>
                    <a:pt x="2774" y="5"/>
                  </a:lnTo>
                  <a:lnTo>
                    <a:pt x="2753" y="4"/>
                  </a:lnTo>
                  <a:lnTo>
                    <a:pt x="2735" y="4"/>
                  </a:lnTo>
                  <a:lnTo>
                    <a:pt x="2735" y="317"/>
                  </a:lnTo>
                  <a:close/>
                  <a:moveTo>
                    <a:pt x="2937" y="413"/>
                  </a:moveTo>
                  <a:lnTo>
                    <a:pt x="2937" y="413"/>
                  </a:lnTo>
                  <a:lnTo>
                    <a:pt x="2948" y="415"/>
                  </a:lnTo>
                  <a:lnTo>
                    <a:pt x="2976" y="420"/>
                  </a:lnTo>
                  <a:lnTo>
                    <a:pt x="2997" y="423"/>
                  </a:lnTo>
                  <a:lnTo>
                    <a:pt x="3020" y="425"/>
                  </a:lnTo>
                  <a:lnTo>
                    <a:pt x="3047" y="427"/>
                  </a:lnTo>
                  <a:lnTo>
                    <a:pt x="3075" y="428"/>
                  </a:lnTo>
                  <a:lnTo>
                    <a:pt x="3075" y="428"/>
                  </a:lnTo>
                  <a:lnTo>
                    <a:pt x="3091" y="427"/>
                  </a:lnTo>
                  <a:lnTo>
                    <a:pt x="3105" y="426"/>
                  </a:lnTo>
                  <a:lnTo>
                    <a:pt x="3120" y="425"/>
                  </a:lnTo>
                  <a:lnTo>
                    <a:pt x="3135" y="422"/>
                  </a:lnTo>
                  <a:lnTo>
                    <a:pt x="3150" y="419"/>
                  </a:lnTo>
                  <a:lnTo>
                    <a:pt x="3164" y="414"/>
                  </a:lnTo>
                  <a:lnTo>
                    <a:pt x="3178" y="408"/>
                  </a:lnTo>
                  <a:lnTo>
                    <a:pt x="3191" y="402"/>
                  </a:lnTo>
                  <a:lnTo>
                    <a:pt x="3202" y="394"/>
                  </a:lnTo>
                  <a:lnTo>
                    <a:pt x="3213" y="385"/>
                  </a:lnTo>
                  <a:lnTo>
                    <a:pt x="3223" y="375"/>
                  </a:lnTo>
                  <a:lnTo>
                    <a:pt x="3232" y="363"/>
                  </a:lnTo>
                  <a:lnTo>
                    <a:pt x="3239" y="350"/>
                  </a:lnTo>
                  <a:lnTo>
                    <a:pt x="3244" y="334"/>
                  </a:lnTo>
                  <a:lnTo>
                    <a:pt x="3247" y="318"/>
                  </a:lnTo>
                  <a:lnTo>
                    <a:pt x="3248" y="300"/>
                  </a:lnTo>
                  <a:lnTo>
                    <a:pt x="3248" y="300"/>
                  </a:lnTo>
                  <a:lnTo>
                    <a:pt x="3247" y="288"/>
                  </a:lnTo>
                  <a:lnTo>
                    <a:pt x="3246" y="277"/>
                  </a:lnTo>
                  <a:lnTo>
                    <a:pt x="3243" y="266"/>
                  </a:lnTo>
                  <a:lnTo>
                    <a:pt x="3239" y="256"/>
                  </a:lnTo>
                  <a:lnTo>
                    <a:pt x="3234" y="248"/>
                  </a:lnTo>
                  <a:lnTo>
                    <a:pt x="3228" y="239"/>
                  </a:lnTo>
                  <a:lnTo>
                    <a:pt x="3220" y="231"/>
                  </a:lnTo>
                  <a:lnTo>
                    <a:pt x="3213" y="224"/>
                  </a:lnTo>
                  <a:lnTo>
                    <a:pt x="3204" y="217"/>
                  </a:lnTo>
                  <a:lnTo>
                    <a:pt x="3194" y="211"/>
                  </a:lnTo>
                  <a:lnTo>
                    <a:pt x="3184" y="204"/>
                  </a:lnTo>
                  <a:lnTo>
                    <a:pt x="3171" y="199"/>
                  </a:lnTo>
                  <a:lnTo>
                    <a:pt x="3146" y="187"/>
                  </a:lnTo>
                  <a:lnTo>
                    <a:pt x="3117" y="176"/>
                  </a:lnTo>
                  <a:lnTo>
                    <a:pt x="3117" y="176"/>
                  </a:lnTo>
                  <a:lnTo>
                    <a:pt x="3086" y="164"/>
                  </a:lnTo>
                  <a:lnTo>
                    <a:pt x="3072" y="157"/>
                  </a:lnTo>
                  <a:lnTo>
                    <a:pt x="3060" y="151"/>
                  </a:lnTo>
                  <a:lnTo>
                    <a:pt x="3050" y="144"/>
                  </a:lnTo>
                  <a:lnTo>
                    <a:pt x="3046" y="140"/>
                  </a:lnTo>
                  <a:lnTo>
                    <a:pt x="3043" y="136"/>
                  </a:lnTo>
                  <a:lnTo>
                    <a:pt x="3040" y="132"/>
                  </a:lnTo>
                  <a:lnTo>
                    <a:pt x="3038" y="127"/>
                  </a:lnTo>
                  <a:lnTo>
                    <a:pt x="3037" y="121"/>
                  </a:lnTo>
                  <a:lnTo>
                    <a:pt x="3037" y="116"/>
                  </a:lnTo>
                  <a:lnTo>
                    <a:pt x="3037" y="116"/>
                  </a:lnTo>
                  <a:lnTo>
                    <a:pt x="3037" y="110"/>
                  </a:lnTo>
                  <a:lnTo>
                    <a:pt x="3039" y="104"/>
                  </a:lnTo>
                  <a:lnTo>
                    <a:pt x="3043" y="97"/>
                  </a:lnTo>
                  <a:lnTo>
                    <a:pt x="3049" y="90"/>
                  </a:lnTo>
                  <a:lnTo>
                    <a:pt x="3053" y="86"/>
                  </a:lnTo>
                  <a:lnTo>
                    <a:pt x="3057" y="83"/>
                  </a:lnTo>
                  <a:lnTo>
                    <a:pt x="3063" y="81"/>
                  </a:lnTo>
                  <a:lnTo>
                    <a:pt x="3069" y="78"/>
                  </a:lnTo>
                  <a:lnTo>
                    <a:pt x="3076" y="76"/>
                  </a:lnTo>
                  <a:lnTo>
                    <a:pt x="3084" y="75"/>
                  </a:lnTo>
                  <a:lnTo>
                    <a:pt x="3093" y="74"/>
                  </a:lnTo>
                  <a:lnTo>
                    <a:pt x="3103" y="74"/>
                  </a:lnTo>
                  <a:lnTo>
                    <a:pt x="3103" y="74"/>
                  </a:lnTo>
                  <a:lnTo>
                    <a:pt x="3122" y="75"/>
                  </a:lnTo>
                  <a:lnTo>
                    <a:pt x="3142" y="77"/>
                  </a:lnTo>
                  <a:lnTo>
                    <a:pt x="3159" y="81"/>
                  </a:lnTo>
                  <a:lnTo>
                    <a:pt x="3175" y="85"/>
                  </a:lnTo>
                  <a:lnTo>
                    <a:pt x="3199" y="94"/>
                  </a:lnTo>
                  <a:lnTo>
                    <a:pt x="3208" y="98"/>
                  </a:lnTo>
                  <a:lnTo>
                    <a:pt x="3232" y="30"/>
                  </a:lnTo>
                  <a:lnTo>
                    <a:pt x="3232" y="30"/>
                  </a:lnTo>
                  <a:lnTo>
                    <a:pt x="3213" y="22"/>
                  </a:lnTo>
                  <a:lnTo>
                    <a:pt x="3200" y="16"/>
                  </a:lnTo>
                  <a:lnTo>
                    <a:pt x="3184" y="12"/>
                  </a:lnTo>
                  <a:lnTo>
                    <a:pt x="3165" y="7"/>
                  </a:lnTo>
                  <a:lnTo>
                    <a:pt x="3144" y="4"/>
                  </a:lnTo>
                  <a:lnTo>
                    <a:pt x="3120" y="1"/>
                  </a:lnTo>
                  <a:lnTo>
                    <a:pt x="3095" y="0"/>
                  </a:lnTo>
                  <a:lnTo>
                    <a:pt x="3095" y="0"/>
                  </a:lnTo>
                  <a:lnTo>
                    <a:pt x="3080" y="1"/>
                  </a:lnTo>
                  <a:lnTo>
                    <a:pt x="3066" y="2"/>
                  </a:lnTo>
                  <a:lnTo>
                    <a:pt x="3052" y="4"/>
                  </a:lnTo>
                  <a:lnTo>
                    <a:pt x="3039" y="8"/>
                  </a:lnTo>
                  <a:lnTo>
                    <a:pt x="3025" y="12"/>
                  </a:lnTo>
                  <a:lnTo>
                    <a:pt x="3013" y="17"/>
                  </a:lnTo>
                  <a:lnTo>
                    <a:pt x="3001" y="24"/>
                  </a:lnTo>
                  <a:lnTo>
                    <a:pt x="2990" y="31"/>
                  </a:lnTo>
                  <a:lnTo>
                    <a:pt x="2979" y="39"/>
                  </a:lnTo>
                  <a:lnTo>
                    <a:pt x="2970" y="47"/>
                  </a:lnTo>
                  <a:lnTo>
                    <a:pt x="2962" y="58"/>
                  </a:lnTo>
                  <a:lnTo>
                    <a:pt x="2956" y="69"/>
                  </a:lnTo>
                  <a:lnTo>
                    <a:pt x="2950" y="80"/>
                  </a:lnTo>
                  <a:lnTo>
                    <a:pt x="2946" y="94"/>
                  </a:lnTo>
                  <a:lnTo>
                    <a:pt x="2944" y="107"/>
                  </a:lnTo>
                  <a:lnTo>
                    <a:pt x="2943" y="122"/>
                  </a:lnTo>
                  <a:lnTo>
                    <a:pt x="2943" y="122"/>
                  </a:lnTo>
                  <a:lnTo>
                    <a:pt x="2944" y="137"/>
                  </a:lnTo>
                  <a:lnTo>
                    <a:pt x="2946" y="150"/>
                  </a:lnTo>
                  <a:lnTo>
                    <a:pt x="2950" y="164"/>
                  </a:lnTo>
                  <a:lnTo>
                    <a:pt x="2956" y="175"/>
                  </a:lnTo>
                  <a:lnTo>
                    <a:pt x="2962" y="185"/>
                  </a:lnTo>
                  <a:lnTo>
                    <a:pt x="2970" y="194"/>
                  </a:lnTo>
                  <a:lnTo>
                    <a:pt x="2979" y="203"/>
                  </a:lnTo>
                  <a:lnTo>
                    <a:pt x="2988" y="210"/>
                  </a:lnTo>
                  <a:lnTo>
                    <a:pt x="2999" y="217"/>
                  </a:lnTo>
                  <a:lnTo>
                    <a:pt x="3010" y="223"/>
                  </a:lnTo>
                  <a:lnTo>
                    <a:pt x="3021" y="229"/>
                  </a:lnTo>
                  <a:lnTo>
                    <a:pt x="3032" y="235"/>
                  </a:lnTo>
                  <a:lnTo>
                    <a:pt x="3056" y="243"/>
                  </a:lnTo>
                  <a:lnTo>
                    <a:pt x="3079" y="251"/>
                  </a:lnTo>
                  <a:lnTo>
                    <a:pt x="3079" y="251"/>
                  </a:lnTo>
                  <a:lnTo>
                    <a:pt x="3108" y="261"/>
                  </a:lnTo>
                  <a:lnTo>
                    <a:pt x="3121" y="266"/>
                  </a:lnTo>
                  <a:lnTo>
                    <a:pt x="3133" y="273"/>
                  </a:lnTo>
                  <a:lnTo>
                    <a:pt x="3142" y="280"/>
                  </a:lnTo>
                  <a:lnTo>
                    <a:pt x="3148" y="287"/>
                  </a:lnTo>
                  <a:lnTo>
                    <a:pt x="3151" y="291"/>
                  </a:lnTo>
                  <a:lnTo>
                    <a:pt x="3153" y="296"/>
                  </a:lnTo>
                  <a:lnTo>
                    <a:pt x="3154" y="300"/>
                  </a:lnTo>
                  <a:lnTo>
                    <a:pt x="3154" y="306"/>
                  </a:lnTo>
                  <a:lnTo>
                    <a:pt x="3154" y="306"/>
                  </a:lnTo>
                  <a:lnTo>
                    <a:pt x="3154" y="315"/>
                  </a:lnTo>
                  <a:lnTo>
                    <a:pt x="3151" y="324"/>
                  </a:lnTo>
                  <a:lnTo>
                    <a:pt x="3149" y="328"/>
                  </a:lnTo>
                  <a:lnTo>
                    <a:pt x="3146" y="332"/>
                  </a:lnTo>
                  <a:lnTo>
                    <a:pt x="3143" y="335"/>
                  </a:lnTo>
                  <a:lnTo>
                    <a:pt x="3139" y="340"/>
                  </a:lnTo>
                  <a:lnTo>
                    <a:pt x="3134" y="343"/>
                  </a:lnTo>
                  <a:lnTo>
                    <a:pt x="3127" y="346"/>
                  </a:lnTo>
                  <a:lnTo>
                    <a:pt x="3121" y="348"/>
                  </a:lnTo>
                  <a:lnTo>
                    <a:pt x="3113" y="350"/>
                  </a:lnTo>
                  <a:lnTo>
                    <a:pt x="3104" y="352"/>
                  </a:lnTo>
                  <a:lnTo>
                    <a:pt x="3095" y="353"/>
                  </a:lnTo>
                  <a:lnTo>
                    <a:pt x="3071" y="354"/>
                  </a:lnTo>
                  <a:lnTo>
                    <a:pt x="3071" y="354"/>
                  </a:lnTo>
                  <a:lnTo>
                    <a:pt x="3050" y="354"/>
                  </a:lnTo>
                  <a:lnTo>
                    <a:pt x="3029" y="352"/>
                  </a:lnTo>
                  <a:lnTo>
                    <a:pt x="2992" y="348"/>
                  </a:lnTo>
                  <a:lnTo>
                    <a:pt x="2965" y="344"/>
                  </a:lnTo>
                  <a:lnTo>
                    <a:pt x="2955" y="342"/>
                  </a:lnTo>
                  <a:lnTo>
                    <a:pt x="2937" y="413"/>
                  </a:lnTo>
                  <a:close/>
                  <a:moveTo>
                    <a:pt x="1639" y="80"/>
                  </a:moveTo>
                  <a:lnTo>
                    <a:pt x="1639" y="80"/>
                  </a:lnTo>
                  <a:lnTo>
                    <a:pt x="1653" y="77"/>
                  </a:lnTo>
                  <a:lnTo>
                    <a:pt x="1670" y="75"/>
                  </a:lnTo>
                  <a:lnTo>
                    <a:pt x="1691" y="73"/>
                  </a:lnTo>
                  <a:lnTo>
                    <a:pt x="1712" y="73"/>
                  </a:lnTo>
                  <a:lnTo>
                    <a:pt x="1712" y="73"/>
                  </a:lnTo>
                  <a:lnTo>
                    <a:pt x="1726" y="73"/>
                  </a:lnTo>
                  <a:lnTo>
                    <a:pt x="1737" y="74"/>
                  </a:lnTo>
                  <a:lnTo>
                    <a:pt x="1749" y="77"/>
                  </a:lnTo>
                  <a:lnTo>
                    <a:pt x="1760" y="80"/>
                  </a:lnTo>
                  <a:lnTo>
                    <a:pt x="1771" y="84"/>
                  </a:lnTo>
                  <a:lnTo>
                    <a:pt x="1780" y="90"/>
                  </a:lnTo>
                  <a:lnTo>
                    <a:pt x="1790" y="97"/>
                  </a:lnTo>
                  <a:lnTo>
                    <a:pt x="1798" y="104"/>
                  </a:lnTo>
                  <a:lnTo>
                    <a:pt x="1805" y="113"/>
                  </a:lnTo>
                  <a:lnTo>
                    <a:pt x="1813" y="122"/>
                  </a:lnTo>
                  <a:lnTo>
                    <a:pt x="1819" y="134"/>
                  </a:lnTo>
                  <a:lnTo>
                    <a:pt x="1824" y="147"/>
                  </a:lnTo>
                  <a:lnTo>
                    <a:pt x="1828" y="161"/>
                  </a:lnTo>
                  <a:lnTo>
                    <a:pt x="1831" y="176"/>
                  </a:lnTo>
                  <a:lnTo>
                    <a:pt x="1832" y="192"/>
                  </a:lnTo>
                  <a:lnTo>
                    <a:pt x="1833" y="211"/>
                  </a:lnTo>
                  <a:lnTo>
                    <a:pt x="1833" y="211"/>
                  </a:lnTo>
                  <a:lnTo>
                    <a:pt x="1833" y="228"/>
                  </a:lnTo>
                  <a:lnTo>
                    <a:pt x="1832" y="245"/>
                  </a:lnTo>
                  <a:lnTo>
                    <a:pt x="1830" y="260"/>
                  </a:lnTo>
                  <a:lnTo>
                    <a:pt x="1827" y="275"/>
                  </a:lnTo>
                  <a:lnTo>
                    <a:pt x="1824" y="288"/>
                  </a:lnTo>
                  <a:lnTo>
                    <a:pt x="1820" y="299"/>
                  </a:lnTo>
                  <a:lnTo>
                    <a:pt x="1814" y="311"/>
                  </a:lnTo>
                  <a:lnTo>
                    <a:pt x="1807" y="320"/>
                  </a:lnTo>
                  <a:lnTo>
                    <a:pt x="1799" y="328"/>
                  </a:lnTo>
                  <a:lnTo>
                    <a:pt x="1790" y="335"/>
                  </a:lnTo>
                  <a:lnTo>
                    <a:pt x="1780" y="342"/>
                  </a:lnTo>
                  <a:lnTo>
                    <a:pt x="1768" y="347"/>
                  </a:lnTo>
                  <a:lnTo>
                    <a:pt x="1754" y="350"/>
                  </a:lnTo>
                  <a:lnTo>
                    <a:pt x="1739" y="353"/>
                  </a:lnTo>
                  <a:lnTo>
                    <a:pt x="1723" y="355"/>
                  </a:lnTo>
                  <a:lnTo>
                    <a:pt x="1704" y="355"/>
                  </a:lnTo>
                  <a:lnTo>
                    <a:pt x="1704" y="355"/>
                  </a:lnTo>
                  <a:lnTo>
                    <a:pt x="1681" y="354"/>
                  </a:lnTo>
                  <a:lnTo>
                    <a:pt x="1659" y="353"/>
                  </a:lnTo>
                  <a:lnTo>
                    <a:pt x="1639" y="351"/>
                  </a:lnTo>
                  <a:lnTo>
                    <a:pt x="1639" y="80"/>
                  </a:lnTo>
                  <a:close/>
                  <a:moveTo>
                    <a:pt x="1717" y="0"/>
                  </a:moveTo>
                  <a:lnTo>
                    <a:pt x="1717" y="0"/>
                  </a:lnTo>
                  <a:lnTo>
                    <a:pt x="1696" y="1"/>
                  </a:lnTo>
                  <a:lnTo>
                    <a:pt x="1675" y="2"/>
                  </a:lnTo>
                  <a:lnTo>
                    <a:pt x="1652" y="4"/>
                  </a:lnTo>
                  <a:lnTo>
                    <a:pt x="1629" y="7"/>
                  </a:lnTo>
                  <a:lnTo>
                    <a:pt x="1606" y="10"/>
                  </a:lnTo>
                  <a:lnTo>
                    <a:pt x="1585" y="14"/>
                  </a:lnTo>
                  <a:lnTo>
                    <a:pt x="1564" y="20"/>
                  </a:lnTo>
                  <a:lnTo>
                    <a:pt x="1546" y="26"/>
                  </a:lnTo>
                  <a:lnTo>
                    <a:pt x="1546" y="415"/>
                  </a:lnTo>
                  <a:lnTo>
                    <a:pt x="1546" y="415"/>
                  </a:lnTo>
                  <a:lnTo>
                    <a:pt x="1561" y="418"/>
                  </a:lnTo>
                  <a:lnTo>
                    <a:pt x="1580" y="420"/>
                  </a:lnTo>
                  <a:lnTo>
                    <a:pt x="1619" y="424"/>
                  </a:lnTo>
                  <a:lnTo>
                    <a:pt x="1662" y="427"/>
                  </a:lnTo>
                  <a:lnTo>
                    <a:pt x="1701" y="428"/>
                  </a:lnTo>
                  <a:lnTo>
                    <a:pt x="1701" y="428"/>
                  </a:lnTo>
                  <a:lnTo>
                    <a:pt x="1732" y="427"/>
                  </a:lnTo>
                  <a:lnTo>
                    <a:pt x="1758" y="425"/>
                  </a:lnTo>
                  <a:lnTo>
                    <a:pt x="1784" y="421"/>
                  </a:lnTo>
                  <a:lnTo>
                    <a:pt x="1807" y="415"/>
                  </a:lnTo>
                  <a:lnTo>
                    <a:pt x="1828" y="408"/>
                  </a:lnTo>
                  <a:lnTo>
                    <a:pt x="1847" y="399"/>
                  </a:lnTo>
                  <a:lnTo>
                    <a:pt x="1855" y="394"/>
                  </a:lnTo>
                  <a:lnTo>
                    <a:pt x="1864" y="389"/>
                  </a:lnTo>
                  <a:lnTo>
                    <a:pt x="1872" y="383"/>
                  </a:lnTo>
                  <a:lnTo>
                    <a:pt x="1879" y="377"/>
                  </a:lnTo>
                  <a:lnTo>
                    <a:pt x="1885" y="369"/>
                  </a:lnTo>
                  <a:lnTo>
                    <a:pt x="1891" y="362"/>
                  </a:lnTo>
                  <a:lnTo>
                    <a:pt x="1897" y="355"/>
                  </a:lnTo>
                  <a:lnTo>
                    <a:pt x="1902" y="347"/>
                  </a:lnTo>
                  <a:lnTo>
                    <a:pt x="1907" y="337"/>
                  </a:lnTo>
                  <a:lnTo>
                    <a:pt x="1912" y="329"/>
                  </a:lnTo>
                  <a:lnTo>
                    <a:pt x="1919" y="309"/>
                  </a:lnTo>
                  <a:lnTo>
                    <a:pt x="1924" y="287"/>
                  </a:lnTo>
                  <a:lnTo>
                    <a:pt x="1928" y="264"/>
                  </a:lnTo>
                  <a:lnTo>
                    <a:pt x="1930" y="239"/>
                  </a:lnTo>
                  <a:lnTo>
                    <a:pt x="1931" y="211"/>
                  </a:lnTo>
                  <a:lnTo>
                    <a:pt x="1931" y="211"/>
                  </a:lnTo>
                  <a:lnTo>
                    <a:pt x="1930" y="187"/>
                  </a:lnTo>
                  <a:lnTo>
                    <a:pt x="1927" y="164"/>
                  </a:lnTo>
                  <a:lnTo>
                    <a:pt x="1923" y="143"/>
                  </a:lnTo>
                  <a:lnTo>
                    <a:pt x="1917" y="122"/>
                  </a:lnTo>
                  <a:lnTo>
                    <a:pt x="1909" y="104"/>
                  </a:lnTo>
                  <a:lnTo>
                    <a:pt x="1898" y="86"/>
                  </a:lnTo>
                  <a:lnTo>
                    <a:pt x="1887" y="71"/>
                  </a:lnTo>
                  <a:lnTo>
                    <a:pt x="1874" y="57"/>
                  </a:lnTo>
                  <a:lnTo>
                    <a:pt x="1860" y="43"/>
                  </a:lnTo>
                  <a:lnTo>
                    <a:pt x="1843" y="32"/>
                  </a:lnTo>
                  <a:lnTo>
                    <a:pt x="1826" y="23"/>
                  </a:lnTo>
                  <a:lnTo>
                    <a:pt x="1806" y="14"/>
                  </a:lnTo>
                  <a:lnTo>
                    <a:pt x="1786" y="8"/>
                  </a:lnTo>
                  <a:lnTo>
                    <a:pt x="1764" y="4"/>
                  </a:lnTo>
                  <a:lnTo>
                    <a:pt x="1741" y="1"/>
                  </a:lnTo>
                  <a:lnTo>
                    <a:pt x="1717" y="0"/>
                  </a:lnTo>
                  <a:close/>
                </a:path>
              </a:pathLst>
            </a:custGeom>
            <a:solidFill>
              <a:srgbClr val="005E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75" name="Freeform 74"/>
            <p:cNvSpPr>
              <a:spLocks/>
            </p:cNvSpPr>
            <p:nvPr userDrawn="1"/>
          </p:nvSpPr>
          <p:spPr bwMode="auto">
            <a:xfrm>
              <a:off x="5160" y="3974"/>
              <a:ext cx="76" cy="107"/>
            </a:xfrm>
            <a:custGeom>
              <a:avLst/>
              <a:gdLst>
                <a:gd name="T0" fmla="*/ 0 w 305"/>
                <a:gd name="T1" fmla="*/ 407 h 428"/>
                <a:gd name="T2" fmla="*/ 0 w 305"/>
                <a:gd name="T3" fmla="*/ 407 h 428"/>
                <a:gd name="T4" fmla="*/ 13 w 305"/>
                <a:gd name="T5" fmla="*/ 411 h 428"/>
                <a:gd name="T6" fmla="*/ 47 w 305"/>
                <a:gd name="T7" fmla="*/ 418 h 428"/>
                <a:gd name="T8" fmla="*/ 71 w 305"/>
                <a:gd name="T9" fmla="*/ 421 h 428"/>
                <a:gd name="T10" fmla="*/ 98 w 305"/>
                <a:gd name="T11" fmla="*/ 425 h 428"/>
                <a:gd name="T12" fmla="*/ 129 w 305"/>
                <a:gd name="T13" fmla="*/ 427 h 428"/>
                <a:gd name="T14" fmla="*/ 163 w 305"/>
                <a:gd name="T15" fmla="*/ 428 h 428"/>
                <a:gd name="T16" fmla="*/ 163 w 305"/>
                <a:gd name="T17" fmla="*/ 428 h 428"/>
                <a:gd name="T18" fmla="*/ 197 w 305"/>
                <a:gd name="T19" fmla="*/ 427 h 428"/>
                <a:gd name="T20" fmla="*/ 226 w 305"/>
                <a:gd name="T21" fmla="*/ 426 h 428"/>
                <a:gd name="T22" fmla="*/ 251 w 305"/>
                <a:gd name="T23" fmla="*/ 424 h 428"/>
                <a:gd name="T24" fmla="*/ 270 w 305"/>
                <a:gd name="T25" fmla="*/ 422 h 428"/>
                <a:gd name="T26" fmla="*/ 297 w 305"/>
                <a:gd name="T27" fmla="*/ 419 h 428"/>
                <a:gd name="T28" fmla="*/ 305 w 305"/>
                <a:gd name="T29" fmla="*/ 417 h 428"/>
                <a:gd name="T30" fmla="*/ 305 w 305"/>
                <a:gd name="T31" fmla="*/ 346 h 428"/>
                <a:gd name="T32" fmla="*/ 305 w 305"/>
                <a:gd name="T33" fmla="*/ 346 h 428"/>
                <a:gd name="T34" fmla="*/ 297 w 305"/>
                <a:gd name="T35" fmla="*/ 347 h 428"/>
                <a:gd name="T36" fmla="*/ 272 w 305"/>
                <a:gd name="T37" fmla="*/ 351 h 428"/>
                <a:gd name="T38" fmla="*/ 235 w 305"/>
                <a:gd name="T39" fmla="*/ 354 h 428"/>
                <a:gd name="T40" fmla="*/ 213 w 305"/>
                <a:gd name="T41" fmla="*/ 355 h 428"/>
                <a:gd name="T42" fmla="*/ 188 w 305"/>
                <a:gd name="T43" fmla="*/ 355 h 428"/>
                <a:gd name="T44" fmla="*/ 188 w 305"/>
                <a:gd name="T45" fmla="*/ 355 h 428"/>
                <a:gd name="T46" fmla="*/ 167 w 305"/>
                <a:gd name="T47" fmla="*/ 355 h 428"/>
                <a:gd name="T48" fmla="*/ 149 w 305"/>
                <a:gd name="T49" fmla="*/ 354 h 428"/>
                <a:gd name="T50" fmla="*/ 118 w 305"/>
                <a:gd name="T51" fmla="*/ 351 h 428"/>
                <a:gd name="T52" fmla="*/ 99 w 305"/>
                <a:gd name="T53" fmla="*/ 349 h 428"/>
                <a:gd name="T54" fmla="*/ 92 w 305"/>
                <a:gd name="T55" fmla="*/ 348 h 428"/>
                <a:gd name="T56" fmla="*/ 92 w 305"/>
                <a:gd name="T57" fmla="*/ 247 h 428"/>
                <a:gd name="T58" fmla="*/ 276 w 305"/>
                <a:gd name="T59" fmla="*/ 247 h 428"/>
                <a:gd name="T60" fmla="*/ 276 w 305"/>
                <a:gd name="T61" fmla="*/ 175 h 428"/>
                <a:gd name="T62" fmla="*/ 92 w 305"/>
                <a:gd name="T63" fmla="*/ 175 h 428"/>
                <a:gd name="T64" fmla="*/ 92 w 305"/>
                <a:gd name="T65" fmla="*/ 79 h 428"/>
                <a:gd name="T66" fmla="*/ 92 w 305"/>
                <a:gd name="T67" fmla="*/ 79 h 428"/>
                <a:gd name="T68" fmla="*/ 99 w 305"/>
                <a:gd name="T69" fmla="*/ 78 h 428"/>
                <a:gd name="T70" fmla="*/ 117 w 305"/>
                <a:gd name="T71" fmla="*/ 76 h 428"/>
                <a:gd name="T72" fmla="*/ 145 w 305"/>
                <a:gd name="T73" fmla="*/ 74 h 428"/>
                <a:gd name="T74" fmla="*/ 182 w 305"/>
                <a:gd name="T75" fmla="*/ 73 h 428"/>
                <a:gd name="T76" fmla="*/ 182 w 305"/>
                <a:gd name="T77" fmla="*/ 73 h 428"/>
                <a:gd name="T78" fmla="*/ 205 w 305"/>
                <a:gd name="T79" fmla="*/ 73 h 428"/>
                <a:gd name="T80" fmla="*/ 226 w 305"/>
                <a:gd name="T81" fmla="*/ 74 h 428"/>
                <a:gd name="T82" fmla="*/ 263 w 305"/>
                <a:gd name="T83" fmla="*/ 77 h 428"/>
                <a:gd name="T84" fmla="*/ 289 w 305"/>
                <a:gd name="T85" fmla="*/ 80 h 428"/>
                <a:gd name="T86" fmla="*/ 298 w 305"/>
                <a:gd name="T87" fmla="*/ 82 h 428"/>
                <a:gd name="T88" fmla="*/ 298 w 305"/>
                <a:gd name="T89" fmla="*/ 10 h 428"/>
                <a:gd name="T90" fmla="*/ 298 w 305"/>
                <a:gd name="T91" fmla="*/ 10 h 428"/>
                <a:gd name="T92" fmla="*/ 289 w 305"/>
                <a:gd name="T93" fmla="*/ 9 h 428"/>
                <a:gd name="T94" fmla="*/ 264 w 305"/>
                <a:gd name="T95" fmla="*/ 5 h 428"/>
                <a:gd name="T96" fmla="*/ 224 w 305"/>
                <a:gd name="T97" fmla="*/ 2 h 428"/>
                <a:gd name="T98" fmla="*/ 200 w 305"/>
                <a:gd name="T99" fmla="*/ 1 h 428"/>
                <a:gd name="T100" fmla="*/ 172 w 305"/>
                <a:gd name="T101" fmla="*/ 0 h 428"/>
                <a:gd name="T102" fmla="*/ 172 w 305"/>
                <a:gd name="T103" fmla="*/ 0 h 428"/>
                <a:gd name="T104" fmla="*/ 134 w 305"/>
                <a:gd name="T105" fmla="*/ 1 h 428"/>
                <a:gd name="T106" fmla="*/ 102 w 305"/>
                <a:gd name="T107" fmla="*/ 3 h 428"/>
                <a:gd name="T108" fmla="*/ 72 w 305"/>
                <a:gd name="T109" fmla="*/ 6 h 428"/>
                <a:gd name="T110" fmla="*/ 47 w 305"/>
                <a:gd name="T111" fmla="*/ 9 h 428"/>
                <a:gd name="T112" fmla="*/ 27 w 305"/>
                <a:gd name="T113" fmla="*/ 13 h 428"/>
                <a:gd name="T114" fmla="*/ 13 w 305"/>
                <a:gd name="T115" fmla="*/ 15 h 428"/>
                <a:gd name="T116" fmla="*/ 0 w 305"/>
                <a:gd name="T117" fmla="*/ 19 h 428"/>
                <a:gd name="T118" fmla="*/ 0 w 305"/>
                <a:gd name="T119" fmla="*/ 407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05" h="428">
                  <a:moveTo>
                    <a:pt x="0" y="407"/>
                  </a:moveTo>
                  <a:lnTo>
                    <a:pt x="0" y="407"/>
                  </a:lnTo>
                  <a:lnTo>
                    <a:pt x="13" y="411"/>
                  </a:lnTo>
                  <a:lnTo>
                    <a:pt x="47" y="418"/>
                  </a:lnTo>
                  <a:lnTo>
                    <a:pt x="71" y="421"/>
                  </a:lnTo>
                  <a:lnTo>
                    <a:pt x="98" y="425"/>
                  </a:lnTo>
                  <a:lnTo>
                    <a:pt x="129" y="427"/>
                  </a:lnTo>
                  <a:lnTo>
                    <a:pt x="163" y="428"/>
                  </a:lnTo>
                  <a:lnTo>
                    <a:pt x="163" y="428"/>
                  </a:lnTo>
                  <a:lnTo>
                    <a:pt x="197" y="427"/>
                  </a:lnTo>
                  <a:lnTo>
                    <a:pt x="226" y="426"/>
                  </a:lnTo>
                  <a:lnTo>
                    <a:pt x="251" y="424"/>
                  </a:lnTo>
                  <a:lnTo>
                    <a:pt x="270" y="422"/>
                  </a:lnTo>
                  <a:lnTo>
                    <a:pt x="297" y="419"/>
                  </a:lnTo>
                  <a:lnTo>
                    <a:pt x="305" y="417"/>
                  </a:lnTo>
                  <a:lnTo>
                    <a:pt x="305" y="346"/>
                  </a:lnTo>
                  <a:lnTo>
                    <a:pt x="305" y="346"/>
                  </a:lnTo>
                  <a:lnTo>
                    <a:pt x="297" y="347"/>
                  </a:lnTo>
                  <a:lnTo>
                    <a:pt x="272" y="351"/>
                  </a:lnTo>
                  <a:lnTo>
                    <a:pt x="235" y="354"/>
                  </a:lnTo>
                  <a:lnTo>
                    <a:pt x="213" y="355"/>
                  </a:lnTo>
                  <a:lnTo>
                    <a:pt x="188" y="355"/>
                  </a:lnTo>
                  <a:lnTo>
                    <a:pt x="188" y="355"/>
                  </a:lnTo>
                  <a:lnTo>
                    <a:pt x="167" y="355"/>
                  </a:lnTo>
                  <a:lnTo>
                    <a:pt x="149" y="354"/>
                  </a:lnTo>
                  <a:lnTo>
                    <a:pt x="118" y="351"/>
                  </a:lnTo>
                  <a:lnTo>
                    <a:pt x="99" y="349"/>
                  </a:lnTo>
                  <a:lnTo>
                    <a:pt x="92" y="348"/>
                  </a:lnTo>
                  <a:lnTo>
                    <a:pt x="92" y="247"/>
                  </a:lnTo>
                  <a:lnTo>
                    <a:pt x="276" y="247"/>
                  </a:lnTo>
                  <a:lnTo>
                    <a:pt x="276" y="175"/>
                  </a:lnTo>
                  <a:lnTo>
                    <a:pt x="92" y="175"/>
                  </a:lnTo>
                  <a:lnTo>
                    <a:pt x="92" y="79"/>
                  </a:lnTo>
                  <a:lnTo>
                    <a:pt x="92" y="79"/>
                  </a:lnTo>
                  <a:lnTo>
                    <a:pt x="99" y="78"/>
                  </a:lnTo>
                  <a:lnTo>
                    <a:pt x="117" y="76"/>
                  </a:lnTo>
                  <a:lnTo>
                    <a:pt x="145" y="74"/>
                  </a:lnTo>
                  <a:lnTo>
                    <a:pt x="182" y="73"/>
                  </a:lnTo>
                  <a:lnTo>
                    <a:pt x="182" y="73"/>
                  </a:lnTo>
                  <a:lnTo>
                    <a:pt x="205" y="73"/>
                  </a:lnTo>
                  <a:lnTo>
                    <a:pt x="226" y="74"/>
                  </a:lnTo>
                  <a:lnTo>
                    <a:pt x="263" y="77"/>
                  </a:lnTo>
                  <a:lnTo>
                    <a:pt x="289" y="80"/>
                  </a:lnTo>
                  <a:lnTo>
                    <a:pt x="298" y="82"/>
                  </a:lnTo>
                  <a:lnTo>
                    <a:pt x="298" y="10"/>
                  </a:lnTo>
                  <a:lnTo>
                    <a:pt x="298" y="10"/>
                  </a:lnTo>
                  <a:lnTo>
                    <a:pt x="289" y="9"/>
                  </a:lnTo>
                  <a:lnTo>
                    <a:pt x="264" y="5"/>
                  </a:lnTo>
                  <a:lnTo>
                    <a:pt x="224" y="2"/>
                  </a:lnTo>
                  <a:lnTo>
                    <a:pt x="200" y="1"/>
                  </a:lnTo>
                  <a:lnTo>
                    <a:pt x="172" y="0"/>
                  </a:lnTo>
                  <a:lnTo>
                    <a:pt x="172" y="0"/>
                  </a:lnTo>
                  <a:lnTo>
                    <a:pt x="134" y="1"/>
                  </a:lnTo>
                  <a:lnTo>
                    <a:pt x="102" y="3"/>
                  </a:lnTo>
                  <a:lnTo>
                    <a:pt x="72" y="6"/>
                  </a:lnTo>
                  <a:lnTo>
                    <a:pt x="47" y="9"/>
                  </a:lnTo>
                  <a:lnTo>
                    <a:pt x="27" y="13"/>
                  </a:lnTo>
                  <a:lnTo>
                    <a:pt x="13" y="15"/>
                  </a:lnTo>
                  <a:lnTo>
                    <a:pt x="0" y="19"/>
                  </a:lnTo>
                  <a:lnTo>
                    <a:pt x="0" y="40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76" name="Freeform 75"/>
            <p:cNvSpPr>
              <a:spLocks/>
            </p:cNvSpPr>
            <p:nvPr userDrawn="1"/>
          </p:nvSpPr>
          <p:spPr bwMode="auto">
            <a:xfrm>
              <a:off x="4767" y="3974"/>
              <a:ext cx="124" cy="105"/>
            </a:xfrm>
            <a:custGeom>
              <a:avLst/>
              <a:gdLst>
                <a:gd name="T0" fmla="*/ 255 w 496"/>
                <a:gd name="T1" fmla="*/ 246 h 422"/>
                <a:gd name="T2" fmla="*/ 255 w 496"/>
                <a:gd name="T3" fmla="*/ 246 h 422"/>
                <a:gd name="T4" fmla="*/ 251 w 496"/>
                <a:gd name="T5" fmla="*/ 257 h 422"/>
                <a:gd name="T6" fmla="*/ 248 w 496"/>
                <a:gd name="T7" fmla="*/ 270 h 422"/>
                <a:gd name="T8" fmla="*/ 248 w 496"/>
                <a:gd name="T9" fmla="*/ 270 h 422"/>
                <a:gd name="T10" fmla="*/ 244 w 496"/>
                <a:gd name="T11" fmla="*/ 257 h 422"/>
                <a:gd name="T12" fmla="*/ 241 w 496"/>
                <a:gd name="T13" fmla="*/ 246 h 422"/>
                <a:gd name="T14" fmla="*/ 159 w 496"/>
                <a:gd name="T15" fmla="*/ 39 h 422"/>
                <a:gd name="T16" fmla="*/ 159 w 496"/>
                <a:gd name="T17" fmla="*/ 39 h 422"/>
                <a:gd name="T18" fmla="*/ 153 w 496"/>
                <a:gd name="T19" fmla="*/ 28 h 422"/>
                <a:gd name="T20" fmla="*/ 147 w 496"/>
                <a:gd name="T21" fmla="*/ 19 h 422"/>
                <a:gd name="T22" fmla="*/ 140 w 496"/>
                <a:gd name="T23" fmla="*/ 11 h 422"/>
                <a:gd name="T24" fmla="*/ 132 w 496"/>
                <a:gd name="T25" fmla="*/ 7 h 422"/>
                <a:gd name="T26" fmla="*/ 122 w 496"/>
                <a:gd name="T27" fmla="*/ 3 h 422"/>
                <a:gd name="T28" fmla="*/ 110 w 496"/>
                <a:gd name="T29" fmla="*/ 1 h 422"/>
                <a:gd name="T30" fmla="*/ 98 w 496"/>
                <a:gd name="T31" fmla="*/ 1 h 422"/>
                <a:gd name="T32" fmla="*/ 84 w 496"/>
                <a:gd name="T33" fmla="*/ 0 h 422"/>
                <a:gd name="T34" fmla="*/ 84 w 496"/>
                <a:gd name="T35" fmla="*/ 0 h 422"/>
                <a:gd name="T36" fmla="*/ 58 w 496"/>
                <a:gd name="T37" fmla="*/ 1 h 422"/>
                <a:gd name="T38" fmla="*/ 42 w 496"/>
                <a:gd name="T39" fmla="*/ 2 h 422"/>
                <a:gd name="T40" fmla="*/ 0 w 496"/>
                <a:gd name="T41" fmla="*/ 422 h 422"/>
                <a:gd name="T42" fmla="*/ 93 w 496"/>
                <a:gd name="T43" fmla="*/ 422 h 422"/>
                <a:gd name="T44" fmla="*/ 113 w 496"/>
                <a:gd name="T45" fmla="*/ 140 h 422"/>
                <a:gd name="T46" fmla="*/ 201 w 496"/>
                <a:gd name="T47" fmla="*/ 353 h 422"/>
                <a:gd name="T48" fmla="*/ 201 w 496"/>
                <a:gd name="T49" fmla="*/ 353 h 422"/>
                <a:gd name="T50" fmla="*/ 204 w 496"/>
                <a:gd name="T51" fmla="*/ 359 h 422"/>
                <a:gd name="T52" fmla="*/ 208 w 496"/>
                <a:gd name="T53" fmla="*/ 364 h 422"/>
                <a:gd name="T54" fmla="*/ 213 w 496"/>
                <a:gd name="T55" fmla="*/ 368 h 422"/>
                <a:gd name="T56" fmla="*/ 218 w 496"/>
                <a:gd name="T57" fmla="*/ 371 h 422"/>
                <a:gd name="T58" fmla="*/ 224 w 496"/>
                <a:gd name="T59" fmla="*/ 373 h 422"/>
                <a:gd name="T60" fmla="*/ 231 w 496"/>
                <a:gd name="T61" fmla="*/ 376 h 422"/>
                <a:gd name="T62" fmla="*/ 239 w 496"/>
                <a:gd name="T63" fmla="*/ 377 h 422"/>
                <a:gd name="T64" fmla="*/ 248 w 496"/>
                <a:gd name="T65" fmla="*/ 377 h 422"/>
                <a:gd name="T66" fmla="*/ 248 w 496"/>
                <a:gd name="T67" fmla="*/ 377 h 422"/>
                <a:gd name="T68" fmla="*/ 257 w 496"/>
                <a:gd name="T69" fmla="*/ 377 h 422"/>
                <a:gd name="T70" fmla="*/ 266 w 496"/>
                <a:gd name="T71" fmla="*/ 376 h 422"/>
                <a:gd name="T72" fmla="*/ 273 w 496"/>
                <a:gd name="T73" fmla="*/ 373 h 422"/>
                <a:gd name="T74" fmla="*/ 279 w 496"/>
                <a:gd name="T75" fmla="*/ 371 h 422"/>
                <a:gd name="T76" fmla="*/ 284 w 496"/>
                <a:gd name="T77" fmla="*/ 368 h 422"/>
                <a:gd name="T78" fmla="*/ 288 w 496"/>
                <a:gd name="T79" fmla="*/ 364 h 422"/>
                <a:gd name="T80" fmla="*/ 291 w 496"/>
                <a:gd name="T81" fmla="*/ 359 h 422"/>
                <a:gd name="T82" fmla="*/ 294 w 496"/>
                <a:gd name="T83" fmla="*/ 353 h 422"/>
                <a:gd name="T84" fmla="*/ 382 w 496"/>
                <a:gd name="T85" fmla="*/ 140 h 422"/>
                <a:gd name="T86" fmla="*/ 403 w 496"/>
                <a:gd name="T87" fmla="*/ 422 h 422"/>
                <a:gd name="T88" fmla="*/ 496 w 496"/>
                <a:gd name="T89" fmla="*/ 422 h 422"/>
                <a:gd name="T90" fmla="*/ 454 w 496"/>
                <a:gd name="T91" fmla="*/ 2 h 422"/>
                <a:gd name="T92" fmla="*/ 454 w 496"/>
                <a:gd name="T93" fmla="*/ 2 h 422"/>
                <a:gd name="T94" fmla="*/ 438 w 496"/>
                <a:gd name="T95" fmla="*/ 1 h 422"/>
                <a:gd name="T96" fmla="*/ 412 w 496"/>
                <a:gd name="T97" fmla="*/ 0 h 422"/>
                <a:gd name="T98" fmla="*/ 412 w 496"/>
                <a:gd name="T99" fmla="*/ 0 h 422"/>
                <a:gd name="T100" fmla="*/ 397 w 496"/>
                <a:gd name="T101" fmla="*/ 1 h 422"/>
                <a:gd name="T102" fmla="*/ 385 w 496"/>
                <a:gd name="T103" fmla="*/ 1 h 422"/>
                <a:gd name="T104" fmla="*/ 374 w 496"/>
                <a:gd name="T105" fmla="*/ 3 h 422"/>
                <a:gd name="T106" fmla="*/ 365 w 496"/>
                <a:gd name="T107" fmla="*/ 7 h 422"/>
                <a:gd name="T108" fmla="*/ 356 w 496"/>
                <a:gd name="T109" fmla="*/ 11 h 422"/>
                <a:gd name="T110" fmla="*/ 348 w 496"/>
                <a:gd name="T111" fmla="*/ 19 h 422"/>
                <a:gd name="T112" fmla="*/ 342 w 496"/>
                <a:gd name="T113" fmla="*/ 28 h 422"/>
                <a:gd name="T114" fmla="*/ 337 w 496"/>
                <a:gd name="T115" fmla="*/ 39 h 422"/>
                <a:gd name="T116" fmla="*/ 255 w 496"/>
                <a:gd name="T117" fmla="*/ 246 h 4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96" h="422">
                  <a:moveTo>
                    <a:pt x="255" y="246"/>
                  </a:moveTo>
                  <a:lnTo>
                    <a:pt x="255" y="246"/>
                  </a:lnTo>
                  <a:lnTo>
                    <a:pt x="251" y="257"/>
                  </a:lnTo>
                  <a:lnTo>
                    <a:pt x="248" y="270"/>
                  </a:lnTo>
                  <a:lnTo>
                    <a:pt x="248" y="270"/>
                  </a:lnTo>
                  <a:lnTo>
                    <a:pt x="244" y="257"/>
                  </a:lnTo>
                  <a:lnTo>
                    <a:pt x="241" y="246"/>
                  </a:lnTo>
                  <a:lnTo>
                    <a:pt x="159" y="39"/>
                  </a:lnTo>
                  <a:lnTo>
                    <a:pt x="159" y="39"/>
                  </a:lnTo>
                  <a:lnTo>
                    <a:pt x="153" y="28"/>
                  </a:lnTo>
                  <a:lnTo>
                    <a:pt x="147" y="19"/>
                  </a:lnTo>
                  <a:lnTo>
                    <a:pt x="140" y="11"/>
                  </a:lnTo>
                  <a:lnTo>
                    <a:pt x="132" y="7"/>
                  </a:lnTo>
                  <a:lnTo>
                    <a:pt x="122" y="3"/>
                  </a:lnTo>
                  <a:lnTo>
                    <a:pt x="110" y="1"/>
                  </a:lnTo>
                  <a:lnTo>
                    <a:pt x="98" y="1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58" y="1"/>
                  </a:lnTo>
                  <a:lnTo>
                    <a:pt x="42" y="2"/>
                  </a:lnTo>
                  <a:lnTo>
                    <a:pt x="0" y="422"/>
                  </a:lnTo>
                  <a:lnTo>
                    <a:pt x="93" y="422"/>
                  </a:lnTo>
                  <a:lnTo>
                    <a:pt x="113" y="140"/>
                  </a:lnTo>
                  <a:lnTo>
                    <a:pt x="201" y="353"/>
                  </a:lnTo>
                  <a:lnTo>
                    <a:pt x="201" y="353"/>
                  </a:lnTo>
                  <a:lnTo>
                    <a:pt x="204" y="359"/>
                  </a:lnTo>
                  <a:lnTo>
                    <a:pt x="208" y="364"/>
                  </a:lnTo>
                  <a:lnTo>
                    <a:pt x="213" y="368"/>
                  </a:lnTo>
                  <a:lnTo>
                    <a:pt x="218" y="371"/>
                  </a:lnTo>
                  <a:lnTo>
                    <a:pt x="224" y="373"/>
                  </a:lnTo>
                  <a:lnTo>
                    <a:pt x="231" y="376"/>
                  </a:lnTo>
                  <a:lnTo>
                    <a:pt x="239" y="377"/>
                  </a:lnTo>
                  <a:lnTo>
                    <a:pt x="248" y="377"/>
                  </a:lnTo>
                  <a:lnTo>
                    <a:pt x="248" y="377"/>
                  </a:lnTo>
                  <a:lnTo>
                    <a:pt x="257" y="377"/>
                  </a:lnTo>
                  <a:lnTo>
                    <a:pt x="266" y="376"/>
                  </a:lnTo>
                  <a:lnTo>
                    <a:pt x="273" y="373"/>
                  </a:lnTo>
                  <a:lnTo>
                    <a:pt x="279" y="371"/>
                  </a:lnTo>
                  <a:lnTo>
                    <a:pt x="284" y="368"/>
                  </a:lnTo>
                  <a:lnTo>
                    <a:pt x="288" y="364"/>
                  </a:lnTo>
                  <a:lnTo>
                    <a:pt x="291" y="359"/>
                  </a:lnTo>
                  <a:lnTo>
                    <a:pt x="294" y="353"/>
                  </a:lnTo>
                  <a:lnTo>
                    <a:pt x="382" y="140"/>
                  </a:lnTo>
                  <a:lnTo>
                    <a:pt x="403" y="422"/>
                  </a:lnTo>
                  <a:lnTo>
                    <a:pt x="496" y="422"/>
                  </a:lnTo>
                  <a:lnTo>
                    <a:pt x="454" y="2"/>
                  </a:lnTo>
                  <a:lnTo>
                    <a:pt x="454" y="2"/>
                  </a:lnTo>
                  <a:lnTo>
                    <a:pt x="438" y="1"/>
                  </a:lnTo>
                  <a:lnTo>
                    <a:pt x="412" y="0"/>
                  </a:lnTo>
                  <a:lnTo>
                    <a:pt x="412" y="0"/>
                  </a:lnTo>
                  <a:lnTo>
                    <a:pt x="397" y="1"/>
                  </a:lnTo>
                  <a:lnTo>
                    <a:pt x="385" y="1"/>
                  </a:lnTo>
                  <a:lnTo>
                    <a:pt x="374" y="3"/>
                  </a:lnTo>
                  <a:lnTo>
                    <a:pt x="365" y="7"/>
                  </a:lnTo>
                  <a:lnTo>
                    <a:pt x="356" y="11"/>
                  </a:lnTo>
                  <a:lnTo>
                    <a:pt x="348" y="19"/>
                  </a:lnTo>
                  <a:lnTo>
                    <a:pt x="342" y="28"/>
                  </a:lnTo>
                  <a:lnTo>
                    <a:pt x="337" y="39"/>
                  </a:lnTo>
                  <a:lnTo>
                    <a:pt x="255" y="24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77" name="Freeform 76"/>
            <p:cNvSpPr>
              <a:spLocks/>
            </p:cNvSpPr>
            <p:nvPr userDrawn="1"/>
          </p:nvSpPr>
          <p:spPr bwMode="auto">
            <a:xfrm>
              <a:off x="4671" y="4034"/>
              <a:ext cx="43" cy="29"/>
            </a:xfrm>
            <a:custGeom>
              <a:avLst/>
              <a:gdLst>
                <a:gd name="T0" fmla="*/ 171 w 171"/>
                <a:gd name="T1" fmla="*/ 93 h 116"/>
                <a:gd name="T2" fmla="*/ 171 w 171"/>
                <a:gd name="T3" fmla="*/ 93 h 116"/>
                <a:gd name="T4" fmla="*/ 151 w 171"/>
                <a:gd name="T5" fmla="*/ 99 h 116"/>
                <a:gd name="T6" fmla="*/ 125 w 171"/>
                <a:gd name="T7" fmla="*/ 108 h 116"/>
                <a:gd name="T8" fmla="*/ 110 w 171"/>
                <a:gd name="T9" fmla="*/ 111 h 116"/>
                <a:gd name="T10" fmla="*/ 96 w 171"/>
                <a:gd name="T11" fmla="*/ 114 h 116"/>
                <a:gd name="T12" fmla="*/ 82 w 171"/>
                <a:gd name="T13" fmla="*/ 116 h 116"/>
                <a:gd name="T14" fmla="*/ 67 w 171"/>
                <a:gd name="T15" fmla="*/ 116 h 116"/>
                <a:gd name="T16" fmla="*/ 67 w 171"/>
                <a:gd name="T17" fmla="*/ 116 h 116"/>
                <a:gd name="T18" fmla="*/ 54 w 171"/>
                <a:gd name="T19" fmla="*/ 116 h 116"/>
                <a:gd name="T20" fmla="*/ 41 w 171"/>
                <a:gd name="T21" fmla="*/ 114 h 116"/>
                <a:gd name="T22" fmla="*/ 30 w 171"/>
                <a:gd name="T23" fmla="*/ 110 h 116"/>
                <a:gd name="T24" fmla="*/ 24 w 171"/>
                <a:gd name="T25" fmla="*/ 108 h 116"/>
                <a:gd name="T26" fmla="*/ 19 w 171"/>
                <a:gd name="T27" fmla="*/ 105 h 116"/>
                <a:gd name="T28" fmla="*/ 15 w 171"/>
                <a:gd name="T29" fmla="*/ 101 h 116"/>
                <a:gd name="T30" fmla="*/ 11 w 171"/>
                <a:gd name="T31" fmla="*/ 97 h 116"/>
                <a:gd name="T32" fmla="*/ 8 w 171"/>
                <a:gd name="T33" fmla="*/ 92 h 116"/>
                <a:gd name="T34" fmla="*/ 5 w 171"/>
                <a:gd name="T35" fmla="*/ 87 h 116"/>
                <a:gd name="T36" fmla="*/ 3 w 171"/>
                <a:gd name="T37" fmla="*/ 82 h 116"/>
                <a:gd name="T38" fmla="*/ 2 w 171"/>
                <a:gd name="T39" fmla="*/ 76 h 116"/>
                <a:gd name="T40" fmla="*/ 1 w 171"/>
                <a:gd name="T41" fmla="*/ 69 h 116"/>
                <a:gd name="T42" fmla="*/ 0 w 171"/>
                <a:gd name="T43" fmla="*/ 61 h 116"/>
                <a:gd name="T44" fmla="*/ 0 w 171"/>
                <a:gd name="T45" fmla="*/ 61 h 116"/>
                <a:gd name="T46" fmla="*/ 1 w 171"/>
                <a:gd name="T47" fmla="*/ 49 h 116"/>
                <a:gd name="T48" fmla="*/ 4 w 171"/>
                <a:gd name="T49" fmla="*/ 38 h 116"/>
                <a:gd name="T50" fmla="*/ 6 w 171"/>
                <a:gd name="T51" fmla="*/ 33 h 116"/>
                <a:gd name="T52" fmla="*/ 9 w 171"/>
                <a:gd name="T53" fmla="*/ 27 h 116"/>
                <a:gd name="T54" fmla="*/ 13 w 171"/>
                <a:gd name="T55" fmla="*/ 23 h 116"/>
                <a:gd name="T56" fmla="*/ 16 w 171"/>
                <a:gd name="T57" fmla="*/ 19 h 116"/>
                <a:gd name="T58" fmla="*/ 21 w 171"/>
                <a:gd name="T59" fmla="*/ 16 h 116"/>
                <a:gd name="T60" fmla="*/ 26 w 171"/>
                <a:gd name="T61" fmla="*/ 13 h 116"/>
                <a:gd name="T62" fmla="*/ 33 w 171"/>
                <a:gd name="T63" fmla="*/ 10 h 116"/>
                <a:gd name="T64" fmla="*/ 39 w 171"/>
                <a:gd name="T65" fmla="*/ 8 h 116"/>
                <a:gd name="T66" fmla="*/ 55 w 171"/>
                <a:gd name="T67" fmla="*/ 5 h 116"/>
                <a:gd name="T68" fmla="*/ 72 w 171"/>
                <a:gd name="T69" fmla="*/ 3 h 116"/>
                <a:gd name="T70" fmla="*/ 171 w 171"/>
                <a:gd name="T71" fmla="*/ 0 h 116"/>
                <a:gd name="T72" fmla="*/ 171 w 171"/>
                <a:gd name="T73" fmla="*/ 93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71" h="116">
                  <a:moveTo>
                    <a:pt x="171" y="93"/>
                  </a:moveTo>
                  <a:lnTo>
                    <a:pt x="171" y="93"/>
                  </a:lnTo>
                  <a:lnTo>
                    <a:pt x="151" y="99"/>
                  </a:lnTo>
                  <a:lnTo>
                    <a:pt x="125" y="108"/>
                  </a:lnTo>
                  <a:lnTo>
                    <a:pt x="110" y="111"/>
                  </a:lnTo>
                  <a:lnTo>
                    <a:pt x="96" y="114"/>
                  </a:lnTo>
                  <a:lnTo>
                    <a:pt x="82" y="116"/>
                  </a:lnTo>
                  <a:lnTo>
                    <a:pt x="67" y="116"/>
                  </a:lnTo>
                  <a:lnTo>
                    <a:pt x="67" y="116"/>
                  </a:lnTo>
                  <a:lnTo>
                    <a:pt x="54" y="116"/>
                  </a:lnTo>
                  <a:lnTo>
                    <a:pt x="41" y="114"/>
                  </a:lnTo>
                  <a:lnTo>
                    <a:pt x="30" y="110"/>
                  </a:lnTo>
                  <a:lnTo>
                    <a:pt x="24" y="108"/>
                  </a:lnTo>
                  <a:lnTo>
                    <a:pt x="19" y="105"/>
                  </a:lnTo>
                  <a:lnTo>
                    <a:pt x="15" y="101"/>
                  </a:lnTo>
                  <a:lnTo>
                    <a:pt x="11" y="97"/>
                  </a:lnTo>
                  <a:lnTo>
                    <a:pt x="8" y="92"/>
                  </a:lnTo>
                  <a:lnTo>
                    <a:pt x="5" y="87"/>
                  </a:lnTo>
                  <a:lnTo>
                    <a:pt x="3" y="82"/>
                  </a:lnTo>
                  <a:lnTo>
                    <a:pt x="2" y="76"/>
                  </a:lnTo>
                  <a:lnTo>
                    <a:pt x="1" y="69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1" y="49"/>
                  </a:lnTo>
                  <a:lnTo>
                    <a:pt x="4" y="38"/>
                  </a:lnTo>
                  <a:lnTo>
                    <a:pt x="6" y="33"/>
                  </a:lnTo>
                  <a:lnTo>
                    <a:pt x="9" y="27"/>
                  </a:lnTo>
                  <a:lnTo>
                    <a:pt x="13" y="23"/>
                  </a:lnTo>
                  <a:lnTo>
                    <a:pt x="16" y="19"/>
                  </a:lnTo>
                  <a:lnTo>
                    <a:pt x="21" y="16"/>
                  </a:lnTo>
                  <a:lnTo>
                    <a:pt x="26" y="13"/>
                  </a:lnTo>
                  <a:lnTo>
                    <a:pt x="33" y="10"/>
                  </a:lnTo>
                  <a:lnTo>
                    <a:pt x="39" y="8"/>
                  </a:lnTo>
                  <a:lnTo>
                    <a:pt x="55" y="5"/>
                  </a:lnTo>
                  <a:lnTo>
                    <a:pt x="72" y="3"/>
                  </a:lnTo>
                  <a:lnTo>
                    <a:pt x="171" y="0"/>
                  </a:lnTo>
                  <a:lnTo>
                    <a:pt x="171" y="9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78" name="Freeform 77"/>
            <p:cNvSpPr>
              <a:spLocks/>
            </p:cNvSpPr>
            <p:nvPr userDrawn="1"/>
          </p:nvSpPr>
          <p:spPr bwMode="auto">
            <a:xfrm>
              <a:off x="4649" y="3974"/>
              <a:ext cx="88" cy="107"/>
            </a:xfrm>
            <a:custGeom>
              <a:avLst/>
              <a:gdLst>
                <a:gd name="T0" fmla="*/ 205 w 352"/>
                <a:gd name="T1" fmla="*/ 0 h 428"/>
                <a:gd name="T2" fmla="*/ 147 w 352"/>
                <a:gd name="T3" fmla="*/ 4 h 428"/>
                <a:gd name="T4" fmla="*/ 97 w 352"/>
                <a:gd name="T5" fmla="*/ 12 h 428"/>
                <a:gd name="T6" fmla="*/ 58 w 352"/>
                <a:gd name="T7" fmla="*/ 23 h 428"/>
                <a:gd name="T8" fmla="*/ 33 w 352"/>
                <a:gd name="T9" fmla="*/ 33 h 428"/>
                <a:gd name="T10" fmla="*/ 52 w 352"/>
                <a:gd name="T11" fmla="*/ 102 h 428"/>
                <a:gd name="T12" fmla="*/ 92 w 352"/>
                <a:gd name="T13" fmla="*/ 91 h 428"/>
                <a:gd name="T14" fmla="*/ 133 w 352"/>
                <a:gd name="T15" fmla="*/ 82 h 428"/>
                <a:gd name="T16" fmla="*/ 179 w 352"/>
                <a:gd name="T17" fmla="*/ 79 h 428"/>
                <a:gd name="T18" fmla="*/ 197 w 352"/>
                <a:gd name="T19" fmla="*/ 80 h 428"/>
                <a:gd name="T20" fmla="*/ 221 w 352"/>
                <a:gd name="T21" fmla="*/ 84 h 428"/>
                <a:gd name="T22" fmla="*/ 234 w 352"/>
                <a:gd name="T23" fmla="*/ 90 h 428"/>
                <a:gd name="T24" fmla="*/ 244 w 352"/>
                <a:gd name="T25" fmla="*/ 98 h 428"/>
                <a:gd name="T26" fmla="*/ 251 w 352"/>
                <a:gd name="T27" fmla="*/ 108 h 428"/>
                <a:gd name="T28" fmla="*/ 256 w 352"/>
                <a:gd name="T29" fmla="*/ 120 h 428"/>
                <a:gd name="T30" fmla="*/ 260 w 352"/>
                <a:gd name="T31" fmla="*/ 137 h 428"/>
                <a:gd name="T32" fmla="*/ 260 w 352"/>
                <a:gd name="T33" fmla="*/ 176 h 428"/>
                <a:gd name="T34" fmla="*/ 179 w 352"/>
                <a:gd name="T35" fmla="*/ 176 h 428"/>
                <a:gd name="T36" fmla="*/ 132 w 352"/>
                <a:gd name="T37" fmla="*/ 179 h 428"/>
                <a:gd name="T38" fmla="*/ 93 w 352"/>
                <a:gd name="T39" fmla="*/ 187 h 428"/>
                <a:gd name="T40" fmla="*/ 61 w 352"/>
                <a:gd name="T41" fmla="*/ 200 h 428"/>
                <a:gd name="T42" fmla="*/ 38 w 352"/>
                <a:gd name="T43" fmla="*/ 216 h 428"/>
                <a:gd name="T44" fmla="*/ 20 w 352"/>
                <a:gd name="T45" fmla="*/ 236 h 428"/>
                <a:gd name="T46" fmla="*/ 9 w 352"/>
                <a:gd name="T47" fmla="*/ 257 h 428"/>
                <a:gd name="T48" fmla="*/ 2 w 352"/>
                <a:gd name="T49" fmla="*/ 282 h 428"/>
                <a:gd name="T50" fmla="*/ 0 w 352"/>
                <a:gd name="T51" fmla="*/ 307 h 428"/>
                <a:gd name="T52" fmla="*/ 1 w 352"/>
                <a:gd name="T53" fmla="*/ 323 h 428"/>
                <a:gd name="T54" fmla="*/ 7 w 352"/>
                <a:gd name="T55" fmla="*/ 352 h 428"/>
                <a:gd name="T56" fmla="*/ 19 w 352"/>
                <a:gd name="T57" fmla="*/ 376 h 428"/>
                <a:gd name="T58" fmla="*/ 35 w 352"/>
                <a:gd name="T59" fmla="*/ 394 h 428"/>
                <a:gd name="T60" fmla="*/ 54 w 352"/>
                <a:gd name="T61" fmla="*/ 408 h 428"/>
                <a:gd name="T62" fmla="*/ 77 w 352"/>
                <a:gd name="T63" fmla="*/ 418 h 428"/>
                <a:gd name="T64" fmla="*/ 101 w 352"/>
                <a:gd name="T65" fmla="*/ 424 h 428"/>
                <a:gd name="T66" fmla="*/ 126 w 352"/>
                <a:gd name="T67" fmla="*/ 427 h 428"/>
                <a:gd name="T68" fmla="*/ 138 w 352"/>
                <a:gd name="T69" fmla="*/ 428 h 428"/>
                <a:gd name="T70" fmla="*/ 164 w 352"/>
                <a:gd name="T71" fmla="*/ 426 h 428"/>
                <a:gd name="T72" fmla="*/ 209 w 352"/>
                <a:gd name="T73" fmla="*/ 418 h 428"/>
                <a:gd name="T74" fmla="*/ 241 w 352"/>
                <a:gd name="T75" fmla="*/ 406 h 428"/>
                <a:gd name="T76" fmla="*/ 260 w 352"/>
                <a:gd name="T77" fmla="*/ 397 h 428"/>
                <a:gd name="T78" fmla="*/ 264 w 352"/>
                <a:gd name="T79" fmla="*/ 396 h 428"/>
                <a:gd name="T80" fmla="*/ 270 w 352"/>
                <a:gd name="T81" fmla="*/ 398 h 428"/>
                <a:gd name="T82" fmla="*/ 284 w 352"/>
                <a:gd name="T83" fmla="*/ 404 h 428"/>
                <a:gd name="T84" fmla="*/ 311 w 352"/>
                <a:gd name="T85" fmla="*/ 411 h 428"/>
                <a:gd name="T86" fmla="*/ 352 w 352"/>
                <a:gd name="T87" fmla="*/ 413 h 428"/>
                <a:gd name="T88" fmla="*/ 352 w 352"/>
                <a:gd name="T89" fmla="*/ 122 h 428"/>
                <a:gd name="T90" fmla="*/ 350 w 352"/>
                <a:gd name="T91" fmla="*/ 92 h 428"/>
                <a:gd name="T92" fmla="*/ 343 w 352"/>
                <a:gd name="T93" fmla="*/ 66 h 428"/>
                <a:gd name="T94" fmla="*/ 331 w 352"/>
                <a:gd name="T95" fmla="*/ 45 h 428"/>
                <a:gd name="T96" fmla="*/ 314 w 352"/>
                <a:gd name="T97" fmla="*/ 29 h 428"/>
                <a:gd name="T98" fmla="*/ 293 w 352"/>
                <a:gd name="T99" fmla="*/ 15 h 428"/>
                <a:gd name="T100" fmla="*/ 268 w 352"/>
                <a:gd name="T101" fmla="*/ 7 h 428"/>
                <a:gd name="T102" fmla="*/ 238 w 352"/>
                <a:gd name="T103" fmla="*/ 2 h 428"/>
                <a:gd name="T104" fmla="*/ 205 w 352"/>
                <a:gd name="T105" fmla="*/ 0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52" h="428">
                  <a:moveTo>
                    <a:pt x="205" y="0"/>
                  </a:moveTo>
                  <a:lnTo>
                    <a:pt x="205" y="0"/>
                  </a:lnTo>
                  <a:lnTo>
                    <a:pt x="176" y="1"/>
                  </a:lnTo>
                  <a:lnTo>
                    <a:pt x="147" y="4"/>
                  </a:lnTo>
                  <a:lnTo>
                    <a:pt x="121" y="7"/>
                  </a:lnTo>
                  <a:lnTo>
                    <a:pt x="97" y="12"/>
                  </a:lnTo>
                  <a:lnTo>
                    <a:pt x="77" y="17"/>
                  </a:lnTo>
                  <a:lnTo>
                    <a:pt x="58" y="23"/>
                  </a:lnTo>
                  <a:lnTo>
                    <a:pt x="44" y="28"/>
                  </a:lnTo>
                  <a:lnTo>
                    <a:pt x="33" y="33"/>
                  </a:lnTo>
                  <a:lnTo>
                    <a:pt x="52" y="102"/>
                  </a:lnTo>
                  <a:lnTo>
                    <a:pt x="52" y="102"/>
                  </a:lnTo>
                  <a:lnTo>
                    <a:pt x="63" y="98"/>
                  </a:lnTo>
                  <a:lnTo>
                    <a:pt x="92" y="91"/>
                  </a:lnTo>
                  <a:lnTo>
                    <a:pt x="111" y="86"/>
                  </a:lnTo>
                  <a:lnTo>
                    <a:pt x="133" y="82"/>
                  </a:lnTo>
                  <a:lnTo>
                    <a:pt x="155" y="80"/>
                  </a:lnTo>
                  <a:lnTo>
                    <a:pt x="179" y="79"/>
                  </a:lnTo>
                  <a:lnTo>
                    <a:pt x="179" y="79"/>
                  </a:lnTo>
                  <a:lnTo>
                    <a:pt x="197" y="80"/>
                  </a:lnTo>
                  <a:lnTo>
                    <a:pt x="214" y="82"/>
                  </a:lnTo>
                  <a:lnTo>
                    <a:pt x="221" y="84"/>
                  </a:lnTo>
                  <a:lnTo>
                    <a:pt x="228" y="86"/>
                  </a:lnTo>
                  <a:lnTo>
                    <a:pt x="234" y="90"/>
                  </a:lnTo>
                  <a:lnTo>
                    <a:pt x="239" y="94"/>
                  </a:lnTo>
                  <a:lnTo>
                    <a:pt x="244" y="98"/>
                  </a:lnTo>
                  <a:lnTo>
                    <a:pt x="248" y="102"/>
                  </a:lnTo>
                  <a:lnTo>
                    <a:pt x="251" y="108"/>
                  </a:lnTo>
                  <a:lnTo>
                    <a:pt x="254" y="114"/>
                  </a:lnTo>
                  <a:lnTo>
                    <a:pt x="256" y="120"/>
                  </a:lnTo>
                  <a:lnTo>
                    <a:pt x="258" y="129"/>
                  </a:lnTo>
                  <a:lnTo>
                    <a:pt x="260" y="137"/>
                  </a:lnTo>
                  <a:lnTo>
                    <a:pt x="260" y="146"/>
                  </a:lnTo>
                  <a:lnTo>
                    <a:pt x="260" y="176"/>
                  </a:lnTo>
                  <a:lnTo>
                    <a:pt x="179" y="176"/>
                  </a:lnTo>
                  <a:lnTo>
                    <a:pt x="179" y="176"/>
                  </a:lnTo>
                  <a:lnTo>
                    <a:pt x="154" y="177"/>
                  </a:lnTo>
                  <a:lnTo>
                    <a:pt x="132" y="179"/>
                  </a:lnTo>
                  <a:lnTo>
                    <a:pt x="111" y="182"/>
                  </a:lnTo>
                  <a:lnTo>
                    <a:pt x="93" y="187"/>
                  </a:lnTo>
                  <a:lnTo>
                    <a:pt x="77" y="192"/>
                  </a:lnTo>
                  <a:lnTo>
                    <a:pt x="61" y="200"/>
                  </a:lnTo>
                  <a:lnTo>
                    <a:pt x="49" y="207"/>
                  </a:lnTo>
                  <a:lnTo>
                    <a:pt x="38" y="216"/>
                  </a:lnTo>
                  <a:lnTo>
                    <a:pt x="29" y="225"/>
                  </a:lnTo>
                  <a:lnTo>
                    <a:pt x="20" y="236"/>
                  </a:lnTo>
                  <a:lnTo>
                    <a:pt x="14" y="246"/>
                  </a:lnTo>
                  <a:lnTo>
                    <a:pt x="9" y="257"/>
                  </a:lnTo>
                  <a:lnTo>
                    <a:pt x="5" y="270"/>
                  </a:lnTo>
                  <a:lnTo>
                    <a:pt x="2" y="282"/>
                  </a:lnTo>
                  <a:lnTo>
                    <a:pt x="1" y="294"/>
                  </a:lnTo>
                  <a:lnTo>
                    <a:pt x="0" y="307"/>
                  </a:lnTo>
                  <a:lnTo>
                    <a:pt x="0" y="307"/>
                  </a:lnTo>
                  <a:lnTo>
                    <a:pt x="1" y="323"/>
                  </a:lnTo>
                  <a:lnTo>
                    <a:pt x="3" y="338"/>
                  </a:lnTo>
                  <a:lnTo>
                    <a:pt x="7" y="352"/>
                  </a:lnTo>
                  <a:lnTo>
                    <a:pt x="12" y="364"/>
                  </a:lnTo>
                  <a:lnTo>
                    <a:pt x="19" y="376"/>
                  </a:lnTo>
                  <a:lnTo>
                    <a:pt x="27" y="386"/>
                  </a:lnTo>
                  <a:lnTo>
                    <a:pt x="35" y="394"/>
                  </a:lnTo>
                  <a:lnTo>
                    <a:pt x="45" y="401"/>
                  </a:lnTo>
                  <a:lnTo>
                    <a:pt x="54" y="408"/>
                  </a:lnTo>
                  <a:lnTo>
                    <a:pt x="65" y="414"/>
                  </a:lnTo>
                  <a:lnTo>
                    <a:pt x="77" y="418"/>
                  </a:lnTo>
                  <a:lnTo>
                    <a:pt x="89" y="422"/>
                  </a:lnTo>
                  <a:lnTo>
                    <a:pt x="101" y="424"/>
                  </a:lnTo>
                  <a:lnTo>
                    <a:pt x="113" y="426"/>
                  </a:lnTo>
                  <a:lnTo>
                    <a:pt x="126" y="427"/>
                  </a:lnTo>
                  <a:lnTo>
                    <a:pt x="138" y="428"/>
                  </a:lnTo>
                  <a:lnTo>
                    <a:pt x="138" y="428"/>
                  </a:lnTo>
                  <a:lnTo>
                    <a:pt x="151" y="427"/>
                  </a:lnTo>
                  <a:lnTo>
                    <a:pt x="164" y="426"/>
                  </a:lnTo>
                  <a:lnTo>
                    <a:pt x="189" y="423"/>
                  </a:lnTo>
                  <a:lnTo>
                    <a:pt x="209" y="418"/>
                  </a:lnTo>
                  <a:lnTo>
                    <a:pt x="227" y="412"/>
                  </a:lnTo>
                  <a:lnTo>
                    <a:pt x="241" y="406"/>
                  </a:lnTo>
                  <a:lnTo>
                    <a:pt x="252" y="401"/>
                  </a:lnTo>
                  <a:lnTo>
                    <a:pt x="260" y="397"/>
                  </a:lnTo>
                  <a:lnTo>
                    <a:pt x="264" y="396"/>
                  </a:lnTo>
                  <a:lnTo>
                    <a:pt x="264" y="396"/>
                  </a:lnTo>
                  <a:lnTo>
                    <a:pt x="266" y="397"/>
                  </a:lnTo>
                  <a:lnTo>
                    <a:pt x="270" y="398"/>
                  </a:lnTo>
                  <a:lnTo>
                    <a:pt x="276" y="401"/>
                  </a:lnTo>
                  <a:lnTo>
                    <a:pt x="284" y="404"/>
                  </a:lnTo>
                  <a:lnTo>
                    <a:pt x="295" y="407"/>
                  </a:lnTo>
                  <a:lnTo>
                    <a:pt x="311" y="411"/>
                  </a:lnTo>
                  <a:lnTo>
                    <a:pt x="329" y="412"/>
                  </a:lnTo>
                  <a:lnTo>
                    <a:pt x="352" y="413"/>
                  </a:lnTo>
                  <a:lnTo>
                    <a:pt x="352" y="122"/>
                  </a:lnTo>
                  <a:lnTo>
                    <a:pt x="352" y="122"/>
                  </a:lnTo>
                  <a:lnTo>
                    <a:pt x="352" y="106"/>
                  </a:lnTo>
                  <a:lnTo>
                    <a:pt x="350" y="92"/>
                  </a:lnTo>
                  <a:lnTo>
                    <a:pt x="347" y="78"/>
                  </a:lnTo>
                  <a:lnTo>
                    <a:pt x="343" y="66"/>
                  </a:lnTo>
                  <a:lnTo>
                    <a:pt x="337" y="56"/>
                  </a:lnTo>
                  <a:lnTo>
                    <a:pt x="331" y="45"/>
                  </a:lnTo>
                  <a:lnTo>
                    <a:pt x="323" y="36"/>
                  </a:lnTo>
                  <a:lnTo>
                    <a:pt x="314" y="29"/>
                  </a:lnTo>
                  <a:lnTo>
                    <a:pt x="304" y="22"/>
                  </a:lnTo>
                  <a:lnTo>
                    <a:pt x="293" y="15"/>
                  </a:lnTo>
                  <a:lnTo>
                    <a:pt x="281" y="11"/>
                  </a:lnTo>
                  <a:lnTo>
                    <a:pt x="268" y="7"/>
                  </a:lnTo>
                  <a:lnTo>
                    <a:pt x="253" y="4"/>
                  </a:lnTo>
                  <a:lnTo>
                    <a:pt x="238" y="2"/>
                  </a:lnTo>
                  <a:lnTo>
                    <a:pt x="223" y="1"/>
                  </a:lnTo>
                  <a:lnTo>
                    <a:pt x="205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79" name="Freeform 10"/>
            <p:cNvSpPr>
              <a:spLocks/>
            </p:cNvSpPr>
            <p:nvPr userDrawn="1"/>
          </p:nvSpPr>
          <p:spPr bwMode="auto">
            <a:xfrm>
              <a:off x="4936" y="4034"/>
              <a:ext cx="43" cy="29"/>
            </a:xfrm>
            <a:custGeom>
              <a:avLst/>
              <a:gdLst>
                <a:gd name="T0" fmla="*/ 171 w 171"/>
                <a:gd name="T1" fmla="*/ 93 h 116"/>
                <a:gd name="T2" fmla="*/ 171 w 171"/>
                <a:gd name="T3" fmla="*/ 93 h 116"/>
                <a:gd name="T4" fmla="*/ 152 w 171"/>
                <a:gd name="T5" fmla="*/ 99 h 116"/>
                <a:gd name="T6" fmla="*/ 125 w 171"/>
                <a:gd name="T7" fmla="*/ 108 h 116"/>
                <a:gd name="T8" fmla="*/ 111 w 171"/>
                <a:gd name="T9" fmla="*/ 111 h 116"/>
                <a:gd name="T10" fmla="*/ 95 w 171"/>
                <a:gd name="T11" fmla="*/ 114 h 116"/>
                <a:gd name="T12" fmla="*/ 81 w 171"/>
                <a:gd name="T13" fmla="*/ 116 h 116"/>
                <a:gd name="T14" fmla="*/ 68 w 171"/>
                <a:gd name="T15" fmla="*/ 116 h 116"/>
                <a:gd name="T16" fmla="*/ 68 w 171"/>
                <a:gd name="T17" fmla="*/ 116 h 116"/>
                <a:gd name="T18" fmla="*/ 54 w 171"/>
                <a:gd name="T19" fmla="*/ 116 h 116"/>
                <a:gd name="T20" fmla="*/ 41 w 171"/>
                <a:gd name="T21" fmla="*/ 114 h 116"/>
                <a:gd name="T22" fmla="*/ 29 w 171"/>
                <a:gd name="T23" fmla="*/ 110 h 116"/>
                <a:gd name="T24" fmla="*/ 24 w 171"/>
                <a:gd name="T25" fmla="*/ 108 h 116"/>
                <a:gd name="T26" fmla="*/ 20 w 171"/>
                <a:gd name="T27" fmla="*/ 105 h 116"/>
                <a:gd name="T28" fmla="*/ 16 w 171"/>
                <a:gd name="T29" fmla="*/ 101 h 116"/>
                <a:gd name="T30" fmla="*/ 12 w 171"/>
                <a:gd name="T31" fmla="*/ 97 h 116"/>
                <a:gd name="T32" fmla="*/ 9 w 171"/>
                <a:gd name="T33" fmla="*/ 92 h 116"/>
                <a:gd name="T34" fmla="*/ 6 w 171"/>
                <a:gd name="T35" fmla="*/ 87 h 116"/>
                <a:gd name="T36" fmla="*/ 3 w 171"/>
                <a:gd name="T37" fmla="*/ 82 h 116"/>
                <a:gd name="T38" fmla="*/ 1 w 171"/>
                <a:gd name="T39" fmla="*/ 76 h 116"/>
                <a:gd name="T40" fmla="*/ 0 w 171"/>
                <a:gd name="T41" fmla="*/ 69 h 116"/>
                <a:gd name="T42" fmla="*/ 0 w 171"/>
                <a:gd name="T43" fmla="*/ 61 h 116"/>
                <a:gd name="T44" fmla="*/ 0 w 171"/>
                <a:gd name="T45" fmla="*/ 61 h 116"/>
                <a:gd name="T46" fmla="*/ 1 w 171"/>
                <a:gd name="T47" fmla="*/ 49 h 116"/>
                <a:gd name="T48" fmla="*/ 4 w 171"/>
                <a:gd name="T49" fmla="*/ 38 h 116"/>
                <a:gd name="T50" fmla="*/ 7 w 171"/>
                <a:gd name="T51" fmla="*/ 33 h 116"/>
                <a:gd name="T52" fmla="*/ 10 w 171"/>
                <a:gd name="T53" fmla="*/ 27 h 116"/>
                <a:gd name="T54" fmla="*/ 13 w 171"/>
                <a:gd name="T55" fmla="*/ 23 h 116"/>
                <a:gd name="T56" fmla="*/ 17 w 171"/>
                <a:gd name="T57" fmla="*/ 19 h 116"/>
                <a:gd name="T58" fmla="*/ 22 w 171"/>
                <a:gd name="T59" fmla="*/ 16 h 116"/>
                <a:gd name="T60" fmla="*/ 27 w 171"/>
                <a:gd name="T61" fmla="*/ 13 h 116"/>
                <a:gd name="T62" fmla="*/ 33 w 171"/>
                <a:gd name="T63" fmla="*/ 10 h 116"/>
                <a:gd name="T64" fmla="*/ 39 w 171"/>
                <a:gd name="T65" fmla="*/ 8 h 116"/>
                <a:gd name="T66" fmla="*/ 55 w 171"/>
                <a:gd name="T67" fmla="*/ 5 h 116"/>
                <a:gd name="T68" fmla="*/ 73 w 171"/>
                <a:gd name="T69" fmla="*/ 3 h 116"/>
                <a:gd name="T70" fmla="*/ 171 w 171"/>
                <a:gd name="T71" fmla="*/ 0 h 116"/>
                <a:gd name="T72" fmla="*/ 171 w 171"/>
                <a:gd name="T73" fmla="*/ 93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71" h="116">
                  <a:moveTo>
                    <a:pt x="171" y="93"/>
                  </a:moveTo>
                  <a:lnTo>
                    <a:pt x="171" y="93"/>
                  </a:lnTo>
                  <a:lnTo>
                    <a:pt x="152" y="99"/>
                  </a:lnTo>
                  <a:lnTo>
                    <a:pt x="125" y="108"/>
                  </a:lnTo>
                  <a:lnTo>
                    <a:pt x="111" y="111"/>
                  </a:lnTo>
                  <a:lnTo>
                    <a:pt x="95" y="114"/>
                  </a:lnTo>
                  <a:lnTo>
                    <a:pt x="81" y="116"/>
                  </a:lnTo>
                  <a:lnTo>
                    <a:pt x="68" y="116"/>
                  </a:lnTo>
                  <a:lnTo>
                    <a:pt x="68" y="116"/>
                  </a:lnTo>
                  <a:lnTo>
                    <a:pt x="54" y="116"/>
                  </a:lnTo>
                  <a:lnTo>
                    <a:pt x="41" y="114"/>
                  </a:lnTo>
                  <a:lnTo>
                    <a:pt x="29" y="110"/>
                  </a:lnTo>
                  <a:lnTo>
                    <a:pt x="24" y="108"/>
                  </a:lnTo>
                  <a:lnTo>
                    <a:pt x="20" y="105"/>
                  </a:lnTo>
                  <a:lnTo>
                    <a:pt x="16" y="101"/>
                  </a:lnTo>
                  <a:lnTo>
                    <a:pt x="12" y="97"/>
                  </a:lnTo>
                  <a:lnTo>
                    <a:pt x="9" y="92"/>
                  </a:lnTo>
                  <a:lnTo>
                    <a:pt x="6" y="87"/>
                  </a:lnTo>
                  <a:lnTo>
                    <a:pt x="3" y="82"/>
                  </a:lnTo>
                  <a:lnTo>
                    <a:pt x="1" y="76"/>
                  </a:lnTo>
                  <a:lnTo>
                    <a:pt x="0" y="69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1" y="49"/>
                  </a:lnTo>
                  <a:lnTo>
                    <a:pt x="4" y="38"/>
                  </a:lnTo>
                  <a:lnTo>
                    <a:pt x="7" y="33"/>
                  </a:lnTo>
                  <a:lnTo>
                    <a:pt x="10" y="27"/>
                  </a:lnTo>
                  <a:lnTo>
                    <a:pt x="13" y="23"/>
                  </a:lnTo>
                  <a:lnTo>
                    <a:pt x="17" y="19"/>
                  </a:lnTo>
                  <a:lnTo>
                    <a:pt x="22" y="16"/>
                  </a:lnTo>
                  <a:lnTo>
                    <a:pt x="27" y="13"/>
                  </a:lnTo>
                  <a:lnTo>
                    <a:pt x="33" y="10"/>
                  </a:lnTo>
                  <a:lnTo>
                    <a:pt x="39" y="8"/>
                  </a:lnTo>
                  <a:lnTo>
                    <a:pt x="55" y="5"/>
                  </a:lnTo>
                  <a:lnTo>
                    <a:pt x="73" y="3"/>
                  </a:lnTo>
                  <a:lnTo>
                    <a:pt x="171" y="0"/>
                  </a:lnTo>
                  <a:lnTo>
                    <a:pt x="171" y="9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80" name="Freeform 11"/>
            <p:cNvSpPr>
              <a:spLocks/>
            </p:cNvSpPr>
            <p:nvPr userDrawn="1"/>
          </p:nvSpPr>
          <p:spPr bwMode="auto">
            <a:xfrm>
              <a:off x="4914" y="3974"/>
              <a:ext cx="88" cy="107"/>
            </a:xfrm>
            <a:custGeom>
              <a:avLst/>
              <a:gdLst>
                <a:gd name="T0" fmla="*/ 206 w 353"/>
                <a:gd name="T1" fmla="*/ 0 h 428"/>
                <a:gd name="T2" fmla="*/ 148 w 353"/>
                <a:gd name="T3" fmla="*/ 4 h 428"/>
                <a:gd name="T4" fmla="*/ 98 w 353"/>
                <a:gd name="T5" fmla="*/ 12 h 428"/>
                <a:gd name="T6" fmla="*/ 59 w 353"/>
                <a:gd name="T7" fmla="*/ 23 h 428"/>
                <a:gd name="T8" fmla="*/ 33 w 353"/>
                <a:gd name="T9" fmla="*/ 33 h 428"/>
                <a:gd name="T10" fmla="*/ 53 w 353"/>
                <a:gd name="T11" fmla="*/ 102 h 428"/>
                <a:gd name="T12" fmla="*/ 92 w 353"/>
                <a:gd name="T13" fmla="*/ 91 h 428"/>
                <a:gd name="T14" fmla="*/ 132 w 353"/>
                <a:gd name="T15" fmla="*/ 82 h 428"/>
                <a:gd name="T16" fmla="*/ 178 w 353"/>
                <a:gd name="T17" fmla="*/ 79 h 428"/>
                <a:gd name="T18" fmla="*/ 198 w 353"/>
                <a:gd name="T19" fmla="*/ 80 h 428"/>
                <a:gd name="T20" fmla="*/ 221 w 353"/>
                <a:gd name="T21" fmla="*/ 84 h 428"/>
                <a:gd name="T22" fmla="*/ 233 w 353"/>
                <a:gd name="T23" fmla="*/ 90 h 428"/>
                <a:gd name="T24" fmla="*/ 244 w 353"/>
                <a:gd name="T25" fmla="*/ 98 h 428"/>
                <a:gd name="T26" fmla="*/ 252 w 353"/>
                <a:gd name="T27" fmla="*/ 108 h 428"/>
                <a:gd name="T28" fmla="*/ 257 w 353"/>
                <a:gd name="T29" fmla="*/ 120 h 428"/>
                <a:gd name="T30" fmla="*/ 259 w 353"/>
                <a:gd name="T31" fmla="*/ 137 h 428"/>
                <a:gd name="T32" fmla="*/ 260 w 353"/>
                <a:gd name="T33" fmla="*/ 176 h 428"/>
                <a:gd name="T34" fmla="*/ 178 w 353"/>
                <a:gd name="T35" fmla="*/ 176 h 428"/>
                <a:gd name="T36" fmla="*/ 131 w 353"/>
                <a:gd name="T37" fmla="*/ 179 h 428"/>
                <a:gd name="T38" fmla="*/ 92 w 353"/>
                <a:gd name="T39" fmla="*/ 187 h 428"/>
                <a:gd name="T40" fmla="*/ 62 w 353"/>
                <a:gd name="T41" fmla="*/ 200 h 428"/>
                <a:gd name="T42" fmla="*/ 38 w 353"/>
                <a:gd name="T43" fmla="*/ 216 h 428"/>
                <a:gd name="T44" fmla="*/ 21 w 353"/>
                <a:gd name="T45" fmla="*/ 236 h 428"/>
                <a:gd name="T46" fmla="*/ 9 w 353"/>
                <a:gd name="T47" fmla="*/ 257 h 428"/>
                <a:gd name="T48" fmla="*/ 3 w 353"/>
                <a:gd name="T49" fmla="*/ 282 h 428"/>
                <a:gd name="T50" fmla="*/ 0 w 353"/>
                <a:gd name="T51" fmla="*/ 307 h 428"/>
                <a:gd name="T52" fmla="*/ 2 w 353"/>
                <a:gd name="T53" fmla="*/ 323 h 428"/>
                <a:gd name="T54" fmla="*/ 8 w 353"/>
                <a:gd name="T55" fmla="*/ 352 h 428"/>
                <a:gd name="T56" fmla="*/ 19 w 353"/>
                <a:gd name="T57" fmla="*/ 376 h 428"/>
                <a:gd name="T58" fmla="*/ 35 w 353"/>
                <a:gd name="T59" fmla="*/ 394 h 428"/>
                <a:gd name="T60" fmla="*/ 55 w 353"/>
                <a:gd name="T61" fmla="*/ 408 h 428"/>
                <a:gd name="T62" fmla="*/ 77 w 353"/>
                <a:gd name="T63" fmla="*/ 418 h 428"/>
                <a:gd name="T64" fmla="*/ 101 w 353"/>
                <a:gd name="T65" fmla="*/ 424 h 428"/>
                <a:gd name="T66" fmla="*/ 125 w 353"/>
                <a:gd name="T67" fmla="*/ 427 h 428"/>
                <a:gd name="T68" fmla="*/ 137 w 353"/>
                <a:gd name="T69" fmla="*/ 428 h 428"/>
                <a:gd name="T70" fmla="*/ 165 w 353"/>
                <a:gd name="T71" fmla="*/ 426 h 428"/>
                <a:gd name="T72" fmla="*/ 210 w 353"/>
                <a:gd name="T73" fmla="*/ 418 h 428"/>
                <a:gd name="T74" fmla="*/ 242 w 353"/>
                <a:gd name="T75" fmla="*/ 406 h 428"/>
                <a:gd name="T76" fmla="*/ 260 w 353"/>
                <a:gd name="T77" fmla="*/ 397 h 428"/>
                <a:gd name="T78" fmla="*/ 264 w 353"/>
                <a:gd name="T79" fmla="*/ 396 h 428"/>
                <a:gd name="T80" fmla="*/ 269 w 353"/>
                <a:gd name="T81" fmla="*/ 398 h 428"/>
                <a:gd name="T82" fmla="*/ 283 w 353"/>
                <a:gd name="T83" fmla="*/ 404 h 428"/>
                <a:gd name="T84" fmla="*/ 310 w 353"/>
                <a:gd name="T85" fmla="*/ 411 h 428"/>
                <a:gd name="T86" fmla="*/ 353 w 353"/>
                <a:gd name="T87" fmla="*/ 413 h 428"/>
                <a:gd name="T88" fmla="*/ 353 w 353"/>
                <a:gd name="T89" fmla="*/ 122 h 428"/>
                <a:gd name="T90" fmla="*/ 351 w 353"/>
                <a:gd name="T91" fmla="*/ 92 h 428"/>
                <a:gd name="T92" fmla="*/ 343 w 353"/>
                <a:gd name="T93" fmla="*/ 66 h 428"/>
                <a:gd name="T94" fmla="*/ 330 w 353"/>
                <a:gd name="T95" fmla="*/ 45 h 428"/>
                <a:gd name="T96" fmla="*/ 314 w 353"/>
                <a:gd name="T97" fmla="*/ 29 h 428"/>
                <a:gd name="T98" fmla="*/ 293 w 353"/>
                <a:gd name="T99" fmla="*/ 15 h 428"/>
                <a:gd name="T100" fmla="*/ 268 w 353"/>
                <a:gd name="T101" fmla="*/ 7 h 428"/>
                <a:gd name="T102" fmla="*/ 239 w 353"/>
                <a:gd name="T103" fmla="*/ 2 h 428"/>
                <a:gd name="T104" fmla="*/ 206 w 353"/>
                <a:gd name="T105" fmla="*/ 0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53" h="428">
                  <a:moveTo>
                    <a:pt x="206" y="0"/>
                  </a:moveTo>
                  <a:lnTo>
                    <a:pt x="206" y="0"/>
                  </a:lnTo>
                  <a:lnTo>
                    <a:pt x="175" y="1"/>
                  </a:lnTo>
                  <a:lnTo>
                    <a:pt x="148" y="4"/>
                  </a:lnTo>
                  <a:lnTo>
                    <a:pt x="121" y="7"/>
                  </a:lnTo>
                  <a:lnTo>
                    <a:pt x="98" y="12"/>
                  </a:lnTo>
                  <a:lnTo>
                    <a:pt x="77" y="17"/>
                  </a:lnTo>
                  <a:lnTo>
                    <a:pt x="59" y="23"/>
                  </a:lnTo>
                  <a:lnTo>
                    <a:pt x="44" y="28"/>
                  </a:lnTo>
                  <a:lnTo>
                    <a:pt x="33" y="33"/>
                  </a:lnTo>
                  <a:lnTo>
                    <a:pt x="53" y="102"/>
                  </a:lnTo>
                  <a:lnTo>
                    <a:pt x="53" y="102"/>
                  </a:lnTo>
                  <a:lnTo>
                    <a:pt x="64" y="98"/>
                  </a:lnTo>
                  <a:lnTo>
                    <a:pt x="92" y="91"/>
                  </a:lnTo>
                  <a:lnTo>
                    <a:pt x="111" y="86"/>
                  </a:lnTo>
                  <a:lnTo>
                    <a:pt x="132" y="82"/>
                  </a:lnTo>
                  <a:lnTo>
                    <a:pt x="155" y="80"/>
                  </a:lnTo>
                  <a:lnTo>
                    <a:pt x="178" y="79"/>
                  </a:lnTo>
                  <a:lnTo>
                    <a:pt x="178" y="79"/>
                  </a:lnTo>
                  <a:lnTo>
                    <a:pt x="198" y="80"/>
                  </a:lnTo>
                  <a:lnTo>
                    <a:pt x="214" y="82"/>
                  </a:lnTo>
                  <a:lnTo>
                    <a:pt x="221" y="84"/>
                  </a:lnTo>
                  <a:lnTo>
                    <a:pt x="227" y="86"/>
                  </a:lnTo>
                  <a:lnTo>
                    <a:pt x="233" y="90"/>
                  </a:lnTo>
                  <a:lnTo>
                    <a:pt x="240" y="94"/>
                  </a:lnTo>
                  <a:lnTo>
                    <a:pt x="244" y="98"/>
                  </a:lnTo>
                  <a:lnTo>
                    <a:pt x="248" y="102"/>
                  </a:lnTo>
                  <a:lnTo>
                    <a:pt x="252" y="108"/>
                  </a:lnTo>
                  <a:lnTo>
                    <a:pt x="255" y="114"/>
                  </a:lnTo>
                  <a:lnTo>
                    <a:pt x="257" y="120"/>
                  </a:lnTo>
                  <a:lnTo>
                    <a:pt x="258" y="129"/>
                  </a:lnTo>
                  <a:lnTo>
                    <a:pt x="259" y="137"/>
                  </a:lnTo>
                  <a:lnTo>
                    <a:pt x="260" y="146"/>
                  </a:lnTo>
                  <a:lnTo>
                    <a:pt x="260" y="176"/>
                  </a:lnTo>
                  <a:lnTo>
                    <a:pt x="178" y="176"/>
                  </a:lnTo>
                  <a:lnTo>
                    <a:pt x="178" y="176"/>
                  </a:lnTo>
                  <a:lnTo>
                    <a:pt x="154" y="177"/>
                  </a:lnTo>
                  <a:lnTo>
                    <a:pt x="131" y="179"/>
                  </a:lnTo>
                  <a:lnTo>
                    <a:pt x="111" y="182"/>
                  </a:lnTo>
                  <a:lnTo>
                    <a:pt x="92" y="187"/>
                  </a:lnTo>
                  <a:lnTo>
                    <a:pt x="76" y="192"/>
                  </a:lnTo>
                  <a:lnTo>
                    <a:pt x="62" y="200"/>
                  </a:lnTo>
                  <a:lnTo>
                    <a:pt x="50" y="207"/>
                  </a:lnTo>
                  <a:lnTo>
                    <a:pt x="38" y="216"/>
                  </a:lnTo>
                  <a:lnTo>
                    <a:pt x="28" y="225"/>
                  </a:lnTo>
                  <a:lnTo>
                    <a:pt x="21" y="236"/>
                  </a:lnTo>
                  <a:lnTo>
                    <a:pt x="14" y="246"/>
                  </a:lnTo>
                  <a:lnTo>
                    <a:pt x="9" y="257"/>
                  </a:lnTo>
                  <a:lnTo>
                    <a:pt x="6" y="270"/>
                  </a:lnTo>
                  <a:lnTo>
                    <a:pt x="3" y="282"/>
                  </a:lnTo>
                  <a:lnTo>
                    <a:pt x="0" y="294"/>
                  </a:lnTo>
                  <a:lnTo>
                    <a:pt x="0" y="307"/>
                  </a:lnTo>
                  <a:lnTo>
                    <a:pt x="0" y="307"/>
                  </a:lnTo>
                  <a:lnTo>
                    <a:pt x="2" y="323"/>
                  </a:lnTo>
                  <a:lnTo>
                    <a:pt x="4" y="338"/>
                  </a:lnTo>
                  <a:lnTo>
                    <a:pt x="8" y="352"/>
                  </a:lnTo>
                  <a:lnTo>
                    <a:pt x="13" y="364"/>
                  </a:lnTo>
                  <a:lnTo>
                    <a:pt x="19" y="376"/>
                  </a:lnTo>
                  <a:lnTo>
                    <a:pt x="27" y="386"/>
                  </a:lnTo>
                  <a:lnTo>
                    <a:pt x="35" y="394"/>
                  </a:lnTo>
                  <a:lnTo>
                    <a:pt x="44" y="401"/>
                  </a:lnTo>
                  <a:lnTo>
                    <a:pt x="55" y="408"/>
                  </a:lnTo>
                  <a:lnTo>
                    <a:pt x="66" y="414"/>
                  </a:lnTo>
                  <a:lnTo>
                    <a:pt x="77" y="418"/>
                  </a:lnTo>
                  <a:lnTo>
                    <a:pt x="88" y="422"/>
                  </a:lnTo>
                  <a:lnTo>
                    <a:pt x="101" y="424"/>
                  </a:lnTo>
                  <a:lnTo>
                    <a:pt x="113" y="426"/>
                  </a:lnTo>
                  <a:lnTo>
                    <a:pt x="125" y="427"/>
                  </a:lnTo>
                  <a:lnTo>
                    <a:pt x="137" y="428"/>
                  </a:lnTo>
                  <a:lnTo>
                    <a:pt x="137" y="428"/>
                  </a:lnTo>
                  <a:lnTo>
                    <a:pt x="152" y="427"/>
                  </a:lnTo>
                  <a:lnTo>
                    <a:pt x="165" y="426"/>
                  </a:lnTo>
                  <a:lnTo>
                    <a:pt x="188" y="423"/>
                  </a:lnTo>
                  <a:lnTo>
                    <a:pt x="210" y="418"/>
                  </a:lnTo>
                  <a:lnTo>
                    <a:pt x="227" y="412"/>
                  </a:lnTo>
                  <a:lnTo>
                    <a:pt x="242" y="406"/>
                  </a:lnTo>
                  <a:lnTo>
                    <a:pt x="253" y="401"/>
                  </a:lnTo>
                  <a:lnTo>
                    <a:pt x="260" y="397"/>
                  </a:lnTo>
                  <a:lnTo>
                    <a:pt x="264" y="396"/>
                  </a:lnTo>
                  <a:lnTo>
                    <a:pt x="264" y="396"/>
                  </a:lnTo>
                  <a:lnTo>
                    <a:pt x="266" y="397"/>
                  </a:lnTo>
                  <a:lnTo>
                    <a:pt x="269" y="398"/>
                  </a:lnTo>
                  <a:lnTo>
                    <a:pt x="275" y="401"/>
                  </a:lnTo>
                  <a:lnTo>
                    <a:pt x="283" y="404"/>
                  </a:lnTo>
                  <a:lnTo>
                    <a:pt x="296" y="407"/>
                  </a:lnTo>
                  <a:lnTo>
                    <a:pt x="310" y="411"/>
                  </a:lnTo>
                  <a:lnTo>
                    <a:pt x="329" y="412"/>
                  </a:lnTo>
                  <a:lnTo>
                    <a:pt x="353" y="413"/>
                  </a:lnTo>
                  <a:lnTo>
                    <a:pt x="353" y="122"/>
                  </a:lnTo>
                  <a:lnTo>
                    <a:pt x="353" y="122"/>
                  </a:lnTo>
                  <a:lnTo>
                    <a:pt x="353" y="106"/>
                  </a:lnTo>
                  <a:lnTo>
                    <a:pt x="351" y="92"/>
                  </a:lnTo>
                  <a:lnTo>
                    <a:pt x="348" y="78"/>
                  </a:lnTo>
                  <a:lnTo>
                    <a:pt x="343" y="66"/>
                  </a:lnTo>
                  <a:lnTo>
                    <a:pt x="338" y="56"/>
                  </a:lnTo>
                  <a:lnTo>
                    <a:pt x="330" y="45"/>
                  </a:lnTo>
                  <a:lnTo>
                    <a:pt x="323" y="36"/>
                  </a:lnTo>
                  <a:lnTo>
                    <a:pt x="314" y="29"/>
                  </a:lnTo>
                  <a:lnTo>
                    <a:pt x="304" y="22"/>
                  </a:lnTo>
                  <a:lnTo>
                    <a:pt x="293" y="15"/>
                  </a:lnTo>
                  <a:lnTo>
                    <a:pt x="281" y="11"/>
                  </a:lnTo>
                  <a:lnTo>
                    <a:pt x="268" y="7"/>
                  </a:lnTo>
                  <a:lnTo>
                    <a:pt x="254" y="4"/>
                  </a:lnTo>
                  <a:lnTo>
                    <a:pt x="239" y="2"/>
                  </a:lnTo>
                  <a:lnTo>
                    <a:pt x="222" y="1"/>
                  </a:lnTo>
                  <a:lnTo>
                    <a:pt x="20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81" name="Freeform 12"/>
            <p:cNvSpPr>
              <a:spLocks/>
            </p:cNvSpPr>
            <p:nvPr userDrawn="1"/>
          </p:nvSpPr>
          <p:spPr bwMode="auto">
            <a:xfrm>
              <a:off x="5263" y="3975"/>
              <a:ext cx="93" cy="106"/>
            </a:xfrm>
            <a:custGeom>
              <a:avLst/>
              <a:gdLst>
                <a:gd name="T0" fmla="*/ 281 w 374"/>
                <a:gd name="T1" fmla="*/ 313 h 424"/>
                <a:gd name="T2" fmla="*/ 246 w 374"/>
                <a:gd name="T3" fmla="*/ 327 h 424"/>
                <a:gd name="T4" fmla="*/ 217 w 374"/>
                <a:gd name="T5" fmla="*/ 336 h 424"/>
                <a:gd name="T6" fmla="*/ 184 w 374"/>
                <a:gd name="T7" fmla="*/ 341 h 424"/>
                <a:gd name="T8" fmla="*/ 167 w 374"/>
                <a:gd name="T9" fmla="*/ 342 h 424"/>
                <a:gd name="T10" fmla="*/ 145 w 374"/>
                <a:gd name="T11" fmla="*/ 341 h 424"/>
                <a:gd name="T12" fmla="*/ 129 w 374"/>
                <a:gd name="T13" fmla="*/ 337 h 424"/>
                <a:gd name="T14" fmla="*/ 116 w 374"/>
                <a:gd name="T15" fmla="*/ 329 h 424"/>
                <a:gd name="T16" fmla="*/ 106 w 374"/>
                <a:gd name="T17" fmla="*/ 319 h 424"/>
                <a:gd name="T18" fmla="*/ 99 w 374"/>
                <a:gd name="T19" fmla="*/ 307 h 424"/>
                <a:gd name="T20" fmla="*/ 95 w 374"/>
                <a:gd name="T21" fmla="*/ 290 h 424"/>
                <a:gd name="T22" fmla="*/ 93 w 374"/>
                <a:gd name="T23" fmla="*/ 248 h 424"/>
                <a:gd name="T24" fmla="*/ 79 w 374"/>
                <a:gd name="T25" fmla="*/ 0 h 424"/>
                <a:gd name="T26" fmla="*/ 59 w 374"/>
                <a:gd name="T27" fmla="*/ 0 h 424"/>
                <a:gd name="T28" fmla="*/ 13 w 374"/>
                <a:gd name="T29" fmla="*/ 4 h 424"/>
                <a:gd name="T30" fmla="*/ 0 w 374"/>
                <a:gd name="T31" fmla="*/ 259 h 424"/>
                <a:gd name="T32" fmla="*/ 0 w 374"/>
                <a:gd name="T33" fmla="*/ 280 h 424"/>
                <a:gd name="T34" fmla="*/ 3 w 374"/>
                <a:gd name="T35" fmla="*/ 316 h 424"/>
                <a:gd name="T36" fmla="*/ 9 w 374"/>
                <a:gd name="T37" fmla="*/ 347 h 424"/>
                <a:gd name="T38" fmla="*/ 21 w 374"/>
                <a:gd name="T39" fmla="*/ 373 h 424"/>
                <a:gd name="T40" fmla="*/ 36 w 374"/>
                <a:gd name="T41" fmla="*/ 393 h 424"/>
                <a:gd name="T42" fmla="*/ 58 w 374"/>
                <a:gd name="T43" fmla="*/ 408 h 424"/>
                <a:gd name="T44" fmla="*/ 86 w 374"/>
                <a:gd name="T45" fmla="*/ 418 h 424"/>
                <a:gd name="T46" fmla="*/ 121 w 374"/>
                <a:gd name="T47" fmla="*/ 423 h 424"/>
                <a:gd name="T48" fmla="*/ 141 w 374"/>
                <a:gd name="T49" fmla="*/ 424 h 424"/>
                <a:gd name="T50" fmla="*/ 172 w 374"/>
                <a:gd name="T51" fmla="*/ 422 h 424"/>
                <a:gd name="T52" fmla="*/ 199 w 374"/>
                <a:gd name="T53" fmla="*/ 418 h 424"/>
                <a:gd name="T54" fmla="*/ 243 w 374"/>
                <a:gd name="T55" fmla="*/ 407 h 424"/>
                <a:gd name="T56" fmla="*/ 271 w 374"/>
                <a:gd name="T57" fmla="*/ 395 h 424"/>
                <a:gd name="T58" fmla="*/ 283 w 374"/>
                <a:gd name="T59" fmla="*/ 390 h 424"/>
                <a:gd name="T60" fmla="*/ 296 w 374"/>
                <a:gd name="T61" fmla="*/ 396 h 424"/>
                <a:gd name="T62" fmla="*/ 319 w 374"/>
                <a:gd name="T63" fmla="*/ 402 h 424"/>
                <a:gd name="T64" fmla="*/ 353 w 374"/>
                <a:gd name="T65" fmla="*/ 408 h 424"/>
                <a:gd name="T66" fmla="*/ 374 w 374"/>
                <a:gd name="T67" fmla="*/ 6 h 424"/>
                <a:gd name="T68" fmla="*/ 342 w 374"/>
                <a:gd name="T69" fmla="*/ 2 h 424"/>
                <a:gd name="T70" fmla="*/ 299 w 374"/>
                <a:gd name="T71" fmla="*/ 0 h 424"/>
                <a:gd name="T72" fmla="*/ 281 w 374"/>
                <a:gd name="T73" fmla="*/ 313 h 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74" h="424">
                  <a:moveTo>
                    <a:pt x="281" y="313"/>
                  </a:moveTo>
                  <a:lnTo>
                    <a:pt x="281" y="313"/>
                  </a:lnTo>
                  <a:lnTo>
                    <a:pt x="260" y="322"/>
                  </a:lnTo>
                  <a:lnTo>
                    <a:pt x="246" y="327"/>
                  </a:lnTo>
                  <a:lnTo>
                    <a:pt x="232" y="331"/>
                  </a:lnTo>
                  <a:lnTo>
                    <a:pt x="217" y="336"/>
                  </a:lnTo>
                  <a:lnTo>
                    <a:pt x="200" y="339"/>
                  </a:lnTo>
                  <a:lnTo>
                    <a:pt x="184" y="341"/>
                  </a:lnTo>
                  <a:lnTo>
                    <a:pt x="167" y="342"/>
                  </a:lnTo>
                  <a:lnTo>
                    <a:pt x="167" y="342"/>
                  </a:lnTo>
                  <a:lnTo>
                    <a:pt x="155" y="342"/>
                  </a:lnTo>
                  <a:lnTo>
                    <a:pt x="145" y="341"/>
                  </a:lnTo>
                  <a:lnTo>
                    <a:pt x="136" y="339"/>
                  </a:lnTo>
                  <a:lnTo>
                    <a:pt x="129" y="337"/>
                  </a:lnTo>
                  <a:lnTo>
                    <a:pt x="122" y="333"/>
                  </a:lnTo>
                  <a:lnTo>
                    <a:pt x="116" y="329"/>
                  </a:lnTo>
                  <a:lnTo>
                    <a:pt x="110" y="324"/>
                  </a:lnTo>
                  <a:lnTo>
                    <a:pt x="106" y="319"/>
                  </a:lnTo>
                  <a:lnTo>
                    <a:pt x="102" y="313"/>
                  </a:lnTo>
                  <a:lnTo>
                    <a:pt x="99" y="307"/>
                  </a:lnTo>
                  <a:lnTo>
                    <a:pt x="97" y="298"/>
                  </a:lnTo>
                  <a:lnTo>
                    <a:pt x="95" y="290"/>
                  </a:lnTo>
                  <a:lnTo>
                    <a:pt x="93" y="271"/>
                  </a:lnTo>
                  <a:lnTo>
                    <a:pt x="93" y="248"/>
                  </a:lnTo>
                  <a:lnTo>
                    <a:pt x="93" y="0"/>
                  </a:lnTo>
                  <a:lnTo>
                    <a:pt x="79" y="0"/>
                  </a:lnTo>
                  <a:lnTo>
                    <a:pt x="79" y="0"/>
                  </a:lnTo>
                  <a:lnTo>
                    <a:pt x="59" y="0"/>
                  </a:lnTo>
                  <a:lnTo>
                    <a:pt x="36" y="2"/>
                  </a:lnTo>
                  <a:lnTo>
                    <a:pt x="13" y="4"/>
                  </a:lnTo>
                  <a:lnTo>
                    <a:pt x="0" y="6"/>
                  </a:lnTo>
                  <a:lnTo>
                    <a:pt x="0" y="259"/>
                  </a:lnTo>
                  <a:lnTo>
                    <a:pt x="0" y="259"/>
                  </a:lnTo>
                  <a:lnTo>
                    <a:pt x="0" y="280"/>
                  </a:lnTo>
                  <a:lnTo>
                    <a:pt x="1" y="298"/>
                  </a:lnTo>
                  <a:lnTo>
                    <a:pt x="3" y="316"/>
                  </a:lnTo>
                  <a:lnTo>
                    <a:pt x="5" y="332"/>
                  </a:lnTo>
                  <a:lnTo>
                    <a:pt x="9" y="347"/>
                  </a:lnTo>
                  <a:lnTo>
                    <a:pt x="14" y="360"/>
                  </a:lnTo>
                  <a:lnTo>
                    <a:pt x="21" y="373"/>
                  </a:lnTo>
                  <a:lnTo>
                    <a:pt x="28" y="383"/>
                  </a:lnTo>
                  <a:lnTo>
                    <a:pt x="36" y="393"/>
                  </a:lnTo>
                  <a:lnTo>
                    <a:pt x="46" y="401"/>
                  </a:lnTo>
                  <a:lnTo>
                    <a:pt x="58" y="408"/>
                  </a:lnTo>
                  <a:lnTo>
                    <a:pt x="71" y="414"/>
                  </a:lnTo>
                  <a:lnTo>
                    <a:pt x="86" y="418"/>
                  </a:lnTo>
                  <a:lnTo>
                    <a:pt x="102" y="421"/>
                  </a:lnTo>
                  <a:lnTo>
                    <a:pt x="121" y="423"/>
                  </a:lnTo>
                  <a:lnTo>
                    <a:pt x="141" y="424"/>
                  </a:lnTo>
                  <a:lnTo>
                    <a:pt x="141" y="424"/>
                  </a:lnTo>
                  <a:lnTo>
                    <a:pt x="157" y="423"/>
                  </a:lnTo>
                  <a:lnTo>
                    <a:pt x="172" y="422"/>
                  </a:lnTo>
                  <a:lnTo>
                    <a:pt x="186" y="421"/>
                  </a:lnTo>
                  <a:lnTo>
                    <a:pt x="199" y="418"/>
                  </a:lnTo>
                  <a:lnTo>
                    <a:pt x="223" y="413"/>
                  </a:lnTo>
                  <a:lnTo>
                    <a:pt x="243" y="407"/>
                  </a:lnTo>
                  <a:lnTo>
                    <a:pt x="260" y="400"/>
                  </a:lnTo>
                  <a:lnTo>
                    <a:pt x="271" y="395"/>
                  </a:lnTo>
                  <a:lnTo>
                    <a:pt x="283" y="390"/>
                  </a:lnTo>
                  <a:lnTo>
                    <a:pt x="283" y="390"/>
                  </a:lnTo>
                  <a:lnTo>
                    <a:pt x="289" y="393"/>
                  </a:lnTo>
                  <a:lnTo>
                    <a:pt x="296" y="396"/>
                  </a:lnTo>
                  <a:lnTo>
                    <a:pt x="307" y="399"/>
                  </a:lnTo>
                  <a:lnTo>
                    <a:pt x="319" y="402"/>
                  </a:lnTo>
                  <a:lnTo>
                    <a:pt x="334" y="405"/>
                  </a:lnTo>
                  <a:lnTo>
                    <a:pt x="353" y="408"/>
                  </a:lnTo>
                  <a:lnTo>
                    <a:pt x="374" y="409"/>
                  </a:lnTo>
                  <a:lnTo>
                    <a:pt x="374" y="6"/>
                  </a:lnTo>
                  <a:lnTo>
                    <a:pt x="374" y="6"/>
                  </a:lnTo>
                  <a:lnTo>
                    <a:pt x="342" y="2"/>
                  </a:lnTo>
                  <a:lnTo>
                    <a:pt x="320" y="1"/>
                  </a:lnTo>
                  <a:lnTo>
                    <a:pt x="299" y="0"/>
                  </a:lnTo>
                  <a:lnTo>
                    <a:pt x="281" y="0"/>
                  </a:lnTo>
                  <a:lnTo>
                    <a:pt x="281" y="31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82" name="Freeform 13"/>
            <p:cNvSpPr>
              <a:spLocks/>
            </p:cNvSpPr>
            <p:nvPr userDrawn="1"/>
          </p:nvSpPr>
          <p:spPr bwMode="auto">
            <a:xfrm>
              <a:off x="5383" y="3974"/>
              <a:ext cx="78" cy="107"/>
            </a:xfrm>
            <a:custGeom>
              <a:avLst/>
              <a:gdLst>
                <a:gd name="T0" fmla="*/ 11 w 311"/>
                <a:gd name="T1" fmla="*/ 415 h 428"/>
                <a:gd name="T2" fmla="*/ 83 w 311"/>
                <a:gd name="T3" fmla="*/ 425 h 428"/>
                <a:gd name="T4" fmla="*/ 138 w 311"/>
                <a:gd name="T5" fmla="*/ 428 h 428"/>
                <a:gd name="T6" fmla="*/ 183 w 311"/>
                <a:gd name="T7" fmla="*/ 425 h 428"/>
                <a:gd name="T8" fmla="*/ 227 w 311"/>
                <a:gd name="T9" fmla="*/ 414 h 428"/>
                <a:gd name="T10" fmla="*/ 265 w 311"/>
                <a:gd name="T11" fmla="*/ 394 h 428"/>
                <a:gd name="T12" fmla="*/ 295 w 311"/>
                <a:gd name="T13" fmla="*/ 363 h 428"/>
                <a:gd name="T14" fmla="*/ 310 w 311"/>
                <a:gd name="T15" fmla="*/ 318 h 428"/>
                <a:gd name="T16" fmla="*/ 310 w 311"/>
                <a:gd name="T17" fmla="*/ 288 h 428"/>
                <a:gd name="T18" fmla="*/ 302 w 311"/>
                <a:gd name="T19" fmla="*/ 256 h 428"/>
                <a:gd name="T20" fmla="*/ 283 w 311"/>
                <a:gd name="T21" fmla="*/ 231 h 428"/>
                <a:gd name="T22" fmla="*/ 257 w 311"/>
                <a:gd name="T23" fmla="*/ 211 h 428"/>
                <a:gd name="T24" fmla="*/ 209 w 311"/>
                <a:gd name="T25" fmla="*/ 187 h 428"/>
                <a:gd name="T26" fmla="*/ 149 w 311"/>
                <a:gd name="T27" fmla="*/ 164 h 428"/>
                <a:gd name="T28" fmla="*/ 113 w 311"/>
                <a:gd name="T29" fmla="*/ 144 h 428"/>
                <a:gd name="T30" fmla="*/ 103 w 311"/>
                <a:gd name="T31" fmla="*/ 132 h 428"/>
                <a:gd name="T32" fmla="*/ 100 w 311"/>
                <a:gd name="T33" fmla="*/ 116 h 428"/>
                <a:gd name="T34" fmla="*/ 102 w 311"/>
                <a:gd name="T35" fmla="*/ 104 h 428"/>
                <a:gd name="T36" fmla="*/ 116 w 311"/>
                <a:gd name="T37" fmla="*/ 86 h 428"/>
                <a:gd name="T38" fmla="*/ 132 w 311"/>
                <a:gd name="T39" fmla="*/ 78 h 428"/>
                <a:gd name="T40" fmla="*/ 156 w 311"/>
                <a:gd name="T41" fmla="*/ 74 h 428"/>
                <a:gd name="T42" fmla="*/ 185 w 311"/>
                <a:gd name="T43" fmla="*/ 75 h 428"/>
                <a:gd name="T44" fmla="*/ 238 w 311"/>
                <a:gd name="T45" fmla="*/ 85 h 428"/>
                <a:gd name="T46" fmla="*/ 295 w 311"/>
                <a:gd name="T47" fmla="*/ 30 h 428"/>
                <a:gd name="T48" fmla="*/ 263 w 311"/>
                <a:gd name="T49" fmla="*/ 16 h 428"/>
                <a:gd name="T50" fmla="*/ 207 w 311"/>
                <a:gd name="T51" fmla="*/ 4 h 428"/>
                <a:gd name="T52" fmla="*/ 158 w 311"/>
                <a:gd name="T53" fmla="*/ 0 h 428"/>
                <a:gd name="T54" fmla="*/ 115 w 311"/>
                <a:gd name="T55" fmla="*/ 4 h 428"/>
                <a:gd name="T56" fmla="*/ 76 w 311"/>
                <a:gd name="T57" fmla="*/ 17 h 428"/>
                <a:gd name="T58" fmla="*/ 42 w 311"/>
                <a:gd name="T59" fmla="*/ 39 h 428"/>
                <a:gd name="T60" fmla="*/ 19 w 311"/>
                <a:gd name="T61" fmla="*/ 69 h 428"/>
                <a:gd name="T62" fmla="*/ 7 w 311"/>
                <a:gd name="T63" fmla="*/ 107 h 428"/>
                <a:gd name="T64" fmla="*/ 7 w 311"/>
                <a:gd name="T65" fmla="*/ 137 h 428"/>
                <a:gd name="T66" fmla="*/ 19 w 311"/>
                <a:gd name="T67" fmla="*/ 175 h 428"/>
                <a:gd name="T68" fmla="*/ 42 w 311"/>
                <a:gd name="T69" fmla="*/ 203 h 428"/>
                <a:gd name="T70" fmla="*/ 73 w 311"/>
                <a:gd name="T71" fmla="*/ 223 h 428"/>
                <a:gd name="T72" fmla="*/ 119 w 311"/>
                <a:gd name="T73" fmla="*/ 243 h 428"/>
                <a:gd name="T74" fmla="*/ 171 w 311"/>
                <a:gd name="T75" fmla="*/ 261 h 428"/>
                <a:gd name="T76" fmla="*/ 205 w 311"/>
                <a:gd name="T77" fmla="*/ 280 h 428"/>
                <a:gd name="T78" fmla="*/ 216 w 311"/>
                <a:gd name="T79" fmla="*/ 296 h 428"/>
                <a:gd name="T80" fmla="*/ 217 w 311"/>
                <a:gd name="T81" fmla="*/ 306 h 428"/>
                <a:gd name="T82" fmla="*/ 212 w 311"/>
                <a:gd name="T83" fmla="*/ 328 h 428"/>
                <a:gd name="T84" fmla="*/ 202 w 311"/>
                <a:gd name="T85" fmla="*/ 340 h 428"/>
                <a:gd name="T86" fmla="*/ 184 w 311"/>
                <a:gd name="T87" fmla="*/ 348 h 428"/>
                <a:gd name="T88" fmla="*/ 158 w 311"/>
                <a:gd name="T89" fmla="*/ 353 h 428"/>
                <a:gd name="T90" fmla="*/ 113 w 311"/>
                <a:gd name="T91" fmla="*/ 354 h 428"/>
                <a:gd name="T92" fmla="*/ 28 w 311"/>
                <a:gd name="T93" fmla="*/ 344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11" h="428">
                  <a:moveTo>
                    <a:pt x="0" y="413"/>
                  </a:moveTo>
                  <a:lnTo>
                    <a:pt x="0" y="413"/>
                  </a:lnTo>
                  <a:lnTo>
                    <a:pt x="11" y="415"/>
                  </a:lnTo>
                  <a:lnTo>
                    <a:pt x="39" y="420"/>
                  </a:lnTo>
                  <a:lnTo>
                    <a:pt x="60" y="423"/>
                  </a:lnTo>
                  <a:lnTo>
                    <a:pt x="83" y="425"/>
                  </a:lnTo>
                  <a:lnTo>
                    <a:pt x="110" y="427"/>
                  </a:lnTo>
                  <a:lnTo>
                    <a:pt x="138" y="428"/>
                  </a:lnTo>
                  <a:lnTo>
                    <a:pt x="138" y="428"/>
                  </a:lnTo>
                  <a:lnTo>
                    <a:pt x="154" y="427"/>
                  </a:lnTo>
                  <a:lnTo>
                    <a:pt x="168" y="426"/>
                  </a:lnTo>
                  <a:lnTo>
                    <a:pt x="183" y="425"/>
                  </a:lnTo>
                  <a:lnTo>
                    <a:pt x="198" y="422"/>
                  </a:lnTo>
                  <a:lnTo>
                    <a:pt x="213" y="419"/>
                  </a:lnTo>
                  <a:lnTo>
                    <a:pt x="227" y="414"/>
                  </a:lnTo>
                  <a:lnTo>
                    <a:pt x="241" y="408"/>
                  </a:lnTo>
                  <a:lnTo>
                    <a:pt x="254" y="402"/>
                  </a:lnTo>
                  <a:lnTo>
                    <a:pt x="265" y="394"/>
                  </a:lnTo>
                  <a:lnTo>
                    <a:pt x="276" y="385"/>
                  </a:lnTo>
                  <a:lnTo>
                    <a:pt x="286" y="375"/>
                  </a:lnTo>
                  <a:lnTo>
                    <a:pt x="295" y="363"/>
                  </a:lnTo>
                  <a:lnTo>
                    <a:pt x="302" y="350"/>
                  </a:lnTo>
                  <a:lnTo>
                    <a:pt x="307" y="334"/>
                  </a:lnTo>
                  <a:lnTo>
                    <a:pt x="310" y="318"/>
                  </a:lnTo>
                  <a:lnTo>
                    <a:pt x="311" y="300"/>
                  </a:lnTo>
                  <a:lnTo>
                    <a:pt x="311" y="300"/>
                  </a:lnTo>
                  <a:lnTo>
                    <a:pt x="310" y="288"/>
                  </a:lnTo>
                  <a:lnTo>
                    <a:pt x="309" y="277"/>
                  </a:lnTo>
                  <a:lnTo>
                    <a:pt x="306" y="266"/>
                  </a:lnTo>
                  <a:lnTo>
                    <a:pt x="302" y="256"/>
                  </a:lnTo>
                  <a:lnTo>
                    <a:pt x="297" y="248"/>
                  </a:lnTo>
                  <a:lnTo>
                    <a:pt x="291" y="239"/>
                  </a:lnTo>
                  <a:lnTo>
                    <a:pt x="283" y="231"/>
                  </a:lnTo>
                  <a:lnTo>
                    <a:pt x="276" y="224"/>
                  </a:lnTo>
                  <a:lnTo>
                    <a:pt x="267" y="217"/>
                  </a:lnTo>
                  <a:lnTo>
                    <a:pt x="257" y="211"/>
                  </a:lnTo>
                  <a:lnTo>
                    <a:pt x="247" y="204"/>
                  </a:lnTo>
                  <a:lnTo>
                    <a:pt x="234" y="199"/>
                  </a:lnTo>
                  <a:lnTo>
                    <a:pt x="209" y="187"/>
                  </a:lnTo>
                  <a:lnTo>
                    <a:pt x="180" y="176"/>
                  </a:lnTo>
                  <a:lnTo>
                    <a:pt x="180" y="176"/>
                  </a:lnTo>
                  <a:lnTo>
                    <a:pt x="149" y="164"/>
                  </a:lnTo>
                  <a:lnTo>
                    <a:pt x="135" y="157"/>
                  </a:lnTo>
                  <a:lnTo>
                    <a:pt x="123" y="151"/>
                  </a:lnTo>
                  <a:lnTo>
                    <a:pt x="113" y="144"/>
                  </a:lnTo>
                  <a:lnTo>
                    <a:pt x="109" y="140"/>
                  </a:lnTo>
                  <a:lnTo>
                    <a:pt x="106" y="136"/>
                  </a:lnTo>
                  <a:lnTo>
                    <a:pt x="103" y="132"/>
                  </a:lnTo>
                  <a:lnTo>
                    <a:pt x="101" y="127"/>
                  </a:lnTo>
                  <a:lnTo>
                    <a:pt x="100" y="121"/>
                  </a:lnTo>
                  <a:lnTo>
                    <a:pt x="100" y="116"/>
                  </a:lnTo>
                  <a:lnTo>
                    <a:pt x="100" y="116"/>
                  </a:lnTo>
                  <a:lnTo>
                    <a:pt x="100" y="110"/>
                  </a:lnTo>
                  <a:lnTo>
                    <a:pt x="102" y="104"/>
                  </a:lnTo>
                  <a:lnTo>
                    <a:pt x="106" y="97"/>
                  </a:lnTo>
                  <a:lnTo>
                    <a:pt x="112" y="90"/>
                  </a:lnTo>
                  <a:lnTo>
                    <a:pt x="116" y="86"/>
                  </a:lnTo>
                  <a:lnTo>
                    <a:pt x="120" y="83"/>
                  </a:lnTo>
                  <a:lnTo>
                    <a:pt x="126" y="81"/>
                  </a:lnTo>
                  <a:lnTo>
                    <a:pt x="132" y="78"/>
                  </a:lnTo>
                  <a:lnTo>
                    <a:pt x="139" y="76"/>
                  </a:lnTo>
                  <a:lnTo>
                    <a:pt x="147" y="75"/>
                  </a:lnTo>
                  <a:lnTo>
                    <a:pt x="156" y="74"/>
                  </a:lnTo>
                  <a:lnTo>
                    <a:pt x="166" y="74"/>
                  </a:lnTo>
                  <a:lnTo>
                    <a:pt x="166" y="74"/>
                  </a:lnTo>
                  <a:lnTo>
                    <a:pt x="185" y="75"/>
                  </a:lnTo>
                  <a:lnTo>
                    <a:pt x="205" y="77"/>
                  </a:lnTo>
                  <a:lnTo>
                    <a:pt x="222" y="81"/>
                  </a:lnTo>
                  <a:lnTo>
                    <a:pt x="238" y="85"/>
                  </a:lnTo>
                  <a:lnTo>
                    <a:pt x="262" y="94"/>
                  </a:lnTo>
                  <a:lnTo>
                    <a:pt x="271" y="98"/>
                  </a:lnTo>
                  <a:lnTo>
                    <a:pt x="295" y="30"/>
                  </a:lnTo>
                  <a:lnTo>
                    <a:pt x="295" y="30"/>
                  </a:lnTo>
                  <a:lnTo>
                    <a:pt x="276" y="22"/>
                  </a:lnTo>
                  <a:lnTo>
                    <a:pt x="263" y="16"/>
                  </a:lnTo>
                  <a:lnTo>
                    <a:pt x="247" y="12"/>
                  </a:lnTo>
                  <a:lnTo>
                    <a:pt x="228" y="7"/>
                  </a:lnTo>
                  <a:lnTo>
                    <a:pt x="207" y="4"/>
                  </a:lnTo>
                  <a:lnTo>
                    <a:pt x="183" y="1"/>
                  </a:lnTo>
                  <a:lnTo>
                    <a:pt x="158" y="0"/>
                  </a:lnTo>
                  <a:lnTo>
                    <a:pt x="158" y="0"/>
                  </a:lnTo>
                  <a:lnTo>
                    <a:pt x="143" y="1"/>
                  </a:lnTo>
                  <a:lnTo>
                    <a:pt x="129" y="2"/>
                  </a:lnTo>
                  <a:lnTo>
                    <a:pt x="115" y="4"/>
                  </a:lnTo>
                  <a:lnTo>
                    <a:pt x="102" y="8"/>
                  </a:lnTo>
                  <a:lnTo>
                    <a:pt x="88" y="12"/>
                  </a:lnTo>
                  <a:lnTo>
                    <a:pt x="76" y="17"/>
                  </a:lnTo>
                  <a:lnTo>
                    <a:pt x="64" y="24"/>
                  </a:lnTo>
                  <a:lnTo>
                    <a:pt x="53" y="31"/>
                  </a:lnTo>
                  <a:lnTo>
                    <a:pt x="42" y="39"/>
                  </a:lnTo>
                  <a:lnTo>
                    <a:pt x="33" y="47"/>
                  </a:lnTo>
                  <a:lnTo>
                    <a:pt x="25" y="58"/>
                  </a:lnTo>
                  <a:lnTo>
                    <a:pt x="19" y="69"/>
                  </a:lnTo>
                  <a:lnTo>
                    <a:pt x="13" y="80"/>
                  </a:lnTo>
                  <a:lnTo>
                    <a:pt x="9" y="94"/>
                  </a:lnTo>
                  <a:lnTo>
                    <a:pt x="7" y="107"/>
                  </a:lnTo>
                  <a:lnTo>
                    <a:pt x="6" y="122"/>
                  </a:lnTo>
                  <a:lnTo>
                    <a:pt x="6" y="122"/>
                  </a:lnTo>
                  <a:lnTo>
                    <a:pt x="7" y="137"/>
                  </a:lnTo>
                  <a:lnTo>
                    <a:pt x="9" y="150"/>
                  </a:lnTo>
                  <a:lnTo>
                    <a:pt x="13" y="164"/>
                  </a:lnTo>
                  <a:lnTo>
                    <a:pt x="19" y="175"/>
                  </a:lnTo>
                  <a:lnTo>
                    <a:pt x="25" y="185"/>
                  </a:lnTo>
                  <a:lnTo>
                    <a:pt x="33" y="194"/>
                  </a:lnTo>
                  <a:lnTo>
                    <a:pt x="42" y="203"/>
                  </a:lnTo>
                  <a:lnTo>
                    <a:pt x="51" y="210"/>
                  </a:lnTo>
                  <a:lnTo>
                    <a:pt x="62" y="217"/>
                  </a:lnTo>
                  <a:lnTo>
                    <a:pt x="73" y="223"/>
                  </a:lnTo>
                  <a:lnTo>
                    <a:pt x="84" y="229"/>
                  </a:lnTo>
                  <a:lnTo>
                    <a:pt x="95" y="235"/>
                  </a:lnTo>
                  <a:lnTo>
                    <a:pt x="119" y="243"/>
                  </a:lnTo>
                  <a:lnTo>
                    <a:pt x="142" y="251"/>
                  </a:lnTo>
                  <a:lnTo>
                    <a:pt x="142" y="251"/>
                  </a:lnTo>
                  <a:lnTo>
                    <a:pt x="171" y="261"/>
                  </a:lnTo>
                  <a:lnTo>
                    <a:pt x="184" y="266"/>
                  </a:lnTo>
                  <a:lnTo>
                    <a:pt x="196" y="273"/>
                  </a:lnTo>
                  <a:lnTo>
                    <a:pt x="205" y="280"/>
                  </a:lnTo>
                  <a:lnTo>
                    <a:pt x="211" y="287"/>
                  </a:lnTo>
                  <a:lnTo>
                    <a:pt x="214" y="291"/>
                  </a:lnTo>
                  <a:lnTo>
                    <a:pt x="216" y="296"/>
                  </a:lnTo>
                  <a:lnTo>
                    <a:pt x="217" y="300"/>
                  </a:lnTo>
                  <a:lnTo>
                    <a:pt x="217" y="306"/>
                  </a:lnTo>
                  <a:lnTo>
                    <a:pt x="217" y="306"/>
                  </a:lnTo>
                  <a:lnTo>
                    <a:pt x="217" y="315"/>
                  </a:lnTo>
                  <a:lnTo>
                    <a:pt x="214" y="324"/>
                  </a:lnTo>
                  <a:lnTo>
                    <a:pt x="212" y="328"/>
                  </a:lnTo>
                  <a:lnTo>
                    <a:pt x="209" y="332"/>
                  </a:lnTo>
                  <a:lnTo>
                    <a:pt x="206" y="335"/>
                  </a:lnTo>
                  <a:lnTo>
                    <a:pt x="202" y="340"/>
                  </a:lnTo>
                  <a:lnTo>
                    <a:pt x="197" y="343"/>
                  </a:lnTo>
                  <a:lnTo>
                    <a:pt x="190" y="346"/>
                  </a:lnTo>
                  <a:lnTo>
                    <a:pt x="184" y="348"/>
                  </a:lnTo>
                  <a:lnTo>
                    <a:pt x="176" y="350"/>
                  </a:lnTo>
                  <a:lnTo>
                    <a:pt x="167" y="352"/>
                  </a:lnTo>
                  <a:lnTo>
                    <a:pt x="158" y="353"/>
                  </a:lnTo>
                  <a:lnTo>
                    <a:pt x="134" y="354"/>
                  </a:lnTo>
                  <a:lnTo>
                    <a:pt x="134" y="354"/>
                  </a:lnTo>
                  <a:lnTo>
                    <a:pt x="113" y="354"/>
                  </a:lnTo>
                  <a:lnTo>
                    <a:pt x="92" y="352"/>
                  </a:lnTo>
                  <a:lnTo>
                    <a:pt x="55" y="348"/>
                  </a:lnTo>
                  <a:lnTo>
                    <a:pt x="28" y="344"/>
                  </a:lnTo>
                  <a:lnTo>
                    <a:pt x="18" y="342"/>
                  </a:lnTo>
                  <a:lnTo>
                    <a:pt x="0" y="41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83" name="Freeform 14"/>
            <p:cNvSpPr>
              <a:spLocks/>
            </p:cNvSpPr>
            <p:nvPr userDrawn="1"/>
          </p:nvSpPr>
          <p:spPr bwMode="auto">
            <a:xfrm>
              <a:off x="5059" y="3992"/>
              <a:ext cx="48" cy="71"/>
            </a:xfrm>
            <a:custGeom>
              <a:avLst/>
              <a:gdLst>
                <a:gd name="T0" fmla="*/ 0 w 194"/>
                <a:gd name="T1" fmla="*/ 7 h 282"/>
                <a:gd name="T2" fmla="*/ 0 w 194"/>
                <a:gd name="T3" fmla="*/ 7 h 282"/>
                <a:gd name="T4" fmla="*/ 14 w 194"/>
                <a:gd name="T5" fmla="*/ 4 h 282"/>
                <a:gd name="T6" fmla="*/ 31 w 194"/>
                <a:gd name="T7" fmla="*/ 2 h 282"/>
                <a:gd name="T8" fmla="*/ 52 w 194"/>
                <a:gd name="T9" fmla="*/ 0 h 282"/>
                <a:gd name="T10" fmla="*/ 73 w 194"/>
                <a:gd name="T11" fmla="*/ 0 h 282"/>
                <a:gd name="T12" fmla="*/ 73 w 194"/>
                <a:gd name="T13" fmla="*/ 0 h 282"/>
                <a:gd name="T14" fmla="*/ 87 w 194"/>
                <a:gd name="T15" fmla="*/ 0 h 282"/>
                <a:gd name="T16" fmla="*/ 98 w 194"/>
                <a:gd name="T17" fmla="*/ 1 h 282"/>
                <a:gd name="T18" fmla="*/ 110 w 194"/>
                <a:gd name="T19" fmla="*/ 4 h 282"/>
                <a:gd name="T20" fmla="*/ 121 w 194"/>
                <a:gd name="T21" fmla="*/ 7 h 282"/>
                <a:gd name="T22" fmla="*/ 132 w 194"/>
                <a:gd name="T23" fmla="*/ 11 h 282"/>
                <a:gd name="T24" fmla="*/ 141 w 194"/>
                <a:gd name="T25" fmla="*/ 17 h 282"/>
                <a:gd name="T26" fmla="*/ 151 w 194"/>
                <a:gd name="T27" fmla="*/ 24 h 282"/>
                <a:gd name="T28" fmla="*/ 159 w 194"/>
                <a:gd name="T29" fmla="*/ 31 h 282"/>
                <a:gd name="T30" fmla="*/ 166 w 194"/>
                <a:gd name="T31" fmla="*/ 40 h 282"/>
                <a:gd name="T32" fmla="*/ 174 w 194"/>
                <a:gd name="T33" fmla="*/ 49 h 282"/>
                <a:gd name="T34" fmla="*/ 180 w 194"/>
                <a:gd name="T35" fmla="*/ 61 h 282"/>
                <a:gd name="T36" fmla="*/ 185 w 194"/>
                <a:gd name="T37" fmla="*/ 74 h 282"/>
                <a:gd name="T38" fmla="*/ 189 w 194"/>
                <a:gd name="T39" fmla="*/ 88 h 282"/>
                <a:gd name="T40" fmla="*/ 192 w 194"/>
                <a:gd name="T41" fmla="*/ 103 h 282"/>
                <a:gd name="T42" fmla="*/ 193 w 194"/>
                <a:gd name="T43" fmla="*/ 119 h 282"/>
                <a:gd name="T44" fmla="*/ 194 w 194"/>
                <a:gd name="T45" fmla="*/ 138 h 282"/>
                <a:gd name="T46" fmla="*/ 194 w 194"/>
                <a:gd name="T47" fmla="*/ 138 h 282"/>
                <a:gd name="T48" fmla="*/ 194 w 194"/>
                <a:gd name="T49" fmla="*/ 155 h 282"/>
                <a:gd name="T50" fmla="*/ 193 w 194"/>
                <a:gd name="T51" fmla="*/ 172 h 282"/>
                <a:gd name="T52" fmla="*/ 191 w 194"/>
                <a:gd name="T53" fmla="*/ 187 h 282"/>
                <a:gd name="T54" fmla="*/ 188 w 194"/>
                <a:gd name="T55" fmla="*/ 202 h 282"/>
                <a:gd name="T56" fmla="*/ 185 w 194"/>
                <a:gd name="T57" fmla="*/ 215 h 282"/>
                <a:gd name="T58" fmla="*/ 181 w 194"/>
                <a:gd name="T59" fmla="*/ 226 h 282"/>
                <a:gd name="T60" fmla="*/ 175 w 194"/>
                <a:gd name="T61" fmla="*/ 238 h 282"/>
                <a:gd name="T62" fmla="*/ 168 w 194"/>
                <a:gd name="T63" fmla="*/ 247 h 282"/>
                <a:gd name="T64" fmla="*/ 160 w 194"/>
                <a:gd name="T65" fmla="*/ 255 h 282"/>
                <a:gd name="T66" fmla="*/ 151 w 194"/>
                <a:gd name="T67" fmla="*/ 262 h 282"/>
                <a:gd name="T68" fmla="*/ 141 w 194"/>
                <a:gd name="T69" fmla="*/ 269 h 282"/>
                <a:gd name="T70" fmla="*/ 129 w 194"/>
                <a:gd name="T71" fmla="*/ 274 h 282"/>
                <a:gd name="T72" fmla="*/ 115 w 194"/>
                <a:gd name="T73" fmla="*/ 277 h 282"/>
                <a:gd name="T74" fmla="*/ 100 w 194"/>
                <a:gd name="T75" fmla="*/ 280 h 282"/>
                <a:gd name="T76" fmla="*/ 84 w 194"/>
                <a:gd name="T77" fmla="*/ 282 h 282"/>
                <a:gd name="T78" fmla="*/ 65 w 194"/>
                <a:gd name="T79" fmla="*/ 282 h 282"/>
                <a:gd name="T80" fmla="*/ 65 w 194"/>
                <a:gd name="T81" fmla="*/ 282 h 282"/>
                <a:gd name="T82" fmla="*/ 42 w 194"/>
                <a:gd name="T83" fmla="*/ 281 h 282"/>
                <a:gd name="T84" fmla="*/ 20 w 194"/>
                <a:gd name="T85" fmla="*/ 280 h 282"/>
                <a:gd name="T86" fmla="*/ 0 w 194"/>
                <a:gd name="T87" fmla="*/ 278 h 282"/>
                <a:gd name="T88" fmla="*/ 0 w 194"/>
                <a:gd name="T89" fmla="*/ 7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94" h="282">
                  <a:moveTo>
                    <a:pt x="0" y="7"/>
                  </a:moveTo>
                  <a:lnTo>
                    <a:pt x="0" y="7"/>
                  </a:lnTo>
                  <a:lnTo>
                    <a:pt x="14" y="4"/>
                  </a:lnTo>
                  <a:lnTo>
                    <a:pt x="31" y="2"/>
                  </a:lnTo>
                  <a:lnTo>
                    <a:pt x="52" y="0"/>
                  </a:lnTo>
                  <a:lnTo>
                    <a:pt x="73" y="0"/>
                  </a:lnTo>
                  <a:lnTo>
                    <a:pt x="73" y="0"/>
                  </a:lnTo>
                  <a:lnTo>
                    <a:pt x="87" y="0"/>
                  </a:lnTo>
                  <a:lnTo>
                    <a:pt x="98" y="1"/>
                  </a:lnTo>
                  <a:lnTo>
                    <a:pt x="110" y="4"/>
                  </a:lnTo>
                  <a:lnTo>
                    <a:pt x="121" y="7"/>
                  </a:lnTo>
                  <a:lnTo>
                    <a:pt x="132" y="11"/>
                  </a:lnTo>
                  <a:lnTo>
                    <a:pt x="141" y="17"/>
                  </a:lnTo>
                  <a:lnTo>
                    <a:pt x="151" y="24"/>
                  </a:lnTo>
                  <a:lnTo>
                    <a:pt x="159" y="31"/>
                  </a:lnTo>
                  <a:lnTo>
                    <a:pt x="166" y="40"/>
                  </a:lnTo>
                  <a:lnTo>
                    <a:pt x="174" y="49"/>
                  </a:lnTo>
                  <a:lnTo>
                    <a:pt x="180" y="61"/>
                  </a:lnTo>
                  <a:lnTo>
                    <a:pt x="185" y="74"/>
                  </a:lnTo>
                  <a:lnTo>
                    <a:pt x="189" y="88"/>
                  </a:lnTo>
                  <a:lnTo>
                    <a:pt x="192" y="103"/>
                  </a:lnTo>
                  <a:lnTo>
                    <a:pt x="193" y="119"/>
                  </a:lnTo>
                  <a:lnTo>
                    <a:pt x="194" y="138"/>
                  </a:lnTo>
                  <a:lnTo>
                    <a:pt x="194" y="138"/>
                  </a:lnTo>
                  <a:lnTo>
                    <a:pt x="194" y="155"/>
                  </a:lnTo>
                  <a:lnTo>
                    <a:pt x="193" y="172"/>
                  </a:lnTo>
                  <a:lnTo>
                    <a:pt x="191" y="187"/>
                  </a:lnTo>
                  <a:lnTo>
                    <a:pt x="188" y="202"/>
                  </a:lnTo>
                  <a:lnTo>
                    <a:pt x="185" y="215"/>
                  </a:lnTo>
                  <a:lnTo>
                    <a:pt x="181" y="226"/>
                  </a:lnTo>
                  <a:lnTo>
                    <a:pt x="175" y="238"/>
                  </a:lnTo>
                  <a:lnTo>
                    <a:pt x="168" y="247"/>
                  </a:lnTo>
                  <a:lnTo>
                    <a:pt x="160" y="255"/>
                  </a:lnTo>
                  <a:lnTo>
                    <a:pt x="151" y="262"/>
                  </a:lnTo>
                  <a:lnTo>
                    <a:pt x="141" y="269"/>
                  </a:lnTo>
                  <a:lnTo>
                    <a:pt x="129" y="274"/>
                  </a:lnTo>
                  <a:lnTo>
                    <a:pt x="115" y="277"/>
                  </a:lnTo>
                  <a:lnTo>
                    <a:pt x="100" y="280"/>
                  </a:lnTo>
                  <a:lnTo>
                    <a:pt x="84" y="282"/>
                  </a:lnTo>
                  <a:lnTo>
                    <a:pt x="65" y="282"/>
                  </a:lnTo>
                  <a:lnTo>
                    <a:pt x="65" y="282"/>
                  </a:lnTo>
                  <a:lnTo>
                    <a:pt x="42" y="281"/>
                  </a:lnTo>
                  <a:lnTo>
                    <a:pt x="20" y="280"/>
                  </a:lnTo>
                  <a:lnTo>
                    <a:pt x="0" y="278"/>
                  </a:lnTo>
                  <a:lnTo>
                    <a:pt x="0" y="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84" name="Freeform 15"/>
            <p:cNvSpPr>
              <a:spLocks/>
            </p:cNvSpPr>
            <p:nvPr userDrawn="1"/>
          </p:nvSpPr>
          <p:spPr bwMode="auto">
            <a:xfrm>
              <a:off x="5035" y="3974"/>
              <a:ext cx="97" cy="107"/>
            </a:xfrm>
            <a:custGeom>
              <a:avLst/>
              <a:gdLst>
                <a:gd name="T0" fmla="*/ 171 w 385"/>
                <a:gd name="T1" fmla="*/ 0 h 428"/>
                <a:gd name="T2" fmla="*/ 171 w 385"/>
                <a:gd name="T3" fmla="*/ 0 h 428"/>
                <a:gd name="T4" fmla="*/ 150 w 385"/>
                <a:gd name="T5" fmla="*/ 1 h 428"/>
                <a:gd name="T6" fmla="*/ 129 w 385"/>
                <a:gd name="T7" fmla="*/ 2 h 428"/>
                <a:gd name="T8" fmla="*/ 106 w 385"/>
                <a:gd name="T9" fmla="*/ 4 h 428"/>
                <a:gd name="T10" fmla="*/ 83 w 385"/>
                <a:gd name="T11" fmla="*/ 7 h 428"/>
                <a:gd name="T12" fmla="*/ 60 w 385"/>
                <a:gd name="T13" fmla="*/ 10 h 428"/>
                <a:gd name="T14" fmla="*/ 39 w 385"/>
                <a:gd name="T15" fmla="*/ 14 h 428"/>
                <a:gd name="T16" fmla="*/ 18 w 385"/>
                <a:gd name="T17" fmla="*/ 20 h 428"/>
                <a:gd name="T18" fmla="*/ 0 w 385"/>
                <a:gd name="T19" fmla="*/ 26 h 428"/>
                <a:gd name="T20" fmla="*/ 0 w 385"/>
                <a:gd name="T21" fmla="*/ 415 h 428"/>
                <a:gd name="T22" fmla="*/ 0 w 385"/>
                <a:gd name="T23" fmla="*/ 415 h 428"/>
                <a:gd name="T24" fmla="*/ 15 w 385"/>
                <a:gd name="T25" fmla="*/ 418 h 428"/>
                <a:gd name="T26" fmla="*/ 34 w 385"/>
                <a:gd name="T27" fmla="*/ 420 h 428"/>
                <a:gd name="T28" fmla="*/ 73 w 385"/>
                <a:gd name="T29" fmla="*/ 424 h 428"/>
                <a:gd name="T30" fmla="*/ 116 w 385"/>
                <a:gd name="T31" fmla="*/ 427 h 428"/>
                <a:gd name="T32" fmla="*/ 155 w 385"/>
                <a:gd name="T33" fmla="*/ 428 h 428"/>
                <a:gd name="T34" fmla="*/ 155 w 385"/>
                <a:gd name="T35" fmla="*/ 428 h 428"/>
                <a:gd name="T36" fmla="*/ 186 w 385"/>
                <a:gd name="T37" fmla="*/ 427 h 428"/>
                <a:gd name="T38" fmla="*/ 212 w 385"/>
                <a:gd name="T39" fmla="*/ 425 h 428"/>
                <a:gd name="T40" fmla="*/ 238 w 385"/>
                <a:gd name="T41" fmla="*/ 421 h 428"/>
                <a:gd name="T42" fmla="*/ 261 w 385"/>
                <a:gd name="T43" fmla="*/ 415 h 428"/>
                <a:gd name="T44" fmla="*/ 282 w 385"/>
                <a:gd name="T45" fmla="*/ 408 h 428"/>
                <a:gd name="T46" fmla="*/ 301 w 385"/>
                <a:gd name="T47" fmla="*/ 399 h 428"/>
                <a:gd name="T48" fmla="*/ 309 w 385"/>
                <a:gd name="T49" fmla="*/ 394 h 428"/>
                <a:gd name="T50" fmla="*/ 318 w 385"/>
                <a:gd name="T51" fmla="*/ 389 h 428"/>
                <a:gd name="T52" fmla="*/ 326 w 385"/>
                <a:gd name="T53" fmla="*/ 383 h 428"/>
                <a:gd name="T54" fmla="*/ 333 w 385"/>
                <a:gd name="T55" fmla="*/ 377 h 428"/>
                <a:gd name="T56" fmla="*/ 339 w 385"/>
                <a:gd name="T57" fmla="*/ 369 h 428"/>
                <a:gd name="T58" fmla="*/ 345 w 385"/>
                <a:gd name="T59" fmla="*/ 362 h 428"/>
                <a:gd name="T60" fmla="*/ 351 w 385"/>
                <a:gd name="T61" fmla="*/ 355 h 428"/>
                <a:gd name="T62" fmla="*/ 356 w 385"/>
                <a:gd name="T63" fmla="*/ 347 h 428"/>
                <a:gd name="T64" fmla="*/ 361 w 385"/>
                <a:gd name="T65" fmla="*/ 337 h 428"/>
                <a:gd name="T66" fmla="*/ 366 w 385"/>
                <a:gd name="T67" fmla="*/ 329 h 428"/>
                <a:gd name="T68" fmla="*/ 373 w 385"/>
                <a:gd name="T69" fmla="*/ 309 h 428"/>
                <a:gd name="T70" fmla="*/ 378 w 385"/>
                <a:gd name="T71" fmla="*/ 287 h 428"/>
                <a:gd name="T72" fmla="*/ 382 w 385"/>
                <a:gd name="T73" fmla="*/ 264 h 428"/>
                <a:gd name="T74" fmla="*/ 384 w 385"/>
                <a:gd name="T75" fmla="*/ 239 h 428"/>
                <a:gd name="T76" fmla="*/ 385 w 385"/>
                <a:gd name="T77" fmla="*/ 211 h 428"/>
                <a:gd name="T78" fmla="*/ 385 w 385"/>
                <a:gd name="T79" fmla="*/ 211 h 428"/>
                <a:gd name="T80" fmla="*/ 384 w 385"/>
                <a:gd name="T81" fmla="*/ 187 h 428"/>
                <a:gd name="T82" fmla="*/ 381 w 385"/>
                <a:gd name="T83" fmla="*/ 164 h 428"/>
                <a:gd name="T84" fmla="*/ 377 w 385"/>
                <a:gd name="T85" fmla="*/ 143 h 428"/>
                <a:gd name="T86" fmla="*/ 371 w 385"/>
                <a:gd name="T87" fmla="*/ 122 h 428"/>
                <a:gd name="T88" fmla="*/ 363 w 385"/>
                <a:gd name="T89" fmla="*/ 104 h 428"/>
                <a:gd name="T90" fmla="*/ 352 w 385"/>
                <a:gd name="T91" fmla="*/ 86 h 428"/>
                <a:gd name="T92" fmla="*/ 341 w 385"/>
                <a:gd name="T93" fmla="*/ 71 h 428"/>
                <a:gd name="T94" fmla="*/ 328 w 385"/>
                <a:gd name="T95" fmla="*/ 57 h 428"/>
                <a:gd name="T96" fmla="*/ 314 w 385"/>
                <a:gd name="T97" fmla="*/ 43 h 428"/>
                <a:gd name="T98" fmla="*/ 297 w 385"/>
                <a:gd name="T99" fmla="*/ 32 h 428"/>
                <a:gd name="T100" fmla="*/ 280 w 385"/>
                <a:gd name="T101" fmla="*/ 23 h 428"/>
                <a:gd name="T102" fmla="*/ 260 w 385"/>
                <a:gd name="T103" fmla="*/ 14 h 428"/>
                <a:gd name="T104" fmla="*/ 240 w 385"/>
                <a:gd name="T105" fmla="*/ 8 h 428"/>
                <a:gd name="T106" fmla="*/ 218 w 385"/>
                <a:gd name="T107" fmla="*/ 4 h 428"/>
                <a:gd name="T108" fmla="*/ 195 w 385"/>
                <a:gd name="T109" fmla="*/ 1 h 428"/>
                <a:gd name="T110" fmla="*/ 171 w 385"/>
                <a:gd name="T111" fmla="*/ 0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85" h="428">
                  <a:moveTo>
                    <a:pt x="171" y="0"/>
                  </a:moveTo>
                  <a:lnTo>
                    <a:pt x="171" y="0"/>
                  </a:lnTo>
                  <a:lnTo>
                    <a:pt x="150" y="1"/>
                  </a:lnTo>
                  <a:lnTo>
                    <a:pt x="129" y="2"/>
                  </a:lnTo>
                  <a:lnTo>
                    <a:pt x="106" y="4"/>
                  </a:lnTo>
                  <a:lnTo>
                    <a:pt x="83" y="7"/>
                  </a:lnTo>
                  <a:lnTo>
                    <a:pt x="60" y="10"/>
                  </a:lnTo>
                  <a:lnTo>
                    <a:pt x="39" y="14"/>
                  </a:lnTo>
                  <a:lnTo>
                    <a:pt x="18" y="20"/>
                  </a:lnTo>
                  <a:lnTo>
                    <a:pt x="0" y="26"/>
                  </a:lnTo>
                  <a:lnTo>
                    <a:pt x="0" y="415"/>
                  </a:lnTo>
                  <a:lnTo>
                    <a:pt x="0" y="415"/>
                  </a:lnTo>
                  <a:lnTo>
                    <a:pt x="15" y="418"/>
                  </a:lnTo>
                  <a:lnTo>
                    <a:pt x="34" y="420"/>
                  </a:lnTo>
                  <a:lnTo>
                    <a:pt x="73" y="424"/>
                  </a:lnTo>
                  <a:lnTo>
                    <a:pt x="116" y="427"/>
                  </a:lnTo>
                  <a:lnTo>
                    <a:pt x="155" y="428"/>
                  </a:lnTo>
                  <a:lnTo>
                    <a:pt x="155" y="428"/>
                  </a:lnTo>
                  <a:lnTo>
                    <a:pt x="186" y="427"/>
                  </a:lnTo>
                  <a:lnTo>
                    <a:pt x="212" y="425"/>
                  </a:lnTo>
                  <a:lnTo>
                    <a:pt x="238" y="421"/>
                  </a:lnTo>
                  <a:lnTo>
                    <a:pt x="261" y="415"/>
                  </a:lnTo>
                  <a:lnTo>
                    <a:pt x="282" y="408"/>
                  </a:lnTo>
                  <a:lnTo>
                    <a:pt x="301" y="399"/>
                  </a:lnTo>
                  <a:lnTo>
                    <a:pt x="309" y="394"/>
                  </a:lnTo>
                  <a:lnTo>
                    <a:pt x="318" y="389"/>
                  </a:lnTo>
                  <a:lnTo>
                    <a:pt x="326" y="383"/>
                  </a:lnTo>
                  <a:lnTo>
                    <a:pt x="333" y="377"/>
                  </a:lnTo>
                  <a:lnTo>
                    <a:pt x="339" y="369"/>
                  </a:lnTo>
                  <a:lnTo>
                    <a:pt x="345" y="362"/>
                  </a:lnTo>
                  <a:lnTo>
                    <a:pt x="351" y="355"/>
                  </a:lnTo>
                  <a:lnTo>
                    <a:pt x="356" y="347"/>
                  </a:lnTo>
                  <a:lnTo>
                    <a:pt x="361" y="337"/>
                  </a:lnTo>
                  <a:lnTo>
                    <a:pt x="366" y="329"/>
                  </a:lnTo>
                  <a:lnTo>
                    <a:pt x="373" y="309"/>
                  </a:lnTo>
                  <a:lnTo>
                    <a:pt x="378" y="287"/>
                  </a:lnTo>
                  <a:lnTo>
                    <a:pt x="382" y="264"/>
                  </a:lnTo>
                  <a:lnTo>
                    <a:pt x="384" y="239"/>
                  </a:lnTo>
                  <a:lnTo>
                    <a:pt x="385" y="211"/>
                  </a:lnTo>
                  <a:lnTo>
                    <a:pt x="385" y="211"/>
                  </a:lnTo>
                  <a:lnTo>
                    <a:pt x="384" y="187"/>
                  </a:lnTo>
                  <a:lnTo>
                    <a:pt x="381" y="164"/>
                  </a:lnTo>
                  <a:lnTo>
                    <a:pt x="377" y="143"/>
                  </a:lnTo>
                  <a:lnTo>
                    <a:pt x="371" y="122"/>
                  </a:lnTo>
                  <a:lnTo>
                    <a:pt x="363" y="104"/>
                  </a:lnTo>
                  <a:lnTo>
                    <a:pt x="352" y="86"/>
                  </a:lnTo>
                  <a:lnTo>
                    <a:pt x="341" y="71"/>
                  </a:lnTo>
                  <a:lnTo>
                    <a:pt x="328" y="57"/>
                  </a:lnTo>
                  <a:lnTo>
                    <a:pt x="314" y="43"/>
                  </a:lnTo>
                  <a:lnTo>
                    <a:pt x="297" y="32"/>
                  </a:lnTo>
                  <a:lnTo>
                    <a:pt x="280" y="23"/>
                  </a:lnTo>
                  <a:lnTo>
                    <a:pt x="260" y="14"/>
                  </a:lnTo>
                  <a:lnTo>
                    <a:pt x="240" y="8"/>
                  </a:lnTo>
                  <a:lnTo>
                    <a:pt x="218" y="4"/>
                  </a:lnTo>
                  <a:lnTo>
                    <a:pt x="195" y="1"/>
                  </a:lnTo>
                  <a:lnTo>
                    <a:pt x="17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</p:grpSp>
      <p:grpSp>
        <p:nvGrpSpPr>
          <p:cNvPr id="38" name="Group 37"/>
          <p:cNvGrpSpPr/>
          <p:nvPr userDrawn="1"/>
        </p:nvGrpSpPr>
        <p:grpSpPr>
          <a:xfrm>
            <a:off x="10702683" y="68071"/>
            <a:ext cx="874461" cy="651751"/>
            <a:chOff x="8388192" y="36245"/>
            <a:chExt cx="874464" cy="651751"/>
          </a:xfrm>
        </p:grpSpPr>
        <p:grpSp>
          <p:nvGrpSpPr>
            <p:cNvPr id="39" name="Group 38"/>
            <p:cNvGrpSpPr/>
            <p:nvPr userDrawn="1"/>
          </p:nvGrpSpPr>
          <p:grpSpPr>
            <a:xfrm>
              <a:off x="8545513" y="36245"/>
              <a:ext cx="489905" cy="495602"/>
              <a:chOff x="7818438" y="101600"/>
              <a:chExt cx="546100" cy="552450"/>
            </a:xfrm>
          </p:grpSpPr>
          <p:sp>
            <p:nvSpPr>
              <p:cNvPr id="56" name="Freeform 5"/>
              <p:cNvSpPr>
                <a:spLocks noEditPoints="1"/>
              </p:cNvSpPr>
              <p:nvPr userDrawn="1"/>
            </p:nvSpPr>
            <p:spPr bwMode="auto">
              <a:xfrm>
                <a:off x="7818438" y="200025"/>
                <a:ext cx="546100" cy="454025"/>
              </a:xfrm>
              <a:custGeom>
                <a:avLst/>
                <a:gdLst>
                  <a:gd name="T0" fmla="*/ 56 w 344"/>
                  <a:gd name="T1" fmla="*/ 0 h 286"/>
                  <a:gd name="T2" fmla="*/ 44 w 344"/>
                  <a:gd name="T3" fmla="*/ 2 h 286"/>
                  <a:gd name="T4" fmla="*/ 24 w 344"/>
                  <a:gd name="T5" fmla="*/ 10 h 286"/>
                  <a:gd name="T6" fmla="*/ 10 w 344"/>
                  <a:gd name="T7" fmla="*/ 26 h 286"/>
                  <a:gd name="T8" fmla="*/ 2 w 344"/>
                  <a:gd name="T9" fmla="*/ 46 h 286"/>
                  <a:gd name="T10" fmla="*/ 0 w 344"/>
                  <a:gd name="T11" fmla="*/ 230 h 286"/>
                  <a:gd name="T12" fmla="*/ 2 w 344"/>
                  <a:gd name="T13" fmla="*/ 242 h 286"/>
                  <a:gd name="T14" fmla="*/ 10 w 344"/>
                  <a:gd name="T15" fmla="*/ 262 h 286"/>
                  <a:gd name="T16" fmla="*/ 24 w 344"/>
                  <a:gd name="T17" fmla="*/ 278 h 286"/>
                  <a:gd name="T18" fmla="*/ 44 w 344"/>
                  <a:gd name="T19" fmla="*/ 286 h 286"/>
                  <a:gd name="T20" fmla="*/ 288 w 344"/>
                  <a:gd name="T21" fmla="*/ 286 h 286"/>
                  <a:gd name="T22" fmla="*/ 300 w 344"/>
                  <a:gd name="T23" fmla="*/ 286 h 286"/>
                  <a:gd name="T24" fmla="*/ 320 w 344"/>
                  <a:gd name="T25" fmla="*/ 278 h 286"/>
                  <a:gd name="T26" fmla="*/ 334 w 344"/>
                  <a:gd name="T27" fmla="*/ 262 h 286"/>
                  <a:gd name="T28" fmla="*/ 344 w 344"/>
                  <a:gd name="T29" fmla="*/ 242 h 286"/>
                  <a:gd name="T30" fmla="*/ 344 w 344"/>
                  <a:gd name="T31" fmla="*/ 58 h 286"/>
                  <a:gd name="T32" fmla="*/ 344 w 344"/>
                  <a:gd name="T33" fmla="*/ 46 h 286"/>
                  <a:gd name="T34" fmla="*/ 334 w 344"/>
                  <a:gd name="T35" fmla="*/ 26 h 286"/>
                  <a:gd name="T36" fmla="*/ 320 w 344"/>
                  <a:gd name="T37" fmla="*/ 10 h 286"/>
                  <a:gd name="T38" fmla="*/ 300 w 344"/>
                  <a:gd name="T39" fmla="*/ 2 h 286"/>
                  <a:gd name="T40" fmla="*/ 288 w 344"/>
                  <a:gd name="T41" fmla="*/ 0 h 286"/>
                  <a:gd name="T42" fmla="*/ 148 w 344"/>
                  <a:gd name="T43" fmla="*/ 142 h 286"/>
                  <a:gd name="T44" fmla="*/ 144 w 344"/>
                  <a:gd name="T45" fmla="*/ 136 h 286"/>
                  <a:gd name="T46" fmla="*/ 136 w 344"/>
                  <a:gd name="T47" fmla="*/ 122 h 286"/>
                  <a:gd name="T48" fmla="*/ 134 w 344"/>
                  <a:gd name="T49" fmla="*/ 112 h 286"/>
                  <a:gd name="T50" fmla="*/ 138 w 344"/>
                  <a:gd name="T51" fmla="*/ 98 h 286"/>
                  <a:gd name="T52" fmla="*/ 146 w 344"/>
                  <a:gd name="T53" fmla="*/ 88 h 286"/>
                  <a:gd name="T54" fmla="*/ 158 w 344"/>
                  <a:gd name="T55" fmla="*/ 80 h 286"/>
                  <a:gd name="T56" fmla="*/ 172 w 344"/>
                  <a:gd name="T57" fmla="*/ 76 h 286"/>
                  <a:gd name="T58" fmla="*/ 178 w 344"/>
                  <a:gd name="T59" fmla="*/ 78 h 286"/>
                  <a:gd name="T60" fmla="*/ 192 w 344"/>
                  <a:gd name="T61" fmla="*/ 82 h 286"/>
                  <a:gd name="T62" fmla="*/ 202 w 344"/>
                  <a:gd name="T63" fmla="*/ 92 h 286"/>
                  <a:gd name="T64" fmla="*/ 208 w 344"/>
                  <a:gd name="T65" fmla="*/ 106 h 286"/>
                  <a:gd name="T66" fmla="*/ 208 w 344"/>
                  <a:gd name="T67" fmla="*/ 112 h 286"/>
                  <a:gd name="T68" fmla="*/ 204 w 344"/>
                  <a:gd name="T69" fmla="*/ 128 h 286"/>
                  <a:gd name="T70" fmla="*/ 196 w 344"/>
                  <a:gd name="T71" fmla="*/ 140 h 286"/>
                  <a:gd name="T72" fmla="*/ 126 w 344"/>
                  <a:gd name="T73" fmla="*/ 228 h 2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44" h="286">
                    <a:moveTo>
                      <a:pt x="288" y="0"/>
                    </a:moveTo>
                    <a:lnTo>
                      <a:pt x="56" y="0"/>
                    </a:lnTo>
                    <a:lnTo>
                      <a:pt x="56" y="0"/>
                    </a:lnTo>
                    <a:lnTo>
                      <a:pt x="44" y="2"/>
                    </a:lnTo>
                    <a:lnTo>
                      <a:pt x="34" y="6"/>
                    </a:lnTo>
                    <a:lnTo>
                      <a:pt x="24" y="10"/>
                    </a:lnTo>
                    <a:lnTo>
                      <a:pt x="16" y="18"/>
                    </a:lnTo>
                    <a:lnTo>
                      <a:pt x="10" y="26"/>
                    </a:lnTo>
                    <a:lnTo>
                      <a:pt x="4" y="36"/>
                    </a:lnTo>
                    <a:lnTo>
                      <a:pt x="2" y="46"/>
                    </a:lnTo>
                    <a:lnTo>
                      <a:pt x="0" y="58"/>
                    </a:lnTo>
                    <a:lnTo>
                      <a:pt x="0" y="230"/>
                    </a:lnTo>
                    <a:lnTo>
                      <a:pt x="0" y="230"/>
                    </a:lnTo>
                    <a:lnTo>
                      <a:pt x="2" y="242"/>
                    </a:lnTo>
                    <a:lnTo>
                      <a:pt x="4" y="252"/>
                    </a:lnTo>
                    <a:lnTo>
                      <a:pt x="10" y="262"/>
                    </a:lnTo>
                    <a:lnTo>
                      <a:pt x="16" y="270"/>
                    </a:lnTo>
                    <a:lnTo>
                      <a:pt x="24" y="278"/>
                    </a:lnTo>
                    <a:lnTo>
                      <a:pt x="34" y="282"/>
                    </a:lnTo>
                    <a:lnTo>
                      <a:pt x="44" y="286"/>
                    </a:lnTo>
                    <a:lnTo>
                      <a:pt x="56" y="286"/>
                    </a:lnTo>
                    <a:lnTo>
                      <a:pt x="288" y="286"/>
                    </a:lnTo>
                    <a:lnTo>
                      <a:pt x="288" y="286"/>
                    </a:lnTo>
                    <a:lnTo>
                      <a:pt x="300" y="286"/>
                    </a:lnTo>
                    <a:lnTo>
                      <a:pt x="310" y="282"/>
                    </a:lnTo>
                    <a:lnTo>
                      <a:pt x="320" y="278"/>
                    </a:lnTo>
                    <a:lnTo>
                      <a:pt x="328" y="270"/>
                    </a:lnTo>
                    <a:lnTo>
                      <a:pt x="334" y="262"/>
                    </a:lnTo>
                    <a:lnTo>
                      <a:pt x="340" y="252"/>
                    </a:lnTo>
                    <a:lnTo>
                      <a:pt x="344" y="242"/>
                    </a:lnTo>
                    <a:lnTo>
                      <a:pt x="344" y="230"/>
                    </a:lnTo>
                    <a:lnTo>
                      <a:pt x="344" y="58"/>
                    </a:lnTo>
                    <a:lnTo>
                      <a:pt x="344" y="58"/>
                    </a:lnTo>
                    <a:lnTo>
                      <a:pt x="344" y="46"/>
                    </a:lnTo>
                    <a:lnTo>
                      <a:pt x="340" y="36"/>
                    </a:lnTo>
                    <a:lnTo>
                      <a:pt x="334" y="26"/>
                    </a:lnTo>
                    <a:lnTo>
                      <a:pt x="328" y="18"/>
                    </a:lnTo>
                    <a:lnTo>
                      <a:pt x="320" y="10"/>
                    </a:lnTo>
                    <a:lnTo>
                      <a:pt x="310" y="6"/>
                    </a:lnTo>
                    <a:lnTo>
                      <a:pt x="300" y="2"/>
                    </a:lnTo>
                    <a:lnTo>
                      <a:pt x="288" y="0"/>
                    </a:lnTo>
                    <a:lnTo>
                      <a:pt x="288" y="0"/>
                    </a:lnTo>
                    <a:close/>
                    <a:moveTo>
                      <a:pt x="126" y="228"/>
                    </a:moveTo>
                    <a:lnTo>
                      <a:pt x="148" y="142"/>
                    </a:lnTo>
                    <a:lnTo>
                      <a:pt x="148" y="142"/>
                    </a:lnTo>
                    <a:lnTo>
                      <a:pt x="144" y="136"/>
                    </a:lnTo>
                    <a:lnTo>
                      <a:pt x="138" y="130"/>
                    </a:lnTo>
                    <a:lnTo>
                      <a:pt x="136" y="122"/>
                    </a:lnTo>
                    <a:lnTo>
                      <a:pt x="134" y="112"/>
                    </a:lnTo>
                    <a:lnTo>
                      <a:pt x="134" y="112"/>
                    </a:lnTo>
                    <a:lnTo>
                      <a:pt x="136" y="106"/>
                    </a:lnTo>
                    <a:lnTo>
                      <a:pt x="138" y="98"/>
                    </a:lnTo>
                    <a:lnTo>
                      <a:pt x="142" y="92"/>
                    </a:lnTo>
                    <a:lnTo>
                      <a:pt x="146" y="88"/>
                    </a:lnTo>
                    <a:lnTo>
                      <a:pt x="152" y="82"/>
                    </a:lnTo>
                    <a:lnTo>
                      <a:pt x="158" y="80"/>
                    </a:lnTo>
                    <a:lnTo>
                      <a:pt x="164" y="78"/>
                    </a:lnTo>
                    <a:lnTo>
                      <a:pt x="172" y="76"/>
                    </a:lnTo>
                    <a:lnTo>
                      <a:pt x="172" y="76"/>
                    </a:lnTo>
                    <a:lnTo>
                      <a:pt x="178" y="78"/>
                    </a:lnTo>
                    <a:lnTo>
                      <a:pt x="186" y="80"/>
                    </a:lnTo>
                    <a:lnTo>
                      <a:pt x="192" y="82"/>
                    </a:lnTo>
                    <a:lnTo>
                      <a:pt x="198" y="88"/>
                    </a:lnTo>
                    <a:lnTo>
                      <a:pt x="202" y="92"/>
                    </a:lnTo>
                    <a:lnTo>
                      <a:pt x="204" y="98"/>
                    </a:lnTo>
                    <a:lnTo>
                      <a:pt x="208" y="106"/>
                    </a:lnTo>
                    <a:lnTo>
                      <a:pt x="208" y="112"/>
                    </a:lnTo>
                    <a:lnTo>
                      <a:pt x="208" y="112"/>
                    </a:lnTo>
                    <a:lnTo>
                      <a:pt x="206" y="120"/>
                    </a:lnTo>
                    <a:lnTo>
                      <a:pt x="204" y="128"/>
                    </a:lnTo>
                    <a:lnTo>
                      <a:pt x="200" y="134"/>
                    </a:lnTo>
                    <a:lnTo>
                      <a:pt x="196" y="140"/>
                    </a:lnTo>
                    <a:lnTo>
                      <a:pt x="220" y="228"/>
                    </a:lnTo>
                    <a:lnTo>
                      <a:pt x="126" y="228"/>
                    </a:lnTo>
                    <a:close/>
                  </a:path>
                </a:pathLst>
              </a:custGeom>
              <a:solidFill>
                <a:srgbClr val="E31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005EB8"/>
                  </a:solidFill>
                </a:endParaRPr>
              </a:p>
            </p:txBody>
          </p:sp>
          <p:sp>
            <p:nvSpPr>
              <p:cNvPr id="57" name="Freeform 6"/>
              <p:cNvSpPr>
                <a:spLocks/>
              </p:cNvSpPr>
              <p:nvPr userDrawn="1"/>
            </p:nvSpPr>
            <p:spPr bwMode="auto">
              <a:xfrm>
                <a:off x="7961313" y="101600"/>
                <a:ext cx="260350" cy="88900"/>
              </a:xfrm>
              <a:custGeom>
                <a:avLst/>
                <a:gdLst>
                  <a:gd name="T0" fmla="*/ 20 w 164"/>
                  <a:gd name="T1" fmla="*/ 56 h 56"/>
                  <a:gd name="T2" fmla="*/ 20 w 164"/>
                  <a:gd name="T3" fmla="*/ 56 h 56"/>
                  <a:gd name="T4" fmla="*/ 22 w 164"/>
                  <a:gd name="T5" fmla="*/ 46 h 56"/>
                  <a:gd name="T6" fmla="*/ 26 w 164"/>
                  <a:gd name="T7" fmla="*/ 36 h 56"/>
                  <a:gd name="T8" fmla="*/ 30 w 164"/>
                  <a:gd name="T9" fmla="*/ 30 h 56"/>
                  <a:gd name="T10" fmla="*/ 36 w 164"/>
                  <a:gd name="T11" fmla="*/ 26 h 56"/>
                  <a:gd name="T12" fmla="*/ 42 w 164"/>
                  <a:gd name="T13" fmla="*/ 22 h 56"/>
                  <a:gd name="T14" fmla="*/ 54 w 164"/>
                  <a:gd name="T15" fmla="*/ 20 h 56"/>
                  <a:gd name="T16" fmla="*/ 82 w 164"/>
                  <a:gd name="T17" fmla="*/ 20 h 56"/>
                  <a:gd name="T18" fmla="*/ 82 w 164"/>
                  <a:gd name="T19" fmla="*/ 20 h 56"/>
                  <a:gd name="T20" fmla="*/ 112 w 164"/>
                  <a:gd name="T21" fmla="*/ 20 h 56"/>
                  <a:gd name="T22" fmla="*/ 122 w 164"/>
                  <a:gd name="T23" fmla="*/ 22 h 56"/>
                  <a:gd name="T24" fmla="*/ 130 w 164"/>
                  <a:gd name="T25" fmla="*/ 26 h 56"/>
                  <a:gd name="T26" fmla="*/ 136 w 164"/>
                  <a:gd name="T27" fmla="*/ 30 h 56"/>
                  <a:gd name="T28" fmla="*/ 140 w 164"/>
                  <a:gd name="T29" fmla="*/ 36 h 56"/>
                  <a:gd name="T30" fmla="*/ 142 w 164"/>
                  <a:gd name="T31" fmla="*/ 46 h 56"/>
                  <a:gd name="T32" fmla="*/ 144 w 164"/>
                  <a:gd name="T33" fmla="*/ 56 h 56"/>
                  <a:gd name="T34" fmla="*/ 164 w 164"/>
                  <a:gd name="T35" fmla="*/ 56 h 56"/>
                  <a:gd name="T36" fmla="*/ 164 w 164"/>
                  <a:gd name="T37" fmla="*/ 56 h 56"/>
                  <a:gd name="T38" fmla="*/ 162 w 164"/>
                  <a:gd name="T39" fmla="*/ 38 h 56"/>
                  <a:gd name="T40" fmla="*/ 156 w 164"/>
                  <a:gd name="T41" fmla="*/ 24 h 56"/>
                  <a:gd name="T42" fmla="*/ 148 w 164"/>
                  <a:gd name="T43" fmla="*/ 14 h 56"/>
                  <a:gd name="T44" fmla="*/ 138 w 164"/>
                  <a:gd name="T45" fmla="*/ 6 h 56"/>
                  <a:gd name="T46" fmla="*/ 126 w 164"/>
                  <a:gd name="T47" fmla="*/ 2 h 56"/>
                  <a:gd name="T48" fmla="*/ 112 w 164"/>
                  <a:gd name="T49" fmla="*/ 0 h 56"/>
                  <a:gd name="T50" fmla="*/ 82 w 164"/>
                  <a:gd name="T51" fmla="*/ 0 h 56"/>
                  <a:gd name="T52" fmla="*/ 82 w 164"/>
                  <a:gd name="T53" fmla="*/ 0 h 56"/>
                  <a:gd name="T54" fmla="*/ 52 w 164"/>
                  <a:gd name="T55" fmla="*/ 0 h 56"/>
                  <a:gd name="T56" fmla="*/ 38 w 164"/>
                  <a:gd name="T57" fmla="*/ 2 h 56"/>
                  <a:gd name="T58" fmla="*/ 26 w 164"/>
                  <a:gd name="T59" fmla="*/ 6 h 56"/>
                  <a:gd name="T60" fmla="*/ 16 w 164"/>
                  <a:gd name="T61" fmla="*/ 14 h 56"/>
                  <a:gd name="T62" fmla="*/ 8 w 164"/>
                  <a:gd name="T63" fmla="*/ 24 h 56"/>
                  <a:gd name="T64" fmla="*/ 2 w 164"/>
                  <a:gd name="T65" fmla="*/ 38 h 56"/>
                  <a:gd name="T66" fmla="*/ 0 w 164"/>
                  <a:gd name="T67" fmla="*/ 56 h 56"/>
                  <a:gd name="T68" fmla="*/ 20 w 164"/>
                  <a:gd name="T69" fmla="*/ 5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64" h="56">
                    <a:moveTo>
                      <a:pt x="20" y="56"/>
                    </a:moveTo>
                    <a:lnTo>
                      <a:pt x="20" y="56"/>
                    </a:lnTo>
                    <a:lnTo>
                      <a:pt x="22" y="46"/>
                    </a:lnTo>
                    <a:lnTo>
                      <a:pt x="26" y="36"/>
                    </a:lnTo>
                    <a:lnTo>
                      <a:pt x="30" y="30"/>
                    </a:lnTo>
                    <a:lnTo>
                      <a:pt x="36" y="26"/>
                    </a:lnTo>
                    <a:lnTo>
                      <a:pt x="42" y="22"/>
                    </a:lnTo>
                    <a:lnTo>
                      <a:pt x="54" y="20"/>
                    </a:lnTo>
                    <a:lnTo>
                      <a:pt x="82" y="20"/>
                    </a:lnTo>
                    <a:lnTo>
                      <a:pt x="82" y="20"/>
                    </a:lnTo>
                    <a:lnTo>
                      <a:pt x="112" y="20"/>
                    </a:lnTo>
                    <a:lnTo>
                      <a:pt x="122" y="22"/>
                    </a:lnTo>
                    <a:lnTo>
                      <a:pt x="130" y="26"/>
                    </a:lnTo>
                    <a:lnTo>
                      <a:pt x="136" y="30"/>
                    </a:lnTo>
                    <a:lnTo>
                      <a:pt x="140" y="36"/>
                    </a:lnTo>
                    <a:lnTo>
                      <a:pt x="142" y="46"/>
                    </a:lnTo>
                    <a:lnTo>
                      <a:pt x="144" y="56"/>
                    </a:lnTo>
                    <a:lnTo>
                      <a:pt x="164" y="56"/>
                    </a:lnTo>
                    <a:lnTo>
                      <a:pt x="164" y="56"/>
                    </a:lnTo>
                    <a:lnTo>
                      <a:pt x="162" y="38"/>
                    </a:lnTo>
                    <a:lnTo>
                      <a:pt x="156" y="24"/>
                    </a:lnTo>
                    <a:lnTo>
                      <a:pt x="148" y="14"/>
                    </a:lnTo>
                    <a:lnTo>
                      <a:pt x="138" y="6"/>
                    </a:lnTo>
                    <a:lnTo>
                      <a:pt x="126" y="2"/>
                    </a:lnTo>
                    <a:lnTo>
                      <a:pt x="112" y="0"/>
                    </a:lnTo>
                    <a:lnTo>
                      <a:pt x="82" y="0"/>
                    </a:lnTo>
                    <a:lnTo>
                      <a:pt x="82" y="0"/>
                    </a:lnTo>
                    <a:lnTo>
                      <a:pt x="52" y="0"/>
                    </a:lnTo>
                    <a:lnTo>
                      <a:pt x="38" y="2"/>
                    </a:lnTo>
                    <a:lnTo>
                      <a:pt x="26" y="6"/>
                    </a:lnTo>
                    <a:lnTo>
                      <a:pt x="16" y="14"/>
                    </a:lnTo>
                    <a:lnTo>
                      <a:pt x="8" y="24"/>
                    </a:lnTo>
                    <a:lnTo>
                      <a:pt x="2" y="38"/>
                    </a:lnTo>
                    <a:lnTo>
                      <a:pt x="0" y="56"/>
                    </a:lnTo>
                    <a:lnTo>
                      <a:pt x="20" y="56"/>
                    </a:lnTo>
                    <a:close/>
                  </a:path>
                </a:pathLst>
              </a:custGeom>
              <a:solidFill>
                <a:srgbClr val="E31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005EB8"/>
                  </a:solidFill>
                </a:endParaRPr>
              </a:p>
            </p:txBody>
          </p:sp>
        </p:grpSp>
        <p:sp>
          <p:nvSpPr>
            <p:cNvPr id="40" name="TextBox 39"/>
            <p:cNvSpPr txBox="1"/>
            <p:nvPr userDrawn="1"/>
          </p:nvSpPr>
          <p:spPr>
            <a:xfrm rot="16200000">
              <a:off x="8191736" y="232706"/>
              <a:ext cx="563729" cy="17081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510" dirty="0">
                  <a:solidFill>
                    <a:srgbClr val="FFFFFF">
                      <a:lumMod val="65000"/>
                    </a:srgbClr>
                  </a:solidFill>
                </a:rPr>
                <a:t>strictly</a:t>
              </a:r>
            </a:p>
          </p:txBody>
        </p:sp>
        <p:sp>
          <p:nvSpPr>
            <p:cNvPr id="55" name="TextBox 54"/>
            <p:cNvSpPr txBox="1"/>
            <p:nvPr userDrawn="1"/>
          </p:nvSpPr>
          <p:spPr>
            <a:xfrm>
              <a:off x="8410801" y="506408"/>
              <a:ext cx="851855" cy="18158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580" dirty="0">
                  <a:solidFill>
                    <a:srgbClr val="FF0000"/>
                  </a:solidFill>
                </a:rPr>
                <a:t>CONFIDENTIAL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73063416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7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bullets 2 column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Rectangle 10"/>
          <p:cNvSpPr txBox="1">
            <a:spLocks noChangeArrowheads="1"/>
          </p:cNvSpPr>
          <p:nvPr userDrawn="1"/>
        </p:nvSpPr>
        <p:spPr>
          <a:xfrm>
            <a:off x="407668" y="6069047"/>
            <a:ext cx="2232402" cy="273007"/>
          </a:xfrm>
          <a:prstGeom prst="rect">
            <a:avLst/>
          </a:prstGeom>
          <a:ln/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l" defTabSz="914400" rtl="0" eaLnBrk="1" latinLnBrk="0" hangingPunct="1">
              <a:defRPr sz="900" kern="1200">
                <a:solidFill>
                  <a:schemeClr val="accent6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en-GB" dirty="0" smtClean="0">
                <a:solidFill>
                  <a:srgbClr val="D7D2CB">
                    <a:lumMod val="50000"/>
                  </a:srgbClr>
                </a:solidFill>
              </a:rPr>
              <a:t>Page  </a:t>
            </a:r>
            <a:fld id="{4A1B87DD-86B5-48CA-9454-66C05345144F}" type="slidenum">
              <a:rPr lang="en-GB" smtClean="0">
                <a:solidFill>
                  <a:srgbClr val="D7D2CB">
                    <a:lumMod val="50000"/>
                  </a:srgbClr>
                </a:solidFill>
              </a:rPr>
              <a:pPr>
                <a:defRPr/>
              </a:pPr>
              <a:t>‹#›</a:t>
            </a:fld>
            <a:endParaRPr lang="en-GB" dirty="0">
              <a:solidFill>
                <a:srgbClr val="D7D2CB">
                  <a:lumMod val="50000"/>
                </a:srgbClr>
              </a:solidFill>
            </a:endParaRPr>
          </a:p>
        </p:txBody>
      </p:sp>
      <p:sp>
        <p:nvSpPr>
          <p:cNvPr id="30" name="Text Placeholder 5"/>
          <p:cNvSpPr>
            <a:spLocks noGrp="1"/>
          </p:cNvSpPr>
          <p:nvPr>
            <p:ph type="body" sz="quarter" idx="10" hasCustomPrompt="1"/>
          </p:nvPr>
        </p:nvSpPr>
        <p:spPr>
          <a:xfrm>
            <a:off x="407679" y="994738"/>
            <a:ext cx="10073127" cy="408612"/>
          </a:xfrm>
        </p:spPr>
        <p:txBody>
          <a:bodyPr lIns="61200" rIns="0">
            <a:noAutofit/>
          </a:bodyPr>
          <a:lstStyle>
            <a:lvl1pPr marL="0" indent="0">
              <a:buFont typeface="Arial" pitchFamily="34" charset="0"/>
              <a:buNone/>
              <a:defRPr sz="1800">
                <a:solidFill>
                  <a:schemeClr val="tx2"/>
                </a:solidFill>
              </a:defRPr>
            </a:lvl1pPr>
            <a:lvl2pPr marL="457200" indent="0">
              <a:buNone/>
              <a:defRPr>
                <a:solidFill>
                  <a:schemeClr val="tx2"/>
                </a:solidFill>
              </a:defRPr>
            </a:lvl2pPr>
            <a:lvl3pPr marL="914400" indent="0">
              <a:buNone/>
              <a:defRPr>
                <a:solidFill>
                  <a:schemeClr val="tx2"/>
                </a:solidFill>
              </a:defRPr>
            </a:lvl3pPr>
            <a:lvl4pPr marL="1371600" indent="0">
              <a:buNone/>
              <a:defRPr>
                <a:solidFill>
                  <a:schemeClr val="tx2"/>
                </a:solidFill>
              </a:defRPr>
            </a:lvl4pPr>
            <a:lvl5pPr marL="1828800" indent="0">
              <a:buNone/>
              <a:defRPr>
                <a:solidFill>
                  <a:schemeClr val="tx2"/>
                </a:solidFill>
              </a:defRPr>
            </a:lvl5pPr>
          </a:lstStyle>
          <a:p>
            <a:pPr lvl="0"/>
            <a:r>
              <a:rPr lang="en-GB" noProof="0" dirty="0" smtClean="0"/>
              <a:t>Subtitle</a:t>
            </a: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06401" y="413790"/>
            <a:ext cx="10071100" cy="580948"/>
          </a:xfrm>
        </p:spPr>
        <p:txBody>
          <a:bodyPr rIns="0"/>
          <a:lstStyle/>
          <a:p>
            <a:r>
              <a:rPr lang="en-US" smtClean="0"/>
              <a:t>Click to edit Master title style</a:t>
            </a:r>
            <a:endParaRPr lang="en-GB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5"/>
          </p:nvPr>
        </p:nvSpPr>
        <p:spPr/>
        <p:txBody>
          <a:bodyPr/>
          <a:lstStyle/>
          <a:p>
            <a:r>
              <a:rPr lang="en-GB" dirty="0" smtClean="0"/>
              <a:t>© 2014 Amadeus IT Group SA</a:t>
            </a:r>
            <a:endParaRPr lang="en-GB" dirty="0"/>
          </a:p>
        </p:txBody>
      </p:sp>
      <p:sp>
        <p:nvSpPr>
          <p:cNvPr id="50" name="Content Placeholder 2"/>
          <p:cNvSpPr>
            <a:spLocks noGrp="1"/>
          </p:cNvSpPr>
          <p:nvPr>
            <p:ph idx="1"/>
          </p:nvPr>
        </p:nvSpPr>
        <p:spPr>
          <a:xfrm>
            <a:off x="406407" y="1512041"/>
            <a:ext cx="5095641" cy="4276616"/>
          </a:xfrm>
        </p:spPr>
        <p:txBody>
          <a:bodyPr>
            <a:noAutofit/>
          </a:bodyPr>
          <a:lstStyle>
            <a:lvl1pPr marL="252000" indent="-252000">
              <a:defRPr sz="2000" baseline="0">
                <a:solidFill>
                  <a:schemeClr val="tx1"/>
                </a:solidFill>
              </a:defRPr>
            </a:lvl1pPr>
            <a:lvl2pPr marL="468000">
              <a:defRPr sz="1800">
                <a:solidFill>
                  <a:schemeClr val="tx1"/>
                </a:solidFill>
              </a:defRPr>
            </a:lvl2pPr>
            <a:lvl3pPr marL="666000">
              <a:defRPr sz="1600">
                <a:solidFill>
                  <a:schemeClr val="tx1"/>
                </a:solidFill>
              </a:defRPr>
            </a:lvl3pPr>
            <a:lvl4pPr marL="846000">
              <a:defRPr sz="1400">
                <a:solidFill>
                  <a:schemeClr val="tx1"/>
                </a:solidFill>
              </a:defRPr>
            </a:lvl4pPr>
            <a:lvl5pPr marL="846000">
              <a:defRPr sz="1400">
                <a:solidFill>
                  <a:srgbClr val="4D4D4D"/>
                </a:solidFill>
              </a:defRPr>
            </a:lvl5pPr>
          </a:lstStyle>
          <a:p>
            <a:pPr lvl="0"/>
            <a:r>
              <a:rPr lang="en-US" noProof="0" smtClean="0"/>
              <a:t>Click to edit Master text styles</a:t>
            </a:r>
          </a:p>
          <a:p>
            <a:pPr lvl="1"/>
            <a:r>
              <a:rPr lang="en-US" noProof="0" smtClean="0"/>
              <a:t>Second level</a:t>
            </a:r>
          </a:p>
          <a:p>
            <a:pPr lvl="2"/>
            <a:r>
              <a:rPr lang="en-US" noProof="0" smtClean="0"/>
              <a:t>Third level</a:t>
            </a:r>
          </a:p>
          <a:p>
            <a:pPr lvl="3"/>
            <a:r>
              <a:rPr lang="en-US" noProof="0" smtClean="0"/>
              <a:t>Fourth level</a:t>
            </a:r>
          </a:p>
          <a:p>
            <a:pPr lvl="4"/>
            <a:r>
              <a:rPr lang="en-US" noProof="0" smtClean="0"/>
              <a:t>Fifth level</a:t>
            </a:r>
            <a:endParaRPr lang="en-GB" noProof="0" dirty="0" smtClean="0"/>
          </a:p>
        </p:txBody>
      </p:sp>
      <p:sp>
        <p:nvSpPr>
          <p:cNvPr id="39" name="Content Placeholder 2"/>
          <p:cNvSpPr>
            <a:spLocks noGrp="1"/>
          </p:cNvSpPr>
          <p:nvPr>
            <p:ph idx="17"/>
          </p:nvPr>
        </p:nvSpPr>
        <p:spPr>
          <a:xfrm>
            <a:off x="5685248" y="1512041"/>
            <a:ext cx="5095641" cy="4276616"/>
          </a:xfrm>
        </p:spPr>
        <p:txBody>
          <a:bodyPr>
            <a:noAutofit/>
          </a:bodyPr>
          <a:lstStyle>
            <a:lvl1pPr marL="252000" indent="-252000">
              <a:defRPr sz="2000" baseline="0">
                <a:solidFill>
                  <a:schemeClr val="tx1"/>
                </a:solidFill>
              </a:defRPr>
            </a:lvl1pPr>
            <a:lvl2pPr marL="468000">
              <a:defRPr sz="1800">
                <a:solidFill>
                  <a:schemeClr val="tx1"/>
                </a:solidFill>
              </a:defRPr>
            </a:lvl2pPr>
            <a:lvl3pPr marL="666000">
              <a:defRPr sz="1600">
                <a:solidFill>
                  <a:schemeClr val="tx1"/>
                </a:solidFill>
              </a:defRPr>
            </a:lvl3pPr>
            <a:lvl4pPr marL="846000">
              <a:defRPr sz="1400">
                <a:solidFill>
                  <a:schemeClr val="tx1"/>
                </a:solidFill>
              </a:defRPr>
            </a:lvl4pPr>
            <a:lvl5pPr marL="846000">
              <a:defRPr sz="1400">
                <a:solidFill>
                  <a:srgbClr val="4D4D4D"/>
                </a:solidFill>
              </a:defRPr>
            </a:lvl5pPr>
          </a:lstStyle>
          <a:p>
            <a:pPr lvl="0"/>
            <a:r>
              <a:rPr lang="en-US" noProof="0" smtClean="0"/>
              <a:t>Click to edit Master text styles</a:t>
            </a:r>
          </a:p>
          <a:p>
            <a:pPr lvl="1"/>
            <a:r>
              <a:rPr lang="en-US" noProof="0" smtClean="0"/>
              <a:t>Second level</a:t>
            </a:r>
          </a:p>
          <a:p>
            <a:pPr lvl="2"/>
            <a:r>
              <a:rPr lang="en-US" noProof="0" smtClean="0"/>
              <a:t>Third level</a:t>
            </a:r>
          </a:p>
          <a:p>
            <a:pPr lvl="3"/>
            <a:r>
              <a:rPr lang="en-US" noProof="0" smtClean="0"/>
              <a:t>Fourth level</a:t>
            </a:r>
          </a:p>
          <a:p>
            <a:pPr lvl="4"/>
            <a:r>
              <a:rPr lang="en-US" noProof="0" smtClean="0"/>
              <a:t>Fifth level</a:t>
            </a:r>
            <a:endParaRPr lang="en-GB" noProof="0" dirty="0" smtClean="0"/>
          </a:p>
        </p:txBody>
      </p:sp>
    </p:spTree>
    <p:extLst>
      <p:ext uri="{BB962C8B-B14F-4D97-AF65-F5344CB8AC3E}">
        <p14:creationId xmlns:p14="http://schemas.microsoft.com/office/powerpoint/2010/main" val="91492763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7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75832025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7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hank you slide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2"/>
          <p:cNvSpPr>
            <a:spLocks noGrp="1"/>
          </p:cNvSpPr>
          <p:nvPr userDrawn="1">
            <p:ph type="body" idx="1" hasCustomPrompt="1"/>
          </p:nvPr>
        </p:nvSpPr>
        <p:spPr>
          <a:xfrm>
            <a:off x="2784192" y="2858743"/>
            <a:ext cx="7693310" cy="489356"/>
          </a:xfrm>
        </p:spPr>
        <p:txBody>
          <a:bodyPr anchor="t">
            <a:noAutofit/>
          </a:bodyPr>
          <a:lstStyle>
            <a:lvl1pPr marL="0" indent="0">
              <a:buNone/>
              <a:defRPr sz="2000" baseline="0">
                <a:solidFill>
                  <a:schemeClr val="bg1"/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GB" dirty="0" smtClean="0"/>
              <a:t>Thank you</a:t>
            </a:r>
          </a:p>
        </p:txBody>
      </p:sp>
      <p:cxnSp>
        <p:nvCxnSpPr>
          <p:cNvPr id="8" name="Conector recto 12"/>
          <p:cNvCxnSpPr/>
          <p:nvPr userDrawn="1"/>
        </p:nvCxnSpPr>
        <p:spPr>
          <a:xfrm flipH="1">
            <a:off x="490089" y="3166897"/>
            <a:ext cx="2320609" cy="0"/>
          </a:xfrm>
          <a:prstGeom prst="line">
            <a:avLst/>
          </a:prstGeom>
          <a:ln w="12700" cmpd="sng">
            <a:solidFill>
              <a:srgbClr val="FFFFFF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pic>
        <p:nvPicPr>
          <p:cNvPr id="22" name="Imagen 8" descr="logo AMa.wmf"/>
          <p:cNvPicPr>
            <a:picLocks noChangeAspect="1"/>
          </p:cNvPicPr>
          <p:nvPr userDrawn="1"/>
        </p:nvPicPr>
        <p:blipFill>
          <a:blip r:embed="rId2" cstate="email">
            <a:alphaModFix/>
            <a:lum bright="100000" contrast="-100000"/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800581" y="6133298"/>
            <a:ext cx="1289050" cy="168630"/>
          </a:xfrm>
          <a:prstGeom prst="rect">
            <a:avLst/>
          </a:prstGeom>
        </p:spPr>
      </p:pic>
      <p:sp>
        <p:nvSpPr>
          <p:cNvPr id="2" name="Footer Placeholder 1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GB" dirty="0" smtClean="0"/>
              <a:t>© 2014 Amadeus IT Group SA</a:t>
            </a:r>
            <a:endParaRPr lang="en-GB" dirty="0"/>
          </a:p>
        </p:txBody>
      </p:sp>
      <p:sp>
        <p:nvSpPr>
          <p:cNvPr id="39" name="Text Box 12"/>
          <p:cNvSpPr txBox="1">
            <a:spLocks noChangeArrowheads="1"/>
          </p:cNvSpPr>
          <p:nvPr userDrawn="1"/>
        </p:nvSpPr>
        <p:spPr bwMode="auto">
          <a:xfrm>
            <a:off x="11604198" y="5004290"/>
            <a:ext cx="1681163" cy="96949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tabLst>
                <a:tab pos="177800" algn="l"/>
              </a:tabLst>
              <a:defRPr/>
            </a:pPr>
            <a:r>
              <a:rPr lang="en-GB" sz="900" b="1" dirty="0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Change the Year in the Copyright field</a:t>
            </a:r>
            <a:r>
              <a:rPr lang="en-GB" sz="900" dirty="0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/>
            </a:r>
            <a:br>
              <a:rPr lang="en-GB" sz="900" dirty="0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</a:br>
            <a:r>
              <a:rPr lang="en-GB" sz="900" b="1" dirty="0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1. </a:t>
            </a:r>
            <a:r>
              <a:rPr lang="en-GB" sz="900" dirty="0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Click ‘Insert’ in Top menu</a:t>
            </a:r>
            <a:br>
              <a:rPr lang="en-GB" sz="900" dirty="0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</a:br>
            <a:r>
              <a:rPr lang="en-GB" sz="900" b="1" dirty="0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2. </a:t>
            </a:r>
            <a:r>
              <a:rPr lang="en-GB" sz="900" dirty="0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Click ’Header &amp; Footer’ </a:t>
            </a:r>
            <a:br>
              <a:rPr lang="en-GB" sz="900" dirty="0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</a:br>
            <a:r>
              <a:rPr lang="en-GB" sz="900" b="1" dirty="0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3. </a:t>
            </a:r>
            <a:r>
              <a:rPr lang="en-GB" sz="900" dirty="0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Write new Year </a:t>
            </a:r>
            <a:br>
              <a:rPr lang="en-GB" sz="900" dirty="0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</a:br>
            <a:r>
              <a:rPr lang="en-GB" sz="900" dirty="0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	in field ‘Footer’</a:t>
            </a:r>
            <a:br>
              <a:rPr lang="en-GB" sz="900" dirty="0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</a:br>
            <a:r>
              <a:rPr lang="en-GB" sz="900" b="1" dirty="0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4. </a:t>
            </a:r>
            <a:r>
              <a:rPr lang="en-GB" sz="900" dirty="0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Click ‘Apply to All’</a:t>
            </a:r>
          </a:p>
        </p:txBody>
      </p:sp>
      <p:grpSp>
        <p:nvGrpSpPr>
          <p:cNvPr id="24" name="Group 23"/>
          <p:cNvGrpSpPr/>
          <p:nvPr userDrawn="1"/>
        </p:nvGrpSpPr>
        <p:grpSpPr>
          <a:xfrm>
            <a:off x="10690647" y="36252"/>
            <a:ext cx="874461" cy="651751"/>
            <a:chOff x="8388192" y="36245"/>
            <a:chExt cx="874464" cy="651751"/>
          </a:xfrm>
        </p:grpSpPr>
        <p:grpSp>
          <p:nvGrpSpPr>
            <p:cNvPr id="25" name="Group 24"/>
            <p:cNvGrpSpPr/>
            <p:nvPr userDrawn="1"/>
          </p:nvGrpSpPr>
          <p:grpSpPr>
            <a:xfrm>
              <a:off x="8545513" y="36245"/>
              <a:ext cx="489905" cy="495602"/>
              <a:chOff x="7818438" y="101600"/>
              <a:chExt cx="546100" cy="552450"/>
            </a:xfrm>
          </p:grpSpPr>
          <p:sp>
            <p:nvSpPr>
              <p:cNvPr id="28" name="Freeform 5"/>
              <p:cNvSpPr>
                <a:spLocks noEditPoints="1"/>
              </p:cNvSpPr>
              <p:nvPr userDrawn="1"/>
            </p:nvSpPr>
            <p:spPr bwMode="auto">
              <a:xfrm>
                <a:off x="7818438" y="200025"/>
                <a:ext cx="546100" cy="454025"/>
              </a:xfrm>
              <a:custGeom>
                <a:avLst/>
                <a:gdLst>
                  <a:gd name="T0" fmla="*/ 56 w 344"/>
                  <a:gd name="T1" fmla="*/ 0 h 286"/>
                  <a:gd name="T2" fmla="*/ 44 w 344"/>
                  <a:gd name="T3" fmla="*/ 2 h 286"/>
                  <a:gd name="T4" fmla="*/ 24 w 344"/>
                  <a:gd name="T5" fmla="*/ 10 h 286"/>
                  <a:gd name="T6" fmla="*/ 10 w 344"/>
                  <a:gd name="T7" fmla="*/ 26 h 286"/>
                  <a:gd name="T8" fmla="*/ 2 w 344"/>
                  <a:gd name="T9" fmla="*/ 46 h 286"/>
                  <a:gd name="T10" fmla="*/ 0 w 344"/>
                  <a:gd name="T11" fmla="*/ 230 h 286"/>
                  <a:gd name="T12" fmla="*/ 2 w 344"/>
                  <a:gd name="T13" fmla="*/ 242 h 286"/>
                  <a:gd name="T14" fmla="*/ 10 w 344"/>
                  <a:gd name="T15" fmla="*/ 262 h 286"/>
                  <a:gd name="T16" fmla="*/ 24 w 344"/>
                  <a:gd name="T17" fmla="*/ 278 h 286"/>
                  <a:gd name="T18" fmla="*/ 44 w 344"/>
                  <a:gd name="T19" fmla="*/ 286 h 286"/>
                  <a:gd name="T20" fmla="*/ 288 w 344"/>
                  <a:gd name="T21" fmla="*/ 286 h 286"/>
                  <a:gd name="T22" fmla="*/ 300 w 344"/>
                  <a:gd name="T23" fmla="*/ 286 h 286"/>
                  <a:gd name="T24" fmla="*/ 320 w 344"/>
                  <a:gd name="T25" fmla="*/ 278 h 286"/>
                  <a:gd name="T26" fmla="*/ 334 w 344"/>
                  <a:gd name="T27" fmla="*/ 262 h 286"/>
                  <a:gd name="T28" fmla="*/ 344 w 344"/>
                  <a:gd name="T29" fmla="*/ 242 h 286"/>
                  <a:gd name="T30" fmla="*/ 344 w 344"/>
                  <a:gd name="T31" fmla="*/ 58 h 286"/>
                  <a:gd name="T32" fmla="*/ 344 w 344"/>
                  <a:gd name="T33" fmla="*/ 46 h 286"/>
                  <a:gd name="T34" fmla="*/ 334 w 344"/>
                  <a:gd name="T35" fmla="*/ 26 h 286"/>
                  <a:gd name="T36" fmla="*/ 320 w 344"/>
                  <a:gd name="T37" fmla="*/ 10 h 286"/>
                  <a:gd name="T38" fmla="*/ 300 w 344"/>
                  <a:gd name="T39" fmla="*/ 2 h 286"/>
                  <a:gd name="T40" fmla="*/ 288 w 344"/>
                  <a:gd name="T41" fmla="*/ 0 h 286"/>
                  <a:gd name="T42" fmla="*/ 148 w 344"/>
                  <a:gd name="T43" fmla="*/ 142 h 286"/>
                  <a:gd name="T44" fmla="*/ 144 w 344"/>
                  <a:gd name="T45" fmla="*/ 136 h 286"/>
                  <a:gd name="T46" fmla="*/ 136 w 344"/>
                  <a:gd name="T47" fmla="*/ 122 h 286"/>
                  <a:gd name="T48" fmla="*/ 134 w 344"/>
                  <a:gd name="T49" fmla="*/ 112 h 286"/>
                  <a:gd name="T50" fmla="*/ 138 w 344"/>
                  <a:gd name="T51" fmla="*/ 98 h 286"/>
                  <a:gd name="T52" fmla="*/ 146 w 344"/>
                  <a:gd name="T53" fmla="*/ 88 h 286"/>
                  <a:gd name="T54" fmla="*/ 158 w 344"/>
                  <a:gd name="T55" fmla="*/ 80 h 286"/>
                  <a:gd name="T56" fmla="*/ 172 w 344"/>
                  <a:gd name="T57" fmla="*/ 76 h 286"/>
                  <a:gd name="T58" fmla="*/ 178 w 344"/>
                  <a:gd name="T59" fmla="*/ 78 h 286"/>
                  <a:gd name="T60" fmla="*/ 192 w 344"/>
                  <a:gd name="T61" fmla="*/ 82 h 286"/>
                  <a:gd name="T62" fmla="*/ 202 w 344"/>
                  <a:gd name="T63" fmla="*/ 92 h 286"/>
                  <a:gd name="T64" fmla="*/ 208 w 344"/>
                  <a:gd name="T65" fmla="*/ 106 h 286"/>
                  <a:gd name="T66" fmla="*/ 208 w 344"/>
                  <a:gd name="T67" fmla="*/ 112 h 286"/>
                  <a:gd name="T68" fmla="*/ 204 w 344"/>
                  <a:gd name="T69" fmla="*/ 128 h 286"/>
                  <a:gd name="T70" fmla="*/ 196 w 344"/>
                  <a:gd name="T71" fmla="*/ 140 h 286"/>
                  <a:gd name="T72" fmla="*/ 126 w 344"/>
                  <a:gd name="T73" fmla="*/ 228 h 2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44" h="286">
                    <a:moveTo>
                      <a:pt x="288" y="0"/>
                    </a:moveTo>
                    <a:lnTo>
                      <a:pt x="56" y="0"/>
                    </a:lnTo>
                    <a:lnTo>
                      <a:pt x="56" y="0"/>
                    </a:lnTo>
                    <a:lnTo>
                      <a:pt x="44" y="2"/>
                    </a:lnTo>
                    <a:lnTo>
                      <a:pt x="34" y="6"/>
                    </a:lnTo>
                    <a:lnTo>
                      <a:pt x="24" y="10"/>
                    </a:lnTo>
                    <a:lnTo>
                      <a:pt x="16" y="18"/>
                    </a:lnTo>
                    <a:lnTo>
                      <a:pt x="10" y="26"/>
                    </a:lnTo>
                    <a:lnTo>
                      <a:pt x="4" y="36"/>
                    </a:lnTo>
                    <a:lnTo>
                      <a:pt x="2" y="46"/>
                    </a:lnTo>
                    <a:lnTo>
                      <a:pt x="0" y="58"/>
                    </a:lnTo>
                    <a:lnTo>
                      <a:pt x="0" y="230"/>
                    </a:lnTo>
                    <a:lnTo>
                      <a:pt x="0" y="230"/>
                    </a:lnTo>
                    <a:lnTo>
                      <a:pt x="2" y="242"/>
                    </a:lnTo>
                    <a:lnTo>
                      <a:pt x="4" y="252"/>
                    </a:lnTo>
                    <a:lnTo>
                      <a:pt x="10" y="262"/>
                    </a:lnTo>
                    <a:lnTo>
                      <a:pt x="16" y="270"/>
                    </a:lnTo>
                    <a:lnTo>
                      <a:pt x="24" y="278"/>
                    </a:lnTo>
                    <a:lnTo>
                      <a:pt x="34" y="282"/>
                    </a:lnTo>
                    <a:lnTo>
                      <a:pt x="44" y="286"/>
                    </a:lnTo>
                    <a:lnTo>
                      <a:pt x="56" y="286"/>
                    </a:lnTo>
                    <a:lnTo>
                      <a:pt x="288" y="286"/>
                    </a:lnTo>
                    <a:lnTo>
                      <a:pt x="288" y="286"/>
                    </a:lnTo>
                    <a:lnTo>
                      <a:pt x="300" y="286"/>
                    </a:lnTo>
                    <a:lnTo>
                      <a:pt x="310" y="282"/>
                    </a:lnTo>
                    <a:lnTo>
                      <a:pt x="320" y="278"/>
                    </a:lnTo>
                    <a:lnTo>
                      <a:pt x="328" y="270"/>
                    </a:lnTo>
                    <a:lnTo>
                      <a:pt x="334" y="262"/>
                    </a:lnTo>
                    <a:lnTo>
                      <a:pt x="340" y="252"/>
                    </a:lnTo>
                    <a:lnTo>
                      <a:pt x="344" y="242"/>
                    </a:lnTo>
                    <a:lnTo>
                      <a:pt x="344" y="230"/>
                    </a:lnTo>
                    <a:lnTo>
                      <a:pt x="344" y="58"/>
                    </a:lnTo>
                    <a:lnTo>
                      <a:pt x="344" y="58"/>
                    </a:lnTo>
                    <a:lnTo>
                      <a:pt x="344" y="46"/>
                    </a:lnTo>
                    <a:lnTo>
                      <a:pt x="340" y="36"/>
                    </a:lnTo>
                    <a:lnTo>
                      <a:pt x="334" y="26"/>
                    </a:lnTo>
                    <a:lnTo>
                      <a:pt x="328" y="18"/>
                    </a:lnTo>
                    <a:lnTo>
                      <a:pt x="320" y="10"/>
                    </a:lnTo>
                    <a:lnTo>
                      <a:pt x="310" y="6"/>
                    </a:lnTo>
                    <a:lnTo>
                      <a:pt x="300" y="2"/>
                    </a:lnTo>
                    <a:lnTo>
                      <a:pt x="288" y="0"/>
                    </a:lnTo>
                    <a:lnTo>
                      <a:pt x="288" y="0"/>
                    </a:lnTo>
                    <a:close/>
                    <a:moveTo>
                      <a:pt x="126" y="228"/>
                    </a:moveTo>
                    <a:lnTo>
                      <a:pt x="148" y="142"/>
                    </a:lnTo>
                    <a:lnTo>
                      <a:pt x="148" y="142"/>
                    </a:lnTo>
                    <a:lnTo>
                      <a:pt x="144" y="136"/>
                    </a:lnTo>
                    <a:lnTo>
                      <a:pt x="138" y="130"/>
                    </a:lnTo>
                    <a:lnTo>
                      <a:pt x="136" y="122"/>
                    </a:lnTo>
                    <a:lnTo>
                      <a:pt x="134" y="112"/>
                    </a:lnTo>
                    <a:lnTo>
                      <a:pt x="134" y="112"/>
                    </a:lnTo>
                    <a:lnTo>
                      <a:pt x="136" y="106"/>
                    </a:lnTo>
                    <a:lnTo>
                      <a:pt x="138" y="98"/>
                    </a:lnTo>
                    <a:lnTo>
                      <a:pt x="142" y="92"/>
                    </a:lnTo>
                    <a:lnTo>
                      <a:pt x="146" y="88"/>
                    </a:lnTo>
                    <a:lnTo>
                      <a:pt x="152" y="82"/>
                    </a:lnTo>
                    <a:lnTo>
                      <a:pt x="158" y="80"/>
                    </a:lnTo>
                    <a:lnTo>
                      <a:pt x="164" y="78"/>
                    </a:lnTo>
                    <a:lnTo>
                      <a:pt x="172" y="76"/>
                    </a:lnTo>
                    <a:lnTo>
                      <a:pt x="172" y="76"/>
                    </a:lnTo>
                    <a:lnTo>
                      <a:pt x="178" y="78"/>
                    </a:lnTo>
                    <a:lnTo>
                      <a:pt x="186" y="80"/>
                    </a:lnTo>
                    <a:lnTo>
                      <a:pt x="192" y="82"/>
                    </a:lnTo>
                    <a:lnTo>
                      <a:pt x="198" y="88"/>
                    </a:lnTo>
                    <a:lnTo>
                      <a:pt x="202" y="92"/>
                    </a:lnTo>
                    <a:lnTo>
                      <a:pt x="204" y="98"/>
                    </a:lnTo>
                    <a:lnTo>
                      <a:pt x="208" y="106"/>
                    </a:lnTo>
                    <a:lnTo>
                      <a:pt x="208" y="112"/>
                    </a:lnTo>
                    <a:lnTo>
                      <a:pt x="208" y="112"/>
                    </a:lnTo>
                    <a:lnTo>
                      <a:pt x="206" y="120"/>
                    </a:lnTo>
                    <a:lnTo>
                      <a:pt x="204" y="128"/>
                    </a:lnTo>
                    <a:lnTo>
                      <a:pt x="200" y="134"/>
                    </a:lnTo>
                    <a:lnTo>
                      <a:pt x="196" y="140"/>
                    </a:lnTo>
                    <a:lnTo>
                      <a:pt x="220" y="228"/>
                    </a:lnTo>
                    <a:lnTo>
                      <a:pt x="126" y="228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4D4D4D"/>
                  </a:solidFill>
                </a:endParaRPr>
              </a:p>
            </p:txBody>
          </p:sp>
          <p:sp>
            <p:nvSpPr>
              <p:cNvPr id="29" name="Freeform 6"/>
              <p:cNvSpPr>
                <a:spLocks/>
              </p:cNvSpPr>
              <p:nvPr userDrawn="1"/>
            </p:nvSpPr>
            <p:spPr bwMode="auto">
              <a:xfrm>
                <a:off x="7961313" y="101600"/>
                <a:ext cx="260350" cy="88900"/>
              </a:xfrm>
              <a:custGeom>
                <a:avLst/>
                <a:gdLst>
                  <a:gd name="T0" fmla="*/ 20 w 164"/>
                  <a:gd name="T1" fmla="*/ 56 h 56"/>
                  <a:gd name="T2" fmla="*/ 20 w 164"/>
                  <a:gd name="T3" fmla="*/ 56 h 56"/>
                  <a:gd name="T4" fmla="*/ 22 w 164"/>
                  <a:gd name="T5" fmla="*/ 46 h 56"/>
                  <a:gd name="T6" fmla="*/ 26 w 164"/>
                  <a:gd name="T7" fmla="*/ 36 h 56"/>
                  <a:gd name="T8" fmla="*/ 30 w 164"/>
                  <a:gd name="T9" fmla="*/ 30 h 56"/>
                  <a:gd name="T10" fmla="*/ 36 w 164"/>
                  <a:gd name="T11" fmla="*/ 26 h 56"/>
                  <a:gd name="T12" fmla="*/ 42 w 164"/>
                  <a:gd name="T13" fmla="*/ 22 h 56"/>
                  <a:gd name="T14" fmla="*/ 54 w 164"/>
                  <a:gd name="T15" fmla="*/ 20 h 56"/>
                  <a:gd name="T16" fmla="*/ 82 w 164"/>
                  <a:gd name="T17" fmla="*/ 20 h 56"/>
                  <a:gd name="T18" fmla="*/ 82 w 164"/>
                  <a:gd name="T19" fmla="*/ 20 h 56"/>
                  <a:gd name="T20" fmla="*/ 112 w 164"/>
                  <a:gd name="T21" fmla="*/ 20 h 56"/>
                  <a:gd name="T22" fmla="*/ 122 w 164"/>
                  <a:gd name="T23" fmla="*/ 22 h 56"/>
                  <a:gd name="T24" fmla="*/ 130 w 164"/>
                  <a:gd name="T25" fmla="*/ 26 h 56"/>
                  <a:gd name="T26" fmla="*/ 136 w 164"/>
                  <a:gd name="T27" fmla="*/ 30 h 56"/>
                  <a:gd name="T28" fmla="*/ 140 w 164"/>
                  <a:gd name="T29" fmla="*/ 36 h 56"/>
                  <a:gd name="T30" fmla="*/ 142 w 164"/>
                  <a:gd name="T31" fmla="*/ 46 h 56"/>
                  <a:gd name="T32" fmla="*/ 144 w 164"/>
                  <a:gd name="T33" fmla="*/ 56 h 56"/>
                  <a:gd name="T34" fmla="*/ 164 w 164"/>
                  <a:gd name="T35" fmla="*/ 56 h 56"/>
                  <a:gd name="T36" fmla="*/ 164 w 164"/>
                  <a:gd name="T37" fmla="*/ 56 h 56"/>
                  <a:gd name="T38" fmla="*/ 162 w 164"/>
                  <a:gd name="T39" fmla="*/ 38 h 56"/>
                  <a:gd name="T40" fmla="*/ 156 w 164"/>
                  <a:gd name="T41" fmla="*/ 24 h 56"/>
                  <a:gd name="T42" fmla="*/ 148 w 164"/>
                  <a:gd name="T43" fmla="*/ 14 h 56"/>
                  <a:gd name="T44" fmla="*/ 138 w 164"/>
                  <a:gd name="T45" fmla="*/ 6 h 56"/>
                  <a:gd name="T46" fmla="*/ 126 w 164"/>
                  <a:gd name="T47" fmla="*/ 2 h 56"/>
                  <a:gd name="T48" fmla="*/ 112 w 164"/>
                  <a:gd name="T49" fmla="*/ 0 h 56"/>
                  <a:gd name="T50" fmla="*/ 82 w 164"/>
                  <a:gd name="T51" fmla="*/ 0 h 56"/>
                  <a:gd name="T52" fmla="*/ 82 w 164"/>
                  <a:gd name="T53" fmla="*/ 0 h 56"/>
                  <a:gd name="T54" fmla="*/ 52 w 164"/>
                  <a:gd name="T55" fmla="*/ 0 h 56"/>
                  <a:gd name="T56" fmla="*/ 38 w 164"/>
                  <a:gd name="T57" fmla="*/ 2 h 56"/>
                  <a:gd name="T58" fmla="*/ 26 w 164"/>
                  <a:gd name="T59" fmla="*/ 6 h 56"/>
                  <a:gd name="T60" fmla="*/ 16 w 164"/>
                  <a:gd name="T61" fmla="*/ 14 h 56"/>
                  <a:gd name="T62" fmla="*/ 8 w 164"/>
                  <a:gd name="T63" fmla="*/ 24 h 56"/>
                  <a:gd name="T64" fmla="*/ 2 w 164"/>
                  <a:gd name="T65" fmla="*/ 38 h 56"/>
                  <a:gd name="T66" fmla="*/ 0 w 164"/>
                  <a:gd name="T67" fmla="*/ 56 h 56"/>
                  <a:gd name="T68" fmla="*/ 20 w 164"/>
                  <a:gd name="T69" fmla="*/ 5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64" h="56">
                    <a:moveTo>
                      <a:pt x="20" y="56"/>
                    </a:moveTo>
                    <a:lnTo>
                      <a:pt x="20" y="56"/>
                    </a:lnTo>
                    <a:lnTo>
                      <a:pt x="22" y="46"/>
                    </a:lnTo>
                    <a:lnTo>
                      <a:pt x="26" y="36"/>
                    </a:lnTo>
                    <a:lnTo>
                      <a:pt x="30" y="30"/>
                    </a:lnTo>
                    <a:lnTo>
                      <a:pt x="36" y="26"/>
                    </a:lnTo>
                    <a:lnTo>
                      <a:pt x="42" y="22"/>
                    </a:lnTo>
                    <a:lnTo>
                      <a:pt x="54" y="20"/>
                    </a:lnTo>
                    <a:lnTo>
                      <a:pt x="82" y="20"/>
                    </a:lnTo>
                    <a:lnTo>
                      <a:pt x="82" y="20"/>
                    </a:lnTo>
                    <a:lnTo>
                      <a:pt x="112" y="20"/>
                    </a:lnTo>
                    <a:lnTo>
                      <a:pt x="122" y="22"/>
                    </a:lnTo>
                    <a:lnTo>
                      <a:pt x="130" y="26"/>
                    </a:lnTo>
                    <a:lnTo>
                      <a:pt x="136" y="30"/>
                    </a:lnTo>
                    <a:lnTo>
                      <a:pt x="140" y="36"/>
                    </a:lnTo>
                    <a:lnTo>
                      <a:pt x="142" y="46"/>
                    </a:lnTo>
                    <a:lnTo>
                      <a:pt x="144" y="56"/>
                    </a:lnTo>
                    <a:lnTo>
                      <a:pt x="164" y="56"/>
                    </a:lnTo>
                    <a:lnTo>
                      <a:pt x="164" y="56"/>
                    </a:lnTo>
                    <a:lnTo>
                      <a:pt x="162" y="38"/>
                    </a:lnTo>
                    <a:lnTo>
                      <a:pt x="156" y="24"/>
                    </a:lnTo>
                    <a:lnTo>
                      <a:pt x="148" y="14"/>
                    </a:lnTo>
                    <a:lnTo>
                      <a:pt x="138" y="6"/>
                    </a:lnTo>
                    <a:lnTo>
                      <a:pt x="126" y="2"/>
                    </a:lnTo>
                    <a:lnTo>
                      <a:pt x="112" y="0"/>
                    </a:lnTo>
                    <a:lnTo>
                      <a:pt x="82" y="0"/>
                    </a:lnTo>
                    <a:lnTo>
                      <a:pt x="82" y="0"/>
                    </a:lnTo>
                    <a:lnTo>
                      <a:pt x="52" y="0"/>
                    </a:lnTo>
                    <a:lnTo>
                      <a:pt x="38" y="2"/>
                    </a:lnTo>
                    <a:lnTo>
                      <a:pt x="26" y="6"/>
                    </a:lnTo>
                    <a:lnTo>
                      <a:pt x="16" y="14"/>
                    </a:lnTo>
                    <a:lnTo>
                      <a:pt x="8" y="24"/>
                    </a:lnTo>
                    <a:lnTo>
                      <a:pt x="2" y="38"/>
                    </a:lnTo>
                    <a:lnTo>
                      <a:pt x="0" y="56"/>
                    </a:lnTo>
                    <a:lnTo>
                      <a:pt x="20" y="56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4D4D4D"/>
                  </a:solidFill>
                </a:endParaRPr>
              </a:p>
            </p:txBody>
          </p:sp>
        </p:grpSp>
        <p:sp>
          <p:nvSpPr>
            <p:cNvPr id="26" name="TextBox 25"/>
            <p:cNvSpPr txBox="1"/>
            <p:nvPr userDrawn="1"/>
          </p:nvSpPr>
          <p:spPr>
            <a:xfrm rot="16200000">
              <a:off x="8191736" y="232706"/>
              <a:ext cx="563729" cy="17081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510" dirty="0">
                  <a:solidFill>
                    <a:srgbClr val="FFFFFF"/>
                  </a:solidFill>
                </a:rPr>
                <a:t>Strictly</a:t>
              </a:r>
            </a:p>
          </p:txBody>
        </p:sp>
        <p:sp>
          <p:nvSpPr>
            <p:cNvPr id="27" name="TextBox 26"/>
            <p:cNvSpPr txBox="1"/>
            <p:nvPr userDrawn="1"/>
          </p:nvSpPr>
          <p:spPr>
            <a:xfrm>
              <a:off x="8410801" y="506408"/>
              <a:ext cx="851855" cy="18158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580" dirty="0">
                  <a:solidFill>
                    <a:srgbClr val="FFFFFF"/>
                  </a:solidFill>
                </a:rPr>
                <a:t>CONFIDENTIAL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82312448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7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 NO photo - gray">
    <p:bg>
      <p:bgPr>
        <a:solidFill>
          <a:srgbClr val="D7D2CB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3220455" y="790615"/>
            <a:ext cx="5361089" cy="2367496"/>
          </a:xfrm>
        </p:spPr>
        <p:txBody>
          <a:bodyPr anchor="b">
            <a:normAutofit/>
          </a:bodyPr>
          <a:lstStyle>
            <a:lvl1pPr>
              <a:defRPr sz="3200"/>
            </a:lvl1pPr>
          </a:lstStyle>
          <a:p>
            <a:r>
              <a:rPr lang="en-US" noProof="0" smtClean="0"/>
              <a:t>Click to edit Master title style</a:t>
            </a:r>
            <a:endParaRPr lang="en-GB" noProof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580825" y="3240087"/>
            <a:ext cx="2730366" cy="1656045"/>
          </a:xfrm>
        </p:spPr>
        <p:txBody>
          <a:bodyPr>
            <a:normAutofit/>
          </a:bodyPr>
          <a:lstStyle>
            <a:lvl1pPr marL="0" indent="0" algn="r">
              <a:buNone/>
              <a:defRPr sz="1600">
                <a:solidFill>
                  <a:schemeClr val="tx2"/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noProof="0" smtClean="0"/>
              <a:t>Click to edit Master subtitle style</a:t>
            </a:r>
            <a:endParaRPr lang="en-GB" noProof="0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407678" y="5961723"/>
            <a:ext cx="1996171" cy="267384"/>
          </a:xfrm>
          <a:prstGeom prst="rect">
            <a:avLst/>
          </a:prstGeom>
        </p:spPr>
        <p:txBody>
          <a:bodyPr/>
          <a:lstStyle/>
          <a:p>
            <a:fld id="{6FD7AC36-ECC5-47CA-BB47-FCD905EAF41A}" type="slidenum">
              <a:rPr lang="en-GB">
                <a:solidFill>
                  <a:srgbClr val="005EB8"/>
                </a:solidFill>
              </a:rPr>
              <a:pPr/>
              <a:t>‹#›</a:t>
            </a:fld>
            <a:endParaRPr lang="en-GB">
              <a:solidFill>
                <a:srgbClr val="005EB8"/>
              </a:solidFill>
            </a:endParaRPr>
          </a:p>
        </p:txBody>
      </p:sp>
      <p:pic>
        <p:nvPicPr>
          <p:cNvPr id="7" name="Imagen 14" descr="mascara 1.wmf"/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4779265"/>
            <a:ext cx="3220455" cy="1700909"/>
          </a:xfrm>
          <a:prstGeom prst="rect">
            <a:avLst/>
          </a:prstGeom>
        </p:spPr>
      </p:pic>
      <p:cxnSp>
        <p:nvCxnSpPr>
          <p:cNvPr id="8" name="Conector recto 12"/>
          <p:cNvCxnSpPr/>
          <p:nvPr userDrawn="1"/>
        </p:nvCxnSpPr>
        <p:spPr>
          <a:xfrm flipH="1">
            <a:off x="490089" y="3158111"/>
            <a:ext cx="2730366" cy="0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3" name="Text Placeholder 12"/>
          <p:cNvSpPr>
            <a:spLocks noGrp="1"/>
          </p:cNvSpPr>
          <p:nvPr>
            <p:ph type="body" sz="quarter" idx="13" hasCustomPrompt="1"/>
          </p:nvPr>
        </p:nvSpPr>
        <p:spPr>
          <a:xfrm>
            <a:off x="490093" y="5417401"/>
            <a:ext cx="2548896" cy="815998"/>
          </a:xfrm>
        </p:spPr>
        <p:txBody>
          <a:bodyPr/>
          <a:lstStyle>
            <a:lvl1pPr marL="0" indent="0">
              <a:buNone/>
              <a:defRPr sz="1100">
                <a:solidFill>
                  <a:schemeClr val="accent6"/>
                </a:solidFill>
              </a:defRPr>
            </a:lvl1pPr>
          </a:lstStyle>
          <a:p>
            <a:pPr lvl="0"/>
            <a:r>
              <a:rPr lang="en-GB" dirty="0" smtClean="0"/>
              <a:t>Author, department, date, place</a:t>
            </a:r>
          </a:p>
        </p:txBody>
      </p:sp>
      <p:grpSp>
        <p:nvGrpSpPr>
          <p:cNvPr id="15" name="Group 4"/>
          <p:cNvGrpSpPr>
            <a:grpSpLocks noChangeAspect="1"/>
          </p:cNvGrpSpPr>
          <p:nvPr userDrawn="1"/>
        </p:nvGrpSpPr>
        <p:grpSpPr bwMode="auto">
          <a:xfrm>
            <a:off x="8581549" y="435020"/>
            <a:ext cx="2438439" cy="240006"/>
            <a:chOff x="4290" y="290"/>
            <a:chExt cx="1219" cy="160"/>
          </a:xfrm>
        </p:grpSpPr>
        <p:sp>
          <p:nvSpPr>
            <p:cNvPr id="16" name="AutoShape 3"/>
            <p:cNvSpPr>
              <a:spLocks noChangeAspect="1" noChangeArrowheads="1" noTextEdit="1"/>
            </p:cNvSpPr>
            <p:nvPr userDrawn="1"/>
          </p:nvSpPr>
          <p:spPr bwMode="auto">
            <a:xfrm>
              <a:off x="4290" y="290"/>
              <a:ext cx="1219" cy="1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17" name="Freeform 5"/>
            <p:cNvSpPr>
              <a:spLocks noEditPoints="1"/>
            </p:cNvSpPr>
            <p:nvPr userDrawn="1"/>
          </p:nvSpPr>
          <p:spPr bwMode="auto">
            <a:xfrm>
              <a:off x="4290" y="290"/>
              <a:ext cx="1219" cy="160"/>
            </a:xfrm>
            <a:custGeom>
              <a:avLst/>
              <a:gdLst>
                <a:gd name="T0" fmla="*/ 2581 w 3657"/>
                <a:gd name="T1" fmla="*/ 475 h 480"/>
                <a:gd name="T2" fmla="*/ 2487 w 3657"/>
                <a:gd name="T3" fmla="*/ 398 h 480"/>
                <a:gd name="T4" fmla="*/ 2431 w 3657"/>
                <a:gd name="T5" fmla="*/ 85 h 480"/>
                <a:gd name="T6" fmla="*/ 2596 w 3657"/>
                <a:gd name="T7" fmla="*/ 6 h 480"/>
                <a:gd name="T8" fmla="*/ 2300 w 3657"/>
                <a:gd name="T9" fmla="*/ 457 h 480"/>
                <a:gd name="T10" fmla="*/ 688 w 3657"/>
                <a:gd name="T11" fmla="*/ 13 h 480"/>
                <a:gd name="T12" fmla="*/ 757 w 3657"/>
                <a:gd name="T13" fmla="*/ 396 h 480"/>
                <a:gd name="T14" fmla="*/ 829 w 3657"/>
                <a:gd name="T15" fmla="*/ 421 h 480"/>
                <a:gd name="T16" fmla="*/ 1024 w 3657"/>
                <a:gd name="T17" fmla="*/ 1 h 480"/>
                <a:gd name="T18" fmla="*/ 293 w 3657"/>
                <a:gd name="T19" fmla="*/ 373 h 480"/>
                <a:gd name="T20" fmla="*/ 129 w 3657"/>
                <a:gd name="T21" fmla="*/ 389 h 480"/>
                <a:gd name="T22" fmla="*/ 106 w 3657"/>
                <a:gd name="T23" fmla="*/ 310 h 480"/>
                <a:gd name="T24" fmla="*/ 293 w 3657"/>
                <a:gd name="T25" fmla="*/ 373 h 480"/>
                <a:gd name="T26" fmla="*/ 59 w 3657"/>
                <a:gd name="T27" fmla="*/ 114 h 480"/>
                <a:gd name="T28" fmla="*/ 263 w 3657"/>
                <a:gd name="T29" fmla="*/ 100 h 480"/>
                <a:gd name="T30" fmla="*/ 201 w 3657"/>
                <a:gd name="T31" fmla="*/ 197 h 480"/>
                <a:gd name="T32" fmla="*/ 10 w 3657"/>
                <a:gd name="T33" fmla="*/ 288 h 480"/>
                <a:gd name="T34" fmla="*/ 39 w 3657"/>
                <a:gd name="T35" fmla="*/ 442 h 480"/>
                <a:gd name="T36" fmla="*/ 185 w 3657"/>
                <a:gd name="T37" fmla="*/ 478 h 480"/>
                <a:gd name="T38" fmla="*/ 320 w 3657"/>
                <a:gd name="T39" fmla="*/ 453 h 480"/>
                <a:gd name="T40" fmla="*/ 373 w 3657"/>
                <a:gd name="T41" fmla="*/ 51 h 480"/>
                <a:gd name="T42" fmla="*/ 1485 w 3657"/>
                <a:gd name="T43" fmla="*/ 373 h 480"/>
                <a:gd name="T44" fmla="*/ 1315 w 3657"/>
                <a:gd name="T45" fmla="*/ 385 h 480"/>
                <a:gd name="T46" fmla="*/ 1300 w 3657"/>
                <a:gd name="T47" fmla="*/ 305 h 480"/>
                <a:gd name="T48" fmla="*/ 1423 w 3657"/>
                <a:gd name="T49" fmla="*/ 0 h 480"/>
                <a:gd name="T50" fmla="*/ 1263 w 3657"/>
                <a:gd name="T51" fmla="*/ 110 h 480"/>
                <a:gd name="T52" fmla="*/ 1461 w 3657"/>
                <a:gd name="T53" fmla="*/ 105 h 480"/>
                <a:gd name="T54" fmla="*/ 1364 w 3657"/>
                <a:gd name="T55" fmla="*/ 198 h 480"/>
                <a:gd name="T56" fmla="*/ 1198 w 3657"/>
                <a:gd name="T57" fmla="*/ 302 h 480"/>
                <a:gd name="T58" fmla="*/ 1241 w 3657"/>
                <a:gd name="T59" fmla="*/ 450 h 480"/>
                <a:gd name="T60" fmla="*/ 1403 w 3657"/>
                <a:gd name="T61" fmla="*/ 474 h 480"/>
                <a:gd name="T62" fmla="*/ 1524 w 3657"/>
                <a:gd name="T63" fmla="*/ 457 h 480"/>
                <a:gd name="T64" fmla="*/ 1555 w 3657"/>
                <a:gd name="T65" fmla="*/ 40 h 480"/>
                <a:gd name="T66" fmla="*/ 3055 w 3657"/>
                <a:gd name="T67" fmla="*/ 366 h 480"/>
                <a:gd name="T68" fmla="*/ 2900 w 3657"/>
                <a:gd name="T69" fmla="*/ 378 h 480"/>
                <a:gd name="T70" fmla="*/ 2852 w 3657"/>
                <a:gd name="T71" fmla="*/ 5 h 480"/>
                <a:gd name="T72" fmla="*/ 2779 w 3657"/>
                <a:gd name="T73" fmla="*/ 408 h 480"/>
                <a:gd name="T74" fmla="*/ 2940 w 3657"/>
                <a:gd name="T75" fmla="*/ 479 h 480"/>
                <a:gd name="T76" fmla="*/ 3108 w 3657"/>
                <a:gd name="T77" fmla="*/ 452 h 480"/>
                <a:gd name="T78" fmla="*/ 3307 w 3657"/>
                <a:gd name="T79" fmla="*/ 463 h 480"/>
                <a:gd name="T80" fmla="*/ 3529 w 3657"/>
                <a:gd name="T81" fmla="*/ 473 h 480"/>
                <a:gd name="T82" fmla="*/ 3657 w 3657"/>
                <a:gd name="T83" fmla="*/ 337 h 480"/>
                <a:gd name="T84" fmla="*/ 3585 w 3657"/>
                <a:gd name="T85" fmla="*/ 228 h 480"/>
                <a:gd name="T86" fmla="*/ 3420 w 3657"/>
                <a:gd name="T87" fmla="*/ 142 h 480"/>
                <a:gd name="T88" fmla="*/ 3464 w 3657"/>
                <a:gd name="T89" fmla="*/ 85 h 480"/>
                <a:gd name="T90" fmla="*/ 3639 w 3657"/>
                <a:gd name="T91" fmla="*/ 33 h 480"/>
                <a:gd name="T92" fmla="*/ 3421 w 3657"/>
                <a:gd name="T93" fmla="*/ 9 h 480"/>
                <a:gd name="T94" fmla="*/ 3313 w 3657"/>
                <a:gd name="T95" fmla="*/ 137 h 480"/>
                <a:gd name="T96" fmla="*/ 3402 w 3657"/>
                <a:gd name="T97" fmla="*/ 257 h 480"/>
                <a:gd name="T98" fmla="*/ 3551 w 3657"/>
                <a:gd name="T99" fmla="*/ 337 h 480"/>
                <a:gd name="T100" fmla="*/ 3505 w 3657"/>
                <a:gd name="T101" fmla="*/ 392 h 480"/>
                <a:gd name="T102" fmla="*/ 1845 w 3657"/>
                <a:gd name="T103" fmla="*/ 90 h 480"/>
                <a:gd name="T104" fmla="*/ 2015 w 3657"/>
                <a:gd name="T105" fmla="*/ 108 h 480"/>
                <a:gd name="T106" fmla="*/ 2063 w 3657"/>
                <a:gd name="T107" fmla="*/ 275 h 480"/>
                <a:gd name="T108" fmla="*/ 1958 w 3657"/>
                <a:gd name="T109" fmla="*/ 396 h 480"/>
                <a:gd name="T110" fmla="*/ 1860 w 3657"/>
                <a:gd name="T111" fmla="*/ 5 h 480"/>
                <a:gd name="T112" fmla="*/ 1915 w 3657"/>
                <a:gd name="T113" fmla="*/ 480 h 480"/>
                <a:gd name="T114" fmla="*/ 2122 w 3657"/>
                <a:gd name="T115" fmla="*/ 414 h 480"/>
                <a:gd name="T116" fmla="*/ 2173 w 3657"/>
                <a:gd name="T117" fmla="*/ 210 h 480"/>
                <a:gd name="T118" fmla="*/ 2011 w 3657"/>
                <a:gd name="T119" fmla="*/ 9 h 4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657" h="480">
                  <a:moveTo>
                    <a:pt x="2300" y="457"/>
                  </a:moveTo>
                  <a:lnTo>
                    <a:pt x="2300" y="457"/>
                  </a:lnTo>
                  <a:lnTo>
                    <a:pt x="2313" y="460"/>
                  </a:lnTo>
                  <a:lnTo>
                    <a:pt x="2352" y="468"/>
                  </a:lnTo>
                  <a:lnTo>
                    <a:pt x="2379" y="472"/>
                  </a:lnTo>
                  <a:lnTo>
                    <a:pt x="2410" y="477"/>
                  </a:lnTo>
                  <a:lnTo>
                    <a:pt x="2445" y="479"/>
                  </a:lnTo>
                  <a:lnTo>
                    <a:pt x="2482" y="480"/>
                  </a:lnTo>
                  <a:lnTo>
                    <a:pt x="2482" y="480"/>
                  </a:lnTo>
                  <a:lnTo>
                    <a:pt x="2520" y="479"/>
                  </a:lnTo>
                  <a:lnTo>
                    <a:pt x="2554" y="478"/>
                  </a:lnTo>
                  <a:lnTo>
                    <a:pt x="2581" y="475"/>
                  </a:lnTo>
                  <a:lnTo>
                    <a:pt x="2603" y="473"/>
                  </a:lnTo>
                  <a:lnTo>
                    <a:pt x="2633" y="470"/>
                  </a:lnTo>
                  <a:lnTo>
                    <a:pt x="2642" y="467"/>
                  </a:lnTo>
                  <a:lnTo>
                    <a:pt x="2642" y="388"/>
                  </a:lnTo>
                  <a:lnTo>
                    <a:pt x="2642" y="388"/>
                  </a:lnTo>
                  <a:lnTo>
                    <a:pt x="2633" y="389"/>
                  </a:lnTo>
                  <a:lnTo>
                    <a:pt x="2606" y="393"/>
                  </a:lnTo>
                  <a:lnTo>
                    <a:pt x="2564" y="397"/>
                  </a:lnTo>
                  <a:lnTo>
                    <a:pt x="2539" y="398"/>
                  </a:lnTo>
                  <a:lnTo>
                    <a:pt x="2511" y="398"/>
                  </a:lnTo>
                  <a:lnTo>
                    <a:pt x="2511" y="398"/>
                  </a:lnTo>
                  <a:lnTo>
                    <a:pt x="2487" y="398"/>
                  </a:lnTo>
                  <a:lnTo>
                    <a:pt x="2466" y="397"/>
                  </a:lnTo>
                  <a:lnTo>
                    <a:pt x="2432" y="393"/>
                  </a:lnTo>
                  <a:lnTo>
                    <a:pt x="2411" y="391"/>
                  </a:lnTo>
                  <a:lnTo>
                    <a:pt x="2403" y="390"/>
                  </a:lnTo>
                  <a:lnTo>
                    <a:pt x="2403" y="277"/>
                  </a:lnTo>
                  <a:lnTo>
                    <a:pt x="2610" y="277"/>
                  </a:lnTo>
                  <a:lnTo>
                    <a:pt x="2610" y="196"/>
                  </a:lnTo>
                  <a:lnTo>
                    <a:pt x="2403" y="196"/>
                  </a:lnTo>
                  <a:lnTo>
                    <a:pt x="2403" y="89"/>
                  </a:lnTo>
                  <a:lnTo>
                    <a:pt x="2403" y="89"/>
                  </a:lnTo>
                  <a:lnTo>
                    <a:pt x="2411" y="88"/>
                  </a:lnTo>
                  <a:lnTo>
                    <a:pt x="2431" y="85"/>
                  </a:lnTo>
                  <a:lnTo>
                    <a:pt x="2463" y="83"/>
                  </a:lnTo>
                  <a:lnTo>
                    <a:pt x="2504" y="82"/>
                  </a:lnTo>
                  <a:lnTo>
                    <a:pt x="2504" y="82"/>
                  </a:lnTo>
                  <a:lnTo>
                    <a:pt x="2530" y="82"/>
                  </a:lnTo>
                  <a:lnTo>
                    <a:pt x="2554" y="83"/>
                  </a:lnTo>
                  <a:lnTo>
                    <a:pt x="2595" y="87"/>
                  </a:lnTo>
                  <a:lnTo>
                    <a:pt x="2624" y="90"/>
                  </a:lnTo>
                  <a:lnTo>
                    <a:pt x="2634" y="92"/>
                  </a:lnTo>
                  <a:lnTo>
                    <a:pt x="2634" y="12"/>
                  </a:lnTo>
                  <a:lnTo>
                    <a:pt x="2634" y="12"/>
                  </a:lnTo>
                  <a:lnTo>
                    <a:pt x="2624" y="10"/>
                  </a:lnTo>
                  <a:lnTo>
                    <a:pt x="2596" y="6"/>
                  </a:lnTo>
                  <a:lnTo>
                    <a:pt x="2552" y="2"/>
                  </a:lnTo>
                  <a:lnTo>
                    <a:pt x="2524" y="1"/>
                  </a:lnTo>
                  <a:lnTo>
                    <a:pt x="2493" y="0"/>
                  </a:lnTo>
                  <a:lnTo>
                    <a:pt x="2493" y="0"/>
                  </a:lnTo>
                  <a:lnTo>
                    <a:pt x="2450" y="1"/>
                  </a:lnTo>
                  <a:lnTo>
                    <a:pt x="2413" y="3"/>
                  </a:lnTo>
                  <a:lnTo>
                    <a:pt x="2380" y="7"/>
                  </a:lnTo>
                  <a:lnTo>
                    <a:pt x="2352" y="10"/>
                  </a:lnTo>
                  <a:lnTo>
                    <a:pt x="2329" y="15"/>
                  </a:lnTo>
                  <a:lnTo>
                    <a:pt x="2313" y="17"/>
                  </a:lnTo>
                  <a:lnTo>
                    <a:pt x="2300" y="21"/>
                  </a:lnTo>
                  <a:lnTo>
                    <a:pt x="2300" y="457"/>
                  </a:lnTo>
                  <a:close/>
                  <a:moveTo>
                    <a:pt x="818" y="276"/>
                  </a:moveTo>
                  <a:lnTo>
                    <a:pt x="818" y="276"/>
                  </a:lnTo>
                  <a:lnTo>
                    <a:pt x="813" y="288"/>
                  </a:lnTo>
                  <a:lnTo>
                    <a:pt x="810" y="302"/>
                  </a:lnTo>
                  <a:lnTo>
                    <a:pt x="810" y="302"/>
                  </a:lnTo>
                  <a:lnTo>
                    <a:pt x="805" y="288"/>
                  </a:lnTo>
                  <a:lnTo>
                    <a:pt x="802" y="276"/>
                  </a:lnTo>
                  <a:lnTo>
                    <a:pt x="710" y="44"/>
                  </a:lnTo>
                  <a:lnTo>
                    <a:pt x="710" y="44"/>
                  </a:lnTo>
                  <a:lnTo>
                    <a:pt x="703" y="31"/>
                  </a:lnTo>
                  <a:lnTo>
                    <a:pt x="696" y="21"/>
                  </a:lnTo>
                  <a:lnTo>
                    <a:pt x="688" y="13"/>
                  </a:lnTo>
                  <a:lnTo>
                    <a:pt x="679" y="8"/>
                  </a:lnTo>
                  <a:lnTo>
                    <a:pt x="667" y="3"/>
                  </a:lnTo>
                  <a:lnTo>
                    <a:pt x="655" y="1"/>
                  </a:lnTo>
                  <a:lnTo>
                    <a:pt x="641" y="1"/>
                  </a:lnTo>
                  <a:lnTo>
                    <a:pt x="625" y="0"/>
                  </a:lnTo>
                  <a:lnTo>
                    <a:pt x="625" y="0"/>
                  </a:lnTo>
                  <a:lnTo>
                    <a:pt x="596" y="1"/>
                  </a:lnTo>
                  <a:lnTo>
                    <a:pt x="577" y="2"/>
                  </a:lnTo>
                  <a:lnTo>
                    <a:pt x="530" y="473"/>
                  </a:lnTo>
                  <a:lnTo>
                    <a:pt x="635" y="473"/>
                  </a:lnTo>
                  <a:lnTo>
                    <a:pt x="658" y="157"/>
                  </a:lnTo>
                  <a:lnTo>
                    <a:pt x="757" y="396"/>
                  </a:lnTo>
                  <a:lnTo>
                    <a:pt x="757" y="396"/>
                  </a:lnTo>
                  <a:lnTo>
                    <a:pt x="760" y="403"/>
                  </a:lnTo>
                  <a:lnTo>
                    <a:pt x="765" y="408"/>
                  </a:lnTo>
                  <a:lnTo>
                    <a:pt x="770" y="413"/>
                  </a:lnTo>
                  <a:lnTo>
                    <a:pt x="775" y="417"/>
                  </a:lnTo>
                  <a:lnTo>
                    <a:pt x="782" y="419"/>
                  </a:lnTo>
                  <a:lnTo>
                    <a:pt x="790" y="421"/>
                  </a:lnTo>
                  <a:lnTo>
                    <a:pt x="800" y="422"/>
                  </a:lnTo>
                  <a:lnTo>
                    <a:pt x="810" y="422"/>
                  </a:lnTo>
                  <a:lnTo>
                    <a:pt x="810" y="422"/>
                  </a:lnTo>
                  <a:lnTo>
                    <a:pt x="820" y="422"/>
                  </a:lnTo>
                  <a:lnTo>
                    <a:pt x="829" y="421"/>
                  </a:lnTo>
                  <a:lnTo>
                    <a:pt x="837" y="419"/>
                  </a:lnTo>
                  <a:lnTo>
                    <a:pt x="844" y="417"/>
                  </a:lnTo>
                  <a:lnTo>
                    <a:pt x="850" y="413"/>
                  </a:lnTo>
                  <a:lnTo>
                    <a:pt x="855" y="408"/>
                  </a:lnTo>
                  <a:lnTo>
                    <a:pt x="858" y="403"/>
                  </a:lnTo>
                  <a:lnTo>
                    <a:pt x="862" y="396"/>
                  </a:lnTo>
                  <a:lnTo>
                    <a:pt x="961" y="157"/>
                  </a:lnTo>
                  <a:lnTo>
                    <a:pt x="984" y="473"/>
                  </a:lnTo>
                  <a:lnTo>
                    <a:pt x="1088" y="473"/>
                  </a:lnTo>
                  <a:lnTo>
                    <a:pt x="1041" y="2"/>
                  </a:lnTo>
                  <a:lnTo>
                    <a:pt x="1041" y="2"/>
                  </a:lnTo>
                  <a:lnTo>
                    <a:pt x="1024" y="1"/>
                  </a:lnTo>
                  <a:lnTo>
                    <a:pt x="994" y="0"/>
                  </a:lnTo>
                  <a:lnTo>
                    <a:pt x="994" y="0"/>
                  </a:lnTo>
                  <a:lnTo>
                    <a:pt x="978" y="1"/>
                  </a:lnTo>
                  <a:lnTo>
                    <a:pt x="964" y="1"/>
                  </a:lnTo>
                  <a:lnTo>
                    <a:pt x="951" y="3"/>
                  </a:lnTo>
                  <a:lnTo>
                    <a:pt x="941" y="8"/>
                  </a:lnTo>
                  <a:lnTo>
                    <a:pt x="931" y="13"/>
                  </a:lnTo>
                  <a:lnTo>
                    <a:pt x="923" y="21"/>
                  </a:lnTo>
                  <a:lnTo>
                    <a:pt x="916" y="31"/>
                  </a:lnTo>
                  <a:lnTo>
                    <a:pt x="910" y="44"/>
                  </a:lnTo>
                  <a:lnTo>
                    <a:pt x="818" y="276"/>
                  </a:lnTo>
                  <a:close/>
                  <a:moveTo>
                    <a:pt x="293" y="373"/>
                  </a:moveTo>
                  <a:lnTo>
                    <a:pt x="293" y="373"/>
                  </a:lnTo>
                  <a:lnTo>
                    <a:pt x="271" y="380"/>
                  </a:lnTo>
                  <a:lnTo>
                    <a:pt x="242" y="389"/>
                  </a:lnTo>
                  <a:lnTo>
                    <a:pt x="225" y="392"/>
                  </a:lnTo>
                  <a:lnTo>
                    <a:pt x="209" y="396"/>
                  </a:lnTo>
                  <a:lnTo>
                    <a:pt x="193" y="398"/>
                  </a:lnTo>
                  <a:lnTo>
                    <a:pt x="177" y="398"/>
                  </a:lnTo>
                  <a:lnTo>
                    <a:pt x="177" y="398"/>
                  </a:lnTo>
                  <a:lnTo>
                    <a:pt x="162" y="398"/>
                  </a:lnTo>
                  <a:lnTo>
                    <a:pt x="147" y="396"/>
                  </a:lnTo>
                  <a:lnTo>
                    <a:pt x="135" y="391"/>
                  </a:lnTo>
                  <a:lnTo>
                    <a:pt x="129" y="389"/>
                  </a:lnTo>
                  <a:lnTo>
                    <a:pt x="123" y="385"/>
                  </a:lnTo>
                  <a:lnTo>
                    <a:pt x="118" y="381"/>
                  </a:lnTo>
                  <a:lnTo>
                    <a:pt x="114" y="377"/>
                  </a:lnTo>
                  <a:lnTo>
                    <a:pt x="110" y="372"/>
                  </a:lnTo>
                  <a:lnTo>
                    <a:pt x="107" y="366"/>
                  </a:lnTo>
                  <a:lnTo>
                    <a:pt x="105" y="360"/>
                  </a:lnTo>
                  <a:lnTo>
                    <a:pt x="104" y="353"/>
                  </a:lnTo>
                  <a:lnTo>
                    <a:pt x="102" y="345"/>
                  </a:lnTo>
                  <a:lnTo>
                    <a:pt x="101" y="337"/>
                  </a:lnTo>
                  <a:lnTo>
                    <a:pt x="101" y="337"/>
                  </a:lnTo>
                  <a:lnTo>
                    <a:pt x="102" y="323"/>
                  </a:lnTo>
                  <a:lnTo>
                    <a:pt x="106" y="310"/>
                  </a:lnTo>
                  <a:lnTo>
                    <a:pt x="108" y="305"/>
                  </a:lnTo>
                  <a:lnTo>
                    <a:pt x="112" y="299"/>
                  </a:lnTo>
                  <a:lnTo>
                    <a:pt x="116" y="294"/>
                  </a:lnTo>
                  <a:lnTo>
                    <a:pt x="120" y="290"/>
                  </a:lnTo>
                  <a:lnTo>
                    <a:pt x="125" y="286"/>
                  </a:lnTo>
                  <a:lnTo>
                    <a:pt x="131" y="283"/>
                  </a:lnTo>
                  <a:lnTo>
                    <a:pt x="138" y="279"/>
                  </a:lnTo>
                  <a:lnTo>
                    <a:pt x="145" y="277"/>
                  </a:lnTo>
                  <a:lnTo>
                    <a:pt x="163" y="273"/>
                  </a:lnTo>
                  <a:lnTo>
                    <a:pt x="183" y="271"/>
                  </a:lnTo>
                  <a:lnTo>
                    <a:pt x="293" y="268"/>
                  </a:lnTo>
                  <a:lnTo>
                    <a:pt x="293" y="373"/>
                  </a:lnTo>
                  <a:close/>
                  <a:moveTo>
                    <a:pt x="231" y="0"/>
                  </a:moveTo>
                  <a:lnTo>
                    <a:pt x="231" y="0"/>
                  </a:lnTo>
                  <a:lnTo>
                    <a:pt x="198" y="1"/>
                  </a:lnTo>
                  <a:lnTo>
                    <a:pt x="166" y="5"/>
                  </a:lnTo>
                  <a:lnTo>
                    <a:pt x="136" y="8"/>
                  </a:lnTo>
                  <a:lnTo>
                    <a:pt x="109" y="14"/>
                  </a:lnTo>
                  <a:lnTo>
                    <a:pt x="86" y="20"/>
                  </a:lnTo>
                  <a:lnTo>
                    <a:pt x="66" y="25"/>
                  </a:lnTo>
                  <a:lnTo>
                    <a:pt x="49" y="31"/>
                  </a:lnTo>
                  <a:lnTo>
                    <a:pt x="37" y="37"/>
                  </a:lnTo>
                  <a:lnTo>
                    <a:pt x="59" y="114"/>
                  </a:lnTo>
                  <a:lnTo>
                    <a:pt x="59" y="114"/>
                  </a:lnTo>
                  <a:lnTo>
                    <a:pt x="71" y="110"/>
                  </a:lnTo>
                  <a:lnTo>
                    <a:pt x="104" y="102"/>
                  </a:lnTo>
                  <a:lnTo>
                    <a:pt x="125" y="97"/>
                  </a:lnTo>
                  <a:lnTo>
                    <a:pt x="150" y="92"/>
                  </a:lnTo>
                  <a:lnTo>
                    <a:pt x="175" y="90"/>
                  </a:lnTo>
                  <a:lnTo>
                    <a:pt x="201" y="89"/>
                  </a:lnTo>
                  <a:lnTo>
                    <a:pt x="201" y="89"/>
                  </a:lnTo>
                  <a:lnTo>
                    <a:pt x="222" y="90"/>
                  </a:lnTo>
                  <a:lnTo>
                    <a:pt x="240" y="92"/>
                  </a:lnTo>
                  <a:lnTo>
                    <a:pt x="248" y="95"/>
                  </a:lnTo>
                  <a:lnTo>
                    <a:pt x="257" y="97"/>
                  </a:lnTo>
                  <a:lnTo>
                    <a:pt x="263" y="100"/>
                  </a:lnTo>
                  <a:lnTo>
                    <a:pt x="269" y="105"/>
                  </a:lnTo>
                  <a:lnTo>
                    <a:pt x="275" y="110"/>
                  </a:lnTo>
                  <a:lnTo>
                    <a:pt x="280" y="114"/>
                  </a:lnTo>
                  <a:lnTo>
                    <a:pt x="283" y="121"/>
                  </a:lnTo>
                  <a:lnTo>
                    <a:pt x="286" y="128"/>
                  </a:lnTo>
                  <a:lnTo>
                    <a:pt x="289" y="135"/>
                  </a:lnTo>
                  <a:lnTo>
                    <a:pt x="291" y="144"/>
                  </a:lnTo>
                  <a:lnTo>
                    <a:pt x="292" y="153"/>
                  </a:lnTo>
                  <a:lnTo>
                    <a:pt x="292" y="164"/>
                  </a:lnTo>
                  <a:lnTo>
                    <a:pt x="292" y="197"/>
                  </a:lnTo>
                  <a:lnTo>
                    <a:pt x="201" y="197"/>
                  </a:lnTo>
                  <a:lnTo>
                    <a:pt x="201" y="197"/>
                  </a:lnTo>
                  <a:lnTo>
                    <a:pt x="174" y="198"/>
                  </a:lnTo>
                  <a:lnTo>
                    <a:pt x="148" y="201"/>
                  </a:lnTo>
                  <a:lnTo>
                    <a:pt x="125" y="204"/>
                  </a:lnTo>
                  <a:lnTo>
                    <a:pt x="105" y="210"/>
                  </a:lnTo>
                  <a:lnTo>
                    <a:pt x="86" y="216"/>
                  </a:lnTo>
                  <a:lnTo>
                    <a:pt x="69" y="224"/>
                  </a:lnTo>
                  <a:lnTo>
                    <a:pt x="55" y="232"/>
                  </a:lnTo>
                  <a:lnTo>
                    <a:pt x="43" y="242"/>
                  </a:lnTo>
                  <a:lnTo>
                    <a:pt x="32" y="253"/>
                  </a:lnTo>
                  <a:lnTo>
                    <a:pt x="23" y="264"/>
                  </a:lnTo>
                  <a:lnTo>
                    <a:pt x="16" y="276"/>
                  </a:lnTo>
                  <a:lnTo>
                    <a:pt x="10" y="288"/>
                  </a:lnTo>
                  <a:lnTo>
                    <a:pt x="6" y="302"/>
                  </a:lnTo>
                  <a:lnTo>
                    <a:pt x="2" y="316"/>
                  </a:lnTo>
                  <a:lnTo>
                    <a:pt x="1" y="330"/>
                  </a:lnTo>
                  <a:lnTo>
                    <a:pt x="0" y="344"/>
                  </a:lnTo>
                  <a:lnTo>
                    <a:pt x="0" y="344"/>
                  </a:lnTo>
                  <a:lnTo>
                    <a:pt x="1" y="362"/>
                  </a:lnTo>
                  <a:lnTo>
                    <a:pt x="3" y="380"/>
                  </a:lnTo>
                  <a:lnTo>
                    <a:pt x="8" y="395"/>
                  </a:lnTo>
                  <a:lnTo>
                    <a:pt x="14" y="408"/>
                  </a:lnTo>
                  <a:lnTo>
                    <a:pt x="22" y="421"/>
                  </a:lnTo>
                  <a:lnTo>
                    <a:pt x="30" y="433"/>
                  </a:lnTo>
                  <a:lnTo>
                    <a:pt x="39" y="442"/>
                  </a:lnTo>
                  <a:lnTo>
                    <a:pt x="51" y="450"/>
                  </a:lnTo>
                  <a:lnTo>
                    <a:pt x="61" y="458"/>
                  </a:lnTo>
                  <a:lnTo>
                    <a:pt x="74" y="464"/>
                  </a:lnTo>
                  <a:lnTo>
                    <a:pt x="86" y="468"/>
                  </a:lnTo>
                  <a:lnTo>
                    <a:pt x="100" y="473"/>
                  </a:lnTo>
                  <a:lnTo>
                    <a:pt x="114" y="475"/>
                  </a:lnTo>
                  <a:lnTo>
                    <a:pt x="128" y="478"/>
                  </a:lnTo>
                  <a:lnTo>
                    <a:pt x="141" y="479"/>
                  </a:lnTo>
                  <a:lnTo>
                    <a:pt x="155" y="480"/>
                  </a:lnTo>
                  <a:lnTo>
                    <a:pt x="155" y="480"/>
                  </a:lnTo>
                  <a:lnTo>
                    <a:pt x="170" y="479"/>
                  </a:lnTo>
                  <a:lnTo>
                    <a:pt x="185" y="478"/>
                  </a:lnTo>
                  <a:lnTo>
                    <a:pt x="213" y="474"/>
                  </a:lnTo>
                  <a:lnTo>
                    <a:pt x="236" y="468"/>
                  </a:lnTo>
                  <a:lnTo>
                    <a:pt x="255" y="462"/>
                  </a:lnTo>
                  <a:lnTo>
                    <a:pt x="271" y="456"/>
                  </a:lnTo>
                  <a:lnTo>
                    <a:pt x="284" y="450"/>
                  </a:lnTo>
                  <a:lnTo>
                    <a:pt x="292" y="445"/>
                  </a:lnTo>
                  <a:lnTo>
                    <a:pt x="297" y="444"/>
                  </a:lnTo>
                  <a:lnTo>
                    <a:pt x="297" y="444"/>
                  </a:lnTo>
                  <a:lnTo>
                    <a:pt x="299" y="445"/>
                  </a:lnTo>
                  <a:lnTo>
                    <a:pt x="304" y="447"/>
                  </a:lnTo>
                  <a:lnTo>
                    <a:pt x="311" y="450"/>
                  </a:lnTo>
                  <a:lnTo>
                    <a:pt x="320" y="453"/>
                  </a:lnTo>
                  <a:lnTo>
                    <a:pt x="332" y="457"/>
                  </a:lnTo>
                  <a:lnTo>
                    <a:pt x="350" y="460"/>
                  </a:lnTo>
                  <a:lnTo>
                    <a:pt x="370" y="462"/>
                  </a:lnTo>
                  <a:lnTo>
                    <a:pt x="397" y="463"/>
                  </a:lnTo>
                  <a:lnTo>
                    <a:pt x="397" y="137"/>
                  </a:lnTo>
                  <a:lnTo>
                    <a:pt x="397" y="137"/>
                  </a:lnTo>
                  <a:lnTo>
                    <a:pt x="397" y="119"/>
                  </a:lnTo>
                  <a:lnTo>
                    <a:pt x="395" y="103"/>
                  </a:lnTo>
                  <a:lnTo>
                    <a:pt x="391" y="88"/>
                  </a:lnTo>
                  <a:lnTo>
                    <a:pt x="387" y="74"/>
                  </a:lnTo>
                  <a:lnTo>
                    <a:pt x="380" y="62"/>
                  </a:lnTo>
                  <a:lnTo>
                    <a:pt x="373" y="51"/>
                  </a:lnTo>
                  <a:lnTo>
                    <a:pt x="364" y="40"/>
                  </a:lnTo>
                  <a:lnTo>
                    <a:pt x="353" y="32"/>
                  </a:lnTo>
                  <a:lnTo>
                    <a:pt x="343" y="24"/>
                  </a:lnTo>
                  <a:lnTo>
                    <a:pt x="330" y="17"/>
                  </a:lnTo>
                  <a:lnTo>
                    <a:pt x="316" y="13"/>
                  </a:lnTo>
                  <a:lnTo>
                    <a:pt x="301" y="8"/>
                  </a:lnTo>
                  <a:lnTo>
                    <a:pt x="285" y="5"/>
                  </a:lnTo>
                  <a:lnTo>
                    <a:pt x="268" y="2"/>
                  </a:lnTo>
                  <a:lnTo>
                    <a:pt x="251" y="1"/>
                  </a:lnTo>
                  <a:lnTo>
                    <a:pt x="231" y="0"/>
                  </a:lnTo>
                  <a:close/>
                  <a:moveTo>
                    <a:pt x="1485" y="373"/>
                  </a:moveTo>
                  <a:lnTo>
                    <a:pt x="1485" y="373"/>
                  </a:lnTo>
                  <a:lnTo>
                    <a:pt x="1463" y="380"/>
                  </a:lnTo>
                  <a:lnTo>
                    <a:pt x="1433" y="389"/>
                  </a:lnTo>
                  <a:lnTo>
                    <a:pt x="1417" y="392"/>
                  </a:lnTo>
                  <a:lnTo>
                    <a:pt x="1400" y="396"/>
                  </a:lnTo>
                  <a:lnTo>
                    <a:pt x="1384" y="398"/>
                  </a:lnTo>
                  <a:lnTo>
                    <a:pt x="1369" y="398"/>
                  </a:lnTo>
                  <a:lnTo>
                    <a:pt x="1369" y="398"/>
                  </a:lnTo>
                  <a:lnTo>
                    <a:pt x="1353" y="398"/>
                  </a:lnTo>
                  <a:lnTo>
                    <a:pt x="1339" y="396"/>
                  </a:lnTo>
                  <a:lnTo>
                    <a:pt x="1325" y="391"/>
                  </a:lnTo>
                  <a:lnTo>
                    <a:pt x="1319" y="389"/>
                  </a:lnTo>
                  <a:lnTo>
                    <a:pt x="1315" y="385"/>
                  </a:lnTo>
                  <a:lnTo>
                    <a:pt x="1310" y="381"/>
                  </a:lnTo>
                  <a:lnTo>
                    <a:pt x="1306" y="377"/>
                  </a:lnTo>
                  <a:lnTo>
                    <a:pt x="1302" y="372"/>
                  </a:lnTo>
                  <a:lnTo>
                    <a:pt x="1299" y="366"/>
                  </a:lnTo>
                  <a:lnTo>
                    <a:pt x="1296" y="360"/>
                  </a:lnTo>
                  <a:lnTo>
                    <a:pt x="1294" y="353"/>
                  </a:lnTo>
                  <a:lnTo>
                    <a:pt x="1293" y="345"/>
                  </a:lnTo>
                  <a:lnTo>
                    <a:pt x="1293" y="337"/>
                  </a:lnTo>
                  <a:lnTo>
                    <a:pt x="1293" y="337"/>
                  </a:lnTo>
                  <a:lnTo>
                    <a:pt x="1294" y="323"/>
                  </a:lnTo>
                  <a:lnTo>
                    <a:pt x="1298" y="310"/>
                  </a:lnTo>
                  <a:lnTo>
                    <a:pt x="1300" y="305"/>
                  </a:lnTo>
                  <a:lnTo>
                    <a:pt x="1303" y="299"/>
                  </a:lnTo>
                  <a:lnTo>
                    <a:pt x="1307" y="294"/>
                  </a:lnTo>
                  <a:lnTo>
                    <a:pt x="1311" y="290"/>
                  </a:lnTo>
                  <a:lnTo>
                    <a:pt x="1317" y="286"/>
                  </a:lnTo>
                  <a:lnTo>
                    <a:pt x="1323" y="283"/>
                  </a:lnTo>
                  <a:lnTo>
                    <a:pt x="1330" y="279"/>
                  </a:lnTo>
                  <a:lnTo>
                    <a:pt x="1337" y="277"/>
                  </a:lnTo>
                  <a:lnTo>
                    <a:pt x="1354" y="273"/>
                  </a:lnTo>
                  <a:lnTo>
                    <a:pt x="1375" y="271"/>
                  </a:lnTo>
                  <a:lnTo>
                    <a:pt x="1485" y="268"/>
                  </a:lnTo>
                  <a:lnTo>
                    <a:pt x="1485" y="373"/>
                  </a:lnTo>
                  <a:close/>
                  <a:moveTo>
                    <a:pt x="1423" y="0"/>
                  </a:moveTo>
                  <a:lnTo>
                    <a:pt x="1423" y="0"/>
                  </a:lnTo>
                  <a:lnTo>
                    <a:pt x="1388" y="1"/>
                  </a:lnTo>
                  <a:lnTo>
                    <a:pt x="1357" y="5"/>
                  </a:lnTo>
                  <a:lnTo>
                    <a:pt x="1328" y="8"/>
                  </a:lnTo>
                  <a:lnTo>
                    <a:pt x="1301" y="14"/>
                  </a:lnTo>
                  <a:lnTo>
                    <a:pt x="1278" y="20"/>
                  </a:lnTo>
                  <a:lnTo>
                    <a:pt x="1257" y="25"/>
                  </a:lnTo>
                  <a:lnTo>
                    <a:pt x="1241" y="31"/>
                  </a:lnTo>
                  <a:lnTo>
                    <a:pt x="1229" y="37"/>
                  </a:lnTo>
                  <a:lnTo>
                    <a:pt x="1250" y="114"/>
                  </a:lnTo>
                  <a:lnTo>
                    <a:pt x="1250" y="114"/>
                  </a:lnTo>
                  <a:lnTo>
                    <a:pt x="1263" y="110"/>
                  </a:lnTo>
                  <a:lnTo>
                    <a:pt x="1295" y="102"/>
                  </a:lnTo>
                  <a:lnTo>
                    <a:pt x="1316" y="97"/>
                  </a:lnTo>
                  <a:lnTo>
                    <a:pt x="1340" y="92"/>
                  </a:lnTo>
                  <a:lnTo>
                    <a:pt x="1365" y="90"/>
                  </a:lnTo>
                  <a:lnTo>
                    <a:pt x="1392" y="89"/>
                  </a:lnTo>
                  <a:lnTo>
                    <a:pt x="1392" y="89"/>
                  </a:lnTo>
                  <a:lnTo>
                    <a:pt x="1414" y="90"/>
                  </a:lnTo>
                  <a:lnTo>
                    <a:pt x="1432" y="92"/>
                  </a:lnTo>
                  <a:lnTo>
                    <a:pt x="1440" y="95"/>
                  </a:lnTo>
                  <a:lnTo>
                    <a:pt x="1447" y="97"/>
                  </a:lnTo>
                  <a:lnTo>
                    <a:pt x="1454" y="100"/>
                  </a:lnTo>
                  <a:lnTo>
                    <a:pt x="1461" y="105"/>
                  </a:lnTo>
                  <a:lnTo>
                    <a:pt x="1466" y="110"/>
                  </a:lnTo>
                  <a:lnTo>
                    <a:pt x="1470" y="114"/>
                  </a:lnTo>
                  <a:lnTo>
                    <a:pt x="1475" y="121"/>
                  </a:lnTo>
                  <a:lnTo>
                    <a:pt x="1478" y="128"/>
                  </a:lnTo>
                  <a:lnTo>
                    <a:pt x="1481" y="135"/>
                  </a:lnTo>
                  <a:lnTo>
                    <a:pt x="1482" y="144"/>
                  </a:lnTo>
                  <a:lnTo>
                    <a:pt x="1483" y="153"/>
                  </a:lnTo>
                  <a:lnTo>
                    <a:pt x="1484" y="164"/>
                  </a:lnTo>
                  <a:lnTo>
                    <a:pt x="1484" y="197"/>
                  </a:lnTo>
                  <a:lnTo>
                    <a:pt x="1392" y="197"/>
                  </a:lnTo>
                  <a:lnTo>
                    <a:pt x="1392" y="197"/>
                  </a:lnTo>
                  <a:lnTo>
                    <a:pt x="1364" y="198"/>
                  </a:lnTo>
                  <a:lnTo>
                    <a:pt x="1339" y="201"/>
                  </a:lnTo>
                  <a:lnTo>
                    <a:pt x="1316" y="204"/>
                  </a:lnTo>
                  <a:lnTo>
                    <a:pt x="1295" y="210"/>
                  </a:lnTo>
                  <a:lnTo>
                    <a:pt x="1277" y="216"/>
                  </a:lnTo>
                  <a:lnTo>
                    <a:pt x="1261" y="224"/>
                  </a:lnTo>
                  <a:lnTo>
                    <a:pt x="1247" y="232"/>
                  </a:lnTo>
                  <a:lnTo>
                    <a:pt x="1234" y="242"/>
                  </a:lnTo>
                  <a:lnTo>
                    <a:pt x="1223" y="253"/>
                  </a:lnTo>
                  <a:lnTo>
                    <a:pt x="1215" y="264"/>
                  </a:lnTo>
                  <a:lnTo>
                    <a:pt x="1207" y="276"/>
                  </a:lnTo>
                  <a:lnTo>
                    <a:pt x="1201" y="288"/>
                  </a:lnTo>
                  <a:lnTo>
                    <a:pt x="1198" y="302"/>
                  </a:lnTo>
                  <a:lnTo>
                    <a:pt x="1194" y="316"/>
                  </a:lnTo>
                  <a:lnTo>
                    <a:pt x="1192" y="330"/>
                  </a:lnTo>
                  <a:lnTo>
                    <a:pt x="1192" y="344"/>
                  </a:lnTo>
                  <a:lnTo>
                    <a:pt x="1192" y="344"/>
                  </a:lnTo>
                  <a:lnTo>
                    <a:pt x="1193" y="362"/>
                  </a:lnTo>
                  <a:lnTo>
                    <a:pt x="1195" y="380"/>
                  </a:lnTo>
                  <a:lnTo>
                    <a:pt x="1200" y="395"/>
                  </a:lnTo>
                  <a:lnTo>
                    <a:pt x="1206" y="408"/>
                  </a:lnTo>
                  <a:lnTo>
                    <a:pt x="1212" y="421"/>
                  </a:lnTo>
                  <a:lnTo>
                    <a:pt x="1222" y="433"/>
                  </a:lnTo>
                  <a:lnTo>
                    <a:pt x="1231" y="442"/>
                  </a:lnTo>
                  <a:lnTo>
                    <a:pt x="1241" y="450"/>
                  </a:lnTo>
                  <a:lnTo>
                    <a:pt x="1253" y="458"/>
                  </a:lnTo>
                  <a:lnTo>
                    <a:pt x="1265" y="464"/>
                  </a:lnTo>
                  <a:lnTo>
                    <a:pt x="1278" y="468"/>
                  </a:lnTo>
                  <a:lnTo>
                    <a:pt x="1291" y="473"/>
                  </a:lnTo>
                  <a:lnTo>
                    <a:pt x="1305" y="475"/>
                  </a:lnTo>
                  <a:lnTo>
                    <a:pt x="1318" y="478"/>
                  </a:lnTo>
                  <a:lnTo>
                    <a:pt x="1332" y="479"/>
                  </a:lnTo>
                  <a:lnTo>
                    <a:pt x="1346" y="480"/>
                  </a:lnTo>
                  <a:lnTo>
                    <a:pt x="1346" y="480"/>
                  </a:lnTo>
                  <a:lnTo>
                    <a:pt x="1362" y="479"/>
                  </a:lnTo>
                  <a:lnTo>
                    <a:pt x="1377" y="478"/>
                  </a:lnTo>
                  <a:lnTo>
                    <a:pt x="1403" y="474"/>
                  </a:lnTo>
                  <a:lnTo>
                    <a:pt x="1428" y="468"/>
                  </a:lnTo>
                  <a:lnTo>
                    <a:pt x="1447" y="462"/>
                  </a:lnTo>
                  <a:lnTo>
                    <a:pt x="1463" y="456"/>
                  </a:lnTo>
                  <a:lnTo>
                    <a:pt x="1476" y="450"/>
                  </a:lnTo>
                  <a:lnTo>
                    <a:pt x="1484" y="445"/>
                  </a:lnTo>
                  <a:lnTo>
                    <a:pt x="1489" y="444"/>
                  </a:lnTo>
                  <a:lnTo>
                    <a:pt x="1489" y="444"/>
                  </a:lnTo>
                  <a:lnTo>
                    <a:pt x="1491" y="445"/>
                  </a:lnTo>
                  <a:lnTo>
                    <a:pt x="1494" y="447"/>
                  </a:lnTo>
                  <a:lnTo>
                    <a:pt x="1501" y="450"/>
                  </a:lnTo>
                  <a:lnTo>
                    <a:pt x="1510" y="453"/>
                  </a:lnTo>
                  <a:lnTo>
                    <a:pt x="1524" y="457"/>
                  </a:lnTo>
                  <a:lnTo>
                    <a:pt x="1540" y="460"/>
                  </a:lnTo>
                  <a:lnTo>
                    <a:pt x="1562" y="462"/>
                  </a:lnTo>
                  <a:lnTo>
                    <a:pt x="1589" y="463"/>
                  </a:lnTo>
                  <a:lnTo>
                    <a:pt x="1589" y="137"/>
                  </a:lnTo>
                  <a:lnTo>
                    <a:pt x="1589" y="137"/>
                  </a:lnTo>
                  <a:lnTo>
                    <a:pt x="1589" y="119"/>
                  </a:lnTo>
                  <a:lnTo>
                    <a:pt x="1586" y="103"/>
                  </a:lnTo>
                  <a:lnTo>
                    <a:pt x="1583" y="88"/>
                  </a:lnTo>
                  <a:lnTo>
                    <a:pt x="1577" y="74"/>
                  </a:lnTo>
                  <a:lnTo>
                    <a:pt x="1571" y="62"/>
                  </a:lnTo>
                  <a:lnTo>
                    <a:pt x="1563" y="51"/>
                  </a:lnTo>
                  <a:lnTo>
                    <a:pt x="1555" y="40"/>
                  </a:lnTo>
                  <a:lnTo>
                    <a:pt x="1545" y="32"/>
                  </a:lnTo>
                  <a:lnTo>
                    <a:pt x="1533" y="24"/>
                  </a:lnTo>
                  <a:lnTo>
                    <a:pt x="1521" y="17"/>
                  </a:lnTo>
                  <a:lnTo>
                    <a:pt x="1508" y="13"/>
                  </a:lnTo>
                  <a:lnTo>
                    <a:pt x="1493" y="8"/>
                  </a:lnTo>
                  <a:lnTo>
                    <a:pt x="1477" y="5"/>
                  </a:lnTo>
                  <a:lnTo>
                    <a:pt x="1460" y="2"/>
                  </a:lnTo>
                  <a:lnTo>
                    <a:pt x="1441" y="1"/>
                  </a:lnTo>
                  <a:lnTo>
                    <a:pt x="1423" y="0"/>
                  </a:lnTo>
                  <a:close/>
                  <a:moveTo>
                    <a:pt x="3080" y="355"/>
                  </a:moveTo>
                  <a:lnTo>
                    <a:pt x="3080" y="355"/>
                  </a:lnTo>
                  <a:lnTo>
                    <a:pt x="3055" y="366"/>
                  </a:lnTo>
                  <a:lnTo>
                    <a:pt x="3040" y="372"/>
                  </a:lnTo>
                  <a:lnTo>
                    <a:pt x="3024" y="376"/>
                  </a:lnTo>
                  <a:lnTo>
                    <a:pt x="3007" y="381"/>
                  </a:lnTo>
                  <a:lnTo>
                    <a:pt x="2989" y="384"/>
                  </a:lnTo>
                  <a:lnTo>
                    <a:pt x="2970" y="387"/>
                  </a:lnTo>
                  <a:lnTo>
                    <a:pt x="2951" y="388"/>
                  </a:lnTo>
                  <a:lnTo>
                    <a:pt x="2951" y="388"/>
                  </a:lnTo>
                  <a:lnTo>
                    <a:pt x="2938" y="388"/>
                  </a:lnTo>
                  <a:lnTo>
                    <a:pt x="2927" y="387"/>
                  </a:lnTo>
                  <a:lnTo>
                    <a:pt x="2916" y="384"/>
                  </a:lnTo>
                  <a:lnTo>
                    <a:pt x="2908" y="382"/>
                  </a:lnTo>
                  <a:lnTo>
                    <a:pt x="2900" y="378"/>
                  </a:lnTo>
                  <a:lnTo>
                    <a:pt x="2893" y="374"/>
                  </a:lnTo>
                  <a:lnTo>
                    <a:pt x="2887" y="368"/>
                  </a:lnTo>
                  <a:lnTo>
                    <a:pt x="2883" y="362"/>
                  </a:lnTo>
                  <a:lnTo>
                    <a:pt x="2878" y="355"/>
                  </a:lnTo>
                  <a:lnTo>
                    <a:pt x="2875" y="348"/>
                  </a:lnTo>
                  <a:lnTo>
                    <a:pt x="2872" y="339"/>
                  </a:lnTo>
                  <a:lnTo>
                    <a:pt x="2870" y="330"/>
                  </a:lnTo>
                  <a:lnTo>
                    <a:pt x="2868" y="308"/>
                  </a:lnTo>
                  <a:lnTo>
                    <a:pt x="2868" y="283"/>
                  </a:lnTo>
                  <a:lnTo>
                    <a:pt x="2868" y="5"/>
                  </a:lnTo>
                  <a:lnTo>
                    <a:pt x="2852" y="5"/>
                  </a:lnTo>
                  <a:lnTo>
                    <a:pt x="2852" y="5"/>
                  </a:lnTo>
                  <a:lnTo>
                    <a:pt x="2830" y="5"/>
                  </a:lnTo>
                  <a:lnTo>
                    <a:pt x="2803" y="7"/>
                  </a:lnTo>
                  <a:lnTo>
                    <a:pt x="2778" y="9"/>
                  </a:lnTo>
                  <a:lnTo>
                    <a:pt x="2763" y="12"/>
                  </a:lnTo>
                  <a:lnTo>
                    <a:pt x="2763" y="295"/>
                  </a:lnTo>
                  <a:lnTo>
                    <a:pt x="2763" y="295"/>
                  </a:lnTo>
                  <a:lnTo>
                    <a:pt x="2763" y="318"/>
                  </a:lnTo>
                  <a:lnTo>
                    <a:pt x="2764" y="339"/>
                  </a:lnTo>
                  <a:lnTo>
                    <a:pt x="2767" y="359"/>
                  </a:lnTo>
                  <a:lnTo>
                    <a:pt x="2769" y="377"/>
                  </a:lnTo>
                  <a:lnTo>
                    <a:pt x="2774" y="393"/>
                  </a:lnTo>
                  <a:lnTo>
                    <a:pt x="2779" y="408"/>
                  </a:lnTo>
                  <a:lnTo>
                    <a:pt x="2786" y="422"/>
                  </a:lnTo>
                  <a:lnTo>
                    <a:pt x="2794" y="434"/>
                  </a:lnTo>
                  <a:lnTo>
                    <a:pt x="2803" y="445"/>
                  </a:lnTo>
                  <a:lnTo>
                    <a:pt x="2815" y="455"/>
                  </a:lnTo>
                  <a:lnTo>
                    <a:pt x="2829" y="462"/>
                  </a:lnTo>
                  <a:lnTo>
                    <a:pt x="2843" y="468"/>
                  </a:lnTo>
                  <a:lnTo>
                    <a:pt x="2860" y="473"/>
                  </a:lnTo>
                  <a:lnTo>
                    <a:pt x="2878" y="477"/>
                  </a:lnTo>
                  <a:lnTo>
                    <a:pt x="2899" y="479"/>
                  </a:lnTo>
                  <a:lnTo>
                    <a:pt x="2922" y="480"/>
                  </a:lnTo>
                  <a:lnTo>
                    <a:pt x="2922" y="480"/>
                  </a:lnTo>
                  <a:lnTo>
                    <a:pt x="2940" y="479"/>
                  </a:lnTo>
                  <a:lnTo>
                    <a:pt x="2956" y="478"/>
                  </a:lnTo>
                  <a:lnTo>
                    <a:pt x="2973" y="477"/>
                  </a:lnTo>
                  <a:lnTo>
                    <a:pt x="2987" y="473"/>
                  </a:lnTo>
                  <a:lnTo>
                    <a:pt x="3014" y="467"/>
                  </a:lnTo>
                  <a:lnTo>
                    <a:pt x="3037" y="460"/>
                  </a:lnTo>
                  <a:lnTo>
                    <a:pt x="3055" y="453"/>
                  </a:lnTo>
                  <a:lnTo>
                    <a:pt x="3068" y="448"/>
                  </a:lnTo>
                  <a:lnTo>
                    <a:pt x="3082" y="442"/>
                  </a:lnTo>
                  <a:lnTo>
                    <a:pt x="3082" y="442"/>
                  </a:lnTo>
                  <a:lnTo>
                    <a:pt x="3089" y="445"/>
                  </a:lnTo>
                  <a:lnTo>
                    <a:pt x="3097" y="449"/>
                  </a:lnTo>
                  <a:lnTo>
                    <a:pt x="3108" y="452"/>
                  </a:lnTo>
                  <a:lnTo>
                    <a:pt x="3122" y="456"/>
                  </a:lnTo>
                  <a:lnTo>
                    <a:pt x="3139" y="459"/>
                  </a:lnTo>
                  <a:lnTo>
                    <a:pt x="3160" y="462"/>
                  </a:lnTo>
                  <a:lnTo>
                    <a:pt x="3184" y="463"/>
                  </a:lnTo>
                  <a:lnTo>
                    <a:pt x="3184" y="12"/>
                  </a:lnTo>
                  <a:lnTo>
                    <a:pt x="3184" y="12"/>
                  </a:lnTo>
                  <a:lnTo>
                    <a:pt x="3149" y="7"/>
                  </a:lnTo>
                  <a:lnTo>
                    <a:pt x="3123" y="6"/>
                  </a:lnTo>
                  <a:lnTo>
                    <a:pt x="3100" y="5"/>
                  </a:lnTo>
                  <a:lnTo>
                    <a:pt x="3080" y="5"/>
                  </a:lnTo>
                  <a:lnTo>
                    <a:pt x="3080" y="355"/>
                  </a:lnTo>
                  <a:close/>
                  <a:moveTo>
                    <a:pt x="3307" y="463"/>
                  </a:moveTo>
                  <a:lnTo>
                    <a:pt x="3307" y="463"/>
                  </a:lnTo>
                  <a:lnTo>
                    <a:pt x="3319" y="465"/>
                  </a:lnTo>
                  <a:lnTo>
                    <a:pt x="3351" y="471"/>
                  </a:lnTo>
                  <a:lnTo>
                    <a:pt x="3374" y="474"/>
                  </a:lnTo>
                  <a:lnTo>
                    <a:pt x="3400" y="477"/>
                  </a:lnTo>
                  <a:lnTo>
                    <a:pt x="3430" y="479"/>
                  </a:lnTo>
                  <a:lnTo>
                    <a:pt x="3463" y="480"/>
                  </a:lnTo>
                  <a:lnTo>
                    <a:pt x="3463" y="480"/>
                  </a:lnTo>
                  <a:lnTo>
                    <a:pt x="3480" y="479"/>
                  </a:lnTo>
                  <a:lnTo>
                    <a:pt x="3496" y="478"/>
                  </a:lnTo>
                  <a:lnTo>
                    <a:pt x="3513" y="477"/>
                  </a:lnTo>
                  <a:lnTo>
                    <a:pt x="3529" y="473"/>
                  </a:lnTo>
                  <a:lnTo>
                    <a:pt x="3547" y="470"/>
                  </a:lnTo>
                  <a:lnTo>
                    <a:pt x="3563" y="464"/>
                  </a:lnTo>
                  <a:lnTo>
                    <a:pt x="3578" y="458"/>
                  </a:lnTo>
                  <a:lnTo>
                    <a:pt x="3593" y="451"/>
                  </a:lnTo>
                  <a:lnTo>
                    <a:pt x="3605" y="442"/>
                  </a:lnTo>
                  <a:lnTo>
                    <a:pt x="3618" y="432"/>
                  </a:lnTo>
                  <a:lnTo>
                    <a:pt x="3629" y="420"/>
                  </a:lnTo>
                  <a:lnTo>
                    <a:pt x="3639" y="407"/>
                  </a:lnTo>
                  <a:lnTo>
                    <a:pt x="3647" y="392"/>
                  </a:lnTo>
                  <a:lnTo>
                    <a:pt x="3652" y="375"/>
                  </a:lnTo>
                  <a:lnTo>
                    <a:pt x="3656" y="357"/>
                  </a:lnTo>
                  <a:lnTo>
                    <a:pt x="3657" y="337"/>
                  </a:lnTo>
                  <a:lnTo>
                    <a:pt x="3657" y="337"/>
                  </a:lnTo>
                  <a:lnTo>
                    <a:pt x="3656" y="323"/>
                  </a:lnTo>
                  <a:lnTo>
                    <a:pt x="3655" y="310"/>
                  </a:lnTo>
                  <a:lnTo>
                    <a:pt x="3651" y="299"/>
                  </a:lnTo>
                  <a:lnTo>
                    <a:pt x="3647" y="287"/>
                  </a:lnTo>
                  <a:lnTo>
                    <a:pt x="3641" y="278"/>
                  </a:lnTo>
                  <a:lnTo>
                    <a:pt x="3634" y="268"/>
                  </a:lnTo>
                  <a:lnTo>
                    <a:pt x="3626" y="260"/>
                  </a:lnTo>
                  <a:lnTo>
                    <a:pt x="3618" y="252"/>
                  </a:lnTo>
                  <a:lnTo>
                    <a:pt x="3608" y="243"/>
                  </a:lnTo>
                  <a:lnTo>
                    <a:pt x="3596" y="237"/>
                  </a:lnTo>
                  <a:lnTo>
                    <a:pt x="3585" y="228"/>
                  </a:lnTo>
                  <a:lnTo>
                    <a:pt x="3571" y="223"/>
                  </a:lnTo>
                  <a:lnTo>
                    <a:pt x="3542" y="210"/>
                  </a:lnTo>
                  <a:lnTo>
                    <a:pt x="3510" y="197"/>
                  </a:lnTo>
                  <a:lnTo>
                    <a:pt x="3510" y="197"/>
                  </a:lnTo>
                  <a:lnTo>
                    <a:pt x="3474" y="183"/>
                  </a:lnTo>
                  <a:lnTo>
                    <a:pt x="3459" y="177"/>
                  </a:lnTo>
                  <a:lnTo>
                    <a:pt x="3445" y="170"/>
                  </a:lnTo>
                  <a:lnTo>
                    <a:pt x="3434" y="162"/>
                  </a:lnTo>
                  <a:lnTo>
                    <a:pt x="3429" y="157"/>
                  </a:lnTo>
                  <a:lnTo>
                    <a:pt x="3426" y="152"/>
                  </a:lnTo>
                  <a:lnTo>
                    <a:pt x="3422" y="148"/>
                  </a:lnTo>
                  <a:lnTo>
                    <a:pt x="3420" y="142"/>
                  </a:lnTo>
                  <a:lnTo>
                    <a:pt x="3419" y="136"/>
                  </a:lnTo>
                  <a:lnTo>
                    <a:pt x="3419" y="130"/>
                  </a:lnTo>
                  <a:lnTo>
                    <a:pt x="3419" y="130"/>
                  </a:lnTo>
                  <a:lnTo>
                    <a:pt x="3419" y="123"/>
                  </a:lnTo>
                  <a:lnTo>
                    <a:pt x="3421" y="117"/>
                  </a:lnTo>
                  <a:lnTo>
                    <a:pt x="3426" y="108"/>
                  </a:lnTo>
                  <a:lnTo>
                    <a:pt x="3433" y="100"/>
                  </a:lnTo>
                  <a:lnTo>
                    <a:pt x="3437" y="97"/>
                  </a:lnTo>
                  <a:lnTo>
                    <a:pt x="3442" y="93"/>
                  </a:lnTo>
                  <a:lnTo>
                    <a:pt x="3449" y="91"/>
                  </a:lnTo>
                  <a:lnTo>
                    <a:pt x="3456" y="88"/>
                  </a:lnTo>
                  <a:lnTo>
                    <a:pt x="3464" y="85"/>
                  </a:lnTo>
                  <a:lnTo>
                    <a:pt x="3472" y="84"/>
                  </a:lnTo>
                  <a:lnTo>
                    <a:pt x="3482" y="83"/>
                  </a:lnTo>
                  <a:lnTo>
                    <a:pt x="3494" y="83"/>
                  </a:lnTo>
                  <a:lnTo>
                    <a:pt x="3494" y="83"/>
                  </a:lnTo>
                  <a:lnTo>
                    <a:pt x="3516" y="84"/>
                  </a:lnTo>
                  <a:lnTo>
                    <a:pt x="3537" y="87"/>
                  </a:lnTo>
                  <a:lnTo>
                    <a:pt x="3557" y="91"/>
                  </a:lnTo>
                  <a:lnTo>
                    <a:pt x="3575" y="96"/>
                  </a:lnTo>
                  <a:lnTo>
                    <a:pt x="3602" y="105"/>
                  </a:lnTo>
                  <a:lnTo>
                    <a:pt x="3612" y="110"/>
                  </a:lnTo>
                  <a:lnTo>
                    <a:pt x="3639" y="33"/>
                  </a:lnTo>
                  <a:lnTo>
                    <a:pt x="3639" y="33"/>
                  </a:lnTo>
                  <a:lnTo>
                    <a:pt x="3618" y="24"/>
                  </a:lnTo>
                  <a:lnTo>
                    <a:pt x="3603" y="18"/>
                  </a:lnTo>
                  <a:lnTo>
                    <a:pt x="3585" y="14"/>
                  </a:lnTo>
                  <a:lnTo>
                    <a:pt x="3564" y="8"/>
                  </a:lnTo>
                  <a:lnTo>
                    <a:pt x="3540" y="5"/>
                  </a:lnTo>
                  <a:lnTo>
                    <a:pt x="3513" y="1"/>
                  </a:lnTo>
                  <a:lnTo>
                    <a:pt x="3484" y="0"/>
                  </a:lnTo>
                  <a:lnTo>
                    <a:pt x="3484" y="0"/>
                  </a:lnTo>
                  <a:lnTo>
                    <a:pt x="3468" y="1"/>
                  </a:lnTo>
                  <a:lnTo>
                    <a:pt x="3452" y="2"/>
                  </a:lnTo>
                  <a:lnTo>
                    <a:pt x="3436" y="5"/>
                  </a:lnTo>
                  <a:lnTo>
                    <a:pt x="3421" y="9"/>
                  </a:lnTo>
                  <a:lnTo>
                    <a:pt x="3406" y="14"/>
                  </a:lnTo>
                  <a:lnTo>
                    <a:pt x="3392" y="20"/>
                  </a:lnTo>
                  <a:lnTo>
                    <a:pt x="3379" y="27"/>
                  </a:lnTo>
                  <a:lnTo>
                    <a:pt x="3366" y="35"/>
                  </a:lnTo>
                  <a:lnTo>
                    <a:pt x="3354" y="44"/>
                  </a:lnTo>
                  <a:lnTo>
                    <a:pt x="3344" y="53"/>
                  </a:lnTo>
                  <a:lnTo>
                    <a:pt x="3335" y="65"/>
                  </a:lnTo>
                  <a:lnTo>
                    <a:pt x="3328" y="77"/>
                  </a:lnTo>
                  <a:lnTo>
                    <a:pt x="3321" y="90"/>
                  </a:lnTo>
                  <a:lnTo>
                    <a:pt x="3316" y="105"/>
                  </a:lnTo>
                  <a:lnTo>
                    <a:pt x="3314" y="120"/>
                  </a:lnTo>
                  <a:lnTo>
                    <a:pt x="3313" y="137"/>
                  </a:lnTo>
                  <a:lnTo>
                    <a:pt x="3313" y="137"/>
                  </a:lnTo>
                  <a:lnTo>
                    <a:pt x="3314" y="153"/>
                  </a:lnTo>
                  <a:lnTo>
                    <a:pt x="3316" y="168"/>
                  </a:lnTo>
                  <a:lnTo>
                    <a:pt x="3321" y="183"/>
                  </a:lnTo>
                  <a:lnTo>
                    <a:pt x="3328" y="196"/>
                  </a:lnTo>
                  <a:lnTo>
                    <a:pt x="3335" y="208"/>
                  </a:lnTo>
                  <a:lnTo>
                    <a:pt x="3344" y="218"/>
                  </a:lnTo>
                  <a:lnTo>
                    <a:pt x="3354" y="227"/>
                  </a:lnTo>
                  <a:lnTo>
                    <a:pt x="3365" y="235"/>
                  </a:lnTo>
                  <a:lnTo>
                    <a:pt x="3376" y="243"/>
                  </a:lnTo>
                  <a:lnTo>
                    <a:pt x="3389" y="250"/>
                  </a:lnTo>
                  <a:lnTo>
                    <a:pt x="3402" y="257"/>
                  </a:lnTo>
                  <a:lnTo>
                    <a:pt x="3414" y="263"/>
                  </a:lnTo>
                  <a:lnTo>
                    <a:pt x="3441" y="272"/>
                  </a:lnTo>
                  <a:lnTo>
                    <a:pt x="3467" y="282"/>
                  </a:lnTo>
                  <a:lnTo>
                    <a:pt x="3467" y="282"/>
                  </a:lnTo>
                  <a:lnTo>
                    <a:pt x="3499" y="293"/>
                  </a:lnTo>
                  <a:lnTo>
                    <a:pt x="3514" y="299"/>
                  </a:lnTo>
                  <a:lnTo>
                    <a:pt x="3527" y="306"/>
                  </a:lnTo>
                  <a:lnTo>
                    <a:pt x="3537" y="314"/>
                  </a:lnTo>
                  <a:lnTo>
                    <a:pt x="3544" y="322"/>
                  </a:lnTo>
                  <a:lnTo>
                    <a:pt x="3548" y="327"/>
                  </a:lnTo>
                  <a:lnTo>
                    <a:pt x="3550" y="332"/>
                  </a:lnTo>
                  <a:lnTo>
                    <a:pt x="3551" y="337"/>
                  </a:lnTo>
                  <a:lnTo>
                    <a:pt x="3551" y="343"/>
                  </a:lnTo>
                  <a:lnTo>
                    <a:pt x="3551" y="343"/>
                  </a:lnTo>
                  <a:lnTo>
                    <a:pt x="3551" y="353"/>
                  </a:lnTo>
                  <a:lnTo>
                    <a:pt x="3548" y="363"/>
                  </a:lnTo>
                  <a:lnTo>
                    <a:pt x="3545" y="368"/>
                  </a:lnTo>
                  <a:lnTo>
                    <a:pt x="3542" y="373"/>
                  </a:lnTo>
                  <a:lnTo>
                    <a:pt x="3539" y="376"/>
                  </a:lnTo>
                  <a:lnTo>
                    <a:pt x="3534" y="381"/>
                  </a:lnTo>
                  <a:lnTo>
                    <a:pt x="3528" y="384"/>
                  </a:lnTo>
                  <a:lnTo>
                    <a:pt x="3521" y="388"/>
                  </a:lnTo>
                  <a:lnTo>
                    <a:pt x="3514" y="390"/>
                  </a:lnTo>
                  <a:lnTo>
                    <a:pt x="3505" y="392"/>
                  </a:lnTo>
                  <a:lnTo>
                    <a:pt x="3495" y="395"/>
                  </a:lnTo>
                  <a:lnTo>
                    <a:pt x="3484" y="396"/>
                  </a:lnTo>
                  <a:lnTo>
                    <a:pt x="3458" y="397"/>
                  </a:lnTo>
                  <a:lnTo>
                    <a:pt x="3458" y="397"/>
                  </a:lnTo>
                  <a:lnTo>
                    <a:pt x="3434" y="397"/>
                  </a:lnTo>
                  <a:lnTo>
                    <a:pt x="3411" y="395"/>
                  </a:lnTo>
                  <a:lnTo>
                    <a:pt x="3368" y="390"/>
                  </a:lnTo>
                  <a:lnTo>
                    <a:pt x="3338" y="385"/>
                  </a:lnTo>
                  <a:lnTo>
                    <a:pt x="3327" y="383"/>
                  </a:lnTo>
                  <a:lnTo>
                    <a:pt x="3307" y="463"/>
                  </a:lnTo>
                  <a:close/>
                  <a:moveTo>
                    <a:pt x="1845" y="90"/>
                  </a:moveTo>
                  <a:lnTo>
                    <a:pt x="1845" y="90"/>
                  </a:lnTo>
                  <a:lnTo>
                    <a:pt x="1861" y="87"/>
                  </a:lnTo>
                  <a:lnTo>
                    <a:pt x="1881" y="84"/>
                  </a:lnTo>
                  <a:lnTo>
                    <a:pt x="1904" y="82"/>
                  </a:lnTo>
                  <a:lnTo>
                    <a:pt x="1928" y="82"/>
                  </a:lnTo>
                  <a:lnTo>
                    <a:pt x="1928" y="82"/>
                  </a:lnTo>
                  <a:lnTo>
                    <a:pt x="1943" y="82"/>
                  </a:lnTo>
                  <a:lnTo>
                    <a:pt x="1956" y="83"/>
                  </a:lnTo>
                  <a:lnTo>
                    <a:pt x="1969" y="87"/>
                  </a:lnTo>
                  <a:lnTo>
                    <a:pt x="1982" y="90"/>
                  </a:lnTo>
                  <a:lnTo>
                    <a:pt x="1994" y="95"/>
                  </a:lnTo>
                  <a:lnTo>
                    <a:pt x="2004" y="100"/>
                  </a:lnTo>
                  <a:lnTo>
                    <a:pt x="2015" y="108"/>
                  </a:lnTo>
                  <a:lnTo>
                    <a:pt x="2025" y="117"/>
                  </a:lnTo>
                  <a:lnTo>
                    <a:pt x="2033" y="127"/>
                  </a:lnTo>
                  <a:lnTo>
                    <a:pt x="2041" y="137"/>
                  </a:lnTo>
                  <a:lnTo>
                    <a:pt x="2048" y="150"/>
                  </a:lnTo>
                  <a:lnTo>
                    <a:pt x="2053" y="165"/>
                  </a:lnTo>
                  <a:lnTo>
                    <a:pt x="2058" y="180"/>
                  </a:lnTo>
                  <a:lnTo>
                    <a:pt x="2061" y="197"/>
                  </a:lnTo>
                  <a:lnTo>
                    <a:pt x="2063" y="216"/>
                  </a:lnTo>
                  <a:lnTo>
                    <a:pt x="2064" y="237"/>
                  </a:lnTo>
                  <a:lnTo>
                    <a:pt x="2064" y="237"/>
                  </a:lnTo>
                  <a:lnTo>
                    <a:pt x="2064" y="256"/>
                  </a:lnTo>
                  <a:lnTo>
                    <a:pt x="2063" y="275"/>
                  </a:lnTo>
                  <a:lnTo>
                    <a:pt x="2060" y="292"/>
                  </a:lnTo>
                  <a:lnTo>
                    <a:pt x="2057" y="308"/>
                  </a:lnTo>
                  <a:lnTo>
                    <a:pt x="2053" y="323"/>
                  </a:lnTo>
                  <a:lnTo>
                    <a:pt x="2049" y="336"/>
                  </a:lnTo>
                  <a:lnTo>
                    <a:pt x="2042" y="348"/>
                  </a:lnTo>
                  <a:lnTo>
                    <a:pt x="2035" y="359"/>
                  </a:lnTo>
                  <a:lnTo>
                    <a:pt x="2026" y="368"/>
                  </a:lnTo>
                  <a:lnTo>
                    <a:pt x="2015" y="376"/>
                  </a:lnTo>
                  <a:lnTo>
                    <a:pt x="2004" y="383"/>
                  </a:lnTo>
                  <a:lnTo>
                    <a:pt x="1990" y="389"/>
                  </a:lnTo>
                  <a:lnTo>
                    <a:pt x="1975" y="392"/>
                  </a:lnTo>
                  <a:lnTo>
                    <a:pt x="1958" y="396"/>
                  </a:lnTo>
                  <a:lnTo>
                    <a:pt x="1940" y="398"/>
                  </a:lnTo>
                  <a:lnTo>
                    <a:pt x="1919" y="398"/>
                  </a:lnTo>
                  <a:lnTo>
                    <a:pt x="1919" y="398"/>
                  </a:lnTo>
                  <a:lnTo>
                    <a:pt x="1892" y="397"/>
                  </a:lnTo>
                  <a:lnTo>
                    <a:pt x="1868" y="396"/>
                  </a:lnTo>
                  <a:lnTo>
                    <a:pt x="1845" y="393"/>
                  </a:lnTo>
                  <a:lnTo>
                    <a:pt x="1845" y="90"/>
                  </a:lnTo>
                  <a:close/>
                  <a:moveTo>
                    <a:pt x="1934" y="0"/>
                  </a:moveTo>
                  <a:lnTo>
                    <a:pt x="1934" y="0"/>
                  </a:lnTo>
                  <a:lnTo>
                    <a:pt x="1910" y="1"/>
                  </a:lnTo>
                  <a:lnTo>
                    <a:pt x="1885" y="2"/>
                  </a:lnTo>
                  <a:lnTo>
                    <a:pt x="1860" y="5"/>
                  </a:lnTo>
                  <a:lnTo>
                    <a:pt x="1834" y="8"/>
                  </a:lnTo>
                  <a:lnTo>
                    <a:pt x="1808" y="12"/>
                  </a:lnTo>
                  <a:lnTo>
                    <a:pt x="1784" y="16"/>
                  </a:lnTo>
                  <a:lnTo>
                    <a:pt x="1761" y="22"/>
                  </a:lnTo>
                  <a:lnTo>
                    <a:pt x="1740" y="29"/>
                  </a:lnTo>
                  <a:lnTo>
                    <a:pt x="1740" y="465"/>
                  </a:lnTo>
                  <a:lnTo>
                    <a:pt x="1740" y="465"/>
                  </a:lnTo>
                  <a:lnTo>
                    <a:pt x="1758" y="468"/>
                  </a:lnTo>
                  <a:lnTo>
                    <a:pt x="1778" y="471"/>
                  </a:lnTo>
                  <a:lnTo>
                    <a:pt x="1823" y="475"/>
                  </a:lnTo>
                  <a:lnTo>
                    <a:pt x="1872" y="479"/>
                  </a:lnTo>
                  <a:lnTo>
                    <a:pt x="1915" y="480"/>
                  </a:lnTo>
                  <a:lnTo>
                    <a:pt x="1915" y="480"/>
                  </a:lnTo>
                  <a:lnTo>
                    <a:pt x="1950" y="479"/>
                  </a:lnTo>
                  <a:lnTo>
                    <a:pt x="1980" y="477"/>
                  </a:lnTo>
                  <a:lnTo>
                    <a:pt x="2009" y="472"/>
                  </a:lnTo>
                  <a:lnTo>
                    <a:pt x="2035" y="465"/>
                  </a:lnTo>
                  <a:lnTo>
                    <a:pt x="2058" y="458"/>
                  </a:lnTo>
                  <a:lnTo>
                    <a:pt x="2080" y="448"/>
                  </a:lnTo>
                  <a:lnTo>
                    <a:pt x="2089" y="442"/>
                  </a:lnTo>
                  <a:lnTo>
                    <a:pt x="2098" y="436"/>
                  </a:lnTo>
                  <a:lnTo>
                    <a:pt x="2107" y="429"/>
                  </a:lnTo>
                  <a:lnTo>
                    <a:pt x="2116" y="422"/>
                  </a:lnTo>
                  <a:lnTo>
                    <a:pt x="2122" y="414"/>
                  </a:lnTo>
                  <a:lnTo>
                    <a:pt x="2129" y="406"/>
                  </a:lnTo>
                  <a:lnTo>
                    <a:pt x="2136" y="398"/>
                  </a:lnTo>
                  <a:lnTo>
                    <a:pt x="2142" y="389"/>
                  </a:lnTo>
                  <a:lnTo>
                    <a:pt x="2147" y="378"/>
                  </a:lnTo>
                  <a:lnTo>
                    <a:pt x="2152" y="369"/>
                  </a:lnTo>
                  <a:lnTo>
                    <a:pt x="2160" y="346"/>
                  </a:lnTo>
                  <a:lnTo>
                    <a:pt x="2166" y="322"/>
                  </a:lnTo>
                  <a:lnTo>
                    <a:pt x="2171" y="297"/>
                  </a:lnTo>
                  <a:lnTo>
                    <a:pt x="2173" y="268"/>
                  </a:lnTo>
                  <a:lnTo>
                    <a:pt x="2174" y="237"/>
                  </a:lnTo>
                  <a:lnTo>
                    <a:pt x="2174" y="237"/>
                  </a:lnTo>
                  <a:lnTo>
                    <a:pt x="2173" y="210"/>
                  </a:lnTo>
                  <a:lnTo>
                    <a:pt x="2170" y="183"/>
                  </a:lnTo>
                  <a:lnTo>
                    <a:pt x="2165" y="160"/>
                  </a:lnTo>
                  <a:lnTo>
                    <a:pt x="2158" y="137"/>
                  </a:lnTo>
                  <a:lnTo>
                    <a:pt x="2149" y="117"/>
                  </a:lnTo>
                  <a:lnTo>
                    <a:pt x="2137" y="97"/>
                  </a:lnTo>
                  <a:lnTo>
                    <a:pt x="2125" y="80"/>
                  </a:lnTo>
                  <a:lnTo>
                    <a:pt x="2110" y="63"/>
                  </a:lnTo>
                  <a:lnTo>
                    <a:pt x="2094" y="48"/>
                  </a:lnTo>
                  <a:lnTo>
                    <a:pt x="2075" y="36"/>
                  </a:lnTo>
                  <a:lnTo>
                    <a:pt x="2056" y="25"/>
                  </a:lnTo>
                  <a:lnTo>
                    <a:pt x="2034" y="16"/>
                  </a:lnTo>
                  <a:lnTo>
                    <a:pt x="2011" y="9"/>
                  </a:lnTo>
                  <a:lnTo>
                    <a:pt x="1987" y="5"/>
                  </a:lnTo>
                  <a:lnTo>
                    <a:pt x="1960" y="1"/>
                  </a:lnTo>
                  <a:lnTo>
                    <a:pt x="1934" y="0"/>
                  </a:lnTo>
                  <a:close/>
                </a:path>
              </a:pathLst>
            </a:custGeom>
            <a:solidFill>
              <a:srgbClr val="005E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18" name="Freeform 6"/>
            <p:cNvSpPr>
              <a:spLocks/>
            </p:cNvSpPr>
            <p:nvPr userDrawn="1"/>
          </p:nvSpPr>
          <p:spPr bwMode="auto">
            <a:xfrm>
              <a:off x="5057" y="290"/>
              <a:ext cx="114" cy="160"/>
            </a:xfrm>
            <a:custGeom>
              <a:avLst/>
              <a:gdLst>
                <a:gd name="T0" fmla="*/ 0 w 342"/>
                <a:gd name="T1" fmla="*/ 457 h 480"/>
                <a:gd name="T2" fmla="*/ 0 w 342"/>
                <a:gd name="T3" fmla="*/ 457 h 480"/>
                <a:gd name="T4" fmla="*/ 13 w 342"/>
                <a:gd name="T5" fmla="*/ 460 h 480"/>
                <a:gd name="T6" fmla="*/ 52 w 342"/>
                <a:gd name="T7" fmla="*/ 468 h 480"/>
                <a:gd name="T8" fmla="*/ 79 w 342"/>
                <a:gd name="T9" fmla="*/ 472 h 480"/>
                <a:gd name="T10" fmla="*/ 110 w 342"/>
                <a:gd name="T11" fmla="*/ 477 h 480"/>
                <a:gd name="T12" fmla="*/ 145 w 342"/>
                <a:gd name="T13" fmla="*/ 479 h 480"/>
                <a:gd name="T14" fmla="*/ 182 w 342"/>
                <a:gd name="T15" fmla="*/ 480 h 480"/>
                <a:gd name="T16" fmla="*/ 182 w 342"/>
                <a:gd name="T17" fmla="*/ 480 h 480"/>
                <a:gd name="T18" fmla="*/ 220 w 342"/>
                <a:gd name="T19" fmla="*/ 479 h 480"/>
                <a:gd name="T20" fmla="*/ 254 w 342"/>
                <a:gd name="T21" fmla="*/ 478 h 480"/>
                <a:gd name="T22" fmla="*/ 281 w 342"/>
                <a:gd name="T23" fmla="*/ 475 h 480"/>
                <a:gd name="T24" fmla="*/ 303 w 342"/>
                <a:gd name="T25" fmla="*/ 473 h 480"/>
                <a:gd name="T26" fmla="*/ 333 w 342"/>
                <a:gd name="T27" fmla="*/ 470 h 480"/>
                <a:gd name="T28" fmla="*/ 342 w 342"/>
                <a:gd name="T29" fmla="*/ 467 h 480"/>
                <a:gd name="T30" fmla="*/ 342 w 342"/>
                <a:gd name="T31" fmla="*/ 388 h 480"/>
                <a:gd name="T32" fmla="*/ 342 w 342"/>
                <a:gd name="T33" fmla="*/ 388 h 480"/>
                <a:gd name="T34" fmla="*/ 333 w 342"/>
                <a:gd name="T35" fmla="*/ 389 h 480"/>
                <a:gd name="T36" fmla="*/ 306 w 342"/>
                <a:gd name="T37" fmla="*/ 393 h 480"/>
                <a:gd name="T38" fmla="*/ 264 w 342"/>
                <a:gd name="T39" fmla="*/ 397 h 480"/>
                <a:gd name="T40" fmla="*/ 239 w 342"/>
                <a:gd name="T41" fmla="*/ 398 h 480"/>
                <a:gd name="T42" fmla="*/ 211 w 342"/>
                <a:gd name="T43" fmla="*/ 398 h 480"/>
                <a:gd name="T44" fmla="*/ 211 w 342"/>
                <a:gd name="T45" fmla="*/ 398 h 480"/>
                <a:gd name="T46" fmla="*/ 187 w 342"/>
                <a:gd name="T47" fmla="*/ 398 h 480"/>
                <a:gd name="T48" fmla="*/ 166 w 342"/>
                <a:gd name="T49" fmla="*/ 397 h 480"/>
                <a:gd name="T50" fmla="*/ 132 w 342"/>
                <a:gd name="T51" fmla="*/ 393 h 480"/>
                <a:gd name="T52" fmla="*/ 111 w 342"/>
                <a:gd name="T53" fmla="*/ 391 h 480"/>
                <a:gd name="T54" fmla="*/ 103 w 342"/>
                <a:gd name="T55" fmla="*/ 390 h 480"/>
                <a:gd name="T56" fmla="*/ 103 w 342"/>
                <a:gd name="T57" fmla="*/ 277 h 480"/>
                <a:gd name="T58" fmla="*/ 310 w 342"/>
                <a:gd name="T59" fmla="*/ 277 h 480"/>
                <a:gd name="T60" fmla="*/ 310 w 342"/>
                <a:gd name="T61" fmla="*/ 196 h 480"/>
                <a:gd name="T62" fmla="*/ 103 w 342"/>
                <a:gd name="T63" fmla="*/ 196 h 480"/>
                <a:gd name="T64" fmla="*/ 103 w 342"/>
                <a:gd name="T65" fmla="*/ 89 h 480"/>
                <a:gd name="T66" fmla="*/ 103 w 342"/>
                <a:gd name="T67" fmla="*/ 89 h 480"/>
                <a:gd name="T68" fmla="*/ 111 w 342"/>
                <a:gd name="T69" fmla="*/ 88 h 480"/>
                <a:gd name="T70" fmla="*/ 131 w 342"/>
                <a:gd name="T71" fmla="*/ 85 h 480"/>
                <a:gd name="T72" fmla="*/ 163 w 342"/>
                <a:gd name="T73" fmla="*/ 83 h 480"/>
                <a:gd name="T74" fmla="*/ 204 w 342"/>
                <a:gd name="T75" fmla="*/ 82 h 480"/>
                <a:gd name="T76" fmla="*/ 204 w 342"/>
                <a:gd name="T77" fmla="*/ 82 h 480"/>
                <a:gd name="T78" fmla="*/ 230 w 342"/>
                <a:gd name="T79" fmla="*/ 82 h 480"/>
                <a:gd name="T80" fmla="*/ 254 w 342"/>
                <a:gd name="T81" fmla="*/ 83 h 480"/>
                <a:gd name="T82" fmla="*/ 295 w 342"/>
                <a:gd name="T83" fmla="*/ 87 h 480"/>
                <a:gd name="T84" fmla="*/ 324 w 342"/>
                <a:gd name="T85" fmla="*/ 90 h 480"/>
                <a:gd name="T86" fmla="*/ 334 w 342"/>
                <a:gd name="T87" fmla="*/ 92 h 480"/>
                <a:gd name="T88" fmla="*/ 334 w 342"/>
                <a:gd name="T89" fmla="*/ 12 h 480"/>
                <a:gd name="T90" fmla="*/ 334 w 342"/>
                <a:gd name="T91" fmla="*/ 12 h 480"/>
                <a:gd name="T92" fmla="*/ 324 w 342"/>
                <a:gd name="T93" fmla="*/ 10 h 480"/>
                <a:gd name="T94" fmla="*/ 296 w 342"/>
                <a:gd name="T95" fmla="*/ 6 h 480"/>
                <a:gd name="T96" fmla="*/ 252 w 342"/>
                <a:gd name="T97" fmla="*/ 2 h 480"/>
                <a:gd name="T98" fmla="*/ 224 w 342"/>
                <a:gd name="T99" fmla="*/ 1 h 480"/>
                <a:gd name="T100" fmla="*/ 193 w 342"/>
                <a:gd name="T101" fmla="*/ 0 h 480"/>
                <a:gd name="T102" fmla="*/ 193 w 342"/>
                <a:gd name="T103" fmla="*/ 0 h 480"/>
                <a:gd name="T104" fmla="*/ 150 w 342"/>
                <a:gd name="T105" fmla="*/ 1 h 480"/>
                <a:gd name="T106" fmla="*/ 113 w 342"/>
                <a:gd name="T107" fmla="*/ 3 h 480"/>
                <a:gd name="T108" fmla="*/ 80 w 342"/>
                <a:gd name="T109" fmla="*/ 7 h 480"/>
                <a:gd name="T110" fmla="*/ 52 w 342"/>
                <a:gd name="T111" fmla="*/ 10 h 480"/>
                <a:gd name="T112" fmla="*/ 29 w 342"/>
                <a:gd name="T113" fmla="*/ 15 h 480"/>
                <a:gd name="T114" fmla="*/ 13 w 342"/>
                <a:gd name="T115" fmla="*/ 17 h 480"/>
                <a:gd name="T116" fmla="*/ 0 w 342"/>
                <a:gd name="T117" fmla="*/ 21 h 480"/>
                <a:gd name="T118" fmla="*/ 0 w 342"/>
                <a:gd name="T119" fmla="*/ 457 h 4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42" h="480">
                  <a:moveTo>
                    <a:pt x="0" y="457"/>
                  </a:moveTo>
                  <a:lnTo>
                    <a:pt x="0" y="457"/>
                  </a:lnTo>
                  <a:lnTo>
                    <a:pt x="13" y="460"/>
                  </a:lnTo>
                  <a:lnTo>
                    <a:pt x="52" y="468"/>
                  </a:lnTo>
                  <a:lnTo>
                    <a:pt x="79" y="472"/>
                  </a:lnTo>
                  <a:lnTo>
                    <a:pt x="110" y="477"/>
                  </a:lnTo>
                  <a:lnTo>
                    <a:pt x="145" y="479"/>
                  </a:lnTo>
                  <a:lnTo>
                    <a:pt x="182" y="480"/>
                  </a:lnTo>
                  <a:lnTo>
                    <a:pt x="182" y="480"/>
                  </a:lnTo>
                  <a:lnTo>
                    <a:pt x="220" y="479"/>
                  </a:lnTo>
                  <a:lnTo>
                    <a:pt x="254" y="478"/>
                  </a:lnTo>
                  <a:lnTo>
                    <a:pt x="281" y="475"/>
                  </a:lnTo>
                  <a:lnTo>
                    <a:pt x="303" y="473"/>
                  </a:lnTo>
                  <a:lnTo>
                    <a:pt x="333" y="470"/>
                  </a:lnTo>
                  <a:lnTo>
                    <a:pt x="342" y="467"/>
                  </a:lnTo>
                  <a:lnTo>
                    <a:pt x="342" y="388"/>
                  </a:lnTo>
                  <a:lnTo>
                    <a:pt x="342" y="388"/>
                  </a:lnTo>
                  <a:lnTo>
                    <a:pt x="333" y="389"/>
                  </a:lnTo>
                  <a:lnTo>
                    <a:pt x="306" y="393"/>
                  </a:lnTo>
                  <a:lnTo>
                    <a:pt x="264" y="397"/>
                  </a:lnTo>
                  <a:lnTo>
                    <a:pt x="239" y="398"/>
                  </a:lnTo>
                  <a:lnTo>
                    <a:pt x="211" y="398"/>
                  </a:lnTo>
                  <a:lnTo>
                    <a:pt x="211" y="398"/>
                  </a:lnTo>
                  <a:lnTo>
                    <a:pt x="187" y="398"/>
                  </a:lnTo>
                  <a:lnTo>
                    <a:pt x="166" y="397"/>
                  </a:lnTo>
                  <a:lnTo>
                    <a:pt x="132" y="393"/>
                  </a:lnTo>
                  <a:lnTo>
                    <a:pt x="111" y="391"/>
                  </a:lnTo>
                  <a:lnTo>
                    <a:pt x="103" y="390"/>
                  </a:lnTo>
                  <a:lnTo>
                    <a:pt x="103" y="277"/>
                  </a:lnTo>
                  <a:lnTo>
                    <a:pt x="310" y="277"/>
                  </a:lnTo>
                  <a:lnTo>
                    <a:pt x="310" y="196"/>
                  </a:lnTo>
                  <a:lnTo>
                    <a:pt x="103" y="196"/>
                  </a:lnTo>
                  <a:lnTo>
                    <a:pt x="103" y="89"/>
                  </a:lnTo>
                  <a:lnTo>
                    <a:pt x="103" y="89"/>
                  </a:lnTo>
                  <a:lnTo>
                    <a:pt x="111" y="88"/>
                  </a:lnTo>
                  <a:lnTo>
                    <a:pt x="131" y="85"/>
                  </a:lnTo>
                  <a:lnTo>
                    <a:pt x="163" y="83"/>
                  </a:lnTo>
                  <a:lnTo>
                    <a:pt x="204" y="82"/>
                  </a:lnTo>
                  <a:lnTo>
                    <a:pt x="204" y="82"/>
                  </a:lnTo>
                  <a:lnTo>
                    <a:pt x="230" y="82"/>
                  </a:lnTo>
                  <a:lnTo>
                    <a:pt x="254" y="83"/>
                  </a:lnTo>
                  <a:lnTo>
                    <a:pt x="295" y="87"/>
                  </a:lnTo>
                  <a:lnTo>
                    <a:pt x="324" y="90"/>
                  </a:lnTo>
                  <a:lnTo>
                    <a:pt x="334" y="92"/>
                  </a:lnTo>
                  <a:lnTo>
                    <a:pt x="334" y="12"/>
                  </a:lnTo>
                  <a:lnTo>
                    <a:pt x="334" y="12"/>
                  </a:lnTo>
                  <a:lnTo>
                    <a:pt x="324" y="10"/>
                  </a:lnTo>
                  <a:lnTo>
                    <a:pt x="296" y="6"/>
                  </a:lnTo>
                  <a:lnTo>
                    <a:pt x="252" y="2"/>
                  </a:lnTo>
                  <a:lnTo>
                    <a:pt x="224" y="1"/>
                  </a:lnTo>
                  <a:lnTo>
                    <a:pt x="193" y="0"/>
                  </a:lnTo>
                  <a:lnTo>
                    <a:pt x="193" y="0"/>
                  </a:lnTo>
                  <a:lnTo>
                    <a:pt x="150" y="1"/>
                  </a:lnTo>
                  <a:lnTo>
                    <a:pt x="113" y="3"/>
                  </a:lnTo>
                  <a:lnTo>
                    <a:pt x="80" y="7"/>
                  </a:lnTo>
                  <a:lnTo>
                    <a:pt x="52" y="10"/>
                  </a:lnTo>
                  <a:lnTo>
                    <a:pt x="29" y="15"/>
                  </a:lnTo>
                  <a:lnTo>
                    <a:pt x="13" y="17"/>
                  </a:lnTo>
                  <a:lnTo>
                    <a:pt x="0" y="21"/>
                  </a:lnTo>
                  <a:lnTo>
                    <a:pt x="0" y="45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19" name="Freeform 7"/>
            <p:cNvSpPr>
              <a:spLocks/>
            </p:cNvSpPr>
            <p:nvPr userDrawn="1"/>
          </p:nvSpPr>
          <p:spPr bwMode="auto">
            <a:xfrm>
              <a:off x="4467" y="290"/>
              <a:ext cx="186" cy="158"/>
            </a:xfrm>
            <a:custGeom>
              <a:avLst/>
              <a:gdLst>
                <a:gd name="T0" fmla="*/ 288 w 558"/>
                <a:gd name="T1" fmla="*/ 276 h 473"/>
                <a:gd name="T2" fmla="*/ 288 w 558"/>
                <a:gd name="T3" fmla="*/ 276 h 473"/>
                <a:gd name="T4" fmla="*/ 283 w 558"/>
                <a:gd name="T5" fmla="*/ 288 h 473"/>
                <a:gd name="T6" fmla="*/ 280 w 558"/>
                <a:gd name="T7" fmla="*/ 302 h 473"/>
                <a:gd name="T8" fmla="*/ 280 w 558"/>
                <a:gd name="T9" fmla="*/ 302 h 473"/>
                <a:gd name="T10" fmla="*/ 275 w 558"/>
                <a:gd name="T11" fmla="*/ 288 h 473"/>
                <a:gd name="T12" fmla="*/ 272 w 558"/>
                <a:gd name="T13" fmla="*/ 276 h 473"/>
                <a:gd name="T14" fmla="*/ 180 w 558"/>
                <a:gd name="T15" fmla="*/ 44 h 473"/>
                <a:gd name="T16" fmla="*/ 180 w 558"/>
                <a:gd name="T17" fmla="*/ 44 h 473"/>
                <a:gd name="T18" fmla="*/ 173 w 558"/>
                <a:gd name="T19" fmla="*/ 31 h 473"/>
                <a:gd name="T20" fmla="*/ 166 w 558"/>
                <a:gd name="T21" fmla="*/ 21 h 473"/>
                <a:gd name="T22" fmla="*/ 158 w 558"/>
                <a:gd name="T23" fmla="*/ 13 h 473"/>
                <a:gd name="T24" fmla="*/ 149 w 558"/>
                <a:gd name="T25" fmla="*/ 8 h 473"/>
                <a:gd name="T26" fmla="*/ 137 w 558"/>
                <a:gd name="T27" fmla="*/ 3 h 473"/>
                <a:gd name="T28" fmla="*/ 125 w 558"/>
                <a:gd name="T29" fmla="*/ 1 h 473"/>
                <a:gd name="T30" fmla="*/ 111 w 558"/>
                <a:gd name="T31" fmla="*/ 1 h 473"/>
                <a:gd name="T32" fmla="*/ 95 w 558"/>
                <a:gd name="T33" fmla="*/ 0 h 473"/>
                <a:gd name="T34" fmla="*/ 95 w 558"/>
                <a:gd name="T35" fmla="*/ 0 h 473"/>
                <a:gd name="T36" fmla="*/ 66 w 558"/>
                <a:gd name="T37" fmla="*/ 1 h 473"/>
                <a:gd name="T38" fmla="*/ 47 w 558"/>
                <a:gd name="T39" fmla="*/ 2 h 473"/>
                <a:gd name="T40" fmla="*/ 0 w 558"/>
                <a:gd name="T41" fmla="*/ 473 h 473"/>
                <a:gd name="T42" fmla="*/ 105 w 558"/>
                <a:gd name="T43" fmla="*/ 473 h 473"/>
                <a:gd name="T44" fmla="*/ 128 w 558"/>
                <a:gd name="T45" fmla="*/ 157 h 473"/>
                <a:gd name="T46" fmla="*/ 227 w 558"/>
                <a:gd name="T47" fmla="*/ 396 h 473"/>
                <a:gd name="T48" fmla="*/ 227 w 558"/>
                <a:gd name="T49" fmla="*/ 396 h 473"/>
                <a:gd name="T50" fmla="*/ 230 w 558"/>
                <a:gd name="T51" fmla="*/ 403 h 473"/>
                <a:gd name="T52" fmla="*/ 235 w 558"/>
                <a:gd name="T53" fmla="*/ 408 h 473"/>
                <a:gd name="T54" fmla="*/ 240 w 558"/>
                <a:gd name="T55" fmla="*/ 413 h 473"/>
                <a:gd name="T56" fmla="*/ 245 w 558"/>
                <a:gd name="T57" fmla="*/ 417 h 473"/>
                <a:gd name="T58" fmla="*/ 252 w 558"/>
                <a:gd name="T59" fmla="*/ 419 h 473"/>
                <a:gd name="T60" fmla="*/ 260 w 558"/>
                <a:gd name="T61" fmla="*/ 421 h 473"/>
                <a:gd name="T62" fmla="*/ 270 w 558"/>
                <a:gd name="T63" fmla="*/ 422 h 473"/>
                <a:gd name="T64" fmla="*/ 280 w 558"/>
                <a:gd name="T65" fmla="*/ 422 h 473"/>
                <a:gd name="T66" fmla="*/ 280 w 558"/>
                <a:gd name="T67" fmla="*/ 422 h 473"/>
                <a:gd name="T68" fmla="*/ 290 w 558"/>
                <a:gd name="T69" fmla="*/ 422 h 473"/>
                <a:gd name="T70" fmla="*/ 299 w 558"/>
                <a:gd name="T71" fmla="*/ 421 h 473"/>
                <a:gd name="T72" fmla="*/ 307 w 558"/>
                <a:gd name="T73" fmla="*/ 419 h 473"/>
                <a:gd name="T74" fmla="*/ 314 w 558"/>
                <a:gd name="T75" fmla="*/ 417 h 473"/>
                <a:gd name="T76" fmla="*/ 320 w 558"/>
                <a:gd name="T77" fmla="*/ 413 h 473"/>
                <a:gd name="T78" fmla="*/ 325 w 558"/>
                <a:gd name="T79" fmla="*/ 408 h 473"/>
                <a:gd name="T80" fmla="*/ 328 w 558"/>
                <a:gd name="T81" fmla="*/ 403 h 473"/>
                <a:gd name="T82" fmla="*/ 332 w 558"/>
                <a:gd name="T83" fmla="*/ 396 h 473"/>
                <a:gd name="T84" fmla="*/ 431 w 558"/>
                <a:gd name="T85" fmla="*/ 157 h 473"/>
                <a:gd name="T86" fmla="*/ 454 w 558"/>
                <a:gd name="T87" fmla="*/ 473 h 473"/>
                <a:gd name="T88" fmla="*/ 558 w 558"/>
                <a:gd name="T89" fmla="*/ 473 h 473"/>
                <a:gd name="T90" fmla="*/ 511 w 558"/>
                <a:gd name="T91" fmla="*/ 2 h 473"/>
                <a:gd name="T92" fmla="*/ 511 w 558"/>
                <a:gd name="T93" fmla="*/ 2 h 473"/>
                <a:gd name="T94" fmla="*/ 494 w 558"/>
                <a:gd name="T95" fmla="*/ 1 h 473"/>
                <a:gd name="T96" fmla="*/ 464 w 558"/>
                <a:gd name="T97" fmla="*/ 0 h 473"/>
                <a:gd name="T98" fmla="*/ 464 w 558"/>
                <a:gd name="T99" fmla="*/ 0 h 473"/>
                <a:gd name="T100" fmla="*/ 448 w 558"/>
                <a:gd name="T101" fmla="*/ 1 h 473"/>
                <a:gd name="T102" fmla="*/ 434 w 558"/>
                <a:gd name="T103" fmla="*/ 1 h 473"/>
                <a:gd name="T104" fmla="*/ 421 w 558"/>
                <a:gd name="T105" fmla="*/ 3 h 473"/>
                <a:gd name="T106" fmla="*/ 411 w 558"/>
                <a:gd name="T107" fmla="*/ 8 h 473"/>
                <a:gd name="T108" fmla="*/ 401 w 558"/>
                <a:gd name="T109" fmla="*/ 13 h 473"/>
                <a:gd name="T110" fmla="*/ 393 w 558"/>
                <a:gd name="T111" fmla="*/ 21 h 473"/>
                <a:gd name="T112" fmla="*/ 386 w 558"/>
                <a:gd name="T113" fmla="*/ 31 h 473"/>
                <a:gd name="T114" fmla="*/ 380 w 558"/>
                <a:gd name="T115" fmla="*/ 44 h 473"/>
                <a:gd name="T116" fmla="*/ 288 w 558"/>
                <a:gd name="T117" fmla="*/ 276 h 4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58" h="473">
                  <a:moveTo>
                    <a:pt x="288" y="276"/>
                  </a:moveTo>
                  <a:lnTo>
                    <a:pt x="288" y="276"/>
                  </a:lnTo>
                  <a:lnTo>
                    <a:pt x="283" y="288"/>
                  </a:lnTo>
                  <a:lnTo>
                    <a:pt x="280" y="302"/>
                  </a:lnTo>
                  <a:lnTo>
                    <a:pt x="280" y="302"/>
                  </a:lnTo>
                  <a:lnTo>
                    <a:pt x="275" y="288"/>
                  </a:lnTo>
                  <a:lnTo>
                    <a:pt x="272" y="276"/>
                  </a:lnTo>
                  <a:lnTo>
                    <a:pt x="180" y="44"/>
                  </a:lnTo>
                  <a:lnTo>
                    <a:pt x="180" y="44"/>
                  </a:lnTo>
                  <a:lnTo>
                    <a:pt x="173" y="31"/>
                  </a:lnTo>
                  <a:lnTo>
                    <a:pt x="166" y="21"/>
                  </a:lnTo>
                  <a:lnTo>
                    <a:pt x="158" y="13"/>
                  </a:lnTo>
                  <a:lnTo>
                    <a:pt x="149" y="8"/>
                  </a:lnTo>
                  <a:lnTo>
                    <a:pt x="137" y="3"/>
                  </a:lnTo>
                  <a:lnTo>
                    <a:pt x="125" y="1"/>
                  </a:lnTo>
                  <a:lnTo>
                    <a:pt x="111" y="1"/>
                  </a:lnTo>
                  <a:lnTo>
                    <a:pt x="95" y="0"/>
                  </a:lnTo>
                  <a:lnTo>
                    <a:pt x="95" y="0"/>
                  </a:lnTo>
                  <a:lnTo>
                    <a:pt x="66" y="1"/>
                  </a:lnTo>
                  <a:lnTo>
                    <a:pt x="47" y="2"/>
                  </a:lnTo>
                  <a:lnTo>
                    <a:pt x="0" y="473"/>
                  </a:lnTo>
                  <a:lnTo>
                    <a:pt x="105" y="473"/>
                  </a:lnTo>
                  <a:lnTo>
                    <a:pt x="128" y="157"/>
                  </a:lnTo>
                  <a:lnTo>
                    <a:pt x="227" y="396"/>
                  </a:lnTo>
                  <a:lnTo>
                    <a:pt x="227" y="396"/>
                  </a:lnTo>
                  <a:lnTo>
                    <a:pt x="230" y="403"/>
                  </a:lnTo>
                  <a:lnTo>
                    <a:pt x="235" y="408"/>
                  </a:lnTo>
                  <a:lnTo>
                    <a:pt x="240" y="413"/>
                  </a:lnTo>
                  <a:lnTo>
                    <a:pt x="245" y="417"/>
                  </a:lnTo>
                  <a:lnTo>
                    <a:pt x="252" y="419"/>
                  </a:lnTo>
                  <a:lnTo>
                    <a:pt x="260" y="421"/>
                  </a:lnTo>
                  <a:lnTo>
                    <a:pt x="270" y="422"/>
                  </a:lnTo>
                  <a:lnTo>
                    <a:pt x="280" y="422"/>
                  </a:lnTo>
                  <a:lnTo>
                    <a:pt x="280" y="422"/>
                  </a:lnTo>
                  <a:lnTo>
                    <a:pt x="290" y="422"/>
                  </a:lnTo>
                  <a:lnTo>
                    <a:pt x="299" y="421"/>
                  </a:lnTo>
                  <a:lnTo>
                    <a:pt x="307" y="419"/>
                  </a:lnTo>
                  <a:lnTo>
                    <a:pt x="314" y="417"/>
                  </a:lnTo>
                  <a:lnTo>
                    <a:pt x="320" y="413"/>
                  </a:lnTo>
                  <a:lnTo>
                    <a:pt x="325" y="408"/>
                  </a:lnTo>
                  <a:lnTo>
                    <a:pt x="328" y="403"/>
                  </a:lnTo>
                  <a:lnTo>
                    <a:pt x="332" y="396"/>
                  </a:lnTo>
                  <a:lnTo>
                    <a:pt x="431" y="157"/>
                  </a:lnTo>
                  <a:lnTo>
                    <a:pt x="454" y="473"/>
                  </a:lnTo>
                  <a:lnTo>
                    <a:pt x="558" y="473"/>
                  </a:lnTo>
                  <a:lnTo>
                    <a:pt x="511" y="2"/>
                  </a:lnTo>
                  <a:lnTo>
                    <a:pt x="511" y="2"/>
                  </a:lnTo>
                  <a:lnTo>
                    <a:pt x="494" y="1"/>
                  </a:lnTo>
                  <a:lnTo>
                    <a:pt x="464" y="0"/>
                  </a:lnTo>
                  <a:lnTo>
                    <a:pt x="464" y="0"/>
                  </a:lnTo>
                  <a:lnTo>
                    <a:pt x="448" y="1"/>
                  </a:lnTo>
                  <a:lnTo>
                    <a:pt x="434" y="1"/>
                  </a:lnTo>
                  <a:lnTo>
                    <a:pt x="421" y="3"/>
                  </a:lnTo>
                  <a:lnTo>
                    <a:pt x="411" y="8"/>
                  </a:lnTo>
                  <a:lnTo>
                    <a:pt x="401" y="13"/>
                  </a:lnTo>
                  <a:lnTo>
                    <a:pt x="393" y="21"/>
                  </a:lnTo>
                  <a:lnTo>
                    <a:pt x="386" y="31"/>
                  </a:lnTo>
                  <a:lnTo>
                    <a:pt x="380" y="44"/>
                  </a:lnTo>
                  <a:lnTo>
                    <a:pt x="288" y="27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20" name="Freeform 8"/>
            <p:cNvSpPr>
              <a:spLocks/>
            </p:cNvSpPr>
            <p:nvPr userDrawn="1"/>
          </p:nvSpPr>
          <p:spPr bwMode="auto">
            <a:xfrm>
              <a:off x="4324" y="379"/>
              <a:ext cx="64" cy="44"/>
            </a:xfrm>
            <a:custGeom>
              <a:avLst/>
              <a:gdLst>
                <a:gd name="T0" fmla="*/ 192 w 192"/>
                <a:gd name="T1" fmla="*/ 105 h 130"/>
                <a:gd name="T2" fmla="*/ 192 w 192"/>
                <a:gd name="T3" fmla="*/ 105 h 130"/>
                <a:gd name="T4" fmla="*/ 170 w 192"/>
                <a:gd name="T5" fmla="*/ 112 h 130"/>
                <a:gd name="T6" fmla="*/ 141 w 192"/>
                <a:gd name="T7" fmla="*/ 121 h 130"/>
                <a:gd name="T8" fmla="*/ 124 w 192"/>
                <a:gd name="T9" fmla="*/ 124 h 130"/>
                <a:gd name="T10" fmla="*/ 108 w 192"/>
                <a:gd name="T11" fmla="*/ 128 h 130"/>
                <a:gd name="T12" fmla="*/ 92 w 192"/>
                <a:gd name="T13" fmla="*/ 130 h 130"/>
                <a:gd name="T14" fmla="*/ 76 w 192"/>
                <a:gd name="T15" fmla="*/ 130 h 130"/>
                <a:gd name="T16" fmla="*/ 76 w 192"/>
                <a:gd name="T17" fmla="*/ 130 h 130"/>
                <a:gd name="T18" fmla="*/ 61 w 192"/>
                <a:gd name="T19" fmla="*/ 130 h 130"/>
                <a:gd name="T20" fmla="*/ 46 w 192"/>
                <a:gd name="T21" fmla="*/ 128 h 130"/>
                <a:gd name="T22" fmla="*/ 34 w 192"/>
                <a:gd name="T23" fmla="*/ 123 h 130"/>
                <a:gd name="T24" fmla="*/ 28 w 192"/>
                <a:gd name="T25" fmla="*/ 121 h 130"/>
                <a:gd name="T26" fmla="*/ 22 w 192"/>
                <a:gd name="T27" fmla="*/ 117 h 130"/>
                <a:gd name="T28" fmla="*/ 17 w 192"/>
                <a:gd name="T29" fmla="*/ 113 h 130"/>
                <a:gd name="T30" fmla="*/ 13 w 192"/>
                <a:gd name="T31" fmla="*/ 109 h 130"/>
                <a:gd name="T32" fmla="*/ 9 w 192"/>
                <a:gd name="T33" fmla="*/ 104 h 130"/>
                <a:gd name="T34" fmla="*/ 6 w 192"/>
                <a:gd name="T35" fmla="*/ 98 h 130"/>
                <a:gd name="T36" fmla="*/ 4 w 192"/>
                <a:gd name="T37" fmla="*/ 92 h 130"/>
                <a:gd name="T38" fmla="*/ 3 w 192"/>
                <a:gd name="T39" fmla="*/ 85 h 130"/>
                <a:gd name="T40" fmla="*/ 1 w 192"/>
                <a:gd name="T41" fmla="*/ 77 h 130"/>
                <a:gd name="T42" fmla="*/ 0 w 192"/>
                <a:gd name="T43" fmla="*/ 69 h 130"/>
                <a:gd name="T44" fmla="*/ 0 w 192"/>
                <a:gd name="T45" fmla="*/ 69 h 130"/>
                <a:gd name="T46" fmla="*/ 1 w 192"/>
                <a:gd name="T47" fmla="*/ 55 h 130"/>
                <a:gd name="T48" fmla="*/ 5 w 192"/>
                <a:gd name="T49" fmla="*/ 42 h 130"/>
                <a:gd name="T50" fmla="*/ 7 w 192"/>
                <a:gd name="T51" fmla="*/ 37 h 130"/>
                <a:gd name="T52" fmla="*/ 11 w 192"/>
                <a:gd name="T53" fmla="*/ 31 h 130"/>
                <a:gd name="T54" fmla="*/ 15 w 192"/>
                <a:gd name="T55" fmla="*/ 26 h 130"/>
                <a:gd name="T56" fmla="*/ 19 w 192"/>
                <a:gd name="T57" fmla="*/ 22 h 130"/>
                <a:gd name="T58" fmla="*/ 24 w 192"/>
                <a:gd name="T59" fmla="*/ 18 h 130"/>
                <a:gd name="T60" fmla="*/ 30 w 192"/>
                <a:gd name="T61" fmla="*/ 15 h 130"/>
                <a:gd name="T62" fmla="*/ 37 w 192"/>
                <a:gd name="T63" fmla="*/ 11 h 130"/>
                <a:gd name="T64" fmla="*/ 44 w 192"/>
                <a:gd name="T65" fmla="*/ 9 h 130"/>
                <a:gd name="T66" fmla="*/ 62 w 192"/>
                <a:gd name="T67" fmla="*/ 5 h 130"/>
                <a:gd name="T68" fmla="*/ 82 w 192"/>
                <a:gd name="T69" fmla="*/ 3 h 130"/>
                <a:gd name="T70" fmla="*/ 192 w 192"/>
                <a:gd name="T71" fmla="*/ 0 h 130"/>
                <a:gd name="T72" fmla="*/ 192 w 192"/>
                <a:gd name="T73" fmla="*/ 105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92" h="130">
                  <a:moveTo>
                    <a:pt x="192" y="105"/>
                  </a:moveTo>
                  <a:lnTo>
                    <a:pt x="192" y="105"/>
                  </a:lnTo>
                  <a:lnTo>
                    <a:pt x="170" y="112"/>
                  </a:lnTo>
                  <a:lnTo>
                    <a:pt x="141" y="121"/>
                  </a:lnTo>
                  <a:lnTo>
                    <a:pt x="124" y="124"/>
                  </a:lnTo>
                  <a:lnTo>
                    <a:pt x="108" y="128"/>
                  </a:lnTo>
                  <a:lnTo>
                    <a:pt x="92" y="130"/>
                  </a:lnTo>
                  <a:lnTo>
                    <a:pt x="76" y="130"/>
                  </a:lnTo>
                  <a:lnTo>
                    <a:pt x="76" y="130"/>
                  </a:lnTo>
                  <a:lnTo>
                    <a:pt x="61" y="130"/>
                  </a:lnTo>
                  <a:lnTo>
                    <a:pt x="46" y="128"/>
                  </a:lnTo>
                  <a:lnTo>
                    <a:pt x="34" y="123"/>
                  </a:lnTo>
                  <a:lnTo>
                    <a:pt x="28" y="121"/>
                  </a:lnTo>
                  <a:lnTo>
                    <a:pt x="22" y="117"/>
                  </a:lnTo>
                  <a:lnTo>
                    <a:pt x="17" y="113"/>
                  </a:lnTo>
                  <a:lnTo>
                    <a:pt x="13" y="109"/>
                  </a:lnTo>
                  <a:lnTo>
                    <a:pt x="9" y="104"/>
                  </a:lnTo>
                  <a:lnTo>
                    <a:pt x="6" y="98"/>
                  </a:lnTo>
                  <a:lnTo>
                    <a:pt x="4" y="92"/>
                  </a:lnTo>
                  <a:lnTo>
                    <a:pt x="3" y="85"/>
                  </a:lnTo>
                  <a:lnTo>
                    <a:pt x="1" y="77"/>
                  </a:lnTo>
                  <a:lnTo>
                    <a:pt x="0" y="69"/>
                  </a:lnTo>
                  <a:lnTo>
                    <a:pt x="0" y="69"/>
                  </a:lnTo>
                  <a:lnTo>
                    <a:pt x="1" y="55"/>
                  </a:lnTo>
                  <a:lnTo>
                    <a:pt x="5" y="42"/>
                  </a:lnTo>
                  <a:lnTo>
                    <a:pt x="7" y="37"/>
                  </a:lnTo>
                  <a:lnTo>
                    <a:pt x="11" y="31"/>
                  </a:lnTo>
                  <a:lnTo>
                    <a:pt x="15" y="26"/>
                  </a:lnTo>
                  <a:lnTo>
                    <a:pt x="19" y="22"/>
                  </a:lnTo>
                  <a:lnTo>
                    <a:pt x="24" y="18"/>
                  </a:lnTo>
                  <a:lnTo>
                    <a:pt x="30" y="15"/>
                  </a:lnTo>
                  <a:lnTo>
                    <a:pt x="37" y="11"/>
                  </a:lnTo>
                  <a:lnTo>
                    <a:pt x="44" y="9"/>
                  </a:lnTo>
                  <a:lnTo>
                    <a:pt x="62" y="5"/>
                  </a:lnTo>
                  <a:lnTo>
                    <a:pt x="82" y="3"/>
                  </a:lnTo>
                  <a:lnTo>
                    <a:pt x="192" y="0"/>
                  </a:lnTo>
                  <a:lnTo>
                    <a:pt x="192" y="105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21" name="Freeform 9"/>
            <p:cNvSpPr>
              <a:spLocks/>
            </p:cNvSpPr>
            <p:nvPr userDrawn="1"/>
          </p:nvSpPr>
          <p:spPr bwMode="auto">
            <a:xfrm>
              <a:off x="4290" y="290"/>
              <a:ext cx="132" cy="160"/>
            </a:xfrm>
            <a:custGeom>
              <a:avLst/>
              <a:gdLst>
                <a:gd name="T0" fmla="*/ 231 w 397"/>
                <a:gd name="T1" fmla="*/ 0 h 480"/>
                <a:gd name="T2" fmla="*/ 166 w 397"/>
                <a:gd name="T3" fmla="*/ 5 h 480"/>
                <a:gd name="T4" fmla="*/ 109 w 397"/>
                <a:gd name="T5" fmla="*/ 14 h 480"/>
                <a:gd name="T6" fmla="*/ 66 w 397"/>
                <a:gd name="T7" fmla="*/ 25 h 480"/>
                <a:gd name="T8" fmla="*/ 37 w 397"/>
                <a:gd name="T9" fmla="*/ 37 h 480"/>
                <a:gd name="T10" fmla="*/ 59 w 397"/>
                <a:gd name="T11" fmla="*/ 114 h 480"/>
                <a:gd name="T12" fmla="*/ 104 w 397"/>
                <a:gd name="T13" fmla="*/ 102 h 480"/>
                <a:gd name="T14" fmla="*/ 150 w 397"/>
                <a:gd name="T15" fmla="*/ 92 h 480"/>
                <a:gd name="T16" fmla="*/ 201 w 397"/>
                <a:gd name="T17" fmla="*/ 89 h 480"/>
                <a:gd name="T18" fmla="*/ 222 w 397"/>
                <a:gd name="T19" fmla="*/ 90 h 480"/>
                <a:gd name="T20" fmla="*/ 248 w 397"/>
                <a:gd name="T21" fmla="*/ 95 h 480"/>
                <a:gd name="T22" fmla="*/ 263 w 397"/>
                <a:gd name="T23" fmla="*/ 100 h 480"/>
                <a:gd name="T24" fmla="*/ 275 w 397"/>
                <a:gd name="T25" fmla="*/ 110 h 480"/>
                <a:gd name="T26" fmla="*/ 283 w 397"/>
                <a:gd name="T27" fmla="*/ 121 h 480"/>
                <a:gd name="T28" fmla="*/ 289 w 397"/>
                <a:gd name="T29" fmla="*/ 135 h 480"/>
                <a:gd name="T30" fmla="*/ 292 w 397"/>
                <a:gd name="T31" fmla="*/ 153 h 480"/>
                <a:gd name="T32" fmla="*/ 292 w 397"/>
                <a:gd name="T33" fmla="*/ 197 h 480"/>
                <a:gd name="T34" fmla="*/ 201 w 397"/>
                <a:gd name="T35" fmla="*/ 197 h 480"/>
                <a:gd name="T36" fmla="*/ 148 w 397"/>
                <a:gd name="T37" fmla="*/ 201 h 480"/>
                <a:gd name="T38" fmla="*/ 105 w 397"/>
                <a:gd name="T39" fmla="*/ 210 h 480"/>
                <a:gd name="T40" fmla="*/ 69 w 397"/>
                <a:gd name="T41" fmla="*/ 224 h 480"/>
                <a:gd name="T42" fmla="*/ 43 w 397"/>
                <a:gd name="T43" fmla="*/ 242 h 480"/>
                <a:gd name="T44" fmla="*/ 23 w 397"/>
                <a:gd name="T45" fmla="*/ 264 h 480"/>
                <a:gd name="T46" fmla="*/ 10 w 397"/>
                <a:gd name="T47" fmla="*/ 288 h 480"/>
                <a:gd name="T48" fmla="*/ 2 w 397"/>
                <a:gd name="T49" fmla="*/ 316 h 480"/>
                <a:gd name="T50" fmla="*/ 0 w 397"/>
                <a:gd name="T51" fmla="*/ 344 h 480"/>
                <a:gd name="T52" fmla="*/ 1 w 397"/>
                <a:gd name="T53" fmla="*/ 362 h 480"/>
                <a:gd name="T54" fmla="*/ 8 w 397"/>
                <a:gd name="T55" fmla="*/ 395 h 480"/>
                <a:gd name="T56" fmla="*/ 22 w 397"/>
                <a:gd name="T57" fmla="*/ 421 h 480"/>
                <a:gd name="T58" fmla="*/ 39 w 397"/>
                <a:gd name="T59" fmla="*/ 442 h 480"/>
                <a:gd name="T60" fmla="*/ 61 w 397"/>
                <a:gd name="T61" fmla="*/ 458 h 480"/>
                <a:gd name="T62" fmla="*/ 86 w 397"/>
                <a:gd name="T63" fmla="*/ 468 h 480"/>
                <a:gd name="T64" fmla="*/ 114 w 397"/>
                <a:gd name="T65" fmla="*/ 475 h 480"/>
                <a:gd name="T66" fmla="*/ 141 w 397"/>
                <a:gd name="T67" fmla="*/ 479 h 480"/>
                <a:gd name="T68" fmla="*/ 155 w 397"/>
                <a:gd name="T69" fmla="*/ 480 h 480"/>
                <a:gd name="T70" fmla="*/ 185 w 397"/>
                <a:gd name="T71" fmla="*/ 478 h 480"/>
                <a:gd name="T72" fmla="*/ 236 w 397"/>
                <a:gd name="T73" fmla="*/ 468 h 480"/>
                <a:gd name="T74" fmla="*/ 271 w 397"/>
                <a:gd name="T75" fmla="*/ 456 h 480"/>
                <a:gd name="T76" fmla="*/ 292 w 397"/>
                <a:gd name="T77" fmla="*/ 445 h 480"/>
                <a:gd name="T78" fmla="*/ 297 w 397"/>
                <a:gd name="T79" fmla="*/ 444 h 480"/>
                <a:gd name="T80" fmla="*/ 304 w 397"/>
                <a:gd name="T81" fmla="*/ 447 h 480"/>
                <a:gd name="T82" fmla="*/ 320 w 397"/>
                <a:gd name="T83" fmla="*/ 453 h 480"/>
                <a:gd name="T84" fmla="*/ 350 w 397"/>
                <a:gd name="T85" fmla="*/ 460 h 480"/>
                <a:gd name="T86" fmla="*/ 397 w 397"/>
                <a:gd name="T87" fmla="*/ 463 h 480"/>
                <a:gd name="T88" fmla="*/ 397 w 397"/>
                <a:gd name="T89" fmla="*/ 137 h 480"/>
                <a:gd name="T90" fmla="*/ 395 w 397"/>
                <a:gd name="T91" fmla="*/ 103 h 480"/>
                <a:gd name="T92" fmla="*/ 387 w 397"/>
                <a:gd name="T93" fmla="*/ 74 h 480"/>
                <a:gd name="T94" fmla="*/ 373 w 397"/>
                <a:gd name="T95" fmla="*/ 51 h 480"/>
                <a:gd name="T96" fmla="*/ 353 w 397"/>
                <a:gd name="T97" fmla="*/ 32 h 480"/>
                <a:gd name="T98" fmla="*/ 330 w 397"/>
                <a:gd name="T99" fmla="*/ 17 h 480"/>
                <a:gd name="T100" fmla="*/ 301 w 397"/>
                <a:gd name="T101" fmla="*/ 8 h 480"/>
                <a:gd name="T102" fmla="*/ 268 w 397"/>
                <a:gd name="T103" fmla="*/ 2 h 480"/>
                <a:gd name="T104" fmla="*/ 231 w 397"/>
                <a:gd name="T105" fmla="*/ 0 h 4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97" h="480">
                  <a:moveTo>
                    <a:pt x="231" y="0"/>
                  </a:moveTo>
                  <a:lnTo>
                    <a:pt x="231" y="0"/>
                  </a:lnTo>
                  <a:lnTo>
                    <a:pt x="198" y="1"/>
                  </a:lnTo>
                  <a:lnTo>
                    <a:pt x="166" y="5"/>
                  </a:lnTo>
                  <a:lnTo>
                    <a:pt x="136" y="8"/>
                  </a:lnTo>
                  <a:lnTo>
                    <a:pt x="109" y="14"/>
                  </a:lnTo>
                  <a:lnTo>
                    <a:pt x="86" y="20"/>
                  </a:lnTo>
                  <a:lnTo>
                    <a:pt x="66" y="25"/>
                  </a:lnTo>
                  <a:lnTo>
                    <a:pt x="49" y="31"/>
                  </a:lnTo>
                  <a:lnTo>
                    <a:pt x="37" y="37"/>
                  </a:lnTo>
                  <a:lnTo>
                    <a:pt x="59" y="114"/>
                  </a:lnTo>
                  <a:lnTo>
                    <a:pt x="59" y="114"/>
                  </a:lnTo>
                  <a:lnTo>
                    <a:pt x="71" y="110"/>
                  </a:lnTo>
                  <a:lnTo>
                    <a:pt x="104" y="102"/>
                  </a:lnTo>
                  <a:lnTo>
                    <a:pt x="125" y="97"/>
                  </a:lnTo>
                  <a:lnTo>
                    <a:pt x="150" y="92"/>
                  </a:lnTo>
                  <a:lnTo>
                    <a:pt x="175" y="90"/>
                  </a:lnTo>
                  <a:lnTo>
                    <a:pt x="201" y="89"/>
                  </a:lnTo>
                  <a:lnTo>
                    <a:pt x="201" y="89"/>
                  </a:lnTo>
                  <a:lnTo>
                    <a:pt x="222" y="90"/>
                  </a:lnTo>
                  <a:lnTo>
                    <a:pt x="240" y="92"/>
                  </a:lnTo>
                  <a:lnTo>
                    <a:pt x="248" y="95"/>
                  </a:lnTo>
                  <a:lnTo>
                    <a:pt x="257" y="97"/>
                  </a:lnTo>
                  <a:lnTo>
                    <a:pt x="263" y="100"/>
                  </a:lnTo>
                  <a:lnTo>
                    <a:pt x="269" y="105"/>
                  </a:lnTo>
                  <a:lnTo>
                    <a:pt x="275" y="110"/>
                  </a:lnTo>
                  <a:lnTo>
                    <a:pt x="280" y="114"/>
                  </a:lnTo>
                  <a:lnTo>
                    <a:pt x="283" y="121"/>
                  </a:lnTo>
                  <a:lnTo>
                    <a:pt x="286" y="128"/>
                  </a:lnTo>
                  <a:lnTo>
                    <a:pt x="289" y="135"/>
                  </a:lnTo>
                  <a:lnTo>
                    <a:pt x="291" y="144"/>
                  </a:lnTo>
                  <a:lnTo>
                    <a:pt x="292" y="153"/>
                  </a:lnTo>
                  <a:lnTo>
                    <a:pt x="292" y="164"/>
                  </a:lnTo>
                  <a:lnTo>
                    <a:pt x="292" y="197"/>
                  </a:lnTo>
                  <a:lnTo>
                    <a:pt x="201" y="197"/>
                  </a:lnTo>
                  <a:lnTo>
                    <a:pt x="201" y="197"/>
                  </a:lnTo>
                  <a:lnTo>
                    <a:pt x="174" y="198"/>
                  </a:lnTo>
                  <a:lnTo>
                    <a:pt x="148" y="201"/>
                  </a:lnTo>
                  <a:lnTo>
                    <a:pt x="125" y="204"/>
                  </a:lnTo>
                  <a:lnTo>
                    <a:pt x="105" y="210"/>
                  </a:lnTo>
                  <a:lnTo>
                    <a:pt x="86" y="216"/>
                  </a:lnTo>
                  <a:lnTo>
                    <a:pt x="69" y="224"/>
                  </a:lnTo>
                  <a:lnTo>
                    <a:pt x="55" y="232"/>
                  </a:lnTo>
                  <a:lnTo>
                    <a:pt x="43" y="242"/>
                  </a:lnTo>
                  <a:lnTo>
                    <a:pt x="32" y="253"/>
                  </a:lnTo>
                  <a:lnTo>
                    <a:pt x="23" y="264"/>
                  </a:lnTo>
                  <a:lnTo>
                    <a:pt x="16" y="276"/>
                  </a:lnTo>
                  <a:lnTo>
                    <a:pt x="10" y="288"/>
                  </a:lnTo>
                  <a:lnTo>
                    <a:pt x="6" y="302"/>
                  </a:lnTo>
                  <a:lnTo>
                    <a:pt x="2" y="316"/>
                  </a:lnTo>
                  <a:lnTo>
                    <a:pt x="1" y="330"/>
                  </a:lnTo>
                  <a:lnTo>
                    <a:pt x="0" y="344"/>
                  </a:lnTo>
                  <a:lnTo>
                    <a:pt x="0" y="344"/>
                  </a:lnTo>
                  <a:lnTo>
                    <a:pt x="1" y="362"/>
                  </a:lnTo>
                  <a:lnTo>
                    <a:pt x="3" y="380"/>
                  </a:lnTo>
                  <a:lnTo>
                    <a:pt x="8" y="395"/>
                  </a:lnTo>
                  <a:lnTo>
                    <a:pt x="14" y="408"/>
                  </a:lnTo>
                  <a:lnTo>
                    <a:pt x="22" y="421"/>
                  </a:lnTo>
                  <a:lnTo>
                    <a:pt x="30" y="433"/>
                  </a:lnTo>
                  <a:lnTo>
                    <a:pt x="39" y="442"/>
                  </a:lnTo>
                  <a:lnTo>
                    <a:pt x="51" y="450"/>
                  </a:lnTo>
                  <a:lnTo>
                    <a:pt x="61" y="458"/>
                  </a:lnTo>
                  <a:lnTo>
                    <a:pt x="74" y="464"/>
                  </a:lnTo>
                  <a:lnTo>
                    <a:pt x="86" y="468"/>
                  </a:lnTo>
                  <a:lnTo>
                    <a:pt x="100" y="473"/>
                  </a:lnTo>
                  <a:lnTo>
                    <a:pt x="114" y="475"/>
                  </a:lnTo>
                  <a:lnTo>
                    <a:pt x="128" y="478"/>
                  </a:lnTo>
                  <a:lnTo>
                    <a:pt x="141" y="479"/>
                  </a:lnTo>
                  <a:lnTo>
                    <a:pt x="155" y="480"/>
                  </a:lnTo>
                  <a:lnTo>
                    <a:pt x="155" y="480"/>
                  </a:lnTo>
                  <a:lnTo>
                    <a:pt x="170" y="479"/>
                  </a:lnTo>
                  <a:lnTo>
                    <a:pt x="185" y="478"/>
                  </a:lnTo>
                  <a:lnTo>
                    <a:pt x="213" y="474"/>
                  </a:lnTo>
                  <a:lnTo>
                    <a:pt x="236" y="468"/>
                  </a:lnTo>
                  <a:lnTo>
                    <a:pt x="255" y="462"/>
                  </a:lnTo>
                  <a:lnTo>
                    <a:pt x="271" y="456"/>
                  </a:lnTo>
                  <a:lnTo>
                    <a:pt x="284" y="450"/>
                  </a:lnTo>
                  <a:lnTo>
                    <a:pt x="292" y="445"/>
                  </a:lnTo>
                  <a:lnTo>
                    <a:pt x="297" y="444"/>
                  </a:lnTo>
                  <a:lnTo>
                    <a:pt x="297" y="444"/>
                  </a:lnTo>
                  <a:lnTo>
                    <a:pt x="299" y="445"/>
                  </a:lnTo>
                  <a:lnTo>
                    <a:pt x="304" y="447"/>
                  </a:lnTo>
                  <a:lnTo>
                    <a:pt x="311" y="450"/>
                  </a:lnTo>
                  <a:lnTo>
                    <a:pt x="320" y="453"/>
                  </a:lnTo>
                  <a:lnTo>
                    <a:pt x="332" y="457"/>
                  </a:lnTo>
                  <a:lnTo>
                    <a:pt x="350" y="460"/>
                  </a:lnTo>
                  <a:lnTo>
                    <a:pt x="370" y="462"/>
                  </a:lnTo>
                  <a:lnTo>
                    <a:pt x="397" y="463"/>
                  </a:lnTo>
                  <a:lnTo>
                    <a:pt x="397" y="137"/>
                  </a:lnTo>
                  <a:lnTo>
                    <a:pt x="397" y="137"/>
                  </a:lnTo>
                  <a:lnTo>
                    <a:pt x="397" y="119"/>
                  </a:lnTo>
                  <a:lnTo>
                    <a:pt x="395" y="103"/>
                  </a:lnTo>
                  <a:lnTo>
                    <a:pt x="391" y="88"/>
                  </a:lnTo>
                  <a:lnTo>
                    <a:pt x="387" y="74"/>
                  </a:lnTo>
                  <a:lnTo>
                    <a:pt x="380" y="62"/>
                  </a:lnTo>
                  <a:lnTo>
                    <a:pt x="373" y="51"/>
                  </a:lnTo>
                  <a:lnTo>
                    <a:pt x="364" y="40"/>
                  </a:lnTo>
                  <a:lnTo>
                    <a:pt x="353" y="32"/>
                  </a:lnTo>
                  <a:lnTo>
                    <a:pt x="343" y="24"/>
                  </a:lnTo>
                  <a:lnTo>
                    <a:pt x="330" y="17"/>
                  </a:lnTo>
                  <a:lnTo>
                    <a:pt x="316" y="13"/>
                  </a:lnTo>
                  <a:lnTo>
                    <a:pt x="301" y="8"/>
                  </a:lnTo>
                  <a:lnTo>
                    <a:pt x="285" y="5"/>
                  </a:lnTo>
                  <a:lnTo>
                    <a:pt x="268" y="2"/>
                  </a:lnTo>
                  <a:lnTo>
                    <a:pt x="251" y="1"/>
                  </a:lnTo>
                  <a:lnTo>
                    <a:pt x="23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22" name="Freeform 10"/>
            <p:cNvSpPr>
              <a:spLocks/>
            </p:cNvSpPr>
            <p:nvPr userDrawn="1"/>
          </p:nvSpPr>
          <p:spPr bwMode="auto">
            <a:xfrm>
              <a:off x="4721" y="379"/>
              <a:ext cx="64" cy="44"/>
            </a:xfrm>
            <a:custGeom>
              <a:avLst/>
              <a:gdLst>
                <a:gd name="T0" fmla="*/ 192 w 192"/>
                <a:gd name="T1" fmla="*/ 105 h 130"/>
                <a:gd name="T2" fmla="*/ 192 w 192"/>
                <a:gd name="T3" fmla="*/ 105 h 130"/>
                <a:gd name="T4" fmla="*/ 170 w 192"/>
                <a:gd name="T5" fmla="*/ 112 h 130"/>
                <a:gd name="T6" fmla="*/ 140 w 192"/>
                <a:gd name="T7" fmla="*/ 121 h 130"/>
                <a:gd name="T8" fmla="*/ 124 w 192"/>
                <a:gd name="T9" fmla="*/ 124 h 130"/>
                <a:gd name="T10" fmla="*/ 107 w 192"/>
                <a:gd name="T11" fmla="*/ 128 h 130"/>
                <a:gd name="T12" fmla="*/ 91 w 192"/>
                <a:gd name="T13" fmla="*/ 130 h 130"/>
                <a:gd name="T14" fmla="*/ 76 w 192"/>
                <a:gd name="T15" fmla="*/ 130 h 130"/>
                <a:gd name="T16" fmla="*/ 76 w 192"/>
                <a:gd name="T17" fmla="*/ 130 h 130"/>
                <a:gd name="T18" fmla="*/ 60 w 192"/>
                <a:gd name="T19" fmla="*/ 130 h 130"/>
                <a:gd name="T20" fmla="*/ 46 w 192"/>
                <a:gd name="T21" fmla="*/ 128 h 130"/>
                <a:gd name="T22" fmla="*/ 32 w 192"/>
                <a:gd name="T23" fmla="*/ 123 h 130"/>
                <a:gd name="T24" fmla="*/ 26 w 192"/>
                <a:gd name="T25" fmla="*/ 121 h 130"/>
                <a:gd name="T26" fmla="*/ 22 w 192"/>
                <a:gd name="T27" fmla="*/ 117 h 130"/>
                <a:gd name="T28" fmla="*/ 17 w 192"/>
                <a:gd name="T29" fmla="*/ 113 h 130"/>
                <a:gd name="T30" fmla="*/ 13 w 192"/>
                <a:gd name="T31" fmla="*/ 109 h 130"/>
                <a:gd name="T32" fmla="*/ 9 w 192"/>
                <a:gd name="T33" fmla="*/ 104 h 130"/>
                <a:gd name="T34" fmla="*/ 6 w 192"/>
                <a:gd name="T35" fmla="*/ 98 h 130"/>
                <a:gd name="T36" fmla="*/ 3 w 192"/>
                <a:gd name="T37" fmla="*/ 92 h 130"/>
                <a:gd name="T38" fmla="*/ 1 w 192"/>
                <a:gd name="T39" fmla="*/ 85 h 130"/>
                <a:gd name="T40" fmla="*/ 0 w 192"/>
                <a:gd name="T41" fmla="*/ 77 h 130"/>
                <a:gd name="T42" fmla="*/ 0 w 192"/>
                <a:gd name="T43" fmla="*/ 69 h 130"/>
                <a:gd name="T44" fmla="*/ 0 w 192"/>
                <a:gd name="T45" fmla="*/ 69 h 130"/>
                <a:gd name="T46" fmla="*/ 1 w 192"/>
                <a:gd name="T47" fmla="*/ 55 h 130"/>
                <a:gd name="T48" fmla="*/ 5 w 192"/>
                <a:gd name="T49" fmla="*/ 42 h 130"/>
                <a:gd name="T50" fmla="*/ 7 w 192"/>
                <a:gd name="T51" fmla="*/ 37 h 130"/>
                <a:gd name="T52" fmla="*/ 10 w 192"/>
                <a:gd name="T53" fmla="*/ 31 h 130"/>
                <a:gd name="T54" fmla="*/ 14 w 192"/>
                <a:gd name="T55" fmla="*/ 26 h 130"/>
                <a:gd name="T56" fmla="*/ 18 w 192"/>
                <a:gd name="T57" fmla="*/ 22 h 130"/>
                <a:gd name="T58" fmla="*/ 24 w 192"/>
                <a:gd name="T59" fmla="*/ 18 h 130"/>
                <a:gd name="T60" fmla="*/ 30 w 192"/>
                <a:gd name="T61" fmla="*/ 15 h 130"/>
                <a:gd name="T62" fmla="*/ 37 w 192"/>
                <a:gd name="T63" fmla="*/ 11 h 130"/>
                <a:gd name="T64" fmla="*/ 44 w 192"/>
                <a:gd name="T65" fmla="*/ 9 h 130"/>
                <a:gd name="T66" fmla="*/ 61 w 192"/>
                <a:gd name="T67" fmla="*/ 5 h 130"/>
                <a:gd name="T68" fmla="*/ 82 w 192"/>
                <a:gd name="T69" fmla="*/ 3 h 130"/>
                <a:gd name="T70" fmla="*/ 192 w 192"/>
                <a:gd name="T71" fmla="*/ 0 h 130"/>
                <a:gd name="T72" fmla="*/ 192 w 192"/>
                <a:gd name="T73" fmla="*/ 105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92" h="130">
                  <a:moveTo>
                    <a:pt x="192" y="105"/>
                  </a:moveTo>
                  <a:lnTo>
                    <a:pt x="192" y="105"/>
                  </a:lnTo>
                  <a:lnTo>
                    <a:pt x="170" y="112"/>
                  </a:lnTo>
                  <a:lnTo>
                    <a:pt x="140" y="121"/>
                  </a:lnTo>
                  <a:lnTo>
                    <a:pt x="124" y="124"/>
                  </a:lnTo>
                  <a:lnTo>
                    <a:pt x="107" y="128"/>
                  </a:lnTo>
                  <a:lnTo>
                    <a:pt x="91" y="130"/>
                  </a:lnTo>
                  <a:lnTo>
                    <a:pt x="76" y="130"/>
                  </a:lnTo>
                  <a:lnTo>
                    <a:pt x="76" y="130"/>
                  </a:lnTo>
                  <a:lnTo>
                    <a:pt x="60" y="130"/>
                  </a:lnTo>
                  <a:lnTo>
                    <a:pt x="46" y="128"/>
                  </a:lnTo>
                  <a:lnTo>
                    <a:pt x="32" y="123"/>
                  </a:lnTo>
                  <a:lnTo>
                    <a:pt x="26" y="121"/>
                  </a:lnTo>
                  <a:lnTo>
                    <a:pt x="22" y="117"/>
                  </a:lnTo>
                  <a:lnTo>
                    <a:pt x="17" y="113"/>
                  </a:lnTo>
                  <a:lnTo>
                    <a:pt x="13" y="109"/>
                  </a:lnTo>
                  <a:lnTo>
                    <a:pt x="9" y="104"/>
                  </a:lnTo>
                  <a:lnTo>
                    <a:pt x="6" y="98"/>
                  </a:lnTo>
                  <a:lnTo>
                    <a:pt x="3" y="92"/>
                  </a:lnTo>
                  <a:lnTo>
                    <a:pt x="1" y="85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0" y="69"/>
                  </a:lnTo>
                  <a:lnTo>
                    <a:pt x="1" y="55"/>
                  </a:lnTo>
                  <a:lnTo>
                    <a:pt x="5" y="42"/>
                  </a:lnTo>
                  <a:lnTo>
                    <a:pt x="7" y="37"/>
                  </a:lnTo>
                  <a:lnTo>
                    <a:pt x="10" y="31"/>
                  </a:lnTo>
                  <a:lnTo>
                    <a:pt x="14" y="26"/>
                  </a:lnTo>
                  <a:lnTo>
                    <a:pt x="18" y="22"/>
                  </a:lnTo>
                  <a:lnTo>
                    <a:pt x="24" y="18"/>
                  </a:lnTo>
                  <a:lnTo>
                    <a:pt x="30" y="15"/>
                  </a:lnTo>
                  <a:lnTo>
                    <a:pt x="37" y="11"/>
                  </a:lnTo>
                  <a:lnTo>
                    <a:pt x="44" y="9"/>
                  </a:lnTo>
                  <a:lnTo>
                    <a:pt x="61" y="5"/>
                  </a:lnTo>
                  <a:lnTo>
                    <a:pt x="82" y="3"/>
                  </a:lnTo>
                  <a:lnTo>
                    <a:pt x="192" y="0"/>
                  </a:lnTo>
                  <a:lnTo>
                    <a:pt x="192" y="105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23" name="Freeform 11"/>
            <p:cNvSpPr>
              <a:spLocks/>
            </p:cNvSpPr>
            <p:nvPr userDrawn="1"/>
          </p:nvSpPr>
          <p:spPr bwMode="auto">
            <a:xfrm>
              <a:off x="4687" y="290"/>
              <a:ext cx="133" cy="160"/>
            </a:xfrm>
            <a:custGeom>
              <a:avLst/>
              <a:gdLst>
                <a:gd name="T0" fmla="*/ 231 w 397"/>
                <a:gd name="T1" fmla="*/ 0 h 480"/>
                <a:gd name="T2" fmla="*/ 165 w 397"/>
                <a:gd name="T3" fmla="*/ 5 h 480"/>
                <a:gd name="T4" fmla="*/ 109 w 397"/>
                <a:gd name="T5" fmla="*/ 14 h 480"/>
                <a:gd name="T6" fmla="*/ 65 w 397"/>
                <a:gd name="T7" fmla="*/ 25 h 480"/>
                <a:gd name="T8" fmla="*/ 37 w 397"/>
                <a:gd name="T9" fmla="*/ 37 h 480"/>
                <a:gd name="T10" fmla="*/ 58 w 397"/>
                <a:gd name="T11" fmla="*/ 114 h 480"/>
                <a:gd name="T12" fmla="*/ 103 w 397"/>
                <a:gd name="T13" fmla="*/ 102 h 480"/>
                <a:gd name="T14" fmla="*/ 148 w 397"/>
                <a:gd name="T15" fmla="*/ 92 h 480"/>
                <a:gd name="T16" fmla="*/ 200 w 397"/>
                <a:gd name="T17" fmla="*/ 89 h 480"/>
                <a:gd name="T18" fmla="*/ 222 w 397"/>
                <a:gd name="T19" fmla="*/ 90 h 480"/>
                <a:gd name="T20" fmla="*/ 248 w 397"/>
                <a:gd name="T21" fmla="*/ 95 h 480"/>
                <a:gd name="T22" fmla="*/ 262 w 397"/>
                <a:gd name="T23" fmla="*/ 100 h 480"/>
                <a:gd name="T24" fmla="*/ 274 w 397"/>
                <a:gd name="T25" fmla="*/ 110 h 480"/>
                <a:gd name="T26" fmla="*/ 283 w 397"/>
                <a:gd name="T27" fmla="*/ 121 h 480"/>
                <a:gd name="T28" fmla="*/ 289 w 397"/>
                <a:gd name="T29" fmla="*/ 135 h 480"/>
                <a:gd name="T30" fmla="*/ 291 w 397"/>
                <a:gd name="T31" fmla="*/ 153 h 480"/>
                <a:gd name="T32" fmla="*/ 292 w 397"/>
                <a:gd name="T33" fmla="*/ 197 h 480"/>
                <a:gd name="T34" fmla="*/ 200 w 397"/>
                <a:gd name="T35" fmla="*/ 197 h 480"/>
                <a:gd name="T36" fmla="*/ 147 w 397"/>
                <a:gd name="T37" fmla="*/ 201 h 480"/>
                <a:gd name="T38" fmla="*/ 103 w 397"/>
                <a:gd name="T39" fmla="*/ 210 h 480"/>
                <a:gd name="T40" fmla="*/ 69 w 397"/>
                <a:gd name="T41" fmla="*/ 224 h 480"/>
                <a:gd name="T42" fmla="*/ 42 w 397"/>
                <a:gd name="T43" fmla="*/ 242 h 480"/>
                <a:gd name="T44" fmla="*/ 23 w 397"/>
                <a:gd name="T45" fmla="*/ 264 h 480"/>
                <a:gd name="T46" fmla="*/ 9 w 397"/>
                <a:gd name="T47" fmla="*/ 288 h 480"/>
                <a:gd name="T48" fmla="*/ 2 w 397"/>
                <a:gd name="T49" fmla="*/ 316 h 480"/>
                <a:gd name="T50" fmla="*/ 0 w 397"/>
                <a:gd name="T51" fmla="*/ 344 h 480"/>
                <a:gd name="T52" fmla="*/ 1 w 397"/>
                <a:gd name="T53" fmla="*/ 362 h 480"/>
                <a:gd name="T54" fmla="*/ 8 w 397"/>
                <a:gd name="T55" fmla="*/ 395 h 480"/>
                <a:gd name="T56" fmla="*/ 20 w 397"/>
                <a:gd name="T57" fmla="*/ 421 h 480"/>
                <a:gd name="T58" fmla="*/ 39 w 397"/>
                <a:gd name="T59" fmla="*/ 442 h 480"/>
                <a:gd name="T60" fmla="*/ 61 w 397"/>
                <a:gd name="T61" fmla="*/ 458 h 480"/>
                <a:gd name="T62" fmla="*/ 86 w 397"/>
                <a:gd name="T63" fmla="*/ 468 h 480"/>
                <a:gd name="T64" fmla="*/ 113 w 397"/>
                <a:gd name="T65" fmla="*/ 475 h 480"/>
                <a:gd name="T66" fmla="*/ 140 w 397"/>
                <a:gd name="T67" fmla="*/ 479 h 480"/>
                <a:gd name="T68" fmla="*/ 154 w 397"/>
                <a:gd name="T69" fmla="*/ 480 h 480"/>
                <a:gd name="T70" fmla="*/ 185 w 397"/>
                <a:gd name="T71" fmla="*/ 478 h 480"/>
                <a:gd name="T72" fmla="*/ 236 w 397"/>
                <a:gd name="T73" fmla="*/ 468 h 480"/>
                <a:gd name="T74" fmla="*/ 271 w 397"/>
                <a:gd name="T75" fmla="*/ 456 h 480"/>
                <a:gd name="T76" fmla="*/ 292 w 397"/>
                <a:gd name="T77" fmla="*/ 445 h 480"/>
                <a:gd name="T78" fmla="*/ 297 w 397"/>
                <a:gd name="T79" fmla="*/ 444 h 480"/>
                <a:gd name="T80" fmla="*/ 302 w 397"/>
                <a:gd name="T81" fmla="*/ 447 h 480"/>
                <a:gd name="T82" fmla="*/ 318 w 397"/>
                <a:gd name="T83" fmla="*/ 453 h 480"/>
                <a:gd name="T84" fmla="*/ 348 w 397"/>
                <a:gd name="T85" fmla="*/ 460 h 480"/>
                <a:gd name="T86" fmla="*/ 397 w 397"/>
                <a:gd name="T87" fmla="*/ 463 h 480"/>
                <a:gd name="T88" fmla="*/ 397 w 397"/>
                <a:gd name="T89" fmla="*/ 137 h 480"/>
                <a:gd name="T90" fmla="*/ 394 w 397"/>
                <a:gd name="T91" fmla="*/ 103 h 480"/>
                <a:gd name="T92" fmla="*/ 385 w 397"/>
                <a:gd name="T93" fmla="*/ 74 h 480"/>
                <a:gd name="T94" fmla="*/ 371 w 397"/>
                <a:gd name="T95" fmla="*/ 51 h 480"/>
                <a:gd name="T96" fmla="*/ 353 w 397"/>
                <a:gd name="T97" fmla="*/ 32 h 480"/>
                <a:gd name="T98" fmla="*/ 329 w 397"/>
                <a:gd name="T99" fmla="*/ 17 h 480"/>
                <a:gd name="T100" fmla="*/ 301 w 397"/>
                <a:gd name="T101" fmla="*/ 8 h 480"/>
                <a:gd name="T102" fmla="*/ 268 w 397"/>
                <a:gd name="T103" fmla="*/ 2 h 480"/>
                <a:gd name="T104" fmla="*/ 231 w 397"/>
                <a:gd name="T105" fmla="*/ 0 h 4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97" h="480">
                  <a:moveTo>
                    <a:pt x="231" y="0"/>
                  </a:moveTo>
                  <a:lnTo>
                    <a:pt x="231" y="0"/>
                  </a:lnTo>
                  <a:lnTo>
                    <a:pt x="196" y="1"/>
                  </a:lnTo>
                  <a:lnTo>
                    <a:pt x="165" y="5"/>
                  </a:lnTo>
                  <a:lnTo>
                    <a:pt x="136" y="8"/>
                  </a:lnTo>
                  <a:lnTo>
                    <a:pt x="109" y="14"/>
                  </a:lnTo>
                  <a:lnTo>
                    <a:pt x="86" y="20"/>
                  </a:lnTo>
                  <a:lnTo>
                    <a:pt x="65" y="25"/>
                  </a:lnTo>
                  <a:lnTo>
                    <a:pt x="49" y="31"/>
                  </a:lnTo>
                  <a:lnTo>
                    <a:pt x="37" y="37"/>
                  </a:lnTo>
                  <a:lnTo>
                    <a:pt x="58" y="114"/>
                  </a:lnTo>
                  <a:lnTo>
                    <a:pt x="58" y="114"/>
                  </a:lnTo>
                  <a:lnTo>
                    <a:pt x="71" y="110"/>
                  </a:lnTo>
                  <a:lnTo>
                    <a:pt x="103" y="102"/>
                  </a:lnTo>
                  <a:lnTo>
                    <a:pt x="124" y="97"/>
                  </a:lnTo>
                  <a:lnTo>
                    <a:pt x="148" y="92"/>
                  </a:lnTo>
                  <a:lnTo>
                    <a:pt x="173" y="90"/>
                  </a:lnTo>
                  <a:lnTo>
                    <a:pt x="200" y="89"/>
                  </a:lnTo>
                  <a:lnTo>
                    <a:pt x="200" y="89"/>
                  </a:lnTo>
                  <a:lnTo>
                    <a:pt x="222" y="90"/>
                  </a:lnTo>
                  <a:lnTo>
                    <a:pt x="240" y="92"/>
                  </a:lnTo>
                  <a:lnTo>
                    <a:pt x="248" y="95"/>
                  </a:lnTo>
                  <a:lnTo>
                    <a:pt x="255" y="97"/>
                  </a:lnTo>
                  <a:lnTo>
                    <a:pt x="262" y="100"/>
                  </a:lnTo>
                  <a:lnTo>
                    <a:pt x="269" y="105"/>
                  </a:lnTo>
                  <a:lnTo>
                    <a:pt x="274" y="110"/>
                  </a:lnTo>
                  <a:lnTo>
                    <a:pt x="278" y="114"/>
                  </a:lnTo>
                  <a:lnTo>
                    <a:pt x="283" y="121"/>
                  </a:lnTo>
                  <a:lnTo>
                    <a:pt x="286" y="128"/>
                  </a:lnTo>
                  <a:lnTo>
                    <a:pt x="289" y="135"/>
                  </a:lnTo>
                  <a:lnTo>
                    <a:pt x="290" y="144"/>
                  </a:lnTo>
                  <a:lnTo>
                    <a:pt x="291" y="153"/>
                  </a:lnTo>
                  <a:lnTo>
                    <a:pt x="292" y="164"/>
                  </a:lnTo>
                  <a:lnTo>
                    <a:pt x="292" y="197"/>
                  </a:lnTo>
                  <a:lnTo>
                    <a:pt x="200" y="197"/>
                  </a:lnTo>
                  <a:lnTo>
                    <a:pt x="200" y="197"/>
                  </a:lnTo>
                  <a:lnTo>
                    <a:pt x="172" y="198"/>
                  </a:lnTo>
                  <a:lnTo>
                    <a:pt x="147" y="201"/>
                  </a:lnTo>
                  <a:lnTo>
                    <a:pt x="124" y="204"/>
                  </a:lnTo>
                  <a:lnTo>
                    <a:pt x="103" y="210"/>
                  </a:lnTo>
                  <a:lnTo>
                    <a:pt x="85" y="216"/>
                  </a:lnTo>
                  <a:lnTo>
                    <a:pt x="69" y="224"/>
                  </a:lnTo>
                  <a:lnTo>
                    <a:pt x="55" y="232"/>
                  </a:lnTo>
                  <a:lnTo>
                    <a:pt x="42" y="242"/>
                  </a:lnTo>
                  <a:lnTo>
                    <a:pt x="31" y="253"/>
                  </a:lnTo>
                  <a:lnTo>
                    <a:pt x="23" y="264"/>
                  </a:lnTo>
                  <a:lnTo>
                    <a:pt x="15" y="276"/>
                  </a:lnTo>
                  <a:lnTo>
                    <a:pt x="9" y="288"/>
                  </a:lnTo>
                  <a:lnTo>
                    <a:pt x="6" y="302"/>
                  </a:lnTo>
                  <a:lnTo>
                    <a:pt x="2" y="316"/>
                  </a:lnTo>
                  <a:lnTo>
                    <a:pt x="0" y="330"/>
                  </a:lnTo>
                  <a:lnTo>
                    <a:pt x="0" y="344"/>
                  </a:lnTo>
                  <a:lnTo>
                    <a:pt x="0" y="344"/>
                  </a:lnTo>
                  <a:lnTo>
                    <a:pt x="1" y="362"/>
                  </a:lnTo>
                  <a:lnTo>
                    <a:pt x="3" y="380"/>
                  </a:lnTo>
                  <a:lnTo>
                    <a:pt x="8" y="395"/>
                  </a:lnTo>
                  <a:lnTo>
                    <a:pt x="14" y="408"/>
                  </a:lnTo>
                  <a:lnTo>
                    <a:pt x="20" y="421"/>
                  </a:lnTo>
                  <a:lnTo>
                    <a:pt x="30" y="433"/>
                  </a:lnTo>
                  <a:lnTo>
                    <a:pt x="39" y="442"/>
                  </a:lnTo>
                  <a:lnTo>
                    <a:pt x="49" y="450"/>
                  </a:lnTo>
                  <a:lnTo>
                    <a:pt x="61" y="458"/>
                  </a:lnTo>
                  <a:lnTo>
                    <a:pt x="73" y="464"/>
                  </a:lnTo>
                  <a:lnTo>
                    <a:pt x="86" y="468"/>
                  </a:lnTo>
                  <a:lnTo>
                    <a:pt x="99" y="473"/>
                  </a:lnTo>
                  <a:lnTo>
                    <a:pt x="113" y="475"/>
                  </a:lnTo>
                  <a:lnTo>
                    <a:pt x="126" y="478"/>
                  </a:lnTo>
                  <a:lnTo>
                    <a:pt x="140" y="479"/>
                  </a:lnTo>
                  <a:lnTo>
                    <a:pt x="154" y="480"/>
                  </a:lnTo>
                  <a:lnTo>
                    <a:pt x="154" y="480"/>
                  </a:lnTo>
                  <a:lnTo>
                    <a:pt x="170" y="479"/>
                  </a:lnTo>
                  <a:lnTo>
                    <a:pt x="185" y="478"/>
                  </a:lnTo>
                  <a:lnTo>
                    <a:pt x="211" y="474"/>
                  </a:lnTo>
                  <a:lnTo>
                    <a:pt x="236" y="468"/>
                  </a:lnTo>
                  <a:lnTo>
                    <a:pt x="255" y="462"/>
                  </a:lnTo>
                  <a:lnTo>
                    <a:pt x="271" y="456"/>
                  </a:lnTo>
                  <a:lnTo>
                    <a:pt x="284" y="450"/>
                  </a:lnTo>
                  <a:lnTo>
                    <a:pt x="292" y="445"/>
                  </a:lnTo>
                  <a:lnTo>
                    <a:pt x="297" y="444"/>
                  </a:lnTo>
                  <a:lnTo>
                    <a:pt x="297" y="444"/>
                  </a:lnTo>
                  <a:lnTo>
                    <a:pt x="299" y="445"/>
                  </a:lnTo>
                  <a:lnTo>
                    <a:pt x="302" y="447"/>
                  </a:lnTo>
                  <a:lnTo>
                    <a:pt x="309" y="450"/>
                  </a:lnTo>
                  <a:lnTo>
                    <a:pt x="318" y="453"/>
                  </a:lnTo>
                  <a:lnTo>
                    <a:pt x="332" y="457"/>
                  </a:lnTo>
                  <a:lnTo>
                    <a:pt x="348" y="460"/>
                  </a:lnTo>
                  <a:lnTo>
                    <a:pt x="370" y="462"/>
                  </a:lnTo>
                  <a:lnTo>
                    <a:pt x="397" y="463"/>
                  </a:lnTo>
                  <a:lnTo>
                    <a:pt x="397" y="137"/>
                  </a:lnTo>
                  <a:lnTo>
                    <a:pt x="397" y="137"/>
                  </a:lnTo>
                  <a:lnTo>
                    <a:pt x="397" y="119"/>
                  </a:lnTo>
                  <a:lnTo>
                    <a:pt x="394" y="103"/>
                  </a:lnTo>
                  <a:lnTo>
                    <a:pt x="391" y="88"/>
                  </a:lnTo>
                  <a:lnTo>
                    <a:pt x="385" y="74"/>
                  </a:lnTo>
                  <a:lnTo>
                    <a:pt x="379" y="62"/>
                  </a:lnTo>
                  <a:lnTo>
                    <a:pt x="371" y="51"/>
                  </a:lnTo>
                  <a:lnTo>
                    <a:pt x="363" y="40"/>
                  </a:lnTo>
                  <a:lnTo>
                    <a:pt x="353" y="32"/>
                  </a:lnTo>
                  <a:lnTo>
                    <a:pt x="341" y="24"/>
                  </a:lnTo>
                  <a:lnTo>
                    <a:pt x="329" y="17"/>
                  </a:lnTo>
                  <a:lnTo>
                    <a:pt x="316" y="13"/>
                  </a:lnTo>
                  <a:lnTo>
                    <a:pt x="301" y="8"/>
                  </a:lnTo>
                  <a:lnTo>
                    <a:pt x="285" y="5"/>
                  </a:lnTo>
                  <a:lnTo>
                    <a:pt x="268" y="2"/>
                  </a:lnTo>
                  <a:lnTo>
                    <a:pt x="249" y="1"/>
                  </a:lnTo>
                  <a:lnTo>
                    <a:pt x="23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24" name="Freeform 12"/>
            <p:cNvSpPr>
              <a:spLocks/>
            </p:cNvSpPr>
            <p:nvPr userDrawn="1"/>
          </p:nvSpPr>
          <p:spPr bwMode="auto">
            <a:xfrm>
              <a:off x="5211" y="292"/>
              <a:ext cx="140" cy="158"/>
            </a:xfrm>
            <a:custGeom>
              <a:avLst/>
              <a:gdLst>
                <a:gd name="T0" fmla="*/ 317 w 421"/>
                <a:gd name="T1" fmla="*/ 350 h 475"/>
                <a:gd name="T2" fmla="*/ 277 w 421"/>
                <a:gd name="T3" fmla="*/ 367 h 475"/>
                <a:gd name="T4" fmla="*/ 244 w 421"/>
                <a:gd name="T5" fmla="*/ 376 h 475"/>
                <a:gd name="T6" fmla="*/ 207 w 421"/>
                <a:gd name="T7" fmla="*/ 382 h 475"/>
                <a:gd name="T8" fmla="*/ 188 w 421"/>
                <a:gd name="T9" fmla="*/ 383 h 475"/>
                <a:gd name="T10" fmla="*/ 164 w 421"/>
                <a:gd name="T11" fmla="*/ 382 h 475"/>
                <a:gd name="T12" fmla="*/ 145 w 421"/>
                <a:gd name="T13" fmla="*/ 377 h 475"/>
                <a:gd name="T14" fmla="*/ 130 w 421"/>
                <a:gd name="T15" fmla="*/ 369 h 475"/>
                <a:gd name="T16" fmla="*/ 120 w 421"/>
                <a:gd name="T17" fmla="*/ 357 h 475"/>
                <a:gd name="T18" fmla="*/ 112 w 421"/>
                <a:gd name="T19" fmla="*/ 343 h 475"/>
                <a:gd name="T20" fmla="*/ 107 w 421"/>
                <a:gd name="T21" fmla="*/ 325 h 475"/>
                <a:gd name="T22" fmla="*/ 105 w 421"/>
                <a:gd name="T23" fmla="*/ 278 h 475"/>
                <a:gd name="T24" fmla="*/ 89 w 421"/>
                <a:gd name="T25" fmla="*/ 0 h 475"/>
                <a:gd name="T26" fmla="*/ 67 w 421"/>
                <a:gd name="T27" fmla="*/ 0 h 475"/>
                <a:gd name="T28" fmla="*/ 15 w 421"/>
                <a:gd name="T29" fmla="*/ 4 h 475"/>
                <a:gd name="T30" fmla="*/ 0 w 421"/>
                <a:gd name="T31" fmla="*/ 290 h 475"/>
                <a:gd name="T32" fmla="*/ 0 w 421"/>
                <a:gd name="T33" fmla="*/ 313 h 475"/>
                <a:gd name="T34" fmla="*/ 4 w 421"/>
                <a:gd name="T35" fmla="*/ 354 h 475"/>
                <a:gd name="T36" fmla="*/ 11 w 421"/>
                <a:gd name="T37" fmla="*/ 388 h 475"/>
                <a:gd name="T38" fmla="*/ 23 w 421"/>
                <a:gd name="T39" fmla="*/ 417 h 475"/>
                <a:gd name="T40" fmla="*/ 40 w 421"/>
                <a:gd name="T41" fmla="*/ 440 h 475"/>
                <a:gd name="T42" fmla="*/ 66 w 421"/>
                <a:gd name="T43" fmla="*/ 457 h 475"/>
                <a:gd name="T44" fmla="*/ 97 w 421"/>
                <a:gd name="T45" fmla="*/ 468 h 475"/>
                <a:gd name="T46" fmla="*/ 136 w 421"/>
                <a:gd name="T47" fmla="*/ 474 h 475"/>
                <a:gd name="T48" fmla="*/ 159 w 421"/>
                <a:gd name="T49" fmla="*/ 475 h 475"/>
                <a:gd name="T50" fmla="*/ 193 w 421"/>
                <a:gd name="T51" fmla="*/ 473 h 475"/>
                <a:gd name="T52" fmla="*/ 224 w 421"/>
                <a:gd name="T53" fmla="*/ 468 h 475"/>
                <a:gd name="T54" fmla="*/ 274 w 421"/>
                <a:gd name="T55" fmla="*/ 455 h 475"/>
                <a:gd name="T56" fmla="*/ 305 w 421"/>
                <a:gd name="T57" fmla="*/ 443 h 475"/>
                <a:gd name="T58" fmla="*/ 319 w 421"/>
                <a:gd name="T59" fmla="*/ 437 h 475"/>
                <a:gd name="T60" fmla="*/ 334 w 421"/>
                <a:gd name="T61" fmla="*/ 444 h 475"/>
                <a:gd name="T62" fmla="*/ 359 w 421"/>
                <a:gd name="T63" fmla="*/ 451 h 475"/>
                <a:gd name="T64" fmla="*/ 397 w 421"/>
                <a:gd name="T65" fmla="*/ 457 h 475"/>
                <a:gd name="T66" fmla="*/ 421 w 421"/>
                <a:gd name="T67" fmla="*/ 7 h 475"/>
                <a:gd name="T68" fmla="*/ 386 w 421"/>
                <a:gd name="T69" fmla="*/ 2 h 475"/>
                <a:gd name="T70" fmla="*/ 337 w 421"/>
                <a:gd name="T71" fmla="*/ 0 h 475"/>
                <a:gd name="T72" fmla="*/ 317 w 421"/>
                <a:gd name="T73" fmla="*/ 350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421" h="475">
                  <a:moveTo>
                    <a:pt x="317" y="350"/>
                  </a:moveTo>
                  <a:lnTo>
                    <a:pt x="317" y="350"/>
                  </a:lnTo>
                  <a:lnTo>
                    <a:pt x="292" y="361"/>
                  </a:lnTo>
                  <a:lnTo>
                    <a:pt x="277" y="367"/>
                  </a:lnTo>
                  <a:lnTo>
                    <a:pt x="261" y="371"/>
                  </a:lnTo>
                  <a:lnTo>
                    <a:pt x="244" y="376"/>
                  </a:lnTo>
                  <a:lnTo>
                    <a:pt x="226" y="379"/>
                  </a:lnTo>
                  <a:lnTo>
                    <a:pt x="207" y="382"/>
                  </a:lnTo>
                  <a:lnTo>
                    <a:pt x="188" y="383"/>
                  </a:lnTo>
                  <a:lnTo>
                    <a:pt x="188" y="383"/>
                  </a:lnTo>
                  <a:lnTo>
                    <a:pt x="175" y="383"/>
                  </a:lnTo>
                  <a:lnTo>
                    <a:pt x="164" y="382"/>
                  </a:lnTo>
                  <a:lnTo>
                    <a:pt x="153" y="379"/>
                  </a:lnTo>
                  <a:lnTo>
                    <a:pt x="145" y="377"/>
                  </a:lnTo>
                  <a:lnTo>
                    <a:pt x="137" y="373"/>
                  </a:lnTo>
                  <a:lnTo>
                    <a:pt x="130" y="369"/>
                  </a:lnTo>
                  <a:lnTo>
                    <a:pt x="124" y="363"/>
                  </a:lnTo>
                  <a:lnTo>
                    <a:pt x="120" y="357"/>
                  </a:lnTo>
                  <a:lnTo>
                    <a:pt x="115" y="350"/>
                  </a:lnTo>
                  <a:lnTo>
                    <a:pt x="112" y="343"/>
                  </a:lnTo>
                  <a:lnTo>
                    <a:pt x="109" y="334"/>
                  </a:lnTo>
                  <a:lnTo>
                    <a:pt x="107" y="325"/>
                  </a:lnTo>
                  <a:lnTo>
                    <a:pt x="105" y="303"/>
                  </a:lnTo>
                  <a:lnTo>
                    <a:pt x="105" y="278"/>
                  </a:lnTo>
                  <a:lnTo>
                    <a:pt x="105" y="0"/>
                  </a:lnTo>
                  <a:lnTo>
                    <a:pt x="89" y="0"/>
                  </a:lnTo>
                  <a:lnTo>
                    <a:pt x="89" y="0"/>
                  </a:lnTo>
                  <a:lnTo>
                    <a:pt x="67" y="0"/>
                  </a:lnTo>
                  <a:lnTo>
                    <a:pt x="40" y="2"/>
                  </a:lnTo>
                  <a:lnTo>
                    <a:pt x="15" y="4"/>
                  </a:lnTo>
                  <a:lnTo>
                    <a:pt x="0" y="7"/>
                  </a:lnTo>
                  <a:lnTo>
                    <a:pt x="0" y="290"/>
                  </a:lnTo>
                  <a:lnTo>
                    <a:pt x="0" y="290"/>
                  </a:lnTo>
                  <a:lnTo>
                    <a:pt x="0" y="313"/>
                  </a:lnTo>
                  <a:lnTo>
                    <a:pt x="1" y="334"/>
                  </a:lnTo>
                  <a:lnTo>
                    <a:pt x="4" y="354"/>
                  </a:lnTo>
                  <a:lnTo>
                    <a:pt x="6" y="372"/>
                  </a:lnTo>
                  <a:lnTo>
                    <a:pt x="11" y="388"/>
                  </a:lnTo>
                  <a:lnTo>
                    <a:pt x="16" y="403"/>
                  </a:lnTo>
                  <a:lnTo>
                    <a:pt x="23" y="417"/>
                  </a:lnTo>
                  <a:lnTo>
                    <a:pt x="31" y="429"/>
                  </a:lnTo>
                  <a:lnTo>
                    <a:pt x="40" y="440"/>
                  </a:lnTo>
                  <a:lnTo>
                    <a:pt x="52" y="450"/>
                  </a:lnTo>
                  <a:lnTo>
                    <a:pt x="66" y="457"/>
                  </a:lnTo>
                  <a:lnTo>
                    <a:pt x="80" y="463"/>
                  </a:lnTo>
                  <a:lnTo>
                    <a:pt x="97" y="468"/>
                  </a:lnTo>
                  <a:lnTo>
                    <a:pt x="115" y="472"/>
                  </a:lnTo>
                  <a:lnTo>
                    <a:pt x="136" y="474"/>
                  </a:lnTo>
                  <a:lnTo>
                    <a:pt x="159" y="475"/>
                  </a:lnTo>
                  <a:lnTo>
                    <a:pt x="159" y="475"/>
                  </a:lnTo>
                  <a:lnTo>
                    <a:pt x="177" y="474"/>
                  </a:lnTo>
                  <a:lnTo>
                    <a:pt x="193" y="473"/>
                  </a:lnTo>
                  <a:lnTo>
                    <a:pt x="210" y="472"/>
                  </a:lnTo>
                  <a:lnTo>
                    <a:pt x="224" y="468"/>
                  </a:lnTo>
                  <a:lnTo>
                    <a:pt x="251" y="462"/>
                  </a:lnTo>
                  <a:lnTo>
                    <a:pt x="274" y="455"/>
                  </a:lnTo>
                  <a:lnTo>
                    <a:pt x="292" y="448"/>
                  </a:lnTo>
                  <a:lnTo>
                    <a:pt x="305" y="443"/>
                  </a:lnTo>
                  <a:lnTo>
                    <a:pt x="319" y="437"/>
                  </a:lnTo>
                  <a:lnTo>
                    <a:pt x="319" y="437"/>
                  </a:lnTo>
                  <a:lnTo>
                    <a:pt x="326" y="440"/>
                  </a:lnTo>
                  <a:lnTo>
                    <a:pt x="334" y="444"/>
                  </a:lnTo>
                  <a:lnTo>
                    <a:pt x="345" y="447"/>
                  </a:lnTo>
                  <a:lnTo>
                    <a:pt x="359" y="451"/>
                  </a:lnTo>
                  <a:lnTo>
                    <a:pt x="376" y="454"/>
                  </a:lnTo>
                  <a:lnTo>
                    <a:pt x="397" y="457"/>
                  </a:lnTo>
                  <a:lnTo>
                    <a:pt x="421" y="458"/>
                  </a:lnTo>
                  <a:lnTo>
                    <a:pt x="421" y="7"/>
                  </a:lnTo>
                  <a:lnTo>
                    <a:pt x="421" y="7"/>
                  </a:lnTo>
                  <a:lnTo>
                    <a:pt x="386" y="2"/>
                  </a:lnTo>
                  <a:lnTo>
                    <a:pt x="360" y="1"/>
                  </a:lnTo>
                  <a:lnTo>
                    <a:pt x="337" y="0"/>
                  </a:lnTo>
                  <a:lnTo>
                    <a:pt x="317" y="0"/>
                  </a:lnTo>
                  <a:lnTo>
                    <a:pt x="317" y="35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25" name="Freeform 13"/>
            <p:cNvSpPr>
              <a:spLocks/>
            </p:cNvSpPr>
            <p:nvPr userDrawn="1"/>
          </p:nvSpPr>
          <p:spPr bwMode="auto">
            <a:xfrm>
              <a:off x="5392" y="290"/>
              <a:ext cx="117" cy="160"/>
            </a:xfrm>
            <a:custGeom>
              <a:avLst/>
              <a:gdLst>
                <a:gd name="T0" fmla="*/ 12 w 350"/>
                <a:gd name="T1" fmla="*/ 465 h 480"/>
                <a:gd name="T2" fmla="*/ 93 w 350"/>
                <a:gd name="T3" fmla="*/ 477 h 480"/>
                <a:gd name="T4" fmla="*/ 156 w 350"/>
                <a:gd name="T5" fmla="*/ 480 h 480"/>
                <a:gd name="T6" fmla="*/ 206 w 350"/>
                <a:gd name="T7" fmla="*/ 477 h 480"/>
                <a:gd name="T8" fmla="*/ 256 w 350"/>
                <a:gd name="T9" fmla="*/ 464 h 480"/>
                <a:gd name="T10" fmla="*/ 298 w 350"/>
                <a:gd name="T11" fmla="*/ 442 h 480"/>
                <a:gd name="T12" fmla="*/ 332 w 350"/>
                <a:gd name="T13" fmla="*/ 407 h 480"/>
                <a:gd name="T14" fmla="*/ 349 w 350"/>
                <a:gd name="T15" fmla="*/ 357 h 480"/>
                <a:gd name="T16" fmla="*/ 349 w 350"/>
                <a:gd name="T17" fmla="*/ 323 h 480"/>
                <a:gd name="T18" fmla="*/ 340 w 350"/>
                <a:gd name="T19" fmla="*/ 287 h 480"/>
                <a:gd name="T20" fmla="*/ 319 w 350"/>
                <a:gd name="T21" fmla="*/ 260 h 480"/>
                <a:gd name="T22" fmla="*/ 289 w 350"/>
                <a:gd name="T23" fmla="*/ 237 h 480"/>
                <a:gd name="T24" fmla="*/ 235 w 350"/>
                <a:gd name="T25" fmla="*/ 210 h 480"/>
                <a:gd name="T26" fmla="*/ 167 w 350"/>
                <a:gd name="T27" fmla="*/ 183 h 480"/>
                <a:gd name="T28" fmla="*/ 127 w 350"/>
                <a:gd name="T29" fmla="*/ 162 h 480"/>
                <a:gd name="T30" fmla="*/ 115 w 350"/>
                <a:gd name="T31" fmla="*/ 148 h 480"/>
                <a:gd name="T32" fmla="*/ 112 w 350"/>
                <a:gd name="T33" fmla="*/ 130 h 480"/>
                <a:gd name="T34" fmla="*/ 114 w 350"/>
                <a:gd name="T35" fmla="*/ 117 h 480"/>
                <a:gd name="T36" fmla="*/ 130 w 350"/>
                <a:gd name="T37" fmla="*/ 97 h 480"/>
                <a:gd name="T38" fmla="*/ 149 w 350"/>
                <a:gd name="T39" fmla="*/ 88 h 480"/>
                <a:gd name="T40" fmla="*/ 175 w 350"/>
                <a:gd name="T41" fmla="*/ 83 h 480"/>
                <a:gd name="T42" fmla="*/ 209 w 350"/>
                <a:gd name="T43" fmla="*/ 84 h 480"/>
                <a:gd name="T44" fmla="*/ 268 w 350"/>
                <a:gd name="T45" fmla="*/ 96 h 480"/>
                <a:gd name="T46" fmla="*/ 332 w 350"/>
                <a:gd name="T47" fmla="*/ 33 h 480"/>
                <a:gd name="T48" fmla="*/ 296 w 350"/>
                <a:gd name="T49" fmla="*/ 18 h 480"/>
                <a:gd name="T50" fmla="*/ 233 w 350"/>
                <a:gd name="T51" fmla="*/ 5 h 480"/>
                <a:gd name="T52" fmla="*/ 177 w 350"/>
                <a:gd name="T53" fmla="*/ 0 h 480"/>
                <a:gd name="T54" fmla="*/ 129 w 350"/>
                <a:gd name="T55" fmla="*/ 5 h 480"/>
                <a:gd name="T56" fmla="*/ 85 w 350"/>
                <a:gd name="T57" fmla="*/ 20 h 480"/>
                <a:gd name="T58" fmla="*/ 47 w 350"/>
                <a:gd name="T59" fmla="*/ 44 h 480"/>
                <a:gd name="T60" fmla="*/ 21 w 350"/>
                <a:gd name="T61" fmla="*/ 77 h 480"/>
                <a:gd name="T62" fmla="*/ 7 w 350"/>
                <a:gd name="T63" fmla="*/ 120 h 480"/>
                <a:gd name="T64" fmla="*/ 7 w 350"/>
                <a:gd name="T65" fmla="*/ 153 h 480"/>
                <a:gd name="T66" fmla="*/ 21 w 350"/>
                <a:gd name="T67" fmla="*/ 196 h 480"/>
                <a:gd name="T68" fmla="*/ 47 w 350"/>
                <a:gd name="T69" fmla="*/ 227 h 480"/>
                <a:gd name="T70" fmla="*/ 82 w 350"/>
                <a:gd name="T71" fmla="*/ 250 h 480"/>
                <a:gd name="T72" fmla="*/ 134 w 350"/>
                <a:gd name="T73" fmla="*/ 272 h 480"/>
                <a:gd name="T74" fmla="*/ 192 w 350"/>
                <a:gd name="T75" fmla="*/ 293 h 480"/>
                <a:gd name="T76" fmla="*/ 230 w 350"/>
                <a:gd name="T77" fmla="*/ 314 h 480"/>
                <a:gd name="T78" fmla="*/ 243 w 350"/>
                <a:gd name="T79" fmla="*/ 332 h 480"/>
                <a:gd name="T80" fmla="*/ 244 w 350"/>
                <a:gd name="T81" fmla="*/ 343 h 480"/>
                <a:gd name="T82" fmla="*/ 238 w 350"/>
                <a:gd name="T83" fmla="*/ 368 h 480"/>
                <a:gd name="T84" fmla="*/ 227 w 350"/>
                <a:gd name="T85" fmla="*/ 381 h 480"/>
                <a:gd name="T86" fmla="*/ 207 w 350"/>
                <a:gd name="T87" fmla="*/ 390 h 480"/>
                <a:gd name="T88" fmla="*/ 177 w 350"/>
                <a:gd name="T89" fmla="*/ 396 h 480"/>
                <a:gd name="T90" fmla="*/ 127 w 350"/>
                <a:gd name="T91" fmla="*/ 397 h 480"/>
                <a:gd name="T92" fmla="*/ 31 w 350"/>
                <a:gd name="T93" fmla="*/ 385 h 4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50" h="480">
                  <a:moveTo>
                    <a:pt x="0" y="463"/>
                  </a:moveTo>
                  <a:lnTo>
                    <a:pt x="0" y="463"/>
                  </a:lnTo>
                  <a:lnTo>
                    <a:pt x="12" y="465"/>
                  </a:lnTo>
                  <a:lnTo>
                    <a:pt x="44" y="471"/>
                  </a:lnTo>
                  <a:lnTo>
                    <a:pt x="67" y="474"/>
                  </a:lnTo>
                  <a:lnTo>
                    <a:pt x="93" y="477"/>
                  </a:lnTo>
                  <a:lnTo>
                    <a:pt x="123" y="479"/>
                  </a:lnTo>
                  <a:lnTo>
                    <a:pt x="156" y="480"/>
                  </a:lnTo>
                  <a:lnTo>
                    <a:pt x="156" y="480"/>
                  </a:lnTo>
                  <a:lnTo>
                    <a:pt x="173" y="479"/>
                  </a:lnTo>
                  <a:lnTo>
                    <a:pt x="189" y="478"/>
                  </a:lnTo>
                  <a:lnTo>
                    <a:pt x="206" y="477"/>
                  </a:lnTo>
                  <a:lnTo>
                    <a:pt x="222" y="473"/>
                  </a:lnTo>
                  <a:lnTo>
                    <a:pt x="240" y="470"/>
                  </a:lnTo>
                  <a:lnTo>
                    <a:pt x="256" y="464"/>
                  </a:lnTo>
                  <a:lnTo>
                    <a:pt x="271" y="458"/>
                  </a:lnTo>
                  <a:lnTo>
                    <a:pt x="286" y="451"/>
                  </a:lnTo>
                  <a:lnTo>
                    <a:pt x="298" y="442"/>
                  </a:lnTo>
                  <a:lnTo>
                    <a:pt x="311" y="432"/>
                  </a:lnTo>
                  <a:lnTo>
                    <a:pt x="322" y="420"/>
                  </a:lnTo>
                  <a:lnTo>
                    <a:pt x="332" y="407"/>
                  </a:lnTo>
                  <a:lnTo>
                    <a:pt x="340" y="392"/>
                  </a:lnTo>
                  <a:lnTo>
                    <a:pt x="345" y="375"/>
                  </a:lnTo>
                  <a:lnTo>
                    <a:pt x="349" y="357"/>
                  </a:lnTo>
                  <a:lnTo>
                    <a:pt x="350" y="337"/>
                  </a:lnTo>
                  <a:lnTo>
                    <a:pt x="350" y="337"/>
                  </a:lnTo>
                  <a:lnTo>
                    <a:pt x="349" y="323"/>
                  </a:lnTo>
                  <a:lnTo>
                    <a:pt x="348" y="310"/>
                  </a:lnTo>
                  <a:lnTo>
                    <a:pt x="344" y="299"/>
                  </a:lnTo>
                  <a:lnTo>
                    <a:pt x="340" y="287"/>
                  </a:lnTo>
                  <a:lnTo>
                    <a:pt x="334" y="278"/>
                  </a:lnTo>
                  <a:lnTo>
                    <a:pt x="327" y="268"/>
                  </a:lnTo>
                  <a:lnTo>
                    <a:pt x="319" y="260"/>
                  </a:lnTo>
                  <a:lnTo>
                    <a:pt x="311" y="252"/>
                  </a:lnTo>
                  <a:lnTo>
                    <a:pt x="301" y="243"/>
                  </a:lnTo>
                  <a:lnTo>
                    <a:pt x="289" y="237"/>
                  </a:lnTo>
                  <a:lnTo>
                    <a:pt x="278" y="228"/>
                  </a:lnTo>
                  <a:lnTo>
                    <a:pt x="264" y="223"/>
                  </a:lnTo>
                  <a:lnTo>
                    <a:pt x="235" y="210"/>
                  </a:lnTo>
                  <a:lnTo>
                    <a:pt x="203" y="197"/>
                  </a:lnTo>
                  <a:lnTo>
                    <a:pt x="203" y="197"/>
                  </a:lnTo>
                  <a:lnTo>
                    <a:pt x="167" y="183"/>
                  </a:lnTo>
                  <a:lnTo>
                    <a:pt x="152" y="177"/>
                  </a:lnTo>
                  <a:lnTo>
                    <a:pt x="138" y="170"/>
                  </a:lnTo>
                  <a:lnTo>
                    <a:pt x="127" y="162"/>
                  </a:lnTo>
                  <a:lnTo>
                    <a:pt x="122" y="157"/>
                  </a:lnTo>
                  <a:lnTo>
                    <a:pt x="119" y="152"/>
                  </a:lnTo>
                  <a:lnTo>
                    <a:pt x="115" y="148"/>
                  </a:lnTo>
                  <a:lnTo>
                    <a:pt x="113" y="142"/>
                  </a:lnTo>
                  <a:lnTo>
                    <a:pt x="112" y="136"/>
                  </a:lnTo>
                  <a:lnTo>
                    <a:pt x="112" y="130"/>
                  </a:lnTo>
                  <a:lnTo>
                    <a:pt x="112" y="130"/>
                  </a:lnTo>
                  <a:lnTo>
                    <a:pt x="112" y="123"/>
                  </a:lnTo>
                  <a:lnTo>
                    <a:pt x="114" y="117"/>
                  </a:lnTo>
                  <a:lnTo>
                    <a:pt x="119" y="108"/>
                  </a:lnTo>
                  <a:lnTo>
                    <a:pt x="126" y="100"/>
                  </a:lnTo>
                  <a:lnTo>
                    <a:pt x="130" y="97"/>
                  </a:lnTo>
                  <a:lnTo>
                    <a:pt x="135" y="93"/>
                  </a:lnTo>
                  <a:lnTo>
                    <a:pt x="142" y="91"/>
                  </a:lnTo>
                  <a:lnTo>
                    <a:pt x="149" y="88"/>
                  </a:lnTo>
                  <a:lnTo>
                    <a:pt x="157" y="85"/>
                  </a:lnTo>
                  <a:lnTo>
                    <a:pt x="165" y="84"/>
                  </a:lnTo>
                  <a:lnTo>
                    <a:pt x="175" y="83"/>
                  </a:lnTo>
                  <a:lnTo>
                    <a:pt x="187" y="83"/>
                  </a:lnTo>
                  <a:lnTo>
                    <a:pt x="187" y="83"/>
                  </a:lnTo>
                  <a:lnTo>
                    <a:pt x="209" y="84"/>
                  </a:lnTo>
                  <a:lnTo>
                    <a:pt x="230" y="87"/>
                  </a:lnTo>
                  <a:lnTo>
                    <a:pt x="250" y="91"/>
                  </a:lnTo>
                  <a:lnTo>
                    <a:pt x="268" y="96"/>
                  </a:lnTo>
                  <a:lnTo>
                    <a:pt x="295" y="105"/>
                  </a:lnTo>
                  <a:lnTo>
                    <a:pt x="305" y="110"/>
                  </a:lnTo>
                  <a:lnTo>
                    <a:pt x="332" y="33"/>
                  </a:lnTo>
                  <a:lnTo>
                    <a:pt x="332" y="33"/>
                  </a:lnTo>
                  <a:lnTo>
                    <a:pt x="311" y="24"/>
                  </a:lnTo>
                  <a:lnTo>
                    <a:pt x="296" y="18"/>
                  </a:lnTo>
                  <a:lnTo>
                    <a:pt x="278" y="14"/>
                  </a:lnTo>
                  <a:lnTo>
                    <a:pt x="257" y="8"/>
                  </a:lnTo>
                  <a:lnTo>
                    <a:pt x="233" y="5"/>
                  </a:lnTo>
                  <a:lnTo>
                    <a:pt x="206" y="1"/>
                  </a:lnTo>
                  <a:lnTo>
                    <a:pt x="177" y="0"/>
                  </a:lnTo>
                  <a:lnTo>
                    <a:pt x="177" y="0"/>
                  </a:lnTo>
                  <a:lnTo>
                    <a:pt x="161" y="1"/>
                  </a:lnTo>
                  <a:lnTo>
                    <a:pt x="145" y="2"/>
                  </a:lnTo>
                  <a:lnTo>
                    <a:pt x="129" y="5"/>
                  </a:lnTo>
                  <a:lnTo>
                    <a:pt x="114" y="9"/>
                  </a:lnTo>
                  <a:lnTo>
                    <a:pt x="99" y="14"/>
                  </a:lnTo>
                  <a:lnTo>
                    <a:pt x="85" y="20"/>
                  </a:lnTo>
                  <a:lnTo>
                    <a:pt x="72" y="27"/>
                  </a:lnTo>
                  <a:lnTo>
                    <a:pt x="59" y="35"/>
                  </a:lnTo>
                  <a:lnTo>
                    <a:pt x="47" y="44"/>
                  </a:lnTo>
                  <a:lnTo>
                    <a:pt x="37" y="53"/>
                  </a:lnTo>
                  <a:lnTo>
                    <a:pt x="28" y="65"/>
                  </a:lnTo>
                  <a:lnTo>
                    <a:pt x="21" y="77"/>
                  </a:lnTo>
                  <a:lnTo>
                    <a:pt x="14" y="90"/>
                  </a:lnTo>
                  <a:lnTo>
                    <a:pt x="9" y="105"/>
                  </a:lnTo>
                  <a:lnTo>
                    <a:pt x="7" y="120"/>
                  </a:lnTo>
                  <a:lnTo>
                    <a:pt x="6" y="137"/>
                  </a:lnTo>
                  <a:lnTo>
                    <a:pt x="6" y="137"/>
                  </a:lnTo>
                  <a:lnTo>
                    <a:pt x="7" y="153"/>
                  </a:lnTo>
                  <a:lnTo>
                    <a:pt x="9" y="168"/>
                  </a:lnTo>
                  <a:lnTo>
                    <a:pt x="14" y="183"/>
                  </a:lnTo>
                  <a:lnTo>
                    <a:pt x="21" y="196"/>
                  </a:lnTo>
                  <a:lnTo>
                    <a:pt x="28" y="208"/>
                  </a:lnTo>
                  <a:lnTo>
                    <a:pt x="37" y="218"/>
                  </a:lnTo>
                  <a:lnTo>
                    <a:pt x="47" y="227"/>
                  </a:lnTo>
                  <a:lnTo>
                    <a:pt x="58" y="235"/>
                  </a:lnTo>
                  <a:lnTo>
                    <a:pt x="69" y="243"/>
                  </a:lnTo>
                  <a:lnTo>
                    <a:pt x="82" y="250"/>
                  </a:lnTo>
                  <a:lnTo>
                    <a:pt x="95" y="257"/>
                  </a:lnTo>
                  <a:lnTo>
                    <a:pt x="107" y="263"/>
                  </a:lnTo>
                  <a:lnTo>
                    <a:pt x="134" y="272"/>
                  </a:lnTo>
                  <a:lnTo>
                    <a:pt x="160" y="282"/>
                  </a:lnTo>
                  <a:lnTo>
                    <a:pt x="160" y="282"/>
                  </a:lnTo>
                  <a:lnTo>
                    <a:pt x="192" y="293"/>
                  </a:lnTo>
                  <a:lnTo>
                    <a:pt x="207" y="299"/>
                  </a:lnTo>
                  <a:lnTo>
                    <a:pt x="220" y="306"/>
                  </a:lnTo>
                  <a:lnTo>
                    <a:pt x="230" y="314"/>
                  </a:lnTo>
                  <a:lnTo>
                    <a:pt x="237" y="322"/>
                  </a:lnTo>
                  <a:lnTo>
                    <a:pt x="241" y="327"/>
                  </a:lnTo>
                  <a:lnTo>
                    <a:pt x="243" y="332"/>
                  </a:lnTo>
                  <a:lnTo>
                    <a:pt x="244" y="337"/>
                  </a:lnTo>
                  <a:lnTo>
                    <a:pt x="244" y="343"/>
                  </a:lnTo>
                  <a:lnTo>
                    <a:pt x="244" y="343"/>
                  </a:lnTo>
                  <a:lnTo>
                    <a:pt x="244" y="353"/>
                  </a:lnTo>
                  <a:lnTo>
                    <a:pt x="241" y="363"/>
                  </a:lnTo>
                  <a:lnTo>
                    <a:pt x="238" y="368"/>
                  </a:lnTo>
                  <a:lnTo>
                    <a:pt x="235" y="373"/>
                  </a:lnTo>
                  <a:lnTo>
                    <a:pt x="232" y="376"/>
                  </a:lnTo>
                  <a:lnTo>
                    <a:pt x="227" y="381"/>
                  </a:lnTo>
                  <a:lnTo>
                    <a:pt x="221" y="384"/>
                  </a:lnTo>
                  <a:lnTo>
                    <a:pt x="214" y="388"/>
                  </a:lnTo>
                  <a:lnTo>
                    <a:pt x="207" y="390"/>
                  </a:lnTo>
                  <a:lnTo>
                    <a:pt x="198" y="392"/>
                  </a:lnTo>
                  <a:lnTo>
                    <a:pt x="188" y="395"/>
                  </a:lnTo>
                  <a:lnTo>
                    <a:pt x="177" y="396"/>
                  </a:lnTo>
                  <a:lnTo>
                    <a:pt x="151" y="397"/>
                  </a:lnTo>
                  <a:lnTo>
                    <a:pt x="151" y="397"/>
                  </a:lnTo>
                  <a:lnTo>
                    <a:pt x="127" y="397"/>
                  </a:lnTo>
                  <a:lnTo>
                    <a:pt x="104" y="395"/>
                  </a:lnTo>
                  <a:lnTo>
                    <a:pt x="61" y="390"/>
                  </a:lnTo>
                  <a:lnTo>
                    <a:pt x="31" y="385"/>
                  </a:lnTo>
                  <a:lnTo>
                    <a:pt x="20" y="383"/>
                  </a:lnTo>
                  <a:lnTo>
                    <a:pt x="0" y="46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26" name="Freeform 14"/>
            <p:cNvSpPr>
              <a:spLocks/>
            </p:cNvSpPr>
            <p:nvPr userDrawn="1"/>
          </p:nvSpPr>
          <p:spPr bwMode="auto">
            <a:xfrm>
              <a:off x="4905" y="317"/>
              <a:ext cx="73" cy="106"/>
            </a:xfrm>
            <a:custGeom>
              <a:avLst/>
              <a:gdLst>
                <a:gd name="T0" fmla="*/ 0 w 219"/>
                <a:gd name="T1" fmla="*/ 8 h 316"/>
                <a:gd name="T2" fmla="*/ 0 w 219"/>
                <a:gd name="T3" fmla="*/ 8 h 316"/>
                <a:gd name="T4" fmla="*/ 16 w 219"/>
                <a:gd name="T5" fmla="*/ 5 h 316"/>
                <a:gd name="T6" fmla="*/ 36 w 219"/>
                <a:gd name="T7" fmla="*/ 2 h 316"/>
                <a:gd name="T8" fmla="*/ 59 w 219"/>
                <a:gd name="T9" fmla="*/ 0 h 316"/>
                <a:gd name="T10" fmla="*/ 83 w 219"/>
                <a:gd name="T11" fmla="*/ 0 h 316"/>
                <a:gd name="T12" fmla="*/ 83 w 219"/>
                <a:gd name="T13" fmla="*/ 0 h 316"/>
                <a:gd name="T14" fmla="*/ 98 w 219"/>
                <a:gd name="T15" fmla="*/ 0 h 316"/>
                <a:gd name="T16" fmla="*/ 111 w 219"/>
                <a:gd name="T17" fmla="*/ 1 h 316"/>
                <a:gd name="T18" fmla="*/ 124 w 219"/>
                <a:gd name="T19" fmla="*/ 5 h 316"/>
                <a:gd name="T20" fmla="*/ 137 w 219"/>
                <a:gd name="T21" fmla="*/ 8 h 316"/>
                <a:gd name="T22" fmla="*/ 149 w 219"/>
                <a:gd name="T23" fmla="*/ 13 h 316"/>
                <a:gd name="T24" fmla="*/ 159 w 219"/>
                <a:gd name="T25" fmla="*/ 18 h 316"/>
                <a:gd name="T26" fmla="*/ 170 w 219"/>
                <a:gd name="T27" fmla="*/ 26 h 316"/>
                <a:gd name="T28" fmla="*/ 180 w 219"/>
                <a:gd name="T29" fmla="*/ 35 h 316"/>
                <a:gd name="T30" fmla="*/ 188 w 219"/>
                <a:gd name="T31" fmla="*/ 45 h 316"/>
                <a:gd name="T32" fmla="*/ 196 w 219"/>
                <a:gd name="T33" fmla="*/ 55 h 316"/>
                <a:gd name="T34" fmla="*/ 203 w 219"/>
                <a:gd name="T35" fmla="*/ 68 h 316"/>
                <a:gd name="T36" fmla="*/ 208 w 219"/>
                <a:gd name="T37" fmla="*/ 83 h 316"/>
                <a:gd name="T38" fmla="*/ 213 w 219"/>
                <a:gd name="T39" fmla="*/ 98 h 316"/>
                <a:gd name="T40" fmla="*/ 216 w 219"/>
                <a:gd name="T41" fmla="*/ 115 h 316"/>
                <a:gd name="T42" fmla="*/ 218 w 219"/>
                <a:gd name="T43" fmla="*/ 134 h 316"/>
                <a:gd name="T44" fmla="*/ 219 w 219"/>
                <a:gd name="T45" fmla="*/ 155 h 316"/>
                <a:gd name="T46" fmla="*/ 219 w 219"/>
                <a:gd name="T47" fmla="*/ 155 h 316"/>
                <a:gd name="T48" fmla="*/ 219 w 219"/>
                <a:gd name="T49" fmla="*/ 174 h 316"/>
                <a:gd name="T50" fmla="*/ 218 w 219"/>
                <a:gd name="T51" fmla="*/ 193 h 316"/>
                <a:gd name="T52" fmla="*/ 215 w 219"/>
                <a:gd name="T53" fmla="*/ 210 h 316"/>
                <a:gd name="T54" fmla="*/ 212 w 219"/>
                <a:gd name="T55" fmla="*/ 226 h 316"/>
                <a:gd name="T56" fmla="*/ 208 w 219"/>
                <a:gd name="T57" fmla="*/ 241 h 316"/>
                <a:gd name="T58" fmla="*/ 204 w 219"/>
                <a:gd name="T59" fmla="*/ 254 h 316"/>
                <a:gd name="T60" fmla="*/ 197 w 219"/>
                <a:gd name="T61" fmla="*/ 266 h 316"/>
                <a:gd name="T62" fmla="*/ 190 w 219"/>
                <a:gd name="T63" fmla="*/ 277 h 316"/>
                <a:gd name="T64" fmla="*/ 181 w 219"/>
                <a:gd name="T65" fmla="*/ 286 h 316"/>
                <a:gd name="T66" fmla="*/ 170 w 219"/>
                <a:gd name="T67" fmla="*/ 294 h 316"/>
                <a:gd name="T68" fmla="*/ 159 w 219"/>
                <a:gd name="T69" fmla="*/ 301 h 316"/>
                <a:gd name="T70" fmla="*/ 145 w 219"/>
                <a:gd name="T71" fmla="*/ 307 h 316"/>
                <a:gd name="T72" fmla="*/ 130 w 219"/>
                <a:gd name="T73" fmla="*/ 310 h 316"/>
                <a:gd name="T74" fmla="*/ 113 w 219"/>
                <a:gd name="T75" fmla="*/ 314 h 316"/>
                <a:gd name="T76" fmla="*/ 95 w 219"/>
                <a:gd name="T77" fmla="*/ 316 h 316"/>
                <a:gd name="T78" fmla="*/ 74 w 219"/>
                <a:gd name="T79" fmla="*/ 316 h 316"/>
                <a:gd name="T80" fmla="*/ 74 w 219"/>
                <a:gd name="T81" fmla="*/ 316 h 316"/>
                <a:gd name="T82" fmla="*/ 47 w 219"/>
                <a:gd name="T83" fmla="*/ 315 h 316"/>
                <a:gd name="T84" fmla="*/ 23 w 219"/>
                <a:gd name="T85" fmla="*/ 314 h 316"/>
                <a:gd name="T86" fmla="*/ 0 w 219"/>
                <a:gd name="T87" fmla="*/ 311 h 316"/>
                <a:gd name="T88" fmla="*/ 0 w 219"/>
                <a:gd name="T89" fmla="*/ 8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19" h="316">
                  <a:moveTo>
                    <a:pt x="0" y="8"/>
                  </a:moveTo>
                  <a:lnTo>
                    <a:pt x="0" y="8"/>
                  </a:lnTo>
                  <a:lnTo>
                    <a:pt x="16" y="5"/>
                  </a:lnTo>
                  <a:lnTo>
                    <a:pt x="36" y="2"/>
                  </a:lnTo>
                  <a:lnTo>
                    <a:pt x="59" y="0"/>
                  </a:lnTo>
                  <a:lnTo>
                    <a:pt x="83" y="0"/>
                  </a:lnTo>
                  <a:lnTo>
                    <a:pt x="83" y="0"/>
                  </a:lnTo>
                  <a:lnTo>
                    <a:pt x="98" y="0"/>
                  </a:lnTo>
                  <a:lnTo>
                    <a:pt x="111" y="1"/>
                  </a:lnTo>
                  <a:lnTo>
                    <a:pt x="124" y="5"/>
                  </a:lnTo>
                  <a:lnTo>
                    <a:pt x="137" y="8"/>
                  </a:lnTo>
                  <a:lnTo>
                    <a:pt x="149" y="13"/>
                  </a:lnTo>
                  <a:lnTo>
                    <a:pt x="159" y="18"/>
                  </a:lnTo>
                  <a:lnTo>
                    <a:pt x="170" y="26"/>
                  </a:lnTo>
                  <a:lnTo>
                    <a:pt x="180" y="35"/>
                  </a:lnTo>
                  <a:lnTo>
                    <a:pt x="188" y="45"/>
                  </a:lnTo>
                  <a:lnTo>
                    <a:pt x="196" y="55"/>
                  </a:lnTo>
                  <a:lnTo>
                    <a:pt x="203" y="68"/>
                  </a:lnTo>
                  <a:lnTo>
                    <a:pt x="208" y="83"/>
                  </a:lnTo>
                  <a:lnTo>
                    <a:pt x="213" y="98"/>
                  </a:lnTo>
                  <a:lnTo>
                    <a:pt x="216" y="115"/>
                  </a:lnTo>
                  <a:lnTo>
                    <a:pt x="218" y="134"/>
                  </a:lnTo>
                  <a:lnTo>
                    <a:pt x="219" y="155"/>
                  </a:lnTo>
                  <a:lnTo>
                    <a:pt x="219" y="155"/>
                  </a:lnTo>
                  <a:lnTo>
                    <a:pt x="219" y="174"/>
                  </a:lnTo>
                  <a:lnTo>
                    <a:pt x="218" y="193"/>
                  </a:lnTo>
                  <a:lnTo>
                    <a:pt x="215" y="210"/>
                  </a:lnTo>
                  <a:lnTo>
                    <a:pt x="212" y="226"/>
                  </a:lnTo>
                  <a:lnTo>
                    <a:pt x="208" y="241"/>
                  </a:lnTo>
                  <a:lnTo>
                    <a:pt x="204" y="254"/>
                  </a:lnTo>
                  <a:lnTo>
                    <a:pt x="197" y="266"/>
                  </a:lnTo>
                  <a:lnTo>
                    <a:pt x="190" y="277"/>
                  </a:lnTo>
                  <a:lnTo>
                    <a:pt x="181" y="286"/>
                  </a:lnTo>
                  <a:lnTo>
                    <a:pt x="170" y="294"/>
                  </a:lnTo>
                  <a:lnTo>
                    <a:pt x="159" y="301"/>
                  </a:lnTo>
                  <a:lnTo>
                    <a:pt x="145" y="307"/>
                  </a:lnTo>
                  <a:lnTo>
                    <a:pt x="130" y="310"/>
                  </a:lnTo>
                  <a:lnTo>
                    <a:pt x="113" y="314"/>
                  </a:lnTo>
                  <a:lnTo>
                    <a:pt x="95" y="316"/>
                  </a:lnTo>
                  <a:lnTo>
                    <a:pt x="74" y="316"/>
                  </a:lnTo>
                  <a:lnTo>
                    <a:pt x="74" y="316"/>
                  </a:lnTo>
                  <a:lnTo>
                    <a:pt x="47" y="315"/>
                  </a:lnTo>
                  <a:lnTo>
                    <a:pt x="23" y="314"/>
                  </a:lnTo>
                  <a:lnTo>
                    <a:pt x="0" y="311"/>
                  </a:lnTo>
                  <a:lnTo>
                    <a:pt x="0" y="8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27" name="Freeform 15"/>
            <p:cNvSpPr>
              <a:spLocks/>
            </p:cNvSpPr>
            <p:nvPr userDrawn="1"/>
          </p:nvSpPr>
          <p:spPr bwMode="auto">
            <a:xfrm>
              <a:off x="4870" y="290"/>
              <a:ext cx="145" cy="160"/>
            </a:xfrm>
            <a:custGeom>
              <a:avLst/>
              <a:gdLst>
                <a:gd name="T0" fmla="*/ 194 w 434"/>
                <a:gd name="T1" fmla="*/ 0 h 480"/>
                <a:gd name="T2" fmla="*/ 194 w 434"/>
                <a:gd name="T3" fmla="*/ 0 h 480"/>
                <a:gd name="T4" fmla="*/ 170 w 434"/>
                <a:gd name="T5" fmla="*/ 1 h 480"/>
                <a:gd name="T6" fmla="*/ 145 w 434"/>
                <a:gd name="T7" fmla="*/ 2 h 480"/>
                <a:gd name="T8" fmla="*/ 120 w 434"/>
                <a:gd name="T9" fmla="*/ 5 h 480"/>
                <a:gd name="T10" fmla="*/ 94 w 434"/>
                <a:gd name="T11" fmla="*/ 8 h 480"/>
                <a:gd name="T12" fmla="*/ 68 w 434"/>
                <a:gd name="T13" fmla="*/ 12 h 480"/>
                <a:gd name="T14" fmla="*/ 44 w 434"/>
                <a:gd name="T15" fmla="*/ 16 h 480"/>
                <a:gd name="T16" fmla="*/ 21 w 434"/>
                <a:gd name="T17" fmla="*/ 22 h 480"/>
                <a:gd name="T18" fmla="*/ 0 w 434"/>
                <a:gd name="T19" fmla="*/ 29 h 480"/>
                <a:gd name="T20" fmla="*/ 0 w 434"/>
                <a:gd name="T21" fmla="*/ 465 h 480"/>
                <a:gd name="T22" fmla="*/ 0 w 434"/>
                <a:gd name="T23" fmla="*/ 465 h 480"/>
                <a:gd name="T24" fmla="*/ 18 w 434"/>
                <a:gd name="T25" fmla="*/ 468 h 480"/>
                <a:gd name="T26" fmla="*/ 38 w 434"/>
                <a:gd name="T27" fmla="*/ 471 h 480"/>
                <a:gd name="T28" fmla="*/ 83 w 434"/>
                <a:gd name="T29" fmla="*/ 475 h 480"/>
                <a:gd name="T30" fmla="*/ 132 w 434"/>
                <a:gd name="T31" fmla="*/ 479 h 480"/>
                <a:gd name="T32" fmla="*/ 175 w 434"/>
                <a:gd name="T33" fmla="*/ 480 h 480"/>
                <a:gd name="T34" fmla="*/ 175 w 434"/>
                <a:gd name="T35" fmla="*/ 480 h 480"/>
                <a:gd name="T36" fmla="*/ 210 w 434"/>
                <a:gd name="T37" fmla="*/ 479 h 480"/>
                <a:gd name="T38" fmla="*/ 240 w 434"/>
                <a:gd name="T39" fmla="*/ 477 h 480"/>
                <a:gd name="T40" fmla="*/ 269 w 434"/>
                <a:gd name="T41" fmla="*/ 472 h 480"/>
                <a:gd name="T42" fmla="*/ 295 w 434"/>
                <a:gd name="T43" fmla="*/ 465 h 480"/>
                <a:gd name="T44" fmla="*/ 318 w 434"/>
                <a:gd name="T45" fmla="*/ 458 h 480"/>
                <a:gd name="T46" fmla="*/ 340 w 434"/>
                <a:gd name="T47" fmla="*/ 448 h 480"/>
                <a:gd name="T48" fmla="*/ 349 w 434"/>
                <a:gd name="T49" fmla="*/ 442 h 480"/>
                <a:gd name="T50" fmla="*/ 358 w 434"/>
                <a:gd name="T51" fmla="*/ 436 h 480"/>
                <a:gd name="T52" fmla="*/ 367 w 434"/>
                <a:gd name="T53" fmla="*/ 429 h 480"/>
                <a:gd name="T54" fmla="*/ 376 w 434"/>
                <a:gd name="T55" fmla="*/ 422 h 480"/>
                <a:gd name="T56" fmla="*/ 382 w 434"/>
                <a:gd name="T57" fmla="*/ 414 h 480"/>
                <a:gd name="T58" fmla="*/ 389 w 434"/>
                <a:gd name="T59" fmla="*/ 406 h 480"/>
                <a:gd name="T60" fmla="*/ 396 w 434"/>
                <a:gd name="T61" fmla="*/ 398 h 480"/>
                <a:gd name="T62" fmla="*/ 402 w 434"/>
                <a:gd name="T63" fmla="*/ 389 h 480"/>
                <a:gd name="T64" fmla="*/ 407 w 434"/>
                <a:gd name="T65" fmla="*/ 378 h 480"/>
                <a:gd name="T66" fmla="*/ 412 w 434"/>
                <a:gd name="T67" fmla="*/ 369 h 480"/>
                <a:gd name="T68" fmla="*/ 420 w 434"/>
                <a:gd name="T69" fmla="*/ 346 h 480"/>
                <a:gd name="T70" fmla="*/ 426 w 434"/>
                <a:gd name="T71" fmla="*/ 322 h 480"/>
                <a:gd name="T72" fmla="*/ 431 w 434"/>
                <a:gd name="T73" fmla="*/ 297 h 480"/>
                <a:gd name="T74" fmla="*/ 433 w 434"/>
                <a:gd name="T75" fmla="*/ 268 h 480"/>
                <a:gd name="T76" fmla="*/ 434 w 434"/>
                <a:gd name="T77" fmla="*/ 237 h 480"/>
                <a:gd name="T78" fmla="*/ 434 w 434"/>
                <a:gd name="T79" fmla="*/ 237 h 480"/>
                <a:gd name="T80" fmla="*/ 433 w 434"/>
                <a:gd name="T81" fmla="*/ 210 h 480"/>
                <a:gd name="T82" fmla="*/ 430 w 434"/>
                <a:gd name="T83" fmla="*/ 183 h 480"/>
                <a:gd name="T84" fmla="*/ 425 w 434"/>
                <a:gd name="T85" fmla="*/ 160 h 480"/>
                <a:gd name="T86" fmla="*/ 418 w 434"/>
                <a:gd name="T87" fmla="*/ 137 h 480"/>
                <a:gd name="T88" fmla="*/ 409 w 434"/>
                <a:gd name="T89" fmla="*/ 117 h 480"/>
                <a:gd name="T90" fmla="*/ 397 w 434"/>
                <a:gd name="T91" fmla="*/ 97 h 480"/>
                <a:gd name="T92" fmla="*/ 385 w 434"/>
                <a:gd name="T93" fmla="*/ 80 h 480"/>
                <a:gd name="T94" fmla="*/ 370 w 434"/>
                <a:gd name="T95" fmla="*/ 63 h 480"/>
                <a:gd name="T96" fmla="*/ 354 w 434"/>
                <a:gd name="T97" fmla="*/ 48 h 480"/>
                <a:gd name="T98" fmla="*/ 335 w 434"/>
                <a:gd name="T99" fmla="*/ 36 h 480"/>
                <a:gd name="T100" fmla="*/ 316 w 434"/>
                <a:gd name="T101" fmla="*/ 25 h 480"/>
                <a:gd name="T102" fmla="*/ 294 w 434"/>
                <a:gd name="T103" fmla="*/ 16 h 480"/>
                <a:gd name="T104" fmla="*/ 271 w 434"/>
                <a:gd name="T105" fmla="*/ 9 h 480"/>
                <a:gd name="T106" fmla="*/ 247 w 434"/>
                <a:gd name="T107" fmla="*/ 5 h 480"/>
                <a:gd name="T108" fmla="*/ 220 w 434"/>
                <a:gd name="T109" fmla="*/ 1 h 480"/>
                <a:gd name="T110" fmla="*/ 194 w 434"/>
                <a:gd name="T111" fmla="*/ 0 h 4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34" h="480">
                  <a:moveTo>
                    <a:pt x="194" y="0"/>
                  </a:moveTo>
                  <a:lnTo>
                    <a:pt x="194" y="0"/>
                  </a:lnTo>
                  <a:lnTo>
                    <a:pt x="170" y="1"/>
                  </a:lnTo>
                  <a:lnTo>
                    <a:pt x="145" y="2"/>
                  </a:lnTo>
                  <a:lnTo>
                    <a:pt x="120" y="5"/>
                  </a:lnTo>
                  <a:lnTo>
                    <a:pt x="94" y="8"/>
                  </a:lnTo>
                  <a:lnTo>
                    <a:pt x="68" y="12"/>
                  </a:lnTo>
                  <a:lnTo>
                    <a:pt x="44" y="16"/>
                  </a:lnTo>
                  <a:lnTo>
                    <a:pt x="21" y="22"/>
                  </a:lnTo>
                  <a:lnTo>
                    <a:pt x="0" y="29"/>
                  </a:lnTo>
                  <a:lnTo>
                    <a:pt x="0" y="465"/>
                  </a:lnTo>
                  <a:lnTo>
                    <a:pt x="0" y="465"/>
                  </a:lnTo>
                  <a:lnTo>
                    <a:pt x="18" y="468"/>
                  </a:lnTo>
                  <a:lnTo>
                    <a:pt x="38" y="471"/>
                  </a:lnTo>
                  <a:lnTo>
                    <a:pt x="83" y="475"/>
                  </a:lnTo>
                  <a:lnTo>
                    <a:pt x="132" y="479"/>
                  </a:lnTo>
                  <a:lnTo>
                    <a:pt x="175" y="480"/>
                  </a:lnTo>
                  <a:lnTo>
                    <a:pt x="175" y="480"/>
                  </a:lnTo>
                  <a:lnTo>
                    <a:pt x="210" y="479"/>
                  </a:lnTo>
                  <a:lnTo>
                    <a:pt x="240" y="477"/>
                  </a:lnTo>
                  <a:lnTo>
                    <a:pt x="269" y="472"/>
                  </a:lnTo>
                  <a:lnTo>
                    <a:pt x="295" y="465"/>
                  </a:lnTo>
                  <a:lnTo>
                    <a:pt x="318" y="458"/>
                  </a:lnTo>
                  <a:lnTo>
                    <a:pt x="340" y="448"/>
                  </a:lnTo>
                  <a:lnTo>
                    <a:pt x="349" y="442"/>
                  </a:lnTo>
                  <a:lnTo>
                    <a:pt x="358" y="436"/>
                  </a:lnTo>
                  <a:lnTo>
                    <a:pt x="367" y="429"/>
                  </a:lnTo>
                  <a:lnTo>
                    <a:pt x="376" y="422"/>
                  </a:lnTo>
                  <a:lnTo>
                    <a:pt x="382" y="414"/>
                  </a:lnTo>
                  <a:lnTo>
                    <a:pt x="389" y="406"/>
                  </a:lnTo>
                  <a:lnTo>
                    <a:pt x="396" y="398"/>
                  </a:lnTo>
                  <a:lnTo>
                    <a:pt x="402" y="389"/>
                  </a:lnTo>
                  <a:lnTo>
                    <a:pt x="407" y="378"/>
                  </a:lnTo>
                  <a:lnTo>
                    <a:pt x="412" y="369"/>
                  </a:lnTo>
                  <a:lnTo>
                    <a:pt x="420" y="346"/>
                  </a:lnTo>
                  <a:lnTo>
                    <a:pt x="426" y="322"/>
                  </a:lnTo>
                  <a:lnTo>
                    <a:pt x="431" y="297"/>
                  </a:lnTo>
                  <a:lnTo>
                    <a:pt x="433" y="268"/>
                  </a:lnTo>
                  <a:lnTo>
                    <a:pt x="434" y="237"/>
                  </a:lnTo>
                  <a:lnTo>
                    <a:pt x="434" y="237"/>
                  </a:lnTo>
                  <a:lnTo>
                    <a:pt x="433" y="210"/>
                  </a:lnTo>
                  <a:lnTo>
                    <a:pt x="430" y="183"/>
                  </a:lnTo>
                  <a:lnTo>
                    <a:pt x="425" y="160"/>
                  </a:lnTo>
                  <a:lnTo>
                    <a:pt x="418" y="137"/>
                  </a:lnTo>
                  <a:lnTo>
                    <a:pt x="409" y="117"/>
                  </a:lnTo>
                  <a:lnTo>
                    <a:pt x="397" y="97"/>
                  </a:lnTo>
                  <a:lnTo>
                    <a:pt x="385" y="80"/>
                  </a:lnTo>
                  <a:lnTo>
                    <a:pt x="370" y="63"/>
                  </a:lnTo>
                  <a:lnTo>
                    <a:pt x="354" y="48"/>
                  </a:lnTo>
                  <a:lnTo>
                    <a:pt x="335" y="36"/>
                  </a:lnTo>
                  <a:lnTo>
                    <a:pt x="316" y="25"/>
                  </a:lnTo>
                  <a:lnTo>
                    <a:pt x="294" y="16"/>
                  </a:lnTo>
                  <a:lnTo>
                    <a:pt x="271" y="9"/>
                  </a:lnTo>
                  <a:lnTo>
                    <a:pt x="247" y="5"/>
                  </a:lnTo>
                  <a:lnTo>
                    <a:pt x="220" y="1"/>
                  </a:lnTo>
                  <a:lnTo>
                    <a:pt x="19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</p:grpSp>
      <p:sp>
        <p:nvSpPr>
          <p:cNvPr id="43" name="Freeform 6"/>
          <p:cNvSpPr>
            <a:spLocks/>
          </p:cNvSpPr>
          <p:nvPr userDrawn="1"/>
        </p:nvSpPr>
        <p:spPr bwMode="auto">
          <a:xfrm>
            <a:off x="6297241" y="4779265"/>
            <a:ext cx="228041" cy="240006"/>
          </a:xfrm>
          <a:custGeom>
            <a:avLst/>
            <a:gdLst>
              <a:gd name="T0" fmla="*/ 0 w 342"/>
              <a:gd name="T1" fmla="*/ 457 h 480"/>
              <a:gd name="T2" fmla="*/ 0 w 342"/>
              <a:gd name="T3" fmla="*/ 457 h 480"/>
              <a:gd name="T4" fmla="*/ 13 w 342"/>
              <a:gd name="T5" fmla="*/ 460 h 480"/>
              <a:gd name="T6" fmla="*/ 52 w 342"/>
              <a:gd name="T7" fmla="*/ 468 h 480"/>
              <a:gd name="T8" fmla="*/ 79 w 342"/>
              <a:gd name="T9" fmla="*/ 472 h 480"/>
              <a:gd name="T10" fmla="*/ 110 w 342"/>
              <a:gd name="T11" fmla="*/ 477 h 480"/>
              <a:gd name="T12" fmla="*/ 145 w 342"/>
              <a:gd name="T13" fmla="*/ 479 h 480"/>
              <a:gd name="T14" fmla="*/ 182 w 342"/>
              <a:gd name="T15" fmla="*/ 480 h 480"/>
              <a:gd name="T16" fmla="*/ 182 w 342"/>
              <a:gd name="T17" fmla="*/ 480 h 480"/>
              <a:gd name="T18" fmla="*/ 220 w 342"/>
              <a:gd name="T19" fmla="*/ 479 h 480"/>
              <a:gd name="T20" fmla="*/ 254 w 342"/>
              <a:gd name="T21" fmla="*/ 478 h 480"/>
              <a:gd name="T22" fmla="*/ 281 w 342"/>
              <a:gd name="T23" fmla="*/ 475 h 480"/>
              <a:gd name="T24" fmla="*/ 303 w 342"/>
              <a:gd name="T25" fmla="*/ 473 h 480"/>
              <a:gd name="T26" fmla="*/ 333 w 342"/>
              <a:gd name="T27" fmla="*/ 470 h 480"/>
              <a:gd name="T28" fmla="*/ 342 w 342"/>
              <a:gd name="T29" fmla="*/ 467 h 480"/>
              <a:gd name="T30" fmla="*/ 342 w 342"/>
              <a:gd name="T31" fmla="*/ 388 h 480"/>
              <a:gd name="T32" fmla="*/ 342 w 342"/>
              <a:gd name="T33" fmla="*/ 388 h 480"/>
              <a:gd name="T34" fmla="*/ 333 w 342"/>
              <a:gd name="T35" fmla="*/ 389 h 480"/>
              <a:gd name="T36" fmla="*/ 306 w 342"/>
              <a:gd name="T37" fmla="*/ 393 h 480"/>
              <a:gd name="T38" fmla="*/ 264 w 342"/>
              <a:gd name="T39" fmla="*/ 397 h 480"/>
              <a:gd name="T40" fmla="*/ 239 w 342"/>
              <a:gd name="T41" fmla="*/ 398 h 480"/>
              <a:gd name="T42" fmla="*/ 211 w 342"/>
              <a:gd name="T43" fmla="*/ 398 h 480"/>
              <a:gd name="T44" fmla="*/ 211 w 342"/>
              <a:gd name="T45" fmla="*/ 398 h 480"/>
              <a:gd name="T46" fmla="*/ 187 w 342"/>
              <a:gd name="T47" fmla="*/ 398 h 480"/>
              <a:gd name="T48" fmla="*/ 166 w 342"/>
              <a:gd name="T49" fmla="*/ 397 h 480"/>
              <a:gd name="T50" fmla="*/ 132 w 342"/>
              <a:gd name="T51" fmla="*/ 393 h 480"/>
              <a:gd name="T52" fmla="*/ 111 w 342"/>
              <a:gd name="T53" fmla="*/ 391 h 480"/>
              <a:gd name="T54" fmla="*/ 103 w 342"/>
              <a:gd name="T55" fmla="*/ 390 h 480"/>
              <a:gd name="T56" fmla="*/ 103 w 342"/>
              <a:gd name="T57" fmla="*/ 277 h 480"/>
              <a:gd name="T58" fmla="*/ 310 w 342"/>
              <a:gd name="T59" fmla="*/ 277 h 480"/>
              <a:gd name="T60" fmla="*/ 310 w 342"/>
              <a:gd name="T61" fmla="*/ 196 h 480"/>
              <a:gd name="T62" fmla="*/ 103 w 342"/>
              <a:gd name="T63" fmla="*/ 196 h 480"/>
              <a:gd name="T64" fmla="*/ 103 w 342"/>
              <a:gd name="T65" fmla="*/ 89 h 480"/>
              <a:gd name="T66" fmla="*/ 103 w 342"/>
              <a:gd name="T67" fmla="*/ 89 h 480"/>
              <a:gd name="T68" fmla="*/ 111 w 342"/>
              <a:gd name="T69" fmla="*/ 88 h 480"/>
              <a:gd name="T70" fmla="*/ 131 w 342"/>
              <a:gd name="T71" fmla="*/ 85 h 480"/>
              <a:gd name="T72" fmla="*/ 163 w 342"/>
              <a:gd name="T73" fmla="*/ 83 h 480"/>
              <a:gd name="T74" fmla="*/ 204 w 342"/>
              <a:gd name="T75" fmla="*/ 82 h 480"/>
              <a:gd name="T76" fmla="*/ 204 w 342"/>
              <a:gd name="T77" fmla="*/ 82 h 480"/>
              <a:gd name="T78" fmla="*/ 230 w 342"/>
              <a:gd name="T79" fmla="*/ 82 h 480"/>
              <a:gd name="T80" fmla="*/ 254 w 342"/>
              <a:gd name="T81" fmla="*/ 83 h 480"/>
              <a:gd name="T82" fmla="*/ 295 w 342"/>
              <a:gd name="T83" fmla="*/ 87 h 480"/>
              <a:gd name="T84" fmla="*/ 324 w 342"/>
              <a:gd name="T85" fmla="*/ 90 h 480"/>
              <a:gd name="T86" fmla="*/ 334 w 342"/>
              <a:gd name="T87" fmla="*/ 92 h 480"/>
              <a:gd name="T88" fmla="*/ 334 w 342"/>
              <a:gd name="T89" fmla="*/ 12 h 480"/>
              <a:gd name="T90" fmla="*/ 334 w 342"/>
              <a:gd name="T91" fmla="*/ 12 h 480"/>
              <a:gd name="T92" fmla="*/ 324 w 342"/>
              <a:gd name="T93" fmla="*/ 10 h 480"/>
              <a:gd name="T94" fmla="*/ 296 w 342"/>
              <a:gd name="T95" fmla="*/ 6 h 480"/>
              <a:gd name="T96" fmla="*/ 252 w 342"/>
              <a:gd name="T97" fmla="*/ 2 h 480"/>
              <a:gd name="T98" fmla="*/ 224 w 342"/>
              <a:gd name="T99" fmla="*/ 1 h 480"/>
              <a:gd name="T100" fmla="*/ 193 w 342"/>
              <a:gd name="T101" fmla="*/ 0 h 480"/>
              <a:gd name="T102" fmla="*/ 193 w 342"/>
              <a:gd name="T103" fmla="*/ 0 h 480"/>
              <a:gd name="T104" fmla="*/ 150 w 342"/>
              <a:gd name="T105" fmla="*/ 1 h 480"/>
              <a:gd name="T106" fmla="*/ 113 w 342"/>
              <a:gd name="T107" fmla="*/ 3 h 480"/>
              <a:gd name="T108" fmla="*/ 80 w 342"/>
              <a:gd name="T109" fmla="*/ 7 h 480"/>
              <a:gd name="T110" fmla="*/ 52 w 342"/>
              <a:gd name="T111" fmla="*/ 10 h 480"/>
              <a:gd name="T112" fmla="*/ 29 w 342"/>
              <a:gd name="T113" fmla="*/ 15 h 480"/>
              <a:gd name="T114" fmla="*/ 13 w 342"/>
              <a:gd name="T115" fmla="*/ 17 h 480"/>
              <a:gd name="T116" fmla="*/ 0 w 342"/>
              <a:gd name="T117" fmla="*/ 21 h 480"/>
              <a:gd name="T118" fmla="*/ 0 w 342"/>
              <a:gd name="T119" fmla="*/ 457 h 4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342" h="480">
                <a:moveTo>
                  <a:pt x="0" y="457"/>
                </a:moveTo>
                <a:lnTo>
                  <a:pt x="0" y="457"/>
                </a:lnTo>
                <a:lnTo>
                  <a:pt x="13" y="460"/>
                </a:lnTo>
                <a:lnTo>
                  <a:pt x="52" y="468"/>
                </a:lnTo>
                <a:lnTo>
                  <a:pt x="79" y="472"/>
                </a:lnTo>
                <a:lnTo>
                  <a:pt x="110" y="477"/>
                </a:lnTo>
                <a:lnTo>
                  <a:pt x="145" y="479"/>
                </a:lnTo>
                <a:lnTo>
                  <a:pt x="182" y="480"/>
                </a:lnTo>
                <a:lnTo>
                  <a:pt x="182" y="480"/>
                </a:lnTo>
                <a:lnTo>
                  <a:pt x="220" y="479"/>
                </a:lnTo>
                <a:lnTo>
                  <a:pt x="254" y="478"/>
                </a:lnTo>
                <a:lnTo>
                  <a:pt x="281" y="475"/>
                </a:lnTo>
                <a:lnTo>
                  <a:pt x="303" y="473"/>
                </a:lnTo>
                <a:lnTo>
                  <a:pt x="333" y="470"/>
                </a:lnTo>
                <a:lnTo>
                  <a:pt x="342" y="467"/>
                </a:lnTo>
                <a:lnTo>
                  <a:pt x="342" y="388"/>
                </a:lnTo>
                <a:lnTo>
                  <a:pt x="342" y="388"/>
                </a:lnTo>
                <a:lnTo>
                  <a:pt x="333" y="389"/>
                </a:lnTo>
                <a:lnTo>
                  <a:pt x="306" y="393"/>
                </a:lnTo>
                <a:lnTo>
                  <a:pt x="264" y="397"/>
                </a:lnTo>
                <a:lnTo>
                  <a:pt x="239" y="398"/>
                </a:lnTo>
                <a:lnTo>
                  <a:pt x="211" y="398"/>
                </a:lnTo>
                <a:lnTo>
                  <a:pt x="211" y="398"/>
                </a:lnTo>
                <a:lnTo>
                  <a:pt x="187" y="398"/>
                </a:lnTo>
                <a:lnTo>
                  <a:pt x="166" y="397"/>
                </a:lnTo>
                <a:lnTo>
                  <a:pt x="132" y="393"/>
                </a:lnTo>
                <a:lnTo>
                  <a:pt x="111" y="391"/>
                </a:lnTo>
                <a:lnTo>
                  <a:pt x="103" y="390"/>
                </a:lnTo>
                <a:lnTo>
                  <a:pt x="103" y="277"/>
                </a:lnTo>
                <a:lnTo>
                  <a:pt x="310" y="277"/>
                </a:lnTo>
                <a:lnTo>
                  <a:pt x="310" y="196"/>
                </a:lnTo>
                <a:lnTo>
                  <a:pt x="103" y="196"/>
                </a:lnTo>
                <a:lnTo>
                  <a:pt x="103" y="89"/>
                </a:lnTo>
                <a:lnTo>
                  <a:pt x="103" y="89"/>
                </a:lnTo>
                <a:lnTo>
                  <a:pt x="111" y="88"/>
                </a:lnTo>
                <a:lnTo>
                  <a:pt x="131" y="85"/>
                </a:lnTo>
                <a:lnTo>
                  <a:pt x="163" y="83"/>
                </a:lnTo>
                <a:lnTo>
                  <a:pt x="204" y="82"/>
                </a:lnTo>
                <a:lnTo>
                  <a:pt x="204" y="82"/>
                </a:lnTo>
                <a:lnTo>
                  <a:pt x="230" y="82"/>
                </a:lnTo>
                <a:lnTo>
                  <a:pt x="254" y="83"/>
                </a:lnTo>
                <a:lnTo>
                  <a:pt x="295" y="87"/>
                </a:lnTo>
                <a:lnTo>
                  <a:pt x="324" y="90"/>
                </a:lnTo>
                <a:lnTo>
                  <a:pt x="334" y="92"/>
                </a:lnTo>
                <a:lnTo>
                  <a:pt x="334" y="12"/>
                </a:lnTo>
                <a:lnTo>
                  <a:pt x="334" y="12"/>
                </a:lnTo>
                <a:lnTo>
                  <a:pt x="324" y="10"/>
                </a:lnTo>
                <a:lnTo>
                  <a:pt x="296" y="6"/>
                </a:lnTo>
                <a:lnTo>
                  <a:pt x="252" y="2"/>
                </a:lnTo>
                <a:lnTo>
                  <a:pt x="224" y="1"/>
                </a:lnTo>
                <a:lnTo>
                  <a:pt x="193" y="0"/>
                </a:lnTo>
                <a:lnTo>
                  <a:pt x="193" y="0"/>
                </a:lnTo>
                <a:lnTo>
                  <a:pt x="150" y="1"/>
                </a:lnTo>
                <a:lnTo>
                  <a:pt x="113" y="3"/>
                </a:lnTo>
                <a:lnTo>
                  <a:pt x="80" y="7"/>
                </a:lnTo>
                <a:lnTo>
                  <a:pt x="52" y="10"/>
                </a:lnTo>
                <a:lnTo>
                  <a:pt x="29" y="15"/>
                </a:lnTo>
                <a:lnTo>
                  <a:pt x="13" y="17"/>
                </a:lnTo>
                <a:lnTo>
                  <a:pt x="0" y="21"/>
                </a:lnTo>
                <a:lnTo>
                  <a:pt x="0" y="457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rgbClr val="005EB8"/>
              </a:solidFill>
            </a:endParaRPr>
          </a:p>
        </p:txBody>
      </p:sp>
      <p:sp>
        <p:nvSpPr>
          <p:cNvPr id="44" name="Freeform 7"/>
          <p:cNvSpPr>
            <a:spLocks/>
          </p:cNvSpPr>
          <p:nvPr userDrawn="1"/>
        </p:nvSpPr>
        <p:spPr bwMode="auto">
          <a:xfrm>
            <a:off x="5117028" y="4779266"/>
            <a:ext cx="372067" cy="237007"/>
          </a:xfrm>
          <a:custGeom>
            <a:avLst/>
            <a:gdLst>
              <a:gd name="T0" fmla="*/ 288 w 558"/>
              <a:gd name="T1" fmla="*/ 276 h 473"/>
              <a:gd name="T2" fmla="*/ 288 w 558"/>
              <a:gd name="T3" fmla="*/ 276 h 473"/>
              <a:gd name="T4" fmla="*/ 283 w 558"/>
              <a:gd name="T5" fmla="*/ 288 h 473"/>
              <a:gd name="T6" fmla="*/ 280 w 558"/>
              <a:gd name="T7" fmla="*/ 302 h 473"/>
              <a:gd name="T8" fmla="*/ 280 w 558"/>
              <a:gd name="T9" fmla="*/ 302 h 473"/>
              <a:gd name="T10" fmla="*/ 275 w 558"/>
              <a:gd name="T11" fmla="*/ 288 h 473"/>
              <a:gd name="T12" fmla="*/ 272 w 558"/>
              <a:gd name="T13" fmla="*/ 276 h 473"/>
              <a:gd name="T14" fmla="*/ 180 w 558"/>
              <a:gd name="T15" fmla="*/ 44 h 473"/>
              <a:gd name="T16" fmla="*/ 180 w 558"/>
              <a:gd name="T17" fmla="*/ 44 h 473"/>
              <a:gd name="T18" fmla="*/ 173 w 558"/>
              <a:gd name="T19" fmla="*/ 31 h 473"/>
              <a:gd name="T20" fmla="*/ 166 w 558"/>
              <a:gd name="T21" fmla="*/ 21 h 473"/>
              <a:gd name="T22" fmla="*/ 158 w 558"/>
              <a:gd name="T23" fmla="*/ 13 h 473"/>
              <a:gd name="T24" fmla="*/ 149 w 558"/>
              <a:gd name="T25" fmla="*/ 8 h 473"/>
              <a:gd name="T26" fmla="*/ 137 w 558"/>
              <a:gd name="T27" fmla="*/ 3 h 473"/>
              <a:gd name="T28" fmla="*/ 125 w 558"/>
              <a:gd name="T29" fmla="*/ 1 h 473"/>
              <a:gd name="T30" fmla="*/ 111 w 558"/>
              <a:gd name="T31" fmla="*/ 1 h 473"/>
              <a:gd name="T32" fmla="*/ 95 w 558"/>
              <a:gd name="T33" fmla="*/ 0 h 473"/>
              <a:gd name="T34" fmla="*/ 95 w 558"/>
              <a:gd name="T35" fmla="*/ 0 h 473"/>
              <a:gd name="T36" fmla="*/ 66 w 558"/>
              <a:gd name="T37" fmla="*/ 1 h 473"/>
              <a:gd name="T38" fmla="*/ 47 w 558"/>
              <a:gd name="T39" fmla="*/ 2 h 473"/>
              <a:gd name="T40" fmla="*/ 0 w 558"/>
              <a:gd name="T41" fmla="*/ 473 h 473"/>
              <a:gd name="T42" fmla="*/ 105 w 558"/>
              <a:gd name="T43" fmla="*/ 473 h 473"/>
              <a:gd name="T44" fmla="*/ 128 w 558"/>
              <a:gd name="T45" fmla="*/ 157 h 473"/>
              <a:gd name="T46" fmla="*/ 227 w 558"/>
              <a:gd name="T47" fmla="*/ 396 h 473"/>
              <a:gd name="T48" fmla="*/ 227 w 558"/>
              <a:gd name="T49" fmla="*/ 396 h 473"/>
              <a:gd name="T50" fmla="*/ 230 w 558"/>
              <a:gd name="T51" fmla="*/ 403 h 473"/>
              <a:gd name="T52" fmla="*/ 235 w 558"/>
              <a:gd name="T53" fmla="*/ 408 h 473"/>
              <a:gd name="T54" fmla="*/ 240 w 558"/>
              <a:gd name="T55" fmla="*/ 413 h 473"/>
              <a:gd name="T56" fmla="*/ 245 w 558"/>
              <a:gd name="T57" fmla="*/ 417 h 473"/>
              <a:gd name="T58" fmla="*/ 252 w 558"/>
              <a:gd name="T59" fmla="*/ 419 h 473"/>
              <a:gd name="T60" fmla="*/ 260 w 558"/>
              <a:gd name="T61" fmla="*/ 421 h 473"/>
              <a:gd name="T62" fmla="*/ 270 w 558"/>
              <a:gd name="T63" fmla="*/ 422 h 473"/>
              <a:gd name="T64" fmla="*/ 280 w 558"/>
              <a:gd name="T65" fmla="*/ 422 h 473"/>
              <a:gd name="T66" fmla="*/ 280 w 558"/>
              <a:gd name="T67" fmla="*/ 422 h 473"/>
              <a:gd name="T68" fmla="*/ 290 w 558"/>
              <a:gd name="T69" fmla="*/ 422 h 473"/>
              <a:gd name="T70" fmla="*/ 299 w 558"/>
              <a:gd name="T71" fmla="*/ 421 h 473"/>
              <a:gd name="T72" fmla="*/ 307 w 558"/>
              <a:gd name="T73" fmla="*/ 419 h 473"/>
              <a:gd name="T74" fmla="*/ 314 w 558"/>
              <a:gd name="T75" fmla="*/ 417 h 473"/>
              <a:gd name="T76" fmla="*/ 320 w 558"/>
              <a:gd name="T77" fmla="*/ 413 h 473"/>
              <a:gd name="T78" fmla="*/ 325 w 558"/>
              <a:gd name="T79" fmla="*/ 408 h 473"/>
              <a:gd name="T80" fmla="*/ 328 w 558"/>
              <a:gd name="T81" fmla="*/ 403 h 473"/>
              <a:gd name="T82" fmla="*/ 332 w 558"/>
              <a:gd name="T83" fmla="*/ 396 h 473"/>
              <a:gd name="T84" fmla="*/ 431 w 558"/>
              <a:gd name="T85" fmla="*/ 157 h 473"/>
              <a:gd name="T86" fmla="*/ 454 w 558"/>
              <a:gd name="T87" fmla="*/ 473 h 473"/>
              <a:gd name="T88" fmla="*/ 558 w 558"/>
              <a:gd name="T89" fmla="*/ 473 h 473"/>
              <a:gd name="T90" fmla="*/ 511 w 558"/>
              <a:gd name="T91" fmla="*/ 2 h 473"/>
              <a:gd name="T92" fmla="*/ 511 w 558"/>
              <a:gd name="T93" fmla="*/ 2 h 473"/>
              <a:gd name="T94" fmla="*/ 494 w 558"/>
              <a:gd name="T95" fmla="*/ 1 h 473"/>
              <a:gd name="T96" fmla="*/ 464 w 558"/>
              <a:gd name="T97" fmla="*/ 0 h 473"/>
              <a:gd name="T98" fmla="*/ 464 w 558"/>
              <a:gd name="T99" fmla="*/ 0 h 473"/>
              <a:gd name="T100" fmla="*/ 448 w 558"/>
              <a:gd name="T101" fmla="*/ 1 h 473"/>
              <a:gd name="T102" fmla="*/ 434 w 558"/>
              <a:gd name="T103" fmla="*/ 1 h 473"/>
              <a:gd name="T104" fmla="*/ 421 w 558"/>
              <a:gd name="T105" fmla="*/ 3 h 473"/>
              <a:gd name="T106" fmla="*/ 411 w 558"/>
              <a:gd name="T107" fmla="*/ 8 h 473"/>
              <a:gd name="T108" fmla="*/ 401 w 558"/>
              <a:gd name="T109" fmla="*/ 13 h 473"/>
              <a:gd name="T110" fmla="*/ 393 w 558"/>
              <a:gd name="T111" fmla="*/ 21 h 473"/>
              <a:gd name="T112" fmla="*/ 386 w 558"/>
              <a:gd name="T113" fmla="*/ 31 h 473"/>
              <a:gd name="T114" fmla="*/ 380 w 558"/>
              <a:gd name="T115" fmla="*/ 44 h 473"/>
              <a:gd name="T116" fmla="*/ 288 w 558"/>
              <a:gd name="T117" fmla="*/ 276 h 4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558" h="473">
                <a:moveTo>
                  <a:pt x="288" y="276"/>
                </a:moveTo>
                <a:lnTo>
                  <a:pt x="288" y="276"/>
                </a:lnTo>
                <a:lnTo>
                  <a:pt x="283" y="288"/>
                </a:lnTo>
                <a:lnTo>
                  <a:pt x="280" y="302"/>
                </a:lnTo>
                <a:lnTo>
                  <a:pt x="280" y="302"/>
                </a:lnTo>
                <a:lnTo>
                  <a:pt x="275" y="288"/>
                </a:lnTo>
                <a:lnTo>
                  <a:pt x="272" y="276"/>
                </a:lnTo>
                <a:lnTo>
                  <a:pt x="180" y="44"/>
                </a:lnTo>
                <a:lnTo>
                  <a:pt x="180" y="44"/>
                </a:lnTo>
                <a:lnTo>
                  <a:pt x="173" y="31"/>
                </a:lnTo>
                <a:lnTo>
                  <a:pt x="166" y="21"/>
                </a:lnTo>
                <a:lnTo>
                  <a:pt x="158" y="13"/>
                </a:lnTo>
                <a:lnTo>
                  <a:pt x="149" y="8"/>
                </a:lnTo>
                <a:lnTo>
                  <a:pt x="137" y="3"/>
                </a:lnTo>
                <a:lnTo>
                  <a:pt x="125" y="1"/>
                </a:lnTo>
                <a:lnTo>
                  <a:pt x="111" y="1"/>
                </a:lnTo>
                <a:lnTo>
                  <a:pt x="95" y="0"/>
                </a:lnTo>
                <a:lnTo>
                  <a:pt x="95" y="0"/>
                </a:lnTo>
                <a:lnTo>
                  <a:pt x="66" y="1"/>
                </a:lnTo>
                <a:lnTo>
                  <a:pt x="47" y="2"/>
                </a:lnTo>
                <a:lnTo>
                  <a:pt x="0" y="473"/>
                </a:lnTo>
                <a:lnTo>
                  <a:pt x="105" y="473"/>
                </a:lnTo>
                <a:lnTo>
                  <a:pt x="128" y="157"/>
                </a:lnTo>
                <a:lnTo>
                  <a:pt x="227" y="396"/>
                </a:lnTo>
                <a:lnTo>
                  <a:pt x="227" y="396"/>
                </a:lnTo>
                <a:lnTo>
                  <a:pt x="230" y="403"/>
                </a:lnTo>
                <a:lnTo>
                  <a:pt x="235" y="408"/>
                </a:lnTo>
                <a:lnTo>
                  <a:pt x="240" y="413"/>
                </a:lnTo>
                <a:lnTo>
                  <a:pt x="245" y="417"/>
                </a:lnTo>
                <a:lnTo>
                  <a:pt x="252" y="419"/>
                </a:lnTo>
                <a:lnTo>
                  <a:pt x="260" y="421"/>
                </a:lnTo>
                <a:lnTo>
                  <a:pt x="270" y="422"/>
                </a:lnTo>
                <a:lnTo>
                  <a:pt x="280" y="422"/>
                </a:lnTo>
                <a:lnTo>
                  <a:pt x="280" y="422"/>
                </a:lnTo>
                <a:lnTo>
                  <a:pt x="290" y="422"/>
                </a:lnTo>
                <a:lnTo>
                  <a:pt x="299" y="421"/>
                </a:lnTo>
                <a:lnTo>
                  <a:pt x="307" y="419"/>
                </a:lnTo>
                <a:lnTo>
                  <a:pt x="314" y="417"/>
                </a:lnTo>
                <a:lnTo>
                  <a:pt x="320" y="413"/>
                </a:lnTo>
                <a:lnTo>
                  <a:pt x="325" y="408"/>
                </a:lnTo>
                <a:lnTo>
                  <a:pt x="328" y="403"/>
                </a:lnTo>
                <a:lnTo>
                  <a:pt x="332" y="396"/>
                </a:lnTo>
                <a:lnTo>
                  <a:pt x="431" y="157"/>
                </a:lnTo>
                <a:lnTo>
                  <a:pt x="454" y="473"/>
                </a:lnTo>
                <a:lnTo>
                  <a:pt x="558" y="473"/>
                </a:lnTo>
                <a:lnTo>
                  <a:pt x="511" y="2"/>
                </a:lnTo>
                <a:lnTo>
                  <a:pt x="511" y="2"/>
                </a:lnTo>
                <a:lnTo>
                  <a:pt x="494" y="1"/>
                </a:lnTo>
                <a:lnTo>
                  <a:pt x="464" y="0"/>
                </a:lnTo>
                <a:lnTo>
                  <a:pt x="464" y="0"/>
                </a:lnTo>
                <a:lnTo>
                  <a:pt x="448" y="1"/>
                </a:lnTo>
                <a:lnTo>
                  <a:pt x="434" y="1"/>
                </a:lnTo>
                <a:lnTo>
                  <a:pt x="421" y="3"/>
                </a:lnTo>
                <a:lnTo>
                  <a:pt x="411" y="8"/>
                </a:lnTo>
                <a:lnTo>
                  <a:pt x="401" y="13"/>
                </a:lnTo>
                <a:lnTo>
                  <a:pt x="393" y="21"/>
                </a:lnTo>
                <a:lnTo>
                  <a:pt x="386" y="31"/>
                </a:lnTo>
                <a:lnTo>
                  <a:pt x="380" y="44"/>
                </a:lnTo>
                <a:lnTo>
                  <a:pt x="288" y="276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rgbClr val="005EB8"/>
              </a:solidFill>
            </a:endParaRPr>
          </a:p>
        </p:txBody>
      </p:sp>
      <p:sp>
        <p:nvSpPr>
          <p:cNvPr id="45" name="Freeform 8"/>
          <p:cNvSpPr>
            <a:spLocks/>
          </p:cNvSpPr>
          <p:nvPr userDrawn="1"/>
        </p:nvSpPr>
        <p:spPr bwMode="auto">
          <a:xfrm>
            <a:off x="4830969" y="4912769"/>
            <a:ext cx="128023" cy="66002"/>
          </a:xfrm>
          <a:custGeom>
            <a:avLst/>
            <a:gdLst>
              <a:gd name="T0" fmla="*/ 192 w 192"/>
              <a:gd name="T1" fmla="*/ 105 h 130"/>
              <a:gd name="T2" fmla="*/ 192 w 192"/>
              <a:gd name="T3" fmla="*/ 105 h 130"/>
              <a:gd name="T4" fmla="*/ 170 w 192"/>
              <a:gd name="T5" fmla="*/ 112 h 130"/>
              <a:gd name="T6" fmla="*/ 141 w 192"/>
              <a:gd name="T7" fmla="*/ 121 h 130"/>
              <a:gd name="T8" fmla="*/ 124 w 192"/>
              <a:gd name="T9" fmla="*/ 124 h 130"/>
              <a:gd name="T10" fmla="*/ 108 w 192"/>
              <a:gd name="T11" fmla="*/ 128 h 130"/>
              <a:gd name="T12" fmla="*/ 92 w 192"/>
              <a:gd name="T13" fmla="*/ 130 h 130"/>
              <a:gd name="T14" fmla="*/ 76 w 192"/>
              <a:gd name="T15" fmla="*/ 130 h 130"/>
              <a:gd name="T16" fmla="*/ 76 w 192"/>
              <a:gd name="T17" fmla="*/ 130 h 130"/>
              <a:gd name="T18" fmla="*/ 61 w 192"/>
              <a:gd name="T19" fmla="*/ 130 h 130"/>
              <a:gd name="T20" fmla="*/ 46 w 192"/>
              <a:gd name="T21" fmla="*/ 128 h 130"/>
              <a:gd name="T22" fmla="*/ 34 w 192"/>
              <a:gd name="T23" fmla="*/ 123 h 130"/>
              <a:gd name="T24" fmla="*/ 28 w 192"/>
              <a:gd name="T25" fmla="*/ 121 h 130"/>
              <a:gd name="T26" fmla="*/ 22 w 192"/>
              <a:gd name="T27" fmla="*/ 117 h 130"/>
              <a:gd name="T28" fmla="*/ 17 w 192"/>
              <a:gd name="T29" fmla="*/ 113 h 130"/>
              <a:gd name="T30" fmla="*/ 13 w 192"/>
              <a:gd name="T31" fmla="*/ 109 h 130"/>
              <a:gd name="T32" fmla="*/ 9 w 192"/>
              <a:gd name="T33" fmla="*/ 104 h 130"/>
              <a:gd name="T34" fmla="*/ 6 w 192"/>
              <a:gd name="T35" fmla="*/ 98 h 130"/>
              <a:gd name="T36" fmla="*/ 4 w 192"/>
              <a:gd name="T37" fmla="*/ 92 h 130"/>
              <a:gd name="T38" fmla="*/ 3 w 192"/>
              <a:gd name="T39" fmla="*/ 85 h 130"/>
              <a:gd name="T40" fmla="*/ 1 w 192"/>
              <a:gd name="T41" fmla="*/ 77 h 130"/>
              <a:gd name="T42" fmla="*/ 0 w 192"/>
              <a:gd name="T43" fmla="*/ 69 h 130"/>
              <a:gd name="T44" fmla="*/ 0 w 192"/>
              <a:gd name="T45" fmla="*/ 69 h 130"/>
              <a:gd name="T46" fmla="*/ 1 w 192"/>
              <a:gd name="T47" fmla="*/ 55 h 130"/>
              <a:gd name="T48" fmla="*/ 5 w 192"/>
              <a:gd name="T49" fmla="*/ 42 h 130"/>
              <a:gd name="T50" fmla="*/ 7 w 192"/>
              <a:gd name="T51" fmla="*/ 37 h 130"/>
              <a:gd name="T52" fmla="*/ 11 w 192"/>
              <a:gd name="T53" fmla="*/ 31 h 130"/>
              <a:gd name="T54" fmla="*/ 15 w 192"/>
              <a:gd name="T55" fmla="*/ 26 h 130"/>
              <a:gd name="T56" fmla="*/ 19 w 192"/>
              <a:gd name="T57" fmla="*/ 22 h 130"/>
              <a:gd name="T58" fmla="*/ 24 w 192"/>
              <a:gd name="T59" fmla="*/ 18 h 130"/>
              <a:gd name="T60" fmla="*/ 30 w 192"/>
              <a:gd name="T61" fmla="*/ 15 h 130"/>
              <a:gd name="T62" fmla="*/ 37 w 192"/>
              <a:gd name="T63" fmla="*/ 11 h 130"/>
              <a:gd name="T64" fmla="*/ 44 w 192"/>
              <a:gd name="T65" fmla="*/ 9 h 130"/>
              <a:gd name="T66" fmla="*/ 62 w 192"/>
              <a:gd name="T67" fmla="*/ 5 h 130"/>
              <a:gd name="T68" fmla="*/ 82 w 192"/>
              <a:gd name="T69" fmla="*/ 3 h 130"/>
              <a:gd name="T70" fmla="*/ 192 w 192"/>
              <a:gd name="T71" fmla="*/ 0 h 130"/>
              <a:gd name="T72" fmla="*/ 192 w 192"/>
              <a:gd name="T73" fmla="*/ 105 h 1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92" h="130">
                <a:moveTo>
                  <a:pt x="192" y="105"/>
                </a:moveTo>
                <a:lnTo>
                  <a:pt x="192" y="105"/>
                </a:lnTo>
                <a:lnTo>
                  <a:pt x="170" y="112"/>
                </a:lnTo>
                <a:lnTo>
                  <a:pt x="141" y="121"/>
                </a:lnTo>
                <a:lnTo>
                  <a:pt x="124" y="124"/>
                </a:lnTo>
                <a:lnTo>
                  <a:pt x="108" y="128"/>
                </a:lnTo>
                <a:lnTo>
                  <a:pt x="92" y="130"/>
                </a:lnTo>
                <a:lnTo>
                  <a:pt x="76" y="130"/>
                </a:lnTo>
                <a:lnTo>
                  <a:pt x="76" y="130"/>
                </a:lnTo>
                <a:lnTo>
                  <a:pt x="61" y="130"/>
                </a:lnTo>
                <a:lnTo>
                  <a:pt x="46" y="128"/>
                </a:lnTo>
                <a:lnTo>
                  <a:pt x="34" y="123"/>
                </a:lnTo>
                <a:lnTo>
                  <a:pt x="28" y="121"/>
                </a:lnTo>
                <a:lnTo>
                  <a:pt x="22" y="117"/>
                </a:lnTo>
                <a:lnTo>
                  <a:pt x="17" y="113"/>
                </a:lnTo>
                <a:lnTo>
                  <a:pt x="13" y="109"/>
                </a:lnTo>
                <a:lnTo>
                  <a:pt x="9" y="104"/>
                </a:lnTo>
                <a:lnTo>
                  <a:pt x="6" y="98"/>
                </a:lnTo>
                <a:lnTo>
                  <a:pt x="4" y="92"/>
                </a:lnTo>
                <a:lnTo>
                  <a:pt x="3" y="85"/>
                </a:lnTo>
                <a:lnTo>
                  <a:pt x="1" y="77"/>
                </a:lnTo>
                <a:lnTo>
                  <a:pt x="0" y="69"/>
                </a:lnTo>
                <a:lnTo>
                  <a:pt x="0" y="69"/>
                </a:lnTo>
                <a:lnTo>
                  <a:pt x="1" y="55"/>
                </a:lnTo>
                <a:lnTo>
                  <a:pt x="5" y="42"/>
                </a:lnTo>
                <a:lnTo>
                  <a:pt x="7" y="37"/>
                </a:lnTo>
                <a:lnTo>
                  <a:pt x="11" y="31"/>
                </a:lnTo>
                <a:lnTo>
                  <a:pt x="15" y="26"/>
                </a:lnTo>
                <a:lnTo>
                  <a:pt x="19" y="22"/>
                </a:lnTo>
                <a:lnTo>
                  <a:pt x="24" y="18"/>
                </a:lnTo>
                <a:lnTo>
                  <a:pt x="30" y="15"/>
                </a:lnTo>
                <a:lnTo>
                  <a:pt x="37" y="11"/>
                </a:lnTo>
                <a:lnTo>
                  <a:pt x="44" y="9"/>
                </a:lnTo>
                <a:lnTo>
                  <a:pt x="62" y="5"/>
                </a:lnTo>
                <a:lnTo>
                  <a:pt x="82" y="3"/>
                </a:lnTo>
                <a:lnTo>
                  <a:pt x="192" y="0"/>
                </a:lnTo>
                <a:lnTo>
                  <a:pt x="192" y="105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rgbClr val="005EB8"/>
              </a:solidFill>
            </a:endParaRPr>
          </a:p>
        </p:txBody>
      </p:sp>
      <p:sp>
        <p:nvSpPr>
          <p:cNvPr id="46" name="Freeform 9"/>
          <p:cNvSpPr>
            <a:spLocks/>
          </p:cNvSpPr>
          <p:nvPr userDrawn="1"/>
        </p:nvSpPr>
        <p:spPr bwMode="auto">
          <a:xfrm>
            <a:off x="4762954" y="4779265"/>
            <a:ext cx="264048" cy="240006"/>
          </a:xfrm>
          <a:custGeom>
            <a:avLst/>
            <a:gdLst>
              <a:gd name="T0" fmla="*/ 231 w 397"/>
              <a:gd name="T1" fmla="*/ 0 h 480"/>
              <a:gd name="T2" fmla="*/ 166 w 397"/>
              <a:gd name="T3" fmla="*/ 5 h 480"/>
              <a:gd name="T4" fmla="*/ 109 w 397"/>
              <a:gd name="T5" fmla="*/ 14 h 480"/>
              <a:gd name="T6" fmla="*/ 66 w 397"/>
              <a:gd name="T7" fmla="*/ 25 h 480"/>
              <a:gd name="T8" fmla="*/ 37 w 397"/>
              <a:gd name="T9" fmla="*/ 37 h 480"/>
              <a:gd name="T10" fmla="*/ 59 w 397"/>
              <a:gd name="T11" fmla="*/ 114 h 480"/>
              <a:gd name="T12" fmla="*/ 104 w 397"/>
              <a:gd name="T13" fmla="*/ 102 h 480"/>
              <a:gd name="T14" fmla="*/ 150 w 397"/>
              <a:gd name="T15" fmla="*/ 92 h 480"/>
              <a:gd name="T16" fmla="*/ 201 w 397"/>
              <a:gd name="T17" fmla="*/ 89 h 480"/>
              <a:gd name="T18" fmla="*/ 222 w 397"/>
              <a:gd name="T19" fmla="*/ 90 h 480"/>
              <a:gd name="T20" fmla="*/ 248 w 397"/>
              <a:gd name="T21" fmla="*/ 95 h 480"/>
              <a:gd name="T22" fmla="*/ 263 w 397"/>
              <a:gd name="T23" fmla="*/ 100 h 480"/>
              <a:gd name="T24" fmla="*/ 275 w 397"/>
              <a:gd name="T25" fmla="*/ 110 h 480"/>
              <a:gd name="T26" fmla="*/ 283 w 397"/>
              <a:gd name="T27" fmla="*/ 121 h 480"/>
              <a:gd name="T28" fmla="*/ 289 w 397"/>
              <a:gd name="T29" fmla="*/ 135 h 480"/>
              <a:gd name="T30" fmla="*/ 292 w 397"/>
              <a:gd name="T31" fmla="*/ 153 h 480"/>
              <a:gd name="T32" fmla="*/ 292 w 397"/>
              <a:gd name="T33" fmla="*/ 197 h 480"/>
              <a:gd name="T34" fmla="*/ 201 w 397"/>
              <a:gd name="T35" fmla="*/ 197 h 480"/>
              <a:gd name="T36" fmla="*/ 148 w 397"/>
              <a:gd name="T37" fmla="*/ 201 h 480"/>
              <a:gd name="T38" fmla="*/ 105 w 397"/>
              <a:gd name="T39" fmla="*/ 210 h 480"/>
              <a:gd name="T40" fmla="*/ 69 w 397"/>
              <a:gd name="T41" fmla="*/ 224 h 480"/>
              <a:gd name="T42" fmla="*/ 43 w 397"/>
              <a:gd name="T43" fmla="*/ 242 h 480"/>
              <a:gd name="T44" fmla="*/ 23 w 397"/>
              <a:gd name="T45" fmla="*/ 264 h 480"/>
              <a:gd name="T46" fmla="*/ 10 w 397"/>
              <a:gd name="T47" fmla="*/ 288 h 480"/>
              <a:gd name="T48" fmla="*/ 2 w 397"/>
              <a:gd name="T49" fmla="*/ 316 h 480"/>
              <a:gd name="T50" fmla="*/ 0 w 397"/>
              <a:gd name="T51" fmla="*/ 344 h 480"/>
              <a:gd name="T52" fmla="*/ 1 w 397"/>
              <a:gd name="T53" fmla="*/ 362 h 480"/>
              <a:gd name="T54" fmla="*/ 8 w 397"/>
              <a:gd name="T55" fmla="*/ 395 h 480"/>
              <a:gd name="T56" fmla="*/ 22 w 397"/>
              <a:gd name="T57" fmla="*/ 421 h 480"/>
              <a:gd name="T58" fmla="*/ 39 w 397"/>
              <a:gd name="T59" fmla="*/ 442 h 480"/>
              <a:gd name="T60" fmla="*/ 61 w 397"/>
              <a:gd name="T61" fmla="*/ 458 h 480"/>
              <a:gd name="T62" fmla="*/ 86 w 397"/>
              <a:gd name="T63" fmla="*/ 468 h 480"/>
              <a:gd name="T64" fmla="*/ 114 w 397"/>
              <a:gd name="T65" fmla="*/ 475 h 480"/>
              <a:gd name="T66" fmla="*/ 141 w 397"/>
              <a:gd name="T67" fmla="*/ 479 h 480"/>
              <a:gd name="T68" fmla="*/ 155 w 397"/>
              <a:gd name="T69" fmla="*/ 480 h 480"/>
              <a:gd name="T70" fmla="*/ 185 w 397"/>
              <a:gd name="T71" fmla="*/ 478 h 480"/>
              <a:gd name="T72" fmla="*/ 236 w 397"/>
              <a:gd name="T73" fmla="*/ 468 h 480"/>
              <a:gd name="T74" fmla="*/ 271 w 397"/>
              <a:gd name="T75" fmla="*/ 456 h 480"/>
              <a:gd name="T76" fmla="*/ 292 w 397"/>
              <a:gd name="T77" fmla="*/ 445 h 480"/>
              <a:gd name="T78" fmla="*/ 297 w 397"/>
              <a:gd name="T79" fmla="*/ 444 h 480"/>
              <a:gd name="T80" fmla="*/ 304 w 397"/>
              <a:gd name="T81" fmla="*/ 447 h 480"/>
              <a:gd name="T82" fmla="*/ 320 w 397"/>
              <a:gd name="T83" fmla="*/ 453 h 480"/>
              <a:gd name="T84" fmla="*/ 350 w 397"/>
              <a:gd name="T85" fmla="*/ 460 h 480"/>
              <a:gd name="T86" fmla="*/ 397 w 397"/>
              <a:gd name="T87" fmla="*/ 463 h 480"/>
              <a:gd name="T88" fmla="*/ 397 w 397"/>
              <a:gd name="T89" fmla="*/ 137 h 480"/>
              <a:gd name="T90" fmla="*/ 395 w 397"/>
              <a:gd name="T91" fmla="*/ 103 h 480"/>
              <a:gd name="T92" fmla="*/ 387 w 397"/>
              <a:gd name="T93" fmla="*/ 74 h 480"/>
              <a:gd name="T94" fmla="*/ 373 w 397"/>
              <a:gd name="T95" fmla="*/ 51 h 480"/>
              <a:gd name="T96" fmla="*/ 353 w 397"/>
              <a:gd name="T97" fmla="*/ 32 h 480"/>
              <a:gd name="T98" fmla="*/ 330 w 397"/>
              <a:gd name="T99" fmla="*/ 17 h 480"/>
              <a:gd name="T100" fmla="*/ 301 w 397"/>
              <a:gd name="T101" fmla="*/ 8 h 480"/>
              <a:gd name="T102" fmla="*/ 268 w 397"/>
              <a:gd name="T103" fmla="*/ 2 h 480"/>
              <a:gd name="T104" fmla="*/ 231 w 397"/>
              <a:gd name="T105" fmla="*/ 0 h 4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397" h="480">
                <a:moveTo>
                  <a:pt x="231" y="0"/>
                </a:moveTo>
                <a:lnTo>
                  <a:pt x="231" y="0"/>
                </a:lnTo>
                <a:lnTo>
                  <a:pt x="198" y="1"/>
                </a:lnTo>
                <a:lnTo>
                  <a:pt x="166" y="5"/>
                </a:lnTo>
                <a:lnTo>
                  <a:pt x="136" y="8"/>
                </a:lnTo>
                <a:lnTo>
                  <a:pt x="109" y="14"/>
                </a:lnTo>
                <a:lnTo>
                  <a:pt x="86" y="20"/>
                </a:lnTo>
                <a:lnTo>
                  <a:pt x="66" y="25"/>
                </a:lnTo>
                <a:lnTo>
                  <a:pt x="49" y="31"/>
                </a:lnTo>
                <a:lnTo>
                  <a:pt x="37" y="37"/>
                </a:lnTo>
                <a:lnTo>
                  <a:pt x="59" y="114"/>
                </a:lnTo>
                <a:lnTo>
                  <a:pt x="59" y="114"/>
                </a:lnTo>
                <a:lnTo>
                  <a:pt x="71" y="110"/>
                </a:lnTo>
                <a:lnTo>
                  <a:pt x="104" y="102"/>
                </a:lnTo>
                <a:lnTo>
                  <a:pt x="125" y="97"/>
                </a:lnTo>
                <a:lnTo>
                  <a:pt x="150" y="92"/>
                </a:lnTo>
                <a:lnTo>
                  <a:pt x="175" y="90"/>
                </a:lnTo>
                <a:lnTo>
                  <a:pt x="201" y="89"/>
                </a:lnTo>
                <a:lnTo>
                  <a:pt x="201" y="89"/>
                </a:lnTo>
                <a:lnTo>
                  <a:pt x="222" y="90"/>
                </a:lnTo>
                <a:lnTo>
                  <a:pt x="240" y="92"/>
                </a:lnTo>
                <a:lnTo>
                  <a:pt x="248" y="95"/>
                </a:lnTo>
                <a:lnTo>
                  <a:pt x="257" y="97"/>
                </a:lnTo>
                <a:lnTo>
                  <a:pt x="263" y="100"/>
                </a:lnTo>
                <a:lnTo>
                  <a:pt x="269" y="105"/>
                </a:lnTo>
                <a:lnTo>
                  <a:pt x="275" y="110"/>
                </a:lnTo>
                <a:lnTo>
                  <a:pt x="280" y="114"/>
                </a:lnTo>
                <a:lnTo>
                  <a:pt x="283" y="121"/>
                </a:lnTo>
                <a:lnTo>
                  <a:pt x="286" y="128"/>
                </a:lnTo>
                <a:lnTo>
                  <a:pt x="289" y="135"/>
                </a:lnTo>
                <a:lnTo>
                  <a:pt x="291" y="144"/>
                </a:lnTo>
                <a:lnTo>
                  <a:pt x="292" y="153"/>
                </a:lnTo>
                <a:lnTo>
                  <a:pt x="292" y="164"/>
                </a:lnTo>
                <a:lnTo>
                  <a:pt x="292" y="197"/>
                </a:lnTo>
                <a:lnTo>
                  <a:pt x="201" y="197"/>
                </a:lnTo>
                <a:lnTo>
                  <a:pt x="201" y="197"/>
                </a:lnTo>
                <a:lnTo>
                  <a:pt x="174" y="198"/>
                </a:lnTo>
                <a:lnTo>
                  <a:pt x="148" y="201"/>
                </a:lnTo>
                <a:lnTo>
                  <a:pt x="125" y="204"/>
                </a:lnTo>
                <a:lnTo>
                  <a:pt x="105" y="210"/>
                </a:lnTo>
                <a:lnTo>
                  <a:pt x="86" y="216"/>
                </a:lnTo>
                <a:lnTo>
                  <a:pt x="69" y="224"/>
                </a:lnTo>
                <a:lnTo>
                  <a:pt x="55" y="232"/>
                </a:lnTo>
                <a:lnTo>
                  <a:pt x="43" y="242"/>
                </a:lnTo>
                <a:lnTo>
                  <a:pt x="32" y="253"/>
                </a:lnTo>
                <a:lnTo>
                  <a:pt x="23" y="264"/>
                </a:lnTo>
                <a:lnTo>
                  <a:pt x="16" y="276"/>
                </a:lnTo>
                <a:lnTo>
                  <a:pt x="10" y="288"/>
                </a:lnTo>
                <a:lnTo>
                  <a:pt x="6" y="302"/>
                </a:lnTo>
                <a:lnTo>
                  <a:pt x="2" y="316"/>
                </a:lnTo>
                <a:lnTo>
                  <a:pt x="1" y="330"/>
                </a:lnTo>
                <a:lnTo>
                  <a:pt x="0" y="344"/>
                </a:lnTo>
                <a:lnTo>
                  <a:pt x="0" y="344"/>
                </a:lnTo>
                <a:lnTo>
                  <a:pt x="1" y="362"/>
                </a:lnTo>
                <a:lnTo>
                  <a:pt x="3" y="380"/>
                </a:lnTo>
                <a:lnTo>
                  <a:pt x="8" y="395"/>
                </a:lnTo>
                <a:lnTo>
                  <a:pt x="14" y="408"/>
                </a:lnTo>
                <a:lnTo>
                  <a:pt x="22" y="421"/>
                </a:lnTo>
                <a:lnTo>
                  <a:pt x="30" y="433"/>
                </a:lnTo>
                <a:lnTo>
                  <a:pt x="39" y="442"/>
                </a:lnTo>
                <a:lnTo>
                  <a:pt x="51" y="450"/>
                </a:lnTo>
                <a:lnTo>
                  <a:pt x="61" y="458"/>
                </a:lnTo>
                <a:lnTo>
                  <a:pt x="74" y="464"/>
                </a:lnTo>
                <a:lnTo>
                  <a:pt x="86" y="468"/>
                </a:lnTo>
                <a:lnTo>
                  <a:pt x="100" y="473"/>
                </a:lnTo>
                <a:lnTo>
                  <a:pt x="114" y="475"/>
                </a:lnTo>
                <a:lnTo>
                  <a:pt x="128" y="478"/>
                </a:lnTo>
                <a:lnTo>
                  <a:pt x="141" y="479"/>
                </a:lnTo>
                <a:lnTo>
                  <a:pt x="155" y="480"/>
                </a:lnTo>
                <a:lnTo>
                  <a:pt x="155" y="480"/>
                </a:lnTo>
                <a:lnTo>
                  <a:pt x="170" y="479"/>
                </a:lnTo>
                <a:lnTo>
                  <a:pt x="185" y="478"/>
                </a:lnTo>
                <a:lnTo>
                  <a:pt x="213" y="474"/>
                </a:lnTo>
                <a:lnTo>
                  <a:pt x="236" y="468"/>
                </a:lnTo>
                <a:lnTo>
                  <a:pt x="255" y="462"/>
                </a:lnTo>
                <a:lnTo>
                  <a:pt x="271" y="456"/>
                </a:lnTo>
                <a:lnTo>
                  <a:pt x="284" y="450"/>
                </a:lnTo>
                <a:lnTo>
                  <a:pt x="292" y="445"/>
                </a:lnTo>
                <a:lnTo>
                  <a:pt x="297" y="444"/>
                </a:lnTo>
                <a:lnTo>
                  <a:pt x="297" y="444"/>
                </a:lnTo>
                <a:lnTo>
                  <a:pt x="299" y="445"/>
                </a:lnTo>
                <a:lnTo>
                  <a:pt x="304" y="447"/>
                </a:lnTo>
                <a:lnTo>
                  <a:pt x="311" y="450"/>
                </a:lnTo>
                <a:lnTo>
                  <a:pt x="320" y="453"/>
                </a:lnTo>
                <a:lnTo>
                  <a:pt x="332" y="457"/>
                </a:lnTo>
                <a:lnTo>
                  <a:pt x="350" y="460"/>
                </a:lnTo>
                <a:lnTo>
                  <a:pt x="370" y="462"/>
                </a:lnTo>
                <a:lnTo>
                  <a:pt x="397" y="463"/>
                </a:lnTo>
                <a:lnTo>
                  <a:pt x="397" y="137"/>
                </a:lnTo>
                <a:lnTo>
                  <a:pt x="397" y="137"/>
                </a:lnTo>
                <a:lnTo>
                  <a:pt x="397" y="119"/>
                </a:lnTo>
                <a:lnTo>
                  <a:pt x="395" y="103"/>
                </a:lnTo>
                <a:lnTo>
                  <a:pt x="391" y="88"/>
                </a:lnTo>
                <a:lnTo>
                  <a:pt x="387" y="74"/>
                </a:lnTo>
                <a:lnTo>
                  <a:pt x="380" y="62"/>
                </a:lnTo>
                <a:lnTo>
                  <a:pt x="373" y="51"/>
                </a:lnTo>
                <a:lnTo>
                  <a:pt x="364" y="40"/>
                </a:lnTo>
                <a:lnTo>
                  <a:pt x="353" y="32"/>
                </a:lnTo>
                <a:lnTo>
                  <a:pt x="343" y="24"/>
                </a:lnTo>
                <a:lnTo>
                  <a:pt x="330" y="17"/>
                </a:lnTo>
                <a:lnTo>
                  <a:pt x="316" y="13"/>
                </a:lnTo>
                <a:lnTo>
                  <a:pt x="301" y="8"/>
                </a:lnTo>
                <a:lnTo>
                  <a:pt x="285" y="5"/>
                </a:lnTo>
                <a:lnTo>
                  <a:pt x="268" y="2"/>
                </a:lnTo>
                <a:lnTo>
                  <a:pt x="251" y="1"/>
                </a:lnTo>
                <a:lnTo>
                  <a:pt x="231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rgbClr val="005EB8"/>
              </a:solidFill>
            </a:endParaRPr>
          </a:p>
        </p:txBody>
      </p:sp>
      <p:sp>
        <p:nvSpPr>
          <p:cNvPr id="47" name="Freeform 10"/>
          <p:cNvSpPr>
            <a:spLocks/>
          </p:cNvSpPr>
          <p:nvPr userDrawn="1"/>
        </p:nvSpPr>
        <p:spPr bwMode="auto">
          <a:xfrm>
            <a:off x="5625115" y="4912769"/>
            <a:ext cx="128023" cy="66002"/>
          </a:xfrm>
          <a:custGeom>
            <a:avLst/>
            <a:gdLst>
              <a:gd name="T0" fmla="*/ 192 w 192"/>
              <a:gd name="T1" fmla="*/ 105 h 130"/>
              <a:gd name="T2" fmla="*/ 192 w 192"/>
              <a:gd name="T3" fmla="*/ 105 h 130"/>
              <a:gd name="T4" fmla="*/ 170 w 192"/>
              <a:gd name="T5" fmla="*/ 112 h 130"/>
              <a:gd name="T6" fmla="*/ 140 w 192"/>
              <a:gd name="T7" fmla="*/ 121 h 130"/>
              <a:gd name="T8" fmla="*/ 124 w 192"/>
              <a:gd name="T9" fmla="*/ 124 h 130"/>
              <a:gd name="T10" fmla="*/ 107 w 192"/>
              <a:gd name="T11" fmla="*/ 128 h 130"/>
              <a:gd name="T12" fmla="*/ 91 w 192"/>
              <a:gd name="T13" fmla="*/ 130 h 130"/>
              <a:gd name="T14" fmla="*/ 76 w 192"/>
              <a:gd name="T15" fmla="*/ 130 h 130"/>
              <a:gd name="T16" fmla="*/ 76 w 192"/>
              <a:gd name="T17" fmla="*/ 130 h 130"/>
              <a:gd name="T18" fmla="*/ 60 w 192"/>
              <a:gd name="T19" fmla="*/ 130 h 130"/>
              <a:gd name="T20" fmla="*/ 46 w 192"/>
              <a:gd name="T21" fmla="*/ 128 h 130"/>
              <a:gd name="T22" fmla="*/ 32 w 192"/>
              <a:gd name="T23" fmla="*/ 123 h 130"/>
              <a:gd name="T24" fmla="*/ 26 w 192"/>
              <a:gd name="T25" fmla="*/ 121 h 130"/>
              <a:gd name="T26" fmla="*/ 22 w 192"/>
              <a:gd name="T27" fmla="*/ 117 h 130"/>
              <a:gd name="T28" fmla="*/ 17 w 192"/>
              <a:gd name="T29" fmla="*/ 113 h 130"/>
              <a:gd name="T30" fmla="*/ 13 w 192"/>
              <a:gd name="T31" fmla="*/ 109 h 130"/>
              <a:gd name="T32" fmla="*/ 9 w 192"/>
              <a:gd name="T33" fmla="*/ 104 h 130"/>
              <a:gd name="T34" fmla="*/ 6 w 192"/>
              <a:gd name="T35" fmla="*/ 98 h 130"/>
              <a:gd name="T36" fmla="*/ 3 w 192"/>
              <a:gd name="T37" fmla="*/ 92 h 130"/>
              <a:gd name="T38" fmla="*/ 1 w 192"/>
              <a:gd name="T39" fmla="*/ 85 h 130"/>
              <a:gd name="T40" fmla="*/ 0 w 192"/>
              <a:gd name="T41" fmla="*/ 77 h 130"/>
              <a:gd name="T42" fmla="*/ 0 w 192"/>
              <a:gd name="T43" fmla="*/ 69 h 130"/>
              <a:gd name="T44" fmla="*/ 0 w 192"/>
              <a:gd name="T45" fmla="*/ 69 h 130"/>
              <a:gd name="T46" fmla="*/ 1 w 192"/>
              <a:gd name="T47" fmla="*/ 55 h 130"/>
              <a:gd name="T48" fmla="*/ 5 w 192"/>
              <a:gd name="T49" fmla="*/ 42 h 130"/>
              <a:gd name="T50" fmla="*/ 7 w 192"/>
              <a:gd name="T51" fmla="*/ 37 h 130"/>
              <a:gd name="T52" fmla="*/ 10 w 192"/>
              <a:gd name="T53" fmla="*/ 31 h 130"/>
              <a:gd name="T54" fmla="*/ 14 w 192"/>
              <a:gd name="T55" fmla="*/ 26 h 130"/>
              <a:gd name="T56" fmla="*/ 18 w 192"/>
              <a:gd name="T57" fmla="*/ 22 h 130"/>
              <a:gd name="T58" fmla="*/ 24 w 192"/>
              <a:gd name="T59" fmla="*/ 18 h 130"/>
              <a:gd name="T60" fmla="*/ 30 w 192"/>
              <a:gd name="T61" fmla="*/ 15 h 130"/>
              <a:gd name="T62" fmla="*/ 37 w 192"/>
              <a:gd name="T63" fmla="*/ 11 h 130"/>
              <a:gd name="T64" fmla="*/ 44 w 192"/>
              <a:gd name="T65" fmla="*/ 9 h 130"/>
              <a:gd name="T66" fmla="*/ 61 w 192"/>
              <a:gd name="T67" fmla="*/ 5 h 130"/>
              <a:gd name="T68" fmla="*/ 82 w 192"/>
              <a:gd name="T69" fmla="*/ 3 h 130"/>
              <a:gd name="T70" fmla="*/ 192 w 192"/>
              <a:gd name="T71" fmla="*/ 0 h 130"/>
              <a:gd name="T72" fmla="*/ 192 w 192"/>
              <a:gd name="T73" fmla="*/ 105 h 1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92" h="130">
                <a:moveTo>
                  <a:pt x="192" y="105"/>
                </a:moveTo>
                <a:lnTo>
                  <a:pt x="192" y="105"/>
                </a:lnTo>
                <a:lnTo>
                  <a:pt x="170" y="112"/>
                </a:lnTo>
                <a:lnTo>
                  <a:pt x="140" y="121"/>
                </a:lnTo>
                <a:lnTo>
                  <a:pt x="124" y="124"/>
                </a:lnTo>
                <a:lnTo>
                  <a:pt x="107" y="128"/>
                </a:lnTo>
                <a:lnTo>
                  <a:pt x="91" y="130"/>
                </a:lnTo>
                <a:lnTo>
                  <a:pt x="76" y="130"/>
                </a:lnTo>
                <a:lnTo>
                  <a:pt x="76" y="130"/>
                </a:lnTo>
                <a:lnTo>
                  <a:pt x="60" y="130"/>
                </a:lnTo>
                <a:lnTo>
                  <a:pt x="46" y="128"/>
                </a:lnTo>
                <a:lnTo>
                  <a:pt x="32" y="123"/>
                </a:lnTo>
                <a:lnTo>
                  <a:pt x="26" y="121"/>
                </a:lnTo>
                <a:lnTo>
                  <a:pt x="22" y="117"/>
                </a:lnTo>
                <a:lnTo>
                  <a:pt x="17" y="113"/>
                </a:lnTo>
                <a:lnTo>
                  <a:pt x="13" y="109"/>
                </a:lnTo>
                <a:lnTo>
                  <a:pt x="9" y="104"/>
                </a:lnTo>
                <a:lnTo>
                  <a:pt x="6" y="98"/>
                </a:lnTo>
                <a:lnTo>
                  <a:pt x="3" y="92"/>
                </a:lnTo>
                <a:lnTo>
                  <a:pt x="1" y="85"/>
                </a:lnTo>
                <a:lnTo>
                  <a:pt x="0" y="77"/>
                </a:lnTo>
                <a:lnTo>
                  <a:pt x="0" y="69"/>
                </a:lnTo>
                <a:lnTo>
                  <a:pt x="0" y="69"/>
                </a:lnTo>
                <a:lnTo>
                  <a:pt x="1" y="55"/>
                </a:lnTo>
                <a:lnTo>
                  <a:pt x="5" y="42"/>
                </a:lnTo>
                <a:lnTo>
                  <a:pt x="7" y="37"/>
                </a:lnTo>
                <a:lnTo>
                  <a:pt x="10" y="31"/>
                </a:lnTo>
                <a:lnTo>
                  <a:pt x="14" y="26"/>
                </a:lnTo>
                <a:lnTo>
                  <a:pt x="18" y="22"/>
                </a:lnTo>
                <a:lnTo>
                  <a:pt x="24" y="18"/>
                </a:lnTo>
                <a:lnTo>
                  <a:pt x="30" y="15"/>
                </a:lnTo>
                <a:lnTo>
                  <a:pt x="37" y="11"/>
                </a:lnTo>
                <a:lnTo>
                  <a:pt x="44" y="9"/>
                </a:lnTo>
                <a:lnTo>
                  <a:pt x="61" y="5"/>
                </a:lnTo>
                <a:lnTo>
                  <a:pt x="82" y="3"/>
                </a:lnTo>
                <a:lnTo>
                  <a:pt x="192" y="0"/>
                </a:lnTo>
                <a:lnTo>
                  <a:pt x="192" y="105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rgbClr val="005EB8"/>
              </a:solidFill>
            </a:endParaRPr>
          </a:p>
        </p:txBody>
      </p:sp>
      <p:sp>
        <p:nvSpPr>
          <p:cNvPr id="48" name="Freeform 11"/>
          <p:cNvSpPr>
            <a:spLocks/>
          </p:cNvSpPr>
          <p:nvPr userDrawn="1"/>
        </p:nvSpPr>
        <p:spPr bwMode="auto">
          <a:xfrm>
            <a:off x="5557100" y="4779265"/>
            <a:ext cx="266049" cy="240006"/>
          </a:xfrm>
          <a:custGeom>
            <a:avLst/>
            <a:gdLst>
              <a:gd name="T0" fmla="*/ 231 w 397"/>
              <a:gd name="T1" fmla="*/ 0 h 480"/>
              <a:gd name="T2" fmla="*/ 165 w 397"/>
              <a:gd name="T3" fmla="*/ 5 h 480"/>
              <a:gd name="T4" fmla="*/ 109 w 397"/>
              <a:gd name="T5" fmla="*/ 14 h 480"/>
              <a:gd name="T6" fmla="*/ 65 w 397"/>
              <a:gd name="T7" fmla="*/ 25 h 480"/>
              <a:gd name="T8" fmla="*/ 37 w 397"/>
              <a:gd name="T9" fmla="*/ 37 h 480"/>
              <a:gd name="T10" fmla="*/ 58 w 397"/>
              <a:gd name="T11" fmla="*/ 114 h 480"/>
              <a:gd name="T12" fmla="*/ 103 w 397"/>
              <a:gd name="T13" fmla="*/ 102 h 480"/>
              <a:gd name="T14" fmla="*/ 148 w 397"/>
              <a:gd name="T15" fmla="*/ 92 h 480"/>
              <a:gd name="T16" fmla="*/ 200 w 397"/>
              <a:gd name="T17" fmla="*/ 89 h 480"/>
              <a:gd name="T18" fmla="*/ 222 w 397"/>
              <a:gd name="T19" fmla="*/ 90 h 480"/>
              <a:gd name="T20" fmla="*/ 248 w 397"/>
              <a:gd name="T21" fmla="*/ 95 h 480"/>
              <a:gd name="T22" fmla="*/ 262 w 397"/>
              <a:gd name="T23" fmla="*/ 100 h 480"/>
              <a:gd name="T24" fmla="*/ 274 w 397"/>
              <a:gd name="T25" fmla="*/ 110 h 480"/>
              <a:gd name="T26" fmla="*/ 283 w 397"/>
              <a:gd name="T27" fmla="*/ 121 h 480"/>
              <a:gd name="T28" fmla="*/ 289 w 397"/>
              <a:gd name="T29" fmla="*/ 135 h 480"/>
              <a:gd name="T30" fmla="*/ 291 w 397"/>
              <a:gd name="T31" fmla="*/ 153 h 480"/>
              <a:gd name="T32" fmla="*/ 292 w 397"/>
              <a:gd name="T33" fmla="*/ 197 h 480"/>
              <a:gd name="T34" fmla="*/ 200 w 397"/>
              <a:gd name="T35" fmla="*/ 197 h 480"/>
              <a:gd name="T36" fmla="*/ 147 w 397"/>
              <a:gd name="T37" fmla="*/ 201 h 480"/>
              <a:gd name="T38" fmla="*/ 103 w 397"/>
              <a:gd name="T39" fmla="*/ 210 h 480"/>
              <a:gd name="T40" fmla="*/ 69 w 397"/>
              <a:gd name="T41" fmla="*/ 224 h 480"/>
              <a:gd name="T42" fmla="*/ 42 w 397"/>
              <a:gd name="T43" fmla="*/ 242 h 480"/>
              <a:gd name="T44" fmla="*/ 23 w 397"/>
              <a:gd name="T45" fmla="*/ 264 h 480"/>
              <a:gd name="T46" fmla="*/ 9 w 397"/>
              <a:gd name="T47" fmla="*/ 288 h 480"/>
              <a:gd name="T48" fmla="*/ 2 w 397"/>
              <a:gd name="T49" fmla="*/ 316 h 480"/>
              <a:gd name="T50" fmla="*/ 0 w 397"/>
              <a:gd name="T51" fmla="*/ 344 h 480"/>
              <a:gd name="T52" fmla="*/ 1 w 397"/>
              <a:gd name="T53" fmla="*/ 362 h 480"/>
              <a:gd name="T54" fmla="*/ 8 w 397"/>
              <a:gd name="T55" fmla="*/ 395 h 480"/>
              <a:gd name="T56" fmla="*/ 20 w 397"/>
              <a:gd name="T57" fmla="*/ 421 h 480"/>
              <a:gd name="T58" fmla="*/ 39 w 397"/>
              <a:gd name="T59" fmla="*/ 442 h 480"/>
              <a:gd name="T60" fmla="*/ 61 w 397"/>
              <a:gd name="T61" fmla="*/ 458 h 480"/>
              <a:gd name="T62" fmla="*/ 86 w 397"/>
              <a:gd name="T63" fmla="*/ 468 h 480"/>
              <a:gd name="T64" fmla="*/ 113 w 397"/>
              <a:gd name="T65" fmla="*/ 475 h 480"/>
              <a:gd name="T66" fmla="*/ 140 w 397"/>
              <a:gd name="T67" fmla="*/ 479 h 480"/>
              <a:gd name="T68" fmla="*/ 154 w 397"/>
              <a:gd name="T69" fmla="*/ 480 h 480"/>
              <a:gd name="T70" fmla="*/ 185 w 397"/>
              <a:gd name="T71" fmla="*/ 478 h 480"/>
              <a:gd name="T72" fmla="*/ 236 w 397"/>
              <a:gd name="T73" fmla="*/ 468 h 480"/>
              <a:gd name="T74" fmla="*/ 271 w 397"/>
              <a:gd name="T75" fmla="*/ 456 h 480"/>
              <a:gd name="T76" fmla="*/ 292 w 397"/>
              <a:gd name="T77" fmla="*/ 445 h 480"/>
              <a:gd name="T78" fmla="*/ 297 w 397"/>
              <a:gd name="T79" fmla="*/ 444 h 480"/>
              <a:gd name="T80" fmla="*/ 302 w 397"/>
              <a:gd name="T81" fmla="*/ 447 h 480"/>
              <a:gd name="T82" fmla="*/ 318 w 397"/>
              <a:gd name="T83" fmla="*/ 453 h 480"/>
              <a:gd name="T84" fmla="*/ 348 w 397"/>
              <a:gd name="T85" fmla="*/ 460 h 480"/>
              <a:gd name="T86" fmla="*/ 397 w 397"/>
              <a:gd name="T87" fmla="*/ 463 h 480"/>
              <a:gd name="T88" fmla="*/ 397 w 397"/>
              <a:gd name="T89" fmla="*/ 137 h 480"/>
              <a:gd name="T90" fmla="*/ 394 w 397"/>
              <a:gd name="T91" fmla="*/ 103 h 480"/>
              <a:gd name="T92" fmla="*/ 385 w 397"/>
              <a:gd name="T93" fmla="*/ 74 h 480"/>
              <a:gd name="T94" fmla="*/ 371 w 397"/>
              <a:gd name="T95" fmla="*/ 51 h 480"/>
              <a:gd name="T96" fmla="*/ 353 w 397"/>
              <a:gd name="T97" fmla="*/ 32 h 480"/>
              <a:gd name="T98" fmla="*/ 329 w 397"/>
              <a:gd name="T99" fmla="*/ 17 h 480"/>
              <a:gd name="T100" fmla="*/ 301 w 397"/>
              <a:gd name="T101" fmla="*/ 8 h 480"/>
              <a:gd name="T102" fmla="*/ 268 w 397"/>
              <a:gd name="T103" fmla="*/ 2 h 480"/>
              <a:gd name="T104" fmla="*/ 231 w 397"/>
              <a:gd name="T105" fmla="*/ 0 h 4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397" h="480">
                <a:moveTo>
                  <a:pt x="231" y="0"/>
                </a:moveTo>
                <a:lnTo>
                  <a:pt x="231" y="0"/>
                </a:lnTo>
                <a:lnTo>
                  <a:pt x="196" y="1"/>
                </a:lnTo>
                <a:lnTo>
                  <a:pt x="165" y="5"/>
                </a:lnTo>
                <a:lnTo>
                  <a:pt x="136" y="8"/>
                </a:lnTo>
                <a:lnTo>
                  <a:pt x="109" y="14"/>
                </a:lnTo>
                <a:lnTo>
                  <a:pt x="86" y="20"/>
                </a:lnTo>
                <a:lnTo>
                  <a:pt x="65" y="25"/>
                </a:lnTo>
                <a:lnTo>
                  <a:pt x="49" y="31"/>
                </a:lnTo>
                <a:lnTo>
                  <a:pt x="37" y="37"/>
                </a:lnTo>
                <a:lnTo>
                  <a:pt x="58" y="114"/>
                </a:lnTo>
                <a:lnTo>
                  <a:pt x="58" y="114"/>
                </a:lnTo>
                <a:lnTo>
                  <a:pt x="71" y="110"/>
                </a:lnTo>
                <a:lnTo>
                  <a:pt x="103" y="102"/>
                </a:lnTo>
                <a:lnTo>
                  <a:pt x="124" y="97"/>
                </a:lnTo>
                <a:lnTo>
                  <a:pt x="148" y="92"/>
                </a:lnTo>
                <a:lnTo>
                  <a:pt x="173" y="90"/>
                </a:lnTo>
                <a:lnTo>
                  <a:pt x="200" y="89"/>
                </a:lnTo>
                <a:lnTo>
                  <a:pt x="200" y="89"/>
                </a:lnTo>
                <a:lnTo>
                  <a:pt x="222" y="90"/>
                </a:lnTo>
                <a:lnTo>
                  <a:pt x="240" y="92"/>
                </a:lnTo>
                <a:lnTo>
                  <a:pt x="248" y="95"/>
                </a:lnTo>
                <a:lnTo>
                  <a:pt x="255" y="97"/>
                </a:lnTo>
                <a:lnTo>
                  <a:pt x="262" y="100"/>
                </a:lnTo>
                <a:lnTo>
                  <a:pt x="269" y="105"/>
                </a:lnTo>
                <a:lnTo>
                  <a:pt x="274" y="110"/>
                </a:lnTo>
                <a:lnTo>
                  <a:pt x="278" y="114"/>
                </a:lnTo>
                <a:lnTo>
                  <a:pt x="283" y="121"/>
                </a:lnTo>
                <a:lnTo>
                  <a:pt x="286" y="128"/>
                </a:lnTo>
                <a:lnTo>
                  <a:pt x="289" y="135"/>
                </a:lnTo>
                <a:lnTo>
                  <a:pt x="290" y="144"/>
                </a:lnTo>
                <a:lnTo>
                  <a:pt x="291" y="153"/>
                </a:lnTo>
                <a:lnTo>
                  <a:pt x="292" y="164"/>
                </a:lnTo>
                <a:lnTo>
                  <a:pt x="292" y="197"/>
                </a:lnTo>
                <a:lnTo>
                  <a:pt x="200" y="197"/>
                </a:lnTo>
                <a:lnTo>
                  <a:pt x="200" y="197"/>
                </a:lnTo>
                <a:lnTo>
                  <a:pt x="172" y="198"/>
                </a:lnTo>
                <a:lnTo>
                  <a:pt x="147" y="201"/>
                </a:lnTo>
                <a:lnTo>
                  <a:pt x="124" y="204"/>
                </a:lnTo>
                <a:lnTo>
                  <a:pt x="103" y="210"/>
                </a:lnTo>
                <a:lnTo>
                  <a:pt x="85" y="216"/>
                </a:lnTo>
                <a:lnTo>
                  <a:pt x="69" y="224"/>
                </a:lnTo>
                <a:lnTo>
                  <a:pt x="55" y="232"/>
                </a:lnTo>
                <a:lnTo>
                  <a:pt x="42" y="242"/>
                </a:lnTo>
                <a:lnTo>
                  <a:pt x="31" y="253"/>
                </a:lnTo>
                <a:lnTo>
                  <a:pt x="23" y="264"/>
                </a:lnTo>
                <a:lnTo>
                  <a:pt x="15" y="276"/>
                </a:lnTo>
                <a:lnTo>
                  <a:pt x="9" y="288"/>
                </a:lnTo>
                <a:lnTo>
                  <a:pt x="6" y="302"/>
                </a:lnTo>
                <a:lnTo>
                  <a:pt x="2" y="316"/>
                </a:lnTo>
                <a:lnTo>
                  <a:pt x="0" y="330"/>
                </a:lnTo>
                <a:lnTo>
                  <a:pt x="0" y="344"/>
                </a:lnTo>
                <a:lnTo>
                  <a:pt x="0" y="344"/>
                </a:lnTo>
                <a:lnTo>
                  <a:pt x="1" y="362"/>
                </a:lnTo>
                <a:lnTo>
                  <a:pt x="3" y="380"/>
                </a:lnTo>
                <a:lnTo>
                  <a:pt x="8" y="395"/>
                </a:lnTo>
                <a:lnTo>
                  <a:pt x="14" y="408"/>
                </a:lnTo>
                <a:lnTo>
                  <a:pt x="20" y="421"/>
                </a:lnTo>
                <a:lnTo>
                  <a:pt x="30" y="433"/>
                </a:lnTo>
                <a:lnTo>
                  <a:pt x="39" y="442"/>
                </a:lnTo>
                <a:lnTo>
                  <a:pt x="49" y="450"/>
                </a:lnTo>
                <a:lnTo>
                  <a:pt x="61" y="458"/>
                </a:lnTo>
                <a:lnTo>
                  <a:pt x="73" y="464"/>
                </a:lnTo>
                <a:lnTo>
                  <a:pt x="86" y="468"/>
                </a:lnTo>
                <a:lnTo>
                  <a:pt x="99" y="473"/>
                </a:lnTo>
                <a:lnTo>
                  <a:pt x="113" y="475"/>
                </a:lnTo>
                <a:lnTo>
                  <a:pt x="126" y="478"/>
                </a:lnTo>
                <a:lnTo>
                  <a:pt x="140" y="479"/>
                </a:lnTo>
                <a:lnTo>
                  <a:pt x="154" y="480"/>
                </a:lnTo>
                <a:lnTo>
                  <a:pt x="154" y="480"/>
                </a:lnTo>
                <a:lnTo>
                  <a:pt x="170" y="479"/>
                </a:lnTo>
                <a:lnTo>
                  <a:pt x="185" y="478"/>
                </a:lnTo>
                <a:lnTo>
                  <a:pt x="211" y="474"/>
                </a:lnTo>
                <a:lnTo>
                  <a:pt x="236" y="468"/>
                </a:lnTo>
                <a:lnTo>
                  <a:pt x="255" y="462"/>
                </a:lnTo>
                <a:lnTo>
                  <a:pt x="271" y="456"/>
                </a:lnTo>
                <a:lnTo>
                  <a:pt x="284" y="450"/>
                </a:lnTo>
                <a:lnTo>
                  <a:pt x="292" y="445"/>
                </a:lnTo>
                <a:lnTo>
                  <a:pt x="297" y="444"/>
                </a:lnTo>
                <a:lnTo>
                  <a:pt x="297" y="444"/>
                </a:lnTo>
                <a:lnTo>
                  <a:pt x="299" y="445"/>
                </a:lnTo>
                <a:lnTo>
                  <a:pt x="302" y="447"/>
                </a:lnTo>
                <a:lnTo>
                  <a:pt x="309" y="450"/>
                </a:lnTo>
                <a:lnTo>
                  <a:pt x="318" y="453"/>
                </a:lnTo>
                <a:lnTo>
                  <a:pt x="332" y="457"/>
                </a:lnTo>
                <a:lnTo>
                  <a:pt x="348" y="460"/>
                </a:lnTo>
                <a:lnTo>
                  <a:pt x="370" y="462"/>
                </a:lnTo>
                <a:lnTo>
                  <a:pt x="397" y="463"/>
                </a:lnTo>
                <a:lnTo>
                  <a:pt x="397" y="137"/>
                </a:lnTo>
                <a:lnTo>
                  <a:pt x="397" y="137"/>
                </a:lnTo>
                <a:lnTo>
                  <a:pt x="397" y="119"/>
                </a:lnTo>
                <a:lnTo>
                  <a:pt x="394" y="103"/>
                </a:lnTo>
                <a:lnTo>
                  <a:pt x="391" y="88"/>
                </a:lnTo>
                <a:lnTo>
                  <a:pt x="385" y="74"/>
                </a:lnTo>
                <a:lnTo>
                  <a:pt x="379" y="62"/>
                </a:lnTo>
                <a:lnTo>
                  <a:pt x="371" y="51"/>
                </a:lnTo>
                <a:lnTo>
                  <a:pt x="363" y="40"/>
                </a:lnTo>
                <a:lnTo>
                  <a:pt x="353" y="32"/>
                </a:lnTo>
                <a:lnTo>
                  <a:pt x="341" y="24"/>
                </a:lnTo>
                <a:lnTo>
                  <a:pt x="329" y="17"/>
                </a:lnTo>
                <a:lnTo>
                  <a:pt x="316" y="13"/>
                </a:lnTo>
                <a:lnTo>
                  <a:pt x="301" y="8"/>
                </a:lnTo>
                <a:lnTo>
                  <a:pt x="285" y="5"/>
                </a:lnTo>
                <a:lnTo>
                  <a:pt x="268" y="2"/>
                </a:lnTo>
                <a:lnTo>
                  <a:pt x="249" y="1"/>
                </a:lnTo>
                <a:lnTo>
                  <a:pt x="231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rgbClr val="005EB8"/>
              </a:solidFill>
            </a:endParaRPr>
          </a:p>
        </p:txBody>
      </p:sp>
      <p:sp>
        <p:nvSpPr>
          <p:cNvPr id="49" name="Freeform 12"/>
          <p:cNvSpPr>
            <a:spLocks/>
          </p:cNvSpPr>
          <p:nvPr userDrawn="1"/>
        </p:nvSpPr>
        <p:spPr bwMode="auto">
          <a:xfrm>
            <a:off x="6605287" y="4782266"/>
            <a:ext cx="280050" cy="237007"/>
          </a:xfrm>
          <a:custGeom>
            <a:avLst/>
            <a:gdLst>
              <a:gd name="T0" fmla="*/ 317 w 421"/>
              <a:gd name="T1" fmla="*/ 350 h 475"/>
              <a:gd name="T2" fmla="*/ 277 w 421"/>
              <a:gd name="T3" fmla="*/ 367 h 475"/>
              <a:gd name="T4" fmla="*/ 244 w 421"/>
              <a:gd name="T5" fmla="*/ 376 h 475"/>
              <a:gd name="T6" fmla="*/ 207 w 421"/>
              <a:gd name="T7" fmla="*/ 382 h 475"/>
              <a:gd name="T8" fmla="*/ 188 w 421"/>
              <a:gd name="T9" fmla="*/ 383 h 475"/>
              <a:gd name="T10" fmla="*/ 164 w 421"/>
              <a:gd name="T11" fmla="*/ 382 h 475"/>
              <a:gd name="T12" fmla="*/ 145 w 421"/>
              <a:gd name="T13" fmla="*/ 377 h 475"/>
              <a:gd name="T14" fmla="*/ 130 w 421"/>
              <a:gd name="T15" fmla="*/ 369 h 475"/>
              <a:gd name="T16" fmla="*/ 120 w 421"/>
              <a:gd name="T17" fmla="*/ 357 h 475"/>
              <a:gd name="T18" fmla="*/ 112 w 421"/>
              <a:gd name="T19" fmla="*/ 343 h 475"/>
              <a:gd name="T20" fmla="*/ 107 w 421"/>
              <a:gd name="T21" fmla="*/ 325 h 475"/>
              <a:gd name="T22" fmla="*/ 105 w 421"/>
              <a:gd name="T23" fmla="*/ 278 h 475"/>
              <a:gd name="T24" fmla="*/ 89 w 421"/>
              <a:gd name="T25" fmla="*/ 0 h 475"/>
              <a:gd name="T26" fmla="*/ 67 w 421"/>
              <a:gd name="T27" fmla="*/ 0 h 475"/>
              <a:gd name="T28" fmla="*/ 15 w 421"/>
              <a:gd name="T29" fmla="*/ 4 h 475"/>
              <a:gd name="T30" fmla="*/ 0 w 421"/>
              <a:gd name="T31" fmla="*/ 290 h 475"/>
              <a:gd name="T32" fmla="*/ 0 w 421"/>
              <a:gd name="T33" fmla="*/ 313 h 475"/>
              <a:gd name="T34" fmla="*/ 4 w 421"/>
              <a:gd name="T35" fmla="*/ 354 h 475"/>
              <a:gd name="T36" fmla="*/ 11 w 421"/>
              <a:gd name="T37" fmla="*/ 388 h 475"/>
              <a:gd name="T38" fmla="*/ 23 w 421"/>
              <a:gd name="T39" fmla="*/ 417 h 475"/>
              <a:gd name="T40" fmla="*/ 40 w 421"/>
              <a:gd name="T41" fmla="*/ 440 h 475"/>
              <a:gd name="T42" fmla="*/ 66 w 421"/>
              <a:gd name="T43" fmla="*/ 457 h 475"/>
              <a:gd name="T44" fmla="*/ 97 w 421"/>
              <a:gd name="T45" fmla="*/ 468 h 475"/>
              <a:gd name="T46" fmla="*/ 136 w 421"/>
              <a:gd name="T47" fmla="*/ 474 h 475"/>
              <a:gd name="T48" fmla="*/ 159 w 421"/>
              <a:gd name="T49" fmla="*/ 475 h 475"/>
              <a:gd name="T50" fmla="*/ 193 w 421"/>
              <a:gd name="T51" fmla="*/ 473 h 475"/>
              <a:gd name="T52" fmla="*/ 224 w 421"/>
              <a:gd name="T53" fmla="*/ 468 h 475"/>
              <a:gd name="T54" fmla="*/ 274 w 421"/>
              <a:gd name="T55" fmla="*/ 455 h 475"/>
              <a:gd name="T56" fmla="*/ 305 w 421"/>
              <a:gd name="T57" fmla="*/ 443 h 475"/>
              <a:gd name="T58" fmla="*/ 319 w 421"/>
              <a:gd name="T59" fmla="*/ 437 h 475"/>
              <a:gd name="T60" fmla="*/ 334 w 421"/>
              <a:gd name="T61" fmla="*/ 444 h 475"/>
              <a:gd name="T62" fmla="*/ 359 w 421"/>
              <a:gd name="T63" fmla="*/ 451 h 475"/>
              <a:gd name="T64" fmla="*/ 397 w 421"/>
              <a:gd name="T65" fmla="*/ 457 h 475"/>
              <a:gd name="T66" fmla="*/ 421 w 421"/>
              <a:gd name="T67" fmla="*/ 7 h 475"/>
              <a:gd name="T68" fmla="*/ 386 w 421"/>
              <a:gd name="T69" fmla="*/ 2 h 475"/>
              <a:gd name="T70" fmla="*/ 337 w 421"/>
              <a:gd name="T71" fmla="*/ 0 h 475"/>
              <a:gd name="T72" fmla="*/ 317 w 421"/>
              <a:gd name="T73" fmla="*/ 350 h 4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421" h="475">
                <a:moveTo>
                  <a:pt x="317" y="350"/>
                </a:moveTo>
                <a:lnTo>
                  <a:pt x="317" y="350"/>
                </a:lnTo>
                <a:lnTo>
                  <a:pt x="292" y="361"/>
                </a:lnTo>
                <a:lnTo>
                  <a:pt x="277" y="367"/>
                </a:lnTo>
                <a:lnTo>
                  <a:pt x="261" y="371"/>
                </a:lnTo>
                <a:lnTo>
                  <a:pt x="244" y="376"/>
                </a:lnTo>
                <a:lnTo>
                  <a:pt x="226" y="379"/>
                </a:lnTo>
                <a:lnTo>
                  <a:pt x="207" y="382"/>
                </a:lnTo>
                <a:lnTo>
                  <a:pt x="188" y="383"/>
                </a:lnTo>
                <a:lnTo>
                  <a:pt x="188" y="383"/>
                </a:lnTo>
                <a:lnTo>
                  <a:pt x="175" y="383"/>
                </a:lnTo>
                <a:lnTo>
                  <a:pt x="164" y="382"/>
                </a:lnTo>
                <a:lnTo>
                  <a:pt x="153" y="379"/>
                </a:lnTo>
                <a:lnTo>
                  <a:pt x="145" y="377"/>
                </a:lnTo>
                <a:lnTo>
                  <a:pt x="137" y="373"/>
                </a:lnTo>
                <a:lnTo>
                  <a:pt x="130" y="369"/>
                </a:lnTo>
                <a:lnTo>
                  <a:pt x="124" y="363"/>
                </a:lnTo>
                <a:lnTo>
                  <a:pt x="120" y="357"/>
                </a:lnTo>
                <a:lnTo>
                  <a:pt x="115" y="350"/>
                </a:lnTo>
                <a:lnTo>
                  <a:pt x="112" y="343"/>
                </a:lnTo>
                <a:lnTo>
                  <a:pt x="109" y="334"/>
                </a:lnTo>
                <a:lnTo>
                  <a:pt x="107" y="325"/>
                </a:lnTo>
                <a:lnTo>
                  <a:pt x="105" y="303"/>
                </a:lnTo>
                <a:lnTo>
                  <a:pt x="105" y="278"/>
                </a:lnTo>
                <a:lnTo>
                  <a:pt x="105" y="0"/>
                </a:lnTo>
                <a:lnTo>
                  <a:pt x="89" y="0"/>
                </a:lnTo>
                <a:lnTo>
                  <a:pt x="89" y="0"/>
                </a:lnTo>
                <a:lnTo>
                  <a:pt x="67" y="0"/>
                </a:lnTo>
                <a:lnTo>
                  <a:pt x="40" y="2"/>
                </a:lnTo>
                <a:lnTo>
                  <a:pt x="15" y="4"/>
                </a:lnTo>
                <a:lnTo>
                  <a:pt x="0" y="7"/>
                </a:lnTo>
                <a:lnTo>
                  <a:pt x="0" y="290"/>
                </a:lnTo>
                <a:lnTo>
                  <a:pt x="0" y="290"/>
                </a:lnTo>
                <a:lnTo>
                  <a:pt x="0" y="313"/>
                </a:lnTo>
                <a:lnTo>
                  <a:pt x="1" y="334"/>
                </a:lnTo>
                <a:lnTo>
                  <a:pt x="4" y="354"/>
                </a:lnTo>
                <a:lnTo>
                  <a:pt x="6" y="372"/>
                </a:lnTo>
                <a:lnTo>
                  <a:pt x="11" y="388"/>
                </a:lnTo>
                <a:lnTo>
                  <a:pt x="16" y="403"/>
                </a:lnTo>
                <a:lnTo>
                  <a:pt x="23" y="417"/>
                </a:lnTo>
                <a:lnTo>
                  <a:pt x="31" y="429"/>
                </a:lnTo>
                <a:lnTo>
                  <a:pt x="40" y="440"/>
                </a:lnTo>
                <a:lnTo>
                  <a:pt x="52" y="450"/>
                </a:lnTo>
                <a:lnTo>
                  <a:pt x="66" y="457"/>
                </a:lnTo>
                <a:lnTo>
                  <a:pt x="80" y="463"/>
                </a:lnTo>
                <a:lnTo>
                  <a:pt x="97" y="468"/>
                </a:lnTo>
                <a:lnTo>
                  <a:pt x="115" y="472"/>
                </a:lnTo>
                <a:lnTo>
                  <a:pt x="136" y="474"/>
                </a:lnTo>
                <a:lnTo>
                  <a:pt x="159" y="475"/>
                </a:lnTo>
                <a:lnTo>
                  <a:pt x="159" y="475"/>
                </a:lnTo>
                <a:lnTo>
                  <a:pt x="177" y="474"/>
                </a:lnTo>
                <a:lnTo>
                  <a:pt x="193" y="473"/>
                </a:lnTo>
                <a:lnTo>
                  <a:pt x="210" y="472"/>
                </a:lnTo>
                <a:lnTo>
                  <a:pt x="224" y="468"/>
                </a:lnTo>
                <a:lnTo>
                  <a:pt x="251" y="462"/>
                </a:lnTo>
                <a:lnTo>
                  <a:pt x="274" y="455"/>
                </a:lnTo>
                <a:lnTo>
                  <a:pt x="292" y="448"/>
                </a:lnTo>
                <a:lnTo>
                  <a:pt x="305" y="443"/>
                </a:lnTo>
                <a:lnTo>
                  <a:pt x="319" y="437"/>
                </a:lnTo>
                <a:lnTo>
                  <a:pt x="319" y="437"/>
                </a:lnTo>
                <a:lnTo>
                  <a:pt x="326" y="440"/>
                </a:lnTo>
                <a:lnTo>
                  <a:pt x="334" y="444"/>
                </a:lnTo>
                <a:lnTo>
                  <a:pt x="345" y="447"/>
                </a:lnTo>
                <a:lnTo>
                  <a:pt x="359" y="451"/>
                </a:lnTo>
                <a:lnTo>
                  <a:pt x="376" y="454"/>
                </a:lnTo>
                <a:lnTo>
                  <a:pt x="397" y="457"/>
                </a:lnTo>
                <a:lnTo>
                  <a:pt x="421" y="458"/>
                </a:lnTo>
                <a:lnTo>
                  <a:pt x="421" y="7"/>
                </a:lnTo>
                <a:lnTo>
                  <a:pt x="421" y="7"/>
                </a:lnTo>
                <a:lnTo>
                  <a:pt x="386" y="2"/>
                </a:lnTo>
                <a:lnTo>
                  <a:pt x="360" y="1"/>
                </a:lnTo>
                <a:lnTo>
                  <a:pt x="337" y="0"/>
                </a:lnTo>
                <a:lnTo>
                  <a:pt x="317" y="0"/>
                </a:lnTo>
                <a:lnTo>
                  <a:pt x="317" y="35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rgbClr val="005EB8"/>
              </a:solidFill>
            </a:endParaRPr>
          </a:p>
        </p:txBody>
      </p:sp>
      <p:sp>
        <p:nvSpPr>
          <p:cNvPr id="50" name="Freeform 13"/>
          <p:cNvSpPr>
            <a:spLocks/>
          </p:cNvSpPr>
          <p:nvPr userDrawn="1"/>
        </p:nvSpPr>
        <p:spPr bwMode="auto">
          <a:xfrm>
            <a:off x="6967352" y="4779265"/>
            <a:ext cx="234043" cy="240006"/>
          </a:xfrm>
          <a:custGeom>
            <a:avLst/>
            <a:gdLst>
              <a:gd name="T0" fmla="*/ 12 w 350"/>
              <a:gd name="T1" fmla="*/ 465 h 480"/>
              <a:gd name="T2" fmla="*/ 93 w 350"/>
              <a:gd name="T3" fmla="*/ 477 h 480"/>
              <a:gd name="T4" fmla="*/ 156 w 350"/>
              <a:gd name="T5" fmla="*/ 480 h 480"/>
              <a:gd name="T6" fmla="*/ 206 w 350"/>
              <a:gd name="T7" fmla="*/ 477 h 480"/>
              <a:gd name="T8" fmla="*/ 256 w 350"/>
              <a:gd name="T9" fmla="*/ 464 h 480"/>
              <a:gd name="T10" fmla="*/ 298 w 350"/>
              <a:gd name="T11" fmla="*/ 442 h 480"/>
              <a:gd name="T12" fmla="*/ 332 w 350"/>
              <a:gd name="T13" fmla="*/ 407 h 480"/>
              <a:gd name="T14" fmla="*/ 349 w 350"/>
              <a:gd name="T15" fmla="*/ 357 h 480"/>
              <a:gd name="T16" fmla="*/ 349 w 350"/>
              <a:gd name="T17" fmla="*/ 323 h 480"/>
              <a:gd name="T18" fmla="*/ 340 w 350"/>
              <a:gd name="T19" fmla="*/ 287 h 480"/>
              <a:gd name="T20" fmla="*/ 319 w 350"/>
              <a:gd name="T21" fmla="*/ 260 h 480"/>
              <a:gd name="T22" fmla="*/ 289 w 350"/>
              <a:gd name="T23" fmla="*/ 237 h 480"/>
              <a:gd name="T24" fmla="*/ 235 w 350"/>
              <a:gd name="T25" fmla="*/ 210 h 480"/>
              <a:gd name="T26" fmla="*/ 167 w 350"/>
              <a:gd name="T27" fmla="*/ 183 h 480"/>
              <a:gd name="T28" fmla="*/ 127 w 350"/>
              <a:gd name="T29" fmla="*/ 162 h 480"/>
              <a:gd name="T30" fmla="*/ 115 w 350"/>
              <a:gd name="T31" fmla="*/ 148 h 480"/>
              <a:gd name="T32" fmla="*/ 112 w 350"/>
              <a:gd name="T33" fmla="*/ 130 h 480"/>
              <a:gd name="T34" fmla="*/ 114 w 350"/>
              <a:gd name="T35" fmla="*/ 117 h 480"/>
              <a:gd name="T36" fmla="*/ 130 w 350"/>
              <a:gd name="T37" fmla="*/ 97 h 480"/>
              <a:gd name="T38" fmla="*/ 149 w 350"/>
              <a:gd name="T39" fmla="*/ 88 h 480"/>
              <a:gd name="T40" fmla="*/ 175 w 350"/>
              <a:gd name="T41" fmla="*/ 83 h 480"/>
              <a:gd name="T42" fmla="*/ 209 w 350"/>
              <a:gd name="T43" fmla="*/ 84 h 480"/>
              <a:gd name="T44" fmla="*/ 268 w 350"/>
              <a:gd name="T45" fmla="*/ 96 h 480"/>
              <a:gd name="T46" fmla="*/ 332 w 350"/>
              <a:gd name="T47" fmla="*/ 33 h 480"/>
              <a:gd name="T48" fmla="*/ 296 w 350"/>
              <a:gd name="T49" fmla="*/ 18 h 480"/>
              <a:gd name="T50" fmla="*/ 233 w 350"/>
              <a:gd name="T51" fmla="*/ 5 h 480"/>
              <a:gd name="T52" fmla="*/ 177 w 350"/>
              <a:gd name="T53" fmla="*/ 0 h 480"/>
              <a:gd name="T54" fmla="*/ 129 w 350"/>
              <a:gd name="T55" fmla="*/ 5 h 480"/>
              <a:gd name="T56" fmla="*/ 85 w 350"/>
              <a:gd name="T57" fmla="*/ 20 h 480"/>
              <a:gd name="T58" fmla="*/ 47 w 350"/>
              <a:gd name="T59" fmla="*/ 44 h 480"/>
              <a:gd name="T60" fmla="*/ 21 w 350"/>
              <a:gd name="T61" fmla="*/ 77 h 480"/>
              <a:gd name="T62" fmla="*/ 7 w 350"/>
              <a:gd name="T63" fmla="*/ 120 h 480"/>
              <a:gd name="T64" fmla="*/ 7 w 350"/>
              <a:gd name="T65" fmla="*/ 153 h 480"/>
              <a:gd name="T66" fmla="*/ 21 w 350"/>
              <a:gd name="T67" fmla="*/ 196 h 480"/>
              <a:gd name="T68" fmla="*/ 47 w 350"/>
              <a:gd name="T69" fmla="*/ 227 h 480"/>
              <a:gd name="T70" fmla="*/ 82 w 350"/>
              <a:gd name="T71" fmla="*/ 250 h 480"/>
              <a:gd name="T72" fmla="*/ 134 w 350"/>
              <a:gd name="T73" fmla="*/ 272 h 480"/>
              <a:gd name="T74" fmla="*/ 192 w 350"/>
              <a:gd name="T75" fmla="*/ 293 h 480"/>
              <a:gd name="T76" fmla="*/ 230 w 350"/>
              <a:gd name="T77" fmla="*/ 314 h 480"/>
              <a:gd name="T78" fmla="*/ 243 w 350"/>
              <a:gd name="T79" fmla="*/ 332 h 480"/>
              <a:gd name="T80" fmla="*/ 244 w 350"/>
              <a:gd name="T81" fmla="*/ 343 h 480"/>
              <a:gd name="T82" fmla="*/ 238 w 350"/>
              <a:gd name="T83" fmla="*/ 368 h 480"/>
              <a:gd name="T84" fmla="*/ 227 w 350"/>
              <a:gd name="T85" fmla="*/ 381 h 480"/>
              <a:gd name="T86" fmla="*/ 207 w 350"/>
              <a:gd name="T87" fmla="*/ 390 h 480"/>
              <a:gd name="T88" fmla="*/ 177 w 350"/>
              <a:gd name="T89" fmla="*/ 396 h 480"/>
              <a:gd name="T90" fmla="*/ 127 w 350"/>
              <a:gd name="T91" fmla="*/ 397 h 480"/>
              <a:gd name="T92" fmla="*/ 31 w 350"/>
              <a:gd name="T93" fmla="*/ 385 h 4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350" h="480">
                <a:moveTo>
                  <a:pt x="0" y="463"/>
                </a:moveTo>
                <a:lnTo>
                  <a:pt x="0" y="463"/>
                </a:lnTo>
                <a:lnTo>
                  <a:pt x="12" y="465"/>
                </a:lnTo>
                <a:lnTo>
                  <a:pt x="44" y="471"/>
                </a:lnTo>
                <a:lnTo>
                  <a:pt x="67" y="474"/>
                </a:lnTo>
                <a:lnTo>
                  <a:pt x="93" y="477"/>
                </a:lnTo>
                <a:lnTo>
                  <a:pt x="123" y="479"/>
                </a:lnTo>
                <a:lnTo>
                  <a:pt x="156" y="480"/>
                </a:lnTo>
                <a:lnTo>
                  <a:pt x="156" y="480"/>
                </a:lnTo>
                <a:lnTo>
                  <a:pt x="173" y="479"/>
                </a:lnTo>
                <a:lnTo>
                  <a:pt x="189" y="478"/>
                </a:lnTo>
                <a:lnTo>
                  <a:pt x="206" y="477"/>
                </a:lnTo>
                <a:lnTo>
                  <a:pt x="222" y="473"/>
                </a:lnTo>
                <a:lnTo>
                  <a:pt x="240" y="470"/>
                </a:lnTo>
                <a:lnTo>
                  <a:pt x="256" y="464"/>
                </a:lnTo>
                <a:lnTo>
                  <a:pt x="271" y="458"/>
                </a:lnTo>
                <a:lnTo>
                  <a:pt x="286" y="451"/>
                </a:lnTo>
                <a:lnTo>
                  <a:pt x="298" y="442"/>
                </a:lnTo>
                <a:lnTo>
                  <a:pt x="311" y="432"/>
                </a:lnTo>
                <a:lnTo>
                  <a:pt x="322" y="420"/>
                </a:lnTo>
                <a:lnTo>
                  <a:pt x="332" y="407"/>
                </a:lnTo>
                <a:lnTo>
                  <a:pt x="340" y="392"/>
                </a:lnTo>
                <a:lnTo>
                  <a:pt x="345" y="375"/>
                </a:lnTo>
                <a:lnTo>
                  <a:pt x="349" y="357"/>
                </a:lnTo>
                <a:lnTo>
                  <a:pt x="350" y="337"/>
                </a:lnTo>
                <a:lnTo>
                  <a:pt x="350" y="337"/>
                </a:lnTo>
                <a:lnTo>
                  <a:pt x="349" y="323"/>
                </a:lnTo>
                <a:lnTo>
                  <a:pt x="348" y="310"/>
                </a:lnTo>
                <a:lnTo>
                  <a:pt x="344" y="299"/>
                </a:lnTo>
                <a:lnTo>
                  <a:pt x="340" y="287"/>
                </a:lnTo>
                <a:lnTo>
                  <a:pt x="334" y="278"/>
                </a:lnTo>
                <a:lnTo>
                  <a:pt x="327" y="268"/>
                </a:lnTo>
                <a:lnTo>
                  <a:pt x="319" y="260"/>
                </a:lnTo>
                <a:lnTo>
                  <a:pt x="311" y="252"/>
                </a:lnTo>
                <a:lnTo>
                  <a:pt x="301" y="243"/>
                </a:lnTo>
                <a:lnTo>
                  <a:pt x="289" y="237"/>
                </a:lnTo>
                <a:lnTo>
                  <a:pt x="278" y="228"/>
                </a:lnTo>
                <a:lnTo>
                  <a:pt x="264" y="223"/>
                </a:lnTo>
                <a:lnTo>
                  <a:pt x="235" y="210"/>
                </a:lnTo>
                <a:lnTo>
                  <a:pt x="203" y="197"/>
                </a:lnTo>
                <a:lnTo>
                  <a:pt x="203" y="197"/>
                </a:lnTo>
                <a:lnTo>
                  <a:pt x="167" y="183"/>
                </a:lnTo>
                <a:lnTo>
                  <a:pt x="152" y="177"/>
                </a:lnTo>
                <a:lnTo>
                  <a:pt x="138" y="170"/>
                </a:lnTo>
                <a:lnTo>
                  <a:pt x="127" y="162"/>
                </a:lnTo>
                <a:lnTo>
                  <a:pt x="122" y="157"/>
                </a:lnTo>
                <a:lnTo>
                  <a:pt x="119" y="152"/>
                </a:lnTo>
                <a:lnTo>
                  <a:pt x="115" y="148"/>
                </a:lnTo>
                <a:lnTo>
                  <a:pt x="113" y="142"/>
                </a:lnTo>
                <a:lnTo>
                  <a:pt x="112" y="136"/>
                </a:lnTo>
                <a:lnTo>
                  <a:pt x="112" y="130"/>
                </a:lnTo>
                <a:lnTo>
                  <a:pt x="112" y="130"/>
                </a:lnTo>
                <a:lnTo>
                  <a:pt x="112" y="123"/>
                </a:lnTo>
                <a:lnTo>
                  <a:pt x="114" y="117"/>
                </a:lnTo>
                <a:lnTo>
                  <a:pt x="119" y="108"/>
                </a:lnTo>
                <a:lnTo>
                  <a:pt x="126" y="100"/>
                </a:lnTo>
                <a:lnTo>
                  <a:pt x="130" y="97"/>
                </a:lnTo>
                <a:lnTo>
                  <a:pt x="135" y="93"/>
                </a:lnTo>
                <a:lnTo>
                  <a:pt x="142" y="91"/>
                </a:lnTo>
                <a:lnTo>
                  <a:pt x="149" y="88"/>
                </a:lnTo>
                <a:lnTo>
                  <a:pt x="157" y="85"/>
                </a:lnTo>
                <a:lnTo>
                  <a:pt x="165" y="84"/>
                </a:lnTo>
                <a:lnTo>
                  <a:pt x="175" y="83"/>
                </a:lnTo>
                <a:lnTo>
                  <a:pt x="187" y="83"/>
                </a:lnTo>
                <a:lnTo>
                  <a:pt x="187" y="83"/>
                </a:lnTo>
                <a:lnTo>
                  <a:pt x="209" y="84"/>
                </a:lnTo>
                <a:lnTo>
                  <a:pt x="230" y="87"/>
                </a:lnTo>
                <a:lnTo>
                  <a:pt x="250" y="91"/>
                </a:lnTo>
                <a:lnTo>
                  <a:pt x="268" y="96"/>
                </a:lnTo>
                <a:lnTo>
                  <a:pt x="295" y="105"/>
                </a:lnTo>
                <a:lnTo>
                  <a:pt x="305" y="110"/>
                </a:lnTo>
                <a:lnTo>
                  <a:pt x="332" y="33"/>
                </a:lnTo>
                <a:lnTo>
                  <a:pt x="332" y="33"/>
                </a:lnTo>
                <a:lnTo>
                  <a:pt x="311" y="24"/>
                </a:lnTo>
                <a:lnTo>
                  <a:pt x="296" y="18"/>
                </a:lnTo>
                <a:lnTo>
                  <a:pt x="278" y="14"/>
                </a:lnTo>
                <a:lnTo>
                  <a:pt x="257" y="8"/>
                </a:lnTo>
                <a:lnTo>
                  <a:pt x="233" y="5"/>
                </a:lnTo>
                <a:lnTo>
                  <a:pt x="206" y="1"/>
                </a:lnTo>
                <a:lnTo>
                  <a:pt x="177" y="0"/>
                </a:lnTo>
                <a:lnTo>
                  <a:pt x="177" y="0"/>
                </a:lnTo>
                <a:lnTo>
                  <a:pt x="161" y="1"/>
                </a:lnTo>
                <a:lnTo>
                  <a:pt x="145" y="2"/>
                </a:lnTo>
                <a:lnTo>
                  <a:pt x="129" y="5"/>
                </a:lnTo>
                <a:lnTo>
                  <a:pt x="114" y="9"/>
                </a:lnTo>
                <a:lnTo>
                  <a:pt x="99" y="14"/>
                </a:lnTo>
                <a:lnTo>
                  <a:pt x="85" y="20"/>
                </a:lnTo>
                <a:lnTo>
                  <a:pt x="72" y="27"/>
                </a:lnTo>
                <a:lnTo>
                  <a:pt x="59" y="35"/>
                </a:lnTo>
                <a:lnTo>
                  <a:pt x="47" y="44"/>
                </a:lnTo>
                <a:lnTo>
                  <a:pt x="37" y="53"/>
                </a:lnTo>
                <a:lnTo>
                  <a:pt x="28" y="65"/>
                </a:lnTo>
                <a:lnTo>
                  <a:pt x="21" y="77"/>
                </a:lnTo>
                <a:lnTo>
                  <a:pt x="14" y="90"/>
                </a:lnTo>
                <a:lnTo>
                  <a:pt x="9" y="105"/>
                </a:lnTo>
                <a:lnTo>
                  <a:pt x="7" y="120"/>
                </a:lnTo>
                <a:lnTo>
                  <a:pt x="6" y="137"/>
                </a:lnTo>
                <a:lnTo>
                  <a:pt x="6" y="137"/>
                </a:lnTo>
                <a:lnTo>
                  <a:pt x="7" y="153"/>
                </a:lnTo>
                <a:lnTo>
                  <a:pt x="9" y="168"/>
                </a:lnTo>
                <a:lnTo>
                  <a:pt x="14" y="183"/>
                </a:lnTo>
                <a:lnTo>
                  <a:pt x="21" y="196"/>
                </a:lnTo>
                <a:lnTo>
                  <a:pt x="28" y="208"/>
                </a:lnTo>
                <a:lnTo>
                  <a:pt x="37" y="218"/>
                </a:lnTo>
                <a:lnTo>
                  <a:pt x="47" y="227"/>
                </a:lnTo>
                <a:lnTo>
                  <a:pt x="58" y="235"/>
                </a:lnTo>
                <a:lnTo>
                  <a:pt x="69" y="243"/>
                </a:lnTo>
                <a:lnTo>
                  <a:pt x="82" y="250"/>
                </a:lnTo>
                <a:lnTo>
                  <a:pt x="95" y="257"/>
                </a:lnTo>
                <a:lnTo>
                  <a:pt x="107" y="263"/>
                </a:lnTo>
                <a:lnTo>
                  <a:pt x="134" y="272"/>
                </a:lnTo>
                <a:lnTo>
                  <a:pt x="160" y="282"/>
                </a:lnTo>
                <a:lnTo>
                  <a:pt x="160" y="282"/>
                </a:lnTo>
                <a:lnTo>
                  <a:pt x="192" y="293"/>
                </a:lnTo>
                <a:lnTo>
                  <a:pt x="207" y="299"/>
                </a:lnTo>
                <a:lnTo>
                  <a:pt x="220" y="306"/>
                </a:lnTo>
                <a:lnTo>
                  <a:pt x="230" y="314"/>
                </a:lnTo>
                <a:lnTo>
                  <a:pt x="237" y="322"/>
                </a:lnTo>
                <a:lnTo>
                  <a:pt x="241" y="327"/>
                </a:lnTo>
                <a:lnTo>
                  <a:pt x="243" y="332"/>
                </a:lnTo>
                <a:lnTo>
                  <a:pt x="244" y="337"/>
                </a:lnTo>
                <a:lnTo>
                  <a:pt x="244" y="343"/>
                </a:lnTo>
                <a:lnTo>
                  <a:pt x="244" y="343"/>
                </a:lnTo>
                <a:lnTo>
                  <a:pt x="244" y="353"/>
                </a:lnTo>
                <a:lnTo>
                  <a:pt x="241" y="363"/>
                </a:lnTo>
                <a:lnTo>
                  <a:pt x="238" y="368"/>
                </a:lnTo>
                <a:lnTo>
                  <a:pt x="235" y="373"/>
                </a:lnTo>
                <a:lnTo>
                  <a:pt x="232" y="376"/>
                </a:lnTo>
                <a:lnTo>
                  <a:pt x="227" y="381"/>
                </a:lnTo>
                <a:lnTo>
                  <a:pt x="221" y="384"/>
                </a:lnTo>
                <a:lnTo>
                  <a:pt x="214" y="388"/>
                </a:lnTo>
                <a:lnTo>
                  <a:pt x="207" y="390"/>
                </a:lnTo>
                <a:lnTo>
                  <a:pt x="198" y="392"/>
                </a:lnTo>
                <a:lnTo>
                  <a:pt x="188" y="395"/>
                </a:lnTo>
                <a:lnTo>
                  <a:pt x="177" y="396"/>
                </a:lnTo>
                <a:lnTo>
                  <a:pt x="151" y="397"/>
                </a:lnTo>
                <a:lnTo>
                  <a:pt x="151" y="397"/>
                </a:lnTo>
                <a:lnTo>
                  <a:pt x="127" y="397"/>
                </a:lnTo>
                <a:lnTo>
                  <a:pt x="104" y="395"/>
                </a:lnTo>
                <a:lnTo>
                  <a:pt x="61" y="390"/>
                </a:lnTo>
                <a:lnTo>
                  <a:pt x="31" y="385"/>
                </a:lnTo>
                <a:lnTo>
                  <a:pt x="20" y="383"/>
                </a:lnTo>
                <a:lnTo>
                  <a:pt x="0" y="463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rgbClr val="005EB8"/>
              </a:solidFill>
            </a:endParaRPr>
          </a:p>
        </p:txBody>
      </p:sp>
      <p:sp>
        <p:nvSpPr>
          <p:cNvPr id="51" name="Freeform 14"/>
          <p:cNvSpPr>
            <a:spLocks/>
          </p:cNvSpPr>
          <p:nvPr userDrawn="1"/>
        </p:nvSpPr>
        <p:spPr bwMode="auto">
          <a:xfrm>
            <a:off x="5993180" y="4819769"/>
            <a:ext cx="146027" cy="159004"/>
          </a:xfrm>
          <a:custGeom>
            <a:avLst/>
            <a:gdLst>
              <a:gd name="T0" fmla="*/ 0 w 219"/>
              <a:gd name="T1" fmla="*/ 8 h 316"/>
              <a:gd name="T2" fmla="*/ 0 w 219"/>
              <a:gd name="T3" fmla="*/ 8 h 316"/>
              <a:gd name="T4" fmla="*/ 16 w 219"/>
              <a:gd name="T5" fmla="*/ 5 h 316"/>
              <a:gd name="T6" fmla="*/ 36 w 219"/>
              <a:gd name="T7" fmla="*/ 2 h 316"/>
              <a:gd name="T8" fmla="*/ 59 w 219"/>
              <a:gd name="T9" fmla="*/ 0 h 316"/>
              <a:gd name="T10" fmla="*/ 83 w 219"/>
              <a:gd name="T11" fmla="*/ 0 h 316"/>
              <a:gd name="T12" fmla="*/ 83 w 219"/>
              <a:gd name="T13" fmla="*/ 0 h 316"/>
              <a:gd name="T14" fmla="*/ 98 w 219"/>
              <a:gd name="T15" fmla="*/ 0 h 316"/>
              <a:gd name="T16" fmla="*/ 111 w 219"/>
              <a:gd name="T17" fmla="*/ 1 h 316"/>
              <a:gd name="T18" fmla="*/ 124 w 219"/>
              <a:gd name="T19" fmla="*/ 5 h 316"/>
              <a:gd name="T20" fmla="*/ 137 w 219"/>
              <a:gd name="T21" fmla="*/ 8 h 316"/>
              <a:gd name="T22" fmla="*/ 149 w 219"/>
              <a:gd name="T23" fmla="*/ 13 h 316"/>
              <a:gd name="T24" fmla="*/ 159 w 219"/>
              <a:gd name="T25" fmla="*/ 18 h 316"/>
              <a:gd name="T26" fmla="*/ 170 w 219"/>
              <a:gd name="T27" fmla="*/ 26 h 316"/>
              <a:gd name="T28" fmla="*/ 180 w 219"/>
              <a:gd name="T29" fmla="*/ 35 h 316"/>
              <a:gd name="T30" fmla="*/ 188 w 219"/>
              <a:gd name="T31" fmla="*/ 45 h 316"/>
              <a:gd name="T32" fmla="*/ 196 w 219"/>
              <a:gd name="T33" fmla="*/ 55 h 316"/>
              <a:gd name="T34" fmla="*/ 203 w 219"/>
              <a:gd name="T35" fmla="*/ 68 h 316"/>
              <a:gd name="T36" fmla="*/ 208 w 219"/>
              <a:gd name="T37" fmla="*/ 83 h 316"/>
              <a:gd name="T38" fmla="*/ 213 w 219"/>
              <a:gd name="T39" fmla="*/ 98 h 316"/>
              <a:gd name="T40" fmla="*/ 216 w 219"/>
              <a:gd name="T41" fmla="*/ 115 h 316"/>
              <a:gd name="T42" fmla="*/ 218 w 219"/>
              <a:gd name="T43" fmla="*/ 134 h 316"/>
              <a:gd name="T44" fmla="*/ 219 w 219"/>
              <a:gd name="T45" fmla="*/ 155 h 316"/>
              <a:gd name="T46" fmla="*/ 219 w 219"/>
              <a:gd name="T47" fmla="*/ 155 h 316"/>
              <a:gd name="T48" fmla="*/ 219 w 219"/>
              <a:gd name="T49" fmla="*/ 174 h 316"/>
              <a:gd name="T50" fmla="*/ 218 w 219"/>
              <a:gd name="T51" fmla="*/ 193 h 316"/>
              <a:gd name="T52" fmla="*/ 215 w 219"/>
              <a:gd name="T53" fmla="*/ 210 h 316"/>
              <a:gd name="T54" fmla="*/ 212 w 219"/>
              <a:gd name="T55" fmla="*/ 226 h 316"/>
              <a:gd name="T56" fmla="*/ 208 w 219"/>
              <a:gd name="T57" fmla="*/ 241 h 316"/>
              <a:gd name="T58" fmla="*/ 204 w 219"/>
              <a:gd name="T59" fmla="*/ 254 h 316"/>
              <a:gd name="T60" fmla="*/ 197 w 219"/>
              <a:gd name="T61" fmla="*/ 266 h 316"/>
              <a:gd name="T62" fmla="*/ 190 w 219"/>
              <a:gd name="T63" fmla="*/ 277 h 316"/>
              <a:gd name="T64" fmla="*/ 181 w 219"/>
              <a:gd name="T65" fmla="*/ 286 h 316"/>
              <a:gd name="T66" fmla="*/ 170 w 219"/>
              <a:gd name="T67" fmla="*/ 294 h 316"/>
              <a:gd name="T68" fmla="*/ 159 w 219"/>
              <a:gd name="T69" fmla="*/ 301 h 316"/>
              <a:gd name="T70" fmla="*/ 145 w 219"/>
              <a:gd name="T71" fmla="*/ 307 h 316"/>
              <a:gd name="T72" fmla="*/ 130 w 219"/>
              <a:gd name="T73" fmla="*/ 310 h 316"/>
              <a:gd name="T74" fmla="*/ 113 w 219"/>
              <a:gd name="T75" fmla="*/ 314 h 316"/>
              <a:gd name="T76" fmla="*/ 95 w 219"/>
              <a:gd name="T77" fmla="*/ 316 h 316"/>
              <a:gd name="T78" fmla="*/ 74 w 219"/>
              <a:gd name="T79" fmla="*/ 316 h 316"/>
              <a:gd name="T80" fmla="*/ 74 w 219"/>
              <a:gd name="T81" fmla="*/ 316 h 316"/>
              <a:gd name="T82" fmla="*/ 47 w 219"/>
              <a:gd name="T83" fmla="*/ 315 h 316"/>
              <a:gd name="T84" fmla="*/ 23 w 219"/>
              <a:gd name="T85" fmla="*/ 314 h 316"/>
              <a:gd name="T86" fmla="*/ 0 w 219"/>
              <a:gd name="T87" fmla="*/ 311 h 316"/>
              <a:gd name="T88" fmla="*/ 0 w 219"/>
              <a:gd name="T89" fmla="*/ 8 h 3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219" h="316">
                <a:moveTo>
                  <a:pt x="0" y="8"/>
                </a:moveTo>
                <a:lnTo>
                  <a:pt x="0" y="8"/>
                </a:lnTo>
                <a:lnTo>
                  <a:pt x="16" y="5"/>
                </a:lnTo>
                <a:lnTo>
                  <a:pt x="36" y="2"/>
                </a:lnTo>
                <a:lnTo>
                  <a:pt x="59" y="0"/>
                </a:lnTo>
                <a:lnTo>
                  <a:pt x="83" y="0"/>
                </a:lnTo>
                <a:lnTo>
                  <a:pt x="83" y="0"/>
                </a:lnTo>
                <a:lnTo>
                  <a:pt x="98" y="0"/>
                </a:lnTo>
                <a:lnTo>
                  <a:pt x="111" y="1"/>
                </a:lnTo>
                <a:lnTo>
                  <a:pt x="124" y="5"/>
                </a:lnTo>
                <a:lnTo>
                  <a:pt x="137" y="8"/>
                </a:lnTo>
                <a:lnTo>
                  <a:pt x="149" y="13"/>
                </a:lnTo>
                <a:lnTo>
                  <a:pt x="159" y="18"/>
                </a:lnTo>
                <a:lnTo>
                  <a:pt x="170" y="26"/>
                </a:lnTo>
                <a:lnTo>
                  <a:pt x="180" y="35"/>
                </a:lnTo>
                <a:lnTo>
                  <a:pt x="188" y="45"/>
                </a:lnTo>
                <a:lnTo>
                  <a:pt x="196" y="55"/>
                </a:lnTo>
                <a:lnTo>
                  <a:pt x="203" y="68"/>
                </a:lnTo>
                <a:lnTo>
                  <a:pt x="208" y="83"/>
                </a:lnTo>
                <a:lnTo>
                  <a:pt x="213" y="98"/>
                </a:lnTo>
                <a:lnTo>
                  <a:pt x="216" y="115"/>
                </a:lnTo>
                <a:lnTo>
                  <a:pt x="218" y="134"/>
                </a:lnTo>
                <a:lnTo>
                  <a:pt x="219" y="155"/>
                </a:lnTo>
                <a:lnTo>
                  <a:pt x="219" y="155"/>
                </a:lnTo>
                <a:lnTo>
                  <a:pt x="219" y="174"/>
                </a:lnTo>
                <a:lnTo>
                  <a:pt x="218" y="193"/>
                </a:lnTo>
                <a:lnTo>
                  <a:pt x="215" y="210"/>
                </a:lnTo>
                <a:lnTo>
                  <a:pt x="212" y="226"/>
                </a:lnTo>
                <a:lnTo>
                  <a:pt x="208" y="241"/>
                </a:lnTo>
                <a:lnTo>
                  <a:pt x="204" y="254"/>
                </a:lnTo>
                <a:lnTo>
                  <a:pt x="197" y="266"/>
                </a:lnTo>
                <a:lnTo>
                  <a:pt x="190" y="277"/>
                </a:lnTo>
                <a:lnTo>
                  <a:pt x="181" y="286"/>
                </a:lnTo>
                <a:lnTo>
                  <a:pt x="170" y="294"/>
                </a:lnTo>
                <a:lnTo>
                  <a:pt x="159" y="301"/>
                </a:lnTo>
                <a:lnTo>
                  <a:pt x="145" y="307"/>
                </a:lnTo>
                <a:lnTo>
                  <a:pt x="130" y="310"/>
                </a:lnTo>
                <a:lnTo>
                  <a:pt x="113" y="314"/>
                </a:lnTo>
                <a:lnTo>
                  <a:pt x="95" y="316"/>
                </a:lnTo>
                <a:lnTo>
                  <a:pt x="74" y="316"/>
                </a:lnTo>
                <a:lnTo>
                  <a:pt x="74" y="316"/>
                </a:lnTo>
                <a:lnTo>
                  <a:pt x="47" y="315"/>
                </a:lnTo>
                <a:lnTo>
                  <a:pt x="23" y="314"/>
                </a:lnTo>
                <a:lnTo>
                  <a:pt x="0" y="311"/>
                </a:lnTo>
                <a:lnTo>
                  <a:pt x="0" y="8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rgbClr val="005EB8"/>
              </a:solidFill>
            </a:endParaRPr>
          </a:p>
        </p:txBody>
      </p:sp>
      <p:sp>
        <p:nvSpPr>
          <p:cNvPr id="52" name="Freeform 15"/>
          <p:cNvSpPr>
            <a:spLocks/>
          </p:cNvSpPr>
          <p:nvPr userDrawn="1"/>
        </p:nvSpPr>
        <p:spPr bwMode="auto">
          <a:xfrm>
            <a:off x="5923168" y="4779265"/>
            <a:ext cx="290053" cy="240006"/>
          </a:xfrm>
          <a:custGeom>
            <a:avLst/>
            <a:gdLst>
              <a:gd name="T0" fmla="*/ 194 w 434"/>
              <a:gd name="T1" fmla="*/ 0 h 480"/>
              <a:gd name="T2" fmla="*/ 194 w 434"/>
              <a:gd name="T3" fmla="*/ 0 h 480"/>
              <a:gd name="T4" fmla="*/ 170 w 434"/>
              <a:gd name="T5" fmla="*/ 1 h 480"/>
              <a:gd name="T6" fmla="*/ 145 w 434"/>
              <a:gd name="T7" fmla="*/ 2 h 480"/>
              <a:gd name="T8" fmla="*/ 120 w 434"/>
              <a:gd name="T9" fmla="*/ 5 h 480"/>
              <a:gd name="T10" fmla="*/ 94 w 434"/>
              <a:gd name="T11" fmla="*/ 8 h 480"/>
              <a:gd name="T12" fmla="*/ 68 w 434"/>
              <a:gd name="T13" fmla="*/ 12 h 480"/>
              <a:gd name="T14" fmla="*/ 44 w 434"/>
              <a:gd name="T15" fmla="*/ 16 h 480"/>
              <a:gd name="T16" fmla="*/ 21 w 434"/>
              <a:gd name="T17" fmla="*/ 22 h 480"/>
              <a:gd name="T18" fmla="*/ 0 w 434"/>
              <a:gd name="T19" fmla="*/ 29 h 480"/>
              <a:gd name="T20" fmla="*/ 0 w 434"/>
              <a:gd name="T21" fmla="*/ 465 h 480"/>
              <a:gd name="T22" fmla="*/ 0 w 434"/>
              <a:gd name="T23" fmla="*/ 465 h 480"/>
              <a:gd name="T24" fmla="*/ 18 w 434"/>
              <a:gd name="T25" fmla="*/ 468 h 480"/>
              <a:gd name="T26" fmla="*/ 38 w 434"/>
              <a:gd name="T27" fmla="*/ 471 h 480"/>
              <a:gd name="T28" fmla="*/ 83 w 434"/>
              <a:gd name="T29" fmla="*/ 475 h 480"/>
              <a:gd name="T30" fmla="*/ 132 w 434"/>
              <a:gd name="T31" fmla="*/ 479 h 480"/>
              <a:gd name="T32" fmla="*/ 175 w 434"/>
              <a:gd name="T33" fmla="*/ 480 h 480"/>
              <a:gd name="T34" fmla="*/ 175 w 434"/>
              <a:gd name="T35" fmla="*/ 480 h 480"/>
              <a:gd name="T36" fmla="*/ 210 w 434"/>
              <a:gd name="T37" fmla="*/ 479 h 480"/>
              <a:gd name="T38" fmla="*/ 240 w 434"/>
              <a:gd name="T39" fmla="*/ 477 h 480"/>
              <a:gd name="T40" fmla="*/ 269 w 434"/>
              <a:gd name="T41" fmla="*/ 472 h 480"/>
              <a:gd name="T42" fmla="*/ 295 w 434"/>
              <a:gd name="T43" fmla="*/ 465 h 480"/>
              <a:gd name="T44" fmla="*/ 318 w 434"/>
              <a:gd name="T45" fmla="*/ 458 h 480"/>
              <a:gd name="T46" fmla="*/ 340 w 434"/>
              <a:gd name="T47" fmla="*/ 448 h 480"/>
              <a:gd name="T48" fmla="*/ 349 w 434"/>
              <a:gd name="T49" fmla="*/ 442 h 480"/>
              <a:gd name="T50" fmla="*/ 358 w 434"/>
              <a:gd name="T51" fmla="*/ 436 h 480"/>
              <a:gd name="T52" fmla="*/ 367 w 434"/>
              <a:gd name="T53" fmla="*/ 429 h 480"/>
              <a:gd name="T54" fmla="*/ 376 w 434"/>
              <a:gd name="T55" fmla="*/ 422 h 480"/>
              <a:gd name="T56" fmla="*/ 382 w 434"/>
              <a:gd name="T57" fmla="*/ 414 h 480"/>
              <a:gd name="T58" fmla="*/ 389 w 434"/>
              <a:gd name="T59" fmla="*/ 406 h 480"/>
              <a:gd name="T60" fmla="*/ 396 w 434"/>
              <a:gd name="T61" fmla="*/ 398 h 480"/>
              <a:gd name="T62" fmla="*/ 402 w 434"/>
              <a:gd name="T63" fmla="*/ 389 h 480"/>
              <a:gd name="T64" fmla="*/ 407 w 434"/>
              <a:gd name="T65" fmla="*/ 378 h 480"/>
              <a:gd name="T66" fmla="*/ 412 w 434"/>
              <a:gd name="T67" fmla="*/ 369 h 480"/>
              <a:gd name="T68" fmla="*/ 420 w 434"/>
              <a:gd name="T69" fmla="*/ 346 h 480"/>
              <a:gd name="T70" fmla="*/ 426 w 434"/>
              <a:gd name="T71" fmla="*/ 322 h 480"/>
              <a:gd name="T72" fmla="*/ 431 w 434"/>
              <a:gd name="T73" fmla="*/ 297 h 480"/>
              <a:gd name="T74" fmla="*/ 433 w 434"/>
              <a:gd name="T75" fmla="*/ 268 h 480"/>
              <a:gd name="T76" fmla="*/ 434 w 434"/>
              <a:gd name="T77" fmla="*/ 237 h 480"/>
              <a:gd name="T78" fmla="*/ 434 w 434"/>
              <a:gd name="T79" fmla="*/ 237 h 480"/>
              <a:gd name="T80" fmla="*/ 433 w 434"/>
              <a:gd name="T81" fmla="*/ 210 h 480"/>
              <a:gd name="T82" fmla="*/ 430 w 434"/>
              <a:gd name="T83" fmla="*/ 183 h 480"/>
              <a:gd name="T84" fmla="*/ 425 w 434"/>
              <a:gd name="T85" fmla="*/ 160 h 480"/>
              <a:gd name="T86" fmla="*/ 418 w 434"/>
              <a:gd name="T87" fmla="*/ 137 h 480"/>
              <a:gd name="T88" fmla="*/ 409 w 434"/>
              <a:gd name="T89" fmla="*/ 117 h 480"/>
              <a:gd name="T90" fmla="*/ 397 w 434"/>
              <a:gd name="T91" fmla="*/ 97 h 480"/>
              <a:gd name="T92" fmla="*/ 385 w 434"/>
              <a:gd name="T93" fmla="*/ 80 h 480"/>
              <a:gd name="T94" fmla="*/ 370 w 434"/>
              <a:gd name="T95" fmla="*/ 63 h 480"/>
              <a:gd name="T96" fmla="*/ 354 w 434"/>
              <a:gd name="T97" fmla="*/ 48 h 480"/>
              <a:gd name="T98" fmla="*/ 335 w 434"/>
              <a:gd name="T99" fmla="*/ 36 h 480"/>
              <a:gd name="T100" fmla="*/ 316 w 434"/>
              <a:gd name="T101" fmla="*/ 25 h 480"/>
              <a:gd name="T102" fmla="*/ 294 w 434"/>
              <a:gd name="T103" fmla="*/ 16 h 480"/>
              <a:gd name="T104" fmla="*/ 271 w 434"/>
              <a:gd name="T105" fmla="*/ 9 h 480"/>
              <a:gd name="T106" fmla="*/ 247 w 434"/>
              <a:gd name="T107" fmla="*/ 5 h 480"/>
              <a:gd name="T108" fmla="*/ 220 w 434"/>
              <a:gd name="T109" fmla="*/ 1 h 480"/>
              <a:gd name="T110" fmla="*/ 194 w 434"/>
              <a:gd name="T111" fmla="*/ 0 h 4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434" h="480">
                <a:moveTo>
                  <a:pt x="194" y="0"/>
                </a:moveTo>
                <a:lnTo>
                  <a:pt x="194" y="0"/>
                </a:lnTo>
                <a:lnTo>
                  <a:pt x="170" y="1"/>
                </a:lnTo>
                <a:lnTo>
                  <a:pt x="145" y="2"/>
                </a:lnTo>
                <a:lnTo>
                  <a:pt x="120" y="5"/>
                </a:lnTo>
                <a:lnTo>
                  <a:pt x="94" y="8"/>
                </a:lnTo>
                <a:lnTo>
                  <a:pt x="68" y="12"/>
                </a:lnTo>
                <a:lnTo>
                  <a:pt x="44" y="16"/>
                </a:lnTo>
                <a:lnTo>
                  <a:pt x="21" y="22"/>
                </a:lnTo>
                <a:lnTo>
                  <a:pt x="0" y="29"/>
                </a:lnTo>
                <a:lnTo>
                  <a:pt x="0" y="465"/>
                </a:lnTo>
                <a:lnTo>
                  <a:pt x="0" y="465"/>
                </a:lnTo>
                <a:lnTo>
                  <a:pt x="18" y="468"/>
                </a:lnTo>
                <a:lnTo>
                  <a:pt x="38" y="471"/>
                </a:lnTo>
                <a:lnTo>
                  <a:pt x="83" y="475"/>
                </a:lnTo>
                <a:lnTo>
                  <a:pt x="132" y="479"/>
                </a:lnTo>
                <a:lnTo>
                  <a:pt x="175" y="480"/>
                </a:lnTo>
                <a:lnTo>
                  <a:pt x="175" y="480"/>
                </a:lnTo>
                <a:lnTo>
                  <a:pt x="210" y="479"/>
                </a:lnTo>
                <a:lnTo>
                  <a:pt x="240" y="477"/>
                </a:lnTo>
                <a:lnTo>
                  <a:pt x="269" y="472"/>
                </a:lnTo>
                <a:lnTo>
                  <a:pt x="295" y="465"/>
                </a:lnTo>
                <a:lnTo>
                  <a:pt x="318" y="458"/>
                </a:lnTo>
                <a:lnTo>
                  <a:pt x="340" y="448"/>
                </a:lnTo>
                <a:lnTo>
                  <a:pt x="349" y="442"/>
                </a:lnTo>
                <a:lnTo>
                  <a:pt x="358" y="436"/>
                </a:lnTo>
                <a:lnTo>
                  <a:pt x="367" y="429"/>
                </a:lnTo>
                <a:lnTo>
                  <a:pt x="376" y="422"/>
                </a:lnTo>
                <a:lnTo>
                  <a:pt x="382" y="414"/>
                </a:lnTo>
                <a:lnTo>
                  <a:pt x="389" y="406"/>
                </a:lnTo>
                <a:lnTo>
                  <a:pt x="396" y="398"/>
                </a:lnTo>
                <a:lnTo>
                  <a:pt x="402" y="389"/>
                </a:lnTo>
                <a:lnTo>
                  <a:pt x="407" y="378"/>
                </a:lnTo>
                <a:lnTo>
                  <a:pt x="412" y="369"/>
                </a:lnTo>
                <a:lnTo>
                  <a:pt x="420" y="346"/>
                </a:lnTo>
                <a:lnTo>
                  <a:pt x="426" y="322"/>
                </a:lnTo>
                <a:lnTo>
                  <a:pt x="431" y="297"/>
                </a:lnTo>
                <a:lnTo>
                  <a:pt x="433" y="268"/>
                </a:lnTo>
                <a:lnTo>
                  <a:pt x="434" y="237"/>
                </a:lnTo>
                <a:lnTo>
                  <a:pt x="434" y="237"/>
                </a:lnTo>
                <a:lnTo>
                  <a:pt x="433" y="210"/>
                </a:lnTo>
                <a:lnTo>
                  <a:pt x="430" y="183"/>
                </a:lnTo>
                <a:lnTo>
                  <a:pt x="425" y="160"/>
                </a:lnTo>
                <a:lnTo>
                  <a:pt x="418" y="137"/>
                </a:lnTo>
                <a:lnTo>
                  <a:pt x="409" y="117"/>
                </a:lnTo>
                <a:lnTo>
                  <a:pt x="397" y="97"/>
                </a:lnTo>
                <a:lnTo>
                  <a:pt x="385" y="80"/>
                </a:lnTo>
                <a:lnTo>
                  <a:pt x="370" y="63"/>
                </a:lnTo>
                <a:lnTo>
                  <a:pt x="354" y="48"/>
                </a:lnTo>
                <a:lnTo>
                  <a:pt x="335" y="36"/>
                </a:lnTo>
                <a:lnTo>
                  <a:pt x="316" y="25"/>
                </a:lnTo>
                <a:lnTo>
                  <a:pt x="294" y="16"/>
                </a:lnTo>
                <a:lnTo>
                  <a:pt x="271" y="9"/>
                </a:lnTo>
                <a:lnTo>
                  <a:pt x="247" y="5"/>
                </a:lnTo>
                <a:lnTo>
                  <a:pt x="220" y="1"/>
                </a:lnTo>
                <a:lnTo>
                  <a:pt x="194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rgbClr val="005EB8"/>
              </a:solidFill>
            </a:endParaRPr>
          </a:p>
        </p:txBody>
      </p:sp>
      <p:sp>
        <p:nvSpPr>
          <p:cNvPr id="31" name="Text Box 11"/>
          <p:cNvSpPr txBox="1">
            <a:spLocks noChangeArrowheads="1"/>
          </p:cNvSpPr>
          <p:nvPr userDrawn="1"/>
        </p:nvSpPr>
        <p:spPr bwMode="auto">
          <a:xfrm rot="-5400000">
            <a:off x="8831858" y="2848711"/>
            <a:ext cx="4996635" cy="20005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50000"/>
              </a:spcBef>
              <a:defRPr sz="2000" b="1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50000"/>
              </a:spcBef>
              <a:defRPr sz="2000" b="1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50000"/>
              </a:spcBef>
              <a:defRPr sz="2000" b="1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50000"/>
              </a:spcBef>
              <a:defRPr sz="2000" b="1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50000"/>
              </a:spcBef>
              <a:defRPr sz="2000" b="1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>
              <a:spcBef>
                <a:spcPct val="0"/>
              </a:spcBef>
              <a:defRPr/>
            </a:pPr>
            <a:r>
              <a:rPr lang="en-GB" sz="700" b="0" dirty="0" smtClean="0">
                <a:solidFill>
                  <a:srgbClr val="FFFFFF">
                    <a:lumMod val="65000"/>
                  </a:srgbClr>
                </a:solidFill>
                <a:latin typeface="Verdana"/>
              </a:rPr>
              <a:t>© 2013 Amadeus IT Group SA</a:t>
            </a:r>
          </a:p>
        </p:txBody>
      </p:sp>
      <p:grpSp>
        <p:nvGrpSpPr>
          <p:cNvPr id="53" name="Group 52"/>
          <p:cNvGrpSpPr/>
          <p:nvPr userDrawn="1"/>
        </p:nvGrpSpPr>
        <p:grpSpPr>
          <a:xfrm>
            <a:off x="53867" y="34259"/>
            <a:ext cx="1079675" cy="625849"/>
            <a:chOff x="8405820" y="36245"/>
            <a:chExt cx="856836" cy="662339"/>
          </a:xfrm>
        </p:grpSpPr>
        <p:grpSp>
          <p:nvGrpSpPr>
            <p:cNvPr id="54" name="Group 53"/>
            <p:cNvGrpSpPr/>
            <p:nvPr userDrawn="1"/>
          </p:nvGrpSpPr>
          <p:grpSpPr>
            <a:xfrm>
              <a:off x="8545513" y="36245"/>
              <a:ext cx="489905" cy="495602"/>
              <a:chOff x="7818438" y="101600"/>
              <a:chExt cx="546100" cy="552450"/>
            </a:xfrm>
          </p:grpSpPr>
          <p:sp>
            <p:nvSpPr>
              <p:cNvPr id="57" name="Freeform 5"/>
              <p:cNvSpPr>
                <a:spLocks noEditPoints="1"/>
              </p:cNvSpPr>
              <p:nvPr userDrawn="1"/>
            </p:nvSpPr>
            <p:spPr bwMode="auto">
              <a:xfrm>
                <a:off x="7818438" y="200025"/>
                <a:ext cx="546100" cy="454025"/>
              </a:xfrm>
              <a:custGeom>
                <a:avLst/>
                <a:gdLst>
                  <a:gd name="T0" fmla="*/ 56 w 344"/>
                  <a:gd name="T1" fmla="*/ 0 h 286"/>
                  <a:gd name="T2" fmla="*/ 44 w 344"/>
                  <a:gd name="T3" fmla="*/ 2 h 286"/>
                  <a:gd name="T4" fmla="*/ 24 w 344"/>
                  <a:gd name="T5" fmla="*/ 10 h 286"/>
                  <a:gd name="T6" fmla="*/ 10 w 344"/>
                  <a:gd name="T7" fmla="*/ 26 h 286"/>
                  <a:gd name="T8" fmla="*/ 2 w 344"/>
                  <a:gd name="T9" fmla="*/ 46 h 286"/>
                  <a:gd name="T10" fmla="*/ 0 w 344"/>
                  <a:gd name="T11" fmla="*/ 230 h 286"/>
                  <a:gd name="T12" fmla="*/ 2 w 344"/>
                  <a:gd name="T13" fmla="*/ 242 h 286"/>
                  <a:gd name="T14" fmla="*/ 10 w 344"/>
                  <a:gd name="T15" fmla="*/ 262 h 286"/>
                  <a:gd name="T16" fmla="*/ 24 w 344"/>
                  <a:gd name="T17" fmla="*/ 278 h 286"/>
                  <a:gd name="T18" fmla="*/ 44 w 344"/>
                  <a:gd name="T19" fmla="*/ 286 h 286"/>
                  <a:gd name="T20" fmla="*/ 288 w 344"/>
                  <a:gd name="T21" fmla="*/ 286 h 286"/>
                  <a:gd name="T22" fmla="*/ 300 w 344"/>
                  <a:gd name="T23" fmla="*/ 286 h 286"/>
                  <a:gd name="T24" fmla="*/ 320 w 344"/>
                  <a:gd name="T25" fmla="*/ 278 h 286"/>
                  <a:gd name="T26" fmla="*/ 334 w 344"/>
                  <a:gd name="T27" fmla="*/ 262 h 286"/>
                  <a:gd name="T28" fmla="*/ 344 w 344"/>
                  <a:gd name="T29" fmla="*/ 242 h 286"/>
                  <a:gd name="T30" fmla="*/ 344 w 344"/>
                  <a:gd name="T31" fmla="*/ 58 h 286"/>
                  <a:gd name="T32" fmla="*/ 344 w 344"/>
                  <a:gd name="T33" fmla="*/ 46 h 286"/>
                  <a:gd name="T34" fmla="*/ 334 w 344"/>
                  <a:gd name="T35" fmla="*/ 26 h 286"/>
                  <a:gd name="T36" fmla="*/ 320 w 344"/>
                  <a:gd name="T37" fmla="*/ 10 h 286"/>
                  <a:gd name="T38" fmla="*/ 300 w 344"/>
                  <a:gd name="T39" fmla="*/ 2 h 286"/>
                  <a:gd name="T40" fmla="*/ 288 w 344"/>
                  <a:gd name="T41" fmla="*/ 0 h 286"/>
                  <a:gd name="T42" fmla="*/ 148 w 344"/>
                  <a:gd name="T43" fmla="*/ 142 h 286"/>
                  <a:gd name="T44" fmla="*/ 144 w 344"/>
                  <a:gd name="T45" fmla="*/ 136 h 286"/>
                  <a:gd name="T46" fmla="*/ 136 w 344"/>
                  <a:gd name="T47" fmla="*/ 122 h 286"/>
                  <a:gd name="T48" fmla="*/ 134 w 344"/>
                  <a:gd name="T49" fmla="*/ 112 h 286"/>
                  <a:gd name="T50" fmla="*/ 138 w 344"/>
                  <a:gd name="T51" fmla="*/ 98 h 286"/>
                  <a:gd name="T52" fmla="*/ 146 w 344"/>
                  <a:gd name="T53" fmla="*/ 88 h 286"/>
                  <a:gd name="T54" fmla="*/ 158 w 344"/>
                  <a:gd name="T55" fmla="*/ 80 h 286"/>
                  <a:gd name="T56" fmla="*/ 172 w 344"/>
                  <a:gd name="T57" fmla="*/ 76 h 286"/>
                  <a:gd name="T58" fmla="*/ 178 w 344"/>
                  <a:gd name="T59" fmla="*/ 78 h 286"/>
                  <a:gd name="T60" fmla="*/ 192 w 344"/>
                  <a:gd name="T61" fmla="*/ 82 h 286"/>
                  <a:gd name="T62" fmla="*/ 202 w 344"/>
                  <a:gd name="T63" fmla="*/ 92 h 286"/>
                  <a:gd name="T64" fmla="*/ 208 w 344"/>
                  <a:gd name="T65" fmla="*/ 106 h 286"/>
                  <a:gd name="T66" fmla="*/ 208 w 344"/>
                  <a:gd name="T67" fmla="*/ 112 h 286"/>
                  <a:gd name="T68" fmla="*/ 204 w 344"/>
                  <a:gd name="T69" fmla="*/ 128 h 286"/>
                  <a:gd name="T70" fmla="*/ 196 w 344"/>
                  <a:gd name="T71" fmla="*/ 140 h 286"/>
                  <a:gd name="T72" fmla="*/ 126 w 344"/>
                  <a:gd name="T73" fmla="*/ 228 h 2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44" h="286">
                    <a:moveTo>
                      <a:pt x="288" y="0"/>
                    </a:moveTo>
                    <a:lnTo>
                      <a:pt x="56" y="0"/>
                    </a:lnTo>
                    <a:lnTo>
                      <a:pt x="56" y="0"/>
                    </a:lnTo>
                    <a:lnTo>
                      <a:pt x="44" y="2"/>
                    </a:lnTo>
                    <a:lnTo>
                      <a:pt x="34" y="6"/>
                    </a:lnTo>
                    <a:lnTo>
                      <a:pt x="24" y="10"/>
                    </a:lnTo>
                    <a:lnTo>
                      <a:pt x="16" y="18"/>
                    </a:lnTo>
                    <a:lnTo>
                      <a:pt x="10" y="26"/>
                    </a:lnTo>
                    <a:lnTo>
                      <a:pt x="4" y="36"/>
                    </a:lnTo>
                    <a:lnTo>
                      <a:pt x="2" y="46"/>
                    </a:lnTo>
                    <a:lnTo>
                      <a:pt x="0" y="58"/>
                    </a:lnTo>
                    <a:lnTo>
                      <a:pt x="0" y="230"/>
                    </a:lnTo>
                    <a:lnTo>
                      <a:pt x="0" y="230"/>
                    </a:lnTo>
                    <a:lnTo>
                      <a:pt x="2" y="242"/>
                    </a:lnTo>
                    <a:lnTo>
                      <a:pt x="4" y="252"/>
                    </a:lnTo>
                    <a:lnTo>
                      <a:pt x="10" y="262"/>
                    </a:lnTo>
                    <a:lnTo>
                      <a:pt x="16" y="270"/>
                    </a:lnTo>
                    <a:lnTo>
                      <a:pt x="24" y="278"/>
                    </a:lnTo>
                    <a:lnTo>
                      <a:pt x="34" y="282"/>
                    </a:lnTo>
                    <a:lnTo>
                      <a:pt x="44" y="286"/>
                    </a:lnTo>
                    <a:lnTo>
                      <a:pt x="56" y="286"/>
                    </a:lnTo>
                    <a:lnTo>
                      <a:pt x="288" y="286"/>
                    </a:lnTo>
                    <a:lnTo>
                      <a:pt x="288" y="286"/>
                    </a:lnTo>
                    <a:lnTo>
                      <a:pt x="300" y="286"/>
                    </a:lnTo>
                    <a:lnTo>
                      <a:pt x="310" y="282"/>
                    </a:lnTo>
                    <a:lnTo>
                      <a:pt x="320" y="278"/>
                    </a:lnTo>
                    <a:lnTo>
                      <a:pt x="328" y="270"/>
                    </a:lnTo>
                    <a:lnTo>
                      <a:pt x="334" y="262"/>
                    </a:lnTo>
                    <a:lnTo>
                      <a:pt x="340" y="252"/>
                    </a:lnTo>
                    <a:lnTo>
                      <a:pt x="344" y="242"/>
                    </a:lnTo>
                    <a:lnTo>
                      <a:pt x="344" y="230"/>
                    </a:lnTo>
                    <a:lnTo>
                      <a:pt x="344" y="58"/>
                    </a:lnTo>
                    <a:lnTo>
                      <a:pt x="344" y="58"/>
                    </a:lnTo>
                    <a:lnTo>
                      <a:pt x="344" y="46"/>
                    </a:lnTo>
                    <a:lnTo>
                      <a:pt x="340" y="36"/>
                    </a:lnTo>
                    <a:lnTo>
                      <a:pt x="334" y="26"/>
                    </a:lnTo>
                    <a:lnTo>
                      <a:pt x="328" y="18"/>
                    </a:lnTo>
                    <a:lnTo>
                      <a:pt x="320" y="10"/>
                    </a:lnTo>
                    <a:lnTo>
                      <a:pt x="310" y="6"/>
                    </a:lnTo>
                    <a:lnTo>
                      <a:pt x="300" y="2"/>
                    </a:lnTo>
                    <a:lnTo>
                      <a:pt x="288" y="0"/>
                    </a:lnTo>
                    <a:lnTo>
                      <a:pt x="288" y="0"/>
                    </a:lnTo>
                    <a:close/>
                    <a:moveTo>
                      <a:pt x="126" y="228"/>
                    </a:moveTo>
                    <a:lnTo>
                      <a:pt x="148" y="142"/>
                    </a:lnTo>
                    <a:lnTo>
                      <a:pt x="148" y="142"/>
                    </a:lnTo>
                    <a:lnTo>
                      <a:pt x="144" y="136"/>
                    </a:lnTo>
                    <a:lnTo>
                      <a:pt x="138" y="130"/>
                    </a:lnTo>
                    <a:lnTo>
                      <a:pt x="136" y="122"/>
                    </a:lnTo>
                    <a:lnTo>
                      <a:pt x="134" y="112"/>
                    </a:lnTo>
                    <a:lnTo>
                      <a:pt x="134" y="112"/>
                    </a:lnTo>
                    <a:lnTo>
                      <a:pt x="136" y="106"/>
                    </a:lnTo>
                    <a:lnTo>
                      <a:pt x="138" y="98"/>
                    </a:lnTo>
                    <a:lnTo>
                      <a:pt x="142" y="92"/>
                    </a:lnTo>
                    <a:lnTo>
                      <a:pt x="146" y="88"/>
                    </a:lnTo>
                    <a:lnTo>
                      <a:pt x="152" y="82"/>
                    </a:lnTo>
                    <a:lnTo>
                      <a:pt x="158" y="80"/>
                    </a:lnTo>
                    <a:lnTo>
                      <a:pt x="164" y="78"/>
                    </a:lnTo>
                    <a:lnTo>
                      <a:pt x="172" y="76"/>
                    </a:lnTo>
                    <a:lnTo>
                      <a:pt x="172" y="76"/>
                    </a:lnTo>
                    <a:lnTo>
                      <a:pt x="178" y="78"/>
                    </a:lnTo>
                    <a:lnTo>
                      <a:pt x="186" y="80"/>
                    </a:lnTo>
                    <a:lnTo>
                      <a:pt x="192" y="82"/>
                    </a:lnTo>
                    <a:lnTo>
                      <a:pt x="198" y="88"/>
                    </a:lnTo>
                    <a:lnTo>
                      <a:pt x="202" y="92"/>
                    </a:lnTo>
                    <a:lnTo>
                      <a:pt x="204" y="98"/>
                    </a:lnTo>
                    <a:lnTo>
                      <a:pt x="208" y="106"/>
                    </a:lnTo>
                    <a:lnTo>
                      <a:pt x="208" y="112"/>
                    </a:lnTo>
                    <a:lnTo>
                      <a:pt x="208" y="112"/>
                    </a:lnTo>
                    <a:lnTo>
                      <a:pt x="206" y="120"/>
                    </a:lnTo>
                    <a:lnTo>
                      <a:pt x="204" y="128"/>
                    </a:lnTo>
                    <a:lnTo>
                      <a:pt x="200" y="134"/>
                    </a:lnTo>
                    <a:lnTo>
                      <a:pt x="196" y="140"/>
                    </a:lnTo>
                    <a:lnTo>
                      <a:pt x="220" y="228"/>
                    </a:lnTo>
                    <a:lnTo>
                      <a:pt x="126" y="228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005EB8"/>
                  </a:solidFill>
                </a:endParaRPr>
              </a:p>
            </p:txBody>
          </p:sp>
          <p:sp>
            <p:nvSpPr>
              <p:cNvPr id="58" name="Freeform 6"/>
              <p:cNvSpPr>
                <a:spLocks/>
              </p:cNvSpPr>
              <p:nvPr userDrawn="1"/>
            </p:nvSpPr>
            <p:spPr bwMode="auto">
              <a:xfrm>
                <a:off x="7961313" y="101600"/>
                <a:ext cx="260350" cy="88900"/>
              </a:xfrm>
              <a:custGeom>
                <a:avLst/>
                <a:gdLst>
                  <a:gd name="T0" fmla="*/ 20 w 164"/>
                  <a:gd name="T1" fmla="*/ 56 h 56"/>
                  <a:gd name="T2" fmla="*/ 20 w 164"/>
                  <a:gd name="T3" fmla="*/ 56 h 56"/>
                  <a:gd name="T4" fmla="*/ 22 w 164"/>
                  <a:gd name="T5" fmla="*/ 46 h 56"/>
                  <a:gd name="T6" fmla="*/ 26 w 164"/>
                  <a:gd name="T7" fmla="*/ 36 h 56"/>
                  <a:gd name="T8" fmla="*/ 30 w 164"/>
                  <a:gd name="T9" fmla="*/ 30 h 56"/>
                  <a:gd name="T10" fmla="*/ 36 w 164"/>
                  <a:gd name="T11" fmla="*/ 26 h 56"/>
                  <a:gd name="T12" fmla="*/ 42 w 164"/>
                  <a:gd name="T13" fmla="*/ 22 h 56"/>
                  <a:gd name="T14" fmla="*/ 54 w 164"/>
                  <a:gd name="T15" fmla="*/ 20 h 56"/>
                  <a:gd name="T16" fmla="*/ 82 w 164"/>
                  <a:gd name="T17" fmla="*/ 20 h 56"/>
                  <a:gd name="T18" fmla="*/ 82 w 164"/>
                  <a:gd name="T19" fmla="*/ 20 h 56"/>
                  <a:gd name="T20" fmla="*/ 112 w 164"/>
                  <a:gd name="T21" fmla="*/ 20 h 56"/>
                  <a:gd name="T22" fmla="*/ 122 w 164"/>
                  <a:gd name="T23" fmla="*/ 22 h 56"/>
                  <a:gd name="T24" fmla="*/ 130 w 164"/>
                  <a:gd name="T25" fmla="*/ 26 h 56"/>
                  <a:gd name="T26" fmla="*/ 136 w 164"/>
                  <a:gd name="T27" fmla="*/ 30 h 56"/>
                  <a:gd name="T28" fmla="*/ 140 w 164"/>
                  <a:gd name="T29" fmla="*/ 36 h 56"/>
                  <a:gd name="T30" fmla="*/ 142 w 164"/>
                  <a:gd name="T31" fmla="*/ 46 h 56"/>
                  <a:gd name="T32" fmla="*/ 144 w 164"/>
                  <a:gd name="T33" fmla="*/ 56 h 56"/>
                  <a:gd name="T34" fmla="*/ 164 w 164"/>
                  <a:gd name="T35" fmla="*/ 56 h 56"/>
                  <a:gd name="T36" fmla="*/ 164 w 164"/>
                  <a:gd name="T37" fmla="*/ 56 h 56"/>
                  <a:gd name="T38" fmla="*/ 162 w 164"/>
                  <a:gd name="T39" fmla="*/ 38 h 56"/>
                  <a:gd name="T40" fmla="*/ 156 w 164"/>
                  <a:gd name="T41" fmla="*/ 24 h 56"/>
                  <a:gd name="T42" fmla="*/ 148 w 164"/>
                  <a:gd name="T43" fmla="*/ 14 h 56"/>
                  <a:gd name="T44" fmla="*/ 138 w 164"/>
                  <a:gd name="T45" fmla="*/ 6 h 56"/>
                  <a:gd name="T46" fmla="*/ 126 w 164"/>
                  <a:gd name="T47" fmla="*/ 2 h 56"/>
                  <a:gd name="T48" fmla="*/ 112 w 164"/>
                  <a:gd name="T49" fmla="*/ 0 h 56"/>
                  <a:gd name="T50" fmla="*/ 82 w 164"/>
                  <a:gd name="T51" fmla="*/ 0 h 56"/>
                  <a:gd name="T52" fmla="*/ 82 w 164"/>
                  <a:gd name="T53" fmla="*/ 0 h 56"/>
                  <a:gd name="T54" fmla="*/ 52 w 164"/>
                  <a:gd name="T55" fmla="*/ 0 h 56"/>
                  <a:gd name="T56" fmla="*/ 38 w 164"/>
                  <a:gd name="T57" fmla="*/ 2 h 56"/>
                  <a:gd name="T58" fmla="*/ 26 w 164"/>
                  <a:gd name="T59" fmla="*/ 6 h 56"/>
                  <a:gd name="T60" fmla="*/ 16 w 164"/>
                  <a:gd name="T61" fmla="*/ 14 h 56"/>
                  <a:gd name="T62" fmla="*/ 8 w 164"/>
                  <a:gd name="T63" fmla="*/ 24 h 56"/>
                  <a:gd name="T64" fmla="*/ 2 w 164"/>
                  <a:gd name="T65" fmla="*/ 38 h 56"/>
                  <a:gd name="T66" fmla="*/ 0 w 164"/>
                  <a:gd name="T67" fmla="*/ 56 h 56"/>
                  <a:gd name="T68" fmla="*/ 20 w 164"/>
                  <a:gd name="T69" fmla="*/ 5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64" h="56">
                    <a:moveTo>
                      <a:pt x="20" y="56"/>
                    </a:moveTo>
                    <a:lnTo>
                      <a:pt x="20" y="56"/>
                    </a:lnTo>
                    <a:lnTo>
                      <a:pt x="22" y="46"/>
                    </a:lnTo>
                    <a:lnTo>
                      <a:pt x="26" y="36"/>
                    </a:lnTo>
                    <a:lnTo>
                      <a:pt x="30" y="30"/>
                    </a:lnTo>
                    <a:lnTo>
                      <a:pt x="36" y="26"/>
                    </a:lnTo>
                    <a:lnTo>
                      <a:pt x="42" y="22"/>
                    </a:lnTo>
                    <a:lnTo>
                      <a:pt x="54" y="20"/>
                    </a:lnTo>
                    <a:lnTo>
                      <a:pt x="82" y="20"/>
                    </a:lnTo>
                    <a:lnTo>
                      <a:pt x="82" y="20"/>
                    </a:lnTo>
                    <a:lnTo>
                      <a:pt x="112" y="20"/>
                    </a:lnTo>
                    <a:lnTo>
                      <a:pt x="122" y="22"/>
                    </a:lnTo>
                    <a:lnTo>
                      <a:pt x="130" y="26"/>
                    </a:lnTo>
                    <a:lnTo>
                      <a:pt x="136" y="30"/>
                    </a:lnTo>
                    <a:lnTo>
                      <a:pt x="140" y="36"/>
                    </a:lnTo>
                    <a:lnTo>
                      <a:pt x="142" y="46"/>
                    </a:lnTo>
                    <a:lnTo>
                      <a:pt x="144" y="56"/>
                    </a:lnTo>
                    <a:lnTo>
                      <a:pt x="164" y="56"/>
                    </a:lnTo>
                    <a:lnTo>
                      <a:pt x="164" y="56"/>
                    </a:lnTo>
                    <a:lnTo>
                      <a:pt x="162" y="38"/>
                    </a:lnTo>
                    <a:lnTo>
                      <a:pt x="156" y="24"/>
                    </a:lnTo>
                    <a:lnTo>
                      <a:pt x="148" y="14"/>
                    </a:lnTo>
                    <a:lnTo>
                      <a:pt x="138" y="6"/>
                    </a:lnTo>
                    <a:lnTo>
                      <a:pt x="126" y="2"/>
                    </a:lnTo>
                    <a:lnTo>
                      <a:pt x="112" y="0"/>
                    </a:lnTo>
                    <a:lnTo>
                      <a:pt x="82" y="0"/>
                    </a:lnTo>
                    <a:lnTo>
                      <a:pt x="82" y="0"/>
                    </a:lnTo>
                    <a:lnTo>
                      <a:pt x="52" y="0"/>
                    </a:lnTo>
                    <a:lnTo>
                      <a:pt x="38" y="2"/>
                    </a:lnTo>
                    <a:lnTo>
                      <a:pt x="26" y="6"/>
                    </a:lnTo>
                    <a:lnTo>
                      <a:pt x="16" y="14"/>
                    </a:lnTo>
                    <a:lnTo>
                      <a:pt x="8" y="24"/>
                    </a:lnTo>
                    <a:lnTo>
                      <a:pt x="2" y="38"/>
                    </a:lnTo>
                    <a:lnTo>
                      <a:pt x="0" y="56"/>
                    </a:lnTo>
                    <a:lnTo>
                      <a:pt x="20" y="56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005EB8"/>
                  </a:solidFill>
                </a:endParaRPr>
              </a:p>
            </p:txBody>
          </p:sp>
        </p:grpSp>
        <p:sp>
          <p:nvSpPr>
            <p:cNvPr id="55" name="TextBox 54"/>
            <p:cNvSpPr txBox="1"/>
            <p:nvPr userDrawn="1"/>
          </p:nvSpPr>
          <p:spPr>
            <a:xfrm rot="16200000">
              <a:off x="8191735" y="250332"/>
              <a:ext cx="563729" cy="1355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510" dirty="0">
                  <a:solidFill>
                    <a:srgbClr val="FFFFFF"/>
                  </a:solidFill>
                </a:rPr>
                <a:t>strictly</a:t>
              </a:r>
            </a:p>
          </p:txBody>
        </p:sp>
        <p:sp>
          <p:nvSpPr>
            <p:cNvPr id="56" name="TextBox 55"/>
            <p:cNvSpPr txBox="1"/>
            <p:nvPr userDrawn="1"/>
          </p:nvSpPr>
          <p:spPr>
            <a:xfrm>
              <a:off x="8410803" y="506408"/>
              <a:ext cx="851853" cy="19217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580" dirty="0">
                  <a:solidFill>
                    <a:srgbClr val="FFFFFF"/>
                  </a:solidFill>
                </a:rPr>
                <a:t>CONFIDENTIAL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9418722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7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-branding cover NO photo gray">
    <p:bg>
      <p:bgPr>
        <a:solidFill>
          <a:srgbClr val="D7D2CB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3220455" y="790615"/>
            <a:ext cx="5361089" cy="2367496"/>
          </a:xfrm>
        </p:spPr>
        <p:txBody>
          <a:bodyPr anchor="b">
            <a:normAutofit/>
          </a:bodyPr>
          <a:lstStyle>
            <a:lvl1pPr>
              <a:defRPr sz="3200"/>
            </a:lvl1pPr>
          </a:lstStyle>
          <a:p>
            <a:r>
              <a:rPr lang="en-US" noProof="0" smtClean="0"/>
              <a:t>Click to edit Master title style</a:t>
            </a:r>
            <a:endParaRPr lang="en-GB" noProof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580825" y="3240087"/>
            <a:ext cx="2730366" cy="1656045"/>
          </a:xfrm>
        </p:spPr>
        <p:txBody>
          <a:bodyPr>
            <a:normAutofit/>
          </a:bodyPr>
          <a:lstStyle>
            <a:lvl1pPr marL="0" indent="0" algn="r">
              <a:buNone/>
              <a:defRPr sz="1600">
                <a:solidFill>
                  <a:schemeClr val="tx2"/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noProof="0" smtClean="0"/>
              <a:t>Click to edit Master subtitle style</a:t>
            </a:r>
            <a:endParaRPr lang="en-GB" noProof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407678" y="5961723"/>
            <a:ext cx="1996171" cy="267384"/>
          </a:xfrm>
          <a:prstGeom prst="rect">
            <a:avLst/>
          </a:prstGeom>
        </p:spPr>
        <p:txBody>
          <a:bodyPr/>
          <a:lstStyle/>
          <a:p>
            <a:fld id="{6FD7AC36-ECC5-47CA-BB47-FCD905EAF41A}" type="slidenum">
              <a:rPr lang="en-GB">
                <a:solidFill>
                  <a:srgbClr val="005EB8"/>
                </a:solidFill>
              </a:rPr>
              <a:pPr/>
              <a:t>‹#›</a:t>
            </a:fld>
            <a:endParaRPr lang="en-GB">
              <a:solidFill>
                <a:srgbClr val="005EB8"/>
              </a:solidFill>
            </a:endParaRPr>
          </a:p>
        </p:txBody>
      </p:sp>
      <p:pic>
        <p:nvPicPr>
          <p:cNvPr id="7" name="Imagen 14" descr="mascara 1.wmf"/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4779265"/>
            <a:ext cx="3220455" cy="1700909"/>
          </a:xfrm>
          <a:prstGeom prst="rect">
            <a:avLst/>
          </a:prstGeom>
        </p:spPr>
      </p:pic>
      <p:cxnSp>
        <p:nvCxnSpPr>
          <p:cNvPr id="8" name="Conector recto 12"/>
          <p:cNvCxnSpPr/>
          <p:nvPr userDrawn="1"/>
        </p:nvCxnSpPr>
        <p:spPr>
          <a:xfrm flipH="1">
            <a:off x="490089" y="3158111"/>
            <a:ext cx="2730366" cy="0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pic>
        <p:nvPicPr>
          <p:cNvPr id="9" name="Imagen 13" descr="logo AMa.wmf"/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581546" y="435352"/>
            <a:ext cx="2438439" cy="239206"/>
          </a:xfrm>
          <a:prstGeom prst="rect">
            <a:avLst/>
          </a:prstGeom>
        </p:spPr>
      </p:pic>
      <p:sp>
        <p:nvSpPr>
          <p:cNvPr id="13" name="Text Placeholder 12"/>
          <p:cNvSpPr>
            <a:spLocks noGrp="1"/>
          </p:cNvSpPr>
          <p:nvPr>
            <p:ph type="body" sz="quarter" idx="13" hasCustomPrompt="1"/>
          </p:nvPr>
        </p:nvSpPr>
        <p:spPr>
          <a:xfrm>
            <a:off x="490093" y="5417401"/>
            <a:ext cx="2548896" cy="815998"/>
          </a:xfrm>
        </p:spPr>
        <p:txBody>
          <a:bodyPr/>
          <a:lstStyle>
            <a:lvl1pPr marL="0" indent="0">
              <a:buNone/>
              <a:defRPr sz="1100">
                <a:solidFill>
                  <a:schemeClr val="accent6"/>
                </a:solidFill>
              </a:defRPr>
            </a:lvl1pPr>
          </a:lstStyle>
          <a:p>
            <a:pPr lvl="0"/>
            <a:r>
              <a:rPr lang="en-GB" dirty="0" smtClean="0"/>
              <a:t>Author, department, date, place</a:t>
            </a:r>
          </a:p>
        </p:txBody>
      </p:sp>
      <p:cxnSp>
        <p:nvCxnSpPr>
          <p:cNvPr id="10" name="Conector recto 8"/>
          <p:cNvCxnSpPr/>
          <p:nvPr userDrawn="1"/>
        </p:nvCxnSpPr>
        <p:spPr>
          <a:xfrm flipV="1">
            <a:off x="8314806" y="398985"/>
            <a:ext cx="0" cy="277510"/>
          </a:xfrm>
          <a:prstGeom prst="line">
            <a:avLst/>
          </a:prstGeom>
          <a:ln w="12700" cmpd="sng">
            <a:solidFill>
              <a:srgbClr val="80808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0" name="Picture Placeholder 19"/>
          <p:cNvSpPr>
            <a:spLocks noGrp="1"/>
          </p:cNvSpPr>
          <p:nvPr>
            <p:ph type="pic" sz="quarter" idx="14" hasCustomPrompt="1"/>
          </p:nvPr>
        </p:nvSpPr>
        <p:spPr>
          <a:xfrm>
            <a:off x="5761050" y="399437"/>
            <a:ext cx="2258247" cy="276007"/>
          </a:xfrm>
        </p:spPr>
        <p:txBody>
          <a:bodyPr>
            <a:noAutofit/>
          </a:bodyPr>
          <a:lstStyle>
            <a:lvl1pPr marL="0" indent="0">
              <a:buNone/>
              <a:defRPr sz="1100" baseline="0"/>
            </a:lvl1pPr>
          </a:lstStyle>
          <a:p>
            <a:r>
              <a:rPr lang="en-GB" dirty="0" smtClean="0"/>
              <a:t>Co-branding logo</a:t>
            </a:r>
            <a:endParaRPr lang="en-GB" dirty="0"/>
          </a:p>
        </p:txBody>
      </p:sp>
      <p:sp>
        <p:nvSpPr>
          <p:cNvPr id="21" name="Text Box 11"/>
          <p:cNvSpPr txBox="1">
            <a:spLocks noChangeArrowheads="1"/>
          </p:cNvSpPr>
          <p:nvPr userDrawn="1"/>
        </p:nvSpPr>
        <p:spPr bwMode="auto">
          <a:xfrm rot="-5400000">
            <a:off x="8831858" y="2848711"/>
            <a:ext cx="4996635" cy="20005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50000"/>
              </a:spcBef>
              <a:defRPr sz="2000" b="1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50000"/>
              </a:spcBef>
              <a:defRPr sz="2000" b="1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50000"/>
              </a:spcBef>
              <a:defRPr sz="2000" b="1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50000"/>
              </a:spcBef>
              <a:defRPr sz="2000" b="1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50000"/>
              </a:spcBef>
              <a:defRPr sz="2000" b="1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>
              <a:spcBef>
                <a:spcPct val="0"/>
              </a:spcBef>
              <a:defRPr/>
            </a:pPr>
            <a:r>
              <a:rPr lang="en-GB" sz="700" b="0" dirty="0" smtClean="0">
                <a:solidFill>
                  <a:srgbClr val="FFFFFF">
                    <a:lumMod val="65000"/>
                  </a:srgbClr>
                </a:solidFill>
                <a:latin typeface="Verdana"/>
              </a:rPr>
              <a:t>© 2013 Amadeus IT Group SA</a:t>
            </a:r>
          </a:p>
        </p:txBody>
      </p:sp>
      <p:grpSp>
        <p:nvGrpSpPr>
          <p:cNvPr id="29" name="Group 28"/>
          <p:cNvGrpSpPr/>
          <p:nvPr userDrawn="1"/>
        </p:nvGrpSpPr>
        <p:grpSpPr>
          <a:xfrm>
            <a:off x="53867" y="34259"/>
            <a:ext cx="1079675" cy="625849"/>
            <a:chOff x="8405820" y="36245"/>
            <a:chExt cx="856836" cy="662339"/>
          </a:xfrm>
        </p:grpSpPr>
        <p:grpSp>
          <p:nvGrpSpPr>
            <p:cNvPr id="30" name="Group 29"/>
            <p:cNvGrpSpPr/>
            <p:nvPr userDrawn="1"/>
          </p:nvGrpSpPr>
          <p:grpSpPr>
            <a:xfrm>
              <a:off x="8545513" y="36245"/>
              <a:ext cx="489905" cy="495602"/>
              <a:chOff x="7818438" y="101600"/>
              <a:chExt cx="546100" cy="552450"/>
            </a:xfrm>
          </p:grpSpPr>
          <p:sp>
            <p:nvSpPr>
              <p:cNvPr id="33" name="Freeform 5"/>
              <p:cNvSpPr>
                <a:spLocks noEditPoints="1"/>
              </p:cNvSpPr>
              <p:nvPr userDrawn="1"/>
            </p:nvSpPr>
            <p:spPr bwMode="auto">
              <a:xfrm>
                <a:off x="7818438" y="200025"/>
                <a:ext cx="546100" cy="454025"/>
              </a:xfrm>
              <a:custGeom>
                <a:avLst/>
                <a:gdLst>
                  <a:gd name="T0" fmla="*/ 56 w 344"/>
                  <a:gd name="T1" fmla="*/ 0 h 286"/>
                  <a:gd name="T2" fmla="*/ 44 w 344"/>
                  <a:gd name="T3" fmla="*/ 2 h 286"/>
                  <a:gd name="T4" fmla="*/ 24 w 344"/>
                  <a:gd name="T5" fmla="*/ 10 h 286"/>
                  <a:gd name="T6" fmla="*/ 10 w 344"/>
                  <a:gd name="T7" fmla="*/ 26 h 286"/>
                  <a:gd name="T8" fmla="*/ 2 w 344"/>
                  <a:gd name="T9" fmla="*/ 46 h 286"/>
                  <a:gd name="T10" fmla="*/ 0 w 344"/>
                  <a:gd name="T11" fmla="*/ 230 h 286"/>
                  <a:gd name="T12" fmla="*/ 2 w 344"/>
                  <a:gd name="T13" fmla="*/ 242 h 286"/>
                  <a:gd name="T14" fmla="*/ 10 w 344"/>
                  <a:gd name="T15" fmla="*/ 262 h 286"/>
                  <a:gd name="T16" fmla="*/ 24 w 344"/>
                  <a:gd name="T17" fmla="*/ 278 h 286"/>
                  <a:gd name="T18" fmla="*/ 44 w 344"/>
                  <a:gd name="T19" fmla="*/ 286 h 286"/>
                  <a:gd name="T20" fmla="*/ 288 w 344"/>
                  <a:gd name="T21" fmla="*/ 286 h 286"/>
                  <a:gd name="T22" fmla="*/ 300 w 344"/>
                  <a:gd name="T23" fmla="*/ 286 h 286"/>
                  <a:gd name="T24" fmla="*/ 320 w 344"/>
                  <a:gd name="T25" fmla="*/ 278 h 286"/>
                  <a:gd name="T26" fmla="*/ 334 w 344"/>
                  <a:gd name="T27" fmla="*/ 262 h 286"/>
                  <a:gd name="T28" fmla="*/ 344 w 344"/>
                  <a:gd name="T29" fmla="*/ 242 h 286"/>
                  <a:gd name="T30" fmla="*/ 344 w 344"/>
                  <a:gd name="T31" fmla="*/ 58 h 286"/>
                  <a:gd name="T32" fmla="*/ 344 w 344"/>
                  <a:gd name="T33" fmla="*/ 46 h 286"/>
                  <a:gd name="T34" fmla="*/ 334 w 344"/>
                  <a:gd name="T35" fmla="*/ 26 h 286"/>
                  <a:gd name="T36" fmla="*/ 320 w 344"/>
                  <a:gd name="T37" fmla="*/ 10 h 286"/>
                  <a:gd name="T38" fmla="*/ 300 w 344"/>
                  <a:gd name="T39" fmla="*/ 2 h 286"/>
                  <a:gd name="T40" fmla="*/ 288 w 344"/>
                  <a:gd name="T41" fmla="*/ 0 h 286"/>
                  <a:gd name="T42" fmla="*/ 148 w 344"/>
                  <a:gd name="T43" fmla="*/ 142 h 286"/>
                  <a:gd name="T44" fmla="*/ 144 w 344"/>
                  <a:gd name="T45" fmla="*/ 136 h 286"/>
                  <a:gd name="T46" fmla="*/ 136 w 344"/>
                  <a:gd name="T47" fmla="*/ 122 h 286"/>
                  <a:gd name="T48" fmla="*/ 134 w 344"/>
                  <a:gd name="T49" fmla="*/ 112 h 286"/>
                  <a:gd name="T50" fmla="*/ 138 w 344"/>
                  <a:gd name="T51" fmla="*/ 98 h 286"/>
                  <a:gd name="T52" fmla="*/ 146 w 344"/>
                  <a:gd name="T53" fmla="*/ 88 h 286"/>
                  <a:gd name="T54" fmla="*/ 158 w 344"/>
                  <a:gd name="T55" fmla="*/ 80 h 286"/>
                  <a:gd name="T56" fmla="*/ 172 w 344"/>
                  <a:gd name="T57" fmla="*/ 76 h 286"/>
                  <a:gd name="T58" fmla="*/ 178 w 344"/>
                  <a:gd name="T59" fmla="*/ 78 h 286"/>
                  <a:gd name="T60" fmla="*/ 192 w 344"/>
                  <a:gd name="T61" fmla="*/ 82 h 286"/>
                  <a:gd name="T62" fmla="*/ 202 w 344"/>
                  <a:gd name="T63" fmla="*/ 92 h 286"/>
                  <a:gd name="T64" fmla="*/ 208 w 344"/>
                  <a:gd name="T65" fmla="*/ 106 h 286"/>
                  <a:gd name="T66" fmla="*/ 208 w 344"/>
                  <a:gd name="T67" fmla="*/ 112 h 286"/>
                  <a:gd name="T68" fmla="*/ 204 w 344"/>
                  <a:gd name="T69" fmla="*/ 128 h 286"/>
                  <a:gd name="T70" fmla="*/ 196 w 344"/>
                  <a:gd name="T71" fmla="*/ 140 h 286"/>
                  <a:gd name="T72" fmla="*/ 126 w 344"/>
                  <a:gd name="T73" fmla="*/ 228 h 2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44" h="286">
                    <a:moveTo>
                      <a:pt x="288" y="0"/>
                    </a:moveTo>
                    <a:lnTo>
                      <a:pt x="56" y="0"/>
                    </a:lnTo>
                    <a:lnTo>
                      <a:pt x="56" y="0"/>
                    </a:lnTo>
                    <a:lnTo>
                      <a:pt x="44" y="2"/>
                    </a:lnTo>
                    <a:lnTo>
                      <a:pt x="34" y="6"/>
                    </a:lnTo>
                    <a:lnTo>
                      <a:pt x="24" y="10"/>
                    </a:lnTo>
                    <a:lnTo>
                      <a:pt x="16" y="18"/>
                    </a:lnTo>
                    <a:lnTo>
                      <a:pt x="10" y="26"/>
                    </a:lnTo>
                    <a:lnTo>
                      <a:pt x="4" y="36"/>
                    </a:lnTo>
                    <a:lnTo>
                      <a:pt x="2" y="46"/>
                    </a:lnTo>
                    <a:lnTo>
                      <a:pt x="0" y="58"/>
                    </a:lnTo>
                    <a:lnTo>
                      <a:pt x="0" y="230"/>
                    </a:lnTo>
                    <a:lnTo>
                      <a:pt x="0" y="230"/>
                    </a:lnTo>
                    <a:lnTo>
                      <a:pt x="2" y="242"/>
                    </a:lnTo>
                    <a:lnTo>
                      <a:pt x="4" y="252"/>
                    </a:lnTo>
                    <a:lnTo>
                      <a:pt x="10" y="262"/>
                    </a:lnTo>
                    <a:lnTo>
                      <a:pt x="16" y="270"/>
                    </a:lnTo>
                    <a:lnTo>
                      <a:pt x="24" y="278"/>
                    </a:lnTo>
                    <a:lnTo>
                      <a:pt x="34" y="282"/>
                    </a:lnTo>
                    <a:lnTo>
                      <a:pt x="44" y="286"/>
                    </a:lnTo>
                    <a:lnTo>
                      <a:pt x="56" y="286"/>
                    </a:lnTo>
                    <a:lnTo>
                      <a:pt x="288" y="286"/>
                    </a:lnTo>
                    <a:lnTo>
                      <a:pt x="288" y="286"/>
                    </a:lnTo>
                    <a:lnTo>
                      <a:pt x="300" y="286"/>
                    </a:lnTo>
                    <a:lnTo>
                      <a:pt x="310" y="282"/>
                    </a:lnTo>
                    <a:lnTo>
                      <a:pt x="320" y="278"/>
                    </a:lnTo>
                    <a:lnTo>
                      <a:pt x="328" y="270"/>
                    </a:lnTo>
                    <a:lnTo>
                      <a:pt x="334" y="262"/>
                    </a:lnTo>
                    <a:lnTo>
                      <a:pt x="340" y="252"/>
                    </a:lnTo>
                    <a:lnTo>
                      <a:pt x="344" y="242"/>
                    </a:lnTo>
                    <a:lnTo>
                      <a:pt x="344" y="230"/>
                    </a:lnTo>
                    <a:lnTo>
                      <a:pt x="344" y="58"/>
                    </a:lnTo>
                    <a:lnTo>
                      <a:pt x="344" y="58"/>
                    </a:lnTo>
                    <a:lnTo>
                      <a:pt x="344" y="46"/>
                    </a:lnTo>
                    <a:lnTo>
                      <a:pt x="340" y="36"/>
                    </a:lnTo>
                    <a:lnTo>
                      <a:pt x="334" y="26"/>
                    </a:lnTo>
                    <a:lnTo>
                      <a:pt x="328" y="18"/>
                    </a:lnTo>
                    <a:lnTo>
                      <a:pt x="320" y="10"/>
                    </a:lnTo>
                    <a:lnTo>
                      <a:pt x="310" y="6"/>
                    </a:lnTo>
                    <a:lnTo>
                      <a:pt x="300" y="2"/>
                    </a:lnTo>
                    <a:lnTo>
                      <a:pt x="288" y="0"/>
                    </a:lnTo>
                    <a:lnTo>
                      <a:pt x="288" y="0"/>
                    </a:lnTo>
                    <a:close/>
                    <a:moveTo>
                      <a:pt x="126" y="228"/>
                    </a:moveTo>
                    <a:lnTo>
                      <a:pt x="148" y="142"/>
                    </a:lnTo>
                    <a:lnTo>
                      <a:pt x="148" y="142"/>
                    </a:lnTo>
                    <a:lnTo>
                      <a:pt x="144" y="136"/>
                    </a:lnTo>
                    <a:lnTo>
                      <a:pt x="138" y="130"/>
                    </a:lnTo>
                    <a:lnTo>
                      <a:pt x="136" y="122"/>
                    </a:lnTo>
                    <a:lnTo>
                      <a:pt x="134" y="112"/>
                    </a:lnTo>
                    <a:lnTo>
                      <a:pt x="134" y="112"/>
                    </a:lnTo>
                    <a:lnTo>
                      <a:pt x="136" y="106"/>
                    </a:lnTo>
                    <a:lnTo>
                      <a:pt x="138" y="98"/>
                    </a:lnTo>
                    <a:lnTo>
                      <a:pt x="142" y="92"/>
                    </a:lnTo>
                    <a:lnTo>
                      <a:pt x="146" y="88"/>
                    </a:lnTo>
                    <a:lnTo>
                      <a:pt x="152" y="82"/>
                    </a:lnTo>
                    <a:lnTo>
                      <a:pt x="158" y="80"/>
                    </a:lnTo>
                    <a:lnTo>
                      <a:pt x="164" y="78"/>
                    </a:lnTo>
                    <a:lnTo>
                      <a:pt x="172" y="76"/>
                    </a:lnTo>
                    <a:lnTo>
                      <a:pt x="172" y="76"/>
                    </a:lnTo>
                    <a:lnTo>
                      <a:pt x="178" y="78"/>
                    </a:lnTo>
                    <a:lnTo>
                      <a:pt x="186" y="80"/>
                    </a:lnTo>
                    <a:lnTo>
                      <a:pt x="192" y="82"/>
                    </a:lnTo>
                    <a:lnTo>
                      <a:pt x="198" y="88"/>
                    </a:lnTo>
                    <a:lnTo>
                      <a:pt x="202" y="92"/>
                    </a:lnTo>
                    <a:lnTo>
                      <a:pt x="204" y="98"/>
                    </a:lnTo>
                    <a:lnTo>
                      <a:pt x="208" y="106"/>
                    </a:lnTo>
                    <a:lnTo>
                      <a:pt x="208" y="112"/>
                    </a:lnTo>
                    <a:lnTo>
                      <a:pt x="208" y="112"/>
                    </a:lnTo>
                    <a:lnTo>
                      <a:pt x="206" y="120"/>
                    </a:lnTo>
                    <a:lnTo>
                      <a:pt x="204" y="128"/>
                    </a:lnTo>
                    <a:lnTo>
                      <a:pt x="200" y="134"/>
                    </a:lnTo>
                    <a:lnTo>
                      <a:pt x="196" y="140"/>
                    </a:lnTo>
                    <a:lnTo>
                      <a:pt x="220" y="228"/>
                    </a:lnTo>
                    <a:lnTo>
                      <a:pt x="126" y="228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005EB8"/>
                  </a:solidFill>
                </a:endParaRPr>
              </a:p>
            </p:txBody>
          </p:sp>
          <p:sp>
            <p:nvSpPr>
              <p:cNvPr id="34" name="Freeform 6"/>
              <p:cNvSpPr>
                <a:spLocks/>
              </p:cNvSpPr>
              <p:nvPr userDrawn="1"/>
            </p:nvSpPr>
            <p:spPr bwMode="auto">
              <a:xfrm>
                <a:off x="7961313" y="101600"/>
                <a:ext cx="260350" cy="88900"/>
              </a:xfrm>
              <a:custGeom>
                <a:avLst/>
                <a:gdLst>
                  <a:gd name="T0" fmla="*/ 20 w 164"/>
                  <a:gd name="T1" fmla="*/ 56 h 56"/>
                  <a:gd name="T2" fmla="*/ 20 w 164"/>
                  <a:gd name="T3" fmla="*/ 56 h 56"/>
                  <a:gd name="T4" fmla="*/ 22 w 164"/>
                  <a:gd name="T5" fmla="*/ 46 h 56"/>
                  <a:gd name="T6" fmla="*/ 26 w 164"/>
                  <a:gd name="T7" fmla="*/ 36 h 56"/>
                  <a:gd name="T8" fmla="*/ 30 w 164"/>
                  <a:gd name="T9" fmla="*/ 30 h 56"/>
                  <a:gd name="T10" fmla="*/ 36 w 164"/>
                  <a:gd name="T11" fmla="*/ 26 h 56"/>
                  <a:gd name="T12" fmla="*/ 42 w 164"/>
                  <a:gd name="T13" fmla="*/ 22 h 56"/>
                  <a:gd name="T14" fmla="*/ 54 w 164"/>
                  <a:gd name="T15" fmla="*/ 20 h 56"/>
                  <a:gd name="T16" fmla="*/ 82 w 164"/>
                  <a:gd name="T17" fmla="*/ 20 h 56"/>
                  <a:gd name="T18" fmla="*/ 82 w 164"/>
                  <a:gd name="T19" fmla="*/ 20 h 56"/>
                  <a:gd name="T20" fmla="*/ 112 w 164"/>
                  <a:gd name="T21" fmla="*/ 20 h 56"/>
                  <a:gd name="T22" fmla="*/ 122 w 164"/>
                  <a:gd name="T23" fmla="*/ 22 h 56"/>
                  <a:gd name="T24" fmla="*/ 130 w 164"/>
                  <a:gd name="T25" fmla="*/ 26 h 56"/>
                  <a:gd name="T26" fmla="*/ 136 w 164"/>
                  <a:gd name="T27" fmla="*/ 30 h 56"/>
                  <a:gd name="T28" fmla="*/ 140 w 164"/>
                  <a:gd name="T29" fmla="*/ 36 h 56"/>
                  <a:gd name="T30" fmla="*/ 142 w 164"/>
                  <a:gd name="T31" fmla="*/ 46 h 56"/>
                  <a:gd name="T32" fmla="*/ 144 w 164"/>
                  <a:gd name="T33" fmla="*/ 56 h 56"/>
                  <a:gd name="T34" fmla="*/ 164 w 164"/>
                  <a:gd name="T35" fmla="*/ 56 h 56"/>
                  <a:gd name="T36" fmla="*/ 164 w 164"/>
                  <a:gd name="T37" fmla="*/ 56 h 56"/>
                  <a:gd name="T38" fmla="*/ 162 w 164"/>
                  <a:gd name="T39" fmla="*/ 38 h 56"/>
                  <a:gd name="T40" fmla="*/ 156 w 164"/>
                  <a:gd name="T41" fmla="*/ 24 h 56"/>
                  <a:gd name="T42" fmla="*/ 148 w 164"/>
                  <a:gd name="T43" fmla="*/ 14 h 56"/>
                  <a:gd name="T44" fmla="*/ 138 w 164"/>
                  <a:gd name="T45" fmla="*/ 6 h 56"/>
                  <a:gd name="T46" fmla="*/ 126 w 164"/>
                  <a:gd name="T47" fmla="*/ 2 h 56"/>
                  <a:gd name="T48" fmla="*/ 112 w 164"/>
                  <a:gd name="T49" fmla="*/ 0 h 56"/>
                  <a:gd name="T50" fmla="*/ 82 w 164"/>
                  <a:gd name="T51" fmla="*/ 0 h 56"/>
                  <a:gd name="T52" fmla="*/ 82 w 164"/>
                  <a:gd name="T53" fmla="*/ 0 h 56"/>
                  <a:gd name="T54" fmla="*/ 52 w 164"/>
                  <a:gd name="T55" fmla="*/ 0 h 56"/>
                  <a:gd name="T56" fmla="*/ 38 w 164"/>
                  <a:gd name="T57" fmla="*/ 2 h 56"/>
                  <a:gd name="T58" fmla="*/ 26 w 164"/>
                  <a:gd name="T59" fmla="*/ 6 h 56"/>
                  <a:gd name="T60" fmla="*/ 16 w 164"/>
                  <a:gd name="T61" fmla="*/ 14 h 56"/>
                  <a:gd name="T62" fmla="*/ 8 w 164"/>
                  <a:gd name="T63" fmla="*/ 24 h 56"/>
                  <a:gd name="T64" fmla="*/ 2 w 164"/>
                  <a:gd name="T65" fmla="*/ 38 h 56"/>
                  <a:gd name="T66" fmla="*/ 0 w 164"/>
                  <a:gd name="T67" fmla="*/ 56 h 56"/>
                  <a:gd name="T68" fmla="*/ 20 w 164"/>
                  <a:gd name="T69" fmla="*/ 5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64" h="56">
                    <a:moveTo>
                      <a:pt x="20" y="56"/>
                    </a:moveTo>
                    <a:lnTo>
                      <a:pt x="20" y="56"/>
                    </a:lnTo>
                    <a:lnTo>
                      <a:pt x="22" y="46"/>
                    </a:lnTo>
                    <a:lnTo>
                      <a:pt x="26" y="36"/>
                    </a:lnTo>
                    <a:lnTo>
                      <a:pt x="30" y="30"/>
                    </a:lnTo>
                    <a:lnTo>
                      <a:pt x="36" y="26"/>
                    </a:lnTo>
                    <a:lnTo>
                      <a:pt x="42" y="22"/>
                    </a:lnTo>
                    <a:lnTo>
                      <a:pt x="54" y="20"/>
                    </a:lnTo>
                    <a:lnTo>
                      <a:pt x="82" y="20"/>
                    </a:lnTo>
                    <a:lnTo>
                      <a:pt x="82" y="20"/>
                    </a:lnTo>
                    <a:lnTo>
                      <a:pt x="112" y="20"/>
                    </a:lnTo>
                    <a:lnTo>
                      <a:pt x="122" y="22"/>
                    </a:lnTo>
                    <a:lnTo>
                      <a:pt x="130" y="26"/>
                    </a:lnTo>
                    <a:lnTo>
                      <a:pt x="136" y="30"/>
                    </a:lnTo>
                    <a:lnTo>
                      <a:pt x="140" y="36"/>
                    </a:lnTo>
                    <a:lnTo>
                      <a:pt x="142" y="46"/>
                    </a:lnTo>
                    <a:lnTo>
                      <a:pt x="144" y="56"/>
                    </a:lnTo>
                    <a:lnTo>
                      <a:pt x="164" y="56"/>
                    </a:lnTo>
                    <a:lnTo>
                      <a:pt x="164" y="56"/>
                    </a:lnTo>
                    <a:lnTo>
                      <a:pt x="162" y="38"/>
                    </a:lnTo>
                    <a:lnTo>
                      <a:pt x="156" y="24"/>
                    </a:lnTo>
                    <a:lnTo>
                      <a:pt x="148" y="14"/>
                    </a:lnTo>
                    <a:lnTo>
                      <a:pt x="138" y="6"/>
                    </a:lnTo>
                    <a:lnTo>
                      <a:pt x="126" y="2"/>
                    </a:lnTo>
                    <a:lnTo>
                      <a:pt x="112" y="0"/>
                    </a:lnTo>
                    <a:lnTo>
                      <a:pt x="82" y="0"/>
                    </a:lnTo>
                    <a:lnTo>
                      <a:pt x="82" y="0"/>
                    </a:lnTo>
                    <a:lnTo>
                      <a:pt x="52" y="0"/>
                    </a:lnTo>
                    <a:lnTo>
                      <a:pt x="38" y="2"/>
                    </a:lnTo>
                    <a:lnTo>
                      <a:pt x="26" y="6"/>
                    </a:lnTo>
                    <a:lnTo>
                      <a:pt x="16" y="14"/>
                    </a:lnTo>
                    <a:lnTo>
                      <a:pt x="8" y="24"/>
                    </a:lnTo>
                    <a:lnTo>
                      <a:pt x="2" y="38"/>
                    </a:lnTo>
                    <a:lnTo>
                      <a:pt x="0" y="56"/>
                    </a:lnTo>
                    <a:lnTo>
                      <a:pt x="20" y="56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005EB8"/>
                  </a:solidFill>
                </a:endParaRPr>
              </a:p>
            </p:txBody>
          </p:sp>
        </p:grpSp>
        <p:sp>
          <p:nvSpPr>
            <p:cNvPr id="31" name="TextBox 30"/>
            <p:cNvSpPr txBox="1"/>
            <p:nvPr userDrawn="1"/>
          </p:nvSpPr>
          <p:spPr>
            <a:xfrm rot="16200000">
              <a:off x="8191735" y="250332"/>
              <a:ext cx="563729" cy="1355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510" dirty="0">
                  <a:solidFill>
                    <a:srgbClr val="FFFFFF"/>
                  </a:solidFill>
                </a:rPr>
                <a:t>strictly</a:t>
              </a:r>
            </a:p>
          </p:txBody>
        </p:sp>
        <p:sp>
          <p:nvSpPr>
            <p:cNvPr id="32" name="TextBox 31"/>
            <p:cNvSpPr txBox="1"/>
            <p:nvPr userDrawn="1"/>
          </p:nvSpPr>
          <p:spPr>
            <a:xfrm>
              <a:off x="8410803" y="506408"/>
              <a:ext cx="851853" cy="19217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580" dirty="0">
                  <a:solidFill>
                    <a:srgbClr val="FFFFFF"/>
                  </a:solidFill>
                </a:rPr>
                <a:t>CONFIDENTIAL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36334213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7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 NO photo - blue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4"/>
          <p:cNvGrpSpPr>
            <a:grpSpLocks noChangeAspect="1"/>
          </p:cNvGrpSpPr>
          <p:nvPr userDrawn="1"/>
        </p:nvGrpSpPr>
        <p:grpSpPr bwMode="auto">
          <a:xfrm>
            <a:off x="3" y="4779131"/>
            <a:ext cx="3220580" cy="1701046"/>
            <a:chOff x="0" y="3186"/>
            <a:chExt cx="1610" cy="1134"/>
          </a:xfrm>
        </p:grpSpPr>
        <p:sp>
          <p:nvSpPr>
            <p:cNvPr id="5" name="AutoShape 3"/>
            <p:cNvSpPr>
              <a:spLocks noChangeAspect="1" noChangeArrowheads="1" noTextEdit="1"/>
            </p:cNvSpPr>
            <p:nvPr userDrawn="1"/>
          </p:nvSpPr>
          <p:spPr bwMode="auto">
            <a:xfrm>
              <a:off x="0" y="3186"/>
              <a:ext cx="1610" cy="1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9" name="Freeform 5"/>
            <p:cNvSpPr>
              <a:spLocks/>
            </p:cNvSpPr>
            <p:nvPr userDrawn="1"/>
          </p:nvSpPr>
          <p:spPr bwMode="auto">
            <a:xfrm>
              <a:off x="0" y="3186"/>
              <a:ext cx="1610" cy="1134"/>
            </a:xfrm>
            <a:custGeom>
              <a:avLst/>
              <a:gdLst>
                <a:gd name="T0" fmla="*/ 2 w 3220"/>
                <a:gd name="T1" fmla="*/ 0 h 3402"/>
                <a:gd name="T2" fmla="*/ 0 w 3220"/>
                <a:gd name="T3" fmla="*/ 3402 h 3402"/>
                <a:gd name="T4" fmla="*/ 3220 w 3220"/>
                <a:gd name="T5" fmla="*/ 2305 h 3402"/>
                <a:gd name="T6" fmla="*/ 3220 w 3220"/>
                <a:gd name="T7" fmla="*/ 2248 h 3402"/>
                <a:gd name="T8" fmla="*/ 3217 w 3220"/>
                <a:gd name="T9" fmla="*/ 2137 h 3402"/>
                <a:gd name="T10" fmla="*/ 3211 w 3220"/>
                <a:gd name="T11" fmla="*/ 2030 h 3402"/>
                <a:gd name="T12" fmla="*/ 3203 w 3220"/>
                <a:gd name="T13" fmla="*/ 1927 h 3402"/>
                <a:gd name="T14" fmla="*/ 3190 w 3220"/>
                <a:gd name="T15" fmla="*/ 1828 h 3402"/>
                <a:gd name="T16" fmla="*/ 3176 w 3220"/>
                <a:gd name="T17" fmla="*/ 1734 h 3402"/>
                <a:gd name="T18" fmla="*/ 3160 w 3220"/>
                <a:gd name="T19" fmla="*/ 1642 h 3402"/>
                <a:gd name="T20" fmla="*/ 3140 w 3220"/>
                <a:gd name="T21" fmla="*/ 1556 h 3402"/>
                <a:gd name="T22" fmla="*/ 3118 w 3220"/>
                <a:gd name="T23" fmla="*/ 1472 h 3402"/>
                <a:gd name="T24" fmla="*/ 3092 w 3220"/>
                <a:gd name="T25" fmla="*/ 1392 h 3402"/>
                <a:gd name="T26" fmla="*/ 3065 w 3220"/>
                <a:gd name="T27" fmla="*/ 1317 h 3402"/>
                <a:gd name="T28" fmla="*/ 3035 w 3220"/>
                <a:gd name="T29" fmla="*/ 1244 h 3402"/>
                <a:gd name="T30" fmla="*/ 3003 w 3220"/>
                <a:gd name="T31" fmla="*/ 1176 h 3402"/>
                <a:gd name="T32" fmla="*/ 2968 w 3220"/>
                <a:gd name="T33" fmla="*/ 1111 h 3402"/>
                <a:gd name="T34" fmla="*/ 2930 w 3220"/>
                <a:gd name="T35" fmla="*/ 1050 h 3402"/>
                <a:gd name="T36" fmla="*/ 2891 w 3220"/>
                <a:gd name="T37" fmla="*/ 993 h 3402"/>
                <a:gd name="T38" fmla="*/ 2848 w 3220"/>
                <a:gd name="T39" fmla="*/ 938 h 3402"/>
                <a:gd name="T40" fmla="*/ 2804 w 3220"/>
                <a:gd name="T41" fmla="*/ 888 h 3402"/>
                <a:gd name="T42" fmla="*/ 2758 w 3220"/>
                <a:gd name="T43" fmla="*/ 841 h 3402"/>
                <a:gd name="T44" fmla="*/ 2710 w 3220"/>
                <a:gd name="T45" fmla="*/ 798 h 3402"/>
                <a:gd name="T46" fmla="*/ 2658 w 3220"/>
                <a:gd name="T47" fmla="*/ 758 h 3402"/>
                <a:gd name="T48" fmla="*/ 2605 w 3220"/>
                <a:gd name="T49" fmla="*/ 722 h 3402"/>
                <a:gd name="T50" fmla="*/ 2549 w 3220"/>
                <a:gd name="T51" fmla="*/ 690 h 3402"/>
                <a:gd name="T52" fmla="*/ 2492 w 3220"/>
                <a:gd name="T53" fmla="*/ 659 h 3402"/>
                <a:gd name="T54" fmla="*/ 2433 w 3220"/>
                <a:gd name="T55" fmla="*/ 634 h 3402"/>
                <a:gd name="T56" fmla="*/ 2372 w 3220"/>
                <a:gd name="T57" fmla="*/ 610 h 3402"/>
                <a:gd name="T58" fmla="*/ 2308 w 3220"/>
                <a:gd name="T59" fmla="*/ 591 h 3402"/>
                <a:gd name="T60" fmla="*/ 2244 w 3220"/>
                <a:gd name="T61" fmla="*/ 576 h 3402"/>
                <a:gd name="T62" fmla="*/ 2177 w 3220"/>
                <a:gd name="T63" fmla="*/ 563 h 3402"/>
                <a:gd name="T64" fmla="*/ 2108 w 3220"/>
                <a:gd name="T65" fmla="*/ 553 h 3402"/>
                <a:gd name="T66" fmla="*/ 2001 w 3220"/>
                <a:gd name="T67" fmla="*/ 545 h 3402"/>
                <a:gd name="T68" fmla="*/ 1929 w 3220"/>
                <a:gd name="T69" fmla="*/ 544 h 3402"/>
                <a:gd name="T70" fmla="*/ 1855 w 3220"/>
                <a:gd name="T71" fmla="*/ 546 h 3402"/>
                <a:gd name="T72" fmla="*/ 1650 w 3220"/>
                <a:gd name="T73" fmla="*/ 569 h 3402"/>
                <a:gd name="T74" fmla="*/ 1398 w 3220"/>
                <a:gd name="T75" fmla="*/ 599 h 3402"/>
                <a:gd name="T76" fmla="*/ 1203 w 3220"/>
                <a:gd name="T77" fmla="*/ 617 h 3402"/>
                <a:gd name="T78" fmla="*/ 1078 w 3220"/>
                <a:gd name="T79" fmla="*/ 624 h 3402"/>
                <a:gd name="T80" fmla="*/ 1019 w 3220"/>
                <a:gd name="T81" fmla="*/ 626 h 3402"/>
                <a:gd name="T82" fmla="*/ 900 w 3220"/>
                <a:gd name="T83" fmla="*/ 623 h 3402"/>
                <a:gd name="T84" fmla="*/ 822 w 3220"/>
                <a:gd name="T85" fmla="*/ 616 h 3402"/>
                <a:gd name="T86" fmla="*/ 743 w 3220"/>
                <a:gd name="T87" fmla="*/ 606 h 3402"/>
                <a:gd name="T88" fmla="*/ 666 w 3220"/>
                <a:gd name="T89" fmla="*/ 592 h 3402"/>
                <a:gd name="T90" fmla="*/ 589 w 3220"/>
                <a:gd name="T91" fmla="*/ 573 h 3402"/>
                <a:gd name="T92" fmla="*/ 515 w 3220"/>
                <a:gd name="T93" fmla="*/ 549 h 3402"/>
                <a:gd name="T94" fmla="*/ 443 w 3220"/>
                <a:gd name="T95" fmla="*/ 521 h 3402"/>
                <a:gd name="T96" fmla="*/ 375 w 3220"/>
                <a:gd name="T97" fmla="*/ 487 h 3402"/>
                <a:gd name="T98" fmla="*/ 309 w 3220"/>
                <a:gd name="T99" fmla="*/ 445 h 3402"/>
                <a:gd name="T100" fmla="*/ 247 w 3220"/>
                <a:gd name="T101" fmla="*/ 398 h 3402"/>
                <a:gd name="T102" fmla="*/ 190 w 3220"/>
                <a:gd name="T103" fmla="*/ 343 h 3402"/>
                <a:gd name="T104" fmla="*/ 138 w 3220"/>
                <a:gd name="T105" fmla="*/ 281 h 3402"/>
                <a:gd name="T106" fmla="*/ 92 w 3220"/>
                <a:gd name="T107" fmla="*/ 211 h 3402"/>
                <a:gd name="T108" fmla="*/ 51 w 3220"/>
                <a:gd name="T109" fmla="*/ 133 h 3402"/>
                <a:gd name="T110" fmla="*/ 16 w 3220"/>
                <a:gd name="T111" fmla="*/ 46 h 34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220" h="3402">
                  <a:moveTo>
                    <a:pt x="2" y="0"/>
                  </a:moveTo>
                  <a:lnTo>
                    <a:pt x="2" y="0"/>
                  </a:lnTo>
                  <a:lnTo>
                    <a:pt x="1" y="1700"/>
                  </a:lnTo>
                  <a:lnTo>
                    <a:pt x="0" y="3402"/>
                  </a:lnTo>
                  <a:lnTo>
                    <a:pt x="3220" y="3402"/>
                  </a:lnTo>
                  <a:lnTo>
                    <a:pt x="3220" y="2305"/>
                  </a:lnTo>
                  <a:lnTo>
                    <a:pt x="3220" y="2305"/>
                  </a:lnTo>
                  <a:lnTo>
                    <a:pt x="3220" y="2248"/>
                  </a:lnTo>
                  <a:lnTo>
                    <a:pt x="3218" y="2192"/>
                  </a:lnTo>
                  <a:lnTo>
                    <a:pt x="3217" y="2137"/>
                  </a:lnTo>
                  <a:lnTo>
                    <a:pt x="3214" y="2083"/>
                  </a:lnTo>
                  <a:lnTo>
                    <a:pt x="3211" y="2030"/>
                  </a:lnTo>
                  <a:lnTo>
                    <a:pt x="3207" y="1978"/>
                  </a:lnTo>
                  <a:lnTo>
                    <a:pt x="3203" y="1927"/>
                  </a:lnTo>
                  <a:lnTo>
                    <a:pt x="3197" y="1877"/>
                  </a:lnTo>
                  <a:lnTo>
                    <a:pt x="3190" y="1828"/>
                  </a:lnTo>
                  <a:lnTo>
                    <a:pt x="3184" y="1781"/>
                  </a:lnTo>
                  <a:lnTo>
                    <a:pt x="3176" y="1734"/>
                  </a:lnTo>
                  <a:lnTo>
                    <a:pt x="3168" y="1688"/>
                  </a:lnTo>
                  <a:lnTo>
                    <a:pt x="3160" y="1642"/>
                  </a:lnTo>
                  <a:lnTo>
                    <a:pt x="3150" y="1599"/>
                  </a:lnTo>
                  <a:lnTo>
                    <a:pt x="3140" y="1556"/>
                  </a:lnTo>
                  <a:lnTo>
                    <a:pt x="3129" y="1513"/>
                  </a:lnTo>
                  <a:lnTo>
                    <a:pt x="3118" y="1472"/>
                  </a:lnTo>
                  <a:lnTo>
                    <a:pt x="3106" y="1432"/>
                  </a:lnTo>
                  <a:lnTo>
                    <a:pt x="3092" y="1392"/>
                  </a:lnTo>
                  <a:lnTo>
                    <a:pt x="3079" y="1354"/>
                  </a:lnTo>
                  <a:lnTo>
                    <a:pt x="3065" y="1317"/>
                  </a:lnTo>
                  <a:lnTo>
                    <a:pt x="3051" y="1279"/>
                  </a:lnTo>
                  <a:lnTo>
                    <a:pt x="3035" y="1244"/>
                  </a:lnTo>
                  <a:lnTo>
                    <a:pt x="3019" y="1210"/>
                  </a:lnTo>
                  <a:lnTo>
                    <a:pt x="3003" y="1176"/>
                  </a:lnTo>
                  <a:lnTo>
                    <a:pt x="2985" y="1143"/>
                  </a:lnTo>
                  <a:lnTo>
                    <a:pt x="2968" y="1111"/>
                  </a:lnTo>
                  <a:lnTo>
                    <a:pt x="2949" y="1080"/>
                  </a:lnTo>
                  <a:lnTo>
                    <a:pt x="2930" y="1050"/>
                  </a:lnTo>
                  <a:lnTo>
                    <a:pt x="2911" y="1020"/>
                  </a:lnTo>
                  <a:lnTo>
                    <a:pt x="2891" y="993"/>
                  </a:lnTo>
                  <a:lnTo>
                    <a:pt x="2870" y="965"/>
                  </a:lnTo>
                  <a:lnTo>
                    <a:pt x="2848" y="938"/>
                  </a:lnTo>
                  <a:lnTo>
                    <a:pt x="2827" y="912"/>
                  </a:lnTo>
                  <a:lnTo>
                    <a:pt x="2804" y="888"/>
                  </a:lnTo>
                  <a:lnTo>
                    <a:pt x="2781" y="865"/>
                  </a:lnTo>
                  <a:lnTo>
                    <a:pt x="2758" y="841"/>
                  </a:lnTo>
                  <a:lnTo>
                    <a:pt x="2734" y="819"/>
                  </a:lnTo>
                  <a:lnTo>
                    <a:pt x="2710" y="798"/>
                  </a:lnTo>
                  <a:lnTo>
                    <a:pt x="2684" y="777"/>
                  </a:lnTo>
                  <a:lnTo>
                    <a:pt x="2658" y="758"/>
                  </a:lnTo>
                  <a:lnTo>
                    <a:pt x="2632" y="740"/>
                  </a:lnTo>
                  <a:lnTo>
                    <a:pt x="2605" y="722"/>
                  </a:lnTo>
                  <a:lnTo>
                    <a:pt x="2578" y="705"/>
                  </a:lnTo>
                  <a:lnTo>
                    <a:pt x="2549" y="690"/>
                  </a:lnTo>
                  <a:lnTo>
                    <a:pt x="2522" y="674"/>
                  </a:lnTo>
                  <a:lnTo>
                    <a:pt x="2492" y="659"/>
                  </a:lnTo>
                  <a:lnTo>
                    <a:pt x="2463" y="646"/>
                  </a:lnTo>
                  <a:lnTo>
                    <a:pt x="2433" y="634"/>
                  </a:lnTo>
                  <a:lnTo>
                    <a:pt x="2403" y="621"/>
                  </a:lnTo>
                  <a:lnTo>
                    <a:pt x="2372" y="610"/>
                  </a:lnTo>
                  <a:lnTo>
                    <a:pt x="2341" y="601"/>
                  </a:lnTo>
                  <a:lnTo>
                    <a:pt x="2308" y="591"/>
                  </a:lnTo>
                  <a:lnTo>
                    <a:pt x="2277" y="583"/>
                  </a:lnTo>
                  <a:lnTo>
                    <a:pt x="2244" y="576"/>
                  </a:lnTo>
                  <a:lnTo>
                    <a:pt x="2210" y="569"/>
                  </a:lnTo>
                  <a:lnTo>
                    <a:pt x="2177" y="563"/>
                  </a:lnTo>
                  <a:lnTo>
                    <a:pt x="2142" y="557"/>
                  </a:lnTo>
                  <a:lnTo>
                    <a:pt x="2108" y="553"/>
                  </a:lnTo>
                  <a:lnTo>
                    <a:pt x="2072" y="549"/>
                  </a:lnTo>
                  <a:lnTo>
                    <a:pt x="2001" y="545"/>
                  </a:lnTo>
                  <a:lnTo>
                    <a:pt x="1929" y="544"/>
                  </a:lnTo>
                  <a:lnTo>
                    <a:pt x="1929" y="544"/>
                  </a:lnTo>
                  <a:lnTo>
                    <a:pt x="1895" y="544"/>
                  </a:lnTo>
                  <a:lnTo>
                    <a:pt x="1855" y="546"/>
                  </a:lnTo>
                  <a:lnTo>
                    <a:pt x="1761" y="556"/>
                  </a:lnTo>
                  <a:lnTo>
                    <a:pt x="1650" y="569"/>
                  </a:lnTo>
                  <a:lnTo>
                    <a:pt x="1527" y="584"/>
                  </a:lnTo>
                  <a:lnTo>
                    <a:pt x="1398" y="599"/>
                  </a:lnTo>
                  <a:lnTo>
                    <a:pt x="1267" y="613"/>
                  </a:lnTo>
                  <a:lnTo>
                    <a:pt x="1203" y="617"/>
                  </a:lnTo>
                  <a:lnTo>
                    <a:pt x="1139" y="621"/>
                  </a:lnTo>
                  <a:lnTo>
                    <a:pt x="1078" y="624"/>
                  </a:lnTo>
                  <a:lnTo>
                    <a:pt x="1019" y="626"/>
                  </a:lnTo>
                  <a:lnTo>
                    <a:pt x="1019" y="626"/>
                  </a:lnTo>
                  <a:lnTo>
                    <a:pt x="940" y="624"/>
                  </a:lnTo>
                  <a:lnTo>
                    <a:pt x="900" y="623"/>
                  </a:lnTo>
                  <a:lnTo>
                    <a:pt x="861" y="620"/>
                  </a:lnTo>
                  <a:lnTo>
                    <a:pt x="822" y="616"/>
                  </a:lnTo>
                  <a:lnTo>
                    <a:pt x="782" y="612"/>
                  </a:lnTo>
                  <a:lnTo>
                    <a:pt x="743" y="606"/>
                  </a:lnTo>
                  <a:lnTo>
                    <a:pt x="704" y="599"/>
                  </a:lnTo>
                  <a:lnTo>
                    <a:pt x="666" y="592"/>
                  </a:lnTo>
                  <a:lnTo>
                    <a:pt x="627" y="584"/>
                  </a:lnTo>
                  <a:lnTo>
                    <a:pt x="589" y="573"/>
                  </a:lnTo>
                  <a:lnTo>
                    <a:pt x="552" y="562"/>
                  </a:lnTo>
                  <a:lnTo>
                    <a:pt x="515" y="549"/>
                  </a:lnTo>
                  <a:lnTo>
                    <a:pt x="479" y="537"/>
                  </a:lnTo>
                  <a:lnTo>
                    <a:pt x="443" y="521"/>
                  </a:lnTo>
                  <a:lnTo>
                    <a:pt x="408" y="505"/>
                  </a:lnTo>
                  <a:lnTo>
                    <a:pt x="375" y="487"/>
                  </a:lnTo>
                  <a:lnTo>
                    <a:pt x="341" y="467"/>
                  </a:lnTo>
                  <a:lnTo>
                    <a:pt x="309" y="445"/>
                  </a:lnTo>
                  <a:lnTo>
                    <a:pt x="278" y="423"/>
                  </a:lnTo>
                  <a:lnTo>
                    <a:pt x="247" y="398"/>
                  </a:lnTo>
                  <a:lnTo>
                    <a:pt x="218" y="371"/>
                  </a:lnTo>
                  <a:lnTo>
                    <a:pt x="190" y="343"/>
                  </a:lnTo>
                  <a:lnTo>
                    <a:pt x="163" y="313"/>
                  </a:lnTo>
                  <a:lnTo>
                    <a:pt x="138" y="281"/>
                  </a:lnTo>
                  <a:lnTo>
                    <a:pt x="114" y="247"/>
                  </a:lnTo>
                  <a:lnTo>
                    <a:pt x="92" y="211"/>
                  </a:lnTo>
                  <a:lnTo>
                    <a:pt x="70" y="174"/>
                  </a:lnTo>
                  <a:lnTo>
                    <a:pt x="51" y="133"/>
                  </a:lnTo>
                  <a:lnTo>
                    <a:pt x="33" y="90"/>
                  </a:lnTo>
                  <a:lnTo>
                    <a:pt x="16" y="46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10" name="Freeform 6"/>
            <p:cNvSpPr>
              <a:spLocks/>
            </p:cNvSpPr>
            <p:nvPr userDrawn="1"/>
          </p:nvSpPr>
          <p:spPr bwMode="auto">
            <a:xfrm>
              <a:off x="0" y="3186"/>
              <a:ext cx="1610" cy="1134"/>
            </a:xfrm>
            <a:custGeom>
              <a:avLst/>
              <a:gdLst>
                <a:gd name="T0" fmla="*/ 2 w 3220"/>
                <a:gd name="T1" fmla="*/ 0 h 3402"/>
                <a:gd name="T2" fmla="*/ 0 w 3220"/>
                <a:gd name="T3" fmla="*/ 3402 h 3402"/>
                <a:gd name="T4" fmla="*/ 3220 w 3220"/>
                <a:gd name="T5" fmla="*/ 2305 h 3402"/>
                <a:gd name="T6" fmla="*/ 3220 w 3220"/>
                <a:gd name="T7" fmla="*/ 2248 h 3402"/>
                <a:gd name="T8" fmla="*/ 3217 w 3220"/>
                <a:gd name="T9" fmla="*/ 2137 h 3402"/>
                <a:gd name="T10" fmla="*/ 3211 w 3220"/>
                <a:gd name="T11" fmla="*/ 2030 h 3402"/>
                <a:gd name="T12" fmla="*/ 3203 w 3220"/>
                <a:gd name="T13" fmla="*/ 1927 h 3402"/>
                <a:gd name="T14" fmla="*/ 3190 w 3220"/>
                <a:gd name="T15" fmla="*/ 1828 h 3402"/>
                <a:gd name="T16" fmla="*/ 3176 w 3220"/>
                <a:gd name="T17" fmla="*/ 1734 h 3402"/>
                <a:gd name="T18" fmla="*/ 3160 w 3220"/>
                <a:gd name="T19" fmla="*/ 1642 h 3402"/>
                <a:gd name="T20" fmla="*/ 3140 w 3220"/>
                <a:gd name="T21" fmla="*/ 1556 h 3402"/>
                <a:gd name="T22" fmla="*/ 3118 w 3220"/>
                <a:gd name="T23" fmla="*/ 1472 h 3402"/>
                <a:gd name="T24" fmla="*/ 3092 w 3220"/>
                <a:gd name="T25" fmla="*/ 1392 h 3402"/>
                <a:gd name="T26" fmla="*/ 3065 w 3220"/>
                <a:gd name="T27" fmla="*/ 1317 h 3402"/>
                <a:gd name="T28" fmla="*/ 3035 w 3220"/>
                <a:gd name="T29" fmla="*/ 1244 h 3402"/>
                <a:gd name="T30" fmla="*/ 3003 w 3220"/>
                <a:gd name="T31" fmla="*/ 1176 h 3402"/>
                <a:gd name="T32" fmla="*/ 2968 w 3220"/>
                <a:gd name="T33" fmla="*/ 1111 h 3402"/>
                <a:gd name="T34" fmla="*/ 2930 w 3220"/>
                <a:gd name="T35" fmla="*/ 1050 h 3402"/>
                <a:gd name="T36" fmla="*/ 2891 w 3220"/>
                <a:gd name="T37" fmla="*/ 993 h 3402"/>
                <a:gd name="T38" fmla="*/ 2848 w 3220"/>
                <a:gd name="T39" fmla="*/ 938 h 3402"/>
                <a:gd name="T40" fmla="*/ 2804 w 3220"/>
                <a:gd name="T41" fmla="*/ 888 h 3402"/>
                <a:gd name="T42" fmla="*/ 2758 w 3220"/>
                <a:gd name="T43" fmla="*/ 841 h 3402"/>
                <a:gd name="T44" fmla="*/ 2710 w 3220"/>
                <a:gd name="T45" fmla="*/ 798 h 3402"/>
                <a:gd name="T46" fmla="*/ 2658 w 3220"/>
                <a:gd name="T47" fmla="*/ 758 h 3402"/>
                <a:gd name="T48" fmla="*/ 2605 w 3220"/>
                <a:gd name="T49" fmla="*/ 722 h 3402"/>
                <a:gd name="T50" fmla="*/ 2549 w 3220"/>
                <a:gd name="T51" fmla="*/ 690 h 3402"/>
                <a:gd name="T52" fmla="*/ 2492 w 3220"/>
                <a:gd name="T53" fmla="*/ 659 h 3402"/>
                <a:gd name="T54" fmla="*/ 2433 w 3220"/>
                <a:gd name="T55" fmla="*/ 634 h 3402"/>
                <a:gd name="T56" fmla="*/ 2372 w 3220"/>
                <a:gd name="T57" fmla="*/ 610 h 3402"/>
                <a:gd name="T58" fmla="*/ 2308 w 3220"/>
                <a:gd name="T59" fmla="*/ 591 h 3402"/>
                <a:gd name="T60" fmla="*/ 2244 w 3220"/>
                <a:gd name="T61" fmla="*/ 576 h 3402"/>
                <a:gd name="T62" fmla="*/ 2177 w 3220"/>
                <a:gd name="T63" fmla="*/ 563 h 3402"/>
                <a:gd name="T64" fmla="*/ 2108 w 3220"/>
                <a:gd name="T65" fmla="*/ 553 h 3402"/>
                <a:gd name="T66" fmla="*/ 2001 w 3220"/>
                <a:gd name="T67" fmla="*/ 545 h 3402"/>
                <a:gd name="T68" fmla="*/ 1929 w 3220"/>
                <a:gd name="T69" fmla="*/ 544 h 3402"/>
                <a:gd name="T70" fmla="*/ 1855 w 3220"/>
                <a:gd name="T71" fmla="*/ 546 h 3402"/>
                <a:gd name="T72" fmla="*/ 1650 w 3220"/>
                <a:gd name="T73" fmla="*/ 569 h 3402"/>
                <a:gd name="T74" fmla="*/ 1398 w 3220"/>
                <a:gd name="T75" fmla="*/ 599 h 3402"/>
                <a:gd name="T76" fmla="*/ 1203 w 3220"/>
                <a:gd name="T77" fmla="*/ 617 h 3402"/>
                <a:gd name="T78" fmla="*/ 1078 w 3220"/>
                <a:gd name="T79" fmla="*/ 624 h 3402"/>
                <a:gd name="T80" fmla="*/ 1019 w 3220"/>
                <a:gd name="T81" fmla="*/ 626 h 3402"/>
                <a:gd name="T82" fmla="*/ 900 w 3220"/>
                <a:gd name="T83" fmla="*/ 623 h 3402"/>
                <a:gd name="T84" fmla="*/ 822 w 3220"/>
                <a:gd name="T85" fmla="*/ 616 h 3402"/>
                <a:gd name="T86" fmla="*/ 743 w 3220"/>
                <a:gd name="T87" fmla="*/ 606 h 3402"/>
                <a:gd name="T88" fmla="*/ 666 w 3220"/>
                <a:gd name="T89" fmla="*/ 592 h 3402"/>
                <a:gd name="T90" fmla="*/ 589 w 3220"/>
                <a:gd name="T91" fmla="*/ 573 h 3402"/>
                <a:gd name="T92" fmla="*/ 515 w 3220"/>
                <a:gd name="T93" fmla="*/ 549 h 3402"/>
                <a:gd name="T94" fmla="*/ 443 w 3220"/>
                <a:gd name="T95" fmla="*/ 521 h 3402"/>
                <a:gd name="T96" fmla="*/ 375 w 3220"/>
                <a:gd name="T97" fmla="*/ 487 h 3402"/>
                <a:gd name="T98" fmla="*/ 309 w 3220"/>
                <a:gd name="T99" fmla="*/ 445 h 3402"/>
                <a:gd name="T100" fmla="*/ 247 w 3220"/>
                <a:gd name="T101" fmla="*/ 398 h 3402"/>
                <a:gd name="T102" fmla="*/ 190 w 3220"/>
                <a:gd name="T103" fmla="*/ 343 h 3402"/>
                <a:gd name="T104" fmla="*/ 138 w 3220"/>
                <a:gd name="T105" fmla="*/ 281 h 3402"/>
                <a:gd name="T106" fmla="*/ 92 w 3220"/>
                <a:gd name="T107" fmla="*/ 211 h 3402"/>
                <a:gd name="T108" fmla="*/ 51 w 3220"/>
                <a:gd name="T109" fmla="*/ 133 h 3402"/>
                <a:gd name="T110" fmla="*/ 16 w 3220"/>
                <a:gd name="T111" fmla="*/ 46 h 34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220" h="3402">
                  <a:moveTo>
                    <a:pt x="2" y="0"/>
                  </a:moveTo>
                  <a:lnTo>
                    <a:pt x="2" y="0"/>
                  </a:lnTo>
                  <a:lnTo>
                    <a:pt x="1" y="1700"/>
                  </a:lnTo>
                  <a:lnTo>
                    <a:pt x="0" y="3402"/>
                  </a:lnTo>
                  <a:lnTo>
                    <a:pt x="3220" y="3402"/>
                  </a:lnTo>
                  <a:lnTo>
                    <a:pt x="3220" y="2305"/>
                  </a:lnTo>
                  <a:lnTo>
                    <a:pt x="3220" y="2305"/>
                  </a:lnTo>
                  <a:lnTo>
                    <a:pt x="3220" y="2248"/>
                  </a:lnTo>
                  <a:lnTo>
                    <a:pt x="3218" y="2192"/>
                  </a:lnTo>
                  <a:lnTo>
                    <a:pt x="3217" y="2137"/>
                  </a:lnTo>
                  <a:lnTo>
                    <a:pt x="3214" y="2083"/>
                  </a:lnTo>
                  <a:lnTo>
                    <a:pt x="3211" y="2030"/>
                  </a:lnTo>
                  <a:lnTo>
                    <a:pt x="3207" y="1978"/>
                  </a:lnTo>
                  <a:lnTo>
                    <a:pt x="3203" y="1927"/>
                  </a:lnTo>
                  <a:lnTo>
                    <a:pt x="3197" y="1877"/>
                  </a:lnTo>
                  <a:lnTo>
                    <a:pt x="3190" y="1828"/>
                  </a:lnTo>
                  <a:lnTo>
                    <a:pt x="3184" y="1781"/>
                  </a:lnTo>
                  <a:lnTo>
                    <a:pt x="3176" y="1734"/>
                  </a:lnTo>
                  <a:lnTo>
                    <a:pt x="3168" y="1688"/>
                  </a:lnTo>
                  <a:lnTo>
                    <a:pt x="3160" y="1642"/>
                  </a:lnTo>
                  <a:lnTo>
                    <a:pt x="3150" y="1599"/>
                  </a:lnTo>
                  <a:lnTo>
                    <a:pt x="3140" y="1556"/>
                  </a:lnTo>
                  <a:lnTo>
                    <a:pt x="3129" y="1513"/>
                  </a:lnTo>
                  <a:lnTo>
                    <a:pt x="3118" y="1472"/>
                  </a:lnTo>
                  <a:lnTo>
                    <a:pt x="3106" y="1432"/>
                  </a:lnTo>
                  <a:lnTo>
                    <a:pt x="3092" y="1392"/>
                  </a:lnTo>
                  <a:lnTo>
                    <a:pt x="3079" y="1354"/>
                  </a:lnTo>
                  <a:lnTo>
                    <a:pt x="3065" y="1317"/>
                  </a:lnTo>
                  <a:lnTo>
                    <a:pt x="3051" y="1279"/>
                  </a:lnTo>
                  <a:lnTo>
                    <a:pt x="3035" y="1244"/>
                  </a:lnTo>
                  <a:lnTo>
                    <a:pt x="3019" y="1210"/>
                  </a:lnTo>
                  <a:lnTo>
                    <a:pt x="3003" y="1176"/>
                  </a:lnTo>
                  <a:lnTo>
                    <a:pt x="2985" y="1143"/>
                  </a:lnTo>
                  <a:lnTo>
                    <a:pt x="2968" y="1111"/>
                  </a:lnTo>
                  <a:lnTo>
                    <a:pt x="2949" y="1080"/>
                  </a:lnTo>
                  <a:lnTo>
                    <a:pt x="2930" y="1050"/>
                  </a:lnTo>
                  <a:lnTo>
                    <a:pt x="2911" y="1020"/>
                  </a:lnTo>
                  <a:lnTo>
                    <a:pt x="2891" y="993"/>
                  </a:lnTo>
                  <a:lnTo>
                    <a:pt x="2870" y="965"/>
                  </a:lnTo>
                  <a:lnTo>
                    <a:pt x="2848" y="938"/>
                  </a:lnTo>
                  <a:lnTo>
                    <a:pt x="2827" y="912"/>
                  </a:lnTo>
                  <a:lnTo>
                    <a:pt x="2804" y="888"/>
                  </a:lnTo>
                  <a:lnTo>
                    <a:pt x="2781" y="865"/>
                  </a:lnTo>
                  <a:lnTo>
                    <a:pt x="2758" y="841"/>
                  </a:lnTo>
                  <a:lnTo>
                    <a:pt x="2734" y="819"/>
                  </a:lnTo>
                  <a:lnTo>
                    <a:pt x="2710" y="798"/>
                  </a:lnTo>
                  <a:lnTo>
                    <a:pt x="2684" y="777"/>
                  </a:lnTo>
                  <a:lnTo>
                    <a:pt x="2658" y="758"/>
                  </a:lnTo>
                  <a:lnTo>
                    <a:pt x="2632" y="740"/>
                  </a:lnTo>
                  <a:lnTo>
                    <a:pt x="2605" y="722"/>
                  </a:lnTo>
                  <a:lnTo>
                    <a:pt x="2578" y="705"/>
                  </a:lnTo>
                  <a:lnTo>
                    <a:pt x="2549" y="690"/>
                  </a:lnTo>
                  <a:lnTo>
                    <a:pt x="2522" y="674"/>
                  </a:lnTo>
                  <a:lnTo>
                    <a:pt x="2492" y="659"/>
                  </a:lnTo>
                  <a:lnTo>
                    <a:pt x="2463" y="646"/>
                  </a:lnTo>
                  <a:lnTo>
                    <a:pt x="2433" y="634"/>
                  </a:lnTo>
                  <a:lnTo>
                    <a:pt x="2403" y="621"/>
                  </a:lnTo>
                  <a:lnTo>
                    <a:pt x="2372" y="610"/>
                  </a:lnTo>
                  <a:lnTo>
                    <a:pt x="2341" y="601"/>
                  </a:lnTo>
                  <a:lnTo>
                    <a:pt x="2308" y="591"/>
                  </a:lnTo>
                  <a:lnTo>
                    <a:pt x="2277" y="583"/>
                  </a:lnTo>
                  <a:lnTo>
                    <a:pt x="2244" y="576"/>
                  </a:lnTo>
                  <a:lnTo>
                    <a:pt x="2210" y="569"/>
                  </a:lnTo>
                  <a:lnTo>
                    <a:pt x="2177" y="563"/>
                  </a:lnTo>
                  <a:lnTo>
                    <a:pt x="2142" y="557"/>
                  </a:lnTo>
                  <a:lnTo>
                    <a:pt x="2108" y="553"/>
                  </a:lnTo>
                  <a:lnTo>
                    <a:pt x="2072" y="549"/>
                  </a:lnTo>
                  <a:lnTo>
                    <a:pt x="2001" y="545"/>
                  </a:lnTo>
                  <a:lnTo>
                    <a:pt x="1929" y="544"/>
                  </a:lnTo>
                  <a:lnTo>
                    <a:pt x="1929" y="544"/>
                  </a:lnTo>
                  <a:lnTo>
                    <a:pt x="1895" y="544"/>
                  </a:lnTo>
                  <a:lnTo>
                    <a:pt x="1855" y="546"/>
                  </a:lnTo>
                  <a:lnTo>
                    <a:pt x="1761" y="556"/>
                  </a:lnTo>
                  <a:lnTo>
                    <a:pt x="1650" y="569"/>
                  </a:lnTo>
                  <a:lnTo>
                    <a:pt x="1527" y="584"/>
                  </a:lnTo>
                  <a:lnTo>
                    <a:pt x="1398" y="599"/>
                  </a:lnTo>
                  <a:lnTo>
                    <a:pt x="1267" y="613"/>
                  </a:lnTo>
                  <a:lnTo>
                    <a:pt x="1203" y="617"/>
                  </a:lnTo>
                  <a:lnTo>
                    <a:pt x="1139" y="621"/>
                  </a:lnTo>
                  <a:lnTo>
                    <a:pt x="1078" y="624"/>
                  </a:lnTo>
                  <a:lnTo>
                    <a:pt x="1019" y="626"/>
                  </a:lnTo>
                  <a:lnTo>
                    <a:pt x="1019" y="626"/>
                  </a:lnTo>
                  <a:lnTo>
                    <a:pt x="940" y="624"/>
                  </a:lnTo>
                  <a:lnTo>
                    <a:pt x="900" y="623"/>
                  </a:lnTo>
                  <a:lnTo>
                    <a:pt x="861" y="620"/>
                  </a:lnTo>
                  <a:lnTo>
                    <a:pt x="822" y="616"/>
                  </a:lnTo>
                  <a:lnTo>
                    <a:pt x="782" y="612"/>
                  </a:lnTo>
                  <a:lnTo>
                    <a:pt x="743" y="606"/>
                  </a:lnTo>
                  <a:lnTo>
                    <a:pt x="704" y="599"/>
                  </a:lnTo>
                  <a:lnTo>
                    <a:pt x="666" y="592"/>
                  </a:lnTo>
                  <a:lnTo>
                    <a:pt x="627" y="584"/>
                  </a:lnTo>
                  <a:lnTo>
                    <a:pt x="589" y="573"/>
                  </a:lnTo>
                  <a:lnTo>
                    <a:pt x="552" y="562"/>
                  </a:lnTo>
                  <a:lnTo>
                    <a:pt x="515" y="549"/>
                  </a:lnTo>
                  <a:lnTo>
                    <a:pt x="479" y="537"/>
                  </a:lnTo>
                  <a:lnTo>
                    <a:pt x="443" y="521"/>
                  </a:lnTo>
                  <a:lnTo>
                    <a:pt x="408" y="505"/>
                  </a:lnTo>
                  <a:lnTo>
                    <a:pt x="375" y="487"/>
                  </a:lnTo>
                  <a:lnTo>
                    <a:pt x="341" y="467"/>
                  </a:lnTo>
                  <a:lnTo>
                    <a:pt x="309" y="445"/>
                  </a:lnTo>
                  <a:lnTo>
                    <a:pt x="278" y="423"/>
                  </a:lnTo>
                  <a:lnTo>
                    <a:pt x="247" y="398"/>
                  </a:lnTo>
                  <a:lnTo>
                    <a:pt x="218" y="371"/>
                  </a:lnTo>
                  <a:lnTo>
                    <a:pt x="190" y="343"/>
                  </a:lnTo>
                  <a:lnTo>
                    <a:pt x="163" y="313"/>
                  </a:lnTo>
                  <a:lnTo>
                    <a:pt x="138" y="281"/>
                  </a:lnTo>
                  <a:lnTo>
                    <a:pt x="114" y="247"/>
                  </a:lnTo>
                  <a:lnTo>
                    <a:pt x="92" y="211"/>
                  </a:lnTo>
                  <a:lnTo>
                    <a:pt x="70" y="174"/>
                  </a:lnTo>
                  <a:lnTo>
                    <a:pt x="51" y="133"/>
                  </a:lnTo>
                  <a:lnTo>
                    <a:pt x="33" y="90"/>
                  </a:lnTo>
                  <a:lnTo>
                    <a:pt x="16" y="46"/>
                  </a:lnTo>
                  <a:lnTo>
                    <a:pt x="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</p:grpSp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3220455" y="790615"/>
            <a:ext cx="5361089" cy="2367496"/>
          </a:xfrm>
        </p:spPr>
        <p:txBody>
          <a:bodyPr anchor="b">
            <a:normAutofit/>
          </a:bodyPr>
          <a:lstStyle>
            <a:lvl1pPr>
              <a:defRPr sz="3200">
                <a:solidFill>
                  <a:schemeClr val="bg1"/>
                </a:solidFill>
              </a:defRPr>
            </a:lvl1pPr>
          </a:lstStyle>
          <a:p>
            <a:r>
              <a:rPr lang="en-US" noProof="0" smtClean="0"/>
              <a:t>Click to edit Master title style</a:t>
            </a:r>
            <a:endParaRPr lang="en-GB" noProof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580825" y="3240087"/>
            <a:ext cx="2730366" cy="1656045"/>
          </a:xfrm>
        </p:spPr>
        <p:txBody>
          <a:bodyPr>
            <a:normAutofit/>
          </a:bodyPr>
          <a:lstStyle>
            <a:lvl1pPr marL="0" indent="0" algn="r">
              <a:buNone/>
              <a:defRPr sz="1600">
                <a:solidFill>
                  <a:schemeClr val="tx2"/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noProof="0" smtClean="0"/>
              <a:t>Click to edit Master subtitle style</a:t>
            </a:r>
            <a:endParaRPr lang="en-GB" noProof="0"/>
          </a:p>
        </p:txBody>
      </p:sp>
      <p:cxnSp>
        <p:nvCxnSpPr>
          <p:cNvPr id="8" name="Conector recto 12"/>
          <p:cNvCxnSpPr/>
          <p:nvPr userDrawn="1"/>
        </p:nvCxnSpPr>
        <p:spPr>
          <a:xfrm flipH="1">
            <a:off x="490089" y="3158111"/>
            <a:ext cx="2730366" cy="0"/>
          </a:xfrm>
          <a:prstGeom prst="line">
            <a:avLst/>
          </a:prstGeom>
          <a:ln w="12700" cmpd="sng">
            <a:solidFill>
              <a:schemeClr val="bg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3" name="Text Placeholder 12"/>
          <p:cNvSpPr>
            <a:spLocks noGrp="1"/>
          </p:cNvSpPr>
          <p:nvPr>
            <p:ph type="body" sz="quarter" idx="13" hasCustomPrompt="1"/>
          </p:nvPr>
        </p:nvSpPr>
        <p:spPr>
          <a:xfrm>
            <a:off x="490093" y="5417401"/>
            <a:ext cx="2548896" cy="815998"/>
          </a:xfrm>
        </p:spPr>
        <p:txBody>
          <a:bodyPr/>
          <a:lstStyle>
            <a:lvl1pPr marL="0" indent="0">
              <a:buNone/>
              <a:defRPr sz="1100">
                <a:solidFill>
                  <a:schemeClr val="tx1"/>
                </a:solidFill>
              </a:defRPr>
            </a:lvl1pPr>
          </a:lstStyle>
          <a:p>
            <a:pPr lvl="0"/>
            <a:r>
              <a:rPr lang="en-GB" dirty="0" smtClean="0"/>
              <a:t>Author, department, date, place</a:t>
            </a:r>
          </a:p>
        </p:txBody>
      </p:sp>
      <p:sp>
        <p:nvSpPr>
          <p:cNvPr id="43" name="Freeform 6"/>
          <p:cNvSpPr>
            <a:spLocks/>
          </p:cNvSpPr>
          <p:nvPr userDrawn="1"/>
        </p:nvSpPr>
        <p:spPr bwMode="auto">
          <a:xfrm>
            <a:off x="6297241" y="4779265"/>
            <a:ext cx="228041" cy="240006"/>
          </a:xfrm>
          <a:custGeom>
            <a:avLst/>
            <a:gdLst>
              <a:gd name="T0" fmla="*/ 0 w 342"/>
              <a:gd name="T1" fmla="*/ 457 h 480"/>
              <a:gd name="T2" fmla="*/ 0 w 342"/>
              <a:gd name="T3" fmla="*/ 457 h 480"/>
              <a:gd name="T4" fmla="*/ 13 w 342"/>
              <a:gd name="T5" fmla="*/ 460 h 480"/>
              <a:gd name="T6" fmla="*/ 52 w 342"/>
              <a:gd name="T7" fmla="*/ 468 h 480"/>
              <a:gd name="T8" fmla="*/ 79 w 342"/>
              <a:gd name="T9" fmla="*/ 472 h 480"/>
              <a:gd name="T10" fmla="*/ 110 w 342"/>
              <a:gd name="T11" fmla="*/ 477 h 480"/>
              <a:gd name="T12" fmla="*/ 145 w 342"/>
              <a:gd name="T13" fmla="*/ 479 h 480"/>
              <a:gd name="T14" fmla="*/ 182 w 342"/>
              <a:gd name="T15" fmla="*/ 480 h 480"/>
              <a:gd name="T16" fmla="*/ 182 w 342"/>
              <a:gd name="T17" fmla="*/ 480 h 480"/>
              <a:gd name="T18" fmla="*/ 220 w 342"/>
              <a:gd name="T19" fmla="*/ 479 h 480"/>
              <a:gd name="T20" fmla="*/ 254 w 342"/>
              <a:gd name="T21" fmla="*/ 478 h 480"/>
              <a:gd name="T22" fmla="*/ 281 w 342"/>
              <a:gd name="T23" fmla="*/ 475 h 480"/>
              <a:gd name="T24" fmla="*/ 303 w 342"/>
              <a:gd name="T25" fmla="*/ 473 h 480"/>
              <a:gd name="T26" fmla="*/ 333 w 342"/>
              <a:gd name="T27" fmla="*/ 470 h 480"/>
              <a:gd name="T28" fmla="*/ 342 w 342"/>
              <a:gd name="T29" fmla="*/ 467 h 480"/>
              <a:gd name="T30" fmla="*/ 342 w 342"/>
              <a:gd name="T31" fmla="*/ 388 h 480"/>
              <a:gd name="T32" fmla="*/ 342 w 342"/>
              <a:gd name="T33" fmla="*/ 388 h 480"/>
              <a:gd name="T34" fmla="*/ 333 w 342"/>
              <a:gd name="T35" fmla="*/ 389 h 480"/>
              <a:gd name="T36" fmla="*/ 306 w 342"/>
              <a:gd name="T37" fmla="*/ 393 h 480"/>
              <a:gd name="T38" fmla="*/ 264 w 342"/>
              <a:gd name="T39" fmla="*/ 397 h 480"/>
              <a:gd name="T40" fmla="*/ 239 w 342"/>
              <a:gd name="T41" fmla="*/ 398 h 480"/>
              <a:gd name="T42" fmla="*/ 211 w 342"/>
              <a:gd name="T43" fmla="*/ 398 h 480"/>
              <a:gd name="T44" fmla="*/ 211 w 342"/>
              <a:gd name="T45" fmla="*/ 398 h 480"/>
              <a:gd name="T46" fmla="*/ 187 w 342"/>
              <a:gd name="T47" fmla="*/ 398 h 480"/>
              <a:gd name="T48" fmla="*/ 166 w 342"/>
              <a:gd name="T49" fmla="*/ 397 h 480"/>
              <a:gd name="T50" fmla="*/ 132 w 342"/>
              <a:gd name="T51" fmla="*/ 393 h 480"/>
              <a:gd name="T52" fmla="*/ 111 w 342"/>
              <a:gd name="T53" fmla="*/ 391 h 480"/>
              <a:gd name="T54" fmla="*/ 103 w 342"/>
              <a:gd name="T55" fmla="*/ 390 h 480"/>
              <a:gd name="T56" fmla="*/ 103 w 342"/>
              <a:gd name="T57" fmla="*/ 277 h 480"/>
              <a:gd name="T58" fmla="*/ 310 w 342"/>
              <a:gd name="T59" fmla="*/ 277 h 480"/>
              <a:gd name="T60" fmla="*/ 310 w 342"/>
              <a:gd name="T61" fmla="*/ 196 h 480"/>
              <a:gd name="T62" fmla="*/ 103 w 342"/>
              <a:gd name="T63" fmla="*/ 196 h 480"/>
              <a:gd name="T64" fmla="*/ 103 w 342"/>
              <a:gd name="T65" fmla="*/ 89 h 480"/>
              <a:gd name="T66" fmla="*/ 103 w 342"/>
              <a:gd name="T67" fmla="*/ 89 h 480"/>
              <a:gd name="T68" fmla="*/ 111 w 342"/>
              <a:gd name="T69" fmla="*/ 88 h 480"/>
              <a:gd name="T70" fmla="*/ 131 w 342"/>
              <a:gd name="T71" fmla="*/ 85 h 480"/>
              <a:gd name="T72" fmla="*/ 163 w 342"/>
              <a:gd name="T73" fmla="*/ 83 h 480"/>
              <a:gd name="T74" fmla="*/ 204 w 342"/>
              <a:gd name="T75" fmla="*/ 82 h 480"/>
              <a:gd name="T76" fmla="*/ 204 w 342"/>
              <a:gd name="T77" fmla="*/ 82 h 480"/>
              <a:gd name="T78" fmla="*/ 230 w 342"/>
              <a:gd name="T79" fmla="*/ 82 h 480"/>
              <a:gd name="T80" fmla="*/ 254 w 342"/>
              <a:gd name="T81" fmla="*/ 83 h 480"/>
              <a:gd name="T82" fmla="*/ 295 w 342"/>
              <a:gd name="T83" fmla="*/ 87 h 480"/>
              <a:gd name="T84" fmla="*/ 324 w 342"/>
              <a:gd name="T85" fmla="*/ 90 h 480"/>
              <a:gd name="T86" fmla="*/ 334 w 342"/>
              <a:gd name="T87" fmla="*/ 92 h 480"/>
              <a:gd name="T88" fmla="*/ 334 w 342"/>
              <a:gd name="T89" fmla="*/ 12 h 480"/>
              <a:gd name="T90" fmla="*/ 334 w 342"/>
              <a:gd name="T91" fmla="*/ 12 h 480"/>
              <a:gd name="T92" fmla="*/ 324 w 342"/>
              <a:gd name="T93" fmla="*/ 10 h 480"/>
              <a:gd name="T94" fmla="*/ 296 w 342"/>
              <a:gd name="T95" fmla="*/ 6 h 480"/>
              <a:gd name="T96" fmla="*/ 252 w 342"/>
              <a:gd name="T97" fmla="*/ 2 h 480"/>
              <a:gd name="T98" fmla="*/ 224 w 342"/>
              <a:gd name="T99" fmla="*/ 1 h 480"/>
              <a:gd name="T100" fmla="*/ 193 w 342"/>
              <a:gd name="T101" fmla="*/ 0 h 480"/>
              <a:gd name="T102" fmla="*/ 193 w 342"/>
              <a:gd name="T103" fmla="*/ 0 h 480"/>
              <a:gd name="T104" fmla="*/ 150 w 342"/>
              <a:gd name="T105" fmla="*/ 1 h 480"/>
              <a:gd name="T106" fmla="*/ 113 w 342"/>
              <a:gd name="T107" fmla="*/ 3 h 480"/>
              <a:gd name="T108" fmla="*/ 80 w 342"/>
              <a:gd name="T109" fmla="*/ 7 h 480"/>
              <a:gd name="T110" fmla="*/ 52 w 342"/>
              <a:gd name="T111" fmla="*/ 10 h 480"/>
              <a:gd name="T112" fmla="*/ 29 w 342"/>
              <a:gd name="T113" fmla="*/ 15 h 480"/>
              <a:gd name="T114" fmla="*/ 13 w 342"/>
              <a:gd name="T115" fmla="*/ 17 h 480"/>
              <a:gd name="T116" fmla="*/ 0 w 342"/>
              <a:gd name="T117" fmla="*/ 21 h 480"/>
              <a:gd name="T118" fmla="*/ 0 w 342"/>
              <a:gd name="T119" fmla="*/ 457 h 4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342" h="480">
                <a:moveTo>
                  <a:pt x="0" y="457"/>
                </a:moveTo>
                <a:lnTo>
                  <a:pt x="0" y="457"/>
                </a:lnTo>
                <a:lnTo>
                  <a:pt x="13" y="460"/>
                </a:lnTo>
                <a:lnTo>
                  <a:pt x="52" y="468"/>
                </a:lnTo>
                <a:lnTo>
                  <a:pt x="79" y="472"/>
                </a:lnTo>
                <a:lnTo>
                  <a:pt x="110" y="477"/>
                </a:lnTo>
                <a:lnTo>
                  <a:pt x="145" y="479"/>
                </a:lnTo>
                <a:lnTo>
                  <a:pt x="182" y="480"/>
                </a:lnTo>
                <a:lnTo>
                  <a:pt x="182" y="480"/>
                </a:lnTo>
                <a:lnTo>
                  <a:pt x="220" y="479"/>
                </a:lnTo>
                <a:lnTo>
                  <a:pt x="254" y="478"/>
                </a:lnTo>
                <a:lnTo>
                  <a:pt x="281" y="475"/>
                </a:lnTo>
                <a:lnTo>
                  <a:pt x="303" y="473"/>
                </a:lnTo>
                <a:lnTo>
                  <a:pt x="333" y="470"/>
                </a:lnTo>
                <a:lnTo>
                  <a:pt x="342" y="467"/>
                </a:lnTo>
                <a:lnTo>
                  <a:pt x="342" y="388"/>
                </a:lnTo>
                <a:lnTo>
                  <a:pt x="342" y="388"/>
                </a:lnTo>
                <a:lnTo>
                  <a:pt x="333" y="389"/>
                </a:lnTo>
                <a:lnTo>
                  <a:pt x="306" y="393"/>
                </a:lnTo>
                <a:lnTo>
                  <a:pt x="264" y="397"/>
                </a:lnTo>
                <a:lnTo>
                  <a:pt x="239" y="398"/>
                </a:lnTo>
                <a:lnTo>
                  <a:pt x="211" y="398"/>
                </a:lnTo>
                <a:lnTo>
                  <a:pt x="211" y="398"/>
                </a:lnTo>
                <a:lnTo>
                  <a:pt x="187" y="398"/>
                </a:lnTo>
                <a:lnTo>
                  <a:pt x="166" y="397"/>
                </a:lnTo>
                <a:lnTo>
                  <a:pt x="132" y="393"/>
                </a:lnTo>
                <a:lnTo>
                  <a:pt x="111" y="391"/>
                </a:lnTo>
                <a:lnTo>
                  <a:pt x="103" y="390"/>
                </a:lnTo>
                <a:lnTo>
                  <a:pt x="103" y="277"/>
                </a:lnTo>
                <a:lnTo>
                  <a:pt x="310" y="277"/>
                </a:lnTo>
                <a:lnTo>
                  <a:pt x="310" y="196"/>
                </a:lnTo>
                <a:lnTo>
                  <a:pt x="103" y="196"/>
                </a:lnTo>
                <a:lnTo>
                  <a:pt x="103" y="89"/>
                </a:lnTo>
                <a:lnTo>
                  <a:pt x="103" y="89"/>
                </a:lnTo>
                <a:lnTo>
                  <a:pt x="111" y="88"/>
                </a:lnTo>
                <a:lnTo>
                  <a:pt x="131" y="85"/>
                </a:lnTo>
                <a:lnTo>
                  <a:pt x="163" y="83"/>
                </a:lnTo>
                <a:lnTo>
                  <a:pt x="204" y="82"/>
                </a:lnTo>
                <a:lnTo>
                  <a:pt x="204" y="82"/>
                </a:lnTo>
                <a:lnTo>
                  <a:pt x="230" y="82"/>
                </a:lnTo>
                <a:lnTo>
                  <a:pt x="254" y="83"/>
                </a:lnTo>
                <a:lnTo>
                  <a:pt x="295" y="87"/>
                </a:lnTo>
                <a:lnTo>
                  <a:pt x="324" y="90"/>
                </a:lnTo>
                <a:lnTo>
                  <a:pt x="334" y="92"/>
                </a:lnTo>
                <a:lnTo>
                  <a:pt x="334" y="12"/>
                </a:lnTo>
                <a:lnTo>
                  <a:pt x="334" y="12"/>
                </a:lnTo>
                <a:lnTo>
                  <a:pt x="324" y="10"/>
                </a:lnTo>
                <a:lnTo>
                  <a:pt x="296" y="6"/>
                </a:lnTo>
                <a:lnTo>
                  <a:pt x="252" y="2"/>
                </a:lnTo>
                <a:lnTo>
                  <a:pt x="224" y="1"/>
                </a:lnTo>
                <a:lnTo>
                  <a:pt x="193" y="0"/>
                </a:lnTo>
                <a:lnTo>
                  <a:pt x="193" y="0"/>
                </a:lnTo>
                <a:lnTo>
                  <a:pt x="150" y="1"/>
                </a:lnTo>
                <a:lnTo>
                  <a:pt x="113" y="3"/>
                </a:lnTo>
                <a:lnTo>
                  <a:pt x="80" y="7"/>
                </a:lnTo>
                <a:lnTo>
                  <a:pt x="52" y="10"/>
                </a:lnTo>
                <a:lnTo>
                  <a:pt x="29" y="15"/>
                </a:lnTo>
                <a:lnTo>
                  <a:pt x="13" y="17"/>
                </a:lnTo>
                <a:lnTo>
                  <a:pt x="0" y="21"/>
                </a:lnTo>
                <a:lnTo>
                  <a:pt x="0" y="457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rgbClr val="005EB8"/>
              </a:solidFill>
            </a:endParaRPr>
          </a:p>
        </p:txBody>
      </p:sp>
      <p:sp>
        <p:nvSpPr>
          <p:cNvPr id="44" name="Freeform 7"/>
          <p:cNvSpPr>
            <a:spLocks/>
          </p:cNvSpPr>
          <p:nvPr userDrawn="1"/>
        </p:nvSpPr>
        <p:spPr bwMode="auto">
          <a:xfrm>
            <a:off x="5117028" y="4779266"/>
            <a:ext cx="372067" cy="237007"/>
          </a:xfrm>
          <a:custGeom>
            <a:avLst/>
            <a:gdLst>
              <a:gd name="T0" fmla="*/ 288 w 558"/>
              <a:gd name="T1" fmla="*/ 276 h 473"/>
              <a:gd name="T2" fmla="*/ 288 w 558"/>
              <a:gd name="T3" fmla="*/ 276 h 473"/>
              <a:gd name="T4" fmla="*/ 283 w 558"/>
              <a:gd name="T5" fmla="*/ 288 h 473"/>
              <a:gd name="T6" fmla="*/ 280 w 558"/>
              <a:gd name="T7" fmla="*/ 302 h 473"/>
              <a:gd name="T8" fmla="*/ 280 w 558"/>
              <a:gd name="T9" fmla="*/ 302 h 473"/>
              <a:gd name="T10" fmla="*/ 275 w 558"/>
              <a:gd name="T11" fmla="*/ 288 h 473"/>
              <a:gd name="T12" fmla="*/ 272 w 558"/>
              <a:gd name="T13" fmla="*/ 276 h 473"/>
              <a:gd name="T14" fmla="*/ 180 w 558"/>
              <a:gd name="T15" fmla="*/ 44 h 473"/>
              <a:gd name="T16" fmla="*/ 180 w 558"/>
              <a:gd name="T17" fmla="*/ 44 h 473"/>
              <a:gd name="T18" fmla="*/ 173 w 558"/>
              <a:gd name="T19" fmla="*/ 31 h 473"/>
              <a:gd name="T20" fmla="*/ 166 w 558"/>
              <a:gd name="T21" fmla="*/ 21 h 473"/>
              <a:gd name="T22" fmla="*/ 158 w 558"/>
              <a:gd name="T23" fmla="*/ 13 h 473"/>
              <a:gd name="T24" fmla="*/ 149 w 558"/>
              <a:gd name="T25" fmla="*/ 8 h 473"/>
              <a:gd name="T26" fmla="*/ 137 w 558"/>
              <a:gd name="T27" fmla="*/ 3 h 473"/>
              <a:gd name="T28" fmla="*/ 125 w 558"/>
              <a:gd name="T29" fmla="*/ 1 h 473"/>
              <a:gd name="T30" fmla="*/ 111 w 558"/>
              <a:gd name="T31" fmla="*/ 1 h 473"/>
              <a:gd name="T32" fmla="*/ 95 w 558"/>
              <a:gd name="T33" fmla="*/ 0 h 473"/>
              <a:gd name="T34" fmla="*/ 95 w 558"/>
              <a:gd name="T35" fmla="*/ 0 h 473"/>
              <a:gd name="T36" fmla="*/ 66 w 558"/>
              <a:gd name="T37" fmla="*/ 1 h 473"/>
              <a:gd name="T38" fmla="*/ 47 w 558"/>
              <a:gd name="T39" fmla="*/ 2 h 473"/>
              <a:gd name="T40" fmla="*/ 0 w 558"/>
              <a:gd name="T41" fmla="*/ 473 h 473"/>
              <a:gd name="T42" fmla="*/ 105 w 558"/>
              <a:gd name="T43" fmla="*/ 473 h 473"/>
              <a:gd name="T44" fmla="*/ 128 w 558"/>
              <a:gd name="T45" fmla="*/ 157 h 473"/>
              <a:gd name="T46" fmla="*/ 227 w 558"/>
              <a:gd name="T47" fmla="*/ 396 h 473"/>
              <a:gd name="T48" fmla="*/ 227 w 558"/>
              <a:gd name="T49" fmla="*/ 396 h 473"/>
              <a:gd name="T50" fmla="*/ 230 w 558"/>
              <a:gd name="T51" fmla="*/ 403 h 473"/>
              <a:gd name="T52" fmla="*/ 235 w 558"/>
              <a:gd name="T53" fmla="*/ 408 h 473"/>
              <a:gd name="T54" fmla="*/ 240 w 558"/>
              <a:gd name="T55" fmla="*/ 413 h 473"/>
              <a:gd name="T56" fmla="*/ 245 w 558"/>
              <a:gd name="T57" fmla="*/ 417 h 473"/>
              <a:gd name="T58" fmla="*/ 252 w 558"/>
              <a:gd name="T59" fmla="*/ 419 h 473"/>
              <a:gd name="T60" fmla="*/ 260 w 558"/>
              <a:gd name="T61" fmla="*/ 421 h 473"/>
              <a:gd name="T62" fmla="*/ 270 w 558"/>
              <a:gd name="T63" fmla="*/ 422 h 473"/>
              <a:gd name="T64" fmla="*/ 280 w 558"/>
              <a:gd name="T65" fmla="*/ 422 h 473"/>
              <a:gd name="T66" fmla="*/ 280 w 558"/>
              <a:gd name="T67" fmla="*/ 422 h 473"/>
              <a:gd name="T68" fmla="*/ 290 w 558"/>
              <a:gd name="T69" fmla="*/ 422 h 473"/>
              <a:gd name="T70" fmla="*/ 299 w 558"/>
              <a:gd name="T71" fmla="*/ 421 h 473"/>
              <a:gd name="T72" fmla="*/ 307 w 558"/>
              <a:gd name="T73" fmla="*/ 419 h 473"/>
              <a:gd name="T74" fmla="*/ 314 w 558"/>
              <a:gd name="T75" fmla="*/ 417 h 473"/>
              <a:gd name="T76" fmla="*/ 320 w 558"/>
              <a:gd name="T77" fmla="*/ 413 h 473"/>
              <a:gd name="T78" fmla="*/ 325 w 558"/>
              <a:gd name="T79" fmla="*/ 408 h 473"/>
              <a:gd name="T80" fmla="*/ 328 w 558"/>
              <a:gd name="T81" fmla="*/ 403 h 473"/>
              <a:gd name="T82" fmla="*/ 332 w 558"/>
              <a:gd name="T83" fmla="*/ 396 h 473"/>
              <a:gd name="T84" fmla="*/ 431 w 558"/>
              <a:gd name="T85" fmla="*/ 157 h 473"/>
              <a:gd name="T86" fmla="*/ 454 w 558"/>
              <a:gd name="T87" fmla="*/ 473 h 473"/>
              <a:gd name="T88" fmla="*/ 558 w 558"/>
              <a:gd name="T89" fmla="*/ 473 h 473"/>
              <a:gd name="T90" fmla="*/ 511 w 558"/>
              <a:gd name="T91" fmla="*/ 2 h 473"/>
              <a:gd name="T92" fmla="*/ 511 w 558"/>
              <a:gd name="T93" fmla="*/ 2 h 473"/>
              <a:gd name="T94" fmla="*/ 494 w 558"/>
              <a:gd name="T95" fmla="*/ 1 h 473"/>
              <a:gd name="T96" fmla="*/ 464 w 558"/>
              <a:gd name="T97" fmla="*/ 0 h 473"/>
              <a:gd name="T98" fmla="*/ 464 w 558"/>
              <a:gd name="T99" fmla="*/ 0 h 473"/>
              <a:gd name="T100" fmla="*/ 448 w 558"/>
              <a:gd name="T101" fmla="*/ 1 h 473"/>
              <a:gd name="T102" fmla="*/ 434 w 558"/>
              <a:gd name="T103" fmla="*/ 1 h 473"/>
              <a:gd name="T104" fmla="*/ 421 w 558"/>
              <a:gd name="T105" fmla="*/ 3 h 473"/>
              <a:gd name="T106" fmla="*/ 411 w 558"/>
              <a:gd name="T107" fmla="*/ 8 h 473"/>
              <a:gd name="T108" fmla="*/ 401 w 558"/>
              <a:gd name="T109" fmla="*/ 13 h 473"/>
              <a:gd name="T110" fmla="*/ 393 w 558"/>
              <a:gd name="T111" fmla="*/ 21 h 473"/>
              <a:gd name="T112" fmla="*/ 386 w 558"/>
              <a:gd name="T113" fmla="*/ 31 h 473"/>
              <a:gd name="T114" fmla="*/ 380 w 558"/>
              <a:gd name="T115" fmla="*/ 44 h 473"/>
              <a:gd name="T116" fmla="*/ 288 w 558"/>
              <a:gd name="T117" fmla="*/ 276 h 4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558" h="473">
                <a:moveTo>
                  <a:pt x="288" y="276"/>
                </a:moveTo>
                <a:lnTo>
                  <a:pt x="288" y="276"/>
                </a:lnTo>
                <a:lnTo>
                  <a:pt x="283" y="288"/>
                </a:lnTo>
                <a:lnTo>
                  <a:pt x="280" y="302"/>
                </a:lnTo>
                <a:lnTo>
                  <a:pt x="280" y="302"/>
                </a:lnTo>
                <a:lnTo>
                  <a:pt x="275" y="288"/>
                </a:lnTo>
                <a:lnTo>
                  <a:pt x="272" y="276"/>
                </a:lnTo>
                <a:lnTo>
                  <a:pt x="180" y="44"/>
                </a:lnTo>
                <a:lnTo>
                  <a:pt x="180" y="44"/>
                </a:lnTo>
                <a:lnTo>
                  <a:pt x="173" y="31"/>
                </a:lnTo>
                <a:lnTo>
                  <a:pt x="166" y="21"/>
                </a:lnTo>
                <a:lnTo>
                  <a:pt x="158" y="13"/>
                </a:lnTo>
                <a:lnTo>
                  <a:pt x="149" y="8"/>
                </a:lnTo>
                <a:lnTo>
                  <a:pt x="137" y="3"/>
                </a:lnTo>
                <a:lnTo>
                  <a:pt x="125" y="1"/>
                </a:lnTo>
                <a:lnTo>
                  <a:pt x="111" y="1"/>
                </a:lnTo>
                <a:lnTo>
                  <a:pt x="95" y="0"/>
                </a:lnTo>
                <a:lnTo>
                  <a:pt x="95" y="0"/>
                </a:lnTo>
                <a:lnTo>
                  <a:pt x="66" y="1"/>
                </a:lnTo>
                <a:lnTo>
                  <a:pt x="47" y="2"/>
                </a:lnTo>
                <a:lnTo>
                  <a:pt x="0" y="473"/>
                </a:lnTo>
                <a:lnTo>
                  <a:pt x="105" y="473"/>
                </a:lnTo>
                <a:lnTo>
                  <a:pt x="128" y="157"/>
                </a:lnTo>
                <a:lnTo>
                  <a:pt x="227" y="396"/>
                </a:lnTo>
                <a:lnTo>
                  <a:pt x="227" y="396"/>
                </a:lnTo>
                <a:lnTo>
                  <a:pt x="230" y="403"/>
                </a:lnTo>
                <a:lnTo>
                  <a:pt x="235" y="408"/>
                </a:lnTo>
                <a:lnTo>
                  <a:pt x="240" y="413"/>
                </a:lnTo>
                <a:lnTo>
                  <a:pt x="245" y="417"/>
                </a:lnTo>
                <a:lnTo>
                  <a:pt x="252" y="419"/>
                </a:lnTo>
                <a:lnTo>
                  <a:pt x="260" y="421"/>
                </a:lnTo>
                <a:lnTo>
                  <a:pt x="270" y="422"/>
                </a:lnTo>
                <a:lnTo>
                  <a:pt x="280" y="422"/>
                </a:lnTo>
                <a:lnTo>
                  <a:pt x="280" y="422"/>
                </a:lnTo>
                <a:lnTo>
                  <a:pt x="290" y="422"/>
                </a:lnTo>
                <a:lnTo>
                  <a:pt x="299" y="421"/>
                </a:lnTo>
                <a:lnTo>
                  <a:pt x="307" y="419"/>
                </a:lnTo>
                <a:lnTo>
                  <a:pt x="314" y="417"/>
                </a:lnTo>
                <a:lnTo>
                  <a:pt x="320" y="413"/>
                </a:lnTo>
                <a:lnTo>
                  <a:pt x="325" y="408"/>
                </a:lnTo>
                <a:lnTo>
                  <a:pt x="328" y="403"/>
                </a:lnTo>
                <a:lnTo>
                  <a:pt x="332" y="396"/>
                </a:lnTo>
                <a:lnTo>
                  <a:pt x="431" y="157"/>
                </a:lnTo>
                <a:lnTo>
                  <a:pt x="454" y="473"/>
                </a:lnTo>
                <a:lnTo>
                  <a:pt x="558" y="473"/>
                </a:lnTo>
                <a:lnTo>
                  <a:pt x="511" y="2"/>
                </a:lnTo>
                <a:lnTo>
                  <a:pt x="511" y="2"/>
                </a:lnTo>
                <a:lnTo>
                  <a:pt x="494" y="1"/>
                </a:lnTo>
                <a:lnTo>
                  <a:pt x="464" y="0"/>
                </a:lnTo>
                <a:lnTo>
                  <a:pt x="464" y="0"/>
                </a:lnTo>
                <a:lnTo>
                  <a:pt x="448" y="1"/>
                </a:lnTo>
                <a:lnTo>
                  <a:pt x="434" y="1"/>
                </a:lnTo>
                <a:lnTo>
                  <a:pt x="421" y="3"/>
                </a:lnTo>
                <a:lnTo>
                  <a:pt x="411" y="8"/>
                </a:lnTo>
                <a:lnTo>
                  <a:pt x="401" y="13"/>
                </a:lnTo>
                <a:lnTo>
                  <a:pt x="393" y="21"/>
                </a:lnTo>
                <a:lnTo>
                  <a:pt x="386" y="31"/>
                </a:lnTo>
                <a:lnTo>
                  <a:pt x="380" y="44"/>
                </a:lnTo>
                <a:lnTo>
                  <a:pt x="288" y="276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rgbClr val="005EB8"/>
              </a:solidFill>
            </a:endParaRPr>
          </a:p>
        </p:txBody>
      </p:sp>
      <p:sp>
        <p:nvSpPr>
          <p:cNvPr id="45" name="Freeform 8"/>
          <p:cNvSpPr>
            <a:spLocks/>
          </p:cNvSpPr>
          <p:nvPr userDrawn="1"/>
        </p:nvSpPr>
        <p:spPr bwMode="auto">
          <a:xfrm>
            <a:off x="4830969" y="4912769"/>
            <a:ext cx="128023" cy="66002"/>
          </a:xfrm>
          <a:custGeom>
            <a:avLst/>
            <a:gdLst>
              <a:gd name="T0" fmla="*/ 192 w 192"/>
              <a:gd name="T1" fmla="*/ 105 h 130"/>
              <a:gd name="T2" fmla="*/ 192 w 192"/>
              <a:gd name="T3" fmla="*/ 105 h 130"/>
              <a:gd name="T4" fmla="*/ 170 w 192"/>
              <a:gd name="T5" fmla="*/ 112 h 130"/>
              <a:gd name="T6" fmla="*/ 141 w 192"/>
              <a:gd name="T7" fmla="*/ 121 h 130"/>
              <a:gd name="T8" fmla="*/ 124 w 192"/>
              <a:gd name="T9" fmla="*/ 124 h 130"/>
              <a:gd name="T10" fmla="*/ 108 w 192"/>
              <a:gd name="T11" fmla="*/ 128 h 130"/>
              <a:gd name="T12" fmla="*/ 92 w 192"/>
              <a:gd name="T13" fmla="*/ 130 h 130"/>
              <a:gd name="T14" fmla="*/ 76 w 192"/>
              <a:gd name="T15" fmla="*/ 130 h 130"/>
              <a:gd name="T16" fmla="*/ 76 w 192"/>
              <a:gd name="T17" fmla="*/ 130 h 130"/>
              <a:gd name="T18" fmla="*/ 61 w 192"/>
              <a:gd name="T19" fmla="*/ 130 h 130"/>
              <a:gd name="T20" fmla="*/ 46 w 192"/>
              <a:gd name="T21" fmla="*/ 128 h 130"/>
              <a:gd name="T22" fmla="*/ 34 w 192"/>
              <a:gd name="T23" fmla="*/ 123 h 130"/>
              <a:gd name="T24" fmla="*/ 28 w 192"/>
              <a:gd name="T25" fmla="*/ 121 h 130"/>
              <a:gd name="T26" fmla="*/ 22 w 192"/>
              <a:gd name="T27" fmla="*/ 117 h 130"/>
              <a:gd name="T28" fmla="*/ 17 w 192"/>
              <a:gd name="T29" fmla="*/ 113 h 130"/>
              <a:gd name="T30" fmla="*/ 13 w 192"/>
              <a:gd name="T31" fmla="*/ 109 h 130"/>
              <a:gd name="T32" fmla="*/ 9 w 192"/>
              <a:gd name="T33" fmla="*/ 104 h 130"/>
              <a:gd name="T34" fmla="*/ 6 w 192"/>
              <a:gd name="T35" fmla="*/ 98 h 130"/>
              <a:gd name="T36" fmla="*/ 4 w 192"/>
              <a:gd name="T37" fmla="*/ 92 h 130"/>
              <a:gd name="T38" fmla="*/ 3 w 192"/>
              <a:gd name="T39" fmla="*/ 85 h 130"/>
              <a:gd name="T40" fmla="*/ 1 w 192"/>
              <a:gd name="T41" fmla="*/ 77 h 130"/>
              <a:gd name="T42" fmla="*/ 0 w 192"/>
              <a:gd name="T43" fmla="*/ 69 h 130"/>
              <a:gd name="T44" fmla="*/ 0 w 192"/>
              <a:gd name="T45" fmla="*/ 69 h 130"/>
              <a:gd name="T46" fmla="*/ 1 w 192"/>
              <a:gd name="T47" fmla="*/ 55 h 130"/>
              <a:gd name="T48" fmla="*/ 5 w 192"/>
              <a:gd name="T49" fmla="*/ 42 h 130"/>
              <a:gd name="T50" fmla="*/ 7 w 192"/>
              <a:gd name="T51" fmla="*/ 37 h 130"/>
              <a:gd name="T52" fmla="*/ 11 w 192"/>
              <a:gd name="T53" fmla="*/ 31 h 130"/>
              <a:gd name="T54" fmla="*/ 15 w 192"/>
              <a:gd name="T55" fmla="*/ 26 h 130"/>
              <a:gd name="T56" fmla="*/ 19 w 192"/>
              <a:gd name="T57" fmla="*/ 22 h 130"/>
              <a:gd name="T58" fmla="*/ 24 w 192"/>
              <a:gd name="T59" fmla="*/ 18 h 130"/>
              <a:gd name="T60" fmla="*/ 30 w 192"/>
              <a:gd name="T61" fmla="*/ 15 h 130"/>
              <a:gd name="T62" fmla="*/ 37 w 192"/>
              <a:gd name="T63" fmla="*/ 11 h 130"/>
              <a:gd name="T64" fmla="*/ 44 w 192"/>
              <a:gd name="T65" fmla="*/ 9 h 130"/>
              <a:gd name="T66" fmla="*/ 62 w 192"/>
              <a:gd name="T67" fmla="*/ 5 h 130"/>
              <a:gd name="T68" fmla="*/ 82 w 192"/>
              <a:gd name="T69" fmla="*/ 3 h 130"/>
              <a:gd name="T70" fmla="*/ 192 w 192"/>
              <a:gd name="T71" fmla="*/ 0 h 130"/>
              <a:gd name="T72" fmla="*/ 192 w 192"/>
              <a:gd name="T73" fmla="*/ 105 h 1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92" h="130">
                <a:moveTo>
                  <a:pt x="192" y="105"/>
                </a:moveTo>
                <a:lnTo>
                  <a:pt x="192" y="105"/>
                </a:lnTo>
                <a:lnTo>
                  <a:pt x="170" y="112"/>
                </a:lnTo>
                <a:lnTo>
                  <a:pt x="141" y="121"/>
                </a:lnTo>
                <a:lnTo>
                  <a:pt x="124" y="124"/>
                </a:lnTo>
                <a:lnTo>
                  <a:pt x="108" y="128"/>
                </a:lnTo>
                <a:lnTo>
                  <a:pt x="92" y="130"/>
                </a:lnTo>
                <a:lnTo>
                  <a:pt x="76" y="130"/>
                </a:lnTo>
                <a:lnTo>
                  <a:pt x="76" y="130"/>
                </a:lnTo>
                <a:lnTo>
                  <a:pt x="61" y="130"/>
                </a:lnTo>
                <a:lnTo>
                  <a:pt x="46" y="128"/>
                </a:lnTo>
                <a:lnTo>
                  <a:pt x="34" y="123"/>
                </a:lnTo>
                <a:lnTo>
                  <a:pt x="28" y="121"/>
                </a:lnTo>
                <a:lnTo>
                  <a:pt x="22" y="117"/>
                </a:lnTo>
                <a:lnTo>
                  <a:pt x="17" y="113"/>
                </a:lnTo>
                <a:lnTo>
                  <a:pt x="13" y="109"/>
                </a:lnTo>
                <a:lnTo>
                  <a:pt x="9" y="104"/>
                </a:lnTo>
                <a:lnTo>
                  <a:pt x="6" y="98"/>
                </a:lnTo>
                <a:lnTo>
                  <a:pt x="4" y="92"/>
                </a:lnTo>
                <a:lnTo>
                  <a:pt x="3" y="85"/>
                </a:lnTo>
                <a:lnTo>
                  <a:pt x="1" y="77"/>
                </a:lnTo>
                <a:lnTo>
                  <a:pt x="0" y="69"/>
                </a:lnTo>
                <a:lnTo>
                  <a:pt x="0" y="69"/>
                </a:lnTo>
                <a:lnTo>
                  <a:pt x="1" y="55"/>
                </a:lnTo>
                <a:lnTo>
                  <a:pt x="5" y="42"/>
                </a:lnTo>
                <a:lnTo>
                  <a:pt x="7" y="37"/>
                </a:lnTo>
                <a:lnTo>
                  <a:pt x="11" y="31"/>
                </a:lnTo>
                <a:lnTo>
                  <a:pt x="15" y="26"/>
                </a:lnTo>
                <a:lnTo>
                  <a:pt x="19" y="22"/>
                </a:lnTo>
                <a:lnTo>
                  <a:pt x="24" y="18"/>
                </a:lnTo>
                <a:lnTo>
                  <a:pt x="30" y="15"/>
                </a:lnTo>
                <a:lnTo>
                  <a:pt x="37" y="11"/>
                </a:lnTo>
                <a:lnTo>
                  <a:pt x="44" y="9"/>
                </a:lnTo>
                <a:lnTo>
                  <a:pt x="62" y="5"/>
                </a:lnTo>
                <a:lnTo>
                  <a:pt x="82" y="3"/>
                </a:lnTo>
                <a:lnTo>
                  <a:pt x="192" y="0"/>
                </a:lnTo>
                <a:lnTo>
                  <a:pt x="192" y="105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rgbClr val="005EB8"/>
              </a:solidFill>
            </a:endParaRPr>
          </a:p>
        </p:txBody>
      </p:sp>
      <p:sp>
        <p:nvSpPr>
          <p:cNvPr id="46" name="Freeform 9"/>
          <p:cNvSpPr>
            <a:spLocks/>
          </p:cNvSpPr>
          <p:nvPr userDrawn="1"/>
        </p:nvSpPr>
        <p:spPr bwMode="auto">
          <a:xfrm>
            <a:off x="4762954" y="4779265"/>
            <a:ext cx="264048" cy="240006"/>
          </a:xfrm>
          <a:custGeom>
            <a:avLst/>
            <a:gdLst>
              <a:gd name="T0" fmla="*/ 231 w 397"/>
              <a:gd name="T1" fmla="*/ 0 h 480"/>
              <a:gd name="T2" fmla="*/ 166 w 397"/>
              <a:gd name="T3" fmla="*/ 5 h 480"/>
              <a:gd name="T4" fmla="*/ 109 w 397"/>
              <a:gd name="T5" fmla="*/ 14 h 480"/>
              <a:gd name="T6" fmla="*/ 66 w 397"/>
              <a:gd name="T7" fmla="*/ 25 h 480"/>
              <a:gd name="T8" fmla="*/ 37 w 397"/>
              <a:gd name="T9" fmla="*/ 37 h 480"/>
              <a:gd name="T10" fmla="*/ 59 w 397"/>
              <a:gd name="T11" fmla="*/ 114 h 480"/>
              <a:gd name="T12" fmla="*/ 104 w 397"/>
              <a:gd name="T13" fmla="*/ 102 h 480"/>
              <a:gd name="T14" fmla="*/ 150 w 397"/>
              <a:gd name="T15" fmla="*/ 92 h 480"/>
              <a:gd name="T16" fmla="*/ 201 w 397"/>
              <a:gd name="T17" fmla="*/ 89 h 480"/>
              <a:gd name="T18" fmla="*/ 222 w 397"/>
              <a:gd name="T19" fmla="*/ 90 h 480"/>
              <a:gd name="T20" fmla="*/ 248 w 397"/>
              <a:gd name="T21" fmla="*/ 95 h 480"/>
              <a:gd name="T22" fmla="*/ 263 w 397"/>
              <a:gd name="T23" fmla="*/ 100 h 480"/>
              <a:gd name="T24" fmla="*/ 275 w 397"/>
              <a:gd name="T25" fmla="*/ 110 h 480"/>
              <a:gd name="T26" fmla="*/ 283 w 397"/>
              <a:gd name="T27" fmla="*/ 121 h 480"/>
              <a:gd name="T28" fmla="*/ 289 w 397"/>
              <a:gd name="T29" fmla="*/ 135 h 480"/>
              <a:gd name="T30" fmla="*/ 292 w 397"/>
              <a:gd name="T31" fmla="*/ 153 h 480"/>
              <a:gd name="T32" fmla="*/ 292 w 397"/>
              <a:gd name="T33" fmla="*/ 197 h 480"/>
              <a:gd name="T34" fmla="*/ 201 w 397"/>
              <a:gd name="T35" fmla="*/ 197 h 480"/>
              <a:gd name="T36" fmla="*/ 148 w 397"/>
              <a:gd name="T37" fmla="*/ 201 h 480"/>
              <a:gd name="T38" fmla="*/ 105 w 397"/>
              <a:gd name="T39" fmla="*/ 210 h 480"/>
              <a:gd name="T40" fmla="*/ 69 w 397"/>
              <a:gd name="T41" fmla="*/ 224 h 480"/>
              <a:gd name="T42" fmla="*/ 43 w 397"/>
              <a:gd name="T43" fmla="*/ 242 h 480"/>
              <a:gd name="T44" fmla="*/ 23 w 397"/>
              <a:gd name="T45" fmla="*/ 264 h 480"/>
              <a:gd name="T46" fmla="*/ 10 w 397"/>
              <a:gd name="T47" fmla="*/ 288 h 480"/>
              <a:gd name="T48" fmla="*/ 2 w 397"/>
              <a:gd name="T49" fmla="*/ 316 h 480"/>
              <a:gd name="T50" fmla="*/ 0 w 397"/>
              <a:gd name="T51" fmla="*/ 344 h 480"/>
              <a:gd name="T52" fmla="*/ 1 w 397"/>
              <a:gd name="T53" fmla="*/ 362 h 480"/>
              <a:gd name="T54" fmla="*/ 8 w 397"/>
              <a:gd name="T55" fmla="*/ 395 h 480"/>
              <a:gd name="T56" fmla="*/ 22 w 397"/>
              <a:gd name="T57" fmla="*/ 421 h 480"/>
              <a:gd name="T58" fmla="*/ 39 w 397"/>
              <a:gd name="T59" fmla="*/ 442 h 480"/>
              <a:gd name="T60" fmla="*/ 61 w 397"/>
              <a:gd name="T61" fmla="*/ 458 h 480"/>
              <a:gd name="T62" fmla="*/ 86 w 397"/>
              <a:gd name="T63" fmla="*/ 468 h 480"/>
              <a:gd name="T64" fmla="*/ 114 w 397"/>
              <a:gd name="T65" fmla="*/ 475 h 480"/>
              <a:gd name="T66" fmla="*/ 141 w 397"/>
              <a:gd name="T67" fmla="*/ 479 h 480"/>
              <a:gd name="T68" fmla="*/ 155 w 397"/>
              <a:gd name="T69" fmla="*/ 480 h 480"/>
              <a:gd name="T70" fmla="*/ 185 w 397"/>
              <a:gd name="T71" fmla="*/ 478 h 480"/>
              <a:gd name="T72" fmla="*/ 236 w 397"/>
              <a:gd name="T73" fmla="*/ 468 h 480"/>
              <a:gd name="T74" fmla="*/ 271 w 397"/>
              <a:gd name="T75" fmla="*/ 456 h 480"/>
              <a:gd name="T76" fmla="*/ 292 w 397"/>
              <a:gd name="T77" fmla="*/ 445 h 480"/>
              <a:gd name="T78" fmla="*/ 297 w 397"/>
              <a:gd name="T79" fmla="*/ 444 h 480"/>
              <a:gd name="T80" fmla="*/ 304 w 397"/>
              <a:gd name="T81" fmla="*/ 447 h 480"/>
              <a:gd name="T82" fmla="*/ 320 w 397"/>
              <a:gd name="T83" fmla="*/ 453 h 480"/>
              <a:gd name="T84" fmla="*/ 350 w 397"/>
              <a:gd name="T85" fmla="*/ 460 h 480"/>
              <a:gd name="T86" fmla="*/ 397 w 397"/>
              <a:gd name="T87" fmla="*/ 463 h 480"/>
              <a:gd name="T88" fmla="*/ 397 w 397"/>
              <a:gd name="T89" fmla="*/ 137 h 480"/>
              <a:gd name="T90" fmla="*/ 395 w 397"/>
              <a:gd name="T91" fmla="*/ 103 h 480"/>
              <a:gd name="T92" fmla="*/ 387 w 397"/>
              <a:gd name="T93" fmla="*/ 74 h 480"/>
              <a:gd name="T94" fmla="*/ 373 w 397"/>
              <a:gd name="T95" fmla="*/ 51 h 480"/>
              <a:gd name="T96" fmla="*/ 353 w 397"/>
              <a:gd name="T97" fmla="*/ 32 h 480"/>
              <a:gd name="T98" fmla="*/ 330 w 397"/>
              <a:gd name="T99" fmla="*/ 17 h 480"/>
              <a:gd name="T100" fmla="*/ 301 w 397"/>
              <a:gd name="T101" fmla="*/ 8 h 480"/>
              <a:gd name="T102" fmla="*/ 268 w 397"/>
              <a:gd name="T103" fmla="*/ 2 h 480"/>
              <a:gd name="T104" fmla="*/ 231 w 397"/>
              <a:gd name="T105" fmla="*/ 0 h 4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397" h="480">
                <a:moveTo>
                  <a:pt x="231" y="0"/>
                </a:moveTo>
                <a:lnTo>
                  <a:pt x="231" y="0"/>
                </a:lnTo>
                <a:lnTo>
                  <a:pt x="198" y="1"/>
                </a:lnTo>
                <a:lnTo>
                  <a:pt x="166" y="5"/>
                </a:lnTo>
                <a:lnTo>
                  <a:pt x="136" y="8"/>
                </a:lnTo>
                <a:lnTo>
                  <a:pt x="109" y="14"/>
                </a:lnTo>
                <a:lnTo>
                  <a:pt x="86" y="20"/>
                </a:lnTo>
                <a:lnTo>
                  <a:pt x="66" y="25"/>
                </a:lnTo>
                <a:lnTo>
                  <a:pt x="49" y="31"/>
                </a:lnTo>
                <a:lnTo>
                  <a:pt x="37" y="37"/>
                </a:lnTo>
                <a:lnTo>
                  <a:pt x="59" y="114"/>
                </a:lnTo>
                <a:lnTo>
                  <a:pt x="59" y="114"/>
                </a:lnTo>
                <a:lnTo>
                  <a:pt x="71" y="110"/>
                </a:lnTo>
                <a:lnTo>
                  <a:pt x="104" y="102"/>
                </a:lnTo>
                <a:lnTo>
                  <a:pt x="125" y="97"/>
                </a:lnTo>
                <a:lnTo>
                  <a:pt x="150" y="92"/>
                </a:lnTo>
                <a:lnTo>
                  <a:pt x="175" y="90"/>
                </a:lnTo>
                <a:lnTo>
                  <a:pt x="201" y="89"/>
                </a:lnTo>
                <a:lnTo>
                  <a:pt x="201" y="89"/>
                </a:lnTo>
                <a:lnTo>
                  <a:pt x="222" y="90"/>
                </a:lnTo>
                <a:lnTo>
                  <a:pt x="240" y="92"/>
                </a:lnTo>
                <a:lnTo>
                  <a:pt x="248" y="95"/>
                </a:lnTo>
                <a:lnTo>
                  <a:pt x="257" y="97"/>
                </a:lnTo>
                <a:lnTo>
                  <a:pt x="263" y="100"/>
                </a:lnTo>
                <a:lnTo>
                  <a:pt x="269" y="105"/>
                </a:lnTo>
                <a:lnTo>
                  <a:pt x="275" y="110"/>
                </a:lnTo>
                <a:lnTo>
                  <a:pt x="280" y="114"/>
                </a:lnTo>
                <a:lnTo>
                  <a:pt x="283" y="121"/>
                </a:lnTo>
                <a:lnTo>
                  <a:pt x="286" y="128"/>
                </a:lnTo>
                <a:lnTo>
                  <a:pt x="289" y="135"/>
                </a:lnTo>
                <a:lnTo>
                  <a:pt x="291" y="144"/>
                </a:lnTo>
                <a:lnTo>
                  <a:pt x="292" y="153"/>
                </a:lnTo>
                <a:lnTo>
                  <a:pt x="292" y="164"/>
                </a:lnTo>
                <a:lnTo>
                  <a:pt x="292" y="197"/>
                </a:lnTo>
                <a:lnTo>
                  <a:pt x="201" y="197"/>
                </a:lnTo>
                <a:lnTo>
                  <a:pt x="201" y="197"/>
                </a:lnTo>
                <a:lnTo>
                  <a:pt x="174" y="198"/>
                </a:lnTo>
                <a:lnTo>
                  <a:pt x="148" y="201"/>
                </a:lnTo>
                <a:lnTo>
                  <a:pt x="125" y="204"/>
                </a:lnTo>
                <a:lnTo>
                  <a:pt x="105" y="210"/>
                </a:lnTo>
                <a:lnTo>
                  <a:pt x="86" y="216"/>
                </a:lnTo>
                <a:lnTo>
                  <a:pt x="69" y="224"/>
                </a:lnTo>
                <a:lnTo>
                  <a:pt x="55" y="232"/>
                </a:lnTo>
                <a:lnTo>
                  <a:pt x="43" y="242"/>
                </a:lnTo>
                <a:lnTo>
                  <a:pt x="32" y="253"/>
                </a:lnTo>
                <a:lnTo>
                  <a:pt x="23" y="264"/>
                </a:lnTo>
                <a:lnTo>
                  <a:pt x="16" y="276"/>
                </a:lnTo>
                <a:lnTo>
                  <a:pt x="10" y="288"/>
                </a:lnTo>
                <a:lnTo>
                  <a:pt x="6" y="302"/>
                </a:lnTo>
                <a:lnTo>
                  <a:pt x="2" y="316"/>
                </a:lnTo>
                <a:lnTo>
                  <a:pt x="1" y="330"/>
                </a:lnTo>
                <a:lnTo>
                  <a:pt x="0" y="344"/>
                </a:lnTo>
                <a:lnTo>
                  <a:pt x="0" y="344"/>
                </a:lnTo>
                <a:lnTo>
                  <a:pt x="1" y="362"/>
                </a:lnTo>
                <a:lnTo>
                  <a:pt x="3" y="380"/>
                </a:lnTo>
                <a:lnTo>
                  <a:pt x="8" y="395"/>
                </a:lnTo>
                <a:lnTo>
                  <a:pt x="14" y="408"/>
                </a:lnTo>
                <a:lnTo>
                  <a:pt x="22" y="421"/>
                </a:lnTo>
                <a:lnTo>
                  <a:pt x="30" y="433"/>
                </a:lnTo>
                <a:lnTo>
                  <a:pt x="39" y="442"/>
                </a:lnTo>
                <a:lnTo>
                  <a:pt x="51" y="450"/>
                </a:lnTo>
                <a:lnTo>
                  <a:pt x="61" y="458"/>
                </a:lnTo>
                <a:lnTo>
                  <a:pt x="74" y="464"/>
                </a:lnTo>
                <a:lnTo>
                  <a:pt x="86" y="468"/>
                </a:lnTo>
                <a:lnTo>
                  <a:pt x="100" y="473"/>
                </a:lnTo>
                <a:lnTo>
                  <a:pt x="114" y="475"/>
                </a:lnTo>
                <a:lnTo>
                  <a:pt x="128" y="478"/>
                </a:lnTo>
                <a:lnTo>
                  <a:pt x="141" y="479"/>
                </a:lnTo>
                <a:lnTo>
                  <a:pt x="155" y="480"/>
                </a:lnTo>
                <a:lnTo>
                  <a:pt x="155" y="480"/>
                </a:lnTo>
                <a:lnTo>
                  <a:pt x="170" y="479"/>
                </a:lnTo>
                <a:lnTo>
                  <a:pt x="185" y="478"/>
                </a:lnTo>
                <a:lnTo>
                  <a:pt x="213" y="474"/>
                </a:lnTo>
                <a:lnTo>
                  <a:pt x="236" y="468"/>
                </a:lnTo>
                <a:lnTo>
                  <a:pt x="255" y="462"/>
                </a:lnTo>
                <a:lnTo>
                  <a:pt x="271" y="456"/>
                </a:lnTo>
                <a:lnTo>
                  <a:pt x="284" y="450"/>
                </a:lnTo>
                <a:lnTo>
                  <a:pt x="292" y="445"/>
                </a:lnTo>
                <a:lnTo>
                  <a:pt x="297" y="444"/>
                </a:lnTo>
                <a:lnTo>
                  <a:pt x="297" y="444"/>
                </a:lnTo>
                <a:lnTo>
                  <a:pt x="299" y="445"/>
                </a:lnTo>
                <a:lnTo>
                  <a:pt x="304" y="447"/>
                </a:lnTo>
                <a:lnTo>
                  <a:pt x="311" y="450"/>
                </a:lnTo>
                <a:lnTo>
                  <a:pt x="320" y="453"/>
                </a:lnTo>
                <a:lnTo>
                  <a:pt x="332" y="457"/>
                </a:lnTo>
                <a:lnTo>
                  <a:pt x="350" y="460"/>
                </a:lnTo>
                <a:lnTo>
                  <a:pt x="370" y="462"/>
                </a:lnTo>
                <a:lnTo>
                  <a:pt x="397" y="463"/>
                </a:lnTo>
                <a:lnTo>
                  <a:pt x="397" y="137"/>
                </a:lnTo>
                <a:lnTo>
                  <a:pt x="397" y="137"/>
                </a:lnTo>
                <a:lnTo>
                  <a:pt x="397" y="119"/>
                </a:lnTo>
                <a:lnTo>
                  <a:pt x="395" y="103"/>
                </a:lnTo>
                <a:lnTo>
                  <a:pt x="391" y="88"/>
                </a:lnTo>
                <a:lnTo>
                  <a:pt x="387" y="74"/>
                </a:lnTo>
                <a:lnTo>
                  <a:pt x="380" y="62"/>
                </a:lnTo>
                <a:lnTo>
                  <a:pt x="373" y="51"/>
                </a:lnTo>
                <a:lnTo>
                  <a:pt x="364" y="40"/>
                </a:lnTo>
                <a:lnTo>
                  <a:pt x="353" y="32"/>
                </a:lnTo>
                <a:lnTo>
                  <a:pt x="343" y="24"/>
                </a:lnTo>
                <a:lnTo>
                  <a:pt x="330" y="17"/>
                </a:lnTo>
                <a:lnTo>
                  <a:pt x="316" y="13"/>
                </a:lnTo>
                <a:lnTo>
                  <a:pt x="301" y="8"/>
                </a:lnTo>
                <a:lnTo>
                  <a:pt x="285" y="5"/>
                </a:lnTo>
                <a:lnTo>
                  <a:pt x="268" y="2"/>
                </a:lnTo>
                <a:lnTo>
                  <a:pt x="251" y="1"/>
                </a:lnTo>
                <a:lnTo>
                  <a:pt x="231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rgbClr val="005EB8"/>
              </a:solidFill>
            </a:endParaRPr>
          </a:p>
        </p:txBody>
      </p:sp>
      <p:sp>
        <p:nvSpPr>
          <p:cNvPr id="47" name="Freeform 10"/>
          <p:cNvSpPr>
            <a:spLocks/>
          </p:cNvSpPr>
          <p:nvPr userDrawn="1"/>
        </p:nvSpPr>
        <p:spPr bwMode="auto">
          <a:xfrm>
            <a:off x="5625115" y="4912769"/>
            <a:ext cx="128023" cy="66002"/>
          </a:xfrm>
          <a:custGeom>
            <a:avLst/>
            <a:gdLst>
              <a:gd name="T0" fmla="*/ 192 w 192"/>
              <a:gd name="T1" fmla="*/ 105 h 130"/>
              <a:gd name="T2" fmla="*/ 192 w 192"/>
              <a:gd name="T3" fmla="*/ 105 h 130"/>
              <a:gd name="T4" fmla="*/ 170 w 192"/>
              <a:gd name="T5" fmla="*/ 112 h 130"/>
              <a:gd name="T6" fmla="*/ 140 w 192"/>
              <a:gd name="T7" fmla="*/ 121 h 130"/>
              <a:gd name="T8" fmla="*/ 124 w 192"/>
              <a:gd name="T9" fmla="*/ 124 h 130"/>
              <a:gd name="T10" fmla="*/ 107 w 192"/>
              <a:gd name="T11" fmla="*/ 128 h 130"/>
              <a:gd name="T12" fmla="*/ 91 w 192"/>
              <a:gd name="T13" fmla="*/ 130 h 130"/>
              <a:gd name="T14" fmla="*/ 76 w 192"/>
              <a:gd name="T15" fmla="*/ 130 h 130"/>
              <a:gd name="T16" fmla="*/ 76 w 192"/>
              <a:gd name="T17" fmla="*/ 130 h 130"/>
              <a:gd name="T18" fmla="*/ 60 w 192"/>
              <a:gd name="T19" fmla="*/ 130 h 130"/>
              <a:gd name="T20" fmla="*/ 46 w 192"/>
              <a:gd name="T21" fmla="*/ 128 h 130"/>
              <a:gd name="T22" fmla="*/ 32 w 192"/>
              <a:gd name="T23" fmla="*/ 123 h 130"/>
              <a:gd name="T24" fmla="*/ 26 w 192"/>
              <a:gd name="T25" fmla="*/ 121 h 130"/>
              <a:gd name="T26" fmla="*/ 22 w 192"/>
              <a:gd name="T27" fmla="*/ 117 h 130"/>
              <a:gd name="T28" fmla="*/ 17 w 192"/>
              <a:gd name="T29" fmla="*/ 113 h 130"/>
              <a:gd name="T30" fmla="*/ 13 w 192"/>
              <a:gd name="T31" fmla="*/ 109 h 130"/>
              <a:gd name="T32" fmla="*/ 9 w 192"/>
              <a:gd name="T33" fmla="*/ 104 h 130"/>
              <a:gd name="T34" fmla="*/ 6 w 192"/>
              <a:gd name="T35" fmla="*/ 98 h 130"/>
              <a:gd name="T36" fmla="*/ 3 w 192"/>
              <a:gd name="T37" fmla="*/ 92 h 130"/>
              <a:gd name="T38" fmla="*/ 1 w 192"/>
              <a:gd name="T39" fmla="*/ 85 h 130"/>
              <a:gd name="T40" fmla="*/ 0 w 192"/>
              <a:gd name="T41" fmla="*/ 77 h 130"/>
              <a:gd name="T42" fmla="*/ 0 w 192"/>
              <a:gd name="T43" fmla="*/ 69 h 130"/>
              <a:gd name="T44" fmla="*/ 0 w 192"/>
              <a:gd name="T45" fmla="*/ 69 h 130"/>
              <a:gd name="T46" fmla="*/ 1 w 192"/>
              <a:gd name="T47" fmla="*/ 55 h 130"/>
              <a:gd name="T48" fmla="*/ 5 w 192"/>
              <a:gd name="T49" fmla="*/ 42 h 130"/>
              <a:gd name="T50" fmla="*/ 7 w 192"/>
              <a:gd name="T51" fmla="*/ 37 h 130"/>
              <a:gd name="T52" fmla="*/ 10 w 192"/>
              <a:gd name="T53" fmla="*/ 31 h 130"/>
              <a:gd name="T54" fmla="*/ 14 w 192"/>
              <a:gd name="T55" fmla="*/ 26 h 130"/>
              <a:gd name="T56" fmla="*/ 18 w 192"/>
              <a:gd name="T57" fmla="*/ 22 h 130"/>
              <a:gd name="T58" fmla="*/ 24 w 192"/>
              <a:gd name="T59" fmla="*/ 18 h 130"/>
              <a:gd name="T60" fmla="*/ 30 w 192"/>
              <a:gd name="T61" fmla="*/ 15 h 130"/>
              <a:gd name="T62" fmla="*/ 37 w 192"/>
              <a:gd name="T63" fmla="*/ 11 h 130"/>
              <a:gd name="T64" fmla="*/ 44 w 192"/>
              <a:gd name="T65" fmla="*/ 9 h 130"/>
              <a:gd name="T66" fmla="*/ 61 w 192"/>
              <a:gd name="T67" fmla="*/ 5 h 130"/>
              <a:gd name="T68" fmla="*/ 82 w 192"/>
              <a:gd name="T69" fmla="*/ 3 h 130"/>
              <a:gd name="T70" fmla="*/ 192 w 192"/>
              <a:gd name="T71" fmla="*/ 0 h 130"/>
              <a:gd name="T72" fmla="*/ 192 w 192"/>
              <a:gd name="T73" fmla="*/ 105 h 1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92" h="130">
                <a:moveTo>
                  <a:pt x="192" y="105"/>
                </a:moveTo>
                <a:lnTo>
                  <a:pt x="192" y="105"/>
                </a:lnTo>
                <a:lnTo>
                  <a:pt x="170" y="112"/>
                </a:lnTo>
                <a:lnTo>
                  <a:pt x="140" y="121"/>
                </a:lnTo>
                <a:lnTo>
                  <a:pt x="124" y="124"/>
                </a:lnTo>
                <a:lnTo>
                  <a:pt x="107" y="128"/>
                </a:lnTo>
                <a:lnTo>
                  <a:pt x="91" y="130"/>
                </a:lnTo>
                <a:lnTo>
                  <a:pt x="76" y="130"/>
                </a:lnTo>
                <a:lnTo>
                  <a:pt x="76" y="130"/>
                </a:lnTo>
                <a:lnTo>
                  <a:pt x="60" y="130"/>
                </a:lnTo>
                <a:lnTo>
                  <a:pt x="46" y="128"/>
                </a:lnTo>
                <a:lnTo>
                  <a:pt x="32" y="123"/>
                </a:lnTo>
                <a:lnTo>
                  <a:pt x="26" y="121"/>
                </a:lnTo>
                <a:lnTo>
                  <a:pt x="22" y="117"/>
                </a:lnTo>
                <a:lnTo>
                  <a:pt x="17" y="113"/>
                </a:lnTo>
                <a:lnTo>
                  <a:pt x="13" y="109"/>
                </a:lnTo>
                <a:lnTo>
                  <a:pt x="9" y="104"/>
                </a:lnTo>
                <a:lnTo>
                  <a:pt x="6" y="98"/>
                </a:lnTo>
                <a:lnTo>
                  <a:pt x="3" y="92"/>
                </a:lnTo>
                <a:lnTo>
                  <a:pt x="1" y="85"/>
                </a:lnTo>
                <a:lnTo>
                  <a:pt x="0" y="77"/>
                </a:lnTo>
                <a:lnTo>
                  <a:pt x="0" y="69"/>
                </a:lnTo>
                <a:lnTo>
                  <a:pt x="0" y="69"/>
                </a:lnTo>
                <a:lnTo>
                  <a:pt x="1" y="55"/>
                </a:lnTo>
                <a:lnTo>
                  <a:pt x="5" y="42"/>
                </a:lnTo>
                <a:lnTo>
                  <a:pt x="7" y="37"/>
                </a:lnTo>
                <a:lnTo>
                  <a:pt x="10" y="31"/>
                </a:lnTo>
                <a:lnTo>
                  <a:pt x="14" y="26"/>
                </a:lnTo>
                <a:lnTo>
                  <a:pt x="18" y="22"/>
                </a:lnTo>
                <a:lnTo>
                  <a:pt x="24" y="18"/>
                </a:lnTo>
                <a:lnTo>
                  <a:pt x="30" y="15"/>
                </a:lnTo>
                <a:lnTo>
                  <a:pt x="37" y="11"/>
                </a:lnTo>
                <a:lnTo>
                  <a:pt x="44" y="9"/>
                </a:lnTo>
                <a:lnTo>
                  <a:pt x="61" y="5"/>
                </a:lnTo>
                <a:lnTo>
                  <a:pt x="82" y="3"/>
                </a:lnTo>
                <a:lnTo>
                  <a:pt x="192" y="0"/>
                </a:lnTo>
                <a:lnTo>
                  <a:pt x="192" y="105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rgbClr val="005EB8"/>
              </a:solidFill>
            </a:endParaRPr>
          </a:p>
        </p:txBody>
      </p:sp>
      <p:sp>
        <p:nvSpPr>
          <p:cNvPr id="48" name="Freeform 11"/>
          <p:cNvSpPr>
            <a:spLocks/>
          </p:cNvSpPr>
          <p:nvPr userDrawn="1"/>
        </p:nvSpPr>
        <p:spPr bwMode="auto">
          <a:xfrm>
            <a:off x="5557100" y="4779265"/>
            <a:ext cx="266049" cy="240006"/>
          </a:xfrm>
          <a:custGeom>
            <a:avLst/>
            <a:gdLst>
              <a:gd name="T0" fmla="*/ 231 w 397"/>
              <a:gd name="T1" fmla="*/ 0 h 480"/>
              <a:gd name="T2" fmla="*/ 165 w 397"/>
              <a:gd name="T3" fmla="*/ 5 h 480"/>
              <a:gd name="T4" fmla="*/ 109 w 397"/>
              <a:gd name="T5" fmla="*/ 14 h 480"/>
              <a:gd name="T6" fmla="*/ 65 w 397"/>
              <a:gd name="T7" fmla="*/ 25 h 480"/>
              <a:gd name="T8" fmla="*/ 37 w 397"/>
              <a:gd name="T9" fmla="*/ 37 h 480"/>
              <a:gd name="T10" fmla="*/ 58 w 397"/>
              <a:gd name="T11" fmla="*/ 114 h 480"/>
              <a:gd name="T12" fmla="*/ 103 w 397"/>
              <a:gd name="T13" fmla="*/ 102 h 480"/>
              <a:gd name="T14" fmla="*/ 148 w 397"/>
              <a:gd name="T15" fmla="*/ 92 h 480"/>
              <a:gd name="T16" fmla="*/ 200 w 397"/>
              <a:gd name="T17" fmla="*/ 89 h 480"/>
              <a:gd name="T18" fmla="*/ 222 w 397"/>
              <a:gd name="T19" fmla="*/ 90 h 480"/>
              <a:gd name="T20" fmla="*/ 248 w 397"/>
              <a:gd name="T21" fmla="*/ 95 h 480"/>
              <a:gd name="T22" fmla="*/ 262 w 397"/>
              <a:gd name="T23" fmla="*/ 100 h 480"/>
              <a:gd name="T24" fmla="*/ 274 w 397"/>
              <a:gd name="T25" fmla="*/ 110 h 480"/>
              <a:gd name="T26" fmla="*/ 283 w 397"/>
              <a:gd name="T27" fmla="*/ 121 h 480"/>
              <a:gd name="T28" fmla="*/ 289 w 397"/>
              <a:gd name="T29" fmla="*/ 135 h 480"/>
              <a:gd name="T30" fmla="*/ 291 w 397"/>
              <a:gd name="T31" fmla="*/ 153 h 480"/>
              <a:gd name="T32" fmla="*/ 292 w 397"/>
              <a:gd name="T33" fmla="*/ 197 h 480"/>
              <a:gd name="T34" fmla="*/ 200 w 397"/>
              <a:gd name="T35" fmla="*/ 197 h 480"/>
              <a:gd name="T36" fmla="*/ 147 w 397"/>
              <a:gd name="T37" fmla="*/ 201 h 480"/>
              <a:gd name="T38" fmla="*/ 103 w 397"/>
              <a:gd name="T39" fmla="*/ 210 h 480"/>
              <a:gd name="T40" fmla="*/ 69 w 397"/>
              <a:gd name="T41" fmla="*/ 224 h 480"/>
              <a:gd name="T42" fmla="*/ 42 w 397"/>
              <a:gd name="T43" fmla="*/ 242 h 480"/>
              <a:gd name="T44" fmla="*/ 23 w 397"/>
              <a:gd name="T45" fmla="*/ 264 h 480"/>
              <a:gd name="T46" fmla="*/ 9 w 397"/>
              <a:gd name="T47" fmla="*/ 288 h 480"/>
              <a:gd name="T48" fmla="*/ 2 w 397"/>
              <a:gd name="T49" fmla="*/ 316 h 480"/>
              <a:gd name="T50" fmla="*/ 0 w 397"/>
              <a:gd name="T51" fmla="*/ 344 h 480"/>
              <a:gd name="T52" fmla="*/ 1 w 397"/>
              <a:gd name="T53" fmla="*/ 362 h 480"/>
              <a:gd name="T54" fmla="*/ 8 w 397"/>
              <a:gd name="T55" fmla="*/ 395 h 480"/>
              <a:gd name="T56" fmla="*/ 20 w 397"/>
              <a:gd name="T57" fmla="*/ 421 h 480"/>
              <a:gd name="T58" fmla="*/ 39 w 397"/>
              <a:gd name="T59" fmla="*/ 442 h 480"/>
              <a:gd name="T60" fmla="*/ 61 w 397"/>
              <a:gd name="T61" fmla="*/ 458 h 480"/>
              <a:gd name="T62" fmla="*/ 86 w 397"/>
              <a:gd name="T63" fmla="*/ 468 h 480"/>
              <a:gd name="T64" fmla="*/ 113 w 397"/>
              <a:gd name="T65" fmla="*/ 475 h 480"/>
              <a:gd name="T66" fmla="*/ 140 w 397"/>
              <a:gd name="T67" fmla="*/ 479 h 480"/>
              <a:gd name="T68" fmla="*/ 154 w 397"/>
              <a:gd name="T69" fmla="*/ 480 h 480"/>
              <a:gd name="T70" fmla="*/ 185 w 397"/>
              <a:gd name="T71" fmla="*/ 478 h 480"/>
              <a:gd name="T72" fmla="*/ 236 w 397"/>
              <a:gd name="T73" fmla="*/ 468 h 480"/>
              <a:gd name="T74" fmla="*/ 271 w 397"/>
              <a:gd name="T75" fmla="*/ 456 h 480"/>
              <a:gd name="T76" fmla="*/ 292 w 397"/>
              <a:gd name="T77" fmla="*/ 445 h 480"/>
              <a:gd name="T78" fmla="*/ 297 w 397"/>
              <a:gd name="T79" fmla="*/ 444 h 480"/>
              <a:gd name="T80" fmla="*/ 302 w 397"/>
              <a:gd name="T81" fmla="*/ 447 h 480"/>
              <a:gd name="T82" fmla="*/ 318 w 397"/>
              <a:gd name="T83" fmla="*/ 453 h 480"/>
              <a:gd name="T84" fmla="*/ 348 w 397"/>
              <a:gd name="T85" fmla="*/ 460 h 480"/>
              <a:gd name="T86" fmla="*/ 397 w 397"/>
              <a:gd name="T87" fmla="*/ 463 h 480"/>
              <a:gd name="T88" fmla="*/ 397 w 397"/>
              <a:gd name="T89" fmla="*/ 137 h 480"/>
              <a:gd name="T90" fmla="*/ 394 w 397"/>
              <a:gd name="T91" fmla="*/ 103 h 480"/>
              <a:gd name="T92" fmla="*/ 385 w 397"/>
              <a:gd name="T93" fmla="*/ 74 h 480"/>
              <a:gd name="T94" fmla="*/ 371 w 397"/>
              <a:gd name="T95" fmla="*/ 51 h 480"/>
              <a:gd name="T96" fmla="*/ 353 w 397"/>
              <a:gd name="T97" fmla="*/ 32 h 480"/>
              <a:gd name="T98" fmla="*/ 329 w 397"/>
              <a:gd name="T99" fmla="*/ 17 h 480"/>
              <a:gd name="T100" fmla="*/ 301 w 397"/>
              <a:gd name="T101" fmla="*/ 8 h 480"/>
              <a:gd name="T102" fmla="*/ 268 w 397"/>
              <a:gd name="T103" fmla="*/ 2 h 480"/>
              <a:gd name="T104" fmla="*/ 231 w 397"/>
              <a:gd name="T105" fmla="*/ 0 h 4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397" h="480">
                <a:moveTo>
                  <a:pt x="231" y="0"/>
                </a:moveTo>
                <a:lnTo>
                  <a:pt x="231" y="0"/>
                </a:lnTo>
                <a:lnTo>
                  <a:pt x="196" y="1"/>
                </a:lnTo>
                <a:lnTo>
                  <a:pt x="165" y="5"/>
                </a:lnTo>
                <a:lnTo>
                  <a:pt x="136" y="8"/>
                </a:lnTo>
                <a:lnTo>
                  <a:pt x="109" y="14"/>
                </a:lnTo>
                <a:lnTo>
                  <a:pt x="86" y="20"/>
                </a:lnTo>
                <a:lnTo>
                  <a:pt x="65" y="25"/>
                </a:lnTo>
                <a:lnTo>
                  <a:pt x="49" y="31"/>
                </a:lnTo>
                <a:lnTo>
                  <a:pt x="37" y="37"/>
                </a:lnTo>
                <a:lnTo>
                  <a:pt x="58" y="114"/>
                </a:lnTo>
                <a:lnTo>
                  <a:pt x="58" y="114"/>
                </a:lnTo>
                <a:lnTo>
                  <a:pt x="71" y="110"/>
                </a:lnTo>
                <a:lnTo>
                  <a:pt x="103" y="102"/>
                </a:lnTo>
                <a:lnTo>
                  <a:pt x="124" y="97"/>
                </a:lnTo>
                <a:lnTo>
                  <a:pt x="148" y="92"/>
                </a:lnTo>
                <a:lnTo>
                  <a:pt x="173" y="90"/>
                </a:lnTo>
                <a:lnTo>
                  <a:pt x="200" y="89"/>
                </a:lnTo>
                <a:lnTo>
                  <a:pt x="200" y="89"/>
                </a:lnTo>
                <a:lnTo>
                  <a:pt x="222" y="90"/>
                </a:lnTo>
                <a:lnTo>
                  <a:pt x="240" y="92"/>
                </a:lnTo>
                <a:lnTo>
                  <a:pt x="248" y="95"/>
                </a:lnTo>
                <a:lnTo>
                  <a:pt x="255" y="97"/>
                </a:lnTo>
                <a:lnTo>
                  <a:pt x="262" y="100"/>
                </a:lnTo>
                <a:lnTo>
                  <a:pt x="269" y="105"/>
                </a:lnTo>
                <a:lnTo>
                  <a:pt x="274" y="110"/>
                </a:lnTo>
                <a:lnTo>
                  <a:pt x="278" y="114"/>
                </a:lnTo>
                <a:lnTo>
                  <a:pt x="283" y="121"/>
                </a:lnTo>
                <a:lnTo>
                  <a:pt x="286" y="128"/>
                </a:lnTo>
                <a:lnTo>
                  <a:pt x="289" y="135"/>
                </a:lnTo>
                <a:lnTo>
                  <a:pt x="290" y="144"/>
                </a:lnTo>
                <a:lnTo>
                  <a:pt x="291" y="153"/>
                </a:lnTo>
                <a:lnTo>
                  <a:pt x="292" y="164"/>
                </a:lnTo>
                <a:lnTo>
                  <a:pt x="292" y="197"/>
                </a:lnTo>
                <a:lnTo>
                  <a:pt x="200" y="197"/>
                </a:lnTo>
                <a:lnTo>
                  <a:pt x="200" y="197"/>
                </a:lnTo>
                <a:lnTo>
                  <a:pt x="172" y="198"/>
                </a:lnTo>
                <a:lnTo>
                  <a:pt x="147" y="201"/>
                </a:lnTo>
                <a:lnTo>
                  <a:pt x="124" y="204"/>
                </a:lnTo>
                <a:lnTo>
                  <a:pt x="103" y="210"/>
                </a:lnTo>
                <a:lnTo>
                  <a:pt x="85" y="216"/>
                </a:lnTo>
                <a:lnTo>
                  <a:pt x="69" y="224"/>
                </a:lnTo>
                <a:lnTo>
                  <a:pt x="55" y="232"/>
                </a:lnTo>
                <a:lnTo>
                  <a:pt x="42" y="242"/>
                </a:lnTo>
                <a:lnTo>
                  <a:pt x="31" y="253"/>
                </a:lnTo>
                <a:lnTo>
                  <a:pt x="23" y="264"/>
                </a:lnTo>
                <a:lnTo>
                  <a:pt x="15" y="276"/>
                </a:lnTo>
                <a:lnTo>
                  <a:pt x="9" y="288"/>
                </a:lnTo>
                <a:lnTo>
                  <a:pt x="6" y="302"/>
                </a:lnTo>
                <a:lnTo>
                  <a:pt x="2" y="316"/>
                </a:lnTo>
                <a:lnTo>
                  <a:pt x="0" y="330"/>
                </a:lnTo>
                <a:lnTo>
                  <a:pt x="0" y="344"/>
                </a:lnTo>
                <a:lnTo>
                  <a:pt x="0" y="344"/>
                </a:lnTo>
                <a:lnTo>
                  <a:pt x="1" y="362"/>
                </a:lnTo>
                <a:lnTo>
                  <a:pt x="3" y="380"/>
                </a:lnTo>
                <a:lnTo>
                  <a:pt x="8" y="395"/>
                </a:lnTo>
                <a:lnTo>
                  <a:pt x="14" y="408"/>
                </a:lnTo>
                <a:lnTo>
                  <a:pt x="20" y="421"/>
                </a:lnTo>
                <a:lnTo>
                  <a:pt x="30" y="433"/>
                </a:lnTo>
                <a:lnTo>
                  <a:pt x="39" y="442"/>
                </a:lnTo>
                <a:lnTo>
                  <a:pt x="49" y="450"/>
                </a:lnTo>
                <a:lnTo>
                  <a:pt x="61" y="458"/>
                </a:lnTo>
                <a:lnTo>
                  <a:pt x="73" y="464"/>
                </a:lnTo>
                <a:lnTo>
                  <a:pt x="86" y="468"/>
                </a:lnTo>
                <a:lnTo>
                  <a:pt x="99" y="473"/>
                </a:lnTo>
                <a:lnTo>
                  <a:pt x="113" y="475"/>
                </a:lnTo>
                <a:lnTo>
                  <a:pt x="126" y="478"/>
                </a:lnTo>
                <a:lnTo>
                  <a:pt x="140" y="479"/>
                </a:lnTo>
                <a:lnTo>
                  <a:pt x="154" y="480"/>
                </a:lnTo>
                <a:lnTo>
                  <a:pt x="154" y="480"/>
                </a:lnTo>
                <a:lnTo>
                  <a:pt x="170" y="479"/>
                </a:lnTo>
                <a:lnTo>
                  <a:pt x="185" y="478"/>
                </a:lnTo>
                <a:lnTo>
                  <a:pt x="211" y="474"/>
                </a:lnTo>
                <a:lnTo>
                  <a:pt x="236" y="468"/>
                </a:lnTo>
                <a:lnTo>
                  <a:pt x="255" y="462"/>
                </a:lnTo>
                <a:lnTo>
                  <a:pt x="271" y="456"/>
                </a:lnTo>
                <a:lnTo>
                  <a:pt x="284" y="450"/>
                </a:lnTo>
                <a:lnTo>
                  <a:pt x="292" y="445"/>
                </a:lnTo>
                <a:lnTo>
                  <a:pt x="297" y="444"/>
                </a:lnTo>
                <a:lnTo>
                  <a:pt x="297" y="444"/>
                </a:lnTo>
                <a:lnTo>
                  <a:pt x="299" y="445"/>
                </a:lnTo>
                <a:lnTo>
                  <a:pt x="302" y="447"/>
                </a:lnTo>
                <a:lnTo>
                  <a:pt x="309" y="450"/>
                </a:lnTo>
                <a:lnTo>
                  <a:pt x="318" y="453"/>
                </a:lnTo>
                <a:lnTo>
                  <a:pt x="332" y="457"/>
                </a:lnTo>
                <a:lnTo>
                  <a:pt x="348" y="460"/>
                </a:lnTo>
                <a:lnTo>
                  <a:pt x="370" y="462"/>
                </a:lnTo>
                <a:lnTo>
                  <a:pt x="397" y="463"/>
                </a:lnTo>
                <a:lnTo>
                  <a:pt x="397" y="137"/>
                </a:lnTo>
                <a:lnTo>
                  <a:pt x="397" y="137"/>
                </a:lnTo>
                <a:lnTo>
                  <a:pt x="397" y="119"/>
                </a:lnTo>
                <a:lnTo>
                  <a:pt x="394" y="103"/>
                </a:lnTo>
                <a:lnTo>
                  <a:pt x="391" y="88"/>
                </a:lnTo>
                <a:lnTo>
                  <a:pt x="385" y="74"/>
                </a:lnTo>
                <a:lnTo>
                  <a:pt x="379" y="62"/>
                </a:lnTo>
                <a:lnTo>
                  <a:pt x="371" y="51"/>
                </a:lnTo>
                <a:lnTo>
                  <a:pt x="363" y="40"/>
                </a:lnTo>
                <a:lnTo>
                  <a:pt x="353" y="32"/>
                </a:lnTo>
                <a:lnTo>
                  <a:pt x="341" y="24"/>
                </a:lnTo>
                <a:lnTo>
                  <a:pt x="329" y="17"/>
                </a:lnTo>
                <a:lnTo>
                  <a:pt x="316" y="13"/>
                </a:lnTo>
                <a:lnTo>
                  <a:pt x="301" y="8"/>
                </a:lnTo>
                <a:lnTo>
                  <a:pt x="285" y="5"/>
                </a:lnTo>
                <a:lnTo>
                  <a:pt x="268" y="2"/>
                </a:lnTo>
                <a:lnTo>
                  <a:pt x="249" y="1"/>
                </a:lnTo>
                <a:lnTo>
                  <a:pt x="231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rgbClr val="005EB8"/>
              </a:solidFill>
            </a:endParaRPr>
          </a:p>
        </p:txBody>
      </p:sp>
      <p:sp>
        <p:nvSpPr>
          <p:cNvPr id="49" name="Freeform 12"/>
          <p:cNvSpPr>
            <a:spLocks/>
          </p:cNvSpPr>
          <p:nvPr userDrawn="1"/>
        </p:nvSpPr>
        <p:spPr bwMode="auto">
          <a:xfrm>
            <a:off x="6605287" y="4782266"/>
            <a:ext cx="280050" cy="237007"/>
          </a:xfrm>
          <a:custGeom>
            <a:avLst/>
            <a:gdLst>
              <a:gd name="T0" fmla="*/ 317 w 421"/>
              <a:gd name="T1" fmla="*/ 350 h 475"/>
              <a:gd name="T2" fmla="*/ 277 w 421"/>
              <a:gd name="T3" fmla="*/ 367 h 475"/>
              <a:gd name="T4" fmla="*/ 244 w 421"/>
              <a:gd name="T5" fmla="*/ 376 h 475"/>
              <a:gd name="T6" fmla="*/ 207 w 421"/>
              <a:gd name="T7" fmla="*/ 382 h 475"/>
              <a:gd name="T8" fmla="*/ 188 w 421"/>
              <a:gd name="T9" fmla="*/ 383 h 475"/>
              <a:gd name="T10" fmla="*/ 164 w 421"/>
              <a:gd name="T11" fmla="*/ 382 h 475"/>
              <a:gd name="T12" fmla="*/ 145 w 421"/>
              <a:gd name="T13" fmla="*/ 377 h 475"/>
              <a:gd name="T14" fmla="*/ 130 w 421"/>
              <a:gd name="T15" fmla="*/ 369 h 475"/>
              <a:gd name="T16" fmla="*/ 120 w 421"/>
              <a:gd name="T17" fmla="*/ 357 h 475"/>
              <a:gd name="T18" fmla="*/ 112 w 421"/>
              <a:gd name="T19" fmla="*/ 343 h 475"/>
              <a:gd name="T20" fmla="*/ 107 w 421"/>
              <a:gd name="T21" fmla="*/ 325 h 475"/>
              <a:gd name="T22" fmla="*/ 105 w 421"/>
              <a:gd name="T23" fmla="*/ 278 h 475"/>
              <a:gd name="T24" fmla="*/ 89 w 421"/>
              <a:gd name="T25" fmla="*/ 0 h 475"/>
              <a:gd name="T26" fmla="*/ 67 w 421"/>
              <a:gd name="T27" fmla="*/ 0 h 475"/>
              <a:gd name="T28" fmla="*/ 15 w 421"/>
              <a:gd name="T29" fmla="*/ 4 h 475"/>
              <a:gd name="T30" fmla="*/ 0 w 421"/>
              <a:gd name="T31" fmla="*/ 290 h 475"/>
              <a:gd name="T32" fmla="*/ 0 w 421"/>
              <a:gd name="T33" fmla="*/ 313 h 475"/>
              <a:gd name="T34" fmla="*/ 4 w 421"/>
              <a:gd name="T35" fmla="*/ 354 h 475"/>
              <a:gd name="T36" fmla="*/ 11 w 421"/>
              <a:gd name="T37" fmla="*/ 388 h 475"/>
              <a:gd name="T38" fmla="*/ 23 w 421"/>
              <a:gd name="T39" fmla="*/ 417 h 475"/>
              <a:gd name="T40" fmla="*/ 40 w 421"/>
              <a:gd name="T41" fmla="*/ 440 h 475"/>
              <a:gd name="T42" fmla="*/ 66 w 421"/>
              <a:gd name="T43" fmla="*/ 457 h 475"/>
              <a:gd name="T44" fmla="*/ 97 w 421"/>
              <a:gd name="T45" fmla="*/ 468 h 475"/>
              <a:gd name="T46" fmla="*/ 136 w 421"/>
              <a:gd name="T47" fmla="*/ 474 h 475"/>
              <a:gd name="T48" fmla="*/ 159 w 421"/>
              <a:gd name="T49" fmla="*/ 475 h 475"/>
              <a:gd name="T50" fmla="*/ 193 w 421"/>
              <a:gd name="T51" fmla="*/ 473 h 475"/>
              <a:gd name="T52" fmla="*/ 224 w 421"/>
              <a:gd name="T53" fmla="*/ 468 h 475"/>
              <a:gd name="T54" fmla="*/ 274 w 421"/>
              <a:gd name="T55" fmla="*/ 455 h 475"/>
              <a:gd name="T56" fmla="*/ 305 w 421"/>
              <a:gd name="T57" fmla="*/ 443 h 475"/>
              <a:gd name="T58" fmla="*/ 319 w 421"/>
              <a:gd name="T59" fmla="*/ 437 h 475"/>
              <a:gd name="T60" fmla="*/ 334 w 421"/>
              <a:gd name="T61" fmla="*/ 444 h 475"/>
              <a:gd name="T62" fmla="*/ 359 w 421"/>
              <a:gd name="T63" fmla="*/ 451 h 475"/>
              <a:gd name="T64" fmla="*/ 397 w 421"/>
              <a:gd name="T65" fmla="*/ 457 h 475"/>
              <a:gd name="T66" fmla="*/ 421 w 421"/>
              <a:gd name="T67" fmla="*/ 7 h 475"/>
              <a:gd name="T68" fmla="*/ 386 w 421"/>
              <a:gd name="T69" fmla="*/ 2 h 475"/>
              <a:gd name="T70" fmla="*/ 337 w 421"/>
              <a:gd name="T71" fmla="*/ 0 h 475"/>
              <a:gd name="T72" fmla="*/ 317 w 421"/>
              <a:gd name="T73" fmla="*/ 350 h 4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421" h="475">
                <a:moveTo>
                  <a:pt x="317" y="350"/>
                </a:moveTo>
                <a:lnTo>
                  <a:pt x="317" y="350"/>
                </a:lnTo>
                <a:lnTo>
                  <a:pt x="292" y="361"/>
                </a:lnTo>
                <a:lnTo>
                  <a:pt x="277" y="367"/>
                </a:lnTo>
                <a:lnTo>
                  <a:pt x="261" y="371"/>
                </a:lnTo>
                <a:lnTo>
                  <a:pt x="244" y="376"/>
                </a:lnTo>
                <a:lnTo>
                  <a:pt x="226" y="379"/>
                </a:lnTo>
                <a:lnTo>
                  <a:pt x="207" y="382"/>
                </a:lnTo>
                <a:lnTo>
                  <a:pt x="188" y="383"/>
                </a:lnTo>
                <a:lnTo>
                  <a:pt x="188" y="383"/>
                </a:lnTo>
                <a:lnTo>
                  <a:pt x="175" y="383"/>
                </a:lnTo>
                <a:lnTo>
                  <a:pt x="164" y="382"/>
                </a:lnTo>
                <a:lnTo>
                  <a:pt x="153" y="379"/>
                </a:lnTo>
                <a:lnTo>
                  <a:pt x="145" y="377"/>
                </a:lnTo>
                <a:lnTo>
                  <a:pt x="137" y="373"/>
                </a:lnTo>
                <a:lnTo>
                  <a:pt x="130" y="369"/>
                </a:lnTo>
                <a:lnTo>
                  <a:pt x="124" y="363"/>
                </a:lnTo>
                <a:lnTo>
                  <a:pt x="120" y="357"/>
                </a:lnTo>
                <a:lnTo>
                  <a:pt x="115" y="350"/>
                </a:lnTo>
                <a:lnTo>
                  <a:pt x="112" y="343"/>
                </a:lnTo>
                <a:lnTo>
                  <a:pt x="109" y="334"/>
                </a:lnTo>
                <a:lnTo>
                  <a:pt x="107" y="325"/>
                </a:lnTo>
                <a:lnTo>
                  <a:pt x="105" y="303"/>
                </a:lnTo>
                <a:lnTo>
                  <a:pt x="105" y="278"/>
                </a:lnTo>
                <a:lnTo>
                  <a:pt x="105" y="0"/>
                </a:lnTo>
                <a:lnTo>
                  <a:pt x="89" y="0"/>
                </a:lnTo>
                <a:lnTo>
                  <a:pt x="89" y="0"/>
                </a:lnTo>
                <a:lnTo>
                  <a:pt x="67" y="0"/>
                </a:lnTo>
                <a:lnTo>
                  <a:pt x="40" y="2"/>
                </a:lnTo>
                <a:lnTo>
                  <a:pt x="15" y="4"/>
                </a:lnTo>
                <a:lnTo>
                  <a:pt x="0" y="7"/>
                </a:lnTo>
                <a:lnTo>
                  <a:pt x="0" y="290"/>
                </a:lnTo>
                <a:lnTo>
                  <a:pt x="0" y="290"/>
                </a:lnTo>
                <a:lnTo>
                  <a:pt x="0" y="313"/>
                </a:lnTo>
                <a:lnTo>
                  <a:pt x="1" y="334"/>
                </a:lnTo>
                <a:lnTo>
                  <a:pt x="4" y="354"/>
                </a:lnTo>
                <a:lnTo>
                  <a:pt x="6" y="372"/>
                </a:lnTo>
                <a:lnTo>
                  <a:pt x="11" y="388"/>
                </a:lnTo>
                <a:lnTo>
                  <a:pt x="16" y="403"/>
                </a:lnTo>
                <a:lnTo>
                  <a:pt x="23" y="417"/>
                </a:lnTo>
                <a:lnTo>
                  <a:pt x="31" y="429"/>
                </a:lnTo>
                <a:lnTo>
                  <a:pt x="40" y="440"/>
                </a:lnTo>
                <a:lnTo>
                  <a:pt x="52" y="450"/>
                </a:lnTo>
                <a:lnTo>
                  <a:pt x="66" y="457"/>
                </a:lnTo>
                <a:lnTo>
                  <a:pt x="80" y="463"/>
                </a:lnTo>
                <a:lnTo>
                  <a:pt x="97" y="468"/>
                </a:lnTo>
                <a:lnTo>
                  <a:pt x="115" y="472"/>
                </a:lnTo>
                <a:lnTo>
                  <a:pt x="136" y="474"/>
                </a:lnTo>
                <a:lnTo>
                  <a:pt x="159" y="475"/>
                </a:lnTo>
                <a:lnTo>
                  <a:pt x="159" y="475"/>
                </a:lnTo>
                <a:lnTo>
                  <a:pt x="177" y="474"/>
                </a:lnTo>
                <a:lnTo>
                  <a:pt x="193" y="473"/>
                </a:lnTo>
                <a:lnTo>
                  <a:pt x="210" y="472"/>
                </a:lnTo>
                <a:lnTo>
                  <a:pt x="224" y="468"/>
                </a:lnTo>
                <a:lnTo>
                  <a:pt x="251" y="462"/>
                </a:lnTo>
                <a:lnTo>
                  <a:pt x="274" y="455"/>
                </a:lnTo>
                <a:lnTo>
                  <a:pt x="292" y="448"/>
                </a:lnTo>
                <a:lnTo>
                  <a:pt x="305" y="443"/>
                </a:lnTo>
                <a:lnTo>
                  <a:pt x="319" y="437"/>
                </a:lnTo>
                <a:lnTo>
                  <a:pt x="319" y="437"/>
                </a:lnTo>
                <a:lnTo>
                  <a:pt x="326" y="440"/>
                </a:lnTo>
                <a:lnTo>
                  <a:pt x="334" y="444"/>
                </a:lnTo>
                <a:lnTo>
                  <a:pt x="345" y="447"/>
                </a:lnTo>
                <a:lnTo>
                  <a:pt x="359" y="451"/>
                </a:lnTo>
                <a:lnTo>
                  <a:pt x="376" y="454"/>
                </a:lnTo>
                <a:lnTo>
                  <a:pt x="397" y="457"/>
                </a:lnTo>
                <a:lnTo>
                  <a:pt x="421" y="458"/>
                </a:lnTo>
                <a:lnTo>
                  <a:pt x="421" y="7"/>
                </a:lnTo>
                <a:lnTo>
                  <a:pt x="421" y="7"/>
                </a:lnTo>
                <a:lnTo>
                  <a:pt x="386" y="2"/>
                </a:lnTo>
                <a:lnTo>
                  <a:pt x="360" y="1"/>
                </a:lnTo>
                <a:lnTo>
                  <a:pt x="337" y="0"/>
                </a:lnTo>
                <a:lnTo>
                  <a:pt x="317" y="0"/>
                </a:lnTo>
                <a:lnTo>
                  <a:pt x="317" y="35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rgbClr val="005EB8"/>
              </a:solidFill>
            </a:endParaRPr>
          </a:p>
        </p:txBody>
      </p:sp>
      <p:sp>
        <p:nvSpPr>
          <p:cNvPr id="50" name="Freeform 13"/>
          <p:cNvSpPr>
            <a:spLocks/>
          </p:cNvSpPr>
          <p:nvPr userDrawn="1"/>
        </p:nvSpPr>
        <p:spPr bwMode="auto">
          <a:xfrm>
            <a:off x="6967352" y="4779265"/>
            <a:ext cx="234043" cy="240006"/>
          </a:xfrm>
          <a:custGeom>
            <a:avLst/>
            <a:gdLst>
              <a:gd name="T0" fmla="*/ 12 w 350"/>
              <a:gd name="T1" fmla="*/ 465 h 480"/>
              <a:gd name="T2" fmla="*/ 93 w 350"/>
              <a:gd name="T3" fmla="*/ 477 h 480"/>
              <a:gd name="T4" fmla="*/ 156 w 350"/>
              <a:gd name="T5" fmla="*/ 480 h 480"/>
              <a:gd name="T6" fmla="*/ 206 w 350"/>
              <a:gd name="T7" fmla="*/ 477 h 480"/>
              <a:gd name="T8" fmla="*/ 256 w 350"/>
              <a:gd name="T9" fmla="*/ 464 h 480"/>
              <a:gd name="T10" fmla="*/ 298 w 350"/>
              <a:gd name="T11" fmla="*/ 442 h 480"/>
              <a:gd name="T12" fmla="*/ 332 w 350"/>
              <a:gd name="T13" fmla="*/ 407 h 480"/>
              <a:gd name="T14" fmla="*/ 349 w 350"/>
              <a:gd name="T15" fmla="*/ 357 h 480"/>
              <a:gd name="T16" fmla="*/ 349 w 350"/>
              <a:gd name="T17" fmla="*/ 323 h 480"/>
              <a:gd name="T18" fmla="*/ 340 w 350"/>
              <a:gd name="T19" fmla="*/ 287 h 480"/>
              <a:gd name="T20" fmla="*/ 319 w 350"/>
              <a:gd name="T21" fmla="*/ 260 h 480"/>
              <a:gd name="T22" fmla="*/ 289 w 350"/>
              <a:gd name="T23" fmla="*/ 237 h 480"/>
              <a:gd name="T24" fmla="*/ 235 w 350"/>
              <a:gd name="T25" fmla="*/ 210 h 480"/>
              <a:gd name="T26" fmla="*/ 167 w 350"/>
              <a:gd name="T27" fmla="*/ 183 h 480"/>
              <a:gd name="T28" fmla="*/ 127 w 350"/>
              <a:gd name="T29" fmla="*/ 162 h 480"/>
              <a:gd name="T30" fmla="*/ 115 w 350"/>
              <a:gd name="T31" fmla="*/ 148 h 480"/>
              <a:gd name="T32" fmla="*/ 112 w 350"/>
              <a:gd name="T33" fmla="*/ 130 h 480"/>
              <a:gd name="T34" fmla="*/ 114 w 350"/>
              <a:gd name="T35" fmla="*/ 117 h 480"/>
              <a:gd name="T36" fmla="*/ 130 w 350"/>
              <a:gd name="T37" fmla="*/ 97 h 480"/>
              <a:gd name="T38" fmla="*/ 149 w 350"/>
              <a:gd name="T39" fmla="*/ 88 h 480"/>
              <a:gd name="T40" fmla="*/ 175 w 350"/>
              <a:gd name="T41" fmla="*/ 83 h 480"/>
              <a:gd name="T42" fmla="*/ 209 w 350"/>
              <a:gd name="T43" fmla="*/ 84 h 480"/>
              <a:gd name="T44" fmla="*/ 268 w 350"/>
              <a:gd name="T45" fmla="*/ 96 h 480"/>
              <a:gd name="T46" fmla="*/ 332 w 350"/>
              <a:gd name="T47" fmla="*/ 33 h 480"/>
              <a:gd name="T48" fmla="*/ 296 w 350"/>
              <a:gd name="T49" fmla="*/ 18 h 480"/>
              <a:gd name="T50" fmla="*/ 233 w 350"/>
              <a:gd name="T51" fmla="*/ 5 h 480"/>
              <a:gd name="T52" fmla="*/ 177 w 350"/>
              <a:gd name="T53" fmla="*/ 0 h 480"/>
              <a:gd name="T54" fmla="*/ 129 w 350"/>
              <a:gd name="T55" fmla="*/ 5 h 480"/>
              <a:gd name="T56" fmla="*/ 85 w 350"/>
              <a:gd name="T57" fmla="*/ 20 h 480"/>
              <a:gd name="T58" fmla="*/ 47 w 350"/>
              <a:gd name="T59" fmla="*/ 44 h 480"/>
              <a:gd name="T60" fmla="*/ 21 w 350"/>
              <a:gd name="T61" fmla="*/ 77 h 480"/>
              <a:gd name="T62" fmla="*/ 7 w 350"/>
              <a:gd name="T63" fmla="*/ 120 h 480"/>
              <a:gd name="T64" fmla="*/ 7 w 350"/>
              <a:gd name="T65" fmla="*/ 153 h 480"/>
              <a:gd name="T66" fmla="*/ 21 w 350"/>
              <a:gd name="T67" fmla="*/ 196 h 480"/>
              <a:gd name="T68" fmla="*/ 47 w 350"/>
              <a:gd name="T69" fmla="*/ 227 h 480"/>
              <a:gd name="T70" fmla="*/ 82 w 350"/>
              <a:gd name="T71" fmla="*/ 250 h 480"/>
              <a:gd name="T72" fmla="*/ 134 w 350"/>
              <a:gd name="T73" fmla="*/ 272 h 480"/>
              <a:gd name="T74" fmla="*/ 192 w 350"/>
              <a:gd name="T75" fmla="*/ 293 h 480"/>
              <a:gd name="T76" fmla="*/ 230 w 350"/>
              <a:gd name="T77" fmla="*/ 314 h 480"/>
              <a:gd name="T78" fmla="*/ 243 w 350"/>
              <a:gd name="T79" fmla="*/ 332 h 480"/>
              <a:gd name="T80" fmla="*/ 244 w 350"/>
              <a:gd name="T81" fmla="*/ 343 h 480"/>
              <a:gd name="T82" fmla="*/ 238 w 350"/>
              <a:gd name="T83" fmla="*/ 368 h 480"/>
              <a:gd name="T84" fmla="*/ 227 w 350"/>
              <a:gd name="T85" fmla="*/ 381 h 480"/>
              <a:gd name="T86" fmla="*/ 207 w 350"/>
              <a:gd name="T87" fmla="*/ 390 h 480"/>
              <a:gd name="T88" fmla="*/ 177 w 350"/>
              <a:gd name="T89" fmla="*/ 396 h 480"/>
              <a:gd name="T90" fmla="*/ 127 w 350"/>
              <a:gd name="T91" fmla="*/ 397 h 480"/>
              <a:gd name="T92" fmla="*/ 31 w 350"/>
              <a:gd name="T93" fmla="*/ 385 h 4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350" h="480">
                <a:moveTo>
                  <a:pt x="0" y="463"/>
                </a:moveTo>
                <a:lnTo>
                  <a:pt x="0" y="463"/>
                </a:lnTo>
                <a:lnTo>
                  <a:pt x="12" y="465"/>
                </a:lnTo>
                <a:lnTo>
                  <a:pt x="44" y="471"/>
                </a:lnTo>
                <a:lnTo>
                  <a:pt x="67" y="474"/>
                </a:lnTo>
                <a:lnTo>
                  <a:pt x="93" y="477"/>
                </a:lnTo>
                <a:lnTo>
                  <a:pt x="123" y="479"/>
                </a:lnTo>
                <a:lnTo>
                  <a:pt x="156" y="480"/>
                </a:lnTo>
                <a:lnTo>
                  <a:pt x="156" y="480"/>
                </a:lnTo>
                <a:lnTo>
                  <a:pt x="173" y="479"/>
                </a:lnTo>
                <a:lnTo>
                  <a:pt x="189" y="478"/>
                </a:lnTo>
                <a:lnTo>
                  <a:pt x="206" y="477"/>
                </a:lnTo>
                <a:lnTo>
                  <a:pt x="222" y="473"/>
                </a:lnTo>
                <a:lnTo>
                  <a:pt x="240" y="470"/>
                </a:lnTo>
                <a:lnTo>
                  <a:pt x="256" y="464"/>
                </a:lnTo>
                <a:lnTo>
                  <a:pt x="271" y="458"/>
                </a:lnTo>
                <a:lnTo>
                  <a:pt x="286" y="451"/>
                </a:lnTo>
                <a:lnTo>
                  <a:pt x="298" y="442"/>
                </a:lnTo>
                <a:lnTo>
                  <a:pt x="311" y="432"/>
                </a:lnTo>
                <a:lnTo>
                  <a:pt x="322" y="420"/>
                </a:lnTo>
                <a:lnTo>
                  <a:pt x="332" y="407"/>
                </a:lnTo>
                <a:lnTo>
                  <a:pt x="340" y="392"/>
                </a:lnTo>
                <a:lnTo>
                  <a:pt x="345" y="375"/>
                </a:lnTo>
                <a:lnTo>
                  <a:pt x="349" y="357"/>
                </a:lnTo>
                <a:lnTo>
                  <a:pt x="350" y="337"/>
                </a:lnTo>
                <a:lnTo>
                  <a:pt x="350" y="337"/>
                </a:lnTo>
                <a:lnTo>
                  <a:pt x="349" y="323"/>
                </a:lnTo>
                <a:lnTo>
                  <a:pt x="348" y="310"/>
                </a:lnTo>
                <a:lnTo>
                  <a:pt x="344" y="299"/>
                </a:lnTo>
                <a:lnTo>
                  <a:pt x="340" y="287"/>
                </a:lnTo>
                <a:lnTo>
                  <a:pt x="334" y="278"/>
                </a:lnTo>
                <a:lnTo>
                  <a:pt x="327" y="268"/>
                </a:lnTo>
                <a:lnTo>
                  <a:pt x="319" y="260"/>
                </a:lnTo>
                <a:lnTo>
                  <a:pt x="311" y="252"/>
                </a:lnTo>
                <a:lnTo>
                  <a:pt x="301" y="243"/>
                </a:lnTo>
                <a:lnTo>
                  <a:pt x="289" y="237"/>
                </a:lnTo>
                <a:lnTo>
                  <a:pt x="278" y="228"/>
                </a:lnTo>
                <a:lnTo>
                  <a:pt x="264" y="223"/>
                </a:lnTo>
                <a:lnTo>
                  <a:pt x="235" y="210"/>
                </a:lnTo>
                <a:lnTo>
                  <a:pt x="203" y="197"/>
                </a:lnTo>
                <a:lnTo>
                  <a:pt x="203" y="197"/>
                </a:lnTo>
                <a:lnTo>
                  <a:pt x="167" y="183"/>
                </a:lnTo>
                <a:lnTo>
                  <a:pt x="152" y="177"/>
                </a:lnTo>
                <a:lnTo>
                  <a:pt x="138" y="170"/>
                </a:lnTo>
                <a:lnTo>
                  <a:pt x="127" y="162"/>
                </a:lnTo>
                <a:lnTo>
                  <a:pt x="122" y="157"/>
                </a:lnTo>
                <a:lnTo>
                  <a:pt x="119" y="152"/>
                </a:lnTo>
                <a:lnTo>
                  <a:pt x="115" y="148"/>
                </a:lnTo>
                <a:lnTo>
                  <a:pt x="113" y="142"/>
                </a:lnTo>
                <a:lnTo>
                  <a:pt x="112" y="136"/>
                </a:lnTo>
                <a:lnTo>
                  <a:pt x="112" y="130"/>
                </a:lnTo>
                <a:lnTo>
                  <a:pt x="112" y="130"/>
                </a:lnTo>
                <a:lnTo>
                  <a:pt x="112" y="123"/>
                </a:lnTo>
                <a:lnTo>
                  <a:pt x="114" y="117"/>
                </a:lnTo>
                <a:lnTo>
                  <a:pt x="119" y="108"/>
                </a:lnTo>
                <a:lnTo>
                  <a:pt x="126" y="100"/>
                </a:lnTo>
                <a:lnTo>
                  <a:pt x="130" y="97"/>
                </a:lnTo>
                <a:lnTo>
                  <a:pt x="135" y="93"/>
                </a:lnTo>
                <a:lnTo>
                  <a:pt x="142" y="91"/>
                </a:lnTo>
                <a:lnTo>
                  <a:pt x="149" y="88"/>
                </a:lnTo>
                <a:lnTo>
                  <a:pt x="157" y="85"/>
                </a:lnTo>
                <a:lnTo>
                  <a:pt x="165" y="84"/>
                </a:lnTo>
                <a:lnTo>
                  <a:pt x="175" y="83"/>
                </a:lnTo>
                <a:lnTo>
                  <a:pt x="187" y="83"/>
                </a:lnTo>
                <a:lnTo>
                  <a:pt x="187" y="83"/>
                </a:lnTo>
                <a:lnTo>
                  <a:pt x="209" y="84"/>
                </a:lnTo>
                <a:lnTo>
                  <a:pt x="230" y="87"/>
                </a:lnTo>
                <a:lnTo>
                  <a:pt x="250" y="91"/>
                </a:lnTo>
                <a:lnTo>
                  <a:pt x="268" y="96"/>
                </a:lnTo>
                <a:lnTo>
                  <a:pt x="295" y="105"/>
                </a:lnTo>
                <a:lnTo>
                  <a:pt x="305" y="110"/>
                </a:lnTo>
                <a:lnTo>
                  <a:pt x="332" y="33"/>
                </a:lnTo>
                <a:lnTo>
                  <a:pt x="332" y="33"/>
                </a:lnTo>
                <a:lnTo>
                  <a:pt x="311" y="24"/>
                </a:lnTo>
                <a:lnTo>
                  <a:pt x="296" y="18"/>
                </a:lnTo>
                <a:lnTo>
                  <a:pt x="278" y="14"/>
                </a:lnTo>
                <a:lnTo>
                  <a:pt x="257" y="8"/>
                </a:lnTo>
                <a:lnTo>
                  <a:pt x="233" y="5"/>
                </a:lnTo>
                <a:lnTo>
                  <a:pt x="206" y="1"/>
                </a:lnTo>
                <a:lnTo>
                  <a:pt x="177" y="0"/>
                </a:lnTo>
                <a:lnTo>
                  <a:pt x="177" y="0"/>
                </a:lnTo>
                <a:lnTo>
                  <a:pt x="161" y="1"/>
                </a:lnTo>
                <a:lnTo>
                  <a:pt x="145" y="2"/>
                </a:lnTo>
                <a:lnTo>
                  <a:pt x="129" y="5"/>
                </a:lnTo>
                <a:lnTo>
                  <a:pt x="114" y="9"/>
                </a:lnTo>
                <a:lnTo>
                  <a:pt x="99" y="14"/>
                </a:lnTo>
                <a:lnTo>
                  <a:pt x="85" y="20"/>
                </a:lnTo>
                <a:lnTo>
                  <a:pt x="72" y="27"/>
                </a:lnTo>
                <a:lnTo>
                  <a:pt x="59" y="35"/>
                </a:lnTo>
                <a:lnTo>
                  <a:pt x="47" y="44"/>
                </a:lnTo>
                <a:lnTo>
                  <a:pt x="37" y="53"/>
                </a:lnTo>
                <a:lnTo>
                  <a:pt x="28" y="65"/>
                </a:lnTo>
                <a:lnTo>
                  <a:pt x="21" y="77"/>
                </a:lnTo>
                <a:lnTo>
                  <a:pt x="14" y="90"/>
                </a:lnTo>
                <a:lnTo>
                  <a:pt x="9" y="105"/>
                </a:lnTo>
                <a:lnTo>
                  <a:pt x="7" y="120"/>
                </a:lnTo>
                <a:lnTo>
                  <a:pt x="6" y="137"/>
                </a:lnTo>
                <a:lnTo>
                  <a:pt x="6" y="137"/>
                </a:lnTo>
                <a:lnTo>
                  <a:pt x="7" y="153"/>
                </a:lnTo>
                <a:lnTo>
                  <a:pt x="9" y="168"/>
                </a:lnTo>
                <a:lnTo>
                  <a:pt x="14" y="183"/>
                </a:lnTo>
                <a:lnTo>
                  <a:pt x="21" y="196"/>
                </a:lnTo>
                <a:lnTo>
                  <a:pt x="28" y="208"/>
                </a:lnTo>
                <a:lnTo>
                  <a:pt x="37" y="218"/>
                </a:lnTo>
                <a:lnTo>
                  <a:pt x="47" y="227"/>
                </a:lnTo>
                <a:lnTo>
                  <a:pt x="58" y="235"/>
                </a:lnTo>
                <a:lnTo>
                  <a:pt x="69" y="243"/>
                </a:lnTo>
                <a:lnTo>
                  <a:pt x="82" y="250"/>
                </a:lnTo>
                <a:lnTo>
                  <a:pt x="95" y="257"/>
                </a:lnTo>
                <a:lnTo>
                  <a:pt x="107" y="263"/>
                </a:lnTo>
                <a:lnTo>
                  <a:pt x="134" y="272"/>
                </a:lnTo>
                <a:lnTo>
                  <a:pt x="160" y="282"/>
                </a:lnTo>
                <a:lnTo>
                  <a:pt x="160" y="282"/>
                </a:lnTo>
                <a:lnTo>
                  <a:pt x="192" y="293"/>
                </a:lnTo>
                <a:lnTo>
                  <a:pt x="207" y="299"/>
                </a:lnTo>
                <a:lnTo>
                  <a:pt x="220" y="306"/>
                </a:lnTo>
                <a:lnTo>
                  <a:pt x="230" y="314"/>
                </a:lnTo>
                <a:lnTo>
                  <a:pt x="237" y="322"/>
                </a:lnTo>
                <a:lnTo>
                  <a:pt x="241" y="327"/>
                </a:lnTo>
                <a:lnTo>
                  <a:pt x="243" y="332"/>
                </a:lnTo>
                <a:lnTo>
                  <a:pt x="244" y="337"/>
                </a:lnTo>
                <a:lnTo>
                  <a:pt x="244" y="343"/>
                </a:lnTo>
                <a:lnTo>
                  <a:pt x="244" y="343"/>
                </a:lnTo>
                <a:lnTo>
                  <a:pt x="244" y="353"/>
                </a:lnTo>
                <a:lnTo>
                  <a:pt x="241" y="363"/>
                </a:lnTo>
                <a:lnTo>
                  <a:pt x="238" y="368"/>
                </a:lnTo>
                <a:lnTo>
                  <a:pt x="235" y="373"/>
                </a:lnTo>
                <a:lnTo>
                  <a:pt x="232" y="376"/>
                </a:lnTo>
                <a:lnTo>
                  <a:pt x="227" y="381"/>
                </a:lnTo>
                <a:lnTo>
                  <a:pt x="221" y="384"/>
                </a:lnTo>
                <a:lnTo>
                  <a:pt x="214" y="388"/>
                </a:lnTo>
                <a:lnTo>
                  <a:pt x="207" y="390"/>
                </a:lnTo>
                <a:lnTo>
                  <a:pt x="198" y="392"/>
                </a:lnTo>
                <a:lnTo>
                  <a:pt x="188" y="395"/>
                </a:lnTo>
                <a:lnTo>
                  <a:pt x="177" y="396"/>
                </a:lnTo>
                <a:lnTo>
                  <a:pt x="151" y="397"/>
                </a:lnTo>
                <a:lnTo>
                  <a:pt x="151" y="397"/>
                </a:lnTo>
                <a:lnTo>
                  <a:pt x="127" y="397"/>
                </a:lnTo>
                <a:lnTo>
                  <a:pt x="104" y="395"/>
                </a:lnTo>
                <a:lnTo>
                  <a:pt x="61" y="390"/>
                </a:lnTo>
                <a:lnTo>
                  <a:pt x="31" y="385"/>
                </a:lnTo>
                <a:lnTo>
                  <a:pt x="20" y="383"/>
                </a:lnTo>
                <a:lnTo>
                  <a:pt x="0" y="463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rgbClr val="005EB8"/>
              </a:solidFill>
            </a:endParaRPr>
          </a:p>
        </p:txBody>
      </p:sp>
      <p:sp>
        <p:nvSpPr>
          <p:cNvPr id="51" name="Freeform 14"/>
          <p:cNvSpPr>
            <a:spLocks/>
          </p:cNvSpPr>
          <p:nvPr userDrawn="1"/>
        </p:nvSpPr>
        <p:spPr bwMode="auto">
          <a:xfrm>
            <a:off x="5993180" y="4819769"/>
            <a:ext cx="146027" cy="159004"/>
          </a:xfrm>
          <a:custGeom>
            <a:avLst/>
            <a:gdLst>
              <a:gd name="T0" fmla="*/ 0 w 219"/>
              <a:gd name="T1" fmla="*/ 8 h 316"/>
              <a:gd name="T2" fmla="*/ 0 w 219"/>
              <a:gd name="T3" fmla="*/ 8 h 316"/>
              <a:gd name="T4" fmla="*/ 16 w 219"/>
              <a:gd name="T5" fmla="*/ 5 h 316"/>
              <a:gd name="T6" fmla="*/ 36 w 219"/>
              <a:gd name="T7" fmla="*/ 2 h 316"/>
              <a:gd name="T8" fmla="*/ 59 w 219"/>
              <a:gd name="T9" fmla="*/ 0 h 316"/>
              <a:gd name="T10" fmla="*/ 83 w 219"/>
              <a:gd name="T11" fmla="*/ 0 h 316"/>
              <a:gd name="T12" fmla="*/ 83 w 219"/>
              <a:gd name="T13" fmla="*/ 0 h 316"/>
              <a:gd name="T14" fmla="*/ 98 w 219"/>
              <a:gd name="T15" fmla="*/ 0 h 316"/>
              <a:gd name="T16" fmla="*/ 111 w 219"/>
              <a:gd name="T17" fmla="*/ 1 h 316"/>
              <a:gd name="T18" fmla="*/ 124 w 219"/>
              <a:gd name="T19" fmla="*/ 5 h 316"/>
              <a:gd name="T20" fmla="*/ 137 w 219"/>
              <a:gd name="T21" fmla="*/ 8 h 316"/>
              <a:gd name="T22" fmla="*/ 149 w 219"/>
              <a:gd name="T23" fmla="*/ 13 h 316"/>
              <a:gd name="T24" fmla="*/ 159 w 219"/>
              <a:gd name="T25" fmla="*/ 18 h 316"/>
              <a:gd name="T26" fmla="*/ 170 w 219"/>
              <a:gd name="T27" fmla="*/ 26 h 316"/>
              <a:gd name="T28" fmla="*/ 180 w 219"/>
              <a:gd name="T29" fmla="*/ 35 h 316"/>
              <a:gd name="T30" fmla="*/ 188 w 219"/>
              <a:gd name="T31" fmla="*/ 45 h 316"/>
              <a:gd name="T32" fmla="*/ 196 w 219"/>
              <a:gd name="T33" fmla="*/ 55 h 316"/>
              <a:gd name="T34" fmla="*/ 203 w 219"/>
              <a:gd name="T35" fmla="*/ 68 h 316"/>
              <a:gd name="T36" fmla="*/ 208 w 219"/>
              <a:gd name="T37" fmla="*/ 83 h 316"/>
              <a:gd name="T38" fmla="*/ 213 w 219"/>
              <a:gd name="T39" fmla="*/ 98 h 316"/>
              <a:gd name="T40" fmla="*/ 216 w 219"/>
              <a:gd name="T41" fmla="*/ 115 h 316"/>
              <a:gd name="T42" fmla="*/ 218 w 219"/>
              <a:gd name="T43" fmla="*/ 134 h 316"/>
              <a:gd name="T44" fmla="*/ 219 w 219"/>
              <a:gd name="T45" fmla="*/ 155 h 316"/>
              <a:gd name="T46" fmla="*/ 219 w 219"/>
              <a:gd name="T47" fmla="*/ 155 h 316"/>
              <a:gd name="T48" fmla="*/ 219 w 219"/>
              <a:gd name="T49" fmla="*/ 174 h 316"/>
              <a:gd name="T50" fmla="*/ 218 w 219"/>
              <a:gd name="T51" fmla="*/ 193 h 316"/>
              <a:gd name="T52" fmla="*/ 215 w 219"/>
              <a:gd name="T53" fmla="*/ 210 h 316"/>
              <a:gd name="T54" fmla="*/ 212 w 219"/>
              <a:gd name="T55" fmla="*/ 226 h 316"/>
              <a:gd name="T56" fmla="*/ 208 w 219"/>
              <a:gd name="T57" fmla="*/ 241 h 316"/>
              <a:gd name="T58" fmla="*/ 204 w 219"/>
              <a:gd name="T59" fmla="*/ 254 h 316"/>
              <a:gd name="T60" fmla="*/ 197 w 219"/>
              <a:gd name="T61" fmla="*/ 266 h 316"/>
              <a:gd name="T62" fmla="*/ 190 w 219"/>
              <a:gd name="T63" fmla="*/ 277 h 316"/>
              <a:gd name="T64" fmla="*/ 181 w 219"/>
              <a:gd name="T65" fmla="*/ 286 h 316"/>
              <a:gd name="T66" fmla="*/ 170 w 219"/>
              <a:gd name="T67" fmla="*/ 294 h 316"/>
              <a:gd name="T68" fmla="*/ 159 w 219"/>
              <a:gd name="T69" fmla="*/ 301 h 316"/>
              <a:gd name="T70" fmla="*/ 145 w 219"/>
              <a:gd name="T71" fmla="*/ 307 h 316"/>
              <a:gd name="T72" fmla="*/ 130 w 219"/>
              <a:gd name="T73" fmla="*/ 310 h 316"/>
              <a:gd name="T74" fmla="*/ 113 w 219"/>
              <a:gd name="T75" fmla="*/ 314 h 316"/>
              <a:gd name="T76" fmla="*/ 95 w 219"/>
              <a:gd name="T77" fmla="*/ 316 h 316"/>
              <a:gd name="T78" fmla="*/ 74 w 219"/>
              <a:gd name="T79" fmla="*/ 316 h 316"/>
              <a:gd name="T80" fmla="*/ 74 w 219"/>
              <a:gd name="T81" fmla="*/ 316 h 316"/>
              <a:gd name="T82" fmla="*/ 47 w 219"/>
              <a:gd name="T83" fmla="*/ 315 h 316"/>
              <a:gd name="T84" fmla="*/ 23 w 219"/>
              <a:gd name="T85" fmla="*/ 314 h 316"/>
              <a:gd name="T86" fmla="*/ 0 w 219"/>
              <a:gd name="T87" fmla="*/ 311 h 316"/>
              <a:gd name="T88" fmla="*/ 0 w 219"/>
              <a:gd name="T89" fmla="*/ 8 h 3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219" h="316">
                <a:moveTo>
                  <a:pt x="0" y="8"/>
                </a:moveTo>
                <a:lnTo>
                  <a:pt x="0" y="8"/>
                </a:lnTo>
                <a:lnTo>
                  <a:pt x="16" y="5"/>
                </a:lnTo>
                <a:lnTo>
                  <a:pt x="36" y="2"/>
                </a:lnTo>
                <a:lnTo>
                  <a:pt x="59" y="0"/>
                </a:lnTo>
                <a:lnTo>
                  <a:pt x="83" y="0"/>
                </a:lnTo>
                <a:lnTo>
                  <a:pt x="83" y="0"/>
                </a:lnTo>
                <a:lnTo>
                  <a:pt x="98" y="0"/>
                </a:lnTo>
                <a:lnTo>
                  <a:pt x="111" y="1"/>
                </a:lnTo>
                <a:lnTo>
                  <a:pt x="124" y="5"/>
                </a:lnTo>
                <a:lnTo>
                  <a:pt x="137" y="8"/>
                </a:lnTo>
                <a:lnTo>
                  <a:pt x="149" y="13"/>
                </a:lnTo>
                <a:lnTo>
                  <a:pt x="159" y="18"/>
                </a:lnTo>
                <a:lnTo>
                  <a:pt x="170" y="26"/>
                </a:lnTo>
                <a:lnTo>
                  <a:pt x="180" y="35"/>
                </a:lnTo>
                <a:lnTo>
                  <a:pt x="188" y="45"/>
                </a:lnTo>
                <a:lnTo>
                  <a:pt x="196" y="55"/>
                </a:lnTo>
                <a:lnTo>
                  <a:pt x="203" y="68"/>
                </a:lnTo>
                <a:lnTo>
                  <a:pt x="208" y="83"/>
                </a:lnTo>
                <a:lnTo>
                  <a:pt x="213" y="98"/>
                </a:lnTo>
                <a:lnTo>
                  <a:pt x="216" y="115"/>
                </a:lnTo>
                <a:lnTo>
                  <a:pt x="218" y="134"/>
                </a:lnTo>
                <a:lnTo>
                  <a:pt x="219" y="155"/>
                </a:lnTo>
                <a:lnTo>
                  <a:pt x="219" y="155"/>
                </a:lnTo>
                <a:lnTo>
                  <a:pt x="219" y="174"/>
                </a:lnTo>
                <a:lnTo>
                  <a:pt x="218" y="193"/>
                </a:lnTo>
                <a:lnTo>
                  <a:pt x="215" y="210"/>
                </a:lnTo>
                <a:lnTo>
                  <a:pt x="212" y="226"/>
                </a:lnTo>
                <a:lnTo>
                  <a:pt x="208" y="241"/>
                </a:lnTo>
                <a:lnTo>
                  <a:pt x="204" y="254"/>
                </a:lnTo>
                <a:lnTo>
                  <a:pt x="197" y="266"/>
                </a:lnTo>
                <a:lnTo>
                  <a:pt x="190" y="277"/>
                </a:lnTo>
                <a:lnTo>
                  <a:pt x="181" y="286"/>
                </a:lnTo>
                <a:lnTo>
                  <a:pt x="170" y="294"/>
                </a:lnTo>
                <a:lnTo>
                  <a:pt x="159" y="301"/>
                </a:lnTo>
                <a:lnTo>
                  <a:pt x="145" y="307"/>
                </a:lnTo>
                <a:lnTo>
                  <a:pt x="130" y="310"/>
                </a:lnTo>
                <a:lnTo>
                  <a:pt x="113" y="314"/>
                </a:lnTo>
                <a:lnTo>
                  <a:pt x="95" y="316"/>
                </a:lnTo>
                <a:lnTo>
                  <a:pt x="74" y="316"/>
                </a:lnTo>
                <a:lnTo>
                  <a:pt x="74" y="316"/>
                </a:lnTo>
                <a:lnTo>
                  <a:pt x="47" y="315"/>
                </a:lnTo>
                <a:lnTo>
                  <a:pt x="23" y="314"/>
                </a:lnTo>
                <a:lnTo>
                  <a:pt x="0" y="311"/>
                </a:lnTo>
                <a:lnTo>
                  <a:pt x="0" y="8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rgbClr val="005EB8"/>
              </a:solidFill>
            </a:endParaRPr>
          </a:p>
        </p:txBody>
      </p:sp>
      <p:sp>
        <p:nvSpPr>
          <p:cNvPr id="52" name="Freeform 15"/>
          <p:cNvSpPr>
            <a:spLocks/>
          </p:cNvSpPr>
          <p:nvPr userDrawn="1"/>
        </p:nvSpPr>
        <p:spPr bwMode="auto">
          <a:xfrm>
            <a:off x="5923168" y="4779265"/>
            <a:ext cx="290053" cy="240006"/>
          </a:xfrm>
          <a:custGeom>
            <a:avLst/>
            <a:gdLst>
              <a:gd name="T0" fmla="*/ 194 w 434"/>
              <a:gd name="T1" fmla="*/ 0 h 480"/>
              <a:gd name="T2" fmla="*/ 194 w 434"/>
              <a:gd name="T3" fmla="*/ 0 h 480"/>
              <a:gd name="T4" fmla="*/ 170 w 434"/>
              <a:gd name="T5" fmla="*/ 1 h 480"/>
              <a:gd name="T6" fmla="*/ 145 w 434"/>
              <a:gd name="T7" fmla="*/ 2 h 480"/>
              <a:gd name="T8" fmla="*/ 120 w 434"/>
              <a:gd name="T9" fmla="*/ 5 h 480"/>
              <a:gd name="T10" fmla="*/ 94 w 434"/>
              <a:gd name="T11" fmla="*/ 8 h 480"/>
              <a:gd name="T12" fmla="*/ 68 w 434"/>
              <a:gd name="T13" fmla="*/ 12 h 480"/>
              <a:gd name="T14" fmla="*/ 44 w 434"/>
              <a:gd name="T15" fmla="*/ 16 h 480"/>
              <a:gd name="T16" fmla="*/ 21 w 434"/>
              <a:gd name="T17" fmla="*/ 22 h 480"/>
              <a:gd name="T18" fmla="*/ 0 w 434"/>
              <a:gd name="T19" fmla="*/ 29 h 480"/>
              <a:gd name="T20" fmla="*/ 0 w 434"/>
              <a:gd name="T21" fmla="*/ 465 h 480"/>
              <a:gd name="T22" fmla="*/ 0 w 434"/>
              <a:gd name="T23" fmla="*/ 465 h 480"/>
              <a:gd name="T24" fmla="*/ 18 w 434"/>
              <a:gd name="T25" fmla="*/ 468 h 480"/>
              <a:gd name="T26" fmla="*/ 38 w 434"/>
              <a:gd name="T27" fmla="*/ 471 h 480"/>
              <a:gd name="T28" fmla="*/ 83 w 434"/>
              <a:gd name="T29" fmla="*/ 475 h 480"/>
              <a:gd name="T30" fmla="*/ 132 w 434"/>
              <a:gd name="T31" fmla="*/ 479 h 480"/>
              <a:gd name="T32" fmla="*/ 175 w 434"/>
              <a:gd name="T33" fmla="*/ 480 h 480"/>
              <a:gd name="T34" fmla="*/ 175 w 434"/>
              <a:gd name="T35" fmla="*/ 480 h 480"/>
              <a:gd name="T36" fmla="*/ 210 w 434"/>
              <a:gd name="T37" fmla="*/ 479 h 480"/>
              <a:gd name="T38" fmla="*/ 240 w 434"/>
              <a:gd name="T39" fmla="*/ 477 h 480"/>
              <a:gd name="T40" fmla="*/ 269 w 434"/>
              <a:gd name="T41" fmla="*/ 472 h 480"/>
              <a:gd name="T42" fmla="*/ 295 w 434"/>
              <a:gd name="T43" fmla="*/ 465 h 480"/>
              <a:gd name="T44" fmla="*/ 318 w 434"/>
              <a:gd name="T45" fmla="*/ 458 h 480"/>
              <a:gd name="T46" fmla="*/ 340 w 434"/>
              <a:gd name="T47" fmla="*/ 448 h 480"/>
              <a:gd name="T48" fmla="*/ 349 w 434"/>
              <a:gd name="T49" fmla="*/ 442 h 480"/>
              <a:gd name="T50" fmla="*/ 358 w 434"/>
              <a:gd name="T51" fmla="*/ 436 h 480"/>
              <a:gd name="T52" fmla="*/ 367 w 434"/>
              <a:gd name="T53" fmla="*/ 429 h 480"/>
              <a:gd name="T54" fmla="*/ 376 w 434"/>
              <a:gd name="T55" fmla="*/ 422 h 480"/>
              <a:gd name="T56" fmla="*/ 382 w 434"/>
              <a:gd name="T57" fmla="*/ 414 h 480"/>
              <a:gd name="T58" fmla="*/ 389 w 434"/>
              <a:gd name="T59" fmla="*/ 406 h 480"/>
              <a:gd name="T60" fmla="*/ 396 w 434"/>
              <a:gd name="T61" fmla="*/ 398 h 480"/>
              <a:gd name="T62" fmla="*/ 402 w 434"/>
              <a:gd name="T63" fmla="*/ 389 h 480"/>
              <a:gd name="T64" fmla="*/ 407 w 434"/>
              <a:gd name="T65" fmla="*/ 378 h 480"/>
              <a:gd name="T66" fmla="*/ 412 w 434"/>
              <a:gd name="T67" fmla="*/ 369 h 480"/>
              <a:gd name="T68" fmla="*/ 420 w 434"/>
              <a:gd name="T69" fmla="*/ 346 h 480"/>
              <a:gd name="T70" fmla="*/ 426 w 434"/>
              <a:gd name="T71" fmla="*/ 322 h 480"/>
              <a:gd name="T72" fmla="*/ 431 w 434"/>
              <a:gd name="T73" fmla="*/ 297 h 480"/>
              <a:gd name="T74" fmla="*/ 433 w 434"/>
              <a:gd name="T75" fmla="*/ 268 h 480"/>
              <a:gd name="T76" fmla="*/ 434 w 434"/>
              <a:gd name="T77" fmla="*/ 237 h 480"/>
              <a:gd name="T78" fmla="*/ 434 w 434"/>
              <a:gd name="T79" fmla="*/ 237 h 480"/>
              <a:gd name="T80" fmla="*/ 433 w 434"/>
              <a:gd name="T81" fmla="*/ 210 h 480"/>
              <a:gd name="T82" fmla="*/ 430 w 434"/>
              <a:gd name="T83" fmla="*/ 183 h 480"/>
              <a:gd name="T84" fmla="*/ 425 w 434"/>
              <a:gd name="T85" fmla="*/ 160 h 480"/>
              <a:gd name="T86" fmla="*/ 418 w 434"/>
              <a:gd name="T87" fmla="*/ 137 h 480"/>
              <a:gd name="T88" fmla="*/ 409 w 434"/>
              <a:gd name="T89" fmla="*/ 117 h 480"/>
              <a:gd name="T90" fmla="*/ 397 w 434"/>
              <a:gd name="T91" fmla="*/ 97 h 480"/>
              <a:gd name="T92" fmla="*/ 385 w 434"/>
              <a:gd name="T93" fmla="*/ 80 h 480"/>
              <a:gd name="T94" fmla="*/ 370 w 434"/>
              <a:gd name="T95" fmla="*/ 63 h 480"/>
              <a:gd name="T96" fmla="*/ 354 w 434"/>
              <a:gd name="T97" fmla="*/ 48 h 480"/>
              <a:gd name="T98" fmla="*/ 335 w 434"/>
              <a:gd name="T99" fmla="*/ 36 h 480"/>
              <a:gd name="T100" fmla="*/ 316 w 434"/>
              <a:gd name="T101" fmla="*/ 25 h 480"/>
              <a:gd name="T102" fmla="*/ 294 w 434"/>
              <a:gd name="T103" fmla="*/ 16 h 480"/>
              <a:gd name="T104" fmla="*/ 271 w 434"/>
              <a:gd name="T105" fmla="*/ 9 h 480"/>
              <a:gd name="T106" fmla="*/ 247 w 434"/>
              <a:gd name="T107" fmla="*/ 5 h 480"/>
              <a:gd name="T108" fmla="*/ 220 w 434"/>
              <a:gd name="T109" fmla="*/ 1 h 480"/>
              <a:gd name="T110" fmla="*/ 194 w 434"/>
              <a:gd name="T111" fmla="*/ 0 h 4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434" h="480">
                <a:moveTo>
                  <a:pt x="194" y="0"/>
                </a:moveTo>
                <a:lnTo>
                  <a:pt x="194" y="0"/>
                </a:lnTo>
                <a:lnTo>
                  <a:pt x="170" y="1"/>
                </a:lnTo>
                <a:lnTo>
                  <a:pt x="145" y="2"/>
                </a:lnTo>
                <a:lnTo>
                  <a:pt x="120" y="5"/>
                </a:lnTo>
                <a:lnTo>
                  <a:pt x="94" y="8"/>
                </a:lnTo>
                <a:lnTo>
                  <a:pt x="68" y="12"/>
                </a:lnTo>
                <a:lnTo>
                  <a:pt x="44" y="16"/>
                </a:lnTo>
                <a:lnTo>
                  <a:pt x="21" y="22"/>
                </a:lnTo>
                <a:lnTo>
                  <a:pt x="0" y="29"/>
                </a:lnTo>
                <a:lnTo>
                  <a:pt x="0" y="465"/>
                </a:lnTo>
                <a:lnTo>
                  <a:pt x="0" y="465"/>
                </a:lnTo>
                <a:lnTo>
                  <a:pt x="18" y="468"/>
                </a:lnTo>
                <a:lnTo>
                  <a:pt x="38" y="471"/>
                </a:lnTo>
                <a:lnTo>
                  <a:pt x="83" y="475"/>
                </a:lnTo>
                <a:lnTo>
                  <a:pt x="132" y="479"/>
                </a:lnTo>
                <a:lnTo>
                  <a:pt x="175" y="480"/>
                </a:lnTo>
                <a:lnTo>
                  <a:pt x="175" y="480"/>
                </a:lnTo>
                <a:lnTo>
                  <a:pt x="210" y="479"/>
                </a:lnTo>
                <a:lnTo>
                  <a:pt x="240" y="477"/>
                </a:lnTo>
                <a:lnTo>
                  <a:pt x="269" y="472"/>
                </a:lnTo>
                <a:lnTo>
                  <a:pt x="295" y="465"/>
                </a:lnTo>
                <a:lnTo>
                  <a:pt x="318" y="458"/>
                </a:lnTo>
                <a:lnTo>
                  <a:pt x="340" y="448"/>
                </a:lnTo>
                <a:lnTo>
                  <a:pt x="349" y="442"/>
                </a:lnTo>
                <a:lnTo>
                  <a:pt x="358" y="436"/>
                </a:lnTo>
                <a:lnTo>
                  <a:pt x="367" y="429"/>
                </a:lnTo>
                <a:lnTo>
                  <a:pt x="376" y="422"/>
                </a:lnTo>
                <a:lnTo>
                  <a:pt x="382" y="414"/>
                </a:lnTo>
                <a:lnTo>
                  <a:pt x="389" y="406"/>
                </a:lnTo>
                <a:lnTo>
                  <a:pt x="396" y="398"/>
                </a:lnTo>
                <a:lnTo>
                  <a:pt x="402" y="389"/>
                </a:lnTo>
                <a:lnTo>
                  <a:pt x="407" y="378"/>
                </a:lnTo>
                <a:lnTo>
                  <a:pt x="412" y="369"/>
                </a:lnTo>
                <a:lnTo>
                  <a:pt x="420" y="346"/>
                </a:lnTo>
                <a:lnTo>
                  <a:pt x="426" y="322"/>
                </a:lnTo>
                <a:lnTo>
                  <a:pt x="431" y="297"/>
                </a:lnTo>
                <a:lnTo>
                  <a:pt x="433" y="268"/>
                </a:lnTo>
                <a:lnTo>
                  <a:pt x="434" y="237"/>
                </a:lnTo>
                <a:lnTo>
                  <a:pt x="434" y="237"/>
                </a:lnTo>
                <a:lnTo>
                  <a:pt x="433" y="210"/>
                </a:lnTo>
                <a:lnTo>
                  <a:pt x="430" y="183"/>
                </a:lnTo>
                <a:lnTo>
                  <a:pt x="425" y="160"/>
                </a:lnTo>
                <a:lnTo>
                  <a:pt x="418" y="137"/>
                </a:lnTo>
                <a:lnTo>
                  <a:pt x="409" y="117"/>
                </a:lnTo>
                <a:lnTo>
                  <a:pt x="397" y="97"/>
                </a:lnTo>
                <a:lnTo>
                  <a:pt x="385" y="80"/>
                </a:lnTo>
                <a:lnTo>
                  <a:pt x="370" y="63"/>
                </a:lnTo>
                <a:lnTo>
                  <a:pt x="354" y="48"/>
                </a:lnTo>
                <a:lnTo>
                  <a:pt x="335" y="36"/>
                </a:lnTo>
                <a:lnTo>
                  <a:pt x="316" y="25"/>
                </a:lnTo>
                <a:lnTo>
                  <a:pt x="294" y="16"/>
                </a:lnTo>
                <a:lnTo>
                  <a:pt x="271" y="9"/>
                </a:lnTo>
                <a:lnTo>
                  <a:pt x="247" y="5"/>
                </a:lnTo>
                <a:lnTo>
                  <a:pt x="220" y="1"/>
                </a:lnTo>
                <a:lnTo>
                  <a:pt x="194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rgbClr val="005EB8"/>
              </a:solidFill>
            </a:endParaRPr>
          </a:p>
        </p:txBody>
      </p:sp>
      <p:sp>
        <p:nvSpPr>
          <p:cNvPr id="31" name="Text Box 11"/>
          <p:cNvSpPr txBox="1">
            <a:spLocks noChangeArrowheads="1"/>
          </p:cNvSpPr>
          <p:nvPr userDrawn="1"/>
        </p:nvSpPr>
        <p:spPr bwMode="auto">
          <a:xfrm rot="-5400000">
            <a:off x="8831858" y="2848711"/>
            <a:ext cx="4996635" cy="20005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50000"/>
              </a:spcBef>
              <a:defRPr sz="2000" b="1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50000"/>
              </a:spcBef>
              <a:defRPr sz="2000" b="1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50000"/>
              </a:spcBef>
              <a:defRPr sz="2000" b="1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50000"/>
              </a:spcBef>
              <a:defRPr sz="2000" b="1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50000"/>
              </a:spcBef>
              <a:defRPr sz="2000" b="1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>
              <a:spcBef>
                <a:spcPct val="0"/>
              </a:spcBef>
              <a:defRPr/>
            </a:pPr>
            <a:r>
              <a:rPr lang="en-GB" sz="700" b="0" dirty="0" smtClean="0">
                <a:solidFill>
                  <a:srgbClr val="FFFFFF">
                    <a:lumMod val="65000"/>
                  </a:srgbClr>
                </a:solidFill>
                <a:latin typeface="Verdana"/>
              </a:rPr>
              <a:t>© 2013 Amadeus IT Group SA</a:t>
            </a:r>
          </a:p>
        </p:txBody>
      </p:sp>
      <p:sp>
        <p:nvSpPr>
          <p:cNvPr id="36" name="Freeform 5"/>
          <p:cNvSpPr>
            <a:spLocks noEditPoints="1"/>
          </p:cNvSpPr>
          <p:nvPr userDrawn="1"/>
        </p:nvSpPr>
        <p:spPr bwMode="auto">
          <a:xfrm>
            <a:off x="8573827" y="430237"/>
            <a:ext cx="2438439" cy="240006"/>
          </a:xfrm>
          <a:custGeom>
            <a:avLst/>
            <a:gdLst>
              <a:gd name="T0" fmla="*/ 2581 w 3657"/>
              <a:gd name="T1" fmla="*/ 475 h 480"/>
              <a:gd name="T2" fmla="*/ 2487 w 3657"/>
              <a:gd name="T3" fmla="*/ 398 h 480"/>
              <a:gd name="T4" fmla="*/ 2431 w 3657"/>
              <a:gd name="T5" fmla="*/ 85 h 480"/>
              <a:gd name="T6" fmla="*/ 2596 w 3657"/>
              <a:gd name="T7" fmla="*/ 6 h 480"/>
              <a:gd name="T8" fmla="*/ 2300 w 3657"/>
              <a:gd name="T9" fmla="*/ 457 h 480"/>
              <a:gd name="T10" fmla="*/ 688 w 3657"/>
              <a:gd name="T11" fmla="*/ 13 h 480"/>
              <a:gd name="T12" fmla="*/ 757 w 3657"/>
              <a:gd name="T13" fmla="*/ 396 h 480"/>
              <a:gd name="T14" fmla="*/ 829 w 3657"/>
              <a:gd name="T15" fmla="*/ 421 h 480"/>
              <a:gd name="T16" fmla="*/ 1024 w 3657"/>
              <a:gd name="T17" fmla="*/ 1 h 480"/>
              <a:gd name="T18" fmla="*/ 293 w 3657"/>
              <a:gd name="T19" fmla="*/ 373 h 480"/>
              <a:gd name="T20" fmla="*/ 129 w 3657"/>
              <a:gd name="T21" fmla="*/ 389 h 480"/>
              <a:gd name="T22" fmla="*/ 106 w 3657"/>
              <a:gd name="T23" fmla="*/ 310 h 480"/>
              <a:gd name="T24" fmla="*/ 293 w 3657"/>
              <a:gd name="T25" fmla="*/ 373 h 480"/>
              <a:gd name="T26" fmla="*/ 59 w 3657"/>
              <a:gd name="T27" fmla="*/ 114 h 480"/>
              <a:gd name="T28" fmla="*/ 263 w 3657"/>
              <a:gd name="T29" fmla="*/ 100 h 480"/>
              <a:gd name="T30" fmla="*/ 201 w 3657"/>
              <a:gd name="T31" fmla="*/ 197 h 480"/>
              <a:gd name="T32" fmla="*/ 10 w 3657"/>
              <a:gd name="T33" fmla="*/ 288 h 480"/>
              <a:gd name="T34" fmla="*/ 39 w 3657"/>
              <a:gd name="T35" fmla="*/ 442 h 480"/>
              <a:gd name="T36" fmla="*/ 185 w 3657"/>
              <a:gd name="T37" fmla="*/ 478 h 480"/>
              <a:gd name="T38" fmla="*/ 320 w 3657"/>
              <a:gd name="T39" fmla="*/ 453 h 480"/>
              <a:gd name="T40" fmla="*/ 373 w 3657"/>
              <a:gd name="T41" fmla="*/ 51 h 480"/>
              <a:gd name="T42" fmla="*/ 1485 w 3657"/>
              <a:gd name="T43" fmla="*/ 373 h 480"/>
              <a:gd name="T44" fmla="*/ 1315 w 3657"/>
              <a:gd name="T45" fmla="*/ 385 h 480"/>
              <a:gd name="T46" fmla="*/ 1300 w 3657"/>
              <a:gd name="T47" fmla="*/ 305 h 480"/>
              <a:gd name="T48" fmla="*/ 1423 w 3657"/>
              <a:gd name="T49" fmla="*/ 0 h 480"/>
              <a:gd name="T50" fmla="*/ 1263 w 3657"/>
              <a:gd name="T51" fmla="*/ 110 h 480"/>
              <a:gd name="T52" fmla="*/ 1461 w 3657"/>
              <a:gd name="T53" fmla="*/ 105 h 480"/>
              <a:gd name="T54" fmla="*/ 1364 w 3657"/>
              <a:gd name="T55" fmla="*/ 198 h 480"/>
              <a:gd name="T56" fmla="*/ 1198 w 3657"/>
              <a:gd name="T57" fmla="*/ 302 h 480"/>
              <a:gd name="T58" fmla="*/ 1241 w 3657"/>
              <a:gd name="T59" fmla="*/ 450 h 480"/>
              <a:gd name="T60" fmla="*/ 1403 w 3657"/>
              <a:gd name="T61" fmla="*/ 474 h 480"/>
              <a:gd name="T62" fmla="*/ 1524 w 3657"/>
              <a:gd name="T63" fmla="*/ 457 h 480"/>
              <a:gd name="T64" fmla="*/ 1555 w 3657"/>
              <a:gd name="T65" fmla="*/ 40 h 480"/>
              <a:gd name="T66" fmla="*/ 3055 w 3657"/>
              <a:gd name="T67" fmla="*/ 366 h 480"/>
              <a:gd name="T68" fmla="*/ 2900 w 3657"/>
              <a:gd name="T69" fmla="*/ 378 h 480"/>
              <a:gd name="T70" fmla="*/ 2852 w 3657"/>
              <a:gd name="T71" fmla="*/ 5 h 480"/>
              <a:gd name="T72" fmla="*/ 2779 w 3657"/>
              <a:gd name="T73" fmla="*/ 408 h 480"/>
              <a:gd name="T74" fmla="*/ 2940 w 3657"/>
              <a:gd name="T75" fmla="*/ 479 h 480"/>
              <a:gd name="T76" fmla="*/ 3108 w 3657"/>
              <a:gd name="T77" fmla="*/ 452 h 480"/>
              <a:gd name="T78" fmla="*/ 3307 w 3657"/>
              <a:gd name="T79" fmla="*/ 463 h 480"/>
              <a:gd name="T80" fmla="*/ 3529 w 3657"/>
              <a:gd name="T81" fmla="*/ 473 h 480"/>
              <a:gd name="T82" fmla="*/ 3657 w 3657"/>
              <a:gd name="T83" fmla="*/ 337 h 480"/>
              <a:gd name="T84" fmla="*/ 3585 w 3657"/>
              <a:gd name="T85" fmla="*/ 228 h 480"/>
              <a:gd name="T86" fmla="*/ 3420 w 3657"/>
              <a:gd name="T87" fmla="*/ 142 h 480"/>
              <a:gd name="T88" fmla="*/ 3464 w 3657"/>
              <a:gd name="T89" fmla="*/ 85 h 480"/>
              <a:gd name="T90" fmla="*/ 3639 w 3657"/>
              <a:gd name="T91" fmla="*/ 33 h 480"/>
              <a:gd name="T92" fmla="*/ 3421 w 3657"/>
              <a:gd name="T93" fmla="*/ 9 h 480"/>
              <a:gd name="T94" fmla="*/ 3313 w 3657"/>
              <a:gd name="T95" fmla="*/ 137 h 480"/>
              <a:gd name="T96" fmla="*/ 3402 w 3657"/>
              <a:gd name="T97" fmla="*/ 257 h 480"/>
              <a:gd name="T98" fmla="*/ 3551 w 3657"/>
              <a:gd name="T99" fmla="*/ 337 h 480"/>
              <a:gd name="T100" fmla="*/ 3505 w 3657"/>
              <a:gd name="T101" fmla="*/ 392 h 480"/>
              <a:gd name="T102" fmla="*/ 1845 w 3657"/>
              <a:gd name="T103" fmla="*/ 90 h 480"/>
              <a:gd name="T104" fmla="*/ 2015 w 3657"/>
              <a:gd name="T105" fmla="*/ 108 h 480"/>
              <a:gd name="T106" fmla="*/ 2063 w 3657"/>
              <a:gd name="T107" fmla="*/ 275 h 480"/>
              <a:gd name="T108" fmla="*/ 1958 w 3657"/>
              <a:gd name="T109" fmla="*/ 396 h 480"/>
              <a:gd name="T110" fmla="*/ 1860 w 3657"/>
              <a:gd name="T111" fmla="*/ 5 h 480"/>
              <a:gd name="T112" fmla="*/ 1915 w 3657"/>
              <a:gd name="T113" fmla="*/ 480 h 480"/>
              <a:gd name="T114" fmla="*/ 2122 w 3657"/>
              <a:gd name="T115" fmla="*/ 414 h 480"/>
              <a:gd name="T116" fmla="*/ 2173 w 3657"/>
              <a:gd name="T117" fmla="*/ 210 h 480"/>
              <a:gd name="T118" fmla="*/ 2011 w 3657"/>
              <a:gd name="T119" fmla="*/ 9 h 4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3657" h="480">
                <a:moveTo>
                  <a:pt x="2300" y="457"/>
                </a:moveTo>
                <a:lnTo>
                  <a:pt x="2300" y="457"/>
                </a:lnTo>
                <a:lnTo>
                  <a:pt x="2313" y="460"/>
                </a:lnTo>
                <a:lnTo>
                  <a:pt x="2352" y="468"/>
                </a:lnTo>
                <a:lnTo>
                  <a:pt x="2379" y="472"/>
                </a:lnTo>
                <a:lnTo>
                  <a:pt x="2410" y="477"/>
                </a:lnTo>
                <a:lnTo>
                  <a:pt x="2445" y="479"/>
                </a:lnTo>
                <a:lnTo>
                  <a:pt x="2482" y="480"/>
                </a:lnTo>
                <a:lnTo>
                  <a:pt x="2482" y="480"/>
                </a:lnTo>
                <a:lnTo>
                  <a:pt x="2520" y="479"/>
                </a:lnTo>
                <a:lnTo>
                  <a:pt x="2554" y="478"/>
                </a:lnTo>
                <a:lnTo>
                  <a:pt x="2581" y="475"/>
                </a:lnTo>
                <a:lnTo>
                  <a:pt x="2603" y="473"/>
                </a:lnTo>
                <a:lnTo>
                  <a:pt x="2633" y="470"/>
                </a:lnTo>
                <a:lnTo>
                  <a:pt x="2642" y="467"/>
                </a:lnTo>
                <a:lnTo>
                  <a:pt x="2642" y="388"/>
                </a:lnTo>
                <a:lnTo>
                  <a:pt x="2642" y="388"/>
                </a:lnTo>
                <a:lnTo>
                  <a:pt x="2633" y="389"/>
                </a:lnTo>
                <a:lnTo>
                  <a:pt x="2606" y="393"/>
                </a:lnTo>
                <a:lnTo>
                  <a:pt x="2564" y="397"/>
                </a:lnTo>
                <a:lnTo>
                  <a:pt x="2539" y="398"/>
                </a:lnTo>
                <a:lnTo>
                  <a:pt x="2511" y="398"/>
                </a:lnTo>
                <a:lnTo>
                  <a:pt x="2511" y="398"/>
                </a:lnTo>
                <a:lnTo>
                  <a:pt x="2487" y="398"/>
                </a:lnTo>
                <a:lnTo>
                  <a:pt x="2466" y="397"/>
                </a:lnTo>
                <a:lnTo>
                  <a:pt x="2432" y="393"/>
                </a:lnTo>
                <a:lnTo>
                  <a:pt x="2411" y="391"/>
                </a:lnTo>
                <a:lnTo>
                  <a:pt x="2403" y="390"/>
                </a:lnTo>
                <a:lnTo>
                  <a:pt x="2403" y="277"/>
                </a:lnTo>
                <a:lnTo>
                  <a:pt x="2610" y="277"/>
                </a:lnTo>
                <a:lnTo>
                  <a:pt x="2610" y="196"/>
                </a:lnTo>
                <a:lnTo>
                  <a:pt x="2403" y="196"/>
                </a:lnTo>
                <a:lnTo>
                  <a:pt x="2403" y="89"/>
                </a:lnTo>
                <a:lnTo>
                  <a:pt x="2403" y="89"/>
                </a:lnTo>
                <a:lnTo>
                  <a:pt x="2411" y="88"/>
                </a:lnTo>
                <a:lnTo>
                  <a:pt x="2431" y="85"/>
                </a:lnTo>
                <a:lnTo>
                  <a:pt x="2463" y="83"/>
                </a:lnTo>
                <a:lnTo>
                  <a:pt x="2504" y="82"/>
                </a:lnTo>
                <a:lnTo>
                  <a:pt x="2504" y="82"/>
                </a:lnTo>
                <a:lnTo>
                  <a:pt x="2530" y="82"/>
                </a:lnTo>
                <a:lnTo>
                  <a:pt x="2554" y="83"/>
                </a:lnTo>
                <a:lnTo>
                  <a:pt x="2595" y="87"/>
                </a:lnTo>
                <a:lnTo>
                  <a:pt x="2624" y="90"/>
                </a:lnTo>
                <a:lnTo>
                  <a:pt x="2634" y="92"/>
                </a:lnTo>
                <a:lnTo>
                  <a:pt x="2634" y="12"/>
                </a:lnTo>
                <a:lnTo>
                  <a:pt x="2634" y="12"/>
                </a:lnTo>
                <a:lnTo>
                  <a:pt x="2624" y="10"/>
                </a:lnTo>
                <a:lnTo>
                  <a:pt x="2596" y="6"/>
                </a:lnTo>
                <a:lnTo>
                  <a:pt x="2552" y="2"/>
                </a:lnTo>
                <a:lnTo>
                  <a:pt x="2524" y="1"/>
                </a:lnTo>
                <a:lnTo>
                  <a:pt x="2493" y="0"/>
                </a:lnTo>
                <a:lnTo>
                  <a:pt x="2493" y="0"/>
                </a:lnTo>
                <a:lnTo>
                  <a:pt x="2450" y="1"/>
                </a:lnTo>
                <a:lnTo>
                  <a:pt x="2413" y="3"/>
                </a:lnTo>
                <a:lnTo>
                  <a:pt x="2380" y="7"/>
                </a:lnTo>
                <a:lnTo>
                  <a:pt x="2352" y="10"/>
                </a:lnTo>
                <a:lnTo>
                  <a:pt x="2329" y="15"/>
                </a:lnTo>
                <a:lnTo>
                  <a:pt x="2313" y="17"/>
                </a:lnTo>
                <a:lnTo>
                  <a:pt x="2300" y="21"/>
                </a:lnTo>
                <a:lnTo>
                  <a:pt x="2300" y="457"/>
                </a:lnTo>
                <a:close/>
                <a:moveTo>
                  <a:pt x="818" y="276"/>
                </a:moveTo>
                <a:lnTo>
                  <a:pt x="818" y="276"/>
                </a:lnTo>
                <a:lnTo>
                  <a:pt x="813" y="288"/>
                </a:lnTo>
                <a:lnTo>
                  <a:pt x="810" y="302"/>
                </a:lnTo>
                <a:lnTo>
                  <a:pt x="810" y="302"/>
                </a:lnTo>
                <a:lnTo>
                  <a:pt x="805" y="288"/>
                </a:lnTo>
                <a:lnTo>
                  <a:pt x="802" y="276"/>
                </a:lnTo>
                <a:lnTo>
                  <a:pt x="710" y="44"/>
                </a:lnTo>
                <a:lnTo>
                  <a:pt x="710" y="44"/>
                </a:lnTo>
                <a:lnTo>
                  <a:pt x="703" y="31"/>
                </a:lnTo>
                <a:lnTo>
                  <a:pt x="696" y="21"/>
                </a:lnTo>
                <a:lnTo>
                  <a:pt x="688" y="13"/>
                </a:lnTo>
                <a:lnTo>
                  <a:pt x="679" y="8"/>
                </a:lnTo>
                <a:lnTo>
                  <a:pt x="667" y="3"/>
                </a:lnTo>
                <a:lnTo>
                  <a:pt x="655" y="1"/>
                </a:lnTo>
                <a:lnTo>
                  <a:pt x="641" y="1"/>
                </a:lnTo>
                <a:lnTo>
                  <a:pt x="625" y="0"/>
                </a:lnTo>
                <a:lnTo>
                  <a:pt x="625" y="0"/>
                </a:lnTo>
                <a:lnTo>
                  <a:pt x="596" y="1"/>
                </a:lnTo>
                <a:lnTo>
                  <a:pt x="577" y="2"/>
                </a:lnTo>
                <a:lnTo>
                  <a:pt x="530" y="473"/>
                </a:lnTo>
                <a:lnTo>
                  <a:pt x="635" y="473"/>
                </a:lnTo>
                <a:lnTo>
                  <a:pt x="658" y="157"/>
                </a:lnTo>
                <a:lnTo>
                  <a:pt x="757" y="396"/>
                </a:lnTo>
                <a:lnTo>
                  <a:pt x="757" y="396"/>
                </a:lnTo>
                <a:lnTo>
                  <a:pt x="760" y="403"/>
                </a:lnTo>
                <a:lnTo>
                  <a:pt x="765" y="408"/>
                </a:lnTo>
                <a:lnTo>
                  <a:pt x="770" y="413"/>
                </a:lnTo>
                <a:lnTo>
                  <a:pt x="775" y="417"/>
                </a:lnTo>
                <a:lnTo>
                  <a:pt x="782" y="419"/>
                </a:lnTo>
                <a:lnTo>
                  <a:pt x="790" y="421"/>
                </a:lnTo>
                <a:lnTo>
                  <a:pt x="800" y="422"/>
                </a:lnTo>
                <a:lnTo>
                  <a:pt x="810" y="422"/>
                </a:lnTo>
                <a:lnTo>
                  <a:pt x="810" y="422"/>
                </a:lnTo>
                <a:lnTo>
                  <a:pt x="820" y="422"/>
                </a:lnTo>
                <a:lnTo>
                  <a:pt x="829" y="421"/>
                </a:lnTo>
                <a:lnTo>
                  <a:pt x="837" y="419"/>
                </a:lnTo>
                <a:lnTo>
                  <a:pt x="844" y="417"/>
                </a:lnTo>
                <a:lnTo>
                  <a:pt x="850" y="413"/>
                </a:lnTo>
                <a:lnTo>
                  <a:pt x="855" y="408"/>
                </a:lnTo>
                <a:lnTo>
                  <a:pt x="858" y="403"/>
                </a:lnTo>
                <a:lnTo>
                  <a:pt x="862" y="396"/>
                </a:lnTo>
                <a:lnTo>
                  <a:pt x="961" y="157"/>
                </a:lnTo>
                <a:lnTo>
                  <a:pt x="984" y="473"/>
                </a:lnTo>
                <a:lnTo>
                  <a:pt x="1088" y="473"/>
                </a:lnTo>
                <a:lnTo>
                  <a:pt x="1041" y="2"/>
                </a:lnTo>
                <a:lnTo>
                  <a:pt x="1041" y="2"/>
                </a:lnTo>
                <a:lnTo>
                  <a:pt x="1024" y="1"/>
                </a:lnTo>
                <a:lnTo>
                  <a:pt x="994" y="0"/>
                </a:lnTo>
                <a:lnTo>
                  <a:pt x="994" y="0"/>
                </a:lnTo>
                <a:lnTo>
                  <a:pt x="978" y="1"/>
                </a:lnTo>
                <a:lnTo>
                  <a:pt x="964" y="1"/>
                </a:lnTo>
                <a:lnTo>
                  <a:pt x="951" y="3"/>
                </a:lnTo>
                <a:lnTo>
                  <a:pt x="941" y="8"/>
                </a:lnTo>
                <a:lnTo>
                  <a:pt x="931" y="13"/>
                </a:lnTo>
                <a:lnTo>
                  <a:pt x="923" y="21"/>
                </a:lnTo>
                <a:lnTo>
                  <a:pt x="916" y="31"/>
                </a:lnTo>
                <a:lnTo>
                  <a:pt x="910" y="44"/>
                </a:lnTo>
                <a:lnTo>
                  <a:pt x="818" y="276"/>
                </a:lnTo>
                <a:close/>
                <a:moveTo>
                  <a:pt x="293" y="373"/>
                </a:moveTo>
                <a:lnTo>
                  <a:pt x="293" y="373"/>
                </a:lnTo>
                <a:lnTo>
                  <a:pt x="271" y="380"/>
                </a:lnTo>
                <a:lnTo>
                  <a:pt x="242" y="389"/>
                </a:lnTo>
                <a:lnTo>
                  <a:pt x="225" y="392"/>
                </a:lnTo>
                <a:lnTo>
                  <a:pt x="209" y="396"/>
                </a:lnTo>
                <a:lnTo>
                  <a:pt x="193" y="398"/>
                </a:lnTo>
                <a:lnTo>
                  <a:pt x="177" y="398"/>
                </a:lnTo>
                <a:lnTo>
                  <a:pt x="177" y="398"/>
                </a:lnTo>
                <a:lnTo>
                  <a:pt x="162" y="398"/>
                </a:lnTo>
                <a:lnTo>
                  <a:pt x="147" y="396"/>
                </a:lnTo>
                <a:lnTo>
                  <a:pt x="135" y="391"/>
                </a:lnTo>
                <a:lnTo>
                  <a:pt x="129" y="389"/>
                </a:lnTo>
                <a:lnTo>
                  <a:pt x="123" y="385"/>
                </a:lnTo>
                <a:lnTo>
                  <a:pt x="118" y="381"/>
                </a:lnTo>
                <a:lnTo>
                  <a:pt x="114" y="377"/>
                </a:lnTo>
                <a:lnTo>
                  <a:pt x="110" y="372"/>
                </a:lnTo>
                <a:lnTo>
                  <a:pt x="107" y="366"/>
                </a:lnTo>
                <a:lnTo>
                  <a:pt x="105" y="360"/>
                </a:lnTo>
                <a:lnTo>
                  <a:pt x="104" y="353"/>
                </a:lnTo>
                <a:lnTo>
                  <a:pt x="102" y="345"/>
                </a:lnTo>
                <a:lnTo>
                  <a:pt x="101" y="337"/>
                </a:lnTo>
                <a:lnTo>
                  <a:pt x="101" y="337"/>
                </a:lnTo>
                <a:lnTo>
                  <a:pt x="102" y="323"/>
                </a:lnTo>
                <a:lnTo>
                  <a:pt x="106" y="310"/>
                </a:lnTo>
                <a:lnTo>
                  <a:pt x="108" y="305"/>
                </a:lnTo>
                <a:lnTo>
                  <a:pt x="112" y="299"/>
                </a:lnTo>
                <a:lnTo>
                  <a:pt x="116" y="294"/>
                </a:lnTo>
                <a:lnTo>
                  <a:pt x="120" y="290"/>
                </a:lnTo>
                <a:lnTo>
                  <a:pt x="125" y="286"/>
                </a:lnTo>
                <a:lnTo>
                  <a:pt x="131" y="283"/>
                </a:lnTo>
                <a:lnTo>
                  <a:pt x="138" y="279"/>
                </a:lnTo>
                <a:lnTo>
                  <a:pt x="145" y="277"/>
                </a:lnTo>
                <a:lnTo>
                  <a:pt x="163" y="273"/>
                </a:lnTo>
                <a:lnTo>
                  <a:pt x="183" y="271"/>
                </a:lnTo>
                <a:lnTo>
                  <a:pt x="293" y="268"/>
                </a:lnTo>
                <a:lnTo>
                  <a:pt x="293" y="373"/>
                </a:lnTo>
                <a:close/>
                <a:moveTo>
                  <a:pt x="231" y="0"/>
                </a:moveTo>
                <a:lnTo>
                  <a:pt x="231" y="0"/>
                </a:lnTo>
                <a:lnTo>
                  <a:pt x="198" y="1"/>
                </a:lnTo>
                <a:lnTo>
                  <a:pt x="166" y="5"/>
                </a:lnTo>
                <a:lnTo>
                  <a:pt x="136" y="8"/>
                </a:lnTo>
                <a:lnTo>
                  <a:pt x="109" y="14"/>
                </a:lnTo>
                <a:lnTo>
                  <a:pt x="86" y="20"/>
                </a:lnTo>
                <a:lnTo>
                  <a:pt x="66" y="25"/>
                </a:lnTo>
                <a:lnTo>
                  <a:pt x="49" y="31"/>
                </a:lnTo>
                <a:lnTo>
                  <a:pt x="37" y="37"/>
                </a:lnTo>
                <a:lnTo>
                  <a:pt x="59" y="114"/>
                </a:lnTo>
                <a:lnTo>
                  <a:pt x="59" y="114"/>
                </a:lnTo>
                <a:lnTo>
                  <a:pt x="71" y="110"/>
                </a:lnTo>
                <a:lnTo>
                  <a:pt x="104" y="102"/>
                </a:lnTo>
                <a:lnTo>
                  <a:pt x="125" y="97"/>
                </a:lnTo>
                <a:lnTo>
                  <a:pt x="150" y="92"/>
                </a:lnTo>
                <a:lnTo>
                  <a:pt x="175" y="90"/>
                </a:lnTo>
                <a:lnTo>
                  <a:pt x="201" y="89"/>
                </a:lnTo>
                <a:lnTo>
                  <a:pt x="201" y="89"/>
                </a:lnTo>
                <a:lnTo>
                  <a:pt x="222" y="90"/>
                </a:lnTo>
                <a:lnTo>
                  <a:pt x="240" y="92"/>
                </a:lnTo>
                <a:lnTo>
                  <a:pt x="248" y="95"/>
                </a:lnTo>
                <a:lnTo>
                  <a:pt x="257" y="97"/>
                </a:lnTo>
                <a:lnTo>
                  <a:pt x="263" y="100"/>
                </a:lnTo>
                <a:lnTo>
                  <a:pt x="269" y="105"/>
                </a:lnTo>
                <a:lnTo>
                  <a:pt x="275" y="110"/>
                </a:lnTo>
                <a:lnTo>
                  <a:pt x="280" y="114"/>
                </a:lnTo>
                <a:lnTo>
                  <a:pt x="283" y="121"/>
                </a:lnTo>
                <a:lnTo>
                  <a:pt x="286" y="128"/>
                </a:lnTo>
                <a:lnTo>
                  <a:pt x="289" y="135"/>
                </a:lnTo>
                <a:lnTo>
                  <a:pt x="291" y="144"/>
                </a:lnTo>
                <a:lnTo>
                  <a:pt x="292" y="153"/>
                </a:lnTo>
                <a:lnTo>
                  <a:pt x="292" y="164"/>
                </a:lnTo>
                <a:lnTo>
                  <a:pt x="292" y="197"/>
                </a:lnTo>
                <a:lnTo>
                  <a:pt x="201" y="197"/>
                </a:lnTo>
                <a:lnTo>
                  <a:pt x="201" y="197"/>
                </a:lnTo>
                <a:lnTo>
                  <a:pt x="174" y="198"/>
                </a:lnTo>
                <a:lnTo>
                  <a:pt x="148" y="201"/>
                </a:lnTo>
                <a:lnTo>
                  <a:pt x="125" y="204"/>
                </a:lnTo>
                <a:lnTo>
                  <a:pt x="105" y="210"/>
                </a:lnTo>
                <a:lnTo>
                  <a:pt x="86" y="216"/>
                </a:lnTo>
                <a:lnTo>
                  <a:pt x="69" y="224"/>
                </a:lnTo>
                <a:lnTo>
                  <a:pt x="55" y="232"/>
                </a:lnTo>
                <a:lnTo>
                  <a:pt x="43" y="242"/>
                </a:lnTo>
                <a:lnTo>
                  <a:pt x="32" y="253"/>
                </a:lnTo>
                <a:lnTo>
                  <a:pt x="23" y="264"/>
                </a:lnTo>
                <a:lnTo>
                  <a:pt x="16" y="276"/>
                </a:lnTo>
                <a:lnTo>
                  <a:pt x="10" y="288"/>
                </a:lnTo>
                <a:lnTo>
                  <a:pt x="6" y="302"/>
                </a:lnTo>
                <a:lnTo>
                  <a:pt x="2" y="316"/>
                </a:lnTo>
                <a:lnTo>
                  <a:pt x="1" y="330"/>
                </a:lnTo>
                <a:lnTo>
                  <a:pt x="0" y="344"/>
                </a:lnTo>
                <a:lnTo>
                  <a:pt x="0" y="344"/>
                </a:lnTo>
                <a:lnTo>
                  <a:pt x="1" y="362"/>
                </a:lnTo>
                <a:lnTo>
                  <a:pt x="3" y="380"/>
                </a:lnTo>
                <a:lnTo>
                  <a:pt x="8" y="395"/>
                </a:lnTo>
                <a:lnTo>
                  <a:pt x="14" y="408"/>
                </a:lnTo>
                <a:lnTo>
                  <a:pt x="22" y="421"/>
                </a:lnTo>
                <a:lnTo>
                  <a:pt x="30" y="433"/>
                </a:lnTo>
                <a:lnTo>
                  <a:pt x="39" y="442"/>
                </a:lnTo>
                <a:lnTo>
                  <a:pt x="51" y="450"/>
                </a:lnTo>
                <a:lnTo>
                  <a:pt x="61" y="458"/>
                </a:lnTo>
                <a:lnTo>
                  <a:pt x="74" y="464"/>
                </a:lnTo>
                <a:lnTo>
                  <a:pt x="86" y="468"/>
                </a:lnTo>
                <a:lnTo>
                  <a:pt x="100" y="473"/>
                </a:lnTo>
                <a:lnTo>
                  <a:pt x="114" y="475"/>
                </a:lnTo>
                <a:lnTo>
                  <a:pt x="128" y="478"/>
                </a:lnTo>
                <a:lnTo>
                  <a:pt x="141" y="479"/>
                </a:lnTo>
                <a:lnTo>
                  <a:pt x="155" y="480"/>
                </a:lnTo>
                <a:lnTo>
                  <a:pt x="155" y="480"/>
                </a:lnTo>
                <a:lnTo>
                  <a:pt x="170" y="479"/>
                </a:lnTo>
                <a:lnTo>
                  <a:pt x="185" y="478"/>
                </a:lnTo>
                <a:lnTo>
                  <a:pt x="213" y="474"/>
                </a:lnTo>
                <a:lnTo>
                  <a:pt x="236" y="468"/>
                </a:lnTo>
                <a:lnTo>
                  <a:pt x="255" y="462"/>
                </a:lnTo>
                <a:lnTo>
                  <a:pt x="271" y="456"/>
                </a:lnTo>
                <a:lnTo>
                  <a:pt x="284" y="450"/>
                </a:lnTo>
                <a:lnTo>
                  <a:pt x="292" y="445"/>
                </a:lnTo>
                <a:lnTo>
                  <a:pt x="297" y="444"/>
                </a:lnTo>
                <a:lnTo>
                  <a:pt x="297" y="444"/>
                </a:lnTo>
                <a:lnTo>
                  <a:pt x="299" y="445"/>
                </a:lnTo>
                <a:lnTo>
                  <a:pt x="304" y="447"/>
                </a:lnTo>
                <a:lnTo>
                  <a:pt x="311" y="450"/>
                </a:lnTo>
                <a:lnTo>
                  <a:pt x="320" y="453"/>
                </a:lnTo>
                <a:lnTo>
                  <a:pt x="332" y="457"/>
                </a:lnTo>
                <a:lnTo>
                  <a:pt x="350" y="460"/>
                </a:lnTo>
                <a:lnTo>
                  <a:pt x="370" y="462"/>
                </a:lnTo>
                <a:lnTo>
                  <a:pt x="397" y="463"/>
                </a:lnTo>
                <a:lnTo>
                  <a:pt x="397" y="137"/>
                </a:lnTo>
                <a:lnTo>
                  <a:pt x="397" y="137"/>
                </a:lnTo>
                <a:lnTo>
                  <a:pt x="397" y="119"/>
                </a:lnTo>
                <a:lnTo>
                  <a:pt x="395" y="103"/>
                </a:lnTo>
                <a:lnTo>
                  <a:pt x="391" y="88"/>
                </a:lnTo>
                <a:lnTo>
                  <a:pt x="387" y="74"/>
                </a:lnTo>
                <a:lnTo>
                  <a:pt x="380" y="62"/>
                </a:lnTo>
                <a:lnTo>
                  <a:pt x="373" y="51"/>
                </a:lnTo>
                <a:lnTo>
                  <a:pt x="364" y="40"/>
                </a:lnTo>
                <a:lnTo>
                  <a:pt x="353" y="32"/>
                </a:lnTo>
                <a:lnTo>
                  <a:pt x="343" y="24"/>
                </a:lnTo>
                <a:lnTo>
                  <a:pt x="330" y="17"/>
                </a:lnTo>
                <a:lnTo>
                  <a:pt x="316" y="13"/>
                </a:lnTo>
                <a:lnTo>
                  <a:pt x="301" y="8"/>
                </a:lnTo>
                <a:lnTo>
                  <a:pt x="285" y="5"/>
                </a:lnTo>
                <a:lnTo>
                  <a:pt x="268" y="2"/>
                </a:lnTo>
                <a:lnTo>
                  <a:pt x="251" y="1"/>
                </a:lnTo>
                <a:lnTo>
                  <a:pt x="231" y="0"/>
                </a:lnTo>
                <a:close/>
                <a:moveTo>
                  <a:pt x="1485" y="373"/>
                </a:moveTo>
                <a:lnTo>
                  <a:pt x="1485" y="373"/>
                </a:lnTo>
                <a:lnTo>
                  <a:pt x="1463" y="380"/>
                </a:lnTo>
                <a:lnTo>
                  <a:pt x="1433" y="389"/>
                </a:lnTo>
                <a:lnTo>
                  <a:pt x="1417" y="392"/>
                </a:lnTo>
                <a:lnTo>
                  <a:pt x="1400" y="396"/>
                </a:lnTo>
                <a:lnTo>
                  <a:pt x="1384" y="398"/>
                </a:lnTo>
                <a:lnTo>
                  <a:pt x="1369" y="398"/>
                </a:lnTo>
                <a:lnTo>
                  <a:pt x="1369" y="398"/>
                </a:lnTo>
                <a:lnTo>
                  <a:pt x="1353" y="398"/>
                </a:lnTo>
                <a:lnTo>
                  <a:pt x="1339" y="396"/>
                </a:lnTo>
                <a:lnTo>
                  <a:pt x="1325" y="391"/>
                </a:lnTo>
                <a:lnTo>
                  <a:pt x="1319" y="389"/>
                </a:lnTo>
                <a:lnTo>
                  <a:pt x="1315" y="385"/>
                </a:lnTo>
                <a:lnTo>
                  <a:pt x="1310" y="381"/>
                </a:lnTo>
                <a:lnTo>
                  <a:pt x="1306" y="377"/>
                </a:lnTo>
                <a:lnTo>
                  <a:pt x="1302" y="372"/>
                </a:lnTo>
                <a:lnTo>
                  <a:pt x="1299" y="366"/>
                </a:lnTo>
                <a:lnTo>
                  <a:pt x="1296" y="360"/>
                </a:lnTo>
                <a:lnTo>
                  <a:pt x="1294" y="353"/>
                </a:lnTo>
                <a:lnTo>
                  <a:pt x="1293" y="345"/>
                </a:lnTo>
                <a:lnTo>
                  <a:pt x="1293" y="337"/>
                </a:lnTo>
                <a:lnTo>
                  <a:pt x="1293" y="337"/>
                </a:lnTo>
                <a:lnTo>
                  <a:pt x="1294" y="323"/>
                </a:lnTo>
                <a:lnTo>
                  <a:pt x="1298" y="310"/>
                </a:lnTo>
                <a:lnTo>
                  <a:pt x="1300" y="305"/>
                </a:lnTo>
                <a:lnTo>
                  <a:pt x="1303" y="299"/>
                </a:lnTo>
                <a:lnTo>
                  <a:pt x="1307" y="294"/>
                </a:lnTo>
                <a:lnTo>
                  <a:pt x="1311" y="290"/>
                </a:lnTo>
                <a:lnTo>
                  <a:pt x="1317" y="286"/>
                </a:lnTo>
                <a:lnTo>
                  <a:pt x="1323" y="283"/>
                </a:lnTo>
                <a:lnTo>
                  <a:pt x="1330" y="279"/>
                </a:lnTo>
                <a:lnTo>
                  <a:pt x="1337" y="277"/>
                </a:lnTo>
                <a:lnTo>
                  <a:pt x="1354" y="273"/>
                </a:lnTo>
                <a:lnTo>
                  <a:pt x="1375" y="271"/>
                </a:lnTo>
                <a:lnTo>
                  <a:pt x="1485" y="268"/>
                </a:lnTo>
                <a:lnTo>
                  <a:pt x="1485" y="373"/>
                </a:lnTo>
                <a:close/>
                <a:moveTo>
                  <a:pt x="1423" y="0"/>
                </a:moveTo>
                <a:lnTo>
                  <a:pt x="1423" y="0"/>
                </a:lnTo>
                <a:lnTo>
                  <a:pt x="1388" y="1"/>
                </a:lnTo>
                <a:lnTo>
                  <a:pt x="1357" y="5"/>
                </a:lnTo>
                <a:lnTo>
                  <a:pt x="1328" y="8"/>
                </a:lnTo>
                <a:lnTo>
                  <a:pt x="1301" y="14"/>
                </a:lnTo>
                <a:lnTo>
                  <a:pt x="1278" y="20"/>
                </a:lnTo>
                <a:lnTo>
                  <a:pt x="1257" y="25"/>
                </a:lnTo>
                <a:lnTo>
                  <a:pt x="1241" y="31"/>
                </a:lnTo>
                <a:lnTo>
                  <a:pt x="1229" y="37"/>
                </a:lnTo>
                <a:lnTo>
                  <a:pt x="1250" y="114"/>
                </a:lnTo>
                <a:lnTo>
                  <a:pt x="1250" y="114"/>
                </a:lnTo>
                <a:lnTo>
                  <a:pt x="1263" y="110"/>
                </a:lnTo>
                <a:lnTo>
                  <a:pt x="1295" y="102"/>
                </a:lnTo>
                <a:lnTo>
                  <a:pt x="1316" y="97"/>
                </a:lnTo>
                <a:lnTo>
                  <a:pt x="1340" y="92"/>
                </a:lnTo>
                <a:lnTo>
                  <a:pt x="1365" y="90"/>
                </a:lnTo>
                <a:lnTo>
                  <a:pt x="1392" y="89"/>
                </a:lnTo>
                <a:lnTo>
                  <a:pt x="1392" y="89"/>
                </a:lnTo>
                <a:lnTo>
                  <a:pt x="1414" y="90"/>
                </a:lnTo>
                <a:lnTo>
                  <a:pt x="1432" y="92"/>
                </a:lnTo>
                <a:lnTo>
                  <a:pt x="1440" y="95"/>
                </a:lnTo>
                <a:lnTo>
                  <a:pt x="1447" y="97"/>
                </a:lnTo>
                <a:lnTo>
                  <a:pt x="1454" y="100"/>
                </a:lnTo>
                <a:lnTo>
                  <a:pt x="1461" y="105"/>
                </a:lnTo>
                <a:lnTo>
                  <a:pt x="1466" y="110"/>
                </a:lnTo>
                <a:lnTo>
                  <a:pt x="1470" y="114"/>
                </a:lnTo>
                <a:lnTo>
                  <a:pt x="1475" y="121"/>
                </a:lnTo>
                <a:lnTo>
                  <a:pt x="1478" y="128"/>
                </a:lnTo>
                <a:lnTo>
                  <a:pt x="1481" y="135"/>
                </a:lnTo>
                <a:lnTo>
                  <a:pt x="1482" y="144"/>
                </a:lnTo>
                <a:lnTo>
                  <a:pt x="1483" y="153"/>
                </a:lnTo>
                <a:lnTo>
                  <a:pt x="1484" y="164"/>
                </a:lnTo>
                <a:lnTo>
                  <a:pt x="1484" y="197"/>
                </a:lnTo>
                <a:lnTo>
                  <a:pt x="1392" y="197"/>
                </a:lnTo>
                <a:lnTo>
                  <a:pt x="1392" y="197"/>
                </a:lnTo>
                <a:lnTo>
                  <a:pt x="1364" y="198"/>
                </a:lnTo>
                <a:lnTo>
                  <a:pt x="1339" y="201"/>
                </a:lnTo>
                <a:lnTo>
                  <a:pt x="1316" y="204"/>
                </a:lnTo>
                <a:lnTo>
                  <a:pt x="1295" y="210"/>
                </a:lnTo>
                <a:lnTo>
                  <a:pt x="1277" y="216"/>
                </a:lnTo>
                <a:lnTo>
                  <a:pt x="1261" y="224"/>
                </a:lnTo>
                <a:lnTo>
                  <a:pt x="1247" y="232"/>
                </a:lnTo>
                <a:lnTo>
                  <a:pt x="1234" y="242"/>
                </a:lnTo>
                <a:lnTo>
                  <a:pt x="1223" y="253"/>
                </a:lnTo>
                <a:lnTo>
                  <a:pt x="1215" y="264"/>
                </a:lnTo>
                <a:lnTo>
                  <a:pt x="1207" y="276"/>
                </a:lnTo>
                <a:lnTo>
                  <a:pt x="1201" y="288"/>
                </a:lnTo>
                <a:lnTo>
                  <a:pt x="1198" y="302"/>
                </a:lnTo>
                <a:lnTo>
                  <a:pt x="1194" y="316"/>
                </a:lnTo>
                <a:lnTo>
                  <a:pt x="1192" y="330"/>
                </a:lnTo>
                <a:lnTo>
                  <a:pt x="1192" y="344"/>
                </a:lnTo>
                <a:lnTo>
                  <a:pt x="1192" y="344"/>
                </a:lnTo>
                <a:lnTo>
                  <a:pt x="1193" y="362"/>
                </a:lnTo>
                <a:lnTo>
                  <a:pt x="1195" y="380"/>
                </a:lnTo>
                <a:lnTo>
                  <a:pt x="1200" y="395"/>
                </a:lnTo>
                <a:lnTo>
                  <a:pt x="1206" y="408"/>
                </a:lnTo>
                <a:lnTo>
                  <a:pt x="1212" y="421"/>
                </a:lnTo>
                <a:lnTo>
                  <a:pt x="1222" y="433"/>
                </a:lnTo>
                <a:lnTo>
                  <a:pt x="1231" y="442"/>
                </a:lnTo>
                <a:lnTo>
                  <a:pt x="1241" y="450"/>
                </a:lnTo>
                <a:lnTo>
                  <a:pt x="1253" y="458"/>
                </a:lnTo>
                <a:lnTo>
                  <a:pt x="1265" y="464"/>
                </a:lnTo>
                <a:lnTo>
                  <a:pt x="1278" y="468"/>
                </a:lnTo>
                <a:lnTo>
                  <a:pt x="1291" y="473"/>
                </a:lnTo>
                <a:lnTo>
                  <a:pt x="1305" y="475"/>
                </a:lnTo>
                <a:lnTo>
                  <a:pt x="1318" y="478"/>
                </a:lnTo>
                <a:lnTo>
                  <a:pt x="1332" y="479"/>
                </a:lnTo>
                <a:lnTo>
                  <a:pt x="1346" y="480"/>
                </a:lnTo>
                <a:lnTo>
                  <a:pt x="1346" y="480"/>
                </a:lnTo>
                <a:lnTo>
                  <a:pt x="1362" y="479"/>
                </a:lnTo>
                <a:lnTo>
                  <a:pt x="1377" y="478"/>
                </a:lnTo>
                <a:lnTo>
                  <a:pt x="1403" y="474"/>
                </a:lnTo>
                <a:lnTo>
                  <a:pt x="1428" y="468"/>
                </a:lnTo>
                <a:lnTo>
                  <a:pt x="1447" y="462"/>
                </a:lnTo>
                <a:lnTo>
                  <a:pt x="1463" y="456"/>
                </a:lnTo>
                <a:lnTo>
                  <a:pt x="1476" y="450"/>
                </a:lnTo>
                <a:lnTo>
                  <a:pt x="1484" y="445"/>
                </a:lnTo>
                <a:lnTo>
                  <a:pt x="1489" y="444"/>
                </a:lnTo>
                <a:lnTo>
                  <a:pt x="1489" y="444"/>
                </a:lnTo>
                <a:lnTo>
                  <a:pt x="1491" y="445"/>
                </a:lnTo>
                <a:lnTo>
                  <a:pt x="1494" y="447"/>
                </a:lnTo>
                <a:lnTo>
                  <a:pt x="1501" y="450"/>
                </a:lnTo>
                <a:lnTo>
                  <a:pt x="1510" y="453"/>
                </a:lnTo>
                <a:lnTo>
                  <a:pt x="1524" y="457"/>
                </a:lnTo>
                <a:lnTo>
                  <a:pt x="1540" y="460"/>
                </a:lnTo>
                <a:lnTo>
                  <a:pt x="1562" y="462"/>
                </a:lnTo>
                <a:lnTo>
                  <a:pt x="1589" y="463"/>
                </a:lnTo>
                <a:lnTo>
                  <a:pt x="1589" y="137"/>
                </a:lnTo>
                <a:lnTo>
                  <a:pt x="1589" y="137"/>
                </a:lnTo>
                <a:lnTo>
                  <a:pt x="1589" y="119"/>
                </a:lnTo>
                <a:lnTo>
                  <a:pt x="1586" y="103"/>
                </a:lnTo>
                <a:lnTo>
                  <a:pt x="1583" y="88"/>
                </a:lnTo>
                <a:lnTo>
                  <a:pt x="1577" y="74"/>
                </a:lnTo>
                <a:lnTo>
                  <a:pt x="1571" y="62"/>
                </a:lnTo>
                <a:lnTo>
                  <a:pt x="1563" y="51"/>
                </a:lnTo>
                <a:lnTo>
                  <a:pt x="1555" y="40"/>
                </a:lnTo>
                <a:lnTo>
                  <a:pt x="1545" y="32"/>
                </a:lnTo>
                <a:lnTo>
                  <a:pt x="1533" y="24"/>
                </a:lnTo>
                <a:lnTo>
                  <a:pt x="1521" y="17"/>
                </a:lnTo>
                <a:lnTo>
                  <a:pt x="1508" y="13"/>
                </a:lnTo>
                <a:lnTo>
                  <a:pt x="1493" y="8"/>
                </a:lnTo>
                <a:lnTo>
                  <a:pt x="1477" y="5"/>
                </a:lnTo>
                <a:lnTo>
                  <a:pt x="1460" y="2"/>
                </a:lnTo>
                <a:lnTo>
                  <a:pt x="1441" y="1"/>
                </a:lnTo>
                <a:lnTo>
                  <a:pt x="1423" y="0"/>
                </a:lnTo>
                <a:close/>
                <a:moveTo>
                  <a:pt x="3080" y="355"/>
                </a:moveTo>
                <a:lnTo>
                  <a:pt x="3080" y="355"/>
                </a:lnTo>
                <a:lnTo>
                  <a:pt x="3055" y="366"/>
                </a:lnTo>
                <a:lnTo>
                  <a:pt x="3040" y="372"/>
                </a:lnTo>
                <a:lnTo>
                  <a:pt x="3024" y="376"/>
                </a:lnTo>
                <a:lnTo>
                  <a:pt x="3007" y="381"/>
                </a:lnTo>
                <a:lnTo>
                  <a:pt x="2989" y="384"/>
                </a:lnTo>
                <a:lnTo>
                  <a:pt x="2970" y="387"/>
                </a:lnTo>
                <a:lnTo>
                  <a:pt x="2951" y="388"/>
                </a:lnTo>
                <a:lnTo>
                  <a:pt x="2951" y="388"/>
                </a:lnTo>
                <a:lnTo>
                  <a:pt x="2938" y="388"/>
                </a:lnTo>
                <a:lnTo>
                  <a:pt x="2927" y="387"/>
                </a:lnTo>
                <a:lnTo>
                  <a:pt x="2916" y="384"/>
                </a:lnTo>
                <a:lnTo>
                  <a:pt x="2908" y="382"/>
                </a:lnTo>
                <a:lnTo>
                  <a:pt x="2900" y="378"/>
                </a:lnTo>
                <a:lnTo>
                  <a:pt x="2893" y="374"/>
                </a:lnTo>
                <a:lnTo>
                  <a:pt x="2887" y="368"/>
                </a:lnTo>
                <a:lnTo>
                  <a:pt x="2883" y="362"/>
                </a:lnTo>
                <a:lnTo>
                  <a:pt x="2878" y="355"/>
                </a:lnTo>
                <a:lnTo>
                  <a:pt x="2875" y="348"/>
                </a:lnTo>
                <a:lnTo>
                  <a:pt x="2872" y="339"/>
                </a:lnTo>
                <a:lnTo>
                  <a:pt x="2870" y="330"/>
                </a:lnTo>
                <a:lnTo>
                  <a:pt x="2868" y="308"/>
                </a:lnTo>
                <a:lnTo>
                  <a:pt x="2868" y="283"/>
                </a:lnTo>
                <a:lnTo>
                  <a:pt x="2868" y="5"/>
                </a:lnTo>
                <a:lnTo>
                  <a:pt x="2852" y="5"/>
                </a:lnTo>
                <a:lnTo>
                  <a:pt x="2852" y="5"/>
                </a:lnTo>
                <a:lnTo>
                  <a:pt x="2830" y="5"/>
                </a:lnTo>
                <a:lnTo>
                  <a:pt x="2803" y="7"/>
                </a:lnTo>
                <a:lnTo>
                  <a:pt x="2778" y="9"/>
                </a:lnTo>
                <a:lnTo>
                  <a:pt x="2763" y="12"/>
                </a:lnTo>
                <a:lnTo>
                  <a:pt x="2763" y="295"/>
                </a:lnTo>
                <a:lnTo>
                  <a:pt x="2763" y="295"/>
                </a:lnTo>
                <a:lnTo>
                  <a:pt x="2763" y="318"/>
                </a:lnTo>
                <a:lnTo>
                  <a:pt x="2764" y="339"/>
                </a:lnTo>
                <a:lnTo>
                  <a:pt x="2767" y="359"/>
                </a:lnTo>
                <a:lnTo>
                  <a:pt x="2769" y="377"/>
                </a:lnTo>
                <a:lnTo>
                  <a:pt x="2774" y="393"/>
                </a:lnTo>
                <a:lnTo>
                  <a:pt x="2779" y="408"/>
                </a:lnTo>
                <a:lnTo>
                  <a:pt x="2786" y="422"/>
                </a:lnTo>
                <a:lnTo>
                  <a:pt x="2794" y="434"/>
                </a:lnTo>
                <a:lnTo>
                  <a:pt x="2803" y="445"/>
                </a:lnTo>
                <a:lnTo>
                  <a:pt x="2815" y="455"/>
                </a:lnTo>
                <a:lnTo>
                  <a:pt x="2829" y="462"/>
                </a:lnTo>
                <a:lnTo>
                  <a:pt x="2843" y="468"/>
                </a:lnTo>
                <a:lnTo>
                  <a:pt x="2860" y="473"/>
                </a:lnTo>
                <a:lnTo>
                  <a:pt x="2878" y="477"/>
                </a:lnTo>
                <a:lnTo>
                  <a:pt x="2899" y="479"/>
                </a:lnTo>
                <a:lnTo>
                  <a:pt x="2922" y="480"/>
                </a:lnTo>
                <a:lnTo>
                  <a:pt x="2922" y="480"/>
                </a:lnTo>
                <a:lnTo>
                  <a:pt x="2940" y="479"/>
                </a:lnTo>
                <a:lnTo>
                  <a:pt x="2956" y="478"/>
                </a:lnTo>
                <a:lnTo>
                  <a:pt x="2973" y="477"/>
                </a:lnTo>
                <a:lnTo>
                  <a:pt x="2987" y="473"/>
                </a:lnTo>
                <a:lnTo>
                  <a:pt x="3014" y="467"/>
                </a:lnTo>
                <a:lnTo>
                  <a:pt x="3037" y="460"/>
                </a:lnTo>
                <a:lnTo>
                  <a:pt x="3055" y="453"/>
                </a:lnTo>
                <a:lnTo>
                  <a:pt x="3068" y="448"/>
                </a:lnTo>
                <a:lnTo>
                  <a:pt x="3082" y="442"/>
                </a:lnTo>
                <a:lnTo>
                  <a:pt x="3082" y="442"/>
                </a:lnTo>
                <a:lnTo>
                  <a:pt x="3089" y="445"/>
                </a:lnTo>
                <a:lnTo>
                  <a:pt x="3097" y="449"/>
                </a:lnTo>
                <a:lnTo>
                  <a:pt x="3108" y="452"/>
                </a:lnTo>
                <a:lnTo>
                  <a:pt x="3122" y="456"/>
                </a:lnTo>
                <a:lnTo>
                  <a:pt x="3139" y="459"/>
                </a:lnTo>
                <a:lnTo>
                  <a:pt x="3160" y="462"/>
                </a:lnTo>
                <a:lnTo>
                  <a:pt x="3184" y="463"/>
                </a:lnTo>
                <a:lnTo>
                  <a:pt x="3184" y="12"/>
                </a:lnTo>
                <a:lnTo>
                  <a:pt x="3184" y="12"/>
                </a:lnTo>
                <a:lnTo>
                  <a:pt x="3149" y="7"/>
                </a:lnTo>
                <a:lnTo>
                  <a:pt x="3123" y="6"/>
                </a:lnTo>
                <a:lnTo>
                  <a:pt x="3100" y="5"/>
                </a:lnTo>
                <a:lnTo>
                  <a:pt x="3080" y="5"/>
                </a:lnTo>
                <a:lnTo>
                  <a:pt x="3080" y="355"/>
                </a:lnTo>
                <a:close/>
                <a:moveTo>
                  <a:pt x="3307" y="463"/>
                </a:moveTo>
                <a:lnTo>
                  <a:pt x="3307" y="463"/>
                </a:lnTo>
                <a:lnTo>
                  <a:pt x="3319" y="465"/>
                </a:lnTo>
                <a:lnTo>
                  <a:pt x="3351" y="471"/>
                </a:lnTo>
                <a:lnTo>
                  <a:pt x="3374" y="474"/>
                </a:lnTo>
                <a:lnTo>
                  <a:pt x="3400" y="477"/>
                </a:lnTo>
                <a:lnTo>
                  <a:pt x="3430" y="479"/>
                </a:lnTo>
                <a:lnTo>
                  <a:pt x="3463" y="480"/>
                </a:lnTo>
                <a:lnTo>
                  <a:pt x="3463" y="480"/>
                </a:lnTo>
                <a:lnTo>
                  <a:pt x="3480" y="479"/>
                </a:lnTo>
                <a:lnTo>
                  <a:pt x="3496" y="478"/>
                </a:lnTo>
                <a:lnTo>
                  <a:pt x="3513" y="477"/>
                </a:lnTo>
                <a:lnTo>
                  <a:pt x="3529" y="473"/>
                </a:lnTo>
                <a:lnTo>
                  <a:pt x="3547" y="470"/>
                </a:lnTo>
                <a:lnTo>
                  <a:pt x="3563" y="464"/>
                </a:lnTo>
                <a:lnTo>
                  <a:pt x="3578" y="458"/>
                </a:lnTo>
                <a:lnTo>
                  <a:pt x="3593" y="451"/>
                </a:lnTo>
                <a:lnTo>
                  <a:pt x="3605" y="442"/>
                </a:lnTo>
                <a:lnTo>
                  <a:pt x="3618" y="432"/>
                </a:lnTo>
                <a:lnTo>
                  <a:pt x="3629" y="420"/>
                </a:lnTo>
                <a:lnTo>
                  <a:pt x="3639" y="407"/>
                </a:lnTo>
                <a:lnTo>
                  <a:pt x="3647" y="392"/>
                </a:lnTo>
                <a:lnTo>
                  <a:pt x="3652" y="375"/>
                </a:lnTo>
                <a:lnTo>
                  <a:pt x="3656" y="357"/>
                </a:lnTo>
                <a:lnTo>
                  <a:pt x="3657" y="337"/>
                </a:lnTo>
                <a:lnTo>
                  <a:pt x="3657" y="337"/>
                </a:lnTo>
                <a:lnTo>
                  <a:pt x="3656" y="323"/>
                </a:lnTo>
                <a:lnTo>
                  <a:pt x="3655" y="310"/>
                </a:lnTo>
                <a:lnTo>
                  <a:pt x="3651" y="299"/>
                </a:lnTo>
                <a:lnTo>
                  <a:pt x="3647" y="287"/>
                </a:lnTo>
                <a:lnTo>
                  <a:pt x="3641" y="278"/>
                </a:lnTo>
                <a:lnTo>
                  <a:pt x="3634" y="268"/>
                </a:lnTo>
                <a:lnTo>
                  <a:pt x="3626" y="260"/>
                </a:lnTo>
                <a:lnTo>
                  <a:pt x="3618" y="252"/>
                </a:lnTo>
                <a:lnTo>
                  <a:pt x="3608" y="243"/>
                </a:lnTo>
                <a:lnTo>
                  <a:pt x="3596" y="237"/>
                </a:lnTo>
                <a:lnTo>
                  <a:pt x="3585" y="228"/>
                </a:lnTo>
                <a:lnTo>
                  <a:pt x="3571" y="223"/>
                </a:lnTo>
                <a:lnTo>
                  <a:pt x="3542" y="210"/>
                </a:lnTo>
                <a:lnTo>
                  <a:pt x="3510" y="197"/>
                </a:lnTo>
                <a:lnTo>
                  <a:pt x="3510" y="197"/>
                </a:lnTo>
                <a:lnTo>
                  <a:pt x="3474" y="183"/>
                </a:lnTo>
                <a:lnTo>
                  <a:pt x="3459" y="177"/>
                </a:lnTo>
                <a:lnTo>
                  <a:pt x="3445" y="170"/>
                </a:lnTo>
                <a:lnTo>
                  <a:pt x="3434" y="162"/>
                </a:lnTo>
                <a:lnTo>
                  <a:pt x="3429" y="157"/>
                </a:lnTo>
                <a:lnTo>
                  <a:pt x="3426" y="152"/>
                </a:lnTo>
                <a:lnTo>
                  <a:pt x="3422" y="148"/>
                </a:lnTo>
                <a:lnTo>
                  <a:pt x="3420" y="142"/>
                </a:lnTo>
                <a:lnTo>
                  <a:pt x="3419" y="136"/>
                </a:lnTo>
                <a:lnTo>
                  <a:pt x="3419" y="130"/>
                </a:lnTo>
                <a:lnTo>
                  <a:pt x="3419" y="130"/>
                </a:lnTo>
                <a:lnTo>
                  <a:pt x="3419" y="123"/>
                </a:lnTo>
                <a:lnTo>
                  <a:pt x="3421" y="117"/>
                </a:lnTo>
                <a:lnTo>
                  <a:pt x="3426" y="108"/>
                </a:lnTo>
                <a:lnTo>
                  <a:pt x="3433" y="100"/>
                </a:lnTo>
                <a:lnTo>
                  <a:pt x="3437" y="97"/>
                </a:lnTo>
                <a:lnTo>
                  <a:pt x="3442" y="93"/>
                </a:lnTo>
                <a:lnTo>
                  <a:pt x="3449" y="91"/>
                </a:lnTo>
                <a:lnTo>
                  <a:pt x="3456" y="88"/>
                </a:lnTo>
                <a:lnTo>
                  <a:pt x="3464" y="85"/>
                </a:lnTo>
                <a:lnTo>
                  <a:pt x="3472" y="84"/>
                </a:lnTo>
                <a:lnTo>
                  <a:pt x="3482" y="83"/>
                </a:lnTo>
                <a:lnTo>
                  <a:pt x="3494" y="83"/>
                </a:lnTo>
                <a:lnTo>
                  <a:pt x="3494" y="83"/>
                </a:lnTo>
                <a:lnTo>
                  <a:pt x="3516" y="84"/>
                </a:lnTo>
                <a:lnTo>
                  <a:pt x="3537" y="87"/>
                </a:lnTo>
                <a:lnTo>
                  <a:pt x="3557" y="91"/>
                </a:lnTo>
                <a:lnTo>
                  <a:pt x="3575" y="96"/>
                </a:lnTo>
                <a:lnTo>
                  <a:pt x="3602" y="105"/>
                </a:lnTo>
                <a:lnTo>
                  <a:pt x="3612" y="110"/>
                </a:lnTo>
                <a:lnTo>
                  <a:pt x="3639" y="33"/>
                </a:lnTo>
                <a:lnTo>
                  <a:pt x="3639" y="33"/>
                </a:lnTo>
                <a:lnTo>
                  <a:pt x="3618" y="24"/>
                </a:lnTo>
                <a:lnTo>
                  <a:pt x="3603" y="18"/>
                </a:lnTo>
                <a:lnTo>
                  <a:pt x="3585" y="14"/>
                </a:lnTo>
                <a:lnTo>
                  <a:pt x="3564" y="8"/>
                </a:lnTo>
                <a:lnTo>
                  <a:pt x="3540" y="5"/>
                </a:lnTo>
                <a:lnTo>
                  <a:pt x="3513" y="1"/>
                </a:lnTo>
                <a:lnTo>
                  <a:pt x="3484" y="0"/>
                </a:lnTo>
                <a:lnTo>
                  <a:pt x="3484" y="0"/>
                </a:lnTo>
                <a:lnTo>
                  <a:pt x="3468" y="1"/>
                </a:lnTo>
                <a:lnTo>
                  <a:pt x="3452" y="2"/>
                </a:lnTo>
                <a:lnTo>
                  <a:pt x="3436" y="5"/>
                </a:lnTo>
                <a:lnTo>
                  <a:pt x="3421" y="9"/>
                </a:lnTo>
                <a:lnTo>
                  <a:pt x="3406" y="14"/>
                </a:lnTo>
                <a:lnTo>
                  <a:pt x="3392" y="20"/>
                </a:lnTo>
                <a:lnTo>
                  <a:pt x="3379" y="27"/>
                </a:lnTo>
                <a:lnTo>
                  <a:pt x="3366" y="35"/>
                </a:lnTo>
                <a:lnTo>
                  <a:pt x="3354" y="44"/>
                </a:lnTo>
                <a:lnTo>
                  <a:pt x="3344" y="53"/>
                </a:lnTo>
                <a:lnTo>
                  <a:pt x="3335" y="65"/>
                </a:lnTo>
                <a:lnTo>
                  <a:pt x="3328" y="77"/>
                </a:lnTo>
                <a:lnTo>
                  <a:pt x="3321" y="90"/>
                </a:lnTo>
                <a:lnTo>
                  <a:pt x="3316" y="105"/>
                </a:lnTo>
                <a:lnTo>
                  <a:pt x="3314" y="120"/>
                </a:lnTo>
                <a:lnTo>
                  <a:pt x="3313" y="137"/>
                </a:lnTo>
                <a:lnTo>
                  <a:pt x="3313" y="137"/>
                </a:lnTo>
                <a:lnTo>
                  <a:pt x="3314" y="153"/>
                </a:lnTo>
                <a:lnTo>
                  <a:pt x="3316" y="168"/>
                </a:lnTo>
                <a:lnTo>
                  <a:pt x="3321" y="183"/>
                </a:lnTo>
                <a:lnTo>
                  <a:pt x="3328" y="196"/>
                </a:lnTo>
                <a:lnTo>
                  <a:pt x="3335" y="208"/>
                </a:lnTo>
                <a:lnTo>
                  <a:pt x="3344" y="218"/>
                </a:lnTo>
                <a:lnTo>
                  <a:pt x="3354" y="227"/>
                </a:lnTo>
                <a:lnTo>
                  <a:pt x="3365" y="235"/>
                </a:lnTo>
                <a:lnTo>
                  <a:pt x="3376" y="243"/>
                </a:lnTo>
                <a:lnTo>
                  <a:pt x="3389" y="250"/>
                </a:lnTo>
                <a:lnTo>
                  <a:pt x="3402" y="257"/>
                </a:lnTo>
                <a:lnTo>
                  <a:pt x="3414" y="263"/>
                </a:lnTo>
                <a:lnTo>
                  <a:pt x="3441" y="272"/>
                </a:lnTo>
                <a:lnTo>
                  <a:pt x="3467" y="282"/>
                </a:lnTo>
                <a:lnTo>
                  <a:pt x="3467" y="282"/>
                </a:lnTo>
                <a:lnTo>
                  <a:pt x="3499" y="293"/>
                </a:lnTo>
                <a:lnTo>
                  <a:pt x="3514" y="299"/>
                </a:lnTo>
                <a:lnTo>
                  <a:pt x="3527" y="306"/>
                </a:lnTo>
                <a:lnTo>
                  <a:pt x="3537" y="314"/>
                </a:lnTo>
                <a:lnTo>
                  <a:pt x="3544" y="322"/>
                </a:lnTo>
                <a:lnTo>
                  <a:pt x="3548" y="327"/>
                </a:lnTo>
                <a:lnTo>
                  <a:pt x="3550" y="332"/>
                </a:lnTo>
                <a:lnTo>
                  <a:pt x="3551" y="337"/>
                </a:lnTo>
                <a:lnTo>
                  <a:pt x="3551" y="343"/>
                </a:lnTo>
                <a:lnTo>
                  <a:pt x="3551" y="343"/>
                </a:lnTo>
                <a:lnTo>
                  <a:pt x="3551" y="353"/>
                </a:lnTo>
                <a:lnTo>
                  <a:pt x="3548" y="363"/>
                </a:lnTo>
                <a:lnTo>
                  <a:pt x="3545" y="368"/>
                </a:lnTo>
                <a:lnTo>
                  <a:pt x="3542" y="373"/>
                </a:lnTo>
                <a:lnTo>
                  <a:pt x="3539" y="376"/>
                </a:lnTo>
                <a:lnTo>
                  <a:pt x="3534" y="381"/>
                </a:lnTo>
                <a:lnTo>
                  <a:pt x="3528" y="384"/>
                </a:lnTo>
                <a:lnTo>
                  <a:pt x="3521" y="388"/>
                </a:lnTo>
                <a:lnTo>
                  <a:pt x="3514" y="390"/>
                </a:lnTo>
                <a:lnTo>
                  <a:pt x="3505" y="392"/>
                </a:lnTo>
                <a:lnTo>
                  <a:pt x="3495" y="395"/>
                </a:lnTo>
                <a:lnTo>
                  <a:pt x="3484" y="396"/>
                </a:lnTo>
                <a:lnTo>
                  <a:pt x="3458" y="397"/>
                </a:lnTo>
                <a:lnTo>
                  <a:pt x="3458" y="397"/>
                </a:lnTo>
                <a:lnTo>
                  <a:pt x="3434" y="397"/>
                </a:lnTo>
                <a:lnTo>
                  <a:pt x="3411" y="395"/>
                </a:lnTo>
                <a:lnTo>
                  <a:pt x="3368" y="390"/>
                </a:lnTo>
                <a:lnTo>
                  <a:pt x="3338" y="385"/>
                </a:lnTo>
                <a:lnTo>
                  <a:pt x="3327" y="383"/>
                </a:lnTo>
                <a:lnTo>
                  <a:pt x="3307" y="463"/>
                </a:lnTo>
                <a:close/>
                <a:moveTo>
                  <a:pt x="1845" y="90"/>
                </a:moveTo>
                <a:lnTo>
                  <a:pt x="1845" y="90"/>
                </a:lnTo>
                <a:lnTo>
                  <a:pt x="1861" y="87"/>
                </a:lnTo>
                <a:lnTo>
                  <a:pt x="1881" y="84"/>
                </a:lnTo>
                <a:lnTo>
                  <a:pt x="1904" y="82"/>
                </a:lnTo>
                <a:lnTo>
                  <a:pt x="1928" y="82"/>
                </a:lnTo>
                <a:lnTo>
                  <a:pt x="1928" y="82"/>
                </a:lnTo>
                <a:lnTo>
                  <a:pt x="1943" y="82"/>
                </a:lnTo>
                <a:lnTo>
                  <a:pt x="1956" y="83"/>
                </a:lnTo>
                <a:lnTo>
                  <a:pt x="1969" y="87"/>
                </a:lnTo>
                <a:lnTo>
                  <a:pt x="1982" y="90"/>
                </a:lnTo>
                <a:lnTo>
                  <a:pt x="1994" y="95"/>
                </a:lnTo>
                <a:lnTo>
                  <a:pt x="2004" y="100"/>
                </a:lnTo>
                <a:lnTo>
                  <a:pt x="2015" y="108"/>
                </a:lnTo>
                <a:lnTo>
                  <a:pt x="2025" y="117"/>
                </a:lnTo>
                <a:lnTo>
                  <a:pt x="2033" y="127"/>
                </a:lnTo>
                <a:lnTo>
                  <a:pt x="2041" y="137"/>
                </a:lnTo>
                <a:lnTo>
                  <a:pt x="2048" y="150"/>
                </a:lnTo>
                <a:lnTo>
                  <a:pt x="2053" y="165"/>
                </a:lnTo>
                <a:lnTo>
                  <a:pt x="2058" y="180"/>
                </a:lnTo>
                <a:lnTo>
                  <a:pt x="2061" y="197"/>
                </a:lnTo>
                <a:lnTo>
                  <a:pt x="2063" y="216"/>
                </a:lnTo>
                <a:lnTo>
                  <a:pt x="2064" y="237"/>
                </a:lnTo>
                <a:lnTo>
                  <a:pt x="2064" y="237"/>
                </a:lnTo>
                <a:lnTo>
                  <a:pt x="2064" y="256"/>
                </a:lnTo>
                <a:lnTo>
                  <a:pt x="2063" y="275"/>
                </a:lnTo>
                <a:lnTo>
                  <a:pt x="2060" y="292"/>
                </a:lnTo>
                <a:lnTo>
                  <a:pt x="2057" y="308"/>
                </a:lnTo>
                <a:lnTo>
                  <a:pt x="2053" y="323"/>
                </a:lnTo>
                <a:lnTo>
                  <a:pt x="2049" y="336"/>
                </a:lnTo>
                <a:lnTo>
                  <a:pt x="2042" y="348"/>
                </a:lnTo>
                <a:lnTo>
                  <a:pt x="2035" y="359"/>
                </a:lnTo>
                <a:lnTo>
                  <a:pt x="2026" y="368"/>
                </a:lnTo>
                <a:lnTo>
                  <a:pt x="2015" y="376"/>
                </a:lnTo>
                <a:lnTo>
                  <a:pt x="2004" y="383"/>
                </a:lnTo>
                <a:lnTo>
                  <a:pt x="1990" y="389"/>
                </a:lnTo>
                <a:lnTo>
                  <a:pt x="1975" y="392"/>
                </a:lnTo>
                <a:lnTo>
                  <a:pt x="1958" y="396"/>
                </a:lnTo>
                <a:lnTo>
                  <a:pt x="1940" y="398"/>
                </a:lnTo>
                <a:lnTo>
                  <a:pt x="1919" y="398"/>
                </a:lnTo>
                <a:lnTo>
                  <a:pt x="1919" y="398"/>
                </a:lnTo>
                <a:lnTo>
                  <a:pt x="1892" y="397"/>
                </a:lnTo>
                <a:lnTo>
                  <a:pt x="1868" y="396"/>
                </a:lnTo>
                <a:lnTo>
                  <a:pt x="1845" y="393"/>
                </a:lnTo>
                <a:lnTo>
                  <a:pt x="1845" y="90"/>
                </a:lnTo>
                <a:close/>
                <a:moveTo>
                  <a:pt x="1934" y="0"/>
                </a:moveTo>
                <a:lnTo>
                  <a:pt x="1934" y="0"/>
                </a:lnTo>
                <a:lnTo>
                  <a:pt x="1910" y="1"/>
                </a:lnTo>
                <a:lnTo>
                  <a:pt x="1885" y="2"/>
                </a:lnTo>
                <a:lnTo>
                  <a:pt x="1860" y="5"/>
                </a:lnTo>
                <a:lnTo>
                  <a:pt x="1834" y="8"/>
                </a:lnTo>
                <a:lnTo>
                  <a:pt x="1808" y="12"/>
                </a:lnTo>
                <a:lnTo>
                  <a:pt x="1784" y="16"/>
                </a:lnTo>
                <a:lnTo>
                  <a:pt x="1761" y="22"/>
                </a:lnTo>
                <a:lnTo>
                  <a:pt x="1740" y="29"/>
                </a:lnTo>
                <a:lnTo>
                  <a:pt x="1740" y="465"/>
                </a:lnTo>
                <a:lnTo>
                  <a:pt x="1740" y="465"/>
                </a:lnTo>
                <a:lnTo>
                  <a:pt x="1758" y="468"/>
                </a:lnTo>
                <a:lnTo>
                  <a:pt x="1778" y="471"/>
                </a:lnTo>
                <a:lnTo>
                  <a:pt x="1823" y="475"/>
                </a:lnTo>
                <a:lnTo>
                  <a:pt x="1872" y="479"/>
                </a:lnTo>
                <a:lnTo>
                  <a:pt x="1915" y="480"/>
                </a:lnTo>
                <a:lnTo>
                  <a:pt x="1915" y="480"/>
                </a:lnTo>
                <a:lnTo>
                  <a:pt x="1950" y="479"/>
                </a:lnTo>
                <a:lnTo>
                  <a:pt x="1980" y="477"/>
                </a:lnTo>
                <a:lnTo>
                  <a:pt x="2009" y="472"/>
                </a:lnTo>
                <a:lnTo>
                  <a:pt x="2035" y="465"/>
                </a:lnTo>
                <a:lnTo>
                  <a:pt x="2058" y="458"/>
                </a:lnTo>
                <a:lnTo>
                  <a:pt x="2080" y="448"/>
                </a:lnTo>
                <a:lnTo>
                  <a:pt x="2089" y="442"/>
                </a:lnTo>
                <a:lnTo>
                  <a:pt x="2098" y="436"/>
                </a:lnTo>
                <a:lnTo>
                  <a:pt x="2107" y="429"/>
                </a:lnTo>
                <a:lnTo>
                  <a:pt x="2116" y="422"/>
                </a:lnTo>
                <a:lnTo>
                  <a:pt x="2122" y="414"/>
                </a:lnTo>
                <a:lnTo>
                  <a:pt x="2129" y="406"/>
                </a:lnTo>
                <a:lnTo>
                  <a:pt x="2136" y="398"/>
                </a:lnTo>
                <a:lnTo>
                  <a:pt x="2142" y="389"/>
                </a:lnTo>
                <a:lnTo>
                  <a:pt x="2147" y="378"/>
                </a:lnTo>
                <a:lnTo>
                  <a:pt x="2152" y="369"/>
                </a:lnTo>
                <a:lnTo>
                  <a:pt x="2160" y="346"/>
                </a:lnTo>
                <a:lnTo>
                  <a:pt x="2166" y="322"/>
                </a:lnTo>
                <a:lnTo>
                  <a:pt x="2171" y="297"/>
                </a:lnTo>
                <a:lnTo>
                  <a:pt x="2173" y="268"/>
                </a:lnTo>
                <a:lnTo>
                  <a:pt x="2174" y="237"/>
                </a:lnTo>
                <a:lnTo>
                  <a:pt x="2174" y="237"/>
                </a:lnTo>
                <a:lnTo>
                  <a:pt x="2173" y="210"/>
                </a:lnTo>
                <a:lnTo>
                  <a:pt x="2170" y="183"/>
                </a:lnTo>
                <a:lnTo>
                  <a:pt x="2165" y="160"/>
                </a:lnTo>
                <a:lnTo>
                  <a:pt x="2158" y="137"/>
                </a:lnTo>
                <a:lnTo>
                  <a:pt x="2149" y="117"/>
                </a:lnTo>
                <a:lnTo>
                  <a:pt x="2137" y="97"/>
                </a:lnTo>
                <a:lnTo>
                  <a:pt x="2125" y="80"/>
                </a:lnTo>
                <a:lnTo>
                  <a:pt x="2110" y="63"/>
                </a:lnTo>
                <a:lnTo>
                  <a:pt x="2094" y="48"/>
                </a:lnTo>
                <a:lnTo>
                  <a:pt x="2075" y="36"/>
                </a:lnTo>
                <a:lnTo>
                  <a:pt x="2056" y="25"/>
                </a:lnTo>
                <a:lnTo>
                  <a:pt x="2034" y="16"/>
                </a:lnTo>
                <a:lnTo>
                  <a:pt x="2011" y="9"/>
                </a:lnTo>
                <a:lnTo>
                  <a:pt x="1987" y="5"/>
                </a:lnTo>
                <a:lnTo>
                  <a:pt x="1960" y="1"/>
                </a:lnTo>
                <a:lnTo>
                  <a:pt x="1934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rgbClr val="005EB8"/>
              </a:solidFill>
            </a:endParaRPr>
          </a:p>
        </p:txBody>
      </p:sp>
      <p:grpSp>
        <p:nvGrpSpPr>
          <p:cNvPr id="39" name="Group 38"/>
          <p:cNvGrpSpPr/>
          <p:nvPr userDrawn="1"/>
        </p:nvGrpSpPr>
        <p:grpSpPr>
          <a:xfrm>
            <a:off x="53867" y="34259"/>
            <a:ext cx="1079675" cy="625849"/>
            <a:chOff x="8405820" y="36245"/>
            <a:chExt cx="856836" cy="662339"/>
          </a:xfrm>
        </p:grpSpPr>
        <p:grpSp>
          <p:nvGrpSpPr>
            <p:cNvPr id="40" name="Group 39"/>
            <p:cNvGrpSpPr/>
            <p:nvPr userDrawn="1"/>
          </p:nvGrpSpPr>
          <p:grpSpPr>
            <a:xfrm>
              <a:off x="8545513" y="36245"/>
              <a:ext cx="489905" cy="495602"/>
              <a:chOff x="7818438" y="101600"/>
              <a:chExt cx="546100" cy="552450"/>
            </a:xfrm>
          </p:grpSpPr>
          <p:sp>
            <p:nvSpPr>
              <p:cNvPr id="53" name="Freeform 5"/>
              <p:cNvSpPr>
                <a:spLocks noEditPoints="1"/>
              </p:cNvSpPr>
              <p:nvPr userDrawn="1"/>
            </p:nvSpPr>
            <p:spPr bwMode="auto">
              <a:xfrm>
                <a:off x="7818438" y="200025"/>
                <a:ext cx="546100" cy="454025"/>
              </a:xfrm>
              <a:custGeom>
                <a:avLst/>
                <a:gdLst>
                  <a:gd name="T0" fmla="*/ 56 w 344"/>
                  <a:gd name="T1" fmla="*/ 0 h 286"/>
                  <a:gd name="T2" fmla="*/ 44 w 344"/>
                  <a:gd name="T3" fmla="*/ 2 h 286"/>
                  <a:gd name="T4" fmla="*/ 24 w 344"/>
                  <a:gd name="T5" fmla="*/ 10 h 286"/>
                  <a:gd name="T6" fmla="*/ 10 w 344"/>
                  <a:gd name="T7" fmla="*/ 26 h 286"/>
                  <a:gd name="T8" fmla="*/ 2 w 344"/>
                  <a:gd name="T9" fmla="*/ 46 h 286"/>
                  <a:gd name="T10" fmla="*/ 0 w 344"/>
                  <a:gd name="T11" fmla="*/ 230 h 286"/>
                  <a:gd name="T12" fmla="*/ 2 w 344"/>
                  <a:gd name="T13" fmla="*/ 242 h 286"/>
                  <a:gd name="T14" fmla="*/ 10 w 344"/>
                  <a:gd name="T15" fmla="*/ 262 h 286"/>
                  <a:gd name="T16" fmla="*/ 24 w 344"/>
                  <a:gd name="T17" fmla="*/ 278 h 286"/>
                  <a:gd name="T18" fmla="*/ 44 w 344"/>
                  <a:gd name="T19" fmla="*/ 286 h 286"/>
                  <a:gd name="T20" fmla="*/ 288 w 344"/>
                  <a:gd name="T21" fmla="*/ 286 h 286"/>
                  <a:gd name="T22" fmla="*/ 300 w 344"/>
                  <a:gd name="T23" fmla="*/ 286 h 286"/>
                  <a:gd name="T24" fmla="*/ 320 w 344"/>
                  <a:gd name="T25" fmla="*/ 278 h 286"/>
                  <a:gd name="T26" fmla="*/ 334 w 344"/>
                  <a:gd name="T27" fmla="*/ 262 h 286"/>
                  <a:gd name="T28" fmla="*/ 344 w 344"/>
                  <a:gd name="T29" fmla="*/ 242 h 286"/>
                  <a:gd name="T30" fmla="*/ 344 w 344"/>
                  <a:gd name="T31" fmla="*/ 58 h 286"/>
                  <a:gd name="T32" fmla="*/ 344 w 344"/>
                  <a:gd name="T33" fmla="*/ 46 h 286"/>
                  <a:gd name="T34" fmla="*/ 334 w 344"/>
                  <a:gd name="T35" fmla="*/ 26 h 286"/>
                  <a:gd name="T36" fmla="*/ 320 w 344"/>
                  <a:gd name="T37" fmla="*/ 10 h 286"/>
                  <a:gd name="T38" fmla="*/ 300 w 344"/>
                  <a:gd name="T39" fmla="*/ 2 h 286"/>
                  <a:gd name="T40" fmla="*/ 288 w 344"/>
                  <a:gd name="T41" fmla="*/ 0 h 286"/>
                  <a:gd name="T42" fmla="*/ 148 w 344"/>
                  <a:gd name="T43" fmla="*/ 142 h 286"/>
                  <a:gd name="T44" fmla="*/ 144 w 344"/>
                  <a:gd name="T45" fmla="*/ 136 h 286"/>
                  <a:gd name="T46" fmla="*/ 136 w 344"/>
                  <a:gd name="T47" fmla="*/ 122 h 286"/>
                  <a:gd name="T48" fmla="*/ 134 w 344"/>
                  <a:gd name="T49" fmla="*/ 112 h 286"/>
                  <a:gd name="T50" fmla="*/ 138 w 344"/>
                  <a:gd name="T51" fmla="*/ 98 h 286"/>
                  <a:gd name="T52" fmla="*/ 146 w 344"/>
                  <a:gd name="T53" fmla="*/ 88 h 286"/>
                  <a:gd name="T54" fmla="*/ 158 w 344"/>
                  <a:gd name="T55" fmla="*/ 80 h 286"/>
                  <a:gd name="T56" fmla="*/ 172 w 344"/>
                  <a:gd name="T57" fmla="*/ 76 h 286"/>
                  <a:gd name="T58" fmla="*/ 178 w 344"/>
                  <a:gd name="T59" fmla="*/ 78 h 286"/>
                  <a:gd name="T60" fmla="*/ 192 w 344"/>
                  <a:gd name="T61" fmla="*/ 82 h 286"/>
                  <a:gd name="T62" fmla="*/ 202 w 344"/>
                  <a:gd name="T63" fmla="*/ 92 h 286"/>
                  <a:gd name="T64" fmla="*/ 208 w 344"/>
                  <a:gd name="T65" fmla="*/ 106 h 286"/>
                  <a:gd name="T66" fmla="*/ 208 w 344"/>
                  <a:gd name="T67" fmla="*/ 112 h 286"/>
                  <a:gd name="T68" fmla="*/ 204 w 344"/>
                  <a:gd name="T69" fmla="*/ 128 h 286"/>
                  <a:gd name="T70" fmla="*/ 196 w 344"/>
                  <a:gd name="T71" fmla="*/ 140 h 286"/>
                  <a:gd name="T72" fmla="*/ 126 w 344"/>
                  <a:gd name="T73" fmla="*/ 228 h 2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44" h="286">
                    <a:moveTo>
                      <a:pt x="288" y="0"/>
                    </a:moveTo>
                    <a:lnTo>
                      <a:pt x="56" y="0"/>
                    </a:lnTo>
                    <a:lnTo>
                      <a:pt x="56" y="0"/>
                    </a:lnTo>
                    <a:lnTo>
                      <a:pt x="44" y="2"/>
                    </a:lnTo>
                    <a:lnTo>
                      <a:pt x="34" y="6"/>
                    </a:lnTo>
                    <a:lnTo>
                      <a:pt x="24" y="10"/>
                    </a:lnTo>
                    <a:lnTo>
                      <a:pt x="16" y="18"/>
                    </a:lnTo>
                    <a:lnTo>
                      <a:pt x="10" y="26"/>
                    </a:lnTo>
                    <a:lnTo>
                      <a:pt x="4" y="36"/>
                    </a:lnTo>
                    <a:lnTo>
                      <a:pt x="2" y="46"/>
                    </a:lnTo>
                    <a:lnTo>
                      <a:pt x="0" y="58"/>
                    </a:lnTo>
                    <a:lnTo>
                      <a:pt x="0" y="230"/>
                    </a:lnTo>
                    <a:lnTo>
                      <a:pt x="0" y="230"/>
                    </a:lnTo>
                    <a:lnTo>
                      <a:pt x="2" y="242"/>
                    </a:lnTo>
                    <a:lnTo>
                      <a:pt x="4" y="252"/>
                    </a:lnTo>
                    <a:lnTo>
                      <a:pt x="10" y="262"/>
                    </a:lnTo>
                    <a:lnTo>
                      <a:pt x="16" y="270"/>
                    </a:lnTo>
                    <a:lnTo>
                      <a:pt x="24" y="278"/>
                    </a:lnTo>
                    <a:lnTo>
                      <a:pt x="34" y="282"/>
                    </a:lnTo>
                    <a:lnTo>
                      <a:pt x="44" y="286"/>
                    </a:lnTo>
                    <a:lnTo>
                      <a:pt x="56" y="286"/>
                    </a:lnTo>
                    <a:lnTo>
                      <a:pt x="288" y="286"/>
                    </a:lnTo>
                    <a:lnTo>
                      <a:pt x="288" y="286"/>
                    </a:lnTo>
                    <a:lnTo>
                      <a:pt x="300" y="286"/>
                    </a:lnTo>
                    <a:lnTo>
                      <a:pt x="310" y="282"/>
                    </a:lnTo>
                    <a:lnTo>
                      <a:pt x="320" y="278"/>
                    </a:lnTo>
                    <a:lnTo>
                      <a:pt x="328" y="270"/>
                    </a:lnTo>
                    <a:lnTo>
                      <a:pt x="334" y="262"/>
                    </a:lnTo>
                    <a:lnTo>
                      <a:pt x="340" y="252"/>
                    </a:lnTo>
                    <a:lnTo>
                      <a:pt x="344" y="242"/>
                    </a:lnTo>
                    <a:lnTo>
                      <a:pt x="344" y="230"/>
                    </a:lnTo>
                    <a:lnTo>
                      <a:pt x="344" y="58"/>
                    </a:lnTo>
                    <a:lnTo>
                      <a:pt x="344" y="58"/>
                    </a:lnTo>
                    <a:lnTo>
                      <a:pt x="344" y="46"/>
                    </a:lnTo>
                    <a:lnTo>
                      <a:pt x="340" y="36"/>
                    </a:lnTo>
                    <a:lnTo>
                      <a:pt x="334" y="26"/>
                    </a:lnTo>
                    <a:lnTo>
                      <a:pt x="328" y="18"/>
                    </a:lnTo>
                    <a:lnTo>
                      <a:pt x="320" y="10"/>
                    </a:lnTo>
                    <a:lnTo>
                      <a:pt x="310" y="6"/>
                    </a:lnTo>
                    <a:lnTo>
                      <a:pt x="300" y="2"/>
                    </a:lnTo>
                    <a:lnTo>
                      <a:pt x="288" y="0"/>
                    </a:lnTo>
                    <a:lnTo>
                      <a:pt x="288" y="0"/>
                    </a:lnTo>
                    <a:close/>
                    <a:moveTo>
                      <a:pt x="126" y="228"/>
                    </a:moveTo>
                    <a:lnTo>
                      <a:pt x="148" y="142"/>
                    </a:lnTo>
                    <a:lnTo>
                      <a:pt x="148" y="142"/>
                    </a:lnTo>
                    <a:lnTo>
                      <a:pt x="144" y="136"/>
                    </a:lnTo>
                    <a:lnTo>
                      <a:pt x="138" y="130"/>
                    </a:lnTo>
                    <a:lnTo>
                      <a:pt x="136" y="122"/>
                    </a:lnTo>
                    <a:lnTo>
                      <a:pt x="134" y="112"/>
                    </a:lnTo>
                    <a:lnTo>
                      <a:pt x="134" y="112"/>
                    </a:lnTo>
                    <a:lnTo>
                      <a:pt x="136" y="106"/>
                    </a:lnTo>
                    <a:lnTo>
                      <a:pt x="138" y="98"/>
                    </a:lnTo>
                    <a:lnTo>
                      <a:pt x="142" y="92"/>
                    </a:lnTo>
                    <a:lnTo>
                      <a:pt x="146" y="88"/>
                    </a:lnTo>
                    <a:lnTo>
                      <a:pt x="152" y="82"/>
                    </a:lnTo>
                    <a:lnTo>
                      <a:pt x="158" y="80"/>
                    </a:lnTo>
                    <a:lnTo>
                      <a:pt x="164" y="78"/>
                    </a:lnTo>
                    <a:lnTo>
                      <a:pt x="172" y="76"/>
                    </a:lnTo>
                    <a:lnTo>
                      <a:pt x="172" y="76"/>
                    </a:lnTo>
                    <a:lnTo>
                      <a:pt x="178" y="78"/>
                    </a:lnTo>
                    <a:lnTo>
                      <a:pt x="186" y="80"/>
                    </a:lnTo>
                    <a:lnTo>
                      <a:pt x="192" y="82"/>
                    </a:lnTo>
                    <a:lnTo>
                      <a:pt x="198" y="88"/>
                    </a:lnTo>
                    <a:lnTo>
                      <a:pt x="202" y="92"/>
                    </a:lnTo>
                    <a:lnTo>
                      <a:pt x="204" y="98"/>
                    </a:lnTo>
                    <a:lnTo>
                      <a:pt x="208" y="106"/>
                    </a:lnTo>
                    <a:lnTo>
                      <a:pt x="208" y="112"/>
                    </a:lnTo>
                    <a:lnTo>
                      <a:pt x="208" y="112"/>
                    </a:lnTo>
                    <a:lnTo>
                      <a:pt x="206" y="120"/>
                    </a:lnTo>
                    <a:lnTo>
                      <a:pt x="204" y="128"/>
                    </a:lnTo>
                    <a:lnTo>
                      <a:pt x="200" y="134"/>
                    </a:lnTo>
                    <a:lnTo>
                      <a:pt x="196" y="140"/>
                    </a:lnTo>
                    <a:lnTo>
                      <a:pt x="220" y="228"/>
                    </a:lnTo>
                    <a:lnTo>
                      <a:pt x="126" y="228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005EB8"/>
                  </a:solidFill>
                </a:endParaRPr>
              </a:p>
            </p:txBody>
          </p:sp>
          <p:sp>
            <p:nvSpPr>
              <p:cNvPr id="54" name="Freeform 6"/>
              <p:cNvSpPr>
                <a:spLocks/>
              </p:cNvSpPr>
              <p:nvPr userDrawn="1"/>
            </p:nvSpPr>
            <p:spPr bwMode="auto">
              <a:xfrm>
                <a:off x="7961313" y="101600"/>
                <a:ext cx="260350" cy="88900"/>
              </a:xfrm>
              <a:custGeom>
                <a:avLst/>
                <a:gdLst>
                  <a:gd name="T0" fmla="*/ 20 w 164"/>
                  <a:gd name="T1" fmla="*/ 56 h 56"/>
                  <a:gd name="T2" fmla="*/ 20 w 164"/>
                  <a:gd name="T3" fmla="*/ 56 h 56"/>
                  <a:gd name="T4" fmla="*/ 22 w 164"/>
                  <a:gd name="T5" fmla="*/ 46 h 56"/>
                  <a:gd name="T6" fmla="*/ 26 w 164"/>
                  <a:gd name="T7" fmla="*/ 36 h 56"/>
                  <a:gd name="T8" fmla="*/ 30 w 164"/>
                  <a:gd name="T9" fmla="*/ 30 h 56"/>
                  <a:gd name="T10" fmla="*/ 36 w 164"/>
                  <a:gd name="T11" fmla="*/ 26 h 56"/>
                  <a:gd name="T12" fmla="*/ 42 w 164"/>
                  <a:gd name="T13" fmla="*/ 22 h 56"/>
                  <a:gd name="T14" fmla="*/ 54 w 164"/>
                  <a:gd name="T15" fmla="*/ 20 h 56"/>
                  <a:gd name="T16" fmla="*/ 82 w 164"/>
                  <a:gd name="T17" fmla="*/ 20 h 56"/>
                  <a:gd name="T18" fmla="*/ 82 w 164"/>
                  <a:gd name="T19" fmla="*/ 20 h 56"/>
                  <a:gd name="T20" fmla="*/ 112 w 164"/>
                  <a:gd name="T21" fmla="*/ 20 h 56"/>
                  <a:gd name="T22" fmla="*/ 122 w 164"/>
                  <a:gd name="T23" fmla="*/ 22 h 56"/>
                  <a:gd name="T24" fmla="*/ 130 w 164"/>
                  <a:gd name="T25" fmla="*/ 26 h 56"/>
                  <a:gd name="T26" fmla="*/ 136 w 164"/>
                  <a:gd name="T27" fmla="*/ 30 h 56"/>
                  <a:gd name="T28" fmla="*/ 140 w 164"/>
                  <a:gd name="T29" fmla="*/ 36 h 56"/>
                  <a:gd name="T30" fmla="*/ 142 w 164"/>
                  <a:gd name="T31" fmla="*/ 46 h 56"/>
                  <a:gd name="T32" fmla="*/ 144 w 164"/>
                  <a:gd name="T33" fmla="*/ 56 h 56"/>
                  <a:gd name="T34" fmla="*/ 164 w 164"/>
                  <a:gd name="T35" fmla="*/ 56 h 56"/>
                  <a:gd name="T36" fmla="*/ 164 w 164"/>
                  <a:gd name="T37" fmla="*/ 56 h 56"/>
                  <a:gd name="T38" fmla="*/ 162 w 164"/>
                  <a:gd name="T39" fmla="*/ 38 h 56"/>
                  <a:gd name="T40" fmla="*/ 156 w 164"/>
                  <a:gd name="T41" fmla="*/ 24 h 56"/>
                  <a:gd name="T42" fmla="*/ 148 w 164"/>
                  <a:gd name="T43" fmla="*/ 14 h 56"/>
                  <a:gd name="T44" fmla="*/ 138 w 164"/>
                  <a:gd name="T45" fmla="*/ 6 h 56"/>
                  <a:gd name="T46" fmla="*/ 126 w 164"/>
                  <a:gd name="T47" fmla="*/ 2 h 56"/>
                  <a:gd name="T48" fmla="*/ 112 w 164"/>
                  <a:gd name="T49" fmla="*/ 0 h 56"/>
                  <a:gd name="T50" fmla="*/ 82 w 164"/>
                  <a:gd name="T51" fmla="*/ 0 h 56"/>
                  <a:gd name="T52" fmla="*/ 82 w 164"/>
                  <a:gd name="T53" fmla="*/ 0 h 56"/>
                  <a:gd name="T54" fmla="*/ 52 w 164"/>
                  <a:gd name="T55" fmla="*/ 0 h 56"/>
                  <a:gd name="T56" fmla="*/ 38 w 164"/>
                  <a:gd name="T57" fmla="*/ 2 h 56"/>
                  <a:gd name="T58" fmla="*/ 26 w 164"/>
                  <a:gd name="T59" fmla="*/ 6 h 56"/>
                  <a:gd name="T60" fmla="*/ 16 w 164"/>
                  <a:gd name="T61" fmla="*/ 14 h 56"/>
                  <a:gd name="T62" fmla="*/ 8 w 164"/>
                  <a:gd name="T63" fmla="*/ 24 h 56"/>
                  <a:gd name="T64" fmla="*/ 2 w 164"/>
                  <a:gd name="T65" fmla="*/ 38 h 56"/>
                  <a:gd name="T66" fmla="*/ 0 w 164"/>
                  <a:gd name="T67" fmla="*/ 56 h 56"/>
                  <a:gd name="T68" fmla="*/ 20 w 164"/>
                  <a:gd name="T69" fmla="*/ 5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64" h="56">
                    <a:moveTo>
                      <a:pt x="20" y="56"/>
                    </a:moveTo>
                    <a:lnTo>
                      <a:pt x="20" y="56"/>
                    </a:lnTo>
                    <a:lnTo>
                      <a:pt x="22" y="46"/>
                    </a:lnTo>
                    <a:lnTo>
                      <a:pt x="26" y="36"/>
                    </a:lnTo>
                    <a:lnTo>
                      <a:pt x="30" y="30"/>
                    </a:lnTo>
                    <a:lnTo>
                      <a:pt x="36" y="26"/>
                    </a:lnTo>
                    <a:lnTo>
                      <a:pt x="42" y="22"/>
                    </a:lnTo>
                    <a:lnTo>
                      <a:pt x="54" y="20"/>
                    </a:lnTo>
                    <a:lnTo>
                      <a:pt x="82" y="20"/>
                    </a:lnTo>
                    <a:lnTo>
                      <a:pt x="82" y="20"/>
                    </a:lnTo>
                    <a:lnTo>
                      <a:pt x="112" y="20"/>
                    </a:lnTo>
                    <a:lnTo>
                      <a:pt x="122" y="22"/>
                    </a:lnTo>
                    <a:lnTo>
                      <a:pt x="130" y="26"/>
                    </a:lnTo>
                    <a:lnTo>
                      <a:pt x="136" y="30"/>
                    </a:lnTo>
                    <a:lnTo>
                      <a:pt x="140" y="36"/>
                    </a:lnTo>
                    <a:lnTo>
                      <a:pt x="142" y="46"/>
                    </a:lnTo>
                    <a:lnTo>
                      <a:pt x="144" y="56"/>
                    </a:lnTo>
                    <a:lnTo>
                      <a:pt x="164" y="56"/>
                    </a:lnTo>
                    <a:lnTo>
                      <a:pt x="164" y="56"/>
                    </a:lnTo>
                    <a:lnTo>
                      <a:pt x="162" y="38"/>
                    </a:lnTo>
                    <a:lnTo>
                      <a:pt x="156" y="24"/>
                    </a:lnTo>
                    <a:lnTo>
                      <a:pt x="148" y="14"/>
                    </a:lnTo>
                    <a:lnTo>
                      <a:pt x="138" y="6"/>
                    </a:lnTo>
                    <a:lnTo>
                      <a:pt x="126" y="2"/>
                    </a:lnTo>
                    <a:lnTo>
                      <a:pt x="112" y="0"/>
                    </a:lnTo>
                    <a:lnTo>
                      <a:pt x="82" y="0"/>
                    </a:lnTo>
                    <a:lnTo>
                      <a:pt x="82" y="0"/>
                    </a:lnTo>
                    <a:lnTo>
                      <a:pt x="52" y="0"/>
                    </a:lnTo>
                    <a:lnTo>
                      <a:pt x="38" y="2"/>
                    </a:lnTo>
                    <a:lnTo>
                      <a:pt x="26" y="6"/>
                    </a:lnTo>
                    <a:lnTo>
                      <a:pt x="16" y="14"/>
                    </a:lnTo>
                    <a:lnTo>
                      <a:pt x="8" y="24"/>
                    </a:lnTo>
                    <a:lnTo>
                      <a:pt x="2" y="38"/>
                    </a:lnTo>
                    <a:lnTo>
                      <a:pt x="0" y="56"/>
                    </a:lnTo>
                    <a:lnTo>
                      <a:pt x="20" y="56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005EB8"/>
                  </a:solidFill>
                </a:endParaRPr>
              </a:p>
            </p:txBody>
          </p:sp>
        </p:grpSp>
        <p:sp>
          <p:nvSpPr>
            <p:cNvPr id="41" name="TextBox 40"/>
            <p:cNvSpPr txBox="1"/>
            <p:nvPr userDrawn="1"/>
          </p:nvSpPr>
          <p:spPr>
            <a:xfrm rot="16200000">
              <a:off x="8191735" y="250332"/>
              <a:ext cx="563729" cy="1355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510" dirty="0">
                  <a:solidFill>
                    <a:srgbClr val="FFFFFF"/>
                  </a:solidFill>
                </a:rPr>
                <a:t>strictly</a:t>
              </a:r>
            </a:p>
          </p:txBody>
        </p:sp>
        <p:sp>
          <p:nvSpPr>
            <p:cNvPr id="42" name="TextBox 41"/>
            <p:cNvSpPr txBox="1"/>
            <p:nvPr userDrawn="1"/>
          </p:nvSpPr>
          <p:spPr>
            <a:xfrm>
              <a:off x="8410803" y="506408"/>
              <a:ext cx="851853" cy="19217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580" dirty="0">
                  <a:solidFill>
                    <a:srgbClr val="FFFFFF"/>
                  </a:solidFill>
                </a:rPr>
                <a:t>CONFIDENTIAL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51179161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7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-branding cover NO photo blue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4"/>
          <p:cNvGrpSpPr>
            <a:grpSpLocks noChangeAspect="1"/>
          </p:cNvGrpSpPr>
          <p:nvPr userDrawn="1"/>
        </p:nvGrpSpPr>
        <p:grpSpPr bwMode="auto">
          <a:xfrm>
            <a:off x="3" y="4779131"/>
            <a:ext cx="3220580" cy="1701046"/>
            <a:chOff x="0" y="3186"/>
            <a:chExt cx="1610" cy="1134"/>
          </a:xfrm>
        </p:grpSpPr>
        <p:sp>
          <p:nvSpPr>
            <p:cNvPr id="5" name="AutoShape 3"/>
            <p:cNvSpPr>
              <a:spLocks noChangeAspect="1" noChangeArrowheads="1" noTextEdit="1"/>
            </p:cNvSpPr>
            <p:nvPr userDrawn="1"/>
          </p:nvSpPr>
          <p:spPr bwMode="auto">
            <a:xfrm>
              <a:off x="0" y="3186"/>
              <a:ext cx="1610" cy="1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9" name="Freeform 5"/>
            <p:cNvSpPr>
              <a:spLocks/>
            </p:cNvSpPr>
            <p:nvPr userDrawn="1"/>
          </p:nvSpPr>
          <p:spPr bwMode="auto">
            <a:xfrm>
              <a:off x="0" y="3186"/>
              <a:ext cx="1610" cy="1134"/>
            </a:xfrm>
            <a:custGeom>
              <a:avLst/>
              <a:gdLst>
                <a:gd name="T0" fmla="*/ 2 w 3220"/>
                <a:gd name="T1" fmla="*/ 0 h 3402"/>
                <a:gd name="T2" fmla="*/ 0 w 3220"/>
                <a:gd name="T3" fmla="*/ 3402 h 3402"/>
                <a:gd name="T4" fmla="*/ 3220 w 3220"/>
                <a:gd name="T5" fmla="*/ 2305 h 3402"/>
                <a:gd name="T6" fmla="*/ 3220 w 3220"/>
                <a:gd name="T7" fmla="*/ 2248 h 3402"/>
                <a:gd name="T8" fmla="*/ 3217 w 3220"/>
                <a:gd name="T9" fmla="*/ 2137 h 3402"/>
                <a:gd name="T10" fmla="*/ 3211 w 3220"/>
                <a:gd name="T11" fmla="*/ 2030 h 3402"/>
                <a:gd name="T12" fmla="*/ 3203 w 3220"/>
                <a:gd name="T13" fmla="*/ 1927 h 3402"/>
                <a:gd name="T14" fmla="*/ 3190 w 3220"/>
                <a:gd name="T15" fmla="*/ 1828 h 3402"/>
                <a:gd name="T16" fmla="*/ 3176 w 3220"/>
                <a:gd name="T17" fmla="*/ 1734 h 3402"/>
                <a:gd name="T18" fmla="*/ 3160 w 3220"/>
                <a:gd name="T19" fmla="*/ 1642 h 3402"/>
                <a:gd name="T20" fmla="*/ 3140 w 3220"/>
                <a:gd name="T21" fmla="*/ 1556 h 3402"/>
                <a:gd name="T22" fmla="*/ 3118 w 3220"/>
                <a:gd name="T23" fmla="*/ 1472 h 3402"/>
                <a:gd name="T24" fmla="*/ 3092 w 3220"/>
                <a:gd name="T25" fmla="*/ 1392 h 3402"/>
                <a:gd name="T26" fmla="*/ 3065 w 3220"/>
                <a:gd name="T27" fmla="*/ 1317 h 3402"/>
                <a:gd name="T28" fmla="*/ 3035 w 3220"/>
                <a:gd name="T29" fmla="*/ 1244 h 3402"/>
                <a:gd name="T30" fmla="*/ 3003 w 3220"/>
                <a:gd name="T31" fmla="*/ 1176 h 3402"/>
                <a:gd name="T32" fmla="*/ 2968 w 3220"/>
                <a:gd name="T33" fmla="*/ 1111 h 3402"/>
                <a:gd name="T34" fmla="*/ 2930 w 3220"/>
                <a:gd name="T35" fmla="*/ 1050 h 3402"/>
                <a:gd name="T36" fmla="*/ 2891 w 3220"/>
                <a:gd name="T37" fmla="*/ 993 h 3402"/>
                <a:gd name="T38" fmla="*/ 2848 w 3220"/>
                <a:gd name="T39" fmla="*/ 938 h 3402"/>
                <a:gd name="T40" fmla="*/ 2804 w 3220"/>
                <a:gd name="T41" fmla="*/ 888 h 3402"/>
                <a:gd name="T42" fmla="*/ 2758 w 3220"/>
                <a:gd name="T43" fmla="*/ 841 h 3402"/>
                <a:gd name="T44" fmla="*/ 2710 w 3220"/>
                <a:gd name="T45" fmla="*/ 798 h 3402"/>
                <a:gd name="T46" fmla="*/ 2658 w 3220"/>
                <a:gd name="T47" fmla="*/ 758 h 3402"/>
                <a:gd name="T48" fmla="*/ 2605 w 3220"/>
                <a:gd name="T49" fmla="*/ 722 h 3402"/>
                <a:gd name="T50" fmla="*/ 2549 w 3220"/>
                <a:gd name="T51" fmla="*/ 690 h 3402"/>
                <a:gd name="T52" fmla="*/ 2492 w 3220"/>
                <a:gd name="T53" fmla="*/ 659 h 3402"/>
                <a:gd name="T54" fmla="*/ 2433 w 3220"/>
                <a:gd name="T55" fmla="*/ 634 h 3402"/>
                <a:gd name="T56" fmla="*/ 2372 w 3220"/>
                <a:gd name="T57" fmla="*/ 610 h 3402"/>
                <a:gd name="T58" fmla="*/ 2308 w 3220"/>
                <a:gd name="T59" fmla="*/ 591 h 3402"/>
                <a:gd name="T60" fmla="*/ 2244 w 3220"/>
                <a:gd name="T61" fmla="*/ 576 h 3402"/>
                <a:gd name="T62" fmla="*/ 2177 w 3220"/>
                <a:gd name="T63" fmla="*/ 563 h 3402"/>
                <a:gd name="T64" fmla="*/ 2108 w 3220"/>
                <a:gd name="T65" fmla="*/ 553 h 3402"/>
                <a:gd name="T66" fmla="*/ 2001 w 3220"/>
                <a:gd name="T67" fmla="*/ 545 h 3402"/>
                <a:gd name="T68" fmla="*/ 1929 w 3220"/>
                <a:gd name="T69" fmla="*/ 544 h 3402"/>
                <a:gd name="T70" fmla="*/ 1855 w 3220"/>
                <a:gd name="T71" fmla="*/ 546 h 3402"/>
                <a:gd name="T72" fmla="*/ 1650 w 3220"/>
                <a:gd name="T73" fmla="*/ 569 h 3402"/>
                <a:gd name="T74" fmla="*/ 1398 w 3220"/>
                <a:gd name="T75" fmla="*/ 599 h 3402"/>
                <a:gd name="T76" fmla="*/ 1203 w 3220"/>
                <a:gd name="T77" fmla="*/ 617 h 3402"/>
                <a:gd name="T78" fmla="*/ 1078 w 3220"/>
                <a:gd name="T79" fmla="*/ 624 h 3402"/>
                <a:gd name="T80" fmla="*/ 1019 w 3220"/>
                <a:gd name="T81" fmla="*/ 626 h 3402"/>
                <a:gd name="T82" fmla="*/ 900 w 3220"/>
                <a:gd name="T83" fmla="*/ 623 h 3402"/>
                <a:gd name="T84" fmla="*/ 822 w 3220"/>
                <a:gd name="T85" fmla="*/ 616 h 3402"/>
                <a:gd name="T86" fmla="*/ 743 w 3220"/>
                <a:gd name="T87" fmla="*/ 606 h 3402"/>
                <a:gd name="T88" fmla="*/ 666 w 3220"/>
                <a:gd name="T89" fmla="*/ 592 h 3402"/>
                <a:gd name="T90" fmla="*/ 589 w 3220"/>
                <a:gd name="T91" fmla="*/ 573 h 3402"/>
                <a:gd name="T92" fmla="*/ 515 w 3220"/>
                <a:gd name="T93" fmla="*/ 549 h 3402"/>
                <a:gd name="T94" fmla="*/ 443 w 3220"/>
                <a:gd name="T95" fmla="*/ 521 h 3402"/>
                <a:gd name="T96" fmla="*/ 375 w 3220"/>
                <a:gd name="T97" fmla="*/ 487 h 3402"/>
                <a:gd name="T98" fmla="*/ 309 w 3220"/>
                <a:gd name="T99" fmla="*/ 445 h 3402"/>
                <a:gd name="T100" fmla="*/ 247 w 3220"/>
                <a:gd name="T101" fmla="*/ 398 h 3402"/>
                <a:gd name="T102" fmla="*/ 190 w 3220"/>
                <a:gd name="T103" fmla="*/ 343 h 3402"/>
                <a:gd name="T104" fmla="*/ 138 w 3220"/>
                <a:gd name="T105" fmla="*/ 281 h 3402"/>
                <a:gd name="T106" fmla="*/ 92 w 3220"/>
                <a:gd name="T107" fmla="*/ 211 h 3402"/>
                <a:gd name="T108" fmla="*/ 51 w 3220"/>
                <a:gd name="T109" fmla="*/ 133 h 3402"/>
                <a:gd name="T110" fmla="*/ 16 w 3220"/>
                <a:gd name="T111" fmla="*/ 46 h 34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220" h="3402">
                  <a:moveTo>
                    <a:pt x="2" y="0"/>
                  </a:moveTo>
                  <a:lnTo>
                    <a:pt x="2" y="0"/>
                  </a:lnTo>
                  <a:lnTo>
                    <a:pt x="1" y="1700"/>
                  </a:lnTo>
                  <a:lnTo>
                    <a:pt x="0" y="3402"/>
                  </a:lnTo>
                  <a:lnTo>
                    <a:pt x="3220" y="3402"/>
                  </a:lnTo>
                  <a:lnTo>
                    <a:pt x="3220" y="2305"/>
                  </a:lnTo>
                  <a:lnTo>
                    <a:pt x="3220" y="2305"/>
                  </a:lnTo>
                  <a:lnTo>
                    <a:pt x="3220" y="2248"/>
                  </a:lnTo>
                  <a:lnTo>
                    <a:pt x="3218" y="2192"/>
                  </a:lnTo>
                  <a:lnTo>
                    <a:pt x="3217" y="2137"/>
                  </a:lnTo>
                  <a:lnTo>
                    <a:pt x="3214" y="2083"/>
                  </a:lnTo>
                  <a:lnTo>
                    <a:pt x="3211" y="2030"/>
                  </a:lnTo>
                  <a:lnTo>
                    <a:pt x="3207" y="1978"/>
                  </a:lnTo>
                  <a:lnTo>
                    <a:pt x="3203" y="1927"/>
                  </a:lnTo>
                  <a:lnTo>
                    <a:pt x="3197" y="1877"/>
                  </a:lnTo>
                  <a:lnTo>
                    <a:pt x="3190" y="1828"/>
                  </a:lnTo>
                  <a:lnTo>
                    <a:pt x="3184" y="1781"/>
                  </a:lnTo>
                  <a:lnTo>
                    <a:pt x="3176" y="1734"/>
                  </a:lnTo>
                  <a:lnTo>
                    <a:pt x="3168" y="1688"/>
                  </a:lnTo>
                  <a:lnTo>
                    <a:pt x="3160" y="1642"/>
                  </a:lnTo>
                  <a:lnTo>
                    <a:pt x="3150" y="1599"/>
                  </a:lnTo>
                  <a:lnTo>
                    <a:pt x="3140" y="1556"/>
                  </a:lnTo>
                  <a:lnTo>
                    <a:pt x="3129" y="1513"/>
                  </a:lnTo>
                  <a:lnTo>
                    <a:pt x="3118" y="1472"/>
                  </a:lnTo>
                  <a:lnTo>
                    <a:pt x="3106" y="1432"/>
                  </a:lnTo>
                  <a:lnTo>
                    <a:pt x="3092" y="1392"/>
                  </a:lnTo>
                  <a:lnTo>
                    <a:pt x="3079" y="1354"/>
                  </a:lnTo>
                  <a:lnTo>
                    <a:pt x="3065" y="1317"/>
                  </a:lnTo>
                  <a:lnTo>
                    <a:pt x="3051" y="1279"/>
                  </a:lnTo>
                  <a:lnTo>
                    <a:pt x="3035" y="1244"/>
                  </a:lnTo>
                  <a:lnTo>
                    <a:pt x="3019" y="1210"/>
                  </a:lnTo>
                  <a:lnTo>
                    <a:pt x="3003" y="1176"/>
                  </a:lnTo>
                  <a:lnTo>
                    <a:pt x="2985" y="1143"/>
                  </a:lnTo>
                  <a:lnTo>
                    <a:pt x="2968" y="1111"/>
                  </a:lnTo>
                  <a:lnTo>
                    <a:pt x="2949" y="1080"/>
                  </a:lnTo>
                  <a:lnTo>
                    <a:pt x="2930" y="1050"/>
                  </a:lnTo>
                  <a:lnTo>
                    <a:pt x="2911" y="1020"/>
                  </a:lnTo>
                  <a:lnTo>
                    <a:pt x="2891" y="993"/>
                  </a:lnTo>
                  <a:lnTo>
                    <a:pt x="2870" y="965"/>
                  </a:lnTo>
                  <a:lnTo>
                    <a:pt x="2848" y="938"/>
                  </a:lnTo>
                  <a:lnTo>
                    <a:pt x="2827" y="912"/>
                  </a:lnTo>
                  <a:lnTo>
                    <a:pt x="2804" y="888"/>
                  </a:lnTo>
                  <a:lnTo>
                    <a:pt x="2781" y="865"/>
                  </a:lnTo>
                  <a:lnTo>
                    <a:pt x="2758" y="841"/>
                  </a:lnTo>
                  <a:lnTo>
                    <a:pt x="2734" y="819"/>
                  </a:lnTo>
                  <a:lnTo>
                    <a:pt x="2710" y="798"/>
                  </a:lnTo>
                  <a:lnTo>
                    <a:pt x="2684" y="777"/>
                  </a:lnTo>
                  <a:lnTo>
                    <a:pt x="2658" y="758"/>
                  </a:lnTo>
                  <a:lnTo>
                    <a:pt x="2632" y="740"/>
                  </a:lnTo>
                  <a:lnTo>
                    <a:pt x="2605" y="722"/>
                  </a:lnTo>
                  <a:lnTo>
                    <a:pt x="2578" y="705"/>
                  </a:lnTo>
                  <a:lnTo>
                    <a:pt x="2549" y="690"/>
                  </a:lnTo>
                  <a:lnTo>
                    <a:pt x="2522" y="674"/>
                  </a:lnTo>
                  <a:lnTo>
                    <a:pt x="2492" y="659"/>
                  </a:lnTo>
                  <a:lnTo>
                    <a:pt x="2463" y="646"/>
                  </a:lnTo>
                  <a:lnTo>
                    <a:pt x="2433" y="634"/>
                  </a:lnTo>
                  <a:lnTo>
                    <a:pt x="2403" y="621"/>
                  </a:lnTo>
                  <a:lnTo>
                    <a:pt x="2372" y="610"/>
                  </a:lnTo>
                  <a:lnTo>
                    <a:pt x="2341" y="601"/>
                  </a:lnTo>
                  <a:lnTo>
                    <a:pt x="2308" y="591"/>
                  </a:lnTo>
                  <a:lnTo>
                    <a:pt x="2277" y="583"/>
                  </a:lnTo>
                  <a:lnTo>
                    <a:pt x="2244" y="576"/>
                  </a:lnTo>
                  <a:lnTo>
                    <a:pt x="2210" y="569"/>
                  </a:lnTo>
                  <a:lnTo>
                    <a:pt x="2177" y="563"/>
                  </a:lnTo>
                  <a:lnTo>
                    <a:pt x="2142" y="557"/>
                  </a:lnTo>
                  <a:lnTo>
                    <a:pt x="2108" y="553"/>
                  </a:lnTo>
                  <a:lnTo>
                    <a:pt x="2072" y="549"/>
                  </a:lnTo>
                  <a:lnTo>
                    <a:pt x="2001" y="545"/>
                  </a:lnTo>
                  <a:lnTo>
                    <a:pt x="1929" y="544"/>
                  </a:lnTo>
                  <a:lnTo>
                    <a:pt x="1929" y="544"/>
                  </a:lnTo>
                  <a:lnTo>
                    <a:pt x="1895" y="544"/>
                  </a:lnTo>
                  <a:lnTo>
                    <a:pt x="1855" y="546"/>
                  </a:lnTo>
                  <a:lnTo>
                    <a:pt x="1761" y="556"/>
                  </a:lnTo>
                  <a:lnTo>
                    <a:pt x="1650" y="569"/>
                  </a:lnTo>
                  <a:lnTo>
                    <a:pt x="1527" y="584"/>
                  </a:lnTo>
                  <a:lnTo>
                    <a:pt x="1398" y="599"/>
                  </a:lnTo>
                  <a:lnTo>
                    <a:pt x="1267" y="613"/>
                  </a:lnTo>
                  <a:lnTo>
                    <a:pt x="1203" y="617"/>
                  </a:lnTo>
                  <a:lnTo>
                    <a:pt x="1139" y="621"/>
                  </a:lnTo>
                  <a:lnTo>
                    <a:pt x="1078" y="624"/>
                  </a:lnTo>
                  <a:lnTo>
                    <a:pt x="1019" y="626"/>
                  </a:lnTo>
                  <a:lnTo>
                    <a:pt x="1019" y="626"/>
                  </a:lnTo>
                  <a:lnTo>
                    <a:pt x="940" y="624"/>
                  </a:lnTo>
                  <a:lnTo>
                    <a:pt x="900" y="623"/>
                  </a:lnTo>
                  <a:lnTo>
                    <a:pt x="861" y="620"/>
                  </a:lnTo>
                  <a:lnTo>
                    <a:pt x="822" y="616"/>
                  </a:lnTo>
                  <a:lnTo>
                    <a:pt x="782" y="612"/>
                  </a:lnTo>
                  <a:lnTo>
                    <a:pt x="743" y="606"/>
                  </a:lnTo>
                  <a:lnTo>
                    <a:pt x="704" y="599"/>
                  </a:lnTo>
                  <a:lnTo>
                    <a:pt x="666" y="592"/>
                  </a:lnTo>
                  <a:lnTo>
                    <a:pt x="627" y="584"/>
                  </a:lnTo>
                  <a:lnTo>
                    <a:pt x="589" y="573"/>
                  </a:lnTo>
                  <a:lnTo>
                    <a:pt x="552" y="562"/>
                  </a:lnTo>
                  <a:lnTo>
                    <a:pt x="515" y="549"/>
                  </a:lnTo>
                  <a:lnTo>
                    <a:pt x="479" y="537"/>
                  </a:lnTo>
                  <a:lnTo>
                    <a:pt x="443" y="521"/>
                  </a:lnTo>
                  <a:lnTo>
                    <a:pt x="408" y="505"/>
                  </a:lnTo>
                  <a:lnTo>
                    <a:pt x="375" y="487"/>
                  </a:lnTo>
                  <a:lnTo>
                    <a:pt x="341" y="467"/>
                  </a:lnTo>
                  <a:lnTo>
                    <a:pt x="309" y="445"/>
                  </a:lnTo>
                  <a:lnTo>
                    <a:pt x="278" y="423"/>
                  </a:lnTo>
                  <a:lnTo>
                    <a:pt x="247" y="398"/>
                  </a:lnTo>
                  <a:lnTo>
                    <a:pt x="218" y="371"/>
                  </a:lnTo>
                  <a:lnTo>
                    <a:pt x="190" y="343"/>
                  </a:lnTo>
                  <a:lnTo>
                    <a:pt x="163" y="313"/>
                  </a:lnTo>
                  <a:lnTo>
                    <a:pt x="138" y="281"/>
                  </a:lnTo>
                  <a:lnTo>
                    <a:pt x="114" y="247"/>
                  </a:lnTo>
                  <a:lnTo>
                    <a:pt x="92" y="211"/>
                  </a:lnTo>
                  <a:lnTo>
                    <a:pt x="70" y="174"/>
                  </a:lnTo>
                  <a:lnTo>
                    <a:pt x="51" y="133"/>
                  </a:lnTo>
                  <a:lnTo>
                    <a:pt x="33" y="90"/>
                  </a:lnTo>
                  <a:lnTo>
                    <a:pt x="16" y="46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10" name="Freeform 6"/>
            <p:cNvSpPr>
              <a:spLocks/>
            </p:cNvSpPr>
            <p:nvPr userDrawn="1"/>
          </p:nvSpPr>
          <p:spPr bwMode="auto">
            <a:xfrm>
              <a:off x="0" y="3186"/>
              <a:ext cx="1610" cy="1134"/>
            </a:xfrm>
            <a:custGeom>
              <a:avLst/>
              <a:gdLst>
                <a:gd name="T0" fmla="*/ 2 w 3220"/>
                <a:gd name="T1" fmla="*/ 0 h 3402"/>
                <a:gd name="T2" fmla="*/ 0 w 3220"/>
                <a:gd name="T3" fmla="*/ 3402 h 3402"/>
                <a:gd name="T4" fmla="*/ 3220 w 3220"/>
                <a:gd name="T5" fmla="*/ 2305 h 3402"/>
                <a:gd name="T6" fmla="*/ 3220 w 3220"/>
                <a:gd name="T7" fmla="*/ 2248 h 3402"/>
                <a:gd name="T8" fmla="*/ 3217 w 3220"/>
                <a:gd name="T9" fmla="*/ 2137 h 3402"/>
                <a:gd name="T10" fmla="*/ 3211 w 3220"/>
                <a:gd name="T11" fmla="*/ 2030 h 3402"/>
                <a:gd name="T12" fmla="*/ 3203 w 3220"/>
                <a:gd name="T13" fmla="*/ 1927 h 3402"/>
                <a:gd name="T14" fmla="*/ 3190 w 3220"/>
                <a:gd name="T15" fmla="*/ 1828 h 3402"/>
                <a:gd name="T16" fmla="*/ 3176 w 3220"/>
                <a:gd name="T17" fmla="*/ 1734 h 3402"/>
                <a:gd name="T18" fmla="*/ 3160 w 3220"/>
                <a:gd name="T19" fmla="*/ 1642 h 3402"/>
                <a:gd name="T20" fmla="*/ 3140 w 3220"/>
                <a:gd name="T21" fmla="*/ 1556 h 3402"/>
                <a:gd name="T22" fmla="*/ 3118 w 3220"/>
                <a:gd name="T23" fmla="*/ 1472 h 3402"/>
                <a:gd name="T24" fmla="*/ 3092 w 3220"/>
                <a:gd name="T25" fmla="*/ 1392 h 3402"/>
                <a:gd name="T26" fmla="*/ 3065 w 3220"/>
                <a:gd name="T27" fmla="*/ 1317 h 3402"/>
                <a:gd name="T28" fmla="*/ 3035 w 3220"/>
                <a:gd name="T29" fmla="*/ 1244 h 3402"/>
                <a:gd name="T30" fmla="*/ 3003 w 3220"/>
                <a:gd name="T31" fmla="*/ 1176 h 3402"/>
                <a:gd name="T32" fmla="*/ 2968 w 3220"/>
                <a:gd name="T33" fmla="*/ 1111 h 3402"/>
                <a:gd name="T34" fmla="*/ 2930 w 3220"/>
                <a:gd name="T35" fmla="*/ 1050 h 3402"/>
                <a:gd name="T36" fmla="*/ 2891 w 3220"/>
                <a:gd name="T37" fmla="*/ 993 h 3402"/>
                <a:gd name="T38" fmla="*/ 2848 w 3220"/>
                <a:gd name="T39" fmla="*/ 938 h 3402"/>
                <a:gd name="T40" fmla="*/ 2804 w 3220"/>
                <a:gd name="T41" fmla="*/ 888 h 3402"/>
                <a:gd name="T42" fmla="*/ 2758 w 3220"/>
                <a:gd name="T43" fmla="*/ 841 h 3402"/>
                <a:gd name="T44" fmla="*/ 2710 w 3220"/>
                <a:gd name="T45" fmla="*/ 798 h 3402"/>
                <a:gd name="T46" fmla="*/ 2658 w 3220"/>
                <a:gd name="T47" fmla="*/ 758 h 3402"/>
                <a:gd name="T48" fmla="*/ 2605 w 3220"/>
                <a:gd name="T49" fmla="*/ 722 h 3402"/>
                <a:gd name="T50" fmla="*/ 2549 w 3220"/>
                <a:gd name="T51" fmla="*/ 690 h 3402"/>
                <a:gd name="T52" fmla="*/ 2492 w 3220"/>
                <a:gd name="T53" fmla="*/ 659 h 3402"/>
                <a:gd name="T54" fmla="*/ 2433 w 3220"/>
                <a:gd name="T55" fmla="*/ 634 h 3402"/>
                <a:gd name="T56" fmla="*/ 2372 w 3220"/>
                <a:gd name="T57" fmla="*/ 610 h 3402"/>
                <a:gd name="T58" fmla="*/ 2308 w 3220"/>
                <a:gd name="T59" fmla="*/ 591 h 3402"/>
                <a:gd name="T60" fmla="*/ 2244 w 3220"/>
                <a:gd name="T61" fmla="*/ 576 h 3402"/>
                <a:gd name="T62" fmla="*/ 2177 w 3220"/>
                <a:gd name="T63" fmla="*/ 563 h 3402"/>
                <a:gd name="T64" fmla="*/ 2108 w 3220"/>
                <a:gd name="T65" fmla="*/ 553 h 3402"/>
                <a:gd name="T66" fmla="*/ 2001 w 3220"/>
                <a:gd name="T67" fmla="*/ 545 h 3402"/>
                <a:gd name="T68" fmla="*/ 1929 w 3220"/>
                <a:gd name="T69" fmla="*/ 544 h 3402"/>
                <a:gd name="T70" fmla="*/ 1855 w 3220"/>
                <a:gd name="T71" fmla="*/ 546 h 3402"/>
                <a:gd name="T72" fmla="*/ 1650 w 3220"/>
                <a:gd name="T73" fmla="*/ 569 h 3402"/>
                <a:gd name="T74" fmla="*/ 1398 w 3220"/>
                <a:gd name="T75" fmla="*/ 599 h 3402"/>
                <a:gd name="T76" fmla="*/ 1203 w 3220"/>
                <a:gd name="T77" fmla="*/ 617 h 3402"/>
                <a:gd name="T78" fmla="*/ 1078 w 3220"/>
                <a:gd name="T79" fmla="*/ 624 h 3402"/>
                <a:gd name="T80" fmla="*/ 1019 w 3220"/>
                <a:gd name="T81" fmla="*/ 626 h 3402"/>
                <a:gd name="T82" fmla="*/ 900 w 3220"/>
                <a:gd name="T83" fmla="*/ 623 h 3402"/>
                <a:gd name="T84" fmla="*/ 822 w 3220"/>
                <a:gd name="T85" fmla="*/ 616 h 3402"/>
                <a:gd name="T86" fmla="*/ 743 w 3220"/>
                <a:gd name="T87" fmla="*/ 606 h 3402"/>
                <a:gd name="T88" fmla="*/ 666 w 3220"/>
                <a:gd name="T89" fmla="*/ 592 h 3402"/>
                <a:gd name="T90" fmla="*/ 589 w 3220"/>
                <a:gd name="T91" fmla="*/ 573 h 3402"/>
                <a:gd name="T92" fmla="*/ 515 w 3220"/>
                <a:gd name="T93" fmla="*/ 549 h 3402"/>
                <a:gd name="T94" fmla="*/ 443 w 3220"/>
                <a:gd name="T95" fmla="*/ 521 h 3402"/>
                <a:gd name="T96" fmla="*/ 375 w 3220"/>
                <a:gd name="T97" fmla="*/ 487 h 3402"/>
                <a:gd name="T98" fmla="*/ 309 w 3220"/>
                <a:gd name="T99" fmla="*/ 445 h 3402"/>
                <a:gd name="T100" fmla="*/ 247 w 3220"/>
                <a:gd name="T101" fmla="*/ 398 h 3402"/>
                <a:gd name="T102" fmla="*/ 190 w 3220"/>
                <a:gd name="T103" fmla="*/ 343 h 3402"/>
                <a:gd name="T104" fmla="*/ 138 w 3220"/>
                <a:gd name="T105" fmla="*/ 281 h 3402"/>
                <a:gd name="T106" fmla="*/ 92 w 3220"/>
                <a:gd name="T107" fmla="*/ 211 h 3402"/>
                <a:gd name="T108" fmla="*/ 51 w 3220"/>
                <a:gd name="T109" fmla="*/ 133 h 3402"/>
                <a:gd name="T110" fmla="*/ 16 w 3220"/>
                <a:gd name="T111" fmla="*/ 46 h 34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220" h="3402">
                  <a:moveTo>
                    <a:pt x="2" y="0"/>
                  </a:moveTo>
                  <a:lnTo>
                    <a:pt x="2" y="0"/>
                  </a:lnTo>
                  <a:lnTo>
                    <a:pt x="1" y="1700"/>
                  </a:lnTo>
                  <a:lnTo>
                    <a:pt x="0" y="3402"/>
                  </a:lnTo>
                  <a:lnTo>
                    <a:pt x="3220" y="3402"/>
                  </a:lnTo>
                  <a:lnTo>
                    <a:pt x="3220" y="2305"/>
                  </a:lnTo>
                  <a:lnTo>
                    <a:pt x="3220" y="2305"/>
                  </a:lnTo>
                  <a:lnTo>
                    <a:pt x="3220" y="2248"/>
                  </a:lnTo>
                  <a:lnTo>
                    <a:pt x="3218" y="2192"/>
                  </a:lnTo>
                  <a:lnTo>
                    <a:pt x="3217" y="2137"/>
                  </a:lnTo>
                  <a:lnTo>
                    <a:pt x="3214" y="2083"/>
                  </a:lnTo>
                  <a:lnTo>
                    <a:pt x="3211" y="2030"/>
                  </a:lnTo>
                  <a:lnTo>
                    <a:pt x="3207" y="1978"/>
                  </a:lnTo>
                  <a:lnTo>
                    <a:pt x="3203" y="1927"/>
                  </a:lnTo>
                  <a:lnTo>
                    <a:pt x="3197" y="1877"/>
                  </a:lnTo>
                  <a:lnTo>
                    <a:pt x="3190" y="1828"/>
                  </a:lnTo>
                  <a:lnTo>
                    <a:pt x="3184" y="1781"/>
                  </a:lnTo>
                  <a:lnTo>
                    <a:pt x="3176" y="1734"/>
                  </a:lnTo>
                  <a:lnTo>
                    <a:pt x="3168" y="1688"/>
                  </a:lnTo>
                  <a:lnTo>
                    <a:pt x="3160" y="1642"/>
                  </a:lnTo>
                  <a:lnTo>
                    <a:pt x="3150" y="1599"/>
                  </a:lnTo>
                  <a:lnTo>
                    <a:pt x="3140" y="1556"/>
                  </a:lnTo>
                  <a:lnTo>
                    <a:pt x="3129" y="1513"/>
                  </a:lnTo>
                  <a:lnTo>
                    <a:pt x="3118" y="1472"/>
                  </a:lnTo>
                  <a:lnTo>
                    <a:pt x="3106" y="1432"/>
                  </a:lnTo>
                  <a:lnTo>
                    <a:pt x="3092" y="1392"/>
                  </a:lnTo>
                  <a:lnTo>
                    <a:pt x="3079" y="1354"/>
                  </a:lnTo>
                  <a:lnTo>
                    <a:pt x="3065" y="1317"/>
                  </a:lnTo>
                  <a:lnTo>
                    <a:pt x="3051" y="1279"/>
                  </a:lnTo>
                  <a:lnTo>
                    <a:pt x="3035" y="1244"/>
                  </a:lnTo>
                  <a:lnTo>
                    <a:pt x="3019" y="1210"/>
                  </a:lnTo>
                  <a:lnTo>
                    <a:pt x="3003" y="1176"/>
                  </a:lnTo>
                  <a:lnTo>
                    <a:pt x="2985" y="1143"/>
                  </a:lnTo>
                  <a:lnTo>
                    <a:pt x="2968" y="1111"/>
                  </a:lnTo>
                  <a:lnTo>
                    <a:pt x="2949" y="1080"/>
                  </a:lnTo>
                  <a:lnTo>
                    <a:pt x="2930" y="1050"/>
                  </a:lnTo>
                  <a:lnTo>
                    <a:pt x="2911" y="1020"/>
                  </a:lnTo>
                  <a:lnTo>
                    <a:pt x="2891" y="993"/>
                  </a:lnTo>
                  <a:lnTo>
                    <a:pt x="2870" y="965"/>
                  </a:lnTo>
                  <a:lnTo>
                    <a:pt x="2848" y="938"/>
                  </a:lnTo>
                  <a:lnTo>
                    <a:pt x="2827" y="912"/>
                  </a:lnTo>
                  <a:lnTo>
                    <a:pt x="2804" y="888"/>
                  </a:lnTo>
                  <a:lnTo>
                    <a:pt x="2781" y="865"/>
                  </a:lnTo>
                  <a:lnTo>
                    <a:pt x="2758" y="841"/>
                  </a:lnTo>
                  <a:lnTo>
                    <a:pt x="2734" y="819"/>
                  </a:lnTo>
                  <a:lnTo>
                    <a:pt x="2710" y="798"/>
                  </a:lnTo>
                  <a:lnTo>
                    <a:pt x="2684" y="777"/>
                  </a:lnTo>
                  <a:lnTo>
                    <a:pt x="2658" y="758"/>
                  </a:lnTo>
                  <a:lnTo>
                    <a:pt x="2632" y="740"/>
                  </a:lnTo>
                  <a:lnTo>
                    <a:pt x="2605" y="722"/>
                  </a:lnTo>
                  <a:lnTo>
                    <a:pt x="2578" y="705"/>
                  </a:lnTo>
                  <a:lnTo>
                    <a:pt x="2549" y="690"/>
                  </a:lnTo>
                  <a:lnTo>
                    <a:pt x="2522" y="674"/>
                  </a:lnTo>
                  <a:lnTo>
                    <a:pt x="2492" y="659"/>
                  </a:lnTo>
                  <a:lnTo>
                    <a:pt x="2463" y="646"/>
                  </a:lnTo>
                  <a:lnTo>
                    <a:pt x="2433" y="634"/>
                  </a:lnTo>
                  <a:lnTo>
                    <a:pt x="2403" y="621"/>
                  </a:lnTo>
                  <a:lnTo>
                    <a:pt x="2372" y="610"/>
                  </a:lnTo>
                  <a:lnTo>
                    <a:pt x="2341" y="601"/>
                  </a:lnTo>
                  <a:lnTo>
                    <a:pt x="2308" y="591"/>
                  </a:lnTo>
                  <a:lnTo>
                    <a:pt x="2277" y="583"/>
                  </a:lnTo>
                  <a:lnTo>
                    <a:pt x="2244" y="576"/>
                  </a:lnTo>
                  <a:lnTo>
                    <a:pt x="2210" y="569"/>
                  </a:lnTo>
                  <a:lnTo>
                    <a:pt x="2177" y="563"/>
                  </a:lnTo>
                  <a:lnTo>
                    <a:pt x="2142" y="557"/>
                  </a:lnTo>
                  <a:lnTo>
                    <a:pt x="2108" y="553"/>
                  </a:lnTo>
                  <a:lnTo>
                    <a:pt x="2072" y="549"/>
                  </a:lnTo>
                  <a:lnTo>
                    <a:pt x="2001" y="545"/>
                  </a:lnTo>
                  <a:lnTo>
                    <a:pt x="1929" y="544"/>
                  </a:lnTo>
                  <a:lnTo>
                    <a:pt x="1929" y="544"/>
                  </a:lnTo>
                  <a:lnTo>
                    <a:pt x="1895" y="544"/>
                  </a:lnTo>
                  <a:lnTo>
                    <a:pt x="1855" y="546"/>
                  </a:lnTo>
                  <a:lnTo>
                    <a:pt x="1761" y="556"/>
                  </a:lnTo>
                  <a:lnTo>
                    <a:pt x="1650" y="569"/>
                  </a:lnTo>
                  <a:lnTo>
                    <a:pt x="1527" y="584"/>
                  </a:lnTo>
                  <a:lnTo>
                    <a:pt x="1398" y="599"/>
                  </a:lnTo>
                  <a:lnTo>
                    <a:pt x="1267" y="613"/>
                  </a:lnTo>
                  <a:lnTo>
                    <a:pt x="1203" y="617"/>
                  </a:lnTo>
                  <a:lnTo>
                    <a:pt x="1139" y="621"/>
                  </a:lnTo>
                  <a:lnTo>
                    <a:pt x="1078" y="624"/>
                  </a:lnTo>
                  <a:lnTo>
                    <a:pt x="1019" y="626"/>
                  </a:lnTo>
                  <a:lnTo>
                    <a:pt x="1019" y="626"/>
                  </a:lnTo>
                  <a:lnTo>
                    <a:pt x="940" y="624"/>
                  </a:lnTo>
                  <a:lnTo>
                    <a:pt x="900" y="623"/>
                  </a:lnTo>
                  <a:lnTo>
                    <a:pt x="861" y="620"/>
                  </a:lnTo>
                  <a:lnTo>
                    <a:pt x="822" y="616"/>
                  </a:lnTo>
                  <a:lnTo>
                    <a:pt x="782" y="612"/>
                  </a:lnTo>
                  <a:lnTo>
                    <a:pt x="743" y="606"/>
                  </a:lnTo>
                  <a:lnTo>
                    <a:pt x="704" y="599"/>
                  </a:lnTo>
                  <a:lnTo>
                    <a:pt x="666" y="592"/>
                  </a:lnTo>
                  <a:lnTo>
                    <a:pt x="627" y="584"/>
                  </a:lnTo>
                  <a:lnTo>
                    <a:pt x="589" y="573"/>
                  </a:lnTo>
                  <a:lnTo>
                    <a:pt x="552" y="562"/>
                  </a:lnTo>
                  <a:lnTo>
                    <a:pt x="515" y="549"/>
                  </a:lnTo>
                  <a:lnTo>
                    <a:pt x="479" y="537"/>
                  </a:lnTo>
                  <a:lnTo>
                    <a:pt x="443" y="521"/>
                  </a:lnTo>
                  <a:lnTo>
                    <a:pt x="408" y="505"/>
                  </a:lnTo>
                  <a:lnTo>
                    <a:pt x="375" y="487"/>
                  </a:lnTo>
                  <a:lnTo>
                    <a:pt x="341" y="467"/>
                  </a:lnTo>
                  <a:lnTo>
                    <a:pt x="309" y="445"/>
                  </a:lnTo>
                  <a:lnTo>
                    <a:pt x="278" y="423"/>
                  </a:lnTo>
                  <a:lnTo>
                    <a:pt x="247" y="398"/>
                  </a:lnTo>
                  <a:lnTo>
                    <a:pt x="218" y="371"/>
                  </a:lnTo>
                  <a:lnTo>
                    <a:pt x="190" y="343"/>
                  </a:lnTo>
                  <a:lnTo>
                    <a:pt x="163" y="313"/>
                  </a:lnTo>
                  <a:lnTo>
                    <a:pt x="138" y="281"/>
                  </a:lnTo>
                  <a:lnTo>
                    <a:pt x="114" y="247"/>
                  </a:lnTo>
                  <a:lnTo>
                    <a:pt x="92" y="211"/>
                  </a:lnTo>
                  <a:lnTo>
                    <a:pt x="70" y="174"/>
                  </a:lnTo>
                  <a:lnTo>
                    <a:pt x="51" y="133"/>
                  </a:lnTo>
                  <a:lnTo>
                    <a:pt x="33" y="90"/>
                  </a:lnTo>
                  <a:lnTo>
                    <a:pt x="16" y="46"/>
                  </a:lnTo>
                  <a:lnTo>
                    <a:pt x="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</p:grpSp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3220455" y="790615"/>
            <a:ext cx="5361089" cy="2367496"/>
          </a:xfrm>
        </p:spPr>
        <p:txBody>
          <a:bodyPr anchor="b">
            <a:normAutofit/>
          </a:bodyPr>
          <a:lstStyle>
            <a:lvl1pPr>
              <a:defRPr sz="3200">
                <a:solidFill>
                  <a:schemeClr val="bg1"/>
                </a:solidFill>
              </a:defRPr>
            </a:lvl1pPr>
          </a:lstStyle>
          <a:p>
            <a:r>
              <a:rPr lang="en-US" noProof="0" smtClean="0"/>
              <a:t>Click to edit Master title style</a:t>
            </a:r>
            <a:endParaRPr lang="en-GB" noProof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580825" y="3240087"/>
            <a:ext cx="2730366" cy="1656045"/>
          </a:xfrm>
        </p:spPr>
        <p:txBody>
          <a:bodyPr>
            <a:normAutofit/>
          </a:bodyPr>
          <a:lstStyle>
            <a:lvl1pPr marL="0" indent="0" algn="r">
              <a:buNone/>
              <a:defRPr sz="1600">
                <a:solidFill>
                  <a:schemeClr val="tx2"/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noProof="0" smtClean="0"/>
              <a:t>Click to edit Master subtitle style</a:t>
            </a:r>
            <a:endParaRPr lang="en-GB" noProof="0"/>
          </a:p>
        </p:txBody>
      </p:sp>
      <p:cxnSp>
        <p:nvCxnSpPr>
          <p:cNvPr id="8" name="Conector recto 12"/>
          <p:cNvCxnSpPr/>
          <p:nvPr userDrawn="1"/>
        </p:nvCxnSpPr>
        <p:spPr>
          <a:xfrm flipH="1">
            <a:off x="490089" y="3158111"/>
            <a:ext cx="2730366" cy="0"/>
          </a:xfrm>
          <a:prstGeom prst="line">
            <a:avLst/>
          </a:prstGeom>
          <a:ln w="12700" cmpd="sng">
            <a:solidFill>
              <a:schemeClr val="bg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3" name="Text Placeholder 12"/>
          <p:cNvSpPr>
            <a:spLocks noGrp="1"/>
          </p:cNvSpPr>
          <p:nvPr>
            <p:ph type="body" sz="quarter" idx="13" hasCustomPrompt="1"/>
          </p:nvPr>
        </p:nvSpPr>
        <p:spPr>
          <a:xfrm>
            <a:off x="490093" y="5417401"/>
            <a:ext cx="2548896" cy="815998"/>
          </a:xfrm>
        </p:spPr>
        <p:txBody>
          <a:bodyPr/>
          <a:lstStyle>
            <a:lvl1pPr marL="0" indent="0">
              <a:buNone/>
              <a:defRPr sz="1100">
                <a:solidFill>
                  <a:schemeClr val="tx1"/>
                </a:solidFill>
              </a:defRPr>
            </a:lvl1pPr>
          </a:lstStyle>
          <a:p>
            <a:pPr lvl="0"/>
            <a:r>
              <a:rPr lang="en-GB" dirty="0" smtClean="0"/>
              <a:t>Author, department, date, place</a:t>
            </a:r>
          </a:p>
        </p:txBody>
      </p:sp>
      <p:sp>
        <p:nvSpPr>
          <p:cNvPr id="43" name="Freeform 6"/>
          <p:cNvSpPr>
            <a:spLocks/>
          </p:cNvSpPr>
          <p:nvPr userDrawn="1"/>
        </p:nvSpPr>
        <p:spPr bwMode="auto">
          <a:xfrm>
            <a:off x="6297241" y="4779265"/>
            <a:ext cx="228041" cy="240006"/>
          </a:xfrm>
          <a:custGeom>
            <a:avLst/>
            <a:gdLst>
              <a:gd name="T0" fmla="*/ 0 w 342"/>
              <a:gd name="T1" fmla="*/ 457 h 480"/>
              <a:gd name="T2" fmla="*/ 0 w 342"/>
              <a:gd name="T3" fmla="*/ 457 h 480"/>
              <a:gd name="T4" fmla="*/ 13 w 342"/>
              <a:gd name="T5" fmla="*/ 460 h 480"/>
              <a:gd name="T6" fmla="*/ 52 w 342"/>
              <a:gd name="T7" fmla="*/ 468 h 480"/>
              <a:gd name="T8" fmla="*/ 79 w 342"/>
              <a:gd name="T9" fmla="*/ 472 h 480"/>
              <a:gd name="T10" fmla="*/ 110 w 342"/>
              <a:gd name="T11" fmla="*/ 477 h 480"/>
              <a:gd name="T12" fmla="*/ 145 w 342"/>
              <a:gd name="T13" fmla="*/ 479 h 480"/>
              <a:gd name="T14" fmla="*/ 182 w 342"/>
              <a:gd name="T15" fmla="*/ 480 h 480"/>
              <a:gd name="T16" fmla="*/ 182 w 342"/>
              <a:gd name="T17" fmla="*/ 480 h 480"/>
              <a:gd name="T18" fmla="*/ 220 w 342"/>
              <a:gd name="T19" fmla="*/ 479 h 480"/>
              <a:gd name="T20" fmla="*/ 254 w 342"/>
              <a:gd name="T21" fmla="*/ 478 h 480"/>
              <a:gd name="T22" fmla="*/ 281 w 342"/>
              <a:gd name="T23" fmla="*/ 475 h 480"/>
              <a:gd name="T24" fmla="*/ 303 w 342"/>
              <a:gd name="T25" fmla="*/ 473 h 480"/>
              <a:gd name="T26" fmla="*/ 333 w 342"/>
              <a:gd name="T27" fmla="*/ 470 h 480"/>
              <a:gd name="T28" fmla="*/ 342 w 342"/>
              <a:gd name="T29" fmla="*/ 467 h 480"/>
              <a:gd name="T30" fmla="*/ 342 w 342"/>
              <a:gd name="T31" fmla="*/ 388 h 480"/>
              <a:gd name="T32" fmla="*/ 342 w 342"/>
              <a:gd name="T33" fmla="*/ 388 h 480"/>
              <a:gd name="T34" fmla="*/ 333 w 342"/>
              <a:gd name="T35" fmla="*/ 389 h 480"/>
              <a:gd name="T36" fmla="*/ 306 w 342"/>
              <a:gd name="T37" fmla="*/ 393 h 480"/>
              <a:gd name="T38" fmla="*/ 264 w 342"/>
              <a:gd name="T39" fmla="*/ 397 h 480"/>
              <a:gd name="T40" fmla="*/ 239 w 342"/>
              <a:gd name="T41" fmla="*/ 398 h 480"/>
              <a:gd name="T42" fmla="*/ 211 w 342"/>
              <a:gd name="T43" fmla="*/ 398 h 480"/>
              <a:gd name="T44" fmla="*/ 211 w 342"/>
              <a:gd name="T45" fmla="*/ 398 h 480"/>
              <a:gd name="T46" fmla="*/ 187 w 342"/>
              <a:gd name="T47" fmla="*/ 398 h 480"/>
              <a:gd name="T48" fmla="*/ 166 w 342"/>
              <a:gd name="T49" fmla="*/ 397 h 480"/>
              <a:gd name="T50" fmla="*/ 132 w 342"/>
              <a:gd name="T51" fmla="*/ 393 h 480"/>
              <a:gd name="T52" fmla="*/ 111 w 342"/>
              <a:gd name="T53" fmla="*/ 391 h 480"/>
              <a:gd name="T54" fmla="*/ 103 w 342"/>
              <a:gd name="T55" fmla="*/ 390 h 480"/>
              <a:gd name="T56" fmla="*/ 103 w 342"/>
              <a:gd name="T57" fmla="*/ 277 h 480"/>
              <a:gd name="T58" fmla="*/ 310 w 342"/>
              <a:gd name="T59" fmla="*/ 277 h 480"/>
              <a:gd name="T60" fmla="*/ 310 w 342"/>
              <a:gd name="T61" fmla="*/ 196 h 480"/>
              <a:gd name="T62" fmla="*/ 103 w 342"/>
              <a:gd name="T63" fmla="*/ 196 h 480"/>
              <a:gd name="T64" fmla="*/ 103 w 342"/>
              <a:gd name="T65" fmla="*/ 89 h 480"/>
              <a:gd name="T66" fmla="*/ 103 w 342"/>
              <a:gd name="T67" fmla="*/ 89 h 480"/>
              <a:gd name="T68" fmla="*/ 111 w 342"/>
              <a:gd name="T69" fmla="*/ 88 h 480"/>
              <a:gd name="T70" fmla="*/ 131 w 342"/>
              <a:gd name="T71" fmla="*/ 85 h 480"/>
              <a:gd name="T72" fmla="*/ 163 w 342"/>
              <a:gd name="T73" fmla="*/ 83 h 480"/>
              <a:gd name="T74" fmla="*/ 204 w 342"/>
              <a:gd name="T75" fmla="*/ 82 h 480"/>
              <a:gd name="T76" fmla="*/ 204 w 342"/>
              <a:gd name="T77" fmla="*/ 82 h 480"/>
              <a:gd name="T78" fmla="*/ 230 w 342"/>
              <a:gd name="T79" fmla="*/ 82 h 480"/>
              <a:gd name="T80" fmla="*/ 254 w 342"/>
              <a:gd name="T81" fmla="*/ 83 h 480"/>
              <a:gd name="T82" fmla="*/ 295 w 342"/>
              <a:gd name="T83" fmla="*/ 87 h 480"/>
              <a:gd name="T84" fmla="*/ 324 w 342"/>
              <a:gd name="T85" fmla="*/ 90 h 480"/>
              <a:gd name="T86" fmla="*/ 334 w 342"/>
              <a:gd name="T87" fmla="*/ 92 h 480"/>
              <a:gd name="T88" fmla="*/ 334 w 342"/>
              <a:gd name="T89" fmla="*/ 12 h 480"/>
              <a:gd name="T90" fmla="*/ 334 w 342"/>
              <a:gd name="T91" fmla="*/ 12 h 480"/>
              <a:gd name="T92" fmla="*/ 324 w 342"/>
              <a:gd name="T93" fmla="*/ 10 h 480"/>
              <a:gd name="T94" fmla="*/ 296 w 342"/>
              <a:gd name="T95" fmla="*/ 6 h 480"/>
              <a:gd name="T96" fmla="*/ 252 w 342"/>
              <a:gd name="T97" fmla="*/ 2 h 480"/>
              <a:gd name="T98" fmla="*/ 224 w 342"/>
              <a:gd name="T99" fmla="*/ 1 h 480"/>
              <a:gd name="T100" fmla="*/ 193 w 342"/>
              <a:gd name="T101" fmla="*/ 0 h 480"/>
              <a:gd name="T102" fmla="*/ 193 w 342"/>
              <a:gd name="T103" fmla="*/ 0 h 480"/>
              <a:gd name="T104" fmla="*/ 150 w 342"/>
              <a:gd name="T105" fmla="*/ 1 h 480"/>
              <a:gd name="T106" fmla="*/ 113 w 342"/>
              <a:gd name="T107" fmla="*/ 3 h 480"/>
              <a:gd name="T108" fmla="*/ 80 w 342"/>
              <a:gd name="T109" fmla="*/ 7 h 480"/>
              <a:gd name="T110" fmla="*/ 52 w 342"/>
              <a:gd name="T111" fmla="*/ 10 h 480"/>
              <a:gd name="T112" fmla="*/ 29 w 342"/>
              <a:gd name="T113" fmla="*/ 15 h 480"/>
              <a:gd name="T114" fmla="*/ 13 w 342"/>
              <a:gd name="T115" fmla="*/ 17 h 480"/>
              <a:gd name="T116" fmla="*/ 0 w 342"/>
              <a:gd name="T117" fmla="*/ 21 h 480"/>
              <a:gd name="T118" fmla="*/ 0 w 342"/>
              <a:gd name="T119" fmla="*/ 457 h 4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342" h="480">
                <a:moveTo>
                  <a:pt x="0" y="457"/>
                </a:moveTo>
                <a:lnTo>
                  <a:pt x="0" y="457"/>
                </a:lnTo>
                <a:lnTo>
                  <a:pt x="13" y="460"/>
                </a:lnTo>
                <a:lnTo>
                  <a:pt x="52" y="468"/>
                </a:lnTo>
                <a:lnTo>
                  <a:pt x="79" y="472"/>
                </a:lnTo>
                <a:lnTo>
                  <a:pt x="110" y="477"/>
                </a:lnTo>
                <a:lnTo>
                  <a:pt x="145" y="479"/>
                </a:lnTo>
                <a:lnTo>
                  <a:pt x="182" y="480"/>
                </a:lnTo>
                <a:lnTo>
                  <a:pt x="182" y="480"/>
                </a:lnTo>
                <a:lnTo>
                  <a:pt x="220" y="479"/>
                </a:lnTo>
                <a:lnTo>
                  <a:pt x="254" y="478"/>
                </a:lnTo>
                <a:lnTo>
                  <a:pt x="281" y="475"/>
                </a:lnTo>
                <a:lnTo>
                  <a:pt x="303" y="473"/>
                </a:lnTo>
                <a:lnTo>
                  <a:pt x="333" y="470"/>
                </a:lnTo>
                <a:lnTo>
                  <a:pt x="342" y="467"/>
                </a:lnTo>
                <a:lnTo>
                  <a:pt x="342" y="388"/>
                </a:lnTo>
                <a:lnTo>
                  <a:pt x="342" y="388"/>
                </a:lnTo>
                <a:lnTo>
                  <a:pt x="333" y="389"/>
                </a:lnTo>
                <a:lnTo>
                  <a:pt x="306" y="393"/>
                </a:lnTo>
                <a:lnTo>
                  <a:pt x="264" y="397"/>
                </a:lnTo>
                <a:lnTo>
                  <a:pt x="239" y="398"/>
                </a:lnTo>
                <a:lnTo>
                  <a:pt x="211" y="398"/>
                </a:lnTo>
                <a:lnTo>
                  <a:pt x="211" y="398"/>
                </a:lnTo>
                <a:lnTo>
                  <a:pt x="187" y="398"/>
                </a:lnTo>
                <a:lnTo>
                  <a:pt x="166" y="397"/>
                </a:lnTo>
                <a:lnTo>
                  <a:pt x="132" y="393"/>
                </a:lnTo>
                <a:lnTo>
                  <a:pt x="111" y="391"/>
                </a:lnTo>
                <a:lnTo>
                  <a:pt x="103" y="390"/>
                </a:lnTo>
                <a:lnTo>
                  <a:pt x="103" y="277"/>
                </a:lnTo>
                <a:lnTo>
                  <a:pt x="310" y="277"/>
                </a:lnTo>
                <a:lnTo>
                  <a:pt x="310" y="196"/>
                </a:lnTo>
                <a:lnTo>
                  <a:pt x="103" y="196"/>
                </a:lnTo>
                <a:lnTo>
                  <a:pt x="103" y="89"/>
                </a:lnTo>
                <a:lnTo>
                  <a:pt x="103" y="89"/>
                </a:lnTo>
                <a:lnTo>
                  <a:pt x="111" y="88"/>
                </a:lnTo>
                <a:lnTo>
                  <a:pt x="131" y="85"/>
                </a:lnTo>
                <a:lnTo>
                  <a:pt x="163" y="83"/>
                </a:lnTo>
                <a:lnTo>
                  <a:pt x="204" y="82"/>
                </a:lnTo>
                <a:lnTo>
                  <a:pt x="204" y="82"/>
                </a:lnTo>
                <a:lnTo>
                  <a:pt x="230" y="82"/>
                </a:lnTo>
                <a:lnTo>
                  <a:pt x="254" y="83"/>
                </a:lnTo>
                <a:lnTo>
                  <a:pt x="295" y="87"/>
                </a:lnTo>
                <a:lnTo>
                  <a:pt x="324" y="90"/>
                </a:lnTo>
                <a:lnTo>
                  <a:pt x="334" y="92"/>
                </a:lnTo>
                <a:lnTo>
                  <a:pt x="334" y="12"/>
                </a:lnTo>
                <a:lnTo>
                  <a:pt x="334" y="12"/>
                </a:lnTo>
                <a:lnTo>
                  <a:pt x="324" y="10"/>
                </a:lnTo>
                <a:lnTo>
                  <a:pt x="296" y="6"/>
                </a:lnTo>
                <a:lnTo>
                  <a:pt x="252" y="2"/>
                </a:lnTo>
                <a:lnTo>
                  <a:pt x="224" y="1"/>
                </a:lnTo>
                <a:lnTo>
                  <a:pt x="193" y="0"/>
                </a:lnTo>
                <a:lnTo>
                  <a:pt x="193" y="0"/>
                </a:lnTo>
                <a:lnTo>
                  <a:pt x="150" y="1"/>
                </a:lnTo>
                <a:lnTo>
                  <a:pt x="113" y="3"/>
                </a:lnTo>
                <a:lnTo>
                  <a:pt x="80" y="7"/>
                </a:lnTo>
                <a:lnTo>
                  <a:pt x="52" y="10"/>
                </a:lnTo>
                <a:lnTo>
                  <a:pt x="29" y="15"/>
                </a:lnTo>
                <a:lnTo>
                  <a:pt x="13" y="17"/>
                </a:lnTo>
                <a:lnTo>
                  <a:pt x="0" y="21"/>
                </a:lnTo>
                <a:lnTo>
                  <a:pt x="0" y="457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rgbClr val="005EB8"/>
              </a:solidFill>
            </a:endParaRPr>
          </a:p>
        </p:txBody>
      </p:sp>
      <p:sp>
        <p:nvSpPr>
          <p:cNvPr id="44" name="Freeform 7"/>
          <p:cNvSpPr>
            <a:spLocks/>
          </p:cNvSpPr>
          <p:nvPr userDrawn="1"/>
        </p:nvSpPr>
        <p:spPr bwMode="auto">
          <a:xfrm>
            <a:off x="5117028" y="4779266"/>
            <a:ext cx="372067" cy="237007"/>
          </a:xfrm>
          <a:custGeom>
            <a:avLst/>
            <a:gdLst>
              <a:gd name="T0" fmla="*/ 288 w 558"/>
              <a:gd name="T1" fmla="*/ 276 h 473"/>
              <a:gd name="T2" fmla="*/ 288 w 558"/>
              <a:gd name="T3" fmla="*/ 276 h 473"/>
              <a:gd name="T4" fmla="*/ 283 w 558"/>
              <a:gd name="T5" fmla="*/ 288 h 473"/>
              <a:gd name="T6" fmla="*/ 280 w 558"/>
              <a:gd name="T7" fmla="*/ 302 h 473"/>
              <a:gd name="T8" fmla="*/ 280 w 558"/>
              <a:gd name="T9" fmla="*/ 302 h 473"/>
              <a:gd name="T10" fmla="*/ 275 w 558"/>
              <a:gd name="T11" fmla="*/ 288 h 473"/>
              <a:gd name="T12" fmla="*/ 272 w 558"/>
              <a:gd name="T13" fmla="*/ 276 h 473"/>
              <a:gd name="T14" fmla="*/ 180 w 558"/>
              <a:gd name="T15" fmla="*/ 44 h 473"/>
              <a:gd name="T16" fmla="*/ 180 w 558"/>
              <a:gd name="T17" fmla="*/ 44 h 473"/>
              <a:gd name="T18" fmla="*/ 173 w 558"/>
              <a:gd name="T19" fmla="*/ 31 h 473"/>
              <a:gd name="T20" fmla="*/ 166 w 558"/>
              <a:gd name="T21" fmla="*/ 21 h 473"/>
              <a:gd name="T22" fmla="*/ 158 w 558"/>
              <a:gd name="T23" fmla="*/ 13 h 473"/>
              <a:gd name="T24" fmla="*/ 149 w 558"/>
              <a:gd name="T25" fmla="*/ 8 h 473"/>
              <a:gd name="T26" fmla="*/ 137 w 558"/>
              <a:gd name="T27" fmla="*/ 3 h 473"/>
              <a:gd name="T28" fmla="*/ 125 w 558"/>
              <a:gd name="T29" fmla="*/ 1 h 473"/>
              <a:gd name="T30" fmla="*/ 111 w 558"/>
              <a:gd name="T31" fmla="*/ 1 h 473"/>
              <a:gd name="T32" fmla="*/ 95 w 558"/>
              <a:gd name="T33" fmla="*/ 0 h 473"/>
              <a:gd name="T34" fmla="*/ 95 w 558"/>
              <a:gd name="T35" fmla="*/ 0 h 473"/>
              <a:gd name="T36" fmla="*/ 66 w 558"/>
              <a:gd name="T37" fmla="*/ 1 h 473"/>
              <a:gd name="T38" fmla="*/ 47 w 558"/>
              <a:gd name="T39" fmla="*/ 2 h 473"/>
              <a:gd name="T40" fmla="*/ 0 w 558"/>
              <a:gd name="T41" fmla="*/ 473 h 473"/>
              <a:gd name="T42" fmla="*/ 105 w 558"/>
              <a:gd name="T43" fmla="*/ 473 h 473"/>
              <a:gd name="T44" fmla="*/ 128 w 558"/>
              <a:gd name="T45" fmla="*/ 157 h 473"/>
              <a:gd name="T46" fmla="*/ 227 w 558"/>
              <a:gd name="T47" fmla="*/ 396 h 473"/>
              <a:gd name="T48" fmla="*/ 227 w 558"/>
              <a:gd name="T49" fmla="*/ 396 h 473"/>
              <a:gd name="T50" fmla="*/ 230 w 558"/>
              <a:gd name="T51" fmla="*/ 403 h 473"/>
              <a:gd name="T52" fmla="*/ 235 w 558"/>
              <a:gd name="T53" fmla="*/ 408 h 473"/>
              <a:gd name="T54" fmla="*/ 240 w 558"/>
              <a:gd name="T55" fmla="*/ 413 h 473"/>
              <a:gd name="T56" fmla="*/ 245 w 558"/>
              <a:gd name="T57" fmla="*/ 417 h 473"/>
              <a:gd name="T58" fmla="*/ 252 w 558"/>
              <a:gd name="T59" fmla="*/ 419 h 473"/>
              <a:gd name="T60" fmla="*/ 260 w 558"/>
              <a:gd name="T61" fmla="*/ 421 h 473"/>
              <a:gd name="T62" fmla="*/ 270 w 558"/>
              <a:gd name="T63" fmla="*/ 422 h 473"/>
              <a:gd name="T64" fmla="*/ 280 w 558"/>
              <a:gd name="T65" fmla="*/ 422 h 473"/>
              <a:gd name="T66" fmla="*/ 280 w 558"/>
              <a:gd name="T67" fmla="*/ 422 h 473"/>
              <a:gd name="T68" fmla="*/ 290 w 558"/>
              <a:gd name="T69" fmla="*/ 422 h 473"/>
              <a:gd name="T70" fmla="*/ 299 w 558"/>
              <a:gd name="T71" fmla="*/ 421 h 473"/>
              <a:gd name="T72" fmla="*/ 307 w 558"/>
              <a:gd name="T73" fmla="*/ 419 h 473"/>
              <a:gd name="T74" fmla="*/ 314 w 558"/>
              <a:gd name="T75" fmla="*/ 417 h 473"/>
              <a:gd name="T76" fmla="*/ 320 w 558"/>
              <a:gd name="T77" fmla="*/ 413 h 473"/>
              <a:gd name="T78" fmla="*/ 325 w 558"/>
              <a:gd name="T79" fmla="*/ 408 h 473"/>
              <a:gd name="T80" fmla="*/ 328 w 558"/>
              <a:gd name="T81" fmla="*/ 403 h 473"/>
              <a:gd name="T82" fmla="*/ 332 w 558"/>
              <a:gd name="T83" fmla="*/ 396 h 473"/>
              <a:gd name="T84" fmla="*/ 431 w 558"/>
              <a:gd name="T85" fmla="*/ 157 h 473"/>
              <a:gd name="T86" fmla="*/ 454 w 558"/>
              <a:gd name="T87" fmla="*/ 473 h 473"/>
              <a:gd name="T88" fmla="*/ 558 w 558"/>
              <a:gd name="T89" fmla="*/ 473 h 473"/>
              <a:gd name="T90" fmla="*/ 511 w 558"/>
              <a:gd name="T91" fmla="*/ 2 h 473"/>
              <a:gd name="T92" fmla="*/ 511 w 558"/>
              <a:gd name="T93" fmla="*/ 2 h 473"/>
              <a:gd name="T94" fmla="*/ 494 w 558"/>
              <a:gd name="T95" fmla="*/ 1 h 473"/>
              <a:gd name="T96" fmla="*/ 464 w 558"/>
              <a:gd name="T97" fmla="*/ 0 h 473"/>
              <a:gd name="T98" fmla="*/ 464 w 558"/>
              <a:gd name="T99" fmla="*/ 0 h 473"/>
              <a:gd name="T100" fmla="*/ 448 w 558"/>
              <a:gd name="T101" fmla="*/ 1 h 473"/>
              <a:gd name="T102" fmla="*/ 434 w 558"/>
              <a:gd name="T103" fmla="*/ 1 h 473"/>
              <a:gd name="T104" fmla="*/ 421 w 558"/>
              <a:gd name="T105" fmla="*/ 3 h 473"/>
              <a:gd name="T106" fmla="*/ 411 w 558"/>
              <a:gd name="T107" fmla="*/ 8 h 473"/>
              <a:gd name="T108" fmla="*/ 401 w 558"/>
              <a:gd name="T109" fmla="*/ 13 h 473"/>
              <a:gd name="T110" fmla="*/ 393 w 558"/>
              <a:gd name="T111" fmla="*/ 21 h 473"/>
              <a:gd name="T112" fmla="*/ 386 w 558"/>
              <a:gd name="T113" fmla="*/ 31 h 473"/>
              <a:gd name="T114" fmla="*/ 380 w 558"/>
              <a:gd name="T115" fmla="*/ 44 h 473"/>
              <a:gd name="T116" fmla="*/ 288 w 558"/>
              <a:gd name="T117" fmla="*/ 276 h 4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558" h="473">
                <a:moveTo>
                  <a:pt x="288" y="276"/>
                </a:moveTo>
                <a:lnTo>
                  <a:pt x="288" y="276"/>
                </a:lnTo>
                <a:lnTo>
                  <a:pt x="283" y="288"/>
                </a:lnTo>
                <a:lnTo>
                  <a:pt x="280" y="302"/>
                </a:lnTo>
                <a:lnTo>
                  <a:pt x="280" y="302"/>
                </a:lnTo>
                <a:lnTo>
                  <a:pt x="275" y="288"/>
                </a:lnTo>
                <a:lnTo>
                  <a:pt x="272" y="276"/>
                </a:lnTo>
                <a:lnTo>
                  <a:pt x="180" y="44"/>
                </a:lnTo>
                <a:lnTo>
                  <a:pt x="180" y="44"/>
                </a:lnTo>
                <a:lnTo>
                  <a:pt x="173" y="31"/>
                </a:lnTo>
                <a:lnTo>
                  <a:pt x="166" y="21"/>
                </a:lnTo>
                <a:lnTo>
                  <a:pt x="158" y="13"/>
                </a:lnTo>
                <a:lnTo>
                  <a:pt x="149" y="8"/>
                </a:lnTo>
                <a:lnTo>
                  <a:pt x="137" y="3"/>
                </a:lnTo>
                <a:lnTo>
                  <a:pt x="125" y="1"/>
                </a:lnTo>
                <a:lnTo>
                  <a:pt x="111" y="1"/>
                </a:lnTo>
                <a:lnTo>
                  <a:pt x="95" y="0"/>
                </a:lnTo>
                <a:lnTo>
                  <a:pt x="95" y="0"/>
                </a:lnTo>
                <a:lnTo>
                  <a:pt x="66" y="1"/>
                </a:lnTo>
                <a:lnTo>
                  <a:pt x="47" y="2"/>
                </a:lnTo>
                <a:lnTo>
                  <a:pt x="0" y="473"/>
                </a:lnTo>
                <a:lnTo>
                  <a:pt x="105" y="473"/>
                </a:lnTo>
                <a:lnTo>
                  <a:pt x="128" y="157"/>
                </a:lnTo>
                <a:lnTo>
                  <a:pt x="227" y="396"/>
                </a:lnTo>
                <a:lnTo>
                  <a:pt x="227" y="396"/>
                </a:lnTo>
                <a:lnTo>
                  <a:pt x="230" y="403"/>
                </a:lnTo>
                <a:lnTo>
                  <a:pt x="235" y="408"/>
                </a:lnTo>
                <a:lnTo>
                  <a:pt x="240" y="413"/>
                </a:lnTo>
                <a:lnTo>
                  <a:pt x="245" y="417"/>
                </a:lnTo>
                <a:lnTo>
                  <a:pt x="252" y="419"/>
                </a:lnTo>
                <a:lnTo>
                  <a:pt x="260" y="421"/>
                </a:lnTo>
                <a:lnTo>
                  <a:pt x="270" y="422"/>
                </a:lnTo>
                <a:lnTo>
                  <a:pt x="280" y="422"/>
                </a:lnTo>
                <a:lnTo>
                  <a:pt x="280" y="422"/>
                </a:lnTo>
                <a:lnTo>
                  <a:pt x="290" y="422"/>
                </a:lnTo>
                <a:lnTo>
                  <a:pt x="299" y="421"/>
                </a:lnTo>
                <a:lnTo>
                  <a:pt x="307" y="419"/>
                </a:lnTo>
                <a:lnTo>
                  <a:pt x="314" y="417"/>
                </a:lnTo>
                <a:lnTo>
                  <a:pt x="320" y="413"/>
                </a:lnTo>
                <a:lnTo>
                  <a:pt x="325" y="408"/>
                </a:lnTo>
                <a:lnTo>
                  <a:pt x="328" y="403"/>
                </a:lnTo>
                <a:lnTo>
                  <a:pt x="332" y="396"/>
                </a:lnTo>
                <a:lnTo>
                  <a:pt x="431" y="157"/>
                </a:lnTo>
                <a:lnTo>
                  <a:pt x="454" y="473"/>
                </a:lnTo>
                <a:lnTo>
                  <a:pt x="558" y="473"/>
                </a:lnTo>
                <a:lnTo>
                  <a:pt x="511" y="2"/>
                </a:lnTo>
                <a:lnTo>
                  <a:pt x="511" y="2"/>
                </a:lnTo>
                <a:lnTo>
                  <a:pt x="494" y="1"/>
                </a:lnTo>
                <a:lnTo>
                  <a:pt x="464" y="0"/>
                </a:lnTo>
                <a:lnTo>
                  <a:pt x="464" y="0"/>
                </a:lnTo>
                <a:lnTo>
                  <a:pt x="448" y="1"/>
                </a:lnTo>
                <a:lnTo>
                  <a:pt x="434" y="1"/>
                </a:lnTo>
                <a:lnTo>
                  <a:pt x="421" y="3"/>
                </a:lnTo>
                <a:lnTo>
                  <a:pt x="411" y="8"/>
                </a:lnTo>
                <a:lnTo>
                  <a:pt x="401" y="13"/>
                </a:lnTo>
                <a:lnTo>
                  <a:pt x="393" y="21"/>
                </a:lnTo>
                <a:lnTo>
                  <a:pt x="386" y="31"/>
                </a:lnTo>
                <a:lnTo>
                  <a:pt x="380" y="44"/>
                </a:lnTo>
                <a:lnTo>
                  <a:pt x="288" y="276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rgbClr val="005EB8"/>
              </a:solidFill>
            </a:endParaRPr>
          </a:p>
        </p:txBody>
      </p:sp>
      <p:sp>
        <p:nvSpPr>
          <p:cNvPr id="45" name="Freeform 8"/>
          <p:cNvSpPr>
            <a:spLocks/>
          </p:cNvSpPr>
          <p:nvPr userDrawn="1"/>
        </p:nvSpPr>
        <p:spPr bwMode="auto">
          <a:xfrm>
            <a:off x="4830969" y="4912769"/>
            <a:ext cx="128023" cy="66002"/>
          </a:xfrm>
          <a:custGeom>
            <a:avLst/>
            <a:gdLst>
              <a:gd name="T0" fmla="*/ 192 w 192"/>
              <a:gd name="T1" fmla="*/ 105 h 130"/>
              <a:gd name="T2" fmla="*/ 192 w 192"/>
              <a:gd name="T3" fmla="*/ 105 h 130"/>
              <a:gd name="T4" fmla="*/ 170 w 192"/>
              <a:gd name="T5" fmla="*/ 112 h 130"/>
              <a:gd name="T6" fmla="*/ 141 w 192"/>
              <a:gd name="T7" fmla="*/ 121 h 130"/>
              <a:gd name="T8" fmla="*/ 124 w 192"/>
              <a:gd name="T9" fmla="*/ 124 h 130"/>
              <a:gd name="T10" fmla="*/ 108 w 192"/>
              <a:gd name="T11" fmla="*/ 128 h 130"/>
              <a:gd name="T12" fmla="*/ 92 w 192"/>
              <a:gd name="T13" fmla="*/ 130 h 130"/>
              <a:gd name="T14" fmla="*/ 76 w 192"/>
              <a:gd name="T15" fmla="*/ 130 h 130"/>
              <a:gd name="T16" fmla="*/ 76 w 192"/>
              <a:gd name="T17" fmla="*/ 130 h 130"/>
              <a:gd name="T18" fmla="*/ 61 w 192"/>
              <a:gd name="T19" fmla="*/ 130 h 130"/>
              <a:gd name="T20" fmla="*/ 46 w 192"/>
              <a:gd name="T21" fmla="*/ 128 h 130"/>
              <a:gd name="T22" fmla="*/ 34 w 192"/>
              <a:gd name="T23" fmla="*/ 123 h 130"/>
              <a:gd name="T24" fmla="*/ 28 w 192"/>
              <a:gd name="T25" fmla="*/ 121 h 130"/>
              <a:gd name="T26" fmla="*/ 22 w 192"/>
              <a:gd name="T27" fmla="*/ 117 h 130"/>
              <a:gd name="T28" fmla="*/ 17 w 192"/>
              <a:gd name="T29" fmla="*/ 113 h 130"/>
              <a:gd name="T30" fmla="*/ 13 w 192"/>
              <a:gd name="T31" fmla="*/ 109 h 130"/>
              <a:gd name="T32" fmla="*/ 9 w 192"/>
              <a:gd name="T33" fmla="*/ 104 h 130"/>
              <a:gd name="T34" fmla="*/ 6 w 192"/>
              <a:gd name="T35" fmla="*/ 98 h 130"/>
              <a:gd name="T36" fmla="*/ 4 w 192"/>
              <a:gd name="T37" fmla="*/ 92 h 130"/>
              <a:gd name="T38" fmla="*/ 3 w 192"/>
              <a:gd name="T39" fmla="*/ 85 h 130"/>
              <a:gd name="T40" fmla="*/ 1 w 192"/>
              <a:gd name="T41" fmla="*/ 77 h 130"/>
              <a:gd name="T42" fmla="*/ 0 w 192"/>
              <a:gd name="T43" fmla="*/ 69 h 130"/>
              <a:gd name="T44" fmla="*/ 0 w 192"/>
              <a:gd name="T45" fmla="*/ 69 h 130"/>
              <a:gd name="T46" fmla="*/ 1 w 192"/>
              <a:gd name="T47" fmla="*/ 55 h 130"/>
              <a:gd name="T48" fmla="*/ 5 w 192"/>
              <a:gd name="T49" fmla="*/ 42 h 130"/>
              <a:gd name="T50" fmla="*/ 7 w 192"/>
              <a:gd name="T51" fmla="*/ 37 h 130"/>
              <a:gd name="T52" fmla="*/ 11 w 192"/>
              <a:gd name="T53" fmla="*/ 31 h 130"/>
              <a:gd name="T54" fmla="*/ 15 w 192"/>
              <a:gd name="T55" fmla="*/ 26 h 130"/>
              <a:gd name="T56" fmla="*/ 19 w 192"/>
              <a:gd name="T57" fmla="*/ 22 h 130"/>
              <a:gd name="T58" fmla="*/ 24 w 192"/>
              <a:gd name="T59" fmla="*/ 18 h 130"/>
              <a:gd name="T60" fmla="*/ 30 w 192"/>
              <a:gd name="T61" fmla="*/ 15 h 130"/>
              <a:gd name="T62" fmla="*/ 37 w 192"/>
              <a:gd name="T63" fmla="*/ 11 h 130"/>
              <a:gd name="T64" fmla="*/ 44 w 192"/>
              <a:gd name="T65" fmla="*/ 9 h 130"/>
              <a:gd name="T66" fmla="*/ 62 w 192"/>
              <a:gd name="T67" fmla="*/ 5 h 130"/>
              <a:gd name="T68" fmla="*/ 82 w 192"/>
              <a:gd name="T69" fmla="*/ 3 h 130"/>
              <a:gd name="T70" fmla="*/ 192 w 192"/>
              <a:gd name="T71" fmla="*/ 0 h 130"/>
              <a:gd name="T72" fmla="*/ 192 w 192"/>
              <a:gd name="T73" fmla="*/ 105 h 1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92" h="130">
                <a:moveTo>
                  <a:pt x="192" y="105"/>
                </a:moveTo>
                <a:lnTo>
                  <a:pt x="192" y="105"/>
                </a:lnTo>
                <a:lnTo>
                  <a:pt x="170" y="112"/>
                </a:lnTo>
                <a:lnTo>
                  <a:pt x="141" y="121"/>
                </a:lnTo>
                <a:lnTo>
                  <a:pt x="124" y="124"/>
                </a:lnTo>
                <a:lnTo>
                  <a:pt x="108" y="128"/>
                </a:lnTo>
                <a:lnTo>
                  <a:pt x="92" y="130"/>
                </a:lnTo>
                <a:lnTo>
                  <a:pt x="76" y="130"/>
                </a:lnTo>
                <a:lnTo>
                  <a:pt x="76" y="130"/>
                </a:lnTo>
                <a:lnTo>
                  <a:pt x="61" y="130"/>
                </a:lnTo>
                <a:lnTo>
                  <a:pt x="46" y="128"/>
                </a:lnTo>
                <a:lnTo>
                  <a:pt x="34" y="123"/>
                </a:lnTo>
                <a:lnTo>
                  <a:pt x="28" y="121"/>
                </a:lnTo>
                <a:lnTo>
                  <a:pt x="22" y="117"/>
                </a:lnTo>
                <a:lnTo>
                  <a:pt x="17" y="113"/>
                </a:lnTo>
                <a:lnTo>
                  <a:pt x="13" y="109"/>
                </a:lnTo>
                <a:lnTo>
                  <a:pt x="9" y="104"/>
                </a:lnTo>
                <a:lnTo>
                  <a:pt x="6" y="98"/>
                </a:lnTo>
                <a:lnTo>
                  <a:pt x="4" y="92"/>
                </a:lnTo>
                <a:lnTo>
                  <a:pt x="3" y="85"/>
                </a:lnTo>
                <a:lnTo>
                  <a:pt x="1" y="77"/>
                </a:lnTo>
                <a:lnTo>
                  <a:pt x="0" y="69"/>
                </a:lnTo>
                <a:lnTo>
                  <a:pt x="0" y="69"/>
                </a:lnTo>
                <a:lnTo>
                  <a:pt x="1" y="55"/>
                </a:lnTo>
                <a:lnTo>
                  <a:pt x="5" y="42"/>
                </a:lnTo>
                <a:lnTo>
                  <a:pt x="7" y="37"/>
                </a:lnTo>
                <a:lnTo>
                  <a:pt x="11" y="31"/>
                </a:lnTo>
                <a:lnTo>
                  <a:pt x="15" y="26"/>
                </a:lnTo>
                <a:lnTo>
                  <a:pt x="19" y="22"/>
                </a:lnTo>
                <a:lnTo>
                  <a:pt x="24" y="18"/>
                </a:lnTo>
                <a:lnTo>
                  <a:pt x="30" y="15"/>
                </a:lnTo>
                <a:lnTo>
                  <a:pt x="37" y="11"/>
                </a:lnTo>
                <a:lnTo>
                  <a:pt x="44" y="9"/>
                </a:lnTo>
                <a:lnTo>
                  <a:pt x="62" y="5"/>
                </a:lnTo>
                <a:lnTo>
                  <a:pt x="82" y="3"/>
                </a:lnTo>
                <a:lnTo>
                  <a:pt x="192" y="0"/>
                </a:lnTo>
                <a:lnTo>
                  <a:pt x="192" y="105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rgbClr val="005EB8"/>
              </a:solidFill>
            </a:endParaRPr>
          </a:p>
        </p:txBody>
      </p:sp>
      <p:sp>
        <p:nvSpPr>
          <p:cNvPr id="46" name="Freeform 9"/>
          <p:cNvSpPr>
            <a:spLocks/>
          </p:cNvSpPr>
          <p:nvPr userDrawn="1"/>
        </p:nvSpPr>
        <p:spPr bwMode="auto">
          <a:xfrm>
            <a:off x="4762954" y="4779265"/>
            <a:ext cx="264048" cy="240006"/>
          </a:xfrm>
          <a:custGeom>
            <a:avLst/>
            <a:gdLst>
              <a:gd name="T0" fmla="*/ 231 w 397"/>
              <a:gd name="T1" fmla="*/ 0 h 480"/>
              <a:gd name="T2" fmla="*/ 166 w 397"/>
              <a:gd name="T3" fmla="*/ 5 h 480"/>
              <a:gd name="T4" fmla="*/ 109 w 397"/>
              <a:gd name="T5" fmla="*/ 14 h 480"/>
              <a:gd name="T6" fmla="*/ 66 w 397"/>
              <a:gd name="T7" fmla="*/ 25 h 480"/>
              <a:gd name="T8" fmla="*/ 37 w 397"/>
              <a:gd name="T9" fmla="*/ 37 h 480"/>
              <a:gd name="T10" fmla="*/ 59 w 397"/>
              <a:gd name="T11" fmla="*/ 114 h 480"/>
              <a:gd name="T12" fmla="*/ 104 w 397"/>
              <a:gd name="T13" fmla="*/ 102 h 480"/>
              <a:gd name="T14" fmla="*/ 150 w 397"/>
              <a:gd name="T15" fmla="*/ 92 h 480"/>
              <a:gd name="T16" fmla="*/ 201 w 397"/>
              <a:gd name="T17" fmla="*/ 89 h 480"/>
              <a:gd name="T18" fmla="*/ 222 w 397"/>
              <a:gd name="T19" fmla="*/ 90 h 480"/>
              <a:gd name="T20" fmla="*/ 248 w 397"/>
              <a:gd name="T21" fmla="*/ 95 h 480"/>
              <a:gd name="T22" fmla="*/ 263 w 397"/>
              <a:gd name="T23" fmla="*/ 100 h 480"/>
              <a:gd name="T24" fmla="*/ 275 w 397"/>
              <a:gd name="T25" fmla="*/ 110 h 480"/>
              <a:gd name="T26" fmla="*/ 283 w 397"/>
              <a:gd name="T27" fmla="*/ 121 h 480"/>
              <a:gd name="T28" fmla="*/ 289 w 397"/>
              <a:gd name="T29" fmla="*/ 135 h 480"/>
              <a:gd name="T30" fmla="*/ 292 w 397"/>
              <a:gd name="T31" fmla="*/ 153 h 480"/>
              <a:gd name="T32" fmla="*/ 292 w 397"/>
              <a:gd name="T33" fmla="*/ 197 h 480"/>
              <a:gd name="T34" fmla="*/ 201 w 397"/>
              <a:gd name="T35" fmla="*/ 197 h 480"/>
              <a:gd name="T36" fmla="*/ 148 w 397"/>
              <a:gd name="T37" fmla="*/ 201 h 480"/>
              <a:gd name="T38" fmla="*/ 105 w 397"/>
              <a:gd name="T39" fmla="*/ 210 h 480"/>
              <a:gd name="T40" fmla="*/ 69 w 397"/>
              <a:gd name="T41" fmla="*/ 224 h 480"/>
              <a:gd name="T42" fmla="*/ 43 w 397"/>
              <a:gd name="T43" fmla="*/ 242 h 480"/>
              <a:gd name="T44" fmla="*/ 23 w 397"/>
              <a:gd name="T45" fmla="*/ 264 h 480"/>
              <a:gd name="T46" fmla="*/ 10 w 397"/>
              <a:gd name="T47" fmla="*/ 288 h 480"/>
              <a:gd name="T48" fmla="*/ 2 w 397"/>
              <a:gd name="T49" fmla="*/ 316 h 480"/>
              <a:gd name="T50" fmla="*/ 0 w 397"/>
              <a:gd name="T51" fmla="*/ 344 h 480"/>
              <a:gd name="T52" fmla="*/ 1 w 397"/>
              <a:gd name="T53" fmla="*/ 362 h 480"/>
              <a:gd name="T54" fmla="*/ 8 w 397"/>
              <a:gd name="T55" fmla="*/ 395 h 480"/>
              <a:gd name="T56" fmla="*/ 22 w 397"/>
              <a:gd name="T57" fmla="*/ 421 h 480"/>
              <a:gd name="T58" fmla="*/ 39 w 397"/>
              <a:gd name="T59" fmla="*/ 442 h 480"/>
              <a:gd name="T60" fmla="*/ 61 w 397"/>
              <a:gd name="T61" fmla="*/ 458 h 480"/>
              <a:gd name="T62" fmla="*/ 86 w 397"/>
              <a:gd name="T63" fmla="*/ 468 h 480"/>
              <a:gd name="T64" fmla="*/ 114 w 397"/>
              <a:gd name="T65" fmla="*/ 475 h 480"/>
              <a:gd name="T66" fmla="*/ 141 w 397"/>
              <a:gd name="T67" fmla="*/ 479 h 480"/>
              <a:gd name="T68" fmla="*/ 155 w 397"/>
              <a:gd name="T69" fmla="*/ 480 h 480"/>
              <a:gd name="T70" fmla="*/ 185 w 397"/>
              <a:gd name="T71" fmla="*/ 478 h 480"/>
              <a:gd name="T72" fmla="*/ 236 w 397"/>
              <a:gd name="T73" fmla="*/ 468 h 480"/>
              <a:gd name="T74" fmla="*/ 271 w 397"/>
              <a:gd name="T75" fmla="*/ 456 h 480"/>
              <a:gd name="T76" fmla="*/ 292 w 397"/>
              <a:gd name="T77" fmla="*/ 445 h 480"/>
              <a:gd name="T78" fmla="*/ 297 w 397"/>
              <a:gd name="T79" fmla="*/ 444 h 480"/>
              <a:gd name="T80" fmla="*/ 304 w 397"/>
              <a:gd name="T81" fmla="*/ 447 h 480"/>
              <a:gd name="T82" fmla="*/ 320 w 397"/>
              <a:gd name="T83" fmla="*/ 453 h 480"/>
              <a:gd name="T84" fmla="*/ 350 w 397"/>
              <a:gd name="T85" fmla="*/ 460 h 480"/>
              <a:gd name="T86" fmla="*/ 397 w 397"/>
              <a:gd name="T87" fmla="*/ 463 h 480"/>
              <a:gd name="T88" fmla="*/ 397 w 397"/>
              <a:gd name="T89" fmla="*/ 137 h 480"/>
              <a:gd name="T90" fmla="*/ 395 w 397"/>
              <a:gd name="T91" fmla="*/ 103 h 480"/>
              <a:gd name="T92" fmla="*/ 387 w 397"/>
              <a:gd name="T93" fmla="*/ 74 h 480"/>
              <a:gd name="T94" fmla="*/ 373 w 397"/>
              <a:gd name="T95" fmla="*/ 51 h 480"/>
              <a:gd name="T96" fmla="*/ 353 w 397"/>
              <a:gd name="T97" fmla="*/ 32 h 480"/>
              <a:gd name="T98" fmla="*/ 330 w 397"/>
              <a:gd name="T99" fmla="*/ 17 h 480"/>
              <a:gd name="T100" fmla="*/ 301 w 397"/>
              <a:gd name="T101" fmla="*/ 8 h 480"/>
              <a:gd name="T102" fmla="*/ 268 w 397"/>
              <a:gd name="T103" fmla="*/ 2 h 480"/>
              <a:gd name="T104" fmla="*/ 231 w 397"/>
              <a:gd name="T105" fmla="*/ 0 h 4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397" h="480">
                <a:moveTo>
                  <a:pt x="231" y="0"/>
                </a:moveTo>
                <a:lnTo>
                  <a:pt x="231" y="0"/>
                </a:lnTo>
                <a:lnTo>
                  <a:pt x="198" y="1"/>
                </a:lnTo>
                <a:lnTo>
                  <a:pt x="166" y="5"/>
                </a:lnTo>
                <a:lnTo>
                  <a:pt x="136" y="8"/>
                </a:lnTo>
                <a:lnTo>
                  <a:pt x="109" y="14"/>
                </a:lnTo>
                <a:lnTo>
                  <a:pt x="86" y="20"/>
                </a:lnTo>
                <a:lnTo>
                  <a:pt x="66" y="25"/>
                </a:lnTo>
                <a:lnTo>
                  <a:pt x="49" y="31"/>
                </a:lnTo>
                <a:lnTo>
                  <a:pt x="37" y="37"/>
                </a:lnTo>
                <a:lnTo>
                  <a:pt x="59" y="114"/>
                </a:lnTo>
                <a:lnTo>
                  <a:pt x="59" y="114"/>
                </a:lnTo>
                <a:lnTo>
                  <a:pt x="71" y="110"/>
                </a:lnTo>
                <a:lnTo>
                  <a:pt x="104" y="102"/>
                </a:lnTo>
                <a:lnTo>
                  <a:pt x="125" y="97"/>
                </a:lnTo>
                <a:lnTo>
                  <a:pt x="150" y="92"/>
                </a:lnTo>
                <a:lnTo>
                  <a:pt x="175" y="90"/>
                </a:lnTo>
                <a:lnTo>
                  <a:pt x="201" y="89"/>
                </a:lnTo>
                <a:lnTo>
                  <a:pt x="201" y="89"/>
                </a:lnTo>
                <a:lnTo>
                  <a:pt x="222" y="90"/>
                </a:lnTo>
                <a:lnTo>
                  <a:pt x="240" y="92"/>
                </a:lnTo>
                <a:lnTo>
                  <a:pt x="248" y="95"/>
                </a:lnTo>
                <a:lnTo>
                  <a:pt x="257" y="97"/>
                </a:lnTo>
                <a:lnTo>
                  <a:pt x="263" y="100"/>
                </a:lnTo>
                <a:lnTo>
                  <a:pt x="269" y="105"/>
                </a:lnTo>
                <a:lnTo>
                  <a:pt x="275" y="110"/>
                </a:lnTo>
                <a:lnTo>
                  <a:pt x="280" y="114"/>
                </a:lnTo>
                <a:lnTo>
                  <a:pt x="283" y="121"/>
                </a:lnTo>
                <a:lnTo>
                  <a:pt x="286" y="128"/>
                </a:lnTo>
                <a:lnTo>
                  <a:pt x="289" y="135"/>
                </a:lnTo>
                <a:lnTo>
                  <a:pt x="291" y="144"/>
                </a:lnTo>
                <a:lnTo>
                  <a:pt x="292" y="153"/>
                </a:lnTo>
                <a:lnTo>
                  <a:pt x="292" y="164"/>
                </a:lnTo>
                <a:lnTo>
                  <a:pt x="292" y="197"/>
                </a:lnTo>
                <a:lnTo>
                  <a:pt x="201" y="197"/>
                </a:lnTo>
                <a:lnTo>
                  <a:pt x="201" y="197"/>
                </a:lnTo>
                <a:lnTo>
                  <a:pt x="174" y="198"/>
                </a:lnTo>
                <a:lnTo>
                  <a:pt x="148" y="201"/>
                </a:lnTo>
                <a:lnTo>
                  <a:pt x="125" y="204"/>
                </a:lnTo>
                <a:lnTo>
                  <a:pt x="105" y="210"/>
                </a:lnTo>
                <a:lnTo>
                  <a:pt x="86" y="216"/>
                </a:lnTo>
                <a:lnTo>
                  <a:pt x="69" y="224"/>
                </a:lnTo>
                <a:lnTo>
                  <a:pt x="55" y="232"/>
                </a:lnTo>
                <a:lnTo>
                  <a:pt x="43" y="242"/>
                </a:lnTo>
                <a:lnTo>
                  <a:pt x="32" y="253"/>
                </a:lnTo>
                <a:lnTo>
                  <a:pt x="23" y="264"/>
                </a:lnTo>
                <a:lnTo>
                  <a:pt x="16" y="276"/>
                </a:lnTo>
                <a:lnTo>
                  <a:pt x="10" y="288"/>
                </a:lnTo>
                <a:lnTo>
                  <a:pt x="6" y="302"/>
                </a:lnTo>
                <a:lnTo>
                  <a:pt x="2" y="316"/>
                </a:lnTo>
                <a:lnTo>
                  <a:pt x="1" y="330"/>
                </a:lnTo>
                <a:lnTo>
                  <a:pt x="0" y="344"/>
                </a:lnTo>
                <a:lnTo>
                  <a:pt x="0" y="344"/>
                </a:lnTo>
                <a:lnTo>
                  <a:pt x="1" y="362"/>
                </a:lnTo>
                <a:lnTo>
                  <a:pt x="3" y="380"/>
                </a:lnTo>
                <a:lnTo>
                  <a:pt x="8" y="395"/>
                </a:lnTo>
                <a:lnTo>
                  <a:pt x="14" y="408"/>
                </a:lnTo>
                <a:lnTo>
                  <a:pt x="22" y="421"/>
                </a:lnTo>
                <a:lnTo>
                  <a:pt x="30" y="433"/>
                </a:lnTo>
                <a:lnTo>
                  <a:pt x="39" y="442"/>
                </a:lnTo>
                <a:lnTo>
                  <a:pt x="51" y="450"/>
                </a:lnTo>
                <a:lnTo>
                  <a:pt x="61" y="458"/>
                </a:lnTo>
                <a:lnTo>
                  <a:pt x="74" y="464"/>
                </a:lnTo>
                <a:lnTo>
                  <a:pt x="86" y="468"/>
                </a:lnTo>
                <a:lnTo>
                  <a:pt x="100" y="473"/>
                </a:lnTo>
                <a:lnTo>
                  <a:pt x="114" y="475"/>
                </a:lnTo>
                <a:lnTo>
                  <a:pt x="128" y="478"/>
                </a:lnTo>
                <a:lnTo>
                  <a:pt x="141" y="479"/>
                </a:lnTo>
                <a:lnTo>
                  <a:pt x="155" y="480"/>
                </a:lnTo>
                <a:lnTo>
                  <a:pt x="155" y="480"/>
                </a:lnTo>
                <a:lnTo>
                  <a:pt x="170" y="479"/>
                </a:lnTo>
                <a:lnTo>
                  <a:pt x="185" y="478"/>
                </a:lnTo>
                <a:lnTo>
                  <a:pt x="213" y="474"/>
                </a:lnTo>
                <a:lnTo>
                  <a:pt x="236" y="468"/>
                </a:lnTo>
                <a:lnTo>
                  <a:pt x="255" y="462"/>
                </a:lnTo>
                <a:lnTo>
                  <a:pt x="271" y="456"/>
                </a:lnTo>
                <a:lnTo>
                  <a:pt x="284" y="450"/>
                </a:lnTo>
                <a:lnTo>
                  <a:pt x="292" y="445"/>
                </a:lnTo>
                <a:lnTo>
                  <a:pt x="297" y="444"/>
                </a:lnTo>
                <a:lnTo>
                  <a:pt x="297" y="444"/>
                </a:lnTo>
                <a:lnTo>
                  <a:pt x="299" y="445"/>
                </a:lnTo>
                <a:lnTo>
                  <a:pt x="304" y="447"/>
                </a:lnTo>
                <a:lnTo>
                  <a:pt x="311" y="450"/>
                </a:lnTo>
                <a:lnTo>
                  <a:pt x="320" y="453"/>
                </a:lnTo>
                <a:lnTo>
                  <a:pt x="332" y="457"/>
                </a:lnTo>
                <a:lnTo>
                  <a:pt x="350" y="460"/>
                </a:lnTo>
                <a:lnTo>
                  <a:pt x="370" y="462"/>
                </a:lnTo>
                <a:lnTo>
                  <a:pt x="397" y="463"/>
                </a:lnTo>
                <a:lnTo>
                  <a:pt x="397" y="137"/>
                </a:lnTo>
                <a:lnTo>
                  <a:pt x="397" y="137"/>
                </a:lnTo>
                <a:lnTo>
                  <a:pt x="397" y="119"/>
                </a:lnTo>
                <a:lnTo>
                  <a:pt x="395" y="103"/>
                </a:lnTo>
                <a:lnTo>
                  <a:pt x="391" y="88"/>
                </a:lnTo>
                <a:lnTo>
                  <a:pt x="387" y="74"/>
                </a:lnTo>
                <a:lnTo>
                  <a:pt x="380" y="62"/>
                </a:lnTo>
                <a:lnTo>
                  <a:pt x="373" y="51"/>
                </a:lnTo>
                <a:lnTo>
                  <a:pt x="364" y="40"/>
                </a:lnTo>
                <a:lnTo>
                  <a:pt x="353" y="32"/>
                </a:lnTo>
                <a:lnTo>
                  <a:pt x="343" y="24"/>
                </a:lnTo>
                <a:lnTo>
                  <a:pt x="330" y="17"/>
                </a:lnTo>
                <a:lnTo>
                  <a:pt x="316" y="13"/>
                </a:lnTo>
                <a:lnTo>
                  <a:pt x="301" y="8"/>
                </a:lnTo>
                <a:lnTo>
                  <a:pt x="285" y="5"/>
                </a:lnTo>
                <a:lnTo>
                  <a:pt x="268" y="2"/>
                </a:lnTo>
                <a:lnTo>
                  <a:pt x="251" y="1"/>
                </a:lnTo>
                <a:lnTo>
                  <a:pt x="231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rgbClr val="005EB8"/>
              </a:solidFill>
            </a:endParaRPr>
          </a:p>
        </p:txBody>
      </p:sp>
      <p:sp>
        <p:nvSpPr>
          <p:cNvPr id="47" name="Freeform 10"/>
          <p:cNvSpPr>
            <a:spLocks/>
          </p:cNvSpPr>
          <p:nvPr userDrawn="1"/>
        </p:nvSpPr>
        <p:spPr bwMode="auto">
          <a:xfrm>
            <a:off x="5625115" y="4912769"/>
            <a:ext cx="128023" cy="66002"/>
          </a:xfrm>
          <a:custGeom>
            <a:avLst/>
            <a:gdLst>
              <a:gd name="T0" fmla="*/ 192 w 192"/>
              <a:gd name="T1" fmla="*/ 105 h 130"/>
              <a:gd name="T2" fmla="*/ 192 w 192"/>
              <a:gd name="T3" fmla="*/ 105 h 130"/>
              <a:gd name="T4" fmla="*/ 170 w 192"/>
              <a:gd name="T5" fmla="*/ 112 h 130"/>
              <a:gd name="T6" fmla="*/ 140 w 192"/>
              <a:gd name="T7" fmla="*/ 121 h 130"/>
              <a:gd name="T8" fmla="*/ 124 w 192"/>
              <a:gd name="T9" fmla="*/ 124 h 130"/>
              <a:gd name="T10" fmla="*/ 107 w 192"/>
              <a:gd name="T11" fmla="*/ 128 h 130"/>
              <a:gd name="T12" fmla="*/ 91 w 192"/>
              <a:gd name="T13" fmla="*/ 130 h 130"/>
              <a:gd name="T14" fmla="*/ 76 w 192"/>
              <a:gd name="T15" fmla="*/ 130 h 130"/>
              <a:gd name="T16" fmla="*/ 76 w 192"/>
              <a:gd name="T17" fmla="*/ 130 h 130"/>
              <a:gd name="T18" fmla="*/ 60 w 192"/>
              <a:gd name="T19" fmla="*/ 130 h 130"/>
              <a:gd name="T20" fmla="*/ 46 w 192"/>
              <a:gd name="T21" fmla="*/ 128 h 130"/>
              <a:gd name="T22" fmla="*/ 32 w 192"/>
              <a:gd name="T23" fmla="*/ 123 h 130"/>
              <a:gd name="T24" fmla="*/ 26 w 192"/>
              <a:gd name="T25" fmla="*/ 121 h 130"/>
              <a:gd name="T26" fmla="*/ 22 w 192"/>
              <a:gd name="T27" fmla="*/ 117 h 130"/>
              <a:gd name="T28" fmla="*/ 17 w 192"/>
              <a:gd name="T29" fmla="*/ 113 h 130"/>
              <a:gd name="T30" fmla="*/ 13 w 192"/>
              <a:gd name="T31" fmla="*/ 109 h 130"/>
              <a:gd name="T32" fmla="*/ 9 w 192"/>
              <a:gd name="T33" fmla="*/ 104 h 130"/>
              <a:gd name="T34" fmla="*/ 6 w 192"/>
              <a:gd name="T35" fmla="*/ 98 h 130"/>
              <a:gd name="T36" fmla="*/ 3 w 192"/>
              <a:gd name="T37" fmla="*/ 92 h 130"/>
              <a:gd name="T38" fmla="*/ 1 w 192"/>
              <a:gd name="T39" fmla="*/ 85 h 130"/>
              <a:gd name="T40" fmla="*/ 0 w 192"/>
              <a:gd name="T41" fmla="*/ 77 h 130"/>
              <a:gd name="T42" fmla="*/ 0 w 192"/>
              <a:gd name="T43" fmla="*/ 69 h 130"/>
              <a:gd name="T44" fmla="*/ 0 w 192"/>
              <a:gd name="T45" fmla="*/ 69 h 130"/>
              <a:gd name="T46" fmla="*/ 1 w 192"/>
              <a:gd name="T47" fmla="*/ 55 h 130"/>
              <a:gd name="T48" fmla="*/ 5 w 192"/>
              <a:gd name="T49" fmla="*/ 42 h 130"/>
              <a:gd name="T50" fmla="*/ 7 w 192"/>
              <a:gd name="T51" fmla="*/ 37 h 130"/>
              <a:gd name="T52" fmla="*/ 10 w 192"/>
              <a:gd name="T53" fmla="*/ 31 h 130"/>
              <a:gd name="T54" fmla="*/ 14 w 192"/>
              <a:gd name="T55" fmla="*/ 26 h 130"/>
              <a:gd name="T56" fmla="*/ 18 w 192"/>
              <a:gd name="T57" fmla="*/ 22 h 130"/>
              <a:gd name="T58" fmla="*/ 24 w 192"/>
              <a:gd name="T59" fmla="*/ 18 h 130"/>
              <a:gd name="T60" fmla="*/ 30 w 192"/>
              <a:gd name="T61" fmla="*/ 15 h 130"/>
              <a:gd name="T62" fmla="*/ 37 w 192"/>
              <a:gd name="T63" fmla="*/ 11 h 130"/>
              <a:gd name="T64" fmla="*/ 44 w 192"/>
              <a:gd name="T65" fmla="*/ 9 h 130"/>
              <a:gd name="T66" fmla="*/ 61 w 192"/>
              <a:gd name="T67" fmla="*/ 5 h 130"/>
              <a:gd name="T68" fmla="*/ 82 w 192"/>
              <a:gd name="T69" fmla="*/ 3 h 130"/>
              <a:gd name="T70" fmla="*/ 192 w 192"/>
              <a:gd name="T71" fmla="*/ 0 h 130"/>
              <a:gd name="T72" fmla="*/ 192 w 192"/>
              <a:gd name="T73" fmla="*/ 105 h 1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92" h="130">
                <a:moveTo>
                  <a:pt x="192" y="105"/>
                </a:moveTo>
                <a:lnTo>
                  <a:pt x="192" y="105"/>
                </a:lnTo>
                <a:lnTo>
                  <a:pt x="170" y="112"/>
                </a:lnTo>
                <a:lnTo>
                  <a:pt x="140" y="121"/>
                </a:lnTo>
                <a:lnTo>
                  <a:pt x="124" y="124"/>
                </a:lnTo>
                <a:lnTo>
                  <a:pt x="107" y="128"/>
                </a:lnTo>
                <a:lnTo>
                  <a:pt x="91" y="130"/>
                </a:lnTo>
                <a:lnTo>
                  <a:pt x="76" y="130"/>
                </a:lnTo>
                <a:lnTo>
                  <a:pt x="76" y="130"/>
                </a:lnTo>
                <a:lnTo>
                  <a:pt x="60" y="130"/>
                </a:lnTo>
                <a:lnTo>
                  <a:pt x="46" y="128"/>
                </a:lnTo>
                <a:lnTo>
                  <a:pt x="32" y="123"/>
                </a:lnTo>
                <a:lnTo>
                  <a:pt x="26" y="121"/>
                </a:lnTo>
                <a:lnTo>
                  <a:pt x="22" y="117"/>
                </a:lnTo>
                <a:lnTo>
                  <a:pt x="17" y="113"/>
                </a:lnTo>
                <a:lnTo>
                  <a:pt x="13" y="109"/>
                </a:lnTo>
                <a:lnTo>
                  <a:pt x="9" y="104"/>
                </a:lnTo>
                <a:lnTo>
                  <a:pt x="6" y="98"/>
                </a:lnTo>
                <a:lnTo>
                  <a:pt x="3" y="92"/>
                </a:lnTo>
                <a:lnTo>
                  <a:pt x="1" y="85"/>
                </a:lnTo>
                <a:lnTo>
                  <a:pt x="0" y="77"/>
                </a:lnTo>
                <a:lnTo>
                  <a:pt x="0" y="69"/>
                </a:lnTo>
                <a:lnTo>
                  <a:pt x="0" y="69"/>
                </a:lnTo>
                <a:lnTo>
                  <a:pt x="1" y="55"/>
                </a:lnTo>
                <a:lnTo>
                  <a:pt x="5" y="42"/>
                </a:lnTo>
                <a:lnTo>
                  <a:pt x="7" y="37"/>
                </a:lnTo>
                <a:lnTo>
                  <a:pt x="10" y="31"/>
                </a:lnTo>
                <a:lnTo>
                  <a:pt x="14" y="26"/>
                </a:lnTo>
                <a:lnTo>
                  <a:pt x="18" y="22"/>
                </a:lnTo>
                <a:lnTo>
                  <a:pt x="24" y="18"/>
                </a:lnTo>
                <a:lnTo>
                  <a:pt x="30" y="15"/>
                </a:lnTo>
                <a:lnTo>
                  <a:pt x="37" y="11"/>
                </a:lnTo>
                <a:lnTo>
                  <a:pt x="44" y="9"/>
                </a:lnTo>
                <a:lnTo>
                  <a:pt x="61" y="5"/>
                </a:lnTo>
                <a:lnTo>
                  <a:pt x="82" y="3"/>
                </a:lnTo>
                <a:lnTo>
                  <a:pt x="192" y="0"/>
                </a:lnTo>
                <a:lnTo>
                  <a:pt x="192" y="105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rgbClr val="005EB8"/>
              </a:solidFill>
            </a:endParaRPr>
          </a:p>
        </p:txBody>
      </p:sp>
      <p:sp>
        <p:nvSpPr>
          <p:cNvPr id="48" name="Freeform 11"/>
          <p:cNvSpPr>
            <a:spLocks/>
          </p:cNvSpPr>
          <p:nvPr userDrawn="1"/>
        </p:nvSpPr>
        <p:spPr bwMode="auto">
          <a:xfrm>
            <a:off x="5557100" y="4779265"/>
            <a:ext cx="266049" cy="240006"/>
          </a:xfrm>
          <a:custGeom>
            <a:avLst/>
            <a:gdLst>
              <a:gd name="T0" fmla="*/ 231 w 397"/>
              <a:gd name="T1" fmla="*/ 0 h 480"/>
              <a:gd name="T2" fmla="*/ 165 w 397"/>
              <a:gd name="T3" fmla="*/ 5 h 480"/>
              <a:gd name="T4" fmla="*/ 109 w 397"/>
              <a:gd name="T5" fmla="*/ 14 h 480"/>
              <a:gd name="T6" fmla="*/ 65 w 397"/>
              <a:gd name="T7" fmla="*/ 25 h 480"/>
              <a:gd name="T8" fmla="*/ 37 w 397"/>
              <a:gd name="T9" fmla="*/ 37 h 480"/>
              <a:gd name="T10" fmla="*/ 58 w 397"/>
              <a:gd name="T11" fmla="*/ 114 h 480"/>
              <a:gd name="T12" fmla="*/ 103 w 397"/>
              <a:gd name="T13" fmla="*/ 102 h 480"/>
              <a:gd name="T14" fmla="*/ 148 w 397"/>
              <a:gd name="T15" fmla="*/ 92 h 480"/>
              <a:gd name="T16" fmla="*/ 200 w 397"/>
              <a:gd name="T17" fmla="*/ 89 h 480"/>
              <a:gd name="T18" fmla="*/ 222 w 397"/>
              <a:gd name="T19" fmla="*/ 90 h 480"/>
              <a:gd name="T20" fmla="*/ 248 w 397"/>
              <a:gd name="T21" fmla="*/ 95 h 480"/>
              <a:gd name="T22" fmla="*/ 262 w 397"/>
              <a:gd name="T23" fmla="*/ 100 h 480"/>
              <a:gd name="T24" fmla="*/ 274 w 397"/>
              <a:gd name="T25" fmla="*/ 110 h 480"/>
              <a:gd name="T26" fmla="*/ 283 w 397"/>
              <a:gd name="T27" fmla="*/ 121 h 480"/>
              <a:gd name="T28" fmla="*/ 289 w 397"/>
              <a:gd name="T29" fmla="*/ 135 h 480"/>
              <a:gd name="T30" fmla="*/ 291 w 397"/>
              <a:gd name="T31" fmla="*/ 153 h 480"/>
              <a:gd name="T32" fmla="*/ 292 w 397"/>
              <a:gd name="T33" fmla="*/ 197 h 480"/>
              <a:gd name="T34" fmla="*/ 200 w 397"/>
              <a:gd name="T35" fmla="*/ 197 h 480"/>
              <a:gd name="T36" fmla="*/ 147 w 397"/>
              <a:gd name="T37" fmla="*/ 201 h 480"/>
              <a:gd name="T38" fmla="*/ 103 w 397"/>
              <a:gd name="T39" fmla="*/ 210 h 480"/>
              <a:gd name="T40" fmla="*/ 69 w 397"/>
              <a:gd name="T41" fmla="*/ 224 h 480"/>
              <a:gd name="T42" fmla="*/ 42 w 397"/>
              <a:gd name="T43" fmla="*/ 242 h 480"/>
              <a:gd name="T44" fmla="*/ 23 w 397"/>
              <a:gd name="T45" fmla="*/ 264 h 480"/>
              <a:gd name="T46" fmla="*/ 9 w 397"/>
              <a:gd name="T47" fmla="*/ 288 h 480"/>
              <a:gd name="T48" fmla="*/ 2 w 397"/>
              <a:gd name="T49" fmla="*/ 316 h 480"/>
              <a:gd name="T50" fmla="*/ 0 w 397"/>
              <a:gd name="T51" fmla="*/ 344 h 480"/>
              <a:gd name="T52" fmla="*/ 1 w 397"/>
              <a:gd name="T53" fmla="*/ 362 h 480"/>
              <a:gd name="T54" fmla="*/ 8 w 397"/>
              <a:gd name="T55" fmla="*/ 395 h 480"/>
              <a:gd name="T56" fmla="*/ 20 w 397"/>
              <a:gd name="T57" fmla="*/ 421 h 480"/>
              <a:gd name="T58" fmla="*/ 39 w 397"/>
              <a:gd name="T59" fmla="*/ 442 h 480"/>
              <a:gd name="T60" fmla="*/ 61 w 397"/>
              <a:gd name="T61" fmla="*/ 458 h 480"/>
              <a:gd name="T62" fmla="*/ 86 w 397"/>
              <a:gd name="T63" fmla="*/ 468 h 480"/>
              <a:gd name="T64" fmla="*/ 113 w 397"/>
              <a:gd name="T65" fmla="*/ 475 h 480"/>
              <a:gd name="T66" fmla="*/ 140 w 397"/>
              <a:gd name="T67" fmla="*/ 479 h 480"/>
              <a:gd name="T68" fmla="*/ 154 w 397"/>
              <a:gd name="T69" fmla="*/ 480 h 480"/>
              <a:gd name="T70" fmla="*/ 185 w 397"/>
              <a:gd name="T71" fmla="*/ 478 h 480"/>
              <a:gd name="T72" fmla="*/ 236 w 397"/>
              <a:gd name="T73" fmla="*/ 468 h 480"/>
              <a:gd name="T74" fmla="*/ 271 w 397"/>
              <a:gd name="T75" fmla="*/ 456 h 480"/>
              <a:gd name="T76" fmla="*/ 292 w 397"/>
              <a:gd name="T77" fmla="*/ 445 h 480"/>
              <a:gd name="T78" fmla="*/ 297 w 397"/>
              <a:gd name="T79" fmla="*/ 444 h 480"/>
              <a:gd name="T80" fmla="*/ 302 w 397"/>
              <a:gd name="T81" fmla="*/ 447 h 480"/>
              <a:gd name="T82" fmla="*/ 318 w 397"/>
              <a:gd name="T83" fmla="*/ 453 h 480"/>
              <a:gd name="T84" fmla="*/ 348 w 397"/>
              <a:gd name="T85" fmla="*/ 460 h 480"/>
              <a:gd name="T86" fmla="*/ 397 w 397"/>
              <a:gd name="T87" fmla="*/ 463 h 480"/>
              <a:gd name="T88" fmla="*/ 397 w 397"/>
              <a:gd name="T89" fmla="*/ 137 h 480"/>
              <a:gd name="T90" fmla="*/ 394 w 397"/>
              <a:gd name="T91" fmla="*/ 103 h 480"/>
              <a:gd name="T92" fmla="*/ 385 w 397"/>
              <a:gd name="T93" fmla="*/ 74 h 480"/>
              <a:gd name="T94" fmla="*/ 371 w 397"/>
              <a:gd name="T95" fmla="*/ 51 h 480"/>
              <a:gd name="T96" fmla="*/ 353 w 397"/>
              <a:gd name="T97" fmla="*/ 32 h 480"/>
              <a:gd name="T98" fmla="*/ 329 w 397"/>
              <a:gd name="T99" fmla="*/ 17 h 480"/>
              <a:gd name="T100" fmla="*/ 301 w 397"/>
              <a:gd name="T101" fmla="*/ 8 h 480"/>
              <a:gd name="T102" fmla="*/ 268 w 397"/>
              <a:gd name="T103" fmla="*/ 2 h 480"/>
              <a:gd name="T104" fmla="*/ 231 w 397"/>
              <a:gd name="T105" fmla="*/ 0 h 4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397" h="480">
                <a:moveTo>
                  <a:pt x="231" y="0"/>
                </a:moveTo>
                <a:lnTo>
                  <a:pt x="231" y="0"/>
                </a:lnTo>
                <a:lnTo>
                  <a:pt x="196" y="1"/>
                </a:lnTo>
                <a:lnTo>
                  <a:pt x="165" y="5"/>
                </a:lnTo>
                <a:lnTo>
                  <a:pt x="136" y="8"/>
                </a:lnTo>
                <a:lnTo>
                  <a:pt x="109" y="14"/>
                </a:lnTo>
                <a:lnTo>
                  <a:pt x="86" y="20"/>
                </a:lnTo>
                <a:lnTo>
                  <a:pt x="65" y="25"/>
                </a:lnTo>
                <a:lnTo>
                  <a:pt x="49" y="31"/>
                </a:lnTo>
                <a:lnTo>
                  <a:pt x="37" y="37"/>
                </a:lnTo>
                <a:lnTo>
                  <a:pt x="58" y="114"/>
                </a:lnTo>
                <a:lnTo>
                  <a:pt x="58" y="114"/>
                </a:lnTo>
                <a:lnTo>
                  <a:pt x="71" y="110"/>
                </a:lnTo>
                <a:lnTo>
                  <a:pt x="103" y="102"/>
                </a:lnTo>
                <a:lnTo>
                  <a:pt x="124" y="97"/>
                </a:lnTo>
                <a:lnTo>
                  <a:pt x="148" y="92"/>
                </a:lnTo>
                <a:lnTo>
                  <a:pt x="173" y="90"/>
                </a:lnTo>
                <a:lnTo>
                  <a:pt x="200" y="89"/>
                </a:lnTo>
                <a:lnTo>
                  <a:pt x="200" y="89"/>
                </a:lnTo>
                <a:lnTo>
                  <a:pt x="222" y="90"/>
                </a:lnTo>
                <a:lnTo>
                  <a:pt x="240" y="92"/>
                </a:lnTo>
                <a:lnTo>
                  <a:pt x="248" y="95"/>
                </a:lnTo>
                <a:lnTo>
                  <a:pt x="255" y="97"/>
                </a:lnTo>
                <a:lnTo>
                  <a:pt x="262" y="100"/>
                </a:lnTo>
                <a:lnTo>
                  <a:pt x="269" y="105"/>
                </a:lnTo>
                <a:lnTo>
                  <a:pt x="274" y="110"/>
                </a:lnTo>
                <a:lnTo>
                  <a:pt x="278" y="114"/>
                </a:lnTo>
                <a:lnTo>
                  <a:pt x="283" y="121"/>
                </a:lnTo>
                <a:lnTo>
                  <a:pt x="286" y="128"/>
                </a:lnTo>
                <a:lnTo>
                  <a:pt x="289" y="135"/>
                </a:lnTo>
                <a:lnTo>
                  <a:pt x="290" y="144"/>
                </a:lnTo>
                <a:lnTo>
                  <a:pt x="291" y="153"/>
                </a:lnTo>
                <a:lnTo>
                  <a:pt x="292" y="164"/>
                </a:lnTo>
                <a:lnTo>
                  <a:pt x="292" y="197"/>
                </a:lnTo>
                <a:lnTo>
                  <a:pt x="200" y="197"/>
                </a:lnTo>
                <a:lnTo>
                  <a:pt x="200" y="197"/>
                </a:lnTo>
                <a:lnTo>
                  <a:pt x="172" y="198"/>
                </a:lnTo>
                <a:lnTo>
                  <a:pt x="147" y="201"/>
                </a:lnTo>
                <a:lnTo>
                  <a:pt x="124" y="204"/>
                </a:lnTo>
                <a:lnTo>
                  <a:pt x="103" y="210"/>
                </a:lnTo>
                <a:lnTo>
                  <a:pt x="85" y="216"/>
                </a:lnTo>
                <a:lnTo>
                  <a:pt x="69" y="224"/>
                </a:lnTo>
                <a:lnTo>
                  <a:pt x="55" y="232"/>
                </a:lnTo>
                <a:lnTo>
                  <a:pt x="42" y="242"/>
                </a:lnTo>
                <a:lnTo>
                  <a:pt x="31" y="253"/>
                </a:lnTo>
                <a:lnTo>
                  <a:pt x="23" y="264"/>
                </a:lnTo>
                <a:lnTo>
                  <a:pt x="15" y="276"/>
                </a:lnTo>
                <a:lnTo>
                  <a:pt x="9" y="288"/>
                </a:lnTo>
                <a:lnTo>
                  <a:pt x="6" y="302"/>
                </a:lnTo>
                <a:lnTo>
                  <a:pt x="2" y="316"/>
                </a:lnTo>
                <a:lnTo>
                  <a:pt x="0" y="330"/>
                </a:lnTo>
                <a:lnTo>
                  <a:pt x="0" y="344"/>
                </a:lnTo>
                <a:lnTo>
                  <a:pt x="0" y="344"/>
                </a:lnTo>
                <a:lnTo>
                  <a:pt x="1" y="362"/>
                </a:lnTo>
                <a:lnTo>
                  <a:pt x="3" y="380"/>
                </a:lnTo>
                <a:lnTo>
                  <a:pt x="8" y="395"/>
                </a:lnTo>
                <a:lnTo>
                  <a:pt x="14" y="408"/>
                </a:lnTo>
                <a:lnTo>
                  <a:pt x="20" y="421"/>
                </a:lnTo>
                <a:lnTo>
                  <a:pt x="30" y="433"/>
                </a:lnTo>
                <a:lnTo>
                  <a:pt x="39" y="442"/>
                </a:lnTo>
                <a:lnTo>
                  <a:pt x="49" y="450"/>
                </a:lnTo>
                <a:lnTo>
                  <a:pt x="61" y="458"/>
                </a:lnTo>
                <a:lnTo>
                  <a:pt x="73" y="464"/>
                </a:lnTo>
                <a:lnTo>
                  <a:pt x="86" y="468"/>
                </a:lnTo>
                <a:lnTo>
                  <a:pt x="99" y="473"/>
                </a:lnTo>
                <a:lnTo>
                  <a:pt x="113" y="475"/>
                </a:lnTo>
                <a:lnTo>
                  <a:pt x="126" y="478"/>
                </a:lnTo>
                <a:lnTo>
                  <a:pt x="140" y="479"/>
                </a:lnTo>
                <a:lnTo>
                  <a:pt x="154" y="480"/>
                </a:lnTo>
                <a:lnTo>
                  <a:pt x="154" y="480"/>
                </a:lnTo>
                <a:lnTo>
                  <a:pt x="170" y="479"/>
                </a:lnTo>
                <a:lnTo>
                  <a:pt x="185" y="478"/>
                </a:lnTo>
                <a:lnTo>
                  <a:pt x="211" y="474"/>
                </a:lnTo>
                <a:lnTo>
                  <a:pt x="236" y="468"/>
                </a:lnTo>
                <a:lnTo>
                  <a:pt x="255" y="462"/>
                </a:lnTo>
                <a:lnTo>
                  <a:pt x="271" y="456"/>
                </a:lnTo>
                <a:lnTo>
                  <a:pt x="284" y="450"/>
                </a:lnTo>
                <a:lnTo>
                  <a:pt x="292" y="445"/>
                </a:lnTo>
                <a:lnTo>
                  <a:pt x="297" y="444"/>
                </a:lnTo>
                <a:lnTo>
                  <a:pt x="297" y="444"/>
                </a:lnTo>
                <a:lnTo>
                  <a:pt x="299" y="445"/>
                </a:lnTo>
                <a:lnTo>
                  <a:pt x="302" y="447"/>
                </a:lnTo>
                <a:lnTo>
                  <a:pt x="309" y="450"/>
                </a:lnTo>
                <a:lnTo>
                  <a:pt x="318" y="453"/>
                </a:lnTo>
                <a:lnTo>
                  <a:pt x="332" y="457"/>
                </a:lnTo>
                <a:lnTo>
                  <a:pt x="348" y="460"/>
                </a:lnTo>
                <a:lnTo>
                  <a:pt x="370" y="462"/>
                </a:lnTo>
                <a:lnTo>
                  <a:pt x="397" y="463"/>
                </a:lnTo>
                <a:lnTo>
                  <a:pt x="397" y="137"/>
                </a:lnTo>
                <a:lnTo>
                  <a:pt x="397" y="137"/>
                </a:lnTo>
                <a:lnTo>
                  <a:pt x="397" y="119"/>
                </a:lnTo>
                <a:lnTo>
                  <a:pt x="394" y="103"/>
                </a:lnTo>
                <a:lnTo>
                  <a:pt x="391" y="88"/>
                </a:lnTo>
                <a:lnTo>
                  <a:pt x="385" y="74"/>
                </a:lnTo>
                <a:lnTo>
                  <a:pt x="379" y="62"/>
                </a:lnTo>
                <a:lnTo>
                  <a:pt x="371" y="51"/>
                </a:lnTo>
                <a:lnTo>
                  <a:pt x="363" y="40"/>
                </a:lnTo>
                <a:lnTo>
                  <a:pt x="353" y="32"/>
                </a:lnTo>
                <a:lnTo>
                  <a:pt x="341" y="24"/>
                </a:lnTo>
                <a:lnTo>
                  <a:pt x="329" y="17"/>
                </a:lnTo>
                <a:lnTo>
                  <a:pt x="316" y="13"/>
                </a:lnTo>
                <a:lnTo>
                  <a:pt x="301" y="8"/>
                </a:lnTo>
                <a:lnTo>
                  <a:pt x="285" y="5"/>
                </a:lnTo>
                <a:lnTo>
                  <a:pt x="268" y="2"/>
                </a:lnTo>
                <a:lnTo>
                  <a:pt x="249" y="1"/>
                </a:lnTo>
                <a:lnTo>
                  <a:pt x="231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rgbClr val="005EB8"/>
              </a:solidFill>
            </a:endParaRPr>
          </a:p>
        </p:txBody>
      </p:sp>
      <p:sp>
        <p:nvSpPr>
          <p:cNvPr id="49" name="Freeform 12"/>
          <p:cNvSpPr>
            <a:spLocks/>
          </p:cNvSpPr>
          <p:nvPr userDrawn="1"/>
        </p:nvSpPr>
        <p:spPr bwMode="auto">
          <a:xfrm>
            <a:off x="6605287" y="4782266"/>
            <a:ext cx="280050" cy="237007"/>
          </a:xfrm>
          <a:custGeom>
            <a:avLst/>
            <a:gdLst>
              <a:gd name="T0" fmla="*/ 317 w 421"/>
              <a:gd name="T1" fmla="*/ 350 h 475"/>
              <a:gd name="T2" fmla="*/ 277 w 421"/>
              <a:gd name="T3" fmla="*/ 367 h 475"/>
              <a:gd name="T4" fmla="*/ 244 w 421"/>
              <a:gd name="T5" fmla="*/ 376 h 475"/>
              <a:gd name="T6" fmla="*/ 207 w 421"/>
              <a:gd name="T7" fmla="*/ 382 h 475"/>
              <a:gd name="T8" fmla="*/ 188 w 421"/>
              <a:gd name="T9" fmla="*/ 383 h 475"/>
              <a:gd name="T10" fmla="*/ 164 w 421"/>
              <a:gd name="T11" fmla="*/ 382 h 475"/>
              <a:gd name="T12" fmla="*/ 145 w 421"/>
              <a:gd name="T13" fmla="*/ 377 h 475"/>
              <a:gd name="T14" fmla="*/ 130 w 421"/>
              <a:gd name="T15" fmla="*/ 369 h 475"/>
              <a:gd name="T16" fmla="*/ 120 w 421"/>
              <a:gd name="T17" fmla="*/ 357 h 475"/>
              <a:gd name="T18" fmla="*/ 112 w 421"/>
              <a:gd name="T19" fmla="*/ 343 h 475"/>
              <a:gd name="T20" fmla="*/ 107 w 421"/>
              <a:gd name="T21" fmla="*/ 325 h 475"/>
              <a:gd name="T22" fmla="*/ 105 w 421"/>
              <a:gd name="T23" fmla="*/ 278 h 475"/>
              <a:gd name="T24" fmla="*/ 89 w 421"/>
              <a:gd name="T25" fmla="*/ 0 h 475"/>
              <a:gd name="T26" fmla="*/ 67 w 421"/>
              <a:gd name="T27" fmla="*/ 0 h 475"/>
              <a:gd name="T28" fmla="*/ 15 w 421"/>
              <a:gd name="T29" fmla="*/ 4 h 475"/>
              <a:gd name="T30" fmla="*/ 0 w 421"/>
              <a:gd name="T31" fmla="*/ 290 h 475"/>
              <a:gd name="T32" fmla="*/ 0 w 421"/>
              <a:gd name="T33" fmla="*/ 313 h 475"/>
              <a:gd name="T34" fmla="*/ 4 w 421"/>
              <a:gd name="T35" fmla="*/ 354 h 475"/>
              <a:gd name="T36" fmla="*/ 11 w 421"/>
              <a:gd name="T37" fmla="*/ 388 h 475"/>
              <a:gd name="T38" fmla="*/ 23 w 421"/>
              <a:gd name="T39" fmla="*/ 417 h 475"/>
              <a:gd name="T40" fmla="*/ 40 w 421"/>
              <a:gd name="T41" fmla="*/ 440 h 475"/>
              <a:gd name="T42" fmla="*/ 66 w 421"/>
              <a:gd name="T43" fmla="*/ 457 h 475"/>
              <a:gd name="T44" fmla="*/ 97 w 421"/>
              <a:gd name="T45" fmla="*/ 468 h 475"/>
              <a:gd name="T46" fmla="*/ 136 w 421"/>
              <a:gd name="T47" fmla="*/ 474 h 475"/>
              <a:gd name="T48" fmla="*/ 159 w 421"/>
              <a:gd name="T49" fmla="*/ 475 h 475"/>
              <a:gd name="T50" fmla="*/ 193 w 421"/>
              <a:gd name="T51" fmla="*/ 473 h 475"/>
              <a:gd name="T52" fmla="*/ 224 w 421"/>
              <a:gd name="T53" fmla="*/ 468 h 475"/>
              <a:gd name="T54" fmla="*/ 274 w 421"/>
              <a:gd name="T55" fmla="*/ 455 h 475"/>
              <a:gd name="T56" fmla="*/ 305 w 421"/>
              <a:gd name="T57" fmla="*/ 443 h 475"/>
              <a:gd name="T58" fmla="*/ 319 w 421"/>
              <a:gd name="T59" fmla="*/ 437 h 475"/>
              <a:gd name="T60" fmla="*/ 334 w 421"/>
              <a:gd name="T61" fmla="*/ 444 h 475"/>
              <a:gd name="T62" fmla="*/ 359 w 421"/>
              <a:gd name="T63" fmla="*/ 451 h 475"/>
              <a:gd name="T64" fmla="*/ 397 w 421"/>
              <a:gd name="T65" fmla="*/ 457 h 475"/>
              <a:gd name="T66" fmla="*/ 421 w 421"/>
              <a:gd name="T67" fmla="*/ 7 h 475"/>
              <a:gd name="T68" fmla="*/ 386 w 421"/>
              <a:gd name="T69" fmla="*/ 2 h 475"/>
              <a:gd name="T70" fmla="*/ 337 w 421"/>
              <a:gd name="T71" fmla="*/ 0 h 475"/>
              <a:gd name="T72" fmla="*/ 317 w 421"/>
              <a:gd name="T73" fmla="*/ 350 h 4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421" h="475">
                <a:moveTo>
                  <a:pt x="317" y="350"/>
                </a:moveTo>
                <a:lnTo>
                  <a:pt x="317" y="350"/>
                </a:lnTo>
                <a:lnTo>
                  <a:pt x="292" y="361"/>
                </a:lnTo>
                <a:lnTo>
                  <a:pt x="277" y="367"/>
                </a:lnTo>
                <a:lnTo>
                  <a:pt x="261" y="371"/>
                </a:lnTo>
                <a:lnTo>
                  <a:pt x="244" y="376"/>
                </a:lnTo>
                <a:lnTo>
                  <a:pt x="226" y="379"/>
                </a:lnTo>
                <a:lnTo>
                  <a:pt x="207" y="382"/>
                </a:lnTo>
                <a:lnTo>
                  <a:pt x="188" y="383"/>
                </a:lnTo>
                <a:lnTo>
                  <a:pt x="188" y="383"/>
                </a:lnTo>
                <a:lnTo>
                  <a:pt x="175" y="383"/>
                </a:lnTo>
                <a:lnTo>
                  <a:pt x="164" y="382"/>
                </a:lnTo>
                <a:lnTo>
                  <a:pt x="153" y="379"/>
                </a:lnTo>
                <a:lnTo>
                  <a:pt x="145" y="377"/>
                </a:lnTo>
                <a:lnTo>
                  <a:pt x="137" y="373"/>
                </a:lnTo>
                <a:lnTo>
                  <a:pt x="130" y="369"/>
                </a:lnTo>
                <a:lnTo>
                  <a:pt x="124" y="363"/>
                </a:lnTo>
                <a:lnTo>
                  <a:pt x="120" y="357"/>
                </a:lnTo>
                <a:lnTo>
                  <a:pt x="115" y="350"/>
                </a:lnTo>
                <a:lnTo>
                  <a:pt x="112" y="343"/>
                </a:lnTo>
                <a:lnTo>
                  <a:pt x="109" y="334"/>
                </a:lnTo>
                <a:lnTo>
                  <a:pt x="107" y="325"/>
                </a:lnTo>
                <a:lnTo>
                  <a:pt x="105" y="303"/>
                </a:lnTo>
                <a:lnTo>
                  <a:pt x="105" y="278"/>
                </a:lnTo>
                <a:lnTo>
                  <a:pt x="105" y="0"/>
                </a:lnTo>
                <a:lnTo>
                  <a:pt x="89" y="0"/>
                </a:lnTo>
                <a:lnTo>
                  <a:pt x="89" y="0"/>
                </a:lnTo>
                <a:lnTo>
                  <a:pt x="67" y="0"/>
                </a:lnTo>
                <a:lnTo>
                  <a:pt x="40" y="2"/>
                </a:lnTo>
                <a:lnTo>
                  <a:pt x="15" y="4"/>
                </a:lnTo>
                <a:lnTo>
                  <a:pt x="0" y="7"/>
                </a:lnTo>
                <a:lnTo>
                  <a:pt x="0" y="290"/>
                </a:lnTo>
                <a:lnTo>
                  <a:pt x="0" y="290"/>
                </a:lnTo>
                <a:lnTo>
                  <a:pt x="0" y="313"/>
                </a:lnTo>
                <a:lnTo>
                  <a:pt x="1" y="334"/>
                </a:lnTo>
                <a:lnTo>
                  <a:pt x="4" y="354"/>
                </a:lnTo>
                <a:lnTo>
                  <a:pt x="6" y="372"/>
                </a:lnTo>
                <a:lnTo>
                  <a:pt x="11" y="388"/>
                </a:lnTo>
                <a:lnTo>
                  <a:pt x="16" y="403"/>
                </a:lnTo>
                <a:lnTo>
                  <a:pt x="23" y="417"/>
                </a:lnTo>
                <a:lnTo>
                  <a:pt x="31" y="429"/>
                </a:lnTo>
                <a:lnTo>
                  <a:pt x="40" y="440"/>
                </a:lnTo>
                <a:lnTo>
                  <a:pt x="52" y="450"/>
                </a:lnTo>
                <a:lnTo>
                  <a:pt x="66" y="457"/>
                </a:lnTo>
                <a:lnTo>
                  <a:pt x="80" y="463"/>
                </a:lnTo>
                <a:lnTo>
                  <a:pt x="97" y="468"/>
                </a:lnTo>
                <a:lnTo>
                  <a:pt x="115" y="472"/>
                </a:lnTo>
                <a:lnTo>
                  <a:pt x="136" y="474"/>
                </a:lnTo>
                <a:lnTo>
                  <a:pt x="159" y="475"/>
                </a:lnTo>
                <a:lnTo>
                  <a:pt x="159" y="475"/>
                </a:lnTo>
                <a:lnTo>
                  <a:pt x="177" y="474"/>
                </a:lnTo>
                <a:lnTo>
                  <a:pt x="193" y="473"/>
                </a:lnTo>
                <a:lnTo>
                  <a:pt x="210" y="472"/>
                </a:lnTo>
                <a:lnTo>
                  <a:pt x="224" y="468"/>
                </a:lnTo>
                <a:lnTo>
                  <a:pt x="251" y="462"/>
                </a:lnTo>
                <a:lnTo>
                  <a:pt x="274" y="455"/>
                </a:lnTo>
                <a:lnTo>
                  <a:pt x="292" y="448"/>
                </a:lnTo>
                <a:lnTo>
                  <a:pt x="305" y="443"/>
                </a:lnTo>
                <a:lnTo>
                  <a:pt x="319" y="437"/>
                </a:lnTo>
                <a:lnTo>
                  <a:pt x="319" y="437"/>
                </a:lnTo>
                <a:lnTo>
                  <a:pt x="326" y="440"/>
                </a:lnTo>
                <a:lnTo>
                  <a:pt x="334" y="444"/>
                </a:lnTo>
                <a:lnTo>
                  <a:pt x="345" y="447"/>
                </a:lnTo>
                <a:lnTo>
                  <a:pt x="359" y="451"/>
                </a:lnTo>
                <a:lnTo>
                  <a:pt x="376" y="454"/>
                </a:lnTo>
                <a:lnTo>
                  <a:pt x="397" y="457"/>
                </a:lnTo>
                <a:lnTo>
                  <a:pt x="421" y="458"/>
                </a:lnTo>
                <a:lnTo>
                  <a:pt x="421" y="7"/>
                </a:lnTo>
                <a:lnTo>
                  <a:pt x="421" y="7"/>
                </a:lnTo>
                <a:lnTo>
                  <a:pt x="386" y="2"/>
                </a:lnTo>
                <a:lnTo>
                  <a:pt x="360" y="1"/>
                </a:lnTo>
                <a:lnTo>
                  <a:pt x="337" y="0"/>
                </a:lnTo>
                <a:lnTo>
                  <a:pt x="317" y="0"/>
                </a:lnTo>
                <a:lnTo>
                  <a:pt x="317" y="35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rgbClr val="005EB8"/>
              </a:solidFill>
            </a:endParaRPr>
          </a:p>
        </p:txBody>
      </p:sp>
      <p:sp>
        <p:nvSpPr>
          <p:cNvPr id="50" name="Freeform 13"/>
          <p:cNvSpPr>
            <a:spLocks/>
          </p:cNvSpPr>
          <p:nvPr userDrawn="1"/>
        </p:nvSpPr>
        <p:spPr bwMode="auto">
          <a:xfrm>
            <a:off x="6967352" y="4779265"/>
            <a:ext cx="234043" cy="240006"/>
          </a:xfrm>
          <a:custGeom>
            <a:avLst/>
            <a:gdLst>
              <a:gd name="T0" fmla="*/ 12 w 350"/>
              <a:gd name="T1" fmla="*/ 465 h 480"/>
              <a:gd name="T2" fmla="*/ 93 w 350"/>
              <a:gd name="T3" fmla="*/ 477 h 480"/>
              <a:gd name="T4" fmla="*/ 156 w 350"/>
              <a:gd name="T5" fmla="*/ 480 h 480"/>
              <a:gd name="T6" fmla="*/ 206 w 350"/>
              <a:gd name="T7" fmla="*/ 477 h 480"/>
              <a:gd name="T8" fmla="*/ 256 w 350"/>
              <a:gd name="T9" fmla="*/ 464 h 480"/>
              <a:gd name="T10" fmla="*/ 298 w 350"/>
              <a:gd name="T11" fmla="*/ 442 h 480"/>
              <a:gd name="T12" fmla="*/ 332 w 350"/>
              <a:gd name="T13" fmla="*/ 407 h 480"/>
              <a:gd name="T14" fmla="*/ 349 w 350"/>
              <a:gd name="T15" fmla="*/ 357 h 480"/>
              <a:gd name="T16" fmla="*/ 349 w 350"/>
              <a:gd name="T17" fmla="*/ 323 h 480"/>
              <a:gd name="T18" fmla="*/ 340 w 350"/>
              <a:gd name="T19" fmla="*/ 287 h 480"/>
              <a:gd name="T20" fmla="*/ 319 w 350"/>
              <a:gd name="T21" fmla="*/ 260 h 480"/>
              <a:gd name="T22" fmla="*/ 289 w 350"/>
              <a:gd name="T23" fmla="*/ 237 h 480"/>
              <a:gd name="T24" fmla="*/ 235 w 350"/>
              <a:gd name="T25" fmla="*/ 210 h 480"/>
              <a:gd name="T26" fmla="*/ 167 w 350"/>
              <a:gd name="T27" fmla="*/ 183 h 480"/>
              <a:gd name="T28" fmla="*/ 127 w 350"/>
              <a:gd name="T29" fmla="*/ 162 h 480"/>
              <a:gd name="T30" fmla="*/ 115 w 350"/>
              <a:gd name="T31" fmla="*/ 148 h 480"/>
              <a:gd name="T32" fmla="*/ 112 w 350"/>
              <a:gd name="T33" fmla="*/ 130 h 480"/>
              <a:gd name="T34" fmla="*/ 114 w 350"/>
              <a:gd name="T35" fmla="*/ 117 h 480"/>
              <a:gd name="T36" fmla="*/ 130 w 350"/>
              <a:gd name="T37" fmla="*/ 97 h 480"/>
              <a:gd name="T38" fmla="*/ 149 w 350"/>
              <a:gd name="T39" fmla="*/ 88 h 480"/>
              <a:gd name="T40" fmla="*/ 175 w 350"/>
              <a:gd name="T41" fmla="*/ 83 h 480"/>
              <a:gd name="T42" fmla="*/ 209 w 350"/>
              <a:gd name="T43" fmla="*/ 84 h 480"/>
              <a:gd name="T44" fmla="*/ 268 w 350"/>
              <a:gd name="T45" fmla="*/ 96 h 480"/>
              <a:gd name="T46" fmla="*/ 332 w 350"/>
              <a:gd name="T47" fmla="*/ 33 h 480"/>
              <a:gd name="T48" fmla="*/ 296 w 350"/>
              <a:gd name="T49" fmla="*/ 18 h 480"/>
              <a:gd name="T50" fmla="*/ 233 w 350"/>
              <a:gd name="T51" fmla="*/ 5 h 480"/>
              <a:gd name="T52" fmla="*/ 177 w 350"/>
              <a:gd name="T53" fmla="*/ 0 h 480"/>
              <a:gd name="T54" fmla="*/ 129 w 350"/>
              <a:gd name="T55" fmla="*/ 5 h 480"/>
              <a:gd name="T56" fmla="*/ 85 w 350"/>
              <a:gd name="T57" fmla="*/ 20 h 480"/>
              <a:gd name="T58" fmla="*/ 47 w 350"/>
              <a:gd name="T59" fmla="*/ 44 h 480"/>
              <a:gd name="T60" fmla="*/ 21 w 350"/>
              <a:gd name="T61" fmla="*/ 77 h 480"/>
              <a:gd name="T62" fmla="*/ 7 w 350"/>
              <a:gd name="T63" fmla="*/ 120 h 480"/>
              <a:gd name="T64" fmla="*/ 7 w 350"/>
              <a:gd name="T65" fmla="*/ 153 h 480"/>
              <a:gd name="T66" fmla="*/ 21 w 350"/>
              <a:gd name="T67" fmla="*/ 196 h 480"/>
              <a:gd name="T68" fmla="*/ 47 w 350"/>
              <a:gd name="T69" fmla="*/ 227 h 480"/>
              <a:gd name="T70" fmla="*/ 82 w 350"/>
              <a:gd name="T71" fmla="*/ 250 h 480"/>
              <a:gd name="T72" fmla="*/ 134 w 350"/>
              <a:gd name="T73" fmla="*/ 272 h 480"/>
              <a:gd name="T74" fmla="*/ 192 w 350"/>
              <a:gd name="T75" fmla="*/ 293 h 480"/>
              <a:gd name="T76" fmla="*/ 230 w 350"/>
              <a:gd name="T77" fmla="*/ 314 h 480"/>
              <a:gd name="T78" fmla="*/ 243 w 350"/>
              <a:gd name="T79" fmla="*/ 332 h 480"/>
              <a:gd name="T80" fmla="*/ 244 w 350"/>
              <a:gd name="T81" fmla="*/ 343 h 480"/>
              <a:gd name="T82" fmla="*/ 238 w 350"/>
              <a:gd name="T83" fmla="*/ 368 h 480"/>
              <a:gd name="T84" fmla="*/ 227 w 350"/>
              <a:gd name="T85" fmla="*/ 381 h 480"/>
              <a:gd name="T86" fmla="*/ 207 w 350"/>
              <a:gd name="T87" fmla="*/ 390 h 480"/>
              <a:gd name="T88" fmla="*/ 177 w 350"/>
              <a:gd name="T89" fmla="*/ 396 h 480"/>
              <a:gd name="T90" fmla="*/ 127 w 350"/>
              <a:gd name="T91" fmla="*/ 397 h 480"/>
              <a:gd name="T92" fmla="*/ 31 w 350"/>
              <a:gd name="T93" fmla="*/ 385 h 4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350" h="480">
                <a:moveTo>
                  <a:pt x="0" y="463"/>
                </a:moveTo>
                <a:lnTo>
                  <a:pt x="0" y="463"/>
                </a:lnTo>
                <a:lnTo>
                  <a:pt x="12" y="465"/>
                </a:lnTo>
                <a:lnTo>
                  <a:pt x="44" y="471"/>
                </a:lnTo>
                <a:lnTo>
                  <a:pt x="67" y="474"/>
                </a:lnTo>
                <a:lnTo>
                  <a:pt x="93" y="477"/>
                </a:lnTo>
                <a:lnTo>
                  <a:pt x="123" y="479"/>
                </a:lnTo>
                <a:lnTo>
                  <a:pt x="156" y="480"/>
                </a:lnTo>
                <a:lnTo>
                  <a:pt x="156" y="480"/>
                </a:lnTo>
                <a:lnTo>
                  <a:pt x="173" y="479"/>
                </a:lnTo>
                <a:lnTo>
                  <a:pt x="189" y="478"/>
                </a:lnTo>
                <a:lnTo>
                  <a:pt x="206" y="477"/>
                </a:lnTo>
                <a:lnTo>
                  <a:pt x="222" y="473"/>
                </a:lnTo>
                <a:lnTo>
                  <a:pt x="240" y="470"/>
                </a:lnTo>
                <a:lnTo>
                  <a:pt x="256" y="464"/>
                </a:lnTo>
                <a:lnTo>
                  <a:pt x="271" y="458"/>
                </a:lnTo>
                <a:lnTo>
                  <a:pt x="286" y="451"/>
                </a:lnTo>
                <a:lnTo>
                  <a:pt x="298" y="442"/>
                </a:lnTo>
                <a:lnTo>
                  <a:pt x="311" y="432"/>
                </a:lnTo>
                <a:lnTo>
                  <a:pt x="322" y="420"/>
                </a:lnTo>
                <a:lnTo>
                  <a:pt x="332" y="407"/>
                </a:lnTo>
                <a:lnTo>
                  <a:pt x="340" y="392"/>
                </a:lnTo>
                <a:lnTo>
                  <a:pt x="345" y="375"/>
                </a:lnTo>
                <a:lnTo>
                  <a:pt x="349" y="357"/>
                </a:lnTo>
                <a:lnTo>
                  <a:pt x="350" y="337"/>
                </a:lnTo>
                <a:lnTo>
                  <a:pt x="350" y="337"/>
                </a:lnTo>
                <a:lnTo>
                  <a:pt x="349" y="323"/>
                </a:lnTo>
                <a:lnTo>
                  <a:pt x="348" y="310"/>
                </a:lnTo>
                <a:lnTo>
                  <a:pt x="344" y="299"/>
                </a:lnTo>
                <a:lnTo>
                  <a:pt x="340" y="287"/>
                </a:lnTo>
                <a:lnTo>
                  <a:pt x="334" y="278"/>
                </a:lnTo>
                <a:lnTo>
                  <a:pt x="327" y="268"/>
                </a:lnTo>
                <a:lnTo>
                  <a:pt x="319" y="260"/>
                </a:lnTo>
                <a:lnTo>
                  <a:pt x="311" y="252"/>
                </a:lnTo>
                <a:lnTo>
                  <a:pt x="301" y="243"/>
                </a:lnTo>
                <a:lnTo>
                  <a:pt x="289" y="237"/>
                </a:lnTo>
                <a:lnTo>
                  <a:pt x="278" y="228"/>
                </a:lnTo>
                <a:lnTo>
                  <a:pt x="264" y="223"/>
                </a:lnTo>
                <a:lnTo>
                  <a:pt x="235" y="210"/>
                </a:lnTo>
                <a:lnTo>
                  <a:pt x="203" y="197"/>
                </a:lnTo>
                <a:lnTo>
                  <a:pt x="203" y="197"/>
                </a:lnTo>
                <a:lnTo>
                  <a:pt x="167" y="183"/>
                </a:lnTo>
                <a:lnTo>
                  <a:pt x="152" y="177"/>
                </a:lnTo>
                <a:lnTo>
                  <a:pt x="138" y="170"/>
                </a:lnTo>
                <a:lnTo>
                  <a:pt x="127" y="162"/>
                </a:lnTo>
                <a:lnTo>
                  <a:pt x="122" y="157"/>
                </a:lnTo>
                <a:lnTo>
                  <a:pt x="119" y="152"/>
                </a:lnTo>
                <a:lnTo>
                  <a:pt x="115" y="148"/>
                </a:lnTo>
                <a:lnTo>
                  <a:pt x="113" y="142"/>
                </a:lnTo>
                <a:lnTo>
                  <a:pt x="112" y="136"/>
                </a:lnTo>
                <a:lnTo>
                  <a:pt x="112" y="130"/>
                </a:lnTo>
                <a:lnTo>
                  <a:pt x="112" y="130"/>
                </a:lnTo>
                <a:lnTo>
                  <a:pt x="112" y="123"/>
                </a:lnTo>
                <a:lnTo>
                  <a:pt x="114" y="117"/>
                </a:lnTo>
                <a:lnTo>
                  <a:pt x="119" y="108"/>
                </a:lnTo>
                <a:lnTo>
                  <a:pt x="126" y="100"/>
                </a:lnTo>
                <a:lnTo>
                  <a:pt x="130" y="97"/>
                </a:lnTo>
                <a:lnTo>
                  <a:pt x="135" y="93"/>
                </a:lnTo>
                <a:lnTo>
                  <a:pt x="142" y="91"/>
                </a:lnTo>
                <a:lnTo>
                  <a:pt x="149" y="88"/>
                </a:lnTo>
                <a:lnTo>
                  <a:pt x="157" y="85"/>
                </a:lnTo>
                <a:lnTo>
                  <a:pt x="165" y="84"/>
                </a:lnTo>
                <a:lnTo>
                  <a:pt x="175" y="83"/>
                </a:lnTo>
                <a:lnTo>
                  <a:pt x="187" y="83"/>
                </a:lnTo>
                <a:lnTo>
                  <a:pt x="187" y="83"/>
                </a:lnTo>
                <a:lnTo>
                  <a:pt x="209" y="84"/>
                </a:lnTo>
                <a:lnTo>
                  <a:pt x="230" y="87"/>
                </a:lnTo>
                <a:lnTo>
                  <a:pt x="250" y="91"/>
                </a:lnTo>
                <a:lnTo>
                  <a:pt x="268" y="96"/>
                </a:lnTo>
                <a:lnTo>
                  <a:pt x="295" y="105"/>
                </a:lnTo>
                <a:lnTo>
                  <a:pt x="305" y="110"/>
                </a:lnTo>
                <a:lnTo>
                  <a:pt x="332" y="33"/>
                </a:lnTo>
                <a:lnTo>
                  <a:pt x="332" y="33"/>
                </a:lnTo>
                <a:lnTo>
                  <a:pt x="311" y="24"/>
                </a:lnTo>
                <a:lnTo>
                  <a:pt x="296" y="18"/>
                </a:lnTo>
                <a:lnTo>
                  <a:pt x="278" y="14"/>
                </a:lnTo>
                <a:lnTo>
                  <a:pt x="257" y="8"/>
                </a:lnTo>
                <a:lnTo>
                  <a:pt x="233" y="5"/>
                </a:lnTo>
                <a:lnTo>
                  <a:pt x="206" y="1"/>
                </a:lnTo>
                <a:lnTo>
                  <a:pt x="177" y="0"/>
                </a:lnTo>
                <a:lnTo>
                  <a:pt x="177" y="0"/>
                </a:lnTo>
                <a:lnTo>
                  <a:pt x="161" y="1"/>
                </a:lnTo>
                <a:lnTo>
                  <a:pt x="145" y="2"/>
                </a:lnTo>
                <a:lnTo>
                  <a:pt x="129" y="5"/>
                </a:lnTo>
                <a:lnTo>
                  <a:pt x="114" y="9"/>
                </a:lnTo>
                <a:lnTo>
                  <a:pt x="99" y="14"/>
                </a:lnTo>
                <a:lnTo>
                  <a:pt x="85" y="20"/>
                </a:lnTo>
                <a:lnTo>
                  <a:pt x="72" y="27"/>
                </a:lnTo>
                <a:lnTo>
                  <a:pt x="59" y="35"/>
                </a:lnTo>
                <a:lnTo>
                  <a:pt x="47" y="44"/>
                </a:lnTo>
                <a:lnTo>
                  <a:pt x="37" y="53"/>
                </a:lnTo>
                <a:lnTo>
                  <a:pt x="28" y="65"/>
                </a:lnTo>
                <a:lnTo>
                  <a:pt x="21" y="77"/>
                </a:lnTo>
                <a:lnTo>
                  <a:pt x="14" y="90"/>
                </a:lnTo>
                <a:lnTo>
                  <a:pt x="9" y="105"/>
                </a:lnTo>
                <a:lnTo>
                  <a:pt x="7" y="120"/>
                </a:lnTo>
                <a:lnTo>
                  <a:pt x="6" y="137"/>
                </a:lnTo>
                <a:lnTo>
                  <a:pt x="6" y="137"/>
                </a:lnTo>
                <a:lnTo>
                  <a:pt x="7" y="153"/>
                </a:lnTo>
                <a:lnTo>
                  <a:pt x="9" y="168"/>
                </a:lnTo>
                <a:lnTo>
                  <a:pt x="14" y="183"/>
                </a:lnTo>
                <a:lnTo>
                  <a:pt x="21" y="196"/>
                </a:lnTo>
                <a:lnTo>
                  <a:pt x="28" y="208"/>
                </a:lnTo>
                <a:lnTo>
                  <a:pt x="37" y="218"/>
                </a:lnTo>
                <a:lnTo>
                  <a:pt x="47" y="227"/>
                </a:lnTo>
                <a:lnTo>
                  <a:pt x="58" y="235"/>
                </a:lnTo>
                <a:lnTo>
                  <a:pt x="69" y="243"/>
                </a:lnTo>
                <a:lnTo>
                  <a:pt x="82" y="250"/>
                </a:lnTo>
                <a:lnTo>
                  <a:pt x="95" y="257"/>
                </a:lnTo>
                <a:lnTo>
                  <a:pt x="107" y="263"/>
                </a:lnTo>
                <a:lnTo>
                  <a:pt x="134" y="272"/>
                </a:lnTo>
                <a:lnTo>
                  <a:pt x="160" y="282"/>
                </a:lnTo>
                <a:lnTo>
                  <a:pt x="160" y="282"/>
                </a:lnTo>
                <a:lnTo>
                  <a:pt x="192" y="293"/>
                </a:lnTo>
                <a:lnTo>
                  <a:pt x="207" y="299"/>
                </a:lnTo>
                <a:lnTo>
                  <a:pt x="220" y="306"/>
                </a:lnTo>
                <a:lnTo>
                  <a:pt x="230" y="314"/>
                </a:lnTo>
                <a:lnTo>
                  <a:pt x="237" y="322"/>
                </a:lnTo>
                <a:lnTo>
                  <a:pt x="241" y="327"/>
                </a:lnTo>
                <a:lnTo>
                  <a:pt x="243" y="332"/>
                </a:lnTo>
                <a:lnTo>
                  <a:pt x="244" y="337"/>
                </a:lnTo>
                <a:lnTo>
                  <a:pt x="244" y="343"/>
                </a:lnTo>
                <a:lnTo>
                  <a:pt x="244" y="343"/>
                </a:lnTo>
                <a:lnTo>
                  <a:pt x="244" y="353"/>
                </a:lnTo>
                <a:lnTo>
                  <a:pt x="241" y="363"/>
                </a:lnTo>
                <a:lnTo>
                  <a:pt x="238" y="368"/>
                </a:lnTo>
                <a:lnTo>
                  <a:pt x="235" y="373"/>
                </a:lnTo>
                <a:lnTo>
                  <a:pt x="232" y="376"/>
                </a:lnTo>
                <a:lnTo>
                  <a:pt x="227" y="381"/>
                </a:lnTo>
                <a:lnTo>
                  <a:pt x="221" y="384"/>
                </a:lnTo>
                <a:lnTo>
                  <a:pt x="214" y="388"/>
                </a:lnTo>
                <a:lnTo>
                  <a:pt x="207" y="390"/>
                </a:lnTo>
                <a:lnTo>
                  <a:pt x="198" y="392"/>
                </a:lnTo>
                <a:lnTo>
                  <a:pt x="188" y="395"/>
                </a:lnTo>
                <a:lnTo>
                  <a:pt x="177" y="396"/>
                </a:lnTo>
                <a:lnTo>
                  <a:pt x="151" y="397"/>
                </a:lnTo>
                <a:lnTo>
                  <a:pt x="151" y="397"/>
                </a:lnTo>
                <a:lnTo>
                  <a:pt x="127" y="397"/>
                </a:lnTo>
                <a:lnTo>
                  <a:pt x="104" y="395"/>
                </a:lnTo>
                <a:lnTo>
                  <a:pt x="61" y="390"/>
                </a:lnTo>
                <a:lnTo>
                  <a:pt x="31" y="385"/>
                </a:lnTo>
                <a:lnTo>
                  <a:pt x="20" y="383"/>
                </a:lnTo>
                <a:lnTo>
                  <a:pt x="0" y="463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rgbClr val="005EB8"/>
              </a:solidFill>
            </a:endParaRPr>
          </a:p>
        </p:txBody>
      </p:sp>
      <p:sp>
        <p:nvSpPr>
          <p:cNvPr id="51" name="Freeform 14"/>
          <p:cNvSpPr>
            <a:spLocks/>
          </p:cNvSpPr>
          <p:nvPr userDrawn="1"/>
        </p:nvSpPr>
        <p:spPr bwMode="auto">
          <a:xfrm>
            <a:off x="5993180" y="4819769"/>
            <a:ext cx="146027" cy="159004"/>
          </a:xfrm>
          <a:custGeom>
            <a:avLst/>
            <a:gdLst>
              <a:gd name="T0" fmla="*/ 0 w 219"/>
              <a:gd name="T1" fmla="*/ 8 h 316"/>
              <a:gd name="T2" fmla="*/ 0 w 219"/>
              <a:gd name="T3" fmla="*/ 8 h 316"/>
              <a:gd name="T4" fmla="*/ 16 w 219"/>
              <a:gd name="T5" fmla="*/ 5 h 316"/>
              <a:gd name="T6" fmla="*/ 36 w 219"/>
              <a:gd name="T7" fmla="*/ 2 h 316"/>
              <a:gd name="T8" fmla="*/ 59 w 219"/>
              <a:gd name="T9" fmla="*/ 0 h 316"/>
              <a:gd name="T10" fmla="*/ 83 w 219"/>
              <a:gd name="T11" fmla="*/ 0 h 316"/>
              <a:gd name="T12" fmla="*/ 83 w 219"/>
              <a:gd name="T13" fmla="*/ 0 h 316"/>
              <a:gd name="T14" fmla="*/ 98 w 219"/>
              <a:gd name="T15" fmla="*/ 0 h 316"/>
              <a:gd name="T16" fmla="*/ 111 w 219"/>
              <a:gd name="T17" fmla="*/ 1 h 316"/>
              <a:gd name="T18" fmla="*/ 124 w 219"/>
              <a:gd name="T19" fmla="*/ 5 h 316"/>
              <a:gd name="T20" fmla="*/ 137 w 219"/>
              <a:gd name="T21" fmla="*/ 8 h 316"/>
              <a:gd name="T22" fmla="*/ 149 w 219"/>
              <a:gd name="T23" fmla="*/ 13 h 316"/>
              <a:gd name="T24" fmla="*/ 159 w 219"/>
              <a:gd name="T25" fmla="*/ 18 h 316"/>
              <a:gd name="T26" fmla="*/ 170 w 219"/>
              <a:gd name="T27" fmla="*/ 26 h 316"/>
              <a:gd name="T28" fmla="*/ 180 w 219"/>
              <a:gd name="T29" fmla="*/ 35 h 316"/>
              <a:gd name="T30" fmla="*/ 188 w 219"/>
              <a:gd name="T31" fmla="*/ 45 h 316"/>
              <a:gd name="T32" fmla="*/ 196 w 219"/>
              <a:gd name="T33" fmla="*/ 55 h 316"/>
              <a:gd name="T34" fmla="*/ 203 w 219"/>
              <a:gd name="T35" fmla="*/ 68 h 316"/>
              <a:gd name="T36" fmla="*/ 208 w 219"/>
              <a:gd name="T37" fmla="*/ 83 h 316"/>
              <a:gd name="T38" fmla="*/ 213 w 219"/>
              <a:gd name="T39" fmla="*/ 98 h 316"/>
              <a:gd name="T40" fmla="*/ 216 w 219"/>
              <a:gd name="T41" fmla="*/ 115 h 316"/>
              <a:gd name="T42" fmla="*/ 218 w 219"/>
              <a:gd name="T43" fmla="*/ 134 h 316"/>
              <a:gd name="T44" fmla="*/ 219 w 219"/>
              <a:gd name="T45" fmla="*/ 155 h 316"/>
              <a:gd name="T46" fmla="*/ 219 w 219"/>
              <a:gd name="T47" fmla="*/ 155 h 316"/>
              <a:gd name="T48" fmla="*/ 219 w 219"/>
              <a:gd name="T49" fmla="*/ 174 h 316"/>
              <a:gd name="T50" fmla="*/ 218 w 219"/>
              <a:gd name="T51" fmla="*/ 193 h 316"/>
              <a:gd name="T52" fmla="*/ 215 w 219"/>
              <a:gd name="T53" fmla="*/ 210 h 316"/>
              <a:gd name="T54" fmla="*/ 212 w 219"/>
              <a:gd name="T55" fmla="*/ 226 h 316"/>
              <a:gd name="T56" fmla="*/ 208 w 219"/>
              <a:gd name="T57" fmla="*/ 241 h 316"/>
              <a:gd name="T58" fmla="*/ 204 w 219"/>
              <a:gd name="T59" fmla="*/ 254 h 316"/>
              <a:gd name="T60" fmla="*/ 197 w 219"/>
              <a:gd name="T61" fmla="*/ 266 h 316"/>
              <a:gd name="T62" fmla="*/ 190 w 219"/>
              <a:gd name="T63" fmla="*/ 277 h 316"/>
              <a:gd name="T64" fmla="*/ 181 w 219"/>
              <a:gd name="T65" fmla="*/ 286 h 316"/>
              <a:gd name="T66" fmla="*/ 170 w 219"/>
              <a:gd name="T67" fmla="*/ 294 h 316"/>
              <a:gd name="T68" fmla="*/ 159 w 219"/>
              <a:gd name="T69" fmla="*/ 301 h 316"/>
              <a:gd name="T70" fmla="*/ 145 w 219"/>
              <a:gd name="T71" fmla="*/ 307 h 316"/>
              <a:gd name="T72" fmla="*/ 130 w 219"/>
              <a:gd name="T73" fmla="*/ 310 h 316"/>
              <a:gd name="T74" fmla="*/ 113 w 219"/>
              <a:gd name="T75" fmla="*/ 314 h 316"/>
              <a:gd name="T76" fmla="*/ 95 w 219"/>
              <a:gd name="T77" fmla="*/ 316 h 316"/>
              <a:gd name="T78" fmla="*/ 74 w 219"/>
              <a:gd name="T79" fmla="*/ 316 h 316"/>
              <a:gd name="T80" fmla="*/ 74 w 219"/>
              <a:gd name="T81" fmla="*/ 316 h 316"/>
              <a:gd name="T82" fmla="*/ 47 w 219"/>
              <a:gd name="T83" fmla="*/ 315 h 316"/>
              <a:gd name="T84" fmla="*/ 23 w 219"/>
              <a:gd name="T85" fmla="*/ 314 h 316"/>
              <a:gd name="T86" fmla="*/ 0 w 219"/>
              <a:gd name="T87" fmla="*/ 311 h 316"/>
              <a:gd name="T88" fmla="*/ 0 w 219"/>
              <a:gd name="T89" fmla="*/ 8 h 3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219" h="316">
                <a:moveTo>
                  <a:pt x="0" y="8"/>
                </a:moveTo>
                <a:lnTo>
                  <a:pt x="0" y="8"/>
                </a:lnTo>
                <a:lnTo>
                  <a:pt x="16" y="5"/>
                </a:lnTo>
                <a:lnTo>
                  <a:pt x="36" y="2"/>
                </a:lnTo>
                <a:lnTo>
                  <a:pt x="59" y="0"/>
                </a:lnTo>
                <a:lnTo>
                  <a:pt x="83" y="0"/>
                </a:lnTo>
                <a:lnTo>
                  <a:pt x="83" y="0"/>
                </a:lnTo>
                <a:lnTo>
                  <a:pt x="98" y="0"/>
                </a:lnTo>
                <a:lnTo>
                  <a:pt x="111" y="1"/>
                </a:lnTo>
                <a:lnTo>
                  <a:pt x="124" y="5"/>
                </a:lnTo>
                <a:lnTo>
                  <a:pt x="137" y="8"/>
                </a:lnTo>
                <a:lnTo>
                  <a:pt x="149" y="13"/>
                </a:lnTo>
                <a:lnTo>
                  <a:pt x="159" y="18"/>
                </a:lnTo>
                <a:lnTo>
                  <a:pt x="170" y="26"/>
                </a:lnTo>
                <a:lnTo>
                  <a:pt x="180" y="35"/>
                </a:lnTo>
                <a:lnTo>
                  <a:pt x="188" y="45"/>
                </a:lnTo>
                <a:lnTo>
                  <a:pt x="196" y="55"/>
                </a:lnTo>
                <a:lnTo>
                  <a:pt x="203" y="68"/>
                </a:lnTo>
                <a:lnTo>
                  <a:pt x="208" y="83"/>
                </a:lnTo>
                <a:lnTo>
                  <a:pt x="213" y="98"/>
                </a:lnTo>
                <a:lnTo>
                  <a:pt x="216" y="115"/>
                </a:lnTo>
                <a:lnTo>
                  <a:pt x="218" y="134"/>
                </a:lnTo>
                <a:lnTo>
                  <a:pt x="219" y="155"/>
                </a:lnTo>
                <a:lnTo>
                  <a:pt x="219" y="155"/>
                </a:lnTo>
                <a:lnTo>
                  <a:pt x="219" y="174"/>
                </a:lnTo>
                <a:lnTo>
                  <a:pt x="218" y="193"/>
                </a:lnTo>
                <a:lnTo>
                  <a:pt x="215" y="210"/>
                </a:lnTo>
                <a:lnTo>
                  <a:pt x="212" y="226"/>
                </a:lnTo>
                <a:lnTo>
                  <a:pt x="208" y="241"/>
                </a:lnTo>
                <a:lnTo>
                  <a:pt x="204" y="254"/>
                </a:lnTo>
                <a:lnTo>
                  <a:pt x="197" y="266"/>
                </a:lnTo>
                <a:lnTo>
                  <a:pt x="190" y="277"/>
                </a:lnTo>
                <a:lnTo>
                  <a:pt x="181" y="286"/>
                </a:lnTo>
                <a:lnTo>
                  <a:pt x="170" y="294"/>
                </a:lnTo>
                <a:lnTo>
                  <a:pt x="159" y="301"/>
                </a:lnTo>
                <a:lnTo>
                  <a:pt x="145" y="307"/>
                </a:lnTo>
                <a:lnTo>
                  <a:pt x="130" y="310"/>
                </a:lnTo>
                <a:lnTo>
                  <a:pt x="113" y="314"/>
                </a:lnTo>
                <a:lnTo>
                  <a:pt x="95" y="316"/>
                </a:lnTo>
                <a:lnTo>
                  <a:pt x="74" y="316"/>
                </a:lnTo>
                <a:lnTo>
                  <a:pt x="74" y="316"/>
                </a:lnTo>
                <a:lnTo>
                  <a:pt x="47" y="315"/>
                </a:lnTo>
                <a:lnTo>
                  <a:pt x="23" y="314"/>
                </a:lnTo>
                <a:lnTo>
                  <a:pt x="0" y="311"/>
                </a:lnTo>
                <a:lnTo>
                  <a:pt x="0" y="8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rgbClr val="005EB8"/>
              </a:solidFill>
            </a:endParaRPr>
          </a:p>
        </p:txBody>
      </p:sp>
      <p:sp>
        <p:nvSpPr>
          <p:cNvPr id="52" name="Freeform 15"/>
          <p:cNvSpPr>
            <a:spLocks/>
          </p:cNvSpPr>
          <p:nvPr userDrawn="1"/>
        </p:nvSpPr>
        <p:spPr bwMode="auto">
          <a:xfrm>
            <a:off x="5923168" y="4779265"/>
            <a:ext cx="290053" cy="240006"/>
          </a:xfrm>
          <a:custGeom>
            <a:avLst/>
            <a:gdLst>
              <a:gd name="T0" fmla="*/ 194 w 434"/>
              <a:gd name="T1" fmla="*/ 0 h 480"/>
              <a:gd name="T2" fmla="*/ 194 w 434"/>
              <a:gd name="T3" fmla="*/ 0 h 480"/>
              <a:gd name="T4" fmla="*/ 170 w 434"/>
              <a:gd name="T5" fmla="*/ 1 h 480"/>
              <a:gd name="T6" fmla="*/ 145 w 434"/>
              <a:gd name="T7" fmla="*/ 2 h 480"/>
              <a:gd name="T8" fmla="*/ 120 w 434"/>
              <a:gd name="T9" fmla="*/ 5 h 480"/>
              <a:gd name="T10" fmla="*/ 94 w 434"/>
              <a:gd name="T11" fmla="*/ 8 h 480"/>
              <a:gd name="T12" fmla="*/ 68 w 434"/>
              <a:gd name="T13" fmla="*/ 12 h 480"/>
              <a:gd name="T14" fmla="*/ 44 w 434"/>
              <a:gd name="T15" fmla="*/ 16 h 480"/>
              <a:gd name="T16" fmla="*/ 21 w 434"/>
              <a:gd name="T17" fmla="*/ 22 h 480"/>
              <a:gd name="T18" fmla="*/ 0 w 434"/>
              <a:gd name="T19" fmla="*/ 29 h 480"/>
              <a:gd name="T20" fmla="*/ 0 w 434"/>
              <a:gd name="T21" fmla="*/ 465 h 480"/>
              <a:gd name="T22" fmla="*/ 0 w 434"/>
              <a:gd name="T23" fmla="*/ 465 h 480"/>
              <a:gd name="T24" fmla="*/ 18 w 434"/>
              <a:gd name="T25" fmla="*/ 468 h 480"/>
              <a:gd name="T26" fmla="*/ 38 w 434"/>
              <a:gd name="T27" fmla="*/ 471 h 480"/>
              <a:gd name="T28" fmla="*/ 83 w 434"/>
              <a:gd name="T29" fmla="*/ 475 h 480"/>
              <a:gd name="T30" fmla="*/ 132 w 434"/>
              <a:gd name="T31" fmla="*/ 479 h 480"/>
              <a:gd name="T32" fmla="*/ 175 w 434"/>
              <a:gd name="T33" fmla="*/ 480 h 480"/>
              <a:gd name="T34" fmla="*/ 175 w 434"/>
              <a:gd name="T35" fmla="*/ 480 h 480"/>
              <a:gd name="T36" fmla="*/ 210 w 434"/>
              <a:gd name="T37" fmla="*/ 479 h 480"/>
              <a:gd name="T38" fmla="*/ 240 w 434"/>
              <a:gd name="T39" fmla="*/ 477 h 480"/>
              <a:gd name="T40" fmla="*/ 269 w 434"/>
              <a:gd name="T41" fmla="*/ 472 h 480"/>
              <a:gd name="T42" fmla="*/ 295 w 434"/>
              <a:gd name="T43" fmla="*/ 465 h 480"/>
              <a:gd name="T44" fmla="*/ 318 w 434"/>
              <a:gd name="T45" fmla="*/ 458 h 480"/>
              <a:gd name="T46" fmla="*/ 340 w 434"/>
              <a:gd name="T47" fmla="*/ 448 h 480"/>
              <a:gd name="T48" fmla="*/ 349 w 434"/>
              <a:gd name="T49" fmla="*/ 442 h 480"/>
              <a:gd name="T50" fmla="*/ 358 w 434"/>
              <a:gd name="T51" fmla="*/ 436 h 480"/>
              <a:gd name="T52" fmla="*/ 367 w 434"/>
              <a:gd name="T53" fmla="*/ 429 h 480"/>
              <a:gd name="T54" fmla="*/ 376 w 434"/>
              <a:gd name="T55" fmla="*/ 422 h 480"/>
              <a:gd name="T56" fmla="*/ 382 w 434"/>
              <a:gd name="T57" fmla="*/ 414 h 480"/>
              <a:gd name="T58" fmla="*/ 389 w 434"/>
              <a:gd name="T59" fmla="*/ 406 h 480"/>
              <a:gd name="T60" fmla="*/ 396 w 434"/>
              <a:gd name="T61" fmla="*/ 398 h 480"/>
              <a:gd name="T62" fmla="*/ 402 w 434"/>
              <a:gd name="T63" fmla="*/ 389 h 480"/>
              <a:gd name="T64" fmla="*/ 407 w 434"/>
              <a:gd name="T65" fmla="*/ 378 h 480"/>
              <a:gd name="T66" fmla="*/ 412 w 434"/>
              <a:gd name="T67" fmla="*/ 369 h 480"/>
              <a:gd name="T68" fmla="*/ 420 w 434"/>
              <a:gd name="T69" fmla="*/ 346 h 480"/>
              <a:gd name="T70" fmla="*/ 426 w 434"/>
              <a:gd name="T71" fmla="*/ 322 h 480"/>
              <a:gd name="T72" fmla="*/ 431 w 434"/>
              <a:gd name="T73" fmla="*/ 297 h 480"/>
              <a:gd name="T74" fmla="*/ 433 w 434"/>
              <a:gd name="T75" fmla="*/ 268 h 480"/>
              <a:gd name="T76" fmla="*/ 434 w 434"/>
              <a:gd name="T77" fmla="*/ 237 h 480"/>
              <a:gd name="T78" fmla="*/ 434 w 434"/>
              <a:gd name="T79" fmla="*/ 237 h 480"/>
              <a:gd name="T80" fmla="*/ 433 w 434"/>
              <a:gd name="T81" fmla="*/ 210 h 480"/>
              <a:gd name="T82" fmla="*/ 430 w 434"/>
              <a:gd name="T83" fmla="*/ 183 h 480"/>
              <a:gd name="T84" fmla="*/ 425 w 434"/>
              <a:gd name="T85" fmla="*/ 160 h 480"/>
              <a:gd name="T86" fmla="*/ 418 w 434"/>
              <a:gd name="T87" fmla="*/ 137 h 480"/>
              <a:gd name="T88" fmla="*/ 409 w 434"/>
              <a:gd name="T89" fmla="*/ 117 h 480"/>
              <a:gd name="T90" fmla="*/ 397 w 434"/>
              <a:gd name="T91" fmla="*/ 97 h 480"/>
              <a:gd name="T92" fmla="*/ 385 w 434"/>
              <a:gd name="T93" fmla="*/ 80 h 480"/>
              <a:gd name="T94" fmla="*/ 370 w 434"/>
              <a:gd name="T95" fmla="*/ 63 h 480"/>
              <a:gd name="T96" fmla="*/ 354 w 434"/>
              <a:gd name="T97" fmla="*/ 48 h 480"/>
              <a:gd name="T98" fmla="*/ 335 w 434"/>
              <a:gd name="T99" fmla="*/ 36 h 480"/>
              <a:gd name="T100" fmla="*/ 316 w 434"/>
              <a:gd name="T101" fmla="*/ 25 h 480"/>
              <a:gd name="T102" fmla="*/ 294 w 434"/>
              <a:gd name="T103" fmla="*/ 16 h 480"/>
              <a:gd name="T104" fmla="*/ 271 w 434"/>
              <a:gd name="T105" fmla="*/ 9 h 480"/>
              <a:gd name="T106" fmla="*/ 247 w 434"/>
              <a:gd name="T107" fmla="*/ 5 h 480"/>
              <a:gd name="T108" fmla="*/ 220 w 434"/>
              <a:gd name="T109" fmla="*/ 1 h 480"/>
              <a:gd name="T110" fmla="*/ 194 w 434"/>
              <a:gd name="T111" fmla="*/ 0 h 4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434" h="480">
                <a:moveTo>
                  <a:pt x="194" y="0"/>
                </a:moveTo>
                <a:lnTo>
                  <a:pt x="194" y="0"/>
                </a:lnTo>
                <a:lnTo>
                  <a:pt x="170" y="1"/>
                </a:lnTo>
                <a:lnTo>
                  <a:pt x="145" y="2"/>
                </a:lnTo>
                <a:lnTo>
                  <a:pt x="120" y="5"/>
                </a:lnTo>
                <a:lnTo>
                  <a:pt x="94" y="8"/>
                </a:lnTo>
                <a:lnTo>
                  <a:pt x="68" y="12"/>
                </a:lnTo>
                <a:lnTo>
                  <a:pt x="44" y="16"/>
                </a:lnTo>
                <a:lnTo>
                  <a:pt x="21" y="22"/>
                </a:lnTo>
                <a:lnTo>
                  <a:pt x="0" y="29"/>
                </a:lnTo>
                <a:lnTo>
                  <a:pt x="0" y="465"/>
                </a:lnTo>
                <a:lnTo>
                  <a:pt x="0" y="465"/>
                </a:lnTo>
                <a:lnTo>
                  <a:pt x="18" y="468"/>
                </a:lnTo>
                <a:lnTo>
                  <a:pt x="38" y="471"/>
                </a:lnTo>
                <a:lnTo>
                  <a:pt x="83" y="475"/>
                </a:lnTo>
                <a:lnTo>
                  <a:pt x="132" y="479"/>
                </a:lnTo>
                <a:lnTo>
                  <a:pt x="175" y="480"/>
                </a:lnTo>
                <a:lnTo>
                  <a:pt x="175" y="480"/>
                </a:lnTo>
                <a:lnTo>
                  <a:pt x="210" y="479"/>
                </a:lnTo>
                <a:lnTo>
                  <a:pt x="240" y="477"/>
                </a:lnTo>
                <a:lnTo>
                  <a:pt x="269" y="472"/>
                </a:lnTo>
                <a:lnTo>
                  <a:pt x="295" y="465"/>
                </a:lnTo>
                <a:lnTo>
                  <a:pt x="318" y="458"/>
                </a:lnTo>
                <a:lnTo>
                  <a:pt x="340" y="448"/>
                </a:lnTo>
                <a:lnTo>
                  <a:pt x="349" y="442"/>
                </a:lnTo>
                <a:lnTo>
                  <a:pt x="358" y="436"/>
                </a:lnTo>
                <a:lnTo>
                  <a:pt x="367" y="429"/>
                </a:lnTo>
                <a:lnTo>
                  <a:pt x="376" y="422"/>
                </a:lnTo>
                <a:lnTo>
                  <a:pt x="382" y="414"/>
                </a:lnTo>
                <a:lnTo>
                  <a:pt x="389" y="406"/>
                </a:lnTo>
                <a:lnTo>
                  <a:pt x="396" y="398"/>
                </a:lnTo>
                <a:lnTo>
                  <a:pt x="402" y="389"/>
                </a:lnTo>
                <a:lnTo>
                  <a:pt x="407" y="378"/>
                </a:lnTo>
                <a:lnTo>
                  <a:pt x="412" y="369"/>
                </a:lnTo>
                <a:lnTo>
                  <a:pt x="420" y="346"/>
                </a:lnTo>
                <a:lnTo>
                  <a:pt x="426" y="322"/>
                </a:lnTo>
                <a:lnTo>
                  <a:pt x="431" y="297"/>
                </a:lnTo>
                <a:lnTo>
                  <a:pt x="433" y="268"/>
                </a:lnTo>
                <a:lnTo>
                  <a:pt x="434" y="237"/>
                </a:lnTo>
                <a:lnTo>
                  <a:pt x="434" y="237"/>
                </a:lnTo>
                <a:lnTo>
                  <a:pt x="433" y="210"/>
                </a:lnTo>
                <a:lnTo>
                  <a:pt x="430" y="183"/>
                </a:lnTo>
                <a:lnTo>
                  <a:pt x="425" y="160"/>
                </a:lnTo>
                <a:lnTo>
                  <a:pt x="418" y="137"/>
                </a:lnTo>
                <a:lnTo>
                  <a:pt x="409" y="117"/>
                </a:lnTo>
                <a:lnTo>
                  <a:pt x="397" y="97"/>
                </a:lnTo>
                <a:lnTo>
                  <a:pt x="385" y="80"/>
                </a:lnTo>
                <a:lnTo>
                  <a:pt x="370" y="63"/>
                </a:lnTo>
                <a:lnTo>
                  <a:pt x="354" y="48"/>
                </a:lnTo>
                <a:lnTo>
                  <a:pt x="335" y="36"/>
                </a:lnTo>
                <a:lnTo>
                  <a:pt x="316" y="25"/>
                </a:lnTo>
                <a:lnTo>
                  <a:pt x="294" y="16"/>
                </a:lnTo>
                <a:lnTo>
                  <a:pt x="271" y="9"/>
                </a:lnTo>
                <a:lnTo>
                  <a:pt x="247" y="5"/>
                </a:lnTo>
                <a:lnTo>
                  <a:pt x="220" y="1"/>
                </a:lnTo>
                <a:lnTo>
                  <a:pt x="194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rgbClr val="005EB8"/>
              </a:solidFill>
            </a:endParaRPr>
          </a:p>
        </p:txBody>
      </p:sp>
      <p:sp>
        <p:nvSpPr>
          <p:cNvPr id="31" name="Text Box 11"/>
          <p:cNvSpPr txBox="1">
            <a:spLocks noChangeArrowheads="1"/>
          </p:cNvSpPr>
          <p:nvPr userDrawn="1"/>
        </p:nvSpPr>
        <p:spPr bwMode="auto">
          <a:xfrm rot="-5400000">
            <a:off x="8831858" y="2848711"/>
            <a:ext cx="4996635" cy="20005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50000"/>
              </a:spcBef>
              <a:defRPr sz="2000" b="1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50000"/>
              </a:spcBef>
              <a:defRPr sz="2000" b="1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50000"/>
              </a:spcBef>
              <a:defRPr sz="2000" b="1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50000"/>
              </a:spcBef>
              <a:defRPr sz="2000" b="1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50000"/>
              </a:spcBef>
              <a:defRPr sz="2000" b="1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>
              <a:spcBef>
                <a:spcPct val="0"/>
              </a:spcBef>
              <a:defRPr/>
            </a:pPr>
            <a:r>
              <a:rPr lang="en-GB" sz="700" b="0" dirty="0" smtClean="0">
                <a:solidFill>
                  <a:srgbClr val="FFFFFF">
                    <a:lumMod val="65000"/>
                  </a:srgbClr>
                </a:solidFill>
                <a:latin typeface="Verdana"/>
              </a:rPr>
              <a:t>© 2013 Amadeus IT Group SA</a:t>
            </a:r>
          </a:p>
        </p:txBody>
      </p:sp>
      <p:sp>
        <p:nvSpPr>
          <p:cNvPr id="36" name="Freeform 5"/>
          <p:cNvSpPr>
            <a:spLocks noEditPoints="1"/>
          </p:cNvSpPr>
          <p:nvPr userDrawn="1"/>
        </p:nvSpPr>
        <p:spPr bwMode="auto">
          <a:xfrm>
            <a:off x="8573827" y="430237"/>
            <a:ext cx="2438439" cy="240006"/>
          </a:xfrm>
          <a:custGeom>
            <a:avLst/>
            <a:gdLst>
              <a:gd name="T0" fmla="*/ 2581 w 3657"/>
              <a:gd name="T1" fmla="*/ 475 h 480"/>
              <a:gd name="T2" fmla="*/ 2487 w 3657"/>
              <a:gd name="T3" fmla="*/ 398 h 480"/>
              <a:gd name="T4" fmla="*/ 2431 w 3657"/>
              <a:gd name="T5" fmla="*/ 85 h 480"/>
              <a:gd name="T6" fmla="*/ 2596 w 3657"/>
              <a:gd name="T7" fmla="*/ 6 h 480"/>
              <a:gd name="T8" fmla="*/ 2300 w 3657"/>
              <a:gd name="T9" fmla="*/ 457 h 480"/>
              <a:gd name="T10" fmla="*/ 688 w 3657"/>
              <a:gd name="T11" fmla="*/ 13 h 480"/>
              <a:gd name="T12" fmla="*/ 757 w 3657"/>
              <a:gd name="T13" fmla="*/ 396 h 480"/>
              <a:gd name="T14" fmla="*/ 829 w 3657"/>
              <a:gd name="T15" fmla="*/ 421 h 480"/>
              <a:gd name="T16" fmla="*/ 1024 w 3657"/>
              <a:gd name="T17" fmla="*/ 1 h 480"/>
              <a:gd name="T18" fmla="*/ 293 w 3657"/>
              <a:gd name="T19" fmla="*/ 373 h 480"/>
              <a:gd name="T20" fmla="*/ 129 w 3657"/>
              <a:gd name="T21" fmla="*/ 389 h 480"/>
              <a:gd name="T22" fmla="*/ 106 w 3657"/>
              <a:gd name="T23" fmla="*/ 310 h 480"/>
              <a:gd name="T24" fmla="*/ 293 w 3657"/>
              <a:gd name="T25" fmla="*/ 373 h 480"/>
              <a:gd name="T26" fmla="*/ 59 w 3657"/>
              <a:gd name="T27" fmla="*/ 114 h 480"/>
              <a:gd name="T28" fmla="*/ 263 w 3657"/>
              <a:gd name="T29" fmla="*/ 100 h 480"/>
              <a:gd name="T30" fmla="*/ 201 w 3657"/>
              <a:gd name="T31" fmla="*/ 197 h 480"/>
              <a:gd name="T32" fmla="*/ 10 w 3657"/>
              <a:gd name="T33" fmla="*/ 288 h 480"/>
              <a:gd name="T34" fmla="*/ 39 w 3657"/>
              <a:gd name="T35" fmla="*/ 442 h 480"/>
              <a:gd name="T36" fmla="*/ 185 w 3657"/>
              <a:gd name="T37" fmla="*/ 478 h 480"/>
              <a:gd name="T38" fmla="*/ 320 w 3657"/>
              <a:gd name="T39" fmla="*/ 453 h 480"/>
              <a:gd name="T40" fmla="*/ 373 w 3657"/>
              <a:gd name="T41" fmla="*/ 51 h 480"/>
              <a:gd name="T42" fmla="*/ 1485 w 3657"/>
              <a:gd name="T43" fmla="*/ 373 h 480"/>
              <a:gd name="T44" fmla="*/ 1315 w 3657"/>
              <a:gd name="T45" fmla="*/ 385 h 480"/>
              <a:gd name="T46" fmla="*/ 1300 w 3657"/>
              <a:gd name="T47" fmla="*/ 305 h 480"/>
              <a:gd name="T48" fmla="*/ 1423 w 3657"/>
              <a:gd name="T49" fmla="*/ 0 h 480"/>
              <a:gd name="T50" fmla="*/ 1263 w 3657"/>
              <a:gd name="T51" fmla="*/ 110 h 480"/>
              <a:gd name="T52" fmla="*/ 1461 w 3657"/>
              <a:gd name="T53" fmla="*/ 105 h 480"/>
              <a:gd name="T54" fmla="*/ 1364 w 3657"/>
              <a:gd name="T55" fmla="*/ 198 h 480"/>
              <a:gd name="T56" fmla="*/ 1198 w 3657"/>
              <a:gd name="T57" fmla="*/ 302 h 480"/>
              <a:gd name="T58" fmla="*/ 1241 w 3657"/>
              <a:gd name="T59" fmla="*/ 450 h 480"/>
              <a:gd name="T60" fmla="*/ 1403 w 3657"/>
              <a:gd name="T61" fmla="*/ 474 h 480"/>
              <a:gd name="T62" fmla="*/ 1524 w 3657"/>
              <a:gd name="T63" fmla="*/ 457 h 480"/>
              <a:gd name="T64" fmla="*/ 1555 w 3657"/>
              <a:gd name="T65" fmla="*/ 40 h 480"/>
              <a:gd name="T66" fmla="*/ 3055 w 3657"/>
              <a:gd name="T67" fmla="*/ 366 h 480"/>
              <a:gd name="T68" fmla="*/ 2900 w 3657"/>
              <a:gd name="T69" fmla="*/ 378 h 480"/>
              <a:gd name="T70" fmla="*/ 2852 w 3657"/>
              <a:gd name="T71" fmla="*/ 5 h 480"/>
              <a:gd name="T72" fmla="*/ 2779 w 3657"/>
              <a:gd name="T73" fmla="*/ 408 h 480"/>
              <a:gd name="T74" fmla="*/ 2940 w 3657"/>
              <a:gd name="T75" fmla="*/ 479 h 480"/>
              <a:gd name="T76" fmla="*/ 3108 w 3657"/>
              <a:gd name="T77" fmla="*/ 452 h 480"/>
              <a:gd name="T78" fmla="*/ 3307 w 3657"/>
              <a:gd name="T79" fmla="*/ 463 h 480"/>
              <a:gd name="T80" fmla="*/ 3529 w 3657"/>
              <a:gd name="T81" fmla="*/ 473 h 480"/>
              <a:gd name="T82" fmla="*/ 3657 w 3657"/>
              <a:gd name="T83" fmla="*/ 337 h 480"/>
              <a:gd name="T84" fmla="*/ 3585 w 3657"/>
              <a:gd name="T85" fmla="*/ 228 h 480"/>
              <a:gd name="T86" fmla="*/ 3420 w 3657"/>
              <a:gd name="T87" fmla="*/ 142 h 480"/>
              <a:gd name="T88" fmla="*/ 3464 w 3657"/>
              <a:gd name="T89" fmla="*/ 85 h 480"/>
              <a:gd name="T90" fmla="*/ 3639 w 3657"/>
              <a:gd name="T91" fmla="*/ 33 h 480"/>
              <a:gd name="T92" fmla="*/ 3421 w 3657"/>
              <a:gd name="T93" fmla="*/ 9 h 480"/>
              <a:gd name="T94" fmla="*/ 3313 w 3657"/>
              <a:gd name="T95" fmla="*/ 137 h 480"/>
              <a:gd name="T96" fmla="*/ 3402 w 3657"/>
              <a:gd name="T97" fmla="*/ 257 h 480"/>
              <a:gd name="T98" fmla="*/ 3551 w 3657"/>
              <a:gd name="T99" fmla="*/ 337 h 480"/>
              <a:gd name="T100" fmla="*/ 3505 w 3657"/>
              <a:gd name="T101" fmla="*/ 392 h 480"/>
              <a:gd name="T102" fmla="*/ 1845 w 3657"/>
              <a:gd name="T103" fmla="*/ 90 h 480"/>
              <a:gd name="T104" fmla="*/ 2015 w 3657"/>
              <a:gd name="T105" fmla="*/ 108 h 480"/>
              <a:gd name="T106" fmla="*/ 2063 w 3657"/>
              <a:gd name="T107" fmla="*/ 275 h 480"/>
              <a:gd name="T108" fmla="*/ 1958 w 3657"/>
              <a:gd name="T109" fmla="*/ 396 h 480"/>
              <a:gd name="T110" fmla="*/ 1860 w 3657"/>
              <a:gd name="T111" fmla="*/ 5 h 480"/>
              <a:gd name="T112" fmla="*/ 1915 w 3657"/>
              <a:gd name="T113" fmla="*/ 480 h 480"/>
              <a:gd name="T114" fmla="*/ 2122 w 3657"/>
              <a:gd name="T115" fmla="*/ 414 h 480"/>
              <a:gd name="T116" fmla="*/ 2173 w 3657"/>
              <a:gd name="T117" fmla="*/ 210 h 480"/>
              <a:gd name="T118" fmla="*/ 2011 w 3657"/>
              <a:gd name="T119" fmla="*/ 9 h 4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3657" h="480">
                <a:moveTo>
                  <a:pt x="2300" y="457"/>
                </a:moveTo>
                <a:lnTo>
                  <a:pt x="2300" y="457"/>
                </a:lnTo>
                <a:lnTo>
                  <a:pt x="2313" y="460"/>
                </a:lnTo>
                <a:lnTo>
                  <a:pt x="2352" y="468"/>
                </a:lnTo>
                <a:lnTo>
                  <a:pt x="2379" y="472"/>
                </a:lnTo>
                <a:lnTo>
                  <a:pt x="2410" y="477"/>
                </a:lnTo>
                <a:lnTo>
                  <a:pt x="2445" y="479"/>
                </a:lnTo>
                <a:lnTo>
                  <a:pt x="2482" y="480"/>
                </a:lnTo>
                <a:lnTo>
                  <a:pt x="2482" y="480"/>
                </a:lnTo>
                <a:lnTo>
                  <a:pt x="2520" y="479"/>
                </a:lnTo>
                <a:lnTo>
                  <a:pt x="2554" y="478"/>
                </a:lnTo>
                <a:lnTo>
                  <a:pt x="2581" y="475"/>
                </a:lnTo>
                <a:lnTo>
                  <a:pt x="2603" y="473"/>
                </a:lnTo>
                <a:lnTo>
                  <a:pt x="2633" y="470"/>
                </a:lnTo>
                <a:lnTo>
                  <a:pt x="2642" y="467"/>
                </a:lnTo>
                <a:lnTo>
                  <a:pt x="2642" y="388"/>
                </a:lnTo>
                <a:lnTo>
                  <a:pt x="2642" y="388"/>
                </a:lnTo>
                <a:lnTo>
                  <a:pt x="2633" y="389"/>
                </a:lnTo>
                <a:lnTo>
                  <a:pt x="2606" y="393"/>
                </a:lnTo>
                <a:lnTo>
                  <a:pt x="2564" y="397"/>
                </a:lnTo>
                <a:lnTo>
                  <a:pt x="2539" y="398"/>
                </a:lnTo>
                <a:lnTo>
                  <a:pt x="2511" y="398"/>
                </a:lnTo>
                <a:lnTo>
                  <a:pt x="2511" y="398"/>
                </a:lnTo>
                <a:lnTo>
                  <a:pt x="2487" y="398"/>
                </a:lnTo>
                <a:lnTo>
                  <a:pt x="2466" y="397"/>
                </a:lnTo>
                <a:lnTo>
                  <a:pt x="2432" y="393"/>
                </a:lnTo>
                <a:lnTo>
                  <a:pt x="2411" y="391"/>
                </a:lnTo>
                <a:lnTo>
                  <a:pt x="2403" y="390"/>
                </a:lnTo>
                <a:lnTo>
                  <a:pt x="2403" y="277"/>
                </a:lnTo>
                <a:lnTo>
                  <a:pt x="2610" y="277"/>
                </a:lnTo>
                <a:lnTo>
                  <a:pt x="2610" y="196"/>
                </a:lnTo>
                <a:lnTo>
                  <a:pt x="2403" y="196"/>
                </a:lnTo>
                <a:lnTo>
                  <a:pt x="2403" y="89"/>
                </a:lnTo>
                <a:lnTo>
                  <a:pt x="2403" y="89"/>
                </a:lnTo>
                <a:lnTo>
                  <a:pt x="2411" y="88"/>
                </a:lnTo>
                <a:lnTo>
                  <a:pt x="2431" y="85"/>
                </a:lnTo>
                <a:lnTo>
                  <a:pt x="2463" y="83"/>
                </a:lnTo>
                <a:lnTo>
                  <a:pt x="2504" y="82"/>
                </a:lnTo>
                <a:lnTo>
                  <a:pt x="2504" y="82"/>
                </a:lnTo>
                <a:lnTo>
                  <a:pt x="2530" y="82"/>
                </a:lnTo>
                <a:lnTo>
                  <a:pt x="2554" y="83"/>
                </a:lnTo>
                <a:lnTo>
                  <a:pt x="2595" y="87"/>
                </a:lnTo>
                <a:lnTo>
                  <a:pt x="2624" y="90"/>
                </a:lnTo>
                <a:lnTo>
                  <a:pt x="2634" y="92"/>
                </a:lnTo>
                <a:lnTo>
                  <a:pt x="2634" y="12"/>
                </a:lnTo>
                <a:lnTo>
                  <a:pt x="2634" y="12"/>
                </a:lnTo>
                <a:lnTo>
                  <a:pt x="2624" y="10"/>
                </a:lnTo>
                <a:lnTo>
                  <a:pt x="2596" y="6"/>
                </a:lnTo>
                <a:lnTo>
                  <a:pt x="2552" y="2"/>
                </a:lnTo>
                <a:lnTo>
                  <a:pt x="2524" y="1"/>
                </a:lnTo>
                <a:lnTo>
                  <a:pt x="2493" y="0"/>
                </a:lnTo>
                <a:lnTo>
                  <a:pt x="2493" y="0"/>
                </a:lnTo>
                <a:lnTo>
                  <a:pt x="2450" y="1"/>
                </a:lnTo>
                <a:lnTo>
                  <a:pt x="2413" y="3"/>
                </a:lnTo>
                <a:lnTo>
                  <a:pt x="2380" y="7"/>
                </a:lnTo>
                <a:lnTo>
                  <a:pt x="2352" y="10"/>
                </a:lnTo>
                <a:lnTo>
                  <a:pt x="2329" y="15"/>
                </a:lnTo>
                <a:lnTo>
                  <a:pt x="2313" y="17"/>
                </a:lnTo>
                <a:lnTo>
                  <a:pt x="2300" y="21"/>
                </a:lnTo>
                <a:lnTo>
                  <a:pt x="2300" y="457"/>
                </a:lnTo>
                <a:close/>
                <a:moveTo>
                  <a:pt x="818" y="276"/>
                </a:moveTo>
                <a:lnTo>
                  <a:pt x="818" y="276"/>
                </a:lnTo>
                <a:lnTo>
                  <a:pt x="813" y="288"/>
                </a:lnTo>
                <a:lnTo>
                  <a:pt x="810" y="302"/>
                </a:lnTo>
                <a:lnTo>
                  <a:pt x="810" y="302"/>
                </a:lnTo>
                <a:lnTo>
                  <a:pt x="805" y="288"/>
                </a:lnTo>
                <a:lnTo>
                  <a:pt x="802" y="276"/>
                </a:lnTo>
                <a:lnTo>
                  <a:pt x="710" y="44"/>
                </a:lnTo>
                <a:lnTo>
                  <a:pt x="710" y="44"/>
                </a:lnTo>
                <a:lnTo>
                  <a:pt x="703" y="31"/>
                </a:lnTo>
                <a:lnTo>
                  <a:pt x="696" y="21"/>
                </a:lnTo>
                <a:lnTo>
                  <a:pt x="688" y="13"/>
                </a:lnTo>
                <a:lnTo>
                  <a:pt x="679" y="8"/>
                </a:lnTo>
                <a:lnTo>
                  <a:pt x="667" y="3"/>
                </a:lnTo>
                <a:lnTo>
                  <a:pt x="655" y="1"/>
                </a:lnTo>
                <a:lnTo>
                  <a:pt x="641" y="1"/>
                </a:lnTo>
                <a:lnTo>
                  <a:pt x="625" y="0"/>
                </a:lnTo>
                <a:lnTo>
                  <a:pt x="625" y="0"/>
                </a:lnTo>
                <a:lnTo>
                  <a:pt x="596" y="1"/>
                </a:lnTo>
                <a:lnTo>
                  <a:pt x="577" y="2"/>
                </a:lnTo>
                <a:lnTo>
                  <a:pt x="530" y="473"/>
                </a:lnTo>
                <a:lnTo>
                  <a:pt x="635" y="473"/>
                </a:lnTo>
                <a:lnTo>
                  <a:pt x="658" y="157"/>
                </a:lnTo>
                <a:lnTo>
                  <a:pt x="757" y="396"/>
                </a:lnTo>
                <a:lnTo>
                  <a:pt x="757" y="396"/>
                </a:lnTo>
                <a:lnTo>
                  <a:pt x="760" y="403"/>
                </a:lnTo>
                <a:lnTo>
                  <a:pt x="765" y="408"/>
                </a:lnTo>
                <a:lnTo>
                  <a:pt x="770" y="413"/>
                </a:lnTo>
                <a:lnTo>
                  <a:pt x="775" y="417"/>
                </a:lnTo>
                <a:lnTo>
                  <a:pt x="782" y="419"/>
                </a:lnTo>
                <a:lnTo>
                  <a:pt x="790" y="421"/>
                </a:lnTo>
                <a:lnTo>
                  <a:pt x="800" y="422"/>
                </a:lnTo>
                <a:lnTo>
                  <a:pt x="810" y="422"/>
                </a:lnTo>
                <a:lnTo>
                  <a:pt x="810" y="422"/>
                </a:lnTo>
                <a:lnTo>
                  <a:pt x="820" y="422"/>
                </a:lnTo>
                <a:lnTo>
                  <a:pt x="829" y="421"/>
                </a:lnTo>
                <a:lnTo>
                  <a:pt x="837" y="419"/>
                </a:lnTo>
                <a:lnTo>
                  <a:pt x="844" y="417"/>
                </a:lnTo>
                <a:lnTo>
                  <a:pt x="850" y="413"/>
                </a:lnTo>
                <a:lnTo>
                  <a:pt x="855" y="408"/>
                </a:lnTo>
                <a:lnTo>
                  <a:pt x="858" y="403"/>
                </a:lnTo>
                <a:lnTo>
                  <a:pt x="862" y="396"/>
                </a:lnTo>
                <a:lnTo>
                  <a:pt x="961" y="157"/>
                </a:lnTo>
                <a:lnTo>
                  <a:pt x="984" y="473"/>
                </a:lnTo>
                <a:lnTo>
                  <a:pt x="1088" y="473"/>
                </a:lnTo>
                <a:lnTo>
                  <a:pt x="1041" y="2"/>
                </a:lnTo>
                <a:lnTo>
                  <a:pt x="1041" y="2"/>
                </a:lnTo>
                <a:lnTo>
                  <a:pt x="1024" y="1"/>
                </a:lnTo>
                <a:lnTo>
                  <a:pt x="994" y="0"/>
                </a:lnTo>
                <a:lnTo>
                  <a:pt x="994" y="0"/>
                </a:lnTo>
                <a:lnTo>
                  <a:pt x="978" y="1"/>
                </a:lnTo>
                <a:lnTo>
                  <a:pt x="964" y="1"/>
                </a:lnTo>
                <a:lnTo>
                  <a:pt x="951" y="3"/>
                </a:lnTo>
                <a:lnTo>
                  <a:pt x="941" y="8"/>
                </a:lnTo>
                <a:lnTo>
                  <a:pt x="931" y="13"/>
                </a:lnTo>
                <a:lnTo>
                  <a:pt x="923" y="21"/>
                </a:lnTo>
                <a:lnTo>
                  <a:pt x="916" y="31"/>
                </a:lnTo>
                <a:lnTo>
                  <a:pt x="910" y="44"/>
                </a:lnTo>
                <a:lnTo>
                  <a:pt x="818" y="276"/>
                </a:lnTo>
                <a:close/>
                <a:moveTo>
                  <a:pt x="293" y="373"/>
                </a:moveTo>
                <a:lnTo>
                  <a:pt x="293" y="373"/>
                </a:lnTo>
                <a:lnTo>
                  <a:pt x="271" y="380"/>
                </a:lnTo>
                <a:lnTo>
                  <a:pt x="242" y="389"/>
                </a:lnTo>
                <a:lnTo>
                  <a:pt x="225" y="392"/>
                </a:lnTo>
                <a:lnTo>
                  <a:pt x="209" y="396"/>
                </a:lnTo>
                <a:lnTo>
                  <a:pt x="193" y="398"/>
                </a:lnTo>
                <a:lnTo>
                  <a:pt x="177" y="398"/>
                </a:lnTo>
                <a:lnTo>
                  <a:pt x="177" y="398"/>
                </a:lnTo>
                <a:lnTo>
                  <a:pt x="162" y="398"/>
                </a:lnTo>
                <a:lnTo>
                  <a:pt x="147" y="396"/>
                </a:lnTo>
                <a:lnTo>
                  <a:pt x="135" y="391"/>
                </a:lnTo>
                <a:lnTo>
                  <a:pt x="129" y="389"/>
                </a:lnTo>
                <a:lnTo>
                  <a:pt x="123" y="385"/>
                </a:lnTo>
                <a:lnTo>
                  <a:pt x="118" y="381"/>
                </a:lnTo>
                <a:lnTo>
                  <a:pt x="114" y="377"/>
                </a:lnTo>
                <a:lnTo>
                  <a:pt x="110" y="372"/>
                </a:lnTo>
                <a:lnTo>
                  <a:pt x="107" y="366"/>
                </a:lnTo>
                <a:lnTo>
                  <a:pt x="105" y="360"/>
                </a:lnTo>
                <a:lnTo>
                  <a:pt x="104" y="353"/>
                </a:lnTo>
                <a:lnTo>
                  <a:pt x="102" y="345"/>
                </a:lnTo>
                <a:lnTo>
                  <a:pt x="101" y="337"/>
                </a:lnTo>
                <a:lnTo>
                  <a:pt x="101" y="337"/>
                </a:lnTo>
                <a:lnTo>
                  <a:pt x="102" y="323"/>
                </a:lnTo>
                <a:lnTo>
                  <a:pt x="106" y="310"/>
                </a:lnTo>
                <a:lnTo>
                  <a:pt x="108" y="305"/>
                </a:lnTo>
                <a:lnTo>
                  <a:pt x="112" y="299"/>
                </a:lnTo>
                <a:lnTo>
                  <a:pt x="116" y="294"/>
                </a:lnTo>
                <a:lnTo>
                  <a:pt x="120" y="290"/>
                </a:lnTo>
                <a:lnTo>
                  <a:pt x="125" y="286"/>
                </a:lnTo>
                <a:lnTo>
                  <a:pt x="131" y="283"/>
                </a:lnTo>
                <a:lnTo>
                  <a:pt x="138" y="279"/>
                </a:lnTo>
                <a:lnTo>
                  <a:pt x="145" y="277"/>
                </a:lnTo>
                <a:lnTo>
                  <a:pt x="163" y="273"/>
                </a:lnTo>
                <a:lnTo>
                  <a:pt x="183" y="271"/>
                </a:lnTo>
                <a:lnTo>
                  <a:pt x="293" y="268"/>
                </a:lnTo>
                <a:lnTo>
                  <a:pt x="293" y="373"/>
                </a:lnTo>
                <a:close/>
                <a:moveTo>
                  <a:pt x="231" y="0"/>
                </a:moveTo>
                <a:lnTo>
                  <a:pt x="231" y="0"/>
                </a:lnTo>
                <a:lnTo>
                  <a:pt x="198" y="1"/>
                </a:lnTo>
                <a:lnTo>
                  <a:pt x="166" y="5"/>
                </a:lnTo>
                <a:lnTo>
                  <a:pt x="136" y="8"/>
                </a:lnTo>
                <a:lnTo>
                  <a:pt x="109" y="14"/>
                </a:lnTo>
                <a:lnTo>
                  <a:pt x="86" y="20"/>
                </a:lnTo>
                <a:lnTo>
                  <a:pt x="66" y="25"/>
                </a:lnTo>
                <a:lnTo>
                  <a:pt x="49" y="31"/>
                </a:lnTo>
                <a:lnTo>
                  <a:pt x="37" y="37"/>
                </a:lnTo>
                <a:lnTo>
                  <a:pt x="59" y="114"/>
                </a:lnTo>
                <a:lnTo>
                  <a:pt x="59" y="114"/>
                </a:lnTo>
                <a:lnTo>
                  <a:pt x="71" y="110"/>
                </a:lnTo>
                <a:lnTo>
                  <a:pt x="104" y="102"/>
                </a:lnTo>
                <a:lnTo>
                  <a:pt x="125" y="97"/>
                </a:lnTo>
                <a:lnTo>
                  <a:pt x="150" y="92"/>
                </a:lnTo>
                <a:lnTo>
                  <a:pt x="175" y="90"/>
                </a:lnTo>
                <a:lnTo>
                  <a:pt x="201" y="89"/>
                </a:lnTo>
                <a:lnTo>
                  <a:pt x="201" y="89"/>
                </a:lnTo>
                <a:lnTo>
                  <a:pt x="222" y="90"/>
                </a:lnTo>
                <a:lnTo>
                  <a:pt x="240" y="92"/>
                </a:lnTo>
                <a:lnTo>
                  <a:pt x="248" y="95"/>
                </a:lnTo>
                <a:lnTo>
                  <a:pt x="257" y="97"/>
                </a:lnTo>
                <a:lnTo>
                  <a:pt x="263" y="100"/>
                </a:lnTo>
                <a:lnTo>
                  <a:pt x="269" y="105"/>
                </a:lnTo>
                <a:lnTo>
                  <a:pt x="275" y="110"/>
                </a:lnTo>
                <a:lnTo>
                  <a:pt x="280" y="114"/>
                </a:lnTo>
                <a:lnTo>
                  <a:pt x="283" y="121"/>
                </a:lnTo>
                <a:lnTo>
                  <a:pt x="286" y="128"/>
                </a:lnTo>
                <a:lnTo>
                  <a:pt x="289" y="135"/>
                </a:lnTo>
                <a:lnTo>
                  <a:pt x="291" y="144"/>
                </a:lnTo>
                <a:lnTo>
                  <a:pt x="292" y="153"/>
                </a:lnTo>
                <a:lnTo>
                  <a:pt x="292" y="164"/>
                </a:lnTo>
                <a:lnTo>
                  <a:pt x="292" y="197"/>
                </a:lnTo>
                <a:lnTo>
                  <a:pt x="201" y="197"/>
                </a:lnTo>
                <a:lnTo>
                  <a:pt x="201" y="197"/>
                </a:lnTo>
                <a:lnTo>
                  <a:pt x="174" y="198"/>
                </a:lnTo>
                <a:lnTo>
                  <a:pt x="148" y="201"/>
                </a:lnTo>
                <a:lnTo>
                  <a:pt x="125" y="204"/>
                </a:lnTo>
                <a:lnTo>
                  <a:pt x="105" y="210"/>
                </a:lnTo>
                <a:lnTo>
                  <a:pt x="86" y="216"/>
                </a:lnTo>
                <a:lnTo>
                  <a:pt x="69" y="224"/>
                </a:lnTo>
                <a:lnTo>
                  <a:pt x="55" y="232"/>
                </a:lnTo>
                <a:lnTo>
                  <a:pt x="43" y="242"/>
                </a:lnTo>
                <a:lnTo>
                  <a:pt x="32" y="253"/>
                </a:lnTo>
                <a:lnTo>
                  <a:pt x="23" y="264"/>
                </a:lnTo>
                <a:lnTo>
                  <a:pt x="16" y="276"/>
                </a:lnTo>
                <a:lnTo>
                  <a:pt x="10" y="288"/>
                </a:lnTo>
                <a:lnTo>
                  <a:pt x="6" y="302"/>
                </a:lnTo>
                <a:lnTo>
                  <a:pt x="2" y="316"/>
                </a:lnTo>
                <a:lnTo>
                  <a:pt x="1" y="330"/>
                </a:lnTo>
                <a:lnTo>
                  <a:pt x="0" y="344"/>
                </a:lnTo>
                <a:lnTo>
                  <a:pt x="0" y="344"/>
                </a:lnTo>
                <a:lnTo>
                  <a:pt x="1" y="362"/>
                </a:lnTo>
                <a:lnTo>
                  <a:pt x="3" y="380"/>
                </a:lnTo>
                <a:lnTo>
                  <a:pt x="8" y="395"/>
                </a:lnTo>
                <a:lnTo>
                  <a:pt x="14" y="408"/>
                </a:lnTo>
                <a:lnTo>
                  <a:pt x="22" y="421"/>
                </a:lnTo>
                <a:lnTo>
                  <a:pt x="30" y="433"/>
                </a:lnTo>
                <a:lnTo>
                  <a:pt x="39" y="442"/>
                </a:lnTo>
                <a:lnTo>
                  <a:pt x="51" y="450"/>
                </a:lnTo>
                <a:lnTo>
                  <a:pt x="61" y="458"/>
                </a:lnTo>
                <a:lnTo>
                  <a:pt x="74" y="464"/>
                </a:lnTo>
                <a:lnTo>
                  <a:pt x="86" y="468"/>
                </a:lnTo>
                <a:lnTo>
                  <a:pt x="100" y="473"/>
                </a:lnTo>
                <a:lnTo>
                  <a:pt x="114" y="475"/>
                </a:lnTo>
                <a:lnTo>
                  <a:pt x="128" y="478"/>
                </a:lnTo>
                <a:lnTo>
                  <a:pt x="141" y="479"/>
                </a:lnTo>
                <a:lnTo>
                  <a:pt x="155" y="480"/>
                </a:lnTo>
                <a:lnTo>
                  <a:pt x="155" y="480"/>
                </a:lnTo>
                <a:lnTo>
                  <a:pt x="170" y="479"/>
                </a:lnTo>
                <a:lnTo>
                  <a:pt x="185" y="478"/>
                </a:lnTo>
                <a:lnTo>
                  <a:pt x="213" y="474"/>
                </a:lnTo>
                <a:lnTo>
                  <a:pt x="236" y="468"/>
                </a:lnTo>
                <a:lnTo>
                  <a:pt x="255" y="462"/>
                </a:lnTo>
                <a:lnTo>
                  <a:pt x="271" y="456"/>
                </a:lnTo>
                <a:lnTo>
                  <a:pt x="284" y="450"/>
                </a:lnTo>
                <a:lnTo>
                  <a:pt x="292" y="445"/>
                </a:lnTo>
                <a:lnTo>
                  <a:pt x="297" y="444"/>
                </a:lnTo>
                <a:lnTo>
                  <a:pt x="297" y="444"/>
                </a:lnTo>
                <a:lnTo>
                  <a:pt x="299" y="445"/>
                </a:lnTo>
                <a:lnTo>
                  <a:pt x="304" y="447"/>
                </a:lnTo>
                <a:lnTo>
                  <a:pt x="311" y="450"/>
                </a:lnTo>
                <a:lnTo>
                  <a:pt x="320" y="453"/>
                </a:lnTo>
                <a:lnTo>
                  <a:pt x="332" y="457"/>
                </a:lnTo>
                <a:lnTo>
                  <a:pt x="350" y="460"/>
                </a:lnTo>
                <a:lnTo>
                  <a:pt x="370" y="462"/>
                </a:lnTo>
                <a:lnTo>
                  <a:pt x="397" y="463"/>
                </a:lnTo>
                <a:lnTo>
                  <a:pt x="397" y="137"/>
                </a:lnTo>
                <a:lnTo>
                  <a:pt x="397" y="137"/>
                </a:lnTo>
                <a:lnTo>
                  <a:pt x="397" y="119"/>
                </a:lnTo>
                <a:lnTo>
                  <a:pt x="395" y="103"/>
                </a:lnTo>
                <a:lnTo>
                  <a:pt x="391" y="88"/>
                </a:lnTo>
                <a:lnTo>
                  <a:pt x="387" y="74"/>
                </a:lnTo>
                <a:lnTo>
                  <a:pt x="380" y="62"/>
                </a:lnTo>
                <a:lnTo>
                  <a:pt x="373" y="51"/>
                </a:lnTo>
                <a:lnTo>
                  <a:pt x="364" y="40"/>
                </a:lnTo>
                <a:lnTo>
                  <a:pt x="353" y="32"/>
                </a:lnTo>
                <a:lnTo>
                  <a:pt x="343" y="24"/>
                </a:lnTo>
                <a:lnTo>
                  <a:pt x="330" y="17"/>
                </a:lnTo>
                <a:lnTo>
                  <a:pt x="316" y="13"/>
                </a:lnTo>
                <a:lnTo>
                  <a:pt x="301" y="8"/>
                </a:lnTo>
                <a:lnTo>
                  <a:pt x="285" y="5"/>
                </a:lnTo>
                <a:lnTo>
                  <a:pt x="268" y="2"/>
                </a:lnTo>
                <a:lnTo>
                  <a:pt x="251" y="1"/>
                </a:lnTo>
                <a:lnTo>
                  <a:pt x="231" y="0"/>
                </a:lnTo>
                <a:close/>
                <a:moveTo>
                  <a:pt x="1485" y="373"/>
                </a:moveTo>
                <a:lnTo>
                  <a:pt x="1485" y="373"/>
                </a:lnTo>
                <a:lnTo>
                  <a:pt x="1463" y="380"/>
                </a:lnTo>
                <a:lnTo>
                  <a:pt x="1433" y="389"/>
                </a:lnTo>
                <a:lnTo>
                  <a:pt x="1417" y="392"/>
                </a:lnTo>
                <a:lnTo>
                  <a:pt x="1400" y="396"/>
                </a:lnTo>
                <a:lnTo>
                  <a:pt x="1384" y="398"/>
                </a:lnTo>
                <a:lnTo>
                  <a:pt x="1369" y="398"/>
                </a:lnTo>
                <a:lnTo>
                  <a:pt x="1369" y="398"/>
                </a:lnTo>
                <a:lnTo>
                  <a:pt x="1353" y="398"/>
                </a:lnTo>
                <a:lnTo>
                  <a:pt x="1339" y="396"/>
                </a:lnTo>
                <a:lnTo>
                  <a:pt x="1325" y="391"/>
                </a:lnTo>
                <a:lnTo>
                  <a:pt x="1319" y="389"/>
                </a:lnTo>
                <a:lnTo>
                  <a:pt x="1315" y="385"/>
                </a:lnTo>
                <a:lnTo>
                  <a:pt x="1310" y="381"/>
                </a:lnTo>
                <a:lnTo>
                  <a:pt x="1306" y="377"/>
                </a:lnTo>
                <a:lnTo>
                  <a:pt x="1302" y="372"/>
                </a:lnTo>
                <a:lnTo>
                  <a:pt x="1299" y="366"/>
                </a:lnTo>
                <a:lnTo>
                  <a:pt x="1296" y="360"/>
                </a:lnTo>
                <a:lnTo>
                  <a:pt x="1294" y="353"/>
                </a:lnTo>
                <a:lnTo>
                  <a:pt x="1293" y="345"/>
                </a:lnTo>
                <a:lnTo>
                  <a:pt x="1293" y="337"/>
                </a:lnTo>
                <a:lnTo>
                  <a:pt x="1293" y="337"/>
                </a:lnTo>
                <a:lnTo>
                  <a:pt x="1294" y="323"/>
                </a:lnTo>
                <a:lnTo>
                  <a:pt x="1298" y="310"/>
                </a:lnTo>
                <a:lnTo>
                  <a:pt x="1300" y="305"/>
                </a:lnTo>
                <a:lnTo>
                  <a:pt x="1303" y="299"/>
                </a:lnTo>
                <a:lnTo>
                  <a:pt x="1307" y="294"/>
                </a:lnTo>
                <a:lnTo>
                  <a:pt x="1311" y="290"/>
                </a:lnTo>
                <a:lnTo>
                  <a:pt x="1317" y="286"/>
                </a:lnTo>
                <a:lnTo>
                  <a:pt x="1323" y="283"/>
                </a:lnTo>
                <a:lnTo>
                  <a:pt x="1330" y="279"/>
                </a:lnTo>
                <a:lnTo>
                  <a:pt x="1337" y="277"/>
                </a:lnTo>
                <a:lnTo>
                  <a:pt x="1354" y="273"/>
                </a:lnTo>
                <a:lnTo>
                  <a:pt x="1375" y="271"/>
                </a:lnTo>
                <a:lnTo>
                  <a:pt x="1485" y="268"/>
                </a:lnTo>
                <a:lnTo>
                  <a:pt x="1485" y="373"/>
                </a:lnTo>
                <a:close/>
                <a:moveTo>
                  <a:pt x="1423" y="0"/>
                </a:moveTo>
                <a:lnTo>
                  <a:pt x="1423" y="0"/>
                </a:lnTo>
                <a:lnTo>
                  <a:pt x="1388" y="1"/>
                </a:lnTo>
                <a:lnTo>
                  <a:pt x="1357" y="5"/>
                </a:lnTo>
                <a:lnTo>
                  <a:pt x="1328" y="8"/>
                </a:lnTo>
                <a:lnTo>
                  <a:pt x="1301" y="14"/>
                </a:lnTo>
                <a:lnTo>
                  <a:pt x="1278" y="20"/>
                </a:lnTo>
                <a:lnTo>
                  <a:pt x="1257" y="25"/>
                </a:lnTo>
                <a:lnTo>
                  <a:pt x="1241" y="31"/>
                </a:lnTo>
                <a:lnTo>
                  <a:pt x="1229" y="37"/>
                </a:lnTo>
                <a:lnTo>
                  <a:pt x="1250" y="114"/>
                </a:lnTo>
                <a:lnTo>
                  <a:pt x="1250" y="114"/>
                </a:lnTo>
                <a:lnTo>
                  <a:pt x="1263" y="110"/>
                </a:lnTo>
                <a:lnTo>
                  <a:pt x="1295" y="102"/>
                </a:lnTo>
                <a:lnTo>
                  <a:pt x="1316" y="97"/>
                </a:lnTo>
                <a:lnTo>
                  <a:pt x="1340" y="92"/>
                </a:lnTo>
                <a:lnTo>
                  <a:pt x="1365" y="90"/>
                </a:lnTo>
                <a:lnTo>
                  <a:pt x="1392" y="89"/>
                </a:lnTo>
                <a:lnTo>
                  <a:pt x="1392" y="89"/>
                </a:lnTo>
                <a:lnTo>
                  <a:pt x="1414" y="90"/>
                </a:lnTo>
                <a:lnTo>
                  <a:pt x="1432" y="92"/>
                </a:lnTo>
                <a:lnTo>
                  <a:pt x="1440" y="95"/>
                </a:lnTo>
                <a:lnTo>
                  <a:pt x="1447" y="97"/>
                </a:lnTo>
                <a:lnTo>
                  <a:pt x="1454" y="100"/>
                </a:lnTo>
                <a:lnTo>
                  <a:pt x="1461" y="105"/>
                </a:lnTo>
                <a:lnTo>
                  <a:pt x="1466" y="110"/>
                </a:lnTo>
                <a:lnTo>
                  <a:pt x="1470" y="114"/>
                </a:lnTo>
                <a:lnTo>
                  <a:pt x="1475" y="121"/>
                </a:lnTo>
                <a:lnTo>
                  <a:pt x="1478" y="128"/>
                </a:lnTo>
                <a:lnTo>
                  <a:pt x="1481" y="135"/>
                </a:lnTo>
                <a:lnTo>
                  <a:pt x="1482" y="144"/>
                </a:lnTo>
                <a:lnTo>
                  <a:pt x="1483" y="153"/>
                </a:lnTo>
                <a:lnTo>
                  <a:pt x="1484" y="164"/>
                </a:lnTo>
                <a:lnTo>
                  <a:pt x="1484" y="197"/>
                </a:lnTo>
                <a:lnTo>
                  <a:pt x="1392" y="197"/>
                </a:lnTo>
                <a:lnTo>
                  <a:pt x="1392" y="197"/>
                </a:lnTo>
                <a:lnTo>
                  <a:pt x="1364" y="198"/>
                </a:lnTo>
                <a:lnTo>
                  <a:pt x="1339" y="201"/>
                </a:lnTo>
                <a:lnTo>
                  <a:pt x="1316" y="204"/>
                </a:lnTo>
                <a:lnTo>
                  <a:pt x="1295" y="210"/>
                </a:lnTo>
                <a:lnTo>
                  <a:pt x="1277" y="216"/>
                </a:lnTo>
                <a:lnTo>
                  <a:pt x="1261" y="224"/>
                </a:lnTo>
                <a:lnTo>
                  <a:pt x="1247" y="232"/>
                </a:lnTo>
                <a:lnTo>
                  <a:pt x="1234" y="242"/>
                </a:lnTo>
                <a:lnTo>
                  <a:pt x="1223" y="253"/>
                </a:lnTo>
                <a:lnTo>
                  <a:pt x="1215" y="264"/>
                </a:lnTo>
                <a:lnTo>
                  <a:pt x="1207" y="276"/>
                </a:lnTo>
                <a:lnTo>
                  <a:pt x="1201" y="288"/>
                </a:lnTo>
                <a:lnTo>
                  <a:pt x="1198" y="302"/>
                </a:lnTo>
                <a:lnTo>
                  <a:pt x="1194" y="316"/>
                </a:lnTo>
                <a:lnTo>
                  <a:pt x="1192" y="330"/>
                </a:lnTo>
                <a:lnTo>
                  <a:pt x="1192" y="344"/>
                </a:lnTo>
                <a:lnTo>
                  <a:pt x="1192" y="344"/>
                </a:lnTo>
                <a:lnTo>
                  <a:pt x="1193" y="362"/>
                </a:lnTo>
                <a:lnTo>
                  <a:pt x="1195" y="380"/>
                </a:lnTo>
                <a:lnTo>
                  <a:pt x="1200" y="395"/>
                </a:lnTo>
                <a:lnTo>
                  <a:pt x="1206" y="408"/>
                </a:lnTo>
                <a:lnTo>
                  <a:pt x="1212" y="421"/>
                </a:lnTo>
                <a:lnTo>
                  <a:pt x="1222" y="433"/>
                </a:lnTo>
                <a:lnTo>
                  <a:pt x="1231" y="442"/>
                </a:lnTo>
                <a:lnTo>
                  <a:pt x="1241" y="450"/>
                </a:lnTo>
                <a:lnTo>
                  <a:pt x="1253" y="458"/>
                </a:lnTo>
                <a:lnTo>
                  <a:pt x="1265" y="464"/>
                </a:lnTo>
                <a:lnTo>
                  <a:pt x="1278" y="468"/>
                </a:lnTo>
                <a:lnTo>
                  <a:pt x="1291" y="473"/>
                </a:lnTo>
                <a:lnTo>
                  <a:pt x="1305" y="475"/>
                </a:lnTo>
                <a:lnTo>
                  <a:pt x="1318" y="478"/>
                </a:lnTo>
                <a:lnTo>
                  <a:pt x="1332" y="479"/>
                </a:lnTo>
                <a:lnTo>
                  <a:pt x="1346" y="480"/>
                </a:lnTo>
                <a:lnTo>
                  <a:pt x="1346" y="480"/>
                </a:lnTo>
                <a:lnTo>
                  <a:pt x="1362" y="479"/>
                </a:lnTo>
                <a:lnTo>
                  <a:pt x="1377" y="478"/>
                </a:lnTo>
                <a:lnTo>
                  <a:pt x="1403" y="474"/>
                </a:lnTo>
                <a:lnTo>
                  <a:pt x="1428" y="468"/>
                </a:lnTo>
                <a:lnTo>
                  <a:pt x="1447" y="462"/>
                </a:lnTo>
                <a:lnTo>
                  <a:pt x="1463" y="456"/>
                </a:lnTo>
                <a:lnTo>
                  <a:pt x="1476" y="450"/>
                </a:lnTo>
                <a:lnTo>
                  <a:pt x="1484" y="445"/>
                </a:lnTo>
                <a:lnTo>
                  <a:pt x="1489" y="444"/>
                </a:lnTo>
                <a:lnTo>
                  <a:pt x="1489" y="444"/>
                </a:lnTo>
                <a:lnTo>
                  <a:pt x="1491" y="445"/>
                </a:lnTo>
                <a:lnTo>
                  <a:pt x="1494" y="447"/>
                </a:lnTo>
                <a:lnTo>
                  <a:pt x="1501" y="450"/>
                </a:lnTo>
                <a:lnTo>
                  <a:pt x="1510" y="453"/>
                </a:lnTo>
                <a:lnTo>
                  <a:pt x="1524" y="457"/>
                </a:lnTo>
                <a:lnTo>
                  <a:pt x="1540" y="460"/>
                </a:lnTo>
                <a:lnTo>
                  <a:pt x="1562" y="462"/>
                </a:lnTo>
                <a:lnTo>
                  <a:pt x="1589" y="463"/>
                </a:lnTo>
                <a:lnTo>
                  <a:pt x="1589" y="137"/>
                </a:lnTo>
                <a:lnTo>
                  <a:pt x="1589" y="137"/>
                </a:lnTo>
                <a:lnTo>
                  <a:pt x="1589" y="119"/>
                </a:lnTo>
                <a:lnTo>
                  <a:pt x="1586" y="103"/>
                </a:lnTo>
                <a:lnTo>
                  <a:pt x="1583" y="88"/>
                </a:lnTo>
                <a:lnTo>
                  <a:pt x="1577" y="74"/>
                </a:lnTo>
                <a:lnTo>
                  <a:pt x="1571" y="62"/>
                </a:lnTo>
                <a:lnTo>
                  <a:pt x="1563" y="51"/>
                </a:lnTo>
                <a:lnTo>
                  <a:pt x="1555" y="40"/>
                </a:lnTo>
                <a:lnTo>
                  <a:pt x="1545" y="32"/>
                </a:lnTo>
                <a:lnTo>
                  <a:pt x="1533" y="24"/>
                </a:lnTo>
                <a:lnTo>
                  <a:pt x="1521" y="17"/>
                </a:lnTo>
                <a:lnTo>
                  <a:pt x="1508" y="13"/>
                </a:lnTo>
                <a:lnTo>
                  <a:pt x="1493" y="8"/>
                </a:lnTo>
                <a:lnTo>
                  <a:pt x="1477" y="5"/>
                </a:lnTo>
                <a:lnTo>
                  <a:pt x="1460" y="2"/>
                </a:lnTo>
                <a:lnTo>
                  <a:pt x="1441" y="1"/>
                </a:lnTo>
                <a:lnTo>
                  <a:pt x="1423" y="0"/>
                </a:lnTo>
                <a:close/>
                <a:moveTo>
                  <a:pt x="3080" y="355"/>
                </a:moveTo>
                <a:lnTo>
                  <a:pt x="3080" y="355"/>
                </a:lnTo>
                <a:lnTo>
                  <a:pt x="3055" y="366"/>
                </a:lnTo>
                <a:lnTo>
                  <a:pt x="3040" y="372"/>
                </a:lnTo>
                <a:lnTo>
                  <a:pt x="3024" y="376"/>
                </a:lnTo>
                <a:lnTo>
                  <a:pt x="3007" y="381"/>
                </a:lnTo>
                <a:lnTo>
                  <a:pt x="2989" y="384"/>
                </a:lnTo>
                <a:lnTo>
                  <a:pt x="2970" y="387"/>
                </a:lnTo>
                <a:lnTo>
                  <a:pt x="2951" y="388"/>
                </a:lnTo>
                <a:lnTo>
                  <a:pt x="2951" y="388"/>
                </a:lnTo>
                <a:lnTo>
                  <a:pt x="2938" y="388"/>
                </a:lnTo>
                <a:lnTo>
                  <a:pt x="2927" y="387"/>
                </a:lnTo>
                <a:lnTo>
                  <a:pt x="2916" y="384"/>
                </a:lnTo>
                <a:lnTo>
                  <a:pt x="2908" y="382"/>
                </a:lnTo>
                <a:lnTo>
                  <a:pt x="2900" y="378"/>
                </a:lnTo>
                <a:lnTo>
                  <a:pt x="2893" y="374"/>
                </a:lnTo>
                <a:lnTo>
                  <a:pt x="2887" y="368"/>
                </a:lnTo>
                <a:lnTo>
                  <a:pt x="2883" y="362"/>
                </a:lnTo>
                <a:lnTo>
                  <a:pt x="2878" y="355"/>
                </a:lnTo>
                <a:lnTo>
                  <a:pt x="2875" y="348"/>
                </a:lnTo>
                <a:lnTo>
                  <a:pt x="2872" y="339"/>
                </a:lnTo>
                <a:lnTo>
                  <a:pt x="2870" y="330"/>
                </a:lnTo>
                <a:lnTo>
                  <a:pt x="2868" y="308"/>
                </a:lnTo>
                <a:lnTo>
                  <a:pt x="2868" y="283"/>
                </a:lnTo>
                <a:lnTo>
                  <a:pt x="2868" y="5"/>
                </a:lnTo>
                <a:lnTo>
                  <a:pt x="2852" y="5"/>
                </a:lnTo>
                <a:lnTo>
                  <a:pt x="2852" y="5"/>
                </a:lnTo>
                <a:lnTo>
                  <a:pt x="2830" y="5"/>
                </a:lnTo>
                <a:lnTo>
                  <a:pt x="2803" y="7"/>
                </a:lnTo>
                <a:lnTo>
                  <a:pt x="2778" y="9"/>
                </a:lnTo>
                <a:lnTo>
                  <a:pt x="2763" y="12"/>
                </a:lnTo>
                <a:lnTo>
                  <a:pt x="2763" y="295"/>
                </a:lnTo>
                <a:lnTo>
                  <a:pt x="2763" y="295"/>
                </a:lnTo>
                <a:lnTo>
                  <a:pt x="2763" y="318"/>
                </a:lnTo>
                <a:lnTo>
                  <a:pt x="2764" y="339"/>
                </a:lnTo>
                <a:lnTo>
                  <a:pt x="2767" y="359"/>
                </a:lnTo>
                <a:lnTo>
                  <a:pt x="2769" y="377"/>
                </a:lnTo>
                <a:lnTo>
                  <a:pt x="2774" y="393"/>
                </a:lnTo>
                <a:lnTo>
                  <a:pt x="2779" y="408"/>
                </a:lnTo>
                <a:lnTo>
                  <a:pt x="2786" y="422"/>
                </a:lnTo>
                <a:lnTo>
                  <a:pt x="2794" y="434"/>
                </a:lnTo>
                <a:lnTo>
                  <a:pt x="2803" y="445"/>
                </a:lnTo>
                <a:lnTo>
                  <a:pt x="2815" y="455"/>
                </a:lnTo>
                <a:lnTo>
                  <a:pt x="2829" y="462"/>
                </a:lnTo>
                <a:lnTo>
                  <a:pt x="2843" y="468"/>
                </a:lnTo>
                <a:lnTo>
                  <a:pt x="2860" y="473"/>
                </a:lnTo>
                <a:lnTo>
                  <a:pt x="2878" y="477"/>
                </a:lnTo>
                <a:lnTo>
                  <a:pt x="2899" y="479"/>
                </a:lnTo>
                <a:lnTo>
                  <a:pt x="2922" y="480"/>
                </a:lnTo>
                <a:lnTo>
                  <a:pt x="2922" y="480"/>
                </a:lnTo>
                <a:lnTo>
                  <a:pt x="2940" y="479"/>
                </a:lnTo>
                <a:lnTo>
                  <a:pt x="2956" y="478"/>
                </a:lnTo>
                <a:lnTo>
                  <a:pt x="2973" y="477"/>
                </a:lnTo>
                <a:lnTo>
                  <a:pt x="2987" y="473"/>
                </a:lnTo>
                <a:lnTo>
                  <a:pt x="3014" y="467"/>
                </a:lnTo>
                <a:lnTo>
                  <a:pt x="3037" y="460"/>
                </a:lnTo>
                <a:lnTo>
                  <a:pt x="3055" y="453"/>
                </a:lnTo>
                <a:lnTo>
                  <a:pt x="3068" y="448"/>
                </a:lnTo>
                <a:lnTo>
                  <a:pt x="3082" y="442"/>
                </a:lnTo>
                <a:lnTo>
                  <a:pt x="3082" y="442"/>
                </a:lnTo>
                <a:lnTo>
                  <a:pt x="3089" y="445"/>
                </a:lnTo>
                <a:lnTo>
                  <a:pt x="3097" y="449"/>
                </a:lnTo>
                <a:lnTo>
                  <a:pt x="3108" y="452"/>
                </a:lnTo>
                <a:lnTo>
                  <a:pt x="3122" y="456"/>
                </a:lnTo>
                <a:lnTo>
                  <a:pt x="3139" y="459"/>
                </a:lnTo>
                <a:lnTo>
                  <a:pt x="3160" y="462"/>
                </a:lnTo>
                <a:lnTo>
                  <a:pt x="3184" y="463"/>
                </a:lnTo>
                <a:lnTo>
                  <a:pt x="3184" y="12"/>
                </a:lnTo>
                <a:lnTo>
                  <a:pt x="3184" y="12"/>
                </a:lnTo>
                <a:lnTo>
                  <a:pt x="3149" y="7"/>
                </a:lnTo>
                <a:lnTo>
                  <a:pt x="3123" y="6"/>
                </a:lnTo>
                <a:lnTo>
                  <a:pt x="3100" y="5"/>
                </a:lnTo>
                <a:lnTo>
                  <a:pt x="3080" y="5"/>
                </a:lnTo>
                <a:lnTo>
                  <a:pt x="3080" y="355"/>
                </a:lnTo>
                <a:close/>
                <a:moveTo>
                  <a:pt x="3307" y="463"/>
                </a:moveTo>
                <a:lnTo>
                  <a:pt x="3307" y="463"/>
                </a:lnTo>
                <a:lnTo>
                  <a:pt x="3319" y="465"/>
                </a:lnTo>
                <a:lnTo>
                  <a:pt x="3351" y="471"/>
                </a:lnTo>
                <a:lnTo>
                  <a:pt x="3374" y="474"/>
                </a:lnTo>
                <a:lnTo>
                  <a:pt x="3400" y="477"/>
                </a:lnTo>
                <a:lnTo>
                  <a:pt x="3430" y="479"/>
                </a:lnTo>
                <a:lnTo>
                  <a:pt x="3463" y="480"/>
                </a:lnTo>
                <a:lnTo>
                  <a:pt x="3463" y="480"/>
                </a:lnTo>
                <a:lnTo>
                  <a:pt x="3480" y="479"/>
                </a:lnTo>
                <a:lnTo>
                  <a:pt x="3496" y="478"/>
                </a:lnTo>
                <a:lnTo>
                  <a:pt x="3513" y="477"/>
                </a:lnTo>
                <a:lnTo>
                  <a:pt x="3529" y="473"/>
                </a:lnTo>
                <a:lnTo>
                  <a:pt x="3547" y="470"/>
                </a:lnTo>
                <a:lnTo>
                  <a:pt x="3563" y="464"/>
                </a:lnTo>
                <a:lnTo>
                  <a:pt x="3578" y="458"/>
                </a:lnTo>
                <a:lnTo>
                  <a:pt x="3593" y="451"/>
                </a:lnTo>
                <a:lnTo>
                  <a:pt x="3605" y="442"/>
                </a:lnTo>
                <a:lnTo>
                  <a:pt x="3618" y="432"/>
                </a:lnTo>
                <a:lnTo>
                  <a:pt x="3629" y="420"/>
                </a:lnTo>
                <a:lnTo>
                  <a:pt x="3639" y="407"/>
                </a:lnTo>
                <a:lnTo>
                  <a:pt x="3647" y="392"/>
                </a:lnTo>
                <a:lnTo>
                  <a:pt x="3652" y="375"/>
                </a:lnTo>
                <a:lnTo>
                  <a:pt x="3656" y="357"/>
                </a:lnTo>
                <a:lnTo>
                  <a:pt x="3657" y="337"/>
                </a:lnTo>
                <a:lnTo>
                  <a:pt x="3657" y="337"/>
                </a:lnTo>
                <a:lnTo>
                  <a:pt x="3656" y="323"/>
                </a:lnTo>
                <a:lnTo>
                  <a:pt x="3655" y="310"/>
                </a:lnTo>
                <a:lnTo>
                  <a:pt x="3651" y="299"/>
                </a:lnTo>
                <a:lnTo>
                  <a:pt x="3647" y="287"/>
                </a:lnTo>
                <a:lnTo>
                  <a:pt x="3641" y="278"/>
                </a:lnTo>
                <a:lnTo>
                  <a:pt x="3634" y="268"/>
                </a:lnTo>
                <a:lnTo>
                  <a:pt x="3626" y="260"/>
                </a:lnTo>
                <a:lnTo>
                  <a:pt x="3618" y="252"/>
                </a:lnTo>
                <a:lnTo>
                  <a:pt x="3608" y="243"/>
                </a:lnTo>
                <a:lnTo>
                  <a:pt x="3596" y="237"/>
                </a:lnTo>
                <a:lnTo>
                  <a:pt x="3585" y="228"/>
                </a:lnTo>
                <a:lnTo>
                  <a:pt x="3571" y="223"/>
                </a:lnTo>
                <a:lnTo>
                  <a:pt x="3542" y="210"/>
                </a:lnTo>
                <a:lnTo>
                  <a:pt x="3510" y="197"/>
                </a:lnTo>
                <a:lnTo>
                  <a:pt x="3510" y="197"/>
                </a:lnTo>
                <a:lnTo>
                  <a:pt x="3474" y="183"/>
                </a:lnTo>
                <a:lnTo>
                  <a:pt x="3459" y="177"/>
                </a:lnTo>
                <a:lnTo>
                  <a:pt x="3445" y="170"/>
                </a:lnTo>
                <a:lnTo>
                  <a:pt x="3434" y="162"/>
                </a:lnTo>
                <a:lnTo>
                  <a:pt x="3429" y="157"/>
                </a:lnTo>
                <a:lnTo>
                  <a:pt x="3426" y="152"/>
                </a:lnTo>
                <a:lnTo>
                  <a:pt x="3422" y="148"/>
                </a:lnTo>
                <a:lnTo>
                  <a:pt x="3420" y="142"/>
                </a:lnTo>
                <a:lnTo>
                  <a:pt x="3419" y="136"/>
                </a:lnTo>
                <a:lnTo>
                  <a:pt x="3419" y="130"/>
                </a:lnTo>
                <a:lnTo>
                  <a:pt x="3419" y="130"/>
                </a:lnTo>
                <a:lnTo>
                  <a:pt x="3419" y="123"/>
                </a:lnTo>
                <a:lnTo>
                  <a:pt x="3421" y="117"/>
                </a:lnTo>
                <a:lnTo>
                  <a:pt x="3426" y="108"/>
                </a:lnTo>
                <a:lnTo>
                  <a:pt x="3433" y="100"/>
                </a:lnTo>
                <a:lnTo>
                  <a:pt x="3437" y="97"/>
                </a:lnTo>
                <a:lnTo>
                  <a:pt x="3442" y="93"/>
                </a:lnTo>
                <a:lnTo>
                  <a:pt x="3449" y="91"/>
                </a:lnTo>
                <a:lnTo>
                  <a:pt x="3456" y="88"/>
                </a:lnTo>
                <a:lnTo>
                  <a:pt x="3464" y="85"/>
                </a:lnTo>
                <a:lnTo>
                  <a:pt x="3472" y="84"/>
                </a:lnTo>
                <a:lnTo>
                  <a:pt x="3482" y="83"/>
                </a:lnTo>
                <a:lnTo>
                  <a:pt x="3494" y="83"/>
                </a:lnTo>
                <a:lnTo>
                  <a:pt x="3494" y="83"/>
                </a:lnTo>
                <a:lnTo>
                  <a:pt x="3516" y="84"/>
                </a:lnTo>
                <a:lnTo>
                  <a:pt x="3537" y="87"/>
                </a:lnTo>
                <a:lnTo>
                  <a:pt x="3557" y="91"/>
                </a:lnTo>
                <a:lnTo>
                  <a:pt x="3575" y="96"/>
                </a:lnTo>
                <a:lnTo>
                  <a:pt x="3602" y="105"/>
                </a:lnTo>
                <a:lnTo>
                  <a:pt x="3612" y="110"/>
                </a:lnTo>
                <a:lnTo>
                  <a:pt x="3639" y="33"/>
                </a:lnTo>
                <a:lnTo>
                  <a:pt x="3639" y="33"/>
                </a:lnTo>
                <a:lnTo>
                  <a:pt x="3618" y="24"/>
                </a:lnTo>
                <a:lnTo>
                  <a:pt x="3603" y="18"/>
                </a:lnTo>
                <a:lnTo>
                  <a:pt x="3585" y="14"/>
                </a:lnTo>
                <a:lnTo>
                  <a:pt x="3564" y="8"/>
                </a:lnTo>
                <a:lnTo>
                  <a:pt x="3540" y="5"/>
                </a:lnTo>
                <a:lnTo>
                  <a:pt x="3513" y="1"/>
                </a:lnTo>
                <a:lnTo>
                  <a:pt x="3484" y="0"/>
                </a:lnTo>
                <a:lnTo>
                  <a:pt x="3484" y="0"/>
                </a:lnTo>
                <a:lnTo>
                  <a:pt x="3468" y="1"/>
                </a:lnTo>
                <a:lnTo>
                  <a:pt x="3452" y="2"/>
                </a:lnTo>
                <a:lnTo>
                  <a:pt x="3436" y="5"/>
                </a:lnTo>
                <a:lnTo>
                  <a:pt x="3421" y="9"/>
                </a:lnTo>
                <a:lnTo>
                  <a:pt x="3406" y="14"/>
                </a:lnTo>
                <a:lnTo>
                  <a:pt x="3392" y="20"/>
                </a:lnTo>
                <a:lnTo>
                  <a:pt x="3379" y="27"/>
                </a:lnTo>
                <a:lnTo>
                  <a:pt x="3366" y="35"/>
                </a:lnTo>
                <a:lnTo>
                  <a:pt x="3354" y="44"/>
                </a:lnTo>
                <a:lnTo>
                  <a:pt x="3344" y="53"/>
                </a:lnTo>
                <a:lnTo>
                  <a:pt x="3335" y="65"/>
                </a:lnTo>
                <a:lnTo>
                  <a:pt x="3328" y="77"/>
                </a:lnTo>
                <a:lnTo>
                  <a:pt x="3321" y="90"/>
                </a:lnTo>
                <a:lnTo>
                  <a:pt x="3316" y="105"/>
                </a:lnTo>
                <a:lnTo>
                  <a:pt x="3314" y="120"/>
                </a:lnTo>
                <a:lnTo>
                  <a:pt x="3313" y="137"/>
                </a:lnTo>
                <a:lnTo>
                  <a:pt x="3313" y="137"/>
                </a:lnTo>
                <a:lnTo>
                  <a:pt x="3314" y="153"/>
                </a:lnTo>
                <a:lnTo>
                  <a:pt x="3316" y="168"/>
                </a:lnTo>
                <a:lnTo>
                  <a:pt x="3321" y="183"/>
                </a:lnTo>
                <a:lnTo>
                  <a:pt x="3328" y="196"/>
                </a:lnTo>
                <a:lnTo>
                  <a:pt x="3335" y="208"/>
                </a:lnTo>
                <a:lnTo>
                  <a:pt x="3344" y="218"/>
                </a:lnTo>
                <a:lnTo>
                  <a:pt x="3354" y="227"/>
                </a:lnTo>
                <a:lnTo>
                  <a:pt x="3365" y="235"/>
                </a:lnTo>
                <a:lnTo>
                  <a:pt x="3376" y="243"/>
                </a:lnTo>
                <a:lnTo>
                  <a:pt x="3389" y="250"/>
                </a:lnTo>
                <a:lnTo>
                  <a:pt x="3402" y="257"/>
                </a:lnTo>
                <a:lnTo>
                  <a:pt x="3414" y="263"/>
                </a:lnTo>
                <a:lnTo>
                  <a:pt x="3441" y="272"/>
                </a:lnTo>
                <a:lnTo>
                  <a:pt x="3467" y="282"/>
                </a:lnTo>
                <a:lnTo>
                  <a:pt x="3467" y="282"/>
                </a:lnTo>
                <a:lnTo>
                  <a:pt x="3499" y="293"/>
                </a:lnTo>
                <a:lnTo>
                  <a:pt x="3514" y="299"/>
                </a:lnTo>
                <a:lnTo>
                  <a:pt x="3527" y="306"/>
                </a:lnTo>
                <a:lnTo>
                  <a:pt x="3537" y="314"/>
                </a:lnTo>
                <a:lnTo>
                  <a:pt x="3544" y="322"/>
                </a:lnTo>
                <a:lnTo>
                  <a:pt x="3548" y="327"/>
                </a:lnTo>
                <a:lnTo>
                  <a:pt x="3550" y="332"/>
                </a:lnTo>
                <a:lnTo>
                  <a:pt x="3551" y="337"/>
                </a:lnTo>
                <a:lnTo>
                  <a:pt x="3551" y="343"/>
                </a:lnTo>
                <a:lnTo>
                  <a:pt x="3551" y="343"/>
                </a:lnTo>
                <a:lnTo>
                  <a:pt x="3551" y="353"/>
                </a:lnTo>
                <a:lnTo>
                  <a:pt x="3548" y="363"/>
                </a:lnTo>
                <a:lnTo>
                  <a:pt x="3545" y="368"/>
                </a:lnTo>
                <a:lnTo>
                  <a:pt x="3542" y="373"/>
                </a:lnTo>
                <a:lnTo>
                  <a:pt x="3539" y="376"/>
                </a:lnTo>
                <a:lnTo>
                  <a:pt x="3534" y="381"/>
                </a:lnTo>
                <a:lnTo>
                  <a:pt x="3528" y="384"/>
                </a:lnTo>
                <a:lnTo>
                  <a:pt x="3521" y="388"/>
                </a:lnTo>
                <a:lnTo>
                  <a:pt x="3514" y="390"/>
                </a:lnTo>
                <a:lnTo>
                  <a:pt x="3505" y="392"/>
                </a:lnTo>
                <a:lnTo>
                  <a:pt x="3495" y="395"/>
                </a:lnTo>
                <a:lnTo>
                  <a:pt x="3484" y="396"/>
                </a:lnTo>
                <a:lnTo>
                  <a:pt x="3458" y="397"/>
                </a:lnTo>
                <a:lnTo>
                  <a:pt x="3458" y="397"/>
                </a:lnTo>
                <a:lnTo>
                  <a:pt x="3434" y="397"/>
                </a:lnTo>
                <a:lnTo>
                  <a:pt x="3411" y="395"/>
                </a:lnTo>
                <a:lnTo>
                  <a:pt x="3368" y="390"/>
                </a:lnTo>
                <a:lnTo>
                  <a:pt x="3338" y="385"/>
                </a:lnTo>
                <a:lnTo>
                  <a:pt x="3327" y="383"/>
                </a:lnTo>
                <a:lnTo>
                  <a:pt x="3307" y="463"/>
                </a:lnTo>
                <a:close/>
                <a:moveTo>
                  <a:pt x="1845" y="90"/>
                </a:moveTo>
                <a:lnTo>
                  <a:pt x="1845" y="90"/>
                </a:lnTo>
                <a:lnTo>
                  <a:pt x="1861" y="87"/>
                </a:lnTo>
                <a:lnTo>
                  <a:pt x="1881" y="84"/>
                </a:lnTo>
                <a:lnTo>
                  <a:pt x="1904" y="82"/>
                </a:lnTo>
                <a:lnTo>
                  <a:pt x="1928" y="82"/>
                </a:lnTo>
                <a:lnTo>
                  <a:pt x="1928" y="82"/>
                </a:lnTo>
                <a:lnTo>
                  <a:pt x="1943" y="82"/>
                </a:lnTo>
                <a:lnTo>
                  <a:pt x="1956" y="83"/>
                </a:lnTo>
                <a:lnTo>
                  <a:pt x="1969" y="87"/>
                </a:lnTo>
                <a:lnTo>
                  <a:pt x="1982" y="90"/>
                </a:lnTo>
                <a:lnTo>
                  <a:pt x="1994" y="95"/>
                </a:lnTo>
                <a:lnTo>
                  <a:pt x="2004" y="100"/>
                </a:lnTo>
                <a:lnTo>
                  <a:pt x="2015" y="108"/>
                </a:lnTo>
                <a:lnTo>
                  <a:pt x="2025" y="117"/>
                </a:lnTo>
                <a:lnTo>
                  <a:pt x="2033" y="127"/>
                </a:lnTo>
                <a:lnTo>
                  <a:pt x="2041" y="137"/>
                </a:lnTo>
                <a:lnTo>
                  <a:pt x="2048" y="150"/>
                </a:lnTo>
                <a:lnTo>
                  <a:pt x="2053" y="165"/>
                </a:lnTo>
                <a:lnTo>
                  <a:pt x="2058" y="180"/>
                </a:lnTo>
                <a:lnTo>
                  <a:pt x="2061" y="197"/>
                </a:lnTo>
                <a:lnTo>
                  <a:pt x="2063" y="216"/>
                </a:lnTo>
                <a:lnTo>
                  <a:pt x="2064" y="237"/>
                </a:lnTo>
                <a:lnTo>
                  <a:pt x="2064" y="237"/>
                </a:lnTo>
                <a:lnTo>
                  <a:pt x="2064" y="256"/>
                </a:lnTo>
                <a:lnTo>
                  <a:pt x="2063" y="275"/>
                </a:lnTo>
                <a:lnTo>
                  <a:pt x="2060" y="292"/>
                </a:lnTo>
                <a:lnTo>
                  <a:pt x="2057" y="308"/>
                </a:lnTo>
                <a:lnTo>
                  <a:pt x="2053" y="323"/>
                </a:lnTo>
                <a:lnTo>
                  <a:pt x="2049" y="336"/>
                </a:lnTo>
                <a:lnTo>
                  <a:pt x="2042" y="348"/>
                </a:lnTo>
                <a:lnTo>
                  <a:pt x="2035" y="359"/>
                </a:lnTo>
                <a:lnTo>
                  <a:pt x="2026" y="368"/>
                </a:lnTo>
                <a:lnTo>
                  <a:pt x="2015" y="376"/>
                </a:lnTo>
                <a:lnTo>
                  <a:pt x="2004" y="383"/>
                </a:lnTo>
                <a:lnTo>
                  <a:pt x="1990" y="389"/>
                </a:lnTo>
                <a:lnTo>
                  <a:pt x="1975" y="392"/>
                </a:lnTo>
                <a:lnTo>
                  <a:pt x="1958" y="396"/>
                </a:lnTo>
                <a:lnTo>
                  <a:pt x="1940" y="398"/>
                </a:lnTo>
                <a:lnTo>
                  <a:pt x="1919" y="398"/>
                </a:lnTo>
                <a:lnTo>
                  <a:pt x="1919" y="398"/>
                </a:lnTo>
                <a:lnTo>
                  <a:pt x="1892" y="397"/>
                </a:lnTo>
                <a:lnTo>
                  <a:pt x="1868" y="396"/>
                </a:lnTo>
                <a:lnTo>
                  <a:pt x="1845" y="393"/>
                </a:lnTo>
                <a:lnTo>
                  <a:pt x="1845" y="90"/>
                </a:lnTo>
                <a:close/>
                <a:moveTo>
                  <a:pt x="1934" y="0"/>
                </a:moveTo>
                <a:lnTo>
                  <a:pt x="1934" y="0"/>
                </a:lnTo>
                <a:lnTo>
                  <a:pt x="1910" y="1"/>
                </a:lnTo>
                <a:lnTo>
                  <a:pt x="1885" y="2"/>
                </a:lnTo>
                <a:lnTo>
                  <a:pt x="1860" y="5"/>
                </a:lnTo>
                <a:lnTo>
                  <a:pt x="1834" y="8"/>
                </a:lnTo>
                <a:lnTo>
                  <a:pt x="1808" y="12"/>
                </a:lnTo>
                <a:lnTo>
                  <a:pt x="1784" y="16"/>
                </a:lnTo>
                <a:lnTo>
                  <a:pt x="1761" y="22"/>
                </a:lnTo>
                <a:lnTo>
                  <a:pt x="1740" y="29"/>
                </a:lnTo>
                <a:lnTo>
                  <a:pt x="1740" y="465"/>
                </a:lnTo>
                <a:lnTo>
                  <a:pt x="1740" y="465"/>
                </a:lnTo>
                <a:lnTo>
                  <a:pt x="1758" y="468"/>
                </a:lnTo>
                <a:lnTo>
                  <a:pt x="1778" y="471"/>
                </a:lnTo>
                <a:lnTo>
                  <a:pt x="1823" y="475"/>
                </a:lnTo>
                <a:lnTo>
                  <a:pt x="1872" y="479"/>
                </a:lnTo>
                <a:lnTo>
                  <a:pt x="1915" y="480"/>
                </a:lnTo>
                <a:lnTo>
                  <a:pt x="1915" y="480"/>
                </a:lnTo>
                <a:lnTo>
                  <a:pt x="1950" y="479"/>
                </a:lnTo>
                <a:lnTo>
                  <a:pt x="1980" y="477"/>
                </a:lnTo>
                <a:lnTo>
                  <a:pt x="2009" y="472"/>
                </a:lnTo>
                <a:lnTo>
                  <a:pt x="2035" y="465"/>
                </a:lnTo>
                <a:lnTo>
                  <a:pt x="2058" y="458"/>
                </a:lnTo>
                <a:lnTo>
                  <a:pt x="2080" y="448"/>
                </a:lnTo>
                <a:lnTo>
                  <a:pt x="2089" y="442"/>
                </a:lnTo>
                <a:lnTo>
                  <a:pt x="2098" y="436"/>
                </a:lnTo>
                <a:lnTo>
                  <a:pt x="2107" y="429"/>
                </a:lnTo>
                <a:lnTo>
                  <a:pt x="2116" y="422"/>
                </a:lnTo>
                <a:lnTo>
                  <a:pt x="2122" y="414"/>
                </a:lnTo>
                <a:lnTo>
                  <a:pt x="2129" y="406"/>
                </a:lnTo>
                <a:lnTo>
                  <a:pt x="2136" y="398"/>
                </a:lnTo>
                <a:lnTo>
                  <a:pt x="2142" y="389"/>
                </a:lnTo>
                <a:lnTo>
                  <a:pt x="2147" y="378"/>
                </a:lnTo>
                <a:lnTo>
                  <a:pt x="2152" y="369"/>
                </a:lnTo>
                <a:lnTo>
                  <a:pt x="2160" y="346"/>
                </a:lnTo>
                <a:lnTo>
                  <a:pt x="2166" y="322"/>
                </a:lnTo>
                <a:lnTo>
                  <a:pt x="2171" y="297"/>
                </a:lnTo>
                <a:lnTo>
                  <a:pt x="2173" y="268"/>
                </a:lnTo>
                <a:lnTo>
                  <a:pt x="2174" y="237"/>
                </a:lnTo>
                <a:lnTo>
                  <a:pt x="2174" y="237"/>
                </a:lnTo>
                <a:lnTo>
                  <a:pt x="2173" y="210"/>
                </a:lnTo>
                <a:lnTo>
                  <a:pt x="2170" y="183"/>
                </a:lnTo>
                <a:lnTo>
                  <a:pt x="2165" y="160"/>
                </a:lnTo>
                <a:lnTo>
                  <a:pt x="2158" y="137"/>
                </a:lnTo>
                <a:lnTo>
                  <a:pt x="2149" y="117"/>
                </a:lnTo>
                <a:lnTo>
                  <a:pt x="2137" y="97"/>
                </a:lnTo>
                <a:lnTo>
                  <a:pt x="2125" y="80"/>
                </a:lnTo>
                <a:lnTo>
                  <a:pt x="2110" y="63"/>
                </a:lnTo>
                <a:lnTo>
                  <a:pt x="2094" y="48"/>
                </a:lnTo>
                <a:lnTo>
                  <a:pt x="2075" y="36"/>
                </a:lnTo>
                <a:lnTo>
                  <a:pt x="2056" y="25"/>
                </a:lnTo>
                <a:lnTo>
                  <a:pt x="2034" y="16"/>
                </a:lnTo>
                <a:lnTo>
                  <a:pt x="2011" y="9"/>
                </a:lnTo>
                <a:lnTo>
                  <a:pt x="1987" y="5"/>
                </a:lnTo>
                <a:lnTo>
                  <a:pt x="1960" y="1"/>
                </a:lnTo>
                <a:lnTo>
                  <a:pt x="1934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rgbClr val="005EB8"/>
              </a:solidFill>
            </a:endParaRPr>
          </a:p>
        </p:txBody>
      </p:sp>
      <p:cxnSp>
        <p:nvCxnSpPr>
          <p:cNvPr id="22" name="Conector recto 8"/>
          <p:cNvCxnSpPr/>
          <p:nvPr userDrawn="1"/>
        </p:nvCxnSpPr>
        <p:spPr>
          <a:xfrm flipV="1">
            <a:off x="8314806" y="398985"/>
            <a:ext cx="0" cy="277510"/>
          </a:xfrm>
          <a:prstGeom prst="line">
            <a:avLst/>
          </a:prstGeom>
          <a:ln w="12700" cmpd="sng">
            <a:solidFill>
              <a:schemeClr val="bg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3" name="Picture Placeholder 19"/>
          <p:cNvSpPr>
            <a:spLocks noGrp="1"/>
          </p:cNvSpPr>
          <p:nvPr>
            <p:ph type="pic" sz="quarter" idx="14" hasCustomPrompt="1"/>
          </p:nvPr>
        </p:nvSpPr>
        <p:spPr>
          <a:xfrm>
            <a:off x="5761050" y="399437"/>
            <a:ext cx="2258247" cy="276007"/>
          </a:xfrm>
        </p:spPr>
        <p:txBody>
          <a:bodyPr>
            <a:noAutofit/>
          </a:bodyPr>
          <a:lstStyle>
            <a:lvl1pPr marL="0" indent="0">
              <a:buNone/>
              <a:defRPr sz="1100" baseline="0">
                <a:solidFill>
                  <a:schemeClr val="bg1"/>
                </a:solidFill>
              </a:defRPr>
            </a:lvl1pPr>
          </a:lstStyle>
          <a:p>
            <a:r>
              <a:rPr lang="en-GB" dirty="0" smtClean="0"/>
              <a:t>Co-branding logo</a:t>
            </a:r>
            <a:endParaRPr lang="en-GB" dirty="0"/>
          </a:p>
        </p:txBody>
      </p:sp>
      <p:grpSp>
        <p:nvGrpSpPr>
          <p:cNvPr id="41" name="Group 40"/>
          <p:cNvGrpSpPr/>
          <p:nvPr userDrawn="1"/>
        </p:nvGrpSpPr>
        <p:grpSpPr>
          <a:xfrm>
            <a:off x="53867" y="34259"/>
            <a:ext cx="1079675" cy="625849"/>
            <a:chOff x="8405820" y="36245"/>
            <a:chExt cx="856836" cy="662339"/>
          </a:xfrm>
        </p:grpSpPr>
        <p:grpSp>
          <p:nvGrpSpPr>
            <p:cNvPr id="42" name="Group 41"/>
            <p:cNvGrpSpPr/>
            <p:nvPr userDrawn="1"/>
          </p:nvGrpSpPr>
          <p:grpSpPr>
            <a:xfrm>
              <a:off x="8545513" y="36245"/>
              <a:ext cx="489905" cy="495602"/>
              <a:chOff x="7818438" y="101600"/>
              <a:chExt cx="546100" cy="552450"/>
            </a:xfrm>
          </p:grpSpPr>
          <p:sp>
            <p:nvSpPr>
              <p:cNvPr id="55" name="Freeform 5"/>
              <p:cNvSpPr>
                <a:spLocks noEditPoints="1"/>
              </p:cNvSpPr>
              <p:nvPr userDrawn="1"/>
            </p:nvSpPr>
            <p:spPr bwMode="auto">
              <a:xfrm>
                <a:off x="7818438" y="200025"/>
                <a:ext cx="546100" cy="454025"/>
              </a:xfrm>
              <a:custGeom>
                <a:avLst/>
                <a:gdLst>
                  <a:gd name="T0" fmla="*/ 56 w 344"/>
                  <a:gd name="T1" fmla="*/ 0 h 286"/>
                  <a:gd name="T2" fmla="*/ 44 w 344"/>
                  <a:gd name="T3" fmla="*/ 2 h 286"/>
                  <a:gd name="T4" fmla="*/ 24 w 344"/>
                  <a:gd name="T5" fmla="*/ 10 h 286"/>
                  <a:gd name="T6" fmla="*/ 10 w 344"/>
                  <a:gd name="T7" fmla="*/ 26 h 286"/>
                  <a:gd name="T8" fmla="*/ 2 w 344"/>
                  <a:gd name="T9" fmla="*/ 46 h 286"/>
                  <a:gd name="T10" fmla="*/ 0 w 344"/>
                  <a:gd name="T11" fmla="*/ 230 h 286"/>
                  <a:gd name="T12" fmla="*/ 2 w 344"/>
                  <a:gd name="T13" fmla="*/ 242 h 286"/>
                  <a:gd name="T14" fmla="*/ 10 w 344"/>
                  <a:gd name="T15" fmla="*/ 262 h 286"/>
                  <a:gd name="T16" fmla="*/ 24 w 344"/>
                  <a:gd name="T17" fmla="*/ 278 h 286"/>
                  <a:gd name="T18" fmla="*/ 44 w 344"/>
                  <a:gd name="T19" fmla="*/ 286 h 286"/>
                  <a:gd name="T20" fmla="*/ 288 w 344"/>
                  <a:gd name="T21" fmla="*/ 286 h 286"/>
                  <a:gd name="T22" fmla="*/ 300 w 344"/>
                  <a:gd name="T23" fmla="*/ 286 h 286"/>
                  <a:gd name="T24" fmla="*/ 320 w 344"/>
                  <a:gd name="T25" fmla="*/ 278 h 286"/>
                  <a:gd name="T26" fmla="*/ 334 w 344"/>
                  <a:gd name="T27" fmla="*/ 262 h 286"/>
                  <a:gd name="T28" fmla="*/ 344 w 344"/>
                  <a:gd name="T29" fmla="*/ 242 h 286"/>
                  <a:gd name="T30" fmla="*/ 344 w 344"/>
                  <a:gd name="T31" fmla="*/ 58 h 286"/>
                  <a:gd name="T32" fmla="*/ 344 w 344"/>
                  <a:gd name="T33" fmla="*/ 46 h 286"/>
                  <a:gd name="T34" fmla="*/ 334 w 344"/>
                  <a:gd name="T35" fmla="*/ 26 h 286"/>
                  <a:gd name="T36" fmla="*/ 320 w 344"/>
                  <a:gd name="T37" fmla="*/ 10 h 286"/>
                  <a:gd name="T38" fmla="*/ 300 w 344"/>
                  <a:gd name="T39" fmla="*/ 2 h 286"/>
                  <a:gd name="T40" fmla="*/ 288 w 344"/>
                  <a:gd name="T41" fmla="*/ 0 h 286"/>
                  <a:gd name="T42" fmla="*/ 148 w 344"/>
                  <a:gd name="T43" fmla="*/ 142 h 286"/>
                  <a:gd name="T44" fmla="*/ 144 w 344"/>
                  <a:gd name="T45" fmla="*/ 136 h 286"/>
                  <a:gd name="T46" fmla="*/ 136 w 344"/>
                  <a:gd name="T47" fmla="*/ 122 h 286"/>
                  <a:gd name="T48" fmla="*/ 134 w 344"/>
                  <a:gd name="T49" fmla="*/ 112 h 286"/>
                  <a:gd name="T50" fmla="*/ 138 w 344"/>
                  <a:gd name="T51" fmla="*/ 98 h 286"/>
                  <a:gd name="T52" fmla="*/ 146 w 344"/>
                  <a:gd name="T53" fmla="*/ 88 h 286"/>
                  <a:gd name="T54" fmla="*/ 158 w 344"/>
                  <a:gd name="T55" fmla="*/ 80 h 286"/>
                  <a:gd name="T56" fmla="*/ 172 w 344"/>
                  <a:gd name="T57" fmla="*/ 76 h 286"/>
                  <a:gd name="T58" fmla="*/ 178 w 344"/>
                  <a:gd name="T59" fmla="*/ 78 h 286"/>
                  <a:gd name="T60" fmla="*/ 192 w 344"/>
                  <a:gd name="T61" fmla="*/ 82 h 286"/>
                  <a:gd name="T62" fmla="*/ 202 w 344"/>
                  <a:gd name="T63" fmla="*/ 92 h 286"/>
                  <a:gd name="T64" fmla="*/ 208 w 344"/>
                  <a:gd name="T65" fmla="*/ 106 h 286"/>
                  <a:gd name="T66" fmla="*/ 208 w 344"/>
                  <a:gd name="T67" fmla="*/ 112 h 286"/>
                  <a:gd name="T68" fmla="*/ 204 w 344"/>
                  <a:gd name="T69" fmla="*/ 128 h 286"/>
                  <a:gd name="T70" fmla="*/ 196 w 344"/>
                  <a:gd name="T71" fmla="*/ 140 h 286"/>
                  <a:gd name="T72" fmla="*/ 126 w 344"/>
                  <a:gd name="T73" fmla="*/ 228 h 2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44" h="286">
                    <a:moveTo>
                      <a:pt x="288" y="0"/>
                    </a:moveTo>
                    <a:lnTo>
                      <a:pt x="56" y="0"/>
                    </a:lnTo>
                    <a:lnTo>
                      <a:pt x="56" y="0"/>
                    </a:lnTo>
                    <a:lnTo>
                      <a:pt x="44" y="2"/>
                    </a:lnTo>
                    <a:lnTo>
                      <a:pt x="34" y="6"/>
                    </a:lnTo>
                    <a:lnTo>
                      <a:pt x="24" y="10"/>
                    </a:lnTo>
                    <a:lnTo>
                      <a:pt x="16" y="18"/>
                    </a:lnTo>
                    <a:lnTo>
                      <a:pt x="10" y="26"/>
                    </a:lnTo>
                    <a:lnTo>
                      <a:pt x="4" y="36"/>
                    </a:lnTo>
                    <a:lnTo>
                      <a:pt x="2" y="46"/>
                    </a:lnTo>
                    <a:lnTo>
                      <a:pt x="0" y="58"/>
                    </a:lnTo>
                    <a:lnTo>
                      <a:pt x="0" y="230"/>
                    </a:lnTo>
                    <a:lnTo>
                      <a:pt x="0" y="230"/>
                    </a:lnTo>
                    <a:lnTo>
                      <a:pt x="2" y="242"/>
                    </a:lnTo>
                    <a:lnTo>
                      <a:pt x="4" y="252"/>
                    </a:lnTo>
                    <a:lnTo>
                      <a:pt x="10" y="262"/>
                    </a:lnTo>
                    <a:lnTo>
                      <a:pt x="16" y="270"/>
                    </a:lnTo>
                    <a:lnTo>
                      <a:pt x="24" y="278"/>
                    </a:lnTo>
                    <a:lnTo>
                      <a:pt x="34" y="282"/>
                    </a:lnTo>
                    <a:lnTo>
                      <a:pt x="44" y="286"/>
                    </a:lnTo>
                    <a:lnTo>
                      <a:pt x="56" y="286"/>
                    </a:lnTo>
                    <a:lnTo>
                      <a:pt x="288" y="286"/>
                    </a:lnTo>
                    <a:lnTo>
                      <a:pt x="288" y="286"/>
                    </a:lnTo>
                    <a:lnTo>
                      <a:pt x="300" y="286"/>
                    </a:lnTo>
                    <a:lnTo>
                      <a:pt x="310" y="282"/>
                    </a:lnTo>
                    <a:lnTo>
                      <a:pt x="320" y="278"/>
                    </a:lnTo>
                    <a:lnTo>
                      <a:pt x="328" y="270"/>
                    </a:lnTo>
                    <a:lnTo>
                      <a:pt x="334" y="262"/>
                    </a:lnTo>
                    <a:lnTo>
                      <a:pt x="340" y="252"/>
                    </a:lnTo>
                    <a:lnTo>
                      <a:pt x="344" y="242"/>
                    </a:lnTo>
                    <a:lnTo>
                      <a:pt x="344" y="230"/>
                    </a:lnTo>
                    <a:lnTo>
                      <a:pt x="344" y="58"/>
                    </a:lnTo>
                    <a:lnTo>
                      <a:pt x="344" y="58"/>
                    </a:lnTo>
                    <a:lnTo>
                      <a:pt x="344" y="46"/>
                    </a:lnTo>
                    <a:lnTo>
                      <a:pt x="340" y="36"/>
                    </a:lnTo>
                    <a:lnTo>
                      <a:pt x="334" y="26"/>
                    </a:lnTo>
                    <a:lnTo>
                      <a:pt x="328" y="18"/>
                    </a:lnTo>
                    <a:lnTo>
                      <a:pt x="320" y="10"/>
                    </a:lnTo>
                    <a:lnTo>
                      <a:pt x="310" y="6"/>
                    </a:lnTo>
                    <a:lnTo>
                      <a:pt x="300" y="2"/>
                    </a:lnTo>
                    <a:lnTo>
                      <a:pt x="288" y="0"/>
                    </a:lnTo>
                    <a:lnTo>
                      <a:pt x="288" y="0"/>
                    </a:lnTo>
                    <a:close/>
                    <a:moveTo>
                      <a:pt x="126" y="228"/>
                    </a:moveTo>
                    <a:lnTo>
                      <a:pt x="148" y="142"/>
                    </a:lnTo>
                    <a:lnTo>
                      <a:pt x="148" y="142"/>
                    </a:lnTo>
                    <a:lnTo>
                      <a:pt x="144" y="136"/>
                    </a:lnTo>
                    <a:lnTo>
                      <a:pt x="138" y="130"/>
                    </a:lnTo>
                    <a:lnTo>
                      <a:pt x="136" y="122"/>
                    </a:lnTo>
                    <a:lnTo>
                      <a:pt x="134" y="112"/>
                    </a:lnTo>
                    <a:lnTo>
                      <a:pt x="134" y="112"/>
                    </a:lnTo>
                    <a:lnTo>
                      <a:pt x="136" y="106"/>
                    </a:lnTo>
                    <a:lnTo>
                      <a:pt x="138" y="98"/>
                    </a:lnTo>
                    <a:lnTo>
                      <a:pt x="142" y="92"/>
                    </a:lnTo>
                    <a:lnTo>
                      <a:pt x="146" y="88"/>
                    </a:lnTo>
                    <a:lnTo>
                      <a:pt x="152" y="82"/>
                    </a:lnTo>
                    <a:lnTo>
                      <a:pt x="158" y="80"/>
                    </a:lnTo>
                    <a:lnTo>
                      <a:pt x="164" y="78"/>
                    </a:lnTo>
                    <a:lnTo>
                      <a:pt x="172" y="76"/>
                    </a:lnTo>
                    <a:lnTo>
                      <a:pt x="172" y="76"/>
                    </a:lnTo>
                    <a:lnTo>
                      <a:pt x="178" y="78"/>
                    </a:lnTo>
                    <a:lnTo>
                      <a:pt x="186" y="80"/>
                    </a:lnTo>
                    <a:lnTo>
                      <a:pt x="192" y="82"/>
                    </a:lnTo>
                    <a:lnTo>
                      <a:pt x="198" y="88"/>
                    </a:lnTo>
                    <a:lnTo>
                      <a:pt x="202" y="92"/>
                    </a:lnTo>
                    <a:lnTo>
                      <a:pt x="204" y="98"/>
                    </a:lnTo>
                    <a:lnTo>
                      <a:pt x="208" y="106"/>
                    </a:lnTo>
                    <a:lnTo>
                      <a:pt x="208" y="112"/>
                    </a:lnTo>
                    <a:lnTo>
                      <a:pt x="208" y="112"/>
                    </a:lnTo>
                    <a:lnTo>
                      <a:pt x="206" y="120"/>
                    </a:lnTo>
                    <a:lnTo>
                      <a:pt x="204" y="128"/>
                    </a:lnTo>
                    <a:lnTo>
                      <a:pt x="200" y="134"/>
                    </a:lnTo>
                    <a:lnTo>
                      <a:pt x="196" y="140"/>
                    </a:lnTo>
                    <a:lnTo>
                      <a:pt x="220" y="228"/>
                    </a:lnTo>
                    <a:lnTo>
                      <a:pt x="126" y="228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005EB8"/>
                  </a:solidFill>
                </a:endParaRPr>
              </a:p>
            </p:txBody>
          </p:sp>
          <p:sp>
            <p:nvSpPr>
              <p:cNvPr id="56" name="Freeform 6"/>
              <p:cNvSpPr>
                <a:spLocks/>
              </p:cNvSpPr>
              <p:nvPr userDrawn="1"/>
            </p:nvSpPr>
            <p:spPr bwMode="auto">
              <a:xfrm>
                <a:off x="7961313" y="101600"/>
                <a:ext cx="260350" cy="88900"/>
              </a:xfrm>
              <a:custGeom>
                <a:avLst/>
                <a:gdLst>
                  <a:gd name="T0" fmla="*/ 20 w 164"/>
                  <a:gd name="T1" fmla="*/ 56 h 56"/>
                  <a:gd name="T2" fmla="*/ 20 w 164"/>
                  <a:gd name="T3" fmla="*/ 56 h 56"/>
                  <a:gd name="T4" fmla="*/ 22 w 164"/>
                  <a:gd name="T5" fmla="*/ 46 h 56"/>
                  <a:gd name="T6" fmla="*/ 26 w 164"/>
                  <a:gd name="T7" fmla="*/ 36 h 56"/>
                  <a:gd name="T8" fmla="*/ 30 w 164"/>
                  <a:gd name="T9" fmla="*/ 30 h 56"/>
                  <a:gd name="T10" fmla="*/ 36 w 164"/>
                  <a:gd name="T11" fmla="*/ 26 h 56"/>
                  <a:gd name="T12" fmla="*/ 42 w 164"/>
                  <a:gd name="T13" fmla="*/ 22 h 56"/>
                  <a:gd name="T14" fmla="*/ 54 w 164"/>
                  <a:gd name="T15" fmla="*/ 20 h 56"/>
                  <a:gd name="T16" fmla="*/ 82 w 164"/>
                  <a:gd name="T17" fmla="*/ 20 h 56"/>
                  <a:gd name="T18" fmla="*/ 82 w 164"/>
                  <a:gd name="T19" fmla="*/ 20 h 56"/>
                  <a:gd name="T20" fmla="*/ 112 w 164"/>
                  <a:gd name="T21" fmla="*/ 20 h 56"/>
                  <a:gd name="T22" fmla="*/ 122 w 164"/>
                  <a:gd name="T23" fmla="*/ 22 h 56"/>
                  <a:gd name="T24" fmla="*/ 130 w 164"/>
                  <a:gd name="T25" fmla="*/ 26 h 56"/>
                  <a:gd name="T26" fmla="*/ 136 w 164"/>
                  <a:gd name="T27" fmla="*/ 30 h 56"/>
                  <a:gd name="T28" fmla="*/ 140 w 164"/>
                  <a:gd name="T29" fmla="*/ 36 h 56"/>
                  <a:gd name="T30" fmla="*/ 142 w 164"/>
                  <a:gd name="T31" fmla="*/ 46 h 56"/>
                  <a:gd name="T32" fmla="*/ 144 w 164"/>
                  <a:gd name="T33" fmla="*/ 56 h 56"/>
                  <a:gd name="T34" fmla="*/ 164 w 164"/>
                  <a:gd name="T35" fmla="*/ 56 h 56"/>
                  <a:gd name="T36" fmla="*/ 164 w 164"/>
                  <a:gd name="T37" fmla="*/ 56 h 56"/>
                  <a:gd name="T38" fmla="*/ 162 w 164"/>
                  <a:gd name="T39" fmla="*/ 38 h 56"/>
                  <a:gd name="T40" fmla="*/ 156 w 164"/>
                  <a:gd name="T41" fmla="*/ 24 h 56"/>
                  <a:gd name="T42" fmla="*/ 148 w 164"/>
                  <a:gd name="T43" fmla="*/ 14 h 56"/>
                  <a:gd name="T44" fmla="*/ 138 w 164"/>
                  <a:gd name="T45" fmla="*/ 6 h 56"/>
                  <a:gd name="T46" fmla="*/ 126 w 164"/>
                  <a:gd name="T47" fmla="*/ 2 h 56"/>
                  <a:gd name="T48" fmla="*/ 112 w 164"/>
                  <a:gd name="T49" fmla="*/ 0 h 56"/>
                  <a:gd name="T50" fmla="*/ 82 w 164"/>
                  <a:gd name="T51" fmla="*/ 0 h 56"/>
                  <a:gd name="T52" fmla="*/ 82 w 164"/>
                  <a:gd name="T53" fmla="*/ 0 h 56"/>
                  <a:gd name="T54" fmla="*/ 52 w 164"/>
                  <a:gd name="T55" fmla="*/ 0 h 56"/>
                  <a:gd name="T56" fmla="*/ 38 w 164"/>
                  <a:gd name="T57" fmla="*/ 2 h 56"/>
                  <a:gd name="T58" fmla="*/ 26 w 164"/>
                  <a:gd name="T59" fmla="*/ 6 h 56"/>
                  <a:gd name="T60" fmla="*/ 16 w 164"/>
                  <a:gd name="T61" fmla="*/ 14 h 56"/>
                  <a:gd name="T62" fmla="*/ 8 w 164"/>
                  <a:gd name="T63" fmla="*/ 24 h 56"/>
                  <a:gd name="T64" fmla="*/ 2 w 164"/>
                  <a:gd name="T65" fmla="*/ 38 h 56"/>
                  <a:gd name="T66" fmla="*/ 0 w 164"/>
                  <a:gd name="T67" fmla="*/ 56 h 56"/>
                  <a:gd name="T68" fmla="*/ 20 w 164"/>
                  <a:gd name="T69" fmla="*/ 5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64" h="56">
                    <a:moveTo>
                      <a:pt x="20" y="56"/>
                    </a:moveTo>
                    <a:lnTo>
                      <a:pt x="20" y="56"/>
                    </a:lnTo>
                    <a:lnTo>
                      <a:pt x="22" y="46"/>
                    </a:lnTo>
                    <a:lnTo>
                      <a:pt x="26" y="36"/>
                    </a:lnTo>
                    <a:lnTo>
                      <a:pt x="30" y="30"/>
                    </a:lnTo>
                    <a:lnTo>
                      <a:pt x="36" y="26"/>
                    </a:lnTo>
                    <a:lnTo>
                      <a:pt x="42" y="22"/>
                    </a:lnTo>
                    <a:lnTo>
                      <a:pt x="54" y="20"/>
                    </a:lnTo>
                    <a:lnTo>
                      <a:pt x="82" y="20"/>
                    </a:lnTo>
                    <a:lnTo>
                      <a:pt x="82" y="20"/>
                    </a:lnTo>
                    <a:lnTo>
                      <a:pt x="112" y="20"/>
                    </a:lnTo>
                    <a:lnTo>
                      <a:pt x="122" y="22"/>
                    </a:lnTo>
                    <a:lnTo>
                      <a:pt x="130" y="26"/>
                    </a:lnTo>
                    <a:lnTo>
                      <a:pt x="136" y="30"/>
                    </a:lnTo>
                    <a:lnTo>
                      <a:pt x="140" y="36"/>
                    </a:lnTo>
                    <a:lnTo>
                      <a:pt x="142" y="46"/>
                    </a:lnTo>
                    <a:lnTo>
                      <a:pt x="144" y="56"/>
                    </a:lnTo>
                    <a:lnTo>
                      <a:pt x="164" y="56"/>
                    </a:lnTo>
                    <a:lnTo>
                      <a:pt x="164" y="56"/>
                    </a:lnTo>
                    <a:lnTo>
                      <a:pt x="162" y="38"/>
                    </a:lnTo>
                    <a:lnTo>
                      <a:pt x="156" y="24"/>
                    </a:lnTo>
                    <a:lnTo>
                      <a:pt x="148" y="14"/>
                    </a:lnTo>
                    <a:lnTo>
                      <a:pt x="138" y="6"/>
                    </a:lnTo>
                    <a:lnTo>
                      <a:pt x="126" y="2"/>
                    </a:lnTo>
                    <a:lnTo>
                      <a:pt x="112" y="0"/>
                    </a:lnTo>
                    <a:lnTo>
                      <a:pt x="82" y="0"/>
                    </a:lnTo>
                    <a:lnTo>
                      <a:pt x="82" y="0"/>
                    </a:lnTo>
                    <a:lnTo>
                      <a:pt x="52" y="0"/>
                    </a:lnTo>
                    <a:lnTo>
                      <a:pt x="38" y="2"/>
                    </a:lnTo>
                    <a:lnTo>
                      <a:pt x="26" y="6"/>
                    </a:lnTo>
                    <a:lnTo>
                      <a:pt x="16" y="14"/>
                    </a:lnTo>
                    <a:lnTo>
                      <a:pt x="8" y="24"/>
                    </a:lnTo>
                    <a:lnTo>
                      <a:pt x="2" y="38"/>
                    </a:lnTo>
                    <a:lnTo>
                      <a:pt x="0" y="56"/>
                    </a:lnTo>
                    <a:lnTo>
                      <a:pt x="20" y="56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005EB8"/>
                  </a:solidFill>
                </a:endParaRPr>
              </a:p>
            </p:txBody>
          </p:sp>
        </p:grpSp>
        <p:sp>
          <p:nvSpPr>
            <p:cNvPr id="53" name="TextBox 52"/>
            <p:cNvSpPr txBox="1"/>
            <p:nvPr userDrawn="1"/>
          </p:nvSpPr>
          <p:spPr>
            <a:xfrm rot="16200000">
              <a:off x="8191735" y="250332"/>
              <a:ext cx="563729" cy="1355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510" dirty="0">
                  <a:solidFill>
                    <a:srgbClr val="FFFFFF"/>
                  </a:solidFill>
                </a:rPr>
                <a:t>strictly</a:t>
              </a:r>
            </a:p>
          </p:txBody>
        </p:sp>
        <p:sp>
          <p:nvSpPr>
            <p:cNvPr id="54" name="TextBox 53"/>
            <p:cNvSpPr txBox="1"/>
            <p:nvPr userDrawn="1"/>
          </p:nvSpPr>
          <p:spPr>
            <a:xfrm>
              <a:off x="8410803" y="506408"/>
              <a:ext cx="851853" cy="19217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580" dirty="0">
                  <a:solidFill>
                    <a:srgbClr val="FFFFFF"/>
                  </a:solidFill>
                </a:rPr>
                <a:t>CONFIDENTIAL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62876561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7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vider  blue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2"/>
          <p:cNvSpPr>
            <a:spLocks noGrp="1"/>
          </p:cNvSpPr>
          <p:nvPr>
            <p:ph type="body" idx="1" hasCustomPrompt="1"/>
          </p:nvPr>
        </p:nvSpPr>
        <p:spPr>
          <a:xfrm>
            <a:off x="3232433" y="1361854"/>
            <a:ext cx="7397074" cy="1946285"/>
          </a:xfrm>
        </p:spPr>
        <p:txBody>
          <a:bodyPr anchor="t">
            <a:normAutofit/>
          </a:bodyPr>
          <a:lstStyle>
            <a:lvl1pPr marL="0" indent="0">
              <a:buNone/>
              <a:defRPr sz="2800" baseline="0">
                <a:solidFill>
                  <a:schemeClr val="bg1"/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GB" noProof="0" dirty="0" smtClean="0"/>
              <a:t>Divider title here</a:t>
            </a:r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44731" y="627001"/>
            <a:ext cx="1746418" cy="1287035"/>
          </a:xfrm>
        </p:spPr>
        <p:txBody>
          <a:bodyPr anchor="t">
            <a:normAutofit/>
          </a:bodyPr>
          <a:lstStyle>
            <a:lvl1pPr algn="r">
              <a:defRPr sz="7200" b="0" cap="all">
                <a:solidFill>
                  <a:schemeClr val="tx2"/>
                </a:solidFill>
              </a:defRPr>
            </a:lvl1pPr>
          </a:lstStyle>
          <a:p>
            <a:r>
              <a:rPr lang="en-GB" noProof="0" smtClean="0"/>
              <a:t>1</a:t>
            </a:r>
            <a:endParaRPr lang="en-GB" noProof="0"/>
          </a:p>
        </p:txBody>
      </p:sp>
      <p:cxnSp>
        <p:nvCxnSpPr>
          <p:cNvPr id="12" name="Conector recto 12"/>
          <p:cNvCxnSpPr/>
          <p:nvPr userDrawn="1"/>
        </p:nvCxnSpPr>
        <p:spPr>
          <a:xfrm flipH="1">
            <a:off x="1674064" y="1516324"/>
            <a:ext cx="1512464" cy="0"/>
          </a:xfrm>
          <a:prstGeom prst="line">
            <a:avLst/>
          </a:prstGeom>
          <a:ln w="12700" cmpd="sng">
            <a:solidFill>
              <a:schemeClr val="tx2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pic>
        <p:nvPicPr>
          <p:cNvPr id="27" name="Imagen 8" descr="logo AMa.wmf"/>
          <p:cNvPicPr>
            <a:picLocks noChangeAspect="1"/>
          </p:cNvPicPr>
          <p:nvPr userDrawn="1"/>
        </p:nvPicPr>
        <p:blipFill>
          <a:blip r:embed="rId2" cstate="email">
            <a:alphaModFix/>
            <a:lum bright="100000" contrast="-100000"/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310184" y="6142588"/>
            <a:ext cx="1624293" cy="159340"/>
          </a:xfrm>
          <a:prstGeom prst="rect">
            <a:avLst/>
          </a:prstGeom>
        </p:spPr>
      </p:pic>
      <p:grpSp>
        <p:nvGrpSpPr>
          <p:cNvPr id="23" name="Group 22"/>
          <p:cNvGrpSpPr/>
          <p:nvPr userDrawn="1"/>
        </p:nvGrpSpPr>
        <p:grpSpPr>
          <a:xfrm>
            <a:off x="10591912" y="34259"/>
            <a:ext cx="1079675" cy="625849"/>
            <a:chOff x="8405820" y="36245"/>
            <a:chExt cx="856836" cy="662339"/>
          </a:xfrm>
        </p:grpSpPr>
        <p:grpSp>
          <p:nvGrpSpPr>
            <p:cNvPr id="24" name="Group 23"/>
            <p:cNvGrpSpPr/>
            <p:nvPr userDrawn="1"/>
          </p:nvGrpSpPr>
          <p:grpSpPr>
            <a:xfrm>
              <a:off x="8545513" y="36245"/>
              <a:ext cx="489905" cy="495602"/>
              <a:chOff x="7818438" y="101600"/>
              <a:chExt cx="546100" cy="552450"/>
            </a:xfrm>
          </p:grpSpPr>
          <p:sp>
            <p:nvSpPr>
              <p:cNvPr id="28" name="Freeform 5"/>
              <p:cNvSpPr>
                <a:spLocks noEditPoints="1"/>
              </p:cNvSpPr>
              <p:nvPr userDrawn="1"/>
            </p:nvSpPr>
            <p:spPr bwMode="auto">
              <a:xfrm>
                <a:off x="7818438" y="200025"/>
                <a:ext cx="546100" cy="454025"/>
              </a:xfrm>
              <a:custGeom>
                <a:avLst/>
                <a:gdLst>
                  <a:gd name="T0" fmla="*/ 56 w 344"/>
                  <a:gd name="T1" fmla="*/ 0 h 286"/>
                  <a:gd name="T2" fmla="*/ 44 w 344"/>
                  <a:gd name="T3" fmla="*/ 2 h 286"/>
                  <a:gd name="T4" fmla="*/ 24 w 344"/>
                  <a:gd name="T5" fmla="*/ 10 h 286"/>
                  <a:gd name="T6" fmla="*/ 10 w 344"/>
                  <a:gd name="T7" fmla="*/ 26 h 286"/>
                  <a:gd name="T8" fmla="*/ 2 w 344"/>
                  <a:gd name="T9" fmla="*/ 46 h 286"/>
                  <a:gd name="T10" fmla="*/ 0 w 344"/>
                  <a:gd name="T11" fmla="*/ 230 h 286"/>
                  <a:gd name="T12" fmla="*/ 2 w 344"/>
                  <a:gd name="T13" fmla="*/ 242 h 286"/>
                  <a:gd name="T14" fmla="*/ 10 w 344"/>
                  <a:gd name="T15" fmla="*/ 262 h 286"/>
                  <a:gd name="T16" fmla="*/ 24 w 344"/>
                  <a:gd name="T17" fmla="*/ 278 h 286"/>
                  <a:gd name="T18" fmla="*/ 44 w 344"/>
                  <a:gd name="T19" fmla="*/ 286 h 286"/>
                  <a:gd name="T20" fmla="*/ 288 w 344"/>
                  <a:gd name="T21" fmla="*/ 286 h 286"/>
                  <a:gd name="T22" fmla="*/ 300 w 344"/>
                  <a:gd name="T23" fmla="*/ 286 h 286"/>
                  <a:gd name="T24" fmla="*/ 320 w 344"/>
                  <a:gd name="T25" fmla="*/ 278 h 286"/>
                  <a:gd name="T26" fmla="*/ 334 w 344"/>
                  <a:gd name="T27" fmla="*/ 262 h 286"/>
                  <a:gd name="T28" fmla="*/ 344 w 344"/>
                  <a:gd name="T29" fmla="*/ 242 h 286"/>
                  <a:gd name="T30" fmla="*/ 344 w 344"/>
                  <a:gd name="T31" fmla="*/ 58 h 286"/>
                  <a:gd name="T32" fmla="*/ 344 w 344"/>
                  <a:gd name="T33" fmla="*/ 46 h 286"/>
                  <a:gd name="T34" fmla="*/ 334 w 344"/>
                  <a:gd name="T35" fmla="*/ 26 h 286"/>
                  <a:gd name="T36" fmla="*/ 320 w 344"/>
                  <a:gd name="T37" fmla="*/ 10 h 286"/>
                  <a:gd name="T38" fmla="*/ 300 w 344"/>
                  <a:gd name="T39" fmla="*/ 2 h 286"/>
                  <a:gd name="T40" fmla="*/ 288 w 344"/>
                  <a:gd name="T41" fmla="*/ 0 h 286"/>
                  <a:gd name="T42" fmla="*/ 148 w 344"/>
                  <a:gd name="T43" fmla="*/ 142 h 286"/>
                  <a:gd name="T44" fmla="*/ 144 w 344"/>
                  <a:gd name="T45" fmla="*/ 136 h 286"/>
                  <a:gd name="T46" fmla="*/ 136 w 344"/>
                  <a:gd name="T47" fmla="*/ 122 h 286"/>
                  <a:gd name="T48" fmla="*/ 134 w 344"/>
                  <a:gd name="T49" fmla="*/ 112 h 286"/>
                  <a:gd name="T50" fmla="*/ 138 w 344"/>
                  <a:gd name="T51" fmla="*/ 98 h 286"/>
                  <a:gd name="T52" fmla="*/ 146 w 344"/>
                  <a:gd name="T53" fmla="*/ 88 h 286"/>
                  <a:gd name="T54" fmla="*/ 158 w 344"/>
                  <a:gd name="T55" fmla="*/ 80 h 286"/>
                  <a:gd name="T56" fmla="*/ 172 w 344"/>
                  <a:gd name="T57" fmla="*/ 76 h 286"/>
                  <a:gd name="T58" fmla="*/ 178 w 344"/>
                  <a:gd name="T59" fmla="*/ 78 h 286"/>
                  <a:gd name="T60" fmla="*/ 192 w 344"/>
                  <a:gd name="T61" fmla="*/ 82 h 286"/>
                  <a:gd name="T62" fmla="*/ 202 w 344"/>
                  <a:gd name="T63" fmla="*/ 92 h 286"/>
                  <a:gd name="T64" fmla="*/ 208 w 344"/>
                  <a:gd name="T65" fmla="*/ 106 h 286"/>
                  <a:gd name="T66" fmla="*/ 208 w 344"/>
                  <a:gd name="T67" fmla="*/ 112 h 286"/>
                  <a:gd name="T68" fmla="*/ 204 w 344"/>
                  <a:gd name="T69" fmla="*/ 128 h 286"/>
                  <a:gd name="T70" fmla="*/ 196 w 344"/>
                  <a:gd name="T71" fmla="*/ 140 h 286"/>
                  <a:gd name="T72" fmla="*/ 126 w 344"/>
                  <a:gd name="T73" fmla="*/ 228 h 2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44" h="286">
                    <a:moveTo>
                      <a:pt x="288" y="0"/>
                    </a:moveTo>
                    <a:lnTo>
                      <a:pt x="56" y="0"/>
                    </a:lnTo>
                    <a:lnTo>
                      <a:pt x="56" y="0"/>
                    </a:lnTo>
                    <a:lnTo>
                      <a:pt x="44" y="2"/>
                    </a:lnTo>
                    <a:lnTo>
                      <a:pt x="34" y="6"/>
                    </a:lnTo>
                    <a:lnTo>
                      <a:pt x="24" y="10"/>
                    </a:lnTo>
                    <a:lnTo>
                      <a:pt x="16" y="18"/>
                    </a:lnTo>
                    <a:lnTo>
                      <a:pt x="10" y="26"/>
                    </a:lnTo>
                    <a:lnTo>
                      <a:pt x="4" y="36"/>
                    </a:lnTo>
                    <a:lnTo>
                      <a:pt x="2" y="46"/>
                    </a:lnTo>
                    <a:lnTo>
                      <a:pt x="0" y="58"/>
                    </a:lnTo>
                    <a:lnTo>
                      <a:pt x="0" y="230"/>
                    </a:lnTo>
                    <a:lnTo>
                      <a:pt x="0" y="230"/>
                    </a:lnTo>
                    <a:lnTo>
                      <a:pt x="2" y="242"/>
                    </a:lnTo>
                    <a:lnTo>
                      <a:pt x="4" y="252"/>
                    </a:lnTo>
                    <a:lnTo>
                      <a:pt x="10" y="262"/>
                    </a:lnTo>
                    <a:lnTo>
                      <a:pt x="16" y="270"/>
                    </a:lnTo>
                    <a:lnTo>
                      <a:pt x="24" y="278"/>
                    </a:lnTo>
                    <a:lnTo>
                      <a:pt x="34" y="282"/>
                    </a:lnTo>
                    <a:lnTo>
                      <a:pt x="44" y="286"/>
                    </a:lnTo>
                    <a:lnTo>
                      <a:pt x="56" y="286"/>
                    </a:lnTo>
                    <a:lnTo>
                      <a:pt x="288" y="286"/>
                    </a:lnTo>
                    <a:lnTo>
                      <a:pt x="288" y="286"/>
                    </a:lnTo>
                    <a:lnTo>
                      <a:pt x="300" y="286"/>
                    </a:lnTo>
                    <a:lnTo>
                      <a:pt x="310" y="282"/>
                    </a:lnTo>
                    <a:lnTo>
                      <a:pt x="320" y="278"/>
                    </a:lnTo>
                    <a:lnTo>
                      <a:pt x="328" y="270"/>
                    </a:lnTo>
                    <a:lnTo>
                      <a:pt x="334" y="262"/>
                    </a:lnTo>
                    <a:lnTo>
                      <a:pt x="340" y="252"/>
                    </a:lnTo>
                    <a:lnTo>
                      <a:pt x="344" y="242"/>
                    </a:lnTo>
                    <a:lnTo>
                      <a:pt x="344" y="230"/>
                    </a:lnTo>
                    <a:lnTo>
                      <a:pt x="344" y="58"/>
                    </a:lnTo>
                    <a:lnTo>
                      <a:pt x="344" y="58"/>
                    </a:lnTo>
                    <a:lnTo>
                      <a:pt x="344" y="46"/>
                    </a:lnTo>
                    <a:lnTo>
                      <a:pt x="340" y="36"/>
                    </a:lnTo>
                    <a:lnTo>
                      <a:pt x="334" y="26"/>
                    </a:lnTo>
                    <a:lnTo>
                      <a:pt x="328" y="18"/>
                    </a:lnTo>
                    <a:lnTo>
                      <a:pt x="320" y="10"/>
                    </a:lnTo>
                    <a:lnTo>
                      <a:pt x="310" y="6"/>
                    </a:lnTo>
                    <a:lnTo>
                      <a:pt x="300" y="2"/>
                    </a:lnTo>
                    <a:lnTo>
                      <a:pt x="288" y="0"/>
                    </a:lnTo>
                    <a:lnTo>
                      <a:pt x="288" y="0"/>
                    </a:lnTo>
                    <a:close/>
                    <a:moveTo>
                      <a:pt x="126" y="228"/>
                    </a:moveTo>
                    <a:lnTo>
                      <a:pt x="148" y="142"/>
                    </a:lnTo>
                    <a:lnTo>
                      <a:pt x="148" y="142"/>
                    </a:lnTo>
                    <a:lnTo>
                      <a:pt x="144" y="136"/>
                    </a:lnTo>
                    <a:lnTo>
                      <a:pt x="138" y="130"/>
                    </a:lnTo>
                    <a:lnTo>
                      <a:pt x="136" y="122"/>
                    </a:lnTo>
                    <a:lnTo>
                      <a:pt x="134" y="112"/>
                    </a:lnTo>
                    <a:lnTo>
                      <a:pt x="134" y="112"/>
                    </a:lnTo>
                    <a:lnTo>
                      <a:pt x="136" y="106"/>
                    </a:lnTo>
                    <a:lnTo>
                      <a:pt x="138" y="98"/>
                    </a:lnTo>
                    <a:lnTo>
                      <a:pt x="142" y="92"/>
                    </a:lnTo>
                    <a:lnTo>
                      <a:pt x="146" y="88"/>
                    </a:lnTo>
                    <a:lnTo>
                      <a:pt x="152" y="82"/>
                    </a:lnTo>
                    <a:lnTo>
                      <a:pt x="158" y="80"/>
                    </a:lnTo>
                    <a:lnTo>
                      <a:pt x="164" y="78"/>
                    </a:lnTo>
                    <a:lnTo>
                      <a:pt x="172" y="76"/>
                    </a:lnTo>
                    <a:lnTo>
                      <a:pt x="172" y="76"/>
                    </a:lnTo>
                    <a:lnTo>
                      <a:pt x="178" y="78"/>
                    </a:lnTo>
                    <a:lnTo>
                      <a:pt x="186" y="80"/>
                    </a:lnTo>
                    <a:lnTo>
                      <a:pt x="192" y="82"/>
                    </a:lnTo>
                    <a:lnTo>
                      <a:pt x="198" y="88"/>
                    </a:lnTo>
                    <a:lnTo>
                      <a:pt x="202" y="92"/>
                    </a:lnTo>
                    <a:lnTo>
                      <a:pt x="204" y="98"/>
                    </a:lnTo>
                    <a:lnTo>
                      <a:pt x="208" y="106"/>
                    </a:lnTo>
                    <a:lnTo>
                      <a:pt x="208" y="112"/>
                    </a:lnTo>
                    <a:lnTo>
                      <a:pt x="208" y="112"/>
                    </a:lnTo>
                    <a:lnTo>
                      <a:pt x="206" y="120"/>
                    </a:lnTo>
                    <a:lnTo>
                      <a:pt x="204" y="128"/>
                    </a:lnTo>
                    <a:lnTo>
                      <a:pt x="200" y="134"/>
                    </a:lnTo>
                    <a:lnTo>
                      <a:pt x="196" y="140"/>
                    </a:lnTo>
                    <a:lnTo>
                      <a:pt x="220" y="228"/>
                    </a:lnTo>
                    <a:lnTo>
                      <a:pt x="126" y="228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005EB8"/>
                  </a:solidFill>
                </a:endParaRPr>
              </a:p>
            </p:txBody>
          </p:sp>
          <p:sp>
            <p:nvSpPr>
              <p:cNvPr id="29" name="Freeform 6"/>
              <p:cNvSpPr>
                <a:spLocks/>
              </p:cNvSpPr>
              <p:nvPr userDrawn="1"/>
            </p:nvSpPr>
            <p:spPr bwMode="auto">
              <a:xfrm>
                <a:off x="7961313" y="101600"/>
                <a:ext cx="260350" cy="88900"/>
              </a:xfrm>
              <a:custGeom>
                <a:avLst/>
                <a:gdLst>
                  <a:gd name="T0" fmla="*/ 20 w 164"/>
                  <a:gd name="T1" fmla="*/ 56 h 56"/>
                  <a:gd name="T2" fmla="*/ 20 w 164"/>
                  <a:gd name="T3" fmla="*/ 56 h 56"/>
                  <a:gd name="T4" fmla="*/ 22 w 164"/>
                  <a:gd name="T5" fmla="*/ 46 h 56"/>
                  <a:gd name="T6" fmla="*/ 26 w 164"/>
                  <a:gd name="T7" fmla="*/ 36 h 56"/>
                  <a:gd name="T8" fmla="*/ 30 w 164"/>
                  <a:gd name="T9" fmla="*/ 30 h 56"/>
                  <a:gd name="T10" fmla="*/ 36 w 164"/>
                  <a:gd name="T11" fmla="*/ 26 h 56"/>
                  <a:gd name="T12" fmla="*/ 42 w 164"/>
                  <a:gd name="T13" fmla="*/ 22 h 56"/>
                  <a:gd name="T14" fmla="*/ 54 w 164"/>
                  <a:gd name="T15" fmla="*/ 20 h 56"/>
                  <a:gd name="T16" fmla="*/ 82 w 164"/>
                  <a:gd name="T17" fmla="*/ 20 h 56"/>
                  <a:gd name="T18" fmla="*/ 82 w 164"/>
                  <a:gd name="T19" fmla="*/ 20 h 56"/>
                  <a:gd name="T20" fmla="*/ 112 w 164"/>
                  <a:gd name="T21" fmla="*/ 20 h 56"/>
                  <a:gd name="T22" fmla="*/ 122 w 164"/>
                  <a:gd name="T23" fmla="*/ 22 h 56"/>
                  <a:gd name="T24" fmla="*/ 130 w 164"/>
                  <a:gd name="T25" fmla="*/ 26 h 56"/>
                  <a:gd name="T26" fmla="*/ 136 w 164"/>
                  <a:gd name="T27" fmla="*/ 30 h 56"/>
                  <a:gd name="T28" fmla="*/ 140 w 164"/>
                  <a:gd name="T29" fmla="*/ 36 h 56"/>
                  <a:gd name="T30" fmla="*/ 142 w 164"/>
                  <a:gd name="T31" fmla="*/ 46 h 56"/>
                  <a:gd name="T32" fmla="*/ 144 w 164"/>
                  <a:gd name="T33" fmla="*/ 56 h 56"/>
                  <a:gd name="T34" fmla="*/ 164 w 164"/>
                  <a:gd name="T35" fmla="*/ 56 h 56"/>
                  <a:gd name="T36" fmla="*/ 164 w 164"/>
                  <a:gd name="T37" fmla="*/ 56 h 56"/>
                  <a:gd name="T38" fmla="*/ 162 w 164"/>
                  <a:gd name="T39" fmla="*/ 38 h 56"/>
                  <a:gd name="T40" fmla="*/ 156 w 164"/>
                  <a:gd name="T41" fmla="*/ 24 h 56"/>
                  <a:gd name="T42" fmla="*/ 148 w 164"/>
                  <a:gd name="T43" fmla="*/ 14 h 56"/>
                  <a:gd name="T44" fmla="*/ 138 w 164"/>
                  <a:gd name="T45" fmla="*/ 6 h 56"/>
                  <a:gd name="T46" fmla="*/ 126 w 164"/>
                  <a:gd name="T47" fmla="*/ 2 h 56"/>
                  <a:gd name="T48" fmla="*/ 112 w 164"/>
                  <a:gd name="T49" fmla="*/ 0 h 56"/>
                  <a:gd name="T50" fmla="*/ 82 w 164"/>
                  <a:gd name="T51" fmla="*/ 0 h 56"/>
                  <a:gd name="T52" fmla="*/ 82 w 164"/>
                  <a:gd name="T53" fmla="*/ 0 h 56"/>
                  <a:gd name="T54" fmla="*/ 52 w 164"/>
                  <a:gd name="T55" fmla="*/ 0 h 56"/>
                  <a:gd name="T56" fmla="*/ 38 w 164"/>
                  <a:gd name="T57" fmla="*/ 2 h 56"/>
                  <a:gd name="T58" fmla="*/ 26 w 164"/>
                  <a:gd name="T59" fmla="*/ 6 h 56"/>
                  <a:gd name="T60" fmla="*/ 16 w 164"/>
                  <a:gd name="T61" fmla="*/ 14 h 56"/>
                  <a:gd name="T62" fmla="*/ 8 w 164"/>
                  <a:gd name="T63" fmla="*/ 24 h 56"/>
                  <a:gd name="T64" fmla="*/ 2 w 164"/>
                  <a:gd name="T65" fmla="*/ 38 h 56"/>
                  <a:gd name="T66" fmla="*/ 0 w 164"/>
                  <a:gd name="T67" fmla="*/ 56 h 56"/>
                  <a:gd name="T68" fmla="*/ 20 w 164"/>
                  <a:gd name="T69" fmla="*/ 5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64" h="56">
                    <a:moveTo>
                      <a:pt x="20" y="56"/>
                    </a:moveTo>
                    <a:lnTo>
                      <a:pt x="20" y="56"/>
                    </a:lnTo>
                    <a:lnTo>
                      <a:pt x="22" y="46"/>
                    </a:lnTo>
                    <a:lnTo>
                      <a:pt x="26" y="36"/>
                    </a:lnTo>
                    <a:lnTo>
                      <a:pt x="30" y="30"/>
                    </a:lnTo>
                    <a:lnTo>
                      <a:pt x="36" y="26"/>
                    </a:lnTo>
                    <a:lnTo>
                      <a:pt x="42" y="22"/>
                    </a:lnTo>
                    <a:lnTo>
                      <a:pt x="54" y="20"/>
                    </a:lnTo>
                    <a:lnTo>
                      <a:pt x="82" y="20"/>
                    </a:lnTo>
                    <a:lnTo>
                      <a:pt x="82" y="20"/>
                    </a:lnTo>
                    <a:lnTo>
                      <a:pt x="112" y="20"/>
                    </a:lnTo>
                    <a:lnTo>
                      <a:pt x="122" y="22"/>
                    </a:lnTo>
                    <a:lnTo>
                      <a:pt x="130" y="26"/>
                    </a:lnTo>
                    <a:lnTo>
                      <a:pt x="136" y="30"/>
                    </a:lnTo>
                    <a:lnTo>
                      <a:pt x="140" y="36"/>
                    </a:lnTo>
                    <a:lnTo>
                      <a:pt x="142" y="46"/>
                    </a:lnTo>
                    <a:lnTo>
                      <a:pt x="144" y="56"/>
                    </a:lnTo>
                    <a:lnTo>
                      <a:pt x="164" y="56"/>
                    </a:lnTo>
                    <a:lnTo>
                      <a:pt x="164" y="56"/>
                    </a:lnTo>
                    <a:lnTo>
                      <a:pt x="162" y="38"/>
                    </a:lnTo>
                    <a:lnTo>
                      <a:pt x="156" y="24"/>
                    </a:lnTo>
                    <a:lnTo>
                      <a:pt x="148" y="14"/>
                    </a:lnTo>
                    <a:lnTo>
                      <a:pt x="138" y="6"/>
                    </a:lnTo>
                    <a:lnTo>
                      <a:pt x="126" y="2"/>
                    </a:lnTo>
                    <a:lnTo>
                      <a:pt x="112" y="0"/>
                    </a:lnTo>
                    <a:lnTo>
                      <a:pt x="82" y="0"/>
                    </a:lnTo>
                    <a:lnTo>
                      <a:pt x="82" y="0"/>
                    </a:lnTo>
                    <a:lnTo>
                      <a:pt x="52" y="0"/>
                    </a:lnTo>
                    <a:lnTo>
                      <a:pt x="38" y="2"/>
                    </a:lnTo>
                    <a:lnTo>
                      <a:pt x="26" y="6"/>
                    </a:lnTo>
                    <a:lnTo>
                      <a:pt x="16" y="14"/>
                    </a:lnTo>
                    <a:lnTo>
                      <a:pt x="8" y="24"/>
                    </a:lnTo>
                    <a:lnTo>
                      <a:pt x="2" y="38"/>
                    </a:lnTo>
                    <a:lnTo>
                      <a:pt x="0" y="56"/>
                    </a:lnTo>
                    <a:lnTo>
                      <a:pt x="20" y="56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005EB8"/>
                  </a:solidFill>
                </a:endParaRPr>
              </a:p>
            </p:txBody>
          </p:sp>
        </p:grpSp>
        <p:sp>
          <p:nvSpPr>
            <p:cNvPr id="25" name="TextBox 24"/>
            <p:cNvSpPr txBox="1"/>
            <p:nvPr userDrawn="1"/>
          </p:nvSpPr>
          <p:spPr>
            <a:xfrm rot="16200000">
              <a:off x="8191735" y="250332"/>
              <a:ext cx="563729" cy="1355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510" dirty="0">
                  <a:solidFill>
                    <a:srgbClr val="FFFFFF"/>
                  </a:solidFill>
                </a:rPr>
                <a:t>strictly</a:t>
              </a:r>
            </a:p>
          </p:txBody>
        </p:sp>
        <p:sp>
          <p:nvSpPr>
            <p:cNvPr id="26" name="TextBox 25"/>
            <p:cNvSpPr txBox="1"/>
            <p:nvPr userDrawn="1"/>
          </p:nvSpPr>
          <p:spPr>
            <a:xfrm>
              <a:off x="8410803" y="506408"/>
              <a:ext cx="851853" cy="19217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580" dirty="0">
                  <a:solidFill>
                    <a:srgbClr val="FFFFFF"/>
                  </a:solidFill>
                </a:rPr>
                <a:t>CONFIDENTIAL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49306367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7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-branding divider blue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2"/>
          <p:cNvSpPr>
            <a:spLocks noGrp="1"/>
          </p:cNvSpPr>
          <p:nvPr>
            <p:ph type="body" idx="1" hasCustomPrompt="1"/>
          </p:nvPr>
        </p:nvSpPr>
        <p:spPr>
          <a:xfrm>
            <a:off x="3232433" y="1361854"/>
            <a:ext cx="7397074" cy="1946285"/>
          </a:xfrm>
        </p:spPr>
        <p:txBody>
          <a:bodyPr anchor="t">
            <a:normAutofit/>
          </a:bodyPr>
          <a:lstStyle>
            <a:lvl1pPr marL="0" indent="0">
              <a:buNone/>
              <a:defRPr sz="2800" baseline="0">
                <a:solidFill>
                  <a:schemeClr val="bg1"/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GB" noProof="0" smtClean="0"/>
              <a:t>Divider title here</a:t>
            </a:r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44731" y="627001"/>
            <a:ext cx="1746418" cy="1287035"/>
          </a:xfrm>
        </p:spPr>
        <p:txBody>
          <a:bodyPr anchor="t">
            <a:normAutofit/>
          </a:bodyPr>
          <a:lstStyle>
            <a:lvl1pPr algn="r">
              <a:defRPr sz="7200" b="0" cap="all">
                <a:solidFill>
                  <a:schemeClr val="tx2"/>
                </a:solidFill>
              </a:defRPr>
            </a:lvl1pPr>
          </a:lstStyle>
          <a:p>
            <a:r>
              <a:rPr lang="en-GB" noProof="0" smtClean="0"/>
              <a:t>1</a:t>
            </a:r>
            <a:endParaRPr lang="en-GB" noProof="0"/>
          </a:p>
        </p:txBody>
      </p:sp>
      <p:cxnSp>
        <p:nvCxnSpPr>
          <p:cNvPr id="12" name="Conector recto 12"/>
          <p:cNvCxnSpPr/>
          <p:nvPr userDrawn="1"/>
        </p:nvCxnSpPr>
        <p:spPr>
          <a:xfrm flipH="1">
            <a:off x="1674064" y="1516324"/>
            <a:ext cx="1512464" cy="0"/>
          </a:xfrm>
          <a:prstGeom prst="line">
            <a:avLst/>
          </a:prstGeom>
          <a:ln w="12700" cmpd="sng">
            <a:solidFill>
              <a:schemeClr val="tx2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8" name="Conector recto 8"/>
          <p:cNvCxnSpPr/>
          <p:nvPr userDrawn="1"/>
        </p:nvCxnSpPr>
        <p:spPr>
          <a:xfrm flipV="1">
            <a:off x="8989232" y="6029764"/>
            <a:ext cx="0" cy="290960"/>
          </a:xfrm>
          <a:prstGeom prst="line">
            <a:avLst/>
          </a:prstGeom>
          <a:ln w="12700" cmpd="sng">
            <a:solidFill>
              <a:schemeClr val="bg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9" name="Picture Placeholder 4"/>
          <p:cNvSpPr>
            <a:spLocks noGrp="1"/>
          </p:cNvSpPr>
          <p:nvPr>
            <p:ph type="pic" sz="quarter" idx="11" hasCustomPrompt="1"/>
          </p:nvPr>
        </p:nvSpPr>
        <p:spPr>
          <a:xfrm>
            <a:off x="6849865" y="6029741"/>
            <a:ext cx="1723686" cy="340227"/>
          </a:xfrm>
        </p:spPr>
        <p:txBody>
          <a:bodyPr>
            <a:noAutofit/>
          </a:bodyPr>
          <a:lstStyle>
            <a:lvl1pPr marL="0" indent="0">
              <a:buNone/>
              <a:defRPr sz="900">
                <a:solidFill>
                  <a:schemeClr val="bg1"/>
                </a:solidFill>
              </a:defRPr>
            </a:lvl1pPr>
          </a:lstStyle>
          <a:p>
            <a:r>
              <a:rPr lang="en-GB" dirty="0" smtClean="0"/>
              <a:t>Co-branding logo</a:t>
            </a:r>
            <a:endParaRPr lang="en-GB" dirty="0"/>
          </a:p>
        </p:txBody>
      </p:sp>
      <p:pic>
        <p:nvPicPr>
          <p:cNvPr id="10" name="Imagen 8" descr="logo AMa.wmf"/>
          <p:cNvPicPr>
            <a:picLocks noChangeAspect="1"/>
          </p:cNvPicPr>
          <p:nvPr userDrawn="1"/>
        </p:nvPicPr>
        <p:blipFill>
          <a:blip r:embed="rId2" cstate="email">
            <a:alphaModFix/>
            <a:lum bright="100000" contrast="-100000"/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310184" y="6142588"/>
            <a:ext cx="1624293" cy="159340"/>
          </a:xfrm>
          <a:prstGeom prst="rect">
            <a:avLst/>
          </a:prstGeom>
        </p:spPr>
      </p:pic>
      <p:grpSp>
        <p:nvGrpSpPr>
          <p:cNvPr id="25" name="Group 24"/>
          <p:cNvGrpSpPr/>
          <p:nvPr userDrawn="1"/>
        </p:nvGrpSpPr>
        <p:grpSpPr>
          <a:xfrm>
            <a:off x="10591912" y="34259"/>
            <a:ext cx="1079675" cy="625849"/>
            <a:chOff x="8405820" y="36245"/>
            <a:chExt cx="856836" cy="662339"/>
          </a:xfrm>
        </p:grpSpPr>
        <p:grpSp>
          <p:nvGrpSpPr>
            <p:cNvPr id="26" name="Group 25"/>
            <p:cNvGrpSpPr/>
            <p:nvPr userDrawn="1"/>
          </p:nvGrpSpPr>
          <p:grpSpPr>
            <a:xfrm>
              <a:off x="8545513" y="36245"/>
              <a:ext cx="489905" cy="495602"/>
              <a:chOff x="7818438" y="101600"/>
              <a:chExt cx="546100" cy="552450"/>
            </a:xfrm>
          </p:grpSpPr>
          <p:sp>
            <p:nvSpPr>
              <p:cNvPr id="29" name="Freeform 5"/>
              <p:cNvSpPr>
                <a:spLocks noEditPoints="1"/>
              </p:cNvSpPr>
              <p:nvPr userDrawn="1"/>
            </p:nvSpPr>
            <p:spPr bwMode="auto">
              <a:xfrm>
                <a:off x="7818438" y="200025"/>
                <a:ext cx="546100" cy="454025"/>
              </a:xfrm>
              <a:custGeom>
                <a:avLst/>
                <a:gdLst>
                  <a:gd name="T0" fmla="*/ 56 w 344"/>
                  <a:gd name="T1" fmla="*/ 0 h 286"/>
                  <a:gd name="T2" fmla="*/ 44 w 344"/>
                  <a:gd name="T3" fmla="*/ 2 h 286"/>
                  <a:gd name="T4" fmla="*/ 24 w 344"/>
                  <a:gd name="T5" fmla="*/ 10 h 286"/>
                  <a:gd name="T6" fmla="*/ 10 w 344"/>
                  <a:gd name="T7" fmla="*/ 26 h 286"/>
                  <a:gd name="T8" fmla="*/ 2 w 344"/>
                  <a:gd name="T9" fmla="*/ 46 h 286"/>
                  <a:gd name="T10" fmla="*/ 0 w 344"/>
                  <a:gd name="T11" fmla="*/ 230 h 286"/>
                  <a:gd name="T12" fmla="*/ 2 w 344"/>
                  <a:gd name="T13" fmla="*/ 242 h 286"/>
                  <a:gd name="T14" fmla="*/ 10 w 344"/>
                  <a:gd name="T15" fmla="*/ 262 h 286"/>
                  <a:gd name="T16" fmla="*/ 24 w 344"/>
                  <a:gd name="T17" fmla="*/ 278 h 286"/>
                  <a:gd name="T18" fmla="*/ 44 w 344"/>
                  <a:gd name="T19" fmla="*/ 286 h 286"/>
                  <a:gd name="T20" fmla="*/ 288 w 344"/>
                  <a:gd name="T21" fmla="*/ 286 h 286"/>
                  <a:gd name="T22" fmla="*/ 300 w 344"/>
                  <a:gd name="T23" fmla="*/ 286 h 286"/>
                  <a:gd name="T24" fmla="*/ 320 w 344"/>
                  <a:gd name="T25" fmla="*/ 278 h 286"/>
                  <a:gd name="T26" fmla="*/ 334 w 344"/>
                  <a:gd name="T27" fmla="*/ 262 h 286"/>
                  <a:gd name="T28" fmla="*/ 344 w 344"/>
                  <a:gd name="T29" fmla="*/ 242 h 286"/>
                  <a:gd name="T30" fmla="*/ 344 w 344"/>
                  <a:gd name="T31" fmla="*/ 58 h 286"/>
                  <a:gd name="T32" fmla="*/ 344 w 344"/>
                  <a:gd name="T33" fmla="*/ 46 h 286"/>
                  <a:gd name="T34" fmla="*/ 334 w 344"/>
                  <a:gd name="T35" fmla="*/ 26 h 286"/>
                  <a:gd name="T36" fmla="*/ 320 w 344"/>
                  <a:gd name="T37" fmla="*/ 10 h 286"/>
                  <a:gd name="T38" fmla="*/ 300 w 344"/>
                  <a:gd name="T39" fmla="*/ 2 h 286"/>
                  <a:gd name="T40" fmla="*/ 288 w 344"/>
                  <a:gd name="T41" fmla="*/ 0 h 286"/>
                  <a:gd name="T42" fmla="*/ 148 w 344"/>
                  <a:gd name="T43" fmla="*/ 142 h 286"/>
                  <a:gd name="T44" fmla="*/ 144 w 344"/>
                  <a:gd name="T45" fmla="*/ 136 h 286"/>
                  <a:gd name="T46" fmla="*/ 136 w 344"/>
                  <a:gd name="T47" fmla="*/ 122 h 286"/>
                  <a:gd name="T48" fmla="*/ 134 w 344"/>
                  <a:gd name="T49" fmla="*/ 112 h 286"/>
                  <a:gd name="T50" fmla="*/ 138 w 344"/>
                  <a:gd name="T51" fmla="*/ 98 h 286"/>
                  <a:gd name="T52" fmla="*/ 146 w 344"/>
                  <a:gd name="T53" fmla="*/ 88 h 286"/>
                  <a:gd name="T54" fmla="*/ 158 w 344"/>
                  <a:gd name="T55" fmla="*/ 80 h 286"/>
                  <a:gd name="T56" fmla="*/ 172 w 344"/>
                  <a:gd name="T57" fmla="*/ 76 h 286"/>
                  <a:gd name="T58" fmla="*/ 178 w 344"/>
                  <a:gd name="T59" fmla="*/ 78 h 286"/>
                  <a:gd name="T60" fmla="*/ 192 w 344"/>
                  <a:gd name="T61" fmla="*/ 82 h 286"/>
                  <a:gd name="T62" fmla="*/ 202 w 344"/>
                  <a:gd name="T63" fmla="*/ 92 h 286"/>
                  <a:gd name="T64" fmla="*/ 208 w 344"/>
                  <a:gd name="T65" fmla="*/ 106 h 286"/>
                  <a:gd name="T66" fmla="*/ 208 w 344"/>
                  <a:gd name="T67" fmla="*/ 112 h 286"/>
                  <a:gd name="T68" fmla="*/ 204 w 344"/>
                  <a:gd name="T69" fmla="*/ 128 h 286"/>
                  <a:gd name="T70" fmla="*/ 196 w 344"/>
                  <a:gd name="T71" fmla="*/ 140 h 286"/>
                  <a:gd name="T72" fmla="*/ 126 w 344"/>
                  <a:gd name="T73" fmla="*/ 228 h 2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44" h="286">
                    <a:moveTo>
                      <a:pt x="288" y="0"/>
                    </a:moveTo>
                    <a:lnTo>
                      <a:pt x="56" y="0"/>
                    </a:lnTo>
                    <a:lnTo>
                      <a:pt x="56" y="0"/>
                    </a:lnTo>
                    <a:lnTo>
                      <a:pt x="44" y="2"/>
                    </a:lnTo>
                    <a:lnTo>
                      <a:pt x="34" y="6"/>
                    </a:lnTo>
                    <a:lnTo>
                      <a:pt x="24" y="10"/>
                    </a:lnTo>
                    <a:lnTo>
                      <a:pt x="16" y="18"/>
                    </a:lnTo>
                    <a:lnTo>
                      <a:pt x="10" y="26"/>
                    </a:lnTo>
                    <a:lnTo>
                      <a:pt x="4" y="36"/>
                    </a:lnTo>
                    <a:lnTo>
                      <a:pt x="2" y="46"/>
                    </a:lnTo>
                    <a:lnTo>
                      <a:pt x="0" y="58"/>
                    </a:lnTo>
                    <a:lnTo>
                      <a:pt x="0" y="230"/>
                    </a:lnTo>
                    <a:lnTo>
                      <a:pt x="0" y="230"/>
                    </a:lnTo>
                    <a:lnTo>
                      <a:pt x="2" y="242"/>
                    </a:lnTo>
                    <a:lnTo>
                      <a:pt x="4" y="252"/>
                    </a:lnTo>
                    <a:lnTo>
                      <a:pt x="10" y="262"/>
                    </a:lnTo>
                    <a:lnTo>
                      <a:pt x="16" y="270"/>
                    </a:lnTo>
                    <a:lnTo>
                      <a:pt x="24" y="278"/>
                    </a:lnTo>
                    <a:lnTo>
                      <a:pt x="34" y="282"/>
                    </a:lnTo>
                    <a:lnTo>
                      <a:pt x="44" y="286"/>
                    </a:lnTo>
                    <a:lnTo>
                      <a:pt x="56" y="286"/>
                    </a:lnTo>
                    <a:lnTo>
                      <a:pt x="288" y="286"/>
                    </a:lnTo>
                    <a:lnTo>
                      <a:pt x="288" y="286"/>
                    </a:lnTo>
                    <a:lnTo>
                      <a:pt x="300" y="286"/>
                    </a:lnTo>
                    <a:lnTo>
                      <a:pt x="310" y="282"/>
                    </a:lnTo>
                    <a:lnTo>
                      <a:pt x="320" y="278"/>
                    </a:lnTo>
                    <a:lnTo>
                      <a:pt x="328" y="270"/>
                    </a:lnTo>
                    <a:lnTo>
                      <a:pt x="334" y="262"/>
                    </a:lnTo>
                    <a:lnTo>
                      <a:pt x="340" y="252"/>
                    </a:lnTo>
                    <a:lnTo>
                      <a:pt x="344" y="242"/>
                    </a:lnTo>
                    <a:lnTo>
                      <a:pt x="344" y="230"/>
                    </a:lnTo>
                    <a:lnTo>
                      <a:pt x="344" y="58"/>
                    </a:lnTo>
                    <a:lnTo>
                      <a:pt x="344" y="58"/>
                    </a:lnTo>
                    <a:lnTo>
                      <a:pt x="344" y="46"/>
                    </a:lnTo>
                    <a:lnTo>
                      <a:pt x="340" y="36"/>
                    </a:lnTo>
                    <a:lnTo>
                      <a:pt x="334" y="26"/>
                    </a:lnTo>
                    <a:lnTo>
                      <a:pt x="328" y="18"/>
                    </a:lnTo>
                    <a:lnTo>
                      <a:pt x="320" y="10"/>
                    </a:lnTo>
                    <a:lnTo>
                      <a:pt x="310" y="6"/>
                    </a:lnTo>
                    <a:lnTo>
                      <a:pt x="300" y="2"/>
                    </a:lnTo>
                    <a:lnTo>
                      <a:pt x="288" y="0"/>
                    </a:lnTo>
                    <a:lnTo>
                      <a:pt x="288" y="0"/>
                    </a:lnTo>
                    <a:close/>
                    <a:moveTo>
                      <a:pt x="126" y="228"/>
                    </a:moveTo>
                    <a:lnTo>
                      <a:pt x="148" y="142"/>
                    </a:lnTo>
                    <a:lnTo>
                      <a:pt x="148" y="142"/>
                    </a:lnTo>
                    <a:lnTo>
                      <a:pt x="144" y="136"/>
                    </a:lnTo>
                    <a:lnTo>
                      <a:pt x="138" y="130"/>
                    </a:lnTo>
                    <a:lnTo>
                      <a:pt x="136" y="122"/>
                    </a:lnTo>
                    <a:lnTo>
                      <a:pt x="134" y="112"/>
                    </a:lnTo>
                    <a:lnTo>
                      <a:pt x="134" y="112"/>
                    </a:lnTo>
                    <a:lnTo>
                      <a:pt x="136" y="106"/>
                    </a:lnTo>
                    <a:lnTo>
                      <a:pt x="138" y="98"/>
                    </a:lnTo>
                    <a:lnTo>
                      <a:pt x="142" y="92"/>
                    </a:lnTo>
                    <a:lnTo>
                      <a:pt x="146" y="88"/>
                    </a:lnTo>
                    <a:lnTo>
                      <a:pt x="152" y="82"/>
                    </a:lnTo>
                    <a:lnTo>
                      <a:pt x="158" y="80"/>
                    </a:lnTo>
                    <a:lnTo>
                      <a:pt x="164" y="78"/>
                    </a:lnTo>
                    <a:lnTo>
                      <a:pt x="172" y="76"/>
                    </a:lnTo>
                    <a:lnTo>
                      <a:pt x="172" y="76"/>
                    </a:lnTo>
                    <a:lnTo>
                      <a:pt x="178" y="78"/>
                    </a:lnTo>
                    <a:lnTo>
                      <a:pt x="186" y="80"/>
                    </a:lnTo>
                    <a:lnTo>
                      <a:pt x="192" y="82"/>
                    </a:lnTo>
                    <a:lnTo>
                      <a:pt x="198" y="88"/>
                    </a:lnTo>
                    <a:lnTo>
                      <a:pt x="202" y="92"/>
                    </a:lnTo>
                    <a:lnTo>
                      <a:pt x="204" y="98"/>
                    </a:lnTo>
                    <a:lnTo>
                      <a:pt x="208" y="106"/>
                    </a:lnTo>
                    <a:lnTo>
                      <a:pt x="208" y="112"/>
                    </a:lnTo>
                    <a:lnTo>
                      <a:pt x="208" y="112"/>
                    </a:lnTo>
                    <a:lnTo>
                      <a:pt x="206" y="120"/>
                    </a:lnTo>
                    <a:lnTo>
                      <a:pt x="204" y="128"/>
                    </a:lnTo>
                    <a:lnTo>
                      <a:pt x="200" y="134"/>
                    </a:lnTo>
                    <a:lnTo>
                      <a:pt x="196" y="140"/>
                    </a:lnTo>
                    <a:lnTo>
                      <a:pt x="220" y="228"/>
                    </a:lnTo>
                    <a:lnTo>
                      <a:pt x="126" y="228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005EB8"/>
                  </a:solidFill>
                </a:endParaRPr>
              </a:p>
            </p:txBody>
          </p:sp>
          <p:sp>
            <p:nvSpPr>
              <p:cNvPr id="30" name="Freeform 6"/>
              <p:cNvSpPr>
                <a:spLocks/>
              </p:cNvSpPr>
              <p:nvPr userDrawn="1"/>
            </p:nvSpPr>
            <p:spPr bwMode="auto">
              <a:xfrm>
                <a:off x="7961313" y="101600"/>
                <a:ext cx="260350" cy="88900"/>
              </a:xfrm>
              <a:custGeom>
                <a:avLst/>
                <a:gdLst>
                  <a:gd name="T0" fmla="*/ 20 w 164"/>
                  <a:gd name="T1" fmla="*/ 56 h 56"/>
                  <a:gd name="T2" fmla="*/ 20 w 164"/>
                  <a:gd name="T3" fmla="*/ 56 h 56"/>
                  <a:gd name="T4" fmla="*/ 22 w 164"/>
                  <a:gd name="T5" fmla="*/ 46 h 56"/>
                  <a:gd name="T6" fmla="*/ 26 w 164"/>
                  <a:gd name="T7" fmla="*/ 36 h 56"/>
                  <a:gd name="T8" fmla="*/ 30 w 164"/>
                  <a:gd name="T9" fmla="*/ 30 h 56"/>
                  <a:gd name="T10" fmla="*/ 36 w 164"/>
                  <a:gd name="T11" fmla="*/ 26 h 56"/>
                  <a:gd name="T12" fmla="*/ 42 w 164"/>
                  <a:gd name="T13" fmla="*/ 22 h 56"/>
                  <a:gd name="T14" fmla="*/ 54 w 164"/>
                  <a:gd name="T15" fmla="*/ 20 h 56"/>
                  <a:gd name="T16" fmla="*/ 82 w 164"/>
                  <a:gd name="T17" fmla="*/ 20 h 56"/>
                  <a:gd name="T18" fmla="*/ 82 w 164"/>
                  <a:gd name="T19" fmla="*/ 20 h 56"/>
                  <a:gd name="T20" fmla="*/ 112 w 164"/>
                  <a:gd name="T21" fmla="*/ 20 h 56"/>
                  <a:gd name="T22" fmla="*/ 122 w 164"/>
                  <a:gd name="T23" fmla="*/ 22 h 56"/>
                  <a:gd name="T24" fmla="*/ 130 w 164"/>
                  <a:gd name="T25" fmla="*/ 26 h 56"/>
                  <a:gd name="T26" fmla="*/ 136 w 164"/>
                  <a:gd name="T27" fmla="*/ 30 h 56"/>
                  <a:gd name="T28" fmla="*/ 140 w 164"/>
                  <a:gd name="T29" fmla="*/ 36 h 56"/>
                  <a:gd name="T30" fmla="*/ 142 w 164"/>
                  <a:gd name="T31" fmla="*/ 46 h 56"/>
                  <a:gd name="T32" fmla="*/ 144 w 164"/>
                  <a:gd name="T33" fmla="*/ 56 h 56"/>
                  <a:gd name="T34" fmla="*/ 164 w 164"/>
                  <a:gd name="T35" fmla="*/ 56 h 56"/>
                  <a:gd name="T36" fmla="*/ 164 w 164"/>
                  <a:gd name="T37" fmla="*/ 56 h 56"/>
                  <a:gd name="T38" fmla="*/ 162 w 164"/>
                  <a:gd name="T39" fmla="*/ 38 h 56"/>
                  <a:gd name="T40" fmla="*/ 156 w 164"/>
                  <a:gd name="T41" fmla="*/ 24 h 56"/>
                  <a:gd name="T42" fmla="*/ 148 w 164"/>
                  <a:gd name="T43" fmla="*/ 14 h 56"/>
                  <a:gd name="T44" fmla="*/ 138 w 164"/>
                  <a:gd name="T45" fmla="*/ 6 h 56"/>
                  <a:gd name="T46" fmla="*/ 126 w 164"/>
                  <a:gd name="T47" fmla="*/ 2 h 56"/>
                  <a:gd name="T48" fmla="*/ 112 w 164"/>
                  <a:gd name="T49" fmla="*/ 0 h 56"/>
                  <a:gd name="T50" fmla="*/ 82 w 164"/>
                  <a:gd name="T51" fmla="*/ 0 h 56"/>
                  <a:gd name="T52" fmla="*/ 82 w 164"/>
                  <a:gd name="T53" fmla="*/ 0 h 56"/>
                  <a:gd name="T54" fmla="*/ 52 w 164"/>
                  <a:gd name="T55" fmla="*/ 0 h 56"/>
                  <a:gd name="T56" fmla="*/ 38 w 164"/>
                  <a:gd name="T57" fmla="*/ 2 h 56"/>
                  <a:gd name="T58" fmla="*/ 26 w 164"/>
                  <a:gd name="T59" fmla="*/ 6 h 56"/>
                  <a:gd name="T60" fmla="*/ 16 w 164"/>
                  <a:gd name="T61" fmla="*/ 14 h 56"/>
                  <a:gd name="T62" fmla="*/ 8 w 164"/>
                  <a:gd name="T63" fmla="*/ 24 h 56"/>
                  <a:gd name="T64" fmla="*/ 2 w 164"/>
                  <a:gd name="T65" fmla="*/ 38 h 56"/>
                  <a:gd name="T66" fmla="*/ 0 w 164"/>
                  <a:gd name="T67" fmla="*/ 56 h 56"/>
                  <a:gd name="T68" fmla="*/ 20 w 164"/>
                  <a:gd name="T69" fmla="*/ 5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64" h="56">
                    <a:moveTo>
                      <a:pt x="20" y="56"/>
                    </a:moveTo>
                    <a:lnTo>
                      <a:pt x="20" y="56"/>
                    </a:lnTo>
                    <a:lnTo>
                      <a:pt x="22" y="46"/>
                    </a:lnTo>
                    <a:lnTo>
                      <a:pt x="26" y="36"/>
                    </a:lnTo>
                    <a:lnTo>
                      <a:pt x="30" y="30"/>
                    </a:lnTo>
                    <a:lnTo>
                      <a:pt x="36" y="26"/>
                    </a:lnTo>
                    <a:lnTo>
                      <a:pt x="42" y="22"/>
                    </a:lnTo>
                    <a:lnTo>
                      <a:pt x="54" y="20"/>
                    </a:lnTo>
                    <a:lnTo>
                      <a:pt x="82" y="20"/>
                    </a:lnTo>
                    <a:lnTo>
                      <a:pt x="82" y="20"/>
                    </a:lnTo>
                    <a:lnTo>
                      <a:pt x="112" y="20"/>
                    </a:lnTo>
                    <a:lnTo>
                      <a:pt x="122" y="22"/>
                    </a:lnTo>
                    <a:lnTo>
                      <a:pt x="130" y="26"/>
                    </a:lnTo>
                    <a:lnTo>
                      <a:pt x="136" y="30"/>
                    </a:lnTo>
                    <a:lnTo>
                      <a:pt x="140" y="36"/>
                    </a:lnTo>
                    <a:lnTo>
                      <a:pt x="142" y="46"/>
                    </a:lnTo>
                    <a:lnTo>
                      <a:pt x="144" y="56"/>
                    </a:lnTo>
                    <a:lnTo>
                      <a:pt x="164" y="56"/>
                    </a:lnTo>
                    <a:lnTo>
                      <a:pt x="164" y="56"/>
                    </a:lnTo>
                    <a:lnTo>
                      <a:pt x="162" y="38"/>
                    </a:lnTo>
                    <a:lnTo>
                      <a:pt x="156" y="24"/>
                    </a:lnTo>
                    <a:lnTo>
                      <a:pt x="148" y="14"/>
                    </a:lnTo>
                    <a:lnTo>
                      <a:pt x="138" y="6"/>
                    </a:lnTo>
                    <a:lnTo>
                      <a:pt x="126" y="2"/>
                    </a:lnTo>
                    <a:lnTo>
                      <a:pt x="112" y="0"/>
                    </a:lnTo>
                    <a:lnTo>
                      <a:pt x="82" y="0"/>
                    </a:lnTo>
                    <a:lnTo>
                      <a:pt x="82" y="0"/>
                    </a:lnTo>
                    <a:lnTo>
                      <a:pt x="52" y="0"/>
                    </a:lnTo>
                    <a:lnTo>
                      <a:pt x="38" y="2"/>
                    </a:lnTo>
                    <a:lnTo>
                      <a:pt x="26" y="6"/>
                    </a:lnTo>
                    <a:lnTo>
                      <a:pt x="16" y="14"/>
                    </a:lnTo>
                    <a:lnTo>
                      <a:pt x="8" y="24"/>
                    </a:lnTo>
                    <a:lnTo>
                      <a:pt x="2" y="38"/>
                    </a:lnTo>
                    <a:lnTo>
                      <a:pt x="0" y="56"/>
                    </a:lnTo>
                    <a:lnTo>
                      <a:pt x="20" y="56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005EB8"/>
                  </a:solidFill>
                </a:endParaRPr>
              </a:p>
            </p:txBody>
          </p:sp>
        </p:grpSp>
        <p:sp>
          <p:nvSpPr>
            <p:cNvPr id="27" name="TextBox 26"/>
            <p:cNvSpPr txBox="1"/>
            <p:nvPr userDrawn="1"/>
          </p:nvSpPr>
          <p:spPr>
            <a:xfrm rot="16200000">
              <a:off x="8191735" y="250332"/>
              <a:ext cx="563729" cy="1355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510" dirty="0">
                  <a:solidFill>
                    <a:srgbClr val="FFFFFF"/>
                  </a:solidFill>
                </a:rPr>
                <a:t>strictly</a:t>
              </a:r>
            </a:p>
          </p:txBody>
        </p:sp>
        <p:sp>
          <p:nvSpPr>
            <p:cNvPr id="28" name="TextBox 27"/>
            <p:cNvSpPr txBox="1"/>
            <p:nvPr userDrawn="1"/>
          </p:nvSpPr>
          <p:spPr>
            <a:xfrm>
              <a:off x="8410803" y="506408"/>
              <a:ext cx="851853" cy="19217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580" dirty="0">
                  <a:solidFill>
                    <a:srgbClr val="FFFFFF"/>
                  </a:solidFill>
                </a:rPr>
                <a:t>CONFIDENTIAL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75343046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7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vider - light blue"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2"/>
          <p:cNvSpPr>
            <a:spLocks noGrp="1"/>
          </p:cNvSpPr>
          <p:nvPr>
            <p:ph type="body" idx="1" hasCustomPrompt="1"/>
          </p:nvPr>
        </p:nvSpPr>
        <p:spPr>
          <a:xfrm>
            <a:off x="3232433" y="1361854"/>
            <a:ext cx="7397074" cy="1946285"/>
          </a:xfrm>
        </p:spPr>
        <p:txBody>
          <a:bodyPr anchor="t">
            <a:normAutofit/>
          </a:bodyPr>
          <a:lstStyle>
            <a:lvl1pPr marL="0" indent="0">
              <a:buNone/>
              <a:defRPr sz="2800" baseline="0">
                <a:solidFill>
                  <a:schemeClr val="bg1"/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GB" noProof="0" dirty="0" smtClean="0"/>
              <a:t>Divider title here</a:t>
            </a:r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44731" y="627001"/>
            <a:ext cx="1746418" cy="1287035"/>
          </a:xfrm>
        </p:spPr>
        <p:txBody>
          <a:bodyPr anchor="t">
            <a:normAutofit/>
          </a:bodyPr>
          <a:lstStyle>
            <a:lvl1pPr algn="r">
              <a:defRPr sz="7200" b="0" cap="all">
                <a:solidFill>
                  <a:schemeClr val="tx1"/>
                </a:solidFill>
              </a:defRPr>
            </a:lvl1pPr>
          </a:lstStyle>
          <a:p>
            <a:r>
              <a:rPr lang="en-GB" noProof="0" dirty="0" smtClean="0"/>
              <a:t>1</a:t>
            </a:r>
            <a:endParaRPr lang="en-GB" noProof="0" dirty="0"/>
          </a:p>
        </p:txBody>
      </p:sp>
      <p:cxnSp>
        <p:nvCxnSpPr>
          <p:cNvPr id="12" name="Conector recto 12"/>
          <p:cNvCxnSpPr/>
          <p:nvPr userDrawn="1"/>
        </p:nvCxnSpPr>
        <p:spPr>
          <a:xfrm flipH="1">
            <a:off x="1674064" y="1516324"/>
            <a:ext cx="1512464" cy="0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5" name="AutoShape 3"/>
          <p:cNvSpPr>
            <a:spLocks noChangeAspect="1" noChangeArrowheads="1" noTextEdit="1"/>
          </p:cNvSpPr>
          <p:nvPr userDrawn="1"/>
        </p:nvSpPr>
        <p:spPr bwMode="auto">
          <a:xfrm>
            <a:off x="9299679" y="5961171"/>
            <a:ext cx="1624293" cy="16050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rgbClr val="005EB8"/>
              </a:solidFill>
            </a:endParaRPr>
          </a:p>
        </p:txBody>
      </p:sp>
      <p:sp>
        <p:nvSpPr>
          <p:cNvPr id="7" name="Freeform 6"/>
          <p:cNvSpPr>
            <a:spLocks/>
          </p:cNvSpPr>
          <p:nvPr userDrawn="1"/>
        </p:nvSpPr>
        <p:spPr bwMode="auto">
          <a:xfrm>
            <a:off x="10321860" y="5961171"/>
            <a:ext cx="152027" cy="160505"/>
          </a:xfrm>
          <a:custGeom>
            <a:avLst/>
            <a:gdLst>
              <a:gd name="T0" fmla="*/ 0 w 305"/>
              <a:gd name="T1" fmla="*/ 407 h 428"/>
              <a:gd name="T2" fmla="*/ 0 w 305"/>
              <a:gd name="T3" fmla="*/ 407 h 428"/>
              <a:gd name="T4" fmla="*/ 13 w 305"/>
              <a:gd name="T5" fmla="*/ 411 h 428"/>
              <a:gd name="T6" fmla="*/ 47 w 305"/>
              <a:gd name="T7" fmla="*/ 418 h 428"/>
              <a:gd name="T8" fmla="*/ 71 w 305"/>
              <a:gd name="T9" fmla="*/ 421 h 428"/>
              <a:gd name="T10" fmla="*/ 98 w 305"/>
              <a:gd name="T11" fmla="*/ 425 h 428"/>
              <a:gd name="T12" fmla="*/ 129 w 305"/>
              <a:gd name="T13" fmla="*/ 427 h 428"/>
              <a:gd name="T14" fmla="*/ 163 w 305"/>
              <a:gd name="T15" fmla="*/ 428 h 428"/>
              <a:gd name="T16" fmla="*/ 163 w 305"/>
              <a:gd name="T17" fmla="*/ 428 h 428"/>
              <a:gd name="T18" fmla="*/ 197 w 305"/>
              <a:gd name="T19" fmla="*/ 427 h 428"/>
              <a:gd name="T20" fmla="*/ 226 w 305"/>
              <a:gd name="T21" fmla="*/ 426 h 428"/>
              <a:gd name="T22" fmla="*/ 251 w 305"/>
              <a:gd name="T23" fmla="*/ 424 h 428"/>
              <a:gd name="T24" fmla="*/ 270 w 305"/>
              <a:gd name="T25" fmla="*/ 422 h 428"/>
              <a:gd name="T26" fmla="*/ 297 w 305"/>
              <a:gd name="T27" fmla="*/ 419 h 428"/>
              <a:gd name="T28" fmla="*/ 305 w 305"/>
              <a:gd name="T29" fmla="*/ 417 h 428"/>
              <a:gd name="T30" fmla="*/ 305 w 305"/>
              <a:gd name="T31" fmla="*/ 346 h 428"/>
              <a:gd name="T32" fmla="*/ 305 w 305"/>
              <a:gd name="T33" fmla="*/ 346 h 428"/>
              <a:gd name="T34" fmla="*/ 297 w 305"/>
              <a:gd name="T35" fmla="*/ 347 h 428"/>
              <a:gd name="T36" fmla="*/ 272 w 305"/>
              <a:gd name="T37" fmla="*/ 351 h 428"/>
              <a:gd name="T38" fmla="*/ 235 w 305"/>
              <a:gd name="T39" fmla="*/ 354 h 428"/>
              <a:gd name="T40" fmla="*/ 213 w 305"/>
              <a:gd name="T41" fmla="*/ 355 h 428"/>
              <a:gd name="T42" fmla="*/ 188 w 305"/>
              <a:gd name="T43" fmla="*/ 355 h 428"/>
              <a:gd name="T44" fmla="*/ 188 w 305"/>
              <a:gd name="T45" fmla="*/ 355 h 428"/>
              <a:gd name="T46" fmla="*/ 167 w 305"/>
              <a:gd name="T47" fmla="*/ 355 h 428"/>
              <a:gd name="T48" fmla="*/ 149 w 305"/>
              <a:gd name="T49" fmla="*/ 354 h 428"/>
              <a:gd name="T50" fmla="*/ 118 w 305"/>
              <a:gd name="T51" fmla="*/ 351 h 428"/>
              <a:gd name="T52" fmla="*/ 99 w 305"/>
              <a:gd name="T53" fmla="*/ 349 h 428"/>
              <a:gd name="T54" fmla="*/ 92 w 305"/>
              <a:gd name="T55" fmla="*/ 348 h 428"/>
              <a:gd name="T56" fmla="*/ 92 w 305"/>
              <a:gd name="T57" fmla="*/ 247 h 428"/>
              <a:gd name="T58" fmla="*/ 276 w 305"/>
              <a:gd name="T59" fmla="*/ 247 h 428"/>
              <a:gd name="T60" fmla="*/ 276 w 305"/>
              <a:gd name="T61" fmla="*/ 175 h 428"/>
              <a:gd name="T62" fmla="*/ 92 w 305"/>
              <a:gd name="T63" fmla="*/ 175 h 428"/>
              <a:gd name="T64" fmla="*/ 92 w 305"/>
              <a:gd name="T65" fmla="*/ 79 h 428"/>
              <a:gd name="T66" fmla="*/ 92 w 305"/>
              <a:gd name="T67" fmla="*/ 79 h 428"/>
              <a:gd name="T68" fmla="*/ 99 w 305"/>
              <a:gd name="T69" fmla="*/ 78 h 428"/>
              <a:gd name="T70" fmla="*/ 117 w 305"/>
              <a:gd name="T71" fmla="*/ 76 h 428"/>
              <a:gd name="T72" fmla="*/ 145 w 305"/>
              <a:gd name="T73" fmla="*/ 74 h 428"/>
              <a:gd name="T74" fmla="*/ 182 w 305"/>
              <a:gd name="T75" fmla="*/ 73 h 428"/>
              <a:gd name="T76" fmla="*/ 182 w 305"/>
              <a:gd name="T77" fmla="*/ 73 h 428"/>
              <a:gd name="T78" fmla="*/ 205 w 305"/>
              <a:gd name="T79" fmla="*/ 73 h 428"/>
              <a:gd name="T80" fmla="*/ 226 w 305"/>
              <a:gd name="T81" fmla="*/ 74 h 428"/>
              <a:gd name="T82" fmla="*/ 263 w 305"/>
              <a:gd name="T83" fmla="*/ 77 h 428"/>
              <a:gd name="T84" fmla="*/ 289 w 305"/>
              <a:gd name="T85" fmla="*/ 80 h 428"/>
              <a:gd name="T86" fmla="*/ 298 w 305"/>
              <a:gd name="T87" fmla="*/ 82 h 428"/>
              <a:gd name="T88" fmla="*/ 298 w 305"/>
              <a:gd name="T89" fmla="*/ 10 h 428"/>
              <a:gd name="T90" fmla="*/ 298 w 305"/>
              <a:gd name="T91" fmla="*/ 10 h 428"/>
              <a:gd name="T92" fmla="*/ 289 w 305"/>
              <a:gd name="T93" fmla="*/ 9 h 428"/>
              <a:gd name="T94" fmla="*/ 264 w 305"/>
              <a:gd name="T95" fmla="*/ 5 h 428"/>
              <a:gd name="T96" fmla="*/ 224 w 305"/>
              <a:gd name="T97" fmla="*/ 2 h 428"/>
              <a:gd name="T98" fmla="*/ 200 w 305"/>
              <a:gd name="T99" fmla="*/ 1 h 428"/>
              <a:gd name="T100" fmla="*/ 172 w 305"/>
              <a:gd name="T101" fmla="*/ 0 h 428"/>
              <a:gd name="T102" fmla="*/ 172 w 305"/>
              <a:gd name="T103" fmla="*/ 0 h 428"/>
              <a:gd name="T104" fmla="*/ 134 w 305"/>
              <a:gd name="T105" fmla="*/ 1 h 428"/>
              <a:gd name="T106" fmla="*/ 102 w 305"/>
              <a:gd name="T107" fmla="*/ 3 h 428"/>
              <a:gd name="T108" fmla="*/ 72 w 305"/>
              <a:gd name="T109" fmla="*/ 6 h 428"/>
              <a:gd name="T110" fmla="*/ 47 w 305"/>
              <a:gd name="T111" fmla="*/ 9 h 428"/>
              <a:gd name="T112" fmla="*/ 27 w 305"/>
              <a:gd name="T113" fmla="*/ 13 h 428"/>
              <a:gd name="T114" fmla="*/ 13 w 305"/>
              <a:gd name="T115" fmla="*/ 15 h 428"/>
              <a:gd name="T116" fmla="*/ 0 w 305"/>
              <a:gd name="T117" fmla="*/ 19 h 428"/>
              <a:gd name="T118" fmla="*/ 0 w 305"/>
              <a:gd name="T119" fmla="*/ 407 h 4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305" h="428">
                <a:moveTo>
                  <a:pt x="0" y="407"/>
                </a:moveTo>
                <a:lnTo>
                  <a:pt x="0" y="407"/>
                </a:lnTo>
                <a:lnTo>
                  <a:pt x="13" y="411"/>
                </a:lnTo>
                <a:lnTo>
                  <a:pt x="47" y="418"/>
                </a:lnTo>
                <a:lnTo>
                  <a:pt x="71" y="421"/>
                </a:lnTo>
                <a:lnTo>
                  <a:pt x="98" y="425"/>
                </a:lnTo>
                <a:lnTo>
                  <a:pt x="129" y="427"/>
                </a:lnTo>
                <a:lnTo>
                  <a:pt x="163" y="428"/>
                </a:lnTo>
                <a:lnTo>
                  <a:pt x="163" y="428"/>
                </a:lnTo>
                <a:lnTo>
                  <a:pt x="197" y="427"/>
                </a:lnTo>
                <a:lnTo>
                  <a:pt x="226" y="426"/>
                </a:lnTo>
                <a:lnTo>
                  <a:pt x="251" y="424"/>
                </a:lnTo>
                <a:lnTo>
                  <a:pt x="270" y="422"/>
                </a:lnTo>
                <a:lnTo>
                  <a:pt x="297" y="419"/>
                </a:lnTo>
                <a:lnTo>
                  <a:pt x="305" y="417"/>
                </a:lnTo>
                <a:lnTo>
                  <a:pt x="305" y="346"/>
                </a:lnTo>
                <a:lnTo>
                  <a:pt x="305" y="346"/>
                </a:lnTo>
                <a:lnTo>
                  <a:pt x="297" y="347"/>
                </a:lnTo>
                <a:lnTo>
                  <a:pt x="272" y="351"/>
                </a:lnTo>
                <a:lnTo>
                  <a:pt x="235" y="354"/>
                </a:lnTo>
                <a:lnTo>
                  <a:pt x="213" y="355"/>
                </a:lnTo>
                <a:lnTo>
                  <a:pt x="188" y="355"/>
                </a:lnTo>
                <a:lnTo>
                  <a:pt x="188" y="355"/>
                </a:lnTo>
                <a:lnTo>
                  <a:pt x="167" y="355"/>
                </a:lnTo>
                <a:lnTo>
                  <a:pt x="149" y="354"/>
                </a:lnTo>
                <a:lnTo>
                  <a:pt x="118" y="351"/>
                </a:lnTo>
                <a:lnTo>
                  <a:pt x="99" y="349"/>
                </a:lnTo>
                <a:lnTo>
                  <a:pt x="92" y="348"/>
                </a:lnTo>
                <a:lnTo>
                  <a:pt x="92" y="247"/>
                </a:lnTo>
                <a:lnTo>
                  <a:pt x="276" y="247"/>
                </a:lnTo>
                <a:lnTo>
                  <a:pt x="276" y="175"/>
                </a:lnTo>
                <a:lnTo>
                  <a:pt x="92" y="175"/>
                </a:lnTo>
                <a:lnTo>
                  <a:pt x="92" y="79"/>
                </a:lnTo>
                <a:lnTo>
                  <a:pt x="92" y="79"/>
                </a:lnTo>
                <a:lnTo>
                  <a:pt x="99" y="78"/>
                </a:lnTo>
                <a:lnTo>
                  <a:pt x="117" y="76"/>
                </a:lnTo>
                <a:lnTo>
                  <a:pt x="145" y="74"/>
                </a:lnTo>
                <a:lnTo>
                  <a:pt x="182" y="73"/>
                </a:lnTo>
                <a:lnTo>
                  <a:pt x="182" y="73"/>
                </a:lnTo>
                <a:lnTo>
                  <a:pt x="205" y="73"/>
                </a:lnTo>
                <a:lnTo>
                  <a:pt x="226" y="74"/>
                </a:lnTo>
                <a:lnTo>
                  <a:pt x="263" y="77"/>
                </a:lnTo>
                <a:lnTo>
                  <a:pt x="289" y="80"/>
                </a:lnTo>
                <a:lnTo>
                  <a:pt x="298" y="82"/>
                </a:lnTo>
                <a:lnTo>
                  <a:pt x="298" y="10"/>
                </a:lnTo>
                <a:lnTo>
                  <a:pt x="298" y="10"/>
                </a:lnTo>
                <a:lnTo>
                  <a:pt x="289" y="9"/>
                </a:lnTo>
                <a:lnTo>
                  <a:pt x="264" y="5"/>
                </a:lnTo>
                <a:lnTo>
                  <a:pt x="224" y="2"/>
                </a:lnTo>
                <a:lnTo>
                  <a:pt x="200" y="1"/>
                </a:lnTo>
                <a:lnTo>
                  <a:pt x="172" y="0"/>
                </a:lnTo>
                <a:lnTo>
                  <a:pt x="172" y="0"/>
                </a:lnTo>
                <a:lnTo>
                  <a:pt x="134" y="1"/>
                </a:lnTo>
                <a:lnTo>
                  <a:pt x="102" y="3"/>
                </a:lnTo>
                <a:lnTo>
                  <a:pt x="72" y="6"/>
                </a:lnTo>
                <a:lnTo>
                  <a:pt x="47" y="9"/>
                </a:lnTo>
                <a:lnTo>
                  <a:pt x="27" y="13"/>
                </a:lnTo>
                <a:lnTo>
                  <a:pt x="13" y="15"/>
                </a:lnTo>
                <a:lnTo>
                  <a:pt x="0" y="19"/>
                </a:lnTo>
                <a:lnTo>
                  <a:pt x="0" y="407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rgbClr val="005EB8"/>
              </a:solidFill>
            </a:endParaRPr>
          </a:p>
        </p:txBody>
      </p:sp>
      <p:sp>
        <p:nvSpPr>
          <p:cNvPr id="9" name="Freeform 8"/>
          <p:cNvSpPr>
            <a:spLocks/>
          </p:cNvSpPr>
          <p:nvPr userDrawn="1"/>
        </p:nvSpPr>
        <p:spPr bwMode="auto">
          <a:xfrm>
            <a:off x="9343689" y="6051163"/>
            <a:ext cx="86016" cy="43502"/>
          </a:xfrm>
          <a:custGeom>
            <a:avLst/>
            <a:gdLst>
              <a:gd name="T0" fmla="*/ 171 w 171"/>
              <a:gd name="T1" fmla="*/ 93 h 116"/>
              <a:gd name="T2" fmla="*/ 171 w 171"/>
              <a:gd name="T3" fmla="*/ 93 h 116"/>
              <a:gd name="T4" fmla="*/ 151 w 171"/>
              <a:gd name="T5" fmla="*/ 99 h 116"/>
              <a:gd name="T6" fmla="*/ 125 w 171"/>
              <a:gd name="T7" fmla="*/ 108 h 116"/>
              <a:gd name="T8" fmla="*/ 110 w 171"/>
              <a:gd name="T9" fmla="*/ 111 h 116"/>
              <a:gd name="T10" fmla="*/ 96 w 171"/>
              <a:gd name="T11" fmla="*/ 114 h 116"/>
              <a:gd name="T12" fmla="*/ 82 w 171"/>
              <a:gd name="T13" fmla="*/ 116 h 116"/>
              <a:gd name="T14" fmla="*/ 67 w 171"/>
              <a:gd name="T15" fmla="*/ 116 h 116"/>
              <a:gd name="T16" fmla="*/ 67 w 171"/>
              <a:gd name="T17" fmla="*/ 116 h 116"/>
              <a:gd name="T18" fmla="*/ 54 w 171"/>
              <a:gd name="T19" fmla="*/ 116 h 116"/>
              <a:gd name="T20" fmla="*/ 41 w 171"/>
              <a:gd name="T21" fmla="*/ 114 h 116"/>
              <a:gd name="T22" fmla="*/ 30 w 171"/>
              <a:gd name="T23" fmla="*/ 110 h 116"/>
              <a:gd name="T24" fmla="*/ 24 w 171"/>
              <a:gd name="T25" fmla="*/ 108 h 116"/>
              <a:gd name="T26" fmla="*/ 19 w 171"/>
              <a:gd name="T27" fmla="*/ 105 h 116"/>
              <a:gd name="T28" fmla="*/ 15 w 171"/>
              <a:gd name="T29" fmla="*/ 101 h 116"/>
              <a:gd name="T30" fmla="*/ 11 w 171"/>
              <a:gd name="T31" fmla="*/ 97 h 116"/>
              <a:gd name="T32" fmla="*/ 8 w 171"/>
              <a:gd name="T33" fmla="*/ 92 h 116"/>
              <a:gd name="T34" fmla="*/ 5 w 171"/>
              <a:gd name="T35" fmla="*/ 87 h 116"/>
              <a:gd name="T36" fmla="*/ 3 w 171"/>
              <a:gd name="T37" fmla="*/ 82 h 116"/>
              <a:gd name="T38" fmla="*/ 2 w 171"/>
              <a:gd name="T39" fmla="*/ 76 h 116"/>
              <a:gd name="T40" fmla="*/ 1 w 171"/>
              <a:gd name="T41" fmla="*/ 69 h 116"/>
              <a:gd name="T42" fmla="*/ 0 w 171"/>
              <a:gd name="T43" fmla="*/ 61 h 116"/>
              <a:gd name="T44" fmla="*/ 0 w 171"/>
              <a:gd name="T45" fmla="*/ 61 h 116"/>
              <a:gd name="T46" fmla="*/ 1 w 171"/>
              <a:gd name="T47" fmla="*/ 49 h 116"/>
              <a:gd name="T48" fmla="*/ 4 w 171"/>
              <a:gd name="T49" fmla="*/ 38 h 116"/>
              <a:gd name="T50" fmla="*/ 6 w 171"/>
              <a:gd name="T51" fmla="*/ 33 h 116"/>
              <a:gd name="T52" fmla="*/ 9 w 171"/>
              <a:gd name="T53" fmla="*/ 27 h 116"/>
              <a:gd name="T54" fmla="*/ 13 w 171"/>
              <a:gd name="T55" fmla="*/ 23 h 116"/>
              <a:gd name="T56" fmla="*/ 16 w 171"/>
              <a:gd name="T57" fmla="*/ 19 h 116"/>
              <a:gd name="T58" fmla="*/ 21 w 171"/>
              <a:gd name="T59" fmla="*/ 16 h 116"/>
              <a:gd name="T60" fmla="*/ 26 w 171"/>
              <a:gd name="T61" fmla="*/ 13 h 116"/>
              <a:gd name="T62" fmla="*/ 33 w 171"/>
              <a:gd name="T63" fmla="*/ 10 h 116"/>
              <a:gd name="T64" fmla="*/ 39 w 171"/>
              <a:gd name="T65" fmla="*/ 8 h 116"/>
              <a:gd name="T66" fmla="*/ 55 w 171"/>
              <a:gd name="T67" fmla="*/ 5 h 116"/>
              <a:gd name="T68" fmla="*/ 72 w 171"/>
              <a:gd name="T69" fmla="*/ 3 h 116"/>
              <a:gd name="T70" fmla="*/ 171 w 171"/>
              <a:gd name="T71" fmla="*/ 0 h 116"/>
              <a:gd name="T72" fmla="*/ 171 w 171"/>
              <a:gd name="T73" fmla="*/ 93 h 1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71" h="116">
                <a:moveTo>
                  <a:pt x="171" y="93"/>
                </a:moveTo>
                <a:lnTo>
                  <a:pt x="171" y="93"/>
                </a:lnTo>
                <a:lnTo>
                  <a:pt x="151" y="99"/>
                </a:lnTo>
                <a:lnTo>
                  <a:pt x="125" y="108"/>
                </a:lnTo>
                <a:lnTo>
                  <a:pt x="110" y="111"/>
                </a:lnTo>
                <a:lnTo>
                  <a:pt x="96" y="114"/>
                </a:lnTo>
                <a:lnTo>
                  <a:pt x="82" y="116"/>
                </a:lnTo>
                <a:lnTo>
                  <a:pt x="67" y="116"/>
                </a:lnTo>
                <a:lnTo>
                  <a:pt x="67" y="116"/>
                </a:lnTo>
                <a:lnTo>
                  <a:pt x="54" y="116"/>
                </a:lnTo>
                <a:lnTo>
                  <a:pt x="41" y="114"/>
                </a:lnTo>
                <a:lnTo>
                  <a:pt x="30" y="110"/>
                </a:lnTo>
                <a:lnTo>
                  <a:pt x="24" y="108"/>
                </a:lnTo>
                <a:lnTo>
                  <a:pt x="19" y="105"/>
                </a:lnTo>
                <a:lnTo>
                  <a:pt x="15" y="101"/>
                </a:lnTo>
                <a:lnTo>
                  <a:pt x="11" y="97"/>
                </a:lnTo>
                <a:lnTo>
                  <a:pt x="8" y="92"/>
                </a:lnTo>
                <a:lnTo>
                  <a:pt x="5" y="87"/>
                </a:lnTo>
                <a:lnTo>
                  <a:pt x="3" y="82"/>
                </a:lnTo>
                <a:lnTo>
                  <a:pt x="2" y="76"/>
                </a:lnTo>
                <a:lnTo>
                  <a:pt x="1" y="69"/>
                </a:lnTo>
                <a:lnTo>
                  <a:pt x="0" y="61"/>
                </a:lnTo>
                <a:lnTo>
                  <a:pt x="0" y="61"/>
                </a:lnTo>
                <a:lnTo>
                  <a:pt x="1" y="49"/>
                </a:lnTo>
                <a:lnTo>
                  <a:pt x="4" y="38"/>
                </a:lnTo>
                <a:lnTo>
                  <a:pt x="6" y="33"/>
                </a:lnTo>
                <a:lnTo>
                  <a:pt x="9" y="27"/>
                </a:lnTo>
                <a:lnTo>
                  <a:pt x="13" y="23"/>
                </a:lnTo>
                <a:lnTo>
                  <a:pt x="16" y="19"/>
                </a:lnTo>
                <a:lnTo>
                  <a:pt x="21" y="16"/>
                </a:lnTo>
                <a:lnTo>
                  <a:pt x="26" y="13"/>
                </a:lnTo>
                <a:lnTo>
                  <a:pt x="33" y="10"/>
                </a:lnTo>
                <a:lnTo>
                  <a:pt x="39" y="8"/>
                </a:lnTo>
                <a:lnTo>
                  <a:pt x="55" y="5"/>
                </a:lnTo>
                <a:lnTo>
                  <a:pt x="72" y="3"/>
                </a:lnTo>
                <a:lnTo>
                  <a:pt x="171" y="0"/>
                </a:lnTo>
                <a:lnTo>
                  <a:pt x="171" y="93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rgbClr val="005EB8"/>
              </a:solidFill>
            </a:endParaRPr>
          </a:p>
        </p:txBody>
      </p:sp>
      <p:sp>
        <p:nvSpPr>
          <p:cNvPr id="13" name="Freeform 10"/>
          <p:cNvSpPr>
            <a:spLocks/>
          </p:cNvSpPr>
          <p:nvPr userDrawn="1"/>
        </p:nvSpPr>
        <p:spPr bwMode="auto">
          <a:xfrm>
            <a:off x="9873780" y="6051163"/>
            <a:ext cx="86016" cy="43502"/>
          </a:xfrm>
          <a:custGeom>
            <a:avLst/>
            <a:gdLst>
              <a:gd name="T0" fmla="*/ 171 w 171"/>
              <a:gd name="T1" fmla="*/ 93 h 116"/>
              <a:gd name="T2" fmla="*/ 171 w 171"/>
              <a:gd name="T3" fmla="*/ 93 h 116"/>
              <a:gd name="T4" fmla="*/ 152 w 171"/>
              <a:gd name="T5" fmla="*/ 99 h 116"/>
              <a:gd name="T6" fmla="*/ 125 w 171"/>
              <a:gd name="T7" fmla="*/ 108 h 116"/>
              <a:gd name="T8" fmla="*/ 111 w 171"/>
              <a:gd name="T9" fmla="*/ 111 h 116"/>
              <a:gd name="T10" fmla="*/ 95 w 171"/>
              <a:gd name="T11" fmla="*/ 114 h 116"/>
              <a:gd name="T12" fmla="*/ 81 w 171"/>
              <a:gd name="T13" fmla="*/ 116 h 116"/>
              <a:gd name="T14" fmla="*/ 68 w 171"/>
              <a:gd name="T15" fmla="*/ 116 h 116"/>
              <a:gd name="T16" fmla="*/ 68 w 171"/>
              <a:gd name="T17" fmla="*/ 116 h 116"/>
              <a:gd name="T18" fmla="*/ 54 w 171"/>
              <a:gd name="T19" fmla="*/ 116 h 116"/>
              <a:gd name="T20" fmla="*/ 41 w 171"/>
              <a:gd name="T21" fmla="*/ 114 h 116"/>
              <a:gd name="T22" fmla="*/ 29 w 171"/>
              <a:gd name="T23" fmla="*/ 110 h 116"/>
              <a:gd name="T24" fmla="*/ 24 w 171"/>
              <a:gd name="T25" fmla="*/ 108 h 116"/>
              <a:gd name="T26" fmla="*/ 20 w 171"/>
              <a:gd name="T27" fmla="*/ 105 h 116"/>
              <a:gd name="T28" fmla="*/ 16 w 171"/>
              <a:gd name="T29" fmla="*/ 101 h 116"/>
              <a:gd name="T30" fmla="*/ 12 w 171"/>
              <a:gd name="T31" fmla="*/ 97 h 116"/>
              <a:gd name="T32" fmla="*/ 9 w 171"/>
              <a:gd name="T33" fmla="*/ 92 h 116"/>
              <a:gd name="T34" fmla="*/ 6 w 171"/>
              <a:gd name="T35" fmla="*/ 87 h 116"/>
              <a:gd name="T36" fmla="*/ 3 w 171"/>
              <a:gd name="T37" fmla="*/ 82 h 116"/>
              <a:gd name="T38" fmla="*/ 1 w 171"/>
              <a:gd name="T39" fmla="*/ 76 h 116"/>
              <a:gd name="T40" fmla="*/ 0 w 171"/>
              <a:gd name="T41" fmla="*/ 69 h 116"/>
              <a:gd name="T42" fmla="*/ 0 w 171"/>
              <a:gd name="T43" fmla="*/ 61 h 116"/>
              <a:gd name="T44" fmla="*/ 0 w 171"/>
              <a:gd name="T45" fmla="*/ 61 h 116"/>
              <a:gd name="T46" fmla="*/ 1 w 171"/>
              <a:gd name="T47" fmla="*/ 49 h 116"/>
              <a:gd name="T48" fmla="*/ 4 w 171"/>
              <a:gd name="T49" fmla="*/ 38 h 116"/>
              <a:gd name="T50" fmla="*/ 7 w 171"/>
              <a:gd name="T51" fmla="*/ 33 h 116"/>
              <a:gd name="T52" fmla="*/ 10 w 171"/>
              <a:gd name="T53" fmla="*/ 27 h 116"/>
              <a:gd name="T54" fmla="*/ 13 w 171"/>
              <a:gd name="T55" fmla="*/ 23 h 116"/>
              <a:gd name="T56" fmla="*/ 17 w 171"/>
              <a:gd name="T57" fmla="*/ 19 h 116"/>
              <a:gd name="T58" fmla="*/ 22 w 171"/>
              <a:gd name="T59" fmla="*/ 16 h 116"/>
              <a:gd name="T60" fmla="*/ 27 w 171"/>
              <a:gd name="T61" fmla="*/ 13 h 116"/>
              <a:gd name="T62" fmla="*/ 33 w 171"/>
              <a:gd name="T63" fmla="*/ 10 h 116"/>
              <a:gd name="T64" fmla="*/ 39 w 171"/>
              <a:gd name="T65" fmla="*/ 8 h 116"/>
              <a:gd name="T66" fmla="*/ 55 w 171"/>
              <a:gd name="T67" fmla="*/ 5 h 116"/>
              <a:gd name="T68" fmla="*/ 73 w 171"/>
              <a:gd name="T69" fmla="*/ 3 h 116"/>
              <a:gd name="T70" fmla="*/ 171 w 171"/>
              <a:gd name="T71" fmla="*/ 0 h 116"/>
              <a:gd name="T72" fmla="*/ 171 w 171"/>
              <a:gd name="T73" fmla="*/ 93 h 1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71" h="116">
                <a:moveTo>
                  <a:pt x="171" y="93"/>
                </a:moveTo>
                <a:lnTo>
                  <a:pt x="171" y="93"/>
                </a:lnTo>
                <a:lnTo>
                  <a:pt x="152" y="99"/>
                </a:lnTo>
                <a:lnTo>
                  <a:pt x="125" y="108"/>
                </a:lnTo>
                <a:lnTo>
                  <a:pt x="111" y="111"/>
                </a:lnTo>
                <a:lnTo>
                  <a:pt x="95" y="114"/>
                </a:lnTo>
                <a:lnTo>
                  <a:pt x="81" y="116"/>
                </a:lnTo>
                <a:lnTo>
                  <a:pt x="68" y="116"/>
                </a:lnTo>
                <a:lnTo>
                  <a:pt x="68" y="116"/>
                </a:lnTo>
                <a:lnTo>
                  <a:pt x="54" y="116"/>
                </a:lnTo>
                <a:lnTo>
                  <a:pt x="41" y="114"/>
                </a:lnTo>
                <a:lnTo>
                  <a:pt x="29" y="110"/>
                </a:lnTo>
                <a:lnTo>
                  <a:pt x="24" y="108"/>
                </a:lnTo>
                <a:lnTo>
                  <a:pt x="20" y="105"/>
                </a:lnTo>
                <a:lnTo>
                  <a:pt x="16" y="101"/>
                </a:lnTo>
                <a:lnTo>
                  <a:pt x="12" y="97"/>
                </a:lnTo>
                <a:lnTo>
                  <a:pt x="9" y="92"/>
                </a:lnTo>
                <a:lnTo>
                  <a:pt x="6" y="87"/>
                </a:lnTo>
                <a:lnTo>
                  <a:pt x="3" y="82"/>
                </a:lnTo>
                <a:lnTo>
                  <a:pt x="1" y="76"/>
                </a:lnTo>
                <a:lnTo>
                  <a:pt x="0" y="69"/>
                </a:lnTo>
                <a:lnTo>
                  <a:pt x="0" y="61"/>
                </a:lnTo>
                <a:lnTo>
                  <a:pt x="0" y="61"/>
                </a:lnTo>
                <a:lnTo>
                  <a:pt x="1" y="49"/>
                </a:lnTo>
                <a:lnTo>
                  <a:pt x="4" y="38"/>
                </a:lnTo>
                <a:lnTo>
                  <a:pt x="7" y="33"/>
                </a:lnTo>
                <a:lnTo>
                  <a:pt x="10" y="27"/>
                </a:lnTo>
                <a:lnTo>
                  <a:pt x="13" y="23"/>
                </a:lnTo>
                <a:lnTo>
                  <a:pt x="17" y="19"/>
                </a:lnTo>
                <a:lnTo>
                  <a:pt x="22" y="16"/>
                </a:lnTo>
                <a:lnTo>
                  <a:pt x="27" y="13"/>
                </a:lnTo>
                <a:lnTo>
                  <a:pt x="33" y="10"/>
                </a:lnTo>
                <a:lnTo>
                  <a:pt x="39" y="8"/>
                </a:lnTo>
                <a:lnTo>
                  <a:pt x="55" y="5"/>
                </a:lnTo>
                <a:lnTo>
                  <a:pt x="73" y="3"/>
                </a:lnTo>
                <a:lnTo>
                  <a:pt x="171" y="0"/>
                </a:lnTo>
                <a:lnTo>
                  <a:pt x="171" y="93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rgbClr val="005EB8"/>
              </a:solidFill>
            </a:endParaRPr>
          </a:p>
        </p:txBody>
      </p:sp>
      <p:sp>
        <p:nvSpPr>
          <p:cNvPr id="14" name="Freeform 11"/>
          <p:cNvSpPr>
            <a:spLocks/>
          </p:cNvSpPr>
          <p:nvPr userDrawn="1"/>
        </p:nvSpPr>
        <p:spPr bwMode="auto">
          <a:xfrm>
            <a:off x="9829776" y="5961171"/>
            <a:ext cx="176030" cy="160505"/>
          </a:xfrm>
          <a:custGeom>
            <a:avLst/>
            <a:gdLst>
              <a:gd name="T0" fmla="*/ 206 w 353"/>
              <a:gd name="T1" fmla="*/ 0 h 428"/>
              <a:gd name="T2" fmla="*/ 148 w 353"/>
              <a:gd name="T3" fmla="*/ 4 h 428"/>
              <a:gd name="T4" fmla="*/ 98 w 353"/>
              <a:gd name="T5" fmla="*/ 12 h 428"/>
              <a:gd name="T6" fmla="*/ 59 w 353"/>
              <a:gd name="T7" fmla="*/ 23 h 428"/>
              <a:gd name="T8" fmla="*/ 33 w 353"/>
              <a:gd name="T9" fmla="*/ 33 h 428"/>
              <a:gd name="T10" fmla="*/ 53 w 353"/>
              <a:gd name="T11" fmla="*/ 102 h 428"/>
              <a:gd name="T12" fmla="*/ 92 w 353"/>
              <a:gd name="T13" fmla="*/ 91 h 428"/>
              <a:gd name="T14" fmla="*/ 132 w 353"/>
              <a:gd name="T15" fmla="*/ 82 h 428"/>
              <a:gd name="T16" fmla="*/ 178 w 353"/>
              <a:gd name="T17" fmla="*/ 79 h 428"/>
              <a:gd name="T18" fmla="*/ 198 w 353"/>
              <a:gd name="T19" fmla="*/ 80 h 428"/>
              <a:gd name="T20" fmla="*/ 221 w 353"/>
              <a:gd name="T21" fmla="*/ 84 h 428"/>
              <a:gd name="T22" fmla="*/ 233 w 353"/>
              <a:gd name="T23" fmla="*/ 90 h 428"/>
              <a:gd name="T24" fmla="*/ 244 w 353"/>
              <a:gd name="T25" fmla="*/ 98 h 428"/>
              <a:gd name="T26" fmla="*/ 252 w 353"/>
              <a:gd name="T27" fmla="*/ 108 h 428"/>
              <a:gd name="T28" fmla="*/ 257 w 353"/>
              <a:gd name="T29" fmla="*/ 120 h 428"/>
              <a:gd name="T30" fmla="*/ 259 w 353"/>
              <a:gd name="T31" fmla="*/ 137 h 428"/>
              <a:gd name="T32" fmla="*/ 260 w 353"/>
              <a:gd name="T33" fmla="*/ 176 h 428"/>
              <a:gd name="T34" fmla="*/ 178 w 353"/>
              <a:gd name="T35" fmla="*/ 176 h 428"/>
              <a:gd name="T36" fmla="*/ 131 w 353"/>
              <a:gd name="T37" fmla="*/ 179 h 428"/>
              <a:gd name="T38" fmla="*/ 92 w 353"/>
              <a:gd name="T39" fmla="*/ 187 h 428"/>
              <a:gd name="T40" fmla="*/ 62 w 353"/>
              <a:gd name="T41" fmla="*/ 200 h 428"/>
              <a:gd name="T42" fmla="*/ 38 w 353"/>
              <a:gd name="T43" fmla="*/ 216 h 428"/>
              <a:gd name="T44" fmla="*/ 21 w 353"/>
              <a:gd name="T45" fmla="*/ 236 h 428"/>
              <a:gd name="T46" fmla="*/ 9 w 353"/>
              <a:gd name="T47" fmla="*/ 257 h 428"/>
              <a:gd name="T48" fmla="*/ 3 w 353"/>
              <a:gd name="T49" fmla="*/ 282 h 428"/>
              <a:gd name="T50" fmla="*/ 0 w 353"/>
              <a:gd name="T51" fmla="*/ 307 h 428"/>
              <a:gd name="T52" fmla="*/ 2 w 353"/>
              <a:gd name="T53" fmla="*/ 323 h 428"/>
              <a:gd name="T54" fmla="*/ 8 w 353"/>
              <a:gd name="T55" fmla="*/ 352 h 428"/>
              <a:gd name="T56" fmla="*/ 19 w 353"/>
              <a:gd name="T57" fmla="*/ 376 h 428"/>
              <a:gd name="T58" fmla="*/ 35 w 353"/>
              <a:gd name="T59" fmla="*/ 394 h 428"/>
              <a:gd name="T60" fmla="*/ 55 w 353"/>
              <a:gd name="T61" fmla="*/ 408 h 428"/>
              <a:gd name="T62" fmla="*/ 77 w 353"/>
              <a:gd name="T63" fmla="*/ 418 h 428"/>
              <a:gd name="T64" fmla="*/ 101 w 353"/>
              <a:gd name="T65" fmla="*/ 424 h 428"/>
              <a:gd name="T66" fmla="*/ 125 w 353"/>
              <a:gd name="T67" fmla="*/ 427 h 428"/>
              <a:gd name="T68" fmla="*/ 137 w 353"/>
              <a:gd name="T69" fmla="*/ 428 h 428"/>
              <a:gd name="T70" fmla="*/ 165 w 353"/>
              <a:gd name="T71" fmla="*/ 426 h 428"/>
              <a:gd name="T72" fmla="*/ 210 w 353"/>
              <a:gd name="T73" fmla="*/ 418 h 428"/>
              <a:gd name="T74" fmla="*/ 242 w 353"/>
              <a:gd name="T75" fmla="*/ 406 h 428"/>
              <a:gd name="T76" fmla="*/ 260 w 353"/>
              <a:gd name="T77" fmla="*/ 397 h 428"/>
              <a:gd name="T78" fmla="*/ 264 w 353"/>
              <a:gd name="T79" fmla="*/ 396 h 428"/>
              <a:gd name="T80" fmla="*/ 269 w 353"/>
              <a:gd name="T81" fmla="*/ 398 h 428"/>
              <a:gd name="T82" fmla="*/ 283 w 353"/>
              <a:gd name="T83" fmla="*/ 404 h 428"/>
              <a:gd name="T84" fmla="*/ 310 w 353"/>
              <a:gd name="T85" fmla="*/ 411 h 428"/>
              <a:gd name="T86" fmla="*/ 353 w 353"/>
              <a:gd name="T87" fmla="*/ 413 h 428"/>
              <a:gd name="T88" fmla="*/ 353 w 353"/>
              <a:gd name="T89" fmla="*/ 122 h 428"/>
              <a:gd name="T90" fmla="*/ 351 w 353"/>
              <a:gd name="T91" fmla="*/ 92 h 428"/>
              <a:gd name="T92" fmla="*/ 343 w 353"/>
              <a:gd name="T93" fmla="*/ 66 h 428"/>
              <a:gd name="T94" fmla="*/ 330 w 353"/>
              <a:gd name="T95" fmla="*/ 45 h 428"/>
              <a:gd name="T96" fmla="*/ 314 w 353"/>
              <a:gd name="T97" fmla="*/ 29 h 428"/>
              <a:gd name="T98" fmla="*/ 293 w 353"/>
              <a:gd name="T99" fmla="*/ 15 h 428"/>
              <a:gd name="T100" fmla="*/ 268 w 353"/>
              <a:gd name="T101" fmla="*/ 7 h 428"/>
              <a:gd name="T102" fmla="*/ 239 w 353"/>
              <a:gd name="T103" fmla="*/ 2 h 428"/>
              <a:gd name="T104" fmla="*/ 206 w 353"/>
              <a:gd name="T105" fmla="*/ 0 h 4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353" h="428">
                <a:moveTo>
                  <a:pt x="206" y="0"/>
                </a:moveTo>
                <a:lnTo>
                  <a:pt x="206" y="0"/>
                </a:lnTo>
                <a:lnTo>
                  <a:pt x="175" y="1"/>
                </a:lnTo>
                <a:lnTo>
                  <a:pt x="148" y="4"/>
                </a:lnTo>
                <a:lnTo>
                  <a:pt x="121" y="7"/>
                </a:lnTo>
                <a:lnTo>
                  <a:pt x="98" y="12"/>
                </a:lnTo>
                <a:lnTo>
                  <a:pt x="77" y="17"/>
                </a:lnTo>
                <a:lnTo>
                  <a:pt x="59" y="23"/>
                </a:lnTo>
                <a:lnTo>
                  <a:pt x="44" y="28"/>
                </a:lnTo>
                <a:lnTo>
                  <a:pt x="33" y="33"/>
                </a:lnTo>
                <a:lnTo>
                  <a:pt x="53" y="102"/>
                </a:lnTo>
                <a:lnTo>
                  <a:pt x="53" y="102"/>
                </a:lnTo>
                <a:lnTo>
                  <a:pt x="64" y="98"/>
                </a:lnTo>
                <a:lnTo>
                  <a:pt x="92" y="91"/>
                </a:lnTo>
                <a:lnTo>
                  <a:pt x="111" y="86"/>
                </a:lnTo>
                <a:lnTo>
                  <a:pt x="132" y="82"/>
                </a:lnTo>
                <a:lnTo>
                  <a:pt x="155" y="80"/>
                </a:lnTo>
                <a:lnTo>
                  <a:pt x="178" y="79"/>
                </a:lnTo>
                <a:lnTo>
                  <a:pt x="178" y="79"/>
                </a:lnTo>
                <a:lnTo>
                  <a:pt x="198" y="80"/>
                </a:lnTo>
                <a:lnTo>
                  <a:pt x="214" y="82"/>
                </a:lnTo>
                <a:lnTo>
                  <a:pt x="221" y="84"/>
                </a:lnTo>
                <a:lnTo>
                  <a:pt x="227" y="86"/>
                </a:lnTo>
                <a:lnTo>
                  <a:pt x="233" y="90"/>
                </a:lnTo>
                <a:lnTo>
                  <a:pt x="240" y="94"/>
                </a:lnTo>
                <a:lnTo>
                  <a:pt x="244" y="98"/>
                </a:lnTo>
                <a:lnTo>
                  <a:pt x="248" y="102"/>
                </a:lnTo>
                <a:lnTo>
                  <a:pt x="252" y="108"/>
                </a:lnTo>
                <a:lnTo>
                  <a:pt x="255" y="114"/>
                </a:lnTo>
                <a:lnTo>
                  <a:pt x="257" y="120"/>
                </a:lnTo>
                <a:lnTo>
                  <a:pt x="258" y="129"/>
                </a:lnTo>
                <a:lnTo>
                  <a:pt x="259" y="137"/>
                </a:lnTo>
                <a:lnTo>
                  <a:pt x="260" y="146"/>
                </a:lnTo>
                <a:lnTo>
                  <a:pt x="260" y="176"/>
                </a:lnTo>
                <a:lnTo>
                  <a:pt x="178" y="176"/>
                </a:lnTo>
                <a:lnTo>
                  <a:pt x="178" y="176"/>
                </a:lnTo>
                <a:lnTo>
                  <a:pt x="154" y="177"/>
                </a:lnTo>
                <a:lnTo>
                  <a:pt x="131" y="179"/>
                </a:lnTo>
                <a:lnTo>
                  <a:pt x="111" y="182"/>
                </a:lnTo>
                <a:lnTo>
                  <a:pt x="92" y="187"/>
                </a:lnTo>
                <a:lnTo>
                  <a:pt x="76" y="192"/>
                </a:lnTo>
                <a:lnTo>
                  <a:pt x="62" y="200"/>
                </a:lnTo>
                <a:lnTo>
                  <a:pt x="50" y="207"/>
                </a:lnTo>
                <a:lnTo>
                  <a:pt x="38" y="216"/>
                </a:lnTo>
                <a:lnTo>
                  <a:pt x="28" y="225"/>
                </a:lnTo>
                <a:lnTo>
                  <a:pt x="21" y="236"/>
                </a:lnTo>
                <a:lnTo>
                  <a:pt x="14" y="246"/>
                </a:lnTo>
                <a:lnTo>
                  <a:pt x="9" y="257"/>
                </a:lnTo>
                <a:lnTo>
                  <a:pt x="6" y="270"/>
                </a:lnTo>
                <a:lnTo>
                  <a:pt x="3" y="282"/>
                </a:lnTo>
                <a:lnTo>
                  <a:pt x="0" y="294"/>
                </a:lnTo>
                <a:lnTo>
                  <a:pt x="0" y="307"/>
                </a:lnTo>
                <a:lnTo>
                  <a:pt x="0" y="307"/>
                </a:lnTo>
                <a:lnTo>
                  <a:pt x="2" y="323"/>
                </a:lnTo>
                <a:lnTo>
                  <a:pt x="4" y="338"/>
                </a:lnTo>
                <a:lnTo>
                  <a:pt x="8" y="352"/>
                </a:lnTo>
                <a:lnTo>
                  <a:pt x="13" y="364"/>
                </a:lnTo>
                <a:lnTo>
                  <a:pt x="19" y="376"/>
                </a:lnTo>
                <a:lnTo>
                  <a:pt x="27" y="386"/>
                </a:lnTo>
                <a:lnTo>
                  <a:pt x="35" y="394"/>
                </a:lnTo>
                <a:lnTo>
                  <a:pt x="44" y="401"/>
                </a:lnTo>
                <a:lnTo>
                  <a:pt x="55" y="408"/>
                </a:lnTo>
                <a:lnTo>
                  <a:pt x="66" y="414"/>
                </a:lnTo>
                <a:lnTo>
                  <a:pt x="77" y="418"/>
                </a:lnTo>
                <a:lnTo>
                  <a:pt x="88" y="422"/>
                </a:lnTo>
                <a:lnTo>
                  <a:pt x="101" y="424"/>
                </a:lnTo>
                <a:lnTo>
                  <a:pt x="113" y="426"/>
                </a:lnTo>
                <a:lnTo>
                  <a:pt x="125" y="427"/>
                </a:lnTo>
                <a:lnTo>
                  <a:pt x="137" y="428"/>
                </a:lnTo>
                <a:lnTo>
                  <a:pt x="137" y="428"/>
                </a:lnTo>
                <a:lnTo>
                  <a:pt x="152" y="427"/>
                </a:lnTo>
                <a:lnTo>
                  <a:pt x="165" y="426"/>
                </a:lnTo>
                <a:lnTo>
                  <a:pt x="188" y="423"/>
                </a:lnTo>
                <a:lnTo>
                  <a:pt x="210" y="418"/>
                </a:lnTo>
                <a:lnTo>
                  <a:pt x="227" y="412"/>
                </a:lnTo>
                <a:lnTo>
                  <a:pt x="242" y="406"/>
                </a:lnTo>
                <a:lnTo>
                  <a:pt x="253" y="401"/>
                </a:lnTo>
                <a:lnTo>
                  <a:pt x="260" y="397"/>
                </a:lnTo>
                <a:lnTo>
                  <a:pt x="264" y="396"/>
                </a:lnTo>
                <a:lnTo>
                  <a:pt x="264" y="396"/>
                </a:lnTo>
                <a:lnTo>
                  <a:pt x="266" y="397"/>
                </a:lnTo>
                <a:lnTo>
                  <a:pt x="269" y="398"/>
                </a:lnTo>
                <a:lnTo>
                  <a:pt x="275" y="401"/>
                </a:lnTo>
                <a:lnTo>
                  <a:pt x="283" y="404"/>
                </a:lnTo>
                <a:lnTo>
                  <a:pt x="296" y="407"/>
                </a:lnTo>
                <a:lnTo>
                  <a:pt x="310" y="411"/>
                </a:lnTo>
                <a:lnTo>
                  <a:pt x="329" y="412"/>
                </a:lnTo>
                <a:lnTo>
                  <a:pt x="353" y="413"/>
                </a:lnTo>
                <a:lnTo>
                  <a:pt x="353" y="122"/>
                </a:lnTo>
                <a:lnTo>
                  <a:pt x="353" y="122"/>
                </a:lnTo>
                <a:lnTo>
                  <a:pt x="353" y="106"/>
                </a:lnTo>
                <a:lnTo>
                  <a:pt x="351" y="92"/>
                </a:lnTo>
                <a:lnTo>
                  <a:pt x="348" y="78"/>
                </a:lnTo>
                <a:lnTo>
                  <a:pt x="343" y="66"/>
                </a:lnTo>
                <a:lnTo>
                  <a:pt x="338" y="56"/>
                </a:lnTo>
                <a:lnTo>
                  <a:pt x="330" y="45"/>
                </a:lnTo>
                <a:lnTo>
                  <a:pt x="323" y="36"/>
                </a:lnTo>
                <a:lnTo>
                  <a:pt x="314" y="29"/>
                </a:lnTo>
                <a:lnTo>
                  <a:pt x="304" y="22"/>
                </a:lnTo>
                <a:lnTo>
                  <a:pt x="293" y="15"/>
                </a:lnTo>
                <a:lnTo>
                  <a:pt x="281" y="11"/>
                </a:lnTo>
                <a:lnTo>
                  <a:pt x="268" y="7"/>
                </a:lnTo>
                <a:lnTo>
                  <a:pt x="254" y="4"/>
                </a:lnTo>
                <a:lnTo>
                  <a:pt x="239" y="2"/>
                </a:lnTo>
                <a:lnTo>
                  <a:pt x="222" y="1"/>
                </a:lnTo>
                <a:lnTo>
                  <a:pt x="206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rgbClr val="005EB8"/>
              </a:solidFill>
            </a:endParaRPr>
          </a:p>
        </p:txBody>
      </p:sp>
      <p:sp>
        <p:nvSpPr>
          <p:cNvPr id="15" name="Freeform 12"/>
          <p:cNvSpPr>
            <a:spLocks/>
          </p:cNvSpPr>
          <p:nvPr userDrawn="1"/>
        </p:nvSpPr>
        <p:spPr bwMode="auto">
          <a:xfrm>
            <a:off x="10527897" y="5962664"/>
            <a:ext cx="186034" cy="159004"/>
          </a:xfrm>
          <a:custGeom>
            <a:avLst/>
            <a:gdLst>
              <a:gd name="T0" fmla="*/ 281 w 374"/>
              <a:gd name="T1" fmla="*/ 313 h 424"/>
              <a:gd name="T2" fmla="*/ 246 w 374"/>
              <a:gd name="T3" fmla="*/ 327 h 424"/>
              <a:gd name="T4" fmla="*/ 217 w 374"/>
              <a:gd name="T5" fmla="*/ 336 h 424"/>
              <a:gd name="T6" fmla="*/ 184 w 374"/>
              <a:gd name="T7" fmla="*/ 341 h 424"/>
              <a:gd name="T8" fmla="*/ 167 w 374"/>
              <a:gd name="T9" fmla="*/ 342 h 424"/>
              <a:gd name="T10" fmla="*/ 145 w 374"/>
              <a:gd name="T11" fmla="*/ 341 h 424"/>
              <a:gd name="T12" fmla="*/ 129 w 374"/>
              <a:gd name="T13" fmla="*/ 337 h 424"/>
              <a:gd name="T14" fmla="*/ 116 w 374"/>
              <a:gd name="T15" fmla="*/ 329 h 424"/>
              <a:gd name="T16" fmla="*/ 106 w 374"/>
              <a:gd name="T17" fmla="*/ 319 h 424"/>
              <a:gd name="T18" fmla="*/ 99 w 374"/>
              <a:gd name="T19" fmla="*/ 307 h 424"/>
              <a:gd name="T20" fmla="*/ 95 w 374"/>
              <a:gd name="T21" fmla="*/ 290 h 424"/>
              <a:gd name="T22" fmla="*/ 93 w 374"/>
              <a:gd name="T23" fmla="*/ 248 h 424"/>
              <a:gd name="T24" fmla="*/ 79 w 374"/>
              <a:gd name="T25" fmla="*/ 0 h 424"/>
              <a:gd name="T26" fmla="*/ 59 w 374"/>
              <a:gd name="T27" fmla="*/ 0 h 424"/>
              <a:gd name="T28" fmla="*/ 13 w 374"/>
              <a:gd name="T29" fmla="*/ 4 h 424"/>
              <a:gd name="T30" fmla="*/ 0 w 374"/>
              <a:gd name="T31" fmla="*/ 259 h 424"/>
              <a:gd name="T32" fmla="*/ 0 w 374"/>
              <a:gd name="T33" fmla="*/ 280 h 424"/>
              <a:gd name="T34" fmla="*/ 3 w 374"/>
              <a:gd name="T35" fmla="*/ 316 h 424"/>
              <a:gd name="T36" fmla="*/ 9 w 374"/>
              <a:gd name="T37" fmla="*/ 347 h 424"/>
              <a:gd name="T38" fmla="*/ 21 w 374"/>
              <a:gd name="T39" fmla="*/ 373 h 424"/>
              <a:gd name="T40" fmla="*/ 36 w 374"/>
              <a:gd name="T41" fmla="*/ 393 h 424"/>
              <a:gd name="T42" fmla="*/ 58 w 374"/>
              <a:gd name="T43" fmla="*/ 408 h 424"/>
              <a:gd name="T44" fmla="*/ 86 w 374"/>
              <a:gd name="T45" fmla="*/ 418 h 424"/>
              <a:gd name="T46" fmla="*/ 121 w 374"/>
              <a:gd name="T47" fmla="*/ 423 h 424"/>
              <a:gd name="T48" fmla="*/ 141 w 374"/>
              <a:gd name="T49" fmla="*/ 424 h 424"/>
              <a:gd name="T50" fmla="*/ 172 w 374"/>
              <a:gd name="T51" fmla="*/ 422 h 424"/>
              <a:gd name="T52" fmla="*/ 199 w 374"/>
              <a:gd name="T53" fmla="*/ 418 h 424"/>
              <a:gd name="T54" fmla="*/ 243 w 374"/>
              <a:gd name="T55" fmla="*/ 407 h 424"/>
              <a:gd name="T56" fmla="*/ 271 w 374"/>
              <a:gd name="T57" fmla="*/ 395 h 424"/>
              <a:gd name="T58" fmla="*/ 283 w 374"/>
              <a:gd name="T59" fmla="*/ 390 h 424"/>
              <a:gd name="T60" fmla="*/ 296 w 374"/>
              <a:gd name="T61" fmla="*/ 396 h 424"/>
              <a:gd name="T62" fmla="*/ 319 w 374"/>
              <a:gd name="T63" fmla="*/ 402 h 424"/>
              <a:gd name="T64" fmla="*/ 353 w 374"/>
              <a:gd name="T65" fmla="*/ 408 h 424"/>
              <a:gd name="T66" fmla="*/ 374 w 374"/>
              <a:gd name="T67" fmla="*/ 6 h 424"/>
              <a:gd name="T68" fmla="*/ 342 w 374"/>
              <a:gd name="T69" fmla="*/ 2 h 424"/>
              <a:gd name="T70" fmla="*/ 299 w 374"/>
              <a:gd name="T71" fmla="*/ 0 h 424"/>
              <a:gd name="T72" fmla="*/ 281 w 374"/>
              <a:gd name="T73" fmla="*/ 313 h 4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374" h="424">
                <a:moveTo>
                  <a:pt x="281" y="313"/>
                </a:moveTo>
                <a:lnTo>
                  <a:pt x="281" y="313"/>
                </a:lnTo>
                <a:lnTo>
                  <a:pt x="260" y="322"/>
                </a:lnTo>
                <a:lnTo>
                  <a:pt x="246" y="327"/>
                </a:lnTo>
                <a:lnTo>
                  <a:pt x="232" y="331"/>
                </a:lnTo>
                <a:lnTo>
                  <a:pt x="217" y="336"/>
                </a:lnTo>
                <a:lnTo>
                  <a:pt x="200" y="339"/>
                </a:lnTo>
                <a:lnTo>
                  <a:pt x="184" y="341"/>
                </a:lnTo>
                <a:lnTo>
                  <a:pt x="167" y="342"/>
                </a:lnTo>
                <a:lnTo>
                  <a:pt x="167" y="342"/>
                </a:lnTo>
                <a:lnTo>
                  <a:pt x="155" y="342"/>
                </a:lnTo>
                <a:lnTo>
                  <a:pt x="145" y="341"/>
                </a:lnTo>
                <a:lnTo>
                  <a:pt x="136" y="339"/>
                </a:lnTo>
                <a:lnTo>
                  <a:pt x="129" y="337"/>
                </a:lnTo>
                <a:lnTo>
                  <a:pt x="122" y="333"/>
                </a:lnTo>
                <a:lnTo>
                  <a:pt x="116" y="329"/>
                </a:lnTo>
                <a:lnTo>
                  <a:pt x="110" y="324"/>
                </a:lnTo>
                <a:lnTo>
                  <a:pt x="106" y="319"/>
                </a:lnTo>
                <a:lnTo>
                  <a:pt x="102" y="313"/>
                </a:lnTo>
                <a:lnTo>
                  <a:pt x="99" y="307"/>
                </a:lnTo>
                <a:lnTo>
                  <a:pt x="97" y="298"/>
                </a:lnTo>
                <a:lnTo>
                  <a:pt x="95" y="290"/>
                </a:lnTo>
                <a:lnTo>
                  <a:pt x="93" y="271"/>
                </a:lnTo>
                <a:lnTo>
                  <a:pt x="93" y="248"/>
                </a:lnTo>
                <a:lnTo>
                  <a:pt x="93" y="0"/>
                </a:lnTo>
                <a:lnTo>
                  <a:pt x="79" y="0"/>
                </a:lnTo>
                <a:lnTo>
                  <a:pt x="79" y="0"/>
                </a:lnTo>
                <a:lnTo>
                  <a:pt x="59" y="0"/>
                </a:lnTo>
                <a:lnTo>
                  <a:pt x="36" y="2"/>
                </a:lnTo>
                <a:lnTo>
                  <a:pt x="13" y="4"/>
                </a:lnTo>
                <a:lnTo>
                  <a:pt x="0" y="6"/>
                </a:lnTo>
                <a:lnTo>
                  <a:pt x="0" y="259"/>
                </a:lnTo>
                <a:lnTo>
                  <a:pt x="0" y="259"/>
                </a:lnTo>
                <a:lnTo>
                  <a:pt x="0" y="280"/>
                </a:lnTo>
                <a:lnTo>
                  <a:pt x="1" y="298"/>
                </a:lnTo>
                <a:lnTo>
                  <a:pt x="3" y="316"/>
                </a:lnTo>
                <a:lnTo>
                  <a:pt x="5" y="332"/>
                </a:lnTo>
                <a:lnTo>
                  <a:pt x="9" y="347"/>
                </a:lnTo>
                <a:lnTo>
                  <a:pt x="14" y="360"/>
                </a:lnTo>
                <a:lnTo>
                  <a:pt x="21" y="373"/>
                </a:lnTo>
                <a:lnTo>
                  <a:pt x="28" y="383"/>
                </a:lnTo>
                <a:lnTo>
                  <a:pt x="36" y="393"/>
                </a:lnTo>
                <a:lnTo>
                  <a:pt x="46" y="401"/>
                </a:lnTo>
                <a:lnTo>
                  <a:pt x="58" y="408"/>
                </a:lnTo>
                <a:lnTo>
                  <a:pt x="71" y="414"/>
                </a:lnTo>
                <a:lnTo>
                  <a:pt x="86" y="418"/>
                </a:lnTo>
                <a:lnTo>
                  <a:pt x="102" y="421"/>
                </a:lnTo>
                <a:lnTo>
                  <a:pt x="121" y="423"/>
                </a:lnTo>
                <a:lnTo>
                  <a:pt x="141" y="424"/>
                </a:lnTo>
                <a:lnTo>
                  <a:pt x="141" y="424"/>
                </a:lnTo>
                <a:lnTo>
                  <a:pt x="157" y="423"/>
                </a:lnTo>
                <a:lnTo>
                  <a:pt x="172" y="422"/>
                </a:lnTo>
                <a:lnTo>
                  <a:pt x="186" y="421"/>
                </a:lnTo>
                <a:lnTo>
                  <a:pt x="199" y="418"/>
                </a:lnTo>
                <a:lnTo>
                  <a:pt x="223" y="413"/>
                </a:lnTo>
                <a:lnTo>
                  <a:pt x="243" y="407"/>
                </a:lnTo>
                <a:lnTo>
                  <a:pt x="260" y="400"/>
                </a:lnTo>
                <a:lnTo>
                  <a:pt x="271" y="395"/>
                </a:lnTo>
                <a:lnTo>
                  <a:pt x="283" y="390"/>
                </a:lnTo>
                <a:lnTo>
                  <a:pt x="283" y="390"/>
                </a:lnTo>
                <a:lnTo>
                  <a:pt x="289" y="393"/>
                </a:lnTo>
                <a:lnTo>
                  <a:pt x="296" y="396"/>
                </a:lnTo>
                <a:lnTo>
                  <a:pt x="307" y="399"/>
                </a:lnTo>
                <a:lnTo>
                  <a:pt x="319" y="402"/>
                </a:lnTo>
                <a:lnTo>
                  <a:pt x="334" y="405"/>
                </a:lnTo>
                <a:lnTo>
                  <a:pt x="353" y="408"/>
                </a:lnTo>
                <a:lnTo>
                  <a:pt x="374" y="409"/>
                </a:lnTo>
                <a:lnTo>
                  <a:pt x="374" y="6"/>
                </a:lnTo>
                <a:lnTo>
                  <a:pt x="374" y="6"/>
                </a:lnTo>
                <a:lnTo>
                  <a:pt x="342" y="2"/>
                </a:lnTo>
                <a:lnTo>
                  <a:pt x="320" y="1"/>
                </a:lnTo>
                <a:lnTo>
                  <a:pt x="299" y="0"/>
                </a:lnTo>
                <a:lnTo>
                  <a:pt x="281" y="0"/>
                </a:lnTo>
                <a:lnTo>
                  <a:pt x="281" y="313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rgbClr val="005EB8"/>
              </a:solidFill>
            </a:endParaRPr>
          </a:p>
        </p:txBody>
      </p:sp>
      <p:sp>
        <p:nvSpPr>
          <p:cNvPr id="16" name="Freeform 13"/>
          <p:cNvSpPr>
            <a:spLocks/>
          </p:cNvSpPr>
          <p:nvPr userDrawn="1"/>
        </p:nvSpPr>
        <p:spPr bwMode="auto">
          <a:xfrm>
            <a:off x="10767941" y="5961171"/>
            <a:ext cx="156029" cy="160505"/>
          </a:xfrm>
          <a:custGeom>
            <a:avLst/>
            <a:gdLst>
              <a:gd name="T0" fmla="*/ 11 w 311"/>
              <a:gd name="T1" fmla="*/ 415 h 428"/>
              <a:gd name="T2" fmla="*/ 83 w 311"/>
              <a:gd name="T3" fmla="*/ 425 h 428"/>
              <a:gd name="T4" fmla="*/ 138 w 311"/>
              <a:gd name="T5" fmla="*/ 428 h 428"/>
              <a:gd name="T6" fmla="*/ 183 w 311"/>
              <a:gd name="T7" fmla="*/ 425 h 428"/>
              <a:gd name="T8" fmla="*/ 227 w 311"/>
              <a:gd name="T9" fmla="*/ 414 h 428"/>
              <a:gd name="T10" fmla="*/ 265 w 311"/>
              <a:gd name="T11" fmla="*/ 394 h 428"/>
              <a:gd name="T12" fmla="*/ 295 w 311"/>
              <a:gd name="T13" fmla="*/ 363 h 428"/>
              <a:gd name="T14" fmla="*/ 310 w 311"/>
              <a:gd name="T15" fmla="*/ 318 h 428"/>
              <a:gd name="T16" fmla="*/ 310 w 311"/>
              <a:gd name="T17" fmla="*/ 288 h 428"/>
              <a:gd name="T18" fmla="*/ 302 w 311"/>
              <a:gd name="T19" fmla="*/ 256 h 428"/>
              <a:gd name="T20" fmla="*/ 283 w 311"/>
              <a:gd name="T21" fmla="*/ 231 h 428"/>
              <a:gd name="T22" fmla="*/ 257 w 311"/>
              <a:gd name="T23" fmla="*/ 211 h 428"/>
              <a:gd name="T24" fmla="*/ 209 w 311"/>
              <a:gd name="T25" fmla="*/ 187 h 428"/>
              <a:gd name="T26" fmla="*/ 149 w 311"/>
              <a:gd name="T27" fmla="*/ 164 h 428"/>
              <a:gd name="T28" fmla="*/ 113 w 311"/>
              <a:gd name="T29" fmla="*/ 144 h 428"/>
              <a:gd name="T30" fmla="*/ 103 w 311"/>
              <a:gd name="T31" fmla="*/ 132 h 428"/>
              <a:gd name="T32" fmla="*/ 100 w 311"/>
              <a:gd name="T33" fmla="*/ 116 h 428"/>
              <a:gd name="T34" fmla="*/ 102 w 311"/>
              <a:gd name="T35" fmla="*/ 104 h 428"/>
              <a:gd name="T36" fmla="*/ 116 w 311"/>
              <a:gd name="T37" fmla="*/ 86 h 428"/>
              <a:gd name="T38" fmla="*/ 132 w 311"/>
              <a:gd name="T39" fmla="*/ 78 h 428"/>
              <a:gd name="T40" fmla="*/ 156 w 311"/>
              <a:gd name="T41" fmla="*/ 74 h 428"/>
              <a:gd name="T42" fmla="*/ 185 w 311"/>
              <a:gd name="T43" fmla="*/ 75 h 428"/>
              <a:gd name="T44" fmla="*/ 238 w 311"/>
              <a:gd name="T45" fmla="*/ 85 h 428"/>
              <a:gd name="T46" fmla="*/ 295 w 311"/>
              <a:gd name="T47" fmla="*/ 30 h 428"/>
              <a:gd name="T48" fmla="*/ 263 w 311"/>
              <a:gd name="T49" fmla="*/ 16 h 428"/>
              <a:gd name="T50" fmla="*/ 207 w 311"/>
              <a:gd name="T51" fmla="*/ 4 h 428"/>
              <a:gd name="T52" fmla="*/ 158 w 311"/>
              <a:gd name="T53" fmla="*/ 0 h 428"/>
              <a:gd name="T54" fmla="*/ 115 w 311"/>
              <a:gd name="T55" fmla="*/ 4 h 428"/>
              <a:gd name="T56" fmla="*/ 76 w 311"/>
              <a:gd name="T57" fmla="*/ 17 h 428"/>
              <a:gd name="T58" fmla="*/ 42 w 311"/>
              <a:gd name="T59" fmla="*/ 39 h 428"/>
              <a:gd name="T60" fmla="*/ 19 w 311"/>
              <a:gd name="T61" fmla="*/ 69 h 428"/>
              <a:gd name="T62" fmla="*/ 7 w 311"/>
              <a:gd name="T63" fmla="*/ 107 h 428"/>
              <a:gd name="T64" fmla="*/ 7 w 311"/>
              <a:gd name="T65" fmla="*/ 137 h 428"/>
              <a:gd name="T66" fmla="*/ 19 w 311"/>
              <a:gd name="T67" fmla="*/ 175 h 428"/>
              <a:gd name="T68" fmla="*/ 42 w 311"/>
              <a:gd name="T69" fmla="*/ 203 h 428"/>
              <a:gd name="T70" fmla="*/ 73 w 311"/>
              <a:gd name="T71" fmla="*/ 223 h 428"/>
              <a:gd name="T72" fmla="*/ 119 w 311"/>
              <a:gd name="T73" fmla="*/ 243 h 428"/>
              <a:gd name="T74" fmla="*/ 171 w 311"/>
              <a:gd name="T75" fmla="*/ 261 h 428"/>
              <a:gd name="T76" fmla="*/ 205 w 311"/>
              <a:gd name="T77" fmla="*/ 280 h 428"/>
              <a:gd name="T78" fmla="*/ 216 w 311"/>
              <a:gd name="T79" fmla="*/ 296 h 428"/>
              <a:gd name="T80" fmla="*/ 217 w 311"/>
              <a:gd name="T81" fmla="*/ 306 h 428"/>
              <a:gd name="T82" fmla="*/ 212 w 311"/>
              <a:gd name="T83" fmla="*/ 328 h 428"/>
              <a:gd name="T84" fmla="*/ 202 w 311"/>
              <a:gd name="T85" fmla="*/ 340 h 428"/>
              <a:gd name="T86" fmla="*/ 184 w 311"/>
              <a:gd name="T87" fmla="*/ 348 h 428"/>
              <a:gd name="T88" fmla="*/ 158 w 311"/>
              <a:gd name="T89" fmla="*/ 353 h 428"/>
              <a:gd name="T90" fmla="*/ 113 w 311"/>
              <a:gd name="T91" fmla="*/ 354 h 428"/>
              <a:gd name="T92" fmla="*/ 28 w 311"/>
              <a:gd name="T93" fmla="*/ 344 h 4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311" h="428">
                <a:moveTo>
                  <a:pt x="0" y="413"/>
                </a:moveTo>
                <a:lnTo>
                  <a:pt x="0" y="413"/>
                </a:lnTo>
                <a:lnTo>
                  <a:pt x="11" y="415"/>
                </a:lnTo>
                <a:lnTo>
                  <a:pt x="39" y="420"/>
                </a:lnTo>
                <a:lnTo>
                  <a:pt x="60" y="423"/>
                </a:lnTo>
                <a:lnTo>
                  <a:pt x="83" y="425"/>
                </a:lnTo>
                <a:lnTo>
                  <a:pt x="110" y="427"/>
                </a:lnTo>
                <a:lnTo>
                  <a:pt x="138" y="428"/>
                </a:lnTo>
                <a:lnTo>
                  <a:pt x="138" y="428"/>
                </a:lnTo>
                <a:lnTo>
                  <a:pt x="154" y="427"/>
                </a:lnTo>
                <a:lnTo>
                  <a:pt x="168" y="426"/>
                </a:lnTo>
                <a:lnTo>
                  <a:pt x="183" y="425"/>
                </a:lnTo>
                <a:lnTo>
                  <a:pt x="198" y="422"/>
                </a:lnTo>
                <a:lnTo>
                  <a:pt x="213" y="419"/>
                </a:lnTo>
                <a:lnTo>
                  <a:pt x="227" y="414"/>
                </a:lnTo>
                <a:lnTo>
                  <a:pt x="241" y="408"/>
                </a:lnTo>
                <a:lnTo>
                  <a:pt x="254" y="402"/>
                </a:lnTo>
                <a:lnTo>
                  <a:pt x="265" y="394"/>
                </a:lnTo>
                <a:lnTo>
                  <a:pt x="276" y="385"/>
                </a:lnTo>
                <a:lnTo>
                  <a:pt x="286" y="375"/>
                </a:lnTo>
                <a:lnTo>
                  <a:pt x="295" y="363"/>
                </a:lnTo>
                <a:lnTo>
                  <a:pt x="302" y="350"/>
                </a:lnTo>
                <a:lnTo>
                  <a:pt x="307" y="334"/>
                </a:lnTo>
                <a:lnTo>
                  <a:pt x="310" y="318"/>
                </a:lnTo>
                <a:lnTo>
                  <a:pt x="311" y="300"/>
                </a:lnTo>
                <a:lnTo>
                  <a:pt x="311" y="300"/>
                </a:lnTo>
                <a:lnTo>
                  <a:pt x="310" y="288"/>
                </a:lnTo>
                <a:lnTo>
                  <a:pt x="309" y="277"/>
                </a:lnTo>
                <a:lnTo>
                  <a:pt x="306" y="266"/>
                </a:lnTo>
                <a:lnTo>
                  <a:pt x="302" y="256"/>
                </a:lnTo>
                <a:lnTo>
                  <a:pt x="297" y="248"/>
                </a:lnTo>
                <a:lnTo>
                  <a:pt x="291" y="239"/>
                </a:lnTo>
                <a:lnTo>
                  <a:pt x="283" y="231"/>
                </a:lnTo>
                <a:lnTo>
                  <a:pt x="276" y="224"/>
                </a:lnTo>
                <a:lnTo>
                  <a:pt x="267" y="217"/>
                </a:lnTo>
                <a:lnTo>
                  <a:pt x="257" y="211"/>
                </a:lnTo>
                <a:lnTo>
                  <a:pt x="247" y="204"/>
                </a:lnTo>
                <a:lnTo>
                  <a:pt x="234" y="199"/>
                </a:lnTo>
                <a:lnTo>
                  <a:pt x="209" y="187"/>
                </a:lnTo>
                <a:lnTo>
                  <a:pt x="180" y="176"/>
                </a:lnTo>
                <a:lnTo>
                  <a:pt x="180" y="176"/>
                </a:lnTo>
                <a:lnTo>
                  <a:pt x="149" y="164"/>
                </a:lnTo>
                <a:lnTo>
                  <a:pt x="135" y="157"/>
                </a:lnTo>
                <a:lnTo>
                  <a:pt x="123" y="151"/>
                </a:lnTo>
                <a:lnTo>
                  <a:pt x="113" y="144"/>
                </a:lnTo>
                <a:lnTo>
                  <a:pt x="109" y="140"/>
                </a:lnTo>
                <a:lnTo>
                  <a:pt x="106" y="136"/>
                </a:lnTo>
                <a:lnTo>
                  <a:pt x="103" y="132"/>
                </a:lnTo>
                <a:lnTo>
                  <a:pt x="101" y="127"/>
                </a:lnTo>
                <a:lnTo>
                  <a:pt x="100" y="121"/>
                </a:lnTo>
                <a:lnTo>
                  <a:pt x="100" y="116"/>
                </a:lnTo>
                <a:lnTo>
                  <a:pt x="100" y="116"/>
                </a:lnTo>
                <a:lnTo>
                  <a:pt x="100" y="110"/>
                </a:lnTo>
                <a:lnTo>
                  <a:pt x="102" y="104"/>
                </a:lnTo>
                <a:lnTo>
                  <a:pt x="106" y="97"/>
                </a:lnTo>
                <a:lnTo>
                  <a:pt x="112" y="90"/>
                </a:lnTo>
                <a:lnTo>
                  <a:pt x="116" y="86"/>
                </a:lnTo>
                <a:lnTo>
                  <a:pt x="120" y="83"/>
                </a:lnTo>
                <a:lnTo>
                  <a:pt x="126" y="81"/>
                </a:lnTo>
                <a:lnTo>
                  <a:pt x="132" y="78"/>
                </a:lnTo>
                <a:lnTo>
                  <a:pt x="139" y="76"/>
                </a:lnTo>
                <a:lnTo>
                  <a:pt x="147" y="75"/>
                </a:lnTo>
                <a:lnTo>
                  <a:pt x="156" y="74"/>
                </a:lnTo>
                <a:lnTo>
                  <a:pt x="166" y="74"/>
                </a:lnTo>
                <a:lnTo>
                  <a:pt x="166" y="74"/>
                </a:lnTo>
                <a:lnTo>
                  <a:pt x="185" y="75"/>
                </a:lnTo>
                <a:lnTo>
                  <a:pt x="205" y="77"/>
                </a:lnTo>
                <a:lnTo>
                  <a:pt x="222" y="81"/>
                </a:lnTo>
                <a:lnTo>
                  <a:pt x="238" y="85"/>
                </a:lnTo>
                <a:lnTo>
                  <a:pt x="262" y="94"/>
                </a:lnTo>
                <a:lnTo>
                  <a:pt x="271" y="98"/>
                </a:lnTo>
                <a:lnTo>
                  <a:pt x="295" y="30"/>
                </a:lnTo>
                <a:lnTo>
                  <a:pt x="295" y="30"/>
                </a:lnTo>
                <a:lnTo>
                  <a:pt x="276" y="22"/>
                </a:lnTo>
                <a:lnTo>
                  <a:pt x="263" y="16"/>
                </a:lnTo>
                <a:lnTo>
                  <a:pt x="247" y="12"/>
                </a:lnTo>
                <a:lnTo>
                  <a:pt x="228" y="7"/>
                </a:lnTo>
                <a:lnTo>
                  <a:pt x="207" y="4"/>
                </a:lnTo>
                <a:lnTo>
                  <a:pt x="183" y="1"/>
                </a:lnTo>
                <a:lnTo>
                  <a:pt x="158" y="0"/>
                </a:lnTo>
                <a:lnTo>
                  <a:pt x="158" y="0"/>
                </a:lnTo>
                <a:lnTo>
                  <a:pt x="143" y="1"/>
                </a:lnTo>
                <a:lnTo>
                  <a:pt x="129" y="2"/>
                </a:lnTo>
                <a:lnTo>
                  <a:pt x="115" y="4"/>
                </a:lnTo>
                <a:lnTo>
                  <a:pt x="102" y="8"/>
                </a:lnTo>
                <a:lnTo>
                  <a:pt x="88" y="12"/>
                </a:lnTo>
                <a:lnTo>
                  <a:pt x="76" y="17"/>
                </a:lnTo>
                <a:lnTo>
                  <a:pt x="64" y="24"/>
                </a:lnTo>
                <a:lnTo>
                  <a:pt x="53" y="31"/>
                </a:lnTo>
                <a:lnTo>
                  <a:pt x="42" y="39"/>
                </a:lnTo>
                <a:lnTo>
                  <a:pt x="33" y="47"/>
                </a:lnTo>
                <a:lnTo>
                  <a:pt x="25" y="58"/>
                </a:lnTo>
                <a:lnTo>
                  <a:pt x="19" y="69"/>
                </a:lnTo>
                <a:lnTo>
                  <a:pt x="13" y="80"/>
                </a:lnTo>
                <a:lnTo>
                  <a:pt x="9" y="94"/>
                </a:lnTo>
                <a:lnTo>
                  <a:pt x="7" y="107"/>
                </a:lnTo>
                <a:lnTo>
                  <a:pt x="6" y="122"/>
                </a:lnTo>
                <a:lnTo>
                  <a:pt x="6" y="122"/>
                </a:lnTo>
                <a:lnTo>
                  <a:pt x="7" y="137"/>
                </a:lnTo>
                <a:lnTo>
                  <a:pt x="9" y="150"/>
                </a:lnTo>
                <a:lnTo>
                  <a:pt x="13" y="164"/>
                </a:lnTo>
                <a:lnTo>
                  <a:pt x="19" y="175"/>
                </a:lnTo>
                <a:lnTo>
                  <a:pt x="25" y="185"/>
                </a:lnTo>
                <a:lnTo>
                  <a:pt x="33" y="194"/>
                </a:lnTo>
                <a:lnTo>
                  <a:pt x="42" y="203"/>
                </a:lnTo>
                <a:lnTo>
                  <a:pt x="51" y="210"/>
                </a:lnTo>
                <a:lnTo>
                  <a:pt x="62" y="217"/>
                </a:lnTo>
                <a:lnTo>
                  <a:pt x="73" y="223"/>
                </a:lnTo>
                <a:lnTo>
                  <a:pt x="84" y="229"/>
                </a:lnTo>
                <a:lnTo>
                  <a:pt x="95" y="235"/>
                </a:lnTo>
                <a:lnTo>
                  <a:pt x="119" y="243"/>
                </a:lnTo>
                <a:lnTo>
                  <a:pt x="142" y="251"/>
                </a:lnTo>
                <a:lnTo>
                  <a:pt x="142" y="251"/>
                </a:lnTo>
                <a:lnTo>
                  <a:pt x="171" y="261"/>
                </a:lnTo>
                <a:lnTo>
                  <a:pt x="184" y="266"/>
                </a:lnTo>
                <a:lnTo>
                  <a:pt x="196" y="273"/>
                </a:lnTo>
                <a:lnTo>
                  <a:pt x="205" y="280"/>
                </a:lnTo>
                <a:lnTo>
                  <a:pt x="211" y="287"/>
                </a:lnTo>
                <a:lnTo>
                  <a:pt x="214" y="291"/>
                </a:lnTo>
                <a:lnTo>
                  <a:pt x="216" y="296"/>
                </a:lnTo>
                <a:lnTo>
                  <a:pt x="217" y="300"/>
                </a:lnTo>
                <a:lnTo>
                  <a:pt x="217" y="306"/>
                </a:lnTo>
                <a:lnTo>
                  <a:pt x="217" y="306"/>
                </a:lnTo>
                <a:lnTo>
                  <a:pt x="217" y="315"/>
                </a:lnTo>
                <a:lnTo>
                  <a:pt x="214" y="324"/>
                </a:lnTo>
                <a:lnTo>
                  <a:pt x="212" y="328"/>
                </a:lnTo>
                <a:lnTo>
                  <a:pt x="209" y="332"/>
                </a:lnTo>
                <a:lnTo>
                  <a:pt x="206" y="335"/>
                </a:lnTo>
                <a:lnTo>
                  <a:pt x="202" y="340"/>
                </a:lnTo>
                <a:lnTo>
                  <a:pt x="197" y="343"/>
                </a:lnTo>
                <a:lnTo>
                  <a:pt x="190" y="346"/>
                </a:lnTo>
                <a:lnTo>
                  <a:pt x="184" y="348"/>
                </a:lnTo>
                <a:lnTo>
                  <a:pt x="176" y="350"/>
                </a:lnTo>
                <a:lnTo>
                  <a:pt x="167" y="352"/>
                </a:lnTo>
                <a:lnTo>
                  <a:pt x="158" y="353"/>
                </a:lnTo>
                <a:lnTo>
                  <a:pt x="134" y="354"/>
                </a:lnTo>
                <a:lnTo>
                  <a:pt x="134" y="354"/>
                </a:lnTo>
                <a:lnTo>
                  <a:pt x="113" y="354"/>
                </a:lnTo>
                <a:lnTo>
                  <a:pt x="92" y="352"/>
                </a:lnTo>
                <a:lnTo>
                  <a:pt x="55" y="348"/>
                </a:lnTo>
                <a:lnTo>
                  <a:pt x="28" y="344"/>
                </a:lnTo>
                <a:lnTo>
                  <a:pt x="18" y="342"/>
                </a:lnTo>
                <a:lnTo>
                  <a:pt x="0" y="413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rgbClr val="005EB8"/>
              </a:solidFill>
            </a:endParaRPr>
          </a:p>
        </p:txBody>
      </p:sp>
      <p:sp>
        <p:nvSpPr>
          <p:cNvPr id="17" name="Freeform 14"/>
          <p:cNvSpPr>
            <a:spLocks/>
          </p:cNvSpPr>
          <p:nvPr userDrawn="1"/>
        </p:nvSpPr>
        <p:spPr bwMode="auto">
          <a:xfrm>
            <a:off x="10119829" y="5988172"/>
            <a:ext cx="96019" cy="106503"/>
          </a:xfrm>
          <a:custGeom>
            <a:avLst/>
            <a:gdLst>
              <a:gd name="T0" fmla="*/ 0 w 194"/>
              <a:gd name="T1" fmla="*/ 7 h 282"/>
              <a:gd name="T2" fmla="*/ 0 w 194"/>
              <a:gd name="T3" fmla="*/ 7 h 282"/>
              <a:gd name="T4" fmla="*/ 14 w 194"/>
              <a:gd name="T5" fmla="*/ 4 h 282"/>
              <a:gd name="T6" fmla="*/ 31 w 194"/>
              <a:gd name="T7" fmla="*/ 2 h 282"/>
              <a:gd name="T8" fmla="*/ 52 w 194"/>
              <a:gd name="T9" fmla="*/ 0 h 282"/>
              <a:gd name="T10" fmla="*/ 73 w 194"/>
              <a:gd name="T11" fmla="*/ 0 h 282"/>
              <a:gd name="T12" fmla="*/ 73 w 194"/>
              <a:gd name="T13" fmla="*/ 0 h 282"/>
              <a:gd name="T14" fmla="*/ 87 w 194"/>
              <a:gd name="T15" fmla="*/ 0 h 282"/>
              <a:gd name="T16" fmla="*/ 98 w 194"/>
              <a:gd name="T17" fmla="*/ 1 h 282"/>
              <a:gd name="T18" fmla="*/ 110 w 194"/>
              <a:gd name="T19" fmla="*/ 4 h 282"/>
              <a:gd name="T20" fmla="*/ 121 w 194"/>
              <a:gd name="T21" fmla="*/ 7 h 282"/>
              <a:gd name="T22" fmla="*/ 132 w 194"/>
              <a:gd name="T23" fmla="*/ 11 h 282"/>
              <a:gd name="T24" fmla="*/ 141 w 194"/>
              <a:gd name="T25" fmla="*/ 17 h 282"/>
              <a:gd name="T26" fmla="*/ 151 w 194"/>
              <a:gd name="T27" fmla="*/ 24 h 282"/>
              <a:gd name="T28" fmla="*/ 159 w 194"/>
              <a:gd name="T29" fmla="*/ 31 h 282"/>
              <a:gd name="T30" fmla="*/ 166 w 194"/>
              <a:gd name="T31" fmla="*/ 40 h 282"/>
              <a:gd name="T32" fmla="*/ 174 w 194"/>
              <a:gd name="T33" fmla="*/ 49 h 282"/>
              <a:gd name="T34" fmla="*/ 180 w 194"/>
              <a:gd name="T35" fmla="*/ 61 h 282"/>
              <a:gd name="T36" fmla="*/ 185 w 194"/>
              <a:gd name="T37" fmla="*/ 74 h 282"/>
              <a:gd name="T38" fmla="*/ 189 w 194"/>
              <a:gd name="T39" fmla="*/ 88 h 282"/>
              <a:gd name="T40" fmla="*/ 192 w 194"/>
              <a:gd name="T41" fmla="*/ 103 h 282"/>
              <a:gd name="T42" fmla="*/ 193 w 194"/>
              <a:gd name="T43" fmla="*/ 119 h 282"/>
              <a:gd name="T44" fmla="*/ 194 w 194"/>
              <a:gd name="T45" fmla="*/ 138 h 282"/>
              <a:gd name="T46" fmla="*/ 194 w 194"/>
              <a:gd name="T47" fmla="*/ 138 h 282"/>
              <a:gd name="T48" fmla="*/ 194 w 194"/>
              <a:gd name="T49" fmla="*/ 155 h 282"/>
              <a:gd name="T50" fmla="*/ 193 w 194"/>
              <a:gd name="T51" fmla="*/ 172 h 282"/>
              <a:gd name="T52" fmla="*/ 191 w 194"/>
              <a:gd name="T53" fmla="*/ 187 h 282"/>
              <a:gd name="T54" fmla="*/ 188 w 194"/>
              <a:gd name="T55" fmla="*/ 202 h 282"/>
              <a:gd name="T56" fmla="*/ 185 w 194"/>
              <a:gd name="T57" fmla="*/ 215 h 282"/>
              <a:gd name="T58" fmla="*/ 181 w 194"/>
              <a:gd name="T59" fmla="*/ 226 h 282"/>
              <a:gd name="T60" fmla="*/ 175 w 194"/>
              <a:gd name="T61" fmla="*/ 238 h 282"/>
              <a:gd name="T62" fmla="*/ 168 w 194"/>
              <a:gd name="T63" fmla="*/ 247 h 282"/>
              <a:gd name="T64" fmla="*/ 160 w 194"/>
              <a:gd name="T65" fmla="*/ 255 h 282"/>
              <a:gd name="T66" fmla="*/ 151 w 194"/>
              <a:gd name="T67" fmla="*/ 262 h 282"/>
              <a:gd name="T68" fmla="*/ 141 w 194"/>
              <a:gd name="T69" fmla="*/ 269 h 282"/>
              <a:gd name="T70" fmla="*/ 129 w 194"/>
              <a:gd name="T71" fmla="*/ 274 h 282"/>
              <a:gd name="T72" fmla="*/ 115 w 194"/>
              <a:gd name="T73" fmla="*/ 277 h 282"/>
              <a:gd name="T74" fmla="*/ 100 w 194"/>
              <a:gd name="T75" fmla="*/ 280 h 282"/>
              <a:gd name="T76" fmla="*/ 84 w 194"/>
              <a:gd name="T77" fmla="*/ 282 h 282"/>
              <a:gd name="T78" fmla="*/ 65 w 194"/>
              <a:gd name="T79" fmla="*/ 282 h 282"/>
              <a:gd name="T80" fmla="*/ 65 w 194"/>
              <a:gd name="T81" fmla="*/ 282 h 282"/>
              <a:gd name="T82" fmla="*/ 42 w 194"/>
              <a:gd name="T83" fmla="*/ 281 h 282"/>
              <a:gd name="T84" fmla="*/ 20 w 194"/>
              <a:gd name="T85" fmla="*/ 280 h 282"/>
              <a:gd name="T86" fmla="*/ 0 w 194"/>
              <a:gd name="T87" fmla="*/ 278 h 282"/>
              <a:gd name="T88" fmla="*/ 0 w 194"/>
              <a:gd name="T89" fmla="*/ 7 h 2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194" h="282">
                <a:moveTo>
                  <a:pt x="0" y="7"/>
                </a:moveTo>
                <a:lnTo>
                  <a:pt x="0" y="7"/>
                </a:lnTo>
                <a:lnTo>
                  <a:pt x="14" y="4"/>
                </a:lnTo>
                <a:lnTo>
                  <a:pt x="31" y="2"/>
                </a:lnTo>
                <a:lnTo>
                  <a:pt x="52" y="0"/>
                </a:lnTo>
                <a:lnTo>
                  <a:pt x="73" y="0"/>
                </a:lnTo>
                <a:lnTo>
                  <a:pt x="73" y="0"/>
                </a:lnTo>
                <a:lnTo>
                  <a:pt x="87" y="0"/>
                </a:lnTo>
                <a:lnTo>
                  <a:pt x="98" y="1"/>
                </a:lnTo>
                <a:lnTo>
                  <a:pt x="110" y="4"/>
                </a:lnTo>
                <a:lnTo>
                  <a:pt x="121" y="7"/>
                </a:lnTo>
                <a:lnTo>
                  <a:pt x="132" y="11"/>
                </a:lnTo>
                <a:lnTo>
                  <a:pt x="141" y="17"/>
                </a:lnTo>
                <a:lnTo>
                  <a:pt x="151" y="24"/>
                </a:lnTo>
                <a:lnTo>
                  <a:pt x="159" y="31"/>
                </a:lnTo>
                <a:lnTo>
                  <a:pt x="166" y="40"/>
                </a:lnTo>
                <a:lnTo>
                  <a:pt x="174" y="49"/>
                </a:lnTo>
                <a:lnTo>
                  <a:pt x="180" y="61"/>
                </a:lnTo>
                <a:lnTo>
                  <a:pt x="185" y="74"/>
                </a:lnTo>
                <a:lnTo>
                  <a:pt x="189" y="88"/>
                </a:lnTo>
                <a:lnTo>
                  <a:pt x="192" y="103"/>
                </a:lnTo>
                <a:lnTo>
                  <a:pt x="193" y="119"/>
                </a:lnTo>
                <a:lnTo>
                  <a:pt x="194" y="138"/>
                </a:lnTo>
                <a:lnTo>
                  <a:pt x="194" y="138"/>
                </a:lnTo>
                <a:lnTo>
                  <a:pt x="194" y="155"/>
                </a:lnTo>
                <a:lnTo>
                  <a:pt x="193" y="172"/>
                </a:lnTo>
                <a:lnTo>
                  <a:pt x="191" y="187"/>
                </a:lnTo>
                <a:lnTo>
                  <a:pt x="188" y="202"/>
                </a:lnTo>
                <a:lnTo>
                  <a:pt x="185" y="215"/>
                </a:lnTo>
                <a:lnTo>
                  <a:pt x="181" y="226"/>
                </a:lnTo>
                <a:lnTo>
                  <a:pt x="175" y="238"/>
                </a:lnTo>
                <a:lnTo>
                  <a:pt x="168" y="247"/>
                </a:lnTo>
                <a:lnTo>
                  <a:pt x="160" y="255"/>
                </a:lnTo>
                <a:lnTo>
                  <a:pt x="151" y="262"/>
                </a:lnTo>
                <a:lnTo>
                  <a:pt x="141" y="269"/>
                </a:lnTo>
                <a:lnTo>
                  <a:pt x="129" y="274"/>
                </a:lnTo>
                <a:lnTo>
                  <a:pt x="115" y="277"/>
                </a:lnTo>
                <a:lnTo>
                  <a:pt x="100" y="280"/>
                </a:lnTo>
                <a:lnTo>
                  <a:pt x="84" y="282"/>
                </a:lnTo>
                <a:lnTo>
                  <a:pt x="65" y="282"/>
                </a:lnTo>
                <a:lnTo>
                  <a:pt x="65" y="282"/>
                </a:lnTo>
                <a:lnTo>
                  <a:pt x="42" y="281"/>
                </a:lnTo>
                <a:lnTo>
                  <a:pt x="20" y="280"/>
                </a:lnTo>
                <a:lnTo>
                  <a:pt x="0" y="278"/>
                </a:lnTo>
                <a:lnTo>
                  <a:pt x="0" y="7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rgbClr val="005EB8"/>
              </a:solidFill>
            </a:endParaRPr>
          </a:p>
        </p:txBody>
      </p:sp>
      <p:sp>
        <p:nvSpPr>
          <p:cNvPr id="18" name="Freeform 15"/>
          <p:cNvSpPr>
            <a:spLocks/>
          </p:cNvSpPr>
          <p:nvPr userDrawn="1"/>
        </p:nvSpPr>
        <p:spPr bwMode="auto">
          <a:xfrm>
            <a:off x="10071814" y="5961171"/>
            <a:ext cx="194036" cy="160505"/>
          </a:xfrm>
          <a:custGeom>
            <a:avLst/>
            <a:gdLst>
              <a:gd name="T0" fmla="*/ 171 w 385"/>
              <a:gd name="T1" fmla="*/ 0 h 428"/>
              <a:gd name="T2" fmla="*/ 171 w 385"/>
              <a:gd name="T3" fmla="*/ 0 h 428"/>
              <a:gd name="T4" fmla="*/ 150 w 385"/>
              <a:gd name="T5" fmla="*/ 1 h 428"/>
              <a:gd name="T6" fmla="*/ 129 w 385"/>
              <a:gd name="T7" fmla="*/ 2 h 428"/>
              <a:gd name="T8" fmla="*/ 106 w 385"/>
              <a:gd name="T9" fmla="*/ 4 h 428"/>
              <a:gd name="T10" fmla="*/ 83 w 385"/>
              <a:gd name="T11" fmla="*/ 7 h 428"/>
              <a:gd name="T12" fmla="*/ 60 w 385"/>
              <a:gd name="T13" fmla="*/ 10 h 428"/>
              <a:gd name="T14" fmla="*/ 39 w 385"/>
              <a:gd name="T15" fmla="*/ 14 h 428"/>
              <a:gd name="T16" fmla="*/ 18 w 385"/>
              <a:gd name="T17" fmla="*/ 20 h 428"/>
              <a:gd name="T18" fmla="*/ 0 w 385"/>
              <a:gd name="T19" fmla="*/ 26 h 428"/>
              <a:gd name="T20" fmla="*/ 0 w 385"/>
              <a:gd name="T21" fmla="*/ 415 h 428"/>
              <a:gd name="T22" fmla="*/ 0 w 385"/>
              <a:gd name="T23" fmla="*/ 415 h 428"/>
              <a:gd name="T24" fmla="*/ 15 w 385"/>
              <a:gd name="T25" fmla="*/ 418 h 428"/>
              <a:gd name="T26" fmla="*/ 34 w 385"/>
              <a:gd name="T27" fmla="*/ 420 h 428"/>
              <a:gd name="T28" fmla="*/ 73 w 385"/>
              <a:gd name="T29" fmla="*/ 424 h 428"/>
              <a:gd name="T30" fmla="*/ 116 w 385"/>
              <a:gd name="T31" fmla="*/ 427 h 428"/>
              <a:gd name="T32" fmla="*/ 155 w 385"/>
              <a:gd name="T33" fmla="*/ 428 h 428"/>
              <a:gd name="T34" fmla="*/ 155 w 385"/>
              <a:gd name="T35" fmla="*/ 428 h 428"/>
              <a:gd name="T36" fmla="*/ 186 w 385"/>
              <a:gd name="T37" fmla="*/ 427 h 428"/>
              <a:gd name="T38" fmla="*/ 212 w 385"/>
              <a:gd name="T39" fmla="*/ 425 h 428"/>
              <a:gd name="T40" fmla="*/ 238 w 385"/>
              <a:gd name="T41" fmla="*/ 421 h 428"/>
              <a:gd name="T42" fmla="*/ 261 w 385"/>
              <a:gd name="T43" fmla="*/ 415 h 428"/>
              <a:gd name="T44" fmla="*/ 282 w 385"/>
              <a:gd name="T45" fmla="*/ 408 h 428"/>
              <a:gd name="T46" fmla="*/ 301 w 385"/>
              <a:gd name="T47" fmla="*/ 399 h 428"/>
              <a:gd name="T48" fmla="*/ 309 w 385"/>
              <a:gd name="T49" fmla="*/ 394 h 428"/>
              <a:gd name="T50" fmla="*/ 318 w 385"/>
              <a:gd name="T51" fmla="*/ 389 h 428"/>
              <a:gd name="T52" fmla="*/ 326 w 385"/>
              <a:gd name="T53" fmla="*/ 383 h 428"/>
              <a:gd name="T54" fmla="*/ 333 w 385"/>
              <a:gd name="T55" fmla="*/ 377 h 428"/>
              <a:gd name="T56" fmla="*/ 339 w 385"/>
              <a:gd name="T57" fmla="*/ 369 h 428"/>
              <a:gd name="T58" fmla="*/ 345 w 385"/>
              <a:gd name="T59" fmla="*/ 362 h 428"/>
              <a:gd name="T60" fmla="*/ 351 w 385"/>
              <a:gd name="T61" fmla="*/ 355 h 428"/>
              <a:gd name="T62" fmla="*/ 356 w 385"/>
              <a:gd name="T63" fmla="*/ 347 h 428"/>
              <a:gd name="T64" fmla="*/ 361 w 385"/>
              <a:gd name="T65" fmla="*/ 337 h 428"/>
              <a:gd name="T66" fmla="*/ 366 w 385"/>
              <a:gd name="T67" fmla="*/ 329 h 428"/>
              <a:gd name="T68" fmla="*/ 373 w 385"/>
              <a:gd name="T69" fmla="*/ 309 h 428"/>
              <a:gd name="T70" fmla="*/ 378 w 385"/>
              <a:gd name="T71" fmla="*/ 287 h 428"/>
              <a:gd name="T72" fmla="*/ 382 w 385"/>
              <a:gd name="T73" fmla="*/ 264 h 428"/>
              <a:gd name="T74" fmla="*/ 384 w 385"/>
              <a:gd name="T75" fmla="*/ 239 h 428"/>
              <a:gd name="T76" fmla="*/ 385 w 385"/>
              <a:gd name="T77" fmla="*/ 211 h 428"/>
              <a:gd name="T78" fmla="*/ 385 w 385"/>
              <a:gd name="T79" fmla="*/ 211 h 428"/>
              <a:gd name="T80" fmla="*/ 384 w 385"/>
              <a:gd name="T81" fmla="*/ 187 h 428"/>
              <a:gd name="T82" fmla="*/ 381 w 385"/>
              <a:gd name="T83" fmla="*/ 164 h 428"/>
              <a:gd name="T84" fmla="*/ 377 w 385"/>
              <a:gd name="T85" fmla="*/ 143 h 428"/>
              <a:gd name="T86" fmla="*/ 371 w 385"/>
              <a:gd name="T87" fmla="*/ 122 h 428"/>
              <a:gd name="T88" fmla="*/ 363 w 385"/>
              <a:gd name="T89" fmla="*/ 104 h 428"/>
              <a:gd name="T90" fmla="*/ 352 w 385"/>
              <a:gd name="T91" fmla="*/ 86 h 428"/>
              <a:gd name="T92" fmla="*/ 341 w 385"/>
              <a:gd name="T93" fmla="*/ 71 h 428"/>
              <a:gd name="T94" fmla="*/ 328 w 385"/>
              <a:gd name="T95" fmla="*/ 57 h 428"/>
              <a:gd name="T96" fmla="*/ 314 w 385"/>
              <a:gd name="T97" fmla="*/ 43 h 428"/>
              <a:gd name="T98" fmla="*/ 297 w 385"/>
              <a:gd name="T99" fmla="*/ 32 h 428"/>
              <a:gd name="T100" fmla="*/ 280 w 385"/>
              <a:gd name="T101" fmla="*/ 23 h 428"/>
              <a:gd name="T102" fmla="*/ 260 w 385"/>
              <a:gd name="T103" fmla="*/ 14 h 428"/>
              <a:gd name="T104" fmla="*/ 240 w 385"/>
              <a:gd name="T105" fmla="*/ 8 h 428"/>
              <a:gd name="T106" fmla="*/ 218 w 385"/>
              <a:gd name="T107" fmla="*/ 4 h 428"/>
              <a:gd name="T108" fmla="*/ 195 w 385"/>
              <a:gd name="T109" fmla="*/ 1 h 428"/>
              <a:gd name="T110" fmla="*/ 171 w 385"/>
              <a:gd name="T111" fmla="*/ 0 h 4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385" h="428">
                <a:moveTo>
                  <a:pt x="171" y="0"/>
                </a:moveTo>
                <a:lnTo>
                  <a:pt x="171" y="0"/>
                </a:lnTo>
                <a:lnTo>
                  <a:pt x="150" y="1"/>
                </a:lnTo>
                <a:lnTo>
                  <a:pt x="129" y="2"/>
                </a:lnTo>
                <a:lnTo>
                  <a:pt x="106" y="4"/>
                </a:lnTo>
                <a:lnTo>
                  <a:pt x="83" y="7"/>
                </a:lnTo>
                <a:lnTo>
                  <a:pt x="60" y="10"/>
                </a:lnTo>
                <a:lnTo>
                  <a:pt x="39" y="14"/>
                </a:lnTo>
                <a:lnTo>
                  <a:pt x="18" y="20"/>
                </a:lnTo>
                <a:lnTo>
                  <a:pt x="0" y="26"/>
                </a:lnTo>
                <a:lnTo>
                  <a:pt x="0" y="415"/>
                </a:lnTo>
                <a:lnTo>
                  <a:pt x="0" y="415"/>
                </a:lnTo>
                <a:lnTo>
                  <a:pt x="15" y="418"/>
                </a:lnTo>
                <a:lnTo>
                  <a:pt x="34" y="420"/>
                </a:lnTo>
                <a:lnTo>
                  <a:pt x="73" y="424"/>
                </a:lnTo>
                <a:lnTo>
                  <a:pt x="116" y="427"/>
                </a:lnTo>
                <a:lnTo>
                  <a:pt x="155" y="428"/>
                </a:lnTo>
                <a:lnTo>
                  <a:pt x="155" y="428"/>
                </a:lnTo>
                <a:lnTo>
                  <a:pt x="186" y="427"/>
                </a:lnTo>
                <a:lnTo>
                  <a:pt x="212" y="425"/>
                </a:lnTo>
                <a:lnTo>
                  <a:pt x="238" y="421"/>
                </a:lnTo>
                <a:lnTo>
                  <a:pt x="261" y="415"/>
                </a:lnTo>
                <a:lnTo>
                  <a:pt x="282" y="408"/>
                </a:lnTo>
                <a:lnTo>
                  <a:pt x="301" y="399"/>
                </a:lnTo>
                <a:lnTo>
                  <a:pt x="309" y="394"/>
                </a:lnTo>
                <a:lnTo>
                  <a:pt x="318" y="389"/>
                </a:lnTo>
                <a:lnTo>
                  <a:pt x="326" y="383"/>
                </a:lnTo>
                <a:lnTo>
                  <a:pt x="333" y="377"/>
                </a:lnTo>
                <a:lnTo>
                  <a:pt x="339" y="369"/>
                </a:lnTo>
                <a:lnTo>
                  <a:pt x="345" y="362"/>
                </a:lnTo>
                <a:lnTo>
                  <a:pt x="351" y="355"/>
                </a:lnTo>
                <a:lnTo>
                  <a:pt x="356" y="347"/>
                </a:lnTo>
                <a:lnTo>
                  <a:pt x="361" y="337"/>
                </a:lnTo>
                <a:lnTo>
                  <a:pt x="366" y="329"/>
                </a:lnTo>
                <a:lnTo>
                  <a:pt x="373" y="309"/>
                </a:lnTo>
                <a:lnTo>
                  <a:pt x="378" y="287"/>
                </a:lnTo>
                <a:lnTo>
                  <a:pt x="382" y="264"/>
                </a:lnTo>
                <a:lnTo>
                  <a:pt x="384" y="239"/>
                </a:lnTo>
                <a:lnTo>
                  <a:pt x="385" y="211"/>
                </a:lnTo>
                <a:lnTo>
                  <a:pt x="385" y="211"/>
                </a:lnTo>
                <a:lnTo>
                  <a:pt x="384" y="187"/>
                </a:lnTo>
                <a:lnTo>
                  <a:pt x="381" y="164"/>
                </a:lnTo>
                <a:lnTo>
                  <a:pt x="377" y="143"/>
                </a:lnTo>
                <a:lnTo>
                  <a:pt x="371" y="122"/>
                </a:lnTo>
                <a:lnTo>
                  <a:pt x="363" y="104"/>
                </a:lnTo>
                <a:lnTo>
                  <a:pt x="352" y="86"/>
                </a:lnTo>
                <a:lnTo>
                  <a:pt x="341" y="71"/>
                </a:lnTo>
                <a:lnTo>
                  <a:pt x="328" y="57"/>
                </a:lnTo>
                <a:lnTo>
                  <a:pt x="314" y="43"/>
                </a:lnTo>
                <a:lnTo>
                  <a:pt x="297" y="32"/>
                </a:lnTo>
                <a:lnTo>
                  <a:pt x="280" y="23"/>
                </a:lnTo>
                <a:lnTo>
                  <a:pt x="260" y="14"/>
                </a:lnTo>
                <a:lnTo>
                  <a:pt x="240" y="8"/>
                </a:lnTo>
                <a:lnTo>
                  <a:pt x="218" y="4"/>
                </a:lnTo>
                <a:lnTo>
                  <a:pt x="195" y="1"/>
                </a:lnTo>
                <a:lnTo>
                  <a:pt x="171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rgbClr val="005EB8"/>
              </a:solidFill>
            </a:endParaRPr>
          </a:p>
        </p:txBody>
      </p:sp>
      <p:pic>
        <p:nvPicPr>
          <p:cNvPr id="22" name="Imagen 8" descr="logo AMa.wmf"/>
          <p:cNvPicPr>
            <a:picLocks noChangeAspect="1"/>
          </p:cNvPicPr>
          <p:nvPr userDrawn="1"/>
        </p:nvPicPr>
        <p:blipFill>
          <a:blip r:embed="rId2" cstate="email">
            <a:alphaModFix/>
            <a:lum bright="100000" contrast="-100000"/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310184" y="6142588"/>
            <a:ext cx="1624293" cy="159340"/>
          </a:xfrm>
          <a:prstGeom prst="rect">
            <a:avLst/>
          </a:prstGeom>
        </p:spPr>
      </p:pic>
      <p:grpSp>
        <p:nvGrpSpPr>
          <p:cNvPr id="32" name="Group 31"/>
          <p:cNvGrpSpPr/>
          <p:nvPr userDrawn="1"/>
        </p:nvGrpSpPr>
        <p:grpSpPr>
          <a:xfrm>
            <a:off x="10591912" y="34259"/>
            <a:ext cx="1079675" cy="625849"/>
            <a:chOff x="8405820" y="36245"/>
            <a:chExt cx="856836" cy="662339"/>
          </a:xfrm>
        </p:grpSpPr>
        <p:grpSp>
          <p:nvGrpSpPr>
            <p:cNvPr id="33" name="Group 32"/>
            <p:cNvGrpSpPr/>
            <p:nvPr userDrawn="1"/>
          </p:nvGrpSpPr>
          <p:grpSpPr>
            <a:xfrm>
              <a:off x="8545513" y="36245"/>
              <a:ext cx="489905" cy="495602"/>
              <a:chOff x="7818438" y="101600"/>
              <a:chExt cx="546100" cy="552450"/>
            </a:xfrm>
          </p:grpSpPr>
          <p:sp>
            <p:nvSpPr>
              <p:cNvPr id="36" name="Freeform 5"/>
              <p:cNvSpPr>
                <a:spLocks noEditPoints="1"/>
              </p:cNvSpPr>
              <p:nvPr userDrawn="1"/>
            </p:nvSpPr>
            <p:spPr bwMode="auto">
              <a:xfrm>
                <a:off x="7818438" y="200025"/>
                <a:ext cx="546100" cy="454025"/>
              </a:xfrm>
              <a:custGeom>
                <a:avLst/>
                <a:gdLst>
                  <a:gd name="T0" fmla="*/ 56 w 344"/>
                  <a:gd name="T1" fmla="*/ 0 h 286"/>
                  <a:gd name="T2" fmla="*/ 44 w 344"/>
                  <a:gd name="T3" fmla="*/ 2 h 286"/>
                  <a:gd name="T4" fmla="*/ 24 w 344"/>
                  <a:gd name="T5" fmla="*/ 10 h 286"/>
                  <a:gd name="T6" fmla="*/ 10 w 344"/>
                  <a:gd name="T7" fmla="*/ 26 h 286"/>
                  <a:gd name="T8" fmla="*/ 2 w 344"/>
                  <a:gd name="T9" fmla="*/ 46 h 286"/>
                  <a:gd name="T10" fmla="*/ 0 w 344"/>
                  <a:gd name="T11" fmla="*/ 230 h 286"/>
                  <a:gd name="T12" fmla="*/ 2 w 344"/>
                  <a:gd name="T13" fmla="*/ 242 h 286"/>
                  <a:gd name="T14" fmla="*/ 10 w 344"/>
                  <a:gd name="T15" fmla="*/ 262 h 286"/>
                  <a:gd name="T16" fmla="*/ 24 w 344"/>
                  <a:gd name="T17" fmla="*/ 278 h 286"/>
                  <a:gd name="T18" fmla="*/ 44 w 344"/>
                  <a:gd name="T19" fmla="*/ 286 h 286"/>
                  <a:gd name="T20" fmla="*/ 288 w 344"/>
                  <a:gd name="T21" fmla="*/ 286 h 286"/>
                  <a:gd name="T22" fmla="*/ 300 w 344"/>
                  <a:gd name="T23" fmla="*/ 286 h 286"/>
                  <a:gd name="T24" fmla="*/ 320 w 344"/>
                  <a:gd name="T25" fmla="*/ 278 h 286"/>
                  <a:gd name="T26" fmla="*/ 334 w 344"/>
                  <a:gd name="T27" fmla="*/ 262 h 286"/>
                  <a:gd name="T28" fmla="*/ 344 w 344"/>
                  <a:gd name="T29" fmla="*/ 242 h 286"/>
                  <a:gd name="T30" fmla="*/ 344 w 344"/>
                  <a:gd name="T31" fmla="*/ 58 h 286"/>
                  <a:gd name="T32" fmla="*/ 344 w 344"/>
                  <a:gd name="T33" fmla="*/ 46 h 286"/>
                  <a:gd name="T34" fmla="*/ 334 w 344"/>
                  <a:gd name="T35" fmla="*/ 26 h 286"/>
                  <a:gd name="T36" fmla="*/ 320 w 344"/>
                  <a:gd name="T37" fmla="*/ 10 h 286"/>
                  <a:gd name="T38" fmla="*/ 300 w 344"/>
                  <a:gd name="T39" fmla="*/ 2 h 286"/>
                  <a:gd name="T40" fmla="*/ 288 w 344"/>
                  <a:gd name="T41" fmla="*/ 0 h 286"/>
                  <a:gd name="T42" fmla="*/ 148 w 344"/>
                  <a:gd name="T43" fmla="*/ 142 h 286"/>
                  <a:gd name="T44" fmla="*/ 144 w 344"/>
                  <a:gd name="T45" fmla="*/ 136 h 286"/>
                  <a:gd name="T46" fmla="*/ 136 w 344"/>
                  <a:gd name="T47" fmla="*/ 122 h 286"/>
                  <a:gd name="T48" fmla="*/ 134 w 344"/>
                  <a:gd name="T49" fmla="*/ 112 h 286"/>
                  <a:gd name="T50" fmla="*/ 138 w 344"/>
                  <a:gd name="T51" fmla="*/ 98 h 286"/>
                  <a:gd name="T52" fmla="*/ 146 w 344"/>
                  <a:gd name="T53" fmla="*/ 88 h 286"/>
                  <a:gd name="T54" fmla="*/ 158 w 344"/>
                  <a:gd name="T55" fmla="*/ 80 h 286"/>
                  <a:gd name="T56" fmla="*/ 172 w 344"/>
                  <a:gd name="T57" fmla="*/ 76 h 286"/>
                  <a:gd name="T58" fmla="*/ 178 w 344"/>
                  <a:gd name="T59" fmla="*/ 78 h 286"/>
                  <a:gd name="T60" fmla="*/ 192 w 344"/>
                  <a:gd name="T61" fmla="*/ 82 h 286"/>
                  <a:gd name="T62" fmla="*/ 202 w 344"/>
                  <a:gd name="T63" fmla="*/ 92 h 286"/>
                  <a:gd name="T64" fmla="*/ 208 w 344"/>
                  <a:gd name="T65" fmla="*/ 106 h 286"/>
                  <a:gd name="T66" fmla="*/ 208 w 344"/>
                  <a:gd name="T67" fmla="*/ 112 h 286"/>
                  <a:gd name="T68" fmla="*/ 204 w 344"/>
                  <a:gd name="T69" fmla="*/ 128 h 286"/>
                  <a:gd name="T70" fmla="*/ 196 w 344"/>
                  <a:gd name="T71" fmla="*/ 140 h 286"/>
                  <a:gd name="T72" fmla="*/ 126 w 344"/>
                  <a:gd name="T73" fmla="*/ 228 h 2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44" h="286">
                    <a:moveTo>
                      <a:pt x="288" y="0"/>
                    </a:moveTo>
                    <a:lnTo>
                      <a:pt x="56" y="0"/>
                    </a:lnTo>
                    <a:lnTo>
                      <a:pt x="56" y="0"/>
                    </a:lnTo>
                    <a:lnTo>
                      <a:pt x="44" y="2"/>
                    </a:lnTo>
                    <a:lnTo>
                      <a:pt x="34" y="6"/>
                    </a:lnTo>
                    <a:lnTo>
                      <a:pt x="24" y="10"/>
                    </a:lnTo>
                    <a:lnTo>
                      <a:pt x="16" y="18"/>
                    </a:lnTo>
                    <a:lnTo>
                      <a:pt x="10" y="26"/>
                    </a:lnTo>
                    <a:lnTo>
                      <a:pt x="4" y="36"/>
                    </a:lnTo>
                    <a:lnTo>
                      <a:pt x="2" y="46"/>
                    </a:lnTo>
                    <a:lnTo>
                      <a:pt x="0" y="58"/>
                    </a:lnTo>
                    <a:lnTo>
                      <a:pt x="0" y="230"/>
                    </a:lnTo>
                    <a:lnTo>
                      <a:pt x="0" y="230"/>
                    </a:lnTo>
                    <a:lnTo>
                      <a:pt x="2" y="242"/>
                    </a:lnTo>
                    <a:lnTo>
                      <a:pt x="4" y="252"/>
                    </a:lnTo>
                    <a:lnTo>
                      <a:pt x="10" y="262"/>
                    </a:lnTo>
                    <a:lnTo>
                      <a:pt x="16" y="270"/>
                    </a:lnTo>
                    <a:lnTo>
                      <a:pt x="24" y="278"/>
                    </a:lnTo>
                    <a:lnTo>
                      <a:pt x="34" y="282"/>
                    </a:lnTo>
                    <a:lnTo>
                      <a:pt x="44" y="286"/>
                    </a:lnTo>
                    <a:lnTo>
                      <a:pt x="56" y="286"/>
                    </a:lnTo>
                    <a:lnTo>
                      <a:pt x="288" y="286"/>
                    </a:lnTo>
                    <a:lnTo>
                      <a:pt x="288" y="286"/>
                    </a:lnTo>
                    <a:lnTo>
                      <a:pt x="300" y="286"/>
                    </a:lnTo>
                    <a:lnTo>
                      <a:pt x="310" y="282"/>
                    </a:lnTo>
                    <a:lnTo>
                      <a:pt x="320" y="278"/>
                    </a:lnTo>
                    <a:lnTo>
                      <a:pt x="328" y="270"/>
                    </a:lnTo>
                    <a:lnTo>
                      <a:pt x="334" y="262"/>
                    </a:lnTo>
                    <a:lnTo>
                      <a:pt x="340" y="252"/>
                    </a:lnTo>
                    <a:lnTo>
                      <a:pt x="344" y="242"/>
                    </a:lnTo>
                    <a:lnTo>
                      <a:pt x="344" y="230"/>
                    </a:lnTo>
                    <a:lnTo>
                      <a:pt x="344" y="58"/>
                    </a:lnTo>
                    <a:lnTo>
                      <a:pt x="344" y="58"/>
                    </a:lnTo>
                    <a:lnTo>
                      <a:pt x="344" y="46"/>
                    </a:lnTo>
                    <a:lnTo>
                      <a:pt x="340" y="36"/>
                    </a:lnTo>
                    <a:lnTo>
                      <a:pt x="334" y="26"/>
                    </a:lnTo>
                    <a:lnTo>
                      <a:pt x="328" y="18"/>
                    </a:lnTo>
                    <a:lnTo>
                      <a:pt x="320" y="10"/>
                    </a:lnTo>
                    <a:lnTo>
                      <a:pt x="310" y="6"/>
                    </a:lnTo>
                    <a:lnTo>
                      <a:pt x="300" y="2"/>
                    </a:lnTo>
                    <a:lnTo>
                      <a:pt x="288" y="0"/>
                    </a:lnTo>
                    <a:lnTo>
                      <a:pt x="288" y="0"/>
                    </a:lnTo>
                    <a:close/>
                    <a:moveTo>
                      <a:pt x="126" y="228"/>
                    </a:moveTo>
                    <a:lnTo>
                      <a:pt x="148" y="142"/>
                    </a:lnTo>
                    <a:lnTo>
                      <a:pt x="148" y="142"/>
                    </a:lnTo>
                    <a:lnTo>
                      <a:pt x="144" y="136"/>
                    </a:lnTo>
                    <a:lnTo>
                      <a:pt x="138" y="130"/>
                    </a:lnTo>
                    <a:lnTo>
                      <a:pt x="136" y="122"/>
                    </a:lnTo>
                    <a:lnTo>
                      <a:pt x="134" y="112"/>
                    </a:lnTo>
                    <a:lnTo>
                      <a:pt x="134" y="112"/>
                    </a:lnTo>
                    <a:lnTo>
                      <a:pt x="136" y="106"/>
                    </a:lnTo>
                    <a:lnTo>
                      <a:pt x="138" y="98"/>
                    </a:lnTo>
                    <a:lnTo>
                      <a:pt x="142" y="92"/>
                    </a:lnTo>
                    <a:lnTo>
                      <a:pt x="146" y="88"/>
                    </a:lnTo>
                    <a:lnTo>
                      <a:pt x="152" y="82"/>
                    </a:lnTo>
                    <a:lnTo>
                      <a:pt x="158" y="80"/>
                    </a:lnTo>
                    <a:lnTo>
                      <a:pt x="164" y="78"/>
                    </a:lnTo>
                    <a:lnTo>
                      <a:pt x="172" y="76"/>
                    </a:lnTo>
                    <a:lnTo>
                      <a:pt x="172" y="76"/>
                    </a:lnTo>
                    <a:lnTo>
                      <a:pt x="178" y="78"/>
                    </a:lnTo>
                    <a:lnTo>
                      <a:pt x="186" y="80"/>
                    </a:lnTo>
                    <a:lnTo>
                      <a:pt x="192" y="82"/>
                    </a:lnTo>
                    <a:lnTo>
                      <a:pt x="198" y="88"/>
                    </a:lnTo>
                    <a:lnTo>
                      <a:pt x="202" y="92"/>
                    </a:lnTo>
                    <a:lnTo>
                      <a:pt x="204" y="98"/>
                    </a:lnTo>
                    <a:lnTo>
                      <a:pt x="208" y="106"/>
                    </a:lnTo>
                    <a:lnTo>
                      <a:pt x="208" y="112"/>
                    </a:lnTo>
                    <a:lnTo>
                      <a:pt x="208" y="112"/>
                    </a:lnTo>
                    <a:lnTo>
                      <a:pt x="206" y="120"/>
                    </a:lnTo>
                    <a:lnTo>
                      <a:pt x="204" y="128"/>
                    </a:lnTo>
                    <a:lnTo>
                      <a:pt x="200" y="134"/>
                    </a:lnTo>
                    <a:lnTo>
                      <a:pt x="196" y="140"/>
                    </a:lnTo>
                    <a:lnTo>
                      <a:pt x="220" y="228"/>
                    </a:lnTo>
                    <a:lnTo>
                      <a:pt x="126" y="228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005EB8"/>
                  </a:solidFill>
                </a:endParaRPr>
              </a:p>
            </p:txBody>
          </p:sp>
          <p:sp>
            <p:nvSpPr>
              <p:cNvPr id="37" name="Freeform 6"/>
              <p:cNvSpPr>
                <a:spLocks/>
              </p:cNvSpPr>
              <p:nvPr userDrawn="1"/>
            </p:nvSpPr>
            <p:spPr bwMode="auto">
              <a:xfrm>
                <a:off x="7961313" y="101600"/>
                <a:ext cx="260350" cy="88900"/>
              </a:xfrm>
              <a:custGeom>
                <a:avLst/>
                <a:gdLst>
                  <a:gd name="T0" fmla="*/ 20 w 164"/>
                  <a:gd name="T1" fmla="*/ 56 h 56"/>
                  <a:gd name="T2" fmla="*/ 20 w 164"/>
                  <a:gd name="T3" fmla="*/ 56 h 56"/>
                  <a:gd name="T4" fmla="*/ 22 w 164"/>
                  <a:gd name="T5" fmla="*/ 46 h 56"/>
                  <a:gd name="T6" fmla="*/ 26 w 164"/>
                  <a:gd name="T7" fmla="*/ 36 h 56"/>
                  <a:gd name="T8" fmla="*/ 30 w 164"/>
                  <a:gd name="T9" fmla="*/ 30 h 56"/>
                  <a:gd name="T10" fmla="*/ 36 w 164"/>
                  <a:gd name="T11" fmla="*/ 26 h 56"/>
                  <a:gd name="T12" fmla="*/ 42 w 164"/>
                  <a:gd name="T13" fmla="*/ 22 h 56"/>
                  <a:gd name="T14" fmla="*/ 54 w 164"/>
                  <a:gd name="T15" fmla="*/ 20 h 56"/>
                  <a:gd name="T16" fmla="*/ 82 w 164"/>
                  <a:gd name="T17" fmla="*/ 20 h 56"/>
                  <a:gd name="T18" fmla="*/ 82 w 164"/>
                  <a:gd name="T19" fmla="*/ 20 h 56"/>
                  <a:gd name="T20" fmla="*/ 112 w 164"/>
                  <a:gd name="T21" fmla="*/ 20 h 56"/>
                  <a:gd name="T22" fmla="*/ 122 w 164"/>
                  <a:gd name="T23" fmla="*/ 22 h 56"/>
                  <a:gd name="T24" fmla="*/ 130 w 164"/>
                  <a:gd name="T25" fmla="*/ 26 h 56"/>
                  <a:gd name="T26" fmla="*/ 136 w 164"/>
                  <a:gd name="T27" fmla="*/ 30 h 56"/>
                  <a:gd name="T28" fmla="*/ 140 w 164"/>
                  <a:gd name="T29" fmla="*/ 36 h 56"/>
                  <a:gd name="T30" fmla="*/ 142 w 164"/>
                  <a:gd name="T31" fmla="*/ 46 h 56"/>
                  <a:gd name="T32" fmla="*/ 144 w 164"/>
                  <a:gd name="T33" fmla="*/ 56 h 56"/>
                  <a:gd name="T34" fmla="*/ 164 w 164"/>
                  <a:gd name="T35" fmla="*/ 56 h 56"/>
                  <a:gd name="T36" fmla="*/ 164 w 164"/>
                  <a:gd name="T37" fmla="*/ 56 h 56"/>
                  <a:gd name="T38" fmla="*/ 162 w 164"/>
                  <a:gd name="T39" fmla="*/ 38 h 56"/>
                  <a:gd name="T40" fmla="*/ 156 w 164"/>
                  <a:gd name="T41" fmla="*/ 24 h 56"/>
                  <a:gd name="T42" fmla="*/ 148 w 164"/>
                  <a:gd name="T43" fmla="*/ 14 h 56"/>
                  <a:gd name="T44" fmla="*/ 138 w 164"/>
                  <a:gd name="T45" fmla="*/ 6 h 56"/>
                  <a:gd name="T46" fmla="*/ 126 w 164"/>
                  <a:gd name="T47" fmla="*/ 2 h 56"/>
                  <a:gd name="T48" fmla="*/ 112 w 164"/>
                  <a:gd name="T49" fmla="*/ 0 h 56"/>
                  <a:gd name="T50" fmla="*/ 82 w 164"/>
                  <a:gd name="T51" fmla="*/ 0 h 56"/>
                  <a:gd name="T52" fmla="*/ 82 w 164"/>
                  <a:gd name="T53" fmla="*/ 0 h 56"/>
                  <a:gd name="T54" fmla="*/ 52 w 164"/>
                  <a:gd name="T55" fmla="*/ 0 h 56"/>
                  <a:gd name="T56" fmla="*/ 38 w 164"/>
                  <a:gd name="T57" fmla="*/ 2 h 56"/>
                  <a:gd name="T58" fmla="*/ 26 w 164"/>
                  <a:gd name="T59" fmla="*/ 6 h 56"/>
                  <a:gd name="T60" fmla="*/ 16 w 164"/>
                  <a:gd name="T61" fmla="*/ 14 h 56"/>
                  <a:gd name="T62" fmla="*/ 8 w 164"/>
                  <a:gd name="T63" fmla="*/ 24 h 56"/>
                  <a:gd name="T64" fmla="*/ 2 w 164"/>
                  <a:gd name="T65" fmla="*/ 38 h 56"/>
                  <a:gd name="T66" fmla="*/ 0 w 164"/>
                  <a:gd name="T67" fmla="*/ 56 h 56"/>
                  <a:gd name="T68" fmla="*/ 20 w 164"/>
                  <a:gd name="T69" fmla="*/ 5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64" h="56">
                    <a:moveTo>
                      <a:pt x="20" y="56"/>
                    </a:moveTo>
                    <a:lnTo>
                      <a:pt x="20" y="56"/>
                    </a:lnTo>
                    <a:lnTo>
                      <a:pt x="22" y="46"/>
                    </a:lnTo>
                    <a:lnTo>
                      <a:pt x="26" y="36"/>
                    </a:lnTo>
                    <a:lnTo>
                      <a:pt x="30" y="30"/>
                    </a:lnTo>
                    <a:lnTo>
                      <a:pt x="36" y="26"/>
                    </a:lnTo>
                    <a:lnTo>
                      <a:pt x="42" y="22"/>
                    </a:lnTo>
                    <a:lnTo>
                      <a:pt x="54" y="20"/>
                    </a:lnTo>
                    <a:lnTo>
                      <a:pt x="82" y="20"/>
                    </a:lnTo>
                    <a:lnTo>
                      <a:pt x="82" y="20"/>
                    </a:lnTo>
                    <a:lnTo>
                      <a:pt x="112" y="20"/>
                    </a:lnTo>
                    <a:lnTo>
                      <a:pt x="122" y="22"/>
                    </a:lnTo>
                    <a:lnTo>
                      <a:pt x="130" y="26"/>
                    </a:lnTo>
                    <a:lnTo>
                      <a:pt x="136" y="30"/>
                    </a:lnTo>
                    <a:lnTo>
                      <a:pt x="140" y="36"/>
                    </a:lnTo>
                    <a:lnTo>
                      <a:pt x="142" y="46"/>
                    </a:lnTo>
                    <a:lnTo>
                      <a:pt x="144" y="56"/>
                    </a:lnTo>
                    <a:lnTo>
                      <a:pt x="164" y="56"/>
                    </a:lnTo>
                    <a:lnTo>
                      <a:pt x="164" y="56"/>
                    </a:lnTo>
                    <a:lnTo>
                      <a:pt x="162" y="38"/>
                    </a:lnTo>
                    <a:lnTo>
                      <a:pt x="156" y="24"/>
                    </a:lnTo>
                    <a:lnTo>
                      <a:pt x="148" y="14"/>
                    </a:lnTo>
                    <a:lnTo>
                      <a:pt x="138" y="6"/>
                    </a:lnTo>
                    <a:lnTo>
                      <a:pt x="126" y="2"/>
                    </a:lnTo>
                    <a:lnTo>
                      <a:pt x="112" y="0"/>
                    </a:lnTo>
                    <a:lnTo>
                      <a:pt x="82" y="0"/>
                    </a:lnTo>
                    <a:lnTo>
                      <a:pt x="82" y="0"/>
                    </a:lnTo>
                    <a:lnTo>
                      <a:pt x="52" y="0"/>
                    </a:lnTo>
                    <a:lnTo>
                      <a:pt x="38" y="2"/>
                    </a:lnTo>
                    <a:lnTo>
                      <a:pt x="26" y="6"/>
                    </a:lnTo>
                    <a:lnTo>
                      <a:pt x="16" y="14"/>
                    </a:lnTo>
                    <a:lnTo>
                      <a:pt x="8" y="24"/>
                    </a:lnTo>
                    <a:lnTo>
                      <a:pt x="2" y="38"/>
                    </a:lnTo>
                    <a:lnTo>
                      <a:pt x="0" y="56"/>
                    </a:lnTo>
                    <a:lnTo>
                      <a:pt x="20" y="56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005EB8"/>
                  </a:solidFill>
                </a:endParaRPr>
              </a:p>
            </p:txBody>
          </p:sp>
        </p:grpSp>
        <p:sp>
          <p:nvSpPr>
            <p:cNvPr id="34" name="TextBox 33"/>
            <p:cNvSpPr txBox="1"/>
            <p:nvPr userDrawn="1"/>
          </p:nvSpPr>
          <p:spPr>
            <a:xfrm rot="16200000">
              <a:off x="8191735" y="250332"/>
              <a:ext cx="563729" cy="1355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510" dirty="0">
                  <a:solidFill>
                    <a:srgbClr val="FFFFFF"/>
                  </a:solidFill>
                </a:rPr>
                <a:t>strictly</a:t>
              </a:r>
            </a:p>
          </p:txBody>
        </p:sp>
        <p:sp>
          <p:nvSpPr>
            <p:cNvPr id="35" name="TextBox 34"/>
            <p:cNvSpPr txBox="1"/>
            <p:nvPr userDrawn="1"/>
          </p:nvSpPr>
          <p:spPr>
            <a:xfrm>
              <a:off x="8410803" y="506408"/>
              <a:ext cx="851853" cy="19217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580" dirty="0">
                  <a:solidFill>
                    <a:srgbClr val="FFFFFF"/>
                  </a:solidFill>
                </a:rPr>
                <a:t>CONFIDENTIAL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48759484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bullets 2 column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25" name="Conector recto 12"/>
          <p:cNvCxnSpPr/>
          <p:nvPr userDrawn="1"/>
        </p:nvCxnSpPr>
        <p:spPr>
          <a:xfrm flipH="1">
            <a:off x="407670" y="5961595"/>
            <a:ext cx="5897778" cy="3161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07670" y="1512041"/>
            <a:ext cx="4899694" cy="4276616"/>
          </a:xfrm>
        </p:spPr>
        <p:txBody>
          <a:bodyPr/>
          <a:lstStyle>
            <a:lvl1pPr>
              <a:defRPr>
                <a:solidFill>
                  <a:srgbClr val="4D4D4D"/>
                </a:solidFill>
              </a:defRPr>
            </a:lvl1pPr>
            <a:lvl2pPr>
              <a:defRPr>
                <a:solidFill>
                  <a:srgbClr val="4D4D4D"/>
                </a:solidFill>
              </a:defRPr>
            </a:lvl2pPr>
            <a:lvl3pPr>
              <a:defRPr>
                <a:solidFill>
                  <a:srgbClr val="4D4D4D"/>
                </a:solidFill>
              </a:defRPr>
            </a:lvl3pPr>
            <a:lvl4pPr>
              <a:defRPr>
                <a:solidFill>
                  <a:srgbClr val="4D4D4D"/>
                </a:solidFill>
              </a:defRPr>
            </a:lvl4pPr>
            <a:lvl5pPr>
              <a:defRPr>
                <a:solidFill>
                  <a:srgbClr val="4D4D4D"/>
                </a:solidFill>
              </a:defRPr>
            </a:lvl5pPr>
          </a:lstStyle>
          <a:p>
            <a:pPr lvl="0"/>
            <a:r>
              <a:rPr lang="en-US" noProof="0" smtClean="0"/>
              <a:t>Click to edit Master text styles</a:t>
            </a:r>
          </a:p>
          <a:p>
            <a:pPr lvl="1"/>
            <a:r>
              <a:rPr lang="en-US" noProof="0" smtClean="0"/>
              <a:t>Second level</a:t>
            </a:r>
          </a:p>
          <a:p>
            <a:pPr lvl="2"/>
            <a:r>
              <a:rPr lang="en-US" noProof="0" smtClean="0"/>
              <a:t>Third level</a:t>
            </a:r>
          </a:p>
          <a:p>
            <a:pPr lvl="3"/>
            <a:r>
              <a:rPr lang="en-US" noProof="0" smtClean="0"/>
              <a:t>Fourth level</a:t>
            </a:r>
          </a:p>
          <a:p>
            <a:pPr lvl="4"/>
            <a:r>
              <a:rPr lang="en-US" noProof="0" smtClean="0"/>
              <a:t>Fifth level</a:t>
            </a:r>
            <a:endParaRPr lang="en-GB" noProof="0" dirty="0"/>
          </a:p>
        </p:txBody>
      </p:sp>
      <p:sp>
        <p:nvSpPr>
          <p:cNvPr id="7" name="Text Placeholder 6"/>
          <p:cNvSpPr>
            <a:spLocks noGrp="1"/>
          </p:cNvSpPr>
          <p:nvPr>
            <p:ph type="body" sz="quarter" idx="14"/>
          </p:nvPr>
        </p:nvSpPr>
        <p:spPr>
          <a:xfrm>
            <a:off x="5851784" y="1512041"/>
            <a:ext cx="4916168" cy="4218114"/>
          </a:xfrm>
        </p:spPr>
        <p:txBody>
          <a:bodyPr/>
          <a:lstStyle>
            <a:lvl1pPr>
              <a:defRPr>
                <a:solidFill>
                  <a:srgbClr val="4D4D4D"/>
                </a:solidFill>
              </a:defRPr>
            </a:lvl1pPr>
            <a:lvl2pPr>
              <a:defRPr>
                <a:solidFill>
                  <a:srgbClr val="4D4D4D"/>
                </a:solidFill>
              </a:defRPr>
            </a:lvl2pPr>
            <a:lvl3pPr>
              <a:defRPr>
                <a:solidFill>
                  <a:srgbClr val="4D4D4D"/>
                </a:solidFill>
              </a:defRPr>
            </a:lvl3pPr>
            <a:lvl4pPr>
              <a:defRPr>
                <a:solidFill>
                  <a:srgbClr val="4D4D4D"/>
                </a:solidFill>
              </a:defRPr>
            </a:lvl4pPr>
            <a:lvl5pPr>
              <a:defRPr>
                <a:solidFill>
                  <a:srgbClr val="4D4D4D"/>
                </a:solidFill>
              </a:defRPr>
            </a:lvl5pPr>
          </a:lstStyle>
          <a:p>
            <a:pPr lvl="0"/>
            <a:r>
              <a:rPr lang="en-US" noProof="0" smtClean="0"/>
              <a:t>Click to edit Master text styles</a:t>
            </a:r>
          </a:p>
          <a:p>
            <a:pPr lvl="1"/>
            <a:r>
              <a:rPr lang="en-US" noProof="0" smtClean="0"/>
              <a:t>Second level</a:t>
            </a:r>
          </a:p>
          <a:p>
            <a:pPr lvl="2"/>
            <a:r>
              <a:rPr lang="en-US" noProof="0" smtClean="0"/>
              <a:t>Third level</a:t>
            </a:r>
          </a:p>
          <a:p>
            <a:pPr lvl="3"/>
            <a:r>
              <a:rPr lang="en-US" noProof="0" smtClean="0"/>
              <a:t>Fourth level</a:t>
            </a:r>
          </a:p>
          <a:p>
            <a:pPr lvl="4"/>
            <a:r>
              <a:rPr lang="en-US" noProof="0" smtClean="0"/>
              <a:t>Fifth level</a:t>
            </a:r>
            <a:endParaRPr lang="en-GB" noProof="0" dirty="0"/>
          </a:p>
        </p:txBody>
      </p:sp>
      <p:sp>
        <p:nvSpPr>
          <p:cNvPr id="26" name="Rectangle 10"/>
          <p:cNvSpPr txBox="1">
            <a:spLocks noChangeArrowheads="1"/>
          </p:cNvSpPr>
          <p:nvPr userDrawn="1"/>
        </p:nvSpPr>
        <p:spPr>
          <a:xfrm>
            <a:off x="407669" y="6069055"/>
            <a:ext cx="2232402" cy="273007"/>
          </a:xfrm>
          <a:prstGeom prst="rect">
            <a:avLst/>
          </a:prstGeom>
          <a:ln/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l" defTabSz="914400" rtl="0" eaLnBrk="1" latinLnBrk="0" hangingPunct="1">
              <a:defRPr sz="900" kern="1200">
                <a:solidFill>
                  <a:schemeClr val="accent6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en-GB" dirty="0" smtClean="0">
                <a:solidFill>
                  <a:srgbClr val="D7D2CB">
                    <a:lumMod val="50000"/>
                  </a:srgbClr>
                </a:solidFill>
              </a:rPr>
              <a:t>Page  </a:t>
            </a:r>
            <a:fld id="{4A1B87DD-86B5-48CA-9454-66C05345144F}" type="slidenum">
              <a:rPr lang="en-US" smtClean="0">
                <a:solidFill>
                  <a:srgbClr val="D7D2CB">
                    <a:lumMod val="50000"/>
                  </a:srgbClr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D7D2CB">
                  <a:lumMod val="50000"/>
                </a:srgbClr>
              </a:solidFill>
            </a:endParaRPr>
          </a:p>
        </p:txBody>
      </p:sp>
      <p:sp>
        <p:nvSpPr>
          <p:cNvPr id="6" name="Title 5"/>
          <p:cNvSpPr>
            <a:spLocks noGrp="1"/>
          </p:cNvSpPr>
          <p:nvPr>
            <p:ph type="title"/>
          </p:nvPr>
        </p:nvSpPr>
        <p:spPr>
          <a:xfrm>
            <a:off x="397193" y="413790"/>
            <a:ext cx="9924667" cy="512907"/>
          </a:xfrm>
        </p:spPr>
        <p:txBody>
          <a:bodyPr/>
          <a:lstStyle/>
          <a:p>
            <a:r>
              <a:rPr lang="en-US" noProof="0" smtClean="0"/>
              <a:t>Click to edit Master title style</a:t>
            </a:r>
            <a:endParaRPr lang="en-GB" noProof="0" dirty="0"/>
          </a:p>
        </p:txBody>
      </p:sp>
      <p:sp>
        <p:nvSpPr>
          <p:cNvPr id="30" name="Text Placeholder 5"/>
          <p:cNvSpPr>
            <a:spLocks noGrp="1"/>
          </p:cNvSpPr>
          <p:nvPr>
            <p:ph type="body" sz="quarter" idx="10" hasCustomPrompt="1"/>
          </p:nvPr>
        </p:nvSpPr>
        <p:spPr>
          <a:xfrm>
            <a:off x="386718" y="994738"/>
            <a:ext cx="10381222" cy="340510"/>
          </a:xfrm>
        </p:spPr>
        <p:txBody>
          <a:bodyPr>
            <a:noAutofit/>
          </a:bodyPr>
          <a:lstStyle>
            <a:lvl1pPr marL="0" indent="0">
              <a:buFont typeface="Arial" pitchFamily="34" charset="0"/>
              <a:buNone/>
              <a:defRPr sz="1800">
                <a:solidFill>
                  <a:schemeClr val="tx2"/>
                </a:solidFill>
              </a:defRPr>
            </a:lvl1pPr>
            <a:lvl2pPr marL="457200" indent="0">
              <a:buNone/>
              <a:defRPr>
                <a:solidFill>
                  <a:schemeClr val="tx2"/>
                </a:solidFill>
              </a:defRPr>
            </a:lvl2pPr>
            <a:lvl3pPr marL="914400" indent="0">
              <a:buNone/>
              <a:defRPr>
                <a:solidFill>
                  <a:schemeClr val="tx2"/>
                </a:solidFill>
              </a:defRPr>
            </a:lvl3pPr>
            <a:lvl4pPr marL="1371600" indent="0">
              <a:buNone/>
              <a:defRPr>
                <a:solidFill>
                  <a:schemeClr val="tx2"/>
                </a:solidFill>
              </a:defRPr>
            </a:lvl4pPr>
            <a:lvl5pPr marL="1828800" indent="0">
              <a:buNone/>
              <a:defRPr>
                <a:solidFill>
                  <a:schemeClr val="tx2"/>
                </a:solidFill>
              </a:defRPr>
            </a:lvl5pPr>
          </a:lstStyle>
          <a:p>
            <a:pPr lvl="0"/>
            <a:r>
              <a:rPr lang="en-GB" noProof="0" dirty="0" smtClean="0"/>
              <a:t>Subtitle</a:t>
            </a:r>
          </a:p>
        </p:txBody>
      </p:sp>
      <p:grpSp>
        <p:nvGrpSpPr>
          <p:cNvPr id="57" name="Group 4"/>
          <p:cNvGrpSpPr>
            <a:grpSpLocks noChangeAspect="1"/>
          </p:cNvGrpSpPr>
          <p:nvPr userDrawn="1"/>
        </p:nvGrpSpPr>
        <p:grpSpPr bwMode="auto">
          <a:xfrm>
            <a:off x="9791825" y="6125199"/>
            <a:ext cx="1289050" cy="169863"/>
            <a:chOff x="4649" y="3974"/>
            <a:chExt cx="812" cy="107"/>
          </a:xfrm>
        </p:grpSpPr>
        <p:sp>
          <p:nvSpPr>
            <p:cNvPr id="58" name="AutoShape 3"/>
            <p:cNvSpPr>
              <a:spLocks noChangeAspect="1" noChangeArrowheads="1" noTextEdit="1"/>
            </p:cNvSpPr>
            <p:nvPr userDrawn="1"/>
          </p:nvSpPr>
          <p:spPr bwMode="auto">
            <a:xfrm>
              <a:off x="4649" y="3974"/>
              <a:ext cx="812" cy="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59" name="Freeform 58"/>
            <p:cNvSpPr>
              <a:spLocks noEditPoints="1"/>
            </p:cNvSpPr>
            <p:nvPr userDrawn="1"/>
          </p:nvSpPr>
          <p:spPr bwMode="auto">
            <a:xfrm>
              <a:off x="4649" y="3974"/>
              <a:ext cx="812" cy="107"/>
            </a:xfrm>
            <a:custGeom>
              <a:avLst/>
              <a:gdLst>
                <a:gd name="T0" fmla="*/ 2293 w 3248"/>
                <a:gd name="T1" fmla="*/ 424 h 428"/>
                <a:gd name="T2" fmla="*/ 2209 w 3248"/>
                <a:gd name="T3" fmla="*/ 355 h 428"/>
                <a:gd name="T4" fmla="*/ 2159 w 3248"/>
                <a:gd name="T5" fmla="*/ 76 h 428"/>
                <a:gd name="T6" fmla="*/ 2306 w 3248"/>
                <a:gd name="T7" fmla="*/ 5 h 428"/>
                <a:gd name="T8" fmla="*/ 2042 w 3248"/>
                <a:gd name="T9" fmla="*/ 407 h 428"/>
                <a:gd name="T10" fmla="*/ 611 w 3248"/>
                <a:gd name="T11" fmla="*/ 11 h 428"/>
                <a:gd name="T12" fmla="*/ 672 w 3248"/>
                <a:gd name="T13" fmla="*/ 353 h 428"/>
                <a:gd name="T14" fmla="*/ 737 w 3248"/>
                <a:gd name="T15" fmla="*/ 376 h 428"/>
                <a:gd name="T16" fmla="*/ 909 w 3248"/>
                <a:gd name="T17" fmla="*/ 1 h 428"/>
                <a:gd name="T18" fmla="*/ 261 w 3248"/>
                <a:gd name="T19" fmla="*/ 332 h 428"/>
                <a:gd name="T20" fmla="*/ 114 w 3248"/>
                <a:gd name="T21" fmla="*/ 347 h 428"/>
                <a:gd name="T22" fmla="*/ 94 w 3248"/>
                <a:gd name="T23" fmla="*/ 277 h 428"/>
                <a:gd name="T24" fmla="*/ 261 w 3248"/>
                <a:gd name="T25" fmla="*/ 332 h 428"/>
                <a:gd name="T26" fmla="*/ 52 w 3248"/>
                <a:gd name="T27" fmla="*/ 102 h 428"/>
                <a:gd name="T28" fmla="*/ 234 w 3248"/>
                <a:gd name="T29" fmla="*/ 90 h 428"/>
                <a:gd name="T30" fmla="*/ 179 w 3248"/>
                <a:gd name="T31" fmla="*/ 176 h 428"/>
                <a:gd name="T32" fmla="*/ 9 w 3248"/>
                <a:gd name="T33" fmla="*/ 257 h 428"/>
                <a:gd name="T34" fmla="*/ 35 w 3248"/>
                <a:gd name="T35" fmla="*/ 394 h 428"/>
                <a:gd name="T36" fmla="*/ 164 w 3248"/>
                <a:gd name="T37" fmla="*/ 426 h 428"/>
                <a:gd name="T38" fmla="*/ 284 w 3248"/>
                <a:gd name="T39" fmla="*/ 404 h 428"/>
                <a:gd name="T40" fmla="*/ 331 w 3248"/>
                <a:gd name="T41" fmla="*/ 45 h 428"/>
                <a:gd name="T42" fmla="*/ 1319 w 3248"/>
                <a:gd name="T43" fmla="*/ 332 h 428"/>
                <a:gd name="T44" fmla="*/ 1168 w 3248"/>
                <a:gd name="T45" fmla="*/ 344 h 428"/>
                <a:gd name="T46" fmla="*/ 1155 w 3248"/>
                <a:gd name="T47" fmla="*/ 272 h 428"/>
                <a:gd name="T48" fmla="*/ 1264 w 3248"/>
                <a:gd name="T49" fmla="*/ 0 h 428"/>
                <a:gd name="T50" fmla="*/ 1122 w 3248"/>
                <a:gd name="T51" fmla="*/ 98 h 428"/>
                <a:gd name="T52" fmla="*/ 1298 w 3248"/>
                <a:gd name="T53" fmla="*/ 94 h 428"/>
                <a:gd name="T54" fmla="*/ 1212 w 3248"/>
                <a:gd name="T55" fmla="*/ 177 h 428"/>
                <a:gd name="T56" fmla="*/ 1064 w 3248"/>
                <a:gd name="T57" fmla="*/ 270 h 428"/>
                <a:gd name="T58" fmla="*/ 1102 w 3248"/>
                <a:gd name="T59" fmla="*/ 401 h 428"/>
                <a:gd name="T60" fmla="*/ 1246 w 3248"/>
                <a:gd name="T61" fmla="*/ 423 h 428"/>
                <a:gd name="T62" fmla="*/ 1354 w 3248"/>
                <a:gd name="T63" fmla="*/ 407 h 428"/>
                <a:gd name="T64" fmla="*/ 1381 w 3248"/>
                <a:gd name="T65" fmla="*/ 36 h 428"/>
                <a:gd name="T66" fmla="*/ 2714 w 3248"/>
                <a:gd name="T67" fmla="*/ 326 h 428"/>
                <a:gd name="T68" fmla="*/ 2576 w 3248"/>
                <a:gd name="T69" fmla="*/ 337 h 428"/>
                <a:gd name="T70" fmla="*/ 2533 w 3248"/>
                <a:gd name="T71" fmla="*/ 4 h 428"/>
                <a:gd name="T72" fmla="*/ 2468 w 3248"/>
                <a:gd name="T73" fmla="*/ 364 h 428"/>
                <a:gd name="T74" fmla="*/ 2611 w 3248"/>
                <a:gd name="T75" fmla="*/ 427 h 428"/>
                <a:gd name="T76" fmla="*/ 2761 w 3248"/>
                <a:gd name="T77" fmla="*/ 403 h 428"/>
                <a:gd name="T78" fmla="*/ 2937 w 3248"/>
                <a:gd name="T79" fmla="*/ 413 h 428"/>
                <a:gd name="T80" fmla="*/ 3135 w 3248"/>
                <a:gd name="T81" fmla="*/ 422 h 428"/>
                <a:gd name="T82" fmla="*/ 3248 w 3248"/>
                <a:gd name="T83" fmla="*/ 300 h 428"/>
                <a:gd name="T84" fmla="*/ 3184 w 3248"/>
                <a:gd name="T85" fmla="*/ 204 h 428"/>
                <a:gd name="T86" fmla="*/ 3038 w 3248"/>
                <a:gd name="T87" fmla="*/ 127 h 428"/>
                <a:gd name="T88" fmla="*/ 3076 w 3248"/>
                <a:gd name="T89" fmla="*/ 76 h 428"/>
                <a:gd name="T90" fmla="*/ 3232 w 3248"/>
                <a:gd name="T91" fmla="*/ 30 h 428"/>
                <a:gd name="T92" fmla="*/ 3039 w 3248"/>
                <a:gd name="T93" fmla="*/ 8 h 428"/>
                <a:gd name="T94" fmla="*/ 2943 w 3248"/>
                <a:gd name="T95" fmla="*/ 122 h 428"/>
                <a:gd name="T96" fmla="*/ 3021 w 3248"/>
                <a:gd name="T97" fmla="*/ 229 h 428"/>
                <a:gd name="T98" fmla="*/ 3154 w 3248"/>
                <a:gd name="T99" fmla="*/ 300 h 428"/>
                <a:gd name="T100" fmla="*/ 3113 w 3248"/>
                <a:gd name="T101" fmla="*/ 350 h 428"/>
                <a:gd name="T102" fmla="*/ 1639 w 3248"/>
                <a:gd name="T103" fmla="*/ 80 h 428"/>
                <a:gd name="T104" fmla="*/ 1790 w 3248"/>
                <a:gd name="T105" fmla="*/ 97 h 428"/>
                <a:gd name="T106" fmla="*/ 1832 w 3248"/>
                <a:gd name="T107" fmla="*/ 245 h 428"/>
                <a:gd name="T108" fmla="*/ 1739 w 3248"/>
                <a:gd name="T109" fmla="*/ 353 h 428"/>
                <a:gd name="T110" fmla="*/ 1652 w 3248"/>
                <a:gd name="T111" fmla="*/ 4 h 428"/>
                <a:gd name="T112" fmla="*/ 1701 w 3248"/>
                <a:gd name="T113" fmla="*/ 428 h 428"/>
                <a:gd name="T114" fmla="*/ 1885 w 3248"/>
                <a:gd name="T115" fmla="*/ 369 h 428"/>
                <a:gd name="T116" fmla="*/ 1930 w 3248"/>
                <a:gd name="T117" fmla="*/ 187 h 428"/>
                <a:gd name="T118" fmla="*/ 1786 w 3248"/>
                <a:gd name="T119" fmla="*/ 8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248" h="428">
                  <a:moveTo>
                    <a:pt x="2042" y="407"/>
                  </a:moveTo>
                  <a:lnTo>
                    <a:pt x="2042" y="407"/>
                  </a:lnTo>
                  <a:lnTo>
                    <a:pt x="2055" y="411"/>
                  </a:lnTo>
                  <a:lnTo>
                    <a:pt x="2089" y="418"/>
                  </a:lnTo>
                  <a:lnTo>
                    <a:pt x="2113" y="421"/>
                  </a:lnTo>
                  <a:lnTo>
                    <a:pt x="2140" y="425"/>
                  </a:lnTo>
                  <a:lnTo>
                    <a:pt x="2171" y="427"/>
                  </a:lnTo>
                  <a:lnTo>
                    <a:pt x="2205" y="428"/>
                  </a:lnTo>
                  <a:lnTo>
                    <a:pt x="2205" y="428"/>
                  </a:lnTo>
                  <a:lnTo>
                    <a:pt x="2239" y="427"/>
                  </a:lnTo>
                  <a:lnTo>
                    <a:pt x="2268" y="426"/>
                  </a:lnTo>
                  <a:lnTo>
                    <a:pt x="2293" y="424"/>
                  </a:lnTo>
                  <a:lnTo>
                    <a:pt x="2312" y="422"/>
                  </a:lnTo>
                  <a:lnTo>
                    <a:pt x="2339" y="419"/>
                  </a:lnTo>
                  <a:lnTo>
                    <a:pt x="2347" y="417"/>
                  </a:lnTo>
                  <a:lnTo>
                    <a:pt x="2347" y="346"/>
                  </a:lnTo>
                  <a:lnTo>
                    <a:pt x="2347" y="346"/>
                  </a:lnTo>
                  <a:lnTo>
                    <a:pt x="2339" y="347"/>
                  </a:lnTo>
                  <a:lnTo>
                    <a:pt x="2314" y="351"/>
                  </a:lnTo>
                  <a:lnTo>
                    <a:pt x="2277" y="354"/>
                  </a:lnTo>
                  <a:lnTo>
                    <a:pt x="2255" y="355"/>
                  </a:lnTo>
                  <a:lnTo>
                    <a:pt x="2230" y="355"/>
                  </a:lnTo>
                  <a:lnTo>
                    <a:pt x="2230" y="355"/>
                  </a:lnTo>
                  <a:lnTo>
                    <a:pt x="2209" y="355"/>
                  </a:lnTo>
                  <a:lnTo>
                    <a:pt x="2191" y="354"/>
                  </a:lnTo>
                  <a:lnTo>
                    <a:pt x="2160" y="351"/>
                  </a:lnTo>
                  <a:lnTo>
                    <a:pt x="2141" y="349"/>
                  </a:lnTo>
                  <a:lnTo>
                    <a:pt x="2134" y="348"/>
                  </a:lnTo>
                  <a:lnTo>
                    <a:pt x="2134" y="247"/>
                  </a:lnTo>
                  <a:lnTo>
                    <a:pt x="2318" y="247"/>
                  </a:lnTo>
                  <a:lnTo>
                    <a:pt x="2318" y="175"/>
                  </a:lnTo>
                  <a:lnTo>
                    <a:pt x="2134" y="175"/>
                  </a:lnTo>
                  <a:lnTo>
                    <a:pt x="2134" y="79"/>
                  </a:lnTo>
                  <a:lnTo>
                    <a:pt x="2134" y="79"/>
                  </a:lnTo>
                  <a:lnTo>
                    <a:pt x="2141" y="78"/>
                  </a:lnTo>
                  <a:lnTo>
                    <a:pt x="2159" y="76"/>
                  </a:lnTo>
                  <a:lnTo>
                    <a:pt x="2187" y="74"/>
                  </a:lnTo>
                  <a:lnTo>
                    <a:pt x="2224" y="73"/>
                  </a:lnTo>
                  <a:lnTo>
                    <a:pt x="2224" y="73"/>
                  </a:lnTo>
                  <a:lnTo>
                    <a:pt x="2247" y="73"/>
                  </a:lnTo>
                  <a:lnTo>
                    <a:pt x="2268" y="74"/>
                  </a:lnTo>
                  <a:lnTo>
                    <a:pt x="2305" y="77"/>
                  </a:lnTo>
                  <a:lnTo>
                    <a:pt x="2331" y="80"/>
                  </a:lnTo>
                  <a:lnTo>
                    <a:pt x="2340" y="82"/>
                  </a:lnTo>
                  <a:lnTo>
                    <a:pt x="2340" y="10"/>
                  </a:lnTo>
                  <a:lnTo>
                    <a:pt x="2340" y="10"/>
                  </a:lnTo>
                  <a:lnTo>
                    <a:pt x="2331" y="9"/>
                  </a:lnTo>
                  <a:lnTo>
                    <a:pt x="2306" y="5"/>
                  </a:lnTo>
                  <a:lnTo>
                    <a:pt x="2266" y="2"/>
                  </a:lnTo>
                  <a:lnTo>
                    <a:pt x="2242" y="1"/>
                  </a:lnTo>
                  <a:lnTo>
                    <a:pt x="2214" y="0"/>
                  </a:lnTo>
                  <a:lnTo>
                    <a:pt x="2214" y="0"/>
                  </a:lnTo>
                  <a:lnTo>
                    <a:pt x="2176" y="1"/>
                  </a:lnTo>
                  <a:lnTo>
                    <a:pt x="2144" y="3"/>
                  </a:lnTo>
                  <a:lnTo>
                    <a:pt x="2114" y="6"/>
                  </a:lnTo>
                  <a:lnTo>
                    <a:pt x="2089" y="9"/>
                  </a:lnTo>
                  <a:lnTo>
                    <a:pt x="2069" y="13"/>
                  </a:lnTo>
                  <a:lnTo>
                    <a:pt x="2055" y="15"/>
                  </a:lnTo>
                  <a:lnTo>
                    <a:pt x="2042" y="19"/>
                  </a:lnTo>
                  <a:lnTo>
                    <a:pt x="2042" y="407"/>
                  </a:lnTo>
                  <a:close/>
                  <a:moveTo>
                    <a:pt x="726" y="246"/>
                  </a:moveTo>
                  <a:lnTo>
                    <a:pt x="726" y="246"/>
                  </a:lnTo>
                  <a:lnTo>
                    <a:pt x="722" y="257"/>
                  </a:lnTo>
                  <a:lnTo>
                    <a:pt x="719" y="270"/>
                  </a:lnTo>
                  <a:lnTo>
                    <a:pt x="719" y="270"/>
                  </a:lnTo>
                  <a:lnTo>
                    <a:pt x="715" y="257"/>
                  </a:lnTo>
                  <a:lnTo>
                    <a:pt x="712" y="246"/>
                  </a:lnTo>
                  <a:lnTo>
                    <a:pt x="630" y="39"/>
                  </a:lnTo>
                  <a:lnTo>
                    <a:pt x="630" y="39"/>
                  </a:lnTo>
                  <a:lnTo>
                    <a:pt x="624" y="28"/>
                  </a:lnTo>
                  <a:lnTo>
                    <a:pt x="618" y="19"/>
                  </a:lnTo>
                  <a:lnTo>
                    <a:pt x="611" y="11"/>
                  </a:lnTo>
                  <a:lnTo>
                    <a:pt x="603" y="7"/>
                  </a:lnTo>
                  <a:lnTo>
                    <a:pt x="593" y="3"/>
                  </a:lnTo>
                  <a:lnTo>
                    <a:pt x="581" y="1"/>
                  </a:lnTo>
                  <a:lnTo>
                    <a:pt x="569" y="1"/>
                  </a:lnTo>
                  <a:lnTo>
                    <a:pt x="555" y="0"/>
                  </a:lnTo>
                  <a:lnTo>
                    <a:pt x="555" y="0"/>
                  </a:lnTo>
                  <a:lnTo>
                    <a:pt x="529" y="1"/>
                  </a:lnTo>
                  <a:lnTo>
                    <a:pt x="513" y="2"/>
                  </a:lnTo>
                  <a:lnTo>
                    <a:pt x="471" y="422"/>
                  </a:lnTo>
                  <a:lnTo>
                    <a:pt x="564" y="422"/>
                  </a:lnTo>
                  <a:lnTo>
                    <a:pt x="584" y="140"/>
                  </a:lnTo>
                  <a:lnTo>
                    <a:pt x="672" y="353"/>
                  </a:lnTo>
                  <a:lnTo>
                    <a:pt x="672" y="353"/>
                  </a:lnTo>
                  <a:lnTo>
                    <a:pt x="675" y="359"/>
                  </a:lnTo>
                  <a:lnTo>
                    <a:pt x="679" y="364"/>
                  </a:lnTo>
                  <a:lnTo>
                    <a:pt x="684" y="368"/>
                  </a:lnTo>
                  <a:lnTo>
                    <a:pt x="689" y="371"/>
                  </a:lnTo>
                  <a:lnTo>
                    <a:pt x="695" y="373"/>
                  </a:lnTo>
                  <a:lnTo>
                    <a:pt x="702" y="376"/>
                  </a:lnTo>
                  <a:lnTo>
                    <a:pt x="710" y="377"/>
                  </a:lnTo>
                  <a:lnTo>
                    <a:pt x="719" y="377"/>
                  </a:lnTo>
                  <a:lnTo>
                    <a:pt x="719" y="377"/>
                  </a:lnTo>
                  <a:lnTo>
                    <a:pt x="728" y="377"/>
                  </a:lnTo>
                  <a:lnTo>
                    <a:pt x="737" y="376"/>
                  </a:lnTo>
                  <a:lnTo>
                    <a:pt x="744" y="373"/>
                  </a:lnTo>
                  <a:lnTo>
                    <a:pt x="750" y="371"/>
                  </a:lnTo>
                  <a:lnTo>
                    <a:pt x="755" y="368"/>
                  </a:lnTo>
                  <a:lnTo>
                    <a:pt x="759" y="364"/>
                  </a:lnTo>
                  <a:lnTo>
                    <a:pt x="762" y="359"/>
                  </a:lnTo>
                  <a:lnTo>
                    <a:pt x="765" y="353"/>
                  </a:lnTo>
                  <a:lnTo>
                    <a:pt x="853" y="140"/>
                  </a:lnTo>
                  <a:lnTo>
                    <a:pt x="874" y="422"/>
                  </a:lnTo>
                  <a:lnTo>
                    <a:pt x="967" y="422"/>
                  </a:lnTo>
                  <a:lnTo>
                    <a:pt x="925" y="2"/>
                  </a:lnTo>
                  <a:lnTo>
                    <a:pt x="925" y="2"/>
                  </a:lnTo>
                  <a:lnTo>
                    <a:pt x="909" y="1"/>
                  </a:lnTo>
                  <a:lnTo>
                    <a:pt x="883" y="0"/>
                  </a:lnTo>
                  <a:lnTo>
                    <a:pt x="883" y="0"/>
                  </a:lnTo>
                  <a:lnTo>
                    <a:pt x="868" y="1"/>
                  </a:lnTo>
                  <a:lnTo>
                    <a:pt x="856" y="1"/>
                  </a:lnTo>
                  <a:lnTo>
                    <a:pt x="845" y="3"/>
                  </a:lnTo>
                  <a:lnTo>
                    <a:pt x="836" y="7"/>
                  </a:lnTo>
                  <a:lnTo>
                    <a:pt x="827" y="11"/>
                  </a:lnTo>
                  <a:lnTo>
                    <a:pt x="819" y="19"/>
                  </a:lnTo>
                  <a:lnTo>
                    <a:pt x="813" y="28"/>
                  </a:lnTo>
                  <a:lnTo>
                    <a:pt x="808" y="39"/>
                  </a:lnTo>
                  <a:lnTo>
                    <a:pt x="726" y="246"/>
                  </a:lnTo>
                  <a:close/>
                  <a:moveTo>
                    <a:pt x="261" y="332"/>
                  </a:moveTo>
                  <a:lnTo>
                    <a:pt x="261" y="332"/>
                  </a:lnTo>
                  <a:lnTo>
                    <a:pt x="241" y="338"/>
                  </a:lnTo>
                  <a:lnTo>
                    <a:pt x="215" y="347"/>
                  </a:lnTo>
                  <a:lnTo>
                    <a:pt x="200" y="350"/>
                  </a:lnTo>
                  <a:lnTo>
                    <a:pt x="186" y="353"/>
                  </a:lnTo>
                  <a:lnTo>
                    <a:pt x="172" y="355"/>
                  </a:lnTo>
                  <a:lnTo>
                    <a:pt x="157" y="355"/>
                  </a:lnTo>
                  <a:lnTo>
                    <a:pt x="157" y="355"/>
                  </a:lnTo>
                  <a:lnTo>
                    <a:pt x="144" y="355"/>
                  </a:lnTo>
                  <a:lnTo>
                    <a:pt x="131" y="353"/>
                  </a:lnTo>
                  <a:lnTo>
                    <a:pt x="120" y="349"/>
                  </a:lnTo>
                  <a:lnTo>
                    <a:pt x="114" y="347"/>
                  </a:lnTo>
                  <a:lnTo>
                    <a:pt x="109" y="344"/>
                  </a:lnTo>
                  <a:lnTo>
                    <a:pt x="105" y="340"/>
                  </a:lnTo>
                  <a:lnTo>
                    <a:pt x="101" y="336"/>
                  </a:lnTo>
                  <a:lnTo>
                    <a:pt x="98" y="331"/>
                  </a:lnTo>
                  <a:lnTo>
                    <a:pt x="95" y="326"/>
                  </a:lnTo>
                  <a:lnTo>
                    <a:pt x="93" y="321"/>
                  </a:lnTo>
                  <a:lnTo>
                    <a:pt x="92" y="315"/>
                  </a:lnTo>
                  <a:lnTo>
                    <a:pt x="91" y="308"/>
                  </a:lnTo>
                  <a:lnTo>
                    <a:pt x="90" y="300"/>
                  </a:lnTo>
                  <a:lnTo>
                    <a:pt x="90" y="300"/>
                  </a:lnTo>
                  <a:lnTo>
                    <a:pt x="91" y="288"/>
                  </a:lnTo>
                  <a:lnTo>
                    <a:pt x="94" y="277"/>
                  </a:lnTo>
                  <a:lnTo>
                    <a:pt x="96" y="272"/>
                  </a:lnTo>
                  <a:lnTo>
                    <a:pt x="99" y="266"/>
                  </a:lnTo>
                  <a:lnTo>
                    <a:pt x="103" y="262"/>
                  </a:lnTo>
                  <a:lnTo>
                    <a:pt x="106" y="258"/>
                  </a:lnTo>
                  <a:lnTo>
                    <a:pt x="111" y="255"/>
                  </a:lnTo>
                  <a:lnTo>
                    <a:pt x="116" y="252"/>
                  </a:lnTo>
                  <a:lnTo>
                    <a:pt x="123" y="249"/>
                  </a:lnTo>
                  <a:lnTo>
                    <a:pt x="129" y="247"/>
                  </a:lnTo>
                  <a:lnTo>
                    <a:pt x="145" y="244"/>
                  </a:lnTo>
                  <a:lnTo>
                    <a:pt x="162" y="242"/>
                  </a:lnTo>
                  <a:lnTo>
                    <a:pt x="261" y="239"/>
                  </a:lnTo>
                  <a:lnTo>
                    <a:pt x="261" y="332"/>
                  </a:lnTo>
                  <a:close/>
                  <a:moveTo>
                    <a:pt x="205" y="0"/>
                  </a:moveTo>
                  <a:lnTo>
                    <a:pt x="205" y="0"/>
                  </a:lnTo>
                  <a:lnTo>
                    <a:pt x="176" y="1"/>
                  </a:lnTo>
                  <a:lnTo>
                    <a:pt x="147" y="4"/>
                  </a:lnTo>
                  <a:lnTo>
                    <a:pt x="121" y="7"/>
                  </a:lnTo>
                  <a:lnTo>
                    <a:pt x="97" y="12"/>
                  </a:lnTo>
                  <a:lnTo>
                    <a:pt x="77" y="17"/>
                  </a:lnTo>
                  <a:lnTo>
                    <a:pt x="58" y="23"/>
                  </a:lnTo>
                  <a:lnTo>
                    <a:pt x="44" y="28"/>
                  </a:lnTo>
                  <a:lnTo>
                    <a:pt x="33" y="33"/>
                  </a:lnTo>
                  <a:lnTo>
                    <a:pt x="52" y="102"/>
                  </a:lnTo>
                  <a:lnTo>
                    <a:pt x="52" y="102"/>
                  </a:lnTo>
                  <a:lnTo>
                    <a:pt x="63" y="98"/>
                  </a:lnTo>
                  <a:lnTo>
                    <a:pt x="92" y="91"/>
                  </a:lnTo>
                  <a:lnTo>
                    <a:pt x="111" y="86"/>
                  </a:lnTo>
                  <a:lnTo>
                    <a:pt x="133" y="82"/>
                  </a:lnTo>
                  <a:lnTo>
                    <a:pt x="155" y="80"/>
                  </a:lnTo>
                  <a:lnTo>
                    <a:pt x="179" y="79"/>
                  </a:lnTo>
                  <a:lnTo>
                    <a:pt x="179" y="79"/>
                  </a:lnTo>
                  <a:lnTo>
                    <a:pt x="197" y="80"/>
                  </a:lnTo>
                  <a:lnTo>
                    <a:pt x="214" y="82"/>
                  </a:lnTo>
                  <a:lnTo>
                    <a:pt x="221" y="84"/>
                  </a:lnTo>
                  <a:lnTo>
                    <a:pt x="228" y="86"/>
                  </a:lnTo>
                  <a:lnTo>
                    <a:pt x="234" y="90"/>
                  </a:lnTo>
                  <a:lnTo>
                    <a:pt x="239" y="94"/>
                  </a:lnTo>
                  <a:lnTo>
                    <a:pt x="244" y="98"/>
                  </a:lnTo>
                  <a:lnTo>
                    <a:pt x="248" y="102"/>
                  </a:lnTo>
                  <a:lnTo>
                    <a:pt x="251" y="108"/>
                  </a:lnTo>
                  <a:lnTo>
                    <a:pt x="254" y="114"/>
                  </a:lnTo>
                  <a:lnTo>
                    <a:pt x="256" y="120"/>
                  </a:lnTo>
                  <a:lnTo>
                    <a:pt x="258" y="129"/>
                  </a:lnTo>
                  <a:lnTo>
                    <a:pt x="260" y="137"/>
                  </a:lnTo>
                  <a:lnTo>
                    <a:pt x="260" y="146"/>
                  </a:lnTo>
                  <a:lnTo>
                    <a:pt x="260" y="176"/>
                  </a:lnTo>
                  <a:lnTo>
                    <a:pt x="179" y="176"/>
                  </a:lnTo>
                  <a:lnTo>
                    <a:pt x="179" y="176"/>
                  </a:lnTo>
                  <a:lnTo>
                    <a:pt x="154" y="177"/>
                  </a:lnTo>
                  <a:lnTo>
                    <a:pt x="132" y="179"/>
                  </a:lnTo>
                  <a:lnTo>
                    <a:pt x="111" y="182"/>
                  </a:lnTo>
                  <a:lnTo>
                    <a:pt x="93" y="187"/>
                  </a:lnTo>
                  <a:lnTo>
                    <a:pt x="77" y="192"/>
                  </a:lnTo>
                  <a:lnTo>
                    <a:pt x="61" y="200"/>
                  </a:lnTo>
                  <a:lnTo>
                    <a:pt x="49" y="207"/>
                  </a:lnTo>
                  <a:lnTo>
                    <a:pt x="38" y="216"/>
                  </a:lnTo>
                  <a:lnTo>
                    <a:pt x="29" y="225"/>
                  </a:lnTo>
                  <a:lnTo>
                    <a:pt x="20" y="236"/>
                  </a:lnTo>
                  <a:lnTo>
                    <a:pt x="14" y="246"/>
                  </a:lnTo>
                  <a:lnTo>
                    <a:pt x="9" y="257"/>
                  </a:lnTo>
                  <a:lnTo>
                    <a:pt x="5" y="270"/>
                  </a:lnTo>
                  <a:lnTo>
                    <a:pt x="2" y="282"/>
                  </a:lnTo>
                  <a:lnTo>
                    <a:pt x="1" y="294"/>
                  </a:lnTo>
                  <a:lnTo>
                    <a:pt x="0" y="307"/>
                  </a:lnTo>
                  <a:lnTo>
                    <a:pt x="0" y="307"/>
                  </a:lnTo>
                  <a:lnTo>
                    <a:pt x="1" y="323"/>
                  </a:lnTo>
                  <a:lnTo>
                    <a:pt x="3" y="338"/>
                  </a:lnTo>
                  <a:lnTo>
                    <a:pt x="7" y="352"/>
                  </a:lnTo>
                  <a:lnTo>
                    <a:pt x="12" y="364"/>
                  </a:lnTo>
                  <a:lnTo>
                    <a:pt x="19" y="376"/>
                  </a:lnTo>
                  <a:lnTo>
                    <a:pt x="27" y="386"/>
                  </a:lnTo>
                  <a:lnTo>
                    <a:pt x="35" y="394"/>
                  </a:lnTo>
                  <a:lnTo>
                    <a:pt x="45" y="401"/>
                  </a:lnTo>
                  <a:lnTo>
                    <a:pt x="54" y="408"/>
                  </a:lnTo>
                  <a:lnTo>
                    <a:pt x="65" y="414"/>
                  </a:lnTo>
                  <a:lnTo>
                    <a:pt x="77" y="418"/>
                  </a:lnTo>
                  <a:lnTo>
                    <a:pt x="89" y="422"/>
                  </a:lnTo>
                  <a:lnTo>
                    <a:pt x="101" y="424"/>
                  </a:lnTo>
                  <a:lnTo>
                    <a:pt x="113" y="426"/>
                  </a:lnTo>
                  <a:lnTo>
                    <a:pt x="126" y="427"/>
                  </a:lnTo>
                  <a:lnTo>
                    <a:pt x="138" y="428"/>
                  </a:lnTo>
                  <a:lnTo>
                    <a:pt x="138" y="428"/>
                  </a:lnTo>
                  <a:lnTo>
                    <a:pt x="151" y="427"/>
                  </a:lnTo>
                  <a:lnTo>
                    <a:pt x="164" y="426"/>
                  </a:lnTo>
                  <a:lnTo>
                    <a:pt x="189" y="423"/>
                  </a:lnTo>
                  <a:lnTo>
                    <a:pt x="209" y="418"/>
                  </a:lnTo>
                  <a:lnTo>
                    <a:pt x="227" y="412"/>
                  </a:lnTo>
                  <a:lnTo>
                    <a:pt x="241" y="406"/>
                  </a:lnTo>
                  <a:lnTo>
                    <a:pt x="252" y="401"/>
                  </a:lnTo>
                  <a:lnTo>
                    <a:pt x="260" y="397"/>
                  </a:lnTo>
                  <a:lnTo>
                    <a:pt x="264" y="396"/>
                  </a:lnTo>
                  <a:lnTo>
                    <a:pt x="264" y="396"/>
                  </a:lnTo>
                  <a:lnTo>
                    <a:pt x="266" y="397"/>
                  </a:lnTo>
                  <a:lnTo>
                    <a:pt x="270" y="398"/>
                  </a:lnTo>
                  <a:lnTo>
                    <a:pt x="276" y="401"/>
                  </a:lnTo>
                  <a:lnTo>
                    <a:pt x="284" y="404"/>
                  </a:lnTo>
                  <a:lnTo>
                    <a:pt x="295" y="407"/>
                  </a:lnTo>
                  <a:lnTo>
                    <a:pt x="311" y="411"/>
                  </a:lnTo>
                  <a:lnTo>
                    <a:pt x="329" y="412"/>
                  </a:lnTo>
                  <a:lnTo>
                    <a:pt x="352" y="413"/>
                  </a:lnTo>
                  <a:lnTo>
                    <a:pt x="352" y="122"/>
                  </a:lnTo>
                  <a:lnTo>
                    <a:pt x="352" y="122"/>
                  </a:lnTo>
                  <a:lnTo>
                    <a:pt x="352" y="106"/>
                  </a:lnTo>
                  <a:lnTo>
                    <a:pt x="350" y="92"/>
                  </a:lnTo>
                  <a:lnTo>
                    <a:pt x="347" y="78"/>
                  </a:lnTo>
                  <a:lnTo>
                    <a:pt x="343" y="66"/>
                  </a:lnTo>
                  <a:lnTo>
                    <a:pt x="337" y="56"/>
                  </a:lnTo>
                  <a:lnTo>
                    <a:pt x="331" y="45"/>
                  </a:lnTo>
                  <a:lnTo>
                    <a:pt x="323" y="36"/>
                  </a:lnTo>
                  <a:lnTo>
                    <a:pt x="314" y="29"/>
                  </a:lnTo>
                  <a:lnTo>
                    <a:pt x="304" y="22"/>
                  </a:lnTo>
                  <a:lnTo>
                    <a:pt x="293" y="15"/>
                  </a:lnTo>
                  <a:lnTo>
                    <a:pt x="281" y="11"/>
                  </a:lnTo>
                  <a:lnTo>
                    <a:pt x="268" y="7"/>
                  </a:lnTo>
                  <a:lnTo>
                    <a:pt x="253" y="4"/>
                  </a:lnTo>
                  <a:lnTo>
                    <a:pt x="238" y="2"/>
                  </a:lnTo>
                  <a:lnTo>
                    <a:pt x="223" y="1"/>
                  </a:lnTo>
                  <a:lnTo>
                    <a:pt x="205" y="0"/>
                  </a:lnTo>
                  <a:close/>
                  <a:moveTo>
                    <a:pt x="1319" y="332"/>
                  </a:moveTo>
                  <a:lnTo>
                    <a:pt x="1319" y="332"/>
                  </a:lnTo>
                  <a:lnTo>
                    <a:pt x="1300" y="338"/>
                  </a:lnTo>
                  <a:lnTo>
                    <a:pt x="1273" y="347"/>
                  </a:lnTo>
                  <a:lnTo>
                    <a:pt x="1259" y="350"/>
                  </a:lnTo>
                  <a:lnTo>
                    <a:pt x="1243" y="353"/>
                  </a:lnTo>
                  <a:lnTo>
                    <a:pt x="1229" y="355"/>
                  </a:lnTo>
                  <a:lnTo>
                    <a:pt x="1216" y="355"/>
                  </a:lnTo>
                  <a:lnTo>
                    <a:pt x="1216" y="355"/>
                  </a:lnTo>
                  <a:lnTo>
                    <a:pt x="1202" y="355"/>
                  </a:lnTo>
                  <a:lnTo>
                    <a:pt x="1189" y="353"/>
                  </a:lnTo>
                  <a:lnTo>
                    <a:pt x="1177" y="349"/>
                  </a:lnTo>
                  <a:lnTo>
                    <a:pt x="1172" y="347"/>
                  </a:lnTo>
                  <a:lnTo>
                    <a:pt x="1168" y="344"/>
                  </a:lnTo>
                  <a:lnTo>
                    <a:pt x="1164" y="340"/>
                  </a:lnTo>
                  <a:lnTo>
                    <a:pt x="1160" y="336"/>
                  </a:lnTo>
                  <a:lnTo>
                    <a:pt x="1157" y="331"/>
                  </a:lnTo>
                  <a:lnTo>
                    <a:pt x="1154" y="326"/>
                  </a:lnTo>
                  <a:lnTo>
                    <a:pt x="1151" y="321"/>
                  </a:lnTo>
                  <a:lnTo>
                    <a:pt x="1149" y="315"/>
                  </a:lnTo>
                  <a:lnTo>
                    <a:pt x="1148" y="308"/>
                  </a:lnTo>
                  <a:lnTo>
                    <a:pt x="1148" y="300"/>
                  </a:lnTo>
                  <a:lnTo>
                    <a:pt x="1148" y="300"/>
                  </a:lnTo>
                  <a:lnTo>
                    <a:pt x="1149" y="288"/>
                  </a:lnTo>
                  <a:lnTo>
                    <a:pt x="1152" y="277"/>
                  </a:lnTo>
                  <a:lnTo>
                    <a:pt x="1155" y="272"/>
                  </a:lnTo>
                  <a:lnTo>
                    <a:pt x="1158" y="266"/>
                  </a:lnTo>
                  <a:lnTo>
                    <a:pt x="1161" y="262"/>
                  </a:lnTo>
                  <a:lnTo>
                    <a:pt x="1165" y="258"/>
                  </a:lnTo>
                  <a:lnTo>
                    <a:pt x="1170" y="255"/>
                  </a:lnTo>
                  <a:lnTo>
                    <a:pt x="1175" y="252"/>
                  </a:lnTo>
                  <a:lnTo>
                    <a:pt x="1181" y="249"/>
                  </a:lnTo>
                  <a:lnTo>
                    <a:pt x="1187" y="247"/>
                  </a:lnTo>
                  <a:lnTo>
                    <a:pt x="1203" y="244"/>
                  </a:lnTo>
                  <a:lnTo>
                    <a:pt x="1221" y="242"/>
                  </a:lnTo>
                  <a:lnTo>
                    <a:pt x="1319" y="239"/>
                  </a:lnTo>
                  <a:lnTo>
                    <a:pt x="1319" y="332"/>
                  </a:lnTo>
                  <a:close/>
                  <a:moveTo>
                    <a:pt x="1264" y="0"/>
                  </a:moveTo>
                  <a:lnTo>
                    <a:pt x="1264" y="0"/>
                  </a:lnTo>
                  <a:lnTo>
                    <a:pt x="1233" y="1"/>
                  </a:lnTo>
                  <a:lnTo>
                    <a:pt x="1206" y="4"/>
                  </a:lnTo>
                  <a:lnTo>
                    <a:pt x="1179" y="7"/>
                  </a:lnTo>
                  <a:lnTo>
                    <a:pt x="1156" y="12"/>
                  </a:lnTo>
                  <a:lnTo>
                    <a:pt x="1135" y="17"/>
                  </a:lnTo>
                  <a:lnTo>
                    <a:pt x="1117" y="23"/>
                  </a:lnTo>
                  <a:lnTo>
                    <a:pt x="1102" y="28"/>
                  </a:lnTo>
                  <a:lnTo>
                    <a:pt x="1091" y="33"/>
                  </a:lnTo>
                  <a:lnTo>
                    <a:pt x="1111" y="102"/>
                  </a:lnTo>
                  <a:lnTo>
                    <a:pt x="1111" y="102"/>
                  </a:lnTo>
                  <a:lnTo>
                    <a:pt x="1122" y="98"/>
                  </a:lnTo>
                  <a:lnTo>
                    <a:pt x="1150" y="91"/>
                  </a:lnTo>
                  <a:lnTo>
                    <a:pt x="1169" y="86"/>
                  </a:lnTo>
                  <a:lnTo>
                    <a:pt x="1190" y="82"/>
                  </a:lnTo>
                  <a:lnTo>
                    <a:pt x="1213" y="80"/>
                  </a:lnTo>
                  <a:lnTo>
                    <a:pt x="1236" y="79"/>
                  </a:lnTo>
                  <a:lnTo>
                    <a:pt x="1236" y="79"/>
                  </a:lnTo>
                  <a:lnTo>
                    <a:pt x="1256" y="80"/>
                  </a:lnTo>
                  <a:lnTo>
                    <a:pt x="1272" y="82"/>
                  </a:lnTo>
                  <a:lnTo>
                    <a:pt x="1279" y="84"/>
                  </a:lnTo>
                  <a:lnTo>
                    <a:pt x="1285" y="86"/>
                  </a:lnTo>
                  <a:lnTo>
                    <a:pt x="1291" y="90"/>
                  </a:lnTo>
                  <a:lnTo>
                    <a:pt x="1298" y="94"/>
                  </a:lnTo>
                  <a:lnTo>
                    <a:pt x="1302" y="98"/>
                  </a:lnTo>
                  <a:lnTo>
                    <a:pt x="1306" y="102"/>
                  </a:lnTo>
                  <a:lnTo>
                    <a:pt x="1310" y="108"/>
                  </a:lnTo>
                  <a:lnTo>
                    <a:pt x="1313" y="114"/>
                  </a:lnTo>
                  <a:lnTo>
                    <a:pt x="1315" y="120"/>
                  </a:lnTo>
                  <a:lnTo>
                    <a:pt x="1316" y="129"/>
                  </a:lnTo>
                  <a:lnTo>
                    <a:pt x="1317" y="137"/>
                  </a:lnTo>
                  <a:lnTo>
                    <a:pt x="1318" y="146"/>
                  </a:lnTo>
                  <a:lnTo>
                    <a:pt x="1318" y="176"/>
                  </a:lnTo>
                  <a:lnTo>
                    <a:pt x="1236" y="176"/>
                  </a:lnTo>
                  <a:lnTo>
                    <a:pt x="1236" y="176"/>
                  </a:lnTo>
                  <a:lnTo>
                    <a:pt x="1212" y="177"/>
                  </a:lnTo>
                  <a:lnTo>
                    <a:pt x="1189" y="179"/>
                  </a:lnTo>
                  <a:lnTo>
                    <a:pt x="1169" y="182"/>
                  </a:lnTo>
                  <a:lnTo>
                    <a:pt x="1150" y="187"/>
                  </a:lnTo>
                  <a:lnTo>
                    <a:pt x="1134" y="192"/>
                  </a:lnTo>
                  <a:lnTo>
                    <a:pt x="1120" y="200"/>
                  </a:lnTo>
                  <a:lnTo>
                    <a:pt x="1108" y="207"/>
                  </a:lnTo>
                  <a:lnTo>
                    <a:pt x="1096" y="216"/>
                  </a:lnTo>
                  <a:lnTo>
                    <a:pt x="1086" y="225"/>
                  </a:lnTo>
                  <a:lnTo>
                    <a:pt x="1079" y="236"/>
                  </a:lnTo>
                  <a:lnTo>
                    <a:pt x="1072" y="246"/>
                  </a:lnTo>
                  <a:lnTo>
                    <a:pt x="1067" y="257"/>
                  </a:lnTo>
                  <a:lnTo>
                    <a:pt x="1064" y="270"/>
                  </a:lnTo>
                  <a:lnTo>
                    <a:pt x="1061" y="282"/>
                  </a:lnTo>
                  <a:lnTo>
                    <a:pt x="1058" y="294"/>
                  </a:lnTo>
                  <a:lnTo>
                    <a:pt x="1058" y="307"/>
                  </a:lnTo>
                  <a:lnTo>
                    <a:pt x="1058" y="307"/>
                  </a:lnTo>
                  <a:lnTo>
                    <a:pt x="1060" y="323"/>
                  </a:lnTo>
                  <a:lnTo>
                    <a:pt x="1062" y="338"/>
                  </a:lnTo>
                  <a:lnTo>
                    <a:pt x="1066" y="352"/>
                  </a:lnTo>
                  <a:lnTo>
                    <a:pt x="1071" y="364"/>
                  </a:lnTo>
                  <a:lnTo>
                    <a:pt x="1077" y="376"/>
                  </a:lnTo>
                  <a:lnTo>
                    <a:pt x="1085" y="386"/>
                  </a:lnTo>
                  <a:lnTo>
                    <a:pt x="1093" y="394"/>
                  </a:lnTo>
                  <a:lnTo>
                    <a:pt x="1102" y="401"/>
                  </a:lnTo>
                  <a:lnTo>
                    <a:pt x="1113" y="408"/>
                  </a:lnTo>
                  <a:lnTo>
                    <a:pt x="1124" y="414"/>
                  </a:lnTo>
                  <a:lnTo>
                    <a:pt x="1135" y="418"/>
                  </a:lnTo>
                  <a:lnTo>
                    <a:pt x="1146" y="422"/>
                  </a:lnTo>
                  <a:lnTo>
                    <a:pt x="1159" y="424"/>
                  </a:lnTo>
                  <a:lnTo>
                    <a:pt x="1171" y="426"/>
                  </a:lnTo>
                  <a:lnTo>
                    <a:pt x="1183" y="427"/>
                  </a:lnTo>
                  <a:lnTo>
                    <a:pt x="1195" y="428"/>
                  </a:lnTo>
                  <a:lnTo>
                    <a:pt x="1195" y="428"/>
                  </a:lnTo>
                  <a:lnTo>
                    <a:pt x="1210" y="427"/>
                  </a:lnTo>
                  <a:lnTo>
                    <a:pt x="1223" y="426"/>
                  </a:lnTo>
                  <a:lnTo>
                    <a:pt x="1246" y="423"/>
                  </a:lnTo>
                  <a:lnTo>
                    <a:pt x="1268" y="418"/>
                  </a:lnTo>
                  <a:lnTo>
                    <a:pt x="1285" y="412"/>
                  </a:lnTo>
                  <a:lnTo>
                    <a:pt x="1300" y="406"/>
                  </a:lnTo>
                  <a:lnTo>
                    <a:pt x="1311" y="401"/>
                  </a:lnTo>
                  <a:lnTo>
                    <a:pt x="1318" y="397"/>
                  </a:lnTo>
                  <a:lnTo>
                    <a:pt x="1322" y="396"/>
                  </a:lnTo>
                  <a:lnTo>
                    <a:pt x="1322" y="396"/>
                  </a:lnTo>
                  <a:lnTo>
                    <a:pt x="1324" y="397"/>
                  </a:lnTo>
                  <a:lnTo>
                    <a:pt x="1327" y="398"/>
                  </a:lnTo>
                  <a:lnTo>
                    <a:pt x="1333" y="401"/>
                  </a:lnTo>
                  <a:lnTo>
                    <a:pt x="1341" y="404"/>
                  </a:lnTo>
                  <a:lnTo>
                    <a:pt x="1354" y="407"/>
                  </a:lnTo>
                  <a:lnTo>
                    <a:pt x="1368" y="411"/>
                  </a:lnTo>
                  <a:lnTo>
                    <a:pt x="1387" y="412"/>
                  </a:lnTo>
                  <a:lnTo>
                    <a:pt x="1411" y="413"/>
                  </a:lnTo>
                  <a:lnTo>
                    <a:pt x="1411" y="122"/>
                  </a:lnTo>
                  <a:lnTo>
                    <a:pt x="1411" y="122"/>
                  </a:lnTo>
                  <a:lnTo>
                    <a:pt x="1411" y="106"/>
                  </a:lnTo>
                  <a:lnTo>
                    <a:pt x="1409" y="92"/>
                  </a:lnTo>
                  <a:lnTo>
                    <a:pt x="1406" y="78"/>
                  </a:lnTo>
                  <a:lnTo>
                    <a:pt x="1401" y="66"/>
                  </a:lnTo>
                  <a:lnTo>
                    <a:pt x="1396" y="56"/>
                  </a:lnTo>
                  <a:lnTo>
                    <a:pt x="1388" y="45"/>
                  </a:lnTo>
                  <a:lnTo>
                    <a:pt x="1381" y="36"/>
                  </a:lnTo>
                  <a:lnTo>
                    <a:pt x="1372" y="29"/>
                  </a:lnTo>
                  <a:lnTo>
                    <a:pt x="1362" y="22"/>
                  </a:lnTo>
                  <a:lnTo>
                    <a:pt x="1351" y="15"/>
                  </a:lnTo>
                  <a:lnTo>
                    <a:pt x="1339" y="11"/>
                  </a:lnTo>
                  <a:lnTo>
                    <a:pt x="1326" y="7"/>
                  </a:lnTo>
                  <a:lnTo>
                    <a:pt x="1312" y="4"/>
                  </a:lnTo>
                  <a:lnTo>
                    <a:pt x="1297" y="2"/>
                  </a:lnTo>
                  <a:lnTo>
                    <a:pt x="1280" y="1"/>
                  </a:lnTo>
                  <a:lnTo>
                    <a:pt x="1264" y="0"/>
                  </a:lnTo>
                  <a:close/>
                  <a:moveTo>
                    <a:pt x="2735" y="317"/>
                  </a:moveTo>
                  <a:lnTo>
                    <a:pt x="2735" y="317"/>
                  </a:lnTo>
                  <a:lnTo>
                    <a:pt x="2714" y="326"/>
                  </a:lnTo>
                  <a:lnTo>
                    <a:pt x="2700" y="331"/>
                  </a:lnTo>
                  <a:lnTo>
                    <a:pt x="2686" y="335"/>
                  </a:lnTo>
                  <a:lnTo>
                    <a:pt x="2671" y="340"/>
                  </a:lnTo>
                  <a:lnTo>
                    <a:pt x="2654" y="343"/>
                  </a:lnTo>
                  <a:lnTo>
                    <a:pt x="2638" y="345"/>
                  </a:lnTo>
                  <a:lnTo>
                    <a:pt x="2621" y="346"/>
                  </a:lnTo>
                  <a:lnTo>
                    <a:pt x="2621" y="346"/>
                  </a:lnTo>
                  <a:lnTo>
                    <a:pt x="2609" y="346"/>
                  </a:lnTo>
                  <a:lnTo>
                    <a:pt x="2599" y="345"/>
                  </a:lnTo>
                  <a:lnTo>
                    <a:pt x="2590" y="343"/>
                  </a:lnTo>
                  <a:lnTo>
                    <a:pt x="2583" y="341"/>
                  </a:lnTo>
                  <a:lnTo>
                    <a:pt x="2576" y="337"/>
                  </a:lnTo>
                  <a:lnTo>
                    <a:pt x="2570" y="333"/>
                  </a:lnTo>
                  <a:lnTo>
                    <a:pt x="2564" y="328"/>
                  </a:lnTo>
                  <a:lnTo>
                    <a:pt x="2560" y="323"/>
                  </a:lnTo>
                  <a:lnTo>
                    <a:pt x="2556" y="317"/>
                  </a:lnTo>
                  <a:lnTo>
                    <a:pt x="2553" y="311"/>
                  </a:lnTo>
                  <a:lnTo>
                    <a:pt x="2551" y="302"/>
                  </a:lnTo>
                  <a:lnTo>
                    <a:pt x="2549" y="294"/>
                  </a:lnTo>
                  <a:lnTo>
                    <a:pt x="2547" y="275"/>
                  </a:lnTo>
                  <a:lnTo>
                    <a:pt x="2547" y="252"/>
                  </a:lnTo>
                  <a:lnTo>
                    <a:pt x="2547" y="4"/>
                  </a:lnTo>
                  <a:lnTo>
                    <a:pt x="2533" y="4"/>
                  </a:lnTo>
                  <a:lnTo>
                    <a:pt x="2533" y="4"/>
                  </a:lnTo>
                  <a:lnTo>
                    <a:pt x="2513" y="4"/>
                  </a:lnTo>
                  <a:lnTo>
                    <a:pt x="2490" y="6"/>
                  </a:lnTo>
                  <a:lnTo>
                    <a:pt x="2467" y="8"/>
                  </a:lnTo>
                  <a:lnTo>
                    <a:pt x="2454" y="10"/>
                  </a:lnTo>
                  <a:lnTo>
                    <a:pt x="2454" y="263"/>
                  </a:lnTo>
                  <a:lnTo>
                    <a:pt x="2454" y="263"/>
                  </a:lnTo>
                  <a:lnTo>
                    <a:pt x="2454" y="284"/>
                  </a:lnTo>
                  <a:lnTo>
                    <a:pt x="2455" y="302"/>
                  </a:lnTo>
                  <a:lnTo>
                    <a:pt x="2457" y="320"/>
                  </a:lnTo>
                  <a:lnTo>
                    <a:pt x="2459" y="336"/>
                  </a:lnTo>
                  <a:lnTo>
                    <a:pt x="2463" y="351"/>
                  </a:lnTo>
                  <a:lnTo>
                    <a:pt x="2468" y="364"/>
                  </a:lnTo>
                  <a:lnTo>
                    <a:pt x="2475" y="377"/>
                  </a:lnTo>
                  <a:lnTo>
                    <a:pt x="2482" y="387"/>
                  </a:lnTo>
                  <a:lnTo>
                    <a:pt x="2490" y="397"/>
                  </a:lnTo>
                  <a:lnTo>
                    <a:pt x="2500" y="405"/>
                  </a:lnTo>
                  <a:lnTo>
                    <a:pt x="2512" y="412"/>
                  </a:lnTo>
                  <a:lnTo>
                    <a:pt x="2525" y="418"/>
                  </a:lnTo>
                  <a:lnTo>
                    <a:pt x="2540" y="422"/>
                  </a:lnTo>
                  <a:lnTo>
                    <a:pt x="2556" y="425"/>
                  </a:lnTo>
                  <a:lnTo>
                    <a:pt x="2575" y="427"/>
                  </a:lnTo>
                  <a:lnTo>
                    <a:pt x="2595" y="428"/>
                  </a:lnTo>
                  <a:lnTo>
                    <a:pt x="2595" y="428"/>
                  </a:lnTo>
                  <a:lnTo>
                    <a:pt x="2611" y="427"/>
                  </a:lnTo>
                  <a:lnTo>
                    <a:pt x="2626" y="426"/>
                  </a:lnTo>
                  <a:lnTo>
                    <a:pt x="2640" y="425"/>
                  </a:lnTo>
                  <a:lnTo>
                    <a:pt x="2653" y="422"/>
                  </a:lnTo>
                  <a:lnTo>
                    <a:pt x="2677" y="417"/>
                  </a:lnTo>
                  <a:lnTo>
                    <a:pt x="2697" y="411"/>
                  </a:lnTo>
                  <a:lnTo>
                    <a:pt x="2714" y="404"/>
                  </a:lnTo>
                  <a:lnTo>
                    <a:pt x="2725" y="399"/>
                  </a:lnTo>
                  <a:lnTo>
                    <a:pt x="2737" y="394"/>
                  </a:lnTo>
                  <a:lnTo>
                    <a:pt x="2737" y="394"/>
                  </a:lnTo>
                  <a:lnTo>
                    <a:pt x="2743" y="397"/>
                  </a:lnTo>
                  <a:lnTo>
                    <a:pt x="2750" y="400"/>
                  </a:lnTo>
                  <a:lnTo>
                    <a:pt x="2761" y="403"/>
                  </a:lnTo>
                  <a:lnTo>
                    <a:pt x="2773" y="406"/>
                  </a:lnTo>
                  <a:lnTo>
                    <a:pt x="2788" y="409"/>
                  </a:lnTo>
                  <a:lnTo>
                    <a:pt x="2807" y="412"/>
                  </a:lnTo>
                  <a:lnTo>
                    <a:pt x="2828" y="413"/>
                  </a:lnTo>
                  <a:lnTo>
                    <a:pt x="2828" y="10"/>
                  </a:lnTo>
                  <a:lnTo>
                    <a:pt x="2828" y="10"/>
                  </a:lnTo>
                  <a:lnTo>
                    <a:pt x="2796" y="6"/>
                  </a:lnTo>
                  <a:lnTo>
                    <a:pt x="2774" y="5"/>
                  </a:lnTo>
                  <a:lnTo>
                    <a:pt x="2753" y="4"/>
                  </a:lnTo>
                  <a:lnTo>
                    <a:pt x="2735" y="4"/>
                  </a:lnTo>
                  <a:lnTo>
                    <a:pt x="2735" y="317"/>
                  </a:lnTo>
                  <a:close/>
                  <a:moveTo>
                    <a:pt x="2937" y="413"/>
                  </a:moveTo>
                  <a:lnTo>
                    <a:pt x="2937" y="413"/>
                  </a:lnTo>
                  <a:lnTo>
                    <a:pt x="2948" y="415"/>
                  </a:lnTo>
                  <a:lnTo>
                    <a:pt x="2976" y="420"/>
                  </a:lnTo>
                  <a:lnTo>
                    <a:pt x="2997" y="423"/>
                  </a:lnTo>
                  <a:lnTo>
                    <a:pt x="3020" y="425"/>
                  </a:lnTo>
                  <a:lnTo>
                    <a:pt x="3047" y="427"/>
                  </a:lnTo>
                  <a:lnTo>
                    <a:pt x="3075" y="428"/>
                  </a:lnTo>
                  <a:lnTo>
                    <a:pt x="3075" y="428"/>
                  </a:lnTo>
                  <a:lnTo>
                    <a:pt x="3091" y="427"/>
                  </a:lnTo>
                  <a:lnTo>
                    <a:pt x="3105" y="426"/>
                  </a:lnTo>
                  <a:lnTo>
                    <a:pt x="3120" y="425"/>
                  </a:lnTo>
                  <a:lnTo>
                    <a:pt x="3135" y="422"/>
                  </a:lnTo>
                  <a:lnTo>
                    <a:pt x="3150" y="419"/>
                  </a:lnTo>
                  <a:lnTo>
                    <a:pt x="3164" y="414"/>
                  </a:lnTo>
                  <a:lnTo>
                    <a:pt x="3178" y="408"/>
                  </a:lnTo>
                  <a:lnTo>
                    <a:pt x="3191" y="402"/>
                  </a:lnTo>
                  <a:lnTo>
                    <a:pt x="3202" y="394"/>
                  </a:lnTo>
                  <a:lnTo>
                    <a:pt x="3213" y="385"/>
                  </a:lnTo>
                  <a:lnTo>
                    <a:pt x="3223" y="375"/>
                  </a:lnTo>
                  <a:lnTo>
                    <a:pt x="3232" y="363"/>
                  </a:lnTo>
                  <a:lnTo>
                    <a:pt x="3239" y="350"/>
                  </a:lnTo>
                  <a:lnTo>
                    <a:pt x="3244" y="334"/>
                  </a:lnTo>
                  <a:lnTo>
                    <a:pt x="3247" y="318"/>
                  </a:lnTo>
                  <a:lnTo>
                    <a:pt x="3248" y="300"/>
                  </a:lnTo>
                  <a:lnTo>
                    <a:pt x="3248" y="300"/>
                  </a:lnTo>
                  <a:lnTo>
                    <a:pt x="3247" y="288"/>
                  </a:lnTo>
                  <a:lnTo>
                    <a:pt x="3246" y="277"/>
                  </a:lnTo>
                  <a:lnTo>
                    <a:pt x="3243" y="266"/>
                  </a:lnTo>
                  <a:lnTo>
                    <a:pt x="3239" y="256"/>
                  </a:lnTo>
                  <a:lnTo>
                    <a:pt x="3234" y="248"/>
                  </a:lnTo>
                  <a:lnTo>
                    <a:pt x="3228" y="239"/>
                  </a:lnTo>
                  <a:lnTo>
                    <a:pt x="3220" y="231"/>
                  </a:lnTo>
                  <a:lnTo>
                    <a:pt x="3213" y="224"/>
                  </a:lnTo>
                  <a:lnTo>
                    <a:pt x="3204" y="217"/>
                  </a:lnTo>
                  <a:lnTo>
                    <a:pt x="3194" y="211"/>
                  </a:lnTo>
                  <a:lnTo>
                    <a:pt x="3184" y="204"/>
                  </a:lnTo>
                  <a:lnTo>
                    <a:pt x="3171" y="199"/>
                  </a:lnTo>
                  <a:lnTo>
                    <a:pt x="3146" y="187"/>
                  </a:lnTo>
                  <a:lnTo>
                    <a:pt x="3117" y="176"/>
                  </a:lnTo>
                  <a:lnTo>
                    <a:pt x="3117" y="176"/>
                  </a:lnTo>
                  <a:lnTo>
                    <a:pt x="3086" y="164"/>
                  </a:lnTo>
                  <a:lnTo>
                    <a:pt x="3072" y="157"/>
                  </a:lnTo>
                  <a:lnTo>
                    <a:pt x="3060" y="151"/>
                  </a:lnTo>
                  <a:lnTo>
                    <a:pt x="3050" y="144"/>
                  </a:lnTo>
                  <a:lnTo>
                    <a:pt x="3046" y="140"/>
                  </a:lnTo>
                  <a:lnTo>
                    <a:pt x="3043" y="136"/>
                  </a:lnTo>
                  <a:lnTo>
                    <a:pt x="3040" y="132"/>
                  </a:lnTo>
                  <a:lnTo>
                    <a:pt x="3038" y="127"/>
                  </a:lnTo>
                  <a:lnTo>
                    <a:pt x="3037" y="121"/>
                  </a:lnTo>
                  <a:lnTo>
                    <a:pt x="3037" y="116"/>
                  </a:lnTo>
                  <a:lnTo>
                    <a:pt x="3037" y="116"/>
                  </a:lnTo>
                  <a:lnTo>
                    <a:pt x="3037" y="110"/>
                  </a:lnTo>
                  <a:lnTo>
                    <a:pt x="3039" y="104"/>
                  </a:lnTo>
                  <a:lnTo>
                    <a:pt x="3043" y="97"/>
                  </a:lnTo>
                  <a:lnTo>
                    <a:pt x="3049" y="90"/>
                  </a:lnTo>
                  <a:lnTo>
                    <a:pt x="3053" y="86"/>
                  </a:lnTo>
                  <a:lnTo>
                    <a:pt x="3057" y="83"/>
                  </a:lnTo>
                  <a:lnTo>
                    <a:pt x="3063" y="81"/>
                  </a:lnTo>
                  <a:lnTo>
                    <a:pt x="3069" y="78"/>
                  </a:lnTo>
                  <a:lnTo>
                    <a:pt x="3076" y="76"/>
                  </a:lnTo>
                  <a:lnTo>
                    <a:pt x="3084" y="75"/>
                  </a:lnTo>
                  <a:lnTo>
                    <a:pt x="3093" y="74"/>
                  </a:lnTo>
                  <a:lnTo>
                    <a:pt x="3103" y="74"/>
                  </a:lnTo>
                  <a:lnTo>
                    <a:pt x="3103" y="74"/>
                  </a:lnTo>
                  <a:lnTo>
                    <a:pt x="3122" y="75"/>
                  </a:lnTo>
                  <a:lnTo>
                    <a:pt x="3142" y="77"/>
                  </a:lnTo>
                  <a:lnTo>
                    <a:pt x="3159" y="81"/>
                  </a:lnTo>
                  <a:lnTo>
                    <a:pt x="3175" y="85"/>
                  </a:lnTo>
                  <a:lnTo>
                    <a:pt x="3199" y="94"/>
                  </a:lnTo>
                  <a:lnTo>
                    <a:pt x="3208" y="98"/>
                  </a:lnTo>
                  <a:lnTo>
                    <a:pt x="3232" y="30"/>
                  </a:lnTo>
                  <a:lnTo>
                    <a:pt x="3232" y="30"/>
                  </a:lnTo>
                  <a:lnTo>
                    <a:pt x="3213" y="22"/>
                  </a:lnTo>
                  <a:lnTo>
                    <a:pt x="3200" y="16"/>
                  </a:lnTo>
                  <a:lnTo>
                    <a:pt x="3184" y="12"/>
                  </a:lnTo>
                  <a:lnTo>
                    <a:pt x="3165" y="7"/>
                  </a:lnTo>
                  <a:lnTo>
                    <a:pt x="3144" y="4"/>
                  </a:lnTo>
                  <a:lnTo>
                    <a:pt x="3120" y="1"/>
                  </a:lnTo>
                  <a:lnTo>
                    <a:pt x="3095" y="0"/>
                  </a:lnTo>
                  <a:lnTo>
                    <a:pt x="3095" y="0"/>
                  </a:lnTo>
                  <a:lnTo>
                    <a:pt x="3080" y="1"/>
                  </a:lnTo>
                  <a:lnTo>
                    <a:pt x="3066" y="2"/>
                  </a:lnTo>
                  <a:lnTo>
                    <a:pt x="3052" y="4"/>
                  </a:lnTo>
                  <a:lnTo>
                    <a:pt x="3039" y="8"/>
                  </a:lnTo>
                  <a:lnTo>
                    <a:pt x="3025" y="12"/>
                  </a:lnTo>
                  <a:lnTo>
                    <a:pt x="3013" y="17"/>
                  </a:lnTo>
                  <a:lnTo>
                    <a:pt x="3001" y="24"/>
                  </a:lnTo>
                  <a:lnTo>
                    <a:pt x="2990" y="31"/>
                  </a:lnTo>
                  <a:lnTo>
                    <a:pt x="2979" y="39"/>
                  </a:lnTo>
                  <a:lnTo>
                    <a:pt x="2970" y="47"/>
                  </a:lnTo>
                  <a:lnTo>
                    <a:pt x="2962" y="58"/>
                  </a:lnTo>
                  <a:lnTo>
                    <a:pt x="2956" y="69"/>
                  </a:lnTo>
                  <a:lnTo>
                    <a:pt x="2950" y="80"/>
                  </a:lnTo>
                  <a:lnTo>
                    <a:pt x="2946" y="94"/>
                  </a:lnTo>
                  <a:lnTo>
                    <a:pt x="2944" y="107"/>
                  </a:lnTo>
                  <a:lnTo>
                    <a:pt x="2943" y="122"/>
                  </a:lnTo>
                  <a:lnTo>
                    <a:pt x="2943" y="122"/>
                  </a:lnTo>
                  <a:lnTo>
                    <a:pt x="2944" y="137"/>
                  </a:lnTo>
                  <a:lnTo>
                    <a:pt x="2946" y="150"/>
                  </a:lnTo>
                  <a:lnTo>
                    <a:pt x="2950" y="164"/>
                  </a:lnTo>
                  <a:lnTo>
                    <a:pt x="2956" y="175"/>
                  </a:lnTo>
                  <a:lnTo>
                    <a:pt x="2962" y="185"/>
                  </a:lnTo>
                  <a:lnTo>
                    <a:pt x="2970" y="194"/>
                  </a:lnTo>
                  <a:lnTo>
                    <a:pt x="2979" y="203"/>
                  </a:lnTo>
                  <a:lnTo>
                    <a:pt x="2988" y="210"/>
                  </a:lnTo>
                  <a:lnTo>
                    <a:pt x="2999" y="217"/>
                  </a:lnTo>
                  <a:lnTo>
                    <a:pt x="3010" y="223"/>
                  </a:lnTo>
                  <a:lnTo>
                    <a:pt x="3021" y="229"/>
                  </a:lnTo>
                  <a:lnTo>
                    <a:pt x="3032" y="235"/>
                  </a:lnTo>
                  <a:lnTo>
                    <a:pt x="3056" y="243"/>
                  </a:lnTo>
                  <a:lnTo>
                    <a:pt x="3079" y="251"/>
                  </a:lnTo>
                  <a:lnTo>
                    <a:pt x="3079" y="251"/>
                  </a:lnTo>
                  <a:lnTo>
                    <a:pt x="3108" y="261"/>
                  </a:lnTo>
                  <a:lnTo>
                    <a:pt x="3121" y="266"/>
                  </a:lnTo>
                  <a:lnTo>
                    <a:pt x="3133" y="273"/>
                  </a:lnTo>
                  <a:lnTo>
                    <a:pt x="3142" y="280"/>
                  </a:lnTo>
                  <a:lnTo>
                    <a:pt x="3148" y="287"/>
                  </a:lnTo>
                  <a:lnTo>
                    <a:pt x="3151" y="291"/>
                  </a:lnTo>
                  <a:lnTo>
                    <a:pt x="3153" y="296"/>
                  </a:lnTo>
                  <a:lnTo>
                    <a:pt x="3154" y="300"/>
                  </a:lnTo>
                  <a:lnTo>
                    <a:pt x="3154" y="306"/>
                  </a:lnTo>
                  <a:lnTo>
                    <a:pt x="3154" y="306"/>
                  </a:lnTo>
                  <a:lnTo>
                    <a:pt x="3154" y="315"/>
                  </a:lnTo>
                  <a:lnTo>
                    <a:pt x="3151" y="324"/>
                  </a:lnTo>
                  <a:lnTo>
                    <a:pt x="3149" y="328"/>
                  </a:lnTo>
                  <a:lnTo>
                    <a:pt x="3146" y="332"/>
                  </a:lnTo>
                  <a:lnTo>
                    <a:pt x="3143" y="335"/>
                  </a:lnTo>
                  <a:lnTo>
                    <a:pt x="3139" y="340"/>
                  </a:lnTo>
                  <a:lnTo>
                    <a:pt x="3134" y="343"/>
                  </a:lnTo>
                  <a:lnTo>
                    <a:pt x="3127" y="346"/>
                  </a:lnTo>
                  <a:lnTo>
                    <a:pt x="3121" y="348"/>
                  </a:lnTo>
                  <a:lnTo>
                    <a:pt x="3113" y="350"/>
                  </a:lnTo>
                  <a:lnTo>
                    <a:pt x="3104" y="352"/>
                  </a:lnTo>
                  <a:lnTo>
                    <a:pt x="3095" y="353"/>
                  </a:lnTo>
                  <a:lnTo>
                    <a:pt x="3071" y="354"/>
                  </a:lnTo>
                  <a:lnTo>
                    <a:pt x="3071" y="354"/>
                  </a:lnTo>
                  <a:lnTo>
                    <a:pt x="3050" y="354"/>
                  </a:lnTo>
                  <a:lnTo>
                    <a:pt x="3029" y="352"/>
                  </a:lnTo>
                  <a:lnTo>
                    <a:pt x="2992" y="348"/>
                  </a:lnTo>
                  <a:lnTo>
                    <a:pt x="2965" y="344"/>
                  </a:lnTo>
                  <a:lnTo>
                    <a:pt x="2955" y="342"/>
                  </a:lnTo>
                  <a:lnTo>
                    <a:pt x="2937" y="413"/>
                  </a:lnTo>
                  <a:close/>
                  <a:moveTo>
                    <a:pt x="1639" y="80"/>
                  </a:moveTo>
                  <a:lnTo>
                    <a:pt x="1639" y="80"/>
                  </a:lnTo>
                  <a:lnTo>
                    <a:pt x="1653" y="77"/>
                  </a:lnTo>
                  <a:lnTo>
                    <a:pt x="1670" y="75"/>
                  </a:lnTo>
                  <a:lnTo>
                    <a:pt x="1691" y="73"/>
                  </a:lnTo>
                  <a:lnTo>
                    <a:pt x="1712" y="73"/>
                  </a:lnTo>
                  <a:lnTo>
                    <a:pt x="1712" y="73"/>
                  </a:lnTo>
                  <a:lnTo>
                    <a:pt x="1726" y="73"/>
                  </a:lnTo>
                  <a:lnTo>
                    <a:pt x="1737" y="74"/>
                  </a:lnTo>
                  <a:lnTo>
                    <a:pt x="1749" y="77"/>
                  </a:lnTo>
                  <a:lnTo>
                    <a:pt x="1760" y="80"/>
                  </a:lnTo>
                  <a:lnTo>
                    <a:pt x="1771" y="84"/>
                  </a:lnTo>
                  <a:lnTo>
                    <a:pt x="1780" y="90"/>
                  </a:lnTo>
                  <a:lnTo>
                    <a:pt x="1790" y="97"/>
                  </a:lnTo>
                  <a:lnTo>
                    <a:pt x="1798" y="104"/>
                  </a:lnTo>
                  <a:lnTo>
                    <a:pt x="1805" y="113"/>
                  </a:lnTo>
                  <a:lnTo>
                    <a:pt x="1813" y="122"/>
                  </a:lnTo>
                  <a:lnTo>
                    <a:pt x="1819" y="134"/>
                  </a:lnTo>
                  <a:lnTo>
                    <a:pt x="1824" y="147"/>
                  </a:lnTo>
                  <a:lnTo>
                    <a:pt x="1828" y="161"/>
                  </a:lnTo>
                  <a:lnTo>
                    <a:pt x="1831" y="176"/>
                  </a:lnTo>
                  <a:lnTo>
                    <a:pt x="1832" y="192"/>
                  </a:lnTo>
                  <a:lnTo>
                    <a:pt x="1833" y="211"/>
                  </a:lnTo>
                  <a:lnTo>
                    <a:pt x="1833" y="211"/>
                  </a:lnTo>
                  <a:lnTo>
                    <a:pt x="1833" y="228"/>
                  </a:lnTo>
                  <a:lnTo>
                    <a:pt x="1832" y="245"/>
                  </a:lnTo>
                  <a:lnTo>
                    <a:pt x="1830" y="260"/>
                  </a:lnTo>
                  <a:lnTo>
                    <a:pt x="1827" y="275"/>
                  </a:lnTo>
                  <a:lnTo>
                    <a:pt x="1824" y="288"/>
                  </a:lnTo>
                  <a:lnTo>
                    <a:pt x="1820" y="299"/>
                  </a:lnTo>
                  <a:lnTo>
                    <a:pt x="1814" y="311"/>
                  </a:lnTo>
                  <a:lnTo>
                    <a:pt x="1807" y="320"/>
                  </a:lnTo>
                  <a:lnTo>
                    <a:pt x="1799" y="328"/>
                  </a:lnTo>
                  <a:lnTo>
                    <a:pt x="1790" y="335"/>
                  </a:lnTo>
                  <a:lnTo>
                    <a:pt x="1780" y="342"/>
                  </a:lnTo>
                  <a:lnTo>
                    <a:pt x="1768" y="347"/>
                  </a:lnTo>
                  <a:lnTo>
                    <a:pt x="1754" y="350"/>
                  </a:lnTo>
                  <a:lnTo>
                    <a:pt x="1739" y="353"/>
                  </a:lnTo>
                  <a:lnTo>
                    <a:pt x="1723" y="355"/>
                  </a:lnTo>
                  <a:lnTo>
                    <a:pt x="1704" y="355"/>
                  </a:lnTo>
                  <a:lnTo>
                    <a:pt x="1704" y="355"/>
                  </a:lnTo>
                  <a:lnTo>
                    <a:pt x="1681" y="354"/>
                  </a:lnTo>
                  <a:lnTo>
                    <a:pt x="1659" y="353"/>
                  </a:lnTo>
                  <a:lnTo>
                    <a:pt x="1639" y="351"/>
                  </a:lnTo>
                  <a:lnTo>
                    <a:pt x="1639" y="80"/>
                  </a:lnTo>
                  <a:close/>
                  <a:moveTo>
                    <a:pt x="1717" y="0"/>
                  </a:moveTo>
                  <a:lnTo>
                    <a:pt x="1717" y="0"/>
                  </a:lnTo>
                  <a:lnTo>
                    <a:pt x="1696" y="1"/>
                  </a:lnTo>
                  <a:lnTo>
                    <a:pt x="1675" y="2"/>
                  </a:lnTo>
                  <a:lnTo>
                    <a:pt x="1652" y="4"/>
                  </a:lnTo>
                  <a:lnTo>
                    <a:pt x="1629" y="7"/>
                  </a:lnTo>
                  <a:lnTo>
                    <a:pt x="1606" y="10"/>
                  </a:lnTo>
                  <a:lnTo>
                    <a:pt x="1585" y="14"/>
                  </a:lnTo>
                  <a:lnTo>
                    <a:pt x="1564" y="20"/>
                  </a:lnTo>
                  <a:lnTo>
                    <a:pt x="1546" y="26"/>
                  </a:lnTo>
                  <a:lnTo>
                    <a:pt x="1546" y="415"/>
                  </a:lnTo>
                  <a:lnTo>
                    <a:pt x="1546" y="415"/>
                  </a:lnTo>
                  <a:lnTo>
                    <a:pt x="1561" y="418"/>
                  </a:lnTo>
                  <a:lnTo>
                    <a:pt x="1580" y="420"/>
                  </a:lnTo>
                  <a:lnTo>
                    <a:pt x="1619" y="424"/>
                  </a:lnTo>
                  <a:lnTo>
                    <a:pt x="1662" y="427"/>
                  </a:lnTo>
                  <a:lnTo>
                    <a:pt x="1701" y="428"/>
                  </a:lnTo>
                  <a:lnTo>
                    <a:pt x="1701" y="428"/>
                  </a:lnTo>
                  <a:lnTo>
                    <a:pt x="1732" y="427"/>
                  </a:lnTo>
                  <a:lnTo>
                    <a:pt x="1758" y="425"/>
                  </a:lnTo>
                  <a:lnTo>
                    <a:pt x="1784" y="421"/>
                  </a:lnTo>
                  <a:lnTo>
                    <a:pt x="1807" y="415"/>
                  </a:lnTo>
                  <a:lnTo>
                    <a:pt x="1828" y="408"/>
                  </a:lnTo>
                  <a:lnTo>
                    <a:pt x="1847" y="399"/>
                  </a:lnTo>
                  <a:lnTo>
                    <a:pt x="1855" y="394"/>
                  </a:lnTo>
                  <a:lnTo>
                    <a:pt x="1864" y="389"/>
                  </a:lnTo>
                  <a:lnTo>
                    <a:pt x="1872" y="383"/>
                  </a:lnTo>
                  <a:lnTo>
                    <a:pt x="1879" y="377"/>
                  </a:lnTo>
                  <a:lnTo>
                    <a:pt x="1885" y="369"/>
                  </a:lnTo>
                  <a:lnTo>
                    <a:pt x="1891" y="362"/>
                  </a:lnTo>
                  <a:lnTo>
                    <a:pt x="1897" y="355"/>
                  </a:lnTo>
                  <a:lnTo>
                    <a:pt x="1902" y="347"/>
                  </a:lnTo>
                  <a:lnTo>
                    <a:pt x="1907" y="337"/>
                  </a:lnTo>
                  <a:lnTo>
                    <a:pt x="1912" y="329"/>
                  </a:lnTo>
                  <a:lnTo>
                    <a:pt x="1919" y="309"/>
                  </a:lnTo>
                  <a:lnTo>
                    <a:pt x="1924" y="287"/>
                  </a:lnTo>
                  <a:lnTo>
                    <a:pt x="1928" y="264"/>
                  </a:lnTo>
                  <a:lnTo>
                    <a:pt x="1930" y="239"/>
                  </a:lnTo>
                  <a:lnTo>
                    <a:pt x="1931" y="211"/>
                  </a:lnTo>
                  <a:lnTo>
                    <a:pt x="1931" y="211"/>
                  </a:lnTo>
                  <a:lnTo>
                    <a:pt x="1930" y="187"/>
                  </a:lnTo>
                  <a:lnTo>
                    <a:pt x="1927" y="164"/>
                  </a:lnTo>
                  <a:lnTo>
                    <a:pt x="1923" y="143"/>
                  </a:lnTo>
                  <a:lnTo>
                    <a:pt x="1917" y="122"/>
                  </a:lnTo>
                  <a:lnTo>
                    <a:pt x="1909" y="104"/>
                  </a:lnTo>
                  <a:lnTo>
                    <a:pt x="1898" y="86"/>
                  </a:lnTo>
                  <a:lnTo>
                    <a:pt x="1887" y="71"/>
                  </a:lnTo>
                  <a:lnTo>
                    <a:pt x="1874" y="57"/>
                  </a:lnTo>
                  <a:lnTo>
                    <a:pt x="1860" y="43"/>
                  </a:lnTo>
                  <a:lnTo>
                    <a:pt x="1843" y="32"/>
                  </a:lnTo>
                  <a:lnTo>
                    <a:pt x="1826" y="23"/>
                  </a:lnTo>
                  <a:lnTo>
                    <a:pt x="1806" y="14"/>
                  </a:lnTo>
                  <a:lnTo>
                    <a:pt x="1786" y="8"/>
                  </a:lnTo>
                  <a:lnTo>
                    <a:pt x="1764" y="4"/>
                  </a:lnTo>
                  <a:lnTo>
                    <a:pt x="1741" y="1"/>
                  </a:lnTo>
                  <a:lnTo>
                    <a:pt x="1717" y="0"/>
                  </a:lnTo>
                  <a:close/>
                </a:path>
              </a:pathLst>
            </a:custGeom>
            <a:solidFill>
              <a:srgbClr val="005E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60" name="Freeform 59"/>
            <p:cNvSpPr>
              <a:spLocks/>
            </p:cNvSpPr>
            <p:nvPr userDrawn="1"/>
          </p:nvSpPr>
          <p:spPr bwMode="auto">
            <a:xfrm>
              <a:off x="5160" y="3974"/>
              <a:ext cx="76" cy="107"/>
            </a:xfrm>
            <a:custGeom>
              <a:avLst/>
              <a:gdLst>
                <a:gd name="T0" fmla="*/ 0 w 305"/>
                <a:gd name="T1" fmla="*/ 407 h 428"/>
                <a:gd name="T2" fmla="*/ 0 w 305"/>
                <a:gd name="T3" fmla="*/ 407 h 428"/>
                <a:gd name="T4" fmla="*/ 13 w 305"/>
                <a:gd name="T5" fmla="*/ 411 h 428"/>
                <a:gd name="T6" fmla="*/ 47 w 305"/>
                <a:gd name="T7" fmla="*/ 418 h 428"/>
                <a:gd name="T8" fmla="*/ 71 w 305"/>
                <a:gd name="T9" fmla="*/ 421 h 428"/>
                <a:gd name="T10" fmla="*/ 98 w 305"/>
                <a:gd name="T11" fmla="*/ 425 h 428"/>
                <a:gd name="T12" fmla="*/ 129 w 305"/>
                <a:gd name="T13" fmla="*/ 427 h 428"/>
                <a:gd name="T14" fmla="*/ 163 w 305"/>
                <a:gd name="T15" fmla="*/ 428 h 428"/>
                <a:gd name="T16" fmla="*/ 163 w 305"/>
                <a:gd name="T17" fmla="*/ 428 h 428"/>
                <a:gd name="T18" fmla="*/ 197 w 305"/>
                <a:gd name="T19" fmla="*/ 427 h 428"/>
                <a:gd name="T20" fmla="*/ 226 w 305"/>
                <a:gd name="T21" fmla="*/ 426 h 428"/>
                <a:gd name="T22" fmla="*/ 251 w 305"/>
                <a:gd name="T23" fmla="*/ 424 h 428"/>
                <a:gd name="T24" fmla="*/ 270 w 305"/>
                <a:gd name="T25" fmla="*/ 422 h 428"/>
                <a:gd name="T26" fmla="*/ 297 w 305"/>
                <a:gd name="T27" fmla="*/ 419 h 428"/>
                <a:gd name="T28" fmla="*/ 305 w 305"/>
                <a:gd name="T29" fmla="*/ 417 h 428"/>
                <a:gd name="T30" fmla="*/ 305 w 305"/>
                <a:gd name="T31" fmla="*/ 346 h 428"/>
                <a:gd name="T32" fmla="*/ 305 w 305"/>
                <a:gd name="T33" fmla="*/ 346 h 428"/>
                <a:gd name="T34" fmla="*/ 297 w 305"/>
                <a:gd name="T35" fmla="*/ 347 h 428"/>
                <a:gd name="T36" fmla="*/ 272 w 305"/>
                <a:gd name="T37" fmla="*/ 351 h 428"/>
                <a:gd name="T38" fmla="*/ 235 w 305"/>
                <a:gd name="T39" fmla="*/ 354 h 428"/>
                <a:gd name="T40" fmla="*/ 213 w 305"/>
                <a:gd name="T41" fmla="*/ 355 h 428"/>
                <a:gd name="T42" fmla="*/ 188 w 305"/>
                <a:gd name="T43" fmla="*/ 355 h 428"/>
                <a:gd name="T44" fmla="*/ 188 w 305"/>
                <a:gd name="T45" fmla="*/ 355 h 428"/>
                <a:gd name="T46" fmla="*/ 167 w 305"/>
                <a:gd name="T47" fmla="*/ 355 h 428"/>
                <a:gd name="T48" fmla="*/ 149 w 305"/>
                <a:gd name="T49" fmla="*/ 354 h 428"/>
                <a:gd name="T50" fmla="*/ 118 w 305"/>
                <a:gd name="T51" fmla="*/ 351 h 428"/>
                <a:gd name="T52" fmla="*/ 99 w 305"/>
                <a:gd name="T53" fmla="*/ 349 h 428"/>
                <a:gd name="T54" fmla="*/ 92 w 305"/>
                <a:gd name="T55" fmla="*/ 348 h 428"/>
                <a:gd name="T56" fmla="*/ 92 w 305"/>
                <a:gd name="T57" fmla="*/ 247 h 428"/>
                <a:gd name="T58" fmla="*/ 276 w 305"/>
                <a:gd name="T59" fmla="*/ 247 h 428"/>
                <a:gd name="T60" fmla="*/ 276 w 305"/>
                <a:gd name="T61" fmla="*/ 175 h 428"/>
                <a:gd name="T62" fmla="*/ 92 w 305"/>
                <a:gd name="T63" fmla="*/ 175 h 428"/>
                <a:gd name="T64" fmla="*/ 92 w 305"/>
                <a:gd name="T65" fmla="*/ 79 h 428"/>
                <a:gd name="T66" fmla="*/ 92 w 305"/>
                <a:gd name="T67" fmla="*/ 79 h 428"/>
                <a:gd name="T68" fmla="*/ 99 w 305"/>
                <a:gd name="T69" fmla="*/ 78 h 428"/>
                <a:gd name="T70" fmla="*/ 117 w 305"/>
                <a:gd name="T71" fmla="*/ 76 h 428"/>
                <a:gd name="T72" fmla="*/ 145 w 305"/>
                <a:gd name="T73" fmla="*/ 74 h 428"/>
                <a:gd name="T74" fmla="*/ 182 w 305"/>
                <a:gd name="T75" fmla="*/ 73 h 428"/>
                <a:gd name="T76" fmla="*/ 182 w 305"/>
                <a:gd name="T77" fmla="*/ 73 h 428"/>
                <a:gd name="T78" fmla="*/ 205 w 305"/>
                <a:gd name="T79" fmla="*/ 73 h 428"/>
                <a:gd name="T80" fmla="*/ 226 w 305"/>
                <a:gd name="T81" fmla="*/ 74 h 428"/>
                <a:gd name="T82" fmla="*/ 263 w 305"/>
                <a:gd name="T83" fmla="*/ 77 h 428"/>
                <a:gd name="T84" fmla="*/ 289 w 305"/>
                <a:gd name="T85" fmla="*/ 80 h 428"/>
                <a:gd name="T86" fmla="*/ 298 w 305"/>
                <a:gd name="T87" fmla="*/ 82 h 428"/>
                <a:gd name="T88" fmla="*/ 298 w 305"/>
                <a:gd name="T89" fmla="*/ 10 h 428"/>
                <a:gd name="T90" fmla="*/ 298 w 305"/>
                <a:gd name="T91" fmla="*/ 10 h 428"/>
                <a:gd name="T92" fmla="*/ 289 w 305"/>
                <a:gd name="T93" fmla="*/ 9 h 428"/>
                <a:gd name="T94" fmla="*/ 264 w 305"/>
                <a:gd name="T95" fmla="*/ 5 h 428"/>
                <a:gd name="T96" fmla="*/ 224 w 305"/>
                <a:gd name="T97" fmla="*/ 2 h 428"/>
                <a:gd name="T98" fmla="*/ 200 w 305"/>
                <a:gd name="T99" fmla="*/ 1 h 428"/>
                <a:gd name="T100" fmla="*/ 172 w 305"/>
                <a:gd name="T101" fmla="*/ 0 h 428"/>
                <a:gd name="T102" fmla="*/ 172 w 305"/>
                <a:gd name="T103" fmla="*/ 0 h 428"/>
                <a:gd name="T104" fmla="*/ 134 w 305"/>
                <a:gd name="T105" fmla="*/ 1 h 428"/>
                <a:gd name="T106" fmla="*/ 102 w 305"/>
                <a:gd name="T107" fmla="*/ 3 h 428"/>
                <a:gd name="T108" fmla="*/ 72 w 305"/>
                <a:gd name="T109" fmla="*/ 6 h 428"/>
                <a:gd name="T110" fmla="*/ 47 w 305"/>
                <a:gd name="T111" fmla="*/ 9 h 428"/>
                <a:gd name="T112" fmla="*/ 27 w 305"/>
                <a:gd name="T113" fmla="*/ 13 h 428"/>
                <a:gd name="T114" fmla="*/ 13 w 305"/>
                <a:gd name="T115" fmla="*/ 15 h 428"/>
                <a:gd name="T116" fmla="*/ 0 w 305"/>
                <a:gd name="T117" fmla="*/ 19 h 428"/>
                <a:gd name="T118" fmla="*/ 0 w 305"/>
                <a:gd name="T119" fmla="*/ 407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05" h="428">
                  <a:moveTo>
                    <a:pt x="0" y="407"/>
                  </a:moveTo>
                  <a:lnTo>
                    <a:pt x="0" y="407"/>
                  </a:lnTo>
                  <a:lnTo>
                    <a:pt x="13" y="411"/>
                  </a:lnTo>
                  <a:lnTo>
                    <a:pt x="47" y="418"/>
                  </a:lnTo>
                  <a:lnTo>
                    <a:pt x="71" y="421"/>
                  </a:lnTo>
                  <a:lnTo>
                    <a:pt x="98" y="425"/>
                  </a:lnTo>
                  <a:lnTo>
                    <a:pt x="129" y="427"/>
                  </a:lnTo>
                  <a:lnTo>
                    <a:pt x="163" y="428"/>
                  </a:lnTo>
                  <a:lnTo>
                    <a:pt x="163" y="428"/>
                  </a:lnTo>
                  <a:lnTo>
                    <a:pt x="197" y="427"/>
                  </a:lnTo>
                  <a:lnTo>
                    <a:pt x="226" y="426"/>
                  </a:lnTo>
                  <a:lnTo>
                    <a:pt x="251" y="424"/>
                  </a:lnTo>
                  <a:lnTo>
                    <a:pt x="270" y="422"/>
                  </a:lnTo>
                  <a:lnTo>
                    <a:pt x="297" y="419"/>
                  </a:lnTo>
                  <a:lnTo>
                    <a:pt x="305" y="417"/>
                  </a:lnTo>
                  <a:lnTo>
                    <a:pt x="305" y="346"/>
                  </a:lnTo>
                  <a:lnTo>
                    <a:pt x="305" y="346"/>
                  </a:lnTo>
                  <a:lnTo>
                    <a:pt x="297" y="347"/>
                  </a:lnTo>
                  <a:lnTo>
                    <a:pt x="272" y="351"/>
                  </a:lnTo>
                  <a:lnTo>
                    <a:pt x="235" y="354"/>
                  </a:lnTo>
                  <a:lnTo>
                    <a:pt x="213" y="355"/>
                  </a:lnTo>
                  <a:lnTo>
                    <a:pt x="188" y="355"/>
                  </a:lnTo>
                  <a:lnTo>
                    <a:pt x="188" y="355"/>
                  </a:lnTo>
                  <a:lnTo>
                    <a:pt x="167" y="355"/>
                  </a:lnTo>
                  <a:lnTo>
                    <a:pt x="149" y="354"/>
                  </a:lnTo>
                  <a:lnTo>
                    <a:pt x="118" y="351"/>
                  </a:lnTo>
                  <a:lnTo>
                    <a:pt x="99" y="349"/>
                  </a:lnTo>
                  <a:lnTo>
                    <a:pt x="92" y="348"/>
                  </a:lnTo>
                  <a:lnTo>
                    <a:pt x="92" y="247"/>
                  </a:lnTo>
                  <a:lnTo>
                    <a:pt x="276" y="247"/>
                  </a:lnTo>
                  <a:lnTo>
                    <a:pt x="276" y="175"/>
                  </a:lnTo>
                  <a:lnTo>
                    <a:pt x="92" y="175"/>
                  </a:lnTo>
                  <a:lnTo>
                    <a:pt x="92" y="79"/>
                  </a:lnTo>
                  <a:lnTo>
                    <a:pt x="92" y="79"/>
                  </a:lnTo>
                  <a:lnTo>
                    <a:pt x="99" y="78"/>
                  </a:lnTo>
                  <a:lnTo>
                    <a:pt x="117" y="76"/>
                  </a:lnTo>
                  <a:lnTo>
                    <a:pt x="145" y="74"/>
                  </a:lnTo>
                  <a:lnTo>
                    <a:pt x="182" y="73"/>
                  </a:lnTo>
                  <a:lnTo>
                    <a:pt x="182" y="73"/>
                  </a:lnTo>
                  <a:lnTo>
                    <a:pt x="205" y="73"/>
                  </a:lnTo>
                  <a:lnTo>
                    <a:pt x="226" y="74"/>
                  </a:lnTo>
                  <a:lnTo>
                    <a:pt x="263" y="77"/>
                  </a:lnTo>
                  <a:lnTo>
                    <a:pt x="289" y="80"/>
                  </a:lnTo>
                  <a:lnTo>
                    <a:pt x="298" y="82"/>
                  </a:lnTo>
                  <a:lnTo>
                    <a:pt x="298" y="10"/>
                  </a:lnTo>
                  <a:lnTo>
                    <a:pt x="298" y="10"/>
                  </a:lnTo>
                  <a:lnTo>
                    <a:pt x="289" y="9"/>
                  </a:lnTo>
                  <a:lnTo>
                    <a:pt x="264" y="5"/>
                  </a:lnTo>
                  <a:lnTo>
                    <a:pt x="224" y="2"/>
                  </a:lnTo>
                  <a:lnTo>
                    <a:pt x="200" y="1"/>
                  </a:lnTo>
                  <a:lnTo>
                    <a:pt x="172" y="0"/>
                  </a:lnTo>
                  <a:lnTo>
                    <a:pt x="172" y="0"/>
                  </a:lnTo>
                  <a:lnTo>
                    <a:pt x="134" y="1"/>
                  </a:lnTo>
                  <a:lnTo>
                    <a:pt x="102" y="3"/>
                  </a:lnTo>
                  <a:lnTo>
                    <a:pt x="72" y="6"/>
                  </a:lnTo>
                  <a:lnTo>
                    <a:pt x="47" y="9"/>
                  </a:lnTo>
                  <a:lnTo>
                    <a:pt x="27" y="13"/>
                  </a:lnTo>
                  <a:lnTo>
                    <a:pt x="13" y="15"/>
                  </a:lnTo>
                  <a:lnTo>
                    <a:pt x="0" y="19"/>
                  </a:lnTo>
                  <a:lnTo>
                    <a:pt x="0" y="40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61" name="Freeform 60"/>
            <p:cNvSpPr>
              <a:spLocks/>
            </p:cNvSpPr>
            <p:nvPr userDrawn="1"/>
          </p:nvSpPr>
          <p:spPr bwMode="auto">
            <a:xfrm>
              <a:off x="4767" y="3974"/>
              <a:ext cx="124" cy="105"/>
            </a:xfrm>
            <a:custGeom>
              <a:avLst/>
              <a:gdLst>
                <a:gd name="T0" fmla="*/ 255 w 496"/>
                <a:gd name="T1" fmla="*/ 246 h 422"/>
                <a:gd name="T2" fmla="*/ 255 w 496"/>
                <a:gd name="T3" fmla="*/ 246 h 422"/>
                <a:gd name="T4" fmla="*/ 251 w 496"/>
                <a:gd name="T5" fmla="*/ 257 h 422"/>
                <a:gd name="T6" fmla="*/ 248 w 496"/>
                <a:gd name="T7" fmla="*/ 270 h 422"/>
                <a:gd name="T8" fmla="*/ 248 w 496"/>
                <a:gd name="T9" fmla="*/ 270 h 422"/>
                <a:gd name="T10" fmla="*/ 244 w 496"/>
                <a:gd name="T11" fmla="*/ 257 h 422"/>
                <a:gd name="T12" fmla="*/ 241 w 496"/>
                <a:gd name="T13" fmla="*/ 246 h 422"/>
                <a:gd name="T14" fmla="*/ 159 w 496"/>
                <a:gd name="T15" fmla="*/ 39 h 422"/>
                <a:gd name="T16" fmla="*/ 159 w 496"/>
                <a:gd name="T17" fmla="*/ 39 h 422"/>
                <a:gd name="T18" fmla="*/ 153 w 496"/>
                <a:gd name="T19" fmla="*/ 28 h 422"/>
                <a:gd name="T20" fmla="*/ 147 w 496"/>
                <a:gd name="T21" fmla="*/ 19 h 422"/>
                <a:gd name="T22" fmla="*/ 140 w 496"/>
                <a:gd name="T23" fmla="*/ 11 h 422"/>
                <a:gd name="T24" fmla="*/ 132 w 496"/>
                <a:gd name="T25" fmla="*/ 7 h 422"/>
                <a:gd name="T26" fmla="*/ 122 w 496"/>
                <a:gd name="T27" fmla="*/ 3 h 422"/>
                <a:gd name="T28" fmla="*/ 110 w 496"/>
                <a:gd name="T29" fmla="*/ 1 h 422"/>
                <a:gd name="T30" fmla="*/ 98 w 496"/>
                <a:gd name="T31" fmla="*/ 1 h 422"/>
                <a:gd name="T32" fmla="*/ 84 w 496"/>
                <a:gd name="T33" fmla="*/ 0 h 422"/>
                <a:gd name="T34" fmla="*/ 84 w 496"/>
                <a:gd name="T35" fmla="*/ 0 h 422"/>
                <a:gd name="T36" fmla="*/ 58 w 496"/>
                <a:gd name="T37" fmla="*/ 1 h 422"/>
                <a:gd name="T38" fmla="*/ 42 w 496"/>
                <a:gd name="T39" fmla="*/ 2 h 422"/>
                <a:gd name="T40" fmla="*/ 0 w 496"/>
                <a:gd name="T41" fmla="*/ 422 h 422"/>
                <a:gd name="T42" fmla="*/ 93 w 496"/>
                <a:gd name="T43" fmla="*/ 422 h 422"/>
                <a:gd name="T44" fmla="*/ 113 w 496"/>
                <a:gd name="T45" fmla="*/ 140 h 422"/>
                <a:gd name="T46" fmla="*/ 201 w 496"/>
                <a:gd name="T47" fmla="*/ 353 h 422"/>
                <a:gd name="T48" fmla="*/ 201 w 496"/>
                <a:gd name="T49" fmla="*/ 353 h 422"/>
                <a:gd name="T50" fmla="*/ 204 w 496"/>
                <a:gd name="T51" fmla="*/ 359 h 422"/>
                <a:gd name="T52" fmla="*/ 208 w 496"/>
                <a:gd name="T53" fmla="*/ 364 h 422"/>
                <a:gd name="T54" fmla="*/ 213 w 496"/>
                <a:gd name="T55" fmla="*/ 368 h 422"/>
                <a:gd name="T56" fmla="*/ 218 w 496"/>
                <a:gd name="T57" fmla="*/ 371 h 422"/>
                <a:gd name="T58" fmla="*/ 224 w 496"/>
                <a:gd name="T59" fmla="*/ 373 h 422"/>
                <a:gd name="T60" fmla="*/ 231 w 496"/>
                <a:gd name="T61" fmla="*/ 376 h 422"/>
                <a:gd name="T62" fmla="*/ 239 w 496"/>
                <a:gd name="T63" fmla="*/ 377 h 422"/>
                <a:gd name="T64" fmla="*/ 248 w 496"/>
                <a:gd name="T65" fmla="*/ 377 h 422"/>
                <a:gd name="T66" fmla="*/ 248 w 496"/>
                <a:gd name="T67" fmla="*/ 377 h 422"/>
                <a:gd name="T68" fmla="*/ 257 w 496"/>
                <a:gd name="T69" fmla="*/ 377 h 422"/>
                <a:gd name="T70" fmla="*/ 266 w 496"/>
                <a:gd name="T71" fmla="*/ 376 h 422"/>
                <a:gd name="T72" fmla="*/ 273 w 496"/>
                <a:gd name="T73" fmla="*/ 373 h 422"/>
                <a:gd name="T74" fmla="*/ 279 w 496"/>
                <a:gd name="T75" fmla="*/ 371 h 422"/>
                <a:gd name="T76" fmla="*/ 284 w 496"/>
                <a:gd name="T77" fmla="*/ 368 h 422"/>
                <a:gd name="T78" fmla="*/ 288 w 496"/>
                <a:gd name="T79" fmla="*/ 364 h 422"/>
                <a:gd name="T80" fmla="*/ 291 w 496"/>
                <a:gd name="T81" fmla="*/ 359 h 422"/>
                <a:gd name="T82" fmla="*/ 294 w 496"/>
                <a:gd name="T83" fmla="*/ 353 h 422"/>
                <a:gd name="T84" fmla="*/ 382 w 496"/>
                <a:gd name="T85" fmla="*/ 140 h 422"/>
                <a:gd name="T86" fmla="*/ 403 w 496"/>
                <a:gd name="T87" fmla="*/ 422 h 422"/>
                <a:gd name="T88" fmla="*/ 496 w 496"/>
                <a:gd name="T89" fmla="*/ 422 h 422"/>
                <a:gd name="T90" fmla="*/ 454 w 496"/>
                <a:gd name="T91" fmla="*/ 2 h 422"/>
                <a:gd name="T92" fmla="*/ 454 w 496"/>
                <a:gd name="T93" fmla="*/ 2 h 422"/>
                <a:gd name="T94" fmla="*/ 438 w 496"/>
                <a:gd name="T95" fmla="*/ 1 h 422"/>
                <a:gd name="T96" fmla="*/ 412 w 496"/>
                <a:gd name="T97" fmla="*/ 0 h 422"/>
                <a:gd name="T98" fmla="*/ 412 w 496"/>
                <a:gd name="T99" fmla="*/ 0 h 422"/>
                <a:gd name="T100" fmla="*/ 397 w 496"/>
                <a:gd name="T101" fmla="*/ 1 h 422"/>
                <a:gd name="T102" fmla="*/ 385 w 496"/>
                <a:gd name="T103" fmla="*/ 1 h 422"/>
                <a:gd name="T104" fmla="*/ 374 w 496"/>
                <a:gd name="T105" fmla="*/ 3 h 422"/>
                <a:gd name="T106" fmla="*/ 365 w 496"/>
                <a:gd name="T107" fmla="*/ 7 h 422"/>
                <a:gd name="T108" fmla="*/ 356 w 496"/>
                <a:gd name="T109" fmla="*/ 11 h 422"/>
                <a:gd name="T110" fmla="*/ 348 w 496"/>
                <a:gd name="T111" fmla="*/ 19 h 422"/>
                <a:gd name="T112" fmla="*/ 342 w 496"/>
                <a:gd name="T113" fmla="*/ 28 h 422"/>
                <a:gd name="T114" fmla="*/ 337 w 496"/>
                <a:gd name="T115" fmla="*/ 39 h 422"/>
                <a:gd name="T116" fmla="*/ 255 w 496"/>
                <a:gd name="T117" fmla="*/ 246 h 4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96" h="422">
                  <a:moveTo>
                    <a:pt x="255" y="246"/>
                  </a:moveTo>
                  <a:lnTo>
                    <a:pt x="255" y="246"/>
                  </a:lnTo>
                  <a:lnTo>
                    <a:pt x="251" y="257"/>
                  </a:lnTo>
                  <a:lnTo>
                    <a:pt x="248" y="270"/>
                  </a:lnTo>
                  <a:lnTo>
                    <a:pt x="248" y="270"/>
                  </a:lnTo>
                  <a:lnTo>
                    <a:pt x="244" y="257"/>
                  </a:lnTo>
                  <a:lnTo>
                    <a:pt x="241" y="246"/>
                  </a:lnTo>
                  <a:lnTo>
                    <a:pt x="159" y="39"/>
                  </a:lnTo>
                  <a:lnTo>
                    <a:pt x="159" y="39"/>
                  </a:lnTo>
                  <a:lnTo>
                    <a:pt x="153" y="28"/>
                  </a:lnTo>
                  <a:lnTo>
                    <a:pt x="147" y="19"/>
                  </a:lnTo>
                  <a:lnTo>
                    <a:pt x="140" y="11"/>
                  </a:lnTo>
                  <a:lnTo>
                    <a:pt x="132" y="7"/>
                  </a:lnTo>
                  <a:lnTo>
                    <a:pt x="122" y="3"/>
                  </a:lnTo>
                  <a:lnTo>
                    <a:pt x="110" y="1"/>
                  </a:lnTo>
                  <a:lnTo>
                    <a:pt x="98" y="1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58" y="1"/>
                  </a:lnTo>
                  <a:lnTo>
                    <a:pt x="42" y="2"/>
                  </a:lnTo>
                  <a:lnTo>
                    <a:pt x="0" y="422"/>
                  </a:lnTo>
                  <a:lnTo>
                    <a:pt x="93" y="422"/>
                  </a:lnTo>
                  <a:lnTo>
                    <a:pt x="113" y="140"/>
                  </a:lnTo>
                  <a:lnTo>
                    <a:pt x="201" y="353"/>
                  </a:lnTo>
                  <a:lnTo>
                    <a:pt x="201" y="353"/>
                  </a:lnTo>
                  <a:lnTo>
                    <a:pt x="204" y="359"/>
                  </a:lnTo>
                  <a:lnTo>
                    <a:pt x="208" y="364"/>
                  </a:lnTo>
                  <a:lnTo>
                    <a:pt x="213" y="368"/>
                  </a:lnTo>
                  <a:lnTo>
                    <a:pt x="218" y="371"/>
                  </a:lnTo>
                  <a:lnTo>
                    <a:pt x="224" y="373"/>
                  </a:lnTo>
                  <a:lnTo>
                    <a:pt x="231" y="376"/>
                  </a:lnTo>
                  <a:lnTo>
                    <a:pt x="239" y="377"/>
                  </a:lnTo>
                  <a:lnTo>
                    <a:pt x="248" y="377"/>
                  </a:lnTo>
                  <a:lnTo>
                    <a:pt x="248" y="377"/>
                  </a:lnTo>
                  <a:lnTo>
                    <a:pt x="257" y="377"/>
                  </a:lnTo>
                  <a:lnTo>
                    <a:pt x="266" y="376"/>
                  </a:lnTo>
                  <a:lnTo>
                    <a:pt x="273" y="373"/>
                  </a:lnTo>
                  <a:lnTo>
                    <a:pt x="279" y="371"/>
                  </a:lnTo>
                  <a:lnTo>
                    <a:pt x="284" y="368"/>
                  </a:lnTo>
                  <a:lnTo>
                    <a:pt x="288" y="364"/>
                  </a:lnTo>
                  <a:lnTo>
                    <a:pt x="291" y="359"/>
                  </a:lnTo>
                  <a:lnTo>
                    <a:pt x="294" y="353"/>
                  </a:lnTo>
                  <a:lnTo>
                    <a:pt x="382" y="140"/>
                  </a:lnTo>
                  <a:lnTo>
                    <a:pt x="403" y="422"/>
                  </a:lnTo>
                  <a:lnTo>
                    <a:pt x="496" y="422"/>
                  </a:lnTo>
                  <a:lnTo>
                    <a:pt x="454" y="2"/>
                  </a:lnTo>
                  <a:lnTo>
                    <a:pt x="454" y="2"/>
                  </a:lnTo>
                  <a:lnTo>
                    <a:pt x="438" y="1"/>
                  </a:lnTo>
                  <a:lnTo>
                    <a:pt x="412" y="0"/>
                  </a:lnTo>
                  <a:lnTo>
                    <a:pt x="412" y="0"/>
                  </a:lnTo>
                  <a:lnTo>
                    <a:pt x="397" y="1"/>
                  </a:lnTo>
                  <a:lnTo>
                    <a:pt x="385" y="1"/>
                  </a:lnTo>
                  <a:lnTo>
                    <a:pt x="374" y="3"/>
                  </a:lnTo>
                  <a:lnTo>
                    <a:pt x="365" y="7"/>
                  </a:lnTo>
                  <a:lnTo>
                    <a:pt x="356" y="11"/>
                  </a:lnTo>
                  <a:lnTo>
                    <a:pt x="348" y="19"/>
                  </a:lnTo>
                  <a:lnTo>
                    <a:pt x="342" y="28"/>
                  </a:lnTo>
                  <a:lnTo>
                    <a:pt x="337" y="39"/>
                  </a:lnTo>
                  <a:lnTo>
                    <a:pt x="255" y="24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62" name="Freeform 61"/>
            <p:cNvSpPr>
              <a:spLocks/>
            </p:cNvSpPr>
            <p:nvPr userDrawn="1"/>
          </p:nvSpPr>
          <p:spPr bwMode="auto">
            <a:xfrm>
              <a:off x="4671" y="4034"/>
              <a:ext cx="43" cy="29"/>
            </a:xfrm>
            <a:custGeom>
              <a:avLst/>
              <a:gdLst>
                <a:gd name="T0" fmla="*/ 171 w 171"/>
                <a:gd name="T1" fmla="*/ 93 h 116"/>
                <a:gd name="T2" fmla="*/ 171 w 171"/>
                <a:gd name="T3" fmla="*/ 93 h 116"/>
                <a:gd name="T4" fmla="*/ 151 w 171"/>
                <a:gd name="T5" fmla="*/ 99 h 116"/>
                <a:gd name="T6" fmla="*/ 125 w 171"/>
                <a:gd name="T7" fmla="*/ 108 h 116"/>
                <a:gd name="T8" fmla="*/ 110 w 171"/>
                <a:gd name="T9" fmla="*/ 111 h 116"/>
                <a:gd name="T10" fmla="*/ 96 w 171"/>
                <a:gd name="T11" fmla="*/ 114 h 116"/>
                <a:gd name="T12" fmla="*/ 82 w 171"/>
                <a:gd name="T13" fmla="*/ 116 h 116"/>
                <a:gd name="T14" fmla="*/ 67 w 171"/>
                <a:gd name="T15" fmla="*/ 116 h 116"/>
                <a:gd name="T16" fmla="*/ 67 w 171"/>
                <a:gd name="T17" fmla="*/ 116 h 116"/>
                <a:gd name="T18" fmla="*/ 54 w 171"/>
                <a:gd name="T19" fmla="*/ 116 h 116"/>
                <a:gd name="T20" fmla="*/ 41 w 171"/>
                <a:gd name="T21" fmla="*/ 114 h 116"/>
                <a:gd name="T22" fmla="*/ 30 w 171"/>
                <a:gd name="T23" fmla="*/ 110 h 116"/>
                <a:gd name="T24" fmla="*/ 24 w 171"/>
                <a:gd name="T25" fmla="*/ 108 h 116"/>
                <a:gd name="T26" fmla="*/ 19 w 171"/>
                <a:gd name="T27" fmla="*/ 105 h 116"/>
                <a:gd name="T28" fmla="*/ 15 w 171"/>
                <a:gd name="T29" fmla="*/ 101 h 116"/>
                <a:gd name="T30" fmla="*/ 11 w 171"/>
                <a:gd name="T31" fmla="*/ 97 h 116"/>
                <a:gd name="T32" fmla="*/ 8 w 171"/>
                <a:gd name="T33" fmla="*/ 92 h 116"/>
                <a:gd name="T34" fmla="*/ 5 w 171"/>
                <a:gd name="T35" fmla="*/ 87 h 116"/>
                <a:gd name="T36" fmla="*/ 3 w 171"/>
                <a:gd name="T37" fmla="*/ 82 h 116"/>
                <a:gd name="T38" fmla="*/ 2 w 171"/>
                <a:gd name="T39" fmla="*/ 76 h 116"/>
                <a:gd name="T40" fmla="*/ 1 w 171"/>
                <a:gd name="T41" fmla="*/ 69 h 116"/>
                <a:gd name="T42" fmla="*/ 0 w 171"/>
                <a:gd name="T43" fmla="*/ 61 h 116"/>
                <a:gd name="T44" fmla="*/ 0 w 171"/>
                <a:gd name="T45" fmla="*/ 61 h 116"/>
                <a:gd name="T46" fmla="*/ 1 w 171"/>
                <a:gd name="T47" fmla="*/ 49 h 116"/>
                <a:gd name="T48" fmla="*/ 4 w 171"/>
                <a:gd name="T49" fmla="*/ 38 h 116"/>
                <a:gd name="T50" fmla="*/ 6 w 171"/>
                <a:gd name="T51" fmla="*/ 33 h 116"/>
                <a:gd name="T52" fmla="*/ 9 w 171"/>
                <a:gd name="T53" fmla="*/ 27 h 116"/>
                <a:gd name="T54" fmla="*/ 13 w 171"/>
                <a:gd name="T55" fmla="*/ 23 h 116"/>
                <a:gd name="T56" fmla="*/ 16 w 171"/>
                <a:gd name="T57" fmla="*/ 19 h 116"/>
                <a:gd name="T58" fmla="*/ 21 w 171"/>
                <a:gd name="T59" fmla="*/ 16 h 116"/>
                <a:gd name="T60" fmla="*/ 26 w 171"/>
                <a:gd name="T61" fmla="*/ 13 h 116"/>
                <a:gd name="T62" fmla="*/ 33 w 171"/>
                <a:gd name="T63" fmla="*/ 10 h 116"/>
                <a:gd name="T64" fmla="*/ 39 w 171"/>
                <a:gd name="T65" fmla="*/ 8 h 116"/>
                <a:gd name="T66" fmla="*/ 55 w 171"/>
                <a:gd name="T67" fmla="*/ 5 h 116"/>
                <a:gd name="T68" fmla="*/ 72 w 171"/>
                <a:gd name="T69" fmla="*/ 3 h 116"/>
                <a:gd name="T70" fmla="*/ 171 w 171"/>
                <a:gd name="T71" fmla="*/ 0 h 116"/>
                <a:gd name="T72" fmla="*/ 171 w 171"/>
                <a:gd name="T73" fmla="*/ 93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71" h="116">
                  <a:moveTo>
                    <a:pt x="171" y="93"/>
                  </a:moveTo>
                  <a:lnTo>
                    <a:pt x="171" y="93"/>
                  </a:lnTo>
                  <a:lnTo>
                    <a:pt x="151" y="99"/>
                  </a:lnTo>
                  <a:lnTo>
                    <a:pt x="125" y="108"/>
                  </a:lnTo>
                  <a:lnTo>
                    <a:pt x="110" y="111"/>
                  </a:lnTo>
                  <a:lnTo>
                    <a:pt x="96" y="114"/>
                  </a:lnTo>
                  <a:lnTo>
                    <a:pt x="82" y="116"/>
                  </a:lnTo>
                  <a:lnTo>
                    <a:pt x="67" y="116"/>
                  </a:lnTo>
                  <a:lnTo>
                    <a:pt x="67" y="116"/>
                  </a:lnTo>
                  <a:lnTo>
                    <a:pt x="54" y="116"/>
                  </a:lnTo>
                  <a:lnTo>
                    <a:pt x="41" y="114"/>
                  </a:lnTo>
                  <a:lnTo>
                    <a:pt x="30" y="110"/>
                  </a:lnTo>
                  <a:lnTo>
                    <a:pt x="24" y="108"/>
                  </a:lnTo>
                  <a:lnTo>
                    <a:pt x="19" y="105"/>
                  </a:lnTo>
                  <a:lnTo>
                    <a:pt x="15" y="101"/>
                  </a:lnTo>
                  <a:lnTo>
                    <a:pt x="11" y="97"/>
                  </a:lnTo>
                  <a:lnTo>
                    <a:pt x="8" y="92"/>
                  </a:lnTo>
                  <a:lnTo>
                    <a:pt x="5" y="87"/>
                  </a:lnTo>
                  <a:lnTo>
                    <a:pt x="3" y="82"/>
                  </a:lnTo>
                  <a:lnTo>
                    <a:pt x="2" y="76"/>
                  </a:lnTo>
                  <a:lnTo>
                    <a:pt x="1" y="69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1" y="49"/>
                  </a:lnTo>
                  <a:lnTo>
                    <a:pt x="4" y="38"/>
                  </a:lnTo>
                  <a:lnTo>
                    <a:pt x="6" y="33"/>
                  </a:lnTo>
                  <a:lnTo>
                    <a:pt x="9" y="27"/>
                  </a:lnTo>
                  <a:lnTo>
                    <a:pt x="13" y="23"/>
                  </a:lnTo>
                  <a:lnTo>
                    <a:pt x="16" y="19"/>
                  </a:lnTo>
                  <a:lnTo>
                    <a:pt x="21" y="16"/>
                  </a:lnTo>
                  <a:lnTo>
                    <a:pt x="26" y="13"/>
                  </a:lnTo>
                  <a:lnTo>
                    <a:pt x="33" y="10"/>
                  </a:lnTo>
                  <a:lnTo>
                    <a:pt x="39" y="8"/>
                  </a:lnTo>
                  <a:lnTo>
                    <a:pt x="55" y="5"/>
                  </a:lnTo>
                  <a:lnTo>
                    <a:pt x="72" y="3"/>
                  </a:lnTo>
                  <a:lnTo>
                    <a:pt x="171" y="0"/>
                  </a:lnTo>
                  <a:lnTo>
                    <a:pt x="171" y="9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63" name="Freeform 62"/>
            <p:cNvSpPr>
              <a:spLocks/>
            </p:cNvSpPr>
            <p:nvPr userDrawn="1"/>
          </p:nvSpPr>
          <p:spPr bwMode="auto">
            <a:xfrm>
              <a:off x="4649" y="3974"/>
              <a:ext cx="88" cy="107"/>
            </a:xfrm>
            <a:custGeom>
              <a:avLst/>
              <a:gdLst>
                <a:gd name="T0" fmla="*/ 205 w 352"/>
                <a:gd name="T1" fmla="*/ 0 h 428"/>
                <a:gd name="T2" fmla="*/ 147 w 352"/>
                <a:gd name="T3" fmla="*/ 4 h 428"/>
                <a:gd name="T4" fmla="*/ 97 w 352"/>
                <a:gd name="T5" fmla="*/ 12 h 428"/>
                <a:gd name="T6" fmla="*/ 58 w 352"/>
                <a:gd name="T7" fmla="*/ 23 h 428"/>
                <a:gd name="T8" fmla="*/ 33 w 352"/>
                <a:gd name="T9" fmla="*/ 33 h 428"/>
                <a:gd name="T10" fmla="*/ 52 w 352"/>
                <a:gd name="T11" fmla="*/ 102 h 428"/>
                <a:gd name="T12" fmla="*/ 92 w 352"/>
                <a:gd name="T13" fmla="*/ 91 h 428"/>
                <a:gd name="T14" fmla="*/ 133 w 352"/>
                <a:gd name="T15" fmla="*/ 82 h 428"/>
                <a:gd name="T16" fmla="*/ 179 w 352"/>
                <a:gd name="T17" fmla="*/ 79 h 428"/>
                <a:gd name="T18" fmla="*/ 197 w 352"/>
                <a:gd name="T19" fmla="*/ 80 h 428"/>
                <a:gd name="T20" fmla="*/ 221 w 352"/>
                <a:gd name="T21" fmla="*/ 84 h 428"/>
                <a:gd name="T22" fmla="*/ 234 w 352"/>
                <a:gd name="T23" fmla="*/ 90 h 428"/>
                <a:gd name="T24" fmla="*/ 244 w 352"/>
                <a:gd name="T25" fmla="*/ 98 h 428"/>
                <a:gd name="T26" fmla="*/ 251 w 352"/>
                <a:gd name="T27" fmla="*/ 108 h 428"/>
                <a:gd name="T28" fmla="*/ 256 w 352"/>
                <a:gd name="T29" fmla="*/ 120 h 428"/>
                <a:gd name="T30" fmla="*/ 260 w 352"/>
                <a:gd name="T31" fmla="*/ 137 h 428"/>
                <a:gd name="T32" fmla="*/ 260 w 352"/>
                <a:gd name="T33" fmla="*/ 176 h 428"/>
                <a:gd name="T34" fmla="*/ 179 w 352"/>
                <a:gd name="T35" fmla="*/ 176 h 428"/>
                <a:gd name="T36" fmla="*/ 132 w 352"/>
                <a:gd name="T37" fmla="*/ 179 h 428"/>
                <a:gd name="T38" fmla="*/ 93 w 352"/>
                <a:gd name="T39" fmla="*/ 187 h 428"/>
                <a:gd name="T40" fmla="*/ 61 w 352"/>
                <a:gd name="T41" fmla="*/ 200 h 428"/>
                <a:gd name="T42" fmla="*/ 38 w 352"/>
                <a:gd name="T43" fmla="*/ 216 h 428"/>
                <a:gd name="T44" fmla="*/ 20 w 352"/>
                <a:gd name="T45" fmla="*/ 236 h 428"/>
                <a:gd name="T46" fmla="*/ 9 w 352"/>
                <a:gd name="T47" fmla="*/ 257 h 428"/>
                <a:gd name="T48" fmla="*/ 2 w 352"/>
                <a:gd name="T49" fmla="*/ 282 h 428"/>
                <a:gd name="T50" fmla="*/ 0 w 352"/>
                <a:gd name="T51" fmla="*/ 307 h 428"/>
                <a:gd name="T52" fmla="*/ 1 w 352"/>
                <a:gd name="T53" fmla="*/ 323 h 428"/>
                <a:gd name="T54" fmla="*/ 7 w 352"/>
                <a:gd name="T55" fmla="*/ 352 h 428"/>
                <a:gd name="T56" fmla="*/ 19 w 352"/>
                <a:gd name="T57" fmla="*/ 376 h 428"/>
                <a:gd name="T58" fmla="*/ 35 w 352"/>
                <a:gd name="T59" fmla="*/ 394 h 428"/>
                <a:gd name="T60" fmla="*/ 54 w 352"/>
                <a:gd name="T61" fmla="*/ 408 h 428"/>
                <a:gd name="T62" fmla="*/ 77 w 352"/>
                <a:gd name="T63" fmla="*/ 418 h 428"/>
                <a:gd name="T64" fmla="*/ 101 w 352"/>
                <a:gd name="T65" fmla="*/ 424 h 428"/>
                <a:gd name="T66" fmla="*/ 126 w 352"/>
                <a:gd name="T67" fmla="*/ 427 h 428"/>
                <a:gd name="T68" fmla="*/ 138 w 352"/>
                <a:gd name="T69" fmla="*/ 428 h 428"/>
                <a:gd name="T70" fmla="*/ 164 w 352"/>
                <a:gd name="T71" fmla="*/ 426 h 428"/>
                <a:gd name="T72" fmla="*/ 209 w 352"/>
                <a:gd name="T73" fmla="*/ 418 h 428"/>
                <a:gd name="T74" fmla="*/ 241 w 352"/>
                <a:gd name="T75" fmla="*/ 406 h 428"/>
                <a:gd name="T76" fmla="*/ 260 w 352"/>
                <a:gd name="T77" fmla="*/ 397 h 428"/>
                <a:gd name="T78" fmla="*/ 264 w 352"/>
                <a:gd name="T79" fmla="*/ 396 h 428"/>
                <a:gd name="T80" fmla="*/ 270 w 352"/>
                <a:gd name="T81" fmla="*/ 398 h 428"/>
                <a:gd name="T82" fmla="*/ 284 w 352"/>
                <a:gd name="T83" fmla="*/ 404 h 428"/>
                <a:gd name="T84" fmla="*/ 311 w 352"/>
                <a:gd name="T85" fmla="*/ 411 h 428"/>
                <a:gd name="T86" fmla="*/ 352 w 352"/>
                <a:gd name="T87" fmla="*/ 413 h 428"/>
                <a:gd name="T88" fmla="*/ 352 w 352"/>
                <a:gd name="T89" fmla="*/ 122 h 428"/>
                <a:gd name="T90" fmla="*/ 350 w 352"/>
                <a:gd name="T91" fmla="*/ 92 h 428"/>
                <a:gd name="T92" fmla="*/ 343 w 352"/>
                <a:gd name="T93" fmla="*/ 66 h 428"/>
                <a:gd name="T94" fmla="*/ 331 w 352"/>
                <a:gd name="T95" fmla="*/ 45 h 428"/>
                <a:gd name="T96" fmla="*/ 314 w 352"/>
                <a:gd name="T97" fmla="*/ 29 h 428"/>
                <a:gd name="T98" fmla="*/ 293 w 352"/>
                <a:gd name="T99" fmla="*/ 15 h 428"/>
                <a:gd name="T100" fmla="*/ 268 w 352"/>
                <a:gd name="T101" fmla="*/ 7 h 428"/>
                <a:gd name="T102" fmla="*/ 238 w 352"/>
                <a:gd name="T103" fmla="*/ 2 h 428"/>
                <a:gd name="T104" fmla="*/ 205 w 352"/>
                <a:gd name="T105" fmla="*/ 0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52" h="428">
                  <a:moveTo>
                    <a:pt x="205" y="0"/>
                  </a:moveTo>
                  <a:lnTo>
                    <a:pt x="205" y="0"/>
                  </a:lnTo>
                  <a:lnTo>
                    <a:pt x="176" y="1"/>
                  </a:lnTo>
                  <a:lnTo>
                    <a:pt x="147" y="4"/>
                  </a:lnTo>
                  <a:lnTo>
                    <a:pt x="121" y="7"/>
                  </a:lnTo>
                  <a:lnTo>
                    <a:pt x="97" y="12"/>
                  </a:lnTo>
                  <a:lnTo>
                    <a:pt x="77" y="17"/>
                  </a:lnTo>
                  <a:lnTo>
                    <a:pt x="58" y="23"/>
                  </a:lnTo>
                  <a:lnTo>
                    <a:pt x="44" y="28"/>
                  </a:lnTo>
                  <a:lnTo>
                    <a:pt x="33" y="33"/>
                  </a:lnTo>
                  <a:lnTo>
                    <a:pt x="52" y="102"/>
                  </a:lnTo>
                  <a:lnTo>
                    <a:pt x="52" y="102"/>
                  </a:lnTo>
                  <a:lnTo>
                    <a:pt x="63" y="98"/>
                  </a:lnTo>
                  <a:lnTo>
                    <a:pt x="92" y="91"/>
                  </a:lnTo>
                  <a:lnTo>
                    <a:pt x="111" y="86"/>
                  </a:lnTo>
                  <a:lnTo>
                    <a:pt x="133" y="82"/>
                  </a:lnTo>
                  <a:lnTo>
                    <a:pt x="155" y="80"/>
                  </a:lnTo>
                  <a:lnTo>
                    <a:pt x="179" y="79"/>
                  </a:lnTo>
                  <a:lnTo>
                    <a:pt x="179" y="79"/>
                  </a:lnTo>
                  <a:lnTo>
                    <a:pt x="197" y="80"/>
                  </a:lnTo>
                  <a:lnTo>
                    <a:pt x="214" y="82"/>
                  </a:lnTo>
                  <a:lnTo>
                    <a:pt x="221" y="84"/>
                  </a:lnTo>
                  <a:lnTo>
                    <a:pt x="228" y="86"/>
                  </a:lnTo>
                  <a:lnTo>
                    <a:pt x="234" y="90"/>
                  </a:lnTo>
                  <a:lnTo>
                    <a:pt x="239" y="94"/>
                  </a:lnTo>
                  <a:lnTo>
                    <a:pt x="244" y="98"/>
                  </a:lnTo>
                  <a:lnTo>
                    <a:pt x="248" y="102"/>
                  </a:lnTo>
                  <a:lnTo>
                    <a:pt x="251" y="108"/>
                  </a:lnTo>
                  <a:lnTo>
                    <a:pt x="254" y="114"/>
                  </a:lnTo>
                  <a:lnTo>
                    <a:pt x="256" y="120"/>
                  </a:lnTo>
                  <a:lnTo>
                    <a:pt x="258" y="129"/>
                  </a:lnTo>
                  <a:lnTo>
                    <a:pt x="260" y="137"/>
                  </a:lnTo>
                  <a:lnTo>
                    <a:pt x="260" y="146"/>
                  </a:lnTo>
                  <a:lnTo>
                    <a:pt x="260" y="176"/>
                  </a:lnTo>
                  <a:lnTo>
                    <a:pt x="179" y="176"/>
                  </a:lnTo>
                  <a:lnTo>
                    <a:pt x="179" y="176"/>
                  </a:lnTo>
                  <a:lnTo>
                    <a:pt x="154" y="177"/>
                  </a:lnTo>
                  <a:lnTo>
                    <a:pt x="132" y="179"/>
                  </a:lnTo>
                  <a:lnTo>
                    <a:pt x="111" y="182"/>
                  </a:lnTo>
                  <a:lnTo>
                    <a:pt x="93" y="187"/>
                  </a:lnTo>
                  <a:lnTo>
                    <a:pt x="77" y="192"/>
                  </a:lnTo>
                  <a:lnTo>
                    <a:pt x="61" y="200"/>
                  </a:lnTo>
                  <a:lnTo>
                    <a:pt x="49" y="207"/>
                  </a:lnTo>
                  <a:lnTo>
                    <a:pt x="38" y="216"/>
                  </a:lnTo>
                  <a:lnTo>
                    <a:pt x="29" y="225"/>
                  </a:lnTo>
                  <a:lnTo>
                    <a:pt x="20" y="236"/>
                  </a:lnTo>
                  <a:lnTo>
                    <a:pt x="14" y="246"/>
                  </a:lnTo>
                  <a:lnTo>
                    <a:pt x="9" y="257"/>
                  </a:lnTo>
                  <a:lnTo>
                    <a:pt x="5" y="270"/>
                  </a:lnTo>
                  <a:lnTo>
                    <a:pt x="2" y="282"/>
                  </a:lnTo>
                  <a:lnTo>
                    <a:pt x="1" y="294"/>
                  </a:lnTo>
                  <a:lnTo>
                    <a:pt x="0" y="307"/>
                  </a:lnTo>
                  <a:lnTo>
                    <a:pt x="0" y="307"/>
                  </a:lnTo>
                  <a:lnTo>
                    <a:pt x="1" y="323"/>
                  </a:lnTo>
                  <a:lnTo>
                    <a:pt x="3" y="338"/>
                  </a:lnTo>
                  <a:lnTo>
                    <a:pt x="7" y="352"/>
                  </a:lnTo>
                  <a:lnTo>
                    <a:pt x="12" y="364"/>
                  </a:lnTo>
                  <a:lnTo>
                    <a:pt x="19" y="376"/>
                  </a:lnTo>
                  <a:lnTo>
                    <a:pt x="27" y="386"/>
                  </a:lnTo>
                  <a:lnTo>
                    <a:pt x="35" y="394"/>
                  </a:lnTo>
                  <a:lnTo>
                    <a:pt x="45" y="401"/>
                  </a:lnTo>
                  <a:lnTo>
                    <a:pt x="54" y="408"/>
                  </a:lnTo>
                  <a:lnTo>
                    <a:pt x="65" y="414"/>
                  </a:lnTo>
                  <a:lnTo>
                    <a:pt x="77" y="418"/>
                  </a:lnTo>
                  <a:lnTo>
                    <a:pt x="89" y="422"/>
                  </a:lnTo>
                  <a:lnTo>
                    <a:pt x="101" y="424"/>
                  </a:lnTo>
                  <a:lnTo>
                    <a:pt x="113" y="426"/>
                  </a:lnTo>
                  <a:lnTo>
                    <a:pt x="126" y="427"/>
                  </a:lnTo>
                  <a:lnTo>
                    <a:pt x="138" y="428"/>
                  </a:lnTo>
                  <a:lnTo>
                    <a:pt x="138" y="428"/>
                  </a:lnTo>
                  <a:lnTo>
                    <a:pt x="151" y="427"/>
                  </a:lnTo>
                  <a:lnTo>
                    <a:pt x="164" y="426"/>
                  </a:lnTo>
                  <a:lnTo>
                    <a:pt x="189" y="423"/>
                  </a:lnTo>
                  <a:lnTo>
                    <a:pt x="209" y="418"/>
                  </a:lnTo>
                  <a:lnTo>
                    <a:pt x="227" y="412"/>
                  </a:lnTo>
                  <a:lnTo>
                    <a:pt x="241" y="406"/>
                  </a:lnTo>
                  <a:lnTo>
                    <a:pt x="252" y="401"/>
                  </a:lnTo>
                  <a:lnTo>
                    <a:pt x="260" y="397"/>
                  </a:lnTo>
                  <a:lnTo>
                    <a:pt x="264" y="396"/>
                  </a:lnTo>
                  <a:lnTo>
                    <a:pt x="264" y="396"/>
                  </a:lnTo>
                  <a:lnTo>
                    <a:pt x="266" y="397"/>
                  </a:lnTo>
                  <a:lnTo>
                    <a:pt x="270" y="398"/>
                  </a:lnTo>
                  <a:lnTo>
                    <a:pt x="276" y="401"/>
                  </a:lnTo>
                  <a:lnTo>
                    <a:pt x="284" y="404"/>
                  </a:lnTo>
                  <a:lnTo>
                    <a:pt x="295" y="407"/>
                  </a:lnTo>
                  <a:lnTo>
                    <a:pt x="311" y="411"/>
                  </a:lnTo>
                  <a:lnTo>
                    <a:pt x="329" y="412"/>
                  </a:lnTo>
                  <a:lnTo>
                    <a:pt x="352" y="413"/>
                  </a:lnTo>
                  <a:lnTo>
                    <a:pt x="352" y="122"/>
                  </a:lnTo>
                  <a:lnTo>
                    <a:pt x="352" y="122"/>
                  </a:lnTo>
                  <a:lnTo>
                    <a:pt x="352" y="106"/>
                  </a:lnTo>
                  <a:lnTo>
                    <a:pt x="350" y="92"/>
                  </a:lnTo>
                  <a:lnTo>
                    <a:pt x="347" y="78"/>
                  </a:lnTo>
                  <a:lnTo>
                    <a:pt x="343" y="66"/>
                  </a:lnTo>
                  <a:lnTo>
                    <a:pt x="337" y="56"/>
                  </a:lnTo>
                  <a:lnTo>
                    <a:pt x="331" y="45"/>
                  </a:lnTo>
                  <a:lnTo>
                    <a:pt x="323" y="36"/>
                  </a:lnTo>
                  <a:lnTo>
                    <a:pt x="314" y="29"/>
                  </a:lnTo>
                  <a:lnTo>
                    <a:pt x="304" y="22"/>
                  </a:lnTo>
                  <a:lnTo>
                    <a:pt x="293" y="15"/>
                  </a:lnTo>
                  <a:lnTo>
                    <a:pt x="281" y="11"/>
                  </a:lnTo>
                  <a:lnTo>
                    <a:pt x="268" y="7"/>
                  </a:lnTo>
                  <a:lnTo>
                    <a:pt x="253" y="4"/>
                  </a:lnTo>
                  <a:lnTo>
                    <a:pt x="238" y="2"/>
                  </a:lnTo>
                  <a:lnTo>
                    <a:pt x="223" y="1"/>
                  </a:lnTo>
                  <a:lnTo>
                    <a:pt x="205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64" name="Freeform 10"/>
            <p:cNvSpPr>
              <a:spLocks/>
            </p:cNvSpPr>
            <p:nvPr userDrawn="1"/>
          </p:nvSpPr>
          <p:spPr bwMode="auto">
            <a:xfrm>
              <a:off x="4936" y="4034"/>
              <a:ext cx="43" cy="29"/>
            </a:xfrm>
            <a:custGeom>
              <a:avLst/>
              <a:gdLst>
                <a:gd name="T0" fmla="*/ 171 w 171"/>
                <a:gd name="T1" fmla="*/ 93 h 116"/>
                <a:gd name="T2" fmla="*/ 171 w 171"/>
                <a:gd name="T3" fmla="*/ 93 h 116"/>
                <a:gd name="T4" fmla="*/ 152 w 171"/>
                <a:gd name="T5" fmla="*/ 99 h 116"/>
                <a:gd name="T6" fmla="*/ 125 w 171"/>
                <a:gd name="T7" fmla="*/ 108 h 116"/>
                <a:gd name="T8" fmla="*/ 111 w 171"/>
                <a:gd name="T9" fmla="*/ 111 h 116"/>
                <a:gd name="T10" fmla="*/ 95 w 171"/>
                <a:gd name="T11" fmla="*/ 114 h 116"/>
                <a:gd name="T12" fmla="*/ 81 w 171"/>
                <a:gd name="T13" fmla="*/ 116 h 116"/>
                <a:gd name="T14" fmla="*/ 68 w 171"/>
                <a:gd name="T15" fmla="*/ 116 h 116"/>
                <a:gd name="T16" fmla="*/ 68 w 171"/>
                <a:gd name="T17" fmla="*/ 116 h 116"/>
                <a:gd name="T18" fmla="*/ 54 w 171"/>
                <a:gd name="T19" fmla="*/ 116 h 116"/>
                <a:gd name="T20" fmla="*/ 41 w 171"/>
                <a:gd name="T21" fmla="*/ 114 h 116"/>
                <a:gd name="T22" fmla="*/ 29 w 171"/>
                <a:gd name="T23" fmla="*/ 110 h 116"/>
                <a:gd name="T24" fmla="*/ 24 w 171"/>
                <a:gd name="T25" fmla="*/ 108 h 116"/>
                <a:gd name="T26" fmla="*/ 20 w 171"/>
                <a:gd name="T27" fmla="*/ 105 h 116"/>
                <a:gd name="T28" fmla="*/ 16 w 171"/>
                <a:gd name="T29" fmla="*/ 101 h 116"/>
                <a:gd name="T30" fmla="*/ 12 w 171"/>
                <a:gd name="T31" fmla="*/ 97 h 116"/>
                <a:gd name="T32" fmla="*/ 9 w 171"/>
                <a:gd name="T33" fmla="*/ 92 h 116"/>
                <a:gd name="T34" fmla="*/ 6 w 171"/>
                <a:gd name="T35" fmla="*/ 87 h 116"/>
                <a:gd name="T36" fmla="*/ 3 w 171"/>
                <a:gd name="T37" fmla="*/ 82 h 116"/>
                <a:gd name="T38" fmla="*/ 1 w 171"/>
                <a:gd name="T39" fmla="*/ 76 h 116"/>
                <a:gd name="T40" fmla="*/ 0 w 171"/>
                <a:gd name="T41" fmla="*/ 69 h 116"/>
                <a:gd name="T42" fmla="*/ 0 w 171"/>
                <a:gd name="T43" fmla="*/ 61 h 116"/>
                <a:gd name="T44" fmla="*/ 0 w 171"/>
                <a:gd name="T45" fmla="*/ 61 h 116"/>
                <a:gd name="T46" fmla="*/ 1 w 171"/>
                <a:gd name="T47" fmla="*/ 49 h 116"/>
                <a:gd name="T48" fmla="*/ 4 w 171"/>
                <a:gd name="T49" fmla="*/ 38 h 116"/>
                <a:gd name="T50" fmla="*/ 7 w 171"/>
                <a:gd name="T51" fmla="*/ 33 h 116"/>
                <a:gd name="T52" fmla="*/ 10 w 171"/>
                <a:gd name="T53" fmla="*/ 27 h 116"/>
                <a:gd name="T54" fmla="*/ 13 w 171"/>
                <a:gd name="T55" fmla="*/ 23 h 116"/>
                <a:gd name="T56" fmla="*/ 17 w 171"/>
                <a:gd name="T57" fmla="*/ 19 h 116"/>
                <a:gd name="T58" fmla="*/ 22 w 171"/>
                <a:gd name="T59" fmla="*/ 16 h 116"/>
                <a:gd name="T60" fmla="*/ 27 w 171"/>
                <a:gd name="T61" fmla="*/ 13 h 116"/>
                <a:gd name="T62" fmla="*/ 33 w 171"/>
                <a:gd name="T63" fmla="*/ 10 h 116"/>
                <a:gd name="T64" fmla="*/ 39 w 171"/>
                <a:gd name="T65" fmla="*/ 8 h 116"/>
                <a:gd name="T66" fmla="*/ 55 w 171"/>
                <a:gd name="T67" fmla="*/ 5 h 116"/>
                <a:gd name="T68" fmla="*/ 73 w 171"/>
                <a:gd name="T69" fmla="*/ 3 h 116"/>
                <a:gd name="T70" fmla="*/ 171 w 171"/>
                <a:gd name="T71" fmla="*/ 0 h 116"/>
                <a:gd name="T72" fmla="*/ 171 w 171"/>
                <a:gd name="T73" fmla="*/ 93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71" h="116">
                  <a:moveTo>
                    <a:pt x="171" y="93"/>
                  </a:moveTo>
                  <a:lnTo>
                    <a:pt x="171" y="93"/>
                  </a:lnTo>
                  <a:lnTo>
                    <a:pt x="152" y="99"/>
                  </a:lnTo>
                  <a:lnTo>
                    <a:pt x="125" y="108"/>
                  </a:lnTo>
                  <a:lnTo>
                    <a:pt x="111" y="111"/>
                  </a:lnTo>
                  <a:lnTo>
                    <a:pt x="95" y="114"/>
                  </a:lnTo>
                  <a:lnTo>
                    <a:pt x="81" y="116"/>
                  </a:lnTo>
                  <a:lnTo>
                    <a:pt x="68" y="116"/>
                  </a:lnTo>
                  <a:lnTo>
                    <a:pt x="68" y="116"/>
                  </a:lnTo>
                  <a:lnTo>
                    <a:pt x="54" y="116"/>
                  </a:lnTo>
                  <a:lnTo>
                    <a:pt x="41" y="114"/>
                  </a:lnTo>
                  <a:lnTo>
                    <a:pt x="29" y="110"/>
                  </a:lnTo>
                  <a:lnTo>
                    <a:pt x="24" y="108"/>
                  </a:lnTo>
                  <a:lnTo>
                    <a:pt x="20" y="105"/>
                  </a:lnTo>
                  <a:lnTo>
                    <a:pt x="16" y="101"/>
                  </a:lnTo>
                  <a:lnTo>
                    <a:pt x="12" y="97"/>
                  </a:lnTo>
                  <a:lnTo>
                    <a:pt x="9" y="92"/>
                  </a:lnTo>
                  <a:lnTo>
                    <a:pt x="6" y="87"/>
                  </a:lnTo>
                  <a:lnTo>
                    <a:pt x="3" y="82"/>
                  </a:lnTo>
                  <a:lnTo>
                    <a:pt x="1" y="76"/>
                  </a:lnTo>
                  <a:lnTo>
                    <a:pt x="0" y="69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1" y="49"/>
                  </a:lnTo>
                  <a:lnTo>
                    <a:pt x="4" y="38"/>
                  </a:lnTo>
                  <a:lnTo>
                    <a:pt x="7" y="33"/>
                  </a:lnTo>
                  <a:lnTo>
                    <a:pt x="10" y="27"/>
                  </a:lnTo>
                  <a:lnTo>
                    <a:pt x="13" y="23"/>
                  </a:lnTo>
                  <a:lnTo>
                    <a:pt x="17" y="19"/>
                  </a:lnTo>
                  <a:lnTo>
                    <a:pt x="22" y="16"/>
                  </a:lnTo>
                  <a:lnTo>
                    <a:pt x="27" y="13"/>
                  </a:lnTo>
                  <a:lnTo>
                    <a:pt x="33" y="10"/>
                  </a:lnTo>
                  <a:lnTo>
                    <a:pt x="39" y="8"/>
                  </a:lnTo>
                  <a:lnTo>
                    <a:pt x="55" y="5"/>
                  </a:lnTo>
                  <a:lnTo>
                    <a:pt x="73" y="3"/>
                  </a:lnTo>
                  <a:lnTo>
                    <a:pt x="171" y="0"/>
                  </a:lnTo>
                  <a:lnTo>
                    <a:pt x="171" y="9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65" name="Freeform 11"/>
            <p:cNvSpPr>
              <a:spLocks/>
            </p:cNvSpPr>
            <p:nvPr userDrawn="1"/>
          </p:nvSpPr>
          <p:spPr bwMode="auto">
            <a:xfrm>
              <a:off x="4914" y="3974"/>
              <a:ext cx="88" cy="107"/>
            </a:xfrm>
            <a:custGeom>
              <a:avLst/>
              <a:gdLst>
                <a:gd name="T0" fmla="*/ 206 w 353"/>
                <a:gd name="T1" fmla="*/ 0 h 428"/>
                <a:gd name="T2" fmla="*/ 148 w 353"/>
                <a:gd name="T3" fmla="*/ 4 h 428"/>
                <a:gd name="T4" fmla="*/ 98 w 353"/>
                <a:gd name="T5" fmla="*/ 12 h 428"/>
                <a:gd name="T6" fmla="*/ 59 w 353"/>
                <a:gd name="T7" fmla="*/ 23 h 428"/>
                <a:gd name="T8" fmla="*/ 33 w 353"/>
                <a:gd name="T9" fmla="*/ 33 h 428"/>
                <a:gd name="T10" fmla="*/ 53 w 353"/>
                <a:gd name="T11" fmla="*/ 102 h 428"/>
                <a:gd name="T12" fmla="*/ 92 w 353"/>
                <a:gd name="T13" fmla="*/ 91 h 428"/>
                <a:gd name="T14" fmla="*/ 132 w 353"/>
                <a:gd name="T15" fmla="*/ 82 h 428"/>
                <a:gd name="T16" fmla="*/ 178 w 353"/>
                <a:gd name="T17" fmla="*/ 79 h 428"/>
                <a:gd name="T18" fmla="*/ 198 w 353"/>
                <a:gd name="T19" fmla="*/ 80 h 428"/>
                <a:gd name="T20" fmla="*/ 221 w 353"/>
                <a:gd name="T21" fmla="*/ 84 h 428"/>
                <a:gd name="T22" fmla="*/ 233 w 353"/>
                <a:gd name="T23" fmla="*/ 90 h 428"/>
                <a:gd name="T24" fmla="*/ 244 w 353"/>
                <a:gd name="T25" fmla="*/ 98 h 428"/>
                <a:gd name="T26" fmla="*/ 252 w 353"/>
                <a:gd name="T27" fmla="*/ 108 h 428"/>
                <a:gd name="T28" fmla="*/ 257 w 353"/>
                <a:gd name="T29" fmla="*/ 120 h 428"/>
                <a:gd name="T30" fmla="*/ 259 w 353"/>
                <a:gd name="T31" fmla="*/ 137 h 428"/>
                <a:gd name="T32" fmla="*/ 260 w 353"/>
                <a:gd name="T33" fmla="*/ 176 h 428"/>
                <a:gd name="T34" fmla="*/ 178 w 353"/>
                <a:gd name="T35" fmla="*/ 176 h 428"/>
                <a:gd name="T36" fmla="*/ 131 w 353"/>
                <a:gd name="T37" fmla="*/ 179 h 428"/>
                <a:gd name="T38" fmla="*/ 92 w 353"/>
                <a:gd name="T39" fmla="*/ 187 h 428"/>
                <a:gd name="T40" fmla="*/ 62 w 353"/>
                <a:gd name="T41" fmla="*/ 200 h 428"/>
                <a:gd name="T42" fmla="*/ 38 w 353"/>
                <a:gd name="T43" fmla="*/ 216 h 428"/>
                <a:gd name="T44" fmla="*/ 21 w 353"/>
                <a:gd name="T45" fmla="*/ 236 h 428"/>
                <a:gd name="T46" fmla="*/ 9 w 353"/>
                <a:gd name="T47" fmla="*/ 257 h 428"/>
                <a:gd name="T48" fmla="*/ 3 w 353"/>
                <a:gd name="T49" fmla="*/ 282 h 428"/>
                <a:gd name="T50" fmla="*/ 0 w 353"/>
                <a:gd name="T51" fmla="*/ 307 h 428"/>
                <a:gd name="T52" fmla="*/ 2 w 353"/>
                <a:gd name="T53" fmla="*/ 323 h 428"/>
                <a:gd name="T54" fmla="*/ 8 w 353"/>
                <a:gd name="T55" fmla="*/ 352 h 428"/>
                <a:gd name="T56" fmla="*/ 19 w 353"/>
                <a:gd name="T57" fmla="*/ 376 h 428"/>
                <a:gd name="T58" fmla="*/ 35 w 353"/>
                <a:gd name="T59" fmla="*/ 394 h 428"/>
                <a:gd name="T60" fmla="*/ 55 w 353"/>
                <a:gd name="T61" fmla="*/ 408 h 428"/>
                <a:gd name="T62" fmla="*/ 77 w 353"/>
                <a:gd name="T63" fmla="*/ 418 h 428"/>
                <a:gd name="T64" fmla="*/ 101 w 353"/>
                <a:gd name="T65" fmla="*/ 424 h 428"/>
                <a:gd name="T66" fmla="*/ 125 w 353"/>
                <a:gd name="T67" fmla="*/ 427 h 428"/>
                <a:gd name="T68" fmla="*/ 137 w 353"/>
                <a:gd name="T69" fmla="*/ 428 h 428"/>
                <a:gd name="T70" fmla="*/ 165 w 353"/>
                <a:gd name="T71" fmla="*/ 426 h 428"/>
                <a:gd name="T72" fmla="*/ 210 w 353"/>
                <a:gd name="T73" fmla="*/ 418 h 428"/>
                <a:gd name="T74" fmla="*/ 242 w 353"/>
                <a:gd name="T75" fmla="*/ 406 h 428"/>
                <a:gd name="T76" fmla="*/ 260 w 353"/>
                <a:gd name="T77" fmla="*/ 397 h 428"/>
                <a:gd name="T78" fmla="*/ 264 w 353"/>
                <a:gd name="T79" fmla="*/ 396 h 428"/>
                <a:gd name="T80" fmla="*/ 269 w 353"/>
                <a:gd name="T81" fmla="*/ 398 h 428"/>
                <a:gd name="T82" fmla="*/ 283 w 353"/>
                <a:gd name="T83" fmla="*/ 404 h 428"/>
                <a:gd name="T84" fmla="*/ 310 w 353"/>
                <a:gd name="T85" fmla="*/ 411 h 428"/>
                <a:gd name="T86" fmla="*/ 353 w 353"/>
                <a:gd name="T87" fmla="*/ 413 h 428"/>
                <a:gd name="T88" fmla="*/ 353 w 353"/>
                <a:gd name="T89" fmla="*/ 122 h 428"/>
                <a:gd name="T90" fmla="*/ 351 w 353"/>
                <a:gd name="T91" fmla="*/ 92 h 428"/>
                <a:gd name="T92" fmla="*/ 343 w 353"/>
                <a:gd name="T93" fmla="*/ 66 h 428"/>
                <a:gd name="T94" fmla="*/ 330 w 353"/>
                <a:gd name="T95" fmla="*/ 45 h 428"/>
                <a:gd name="T96" fmla="*/ 314 w 353"/>
                <a:gd name="T97" fmla="*/ 29 h 428"/>
                <a:gd name="T98" fmla="*/ 293 w 353"/>
                <a:gd name="T99" fmla="*/ 15 h 428"/>
                <a:gd name="T100" fmla="*/ 268 w 353"/>
                <a:gd name="T101" fmla="*/ 7 h 428"/>
                <a:gd name="T102" fmla="*/ 239 w 353"/>
                <a:gd name="T103" fmla="*/ 2 h 428"/>
                <a:gd name="T104" fmla="*/ 206 w 353"/>
                <a:gd name="T105" fmla="*/ 0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53" h="428">
                  <a:moveTo>
                    <a:pt x="206" y="0"/>
                  </a:moveTo>
                  <a:lnTo>
                    <a:pt x="206" y="0"/>
                  </a:lnTo>
                  <a:lnTo>
                    <a:pt x="175" y="1"/>
                  </a:lnTo>
                  <a:lnTo>
                    <a:pt x="148" y="4"/>
                  </a:lnTo>
                  <a:lnTo>
                    <a:pt x="121" y="7"/>
                  </a:lnTo>
                  <a:lnTo>
                    <a:pt x="98" y="12"/>
                  </a:lnTo>
                  <a:lnTo>
                    <a:pt x="77" y="17"/>
                  </a:lnTo>
                  <a:lnTo>
                    <a:pt x="59" y="23"/>
                  </a:lnTo>
                  <a:lnTo>
                    <a:pt x="44" y="28"/>
                  </a:lnTo>
                  <a:lnTo>
                    <a:pt x="33" y="33"/>
                  </a:lnTo>
                  <a:lnTo>
                    <a:pt x="53" y="102"/>
                  </a:lnTo>
                  <a:lnTo>
                    <a:pt x="53" y="102"/>
                  </a:lnTo>
                  <a:lnTo>
                    <a:pt x="64" y="98"/>
                  </a:lnTo>
                  <a:lnTo>
                    <a:pt x="92" y="91"/>
                  </a:lnTo>
                  <a:lnTo>
                    <a:pt x="111" y="86"/>
                  </a:lnTo>
                  <a:lnTo>
                    <a:pt x="132" y="82"/>
                  </a:lnTo>
                  <a:lnTo>
                    <a:pt x="155" y="80"/>
                  </a:lnTo>
                  <a:lnTo>
                    <a:pt x="178" y="79"/>
                  </a:lnTo>
                  <a:lnTo>
                    <a:pt x="178" y="79"/>
                  </a:lnTo>
                  <a:lnTo>
                    <a:pt x="198" y="80"/>
                  </a:lnTo>
                  <a:lnTo>
                    <a:pt x="214" y="82"/>
                  </a:lnTo>
                  <a:lnTo>
                    <a:pt x="221" y="84"/>
                  </a:lnTo>
                  <a:lnTo>
                    <a:pt x="227" y="86"/>
                  </a:lnTo>
                  <a:lnTo>
                    <a:pt x="233" y="90"/>
                  </a:lnTo>
                  <a:lnTo>
                    <a:pt x="240" y="94"/>
                  </a:lnTo>
                  <a:lnTo>
                    <a:pt x="244" y="98"/>
                  </a:lnTo>
                  <a:lnTo>
                    <a:pt x="248" y="102"/>
                  </a:lnTo>
                  <a:lnTo>
                    <a:pt x="252" y="108"/>
                  </a:lnTo>
                  <a:lnTo>
                    <a:pt x="255" y="114"/>
                  </a:lnTo>
                  <a:lnTo>
                    <a:pt x="257" y="120"/>
                  </a:lnTo>
                  <a:lnTo>
                    <a:pt x="258" y="129"/>
                  </a:lnTo>
                  <a:lnTo>
                    <a:pt x="259" y="137"/>
                  </a:lnTo>
                  <a:lnTo>
                    <a:pt x="260" y="146"/>
                  </a:lnTo>
                  <a:lnTo>
                    <a:pt x="260" y="176"/>
                  </a:lnTo>
                  <a:lnTo>
                    <a:pt x="178" y="176"/>
                  </a:lnTo>
                  <a:lnTo>
                    <a:pt x="178" y="176"/>
                  </a:lnTo>
                  <a:lnTo>
                    <a:pt x="154" y="177"/>
                  </a:lnTo>
                  <a:lnTo>
                    <a:pt x="131" y="179"/>
                  </a:lnTo>
                  <a:lnTo>
                    <a:pt x="111" y="182"/>
                  </a:lnTo>
                  <a:lnTo>
                    <a:pt x="92" y="187"/>
                  </a:lnTo>
                  <a:lnTo>
                    <a:pt x="76" y="192"/>
                  </a:lnTo>
                  <a:lnTo>
                    <a:pt x="62" y="200"/>
                  </a:lnTo>
                  <a:lnTo>
                    <a:pt x="50" y="207"/>
                  </a:lnTo>
                  <a:lnTo>
                    <a:pt x="38" y="216"/>
                  </a:lnTo>
                  <a:lnTo>
                    <a:pt x="28" y="225"/>
                  </a:lnTo>
                  <a:lnTo>
                    <a:pt x="21" y="236"/>
                  </a:lnTo>
                  <a:lnTo>
                    <a:pt x="14" y="246"/>
                  </a:lnTo>
                  <a:lnTo>
                    <a:pt x="9" y="257"/>
                  </a:lnTo>
                  <a:lnTo>
                    <a:pt x="6" y="270"/>
                  </a:lnTo>
                  <a:lnTo>
                    <a:pt x="3" y="282"/>
                  </a:lnTo>
                  <a:lnTo>
                    <a:pt x="0" y="294"/>
                  </a:lnTo>
                  <a:lnTo>
                    <a:pt x="0" y="307"/>
                  </a:lnTo>
                  <a:lnTo>
                    <a:pt x="0" y="307"/>
                  </a:lnTo>
                  <a:lnTo>
                    <a:pt x="2" y="323"/>
                  </a:lnTo>
                  <a:lnTo>
                    <a:pt x="4" y="338"/>
                  </a:lnTo>
                  <a:lnTo>
                    <a:pt x="8" y="352"/>
                  </a:lnTo>
                  <a:lnTo>
                    <a:pt x="13" y="364"/>
                  </a:lnTo>
                  <a:lnTo>
                    <a:pt x="19" y="376"/>
                  </a:lnTo>
                  <a:lnTo>
                    <a:pt x="27" y="386"/>
                  </a:lnTo>
                  <a:lnTo>
                    <a:pt x="35" y="394"/>
                  </a:lnTo>
                  <a:lnTo>
                    <a:pt x="44" y="401"/>
                  </a:lnTo>
                  <a:lnTo>
                    <a:pt x="55" y="408"/>
                  </a:lnTo>
                  <a:lnTo>
                    <a:pt x="66" y="414"/>
                  </a:lnTo>
                  <a:lnTo>
                    <a:pt x="77" y="418"/>
                  </a:lnTo>
                  <a:lnTo>
                    <a:pt x="88" y="422"/>
                  </a:lnTo>
                  <a:lnTo>
                    <a:pt x="101" y="424"/>
                  </a:lnTo>
                  <a:lnTo>
                    <a:pt x="113" y="426"/>
                  </a:lnTo>
                  <a:lnTo>
                    <a:pt x="125" y="427"/>
                  </a:lnTo>
                  <a:lnTo>
                    <a:pt x="137" y="428"/>
                  </a:lnTo>
                  <a:lnTo>
                    <a:pt x="137" y="428"/>
                  </a:lnTo>
                  <a:lnTo>
                    <a:pt x="152" y="427"/>
                  </a:lnTo>
                  <a:lnTo>
                    <a:pt x="165" y="426"/>
                  </a:lnTo>
                  <a:lnTo>
                    <a:pt x="188" y="423"/>
                  </a:lnTo>
                  <a:lnTo>
                    <a:pt x="210" y="418"/>
                  </a:lnTo>
                  <a:lnTo>
                    <a:pt x="227" y="412"/>
                  </a:lnTo>
                  <a:lnTo>
                    <a:pt x="242" y="406"/>
                  </a:lnTo>
                  <a:lnTo>
                    <a:pt x="253" y="401"/>
                  </a:lnTo>
                  <a:lnTo>
                    <a:pt x="260" y="397"/>
                  </a:lnTo>
                  <a:lnTo>
                    <a:pt x="264" y="396"/>
                  </a:lnTo>
                  <a:lnTo>
                    <a:pt x="264" y="396"/>
                  </a:lnTo>
                  <a:lnTo>
                    <a:pt x="266" y="397"/>
                  </a:lnTo>
                  <a:lnTo>
                    <a:pt x="269" y="398"/>
                  </a:lnTo>
                  <a:lnTo>
                    <a:pt x="275" y="401"/>
                  </a:lnTo>
                  <a:lnTo>
                    <a:pt x="283" y="404"/>
                  </a:lnTo>
                  <a:lnTo>
                    <a:pt x="296" y="407"/>
                  </a:lnTo>
                  <a:lnTo>
                    <a:pt x="310" y="411"/>
                  </a:lnTo>
                  <a:lnTo>
                    <a:pt x="329" y="412"/>
                  </a:lnTo>
                  <a:lnTo>
                    <a:pt x="353" y="413"/>
                  </a:lnTo>
                  <a:lnTo>
                    <a:pt x="353" y="122"/>
                  </a:lnTo>
                  <a:lnTo>
                    <a:pt x="353" y="122"/>
                  </a:lnTo>
                  <a:lnTo>
                    <a:pt x="353" y="106"/>
                  </a:lnTo>
                  <a:lnTo>
                    <a:pt x="351" y="92"/>
                  </a:lnTo>
                  <a:lnTo>
                    <a:pt x="348" y="78"/>
                  </a:lnTo>
                  <a:lnTo>
                    <a:pt x="343" y="66"/>
                  </a:lnTo>
                  <a:lnTo>
                    <a:pt x="338" y="56"/>
                  </a:lnTo>
                  <a:lnTo>
                    <a:pt x="330" y="45"/>
                  </a:lnTo>
                  <a:lnTo>
                    <a:pt x="323" y="36"/>
                  </a:lnTo>
                  <a:lnTo>
                    <a:pt x="314" y="29"/>
                  </a:lnTo>
                  <a:lnTo>
                    <a:pt x="304" y="22"/>
                  </a:lnTo>
                  <a:lnTo>
                    <a:pt x="293" y="15"/>
                  </a:lnTo>
                  <a:lnTo>
                    <a:pt x="281" y="11"/>
                  </a:lnTo>
                  <a:lnTo>
                    <a:pt x="268" y="7"/>
                  </a:lnTo>
                  <a:lnTo>
                    <a:pt x="254" y="4"/>
                  </a:lnTo>
                  <a:lnTo>
                    <a:pt x="239" y="2"/>
                  </a:lnTo>
                  <a:lnTo>
                    <a:pt x="222" y="1"/>
                  </a:lnTo>
                  <a:lnTo>
                    <a:pt x="20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66" name="Freeform 12"/>
            <p:cNvSpPr>
              <a:spLocks/>
            </p:cNvSpPr>
            <p:nvPr userDrawn="1"/>
          </p:nvSpPr>
          <p:spPr bwMode="auto">
            <a:xfrm>
              <a:off x="5263" y="3975"/>
              <a:ext cx="93" cy="106"/>
            </a:xfrm>
            <a:custGeom>
              <a:avLst/>
              <a:gdLst>
                <a:gd name="T0" fmla="*/ 281 w 374"/>
                <a:gd name="T1" fmla="*/ 313 h 424"/>
                <a:gd name="T2" fmla="*/ 246 w 374"/>
                <a:gd name="T3" fmla="*/ 327 h 424"/>
                <a:gd name="T4" fmla="*/ 217 w 374"/>
                <a:gd name="T5" fmla="*/ 336 h 424"/>
                <a:gd name="T6" fmla="*/ 184 w 374"/>
                <a:gd name="T7" fmla="*/ 341 h 424"/>
                <a:gd name="T8" fmla="*/ 167 w 374"/>
                <a:gd name="T9" fmla="*/ 342 h 424"/>
                <a:gd name="T10" fmla="*/ 145 w 374"/>
                <a:gd name="T11" fmla="*/ 341 h 424"/>
                <a:gd name="T12" fmla="*/ 129 w 374"/>
                <a:gd name="T13" fmla="*/ 337 h 424"/>
                <a:gd name="T14" fmla="*/ 116 w 374"/>
                <a:gd name="T15" fmla="*/ 329 h 424"/>
                <a:gd name="T16" fmla="*/ 106 w 374"/>
                <a:gd name="T17" fmla="*/ 319 h 424"/>
                <a:gd name="T18" fmla="*/ 99 w 374"/>
                <a:gd name="T19" fmla="*/ 307 h 424"/>
                <a:gd name="T20" fmla="*/ 95 w 374"/>
                <a:gd name="T21" fmla="*/ 290 h 424"/>
                <a:gd name="T22" fmla="*/ 93 w 374"/>
                <a:gd name="T23" fmla="*/ 248 h 424"/>
                <a:gd name="T24" fmla="*/ 79 w 374"/>
                <a:gd name="T25" fmla="*/ 0 h 424"/>
                <a:gd name="T26" fmla="*/ 59 w 374"/>
                <a:gd name="T27" fmla="*/ 0 h 424"/>
                <a:gd name="T28" fmla="*/ 13 w 374"/>
                <a:gd name="T29" fmla="*/ 4 h 424"/>
                <a:gd name="T30" fmla="*/ 0 w 374"/>
                <a:gd name="T31" fmla="*/ 259 h 424"/>
                <a:gd name="T32" fmla="*/ 0 w 374"/>
                <a:gd name="T33" fmla="*/ 280 h 424"/>
                <a:gd name="T34" fmla="*/ 3 w 374"/>
                <a:gd name="T35" fmla="*/ 316 h 424"/>
                <a:gd name="T36" fmla="*/ 9 w 374"/>
                <a:gd name="T37" fmla="*/ 347 h 424"/>
                <a:gd name="T38" fmla="*/ 21 w 374"/>
                <a:gd name="T39" fmla="*/ 373 h 424"/>
                <a:gd name="T40" fmla="*/ 36 w 374"/>
                <a:gd name="T41" fmla="*/ 393 h 424"/>
                <a:gd name="T42" fmla="*/ 58 w 374"/>
                <a:gd name="T43" fmla="*/ 408 h 424"/>
                <a:gd name="T44" fmla="*/ 86 w 374"/>
                <a:gd name="T45" fmla="*/ 418 h 424"/>
                <a:gd name="T46" fmla="*/ 121 w 374"/>
                <a:gd name="T47" fmla="*/ 423 h 424"/>
                <a:gd name="T48" fmla="*/ 141 w 374"/>
                <a:gd name="T49" fmla="*/ 424 h 424"/>
                <a:gd name="T50" fmla="*/ 172 w 374"/>
                <a:gd name="T51" fmla="*/ 422 h 424"/>
                <a:gd name="T52" fmla="*/ 199 w 374"/>
                <a:gd name="T53" fmla="*/ 418 h 424"/>
                <a:gd name="T54" fmla="*/ 243 w 374"/>
                <a:gd name="T55" fmla="*/ 407 h 424"/>
                <a:gd name="T56" fmla="*/ 271 w 374"/>
                <a:gd name="T57" fmla="*/ 395 h 424"/>
                <a:gd name="T58" fmla="*/ 283 w 374"/>
                <a:gd name="T59" fmla="*/ 390 h 424"/>
                <a:gd name="T60" fmla="*/ 296 w 374"/>
                <a:gd name="T61" fmla="*/ 396 h 424"/>
                <a:gd name="T62" fmla="*/ 319 w 374"/>
                <a:gd name="T63" fmla="*/ 402 h 424"/>
                <a:gd name="T64" fmla="*/ 353 w 374"/>
                <a:gd name="T65" fmla="*/ 408 h 424"/>
                <a:gd name="T66" fmla="*/ 374 w 374"/>
                <a:gd name="T67" fmla="*/ 6 h 424"/>
                <a:gd name="T68" fmla="*/ 342 w 374"/>
                <a:gd name="T69" fmla="*/ 2 h 424"/>
                <a:gd name="T70" fmla="*/ 299 w 374"/>
                <a:gd name="T71" fmla="*/ 0 h 424"/>
                <a:gd name="T72" fmla="*/ 281 w 374"/>
                <a:gd name="T73" fmla="*/ 313 h 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74" h="424">
                  <a:moveTo>
                    <a:pt x="281" y="313"/>
                  </a:moveTo>
                  <a:lnTo>
                    <a:pt x="281" y="313"/>
                  </a:lnTo>
                  <a:lnTo>
                    <a:pt x="260" y="322"/>
                  </a:lnTo>
                  <a:lnTo>
                    <a:pt x="246" y="327"/>
                  </a:lnTo>
                  <a:lnTo>
                    <a:pt x="232" y="331"/>
                  </a:lnTo>
                  <a:lnTo>
                    <a:pt x="217" y="336"/>
                  </a:lnTo>
                  <a:lnTo>
                    <a:pt x="200" y="339"/>
                  </a:lnTo>
                  <a:lnTo>
                    <a:pt x="184" y="341"/>
                  </a:lnTo>
                  <a:lnTo>
                    <a:pt x="167" y="342"/>
                  </a:lnTo>
                  <a:lnTo>
                    <a:pt x="167" y="342"/>
                  </a:lnTo>
                  <a:lnTo>
                    <a:pt x="155" y="342"/>
                  </a:lnTo>
                  <a:lnTo>
                    <a:pt x="145" y="341"/>
                  </a:lnTo>
                  <a:lnTo>
                    <a:pt x="136" y="339"/>
                  </a:lnTo>
                  <a:lnTo>
                    <a:pt x="129" y="337"/>
                  </a:lnTo>
                  <a:lnTo>
                    <a:pt x="122" y="333"/>
                  </a:lnTo>
                  <a:lnTo>
                    <a:pt x="116" y="329"/>
                  </a:lnTo>
                  <a:lnTo>
                    <a:pt x="110" y="324"/>
                  </a:lnTo>
                  <a:lnTo>
                    <a:pt x="106" y="319"/>
                  </a:lnTo>
                  <a:lnTo>
                    <a:pt x="102" y="313"/>
                  </a:lnTo>
                  <a:lnTo>
                    <a:pt x="99" y="307"/>
                  </a:lnTo>
                  <a:lnTo>
                    <a:pt x="97" y="298"/>
                  </a:lnTo>
                  <a:lnTo>
                    <a:pt x="95" y="290"/>
                  </a:lnTo>
                  <a:lnTo>
                    <a:pt x="93" y="271"/>
                  </a:lnTo>
                  <a:lnTo>
                    <a:pt x="93" y="248"/>
                  </a:lnTo>
                  <a:lnTo>
                    <a:pt x="93" y="0"/>
                  </a:lnTo>
                  <a:lnTo>
                    <a:pt x="79" y="0"/>
                  </a:lnTo>
                  <a:lnTo>
                    <a:pt x="79" y="0"/>
                  </a:lnTo>
                  <a:lnTo>
                    <a:pt x="59" y="0"/>
                  </a:lnTo>
                  <a:lnTo>
                    <a:pt x="36" y="2"/>
                  </a:lnTo>
                  <a:lnTo>
                    <a:pt x="13" y="4"/>
                  </a:lnTo>
                  <a:lnTo>
                    <a:pt x="0" y="6"/>
                  </a:lnTo>
                  <a:lnTo>
                    <a:pt x="0" y="259"/>
                  </a:lnTo>
                  <a:lnTo>
                    <a:pt x="0" y="259"/>
                  </a:lnTo>
                  <a:lnTo>
                    <a:pt x="0" y="280"/>
                  </a:lnTo>
                  <a:lnTo>
                    <a:pt x="1" y="298"/>
                  </a:lnTo>
                  <a:lnTo>
                    <a:pt x="3" y="316"/>
                  </a:lnTo>
                  <a:lnTo>
                    <a:pt x="5" y="332"/>
                  </a:lnTo>
                  <a:lnTo>
                    <a:pt x="9" y="347"/>
                  </a:lnTo>
                  <a:lnTo>
                    <a:pt x="14" y="360"/>
                  </a:lnTo>
                  <a:lnTo>
                    <a:pt x="21" y="373"/>
                  </a:lnTo>
                  <a:lnTo>
                    <a:pt x="28" y="383"/>
                  </a:lnTo>
                  <a:lnTo>
                    <a:pt x="36" y="393"/>
                  </a:lnTo>
                  <a:lnTo>
                    <a:pt x="46" y="401"/>
                  </a:lnTo>
                  <a:lnTo>
                    <a:pt x="58" y="408"/>
                  </a:lnTo>
                  <a:lnTo>
                    <a:pt x="71" y="414"/>
                  </a:lnTo>
                  <a:lnTo>
                    <a:pt x="86" y="418"/>
                  </a:lnTo>
                  <a:lnTo>
                    <a:pt x="102" y="421"/>
                  </a:lnTo>
                  <a:lnTo>
                    <a:pt x="121" y="423"/>
                  </a:lnTo>
                  <a:lnTo>
                    <a:pt x="141" y="424"/>
                  </a:lnTo>
                  <a:lnTo>
                    <a:pt x="141" y="424"/>
                  </a:lnTo>
                  <a:lnTo>
                    <a:pt x="157" y="423"/>
                  </a:lnTo>
                  <a:lnTo>
                    <a:pt x="172" y="422"/>
                  </a:lnTo>
                  <a:lnTo>
                    <a:pt x="186" y="421"/>
                  </a:lnTo>
                  <a:lnTo>
                    <a:pt x="199" y="418"/>
                  </a:lnTo>
                  <a:lnTo>
                    <a:pt x="223" y="413"/>
                  </a:lnTo>
                  <a:lnTo>
                    <a:pt x="243" y="407"/>
                  </a:lnTo>
                  <a:lnTo>
                    <a:pt x="260" y="400"/>
                  </a:lnTo>
                  <a:lnTo>
                    <a:pt x="271" y="395"/>
                  </a:lnTo>
                  <a:lnTo>
                    <a:pt x="283" y="390"/>
                  </a:lnTo>
                  <a:lnTo>
                    <a:pt x="283" y="390"/>
                  </a:lnTo>
                  <a:lnTo>
                    <a:pt x="289" y="393"/>
                  </a:lnTo>
                  <a:lnTo>
                    <a:pt x="296" y="396"/>
                  </a:lnTo>
                  <a:lnTo>
                    <a:pt x="307" y="399"/>
                  </a:lnTo>
                  <a:lnTo>
                    <a:pt x="319" y="402"/>
                  </a:lnTo>
                  <a:lnTo>
                    <a:pt x="334" y="405"/>
                  </a:lnTo>
                  <a:lnTo>
                    <a:pt x="353" y="408"/>
                  </a:lnTo>
                  <a:lnTo>
                    <a:pt x="374" y="409"/>
                  </a:lnTo>
                  <a:lnTo>
                    <a:pt x="374" y="6"/>
                  </a:lnTo>
                  <a:lnTo>
                    <a:pt x="374" y="6"/>
                  </a:lnTo>
                  <a:lnTo>
                    <a:pt x="342" y="2"/>
                  </a:lnTo>
                  <a:lnTo>
                    <a:pt x="320" y="1"/>
                  </a:lnTo>
                  <a:lnTo>
                    <a:pt x="299" y="0"/>
                  </a:lnTo>
                  <a:lnTo>
                    <a:pt x="281" y="0"/>
                  </a:lnTo>
                  <a:lnTo>
                    <a:pt x="281" y="31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67" name="Freeform 13"/>
            <p:cNvSpPr>
              <a:spLocks/>
            </p:cNvSpPr>
            <p:nvPr userDrawn="1"/>
          </p:nvSpPr>
          <p:spPr bwMode="auto">
            <a:xfrm>
              <a:off x="5383" y="3974"/>
              <a:ext cx="78" cy="107"/>
            </a:xfrm>
            <a:custGeom>
              <a:avLst/>
              <a:gdLst>
                <a:gd name="T0" fmla="*/ 11 w 311"/>
                <a:gd name="T1" fmla="*/ 415 h 428"/>
                <a:gd name="T2" fmla="*/ 83 w 311"/>
                <a:gd name="T3" fmla="*/ 425 h 428"/>
                <a:gd name="T4" fmla="*/ 138 w 311"/>
                <a:gd name="T5" fmla="*/ 428 h 428"/>
                <a:gd name="T6" fmla="*/ 183 w 311"/>
                <a:gd name="T7" fmla="*/ 425 h 428"/>
                <a:gd name="T8" fmla="*/ 227 w 311"/>
                <a:gd name="T9" fmla="*/ 414 h 428"/>
                <a:gd name="T10" fmla="*/ 265 w 311"/>
                <a:gd name="T11" fmla="*/ 394 h 428"/>
                <a:gd name="T12" fmla="*/ 295 w 311"/>
                <a:gd name="T13" fmla="*/ 363 h 428"/>
                <a:gd name="T14" fmla="*/ 310 w 311"/>
                <a:gd name="T15" fmla="*/ 318 h 428"/>
                <a:gd name="T16" fmla="*/ 310 w 311"/>
                <a:gd name="T17" fmla="*/ 288 h 428"/>
                <a:gd name="T18" fmla="*/ 302 w 311"/>
                <a:gd name="T19" fmla="*/ 256 h 428"/>
                <a:gd name="T20" fmla="*/ 283 w 311"/>
                <a:gd name="T21" fmla="*/ 231 h 428"/>
                <a:gd name="T22" fmla="*/ 257 w 311"/>
                <a:gd name="T23" fmla="*/ 211 h 428"/>
                <a:gd name="T24" fmla="*/ 209 w 311"/>
                <a:gd name="T25" fmla="*/ 187 h 428"/>
                <a:gd name="T26" fmla="*/ 149 w 311"/>
                <a:gd name="T27" fmla="*/ 164 h 428"/>
                <a:gd name="T28" fmla="*/ 113 w 311"/>
                <a:gd name="T29" fmla="*/ 144 h 428"/>
                <a:gd name="T30" fmla="*/ 103 w 311"/>
                <a:gd name="T31" fmla="*/ 132 h 428"/>
                <a:gd name="T32" fmla="*/ 100 w 311"/>
                <a:gd name="T33" fmla="*/ 116 h 428"/>
                <a:gd name="T34" fmla="*/ 102 w 311"/>
                <a:gd name="T35" fmla="*/ 104 h 428"/>
                <a:gd name="T36" fmla="*/ 116 w 311"/>
                <a:gd name="T37" fmla="*/ 86 h 428"/>
                <a:gd name="T38" fmla="*/ 132 w 311"/>
                <a:gd name="T39" fmla="*/ 78 h 428"/>
                <a:gd name="T40" fmla="*/ 156 w 311"/>
                <a:gd name="T41" fmla="*/ 74 h 428"/>
                <a:gd name="T42" fmla="*/ 185 w 311"/>
                <a:gd name="T43" fmla="*/ 75 h 428"/>
                <a:gd name="T44" fmla="*/ 238 w 311"/>
                <a:gd name="T45" fmla="*/ 85 h 428"/>
                <a:gd name="T46" fmla="*/ 295 w 311"/>
                <a:gd name="T47" fmla="*/ 30 h 428"/>
                <a:gd name="T48" fmla="*/ 263 w 311"/>
                <a:gd name="T49" fmla="*/ 16 h 428"/>
                <a:gd name="T50" fmla="*/ 207 w 311"/>
                <a:gd name="T51" fmla="*/ 4 h 428"/>
                <a:gd name="T52" fmla="*/ 158 w 311"/>
                <a:gd name="T53" fmla="*/ 0 h 428"/>
                <a:gd name="T54" fmla="*/ 115 w 311"/>
                <a:gd name="T55" fmla="*/ 4 h 428"/>
                <a:gd name="T56" fmla="*/ 76 w 311"/>
                <a:gd name="T57" fmla="*/ 17 h 428"/>
                <a:gd name="T58" fmla="*/ 42 w 311"/>
                <a:gd name="T59" fmla="*/ 39 h 428"/>
                <a:gd name="T60" fmla="*/ 19 w 311"/>
                <a:gd name="T61" fmla="*/ 69 h 428"/>
                <a:gd name="T62" fmla="*/ 7 w 311"/>
                <a:gd name="T63" fmla="*/ 107 h 428"/>
                <a:gd name="T64" fmla="*/ 7 w 311"/>
                <a:gd name="T65" fmla="*/ 137 h 428"/>
                <a:gd name="T66" fmla="*/ 19 w 311"/>
                <a:gd name="T67" fmla="*/ 175 h 428"/>
                <a:gd name="T68" fmla="*/ 42 w 311"/>
                <a:gd name="T69" fmla="*/ 203 h 428"/>
                <a:gd name="T70" fmla="*/ 73 w 311"/>
                <a:gd name="T71" fmla="*/ 223 h 428"/>
                <a:gd name="T72" fmla="*/ 119 w 311"/>
                <a:gd name="T73" fmla="*/ 243 h 428"/>
                <a:gd name="T74" fmla="*/ 171 w 311"/>
                <a:gd name="T75" fmla="*/ 261 h 428"/>
                <a:gd name="T76" fmla="*/ 205 w 311"/>
                <a:gd name="T77" fmla="*/ 280 h 428"/>
                <a:gd name="T78" fmla="*/ 216 w 311"/>
                <a:gd name="T79" fmla="*/ 296 h 428"/>
                <a:gd name="T80" fmla="*/ 217 w 311"/>
                <a:gd name="T81" fmla="*/ 306 h 428"/>
                <a:gd name="T82" fmla="*/ 212 w 311"/>
                <a:gd name="T83" fmla="*/ 328 h 428"/>
                <a:gd name="T84" fmla="*/ 202 w 311"/>
                <a:gd name="T85" fmla="*/ 340 h 428"/>
                <a:gd name="T86" fmla="*/ 184 w 311"/>
                <a:gd name="T87" fmla="*/ 348 h 428"/>
                <a:gd name="T88" fmla="*/ 158 w 311"/>
                <a:gd name="T89" fmla="*/ 353 h 428"/>
                <a:gd name="T90" fmla="*/ 113 w 311"/>
                <a:gd name="T91" fmla="*/ 354 h 428"/>
                <a:gd name="T92" fmla="*/ 28 w 311"/>
                <a:gd name="T93" fmla="*/ 344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11" h="428">
                  <a:moveTo>
                    <a:pt x="0" y="413"/>
                  </a:moveTo>
                  <a:lnTo>
                    <a:pt x="0" y="413"/>
                  </a:lnTo>
                  <a:lnTo>
                    <a:pt x="11" y="415"/>
                  </a:lnTo>
                  <a:lnTo>
                    <a:pt x="39" y="420"/>
                  </a:lnTo>
                  <a:lnTo>
                    <a:pt x="60" y="423"/>
                  </a:lnTo>
                  <a:lnTo>
                    <a:pt x="83" y="425"/>
                  </a:lnTo>
                  <a:lnTo>
                    <a:pt x="110" y="427"/>
                  </a:lnTo>
                  <a:lnTo>
                    <a:pt x="138" y="428"/>
                  </a:lnTo>
                  <a:lnTo>
                    <a:pt x="138" y="428"/>
                  </a:lnTo>
                  <a:lnTo>
                    <a:pt x="154" y="427"/>
                  </a:lnTo>
                  <a:lnTo>
                    <a:pt x="168" y="426"/>
                  </a:lnTo>
                  <a:lnTo>
                    <a:pt x="183" y="425"/>
                  </a:lnTo>
                  <a:lnTo>
                    <a:pt x="198" y="422"/>
                  </a:lnTo>
                  <a:lnTo>
                    <a:pt x="213" y="419"/>
                  </a:lnTo>
                  <a:lnTo>
                    <a:pt x="227" y="414"/>
                  </a:lnTo>
                  <a:lnTo>
                    <a:pt x="241" y="408"/>
                  </a:lnTo>
                  <a:lnTo>
                    <a:pt x="254" y="402"/>
                  </a:lnTo>
                  <a:lnTo>
                    <a:pt x="265" y="394"/>
                  </a:lnTo>
                  <a:lnTo>
                    <a:pt x="276" y="385"/>
                  </a:lnTo>
                  <a:lnTo>
                    <a:pt x="286" y="375"/>
                  </a:lnTo>
                  <a:lnTo>
                    <a:pt x="295" y="363"/>
                  </a:lnTo>
                  <a:lnTo>
                    <a:pt x="302" y="350"/>
                  </a:lnTo>
                  <a:lnTo>
                    <a:pt x="307" y="334"/>
                  </a:lnTo>
                  <a:lnTo>
                    <a:pt x="310" y="318"/>
                  </a:lnTo>
                  <a:lnTo>
                    <a:pt x="311" y="300"/>
                  </a:lnTo>
                  <a:lnTo>
                    <a:pt x="311" y="300"/>
                  </a:lnTo>
                  <a:lnTo>
                    <a:pt x="310" y="288"/>
                  </a:lnTo>
                  <a:lnTo>
                    <a:pt x="309" y="277"/>
                  </a:lnTo>
                  <a:lnTo>
                    <a:pt x="306" y="266"/>
                  </a:lnTo>
                  <a:lnTo>
                    <a:pt x="302" y="256"/>
                  </a:lnTo>
                  <a:lnTo>
                    <a:pt x="297" y="248"/>
                  </a:lnTo>
                  <a:lnTo>
                    <a:pt x="291" y="239"/>
                  </a:lnTo>
                  <a:lnTo>
                    <a:pt x="283" y="231"/>
                  </a:lnTo>
                  <a:lnTo>
                    <a:pt x="276" y="224"/>
                  </a:lnTo>
                  <a:lnTo>
                    <a:pt x="267" y="217"/>
                  </a:lnTo>
                  <a:lnTo>
                    <a:pt x="257" y="211"/>
                  </a:lnTo>
                  <a:lnTo>
                    <a:pt x="247" y="204"/>
                  </a:lnTo>
                  <a:lnTo>
                    <a:pt x="234" y="199"/>
                  </a:lnTo>
                  <a:lnTo>
                    <a:pt x="209" y="187"/>
                  </a:lnTo>
                  <a:lnTo>
                    <a:pt x="180" y="176"/>
                  </a:lnTo>
                  <a:lnTo>
                    <a:pt x="180" y="176"/>
                  </a:lnTo>
                  <a:lnTo>
                    <a:pt x="149" y="164"/>
                  </a:lnTo>
                  <a:lnTo>
                    <a:pt x="135" y="157"/>
                  </a:lnTo>
                  <a:lnTo>
                    <a:pt x="123" y="151"/>
                  </a:lnTo>
                  <a:lnTo>
                    <a:pt x="113" y="144"/>
                  </a:lnTo>
                  <a:lnTo>
                    <a:pt x="109" y="140"/>
                  </a:lnTo>
                  <a:lnTo>
                    <a:pt x="106" y="136"/>
                  </a:lnTo>
                  <a:lnTo>
                    <a:pt x="103" y="132"/>
                  </a:lnTo>
                  <a:lnTo>
                    <a:pt x="101" y="127"/>
                  </a:lnTo>
                  <a:lnTo>
                    <a:pt x="100" y="121"/>
                  </a:lnTo>
                  <a:lnTo>
                    <a:pt x="100" y="116"/>
                  </a:lnTo>
                  <a:lnTo>
                    <a:pt x="100" y="116"/>
                  </a:lnTo>
                  <a:lnTo>
                    <a:pt x="100" y="110"/>
                  </a:lnTo>
                  <a:lnTo>
                    <a:pt x="102" y="104"/>
                  </a:lnTo>
                  <a:lnTo>
                    <a:pt x="106" y="97"/>
                  </a:lnTo>
                  <a:lnTo>
                    <a:pt x="112" y="90"/>
                  </a:lnTo>
                  <a:lnTo>
                    <a:pt x="116" y="86"/>
                  </a:lnTo>
                  <a:lnTo>
                    <a:pt x="120" y="83"/>
                  </a:lnTo>
                  <a:lnTo>
                    <a:pt x="126" y="81"/>
                  </a:lnTo>
                  <a:lnTo>
                    <a:pt x="132" y="78"/>
                  </a:lnTo>
                  <a:lnTo>
                    <a:pt x="139" y="76"/>
                  </a:lnTo>
                  <a:lnTo>
                    <a:pt x="147" y="75"/>
                  </a:lnTo>
                  <a:lnTo>
                    <a:pt x="156" y="74"/>
                  </a:lnTo>
                  <a:lnTo>
                    <a:pt x="166" y="74"/>
                  </a:lnTo>
                  <a:lnTo>
                    <a:pt x="166" y="74"/>
                  </a:lnTo>
                  <a:lnTo>
                    <a:pt x="185" y="75"/>
                  </a:lnTo>
                  <a:lnTo>
                    <a:pt x="205" y="77"/>
                  </a:lnTo>
                  <a:lnTo>
                    <a:pt x="222" y="81"/>
                  </a:lnTo>
                  <a:lnTo>
                    <a:pt x="238" y="85"/>
                  </a:lnTo>
                  <a:lnTo>
                    <a:pt x="262" y="94"/>
                  </a:lnTo>
                  <a:lnTo>
                    <a:pt x="271" y="98"/>
                  </a:lnTo>
                  <a:lnTo>
                    <a:pt x="295" y="30"/>
                  </a:lnTo>
                  <a:lnTo>
                    <a:pt x="295" y="30"/>
                  </a:lnTo>
                  <a:lnTo>
                    <a:pt x="276" y="22"/>
                  </a:lnTo>
                  <a:lnTo>
                    <a:pt x="263" y="16"/>
                  </a:lnTo>
                  <a:lnTo>
                    <a:pt x="247" y="12"/>
                  </a:lnTo>
                  <a:lnTo>
                    <a:pt x="228" y="7"/>
                  </a:lnTo>
                  <a:lnTo>
                    <a:pt x="207" y="4"/>
                  </a:lnTo>
                  <a:lnTo>
                    <a:pt x="183" y="1"/>
                  </a:lnTo>
                  <a:lnTo>
                    <a:pt x="158" y="0"/>
                  </a:lnTo>
                  <a:lnTo>
                    <a:pt x="158" y="0"/>
                  </a:lnTo>
                  <a:lnTo>
                    <a:pt x="143" y="1"/>
                  </a:lnTo>
                  <a:lnTo>
                    <a:pt x="129" y="2"/>
                  </a:lnTo>
                  <a:lnTo>
                    <a:pt x="115" y="4"/>
                  </a:lnTo>
                  <a:lnTo>
                    <a:pt x="102" y="8"/>
                  </a:lnTo>
                  <a:lnTo>
                    <a:pt x="88" y="12"/>
                  </a:lnTo>
                  <a:lnTo>
                    <a:pt x="76" y="17"/>
                  </a:lnTo>
                  <a:lnTo>
                    <a:pt x="64" y="24"/>
                  </a:lnTo>
                  <a:lnTo>
                    <a:pt x="53" y="31"/>
                  </a:lnTo>
                  <a:lnTo>
                    <a:pt x="42" y="39"/>
                  </a:lnTo>
                  <a:lnTo>
                    <a:pt x="33" y="47"/>
                  </a:lnTo>
                  <a:lnTo>
                    <a:pt x="25" y="58"/>
                  </a:lnTo>
                  <a:lnTo>
                    <a:pt x="19" y="69"/>
                  </a:lnTo>
                  <a:lnTo>
                    <a:pt x="13" y="80"/>
                  </a:lnTo>
                  <a:lnTo>
                    <a:pt x="9" y="94"/>
                  </a:lnTo>
                  <a:lnTo>
                    <a:pt x="7" y="107"/>
                  </a:lnTo>
                  <a:lnTo>
                    <a:pt x="6" y="122"/>
                  </a:lnTo>
                  <a:lnTo>
                    <a:pt x="6" y="122"/>
                  </a:lnTo>
                  <a:lnTo>
                    <a:pt x="7" y="137"/>
                  </a:lnTo>
                  <a:lnTo>
                    <a:pt x="9" y="150"/>
                  </a:lnTo>
                  <a:lnTo>
                    <a:pt x="13" y="164"/>
                  </a:lnTo>
                  <a:lnTo>
                    <a:pt x="19" y="175"/>
                  </a:lnTo>
                  <a:lnTo>
                    <a:pt x="25" y="185"/>
                  </a:lnTo>
                  <a:lnTo>
                    <a:pt x="33" y="194"/>
                  </a:lnTo>
                  <a:lnTo>
                    <a:pt x="42" y="203"/>
                  </a:lnTo>
                  <a:lnTo>
                    <a:pt x="51" y="210"/>
                  </a:lnTo>
                  <a:lnTo>
                    <a:pt x="62" y="217"/>
                  </a:lnTo>
                  <a:lnTo>
                    <a:pt x="73" y="223"/>
                  </a:lnTo>
                  <a:lnTo>
                    <a:pt x="84" y="229"/>
                  </a:lnTo>
                  <a:lnTo>
                    <a:pt x="95" y="235"/>
                  </a:lnTo>
                  <a:lnTo>
                    <a:pt x="119" y="243"/>
                  </a:lnTo>
                  <a:lnTo>
                    <a:pt x="142" y="251"/>
                  </a:lnTo>
                  <a:lnTo>
                    <a:pt x="142" y="251"/>
                  </a:lnTo>
                  <a:lnTo>
                    <a:pt x="171" y="261"/>
                  </a:lnTo>
                  <a:lnTo>
                    <a:pt x="184" y="266"/>
                  </a:lnTo>
                  <a:lnTo>
                    <a:pt x="196" y="273"/>
                  </a:lnTo>
                  <a:lnTo>
                    <a:pt x="205" y="280"/>
                  </a:lnTo>
                  <a:lnTo>
                    <a:pt x="211" y="287"/>
                  </a:lnTo>
                  <a:lnTo>
                    <a:pt x="214" y="291"/>
                  </a:lnTo>
                  <a:lnTo>
                    <a:pt x="216" y="296"/>
                  </a:lnTo>
                  <a:lnTo>
                    <a:pt x="217" y="300"/>
                  </a:lnTo>
                  <a:lnTo>
                    <a:pt x="217" y="306"/>
                  </a:lnTo>
                  <a:lnTo>
                    <a:pt x="217" y="306"/>
                  </a:lnTo>
                  <a:lnTo>
                    <a:pt x="217" y="315"/>
                  </a:lnTo>
                  <a:lnTo>
                    <a:pt x="214" y="324"/>
                  </a:lnTo>
                  <a:lnTo>
                    <a:pt x="212" y="328"/>
                  </a:lnTo>
                  <a:lnTo>
                    <a:pt x="209" y="332"/>
                  </a:lnTo>
                  <a:lnTo>
                    <a:pt x="206" y="335"/>
                  </a:lnTo>
                  <a:lnTo>
                    <a:pt x="202" y="340"/>
                  </a:lnTo>
                  <a:lnTo>
                    <a:pt x="197" y="343"/>
                  </a:lnTo>
                  <a:lnTo>
                    <a:pt x="190" y="346"/>
                  </a:lnTo>
                  <a:lnTo>
                    <a:pt x="184" y="348"/>
                  </a:lnTo>
                  <a:lnTo>
                    <a:pt x="176" y="350"/>
                  </a:lnTo>
                  <a:lnTo>
                    <a:pt x="167" y="352"/>
                  </a:lnTo>
                  <a:lnTo>
                    <a:pt x="158" y="353"/>
                  </a:lnTo>
                  <a:lnTo>
                    <a:pt x="134" y="354"/>
                  </a:lnTo>
                  <a:lnTo>
                    <a:pt x="134" y="354"/>
                  </a:lnTo>
                  <a:lnTo>
                    <a:pt x="113" y="354"/>
                  </a:lnTo>
                  <a:lnTo>
                    <a:pt x="92" y="352"/>
                  </a:lnTo>
                  <a:lnTo>
                    <a:pt x="55" y="348"/>
                  </a:lnTo>
                  <a:lnTo>
                    <a:pt x="28" y="344"/>
                  </a:lnTo>
                  <a:lnTo>
                    <a:pt x="18" y="342"/>
                  </a:lnTo>
                  <a:lnTo>
                    <a:pt x="0" y="41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68" name="Freeform 14"/>
            <p:cNvSpPr>
              <a:spLocks/>
            </p:cNvSpPr>
            <p:nvPr userDrawn="1"/>
          </p:nvSpPr>
          <p:spPr bwMode="auto">
            <a:xfrm>
              <a:off x="5059" y="3992"/>
              <a:ext cx="48" cy="71"/>
            </a:xfrm>
            <a:custGeom>
              <a:avLst/>
              <a:gdLst>
                <a:gd name="T0" fmla="*/ 0 w 194"/>
                <a:gd name="T1" fmla="*/ 7 h 282"/>
                <a:gd name="T2" fmla="*/ 0 w 194"/>
                <a:gd name="T3" fmla="*/ 7 h 282"/>
                <a:gd name="T4" fmla="*/ 14 w 194"/>
                <a:gd name="T5" fmla="*/ 4 h 282"/>
                <a:gd name="T6" fmla="*/ 31 w 194"/>
                <a:gd name="T7" fmla="*/ 2 h 282"/>
                <a:gd name="T8" fmla="*/ 52 w 194"/>
                <a:gd name="T9" fmla="*/ 0 h 282"/>
                <a:gd name="T10" fmla="*/ 73 w 194"/>
                <a:gd name="T11" fmla="*/ 0 h 282"/>
                <a:gd name="T12" fmla="*/ 73 w 194"/>
                <a:gd name="T13" fmla="*/ 0 h 282"/>
                <a:gd name="T14" fmla="*/ 87 w 194"/>
                <a:gd name="T15" fmla="*/ 0 h 282"/>
                <a:gd name="T16" fmla="*/ 98 w 194"/>
                <a:gd name="T17" fmla="*/ 1 h 282"/>
                <a:gd name="T18" fmla="*/ 110 w 194"/>
                <a:gd name="T19" fmla="*/ 4 h 282"/>
                <a:gd name="T20" fmla="*/ 121 w 194"/>
                <a:gd name="T21" fmla="*/ 7 h 282"/>
                <a:gd name="T22" fmla="*/ 132 w 194"/>
                <a:gd name="T23" fmla="*/ 11 h 282"/>
                <a:gd name="T24" fmla="*/ 141 w 194"/>
                <a:gd name="T25" fmla="*/ 17 h 282"/>
                <a:gd name="T26" fmla="*/ 151 w 194"/>
                <a:gd name="T27" fmla="*/ 24 h 282"/>
                <a:gd name="T28" fmla="*/ 159 w 194"/>
                <a:gd name="T29" fmla="*/ 31 h 282"/>
                <a:gd name="T30" fmla="*/ 166 w 194"/>
                <a:gd name="T31" fmla="*/ 40 h 282"/>
                <a:gd name="T32" fmla="*/ 174 w 194"/>
                <a:gd name="T33" fmla="*/ 49 h 282"/>
                <a:gd name="T34" fmla="*/ 180 w 194"/>
                <a:gd name="T35" fmla="*/ 61 h 282"/>
                <a:gd name="T36" fmla="*/ 185 w 194"/>
                <a:gd name="T37" fmla="*/ 74 h 282"/>
                <a:gd name="T38" fmla="*/ 189 w 194"/>
                <a:gd name="T39" fmla="*/ 88 h 282"/>
                <a:gd name="T40" fmla="*/ 192 w 194"/>
                <a:gd name="T41" fmla="*/ 103 h 282"/>
                <a:gd name="T42" fmla="*/ 193 w 194"/>
                <a:gd name="T43" fmla="*/ 119 h 282"/>
                <a:gd name="T44" fmla="*/ 194 w 194"/>
                <a:gd name="T45" fmla="*/ 138 h 282"/>
                <a:gd name="T46" fmla="*/ 194 w 194"/>
                <a:gd name="T47" fmla="*/ 138 h 282"/>
                <a:gd name="T48" fmla="*/ 194 w 194"/>
                <a:gd name="T49" fmla="*/ 155 h 282"/>
                <a:gd name="T50" fmla="*/ 193 w 194"/>
                <a:gd name="T51" fmla="*/ 172 h 282"/>
                <a:gd name="T52" fmla="*/ 191 w 194"/>
                <a:gd name="T53" fmla="*/ 187 h 282"/>
                <a:gd name="T54" fmla="*/ 188 w 194"/>
                <a:gd name="T55" fmla="*/ 202 h 282"/>
                <a:gd name="T56" fmla="*/ 185 w 194"/>
                <a:gd name="T57" fmla="*/ 215 h 282"/>
                <a:gd name="T58" fmla="*/ 181 w 194"/>
                <a:gd name="T59" fmla="*/ 226 h 282"/>
                <a:gd name="T60" fmla="*/ 175 w 194"/>
                <a:gd name="T61" fmla="*/ 238 h 282"/>
                <a:gd name="T62" fmla="*/ 168 w 194"/>
                <a:gd name="T63" fmla="*/ 247 h 282"/>
                <a:gd name="T64" fmla="*/ 160 w 194"/>
                <a:gd name="T65" fmla="*/ 255 h 282"/>
                <a:gd name="T66" fmla="*/ 151 w 194"/>
                <a:gd name="T67" fmla="*/ 262 h 282"/>
                <a:gd name="T68" fmla="*/ 141 w 194"/>
                <a:gd name="T69" fmla="*/ 269 h 282"/>
                <a:gd name="T70" fmla="*/ 129 w 194"/>
                <a:gd name="T71" fmla="*/ 274 h 282"/>
                <a:gd name="T72" fmla="*/ 115 w 194"/>
                <a:gd name="T73" fmla="*/ 277 h 282"/>
                <a:gd name="T74" fmla="*/ 100 w 194"/>
                <a:gd name="T75" fmla="*/ 280 h 282"/>
                <a:gd name="T76" fmla="*/ 84 w 194"/>
                <a:gd name="T77" fmla="*/ 282 h 282"/>
                <a:gd name="T78" fmla="*/ 65 w 194"/>
                <a:gd name="T79" fmla="*/ 282 h 282"/>
                <a:gd name="T80" fmla="*/ 65 w 194"/>
                <a:gd name="T81" fmla="*/ 282 h 282"/>
                <a:gd name="T82" fmla="*/ 42 w 194"/>
                <a:gd name="T83" fmla="*/ 281 h 282"/>
                <a:gd name="T84" fmla="*/ 20 w 194"/>
                <a:gd name="T85" fmla="*/ 280 h 282"/>
                <a:gd name="T86" fmla="*/ 0 w 194"/>
                <a:gd name="T87" fmla="*/ 278 h 282"/>
                <a:gd name="T88" fmla="*/ 0 w 194"/>
                <a:gd name="T89" fmla="*/ 7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94" h="282">
                  <a:moveTo>
                    <a:pt x="0" y="7"/>
                  </a:moveTo>
                  <a:lnTo>
                    <a:pt x="0" y="7"/>
                  </a:lnTo>
                  <a:lnTo>
                    <a:pt x="14" y="4"/>
                  </a:lnTo>
                  <a:lnTo>
                    <a:pt x="31" y="2"/>
                  </a:lnTo>
                  <a:lnTo>
                    <a:pt x="52" y="0"/>
                  </a:lnTo>
                  <a:lnTo>
                    <a:pt x="73" y="0"/>
                  </a:lnTo>
                  <a:lnTo>
                    <a:pt x="73" y="0"/>
                  </a:lnTo>
                  <a:lnTo>
                    <a:pt x="87" y="0"/>
                  </a:lnTo>
                  <a:lnTo>
                    <a:pt x="98" y="1"/>
                  </a:lnTo>
                  <a:lnTo>
                    <a:pt x="110" y="4"/>
                  </a:lnTo>
                  <a:lnTo>
                    <a:pt x="121" y="7"/>
                  </a:lnTo>
                  <a:lnTo>
                    <a:pt x="132" y="11"/>
                  </a:lnTo>
                  <a:lnTo>
                    <a:pt x="141" y="17"/>
                  </a:lnTo>
                  <a:lnTo>
                    <a:pt x="151" y="24"/>
                  </a:lnTo>
                  <a:lnTo>
                    <a:pt x="159" y="31"/>
                  </a:lnTo>
                  <a:lnTo>
                    <a:pt x="166" y="40"/>
                  </a:lnTo>
                  <a:lnTo>
                    <a:pt x="174" y="49"/>
                  </a:lnTo>
                  <a:lnTo>
                    <a:pt x="180" y="61"/>
                  </a:lnTo>
                  <a:lnTo>
                    <a:pt x="185" y="74"/>
                  </a:lnTo>
                  <a:lnTo>
                    <a:pt x="189" y="88"/>
                  </a:lnTo>
                  <a:lnTo>
                    <a:pt x="192" y="103"/>
                  </a:lnTo>
                  <a:lnTo>
                    <a:pt x="193" y="119"/>
                  </a:lnTo>
                  <a:lnTo>
                    <a:pt x="194" y="138"/>
                  </a:lnTo>
                  <a:lnTo>
                    <a:pt x="194" y="138"/>
                  </a:lnTo>
                  <a:lnTo>
                    <a:pt x="194" y="155"/>
                  </a:lnTo>
                  <a:lnTo>
                    <a:pt x="193" y="172"/>
                  </a:lnTo>
                  <a:lnTo>
                    <a:pt x="191" y="187"/>
                  </a:lnTo>
                  <a:lnTo>
                    <a:pt x="188" y="202"/>
                  </a:lnTo>
                  <a:lnTo>
                    <a:pt x="185" y="215"/>
                  </a:lnTo>
                  <a:lnTo>
                    <a:pt x="181" y="226"/>
                  </a:lnTo>
                  <a:lnTo>
                    <a:pt x="175" y="238"/>
                  </a:lnTo>
                  <a:lnTo>
                    <a:pt x="168" y="247"/>
                  </a:lnTo>
                  <a:lnTo>
                    <a:pt x="160" y="255"/>
                  </a:lnTo>
                  <a:lnTo>
                    <a:pt x="151" y="262"/>
                  </a:lnTo>
                  <a:lnTo>
                    <a:pt x="141" y="269"/>
                  </a:lnTo>
                  <a:lnTo>
                    <a:pt x="129" y="274"/>
                  </a:lnTo>
                  <a:lnTo>
                    <a:pt x="115" y="277"/>
                  </a:lnTo>
                  <a:lnTo>
                    <a:pt x="100" y="280"/>
                  </a:lnTo>
                  <a:lnTo>
                    <a:pt x="84" y="282"/>
                  </a:lnTo>
                  <a:lnTo>
                    <a:pt x="65" y="282"/>
                  </a:lnTo>
                  <a:lnTo>
                    <a:pt x="65" y="282"/>
                  </a:lnTo>
                  <a:lnTo>
                    <a:pt x="42" y="281"/>
                  </a:lnTo>
                  <a:lnTo>
                    <a:pt x="20" y="280"/>
                  </a:lnTo>
                  <a:lnTo>
                    <a:pt x="0" y="278"/>
                  </a:lnTo>
                  <a:lnTo>
                    <a:pt x="0" y="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69" name="Freeform 15"/>
            <p:cNvSpPr>
              <a:spLocks/>
            </p:cNvSpPr>
            <p:nvPr userDrawn="1"/>
          </p:nvSpPr>
          <p:spPr bwMode="auto">
            <a:xfrm>
              <a:off x="5035" y="3974"/>
              <a:ext cx="97" cy="107"/>
            </a:xfrm>
            <a:custGeom>
              <a:avLst/>
              <a:gdLst>
                <a:gd name="T0" fmla="*/ 171 w 385"/>
                <a:gd name="T1" fmla="*/ 0 h 428"/>
                <a:gd name="T2" fmla="*/ 171 w 385"/>
                <a:gd name="T3" fmla="*/ 0 h 428"/>
                <a:gd name="T4" fmla="*/ 150 w 385"/>
                <a:gd name="T5" fmla="*/ 1 h 428"/>
                <a:gd name="T6" fmla="*/ 129 w 385"/>
                <a:gd name="T7" fmla="*/ 2 h 428"/>
                <a:gd name="T8" fmla="*/ 106 w 385"/>
                <a:gd name="T9" fmla="*/ 4 h 428"/>
                <a:gd name="T10" fmla="*/ 83 w 385"/>
                <a:gd name="T11" fmla="*/ 7 h 428"/>
                <a:gd name="T12" fmla="*/ 60 w 385"/>
                <a:gd name="T13" fmla="*/ 10 h 428"/>
                <a:gd name="T14" fmla="*/ 39 w 385"/>
                <a:gd name="T15" fmla="*/ 14 h 428"/>
                <a:gd name="T16" fmla="*/ 18 w 385"/>
                <a:gd name="T17" fmla="*/ 20 h 428"/>
                <a:gd name="T18" fmla="*/ 0 w 385"/>
                <a:gd name="T19" fmla="*/ 26 h 428"/>
                <a:gd name="T20" fmla="*/ 0 w 385"/>
                <a:gd name="T21" fmla="*/ 415 h 428"/>
                <a:gd name="T22" fmla="*/ 0 w 385"/>
                <a:gd name="T23" fmla="*/ 415 h 428"/>
                <a:gd name="T24" fmla="*/ 15 w 385"/>
                <a:gd name="T25" fmla="*/ 418 h 428"/>
                <a:gd name="T26" fmla="*/ 34 w 385"/>
                <a:gd name="T27" fmla="*/ 420 h 428"/>
                <a:gd name="T28" fmla="*/ 73 w 385"/>
                <a:gd name="T29" fmla="*/ 424 h 428"/>
                <a:gd name="T30" fmla="*/ 116 w 385"/>
                <a:gd name="T31" fmla="*/ 427 h 428"/>
                <a:gd name="T32" fmla="*/ 155 w 385"/>
                <a:gd name="T33" fmla="*/ 428 h 428"/>
                <a:gd name="T34" fmla="*/ 155 w 385"/>
                <a:gd name="T35" fmla="*/ 428 h 428"/>
                <a:gd name="T36" fmla="*/ 186 w 385"/>
                <a:gd name="T37" fmla="*/ 427 h 428"/>
                <a:gd name="T38" fmla="*/ 212 w 385"/>
                <a:gd name="T39" fmla="*/ 425 h 428"/>
                <a:gd name="T40" fmla="*/ 238 w 385"/>
                <a:gd name="T41" fmla="*/ 421 h 428"/>
                <a:gd name="T42" fmla="*/ 261 w 385"/>
                <a:gd name="T43" fmla="*/ 415 h 428"/>
                <a:gd name="T44" fmla="*/ 282 w 385"/>
                <a:gd name="T45" fmla="*/ 408 h 428"/>
                <a:gd name="T46" fmla="*/ 301 w 385"/>
                <a:gd name="T47" fmla="*/ 399 h 428"/>
                <a:gd name="T48" fmla="*/ 309 w 385"/>
                <a:gd name="T49" fmla="*/ 394 h 428"/>
                <a:gd name="T50" fmla="*/ 318 w 385"/>
                <a:gd name="T51" fmla="*/ 389 h 428"/>
                <a:gd name="T52" fmla="*/ 326 w 385"/>
                <a:gd name="T53" fmla="*/ 383 h 428"/>
                <a:gd name="T54" fmla="*/ 333 w 385"/>
                <a:gd name="T55" fmla="*/ 377 h 428"/>
                <a:gd name="T56" fmla="*/ 339 w 385"/>
                <a:gd name="T57" fmla="*/ 369 h 428"/>
                <a:gd name="T58" fmla="*/ 345 w 385"/>
                <a:gd name="T59" fmla="*/ 362 h 428"/>
                <a:gd name="T60" fmla="*/ 351 w 385"/>
                <a:gd name="T61" fmla="*/ 355 h 428"/>
                <a:gd name="T62" fmla="*/ 356 w 385"/>
                <a:gd name="T63" fmla="*/ 347 h 428"/>
                <a:gd name="T64" fmla="*/ 361 w 385"/>
                <a:gd name="T65" fmla="*/ 337 h 428"/>
                <a:gd name="T66" fmla="*/ 366 w 385"/>
                <a:gd name="T67" fmla="*/ 329 h 428"/>
                <a:gd name="T68" fmla="*/ 373 w 385"/>
                <a:gd name="T69" fmla="*/ 309 h 428"/>
                <a:gd name="T70" fmla="*/ 378 w 385"/>
                <a:gd name="T71" fmla="*/ 287 h 428"/>
                <a:gd name="T72" fmla="*/ 382 w 385"/>
                <a:gd name="T73" fmla="*/ 264 h 428"/>
                <a:gd name="T74" fmla="*/ 384 w 385"/>
                <a:gd name="T75" fmla="*/ 239 h 428"/>
                <a:gd name="T76" fmla="*/ 385 w 385"/>
                <a:gd name="T77" fmla="*/ 211 h 428"/>
                <a:gd name="T78" fmla="*/ 385 w 385"/>
                <a:gd name="T79" fmla="*/ 211 h 428"/>
                <a:gd name="T80" fmla="*/ 384 w 385"/>
                <a:gd name="T81" fmla="*/ 187 h 428"/>
                <a:gd name="T82" fmla="*/ 381 w 385"/>
                <a:gd name="T83" fmla="*/ 164 h 428"/>
                <a:gd name="T84" fmla="*/ 377 w 385"/>
                <a:gd name="T85" fmla="*/ 143 h 428"/>
                <a:gd name="T86" fmla="*/ 371 w 385"/>
                <a:gd name="T87" fmla="*/ 122 h 428"/>
                <a:gd name="T88" fmla="*/ 363 w 385"/>
                <a:gd name="T89" fmla="*/ 104 h 428"/>
                <a:gd name="T90" fmla="*/ 352 w 385"/>
                <a:gd name="T91" fmla="*/ 86 h 428"/>
                <a:gd name="T92" fmla="*/ 341 w 385"/>
                <a:gd name="T93" fmla="*/ 71 h 428"/>
                <a:gd name="T94" fmla="*/ 328 w 385"/>
                <a:gd name="T95" fmla="*/ 57 h 428"/>
                <a:gd name="T96" fmla="*/ 314 w 385"/>
                <a:gd name="T97" fmla="*/ 43 h 428"/>
                <a:gd name="T98" fmla="*/ 297 w 385"/>
                <a:gd name="T99" fmla="*/ 32 h 428"/>
                <a:gd name="T100" fmla="*/ 280 w 385"/>
                <a:gd name="T101" fmla="*/ 23 h 428"/>
                <a:gd name="T102" fmla="*/ 260 w 385"/>
                <a:gd name="T103" fmla="*/ 14 h 428"/>
                <a:gd name="T104" fmla="*/ 240 w 385"/>
                <a:gd name="T105" fmla="*/ 8 h 428"/>
                <a:gd name="T106" fmla="*/ 218 w 385"/>
                <a:gd name="T107" fmla="*/ 4 h 428"/>
                <a:gd name="T108" fmla="*/ 195 w 385"/>
                <a:gd name="T109" fmla="*/ 1 h 428"/>
                <a:gd name="T110" fmla="*/ 171 w 385"/>
                <a:gd name="T111" fmla="*/ 0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85" h="428">
                  <a:moveTo>
                    <a:pt x="171" y="0"/>
                  </a:moveTo>
                  <a:lnTo>
                    <a:pt x="171" y="0"/>
                  </a:lnTo>
                  <a:lnTo>
                    <a:pt x="150" y="1"/>
                  </a:lnTo>
                  <a:lnTo>
                    <a:pt x="129" y="2"/>
                  </a:lnTo>
                  <a:lnTo>
                    <a:pt x="106" y="4"/>
                  </a:lnTo>
                  <a:lnTo>
                    <a:pt x="83" y="7"/>
                  </a:lnTo>
                  <a:lnTo>
                    <a:pt x="60" y="10"/>
                  </a:lnTo>
                  <a:lnTo>
                    <a:pt x="39" y="14"/>
                  </a:lnTo>
                  <a:lnTo>
                    <a:pt x="18" y="20"/>
                  </a:lnTo>
                  <a:lnTo>
                    <a:pt x="0" y="26"/>
                  </a:lnTo>
                  <a:lnTo>
                    <a:pt x="0" y="415"/>
                  </a:lnTo>
                  <a:lnTo>
                    <a:pt x="0" y="415"/>
                  </a:lnTo>
                  <a:lnTo>
                    <a:pt x="15" y="418"/>
                  </a:lnTo>
                  <a:lnTo>
                    <a:pt x="34" y="420"/>
                  </a:lnTo>
                  <a:lnTo>
                    <a:pt x="73" y="424"/>
                  </a:lnTo>
                  <a:lnTo>
                    <a:pt x="116" y="427"/>
                  </a:lnTo>
                  <a:lnTo>
                    <a:pt x="155" y="428"/>
                  </a:lnTo>
                  <a:lnTo>
                    <a:pt x="155" y="428"/>
                  </a:lnTo>
                  <a:lnTo>
                    <a:pt x="186" y="427"/>
                  </a:lnTo>
                  <a:lnTo>
                    <a:pt x="212" y="425"/>
                  </a:lnTo>
                  <a:lnTo>
                    <a:pt x="238" y="421"/>
                  </a:lnTo>
                  <a:lnTo>
                    <a:pt x="261" y="415"/>
                  </a:lnTo>
                  <a:lnTo>
                    <a:pt x="282" y="408"/>
                  </a:lnTo>
                  <a:lnTo>
                    <a:pt x="301" y="399"/>
                  </a:lnTo>
                  <a:lnTo>
                    <a:pt x="309" y="394"/>
                  </a:lnTo>
                  <a:lnTo>
                    <a:pt x="318" y="389"/>
                  </a:lnTo>
                  <a:lnTo>
                    <a:pt x="326" y="383"/>
                  </a:lnTo>
                  <a:lnTo>
                    <a:pt x="333" y="377"/>
                  </a:lnTo>
                  <a:lnTo>
                    <a:pt x="339" y="369"/>
                  </a:lnTo>
                  <a:lnTo>
                    <a:pt x="345" y="362"/>
                  </a:lnTo>
                  <a:lnTo>
                    <a:pt x="351" y="355"/>
                  </a:lnTo>
                  <a:lnTo>
                    <a:pt x="356" y="347"/>
                  </a:lnTo>
                  <a:lnTo>
                    <a:pt x="361" y="337"/>
                  </a:lnTo>
                  <a:lnTo>
                    <a:pt x="366" y="329"/>
                  </a:lnTo>
                  <a:lnTo>
                    <a:pt x="373" y="309"/>
                  </a:lnTo>
                  <a:lnTo>
                    <a:pt x="378" y="287"/>
                  </a:lnTo>
                  <a:lnTo>
                    <a:pt x="382" y="264"/>
                  </a:lnTo>
                  <a:lnTo>
                    <a:pt x="384" y="239"/>
                  </a:lnTo>
                  <a:lnTo>
                    <a:pt x="385" y="211"/>
                  </a:lnTo>
                  <a:lnTo>
                    <a:pt x="385" y="211"/>
                  </a:lnTo>
                  <a:lnTo>
                    <a:pt x="384" y="187"/>
                  </a:lnTo>
                  <a:lnTo>
                    <a:pt x="381" y="164"/>
                  </a:lnTo>
                  <a:lnTo>
                    <a:pt x="377" y="143"/>
                  </a:lnTo>
                  <a:lnTo>
                    <a:pt x="371" y="122"/>
                  </a:lnTo>
                  <a:lnTo>
                    <a:pt x="363" y="104"/>
                  </a:lnTo>
                  <a:lnTo>
                    <a:pt x="352" y="86"/>
                  </a:lnTo>
                  <a:lnTo>
                    <a:pt x="341" y="71"/>
                  </a:lnTo>
                  <a:lnTo>
                    <a:pt x="328" y="57"/>
                  </a:lnTo>
                  <a:lnTo>
                    <a:pt x="314" y="43"/>
                  </a:lnTo>
                  <a:lnTo>
                    <a:pt x="297" y="32"/>
                  </a:lnTo>
                  <a:lnTo>
                    <a:pt x="280" y="23"/>
                  </a:lnTo>
                  <a:lnTo>
                    <a:pt x="260" y="14"/>
                  </a:lnTo>
                  <a:lnTo>
                    <a:pt x="240" y="8"/>
                  </a:lnTo>
                  <a:lnTo>
                    <a:pt x="218" y="4"/>
                  </a:lnTo>
                  <a:lnTo>
                    <a:pt x="195" y="1"/>
                  </a:lnTo>
                  <a:lnTo>
                    <a:pt x="17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</p:grpSp>
      <p:grpSp>
        <p:nvGrpSpPr>
          <p:cNvPr id="70" name="Group 69"/>
          <p:cNvGrpSpPr/>
          <p:nvPr userDrawn="1"/>
        </p:nvGrpSpPr>
        <p:grpSpPr>
          <a:xfrm>
            <a:off x="10702683" y="68071"/>
            <a:ext cx="874461" cy="651751"/>
            <a:chOff x="8388192" y="36245"/>
            <a:chExt cx="874464" cy="651751"/>
          </a:xfrm>
        </p:grpSpPr>
        <p:grpSp>
          <p:nvGrpSpPr>
            <p:cNvPr id="71" name="Group 70"/>
            <p:cNvGrpSpPr/>
            <p:nvPr userDrawn="1"/>
          </p:nvGrpSpPr>
          <p:grpSpPr>
            <a:xfrm>
              <a:off x="8545513" y="36245"/>
              <a:ext cx="489905" cy="495602"/>
              <a:chOff x="7818438" y="101600"/>
              <a:chExt cx="546100" cy="552450"/>
            </a:xfrm>
          </p:grpSpPr>
          <p:sp>
            <p:nvSpPr>
              <p:cNvPr id="74" name="Freeform 5"/>
              <p:cNvSpPr>
                <a:spLocks noEditPoints="1"/>
              </p:cNvSpPr>
              <p:nvPr userDrawn="1"/>
            </p:nvSpPr>
            <p:spPr bwMode="auto">
              <a:xfrm>
                <a:off x="7818438" y="200025"/>
                <a:ext cx="546100" cy="454025"/>
              </a:xfrm>
              <a:custGeom>
                <a:avLst/>
                <a:gdLst>
                  <a:gd name="T0" fmla="*/ 56 w 344"/>
                  <a:gd name="T1" fmla="*/ 0 h 286"/>
                  <a:gd name="T2" fmla="*/ 44 w 344"/>
                  <a:gd name="T3" fmla="*/ 2 h 286"/>
                  <a:gd name="T4" fmla="*/ 24 w 344"/>
                  <a:gd name="T5" fmla="*/ 10 h 286"/>
                  <a:gd name="T6" fmla="*/ 10 w 344"/>
                  <a:gd name="T7" fmla="*/ 26 h 286"/>
                  <a:gd name="T8" fmla="*/ 2 w 344"/>
                  <a:gd name="T9" fmla="*/ 46 h 286"/>
                  <a:gd name="T10" fmla="*/ 0 w 344"/>
                  <a:gd name="T11" fmla="*/ 230 h 286"/>
                  <a:gd name="T12" fmla="*/ 2 w 344"/>
                  <a:gd name="T13" fmla="*/ 242 h 286"/>
                  <a:gd name="T14" fmla="*/ 10 w 344"/>
                  <a:gd name="T15" fmla="*/ 262 h 286"/>
                  <a:gd name="T16" fmla="*/ 24 w 344"/>
                  <a:gd name="T17" fmla="*/ 278 h 286"/>
                  <a:gd name="T18" fmla="*/ 44 w 344"/>
                  <a:gd name="T19" fmla="*/ 286 h 286"/>
                  <a:gd name="T20" fmla="*/ 288 w 344"/>
                  <a:gd name="T21" fmla="*/ 286 h 286"/>
                  <a:gd name="T22" fmla="*/ 300 w 344"/>
                  <a:gd name="T23" fmla="*/ 286 h 286"/>
                  <a:gd name="T24" fmla="*/ 320 w 344"/>
                  <a:gd name="T25" fmla="*/ 278 h 286"/>
                  <a:gd name="T26" fmla="*/ 334 w 344"/>
                  <a:gd name="T27" fmla="*/ 262 h 286"/>
                  <a:gd name="T28" fmla="*/ 344 w 344"/>
                  <a:gd name="T29" fmla="*/ 242 h 286"/>
                  <a:gd name="T30" fmla="*/ 344 w 344"/>
                  <a:gd name="T31" fmla="*/ 58 h 286"/>
                  <a:gd name="T32" fmla="*/ 344 w 344"/>
                  <a:gd name="T33" fmla="*/ 46 h 286"/>
                  <a:gd name="T34" fmla="*/ 334 w 344"/>
                  <a:gd name="T35" fmla="*/ 26 h 286"/>
                  <a:gd name="T36" fmla="*/ 320 w 344"/>
                  <a:gd name="T37" fmla="*/ 10 h 286"/>
                  <a:gd name="T38" fmla="*/ 300 w 344"/>
                  <a:gd name="T39" fmla="*/ 2 h 286"/>
                  <a:gd name="T40" fmla="*/ 288 w 344"/>
                  <a:gd name="T41" fmla="*/ 0 h 286"/>
                  <a:gd name="T42" fmla="*/ 148 w 344"/>
                  <a:gd name="T43" fmla="*/ 142 h 286"/>
                  <a:gd name="T44" fmla="*/ 144 w 344"/>
                  <a:gd name="T45" fmla="*/ 136 h 286"/>
                  <a:gd name="T46" fmla="*/ 136 w 344"/>
                  <a:gd name="T47" fmla="*/ 122 h 286"/>
                  <a:gd name="T48" fmla="*/ 134 w 344"/>
                  <a:gd name="T49" fmla="*/ 112 h 286"/>
                  <a:gd name="T50" fmla="*/ 138 w 344"/>
                  <a:gd name="T51" fmla="*/ 98 h 286"/>
                  <a:gd name="T52" fmla="*/ 146 w 344"/>
                  <a:gd name="T53" fmla="*/ 88 h 286"/>
                  <a:gd name="T54" fmla="*/ 158 w 344"/>
                  <a:gd name="T55" fmla="*/ 80 h 286"/>
                  <a:gd name="T56" fmla="*/ 172 w 344"/>
                  <a:gd name="T57" fmla="*/ 76 h 286"/>
                  <a:gd name="T58" fmla="*/ 178 w 344"/>
                  <a:gd name="T59" fmla="*/ 78 h 286"/>
                  <a:gd name="T60" fmla="*/ 192 w 344"/>
                  <a:gd name="T61" fmla="*/ 82 h 286"/>
                  <a:gd name="T62" fmla="*/ 202 w 344"/>
                  <a:gd name="T63" fmla="*/ 92 h 286"/>
                  <a:gd name="T64" fmla="*/ 208 w 344"/>
                  <a:gd name="T65" fmla="*/ 106 h 286"/>
                  <a:gd name="T66" fmla="*/ 208 w 344"/>
                  <a:gd name="T67" fmla="*/ 112 h 286"/>
                  <a:gd name="T68" fmla="*/ 204 w 344"/>
                  <a:gd name="T69" fmla="*/ 128 h 286"/>
                  <a:gd name="T70" fmla="*/ 196 w 344"/>
                  <a:gd name="T71" fmla="*/ 140 h 286"/>
                  <a:gd name="T72" fmla="*/ 126 w 344"/>
                  <a:gd name="T73" fmla="*/ 228 h 2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44" h="286">
                    <a:moveTo>
                      <a:pt x="288" y="0"/>
                    </a:moveTo>
                    <a:lnTo>
                      <a:pt x="56" y="0"/>
                    </a:lnTo>
                    <a:lnTo>
                      <a:pt x="56" y="0"/>
                    </a:lnTo>
                    <a:lnTo>
                      <a:pt x="44" y="2"/>
                    </a:lnTo>
                    <a:lnTo>
                      <a:pt x="34" y="6"/>
                    </a:lnTo>
                    <a:lnTo>
                      <a:pt x="24" y="10"/>
                    </a:lnTo>
                    <a:lnTo>
                      <a:pt x="16" y="18"/>
                    </a:lnTo>
                    <a:lnTo>
                      <a:pt x="10" y="26"/>
                    </a:lnTo>
                    <a:lnTo>
                      <a:pt x="4" y="36"/>
                    </a:lnTo>
                    <a:lnTo>
                      <a:pt x="2" y="46"/>
                    </a:lnTo>
                    <a:lnTo>
                      <a:pt x="0" y="58"/>
                    </a:lnTo>
                    <a:lnTo>
                      <a:pt x="0" y="230"/>
                    </a:lnTo>
                    <a:lnTo>
                      <a:pt x="0" y="230"/>
                    </a:lnTo>
                    <a:lnTo>
                      <a:pt x="2" y="242"/>
                    </a:lnTo>
                    <a:lnTo>
                      <a:pt x="4" y="252"/>
                    </a:lnTo>
                    <a:lnTo>
                      <a:pt x="10" y="262"/>
                    </a:lnTo>
                    <a:lnTo>
                      <a:pt x="16" y="270"/>
                    </a:lnTo>
                    <a:lnTo>
                      <a:pt x="24" y="278"/>
                    </a:lnTo>
                    <a:lnTo>
                      <a:pt x="34" y="282"/>
                    </a:lnTo>
                    <a:lnTo>
                      <a:pt x="44" y="286"/>
                    </a:lnTo>
                    <a:lnTo>
                      <a:pt x="56" y="286"/>
                    </a:lnTo>
                    <a:lnTo>
                      <a:pt x="288" y="286"/>
                    </a:lnTo>
                    <a:lnTo>
                      <a:pt x="288" y="286"/>
                    </a:lnTo>
                    <a:lnTo>
                      <a:pt x="300" y="286"/>
                    </a:lnTo>
                    <a:lnTo>
                      <a:pt x="310" y="282"/>
                    </a:lnTo>
                    <a:lnTo>
                      <a:pt x="320" y="278"/>
                    </a:lnTo>
                    <a:lnTo>
                      <a:pt x="328" y="270"/>
                    </a:lnTo>
                    <a:lnTo>
                      <a:pt x="334" y="262"/>
                    </a:lnTo>
                    <a:lnTo>
                      <a:pt x="340" y="252"/>
                    </a:lnTo>
                    <a:lnTo>
                      <a:pt x="344" y="242"/>
                    </a:lnTo>
                    <a:lnTo>
                      <a:pt x="344" y="230"/>
                    </a:lnTo>
                    <a:lnTo>
                      <a:pt x="344" y="58"/>
                    </a:lnTo>
                    <a:lnTo>
                      <a:pt x="344" y="58"/>
                    </a:lnTo>
                    <a:lnTo>
                      <a:pt x="344" y="46"/>
                    </a:lnTo>
                    <a:lnTo>
                      <a:pt x="340" y="36"/>
                    </a:lnTo>
                    <a:lnTo>
                      <a:pt x="334" y="26"/>
                    </a:lnTo>
                    <a:lnTo>
                      <a:pt x="328" y="18"/>
                    </a:lnTo>
                    <a:lnTo>
                      <a:pt x="320" y="10"/>
                    </a:lnTo>
                    <a:lnTo>
                      <a:pt x="310" y="6"/>
                    </a:lnTo>
                    <a:lnTo>
                      <a:pt x="300" y="2"/>
                    </a:lnTo>
                    <a:lnTo>
                      <a:pt x="288" y="0"/>
                    </a:lnTo>
                    <a:lnTo>
                      <a:pt x="288" y="0"/>
                    </a:lnTo>
                    <a:close/>
                    <a:moveTo>
                      <a:pt x="126" y="228"/>
                    </a:moveTo>
                    <a:lnTo>
                      <a:pt x="148" y="142"/>
                    </a:lnTo>
                    <a:lnTo>
                      <a:pt x="148" y="142"/>
                    </a:lnTo>
                    <a:lnTo>
                      <a:pt x="144" y="136"/>
                    </a:lnTo>
                    <a:lnTo>
                      <a:pt x="138" y="130"/>
                    </a:lnTo>
                    <a:lnTo>
                      <a:pt x="136" y="122"/>
                    </a:lnTo>
                    <a:lnTo>
                      <a:pt x="134" y="112"/>
                    </a:lnTo>
                    <a:lnTo>
                      <a:pt x="134" y="112"/>
                    </a:lnTo>
                    <a:lnTo>
                      <a:pt x="136" y="106"/>
                    </a:lnTo>
                    <a:lnTo>
                      <a:pt x="138" y="98"/>
                    </a:lnTo>
                    <a:lnTo>
                      <a:pt x="142" y="92"/>
                    </a:lnTo>
                    <a:lnTo>
                      <a:pt x="146" y="88"/>
                    </a:lnTo>
                    <a:lnTo>
                      <a:pt x="152" y="82"/>
                    </a:lnTo>
                    <a:lnTo>
                      <a:pt x="158" y="80"/>
                    </a:lnTo>
                    <a:lnTo>
                      <a:pt x="164" y="78"/>
                    </a:lnTo>
                    <a:lnTo>
                      <a:pt x="172" y="76"/>
                    </a:lnTo>
                    <a:lnTo>
                      <a:pt x="172" y="76"/>
                    </a:lnTo>
                    <a:lnTo>
                      <a:pt x="178" y="78"/>
                    </a:lnTo>
                    <a:lnTo>
                      <a:pt x="186" y="80"/>
                    </a:lnTo>
                    <a:lnTo>
                      <a:pt x="192" y="82"/>
                    </a:lnTo>
                    <a:lnTo>
                      <a:pt x="198" y="88"/>
                    </a:lnTo>
                    <a:lnTo>
                      <a:pt x="202" y="92"/>
                    </a:lnTo>
                    <a:lnTo>
                      <a:pt x="204" y="98"/>
                    </a:lnTo>
                    <a:lnTo>
                      <a:pt x="208" y="106"/>
                    </a:lnTo>
                    <a:lnTo>
                      <a:pt x="208" y="112"/>
                    </a:lnTo>
                    <a:lnTo>
                      <a:pt x="208" y="112"/>
                    </a:lnTo>
                    <a:lnTo>
                      <a:pt x="206" y="120"/>
                    </a:lnTo>
                    <a:lnTo>
                      <a:pt x="204" y="128"/>
                    </a:lnTo>
                    <a:lnTo>
                      <a:pt x="200" y="134"/>
                    </a:lnTo>
                    <a:lnTo>
                      <a:pt x="196" y="140"/>
                    </a:lnTo>
                    <a:lnTo>
                      <a:pt x="220" y="228"/>
                    </a:lnTo>
                    <a:lnTo>
                      <a:pt x="126" y="228"/>
                    </a:lnTo>
                    <a:close/>
                  </a:path>
                </a:pathLst>
              </a:custGeom>
              <a:solidFill>
                <a:srgbClr val="E31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005EB8"/>
                  </a:solidFill>
                </a:endParaRPr>
              </a:p>
            </p:txBody>
          </p:sp>
          <p:sp>
            <p:nvSpPr>
              <p:cNvPr id="75" name="Freeform 6"/>
              <p:cNvSpPr>
                <a:spLocks/>
              </p:cNvSpPr>
              <p:nvPr userDrawn="1"/>
            </p:nvSpPr>
            <p:spPr bwMode="auto">
              <a:xfrm>
                <a:off x="7961313" y="101600"/>
                <a:ext cx="260350" cy="88900"/>
              </a:xfrm>
              <a:custGeom>
                <a:avLst/>
                <a:gdLst>
                  <a:gd name="T0" fmla="*/ 20 w 164"/>
                  <a:gd name="T1" fmla="*/ 56 h 56"/>
                  <a:gd name="T2" fmla="*/ 20 w 164"/>
                  <a:gd name="T3" fmla="*/ 56 h 56"/>
                  <a:gd name="T4" fmla="*/ 22 w 164"/>
                  <a:gd name="T5" fmla="*/ 46 h 56"/>
                  <a:gd name="T6" fmla="*/ 26 w 164"/>
                  <a:gd name="T7" fmla="*/ 36 h 56"/>
                  <a:gd name="T8" fmla="*/ 30 w 164"/>
                  <a:gd name="T9" fmla="*/ 30 h 56"/>
                  <a:gd name="T10" fmla="*/ 36 w 164"/>
                  <a:gd name="T11" fmla="*/ 26 h 56"/>
                  <a:gd name="T12" fmla="*/ 42 w 164"/>
                  <a:gd name="T13" fmla="*/ 22 h 56"/>
                  <a:gd name="T14" fmla="*/ 54 w 164"/>
                  <a:gd name="T15" fmla="*/ 20 h 56"/>
                  <a:gd name="T16" fmla="*/ 82 w 164"/>
                  <a:gd name="T17" fmla="*/ 20 h 56"/>
                  <a:gd name="T18" fmla="*/ 82 w 164"/>
                  <a:gd name="T19" fmla="*/ 20 h 56"/>
                  <a:gd name="T20" fmla="*/ 112 w 164"/>
                  <a:gd name="T21" fmla="*/ 20 h 56"/>
                  <a:gd name="T22" fmla="*/ 122 w 164"/>
                  <a:gd name="T23" fmla="*/ 22 h 56"/>
                  <a:gd name="T24" fmla="*/ 130 w 164"/>
                  <a:gd name="T25" fmla="*/ 26 h 56"/>
                  <a:gd name="T26" fmla="*/ 136 w 164"/>
                  <a:gd name="T27" fmla="*/ 30 h 56"/>
                  <a:gd name="T28" fmla="*/ 140 w 164"/>
                  <a:gd name="T29" fmla="*/ 36 h 56"/>
                  <a:gd name="T30" fmla="*/ 142 w 164"/>
                  <a:gd name="T31" fmla="*/ 46 h 56"/>
                  <a:gd name="T32" fmla="*/ 144 w 164"/>
                  <a:gd name="T33" fmla="*/ 56 h 56"/>
                  <a:gd name="T34" fmla="*/ 164 w 164"/>
                  <a:gd name="T35" fmla="*/ 56 h 56"/>
                  <a:gd name="T36" fmla="*/ 164 w 164"/>
                  <a:gd name="T37" fmla="*/ 56 h 56"/>
                  <a:gd name="T38" fmla="*/ 162 w 164"/>
                  <a:gd name="T39" fmla="*/ 38 h 56"/>
                  <a:gd name="T40" fmla="*/ 156 w 164"/>
                  <a:gd name="T41" fmla="*/ 24 h 56"/>
                  <a:gd name="T42" fmla="*/ 148 w 164"/>
                  <a:gd name="T43" fmla="*/ 14 h 56"/>
                  <a:gd name="T44" fmla="*/ 138 w 164"/>
                  <a:gd name="T45" fmla="*/ 6 h 56"/>
                  <a:gd name="T46" fmla="*/ 126 w 164"/>
                  <a:gd name="T47" fmla="*/ 2 h 56"/>
                  <a:gd name="T48" fmla="*/ 112 w 164"/>
                  <a:gd name="T49" fmla="*/ 0 h 56"/>
                  <a:gd name="T50" fmla="*/ 82 w 164"/>
                  <a:gd name="T51" fmla="*/ 0 h 56"/>
                  <a:gd name="T52" fmla="*/ 82 w 164"/>
                  <a:gd name="T53" fmla="*/ 0 h 56"/>
                  <a:gd name="T54" fmla="*/ 52 w 164"/>
                  <a:gd name="T55" fmla="*/ 0 h 56"/>
                  <a:gd name="T56" fmla="*/ 38 w 164"/>
                  <a:gd name="T57" fmla="*/ 2 h 56"/>
                  <a:gd name="T58" fmla="*/ 26 w 164"/>
                  <a:gd name="T59" fmla="*/ 6 h 56"/>
                  <a:gd name="T60" fmla="*/ 16 w 164"/>
                  <a:gd name="T61" fmla="*/ 14 h 56"/>
                  <a:gd name="T62" fmla="*/ 8 w 164"/>
                  <a:gd name="T63" fmla="*/ 24 h 56"/>
                  <a:gd name="T64" fmla="*/ 2 w 164"/>
                  <a:gd name="T65" fmla="*/ 38 h 56"/>
                  <a:gd name="T66" fmla="*/ 0 w 164"/>
                  <a:gd name="T67" fmla="*/ 56 h 56"/>
                  <a:gd name="T68" fmla="*/ 20 w 164"/>
                  <a:gd name="T69" fmla="*/ 5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64" h="56">
                    <a:moveTo>
                      <a:pt x="20" y="56"/>
                    </a:moveTo>
                    <a:lnTo>
                      <a:pt x="20" y="56"/>
                    </a:lnTo>
                    <a:lnTo>
                      <a:pt x="22" y="46"/>
                    </a:lnTo>
                    <a:lnTo>
                      <a:pt x="26" y="36"/>
                    </a:lnTo>
                    <a:lnTo>
                      <a:pt x="30" y="30"/>
                    </a:lnTo>
                    <a:lnTo>
                      <a:pt x="36" y="26"/>
                    </a:lnTo>
                    <a:lnTo>
                      <a:pt x="42" y="22"/>
                    </a:lnTo>
                    <a:lnTo>
                      <a:pt x="54" y="20"/>
                    </a:lnTo>
                    <a:lnTo>
                      <a:pt x="82" y="20"/>
                    </a:lnTo>
                    <a:lnTo>
                      <a:pt x="82" y="20"/>
                    </a:lnTo>
                    <a:lnTo>
                      <a:pt x="112" y="20"/>
                    </a:lnTo>
                    <a:lnTo>
                      <a:pt x="122" y="22"/>
                    </a:lnTo>
                    <a:lnTo>
                      <a:pt x="130" y="26"/>
                    </a:lnTo>
                    <a:lnTo>
                      <a:pt x="136" y="30"/>
                    </a:lnTo>
                    <a:lnTo>
                      <a:pt x="140" y="36"/>
                    </a:lnTo>
                    <a:lnTo>
                      <a:pt x="142" y="46"/>
                    </a:lnTo>
                    <a:lnTo>
                      <a:pt x="144" y="56"/>
                    </a:lnTo>
                    <a:lnTo>
                      <a:pt x="164" y="56"/>
                    </a:lnTo>
                    <a:lnTo>
                      <a:pt x="164" y="56"/>
                    </a:lnTo>
                    <a:lnTo>
                      <a:pt x="162" y="38"/>
                    </a:lnTo>
                    <a:lnTo>
                      <a:pt x="156" y="24"/>
                    </a:lnTo>
                    <a:lnTo>
                      <a:pt x="148" y="14"/>
                    </a:lnTo>
                    <a:lnTo>
                      <a:pt x="138" y="6"/>
                    </a:lnTo>
                    <a:lnTo>
                      <a:pt x="126" y="2"/>
                    </a:lnTo>
                    <a:lnTo>
                      <a:pt x="112" y="0"/>
                    </a:lnTo>
                    <a:lnTo>
                      <a:pt x="82" y="0"/>
                    </a:lnTo>
                    <a:lnTo>
                      <a:pt x="82" y="0"/>
                    </a:lnTo>
                    <a:lnTo>
                      <a:pt x="52" y="0"/>
                    </a:lnTo>
                    <a:lnTo>
                      <a:pt x="38" y="2"/>
                    </a:lnTo>
                    <a:lnTo>
                      <a:pt x="26" y="6"/>
                    </a:lnTo>
                    <a:lnTo>
                      <a:pt x="16" y="14"/>
                    </a:lnTo>
                    <a:lnTo>
                      <a:pt x="8" y="24"/>
                    </a:lnTo>
                    <a:lnTo>
                      <a:pt x="2" y="38"/>
                    </a:lnTo>
                    <a:lnTo>
                      <a:pt x="0" y="56"/>
                    </a:lnTo>
                    <a:lnTo>
                      <a:pt x="20" y="56"/>
                    </a:lnTo>
                    <a:close/>
                  </a:path>
                </a:pathLst>
              </a:custGeom>
              <a:solidFill>
                <a:srgbClr val="E31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005EB8"/>
                  </a:solidFill>
                </a:endParaRPr>
              </a:p>
            </p:txBody>
          </p:sp>
        </p:grpSp>
        <p:sp>
          <p:nvSpPr>
            <p:cNvPr id="72" name="TextBox 71"/>
            <p:cNvSpPr txBox="1"/>
            <p:nvPr userDrawn="1"/>
          </p:nvSpPr>
          <p:spPr>
            <a:xfrm rot="16200000">
              <a:off x="8191736" y="232706"/>
              <a:ext cx="563729" cy="17081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510" dirty="0">
                  <a:solidFill>
                    <a:srgbClr val="FFFFFF">
                      <a:lumMod val="65000"/>
                    </a:srgbClr>
                  </a:solidFill>
                </a:rPr>
                <a:t>strictly</a:t>
              </a:r>
            </a:p>
          </p:txBody>
        </p:sp>
        <p:sp>
          <p:nvSpPr>
            <p:cNvPr id="73" name="TextBox 72"/>
            <p:cNvSpPr txBox="1"/>
            <p:nvPr userDrawn="1"/>
          </p:nvSpPr>
          <p:spPr>
            <a:xfrm>
              <a:off x="8410801" y="506408"/>
              <a:ext cx="851855" cy="18158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580" dirty="0">
                  <a:solidFill>
                    <a:srgbClr val="FF0000"/>
                  </a:solidFill>
                </a:rPr>
                <a:t>CONFIDENTIAL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85680086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8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-branding divider light blue"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2"/>
          <p:cNvSpPr>
            <a:spLocks noGrp="1"/>
          </p:cNvSpPr>
          <p:nvPr>
            <p:ph type="body" idx="1" hasCustomPrompt="1"/>
          </p:nvPr>
        </p:nvSpPr>
        <p:spPr>
          <a:xfrm>
            <a:off x="3232433" y="1361854"/>
            <a:ext cx="7397074" cy="1946285"/>
          </a:xfrm>
        </p:spPr>
        <p:txBody>
          <a:bodyPr anchor="t">
            <a:normAutofit/>
          </a:bodyPr>
          <a:lstStyle>
            <a:lvl1pPr marL="0" indent="0">
              <a:buNone/>
              <a:defRPr sz="2800" baseline="0">
                <a:solidFill>
                  <a:schemeClr val="bg1"/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GB" noProof="0" smtClean="0"/>
              <a:t>Divider title here</a:t>
            </a:r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44731" y="627001"/>
            <a:ext cx="1746418" cy="1287035"/>
          </a:xfrm>
        </p:spPr>
        <p:txBody>
          <a:bodyPr anchor="t">
            <a:normAutofit/>
          </a:bodyPr>
          <a:lstStyle>
            <a:lvl1pPr algn="r">
              <a:defRPr sz="7200" b="0" cap="all">
                <a:solidFill>
                  <a:schemeClr val="tx1"/>
                </a:solidFill>
              </a:defRPr>
            </a:lvl1pPr>
          </a:lstStyle>
          <a:p>
            <a:r>
              <a:rPr lang="en-GB" noProof="0" smtClean="0"/>
              <a:t>1</a:t>
            </a:r>
            <a:endParaRPr lang="en-GB" noProof="0"/>
          </a:p>
        </p:txBody>
      </p:sp>
      <p:cxnSp>
        <p:nvCxnSpPr>
          <p:cNvPr id="12" name="Conector recto 12"/>
          <p:cNvCxnSpPr/>
          <p:nvPr userDrawn="1"/>
        </p:nvCxnSpPr>
        <p:spPr>
          <a:xfrm flipH="1">
            <a:off x="1674064" y="1516324"/>
            <a:ext cx="1512464" cy="0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5" name="AutoShape 3"/>
          <p:cNvSpPr>
            <a:spLocks noChangeAspect="1" noChangeArrowheads="1" noTextEdit="1"/>
          </p:cNvSpPr>
          <p:nvPr userDrawn="1"/>
        </p:nvSpPr>
        <p:spPr bwMode="auto">
          <a:xfrm>
            <a:off x="9299679" y="5961171"/>
            <a:ext cx="1624293" cy="16050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rgbClr val="005EB8"/>
              </a:solidFill>
            </a:endParaRPr>
          </a:p>
        </p:txBody>
      </p:sp>
      <p:sp>
        <p:nvSpPr>
          <p:cNvPr id="7" name="Freeform 6"/>
          <p:cNvSpPr>
            <a:spLocks/>
          </p:cNvSpPr>
          <p:nvPr userDrawn="1"/>
        </p:nvSpPr>
        <p:spPr bwMode="auto">
          <a:xfrm>
            <a:off x="10321860" y="5961171"/>
            <a:ext cx="152027" cy="160505"/>
          </a:xfrm>
          <a:custGeom>
            <a:avLst/>
            <a:gdLst>
              <a:gd name="T0" fmla="*/ 0 w 305"/>
              <a:gd name="T1" fmla="*/ 407 h 428"/>
              <a:gd name="T2" fmla="*/ 0 w 305"/>
              <a:gd name="T3" fmla="*/ 407 h 428"/>
              <a:gd name="T4" fmla="*/ 13 w 305"/>
              <a:gd name="T5" fmla="*/ 411 h 428"/>
              <a:gd name="T6" fmla="*/ 47 w 305"/>
              <a:gd name="T7" fmla="*/ 418 h 428"/>
              <a:gd name="T8" fmla="*/ 71 w 305"/>
              <a:gd name="T9" fmla="*/ 421 h 428"/>
              <a:gd name="T10" fmla="*/ 98 w 305"/>
              <a:gd name="T11" fmla="*/ 425 h 428"/>
              <a:gd name="T12" fmla="*/ 129 w 305"/>
              <a:gd name="T13" fmla="*/ 427 h 428"/>
              <a:gd name="T14" fmla="*/ 163 w 305"/>
              <a:gd name="T15" fmla="*/ 428 h 428"/>
              <a:gd name="T16" fmla="*/ 163 w 305"/>
              <a:gd name="T17" fmla="*/ 428 h 428"/>
              <a:gd name="T18" fmla="*/ 197 w 305"/>
              <a:gd name="T19" fmla="*/ 427 h 428"/>
              <a:gd name="T20" fmla="*/ 226 w 305"/>
              <a:gd name="T21" fmla="*/ 426 h 428"/>
              <a:gd name="T22" fmla="*/ 251 w 305"/>
              <a:gd name="T23" fmla="*/ 424 h 428"/>
              <a:gd name="T24" fmla="*/ 270 w 305"/>
              <a:gd name="T25" fmla="*/ 422 h 428"/>
              <a:gd name="T26" fmla="*/ 297 w 305"/>
              <a:gd name="T27" fmla="*/ 419 h 428"/>
              <a:gd name="T28" fmla="*/ 305 w 305"/>
              <a:gd name="T29" fmla="*/ 417 h 428"/>
              <a:gd name="T30" fmla="*/ 305 w 305"/>
              <a:gd name="T31" fmla="*/ 346 h 428"/>
              <a:gd name="T32" fmla="*/ 305 w 305"/>
              <a:gd name="T33" fmla="*/ 346 h 428"/>
              <a:gd name="T34" fmla="*/ 297 w 305"/>
              <a:gd name="T35" fmla="*/ 347 h 428"/>
              <a:gd name="T36" fmla="*/ 272 w 305"/>
              <a:gd name="T37" fmla="*/ 351 h 428"/>
              <a:gd name="T38" fmla="*/ 235 w 305"/>
              <a:gd name="T39" fmla="*/ 354 h 428"/>
              <a:gd name="T40" fmla="*/ 213 w 305"/>
              <a:gd name="T41" fmla="*/ 355 h 428"/>
              <a:gd name="T42" fmla="*/ 188 w 305"/>
              <a:gd name="T43" fmla="*/ 355 h 428"/>
              <a:gd name="T44" fmla="*/ 188 w 305"/>
              <a:gd name="T45" fmla="*/ 355 h 428"/>
              <a:gd name="T46" fmla="*/ 167 w 305"/>
              <a:gd name="T47" fmla="*/ 355 h 428"/>
              <a:gd name="T48" fmla="*/ 149 w 305"/>
              <a:gd name="T49" fmla="*/ 354 h 428"/>
              <a:gd name="T50" fmla="*/ 118 w 305"/>
              <a:gd name="T51" fmla="*/ 351 h 428"/>
              <a:gd name="T52" fmla="*/ 99 w 305"/>
              <a:gd name="T53" fmla="*/ 349 h 428"/>
              <a:gd name="T54" fmla="*/ 92 w 305"/>
              <a:gd name="T55" fmla="*/ 348 h 428"/>
              <a:gd name="T56" fmla="*/ 92 w 305"/>
              <a:gd name="T57" fmla="*/ 247 h 428"/>
              <a:gd name="T58" fmla="*/ 276 w 305"/>
              <a:gd name="T59" fmla="*/ 247 h 428"/>
              <a:gd name="T60" fmla="*/ 276 w 305"/>
              <a:gd name="T61" fmla="*/ 175 h 428"/>
              <a:gd name="T62" fmla="*/ 92 w 305"/>
              <a:gd name="T63" fmla="*/ 175 h 428"/>
              <a:gd name="T64" fmla="*/ 92 w 305"/>
              <a:gd name="T65" fmla="*/ 79 h 428"/>
              <a:gd name="T66" fmla="*/ 92 w 305"/>
              <a:gd name="T67" fmla="*/ 79 h 428"/>
              <a:gd name="T68" fmla="*/ 99 w 305"/>
              <a:gd name="T69" fmla="*/ 78 h 428"/>
              <a:gd name="T70" fmla="*/ 117 w 305"/>
              <a:gd name="T71" fmla="*/ 76 h 428"/>
              <a:gd name="T72" fmla="*/ 145 w 305"/>
              <a:gd name="T73" fmla="*/ 74 h 428"/>
              <a:gd name="T74" fmla="*/ 182 w 305"/>
              <a:gd name="T75" fmla="*/ 73 h 428"/>
              <a:gd name="T76" fmla="*/ 182 w 305"/>
              <a:gd name="T77" fmla="*/ 73 h 428"/>
              <a:gd name="T78" fmla="*/ 205 w 305"/>
              <a:gd name="T79" fmla="*/ 73 h 428"/>
              <a:gd name="T80" fmla="*/ 226 w 305"/>
              <a:gd name="T81" fmla="*/ 74 h 428"/>
              <a:gd name="T82" fmla="*/ 263 w 305"/>
              <a:gd name="T83" fmla="*/ 77 h 428"/>
              <a:gd name="T84" fmla="*/ 289 w 305"/>
              <a:gd name="T85" fmla="*/ 80 h 428"/>
              <a:gd name="T86" fmla="*/ 298 w 305"/>
              <a:gd name="T87" fmla="*/ 82 h 428"/>
              <a:gd name="T88" fmla="*/ 298 w 305"/>
              <a:gd name="T89" fmla="*/ 10 h 428"/>
              <a:gd name="T90" fmla="*/ 298 w 305"/>
              <a:gd name="T91" fmla="*/ 10 h 428"/>
              <a:gd name="T92" fmla="*/ 289 w 305"/>
              <a:gd name="T93" fmla="*/ 9 h 428"/>
              <a:gd name="T94" fmla="*/ 264 w 305"/>
              <a:gd name="T95" fmla="*/ 5 h 428"/>
              <a:gd name="T96" fmla="*/ 224 w 305"/>
              <a:gd name="T97" fmla="*/ 2 h 428"/>
              <a:gd name="T98" fmla="*/ 200 w 305"/>
              <a:gd name="T99" fmla="*/ 1 h 428"/>
              <a:gd name="T100" fmla="*/ 172 w 305"/>
              <a:gd name="T101" fmla="*/ 0 h 428"/>
              <a:gd name="T102" fmla="*/ 172 w 305"/>
              <a:gd name="T103" fmla="*/ 0 h 428"/>
              <a:gd name="T104" fmla="*/ 134 w 305"/>
              <a:gd name="T105" fmla="*/ 1 h 428"/>
              <a:gd name="T106" fmla="*/ 102 w 305"/>
              <a:gd name="T107" fmla="*/ 3 h 428"/>
              <a:gd name="T108" fmla="*/ 72 w 305"/>
              <a:gd name="T109" fmla="*/ 6 h 428"/>
              <a:gd name="T110" fmla="*/ 47 w 305"/>
              <a:gd name="T111" fmla="*/ 9 h 428"/>
              <a:gd name="T112" fmla="*/ 27 w 305"/>
              <a:gd name="T113" fmla="*/ 13 h 428"/>
              <a:gd name="T114" fmla="*/ 13 w 305"/>
              <a:gd name="T115" fmla="*/ 15 h 428"/>
              <a:gd name="T116" fmla="*/ 0 w 305"/>
              <a:gd name="T117" fmla="*/ 19 h 428"/>
              <a:gd name="T118" fmla="*/ 0 w 305"/>
              <a:gd name="T119" fmla="*/ 407 h 4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305" h="428">
                <a:moveTo>
                  <a:pt x="0" y="407"/>
                </a:moveTo>
                <a:lnTo>
                  <a:pt x="0" y="407"/>
                </a:lnTo>
                <a:lnTo>
                  <a:pt x="13" y="411"/>
                </a:lnTo>
                <a:lnTo>
                  <a:pt x="47" y="418"/>
                </a:lnTo>
                <a:lnTo>
                  <a:pt x="71" y="421"/>
                </a:lnTo>
                <a:lnTo>
                  <a:pt x="98" y="425"/>
                </a:lnTo>
                <a:lnTo>
                  <a:pt x="129" y="427"/>
                </a:lnTo>
                <a:lnTo>
                  <a:pt x="163" y="428"/>
                </a:lnTo>
                <a:lnTo>
                  <a:pt x="163" y="428"/>
                </a:lnTo>
                <a:lnTo>
                  <a:pt x="197" y="427"/>
                </a:lnTo>
                <a:lnTo>
                  <a:pt x="226" y="426"/>
                </a:lnTo>
                <a:lnTo>
                  <a:pt x="251" y="424"/>
                </a:lnTo>
                <a:lnTo>
                  <a:pt x="270" y="422"/>
                </a:lnTo>
                <a:lnTo>
                  <a:pt x="297" y="419"/>
                </a:lnTo>
                <a:lnTo>
                  <a:pt x="305" y="417"/>
                </a:lnTo>
                <a:lnTo>
                  <a:pt x="305" y="346"/>
                </a:lnTo>
                <a:lnTo>
                  <a:pt x="305" y="346"/>
                </a:lnTo>
                <a:lnTo>
                  <a:pt x="297" y="347"/>
                </a:lnTo>
                <a:lnTo>
                  <a:pt x="272" y="351"/>
                </a:lnTo>
                <a:lnTo>
                  <a:pt x="235" y="354"/>
                </a:lnTo>
                <a:lnTo>
                  <a:pt x="213" y="355"/>
                </a:lnTo>
                <a:lnTo>
                  <a:pt x="188" y="355"/>
                </a:lnTo>
                <a:lnTo>
                  <a:pt x="188" y="355"/>
                </a:lnTo>
                <a:lnTo>
                  <a:pt x="167" y="355"/>
                </a:lnTo>
                <a:lnTo>
                  <a:pt x="149" y="354"/>
                </a:lnTo>
                <a:lnTo>
                  <a:pt x="118" y="351"/>
                </a:lnTo>
                <a:lnTo>
                  <a:pt x="99" y="349"/>
                </a:lnTo>
                <a:lnTo>
                  <a:pt x="92" y="348"/>
                </a:lnTo>
                <a:lnTo>
                  <a:pt x="92" y="247"/>
                </a:lnTo>
                <a:lnTo>
                  <a:pt x="276" y="247"/>
                </a:lnTo>
                <a:lnTo>
                  <a:pt x="276" y="175"/>
                </a:lnTo>
                <a:lnTo>
                  <a:pt x="92" y="175"/>
                </a:lnTo>
                <a:lnTo>
                  <a:pt x="92" y="79"/>
                </a:lnTo>
                <a:lnTo>
                  <a:pt x="92" y="79"/>
                </a:lnTo>
                <a:lnTo>
                  <a:pt x="99" y="78"/>
                </a:lnTo>
                <a:lnTo>
                  <a:pt x="117" y="76"/>
                </a:lnTo>
                <a:lnTo>
                  <a:pt x="145" y="74"/>
                </a:lnTo>
                <a:lnTo>
                  <a:pt x="182" y="73"/>
                </a:lnTo>
                <a:lnTo>
                  <a:pt x="182" y="73"/>
                </a:lnTo>
                <a:lnTo>
                  <a:pt x="205" y="73"/>
                </a:lnTo>
                <a:lnTo>
                  <a:pt x="226" y="74"/>
                </a:lnTo>
                <a:lnTo>
                  <a:pt x="263" y="77"/>
                </a:lnTo>
                <a:lnTo>
                  <a:pt x="289" y="80"/>
                </a:lnTo>
                <a:lnTo>
                  <a:pt x="298" y="82"/>
                </a:lnTo>
                <a:lnTo>
                  <a:pt x="298" y="10"/>
                </a:lnTo>
                <a:lnTo>
                  <a:pt x="298" y="10"/>
                </a:lnTo>
                <a:lnTo>
                  <a:pt x="289" y="9"/>
                </a:lnTo>
                <a:lnTo>
                  <a:pt x="264" y="5"/>
                </a:lnTo>
                <a:lnTo>
                  <a:pt x="224" y="2"/>
                </a:lnTo>
                <a:lnTo>
                  <a:pt x="200" y="1"/>
                </a:lnTo>
                <a:lnTo>
                  <a:pt x="172" y="0"/>
                </a:lnTo>
                <a:lnTo>
                  <a:pt x="172" y="0"/>
                </a:lnTo>
                <a:lnTo>
                  <a:pt x="134" y="1"/>
                </a:lnTo>
                <a:lnTo>
                  <a:pt x="102" y="3"/>
                </a:lnTo>
                <a:lnTo>
                  <a:pt x="72" y="6"/>
                </a:lnTo>
                <a:lnTo>
                  <a:pt x="47" y="9"/>
                </a:lnTo>
                <a:lnTo>
                  <a:pt x="27" y="13"/>
                </a:lnTo>
                <a:lnTo>
                  <a:pt x="13" y="15"/>
                </a:lnTo>
                <a:lnTo>
                  <a:pt x="0" y="19"/>
                </a:lnTo>
                <a:lnTo>
                  <a:pt x="0" y="407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rgbClr val="005EB8"/>
              </a:solidFill>
            </a:endParaRPr>
          </a:p>
        </p:txBody>
      </p:sp>
      <p:sp>
        <p:nvSpPr>
          <p:cNvPr id="9" name="Freeform 8"/>
          <p:cNvSpPr>
            <a:spLocks/>
          </p:cNvSpPr>
          <p:nvPr userDrawn="1"/>
        </p:nvSpPr>
        <p:spPr bwMode="auto">
          <a:xfrm>
            <a:off x="9343689" y="6051163"/>
            <a:ext cx="86016" cy="43502"/>
          </a:xfrm>
          <a:custGeom>
            <a:avLst/>
            <a:gdLst>
              <a:gd name="T0" fmla="*/ 171 w 171"/>
              <a:gd name="T1" fmla="*/ 93 h 116"/>
              <a:gd name="T2" fmla="*/ 171 w 171"/>
              <a:gd name="T3" fmla="*/ 93 h 116"/>
              <a:gd name="T4" fmla="*/ 151 w 171"/>
              <a:gd name="T5" fmla="*/ 99 h 116"/>
              <a:gd name="T6" fmla="*/ 125 w 171"/>
              <a:gd name="T7" fmla="*/ 108 h 116"/>
              <a:gd name="T8" fmla="*/ 110 w 171"/>
              <a:gd name="T9" fmla="*/ 111 h 116"/>
              <a:gd name="T10" fmla="*/ 96 w 171"/>
              <a:gd name="T11" fmla="*/ 114 h 116"/>
              <a:gd name="T12" fmla="*/ 82 w 171"/>
              <a:gd name="T13" fmla="*/ 116 h 116"/>
              <a:gd name="T14" fmla="*/ 67 w 171"/>
              <a:gd name="T15" fmla="*/ 116 h 116"/>
              <a:gd name="T16" fmla="*/ 67 w 171"/>
              <a:gd name="T17" fmla="*/ 116 h 116"/>
              <a:gd name="T18" fmla="*/ 54 w 171"/>
              <a:gd name="T19" fmla="*/ 116 h 116"/>
              <a:gd name="T20" fmla="*/ 41 w 171"/>
              <a:gd name="T21" fmla="*/ 114 h 116"/>
              <a:gd name="T22" fmla="*/ 30 w 171"/>
              <a:gd name="T23" fmla="*/ 110 h 116"/>
              <a:gd name="T24" fmla="*/ 24 w 171"/>
              <a:gd name="T25" fmla="*/ 108 h 116"/>
              <a:gd name="T26" fmla="*/ 19 w 171"/>
              <a:gd name="T27" fmla="*/ 105 h 116"/>
              <a:gd name="T28" fmla="*/ 15 w 171"/>
              <a:gd name="T29" fmla="*/ 101 h 116"/>
              <a:gd name="T30" fmla="*/ 11 w 171"/>
              <a:gd name="T31" fmla="*/ 97 h 116"/>
              <a:gd name="T32" fmla="*/ 8 w 171"/>
              <a:gd name="T33" fmla="*/ 92 h 116"/>
              <a:gd name="T34" fmla="*/ 5 w 171"/>
              <a:gd name="T35" fmla="*/ 87 h 116"/>
              <a:gd name="T36" fmla="*/ 3 w 171"/>
              <a:gd name="T37" fmla="*/ 82 h 116"/>
              <a:gd name="T38" fmla="*/ 2 w 171"/>
              <a:gd name="T39" fmla="*/ 76 h 116"/>
              <a:gd name="T40" fmla="*/ 1 w 171"/>
              <a:gd name="T41" fmla="*/ 69 h 116"/>
              <a:gd name="T42" fmla="*/ 0 w 171"/>
              <a:gd name="T43" fmla="*/ 61 h 116"/>
              <a:gd name="T44" fmla="*/ 0 w 171"/>
              <a:gd name="T45" fmla="*/ 61 h 116"/>
              <a:gd name="T46" fmla="*/ 1 w 171"/>
              <a:gd name="T47" fmla="*/ 49 h 116"/>
              <a:gd name="T48" fmla="*/ 4 w 171"/>
              <a:gd name="T49" fmla="*/ 38 h 116"/>
              <a:gd name="T50" fmla="*/ 6 w 171"/>
              <a:gd name="T51" fmla="*/ 33 h 116"/>
              <a:gd name="T52" fmla="*/ 9 w 171"/>
              <a:gd name="T53" fmla="*/ 27 h 116"/>
              <a:gd name="T54" fmla="*/ 13 w 171"/>
              <a:gd name="T55" fmla="*/ 23 h 116"/>
              <a:gd name="T56" fmla="*/ 16 w 171"/>
              <a:gd name="T57" fmla="*/ 19 h 116"/>
              <a:gd name="T58" fmla="*/ 21 w 171"/>
              <a:gd name="T59" fmla="*/ 16 h 116"/>
              <a:gd name="T60" fmla="*/ 26 w 171"/>
              <a:gd name="T61" fmla="*/ 13 h 116"/>
              <a:gd name="T62" fmla="*/ 33 w 171"/>
              <a:gd name="T63" fmla="*/ 10 h 116"/>
              <a:gd name="T64" fmla="*/ 39 w 171"/>
              <a:gd name="T65" fmla="*/ 8 h 116"/>
              <a:gd name="T66" fmla="*/ 55 w 171"/>
              <a:gd name="T67" fmla="*/ 5 h 116"/>
              <a:gd name="T68" fmla="*/ 72 w 171"/>
              <a:gd name="T69" fmla="*/ 3 h 116"/>
              <a:gd name="T70" fmla="*/ 171 w 171"/>
              <a:gd name="T71" fmla="*/ 0 h 116"/>
              <a:gd name="T72" fmla="*/ 171 w 171"/>
              <a:gd name="T73" fmla="*/ 93 h 1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71" h="116">
                <a:moveTo>
                  <a:pt x="171" y="93"/>
                </a:moveTo>
                <a:lnTo>
                  <a:pt x="171" y="93"/>
                </a:lnTo>
                <a:lnTo>
                  <a:pt x="151" y="99"/>
                </a:lnTo>
                <a:lnTo>
                  <a:pt x="125" y="108"/>
                </a:lnTo>
                <a:lnTo>
                  <a:pt x="110" y="111"/>
                </a:lnTo>
                <a:lnTo>
                  <a:pt x="96" y="114"/>
                </a:lnTo>
                <a:lnTo>
                  <a:pt x="82" y="116"/>
                </a:lnTo>
                <a:lnTo>
                  <a:pt x="67" y="116"/>
                </a:lnTo>
                <a:lnTo>
                  <a:pt x="67" y="116"/>
                </a:lnTo>
                <a:lnTo>
                  <a:pt x="54" y="116"/>
                </a:lnTo>
                <a:lnTo>
                  <a:pt x="41" y="114"/>
                </a:lnTo>
                <a:lnTo>
                  <a:pt x="30" y="110"/>
                </a:lnTo>
                <a:lnTo>
                  <a:pt x="24" y="108"/>
                </a:lnTo>
                <a:lnTo>
                  <a:pt x="19" y="105"/>
                </a:lnTo>
                <a:lnTo>
                  <a:pt x="15" y="101"/>
                </a:lnTo>
                <a:lnTo>
                  <a:pt x="11" y="97"/>
                </a:lnTo>
                <a:lnTo>
                  <a:pt x="8" y="92"/>
                </a:lnTo>
                <a:lnTo>
                  <a:pt x="5" y="87"/>
                </a:lnTo>
                <a:lnTo>
                  <a:pt x="3" y="82"/>
                </a:lnTo>
                <a:lnTo>
                  <a:pt x="2" y="76"/>
                </a:lnTo>
                <a:lnTo>
                  <a:pt x="1" y="69"/>
                </a:lnTo>
                <a:lnTo>
                  <a:pt x="0" y="61"/>
                </a:lnTo>
                <a:lnTo>
                  <a:pt x="0" y="61"/>
                </a:lnTo>
                <a:lnTo>
                  <a:pt x="1" y="49"/>
                </a:lnTo>
                <a:lnTo>
                  <a:pt x="4" y="38"/>
                </a:lnTo>
                <a:lnTo>
                  <a:pt x="6" y="33"/>
                </a:lnTo>
                <a:lnTo>
                  <a:pt x="9" y="27"/>
                </a:lnTo>
                <a:lnTo>
                  <a:pt x="13" y="23"/>
                </a:lnTo>
                <a:lnTo>
                  <a:pt x="16" y="19"/>
                </a:lnTo>
                <a:lnTo>
                  <a:pt x="21" y="16"/>
                </a:lnTo>
                <a:lnTo>
                  <a:pt x="26" y="13"/>
                </a:lnTo>
                <a:lnTo>
                  <a:pt x="33" y="10"/>
                </a:lnTo>
                <a:lnTo>
                  <a:pt x="39" y="8"/>
                </a:lnTo>
                <a:lnTo>
                  <a:pt x="55" y="5"/>
                </a:lnTo>
                <a:lnTo>
                  <a:pt x="72" y="3"/>
                </a:lnTo>
                <a:lnTo>
                  <a:pt x="171" y="0"/>
                </a:lnTo>
                <a:lnTo>
                  <a:pt x="171" y="93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rgbClr val="005EB8"/>
              </a:solidFill>
            </a:endParaRPr>
          </a:p>
        </p:txBody>
      </p:sp>
      <p:sp>
        <p:nvSpPr>
          <p:cNvPr id="13" name="Freeform 10"/>
          <p:cNvSpPr>
            <a:spLocks/>
          </p:cNvSpPr>
          <p:nvPr userDrawn="1"/>
        </p:nvSpPr>
        <p:spPr bwMode="auto">
          <a:xfrm>
            <a:off x="9873780" y="6051163"/>
            <a:ext cx="86016" cy="43502"/>
          </a:xfrm>
          <a:custGeom>
            <a:avLst/>
            <a:gdLst>
              <a:gd name="T0" fmla="*/ 171 w 171"/>
              <a:gd name="T1" fmla="*/ 93 h 116"/>
              <a:gd name="T2" fmla="*/ 171 w 171"/>
              <a:gd name="T3" fmla="*/ 93 h 116"/>
              <a:gd name="T4" fmla="*/ 152 w 171"/>
              <a:gd name="T5" fmla="*/ 99 h 116"/>
              <a:gd name="T6" fmla="*/ 125 w 171"/>
              <a:gd name="T7" fmla="*/ 108 h 116"/>
              <a:gd name="T8" fmla="*/ 111 w 171"/>
              <a:gd name="T9" fmla="*/ 111 h 116"/>
              <a:gd name="T10" fmla="*/ 95 w 171"/>
              <a:gd name="T11" fmla="*/ 114 h 116"/>
              <a:gd name="T12" fmla="*/ 81 w 171"/>
              <a:gd name="T13" fmla="*/ 116 h 116"/>
              <a:gd name="T14" fmla="*/ 68 w 171"/>
              <a:gd name="T15" fmla="*/ 116 h 116"/>
              <a:gd name="T16" fmla="*/ 68 w 171"/>
              <a:gd name="T17" fmla="*/ 116 h 116"/>
              <a:gd name="T18" fmla="*/ 54 w 171"/>
              <a:gd name="T19" fmla="*/ 116 h 116"/>
              <a:gd name="T20" fmla="*/ 41 w 171"/>
              <a:gd name="T21" fmla="*/ 114 h 116"/>
              <a:gd name="T22" fmla="*/ 29 w 171"/>
              <a:gd name="T23" fmla="*/ 110 h 116"/>
              <a:gd name="T24" fmla="*/ 24 w 171"/>
              <a:gd name="T25" fmla="*/ 108 h 116"/>
              <a:gd name="T26" fmla="*/ 20 w 171"/>
              <a:gd name="T27" fmla="*/ 105 h 116"/>
              <a:gd name="T28" fmla="*/ 16 w 171"/>
              <a:gd name="T29" fmla="*/ 101 h 116"/>
              <a:gd name="T30" fmla="*/ 12 w 171"/>
              <a:gd name="T31" fmla="*/ 97 h 116"/>
              <a:gd name="T32" fmla="*/ 9 w 171"/>
              <a:gd name="T33" fmla="*/ 92 h 116"/>
              <a:gd name="T34" fmla="*/ 6 w 171"/>
              <a:gd name="T35" fmla="*/ 87 h 116"/>
              <a:gd name="T36" fmla="*/ 3 w 171"/>
              <a:gd name="T37" fmla="*/ 82 h 116"/>
              <a:gd name="T38" fmla="*/ 1 w 171"/>
              <a:gd name="T39" fmla="*/ 76 h 116"/>
              <a:gd name="T40" fmla="*/ 0 w 171"/>
              <a:gd name="T41" fmla="*/ 69 h 116"/>
              <a:gd name="T42" fmla="*/ 0 w 171"/>
              <a:gd name="T43" fmla="*/ 61 h 116"/>
              <a:gd name="T44" fmla="*/ 0 w 171"/>
              <a:gd name="T45" fmla="*/ 61 h 116"/>
              <a:gd name="T46" fmla="*/ 1 w 171"/>
              <a:gd name="T47" fmla="*/ 49 h 116"/>
              <a:gd name="T48" fmla="*/ 4 w 171"/>
              <a:gd name="T49" fmla="*/ 38 h 116"/>
              <a:gd name="T50" fmla="*/ 7 w 171"/>
              <a:gd name="T51" fmla="*/ 33 h 116"/>
              <a:gd name="T52" fmla="*/ 10 w 171"/>
              <a:gd name="T53" fmla="*/ 27 h 116"/>
              <a:gd name="T54" fmla="*/ 13 w 171"/>
              <a:gd name="T55" fmla="*/ 23 h 116"/>
              <a:gd name="T56" fmla="*/ 17 w 171"/>
              <a:gd name="T57" fmla="*/ 19 h 116"/>
              <a:gd name="T58" fmla="*/ 22 w 171"/>
              <a:gd name="T59" fmla="*/ 16 h 116"/>
              <a:gd name="T60" fmla="*/ 27 w 171"/>
              <a:gd name="T61" fmla="*/ 13 h 116"/>
              <a:gd name="T62" fmla="*/ 33 w 171"/>
              <a:gd name="T63" fmla="*/ 10 h 116"/>
              <a:gd name="T64" fmla="*/ 39 w 171"/>
              <a:gd name="T65" fmla="*/ 8 h 116"/>
              <a:gd name="T66" fmla="*/ 55 w 171"/>
              <a:gd name="T67" fmla="*/ 5 h 116"/>
              <a:gd name="T68" fmla="*/ 73 w 171"/>
              <a:gd name="T69" fmla="*/ 3 h 116"/>
              <a:gd name="T70" fmla="*/ 171 w 171"/>
              <a:gd name="T71" fmla="*/ 0 h 116"/>
              <a:gd name="T72" fmla="*/ 171 w 171"/>
              <a:gd name="T73" fmla="*/ 93 h 1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71" h="116">
                <a:moveTo>
                  <a:pt x="171" y="93"/>
                </a:moveTo>
                <a:lnTo>
                  <a:pt x="171" y="93"/>
                </a:lnTo>
                <a:lnTo>
                  <a:pt x="152" y="99"/>
                </a:lnTo>
                <a:lnTo>
                  <a:pt x="125" y="108"/>
                </a:lnTo>
                <a:lnTo>
                  <a:pt x="111" y="111"/>
                </a:lnTo>
                <a:lnTo>
                  <a:pt x="95" y="114"/>
                </a:lnTo>
                <a:lnTo>
                  <a:pt x="81" y="116"/>
                </a:lnTo>
                <a:lnTo>
                  <a:pt x="68" y="116"/>
                </a:lnTo>
                <a:lnTo>
                  <a:pt x="68" y="116"/>
                </a:lnTo>
                <a:lnTo>
                  <a:pt x="54" y="116"/>
                </a:lnTo>
                <a:lnTo>
                  <a:pt x="41" y="114"/>
                </a:lnTo>
                <a:lnTo>
                  <a:pt x="29" y="110"/>
                </a:lnTo>
                <a:lnTo>
                  <a:pt x="24" y="108"/>
                </a:lnTo>
                <a:lnTo>
                  <a:pt x="20" y="105"/>
                </a:lnTo>
                <a:lnTo>
                  <a:pt x="16" y="101"/>
                </a:lnTo>
                <a:lnTo>
                  <a:pt x="12" y="97"/>
                </a:lnTo>
                <a:lnTo>
                  <a:pt x="9" y="92"/>
                </a:lnTo>
                <a:lnTo>
                  <a:pt x="6" y="87"/>
                </a:lnTo>
                <a:lnTo>
                  <a:pt x="3" y="82"/>
                </a:lnTo>
                <a:lnTo>
                  <a:pt x="1" y="76"/>
                </a:lnTo>
                <a:lnTo>
                  <a:pt x="0" y="69"/>
                </a:lnTo>
                <a:lnTo>
                  <a:pt x="0" y="61"/>
                </a:lnTo>
                <a:lnTo>
                  <a:pt x="0" y="61"/>
                </a:lnTo>
                <a:lnTo>
                  <a:pt x="1" y="49"/>
                </a:lnTo>
                <a:lnTo>
                  <a:pt x="4" y="38"/>
                </a:lnTo>
                <a:lnTo>
                  <a:pt x="7" y="33"/>
                </a:lnTo>
                <a:lnTo>
                  <a:pt x="10" y="27"/>
                </a:lnTo>
                <a:lnTo>
                  <a:pt x="13" y="23"/>
                </a:lnTo>
                <a:lnTo>
                  <a:pt x="17" y="19"/>
                </a:lnTo>
                <a:lnTo>
                  <a:pt x="22" y="16"/>
                </a:lnTo>
                <a:lnTo>
                  <a:pt x="27" y="13"/>
                </a:lnTo>
                <a:lnTo>
                  <a:pt x="33" y="10"/>
                </a:lnTo>
                <a:lnTo>
                  <a:pt x="39" y="8"/>
                </a:lnTo>
                <a:lnTo>
                  <a:pt x="55" y="5"/>
                </a:lnTo>
                <a:lnTo>
                  <a:pt x="73" y="3"/>
                </a:lnTo>
                <a:lnTo>
                  <a:pt x="171" y="0"/>
                </a:lnTo>
                <a:lnTo>
                  <a:pt x="171" y="93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rgbClr val="005EB8"/>
              </a:solidFill>
            </a:endParaRPr>
          </a:p>
        </p:txBody>
      </p:sp>
      <p:sp>
        <p:nvSpPr>
          <p:cNvPr id="14" name="Freeform 11"/>
          <p:cNvSpPr>
            <a:spLocks/>
          </p:cNvSpPr>
          <p:nvPr userDrawn="1"/>
        </p:nvSpPr>
        <p:spPr bwMode="auto">
          <a:xfrm>
            <a:off x="9829776" y="5961171"/>
            <a:ext cx="176030" cy="160505"/>
          </a:xfrm>
          <a:custGeom>
            <a:avLst/>
            <a:gdLst>
              <a:gd name="T0" fmla="*/ 206 w 353"/>
              <a:gd name="T1" fmla="*/ 0 h 428"/>
              <a:gd name="T2" fmla="*/ 148 w 353"/>
              <a:gd name="T3" fmla="*/ 4 h 428"/>
              <a:gd name="T4" fmla="*/ 98 w 353"/>
              <a:gd name="T5" fmla="*/ 12 h 428"/>
              <a:gd name="T6" fmla="*/ 59 w 353"/>
              <a:gd name="T7" fmla="*/ 23 h 428"/>
              <a:gd name="T8" fmla="*/ 33 w 353"/>
              <a:gd name="T9" fmla="*/ 33 h 428"/>
              <a:gd name="T10" fmla="*/ 53 w 353"/>
              <a:gd name="T11" fmla="*/ 102 h 428"/>
              <a:gd name="T12" fmla="*/ 92 w 353"/>
              <a:gd name="T13" fmla="*/ 91 h 428"/>
              <a:gd name="T14" fmla="*/ 132 w 353"/>
              <a:gd name="T15" fmla="*/ 82 h 428"/>
              <a:gd name="T16" fmla="*/ 178 w 353"/>
              <a:gd name="T17" fmla="*/ 79 h 428"/>
              <a:gd name="T18" fmla="*/ 198 w 353"/>
              <a:gd name="T19" fmla="*/ 80 h 428"/>
              <a:gd name="T20" fmla="*/ 221 w 353"/>
              <a:gd name="T21" fmla="*/ 84 h 428"/>
              <a:gd name="T22" fmla="*/ 233 w 353"/>
              <a:gd name="T23" fmla="*/ 90 h 428"/>
              <a:gd name="T24" fmla="*/ 244 w 353"/>
              <a:gd name="T25" fmla="*/ 98 h 428"/>
              <a:gd name="T26" fmla="*/ 252 w 353"/>
              <a:gd name="T27" fmla="*/ 108 h 428"/>
              <a:gd name="T28" fmla="*/ 257 w 353"/>
              <a:gd name="T29" fmla="*/ 120 h 428"/>
              <a:gd name="T30" fmla="*/ 259 w 353"/>
              <a:gd name="T31" fmla="*/ 137 h 428"/>
              <a:gd name="T32" fmla="*/ 260 w 353"/>
              <a:gd name="T33" fmla="*/ 176 h 428"/>
              <a:gd name="T34" fmla="*/ 178 w 353"/>
              <a:gd name="T35" fmla="*/ 176 h 428"/>
              <a:gd name="T36" fmla="*/ 131 w 353"/>
              <a:gd name="T37" fmla="*/ 179 h 428"/>
              <a:gd name="T38" fmla="*/ 92 w 353"/>
              <a:gd name="T39" fmla="*/ 187 h 428"/>
              <a:gd name="T40" fmla="*/ 62 w 353"/>
              <a:gd name="T41" fmla="*/ 200 h 428"/>
              <a:gd name="T42" fmla="*/ 38 w 353"/>
              <a:gd name="T43" fmla="*/ 216 h 428"/>
              <a:gd name="T44" fmla="*/ 21 w 353"/>
              <a:gd name="T45" fmla="*/ 236 h 428"/>
              <a:gd name="T46" fmla="*/ 9 w 353"/>
              <a:gd name="T47" fmla="*/ 257 h 428"/>
              <a:gd name="T48" fmla="*/ 3 w 353"/>
              <a:gd name="T49" fmla="*/ 282 h 428"/>
              <a:gd name="T50" fmla="*/ 0 w 353"/>
              <a:gd name="T51" fmla="*/ 307 h 428"/>
              <a:gd name="T52" fmla="*/ 2 w 353"/>
              <a:gd name="T53" fmla="*/ 323 h 428"/>
              <a:gd name="T54" fmla="*/ 8 w 353"/>
              <a:gd name="T55" fmla="*/ 352 h 428"/>
              <a:gd name="T56" fmla="*/ 19 w 353"/>
              <a:gd name="T57" fmla="*/ 376 h 428"/>
              <a:gd name="T58" fmla="*/ 35 w 353"/>
              <a:gd name="T59" fmla="*/ 394 h 428"/>
              <a:gd name="T60" fmla="*/ 55 w 353"/>
              <a:gd name="T61" fmla="*/ 408 h 428"/>
              <a:gd name="T62" fmla="*/ 77 w 353"/>
              <a:gd name="T63" fmla="*/ 418 h 428"/>
              <a:gd name="T64" fmla="*/ 101 w 353"/>
              <a:gd name="T65" fmla="*/ 424 h 428"/>
              <a:gd name="T66" fmla="*/ 125 w 353"/>
              <a:gd name="T67" fmla="*/ 427 h 428"/>
              <a:gd name="T68" fmla="*/ 137 w 353"/>
              <a:gd name="T69" fmla="*/ 428 h 428"/>
              <a:gd name="T70" fmla="*/ 165 w 353"/>
              <a:gd name="T71" fmla="*/ 426 h 428"/>
              <a:gd name="T72" fmla="*/ 210 w 353"/>
              <a:gd name="T73" fmla="*/ 418 h 428"/>
              <a:gd name="T74" fmla="*/ 242 w 353"/>
              <a:gd name="T75" fmla="*/ 406 h 428"/>
              <a:gd name="T76" fmla="*/ 260 w 353"/>
              <a:gd name="T77" fmla="*/ 397 h 428"/>
              <a:gd name="T78" fmla="*/ 264 w 353"/>
              <a:gd name="T79" fmla="*/ 396 h 428"/>
              <a:gd name="T80" fmla="*/ 269 w 353"/>
              <a:gd name="T81" fmla="*/ 398 h 428"/>
              <a:gd name="T82" fmla="*/ 283 w 353"/>
              <a:gd name="T83" fmla="*/ 404 h 428"/>
              <a:gd name="T84" fmla="*/ 310 w 353"/>
              <a:gd name="T85" fmla="*/ 411 h 428"/>
              <a:gd name="T86" fmla="*/ 353 w 353"/>
              <a:gd name="T87" fmla="*/ 413 h 428"/>
              <a:gd name="T88" fmla="*/ 353 w 353"/>
              <a:gd name="T89" fmla="*/ 122 h 428"/>
              <a:gd name="T90" fmla="*/ 351 w 353"/>
              <a:gd name="T91" fmla="*/ 92 h 428"/>
              <a:gd name="T92" fmla="*/ 343 w 353"/>
              <a:gd name="T93" fmla="*/ 66 h 428"/>
              <a:gd name="T94" fmla="*/ 330 w 353"/>
              <a:gd name="T95" fmla="*/ 45 h 428"/>
              <a:gd name="T96" fmla="*/ 314 w 353"/>
              <a:gd name="T97" fmla="*/ 29 h 428"/>
              <a:gd name="T98" fmla="*/ 293 w 353"/>
              <a:gd name="T99" fmla="*/ 15 h 428"/>
              <a:gd name="T100" fmla="*/ 268 w 353"/>
              <a:gd name="T101" fmla="*/ 7 h 428"/>
              <a:gd name="T102" fmla="*/ 239 w 353"/>
              <a:gd name="T103" fmla="*/ 2 h 428"/>
              <a:gd name="T104" fmla="*/ 206 w 353"/>
              <a:gd name="T105" fmla="*/ 0 h 4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353" h="428">
                <a:moveTo>
                  <a:pt x="206" y="0"/>
                </a:moveTo>
                <a:lnTo>
                  <a:pt x="206" y="0"/>
                </a:lnTo>
                <a:lnTo>
                  <a:pt x="175" y="1"/>
                </a:lnTo>
                <a:lnTo>
                  <a:pt x="148" y="4"/>
                </a:lnTo>
                <a:lnTo>
                  <a:pt x="121" y="7"/>
                </a:lnTo>
                <a:lnTo>
                  <a:pt x="98" y="12"/>
                </a:lnTo>
                <a:lnTo>
                  <a:pt x="77" y="17"/>
                </a:lnTo>
                <a:lnTo>
                  <a:pt x="59" y="23"/>
                </a:lnTo>
                <a:lnTo>
                  <a:pt x="44" y="28"/>
                </a:lnTo>
                <a:lnTo>
                  <a:pt x="33" y="33"/>
                </a:lnTo>
                <a:lnTo>
                  <a:pt x="53" y="102"/>
                </a:lnTo>
                <a:lnTo>
                  <a:pt x="53" y="102"/>
                </a:lnTo>
                <a:lnTo>
                  <a:pt x="64" y="98"/>
                </a:lnTo>
                <a:lnTo>
                  <a:pt x="92" y="91"/>
                </a:lnTo>
                <a:lnTo>
                  <a:pt x="111" y="86"/>
                </a:lnTo>
                <a:lnTo>
                  <a:pt x="132" y="82"/>
                </a:lnTo>
                <a:lnTo>
                  <a:pt x="155" y="80"/>
                </a:lnTo>
                <a:lnTo>
                  <a:pt x="178" y="79"/>
                </a:lnTo>
                <a:lnTo>
                  <a:pt x="178" y="79"/>
                </a:lnTo>
                <a:lnTo>
                  <a:pt x="198" y="80"/>
                </a:lnTo>
                <a:lnTo>
                  <a:pt x="214" y="82"/>
                </a:lnTo>
                <a:lnTo>
                  <a:pt x="221" y="84"/>
                </a:lnTo>
                <a:lnTo>
                  <a:pt x="227" y="86"/>
                </a:lnTo>
                <a:lnTo>
                  <a:pt x="233" y="90"/>
                </a:lnTo>
                <a:lnTo>
                  <a:pt x="240" y="94"/>
                </a:lnTo>
                <a:lnTo>
                  <a:pt x="244" y="98"/>
                </a:lnTo>
                <a:lnTo>
                  <a:pt x="248" y="102"/>
                </a:lnTo>
                <a:lnTo>
                  <a:pt x="252" y="108"/>
                </a:lnTo>
                <a:lnTo>
                  <a:pt x="255" y="114"/>
                </a:lnTo>
                <a:lnTo>
                  <a:pt x="257" y="120"/>
                </a:lnTo>
                <a:lnTo>
                  <a:pt x="258" y="129"/>
                </a:lnTo>
                <a:lnTo>
                  <a:pt x="259" y="137"/>
                </a:lnTo>
                <a:lnTo>
                  <a:pt x="260" y="146"/>
                </a:lnTo>
                <a:lnTo>
                  <a:pt x="260" y="176"/>
                </a:lnTo>
                <a:lnTo>
                  <a:pt x="178" y="176"/>
                </a:lnTo>
                <a:lnTo>
                  <a:pt x="178" y="176"/>
                </a:lnTo>
                <a:lnTo>
                  <a:pt x="154" y="177"/>
                </a:lnTo>
                <a:lnTo>
                  <a:pt x="131" y="179"/>
                </a:lnTo>
                <a:lnTo>
                  <a:pt x="111" y="182"/>
                </a:lnTo>
                <a:lnTo>
                  <a:pt x="92" y="187"/>
                </a:lnTo>
                <a:lnTo>
                  <a:pt x="76" y="192"/>
                </a:lnTo>
                <a:lnTo>
                  <a:pt x="62" y="200"/>
                </a:lnTo>
                <a:lnTo>
                  <a:pt x="50" y="207"/>
                </a:lnTo>
                <a:lnTo>
                  <a:pt x="38" y="216"/>
                </a:lnTo>
                <a:lnTo>
                  <a:pt x="28" y="225"/>
                </a:lnTo>
                <a:lnTo>
                  <a:pt x="21" y="236"/>
                </a:lnTo>
                <a:lnTo>
                  <a:pt x="14" y="246"/>
                </a:lnTo>
                <a:lnTo>
                  <a:pt x="9" y="257"/>
                </a:lnTo>
                <a:lnTo>
                  <a:pt x="6" y="270"/>
                </a:lnTo>
                <a:lnTo>
                  <a:pt x="3" y="282"/>
                </a:lnTo>
                <a:lnTo>
                  <a:pt x="0" y="294"/>
                </a:lnTo>
                <a:lnTo>
                  <a:pt x="0" y="307"/>
                </a:lnTo>
                <a:lnTo>
                  <a:pt x="0" y="307"/>
                </a:lnTo>
                <a:lnTo>
                  <a:pt x="2" y="323"/>
                </a:lnTo>
                <a:lnTo>
                  <a:pt x="4" y="338"/>
                </a:lnTo>
                <a:lnTo>
                  <a:pt x="8" y="352"/>
                </a:lnTo>
                <a:lnTo>
                  <a:pt x="13" y="364"/>
                </a:lnTo>
                <a:lnTo>
                  <a:pt x="19" y="376"/>
                </a:lnTo>
                <a:lnTo>
                  <a:pt x="27" y="386"/>
                </a:lnTo>
                <a:lnTo>
                  <a:pt x="35" y="394"/>
                </a:lnTo>
                <a:lnTo>
                  <a:pt x="44" y="401"/>
                </a:lnTo>
                <a:lnTo>
                  <a:pt x="55" y="408"/>
                </a:lnTo>
                <a:lnTo>
                  <a:pt x="66" y="414"/>
                </a:lnTo>
                <a:lnTo>
                  <a:pt x="77" y="418"/>
                </a:lnTo>
                <a:lnTo>
                  <a:pt x="88" y="422"/>
                </a:lnTo>
                <a:lnTo>
                  <a:pt x="101" y="424"/>
                </a:lnTo>
                <a:lnTo>
                  <a:pt x="113" y="426"/>
                </a:lnTo>
                <a:lnTo>
                  <a:pt x="125" y="427"/>
                </a:lnTo>
                <a:lnTo>
                  <a:pt x="137" y="428"/>
                </a:lnTo>
                <a:lnTo>
                  <a:pt x="137" y="428"/>
                </a:lnTo>
                <a:lnTo>
                  <a:pt x="152" y="427"/>
                </a:lnTo>
                <a:lnTo>
                  <a:pt x="165" y="426"/>
                </a:lnTo>
                <a:lnTo>
                  <a:pt x="188" y="423"/>
                </a:lnTo>
                <a:lnTo>
                  <a:pt x="210" y="418"/>
                </a:lnTo>
                <a:lnTo>
                  <a:pt x="227" y="412"/>
                </a:lnTo>
                <a:lnTo>
                  <a:pt x="242" y="406"/>
                </a:lnTo>
                <a:lnTo>
                  <a:pt x="253" y="401"/>
                </a:lnTo>
                <a:lnTo>
                  <a:pt x="260" y="397"/>
                </a:lnTo>
                <a:lnTo>
                  <a:pt x="264" y="396"/>
                </a:lnTo>
                <a:lnTo>
                  <a:pt x="264" y="396"/>
                </a:lnTo>
                <a:lnTo>
                  <a:pt x="266" y="397"/>
                </a:lnTo>
                <a:lnTo>
                  <a:pt x="269" y="398"/>
                </a:lnTo>
                <a:lnTo>
                  <a:pt x="275" y="401"/>
                </a:lnTo>
                <a:lnTo>
                  <a:pt x="283" y="404"/>
                </a:lnTo>
                <a:lnTo>
                  <a:pt x="296" y="407"/>
                </a:lnTo>
                <a:lnTo>
                  <a:pt x="310" y="411"/>
                </a:lnTo>
                <a:lnTo>
                  <a:pt x="329" y="412"/>
                </a:lnTo>
                <a:lnTo>
                  <a:pt x="353" y="413"/>
                </a:lnTo>
                <a:lnTo>
                  <a:pt x="353" y="122"/>
                </a:lnTo>
                <a:lnTo>
                  <a:pt x="353" y="122"/>
                </a:lnTo>
                <a:lnTo>
                  <a:pt x="353" y="106"/>
                </a:lnTo>
                <a:lnTo>
                  <a:pt x="351" y="92"/>
                </a:lnTo>
                <a:lnTo>
                  <a:pt x="348" y="78"/>
                </a:lnTo>
                <a:lnTo>
                  <a:pt x="343" y="66"/>
                </a:lnTo>
                <a:lnTo>
                  <a:pt x="338" y="56"/>
                </a:lnTo>
                <a:lnTo>
                  <a:pt x="330" y="45"/>
                </a:lnTo>
                <a:lnTo>
                  <a:pt x="323" y="36"/>
                </a:lnTo>
                <a:lnTo>
                  <a:pt x="314" y="29"/>
                </a:lnTo>
                <a:lnTo>
                  <a:pt x="304" y="22"/>
                </a:lnTo>
                <a:lnTo>
                  <a:pt x="293" y="15"/>
                </a:lnTo>
                <a:lnTo>
                  <a:pt x="281" y="11"/>
                </a:lnTo>
                <a:lnTo>
                  <a:pt x="268" y="7"/>
                </a:lnTo>
                <a:lnTo>
                  <a:pt x="254" y="4"/>
                </a:lnTo>
                <a:lnTo>
                  <a:pt x="239" y="2"/>
                </a:lnTo>
                <a:lnTo>
                  <a:pt x="222" y="1"/>
                </a:lnTo>
                <a:lnTo>
                  <a:pt x="206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rgbClr val="005EB8"/>
              </a:solidFill>
            </a:endParaRPr>
          </a:p>
        </p:txBody>
      </p:sp>
      <p:sp>
        <p:nvSpPr>
          <p:cNvPr id="15" name="Freeform 12"/>
          <p:cNvSpPr>
            <a:spLocks/>
          </p:cNvSpPr>
          <p:nvPr userDrawn="1"/>
        </p:nvSpPr>
        <p:spPr bwMode="auto">
          <a:xfrm>
            <a:off x="10527897" y="5962664"/>
            <a:ext cx="186034" cy="159004"/>
          </a:xfrm>
          <a:custGeom>
            <a:avLst/>
            <a:gdLst>
              <a:gd name="T0" fmla="*/ 281 w 374"/>
              <a:gd name="T1" fmla="*/ 313 h 424"/>
              <a:gd name="T2" fmla="*/ 246 w 374"/>
              <a:gd name="T3" fmla="*/ 327 h 424"/>
              <a:gd name="T4" fmla="*/ 217 w 374"/>
              <a:gd name="T5" fmla="*/ 336 h 424"/>
              <a:gd name="T6" fmla="*/ 184 w 374"/>
              <a:gd name="T7" fmla="*/ 341 h 424"/>
              <a:gd name="T8" fmla="*/ 167 w 374"/>
              <a:gd name="T9" fmla="*/ 342 h 424"/>
              <a:gd name="T10" fmla="*/ 145 w 374"/>
              <a:gd name="T11" fmla="*/ 341 h 424"/>
              <a:gd name="T12" fmla="*/ 129 w 374"/>
              <a:gd name="T13" fmla="*/ 337 h 424"/>
              <a:gd name="T14" fmla="*/ 116 w 374"/>
              <a:gd name="T15" fmla="*/ 329 h 424"/>
              <a:gd name="T16" fmla="*/ 106 w 374"/>
              <a:gd name="T17" fmla="*/ 319 h 424"/>
              <a:gd name="T18" fmla="*/ 99 w 374"/>
              <a:gd name="T19" fmla="*/ 307 h 424"/>
              <a:gd name="T20" fmla="*/ 95 w 374"/>
              <a:gd name="T21" fmla="*/ 290 h 424"/>
              <a:gd name="T22" fmla="*/ 93 w 374"/>
              <a:gd name="T23" fmla="*/ 248 h 424"/>
              <a:gd name="T24" fmla="*/ 79 w 374"/>
              <a:gd name="T25" fmla="*/ 0 h 424"/>
              <a:gd name="T26" fmla="*/ 59 w 374"/>
              <a:gd name="T27" fmla="*/ 0 h 424"/>
              <a:gd name="T28" fmla="*/ 13 w 374"/>
              <a:gd name="T29" fmla="*/ 4 h 424"/>
              <a:gd name="T30" fmla="*/ 0 w 374"/>
              <a:gd name="T31" fmla="*/ 259 h 424"/>
              <a:gd name="T32" fmla="*/ 0 w 374"/>
              <a:gd name="T33" fmla="*/ 280 h 424"/>
              <a:gd name="T34" fmla="*/ 3 w 374"/>
              <a:gd name="T35" fmla="*/ 316 h 424"/>
              <a:gd name="T36" fmla="*/ 9 w 374"/>
              <a:gd name="T37" fmla="*/ 347 h 424"/>
              <a:gd name="T38" fmla="*/ 21 w 374"/>
              <a:gd name="T39" fmla="*/ 373 h 424"/>
              <a:gd name="T40" fmla="*/ 36 w 374"/>
              <a:gd name="T41" fmla="*/ 393 h 424"/>
              <a:gd name="T42" fmla="*/ 58 w 374"/>
              <a:gd name="T43" fmla="*/ 408 h 424"/>
              <a:gd name="T44" fmla="*/ 86 w 374"/>
              <a:gd name="T45" fmla="*/ 418 h 424"/>
              <a:gd name="T46" fmla="*/ 121 w 374"/>
              <a:gd name="T47" fmla="*/ 423 h 424"/>
              <a:gd name="T48" fmla="*/ 141 w 374"/>
              <a:gd name="T49" fmla="*/ 424 h 424"/>
              <a:gd name="T50" fmla="*/ 172 w 374"/>
              <a:gd name="T51" fmla="*/ 422 h 424"/>
              <a:gd name="T52" fmla="*/ 199 w 374"/>
              <a:gd name="T53" fmla="*/ 418 h 424"/>
              <a:gd name="T54" fmla="*/ 243 w 374"/>
              <a:gd name="T55" fmla="*/ 407 h 424"/>
              <a:gd name="T56" fmla="*/ 271 w 374"/>
              <a:gd name="T57" fmla="*/ 395 h 424"/>
              <a:gd name="T58" fmla="*/ 283 w 374"/>
              <a:gd name="T59" fmla="*/ 390 h 424"/>
              <a:gd name="T60" fmla="*/ 296 w 374"/>
              <a:gd name="T61" fmla="*/ 396 h 424"/>
              <a:gd name="T62" fmla="*/ 319 w 374"/>
              <a:gd name="T63" fmla="*/ 402 h 424"/>
              <a:gd name="T64" fmla="*/ 353 w 374"/>
              <a:gd name="T65" fmla="*/ 408 h 424"/>
              <a:gd name="T66" fmla="*/ 374 w 374"/>
              <a:gd name="T67" fmla="*/ 6 h 424"/>
              <a:gd name="T68" fmla="*/ 342 w 374"/>
              <a:gd name="T69" fmla="*/ 2 h 424"/>
              <a:gd name="T70" fmla="*/ 299 w 374"/>
              <a:gd name="T71" fmla="*/ 0 h 424"/>
              <a:gd name="T72" fmla="*/ 281 w 374"/>
              <a:gd name="T73" fmla="*/ 313 h 4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374" h="424">
                <a:moveTo>
                  <a:pt x="281" y="313"/>
                </a:moveTo>
                <a:lnTo>
                  <a:pt x="281" y="313"/>
                </a:lnTo>
                <a:lnTo>
                  <a:pt x="260" y="322"/>
                </a:lnTo>
                <a:lnTo>
                  <a:pt x="246" y="327"/>
                </a:lnTo>
                <a:lnTo>
                  <a:pt x="232" y="331"/>
                </a:lnTo>
                <a:lnTo>
                  <a:pt x="217" y="336"/>
                </a:lnTo>
                <a:lnTo>
                  <a:pt x="200" y="339"/>
                </a:lnTo>
                <a:lnTo>
                  <a:pt x="184" y="341"/>
                </a:lnTo>
                <a:lnTo>
                  <a:pt x="167" y="342"/>
                </a:lnTo>
                <a:lnTo>
                  <a:pt x="167" y="342"/>
                </a:lnTo>
                <a:lnTo>
                  <a:pt x="155" y="342"/>
                </a:lnTo>
                <a:lnTo>
                  <a:pt x="145" y="341"/>
                </a:lnTo>
                <a:lnTo>
                  <a:pt x="136" y="339"/>
                </a:lnTo>
                <a:lnTo>
                  <a:pt x="129" y="337"/>
                </a:lnTo>
                <a:lnTo>
                  <a:pt x="122" y="333"/>
                </a:lnTo>
                <a:lnTo>
                  <a:pt x="116" y="329"/>
                </a:lnTo>
                <a:lnTo>
                  <a:pt x="110" y="324"/>
                </a:lnTo>
                <a:lnTo>
                  <a:pt x="106" y="319"/>
                </a:lnTo>
                <a:lnTo>
                  <a:pt x="102" y="313"/>
                </a:lnTo>
                <a:lnTo>
                  <a:pt x="99" y="307"/>
                </a:lnTo>
                <a:lnTo>
                  <a:pt x="97" y="298"/>
                </a:lnTo>
                <a:lnTo>
                  <a:pt x="95" y="290"/>
                </a:lnTo>
                <a:lnTo>
                  <a:pt x="93" y="271"/>
                </a:lnTo>
                <a:lnTo>
                  <a:pt x="93" y="248"/>
                </a:lnTo>
                <a:lnTo>
                  <a:pt x="93" y="0"/>
                </a:lnTo>
                <a:lnTo>
                  <a:pt x="79" y="0"/>
                </a:lnTo>
                <a:lnTo>
                  <a:pt x="79" y="0"/>
                </a:lnTo>
                <a:lnTo>
                  <a:pt x="59" y="0"/>
                </a:lnTo>
                <a:lnTo>
                  <a:pt x="36" y="2"/>
                </a:lnTo>
                <a:lnTo>
                  <a:pt x="13" y="4"/>
                </a:lnTo>
                <a:lnTo>
                  <a:pt x="0" y="6"/>
                </a:lnTo>
                <a:lnTo>
                  <a:pt x="0" y="259"/>
                </a:lnTo>
                <a:lnTo>
                  <a:pt x="0" y="259"/>
                </a:lnTo>
                <a:lnTo>
                  <a:pt x="0" y="280"/>
                </a:lnTo>
                <a:lnTo>
                  <a:pt x="1" y="298"/>
                </a:lnTo>
                <a:lnTo>
                  <a:pt x="3" y="316"/>
                </a:lnTo>
                <a:lnTo>
                  <a:pt x="5" y="332"/>
                </a:lnTo>
                <a:lnTo>
                  <a:pt x="9" y="347"/>
                </a:lnTo>
                <a:lnTo>
                  <a:pt x="14" y="360"/>
                </a:lnTo>
                <a:lnTo>
                  <a:pt x="21" y="373"/>
                </a:lnTo>
                <a:lnTo>
                  <a:pt x="28" y="383"/>
                </a:lnTo>
                <a:lnTo>
                  <a:pt x="36" y="393"/>
                </a:lnTo>
                <a:lnTo>
                  <a:pt x="46" y="401"/>
                </a:lnTo>
                <a:lnTo>
                  <a:pt x="58" y="408"/>
                </a:lnTo>
                <a:lnTo>
                  <a:pt x="71" y="414"/>
                </a:lnTo>
                <a:lnTo>
                  <a:pt x="86" y="418"/>
                </a:lnTo>
                <a:lnTo>
                  <a:pt x="102" y="421"/>
                </a:lnTo>
                <a:lnTo>
                  <a:pt x="121" y="423"/>
                </a:lnTo>
                <a:lnTo>
                  <a:pt x="141" y="424"/>
                </a:lnTo>
                <a:lnTo>
                  <a:pt x="141" y="424"/>
                </a:lnTo>
                <a:lnTo>
                  <a:pt x="157" y="423"/>
                </a:lnTo>
                <a:lnTo>
                  <a:pt x="172" y="422"/>
                </a:lnTo>
                <a:lnTo>
                  <a:pt x="186" y="421"/>
                </a:lnTo>
                <a:lnTo>
                  <a:pt x="199" y="418"/>
                </a:lnTo>
                <a:lnTo>
                  <a:pt x="223" y="413"/>
                </a:lnTo>
                <a:lnTo>
                  <a:pt x="243" y="407"/>
                </a:lnTo>
                <a:lnTo>
                  <a:pt x="260" y="400"/>
                </a:lnTo>
                <a:lnTo>
                  <a:pt x="271" y="395"/>
                </a:lnTo>
                <a:lnTo>
                  <a:pt x="283" y="390"/>
                </a:lnTo>
                <a:lnTo>
                  <a:pt x="283" y="390"/>
                </a:lnTo>
                <a:lnTo>
                  <a:pt x="289" y="393"/>
                </a:lnTo>
                <a:lnTo>
                  <a:pt x="296" y="396"/>
                </a:lnTo>
                <a:lnTo>
                  <a:pt x="307" y="399"/>
                </a:lnTo>
                <a:lnTo>
                  <a:pt x="319" y="402"/>
                </a:lnTo>
                <a:lnTo>
                  <a:pt x="334" y="405"/>
                </a:lnTo>
                <a:lnTo>
                  <a:pt x="353" y="408"/>
                </a:lnTo>
                <a:lnTo>
                  <a:pt x="374" y="409"/>
                </a:lnTo>
                <a:lnTo>
                  <a:pt x="374" y="6"/>
                </a:lnTo>
                <a:lnTo>
                  <a:pt x="374" y="6"/>
                </a:lnTo>
                <a:lnTo>
                  <a:pt x="342" y="2"/>
                </a:lnTo>
                <a:lnTo>
                  <a:pt x="320" y="1"/>
                </a:lnTo>
                <a:lnTo>
                  <a:pt x="299" y="0"/>
                </a:lnTo>
                <a:lnTo>
                  <a:pt x="281" y="0"/>
                </a:lnTo>
                <a:lnTo>
                  <a:pt x="281" y="313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rgbClr val="005EB8"/>
              </a:solidFill>
            </a:endParaRPr>
          </a:p>
        </p:txBody>
      </p:sp>
      <p:sp>
        <p:nvSpPr>
          <p:cNvPr id="16" name="Freeform 13"/>
          <p:cNvSpPr>
            <a:spLocks/>
          </p:cNvSpPr>
          <p:nvPr userDrawn="1"/>
        </p:nvSpPr>
        <p:spPr bwMode="auto">
          <a:xfrm>
            <a:off x="10767941" y="5961171"/>
            <a:ext cx="156029" cy="160505"/>
          </a:xfrm>
          <a:custGeom>
            <a:avLst/>
            <a:gdLst>
              <a:gd name="T0" fmla="*/ 11 w 311"/>
              <a:gd name="T1" fmla="*/ 415 h 428"/>
              <a:gd name="T2" fmla="*/ 83 w 311"/>
              <a:gd name="T3" fmla="*/ 425 h 428"/>
              <a:gd name="T4" fmla="*/ 138 w 311"/>
              <a:gd name="T5" fmla="*/ 428 h 428"/>
              <a:gd name="T6" fmla="*/ 183 w 311"/>
              <a:gd name="T7" fmla="*/ 425 h 428"/>
              <a:gd name="T8" fmla="*/ 227 w 311"/>
              <a:gd name="T9" fmla="*/ 414 h 428"/>
              <a:gd name="T10" fmla="*/ 265 w 311"/>
              <a:gd name="T11" fmla="*/ 394 h 428"/>
              <a:gd name="T12" fmla="*/ 295 w 311"/>
              <a:gd name="T13" fmla="*/ 363 h 428"/>
              <a:gd name="T14" fmla="*/ 310 w 311"/>
              <a:gd name="T15" fmla="*/ 318 h 428"/>
              <a:gd name="T16" fmla="*/ 310 w 311"/>
              <a:gd name="T17" fmla="*/ 288 h 428"/>
              <a:gd name="T18" fmla="*/ 302 w 311"/>
              <a:gd name="T19" fmla="*/ 256 h 428"/>
              <a:gd name="T20" fmla="*/ 283 w 311"/>
              <a:gd name="T21" fmla="*/ 231 h 428"/>
              <a:gd name="T22" fmla="*/ 257 w 311"/>
              <a:gd name="T23" fmla="*/ 211 h 428"/>
              <a:gd name="T24" fmla="*/ 209 w 311"/>
              <a:gd name="T25" fmla="*/ 187 h 428"/>
              <a:gd name="T26" fmla="*/ 149 w 311"/>
              <a:gd name="T27" fmla="*/ 164 h 428"/>
              <a:gd name="T28" fmla="*/ 113 w 311"/>
              <a:gd name="T29" fmla="*/ 144 h 428"/>
              <a:gd name="T30" fmla="*/ 103 w 311"/>
              <a:gd name="T31" fmla="*/ 132 h 428"/>
              <a:gd name="T32" fmla="*/ 100 w 311"/>
              <a:gd name="T33" fmla="*/ 116 h 428"/>
              <a:gd name="T34" fmla="*/ 102 w 311"/>
              <a:gd name="T35" fmla="*/ 104 h 428"/>
              <a:gd name="T36" fmla="*/ 116 w 311"/>
              <a:gd name="T37" fmla="*/ 86 h 428"/>
              <a:gd name="T38" fmla="*/ 132 w 311"/>
              <a:gd name="T39" fmla="*/ 78 h 428"/>
              <a:gd name="T40" fmla="*/ 156 w 311"/>
              <a:gd name="T41" fmla="*/ 74 h 428"/>
              <a:gd name="T42" fmla="*/ 185 w 311"/>
              <a:gd name="T43" fmla="*/ 75 h 428"/>
              <a:gd name="T44" fmla="*/ 238 w 311"/>
              <a:gd name="T45" fmla="*/ 85 h 428"/>
              <a:gd name="T46" fmla="*/ 295 w 311"/>
              <a:gd name="T47" fmla="*/ 30 h 428"/>
              <a:gd name="T48" fmla="*/ 263 w 311"/>
              <a:gd name="T49" fmla="*/ 16 h 428"/>
              <a:gd name="T50" fmla="*/ 207 w 311"/>
              <a:gd name="T51" fmla="*/ 4 h 428"/>
              <a:gd name="T52" fmla="*/ 158 w 311"/>
              <a:gd name="T53" fmla="*/ 0 h 428"/>
              <a:gd name="T54" fmla="*/ 115 w 311"/>
              <a:gd name="T55" fmla="*/ 4 h 428"/>
              <a:gd name="T56" fmla="*/ 76 w 311"/>
              <a:gd name="T57" fmla="*/ 17 h 428"/>
              <a:gd name="T58" fmla="*/ 42 w 311"/>
              <a:gd name="T59" fmla="*/ 39 h 428"/>
              <a:gd name="T60" fmla="*/ 19 w 311"/>
              <a:gd name="T61" fmla="*/ 69 h 428"/>
              <a:gd name="T62" fmla="*/ 7 w 311"/>
              <a:gd name="T63" fmla="*/ 107 h 428"/>
              <a:gd name="T64" fmla="*/ 7 w 311"/>
              <a:gd name="T65" fmla="*/ 137 h 428"/>
              <a:gd name="T66" fmla="*/ 19 w 311"/>
              <a:gd name="T67" fmla="*/ 175 h 428"/>
              <a:gd name="T68" fmla="*/ 42 w 311"/>
              <a:gd name="T69" fmla="*/ 203 h 428"/>
              <a:gd name="T70" fmla="*/ 73 w 311"/>
              <a:gd name="T71" fmla="*/ 223 h 428"/>
              <a:gd name="T72" fmla="*/ 119 w 311"/>
              <a:gd name="T73" fmla="*/ 243 h 428"/>
              <a:gd name="T74" fmla="*/ 171 w 311"/>
              <a:gd name="T75" fmla="*/ 261 h 428"/>
              <a:gd name="T76" fmla="*/ 205 w 311"/>
              <a:gd name="T77" fmla="*/ 280 h 428"/>
              <a:gd name="T78" fmla="*/ 216 w 311"/>
              <a:gd name="T79" fmla="*/ 296 h 428"/>
              <a:gd name="T80" fmla="*/ 217 w 311"/>
              <a:gd name="T81" fmla="*/ 306 h 428"/>
              <a:gd name="T82" fmla="*/ 212 w 311"/>
              <a:gd name="T83" fmla="*/ 328 h 428"/>
              <a:gd name="T84" fmla="*/ 202 w 311"/>
              <a:gd name="T85" fmla="*/ 340 h 428"/>
              <a:gd name="T86" fmla="*/ 184 w 311"/>
              <a:gd name="T87" fmla="*/ 348 h 428"/>
              <a:gd name="T88" fmla="*/ 158 w 311"/>
              <a:gd name="T89" fmla="*/ 353 h 428"/>
              <a:gd name="T90" fmla="*/ 113 w 311"/>
              <a:gd name="T91" fmla="*/ 354 h 428"/>
              <a:gd name="T92" fmla="*/ 28 w 311"/>
              <a:gd name="T93" fmla="*/ 344 h 4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311" h="428">
                <a:moveTo>
                  <a:pt x="0" y="413"/>
                </a:moveTo>
                <a:lnTo>
                  <a:pt x="0" y="413"/>
                </a:lnTo>
                <a:lnTo>
                  <a:pt x="11" y="415"/>
                </a:lnTo>
                <a:lnTo>
                  <a:pt x="39" y="420"/>
                </a:lnTo>
                <a:lnTo>
                  <a:pt x="60" y="423"/>
                </a:lnTo>
                <a:lnTo>
                  <a:pt x="83" y="425"/>
                </a:lnTo>
                <a:lnTo>
                  <a:pt x="110" y="427"/>
                </a:lnTo>
                <a:lnTo>
                  <a:pt x="138" y="428"/>
                </a:lnTo>
                <a:lnTo>
                  <a:pt x="138" y="428"/>
                </a:lnTo>
                <a:lnTo>
                  <a:pt x="154" y="427"/>
                </a:lnTo>
                <a:lnTo>
                  <a:pt x="168" y="426"/>
                </a:lnTo>
                <a:lnTo>
                  <a:pt x="183" y="425"/>
                </a:lnTo>
                <a:lnTo>
                  <a:pt x="198" y="422"/>
                </a:lnTo>
                <a:lnTo>
                  <a:pt x="213" y="419"/>
                </a:lnTo>
                <a:lnTo>
                  <a:pt x="227" y="414"/>
                </a:lnTo>
                <a:lnTo>
                  <a:pt x="241" y="408"/>
                </a:lnTo>
                <a:lnTo>
                  <a:pt x="254" y="402"/>
                </a:lnTo>
                <a:lnTo>
                  <a:pt x="265" y="394"/>
                </a:lnTo>
                <a:lnTo>
                  <a:pt x="276" y="385"/>
                </a:lnTo>
                <a:lnTo>
                  <a:pt x="286" y="375"/>
                </a:lnTo>
                <a:lnTo>
                  <a:pt x="295" y="363"/>
                </a:lnTo>
                <a:lnTo>
                  <a:pt x="302" y="350"/>
                </a:lnTo>
                <a:lnTo>
                  <a:pt x="307" y="334"/>
                </a:lnTo>
                <a:lnTo>
                  <a:pt x="310" y="318"/>
                </a:lnTo>
                <a:lnTo>
                  <a:pt x="311" y="300"/>
                </a:lnTo>
                <a:lnTo>
                  <a:pt x="311" y="300"/>
                </a:lnTo>
                <a:lnTo>
                  <a:pt x="310" y="288"/>
                </a:lnTo>
                <a:lnTo>
                  <a:pt x="309" y="277"/>
                </a:lnTo>
                <a:lnTo>
                  <a:pt x="306" y="266"/>
                </a:lnTo>
                <a:lnTo>
                  <a:pt x="302" y="256"/>
                </a:lnTo>
                <a:lnTo>
                  <a:pt x="297" y="248"/>
                </a:lnTo>
                <a:lnTo>
                  <a:pt x="291" y="239"/>
                </a:lnTo>
                <a:lnTo>
                  <a:pt x="283" y="231"/>
                </a:lnTo>
                <a:lnTo>
                  <a:pt x="276" y="224"/>
                </a:lnTo>
                <a:lnTo>
                  <a:pt x="267" y="217"/>
                </a:lnTo>
                <a:lnTo>
                  <a:pt x="257" y="211"/>
                </a:lnTo>
                <a:lnTo>
                  <a:pt x="247" y="204"/>
                </a:lnTo>
                <a:lnTo>
                  <a:pt x="234" y="199"/>
                </a:lnTo>
                <a:lnTo>
                  <a:pt x="209" y="187"/>
                </a:lnTo>
                <a:lnTo>
                  <a:pt x="180" y="176"/>
                </a:lnTo>
                <a:lnTo>
                  <a:pt x="180" y="176"/>
                </a:lnTo>
                <a:lnTo>
                  <a:pt x="149" y="164"/>
                </a:lnTo>
                <a:lnTo>
                  <a:pt x="135" y="157"/>
                </a:lnTo>
                <a:lnTo>
                  <a:pt x="123" y="151"/>
                </a:lnTo>
                <a:lnTo>
                  <a:pt x="113" y="144"/>
                </a:lnTo>
                <a:lnTo>
                  <a:pt x="109" y="140"/>
                </a:lnTo>
                <a:lnTo>
                  <a:pt x="106" y="136"/>
                </a:lnTo>
                <a:lnTo>
                  <a:pt x="103" y="132"/>
                </a:lnTo>
                <a:lnTo>
                  <a:pt x="101" y="127"/>
                </a:lnTo>
                <a:lnTo>
                  <a:pt x="100" y="121"/>
                </a:lnTo>
                <a:lnTo>
                  <a:pt x="100" y="116"/>
                </a:lnTo>
                <a:lnTo>
                  <a:pt x="100" y="116"/>
                </a:lnTo>
                <a:lnTo>
                  <a:pt x="100" y="110"/>
                </a:lnTo>
                <a:lnTo>
                  <a:pt x="102" y="104"/>
                </a:lnTo>
                <a:lnTo>
                  <a:pt x="106" y="97"/>
                </a:lnTo>
                <a:lnTo>
                  <a:pt x="112" y="90"/>
                </a:lnTo>
                <a:lnTo>
                  <a:pt x="116" y="86"/>
                </a:lnTo>
                <a:lnTo>
                  <a:pt x="120" y="83"/>
                </a:lnTo>
                <a:lnTo>
                  <a:pt x="126" y="81"/>
                </a:lnTo>
                <a:lnTo>
                  <a:pt x="132" y="78"/>
                </a:lnTo>
                <a:lnTo>
                  <a:pt x="139" y="76"/>
                </a:lnTo>
                <a:lnTo>
                  <a:pt x="147" y="75"/>
                </a:lnTo>
                <a:lnTo>
                  <a:pt x="156" y="74"/>
                </a:lnTo>
                <a:lnTo>
                  <a:pt x="166" y="74"/>
                </a:lnTo>
                <a:lnTo>
                  <a:pt x="166" y="74"/>
                </a:lnTo>
                <a:lnTo>
                  <a:pt x="185" y="75"/>
                </a:lnTo>
                <a:lnTo>
                  <a:pt x="205" y="77"/>
                </a:lnTo>
                <a:lnTo>
                  <a:pt x="222" y="81"/>
                </a:lnTo>
                <a:lnTo>
                  <a:pt x="238" y="85"/>
                </a:lnTo>
                <a:lnTo>
                  <a:pt x="262" y="94"/>
                </a:lnTo>
                <a:lnTo>
                  <a:pt x="271" y="98"/>
                </a:lnTo>
                <a:lnTo>
                  <a:pt x="295" y="30"/>
                </a:lnTo>
                <a:lnTo>
                  <a:pt x="295" y="30"/>
                </a:lnTo>
                <a:lnTo>
                  <a:pt x="276" y="22"/>
                </a:lnTo>
                <a:lnTo>
                  <a:pt x="263" y="16"/>
                </a:lnTo>
                <a:lnTo>
                  <a:pt x="247" y="12"/>
                </a:lnTo>
                <a:lnTo>
                  <a:pt x="228" y="7"/>
                </a:lnTo>
                <a:lnTo>
                  <a:pt x="207" y="4"/>
                </a:lnTo>
                <a:lnTo>
                  <a:pt x="183" y="1"/>
                </a:lnTo>
                <a:lnTo>
                  <a:pt x="158" y="0"/>
                </a:lnTo>
                <a:lnTo>
                  <a:pt x="158" y="0"/>
                </a:lnTo>
                <a:lnTo>
                  <a:pt x="143" y="1"/>
                </a:lnTo>
                <a:lnTo>
                  <a:pt x="129" y="2"/>
                </a:lnTo>
                <a:lnTo>
                  <a:pt x="115" y="4"/>
                </a:lnTo>
                <a:lnTo>
                  <a:pt x="102" y="8"/>
                </a:lnTo>
                <a:lnTo>
                  <a:pt x="88" y="12"/>
                </a:lnTo>
                <a:lnTo>
                  <a:pt x="76" y="17"/>
                </a:lnTo>
                <a:lnTo>
                  <a:pt x="64" y="24"/>
                </a:lnTo>
                <a:lnTo>
                  <a:pt x="53" y="31"/>
                </a:lnTo>
                <a:lnTo>
                  <a:pt x="42" y="39"/>
                </a:lnTo>
                <a:lnTo>
                  <a:pt x="33" y="47"/>
                </a:lnTo>
                <a:lnTo>
                  <a:pt x="25" y="58"/>
                </a:lnTo>
                <a:lnTo>
                  <a:pt x="19" y="69"/>
                </a:lnTo>
                <a:lnTo>
                  <a:pt x="13" y="80"/>
                </a:lnTo>
                <a:lnTo>
                  <a:pt x="9" y="94"/>
                </a:lnTo>
                <a:lnTo>
                  <a:pt x="7" y="107"/>
                </a:lnTo>
                <a:lnTo>
                  <a:pt x="6" y="122"/>
                </a:lnTo>
                <a:lnTo>
                  <a:pt x="6" y="122"/>
                </a:lnTo>
                <a:lnTo>
                  <a:pt x="7" y="137"/>
                </a:lnTo>
                <a:lnTo>
                  <a:pt x="9" y="150"/>
                </a:lnTo>
                <a:lnTo>
                  <a:pt x="13" y="164"/>
                </a:lnTo>
                <a:lnTo>
                  <a:pt x="19" y="175"/>
                </a:lnTo>
                <a:lnTo>
                  <a:pt x="25" y="185"/>
                </a:lnTo>
                <a:lnTo>
                  <a:pt x="33" y="194"/>
                </a:lnTo>
                <a:lnTo>
                  <a:pt x="42" y="203"/>
                </a:lnTo>
                <a:lnTo>
                  <a:pt x="51" y="210"/>
                </a:lnTo>
                <a:lnTo>
                  <a:pt x="62" y="217"/>
                </a:lnTo>
                <a:lnTo>
                  <a:pt x="73" y="223"/>
                </a:lnTo>
                <a:lnTo>
                  <a:pt x="84" y="229"/>
                </a:lnTo>
                <a:lnTo>
                  <a:pt x="95" y="235"/>
                </a:lnTo>
                <a:lnTo>
                  <a:pt x="119" y="243"/>
                </a:lnTo>
                <a:lnTo>
                  <a:pt x="142" y="251"/>
                </a:lnTo>
                <a:lnTo>
                  <a:pt x="142" y="251"/>
                </a:lnTo>
                <a:lnTo>
                  <a:pt x="171" y="261"/>
                </a:lnTo>
                <a:lnTo>
                  <a:pt x="184" y="266"/>
                </a:lnTo>
                <a:lnTo>
                  <a:pt x="196" y="273"/>
                </a:lnTo>
                <a:lnTo>
                  <a:pt x="205" y="280"/>
                </a:lnTo>
                <a:lnTo>
                  <a:pt x="211" y="287"/>
                </a:lnTo>
                <a:lnTo>
                  <a:pt x="214" y="291"/>
                </a:lnTo>
                <a:lnTo>
                  <a:pt x="216" y="296"/>
                </a:lnTo>
                <a:lnTo>
                  <a:pt x="217" y="300"/>
                </a:lnTo>
                <a:lnTo>
                  <a:pt x="217" y="306"/>
                </a:lnTo>
                <a:lnTo>
                  <a:pt x="217" y="306"/>
                </a:lnTo>
                <a:lnTo>
                  <a:pt x="217" y="315"/>
                </a:lnTo>
                <a:lnTo>
                  <a:pt x="214" y="324"/>
                </a:lnTo>
                <a:lnTo>
                  <a:pt x="212" y="328"/>
                </a:lnTo>
                <a:lnTo>
                  <a:pt x="209" y="332"/>
                </a:lnTo>
                <a:lnTo>
                  <a:pt x="206" y="335"/>
                </a:lnTo>
                <a:lnTo>
                  <a:pt x="202" y="340"/>
                </a:lnTo>
                <a:lnTo>
                  <a:pt x="197" y="343"/>
                </a:lnTo>
                <a:lnTo>
                  <a:pt x="190" y="346"/>
                </a:lnTo>
                <a:lnTo>
                  <a:pt x="184" y="348"/>
                </a:lnTo>
                <a:lnTo>
                  <a:pt x="176" y="350"/>
                </a:lnTo>
                <a:lnTo>
                  <a:pt x="167" y="352"/>
                </a:lnTo>
                <a:lnTo>
                  <a:pt x="158" y="353"/>
                </a:lnTo>
                <a:lnTo>
                  <a:pt x="134" y="354"/>
                </a:lnTo>
                <a:lnTo>
                  <a:pt x="134" y="354"/>
                </a:lnTo>
                <a:lnTo>
                  <a:pt x="113" y="354"/>
                </a:lnTo>
                <a:lnTo>
                  <a:pt x="92" y="352"/>
                </a:lnTo>
                <a:lnTo>
                  <a:pt x="55" y="348"/>
                </a:lnTo>
                <a:lnTo>
                  <a:pt x="28" y="344"/>
                </a:lnTo>
                <a:lnTo>
                  <a:pt x="18" y="342"/>
                </a:lnTo>
                <a:lnTo>
                  <a:pt x="0" y="413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rgbClr val="005EB8"/>
              </a:solidFill>
            </a:endParaRPr>
          </a:p>
        </p:txBody>
      </p:sp>
      <p:sp>
        <p:nvSpPr>
          <p:cNvPr id="17" name="Freeform 14"/>
          <p:cNvSpPr>
            <a:spLocks/>
          </p:cNvSpPr>
          <p:nvPr userDrawn="1"/>
        </p:nvSpPr>
        <p:spPr bwMode="auto">
          <a:xfrm>
            <a:off x="10119829" y="5988172"/>
            <a:ext cx="96019" cy="106503"/>
          </a:xfrm>
          <a:custGeom>
            <a:avLst/>
            <a:gdLst>
              <a:gd name="T0" fmla="*/ 0 w 194"/>
              <a:gd name="T1" fmla="*/ 7 h 282"/>
              <a:gd name="T2" fmla="*/ 0 w 194"/>
              <a:gd name="T3" fmla="*/ 7 h 282"/>
              <a:gd name="T4" fmla="*/ 14 w 194"/>
              <a:gd name="T5" fmla="*/ 4 h 282"/>
              <a:gd name="T6" fmla="*/ 31 w 194"/>
              <a:gd name="T7" fmla="*/ 2 h 282"/>
              <a:gd name="T8" fmla="*/ 52 w 194"/>
              <a:gd name="T9" fmla="*/ 0 h 282"/>
              <a:gd name="T10" fmla="*/ 73 w 194"/>
              <a:gd name="T11" fmla="*/ 0 h 282"/>
              <a:gd name="T12" fmla="*/ 73 w 194"/>
              <a:gd name="T13" fmla="*/ 0 h 282"/>
              <a:gd name="T14" fmla="*/ 87 w 194"/>
              <a:gd name="T15" fmla="*/ 0 h 282"/>
              <a:gd name="T16" fmla="*/ 98 w 194"/>
              <a:gd name="T17" fmla="*/ 1 h 282"/>
              <a:gd name="T18" fmla="*/ 110 w 194"/>
              <a:gd name="T19" fmla="*/ 4 h 282"/>
              <a:gd name="T20" fmla="*/ 121 w 194"/>
              <a:gd name="T21" fmla="*/ 7 h 282"/>
              <a:gd name="T22" fmla="*/ 132 w 194"/>
              <a:gd name="T23" fmla="*/ 11 h 282"/>
              <a:gd name="T24" fmla="*/ 141 w 194"/>
              <a:gd name="T25" fmla="*/ 17 h 282"/>
              <a:gd name="T26" fmla="*/ 151 w 194"/>
              <a:gd name="T27" fmla="*/ 24 h 282"/>
              <a:gd name="T28" fmla="*/ 159 w 194"/>
              <a:gd name="T29" fmla="*/ 31 h 282"/>
              <a:gd name="T30" fmla="*/ 166 w 194"/>
              <a:gd name="T31" fmla="*/ 40 h 282"/>
              <a:gd name="T32" fmla="*/ 174 w 194"/>
              <a:gd name="T33" fmla="*/ 49 h 282"/>
              <a:gd name="T34" fmla="*/ 180 w 194"/>
              <a:gd name="T35" fmla="*/ 61 h 282"/>
              <a:gd name="T36" fmla="*/ 185 w 194"/>
              <a:gd name="T37" fmla="*/ 74 h 282"/>
              <a:gd name="T38" fmla="*/ 189 w 194"/>
              <a:gd name="T39" fmla="*/ 88 h 282"/>
              <a:gd name="T40" fmla="*/ 192 w 194"/>
              <a:gd name="T41" fmla="*/ 103 h 282"/>
              <a:gd name="T42" fmla="*/ 193 w 194"/>
              <a:gd name="T43" fmla="*/ 119 h 282"/>
              <a:gd name="T44" fmla="*/ 194 w 194"/>
              <a:gd name="T45" fmla="*/ 138 h 282"/>
              <a:gd name="T46" fmla="*/ 194 w 194"/>
              <a:gd name="T47" fmla="*/ 138 h 282"/>
              <a:gd name="T48" fmla="*/ 194 w 194"/>
              <a:gd name="T49" fmla="*/ 155 h 282"/>
              <a:gd name="T50" fmla="*/ 193 w 194"/>
              <a:gd name="T51" fmla="*/ 172 h 282"/>
              <a:gd name="T52" fmla="*/ 191 w 194"/>
              <a:gd name="T53" fmla="*/ 187 h 282"/>
              <a:gd name="T54" fmla="*/ 188 w 194"/>
              <a:gd name="T55" fmla="*/ 202 h 282"/>
              <a:gd name="T56" fmla="*/ 185 w 194"/>
              <a:gd name="T57" fmla="*/ 215 h 282"/>
              <a:gd name="T58" fmla="*/ 181 w 194"/>
              <a:gd name="T59" fmla="*/ 226 h 282"/>
              <a:gd name="T60" fmla="*/ 175 w 194"/>
              <a:gd name="T61" fmla="*/ 238 h 282"/>
              <a:gd name="T62" fmla="*/ 168 w 194"/>
              <a:gd name="T63" fmla="*/ 247 h 282"/>
              <a:gd name="T64" fmla="*/ 160 w 194"/>
              <a:gd name="T65" fmla="*/ 255 h 282"/>
              <a:gd name="T66" fmla="*/ 151 w 194"/>
              <a:gd name="T67" fmla="*/ 262 h 282"/>
              <a:gd name="T68" fmla="*/ 141 w 194"/>
              <a:gd name="T69" fmla="*/ 269 h 282"/>
              <a:gd name="T70" fmla="*/ 129 w 194"/>
              <a:gd name="T71" fmla="*/ 274 h 282"/>
              <a:gd name="T72" fmla="*/ 115 w 194"/>
              <a:gd name="T73" fmla="*/ 277 h 282"/>
              <a:gd name="T74" fmla="*/ 100 w 194"/>
              <a:gd name="T75" fmla="*/ 280 h 282"/>
              <a:gd name="T76" fmla="*/ 84 w 194"/>
              <a:gd name="T77" fmla="*/ 282 h 282"/>
              <a:gd name="T78" fmla="*/ 65 w 194"/>
              <a:gd name="T79" fmla="*/ 282 h 282"/>
              <a:gd name="T80" fmla="*/ 65 w 194"/>
              <a:gd name="T81" fmla="*/ 282 h 282"/>
              <a:gd name="T82" fmla="*/ 42 w 194"/>
              <a:gd name="T83" fmla="*/ 281 h 282"/>
              <a:gd name="T84" fmla="*/ 20 w 194"/>
              <a:gd name="T85" fmla="*/ 280 h 282"/>
              <a:gd name="T86" fmla="*/ 0 w 194"/>
              <a:gd name="T87" fmla="*/ 278 h 282"/>
              <a:gd name="T88" fmla="*/ 0 w 194"/>
              <a:gd name="T89" fmla="*/ 7 h 2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194" h="282">
                <a:moveTo>
                  <a:pt x="0" y="7"/>
                </a:moveTo>
                <a:lnTo>
                  <a:pt x="0" y="7"/>
                </a:lnTo>
                <a:lnTo>
                  <a:pt x="14" y="4"/>
                </a:lnTo>
                <a:lnTo>
                  <a:pt x="31" y="2"/>
                </a:lnTo>
                <a:lnTo>
                  <a:pt x="52" y="0"/>
                </a:lnTo>
                <a:lnTo>
                  <a:pt x="73" y="0"/>
                </a:lnTo>
                <a:lnTo>
                  <a:pt x="73" y="0"/>
                </a:lnTo>
                <a:lnTo>
                  <a:pt x="87" y="0"/>
                </a:lnTo>
                <a:lnTo>
                  <a:pt x="98" y="1"/>
                </a:lnTo>
                <a:lnTo>
                  <a:pt x="110" y="4"/>
                </a:lnTo>
                <a:lnTo>
                  <a:pt x="121" y="7"/>
                </a:lnTo>
                <a:lnTo>
                  <a:pt x="132" y="11"/>
                </a:lnTo>
                <a:lnTo>
                  <a:pt x="141" y="17"/>
                </a:lnTo>
                <a:lnTo>
                  <a:pt x="151" y="24"/>
                </a:lnTo>
                <a:lnTo>
                  <a:pt x="159" y="31"/>
                </a:lnTo>
                <a:lnTo>
                  <a:pt x="166" y="40"/>
                </a:lnTo>
                <a:lnTo>
                  <a:pt x="174" y="49"/>
                </a:lnTo>
                <a:lnTo>
                  <a:pt x="180" y="61"/>
                </a:lnTo>
                <a:lnTo>
                  <a:pt x="185" y="74"/>
                </a:lnTo>
                <a:lnTo>
                  <a:pt x="189" y="88"/>
                </a:lnTo>
                <a:lnTo>
                  <a:pt x="192" y="103"/>
                </a:lnTo>
                <a:lnTo>
                  <a:pt x="193" y="119"/>
                </a:lnTo>
                <a:lnTo>
                  <a:pt x="194" y="138"/>
                </a:lnTo>
                <a:lnTo>
                  <a:pt x="194" y="138"/>
                </a:lnTo>
                <a:lnTo>
                  <a:pt x="194" y="155"/>
                </a:lnTo>
                <a:lnTo>
                  <a:pt x="193" y="172"/>
                </a:lnTo>
                <a:lnTo>
                  <a:pt x="191" y="187"/>
                </a:lnTo>
                <a:lnTo>
                  <a:pt x="188" y="202"/>
                </a:lnTo>
                <a:lnTo>
                  <a:pt x="185" y="215"/>
                </a:lnTo>
                <a:lnTo>
                  <a:pt x="181" y="226"/>
                </a:lnTo>
                <a:lnTo>
                  <a:pt x="175" y="238"/>
                </a:lnTo>
                <a:lnTo>
                  <a:pt x="168" y="247"/>
                </a:lnTo>
                <a:lnTo>
                  <a:pt x="160" y="255"/>
                </a:lnTo>
                <a:lnTo>
                  <a:pt x="151" y="262"/>
                </a:lnTo>
                <a:lnTo>
                  <a:pt x="141" y="269"/>
                </a:lnTo>
                <a:lnTo>
                  <a:pt x="129" y="274"/>
                </a:lnTo>
                <a:lnTo>
                  <a:pt x="115" y="277"/>
                </a:lnTo>
                <a:lnTo>
                  <a:pt x="100" y="280"/>
                </a:lnTo>
                <a:lnTo>
                  <a:pt x="84" y="282"/>
                </a:lnTo>
                <a:lnTo>
                  <a:pt x="65" y="282"/>
                </a:lnTo>
                <a:lnTo>
                  <a:pt x="65" y="282"/>
                </a:lnTo>
                <a:lnTo>
                  <a:pt x="42" y="281"/>
                </a:lnTo>
                <a:lnTo>
                  <a:pt x="20" y="280"/>
                </a:lnTo>
                <a:lnTo>
                  <a:pt x="0" y="278"/>
                </a:lnTo>
                <a:lnTo>
                  <a:pt x="0" y="7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rgbClr val="005EB8"/>
              </a:solidFill>
            </a:endParaRPr>
          </a:p>
        </p:txBody>
      </p:sp>
      <p:sp>
        <p:nvSpPr>
          <p:cNvPr id="18" name="Freeform 15"/>
          <p:cNvSpPr>
            <a:spLocks/>
          </p:cNvSpPr>
          <p:nvPr userDrawn="1"/>
        </p:nvSpPr>
        <p:spPr bwMode="auto">
          <a:xfrm>
            <a:off x="10071814" y="5961171"/>
            <a:ext cx="194036" cy="160505"/>
          </a:xfrm>
          <a:custGeom>
            <a:avLst/>
            <a:gdLst>
              <a:gd name="T0" fmla="*/ 171 w 385"/>
              <a:gd name="T1" fmla="*/ 0 h 428"/>
              <a:gd name="T2" fmla="*/ 171 w 385"/>
              <a:gd name="T3" fmla="*/ 0 h 428"/>
              <a:gd name="T4" fmla="*/ 150 w 385"/>
              <a:gd name="T5" fmla="*/ 1 h 428"/>
              <a:gd name="T6" fmla="*/ 129 w 385"/>
              <a:gd name="T7" fmla="*/ 2 h 428"/>
              <a:gd name="T8" fmla="*/ 106 w 385"/>
              <a:gd name="T9" fmla="*/ 4 h 428"/>
              <a:gd name="T10" fmla="*/ 83 w 385"/>
              <a:gd name="T11" fmla="*/ 7 h 428"/>
              <a:gd name="T12" fmla="*/ 60 w 385"/>
              <a:gd name="T13" fmla="*/ 10 h 428"/>
              <a:gd name="T14" fmla="*/ 39 w 385"/>
              <a:gd name="T15" fmla="*/ 14 h 428"/>
              <a:gd name="T16" fmla="*/ 18 w 385"/>
              <a:gd name="T17" fmla="*/ 20 h 428"/>
              <a:gd name="T18" fmla="*/ 0 w 385"/>
              <a:gd name="T19" fmla="*/ 26 h 428"/>
              <a:gd name="T20" fmla="*/ 0 w 385"/>
              <a:gd name="T21" fmla="*/ 415 h 428"/>
              <a:gd name="T22" fmla="*/ 0 w 385"/>
              <a:gd name="T23" fmla="*/ 415 h 428"/>
              <a:gd name="T24" fmla="*/ 15 w 385"/>
              <a:gd name="T25" fmla="*/ 418 h 428"/>
              <a:gd name="T26" fmla="*/ 34 w 385"/>
              <a:gd name="T27" fmla="*/ 420 h 428"/>
              <a:gd name="T28" fmla="*/ 73 w 385"/>
              <a:gd name="T29" fmla="*/ 424 h 428"/>
              <a:gd name="T30" fmla="*/ 116 w 385"/>
              <a:gd name="T31" fmla="*/ 427 h 428"/>
              <a:gd name="T32" fmla="*/ 155 w 385"/>
              <a:gd name="T33" fmla="*/ 428 h 428"/>
              <a:gd name="T34" fmla="*/ 155 w 385"/>
              <a:gd name="T35" fmla="*/ 428 h 428"/>
              <a:gd name="T36" fmla="*/ 186 w 385"/>
              <a:gd name="T37" fmla="*/ 427 h 428"/>
              <a:gd name="T38" fmla="*/ 212 w 385"/>
              <a:gd name="T39" fmla="*/ 425 h 428"/>
              <a:gd name="T40" fmla="*/ 238 w 385"/>
              <a:gd name="T41" fmla="*/ 421 h 428"/>
              <a:gd name="T42" fmla="*/ 261 w 385"/>
              <a:gd name="T43" fmla="*/ 415 h 428"/>
              <a:gd name="T44" fmla="*/ 282 w 385"/>
              <a:gd name="T45" fmla="*/ 408 h 428"/>
              <a:gd name="T46" fmla="*/ 301 w 385"/>
              <a:gd name="T47" fmla="*/ 399 h 428"/>
              <a:gd name="T48" fmla="*/ 309 w 385"/>
              <a:gd name="T49" fmla="*/ 394 h 428"/>
              <a:gd name="T50" fmla="*/ 318 w 385"/>
              <a:gd name="T51" fmla="*/ 389 h 428"/>
              <a:gd name="T52" fmla="*/ 326 w 385"/>
              <a:gd name="T53" fmla="*/ 383 h 428"/>
              <a:gd name="T54" fmla="*/ 333 w 385"/>
              <a:gd name="T55" fmla="*/ 377 h 428"/>
              <a:gd name="T56" fmla="*/ 339 w 385"/>
              <a:gd name="T57" fmla="*/ 369 h 428"/>
              <a:gd name="T58" fmla="*/ 345 w 385"/>
              <a:gd name="T59" fmla="*/ 362 h 428"/>
              <a:gd name="T60" fmla="*/ 351 w 385"/>
              <a:gd name="T61" fmla="*/ 355 h 428"/>
              <a:gd name="T62" fmla="*/ 356 w 385"/>
              <a:gd name="T63" fmla="*/ 347 h 428"/>
              <a:gd name="T64" fmla="*/ 361 w 385"/>
              <a:gd name="T65" fmla="*/ 337 h 428"/>
              <a:gd name="T66" fmla="*/ 366 w 385"/>
              <a:gd name="T67" fmla="*/ 329 h 428"/>
              <a:gd name="T68" fmla="*/ 373 w 385"/>
              <a:gd name="T69" fmla="*/ 309 h 428"/>
              <a:gd name="T70" fmla="*/ 378 w 385"/>
              <a:gd name="T71" fmla="*/ 287 h 428"/>
              <a:gd name="T72" fmla="*/ 382 w 385"/>
              <a:gd name="T73" fmla="*/ 264 h 428"/>
              <a:gd name="T74" fmla="*/ 384 w 385"/>
              <a:gd name="T75" fmla="*/ 239 h 428"/>
              <a:gd name="T76" fmla="*/ 385 w 385"/>
              <a:gd name="T77" fmla="*/ 211 h 428"/>
              <a:gd name="T78" fmla="*/ 385 w 385"/>
              <a:gd name="T79" fmla="*/ 211 h 428"/>
              <a:gd name="T80" fmla="*/ 384 w 385"/>
              <a:gd name="T81" fmla="*/ 187 h 428"/>
              <a:gd name="T82" fmla="*/ 381 w 385"/>
              <a:gd name="T83" fmla="*/ 164 h 428"/>
              <a:gd name="T84" fmla="*/ 377 w 385"/>
              <a:gd name="T85" fmla="*/ 143 h 428"/>
              <a:gd name="T86" fmla="*/ 371 w 385"/>
              <a:gd name="T87" fmla="*/ 122 h 428"/>
              <a:gd name="T88" fmla="*/ 363 w 385"/>
              <a:gd name="T89" fmla="*/ 104 h 428"/>
              <a:gd name="T90" fmla="*/ 352 w 385"/>
              <a:gd name="T91" fmla="*/ 86 h 428"/>
              <a:gd name="T92" fmla="*/ 341 w 385"/>
              <a:gd name="T93" fmla="*/ 71 h 428"/>
              <a:gd name="T94" fmla="*/ 328 w 385"/>
              <a:gd name="T95" fmla="*/ 57 h 428"/>
              <a:gd name="T96" fmla="*/ 314 w 385"/>
              <a:gd name="T97" fmla="*/ 43 h 428"/>
              <a:gd name="T98" fmla="*/ 297 w 385"/>
              <a:gd name="T99" fmla="*/ 32 h 428"/>
              <a:gd name="T100" fmla="*/ 280 w 385"/>
              <a:gd name="T101" fmla="*/ 23 h 428"/>
              <a:gd name="T102" fmla="*/ 260 w 385"/>
              <a:gd name="T103" fmla="*/ 14 h 428"/>
              <a:gd name="T104" fmla="*/ 240 w 385"/>
              <a:gd name="T105" fmla="*/ 8 h 428"/>
              <a:gd name="T106" fmla="*/ 218 w 385"/>
              <a:gd name="T107" fmla="*/ 4 h 428"/>
              <a:gd name="T108" fmla="*/ 195 w 385"/>
              <a:gd name="T109" fmla="*/ 1 h 428"/>
              <a:gd name="T110" fmla="*/ 171 w 385"/>
              <a:gd name="T111" fmla="*/ 0 h 4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385" h="428">
                <a:moveTo>
                  <a:pt x="171" y="0"/>
                </a:moveTo>
                <a:lnTo>
                  <a:pt x="171" y="0"/>
                </a:lnTo>
                <a:lnTo>
                  <a:pt x="150" y="1"/>
                </a:lnTo>
                <a:lnTo>
                  <a:pt x="129" y="2"/>
                </a:lnTo>
                <a:lnTo>
                  <a:pt x="106" y="4"/>
                </a:lnTo>
                <a:lnTo>
                  <a:pt x="83" y="7"/>
                </a:lnTo>
                <a:lnTo>
                  <a:pt x="60" y="10"/>
                </a:lnTo>
                <a:lnTo>
                  <a:pt x="39" y="14"/>
                </a:lnTo>
                <a:lnTo>
                  <a:pt x="18" y="20"/>
                </a:lnTo>
                <a:lnTo>
                  <a:pt x="0" y="26"/>
                </a:lnTo>
                <a:lnTo>
                  <a:pt x="0" y="415"/>
                </a:lnTo>
                <a:lnTo>
                  <a:pt x="0" y="415"/>
                </a:lnTo>
                <a:lnTo>
                  <a:pt x="15" y="418"/>
                </a:lnTo>
                <a:lnTo>
                  <a:pt x="34" y="420"/>
                </a:lnTo>
                <a:lnTo>
                  <a:pt x="73" y="424"/>
                </a:lnTo>
                <a:lnTo>
                  <a:pt x="116" y="427"/>
                </a:lnTo>
                <a:lnTo>
                  <a:pt x="155" y="428"/>
                </a:lnTo>
                <a:lnTo>
                  <a:pt x="155" y="428"/>
                </a:lnTo>
                <a:lnTo>
                  <a:pt x="186" y="427"/>
                </a:lnTo>
                <a:lnTo>
                  <a:pt x="212" y="425"/>
                </a:lnTo>
                <a:lnTo>
                  <a:pt x="238" y="421"/>
                </a:lnTo>
                <a:lnTo>
                  <a:pt x="261" y="415"/>
                </a:lnTo>
                <a:lnTo>
                  <a:pt x="282" y="408"/>
                </a:lnTo>
                <a:lnTo>
                  <a:pt x="301" y="399"/>
                </a:lnTo>
                <a:lnTo>
                  <a:pt x="309" y="394"/>
                </a:lnTo>
                <a:lnTo>
                  <a:pt x="318" y="389"/>
                </a:lnTo>
                <a:lnTo>
                  <a:pt x="326" y="383"/>
                </a:lnTo>
                <a:lnTo>
                  <a:pt x="333" y="377"/>
                </a:lnTo>
                <a:lnTo>
                  <a:pt x="339" y="369"/>
                </a:lnTo>
                <a:lnTo>
                  <a:pt x="345" y="362"/>
                </a:lnTo>
                <a:lnTo>
                  <a:pt x="351" y="355"/>
                </a:lnTo>
                <a:lnTo>
                  <a:pt x="356" y="347"/>
                </a:lnTo>
                <a:lnTo>
                  <a:pt x="361" y="337"/>
                </a:lnTo>
                <a:lnTo>
                  <a:pt x="366" y="329"/>
                </a:lnTo>
                <a:lnTo>
                  <a:pt x="373" y="309"/>
                </a:lnTo>
                <a:lnTo>
                  <a:pt x="378" y="287"/>
                </a:lnTo>
                <a:lnTo>
                  <a:pt x="382" y="264"/>
                </a:lnTo>
                <a:lnTo>
                  <a:pt x="384" y="239"/>
                </a:lnTo>
                <a:lnTo>
                  <a:pt x="385" y="211"/>
                </a:lnTo>
                <a:lnTo>
                  <a:pt x="385" y="211"/>
                </a:lnTo>
                <a:lnTo>
                  <a:pt x="384" y="187"/>
                </a:lnTo>
                <a:lnTo>
                  <a:pt x="381" y="164"/>
                </a:lnTo>
                <a:lnTo>
                  <a:pt x="377" y="143"/>
                </a:lnTo>
                <a:lnTo>
                  <a:pt x="371" y="122"/>
                </a:lnTo>
                <a:lnTo>
                  <a:pt x="363" y="104"/>
                </a:lnTo>
                <a:lnTo>
                  <a:pt x="352" y="86"/>
                </a:lnTo>
                <a:lnTo>
                  <a:pt x="341" y="71"/>
                </a:lnTo>
                <a:lnTo>
                  <a:pt x="328" y="57"/>
                </a:lnTo>
                <a:lnTo>
                  <a:pt x="314" y="43"/>
                </a:lnTo>
                <a:lnTo>
                  <a:pt x="297" y="32"/>
                </a:lnTo>
                <a:lnTo>
                  <a:pt x="280" y="23"/>
                </a:lnTo>
                <a:lnTo>
                  <a:pt x="260" y="14"/>
                </a:lnTo>
                <a:lnTo>
                  <a:pt x="240" y="8"/>
                </a:lnTo>
                <a:lnTo>
                  <a:pt x="218" y="4"/>
                </a:lnTo>
                <a:lnTo>
                  <a:pt x="195" y="1"/>
                </a:lnTo>
                <a:lnTo>
                  <a:pt x="171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rgbClr val="005EB8"/>
              </a:solidFill>
            </a:endParaRPr>
          </a:p>
        </p:txBody>
      </p:sp>
      <p:cxnSp>
        <p:nvCxnSpPr>
          <p:cNvPr id="22" name="Conector recto 8"/>
          <p:cNvCxnSpPr/>
          <p:nvPr userDrawn="1"/>
        </p:nvCxnSpPr>
        <p:spPr>
          <a:xfrm flipV="1">
            <a:off x="8989232" y="6029764"/>
            <a:ext cx="0" cy="290960"/>
          </a:xfrm>
          <a:prstGeom prst="line">
            <a:avLst/>
          </a:prstGeom>
          <a:ln w="12700" cmpd="sng">
            <a:solidFill>
              <a:schemeClr val="bg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3" name="Picture Placeholder 4"/>
          <p:cNvSpPr>
            <a:spLocks noGrp="1"/>
          </p:cNvSpPr>
          <p:nvPr>
            <p:ph type="pic" sz="quarter" idx="11" hasCustomPrompt="1"/>
          </p:nvPr>
        </p:nvSpPr>
        <p:spPr>
          <a:xfrm>
            <a:off x="6849865" y="6029741"/>
            <a:ext cx="1723686" cy="340227"/>
          </a:xfrm>
        </p:spPr>
        <p:txBody>
          <a:bodyPr>
            <a:noAutofit/>
          </a:bodyPr>
          <a:lstStyle>
            <a:lvl1pPr marL="0" indent="0">
              <a:buNone/>
              <a:defRPr sz="900">
                <a:solidFill>
                  <a:schemeClr val="bg1"/>
                </a:solidFill>
              </a:defRPr>
            </a:lvl1pPr>
          </a:lstStyle>
          <a:p>
            <a:r>
              <a:rPr lang="en-GB" dirty="0" smtClean="0"/>
              <a:t>Co-branding logo</a:t>
            </a:r>
            <a:endParaRPr lang="en-GB" dirty="0"/>
          </a:p>
        </p:txBody>
      </p:sp>
      <p:pic>
        <p:nvPicPr>
          <p:cNvPr id="24" name="Imagen 8" descr="logo AMa.wmf"/>
          <p:cNvPicPr>
            <a:picLocks noChangeAspect="1"/>
          </p:cNvPicPr>
          <p:nvPr userDrawn="1"/>
        </p:nvPicPr>
        <p:blipFill>
          <a:blip r:embed="rId2" cstate="email">
            <a:alphaModFix/>
            <a:lum bright="100000" contrast="-100000"/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310184" y="6142588"/>
            <a:ext cx="1624293" cy="159340"/>
          </a:xfrm>
          <a:prstGeom prst="rect">
            <a:avLst/>
          </a:prstGeom>
        </p:spPr>
      </p:pic>
      <p:grpSp>
        <p:nvGrpSpPr>
          <p:cNvPr id="34" name="Group 33"/>
          <p:cNvGrpSpPr/>
          <p:nvPr userDrawn="1"/>
        </p:nvGrpSpPr>
        <p:grpSpPr>
          <a:xfrm>
            <a:off x="10591912" y="34259"/>
            <a:ext cx="1079675" cy="625849"/>
            <a:chOff x="8405820" y="36245"/>
            <a:chExt cx="856836" cy="662339"/>
          </a:xfrm>
        </p:grpSpPr>
        <p:grpSp>
          <p:nvGrpSpPr>
            <p:cNvPr id="35" name="Group 34"/>
            <p:cNvGrpSpPr/>
            <p:nvPr userDrawn="1"/>
          </p:nvGrpSpPr>
          <p:grpSpPr>
            <a:xfrm>
              <a:off x="8545513" y="36245"/>
              <a:ext cx="489905" cy="495602"/>
              <a:chOff x="7818438" y="101600"/>
              <a:chExt cx="546100" cy="552450"/>
            </a:xfrm>
          </p:grpSpPr>
          <p:sp>
            <p:nvSpPr>
              <p:cNvPr id="38" name="Freeform 5"/>
              <p:cNvSpPr>
                <a:spLocks noEditPoints="1"/>
              </p:cNvSpPr>
              <p:nvPr userDrawn="1"/>
            </p:nvSpPr>
            <p:spPr bwMode="auto">
              <a:xfrm>
                <a:off x="7818438" y="200025"/>
                <a:ext cx="546100" cy="454025"/>
              </a:xfrm>
              <a:custGeom>
                <a:avLst/>
                <a:gdLst>
                  <a:gd name="T0" fmla="*/ 56 w 344"/>
                  <a:gd name="T1" fmla="*/ 0 h 286"/>
                  <a:gd name="T2" fmla="*/ 44 w 344"/>
                  <a:gd name="T3" fmla="*/ 2 h 286"/>
                  <a:gd name="T4" fmla="*/ 24 w 344"/>
                  <a:gd name="T5" fmla="*/ 10 h 286"/>
                  <a:gd name="T6" fmla="*/ 10 w 344"/>
                  <a:gd name="T7" fmla="*/ 26 h 286"/>
                  <a:gd name="T8" fmla="*/ 2 w 344"/>
                  <a:gd name="T9" fmla="*/ 46 h 286"/>
                  <a:gd name="T10" fmla="*/ 0 w 344"/>
                  <a:gd name="T11" fmla="*/ 230 h 286"/>
                  <a:gd name="T12" fmla="*/ 2 w 344"/>
                  <a:gd name="T13" fmla="*/ 242 h 286"/>
                  <a:gd name="T14" fmla="*/ 10 w 344"/>
                  <a:gd name="T15" fmla="*/ 262 h 286"/>
                  <a:gd name="T16" fmla="*/ 24 w 344"/>
                  <a:gd name="T17" fmla="*/ 278 h 286"/>
                  <a:gd name="T18" fmla="*/ 44 w 344"/>
                  <a:gd name="T19" fmla="*/ 286 h 286"/>
                  <a:gd name="T20" fmla="*/ 288 w 344"/>
                  <a:gd name="T21" fmla="*/ 286 h 286"/>
                  <a:gd name="T22" fmla="*/ 300 w 344"/>
                  <a:gd name="T23" fmla="*/ 286 h 286"/>
                  <a:gd name="T24" fmla="*/ 320 w 344"/>
                  <a:gd name="T25" fmla="*/ 278 h 286"/>
                  <a:gd name="T26" fmla="*/ 334 w 344"/>
                  <a:gd name="T27" fmla="*/ 262 h 286"/>
                  <a:gd name="T28" fmla="*/ 344 w 344"/>
                  <a:gd name="T29" fmla="*/ 242 h 286"/>
                  <a:gd name="T30" fmla="*/ 344 w 344"/>
                  <a:gd name="T31" fmla="*/ 58 h 286"/>
                  <a:gd name="T32" fmla="*/ 344 w 344"/>
                  <a:gd name="T33" fmla="*/ 46 h 286"/>
                  <a:gd name="T34" fmla="*/ 334 w 344"/>
                  <a:gd name="T35" fmla="*/ 26 h 286"/>
                  <a:gd name="T36" fmla="*/ 320 w 344"/>
                  <a:gd name="T37" fmla="*/ 10 h 286"/>
                  <a:gd name="T38" fmla="*/ 300 w 344"/>
                  <a:gd name="T39" fmla="*/ 2 h 286"/>
                  <a:gd name="T40" fmla="*/ 288 w 344"/>
                  <a:gd name="T41" fmla="*/ 0 h 286"/>
                  <a:gd name="T42" fmla="*/ 148 w 344"/>
                  <a:gd name="T43" fmla="*/ 142 h 286"/>
                  <a:gd name="T44" fmla="*/ 144 w 344"/>
                  <a:gd name="T45" fmla="*/ 136 h 286"/>
                  <a:gd name="T46" fmla="*/ 136 w 344"/>
                  <a:gd name="T47" fmla="*/ 122 h 286"/>
                  <a:gd name="T48" fmla="*/ 134 w 344"/>
                  <a:gd name="T49" fmla="*/ 112 h 286"/>
                  <a:gd name="T50" fmla="*/ 138 w 344"/>
                  <a:gd name="T51" fmla="*/ 98 h 286"/>
                  <a:gd name="T52" fmla="*/ 146 w 344"/>
                  <a:gd name="T53" fmla="*/ 88 h 286"/>
                  <a:gd name="T54" fmla="*/ 158 w 344"/>
                  <a:gd name="T55" fmla="*/ 80 h 286"/>
                  <a:gd name="T56" fmla="*/ 172 w 344"/>
                  <a:gd name="T57" fmla="*/ 76 h 286"/>
                  <a:gd name="T58" fmla="*/ 178 w 344"/>
                  <a:gd name="T59" fmla="*/ 78 h 286"/>
                  <a:gd name="T60" fmla="*/ 192 w 344"/>
                  <a:gd name="T61" fmla="*/ 82 h 286"/>
                  <a:gd name="T62" fmla="*/ 202 w 344"/>
                  <a:gd name="T63" fmla="*/ 92 h 286"/>
                  <a:gd name="T64" fmla="*/ 208 w 344"/>
                  <a:gd name="T65" fmla="*/ 106 h 286"/>
                  <a:gd name="T66" fmla="*/ 208 w 344"/>
                  <a:gd name="T67" fmla="*/ 112 h 286"/>
                  <a:gd name="T68" fmla="*/ 204 w 344"/>
                  <a:gd name="T69" fmla="*/ 128 h 286"/>
                  <a:gd name="T70" fmla="*/ 196 w 344"/>
                  <a:gd name="T71" fmla="*/ 140 h 286"/>
                  <a:gd name="T72" fmla="*/ 126 w 344"/>
                  <a:gd name="T73" fmla="*/ 228 h 2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44" h="286">
                    <a:moveTo>
                      <a:pt x="288" y="0"/>
                    </a:moveTo>
                    <a:lnTo>
                      <a:pt x="56" y="0"/>
                    </a:lnTo>
                    <a:lnTo>
                      <a:pt x="56" y="0"/>
                    </a:lnTo>
                    <a:lnTo>
                      <a:pt x="44" y="2"/>
                    </a:lnTo>
                    <a:lnTo>
                      <a:pt x="34" y="6"/>
                    </a:lnTo>
                    <a:lnTo>
                      <a:pt x="24" y="10"/>
                    </a:lnTo>
                    <a:lnTo>
                      <a:pt x="16" y="18"/>
                    </a:lnTo>
                    <a:lnTo>
                      <a:pt x="10" y="26"/>
                    </a:lnTo>
                    <a:lnTo>
                      <a:pt x="4" y="36"/>
                    </a:lnTo>
                    <a:lnTo>
                      <a:pt x="2" y="46"/>
                    </a:lnTo>
                    <a:lnTo>
                      <a:pt x="0" y="58"/>
                    </a:lnTo>
                    <a:lnTo>
                      <a:pt x="0" y="230"/>
                    </a:lnTo>
                    <a:lnTo>
                      <a:pt x="0" y="230"/>
                    </a:lnTo>
                    <a:lnTo>
                      <a:pt x="2" y="242"/>
                    </a:lnTo>
                    <a:lnTo>
                      <a:pt x="4" y="252"/>
                    </a:lnTo>
                    <a:lnTo>
                      <a:pt x="10" y="262"/>
                    </a:lnTo>
                    <a:lnTo>
                      <a:pt x="16" y="270"/>
                    </a:lnTo>
                    <a:lnTo>
                      <a:pt x="24" y="278"/>
                    </a:lnTo>
                    <a:lnTo>
                      <a:pt x="34" y="282"/>
                    </a:lnTo>
                    <a:lnTo>
                      <a:pt x="44" y="286"/>
                    </a:lnTo>
                    <a:lnTo>
                      <a:pt x="56" y="286"/>
                    </a:lnTo>
                    <a:lnTo>
                      <a:pt x="288" y="286"/>
                    </a:lnTo>
                    <a:lnTo>
                      <a:pt x="288" y="286"/>
                    </a:lnTo>
                    <a:lnTo>
                      <a:pt x="300" y="286"/>
                    </a:lnTo>
                    <a:lnTo>
                      <a:pt x="310" y="282"/>
                    </a:lnTo>
                    <a:lnTo>
                      <a:pt x="320" y="278"/>
                    </a:lnTo>
                    <a:lnTo>
                      <a:pt x="328" y="270"/>
                    </a:lnTo>
                    <a:lnTo>
                      <a:pt x="334" y="262"/>
                    </a:lnTo>
                    <a:lnTo>
                      <a:pt x="340" y="252"/>
                    </a:lnTo>
                    <a:lnTo>
                      <a:pt x="344" y="242"/>
                    </a:lnTo>
                    <a:lnTo>
                      <a:pt x="344" y="230"/>
                    </a:lnTo>
                    <a:lnTo>
                      <a:pt x="344" y="58"/>
                    </a:lnTo>
                    <a:lnTo>
                      <a:pt x="344" y="58"/>
                    </a:lnTo>
                    <a:lnTo>
                      <a:pt x="344" y="46"/>
                    </a:lnTo>
                    <a:lnTo>
                      <a:pt x="340" y="36"/>
                    </a:lnTo>
                    <a:lnTo>
                      <a:pt x="334" y="26"/>
                    </a:lnTo>
                    <a:lnTo>
                      <a:pt x="328" y="18"/>
                    </a:lnTo>
                    <a:lnTo>
                      <a:pt x="320" y="10"/>
                    </a:lnTo>
                    <a:lnTo>
                      <a:pt x="310" y="6"/>
                    </a:lnTo>
                    <a:lnTo>
                      <a:pt x="300" y="2"/>
                    </a:lnTo>
                    <a:lnTo>
                      <a:pt x="288" y="0"/>
                    </a:lnTo>
                    <a:lnTo>
                      <a:pt x="288" y="0"/>
                    </a:lnTo>
                    <a:close/>
                    <a:moveTo>
                      <a:pt x="126" y="228"/>
                    </a:moveTo>
                    <a:lnTo>
                      <a:pt x="148" y="142"/>
                    </a:lnTo>
                    <a:lnTo>
                      <a:pt x="148" y="142"/>
                    </a:lnTo>
                    <a:lnTo>
                      <a:pt x="144" y="136"/>
                    </a:lnTo>
                    <a:lnTo>
                      <a:pt x="138" y="130"/>
                    </a:lnTo>
                    <a:lnTo>
                      <a:pt x="136" y="122"/>
                    </a:lnTo>
                    <a:lnTo>
                      <a:pt x="134" y="112"/>
                    </a:lnTo>
                    <a:lnTo>
                      <a:pt x="134" y="112"/>
                    </a:lnTo>
                    <a:lnTo>
                      <a:pt x="136" y="106"/>
                    </a:lnTo>
                    <a:lnTo>
                      <a:pt x="138" y="98"/>
                    </a:lnTo>
                    <a:lnTo>
                      <a:pt x="142" y="92"/>
                    </a:lnTo>
                    <a:lnTo>
                      <a:pt x="146" y="88"/>
                    </a:lnTo>
                    <a:lnTo>
                      <a:pt x="152" y="82"/>
                    </a:lnTo>
                    <a:lnTo>
                      <a:pt x="158" y="80"/>
                    </a:lnTo>
                    <a:lnTo>
                      <a:pt x="164" y="78"/>
                    </a:lnTo>
                    <a:lnTo>
                      <a:pt x="172" y="76"/>
                    </a:lnTo>
                    <a:lnTo>
                      <a:pt x="172" y="76"/>
                    </a:lnTo>
                    <a:lnTo>
                      <a:pt x="178" y="78"/>
                    </a:lnTo>
                    <a:lnTo>
                      <a:pt x="186" y="80"/>
                    </a:lnTo>
                    <a:lnTo>
                      <a:pt x="192" y="82"/>
                    </a:lnTo>
                    <a:lnTo>
                      <a:pt x="198" y="88"/>
                    </a:lnTo>
                    <a:lnTo>
                      <a:pt x="202" y="92"/>
                    </a:lnTo>
                    <a:lnTo>
                      <a:pt x="204" y="98"/>
                    </a:lnTo>
                    <a:lnTo>
                      <a:pt x="208" y="106"/>
                    </a:lnTo>
                    <a:lnTo>
                      <a:pt x="208" y="112"/>
                    </a:lnTo>
                    <a:lnTo>
                      <a:pt x="208" y="112"/>
                    </a:lnTo>
                    <a:lnTo>
                      <a:pt x="206" y="120"/>
                    </a:lnTo>
                    <a:lnTo>
                      <a:pt x="204" y="128"/>
                    </a:lnTo>
                    <a:lnTo>
                      <a:pt x="200" y="134"/>
                    </a:lnTo>
                    <a:lnTo>
                      <a:pt x="196" y="140"/>
                    </a:lnTo>
                    <a:lnTo>
                      <a:pt x="220" y="228"/>
                    </a:lnTo>
                    <a:lnTo>
                      <a:pt x="126" y="228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005EB8"/>
                  </a:solidFill>
                </a:endParaRPr>
              </a:p>
            </p:txBody>
          </p:sp>
          <p:sp>
            <p:nvSpPr>
              <p:cNvPr id="39" name="Freeform 6"/>
              <p:cNvSpPr>
                <a:spLocks/>
              </p:cNvSpPr>
              <p:nvPr userDrawn="1"/>
            </p:nvSpPr>
            <p:spPr bwMode="auto">
              <a:xfrm>
                <a:off x="7961313" y="101600"/>
                <a:ext cx="260350" cy="88900"/>
              </a:xfrm>
              <a:custGeom>
                <a:avLst/>
                <a:gdLst>
                  <a:gd name="T0" fmla="*/ 20 w 164"/>
                  <a:gd name="T1" fmla="*/ 56 h 56"/>
                  <a:gd name="T2" fmla="*/ 20 w 164"/>
                  <a:gd name="T3" fmla="*/ 56 h 56"/>
                  <a:gd name="T4" fmla="*/ 22 w 164"/>
                  <a:gd name="T5" fmla="*/ 46 h 56"/>
                  <a:gd name="T6" fmla="*/ 26 w 164"/>
                  <a:gd name="T7" fmla="*/ 36 h 56"/>
                  <a:gd name="T8" fmla="*/ 30 w 164"/>
                  <a:gd name="T9" fmla="*/ 30 h 56"/>
                  <a:gd name="T10" fmla="*/ 36 w 164"/>
                  <a:gd name="T11" fmla="*/ 26 h 56"/>
                  <a:gd name="T12" fmla="*/ 42 w 164"/>
                  <a:gd name="T13" fmla="*/ 22 h 56"/>
                  <a:gd name="T14" fmla="*/ 54 w 164"/>
                  <a:gd name="T15" fmla="*/ 20 h 56"/>
                  <a:gd name="T16" fmla="*/ 82 w 164"/>
                  <a:gd name="T17" fmla="*/ 20 h 56"/>
                  <a:gd name="T18" fmla="*/ 82 w 164"/>
                  <a:gd name="T19" fmla="*/ 20 h 56"/>
                  <a:gd name="T20" fmla="*/ 112 w 164"/>
                  <a:gd name="T21" fmla="*/ 20 h 56"/>
                  <a:gd name="T22" fmla="*/ 122 w 164"/>
                  <a:gd name="T23" fmla="*/ 22 h 56"/>
                  <a:gd name="T24" fmla="*/ 130 w 164"/>
                  <a:gd name="T25" fmla="*/ 26 h 56"/>
                  <a:gd name="T26" fmla="*/ 136 w 164"/>
                  <a:gd name="T27" fmla="*/ 30 h 56"/>
                  <a:gd name="T28" fmla="*/ 140 w 164"/>
                  <a:gd name="T29" fmla="*/ 36 h 56"/>
                  <a:gd name="T30" fmla="*/ 142 w 164"/>
                  <a:gd name="T31" fmla="*/ 46 h 56"/>
                  <a:gd name="T32" fmla="*/ 144 w 164"/>
                  <a:gd name="T33" fmla="*/ 56 h 56"/>
                  <a:gd name="T34" fmla="*/ 164 w 164"/>
                  <a:gd name="T35" fmla="*/ 56 h 56"/>
                  <a:gd name="T36" fmla="*/ 164 w 164"/>
                  <a:gd name="T37" fmla="*/ 56 h 56"/>
                  <a:gd name="T38" fmla="*/ 162 w 164"/>
                  <a:gd name="T39" fmla="*/ 38 h 56"/>
                  <a:gd name="T40" fmla="*/ 156 w 164"/>
                  <a:gd name="T41" fmla="*/ 24 h 56"/>
                  <a:gd name="T42" fmla="*/ 148 w 164"/>
                  <a:gd name="T43" fmla="*/ 14 h 56"/>
                  <a:gd name="T44" fmla="*/ 138 w 164"/>
                  <a:gd name="T45" fmla="*/ 6 h 56"/>
                  <a:gd name="T46" fmla="*/ 126 w 164"/>
                  <a:gd name="T47" fmla="*/ 2 h 56"/>
                  <a:gd name="T48" fmla="*/ 112 w 164"/>
                  <a:gd name="T49" fmla="*/ 0 h 56"/>
                  <a:gd name="T50" fmla="*/ 82 w 164"/>
                  <a:gd name="T51" fmla="*/ 0 h 56"/>
                  <a:gd name="T52" fmla="*/ 82 w 164"/>
                  <a:gd name="T53" fmla="*/ 0 h 56"/>
                  <a:gd name="T54" fmla="*/ 52 w 164"/>
                  <a:gd name="T55" fmla="*/ 0 h 56"/>
                  <a:gd name="T56" fmla="*/ 38 w 164"/>
                  <a:gd name="T57" fmla="*/ 2 h 56"/>
                  <a:gd name="T58" fmla="*/ 26 w 164"/>
                  <a:gd name="T59" fmla="*/ 6 h 56"/>
                  <a:gd name="T60" fmla="*/ 16 w 164"/>
                  <a:gd name="T61" fmla="*/ 14 h 56"/>
                  <a:gd name="T62" fmla="*/ 8 w 164"/>
                  <a:gd name="T63" fmla="*/ 24 h 56"/>
                  <a:gd name="T64" fmla="*/ 2 w 164"/>
                  <a:gd name="T65" fmla="*/ 38 h 56"/>
                  <a:gd name="T66" fmla="*/ 0 w 164"/>
                  <a:gd name="T67" fmla="*/ 56 h 56"/>
                  <a:gd name="T68" fmla="*/ 20 w 164"/>
                  <a:gd name="T69" fmla="*/ 5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64" h="56">
                    <a:moveTo>
                      <a:pt x="20" y="56"/>
                    </a:moveTo>
                    <a:lnTo>
                      <a:pt x="20" y="56"/>
                    </a:lnTo>
                    <a:lnTo>
                      <a:pt x="22" y="46"/>
                    </a:lnTo>
                    <a:lnTo>
                      <a:pt x="26" y="36"/>
                    </a:lnTo>
                    <a:lnTo>
                      <a:pt x="30" y="30"/>
                    </a:lnTo>
                    <a:lnTo>
                      <a:pt x="36" y="26"/>
                    </a:lnTo>
                    <a:lnTo>
                      <a:pt x="42" y="22"/>
                    </a:lnTo>
                    <a:lnTo>
                      <a:pt x="54" y="20"/>
                    </a:lnTo>
                    <a:lnTo>
                      <a:pt x="82" y="20"/>
                    </a:lnTo>
                    <a:lnTo>
                      <a:pt x="82" y="20"/>
                    </a:lnTo>
                    <a:lnTo>
                      <a:pt x="112" y="20"/>
                    </a:lnTo>
                    <a:lnTo>
                      <a:pt x="122" y="22"/>
                    </a:lnTo>
                    <a:lnTo>
                      <a:pt x="130" y="26"/>
                    </a:lnTo>
                    <a:lnTo>
                      <a:pt x="136" y="30"/>
                    </a:lnTo>
                    <a:lnTo>
                      <a:pt x="140" y="36"/>
                    </a:lnTo>
                    <a:lnTo>
                      <a:pt x="142" y="46"/>
                    </a:lnTo>
                    <a:lnTo>
                      <a:pt x="144" y="56"/>
                    </a:lnTo>
                    <a:lnTo>
                      <a:pt x="164" y="56"/>
                    </a:lnTo>
                    <a:lnTo>
                      <a:pt x="164" y="56"/>
                    </a:lnTo>
                    <a:lnTo>
                      <a:pt x="162" y="38"/>
                    </a:lnTo>
                    <a:lnTo>
                      <a:pt x="156" y="24"/>
                    </a:lnTo>
                    <a:lnTo>
                      <a:pt x="148" y="14"/>
                    </a:lnTo>
                    <a:lnTo>
                      <a:pt x="138" y="6"/>
                    </a:lnTo>
                    <a:lnTo>
                      <a:pt x="126" y="2"/>
                    </a:lnTo>
                    <a:lnTo>
                      <a:pt x="112" y="0"/>
                    </a:lnTo>
                    <a:lnTo>
                      <a:pt x="82" y="0"/>
                    </a:lnTo>
                    <a:lnTo>
                      <a:pt x="82" y="0"/>
                    </a:lnTo>
                    <a:lnTo>
                      <a:pt x="52" y="0"/>
                    </a:lnTo>
                    <a:lnTo>
                      <a:pt x="38" y="2"/>
                    </a:lnTo>
                    <a:lnTo>
                      <a:pt x="26" y="6"/>
                    </a:lnTo>
                    <a:lnTo>
                      <a:pt x="16" y="14"/>
                    </a:lnTo>
                    <a:lnTo>
                      <a:pt x="8" y="24"/>
                    </a:lnTo>
                    <a:lnTo>
                      <a:pt x="2" y="38"/>
                    </a:lnTo>
                    <a:lnTo>
                      <a:pt x="0" y="56"/>
                    </a:lnTo>
                    <a:lnTo>
                      <a:pt x="20" y="56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005EB8"/>
                  </a:solidFill>
                </a:endParaRPr>
              </a:p>
            </p:txBody>
          </p:sp>
        </p:grpSp>
        <p:sp>
          <p:nvSpPr>
            <p:cNvPr id="36" name="TextBox 35"/>
            <p:cNvSpPr txBox="1"/>
            <p:nvPr userDrawn="1"/>
          </p:nvSpPr>
          <p:spPr>
            <a:xfrm rot="16200000">
              <a:off x="8191735" y="250332"/>
              <a:ext cx="563729" cy="1355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510" dirty="0">
                  <a:solidFill>
                    <a:srgbClr val="FFFFFF"/>
                  </a:solidFill>
                </a:rPr>
                <a:t>strictly</a:t>
              </a:r>
            </a:p>
          </p:txBody>
        </p:sp>
        <p:sp>
          <p:nvSpPr>
            <p:cNvPr id="37" name="TextBox 36"/>
            <p:cNvSpPr txBox="1"/>
            <p:nvPr userDrawn="1"/>
          </p:nvSpPr>
          <p:spPr>
            <a:xfrm>
              <a:off x="8410803" y="506408"/>
              <a:ext cx="851853" cy="19217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580" dirty="0">
                  <a:solidFill>
                    <a:srgbClr val="FFFFFF"/>
                  </a:solidFill>
                </a:rPr>
                <a:t>CONFIDENTIAL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412129185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8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vider cherry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2"/>
          <p:cNvSpPr>
            <a:spLocks noGrp="1"/>
          </p:cNvSpPr>
          <p:nvPr>
            <p:ph type="body" idx="1" hasCustomPrompt="1"/>
          </p:nvPr>
        </p:nvSpPr>
        <p:spPr>
          <a:xfrm>
            <a:off x="3232433" y="1361854"/>
            <a:ext cx="7397074" cy="1946285"/>
          </a:xfrm>
        </p:spPr>
        <p:txBody>
          <a:bodyPr anchor="t">
            <a:normAutofit/>
          </a:bodyPr>
          <a:lstStyle>
            <a:lvl1pPr marL="0" indent="0">
              <a:buNone/>
              <a:defRPr sz="2800" baseline="0">
                <a:solidFill>
                  <a:schemeClr val="bg1"/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GB" noProof="0" smtClean="0"/>
              <a:t>Divider title here</a:t>
            </a:r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44731" y="627001"/>
            <a:ext cx="1746418" cy="1287035"/>
          </a:xfrm>
        </p:spPr>
        <p:txBody>
          <a:bodyPr anchor="t">
            <a:normAutofit/>
          </a:bodyPr>
          <a:lstStyle>
            <a:lvl1pPr algn="r">
              <a:defRPr sz="7200" b="0" cap="all">
                <a:solidFill>
                  <a:schemeClr val="bg1"/>
                </a:solidFill>
              </a:defRPr>
            </a:lvl1pPr>
          </a:lstStyle>
          <a:p>
            <a:r>
              <a:rPr lang="en-GB" noProof="0" smtClean="0"/>
              <a:t>1</a:t>
            </a:r>
            <a:endParaRPr lang="en-GB" noProof="0"/>
          </a:p>
        </p:txBody>
      </p:sp>
      <p:cxnSp>
        <p:nvCxnSpPr>
          <p:cNvPr id="12" name="Conector recto 12"/>
          <p:cNvCxnSpPr/>
          <p:nvPr userDrawn="1"/>
        </p:nvCxnSpPr>
        <p:spPr>
          <a:xfrm flipH="1">
            <a:off x="1674064" y="1516324"/>
            <a:ext cx="1512464" cy="0"/>
          </a:xfrm>
          <a:prstGeom prst="line">
            <a:avLst/>
          </a:prstGeom>
          <a:ln w="12700" cmpd="sng">
            <a:solidFill>
              <a:schemeClr val="bg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pic>
        <p:nvPicPr>
          <p:cNvPr id="8" name="Imagen 8" descr="logo AMa.wmf"/>
          <p:cNvPicPr>
            <a:picLocks noChangeAspect="1"/>
          </p:cNvPicPr>
          <p:nvPr userDrawn="1"/>
        </p:nvPicPr>
        <p:blipFill>
          <a:blip r:embed="rId2" cstate="email">
            <a:alphaModFix/>
            <a:lum bright="100000" contrast="-100000"/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310184" y="6142588"/>
            <a:ext cx="1624293" cy="159340"/>
          </a:xfrm>
          <a:prstGeom prst="rect">
            <a:avLst/>
          </a:prstGeom>
        </p:spPr>
      </p:pic>
      <p:grpSp>
        <p:nvGrpSpPr>
          <p:cNvPr id="23" name="Group 22"/>
          <p:cNvGrpSpPr/>
          <p:nvPr userDrawn="1"/>
        </p:nvGrpSpPr>
        <p:grpSpPr>
          <a:xfrm>
            <a:off x="10591912" y="34259"/>
            <a:ext cx="1079675" cy="625849"/>
            <a:chOff x="8405820" y="36245"/>
            <a:chExt cx="856836" cy="662339"/>
          </a:xfrm>
        </p:grpSpPr>
        <p:grpSp>
          <p:nvGrpSpPr>
            <p:cNvPr id="24" name="Group 23"/>
            <p:cNvGrpSpPr/>
            <p:nvPr userDrawn="1"/>
          </p:nvGrpSpPr>
          <p:grpSpPr>
            <a:xfrm>
              <a:off x="8545513" y="36245"/>
              <a:ext cx="489905" cy="495602"/>
              <a:chOff x="7818438" y="101600"/>
              <a:chExt cx="546100" cy="552450"/>
            </a:xfrm>
          </p:grpSpPr>
          <p:sp>
            <p:nvSpPr>
              <p:cNvPr id="27" name="Freeform 5"/>
              <p:cNvSpPr>
                <a:spLocks noEditPoints="1"/>
              </p:cNvSpPr>
              <p:nvPr userDrawn="1"/>
            </p:nvSpPr>
            <p:spPr bwMode="auto">
              <a:xfrm>
                <a:off x="7818438" y="200025"/>
                <a:ext cx="546100" cy="454025"/>
              </a:xfrm>
              <a:custGeom>
                <a:avLst/>
                <a:gdLst>
                  <a:gd name="T0" fmla="*/ 56 w 344"/>
                  <a:gd name="T1" fmla="*/ 0 h 286"/>
                  <a:gd name="T2" fmla="*/ 44 w 344"/>
                  <a:gd name="T3" fmla="*/ 2 h 286"/>
                  <a:gd name="T4" fmla="*/ 24 w 344"/>
                  <a:gd name="T5" fmla="*/ 10 h 286"/>
                  <a:gd name="T6" fmla="*/ 10 w 344"/>
                  <a:gd name="T7" fmla="*/ 26 h 286"/>
                  <a:gd name="T8" fmla="*/ 2 w 344"/>
                  <a:gd name="T9" fmla="*/ 46 h 286"/>
                  <a:gd name="T10" fmla="*/ 0 w 344"/>
                  <a:gd name="T11" fmla="*/ 230 h 286"/>
                  <a:gd name="T12" fmla="*/ 2 w 344"/>
                  <a:gd name="T13" fmla="*/ 242 h 286"/>
                  <a:gd name="T14" fmla="*/ 10 w 344"/>
                  <a:gd name="T15" fmla="*/ 262 h 286"/>
                  <a:gd name="T16" fmla="*/ 24 w 344"/>
                  <a:gd name="T17" fmla="*/ 278 h 286"/>
                  <a:gd name="T18" fmla="*/ 44 w 344"/>
                  <a:gd name="T19" fmla="*/ 286 h 286"/>
                  <a:gd name="T20" fmla="*/ 288 w 344"/>
                  <a:gd name="T21" fmla="*/ 286 h 286"/>
                  <a:gd name="T22" fmla="*/ 300 w 344"/>
                  <a:gd name="T23" fmla="*/ 286 h 286"/>
                  <a:gd name="T24" fmla="*/ 320 w 344"/>
                  <a:gd name="T25" fmla="*/ 278 h 286"/>
                  <a:gd name="T26" fmla="*/ 334 w 344"/>
                  <a:gd name="T27" fmla="*/ 262 h 286"/>
                  <a:gd name="T28" fmla="*/ 344 w 344"/>
                  <a:gd name="T29" fmla="*/ 242 h 286"/>
                  <a:gd name="T30" fmla="*/ 344 w 344"/>
                  <a:gd name="T31" fmla="*/ 58 h 286"/>
                  <a:gd name="T32" fmla="*/ 344 w 344"/>
                  <a:gd name="T33" fmla="*/ 46 h 286"/>
                  <a:gd name="T34" fmla="*/ 334 w 344"/>
                  <a:gd name="T35" fmla="*/ 26 h 286"/>
                  <a:gd name="T36" fmla="*/ 320 w 344"/>
                  <a:gd name="T37" fmla="*/ 10 h 286"/>
                  <a:gd name="T38" fmla="*/ 300 w 344"/>
                  <a:gd name="T39" fmla="*/ 2 h 286"/>
                  <a:gd name="T40" fmla="*/ 288 w 344"/>
                  <a:gd name="T41" fmla="*/ 0 h 286"/>
                  <a:gd name="T42" fmla="*/ 148 w 344"/>
                  <a:gd name="T43" fmla="*/ 142 h 286"/>
                  <a:gd name="T44" fmla="*/ 144 w 344"/>
                  <a:gd name="T45" fmla="*/ 136 h 286"/>
                  <a:gd name="T46" fmla="*/ 136 w 344"/>
                  <a:gd name="T47" fmla="*/ 122 h 286"/>
                  <a:gd name="T48" fmla="*/ 134 w 344"/>
                  <a:gd name="T49" fmla="*/ 112 h 286"/>
                  <a:gd name="T50" fmla="*/ 138 w 344"/>
                  <a:gd name="T51" fmla="*/ 98 h 286"/>
                  <a:gd name="T52" fmla="*/ 146 w 344"/>
                  <a:gd name="T53" fmla="*/ 88 h 286"/>
                  <a:gd name="T54" fmla="*/ 158 w 344"/>
                  <a:gd name="T55" fmla="*/ 80 h 286"/>
                  <a:gd name="T56" fmla="*/ 172 w 344"/>
                  <a:gd name="T57" fmla="*/ 76 h 286"/>
                  <a:gd name="T58" fmla="*/ 178 w 344"/>
                  <a:gd name="T59" fmla="*/ 78 h 286"/>
                  <a:gd name="T60" fmla="*/ 192 w 344"/>
                  <a:gd name="T61" fmla="*/ 82 h 286"/>
                  <a:gd name="T62" fmla="*/ 202 w 344"/>
                  <a:gd name="T63" fmla="*/ 92 h 286"/>
                  <a:gd name="T64" fmla="*/ 208 w 344"/>
                  <a:gd name="T65" fmla="*/ 106 h 286"/>
                  <a:gd name="T66" fmla="*/ 208 w 344"/>
                  <a:gd name="T67" fmla="*/ 112 h 286"/>
                  <a:gd name="T68" fmla="*/ 204 w 344"/>
                  <a:gd name="T69" fmla="*/ 128 h 286"/>
                  <a:gd name="T70" fmla="*/ 196 w 344"/>
                  <a:gd name="T71" fmla="*/ 140 h 286"/>
                  <a:gd name="T72" fmla="*/ 126 w 344"/>
                  <a:gd name="T73" fmla="*/ 228 h 2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44" h="286">
                    <a:moveTo>
                      <a:pt x="288" y="0"/>
                    </a:moveTo>
                    <a:lnTo>
                      <a:pt x="56" y="0"/>
                    </a:lnTo>
                    <a:lnTo>
                      <a:pt x="56" y="0"/>
                    </a:lnTo>
                    <a:lnTo>
                      <a:pt x="44" y="2"/>
                    </a:lnTo>
                    <a:lnTo>
                      <a:pt x="34" y="6"/>
                    </a:lnTo>
                    <a:lnTo>
                      <a:pt x="24" y="10"/>
                    </a:lnTo>
                    <a:lnTo>
                      <a:pt x="16" y="18"/>
                    </a:lnTo>
                    <a:lnTo>
                      <a:pt x="10" y="26"/>
                    </a:lnTo>
                    <a:lnTo>
                      <a:pt x="4" y="36"/>
                    </a:lnTo>
                    <a:lnTo>
                      <a:pt x="2" y="46"/>
                    </a:lnTo>
                    <a:lnTo>
                      <a:pt x="0" y="58"/>
                    </a:lnTo>
                    <a:lnTo>
                      <a:pt x="0" y="230"/>
                    </a:lnTo>
                    <a:lnTo>
                      <a:pt x="0" y="230"/>
                    </a:lnTo>
                    <a:lnTo>
                      <a:pt x="2" y="242"/>
                    </a:lnTo>
                    <a:lnTo>
                      <a:pt x="4" y="252"/>
                    </a:lnTo>
                    <a:lnTo>
                      <a:pt x="10" y="262"/>
                    </a:lnTo>
                    <a:lnTo>
                      <a:pt x="16" y="270"/>
                    </a:lnTo>
                    <a:lnTo>
                      <a:pt x="24" y="278"/>
                    </a:lnTo>
                    <a:lnTo>
                      <a:pt x="34" y="282"/>
                    </a:lnTo>
                    <a:lnTo>
                      <a:pt x="44" y="286"/>
                    </a:lnTo>
                    <a:lnTo>
                      <a:pt x="56" y="286"/>
                    </a:lnTo>
                    <a:lnTo>
                      <a:pt x="288" y="286"/>
                    </a:lnTo>
                    <a:lnTo>
                      <a:pt x="288" y="286"/>
                    </a:lnTo>
                    <a:lnTo>
                      <a:pt x="300" y="286"/>
                    </a:lnTo>
                    <a:lnTo>
                      <a:pt x="310" y="282"/>
                    </a:lnTo>
                    <a:lnTo>
                      <a:pt x="320" y="278"/>
                    </a:lnTo>
                    <a:lnTo>
                      <a:pt x="328" y="270"/>
                    </a:lnTo>
                    <a:lnTo>
                      <a:pt x="334" y="262"/>
                    </a:lnTo>
                    <a:lnTo>
                      <a:pt x="340" y="252"/>
                    </a:lnTo>
                    <a:lnTo>
                      <a:pt x="344" y="242"/>
                    </a:lnTo>
                    <a:lnTo>
                      <a:pt x="344" y="230"/>
                    </a:lnTo>
                    <a:lnTo>
                      <a:pt x="344" y="58"/>
                    </a:lnTo>
                    <a:lnTo>
                      <a:pt x="344" y="58"/>
                    </a:lnTo>
                    <a:lnTo>
                      <a:pt x="344" y="46"/>
                    </a:lnTo>
                    <a:lnTo>
                      <a:pt x="340" y="36"/>
                    </a:lnTo>
                    <a:lnTo>
                      <a:pt x="334" y="26"/>
                    </a:lnTo>
                    <a:lnTo>
                      <a:pt x="328" y="18"/>
                    </a:lnTo>
                    <a:lnTo>
                      <a:pt x="320" y="10"/>
                    </a:lnTo>
                    <a:lnTo>
                      <a:pt x="310" y="6"/>
                    </a:lnTo>
                    <a:lnTo>
                      <a:pt x="300" y="2"/>
                    </a:lnTo>
                    <a:lnTo>
                      <a:pt x="288" y="0"/>
                    </a:lnTo>
                    <a:lnTo>
                      <a:pt x="288" y="0"/>
                    </a:lnTo>
                    <a:close/>
                    <a:moveTo>
                      <a:pt x="126" y="228"/>
                    </a:moveTo>
                    <a:lnTo>
                      <a:pt x="148" y="142"/>
                    </a:lnTo>
                    <a:lnTo>
                      <a:pt x="148" y="142"/>
                    </a:lnTo>
                    <a:lnTo>
                      <a:pt x="144" y="136"/>
                    </a:lnTo>
                    <a:lnTo>
                      <a:pt x="138" y="130"/>
                    </a:lnTo>
                    <a:lnTo>
                      <a:pt x="136" y="122"/>
                    </a:lnTo>
                    <a:lnTo>
                      <a:pt x="134" y="112"/>
                    </a:lnTo>
                    <a:lnTo>
                      <a:pt x="134" y="112"/>
                    </a:lnTo>
                    <a:lnTo>
                      <a:pt x="136" y="106"/>
                    </a:lnTo>
                    <a:lnTo>
                      <a:pt x="138" y="98"/>
                    </a:lnTo>
                    <a:lnTo>
                      <a:pt x="142" y="92"/>
                    </a:lnTo>
                    <a:lnTo>
                      <a:pt x="146" y="88"/>
                    </a:lnTo>
                    <a:lnTo>
                      <a:pt x="152" y="82"/>
                    </a:lnTo>
                    <a:lnTo>
                      <a:pt x="158" y="80"/>
                    </a:lnTo>
                    <a:lnTo>
                      <a:pt x="164" y="78"/>
                    </a:lnTo>
                    <a:lnTo>
                      <a:pt x="172" y="76"/>
                    </a:lnTo>
                    <a:lnTo>
                      <a:pt x="172" y="76"/>
                    </a:lnTo>
                    <a:lnTo>
                      <a:pt x="178" y="78"/>
                    </a:lnTo>
                    <a:lnTo>
                      <a:pt x="186" y="80"/>
                    </a:lnTo>
                    <a:lnTo>
                      <a:pt x="192" y="82"/>
                    </a:lnTo>
                    <a:lnTo>
                      <a:pt x="198" y="88"/>
                    </a:lnTo>
                    <a:lnTo>
                      <a:pt x="202" y="92"/>
                    </a:lnTo>
                    <a:lnTo>
                      <a:pt x="204" y="98"/>
                    </a:lnTo>
                    <a:lnTo>
                      <a:pt x="208" y="106"/>
                    </a:lnTo>
                    <a:lnTo>
                      <a:pt x="208" y="112"/>
                    </a:lnTo>
                    <a:lnTo>
                      <a:pt x="208" y="112"/>
                    </a:lnTo>
                    <a:lnTo>
                      <a:pt x="206" y="120"/>
                    </a:lnTo>
                    <a:lnTo>
                      <a:pt x="204" y="128"/>
                    </a:lnTo>
                    <a:lnTo>
                      <a:pt x="200" y="134"/>
                    </a:lnTo>
                    <a:lnTo>
                      <a:pt x="196" y="140"/>
                    </a:lnTo>
                    <a:lnTo>
                      <a:pt x="220" y="228"/>
                    </a:lnTo>
                    <a:lnTo>
                      <a:pt x="126" y="228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005EB8"/>
                  </a:solidFill>
                </a:endParaRPr>
              </a:p>
            </p:txBody>
          </p:sp>
          <p:sp>
            <p:nvSpPr>
              <p:cNvPr id="28" name="Freeform 6"/>
              <p:cNvSpPr>
                <a:spLocks/>
              </p:cNvSpPr>
              <p:nvPr userDrawn="1"/>
            </p:nvSpPr>
            <p:spPr bwMode="auto">
              <a:xfrm>
                <a:off x="7961313" y="101600"/>
                <a:ext cx="260350" cy="88900"/>
              </a:xfrm>
              <a:custGeom>
                <a:avLst/>
                <a:gdLst>
                  <a:gd name="T0" fmla="*/ 20 w 164"/>
                  <a:gd name="T1" fmla="*/ 56 h 56"/>
                  <a:gd name="T2" fmla="*/ 20 w 164"/>
                  <a:gd name="T3" fmla="*/ 56 h 56"/>
                  <a:gd name="T4" fmla="*/ 22 w 164"/>
                  <a:gd name="T5" fmla="*/ 46 h 56"/>
                  <a:gd name="T6" fmla="*/ 26 w 164"/>
                  <a:gd name="T7" fmla="*/ 36 h 56"/>
                  <a:gd name="T8" fmla="*/ 30 w 164"/>
                  <a:gd name="T9" fmla="*/ 30 h 56"/>
                  <a:gd name="T10" fmla="*/ 36 w 164"/>
                  <a:gd name="T11" fmla="*/ 26 h 56"/>
                  <a:gd name="T12" fmla="*/ 42 w 164"/>
                  <a:gd name="T13" fmla="*/ 22 h 56"/>
                  <a:gd name="T14" fmla="*/ 54 w 164"/>
                  <a:gd name="T15" fmla="*/ 20 h 56"/>
                  <a:gd name="T16" fmla="*/ 82 w 164"/>
                  <a:gd name="T17" fmla="*/ 20 h 56"/>
                  <a:gd name="T18" fmla="*/ 82 w 164"/>
                  <a:gd name="T19" fmla="*/ 20 h 56"/>
                  <a:gd name="T20" fmla="*/ 112 w 164"/>
                  <a:gd name="T21" fmla="*/ 20 h 56"/>
                  <a:gd name="T22" fmla="*/ 122 w 164"/>
                  <a:gd name="T23" fmla="*/ 22 h 56"/>
                  <a:gd name="T24" fmla="*/ 130 w 164"/>
                  <a:gd name="T25" fmla="*/ 26 h 56"/>
                  <a:gd name="T26" fmla="*/ 136 w 164"/>
                  <a:gd name="T27" fmla="*/ 30 h 56"/>
                  <a:gd name="T28" fmla="*/ 140 w 164"/>
                  <a:gd name="T29" fmla="*/ 36 h 56"/>
                  <a:gd name="T30" fmla="*/ 142 w 164"/>
                  <a:gd name="T31" fmla="*/ 46 h 56"/>
                  <a:gd name="T32" fmla="*/ 144 w 164"/>
                  <a:gd name="T33" fmla="*/ 56 h 56"/>
                  <a:gd name="T34" fmla="*/ 164 w 164"/>
                  <a:gd name="T35" fmla="*/ 56 h 56"/>
                  <a:gd name="T36" fmla="*/ 164 w 164"/>
                  <a:gd name="T37" fmla="*/ 56 h 56"/>
                  <a:gd name="T38" fmla="*/ 162 w 164"/>
                  <a:gd name="T39" fmla="*/ 38 h 56"/>
                  <a:gd name="T40" fmla="*/ 156 w 164"/>
                  <a:gd name="T41" fmla="*/ 24 h 56"/>
                  <a:gd name="T42" fmla="*/ 148 w 164"/>
                  <a:gd name="T43" fmla="*/ 14 h 56"/>
                  <a:gd name="T44" fmla="*/ 138 w 164"/>
                  <a:gd name="T45" fmla="*/ 6 h 56"/>
                  <a:gd name="T46" fmla="*/ 126 w 164"/>
                  <a:gd name="T47" fmla="*/ 2 h 56"/>
                  <a:gd name="T48" fmla="*/ 112 w 164"/>
                  <a:gd name="T49" fmla="*/ 0 h 56"/>
                  <a:gd name="T50" fmla="*/ 82 w 164"/>
                  <a:gd name="T51" fmla="*/ 0 h 56"/>
                  <a:gd name="T52" fmla="*/ 82 w 164"/>
                  <a:gd name="T53" fmla="*/ 0 h 56"/>
                  <a:gd name="T54" fmla="*/ 52 w 164"/>
                  <a:gd name="T55" fmla="*/ 0 h 56"/>
                  <a:gd name="T56" fmla="*/ 38 w 164"/>
                  <a:gd name="T57" fmla="*/ 2 h 56"/>
                  <a:gd name="T58" fmla="*/ 26 w 164"/>
                  <a:gd name="T59" fmla="*/ 6 h 56"/>
                  <a:gd name="T60" fmla="*/ 16 w 164"/>
                  <a:gd name="T61" fmla="*/ 14 h 56"/>
                  <a:gd name="T62" fmla="*/ 8 w 164"/>
                  <a:gd name="T63" fmla="*/ 24 h 56"/>
                  <a:gd name="T64" fmla="*/ 2 w 164"/>
                  <a:gd name="T65" fmla="*/ 38 h 56"/>
                  <a:gd name="T66" fmla="*/ 0 w 164"/>
                  <a:gd name="T67" fmla="*/ 56 h 56"/>
                  <a:gd name="T68" fmla="*/ 20 w 164"/>
                  <a:gd name="T69" fmla="*/ 5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64" h="56">
                    <a:moveTo>
                      <a:pt x="20" y="56"/>
                    </a:moveTo>
                    <a:lnTo>
                      <a:pt x="20" y="56"/>
                    </a:lnTo>
                    <a:lnTo>
                      <a:pt x="22" y="46"/>
                    </a:lnTo>
                    <a:lnTo>
                      <a:pt x="26" y="36"/>
                    </a:lnTo>
                    <a:lnTo>
                      <a:pt x="30" y="30"/>
                    </a:lnTo>
                    <a:lnTo>
                      <a:pt x="36" y="26"/>
                    </a:lnTo>
                    <a:lnTo>
                      <a:pt x="42" y="22"/>
                    </a:lnTo>
                    <a:lnTo>
                      <a:pt x="54" y="20"/>
                    </a:lnTo>
                    <a:lnTo>
                      <a:pt x="82" y="20"/>
                    </a:lnTo>
                    <a:lnTo>
                      <a:pt x="82" y="20"/>
                    </a:lnTo>
                    <a:lnTo>
                      <a:pt x="112" y="20"/>
                    </a:lnTo>
                    <a:lnTo>
                      <a:pt x="122" y="22"/>
                    </a:lnTo>
                    <a:lnTo>
                      <a:pt x="130" y="26"/>
                    </a:lnTo>
                    <a:lnTo>
                      <a:pt x="136" y="30"/>
                    </a:lnTo>
                    <a:lnTo>
                      <a:pt x="140" y="36"/>
                    </a:lnTo>
                    <a:lnTo>
                      <a:pt x="142" y="46"/>
                    </a:lnTo>
                    <a:lnTo>
                      <a:pt x="144" y="56"/>
                    </a:lnTo>
                    <a:lnTo>
                      <a:pt x="164" y="56"/>
                    </a:lnTo>
                    <a:lnTo>
                      <a:pt x="164" y="56"/>
                    </a:lnTo>
                    <a:lnTo>
                      <a:pt x="162" y="38"/>
                    </a:lnTo>
                    <a:lnTo>
                      <a:pt x="156" y="24"/>
                    </a:lnTo>
                    <a:lnTo>
                      <a:pt x="148" y="14"/>
                    </a:lnTo>
                    <a:lnTo>
                      <a:pt x="138" y="6"/>
                    </a:lnTo>
                    <a:lnTo>
                      <a:pt x="126" y="2"/>
                    </a:lnTo>
                    <a:lnTo>
                      <a:pt x="112" y="0"/>
                    </a:lnTo>
                    <a:lnTo>
                      <a:pt x="82" y="0"/>
                    </a:lnTo>
                    <a:lnTo>
                      <a:pt x="82" y="0"/>
                    </a:lnTo>
                    <a:lnTo>
                      <a:pt x="52" y="0"/>
                    </a:lnTo>
                    <a:lnTo>
                      <a:pt x="38" y="2"/>
                    </a:lnTo>
                    <a:lnTo>
                      <a:pt x="26" y="6"/>
                    </a:lnTo>
                    <a:lnTo>
                      <a:pt x="16" y="14"/>
                    </a:lnTo>
                    <a:lnTo>
                      <a:pt x="8" y="24"/>
                    </a:lnTo>
                    <a:lnTo>
                      <a:pt x="2" y="38"/>
                    </a:lnTo>
                    <a:lnTo>
                      <a:pt x="0" y="56"/>
                    </a:lnTo>
                    <a:lnTo>
                      <a:pt x="20" y="56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005EB8"/>
                  </a:solidFill>
                </a:endParaRPr>
              </a:p>
            </p:txBody>
          </p:sp>
        </p:grpSp>
        <p:sp>
          <p:nvSpPr>
            <p:cNvPr id="25" name="TextBox 24"/>
            <p:cNvSpPr txBox="1"/>
            <p:nvPr userDrawn="1"/>
          </p:nvSpPr>
          <p:spPr>
            <a:xfrm rot="16200000">
              <a:off x="8191735" y="250332"/>
              <a:ext cx="563729" cy="1355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510" dirty="0">
                  <a:solidFill>
                    <a:srgbClr val="FFFFFF"/>
                  </a:solidFill>
                </a:rPr>
                <a:t>strictly</a:t>
              </a:r>
            </a:p>
          </p:txBody>
        </p:sp>
        <p:sp>
          <p:nvSpPr>
            <p:cNvPr id="26" name="TextBox 25"/>
            <p:cNvSpPr txBox="1"/>
            <p:nvPr userDrawn="1"/>
          </p:nvSpPr>
          <p:spPr>
            <a:xfrm>
              <a:off x="8410803" y="506408"/>
              <a:ext cx="851853" cy="19217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580" dirty="0">
                  <a:solidFill>
                    <a:srgbClr val="FFFFFF"/>
                  </a:solidFill>
                </a:rPr>
                <a:t>CONFIDENTIAL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50692136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8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-branding divider cherry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2"/>
          <p:cNvSpPr>
            <a:spLocks noGrp="1"/>
          </p:cNvSpPr>
          <p:nvPr>
            <p:ph type="body" idx="1" hasCustomPrompt="1"/>
          </p:nvPr>
        </p:nvSpPr>
        <p:spPr>
          <a:xfrm>
            <a:off x="3232433" y="1361854"/>
            <a:ext cx="7397074" cy="1946285"/>
          </a:xfrm>
        </p:spPr>
        <p:txBody>
          <a:bodyPr anchor="t">
            <a:normAutofit/>
          </a:bodyPr>
          <a:lstStyle>
            <a:lvl1pPr marL="0" indent="0">
              <a:buNone/>
              <a:defRPr sz="2800" baseline="0">
                <a:solidFill>
                  <a:schemeClr val="bg1"/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GB" noProof="0" smtClean="0"/>
              <a:t>Divider title here</a:t>
            </a:r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44731" y="627001"/>
            <a:ext cx="1746418" cy="1287035"/>
          </a:xfrm>
        </p:spPr>
        <p:txBody>
          <a:bodyPr anchor="t">
            <a:normAutofit/>
          </a:bodyPr>
          <a:lstStyle>
            <a:lvl1pPr algn="r">
              <a:defRPr sz="7200" b="0" cap="all">
                <a:solidFill>
                  <a:schemeClr val="bg1"/>
                </a:solidFill>
              </a:defRPr>
            </a:lvl1pPr>
          </a:lstStyle>
          <a:p>
            <a:r>
              <a:rPr lang="en-GB" noProof="0" smtClean="0"/>
              <a:t>1</a:t>
            </a:r>
            <a:endParaRPr lang="en-GB" noProof="0"/>
          </a:p>
        </p:txBody>
      </p:sp>
      <p:cxnSp>
        <p:nvCxnSpPr>
          <p:cNvPr id="12" name="Conector recto 12"/>
          <p:cNvCxnSpPr/>
          <p:nvPr userDrawn="1"/>
        </p:nvCxnSpPr>
        <p:spPr>
          <a:xfrm flipH="1">
            <a:off x="1674064" y="1516324"/>
            <a:ext cx="1512464" cy="0"/>
          </a:xfrm>
          <a:prstGeom prst="line">
            <a:avLst/>
          </a:prstGeom>
          <a:ln w="12700" cmpd="sng">
            <a:solidFill>
              <a:schemeClr val="bg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6" name="Conector recto 8"/>
          <p:cNvCxnSpPr/>
          <p:nvPr userDrawn="1"/>
        </p:nvCxnSpPr>
        <p:spPr>
          <a:xfrm flipV="1">
            <a:off x="8989232" y="6029764"/>
            <a:ext cx="0" cy="290960"/>
          </a:xfrm>
          <a:prstGeom prst="line">
            <a:avLst/>
          </a:prstGeom>
          <a:ln w="12700" cmpd="sng">
            <a:solidFill>
              <a:schemeClr val="bg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7" name="Picture Placeholder 4"/>
          <p:cNvSpPr>
            <a:spLocks noGrp="1"/>
          </p:cNvSpPr>
          <p:nvPr>
            <p:ph type="pic" sz="quarter" idx="10" hasCustomPrompt="1"/>
          </p:nvPr>
        </p:nvSpPr>
        <p:spPr>
          <a:xfrm>
            <a:off x="6849865" y="6029741"/>
            <a:ext cx="1723686" cy="340227"/>
          </a:xfrm>
        </p:spPr>
        <p:txBody>
          <a:bodyPr>
            <a:noAutofit/>
          </a:bodyPr>
          <a:lstStyle>
            <a:lvl1pPr marL="0" indent="0">
              <a:buNone/>
              <a:defRPr sz="900">
                <a:solidFill>
                  <a:schemeClr val="bg1"/>
                </a:solidFill>
              </a:defRPr>
            </a:lvl1pPr>
          </a:lstStyle>
          <a:p>
            <a:r>
              <a:rPr lang="en-GB" dirty="0" smtClean="0"/>
              <a:t>Co-branding logo</a:t>
            </a:r>
            <a:endParaRPr lang="en-GB" dirty="0"/>
          </a:p>
        </p:txBody>
      </p:sp>
      <p:pic>
        <p:nvPicPr>
          <p:cNvPr id="8" name="Imagen 8" descr="logo AMa.wmf"/>
          <p:cNvPicPr>
            <a:picLocks noChangeAspect="1"/>
          </p:cNvPicPr>
          <p:nvPr userDrawn="1"/>
        </p:nvPicPr>
        <p:blipFill>
          <a:blip r:embed="rId2" cstate="email">
            <a:alphaModFix/>
            <a:lum bright="100000" contrast="-100000"/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310184" y="6142588"/>
            <a:ext cx="1624293" cy="159340"/>
          </a:xfrm>
          <a:prstGeom prst="rect">
            <a:avLst/>
          </a:prstGeom>
        </p:spPr>
      </p:pic>
      <p:grpSp>
        <p:nvGrpSpPr>
          <p:cNvPr id="25" name="Group 24"/>
          <p:cNvGrpSpPr/>
          <p:nvPr userDrawn="1"/>
        </p:nvGrpSpPr>
        <p:grpSpPr>
          <a:xfrm>
            <a:off x="10591912" y="34259"/>
            <a:ext cx="1079675" cy="625849"/>
            <a:chOff x="8405820" y="36245"/>
            <a:chExt cx="856836" cy="662339"/>
          </a:xfrm>
        </p:grpSpPr>
        <p:grpSp>
          <p:nvGrpSpPr>
            <p:cNvPr id="26" name="Group 25"/>
            <p:cNvGrpSpPr/>
            <p:nvPr userDrawn="1"/>
          </p:nvGrpSpPr>
          <p:grpSpPr>
            <a:xfrm>
              <a:off x="8545513" y="36245"/>
              <a:ext cx="489905" cy="495602"/>
              <a:chOff x="7818438" y="101600"/>
              <a:chExt cx="546100" cy="552450"/>
            </a:xfrm>
          </p:grpSpPr>
          <p:sp>
            <p:nvSpPr>
              <p:cNvPr id="29" name="Freeform 5"/>
              <p:cNvSpPr>
                <a:spLocks noEditPoints="1"/>
              </p:cNvSpPr>
              <p:nvPr userDrawn="1"/>
            </p:nvSpPr>
            <p:spPr bwMode="auto">
              <a:xfrm>
                <a:off x="7818438" y="200025"/>
                <a:ext cx="546100" cy="454025"/>
              </a:xfrm>
              <a:custGeom>
                <a:avLst/>
                <a:gdLst>
                  <a:gd name="T0" fmla="*/ 56 w 344"/>
                  <a:gd name="T1" fmla="*/ 0 h 286"/>
                  <a:gd name="T2" fmla="*/ 44 w 344"/>
                  <a:gd name="T3" fmla="*/ 2 h 286"/>
                  <a:gd name="T4" fmla="*/ 24 w 344"/>
                  <a:gd name="T5" fmla="*/ 10 h 286"/>
                  <a:gd name="T6" fmla="*/ 10 w 344"/>
                  <a:gd name="T7" fmla="*/ 26 h 286"/>
                  <a:gd name="T8" fmla="*/ 2 w 344"/>
                  <a:gd name="T9" fmla="*/ 46 h 286"/>
                  <a:gd name="T10" fmla="*/ 0 w 344"/>
                  <a:gd name="T11" fmla="*/ 230 h 286"/>
                  <a:gd name="T12" fmla="*/ 2 w 344"/>
                  <a:gd name="T13" fmla="*/ 242 h 286"/>
                  <a:gd name="T14" fmla="*/ 10 w 344"/>
                  <a:gd name="T15" fmla="*/ 262 h 286"/>
                  <a:gd name="T16" fmla="*/ 24 w 344"/>
                  <a:gd name="T17" fmla="*/ 278 h 286"/>
                  <a:gd name="T18" fmla="*/ 44 w 344"/>
                  <a:gd name="T19" fmla="*/ 286 h 286"/>
                  <a:gd name="T20" fmla="*/ 288 w 344"/>
                  <a:gd name="T21" fmla="*/ 286 h 286"/>
                  <a:gd name="T22" fmla="*/ 300 w 344"/>
                  <a:gd name="T23" fmla="*/ 286 h 286"/>
                  <a:gd name="T24" fmla="*/ 320 w 344"/>
                  <a:gd name="T25" fmla="*/ 278 h 286"/>
                  <a:gd name="T26" fmla="*/ 334 w 344"/>
                  <a:gd name="T27" fmla="*/ 262 h 286"/>
                  <a:gd name="T28" fmla="*/ 344 w 344"/>
                  <a:gd name="T29" fmla="*/ 242 h 286"/>
                  <a:gd name="T30" fmla="*/ 344 w 344"/>
                  <a:gd name="T31" fmla="*/ 58 h 286"/>
                  <a:gd name="T32" fmla="*/ 344 w 344"/>
                  <a:gd name="T33" fmla="*/ 46 h 286"/>
                  <a:gd name="T34" fmla="*/ 334 w 344"/>
                  <a:gd name="T35" fmla="*/ 26 h 286"/>
                  <a:gd name="T36" fmla="*/ 320 w 344"/>
                  <a:gd name="T37" fmla="*/ 10 h 286"/>
                  <a:gd name="T38" fmla="*/ 300 w 344"/>
                  <a:gd name="T39" fmla="*/ 2 h 286"/>
                  <a:gd name="T40" fmla="*/ 288 w 344"/>
                  <a:gd name="T41" fmla="*/ 0 h 286"/>
                  <a:gd name="T42" fmla="*/ 148 w 344"/>
                  <a:gd name="T43" fmla="*/ 142 h 286"/>
                  <a:gd name="T44" fmla="*/ 144 w 344"/>
                  <a:gd name="T45" fmla="*/ 136 h 286"/>
                  <a:gd name="T46" fmla="*/ 136 w 344"/>
                  <a:gd name="T47" fmla="*/ 122 h 286"/>
                  <a:gd name="T48" fmla="*/ 134 w 344"/>
                  <a:gd name="T49" fmla="*/ 112 h 286"/>
                  <a:gd name="T50" fmla="*/ 138 w 344"/>
                  <a:gd name="T51" fmla="*/ 98 h 286"/>
                  <a:gd name="T52" fmla="*/ 146 w 344"/>
                  <a:gd name="T53" fmla="*/ 88 h 286"/>
                  <a:gd name="T54" fmla="*/ 158 w 344"/>
                  <a:gd name="T55" fmla="*/ 80 h 286"/>
                  <a:gd name="T56" fmla="*/ 172 w 344"/>
                  <a:gd name="T57" fmla="*/ 76 h 286"/>
                  <a:gd name="T58" fmla="*/ 178 w 344"/>
                  <a:gd name="T59" fmla="*/ 78 h 286"/>
                  <a:gd name="T60" fmla="*/ 192 w 344"/>
                  <a:gd name="T61" fmla="*/ 82 h 286"/>
                  <a:gd name="T62" fmla="*/ 202 w 344"/>
                  <a:gd name="T63" fmla="*/ 92 h 286"/>
                  <a:gd name="T64" fmla="*/ 208 w 344"/>
                  <a:gd name="T65" fmla="*/ 106 h 286"/>
                  <a:gd name="T66" fmla="*/ 208 w 344"/>
                  <a:gd name="T67" fmla="*/ 112 h 286"/>
                  <a:gd name="T68" fmla="*/ 204 w 344"/>
                  <a:gd name="T69" fmla="*/ 128 h 286"/>
                  <a:gd name="T70" fmla="*/ 196 w 344"/>
                  <a:gd name="T71" fmla="*/ 140 h 286"/>
                  <a:gd name="T72" fmla="*/ 126 w 344"/>
                  <a:gd name="T73" fmla="*/ 228 h 2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44" h="286">
                    <a:moveTo>
                      <a:pt x="288" y="0"/>
                    </a:moveTo>
                    <a:lnTo>
                      <a:pt x="56" y="0"/>
                    </a:lnTo>
                    <a:lnTo>
                      <a:pt x="56" y="0"/>
                    </a:lnTo>
                    <a:lnTo>
                      <a:pt x="44" y="2"/>
                    </a:lnTo>
                    <a:lnTo>
                      <a:pt x="34" y="6"/>
                    </a:lnTo>
                    <a:lnTo>
                      <a:pt x="24" y="10"/>
                    </a:lnTo>
                    <a:lnTo>
                      <a:pt x="16" y="18"/>
                    </a:lnTo>
                    <a:lnTo>
                      <a:pt x="10" y="26"/>
                    </a:lnTo>
                    <a:lnTo>
                      <a:pt x="4" y="36"/>
                    </a:lnTo>
                    <a:lnTo>
                      <a:pt x="2" y="46"/>
                    </a:lnTo>
                    <a:lnTo>
                      <a:pt x="0" y="58"/>
                    </a:lnTo>
                    <a:lnTo>
                      <a:pt x="0" y="230"/>
                    </a:lnTo>
                    <a:lnTo>
                      <a:pt x="0" y="230"/>
                    </a:lnTo>
                    <a:lnTo>
                      <a:pt x="2" y="242"/>
                    </a:lnTo>
                    <a:lnTo>
                      <a:pt x="4" y="252"/>
                    </a:lnTo>
                    <a:lnTo>
                      <a:pt x="10" y="262"/>
                    </a:lnTo>
                    <a:lnTo>
                      <a:pt x="16" y="270"/>
                    </a:lnTo>
                    <a:lnTo>
                      <a:pt x="24" y="278"/>
                    </a:lnTo>
                    <a:lnTo>
                      <a:pt x="34" y="282"/>
                    </a:lnTo>
                    <a:lnTo>
                      <a:pt x="44" y="286"/>
                    </a:lnTo>
                    <a:lnTo>
                      <a:pt x="56" y="286"/>
                    </a:lnTo>
                    <a:lnTo>
                      <a:pt x="288" y="286"/>
                    </a:lnTo>
                    <a:lnTo>
                      <a:pt x="288" y="286"/>
                    </a:lnTo>
                    <a:lnTo>
                      <a:pt x="300" y="286"/>
                    </a:lnTo>
                    <a:lnTo>
                      <a:pt x="310" y="282"/>
                    </a:lnTo>
                    <a:lnTo>
                      <a:pt x="320" y="278"/>
                    </a:lnTo>
                    <a:lnTo>
                      <a:pt x="328" y="270"/>
                    </a:lnTo>
                    <a:lnTo>
                      <a:pt x="334" y="262"/>
                    </a:lnTo>
                    <a:lnTo>
                      <a:pt x="340" y="252"/>
                    </a:lnTo>
                    <a:lnTo>
                      <a:pt x="344" y="242"/>
                    </a:lnTo>
                    <a:lnTo>
                      <a:pt x="344" y="230"/>
                    </a:lnTo>
                    <a:lnTo>
                      <a:pt x="344" y="58"/>
                    </a:lnTo>
                    <a:lnTo>
                      <a:pt x="344" y="58"/>
                    </a:lnTo>
                    <a:lnTo>
                      <a:pt x="344" y="46"/>
                    </a:lnTo>
                    <a:lnTo>
                      <a:pt x="340" y="36"/>
                    </a:lnTo>
                    <a:lnTo>
                      <a:pt x="334" y="26"/>
                    </a:lnTo>
                    <a:lnTo>
                      <a:pt x="328" y="18"/>
                    </a:lnTo>
                    <a:lnTo>
                      <a:pt x="320" y="10"/>
                    </a:lnTo>
                    <a:lnTo>
                      <a:pt x="310" y="6"/>
                    </a:lnTo>
                    <a:lnTo>
                      <a:pt x="300" y="2"/>
                    </a:lnTo>
                    <a:lnTo>
                      <a:pt x="288" y="0"/>
                    </a:lnTo>
                    <a:lnTo>
                      <a:pt x="288" y="0"/>
                    </a:lnTo>
                    <a:close/>
                    <a:moveTo>
                      <a:pt x="126" y="228"/>
                    </a:moveTo>
                    <a:lnTo>
                      <a:pt x="148" y="142"/>
                    </a:lnTo>
                    <a:lnTo>
                      <a:pt x="148" y="142"/>
                    </a:lnTo>
                    <a:lnTo>
                      <a:pt x="144" y="136"/>
                    </a:lnTo>
                    <a:lnTo>
                      <a:pt x="138" y="130"/>
                    </a:lnTo>
                    <a:lnTo>
                      <a:pt x="136" y="122"/>
                    </a:lnTo>
                    <a:lnTo>
                      <a:pt x="134" y="112"/>
                    </a:lnTo>
                    <a:lnTo>
                      <a:pt x="134" y="112"/>
                    </a:lnTo>
                    <a:lnTo>
                      <a:pt x="136" y="106"/>
                    </a:lnTo>
                    <a:lnTo>
                      <a:pt x="138" y="98"/>
                    </a:lnTo>
                    <a:lnTo>
                      <a:pt x="142" y="92"/>
                    </a:lnTo>
                    <a:lnTo>
                      <a:pt x="146" y="88"/>
                    </a:lnTo>
                    <a:lnTo>
                      <a:pt x="152" y="82"/>
                    </a:lnTo>
                    <a:lnTo>
                      <a:pt x="158" y="80"/>
                    </a:lnTo>
                    <a:lnTo>
                      <a:pt x="164" y="78"/>
                    </a:lnTo>
                    <a:lnTo>
                      <a:pt x="172" y="76"/>
                    </a:lnTo>
                    <a:lnTo>
                      <a:pt x="172" y="76"/>
                    </a:lnTo>
                    <a:lnTo>
                      <a:pt x="178" y="78"/>
                    </a:lnTo>
                    <a:lnTo>
                      <a:pt x="186" y="80"/>
                    </a:lnTo>
                    <a:lnTo>
                      <a:pt x="192" y="82"/>
                    </a:lnTo>
                    <a:lnTo>
                      <a:pt x="198" y="88"/>
                    </a:lnTo>
                    <a:lnTo>
                      <a:pt x="202" y="92"/>
                    </a:lnTo>
                    <a:lnTo>
                      <a:pt x="204" y="98"/>
                    </a:lnTo>
                    <a:lnTo>
                      <a:pt x="208" y="106"/>
                    </a:lnTo>
                    <a:lnTo>
                      <a:pt x="208" y="112"/>
                    </a:lnTo>
                    <a:lnTo>
                      <a:pt x="208" y="112"/>
                    </a:lnTo>
                    <a:lnTo>
                      <a:pt x="206" y="120"/>
                    </a:lnTo>
                    <a:lnTo>
                      <a:pt x="204" y="128"/>
                    </a:lnTo>
                    <a:lnTo>
                      <a:pt x="200" y="134"/>
                    </a:lnTo>
                    <a:lnTo>
                      <a:pt x="196" y="140"/>
                    </a:lnTo>
                    <a:lnTo>
                      <a:pt x="220" y="228"/>
                    </a:lnTo>
                    <a:lnTo>
                      <a:pt x="126" y="228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005EB8"/>
                  </a:solidFill>
                </a:endParaRPr>
              </a:p>
            </p:txBody>
          </p:sp>
          <p:sp>
            <p:nvSpPr>
              <p:cNvPr id="30" name="Freeform 6"/>
              <p:cNvSpPr>
                <a:spLocks/>
              </p:cNvSpPr>
              <p:nvPr userDrawn="1"/>
            </p:nvSpPr>
            <p:spPr bwMode="auto">
              <a:xfrm>
                <a:off x="7961313" y="101600"/>
                <a:ext cx="260350" cy="88900"/>
              </a:xfrm>
              <a:custGeom>
                <a:avLst/>
                <a:gdLst>
                  <a:gd name="T0" fmla="*/ 20 w 164"/>
                  <a:gd name="T1" fmla="*/ 56 h 56"/>
                  <a:gd name="T2" fmla="*/ 20 w 164"/>
                  <a:gd name="T3" fmla="*/ 56 h 56"/>
                  <a:gd name="T4" fmla="*/ 22 w 164"/>
                  <a:gd name="T5" fmla="*/ 46 h 56"/>
                  <a:gd name="T6" fmla="*/ 26 w 164"/>
                  <a:gd name="T7" fmla="*/ 36 h 56"/>
                  <a:gd name="T8" fmla="*/ 30 w 164"/>
                  <a:gd name="T9" fmla="*/ 30 h 56"/>
                  <a:gd name="T10" fmla="*/ 36 w 164"/>
                  <a:gd name="T11" fmla="*/ 26 h 56"/>
                  <a:gd name="T12" fmla="*/ 42 w 164"/>
                  <a:gd name="T13" fmla="*/ 22 h 56"/>
                  <a:gd name="T14" fmla="*/ 54 w 164"/>
                  <a:gd name="T15" fmla="*/ 20 h 56"/>
                  <a:gd name="T16" fmla="*/ 82 w 164"/>
                  <a:gd name="T17" fmla="*/ 20 h 56"/>
                  <a:gd name="T18" fmla="*/ 82 w 164"/>
                  <a:gd name="T19" fmla="*/ 20 h 56"/>
                  <a:gd name="T20" fmla="*/ 112 w 164"/>
                  <a:gd name="T21" fmla="*/ 20 h 56"/>
                  <a:gd name="T22" fmla="*/ 122 w 164"/>
                  <a:gd name="T23" fmla="*/ 22 h 56"/>
                  <a:gd name="T24" fmla="*/ 130 w 164"/>
                  <a:gd name="T25" fmla="*/ 26 h 56"/>
                  <a:gd name="T26" fmla="*/ 136 w 164"/>
                  <a:gd name="T27" fmla="*/ 30 h 56"/>
                  <a:gd name="T28" fmla="*/ 140 w 164"/>
                  <a:gd name="T29" fmla="*/ 36 h 56"/>
                  <a:gd name="T30" fmla="*/ 142 w 164"/>
                  <a:gd name="T31" fmla="*/ 46 h 56"/>
                  <a:gd name="T32" fmla="*/ 144 w 164"/>
                  <a:gd name="T33" fmla="*/ 56 h 56"/>
                  <a:gd name="T34" fmla="*/ 164 w 164"/>
                  <a:gd name="T35" fmla="*/ 56 h 56"/>
                  <a:gd name="T36" fmla="*/ 164 w 164"/>
                  <a:gd name="T37" fmla="*/ 56 h 56"/>
                  <a:gd name="T38" fmla="*/ 162 w 164"/>
                  <a:gd name="T39" fmla="*/ 38 h 56"/>
                  <a:gd name="T40" fmla="*/ 156 w 164"/>
                  <a:gd name="T41" fmla="*/ 24 h 56"/>
                  <a:gd name="T42" fmla="*/ 148 w 164"/>
                  <a:gd name="T43" fmla="*/ 14 h 56"/>
                  <a:gd name="T44" fmla="*/ 138 w 164"/>
                  <a:gd name="T45" fmla="*/ 6 h 56"/>
                  <a:gd name="T46" fmla="*/ 126 w 164"/>
                  <a:gd name="T47" fmla="*/ 2 h 56"/>
                  <a:gd name="T48" fmla="*/ 112 w 164"/>
                  <a:gd name="T49" fmla="*/ 0 h 56"/>
                  <a:gd name="T50" fmla="*/ 82 w 164"/>
                  <a:gd name="T51" fmla="*/ 0 h 56"/>
                  <a:gd name="T52" fmla="*/ 82 w 164"/>
                  <a:gd name="T53" fmla="*/ 0 h 56"/>
                  <a:gd name="T54" fmla="*/ 52 w 164"/>
                  <a:gd name="T55" fmla="*/ 0 h 56"/>
                  <a:gd name="T56" fmla="*/ 38 w 164"/>
                  <a:gd name="T57" fmla="*/ 2 h 56"/>
                  <a:gd name="T58" fmla="*/ 26 w 164"/>
                  <a:gd name="T59" fmla="*/ 6 h 56"/>
                  <a:gd name="T60" fmla="*/ 16 w 164"/>
                  <a:gd name="T61" fmla="*/ 14 h 56"/>
                  <a:gd name="T62" fmla="*/ 8 w 164"/>
                  <a:gd name="T63" fmla="*/ 24 h 56"/>
                  <a:gd name="T64" fmla="*/ 2 w 164"/>
                  <a:gd name="T65" fmla="*/ 38 h 56"/>
                  <a:gd name="T66" fmla="*/ 0 w 164"/>
                  <a:gd name="T67" fmla="*/ 56 h 56"/>
                  <a:gd name="T68" fmla="*/ 20 w 164"/>
                  <a:gd name="T69" fmla="*/ 5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64" h="56">
                    <a:moveTo>
                      <a:pt x="20" y="56"/>
                    </a:moveTo>
                    <a:lnTo>
                      <a:pt x="20" y="56"/>
                    </a:lnTo>
                    <a:lnTo>
                      <a:pt x="22" y="46"/>
                    </a:lnTo>
                    <a:lnTo>
                      <a:pt x="26" y="36"/>
                    </a:lnTo>
                    <a:lnTo>
                      <a:pt x="30" y="30"/>
                    </a:lnTo>
                    <a:lnTo>
                      <a:pt x="36" y="26"/>
                    </a:lnTo>
                    <a:lnTo>
                      <a:pt x="42" y="22"/>
                    </a:lnTo>
                    <a:lnTo>
                      <a:pt x="54" y="20"/>
                    </a:lnTo>
                    <a:lnTo>
                      <a:pt x="82" y="20"/>
                    </a:lnTo>
                    <a:lnTo>
                      <a:pt x="82" y="20"/>
                    </a:lnTo>
                    <a:lnTo>
                      <a:pt x="112" y="20"/>
                    </a:lnTo>
                    <a:lnTo>
                      <a:pt x="122" y="22"/>
                    </a:lnTo>
                    <a:lnTo>
                      <a:pt x="130" y="26"/>
                    </a:lnTo>
                    <a:lnTo>
                      <a:pt x="136" y="30"/>
                    </a:lnTo>
                    <a:lnTo>
                      <a:pt x="140" y="36"/>
                    </a:lnTo>
                    <a:lnTo>
                      <a:pt x="142" y="46"/>
                    </a:lnTo>
                    <a:lnTo>
                      <a:pt x="144" y="56"/>
                    </a:lnTo>
                    <a:lnTo>
                      <a:pt x="164" y="56"/>
                    </a:lnTo>
                    <a:lnTo>
                      <a:pt x="164" y="56"/>
                    </a:lnTo>
                    <a:lnTo>
                      <a:pt x="162" y="38"/>
                    </a:lnTo>
                    <a:lnTo>
                      <a:pt x="156" y="24"/>
                    </a:lnTo>
                    <a:lnTo>
                      <a:pt x="148" y="14"/>
                    </a:lnTo>
                    <a:lnTo>
                      <a:pt x="138" y="6"/>
                    </a:lnTo>
                    <a:lnTo>
                      <a:pt x="126" y="2"/>
                    </a:lnTo>
                    <a:lnTo>
                      <a:pt x="112" y="0"/>
                    </a:lnTo>
                    <a:lnTo>
                      <a:pt x="82" y="0"/>
                    </a:lnTo>
                    <a:lnTo>
                      <a:pt x="82" y="0"/>
                    </a:lnTo>
                    <a:lnTo>
                      <a:pt x="52" y="0"/>
                    </a:lnTo>
                    <a:lnTo>
                      <a:pt x="38" y="2"/>
                    </a:lnTo>
                    <a:lnTo>
                      <a:pt x="26" y="6"/>
                    </a:lnTo>
                    <a:lnTo>
                      <a:pt x="16" y="14"/>
                    </a:lnTo>
                    <a:lnTo>
                      <a:pt x="8" y="24"/>
                    </a:lnTo>
                    <a:lnTo>
                      <a:pt x="2" y="38"/>
                    </a:lnTo>
                    <a:lnTo>
                      <a:pt x="0" y="56"/>
                    </a:lnTo>
                    <a:lnTo>
                      <a:pt x="20" y="56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005EB8"/>
                  </a:solidFill>
                </a:endParaRPr>
              </a:p>
            </p:txBody>
          </p:sp>
        </p:grpSp>
        <p:sp>
          <p:nvSpPr>
            <p:cNvPr id="27" name="TextBox 26"/>
            <p:cNvSpPr txBox="1"/>
            <p:nvPr userDrawn="1"/>
          </p:nvSpPr>
          <p:spPr>
            <a:xfrm rot="16200000">
              <a:off x="8191735" y="250332"/>
              <a:ext cx="563729" cy="1355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510" dirty="0">
                  <a:solidFill>
                    <a:srgbClr val="FFFFFF"/>
                  </a:solidFill>
                </a:rPr>
                <a:t>strictly</a:t>
              </a:r>
            </a:p>
          </p:txBody>
        </p:sp>
        <p:sp>
          <p:nvSpPr>
            <p:cNvPr id="28" name="TextBox 27"/>
            <p:cNvSpPr txBox="1"/>
            <p:nvPr userDrawn="1"/>
          </p:nvSpPr>
          <p:spPr>
            <a:xfrm>
              <a:off x="8410803" y="506408"/>
              <a:ext cx="851853" cy="19217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580" dirty="0">
                  <a:solidFill>
                    <a:srgbClr val="FFFFFF"/>
                  </a:solidFill>
                </a:rPr>
                <a:t>CONFIDENTIAL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53581959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8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Divider grey">
    <p:bg>
      <p:bgPr>
        <a:solidFill>
          <a:srgbClr val="D7D2CB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2"/>
          <p:cNvSpPr>
            <a:spLocks noGrp="1"/>
          </p:cNvSpPr>
          <p:nvPr>
            <p:ph type="body" idx="1" hasCustomPrompt="1"/>
          </p:nvPr>
        </p:nvSpPr>
        <p:spPr>
          <a:xfrm>
            <a:off x="3232433" y="1361854"/>
            <a:ext cx="7397074" cy="1946285"/>
          </a:xfrm>
        </p:spPr>
        <p:txBody>
          <a:bodyPr anchor="t">
            <a:normAutofit/>
          </a:bodyPr>
          <a:lstStyle>
            <a:lvl1pPr marL="0" indent="0">
              <a:buNone/>
              <a:defRPr sz="2800" baseline="0">
                <a:solidFill>
                  <a:schemeClr val="tx1"/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GB" noProof="0" smtClean="0"/>
              <a:t>Divider title here</a:t>
            </a:r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44731" y="627001"/>
            <a:ext cx="1746418" cy="1287035"/>
          </a:xfrm>
        </p:spPr>
        <p:txBody>
          <a:bodyPr anchor="t">
            <a:normAutofit/>
          </a:bodyPr>
          <a:lstStyle>
            <a:lvl1pPr algn="r">
              <a:defRPr sz="7200" b="0" cap="all">
                <a:solidFill>
                  <a:schemeClr val="accent3"/>
                </a:solidFill>
              </a:defRPr>
            </a:lvl1pPr>
          </a:lstStyle>
          <a:p>
            <a:r>
              <a:rPr lang="en-GB" noProof="0" smtClean="0"/>
              <a:t>1</a:t>
            </a:r>
            <a:endParaRPr lang="en-GB" noProof="0"/>
          </a:p>
        </p:txBody>
      </p:sp>
      <p:cxnSp>
        <p:nvCxnSpPr>
          <p:cNvPr id="12" name="Conector recto 12"/>
          <p:cNvCxnSpPr/>
          <p:nvPr userDrawn="1"/>
        </p:nvCxnSpPr>
        <p:spPr>
          <a:xfrm flipH="1">
            <a:off x="1674064" y="1516324"/>
            <a:ext cx="1512464" cy="0"/>
          </a:xfrm>
          <a:prstGeom prst="line">
            <a:avLst/>
          </a:prstGeom>
          <a:ln w="12700" cmpd="sng">
            <a:solidFill>
              <a:schemeClr val="accent3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8" name="Text Box 11"/>
          <p:cNvSpPr txBox="1">
            <a:spLocks noChangeArrowheads="1"/>
          </p:cNvSpPr>
          <p:nvPr userDrawn="1"/>
        </p:nvSpPr>
        <p:spPr bwMode="auto">
          <a:xfrm rot="-5400000">
            <a:off x="8831858" y="2848711"/>
            <a:ext cx="4996635" cy="20005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50000"/>
              </a:spcBef>
              <a:defRPr sz="2000" b="1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50000"/>
              </a:spcBef>
              <a:defRPr sz="2000" b="1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50000"/>
              </a:spcBef>
              <a:defRPr sz="2000" b="1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50000"/>
              </a:spcBef>
              <a:defRPr sz="2000" b="1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50000"/>
              </a:spcBef>
              <a:defRPr sz="2000" b="1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>
              <a:spcBef>
                <a:spcPct val="0"/>
              </a:spcBef>
              <a:defRPr/>
            </a:pPr>
            <a:r>
              <a:rPr lang="en-GB" sz="700" b="0" dirty="0" smtClean="0">
                <a:solidFill>
                  <a:srgbClr val="FFFFFF">
                    <a:lumMod val="65000"/>
                  </a:srgbClr>
                </a:solidFill>
                <a:latin typeface="Verdana"/>
              </a:rPr>
              <a:t>© 2013 Amadeus IT Group SA</a:t>
            </a:r>
          </a:p>
        </p:txBody>
      </p:sp>
      <p:grpSp>
        <p:nvGrpSpPr>
          <p:cNvPr id="19" name="Group 4"/>
          <p:cNvGrpSpPr>
            <a:grpSpLocks noChangeAspect="1"/>
          </p:cNvGrpSpPr>
          <p:nvPr userDrawn="1"/>
        </p:nvGrpSpPr>
        <p:grpSpPr bwMode="auto">
          <a:xfrm>
            <a:off x="9299679" y="6133578"/>
            <a:ext cx="1624293" cy="160505"/>
            <a:chOff x="4649" y="3974"/>
            <a:chExt cx="812" cy="107"/>
          </a:xfrm>
        </p:grpSpPr>
        <p:sp>
          <p:nvSpPr>
            <p:cNvPr id="20" name="AutoShape 3"/>
            <p:cNvSpPr>
              <a:spLocks noChangeAspect="1" noChangeArrowheads="1" noTextEdit="1"/>
            </p:cNvSpPr>
            <p:nvPr userDrawn="1"/>
          </p:nvSpPr>
          <p:spPr bwMode="auto">
            <a:xfrm>
              <a:off x="4649" y="3974"/>
              <a:ext cx="812" cy="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34" name="Freeform 33"/>
            <p:cNvSpPr>
              <a:spLocks noEditPoints="1"/>
            </p:cNvSpPr>
            <p:nvPr userDrawn="1"/>
          </p:nvSpPr>
          <p:spPr bwMode="auto">
            <a:xfrm>
              <a:off x="4649" y="3974"/>
              <a:ext cx="812" cy="107"/>
            </a:xfrm>
            <a:custGeom>
              <a:avLst/>
              <a:gdLst>
                <a:gd name="T0" fmla="*/ 2293 w 3248"/>
                <a:gd name="T1" fmla="*/ 424 h 428"/>
                <a:gd name="T2" fmla="*/ 2209 w 3248"/>
                <a:gd name="T3" fmla="*/ 355 h 428"/>
                <a:gd name="T4" fmla="*/ 2159 w 3248"/>
                <a:gd name="T5" fmla="*/ 76 h 428"/>
                <a:gd name="T6" fmla="*/ 2306 w 3248"/>
                <a:gd name="T7" fmla="*/ 5 h 428"/>
                <a:gd name="T8" fmla="*/ 2042 w 3248"/>
                <a:gd name="T9" fmla="*/ 407 h 428"/>
                <a:gd name="T10" fmla="*/ 611 w 3248"/>
                <a:gd name="T11" fmla="*/ 11 h 428"/>
                <a:gd name="T12" fmla="*/ 672 w 3248"/>
                <a:gd name="T13" fmla="*/ 353 h 428"/>
                <a:gd name="T14" fmla="*/ 737 w 3248"/>
                <a:gd name="T15" fmla="*/ 376 h 428"/>
                <a:gd name="T16" fmla="*/ 909 w 3248"/>
                <a:gd name="T17" fmla="*/ 1 h 428"/>
                <a:gd name="T18" fmla="*/ 261 w 3248"/>
                <a:gd name="T19" fmla="*/ 332 h 428"/>
                <a:gd name="T20" fmla="*/ 114 w 3248"/>
                <a:gd name="T21" fmla="*/ 347 h 428"/>
                <a:gd name="T22" fmla="*/ 94 w 3248"/>
                <a:gd name="T23" fmla="*/ 277 h 428"/>
                <a:gd name="T24" fmla="*/ 261 w 3248"/>
                <a:gd name="T25" fmla="*/ 332 h 428"/>
                <a:gd name="T26" fmla="*/ 52 w 3248"/>
                <a:gd name="T27" fmla="*/ 102 h 428"/>
                <a:gd name="T28" fmla="*/ 234 w 3248"/>
                <a:gd name="T29" fmla="*/ 90 h 428"/>
                <a:gd name="T30" fmla="*/ 179 w 3248"/>
                <a:gd name="T31" fmla="*/ 176 h 428"/>
                <a:gd name="T32" fmla="*/ 9 w 3248"/>
                <a:gd name="T33" fmla="*/ 257 h 428"/>
                <a:gd name="T34" fmla="*/ 35 w 3248"/>
                <a:gd name="T35" fmla="*/ 394 h 428"/>
                <a:gd name="T36" fmla="*/ 164 w 3248"/>
                <a:gd name="T37" fmla="*/ 426 h 428"/>
                <a:gd name="T38" fmla="*/ 284 w 3248"/>
                <a:gd name="T39" fmla="*/ 404 h 428"/>
                <a:gd name="T40" fmla="*/ 331 w 3248"/>
                <a:gd name="T41" fmla="*/ 45 h 428"/>
                <a:gd name="T42" fmla="*/ 1319 w 3248"/>
                <a:gd name="T43" fmla="*/ 332 h 428"/>
                <a:gd name="T44" fmla="*/ 1168 w 3248"/>
                <a:gd name="T45" fmla="*/ 344 h 428"/>
                <a:gd name="T46" fmla="*/ 1155 w 3248"/>
                <a:gd name="T47" fmla="*/ 272 h 428"/>
                <a:gd name="T48" fmla="*/ 1264 w 3248"/>
                <a:gd name="T49" fmla="*/ 0 h 428"/>
                <a:gd name="T50" fmla="*/ 1122 w 3248"/>
                <a:gd name="T51" fmla="*/ 98 h 428"/>
                <a:gd name="T52" fmla="*/ 1298 w 3248"/>
                <a:gd name="T53" fmla="*/ 94 h 428"/>
                <a:gd name="T54" fmla="*/ 1212 w 3248"/>
                <a:gd name="T55" fmla="*/ 177 h 428"/>
                <a:gd name="T56" fmla="*/ 1064 w 3248"/>
                <a:gd name="T57" fmla="*/ 270 h 428"/>
                <a:gd name="T58" fmla="*/ 1102 w 3248"/>
                <a:gd name="T59" fmla="*/ 401 h 428"/>
                <a:gd name="T60" fmla="*/ 1246 w 3248"/>
                <a:gd name="T61" fmla="*/ 423 h 428"/>
                <a:gd name="T62" fmla="*/ 1354 w 3248"/>
                <a:gd name="T63" fmla="*/ 407 h 428"/>
                <a:gd name="T64" fmla="*/ 1381 w 3248"/>
                <a:gd name="T65" fmla="*/ 36 h 428"/>
                <a:gd name="T66" fmla="*/ 2714 w 3248"/>
                <a:gd name="T67" fmla="*/ 326 h 428"/>
                <a:gd name="T68" fmla="*/ 2576 w 3248"/>
                <a:gd name="T69" fmla="*/ 337 h 428"/>
                <a:gd name="T70" fmla="*/ 2533 w 3248"/>
                <a:gd name="T71" fmla="*/ 4 h 428"/>
                <a:gd name="T72" fmla="*/ 2468 w 3248"/>
                <a:gd name="T73" fmla="*/ 364 h 428"/>
                <a:gd name="T74" fmla="*/ 2611 w 3248"/>
                <a:gd name="T75" fmla="*/ 427 h 428"/>
                <a:gd name="T76" fmla="*/ 2761 w 3248"/>
                <a:gd name="T77" fmla="*/ 403 h 428"/>
                <a:gd name="T78" fmla="*/ 2937 w 3248"/>
                <a:gd name="T79" fmla="*/ 413 h 428"/>
                <a:gd name="T80" fmla="*/ 3135 w 3248"/>
                <a:gd name="T81" fmla="*/ 422 h 428"/>
                <a:gd name="T82" fmla="*/ 3248 w 3248"/>
                <a:gd name="T83" fmla="*/ 300 h 428"/>
                <a:gd name="T84" fmla="*/ 3184 w 3248"/>
                <a:gd name="T85" fmla="*/ 204 h 428"/>
                <a:gd name="T86" fmla="*/ 3038 w 3248"/>
                <a:gd name="T87" fmla="*/ 127 h 428"/>
                <a:gd name="T88" fmla="*/ 3076 w 3248"/>
                <a:gd name="T89" fmla="*/ 76 h 428"/>
                <a:gd name="T90" fmla="*/ 3232 w 3248"/>
                <a:gd name="T91" fmla="*/ 30 h 428"/>
                <a:gd name="T92" fmla="*/ 3039 w 3248"/>
                <a:gd name="T93" fmla="*/ 8 h 428"/>
                <a:gd name="T94" fmla="*/ 2943 w 3248"/>
                <a:gd name="T95" fmla="*/ 122 h 428"/>
                <a:gd name="T96" fmla="*/ 3021 w 3248"/>
                <a:gd name="T97" fmla="*/ 229 h 428"/>
                <a:gd name="T98" fmla="*/ 3154 w 3248"/>
                <a:gd name="T99" fmla="*/ 300 h 428"/>
                <a:gd name="T100" fmla="*/ 3113 w 3248"/>
                <a:gd name="T101" fmla="*/ 350 h 428"/>
                <a:gd name="T102" fmla="*/ 1639 w 3248"/>
                <a:gd name="T103" fmla="*/ 80 h 428"/>
                <a:gd name="T104" fmla="*/ 1790 w 3248"/>
                <a:gd name="T105" fmla="*/ 97 h 428"/>
                <a:gd name="T106" fmla="*/ 1832 w 3248"/>
                <a:gd name="T107" fmla="*/ 245 h 428"/>
                <a:gd name="T108" fmla="*/ 1739 w 3248"/>
                <a:gd name="T109" fmla="*/ 353 h 428"/>
                <a:gd name="T110" fmla="*/ 1652 w 3248"/>
                <a:gd name="T111" fmla="*/ 4 h 428"/>
                <a:gd name="T112" fmla="*/ 1701 w 3248"/>
                <a:gd name="T113" fmla="*/ 428 h 428"/>
                <a:gd name="T114" fmla="*/ 1885 w 3248"/>
                <a:gd name="T115" fmla="*/ 369 h 428"/>
                <a:gd name="T116" fmla="*/ 1930 w 3248"/>
                <a:gd name="T117" fmla="*/ 187 h 428"/>
                <a:gd name="T118" fmla="*/ 1786 w 3248"/>
                <a:gd name="T119" fmla="*/ 8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248" h="428">
                  <a:moveTo>
                    <a:pt x="2042" y="407"/>
                  </a:moveTo>
                  <a:lnTo>
                    <a:pt x="2042" y="407"/>
                  </a:lnTo>
                  <a:lnTo>
                    <a:pt x="2055" y="411"/>
                  </a:lnTo>
                  <a:lnTo>
                    <a:pt x="2089" y="418"/>
                  </a:lnTo>
                  <a:lnTo>
                    <a:pt x="2113" y="421"/>
                  </a:lnTo>
                  <a:lnTo>
                    <a:pt x="2140" y="425"/>
                  </a:lnTo>
                  <a:lnTo>
                    <a:pt x="2171" y="427"/>
                  </a:lnTo>
                  <a:lnTo>
                    <a:pt x="2205" y="428"/>
                  </a:lnTo>
                  <a:lnTo>
                    <a:pt x="2205" y="428"/>
                  </a:lnTo>
                  <a:lnTo>
                    <a:pt x="2239" y="427"/>
                  </a:lnTo>
                  <a:lnTo>
                    <a:pt x="2268" y="426"/>
                  </a:lnTo>
                  <a:lnTo>
                    <a:pt x="2293" y="424"/>
                  </a:lnTo>
                  <a:lnTo>
                    <a:pt x="2312" y="422"/>
                  </a:lnTo>
                  <a:lnTo>
                    <a:pt x="2339" y="419"/>
                  </a:lnTo>
                  <a:lnTo>
                    <a:pt x="2347" y="417"/>
                  </a:lnTo>
                  <a:lnTo>
                    <a:pt x="2347" y="346"/>
                  </a:lnTo>
                  <a:lnTo>
                    <a:pt x="2347" y="346"/>
                  </a:lnTo>
                  <a:lnTo>
                    <a:pt x="2339" y="347"/>
                  </a:lnTo>
                  <a:lnTo>
                    <a:pt x="2314" y="351"/>
                  </a:lnTo>
                  <a:lnTo>
                    <a:pt x="2277" y="354"/>
                  </a:lnTo>
                  <a:lnTo>
                    <a:pt x="2255" y="355"/>
                  </a:lnTo>
                  <a:lnTo>
                    <a:pt x="2230" y="355"/>
                  </a:lnTo>
                  <a:lnTo>
                    <a:pt x="2230" y="355"/>
                  </a:lnTo>
                  <a:lnTo>
                    <a:pt x="2209" y="355"/>
                  </a:lnTo>
                  <a:lnTo>
                    <a:pt x="2191" y="354"/>
                  </a:lnTo>
                  <a:lnTo>
                    <a:pt x="2160" y="351"/>
                  </a:lnTo>
                  <a:lnTo>
                    <a:pt x="2141" y="349"/>
                  </a:lnTo>
                  <a:lnTo>
                    <a:pt x="2134" y="348"/>
                  </a:lnTo>
                  <a:lnTo>
                    <a:pt x="2134" y="247"/>
                  </a:lnTo>
                  <a:lnTo>
                    <a:pt x="2318" y="247"/>
                  </a:lnTo>
                  <a:lnTo>
                    <a:pt x="2318" y="175"/>
                  </a:lnTo>
                  <a:lnTo>
                    <a:pt x="2134" y="175"/>
                  </a:lnTo>
                  <a:lnTo>
                    <a:pt x="2134" y="79"/>
                  </a:lnTo>
                  <a:lnTo>
                    <a:pt x="2134" y="79"/>
                  </a:lnTo>
                  <a:lnTo>
                    <a:pt x="2141" y="78"/>
                  </a:lnTo>
                  <a:lnTo>
                    <a:pt x="2159" y="76"/>
                  </a:lnTo>
                  <a:lnTo>
                    <a:pt x="2187" y="74"/>
                  </a:lnTo>
                  <a:lnTo>
                    <a:pt x="2224" y="73"/>
                  </a:lnTo>
                  <a:lnTo>
                    <a:pt x="2224" y="73"/>
                  </a:lnTo>
                  <a:lnTo>
                    <a:pt x="2247" y="73"/>
                  </a:lnTo>
                  <a:lnTo>
                    <a:pt x="2268" y="74"/>
                  </a:lnTo>
                  <a:lnTo>
                    <a:pt x="2305" y="77"/>
                  </a:lnTo>
                  <a:lnTo>
                    <a:pt x="2331" y="80"/>
                  </a:lnTo>
                  <a:lnTo>
                    <a:pt x="2340" y="82"/>
                  </a:lnTo>
                  <a:lnTo>
                    <a:pt x="2340" y="10"/>
                  </a:lnTo>
                  <a:lnTo>
                    <a:pt x="2340" y="10"/>
                  </a:lnTo>
                  <a:lnTo>
                    <a:pt x="2331" y="9"/>
                  </a:lnTo>
                  <a:lnTo>
                    <a:pt x="2306" y="5"/>
                  </a:lnTo>
                  <a:lnTo>
                    <a:pt x="2266" y="2"/>
                  </a:lnTo>
                  <a:lnTo>
                    <a:pt x="2242" y="1"/>
                  </a:lnTo>
                  <a:lnTo>
                    <a:pt x="2214" y="0"/>
                  </a:lnTo>
                  <a:lnTo>
                    <a:pt x="2214" y="0"/>
                  </a:lnTo>
                  <a:lnTo>
                    <a:pt x="2176" y="1"/>
                  </a:lnTo>
                  <a:lnTo>
                    <a:pt x="2144" y="3"/>
                  </a:lnTo>
                  <a:lnTo>
                    <a:pt x="2114" y="6"/>
                  </a:lnTo>
                  <a:lnTo>
                    <a:pt x="2089" y="9"/>
                  </a:lnTo>
                  <a:lnTo>
                    <a:pt x="2069" y="13"/>
                  </a:lnTo>
                  <a:lnTo>
                    <a:pt x="2055" y="15"/>
                  </a:lnTo>
                  <a:lnTo>
                    <a:pt x="2042" y="19"/>
                  </a:lnTo>
                  <a:lnTo>
                    <a:pt x="2042" y="407"/>
                  </a:lnTo>
                  <a:close/>
                  <a:moveTo>
                    <a:pt x="726" y="246"/>
                  </a:moveTo>
                  <a:lnTo>
                    <a:pt x="726" y="246"/>
                  </a:lnTo>
                  <a:lnTo>
                    <a:pt x="722" y="257"/>
                  </a:lnTo>
                  <a:lnTo>
                    <a:pt x="719" y="270"/>
                  </a:lnTo>
                  <a:lnTo>
                    <a:pt x="719" y="270"/>
                  </a:lnTo>
                  <a:lnTo>
                    <a:pt x="715" y="257"/>
                  </a:lnTo>
                  <a:lnTo>
                    <a:pt x="712" y="246"/>
                  </a:lnTo>
                  <a:lnTo>
                    <a:pt x="630" y="39"/>
                  </a:lnTo>
                  <a:lnTo>
                    <a:pt x="630" y="39"/>
                  </a:lnTo>
                  <a:lnTo>
                    <a:pt x="624" y="28"/>
                  </a:lnTo>
                  <a:lnTo>
                    <a:pt x="618" y="19"/>
                  </a:lnTo>
                  <a:lnTo>
                    <a:pt x="611" y="11"/>
                  </a:lnTo>
                  <a:lnTo>
                    <a:pt x="603" y="7"/>
                  </a:lnTo>
                  <a:lnTo>
                    <a:pt x="593" y="3"/>
                  </a:lnTo>
                  <a:lnTo>
                    <a:pt x="581" y="1"/>
                  </a:lnTo>
                  <a:lnTo>
                    <a:pt x="569" y="1"/>
                  </a:lnTo>
                  <a:lnTo>
                    <a:pt x="555" y="0"/>
                  </a:lnTo>
                  <a:lnTo>
                    <a:pt x="555" y="0"/>
                  </a:lnTo>
                  <a:lnTo>
                    <a:pt x="529" y="1"/>
                  </a:lnTo>
                  <a:lnTo>
                    <a:pt x="513" y="2"/>
                  </a:lnTo>
                  <a:lnTo>
                    <a:pt x="471" y="422"/>
                  </a:lnTo>
                  <a:lnTo>
                    <a:pt x="564" y="422"/>
                  </a:lnTo>
                  <a:lnTo>
                    <a:pt x="584" y="140"/>
                  </a:lnTo>
                  <a:lnTo>
                    <a:pt x="672" y="353"/>
                  </a:lnTo>
                  <a:lnTo>
                    <a:pt x="672" y="353"/>
                  </a:lnTo>
                  <a:lnTo>
                    <a:pt x="675" y="359"/>
                  </a:lnTo>
                  <a:lnTo>
                    <a:pt x="679" y="364"/>
                  </a:lnTo>
                  <a:lnTo>
                    <a:pt x="684" y="368"/>
                  </a:lnTo>
                  <a:lnTo>
                    <a:pt x="689" y="371"/>
                  </a:lnTo>
                  <a:lnTo>
                    <a:pt x="695" y="373"/>
                  </a:lnTo>
                  <a:lnTo>
                    <a:pt x="702" y="376"/>
                  </a:lnTo>
                  <a:lnTo>
                    <a:pt x="710" y="377"/>
                  </a:lnTo>
                  <a:lnTo>
                    <a:pt x="719" y="377"/>
                  </a:lnTo>
                  <a:lnTo>
                    <a:pt x="719" y="377"/>
                  </a:lnTo>
                  <a:lnTo>
                    <a:pt x="728" y="377"/>
                  </a:lnTo>
                  <a:lnTo>
                    <a:pt x="737" y="376"/>
                  </a:lnTo>
                  <a:lnTo>
                    <a:pt x="744" y="373"/>
                  </a:lnTo>
                  <a:lnTo>
                    <a:pt x="750" y="371"/>
                  </a:lnTo>
                  <a:lnTo>
                    <a:pt x="755" y="368"/>
                  </a:lnTo>
                  <a:lnTo>
                    <a:pt x="759" y="364"/>
                  </a:lnTo>
                  <a:lnTo>
                    <a:pt x="762" y="359"/>
                  </a:lnTo>
                  <a:lnTo>
                    <a:pt x="765" y="353"/>
                  </a:lnTo>
                  <a:lnTo>
                    <a:pt x="853" y="140"/>
                  </a:lnTo>
                  <a:lnTo>
                    <a:pt x="874" y="422"/>
                  </a:lnTo>
                  <a:lnTo>
                    <a:pt x="967" y="422"/>
                  </a:lnTo>
                  <a:lnTo>
                    <a:pt x="925" y="2"/>
                  </a:lnTo>
                  <a:lnTo>
                    <a:pt x="925" y="2"/>
                  </a:lnTo>
                  <a:lnTo>
                    <a:pt x="909" y="1"/>
                  </a:lnTo>
                  <a:lnTo>
                    <a:pt x="883" y="0"/>
                  </a:lnTo>
                  <a:lnTo>
                    <a:pt x="883" y="0"/>
                  </a:lnTo>
                  <a:lnTo>
                    <a:pt x="868" y="1"/>
                  </a:lnTo>
                  <a:lnTo>
                    <a:pt x="856" y="1"/>
                  </a:lnTo>
                  <a:lnTo>
                    <a:pt x="845" y="3"/>
                  </a:lnTo>
                  <a:lnTo>
                    <a:pt x="836" y="7"/>
                  </a:lnTo>
                  <a:lnTo>
                    <a:pt x="827" y="11"/>
                  </a:lnTo>
                  <a:lnTo>
                    <a:pt x="819" y="19"/>
                  </a:lnTo>
                  <a:lnTo>
                    <a:pt x="813" y="28"/>
                  </a:lnTo>
                  <a:lnTo>
                    <a:pt x="808" y="39"/>
                  </a:lnTo>
                  <a:lnTo>
                    <a:pt x="726" y="246"/>
                  </a:lnTo>
                  <a:close/>
                  <a:moveTo>
                    <a:pt x="261" y="332"/>
                  </a:moveTo>
                  <a:lnTo>
                    <a:pt x="261" y="332"/>
                  </a:lnTo>
                  <a:lnTo>
                    <a:pt x="241" y="338"/>
                  </a:lnTo>
                  <a:lnTo>
                    <a:pt x="215" y="347"/>
                  </a:lnTo>
                  <a:lnTo>
                    <a:pt x="200" y="350"/>
                  </a:lnTo>
                  <a:lnTo>
                    <a:pt x="186" y="353"/>
                  </a:lnTo>
                  <a:lnTo>
                    <a:pt x="172" y="355"/>
                  </a:lnTo>
                  <a:lnTo>
                    <a:pt x="157" y="355"/>
                  </a:lnTo>
                  <a:lnTo>
                    <a:pt x="157" y="355"/>
                  </a:lnTo>
                  <a:lnTo>
                    <a:pt x="144" y="355"/>
                  </a:lnTo>
                  <a:lnTo>
                    <a:pt x="131" y="353"/>
                  </a:lnTo>
                  <a:lnTo>
                    <a:pt x="120" y="349"/>
                  </a:lnTo>
                  <a:lnTo>
                    <a:pt x="114" y="347"/>
                  </a:lnTo>
                  <a:lnTo>
                    <a:pt x="109" y="344"/>
                  </a:lnTo>
                  <a:lnTo>
                    <a:pt x="105" y="340"/>
                  </a:lnTo>
                  <a:lnTo>
                    <a:pt x="101" y="336"/>
                  </a:lnTo>
                  <a:lnTo>
                    <a:pt x="98" y="331"/>
                  </a:lnTo>
                  <a:lnTo>
                    <a:pt x="95" y="326"/>
                  </a:lnTo>
                  <a:lnTo>
                    <a:pt x="93" y="321"/>
                  </a:lnTo>
                  <a:lnTo>
                    <a:pt x="92" y="315"/>
                  </a:lnTo>
                  <a:lnTo>
                    <a:pt x="91" y="308"/>
                  </a:lnTo>
                  <a:lnTo>
                    <a:pt x="90" y="300"/>
                  </a:lnTo>
                  <a:lnTo>
                    <a:pt x="90" y="300"/>
                  </a:lnTo>
                  <a:lnTo>
                    <a:pt x="91" y="288"/>
                  </a:lnTo>
                  <a:lnTo>
                    <a:pt x="94" y="277"/>
                  </a:lnTo>
                  <a:lnTo>
                    <a:pt x="96" y="272"/>
                  </a:lnTo>
                  <a:lnTo>
                    <a:pt x="99" y="266"/>
                  </a:lnTo>
                  <a:lnTo>
                    <a:pt x="103" y="262"/>
                  </a:lnTo>
                  <a:lnTo>
                    <a:pt x="106" y="258"/>
                  </a:lnTo>
                  <a:lnTo>
                    <a:pt x="111" y="255"/>
                  </a:lnTo>
                  <a:lnTo>
                    <a:pt x="116" y="252"/>
                  </a:lnTo>
                  <a:lnTo>
                    <a:pt x="123" y="249"/>
                  </a:lnTo>
                  <a:lnTo>
                    <a:pt x="129" y="247"/>
                  </a:lnTo>
                  <a:lnTo>
                    <a:pt x="145" y="244"/>
                  </a:lnTo>
                  <a:lnTo>
                    <a:pt x="162" y="242"/>
                  </a:lnTo>
                  <a:lnTo>
                    <a:pt x="261" y="239"/>
                  </a:lnTo>
                  <a:lnTo>
                    <a:pt x="261" y="332"/>
                  </a:lnTo>
                  <a:close/>
                  <a:moveTo>
                    <a:pt x="205" y="0"/>
                  </a:moveTo>
                  <a:lnTo>
                    <a:pt x="205" y="0"/>
                  </a:lnTo>
                  <a:lnTo>
                    <a:pt x="176" y="1"/>
                  </a:lnTo>
                  <a:lnTo>
                    <a:pt x="147" y="4"/>
                  </a:lnTo>
                  <a:lnTo>
                    <a:pt x="121" y="7"/>
                  </a:lnTo>
                  <a:lnTo>
                    <a:pt x="97" y="12"/>
                  </a:lnTo>
                  <a:lnTo>
                    <a:pt x="77" y="17"/>
                  </a:lnTo>
                  <a:lnTo>
                    <a:pt x="58" y="23"/>
                  </a:lnTo>
                  <a:lnTo>
                    <a:pt x="44" y="28"/>
                  </a:lnTo>
                  <a:lnTo>
                    <a:pt x="33" y="33"/>
                  </a:lnTo>
                  <a:lnTo>
                    <a:pt x="52" y="102"/>
                  </a:lnTo>
                  <a:lnTo>
                    <a:pt x="52" y="102"/>
                  </a:lnTo>
                  <a:lnTo>
                    <a:pt x="63" y="98"/>
                  </a:lnTo>
                  <a:lnTo>
                    <a:pt x="92" y="91"/>
                  </a:lnTo>
                  <a:lnTo>
                    <a:pt x="111" y="86"/>
                  </a:lnTo>
                  <a:lnTo>
                    <a:pt x="133" y="82"/>
                  </a:lnTo>
                  <a:lnTo>
                    <a:pt x="155" y="80"/>
                  </a:lnTo>
                  <a:lnTo>
                    <a:pt x="179" y="79"/>
                  </a:lnTo>
                  <a:lnTo>
                    <a:pt x="179" y="79"/>
                  </a:lnTo>
                  <a:lnTo>
                    <a:pt x="197" y="80"/>
                  </a:lnTo>
                  <a:lnTo>
                    <a:pt x="214" y="82"/>
                  </a:lnTo>
                  <a:lnTo>
                    <a:pt x="221" y="84"/>
                  </a:lnTo>
                  <a:lnTo>
                    <a:pt x="228" y="86"/>
                  </a:lnTo>
                  <a:lnTo>
                    <a:pt x="234" y="90"/>
                  </a:lnTo>
                  <a:lnTo>
                    <a:pt x="239" y="94"/>
                  </a:lnTo>
                  <a:lnTo>
                    <a:pt x="244" y="98"/>
                  </a:lnTo>
                  <a:lnTo>
                    <a:pt x="248" y="102"/>
                  </a:lnTo>
                  <a:lnTo>
                    <a:pt x="251" y="108"/>
                  </a:lnTo>
                  <a:lnTo>
                    <a:pt x="254" y="114"/>
                  </a:lnTo>
                  <a:lnTo>
                    <a:pt x="256" y="120"/>
                  </a:lnTo>
                  <a:lnTo>
                    <a:pt x="258" y="129"/>
                  </a:lnTo>
                  <a:lnTo>
                    <a:pt x="260" y="137"/>
                  </a:lnTo>
                  <a:lnTo>
                    <a:pt x="260" y="146"/>
                  </a:lnTo>
                  <a:lnTo>
                    <a:pt x="260" y="176"/>
                  </a:lnTo>
                  <a:lnTo>
                    <a:pt x="179" y="176"/>
                  </a:lnTo>
                  <a:lnTo>
                    <a:pt x="179" y="176"/>
                  </a:lnTo>
                  <a:lnTo>
                    <a:pt x="154" y="177"/>
                  </a:lnTo>
                  <a:lnTo>
                    <a:pt x="132" y="179"/>
                  </a:lnTo>
                  <a:lnTo>
                    <a:pt x="111" y="182"/>
                  </a:lnTo>
                  <a:lnTo>
                    <a:pt x="93" y="187"/>
                  </a:lnTo>
                  <a:lnTo>
                    <a:pt x="77" y="192"/>
                  </a:lnTo>
                  <a:lnTo>
                    <a:pt x="61" y="200"/>
                  </a:lnTo>
                  <a:lnTo>
                    <a:pt x="49" y="207"/>
                  </a:lnTo>
                  <a:lnTo>
                    <a:pt x="38" y="216"/>
                  </a:lnTo>
                  <a:lnTo>
                    <a:pt x="29" y="225"/>
                  </a:lnTo>
                  <a:lnTo>
                    <a:pt x="20" y="236"/>
                  </a:lnTo>
                  <a:lnTo>
                    <a:pt x="14" y="246"/>
                  </a:lnTo>
                  <a:lnTo>
                    <a:pt x="9" y="257"/>
                  </a:lnTo>
                  <a:lnTo>
                    <a:pt x="5" y="270"/>
                  </a:lnTo>
                  <a:lnTo>
                    <a:pt x="2" y="282"/>
                  </a:lnTo>
                  <a:lnTo>
                    <a:pt x="1" y="294"/>
                  </a:lnTo>
                  <a:lnTo>
                    <a:pt x="0" y="307"/>
                  </a:lnTo>
                  <a:lnTo>
                    <a:pt x="0" y="307"/>
                  </a:lnTo>
                  <a:lnTo>
                    <a:pt x="1" y="323"/>
                  </a:lnTo>
                  <a:lnTo>
                    <a:pt x="3" y="338"/>
                  </a:lnTo>
                  <a:lnTo>
                    <a:pt x="7" y="352"/>
                  </a:lnTo>
                  <a:lnTo>
                    <a:pt x="12" y="364"/>
                  </a:lnTo>
                  <a:lnTo>
                    <a:pt x="19" y="376"/>
                  </a:lnTo>
                  <a:lnTo>
                    <a:pt x="27" y="386"/>
                  </a:lnTo>
                  <a:lnTo>
                    <a:pt x="35" y="394"/>
                  </a:lnTo>
                  <a:lnTo>
                    <a:pt x="45" y="401"/>
                  </a:lnTo>
                  <a:lnTo>
                    <a:pt x="54" y="408"/>
                  </a:lnTo>
                  <a:lnTo>
                    <a:pt x="65" y="414"/>
                  </a:lnTo>
                  <a:lnTo>
                    <a:pt x="77" y="418"/>
                  </a:lnTo>
                  <a:lnTo>
                    <a:pt x="89" y="422"/>
                  </a:lnTo>
                  <a:lnTo>
                    <a:pt x="101" y="424"/>
                  </a:lnTo>
                  <a:lnTo>
                    <a:pt x="113" y="426"/>
                  </a:lnTo>
                  <a:lnTo>
                    <a:pt x="126" y="427"/>
                  </a:lnTo>
                  <a:lnTo>
                    <a:pt x="138" y="428"/>
                  </a:lnTo>
                  <a:lnTo>
                    <a:pt x="138" y="428"/>
                  </a:lnTo>
                  <a:lnTo>
                    <a:pt x="151" y="427"/>
                  </a:lnTo>
                  <a:lnTo>
                    <a:pt x="164" y="426"/>
                  </a:lnTo>
                  <a:lnTo>
                    <a:pt x="189" y="423"/>
                  </a:lnTo>
                  <a:lnTo>
                    <a:pt x="209" y="418"/>
                  </a:lnTo>
                  <a:lnTo>
                    <a:pt x="227" y="412"/>
                  </a:lnTo>
                  <a:lnTo>
                    <a:pt x="241" y="406"/>
                  </a:lnTo>
                  <a:lnTo>
                    <a:pt x="252" y="401"/>
                  </a:lnTo>
                  <a:lnTo>
                    <a:pt x="260" y="397"/>
                  </a:lnTo>
                  <a:lnTo>
                    <a:pt x="264" y="396"/>
                  </a:lnTo>
                  <a:lnTo>
                    <a:pt x="264" y="396"/>
                  </a:lnTo>
                  <a:lnTo>
                    <a:pt x="266" y="397"/>
                  </a:lnTo>
                  <a:lnTo>
                    <a:pt x="270" y="398"/>
                  </a:lnTo>
                  <a:lnTo>
                    <a:pt x="276" y="401"/>
                  </a:lnTo>
                  <a:lnTo>
                    <a:pt x="284" y="404"/>
                  </a:lnTo>
                  <a:lnTo>
                    <a:pt x="295" y="407"/>
                  </a:lnTo>
                  <a:lnTo>
                    <a:pt x="311" y="411"/>
                  </a:lnTo>
                  <a:lnTo>
                    <a:pt x="329" y="412"/>
                  </a:lnTo>
                  <a:lnTo>
                    <a:pt x="352" y="413"/>
                  </a:lnTo>
                  <a:lnTo>
                    <a:pt x="352" y="122"/>
                  </a:lnTo>
                  <a:lnTo>
                    <a:pt x="352" y="122"/>
                  </a:lnTo>
                  <a:lnTo>
                    <a:pt x="352" y="106"/>
                  </a:lnTo>
                  <a:lnTo>
                    <a:pt x="350" y="92"/>
                  </a:lnTo>
                  <a:lnTo>
                    <a:pt x="347" y="78"/>
                  </a:lnTo>
                  <a:lnTo>
                    <a:pt x="343" y="66"/>
                  </a:lnTo>
                  <a:lnTo>
                    <a:pt x="337" y="56"/>
                  </a:lnTo>
                  <a:lnTo>
                    <a:pt x="331" y="45"/>
                  </a:lnTo>
                  <a:lnTo>
                    <a:pt x="323" y="36"/>
                  </a:lnTo>
                  <a:lnTo>
                    <a:pt x="314" y="29"/>
                  </a:lnTo>
                  <a:lnTo>
                    <a:pt x="304" y="22"/>
                  </a:lnTo>
                  <a:lnTo>
                    <a:pt x="293" y="15"/>
                  </a:lnTo>
                  <a:lnTo>
                    <a:pt x="281" y="11"/>
                  </a:lnTo>
                  <a:lnTo>
                    <a:pt x="268" y="7"/>
                  </a:lnTo>
                  <a:lnTo>
                    <a:pt x="253" y="4"/>
                  </a:lnTo>
                  <a:lnTo>
                    <a:pt x="238" y="2"/>
                  </a:lnTo>
                  <a:lnTo>
                    <a:pt x="223" y="1"/>
                  </a:lnTo>
                  <a:lnTo>
                    <a:pt x="205" y="0"/>
                  </a:lnTo>
                  <a:close/>
                  <a:moveTo>
                    <a:pt x="1319" y="332"/>
                  </a:moveTo>
                  <a:lnTo>
                    <a:pt x="1319" y="332"/>
                  </a:lnTo>
                  <a:lnTo>
                    <a:pt x="1300" y="338"/>
                  </a:lnTo>
                  <a:lnTo>
                    <a:pt x="1273" y="347"/>
                  </a:lnTo>
                  <a:lnTo>
                    <a:pt x="1259" y="350"/>
                  </a:lnTo>
                  <a:lnTo>
                    <a:pt x="1243" y="353"/>
                  </a:lnTo>
                  <a:lnTo>
                    <a:pt x="1229" y="355"/>
                  </a:lnTo>
                  <a:lnTo>
                    <a:pt x="1216" y="355"/>
                  </a:lnTo>
                  <a:lnTo>
                    <a:pt x="1216" y="355"/>
                  </a:lnTo>
                  <a:lnTo>
                    <a:pt x="1202" y="355"/>
                  </a:lnTo>
                  <a:lnTo>
                    <a:pt x="1189" y="353"/>
                  </a:lnTo>
                  <a:lnTo>
                    <a:pt x="1177" y="349"/>
                  </a:lnTo>
                  <a:lnTo>
                    <a:pt x="1172" y="347"/>
                  </a:lnTo>
                  <a:lnTo>
                    <a:pt x="1168" y="344"/>
                  </a:lnTo>
                  <a:lnTo>
                    <a:pt x="1164" y="340"/>
                  </a:lnTo>
                  <a:lnTo>
                    <a:pt x="1160" y="336"/>
                  </a:lnTo>
                  <a:lnTo>
                    <a:pt x="1157" y="331"/>
                  </a:lnTo>
                  <a:lnTo>
                    <a:pt x="1154" y="326"/>
                  </a:lnTo>
                  <a:lnTo>
                    <a:pt x="1151" y="321"/>
                  </a:lnTo>
                  <a:lnTo>
                    <a:pt x="1149" y="315"/>
                  </a:lnTo>
                  <a:lnTo>
                    <a:pt x="1148" y="308"/>
                  </a:lnTo>
                  <a:lnTo>
                    <a:pt x="1148" y="300"/>
                  </a:lnTo>
                  <a:lnTo>
                    <a:pt x="1148" y="300"/>
                  </a:lnTo>
                  <a:lnTo>
                    <a:pt x="1149" y="288"/>
                  </a:lnTo>
                  <a:lnTo>
                    <a:pt x="1152" y="277"/>
                  </a:lnTo>
                  <a:lnTo>
                    <a:pt x="1155" y="272"/>
                  </a:lnTo>
                  <a:lnTo>
                    <a:pt x="1158" y="266"/>
                  </a:lnTo>
                  <a:lnTo>
                    <a:pt x="1161" y="262"/>
                  </a:lnTo>
                  <a:lnTo>
                    <a:pt x="1165" y="258"/>
                  </a:lnTo>
                  <a:lnTo>
                    <a:pt x="1170" y="255"/>
                  </a:lnTo>
                  <a:lnTo>
                    <a:pt x="1175" y="252"/>
                  </a:lnTo>
                  <a:lnTo>
                    <a:pt x="1181" y="249"/>
                  </a:lnTo>
                  <a:lnTo>
                    <a:pt x="1187" y="247"/>
                  </a:lnTo>
                  <a:lnTo>
                    <a:pt x="1203" y="244"/>
                  </a:lnTo>
                  <a:lnTo>
                    <a:pt x="1221" y="242"/>
                  </a:lnTo>
                  <a:lnTo>
                    <a:pt x="1319" y="239"/>
                  </a:lnTo>
                  <a:lnTo>
                    <a:pt x="1319" y="332"/>
                  </a:lnTo>
                  <a:close/>
                  <a:moveTo>
                    <a:pt x="1264" y="0"/>
                  </a:moveTo>
                  <a:lnTo>
                    <a:pt x="1264" y="0"/>
                  </a:lnTo>
                  <a:lnTo>
                    <a:pt x="1233" y="1"/>
                  </a:lnTo>
                  <a:lnTo>
                    <a:pt x="1206" y="4"/>
                  </a:lnTo>
                  <a:lnTo>
                    <a:pt x="1179" y="7"/>
                  </a:lnTo>
                  <a:lnTo>
                    <a:pt x="1156" y="12"/>
                  </a:lnTo>
                  <a:lnTo>
                    <a:pt x="1135" y="17"/>
                  </a:lnTo>
                  <a:lnTo>
                    <a:pt x="1117" y="23"/>
                  </a:lnTo>
                  <a:lnTo>
                    <a:pt x="1102" y="28"/>
                  </a:lnTo>
                  <a:lnTo>
                    <a:pt x="1091" y="33"/>
                  </a:lnTo>
                  <a:lnTo>
                    <a:pt x="1111" y="102"/>
                  </a:lnTo>
                  <a:lnTo>
                    <a:pt x="1111" y="102"/>
                  </a:lnTo>
                  <a:lnTo>
                    <a:pt x="1122" y="98"/>
                  </a:lnTo>
                  <a:lnTo>
                    <a:pt x="1150" y="91"/>
                  </a:lnTo>
                  <a:lnTo>
                    <a:pt x="1169" y="86"/>
                  </a:lnTo>
                  <a:lnTo>
                    <a:pt x="1190" y="82"/>
                  </a:lnTo>
                  <a:lnTo>
                    <a:pt x="1213" y="80"/>
                  </a:lnTo>
                  <a:lnTo>
                    <a:pt x="1236" y="79"/>
                  </a:lnTo>
                  <a:lnTo>
                    <a:pt x="1236" y="79"/>
                  </a:lnTo>
                  <a:lnTo>
                    <a:pt x="1256" y="80"/>
                  </a:lnTo>
                  <a:lnTo>
                    <a:pt x="1272" y="82"/>
                  </a:lnTo>
                  <a:lnTo>
                    <a:pt x="1279" y="84"/>
                  </a:lnTo>
                  <a:lnTo>
                    <a:pt x="1285" y="86"/>
                  </a:lnTo>
                  <a:lnTo>
                    <a:pt x="1291" y="90"/>
                  </a:lnTo>
                  <a:lnTo>
                    <a:pt x="1298" y="94"/>
                  </a:lnTo>
                  <a:lnTo>
                    <a:pt x="1302" y="98"/>
                  </a:lnTo>
                  <a:lnTo>
                    <a:pt x="1306" y="102"/>
                  </a:lnTo>
                  <a:lnTo>
                    <a:pt x="1310" y="108"/>
                  </a:lnTo>
                  <a:lnTo>
                    <a:pt x="1313" y="114"/>
                  </a:lnTo>
                  <a:lnTo>
                    <a:pt x="1315" y="120"/>
                  </a:lnTo>
                  <a:lnTo>
                    <a:pt x="1316" y="129"/>
                  </a:lnTo>
                  <a:lnTo>
                    <a:pt x="1317" y="137"/>
                  </a:lnTo>
                  <a:lnTo>
                    <a:pt x="1318" y="146"/>
                  </a:lnTo>
                  <a:lnTo>
                    <a:pt x="1318" y="176"/>
                  </a:lnTo>
                  <a:lnTo>
                    <a:pt x="1236" y="176"/>
                  </a:lnTo>
                  <a:lnTo>
                    <a:pt x="1236" y="176"/>
                  </a:lnTo>
                  <a:lnTo>
                    <a:pt x="1212" y="177"/>
                  </a:lnTo>
                  <a:lnTo>
                    <a:pt x="1189" y="179"/>
                  </a:lnTo>
                  <a:lnTo>
                    <a:pt x="1169" y="182"/>
                  </a:lnTo>
                  <a:lnTo>
                    <a:pt x="1150" y="187"/>
                  </a:lnTo>
                  <a:lnTo>
                    <a:pt x="1134" y="192"/>
                  </a:lnTo>
                  <a:lnTo>
                    <a:pt x="1120" y="200"/>
                  </a:lnTo>
                  <a:lnTo>
                    <a:pt x="1108" y="207"/>
                  </a:lnTo>
                  <a:lnTo>
                    <a:pt x="1096" y="216"/>
                  </a:lnTo>
                  <a:lnTo>
                    <a:pt x="1086" y="225"/>
                  </a:lnTo>
                  <a:lnTo>
                    <a:pt x="1079" y="236"/>
                  </a:lnTo>
                  <a:lnTo>
                    <a:pt x="1072" y="246"/>
                  </a:lnTo>
                  <a:lnTo>
                    <a:pt x="1067" y="257"/>
                  </a:lnTo>
                  <a:lnTo>
                    <a:pt x="1064" y="270"/>
                  </a:lnTo>
                  <a:lnTo>
                    <a:pt x="1061" y="282"/>
                  </a:lnTo>
                  <a:lnTo>
                    <a:pt x="1058" y="294"/>
                  </a:lnTo>
                  <a:lnTo>
                    <a:pt x="1058" y="307"/>
                  </a:lnTo>
                  <a:lnTo>
                    <a:pt x="1058" y="307"/>
                  </a:lnTo>
                  <a:lnTo>
                    <a:pt x="1060" y="323"/>
                  </a:lnTo>
                  <a:lnTo>
                    <a:pt x="1062" y="338"/>
                  </a:lnTo>
                  <a:lnTo>
                    <a:pt x="1066" y="352"/>
                  </a:lnTo>
                  <a:lnTo>
                    <a:pt x="1071" y="364"/>
                  </a:lnTo>
                  <a:lnTo>
                    <a:pt x="1077" y="376"/>
                  </a:lnTo>
                  <a:lnTo>
                    <a:pt x="1085" y="386"/>
                  </a:lnTo>
                  <a:lnTo>
                    <a:pt x="1093" y="394"/>
                  </a:lnTo>
                  <a:lnTo>
                    <a:pt x="1102" y="401"/>
                  </a:lnTo>
                  <a:lnTo>
                    <a:pt x="1113" y="408"/>
                  </a:lnTo>
                  <a:lnTo>
                    <a:pt x="1124" y="414"/>
                  </a:lnTo>
                  <a:lnTo>
                    <a:pt x="1135" y="418"/>
                  </a:lnTo>
                  <a:lnTo>
                    <a:pt x="1146" y="422"/>
                  </a:lnTo>
                  <a:lnTo>
                    <a:pt x="1159" y="424"/>
                  </a:lnTo>
                  <a:lnTo>
                    <a:pt x="1171" y="426"/>
                  </a:lnTo>
                  <a:lnTo>
                    <a:pt x="1183" y="427"/>
                  </a:lnTo>
                  <a:lnTo>
                    <a:pt x="1195" y="428"/>
                  </a:lnTo>
                  <a:lnTo>
                    <a:pt x="1195" y="428"/>
                  </a:lnTo>
                  <a:lnTo>
                    <a:pt x="1210" y="427"/>
                  </a:lnTo>
                  <a:lnTo>
                    <a:pt x="1223" y="426"/>
                  </a:lnTo>
                  <a:lnTo>
                    <a:pt x="1246" y="423"/>
                  </a:lnTo>
                  <a:lnTo>
                    <a:pt x="1268" y="418"/>
                  </a:lnTo>
                  <a:lnTo>
                    <a:pt x="1285" y="412"/>
                  </a:lnTo>
                  <a:lnTo>
                    <a:pt x="1300" y="406"/>
                  </a:lnTo>
                  <a:lnTo>
                    <a:pt x="1311" y="401"/>
                  </a:lnTo>
                  <a:lnTo>
                    <a:pt x="1318" y="397"/>
                  </a:lnTo>
                  <a:lnTo>
                    <a:pt x="1322" y="396"/>
                  </a:lnTo>
                  <a:lnTo>
                    <a:pt x="1322" y="396"/>
                  </a:lnTo>
                  <a:lnTo>
                    <a:pt x="1324" y="397"/>
                  </a:lnTo>
                  <a:lnTo>
                    <a:pt x="1327" y="398"/>
                  </a:lnTo>
                  <a:lnTo>
                    <a:pt x="1333" y="401"/>
                  </a:lnTo>
                  <a:lnTo>
                    <a:pt x="1341" y="404"/>
                  </a:lnTo>
                  <a:lnTo>
                    <a:pt x="1354" y="407"/>
                  </a:lnTo>
                  <a:lnTo>
                    <a:pt x="1368" y="411"/>
                  </a:lnTo>
                  <a:lnTo>
                    <a:pt x="1387" y="412"/>
                  </a:lnTo>
                  <a:lnTo>
                    <a:pt x="1411" y="413"/>
                  </a:lnTo>
                  <a:lnTo>
                    <a:pt x="1411" y="122"/>
                  </a:lnTo>
                  <a:lnTo>
                    <a:pt x="1411" y="122"/>
                  </a:lnTo>
                  <a:lnTo>
                    <a:pt x="1411" y="106"/>
                  </a:lnTo>
                  <a:lnTo>
                    <a:pt x="1409" y="92"/>
                  </a:lnTo>
                  <a:lnTo>
                    <a:pt x="1406" y="78"/>
                  </a:lnTo>
                  <a:lnTo>
                    <a:pt x="1401" y="66"/>
                  </a:lnTo>
                  <a:lnTo>
                    <a:pt x="1396" y="56"/>
                  </a:lnTo>
                  <a:lnTo>
                    <a:pt x="1388" y="45"/>
                  </a:lnTo>
                  <a:lnTo>
                    <a:pt x="1381" y="36"/>
                  </a:lnTo>
                  <a:lnTo>
                    <a:pt x="1372" y="29"/>
                  </a:lnTo>
                  <a:lnTo>
                    <a:pt x="1362" y="22"/>
                  </a:lnTo>
                  <a:lnTo>
                    <a:pt x="1351" y="15"/>
                  </a:lnTo>
                  <a:lnTo>
                    <a:pt x="1339" y="11"/>
                  </a:lnTo>
                  <a:lnTo>
                    <a:pt x="1326" y="7"/>
                  </a:lnTo>
                  <a:lnTo>
                    <a:pt x="1312" y="4"/>
                  </a:lnTo>
                  <a:lnTo>
                    <a:pt x="1297" y="2"/>
                  </a:lnTo>
                  <a:lnTo>
                    <a:pt x="1280" y="1"/>
                  </a:lnTo>
                  <a:lnTo>
                    <a:pt x="1264" y="0"/>
                  </a:lnTo>
                  <a:close/>
                  <a:moveTo>
                    <a:pt x="2735" y="317"/>
                  </a:moveTo>
                  <a:lnTo>
                    <a:pt x="2735" y="317"/>
                  </a:lnTo>
                  <a:lnTo>
                    <a:pt x="2714" y="326"/>
                  </a:lnTo>
                  <a:lnTo>
                    <a:pt x="2700" y="331"/>
                  </a:lnTo>
                  <a:lnTo>
                    <a:pt x="2686" y="335"/>
                  </a:lnTo>
                  <a:lnTo>
                    <a:pt x="2671" y="340"/>
                  </a:lnTo>
                  <a:lnTo>
                    <a:pt x="2654" y="343"/>
                  </a:lnTo>
                  <a:lnTo>
                    <a:pt x="2638" y="345"/>
                  </a:lnTo>
                  <a:lnTo>
                    <a:pt x="2621" y="346"/>
                  </a:lnTo>
                  <a:lnTo>
                    <a:pt x="2621" y="346"/>
                  </a:lnTo>
                  <a:lnTo>
                    <a:pt x="2609" y="346"/>
                  </a:lnTo>
                  <a:lnTo>
                    <a:pt x="2599" y="345"/>
                  </a:lnTo>
                  <a:lnTo>
                    <a:pt x="2590" y="343"/>
                  </a:lnTo>
                  <a:lnTo>
                    <a:pt x="2583" y="341"/>
                  </a:lnTo>
                  <a:lnTo>
                    <a:pt x="2576" y="337"/>
                  </a:lnTo>
                  <a:lnTo>
                    <a:pt x="2570" y="333"/>
                  </a:lnTo>
                  <a:lnTo>
                    <a:pt x="2564" y="328"/>
                  </a:lnTo>
                  <a:lnTo>
                    <a:pt x="2560" y="323"/>
                  </a:lnTo>
                  <a:lnTo>
                    <a:pt x="2556" y="317"/>
                  </a:lnTo>
                  <a:lnTo>
                    <a:pt x="2553" y="311"/>
                  </a:lnTo>
                  <a:lnTo>
                    <a:pt x="2551" y="302"/>
                  </a:lnTo>
                  <a:lnTo>
                    <a:pt x="2549" y="294"/>
                  </a:lnTo>
                  <a:lnTo>
                    <a:pt x="2547" y="275"/>
                  </a:lnTo>
                  <a:lnTo>
                    <a:pt x="2547" y="252"/>
                  </a:lnTo>
                  <a:lnTo>
                    <a:pt x="2547" y="4"/>
                  </a:lnTo>
                  <a:lnTo>
                    <a:pt x="2533" y="4"/>
                  </a:lnTo>
                  <a:lnTo>
                    <a:pt x="2533" y="4"/>
                  </a:lnTo>
                  <a:lnTo>
                    <a:pt x="2513" y="4"/>
                  </a:lnTo>
                  <a:lnTo>
                    <a:pt x="2490" y="6"/>
                  </a:lnTo>
                  <a:lnTo>
                    <a:pt x="2467" y="8"/>
                  </a:lnTo>
                  <a:lnTo>
                    <a:pt x="2454" y="10"/>
                  </a:lnTo>
                  <a:lnTo>
                    <a:pt x="2454" y="263"/>
                  </a:lnTo>
                  <a:lnTo>
                    <a:pt x="2454" y="263"/>
                  </a:lnTo>
                  <a:lnTo>
                    <a:pt x="2454" y="284"/>
                  </a:lnTo>
                  <a:lnTo>
                    <a:pt x="2455" y="302"/>
                  </a:lnTo>
                  <a:lnTo>
                    <a:pt x="2457" y="320"/>
                  </a:lnTo>
                  <a:lnTo>
                    <a:pt x="2459" y="336"/>
                  </a:lnTo>
                  <a:lnTo>
                    <a:pt x="2463" y="351"/>
                  </a:lnTo>
                  <a:lnTo>
                    <a:pt x="2468" y="364"/>
                  </a:lnTo>
                  <a:lnTo>
                    <a:pt x="2475" y="377"/>
                  </a:lnTo>
                  <a:lnTo>
                    <a:pt x="2482" y="387"/>
                  </a:lnTo>
                  <a:lnTo>
                    <a:pt x="2490" y="397"/>
                  </a:lnTo>
                  <a:lnTo>
                    <a:pt x="2500" y="405"/>
                  </a:lnTo>
                  <a:lnTo>
                    <a:pt x="2512" y="412"/>
                  </a:lnTo>
                  <a:lnTo>
                    <a:pt x="2525" y="418"/>
                  </a:lnTo>
                  <a:lnTo>
                    <a:pt x="2540" y="422"/>
                  </a:lnTo>
                  <a:lnTo>
                    <a:pt x="2556" y="425"/>
                  </a:lnTo>
                  <a:lnTo>
                    <a:pt x="2575" y="427"/>
                  </a:lnTo>
                  <a:lnTo>
                    <a:pt x="2595" y="428"/>
                  </a:lnTo>
                  <a:lnTo>
                    <a:pt x="2595" y="428"/>
                  </a:lnTo>
                  <a:lnTo>
                    <a:pt x="2611" y="427"/>
                  </a:lnTo>
                  <a:lnTo>
                    <a:pt x="2626" y="426"/>
                  </a:lnTo>
                  <a:lnTo>
                    <a:pt x="2640" y="425"/>
                  </a:lnTo>
                  <a:lnTo>
                    <a:pt x="2653" y="422"/>
                  </a:lnTo>
                  <a:lnTo>
                    <a:pt x="2677" y="417"/>
                  </a:lnTo>
                  <a:lnTo>
                    <a:pt x="2697" y="411"/>
                  </a:lnTo>
                  <a:lnTo>
                    <a:pt x="2714" y="404"/>
                  </a:lnTo>
                  <a:lnTo>
                    <a:pt x="2725" y="399"/>
                  </a:lnTo>
                  <a:lnTo>
                    <a:pt x="2737" y="394"/>
                  </a:lnTo>
                  <a:lnTo>
                    <a:pt x="2737" y="394"/>
                  </a:lnTo>
                  <a:lnTo>
                    <a:pt x="2743" y="397"/>
                  </a:lnTo>
                  <a:lnTo>
                    <a:pt x="2750" y="400"/>
                  </a:lnTo>
                  <a:lnTo>
                    <a:pt x="2761" y="403"/>
                  </a:lnTo>
                  <a:lnTo>
                    <a:pt x="2773" y="406"/>
                  </a:lnTo>
                  <a:lnTo>
                    <a:pt x="2788" y="409"/>
                  </a:lnTo>
                  <a:lnTo>
                    <a:pt x="2807" y="412"/>
                  </a:lnTo>
                  <a:lnTo>
                    <a:pt x="2828" y="413"/>
                  </a:lnTo>
                  <a:lnTo>
                    <a:pt x="2828" y="10"/>
                  </a:lnTo>
                  <a:lnTo>
                    <a:pt x="2828" y="10"/>
                  </a:lnTo>
                  <a:lnTo>
                    <a:pt x="2796" y="6"/>
                  </a:lnTo>
                  <a:lnTo>
                    <a:pt x="2774" y="5"/>
                  </a:lnTo>
                  <a:lnTo>
                    <a:pt x="2753" y="4"/>
                  </a:lnTo>
                  <a:lnTo>
                    <a:pt x="2735" y="4"/>
                  </a:lnTo>
                  <a:lnTo>
                    <a:pt x="2735" y="317"/>
                  </a:lnTo>
                  <a:close/>
                  <a:moveTo>
                    <a:pt x="2937" y="413"/>
                  </a:moveTo>
                  <a:lnTo>
                    <a:pt x="2937" y="413"/>
                  </a:lnTo>
                  <a:lnTo>
                    <a:pt x="2948" y="415"/>
                  </a:lnTo>
                  <a:lnTo>
                    <a:pt x="2976" y="420"/>
                  </a:lnTo>
                  <a:lnTo>
                    <a:pt x="2997" y="423"/>
                  </a:lnTo>
                  <a:lnTo>
                    <a:pt x="3020" y="425"/>
                  </a:lnTo>
                  <a:lnTo>
                    <a:pt x="3047" y="427"/>
                  </a:lnTo>
                  <a:lnTo>
                    <a:pt x="3075" y="428"/>
                  </a:lnTo>
                  <a:lnTo>
                    <a:pt x="3075" y="428"/>
                  </a:lnTo>
                  <a:lnTo>
                    <a:pt x="3091" y="427"/>
                  </a:lnTo>
                  <a:lnTo>
                    <a:pt x="3105" y="426"/>
                  </a:lnTo>
                  <a:lnTo>
                    <a:pt x="3120" y="425"/>
                  </a:lnTo>
                  <a:lnTo>
                    <a:pt x="3135" y="422"/>
                  </a:lnTo>
                  <a:lnTo>
                    <a:pt x="3150" y="419"/>
                  </a:lnTo>
                  <a:lnTo>
                    <a:pt x="3164" y="414"/>
                  </a:lnTo>
                  <a:lnTo>
                    <a:pt x="3178" y="408"/>
                  </a:lnTo>
                  <a:lnTo>
                    <a:pt x="3191" y="402"/>
                  </a:lnTo>
                  <a:lnTo>
                    <a:pt x="3202" y="394"/>
                  </a:lnTo>
                  <a:lnTo>
                    <a:pt x="3213" y="385"/>
                  </a:lnTo>
                  <a:lnTo>
                    <a:pt x="3223" y="375"/>
                  </a:lnTo>
                  <a:lnTo>
                    <a:pt x="3232" y="363"/>
                  </a:lnTo>
                  <a:lnTo>
                    <a:pt x="3239" y="350"/>
                  </a:lnTo>
                  <a:lnTo>
                    <a:pt x="3244" y="334"/>
                  </a:lnTo>
                  <a:lnTo>
                    <a:pt x="3247" y="318"/>
                  </a:lnTo>
                  <a:lnTo>
                    <a:pt x="3248" y="300"/>
                  </a:lnTo>
                  <a:lnTo>
                    <a:pt x="3248" y="300"/>
                  </a:lnTo>
                  <a:lnTo>
                    <a:pt x="3247" y="288"/>
                  </a:lnTo>
                  <a:lnTo>
                    <a:pt x="3246" y="277"/>
                  </a:lnTo>
                  <a:lnTo>
                    <a:pt x="3243" y="266"/>
                  </a:lnTo>
                  <a:lnTo>
                    <a:pt x="3239" y="256"/>
                  </a:lnTo>
                  <a:lnTo>
                    <a:pt x="3234" y="248"/>
                  </a:lnTo>
                  <a:lnTo>
                    <a:pt x="3228" y="239"/>
                  </a:lnTo>
                  <a:lnTo>
                    <a:pt x="3220" y="231"/>
                  </a:lnTo>
                  <a:lnTo>
                    <a:pt x="3213" y="224"/>
                  </a:lnTo>
                  <a:lnTo>
                    <a:pt x="3204" y="217"/>
                  </a:lnTo>
                  <a:lnTo>
                    <a:pt x="3194" y="211"/>
                  </a:lnTo>
                  <a:lnTo>
                    <a:pt x="3184" y="204"/>
                  </a:lnTo>
                  <a:lnTo>
                    <a:pt x="3171" y="199"/>
                  </a:lnTo>
                  <a:lnTo>
                    <a:pt x="3146" y="187"/>
                  </a:lnTo>
                  <a:lnTo>
                    <a:pt x="3117" y="176"/>
                  </a:lnTo>
                  <a:lnTo>
                    <a:pt x="3117" y="176"/>
                  </a:lnTo>
                  <a:lnTo>
                    <a:pt x="3086" y="164"/>
                  </a:lnTo>
                  <a:lnTo>
                    <a:pt x="3072" y="157"/>
                  </a:lnTo>
                  <a:lnTo>
                    <a:pt x="3060" y="151"/>
                  </a:lnTo>
                  <a:lnTo>
                    <a:pt x="3050" y="144"/>
                  </a:lnTo>
                  <a:lnTo>
                    <a:pt x="3046" y="140"/>
                  </a:lnTo>
                  <a:lnTo>
                    <a:pt x="3043" y="136"/>
                  </a:lnTo>
                  <a:lnTo>
                    <a:pt x="3040" y="132"/>
                  </a:lnTo>
                  <a:lnTo>
                    <a:pt x="3038" y="127"/>
                  </a:lnTo>
                  <a:lnTo>
                    <a:pt x="3037" y="121"/>
                  </a:lnTo>
                  <a:lnTo>
                    <a:pt x="3037" y="116"/>
                  </a:lnTo>
                  <a:lnTo>
                    <a:pt x="3037" y="116"/>
                  </a:lnTo>
                  <a:lnTo>
                    <a:pt x="3037" y="110"/>
                  </a:lnTo>
                  <a:lnTo>
                    <a:pt x="3039" y="104"/>
                  </a:lnTo>
                  <a:lnTo>
                    <a:pt x="3043" y="97"/>
                  </a:lnTo>
                  <a:lnTo>
                    <a:pt x="3049" y="90"/>
                  </a:lnTo>
                  <a:lnTo>
                    <a:pt x="3053" y="86"/>
                  </a:lnTo>
                  <a:lnTo>
                    <a:pt x="3057" y="83"/>
                  </a:lnTo>
                  <a:lnTo>
                    <a:pt x="3063" y="81"/>
                  </a:lnTo>
                  <a:lnTo>
                    <a:pt x="3069" y="78"/>
                  </a:lnTo>
                  <a:lnTo>
                    <a:pt x="3076" y="76"/>
                  </a:lnTo>
                  <a:lnTo>
                    <a:pt x="3084" y="75"/>
                  </a:lnTo>
                  <a:lnTo>
                    <a:pt x="3093" y="74"/>
                  </a:lnTo>
                  <a:lnTo>
                    <a:pt x="3103" y="74"/>
                  </a:lnTo>
                  <a:lnTo>
                    <a:pt x="3103" y="74"/>
                  </a:lnTo>
                  <a:lnTo>
                    <a:pt x="3122" y="75"/>
                  </a:lnTo>
                  <a:lnTo>
                    <a:pt x="3142" y="77"/>
                  </a:lnTo>
                  <a:lnTo>
                    <a:pt x="3159" y="81"/>
                  </a:lnTo>
                  <a:lnTo>
                    <a:pt x="3175" y="85"/>
                  </a:lnTo>
                  <a:lnTo>
                    <a:pt x="3199" y="94"/>
                  </a:lnTo>
                  <a:lnTo>
                    <a:pt x="3208" y="98"/>
                  </a:lnTo>
                  <a:lnTo>
                    <a:pt x="3232" y="30"/>
                  </a:lnTo>
                  <a:lnTo>
                    <a:pt x="3232" y="30"/>
                  </a:lnTo>
                  <a:lnTo>
                    <a:pt x="3213" y="22"/>
                  </a:lnTo>
                  <a:lnTo>
                    <a:pt x="3200" y="16"/>
                  </a:lnTo>
                  <a:lnTo>
                    <a:pt x="3184" y="12"/>
                  </a:lnTo>
                  <a:lnTo>
                    <a:pt x="3165" y="7"/>
                  </a:lnTo>
                  <a:lnTo>
                    <a:pt x="3144" y="4"/>
                  </a:lnTo>
                  <a:lnTo>
                    <a:pt x="3120" y="1"/>
                  </a:lnTo>
                  <a:lnTo>
                    <a:pt x="3095" y="0"/>
                  </a:lnTo>
                  <a:lnTo>
                    <a:pt x="3095" y="0"/>
                  </a:lnTo>
                  <a:lnTo>
                    <a:pt x="3080" y="1"/>
                  </a:lnTo>
                  <a:lnTo>
                    <a:pt x="3066" y="2"/>
                  </a:lnTo>
                  <a:lnTo>
                    <a:pt x="3052" y="4"/>
                  </a:lnTo>
                  <a:lnTo>
                    <a:pt x="3039" y="8"/>
                  </a:lnTo>
                  <a:lnTo>
                    <a:pt x="3025" y="12"/>
                  </a:lnTo>
                  <a:lnTo>
                    <a:pt x="3013" y="17"/>
                  </a:lnTo>
                  <a:lnTo>
                    <a:pt x="3001" y="24"/>
                  </a:lnTo>
                  <a:lnTo>
                    <a:pt x="2990" y="31"/>
                  </a:lnTo>
                  <a:lnTo>
                    <a:pt x="2979" y="39"/>
                  </a:lnTo>
                  <a:lnTo>
                    <a:pt x="2970" y="47"/>
                  </a:lnTo>
                  <a:lnTo>
                    <a:pt x="2962" y="58"/>
                  </a:lnTo>
                  <a:lnTo>
                    <a:pt x="2956" y="69"/>
                  </a:lnTo>
                  <a:lnTo>
                    <a:pt x="2950" y="80"/>
                  </a:lnTo>
                  <a:lnTo>
                    <a:pt x="2946" y="94"/>
                  </a:lnTo>
                  <a:lnTo>
                    <a:pt x="2944" y="107"/>
                  </a:lnTo>
                  <a:lnTo>
                    <a:pt x="2943" y="122"/>
                  </a:lnTo>
                  <a:lnTo>
                    <a:pt x="2943" y="122"/>
                  </a:lnTo>
                  <a:lnTo>
                    <a:pt x="2944" y="137"/>
                  </a:lnTo>
                  <a:lnTo>
                    <a:pt x="2946" y="150"/>
                  </a:lnTo>
                  <a:lnTo>
                    <a:pt x="2950" y="164"/>
                  </a:lnTo>
                  <a:lnTo>
                    <a:pt x="2956" y="175"/>
                  </a:lnTo>
                  <a:lnTo>
                    <a:pt x="2962" y="185"/>
                  </a:lnTo>
                  <a:lnTo>
                    <a:pt x="2970" y="194"/>
                  </a:lnTo>
                  <a:lnTo>
                    <a:pt x="2979" y="203"/>
                  </a:lnTo>
                  <a:lnTo>
                    <a:pt x="2988" y="210"/>
                  </a:lnTo>
                  <a:lnTo>
                    <a:pt x="2999" y="217"/>
                  </a:lnTo>
                  <a:lnTo>
                    <a:pt x="3010" y="223"/>
                  </a:lnTo>
                  <a:lnTo>
                    <a:pt x="3021" y="229"/>
                  </a:lnTo>
                  <a:lnTo>
                    <a:pt x="3032" y="235"/>
                  </a:lnTo>
                  <a:lnTo>
                    <a:pt x="3056" y="243"/>
                  </a:lnTo>
                  <a:lnTo>
                    <a:pt x="3079" y="251"/>
                  </a:lnTo>
                  <a:lnTo>
                    <a:pt x="3079" y="251"/>
                  </a:lnTo>
                  <a:lnTo>
                    <a:pt x="3108" y="261"/>
                  </a:lnTo>
                  <a:lnTo>
                    <a:pt x="3121" y="266"/>
                  </a:lnTo>
                  <a:lnTo>
                    <a:pt x="3133" y="273"/>
                  </a:lnTo>
                  <a:lnTo>
                    <a:pt x="3142" y="280"/>
                  </a:lnTo>
                  <a:lnTo>
                    <a:pt x="3148" y="287"/>
                  </a:lnTo>
                  <a:lnTo>
                    <a:pt x="3151" y="291"/>
                  </a:lnTo>
                  <a:lnTo>
                    <a:pt x="3153" y="296"/>
                  </a:lnTo>
                  <a:lnTo>
                    <a:pt x="3154" y="300"/>
                  </a:lnTo>
                  <a:lnTo>
                    <a:pt x="3154" y="306"/>
                  </a:lnTo>
                  <a:lnTo>
                    <a:pt x="3154" y="306"/>
                  </a:lnTo>
                  <a:lnTo>
                    <a:pt x="3154" y="315"/>
                  </a:lnTo>
                  <a:lnTo>
                    <a:pt x="3151" y="324"/>
                  </a:lnTo>
                  <a:lnTo>
                    <a:pt x="3149" y="328"/>
                  </a:lnTo>
                  <a:lnTo>
                    <a:pt x="3146" y="332"/>
                  </a:lnTo>
                  <a:lnTo>
                    <a:pt x="3143" y="335"/>
                  </a:lnTo>
                  <a:lnTo>
                    <a:pt x="3139" y="340"/>
                  </a:lnTo>
                  <a:lnTo>
                    <a:pt x="3134" y="343"/>
                  </a:lnTo>
                  <a:lnTo>
                    <a:pt x="3127" y="346"/>
                  </a:lnTo>
                  <a:lnTo>
                    <a:pt x="3121" y="348"/>
                  </a:lnTo>
                  <a:lnTo>
                    <a:pt x="3113" y="350"/>
                  </a:lnTo>
                  <a:lnTo>
                    <a:pt x="3104" y="352"/>
                  </a:lnTo>
                  <a:lnTo>
                    <a:pt x="3095" y="353"/>
                  </a:lnTo>
                  <a:lnTo>
                    <a:pt x="3071" y="354"/>
                  </a:lnTo>
                  <a:lnTo>
                    <a:pt x="3071" y="354"/>
                  </a:lnTo>
                  <a:lnTo>
                    <a:pt x="3050" y="354"/>
                  </a:lnTo>
                  <a:lnTo>
                    <a:pt x="3029" y="352"/>
                  </a:lnTo>
                  <a:lnTo>
                    <a:pt x="2992" y="348"/>
                  </a:lnTo>
                  <a:lnTo>
                    <a:pt x="2965" y="344"/>
                  </a:lnTo>
                  <a:lnTo>
                    <a:pt x="2955" y="342"/>
                  </a:lnTo>
                  <a:lnTo>
                    <a:pt x="2937" y="413"/>
                  </a:lnTo>
                  <a:close/>
                  <a:moveTo>
                    <a:pt x="1639" y="80"/>
                  </a:moveTo>
                  <a:lnTo>
                    <a:pt x="1639" y="80"/>
                  </a:lnTo>
                  <a:lnTo>
                    <a:pt x="1653" y="77"/>
                  </a:lnTo>
                  <a:lnTo>
                    <a:pt x="1670" y="75"/>
                  </a:lnTo>
                  <a:lnTo>
                    <a:pt x="1691" y="73"/>
                  </a:lnTo>
                  <a:lnTo>
                    <a:pt x="1712" y="73"/>
                  </a:lnTo>
                  <a:lnTo>
                    <a:pt x="1712" y="73"/>
                  </a:lnTo>
                  <a:lnTo>
                    <a:pt x="1726" y="73"/>
                  </a:lnTo>
                  <a:lnTo>
                    <a:pt x="1737" y="74"/>
                  </a:lnTo>
                  <a:lnTo>
                    <a:pt x="1749" y="77"/>
                  </a:lnTo>
                  <a:lnTo>
                    <a:pt x="1760" y="80"/>
                  </a:lnTo>
                  <a:lnTo>
                    <a:pt x="1771" y="84"/>
                  </a:lnTo>
                  <a:lnTo>
                    <a:pt x="1780" y="90"/>
                  </a:lnTo>
                  <a:lnTo>
                    <a:pt x="1790" y="97"/>
                  </a:lnTo>
                  <a:lnTo>
                    <a:pt x="1798" y="104"/>
                  </a:lnTo>
                  <a:lnTo>
                    <a:pt x="1805" y="113"/>
                  </a:lnTo>
                  <a:lnTo>
                    <a:pt x="1813" y="122"/>
                  </a:lnTo>
                  <a:lnTo>
                    <a:pt x="1819" y="134"/>
                  </a:lnTo>
                  <a:lnTo>
                    <a:pt x="1824" y="147"/>
                  </a:lnTo>
                  <a:lnTo>
                    <a:pt x="1828" y="161"/>
                  </a:lnTo>
                  <a:lnTo>
                    <a:pt x="1831" y="176"/>
                  </a:lnTo>
                  <a:lnTo>
                    <a:pt x="1832" y="192"/>
                  </a:lnTo>
                  <a:lnTo>
                    <a:pt x="1833" y="211"/>
                  </a:lnTo>
                  <a:lnTo>
                    <a:pt x="1833" y="211"/>
                  </a:lnTo>
                  <a:lnTo>
                    <a:pt x="1833" y="228"/>
                  </a:lnTo>
                  <a:lnTo>
                    <a:pt x="1832" y="245"/>
                  </a:lnTo>
                  <a:lnTo>
                    <a:pt x="1830" y="260"/>
                  </a:lnTo>
                  <a:lnTo>
                    <a:pt x="1827" y="275"/>
                  </a:lnTo>
                  <a:lnTo>
                    <a:pt x="1824" y="288"/>
                  </a:lnTo>
                  <a:lnTo>
                    <a:pt x="1820" y="299"/>
                  </a:lnTo>
                  <a:lnTo>
                    <a:pt x="1814" y="311"/>
                  </a:lnTo>
                  <a:lnTo>
                    <a:pt x="1807" y="320"/>
                  </a:lnTo>
                  <a:lnTo>
                    <a:pt x="1799" y="328"/>
                  </a:lnTo>
                  <a:lnTo>
                    <a:pt x="1790" y="335"/>
                  </a:lnTo>
                  <a:lnTo>
                    <a:pt x="1780" y="342"/>
                  </a:lnTo>
                  <a:lnTo>
                    <a:pt x="1768" y="347"/>
                  </a:lnTo>
                  <a:lnTo>
                    <a:pt x="1754" y="350"/>
                  </a:lnTo>
                  <a:lnTo>
                    <a:pt x="1739" y="353"/>
                  </a:lnTo>
                  <a:lnTo>
                    <a:pt x="1723" y="355"/>
                  </a:lnTo>
                  <a:lnTo>
                    <a:pt x="1704" y="355"/>
                  </a:lnTo>
                  <a:lnTo>
                    <a:pt x="1704" y="355"/>
                  </a:lnTo>
                  <a:lnTo>
                    <a:pt x="1681" y="354"/>
                  </a:lnTo>
                  <a:lnTo>
                    <a:pt x="1659" y="353"/>
                  </a:lnTo>
                  <a:lnTo>
                    <a:pt x="1639" y="351"/>
                  </a:lnTo>
                  <a:lnTo>
                    <a:pt x="1639" y="80"/>
                  </a:lnTo>
                  <a:close/>
                  <a:moveTo>
                    <a:pt x="1717" y="0"/>
                  </a:moveTo>
                  <a:lnTo>
                    <a:pt x="1717" y="0"/>
                  </a:lnTo>
                  <a:lnTo>
                    <a:pt x="1696" y="1"/>
                  </a:lnTo>
                  <a:lnTo>
                    <a:pt x="1675" y="2"/>
                  </a:lnTo>
                  <a:lnTo>
                    <a:pt x="1652" y="4"/>
                  </a:lnTo>
                  <a:lnTo>
                    <a:pt x="1629" y="7"/>
                  </a:lnTo>
                  <a:lnTo>
                    <a:pt x="1606" y="10"/>
                  </a:lnTo>
                  <a:lnTo>
                    <a:pt x="1585" y="14"/>
                  </a:lnTo>
                  <a:lnTo>
                    <a:pt x="1564" y="20"/>
                  </a:lnTo>
                  <a:lnTo>
                    <a:pt x="1546" y="26"/>
                  </a:lnTo>
                  <a:lnTo>
                    <a:pt x="1546" y="415"/>
                  </a:lnTo>
                  <a:lnTo>
                    <a:pt x="1546" y="415"/>
                  </a:lnTo>
                  <a:lnTo>
                    <a:pt x="1561" y="418"/>
                  </a:lnTo>
                  <a:lnTo>
                    <a:pt x="1580" y="420"/>
                  </a:lnTo>
                  <a:lnTo>
                    <a:pt x="1619" y="424"/>
                  </a:lnTo>
                  <a:lnTo>
                    <a:pt x="1662" y="427"/>
                  </a:lnTo>
                  <a:lnTo>
                    <a:pt x="1701" y="428"/>
                  </a:lnTo>
                  <a:lnTo>
                    <a:pt x="1701" y="428"/>
                  </a:lnTo>
                  <a:lnTo>
                    <a:pt x="1732" y="427"/>
                  </a:lnTo>
                  <a:lnTo>
                    <a:pt x="1758" y="425"/>
                  </a:lnTo>
                  <a:lnTo>
                    <a:pt x="1784" y="421"/>
                  </a:lnTo>
                  <a:lnTo>
                    <a:pt x="1807" y="415"/>
                  </a:lnTo>
                  <a:lnTo>
                    <a:pt x="1828" y="408"/>
                  </a:lnTo>
                  <a:lnTo>
                    <a:pt x="1847" y="399"/>
                  </a:lnTo>
                  <a:lnTo>
                    <a:pt x="1855" y="394"/>
                  </a:lnTo>
                  <a:lnTo>
                    <a:pt x="1864" y="389"/>
                  </a:lnTo>
                  <a:lnTo>
                    <a:pt x="1872" y="383"/>
                  </a:lnTo>
                  <a:lnTo>
                    <a:pt x="1879" y="377"/>
                  </a:lnTo>
                  <a:lnTo>
                    <a:pt x="1885" y="369"/>
                  </a:lnTo>
                  <a:lnTo>
                    <a:pt x="1891" y="362"/>
                  </a:lnTo>
                  <a:lnTo>
                    <a:pt x="1897" y="355"/>
                  </a:lnTo>
                  <a:lnTo>
                    <a:pt x="1902" y="347"/>
                  </a:lnTo>
                  <a:lnTo>
                    <a:pt x="1907" y="337"/>
                  </a:lnTo>
                  <a:lnTo>
                    <a:pt x="1912" y="329"/>
                  </a:lnTo>
                  <a:lnTo>
                    <a:pt x="1919" y="309"/>
                  </a:lnTo>
                  <a:lnTo>
                    <a:pt x="1924" y="287"/>
                  </a:lnTo>
                  <a:lnTo>
                    <a:pt x="1928" y="264"/>
                  </a:lnTo>
                  <a:lnTo>
                    <a:pt x="1930" y="239"/>
                  </a:lnTo>
                  <a:lnTo>
                    <a:pt x="1931" y="211"/>
                  </a:lnTo>
                  <a:lnTo>
                    <a:pt x="1931" y="211"/>
                  </a:lnTo>
                  <a:lnTo>
                    <a:pt x="1930" y="187"/>
                  </a:lnTo>
                  <a:lnTo>
                    <a:pt x="1927" y="164"/>
                  </a:lnTo>
                  <a:lnTo>
                    <a:pt x="1923" y="143"/>
                  </a:lnTo>
                  <a:lnTo>
                    <a:pt x="1917" y="122"/>
                  </a:lnTo>
                  <a:lnTo>
                    <a:pt x="1909" y="104"/>
                  </a:lnTo>
                  <a:lnTo>
                    <a:pt x="1898" y="86"/>
                  </a:lnTo>
                  <a:lnTo>
                    <a:pt x="1887" y="71"/>
                  </a:lnTo>
                  <a:lnTo>
                    <a:pt x="1874" y="57"/>
                  </a:lnTo>
                  <a:lnTo>
                    <a:pt x="1860" y="43"/>
                  </a:lnTo>
                  <a:lnTo>
                    <a:pt x="1843" y="32"/>
                  </a:lnTo>
                  <a:lnTo>
                    <a:pt x="1826" y="23"/>
                  </a:lnTo>
                  <a:lnTo>
                    <a:pt x="1806" y="14"/>
                  </a:lnTo>
                  <a:lnTo>
                    <a:pt x="1786" y="8"/>
                  </a:lnTo>
                  <a:lnTo>
                    <a:pt x="1764" y="4"/>
                  </a:lnTo>
                  <a:lnTo>
                    <a:pt x="1741" y="1"/>
                  </a:lnTo>
                  <a:lnTo>
                    <a:pt x="1717" y="0"/>
                  </a:lnTo>
                  <a:close/>
                </a:path>
              </a:pathLst>
            </a:custGeom>
            <a:solidFill>
              <a:srgbClr val="005E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35" name="Freeform 34"/>
            <p:cNvSpPr>
              <a:spLocks/>
            </p:cNvSpPr>
            <p:nvPr userDrawn="1"/>
          </p:nvSpPr>
          <p:spPr bwMode="auto">
            <a:xfrm>
              <a:off x="5160" y="3974"/>
              <a:ext cx="76" cy="107"/>
            </a:xfrm>
            <a:custGeom>
              <a:avLst/>
              <a:gdLst>
                <a:gd name="T0" fmla="*/ 0 w 305"/>
                <a:gd name="T1" fmla="*/ 407 h 428"/>
                <a:gd name="T2" fmla="*/ 0 w 305"/>
                <a:gd name="T3" fmla="*/ 407 h 428"/>
                <a:gd name="T4" fmla="*/ 13 w 305"/>
                <a:gd name="T5" fmla="*/ 411 h 428"/>
                <a:gd name="T6" fmla="*/ 47 w 305"/>
                <a:gd name="T7" fmla="*/ 418 h 428"/>
                <a:gd name="T8" fmla="*/ 71 w 305"/>
                <a:gd name="T9" fmla="*/ 421 h 428"/>
                <a:gd name="T10" fmla="*/ 98 w 305"/>
                <a:gd name="T11" fmla="*/ 425 h 428"/>
                <a:gd name="T12" fmla="*/ 129 w 305"/>
                <a:gd name="T13" fmla="*/ 427 h 428"/>
                <a:gd name="T14" fmla="*/ 163 w 305"/>
                <a:gd name="T15" fmla="*/ 428 h 428"/>
                <a:gd name="T16" fmla="*/ 163 w 305"/>
                <a:gd name="T17" fmla="*/ 428 h 428"/>
                <a:gd name="T18" fmla="*/ 197 w 305"/>
                <a:gd name="T19" fmla="*/ 427 h 428"/>
                <a:gd name="T20" fmla="*/ 226 w 305"/>
                <a:gd name="T21" fmla="*/ 426 h 428"/>
                <a:gd name="T22" fmla="*/ 251 w 305"/>
                <a:gd name="T23" fmla="*/ 424 h 428"/>
                <a:gd name="T24" fmla="*/ 270 w 305"/>
                <a:gd name="T25" fmla="*/ 422 h 428"/>
                <a:gd name="T26" fmla="*/ 297 w 305"/>
                <a:gd name="T27" fmla="*/ 419 h 428"/>
                <a:gd name="T28" fmla="*/ 305 w 305"/>
                <a:gd name="T29" fmla="*/ 417 h 428"/>
                <a:gd name="T30" fmla="*/ 305 w 305"/>
                <a:gd name="T31" fmla="*/ 346 h 428"/>
                <a:gd name="T32" fmla="*/ 305 w 305"/>
                <a:gd name="T33" fmla="*/ 346 h 428"/>
                <a:gd name="T34" fmla="*/ 297 w 305"/>
                <a:gd name="T35" fmla="*/ 347 h 428"/>
                <a:gd name="T36" fmla="*/ 272 w 305"/>
                <a:gd name="T37" fmla="*/ 351 h 428"/>
                <a:gd name="T38" fmla="*/ 235 w 305"/>
                <a:gd name="T39" fmla="*/ 354 h 428"/>
                <a:gd name="T40" fmla="*/ 213 w 305"/>
                <a:gd name="T41" fmla="*/ 355 h 428"/>
                <a:gd name="T42" fmla="*/ 188 w 305"/>
                <a:gd name="T43" fmla="*/ 355 h 428"/>
                <a:gd name="T44" fmla="*/ 188 w 305"/>
                <a:gd name="T45" fmla="*/ 355 h 428"/>
                <a:gd name="T46" fmla="*/ 167 w 305"/>
                <a:gd name="T47" fmla="*/ 355 h 428"/>
                <a:gd name="T48" fmla="*/ 149 w 305"/>
                <a:gd name="T49" fmla="*/ 354 h 428"/>
                <a:gd name="T50" fmla="*/ 118 w 305"/>
                <a:gd name="T51" fmla="*/ 351 h 428"/>
                <a:gd name="T52" fmla="*/ 99 w 305"/>
                <a:gd name="T53" fmla="*/ 349 h 428"/>
                <a:gd name="T54" fmla="*/ 92 w 305"/>
                <a:gd name="T55" fmla="*/ 348 h 428"/>
                <a:gd name="T56" fmla="*/ 92 w 305"/>
                <a:gd name="T57" fmla="*/ 247 h 428"/>
                <a:gd name="T58" fmla="*/ 276 w 305"/>
                <a:gd name="T59" fmla="*/ 247 h 428"/>
                <a:gd name="T60" fmla="*/ 276 w 305"/>
                <a:gd name="T61" fmla="*/ 175 h 428"/>
                <a:gd name="T62" fmla="*/ 92 w 305"/>
                <a:gd name="T63" fmla="*/ 175 h 428"/>
                <a:gd name="T64" fmla="*/ 92 w 305"/>
                <a:gd name="T65" fmla="*/ 79 h 428"/>
                <a:gd name="T66" fmla="*/ 92 w 305"/>
                <a:gd name="T67" fmla="*/ 79 h 428"/>
                <a:gd name="T68" fmla="*/ 99 w 305"/>
                <a:gd name="T69" fmla="*/ 78 h 428"/>
                <a:gd name="T70" fmla="*/ 117 w 305"/>
                <a:gd name="T71" fmla="*/ 76 h 428"/>
                <a:gd name="T72" fmla="*/ 145 w 305"/>
                <a:gd name="T73" fmla="*/ 74 h 428"/>
                <a:gd name="T74" fmla="*/ 182 w 305"/>
                <a:gd name="T75" fmla="*/ 73 h 428"/>
                <a:gd name="T76" fmla="*/ 182 w 305"/>
                <a:gd name="T77" fmla="*/ 73 h 428"/>
                <a:gd name="T78" fmla="*/ 205 w 305"/>
                <a:gd name="T79" fmla="*/ 73 h 428"/>
                <a:gd name="T80" fmla="*/ 226 w 305"/>
                <a:gd name="T81" fmla="*/ 74 h 428"/>
                <a:gd name="T82" fmla="*/ 263 w 305"/>
                <a:gd name="T83" fmla="*/ 77 h 428"/>
                <a:gd name="T84" fmla="*/ 289 w 305"/>
                <a:gd name="T85" fmla="*/ 80 h 428"/>
                <a:gd name="T86" fmla="*/ 298 w 305"/>
                <a:gd name="T87" fmla="*/ 82 h 428"/>
                <a:gd name="T88" fmla="*/ 298 w 305"/>
                <a:gd name="T89" fmla="*/ 10 h 428"/>
                <a:gd name="T90" fmla="*/ 298 w 305"/>
                <a:gd name="T91" fmla="*/ 10 h 428"/>
                <a:gd name="T92" fmla="*/ 289 w 305"/>
                <a:gd name="T93" fmla="*/ 9 h 428"/>
                <a:gd name="T94" fmla="*/ 264 w 305"/>
                <a:gd name="T95" fmla="*/ 5 h 428"/>
                <a:gd name="T96" fmla="*/ 224 w 305"/>
                <a:gd name="T97" fmla="*/ 2 h 428"/>
                <a:gd name="T98" fmla="*/ 200 w 305"/>
                <a:gd name="T99" fmla="*/ 1 h 428"/>
                <a:gd name="T100" fmla="*/ 172 w 305"/>
                <a:gd name="T101" fmla="*/ 0 h 428"/>
                <a:gd name="T102" fmla="*/ 172 w 305"/>
                <a:gd name="T103" fmla="*/ 0 h 428"/>
                <a:gd name="T104" fmla="*/ 134 w 305"/>
                <a:gd name="T105" fmla="*/ 1 h 428"/>
                <a:gd name="T106" fmla="*/ 102 w 305"/>
                <a:gd name="T107" fmla="*/ 3 h 428"/>
                <a:gd name="T108" fmla="*/ 72 w 305"/>
                <a:gd name="T109" fmla="*/ 6 h 428"/>
                <a:gd name="T110" fmla="*/ 47 w 305"/>
                <a:gd name="T111" fmla="*/ 9 h 428"/>
                <a:gd name="T112" fmla="*/ 27 w 305"/>
                <a:gd name="T113" fmla="*/ 13 h 428"/>
                <a:gd name="T114" fmla="*/ 13 w 305"/>
                <a:gd name="T115" fmla="*/ 15 h 428"/>
                <a:gd name="T116" fmla="*/ 0 w 305"/>
                <a:gd name="T117" fmla="*/ 19 h 428"/>
                <a:gd name="T118" fmla="*/ 0 w 305"/>
                <a:gd name="T119" fmla="*/ 407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05" h="428">
                  <a:moveTo>
                    <a:pt x="0" y="407"/>
                  </a:moveTo>
                  <a:lnTo>
                    <a:pt x="0" y="407"/>
                  </a:lnTo>
                  <a:lnTo>
                    <a:pt x="13" y="411"/>
                  </a:lnTo>
                  <a:lnTo>
                    <a:pt x="47" y="418"/>
                  </a:lnTo>
                  <a:lnTo>
                    <a:pt x="71" y="421"/>
                  </a:lnTo>
                  <a:lnTo>
                    <a:pt x="98" y="425"/>
                  </a:lnTo>
                  <a:lnTo>
                    <a:pt x="129" y="427"/>
                  </a:lnTo>
                  <a:lnTo>
                    <a:pt x="163" y="428"/>
                  </a:lnTo>
                  <a:lnTo>
                    <a:pt x="163" y="428"/>
                  </a:lnTo>
                  <a:lnTo>
                    <a:pt x="197" y="427"/>
                  </a:lnTo>
                  <a:lnTo>
                    <a:pt x="226" y="426"/>
                  </a:lnTo>
                  <a:lnTo>
                    <a:pt x="251" y="424"/>
                  </a:lnTo>
                  <a:lnTo>
                    <a:pt x="270" y="422"/>
                  </a:lnTo>
                  <a:lnTo>
                    <a:pt x="297" y="419"/>
                  </a:lnTo>
                  <a:lnTo>
                    <a:pt x="305" y="417"/>
                  </a:lnTo>
                  <a:lnTo>
                    <a:pt x="305" y="346"/>
                  </a:lnTo>
                  <a:lnTo>
                    <a:pt x="305" y="346"/>
                  </a:lnTo>
                  <a:lnTo>
                    <a:pt x="297" y="347"/>
                  </a:lnTo>
                  <a:lnTo>
                    <a:pt x="272" y="351"/>
                  </a:lnTo>
                  <a:lnTo>
                    <a:pt x="235" y="354"/>
                  </a:lnTo>
                  <a:lnTo>
                    <a:pt x="213" y="355"/>
                  </a:lnTo>
                  <a:lnTo>
                    <a:pt x="188" y="355"/>
                  </a:lnTo>
                  <a:lnTo>
                    <a:pt x="188" y="355"/>
                  </a:lnTo>
                  <a:lnTo>
                    <a:pt x="167" y="355"/>
                  </a:lnTo>
                  <a:lnTo>
                    <a:pt x="149" y="354"/>
                  </a:lnTo>
                  <a:lnTo>
                    <a:pt x="118" y="351"/>
                  </a:lnTo>
                  <a:lnTo>
                    <a:pt x="99" y="349"/>
                  </a:lnTo>
                  <a:lnTo>
                    <a:pt x="92" y="348"/>
                  </a:lnTo>
                  <a:lnTo>
                    <a:pt x="92" y="247"/>
                  </a:lnTo>
                  <a:lnTo>
                    <a:pt x="276" y="247"/>
                  </a:lnTo>
                  <a:lnTo>
                    <a:pt x="276" y="175"/>
                  </a:lnTo>
                  <a:lnTo>
                    <a:pt x="92" y="175"/>
                  </a:lnTo>
                  <a:lnTo>
                    <a:pt x="92" y="79"/>
                  </a:lnTo>
                  <a:lnTo>
                    <a:pt x="92" y="79"/>
                  </a:lnTo>
                  <a:lnTo>
                    <a:pt x="99" y="78"/>
                  </a:lnTo>
                  <a:lnTo>
                    <a:pt x="117" y="76"/>
                  </a:lnTo>
                  <a:lnTo>
                    <a:pt x="145" y="74"/>
                  </a:lnTo>
                  <a:lnTo>
                    <a:pt x="182" y="73"/>
                  </a:lnTo>
                  <a:lnTo>
                    <a:pt x="182" y="73"/>
                  </a:lnTo>
                  <a:lnTo>
                    <a:pt x="205" y="73"/>
                  </a:lnTo>
                  <a:lnTo>
                    <a:pt x="226" y="74"/>
                  </a:lnTo>
                  <a:lnTo>
                    <a:pt x="263" y="77"/>
                  </a:lnTo>
                  <a:lnTo>
                    <a:pt x="289" y="80"/>
                  </a:lnTo>
                  <a:lnTo>
                    <a:pt x="298" y="82"/>
                  </a:lnTo>
                  <a:lnTo>
                    <a:pt x="298" y="10"/>
                  </a:lnTo>
                  <a:lnTo>
                    <a:pt x="298" y="10"/>
                  </a:lnTo>
                  <a:lnTo>
                    <a:pt x="289" y="9"/>
                  </a:lnTo>
                  <a:lnTo>
                    <a:pt x="264" y="5"/>
                  </a:lnTo>
                  <a:lnTo>
                    <a:pt x="224" y="2"/>
                  </a:lnTo>
                  <a:lnTo>
                    <a:pt x="200" y="1"/>
                  </a:lnTo>
                  <a:lnTo>
                    <a:pt x="172" y="0"/>
                  </a:lnTo>
                  <a:lnTo>
                    <a:pt x="172" y="0"/>
                  </a:lnTo>
                  <a:lnTo>
                    <a:pt x="134" y="1"/>
                  </a:lnTo>
                  <a:lnTo>
                    <a:pt x="102" y="3"/>
                  </a:lnTo>
                  <a:lnTo>
                    <a:pt x="72" y="6"/>
                  </a:lnTo>
                  <a:lnTo>
                    <a:pt x="47" y="9"/>
                  </a:lnTo>
                  <a:lnTo>
                    <a:pt x="27" y="13"/>
                  </a:lnTo>
                  <a:lnTo>
                    <a:pt x="13" y="15"/>
                  </a:lnTo>
                  <a:lnTo>
                    <a:pt x="0" y="19"/>
                  </a:lnTo>
                  <a:lnTo>
                    <a:pt x="0" y="40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36" name="Freeform 35"/>
            <p:cNvSpPr>
              <a:spLocks/>
            </p:cNvSpPr>
            <p:nvPr userDrawn="1"/>
          </p:nvSpPr>
          <p:spPr bwMode="auto">
            <a:xfrm>
              <a:off x="4767" y="3974"/>
              <a:ext cx="124" cy="105"/>
            </a:xfrm>
            <a:custGeom>
              <a:avLst/>
              <a:gdLst>
                <a:gd name="T0" fmla="*/ 255 w 496"/>
                <a:gd name="T1" fmla="*/ 246 h 422"/>
                <a:gd name="T2" fmla="*/ 255 w 496"/>
                <a:gd name="T3" fmla="*/ 246 h 422"/>
                <a:gd name="T4" fmla="*/ 251 w 496"/>
                <a:gd name="T5" fmla="*/ 257 h 422"/>
                <a:gd name="T6" fmla="*/ 248 w 496"/>
                <a:gd name="T7" fmla="*/ 270 h 422"/>
                <a:gd name="T8" fmla="*/ 248 w 496"/>
                <a:gd name="T9" fmla="*/ 270 h 422"/>
                <a:gd name="T10" fmla="*/ 244 w 496"/>
                <a:gd name="T11" fmla="*/ 257 h 422"/>
                <a:gd name="T12" fmla="*/ 241 w 496"/>
                <a:gd name="T13" fmla="*/ 246 h 422"/>
                <a:gd name="T14" fmla="*/ 159 w 496"/>
                <a:gd name="T15" fmla="*/ 39 h 422"/>
                <a:gd name="T16" fmla="*/ 159 w 496"/>
                <a:gd name="T17" fmla="*/ 39 h 422"/>
                <a:gd name="T18" fmla="*/ 153 w 496"/>
                <a:gd name="T19" fmla="*/ 28 h 422"/>
                <a:gd name="T20" fmla="*/ 147 w 496"/>
                <a:gd name="T21" fmla="*/ 19 h 422"/>
                <a:gd name="T22" fmla="*/ 140 w 496"/>
                <a:gd name="T23" fmla="*/ 11 h 422"/>
                <a:gd name="T24" fmla="*/ 132 w 496"/>
                <a:gd name="T25" fmla="*/ 7 h 422"/>
                <a:gd name="T26" fmla="*/ 122 w 496"/>
                <a:gd name="T27" fmla="*/ 3 h 422"/>
                <a:gd name="T28" fmla="*/ 110 w 496"/>
                <a:gd name="T29" fmla="*/ 1 h 422"/>
                <a:gd name="T30" fmla="*/ 98 w 496"/>
                <a:gd name="T31" fmla="*/ 1 h 422"/>
                <a:gd name="T32" fmla="*/ 84 w 496"/>
                <a:gd name="T33" fmla="*/ 0 h 422"/>
                <a:gd name="T34" fmla="*/ 84 w 496"/>
                <a:gd name="T35" fmla="*/ 0 h 422"/>
                <a:gd name="T36" fmla="*/ 58 w 496"/>
                <a:gd name="T37" fmla="*/ 1 h 422"/>
                <a:gd name="T38" fmla="*/ 42 w 496"/>
                <a:gd name="T39" fmla="*/ 2 h 422"/>
                <a:gd name="T40" fmla="*/ 0 w 496"/>
                <a:gd name="T41" fmla="*/ 422 h 422"/>
                <a:gd name="T42" fmla="*/ 93 w 496"/>
                <a:gd name="T43" fmla="*/ 422 h 422"/>
                <a:gd name="T44" fmla="*/ 113 w 496"/>
                <a:gd name="T45" fmla="*/ 140 h 422"/>
                <a:gd name="T46" fmla="*/ 201 w 496"/>
                <a:gd name="T47" fmla="*/ 353 h 422"/>
                <a:gd name="T48" fmla="*/ 201 w 496"/>
                <a:gd name="T49" fmla="*/ 353 h 422"/>
                <a:gd name="T50" fmla="*/ 204 w 496"/>
                <a:gd name="T51" fmla="*/ 359 h 422"/>
                <a:gd name="T52" fmla="*/ 208 w 496"/>
                <a:gd name="T53" fmla="*/ 364 h 422"/>
                <a:gd name="T54" fmla="*/ 213 w 496"/>
                <a:gd name="T55" fmla="*/ 368 h 422"/>
                <a:gd name="T56" fmla="*/ 218 w 496"/>
                <a:gd name="T57" fmla="*/ 371 h 422"/>
                <a:gd name="T58" fmla="*/ 224 w 496"/>
                <a:gd name="T59" fmla="*/ 373 h 422"/>
                <a:gd name="T60" fmla="*/ 231 w 496"/>
                <a:gd name="T61" fmla="*/ 376 h 422"/>
                <a:gd name="T62" fmla="*/ 239 w 496"/>
                <a:gd name="T63" fmla="*/ 377 h 422"/>
                <a:gd name="T64" fmla="*/ 248 w 496"/>
                <a:gd name="T65" fmla="*/ 377 h 422"/>
                <a:gd name="T66" fmla="*/ 248 w 496"/>
                <a:gd name="T67" fmla="*/ 377 h 422"/>
                <a:gd name="T68" fmla="*/ 257 w 496"/>
                <a:gd name="T69" fmla="*/ 377 h 422"/>
                <a:gd name="T70" fmla="*/ 266 w 496"/>
                <a:gd name="T71" fmla="*/ 376 h 422"/>
                <a:gd name="T72" fmla="*/ 273 w 496"/>
                <a:gd name="T73" fmla="*/ 373 h 422"/>
                <a:gd name="T74" fmla="*/ 279 w 496"/>
                <a:gd name="T75" fmla="*/ 371 h 422"/>
                <a:gd name="T76" fmla="*/ 284 w 496"/>
                <a:gd name="T77" fmla="*/ 368 h 422"/>
                <a:gd name="T78" fmla="*/ 288 w 496"/>
                <a:gd name="T79" fmla="*/ 364 h 422"/>
                <a:gd name="T80" fmla="*/ 291 w 496"/>
                <a:gd name="T81" fmla="*/ 359 h 422"/>
                <a:gd name="T82" fmla="*/ 294 w 496"/>
                <a:gd name="T83" fmla="*/ 353 h 422"/>
                <a:gd name="T84" fmla="*/ 382 w 496"/>
                <a:gd name="T85" fmla="*/ 140 h 422"/>
                <a:gd name="T86" fmla="*/ 403 w 496"/>
                <a:gd name="T87" fmla="*/ 422 h 422"/>
                <a:gd name="T88" fmla="*/ 496 w 496"/>
                <a:gd name="T89" fmla="*/ 422 h 422"/>
                <a:gd name="T90" fmla="*/ 454 w 496"/>
                <a:gd name="T91" fmla="*/ 2 h 422"/>
                <a:gd name="T92" fmla="*/ 454 w 496"/>
                <a:gd name="T93" fmla="*/ 2 h 422"/>
                <a:gd name="T94" fmla="*/ 438 w 496"/>
                <a:gd name="T95" fmla="*/ 1 h 422"/>
                <a:gd name="T96" fmla="*/ 412 w 496"/>
                <a:gd name="T97" fmla="*/ 0 h 422"/>
                <a:gd name="T98" fmla="*/ 412 w 496"/>
                <a:gd name="T99" fmla="*/ 0 h 422"/>
                <a:gd name="T100" fmla="*/ 397 w 496"/>
                <a:gd name="T101" fmla="*/ 1 h 422"/>
                <a:gd name="T102" fmla="*/ 385 w 496"/>
                <a:gd name="T103" fmla="*/ 1 h 422"/>
                <a:gd name="T104" fmla="*/ 374 w 496"/>
                <a:gd name="T105" fmla="*/ 3 h 422"/>
                <a:gd name="T106" fmla="*/ 365 w 496"/>
                <a:gd name="T107" fmla="*/ 7 h 422"/>
                <a:gd name="T108" fmla="*/ 356 w 496"/>
                <a:gd name="T109" fmla="*/ 11 h 422"/>
                <a:gd name="T110" fmla="*/ 348 w 496"/>
                <a:gd name="T111" fmla="*/ 19 h 422"/>
                <a:gd name="T112" fmla="*/ 342 w 496"/>
                <a:gd name="T113" fmla="*/ 28 h 422"/>
                <a:gd name="T114" fmla="*/ 337 w 496"/>
                <a:gd name="T115" fmla="*/ 39 h 422"/>
                <a:gd name="T116" fmla="*/ 255 w 496"/>
                <a:gd name="T117" fmla="*/ 246 h 4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96" h="422">
                  <a:moveTo>
                    <a:pt x="255" y="246"/>
                  </a:moveTo>
                  <a:lnTo>
                    <a:pt x="255" y="246"/>
                  </a:lnTo>
                  <a:lnTo>
                    <a:pt x="251" y="257"/>
                  </a:lnTo>
                  <a:lnTo>
                    <a:pt x="248" y="270"/>
                  </a:lnTo>
                  <a:lnTo>
                    <a:pt x="248" y="270"/>
                  </a:lnTo>
                  <a:lnTo>
                    <a:pt x="244" y="257"/>
                  </a:lnTo>
                  <a:lnTo>
                    <a:pt x="241" y="246"/>
                  </a:lnTo>
                  <a:lnTo>
                    <a:pt x="159" y="39"/>
                  </a:lnTo>
                  <a:lnTo>
                    <a:pt x="159" y="39"/>
                  </a:lnTo>
                  <a:lnTo>
                    <a:pt x="153" y="28"/>
                  </a:lnTo>
                  <a:lnTo>
                    <a:pt x="147" y="19"/>
                  </a:lnTo>
                  <a:lnTo>
                    <a:pt x="140" y="11"/>
                  </a:lnTo>
                  <a:lnTo>
                    <a:pt x="132" y="7"/>
                  </a:lnTo>
                  <a:lnTo>
                    <a:pt x="122" y="3"/>
                  </a:lnTo>
                  <a:lnTo>
                    <a:pt x="110" y="1"/>
                  </a:lnTo>
                  <a:lnTo>
                    <a:pt x="98" y="1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58" y="1"/>
                  </a:lnTo>
                  <a:lnTo>
                    <a:pt x="42" y="2"/>
                  </a:lnTo>
                  <a:lnTo>
                    <a:pt x="0" y="422"/>
                  </a:lnTo>
                  <a:lnTo>
                    <a:pt x="93" y="422"/>
                  </a:lnTo>
                  <a:lnTo>
                    <a:pt x="113" y="140"/>
                  </a:lnTo>
                  <a:lnTo>
                    <a:pt x="201" y="353"/>
                  </a:lnTo>
                  <a:lnTo>
                    <a:pt x="201" y="353"/>
                  </a:lnTo>
                  <a:lnTo>
                    <a:pt x="204" y="359"/>
                  </a:lnTo>
                  <a:lnTo>
                    <a:pt x="208" y="364"/>
                  </a:lnTo>
                  <a:lnTo>
                    <a:pt x="213" y="368"/>
                  </a:lnTo>
                  <a:lnTo>
                    <a:pt x="218" y="371"/>
                  </a:lnTo>
                  <a:lnTo>
                    <a:pt x="224" y="373"/>
                  </a:lnTo>
                  <a:lnTo>
                    <a:pt x="231" y="376"/>
                  </a:lnTo>
                  <a:lnTo>
                    <a:pt x="239" y="377"/>
                  </a:lnTo>
                  <a:lnTo>
                    <a:pt x="248" y="377"/>
                  </a:lnTo>
                  <a:lnTo>
                    <a:pt x="248" y="377"/>
                  </a:lnTo>
                  <a:lnTo>
                    <a:pt x="257" y="377"/>
                  </a:lnTo>
                  <a:lnTo>
                    <a:pt x="266" y="376"/>
                  </a:lnTo>
                  <a:lnTo>
                    <a:pt x="273" y="373"/>
                  </a:lnTo>
                  <a:lnTo>
                    <a:pt x="279" y="371"/>
                  </a:lnTo>
                  <a:lnTo>
                    <a:pt x="284" y="368"/>
                  </a:lnTo>
                  <a:lnTo>
                    <a:pt x="288" y="364"/>
                  </a:lnTo>
                  <a:lnTo>
                    <a:pt x="291" y="359"/>
                  </a:lnTo>
                  <a:lnTo>
                    <a:pt x="294" y="353"/>
                  </a:lnTo>
                  <a:lnTo>
                    <a:pt x="382" y="140"/>
                  </a:lnTo>
                  <a:lnTo>
                    <a:pt x="403" y="422"/>
                  </a:lnTo>
                  <a:lnTo>
                    <a:pt x="496" y="422"/>
                  </a:lnTo>
                  <a:lnTo>
                    <a:pt x="454" y="2"/>
                  </a:lnTo>
                  <a:lnTo>
                    <a:pt x="454" y="2"/>
                  </a:lnTo>
                  <a:lnTo>
                    <a:pt x="438" y="1"/>
                  </a:lnTo>
                  <a:lnTo>
                    <a:pt x="412" y="0"/>
                  </a:lnTo>
                  <a:lnTo>
                    <a:pt x="412" y="0"/>
                  </a:lnTo>
                  <a:lnTo>
                    <a:pt x="397" y="1"/>
                  </a:lnTo>
                  <a:lnTo>
                    <a:pt x="385" y="1"/>
                  </a:lnTo>
                  <a:lnTo>
                    <a:pt x="374" y="3"/>
                  </a:lnTo>
                  <a:lnTo>
                    <a:pt x="365" y="7"/>
                  </a:lnTo>
                  <a:lnTo>
                    <a:pt x="356" y="11"/>
                  </a:lnTo>
                  <a:lnTo>
                    <a:pt x="348" y="19"/>
                  </a:lnTo>
                  <a:lnTo>
                    <a:pt x="342" y="28"/>
                  </a:lnTo>
                  <a:lnTo>
                    <a:pt x="337" y="39"/>
                  </a:lnTo>
                  <a:lnTo>
                    <a:pt x="255" y="24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37" name="Freeform 36"/>
            <p:cNvSpPr>
              <a:spLocks/>
            </p:cNvSpPr>
            <p:nvPr userDrawn="1"/>
          </p:nvSpPr>
          <p:spPr bwMode="auto">
            <a:xfrm>
              <a:off x="4671" y="4034"/>
              <a:ext cx="43" cy="29"/>
            </a:xfrm>
            <a:custGeom>
              <a:avLst/>
              <a:gdLst>
                <a:gd name="T0" fmla="*/ 171 w 171"/>
                <a:gd name="T1" fmla="*/ 93 h 116"/>
                <a:gd name="T2" fmla="*/ 171 w 171"/>
                <a:gd name="T3" fmla="*/ 93 h 116"/>
                <a:gd name="T4" fmla="*/ 151 w 171"/>
                <a:gd name="T5" fmla="*/ 99 h 116"/>
                <a:gd name="T6" fmla="*/ 125 w 171"/>
                <a:gd name="T7" fmla="*/ 108 h 116"/>
                <a:gd name="T8" fmla="*/ 110 w 171"/>
                <a:gd name="T9" fmla="*/ 111 h 116"/>
                <a:gd name="T10" fmla="*/ 96 w 171"/>
                <a:gd name="T11" fmla="*/ 114 h 116"/>
                <a:gd name="T12" fmla="*/ 82 w 171"/>
                <a:gd name="T13" fmla="*/ 116 h 116"/>
                <a:gd name="T14" fmla="*/ 67 w 171"/>
                <a:gd name="T15" fmla="*/ 116 h 116"/>
                <a:gd name="T16" fmla="*/ 67 w 171"/>
                <a:gd name="T17" fmla="*/ 116 h 116"/>
                <a:gd name="T18" fmla="*/ 54 w 171"/>
                <a:gd name="T19" fmla="*/ 116 h 116"/>
                <a:gd name="T20" fmla="*/ 41 w 171"/>
                <a:gd name="T21" fmla="*/ 114 h 116"/>
                <a:gd name="T22" fmla="*/ 30 w 171"/>
                <a:gd name="T23" fmla="*/ 110 h 116"/>
                <a:gd name="T24" fmla="*/ 24 w 171"/>
                <a:gd name="T25" fmla="*/ 108 h 116"/>
                <a:gd name="T26" fmla="*/ 19 w 171"/>
                <a:gd name="T27" fmla="*/ 105 h 116"/>
                <a:gd name="T28" fmla="*/ 15 w 171"/>
                <a:gd name="T29" fmla="*/ 101 h 116"/>
                <a:gd name="T30" fmla="*/ 11 w 171"/>
                <a:gd name="T31" fmla="*/ 97 h 116"/>
                <a:gd name="T32" fmla="*/ 8 w 171"/>
                <a:gd name="T33" fmla="*/ 92 h 116"/>
                <a:gd name="T34" fmla="*/ 5 w 171"/>
                <a:gd name="T35" fmla="*/ 87 h 116"/>
                <a:gd name="T36" fmla="*/ 3 w 171"/>
                <a:gd name="T37" fmla="*/ 82 h 116"/>
                <a:gd name="T38" fmla="*/ 2 w 171"/>
                <a:gd name="T39" fmla="*/ 76 h 116"/>
                <a:gd name="T40" fmla="*/ 1 w 171"/>
                <a:gd name="T41" fmla="*/ 69 h 116"/>
                <a:gd name="T42" fmla="*/ 0 w 171"/>
                <a:gd name="T43" fmla="*/ 61 h 116"/>
                <a:gd name="T44" fmla="*/ 0 w 171"/>
                <a:gd name="T45" fmla="*/ 61 h 116"/>
                <a:gd name="T46" fmla="*/ 1 w 171"/>
                <a:gd name="T47" fmla="*/ 49 h 116"/>
                <a:gd name="T48" fmla="*/ 4 w 171"/>
                <a:gd name="T49" fmla="*/ 38 h 116"/>
                <a:gd name="T50" fmla="*/ 6 w 171"/>
                <a:gd name="T51" fmla="*/ 33 h 116"/>
                <a:gd name="T52" fmla="*/ 9 w 171"/>
                <a:gd name="T53" fmla="*/ 27 h 116"/>
                <a:gd name="T54" fmla="*/ 13 w 171"/>
                <a:gd name="T55" fmla="*/ 23 h 116"/>
                <a:gd name="T56" fmla="*/ 16 w 171"/>
                <a:gd name="T57" fmla="*/ 19 h 116"/>
                <a:gd name="T58" fmla="*/ 21 w 171"/>
                <a:gd name="T59" fmla="*/ 16 h 116"/>
                <a:gd name="T60" fmla="*/ 26 w 171"/>
                <a:gd name="T61" fmla="*/ 13 h 116"/>
                <a:gd name="T62" fmla="*/ 33 w 171"/>
                <a:gd name="T63" fmla="*/ 10 h 116"/>
                <a:gd name="T64" fmla="*/ 39 w 171"/>
                <a:gd name="T65" fmla="*/ 8 h 116"/>
                <a:gd name="T66" fmla="*/ 55 w 171"/>
                <a:gd name="T67" fmla="*/ 5 h 116"/>
                <a:gd name="T68" fmla="*/ 72 w 171"/>
                <a:gd name="T69" fmla="*/ 3 h 116"/>
                <a:gd name="T70" fmla="*/ 171 w 171"/>
                <a:gd name="T71" fmla="*/ 0 h 116"/>
                <a:gd name="T72" fmla="*/ 171 w 171"/>
                <a:gd name="T73" fmla="*/ 93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71" h="116">
                  <a:moveTo>
                    <a:pt x="171" y="93"/>
                  </a:moveTo>
                  <a:lnTo>
                    <a:pt x="171" y="93"/>
                  </a:lnTo>
                  <a:lnTo>
                    <a:pt x="151" y="99"/>
                  </a:lnTo>
                  <a:lnTo>
                    <a:pt x="125" y="108"/>
                  </a:lnTo>
                  <a:lnTo>
                    <a:pt x="110" y="111"/>
                  </a:lnTo>
                  <a:lnTo>
                    <a:pt x="96" y="114"/>
                  </a:lnTo>
                  <a:lnTo>
                    <a:pt x="82" y="116"/>
                  </a:lnTo>
                  <a:lnTo>
                    <a:pt x="67" y="116"/>
                  </a:lnTo>
                  <a:lnTo>
                    <a:pt x="67" y="116"/>
                  </a:lnTo>
                  <a:lnTo>
                    <a:pt x="54" y="116"/>
                  </a:lnTo>
                  <a:lnTo>
                    <a:pt x="41" y="114"/>
                  </a:lnTo>
                  <a:lnTo>
                    <a:pt x="30" y="110"/>
                  </a:lnTo>
                  <a:lnTo>
                    <a:pt x="24" y="108"/>
                  </a:lnTo>
                  <a:lnTo>
                    <a:pt x="19" y="105"/>
                  </a:lnTo>
                  <a:lnTo>
                    <a:pt x="15" y="101"/>
                  </a:lnTo>
                  <a:lnTo>
                    <a:pt x="11" y="97"/>
                  </a:lnTo>
                  <a:lnTo>
                    <a:pt x="8" y="92"/>
                  </a:lnTo>
                  <a:lnTo>
                    <a:pt x="5" y="87"/>
                  </a:lnTo>
                  <a:lnTo>
                    <a:pt x="3" y="82"/>
                  </a:lnTo>
                  <a:lnTo>
                    <a:pt x="2" y="76"/>
                  </a:lnTo>
                  <a:lnTo>
                    <a:pt x="1" y="69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1" y="49"/>
                  </a:lnTo>
                  <a:lnTo>
                    <a:pt x="4" y="38"/>
                  </a:lnTo>
                  <a:lnTo>
                    <a:pt x="6" y="33"/>
                  </a:lnTo>
                  <a:lnTo>
                    <a:pt x="9" y="27"/>
                  </a:lnTo>
                  <a:lnTo>
                    <a:pt x="13" y="23"/>
                  </a:lnTo>
                  <a:lnTo>
                    <a:pt x="16" y="19"/>
                  </a:lnTo>
                  <a:lnTo>
                    <a:pt x="21" y="16"/>
                  </a:lnTo>
                  <a:lnTo>
                    <a:pt x="26" y="13"/>
                  </a:lnTo>
                  <a:lnTo>
                    <a:pt x="33" y="10"/>
                  </a:lnTo>
                  <a:lnTo>
                    <a:pt x="39" y="8"/>
                  </a:lnTo>
                  <a:lnTo>
                    <a:pt x="55" y="5"/>
                  </a:lnTo>
                  <a:lnTo>
                    <a:pt x="72" y="3"/>
                  </a:lnTo>
                  <a:lnTo>
                    <a:pt x="171" y="0"/>
                  </a:lnTo>
                  <a:lnTo>
                    <a:pt x="171" y="9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38" name="Freeform 37"/>
            <p:cNvSpPr>
              <a:spLocks/>
            </p:cNvSpPr>
            <p:nvPr userDrawn="1"/>
          </p:nvSpPr>
          <p:spPr bwMode="auto">
            <a:xfrm>
              <a:off x="4649" y="3974"/>
              <a:ext cx="88" cy="107"/>
            </a:xfrm>
            <a:custGeom>
              <a:avLst/>
              <a:gdLst>
                <a:gd name="T0" fmla="*/ 205 w 352"/>
                <a:gd name="T1" fmla="*/ 0 h 428"/>
                <a:gd name="T2" fmla="*/ 147 w 352"/>
                <a:gd name="T3" fmla="*/ 4 h 428"/>
                <a:gd name="T4" fmla="*/ 97 w 352"/>
                <a:gd name="T5" fmla="*/ 12 h 428"/>
                <a:gd name="T6" fmla="*/ 58 w 352"/>
                <a:gd name="T7" fmla="*/ 23 h 428"/>
                <a:gd name="T8" fmla="*/ 33 w 352"/>
                <a:gd name="T9" fmla="*/ 33 h 428"/>
                <a:gd name="T10" fmla="*/ 52 w 352"/>
                <a:gd name="T11" fmla="*/ 102 h 428"/>
                <a:gd name="T12" fmla="*/ 92 w 352"/>
                <a:gd name="T13" fmla="*/ 91 h 428"/>
                <a:gd name="T14" fmla="*/ 133 w 352"/>
                <a:gd name="T15" fmla="*/ 82 h 428"/>
                <a:gd name="T16" fmla="*/ 179 w 352"/>
                <a:gd name="T17" fmla="*/ 79 h 428"/>
                <a:gd name="T18" fmla="*/ 197 w 352"/>
                <a:gd name="T19" fmla="*/ 80 h 428"/>
                <a:gd name="T20" fmla="*/ 221 w 352"/>
                <a:gd name="T21" fmla="*/ 84 h 428"/>
                <a:gd name="T22" fmla="*/ 234 w 352"/>
                <a:gd name="T23" fmla="*/ 90 h 428"/>
                <a:gd name="T24" fmla="*/ 244 w 352"/>
                <a:gd name="T25" fmla="*/ 98 h 428"/>
                <a:gd name="T26" fmla="*/ 251 w 352"/>
                <a:gd name="T27" fmla="*/ 108 h 428"/>
                <a:gd name="T28" fmla="*/ 256 w 352"/>
                <a:gd name="T29" fmla="*/ 120 h 428"/>
                <a:gd name="T30" fmla="*/ 260 w 352"/>
                <a:gd name="T31" fmla="*/ 137 h 428"/>
                <a:gd name="T32" fmla="*/ 260 w 352"/>
                <a:gd name="T33" fmla="*/ 176 h 428"/>
                <a:gd name="T34" fmla="*/ 179 w 352"/>
                <a:gd name="T35" fmla="*/ 176 h 428"/>
                <a:gd name="T36" fmla="*/ 132 w 352"/>
                <a:gd name="T37" fmla="*/ 179 h 428"/>
                <a:gd name="T38" fmla="*/ 93 w 352"/>
                <a:gd name="T39" fmla="*/ 187 h 428"/>
                <a:gd name="T40" fmla="*/ 61 w 352"/>
                <a:gd name="T41" fmla="*/ 200 h 428"/>
                <a:gd name="T42" fmla="*/ 38 w 352"/>
                <a:gd name="T43" fmla="*/ 216 h 428"/>
                <a:gd name="T44" fmla="*/ 20 w 352"/>
                <a:gd name="T45" fmla="*/ 236 h 428"/>
                <a:gd name="T46" fmla="*/ 9 w 352"/>
                <a:gd name="T47" fmla="*/ 257 h 428"/>
                <a:gd name="T48" fmla="*/ 2 w 352"/>
                <a:gd name="T49" fmla="*/ 282 h 428"/>
                <a:gd name="T50" fmla="*/ 0 w 352"/>
                <a:gd name="T51" fmla="*/ 307 h 428"/>
                <a:gd name="T52" fmla="*/ 1 w 352"/>
                <a:gd name="T53" fmla="*/ 323 h 428"/>
                <a:gd name="T54" fmla="*/ 7 w 352"/>
                <a:gd name="T55" fmla="*/ 352 h 428"/>
                <a:gd name="T56" fmla="*/ 19 w 352"/>
                <a:gd name="T57" fmla="*/ 376 h 428"/>
                <a:gd name="T58" fmla="*/ 35 w 352"/>
                <a:gd name="T59" fmla="*/ 394 h 428"/>
                <a:gd name="T60" fmla="*/ 54 w 352"/>
                <a:gd name="T61" fmla="*/ 408 h 428"/>
                <a:gd name="T62" fmla="*/ 77 w 352"/>
                <a:gd name="T63" fmla="*/ 418 h 428"/>
                <a:gd name="T64" fmla="*/ 101 w 352"/>
                <a:gd name="T65" fmla="*/ 424 h 428"/>
                <a:gd name="T66" fmla="*/ 126 w 352"/>
                <a:gd name="T67" fmla="*/ 427 h 428"/>
                <a:gd name="T68" fmla="*/ 138 w 352"/>
                <a:gd name="T69" fmla="*/ 428 h 428"/>
                <a:gd name="T70" fmla="*/ 164 w 352"/>
                <a:gd name="T71" fmla="*/ 426 h 428"/>
                <a:gd name="T72" fmla="*/ 209 w 352"/>
                <a:gd name="T73" fmla="*/ 418 h 428"/>
                <a:gd name="T74" fmla="*/ 241 w 352"/>
                <a:gd name="T75" fmla="*/ 406 h 428"/>
                <a:gd name="T76" fmla="*/ 260 w 352"/>
                <a:gd name="T77" fmla="*/ 397 h 428"/>
                <a:gd name="T78" fmla="*/ 264 w 352"/>
                <a:gd name="T79" fmla="*/ 396 h 428"/>
                <a:gd name="T80" fmla="*/ 270 w 352"/>
                <a:gd name="T81" fmla="*/ 398 h 428"/>
                <a:gd name="T82" fmla="*/ 284 w 352"/>
                <a:gd name="T83" fmla="*/ 404 h 428"/>
                <a:gd name="T84" fmla="*/ 311 w 352"/>
                <a:gd name="T85" fmla="*/ 411 h 428"/>
                <a:gd name="T86" fmla="*/ 352 w 352"/>
                <a:gd name="T87" fmla="*/ 413 h 428"/>
                <a:gd name="T88" fmla="*/ 352 w 352"/>
                <a:gd name="T89" fmla="*/ 122 h 428"/>
                <a:gd name="T90" fmla="*/ 350 w 352"/>
                <a:gd name="T91" fmla="*/ 92 h 428"/>
                <a:gd name="T92" fmla="*/ 343 w 352"/>
                <a:gd name="T93" fmla="*/ 66 h 428"/>
                <a:gd name="T94" fmla="*/ 331 w 352"/>
                <a:gd name="T95" fmla="*/ 45 h 428"/>
                <a:gd name="T96" fmla="*/ 314 w 352"/>
                <a:gd name="T97" fmla="*/ 29 h 428"/>
                <a:gd name="T98" fmla="*/ 293 w 352"/>
                <a:gd name="T99" fmla="*/ 15 h 428"/>
                <a:gd name="T100" fmla="*/ 268 w 352"/>
                <a:gd name="T101" fmla="*/ 7 h 428"/>
                <a:gd name="T102" fmla="*/ 238 w 352"/>
                <a:gd name="T103" fmla="*/ 2 h 428"/>
                <a:gd name="T104" fmla="*/ 205 w 352"/>
                <a:gd name="T105" fmla="*/ 0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52" h="428">
                  <a:moveTo>
                    <a:pt x="205" y="0"/>
                  </a:moveTo>
                  <a:lnTo>
                    <a:pt x="205" y="0"/>
                  </a:lnTo>
                  <a:lnTo>
                    <a:pt x="176" y="1"/>
                  </a:lnTo>
                  <a:lnTo>
                    <a:pt x="147" y="4"/>
                  </a:lnTo>
                  <a:lnTo>
                    <a:pt x="121" y="7"/>
                  </a:lnTo>
                  <a:lnTo>
                    <a:pt x="97" y="12"/>
                  </a:lnTo>
                  <a:lnTo>
                    <a:pt x="77" y="17"/>
                  </a:lnTo>
                  <a:lnTo>
                    <a:pt x="58" y="23"/>
                  </a:lnTo>
                  <a:lnTo>
                    <a:pt x="44" y="28"/>
                  </a:lnTo>
                  <a:lnTo>
                    <a:pt x="33" y="33"/>
                  </a:lnTo>
                  <a:lnTo>
                    <a:pt x="52" y="102"/>
                  </a:lnTo>
                  <a:lnTo>
                    <a:pt x="52" y="102"/>
                  </a:lnTo>
                  <a:lnTo>
                    <a:pt x="63" y="98"/>
                  </a:lnTo>
                  <a:lnTo>
                    <a:pt x="92" y="91"/>
                  </a:lnTo>
                  <a:lnTo>
                    <a:pt x="111" y="86"/>
                  </a:lnTo>
                  <a:lnTo>
                    <a:pt x="133" y="82"/>
                  </a:lnTo>
                  <a:lnTo>
                    <a:pt x="155" y="80"/>
                  </a:lnTo>
                  <a:lnTo>
                    <a:pt x="179" y="79"/>
                  </a:lnTo>
                  <a:lnTo>
                    <a:pt x="179" y="79"/>
                  </a:lnTo>
                  <a:lnTo>
                    <a:pt x="197" y="80"/>
                  </a:lnTo>
                  <a:lnTo>
                    <a:pt x="214" y="82"/>
                  </a:lnTo>
                  <a:lnTo>
                    <a:pt x="221" y="84"/>
                  </a:lnTo>
                  <a:lnTo>
                    <a:pt x="228" y="86"/>
                  </a:lnTo>
                  <a:lnTo>
                    <a:pt x="234" y="90"/>
                  </a:lnTo>
                  <a:lnTo>
                    <a:pt x="239" y="94"/>
                  </a:lnTo>
                  <a:lnTo>
                    <a:pt x="244" y="98"/>
                  </a:lnTo>
                  <a:lnTo>
                    <a:pt x="248" y="102"/>
                  </a:lnTo>
                  <a:lnTo>
                    <a:pt x="251" y="108"/>
                  </a:lnTo>
                  <a:lnTo>
                    <a:pt x="254" y="114"/>
                  </a:lnTo>
                  <a:lnTo>
                    <a:pt x="256" y="120"/>
                  </a:lnTo>
                  <a:lnTo>
                    <a:pt x="258" y="129"/>
                  </a:lnTo>
                  <a:lnTo>
                    <a:pt x="260" y="137"/>
                  </a:lnTo>
                  <a:lnTo>
                    <a:pt x="260" y="146"/>
                  </a:lnTo>
                  <a:lnTo>
                    <a:pt x="260" y="176"/>
                  </a:lnTo>
                  <a:lnTo>
                    <a:pt x="179" y="176"/>
                  </a:lnTo>
                  <a:lnTo>
                    <a:pt x="179" y="176"/>
                  </a:lnTo>
                  <a:lnTo>
                    <a:pt x="154" y="177"/>
                  </a:lnTo>
                  <a:lnTo>
                    <a:pt x="132" y="179"/>
                  </a:lnTo>
                  <a:lnTo>
                    <a:pt x="111" y="182"/>
                  </a:lnTo>
                  <a:lnTo>
                    <a:pt x="93" y="187"/>
                  </a:lnTo>
                  <a:lnTo>
                    <a:pt x="77" y="192"/>
                  </a:lnTo>
                  <a:lnTo>
                    <a:pt x="61" y="200"/>
                  </a:lnTo>
                  <a:lnTo>
                    <a:pt x="49" y="207"/>
                  </a:lnTo>
                  <a:lnTo>
                    <a:pt x="38" y="216"/>
                  </a:lnTo>
                  <a:lnTo>
                    <a:pt x="29" y="225"/>
                  </a:lnTo>
                  <a:lnTo>
                    <a:pt x="20" y="236"/>
                  </a:lnTo>
                  <a:lnTo>
                    <a:pt x="14" y="246"/>
                  </a:lnTo>
                  <a:lnTo>
                    <a:pt x="9" y="257"/>
                  </a:lnTo>
                  <a:lnTo>
                    <a:pt x="5" y="270"/>
                  </a:lnTo>
                  <a:lnTo>
                    <a:pt x="2" y="282"/>
                  </a:lnTo>
                  <a:lnTo>
                    <a:pt x="1" y="294"/>
                  </a:lnTo>
                  <a:lnTo>
                    <a:pt x="0" y="307"/>
                  </a:lnTo>
                  <a:lnTo>
                    <a:pt x="0" y="307"/>
                  </a:lnTo>
                  <a:lnTo>
                    <a:pt x="1" y="323"/>
                  </a:lnTo>
                  <a:lnTo>
                    <a:pt x="3" y="338"/>
                  </a:lnTo>
                  <a:lnTo>
                    <a:pt x="7" y="352"/>
                  </a:lnTo>
                  <a:lnTo>
                    <a:pt x="12" y="364"/>
                  </a:lnTo>
                  <a:lnTo>
                    <a:pt x="19" y="376"/>
                  </a:lnTo>
                  <a:lnTo>
                    <a:pt x="27" y="386"/>
                  </a:lnTo>
                  <a:lnTo>
                    <a:pt x="35" y="394"/>
                  </a:lnTo>
                  <a:lnTo>
                    <a:pt x="45" y="401"/>
                  </a:lnTo>
                  <a:lnTo>
                    <a:pt x="54" y="408"/>
                  </a:lnTo>
                  <a:lnTo>
                    <a:pt x="65" y="414"/>
                  </a:lnTo>
                  <a:lnTo>
                    <a:pt x="77" y="418"/>
                  </a:lnTo>
                  <a:lnTo>
                    <a:pt x="89" y="422"/>
                  </a:lnTo>
                  <a:lnTo>
                    <a:pt x="101" y="424"/>
                  </a:lnTo>
                  <a:lnTo>
                    <a:pt x="113" y="426"/>
                  </a:lnTo>
                  <a:lnTo>
                    <a:pt x="126" y="427"/>
                  </a:lnTo>
                  <a:lnTo>
                    <a:pt x="138" y="428"/>
                  </a:lnTo>
                  <a:lnTo>
                    <a:pt x="138" y="428"/>
                  </a:lnTo>
                  <a:lnTo>
                    <a:pt x="151" y="427"/>
                  </a:lnTo>
                  <a:lnTo>
                    <a:pt x="164" y="426"/>
                  </a:lnTo>
                  <a:lnTo>
                    <a:pt x="189" y="423"/>
                  </a:lnTo>
                  <a:lnTo>
                    <a:pt x="209" y="418"/>
                  </a:lnTo>
                  <a:lnTo>
                    <a:pt x="227" y="412"/>
                  </a:lnTo>
                  <a:lnTo>
                    <a:pt x="241" y="406"/>
                  </a:lnTo>
                  <a:lnTo>
                    <a:pt x="252" y="401"/>
                  </a:lnTo>
                  <a:lnTo>
                    <a:pt x="260" y="397"/>
                  </a:lnTo>
                  <a:lnTo>
                    <a:pt x="264" y="396"/>
                  </a:lnTo>
                  <a:lnTo>
                    <a:pt x="264" y="396"/>
                  </a:lnTo>
                  <a:lnTo>
                    <a:pt x="266" y="397"/>
                  </a:lnTo>
                  <a:lnTo>
                    <a:pt x="270" y="398"/>
                  </a:lnTo>
                  <a:lnTo>
                    <a:pt x="276" y="401"/>
                  </a:lnTo>
                  <a:lnTo>
                    <a:pt x="284" y="404"/>
                  </a:lnTo>
                  <a:lnTo>
                    <a:pt x="295" y="407"/>
                  </a:lnTo>
                  <a:lnTo>
                    <a:pt x="311" y="411"/>
                  </a:lnTo>
                  <a:lnTo>
                    <a:pt x="329" y="412"/>
                  </a:lnTo>
                  <a:lnTo>
                    <a:pt x="352" y="413"/>
                  </a:lnTo>
                  <a:lnTo>
                    <a:pt x="352" y="122"/>
                  </a:lnTo>
                  <a:lnTo>
                    <a:pt x="352" y="122"/>
                  </a:lnTo>
                  <a:lnTo>
                    <a:pt x="352" y="106"/>
                  </a:lnTo>
                  <a:lnTo>
                    <a:pt x="350" y="92"/>
                  </a:lnTo>
                  <a:lnTo>
                    <a:pt x="347" y="78"/>
                  </a:lnTo>
                  <a:lnTo>
                    <a:pt x="343" y="66"/>
                  </a:lnTo>
                  <a:lnTo>
                    <a:pt x="337" y="56"/>
                  </a:lnTo>
                  <a:lnTo>
                    <a:pt x="331" y="45"/>
                  </a:lnTo>
                  <a:lnTo>
                    <a:pt x="323" y="36"/>
                  </a:lnTo>
                  <a:lnTo>
                    <a:pt x="314" y="29"/>
                  </a:lnTo>
                  <a:lnTo>
                    <a:pt x="304" y="22"/>
                  </a:lnTo>
                  <a:lnTo>
                    <a:pt x="293" y="15"/>
                  </a:lnTo>
                  <a:lnTo>
                    <a:pt x="281" y="11"/>
                  </a:lnTo>
                  <a:lnTo>
                    <a:pt x="268" y="7"/>
                  </a:lnTo>
                  <a:lnTo>
                    <a:pt x="253" y="4"/>
                  </a:lnTo>
                  <a:lnTo>
                    <a:pt x="238" y="2"/>
                  </a:lnTo>
                  <a:lnTo>
                    <a:pt x="223" y="1"/>
                  </a:lnTo>
                  <a:lnTo>
                    <a:pt x="205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39" name="Freeform 10"/>
            <p:cNvSpPr>
              <a:spLocks/>
            </p:cNvSpPr>
            <p:nvPr userDrawn="1"/>
          </p:nvSpPr>
          <p:spPr bwMode="auto">
            <a:xfrm>
              <a:off x="4936" y="4034"/>
              <a:ext cx="43" cy="29"/>
            </a:xfrm>
            <a:custGeom>
              <a:avLst/>
              <a:gdLst>
                <a:gd name="T0" fmla="*/ 171 w 171"/>
                <a:gd name="T1" fmla="*/ 93 h 116"/>
                <a:gd name="T2" fmla="*/ 171 w 171"/>
                <a:gd name="T3" fmla="*/ 93 h 116"/>
                <a:gd name="T4" fmla="*/ 152 w 171"/>
                <a:gd name="T5" fmla="*/ 99 h 116"/>
                <a:gd name="T6" fmla="*/ 125 w 171"/>
                <a:gd name="T7" fmla="*/ 108 h 116"/>
                <a:gd name="T8" fmla="*/ 111 w 171"/>
                <a:gd name="T9" fmla="*/ 111 h 116"/>
                <a:gd name="T10" fmla="*/ 95 w 171"/>
                <a:gd name="T11" fmla="*/ 114 h 116"/>
                <a:gd name="T12" fmla="*/ 81 w 171"/>
                <a:gd name="T13" fmla="*/ 116 h 116"/>
                <a:gd name="T14" fmla="*/ 68 w 171"/>
                <a:gd name="T15" fmla="*/ 116 h 116"/>
                <a:gd name="T16" fmla="*/ 68 w 171"/>
                <a:gd name="T17" fmla="*/ 116 h 116"/>
                <a:gd name="T18" fmla="*/ 54 w 171"/>
                <a:gd name="T19" fmla="*/ 116 h 116"/>
                <a:gd name="T20" fmla="*/ 41 w 171"/>
                <a:gd name="T21" fmla="*/ 114 h 116"/>
                <a:gd name="T22" fmla="*/ 29 w 171"/>
                <a:gd name="T23" fmla="*/ 110 h 116"/>
                <a:gd name="T24" fmla="*/ 24 w 171"/>
                <a:gd name="T25" fmla="*/ 108 h 116"/>
                <a:gd name="T26" fmla="*/ 20 w 171"/>
                <a:gd name="T27" fmla="*/ 105 h 116"/>
                <a:gd name="T28" fmla="*/ 16 w 171"/>
                <a:gd name="T29" fmla="*/ 101 h 116"/>
                <a:gd name="T30" fmla="*/ 12 w 171"/>
                <a:gd name="T31" fmla="*/ 97 h 116"/>
                <a:gd name="T32" fmla="*/ 9 w 171"/>
                <a:gd name="T33" fmla="*/ 92 h 116"/>
                <a:gd name="T34" fmla="*/ 6 w 171"/>
                <a:gd name="T35" fmla="*/ 87 h 116"/>
                <a:gd name="T36" fmla="*/ 3 w 171"/>
                <a:gd name="T37" fmla="*/ 82 h 116"/>
                <a:gd name="T38" fmla="*/ 1 w 171"/>
                <a:gd name="T39" fmla="*/ 76 h 116"/>
                <a:gd name="T40" fmla="*/ 0 w 171"/>
                <a:gd name="T41" fmla="*/ 69 h 116"/>
                <a:gd name="T42" fmla="*/ 0 w 171"/>
                <a:gd name="T43" fmla="*/ 61 h 116"/>
                <a:gd name="T44" fmla="*/ 0 w 171"/>
                <a:gd name="T45" fmla="*/ 61 h 116"/>
                <a:gd name="T46" fmla="*/ 1 w 171"/>
                <a:gd name="T47" fmla="*/ 49 h 116"/>
                <a:gd name="T48" fmla="*/ 4 w 171"/>
                <a:gd name="T49" fmla="*/ 38 h 116"/>
                <a:gd name="T50" fmla="*/ 7 w 171"/>
                <a:gd name="T51" fmla="*/ 33 h 116"/>
                <a:gd name="T52" fmla="*/ 10 w 171"/>
                <a:gd name="T53" fmla="*/ 27 h 116"/>
                <a:gd name="T54" fmla="*/ 13 w 171"/>
                <a:gd name="T55" fmla="*/ 23 h 116"/>
                <a:gd name="T56" fmla="*/ 17 w 171"/>
                <a:gd name="T57" fmla="*/ 19 h 116"/>
                <a:gd name="T58" fmla="*/ 22 w 171"/>
                <a:gd name="T59" fmla="*/ 16 h 116"/>
                <a:gd name="T60" fmla="*/ 27 w 171"/>
                <a:gd name="T61" fmla="*/ 13 h 116"/>
                <a:gd name="T62" fmla="*/ 33 w 171"/>
                <a:gd name="T63" fmla="*/ 10 h 116"/>
                <a:gd name="T64" fmla="*/ 39 w 171"/>
                <a:gd name="T65" fmla="*/ 8 h 116"/>
                <a:gd name="T66" fmla="*/ 55 w 171"/>
                <a:gd name="T67" fmla="*/ 5 h 116"/>
                <a:gd name="T68" fmla="*/ 73 w 171"/>
                <a:gd name="T69" fmla="*/ 3 h 116"/>
                <a:gd name="T70" fmla="*/ 171 w 171"/>
                <a:gd name="T71" fmla="*/ 0 h 116"/>
                <a:gd name="T72" fmla="*/ 171 w 171"/>
                <a:gd name="T73" fmla="*/ 93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71" h="116">
                  <a:moveTo>
                    <a:pt x="171" y="93"/>
                  </a:moveTo>
                  <a:lnTo>
                    <a:pt x="171" y="93"/>
                  </a:lnTo>
                  <a:lnTo>
                    <a:pt x="152" y="99"/>
                  </a:lnTo>
                  <a:lnTo>
                    <a:pt x="125" y="108"/>
                  </a:lnTo>
                  <a:lnTo>
                    <a:pt x="111" y="111"/>
                  </a:lnTo>
                  <a:lnTo>
                    <a:pt x="95" y="114"/>
                  </a:lnTo>
                  <a:lnTo>
                    <a:pt x="81" y="116"/>
                  </a:lnTo>
                  <a:lnTo>
                    <a:pt x="68" y="116"/>
                  </a:lnTo>
                  <a:lnTo>
                    <a:pt x="68" y="116"/>
                  </a:lnTo>
                  <a:lnTo>
                    <a:pt x="54" y="116"/>
                  </a:lnTo>
                  <a:lnTo>
                    <a:pt x="41" y="114"/>
                  </a:lnTo>
                  <a:lnTo>
                    <a:pt x="29" y="110"/>
                  </a:lnTo>
                  <a:lnTo>
                    <a:pt x="24" y="108"/>
                  </a:lnTo>
                  <a:lnTo>
                    <a:pt x="20" y="105"/>
                  </a:lnTo>
                  <a:lnTo>
                    <a:pt x="16" y="101"/>
                  </a:lnTo>
                  <a:lnTo>
                    <a:pt x="12" y="97"/>
                  </a:lnTo>
                  <a:lnTo>
                    <a:pt x="9" y="92"/>
                  </a:lnTo>
                  <a:lnTo>
                    <a:pt x="6" y="87"/>
                  </a:lnTo>
                  <a:lnTo>
                    <a:pt x="3" y="82"/>
                  </a:lnTo>
                  <a:lnTo>
                    <a:pt x="1" y="76"/>
                  </a:lnTo>
                  <a:lnTo>
                    <a:pt x="0" y="69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1" y="49"/>
                  </a:lnTo>
                  <a:lnTo>
                    <a:pt x="4" y="38"/>
                  </a:lnTo>
                  <a:lnTo>
                    <a:pt x="7" y="33"/>
                  </a:lnTo>
                  <a:lnTo>
                    <a:pt x="10" y="27"/>
                  </a:lnTo>
                  <a:lnTo>
                    <a:pt x="13" y="23"/>
                  </a:lnTo>
                  <a:lnTo>
                    <a:pt x="17" y="19"/>
                  </a:lnTo>
                  <a:lnTo>
                    <a:pt x="22" y="16"/>
                  </a:lnTo>
                  <a:lnTo>
                    <a:pt x="27" y="13"/>
                  </a:lnTo>
                  <a:lnTo>
                    <a:pt x="33" y="10"/>
                  </a:lnTo>
                  <a:lnTo>
                    <a:pt x="39" y="8"/>
                  </a:lnTo>
                  <a:lnTo>
                    <a:pt x="55" y="5"/>
                  </a:lnTo>
                  <a:lnTo>
                    <a:pt x="73" y="3"/>
                  </a:lnTo>
                  <a:lnTo>
                    <a:pt x="171" y="0"/>
                  </a:lnTo>
                  <a:lnTo>
                    <a:pt x="171" y="9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40" name="Freeform 11"/>
            <p:cNvSpPr>
              <a:spLocks/>
            </p:cNvSpPr>
            <p:nvPr userDrawn="1"/>
          </p:nvSpPr>
          <p:spPr bwMode="auto">
            <a:xfrm>
              <a:off x="4914" y="3974"/>
              <a:ext cx="88" cy="107"/>
            </a:xfrm>
            <a:custGeom>
              <a:avLst/>
              <a:gdLst>
                <a:gd name="T0" fmla="*/ 206 w 353"/>
                <a:gd name="T1" fmla="*/ 0 h 428"/>
                <a:gd name="T2" fmla="*/ 148 w 353"/>
                <a:gd name="T3" fmla="*/ 4 h 428"/>
                <a:gd name="T4" fmla="*/ 98 w 353"/>
                <a:gd name="T5" fmla="*/ 12 h 428"/>
                <a:gd name="T6" fmla="*/ 59 w 353"/>
                <a:gd name="T7" fmla="*/ 23 h 428"/>
                <a:gd name="T8" fmla="*/ 33 w 353"/>
                <a:gd name="T9" fmla="*/ 33 h 428"/>
                <a:gd name="T10" fmla="*/ 53 w 353"/>
                <a:gd name="T11" fmla="*/ 102 h 428"/>
                <a:gd name="T12" fmla="*/ 92 w 353"/>
                <a:gd name="T13" fmla="*/ 91 h 428"/>
                <a:gd name="T14" fmla="*/ 132 w 353"/>
                <a:gd name="T15" fmla="*/ 82 h 428"/>
                <a:gd name="T16" fmla="*/ 178 w 353"/>
                <a:gd name="T17" fmla="*/ 79 h 428"/>
                <a:gd name="T18" fmla="*/ 198 w 353"/>
                <a:gd name="T19" fmla="*/ 80 h 428"/>
                <a:gd name="T20" fmla="*/ 221 w 353"/>
                <a:gd name="T21" fmla="*/ 84 h 428"/>
                <a:gd name="T22" fmla="*/ 233 w 353"/>
                <a:gd name="T23" fmla="*/ 90 h 428"/>
                <a:gd name="T24" fmla="*/ 244 w 353"/>
                <a:gd name="T25" fmla="*/ 98 h 428"/>
                <a:gd name="T26" fmla="*/ 252 w 353"/>
                <a:gd name="T27" fmla="*/ 108 h 428"/>
                <a:gd name="T28" fmla="*/ 257 w 353"/>
                <a:gd name="T29" fmla="*/ 120 h 428"/>
                <a:gd name="T30" fmla="*/ 259 w 353"/>
                <a:gd name="T31" fmla="*/ 137 h 428"/>
                <a:gd name="T32" fmla="*/ 260 w 353"/>
                <a:gd name="T33" fmla="*/ 176 h 428"/>
                <a:gd name="T34" fmla="*/ 178 w 353"/>
                <a:gd name="T35" fmla="*/ 176 h 428"/>
                <a:gd name="T36" fmla="*/ 131 w 353"/>
                <a:gd name="T37" fmla="*/ 179 h 428"/>
                <a:gd name="T38" fmla="*/ 92 w 353"/>
                <a:gd name="T39" fmla="*/ 187 h 428"/>
                <a:gd name="T40" fmla="*/ 62 w 353"/>
                <a:gd name="T41" fmla="*/ 200 h 428"/>
                <a:gd name="T42" fmla="*/ 38 w 353"/>
                <a:gd name="T43" fmla="*/ 216 h 428"/>
                <a:gd name="T44" fmla="*/ 21 w 353"/>
                <a:gd name="T45" fmla="*/ 236 h 428"/>
                <a:gd name="T46" fmla="*/ 9 w 353"/>
                <a:gd name="T47" fmla="*/ 257 h 428"/>
                <a:gd name="T48" fmla="*/ 3 w 353"/>
                <a:gd name="T49" fmla="*/ 282 h 428"/>
                <a:gd name="T50" fmla="*/ 0 w 353"/>
                <a:gd name="T51" fmla="*/ 307 h 428"/>
                <a:gd name="T52" fmla="*/ 2 w 353"/>
                <a:gd name="T53" fmla="*/ 323 h 428"/>
                <a:gd name="T54" fmla="*/ 8 w 353"/>
                <a:gd name="T55" fmla="*/ 352 h 428"/>
                <a:gd name="T56" fmla="*/ 19 w 353"/>
                <a:gd name="T57" fmla="*/ 376 h 428"/>
                <a:gd name="T58" fmla="*/ 35 w 353"/>
                <a:gd name="T59" fmla="*/ 394 h 428"/>
                <a:gd name="T60" fmla="*/ 55 w 353"/>
                <a:gd name="T61" fmla="*/ 408 h 428"/>
                <a:gd name="T62" fmla="*/ 77 w 353"/>
                <a:gd name="T63" fmla="*/ 418 h 428"/>
                <a:gd name="T64" fmla="*/ 101 w 353"/>
                <a:gd name="T65" fmla="*/ 424 h 428"/>
                <a:gd name="T66" fmla="*/ 125 w 353"/>
                <a:gd name="T67" fmla="*/ 427 h 428"/>
                <a:gd name="T68" fmla="*/ 137 w 353"/>
                <a:gd name="T69" fmla="*/ 428 h 428"/>
                <a:gd name="T70" fmla="*/ 165 w 353"/>
                <a:gd name="T71" fmla="*/ 426 h 428"/>
                <a:gd name="T72" fmla="*/ 210 w 353"/>
                <a:gd name="T73" fmla="*/ 418 h 428"/>
                <a:gd name="T74" fmla="*/ 242 w 353"/>
                <a:gd name="T75" fmla="*/ 406 h 428"/>
                <a:gd name="T76" fmla="*/ 260 w 353"/>
                <a:gd name="T77" fmla="*/ 397 h 428"/>
                <a:gd name="T78" fmla="*/ 264 w 353"/>
                <a:gd name="T79" fmla="*/ 396 h 428"/>
                <a:gd name="T80" fmla="*/ 269 w 353"/>
                <a:gd name="T81" fmla="*/ 398 h 428"/>
                <a:gd name="T82" fmla="*/ 283 w 353"/>
                <a:gd name="T83" fmla="*/ 404 h 428"/>
                <a:gd name="T84" fmla="*/ 310 w 353"/>
                <a:gd name="T85" fmla="*/ 411 h 428"/>
                <a:gd name="T86" fmla="*/ 353 w 353"/>
                <a:gd name="T87" fmla="*/ 413 h 428"/>
                <a:gd name="T88" fmla="*/ 353 w 353"/>
                <a:gd name="T89" fmla="*/ 122 h 428"/>
                <a:gd name="T90" fmla="*/ 351 w 353"/>
                <a:gd name="T91" fmla="*/ 92 h 428"/>
                <a:gd name="T92" fmla="*/ 343 w 353"/>
                <a:gd name="T93" fmla="*/ 66 h 428"/>
                <a:gd name="T94" fmla="*/ 330 w 353"/>
                <a:gd name="T95" fmla="*/ 45 h 428"/>
                <a:gd name="T96" fmla="*/ 314 w 353"/>
                <a:gd name="T97" fmla="*/ 29 h 428"/>
                <a:gd name="T98" fmla="*/ 293 w 353"/>
                <a:gd name="T99" fmla="*/ 15 h 428"/>
                <a:gd name="T100" fmla="*/ 268 w 353"/>
                <a:gd name="T101" fmla="*/ 7 h 428"/>
                <a:gd name="T102" fmla="*/ 239 w 353"/>
                <a:gd name="T103" fmla="*/ 2 h 428"/>
                <a:gd name="T104" fmla="*/ 206 w 353"/>
                <a:gd name="T105" fmla="*/ 0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53" h="428">
                  <a:moveTo>
                    <a:pt x="206" y="0"/>
                  </a:moveTo>
                  <a:lnTo>
                    <a:pt x="206" y="0"/>
                  </a:lnTo>
                  <a:lnTo>
                    <a:pt x="175" y="1"/>
                  </a:lnTo>
                  <a:lnTo>
                    <a:pt x="148" y="4"/>
                  </a:lnTo>
                  <a:lnTo>
                    <a:pt x="121" y="7"/>
                  </a:lnTo>
                  <a:lnTo>
                    <a:pt x="98" y="12"/>
                  </a:lnTo>
                  <a:lnTo>
                    <a:pt x="77" y="17"/>
                  </a:lnTo>
                  <a:lnTo>
                    <a:pt x="59" y="23"/>
                  </a:lnTo>
                  <a:lnTo>
                    <a:pt x="44" y="28"/>
                  </a:lnTo>
                  <a:lnTo>
                    <a:pt x="33" y="33"/>
                  </a:lnTo>
                  <a:lnTo>
                    <a:pt x="53" y="102"/>
                  </a:lnTo>
                  <a:lnTo>
                    <a:pt x="53" y="102"/>
                  </a:lnTo>
                  <a:lnTo>
                    <a:pt x="64" y="98"/>
                  </a:lnTo>
                  <a:lnTo>
                    <a:pt x="92" y="91"/>
                  </a:lnTo>
                  <a:lnTo>
                    <a:pt x="111" y="86"/>
                  </a:lnTo>
                  <a:lnTo>
                    <a:pt x="132" y="82"/>
                  </a:lnTo>
                  <a:lnTo>
                    <a:pt x="155" y="80"/>
                  </a:lnTo>
                  <a:lnTo>
                    <a:pt x="178" y="79"/>
                  </a:lnTo>
                  <a:lnTo>
                    <a:pt x="178" y="79"/>
                  </a:lnTo>
                  <a:lnTo>
                    <a:pt x="198" y="80"/>
                  </a:lnTo>
                  <a:lnTo>
                    <a:pt x="214" y="82"/>
                  </a:lnTo>
                  <a:lnTo>
                    <a:pt x="221" y="84"/>
                  </a:lnTo>
                  <a:lnTo>
                    <a:pt x="227" y="86"/>
                  </a:lnTo>
                  <a:lnTo>
                    <a:pt x="233" y="90"/>
                  </a:lnTo>
                  <a:lnTo>
                    <a:pt x="240" y="94"/>
                  </a:lnTo>
                  <a:lnTo>
                    <a:pt x="244" y="98"/>
                  </a:lnTo>
                  <a:lnTo>
                    <a:pt x="248" y="102"/>
                  </a:lnTo>
                  <a:lnTo>
                    <a:pt x="252" y="108"/>
                  </a:lnTo>
                  <a:lnTo>
                    <a:pt x="255" y="114"/>
                  </a:lnTo>
                  <a:lnTo>
                    <a:pt x="257" y="120"/>
                  </a:lnTo>
                  <a:lnTo>
                    <a:pt x="258" y="129"/>
                  </a:lnTo>
                  <a:lnTo>
                    <a:pt x="259" y="137"/>
                  </a:lnTo>
                  <a:lnTo>
                    <a:pt x="260" y="146"/>
                  </a:lnTo>
                  <a:lnTo>
                    <a:pt x="260" y="176"/>
                  </a:lnTo>
                  <a:lnTo>
                    <a:pt x="178" y="176"/>
                  </a:lnTo>
                  <a:lnTo>
                    <a:pt x="178" y="176"/>
                  </a:lnTo>
                  <a:lnTo>
                    <a:pt x="154" y="177"/>
                  </a:lnTo>
                  <a:lnTo>
                    <a:pt x="131" y="179"/>
                  </a:lnTo>
                  <a:lnTo>
                    <a:pt x="111" y="182"/>
                  </a:lnTo>
                  <a:lnTo>
                    <a:pt x="92" y="187"/>
                  </a:lnTo>
                  <a:lnTo>
                    <a:pt x="76" y="192"/>
                  </a:lnTo>
                  <a:lnTo>
                    <a:pt x="62" y="200"/>
                  </a:lnTo>
                  <a:lnTo>
                    <a:pt x="50" y="207"/>
                  </a:lnTo>
                  <a:lnTo>
                    <a:pt x="38" y="216"/>
                  </a:lnTo>
                  <a:lnTo>
                    <a:pt x="28" y="225"/>
                  </a:lnTo>
                  <a:lnTo>
                    <a:pt x="21" y="236"/>
                  </a:lnTo>
                  <a:lnTo>
                    <a:pt x="14" y="246"/>
                  </a:lnTo>
                  <a:lnTo>
                    <a:pt x="9" y="257"/>
                  </a:lnTo>
                  <a:lnTo>
                    <a:pt x="6" y="270"/>
                  </a:lnTo>
                  <a:lnTo>
                    <a:pt x="3" y="282"/>
                  </a:lnTo>
                  <a:lnTo>
                    <a:pt x="0" y="294"/>
                  </a:lnTo>
                  <a:lnTo>
                    <a:pt x="0" y="307"/>
                  </a:lnTo>
                  <a:lnTo>
                    <a:pt x="0" y="307"/>
                  </a:lnTo>
                  <a:lnTo>
                    <a:pt x="2" y="323"/>
                  </a:lnTo>
                  <a:lnTo>
                    <a:pt x="4" y="338"/>
                  </a:lnTo>
                  <a:lnTo>
                    <a:pt x="8" y="352"/>
                  </a:lnTo>
                  <a:lnTo>
                    <a:pt x="13" y="364"/>
                  </a:lnTo>
                  <a:lnTo>
                    <a:pt x="19" y="376"/>
                  </a:lnTo>
                  <a:lnTo>
                    <a:pt x="27" y="386"/>
                  </a:lnTo>
                  <a:lnTo>
                    <a:pt x="35" y="394"/>
                  </a:lnTo>
                  <a:lnTo>
                    <a:pt x="44" y="401"/>
                  </a:lnTo>
                  <a:lnTo>
                    <a:pt x="55" y="408"/>
                  </a:lnTo>
                  <a:lnTo>
                    <a:pt x="66" y="414"/>
                  </a:lnTo>
                  <a:lnTo>
                    <a:pt x="77" y="418"/>
                  </a:lnTo>
                  <a:lnTo>
                    <a:pt x="88" y="422"/>
                  </a:lnTo>
                  <a:lnTo>
                    <a:pt x="101" y="424"/>
                  </a:lnTo>
                  <a:lnTo>
                    <a:pt x="113" y="426"/>
                  </a:lnTo>
                  <a:lnTo>
                    <a:pt x="125" y="427"/>
                  </a:lnTo>
                  <a:lnTo>
                    <a:pt x="137" y="428"/>
                  </a:lnTo>
                  <a:lnTo>
                    <a:pt x="137" y="428"/>
                  </a:lnTo>
                  <a:lnTo>
                    <a:pt x="152" y="427"/>
                  </a:lnTo>
                  <a:lnTo>
                    <a:pt x="165" y="426"/>
                  </a:lnTo>
                  <a:lnTo>
                    <a:pt x="188" y="423"/>
                  </a:lnTo>
                  <a:lnTo>
                    <a:pt x="210" y="418"/>
                  </a:lnTo>
                  <a:lnTo>
                    <a:pt x="227" y="412"/>
                  </a:lnTo>
                  <a:lnTo>
                    <a:pt x="242" y="406"/>
                  </a:lnTo>
                  <a:lnTo>
                    <a:pt x="253" y="401"/>
                  </a:lnTo>
                  <a:lnTo>
                    <a:pt x="260" y="397"/>
                  </a:lnTo>
                  <a:lnTo>
                    <a:pt x="264" y="396"/>
                  </a:lnTo>
                  <a:lnTo>
                    <a:pt x="264" y="396"/>
                  </a:lnTo>
                  <a:lnTo>
                    <a:pt x="266" y="397"/>
                  </a:lnTo>
                  <a:lnTo>
                    <a:pt x="269" y="398"/>
                  </a:lnTo>
                  <a:lnTo>
                    <a:pt x="275" y="401"/>
                  </a:lnTo>
                  <a:lnTo>
                    <a:pt x="283" y="404"/>
                  </a:lnTo>
                  <a:lnTo>
                    <a:pt x="296" y="407"/>
                  </a:lnTo>
                  <a:lnTo>
                    <a:pt x="310" y="411"/>
                  </a:lnTo>
                  <a:lnTo>
                    <a:pt x="329" y="412"/>
                  </a:lnTo>
                  <a:lnTo>
                    <a:pt x="353" y="413"/>
                  </a:lnTo>
                  <a:lnTo>
                    <a:pt x="353" y="122"/>
                  </a:lnTo>
                  <a:lnTo>
                    <a:pt x="353" y="122"/>
                  </a:lnTo>
                  <a:lnTo>
                    <a:pt x="353" y="106"/>
                  </a:lnTo>
                  <a:lnTo>
                    <a:pt x="351" y="92"/>
                  </a:lnTo>
                  <a:lnTo>
                    <a:pt x="348" y="78"/>
                  </a:lnTo>
                  <a:lnTo>
                    <a:pt x="343" y="66"/>
                  </a:lnTo>
                  <a:lnTo>
                    <a:pt x="338" y="56"/>
                  </a:lnTo>
                  <a:lnTo>
                    <a:pt x="330" y="45"/>
                  </a:lnTo>
                  <a:lnTo>
                    <a:pt x="323" y="36"/>
                  </a:lnTo>
                  <a:lnTo>
                    <a:pt x="314" y="29"/>
                  </a:lnTo>
                  <a:lnTo>
                    <a:pt x="304" y="22"/>
                  </a:lnTo>
                  <a:lnTo>
                    <a:pt x="293" y="15"/>
                  </a:lnTo>
                  <a:lnTo>
                    <a:pt x="281" y="11"/>
                  </a:lnTo>
                  <a:lnTo>
                    <a:pt x="268" y="7"/>
                  </a:lnTo>
                  <a:lnTo>
                    <a:pt x="254" y="4"/>
                  </a:lnTo>
                  <a:lnTo>
                    <a:pt x="239" y="2"/>
                  </a:lnTo>
                  <a:lnTo>
                    <a:pt x="222" y="1"/>
                  </a:lnTo>
                  <a:lnTo>
                    <a:pt x="20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41" name="Freeform 12"/>
            <p:cNvSpPr>
              <a:spLocks/>
            </p:cNvSpPr>
            <p:nvPr userDrawn="1"/>
          </p:nvSpPr>
          <p:spPr bwMode="auto">
            <a:xfrm>
              <a:off x="5263" y="3975"/>
              <a:ext cx="93" cy="106"/>
            </a:xfrm>
            <a:custGeom>
              <a:avLst/>
              <a:gdLst>
                <a:gd name="T0" fmla="*/ 281 w 374"/>
                <a:gd name="T1" fmla="*/ 313 h 424"/>
                <a:gd name="T2" fmla="*/ 246 w 374"/>
                <a:gd name="T3" fmla="*/ 327 h 424"/>
                <a:gd name="T4" fmla="*/ 217 w 374"/>
                <a:gd name="T5" fmla="*/ 336 h 424"/>
                <a:gd name="T6" fmla="*/ 184 w 374"/>
                <a:gd name="T7" fmla="*/ 341 h 424"/>
                <a:gd name="T8" fmla="*/ 167 w 374"/>
                <a:gd name="T9" fmla="*/ 342 h 424"/>
                <a:gd name="T10" fmla="*/ 145 w 374"/>
                <a:gd name="T11" fmla="*/ 341 h 424"/>
                <a:gd name="T12" fmla="*/ 129 w 374"/>
                <a:gd name="T13" fmla="*/ 337 h 424"/>
                <a:gd name="T14" fmla="*/ 116 w 374"/>
                <a:gd name="T15" fmla="*/ 329 h 424"/>
                <a:gd name="T16" fmla="*/ 106 w 374"/>
                <a:gd name="T17" fmla="*/ 319 h 424"/>
                <a:gd name="T18" fmla="*/ 99 w 374"/>
                <a:gd name="T19" fmla="*/ 307 h 424"/>
                <a:gd name="T20" fmla="*/ 95 w 374"/>
                <a:gd name="T21" fmla="*/ 290 h 424"/>
                <a:gd name="T22" fmla="*/ 93 w 374"/>
                <a:gd name="T23" fmla="*/ 248 h 424"/>
                <a:gd name="T24" fmla="*/ 79 w 374"/>
                <a:gd name="T25" fmla="*/ 0 h 424"/>
                <a:gd name="T26" fmla="*/ 59 w 374"/>
                <a:gd name="T27" fmla="*/ 0 h 424"/>
                <a:gd name="T28" fmla="*/ 13 w 374"/>
                <a:gd name="T29" fmla="*/ 4 h 424"/>
                <a:gd name="T30" fmla="*/ 0 w 374"/>
                <a:gd name="T31" fmla="*/ 259 h 424"/>
                <a:gd name="T32" fmla="*/ 0 w 374"/>
                <a:gd name="T33" fmla="*/ 280 h 424"/>
                <a:gd name="T34" fmla="*/ 3 w 374"/>
                <a:gd name="T35" fmla="*/ 316 h 424"/>
                <a:gd name="T36" fmla="*/ 9 w 374"/>
                <a:gd name="T37" fmla="*/ 347 h 424"/>
                <a:gd name="T38" fmla="*/ 21 w 374"/>
                <a:gd name="T39" fmla="*/ 373 h 424"/>
                <a:gd name="T40" fmla="*/ 36 w 374"/>
                <a:gd name="T41" fmla="*/ 393 h 424"/>
                <a:gd name="T42" fmla="*/ 58 w 374"/>
                <a:gd name="T43" fmla="*/ 408 h 424"/>
                <a:gd name="T44" fmla="*/ 86 w 374"/>
                <a:gd name="T45" fmla="*/ 418 h 424"/>
                <a:gd name="T46" fmla="*/ 121 w 374"/>
                <a:gd name="T47" fmla="*/ 423 h 424"/>
                <a:gd name="T48" fmla="*/ 141 w 374"/>
                <a:gd name="T49" fmla="*/ 424 h 424"/>
                <a:gd name="T50" fmla="*/ 172 w 374"/>
                <a:gd name="T51" fmla="*/ 422 h 424"/>
                <a:gd name="T52" fmla="*/ 199 w 374"/>
                <a:gd name="T53" fmla="*/ 418 h 424"/>
                <a:gd name="T54" fmla="*/ 243 w 374"/>
                <a:gd name="T55" fmla="*/ 407 h 424"/>
                <a:gd name="T56" fmla="*/ 271 w 374"/>
                <a:gd name="T57" fmla="*/ 395 h 424"/>
                <a:gd name="T58" fmla="*/ 283 w 374"/>
                <a:gd name="T59" fmla="*/ 390 h 424"/>
                <a:gd name="T60" fmla="*/ 296 w 374"/>
                <a:gd name="T61" fmla="*/ 396 h 424"/>
                <a:gd name="T62" fmla="*/ 319 w 374"/>
                <a:gd name="T63" fmla="*/ 402 h 424"/>
                <a:gd name="T64" fmla="*/ 353 w 374"/>
                <a:gd name="T65" fmla="*/ 408 h 424"/>
                <a:gd name="T66" fmla="*/ 374 w 374"/>
                <a:gd name="T67" fmla="*/ 6 h 424"/>
                <a:gd name="T68" fmla="*/ 342 w 374"/>
                <a:gd name="T69" fmla="*/ 2 h 424"/>
                <a:gd name="T70" fmla="*/ 299 w 374"/>
                <a:gd name="T71" fmla="*/ 0 h 424"/>
                <a:gd name="T72" fmla="*/ 281 w 374"/>
                <a:gd name="T73" fmla="*/ 313 h 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74" h="424">
                  <a:moveTo>
                    <a:pt x="281" y="313"/>
                  </a:moveTo>
                  <a:lnTo>
                    <a:pt x="281" y="313"/>
                  </a:lnTo>
                  <a:lnTo>
                    <a:pt x="260" y="322"/>
                  </a:lnTo>
                  <a:lnTo>
                    <a:pt x="246" y="327"/>
                  </a:lnTo>
                  <a:lnTo>
                    <a:pt x="232" y="331"/>
                  </a:lnTo>
                  <a:lnTo>
                    <a:pt x="217" y="336"/>
                  </a:lnTo>
                  <a:lnTo>
                    <a:pt x="200" y="339"/>
                  </a:lnTo>
                  <a:lnTo>
                    <a:pt x="184" y="341"/>
                  </a:lnTo>
                  <a:lnTo>
                    <a:pt x="167" y="342"/>
                  </a:lnTo>
                  <a:lnTo>
                    <a:pt x="167" y="342"/>
                  </a:lnTo>
                  <a:lnTo>
                    <a:pt x="155" y="342"/>
                  </a:lnTo>
                  <a:lnTo>
                    <a:pt x="145" y="341"/>
                  </a:lnTo>
                  <a:lnTo>
                    <a:pt x="136" y="339"/>
                  </a:lnTo>
                  <a:lnTo>
                    <a:pt x="129" y="337"/>
                  </a:lnTo>
                  <a:lnTo>
                    <a:pt x="122" y="333"/>
                  </a:lnTo>
                  <a:lnTo>
                    <a:pt x="116" y="329"/>
                  </a:lnTo>
                  <a:lnTo>
                    <a:pt x="110" y="324"/>
                  </a:lnTo>
                  <a:lnTo>
                    <a:pt x="106" y="319"/>
                  </a:lnTo>
                  <a:lnTo>
                    <a:pt x="102" y="313"/>
                  </a:lnTo>
                  <a:lnTo>
                    <a:pt x="99" y="307"/>
                  </a:lnTo>
                  <a:lnTo>
                    <a:pt x="97" y="298"/>
                  </a:lnTo>
                  <a:lnTo>
                    <a:pt x="95" y="290"/>
                  </a:lnTo>
                  <a:lnTo>
                    <a:pt x="93" y="271"/>
                  </a:lnTo>
                  <a:lnTo>
                    <a:pt x="93" y="248"/>
                  </a:lnTo>
                  <a:lnTo>
                    <a:pt x="93" y="0"/>
                  </a:lnTo>
                  <a:lnTo>
                    <a:pt x="79" y="0"/>
                  </a:lnTo>
                  <a:lnTo>
                    <a:pt x="79" y="0"/>
                  </a:lnTo>
                  <a:lnTo>
                    <a:pt x="59" y="0"/>
                  </a:lnTo>
                  <a:lnTo>
                    <a:pt x="36" y="2"/>
                  </a:lnTo>
                  <a:lnTo>
                    <a:pt x="13" y="4"/>
                  </a:lnTo>
                  <a:lnTo>
                    <a:pt x="0" y="6"/>
                  </a:lnTo>
                  <a:lnTo>
                    <a:pt x="0" y="259"/>
                  </a:lnTo>
                  <a:lnTo>
                    <a:pt x="0" y="259"/>
                  </a:lnTo>
                  <a:lnTo>
                    <a:pt x="0" y="280"/>
                  </a:lnTo>
                  <a:lnTo>
                    <a:pt x="1" y="298"/>
                  </a:lnTo>
                  <a:lnTo>
                    <a:pt x="3" y="316"/>
                  </a:lnTo>
                  <a:lnTo>
                    <a:pt x="5" y="332"/>
                  </a:lnTo>
                  <a:lnTo>
                    <a:pt x="9" y="347"/>
                  </a:lnTo>
                  <a:lnTo>
                    <a:pt x="14" y="360"/>
                  </a:lnTo>
                  <a:lnTo>
                    <a:pt x="21" y="373"/>
                  </a:lnTo>
                  <a:lnTo>
                    <a:pt x="28" y="383"/>
                  </a:lnTo>
                  <a:lnTo>
                    <a:pt x="36" y="393"/>
                  </a:lnTo>
                  <a:lnTo>
                    <a:pt x="46" y="401"/>
                  </a:lnTo>
                  <a:lnTo>
                    <a:pt x="58" y="408"/>
                  </a:lnTo>
                  <a:lnTo>
                    <a:pt x="71" y="414"/>
                  </a:lnTo>
                  <a:lnTo>
                    <a:pt x="86" y="418"/>
                  </a:lnTo>
                  <a:lnTo>
                    <a:pt x="102" y="421"/>
                  </a:lnTo>
                  <a:lnTo>
                    <a:pt x="121" y="423"/>
                  </a:lnTo>
                  <a:lnTo>
                    <a:pt x="141" y="424"/>
                  </a:lnTo>
                  <a:lnTo>
                    <a:pt x="141" y="424"/>
                  </a:lnTo>
                  <a:lnTo>
                    <a:pt x="157" y="423"/>
                  </a:lnTo>
                  <a:lnTo>
                    <a:pt x="172" y="422"/>
                  </a:lnTo>
                  <a:lnTo>
                    <a:pt x="186" y="421"/>
                  </a:lnTo>
                  <a:lnTo>
                    <a:pt x="199" y="418"/>
                  </a:lnTo>
                  <a:lnTo>
                    <a:pt x="223" y="413"/>
                  </a:lnTo>
                  <a:lnTo>
                    <a:pt x="243" y="407"/>
                  </a:lnTo>
                  <a:lnTo>
                    <a:pt x="260" y="400"/>
                  </a:lnTo>
                  <a:lnTo>
                    <a:pt x="271" y="395"/>
                  </a:lnTo>
                  <a:lnTo>
                    <a:pt x="283" y="390"/>
                  </a:lnTo>
                  <a:lnTo>
                    <a:pt x="283" y="390"/>
                  </a:lnTo>
                  <a:lnTo>
                    <a:pt x="289" y="393"/>
                  </a:lnTo>
                  <a:lnTo>
                    <a:pt x="296" y="396"/>
                  </a:lnTo>
                  <a:lnTo>
                    <a:pt x="307" y="399"/>
                  </a:lnTo>
                  <a:lnTo>
                    <a:pt x="319" y="402"/>
                  </a:lnTo>
                  <a:lnTo>
                    <a:pt x="334" y="405"/>
                  </a:lnTo>
                  <a:lnTo>
                    <a:pt x="353" y="408"/>
                  </a:lnTo>
                  <a:lnTo>
                    <a:pt x="374" y="409"/>
                  </a:lnTo>
                  <a:lnTo>
                    <a:pt x="374" y="6"/>
                  </a:lnTo>
                  <a:lnTo>
                    <a:pt x="374" y="6"/>
                  </a:lnTo>
                  <a:lnTo>
                    <a:pt x="342" y="2"/>
                  </a:lnTo>
                  <a:lnTo>
                    <a:pt x="320" y="1"/>
                  </a:lnTo>
                  <a:lnTo>
                    <a:pt x="299" y="0"/>
                  </a:lnTo>
                  <a:lnTo>
                    <a:pt x="281" y="0"/>
                  </a:lnTo>
                  <a:lnTo>
                    <a:pt x="281" y="31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42" name="Freeform 13"/>
            <p:cNvSpPr>
              <a:spLocks/>
            </p:cNvSpPr>
            <p:nvPr userDrawn="1"/>
          </p:nvSpPr>
          <p:spPr bwMode="auto">
            <a:xfrm>
              <a:off x="5383" y="3974"/>
              <a:ext cx="78" cy="107"/>
            </a:xfrm>
            <a:custGeom>
              <a:avLst/>
              <a:gdLst>
                <a:gd name="T0" fmla="*/ 11 w 311"/>
                <a:gd name="T1" fmla="*/ 415 h 428"/>
                <a:gd name="T2" fmla="*/ 83 w 311"/>
                <a:gd name="T3" fmla="*/ 425 h 428"/>
                <a:gd name="T4" fmla="*/ 138 w 311"/>
                <a:gd name="T5" fmla="*/ 428 h 428"/>
                <a:gd name="T6" fmla="*/ 183 w 311"/>
                <a:gd name="T7" fmla="*/ 425 h 428"/>
                <a:gd name="T8" fmla="*/ 227 w 311"/>
                <a:gd name="T9" fmla="*/ 414 h 428"/>
                <a:gd name="T10" fmla="*/ 265 w 311"/>
                <a:gd name="T11" fmla="*/ 394 h 428"/>
                <a:gd name="T12" fmla="*/ 295 w 311"/>
                <a:gd name="T13" fmla="*/ 363 h 428"/>
                <a:gd name="T14" fmla="*/ 310 w 311"/>
                <a:gd name="T15" fmla="*/ 318 h 428"/>
                <a:gd name="T16" fmla="*/ 310 w 311"/>
                <a:gd name="T17" fmla="*/ 288 h 428"/>
                <a:gd name="T18" fmla="*/ 302 w 311"/>
                <a:gd name="T19" fmla="*/ 256 h 428"/>
                <a:gd name="T20" fmla="*/ 283 w 311"/>
                <a:gd name="T21" fmla="*/ 231 h 428"/>
                <a:gd name="T22" fmla="*/ 257 w 311"/>
                <a:gd name="T23" fmla="*/ 211 h 428"/>
                <a:gd name="T24" fmla="*/ 209 w 311"/>
                <a:gd name="T25" fmla="*/ 187 h 428"/>
                <a:gd name="T26" fmla="*/ 149 w 311"/>
                <a:gd name="T27" fmla="*/ 164 h 428"/>
                <a:gd name="T28" fmla="*/ 113 w 311"/>
                <a:gd name="T29" fmla="*/ 144 h 428"/>
                <a:gd name="T30" fmla="*/ 103 w 311"/>
                <a:gd name="T31" fmla="*/ 132 h 428"/>
                <a:gd name="T32" fmla="*/ 100 w 311"/>
                <a:gd name="T33" fmla="*/ 116 h 428"/>
                <a:gd name="T34" fmla="*/ 102 w 311"/>
                <a:gd name="T35" fmla="*/ 104 h 428"/>
                <a:gd name="T36" fmla="*/ 116 w 311"/>
                <a:gd name="T37" fmla="*/ 86 h 428"/>
                <a:gd name="T38" fmla="*/ 132 w 311"/>
                <a:gd name="T39" fmla="*/ 78 h 428"/>
                <a:gd name="T40" fmla="*/ 156 w 311"/>
                <a:gd name="T41" fmla="*/ 74 h 428"/>
                <a:gd name="T42" fmla="*/ 185 w 311"/>
                <a:gd name="T43" fmla="*/ 75 h 428"/>
                <a:gd name="T44" fmla="*/ 238 w 311"/>
                <a:gd name="T45" fmla="*/ 85 h 428"/>
                <a:gd name="T46" fmla="*/ 295 w 311"/>
                <a:gd name="T47" fmla="*/ 30 h 428"/>
                <a:gd name="T48" fmla="*/ 263 w 311"/>
                <a:gd name="T49" fmla="*/ 16 h 428"/>
                <a:gd name="T50" fmla="*/ 207 w 311"/>
                <a:gd name="T51" fmla="*/ 4 h 428"/>
                <a:gd name="T52" fmla="*/ 158 w 311"/>
                <a:gd name="T53" fmla="*/ 0 h 428"/>
                <a:gd name="T54" fmla="*/ 115 w 311"/>
                <a:gd name="T55" fmla="*/ 4 h 428"/>
                <a:gd name="T56" fmla="*/ 76 w 311"/>
                <a:gd name="T57" fmla="*/ 17 h 428"/>
                <a:gd name="T58" fmla="*/ 42 w 311"/>
                <a:gd name="T59" fmla="*/ 39 h 428"/>
                <a:gd name="T60" fmla="*/ 19 w 311"/>
                <a:gd name="T61" fmla="*/ 69 h 428"/>
                <a:gd name="T62" fmla="*/ 7 w 311"/>
                <a:gd name="T63" fmla="*/ 107 h 428"/>
                <a:gd name="T64" fmla="*/ 7 w 311"/>
                <a:gd name="T65" fmla="*/ 137 h 428"/>
                <a:gd name="T66" fmla="*/ 19 w 311"/>
                <a:gd name="T67" fmla="*/ 175 h 428"/>
                <a:gd name="T68" fmla="*/ 42 w 311"/>
                <a:gd name="T69" fmla="*/ 203 h 428"/>
                <a:gd name="T70" fmla="*/ 73 w 311"/>
                <a:gd name="T71" fmla="*/ 223 h 428"/>
                <a:gd name="T72" fmla="*/ 119 w 311"/>
                <a:gd name="T73" fmla="*/ 243 h 428"/>
                <a:gd name="T74" fmla="*/ 171 w 311"/>
                <a:gd name="T75" fmla="*/ 261 h 428"/>
                <a:gd name="T76" fmla="*/ 205 w 311"/>
                <a:gd name="T77" fmla="*/ 280 h 428"/>
                <a:gd name="T78" fmla="*/ 216 w 311"/>
                <a:gd name="T79" fmla="*/ 296 h 428"/>
                <a:gd name="T80" fmla="*/ 217 w 311"/>
                <a:gd name="T81" fmla="*/ 306 h 428"/>
                <a:gd name="T82" fmla="*/ 212 w 311"/>
                <a:gd name="T83" fmla="*/ 328 h 428"/>
                <a:gd name="T84" fmla="*/ 202 w 311"/>
                <a:gd name="T85" fmla="*/ 340 h 428"/>
                <a:gd name="T86" fmla="*/ 184 w 311"/>
                <a:gd name="T87" fmla="*/ 348 h 428"/>
                <a:gd name="T88" fmla="*/ 158 w 311"/>
                <a:gd name="T89" fmla="*/ 353 h 428"/>
                <a:gd name="T90" fmla="*/ 113 w 311"/>
                <a:gd name="T91" fmla="*/ 354 h 428"/>
                <a:gd name="T92" fmla="*/ 28 w 311"/>
                <a:gd name="T93" fmla="*/ 344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11" h="428">
                  <a:moveTo>
                    <a:pt x="0" y="413"/>
                  </a:moveTo>
                  <a:lnTo>
                    <a:pt x="0" y="413"/>
                  </a:lnTo>
                  <a:lnTo>
                    <a:pt x="11" y="415"/>
                  </a:lnTo>
                  <a:lnTo>
                    <a:pt x="39" y="420"/>
                  </a:lnTo>
                  <a:lnTo>
                    <a:pt x="60" y="423"/>
                  </a:lnTo>
                  <a:lnTo>
                    <a:pt x="83" y="425"/>
                  </a:lnTo>
                  <a:lnTo>
                    <a:pt x="110" y="427"/>
                  </a:lnTo>
                  <a:lnTo>
                    <a:pt x="138" y="428"/>
                  </a:lnTo>
                  <a:lnTo>
                    <a:pt x="138" y="428"/>
                  </a:lnTo>
                  <a:lnTo>
                    <a:pt x="154" y="427"/>
                  </a:lnTo>
                  <a:lnTo>
                    <a:pt x="168" y="426"/>
                  </a:lnTo>
                  <a:lnTo>
                    <a:pt x="183" y="425"/>
                  </a:lnTo>
                  <a:lnTo>
                    <a:pt x="198" y="422"/>
                  </a:lnTo>
                  <a:lnTo>
                    <a:pt x="213" y="419"/>
                  </a:lnTo>
                  <a:lnTo>
                    <a:pt x="227" y="414"/>
                  </a:lnTo>
                  <a:lnTo>
                    <a:pt x="241" y="408"/>
                  </a:lnTo>
                  <a:lnTo>
                    <a:pt x="254" y="402"/>
                  </a:lnTo>
                  <a:lnTo>
                    <a:pt x="265" y="394"/>
                  </a:lnTo>
                  <a:lnTo>
                    <a:pt x="276" y="385"/>
                  </a:lnTo>
                  <a:lnTo>
                    <a:pt x="286" y="375"/>
                  </a:lnTo>
                  <a:lnTo>
                    <a:pt x="295" y="363"/>
                  </a:lnTo>
                  <a:lnTo>
                    <a:pt x="302" y="350"/>
                  </a:lnTo>
                  <a:lnTo>
                    <a:pt x="307" y="334"/>
                  </a:lnTo>
                  <a:lnTo>
                    <a:pt x="310" y="318"/>
                  </a:lnTo>
                  <a:lnTo>
                    <a:pt x="311" y="300"/>
                  </a:lnTo>
                  <a:lnTo>
                    <a:pt x="311" y="300"/>
                  </a:lnTo>
                  <a:lnTo>
                    <a:pt x="310" y="288"/>
                  </a:lnTo>
                  <a:lnTo>
                    <a:pt x="309" y="277"/>
                  </a:lnTo>
                  <a:lnTo>
                    <a:pt x="306" y="266"/>
                  </a:lnTo>
                  <a:lnTo>
                    <a:pt x="302" y="256"/>
                  </a:lnTo>
                  <a:lnTo>
                    <a:pt x="297" y="248"/>
                  </a:lnTo>
                  <a:lnTo>
                    <a:pt x="291" y="239"/>
                  </a:lnTo>
                  <a:lnTo>
                    <a:pt x="283" y="231"/>
                  </a:lnTo>
                  <a:lnTo>
                    <a:pt x="276" y="224"/>
                  </a:lnTo>
                  <a:lnTo>
                    <a:pt x="267" y="217"/>
                  </a:lnTo>
                  <a:lnTo>
                    <a:pt x="257" y="211"/>
                  </a:lnTo>
                  <a:lnTo>
                    <a:pt x="247" y="204"/>
                  </a:lnTo>
                  <a:lnTo>
                    <a:pt x="234" y="199"/>
                  </a:lnTo>
                  <a:lnTo>
                    <a:pt x="209" y="187"/>
                  </a:lnTo>
                  <a:lnTo>
                    <a:pt x="180" y="176"/>
                  </a:lnTo>
                  <a:lnTo>
                    <a:pt x="180" y="176"/>
                  </a:lnTo>
                  <a:lnTo>
                    <a:pt x="149" y="164"/>
                  </a:lnTo>
                  <a:lnTo>
                    <a:pt x="135" y="157"/>
                  </a:lnTo>
                  <a:lnTo>
                    <a:pt x="123" y="151"/>
                  </a:lnTo>
                  <a:lnTo>
                    <a:pt x="113" y="144"/>
                  </a:lnTo>
                  <a:lnTo>
                    <a:pt x="109" y="140"/>
                  </a:lnTo>
                  <a:lnTo>
                    <a:pt x="106" y="136"/>
                  </a:lnTo>
                  <a:lnTo>
                    <a:pt x="103" y="132"/>
                  </a:lnTo>
                  <a:lnTo>
                    <a:pt x="101" y="127"/>
                  </a:lnTo>
                  <a:lnTo>
                    <a:pt x="100" y="121"/>
                  </a:lnTo>
                  <a:lnTo>
                    <a:pt x="100" y="116"/>
                  </a:lnTo>
                  <a:lnTo>
                    <a:pt x="100" y="116"/>
                  </a:lnTo>
                  <a:lnTo>
                    <a:pt x="100" y="110"/>
                  </a:lnTo>
                  <a:lnTo>
                    <a:pt x="102" y="104"/>
                  </a:lnTo>
                  <a:lnTo>
                    <a:pt x="106" y="97"/>
                  </a:lnTo>
                  <a:lnTo>
                    <a:pt x="112" y="90"/>
                  </a:lnTo>
                  <a:lnTo>
                    <a:pt x="116" y="86"/>
                  </a:lnTo>
                  <a:lnTo>
                    <a:pt x="120" y="83"/>
                  </a:lnTo>
                  <a:lnTo>
                    <a:pt x="126" y="81"/>
                  </a:lnTo>
                  <a:lnTo>
                    <a:pt x="132" y="78"/>
                  </a:lnTo>
                  <a:lnTo>
                    <a:pt x="139" y="76"/>
                  </a:lnTo>
                  <a:lnTo>
                    <a:pt x="147" y="75"/>
                  </a:lnTo>
                  <a:lnTo>
                    <a:pt x="156" y="74"/>
                  </a:lnTo>
                  <a:lnTo>
                    <a:pt x="166" y="74"/>
                  </a:lnTo>
                  <a:lnTo>
                    <a:pt x="166" y="74"/>
                  </a:lnTo>
                  <a:lnTo>
                    <a:pt x="185" y="75"/>
                  </a:lnTo>
                  <a:lnTo>
                    <a:pt x="205" y="77"/>
                  </a:lnTo>
                  <a:lnTo>
                    <a:pt x="222" y="81"/>
                  </a:lnTo>
                  <a:lnTo>
                    <a:pt x="238" y="85"/>
                  </a:lnTo>
                  <a:lnTo>
                    <a:pt x="262" y="94"/>
                  </a:lnTo>
                  <a:lnTo>
                    <a:pt x="271" y="98"/>
                  </a:lnTo>
                  <a:lnTo>
                    <a:pt x="295" y="30"/>
                  </a:lnTo>
                  <a:lnTo>
                    <a:pt x="295" y="30"/>
                  </a:lnTo>
                  <a:lnTo>
                    <a:pt x="276" y="22"/>
                  </a:lnTo>
                  <a:lnTo>
                    <a:pt x="263" y="16"/>
                  </a:lnTo>
                  <a:lnTo>
                    <a:pt x="247" y="12"/>
                  </a:lnTo>
                  <a:lnTo>
                    <a:pt x="228" y="7"/>
                  </a:lnTo>
                  <a:lnTo>
                    <a:pt x="207" y="4"/>
                  </a:lnTo>
                  <a:lnTo>
                    <a:pt x="183" y="1"/>
                  </a:lnTo>
                  <a:lnTo>
                    <a:pt x="158" y="0"/>
                  </a:lnTo>
                  <a:lnTo>
                    <a:pt x="158" y="0"/>
                  </a:lnTo>
                  <a:lnTo>
                    <a:pt x="143" y="1"/>
                  </a:lnTo>
                  <a:lnTo>
                    <a:pt x="129" y="2"/>
                  </a:lnTo>
                  <a:lnTo>
                    <a:pt x="115" y="4"/>
                  </a:lnTo>
                  <a:lnTo>
                    <a:pt x="102" y="8"/>
                  </a:lnTo>
                  <a:lnTo>
                    <a:pt x="88" y="12"/>
                  </a:lnTo>
                  <a:lnTo>
                    <a:pt x="76" y="17"/>
                  </a:lnTo>
                  <a:lnTo>
                    <a:pt x="64" y="24"/>
                  </a:lnTo>
                  <a:lnTo>
                    <a:pt x="53" y="31"/>
                  </a:lnTo>
                  <a:lnTo>
                    <a:pt x="42" y="39"/>
                  </a:lnTo>
                  <a:lnTo>
                    <a:pt x="33" y="47"/>
                  </a:lnTo>
                  <a:lnTo>
                    <a:pt x="25" y="58"/>
                  </a:lnTo>
                  <a:lnTo>
                    <a:pt x="19" y="69"/>
                  </a:lnTo>
                  <a:lnTo>
                    <a:pt x="13" y="80"/>
                  </a:lnTo>
                  <a:lnTo>
                    <a:pt x="9" y="94"/>
                  </a:lnTo>
                  <a:lnTo>
                    <a:pt x="7" y="107"/>
                  </a:lnTo>
                  <a:lnTo>
                    <a:pt x="6" y="122"/>
                  </a:lnTo>
                  <a:lnTo>
                    <a:pt x="6" y="122"/>
                  </a:lnTo>
                  <a:lnTo>
                    <a:pt x="7" y="137"/>
                  </a:lnTo>
                  <a:lnTo>
                    <a:pt x="9" y="150"/>
                  </a:lnTo>
                  <a:lnTo>
                    <a:pt x="13" y="164"/>
                  </a:lnTo>
                  <a:lnTo>
                    <a:pt x="19" y="175"/>
                  </a:lnTo>
                  <a:lnTo>
                    <a:pt x="25" y="185"/>
                  </a:lnTo>
                  <a:lnTo>
                    <a:pt x="33" y="194"/>
                  </a:lnTo>
                  <a:lnTo>
                    <a:pt x="42" y="203"/>
                  </a:lnTo>
                  <a:lnTo>
                    <a:pt x="51" y="210"/>
                  </a:lnTo>
                  <a:lnTo>
                    <a:pt x="62" y="217"/>
                  </a:lnTo>
                  <a:lnTo>
                    <a:pt x="73" y="223"/>
                  </a:lnTo>
                  <a:lnTo>
                    <a:pt x="84" y="229"/>
                  </a:lnTo>
                  <a:lnTo>
                    <a:pt x="95" y="235"/>
                  </a:lnTo>
                  <a:lnTo>
                    <a:pt x="119" y="243"/>
                  </a:lnTo>
                  <a:lnTo>
                    <a:pt x="142" y="251"/>
                  </a:lnTo>
                  <a:lnTo>
                    <a:pt x="142" y="251"/>
                  </a:lnTo>
                  <a:lnTo>
                    <a:pt x="171" y="261"/>
                  </a:lnTo>
                  <a:lnTo>
                    <a:pt x="184" y="266"/>
                  </a:lnTo>
                  <a:lnTo>
                    <a:pt x="196" y="273"/>
                  </a:lnTo>
                  <a:lnTo>
                    <a:pt x="205" y="280"/>
                  </a:lnTo>
                  <a:lnTo>
                    <a:pt x="211" y="287"/>
                  </a:lnTo>
                  <a:lnTo>
                    <a:pt x="214" y="291"/>
                  </a:lnTo>
                  <a:lnTo>
                    <a:pt x="216" y="296"/>
                  </a:lnTo>
                  <a:lnTo>
                    <a:pt x="217" y="300"/>
                  </a:lnTo>
                  <a:lnTo>
                    <a:pt x="217" y="306"/>
                  </a:lnTo>
                  <a:lnTo>
                    <a:pt x="217" y="306"/>
                  </a:lnTo>
                  <a:lnTo>
                    <a:pt x="217" y="315"/>
                  </a:lnTo>
                  <a:lnTo>
                    <a:pt x="214" y="324"/>
                  </a:lnTo>
                  <a:lnTo>
                    <a:pt x="212" y="328"/>
                  </a:lnTo>
                  <a:lnTo>
                    <a:pt x="209" y="332"/>
                  </a:lnTo>
                  <a:lnTo>
                    <a:pt x="206" y="335"/>
                  </a:lnTo>
                  <a:lnTo>
                    <a:pt x="202" y="340"/>
                  </a:lnTo>
                  <a:lnTo>
                    <a:pt x="197" y="343"/>
                  </a:lnTo>
                  <a:lnTo>
                    <a:pt x="190" y="346"/>
                  </a:lnTo>
                  <a:lnTo>
                    <a:pt x="184" y="348"/>
                  </a:lnTo>
                  <a:lnTo>
                    <a:pt x="176" y="350"/>
                  </a:lnTo>
                  <a:lnTo>
                    <a:pt x="167" y="352"/>
                  </a:lnTo>
                  <a:lnTo>
                    <a:pt x="158" y="353"/>
                  </a:lnTo>
                  <a:lnTo>
                    <a:pt x="134" y="354"/>
                  </a:lnTo>
                  <a:lnTo>
                    <a:pt x="134" y="354"/>
                  </a:lnTo>
                  <a:lnTo>
                    <a:pt x="113" y="354"/>
                  </a:lnTo>
                  <a:lnTo>
                    <a:pt x="92" y="352"/>
                  </a:lnTo>
                  <a:lnTo>
                    <a:pt x="55" y="348"/>
                  </a:lnTo>
                  <a:lnTo>
                    <a:pt x="28" y="344"/>
                  </a:lnTo>
                  <a:lnTo>
                    <a:pt x="18" y="342"/>
                  </a:lnTo>
                  <a:lnTo>
                    <a:pt x="0" y="41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43" name="Freeform 14"/>
            <p:cNvSpPr>
              <a:spLocks/>
            </p:cNvSpPr>
            <p:nvPr userDrawn="1"/>
          </p:nvSpPr>
          <p:spPr bwMode="auto">
            <a:xfrm>
              <a:off x="5059" y="3992"/>
              <a:ext cx="48" cy="71"/>
            </a:xfrm>
            <a:custGeom>
              <a:avLst/>
              <a:gdLst>
                <a:gd name="T0" fmla="*/ 0 w 194"/>
                <a:gd name="T1" fmla="*/ 7 h 282"/>
                <a:gd name="T2" fmla="*/ 0 w 194"/>
                <a:gd name="T3" fmla="*/ 7 h 282"/>
                <a:gd name="T4" fmla="*/ 14 w 194"/>
                <a:gd name="T5" fmla="*/ 4 h 282"/>
                <a:gd name="T6" fmla="*/ 31 w 194"/>
                <a:gd name="T7" fmla="*/ 2 h 282"/>
                <a:gd name="T8" fmla="*/ 52 w 194"/>
                <a:gd name="T9" fmla="*/ 0 h 282"/>
                <a:gd name="T10" fmla="*/ 73 w 194"/>
                <a:gd name="T11" fmla="*/ 0 h 282"/>
                <a:gd name="T12" fmla="*/ 73 w 194"/>
                <a:gd name="T13" fmla="*/ 0 h 282"/>
                <a:gd name="T14" fmla="*/ 87 w 194"/>
                <a:gd name="T15" fmla="*/ 0 h 282"/>
                <a:gd name="T16" fmla="*/ 98 w 194"/>
                <a:gd name="T17" fmla="*/ 1 h 282"/>
                <a:gd name="T18" fmla="*/ 110 w 194"/>
                <a:gd name="T19" fmla="*/ 4 h 282"/>
                <a:gd name="T20" fmla="*/ 121 w 194"/>
                <a:gd name="T21" fmla="*/ 7 h 282"/>
                <a:gd name="T22" fmla="*/ 132 w 194"/>
                <a:gd name="T23" fmla="*/ 11 h 282"/>
                <a:gd name="T24" fmla="*/ 141 w 194"/>
                <a:gd name="T25" fmla="*/ 17 h 282"/>
                <a:gd name="T26" fmla="*/ 151 w 194"/>
                <a:gd name="T27" fmla="*/ 24 h 282"/>
                <a:gd name="T28" fmla="*/ 159 w 194"/>
                <a:gd name="T29" fmla="*/ 31 h 282"/>
                <a:gd name="T30" fmla="*/ 166 w 194"/>
                <a:gd name="T31" fmla="*/ 40 h 282"/>
                <a:gd name="T32" fmla="*/ 174 w 194"/>
                <a:gd name="T33" fmla="*/ 49 h 282"/>
                <a:gd name="T34" fmla="*/ 180 w 194"/>
                <a:gd name="T35" fmla="*/ 61 h 282"/>
                <a:gd name="T36" fmla="*/ 185 w 194"/>
                <a:gd name="T37" fmla="*/ 74 h 282"/>
                <a:gd name="T38" fmla="*/ 189 w 194"/>
                <a:gd name="T39" fmla="*/ 88 h 282"/>
                <a:gd name="T40" fmla="*/ 192 w 194"/>
                <a:gd name="T41" fmla="*/ 103 h 282"/>
                <a:gd name="T42" fmla="*/ 193 w 194"/>
                <a:gd name="T43" fmla="*/ 119 h 282"/>
                <a:gd name="T44" fmla="*/ 194 w 194"/>
                <a:gd name="T45" fmla="*/ 138 h 282"/>
                <a:gd name="T46" fmla="*/ 194 w 194"/>
                <a:gd name="T47" fmla="*/ 138 h 282"/>
                <a:gd name="T48" fmla="*/ 194 w 194"/>
                <a:gd name="T49" fmla="*/ 155 h 282"/>
                <a:gd name="T50" fmla="*/ 193 w 194"/>
                <a:gd name="T51" fmla="*/ 172 h 282"/>
                <a:gd name="T52" fmla="*/ 191 w 194"/>
                <a:gd name="T53" fmla="*/ 187 h 282"/>
                <a:gd name="T54" fmla="*/ 188 w 194"/>
                <a:gd name="T55" fmla="*/ 202 h 282"/>
                <a:gd name="T56" fmla="*/ 185 w 194"/>
                <a:gd name="T57" fmla="*/ 215 h 282"/>
                <a:gd name="T58" fmla="*/ 181 w 194"/>
                <a:gd name="T59" fmla="*/ 226 h 282"/>
                <a:gd name="T60" fmla="*/ 175 w 194"/>
                <a:gd name="T61" fmla="*/ 238 h 282"/>
                <a:gd name="T62" fmla="*/ 168 w 194"/>
                <a:gd name="T63" fmla="*/ 247 h 282"/>
                <a:gd name="T64" fmla="*/ 160 w 194"/>
                <a:gd name="T65" fmla="*/ 255 h 282"/>
                <a:gd name="T66" fmla="*/ 151 w 194"/>
                <a:gd name="T67" fmla="*/ 262 h 282"/>
                <a:gd name="T68" fmla="*/ 141 w 194"/>
                <a:gd name="T69" fmla="*/ 269 h 282"/>
                <a:gd name="T70" fmla="*/ 129 w 194"/>
                <a:gd name="T71" fmla="*/ 274 h 282"/>
                <a:gd name="T72" fmla="*/ 115 w 194"/>
                <a:gd name="T73" fmla="*/ 277 h 282"/>
                <a:gd name="T74" fmla="*/ 100 w 194"/>
                <a:gd name="T75" fmla="*/ 280 h 282"/>
                <a:gd name="T76" fmla="*/ 84 w 194"/>
                <a:gd name="T77" fmla="*/ 282 h 282"/>
                <a:gd name="T78" fmla="*/ 65 w 194"/>
                <a:gd name="T79" fmla="*/ 282 h 282"/>
                <a:gd name="T80" fmla="*/ 65 w 194"/>
                <a:gd name="T81" fmla="*/ 282 h 282"/>
                <a:gd name="T82" fmla="*/ 42 w 194"/>
                <a:gd name="T83" fmla="*/ 281 h 282"/>
                <a:gd name="T84" fmla="*/ 20 w 194"/>
                <a:gd name="T85" fmla="*/ 280 h 282"/>
                <a:gd name="T86" fmla="*/ 0 w 194"/>
                <a:gd name="T87" fmla="*/ 278 h 282"/>
                <a:gd name="T88" fmla="*/ 0 w 194"/>
                <a:gd name="T89" fmla="*/ 7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94" h="282">
                  <a:moveTo>
                    <a:pt x="0" y="7"/>
                  </a:moveTo>
                  <a:lnTo>
                    <a:pt x="0" y="7"/>
                  </a:lnTo>
                  <a:lnTo>
                    <a:pt x="14" y="4"/>
                  </a:lnTo>
                  <a:lnTo>
                    <a:pt x="31" y="2"/>
                  </a:lnTo>
                  <a:lnTo>
                    <a:pt x="52" y="0"/>
                  </a:lnTo>
                  <a:lnTo>
                    <a:pt x="73" y="0"/>
                  </a:lnTo>
                  <a:lnTo>
                    <a:pt x="73" y="0"/>
                  </a:lnTo>
                  <a:lnTo>
                    <a:pt x="87" y="0"/>
                  </a:lnTo>
                  <a:lnTo>
                    <a:pt x="98" y="1"/>
                  </a:lnTo>
                  <a:lnTo>
                    <a:pt x="110" y="4"/>
                  </a:lnTo>
                  <a:lnTo>
                    <a:pt x="121" y="7"/>
                  </a:lnTo>
                  <a:lnTo>
                    <a:pt x="132" y="11"/>
                  </a:lnTo>
                  <a:lnTo>
                    <a:pt x="141" y="17"/>
                  </a:lnTo>
                  <a:lnTo>
                    <a:pt x="151" y="24"/>
                  </a:lnTo>
                  <a:lnTo>
                    <a:pt x="159" y="31"/>
                  </a:lnTo>
                  <a:lnTo>
                    <a:pt x="166" y="40"/>
                  </a:lnTo>
                  <a:lnTo>
                    <a:pt x="174" y="49"/>
                  </a:lnTo>
                  <a:lnTo>
                    <a:pt x="180" y="61"/>
                  </a:lnTo>
                  <a:lnTo>
                    <a:pt x="185" y="74"/>
                  </a:lnTo>
                  <a:lnTo>
                    <a:pt x="189" y="88"/>
                  </a:lnTo>
                  <a:lnTo>
                    <a:pt x="192" y="103"/>
                  </a:lnTo>
                  <a:lnTo>
                    <a:pt x="193" y="119"/>
                  </a:lnTo>
                  <a:lnTo>
                    <a:pt x="194" y="138"/>
                  </a:lnTo>
                  <a:lnTo>
                    <a:pt x="194" y="138"/>
                  </a:lnTo>
                  <a:lnTo>
                    <a:pt x="194" y="155"/>
                  </a:lnTo>
                  <a:lnTo>
                    <a:pt x="193" y="172"/>
                  </a:lnTo>
                  <a:lnTo>
                    <a:pt x="191" y="187"/>
                  </a:lnTo>
                  <a:lnTo>
                    <a:pt x="188" y="202"/>
                  </a:lnTo>
                  <a:lnTo>
                    <a:pt x="185" y="215"/>
                  </a:lnTo>
                  <a:lnTo>
                    <a:pt x="181" y="226"/>
                  </a:lnTo>
                  <a:lnTo>
                    <a:pt x="175" y="238"/>
                  </a:lnTo>
                  <a:lnTo>
                    <a:pt x="168" y="247"/>
                  </a:lnTo>
                  <a:lnTo>
                    <a:pt x="160" y="255"/>
                  </a:lnTo>
                  <a:lnTo>
                    <a:pt x="151" y="262"/>
                  </a:lnTo>
                  <a:lnTo>
                    <a:pt x="141" y="269"/>
                  </a:lnTo>
                  <a:lnTo>
                    <a:pt x="129" y="274"/>
                  </a:lnTo>
                  <a:lnTo>
                    <a:pt x="115" y="277"/>
                  </a:lnTo>
                  <a:lnTo>
                    <a:pt x="100" y="280"/>
                  </a:lnTo>
                  <a:lnTo>
                    <a:pt x="84" y="282"/>
                  </a:lnTo>
                  <a:lnTo>
                    <a:pt x="65" y="282"/>
                  </a:lnTo>
                  <a:lnTo>
                    <a:pt x="65" y="282"/>
                  </a:lnTo>
                  <a:lnTo>
                    <a:pt x="42" y="281"/>
                  </a:lnTo>
                  <a:lnTo>
                    <a:pt x="20" y="280"/>
                  </a:lnTo>
                  <a:lnTo>
                    <a:pt x="0" y="278"/>
                  </a:lnTo>
                  <a:lnTo>
                    <a:pt x="0" y="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44" name="Freeform 15"/>
            <p:cNvSpPr>
              <a:spLocks/>
            </p:cNvSpPr>
            <p:nvPr userDrawn="1"/>
          </p:nvSpPr>
          <p:spPr bwMode="auto">
            <a:xfrm>
              <a:off x="5035" y="3974"/>
              <a:ext cx="97" cy="107"/>
            </a:xfrm>
            <a:custGeom>
              <a:avLst/>
              <a:gdLst>
                <a:gd name="T0" fmla="*/ 171 w 385"/>
                <a:gd name="T1" fmla="*/ 0 h 428"/>
                <a:gd name="T2" fmla="*/ 171 w 385"/>
                <a:gd name="T3" fmla="*/ 0 h 428"/>
                <a:gd name="T4" fmla="*/ 150 w 385"/>
                <a:gd name="T5" fmla="*/ 1 h 428"/>
                <a:gd name="T6" fmla="*/ 129 w 385"/>
                <a:gd name="T7" fmla="*/ 2 h 428"/>
                <a:gd name="T8" fmla="*/ 106 w 385"/>
                <a:gd name="T9" fmla="*/ 4 h 428"/>
                <a:gd name="T10" fmla="*/ 83 w 385"/>
                <a:gd name="T11" fmla="*/ 7 h 428"/>
                <a:gd name="T12" fmla="*/ 60 w 385"/>
                <a:gd name="T13" fmla="*/ 10 h 428"/>
                <a:gd name="T14" fmla="*/ 39 w 385"/>
                <a:gd name="T15" fmla="*/ 14 h 428"/>
                <a:gd name="T16" fmla="*/ 18 w 385"/>
                <a:gd name="T17" fmla="*/ 20 h 428"/>
                <a:gd name="T18" fmla="*/ 0 w 385"/>
                <a:gd name="T19" fmla="*/ 26 h 428"/>
                <a:gd name="T20" fmla="*/ 0 w 385"/>
                <a:gd name="T21" fmla="*/ 415 h 428"/>
                <a:gd name="T22" fmla="*/ 0 w 385"/>
                <a:gd name="T23" fmla="*/ 415 h 428"/>
                <a:gd name="T24" fmla="*/ 15 w 385"/>
                <a:gd name="T25" fmla="*/ 418 h 428"/>
                <a:gd name="T26" fmla="*/ 34 w 385"/>
                <a:gd name="T27" fmla="*/ 420 h 428"/>
                <a:gd name="T28" fmla="*/ 73 w 385"/>
                <a:gd name="T29" fmla="*/ 424 h 428"/>
                <a:gd name="T30" fmla="*/ 116 w 385"/>
                <a:gd name="T31" fmla="*/ 427 h 428"/>
                <a:gd name="T32" fmla="*/ 155 w 385"/>
                <a:gd name="T33" fmla="*/ 428 h 428"/>
                <a:gd name="T34" fmla="*/ 155 w 385"/>
                <a:gd name="T35" fmla="*/ 428 h 428"/>
                <a:gd name="T36" fmla="*/ 186 w 385"/>
                <a:gd name="T37" fmla="*/ 427 h 428"/>
                <a:gd name="T38" fmla="*/ 212 w 385"/>
                <a:gd name="T39" fmla="*/ 425 h 428"/>
                <a:gd name="T40" fmla="*/ 238 w 385"/>
                <a:gd name="T41" fmla="*/ 421 h 428"/>
                <a:gd name="T42" fmla="*/ 261 w 385"/>
                <a:gd name="T43" fmla="*/ 415 h 428"/>
                <a:gd name="T44" fmla="*/ 282 w 385"/>
                <a:gd name="T45" fmla="*/ 408 h 428"/>
                <a:gd name="T46" fmla="*/ 301 w 385"/>
                <a:gd name="T47" fmla="*/ 399 h 428"/>
                <a:gd name="T48" fmla="*/ 309 w 385"/>
                <a:gd name="T49" fmla="*/ 394 h 428"/>
                <a:gd name="T50" fmla="*/ 318 w 385"/>
                <a:gd name="T51" fmla="*/ 389 h 428"/>
                <a:gd name="T52" fmla="*/ 326 w 385"/>
                <a:gd name="T53" fmla="*/ 383 h 428"/>
                <a:gd name="T54" fmla="*/ 333 w 385"/>
                <a:gd name="T55" fmla="*/ 377 h 428"/>
                <a:gd name="T56" fmla="*/ 339 w 385"/>
                <a:gd name="T57" fmla="*/ 369 h 428"/>
                <a:gd name="T58" fmla="*/ 345 w 385"/>
                <a:gd name="T59" fmla="*/ 362 h 428"/>
                <a:gd name="T60" fmla="*/ 351 w 385"/>
                <a:gd name="T61" fmla="*/ 355 h 428"/>
                <a:gd name="T62" fmla="*/ 356 w 385"/>
                <a:gd name="T63" fmla="*/ 347 h 428"/>
                <a:gd name="T64" fmla="*/ 361 w 385"/>
                <a:gd name="T65" fmla="*/ 337 h 428"/>
                <a:gd name="T66" fmla="*/ 366 w 385"/>
                <a:gd name="T67" fmla="*/ 329 h 428"/>
                <a:gd name="T68" fmla="*/ 373 w 385"/>
                <a:gd name="T69" fmla="*/ 309 h 428"/>
                <a:gd name="T70" fmla="*/ 378 w 385"/>
                <a:gd name="T71" fmla="*/ 287 h 428"/>
                <a:gd name="T72" fmla="*/ 382 w 385"/>
                <a:gd name="T73" fmla="*/ 264 h 428"/>
                <a:gd name="T74" fmla="*/ 384 w 385"/>
                <a:gd name="T75" fmla="*/ 239 h 428"/>
                <a:gd name="T76" fmla="*/ 385 w 385"/>
                <a:gd name="T77" fmla="*/ 211 h 428"/>
                <a:gd name="T78" fmla="*/ 385 w 385"/>
                <a:gd name="T79" fmla="*/ 211 h 428"/>
                <a:gd name="T80" fmla="*/ 384 w 385"/>
                <a:gd name="T81" fmla="*/ 187 h 428"/>
                <a:gd name="T82" fmla="*/ 381 w 385"/>
                <a:gd name="T83" fmla="*/ 164 h 428"/>
                <a:gd name="T84" fmla="*/ 377 w 385"/>
                <a:gd name="T85" fmla="*/ 143 h 428"/>
                <a:gd name="T86" fmla="*/ 371 w 385"/>
                <a:gd name="T87" fmla="*/ 122 h 428"/>
                <a:gd name="T88" fmla="*/ 363 w 385"/>
                <a:gd name="T89" fmla="*/ 104 h 428"/>
                <a:gd name="T90" fmla="*/ 352 w 385"/>
                <a:gd name="T91" fmla="*/ 86 h 428"/>
                <a:gd name="T92" fmla="*/ 341 w 385"/>
                <a:gd name="T93" fmla="*/ 71 h 428"/>
                <a:gd name="T94" fmla="*/ 328 w 385"/>
                <a:gd name="T95" fmla="*/ 57 h 428"/>
                <a:gd name="T96" fmla="*/ 314 w 385"/>
                <a:gd name="T97" fmla="*/ 43 h 428"/>
                <a:gd name="T98" fmla="*/ 297 w 385"/>
                <a:gd name="T99" fmla="*/ 32 h 428"/>
                <a:gd name="T100" fmla="*/ 280 w 385"/>
                <a:gd name="T101" fmla="*/ 23 h 428"/>
                <a:gd name="T102" fmla="*/ 260 w 385"/>
                <a:gd name="T103" fmla="*/ 14 h 428"/>
                <a:gd name="T104" fmla="*/ 240 w 385"/>
                <a:gd name="T105" fmla="*/ 8 h 428"/>
                <a:gd name="T106" fmla="*/ 218 w 385"/>
                <a:gd name="T107" fmla="*/ 4 h 428"/>
                <a:gd name="T108" fmla="*/ 195 w 385"/>
                <a:gd name="T109" fmla="*/ 1 h 428"/>
                <a:gd name="T110" fmla="*/ 171 w 385"/>
                <a:gd name="T111" fmla="*/ 0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85" h="428">
                  <a:moveTo>
                    <a:pt x="171" y="0"/>
                  </a:moveTo>
                  <a:lnTo>
                    <a:pt x="171" y="0"/>
                  </a:lnTo>
                  <a:lnTo>
                    <a:pt x="150" y="1"/>
                  </a:lnTo>
                  <a:lnTo>
                    <a:pt x="129" y="2"/>
                  </a:lnTo>
                  <a:lnTo>
                    <a:pt x="106" y="4"/>
                  </a:lnTo>
                  <a:lnTo>
                    <a:pt x="83" y="7"/>
                  </a:lnTo>
                  <a:lnTo>
                    <a:pt x="60" y="10"/>
                  </a:lnTo>
                  <a:lnTo>
                    <a:pt x="39" y="14"/>
                  </a:lnTo>
                  <a:lnTo>
                    <a:pt x="18" y="20"/>
                  </a:lnTo>
                  <a:lnTo>
                    <a:pt x="0" y="26"/>
                  </a:lnTo>
                  <a:lnTo>
                    <a:pt x="0" y="415"/>
                  </a:lnTo>
                  <a:lnTo>
                    <a:pt x="0" y="415"/>
                  </a:lnTo>
                  <a:lnTo>
                    <a:pt x="15" y="418"/>
                  </a:lnTo>
                  <a:lnTo>
                    <a:pt x="34" y="420"/>
                  </a:lnTo>
                  <a:lnTo>
                    <a:pt x="73" y="424"/>
                  </a:lnTo>
                  <a:lnTo>
                    <a:pt x="116" y="427"/>
                  </a:lnTo>
                  <a:lnTo>
                    <a:pt x="155" y="428"/>
                  </a:lnTo>
                  <a:lnTo>
                    <a:pt x="155" y="428"/>
                  </a:lnTo>
                  <a:lnTo>
                    <a:pt x="186" y="427"/>
                  </a:lnTo>
                  <a:lnTo>
                    <a:pt x="212" y="425"/>
                  </a:lnTo>
                  <a:lnTo>
                    <a:pt x="238" y="421"/>
                  </a:lnTo>
                  <a:lnTo>
                    <a:pt x="261" y="415"/>
                  </a:lnTo>
                  <a:lnTo>
                    <a:pt x="282" y="408"/>
                  </a:lnTo>
                  <a:lnTo>
                    <a:pt x="301" y="399"/>
                  </a:lnTo>
                  <a:lnTo>
                    <a:pt x="309" y="394"/>
                  </a:lnTo>
                  <a:lnTo>
                    <a:pt x="318" y="389"/>
                  </a:lnTo>
                  <a:lnTo>
                    <a:pt x="326" y="383"/>
                  </a:lnTo>
                  <a:lnTo>
                    <a:pt x="333" y="377"/>
                  </a:lnTo>
                  <a:lnTo>
                    <a:pt x="339" y="369"/>
                  </a:lnTo>
                  <a:lnTo>
                    <a:pt x="345" y="362"/>
                  </a:lnTo>
                  <a:lnTo>
                    <a:pt x="351" y="355"/>
                  </a:lnTo>
                  <a:lnTo>
                    <a:pt x="356" y="347"/>
                  </a:lnTo>
                  <a:lnTo>
                    <a:pt x="361" y="337"/>
                  </a:lnTo>
                  <a:lnTo>
                    <a:pt x="366" y="329"/>
                  </a:lnTo>
                  <a:lnTo>
                    <a:pt x="373" y="309"/>
                  </a:lnTo>
                  <a:lnTo>
                    <a:pt x="378" y="287"/>
                  </a:lnTo>
                  <a:lnTo>
                    <a:pt x="382" y="264"/>
                  </a:lnTo>
                  <a:lnTo>
                    <a:pt x="384" y="239"/>
                  </a:lnTo>
                  <a:lnTo>
                    <a:pt x="385" y="211"/>
                  </a:lnTo>
                  <a:lnTo>
                    <a:pt x="385" y="211"/>
                  </a:lnTo>
                  <a:lnTo>
                    <a:pt x="384" y="187"/>
                  </a:lnTo>
                  <a:lnTo>
                    <a:pt x="381" y="164"/>
                  </a:lnTo>
                  <a:lnTo>
                    <a:pt x="377" y="143"/>
                  </a:lnTo>
                  <a:lnTo>
                    <a:pt x="371" y="122"/>
                  </a:lnTo>
                  <a:lnTo>
                    <a:pt x="363" y="104"/>
                  </a:lnTo>
                  <a:lnTo>
                    <a:pt x="352" y="86"/>
                  </a:lnTo>
                  <a:lnTo>
                    <a:pt x="341" y="71"/>
                  </a:lnTo>
                  <a:lnTo>
                    <a:pt x="328" y="57"/>
                  </a:lnTo>
                  <a:lnTo>
                    <a:pt x="314" y="43"/>
                  </a:lnTo>
                  <a:lnTo>
                    <a:pt x="297" y="32"/>
                  </a:lnTo>
                  <a:lnTo>
                    <a:pt x="280" y="23"/>
                  </a:lnTo>
                  <a:lnTo>
                    <a:pt x="260" y="14"/>
                  </a:lnTo>
                  <a:lnTo>
                    <a:pt x="240" y="8"/>
                  </a:lnTo>
                  <a:lnTo>
                    <a:pt x="218" y="4"/>
                  </a:lnTo>
                  <a:lnTo>
                    <a:pt x="195" y="1"/>
                  </a:lnTo>
                  <a:lnTo>
                    <a:pt x="17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</p:grpSp>
      <p:grpSp>
        <p:nvGrpSpPr>
          <p:cNvPr id="45" name="Group 44"/>
          <p:cNvGrpSpPr/>
          <p:nvPr userDrawn="1"/>
        </p:nvGrpSpPr>
        <p:grpSpPr>
          <a:xfrm>
            <a:off x="10591912" y="34259"/>
            <a:ext cx="1079675" cy="625849"/>
            <a:chOff x="8405820" y="36245"/>
            <a:chExt cx="856836" cy="662339"/>
          </a:xfrm>
        </p:grpSpPr>
        <p:grpSp>
          <p:nvGrpSpPr>
            <p:cNvPr id="46" name="Group 45"/>
            <p:cNvGrpSpPr/>
            <p:nvPr userDrawn="1"/>
          </p:nvGrpSpPr>
          <p:grpSpPr>
            <a:xfrm>
              <a:off x="8545513" y="36245"/>
              <a:ext cx="489905" cy="495602"/>
              <a:chOff x="7818438" y="101600"/>
              <a:chExt cx="546100" cy="552450"/>
            </a:xfrm>
          </p:grpSpPr>
          <p:sp>
            <p:nvSpPr>
              <p:cNvPr id="49" name="Freeform 5"/>
              <p:cNvSpPr>
                <a:spLocks noEditPoints="1"/>
              </p:cNvSpPr>
              <p:nvPr userDrawn="1"/>
            </p:nvSpPr>
            <p:spPr bwMode="auto">
              <a:xfrm>
                <a:off x="7818438" y="200025"/>
                <a:ext cx="546100" cy="454025"/>
              </a:xfrm>
              <a:custGeom>
                <a:avLst/>
                <a:gdLst>
                  <a:gd name="T0" fmla="*/ 56 w 344"/>
                  <a:gd name="T1" fmla="*/ 0 h 286"/>
                  <a:gd name="T2" fmla="*/ 44 w 344"/>
                  <a:gd name="T3" fmla="*/ 2 h 286"/>
                  <a:gd name="T4" fmla="*/ 24 w 344"/>
                  <a:gd name="T5" fmla="*/ 10 h 286"/>
                  <a:gd name="T6" fmla="*/ 10 w 344"/>
                  <a:gd name="T7" fmla="*/ 26 h 286"/>
                  <a:gd name="T8" fmla="*/ 2 w 344"/>
                  <a:gd name="T9" fmla="*/ 46 h 286"/>
                  <a:gd name="T10" fmla="*/ 0 w 344"/>
                  <a:gd name="T11" fmla="*/ 230 h 286"/>
                  <a:gd name="T12" fmla="*/ 2 w 344"/>
                  <a:gd name="T13" fmla="*/ 242 h 286"/>
                  <a:gd name="T14" fmla="*/ 10 w 344"/>
                  <a:gd name="T15" fmla="*/ 262 h 286"/>
                  <a:gd name="T16" fmla="*/ 24 w 344"/>
                  <a:gd name="T17" fmla="*/ 278 h 286"/>
                  <a:gd name="T18" fmla="*/ 44 w 344"/>
                  <a:gd name="T19" fmla="*/ 286 h 286"/>
                  <a:gd name="T20" fmla="*/ 288 w 344"/>
                  <a:gd name="T21" fmla="*/ 286 h 286"/>
                  <a:gd name="T22" fmla="*/ 300 w 344"/>
                  <a:gd name="T23" fmla="*/ 286 h 286"/>
                  <a:gd name="T24" fmla="*/ 320 w 344"/>
                  <a:gd name="T25" fmla="*/ 278 h 286"/>
                  <a:gd name="T26" fmla="*/ 334 w 344"/>
                  <a:gd name="T27" fmla="*/ 262 h 286"/>
                  <a:gd name="T28" fmla="*/ 344 w 344"/>
                  <a:gd name="T29" fmla="*/ 242 h 286"/>
                  <a:gd name="T30" fmla="*/ 344 w 344"/>
                  <a:gd name="T31" fmla="*/ 58 h 286"/>
                  <a:gd name="T32" fmla="*/ 344 w 344"/>
                  <a:gd name="T33" fmla="*/ 46 h 286"/>
                  <a:gd name="T34" fmla="*/ 334 w 344"/>
                  <a:gd name="T35" fmla="*/ 26 h 286"/>
                  <a:gd name="T36" fmla="*/ 320 w 344"/>
                  <a:gd name="T37" fmla="*/ 10 h 286"/>
                  <a:gd name="T38" fmla="*/ 300 w 344"/>
                  <a:gd name="T39" fmla="*/ 2 h 286"/>
                  <a:gd name="T40" fmla="*/ 288 w 344"/>
                  <a:gd name="T41" fmla="*/ 0 h 286"/>
                  <a:gd name="T42" fmla="*/ 148 w 344"/>
                  <a:gd name="T43" fmla="*/ 142 h 286"/>
                  <a:gd name="T44" fmla="*/ 144 w 344"/>
                  <a:gd name="T45" fmla="*/ 136 h 286"/>
                  <a:gd name="T46" fmla="*/ 136 w 344"/>
                  <a:gd name="T47" fmla="*/ 122 h 286"/>
                  <a:gd name="T48" fmla="*/ 134 w 344"/>
                  <a:gd name="T49" fmla="*/ 112 h 286"/>
                  <a:gd name="T50" fmla="*/ 138 w 344"/>
                  <a:gd name="T51" fmla="*/ 98 h 286"/>
                  <a:gd name="T52" fmla="*/ 146 w 344"/>
                  <a:gd name="T53" fmla="*/ 88 h 286"/>
                  <a:gd name="T54" fmla="*/ 158 w 344"/>
                  <a:gd name="T55" fmla="*/ 80 h 286"/>
                  <a:gd name="T56" fmla="*/ 172 w 344"/>
                  <a:gd name="T57" fmla="*/ 76 h 286"/>
                  <a:gd name="T58" fmla="*/ 178 w 344"/>
                  <a:gd name="T59" fmla="*/ 78 h 286"/>
                  <a:gd name="T60" fmla="*/ 192 w 344"/>
                  <a:gd name="T61" fmla="*/ 82 h 286"/>
                  <a:gd name="T62" fmla="*/ 202 w 344"/>
                  <a:gd name="T63" fmla="*/ 92 h 286"/>
                  <a:gd name="T64" fmla="*/ 208 w 344"/>
                  <a:gd name="T65" fmla="*/ 106 h 286"/>
                  <a:gd name="T66" fmla="*/ 208 w 344"/>
                  <a:gd name="T67" fmla="*/ 112 h 286"/>
                  <a:gd name="T68" fmla="*/ 204 w 344"/>
                  <a:gd name="T69" fmla="*/ 128 h 286"/>
                  <a:gd name="T70" fmla="*/ 196 w 344"/>
                  <a:gd name="T71" fmla="*/ 140 h 286"/>
                  <a:gd name="T72" fmla="*/ 126 w 344"/>
                  <a:gd name="T73" fmla="*/ 228 h 2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44" h="286">
                    <a:moveTo>
                      <a:pt x="288" y="0"/>
                    </a:moveTo>
                    <a:lnTo>
                      <a:pt x="56" y="0"/>
                    </a:lnTo>
                    <a:lnTo>
                      <a:pt x="56" y="0"/>
                    </a:lnTo>
                    <a:lnTo>
                      <a:pt x="44" y="2"/>
                    </a:lnTo>
                    <a:lnTo>
                      <a:pt x="34" y="6"/>
                    </a:lnTo>
                    <a:lnTo>
                      <a:pt x="24" y="10"/>
                    </a:lnTo>
                    <a:lnTo>
                      <a:pt x="16" y="18"/>
                    </a:lnTo>
                    <a:lnTo>
                      <a:pt x="10" y="26"/>
                    </a:lnTo>
                    <a:lnTo>
                      <a:pt x="4" y="36"/>
                    </a:lnTo>
                    <a:lnTo>
                      <a:pt x="2" y="46"/>
                    </a:lnTo>
                    <a:lnTo>
                      <a:pt x="0" y="58"/>
                    </a:lnTo>
                    <a:lnTo>
                      <a:pt x="0" y="230"/>
                    </a:lnTo>
                    <a:lnTo>
                      <a:pt x="0" y="230"/>
                    </a:lnTo>
                    <a:lnTo>
                      <a:pt x="2" y="242"/>
                    </a:lnTo>
                    <a:lnTo>
                      <a:pt x="4" y="252"/>
                    </a:lnTo>
                    <a:lnTo>
                      <a:pt x="10" y="262"/>
                    </a:lnTo>
                    <a:lnTo>
                      <a:pt x="16" y="270"/>
                    </a:lnTo>
                    <a:lnTo>
                      <a:pt x="24" y="278"/>
                    </a:lnTo>
                    <a:lnTo>
                      <a:pt x="34" y="282"/>
                    </a:lnTo>
                    <a:lnTo>
                      <a:pt x="44" y="286"/>
                    </a:lnTo>
                    <a:lnTo>
                      <a:pt x="56" y="286"/>
                    </a:lnTo>
                    <a:lnTo>
                      <a:pt x="288" y="286"/>
                    </a:lnTo>
                    <a:lnTo>
                      <a:pt x="288" y="286"/>
                    </a:lnTo>
                    <a:lnTo>
                      <a:pt x="300" y="286"/>
                    </a:lnTo>
                    <a:lnTo>
                      <a:pt x="310" y="282"/>
                    </a:lnTo>
                    <a:lnTo>
                      <a:pt x="320" y="278"/>
                    </a:lnTo>
                    <a:lnTo>
                      <a:pt x="328" y="270"/>
                    </a:lnTo>
                    <a:lnTo>
                      <a:pt x="334" y="262"/>
                    </a:lnTo>
                    <a:lnTo>
                      <a:pt x="340" y="252"/>
                    </a:lnTo>
                    <a:lnTo>
                      <a:pt x="344" y="242"/>
                    </a:lnTo>
                    <a:lnTo>
                      <a:pt x="344" y="230"/>
                    </a:lnTo>
                    <a:lnTo>
                      <a:pt x="344" y="58"/>
                    </a:lnTo>
                    <a:lnTo>
                      <a:pt x="344" y="58"/>
                    </a:lnTo>
                    <a:lnTo>
                      <a:pt x="344" y="46"/>
                    </a:lnTo>
                    <a:lnTo>
                      <a:pt x="340" y="36"/>
                    </a:lnTo>
                    <a:lnTo>
                      <a:pt x="334" y="26"/>
                    </a:lnTo>
                    <a:lnTo>
                      <a:pt x="328" y="18"/>
                    </a:lnTo>
                    <a:lnTo>
                      <a:pt x="320" y="10"/>
                    </a:lnTo>
                    <a:lnTo>
                      <a:pt x="310" y="6"/>
                    </a:lnTo>
                    <a:lnTo>
                      <a:pt x="300" y="2"/>
                    </a:lnTo>
                    <a:lnTo>
                      <a:pt x="288" y="0"/>
                    </a:lnTo>
                    <a:lnTo>
                      <a:pt x="288" y="0"/>
                    </a:lnTo>
                    <a:close/>
                    <a:moveTo>
                      <a:pt x="126" y="228"/>
                    </a:moveTo>
                    <a:lnTo>
                      <a:pt x="148" y="142"/>
                    </a:lnTo>
                    <a:lnTo>
                      <a:pt x="148" y="142"/>
                    </a:lnTo>
                    <a:lnTo>
                      <a:pt x="144" y="136"/>
                    </a:lnTo>
                    <a:lnTo>
                      <a:pt x="138" y="130"/>
                    </a:lnTo>
                    <a:lnTo>
                      <a:pt x="136" y="122"/>
                    </a:lnTo>
                    <a:lnTo>
                      <a:pt x="134" y="112"/>
                    </a:lnTo>
                    <a:lnTo>
                      <a:pt x="134" y="112"/>
                    </a:lnTo>
                    <a:lnTo>
                      <a:pt x="136" y="106"/>
                    </a:lnTo>
                    <a:lnTo>
                      <a:pt x="138" y="98"/>
                    </a:lnTo>
                    <a:lnTo>
                      <a:pt x="142" y="92"/>
                    </a:lnTo>
                    <a:lnTo>
                      <a:pt x="146" y="88"/>
                    </a:lnTo>
                    <a:lnTo>
                      <a:pt x="152" y="82"/>
                    </a:lnTo>
                    <a:lnTo>
                      <a:pt x="158" y="80"/>
                    </a:lnTo>
                    <a:lnTo>
                      <a:pt x="164" y="78"/>
                    </a:lnTo>
                    <a:lnTo>
                      <a:pt x="172" y="76"/>
                    </a:lnTo>
                    <a:lnTo>
                      <a:pt x="172" y="76"/>
                    </a:lnTo>
                    <a:lnTo>
                      <a:pt x="178" y="78"/>
                    </a:lnTo>
                    <a:lnTo>
                      <a:pt x="186" y="80"/>
                    </a:lnTo>
                    <a:lnTo>
                      <a:pt x="192" y="82"/>
                    </a:lnTo>
                    <a:lnTo>
                      <a:pt x="198" y="88"/>
                    </a:lnTo>
                    <a:lnTo>
                      <a:pt x="202" y="92"/>
                    </a:lnTo>
                    <a:lnTo>
                      <a:pt x="204" y="98"/>
                    </a:lnTo>
                    <a:lnTo>
                      <a:pt x="208" y="106"/>
                    </a:lnTo>
                    <a:lnTo>
                      <a:pt x="208" y="112"/>
                    </a:lnTo>
                    <a:lnTo>
                      <a:pt x="208" y="112"/>
                    </a:lnTo>
                    <a:lnTo>
                      <a:pt x="206" y="120"/>
                    </a:lnTo>
                    <a:lnTo>
                      <a:pt x="204" y="128"/>
                    </a:lnTo>
                    <a:lnTo>
                      <a:pt x="200" y="134"/>
                    </a:lnTo>
                    <a:lnTo>
                      <a:pt x="196" y="140"/>
                    </a:lnTo>
                    <a:lnTo>
                      <a:pt x="220" y="228"/>
                    </a:lnTo>
                    <a:lnTo>
                      <a:pt x="126" y="228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005EB8"/>
                  </a:solidFill>
                </a:endParaRPr>
              </a:p>
            </p:txBody>
          </p:sp>
          <p:sp>
            <p:nvSpPr>
              <p:cNvPr id="50" name="Freeform 6"/>
              <p:cNvSpPr>
                <a:spLocks/>
              </p:cNvSpPr>
              <p:nvPr userDrawn="1"/>
            </p:nvSpPr>
            <p:spPr bwMode="auto">
              <a:xfrm>
                <a:off x="7961313" y="101600"/>
                <a:ext cx="260350" cy="88900"/>
              </a:xfrm>
              <a:custGeom>
                <a:avLst/>
                <a:gdLst>
                  <a:gd name="T0" fmla="*/ 20 w 164"/>
                  <a:gd name="T1" fmla="*/ 56 h 56"/>
                  <a:gd name="T2" fmla="*/ 20 w 164"/>
                  <a:gd name="T3" fmla="*/ 56 h 56"/>
                  <a:gd name="T4" fmla="*/ 22 w 164"/>
                  <a:gd name="T5" fmla="*/ 46 h 56"/>
                  <a:gd name="T6" fmla="*/ 26 w 164"/>
                  <a:gd name="T7" fmla="*/ 36 h 56"/>
                  <a:gd name="T8" fmla="*/ 30 w 164"/>
                  <a:gd name="T9" fmla="*/ 30 h 56"/>
                  <a:gd name="T10" fmla="*/ 36 w 164"/>
                  <a:gd name="T11" fmla="*/ 26 h 56"/>
                  <a:gd name="T12" fmla="*/ 42 w 164"/>
                  <a:gd name="T13" fmla="*/ 22 h 56"/>
                  <a:gd name="T14" fmla="*/ 54 w 164"/>
                  <a:gd name="T15" fmla="*/ 20 h 56"/>
                  <a:gd name="T16" fmla="*/ 82 w 164"/>
                  <a:gd name="T17" fmla="*/ 20 h 56"/>
                  <a:gd name="T18" fmla="*/ 82 w 164"/>
                  <a:gd name="T19" fmla="*/ 20 h 56"/>
                  <a:gd name="T20" fmla="*/ 112 w 164"/>
                  <a:gd name="T21" fmla="*/ 20 h 56"/>
                  <a:gd name="T22" fmla="*/ 122 w 164"/>
                  <a:gd name="T23" fmla="*/ 22 h 56"/>
                  <a:gd name="T24" fmla="*/ 130 w 164"/>
                  <a:gd name="T25" fmla="*/ 26 h 56"/>
                  <a:gd name="T26" fmla="*/ 136 w 164"/>
                  <a:gd name="T27" fmla="*/ 30 h 56"/>
                  <a:gd name="T28" fmla="*/ 140 w 164"/>
                  <a:gd name="T29" fmla="*/ 36 h 56"/>
                  <a:gd name="T30" fmla="*/ 142 w 164"/>
                  <a:gd name="T31" fmla="*/ 46 h 56"/>
                  <a:gd name="T32" fmla="*/ 144 w 164"/>
                  <a:gd name="T33" fmla="*/ 56 h 56"/>
                  <a:gd name="T34" fmla="*/ 164 w 164"/>
                  <a:gd name="T35" fmla="*/ 56 h 56"/>
                  <a:gd name="T36" fmla="*/ 164 w 164"/>
                  <a:gd name="T37" fmla="*/ 56 h 56"/>
                  <a:gd name="T38" fmla="*/ 162 w 164"/>
                  <a:gd name="T39" fmla="*/ 38 h 56"/>
                  <a:gd name="T40" fmla="*/ 156 w 164"/>
                  <a:gd name="T41" fmla="*/ 24 h 56"/>
                  <a:gd name="T42" fmla="*/ 148 w 164"/>
                  <a:gd name="T43" fmla="*/ 14 h 56"/>
                  <a:gd name="T44" fmla="*/ 138 w 164"/>
                  <a:gd name="T45" fmla="*/ 6 h 56"/>
                  <a:gd name="T46" fmla="*/ 126 w 164"/>
                  <a:gd name="T47" fmla="*/ 2 h 56"/>
                  <a:gd name="T48" fmla="*/ 112 w 164"/>
                  <a:gd name="T49" fmla="*/ 0 h 56"/>
                  <a:gd name="T50" fmla="*/ 82 w 164"/>
                  <a:gd name="T51" fmla="*/ 0 h 56"/>
                  <a:gd name="T52" fmla="*/ 82 w 164"/>
                  <a:gd name="T53" fmla="*/ 0 h 56"/>
                  <a:gd name="T54" fmla="*/ 52 w 164"/>
                  <a:gd name="T55" fmla="*/ 0 h 56"/>
                  <a:gd name="T56" fmla="*/ 38 w 164"/>
                  <a:gd name="T57" fmla="*/ 2 h 56"/>
                  <a:gd name="T58" fmla="*/ 26 w 164"/>
                  <a:gd name="T59" fmla="*/ 6 h 56"/>
                  <a:gd name="T60" fmla="*/ 16 w 164"/>
                  <a:gd name="T61" fmla="*/ 14 h 56"/>
                  <a:gd name="T62" fmla="*/ 8 w 164"/>
                  <a:gd name="T63" fmla="*/ 24 h 56"/>
                  <a:gd name="T64" fmla="*/ 2 w 164"/>
                  <a:gd name="T65" fmla="*/ 38 h 56"/>
                  <a:gd name="T66" fmla="*/ 0 w 164"/>
                  <a:gd name="T67" fmla="*/ 56 h 56"/>
                  <a:gd name="T68" fmla="*/ 20 w 164"/>
                  <a:gd name="T69" fmla="*/ 5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64" h="56">
                    <a:moveTo>
                      <a:pt x="20" y="56"/>
                    </a:moveTo>
                    <a:lnTo>
                      <a:pt x="20" y="56"/>
                    </a:lnTo>
                    <a:lnTo>
                      <a:pt x="22" y="46"/>
                    </a:lnTo>
                    <a:lnTo>
                      <a:pt x="26" y="36"/>
                    </a:lnTo>
                    <a:lnTo>
                      <a:pt x="30" y="30"/>
                    </a:lnTo>
                    <a:lnTo>
                      <a:pt x="36" y="26"/>
                    </a:lnTo>
                    <a:lnTo>
                      <a:pt x="42" y="22"/>
                    </a:lnTo>
                    <a:lnTo>
                      <a:pt x="54" y="20"/>
                    </a:lnTo>
                    <a:lnTo>
                      <a:pt x="82" y="20"/>
                    </a:lnTo>
                    <a:lnTo>
                      <a:pt x="82" y="20"/>
                    </a:lnTo>
                    <a:lnTo>
                      <a:pt x="112" y="20"/>
                    </a:lnTo>
                    <a:lnTo>
                      <a:pt x="122" y="22"/>
                    </a:lnTo>
                    <a:lnTo>
                      <a:pt x="130" y="26"/>
                    </a:lnTo>
                    <a:lnTo>
                      <a:pt x="136" y="30"/>
                    </a:lnTo>
                    <a:lnTo>
                      <a:pt x="140" y="36"/>
                    </a:lnTo>
                    <a:lnTo>
                      <a:pt x="142" y="46"/>
                    </a:lnTo>
                    <a:lnTo>
                      <a:pt x="144" y="56"/>
                    </a:lnTo>
                    <a:lnTo>
                      <a:pt x="164" y="56"/>
                    </a:lnTo>
                    <a:lnTo>
                      <a:pt x="164" y="56"/>
                    </a:lnTo>
                    <a:lnTo>
                      <a:pt x="162" y="38"/>
                    </a:lnTo>
                    <a:lnTo>
                      <a:pt x="156" y="24"/>
                    </a:lnTo>
                    <a:lnTo>
                      <a:pt x="148" y="14"/>
                    </a:lnTo>
                    <a:lnTo>
                      <a:pt x="138" y="6"/>
                    </a:lnTo>
                    <a:lnTo>
                      <a:pt x="126" y="2"/>
                    </a:lnTo>
                    <a:lnTo>
                      <a:pt x="112" y="0"/>
                    </a:lnTo>
                    <a:lnTo>
                      <a:pt x="82" y="0"/>
                    </a:lnTo>
                    <a:lnTo>
                      <a:pt x="82" y="0"/>
                    </a:lnTo>
                    <a:lnTo>
                      <a:pt x="52" y="0"/>
                    </a:lnTo>
                    <a:lnTo>
                      <a:pt x="38" y="2"/>
                    </a:lnTo>
                    <a:lnTo>
                      <a:pt x="26" y="6"/>
                    </a:lnTo>
                    <a:lnTo>
                      <a:pt x="16" y="14"/>
                    </a:lnTo>
                    <a:lnTo>
                      <a:pt x="8" y="24"/>
                    </a:lnTo>
                    <a:lnTo>
                      <a:pt x="2" y="38"/>
                    </a:lnTo>
                    <a:lnTo>
                      <a:pt x="0" y="56"/>
                    </a:lnTo>
                    <a:lnTo>
                      <a:pt x="20" y="56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005EB8"/>
                  </a:solidFill>
                </a:endParaRPr>
              </a:p>
            </p:txBody>
          </p:sp>
        </p:grpSp>
        <p:sp>
          <p:nvSpPr>
            <p:cNvPr id="47" name="TextBox 46"/>
            <p:cNvSpPr txBox="1"/>
            <p:nvPr userDrawn="1"/>
          </p:nvSpPr>
          <p:spPr>
            <a:xfrm rot="16200000">
              <a:off x="8191735" y="250332"/>
              <a:ext cx="563729" cy="1355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510" dirty="0">
                  <a:solidFill>
                    <a:srgbClr val="FFFFFF"/>
                  </a:solidFill>
                </a:rPr>
                <a:t>strictly</a:t>
              </a:r>
            </a:p>
          </p:txBody>
        </p:sp>
        <p:sp>
          <p:nvSpPr>
            <p:cNvPr id="48" name="TextBox 47"/>
            <p:cNvSpPr txBox="1"/>
            <p:nvPr userDrawn="1"/>
          </p:nvSpPr>
          <p:spPr>
            <a:xfrm>
              <a:off x="8410803" y="506408"/>
              <a:ext cx="851853" cy="19217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580" dirty="0">
                  <a:solidFill>
                    <a:srgbClr val="FFFFFF"/>
                  </a:solidFill>
                </a:rPr>
                <a:t>CONFIDENTIAL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12640815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8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-branding divider grey">
    <p:bg>
      <p:bgPr>
        <a:solidFill>
          <a:srgbClr val="D7D2CB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"/>
          <p:cNvGrpSpPr/>
          <p:nvPr userDrawn="1"/>
        </p:nvGrpSpPr>
        <p:grpSpPr>
          <a:xfrm>
            <a:off x="10591912" y="34259"/>
            <a:ext cx="1079675" cy="625849"/>
            <a:chOff x="8405820" y="36245"/>
            <a:chExt cx="856836" cy="662339"/>
          </a:xfrm>
        </p:grpSpPr>
        <p:grpSp>
          <p:nvGrpSpPr>
            <p:cNvPr id="48" name="Group 47"/>
            <p:cNvGrpSpPr/>
            <p:nvPr userDrawn="1"/>
          </p:nvGrpSpPr>
          <p:grpSpPr>
            <a:xfrm>
              <a:off x="8545513" y="36245"/>
              <a:ext cx="489905" cy="495602"/>
              <a:chOff x="7818438" y="101600"/>
              <a:chExt cx="546100" cy="552450"/>
            </a:xfrm>
          </p:grpSpPr>
          <p:sp>
            <p:nvSpPr>
              <p:cNvPr id="51" name="Freeform 5"/>
              <p:cNvSpPr>
                <a:spLocks noEditPoints="1"/>
              </p:cNvSpPr>
              <p:nvPr userDrawn="1"/>
            </p:nvSpPr>
            <p:spPr bwMode="auto">
              <a:xfrm>
                <a:off x="7818438" y="200025"/>
                <a:ext cx="546100" cy="454025"/>
              </a:xfrm>
              <a:custGeom>
                <a:avLst/>
                <a:gdLst>
                  <a:gd name="T0" fmla="*/ 56 w 344"/>
                  <a:gd name="T1" fmla="*/ 0 h 286"/>
                  <a:gd name="T2" fmla="*/ 44 w 344"/>
                  <a:gd name="T3" fmla="*/ 2 h 286"/>
                  <a:gd name="T4" fmla="*/ 24 w 344"/>
                  <a:gd name="T5" fmla="*/ 10 h 286"/>
                  <a:gd name="T6" fmla="*/ 10 w 344"/>
                  <a:gd name="T7" fmla="*/ 26 h 286"/>
                  <a:gd name="T8" fmla="*/ 2 w 344"/>
                  <a:gd name="T9" fmla="*/ 46 h 286"/>
                  <a:gd name="T10" fmla="*/ 0 w 344"/>
                  <a:gd name="T11" fmla="*/ 230 h 286"/>
                  <a:gd name="T12" fmla="*/ 2 w 344"/>
                  <a:gd name="T13" fmla="*/ 242 h 286"/>
                  <a:gd name="T14" fmla="*/ 10 w 344"/>
                  <a:gd name="T15" fmla="*/ 262 h 286"/>
                  <a:gd name="T16" fmla="*/ 24 w 344"/>
                  <a:gd name="T17" fmla="*/ 278 h 286"/>
                  <a:gd name="T18" fmla="*/ 44 w 344"/>
                  <a:gd name="T19" fmla="*/ 286 h 286"/>
                  <a:gd name="T20" fmla="*/ 288 w 344"/>
                  <a:gd name="T21" fmla="*/ 286 h 286"/>
                  <a:gd name="T22" fmla="*/ 300 w 344"/>
                  <a:gd name="T23" fmla="*/ 286 h 286"/>
                  <a:gd name="T24" fmla="*/ 320 w 344"/>
                  <a:gd name="T25" fmla="*/ 278 h 286"/>
                  <a:gd name="T26" fmla="*/ 334 w 344"/>
                  <a:gd name="T27" fmla="*/ 262 h 286"/>
                  <a:gd name="T28" fmla="*/ 344 w 344"/>
                  <a:gd name="T29" fmla="*/ 242 h 286"/>
                  <a:gd name="T30" fmla="*/ 344 w 344"/>
                  <a:gd name="T31" fmla="*/ 58 h 286"/>
                  <a:gd name="T32" fmla="*/ 344 w 344"/>
                  <a:gd name="T33" fmla="*/ 46 h 286"/>
                  <a:gd name="T34" fmla="*/ 334 w 344"/>
                  <a:gd name="T35" fmla="*/ 26 h 286"/>
                  <a:gd name="T36" fmla="*/ 320 w 344"/>
                  <a:gd name="T37" fmla="*/ 10 h 286"/>
                  <a:gd name="T38" fmla="*/ 300 w 344"/>
                  <a:gd name="T39" fmla="*/ 2 h 286"/>
                  <a:gd name="T40" fmla="*/ 288 w 344"/>
                  <a:gd name="T41" fmla="*/ 0 h 286"/>
                  <a:gd name="T42" fmla="*/ 148 w 344"/>
                  <a:gd name="T43" fmla="*/ 142 h 286"/>
                  <a:gd name="T44" fmla="*/ 144 w 344"/>
                  <a:gd name="T45" fmla="*/ 136 h 286"/>
                  <a:gd name="T46" fmla="*/ 136 w 344"/>
                  <a:gd name="T47" fmla="*/ 122 h 286"/>
                  <a:gd name="T48" fmla="*/ 134 w 344"/>
                  <a:gd name="T49" fmla="*/ 112 h 286"/>
                  <a:gd name="T50" fmla="*/ 138 w 344"/>
                  <a:gd name="T51" fmla="*/ 98 h 286"/>
                  <a:gd name="T52" fmla="*/ 146 w 344"/>
                  <a:gd name="T53" fmla="*/ 88 h 286"/>
                  <a:gd name="T54" fmla="*/ 158 w 344"/>
                  <a:gd name="T55" fmla="*/ 80 h 286"/>
                  <a:gd name="T56" fmla="*/ 172 w 344"/>
                  <a:gd name="T57" fmla="*/ 76 h 286"/>
                  <a:gd name="T58" fmla="*/ 178 w 344"/>
                  <a:gd name="T59" fmla="*/ 78 h 286"/>
                  <a:gd name="T60" fmla="*/ 192 w 344"/>
                  <a:gd name="T61" fmla="*/ 82 h 286"/>
                  <a:gd name="T62" fmla="*/ 202 w 344"/>
                  <a:gd name="T63" fmla="*/ 92 h 286"/>
                  <a:gd name="T64" fmla="*/ 208 w 344"/>
                  <a:gd name="T65" fmla="*/ 106 h 286"/>
                  <a:gd name="T66" fmla="*/ 208 w 344"/>
                  <a:gd name="T67" fmla="*/ 112 h 286"/>
                  <a:gd name="T68" fmla="*/ 204 w 344"/>
                  <a:gd name="T69" fmla="*/ 128 h 286"/>
                  <a:gd name="T70" fmla="*/ 196 w 344"/>
                  <a:gd name="T71" fmla="*/ 140 h 286"/>
                  <a:gd name="T72" fmla="*/ 126 w 344"/>
                  <a:gd name="T73" fmla="*/ 228 h 2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44" h="286">
                    <a:moveTo>
                      <a:pt x="288" y="0"/>
                    </a:moveTo>
                    <a:lnTo>
                      <a:pt x="56" y="0"/>
                    </a:lnTo>
                    <a:lnTo>
                      <a:pt x="56" y="0"/>
                    </a:lnTo>
                    <a:lnTo>
                      <a:pt x="44" y="2"/>
                    </a:lnTo>
                    <a:lnTo>
                      <a:pt x="34" y="6"/>
                    </a:lnTo>
                    <a:lnTo>
                      <a:pt x="24" y="10"/>
                    </a:lnTo>
                    <a:lnTo>
                      <a:pt x="16" y="18"/>
                    </a:lnTo>
                    <a:lnTo>
                      <a:pt x="10" y="26"/>
                    </a:lnTo>
                    <a:lnTo>
                      <a:pt x="4" y="36"/>
                    </a:lnTo>
                    <a:lnTo>
                      <a:pt x="2" y="46"/>
                    </a:lnTo>
                    <a:lnTo>
                      <a:pt x="0" y="58"/>
                    </a:lnTo>
                    <a:lnTo>
                      <a:pt x="0" y="230"/>
                    </a:lnTo>
                    <a:lnTo>
                      <a:pt x="0" y="230"/>
                    </a:lnTo>
                    <a:lnTo>
                      <a:pt x="2" y="242"/>
                    </a:lnTo>
                    <a:lnTo>
                      <a:pt x="4" y="252"/>
                    </a:lnTo>
                    <a:lnTo>
                      <a:pt x="10" y="262"/>
                    </a:lnTo>
                    <a:lnTo>
                      <a:pt x="16" y="270"/>
                    </a:lnTo>
                    <a:lnTo>
                      <a:pt x="24" y="278"/>
                    </a:lnTo>
                    <a:lnTo>
                      <a:pt x="34" y="282"/>
                    </a:lnTo>
                    <a:lnTo>
                      <a:pt x="44" y="286"/>
                    </a:lnTo>
                    <a:lnTo>
                      <a:pt x="56" y="286"/>
                    </a:lnTo>
                    <a:lnTo>
                      <a:pt x="288" y="286"/>
                    </a:lnTo>
                    <a:lnTo>
                      <a:pt x="288" y="286"/>
                    </a:lnTo>
                    <a:lnTo>
                      <a:pt x="300" y="286"/>
                    </a:lnTo>
                    <a:lnTo>
                      <a:pt x="310" y="282"/>
                    </a:lnTo>
                    <a:lnTo>
                      <a:pt x="320" y="278"/>
                    </a:lnTo>
                    <a:lnTo>
                      <a:pt x="328" y="270"/>
                    </a:lnTo>
                    <a:lnTo>
                      <a:pt x="334" y="262"/>
                    </a:lnTo>
                    <a:lnTo>
                      <a:pt x="340" y="252"/>
                    </a:lnTo>
                    <a:lnTo>
                      <a:pt x="344" y="242"/>
                    </a:lnTo>
                    <a:lnTo>
                      <a:pt x="344" y="230"/>
                    </a:lnTo>
                    <a:lnTo>
                      <a:pt x="344" y="58"/>
                    </a:lnTo>
                    <a:lnTo>
                      <a:pt x="344" y="58"/>
                    </a:lnTo>
                    <a:lnTo>
                      <a:pt x="344" y="46"/>
                    </a:lnTo>
                    <a:lnTo>
                      <a:pt x="340" y="36"/>
                    </a:lnTo>
                    <a:lnTo>
                      <a:pt x="334" y="26"/>
                    </a:lnTo>
                    <a:lnTo>
                      <a:pt x="328" y="18"/>
                    </a:lnTo>
                    <a:lnTo>
                      <a:pt x="320" y="10"/>
                    </a:lnTo>
                    <a:lnTo>
                      <a:pt x="310" y="6"/>
                    </a:lnTo>
                    <a:lnTo>
                      <a:pt x="300" y="2"/>
                    </a:lnTo>
                    <a:lnTo>
                      <a:pt x="288" y="0"/>
                    </a:lnTo>
                    <a:lnTo>
                      <a:pt x="288" y="0"/>
                    </a:lnTo>
                    <a:close/>
                    <a:moveTo>
                      <a:pt x="126" y="228"/>
                    </a:moveTo>
                    <a:lnTo>
                      <a:pt x="148" y="142"/>
                    </a:lnTo>
                    <a:lnTo>
                      <a:pt x="148" y="142"/>
                    </a:lnTo>
                    <a:lnTo>
                      <a:pt x="144" y="136"/>
                    </a:lnTo>
                    <a:lnTo>
                      <a:pt x="138" y="130"/>
                    </a:lnTo>
                    <a:lnTo>
                      <a:pt x="136" y="122"/>
                    </a:lnTo>
                    <a:lnTo>
                      <a:pt x="134" y="112"/>
                    </a:lnTo>
                    <a:lnTo>
                      <a:pt x="134" y="112"/>
                    </a:lnTo>
                    <a:lnTo>
                      <a:pt x="136" y="106"/>
                    </a:lnTo>
                    <a:lnTo>
                      <a:pt x="138" y="98"/>
                    </a:lnTo>
                    <a:lnTo>
                      <a:pt x="142" y="92"/>
                    </a:lnTo>
                    <a:lnTo>
                      <a:pt x="146" y="88"/>
                    </a:lnTo>
                    <a:lnTo>
                      <a:pt x="152" y="82"/>
                    </a:lnTo>
                    <a:lnTo>
                      <a:pt x="158" y="80"/>
                    </a:lnTo>
                    <a:lnTo>
                      <a:pt x="164" y="78"/>
                    </a:lnTo>
                    <a:lnTo>
                      <a:pt x="172" y="76"/>
                    </a:lnTo>
                    <a:lnTo>
                      <a:pt x="172" y="76"/>
                    </a:lnTo>
                    <a:lnTo>
                      <a:pt x="178" y="78"/>
                    </a:lnTo>
                    <a:lnTo>
                      <a:pt x="186" y="80"/>
                    </a:lnTo>
                    <a:lnTo>
                      <a:pt x="192" y="82"/>
                    </a:lnTo>
                    <a:lnTo>
                      <a:pt x="198" y="88"/>
                    </a:lnTo>
                    <a:lnTo>
                      <a:pt x="202" y="92"/>
                    </a:lnTo>
                    <a:lnTo>
                      <a:pt x="204" y="98"/>
                    </a:lnTo>
                    <a:lnTo>
                      <a:pt x="208" y="106"/>
                    </a:lnTo>
                    <a:lnTo>
                      <a:pt x="208" y="112"/>
                    </a:lnTo>
                    <a:lnTo>
                      <a:pt x="208" y="112"/>
                    </a:lnTo>
                    <a:lnTo>
                      <a:pt x="206" y="120"/>
                    </a:lnTo>
                    <a:lnTo>
                      <a:pt x="204" y="128"/>
                    </a:lnTo>
                    <a:lnTo>
                      <a:pt x="200" y="134"/>
                    </a:lnTo>
                    <a:lnTo>
                      <a:pt x="196" y="140"/>
                    </a:lnTo>
                    <a:lnTo>
                      <a:pt x="220" y="228"/>
                    </a:lnTo>
                    <a:lnTo>
                      <a:pt x="126" y="228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005EB8"/>
                  </a:solidFill>
                </a:endParaRPr>
              </a:p>
            </p:txBody>
          </p:sp>
          <p:sp>
            <p:nvSpPr>
              <p:cNvPr id="52" name="Freeform 6"/>
              <p:cNvSpPr>
                <a:spLocks/>
              </p:cNvSpPr>
              <p:nvPr userDrawn="1"/>
            </p:nvSpPr>
            <p:spPr bwMode="auto">
              <a:xfrm>
                <a:off x="7961313" y="101600"/>
                <a:ext cx="260350" cy="88900"/>
              </a:xfrm>
              <a:custGeom>
                <a:avLst/>
                <a:gdLst>
                  <a:gd name="T0" fmla="*/ 20 w 164"/>
                  <a:gd name="T1" fmla="*/ 56 h 56"/>
                  <a:gd name="T2" fmla="*/ 20 w 164"/>
                  <a:gd name="T3" fmla="*/ 56 h 56"/>
                  <a:gd name="T4" fmla="*/ 22 w 164"/>
                  <a:gd name="T5" fmla="*/ 46 h 56"/>
                  <a:gd name="T6" fmla="*/ 26 w 164"/>
                  <a:gd name="T7" fmla="*/ 36 h 56"/>
                  <a:gd name="T8" fmla="*/ 30 w 164"/>
                  <a:gd name="T9" fmla="*/ 30 h 56"/>
                  <a:gd name="T10" fmla="*/ 36 w 164"/>
                  <a:gd name="T11" fmla="*/ 26 h 56"/>
                  <a:gd name="T12" fmla="*/ 42 w 164"/>
                  <a:gd name="T13" fmla="*/ 22 h 56"/>
                  <a:gd name="T14" fmla="*/ 54 w 164"/>
                  <a:gd name="T15" fmla="*/ 20 h 56"/>
                  <a:gd name="T16" fmla="*/ 82 w 164"/>
                  <a:gd name="T17" fmla="*/ 20 h 56"/>
                  <a:gd name="T18" fmla="*/ 82 w 164"/>
                  <a:gd name="T19" fmla="*/ 20 h 56"/>
                  <a:gd name="T20" fmla="*/ 112 w 164"/>
                  <a:gd name="T21" fmla="*/ 20 h 56"/>
                  <a:gd name="T22" fmla="*/ 122 w 164"/>
                  <a:gd name="T23" fmla="*/ 22 h 56"/>
                  <a:gd name="T24" fmla="*/ 130 w 164"/>
                  <a:gd name="T25" fmla="*/ 26 h 56"/>
                  <a:gd name="T26" fmla="*/ 136 w 164"/>
                  <a:gd name="T27" fmla="*/ 30 h 56"/>
                  <a:gd name="T28" fmla="*/ 140 w 164"/>
                  <a:gd name="T29" fmla="*/ 36 h 56"/>
                  <a:gd name="T30" fmla="*/ 142 w 164"/>
                  <a:gd name="T31" fmla="*/ 46 h 56"/>
                  <a:gd name="T32" fmla="*/ 144 w 164"/>
                  <a:gd name="T33" fmla="*/ 56 h 56"/>
                  <a:gd name="T34" fmla="*/ 164 w 164"/>
                  <a:gd name="T35" fmla="*/ 56 h 56"/>
                  <a:gd name="T36" fmla="*/ 164 w 164"/>
                  <a:gd name="T37" fmla="*/ 56 h 56"/>
                  <a:gd name="T38" fmla="*/ 162 w 164"/>
                  <a:gd name="T39" fmla="*/ 38 h 56"/>
                  <a:gd name="T40" fmla="*/ 156 w 164"/>
                  <a:gd name="T41" fmla="*/ 24 h 56"/>
                  <a:gd name="T42" fmla="*/ 148 w 164"/>
                  <a:gd name="T43" fmla="*/ 14 h 56"/>
                  <a:gd name="T44" fmla="*/ 138 w 164"/>
                  <a:gd name="T45" fmla="*/ 6 h 56"/>
                  <a:gd name="T46" fmla="*/ 126 w 164"/>
                  <a:gd name="T47" fmla="*/ 2 h 56"/>
                  <a:gd name="T48" fmla="*/ 112 w 164"/>
                  <a:gd name="T49" fmla="*/ 0 h 56"/>
                  <a:gd name="T50" fmla="*/ 82 w 164"/>
                  <a:gd name="T51" fmla="*/ 0 h 56"/>
                  <a:gd name="T52" fmla="*/ 82 w 164"/>
                  <a:gd name="T53" fmla="*/ 0 h 56"/>
                  <a:gd name="T54" fmla="*/ 52 w 164"/>
                  <a:gd name="T55" fmla="*/ 0 h 56"/>
                  <a:gd name="T56" fmla="*/ 38 w 164"/>
                  <a:gd name="T57" fmla="*/ 2 h 56"/>
                  <a:gd name="T58" fmla="*/ 26 w 164"/>
                  <a:gd name="T59" fmla="*/ 6 h 56"/>
                  <a:gd name="T60" fmla="*/ 16 w 164"/>
                  <a:gd name="T61" fmla="*/ 14 h 56"/>
                  <a:gd name="T62" fmla="*/ 8 w 164"/>
                  <a:gd name="T63" fmla="*/ 24 h 56"/>
                  <a:gd name="T64" fmla="*/ 2 w 164"/>
                  <a:gd name="T65" fmla="*/ 38 h 56"/>
                  <a:gd name="T66" fmla="*/ 0 w 164"/>
                  <a:gd name="T67" fmla="*/ 56 h 56"/>
                  <a:gd name="T68" fmla="*/ 20 w 164"/>
                  <a:gd name="T69" fmla="*/ 5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64" h="56">
                    <a:moveTo>
                      <a:pt x="20" y="56"/>
                    </a:moveTo>
                    <a:lnTo>
                      <a:pt x="20" y="56"/>
                    </a:lnTo>
                    <a:lnTo>
                      <a:pt x="22" y="46"/>
                    </a:lnTo>
                    <a:lnTo>
                      <a:pt x="26" y="36"/>
                    </a:lnTo>
                    <a:lnTo>
                      <a:pt x="30" y="30"/>
                    </a:lnTo>
                    <a:lnTo>
                      <a:pt x="36" y="26"/>
                    </a:lnTo>
                    <a:lnTo>
                      <a:pt x="42" y="22"/>
                    </a:lnTo>
                    <a:lnTo>
                      <a:pt x="54" y="20"/>
                    </a:lnTo>
                    <a:lnTo>
                      <a:pt x="82" y="20"/>
                    </a:lnTo>
                    <a:lnTo>
                      <a:pt x="82" y="20"/>
                    </a:lnTo>
                    <a:lnTo>
                      <a:pt x="112" y="20"/>
                    </a:lnTo>
                    <a:lnTo>
                      <a:pt x="122" y="22"/>
                    </a:lnTo>
                    <a:lnTo>
                      <a:pt x="130" y="26"/>
                    </a:lnTo>
                    <a:lnTo>
                      <a:pt x="136" y="30"/>
                    </a:lnTo>
                    <a:lnTo>
                      <a:pt x="140" y="36"/>
                    </a:lnTo>
                    <a:lnTo>
                      <a:pt x="142" y="46"/>
                    </a:lnTo>
                    <a:lnTo>
                      <a:pt x="144" y="56"/>
                    </a:lnTo>
                    <a:lnTo>
                      <a:pt x="164" y="56"/>
                    </a:lnTo>
                    <a:lnTo>
                      <a:pt x="164" y="56"/>
                    </a:lnTo>
                    <a:lnTo>
                      <a:pt x="162" y="38"/>
                    </a:lnTo>
                    <a:lnTo>
                      <a:pt x="156" y="24"/>
                    </a:lnTo>
                    <a:lnTo>
                      <a:pt x="148" y="14"/>
                    </a:lnTo>
                    <a:lnTo>
                      <a:pt x="138" y="6"/>
                    </a:lnTo>
                    <a:lnTo>
                      <a:pt x="126" y="2"/>
                    </a:lnTo>
                    <a:lnTo>
                      <a:pt x="112" y="0"/>
                    </a:lnTo>
                    <a:lnTo>
                      <a:pt x="82" y="0"/>
                    </a:lnTo>
                    <a:lnTo>
                      <a:pt x="82" y="0"/>
                    </a:lnTo>
                    <a:lnTo>
                      <a:pt x="52" y="0"/>
                    </a:lnTo>
                    <a:lnTo>
                      <a:pt x="38" y="2"/>
                    </a:lnTo>
                    <a:lnTo>
                      <a:pt x="26" y="6"/>
                    </a:lnTo>
                    <a:lnTo>
                      <a:pt x="16" y="14"/>
                    </a:lnTo>
                    <a:lnTo>
                      <a:pt x="8" y="24"/>
                    </a:lnTo>
                    <a:lnTo>
                      <a:pt x="2" y="38"/>
                    </a:lnTo>
                    <a:lnTo>
                      <a:pt x="0" y="56"/>
                    </a:lnTo>
                    <a:lnTo>
                      <a:pt x="20" y="56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005EB8"/>
                  </a:solidFill>
                </a:endParaRPr>
              </a:p>
            </p:txBody>
          </p:sp>
        </p:grpSp>
        <p:sp>
          <p:nvSpPr>
            <p:cNvPr id="49" name="TextBox 48"/>
            <p:cNvSpPr txBox="1"/>
            <p:nvPr userDrawn="1"/>
          </p:nvSpPr>
          <p:spPr>
            <a:xfrm rot="16200000">
              <a:off x="8191735" y="250332"/>
              <a:ext cx="563729" cy="1355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510" dirty="0">
                  <a:solidFill>
                    <a:srgbClr val="FFFFFF"/>
                  </a:solidFill>
                </a:rPr>
                <a:t>strictly</a:t>
              </a:r>
            </a:p>
          </p:txBody>
        </p:sp>
        <p:sp>
          <p:nvSpPr>
            <p:cNvPr id="50" name="TextBox 49"/>
            <p:cNvSpPr txBox="1"/>
            <p:nvPr userDrawn="1"/>
          </p:nvSpPr>
          <p:spPr>
            <a:xfrm>
              <a:off x="8410803" y="506408"/>
              <a:ext cx="851853" cy="19217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580" dirty="0">
                  <a:solidFill>
                    <a:srgbClr val="FFFFFF"/>
                  </a:solidFill>
                </a:rPr>
                <a:t>CONFIDENTIAL</a:t>
              </a:r>
            </a:p>
          </p:txBody>
        </p:sp>
      </p:grpSp>
      <p:sp>
        <p:nvSpPr>
          <p:cNvPr id="3" name="Text Placeholder 2"/>
          <p:cNvSpPr>
            <a:spLocks noGrp="1"/>
          </p:cNvSpPr>
          <p:nvPr userDrawn="1">
            <p:ph type="body" idx="1" hasCustomPrompt="1"/>
          </p:nvPr>
        </p:nvSpPr>
        <p:spPr>
          <a:xfrm>
            <a:off x="3232433" y="1361854"/>
            <a:ext cx="7397074" cy="1946285"/>
          </a:xfrm>
        </p:spPr>
        <p:txBody>
          <a:bodyPr anchor="t">
            <a:normAutofit/>
          </a:bodyPr>
          <a:lstStyle>
            <a:lvl1pPr marL="0" indent="0">
              <a:buNone/>
              <a:defRPr sz="2800" baseline="0">
                <a:solidFill>
                  <a:schemeClr val="tx1"/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GB" noProof="0" smtClean="0"/>
              <a:t>Divider title here</a:t>
            </a:r>
          </a:p>
        </p:txBody>
      </p:sp>
      <p:sp>
        <p:nvSpPr>
          <p:cNvPr id="2" name="Title 1"/>
          <p:cNvSpPr>
            <a:spLocks noGrp="1"/>
          </p:cNvSpPr>
          <p:nvPr userDrawn="1">
            <p:ph type="title" hasCustomPrompt="1"/>
          </p:nvPr>
        </p:nvSpPr>
        <p:spPr>
          <a:xfrm>
            <a:off x="44731" y="627001"/>
            <a:ext cx="1746418" cy="1287035"/>
          </a:xfrm>
        </p:spPr>
        <p:txBody>
          <a:bodyPr anchor="t">
            <a:normAutofit/>
          </a:bodyPr>
          <a:lstStyle>
            <a:lvl1pPr algn="r">
              <a:defRPr sz="7200" b="0" cap="all">
                <a:solidFill>
                  <a:schemeClr val="accent3"/>
                </a:solidFill>
              </a:defRPr>
            </a:lvl1pPr>
          </a:lstStyle>
          <a:p>
            <a:r>
              <a:rPr lang="en-GB" noProof="0" smtClean="0"/>
              <a:t>1</a:t>
            </a:r>
            <a:endParaRPr lang="en-GB" noProof="0"/>
          </a:p>
        </p:txBody>
      </p:sp>
      <p:cxnSp>
        <p:nvCxnSpPr>
          <p:cNvPr id="12" name="Conector recto 12"/>
          <p:cNvCxnSpPr/>
          <p:nvPr userDrawn="1"/>
        </p:nvCxnSpPr>
        <p:spPr>
          <a:xfrm flipH="1">
            <a:off x="1674064" y="1516324"/>
            <a:ext cx="1512464" cy="0"/>
          </a:xfrm>
          <a:prstGeom prst="line">
            <a:avLst/>
          </a:prstGeom>
          <a:ln w="12700" cmpd="sng">
            <a:solidFill>
              <a:schemeClr val="accent3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8" name="Conector recto 8"/>
          <p:cNvCxnSpPr/>
          <p:nvPr userDrawn="1"/>
        </p:nvCxnSpPr>
        <p:spPr>
          <a:xfrm flipV="1">
            <a:off x="8989232" y="6053352"/>
            <a:ext cx="0" cy="290960"/>
          </a:xfrm>
          <a:prstGeom prst="line">
            <a:avLst/>
          </a:prstGeom>
          <a:ln w="12700" cmpd="sng">
            <a:solidFill>
              <a:srgbClr val="80808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9" name="Picture Placeholder 4"/>
          <p:cNvSpPr>
            <a:spLocks noGrp="1"/>
          </p:cNvSpPr>
          <p:nvPr userDrawn="1">
            <p:ph type="pic" sz="quarter" idx="10" hasCustomPrompt="1"/>
          </p:nvPr>
        </p:nvSpPr>
        <p:spPr>
          <a:xfrm>
            <a:off x="6849865" y="6021909"/>
            <a:ext cx="1723686" cy="340227"/>
          </a:xfrm>
        </p:spPr>
        <p:txBody>
          <a:bodyPr>
            <a:noAutofit/>
          </a:bodyPr>
          <a:lstStyle>
            <a:lvl1pPr marL="0" indent="0">
              <a:buNone/>
              <a:defRPr sz="900">
                <a:solidFill>
                  <a:schemeClr val="bg1"/>
                </a:solidFill>
              </a:defRPr>
            </a:lvl1pPr>
          </a:lstStyle>
          <a:p>
            <a:r>
              <a:rPr lang="en-GB" dirty="0" smtClean="0"/>
              <a:t>Co-branding logo</a:t>
            </a:r>
            <a:endParaRPr lang="en-GB" dirty="0"/>
          </a:p>
        </p:txBody>
      </p:sp>
      <p:sp>
        <p:nvSpPr>
          <p:cNvPr id="20" name="Text Box 11"/>
          <p:cNvSpPr txBox="1">
            <a:spLocks noChangeArrowheads="1"/>
          </p:cNvSpPr>
          <p:nvPr userDrawn="1"/>
        </p:nvSpPr>
        <p:spPr bwMode="auto">
          <a:xfrm rot="-5400000">
            <a:off x="8831858" y="2848711"/>
            <a:ext cx="4996635" cy="20005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50000"/>
              </a:spcBef>
              <a:defRPr sz="2000" b="1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50000"/>
              </a:spcBef>
              <a:defRPr sz="2000" b="1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50000"/>
              </a:spcBef>
              <a:defRPr sz="2000" b="1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50000"/>
              </a:spcBef>
              <a:defRPr sz="2000" b="1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50000"/>
              </a:spcBef>
              <a:defRPr sz="2000" b="1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>
              <a:spcBef>
                <a:spcPct val="0"/>
              </a:spcBef>
              <a:defRPr/>
            </a:pPr>
            <a:r>
              <a:rPr lang="en-GB" sz="700" b="0" dirty="0" smtClean="0">
                <a:solidFill>
                  <a:srgbClr val="FFFFFF">
                    <a:lumMod val="65000"/>
                  </a:srgbClr>
                </a:solidFill>
                <a:latin typeface="Verdana"/>
              </a:rPr>
              <a:t>© 2013 Amadeus IT Group SA</a:t>
            </a:r>
          </a:p>
        </p:txBody>
      </p:sp>
      <p:grpSp>
        <p:nvGrpSpPr>
          <p:cNvPr id="34" name="Group 4"/>
          <p:cNvGrpSpPr>
            <a:grpSpLocks noChangeAspect="1"/>
          </p:cNvGrpSpPr>
          <p:nvPr userDrawn="1"/>
        </p:nvGrpSpPr>
        <p:grpSpPr bwMode="auto">
          <a:xfrm>
            <a:off x="9299679" y="6133578"/>
            <a:ext cx="1624293" cy="160505"/>
            <a:chOff x="4649" y="3974"/>
            <a:chExt cx="812" cy="107"/>
          </a:xfrm>
        </p:grpSpPr>
        <p:sp>
          <p:nvSpPr>
            <p:cNvPr id="35" name="AutoShape 3"/>
            <p:cNvSpPr>
              <a:spLocks noChangeAspect="1" noChangeArrowheads="1" noTextEdit="1"/>
            </p:cNvSpPr>
            <p:nvPr userDrawn="1"/>
          </p:nvSpPr>
          <p:spPr bwMode="auto">
            <a:xfrm>
              <a:off x="4649" y="3974"/>
              <a:ext cx="812" cy="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36" name="Freeform 35"/>
            <p:cNvSpPr>
              <a:spLocks noEditPoints="1"/>
            </p:cNvSpPr>
            <p:nvPr userDrawn="1"/>
          </p:nvSpPr>
          <p:spPr bwMode="auto">
            <a:xfrm>
              <a:off x="4649" y="3974"/>
              <a:ext cx="812" cy="107"/>
            </a:xfrm>
            <a:custGeom>
              <a:avLst/>
              <a:gdLst>
                <a:gd name="T0" fmla="*/ 2293 w 3248"/>
                <a:gd name="T1" fmla="*/ 424 h 428"/>
                <a:gd name="T2" fmla="*/ 2209 w 3248"/>
                <a:gd name="T3" fmla="*/ 355 h 428"/>
                <a:gd name="T4" fmla="*/ 2159 w 3248"/>
                <a:gd name="T5" fmla="*/ 76 h 428"/>
                <a:gd name="T6" fmla="*/ 2306 w 3248"/>
                <a:gd name="T7" fmla="*/ 5 h 428"/>
                <a:gd name="T8" fmla="*/ 2042 w 3248"/>
                <a:gd name="T9" fmla="*/ 407 h 428"/>
                <a:gd name="T10" fmla="*/ 611 w 3248"/>
                <a:gd name="T11" fmla="*/ 11 h 428"/>
                <a:gd name="T12" fmla="*/ 672 w 3248"/>
                <a:gd name="T13" fmla="*/ 353 h 428"/>
                <a:gd name="T14" fmla="*/ 737 w 3248"/>
                <a:gd name="T15" fmla="*/ 376 h 428"/>
                <a:gd name="T16" fmla="*/ 909 w 3248"/>
                <a:gd name="T17" fmla="*/ 1 h 428"/>
                <a:gd name="T18" fmla="*/ 261 w 3248"/>
                <a:gd name="T19" fmla="*/ 332 h 428"/>
                <a:gd name="T20" fmla="*/ 114 w 3248"/>
                <a:gd name="T21" fmla="*/ 347 h 428"/>
                <a:gd name="T22" fmla="*/ 94 w 3248"/>
                <a:gd name="T23" fmla="*/ 277 h 428"/>
                <a:gd name="T24" fmla="*/ 261 w 3248"/>
                <a:gd name="T25" fmla="*/ 332 h 428"/>
                <a:gd name="T26" fmla="*/ 52 w 3248"/>
                <a:gd name="T27" fmla="*/ 102 h 428"/>
                <a:gd name="T28" fmla="*/ 234 w 3248"/>
                <a:gd name="T29" fmla="*/ 90 h 428"/>
                <a:gd name="T30" fmla="*/ 179 w 3248"/>
                <a:gd name="T31" fmla="*/ 176 h 428"/>
                <a:gd name="T32" fmla="*/ 9 w 3248"/>
                <a:gd name="T33" fmla="*/ 257 h 428"/>
                <a:gd name="T34" fmla="*/ 35 w 3248"/>
                <a:gd name="T35" fmla="*/ 394 h 428"/>
                <a:gd name="T36" fmla="*/ 164 w 3248"/>
                <a:gd name="T37" fmla="*/ 426 h 428"/>
                <a:gd name="T38" fmla="*/ 284 w 3248"/>
                <a:gd name="T39" fmla="*/ 404 h 428"/>
                <a:gd name="T40" fmla="*/ 331 w 3248"/>
                <a:gd name="T41" fmla="*/ 45 h 428"/>
                <a:gd name="T42" fmla="*/ 1319 w 3248"/>
                <a:gd name="T43" fmla="*/ 332 h 428"/>
                <a:gd name="T44" fmla="*/ 1168 w 3248"/>
                <a:gd name="T45" fmla="*/ 344 h 428"/>
                <a:gd name="T46" fmla="*/ 1155 w 3248"/>
                <a:gd name="T47" fmla="*/ 272 h 428"/>
                <a:gd name="T48" fmla="*/ 1264 w 3248"/>
                <a:gd name="T49" fmla="*/ 0 h 428"/>
                <a:gd name="T50" fmla="*/ 1122 w 3248"/>
                <a:gd name="T51" fmla="*/ 98 h 428"/>
                <a:gd name="T52" fmla="*/ 1298 w 3248"/>
                <a:gd name="T53" fmla="*/ 94 h 428"/>
                <a:gd name="T54" fmla="*/ 1212 w 3248"/>
                <a:gd name="T55" fmla="*/ 177 h 428"/>
                <a:gd name="T56" fmla="*/ 1064 w 3248"/>
                <a:gd name="T57" fmla="*/ 270 h 428"/>
                <a:gd name="T58" fmla="*/ 1102 w 3248"/>
                <a:gd name="T59" fmla="*/ 401 h 428"/>
                <a:gd name="T60" fmla="*/ 1246 w 3248"/>
                <a:gd name="T61" fmla="*/ 423 h 428"/>
                <a:gd name="T62" fmla="*/ 1354 w 3248"/>
                <a:gd name="T63" fmla="*/ 407 h 428"/>
                <a:gd name="T64" fmla="*/ 1381 w 3248"/>
                <a:gd name="T65" fmla="*/ 36 h 428"/>
                <a:gd name="T66" fmla="*/ 2714 w 3248"/>
                <a:gd name="T67" fmla="*/ 326 h 428"/>
                <a:gd name="T68" fmla="*/ 2576 w 3248"/>
                <a:gd name="T69" fmla="*/ 337 h 428"/>
                <a:gd name="T70" fmla="*/ 2533 w 3248"/>
                <a:gd name="T71" fmla="*/ 4 h 428"/>
                <a:gd name="T72" fmla="*/ 2468 w 3248"/>
                <a:gd name="T73" fmla="*/ 364 h 428"/>
                <a:gd name="T74" fmla="*/ 2611 w 3248"/>
                <a:gd name="T75" fmla="*/ 427 h 428"/>
                <a:gd name="T76" fmla="*/ 2761 w 3248"/>
                <a:gd name="T77" fmla="*/ 403 h 428"/>
                <a:gd name="T78" fmla="*/ 2937 w 3248"/>
                <a:gd name="T79" fmla="*/ 413 h 428"/>
                <a:gd name="T80" fmla="*/ 3135 w 3248"/>
                <a:gd name="T81" fmla="*/ 422 h 428"/>
                <a:gd name="T82" fmla="*/ 3248 w 3248"/>
                <a:gd name="T83" fmla="*/ 300 h 428"/>
                <a:gd name="T84" fmla="*/ 3184 w 3248"/>
                <a:gd name="T85" fmla="*/ 204 h 428"/>
                <a:gd name="T86" fmla="*/ 3038 w 3248"/>
                <a:gd name="T87" fmla="*/ 127 h 428"/>
                <a:gd name="T88" fmla="*/ 3076 w 3248"/>
                <a:gd name="T89" fmla="*/ 76 h 428"/>
                <a:gd name="T90" fmla="*/ 3232 w 3248"/>
                <a:gd name="T91" fmla="*/ 30 h 428"/>
                <a:gd name="T92" fmla="*/ 3039 w 3248"/>
                <a:gd name="T93" fmla="*/ 8 h 428"/>
                <a:gd name="T94" fmla="*/ 2943 w 3248"/>
                <a:gd name="T95" fmla="*/ 122 h 428"/>
                <a:gd name="T96" fmla="*/ 3021 w 3248"/>
                <a:gd name="T97" fmla="*/ 229 h 428"/>
                <a:gd name="T98" fmla="*/ 3154 w 3248"/>
                <a:gd name="T99" fmla="*/ 300 h 428"/>
                <a:gd name="T100" fmla="*/ 3113 w 3248"/>
                <a:gd name="T101" fmla="*/ 350 h 428"/>
                <a:gd name="T102" fmla="*/ 1639 w 3248"/>
                <a:gd name="T103" fmla="*/ 80 h 428"/>
                <a:gd name="T104" fmla="*/ 1790 w 3248"/>
                <a:gd name="T105" fmla="*/ 97 h 428"/>
                <a:gd name="T106" fmla="*/ 1832 w 3248"/>
                <a:gd name="T107" fmla="*/ 245 h 428"/>
                <a:gd name="T108" fmla="*/ 1739 w 3248"/>
                <a:gd name="T109" fmla="*/ 353 h 428"/>
                <a:gd name="T110" fmla="*/ 1652 w 3248"/>
                <a:gd name="T111" fmla="*/ 4 h 428"/>
                <a:gd name="T112" fmla="*/ 1701 w 3248"/>
                <a:gd name="T113" fmla="*/ 428 h 428"/>
                <a:gd name="T114" fmla="*/ 1885 w 3248"/>
                <a:gd name="T115" fmla="*/ 369 h 428"/>
                <a:gd name="T116" fmla="*/ 1930 w 3248"/>
                <a:gd name="T117" fmla="*/ 187 h 428"/>
                <a:gd name="T118" fmla="*/ 1786 w 3248"/>
                <a:gd name="T119" fmla="*/ 8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248" h="428">
                  <a:moveTo>
                    <a:pt x="2042" y="407"/>
                  </a:moveTo>
                  <a:lnTo>
                    <a:pt x="2042" y="407"/>
                  </a:lnTo>
                  <a:lnTo>
                    <a:pt x="2055" y="411"/>
                  </a:lnTo>
                  <a:lnTo>
                    <a:pt x="2089" y="418"/>
                  </a:lnTo>
                  <a:lnTo>
                    <a:pt x="2113" y="421"/>
                  </a:lnTo>
                  <a:lnTo>
                    <a:pt x="2140" y="425"/>
                  </a:lnTo>
                  <a:lnTo>
                    <a:pt x="2171" y="427"/>
                  </a:lnTo>
                  <a:lnTo>
                    <a:pt x="2205" y="428"/>
                  </a:lnTo>
                  <a:lnTo>
                    <a:pt x="2205" y="428"/>
                  </a:lnTo>
                  <a:lnTo>
                    <a:pt x="2239" y="427"/>
                  </a:lnTo>
                  <a:lnTo>
                    <a:pt x="2268" y="426"/>
                  </a:lnTo>
                  <a:lnTo>
                    <a:pt x="2293" y="424"/>
                  </a:lnTo>
                  <a:lnTo>
                    <a:pt x="2312" y="422"/>
                  </a:lnTo>
                  <a:lnTo>
                    <a:pt x="2339" y="419"/>
                  </a:lnTo>
                  <a:lnTo>
                    <a:pt x="2347" y="417"/>
                  </a:lnTo>
                  <a:lnTo>
                    <a:pt x="2347" y="346"/>
                  </a:lnTo>
                  <a:lnTo>
                    <a:pt x="2347" y="346"/>
                  </a:lnTo>
                  <a:lnTo>
                    <a:pt x="2339" y="347"/>
                  </a:lnTo>
                  <a:lnTo>
                    <a:pt x="2314" y="351"/>
                  </a:lnTo>
                  <a:lnTo>
                    <a:pt x="2277" y="354"/>
                  </a:lnTo>
                  <a:lnTo>
                    <a:pt x="2255" y="355"/>
                  </a:lnTo>
                  <a:lnTo>
                    <a:pt x="2230" y="355"/>
                  </a:lnTo>
                  <a:lnTo>
                    <a:pt x="2230" y="355"/>
                  </a:lnTo>
                  <a:lnTo>
                    <a:pt x="2209" y="355"/>
                  </a:lnTo>
                  <a:lnTo>
                    <a:pt x="2191" y="354"/>
                  </a:lnTo>
                  <a:lnTo>
                    <a:pt x="2160" y="351"/>
                  </a:lnTo>
                  <a:lnTo>
                    <a:pt x="2141" y="349"/>
                  </a:lnTo>
                  <a:lnTo>
                    <a:pt x="2134" y="348"/>
                  </a:lnTo>
                  <a:lnTo>
                    <a:pt x="2134" y="247"/>
                  </a:lnTo>
                  <a:lnTo>
                    <a:pt x="2318" y="247"/>
                  </a:lnTo>
                  <a:lnTo>
                    <a:pt x="2318" y="175"/>
                  </a:lnTo>
                  <a:lnTo>
                    <a:pt x="2134" y="175"/>
                  </a:lnTo>
                  <a:lnTo>
                    <a:pt x="2134" y="79"/>
                  </a:lnTo>
                  <a:lnTo>
                    <a:pt x="2134" y="79"/>
                  </a:lnTo>
                  <a:lnTo>
                    <a:pt x="2141" y="78"/>
                  </a:lnTo>
                  <a:lnTo>
                    <a:pt x="2159" y="76"/>
                  </a:lnTo>
                  <a:lnTo>
                    <a:pt x="2187" y="74"/>
                  </a:lnTo>
                  <a:lnTo>
                    <a:pt x="2224" y="73"/>
                  </a:lnTo>
                  <a:lnTo>
                    <a:pt x="2224" y="73"/>
                  </a:lnTo>
                  <a:lnTo>
                    <a:pt x="2247" y="73"/>
                  </a:lnTo>
                  <a:lnTo>
                    <a:pt x="2268" y="74"/>
                  </a:lnTo>
                  <a:lnTo>
                    <a:pt x="2305" y="77"/>
                  </a:lnTo>
                  <a:lnTo>
                    <a:pt x="2331" y="80"/>
                  </a:lnTo>
                  <a:lnTo>
                    <a:pt x="2340" y="82"/>
                  </a:lnTo>
                  <a:lnTo>
                    <a:pt x="2340" y="10"/>
                  </a:lnTo>
                  <a:lnTo>
                    <a:pt x="2340" y="10"/>
                  </a:lnTo>
                  <a:lnTo>
                    <a:pt x="2331" y="9"/>
                  </a:lnTo>
                  <a:lnTo>
                    <a:pt x="2306" y="5"/>
                  </a:lnTo>
                  <a:lnTo>
                    <a:pt x="2266" y="2"/>
                  </a:lnTo>
                  <a:lnTo>
                    <a:pt x="2242" y="1"/>
                  </a:lnTo>
                  <a:lnTo>
                    <a:pt x="2214" y="0"/>
                  </a:lnTo>
                  <a:lnTo>
                    <a:pt x="2214" y="0"/>
                  </a:lnTo>
                  <a:lnTo>
                    <a:pt x="2176" y="1"/>
                  </a:lnTo>
                  <a:lnTo>
                    <a:pt x="2144" y="3"/>
                  </a:lnTo>
                  <a:lnTo>
                    <a:pt x="2114" y="6"/>
                  </a:lnTo>
                  <a:lnTo>
                    <a:pt x="2089" y="9"/>
                  </a:lnTo>
                  <a:lnTo>
                    <a:pt x="2069" y="13"/>
                  </a:lnTo>
                  <a:lnTo>
                    <a:pt x="2055" y="15"/>
                  </a:lnTo>
                  <a:lnTo>
                    <a:pt x="2042" y="19"/>
                  </a:lnTo>
                  <a:lnTo>
                    <a:pt x="2042" y="407"/>
                  </a:lnTo>
                  <a:close/>
                  <a:moveTo>
                    <a:pt x="726" y="246"/>
                  </a:moveTo>
                  <a:lnTo>
                    <a:pt x="726" y="246"/>
                  </a:lnTo>
                  <a:lnTo>
                    <a:pt x="722" y="257"/>
                  </a:lnTo>
                  <a:lnTo>
                    <a:pt x="719" y="270"/>
                  </a:lnTo>
                  <a:lnTo>
                    <a:pt x="719" y="270"/>
                  </a:lnTo>
                  <a:lnTo>
                    <a:pt x="715" y="257"/>
                  </a:lnTo>
                  <a:lnTo>
                    <a:pt x="712" y="246"/>
                  </a:lnTo>
                  <a:lnTo>
                    <a:pt x="630" y="39"/>
                  </a:lnTo>
                  <a:lnTo>
                    <a:pt x="630" y="39"/>
                  </a:lnTo>
                  <a:lnTo>
                    <a:pt x="624" y="28"/>
                  </a:lnTo>
                  <a:lnTo>
                    <a:pt x="618" y="19"/>
                  </a:lnTo>
                  <a:lnTo>
                    <a:pt x="611" y="11"/>
                  </a:lnTo>
                  <a:lnTo>
                    <a:pt x="603" y="7"/>
                  </a:lnTo>
                  <a:lnTo>
                    <a:pt x="593" y="3"/>
                  </a:lnTo>
                  <a:lnTo>
                    <a:pt x="581" y="1"/>
                  </a:lnTo>
                  <a:lnTo>
                    <a:pt x="569" y="1"/>
                  </a:lnTo>
                  <a:lnTo>
                    <a:pt x="555" y="0"/>
                  </a:lnTo>
                  <a:lnTo>
                    <a:pt x="555" y="0"/>
                  </a:lnTo>
                  <a:lnTo>
                    <a:pt x="529" y="1"/>
                  </a:lnTo>
                  <a:lnTo>
                    <a:pt x="513" y="2"/>
                  </a:lnTo>
                  <a:lnTo>
                    <a:pt x="471" y="422"/>
                  </a:lnTo>
                  <a:lnTo>
                    <a:pt x="564" y="422"/>
                  </a:lnTo>
                  <a:lnTo>
                    <a:pt x="584" y="140"/>
                  </a:lnTo>
                  <a:lnTo>
                    <a:pt x="672" y="353"/>
                  </a:lnTo>
                  <a:lnTo>
                    <a:pt x="672" y="353"/>
                  </a:lnTo>
                  <a:lnTo>
                    <a:pt x="675" y="359"/>
                  </a:lnTo>
                  <a:lnTo>
                    <a:pt x="679" y="364"/>
                  </a:lnTo>
                  <a:lnTo>
                    <a:pt x="684" y="368"/>
                  </a:lnTo>
                  <a:lnTo>
                    <a:pt x="689" y="371"/>
                  </a:lnTo>
                  <a:lnTo>
                    <a:pt x="695" y="373"/>
                  </a:lnTo>
                  <a:lnTo>
                    <a:pt x="702" y="376"/>
                  </a:lnTo>
                  <a:lnTo>
                    <a:pt x="710" y="377"/>
                  </a:lnTo>
                  <a:lnTo>
                    <a:pt x="719" y="377"/>
                  </a:lnTo>
                  <a:lnTo>
                    <a:pt x="719" y="377"/>
                  </a:lnTo>
                  <a:lnTo>
                    <a:pt x="728" y="377"/>
                  </a:lnTo>
                  <a:lnTo>
                    <a:pt x="737" y="376"/>
                  </a:lnTo>
                  <a:lnTo>
                    <a:pt x="744" y="373"/>
                  </a:lnTo>
                  <a:lnTo>
                    <a:pt x="750" y="371"/>
                  </a:lnTo>
                  <a:lnTo>
                    <a:pt x="755" y="368"/>
                  </a:lnTo>
                  <a:lnTo>
                    <a:pt x="759" y="364"/>
                  </a:lnTo>
                  <a:lnTo>
                    <a:pt x="762" y="359"/>
                  </a:lnTo>
                  <a:lnTo>
                    <a:pt x="765" y="353"/>
                  </a:lnTo>
                  <a:lnTo>
                    <a:pt x="853" y="140"/>
                  </a:lnTo>
                  <a:lnTo>
                    <a:pt x="874" y="422"/>
                  </a:lnTo>
                  <a:lnTo>
                    <a:pt x="967" y="422"/>
                  </a:lnTo>
                  <a:lnTo>
                    <a:pt x="925" y="2"/>
                  </a:lnTo>
                  <a:lnTo>
                    <a:pt x="925" y="2"/>
                  </a:lnTo>
                  <a:lnTo>
                    <a:pt x="909" y="1"/>
                  </a:lnTo>
                  <a:lnTo>
                    <a:pt x="883" y="0"/>
                  </a:lnTo>
                  <a:lnTo>
                    <a:pt x="883" y="0"/>
                  </a:lnTo>
                  <a:lnTo>
                    <a:pt x="868" y="1"/>
                  </a:lnTo>
                  <a:lnTo>
                    <a:pt x="856" y="1"/>
                  </a:lnTo>
                  <a:lnTo>
                    <a:pt x="845" y="3"/>
                  </a:lnTo>
                  <a:lnTo>
                    <a:pt x="836" y="7"/>
                  </a:lnTo>
                  <a:lnTo>
                    <a:pt x="827" y="11"/>
                  </a:lnTo>
                  <a:lnTo>
                    <a:pt x="819" y="19"/>
                  </a:lnTo>
                  <a:lnTo>
                    <a:pt x="813" y="28"/>
                  </a:lnTo>
                  <a:lnTo>
                    <a:pt x="808" y="39"/>
                  </a:lnTo>
                  <a:lnTo>
                    <a:pt x="726" y="246"/>
                  </a:lnTo>
                  <a:close/>
                  <a:moveTo>
                    <a:pt x="261" y="332"/>
                  </a:moveTo>
                  <a:lnTo>
                    <a:pt x="261" y="332"/>
                  </a:lnTo>
                  <a:lnTo>
                    <a:pt x="241" y="338"/>
                  </a:lnTo>
                  <a:lnTo>
                    <a:pt x="215" y="347"/>
                  </a:lnTo>
                  <a:lnTo>
                    <a:pt x="200" y="350"/>
                  </a:lnTo>
                  <a:lnTo>
                    <a:pt x="186" y="353"/>
                  </a:lnTo>
                  <a:lnTo>
                    <a:pt x="172" y="355"/>
                  </a:lnTo>
                  <a:lnTo>
                    <a:pt x="157" y="355"/>
                  </a:lnTo>
                  <a:lnTo>
                    <a:pt x="157" y="355"/>
                  </a:lnTo>
                  <a:lnTo>
                    <a:pt x="144" y="355"/>
                  </a:lnTo>
                  <a:lnTo>
                    <a:pt x="131" y="353"/>
                  </a:lnTo>
                  <a:lnTo>
                    <a:pt x="120" y="349"/>
                  </a:lnTo>
                  <a:lnTo>
                    <a:pt x="114" y="347"/>
                  </a:lnTo>
                  <a:lnTo>
                    <a:pt x="109" y="344"/>
                  </a:lnTo>
                  <a:lnTo>
                    <a:pt x="105" y="340"/>
                  </a:lnTo>
                  <a:lnTo>
                    <a:pt x="101" y="336"/>
                  </a:lnTo>
                  <a:lnTo>
                    <a:pt x="98" y="331"/>
                  </a:lnTo>
                  <a:lnTo>
                    <a:pt x="95" y="326"/>
                  </a:lnTo>
                  <a:lnTo>
                    <a:pt x="93" y="321"/>
                  </a:lnTo>
                  <a:lnTo>
                    <a:pt x="92" y="315"/>
                  </a:lnTo>
                  <a:lnTo>
                    <a:pt x="91" y="308"/>
                  </a:lnTo>
                  <a:lnTo>
                    <a:pt x="90" y="300"/>
                  </a:lnTo>
                  <a:lnTo>
                    <a:pt x="90" y="300"/>
                  </a:lnTo>
                  <a:lnTo>
                    <a:pt x="91" y="288"/>
                  </a:lnTo>
                  <a:lnTo>
                    <a:pt x="94" y="277"/>
                  </a:lnTo>
                  <a:lnTo>
                    <a:pt x="96" y="272"/>
                  </a:lnTo>
                  <a:lnTo>
                    <a:pt x="99" y="266"/>
                  </a:lnTo>
                  <a:lnTo>
                    <a:pt x="103" y="262"/>
                  </a:lnTo>
                  <a:lnTo>
                    <a:pt x="106" y="258"/>
                  </a:lnTo>
                  <a:lnTo>
                    <a:pt x="111" y="255"/>
                  </a:lnTo>
                  <a:lnTo>
                    <a:pt x="116" y="252"/>
                  </a:lnTo>
                  <a:lnTo>
                    <a:pt x="123" y="249"/>
                  </a:lnTo>
                  <a:lnTo>
                    <a:pt x="129" y="247"/>
                  </a:lnTo>
                  <a:lnTo>
                    <a:pt x="145" y="244"/>
                  </a:lnTo>
                  <a:lnTo>
                    <a:pt x="162" y="242"/>
                  </a:lnTo>
                  <a:lnTo>
                    <a:pt x="261" y="239"/>
                  </a:lnTo>
                  <a:lnTo>
                    <a:pt x="261" y="332"/>
                  </a:lnTo>
                  <a:close/>
                  <a:moveTo>
                    <a:pt x="205" y="0"/>
                  </a:moveTo>
                  <a:lnTo>
                    <a:pt x="205" y="0"/>
                  </a:lnTo>
                  <a:lnTo>
                    <a:pt x="176" y="1"/>
                  </a:lnTo>
                  <a:lnTo>
                    <a:pt x="147" y="4"/>
                  </a:lnTo>
                  <a:lnTo>
                    <a:pt x="121" y="7"/>
                  </a:lnTo>
                  <a:lnTo>
                    <a:pt x="97" y="12"/>
                  </a:lnTo>
                  <a:lnTo>
                    <a:pt x="77" y="17"/>
                  </a:lnTo>
                  <a:lnTo>
                    <a:pt x="58" y="23"/>
                  </a:lnTo>
                  <a:lnTo>
                    <a:pt x="44" y="28"/>
                  </a:lnTo>
                  <a:lnTo>
                    <a:pt x="33" y="33"/>
                  </a:lnTo>
                  <a:lnTo>
                    <a:pt x="52" y="102"/>
                  </a:lnTo>
                  <a:lnTo>
                    <a:pt x="52" y="102"/>
                  </a:lnTo>
                  <a:lnTo>
                    <a:pt x="63" y="98"/>
                  </a:lnTo>
                  <a:lnTo>
                    <a:pt x="92" y="91"/>
                  </a:lnTo>
                  <a:lnTo>
                    <a:pt x="111" y="86"/>
                  </a:lnTo>
                  <a:lnTo>
                    <a:pt x="133" y="82"/>
                  </a:lnTo>
                  <a:lnTo>
                    <a:pt x="155" y="80"/>
                  </a:lnTo>
                  <a:lnTo>
                    <a:pt x="179" y="79"/>
                  </a:lnTo>
                  <a:lnTo>
                    <a:pt x="179" y="79"/>
                  </a:lnTo>
                  <a:lnTo>
                    <a:pt x="197" y="80"/>
                  </a:lnTo>
                  <a:lnTo>
                    <a:pt x="214" y="82"/>
                  </a:lnTo>
                  <a:lnTo>
                    <a:pt x="221" y="84"/>
                  </a:lnTo>
                  <a:lnTo>
                    <a:pt x="228" y="86"/>
                  </a:lnTo>
                  <a:lnTo>
                    <a:pt x="234" y="90"/>
                  </a:lnTo>
                  <a:lnTo>
                    <a:pt x="239" y="94"/>
                  </a:lnTo>
                  <a:lnTo>
                    <a:pt x="244" y="98"/>
                  </a:lnTo>
                  <a:lnTo>
                    <a:pt x="248" y="102"/>
                  </a:lnTo>
                  <a:lnTo>
                    <a:pt x="251" y="108"/>
                  </a:lnTo>
                  <a:lnTo>
                    <a:pt x="254" y="114"/>
                  </a:lnTo>
                  <a:lnTo>
                    <a:pt x="256" y="120"/>
                  </a:lnTo>
                  <a:lnTo>
                    <a:pt x="258" y="129"/>
                  </a:lnTo>
                  <a:lnTo>
                    <a:pt x="260" y="137"/>
                  </a:lnTo>
                  <a:lnTo>
                    <a:pt x="260" y="146"/>
                  </a:lnTo>
                  <a:lnTo>
                    <a:pt x="260" y="176"/>
                  </a:lnTo>
                  <a:lnTo>
                    <a:pt x="179" y="176"/>
                  </a:lnTo>
                  <a:lnTo>
                    <a:pt x="179" y="176"/>
                  </a:lnTo>
                  <a:lnTo>
                    <a:pt x="154" y="177"/>
                  </a:lnTo>
                  <a:lnTo>
                    <a:pt x="132" y="179"/>
                  </a:lnTo>
                  <a:lnTo>
                    <a:pt x="111" y="182"/>
                  </a:lnTo>
                  <a:lnTo>
                    <a:pt x="93" y="187"/>
                  </a:lnTo>
                  <a:lnTo>
                    <a:pt x="77" y="192"/>
                  </a:lnTo>
                  <a:lnTo>
                    <a:pt x="61" y="200"/>
                  </a:lnTo>
                  <a:lnTo>
                    <a:pt x="49" y="207"/>
                  </a:lnTo>
                  <a:lnTo>
                    <a:pt x="38" y="216"/>
                  </a:lnTo>
                  <a:lnTo>
                    <a:pt x="29" y="225"/>
                  </a:lnTo>
                  <a:lnTo>
                    <a:pt x="20" y="236"/>
                  </a:lnTo>
                  <a:lnTo>
                    <a:pt x="14" y="246"/>
                  </a:lnTo>
                  <a:lnTo>
                    <a:pt x="9" y="257"/>
                  </a:lnTo>
                  <a:lnTo>
                    <a:pt x="5" y="270"/>
                  </a:lnTo>
                  <a:lnTo>
                    <a:pt x="2" y="282"/>
                  </a:lnTo>
                  <a:lnTo>
                    <a:pt x="1" y="294"/>
                  </a:lnTo>
                  <a:lnTo>
                    <a:pt x="0" y="307"/>
                  </a:lnTo>
                  <a:lnTo>
                    <a:pt x="0" y="307"/>
                  </a:lnTo>
                  <a:lnTo>
                    <a:pt x="1" y="323"/>
                  </a:lnTo>
                  <a:lnTo>
                    <a:pt x="3" y="338"/>
                  </a:lnTo>
                  <a:lnTo>
                    <a:pt x="7" y="352"/>
                  </a:lnTo>
                  <a:lnTo>
                    <a:pt x="12" y="364"/>
                  </a:lnTo>
                  <a:lnTo>
                    <a:pt x="19" y="376"/>
                  </a:lnTo>
                  <a:lnTo>
                    <a:pt x="27" y="386"/>
                  </a:lnTo>
                  <a:lnTo>
                    <a:pt x="35" y="394"/>
                  </a:lnTo>
                  <a:lnTo>
                    <a:pt x="45" y="401"/>
                  </a:lnTo>
                  <a:lnTo>
                    <a:pt x="54" y="408"/>
                  </a:lnTo>
                  <a:lnTo>
                    <a:pt x="65" y="414"/>
                  </a:lnTo>
                  <a:lnTo>
                    <a:pt x="77" y="418"/>
                  </a:lnTo>
                  <a:lnTo>
                    <a:pt x="89" y="422"/>
                  </a:lnTo>
                  <a:lnTo>
                    <a:pt x="101" y="424"/>
                  </a:lnTo>
                  <a:lnTo>
                    <a:pt x="113" y="426"/>
                  </a:lnTo>
                  <a:lnTo>
                    <a:pt x="126" y="427"/>
                  </a:lnTo>
                  <a:lnTo>
                    <a:pt x="138" y="428"/>
                  </a:lnTo>
                  <a:lnTo>
                    <a:pt x="138" y="428"/>
                  </a:lnTo>
                  <a:lnTo>
                    <a:pt x="151" y="427"/>
                  </a:lnTo>
                  <a:lnTo>
                    <a:pt x="164" y="426"/>
                  </a:lnTo>
                  <a:lnTo>
                    <a:pt x="189" y="423"/>
                  </a:lnTo>
                  <a:lnTo>
                    <a:pt x="209" y="418"/>
                  </a:lnTo>
                  <a:lnTo>
                    <a:pt x="227" y="412"/>
                  </a:lnTo>
                  <a:lnTo>
                    <a:pt x="241" y="406"/>
                  </a:lnTo>
                  <a:lnTo>
                    <a:pt x="252" y="401"/>
                  </a:lnTo>
                  <a:lnTo>
                    <a:pt x="260" y="397"/>
                  </a:lnTo>
                  <a:lnTo>
                    <a:pt x="264" y="396"/>
                  </a:lnTo>
                  <a:lnTo>
                    <a:pt x="264" y="396"/>
                  </a:lnTo>
                  <a:lnTo>
                    <a:pt x="266" y="397"/>
                  </a:lnTo>
                  <a:lnTo>
                    <a:pt x="270" y="398"/>
                  </a:lnTo>
                  <a:lnTo>
                    <a:pt x="276" y="401"/>
                  </a:lnTo>
                  <a:lnTo>
                    <a:pt x="284" y="404"/>
                  </a:lnTo>
                  <a:lnTo>
                    <a:pt x="295" y="407"/>
                  </a:lnTo>
                  <a:lnTo>
                    <a:pt x="311" y="411"/>
                  </a:lnTo>
                  <a:lnTo>
                    <a:pt x="329" y="412"/>
                  </a:lnTo>
                  <a:lnTo>
                    <a:pt x="352" y="413"/>
                  </a:lnTo>
                  <a:lnTo>
                    <a:pt x="352" y="122"/>
                  </a:lnTo>
                  <a:lnTo>
                    <a:pt x="352" y="122"/>
                  </a:lnTo>
                  <a:lnTo>
                    <a:pt x="352" y="106"/>
                  </a:lnTo>
                  <a:lnTo>
                    <a:pt x="350" y="92"/>
                  </a:lnTo>
                  <a:lnTo>
                    <a:pt x="347" y="78"/>
                  </a:lnTo>
                  <a:lnTo>
                    <a:pt x="343" y="66"/>
                  </a:lnTo>
                  <a:lnTo>
                    <a:pt x="337" y="56"/>
                  </a:lnTo>
                  <a:lnTo>
                    <a:pt x="331" y="45"/>
                  </a:lnTo>
                  <a:lnTo>
                    <a:pt x="323" y="36"/>
                  </a:lnTo>
                  <a:lnTo>
                    <a:pt x="314" y="29"/>
                  </a:lnTo>
                  <a:lnTo>
                    <a:pt x="304" y="22"/>
                  </a:lnTo>
                  <a:lnTo>
                    <a:pt x="293" y="15"/>
                  </a:lnTo>
                  <a:lnTo>
                    <a:pt x="281" y="11"/>
                  </a:lnTo>
                  <a:lnTo>
                    <a:pt x="268" y="7"/>
                  </a:lnTo>
                  <a:lnTo>
                    <a:pt x="253" y="4"/>
                  </a:lnTo>
                  <a:lnTo>
                    <a:pt x="238" y="2"/>
                  </a:lnTo>
                  <a:lnTo>
                    <a:pt x="223" y="1"/>
                  </a:lnTo>
                  <a:lnTo>
                    <a:pt x="205" y="0"/>
                  </a:lnTo>
                  <a:close/>
                  <a:moveTo>
                    <a:pt x="1319" y="332"/>
                  </a:moveTo>
                  <a:lnTo>
                    <a:pt x="1319" y="332"/>
                  </a:lnTo>
                  <a:lnTo>
                    <a:pt x="1300" y="338"/>
                  </a:lnTo>
                  <a:lnTo>
                    <a:pt x="1273" y="347"/>
                  </a:lnTo>
                  <a:lnTo>
                    <a:pt x="1259" y="350"/>
                  </a:lnTo>
                  <a:lnTo>
                    <a:pt x="1243" y="353"/>
                  </a:lnTo>
                  <a:lnTo>
                    <a:pt x="1229" y="355"/>
                  </a:lnTo>
                  <a:lnTo>
                    <a:pt x="1216" y="355"/>
                  </a:lnTo>
                  <a:lnTo>
                    <a:pt x="1216" y="355"/>
                  </a:lnTo>
                  <a:lnTo>
                    <a:pt x="1202" y="355"/>
                  </a:lnTo>
                  <a:lnTo>
                    <a:pt x="1189" y="353"/>
                  </a:lnTo>
                  <a:lnTo>
                    <a:pt x="1177" y="349"/>
                  </a:lnTo>
                  <a:lnTo>
                    <a:pt x="1172" y="347"/>
                  </a:lnTo>
                  <a:lnTo>
                    <a:pt x="1168" y="344"/>
                  </a:lnTo>
                  <a:lnTo>
                    <a:pt x="1164" y="340"/>
                  </a:lnTo>
                  <a:lnTo>
                    <a:pt x="1160" y="336"/>
                  </a:lnTo>
                  <a:lnTo>
                    <a:pt x="1157" y="331"/>
                  </a:lnTo>
                  <a:lnTo>
                    <a:pt x="1154" y="326"/>
                  </a:lnTo>
                  <a:lnTo>
                    <a:pt x="1151" y="321"/>
                  </a:lnTo>
                  <a:lnTo>
                    <a:pt x="1149" y="315"/>
                  </a:lnTo>
                  <a:lnTo>
                    <a:pt x="1148" y="308"/>
                  </a:lnTo>
                  <a:lnTo>
                    <a:pt x="1148" y="300"/>
                  </a:lnTo>
                  <a:lnTo>
                    <a:pt x="1148" y="300"/>
                  </a:lnTo>
                  <a:lnTo>
                    <a:pt x="1149" y="288"/>
                  </a:lnTo>
                  <a:lnTo>
                    <a:pt x="1152" y="277"/>
                  </a:lnTo>
                  <a:lnTo>
                    <a:pt x="1155" y="272"/>
                  </a:lnTo>
                  <a:lnTo>
                    <a:pt x="1158" y="266"/>
                  </a:lnTo>
                  <a:lnTo>
                    <a:pt x="1161" y="262"/>
                  </a:lnTo>
                  <a:lnTo>
                    <a:pt x="1165" y="258"/>
                  </a:lnTo>
                  <a:lnTo>
                    <a:pt x="1170" y="255"/>
                  </a:lnTo>
                  <a:lnTo>
                    <a:pt x="1175" y="252"/>
                  </a:lnTo>
                  <a:lnTo>
                    <a:pt x="1181" y="249"/>
                  </a:lnTo>
                  <a:lnTo>
                    <a:pt x="1187" y="247"/>
                  </a:lnTo>
                  <a:lnTo>
                    <a:pt x="1203" y="244"/>
                  </a:lnTo>
                  <a:lnTo>
                    <a:pt x="1221" y="242"/>
                  </a:lnTo>
                  <a:lnTo>
                    <a:pt x="1319" y="239"/>
                  </a:lnTo>
                  <a:lnTo>
                    <a:pt x="1319" y="332"/>
                  </a:lnTo>
                  <a:close/>
                  <a:moveTo>
                    <a:pt x="1264" y="0"/>
                  </a:moveTo>
                  <a:lnTo>
                    <a:pt x="1264" y="0"/>
                  </a:lnTo>
                  <a:lnTo>
                    <a:pt x="1233" y="1"/>
                  </a:lnTo>
                  <a:lnTo>
                    <a:pt x="1206" y="4"/>
                  </a:lnTo>
                  <a:lnTo>
                    <a:pt x="1179" y="7"/>
                  </a:lnTo>
                  <a:lnTo>
                    <a:pt x="1156" y="12"/>
                  </a:lnTo>
                  <a:lnTo>
                    <a:pt x="1135" y="17"/>
                  </a:lnTo>
                  <a:lnTo>
                    <a:pt x="1117" y="23"/>
                  </a:lnTo>
                  <a:lnTo>
                    <a:pt x="1102" y="28"/>
                  </a:lnTo>
                  <a:lnTo>
                    <a:pt x="1091" y="33"/>
                  </a:lnTo>
                  <a:lnTo>
                    <a:pt x="1111" y="102"/>
                  </a:lnTo>
                  <a:lnTo>
                    <a:pt x="1111" y="102"/>
                  </a:lnTo>
                  <a:lnTo>
                    <a:pt x="1122" y="98"/>
                  </a:lnTo>
                  <a:lnTo>
                    <a:pt x="1150" y="91"/>
                  </a:lnTo>
                  <a:lnTo>
                    <a:pt x="1169" y="86"/>
                  </a:lnTo>
                  <a:lnTo>
                    <a:pt x="1190" y="82"/>
                  </a:lnTo>
                  <a:lnTo>
                    <a:pt x="1213" y="80"/>
                  </a:lnTo>
                  <a:lnTo>
                    <a:pt x="1236" y="79"/>
                  </a:lnTo>
                  <a:lnTo>
                    <a:pt x="1236" y="79"/>
                  </a:lnTo>
                  <a:lnTo>
                    <a:pt x="1256" y="80"/>
                  </a:lnTo>
                  <a:lnTo>
                    <a:pt x="1272" y="82"/>
                  </a:lnTo>
                  <a:lnTo>
                    <a:pt x="1279" y="84"/>
                  </a:lnTo>
                  <a:lnTo>
                    <a:pt x="1285" y="86"/>
                  </a:lnTo>
                  <a:lnTo>
                    <a:pt x="1291" y="90"/>
                  </a:lnTo>
                  <a:lnTo>
                    <a:pt x="1298" y="94"/>
                  </a:lnTo>
                  <a:lnTo>
                    <a:pt x="1302" y="98"/>
                  </a:lnTo>
                  <a:lnTo>
                    <a:pt x="1306" y="102"/>
                  </a:lnTo>
                  <a:lnTo>
                    <a:pt x="1310" y="108"/>
                  </a:lnTo>
                  <a:lnTo>
                    <a:pt x="1313" y="114"/>
                  </a:lnTo>
                  <a:lnTo>
                    <a:pt x="1315" y="120"/>
                  </a:lnTo>
                  <a:lnTo>
                    <a:pt x="1316" y="129"/>
                  </a:lnTo>
                  <a:lnTo>
                    <a:pt x="1317" y="137"/>
                  </a:lnTo>
                  <a:lnTo>
                    <a:pt x="1318" y="146"/>
                  </a:lnTo>
                  <a:lnTo>
                    <a:pt x="1318" y="176"/>
                  </a:lnTo>
                  <a:lnTo>
                    <a:pt x="1236" y="176"/>
                  </a:lnTo>
                  <a:lnTo>
                    <a:pt x="1236" y="176"/>
                  </a:lnTo>
                  <a:lnTo>
                    <a:pt x="1212" y="177"/>
                  </a:lnTo>
                  <a:lnTo>
                    <a:pt x="1189" y="179"/>
                  </a:lnTo>
                  <a:lnTo>
                    <a:pt x="1169" y="182"/>
                  </a:lnTo>
                  <a:lnTo>
                    <a:pt x="1150" y="187"/>
                  </a:lnTo>
                  <a:lnTo>
                    <a:pt x="1134" y="192"/>
                  </a:lnTo>
                  <a:lnTo>
                    <a:pt x="1120" y="200"/>
                  </a:lnTo>
                  <a:lnTo>
                    <a:pt x="1108" y="207"/>
                  </a:lnTo>
                  <a:lnTo>
                    <a:pt x="1096" y="216"/>
                  </a:lnTo>
                  <a:lnTo>
                    <a:pt x="1086" y="225"/>
                  </a:lnTo>
                  <a:lnTo>
                    <a:pt x="1079" y="236"/>
                  </a:lnTo>
                  <a:lnTo>
                    <a:pt x="1072" y="246"/>
                  </a:lnTo>
                  <a:lnTo>
                    <a:pt x="1067" y="257"/>
                  </a:lnTo>
                  <a:lnTo>
                    <a:pt x="1064" y="270"/>
                  </a:lnTo>
                  <a:lnTo>
                    <a:pt x="1061" y="282"/>
                  </a:lnTo>
                  <a:lnTo>
                    <a:pt x="1058" y="294"/>
                  </a:lnTo>
                  <a:lnTo>
                    <a:pt x="1058" y="307"/>
                  </a:lnTo>
                  <a:lnTo>
                    <a:pt x="1058" y="307"/>
                  </a:lnTo>
                  <a:lnTo>
                    <a:pt x="1060" y="323"/>
                  </a:lnTo>
                  <a:lnTo>
                    <a:pt x="1062" y="338"/>
                  </a:lnTo>
                  <a:lnTo>
                    <a:pt x="1066" y="352"/>
                  </a:lnTo>
                  <a:lnTo>
                    <a:pt x="1071" y="364"/>
                  </a:lnTo>
                  <a:lnTo>
                    <a:pt x="1077" y="376"/>
                  </a:lnTo>
                  <a:lnTo>
                    <a:pt x="1085" y="386"/>
                  </a:lnTo>
                  <a:lnTo>
                    <a:pt x="1093" y="394"/>
                  </a:lnTo>
                  <a:lnTo>
                    <a:pt x="1102" y="401"/>
                  </a:lnTo>
                  <a:lnTo>
                    <a:pt x="1113" y="408"/>
                  </a:lnTo>
                  <a:lnTo>
                    <a:pt x="1124" y="414"/>
                  </a:lnTo>
                  <a:lnTo>
                    <a:pt x="1135" y="418"/>
                  </a:lnTo>
                  <a:lnTo>
                    <a:pt x="1146" y="422"/>
                  </a:lnTo>
                  <a:lnTo>
                    <a:pt x="1159" y="424"/>
                  </a:lnTo>
                  <a:lnTo>
                    <a:pt x="1171" y="426"/>
                  </a:lnTo>
                  <a:lnTo>
                    <a:pt x="1183" y="427"/>
                  </a:lnTo>
                  <a:lnTo>
                    <a:pt x="1195" y="428"/>
                  </a:lnTo>
                  <a:lnTo>
                    <a:pt x="1195" y="428"/>
                  </a:lnTo>
                  <a:lnTo>
                    <a:pt x="1210" y="427"/>
                  </a:lnTo>
                  <a:lnTo>
                    <a:pt x="1223" y="426"/>
                  </a:lnTo>
                  <a:lnTo>
                    <a:pt x="1246" y="423"/>
                  </a:lnTo>
                  <a:lnTo>
                    <a:pt x="1268" y="418"/>
                  </a:lnTo>
                  <a:lnTo>
                    <a:pt x="1285" y="412"/>
                  </a:lnTo>
                  <a:lnTo>
                    <a:pt x="1300" y="406"/>
                  </a:lnTo>
                  <a:lnTo>
                    <a:pt x="1311" y="401"/>
                  </a:lnTo>
                  <a:lnTo>
                    <a:pt x="1318" y="397"/>
                  </a:lnTo>
                  <a:lnTo>
                    <a:pt x="1322" y="396"/>
                  </a:lnTo>
                  <a:lnTo>
                    <a:pt x="1322" y="396"/>
                  </a:lnTo>
                  <a:lnTo>
                    <a:pt x="1324" y="397"/>
                  </a:lnTo>
                  <a:lnTo>
                    <a:pt x="1327" y="398"/>
                  </a:lnTo>
                  <a:lnTo>
                    <a:pt x="1333" y="401"/>
                  </a:lnTo>
                  <a:lnTo>
                    <a:pt x="1341" y="404"/>
                  </a:lnTo>
                  <a:lnTo>
                    <a:pt x="1354" y="407"/>
                  </a:lnTo>
                  <a:lnTo>
                    <a:pt x="1368" y="411"/>
                  </a:lnTo>
                  <a:lnTo>
                    <a:pt x="1387" y="412"/>
                  </a:lnTo>
                  <a:lnTo>
                    <a:pt x="1411" y="413"/>
                  </a:lnTo>
                  <a:lnTo>
                    <a:pt x="1411" y="122"/>
                  </a:lnTo>
                  <a:lnTo>
                    <a:pt x="1411" y="122"/>
                  </a:lnTo>
                  <a:lnTo>
                    <a:pt x="1411" y="106"/>
                  </a:lnTo>
                  <a:lnTo>
                    <a:pt x="1409" y="92"/>
                  </a:lnTo>
                  <a:lnTo>
                    <a:pt x="1406" y="78"/>
                  </a:lnTo>
                  <a:lnTo>
                    <a:pt x="1401" y="66"/>
                  </a:lnTo>
                  <a:lnTo>
                    <a:pt x="1396" y="56"/>
                  </a:lnTo>
                  <a:lnTo>
                    <a:pt x="1388" y="45"/>
                  </a:lnTo>
                  <a:lnTo>
                    <a:pt x="1381" y="36"/>
                  </a:lnTo>
                  <a:lnTo>
                    <a:pt x="1372" y="29"/>
                  </a:lnTo>
                  <a:lnTo>
                    <a:pt x="1362" y="22"/>
                  </a:lnTo>
                  <a:lnTo>
                    <a:pt x="1351" y="15"/>
                  </a:lnTo>
                  <a:lnTo>
                    <a:pt x="1339" y="11"/>
                  </a:lnTo>
                  <a:lnTo>
                    <a:pt x="1326" y="7"/>
                  </a:lnTo>
                  <a:lnTo>
                    <a:pt x="1312" y="4"/>
                  </a:lnTo>
                  <a:lnTo>
                    <a:pt x="1297" y="2"/>
                  </a:lnTo>
                  <a:lnTo>
                    <a:pt x="1280" y="1"/>
                  </a:lnTo>
                  <a:lnTo>
                    <a:pt x="1264" y="0"/>
                  </a:lnTo>
                  <a:close/>
                  <a:moveTo>
                    <a:pt x="2735" y="317"/>
                  </a:moveTo>
                  <a:lnTo>
                    <a:pt x="2735" y="317"/>
                  </a:lnTo>
                  <a:lnTo>
                    <a:pt x="2714" y="326"/>
                  </a:lnTo>
                  <a:lnTo>
                    <a:pt x="2700" y="331"/>
                  </a:lnTo>
                  <a:lnTo>
                    <a:pt x="2686" y="335"/>
                  </a:lnTo>
                  <a:lnTo>
                    <a:pt x="2671" y="340"/>
                  </a:lnTo>
                  <a:lnTo>
                    <a:pt x="2654" y="343"/>
                  </a:lnTo>
                  <a:lnTo>
                    <a:pt x="2638" y="345"/>
                  </a:lnTo>
                  <a:lnTo>
                    <a:pt x="2621" y="346"/>
                  </a:lnTo>
                  <a:lnTo>
                    <a:pt x="2621" y="346"/>
                  </a:lnTo>
                  <a:lnTo>
                    <a:pt x="2609" y="346"/>
                  </a:lnTo>
                  <a:lnTo>
                    <a:pt x="2599" y="345"/>
                  </a:lnTo>
                  <a:lnTo>
                    <a:pt x="2590" y="343"/>
                  </a:lnTo>
                  <a:lnTo>
                    <a:pt x="2583" y="341"/>
                  </a:lnTo>
                  <a:lnTo>
                    <a:pt x="2576" y="337"/>
                  </a:lnTo>
                  <a:lnTo>
                    <a:pt x="2570" y="333"/>
                  </a:lnTo>
                  <a:lnTo>
                    <a:pt x="2564" y="328"/>
                  </a:lnTo>
                  <a:lnTo>
                    <a:pt x="2560" y="323"/>
                  </a:lnTo>
                  <a:lnTo>
                    <a:pt x="2556" y="317"/>
                  </a:lnTo>
                  <a:lnTo>
                    <a:pt x="2553" y="311"/>
                  </a:lnTo>
                  <a:lnTo>
                    <a:pt x="2551" y="302"/>
                  </a:lnTo>
                  <a:lnTo>
                    <a:pt x="2549" y="294"/>
                  </a:lnTo>
                  <a:lnTo>
                    <a:pt x="2547" y="275"/>
                  </a:lnTo>
                  <a:lnTo>
                    <a:pt x="2547" y="252"/>
                  </a:lnTo>
                  <a:lnTo>
                    <a:pt x="2547" y="4"/>
                  </a:lnTo>
                  <a:lnTo>
                    <a:pt x="2533" y="4"/>
                  </a:lnTo>
                  <a:lnTo>
                    <a:pt x="2533" y="4"/>
                  </a:lnTo>
                  <a:lnTo>
                    <a:pt x="2513" y="4"/>
                  </a:lnTo>
                  <a:lnTo>
                    <a:pt x="2490" y="6"/>
                  </a:lnTo>
                  <a:lnTo>
                    <a:pt x="2467" y="8"/>
                  </a:lnTo>
                  <a:lnTo>
                    <a:pt x="2454" y="10"/>
                  </a:lnTo>
                  <a:lnTo>
                    <a:pt x="2454" y="263"/>
                  </a:lnTo>
                  <a:lnTo>
                    <a:pt x="2454" y="263"/>
                  </a:lnTo>
                  <a:lnTo>
                    <a:pt x="2454" y="284"/>
                  </a:lnTo>
                  <a:lnTo>
                    <a:pt x="2455" y="302"/>
                  </a:lnTo>
                  <a:lnTo>
                    <a:pt x="2457" y="320"/>
                  </a:lnTo>
                  <a:lnTo>
                    <a:pt x="2459" y="336"/>
                  </a:lnTo>
                  <a:lnTo>
                    <a:pt x="2463" y="351"/>
                  </a:lnTo>
                  <a:lnTo>
                    <a:pt x="2468" y="364"/>
                  </a:lnTo>
                  <a:lnTo>
                    <a:pt x="2475" y="377"/>
                  </a:lnTo>
                  <a:lnTo>
                    <a:pt x="2482" y="387"/>
                  </a:lnTo>
                  <a:lnTo>
                    <a:pt x="2490" y="397"/>
                  </a:lnTo>
                  <a:lnTo>
                    <a:pt x="2500" y="405"/>
                  </a:lnTo>
                  <a:lnTo>
                    <a:pt x="2512" y="412"/>
                  </a:lnTo>
                  <a:lnTo>
                    <a:pt x="2525" y="418"/>
                  </a:lnTo>
                  <a:lnTo>
                    <a:pt x="2540" y="422"/>
                  </a:lnTo>
                  <a:lnTo>
                    <a:pt x="2556" y="425"/>
                  </a:lnTo>
                  <a:lnTo>
                    <a:pt x="2575" y="427"/>
                  </a:lnTo>
                  <a:lnTo>
                    <a:pt x="2595" y="428"/>
                  </a:lnTo>
                  <a:lnTo>
                    <a:pt x="2595" y="428"/>
                  </a:lnTo>
                  <a:lnTo>
                    <a:pt x="2611" y="427"/>
                  </a:lnTo>
                  <a:lnTo>
                    <a:pt x="2626" y="426"/>
                  </a:lnTo>
                  <a:lnTo>
                    <a:pt x="2640" y="425"/>
                  </a:lnTo>
                  <a:lnTo>
                    <a:pt x="2653" y="422"/>
                  </a:lnTo>
                  <a:lnTo>
                    <a:pt x="2677" y="417"/>
                  </a:lnTo>
                  <a:lnTo>
                    <a:pt x="2697" y="411"/>
                  </a:lnTo>
                  <a:lnTo>
                    <a:pt x="2714" y="404"/>
                  </a:lnTo>
                  <a:lnTo>
                    <a:pt x="2725" y="399"/>
                  </a:lnTo>
                  <a:lnTo>
                    <a:pt x="2737" y="394"/>
                  </a:lnTo>
                  <a:lnTo>
                    <a:pt x="2737" y="394"/>
                  </a:lnTo>
                  <a:lnTo>
                    <a:pt x="2743" y="397"/>
                  </a:lnTo>
                  <a:lnTo>
                    <a:pt x="2750" y="400"/>
                  </a:lnTo>
                  <a:lnTo>
                    <a:pt x="2761" y="403"/>
                  </a:lnTo>
                  <a:lnTo>
                    <a:pt x="2773" y="406"/>
                  </a:lnTo>
                  <a:lnTo>
                    <a:pt x="2788" y="409"/>
                  </a:lnTo>
                  <a:lnTo>
                    <a:pt x="2807" y="412"/>
                  </a:lnTo>
                  <a:lnTo>
                    <a:pt x="2828" y="413"/>
                  </a:lnTo>
                  <a:lnTo>
                    <a:pt x="2828" y="10"/>
                  </a:lnTo>
                  <a:lnTo>
                    <a:pt x="2828" y="10"/>
                  </a:lnTo>
                  <a:lnTo>
                    <a:pt x="2796" y="6"/>
                  </a:lnTo>
                  <a:lnTo>
                    <a:pt x="2774" y="5"/>
                  </a:lnTo>
                  <a:lnTo>
                    <a:pt x="2753" y="4"/>
                  </a:lnTo>
                  <a:lnTo>
                    <a:pt x="2735" y="4"/>
                  </a:lnTo>
                  <a:lnTo>
                    <a:pt x="2735" y="317"/>
                  </a:lnTo>
                  <a:close/>
                  <a:moveTo>
                    <a:pt x="2937" y="413"/>
                  </a:moveTo>
                  <a:lnTo>
                    <a:pt x="2937" y="413"/>
                  </a:lnTo>
                  <a:lnTo>
                    <a:pt x="2948" y="415"/>
                  </a:lnTo>
                  <a:lnTo>
                    <a:pt x="2976" y="420"/>
                  </a:lnTo>
                  <a:lnTo>
                    <a:pt x="2997" y="423"/>
                  </a:lnTo>
                  <a:lnTo>
                    <a:pt x="3020" y="425"/>
                  </a:lnTo>
                  <a:lnTo>
                    <a:pt x="3047" y="427"/>
                  </a:lnTo>
                  <a:lnTo>
                    <a:pt x="3075" y="428"/>
                  </a:lnTo>
                  <a:lnTo>
                    <a:pt x="3075" y="428"/>
                  </a:lnTo>
                  <a:lnTo>
                    <a:pt x="3091" y="427"/>
                  </a:lnTo>
                  <a:lnTo>
                    <a:pt x="3105" y="426"/>
                  </a:lnTo>
                  <a:lnTo>
                    <a:pt x="3120" y="425"/>
                  </a:lnTo>
                  <a:lnTo>
                    <a:pt x="3135" y="422"/>
                  </a:lnTo>
                  <a:lnTo>
                    <a:pt x="3150" y="419"/>
                  </a:lnTo>
                  <a:lnTo>
                    <a:pt x="3164" y="414"/>
                  </a:lnTo>
                  <a:lnTo>
                    <a:pt x="3178" y="408"/>
                  </a:lnTo>
                  <a:lnTo>
                    <a:pt x="3191" y="402"/>
                  </a:lnTo>
                  <a:lnTo>
                    <a:pt x="3202" y="394"/>
                  </a:lnTo>
                  <a:lnTo>
                    <a:pt x="3213" y="385"/>
                  </a:lnTo>
                  <a:lnTo>
                    <a:pt x="3223" y="375"/>
                  </a:lnTo>
                  <a:lnTo>
                    <a:pt x="3232" y="363"/>
                  </a:lnTo>
                  <a:lnTo>
                    <a:pt x="3239" y="350"/>
                  </a:lnTo>
                  <a:lnTo>
                    <a:pt x="3244" y="334"/>
                  </a:lnTo>
                  <a:lnTo>
                    <a:pt x="3247" y="318"/>
                  </a:lnTo>
                  <a:lnTo>
                    <a:pt x="3248" y="300"/>
                  </a:lnTo>
                  <a:lnTo>
                    <a:pt x="3248" y="300"/>
                  </a:lnTo>
                  <a:lnTo>
                    <a:pt x="3247" y="288"/>
                  </a:lnTo>
                  <a:lnTo>
                    <a:pt x="3246" y="277"/>
                  </a:lnTo>
                  <a:lnTo>
                    <a:pt x="3243" y="266"/>
                  </a:lnTo>
                  <a:lnTo>
                    <a:pt x="3239" y="256"/>
                  </a:lnTo>
                  <a:lnTo>
                    <a:pt x="3234" y="248"/>
                  </a:lnTo>
                  <a:lnTo>
                    <a:pt x="3228" y="239"/>
                  </a:lnTo>
                  <a:lnTo>
                    <a:pt x="3220" y="231"/>
                  </a:lnTo>
                  <a:lnTo>
                    <a:pt x="3213" y="224"/>
                  </a:lnTo>
                  <a:lnTo>
                    <a:pt x="3204" y="217"/>
                  </a:lnTo>
                  <a:lnTo>
                    <a:pt x="3194" y="211"/>
                  </a:lnTo>
                  <a:lnTo>
                    <a:pt x="3184" y="204"/>
                  </a:lnTo>
                  <a:lnTo>
                    <a:pt x="3171" y="199"/>
                  </a:lnTo>
                  <a:lnTo>
                    <a:pt x="3146" y="187"/>
                  </a:lnTo>
                  <a:lnTo>
                    <a:pt x="3117" y="176"/>
                  </a:lnTo>
                  <a:lnTo>
                    <a:pt x="3117" y="176"/>
                  </a:lnTo>
                  <a:lnTo>
                    <a:pt x="3086" y="164"/>
                  </a:lnTo>
                  <a:lnTo>
                    <a:pt x="3072" y="157"/>
                  </a:lnTo>
                  <a:lnTo>
                    <a:pt x="3060" y="151"/>
                  </a:lnTo>
                  <a:lnTo>
                    <a:pt x="3050" y="144"/>
                  </a:lnTo>
                  <a:lnTo>
                    <a:pt x="3046" y="140"/>
                  </a:lnTo>
                  <a:lnTo>
                    <a:pt x="3043" y="136"/>
                  </a:lnTo>
                  <a:lnTo>
                    <a:pt x="3040" y="132"/>
                  </a:lnTo>
                  <a:lnTo>
                    <a:pt x="3038" y="127"/>
                  </a:lnTo>
                  <a:lnTo>
                    <a:pt x="3037" y="121"/>
                  </a:lnTo>
                  <a:lnTo>
                    <a:pt x="3037" y="116"/>
                  </a:lnTo>
                  <a:lnTo>
                    <a:pt x="3037" y="116"/>
                  </a:lnTo>
                  <a:lnTo>
                    <a:pt x="3037" y="110"/>
                  </a:lnTo>
                  <a:lnTo>
                    <a:pt x="3039" y="104"/>
                  </a:lnTo>
                  <a:lnTo>
                    <a:pt x="3043" y="97"/>
                  </a:lnTo>
                  <a:lnTo>
                    <a:pt x="3049" y="90"/>
                  </a:lnTo>
                  <a:lnTo>
                    <a:pt x="3053" y="86"/>
                  </a:lnTo>
                  <a:lnTo>
                    <a:pt x="3057" y="83"/>
                  </a:lnTo>
                  <a:lnTo>
                    <a:pt x="3063" y="81"/>
                  </a:lnTo>
                  <a:lnTo>
                    <a:pt x="3069" y="78"/>
                  </a:lnTo>
                  <a:lnTo>
                    <a:pt x="3076" y="76"/>
                  </a:lnTo>
                  <a:lnTo>
                    <a:pt x="3084" y="75"/>
                  </a:lnTo>
                  <a:lnTo>
                    <a:pt x="3093" y="74"/>
                  </a:lnTo>
                  <a:lnTo>
                    <a:pt x="3103" y="74"/>
                  </a:lnTo>
                  <a:lnTo>
                    <a:pt x="3103" y="74"/>
                  </a:lnTo>
                  <a:lnTo>
                    <a:pt x="3122" y="75"/>
                  </a:lnTo>
                  <a:lnTo>
                    <a:pt x="3142" y="77"/>
                  </a:lnTo>
                  <a:lnTo>
                    <a:pt x="3159" y="81"/>
                  </a:lnTo>
                  <a:lnTo>
                    <a:pt x="3175" y="85"/>
                  </a:lnTo>
                  <a:lnTo>
                    <a:pt x="3199" y="94"/>
                  </a:lnTo>
                  <a:lnTo>
                    <a:pt x="3208" y="98"/>
                  </a:lnTo>
                  <a:lnTo>
                    <a:pt x="3232" y="30"/>
                  </a:lnTo>
                  <a:lnTo>
                    <a:pt x="3232" y="30"/>
                  </a:lnTo>
                  <a:lnTo>
                    <a:pt x="3213" y="22"/>
                  </a:lnTo>
                  <a:lnTo>
                    <a:pt x="3200" y="16"/>
                  </a:lnTo>
                  <a:lnTo>
                    <a:pt x="3184" y="12"/>
                  </a:lnTo>
                  <a:lnTo>
                    <a:pt x="3165" y="7"/>
                  </a:lnTo>
                  <a:lnTo>
                    <a:pt x="3144" y="4"/>
                  </a:lnTo>
                  <a:lnTo>
                    <a:pt x="3120" y="1"/>
                  </a:lnTo>
                  <a:lnTo>
                    <a:pt x="3095" y="0"/>
                  </a:lnTo>
                  <a:lnTo>
                    <a:pt x="3095" y="0"/>
                  </a:lnTo>
                  <a:lnTo>
                    <a:pt x="3080" y="1"/>
                  </a:lnTo>
                  <a:lnTo>
                    <a:pt x="3066" y="2"/>
                  </a:lnTo>
                  <a:lnTo>
                    <a:pt x="3052" y="4"/>
                  </a:lnTo>
                  <a:lnTo>
                    <a:pt x="3039" y="8"/>
                  </a:lnTo>
                  <a:lnTo>
                    <a:pt x="3025" y="12"/>
                  </a:lnTo>
                  <a:lnTo>
                    <a:pt x="3013" y="17"/>
                  </a:lnTo>
                  <a:lnTo>
                    <a:pt x="3001" y="24"/>
                  </a:lnTo>
                  <a:lnTo>
                    <a:pt x="2990" y="31"/>
                  </a:lnTo>
                  <a:lnTo>
                    <a:pt x="2979" y="39"/>
                  </a:lnTo>
                  <a:lnTo>
                    <a:pt x="2970" y="47"/>
                  </a:lnTo>
                  <a:lnTo>
                    <a:pt x="2962" y="58"/>
                  </a:lnTo>
                  <a:lnTo>
                    <a:pt x="2956" y="69"/>
                  </a:lnTo>
                  <a:lnTo>
                    <a:pt x="2950" y="80"/>
                  </a:lnTo>
                  <a:lnTo>
                    <a:pt x="2946" y="94"/>
                  </a:lnTo>
                  <a:lnTo>
                    <a:pt x="2944" y="107"/>
                  </a:lnTo>
                  <a:lnTo>
                    <a:pt x="2943" y="122"/>
                  </a:lnTo>
                  <a:lnTo>
                    <a:pt x="2943" y="122"/>
                  </a:lnTo>
                  <a:lnTo>
                    <a:pt x="2944" y="137"/>
                  </a:lnTo>
                  <a:lnTo>
                    <a:pt x="2946" y="150"/>
                  </a:lnTo>
                  <a:lnTo>
                    <a:pt x="2950" y="164"/>
                  </a:lnTo>
                  <a:lnTo>
                    <a:pt x="2956" y="175"/>
                  </a:lnTo>
                  <a:lnTo>
                    <a:pt x="2962" y="185"/>
                  </a:lnTo>
                  <a:lnTo>
                    <a:pt x="2970" y="194"/>
                  </a:lnTo>
                  <a:lnTo>
                    <a:pt x="2979" y="203"/>
                  </a:lnTo>
                  <a:lnTo>
                    <a:pt x="2988" y="210"/>
                  </a:lnTo>
                  <a:lnTo>
                    <a:pt x="2999" y="217"/>
                  </a:lnTo>
                  <a:lnTo>
                    <a:pt x="3010" y="223"/>
                  </a:lnTo>
                  <a:lnTo>
                    <a:pt x="3021" y="229"/>
                  </a:lnTo>
                  <a:lnTo>
                    <a:pt x="3032" y="235"/>
                  </a:lnTo>
                  <a:lnTo>
                    <a:pt x="3056" y="243"/>
                  </a:lnTo>
                  <a:lnTo>
                    <a:pt x="3079" y="251"/>
                  </a:lnTo>
                  <a:lnTo>
                    <a:pt x="3079" y="251"/>
                  </a:lnTo>
                  <a:lnTo>
                    <a:pt x="3108" y="261"/>
                  </a:lnTo>
                  <a:lnTo>
                    <a:pt x="3121" y="266"/>
                  </a:lnTo>
                  <a:lnTo>
                    <a:pt x="3133" y="273"/>
                  </a:lnTo>
                  <a:lnTo>
                    <a:pt x="3142" y="280"/>
                  </a:lnTo>
                  <a:lnTo>
                    <a:pt x="3148" y="287"/>
                  </a:lnTo>
                  <a:lnTo>
                    <a:pt x="3151" y="291"/>
                  </a:lnTo>
                  <a:lnTo>
                    <a:pt x="3153" y="296"/>
                  </a:lnTo>
                  <a:lnTo>
                    <a:pt x="3154" y="300"/>
                  </a:lnTo>
                  <a:lnTo>
                    <a:pt x="3154" y="306"/>
                  </a:lnTo>
                  <a:lnTo>
                    <a:pt x="3154" y="306"/>
                  </a:lnTo>
                  <a:lnTo>
                    <a:pt x="3154" y="315"/>
                  </a:lnTo>
                  <a:lnTo>
                    <a:pt x="3151" y="324"/>
                  </a:lnTo>
                  <a:lnTo>
                    <a:pt x="3149" y="328"/>
                  </a:lnTo>
                  <a:lnTo>
                    <a:pt x="3146" y="332"/>
                  </a:lnTo>
                  <a:lnTo>
                    <a:pt x="3143" y="335"/>
                  </a:lnTo>
                  <a:lnTo>
                    <a:pt x="3139" y="340"/>
                  </a:lnTo>
                  <a:lnTo>
                    <a:pt x="3134" y="343"/>
                  </a:lnTo>
                  <a:lnTo>
                    <a:pt x="3127" y="346"/>
                  </a:lnTo>
                  <a:lnTo>
                    <a:pt x="3121" y="348"/>
                  </a:lnTo>
                  <a:lnTo>
                    <a:pt x="3113" y="350"/>
                  </a:lnTo>
                  <a:lnTo>
                    <a:pt x="3104" y="352"/>
                  </a:lnTo>
                  <a:lnTo>
                    <a:pt x="3095" y="353"/>
                  </a:lnTo>
                  <a:lnTo>
                    <a:pt x="3071" y="354"/>
                  </a:lnTo>
                  <a:lnTo>
                    <a:pt x="3071" y="354"/>
                  </a:lnTo>
                  <a:lnTo>
                    <a:pt x="3050" y="354"/>
                  </a:lnTo>
                  <a:lnTo>
                    <a:pt x="3029" y="352"/>
                  </a:lnTo>
                  <a:lnTo>
                    <a:pt x="2992" y="348"/>
                  </a:lnTo>
                  <a:lnTo>
                    <a:pt x="2965" y="344"/>
                  </a:lnTo>
                  <a:lnTo>
                    <a:pt x="2955" y="342"/>
                  </a:lnTo>
                  <a:lnTo>
                    <a:pt x="2937" y="413"/>
                  </a:lnTo>
                  <a:close/>
                  <a:moveTo>
                    <a:pt x="1639" y="80"/>
                  </a:moveTo>
                  <a:lnTo>
                    <a:pt x="1639" y="80"/>
                  </a:lnTo>
                  <a:lnTo>
                    <a:pt x="1653" y="77"/>
                  </a:lnTo>
                  <a:lnTo>
                    <a:pt x="1670" y="75"/>
                  </a:lnTo>
                  <a:lnTo>
                    <a:pt x="1691" y="73"/>
                  </a:lnTo>
                  <a:lnTo>
                    <a:pt x="1712" y="73"/>
                  </a:lnTo>
                  <a:lnTo>
                    <a:pt x="1712" y="73"/>
                  </a:lnTo>
                  <a:lnTo>
                    <a:pt x="1726" y="73"/>
                  </a:lnTo>
                  <a:lnTo>
                    <a:pt x="1737" y="74"/>
                  </a:lnTo>
                  <a:lnTo>
                    <a:pt x="1749" y="77"/>
                  </a:lnTo>
                  <a:lnTo>
                    <a:pt x="1760" y="80"/>
                  </a:lnTo>
                  <a:lnTo>
                    <a:pt x="1771" y="84"/>
                  </a:lnTo>
                  <a:lnTo>
                    <a:pt x="1780" y="90"/>
                  </a:lnTo>
                  <a:lnTo>
                    <a:pt x="1790" y="97"/>
                  </a:lnTo>
                  <a:lnTo>
                    <a:pt x="1798" y="104"/>
                  </a:lnTo>
                  <a:lnTo>
                    <a:pt x="1805" y="113"/>
                  </a:lnTo>
                  <a:lnTo>
                    <a:pt x="1813" y="122"/>
                  </a:lnTo>
                  <a:lnTo>
                    <a:pt x="1819" y="134"/>
                  </a:lnTo>
                  <a:lnTo>
                    <a:pt x="1824" y="147"/>
                  </a:lnTo>
                  <a:lnTo>
                    <a:pt x="1828" y="161"/>
                  </a:lnTo>
                  <a:lnTo>
                    <a:pt x="1831" y="176"/>
                  </a:lnTo>
                  <a:lnTo>
                    <a:pt x="1832" y="192"/>
                  </a:lnTo>
                  <a:lnTo>
                    <a:pt x="1833" y="211"/>
                  </a:lnTo>
                  <a:lnTo>
                    <a:pt x="1833" y="211"/>
                  </a:lnTo>
                  <a:lnTo>
                    <a:pt x="1833" y="228"/>
                  </a:lnTo>
                  <a:lnTo>
                    <a:pt x="1832" y="245"/>
                  </a:lnTo>
                  <a:lnTo>
                    <a:pt x="1830" y="260"/>
                  </a:lnTo>
                  <a:lnTo>
                    <a:pt x="1827" y="275"/>
                  </a:lnTo>
                  <a:lnTo>
                    <a:pt x="1824" y="288"/>
                  </a:lnTo>
                  <a:lnTo>
                    <a:pt x="1820" y="299"/>
                  </a:lnTo>
                  <a:lnTo>
                    <a:pt x="1814" y="311"/>
                  </a:lnTo>
                  <a:lnTo>
                    <a:pt x="1807" y="320"/>
                  </a:lnTo>
                  <a:lnTo>
                    <a:pt x="1799" y="328"/>
                  </a:lnTo>
                  <a:lnTo>
                    <a:pt x="1790" y="335"/>
                  </a:lnTo>
                  <a:lnTo>
                    <a:pt x="1780" y="342"/>
                  </a:lnTo>
                  <a:lnTo>
                    <a:pt x="1768" y="347"/>
                  </a:lnTo>
                  <a:lnTo>
                    <a:pt x="1754" y="350"/>
                  </a:lnTo>
                  <a:lnTo>
                    <a:pt x="1739" y="353"/>
                  </a:lnTo>
                  <a:lnTo>
                    <a:pt x="1723" y="355"/>
                  </a:lnTo>
                  <a:lnTo>
                    <a:pt x="1704" y="355"/>
                  </a:lnTo>
                  <a:lnTo>
                    <a:pt x="1704" y="355"/>
                  </a:lnTo>
                  <a:lnTo>
                    <a:pt x="1681" y="354"/>
                  </a:lnTo>
                  <a:lnTo>
                    <a:pt x="1659" y="353"/>
                  </a:lnTo>
                  <a:lnTo>
                    <a:pt x="1639" y="351"/>
                  </a:lnTo>
                  <a:lnTo>
                    <a:pt x="1639" y="80"/>
                  </a:lnTo>
                  <a:close/>
                  <a:moveTo>
                    <a:pt x="1717" y="0"/>
                  </a:moveTo>
                  <a:lnTo>
                    <a:pt x="1717" y="0"/>
                  </a:lnTo>
                  <a:lnTo>
                    <a:pt x="1696" y="1"/>
                  </a:lnTo>
                  <a:lnTo>
                    <a:pt x="1675" y="2"/>
                  </a:lnTo>
                  <a:lnTo>
                    <a:pt x="1652" y="4"/>
                  </a:lnTo>
                  <a:lnTo>
                    <a:pt x="1629" y="7"/>
                  </a:lnTo>
                  <a:lnTo>
                    <a:pt x="1606" y="10"/>
                  </a:lnTo>
                  <a:lnTo>
                    <a:pt x="1585" y="14"/>
                  </a:lnTo>
                  <a:lnTo>
                    <a:pt x="1564" y="20"/>
                  </a:lnTo>
                  <a:lnTo>
                    <a:pt x="1546" y="26"/>
                  </a:lnTo>
                  <a:lnTo>
                    <a:pt x="1546" y="415"/>
                  </a:lnTo>
                  <a:lnTo>
                    <a:pt x="1546" y="415"/>
                  </a:lnTo>
                  <a:lnTo>
                    <a:pt x="1561" y="418"/>
                  </a:lnTo>
                  <a:lnTo>
                    <a:pt x="1580" y="420"/>
                  </a:lnTo>
                  <a:lnTo>
                    <a:pt x="1619" y="424"/>
                  </a:lnTo>
                  <a:lnTo>
                    <a:pt x="1662" y="427"/>
                  </a:lnTo>
                  <a:lnTo>
                    <a:pt x="1701" y="428"/>
                  </a:lnTo>
                  <a:lnTo>
                    <a:pt x="1701" y="428"/>
                  </a:lnTo>
                  <a:lnTo>
                    <a:pt x="1732" y="427"/>
                  </a:lnTo>
                  <a:lnTo>
                    <a:pt x="1758" y="425"/>
                  </a:lnTo>
                  <a:lnTo>
                    <a:pt x="1784" y="421"/>
                  </a:lnTo>
                  <a:lnTo>
                    <a:pt x="1807" y="415"/>
                  </a:lnTo>
                  <a:lnTo>
                    <a:pt x="1828" y="408"/>
                  </a:lnTo>
                  <a:lnTo>
                    <a:pt x="1847" y="399"/>
                  </a:lnTo>
                  <a:lnTo>
                    <a:pt x="1855" y="394"/>
                  </a:lnTo>
                  <a:lnTo>
                    <a:pt x="1864" y="389"/>
                  </a:lnTo>
                  <a:lnTo>
                    <a:pt x="1872" y="383"/>
                  </a:lnTo>
                  <a:lnTo>
                    <a:pt x="1879" y="377"/>
                  </a:lnTo>
                  <a:lnTo>
                    <a:pt x="1885" y="369"/>
                  </a:lnTo>
                  <a:lnTo>
                    <a:pt x="1891" y="362"/>
                  </a:lnTo>
                  <a:lnTo>
                    <a:pt x="1897" y="355"/>
                  </a:lnTo>
                  <a:lnTo>
                    <a:pt x="1902" y="347"/>
                  </a:lnTo>
                  <a:lnTo>
                    <a:pt x="1907" y="337"/>
                  </a:lnTo>
                  <a:lnTo>
                    <a:pt x="1912" y="329"/>
                  </a:lnTo>
                  <a:lnTo>
                    <a:pt x="1919" y="309"/>
                  </a:lnTo>
                  <a:lnTo>
                    <a:pt x="1924" y="287"/>
                  </a:lnTo>
                  <a:lnTo>
                    <a:pt x="1928" y="264"/>
                  </a:lnTo>
                  <a:lnTo>
                    <a:pt x="1930" y="239"/>
                  </a:lnTo>
                  <a:lnTo>
                    <a:pt x="1931" y="211"/>
                  </a:lnTo>
                  <a:lnTo>
                    <a:pt x="1931" y="211"/>
                  </a:lnTo>
                  <a:lnTo>
                    <a:pt x="1930" y="187"/>
                  </a:lnTo>
                  <a:lnTo>
                    <a:pt x="1927" y="164"/>
                  </a:lnTo>
                  <a:lnTo>
                    <a:pt x="1923" y="143"/>
                  </a:lnTo>
                  <a:lnTo>
                    <a:pt x="1917" y="122"/>
                  </a:lnTo>
                  <a:lnTo>
                    <a:pt x="1909" y="104"/>
                  </a:lnTo>
                  <a:lnTo>
                    <a:pt x="1898" y="86"/>
                  </a:lnTo>
                  <a:lnTo>
                    <a:pt x="1887" y="71"/>
                  </a:lnTo>
                  <a:lnTo>
                    <a:pt x="1874" y="57"/>
                  </a:lnTo>
                  <a:lnTo>
                    <a:pt x="1860" y="43"/>
                  </a:lnTo>
                  <a:lnTo>
                    <a:pt x="1843" y="32"/>
                  </a:lnTo>
                  <a:lnTo>
                    <a:pt x="1826" y="23"/>
                  </a:lnTo>
                  <a:lnTo>
                    <a:pt x="1806" y="14"/>
                  </a:lnTo>
                  <a:lnTo>
                    <a:pt x="1786" y="8"/>
                  </a:lnTo>
                  <a:lnTo>
                    <a:pt x="1764" y="4"/>
                  </a:lnTo>
                  <a:lnTo>
                    <a:pt x="1741" y="1"/>
                  </a:lnTo>
                  <a:lnTo>
                    <a:pt x="1717" y="0"/>
                  </a:lnTo>
                  <a:close/>
                </a:path>
              </a:pathLst>
            </a:custGeom>
            <a:solidFill>
              <a:srgbClr val="005E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37" name="Freeform 36"/>
            <p:cNvSpPr>
              <a:spLocks/>
            </p:cNvSpPr>
            <p:nvPr userDrawn="1"/>
          </p:nvSpPr>
          <p:spPr bwMode="auto">
            <a:xfrm>
              <a:off x="5160" y="3974"/>
              <a:ext cx="76" cy="107"/>
            </a:xfrm>
            <a:custGeom>
              <a:avLst/>
              <a:gdLst>
                <a:gd name="T0" fmla="*/ 0 w 305"/>
                <a:gd name="T1" fmla="*/ 407 h 428"/>
                <a:gd name="T2" fmla="*/ 0 w 305"/>
                <a:gd name="T3" fmla="*/ 407 h 428"/>
                <a:gd name="T4" fmla="*/ 13 w 305"/>
                <a:gd name="T5" fmla="*/ 411 h 428"/>
                <a:gd name="T6" fmla="*/ 47 w 305"/>
                <a:gd name="T7" fmla="*/ 418 h 428"/>
                <a:gd name="T8" fmla="*/ 71 w 305"/>
                <a:gd name="T9" fmla="*/ 421 h 428"/>
                <a:gd name="T10" fmla="*/ 98 w 305"/>
                <a:gd name="T11" fmla="*/ 425 h 428"/>
                <a:gd name="T12" fmla="*/ 129 w 305"/>
                <a:gd name="T13" fmla="*/ 427 h 428"/>
                <a:gd name="T14" fmla="*/ 163 w 305"/>
                <a:gd name="T15" fmla="*/ 428 h 428"/>
                <a:gd name="T16" fmla="*/ 163 w 305"/>
                <a:gd name="T17" fmla="*/ 428 h 428"/>
                <a:gd name="T18" fmla="*/ 197 w 305"/>
                <a:gd name="T19" fmla="*/ 427 h 428"/>
                <a:gd name="T20" fmla="*/ 226 w 305"/>
                <a:gd name="T21" fmla="*/ 426 h 428"/>
                <a:gd name="T22" fmla="*/ 251 w 305"/>
                <a:gd name="T23" fmla="*/ 424 h 428"/>
                <a:gd name="T24" fmla="*/ 270 w 305"/>
                <a:gd name="T25" fmla="*/ 422 h 428"/>
                <a:gd name="T26" fmla="*/ 297 w 305"/>
                <a:gd name="T27" fmla="*/ 419 h 428"/>
                <a:gd name="T28" fmla="*/ 305 w 305"/>
                <a:gd name="T29" fmla="*/ 417 h 428"/>
                <a:gd name="T30" fmla="*/ 305 w 305"/>
                <a:gd name="T31" fmla="*/ 346 h 428"/>
                <a:gd name="T32" fmla="*/ 305 w 305"/>
                <a:gd name="T33" fmla="*/ 346 h 428"/>
                <a:gd name="T34" fmla="*/ 297 w 305"/>
                <a:gd name="T35" fmla="*/ 347 h 428"/>
                <a:gd name="T36" fmla="*/ 272 w 305"/>
                <a:gd name="T37" fmla="*/ 351 h 428"/>
                <a:gd name="T38" fmla="*/ 235 w 305"/>
                <a:gd name="T39" fmla="*/ 354 h 428"/>
                <a:gd name="T40" fmla="*/ 213 w 305"/>
                <a:gd name="T41" fmla="*/ 355 h 428"/>
                <a:gd name="T42" fmla="*/ 188 w 305"/>
                <a:gd name="T43" fmla="*/ 355 h 428"/>
                <a:gd name="T44" fmla="*/ 188 w 305"/>
                <a:gd name="T45" fmla="*/ 355 h 428"/>
                <a:gd name="T46" fmla="*/ 167 w 305"/>
                <a:gd name="T47" fmla="*/ 355 h 428"/>
                <a:gd name="T48" fmla="*/ 149 w 305"/>
                <a:gd name="T49" fmla="*/ 354 h 428"/>
                <a:gd name="T50" fmla="*/ 118 w 305"/>
                <a:gd name="T51" fmla="*/ 351 h 428"/>
                <a:gd name="T52" fmla="*/ 99 w 305"/>
                <a:gd name="T53" fmla="*/ 349 h 428"/>
                <a:gd name="T54" fmla="*/ 92 w 305"/>
                <a:gd name="T55" fmla="*/ 348 h 428"/>
                <a:gd name="T56" fmla="*/ 92 w 305"/>
                <a:gd name="T57" fmla="*/ 247 h 428"/>
                <a:gd name="T58" fmla="*/ 276 w 305"/>
                <a:gd name="T59" fmla="*/ 247 h 428"/>
                <a:gd name="T60" fmla="*/ 276 w 305"/>
                <a:gd name="T61" fmla="*/ 175 h 428"/>
                <a:gd name="T62" fmla="*/ 92 w 305"/>
                <a:gd name="T63" fmla="*/ 175 h 428"/>
                <a:gd name="T64" fmla="*/ 92 w 305"/>
                <a:gd name="T65" fmla="*/ 79 h 428"/>
                <a:gd name="T66" fmla="*/ 92 w 305"/>
                <a:gd name="T67" fmla="*/ 79 h 428"/>
                <a:gd name="T68" fmla="*/ 99 w 305"/>
                <a:gd name="T69" fmla="*/ 78 h 428"/>
                <a:gd name="T70" fmla="*/ 117 w 305"/>
                <a:gd name="T71" fmla="*/ 76 h 428"/>
                <a:gd name="T72" fmla="*/ 145 w 305"/>
                <a:gd name="T73" fmla="*/ 74 h 428"/>
                <a:gd name="T74" fmla="*/ 182 w 305"/>
                <a:gd name="T75" fmla="*/ 73 h 428"/>
                <a:gd name="T76" fmla="*/ 182 w 305"/>
                <a:gd name="T77" fmla="*/ 73 h 428"/>
                <a:gd name="T78" fmla="*/ 205 w 305"/>
                <a:gd name="T79" fmla="*/ 73 h 428"/>
                <a:gd name="T80" fmla="*/ 226 w 305"/>
                <a:gd name="T81" fmla="*/ 74 h 428"/>
                <a:gd name="T82" fmla="*/ 263 w 305"/>
                <a:gd name="T83" fmla="*/ 77 h 428"/>
                <a:gd name="T84" fmla="*/ 289 w 305"/>
                <a:gd name="T85" fmla="*/ 80 h 428"/>
                <a:gd name="T86" fmla="*/ 298 w 305"/>
                <a:gd name="T87" fmla="*/ 82 h 428"/>
                <a:gd name="T88" fmla="*/ 298 w 305"/>
                <a:gd name="T89" fmla="*/ 10 h 428"/>
                <a:gd name="T90" fmla="*/ 298 w 305"/>
                <a:gd name="T91" fmla="*/ 10 h 428"/>
                <a:gd name="T92" fmla="*/ 289 w 305"/>
                <a:gd name="T93" fmla="*/ 9 h 428"/>
                <a:gd name="T94" fmla="*/ 264 w 305"/>
                <a:gd name="T95" fmla="*/ 5 h 428"/>
                <a:gd name="T96" fmla="*/ 224 w 305"/>
                <a:gd name="T97" fmla="*/ 2 h 428"/>
                <a:gd name="T98" fmla="*/ 200 w 305"/>
                <a:gd name="T99" fmla="*/ 1 h 428"/>
                <a:gd name="T100" fmla="*/ 172 w 305"/>
                <a:gd name="T101" fmla="*/ 0 h 428"/>
                <a:gd name="T102" fmla="*/ 172 w 305"/>
                <a:gd name="T103" fmla="*/ 0 h 428"/>
                <a:gd name="T104" fmla="*/ 134 w 305"/>
                <a:gd name="T105" fmla="*/ 1 h 428"/>
                <a:gd name="T106" fmla="*/ 102 w 305"/>
                <a:gd name="T107" fmla="*/ 3 h 428"/>
                <a:gd name="T108" fmla="*/ 72 w 305"/>
                <a:gd name="T109" fmla="*/ 6 h 428"/>
                <a:gd name="T110" fmla="*/ 47 w 305"/>
                <a:gd name="T111" fmla="*/ 9 h 428"/>
                <a:gd name="T112" fmla="*/ 27 w 305"/>
                <a:gd name="T113" fmla="*/ 13 h 428"/>
                <a:gd name="T114" fmla="*/ 13 w 305"/>
                <a:gd name="T115" fmla="*/ 15 h 428"/>
                <a:gd name="T116" fmla="*/ 0 w 305"/>
                <a:gd name="T117" fmla="*/ 19 h 428"/>
                <a:gd name="T118" fmla="*/ 0 w 305"/>
                <a:gd name="T119" fmla="*/ 407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05" h="428">
                  <a:moveTo>
                    <a:pt x="0" y="407"/>
                  </a:moveTo>
                  <a:lnTo>
                    <a:pt x="0" y="407"/>
                  </a:lnTo>
                  <a:lnTo>
                    <a:pt x="13" y="411"/>
                  </a:lnTo>
                  <a:lnTo>
                    <a:pt x="47" y="418"/>
                  </a:lnTo>
                  <a:lnTo>
                    <a:pt x="71" y="421"/>
                  </a:lnTo>
                  <a:lnTo>
                    <a:pt x="98" y="425"/>
                  </a:lnTo>
                  <a:lnTo>
                    <a:pt x="129" y="427"/>
                  </a:lnTo>
                  <a:lnTo>
                    <a:pt x="163" y="428"/>
                  </a:lnTo>
                  <a:lnTo>
                    <a:pt x="163" y="428"/>
                  </a:lnTo>
                  <a:lnTo>
                    <a:pt x="197" y="427"/>
                  </a:lnTo>
                  <a:lnTo>
                    <a:pt x="226" y="426"/>
                  </a:lnTo>
                  <a:lnTo>
                    <a:pt x="251" y="424"/>
                  </a:lnTo>
                  <a:lnTo>
                    <a:pt x="270" y="422"/>
                  </a:lnTo>
                  <a:lnTo>
                    <a:pt x="297" y="419"/>
                  </a:lnTo>
                  <a:lnTo>
                    <a:pt x="305" y="417"/>
                  </a:lnTo>
                  <a:lnTo>
                    <a:pt x="305" y="346"/>
                  </a:lnTo>
                  <a:lnTo>
                    <a:pt x="305" y="346"/>
                  </a:lnTo>
                  <a:lnTo>
                    <a:pt x="297" y="347"/>
                  </a:lnTo>
                  <a:lnTo>
                    <a:pt x="272" y="351"/>
                  </a:lnTo>
                  <a:lnTo>
                    <a:pt x="235" y="354"/>
                  </a:lnTo>
                  <a:lnTo>
                    <a:pt x="213" y="355"/>
                  </a:lnTo>
                  <a:lnTo>
                    <a:pt x="188" y="355"/>
                  </a:lnTo>
                  <a:lnTo>
                    <a:pt x="188" y="355"/>
                  </a:lnTo>
                  <a:lnTo>
                    <a:pt x="167" y="355"/>
                  </a:lnTo>
                  <a:lnTo>
                    <a:pt x="149" y="354"/>
                  </a:lnTo>
                  <a:lnTo>
                    <a:pt x="118" y="351"/>
                  </a:lnTo>
                  <a:lnTo>
                    <a:pt x="99" y="349"/>
                  </a:lnTo>
                  <a:lnTo>
                    <a:pt x="92" y="348"/>
                  </a:lnTo>
                  <a:lnTo>
                    <a:pt x="92" y="247"/>
                  </a:lnTo>
                  <a:lnTo>
                    <a:pt x="276" y="247"/>
                  </a:lnTo>
                  <a:lnTo>
                    <a:pt x="276" y="175"/>
                  </a:lnTo>
                  <a:lnTo>
                    <a:pt x="92" y="175"/>
                  </a:lnTo>
                  <a:lnTo>
                    <a:pt x="92" y="79"/>
                  </a:lnTo>
                  <a:lnTo>
                    <a:pt x="92" y="79"/>
                  </a:lnTo>
                  <a:lnTo>
                    <a:pt x="99" y="78"/>
                  </a:lnTo>
                  <a:lnTo>
                    <a:pt x="117" y="76"/>
                  </a:lnTo>
                  <a:lnTo>
                    <a:pt x="145" y="74"/>
                  </a:lnTo>
                  <a:lnTo>
                    <a:pt x="182" y="73"/>
                  </a:lnTo>
                  <a:lnTo>
                    <a:pt x="182" y="73"/>
                  </a:lnTo>
                  <a:lnTo>
                    <a:pt x="205" y="73"/>
                  </a:lnTo>
                  <a:lnTo>
                    <a:pt x="226" y="74"/>
                  </a:lnTo>
                  <a:lnTo>
                    <a:pt x="263" y="77"/>
                  </a:lnTo>
                  <a:lnTo>
                    <a:pt x="289" y="80"/>
                  </a:lnTo>
                  <a:lnTo>
                    <a:pt x="298" y="82"/>
                  </a:lnTo>
                  <a:lnTo>
                    <a:pt x="298" y="10"/>
                  </a:lnTo>
                  <a:lnTo>
                    <a:pt x="298" y="10"/>
                  </a:lnTo>
                  <a:lnTo>
                    <a:pt x="289" y="9"/>
                  </a:lnTo>
                  <a:lnTo>
                    <a:pt x="264" y="5"/>
                  </a:lnTo>
                  <a:lnTo>
                    <a:pt x="224" y="2"/>
                  </a:lnTo>
                  <a:lnTo>
                    <a:pt x="200" y="1"/>
                  </a:lnTo>
                  <a:lnTo>
                    <a:pt x="172" y="0"/>
                  </a:lnTo>
                  <a:lnTo>
                    <a:pt x="172" y="0"/>
                  </a:lnTo>
                  <a:lnTo>
                    <a:pt x="134" y="1"/>
                  </a:lnTo>
                  <a:lnTo>
                    <a:pt x="102" y="3"/>
                  </a:lnTo>
                  <a:lnTo>
                    <a:pt x="72" y="6"/>
                  </a:lnTo>
                  <a:lnTo>
                    <a:pt x="47" y="9"/>
                  </a:lnTo>
                  <a:lnTo>
                    <a:pt x="27" y="13"/>
                  </a:lnTo>
                  <a:lnTo>
                    <a:pt x="13" y="15"/>
                  </a:lnTo>
                  <a:lnTo>
                    <a:pt x="0" y="19"/>
                  </a:lnTo>
                  <a:lnTo>
                    <a:pt x="0" y="40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38" name="Freeform 37"/>
            <p:cNvSpPr>
              <a:spLocks/>
            </p:cNvSpPr>
            <p:nvPr userDrawn="1"/>
          </p:nvSpPr>
          <p:spPr bwMode="auto">
            <a:xfrm>
              <a:off x="4767" y="3974"/>
              <a:ext cx="124" cy="105"/>
            </a:xfrm>
            <a:custGeom>
              <a:avLst/>
              <a:gdLst>
                <a:gd name="T0" fmla="*/ 255 w 496"/>
                <a:gd name="T1" fmla="*/ 246 h 422"/>
                <a:gd name="T2" fmla="*/ 255 w 496"/>
                <a:gd name="T3" fmla="*/ 246 h 422"/>
                <a:gd name="T4" fmla="*/ 251 w 496"/>
                <a:gd name="T5" fmla="*/ 257 h 422"/>
                <a:gd name="T6" fmla="*/ 248 w 496"/>
                <a:gd name="T7" fmla="*/ 270 h 422"/>
                <a:gd name="T8" fmla="*/ 248 w 496"/>
                <a:gd name="T9" fmla="*/ 270 h 422"/>
                <a:gd name="T10" fmla="*/ 244 w 496"/>
                <a:gd name="T11" fmla="*/ 257 h 422"/>
                <a:gd name="T12" fmla="*/ 241 w 496"/>
                <a:gd name="T13" fmla="*/ 246 h 422"/>
                <a:gd name="T14" fmla="*/ 159 w 496"/>
                <a:gd name="T15" fmla="*/ 39 h 422"/>
                <a:gd name="T16" fmla="*/ 159 w 496"/>
                <a:gd name="T17" fmla="*/ 39 h 422"/>
                <a:gd name="T18" fmla="*/ 153 w 496"/>
                <a:gd name="T19" fmla="*/ 28 h 422"/>
                <a:gd name="T20" fmla="*/ 147 w 496"/>
                <a:gd name="T21" fmla="*/ 19 h 422"/>
                <a:gd name="T22" fmla="*/ 140 w 496"/>
                <a:gd name="T23" fmla="*/ 11 h 422"/>
                <a:gd name="T24" fmla="*/ 132 w 496"/>
                <a:gd name="T25" fmla="*/ 7 h 422"/>
                <a:gd name="T26" fmla="*/ 122 w 496"/>
                <a:gd name="T27" fmla="*/ 3 h 422"/>
                <a:gd name="T28" fmla="*/ 110 w 496"/>
                <a:gd name="T29" fmla="*/ 1 h 422"/>
                <a:gd name="T30" fmla="*/ 98 w 496"/>
                <a:gd name="T31" fmla="*/ 1 h 422"/>
                <a:gd name="T32" fmla="*/ 84 w 496"/>
                <a:gd name="T33" fmla="*/ 0 h 422"/>
                <a:gd name="T34" fmla="*/ 84 w 496"/>
                <a:gd name="T35" fmla="*/ 0 h 422"/>
                <a:gd name="T36" fmla="*/ 58 w 496"/>
                <a:gd name="T37" fmla="*/ 1 h 422"/>
                <a:gd name="T38" fmla="*/ 42 w 496"/>
                <a:gd name="T39" fmla="*/ 2 h 422"/>
                <a:gd name="T40" fmla="*/ 0 w 496"/>
                <a:gd name="T41" fmla="*/ 422 h 422"/>
                <a:gd name="T42" fmla="*/ 93 w 496"/>
                <a:gd name="T43" fmla="*/ 422 h 422"/>
                <a:gd name="T44" fmla="*/ 113 w 496"/>
                <a:gd name="T45" fmla="*/ 140 h 422"/>
                <a:gd name="T46" fmla="*/ 201 w 496"/>
                <a:gd name="T47" fmla="*/ 353 h 422"/>
                <a:gd name="T48" fmla="*/ 201 w 496"/>
                <a:gd name="T49" fmla="*/ 353 h 422"/>
                <a:gd name="T50" fmla="*/ 204 w 496"/>
                <a:gd name="T51" fmla="*/ 359 h 422"/>
                <a:gd name="T52" fmla="*/ 208 w 496"/>
                <a:gd name="T53" fmla="*/ 364 h 422"/>
                <a:gd name="T54" fmla="*/ 213 w 496"/>
                <a:gd name="T55" fmla="*/ 368 h 422"/>
                <a:gd name="T56" fmla="*/ 218 w 496"/>
                <a:gd name="T57" fmla="*/ 371 h 422"/>
                <a:gd name="T58" fmla="*/ 224 w 496"/>
                <a:gd name="T59" fmla="*/ 373 h 422"/>
                <a:gd name="T60" fmla="*/ 231 w 496"/>
                <a:gd name="T61" fmla="*/ 376 h 422"/>
                <a:gd name="T62" fmla="*/ 239 w 496"/>
                <a:gd name="T63" fmla="*/ 377 h 422"/>
                <a:gd name="T64" fmla="*/ 248 w 496"/>
                <a:gd name="T65" fmla="*/ 377 h 422"/>
                <a:gd name="T66" fmla="*/ 248 w 496"/>
                <a:gd name="T67" fmla="*/ 377 h 422"/>
                <a:gd name="T68" fmla="*/ 257 w 496"/>
                <a:gd name="T69" fmla="*/ 377 h 422"/>
                <a:gd name="T70" fmla="*/ 266 w 496"/>
                <a:gd name="T71" fmla="*/ 376 h 422"/>
                <a:gd name="T72" fmla="*/ 273 w 496"/>
                <a:gd name="T73" fmla="*/ 373 h 422"/>
                <a:gd name="T74" fmla="*/ 279 w 496"/>
                <a:gd name="T75" fmla="*/ 371 h 422"/>
                <a:gd name="T76" fmla="*/ 284 w 496"/>
                <a:gd name="T77" fmla="*/ 368 h 422"/>
                <a:gd name="T78" fmla="*/ 288 w 496"/>
                <a:gd name="T79" fmla="*/ 364 h 422"/>
                <a:gd name="T80" fmla="*/ 291 w 496"/>
                <a:gd name="T81" fmla="*/ 359 h 422"/>
                <a:gd name="T82" fmla="*/ 294 w 496"/>
                <a:gd name="T83" fmla="*/ 353 h 422"/>
                <a:gd name="T84" fmla="*/ 382 w 496"/>
                <a:gd name="T85" fmla="*/ 140 h 422"/>
                <a:gd name="T86" fmla="*/ 403 w 496"/>
                <a:gd name="T87" fmla="*/ 422 h 422"/>
                <a:gd name="T88" fmla="*/ 496 w 496"/>
                <a:gd name="T89" fmla="*/ 422 h 422"/>
                <a:gd name="T90" fmla="*/ 454 w 496"/>
                <a:gd name="T91" fmla="*/ 2 h 422"/>
                <a:gd name="T92" fmla="*/ 454 w 496"/>
                <a:gd name="T93" fmla="*/ 2 h 422"/>
                <a:gd name="T94" fmla="*/ 438 w 496"/>
                <a:gd name="T95" fmla="*/ 1 h 422"/>
                <a:gd name="T96" fmla="*/ 412 w 496"/>
                <a:gd name="T97" fmla="*/ 0 h 422"/>
                <a:gd name="T98" fmla="*/ 412 w 496"/>
                <a:gd name="T99" fmla="*/ 0 h 422"/>
                <a:gd name="T100" fmla="*/ 397 w 496"/>
                <a:gd name="T101" fmla="*/ 1 h 422"/>
                <a:gd name="T102" fmla="*/ 385 w 496"/>
                <a:gd name="T103" fmla="*/ 1 h 422"/>
                <a:gd name="T104" fmla="*/ 374 w 496"/>
                <a:gd name="T105" fmla="*/ 3 h 422"/>
                <a:gd name="T106" fmla="*/ 365 w 496"/>
                <a:gd name="T107" fmla="*/ 7 h 422"/>
                <a:gd name="T108" fmla="*/ 356 w 496"/>
                <a:gd name="T109" fmla="*/ 11 h 422"/>
                <a:gd name="T110" fmla="*/ 348 w 496"/>
                <a:gd name="T111" fmla="*/ 19 h 422"/>
                <a:gd name="T112" fmla="*/ 342 w 496"/>
                <a:gd name="T113" fmla="*/ 28 h 422"/>
                <a:gd name="T114" fmla="*/ 337 w 496"/>
                <a:gd name="T115" fmla="*/ 39 h 422"/>
                <a:gd name="T116" fmla="*/ 255 w 496"/>
                <a:gd name="T117" fmla="*/ 246 h 4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96" h="422">
                  <a:moveTo>
                    <a:pt x="255" y="246"/>
                  </a:moveTo>
                  <a:lnTo>
                    <a:pt x="255" y="246"/>
                  </a:lnTo>
                  <a:lnTo>
                    <a:pt x="251" y="257"/>
                  </a:lnTo>
                  <a:lnTo>
                    <a:pt x="248" y="270"/>
                  </a:lnTo>
                  <a:lnTo>
                    <a:pt x="248" y="270"/>
                  </a:lnTo>
                  <a:lnTo>
                    <a:pt x="244" y="257"/>
                  </a:lnTo>
                  <a:lnTo>
                    <a:pt x="241" y="246"/>
                  </a:lnTo>
                  <a:lnTo>
                    <a:pt x="159" y="39"/>
                  </a:lnTo>
                  <a:lnTo>
                    <a:pt x="159" y="39"/>
                  </a:lnTo>
                  <a:lnTo>
                    <a:pt x="153" y="28"/>
                  </a:lnTo>
                  <a:lnTo>
                    <a:pt x="147" y="19"/>
                  </a:lnTo>
                  <a:lnTo>
                    <a:pt x="140" y="11"/>
                  </a:lnTo>
                  <a:lnTo>
                    <a:pt x="132" y="7"/>
                  </a:lnTo>
                  <a:lnTo>
                    <a:pt x="122" y="3"/>
                  </a:lnTo>
                  <a:lnTo>
                    <a:pt x="110" y="1"/>
                  </a:lnTo>
                  <a:lnTo>
                    <a:pt x="98" y="1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58" y="1"/>
                  </a:lnTo>
                  <a:lnTo>
                    <a:pt x="42" y="2"/>
                  </a:lnTo>
                  <a:lnTo>
                    <a:pt x="0" y="422"/>
                  </a:lnTo>
                  <a:lnTo>
                    <a:pt x="93" y="422"/>
                  </a:lnTo>
                  <a:lnTo>
                    <a:pt x="113" y="140"/>
                  </a:lnTo>
                  <a:lnTo>
                    <a:pt x="201" y="353"/>
                  </a:lnTo>
                  <a:lnTo>
                    <a:pt x="201" y="353"/>
                  </a:lnTo>
                  <a:lnTo>
                    <a:pt x="204" y="359"/>
                  </a:lnTo>
                  <a:lnTo>
                    <a:pt x="208" y="364"/>
                  </a:lnTo>
                  <a:lnTo>
                    <a:pt x="213" y="368"/>
                  </a:lnTo>
                  <a:lnTo>
                    <a:pt x="218" y="371"/>
                  </a:lnTo>
                  <a:lnTo>
                    <a:pt x="224" y="373"/>
                  </a:lnTo>
                  <a:lnTo>
                    <a:pt x="231" y="376"/>
                  </a:lnTo>
                  <a:lnTo>
                    <a:pt x="239" y="377"/>
                  </a:lnTo>
                  <a:lnTo>
                    <a:pt x="248" y="377"/>
                  </a:lnTo>
                  <a:lnTo>
                    <a:pt x="248" y="377"/>
                  </a:lnTo>
                  <a:lnTo>
                    <a:pt x="257" y="377"/>
                  </a:lnTo>
                  <a:lnTo>
                    <a:pt x="266" y="376"/>
                  </a:lnTo>
                  <a:lnTo>
                    <a:pt x="273" y="373"/>
                  </a:lnTo>
                  <a:lnTo>
                    <a:pt x="279" y="371"/>
                  </a:lnTo>
                  <a:lnTo>
                    <a:pt x="284" y="368"/>
                  </a:lnTo>
                  <a:lnTo>
                    <a:pt x="288" y="364"/>
                  </a:lnTo>
                  <a:lnTo>
                    <a:pt x="291" y="359"/>
                  </a:lnTo>
                  <a:lnTo>
                    <a:pt x="294" y="353"/>
                  </a:lnTo>
                  <a:lnTo>
                    <a:pt x="382" y="140"/>
                  </a:lnTo>
                  <a:lnTo>
                    <a:pt x="403" y="422"/>
                  </a:lnTo>
                  <a:lnTo>
                    <a:pt x="496" y="422"/>
                  </a:lnTo>
                  <a:lnTo>
                    <a:pt x="454" y="2"/>
                  </a:lnTo>
                  <a:lnTo>
                    <a:pt x="454" y="2"/>
                  </a:lnTo>
                  <a:lnTo>
                    <a:pt x="438" y="1"/>
                  </a:lnTo>
                  <a:lnTo>
                    <a:pt x="412" y="0"/>
                  </a:lnTo>
                  <a:lnTo>
                    <a:pt x="412" y="0"/>
                  </a:lnTo>
                  <a:lnTo>
                    <a:pt x="397" y="1"/>
                  </a:lnTo>
                  <a:lnTo>
                    <a:pt x="385" y="1"/>
                  </a:lnTo>
                  <a:lnTo>
                    <a:pt x="374" y="3"/>
                  </a:lnTo>
                  <a:lnTo>
                    <a:pt x="365" y="7"/>
                  </a:lnTo>
                  <a:lnTo>
                    <a:pt x="356" y="11"/>
                  </a:lnTo>
                  <a:lnTo>
                    <a:pt x="348" y="19"/>
                  </a:lnTo>
                  <a:lnTo>
                    <a:pt x="342" y="28"/>
                  </a:lnTo>
                  <a:lnTo>
                    <a:pt x="337" y="39"/>
                  </a:lnTo>
                  <a:lnTo>
                    <a:pt x="255" y="24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39" name="Freeform 38"/>
            <p:cNvSpPr>
              <a:spLocks/>
            </p:cNvSpPr>
            <p:nvPr userDrawn="1"/>
          </p:nvSpPr>
          <p:spPr bwMode="auto">
            <a:xfrm>
              <a:off x="4671" y="4034"/>
              <a:ext cx="43" cy="29"/>
            </a:xfrm>
            <a:custGeom>
              <a:avLst/>
              <a:gdLst>
                <a:gd name="T0" fmla="*/ 171 w 171"/>
                <a:gd name="T1" fmla="*/ 93 h 116"/>
                <a:gd name="T2" fmla="*/ 171 w 171"/>
                <a:gd name="T3" fmla="*/ 93 h 116"/>
                <a:gd name="T4" fmla="*/ 151 w 171"/>
                <a:gd name="T5" fmla="*/ 99 h 116"/>
                <a:gd name="T6" fmla="*/ 125 w 171"/>
                <a:gd name="T7" fmla="*/ 108 h 116"/>
                <a:gd name="T8" fmla="*/ 110 w 171"/>
                <a:gd name="T9" fmla="*/ 111 h 116"/>
                <a:gd name="T10" fmla="*/ 96 w 171"/>
                <a:gd name="T11" fmla="*/ 114 h 116"/>
                <a:gd name="T12" fmla="*/ 82 w 171"/>
                <a:gd name="T13" fmla="*/ 116 h 116"/>
                <a:gd name="T14" fmla="*/ 67 w 171"/>
                <a:gd name="T15" fmla="*/ 116 h 116"/>
                <a:gd name="T16" fmla="*/ 67 w 171"/>
                <a:gd name="T17" fmla="*/ 116 h 116"/>
                <a:gd name="T18" fmla="*/ 54 w 171"/>
                <a:gd name="T19" fmla="*/ 116 h 116"/>
                <a:gd name="T20" fmla="*/ 41 w 171"/>
                <a:gd name="T21" fmla="*/ 114 h 116"/>
                <a:gd name="T22" fmla="*/ 30 w 171"/>
                <a:gd name="T23" fmla="*/ 110 h 116"/>
                <a:gd name="T24" fmla="*/ 24 w 171"/>
                <a:gd name="T25" fmla="*/ 108 h 116"/>
                <a:gd name="T26" fmla="*/ 19 w 171"/>
                <a:gd name="T27" fmla="*/ 105 h 116"/>
                <a:gd name="T28" fmla="*/ 15 w 171"/>
                <a:gd name="T29" fmla="*/ 101 h 116"/>
                <a:gd name="T30" fmla="*/ 11 w 171"/>
                <a:gd name="T31" fmla="*/ 97 h 116"/>
                <a:gd name="T32" fmla="*/ 8 w 171"/>
                <a:gd name="T33" fmla="*/ 92 h 116"/>
                <a:gd name="T34" fmla="*/ 5 w 171"/>
                <a:gd name="T35" fmla="*/ 87 h 116"/>
                <a:gd name="T36" fmla="*/ 3 w 171"/>
                <a:gd name="T37" fmla="*/ 82 h 116"/>
                <a:gd name="T38" fmla="*/ 2 w 171"/>
                <a:gd name="T39" fmla="*/ 76 h 116"/>
                <a:gd name="T40" fmla="*/ 1 w 171"/>
                <a:gd name="T41" fmla="*/ 69 h 116"/>
                <a:gd name="T42" fmla="*/ 0 w 171"/>
                <a:gd name="T43" fmla="*/ 61 h 116"/>
                <a:gd name="T44" fmla="*/ 0 w 171"/>
                <a:gd name="T45" fmla="*/ 61 h 116"/>
                <a:gd name="T46" fmla="*/ 1 w 171"/>
                <a:gd name="T47" fmla="*/ 49 h 116"/>
                <a:gd name="T48" fmla="*/ 4 w 171"/>
                <a:gd name="T49" fmla="*/ 38 h 116"/>
                <a:gd name="T50" fmla="*/ 6 w 171"/>
                <a:gd name="T51" fmla="*/ 33 h 116"/>
                <a:gd name="T52" fmla="*/ 9 w 171"/>
                <a:gd name="T53" fmla="*/ 27 h 116"/>
                <a:gd name="T54" fmla="*/ 13 w 171"/>
                <a:gd name="T55" fmla="*/ 23 h 116"/>
                <a:gd name="T56" fmla="*/ 16 w 171"/>
                <a:gd name="T57" fmla="*/ 19 h 116"/>
                <a:gd name="T58" fmla="*/ 21 w 171"/>
                <a:gd name="T59" fmla="*/ 16 h 116"/>
                <a:gd name="T60" fmla="*/ 26 w 171"/>
                <a:gd name="T61" fmla="*/ 13 h 116"/>
                <a:gd name="T62" fmla="*/ 33 w 171"/>
                <a:gd name="T63" fmla="*/ 10 h 116"/>
                <a:gd name="T64" fmla="*/ 39 w 171"/>
                <a:gd name="T65" fmla="*/ 8 h 116"/>
                <a:gd name="T66" fmla="*/ 55 w 171"/>
                <a:gd name="T67" fmla="*/ 5 h 116"/>
                <a:gd name="T68" fmla="*/ 72 w 171"/>
                <a:gd name="T69" fmla="*/ 3 h 116"/>
                <a:gd name="T70" fmla="*/ 171 w 171"/>
                <a:gd name="T71" fmla="*/ 0 h 116"/>
                <a:gd name="T72" fmla="*/ 171 w 171"/>
                <a:gd name="T73" fmla="*/ 93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71" h="116">
                  <a:moveTo>
                    <a:pt x="171" y="93"/>
                  </a:moveTo>
                  <a:lnTo>
                    <a:pt x="171" y="93"/>
                  </a:lnTo>
                  <a:lnTo>
                    <a:pt x="151" y="99"/>
                  </a:lnTo>
                  <a:lnTo>
                    <a:pt x="125" y="108"/>
                  </a:lnTo>
                  <a:lnTo>
                    <a:pt x="110" y="111"/>
                  </a:lnTo>
                  <a:lnTo>
                    <a:pt x="96" y="114"/>
                  </a:lnTo>
                  <a:lnTo>
                    <a:pt x="82" y="116"/>
                  </a:lnTo>
                  <a:lnTo>
                    <a:pt x="67" y="116"/>
                  </a:lnTo>
                  <a:lnTo>
                    <a:pt x="67" y="116"/>
                  </a:lnTo>
                  <a:lnTo>
                    <a:pt x="54" y="116"/>
                  </a:lnTo>
                  <a:lnTo>
                    <a:pt x="41" y="114"/>
                  </a:lnTo>
                  <a:lnTo>
                    <a:pt x="30" y="110"/>
                  </a:lnTo>
                  <a:lnTo>
                    <a:pt x="24" y="108"/>
                  </a:lnTo>
                  <a:lnTo>
                    <a:pt x="19" y="105"/>
                  </a:lnTo>
                  <a:lnTo>
                    <a:pt x="15" y="101"/>
                  </a:lnTo>
                  <a:lnTo>
                    <a:pt x="11" y="97"/>
                  </a:lnTo>
                  <a:lnTo>
                    <a:pt x="8" y="92"/>
                  </a:lnTo>
                  <a:lnTo>
                    <a:pt x="5" y="87"/>
                  </a:lnTo>
                  <a:lnTo>
                    <a:pt x="3" y="82"/>
                  </a:lnTo>
                  <a:lnTo>
                    <a:pt x="2" y="76"/>
                  </a:lnTo>
                  <a:lnTo>
                    <a:pt x="1" y="69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1" y="49"/>
                  </a:lnTo>
                  <a:lnTo>
                    <a:pt x="4" y="38"/>
                  </a:lnTo>
                  <a:lnTo>
                    <a:pt x="6" y="33"/>
                  </a:lnTo>
                  <a:lnTo>
                    <a:pt x="9" y="27"/>
                  </a:lnTo>
                  <a:lnTo>
                    <a:pt x="13" y="23"/>
                  </a:lnTo>
                  <a:lnTo>
                    <a:pt x="16" y="19"/>
                  </a:lnTo>
                  <a:lnTo>
                    <a:pt x="21" y="16"/>
                  </a:lnTo>
                  <a:lnTo>
                    <a:pt x="26" y="13"/>
                  </a:lnTo>
                  <a:lnTo>
                    <a:pt x="33" y="10"/>
                  </a:lnTo>
                  <a:lnTo>
                    <a:pt x="39" y="8"/>
                  </a:lnTo>
                  <a:lnTo>
                    <a:pt x="55" y="5"/>
                  </a:lnTo>
                  <a:lnTo>
                    <a:pt x="72" y="3"/>
                  </a:lnTo>
                  <a:lnTo>
                    <a:pt x="171" y="0"/>
                  </a:lnTo>
                  <a:lnTo>
                    <a:pt x="171" y="9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40" name="Freeform 39"/>
            <p:cNvSpPr>
              <a:spLocks/>
            </p:cNvSpPr>
            <p:nvPr userDrawn="1"/>
          </p:nvSpPr>
          <p:spPr bwMode="auto">
            <a:xfrm>
              <a:off x="4649" y="3974"/>
              <a:ext cx="88" cy="107"/>
            </a:xfrm>
            <a:custGeom>
              <a:avLst/>
              <a:gdLst>
                <a:gd name="T0" fmla="*/ 205 w 352"/>
                <a:gd name="T1" fmla="*/ 0 h 428"/>
                <a:gd name="T2" fmla="*/ 147 w 352"/>
                <a:gd name="T3" fmla="*/ 4 h 428"/>
                <a:gd name="T4" fmla="*/ 97 w 352"/>
                <a:gd name="T5" fmla="*/ 12 h 428"/>
                <a:gd name="T6" fmla="*/ 58 w 352"/>
                <a:gd name="T7" fmla="*/ 23 h 428"/>
                <a:gd name="T8" fmla="*/ 33 w 352"/>
                <a:gd name="T9" fmla="*/ 33 h 428"/>
                <a:gd name="T10" fmla="*/ 52 w 352"/>
                <a:gd name="T11" fmla="*/ 102 h 428"/>
                <a:gd name="T12" fmla="*/ 92 w 352"/>
                <a:gd name="T13" fmla="*/ 91 h 428"/>
                <a:gd name="T14" fmla="*/ 133 w 352"/>
                <a:gd name="T15" fmla="*/ 82 h 428"/>
                <a:gd name="T16" fmla="*/ 179 w 352"/>
                <a:gd name="T17" fmla="*/ 79 h 428"/>
                <a:gd name="T18" fmla="*/ 197 w 352"/>
                <a:gd name="T19" fmla="*/ 80 h 428"/>
                <a:gd name="T20" fmla="*/ 221 w 352"/>
                <a:gd name="T21" fmla="*/ 84 h 428"/>
                <a:gd name="T22" fmla="*/ 234 w 352"/>
                <a:gd name="T23" fmla="*/ 90 h 428"/>
                <a:gd name="T24" fmla="*/ 244 w 352"/>
                <a:gd name="T25" fmla="*/ 98 h 428"/>
                <a:gd name="T26" fmla="*/ 251 w 352"/>
                <a:gd name="T27" fmla="*/ 108 h 428"/>
                <a:gd name="T28" fmla="*/ 256 w 352"/>
                <a:gd name="T29" fmla="*/ 120 h 428"/>
                <a:gd name="T30" fmla="*/ 260 w 352"/>
                <a:gd name="T31" fmla="*/ 137 h 428"/>
                <a:gd name="T32" fmla="*/ 260 w 352"/>
                <a:gd name="T33" fmla="*/ 176 h 428"/>
                <a:gd name="T34" fmla="*/ 179 w 352"/>
                <a:gd name="T35" fmla="*/ 176 h 428"/>
                <a:gd name="T36" fmla="*/ 132 w 352"/>
                <a:gd name="T37" fmla="*/ 179 h 428"/>
                <a:gd name="T38" fmla="*/ 93 w 352"/>
                <a:gd name="T39" fmla="*/ 187 h 428"/>
                <a:gd name="T40" fmla="*/ 61 w 352"/>
                <a:gd name="T41" fmla="*/ 200 h 428"/>
                <a:gd name="T42" fmla="*/ 38 w 352"/>
                <a:gd name="T43" fmla="*/ 216 h 428"/>
                <a:gd name="T44" fmla="*/ 20 w 352"/>
                <a:gd name="T45" fmla="*/ 236 h 428"/>
                <a:gd name="T46" fmla="*/ 9 w 352"/>
                <a:gd name="T47" fmla="*/ 257 h 428"/>
                <a:gd name="T48" fmla="*/ 2 w 352"/>
                <a:gd name="T49" fmla="*/ 282 h 428"/>
                <a:gd name="T50" fmla="*/ 0 w 352"/>
                <a:gd name="T51" fmla="*/ 307 h 428"/>
                <a:gd name="T52" fmla="*/ 1 w 352"/>
                <a:gd name="T53" fmla="*/ 323 h 428"/>
                <a:gd name="T54" fmla="*/ 7 w 352"/>
                <a:gd name="T55" fmla="*/ 352 h 428"/>
                <a:gd name="T56" fmla="*/ 19 w 352"/>
                <a:gd name="T57" fmla="*/ 376 h 428"/>
                <a:gd name="T58" fmla="*/ 35 w 352"/>
                <a:gd name="T59" fmla="*/ 394 h 428"/>
                <a:gd name="T60" fmla="*/ 54 w 352"/>
                <a:gd name="T61" fmla="*/ 408 h 428"/>
                <a:gd name="T62" fmla="*/ 77 w 352"/>
                <a:gd name="T63" fmla="*/ 418 h 428"/>
                <a:gd name="T64" fmla="*/ 101 w 352"/>
                <a:gd name="T65" fmla="*/ 424 h 428"/>
                <a:gd name="T66" fmla="*/ 126 w 352"/>
                <a:gd name="T67" fmla="*/ 427 h 428"/>
                <a:gd name="T68" fmla="*/ 138 w 352"/>
                <a:gd name="T69" fmla="*/ 428 h 428"/>
                <a:gd name="T70" fmla="*/ 164 w 352"/>
                <a:gd name="T71" fmla="*/ 426 h 428"/>
                <a:gd name="T72" fmla="*/ 209 w 352"/>
                <a:gd name="T73" fmla="*/ 418 h 428"/>
                <a:gd name="T74" fmla="*/ 241 w 352"/>
                <a:gd name="T75" fmla="*/ 406 h 428"/>
                <a:gd name="T76" fmla="*/ 260 w 352"/>
                <a:gd name="T77" fmla="*/ 397 h 428"/>
                <a:gd name="T78" fmla="*/ 264 w 352"/>
                <a:gd name="T79" fmla="*/ 396 h 428"/>
                <a:gd name="T80" fmla="*/ 270 w 352"/>
                <a:gd name="T81" fmla="*/ 398 h 428"/>
                <a:gd name="T82" fmla="*/ 284 w 352"/>
                <a:gd name="T83" fmla="*/ 404 h 428"/>
                <a:gd name="T84" fmla="*/ 311 w 352"/>
                <a:gd name="T85" fmla="*/ 411 h 428"/>
                <a:gd name="T86" fmla="*/ 352 w 352"/>
                <a:gd name="T87" fmla="*/ 413 h 428"/>
                <a:gd name="T88" fmla="*/ 352 w 352"/>
                <a:gd name="T89" fmla="*/ 122 h 428"/>
                <a:gd name="T90" fmla="*/ 350 w 352"/>
                <a:gd name="T91" fmla="*/ 92 h 428"/>
                <a:gd name="T92" fmla="*/ 343 w 352"/>
                <a:gd name="T93" fmla="*/ 66 h 428"/>
                <a:gd name="T94" fmla="*/ 331 w 352"/>
                <a:gd name="T95" fmla="*/ 45 h 428"/>
                <a:gd name="T96" fmla="*/ 314 w 352"/>
                <a:gd name="T97" fmla="*/ 29 h 428"/>
                <a:gd name="T98" fmla="*/ 293 w 352"/>
                <a:gd name="T99" fmla="*/ 15 h 428"/>
                <a:gd name="T100" fmla="*/ 268 w 352"/>
                <a:gd name="T101" fmla="*/ 7 h 428"/>
                <a:gd name="T102" fmla="*/ 238 w 352"/>
                <a:gd name="T103" fmla="*/ 2 h 428"/>
                <a:gd name="T104" fmla="*/ 205 w 352"/>
                <a:gd name="T105" fmla="*/ 0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52" h="428">
                  <a:moveTo>
                    <a:pt x="205" y="0"/>
                  </a:moveTo>
                  <a:lnTo>
                    <a:pt x="205" y="0"/>
                  </a:lnTo>
                  <a:lnTo>
                    <a:pt x="176" y="1"/>
                  </a:lnTo>
                  <a:lnTo>
                    <a:pt x="147" y="4"/>
                  </a:lnTo>
                  <a:lnTo>
                    <a:pt x="121" y="7"/>
                  </a:lnTo>
                  <a:lnTo>
                    <a:pt x="97" y="12"/>
                  </a:lnTo>
                  <a:lnTo>
                    <a:pt x="77" y="17"/>
                  </a:lnTo>
                  <a:lnTo>
                    <a:pt x="58" y="23"/>
                  </a:lnTo>
                  <a:lnTo>
                    <a:pt x="44" y="28"/>
                  </a:lnTo>
                  <a:lnTo>
                    <a:pt x="33" y="33"/>
                  </a:lnTo>
                  <a:lnTo>
                    <a:pt x="52" y="102"/>
                  </a:lnTo>
                  <a:lnTo>
                    <a:pt x="52" y="102"/>
                  </a:lnTo>
                  <a:lnTo>
                    <a:pt x="63" y="98"/>
                  </a:lnTo>
                  <a:lnTo>
                    <a:pt x="92" y="91"/>
                  </a:lnTo>
                  <a:lnTo>
                    <a:pt x="111" y="86"/>
                  </a:lnTo>
                  <a:lnTo>
                    <a:pt x="133" y="82"/>
                  </a:lnTo>
                  <a:lnTo>
                    <a:pt x="155" y="80"/>
                  </a:lnTo>
                  <a:lnTo>
                    <a:pt x="179" y="79"/>
                  </a:lnTo>
                  <a:lnTo>
                    <a:pt x="179" y="79"/>
                  </a:lnTo>
                  <a:lnTo>
                    <a:pt x="197" y="80"/>
                  </a:lnTo>
                  <a:lnTo>
                    <a:pt x="214" y="82"/>
                  </a:lnTo>
                  <a:lnTo>
                    <a:pt x="221" y="84"/>
                  </a:lnTo>
                  <a:lnTo>
                    <a:pt x="228" y="86"/>
                  </a:lnTo>
                  <a:lnTo>
                    <a:pt x="234" y="90"/>
                  </a:lnTo>
                  <a:lnTo>
                    <a:pt x="239" y="94"/>
                  </a:lnTo>
                  <a:lnTo>
                    <a:pt x="244" y="98"/>
                  </a:lnTo>
                  <a:lnTo>
                    <a:pt x="248" y="102"/>
                  </a:lnTo>
                  <a:lnTo>
                    <a:pt x="251" y="108"/>
                  </a:lnTo>
                  <a:lnTo>
                    <a:pt x="254" y="114"/>
                  </a:lnTo>
                  <a:lnTo>
                    <a:pt x="256" y="120"/>
                  </a:lnTo>
                  <a:lnTo>
                    <a:pt x="258" y="129"/>
                  </a:lnTo>
                  <a:lnTo>
                    <a:pt x="260" y="137"/>
                  </a:lnTo>
                  <a:lnTo>
                    <a:pt x="260" y="146"/>
                  </a:lnTo>
                  <a:lnTo>
                    <a:pt x="260" y="176"/>
                  </a:lnTo>
                  <a:lnTo>
                    <a:pt x="179" y="176"/>
                  </a:lnTo>
                  <a:lnTo>
                    <a:pt x="179" y="176"/>
                  </a:lnTo>
                  <a:lnTo>
                    <a:pt x="154" y="177"/>
                  </a:lnTo>
                  <a:lnTo>
                    <a:pt x="132" y="179"/>
                  </a:lnTo>
                  <a:lnTo>
                    <a:pt x="111" y="182"/>
                  </a:lnTo>
                  <a:lnTo>
                    <a:pt x="93" y="187"/>
                  </a:lnTo>
                  <a:lnTo>
                    <a:pt x="77" y="192"/>
                  </a:lnTo>
                  <a:lnTo>
                    <a:pt x="61" y="200"/>
                  </a:lnTo>
                  <a:lnTo>
                    <a:pt x="49" y="207"/>
                  </a:lnTo>
                  <a:lnTo>
                    <a:pt x="38" y="216"/>
                  </a:lnTo>
                  <a:lnTo>
                    <a:pt x="29" y="225"/>
                  </a:lnTo>
                  <a:lnTo>
                    <a:pt x="20" y="236"/>
                  </a:lnTo>
                  <a:lnTo>
                    <a:pt x="14" y="246"/>
                  </a:lnTo>
                  <a:lnTo>
                    <a:pt x="9" y="257"/>
                  </a:lnTo>
                  <a:lnTo>
                    <a:pt x="5" y="270"/>
                  </a:lnTo>
                  <a:lnTo>
                    <a:pt x="2" y="282"/>
                  </a:lnTo>
                  <a:lnTo>
                    <a:pt x="1" y="294"/>
                  </a:lnTo>
                  <a:lnTo>
                    <a:pt x="0" y="307"/>
                  </a:lnTo>
                  <a:lnTo>
                    <a:pt x="0" y="307"/>
                  </a:lnTo>
                  <a:lnTo>
                    <a:pt x="1" y="323"/>
                  </a:lnTo>
                  <a:lnTo>
                    <a:pt x="3" y="338"/>
                  </a:lnTo>
                  <a:lnTo>
                    <a:pt x="7" y="352"/>
                  </a:lnTo>
                  <a:lnTo>
                    <a:pt x="12" y="364"/>
                  </a:lnTo>
                  <a:lnTo>
                    <a:pt x="19" y="376"/>
                  </a:lnTo>
                  <a:lnTo>
                    <a:pt x="27" y="386"/>
                  </a:lnTo>
                  <a:lnTo>
                    <a:pt x="35" y="394"/>
                  </a:lnTo>
                  <a:lnTo>
                    <a:pt x="45" y="401"/>
                  </a:lnTo>
                  <a:lnTo>
                    <a:pt x="54" y="408"/>
                  </a:lnTo>
                  <a:lnTo>
                    <a:pt x="65" y="414"/>
                  </a:lnTo>
                  <a:lnTo>
                    <a:pt x="77" y="418"/>
                  </a:lnTo>
                  <a:lnTo>
                    <a:pt x="89" y="422"/>
                  </a:lnTo>
                  <a:lnTo>
                    <a:pt x="101" y="424"/>
                  </a:lnTo>
                  <a:lnTo>
                    <a:pt x="113" y="426"/>
                  </a:lnTo>
                  <a:lnTo>
                    <a:pt x="126" y="427"/>
                  </a:lnTo>
                  <a:lnTo>
                    <a:pt x="138" y="428"/>
                  </a:lnTo>
                  <a:lnTo>
                    <a:pt x="138" y="428"/>
                  </a:lnTo>
                  <a:lnTo>
                    <a:pt x="151" y="427"/>
                  </a:lnTo>
                  <a:lnTo>
                    <a:pt x="164" y="426"/>
                  </a:lnTo>
                  <a:lnTo>
                    <a:pt x="189" y="423"/>
                  </a:lnTo>
                  <a:lnTo>
                    <a:pt x="209" y="418"/>
                  </a:lnTo>
                  <a:lnTo>
                    <a:pt x="227" y="412"/>
                  </a:lnTo>
                  <a:lnTo>
                    <a:pt x="241" y="406"/>
                  </a:lnTo>
                  <a:lnTo>
                    <a:pt x="252" y="401"/>
                  </a:lnTo>
                  <a:lnTo>
                    <a:pt x="260" y="397"/>
                  </a:lnTo>
                  <a:lnTo>
                    <a:pt x="264" y="396"/>
                  </a:lnTo>
                  <a:lnTo>
                    <a:pt x="264" y="396"/>
                  </a:lnTo>
                  <a:lnTo>
                    <a:pt x="266" y="397"/>
                  </a:lnTo>
                  <a:lnTo>
                    <a:pt x="270" y="398"/>
                  </a:lnTo>
                  <a:lnTo>
                    <a:pt x="276" y="401"/>
                  </a:lnTo>
                  <a:lnTo>
                    <a:pt x="284" y="404"/>
                  </a:lnTo>
                  <a:lnTo>
                    <a:pt x="295" y="407"/>
                  </a:lnTo>
                  <a:lnTo>
                    <a:pt x="311" y="411"/>
                  </a:lnTo>
                  <a:lnTo>
                    <a:pt x="329" y="412"/>
                  </a:lnTo>
                  <a:lnTo>
                    <a:pt x="352" y="413"/>
                  </a:lnTo>
                  <a:lnTo>
                    <a:pt x="352" y="122"/>
                  </a:lnTo>
                  <a:lnTo>
                    <a:pt x="352" y="122"/>
                  </a:lnTo>
                  <a:lnTo>
                    <a:pt x="352" y="106"/>
                  </a:lnTo>
                  <a:lnTo>
                    <a:pt x="350" y="92"/>
                  </a:lnTo>
                  <a:lnTo>
                    <a:pt x="347" y="78"/>
                  </a:lnTo>
                  <a:lnTo>
                    <a:pt x="343" y="66"/>
                  </a:lnTo>
                  <a:lnTo>
                    <a:pt x="337" y="56"/>
                  </a:lnTo>
                  <a:lnTo>
                    <a:pt x="331" y="45"/>
                  </a:lnTo>
                  <a:lnTo>
                    <a:pt x="323" y="36"/>
                  </a:lnTo>
                  <a:lnTo>
                    <a:pt x="314" y="29"/>
                  </a:lnTo>
                  <a:lnTo>
                    <a:pt x="304" y="22"/>
                  </a:lnTo>
                  <a:lnTo>
                    <a:pt x="293" y="15"/>
                  </a:lnTo>
                  <a:lnTo>
                    <a:pt x="281" y="11"/>
                  </a:lnTo>
                  <a:lnTo>
                    <a:pt x="268" y="7"/>
                  </a:lnTo>
                  <a:lnTo>
                    <a:pt x="253" y="4"/>
                  </a:lnTo>
                  <a:lnTo>
                    <a:pt x="238" y="2"/>
                  </a:lnTo>
                  <a:lnTo>
                    <a:pt x="223" y="1"/>
                  </a:lnTo>
                  <a:lnTo>
                    <a:pt x="205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41" name="Freeform 10"/>
            <p:cNvSpPr>
              <a:spLocks/>
            </p:cNvSpPr>
            <p:nvPr userDrawn="1"/>
          </p:nvSpPr>
          <p:spPr bwMode="auto">
            <a:xfrm>
              <a:off x="4936" y="4034"/>
              <a:ext cx="43" cy="29"/>
            </a:xfrm>
            <a:custGeom>
              <a:avLst/>
              <a:gdLst>
                <a:gd name="T0" fmla="*/ 171 w 171"/>
                <a:gd name="T1" fmla="*/ 93 h 116"/>
                <a:gd name="T2" fmla="*/ 171 w 171"/>
                <a:gd name="T3" fmla="*/ 93 h 116"/>
                <a:gd name="T4" fmla="*/ 152 w 171"/>
                <a:gd name="T5" fmla="*/ 99 h 116"/>
                <a:gd name="T6" fmla="*/ 125 w 171"/>
                <a:gd name="T7" fmla="*/ 108 h 116"/>
                <a:gd name="T8" fmla="*/ 111 w 171"/>
                <a:gd name="T9" fmla="*/ 111 h 116"/>
                <a:gd name="T10" fmla="*/ 95 w 171"/>
                <a:gd name="T11" fmla="*/ 114 h 116"/>
                <a:gd name="T12" fmla="*/ 81 w 171"/>
                <a:gd name="T13" fmla="*/ 116 h 116"/>
                <a:gd name="T14" fmla="*/ 68 w 171"/>
                <a:gd name="T15" fmla="*/ 116 h 116"/>
                <a:gd name="T16" fmla="*/ 68 w 171"/>
                <a:gd name="T17" fmla="*/ 116 h 116"/>
                <a:gd name="T18" fmla="*/ 54 w 171"/>
                <a:gd name="T19" fmla="*/ 116 h 116"/>
                <a:gd name="T20" fmla="*/ 41 w 171"/>
                <a:gd name="T21" fmla="*/ 114 h 116"/>
                <a:gd name="T22" fmla="*/ 29 w 171"/>
                <a:gd name="T23" fmla="*/ 110 h 116"/>
                <a:gd name="T24" fmla="*/ 24 w 171"/>
                <a:gd name="T25" fmla="*/ 108 h 116"/>
                <a:gd name="T26" fmla="*/ 20 w 171"/>
                <a:gd name="T27" fmla="*/ 105 h 116"/>
                <a:gd name="T28" fmla="*/ 16 w 171"/>
                <a:gd name="T29" fmla="*/ 101 h 116"/>
                <a:gd name="T30" fmla="*/ 12 w 171"/>
                <a:gd name="T31" fmla="*/ 97 h 116"/>
                <a:gd name="T32" fmla="*/ 9 w 171"/>
                <a:gd name="T33" fmla="*/ 92 h 116"/>
                <a:gd name="T34" fmla="*/ 6 w 171"/>
                <a:gd name="T35" fmla="*/ 87 h 116"/>
                <a:gd name="T36" fmla="*/ 3 w 171"/>
                <a:gd name="T37" fmla="*/ 82 h 116"/>
                <a:gd name="T38" fmla="*/ 1 w 171"/>
                <a:gd name="T39" fmla="*/ 76 h 116"/>
                <a:gd name="T40" fmla="*/ 0 w 171"/>
                <a:gd name="T41" fmla="*/ 69 h 116"/>
                <a:gd name="T42" fmla="*/ 0 w 171"/>
                <a:gd name="T43" fmla="*/ 61 h 116"/>
                <a:gd name="T44" fmla="*/ 0 w 171"/>
                <a:gd name="T45" fmla="*/ 61 h 116"/>
                <a:gd name="T46" fmla="*/ 1 w 171"/>
                <a:gd name="T47" fmla="*/ 49 h 116"/>
                <a:gd name="T48" fmla="*/ 4 w 171"/>
                <a:gd name="T49" fmla="*/ 38 h 116"/>
                <a:gd name="T50" fmla="*/ 7 w 171"/>
                <a:gd name="T51" fmla="*/ 33 h 116"/>
                <a:gd name="T52" fmla="*/ 10 w 171"/>
                <a:gd name="T53" fmla="*/ 27 h 116"/>
                <a:gd name="T54" fmla="*/ 13 w 171"/>
                <a:gd name="T55" fmla="*/ 23 h 116"/>
                <a:gd name="T56" fmla="*/ 17 w 171"/>
                <a:gd name="T57" fmla="*/ 19 h 116"/>
                <a:gd name="T58" fmla="*/ 22 w 171"/>
                <a:gd name="T59" fmla="*/ 16 h 116"/>
                <a:gd name="T60" fmla="*/ 27 w 171"/>
                <a:gd name="T61" fmla="*/ 13 h 116"/>
                <a:gd name="T62" fmla="*/ 33 w 171"/>
                <a:gd name="T63" fmla="*/ 10 h 116"/>
                <a:gd name="T64" fmla="*/ 39 w 171"/>
                <a:gd name="T65" fmla="*/ 8 h 116"/>
                <a:gd name="T66" fmla="*/ 55 w 171"/>
                <a:gd name="T67" fmla="*/ 5 h 116"/>
                <a:gd name="T68" fmla="*/ 73 w 171"/>
                <a:gd name="T69" fmla="*/ 3 h 116"/>
                <a:gd name="T70" fmla="*/ 171 w 171"/>
                <a:gd name="T71" fmla="*/ 0 h 116"/>
                <a:gd name="T72" fmla="*/ 171 w 171"/>
                <a:gd name="T73" fmla="*/ 93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71" h="116">
                  <a:moveTo>
                    <a:pt x="171" y="93"/>
                  </a:moveTo>
                  <a:lnTo>
                    <a:pt x="171" y="93"/>
                  </a:lnTo>
                  <a:lnTo>
                    <a:pt x="152" y="99"/>
                  </a:lnTo>
                  <a:lnTo>
                    <a:pt x="125" y="108"/>
                  </a:lnTo>
                  <a:lnTo>
                    <a:pt x="111" y="111"/>
                  </a:lnTo>
                  <a:lnTo>
                    <a:pt x="95" y="114"/>
                  </a:lnTo>
                  <a:lnTo>
                    <a:pt x="81" y="116"/>
                  </a:lnTo>
                  <a:lnTo>
                    <a:pt x="68" y="116"/>
                  </a:lnTo>
                  <a:lnTo>
                    <a:pt x="68" y="116"/>
                  </a:lnTo>
                  <a:lnTo>
                    <a:pt x="54" y="116"/>
                  </a:lnTo>
                  <a:lnTo>
                    <a:pt x="41" y="114"/>
                  </a:lnTo>
                  <a:lnTo>
                    <a:pt x="29" y="110"/>
                  </a:lnTo>
                  <a:lnTo>
                    <a:pt x="24" y="108"/>
                  </a:lnTo>
                  <a:lnTo>
                    <a:pt x="20" y="105"/>
                  </a:lnTo>
                  <a:lnTo>
                    <a:pt x="16" y="101"/>
                  </a:lnTo>
                  <a:lnTo>
                    <a:pt x="12" y="97"/>
                  </a:lnTo>
                  <a:lnTo>
                    <a:pt x="9" y="92"/>
                  </a:lnTo>
                  <a:lnTo>
                    <a:pt x="6" y="87"/>
                  </a:lnTo>
                  <a:lnTo>
                    <a:pt x="3" y="82"/>
                  </a:lnTo>
                  <a:lnTo>
                    <a:pt x="1" y="76"/>
                  </a:lnTo>
                  <a:lnTo>
                    <a:pt x="0" y="69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1" y="49"/>
                  </a:lnTo>
                  <a:lnTo>
                    <a:pt x="4" y="38"/>
                  </a:lnTo>
                  <a:lnTo>
                    <a:pt x="7" y="33"/>
                  </a:lnTo>
                  <a:lnTo>
                    <a:pt x="10" y="27"/>
                  </a:lnTo>
                  <a:lnTo>
                    <a:pt x="13" y="23"/>
                  </a:lnTo>
                  <a:lnTo>
                    <a:pt x="17" y="19"/>
                  </a:lnTo>
                  <a:lnTo>
                    <a:pt x="22" y="16"/>
                  </a:lnTo>
                  <a:lnTo>
                    <a:pt x="27" y="13"/>
                  </a:lnTo>
                  <a:lnTo>
                    <a:pt x="33" y="10"/>
                  </a:lnTo>
                  <a:lnTo>
                    <a:pt x="39" y="8"/>
                  </a:lnTo>
                  <a:lnTo>
                    <a:pt x="55" y="5"/>
                  </a:lnTo>
                  <a:lnTo>
                    <a:pt x="73" y="3"/>
                  </a:lnTo>
                  <a:lnTo>
                    <a:pt x="171" y="0"/>
                  </a:lnTo>
                  <a:lnTo>
                    <a:pt x="171" y="9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42" name="Freeform 11"/>
            <p:cNvSpPr>
              <a:spLocks/>
            </p:cNvSpPr>
            <p:nvPr userDrawn="1"/>
          </p:nvSpPr>
          <p:spPr bwMode="auto">
            <a:xfrm>
              <a:off x="4914" y="3974"/>
              <a:ext cx="88" cy="107"/>
            </a:xfrm>
            <a:custGeom>
              <a:avLst/>
              <a:gdLst>
                <a:gd name="T0" fmla="*/ 206 w 353"/>
                <a:gd name="T1" fmla="*/ 0 h 428"/>
                <a:gd name="T2" fmla="*/ 148 w 353"/>
                <a:gd name="T3" fmla="*/ 4 h 428"/>
                <a:gd name="T4" fmla="*/ 98 w 353"/>
                <a:gd name="T5" fmla="*/ 12 h 428"/>
                <a:gd name="T6" fmla="*/ 59 w 353"/>
                <a:gd name="T7" fmla="*/ 23 h 428"/>
                <a:gd name="T8" fmla="*/ 33 w 353"/>
                <a:gd name="T9" fmla="*/ 33 h 428"/>
                <a:gd name="T10" fmla="*/ 53 w 353"/>
                <a:gd name="T11" fmla="*/ 102 h 428"/>
                <a:gd name="T12" fmla="*/ 92 w 353"/>
                <a:gd name="T13" fmla="*/ 91 h 428"/>
                <a:gd name="T14" fmla="*/ 132 w 353"/>
                <a:gd name="T15" fmla="*/ 82 h 428"/>
                <a:gd name="T16" fmla="*/ 178 w 353"/>
                <a:gd name="T17" fmla="*/ 79 h 428"/>
                <a:gd name="T18" fmla="*/ 198 w 353"/>
                <a:gd name="T19" fmla="*/ 80 h 428"/>
                <a:gd name="T20" fmla="*/ 221 w 353"/>
                <a:gd name="T21" fmla="*/ 84 h 428"/>
                <a:gd name="T22" fmla="*/ 233 w 353"/>
                <a:gd name="T23" fmla="*/ 90 h 428"/>
                <a:gd name="T24" fmla="*/ 244 w 353"/>
                <a:gd name="T25" fmla="*/ 98 h 428"/>
                <a:gd name="T26" fmla="*/ 252 w 353"/>
                <a:gd name="T27" fmla="*/ 108 h 428"/>
                <a:gd name="T28" fmla="*/ 257 w 353"/>
                <a:gd name="T29" fmla="*/ 120 h 428"/>
                <a:gd name="T30" fmla="*/ 259 w 353"/>
                <a:gd name="T31" fmla="*/ 137 h 428"/>
                <a:gd name="T32" fmla="*/ 260 w 353"/>
                <a:gd name="T33" fmla="*/ 176 h 428"/>
                <a:gd name="T34" fmla="*/ 178 w 353"/>
                <a:gd name="T35" fmla="*/ 176 h 428"/>
                <a:gd name="T36" fmla="*/ 131 w 353"/>
                <a:gd name="T37" fmla="*/ 179 h 428"/>
                <a:gd name="T38" fmla="*/ 92 w 353"/>
                <a:gd name="T39" fmla="*/ 187 h 428"/>
                <a:gd name="T40" fmla="*/ 62 w 353"/>
                <a:gd name="T41" fmla="*/ 200 h 428"/>
                <a:gd name="T42" fmla="*/ 38 w 353"/>
                <a:gd name="T43" fmla="*/ 216 h 428"/>
                <a:gd name="T44" fmla="*/ 21 w 353"/>
                <a:gd name="T45" fmla="*/ 236 h 428"/>
                <a:gd name="T46" fmla="*/ 9 w 353"/>
                <a:gd name="T47" fmla="*/ 257 h 428"/>
                <a:gd name="T48" fmla="*/ 3 w 353"/>
                <a:gd name="T49" fmla="*/ 282 h 428"/>
                <a:gd name="T50" fmla="*/ 0 w 353"/>
                <a:gd name="T51" fmla="*/ 307 h 428"/>
                <a:gd name="T52" fmla="*/ 2 w 353"/>
                <a:gd name="T53" fmla="*/ 323 h 428"/>
                <a:gd name="T54" fmla="*/ 8 w 353"/>
                <a:gd name="T55" fmla="*/ 352 h 428"/>
                <a:gd name="T56" fmla="*/ 19 w 353"/>
                <a:gd name="T57" fmla="*/ 376 h 428"/>
                <a:gd name="T58" fmla="*/ 35 w 353"/>
                <a:gd name="T59" fmla="*/ 394 h 428"/>
                <a:gd name="T60" fmla="*/ 55 w 353"/>
                <a:gd name="T61" fmla="*/ 408 h 428"/>
                <a:gd name="T62" fmla="*/ 77 w 353"/>
                <a:gd name="T63" fmla="*/ 418 h 428"/>
                <a:gd name="T64" fmla="*/ 101 w 353"/>
                <a:gd name="T65" fmla="*/ 424 h 428"/>
                <a:gd name="T66" fmla="*/ 125 w 353"/>
                <a:gd name="T67" fmla="*/ 427 h 428"/>
                <a:gd name="T68" fmla="*/ 137 w 353"/>
                <a:gd name="T69" fmla="*/ 428 h 428"/>
                <a:gd name="T70" fmla="*/ 165 w 353"/>
                <a:gd name="T71" fmla="*/ 426 h 428"/>
                <a:gd name="T72" fmla="*/ 210 w 353"/>
                <a:gd name="T73" fmla="*/ 418 h 428"/>
                <a:gd name="T74" fmla="*/ 242 w 353"/>
                <a:gd name="T75" fmla="*/ 406 h 428"/>
                <a:gd name="T76" fmla="*/ 260 w 353"/>
                <a:gd name="T77" fmla="*/ 397 h 428"/>
                <a:gd name="T78" fmla="*/ 264 w 353"/>
                <a:gd name="T79" fmla="*/ 396 h 428"/>
                <a:gd name="T80" fmla="*/ 269 w 353"/>
                <a:gd name="T81" fmla="*/ 398 h 428"/>
                <a:gd name="T82" fmla="*/ 283 w 353"/>
                <a:gd name="T83" fmla="*/ 404 h 428"/>
                <a:gd name="T84" fmla="*/ 310 w 353"/>
                <a:gd name="T85" fmla="*/ 411 h 428"/>
                <a:gd name="T86" fmla="*/ 353 w 353"/>
                <a:gd name="T87" fmla="*/ 413 h 428"/>
                <a:gd name="T88" fmla="*/ 353 w 353"/>
                <a:gd name="T89" fmla="*/ 122 h 428"/>
                <a:gd name="T90" fmla="*/ 351 w 353"/>
                <a:gd name="T91" fmla="*/ 92 h 428"/>
                <a:gd name="T92" fmla="*/ 343 w 353"/>
                <a:gd name="T93" fmla="*/ 66 h 428"/>
                <a:gd name="T94" fmla="*/ 330 w 353"/>
                <a:gd name="T95" fmla="*/ 45 h 428"/>
                <a:gd name="T96" fmla="*/ 314 w 353"/>
                <a:gd name="T97" fmla="*/ 29 h 428"/>
                <a:gd name="T98" fmla="*/ 293 w 353"/>
                <a:gd name="T99" fmla="*/ 15 h 428"/>
                <a:gd name="T100" fmla="*/ 268 w 353"/>
                <a:gd name="T101" fmla="*/ 7 h 428"/>
                <a:gd name="T102" fmla="*/ 239 w 353"/>
                <a:gd name="T103" fmla="*/ 2 h 428"/>
                <a:gd name="T104" fmla="*/ 206 w 353"/>
                <a:gd name="T105" fmla="*/ 0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53" h="428">
                  <a:moveTo>
                    <a:pt x="206" y="0"/>
                  </a:moveTo>
                  <a:lnTo>
                    <a:pt x="206" y="0"/>
                  </a:lnTo>
                  <a:lnTo>
                    <a:pt x="175" y="1"/>
                  </a:lnTo>
                  <a:lnTo>
                    <a:pt x="148" y="4"/>
                  </a:lnTo>
                  <a:lnTo>
                    <a:pt x="121" y="7"/>
                  </a:lnTo>
                  <a:lnTo>
                    <a:pt x="98" y="12"/>
                  </a:lnTo>
                  <a:lnTo>
                    <a:pt x="77" y="17"/>
                  </a:lnTo>
                  <a:lnTo>
                    <a:pt x="59" y="23"/>
                  </a:lnTo>
                  <a:lnTo>
                    <a:pt x="44" y="28"/>
                  </a:lnTo>
                  <a:lnTo>
                    <a:pt x="33" y="33"/>
                  </a:lnTo>
                  <a:lnTo>
                    <a:pt x="53" y="102"/>
                  </a:lnTo>
                  <a:lnTo>
                    <a:pt x="53" y="102"/>
                  </a:lnTo>
                  <a:lnTo>
                    <a:pt x="64" y="98"/>
                  </a:lnTo>
                  <a:lnTo>
                    <a:pt x="92" y="91"/>
                  </a:lnTo>
                  <a:lnTo>
                    <a:pt x="111" y="86"/>
                  </a:lnTo>
                  <a:lnTo>
                    <a:pt x="132" y="82"/>
                  </a:lnTo>
                  <a:lnTo>
                    <a:pt x="155" y="80"/>
                  </a:lnTo>
                  <a:lnTo>
                    <a:pt x="178" y="79"/>
                  </a:lnTo>
                  <a:lnTo>
                    <a:pt x="178" y="79"/>
                  </a:lnTo>
                  <a:lnTo>
                    <a:pt x="198" y="80"/>
                  </a:lnTo>
                  <a:lnTo>
                    <a:pt x="214" y="82"/>
                  </a:lnTo>
                  <a:lnTo>
                    <a:pt x="221" y="84"/>
                  </a:lnTo>
                  <a:lnTo>
                    <a:pt x="227" y="86"/>
                  </a:lnTo>
                  <a:lnTo>
                    <a:pt x="233" y="90"/>
                  </a:lnTo>
                  <a:lnTo>
                    <a:pt x="240" y="94"/>
                  </a:lnTo>
                  <a:lnTo>
                    <a:pt x="244" y="98"/>
                  </a:lnTo>
                  <a:lnTo>
                    <a:pt x="248" y="102"/>
                  </a:lnTo>
                  <a:lnTo>
                    <a:pt x="252" y="108"/>
                  </a:lnTo>
                  <a:lnTo>
                    <a:pt x="255" y="114"/>
                  </a:lnTo>
                  <a:lnTo>
                    <a:pt x="257" y="120"/>
                  </a:lnTo>
                  <a:lnTo>
                    <a:pt x="258" y="129"/>
                  </a:lnTo>
                  <a:lnTo>
                    <a:pt x="259" y="137"/>
                  </a:lnTo>
                  <a:lnTo>
                    <a:pt x="260" y="146"/>
                  </a:lnTo>
                  <a:lnTo>
                    <a:pt x="260" y="176"/>
                  </a:lnTo>
                  <a:lnTo>
                    <a:pt x="178" y="176"/>
                  </a:lnTo>
                  <a:lnTo>
                    <a:pt x="178" y="176"/>
                  </a:lnTo>
                  <a:lnTo>
                    <a:pt x="154" y="177"/>
                  </a:lnTo>
                  <a:lnTo>
                    <a:pt x="131" y="179"/>
                  </a:lnTo>
                  <a:lnTo>
                    <a:pt x="111" y="182"/>
                  </a:lnTo>
                  <a:lnTo>
                    <a:pt x="92" y="187"/>
                  </a:lnTo>
                  <a:lnTo>
                    <a:pt x="76" y="192"/>
                  </a:lnTo>
                  <a:lnTo>
                    <a:pt x="62" y="200"/>
                  </a:lnTo>
                  <a:lnTo>
                    <a:pt x="50" y="207"/>
                  </a:lnTo>
                  <a:lnTo>
                    <a:pt x="38" y="216"/>
                  </a:lnTo>
                  <a:lnTo>
                    <a:pt x="28" y="225"/>
                  </a:lnTo>
                  <a:lnTo>
                    <a:pt x="21" y="236"/>
                  </a:lnTo>
                  <a:lnTo>
                    <a:pt x="14" y="246"/>
                  </a:lnTo>
                  <a:lnTo>
                    <a:pt x="9" y="257"/>
                  </a:lnTo>
                  <a:lnTo>
                    <a:pt x="6" y="270"/>
                  </a:lnTo>
                  <a:lnTo>
                    <a:pt x="3" y="282"/>
                  </a:lnTo>
                  <a:lnTo>
                    <a:pt x="0" y="294"/>
                  </a:lnTo>
                  <a:lnTo>
                    <a:pt x="0" y="307"/>
                  </a:lnTo>
                  <a:lnTo>
                    <a:pt x="0" y="307"/>
                  </a:lnTo>
                  <a:lnTo>
                    <a:pt x="2" y="323"/>
                  </a:lnTo>
                  <a:lnTo>
                    <a:pt x="4" y="338"/>
                  </a:lnTo>
                  <a:lnTo>
                    <a:pt x="8" y="352"/>
                  </a:lnTo>
                  <a:lnTo>
                    <a:pt x="13" y="364"/>
                  </a:lnTo>
                  <a:lnTo>
                    <a:pt x="19" y="376"/>
                  </a:lnTo>
                  <a:lnTo>
                    <a:pt x="27" y="386"/>
                  </a:lnTo>
                  <a:lnTo>
                    <a:pt x="35" y="394"/>
                  </a:lnTo>
                  <a:lnTo>
                    <a:pt x="44" y="401"/>
                  </a:lnTo>
                  <a:lnTo>
                    <a:pt x="55" y="408"/>
                  </a:lnTo>
                  <a:lnTo>
                    <a:pt x="66" y="414"/>
                  </a:lnTo>
                  <a:lnTo>
                    <a:pt x="77" y="418"/>
                  </a:lnTo>
                  <a:lnTo>
                    <a:pt x="88" y="422"/>
                  </a:lnTo>
                  <a:lnTo>
                    <a:pt x="101" y="424"/>
                  </a:lnTo>
                  <a:lnTo>
                    <a:pt x="113" y="426"/>
                  </a:lnTo>
                  <a:lnTo>
                    <a:pt x="125" y="427"/>
                  </a:lnTo>
                  <a:lnTo>
                    <a:pt x="137" y="428"/>
                  </a:lnTo>
                  <a:lnTo>
                    <a:pt x="137" y="428"/>
                  </a:lnTo>
                  <a:lnTo>
                    <a:pt x="152" y="427"/>
                  </a:lnTo>
                  <a:lnTo>
                    <a:pt x="165" y="426"/>
                  </a:lnTo>
                  <a:lnTo>
                    <a:pt x="188" y="423"/>
                  </a:lnTo>
                  <a:lnTo>
                    <a:pt x="210" y="418"/>
                  </a:lnTo>
                  <a:lnTo>
                    <a:pt x="227" y="412"/>
                  </a:lnTo>
                  <a:lnTo>
                    <a:pt x="242" y="406"/>
                  </a:lnTo>
                  <a:lnTo>
                    <a:pt x="253" y="401"/>
                  </a:lnTo>
                  <a:lnTo>
                    <a:pt x="260" y="397"/>
                  </a:lnTo>
                  <a:lnTo>
                    <a:pt x="264" y="396"/>
                  </a:lnTo>
                  <a:lnTo>
                    <a:pt x="264" y="396"/>
                  </a:lnTo>
                  <a:lnTo>
                    <a:pt x="266" y="397"/>
                  </a:lnTo>
                  <a:lnTo>
                    <a:pt x="269" y="398"/>
                  </a:lnTo>
                  <a:lnTo>
                    <a:pt x="275" y="401"/>
                  </a:lnTo>
                  <a:lnTo>
                    <a:pt x="283" y="404"/>
                  </a:lnTo>
                  <a:lnTo>
                    <a:pt x="296" y="407"/>
                  </a:lnTo>
                  <a:lnTo>
                    <a:pt x="310" y="411"/>
                  </a:lnTo>
                  <a:lnTo>
                    <a:pt x="329" y="412"/>
                  </a:lnTo>
                  <a:lnTo>
                    <a:pt x="353" y="413"/>
                  </a:lnTo>
                  <a:lnTo>
                    <a:pt x="353" y="122"/>
                  </a:lnTo>
                  <a:lnTo>
                    <a:pt x="353" y="122"/>
                  </a:lnTo>
                  <a:lnTo>
                    <a:pt x="353" y="106"/>
                  </a:lnTo>
                  <a:lnTo>
                    <a:pt x="351" y="92"/>
                  </a:lnTo>
                  <a:lnTo>
                    <a:pt x="348" y="78"/>
                  </a:lnTo>
                  <a:lnTo>
                    <a:pt x="343" y="66"/>
                  </a:lnTo>
                  <a:lnTo>
                    <a:pt x="338" y="56"/>
                  </a:lnTo>
                  <a:lnTo>
                    <a:pt x="330" y="45"/>
                  </a:lnTo>
                  <a:lnTo>
                    <a:pt x="323" y="36"/>
                  </a:lnTo>
                  <a:lnTo>
                    <a:pt x="314" y="29"/>
                  </a:lnTo>
                  <a:lnTo>
                    <a:pt x="304" y="22"/>
                  </a:lnTo>
                  <a:lnTo>
                    <a:pt x="293" y="15"/>
                  </a:lnTo>
                  <a:lnTo>
                    <a:pt x="281" y="11"/>
                  </a:lnTo>
                  <a:lnTo>
                    <a:pt x="268" y="7"/>
                  </a:lnTo>
                  <a:lnTo>
                    <a:pt x="254" y="4"/>
                  </a:lnTo>
                  <a:lnTo>
                    <a:pt x="239" y="2"/>
                  </a:lnTo>
                  <a:lnTo>
                    <a:pt x="222" y="1"/>
                  </a:lnTo>
                  <a:lnTo>
                    <a:pt x="20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43" name="Freeform 12"/>
            <p:cNvSpPr>
              <a:spLocks/>
            </p:cNvSpPr>
            <p:nvPr userDrawn="1"/>
          </p:nvSpPr>
          <p:spPr bwMode="auto">
            <a:xfrm>
              <a:off x="5263" y="3975"/>
              <a:ext cx="93" cy="106"/>
            </a:xfrm>
            <a:custGeom>
              <a:avLst/>
              <a:gdLst>
                <a:gd name="T0" fmla="*/ 281 w 374"/>
                <a:gd name="T1" fmla="*/ 313 h 424"/>
                <a:gd name="T2" fmla="*/ 246 w 374"/>
                <a:gd name="T3" fmla="*/ 327 h 424"/>
                <a:gd name="T4" fmla="*/ 217 w 374"/>
                <a:gd name="T5" fmla="*/ 336 h 424"/>
                <a:gd name="T6" fmla="*/ 184 w 374"/>
                <a:gd name="T7" fmla="*/ 341 h 424"/>
                <a:gd name="T8" fmla="*/ 167 w 374"/>
                <a:gd name="T9" fmla="*/ 342 h 424"/>
                <a:gd name="T10" fmla="*/ 145 w 374"/>
                <a:gd name="T11" fmla="*/ 341 h 424"/>
                <a:gd name="T12" fmla="*/ 129 w 374"/>
                <a:gd name="T13" fmla="*/ 337 h 424"/>
                <a:gd name="T14" fmla="*/ 116 w 374"/>
                <a:gd name="T15" fmla="*/ 329 h 424"/>
                <a:gd name="T16" fmla="*/ 106 w 374"/>
                <a:gd name="T17" fmla="*/ 319 h 424"/>
                <a:gd name="T18" fmla="*/ 99 w 374"/>
                <a:gd name="T19" fmla="*/ 307 h 424"/>
                <a:gd name="T20" fmla="*/ 95 w 374"/>
                <a:gd name="T21" fmla="*/ 290 h 424"/>
                <a:gd name="T22" fmla="*/ 93 w 374"/>
                <a:gd name="T23" fmla="*/ 248 h 424"/>
                <a:gd name="T24" fmla="*/ 79 w 374"/>
                <a:gd name="T25" fmla="*/ 0 h 424"/>
                <a:gd name="T26" fmla="*/ 59 w 374"/>
                <a:gd name="T27" fmla="*/ 0 h 424"/>
                <a:gd name="T28" fmla="*/ 13 w 374"/>
                <a:gd name="T29" fmla="*/ 4 h 424"/>
                <a:gd name="T30" fmla="*/ 0 w 374"/>
                <a:gd name="T31" fmla="*/ 259 h 424"/>
                <a:gd name="T32" fmla="*/ 0 w 374"/>
                <a:gd name="T33" fmla="*/ 280 h 424"/>
                <a:gd name="T34" fmla="*/ 3 w 374"/>
                <a:gd name="T35" fmla="*/ 316 h 424"/>
                <a:gd name="T36" fmla="*/ 9 w 374"/>
                <a:gd name="T37" fmla="*/ 347 h 424"/>
                <a:gd name="T38" fmla="*/ 21 w 374"/>
                <a:gd name="T39" fmla="*/ 373 h 424"/>
                <a:gd name="T40" fmla="*/ 36 w 374"/>
                <a:gd name="T41" fmla="*/ 393 h 424"/>
                <a:gd name="T42" fmla="*/ 58 w 374"/>
                <a:gd name="T43" fmla="*/ 408 h 424"/>
                <a:gd name="T44" fmla="*/ 86 w 374"/>
                <a:gd name="T45" fmla="*/ 418 h 424"/>
                <a:gd name="T46" fmla="*/ 121 w 374"/>
                <a:gd name="T47" fmla="*/ 423 h 424"/>
                <a:gd name="T48" fmla="*/ 141 w 374"/>
                <a:gd name="T49" fmla="*/ 424 h 424"/>
                <a:gd name="T50" fmla="*/ 172 w 374"/>
                <a:gd name="T51" fmla="*/ 422 h 424"/>
                <a:gd name="T52" fmla="*/ 199 w 374"/>
                <a:gd name="T53" fmla="*/ 418 h 424"/>
                <a:gd name="T54" fmla="*/ 243 w 374"/>
                <a:gd name="T55" fmla="*/ 407 h 424"/>
                <a:gd name="T56" fmla="*/ 271 w 374"/>
                <a:gd name="T57" fmla="*/ 395 h 424"/>
                <a:gd name="T58" fmla="*/ 283 w 374"/>
                <a:gd name="T59" fmla="*/ 390 h 424"/>
                <a:gd name="T60" fmla="*/ 296 w 374"/>
                <a:gd name="T61" fmla="*/ 396 h 424"/>
                <a:gd name="T62" fmla="*/ 319 w 374"/>
                <a:gd name="T63" fmla="*/ 402 h 424"/>
                <a:gd name="T64" fmla="*/ 353 w 374"/>
                <a:gd name="T65" fmla="*/ 408 h 424"/>
                <a:gd name="T66" fmla="*/ 374 w 374"/>
                <a:gd name="T67" fmla="*/ 6 h 424"/>
                <a:gd name="T68" fmla="*/ 342 w 374"/>
                <a:gd name="T69" fmla="*/ 2 h 424"/>
                <a:gd name="T70" fmla="*/ 299 w 374"/>
                <a:gd name="T71" fmla="*/ 0 h 424"/>
                <a:gd name="T72" fmla="*/ 281 w 374"/>
                <a:gd name="T73" fmla="*/ 313 h 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74" h="424">
                  <a:moveTo>
                    <a:pt x="281" y="313"/>
                  </a:moveTo>
                  <a:lnTo>
                    <a:pt x="281" y="313"/>
                  </a:lnTo>
                  <a:lnTo>
                    <a:pt x="260" y="322"/>
                  </a:lnTo>
                  <a:lnTo>
                    <a:pt x="246" y="327"/>
                  </a:lnTo>
                  <a:lnTo>
                    <a:pt x="232" y="331"/>
                  </a:lnTo>
                  <a:lnTo>
                    <a:pt x="217" y="336"/>
                  </a:lnTo>
                  <a:lnTo>
                    <a:pt x="200" y="339"/>
                  </a:lnTo>
                  <a:lnTo>
                    <a:pt x="184" y="341"/>
                  </a:lnTo>
                  <a:lnTo>
                    <a:pt x="167" y="342"/>
                  </a:lnTo>
                  <a:lnTo>
                    <a:pt x="167" y="342"/>
                  </a:lnTo>
                  <a:lnTo>
                    <a:pt x="155" y="342"/>
                  </a:lnTo>
                  <a:lnTo>
                    <a:pt x="145" y="341"/>
                  </a:lnTo>
                  <a:lnTo>
                    <a:pt x="136" y="339"/>
                  </a:lnTo>
                  <a:lnTo>
                    <a:pt x="129" y="337"/>
                  </a:lnTo>
                  <a:lnTo>
                    <a:pt x="122" y="333"/>
                  </a:lnTo>
                  <a:lnTo>
                    <a:pt x="116" y="329"/>
                  </a:lnTo>
                  <a:lnTo>
                    <a:pt x="110" y="324"/>
                  </a:lnTo>
                  <a:lnTo>
                    <a:pt x="106" y="319"/>
                  </a:lnTo>
                  <a:lnTo>
                    <a:pt x="102" y="313"/>
                  </a:lnTo>
                  <a:lnTo>
                    <a:pt x="99" y="307"/>
                  </a:lnTo>
                  <a:lnTo>
                    <a:pt x="97" y="298"/>
                  </a:lnTo>
                  <a:lnTo>
                    <a:pt x="95" y="290"/>
                  </a:lnTo>
                  <a:lnTo>
                    <a:pt x="93" y="271"/>
                  </a:lnTo>
                  <a:lnTo>
                    <a:pt x="93" y="248"/>
                  </a:lnTo>
                  <a:lnTo>
                    <a:pt x="93" y="0"/>
                  </a:lnTo>
                  <a:lnTo>
                    <a:pt x="79" y="0"/>
                  </a:lnTo>
                  <a:lnTo>
                    <a:pt x="79" y="0"/>
                  </a:lnTo>
                  <a:lnTo>
                    <a:pt x="59" y="0"/>
                  </a:lnTo>
                  <a:lnTo>
                    <a:pt x="36" y="2"/>
                  </a:lnTo>
                  <a:lnTo>
                    <a:pt x="13" y="4"/>
                  </a:lnTo>
                  <a:lnTo>
                    <a:pt x="0" y="6"/>
                  </a:lnTo>
                  <a:lnTo>
                    <a:pt x="0" y="259"/>
                  </a:lnTo>
                  <a:lnTo>
                    <a:pt x="0" y="259"/>
                  </a:lnTo>
                  <a:lnTo>
                    <a:pt x="0" y="280"/>
                  </a:lnTo>
                  <a:lnTo>
                    <a:pt x="1" y="298"/>
                  </a:lnTo>
                  <a:lnTo>
                    <a:pt x="3" y="316"/>
                  </a:lnTo>
                  <a:lnTo>
                    <a:pt x="5" y="332"/>
                  </a:lnTo>
                  <a:lnTo>
                    <a:pt x="9" y="347"/>
                  </a:lnTo>
                  <a:lnTo>
                    <a:pt x="14" y="360"/>
                  </a:lnTo>
                  <a:lnTo>
                    <a:pt x="21" y="373"/>
                  </a:lnTo>
                  <a:lnTo>
                    <a:pt x="28" y="383"/>
                  </a:lnTo>
                  <a:lnTo>
                    <a:pt x="36" y="393"/>
                  </a:lnTo>
                  <a:lnTo>
                    <a:pt x="46" y="401"/>
                  </a:lnTo>
                  <a:lnTo>
                    <a:pt x="58" y="408"/>
                  </a:lnTo>
                  <a:lnTo>
                    <a:pt x="71" y="414"/>
                  </a:lnTo>
                  <a:lnTo>
                    <a:pt x="86" y="418"/>
                  </a:lnTo>
                  <a:lnTo>
                    <a:pt x="102" y="421"/>
                  </a:lnTo>
                  <a:lnTo>
                    <a:pt x="121" y="423"/>
                  </a:lnTo>
                  <a:lnTo>
                    <a:pt x="141" y="424"/>
                  </a:lnTo>
                  <a:lnTo>
                    <a:pt x="141" y="424"/>
                  </a:lnTo>
                  <a:lnTo>
                    <a:pt x="157" y="423"/>
                  </a:lnTo>
                  <a:lnTo>
                    <a:pt x="172" y="422"/>
                  </a:lnTo>
                  <a:lnTo>
                    <a:pt x="186" y="421"/>
                  </a:lnTo>
                  <a:lnTo>
                    <a:pt x="199" y="418"/>
                  </a:lnTo>
                  <a:lnTo>
                    <a:pt x="223" y="413"/>
                  </a:lnTo>
                  <a:lnTo>
                    <a:pt x="243" y="407"/>
                  </a:lnTo>
                  <a:lnTo>
                    <a:pt x="260" y="400"/>
                  </a:lnTo>
                  <a:lnTo>
                    <a:pt x="271" y="395"/>
                  </a:lnTo>
                  <a:lnTo>
                    <a:pt x="283" y="390"/>
                  </a:lnTo>
                  <a:lnTo>
                    <a:pt x="283" y="390"/>
                  </a:lnTo>
                  <a:lnTo>
                    <a:pt x="289" y="393"/>
                  </a:lnTo>
                  <a:lnTo>
                    <a:pt x="296" y="396"/>
                  </a:lnTo>
                  <a:lnTo>
                    <a:pt x="307" y="399"/>
                  </a:lnTo>
                  <a:lnTo>
                    <a:pt x="319" y="402"/>
                  </a:lnTo>
                  <a:lnTo>
                    <a:pt x="334" y="405"/>
                  </a:lnTo>
                  <a:lnTo>
                    <a:pt x="353" y="408"/>
                  </a:lnTo>
                  <a:lnTo>
                    <a:pt x="374" y="409"/>
                  </a:lnTo>
                  <a:lnTo>
                    <a:pt x="374" y="6"/>
                  </a:lnTo>
                  <a:lnTo>
                    <a:pt x="374" y="6"/>
                  </a:lnTo>
                  <a:lnTo>
                    <a:pt x="342" y="2"/>
                  </a:lnTo>
                  <a:lnTo>
                    <a:pt x="320" y="1"/>
                  </a:lnTo>
                  <a:lnTo>
                    <a:pt x="299" y="0"/>
                  </a:lnTo>
                  <a:lnTo>
                    <a:pt x="281" y="0"/>
                  </a:lnTo>
                  <a:lnTo>
                    <a:pt x="281" y="31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44" name="Freeform 13"/>
            <p:cNvSpPr>
              <a:spLocks/>
            </p:cNvSpPr>
            <p:nvPr userDrawn="1"/>
          </p:nvSpPr>
          <p:spPr bwMode="auto">
            <a:xfrm>
              <a:off x="5383" y="3974"/>
              <a:ext cx="78" cy="107"/>
            </a:xfrm>
            <a:custGeom>
              <a:avLst/>
              <a:gdLst>
                <a:gd name="T0" fmla="*/ 11 w 311"/>
                <a:gd name="T1" fmla="*/ 415 h 428"/>
                <a:gd name="T2" fmla="*/ 83 w 311"/>
                <a:gd name="T3" fmla="*/ 425 h 428"/>
                <a:gd name="T4" fmla="*/ 138 w 311"/>
                <a:gd name="T5" fmla="*/ 428 h 428"/>
                <a:gd name="T6" fmla="*/ 183 w 311"/>
                <a:gd name="T7" fmla="*/ 425 h 428"/>
                <a:gd name="T8" fmla="*/ 227 w 311"/>
                <a:gd name="T9" fmla="*/ 414 h 428"/>
                <a:gd name="T10" fmla="*/ 265 w 311"/>
                <a:gd name="T11" fmla="*/ 394 h 428"/>
                <a:gd name="T12" fmla="*/ 295 w 311"/>
                <a:gd name="T13" fmla="*/ 363 h 428"/>
                <a:gd name="T14" fmla="*/ 310 w 311"/>
                <a:gd name="T15" fmla="*/ 318 h 428"/>
                <a:gd name="T16" fmla="*/ 310 w 311"/>
                <a:gd name="T17" fmla="*/ 288 h 428"/>
                <a:gd name="T18" fmla="*/ 302 w 311"/>
                <a:gd name="T19" fmla="*/ 256 h 428"/>
                <a:gd name="T20" fmla="*/ 283 w 311"/>
                <a:gd name="T21" fmla="*/ 231 h 428"/>
                <a:gd name="T22" fmla="*/ 257 w 311"/>
                <a:gd name="T23" fmla="*/ 211 h 428"/>
                <a:gd name="T24" fmla="*/ 209 w 311"/>
                <a:gd name="T25" fmla="*/ 187 h 428"/>
                <a:gd name="T26" fmla="*/ 149 w 311"/>
                <a:gd name="T27" fmla="*/ 164 h 428"/>
                <a:gd name="T28" fmla="*/ 113 w 311"/>
                <a:gd name="T29" fmla="*/ 144 h 428"/>
                <a:gd name="T30" fmla="*/ 103 w 311"/>
                <a:gd name="T31" fmla="*/ 132 h 428"/>
                <a:gd name="T32" fmla="*/ 100 w 311"/>
                <a:gd name="T33" fmla="*/ 116 h 428"/>
                <a:gd name="T34" fmla="*/ 102 w 311"/>
                <a:gd name="T35" fmla="*/ 104 h 428"/>
                <a:gd name="T36" fmla="*/ 116 w 311"/>
                <a:gd name="T37" fmla="*/ 86 h 428"/>
                <a:gd name="T38" fmla="*/ 132 w 311"/>
                <a:gd name="T39" fmla="*/ 78 h 428"/>
                <a:gd name="T40" fmla="*/ 156 w 311"/>
                <a:gd name="T41" fmla="*/ 74 h 428"/>
                <a:gd name="T42" fmla="*/ 185 w 311"/>
                <a:gd name="T43" fmla="*/ 75 h 428"/>
                <a:gd name="T44" fmla="*/ 238 w 311"/>
                <a:gd name="T45" fmla="*/ 85 h 428"/>
                <a:gd name="T46" fmla="*/ 295 w 311"/>
                <a:gd name="T47" fmla="*/ 30 h 428"/>
                <a:gd name="T48" fmla="*/ 263 w 311"/>
                <a:gd name="T49" fmla="*/ 16 h 428"/>
                <a:gd name="T50" fmla="*/ 207 w 311"/>
                <a:gd name="T51" fmla="*/ 4 h 428"/>
                <a:gd name="T52" fmla="*/ 158 w 311"/>
                <a:gd name="T53" fmla="*/ 0 h 428"/>
                <a:gd name="T54" fmla="*/ 115 w 311"/>
                <a:gd name="T55" fmla="*/ 4 h 428"/>
                <a:gd name="T56" fmla="*/ 76 w 311"/>
                <a:gd name="T57" fmla="*/ 17 h 428"/>
                <a:gd name="T58" fmla="*/ 42 w 311"/>
                <a:gd name="T59" fmla="*/ 39 h 428"/>
                <a:gd name="T60" fmla="*/ 19 w 311"/>
                <a:gd name="T61" fmla="*/ 69 h 428"/>
                <a:gd name="T62" fmla="*/ 7 w 311"/>
                <a:gd name="T63" fmla="*/ 107 h 428"/>
                <a:gd name="T64" fmla="*/ 7 w 311"/>
                <a:gd name="T65" fmla="*/ 137 h 428"/>
                <a:gd name="T66" fmla="*/ 19 w 311"/>
                <a:gd name="T67" fmla="*/ 175 h 428"/>
                <a:gd name="T68" fmla="*/ 42 w 311"/>
                <a:gd name="T69" fmla="*/ 203 h 428"/>
                <a:gd name="T70" fmla="*/ 73 w 311"/>
                <a:gd name="T71" fmla="*/ 223 h 428"/>
                <a:gd name="T72" fmla="*/ 119 w 311"/>
                <a:gd name="T73" fmla="*/ 243 h 428"/>
                <a:gd name="T74" fmla="*/ 171 w 311"/>
                <a:gd name="T75" fmla="*/ 261 h 428"/>
                <a:gd name="T76" fmla="*/ 205 w 311"/>
                <a:gd name="T77" fmla="*/ 280 h 428"/>
                <a:gd name="T78" fmla="*/ 216 w 311"/>
                <a:gd name="T79" fmla="*/ 296 h 428"/>
                <a:gd name="T80" fmla="*/ 217 w 311"/>
                <a:gd name="T81" fmla="*/ 306 h 428"/>
                <a:gd name="T82" fmla="*/ 212 w 311"/>
                <a:gd name="T83" fmla="*/ 328 h 428"/>
                <a:gd name="T84" fmla="*/ 202 w 311"/>
                <a:gd name="T85" fmla="*/ 340 h 428"/>
                <a:gd name="T86" fmla="*/ 184 w 311"/>
                <a:gd name="T87" fmla="*/ 348 h 428"/>
                <a:gd name="T88" fmla="*/ 158 w 311"/>
                <a:gd name="T89" fmla="*/ 353 h 428"/>
                <a:gd name="T90" fmla="*/ 113 w 311"/>
                <a:gd name="T91" fmla="*/ 354 h 428"/>
                <a:gd name="T92" fmla="*/ 28 w 311"/>
                <a:gd name="T93" fmla="*/ 344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11" h="428">
                  <a:moveTo>
                    <a:pt x="0" y="413"/>
                  </a:moveTo>
                  <a:lnTo>
                    <a:pt x="0" y="413"/>
                  </a:lnTo>
                  <a:lnTo>
                    <a:pt x="11" y="415"/>
                  </a:lnTo>
                  <a:lnTo>
                    <a:pt x="39" y="420"/>
                  </a:lnTo>
                  <a:lnTo>
                    <a:pt x="60" y="423"/>
                  </a:lnTo>
                  <a:lnTo>
                    <a:pt x="83" y="425"/>
                  </a:lnTo>
                  <a:lnTo>
                    <a:pt x="110" y="427"/>
                  </a:lnTo>
                  <a:lnTo>
                    <a:pt x="138" y="428"/>
                  </a:lnTo>
                  <a:lnTo>
                    <a:pt x="138" y="428"/>
                  </a:lnTo>
                  <a:lnTo>
                    <a:pt x="154" y="427"/>
                  </a:lnTo>
                  <a:lnTo>
                    <a:pt x="168" y="426"/>
                  </a:lnTo>
                  <a:lnTo>
                    <a:pt x="183" y="425"/>
                  </a:lnTo>
                  <a:lnTo>
                    <a:pt x="198" y="422"/>
                  </a:lnTo>
                  <a:lnTo>
                    <a:pt x="213" y="419"/>
                  </a:lnTo>
                  <a:lnTo>
                    <a:pt x="227" y="414"/>
                  </a:lnTo>
                  <a:lnTo>
                    <a:pt x="241" y="408"/>
                  </a:lnTo>
                  <a:lnTo>
                    <a:pt x="254" y="402"/>
                  </a:lnTo>
                  <a:lnTo>
                    <a:pt x="265" y="394"/>
                  </a:lnTo>
                  <a:lnTo>
                    <a:pt x="276" y="385"/>
                  </a:lnTo>
                  <a:lnTo>
                    <a:pt x="286" y="375"/>
                  </a:lnTo>
                  <a:lnTo>
                    <a:pt x="295" y="363"/>
                  </a:lnTo>
                  <a:lnTo>
                    <a:pt x="302" y="350"/>
                  </a:lnTo>
                  <a:lnTo>
                    <a:pt x="307" y="334"/>
                  </a:lnTo>
                  <a:lnTo>
                    <a:pt x="310" y="318"/>
                  </a:lnTo>
                  <a:lnTo>
                    <a:pt x="311" y="300"/>
                  </a:lnTo>
                  <a:lnTo>
                    <a:pt x="311" y="300"/>
                  </a:lnTo>
                  <a:lnTo>
                    <a:pt x="310" y="288"/>
                  </a:lnTo>
                  <a:lnTo>
                    <a:pt x="309" y="277"/>
                  </a:lnTo>
                  <a:lnTo>
                    <a:pt x="306" y="266"/>
                  </a:lnTo>
                  <a:lnTo>
                    <a:pt x="302" y="256"/>
                  </a:lnTo>
                  <a:lnTo>
                    <a:pt x="297" y="248"/>
                  </a:lnTo>
                  <a:lnTo>
                    <a:pt x="291" y="239"/>
                  </a:lnTo>
                  <a:lnTo>
                    <a:pt x="283" y="231"/>
                  </a:lnTo>
                  <a:lnTo>
                    <a:pt x="276" y="224"/>
                  </a:lnTo>
                  <a:lnTo>
                    <a:pt x="267" y="217"/>
                  </a:lnTo>
                  <a:lnTo>
                    <a:pt x="257" y="211"/>
                  </a:lnTo>
                  <a:lnTo>
                    <a:pt x="247" y="204"/>
                  </a:lnTo>
                  <a:lnTo>
                    <a:pt x="234" y="199"/>
                  </a:lnTo>
                  <a:lnTo>
                    <a:pt x="209" y="187"/>
                  </a:lnTo>
                  <a:lnTo>
                    <a:pt x="180" y="176"/>
                  </a:lnTo>
                  <a:lnTo>
                    <a:pt x="180" y="176"/>
                  </a:lnTo>
                  <a:lnTo>
                    <a:pt x="149" y="164"/>
                  </a:lnTo>
                  <a:lnTo>
                    <a:pt x="135" y="157"/>
                  </a:lnTo>
                  <a:lnTo>
                    <a:pt x="123" y="151"/>
                  </a:lnTo>
                  <a:lnTo>
                    <a:pt x="113" y="144"/>
                  </a:lnTo>
                  <a:lnTo>
                    <a:pt x="109" y="140"/>
                  </a:lnTo>
                  <a:lnTo>
                    <a:pt x="106" y="136"/>
                  </a:lnTo>
                  <a:lnTo>
                    <a:pt x="103" y="132"/>
                  </a:lnTo>
                  <a:lnTo>
                    <a:pt x="101" y="127"/>
                  </a:lnTo>
                  <a:lnTo>
                    <a:pt x="100" y="121"/>
                  </a:lnTo>
                  <a:lnTo>
                    <a:pt x="100" y="116"/>
                  </a:lnTo>
                  <a:lnTo>
                    <a:pt x="100" y="116"/>
                  </a:lnTo>
                  <a:lnTo>
                    <a:pt x="100" y="110"/>
                  </a:lnTo>
                  <a:lnTo>
                    <a:pt x="102" y="104"/>
                  </a:lnTo>
                  <a:lnTo>
                    <a:pt x="106" y="97"/>
                  </a:lnTo>
                  <a:lnTo>
                    <a:pt x="112" y="90"/>
                  </a:lnTo>
                  <a:lnTo>
                    <a:pt x="116" y="86"/>
                  </a:lnTo>
                  <a:lnTo>
                    <a:pt x="120" y="83"/>
                  </a:lnTo>
                  <a:lnTo>
                    <a:pt x="126" y="81"/>
                  </a:lnTo>
                  <a:lnTo>
                    <a:pt x="132" y="78"/>
                  </a:lnTo>
                  <a:lnTo>
                    <a:pt x="139" y="76"/>
                  </a:lnTo>
                  <a:lnTo>
                    <a:pt x="147" y="75"/>
                  </a:lnTo>
                  <a:lnTo>
                    <a:pt x="156" y="74"/>
                  </a:lnTo>
                  <a:lnTo>
                    <a:pt x="166" y="74"/>
                  </a:lnTo>
                  <a:lnTo>
                    <a:pt x="166" y="74"/>
                  </a:lnTo>
                  <a:lnTo>
                    <a:pt x="185" y="75"/>
                  </a:lnTo>
                  <a:lnTo>
                    <a:pt x="205" y="77"/>
                  </a:lnTo>
                  <a:lnTo>
                    <a:pt x="222" y="81"/>
                  </a:lnTo>
                  <a:lnTo>
                    <a:pt x="238" y="85"/>
                  </a:lnTo>
                  <a:lnTo>
                    <a:pt x="262" y="94"/>
                  </a:lnTo>
                  <a:lnTo>
                    <a:pt x="271" y="98"/>
                  </a:lnTo>
                  <a:lnTo>
                    <a:pt x="295" y="30"/>
                  </a:lnTo>
                  <a:lnTo>
                    <a:pt x="295" y="30"/>
                  </a:lnTo>
                  <a:lnTo>
                    <a:pt x="276" y="22"/>
                  </a:lnTo>
                  <a:lnTo>
                    <a:pt x="263" y="16"/>
                  </a:lnTo>
                  <a:lnTo>
                    <a:pt x="247" y="12"/>
                  </a:lnTo>
                  <a:lnTo>
                    <a:pt x="228" y="7"/>
                  </a:lnTo>
                  <a:lnTo>
                    <a:pt x="207" y="4"/>
                  </a:lnTo>
                  <a:lnTo>
                    <a:pt x="183" y="1"/>
                  </a:lnTo>
                  <a:lnTo>
                    <a:pt x="158" y="0"/>
                  </a:lnTo>
                  <a:lnTo>
                    <a:pt x="158" y="0"/>
                  </a:lnTo>
                  <a:lnTo>
                    <a:pt x="143" y="1"/>
                  </a:lnTo>
                  <a:lnTo>
                    <a:pt x="129" y="2"/>
                  </a:lnTo>
                  <a:lnTo>
                    <a:pt x="115" y="4"/>
                  </a:lnTo>
                  <a:lnTo>
                    <a:pt x="102" y="8"/>
                  </a:lnTo>
                  <a:lnTo>
                    <a:pt x="88" y="12"/>
                  </a:lnTo>
                  <a:lnTo>
                    <a:pt x="76" y="17"/>
                  </a:lnTo>
                  <a:lnTo>
                    <a:pt x="64" y="24"/>
                  </a:lnTo>
                  <a:lnTo>
                    <a:pt x="53" y="31"/>
                  </a:lnTo>
                  <a:lnTo>
                    <a:pt x="42" y="39"/>
                  </a:lnTo>
                  <a:lnTo>
                    <a:pt x="33" y="47"/>
                  </a:lnTo>
                  <a:lnTo>
                    <a:pt x="25" y="58"/>
                  </a:lnTo>
                  <a:lnTo>
                    <a:pt x="19" y="69"/>
                  </a:lnTo>
                  <a:lnTo>
                    <a:pt x="13" y="80"/>
                  </a:lnTo>
                  <a:lnTo>
                    <a:pt x="9" y="94"/>
                  </a:lnTo>
                  <a:lnTo>
                    <a:pt x="7" y="107"/>
                  </a:lnTo>
                  <a:lnTo>
                    <a:pt x="6" y="122"/>
                  </a:lnTo>
                  <a:lnTo>
                    <a:pt x="6" y="122"/>
                  </a:lnTo>
                  <a:lnTo>
                    <a:pt x="7" y="137"/>
                  </a:lnTo>
                  <a:lnTo>
                    <a:pt x="9" y="150"/>
                  </a:lnTo>
                  <a:lnTo>
                    <a:pt x="13" y="164"/>
                  </a:lnTo>
                  <a:lnTo>
                    <a:pt x="19" y="175"/>
                  </a:lnTo>
                  <a:lnTo>
                    <a:pt x="25" y="185"/>
                  </a:lnTo>
                  <a:lnTo>
                    <a:pt x="33" y="194"/>
                  </a:lnTo>
                  <a:lnTo>
                    <a:pt x="42" y="203"/>
                  </a:lnTo>
                  <a:lnTo>
                    <a:pt x="51" y="210"/>
                  </a:lnTo>
                  <a:lnTo>
                    <a:pt x="62" y="217"/>
                  </a:lnTo>
                  <a:lnTo>
                    <a:pt x="73" y="223"/>
                  </a:lnTo>
                  <a:lnTo>
                    <a:pt x="84" y="229"/>
                  </a:lnTo>
                  <a:lnTo>
                    <a:pt x="95" y="235"/>
                  </a:lnTo>
                  <a:lnTo>
                    <a:pt x="119" y="243"/>
                  </a:lnTo>
                  <a:lnTo>
                    <a:pt x="142" y="251"/>
                  </a:lnTo>
                  <a:lnTo>
                    <a:pt x="142" y="251"/>
                  </a:lnTo>
                  <a:lnTo>
                    <a:pt x="171" y="261"/>
                  </a:lnTo>
                  <a:lnTo>
                    <a:pt x="184" y="266"/>
                  </a:lnTo>
                  <a:lnTo>
                    <a:pt x="196" y="273"/>
                  </a:lnTo>
                  <a:lnTo>
                    <a:pt x="205" y="280"/>
                  </a:lnTo>
                  <a:lnTo>
                    <a:pt x="211" y="287"/>
                  </a:lnTo>
                  <a:lnTo>
                    <a:pt x="214" y="291"/>
                  </a:lnTo>
                  <a:lnTo>
                    <a:pt x="216" y="296"/>
                  </a:lnTo>
                  <a:lnTo>
                    <a:pt x="217" y="300"/>
                  </a:lnTo>
                  <a:lnTo>
                    <a:pt x="217" y="306"/>
                  </a:lnTo>
                  <a:lnTo>
                    <a:pt x="217" y="306"/>
                  </a:lnTo>
                  <a:lnTo>
                    <a:pt x="217" y="315"/>
                  </a:lnTo>
                  <a:lnTo>
                    <a:pt x="214" y="324"/>
                  </a:lnTo>
                  <a:lnTo>
                    <a:pt x="212" y="328"/>
                  </a:lnTo>
                  <a:lnTo>
                    <a:pt x="209" y="332"/>
                  </a:lnTo>
                  <a:lnTo>
                    <a:pt x="206" y="335"/>
                  </a:lnTo>
                  <a:lnTo>
                    <a:pt x="202" y="340"/>
                  </a:lnTo>
                  <a:lnTo>
                    <a:pt x="197" y="343"/>
                  </a:lnTo>
                  <a:lnTo>
                    <a:pt x="190" y="346"/>
                  </a:lnTo>
                  <a:lnTo>
                    <a:pt x="184" y="348"/>
                  </a:lnTo>
                  <a:lnTo>
                    <a:pt x="176" y="350"/>
                  </a:lnTo>
                  <a:lnTo>
                    <a:pt x="167" y="352"/>
                  </a:lnTo>
                  <a:lnTo>
                    <a:pt x="158" y="353"/>
                  </a:lnTo>
                  <a:lnTo>
                    <a:pt x="134" y="354"/>
                  </a:lnTo>
                  <a:lnTo>
                    <a:pt x="134" y="354"/>
                  </a:lnTo>
                  <a:lnTo>
                    <a:pt x="113" y="354"/>
                  </a:lnTo>
                  <a:lnTo>
                    <a:pt x="92" y="352"/>
                  </a:lnTo>
                  <a:lnTo>
                    <a:pt x="55" y="348"/>
                  </a:lnTo>
                  <a:lnTo>
                    <a:pt x="28" y="344"/>
                  </a:lnTo>
                  <a:lnTo>
                    <a:pt x="18" y="342"/>
                  </a:lnTo>
                  <a:lnTo>
                    <a:pt x="0" y="41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45" name="Freeform 14"/>
            <p:cNvSpPr>
              <a:spLocks/>
            </p:cNvSpPr>
            <p:nvPr userDrawn="1"/>
          </p:nvSpPr>
          <p:spPr bwMode="auto">
            <a:xfrm>
              <a:off x="5059" y="3992"/>
              <a:ext cx="48" cy="71"/>
            </a:xfrm>
            <a:custGeom>
              <a:avLst/>
              <a:gdLst>
                <a:gd name="T0" fmla="*/ 0 w 194"/>
                <a:gd name="T1" fmla="*/ 7 h 282"/>
                <a:gd name="T2" fmla="*/ 0 w 194"/>
                <a:gd name="T3" fmla="*/ 7 h 282"/>
                <a:gd name="T4" fmla="*/ 14 w 194"/>
                <a:gd name="T5" fmla="*/ 4 h 282"/>
                <a:gd name="T6" fmla="*/ 31 w 194"/>
                <a:gd name="T7" fmla="*/ 2 h 282"/>
                <a:gd name="T8" fmla="*/ 52 w 194"/>
                <a:gd name="T9" fmla="*/ 0 h 282"/>
                <a:gd name="T10" fmla="*/ 73 w 194"/>
                <a:gd name="T11" fmla="*/ 0 h 282"/>
                <a:gd name="T12" fmla="*/ 73 w 194"/>
                <a:gd name="T13" fmla="*/ 0 h 282"/>
                <a:gd name="T14" fmla="*/ 87 w 194"/>
                <a:gd name="T15" fmla="*/ 0 h 282"/>
                <a:gd name="T16" fmla="*/ 98 w 194"/>
                <a:gd name="T17" fmla="*/ 1 h 282"/>
                <a:gd name="T18" fmla="*/ 110 w 194"/>
                <a:gd name="T19" fmla="*/ 4 h 282"/>
                <a:gd name="T20" fmla="*/ 121 w 194"/>
                <a:gd name="T21" fmla="*/ 7 h 282"/>
                <a:gd name="T22" fmla="*/ 132 w 194"/>
                <a:gd name="T23" fmla="*/ 11 h 282"/>
                <a:gd name="T24" fmla="*/ 141 w 194"/>
                <a:gd name="T25" fmla="*/ 17 h 282"/>
                <a:gd name="T26" fmla="*/ 151 w 194"/>
                <a:gd name="T27" fmla="*/ 24 h 282"/>
                <a:gd name="T28" fmla="*/ 159 w 194"/>
                <a:gd name="T29" fmla="*/ 31 h 282"/>
                <a:gd name="T30" fmla="*/ 166 w 194"/>
                <a:gd name="T31" fmla="*/ 40 h 282"/>
                <a:gd name="T32" fmla="*/ 174 w 194"/>
                <a:gd name="T33" fmla="*/ 49 h 282"/>
                <a:gd name="T34" fmla="*/ 180 w 194"/>
                <a:gd name="T35" fmla="*/ 61 h 282"/>
                <a:gd name="T36" fmla="*/ 185 w 194"/>
                <a:gd name="T37" fmla="*/ 74 h 282"/>
                <a:gd name="T38" fmla="*/ 189 w 194"/>
                <a:gd name="T39" fmla="*/ 88 h 282"/>
                <a:gd name="T40" fmla="*/ 192 w 194"/>
                <a:gd name="T41" fmla="*/ 103 h 282"/>
                <a:gd name="T42" fmla="*/ 193 w 194"/>
                <a:gd name="T43" fmla="*/ 119 h 282"/>
                <a:gd name="T44" fmla="*/ 194 w 194"/>
                <a:gd name="T45" fmla="*/ 138 h 282"/>
                <a:gd name="T46" fmla="*/ 194 w 194"/>
                <a:gd name="T47" fmla="*/ 138 h 282"/>
                <a:gd name="T48" fmla="*/ 194 w 194"/>
                <a:gd name="T49" fmla="*/ 155 h 282"/>
                <a:gd name="T50" fmla="*/ 193 w 194"/>
                <a:gd name="T51" fmla="*/ 172 h 282"/>
                <a:gd name="T52" fmla="*/ 191 w 194"/>
                <a:gd name="T53" fmla="*/ 187 h 282"/>
                <a:gd name="T54" fmla="*/ 188 w 194"/>
                <a:gd name="T55" fmla="*/ 202 h 282"/>
                <a:gd name="T56" fmla="*/ 185 w 194"/>
                <a:gd name="T57" fmla="*/ 215 h 282"/>
                <a:gd name="T58" fmla="*/ 181 w 194"/>
                <a:gd name="T59" fmla="*/ 226 h 282"/>
                <a:gd name="T60" fmla="*/ 175 w 194"/>
                <a:gd name="T61" fmla="*/ 238 h 282"/>
                <a:gd name="T62" fmla="*/ 168 w 194"/>
                <a:gd name="T63" fmla="*/ 247 h 282"/>
                <a:gd name="T64" fmla="*/ 160 w 194"/>
                <a:gd name="T65" fmla="*/ 255 h 282"/>
                <a:gd name="T66" fmla="*/ 151 w 194"/>
                <a:gd name="T67" fmla="*/ 262 h 282"/>
                <a:gd name="T68" fmla="*/ 141 w 194"/>
                <a:gd name="T69" fmla="*/ 269 h 282"/>
                <a:gd name="T70" fmla="*/ 129 w 194"/>
                <a:gd name="T71" fmla="*/ 274 h 282"/>
                <a:gd name="T72" fmla="*/ 115 w 194"/>
                <a:gd name="T73" fmla="*/ 277 h 282"/>
                <a:gd name="T74" fmla="*/ 100 w 194"/>
                <a:gd name="T75" fmla="*/ 280 h 282"/>
                <a:gd name="T76" fmla="*/ 84 w 194"/>
                <a:gd name="T77" fmla="*/ 282 h 282"/>
                <a:gd name="T78" fmla="*/ 65 w 194"/>
                <a:gd name="T79" fmla="*/ 282 h 282"/>
                <a:gd name="T80" fmla="*/ 65 w 194"/>
                <a:gd name="T81" fmla="*/ 282 h 282"/>
                <a:gd name="T82" fmla="*/ 42 w 194"/>
                <a:gd name="T83" fmla="*/ 281 h 282"/>
                <a:gd name="T84" fmla="*/ 20 w 194"/>
                <a:gd name="T85" fmla="*/ 280 h 282"/>
                <a:gd name="T86" fmla="*/ 0 w 194"/>
                <a:gd name="T87" fmla="*/ 278 h 282"/>
                <a:gd name="T88" fmla="*/ 0 w 194"/>
                <a:gd name="T89" fmla="*/ 7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94" h="282">
                  <a:moveTo>
                    <a:pt x="0" y="7"/>
                  </a:moveTo>
                  <a:lnTo>
                    <a:pt x="0" y="7"/>
                  </a:lnTo>
                  <a:lnTo>
                    <a:pt x="14" y="4"/>
                  </a:lnTo>
                  <a:lnTo>
                    <a:pt x="31" y="2"/>
                  </a:lnTo>
                  <a:lnTo>
                    <a:pt x="52" y="0"/>
                  </a:lnTo>
                  <a:lnTo>
                    <a:pt x="73" y="0"/>
                  </a:lnTo>
                  <a:lnTo>
                    <a:pt x="73" y="0"/>
                  </a:lnTo>
                  <a:lnTo>
                    <a:pt x="87" y="0"/>
                  </a:lnTo>
                  <a:lnTo>
                    <a:pt x="98" y="1"/>
                  </a:lnTo>
                  <a:lnTo>
                    <a:pt x="110" y="4"/>
                  </a:lnTo>
                  <a:lnTo>
                    <a:pt x="121" y="7"/>
                  </a:lnTo>
                  <a:lnTo>
                    <a:pt x="132" y="11"/>
                  </a:lnTo>
                  <a:lnTo>
                    <a:pt x="141" y="17"/>
                  </a:lnTo>
                  <a:lnTo>
                    <a:pt x="151" y="24"/>
                  </a:lnTo>
                  <a:lnTo>
                    <a:pt x="159" y="31"/>
                  </a:lnTo>
                  <a:lnTo>
                    <a:pt x="166" y="40"/>
                  </a:lnTo>
                  <a:lnTo>
                    <a:pt x="174" y="49"/>
                  </a:lnTo>
                  <a:lnTo>
                    <a:pt x="180" y="61"/>
                  </a:lnTo>
                  <a:lnTo>
                    <a:pt x="185" y="74"/>
                  </a:lnTo>
                  <a:lnTo>
                    <a:pt x="189" y="88"/>
                  </a:lnTo>
                  <a:lnTo>
                    <a:pt x="192" y="103"/>
                  </a:lnTo>
                  <a:lnTo>
                    <a:pt x="193" y="119"/>
                  </a:lnTo>
                  <a:lnTo>
                    <a:pt x="194" y="138"/>
                  </a:lnTo>
                  <a:lnTo>
                    <a:pt x="194" y="138"/>
                  </a:lnTo>
                  <a:lnTo>
                    <a:pt x="194" y="155"/>
                  </a:lnTo>
                  <a:lnTo>
                    <a:pt x="193" y="172"/>
                  </a:lnTo>
                  <a:lnTo>
                    <a:pt x="191" y="187"/>
                  </a:lnTo>
                  <a:lnTo>
                    <a:pt x="188" y="202"/>
                  </a:lnTo>
                  <a:lnTo>
                    <a:pt x="185" y="215"/>
                  </a:lnTo>
                  <a:lnTo>
                    <a:pt x="181" y="226"/>
                  </a:lnTo>
                  <a:lnTo>
                    <a:pt x="175" y="238"/>
                  </a:lnTo>
                  <a:lnTo>
                    <a:pt x="168" y="247"/>
                  </a:lnTo>
                  <a:lnTo>
                    <a:pt x="160" y="255"/>
                  </a:lnTo>
                  <a:lnTo>
                    <a:pt x="151" y="262"/>
                  </a:lnTo>
                  <a:lnTo>
                    <a:pt x="141" y="269"/>
                  </a:lnTo>
                  <a:lnTo>
                    <a:pt x="129" y="274"/>
                  </a:lnTo>
                  <a:lnTo>
                    <a:pt x="115" y="277"/>
                  </a:lnTo>
                  <a:lnTo>
                    <a:pt x="100" y="280"/>
                  </a:lnTo>
                  <a:lnTo>
                    <a:pt x="84" y="282"/>
                  </a:lnTo>
                  <a:lnTo>
                    <a:pt x="65" y="282"/>
                  </a:lnTo>
                  <a:lnTo>
                    <a:pt x="65" y="282"/>
                  </a:lnTo>
                  <a:lnTo>
                    <a:pt x="42" y="281"/>
                  </a:lnTo>
                  <a:lnTo>
                    <a:pt x="20" y="280"/>
                  </a:lnTo>
                  <a:lnTo>
                    <a:pt x="0" y="278"/>
                  </a:lnTo>
                  <a:lnTo>
                    <a:pt x="0" y="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46" name="Freeform 15"/>
            <p:cNvSpPr>
              <a:spLocks/>
            </p:cNvSpPr>
            <p:nvPr userDrawn="1"/>
          </p:nvSpPr>
          <p:spPr bwMode="auto">
            <a:xfrm>
              <a:off x="5035" y="3974"/>
              <a:ext cx="97" cy="107"/>
            </a:xfrm>
            <a:custGeom>
              <a:avLst/>
              <a:gdLst>
                <a:gd name="T0" fmla="*/ 171 w 385"/>
                <a:gd name="T1" fmla="*/ 0 h 428"/>
                <a:gd name="T2" fmla="*/ 171 w 385"/>
                <a:gd name="T3" fmla="*/ 0 h 428"/>
                <a:gd name="T4" fmla="*/ 150 w 385"/>
                <a:gd name="T5" fmla="*/ 1 h 428"/>
                <a:gd name="T6" fmla="*/ 129 w 385"/>
                <a:gd name="T7" fmla="*/ 2 h 428"/>
                <a:gd name="T8" fmla="*/ 106 w 385"/>
                <a:gd name="T9" fmla="*/ 4 h 428"/>
                <a:gd name="T10" fmla="*/ 83 w 385"/>
                <a:gd name="T11" fmla="*/ 7 h 428"/>
                <a:gd name="T12" fmla="*/ 60 w 385"/>
                <a:gd name="T13" fmla="*/ 10 h 428"/>
                <a:gd name="T14" fmla="*/ 39 w 385"/>
                <a:gd name="T15" fmla="*/ 14 h 428"/>
                <a:gd name="T16" fmla="*/ 18 w 385"/>
                <a:gd name="T17" fmla="*/ 20 h 428"/>
                <a:gd name="T18" fmla="*/ 0 w 385"/>
                <a:gd name="T19" fmla="*/ 26 h 428"/>
                <a:gd name="T20" fmla="*/ 0 w 385"/>
                <a:gd name="T21" fmla="*/ 415 h 428"/>
                <a:gd name="T22" fmla="*/ 0 w 385"/>
                <a:gd name="T23" fmla="*/ 415 h 428"/>
                <a:gd name="T24" fmla="*/ 15 w 385"/>
                <a:gd name="T25" fmla="*/ 418 h 428"/>
                <a:gd name="T26" fmla="*/ 34 w 385"/>
                <a:gd name="T27" fmla="*/ 420 h 428"/>
                <a:gd name="T28" fmla="*/ 73 w 385"/>
                <a:gd name="T29" fmla="*/ 424 h 428"/>
                <a:gd name="T30" fmla="*/ 116 w 385"/>
                <a:gd name="T31" fmla="*/ 427 h 428"/>
                <a:gd name="T32" fmla="*/ 155 w 385"/>
                <a:gd name="T33" fmla="*/ 428 h 428"/>
                <a:gd name="T34" fmla="*/ 155 w 385"/>
                <a:gd name="T35" fmla="*/ 428 h 428"/>
                <a:gd name="T36" fmla="*/ 186 w 385"/>
                <a:gd name="T37" fmla="*/ 427 h 428"/>
                <a:gd name="T38" fmla="*/ 212 w 385"/>
                <a:gd name="T39" fmla="*/ 425 h 428"/>
                <a:gd name="T40" fmla="*/ 238 w 385"/>
                <a:gd name="T41" fmla="*/ 421 h 428"/>
                <a:gd name="T42" fmla="*/ 261 w 385"/>
                <a:gd name="T43" fmla="*/ 415 h 428"/>
                <a:gd name="T44" fmla="*/ 282 w 385"/>
                <a:gd name="T45" fmla="*/ 408 h 428"/>
                <a:gd name="T46" fmla="*/ 301 w 385"/>
                <a:gd name="T47" fmla="*/ 399 h 428"/>
                <a:gd name="T48" fmla="*/ 309 w 385"/>
                <a:gd name="T49" fmla="*/ 394 h 428"/>
                <a:gd name="T50" fmla="*/ 318 w 385"/>
                <a:gd name="T51" fmla="*/ 389 h 428"/>
                <a:gd name="T52" fmla="*/ 326 w 385"/>
                <a:gd name="T53" fmla="*/ 383 h 428"/>
                <a:gd name="T54" fmla="*/ 333 w 385"/>
                <a:gd name="T55" fmla="*/ 377 h 428"/>
                <a:gd name="T56" fmla="*/ 339 w 385"/>
                <a:gd name="T57" fmla="*/ 369 h 428"/>
                <a:gd name="T58" fmla="*/ 345 w 385"/>
                <a:gd name="T59" fmla="*/ 362 h 428"/>
                <a:gd name="T60" fmla="*/ 351 w 385"/>
                <a:gd name="T61" fmla="*/ 355 h 428"/>
                <a:gd name="T62" fmla="*/ 356 w 385"/>
                <a:gd name="T63" fmla="*/ 347 h 428"/>
                <a:gd name="T64" fmla="*/ 361 w 385"/>
                <a:gd name="T65" fmla="*/ 337 h 428"/>
                <a:gd name="T66" fmla="*/ 366 w 385"/>
                <a:gd name="T67" fmla="*/ 329 h 428"/>
                <a:gd name="T68" fmla="*/ 373 w 385"/>
                <a:gd name="T69" fmla="*/ 309 h 428"/>
                <a:gd name="T70" fmla="*/ 378 w 385"/>
                <a:gd name="T71" fmla="*/ 287 h 428"/>
                <a:gd name="T72" fmla="*/ 382 w 385"/>
                <a:gd name="T73" fmla="*/ 264 h 428"/>
                <a:gd name="T74" fmla="*/ 384 w 385"/>
                <a:gd name="T75" fmla="*/ 239 h 428"/>
                <a:gd name="T76" fmla="*/ 385 w 385"/>
                <a:gd name="T77" fmla="*/ 211 h 428"/>
                <a:gd name="T78" fmla="*/ 385 w 385"/>
                <a:gd name="T79" fmla="*/ 211 h 428"/>
                <a:gd name="T80" fmla="*/ 384 w 385"/>
                <a:gd name="T81" fmla="*/ 187 h 428"/>
                <a:gd name="T82" fmla="*/ 381 w 385"/>
                <a:gd name="T83" fmla="*/ 164 h 428"/>
                <a:gd name="T84" fmla="*/ 377 w 385"/>
                <a:gd name="T85" fmla="*/ 143 h 428"/>
                <a:gd name="T86" fmla="*/ 371 w 385"/>
                <a:gd name="T87" fmla="*/ 122 h 428"/>
                <a:gd name="T88" fmla="*/ 363 w 385"/>
                <a:gd name="T89" fmla="*/ 104 h 428"/>
                <a:gd name="T90" fmla="*/ 352 w 385"/>
                <a:gd name="T91" fmla="*/ 86 h 428"/>
                <a:gd name="T92" fmla="*/ 341 w 385"/>
                <a:gd name="T93" fmla="*/ 71 h 428"/>
                <a:gd name="T94" fmla="*/ 328 w 385"/>
                <a:gd name="T95" fmla="*/ 57 h 428"/>
                <a:gd name="T96" fmla="*/ 314 w 385"/>
                <a:gd name="T97" fmla="*/ 43 h 428"/>
                <a:gd name="T98" fmla="*/ 297 w 385"/>
                <a:gd name="T99" fmla="*/ 32 h 428"/>
                <a:gd name="T100" fmla="*/ 280 w 385"/>
                <a:gd name="T101" fmla="*/ 23 h 428"/>
                <a:gd name="T102" fmla="*/ 260 w 385"/>
                <a:gd name="T103" fmla="*/ 14 h 428"/>
                <a:gd name="T104" fmla="*/ 240 w 385"/>
                <a:gd name="T105" fmla="*/ 8 h 428"/>
                <a:gd name="T106" fmla="*/ 218 w 385"/>
                <a:gd name="T107" fmla="*/ 4 h 428"/>
                <a:gd name="T108" fmla="*/ 195 w 385"/>
                <a:gd name="T109" fmla="*/ 1 h 428"/>
                <a:gd name="T110" fmla="*/ 171 w 385"/>
                <a:gd name="T111" fmla="*/ 0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85" h="428">
                  <a:moveTo>
                    <a:pt x="171" y="0"/>
                  </a:moveTo>
                  <a:lnTo>
                    <a:pt x="171" y="0"/>
                  </a:lnTo>
                  <a:lnTo>
                    <a:pt x="150" y="1"/>
                  </a:lnTo>
                  <a:lnTo>
                    <a:pt x="129" y="2"/>
                  </a:lnTo>
                  <a:lnTo>
                    <a:pt x="106" y="4"/>
                  </a:lnTo>
                  <a:lnTo>
                    <a:pt x="83" y="7"/>
                  </a:lnTo>
                  <a:lnTo>
                    <a:pt x="60" y="10"/>
                  </a:lnTo>
                  <a:lnTo>
                    <a:pt x="39" y="14"/>
                  </a:lnTo>
                  <a:lnTo>
                    <a:pt x="18" y="20"/>
                  </a:lnTo>
                  <a:lnTo>
                    <a:pt x="0" y="26"/>
                  </a:lnTo>
                  <a:lnTo>
                    <a:pt x="0" y="415"/>
                  </a:lnTo>
                  <a:lnTo>
                    <a:pt x="0" y="415"/>
                  </a:lnTo>
                  <a:lnTo>
                    <a:pt x="15" y="418"/>
                  </a:lnTo>
                  <a:lnTo>
                    <a:pt x="34" y="420"/>
                  </a:lnTo>
                  <a:lnTo>
                    <a:pt x="73" y="424"/>
                  </a:lnTo>
                  <a:lnTo>
                    <a:pt x="116" y="427"/>
                  </a:lnTo>
                  <a:lnTo>
                    <a:pt x="155" y="428"/>
                  </a:lnTo>
                  <a:lnTo>
                    <a:pt x="155" y="428"/>
                  </a:lnTo>
                  <a:lnTo>
                    <a:pt x="186" y="427"/>
                  </a:lnTo>
                  <a:lnTo>
                    <a:pt x="212" y="425"/>
                  </a:lnTo>
                  <a:lnTo>
                    <a:pt x="238" y="421"/>
                  </a:lnTo>
                  <a:lnTo>
                    <a:pt x="261" y="415"/>
                  </a:lnTo>
                  <a:lnTo>
                    <a:pt x="282" y="408"/>
                  </a:lnTo>
                  <a:lnTo>
                    <a:pt x="301" y="399"/>
                  </a:lnTo>
                  <a:lnTo>
                    <a:pt x="309" y="394"/>
                  </a:lnTo>
                  <a:lnTo>
                    <a:pt x="318" y="389"/>
                  </a:lnTo>
                  <a:lnTo>
                    <a:pt x="326" y="383"/>
                  </a:lnTo>
                  <a:lnTo>
                    <a:pt x="333" y="377"/>
                  </a:lnTo>
                  <a:lnTo>
                    <a:pt x="339" y="369"/>
                  </a:lnTo>
                  <a:lnTo>
                    <a:pt x="345" y="362"/>
                  </a:lnTo>
                  <a:lnTo>
                    <a:pt x="351" y="355"/>
                  </a:lnTo>
                  <a:lnTo>
                    <a:pt x="356" y="347"/>
                  </a:lnTo>
                  <a:lnTo>
                    <a:pt x="361" y="337"/>
                  </a:lnTo>
                  <a:lnTo>
                    <a:pt x="366" y="329"/>
                  </a:lnTo>
                  <a:lnTo>
                    <a:pt x="373" y="309"/>
                  </a:lnTo>
                  <a:lnTo>
                    <a:pt x="378" y="287"/>
                  </a:lnTo>
                  <a:lnTo>
                    <a:pt x="382" y="264"/>
                  </a:lnTo>
                  <a:lnTo>
                    <a:pt x="384" y="239"/>
                  </a:lnTo>
                  <a:lnTo>
                    <a:pt x="385" y="211"/>
                  </a:lnTo>
                  <a:lnTo>
                    <a:pt x="385" y="211"/>
                  </a:lnTo>
                  <a:lnTo>
                    <a:pt x="384" y="187"/>
                  </a:lnTo>
                  <a:lnTo>
                    <a:pt x="381" y="164"/>
                  </a:lnTo>
                  <a:lnTo>
                    <a:pt x="377" y="143"/>
                  </a:lnTo>
                  <a:lnTo>
                    <a:pt x="371" y="122"/>
                  </a:lnTo>
                  <a:lnTo>
                    <a:pt x="363" y="104"/>
                  </a:lnTo>
                  <a:lnTo>
                    <a:pt x="352" y="86"/>
                  </a:lnTo>
                  <a:lnTo>
                    <a:pt x="341" y="71"/>
                  </a:lnTo>
                  <a:lnTo>
                    <a:pt x="328" y="57"/>
                  </a:lnTo>
                  <a:lnTo>
                    <a:pt x="314" y="43"/>
                  </a:lnTo>
                  <a:lnTo>
                    <a:pt x="297" y="32"/>
                  </a:lnTo>
                  <a:lnTo>
                    <a:pt x="280" y="23"/>
                  </a:lnTo>
                  <a:lnTo>
                    <a:pt x="260" y="14"/>
                  </a:lnTo>
                  <a:lnTo>
                    <a:pt x="240" y="8"/>
                  </a:lnTo>
                  <a:lnTo>
                    <a:pt x="218" y="4"/>
                  </a:lnTo>
                  <a:lnTo>
                    <a:pt x="195" y="1"/>
                  </a:lnTo>
                  <a:lnTo>
                    <a:pt x="17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61368978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8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ndex p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381603" y="447920"/>
            <a:ext cx="10146298" cy="667190"/>
          </a:xfrm>
        </p:spPr>
        <p:txBody>
          <a:bodyPr>
            <a:normAutofit/>
          </a:bodyPr>
          <a:lstStyle>
            <a:lvl1pPr>
              <a:defRPr sz="3600">
                <a:solidFill>
                  <a:schemeClr val="tx1"/>
                </a:solidFill>
              </a:defRPr>
            </a:lvl1pPr>
          </a:lstStyle>
          <a:p>
            <a:r>
              <a:rPr lang="en-GB" noProof="0" dirty="0" smtClean="0"/>
              <a:t>Index</a:t>
            </a:r>
            <a:endParaRPr lang="en-GB" noProof="0" dirty="0"/>
          </a:p>
        </p:txBody>
      </p:sp>
      <p:sp>
        <p:nvSpPr>
          <p:cNvPr id="26" name="Content Placeholder 2"/>
          <p:cNvSpPr>
            <a:spLocks noGrp="1"/>
          </p:cNvSpPr>
          <p:nvPr>
            <p:ph idx="1"/>
          </p:nvPr>
        </p:nvSpPr>
        <p:spPr>
          <a:xfrm>
            <a:off x="2131637" y="1512043"/>
            <a:ext cx="5807044" cy="4276616"/>
          </a:xfrm>
        </p:spPr>
        <p:txBody>
          <a:bodyPr>
            <a:normAutofit/>
          </a:bodyPr>
          <a:lstStyle>
            <a:lvl1pPr>
              <a:defRPr sz="2000" baseline="0">
                <a:solidFill>
                  <a:srgbClr val="4D4D4D"/>
                </a:solidFill>
              </a:defRPr>
            </a:lvl1pPr>
            <a:lvl2pPr>
              <a:defRPr>
                <a:solidFill>
                  <a:srgbClr val="4D4D4D"/>
                </a:solidFill>
              </a:defRPr>
            </a:lvl2pPr>
            <a:lvl3pPr>
              <a:defRPr>
                <a:solidFill>
                  <a:srgbClr val="4D4D4D"/>
                </a:solidFill>
              </a:defRPr>
            </a:lvl3pPr>
            <a:lvl4pPr>
              <a:defRPr>
                <a:solidFill>
                  <a:srgbClr val="4D4D4D"/>
                </a:solidFill>
              </a:defRPr>
            </a:lvl4pPr>
            <a:lvl5pPr>
              <a:defRPr>
                <a:solidFill>
                  <a:srgbClr val="4D4D4D"/>
                </a:solidFill>
              </a:defRPr>
            </a:lvl5pPr>
          </a:lstStyle>
          <a:p>
            <a:pPr lvl="0"/>
            <a:r>
              <a:rPr lang="en-US" noProof="0" smtClean="0"/>
              <a:t>Click to edit Master text styles</a:t>
            </a:r>
          </a:p>
          <a:p>
            <a:pPr lvl="1"/>
            <a:r>
              <a:rPr lang="en-US" noProof="0" smtClean="0"/>
              <a:t>Second level</a:t>
            </a:r>
          </a:p>
          <a:p>
            <a:pPr lvl="2"/>
            <a:r>
              <a:rPr lang="en-US" noProof="0" smtClean="0"/>
              <a:t>Third level</a:t>
            </a:r>
          </a:p>
          <a:p>
            <a:pPr lvl="3"/>
            <a:r>
              <a:rPr lang="en-US" noProof="0" smtClean="0"/>
              <a:t>Fourth level</a:t>
            </a:r>
          </a:p>
        </p:txBody>
      </p:sp>
      <p:sp>
        <p:nvSpPr>
          <p:cNvPr id="27" name="Content Placeholder 2"/>
          <p:cNvSpPr>
            <a:spLocks noGrp="1"/>
          </p:cNvSpPr>
          <p:nvPr>
            <p:ph idx="10" hasCustomPrompt="1"/>
          </p:nvPr>
        </p:nvSpPr>
        <p:spPr>
          <a:xfrm>
            <a:off x="8029413" y="1523355"/>
            <a:ext cx="1357276" cy="4302286"/>
          </a:xfrm>
        </p:spPr>
        <p:txBody>
          <a:bodyPr>
            <a:noAutofit/>
          </a:bodyPr>
          <a:lstStyle>
            <a:lvl1pPr marL="0" indent="0">
              <a:buFontTx/>
              <a:buNone/>
              <a:defRPr sz="2000">
                <a:solidFill>
                  <a:schemeClr val="accent3"/>
                </a:solidFill>
              </a:defRPr>
            </a:lvl1pPr>
            <a:lvl2pPr>
              <a:defRPr>
                <a:solidFill>
                  <a:srgbClr val="4D4D4D"/>
                </a:solidFill>
              </a:defRPr>
            </a:lvl2pPr>
            <a:lvl3pPr>
              <a:defRPr>
                <a:solidFill>
                  <a:srgbClr val="4D4D4D"/>
                </a:solidFill>
              </a:defRPr>
            </a:lvl3pPr>
            <a:lvl4pPr>
              <a:defRPr>
                <a:solidFill>
                  <a:srgbClr val="4D4D4D"/>
                </a:solidFill>
              </a:defRPr>
            </a:lvl4pPr>
            <a:lvl5pPr>
              <a:defRPr>
                <a:solidFill>
                  <a:srgbClr val="4D4D4D"/>
                </a:solidFill>
              </a:defRPr>
            </a:lvl5pPr>
          </a:lstStyle>
          <a:p>
            <a:pPr lvl="0"/>
            <a:r>
              <a:rPr lang="en-GB" dirty="0" smtClean="0"/>
              <a:t>1</a:t>
            </a:r>
          </a:p>
          <a:p>
            <a:pPr lvl="0"/>
            <a:r>
              <a:rPr lang="en-GB" dirty="0" smtClean="0"/>
              <a:t>14</a:t>
            </a:r>
          </a:p>
          <a:p>
            <a:pPr lvl="0"/>
            <a:r>
              <a:rPr lang="en-GB" dirty="0" smtClean="0"/>
              <a:t>15</a:t>
            </a:r>
          </a:p>
          <a:p>
            <a:pPr lvl="0"/>
            <a:r>
              <a:rPr lang="en-GB" dirty="0" smtClean="0"/>
              <a:t>23</a:t>
            </a:r>
          </a:p>
        </p:txBody>
      </p:sp>
      <p:cxnSp>
        <p:nvCxnSpPr>
          <p:cNvPr id="28" name="Conector recto 12"/>
          <p:cNvCxnSpPr/>
          <p:nvPr userDrawn="1"/>
        </p:nvCxnSpPr>
        <p:spPr>
          <a:xfrm flipH="1">
            <a:off x="407671" y="5961734"/>
            <a:ext cx="5897778" cy="2873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39" name="Rectangle 10"/>
          <p:cNvSpPr txBox="1">
            <a:spLocks noChangeArrowheads="1"/>
          </p:cNvSpPr>
          <p:nvPr userDrawn="1"/>
        </p:nvSpPr>
        <p:spPr>
          <a:xfrm>
            <a:off x="407669" y="6069050"/>
            <a:ext cx="2232402" cy="273007"/>
          </a:xfrm>
          <a:prstGeom prst="rect">
            <a:avLst/>
          </a:prstGeom>
          <a:ln/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l" defTabSz="914400" rtl="0" eaLnBrk="1" latinLnBrk="0" hangingPunct="1">
              <a:defRPr sz="900" kern="1200">
                <a:solidFill>
                  <a:schemeClr val="accent6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en-GB" dirty="0" smtClean="0">
                <a:solidFill>
                  <a:srgbClr val="D7D2CB">
                    <a:lumMod val="50000"/>
                  </a:srgbClr>
                </a:solidFill>
              </a:rPr>
              <a:t>Page  </a:t>
            </a:r>
            <a:fld id="{4A1B87DD-86B5-48CA-9454-66C05345144F}" type="slidenum">
              <a:rPr lang="en-US" smtClean="0">
                <a:solidFill>
                  <a:srgbClr val="D7D2CB">
                    <a:lumMod val="50000"/>
                  </a:srgbClr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D7D2CB">
                  <a:lumMod val="50000"/>
                </a:srgbClr>
              </a:solidFill>
            </a:endParaRPr>
          </a:p>
        </p:txBody>
      </p:sp>
      <p:grpSp>
        <p:nvGrpSpPr>
          <p:cNvPr id="49" name="Group 48"/>
          <p:cNvGrpSpPr/>
          <p:nvPr userDrawn="1"/>
        </p:nvGrpSpPr>
        <p:grpSpPr>
          <a:xfrm>
            <a:off x="10591912" y="34259"/>
            <a:ext cx="1079675" cy="625849"/>
            <a:chOff x="8405820" y="36245"/>
            <a:chExt cx="856836" cy="662339"/>
          </a:xfrm>
        </p:grpSpPr>
        <p:grpSp>
          <p:nvGrpSpPr>
            <p:cNvPr id="50" name="Group 49"/>
            <p:cNvGrpSpPr/>
            <p:nvPr userDrawn="1"/>
          </p:nvGrpSpPr>
          <p:grpSpPr>
            <a:xfrm>
              <a:off x="8545513" y="36245"/>
              <a:ext cx="489905" cy="495602"/>
              <a:chOff x="7818438" y="101600"/>
              <a:chExt cx="546100" cy="552450"/>
            </a:xfrm>
          </p:grpSpPr>
          <p:sp>
            <p:nvSpPr>
              <p:cNvPr id="53" name="Freeform 5"/>
              <p:cNvSpPr>
                <a:spLocks noEditPoints="1"/>
              </p:cNvSpPr>
              <p:nvPr userDrawn="1"/>
            </p:nvSpPr>
            <p:spPr bwMode="auto">
              <a:xfrm>
                <a:off x="7818438" y="200025"/>
                <a:ext cx="546100" cy="454025"/>
              </a:xfrm>
              <a:custGeom>
                <a:avLst/>
                <a:gdLst>
                  <a:gd name="T0" fmla="*/ 56 w 344"/>
                  <a:gd name="T1" fmla="*/ 0 h 286"/>
                  <a:gd name="T2" fmla="*/ 44 w 344"/>
                  <a:gd name="T3" fmla="*/ 2 h 286"/>
                  <a:gd name="T4" fmla="*/ 24 w 344"/>
                  <a:gd name="T5" fmla="*/ 10 h 286"/>
                  <a:gd name="T6" fmla="*/ 10 w 344"/>
                  <a:gd name="T7" fmla="*/ 26 h 286"/>
                  <a:gd name="T8" fmla="*/ 2 w 344"/>
                  <a:gd name="T9" fmla="*/ 46 h 286"/>
                  <a:gd name="T10" fmla="*/ 0 w 344"/>
                  <a:gd name="T11" fmla="*/ 230 h 286"/>
                  <a:gd name="T12" fmla="*/ 2 w 344"/>
                  <a:gd name="T13" fmla="*/ 242 h 286"/>
                  <a:gd name="T14" fmla="*/ 10 w 344"/>
                  <a:gd name="T15" fmla="*/ 262 h 286"/>
                  <a:gd name="T16" fmla="*/ 24 w 344"/>
                  <a:gd name="T17" fmla="*/ 278 h 286"/>
                  <a:gd name="T18" fmla="*/ 44 w 344"/>
                  <a:gd name="T19" fmla="*/ 286 h 286"/>
                  <a:gd name="T20" fmla="*/ 288 w 344"/>
                  <a:gd name="T21" fmla="*/ 286 h 286"/>
                  <a:gd name="T22" fmla="*/ 300 w 344"/>
                  <a:gd name="T23" fmla="*/ 286 h 286"/>
                  <a:gd name="T24" fmla="*/ 320 w 344"/>
                  <a:gd name="T25" fmla="*/ 278 h 286"/>
                  <a:gd name="T26" fmla="*/ 334 w 344"/>
                  <a:gd name="T27" fmla="*/ 262 h 286"/>
                  <a:gd name="T28" fmla="*/ 344 w 344"/>
                  <a:gd name="T29" fmla="*/ 242 h 286"/>
                  <a:gd name="T30" fmla="*/ 344 w 344"/>
                  <a:gd name="T31" fmla="*/ 58 h 286"/>
                  <a:gd name="T32" fmla="*/ 344 w 344"/>
                  <a:gd name="T33" fmla="*/ 46 h 286"/>
                  <a:gd name="T34" fmla="*/ 334 w 344"/>
                  <a:gd name="T35" fmla="*/ 26 h 286"/>
                  <a:gd name="T36" fmla="*/ 320 w 344"/>
                  <a:gd name="T37" fmla="*/ 10 h 286"/>
                  <a:gd name="T38" fmla="*/ 300 w 344"/>
                  <a:gd name="T39" fmla="*/ 2 h 286"/>
                  <a:gd name="T40" fmla="*/ 288 w 344"/>
                  <a:gd name="T41" fmla="*/ 0 h 286"/>
                  <a:gd name="T42" fmla="*/ 148 w 344"/>
                  <a:gd name="T43" fmla="*/ 142 h 286"/>
                  <a:gd name="T44" fmla="*/ 144 w 344"/>
                  <a:gd name="T45" fmla="*/ 136 h 286"/>
                  <a:gd name="T46" fmla="*/ 136 w 344"/>
                  <a:gd name="T47" fmla="*/ 122 h 286"/>
                  <a:gd name="T48" fmla="*/ 134 w 344"/>
                  <a:gd name="T49" fmla="*/ 112 h 286"/>
                  <a:gd name="T50" fmla="*/ 138 w 344"/>
                  <a:gd name="T51" fmla="*/ 98 h 286"/>
                  <a:gd name="T52" fmla="*/ 146 w 344"/>
                  <a:gd name="T53" fmla="*/ 88 h 286"/>
                  <a:gd name="T54" fmla="*/ 158 w 344"/>
                  <a:gd name="T55" fmla="*/ 80 h 286"/>
                  <a:gd name="T56" fmla="*/ 172 w 344"/>
                  <a:gd name="T57" fmla="*/ 76 h 286"/>
                  <a:gd name="T58" fmla="*/ 178 w 344"/>
                  <a:gd name="T59" fmla="*/ 78 h 286"/>
                  <a:gd name="T60" fmla="*/ 192 w 344"/>
                  <a:gd name="T61" fmla="*/ 82 h 286"/>
                  <a:gd name="T62" fmla="*/ 202 w 344"/>
                  <a:gd name="T63" fmla="*/ 92 h 286"/>
                  <a:gd name="T64" fmla="*/ 208 w 344"/>
                  <a:gd name="T65" fmla="*/ 106 h 286"/>
                  <a:gd name="T66" fmla="*/ 208 w 344"/>
                  <a:gd name="T67" fmla="*/ 112 h 286"/>
                  <a:gd name="T68" fmla="*/ 204 w 344"/>
                  <a:gd name="T69" fmla="*/ 128 h 286"/>
                  <a:gd name="T70" fmla="*/ 196 w 344"/>
                  <a:gd name="T71" fmla="*/ 140 h 286"/>
                  <a:gd name="T72" fmla="*/ 126 w 344"/>
                  <a:gd name="T73" fmla="*/ 228 h 2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44" h="286">
                    <a:moveTo>
                      <a:pt x="288" y="0"/>
                    </a:moveTo>
                    <a:lnTo>
                      <a:pt x="56" y="0"/>
                    </a:lnTo>
                    <a:lnTo>
                      <a:pt x="56" y="0"/>
                    </a:lnTo>
                    <a:lnTo>
                      <a:pt x="44" y="2"/>
                    </a:lnTo>
                    <a:lnTo>
                      <a:pt x="34" y="6"/>
                    </a:lnTo>
                    <a:lnTo>
                      <a:pt x="24" y="10"/>
                    </a:lnTo>
                    <a:lnTo>
                      <a:pt x="16" y="18"/>
                    </a:lnTo>
                    <a:lnTo>
                      <a:pt x="10" y="26"/>
                    </a:lnTo>
                    <a:lnTo>
                      <a:pt x="4" y="36"/>
                    </a:lnTo>
                    <a:lnTo>
                      <a:pt x="2" y="46"/>
                    </a:lnTo>
                    <a:lnTo>
                      <a:pt x="0" y="58"/>
                    </a:lnTo>
                    <a:lnTo>
                      <a:pt x="0" y="230"/>
                    </a:lnTo>
                    <a:lnTo>
                      <a:pt x="0" y="230"/>
                    </a:lnTo>
                    <a:lnTo>
                      <a:pt x="2" y="242"/>
                    </a:lnTo>
                    <a:lnTo>
                      <a:pt x="4" y="252"/>
                    </a:lnTo>
                    <a:lnTo>
                      <a:pt x="10" y="262"/>
                    </a:lnTo>
                    <a:lnTo>
                      <a:pt x="16" y="270"/>
                    </a:lnTo>
                    <a:lnTo>
                      <a:pt x="24" y="278"/>
                    </a:lnTo>
                    <a:lnTo>
                      <a:pt x="34" y="282"/>
                    </a:lnTo>
                    <a:lnTo>
                      <a:pt x="44" y="286"/>
                    </a:lnTo>
                    <a:lnTo>
                      <a:pt x="56" y="286"/>
                    </a:lnTo>
                    <a:lnTo>
                      <a:pt x="288" y="286"/>
                    </a:lnTo>
                    <a:lnTo>
                      <a:pt x="288" y="286"/>
                    </a:lnTo>
                    <a:lnTo>
                      <a:pt x="300" y="286"/>
                    </a:lnTo>
                    <a:lnTo>
                      <a:pt x="310" y="282"/>
                    </a:lnTo>
                    <a:lnTo>
                      <a:pt x="320" y="278"/>
                    </a:lnTo>
                    <a:lnTo>
                      <a:pt x="328" y="270"/>
                    </a:lnTo>
                    <a:lnTo>
                      <a:pt x="334" y="262"/>
                    </a:lnTo>
                    <a:lnTo>
                      <a:pt x="340" y="252"/>
                    </a:lnTo>
                    <a:lnTo>
                      <a:pt x="344" y="242"/>
                    </a:lnTo>
                    <a:lnTo>
                      <a:pt x="344" y="230"/>
                    </a:lnTo>
                    <a:lnTo>
                      <a:pt x="344" y="58"/>
                    </a:lnTo>
                    <a:lnTo>
                      <a:pt x="344" y="58"/>
                    </a:lnTo>
                    <a:lnTo>
                      <a:pt x="344" y="46"/>
                    </a:lnTo>
                    <a:lnTo>
                      <a:pt x="340" y="36"/>
                    </a:lnTo>
                    <a:lnTo>
                      <a:pt x="334" y="26"/>
                    </a:lnTo>
                    <a:lnTo>
                      <a:pt x="328" y="18"/>
                    </a:lnTo>
                    <a:lnTo>
                      <a:pt x="320" y="10"/>
                    </a:lnTo>
                    <a:lnTo>
                      <a:pt x="310" y="6"/>
                    </a:lnTo>
                    <a:lnTo>
                      <a:pt x="300" y="2"/>
                    </a:lnTo>
                    <a:lnTo>
                      <a:pt x="288" y="0"/>
                    </a:lnTo>
                    <a:lnTo>
                      <a:pt x="288" y="0"/>
                    </a:lnTo>
                    <a:close/>
                    <a:moveTo>
                      <a:pt x="126" y="228"/>
                    </a:moveTo>
                    <a:lnTo>
                      <a:pt x="148" y="142"/>
                    </a:lnTo>
                    <a:lnTo>
                      <a:pt x="148" y="142"/>
                    </a:lnTo>
                    <a:lnTo>
                      <a:pt x="144" y="136"/>
                    </a:lnTo>
                    <a:lnTo>
                      <a:pt x="138" y="130"/>
                    </a:lnTo>
                    <a:lnTo>
                      <a:pt x="136" y="122"/>
                    </a:lnTo>
                    <a:lnTo>
                      <a:pt x="134" y="112"/>
                    </a:lnTo>
                    <a:lnTo>
                      <a:pt x="134" y="112"/>
                    </a:lnTo>
                    <a:lnTo>
                      <a:pt x="136" y="106"/>
                    </a:lnTo>
                    <a:lnTo>
                      <a:pt x="138" y="98"/>
                    </a:lnTo>
                    <a:lnTo>
                      <a:pt x="142" y="92"/>
                    </a:lnTo>
                    <a:lnTo>
                      <a:pt x="146" y="88"/>
                    </a:lnTo>
                    <a:lnTo>
                      <a:pt x="152" y="82"/>
                    </a:lnTo>
                    <a:lnTo>
                      <a:pt x="158" y="80"/>
                    </a:lnTo>
                    <a:lnTo>
                      <a:pt x="164" y="78"/>
                    </a:lnTo>
                    <a:lnTo>
                      <a:pt x="172" y="76"/>
                    </a:lnTo>
                    <a:lnTo>
                      <a:pt x="172" y="76"/>
                    </a:lnTo>
                    <a:lnTo>
                      <a:pt x="178" y="78"/>
                    </a:lnTo>
                    <a:lnTo>
                      <a:pt x="186" y="80"/>
                    </a:lnTo>
                    <a:lnTo>
                      <a:pt x="192" y="82"/>
                    </a:lnTo>
                    <a:lnTo>
                      <a:pt x="198" y="88"/>
                    </a:lnTo>
                    <a:lnTo>
                      <a:pt x="202" y="92"/>
                    </a:lnTo>
                    <a:lnTo>
                      <a:pt x="204" y="98"/>
                    </a:lnTo>
                    <a:lnTo>
                      <a:pt x="208" y="106"/>
                    </a:lnTo>
                    <a:lnTo>
                      <a:pt x="208" y="112"/>
                    </a:lnTo>
                    <a:lnTo>
                      <a:pt x="208" y="112"/>
                    </a:lnTo>
                    <a:lnTo>
                      <a:pt x="206" y="120"/>
                    </a:lnTo>
                    <a:lnTo>
                      <a:pt x="204" y="128"/>
                    </a:lnTo>
                    <a:lnTo>
                      <a:pt x="200" y="134"/>
                    </a:lnTo>
                    <a:lnTo>
                      <a:pt x="196" y="140"/>
                    </a:lnTo>
                    <a:lnTo>
                      <a:pt x="220" y="228"/>
                    </a:lnTo>
                    <a:lnTo>
                      <a:pt x="126" y="228"/>
                    </a:lnTo>
                    <a:close/>
                  </a:path>
                </a:pathLst>
              </a:custGeom>
              <a:solidFill>
                <a:srgbClr val="E31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005EB8"/>
                  </a:solidFill>
                </a:endParaRPr>
              </a:p>
            </p:txBody>
          </p:sp>
          <p:sp>
            <p:nvSpPr>
              <p:cNvPr id="54" name="Freeform 6"/>
              <p:cNvSpPr>
                <a:spLocks/>
              </p:cNvSpPr>
              <p:nvPr userDrawn="1"/>
            </p:nvSpPr>
            <p:spPr bwMode="auto">
              <a:xfrm>
                <a:off x="7961313" y="101600"/>
                <a:ext cx="260350" cy="88900"/>
              </a:xfrm>
              <a:custGeom>
                <a:avLst/>
                <a:gdLst>
                  <a:gd name="T0" fmla="*/ 20 w 164"/>
                  <a:gd name="T1" fmla="*/ 56 h 56"/>
                  <a:gd name="T2" fmla="*/ 20 w 164"/>
                  <a:gd name="T3" fmla="*/ 56 h 56"/>
                  <a:gd name="T4" fmla="*/ 22 w 164"/>
                  <a:gd name="T5" fmla="*/ 46 h 56"/>
                  <a:gd name="T6" fmla="*/ 26 w 164"/>
                  <a:gd name="T7" fmla="*/ 36 h 56"/>
                  <a:gd name="T8" fmla="*/ 30 w 164"/>
                  <a:gd name="T9" fmla="*/ 30 h 56"/>
                  <a:gd name="T10" fmla="*/ 36 w 164"/>
                  <a:gd name="T11" fmla="*/ 26 h 56"/>
                  <a:gd name="T12" fmla="*/ 42 w 164"/>
                  <a:gd name="T13" fmla="*/ 22 h 56"/>
                  <a:gd name="T14" fmla="*/ 54 w 164"/>
                  <a:gd name="T15" fmla="*/ 20 h 56"/>
                  <a:gd name="T16" fmla="*/ 82 w 164"/>
                  <a:gd name="T17" fmla="*/ 20 h 56"/>
                  <a:gd name="T18" fmla="*/ 82 w 164"/>
                  <a:gd name="T19" fmla="*/ 20 h 56"/>
                  <a:gd name="T20" fmla="*/ 112 w 164"/>
                  <a:gd name="T21" fmla="*/ 20 h 56"/>
                  <a:gd name="T22" fmla="*/ 122 w 164"/>
                  <a:gd name="T23" fmla="*/ 22 h 56"/>
                  <a:gd name="T24" fmla="*/ 130 w 164"/>
                  <a:gd name="T25" fmla="*/ 26 h 56"/>
                  <a:gd name="T26" fmla="*/ 136 w 164"/>
                  <a:gd name="T27" fmla="*/ 30 h 56"/>
                  <a:gd name="T28" fmla="*/ 140 w 164"/>
                  <a:gd name="T29" fmla="*/ 36 h 56"/>
                  <a:gd name="T30" fmla="*/ 142 w 164"/>
                  <a:gd name="T31" fmla="*/ 46 h 56"/>
                  <a:gd name="T32" fmla="*/ 144 w 164"/>
                  <a:gd name="T33" fmla="*/ 56 h 56"/>
                  <a:gd name="T34" fmla="*/ 164 w 164"/>
                  <a:gd name="T35" fmla="*/ 56 h 56"/>
                  <a:gd name="T36" fmla="*/ 164 w 164"/>
                  <a:gd name="T37" fmla="*/ 56 h 56"/>
                  <a:gd name="T38" fmla="*/ 162 w 164"/>
                  <a:gd name="T39" fmla="*/ 38 h 56"/>
                  <a:gd name="T40" fmla="*/ 156 w 164"/>
                  <a:gd name="T41" fmla="*/ 24 h 56"/>
                  <a:gd name="T42" fmla="*/ 148 w 164"/>
                  <a:gd name="T43" fmla="*/ 14 h 56"/>
                  <a:gd name="T44" fmla="*/ 138 w 164"/>
                  <a:gd name="T45" fmla="*/ 6 h 56"/>
                  <a:gd name="T46" fmla="*/ 126 w 164"/>
                  <a:gd name="T47" fmla="*/ 2 h 56"/>
                  <a:gd name="T48" fmla="*/ 112 w 164"/>
                  <a:gd name="T49" fmla="*/ 0 h 56"/>
                  <a:gd name="T50" fmla="*/ 82 w 164"/>
                  <a:gd name="T51" fmla="*/ 0 h 56"/>
                  <a:gd name="T52" fmla="*/ 82 w 164"/>
                  <a:gd name="T53" fmla="*/ 0 h 56"/>
                  <a:gd name="T54" fmla="*/ 52 w 164"/>
                  <a:gd name="T55" fmla="*/ 0 h 56"/>
                  <a:gd name="T56" fmla="*/ 38 w 164"/>
                  <a:gd name="T57" fmla="*/ 2 h 56"/>
                  <a:gd name="T58" fmla="*/ 26 w 164"/>
                  <a:gd name="T59" fmla="*/ 6 h 56"/>
                  <a:gd name="T60" fmla="*/ 16 w 164"/>
                  <a:gd name="T61" fmla="*/ 14 h 56"/>
                  <a:gd name="T62" fmla="*/ 8 w 164"/>
                  <a:gd name="T63" fmla="*/ 24 h 56"/>
                  <a:gd name="T64" fmla="*/ 2 w 164"/>
                  <a:gd name="T65" fmla="*/ 38 h 56"/>
                  <a:gd name="T66" fmla="*/ 0 w 164"/>
                  <a:gd name="T67" fmla="*/ 56 h 56"/>
                  <a:gd name="T68" fmla="*/ 20 w 164"/>
                  <a:gd name="T69" fmla="*/ 5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64" h="56">
                    <a:moveTo>
                      <a:pt x="20" y="56"/>
                    </a:moveTo>
                    <a:lnTo>
                      <a:pt x="20" y="56"/>
                    </a:lnTo>
                    <a:lnTo>
                      <a:pt x="22" y="46"/>
                    </a:lnTo>
                    <a:lnTo>
                      <a:pt x="26" y="36"/>
                    </a:lnTo>
                    <a:lnTo>
                      <a:pt x="30" y="30"/>
                    </a:lnTo>
                    <a:lnTo>
                      <a:pt x="36" y="26"/>
                    </a:lnTo>
                    <a:lnTo>
                      <a:pt x="42" y="22"/>
                    </a:lnTo>
                    <a:lnTo>
                      <a:pt x="54" y="20"/>
                    </a:lnTo>
                    <a:lnTo>
                      <a:pt x="82" y="20"/>
                    </a:lnTo>
                    <a:lnTo>
                      <a:pt x="82" y="20"/>
                    </a:lnTo>
                    <a:lnTo>
                      <a:pt x="112" y="20"/>
                    </a:lnTo>
                    <a:lnTo>
                      <a:pt x="122" y="22"/>
                    </a:lnTo>
                    <a:lnTo>
                      <a:pt x="130" y="26"/>
                    </a:lnTo>
                    <a:lnTo>
                      <a:pt x="136" y="30"/>
                    </a:lnTo>
                    <a:lnTo>
                      <a:pt x="140" y="36"/>
                    </a:lnTo>
                    <a:lnTo>
                      <a:pt x="142" y="46"/>
                    </a:lnTo>
                    <a:lnTo>
                      <a:pt x="144" y="56"/>
                    </a:lnTo>
                    <a:lnTo>
                      <a:pt x="164" y="56"/>
                    </a:lnTo>
                    <a:lnTo>
                      <a:pt x="164" y="56"/>
                    </a:lnTo>
                    <a:lnTo>
                      <a:pt x="162" y="38"/>
                    </a:lnTo>
                    <a:lnTo>
                      <a:pt x="156" y="24"/>
                    </a:lnTo>
                    <a:lnTo>
                      <a:pt x="148" y="14"/>
                    </a:lnTo>
                    <a:lnTo>
                      <a:pt x="138" y="6"/>
                    </a:lnTo>
                    <a:lnTo>
                      <a:pt x="126" y="2"/>
                    </a:lnTo>
                    <a:lnTo>
                      <a:pt x="112" y="0"/>
                    </a:lnTo>
                    <a:lnTo>
                      <a:pt x="82" y="0"/>
                    </a:lnTo>
                    <a:lnTo>
                      <a:pt x="82" y="0"/>
                    </a:lnTo>
                    <a:lnTo>
                      <a:pt x="52" y="0"/>
                    </a:lnTo>
                    <a:lnTo>
                      <a:pt x="38" y="2"/>
                    </a:lnTo>
                    <a:lnTo>
                      <a:pt x="26" y="6"/>
                    </a:lnTo>
                    <a:lnTo>
                      <a:pt x="16" y="14"/>
                    </a:lnTo>
                    <a:lnTo>
                      <a:pt x="8" y="24"/>
                    </a:lnTo>
                    <a:lnTo>
                      <a:pt x="2" y="38"/>
                    </a:lnTo>
                    <a:lnTo>
                      <a:pt x="0" y="56"/>
                    </a:lnTo>
                    <a:lnTo>
                      <a:pt x="20" y="56"/>
                    </a:lnTo>
                    <a:close/>
                  </a:path>
                </a:pathLst>
              </a:custGeom>
              <a:solidFill>
                <a:srgbClr val="E31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005EB8"/>
                  </a:solidFill>
                </a:endParaRPr>
              </a:p>
            </p:txBody>
          </p:sp>
        </p:grpSp>
        <p:sp>
          <p:nvSpPr>
            <p:cNvPr id="51" name="TextBox 50"/>
            <p:cNvSpPr txBox="1"/>
            <p:nvPr userDrawn="1"/>
          </p:nvSpPr>
          <p:spPr>
            <a:xfrm rot="16200000">
              <a:off x="8191735" y="250332"/>
              <a:ext cx="563729" cy="1355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510" dirty="0">
                  <a:solidFill>
                    <a:srgbClr val="FFFFFF">
                      <a:lumMod val="65000"/>
                    </a:srgbClr>
                  </a:solidFill>
                </a:rPr>
                <a:t>strictly</a:t>
              </a:r>
            </a:p>
          </p:txBody>
        </p:sp>
        <p:sp>
          <p:nvSpPr>
            <p:cNvPr id="52" name="TextBox 51"/>
            <p:cNvSpPr txBox="1"/>
            <p:nvPr userDrawn="1"/>
          </p:nvSpPr>
          <p:spPr>
            <a:xfrm>
              <a:off x="8410803" y="506408"/>
              <a:ext cx="851853" cy="19217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580" dirty="0">
                  <a:solidFill>
                    <a:srgbClr val="FF0000"/>
                  </a:solidFill>
                </a:rPr>
                <a:t>CONFIDENTIAL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69527364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8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-branding Index p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381601" y="447920"/>
            <a:ext cx="10092288" cy="667190"/>
          </a:xfrm>
        </p:spPr>
        <p:txBody>
          <a:bodyPr>
            <a:normAutofit/>
          </a:bodyPr>
          <a:lstStyle>
            <a:lvl1pPr>
              <a:defRPr sz="3600">
                <a:solidFill>
                  <a:schemeClr val="tx1"/>
                </a:solidFill>
              </a:defRPr>
            </a:lvl1pPr>
          </a:lstStyle>
          <a:p>
            <a:r>
              <a:rPr lang="en-GB" noProof="0" dirty="0" smtClean="0"/>
              <a:t>Index</a:t>
            </a:r>
            <a:endParaRPr lang="en-GB" noProof="0" dirty="0"/>
          </a:p>
        </p:txBody>
      </p:sp>
      <p:cxnSp>
        <p:nvCxnSpPr>
          <p:cNvPr id="8" name="Conector recto 14"/>
          <p:cNvCxnSpPr/>
          <p:nvPr userDrawn="1"/>
        </p:nvCxnSpPr>
        <p:spPr>
          <a:xfrm flipH="1">
            <a:off x="2222374" y="991680"/>
            <a:ext cx="4446019" cy="0"/>
          </a:xfrm>
          <a:prstGeom prst="line">
            <a:avLst/>
          </a:prstGeom>
          <a:ln w="12700" cmpd="sng">
            <a:solidFill>
              <a:schemeClr val="tx2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6" name="Content Placeholder 2"/>
          <p:cNvSpPr>
            <a:spLocks noGrp="1"/>
          </p:cNvSpPr>
          <p:nvPr>
            <p:ph idx="1"/>
          </p:nvPr>
        </p:nvSpPr>
        <p:spPr>
          <a:xfrm>
            <a:off x="2131637" y="1512043"/>
            <a:ext cx="5807044" cy="4276616"/>
          </a:xfrm>
        </p:spPr>
        <p:txBody>
          <a:bodyPr>
            <a:normAutofit/>
          </a:bodyPr>
          <a:lstStyle>
            <a:lvl1pPr>
              <a:defRPr sz="2000" baseline="0">
                <a:solidFill>
                  <a:srgbClr val="4D4D4D"/>
                </a:solidFill>
              </a:defRPr>
            </a:lvl1pPr>
            <a:lvl2pPr>
              <a:defRPr>
                <a:solidFill>
                  <a:srgbClr val="4D4D4D"/>
                </a:solidFill>
              </a:defRPr>
            </a:lvl2pPr>
            <a:lvl3pPr>
              <a:defRPr>
                <a:solidFill>
                  <a:srgbClr val="4D4D4D"/>
                </a:solidFill>
              </a:defRPr>
            </a:lvl3pPr>
            <a:lvl4pPr>
              <a:defRPr>
                <a:solidFill>
                  <a:srgbClr val="4D4D4D"/>
                </a:solidFill>
              </a:defRPr>
            </a:lvl4pPr>
            <a:lvl5pPr>
              <a:defRPr>
                <a:solidFill>
                  <a:srgbClr val="4D4D4D"/>
                </a:solidFill>
              </a:defRPr>
            </a:lvl5pPr>
          </a:lstStyle>
          <a:p>
            <a:pPr lvl="0"/>
            <a:r>
              <a:rPr lang="en-US" noProof="0" smtClean="0"/>
              <a:t>Click to edit Master text styles</a:t>
            </a:r>
          </a:p>
          <a:p>
            <a:pPr lvl="1"/>
            <a:r>
              <a:rPr lang="en-US" noProof="0" smtClean="0"/>
              <a:t>Second level</a:t>
            </a:r>
          </a:p>
          <a:p>
            <a:pPr lvl="2"/>
            <a:r>
              <a:rPr lang="en-US" noProof="0" smtClean="0"/>
              <a:t>Third level</a:t>
            </a:r>
          </a:p>
          <a:p>
            <a:pPr lvl="3"/>
            <a:r>
              <a:rPr lang="en-US" noProof="0" smtClean="0"/>
              <a:t>Fourth level</a:t>
            </a:r>
          </a:p>
        </p:txBody>
      </p:sp>
      <p:sp>
        <p:nvSpPr>
          <p:cNvPr id="27" name="Content Placeholder 2"/>
          <p:cNvSpPr>
            <a:spLocks noGrp="1"/>
          </p:cNvSpPr>
          <p:nvPr>
            <p:ph idx="10" hasCustomPrompt="1"/>
          </p:nvPr>
        </p:nvSpPr>
        <p:spPr>
          <a:xfrm>
            <a:off x="8029413" y="1523356"/>
            <a:ext cx="1357276" cy="4234245"/>
          </a:xfrm>
        </p:spPr>
        <p:txBody>
          <a:bodyPr>
            <a:noAutofit/>
          </a:bodyPr>
          <a:lstStyle>
            <a:lvl1pPr marL="0" indent="0">
              <a:buFontTx/>
              <a:buNone/>
              <a:defRPr sz="2000">
                <a:solidFill>
                  <a:schemeClr val="accent3"/>
                </a:solidFill>
              </a:defRPr>
            </a:lvl1pPr>
            <a:lvl2pPr>
              <a:defRPr>
                <a:solidFill>
                  <a:srgbClr val="4D4D4D"/>
                </a:solidFill>
              </a:defRPr>
            </a:lvl2pPr>
            <a:lvl3pPr>
              <a:defRPr>
                <a:solidFill>
                  <a:srgbClr val="4D4D4D"/>
                </a:solidFill>
              </a:defRPr>
            </a:lvl3pPr>
            <a:lvl4pPr>
              <a:defRPr>
                <a:solidFill>
                  <a:srgbClr val="4D4D4D"/>
                </a:solidFill>
              </a:defRPr>
            </a:lvl4pPr>
            <a:lvl5pPr>
              <a:defRPr>
                <a:solidFill>
                  <a:srgbClr val="4D4D4D"/>
                </a:solidFill>
              </a:defRPr>
            </a:lvl5pPr>
          </a:lstStyle>
          <a:p>
            <a:pPr lvl="0"/>
            <a:r>
              <a:rPr lang="en-GB" dirty="0" smtClean="0"/>
              <a:t>1</a:t>
            </a:r>
          </a:p>
          <a:p>
            <a:pPr lvl="0"/>
            <a:r>
              <a:rPr lang="en-GB" dirty="0" smtClean="0"/>
              <a:t>14</a:t>
            </a:r>
          </a:p>
          <a:p>
            <a:pPr lvl="0"/>
            <a:r>
              <a:rPr lang="en-GB" dirty="0" smtClean="0"/>
              <a:t>15</a:t>
            </a:r>
          </a:p>
          <a:p>
            <a:pPr lvl="0"/>
            <a:r>
              <a:rPr lang="en-GB" dirty="0" smtClean="0"/>
              <a:t>23</a:t>
            </a:r>
          </a:p>
        </p:txBody>
      </p:sp>
      <p:cxnSp>
        <p:nvCxnSpPr>
          <p:cNvPr id="28" name="Conector recto 12"/>
          <p:cNvCxnSpPr/>
          <p:nvPr userDrawn="1"/>
        </p:nvCxnSpPr>
        <p:spPr>
          <a:xfrm flipH="1">
            <a:off x="407671" y="5961734"/>
            <a:ext cx="5897778" cy="2873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2" name="Conector recto 8"/>
          <p:cNvCxnSpPr/>
          <p:nvPr userDrawn="1"/>
        </p:nvCxnSpPr>
        <p:spPr>
          <a:xfrm flipV="1">
            <a:off x="8989232" y="6076894"/>
            <a:ext cx="0" cy="290960"/>
          </a:xfrm>
          <a:prstGeom prst="line">
            <a:avLst/>
          </a:prstGeom>
          <a:ln w="12700" cmpd="sng">
            <a:solidFill>
              <a:schemeClr val="bg2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3" name="Picture Placeholder 2"/>
          <p:cNvSpPr>
            <a:spLocks noGrp="1"/>
          </p:cNvSpPr>
          <p:nvPr>
            <p:ph type="pic" sz="quarter" idx="11" hasCustomPrompt="1"/>
          </p:nvPr>
        </p:nvSpPr>
        <p:spPr>
          <a:xfrm>
            <a:off x="6759130" y="6078993"/>
            <a:ext cx="1863536" cy="290985"/>
          </a:xfrm>
        </p:spPr>
        <p:txBody>
          <a:bodyPr>
            <a:noAutofit/>
          </a:bodyPr>
          <a:lstStyle>
            <a:lvl1pPr marL="0" indent="0">
              <a:buNone/>
              <a:defRPr sz="1100"/>
            </a:lvl1pPr>
          </a:lstStyle>
          <a:p>
            <a:r>
              <a:rPr lang="en-GB" dirty="0" smtClean="0"/>
              <a:t>Co-branding logo</a:t>
            </a:r>
            <a:endParaRPr lang="en-GB" dirty="0"/>
          </a:p>
        </p:txBody>
      </p:sp>
      <p:grpSp>
        <p:nvGrpSpPr>
          <p:cNvPr id="24" name="Group 4"/>
          <p:cNvGrpSpPr>
            <a:grpSpLocks noChangeAspect="1"/>
          </p:cNvGrpSpPr>
          <p:nvPr userDrawn="1"/>
        </p:nvGrpSpPr>
        <p:grpSpPr bwMode="auto">
          <a:xfrm>
            <a:off x="9299679" y="6133578"/>
            <a:ext cx="1624293" cy="160505"/>
            <a:chOff x="4649" y="3974"/>
            <a:chExt cx="812" cy="107"/>
          </a:xfrm>
        </p:grpSpPr>
        <p:sp>
          <p:nvSpPr>
            <p:cNvPr id="29" name="AutoShape 3"/>
            <p:cNvSpPr>
              <a:spLocks noChangeAspect="1" noChangeArrowheads="1" noTextEdit="1"/>
            </p:cNvSpPr>
            <p:nvPr userDrawn="1"/>
          </p:nvSpPr>
          <p:spPr bwMode="auto">
            <a:xfrm>
              <a:off x="4649" y="3974"/>
              <a:ext cx="812" cy="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30" name="Freeform 29"/>
            <p:cNvSpPr>
              <a:spLocks noEditPoints="1"/>
            </p:cNvSpPr>
            <p:nvPr userDrawn="1"/>
          </p:nvSpPr>
          <p:spPr bwMode="auto">
            <a:xfrm>
              <a:off x="4649" y="3974"/>
              <a:ext cx="812" cy="107"/>
            </a:xfrm>
            <a:custGeom>
              <a:avLst/>
              <a:gdLst>
                <a:gd name="T0" fmla="*/ 2293 w 3248"/>
                <a:gd name="T1" fmla="*/ 424 h 428"/>
                <a:gd name="T2" fmla="*/ 2209 w 3248"/>
                <a:gd name="T3" fmla="*/ 355 h 428"/>
                <a:gd name="T4" fmla="*/ 2159 w 3248"/>
                <a:gd name="T5" fmla="*/ 76 h 428"/>
                <a:gd name="T6" fmla="*/ 2306 w 3248"/>
                <a:gd name="T7" fmla="*/ 5 h 428"/>
                <a:gd name="T8" fmla="*/ 2042 w 3248"/>
                <a:gd name="T9" fmla="*/ 407 h 428"/>
                <a:gd name="T10" fmla="*/ 611 w 3248"/>
                <a:gd name="T11" fmla="*/ 11 h 428"/>
                <a:gd name="T12" fmla="*/ 672 w 3248"/>
                <a:gd name="T13" fmla="*/ 353 h 428"/>
                <a:gd name="T14" fmla="*/ 737 w 3248"/>
                <a:gd name="T15" fmla="*/ 376 h 428"/>
                <a:gd name="T16" fmla="*/ 909 w 3248"/>
                <a:gd name="T17" fmla="*/ 1 h 428"/>
                <a:gd name="T18" fmla="*/ 261 w 3248"/>
                <a:gd name="T19" fmla="*/ 332 h 428"/>
                <a:gd name="T20" fmla="*/ 114 w 3248"/>
                <a:gd name="T21" fmla="*/ 347 h 428"/>
                <a:gd name="T22" fmla="*/ 94 w 3248"/>
                <a:gd name="T23" fmla="*/ 277 h 428"/>
                <a:gd name="T24" fmla="*/ 261 w 3248"/>
                <a:gd name="T25" fmla="*/ 332 h 428"/>
                <a:gd name="T26" fmla="*/ 52 w 3248"/>
                <a:gd name="T27" fmla="*/ 102 h 428"/>
                <a:gd name="T28" fmla="*/ 234 w 3248"/>
                <a:gd name="T29" fmla="*/ 90 h 428"/>
                <a:gd name="T30" fmla="*/ 179 w 3248"/>
                <a:gd name="T31" fmla="*/ 176 h 428"/>
                <a:gd name="T32" fmla="*/ 9 w 3248"/>
                <a:gd name="T33" fmla="*/ 257 h 428"/>
                <a:gd name="T34" fmla="*/ 35 w 3248"/>
                <a:gd name="T35" fmla="*/ 394 h 428"/>
                <a:gd name="T36" fmla="*/ 164 w 3248"/>
                <a:gd name="T37" fmla="*/ 426 h 428"/>
                <a:gd name="T38" fmla="*/ 284 w 3248"/>
                <a:gd name="T39" fmla="*/ 404 h 428"/>
                <a:gd name="T40" fmla="*/ 331 w 3248"/>
                <a:gd name="T41" fmla="*/ 45 h 428"/>
                <a:gd name="T42" fmla="*/ 1319 w 3248"/>
                <a:gd name="T43" fmla="*/ 332 h 428"/>
                <a:gd name="T44" fmla="*/ 1168 w 3248"/>
                <a:gd name="T45" fmla="*/ 344 h 428"/>
                <a:gd name="T46" fmla="*/ 1155 w 3248"/>
                <a:gd name="T47" fmla="*/ 272 h 428"/>
                <a:gd name="T48" fmla="*/ 1264 w 3248"/>
                <a:gd name="T49" fmla="*/ 0 h 428"/>
                <a:gd name="T50" fmla="*/ 1122 w 3248"/>
                <a:gd name="T51" fmla="*/ 98 h 428"/>
                <a:gd name="T52" fmla="*/ 1298 w 3248"/>
                <a:gd name="T53" fmla="*/ 94 h 428"/>
                <a:gd name="T54" fmla="*/ 1212 w 3248"/>
                <a:gd name="T55" fmla="*/ 177 h 428"/>
                <a:gd name="T56" fmla="*/ 1064 w 3248"/>
                <a:gd name="T57" fmla="*/ 270 h 428"/>
                <a:gd name="T58" fmla="*/ 1102 w 3248"/>
                <a:gd name="T59" fmla="*/ 401 h 428"/>
                <a:gd name="T60" fmla="*/ 1246 w 3248"/>
                <a:gd name="T61" fmla="*/ 423 h 428"/>
                <a:gd name="T62" fmla="*/ 1354 w 3248"/>
                <a:gd name="T63" fmla="*/ 407 h 428"/>
                <a:gd name="T64" fmla="*/ 1381 w 3248"/>
                <a:gd name="T65" fmla="*/ 36 h 428"/>
                <a:gd name="T66" fmla="*/ 2714 w 3248"/>
                <a:gd name="T67" fmla="*/ 326 h 428"/>
                <a:gd name="T68" fmla="*/ 2576 w 3248"/>
                <a:gd name="T69" fmla="*/ 337 h 428"/>
                <a:gd name="T70" fmla="*/ 2533 w 3248"/>
                <a:gd name="T71" fmla="*/ 4 h 428"/>
                <a:gd name="T72" fmla="*/ 2468 w 3248"/>
                <a:gd name="T73" fmla="*/ 364 h 428"/>
                <a:gd name="T74" fmla="*/ 2611 w 3248"/>
                <a:gd name="T75" fmla="*/ 427 h 428"/>
                <a:gd name="T76" fmla="*/ 2761 w 3248"/>
                <a:gd name="T77" fmla="*/ 403 h 428"/>
                <a:gd name="T78" fmla="*/ 2937 w 3248"/>
                <a:gd name="T79" fmla="*/ 413 h 428"/>
                <a:gd name="T80" fmla="*/ 3135 w 3248"/>
                <a:gd name="T81" fmla="*/ 422 h 428"/>
                <a:gd name="T82" fmla="*/ 3248 w 3248"/>
                <a:gd name="T83" fmla="*/ 300 h 428"/>
                <a:gd name="T84" fmla="*/ 3184 w 3248"/>
                <a:gd name="T85" fmla="*/ 204 h 428"/>
                <a:gd name="T86" fmla="*/ 3038 w 3248"/>
                <a:gd name="T87" fmla="*/ 127 h 428"/>
                <a:gd name="T88" fmla="*/ 3076 w 3248"/>
                <a:gd name="T89" fmla="*/ 76 h 428"/>
                <a:gd name="T90" fmla="*/ 3232 w 3248"/>
                <a:gd name="T91" fmla="*/ 30 h 428"/>
                <a:gd name="T92" fmla="*/ 3039 w 3248"/>
                <a:gd name="T93" fmla="*/ 8 h 428"/>
                <a:gd name="T94" fmla="*/ 2943 w 3248"/>
                <a:gd name="T95" fmla="*/ 122 h 428"/>
                <a:gd name="T96" fmla="*/ 3021 w 3248"/>
                <a:gd name="T97" fmla="*/ 229 h 428"/>
                <a:gd name="T98" fmla="*/ 3154 w 3248"/>
                <a:gd name="T99" fmla="*/ 300 h 428"/>
                <a:gd name="T100" fmla="*/ 3113 w 3248"/>
                <a:gd name="T101" fmla="*/ 350 h 428"/>
                <a:gd name="T102" fmla="*/ 1639 w 3248"/>
                <a:gd name="T103" fmla="*/ 80 h 428"/>
                <a:gd name="T104" fmla="*/ 1790 w 3248"/>
                <a:gd name="T105" fmla="*/ 97 h 428"/>
                <a:gd name="T106" fmla="*/ 1832 w 3248"/>
                <a:gd name="T107" fmla="*/ 245 h 428"/>
                <a:gd name="T108" fmla="*/ 1739 w 3248"/>
                <a:gd name="T109" fmla="*/ 353 h 428"/>
                <a:gd name="T110" fmla="*/ 1652 w 3248"/>
                <a:gd name="T111" fmla="*/ 4 h 428"/>
                <a:gd name="T112" fmla="*/ 1701 w 3248"/>
                <a:gd name="T113" fmla="*/ 428 h 428"/>
                <a:gd name="T114" fmla="*/ 1885 w 3248"/>
                <a:gd name="T115" fmla="*/ 369 h 428"/>
                <a:gd name="T116" fmla="*/ 1930 w 3248"/>
                <a:gd name="T117" fmla="*/ 187 h 428"/>
                <a:gd name="T118" fmla="*/ 1786 w 3248"/>
                <a:gd name="T119" fmla="*/ 8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248" h="428">
                  <a:moveTo>
                    <a:pt x="2042" y="407"/>
                  </a:moveTo>
                  <a:lnTo>
                    <a:pt x="2042" y="407"/>
                  </a:lnTo>
                  <a:lnTo>
                    <a:pt x="2055" y="411"/>
                  </a:lnTo>
                  <a:lnTo>
                    <a:pt x="2089" y="418"/>
                  </a:lnTo>
                  <a:lnTo>
                    <a:pt x="2113" y="421"/>
                  </a:lnTo>
                  <a:lnTo>
                    <a:pt x="2140" y="425"/>
                  </a:lnTo>
                  <a:lnTo>
                    <a:pt x="2171" y="427"/>
                  </a:lnTo>
                  <a:lnTo>
                    <a:pt x="2205" y="428"/>
                  </a:lnTo>
                  <a:lnTo>
                    <a:pt x="2205" y="428"/>
                  </a:lnTo>
                  <a:lnTo>
                    <a:pt x="2239" y="427"/>
                  </a:lnTo>
                  <a:lnTo>
                    <a:pt x="2268" y="426"/>
                  </a:lnTo>
                  <a:lnTo>
                    <a:pt x="2293" y="424"/>
                  </a:lnTo>
                  <a:lnTo>
                    <a:pt x="2312" y="422"/>
                  </a:lnTo>
                  <a:lnTo>
                    <a:pt x="2339" y="419"/>
                  </a:lnTo>
                  <a:lnTo>
                    <a:pt x="2347" y="417"/>
                  </a:lnTo>
                  <a:lnTo>
                    <a:pt x="2347" y="346"/>
                  </a:lnTo>
                  <a:lnTo>
                    <a:pt x="2347" y="346"/>
                  </a:lnTo>
                  <a:lnTo>
                    <a:pt x="2339" y="347"/>
                  </a:lnTo>
                  <a:lnTo>
                    <a:pt x="2314" y="351"/>
                  </a:lnTo>
                  <a:lnTo>
                    <a:pt x="2277" y="354"/>
                  </a:lnTo>
                  <a:lnTo>
                    <a:pt x="2255" y="355"/>
                  </a:lnTo>
                  <a:lnTo>
                    <a:pt x="2230" y="355"/>
                  </a:lnTo>
                  <a:lnTo>
                    <a:pt x="2230" y="355"/>
                  </a:lnTo>
                  <a:lnTo>
                    <a:pt x="2209" y="355"/>
                  </a:lnTo>
                  <a:lnTo>
                    <a:pt x="2191" y="354"/>
                  </a:lnTo>
                  <a:lnTo>
                    <a:pt x="2160" y="351"/>
                  </a:lnTo>
                  <a:lnTo>
                    <a:pt x="2141" y="349"/>
                  </a:lnTo>
                  <a:lnTo>
                    <a:pt x="2134" y="348"/>
                  </a:lnTo>
                  <a:lnTo>
                    <a:pt x="2134" y="247"/>
                  </a:lnTo>
                  <a:lnTo>
                    <a:pt x="2318" y="247"/>
                  </a:lnTo>
                  <a:lnTo>
                    <a:pt x="2318" y="175"/>
                  </a:lnTo>
                  <a:lnTo>
                    <a:pt x="2134" y="175"/>
                  </a:lnTo>
                  <a:lnTo>
                    <a:pt x="2134" y="79"/>
                  </a:lnTo>
                  <a:lnTo>
                    <a:pt x="2134" y="79"/>
                  </a:lnTo>
                  <a:lnTo>
                    <a:pt x="2141" y="78"/>
                  </a:lnTo>
                  <a:lnTo>
                    <a:pt x="2159" y="76"/>
                  </a:lnTo>
                  <a:lnTo>
                    <a:pt x="2187" y="74"/>
                  </a:lnTo>
                  <a:lnTo>
                    <a:pt x="2224" y="73"/>
                  </a:lnTo>
                  <a:lnTo>
                    <a:pt x="2224" y="73"/>
                  </a:lnTo>
                  <a:lnTo>
                    <a:pt x="2247" y="73"/>
                  </a:lnTo>
                  <a:lnTo>
                    <a:pt x="2268" y="74"/>
                  </a:lnTo>
                  <a:lnTo>
                    <a:pt x="2305" y="77"/>
                  </a:lnTo>
                  <a:lnTo>
                    <a:pt x="2331" y="80"/>
                  </a:lnTo>
                  <a:lnTo>
                    <a:pt x="2340" y="82"/>
                  </a:lnTo>
                  <a:lnTo>
                    <a:pt x="2340" y="10"/>
                  </a:lnTo>
                  <a:lnTo>
                    <a:pt x="2340" y="10"/>
                  </a:lnTo>
                  <a:lnTo>
                    <a:pt x="2331" y="9"/>
                  </a:lnTo>
                  <a:lnTo>
                    <a:pt x="2306" y="5"/>
                  </a:lnTo>
                  <a:lnTo>
                    <a:pt x="2266" y="2"/>
                  </a:lnTo>
                  <a:lnTo>
                    <a:pt x="2242" y="1"/>
                  </a:lnTo>
                  <a:lnTo>
                    <a:pt x="2214" y="0"/>
                  </a:lnTo>
                  <a:lnTo>
                    <a:pt x="2214" y="0"/>
                  </a:lnTo>
                  <a:lnTo>
                    <a:pt x="2176" y="1"/>
                  </a:lnTo>
                  <a:lnTo>
                    <a:pt x="2144" y="3"/>
                  </a:lnTo>
                  <a:lnTo>
                    <a:pt x="2114" y="6"/>
                  </a:lnTo>
                  <a:lnTo>
                    <a:pt x="2089" y="9"/>
                  </a:lnTo>
                  <a:lnTo>
                    <a:pt x="2069" y="13"/>
                  </a:lnTo>
                  <a:lnTo>
                    <a:pt x="2055" y="15"/>
                  </a:lnTo>
                  <a:lnTo>
                    <a:pt x="2042" y="19"/>
                  </a:lnTo>
                  <a:lnTo>
                    <a:pt x="2042" y="407"/>
                  </a:lnTo>
                  <a:close/>
                  <a:moveTo>
                    <a:pt x="726" y="246"/>
                  </a:moveTo>
                  <a:lnTo>
                    <a:pt x="726" y="246"/>
                  </a:lnTo>
                  <a:lnTo>
                    <a:pt x="722" y="257"/>
                  </a:lnTo>
                  <a:lnTo>
                    <a:pt x="719" y="270"/>
                  </a:lnTo>
                  <a:lnTo>
                    <a:pt x="719" y="270"/>
                  </a:lnTo>
                  <a:lnTo>
                    <a:pt x="715" y="257"/>
                  </a:lnTo>
                  <a:lnTo>
                    <a:pt x="712" y="246"/>
                  </a:lnTo>
                  <a:lnTo>
                    <a:pt x="630" y="39"/>
                  </a:lnTo>
                  <a:lnTo>
                    <a:pt x="630" y="39"/>
                  </a:lnTo>
                  <a:lnTo>
                    <a:pt x="624" y="28"/>
                  </a:lnTo>
                  <a:lnTo>
                    <a:pt x="618" y="19"/>
                  </a:lnTo>
                  <a:lnTo>
                    <a:pt x="611" y="11"/>
                  </a:lnTo>
                  <a:lnTo>
                    <a:pt x="603" y="7"/>
                  </a:lnTo>
                  <a:lnTo>
                    <a:pt x="593" y="3"/>
                  </a:lnTo>
                  <a:lnTo>
                    <a:pt x="581" y="1"/>
                  </a:lnTo>
                  <a:lnTo>
                    <a:pt x="569" y="1"/>
                  </a:lnTo>
                  <a:lnTo>
                    <a:pt x="555" y="0"/>
                  </a:lnTo>
                  <a:lnTo>
                    <a:pt x="555" y="0"/>
                  </a:lnTo>
                  <a:lnTo>
                    <a:pt x="529" y="1"/>
                  </a:lnTo>
                  <a:lnTo>
                    <a:pt x="513" y="2"/>
                  </a:lnTo>
                  <a:lnTo>
                    <a:pt x="471" y="422"/>
                  </a:lnTo>
                  <a:lnTo>
                    <a:pt x="564" y="422"/>
                  </a:lnTo>
                  <a:lnTo>
                    <a:pt x="584" y="140"/>
                  </a:lnTo>
                  <a:lnTo>
                    <a:pt x="672" y="353"/>
                  </a:lnTo>
                  <a:lnTo>
                    <a:pt x="672" y="353"/>
                  </a:lnTo>
                  <a:lnTo>
                    <a:pt x="675" y="359"/>
                  </a:lnTo>
                  <a:lnTo>
                    <a:pt x="679" y="364"/>
                  </a:lnTo>
                  <a:lnTo>
                    <a:pt x="684" y="368"/>
                  </a:lnTo>
                  <a:lnTo>
                    <a:pt x="689" y="371"/>
                  </a:lnTo>
                  <a:lnTo>
                    <a:pt x="695" y="373"/>
                  </a:lnTo>
                  <a:lnTo>
                    <a:pt x="702" y="376"/>
                  </a:lnTo>
                  <a:lnTo>
                    <a:pt x="710" y="377"/>
                  </a:lnTo>
                  <a:lnTo>
                    <a:pt x="719" y="377"/>
                  </a:lnTo>
                  <a:lnTo>
                    <a:pt x="719" y="377"/>
                  </a:lnTo>
                  <a:lnTo>
                    <a:pt x="728" y="377"/>
                  </a:lnTo>
                  <a:lnTo>
                    <a:pt x="737" y="376"/>
                  </a:lnTo>
                  <a:lnTo>
                    <a:pt x="744" y="373"/>
                  </a:lnTo>
                  <a:lnTo>
                    <a:pt x="750" y="371"/>
                  </a:lnTo>
                  <a:lnTo>
                    <a:pt x="755" y="368"/>
                  </a:lnTo>
                  <a:lnTo>
                    <a:pt x="759" y="364"/>
                  </a:lnTo>
                  <a:lnTo>
                    <a:pt x="762" y="359"/>
                  </a:lnTo>
                  <a:lnTo>
                    <a:pt x="765" y="353"/>
                  </a:lnTo>
                  <a:lnTo>
                    <a:pt x="853" y="140"/>
                  </a:lnTo>
                  <a:lnTo>
                    <a:pt x="874" y="422"/>
                  </a:lnTo>
                  <a:lnTo>
                    <a:pt x="967" y="422"/>
                  </a:lnTo>
                  <a:lnTo>
                    <a:pt x="925" y="2"/>
                  </a:lnTo>
                  <a:lnTo>
                    <a:pt x="925" y="2"/>
                  </a:lnTo>
                  <a:lnTo>
                    <a:pt x="909" y="1"/>
                  </a:lnTo>
                  <a:lnTo>
                    <a:pt x="883" y="0"/>
                  </a:lnTo>
                  <a:lnTo>
                    <a:pt x="883" y="0"/>
                  </a:lnTo>
                  <a:lnTo>
                    <a:pt x="868" y="1"/>
                  </a:lnTo>
                  <a:lnTo>
                    <a:pt x="856" y="1"/>
                  </a:lnTo>
                  <a:lnTo>
                    <a:pt x="845" y="3"/>
                  </a:lnTo>
                  <a:lnTo>
                    <a:pt x="836" y="7"/>
                  </a:lnTo>
                  <a:lnTo>
                    <a:pt x="827" y="11"/>
                  </a:lnTo>
                  <a:lnTo>
                    <a:pt x="819" y="19"/>
                  </a:lnTo>
                  <a:lnTo>
                    <a:pt x="813" y="28"/>
                  </a:lnTo>
                  <a:lnTo>
                    <a:pt x="808" y="39"/>
                  </a:lnTo>
                  <a:lnTo>
                    <a:pt x="726" y="246"/>
                  </a:lnTo>
                  <a:close/>
                  <a:moveTo>
                    <a:pt x="261" y="332"/>
                  </a:moveTo>
                  <a:lnTo>
                    <a:pt x="261" y="332"/>
                  </a:lnTo>
                  <a:lnTo>
                    <a:pt x="241" y="338"/>
                  </a:lnTo>
                  <a:lnTo>
                    <a:pt x="215" y="347"/>
                  </a:lnTo>
                  <a:lnTo>
                    <a:pt x="200" y="350"/>
                  </a:lnTo>
                  <a:lnTo>
                    <a:pt x="186" y="353"/>
                  </a:lnTo>
                  <a:lnTo>
                    <a:pt x="172" y="355"/>
                  </a:lnTo>
                  <a:lnTo>
                    <a:pt x="157" y="355"/>
                  </a:lnTo>
                  <a:lnTo>
                    <a:pt x="157" y="355"/>
                  </a:lnTo>
                  <a:lnTo>
                    <a:pt x="144" y="355"/>
                  </a:lnTo>
                  <a:lnTo>
                    <a:pt x="131" y="353"/>
                  </a:lnTo>
                  <a:lnTo>
                    <a:pt x="120" y="349"/>
                  </a:lnTo>
                  <a:lnTo>
                    <a:pt x="114" y="347"/>
                  </a:lnTo>
                  <a:lnTo>
                    <a:pt x="109" y="344"/>
                  </a:lnTo>
                  <a:lnTo>
                    <a:pt x="105" y="340"/>
                  </a:lnTo>
                  <a:lnTo>
                    <a:pt x="101" y="336"/>
                  </a:lnTo>
                  <a:lnTo>
                    <a:pt x="98" y="331"/>
                  </a:lnTo>
                  <a:lnTo>
                    <a:pt x="95" y="326"/>
                  </a:lnTo>
                  <a:lnTo>
                    <a:pt x="93" y="321"/>
                  </a:lnTo>
                  <a:lnTo>
                    <a:pt x="92" y="315"/>
                  </a:lnTo>
                  <a:lnTo>
                    <a:pt x="91" y="308"/>
                  </a:lnTo>
                  <a:lnTo>
                    <a:pt x="90" y="300"/>
                  </a:lnTo>
                  <a:lnTo>
                    <a:pt x="90" y="300"/>
                  </a:lnTo>
                  <a:lnTo>
                    <a:pt x="91" y="288"/>
                  </a:lnTo>
                  <a:lnTo>
                    <a:pt x="94" y="277"/>
                  </a:lnTo>
                  <a:lnTo>
                    <a:pt x="96" y="272"/>
                  </a:lnTo>
                  <a:lnTo>
                    <a:pt x="99" y="266"/>
                  </a:lnTo>
                  <a:lnTo>
                    <a:pt x="103" y="262"/>
                  </a:lnTo>
                  <a:lnTo>
                    <a:pt x="106" y="258"/>
                  </a:lnTo>
                  <a:lnTo>
                    <a:pt x="111" y="255"/>
                  </a:lnTo>
                  <a:lnTo>
                    <a:pt x="116" y="252"/>
                  </a:lnTo>
                  <a:lnTo>
                    <a:pt x="123" y="249"/>
                  </a:lnTo>
                  <a:lnTo>
                    <a:pt x="129" y="247"/>
                  </a:lnTo>
                  <a:lnTo>
                    <a:pt x="145" y="244"/>
                  </a:lnTo>
                  <a:lnTo>
                    <a:pt x="162" y="242"/>
                  </a:lnTo>
                  <a:lnTo>
                    <a:pt x="261" y="239"/>
                  </a:lnTo>
                  <a:lnTo>
                    <a:pt x="261" y="332"/>
                  </a:lnTo>
                  <a:close/>
                  <a:moveTo>
                    <a:pt x="205" y="0"/>
                  </a:moveTo>
                  <a:lnTo>
                    <a:pt x="205" y="0"/>
                  </a:lnTo>
                  <a:lnTo>
                    <a:pt x="176" y="1"/>
                  </a:lnTo>
                  <a:lnTo>
                    <a:pt x="147" y="4"/>
                  </a:lnTo>
                  <a:lnTo>
                    <a:pt x="121" y="7"/>
                  </a:lnTo>
                  <a:lnTo>
                    <a:pt x="97" y="12"/>
                  </a:lnTo>
                  <a:lnTo>
                    <a:pt x="77" y="17"/>
                  </a:lnTo>
                  <a:lnTo>
                    <a:pt x="58" y="23"/>
                  </a:lnTo>
                  <a:lnTo>
                    <a:pt x="44" y="28"/>
                  </a:lnTo>
                  <a:lnTo>
                    <a:pt x="33" y="33"/>
                  </a:lnTo>
                  <a:lnTo>
                    <a:pt x="52" y="102"/>
                  </a:lnTo>
                  <a:lnTo>
                    <a:pt x="52" y="102"/>
                  </a:lnTo>
                  <a:lnTo>
                    <a:pt x="63" y="98"/>
                  </a:lnTo>
                  <a:lnTo>
                    <a:pt x="92" y="91"/>
                  </a:lnTo>
                  <a:lnTo>
                    <a:pt x="111" y="86"/>
                  </a:lnTo>
                  <a:lnTo>
                    <a:pt x="133" y="82"/>
                  </a:lnTo>
                  <a:lnTo>
                    <a:pt x="155" y="80"/>
                  </a:lnTo>
                  <a:lnTo>
                    <a:pt x="179" y="79"/>
                  </a:lnTo>
                  <a:lnTo>
                    <a:pt x="179" y="79"/>
                  </a:lnTo>
                  <a:lnTo>
                    <a:pt x="197" y="80"/>
                  </a:lnTo>
                  <a:lnTo>
                    <a:pt x="214" y="82"/>
                  </a:lnTo>
                  <a:lnTo>
                    <a:pt x="221" y="84"/>
                  </a:lnTo>
                  <a:lnTo>
                    <a:pt x="228" y="86"/>
                  </a:lnTo>
                  <a:lnTo>
                    <a:pt x="234" y="90"/>
                  </a:lnTo>
                  <a:lnTo>
                    <a:pt x="239" y="94"/>
                  </a:lnTo>
                  <a:lnTo>
                    <a:pt x="244" y="98"/>
                  </a:lnTo>
                  <a:lnTo>
                    <a:pt x="248" y="102"/>
                  </a:lnTo>
                  <a:lnTo>
                    <a:pt x="251" y="108"/>
                  </a:lnTo>
                  <a:lnTo>
                    <a:pt x="254" y="114"/>
                  </a:lnTo>
                  <a:lnTo>
                    <a:pt x="256" y="120"/>
                  </a:lnTo>
                  <a:lnTo>
                    <a:pt x="258" y="129"/>
                  </a:lnTo>
                  <a:lnTo>
                    <a:pt x="260" y="137"/>
                  </a:lnTo>
                  <a:lnTo>
                    <a:pt x="260" y="146"/>
                  </a:lnTo>
                  <a:lnTo>
                    <a:pt x="260" y="176"/>
                  </a:lnTo>
                  <a:lnTo>
                    <a:pt x="179" y="176"/>
                  </a:lnTo>
                  <a:lnTo>
                    <a:pt x="179" y="176"/>
                  </a:lnTo>
                  <a:lnTo>
                    <a:pt x="154" y="177"/>
                  </a:lnTo>
                  <a:lnTo>
                    <a:pt x="132" y="179"/>
                  </a:lnTo>
                  <a:lnTo>
                    <a:pt x="111" y="182"/>
                  </a:lnTo>
                  <a:lnTo>
                    <a:pt x="93" y="187"/>
                  </a:lnTo>
                  <a:lnTo>
                    <a:pt x="77" y="192"/>
                  </a:lnTo>
                  <a:lnTo>
                    <a:pt x="61" y="200"/>
                  </a:lnTo>
                  <a:lnTo>
                    <a:pt x="49" y="207"/>
                  </a:lnTo>
                  <a:lnTo>
                    <a:pt x="38" y="216"/>
                  </a:lnTo>
                  <a:lnTo>
                    <a:pt x="29" y="225"/>
                  </a:lnTo>
                  <a:lnTo>
                    <a:pt x="20" y="236"/>
                  </a:lnTo>
                  <a:lnTo>
                    <a:pt x="14" y="246"/>
                  </a:lnTo>
                  <a:lnTo>
                    <a:pt x="9" y="257"/>
                  </a:lnTo>
                  <a:lnTo>
                    <a:pt x="5" y="270"/>
                  </a:lnTo>
                  <a:lnTo>
                    <a:pt x="2" y="282"/>
                  </a:lnTo>
                  <a:lnTo>
                    <a:pt x="1" y="294"/>
                  </a:lnTo>
                  <a:lnTo>
                    <a:pt x="0" y="307"/>
                  </a:lnTo>
                  <a:lnTo>
                    <a:pt x="0" y="307"/>
                  </a:lnTo>
                  <a:lnTo>
                    <a:pt x="1" y="323"/>
                  </a:lnTo>
                  <a:lnTo>
                    <a:pt x="3" y="338"/>
                  </a:lnTo>
                  <a:lnTo>
                    <a:pt x="7" y="352"/>
                  </a:lnTo>
                  <a:lnTo>
                    <a:pt x="12" y="364"/>
                  </a:lnTo>
                  <a:lnTo>
                    <a:pt x="19" y="376"/>
                  </a:lnTo>
                  <a:lnTo>
                    <a:pt x="27" y="386"/>
                  </a:lnTo>
                  <a:lnTo>
                    <a:pt x="35" y="394"/>
                  </a:lnTo>
                  <a:lnTo>
                    <a:pt x="45" y="401"/>
                  </a:lnTo>
                  <a:lnTo>
                    <a:pt x="54" y="408"/>
                  </a:lnTo>
                  <a:lnTo>
                    <a:pt x="65" y="414"/>
                  </a:lnTo>
                  <a:lnTo>
                    <a:pt x="77" y="418"/>
                  </a:lnTo>
                  <a:lnTo>
                    <a:pt x="89" y="422"/>
                  </a:lnTo>
                  <a:lnTo>
                    <a:pt x="101" y="424"/>
                  </a:lnTo>
                  <a:lnTo>
                    <a:pt x="113" y="426"/>
                  </a:lnTo>
                  <a:lnTo>
                    <a:pt x="126" y="427"/>
                  </a:lnTo>
                  <a:lnTo>
                    <a:pt x="138" y="428"/>
                  </a:lnTo>
                  <a:lnTo>
                    <a:pt x="138" y="428"/>
                  </a:lnTo>
                  <a:lnTo>
                    <a:pt x="151" y="427"/>
                  </a:lnTo>
                  <a:lnTo>
                    <a:pt x="164" y="426"/>
                  </a:lnTo>
                  <a:lnTo>
                    <a:pt x="189" y="423"/>
                  </a:lnTo>
                  <a:lnTo>
                    <a:pt x="209" y="418"/>
                  </a:lnTo>
                  <a:lnTo>
                    <a:pt x="227" y="412"/>
                  </a:lnTo>
                  <a:lnTo>
                    <a:pt x="241" y="406"/>
                  </a:lnTo>
                  <a:lnTo>
                    <a:pt x="252" y="401"/>
                  </a:lnTo>
                  <a:lnTo>
                    <a:pt x="260" y="397"/>
                  </a:lnTo>
                  <a:lnTo>
                    <a:pt x="264" y="396"/>
                  </a:lnTo>
                  <a:lnTo>
                    <a:pt x="264" y="396"/>
                  </a:lnTo>
                  <a:lnTo>
                    <a:pt x="266" y="397"/>
                  </a:lnTo>
                  <a:lnTo>
                    <a:pt x="270" y="398"/>
                  </a:lnTo>
                  <a:lnTo>
                    <a:pt x="276" y="401"/>
                  </a:lnTo>
                  <a:lnTo>
                    <a:pt x="284" y="404"/>
                  </a:lnTo>
                  <a:lnTo>
                    <a:pt x="295" y="407"/>
                  </a:lnTo>
                  <a:lnTo>
                    <a:pt x="311" y="411"/>
                  </a:lnTo>
                  <a:lnTo>
                    <a:pt x="329" y="412"/>
                  </a:lnTo>
                  <a:lnTo>
                    <a:pt x="352" y="413"/>
                  </a:lnTo>
                  <a:lnTo>
                    <a:pt x="352" y="122"/>
                  </a:lnTo>
                  <a:lnTo>
                    <a:pt x="352" y="122"/>
                  </a:lnTo>
                  <a:lnTo>
                    <a:pt x="352" y="106"/>
                  </a:lnTo>
                  <a:lnTo>
                    <a:pt x="350" y="92"/>
                  </a:lnTo>
                  <a:lnTo>
                    <a:pt x="347" y="78"/>
                  </a:lnTo>
                  <a:lnTo>
                    <a:pt x="343" y="66"/>
                  </a:lnTo>
                  <a:lnTo>
                    <a:pt x="337" y="56"/>
                  </a:lnTo>
                  <a:lnTo>
                    <a:pt x="331" y="45"/>
                  </a:lnTo>
                  <a:lnTo>
                    <a:pt x="323" y="36"/>
                  </a:lnTo>
                  <a:lnTo>
                    <a:pt x="314" y="29"/>
                  </a:lnTo>
                  <a:lnTo>
                    <a:pt x="304" y="22"/>
                  </a:lnTo>
                  <a:lnTo>
                    <a:pt x="293" y="15"/>
                  </a:lnTo>
                  <a:lnTo>
                    <a:pt x="281" y="11"/>
                  </a:lnTo>
                  <a:lnTo>
                    <a:pt x="268" y="7"/>
                  </a:lnTo>
                  <a:lnTo>
                    <a:pt x="253" y="4"/>
                  </a:lnTo>
                  <a:lnTo>
                    <a:pt x="238" y="2"/>
                  </a:lnTo>
                  <a:lnTo>
                    <a:pt x="223" y="1"/>
                  </a:lnTo>
                  <a:lnTo>
                    <a:pt x="205" y="0"/>
                  </a:lnTo>
                  <a:close/>
                  <a:moveTo>
                    <a:pt x="1319" y="332"/>
                  </a:moveTo>
                  <a:lnTo>
                    <a:pt x="1319" y="332"/>
                  </a:lnTo>
                  <a:lnTo>
                    <a:pt x="1300" y="338"/>
                  </a:lnTo>
                  <a:lnTo>
                    <a:pt x="1273" y="347"/>
                  </a:lnTo>
                  <a:lnTo>
                    <a:pt x="1259" y="350"/>
                  </a:lnTo>
                  <a:lnTo>
                    <a:pt x="1243" y="353"/>
                  </a:lnTo>
                  <a:lnTo>
                    <a:pt x="1229" y="355"/>
                  </a:lnTo>
                  <a:lnTo>
                    <a:pt x="1216" y="355"/>
                  </a:lnTo>
                  <a:lnTo>
                    <a:pt x="1216" y="355"/>
                  </a:lnTo>
                  <a:lnTo>
                    <a:pt x="1202" y="355"/>
                  </a:lnTo>
                  <a:lnTo>
                    <a:pt x="1189" y="353"/>
                  </a:lnTo>
                  <a:lnTo>
                    <a:pt x="1177" y="349"/>
                  </a:lnTo>
                  <a:lnTo>
                    <a:pt x="1172" y="347"/>
                  </a:lnTo>
                  <a:lnTo>
                    <a:pt x="1168" y="344"/>
                  </a:lnTo>
                  <a:lnTo>
                    <a:pt x="1164" y="340"/>
                  </a:lnTo>
                  <a:lnTo>
                    <a:pt x="1160" y="336"/>
                  </a:lnTo>
                  <a:lnTo>
                    <a:pt x="1157" y="331"/>
                  </a:lnTo>
                  <a:lnTo>
                    <a:pt x="1154" y="326"/>
                  </a:lnTo>
                  <a:lnTo>
                    <a:pt x="1151" y="321"/>
                  </a:lnTo>
                  <a:lnTo>
                    <a:pt x="1149" y="315"/>
                  </a:lnTo>
                  <a:lnTo>
                    <a:pt x="1148" y="308"/>
                  </a:lnTo>
                  <a:lnTo>
                    <a:pt x="1148" y="300"/>
                  </a:lnTo>
                  <a:lnTo>
                    <a:pt x="1148" y="300"/>
                  </a:lnTo>
                  <a:lnTo>
                    <a:pt x="1149" y="288"/>
                  </a:lnTo>
                  <a:lnTo>
                    <a:pt x="1152" y="277"/>
                  </a:lnTo>
                  <a:lnTo>
                    <a:pt x="1155" y="272"/>
                  </a:lnTo>
                  <a:lnTo>
                    <a:pt x="1158" y="266"/>
                  </a:lnTo>
                  <a:lnTo>
                    <a:pt x="1161" y="262"/>
                  </a:lnTo>
                  <a:lnTo>
                    <a:pt x="1165" y="258"/>
                  </a:lnTo>
                  <a:lnTo>
                    <a:pt x="1170" y="255"/>
                  </a:lnTo>
                  <a:lnTo>
                    <a:pt x="1175" y="252"/>
                  </a:lnTo>
                  <a:lnTo>
                    <a:pt x="1181" y="249"/>
                  </a:lnTo>
                  <a:lnTo>
                    <a:pt x="1187" y="247"/>
                  </a:lnTo>
                  <a:lnTo>
                    <a:pt x="1203" y="244"/>
                  </a:lnTo>
                  <a:lnTo>
                    <a:pt x="1221" y="242"/>
                  </a:lnTo>
                  <a:lnTo>
                    <a:pt x="1319" y="239"/>
                  </a:lnTo>
                  <a:lnTo>
                    <a:pt x="1319" y="332"/>
                  </a:lnTo>
                  <a:close/>
                  <a:moveTo>
                    <a:pt x="1264" y="0"/>
                  </a:moveTo>
                  <a:lnTo>
                    <a:pt x="1264" y="0"/>
                  </a:lnTo>
                  <a:lnTo>
                    <a:pt x="1233" y="1"/>
                  </a:lnTo>
                  <a:lnTo>
                    <a:pt x="1206" y="4"/>
                  </a:lnTo>
                  <a:lnTo>
                    <a:pt x="1179" y="7"/>
                  </a:lnTo>
                  <a:lnTo>
                    <a:pt x="1156" y="12"/>
                  </a:lnTo>
                  <a:lnTo>
                    <a:pt x="1135" y="17"/>
                  </a:lnTo>
                  <a:lnTo>
                    <a:pt x="1117" y="23"/>
                  </a:lnTo>
                  <a:lnTo>
                    <a:pt x="1102" y="28"/>
                  </a:lnTo>
                  <a:lnTo>
                    <a:pt x="1091" y="33"/>
                  </a:lnTo>
                  <a:lnTo>
                    <a:pt x="1111" y="102"/>
                  </a:lnTo>
                  <a:lnTo>
                    <a:pt x="1111" y="102"/>
                  </a:lnTo>
                  <a:lnTo>
                    <a:pt x="1122" y="98"/>
                  </a:lnTo>
                  <a:lnTo>
                    <a:pt x="1150" y="91"/>
                  </a:lnTo>
                  <a:lnTo>
                    <a:pt x="1169" y="86"/>
                  </a:lnTo>
                  <a:lnTo>
                    <a:pt x="1190" y="82"/>
                  </a:lnTo>
                  <a:lnTo>
                    <a:pt x="1213" y="80"/>
                  </a:lnTo>
                  <a:lnTo>
                    <a:pt x="1236" y="79"/>
                  </a:lnTo>
                  <a:lnTo>
                    <a:pt x="1236" y="79"/>
                  </a:lnTo>
                  <a:lnTo>
                    <a:pt x="1256" y="80"/>
                  </a:lnTo>
                  <a:lnTo>
                    <a:pt x="1272" y="82"/>
                  </a:lnTo>
                  <a:lnTo>
                    <a:pt x="1279" y="84"/>
                  </a:lnTo>
                  <a:lnTo>
                    <a:pt x="1285" y="86"/>
                  </a:lnTo>
                  <a:lnTo>
                    <a:pt x="1291" y="90"/>
                  </a:lnTo>
                  <a:lnTo>
                    <a:pt x="1298" y="94"/>
                  </a:lnTo>
                  <a:lnTo>
                    <a:pt x="1302" y="98"/>
                  </a:lnTo>
                  <a:lnTo>
                    <a:pt x="1306" y="102"/>
                  </a:lnTo>
                  <a:lnTo>
                    <a:pt x="1310" y="108"/>
                  </a:lnTo>
                  <a:lnTo>
                    <a:pt x="1313" y="114"/>
                  </a:lnTo>
                  <a:lnTo>
                    <a:pt x="1315" y="120"/>
                  </a:lnTo>
                  <a:lnTo>
                    <a:pt x="1316" y="129"/>
                  </a:lnTo>
                  <a:lnTo>
                    <a:pt x="1317" y="137"/>
                  </a:lnTo>
                  <a:lnTo>
                    <a:pt x="1318" y="146"/>
                  </a:lnTo>
                  <a:lnTo>
                    <a:pt x="1318" y="176"/>
                  </a:lnTo>
                  <a:lnTo>
                    <a:pt x="1236" y="176"/>
                  </a:lnTo>
                  <a:lnTo>
                    <a:pt x="1236" y="176"/>
                  </a:lnTo>
                  <a:lnTo>
                    <a:pt x="1212" y="177"/>
                  </a:lnTo>
                  <a:lnTo>
                    <a:pt x="1189" y="179"/>
                  </a:lnTo>
                  <a:lnTo>
                    <a:pt x="1169" y="182"/>
                  </a:lnTo>
                  <a:lnTo>
                    <a:pt x="1150" y="187"/>
                  </a:lnTo>
                  <a:lnTo>
                    <a:pt x="1134" y="192"/>
                  </a:lnTo>
                  <a:lnTo>
                    <a:pt x="1120" y="200"/>
                  </a:lnTo>
                  <a:lnTo>
                    <a:pt x="1108" y="207"/>
                  </a:lnTo>
                  <a:lnTo>
                    <a:pt x="1096" y="216"/>
                  </a:lnTo>
                  <a:lnTo>
                    <a:pt x="1086" y="225"/>
                  </a:lnTo>
                  <a:lnTo>
                    <a:pt x="1079" y="236"/>
                  </a:lnTo>
                  <a:lnTo>
                    <a:pt x="1072" y="246"/>
                  </a:lnTo>
                  <a:lnTo>
                    <a:pt x="1067" y="257"/>
                  </a:lnTo>
                  <a:lnTo>
                    <a:pt x="1064" y="270"/>
                  </a:lnTo>
                  <a:lnTo>
                    <a:pt x="1061" y="282"/>
                  </a:lnTo>
                  <a:lnTo>
                    <a:pt x="1058" y="294"/>
                  </a:lnTo>
                  <a:lnTo>
                    <a:pt x="1058" y="307"/>
                  </a:lnTo>
                  <a:lnTo>
                    <a:pt x="1058" y="307"/>
                  </a:lnTo>
                  <a:lnTo>
                    <a:pt x="1060" y="323"/>
                  </a:lnTo>
                  <a:lnTo>
                    <a:pt x="1062" y="338"/>
                  </a:lnTo>
                  <a:lnTo>
                    <a:pt x="1066" y="352"/>
                  </a:lnTo>
                  <a:lnTo>
                    <a:pt x="1071" y="364"/>
                  </a:lnTo>
                  <a:lnTo>
                    <a:pt x="1077" y="376"/>
                  </a:lnTo>
                  <a:lnTo>
                    <a:pt x="1085" y="386"/>
                  </a:lnTo>
                  <a:lnTo>
                    <a:pt x="1093" y="394"/>
                  </a:lnTo>
                  <a:lnTo>
                    <a:pt x="1102" y="401"/>
                  </a:lnTo>
                  <a:lnTo>
                    <a:pt x="1113" y="408"/>
                  </a:lnTo>
                  <a:lnTo>
                    <a:pt x="1124" y="414"/>
                  </a:lnTo>
                  <a:lnTo>
                    <a:pt x="1135" y="418"/>
                  </a:lnTo>
                  <a:lnTo>
                    <a:pt x="1146" y="422"/>
                  </a:lnTo>
                  <a:lnTo>
                    <a:pt x="1159" y="424"/>
                  </a:lnTo>
                  <a:lnTo>
                    <a:pt x="1171" y="426"/>
                  </a:lnTo>
                  <a:lnTo>
                    <a:pt x="1183" y="427"/>
                  </a:lnTo>
                  <a:lnTo>
                    <a:pt x="1195" y="428"/>
                  </a:lnTo>
                  <a:lnTo>
                    <a:pt x="1195" y="428"/>
                  </a:lnTo>
                  <a:lnTo>
                    <a:pt x="1210" y="427"/>
                  </a:lnTo>
                  <a:lnTo>
                    <a:pt x="1223" y="426"/>
                  </a:lnTo>
                  <a:lnTo>
                    <a:pt x="1246" y="423"/>
                  </a:lnTo>
                  <a:lnTo>
                    <a:pt x="1268" y="418"/>
                  </a:lnTo>
                  <a:lnTo>
                    <a:pt x="1285" y="412"/>
                  </a:lnTo>
                  <a:lnTo>
                    <a:pt x="1300" y="406"/>
                  </a:lnTo>
                  <a:lnTo>
                    <a:pt x="1311" y="401"/>
                  </a:lnTo>
                  <a:lnTo>
                    <a:pt x="1318" y="397"/>
                  </a:lnTo>
                  <a:lnTo>
                    <a:pt x="1322" y="396"/>
                  </a:lnTo>
                  <a:lnTo>
                    <a:pt x="1322" y="396"/>
                  </a:lnTo>
                  <a:lnTo>
                    <a:pt x="1324" y="397"/>
                  </a:lnTo>
                  <a:lnTo>
                    <a:pt x="1327" y="398"/>
                  </a:lnTo>
                  <a:lnTo>
                    <a:pt x="1333" y="401"/>
                  </a:lnTo>
                  <a:lnTo>
                    <a:pt x="1341" y="404"/>
                  </a:lnTo>
                  <a:lnTo>
                    <a:pt x="1354" y="407"/>
                  </a:lnTo>
                  <a:lnTo>
                    <a:pt x="1368" y="411"/>
                  </a:lnTo>
                  <a:lnTo>
                    <a:pt x="1387" y="412"/>
                  </a:lnTo>
                  <a:lnTo>
                    <a:pt x="1411" y="413"/>
                  </a:lnTo>
                  <a:lnTo>
                    <a:pt x="1411" y="122"/>
                  </a:lnTo>
                  <a:lnTo>
                    <a:pt x="1411" y="122"/>
                  </a:lnTo>
                  <a:lnTo>
                    <a:pt x="1411" y="106"/>
                  </a:lnTo>
                  <a:lnTo>
                    <a:pt x="1409" y="92"/>
                  </a:lnTo>
                  <a:lnTo>
                    <a:pt x="1406" y="78"/>
                  </a:lnTo>
                  <a:lnTo>
                    <a:pt x="1401" y="66"/>
                  </a:lnTo>
                  <a:lnTo>
                    <a:pt x="1396" y="56"/>
                  </a:lnTo>
                  <a:lnTo>
                    <a:pt x="1388" y="45"/>
                  </a:lnTo>
                  <a:lnTo>
                    <a:pt x="1381" y="36"/>
                  </a:lnTo>
                  <a:lnTo>
                    <a:pt x="1372" y="29"/>
                  </a:lnTo>
                  <a:lnTo>
                    <a:pt x="1362" y="22"/>
                  </a:lnTo>
                  <a:lnTo>
                    <a:pt x="1351" y="15"/>
                  </a:lnTo>
                  <a:lnTo>
                    <a:pt x="1339" y="11"/>
                  </a:lnTo>
                  <a:lnTo>
                    <a:pt x="1326" y="7"/>
                  </a:lnTo>
                  <a:lnTo>
                    <a:pt x="1312" y="4"/>
                  </a:lnTo>
                  <a:lnTo>
                    <a:pt x="1297" y="2"/>
                  </a:lnTo>
                  <a:lnTo>
                    <a:pt x="1280" y="1"/>
                  </a:lnTo>
                  <a:lnTo>
                    <a:pt x="1264" y="0"/>
                  </a:lnTo>
                  <a:close/>
                  <a:moveTo>
                    <a:pt x="2735" y="317"/>
                  </a:moveTo>
                  <a:lnTo>
                    <a:pt x="2735" y="317"/>
                  </a:lnTo>
                  <a:lnTo>
                    <a:pt x="2714" y="326"/>
                  </a:lnTo>
                  <a:lnTo>
                    <a:pt x="2700" y="331"/>
                  </a:lnTo>
                  <a:lnTo>
                    <a:pt x="2686" y="335"/>
                  </a:lnTo>
                  <a:lnTo>
                    <a:pt x="2671" y="340"/>
                  </a:lnTo>
                  <a:lnTo>
                    <a:pt x="2654" y="343"/>
                  </a:lnTo>
                  <a:lnTo>
                    <a:pt x="2638" y="345"/>
                  </a:lnTo>
                  <a:lnTo>
                    <a:pt x="2621" y="346"/>
                  </a:lnTo>
                  <a:lnTo>
                    <a:pt x="2621" y="346"/>
                  </a:lnTo>
                  <a:lnTo>
                    <a:pt x="2609" y="346"/>
                  </a:lnTo>
                  <a:lnTo>
                    <a:pt x="2599" y="345"/>
                  </a:lnTo>
                  <a:lnTo>
                    <a:pt x="2590" y="343"/>
                  </a:lnTo>
                  <a:lnTo>
                    <a:pt x="2583" y="341"/>
                  </a:lnTo>
                  <a:lnTo>
                    <a:pt x="2576" y="337"/>
                  </a:lnTo>
                  <a:lnTo>
                    <a:pt x="2570" y="333"/>
                  </a:lnTo>
                  <a:lnTo>
                    <a:pt x="2564" y="328"/>
                  </a:lnTo>
                  <a:lnTo>
                    <a:pt x="2560" y="323"/>
                  </a:lnTo>
                  <a:lnTo>
                    <a:pt x="2556" y="317"/>
                  </a:lnTo>
                  <a:lnTo>
                    <a:pt x="2553" y="311"/>
                  </a:lnTo>
                  <a:lnTo>
                    <a:pt x="2551" y="302"/>
                  </a:lnTo>
                  <a:lnTo>
                    <a:pt x="2549" y="294"/>
                  </a:lnTo>
                  <a:lnTo>
                    <a:pt x="2547" y="275"/>
                  </a:lnTo>
                  <a:lnTo>
                    <a:pt x="2547" y="252"/>
                  </a:lnTo>
                  <a:lnTo>
                    <a:pt x="2547" y="4"/>
                  </a:lnTo>
                  <a:lnTo>
                    <a:pt x="2533" y="4"/>
                  </a:lnTo>
                  <a:lnTo>
                    <a:pt x="2533" y="4"/>
                  </a:lnTo>
                  <a:lnTo>
                    <a:pt x="2513" y="4"/>
                  </a:lnTo>
                  <a:lnTo>
                    <a:pt x="2490" y="6"/>
                  </a:lnTo>
                  <a:lnTo>
                    <a:pt x="2467" y="8"/>
                  </a:lnTo>
                  <a:lnTo>
                    <a:pt x="2454" y="10"/>
                  </a:lnTo>
                  <a:lnTo>
                    <a:pt x="2454" y="263"/>
                  </a:lnTo>
                  <a:lnTo>
                    <a:pt x="2454" y="263"/>
                  </a:lnTo>
                  <a:lnTo>
                    <a:pt x="2454" y="284"/>
                  </a:lnTo>
                  <a:lnTo>
                    <a:pt x="2455" y="302"/>
                  </a:lnTo>
                  <a:lnTo>
                    <a:pt x="2457" y="320"/>
                  </a:lnTo>
                  <a:lnTo>
                    <a:pt x="2459" y="336"/>
                  </a:lnTo>
                  <a:lnTo>
                    <a:pt x="2463" y="351"/>
                  </a:lnTo>
                  <a:lnTo>
                    <a:pt x="2468" y="364"/>
                  </a:lnTo>
                  <a:lnTo>
                    <a:pt x="2475" y="377"/>
                  </a:lnTo>
                  <a:lnTo>
                    <a:pt x="2482" y="387"/>
                  </a:lnTo>
                  <a:lnTo>
                    <a:pt x="2490" y="397"/>
                  </a:lnTo>
                  <a:lnTo>
                    <a:pt x="2500" y="405"/>
                  </a:lnTo>
                  <a:lnTo>
                    <a:pt x="2512" y="412"/>
                  </a:lnTo>
                  <a:lnTo>
                    <a:pt x="2525" y="418"/>
                  </a:lnTo>
                  <a:lnTo>
                    <a:pt x="2540" y="422"/>
                  </a:lnTo>
                  <a:lnTo>
                    <a:pt x="2556" y="425"/>
                  </a:lnTo>
                  <a:lnTo>
                    <a:pt x="2575" y="427"/>
                  </a:lnTo>
                  <a:lnTo>
                    <a:pt x="2595" y="428"/>
                  </a:lnTo>
                  <a:lnTo>
                    <a:pt x="2595" y="428"/>
                  </a:lnTo>
                  <a:lnTo>
                    <a:pt x="2611" y="427"/>
                  </a:lnTo>
                  <a:lnTo>
                    <a:pt x="2626" y="426"/>
                  </a:lnTo>
                  <a:lnTo>
                    <a:pt x="2640" y="425"/>
                  </a:lnTo>
                  <a:lnTo>
                    <a:pt x="2653" y="422"/>
                  </a:lnTo>
                  <a:lnTo>
                    <a:pt x="2677" y="417"/>
                  </a:lnTo>
                  <a:lnTo>
                    <a:pt x="2697" y="411"/>
                  </a:lnTo>
                  <a:lnTo>
                    <a:pt x="2714" y="404"/>
                  </a:lnTo>
                  <a:lnTo>
                    <a:pt x="2725" y="399"/>
                  </a:lnTo>
                  <a:lnTo>
                    <a:pt x="2737" y="394"/>
                  </a:lnTo>
                  <a:lnTo>
                    <a:pt x="2737" y="394"/>
                  </a:lnTo>
                  <a:lnTo>
                    <a:pt x="2743" y="397"/>
                  </a:lnTo>
                  <a:lnTo>
                    <a:pt x="2750" y="400"/>
                  </a:lnTo>
                  <a:lnTo>
                    <a:pt x="2761" y="403"/>
                  </a:lnTo>
                  <a:lnTo>
                    <a:pt x="2773" y="406"/>
                  </a:lnTo>
                  <a:lnTo>
                    <a:pt x="2788" y="409"/>
                  </a:lnTo>
                  <a:lnTo>
                    <a:pt x="2807" y="412"/>
                  </a:lnTo>
                  <a:lnTo>
                    <a:pt x="2828" y="413"/>
                  </a:lnTo>
                  <a:lnTo>
                    <a:pt x="2828" y="10"/>
                  </a:lnTo>
                  <a:lnTo>
                    <a:pt x="2828" y="10"/>
                  </a:lnTo>
                  <a:lnTo>
                    <a:pt x="2796" y="6"/>
                  </a:lnTo>
                  <a:lnTo>
                    <a:pt x="2774" y="5"/>
                  </a:lnTo>
                  <a:lnTo>
                    <a:pt x="2753" y="4"/>
                  </a:lnTo>
                  <a:lnTo>
                    <a:pt x="2735" y="4"/>
                  </a:lnTo>
                  <a:lnTo>
                    <a:pt x="2735" y="317"/>
                  </a:lnTo>
                  <a:close/>
                  <a:moveTo>
                    <a:pt x="2937" y="413"/>
                  </a:moveTo>
                  <a:lnTo>
                    <a:pt x="2937" y="413"/>
                  </a:lnTo>
                  <a:lnTo>
                    <a:pt x="2948" y="415"/>
                  </a:lnTo>
                  <a:lnTo>
                    <a:pt x="2976" y="420"/>
                  </a:lnTo>
                  <a:lnTo>
                    <a:pt x="2997" y="423"/>
                  </a:lnTo>
                  <a:lnTo>
                    <a:pt x="3020" y="425"/>
                  </a:lnTo>
                  <a:lnTo>
                    <a:pt x="3047" y="427"/>
                  </a:lnTo>
                  <a:lnTo>
                    <a:pt x="3075" y="428"/>
                  </a:lnTo>
                  <a:lnTo>
                    <a:pt x="3075" y="428"/>
                  </a:lnTo>
                  <a:lnTo>
                    <a:pt x="3091" y="427"/>
                  </a:lnTo>
                  <a:lnTo>
                    <a:pt x="3105" y="426"/>
                  </a:lnTo>
                  <a:lnTo>
                    <a:pt x="3120" y="425"/>
                  </a:lnTo>
                  <a:lnTo>
                    <a:pt x="3135" y="422"/>
                  </a:lnTo>
                  <a:lnTo>
                    <a:pt x="3150" y="419"/>
                  </a:lnTo>
                  <a:lnTo>
                    <a:pt x="3164" y="414"/>
                  </a:lnTo>
                  <a:lnTo>
                    <a:pt x="3178" y="408"/>
                  </a:lnTo>
                  <a:lnTo>
                    <a:pt x="3191" y="402"/>
                  </a:lnTo>
                  <a:lnTo>
                    <a:pt x="3202" y="394"/>
                  </a:lnTo>
                  <a:lnTo>
                    <a:pt x="3213" y="385"/>
                  </a:lnTo>
                  <a:lnTo>
                    <a:pt x="3223" y="375"/>
                  </a:lnTo>
                  <a:lnTo>
                    <a:pt x="3232" y="363"/>
                  </a:lnTo>
                  <a:lnTo>
                    <a:pt x="3239" y="350"/>
                  </a:lnTo>
                  <a:lnTo>
                    <a:pt x="3244" y="334"/>
                  </a:lnTo>
                  <a:lnTo>
                    <a:pt x="3247" y="318"/>
                  </a:lnTo>
                  <a:lnTo>
                    <a:pt x="3248" y="300"/>
                  </a:lnTo>
                  <a:lnTo>
                    <a:pt x="3248" y="300"/>
                  </a:lnTo>
                  <a:lnTo>
                    <a:pt x="3247" y="288"/>
                  </a:lnTo>
                  <a:lnTo>
                    <a:pt x="3246" y="277"/>
                  </a:lnTo>
                  <a:lnTo>
                    <a:pt x="3243" y="266"/>
                  </a:lnTo>
                  <a:lnTo>
                    <a:pt x="3239" y="256"/>
                  </a:lnTo>
                  <a:lnTo>
                    <a:pt x="3234" y="248"/>
                  </a:lnTo>
                  <a:lnTo>
                    <a:pt x="3228" y="239"/>
                  </a:lnTo>
                  <a:lnTo>
                    <a:pt x="3220" y="231"/>
                  </a:lnTo>
                  <a:lnTo>
                    <a:pt x="3213" y="224"/>
                  </a:lnTo>
                  <a:lnTo>
                    <a:pt x="3204" y="217"/>
                  </a:lnTo>
                  <a:lnTo>
                    <a:pt x="3194" y="211"/>
                  </a:lnTo>
                  <a:lnTo>
                    <a:pt x="3184" y="204"/>
                  </a:lnTo>
                  <a:lnTo>
                    <a:pt x="3171" y="199"/>
                  </a:lnTo>
                  <a:lnTo>
                    <a:pt x="3146" y="187"/>
                  </a:lnTo>
                  <a:lnTo>
                    <a:pt x="3117" y="176"/>
                  </a:lnTo>
                  <a:lnTo>
                    <a:pt x="3117" y="176"/>
                  </a:lnTo>
                  <a:lnTo>
                    <a:pt x="3086" y="164"/>
                  </a:lnTo>
                  <a:lnTo>
                    <a:pt x="3072" y="157"/>
                  </a:lnTo>
                  <a:lnTo>
                    <a:pt x="3060" y="151"/>
                  </a:lnTo>
                  <a:lnTo>
                    <a:pt x="3050" y="144"/>
                  </a:lnTo>
                  <a:lnTo>
                    <a:pt x="3046" y="140"/>
                  </a:lnTo>
                  <a:lnTo>
                    <a:pt x="3043" y="136"/>
                  </a:lnTo>
                  <a:lnTo>
                    <a:pt x="3040" y="132"/>
                  </a:lnTo>
                  <a:lnTo>
                    <a:pt x="3038" y="127"/>
                  </a:lnTo>
                  <a:lnTo>
                    <a:pt x="3037" y="121"/>
                  </a:lnTo>
                  <a:lnTo>
                    <a:pt x="3037" y="116"/>
                  </a:lnTo>
                  <a:lnTo>
                    <a:pt x="3037" y="116"/>
                  </a:lnTo>
                  <a:lnTo>
                    <a:pt x="3037" y="110"/>
                  </a:lnTo>
                  <a:lnTo>
                    <a:pt x="3039" y="104"/>
                  </a:lnTo>
                  <a:lnTo>
                    <a:pt x="3043" y="97"/>
                  </a:lnTo>
                  <a:lnTo>
                    <a:pt x="3049" y="90"/>
                  </a:lnTo>
                  <a:lnTo>
                    <a:pt x="3053" y="86"/>
                  </a:lnTo>
                  <a:lnTo>
                    <a:pt x="3057" y="83"/>
                  </a:lnTo>
                  <a:lnTo>
                    <a:pt x="3063" y="81"/>
                  </a:lnTo>
                  <a:lnTo>
                    <a:pt x="3069" y="78"/>
                  </a:lnTo>
                  <a:lnTo>
                    <a:pt x="3076" y="76"/>
                  </a:lnTo>
                  <a:lnTo>
                    <a:pt x="3084" y="75"/>
                  </a:lnTo>
                  <a:lnTo>
                    <a:pt x="3093" y="74"/>
                  </a:lnTo>
                  <a:lnTo>
                    <a:pt x="3103" y="74"/>
                  </a:lnTo>
                  <a:lnTo>
                    <a:pt x="3103" y="74"/>
                  </a:lnTo>
                  <a:lnTo>
                    <a:pt x="3122" y="75"/>
                  </a:lnTo>
                  <a:lnTo>
                    <a:pt x="3142" y="77"/>
                  </a:lnTo>
                  <a:lnTo>
                    <a:pt x="3159" y="81"/>
                  </a:lnTo>
                  <a:lnTo>
                    <a:pt x="3175" y="85"/>
                  </a:lnTo>
                  <a:lnTo>
                    <a:pt x="3199" y="94"/>
                  </a:lnTo>
                  <a:lnTo>
                    <a:pt x="3208" y="98"/>
                  </a:lnTo>
                  <a:lnTo>
                    <a:pt x="3232" y="30"/>
                  </a:lnTo>
                  <a:lnTo>
                    <a:pt x="3232" y="30"/>
                  </a:lnTo>
                  <a:lnTo>
                    <a:pt x="3213" y="22"/>
                  </a:lnTo>
                  <a:lnTo>
                    <a:pt x="3200" y="16"/>
                  </a:lnTo>
                  <a:lnTo>
                    <a:pt x="3184" y="12"/>
                  </a:lnTo>
                  <a:lnTo>
                    <a:pt x="3165" y="7"/>
                  </a:lnTo>
                  <a:lnTo>
                    <a:pt x="3144" y="4"/>
                  </a:lnTo>
                  <a:lnTo>
                    <a:pt x="3120" y="1"/>
                  </a:lnTo>
                  <a:lnTo>
                    <a:pt x="3095" y="0"/>
                  </a:lnTo>
                  <a:lnTo>
                    <a:pt x="3095" y="0"/>
                  </a:lnTo>
                  <a:lnTo>
                    <a:pt x="3080" y="1"/>
                  </a:lnTo>
                  <a:lnTo>
                    <a:pt x="3066" y="2"/>
                  </a:lnTo>
                  <a:lnTo>
                    <a:pt x="3052" y="4"/>
                  </a:lnTo>
                  <a:lnTo>
                    <a:pt x="3039" y="8"/>
                  </a:lnTo>
                  <a:lnTo>
                    <a:pt x="3025" y="12"/>
                  </a:lnTo>
                  <a:lnTo>
                    <a:pt x="3013" y="17"/>
                  </a:lnTo>
                  <a:lnTo>
                    <a:pt x="3001" y="24"/>
                  </a:lnTo>
                  <a:lnTo>
                    <a:pt x="2990" y="31"/>
                  </a:lnTo>
                  <a:lnTo>
                    <a:pt x="2979" y="39"/>
                  </a:lnTo>
                  <a:lnTo>
                    <a:pt x="2970" y="47"/>
                  </a:lnTo>
                  <a:lnTo>
                    <a:pt x="2962" y="58"/>
                  </a:lnTo>
                  <a:lnTo>
                    <a:pt x="2956" y="69"/>
                  </a:lnTo>
                  <a:lnTo>
                    <a:pt x="2950" y="80"/>
                  </a:lnTo>
                  <a:lnTo>
                    <a:pt x="2946" y="94"/>
                  </a:lnTo>
                  <a:lnTo>
                    <a:pt x="2944" y="107"/>
                  </a:lnTo>
                  <a:lnTo>
                    <a:pt x="2943" y="122"/>
                  </a:lnTo>
                  <a:lnTo>
                    <a:pt x="2943" y="122"/>
                  </a:lnTo>
                  <a:lnTo>
                    <a:pt x="2944" y="137"/>
                  </a:lnTo>
                  <a:lnTo>
                    <a:pt x="2946" y="150"/>
                  </a:lnTo>
                  <a:lnTo>
                    <a:pt x="2950" y="164"/>
                  </a:lnTo>
                  <a:lnTo>
                    <a:pt x="2956" y="175"/>
                  </a:lnTo>
                  <a:lnTo>
                    <a:pt x="2962" y="185"/>
                  </a:lnTo>
                  <a:lnTo>
                    <a:pt x="2970" y="194"/>
                  </a:lnTo>
                  <a:lnTo>
                    <a:pt x="2979" y="203"/>
                  </a:lnTo>
                  <a:lnTo>
                    <a:pt x="2988" y="210"/>
                  </a:lnTo>
                  <a:lnTo>
                    <a:pt x="2999" y="217"/>
                  </a:lnTo>
                  <a:lnTo>
                    <a:pt x="3010" y="223"/>
                  </a:lnTo>
                  <a:lnTo>
                    <a:pt x="3021" y="229"/>
                  </a:lnTo>
                  <a:lnTo>
                    <a:pt x="3032" y="235"/>
                  </a:lnTo>
                  <a:lnTo>
                    <a:pt x="3056" y="243"/>
                  </a:lnTo>
                  <a:lnTo>
                    <a:pt x="3079" y="251"/>
                  </a:lnTo>
                  <a:lnTo>
                    <a:pt x="3079" y="251"/>
                  </a:lnTo>
                  <a:lnTo>
                    <a:pt x="3108" y="261"/>
                  </a:lnTo>
                  <a:lnTo>
                    <a:pt x="3121" y="266"/>
                  </a:lnTo>
                  <a:lnTo>
                    <a:pt x="3133" y="273"/>
                  </a:lnTo>
                  <a:lnTo>
                    <a:pt x="3142" y="280"/>
                  </a:lnTo>
                  <a:lnTo>
                    <a:pt x="3148" y="287"/>
                  </a:lnTo>
                  <a:lnTo>
                    <a:pt x="3151" y="291"/>
                  </a:lnTo>
                  <a:lnTo>
                    <a:pt x="3153" y="296"/>
                  </a:lnTo>
                  <a:lnTo>
                    <a:pt x="3154" y="300"/>
                  </a:lnTo>
                  <a:lnTo>
                    <a:pt x="3154" y="306"/>
                  </a:lnTo>
                  <a:lnTo>
                    <a:pt x="3154" y="306"/>
                  </a:lnTo>
                  <a:lnTo>
                    <a:pt x="3154" y="315"/>
                  </a:lnTo>
                  <a:lnTo>
                    <a:pt x="3151" y="324"/>
                  </a:lnTo>
                  <a:lnTo>
                    <a:pt x="3149" y="328"/>
                  </a:lnTo>
                  <a:lnTo>
                    <a:pt x="3146" y="332"/>
                  </a:lnTo>
                  <a:lnTo>
                    <a:pt x="3143" y="335"/>
                  </a:lnTo>
                  <a:lnTo>
                    <a:pt x="3139" y="340"/>
                  </a:lnTo>
                  <a:lnTo>
                    <a:pt x="3134" y="343"/>
                  </a:lnTo>
                  <a:lnTo>
                    <a:pt x="3127" y="346"/>
                  </a:lnTo>
                  <a:lnTo>
                    <a:pt x="3121" y="348"/>
                  </a:lnTo>
                  <a:lnTo>
                    <a:pt x="3113" y="350"/>
                  </a:lnTo>
                  <a:lnTo>
                    <a:pt x="3104" y="352"/>
                  </a:lnTo>
                  <a:lnTo>
                    <a:pt x="3095" y="353"/>
                  </a:lnTo>
                  <a:lnTo>
                    <a:pt x="3071" y="354"/>
                  </a:lnTo>
                  <a:lnTo>
                    <a:pt x="3071" y="354"/>
                  </a:lnTo>
                  <a:lnTo>
                    <a:pt x="3050" y="354"/>
                  </a:lnTo>
                  <a:lnTo>
                    <a:pt x="3029" y="352"/>
                  </a:lnTo>
                  <a:lnTo>
                    <a:pt x="2992" y="348"/>
                  </a:lnTo>
                  <a:lnTo>
                    <a:pt x="2965" y="344"/>
                  </a:lnTo>
                  <a:lnTo>
                    <a:pt x="2955" y="342"/>
                  </a:lnTo>
                  <a:lnTo>
                    <a:pt x="2937" y="413"/>
                  </a:lnTo>
                  <a:close/>
                  <a:moveTo>
                    <a:pt x="1639" y="80"/>
                  </a:moveTo>
                  <a:lnTo>
                    <a:pt x="1639" y="80"/>
                  </a:lnTo>
                  <a:lnTo>
                    <a:pt x="1653" y="77"/>
                  </a:lnTo>
                  <a:lnTo>
                    <a:pt x="1670" y="75"/>
                  </a:lnTo>
                  <a:lnTo>
                    <a:pt x="1691" y="73"/>
                  </a:lnTo>
                  <a:lnTo>
                    <a:pt x="1712" y="73"/>
                  </a:lnTo>
                  <a:lnTo>
                    <a:pt x="1712" y="73"/>
                  </a:lnTo>
                  <a:lnTo>
                    <a:pt x="1726" y="73"/>
                  </a:lnTo>
                  <a:lnTo>
                    <a:pt x="1737" y="74"/>
                  </a:lnTo>
                  <a:lnTo>
                    <a:pt x="1749" y="77"/>
                  </a:lnTo>
                  <a:lnTo>
                    <a:pt x="1760" y="80"/>
                  </a:lnTo>
                  <a:lnTo>
                    <a:pt x="1771" y="84"/>
                  </a:lnTo>
                  <a:lnTo>
                    <a:pt x="1780" y="90"/>
                  </a:lnTo>
                  <a:lnTo>
                    <a:pt x="1790" y="97"/>
                  </a:lnTo>
                  <a:lnTo>
                    <a:pt x="1798" y="104"/>
                  </a:lnTo>
                  <a:lnTo>
                    <a:pt x="1805" y="113"/>
                  </a:lnTo>
                  <a:lnTo>
                    <a:pt x="1813" y="122"/>
                  </a:lnTo>
                  <a:lnTo>
                    <a:pt x="1819" y="134"/>
                  </a:lnTo>
                  <a:lnTo>
                    <a:pt x="1824" y="147"/>
                  </a:lnTo>
                  <a:lnTo>
                    <a:pt x="1828" y="161"/>
                  </a:lnTo>
                  <a:lnTo>
                    <a:pt x="1831" y="176"/>
                  </a:lnTo>
                  <a:lnTo>
                    <a:pt x="1832" y="192"/>
                  </a:lnTo>
                  <a:lnTo>
                    <a:pt x="1833" y="211"/>
                  </a:lnTo>
                  <a:lnTo>
                    <a:pt x="1833" y="211"/>
                  </a:lnTo>
                  <a:lnTo>
                    <a:pt x="1833" y="228"/>
                  </a:lnTo>
                  <a:lnTo>
                    <a:pt x="1832" y="245"/>
                  </a:lnTo>
                  <a:lnTo>
                    <a:pt x="1830" y="260"/>
                  </a:lnTo>
                  <a:lnTo>
                    <a:pt x="1827" y="275"/>
                  </a:lnTo>
                  <a:lnTo>
                    <a:pt x="1824" y="288"/>
                  </a:lnTo>
                  <a:lnTo>
                    <a:pt x="1820" y="299"/>
                  </a:lnTo>
                  <a:lnTo>
                    <a:pt x="1814" y="311"/>
                  </a:lnTo>
                  <a:lnTo>
                    <a:pt x="1807" y="320"/>
                  </a:lnTo>
                  <a:lnTo>
                    <a:pt x="1799" y="328"/>
                  </a:lnTo>
                  <a:lnTo>
                    <a:pt x="1790" y="335"/>
                  </a:lnTo>
                  <a:lnTo>
                    <a:pt x="1780" y="342"/>
                  </a:lnTo>
                  <a:lnTo>
                    <a:pt x="1768" y="347"/>
                  </a:lnTo>
                  <a:lnTo>
                    <a:pt x="1754" y="350"/>
                  </a:lnTo>
                  <a:lnTo>
                    <a:pt x="1739" y="353"/>
                  </a:lnTo>
                  <a:lnTo>
                    <a:pt x="1723" y="355"/>
                  </a:lnTo>
                  <a:lnTo>
                    <a:pt x="1704" y="355"/>
                  </a:lnTo>
                  <a:lnTo>
                    <a:pt x="1704" y="355"/>
                  </a:lnTo>
                  <a:lnTo>
                    <a:pt x="1681" y="354"/>
                  </a:lnTo>
                  <a:lnTo>
                    <a:pt x="1659" y="353"/>
                  </a:lnTo>
                  <a:lnTo>
                    <a:pt x="1639" y="351"/>
                  </a:lnTo>
                  <a:lnTo>
                    <a:pt x="1639" y="80"/>
                  </a:lnTo>
                  <a:close/>
                  <a:moveTo>
                    <a:pt x="1717" y="0"/>
                  </a:moveTo>
                  <a:lnTo>
                    <a:pt x="1717" y="0"/>
                  </a:lnTo>
                  <a:lnTo>
                    <a:pt x="1696" y="1"/>
                  </a:lnTo>
                  <a:lnTo>
                    <a:pt x="1675" y="2"/>
                  </a:lnTo>
                  <a:lnTo>
                    <a:pt x="1652" y="4"/>
                  </a:lnTo>
                  <a:lnTo>
                    <a:pt x="1629" y="7"/>
                  </a:lnTo>
                  <a:lnTo>
                    <a:pt x="1606" y="10"/>
                  </a:lnTo>
                  <a:lnTo>
                    <a:pt x="1585" y="14"/>
                  </a:lnTo>
                  <a:lnTo>
                    <a:pt x="1564" y="20"/>
                  </a:lnTo>
                  <a:lnTo>
                    <a:pt x="1546" y="26"/>
                  </a:lnTo>
                  <a:lnTo>
                    <a:pt x="1546" y="415"/>
                  </a:lnTo>
                  <a:lnTo>
                    <a:pt x="1546" y="415"/>
                  </a:lnTo>
                  <a:lnTo>
                    <a:pt x="1561" y="418"/>
                  </a:lnTo>
                  <a:lnTo>
                    <a:pt x="1580" y="420"/>
                  </a:lnTo>
                  <a:lnTo>
                    <a:pt x="1619" y="424"/>
                  </a:lnTo>
                  <a:lnTo>
                    <a:pt x="1662" y="427"/>
                  </a:lnTo>
                  <a:lnTo>
                    <a:pt x="1701" y="428"/>
                  </a:lnTo>
                  <a:lnTo>
                    <a:pt x="1701" y="428"/>
                  </a:lnTo>
                  <a:lnTo>
                    <a:pt x="1732" y="427"/>
                  </a:lnTo>
                  <a:lnTo>
                    <a:pt x="1758" y="425"/>
                  </a:lnTo>
                  <a:lnTo>
                    <a:pt x="1784" y="421"/>
                  </a:lnTo>
                  <a:lnTo>
                    <a:pt x="1807" y="415"/>
                  </a:lnTo>
                  <a:lnTo>
                    <a:pt x="1828" y="408"/>
                  </a:lnTo>
                  <a:lnTo>
                    <a:pt x="1847" y="399"/>
                  </a:lnTo>
                  <a:lnTo>
                    <a:pt x="1855" y="394"/>
                  </a:lnTo>
                  <a:lnTo>
                    <a:pt x="1864" y="389"/>
                  </a:lnTo>
                  <a:lnTo>
                    <a:pt x="1872" y="383"/>
                  </a:lnTo>
                  <a:lnTo>
                    <a:pt x="1879" y="377"/>
                  </a:lnTo>
                  <a:lnTo>
                    <a:pt x="1885" y="369"/>
                  </a:lnTo>
                  <a:lnTo>
                    <a:pt x="1891" y="362"/>
                  </a:lnTo>
                  <a:lnTo>
                    <a:pt x="1897" y="355"/>
                  </a:lnTo>
                  <a:lnTo>
                    <a:pt x="1902" y="347"/>
                  </a:lnTo>
                  <a:lnTo>
                    <a:pt x="1907" y="337"/>
                  </a:lnTo>
                  <a:lnTo>
                    <a:pt x="1912" y="329"/>
                  </a:lnTo>
                  <a:lnTo>
                    <a:pt x="1919" y="309"/>
                  </a:lnTo>
                  <a:lnTo>
                    <a:pt x="1924" y="287"/>
                  </a:lnTo>
                  <a:lnTo>
                    <a:pt x="1928" y="264"/>
                  </a:lnTo>
                  <a:lnTo>
                    <a:pt x="1930" y="239"/>
                  </a:lnTo>
                  <a:lnTo>
                    <a:pt x="1931" y="211"/>
                  </a:lnTo>
                  <a:lnTo>
                    <a:pt x="1931" y="211"/>
                  </a:lnTo>
                  <a:lnTo>
                    <a:pt x="1930" y="187"/>
                  </a:lnTo>
                  <a:lnTo>
                    <a:pt x="1927" y="164"/>
                  </a:lnTo>
                  <a:lnTo>
                    <a:pt x="1923" y="143"/>
                  </a:lnTo>
                  <a:lnTo>
                    <a:pt x="1917" y="122"/>
                  </a:lnTo>
                  <a:lnTo>
                    <a:pt x="1909" y="104"/>
                  </a:lnTo>
                  <a:lnTo>
                    <a:pt x="1898" y="86"/>
                  </a:lnTo>
                  <a:lnTo>
                    <a:pt x="1887" y="71"/>
                  </a:lnTo>
                  <a:lnTo>
                    <a:pt x="1874" y="57"/>
                  </a:lnTo>
                  <a:lnTo>
                    <a:pt x="1860" y="43"/>
                  </a:lnTo>
                  <a:lnTo>
                    <a:pt x="1843" y="32"/>
                  </a:lnTo>
                  <a:lnTo>
                    <a:pt x="1826" y="23"/>
                  </a:lnTo>
                  <a:lnTo>
                    <a:pt x="1806" y="14"/>
                  </a:lnTo>
                  <a:lnTo>
                    <a:pt x="1786" y="8"/>
                  </a:lnTo>
                  <a:lnTo>
                    <a:pt x="1764" y="4"/>
                  </a:lnTo>
                  <a:lnTo>
                    <a:pt x="1741" y="1"/>
                  </a:lnTo>
                  <a:lnTo>
                    <a:pt x="1717" y="0"/>
                  </a:lnTo>
                  <a:close/>
                </a:path>
              </a:pathLst>
            </a:custGeom>
            <a:solidFill>
              <a:srgbClr val="005E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31" name="Freeform 30"/>
            <p:cNvSpPr>
              <a:spLocks/>
            </p:cNvSpPr>
            <p:nvPr userDrawn="1"/>
          </p:nvSpPr>
          <p:spPr bwMode="auto">
            <a:xfrm>
              <a:off x="5160" y="3974"/>
              <a:ext cx="76" cy="107"/>
            </a:xfrm>
            <a:custGeom>
              <a:avLst/>
              <a:gdLst>
                <a:gd name="T0" fmla="*/ 0 w 305"/>
                <a:gd name="T1" fmla="*/ 407 h 428"/>
                <a:gd name="T2" fmla="*/ 0 w 305"/>
                <a:gd name="T3" fmla="*/ 407 h 428"/>
                <a:gd name="T4" fmla="*/ 13 w 305"/>
                <a:gd name="T5" fmla="*/ 411 h 428"/>
                <a:gd name="T6" fmla="*/ 47 w 305"/>
                <a:gd name="T7" fmla="*/ 418 h 428"/>
                <a:gd name="T8" fmla="*/ 71 w 305"/>
                <a:gd name="T9" fmla="*/ 421 h 428"/>
                <a:gd name="T10" fmla="*/ 98 w 305"/>
                <a:gd name="T11" fmla="*/ 425 h 428"/>
                <a:gd name="T12" fmla="*/ 129 w 305"/>
                <a:gd name="T13" fmla="*/ 427 h 428"/>
                <a:gd name="T14" fmla="*/ 163 w 305"/>
                <a:gd name="T15" fmla="*/ 428 h 428"/>
                <a:gd name="T16" fmla="*/ 163 w 305"/>
                <a:gd name="T17" fmla="*/ 428 h 428"/>
                <a:gd name="T18" fmla="*/ 197 w 305"/>
                <a:gd name="T19" fmla="*/ 427 h 428"/>
                <a:gd name="T20" fmla="*/ 226 w 305"/>
                <a:gd name="T21" fmla="*/ 426 h 428"/>
                <a:gd name="T22" fmla="*/ 251 w 305"/>
                <a:gd name="T23" fmla="*/ 424 h 428"/>
                <a:gd name="T24" fmla="*/ 270 w 305"/>
                <a:gd name="T25" fmla="*/ 422 h 428"/>
                <a:gd name="T26" fmla="*/ 297 w 305"/>
                <a:gd name="T27" fmla="*/ 419 h 428"/>
                <a:gd name="T28" fmla="*/ 305 w 305"/>
                <a:gd name="T29" fmla="*/ 417 h 428"/>
                <a:gd name="T30" fmla="*/ 305 w 305"/>
                <a:gd name="T31" fmla="*/ 346 h 428"/>
                <a:gd name="T32" fmla="*/ 305 w 305"/>
                <a:gd name="T33" fmla="*/ 346 h 428"/>
                <a:gd name="T34" fmla="*/ 297 w 305"/>
                <a:gd name="T35" fmla="*/ 347 h 428"/>
                <a:gd name="T36" fmla="*/ 272 w 305"/>
                <a:gd name="T37" fmla="*/ 351 h 428"/>
                <a:gd name="T38" fmla="*/ 235 w 305"/>
                <a:gd name="T39" fmla="*/ 354 h 428"/>
                <a:gd name="T40" fmla="*/ 213 w 305"/>
                <a:gd name="T41" fmla="*/ 355 h 428"/>
                <a:gd name="T42" fmla="*/ 188 w 305"/>
                <a:gd name="T43" fmla="*/ 355 h 428"/>
                <a:gd name="T44" fmla="*/ 188 w 305"/>
                <a:gd name="T45" fmla="*/ 355 h 428"/>
                <a:gd name="T46" fmla="*/ 167 w 305"/>
                <a:gd name="T47" fmla="*/ 355 h 428"/>
                <a:gd name="T48" fmla="*/ 149 w 305"/>
                <a:gd name="T49" fmla="*/ 354 h 428"/>
                <a:gd name="T50" fmla="*/ 118 w 305"/>
                <a:gd name="T51" fmla="*/ 351 h 428"/>
                <a:gd name="T52" fmla="*/ 99 w 305"/>
                <a:gd name="T53" fmla="*/ 349 h 428"/>
                <a:gd name="T54" fmla="*/ 92 w 305"/>
                <a:gd name="T55" fmla="*/ 348 h 428"/>
                <a:gd name="T56" fmla="*/ 92 w 305"/>
                <a:gd name="T57" fmla="*/ 247 h 428"/>
                <a:gd name="T58" fmla="*/ 276 w 305"/>
                <a:gd name="T59" fmla="*/ 247 h 428"/>
                <a:gd name="T60" fmla="*/ 276 w 305"/>
                <a:gd name="T61" fmla="*/ 175 h 428"/>
                <a:gd name="T62" fmla="*/ 92 w 305"/>
                <a:gd name="T63" fmla="*/ 175 h 428"/>
                <a:gd name="T64" fmla="*/ 92 w 305"/>
                <a:gd name="T65" fmla="*/ 79 h 428"/>
                <a:gd name="T66" fmla="*/ 92 w 305"/>
                <a:gd name="T67" fmla="*/ 79 h 428"/>
                <a:gd name="T68" fmla="*/ 99 w 305"/>
                <a:gd name="T69" fmla="*/ 78 h 428"/>
                <a:gd name="T70" fmla="*/ 117 w 305"/>
                <a:gd name="T71" fmla="*/ 76 h 428"/>
                <a:gd name="T72" fmla="*/ 145 w 305"/>
                <a:gd name="T73" fmla="*/ 74 h 428"/>
                <a:gd name="T74" fmla="*/ 182 w 305"/>
                <a:gd name="T75" fmla="*/ 73 h 428"/>
                <a:gd name="T76" fmla="*/ 182 w 305"/>
                <a:gd name="T77" fmla="*/ 73 h 428"/>
                <a:gd name="T78" fmla="*/ 205 w 305"/>
                <a:gd name="T79" fmla="*/ 73 h 428"/>
                <a:gd name="T80" fmla="*/ 226 w 305"/>
                <a:gd name="T81" fmla="*/ 74 h 428"/>
                <a:gd name="T82" fmla="*/ 263 w 305"/>
                <a:gd name="T83" fmla="*/ 77 h 428"/>
                <a:gd name="T84" fmla="*/ 289 w 305"/>
                <a:gd name="T85" fmla="*/ 80 h 428"/>
                <a:gd name="T86" fmla="*/ 298 w 305"/>
                <a:gd name="T87" fmla="*/ 82 h 428"/>
                <a:gd name="T88" fmla="*/ 298 w 305"/>
                <a:gd name="T89" fmla="*/ 10 h 428"/>
                <a:gd name="T90" fmla="*/ 298 w 305"/>
                <a:gd name="T91" fmla="*/ 10 h 428"/>
                <a:gd name="T92" fmla="*/ 289 w 305"/>
                <a:gd name="T93" fmla="*/ 9 h 428"/>
                <a:gd name="T94" fmla="*/ 264 w 305"/>
                <a:gd name="T95" fmla="*/ 5 h 428"/>
                <a:gd name="T96" fmla="*/ 224 w 305"/>
                <a:gd name="T97" fmla="*/ 2 h 428"/>
                <a:gd name="T98" fmla="*/ 200 w 305"/>
                <a:gd name="T99" fmla="*/ 1 h 428"/>
                <a:gd name="T100" fmla="*/ 172 w 305"/>
                <a:gd name="T101" fmla="*/ 0 h 428"/>
                <a:gd name="T102" fmla="*/ 172 w 305"/>
                <a:gd name="T103" fmla="*/ 0 h 428"/>
                <a:gd name="T104" fmla="*/ 134 w 305"/>
                <a:gd name="T105" fmla="*/ 1 h 428"/>
                <a:gd name="T106" fmla="*/ 102 w 305"/>
                <a:gd name="T107" fmla="*/ 3 h 428"/>
                <a:gd name="T108" fmla="*/ 72 w 305"/>
                <a:gd name="T109" fmla="*/ 6 h 428"/>
                <a:gd name="T110" fmla="*/ 47 w 305"/>
                <a:gd name="T111" fmla="*/ 9 h 428"/>
                <a:gd name="T112" fmla="*/ 27 w 305"/>
                <a:gd name="T113" fmla="*/ 13 h 428"/>
                <a:gd name="T114" fmla="*/ 13 w 305"/>
                <a:gd name="T115" fmla="*/ 15 h 428"/>
                <a:gd name="T116" fmla="*/ 0 w 305"/>
                <a:gd name="T117" fmla="*/ 19 h 428"/>
                <a:gd name="T118" fmla="*/ 0 w 305"/>
                <a:gd name="T119" fmla="*/ 407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05" h="428">
                  <a:moveTo>
                    <a:pt x="0" y="407"/>
                  </a:moveTo>
                  <a:lnTo>
                    <a:pt x="0" y="407"/>
                  </a:lnTo>
                  <a:lnTo>
                    <a:pt x="13" y="411"/>
                  </a:lnTo>
                  <a:lnTo>
                    <a:pt x="47" y="418"/>
                  </a:lnTo>
                  <a:lnTo>
                    <a:pt x="71" y="421"/>
                  </a:lnTo>
                  <a:lnTo>
                    <a:pt x="98" y="425"/>
                  </a:lnTo>
                  <a:lnTo>
                    <a:pt x="129" y="427"/>
                  </a:lnTo>
                  <a:lnTo>
                    <a:pt x="163" y="428"/>
                  </a:lnTo>
                  <a:lnTo>
                    <a:pt x="163" y="428"/>
                  </a:lnTo>
                  <a:lnTo>
                    <a:pt x="197" y="427"/>
                  </a:lnTo>
                  <a:lnTo>
                    <a:pt x="226" y="426"/>
                  </a:lnTo>
                  <a:lnTo>
                    <a:pt x="251" y="424"/>
                  </a:lnTo>
                  <a:lnTo>
                    <a:pt x="270" y="422"/>
                  </a:lnTo>
                  <a:lnTo>
                    <a:pt x="297" y="419"/>
                  </a:lnTo>
                  <a:lnTo>
                    <a:pt x="305" y="417"/>
                  </a:lnTo>
                  <a:lnTo>
                    <a:pt x="305" y="346"/>
                  </a:lnTo>
                  <a:lnTo>
                    <a:pt x="305" y="346"/>
                  </a:lnTo>
                  <a:lnTo>
                    <a:pt x="297" y="347"/>
                  </a:lnTo>
                  <a:lnTo>
                    <a:pt x="272" y="351"/>
                  </a:lnTo>
                  <a:lnTo>
                    <a:pt x="235" y="354"/>
                  </a:lnTo>
                  <a:lnTo>
                    <a:pt x="213" y="355"/>
                  </a:lnTo>
                  <a:lnTo>
                    <a:pt x="188" y="355"/>
                  </a:lnTo>
                  <a:lnTo>
                    <a:pt x="188" y="355"/>
                  </a:lnTo>
                  <a:lnTo>
                    <a:pt x="167" y="355"/>
                  </a:lnTo>
                  <a:lnTo>
                    <a:pt x="149" y="354"/>
                  </a:lnTo>
                  <a:lnTo>
                    <a:pt x="118" y="351"/>
                  </a:lnTo>
                  <a:lnTo>
                    <a:pt x="99" y="349"/>
                  </a:lnTo>
                  <a:lnTo>
                    <a:pt x="92" y="348"/>
                  </a:lnTo>
                  <a:lnTo>
                    <a:pt x="92" y="247"/>
                  </a:lnTo>
                  <a:lnTo>
                    <a:pt x="276" y="247"/>
                  </a:lnTo>
                  <a:lnTo>
                    <a:pt x="276" y="175"/>
                  </a:lnTo>
                  <a:lnTo>
                    <a:pt x="92" y="175"/>
                  </a:lnTo>
                  <a:lnTo>
                    <a:pt x="92" y="79"/>
                  </a:lnTo>
                  <a:lnTo>
                    <a:pt x="92" y="79"/>
                  </a:lnTo>
                  <a:lnTo>
                    <a:pt x="99" y="78"/>
                  </a:lnTo>
                  <a:lnTo>
                    <a:pt x="117" y="76"/>
                  </a:lnTo>
                  <a:lnTo>
                    <a:pt x="145" y="74"/>
                  </a:lnTo>
                  <a:lnTo>
                    <a:pt x="182" y="73"/>
                  </a:lnTo>
                  <a:lnTo>
                    <a:pt x="182" y="73"/>
                  </a:lnTo>
                  <a:lnTo>
                    <a:pt x="205" y="73"/>
                  </a:lnTo>
                  <a:lnTo>
                    <a:pt x="226" y="74"/>
                  </a:lnTo>
                  <a:lnTo>
                    <a:pt x="263" y="77"/>
                  </a:lnTo>
                  <a:lnTo>
                    <a:pt x="289" y="80"/>
                  </a:lnTo>
                  <a:lnTo>
                    <a:pt x="298" y="82"/>
                  </a:lnTo>
                  <a:lnTo>
                    <a:pt x="298" y="10"/>
                  </a:lnTo>
                  <a:lnTo>
                    <a:pt x="298" y="10"/>
                  </a:lnTo>
                  <a:lnTo>
                    <a:pt x="289" y="9"/>
                  </a:lnTo>
                  <a:lnTo>
                    <a:pt x="264" y="5"/>
                  </a:lnTo>
                  <a:lnTo>
                    <a:pt x="224" y="2"/>
                  </a:lnTo>
                  <a:lnTo>
                    <a:pt x="200" y="1"/>
                  </a:lnTo>
                  <a:lnTo>
                    <a:pt x="172" y="0"/>
                  </a:lnTo>
                  <a:lnTo>
                    <a:pt x="172" y="0"/>
                  </a:lnTo>
                  <a:lnTo>
                    <a:pt x="134" y="1"/>
                  </a:lnTo>
                  <a:lnTo>
                    <a:pt x="102" y="3"/>
                  </a:lnTo>
                  <a:lnTo>
                    <a:pt x="72" y="6"/>
                  </a:lnTo>
                  <a:lnTo>
                    <a:pt x="47" y="9"/>
                  </a:lnTo>
                  <a:lnTo>
                    <a:pt x="27" y="13"/>
                  </a:lnTo>
                  <a:lnTo>
                    <a:pt x="13" y="15"/>
                  </a:lnTo>
                  <a:lnTo>
                    <a:pt x="0" y="19"/>
                  </a:lnTo>
                  <a:lnTo>
                    <a:pt x="0" y="40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32" name="Freeform 31"/>
            <p:cNvSpPr>
              <a:spLocks/>
            </p:cNvSpPr>
            <p:nvPr userDrawn="1"/>
          </p:nvSpPr>
          <p:spPr bwMode="auto">
            <a:xfrm>
              <a:off x="4767" y="3974"/>
              <a:ext cx="124" cy="105"/>
            </a:xfrm>
            <a:custGeom>
              <a:avLst/>
              <a:gdLst>
                <a:gd name="T0" fmla="*/ 255 w 496"/>
                <a:gd name="T1" fmla="*/ 246 h 422"/>
                <a:gd name="T2" fmla="*/ 255 w 496"/>
                <a:gd name="T3" fmla="*/ 246 h 422"/>
                <a:gd name="T4" fmla="*/ 251 w 496"/>
                <a:gd name="T5" fmla="*/ 257 h 422"/>
                <a:gd name="T6" fmla="*/ 248 w 496"/>
                <a:gd name="T7" fmla="*/ 270 h 422"/>
                <a:gd name="T8" fmla="*/ 248 w 496"/>
                <a:gd name="T9" fmla="*/ 270 h 422"/>
                <a:gd name="T10" fmla="*/ 244 w 496"/>
                <a:gd name="T11" fmla="*/ 257 h 422"/>
                <a:gd name="T12" fmla="*/ 241 w 496"/>
                <a:gd name="T13" fmla="*/ 246 h 422"/>
                <a:gd name="T14" fmla="*/ 159 w 496"/>
                <a:gd name="T15" fmla="*/ 39 h 422"/>
                <a:gd name="T16" fmla="*/ 159 w 496"/>
                <a:gd name="T17" fmla="*/ 39 h 422"/>
                <a:gd name="T18" fmla="*/ 153 w 496"/>
                <a:gd name="T19" fmla="*/ 28 h 422"/>
                <a:gd name="T20" fmla="*/ 147 w 496"/>
                <a:gd name="T21" fmla="*/ 19 h 422"/>
                <a:gd name="T22" fmla="*/ 140 w 496"/>
                <a:gd name="T23" fmla="*/ 11 h 422"/>
                <a:gd name="T24" fmla="*/ 132 w 496"/>
                <a:gd name="T25" fmla="*/ 7 h 422"/>
                <a:gd name="T26" fmla="*/ 122 w 496"/>
                <a:gd name="T27" fmla="*/ 3 h 422"/>
                <a:gd name="T28" fmla="*/ 110 w 496"/>
                <a:gd name="T29" fmla="*/ 1 h 422"/>
                <a:gd name="T30" fmla="*/ 98 w 496"/>
                <a:gd name="T31" fmla="*/ 1 h 422"/>
                <a:gd name="T32" fmla="*/ 84 w 496"/>
                <a:gd name="T33" fmla="*/ 0 h 422"/>
                <a:gd name="T34" fmla="*/ 84 w 496"/>
                <a:gd name="T35" fmla="*/ 0 h 422"/>
                <a:gd name="T36" fmla="*/ 58 w 496"/>
                <a:gd name="T37" fmla="*/ 1 h 422"/>
                <a:gd name="T38" fmla="*/ 42 w 496"/>
                <a:gd name="T39" fmla="*/ 2 h 422"/>
                <a:gd name="T40" fmla="*/ 0 w 496"/>
                <a:gd name="T41" fmla="*/ 422 h 422"/>
                <a:gd name="T42" fmla="*/ 93 w 496"/>
                <a:gd name="T43" fmla="*/ 422 h 422"/>
                <a:gd name="T44" fmla="*/ 113 w 496"/>
                <a:gd name="T45" fmla="*/ 140 h 422"/>
                <a:gd name="T46" fmla="*/ 201 w 496"/>
                <a:gd name="T47" fmla="*/ 353 h 422"/>
                <a:gd name="T48" fmla="*/ 201 w 496"/>
                <a:gd name="T49" fmla="*/ 353 h 422"/>
                <a:gd name="T50" fmla="*/ 204 w 496"/>
                <a:gd name="T51" fmla="*/ 359 h 422"/>
                <a:gd name="T52" fmla="*/ 208 w 496"/>
                <a:gd name="T53" fmla="*/ 364 h 422"/>
                <a:gd name="T54" fmla="*/ 213 w 496"/>
                <a:gd name="T55" fmla="*/ 368 h 422"/>
                <a:gd name="T56" fmla="*/ 218 w 496"/>
                <a:gd name="T57" fmla="*/ 371 h 422"/>
                <a:gd name="T58" fmla="*/ 224 w 496"/>
                <a:gd name="T59" fmla="*/ 373 h 422"/>
                <a:gd name="T60" fmla="*/ 231 w 496"/>
                <a:gd name="T61" fmla="*/ 376 h 422"/>
                <a:gd name="T62" fmla="*/ 239 w 496"/>
                <a:gd name="T63" fmla="*/ 377 h 422"/>
                <a:gd name="T64" fmla="*/ 248 w 496"/>
                <a:gd name="T65" fmla="*/ 377 h 422"/>
                <a:gd name="T66" fmla="*/ 248 w 496"/>
                <a:gd name="T67" fmla="*/ 377 h 422"/>
                <a:gd name="T68" fmla="*/ 257 w 496"/>
                <a:gd name="T69" fmla="*/ 377 h 422"/>
                <a:gd name="T70" fmla="*/ 266 w 496"/>
                <a:gd name="T71" fmla="*/ 376 h 422"/>
                <a:gd name="T72" fmla="*/ 273 w 496"/>
                <a:gd name="T73" fmla="*/ 373 h 422"/>
                <a:gd name="T74" fmla="*/ 279 w 496"/>
                <a:gd name="T75" fmla="*/ 371 h 422"/>
                <a:gd name="T76" fmla="*/ 284 w 496"/>
                <a:gd name="T77" fmla="*/ 368 h 422"/>
                <a:gd name="T78" fmla="*/ 288 w 496"/>
                <a:gd name="T79" fmla="*/ 364 h 422"/>
                <a:gd name="T80" fmla="*/ 291 w 496"/>
                <a:gd name="T81" fmla="*/ 359 h 422"/>
                <a:gd name="T82" fmla="*/ 294 w 496"/>
                <a:gd name="T83" fmla="*/ 353 h 422"/>
                <a:gd name="T84" fmla="*/ 382 w 496"/>
                <a:gd name="T85" fmla="*/ 140 h 422"/>
                <a:gd name="T86" fmla="*/ 403 w 496"/>
                <a:gd name="T87" fmla="*/ 422 h 422"/>
                <a:gd name="T88" fmla="*/ 496 w 496"/>
                <a:gd name="T89" fmla="*/ 422 h 422"/>
                <a:gd name="T90" fmla="*/ 454 w 496"/>
                <a:gd name="T91" fmla="*/ 2 h 422"/>
                <a:gd name="T92" fmla="*/ 454 w 496"/>
                <a:gd name="T93" fmla="*/ 2 h 422"/>
                <a:gd name="T94" fmla="*/ 438 w 496"/>
                <a:gd name="T95" fmla="*/ 1 h 422"/>
                <a:gd name="T96" fmla="*/ 412 w 496"/>
                <a:gd name="T97" fmla="*/ 0 h 422"/>
                <a:gd name="T98" fmla="*/ 412 w 496"/>
                <a:gd name="T99" fmla="*/ 0 h 422"/>
                <a:gd name="T100" fmla="*/ 397 w 496"/>
                <a:gd name="T101" fmla="*/ 1 h 422"/>
                <a:gd name="T102" fmla="*/ 385 w 496"/>
                <a:gd name="T103" fmla="*/ 1 h 422"/>
                <a:gd name="T104" fmla="*/ 374 w 496"/>
                <a:gd name="T105" fmla="*/ 3 h 422"/>
                <a:gd name="T106" fmla="*/ 365 w 496"/>
                <a:gd name="T107" fmla="*/ 7 h 422"/>
                <a:gd name="T108" fmla="*/ 356 w 496"/>
                <a:gd name="T109" fmla="*/ 11 h 422"/>
                <a:gd name="T110" fmla="*/ 348 w 496"/>
                <a:gd name="T111" fmla="*/ 19 h 422"/>
                <a:gd name="T112" fmla="*/ 342 w 496"/>
                <a:gd name="T113" fmla="*/ 28 h 422"/>
                <a:gd name="T114" fmla="*/ 337 w 496"/>
                <a:gd name="T115" fmla="*/ 39 h 422"/>
                <a:gd name="T116" fmla="*/ 255 w 496"/>
                <a:gd name="T117" fmla="*/ 246 h 4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96" h="422">
                  <a:moveTo>
                    <a:pt x="255" y="246"/>
                  </a:moveTo>
                  <a:lnTo>
                    <a:pt x="255" y="246"/>
                  </a:lnTo>
                  <a:lnTo>
                    <a:pt x="251" y="257"/>
                  </a:lnTo>
                  <a:lnTo>
                    <a:pt x="248" y="270"/>
                  </a:lnTo>
                  <a:lnTo>
                    <a:pt x="248" y="270"/>
                  </a:lnTo>
                  <a:lnTo>
                    <a:pt x="244" y="257"/>
                  </a:lnTo>
                  <a:lnTo>
                    <a:pt x="241" y="246"/>
                  </a:lnTo>
                  <a:lnTo>
                    <a:pt x="159" y="39"/>
                  </a:lnTo>
                  <a:lnTo>
                    <a:pt x="159" y="39"/>
                  </a:lnTo>
                  <a:lnTo>
                    <a:pt x="153" y="28"/>
                  </a:lnTo>
                  <a:lnTo>
                    <a:pt x="147" y="19"/>
                  </a:lnTo>
                  <a:lnTo>
                    <a:pt x="140" y="11"/>
                  </a:lnTo>
                  <a:lnTo>
                    <a:pt x="132" y="7"/>
                  </a:lnTo>
                  <a:lnTo>
                    <a:pt x="122" y="3"/>
                  </a:lnTo>
                  <a:lnTo>
                    <a:pt x="110" y="1"/>
                  </a:lnTo>
                  <a:lnTo>
                    <a:pt x="98" y="1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58" y="1"/>
                  </a:lnTo>
                  <a:lnTo>
                    <a:pt x="42" y="2"/>
                  </a:lnTo>
                  <a:lnTo>
                    <a:pt x="0" y="422"/>
                  </a:lnTo>
                  <a:lnTo>
                    <a:pt x="93" y="422"/>
                  </a:lnTo>
                  <a:lnTo>
                    <a:pt x="113" y="140"/>
                  </a:lnTo>
                  <a:lnTo>
                    <a:pt x="201" y="353"/>
                  </a:lnTo>
                  <a:lnTo>
                    <a:pt x="201" y="353"/>
                  </a:lnTo>
                  <a:lnTo>
                    <a:pt x="204" y="359"/>
                  </a:lnTo>
                  <a:lnTo>
                    <a:pt x="208" y="364"/>
                  </a:lnTo>
                  <a:lnTo>
                    <a:pt x="213" y="368"/>
                  </a:lnTo>
                  <a:lnTo>
                    <a:pt x="218" y="371"/>
                  </a:lnTo>
                  <a:lnTo>
                    <a:pt x="224" y="373"/>
                  </a:lnTo>
                  <a:lnTo>
                    <a:pt x="231" y="376"/>
                  </a:lnTo>
                  <a:lnTo>
                    <a:pt x="239" y="377"/>
                  </a:lnTo>
                  <a:lnTo>
                    <a:pt x="248" y="377"/>
                  </a:lnTo>
                  <a:lnTo>
                    <a:pt x="248" y="377"/>
                  </a:lnTo>
                  <a:lnTo>
                    <a:pt x="257" y="377"/>
                  </a:lnTo>
                  <a:lnTo>
                    <a:pt x="266" y="376"/>
                  </a:lnTo>
                  <a:lnTo>
                    <a:pt x="273" y="373"/>
                  </a:lnTo>
                  <a:lnTo>
                    <a:pt x="279" y="371"/>
                  </a:lnTo>
                  <a:lnTo>
                    <a:pt x="284" y="368"/>
                  </a:lnTo>
                  <a:lnTo>
                    <a:pt x="288" y="364"/>
                  </a:lnTo>
                  <a:lnTo>
                    <a:pt x="291" y="359"/>
                  </a:lnTo>
                  <a:lnTo>
                    <a:pt x="294" y="353"/>
                  </a:lnTo>
                  <a:lnTo>
                    <a:pt x="382" y="140"/>
                  </a:lnTo>
                  <a:lnTo>
                    <a:pt x="403" y="422"/>
                  </a:lnTo>
                  <a:lnTo>
                    <a:pt x="496" y="422"/>
                  </a:lnTo>
                  <a:lnTo>
                    <a:pt x="454" y="2"/>
                  </a:lnTo>
                  <a:lnTo>
                    <a:pt x="454" y="2"/>
                  </a:lnTo>
                  <a:lnTo>
                    <a:pt x="438" y="1"/>
                  </a:lnTo>
                  <a:lnTo>
                    <a:pt x="412" y="0"/>
                  </a:lnTo>
                  <a:lnTo>
                    <a:pt x="412" y="0"/>
                  </a:lnTo>
                  <a:lnTo>
                    <a:pt x="397" y="1"/>
                  </a:lnTo>
                  <a:lnTo>
                    <a:pt x="385" y="1"/>
                  </a:lnTo>
                  <a:lnTo>
                    <a:pt x="374" y="3"/>
                  </a:lnTo>
                  <a:lnTo>
                    <a:pt x="365" y="7"/>
                  </a:lnTo>
                  <a:lnTo>
                    <a:pt x="356" y="11"/>
                  </a:lnTo>
                  <a:lnTo>
                    <a:pt x="348" y="19"/>
                  </a:lnTo>
                  <a:lnTo>
                    <a:pt x="342" y="28"/>
                  </a:lnTo>
                  <a:lnTo>
                    <a:pt x="337" y="39"/>
                  </a:lnTo>
                  <a:lnTo>
                    <a:pt x="255" y="24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33" name="Freeform 32"/>
            <p:cNvSpPr>
              <a:spLocks/>
            </p:cNvSpPr>
            <p:nvPr userDrawn="1"/>
          </p:nvSpPr>
          <p:spPr bwMode="auto">
            <a:xfrm>
              <a:off x="4671" y="4034"/>
              <a:ext cx="43" cy="29"/>
            </a:xfrm>
            <a:custGeom>
              <a:avLst/>
              <a:gdLst>
                <a:gd name="T0" fmla="*/ 171 w 171"/>
                <a:gd name="T1" fmla="*/ 93 h 116"/>
                <a:gd name="T2" fmla="*/ 171 w 171"/>
                <a:gd name="T3" fmla="*/ 93 h 116"/>
                <a:gd name="T4" fmla="*/ 151 w 171"/>
                <a:gd name="T5" fmla="*/ 99 h 116"/>
                <a:gd name="T6" fmla="*/ 125 w 171"/>
                <a:gd name="T7" fmla="*/ 108 h 116"/>
                <a:gd name="T8" fmla="*/ 110 w 171"/>
                <a:gd name="T9" fmla="*/ 111 h 116"/>
                <a:gd name="T10" fmla="*/ 96 w 171"/>
                <a:gd name="T11" fmla="*/ 114 h 116"/>
                <a:gd name="T12" fmla="*/ 82 w 171"/>
                <a:gd name="T13" fmla="*/ 116 h 116"/>
                <a:gd name="T14" fmla="*/ 67 w 171"/>
                <a:gd name="T15" fmla="*/ 116 h 116"/>
                <a:gd name="T16" fmla="*/ 67 w 171"/>
                <a:gd name="T17" fmla="*/ 116 h 116"/>
                <a:gd name="T18" fmla="*/ 54 w 171"/>
                <a:gd name="T19" fmla="*/ 116 h 116"/>
                <a:gd name="T20" fmla="*/ 41 w 171"/>
                <a:gd name="T21" fmla="*/ 114 h 116"/>
                <a:gd name="T22" fmla="*/ 30 w 171"/>
                <a:gd name="T23" fmla="*/ 110 h 116"/>
                <a:gd name="T24" fmla="*/ 24 w 171"/>
                <a:gd name="T25" fmla="*/ 108 h 116"/>
                <a:gd name="T26" fmla="*/ 19 w 171"/>
                <a:gd name="T27" fmla="*/ 105 h 116"/>
                <a:gd name="T28" fmla="*/ 15 w 171"/>
                <a:gd name="T29" fmla="*/ 101 h 116"/>
                <a:gd name="T30" fmla="*/ 11 w 171"/>
                <a:gd name="T31" fmla="*/ 97 h 116"/>
                <a:gd name="T32" fmla="*/ 8 w 171"/>
                <a:gd name="T33" fmla="*/ 92 h 116"/>
                <a:gd name="T34" fmla="*/ 5 w 171"/>
                <a:gd name="T35" fmla="*/ 87 h 116"/>
                <a:gd name="T36" fmla="*/ 3 w 171"/>
                <a:gd name="T37" fmla="*/ 82 h 116"/>
                <a:gd name="T38" fmla="*/ 2 w 171"/>
                <a:gd name="T39" fmla="*/ 76 h 116"/>
                <a:gd name="T40" fmla="*/ 1 w 171"/>
                <a:gd name="T41" fmla="*/ 69 h 116"/>
                <a:gd name="T42" fmla="*/ 0 w 171"/>
                <a:gd name="T43" fmla="*/ 61 h 116"/>
                <a:gd name="T44" fmla="*/ 0 w 171"/>
                <a:gd name="T45" fmla="*/ 61 h 116"/>
                <a:gd name="T46" fmla="*/ 1 w 171"/>
                <a:gd name="T47" fmla="*/ 49 h 116"/>
                <a:gd name="T48" fmla="*/ 4 w 171"/>
                <a:gd name="T49" fmla="*/ 38 h 116"/>
                <a:gd name="T50" fmla="*/ 6 w 171"/>
                <a:gd name="T51" fmla="*/ 33 h 116"/>
                <a:gd name="T52" fmla="*/ 9 w 171"/>
                <a:gd name="T53" fmla="*/ 27 h 116"/>
                <a:gd name="T54" fmla="*/ 13 w 171"/>
                <a:gd name="T55" fmla="*/ 23 h 116"/>
                <a:gd name="T56" fmla="*/ 16 w 171"/>
                <a:gd name="T57" fmla="*/ 19 h 116"/>
                <a:gd name="T58" fmla="*/ 21 w 171"/>
                <a:gd name="T59" fmla="*/ 16 h 116"/>
                <a:gd name="T60" fmla="*/ 26 w 171"/>
                <a:gd name="T61" fmla="*/ 13 h 116"/>
                <a:gd name="T62" fmla="*/ 33 w 171"/>
                <a:gd name="T63" fmla="*/ 10 h 116"/>
                <a:gd name="T64" fmla="*/ 39 w 171"/>
                <a:gd name="T65" fmla="*/ 8 h 116"/>
                <a:gd name="T66" fmla="*/ 55 w 171"/>
                <a:gd name="T67" fmla="*/ 5 h 116"/>
                <a:gd name="T68" fmla="*/ 72 w 171"/>
                <a:gd name="T69" fmla="*/ 3 h 116"/>
                <a:gd name="T70" fmla="*/ 171 w 171"/>
                <a:gd name="T71" fmla="*/ 0 h 116"/>
                <a:gd name="T72" fmla="*/ 171 w 171"/>
                <a:gd name="T73" fmla="*/ 93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71" h="116">
                  <a:moveTo>
                    <a:pt x="171" y="93"/>
                  </a:moveTo>
                  <a:lnTo>
                    <a:pt x="171" y="93"/>
                  </a:lnTo>
                  <a:lnTo>
                    <a:pt x="151" y="99"/>
                  </a:lnTo>
                  <a:lnTo>
                    <a:pt x="125" y="108"/>
                  </a:lnTo>
                  <a:lnTo>
                    <a:pt x="110" y="111"/>
                  </a:lnTo>
                  <a:lnTo>
                    <a:pt x="96" y="114"/>
                  </a:lnTo>
                  <a:lnTo>
                    <a:pt x="82" y="116"/>
                  </a:lnTo>
                  <a:lnTo>
                    <a:pt x="67" y="116"/>
                  </a:lnTo>
                  <a:lnTo>
                    <a:pt x="67" y="116"/>
                  </a:lnTo>
                  <a:lnTo>
                    <a:pt x="54" y="116"/>
                  </a:lnTo>
                  <a:lnTo>
                    <a:pt x="41" y="114"/>
                  </a:lnTo>
                  <a:lnTo>
                    <a:pt x="30" y="110"/>
                  </a:lnTo>
                  <a:lnTo>
                    <a:pt x="24" y="108"/>
                  </a:lnTo>
                  <a:lnTo>
                    <a:pt x="19" y="105"/>
                  </a:lnTo>
                  <a:lnTo>
                    <a:pt x="15" y="101"/>
                  </a:lnTo>
                  <a:lnTo>
                    <a:pt x="11" y="97"/>
                  </a:lnTo>
                  <a:lnTo>
                    <a:pt x="8" y="92"/>
                  </a:lnTo>
                  <a:lnTo>
                    <a:pt x="5" y="87"/>
                  </a:lnTo>
                  <a:lnTo>
                    <a:pt x="3" y="82"/>
                  </a:lnTo>
                  <a:lnTo>
                    <a:pt x="2" y="76"/>
                  </a:lnTo>
                  <a:lnTo>
                    <a:pt x="1" y="69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1" y="49"/>
                  </a:lnTo>
                  <a:lnTo>
                    <a:pt x="4" y="38"/>
                  </a:lnTo>
                  <a:lnTo>
                    <a:pt x="6" y="33"/>
                  </a:lnTo>
                  <a:lnTo>
                    <a:pt x="9" y="27"/>
                  </a:lnTo>
                  <a:lnTo>
                    <a:pt x="13" y="23"/>
                  </a:lnTo>
                  <a:lnTo>
                    <a:pt x="16" y="19"/>
                  </a:lnTo>
                  <a:lnTo>
                    <a:pt x="21" y="16"/>
                  </a:lnTo>
                  <a:lnTo>
                    <a:pt x="26" y="13"/>
                  </a:lnTo>
                  <a:lnTo>
                    <a:pt x="33" y="10"/>
                  </a:lnTo>
                  <a:lnTo>
                    <a:pt x="39" y="8"/>
                  </a:lnTo>
                  <a:lnTo>
                    <a:pt x="55" y="5"/>
                  </a:lnTo>
                  <a:lnTo>
                    <a:pt x="72" y="3"/>
                  </a:lnTo>
                  <a:lnTo>
                    <a:pt x="171" y="0"/>
                  </a:lnTo>
                  <a:lnTo>
                    <a:pt x="171" y="9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34" name="Freeform 33"/>
            <p:cNvSpPr>
              <a:spLocks/>
            </p:cNvSpPr>
            <p:nvPr userDrawn="1"/>
          </p:nvSpPr>
          <p:spPr bwMode="auto">
            <a:xfrm>
              <a:off x="4649" y="3974"/>
              <a:ext cx="88" cy="107"/>
            </a:xfrm>
            <a:custGeom>
              <a:avLst/>
              <a:gdLst>
                <a:gd name="T0" fmla="*/ 205 w 352"/>
                <a:gd name="T1" fmla="*/ 0 h 428"/>
                <a:gd name="T2" fmla="*/ 147 w 352"/>
                <a:gd name="T3" fmla="*/ 4 h 428"/>
                <a:gd name="T4" fmla="*/ 97 w 352"/>
                <a:gd name="T5" fmla="*/ 12 h 428"/>
                <a:gd name="T6" fmla="*/ 58 w 352"/>
                <a:gd name="T7" fmla="*/ 23 h 428"/>
                <a:gd name="T8" fmla="*/ 33 w 352"/>
                <a:gd name="T9" fmla="*/ 33 h 428"/>
                <a:gd name="T10" fmla="*/ 52 w 352"/>
                <a:gd name="T11" fmla="*/ 102 h 428"/>
                <a:gd name="T12" fmla="*/ 92 w 352"/>
                <a:gd name="T13" fmla="*/ 91 h 428"/>
                <a:gd name="T14" fmla="*/ 133 w 352"/>
                <a:gd name="T15" fmla="*/ 82 h 428"/>
                <a:gd name="T16" fmla="*/ 179 w 352"/>
                <a:gd name="T17" fmla="*/ 79 h 428"/>
                <a:gd name="T18" fmla="*/ 197 w 352"/>
                <a:gd name="T19" fmla="*/ 80 h 428"/>
                <a:gd name="T20" fmla="*/ 221 w 352"/>
                <a:gd name="T21" fmla="*/ 84 h 428"/>
                <a:gd name="T22" fmla="*/ 234 w 352"/>
                <a:gd name="T23" fmla="*/ 90 h 428"/>
                <a:gd name="T24" fmla="*/ 244 w 352"/>
                <a:gd name="T25" fmla="*/ 98 h 428"/>
                <a:gd name="T26" fmla="*/ 251 w 352"/>
                <a:gd name="T27" fmla="*/ 108 h 428"/>
                <a:gd name="T28" fmla="*/ 256 w 352"/>
                <a:gd name="T29" fmla="*/ 120 h 428"/>
                <a:gd name="T30" fmla="*/ 260 w 352"/>
                <a:gd name="T31" fmla="*/ 137 h 428"/>
                <a:gd name="T32" fmla="*/ 260 w 352"/>
                <a:gd name="T33" fmla="*/ 176 h 428"/>
                <a:gd name="T34" fmla="*/ 179 w 352"/>
                <a:gd name="T35" fmla="*/ 176 h 428"/>
                <a:gd name="T36" fmla="*/ 132 w 352"/>
                <a:gd name="T37" fmla="*/ 179 h 428"/>
                <a:gd name="T38" fmla="*/ 93 w 352"/>
                <a:gd name="T39" fmla="*/ 187 h 428"/>
                <a:gd name="T40" fmla="*/ 61 w 352"/>
                <a:gd name="T41" fmla="*/ 200 h 428"/>
                <a:gd name="T42" fmla="*/ 38 w 352"/>
                <a:gd name="T43" fmla="*/ 216 h 428"/>
                <a:gd name="T44" fmla="*/ 20 w 352"/>
                <a:gd name="T45" fmla="*/ 236 h 428"/>
                <a:gd name="T46" fmla="*/ 9 w 352"/>
                <a:gd name="T47" fmla="*/ 257 h 428"/>
                <a:gd name="T48" fmla="*/ 2 w 352"/>
                <a:gd name="T49" fmla="*/ 282 h 428"/>
                <a:gd name="T50" fmla="*/ 0 w 352"/>
                <a:gd name="T51" fmla="*/ 307 h 428"/>
                <a:gd name="T52" fmla="*/ 1 w 352"/>
                <a:gd name="T53" fmla="*/ 323 h 428"/>
                <a:gd name="T54" fmla="*/ 7 w 352"/>
                <a:gd name="T55" fmla="*/ 352 h 428"/>
                <a:gd name="T56" fmla="*/ 19 w 352"/>
                <a:gd name="T57" fmla="*/ 376 h 428"/>
                <a:gd name="T58" fmla="*/ 35 w 352"/>
                <a:gd name="T59" fmla="*/ 394 h 428"/>
                <a:gd name="T60" fmla="*/ 54 w 352"/>
                <a:gd name="T61" fmla="*/ 408 h 428"/>
                <a:gd name="T62" fmla="*/ 77 w 352"/>
                <a:gd name="T63" fmla="*/ 418 h 428"/>
                <a:gd name="T64" fmla="*/ 101 w 352"/>
                <a:gd name="T65" fmla="*/ 424 h 428"/>
                <a:gd name="T66" fmla="*/ 126 w 352"/>
                <a:gd name="T67" fmla="*/ 427 h 428"/>
                <a:gd name="T68" fmla="*/ 138 w 352"/>
                <a:gd name="T69" fmla="*/ 428 h 428"/>
                <a:gd name="T70" fmla="*/ 164 w 352"/>
                <a:gd name="T71" fmla="*/ 426 h 428"/>
                <a:gd name="T72" fmla="*/ 209 w 352"/>
                <a:gd name="T73" fmla="*/ 418 h 428"/>
                <a:gd name="T74" fmla="*/ 241 w 352"/>
                <a:gd name="T75" fmla="*/ 406 h 428"/>
                <a:gd name="T76" fmla="*/ 260 w 352"/>
                <a:gd name="T77" fmla="*/ 397 h 428"/>
                <a:gd name="T78" fmla="*/ 264 w 352"/>
                <a:gd name="T79" fmla="*/ 396 h 428"/>
                <a:gd name="T80" fmla="*/ 270 w 352"/>
                <a:gd name="T81" fmla="*/ 398 h 428"/>
                <a:gd name="T82" fmla="*/ 284 w 352"/>
                <a:gd name="T83" fmla="*/ 404 h 428"/>
                <a:gd name="T84" fmla="*/ 311 w 352"/>
                <a:gd name="T85" fmla="*/ 411 h 428"/>
                <a:gd name="T86" fmla="*/ 352 w 352"/>
                <a:gd name="T87" fmla="*/ 413 h 428"/>
                <a:gd name="T88" fmla="*/ 352 w 352"/>
                <a:gd name="T89" fmla="*/ 122 h 428"/>
                <a:gd name="T90" fmla="*/ 350 w 352"/>
                <a:gd name="T91" fmla="*/ 92 h 428"/>
                <a:gd name="T92" fmla="*/ 343 w 352"/>
                <a:gd name="T93" fmla="*/ 66 h 428"/>
                <a:gd name="T94" fmla="*/ 331 w 352"/>
                <a:gd name="T95" fmla="*/ 45 h 428"/>
                <a:gd name="T96" fmla="*/ 314 w 352"/>
                <a:gd name="T97" fmla="*/ 29 h 428"/>
                <a:gd name="T98" fmla="*/ 293 w 352"/>
                <a:gd name="T99" fmla="*/ 15 h 428"/>
                <a:gd name="T100" fmla="*/ 268 w 352"/>
                <a:gd name="T101" fmla="*/ 7 h 428"/>
                <a:gd name="T102" fmla="*/ 238 w 352"/>
                <a:gd name="T103" fmla="*/ 2 h 428"/>
                <a:gd name="T104" fmla="*/ 205 w 352"/>
                <a:gd name="T105" fmla="*/ 0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52" h="428">
                  <a:moveTo>
                    <a:pt x="205" y="0"/>
                  </a:moveTo>
                  <a:lnTo>
                    <a:pt x="205" y="0"/>
                  </a:lnTo>
                  <a:lnTo>
                    <a:pt x="176" y="1"/>
                  </a:lnTo>
                  <a:lnTo>
                    <a:pt x="147" y="4"/>
                  </a:lnTo>
                  <a:lnTo>
                    <a:pt x="121" y="7"/>
                  </a:lnTo>
                  <a:lnTo>
                    <a:pt x="97" y="12"/>
                  </a:lnTo>
                  <a:lnTo>
                    <a:pt x="77" y="17"/>
                  </a:lnTo>
                  <a:lnTo>
                    <a:pt x="58" y="23"/>
                  </a:lnTo>
                  <a:lnTo>
                    <a:pt x="44" y="28"/>
                  </a:lnTo>
                  <a:lnTo>
                    <a:pt x="33" y="33"/>
                  </a:lnTo>
                  <a:lnTo>
                    <a:pt x="52" y="102"/>
                  </a:lnTo>
                  <a:lnTo>
                    <a:pt x="52" y="102"/>
                  </a:lnTo>
                  <a:lnTo>
                    <a:pt x="63" y="98"/>
                  </a:lnTo>
                  <a:lnTo>
                    <a:pt x="92" y="91"/>
                  </a:lnTo>
                  <a:lnTo>
                    <a:pt x="111" y="86"/>
                  </a:lnTo>
                  <a:lnTo>
                    <a:pt x="133" y="82"/>
                  </a:lnTo>
                  <a:lnTo>
                    <a:pt x="155" y="80"/>
                  </a:lnTo>
                  <a:lnTo>
                    <a:pt x="179" y="79"/>
                  </a:lnTo>
                  <a:lnTo>
                    <a:pt x="179" y="79"/>
                  </a:lnTo>
                  <a:lnTo>
                    <a:pt x="197" y="80"/>
                  </a:lnTo>
                  <a:lnTo>
                    <a:pt x="214" y="82"/>
                  </a:lnTo>
                  <a:lnTo>
                    <a:pt x="221" y="84"/>
                  </a:lnTo>
                  <a:lnTo>
                    <a:pt x="228" y="86"/>
                  </a:lnTo>
                  <a:lnTo>
                    <a:pt x="234" y="90"/>
                  </a:lnTo>
                  <a:lnTo>
                    <a:pt x="239" y="94"/>
                  </a:lnTo>
                  <a:lnTo>
                    <a:pt x="244" y="98"/>
                  </a:lnTo>
                  <a:lnTo>
                    <a:pt x="248" y="102"/>
                  </a:lnTo>
                  <a:lnTo>
                    <a:pt x="251" y="108"/>
                  </a:lnTo>
                  <a:lnTo>
                    <a:pt x="254" y="114"/>
                  </a:lnTo>
                  <a:lnTo>
                    <a:pt x="256" y="120"/>
                  </a:lnTo>
                  <a:lnTo>
                    <a:pt x="258" y="129"/>
                  </a:lnTo>
                  <a:lnTo>
                    <a:pt x="260" y="137"/>
                  </a:lnTo>
                  <a:lnTo>
                    <a:pt x="260" y="146"/>
                  </a:lnTo>
                  <a:lnTo>
                    <a:pt x="260" y="176"/>
                  </a:lnTo>
                  <a:lnTo>
                    <a:pt x="179" y="176"/>
                  </a:lnTo>
                  <a:lnTo>
                    <a:pt x="179" y="176"/>
                  </a:lnTo>
                  <a:lnTo>
                    <a:pt x="154" y="177"/>
                  </a:lnTo>
                  <a:lnTo>
                    <a:pt x="132" y="179"/>
                  </a:lnTo>
                  <a:lnTo>
                    <a:pt x="111" y="182"/>
                  </a:lnTo>
                  <a:lnTo>
                    <a:pt x="93" y="187"/>
                  </a:lnTo>
                  <a:lnTo>
                    <a:pt x="77" y="192"/>
                  </a:lnTo>
                  <a:lnTo>
                    <a:pt x="61" y="200"/>
                  </a:lnTo>
                  <a:lnTo>
                    <a:pt x="49" y="207"/>
                  </a:lnTo>
                  <a:lnTo>
                    <a:pt x="38" y="216"/>
                  </a:lnTo>
                  <a:lnTo>
                    <a:pt x="29" y="225"/>
                  </a:lnTo>
                  <a:lnTo>
                    <a:pt x="20" y="236"/>
                  </a:lnTo>
                  <a:lnTo>
                    <a:pt x="14" y="246"/>
                  </a:lnTo>
                  <a:lnTo>
                    <a:pt x="9" y="257"/>
                  </a:lnTo>
                  <a:lnTo>
                    <a:pt x="5" y="270"/>
                  </a:lnTo>
                  <a:lnTo>
                    <a:pt x="2" y="282"/>
                  </a:lnTo>
                  <a:lnTo>
                    <a:pt x="1" y="294"/>
                  </a:lnTo>
                  <a:lnTo>
                    <a:pt x="0" y="307"/>
                  </a:lnTo>
                  <a:lnTo>
                    <a:pt x="0" y="307"/>
                  </a:lnTo>
                  <a:lnTo>
                    <a:pt x="1" y="323"/>
                  </a:lnTo>
                  <a:lnTo>
                    <a:pt x="3" y="338"/>
                  </a:lnTo>
                  <a:lnTo>
                    <a:pt x="7" y="352"/>
                  </a:lnTo>
                  <a:lnTo>
                    <a:pt x="12" y="364"/>
                  </a:lnTo>
                  <a:lnTo>
                    <a:pt x="19" y="376"/>
                  </a:lnTo>
                  <a:lnTo>
                    <a:pt x="27" y="386"/>
                  </a:lnTo>
                  <a:lnTo>
                    <a:pt x="35" y="394"/>
                  </a:lnTo>
                  <a:lnTo>
                    <a:pt x="45" y="401"/>
                  </a:lnTo>
                  <a:lnTo>
                    <a:pt x="54" y="408"/>
                  </a:lnTo>
                  <a:lnTo>
                    <a:pt x="65" y="414"/>
                  </a:lnTo>
                  <a:lnTo>
                    <a:pt x="77" y="418"/>
                  </a:lnTo>
                  <a:lnTo>
                    <a:pt x="89" y="422"/>
                  </a:lnTo>
                  <a:lnTo>
                    <a:pt x="101" y="424"/>
                  </a:lnTo>
                  <a:lnTo>
                    <a:pt x="113" y="426"/>
                  </a:lnTo>
                  <a:lnTo>
                    <a:pt x="126" y="427"/>
                  </a:lnTo>
                  <a:lnTo>
                    <a:pt x="138" y="428"/>
                  </a:lnTo>
                  <a:lnTo>
                    <a:pt x="138" y="428"/>
                  </a:lnTo>
                  <a:lnTo>
                    <a:pt x="151" y="427"/>
                  </a:lnTo>
                  <a:lnTo>
                    <a:pt x="164" y="426"/>
                  </a:lnTo>
                  <a:lnTo>
                    <a:pt x="189" y="423"/>
                  </a:lnTo>
                  <a:lnTo>
                    <a:pt x="209" y="418"/>
                  </a:lnTo>
                  <a:lnTo>
                    <a:pt x="227" y="412"/>
                  </a:lnTo>
                  <a:lnTo>
                    <a:pt x="241" y="406"/>
                  </a:lnTo>
                  <a:lnTo>
                    <a:pt x="252" y="401"/>
                  </a:lnTo>
                  <a:lnTo>
                    <a:pt x="260" y="397"/>
                  </a:lnTo>
                  <a:lnTo>
                    <a:pt x="264" y="396"/>
                  </a:lnTo>
                  <a:lnTo>
                    <a:pt x="264" y="396"/>
                  </a:lnTo>
                  <a:lnTo>
                    <a:pt x="266" y="397"/>
                  </a:lnTo>
                  <a:lnTo>
                    <a:pt x="270" y="398"/>
                  </a:lnTo>
                  <a:lnTo>
                    <a:pt x="276" y="401"/>
                  </a:lnTo>
                  <a:lnTo>
                    <a:pt x="284" y="404"/>
                  </a:lnTo>
                  <a:lnTo>
                    <a:pt x="295" y="407"/>
                  </a:lnTo>
                  <a:lnTo>
                    <a:pt x="311" y="411"/>
                  </a:lnTo>
                  <a:lnTo>
                    <a:pt x="329" y="412"/>
                  </a:lnTo>
                  <a:lnTo>
                    <a:pt x="352" y="413"/>
                  </a:lnTo>
                  <a:lnTo>
                    <a:pt x="352" y="122"/>
                  </a:lnTo>
                  <a:lnTo>
                    <a:pt x="352" y="122"/>
                  </a:lnTo>
                  <a:lnTo>
                    <a:pt x="352" y="106"/>
                  </a:lnTo>
                  <a:lnTo>
                    <a:pt x="350" y="92"/>
                  </a:lnTo>
                  <a:lnTo>
                    <a:pt x="347" y="78"/>
                  </a:lnTo>
                  <a:lnTo>
                    <a:pt x="343" y="66"/>
                  </a:lnTo>
                  <a:lnTo>
                    <a:pt x="337" y="56"/>
                  </a:lnTo>
                  <a:lnTo>
                    <a:pt x="331" y="45"/>
                  </a:lnTo>
                  <a:lnTo>
                    <a:pt x="323" y="36"/>
                  </a:lnTo>
                  <a:lnTo>
                    <a:pt x="314" y="29"/>
                  </a:lnTo>
                  <a:lnTo>
                    <a:pt x="304" y="22"/>
                  </a:lnTo>
                  <a:lnTo>
                    <a:pt x="293" y="15"/>
                  </a:lnTo>
                  <a:lnTo>
                    <a:pt x="281" y="11"/>
                  </a:lnTo>
                  <a:lnTo>
                    <a:pt x="268" y="7"/>
                  </a:lnTo>
                  <a:lnTo>
                    <a:pt x="253" y="4"/>
                  </a:lnTo>
                  <a:lnTo>
                    <a:pt x="238" y="2"/>
                  </a:lnTo>
                  <a:lnTo>
                    <a:pt x="223" y="1"/>
                  </a:lnTo>
                  <a:lnTo>
                    <a:pt x="205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35" name="Freeform 10"/>
            <p:cNvSpPr>
              <a:spLocks/>
            </p:cNvSpPr>
            <p:nvPr userDrawn="1"/>
          </p:nvSpPr>
          <p:spPr bwMode="auto">
            <a:xfrm>
              <a:off x="4936" y="4034"/>
              <a:ext cx="43" cy="29"/>
            </a:xfrm>
            <a:custGeom>
              <a:avLst/>
              <a:gdLst>
                <a:gd name="T0" fmla="*/ 171 w 171"/>
                <a:gd name="T1" fmla="*/ 93 h 116"/>
                <a:gd name="T2" fmla="*/ 171 w 171"/>
                <a:gd name="T3" fmla="*/ 93 h 116"/>
                <a:gd name="T4" fmla="*/ 152 w 171"/>
                <a:gd name="T5" fmla="*/ 99 h 116"/>
                <a:gd name="T6" fmla="*/ 125 w 171"/>
                <a:gd name="T7" fmla="*/ 108 h 116"/>
                <a:gd name="T8" fmla="*/ 111 w 171"/>
                <a:gd name="T9" fmla="*/ 111 h 116"/>
                <a:gd name="T10" fmla="*/ 95 w 171"/>
                <a:gd name="T11" fmla="*/ 114 h 116"/>
                <a:gd name="T12" fmla="*/ 81 w 171"/>
                <a:gd name="T13" fmla="*/ 116 h 116"/>
                <a:gd name="T14" fmla="*/ 68 w 171"/>
                <a:gd name="T15" fmla="*/ 116 h 116"/>
                <a:gd name="T16" fmla="*/ 68 w 171"/>
                <a:gd name="T17" fmla="*/ 116 h 116"/>
                <a:gd name="T18" fmla="*/ 54 w 171"/>
                <a:gd name="T19" fmla="*/ 116 h 116"/>
                <a:gd name="T20" fmla="*/ 41 w 171"/>
                <a:gd name="T21" fmla="*/ 114 h 116"/>
                <a:gd name="T22" fmla="*/ 29 w 171"/>
                <a:gd name="T23" fmla="*/ 110 h 116"/>
                <a:gd name="T24" fmla="*/ 24 w 171"/>
                <a:gd name="T25" fmla="*/ 108 h 116"/>
                <a:gd name="T26" fmla="*/ 20 w 171"/>
                <a:gd name="T27" fmla="*/ 105 h 116"/>
                <a:gd name="T28" fmla="*/ 16 w 171"/>
                <a:gd name="T29" fmla="*/ 101 h 116"/>
                <a:gd name="T30" fmla="*/ 12 w 171"/>
                <a:gd name="T31" fmla="*/ 97 h 116"/>
                <a:gd name="T32" fmla="*/ 9 w 171"/>
                <a:gd name="T33" fmla="*/ 92 h 116"/>
                <a:gd name="T34" fmla="*/ 6 w 171"/>
                <a:gd name="T35" fmla="*/ 87 h 116"/>
                <a:gd name="T36" fmla="*/ 3 w 171"/>
                <a:gd name="T37" fmla="*/ 82 h 116"/>
                <a:gd name="T38" fmla="*/ 1 w 171"/>
                <a:gd name="T39" fmla="*/ 76 h 116"/>
                <a:gd name="T40" fmla="*/ 0 w 171"/>
                <a:gd name="T41" fmla="*/ 69 h 116"/>
                <a:gd name="T42" fmla="*/ 0 w 171"/>
                <a:gd name="T43" fmla="*/ 61 h 116"/>
                <a:gd name="T44" fmla="*/ 0 w 171"/>
                <a:gd name="T45" fmla="*/ 61 h 116"/>
                <a:gd name="T46" fmla="*/ 1 w 171"/>
                <a:gd name="T47" fmla="*/ 49 h 116"/>
                <a:gd name="T48" fmla="*/ 4 w 171"/>
                <a:gd name="T49" fmla="*/ 38 h 116"/>
                <a:gd name="T50" fmla="*/ 7 w 171"/>
                <a:gd name="T51" fmla="*/ 33 h 116"/>
                <a:gd name="T52" fmla="*/ 10 w 171"/>
                <a:gd name="T53" fmla="*/ 27 h 116"/>
                <a:gd name="T54" fmla="*/ 13 w 171"/>
                <a:gd name="T55" fmla="*/ 23 h 116"/>
                <a:gd name="T56" fmla="*/ 17 w 171"/>
                <a:gd name="T57" fmla="*/ 19 h 116"/>
                <a:gd name="T58" fmla="*/ 22 w 171"/>
                <a:gd name="T59" fmla="*/ 16 h 116"/>
                <a:gd name="T60" fmla="*/ 27 w 171"/>
                <a:gd name="T61" fmla="*/ 13 h 116"/>
                <a:gd name="T62" fmla="*/ 33 w 171"/>
                <a:gd name="T63" fmla="*/ 10 h 116"/>
                <a:gd name="T64" fmla="*/ 39 w 171"/>
                <a:gd name="T65" fmla="*/ 8 h 116"/>
                <a:gd name="T66" fmla="*/ 55 w 171"/>
                <a:gd name="T67" fmla="*/ 5 h 116"/>
                <a:gd name="T68" fmla="*/ 73 w 171"/>
                <a:gd name="T69" fmla="*/ 3 h 116"/>
                <a:gd name="T70" fmla="*/ 171 w 171"/>
                <a:gd name="T71" fmla="*/ 0 h 116"/>
                <a:gd name="T72" fmla="*/ 171 w 171"/>
                <a:gd name="T73" fmla="*/ 93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71" h="116">
                  <a:moveTo>
                    <a:pt x="171" y="93"/>
                  </a:moveTo>
                  <a:lnTo>
                    <a:pt x="171" y="93"/>
                  </a:lnTo>
                  <a:lnTo>
                    <a:pt x="152" y="99"/>
                  </a:lnTo>
                  <a:lnTo>
                    <a:pt x="125" y="108"/>
                  </a:lnTo>
                  <a:lnTo>
                    <a:pt x="111" y="111"/>
                  </a:lnTo>
                  <a:lnTo>
                    <a:pt x="95" y="114"/>
                  </a:lnTo>
                  <a:lnTo>
                    <a:pt x="81" y="116"/>
                  </a:lnTo>
                  <a:lnTo>
                    <a:pt x="68" y="116"/>
                  </a:lnTo>
                  <a:lnTo>
                    <a:pt x="68" y="116"/>
                  </a:lnTo>
                  <a:lnTo>
                    <a:pt x="54" y="116"/>
                  </a:lnTo>
                  <a:lnTo>
                    <a:pt x="41" y="114"/>
                  </a:lnTo>
                  <a:lnTo>
                    <a:pt x="29" y="110"/>
                  </a:lnTo>
                  <a:lnTo>
                    <a:pt x="24" y="108"/>
                  </a:lnTo>
                  <a:lnTo>
                    <a:pt x="20" y="105"/>
                  </a:lnTo>
                  <a:lnTo>
                    <a:pt x="16" y="101"/>
                  </a:lnTo>
                  <a:lnTo>
                    <a:pt x="12" y="97"/>
                  </a:lnTo>
                  <a:lnTo>
                    <a:pt x="9" y="92"/>
                  </a:lnTo>
                  <a:lnTo>
                    <a:pt x="6" y="87"/>
                  </a:lnTo>
                  <a:lnTo>
                    <a:pt x="3" y="82"/>
                  </a:lnTo>
                  <a:lnTo>
                    <a:pt x="1" y="76"/>
                  </a:lnTo>
                  <a:lnTo>
                    <a:pt x="0" y="69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1" y="49"/>
                  </a:lnTo>
                  <a:lnTo>
                    <a:pt x="4" y="38"/>
                  </a:lnTo>
                  <a:lnTo>
                    <a:pt x="7" y="33"/>
                  </a:lnTo>
                  <a:lnTo>
                    <a:pt x="10" y="27"/>
                  </a:lnTo>
                  <a:lnTo>
                    <a:pt x="13" y="23"/>
                  </a:lnTo>
                  <a:lnTo>
                    <a:pt x="17" y="19"/>
                  </a:lnTo>
                  <a:lnTo>
                    <a:pt x="22" y="16"/>
                  </a:lnTo>
                  <a:lnTo>
                    <a:pt x="27" y="13"/>
                  </a:lnTo>
                  <a:lnTo>
                    <a:pt x="33" y="10"/>
                  </a:lnTo>
                  <a:lnTo>
                    <a:pt x="39" y="8"/>
                  </a:lnTo>
                  <a:lnTo>
                    <a:pt x="55" y="5"/>
                  </a:lnTo>
                  <a:lnTo>
                    <a:pt x="73" y="3"/>
                  </a:lnTo>
                  <a:lnTo>
                    <a:pt x="171" y="0"/>
                  </a:lnTo>
                  <a:lnTo>
                    <a:pt x="171" y="9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36" name="Freeform 11"/>
            <p:cNvSpPr>
              <a:spLocks/>
            </p:cNvSpPr>
            <p:nvPr userDrawn="1"/>
          </p:nvSpPr>
          <p:spPr bwMode="auto">
            <a:xfrm>
              <a:off x="4914" y="3974"/>
              <a:ext cx="88" cy="107"/>
            </a:xfrm>
            <a:custGeom>
              <a:avLst/>
              <a:gdLst>
                <a:gd name="T0" fmla="*/ 206 w 353"/>
                <a:gd name="T1" fmla="*/ 0 h 428"/>
                <a:gd name="T2" fmla="*/ 148 w 353"/>
                <a:gd name="T3" fmla="*/ 4 h 428"/>
                <a:gd name="T4" fmla="*/ 98 w 353"/>
                <a:gd name="T5" fmla="*/ 12 h 428"/>
                <a:gd name="T6" fmla="*/ 59 w 353"/>
                <a:gd name="T7" fmla="*/ 23 h 428"/>
                <a:gd name="T8" fmla="*/ 33 w 353"/>
                <a:gd name="T9" fmla="*/ 33 h 428"/>
                <a:gd name="T10" fmla="*/ 53 w 353"/>
                <a:gd name="T11" fmla="*/ 102 h 428"/>
                <a:gd name="T12" fmla="*/ 92 w 353"/>
                <a:gd name="T13" fmla="*/ 91 h 428"/>
                <a:gd name="T14" fmla="*/ 132 w 353"/>
                <a:gd name="T15" fmla="*/ 82 h 428"/>
                <a:gd name="T16" fmla="*/ 178 w 353"/>
                <a:gd name="T17" fmla="*/ 79 h 428"/>
                <a:gd name="T18" fmla="*/ 198 w 353"/>
                <a:gd name="T19" fmla="*/ 80 h 428"/>
                <a:gd name="T20" fmla="*/ 221 w 353"/>
                <a:gd name="T21" fmla="*/ 84 h 428"/>
                <a:gd name="T22" fmla="*/ 233 w 353"/>
                <a:gd name="T23" fmla="*/ 90 h 428"/>
                <a:gd name="T24" fmla="*/ 244 w 353"/>
                <a:gd name="T25" fmla="*/ 98 h 428"/>
                <a:gd name="T26" fmla="*/ 252 w 353"/>
                <a:gd name="T27" fmla="*/ 108 h 428"/>
                <a:gd name="T28" fmla="*/ 257 w 353"/>
                <a:gd name="T29" fmla="*/ 120 h 428"/>
                <a:gd name="T30" fmla="*/ 259 w 353"/>
                <a:gd name="T31" fmla="*/ 137 h 428"/>
                <a:gd name="T32" fmla="*/ 260 w 353"/>
                <a:gd name="T33" fmla="*/ 176 h 428"/>
                <a:gd name="T34" fmla="*/ 178 w 353"/>
                <a:gd name="T35" fmla="*/ 176 h 428"/>
                <a:gd name="T36" fmla="*/ 131 w 353"/>
                <a:gd name="T37" fmla="*/ 179 h 428"/>
                <a:gd name="T38" fmla="*/ 92 w 353"/>
                <a:gd name="T39" fmla="*/ 187 h 428"/>
                <a:gd name="T40" fmla="*/ 62 w 353"/>
                <a:gd name="T41" fmla="*/ 200 h 428"/>
                <a:gd name="T42" fmla="*/ 38 w 353"/>
                <a:gd name="T43" fmla="*/ 216 h 428"/>
                <a:gd name="T44" fmla="*/ 21 w 353"/>
                <a:gd name="T45" fmla="*/ 236 h 428"/>
                <a:gd name="T46" fmla="*/ 9 w 353"/>
                <a:gd name="T47" fmla="*/ 257 h 428"/>
                <a:gd name="T48" fmla="*/ 3 w 353"/>
                <a:gd name="T49" fmla="*/ 282 h 428"/>
                <a:gd name="T50" fmla="*/ 0 w 353"/>
                <a:gd name="T51" fmla="*/ 307 h 428"/>
                <a:gd name="T52" fmla="*/ 2 w 353"/>
                <a:gd name="T53" fmla="*/ 323 h 428"/>
                <a:gd name="T54" fmla="*/ 8 w 353"/>
                <a:gd name="T55" fmla="*/ 352 h 428"/>
                <a:gd name="T56" fmla="*/ 19 w 353"/>
                <a:gd name="T57" fmla="*/ 376 h 428"/>
                <a:gd name="T58" fmla="*/ 35 w 353"/>
                <a:gd name="T59" fmla="*/ 394 h 428"/>
                <a:gd name="T60" fmla="*/ 55 w 353"/>
                <a:gd name="T61" fmla="*/ 408 h 428"/>
                <a:gd name="T62" fmla="*/ 77 w 353"/>
                <a:gd name="T63" fmla="*/ 418 h 428"/>
                <a:gd name="T64" fmla="*/ 101 w 353"/>
                <a:gd name="T65" fmla="*/ 424 h 428"/>
                <a:gd name="T66" fmla="*/ 125 w 353"/>
                <a:gd name="T67" fmla="*/ 427 h 428"/>
                <a:gd name="T68" fmla="*/ 137 w 353"/>
                <a:gd name="T69" fmla="*/ 428 h 428"/>
                <a:gd name="T70" fmla="*/ 165 w 353"/>
                <a:gd name="T71" fmla="*/ 426 h 428"/>
                <a:gd name="T72" fmla="*/ 210 w 353"/>
                <a:gd name="T73" fmla="*/ 418 h 428"/>
                <a:gd name="T74" fmla="*/ 242 w 353"/>
                <a:gd name="T75" fmla="*/ 406 h 428"/>
                <a:gd name="T76" fmla="*/ 260 w 353"/>
                <a:gd name="T77" fmla="*/ 397 h 428"/>
                <a:gd name="T78" fmla="*/ 264 w 353"/>
                <a:gd name="T79" fmla="*/ 396 h 428"/>
                <a:gd name="T80" fmla="*/ 269 w 353"/>
                <a:gd name="T81" fmla="*/ 398 h 428"/>
                <a:gd name="T82" fmla="*/ 283 w 353"/>
                <a:gd name="T83" fmla="*/ 404 h 428"/>
                <a:gd name="T84" fmla="*/ 310 w 353"/>
                <a:gd name="T85" fmla="*/ 411 h 428"/>
                <a:gd name="T86" fmla="*/ 353 w 353"/>
                <a:gd name="T87" fmla="*/ 413 h 428"/>
                <a:gd name="T88" fmla="*/ 353 w 353"/>
                <a:gd name="T89" fmla="*/ 122 h 428"/>
                <a:gd name="T90" fmla="*/ 351 w 353"/>
                <a:gd name="T91" fmla="*/ 92 h 428"/>
                <a:gd name="T92" fmla="*/ 343 w 353"/>
                <a:gd name="T93" fmla="*/ 66 h 428"/>
                <a:gd name="T94" fmla="*/ 330 w 353"/>
                <a:gd name="T95" fmla="*/ 45 h 428"/>
                <a:gd name="T96" fmla="*/ 314 w 353"/>
                <a:gd name="T97" fmla="*/ 29 h 428"/>
                <a:gd name="T98" fmla="*/ 293 w 353"/>
                <a:gd name="T99" fmla="*/ 15 h 428"/>
                <a:gd name="T100" fmla="*/ 268 w 353"/>
                <a:gd name="T101" fmla="*/ 7 h 428"/>
                <a:gd name="T102" fmla="*/ 239 w 353"/>
                <a:gd name="T103" fmla="*/ 2 h 428"/>
                <a:gd name="T104" fmla="*/ 206 w 353"/>
                <a:gd name="T105" fmla="*/ 0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53" h="428">
                  <a:moveTo>
                    <a:pt x="206" y="0"/>
                  </a:moveTo>
                  <a:lnTo>
                    <a:pt x="206" y="0"/>
                  </a:lnTo>
                  <a:lnTo>
                    <a:pt x="175" y="1"/>
                  </a:lnTo>
                  <a:lnTo>
                    <a:pt x="148" y="4"/>
                  </a:lnTo>
                  <a:lnTo>
                    <a:pt x="121" y="7"/>
                  </a:lnTo>
                  <a:lnTo>
                    <a:pt x="98" y="12"/>
                  </a:lnTo>
                  <a:lnTo>
                    <a:pt x="77" y="17"/>
                  </a:lnTo>
                  <a:lnTo>
                    <a:pt x="59" y="23"/>
                  </a:lnTo>
                  <a:lnTo>
                    <a:pt x="44" y="28"/>
                  </a:lnTo>
                  <a:lnTo>
                    <a:pt x="33" y="33"/>
                  </a:lnTo>
                  <a:lnTo>
                    <a:pt x="53" y="102"/>
                  </a:lnTo>
                  <a:lnTo>
                    <a:pt x="53" y="102"/>
                  </a:lnTo>
                  <a:lnTo>
                    <a:pt x="64" y="98"/>
                  </a:lnTo>
                  <a:lnTo>
                    <a:pt x="92" y="91"/>
                  </a:lnTo>
                  <a:lnTo>
                    <a:pt x="111" y="86"/>
                  </a:lnTo>
                  <a:lnTo>
                    <a:pt x="132" y="82"/>
                  </a:lnTo>
                  <a:lnTo>
                    <a:pt x="155" y="80"/>
                  </a:lnTo>
                  <a:lnTo>
                    <a:pt x="178" y="79"/>
                  </a:lnTo>
                  <a:lnTo>
                    <a:pt x="178" y="79"/>
                  </a:lnTo>
                  <a:lnTo>
                    <a:pt x="198" y="80"/>
                  </a:lnTo>
                  <a:lnTo>
                    <a:pt x="214" y="82"/>
                  </a:lnTo>
                  <a:lnTo>
                    <a:pt x="221" y="84"/>
                  </a:lnTo>
                  <a:lnTo>
                    <a:pt x="227" y="86"/>
                  </a:lnTo>
                  <a:lnTo>
                    <a:pt x="233" y="90"/>
                  </a:lnTo>
                  <a:lnTo>
                    <a:pt x="240" y="94"/>
                  </a:lnTo>
                  <a:lnTo>
                    <a:pt x="244" y="98"/>
                  </a:lnTo>
                  <a:lnTo>
                    <a:pt x="248" y="102"/>
                  </a:lnTo>
                  <a:lnTo>
                    <a:pt x="252" y="108"/>
                  </a:lnTo>
                  <a:lnTo>
                    <a:pt x="255" y="114"/>
                  </a:lnTo>
                  <a:lnTo>
                    <a:pt x="257" y="120"/>
                  </a:lnTo>
                  <a:lnTo>
                    <a:pt x="258" y="129"/>
                  </a:lnTo>
                  <a:lnTo>
                    <a:pt x="259" y="137"/>
                  </a:lnTo>
                  <a:lnTo>
                    <a:pt x="260" y="146"/>
                  </a:lnTo>
                  <a:lnTo>
                    <a:pt x="260" y="176"/>
                  </a:lnTo>
                  <a:lnTo>
                    <a:pt x="178" y="176"/>
                  </a:lnTo>
                  <a:lnTo>
                    <a:pt x="178" y="176"/>
                  </a:lnTo>
                  <a:lnTo>
                    <a:pt x="154" y="177"/>
                  </a:lnTo>
                  <a:lnTo>
                    <a:pt x="131" y="179"/>
                  </a:lnTo>
                  <a:lnTo>
                    <a:pt x="111" y="182"/>
                  </a:lnTo>
                  <a:lnTo>
                    <a:pt x="92" y="187"/>
                  </a:lnTo>
                  <a:lnTo>
                    <a:pt x="76" y="192"/>
                  </a:lnTo>
                  <a:lnTo>
                    <a:pt x="62" y="200"/>
                  </a:lnTo>
                  <a:lnTo>
                    <a:pt x="50" y="207"/>
                  </a:lnTo>
                  <a:lnTo>
                    <a:pt x="38" y="216"/>
                  </a:lnTo>
                  <a:lnTo>
                    <a:pt x="28" y="225"/>
                  </a:lnTo>
                  <a:lnTo>
                    <a:pt x="21" y="236"/>
                  </a:lnTo>
                  <a:lnTo>
                    <a:pt x="14" y="246"/>
                  </a:lnTo>
                  <a:lnTo>
                    <a:pt x="9" y="257"/>
                  </a:lnTo>
                  <a:lnTo>
                    <a:pt x="6" y="270"/>
                  </a:lnTo>
                  <a:lnTo>
                    <a:pt x="3" y="282"/>
                  </a:lnTo>
                  <a:lnTo>
                    <a:pt x="0" y="294"/>
                  </a:lnTo>
                  <a:lnTo>
                    <a:pt x="0" y="307"/>
                  </a:lnTo>
                  <a:lnTo>
                    <a:pt x="0" y="307"/>
                  </a:lnTo>
                  <a:lnTo>
                    <a:pt x="2" y="323"/>
                  </a:lnTo>
                  <a:lnTo>
                    <a:pt x="4" y="338"/>
                  </a:lnTo>
                  <a:lnTo>
                    <a:pt x="8" y="352"/>
                  </a:lnTo>
                  <a:lnTo>
                    <a:pt x="13" y="364"/>
                  </a:lnTo>
                  <a:lnTo>
                    <a:pt x="19" y="376"/>
                  </a:lnTo>
                  <a:lnTo>
                    <a:pt x="27" y="386"/>
                  </a:lnTo>
                  <a:lnTo>
                    <a:pt x="35" y="394"/>
                  </a:lnTo>
                  <a:lnTo>
                    <a:pt x="44" y="401"/>
                  </a:lnTo>
                  <a:lnTo>
                    <a:pt x="55" y="408"/>
                  </a:lnTo>
                  <a:lnTo>
                    <a:pt x="66" y="414"/>
                  </a:lnTo>
                  <a:lnTo>
                    <a:pt x="77" y="418"/>
                  </a:lnTo>
                  <a:lnTo>
                    <a:pt x="88" y="422"/>
                  </a:lnTo>
                  <a:lnTo>
                    <a:pt x="101" y="424"/>
                  </a:lnTo>
                  <a:lnTo>
                    <a:pt x="113" y="426"/>
                  </a:lnTo>
                  <a:lnTo>
                    <a:pt x="125" y="427"/>
                  </a:lnTo>
                  <a:lnTo>
                    <a:pt x="137" y="428"/>
                  </a:lnTo>
                  <a:lnTo>
                    <a:pt x="137" y="428"/>
                  </a:lnTo>
                  <a:lnTo>
                    <a:pt x="152" y="427"/>
                  </a:lnTo>
                  <a:lnTo>
                    <a:pt x="165" y="426"/>
                  </a:lnTo>
                  <a:lnTo>
                    <a:pt x="188" y="423"/>
                  </a:lnTo>
                  <a:lnTo>
                    <a:pt x="210" y="418"/>
                  </a:lnTo>
                  <a:lnTo>
                    <a:pt x="227" y="412"/>
                  </a:lnTo>
                  <a:lnTo>
                    <a:pt x="242" y="406"/>
                  </a:lnTo>
                  <a:lnTo>
                    <a:pt x="253" y="401"/>
                  </a:lnTo>
                  <a:lnTo>
                    <a:pt x="260" y="397"/>
                  </a:lnTo>
                  <a:lnTo>
                    <a:pt x="264" y="396"/>
                  </a:lnTo>
                  <a:lnTo>
                    <a:pt x="264" y="396"/>
                  </a:lnTo>
                  <a:lnTo>
                    <a:pt x="266" y="397"/>
                  </a:lnTo>
                  <a:lnTo>
                    <a:pt x="269" y="398"/>
                  </a:lnTo>
                  <a:lnTo>
                    <a:pt x="275" y="401"/>
                  </a:lnTo>
                  <a:lnTo>
                    <a:pt x="283" y="404"/>
                  </a:lnTo>
                  <a:lnTo>
                    <a:pt x="296" y="407"/>
                  </a:lnTo>
                  <a:lnTo>
                    <a:pt x="310" y="411"/>
                  </a:lnTo>
                  <a:lnTo>
                    <a:pt x="329" y="412"/>
                  </a:lnTo>
                  <a:lnTo>
                    <a:pt x="353" y="413"/>
                  </a:lnTo>
                  <a:lnTo>
                    <a:pt x="353" y="122"/>
                  </a:lnTo>
                  <a:lnTo>
                    <a:pt x="353" y="122"/>
                  </a:lnTo>
                  <a:lnTo>
                    <a:pt x="353" y="106"/>
                  </a:lnTo>
                  <a:lnTo>
                    <a:pt x="351" y="92"/>
                  </a:lnTo>
                  <a:lnTo>
                    <a:pt x="348" y="78"/>
                  </a:lnTo>
                  <a:lnTo>
                    <a:pt x="343" y="66"/>
                  </a:lnTo>
                  <a:lnTo>
                    <a:pt x="338" y="56"/>
                  </a:lnTo>
                  <a:lnTo>
                    <a:pt x="330" y="45"/>
                  </a:lnTo>
                  <a:lnTo>
                    <a:pt x="323" y="36"/>
                  </a:lnTo>
                  <a:lnTo>
                    <a:pt x="314" y="29"/>
                  </a:lnTo>
                  <a:lnTo>
                    <a:pt x="304" y="22"/>
                  </a:lnTo>
                  <a:lnTo>
                    <a:pt x="293" y="15"/>
                  </a:lnTo>
                  <a:lnTo>
                    <a:pt x="281" y="11"/>
                  </a:lnTo>
                  <a:lnTo>
                    <a:pt x="268" y="7"/>
                  </a:lnTo>
                  <a:lnTo>
                    <a:pt x="254" y="4"/>
                  </a:lnTo>
                  <a:lnTo>
                    <a:pt x="239" y="2"/>
                  </a:lnTo>
                  <a:lnTo>
                    <a:pt x="222" y="1"/>
                  </a:lnTo>
                  <a:lnTo>
                    <a:pt x="20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37" name="Freeform 12"/>
            <p:cNvSpPr>
              <a:spLocks/>
            </p:cNvSpPr>
            <p:nvPr userDrawn="1"/>
          </p:nvSpPr>
          <p:spPr bwMode="auto">
            <a:xfrm>
              <a:off x="5263" y="3975"/>
              <a:ext cx="93" cy="106"/>
            </a:xfrm>
            <a:custGeom>
              <a:avLst/>
              <a:gdLst>
                <a:gd name="T0" fmla="*/ 281 w 374"/>
                <a:gd name="T1" fmla="*/ 313 h 424"/>
                <a:gd name="T2" fmla="*/ 246 w 374"/>
                <a:gd name="T3" fmla="*/ 327 h 424"/>
                <a:gd name="T4" fmla="*/ 217 w 374"/>
                <a:gd name="T5" fmla="*/ 336 h 424"/>
                <a:gd name="T6" fmla="*/ 184 w 374"/>
                <a:gd name="T7" fmla="*/ 341 h 424"/>
                <a:gd name="T8" fmla="*/ 167 w 374"/>
                <a:gd name="T9" fmla="*/ 342 h 424"/>
                <a:gd name="T10" fmla="*/ 145 w 374"/>
                <a:gd name="T11" fmla="*/ 341 h 424"/>
                <a:gd name="T12" fmla="*/ 129 w 374"/>
                <a:gd name="T13" fmla="*/ 337 h 424"/>
                <a:gd name="T14" fmla="*/ 116 w 374"/>
                <a:gd name="T15" fmla="*/ 329 h 424"/>
                <a:gd name="T16" fmla="*/ 106 w 374"/>
                <a:gd name="T17" fmla="*/ 319 h 424"/>
                <a:gd name="T18" fmla="*/ 99 w 374"/>
                <a:gd name="T19" fmla="*/ 307 h 424"/>
                <a:gd name="T20" fmla="*/ 95 w 374"/>
                <a:gd name="T21" fmla="*/ 290 h 424"/>
                <a:gd name="T22" fmla="*/ 93 w 374"/>
                <a:gd name="T23" fmla="*/ 248 h 424"/>
                <a:gd name="T24" fmla="*/ 79 w 374"/>
                <a:gd name="T25" fmla="*/ 0 h 424"/>
                <a:gd name="T26" fmla="*/ 59 w 374"/>
                <a:gd name="T27" fmla="*/ 0 h 424"/>
                <a:gd name="T28" fmla="*/ 13 w 374"/>
                <a:gd name="T29" fmla="*/ 4 h 424"/>
                <a:gd name="T30" fmla="*/ 0 w 374"/>
                <a:gd name="T31" fmla="*/ 259 h 424"/>
                <a:gd name="T32" fmla="*/ 0 w 374"/>
                <a:gd name="T33" fmla="*/ 280 h 424"/>
                <a:gd name="T34" fmla="*/ 3 w 374"/>
                <a:gd name="T35" fmla="*/ 316 h 424"/>
                <a:gd name="T36" fmla="*/ 9 w 374"/>
                <a:gd name="T37" fmla="*/ 347 h 424"/>
                <a:gd name="T38" fmla="*/ 21 w 374"/>
                <a:gd name="T39" fmla="*/ 373 h 424"/>
                <a:gd name="T40" fmla="*/ 36 w 374"/>
                <a:gd name="T41" fmla="*/ 393 h 424"/>
                <a:gd name="T42" fmla="*/ 58 w 374"/>
                <a:gd name="T43" fmla="*/ 408 h 424"/>
                <a:gd name="T44" fmla="*/ 86 w 374"/>
                <a:gd name="T45" fmla="*/ 418 h 424"/>
                <a:gd name="T46" fmla="*/ 121 w 374"/>
                <a:gd name="T47" fmla="*/ 423 h 424"/>
                <a:gd name="T48" fmla="*/ 141 w 374"/>
                <a:gd name="T49" fmla="*/ 424 h 424"/>
                <a:gd name="T50" fmla="*/ 172 w 374"/>
                <a:gd name="T51" fmla="*/ 422 h 424"/>
                <a:gd name="T52" fmla="*/ 199 w 374"/>
                <a:gd name="T53" fmla="*/ 418 h 424"/>
                <a:gd name="T54" fmla="*/ 243 w 374"/>
                <a:gd name="T55" fmla="*/ 407 h 424"/>
                <a:gd name="T56" fmla="*/ 271 w 374"/>
                <a:gd name="T57" fmla="*/ 395 h 424"/>
                <a:gd name="T58" fmla="*/ 283 w 374"/>
                <a:gd name="T59" fmla="*/ 390 h 424"/>
                <a:gd name="T60" fmla="*/ 296 w 374"/>
                <a:gd name="T61" fmla="*/ 396 h 424"/>
                <a:gd name="T62" fmla="*/ 319 w 374"/>
                <a:gd name="T63" fmla="*/ 402 h 424"/>
                <a:gd name="T64" fmla="*/ 353 w 374"/>
                <a:gd name="T65" fmla="*/ 408 h 424"/>
                <a:gd name="T66" fmla="*/ 374 w 374"/>
                <a:gd name="T67" fmla="*/ 6 h 424"/>
                <a:gd name="T68" fmla="*/ 342 w 374"/>
                <a:gd name="T69" fmla="*/ 2 h 424"/>
                <a:gd name="T70" fmla="*/ 299 w 374"/>
                <a:gd name="T71" fmla="*/ 0 h 424"/>
                <a:gd name="T72" fmla="*/ 281 w 374"/>
                <a:gd name="T73" fmla="*/ 313 h 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74" h="424">
                  <a:moveTo>
                    <a:pt x="281" y="313"/>
                  </a:moveTo>
                  <a:lnTo>
                    <a:pt x="281" y="313"/>
                  </a:lnTo>
                  <a:lnTo>
                    <a:pt x="260" y="322"/>
                  </a:lnTo>
                  <a:lnTo>
                    <a:pt x="246" y="327"/>
                  </a:lnTo>
                  <a:lnTo>
                    <a:pt x="232" y="331"/>
                  </a:lnTo>
                  <a:lnTo>
                    <a:pt x="217" y="336"/>
                  </a:lnTo>
                  <a:lnTo>
                    <a:pt x="200" y="339"/>
                  </a:lnTo>
                  <a:lnTo>
                    <a:pt x="184" y="341"/>
                  </a:lnTo>
                  <a:lnTo>
                    <a:pt x="167" y="342"/>
                  </a:lnTo>
                  <a:lnTo>
                    <a:pt x="167" y="342"/>
                  </a:lnTo>
                  <a:lnTo>
                    <a:pt x="155" y="342"/>
                  </a:lnTo>
                  <a:lnTo>
                    <a:pt x="145" y="341"/>
                  </a:lnTo>
                  <a:lnTo>
                    <a:pt x="136" y="339"/>
                  </a:lnTo>
                  <a:lnTo>
                    <a:pt x="129" y="337"/>
                  </a:lnTo>
                  <a:lnTo>
                    <a:pt x="122" y="333"/>
                  </a:lnTo>
                  <a:lnTo>
                    <a:pt x="116" y="329"/>
                  </a:lnTo>
                  <a:lnTo>
                    <a:pt x="110" y="324"/>
                  </a:lnTo>
                  <a:lnTo>
                    <a:pt x="106" y="319"/>
                  </a:lnTo>
                  <a:lnTo>
                    <a:pt x="102" y="313"/>
                  </a:lnTo>
                  <a:lnTo>
                    <a:pt x="99" y="307"/>
                  </a:lnTo>
                  <a:lnTo>
                    <a:pt x="97" y="298"/>
                  </a:lnTo>
                  <a:lnTo>
                    <a:pt x="95" y="290"/>
                  </a:lnTo>
                  <a:lnTo>
                    <a:pt x="93" y="271"/>
                  </a:lnTo>
                  <a:lnTo>
                    <a:pt x="93" y="248"/>
                  </a:lnTo>
                  <a:lnTo>
                    <a:pt x="93" y="0"/>
                  </a:lnTo>
                  <a:lnTo>
                    <a:pt x="79" y="0"/>
                  </a:lnTo>
                  <a:lnTo>
                    <a:pt x="79" y="0"/>
                  </a:lnTo>
                  <a:lnTo>
                    <a:pt x="59" y="0"/>
                  </a:lnTo>
                  <a:lnTo>
                    <a:pt x="36" y="2"/>
                  </a:lnTo>
                  <a:lnTo>
                    <a:pt x="13" y="4"/>
                  </a:lnTo>
                  <a:lnTo>
                    <a:pt x="0" y="6"/>
                  </a:lnTo>
                  <a:lnTo>
                    <a:pt x="0" y="259"/>
                  </a:lnTo>
                  <a:lnTo>
                    <a:pt x="0" y="259"/>
                  </a:lnTo>
                  <a:lnTo>
                    <a:pt x="0" y="280"/>
                  </a:lnTo>
                  <a:lnTo>
                    <a:pt x="1" y="298"/>
                  </a:lnTo>
                  <a:lnTo>
                    <a:pt x="3" y="316"/>
                  </a:lnTo>
                  <a:lnTo>
                    <a:pt x="5" y="332"/>
                  </a:lnTo>
                  <a:lnTo>
                    <a:pt x="9" y="347"/>
                  </a:lnTo>
                  <a:lnTo>
                    <a:pt x="14" y="360"/>
                  </a:lnTo>
                  <a:lnTo>
                    <a:pt x="21" y="373"/>
                  </a:lnTo>
                  <a:lnTo>
                    <a:pt x="28" y="383"/>
                  </a:lnTo>
                  <a:lnTo>
                    <a:pt x="36" y="393"/>
                  </a:lnTo>
                  <a:lnTo>
                    <a:pt x="46" y="401"/>
                  </a:lnTo>
                  <a:lnTo>
                    <a:pt x="58" y="408"/>
                  </a:lnTo>
                  <a:lnTo>
                    <a:pt x="71" y="414"/>
                  </a:lnTo>
                  <a:lnTo>
                    <a:pt x="86" y="418"/>
                  </a:lnTo>
                  <a:lnTo>
                    <a:pt x="102" y="421"/>
                  </a:lnTo>
                  <a:lnTo>
                    <a:pt x="121" y="423"/>
                  </a:lnTo>
                  <a:lnTo>
                    <a:pt x="141" y="424"/>
                  </a:lnTo>
                  <a:lnTo>
                    <a:pt x="141" y="424"/>
                  </a:lnTo>
                  <a:lnTo>
                    <a:pt x="157" y="423"/>
                  </a:lnTo>
                  <a:lnTo>
                    <a:pt x="172" y="422"/>
                  </a:lnTo>
                  <a:lnTo>
                    <a:pt x="186" y="421"/>
                  </a:lnTo>
                  <a:lnTo>
                    <a:pt x="199" y="418"/>
                  </a:lnTo>
                  <a:lnTo>
                    <a:pt x="223" y="413"/>
                  </a:lnTo>
                  <a:lnTo>
                    <a:pt x="243" y="407"/>
                  </a:lnTo>
                  <a:lnTo>
                    <a:pt x="260" y="400"/>
                  </a:lnTo>
                  <a:lnTo>
                    <a:pt x="271" y="395"/>
                  </a:lnTo>
                  <a:lnTo>
                    <a:pt x="283" y="390"/>
                  </a:lnTo>
                  <a:lnTo>
                    <a:pt x="283" y="390"/>
                  </a:lnTo>
                  <a:lnTo>
                    <a:pt x="289" y="393"/>
                  </a:lnTo>
                  <a:lnTo>
                    <a:pt x="296" y="396"/>
                  </a:lnTo>
                  <a:lnTo>
                    <a:pt x="307" y="399"/>
                  </a:lnTo>
                  <a:lnTo>
                    <a:pt x="319" y="402"/>
                  </a:lnTo>
                  <a:lnTo>
                    <a:pt x="334" y="405"/>
                  </a:lnTo>
                  <a:lnTo>
                    <a:pt x="353" y="408"/>
                  </a:lnTo>
                  <a:lnTo>
                    <a:pt x="374" y="409"/>
                  </a:lnTo>
                  <a:lnTo>
                    <a:pt x="374" y="6"/>
                  </a:lnTo>
                  <a:lnTo>
                    <a:pt x="374" y="6"/>
                  </a:lnTo>
                  <a:lnTo>
                    <a:pt x="342" y="2"/>
                  </a:lnTo>
                  <a:lnTo>
                    <a:pt x="320" y="1"/>
                  </a:lnTo>
                  <a:lnTo>
                    <a:pt x="299" y="0"/>
                  </a:lnTo>
                  <a:lnTo>
                    <a:pt x="281" y="0"/>
                  </a:lnTo>
                  <a:lnTo>
                    <a:pt x="281" y="31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38" name="Freeform 13"/>
            <p:cNvSpPr>
              <a:spLocks/>
            </p:cNvSpPr>
            <p:nvPr userDrawn="1"/>
          </p:nvSpPr>
          <p:spPr bwMode="auto">
            <a:xfrm>
              <a:off x="5383" y="3974"/>
              <a:ext cx="78" cy="107"/>
            </a:xfrm>
            <a:custGeom>
              <a:avLst/>
              <a:gdLst>
                <a:gd name="T0" fmla="*/ 11 w 311"/>
                <a:gd name="T1" fmla="*/ 415 h 428"/>
                <a:gd name="T2" fmla="*/ 83 w 311"/>
                <a:gd name="T3" fmla="*/ 425 h 428"/>
                <a:gd name="T4" fmla="*/ 138 w 311"/>
                <a:gd name="T5" fmla="*/ 428 h 428"/>
                <a:gd name="T6" fmla="*/ 183 w 311"/>
                <a:gd name="T7" fmla="*/ 425 h 428"/>
                <a:gd name="T8" fmla="*/ 227 w 311"/>
                <a:gd name="T9" fmla="*/ 414 h 428"/>
                <a:gd name="T10" fmla="*/ 265 w 311"/>
                <a:gd name="T11" fmla="*/ 394 h 428"/>
                <a:gd name="T12" fmla="*/ 295 w 311"/>
                <a:gd name="T13" fmla="*/ 363 h 428"/>
                <a:gd name="T14" fmla="*/ 310 w 311"/>
                <a:gd name="T15" fmla="*/ 318 h 428"/>
                <a:gd name="T16" fmla="*/ 310 w 311"/>
                <a:gd name="T17" fmla="*/ 288 h 428"/>
                <a:gd name="T18" fmla="*/ 302 w 311"/>
                <a:gd name="T19" fmla="*/ 256 h 428"/>
                <a:gd name="T20" fmla="*/ 283 w 311"/>
                <a:gd name="T21" fmla="*/ 231 h 428"/>
                <a:gd name="T22" fmla="*/ 257 w 311"/>
                <a:gd name="T23" fmla="*/ 211 h 428"/>
                <a:gd name="T24" fmla="*/ 209 w 311"/>
                <a:gd name="T25" fmla="*/ 187 h 428"/>
                <a:gd name="T26" fmla="*/ 149 w 311"/>
                <a:gd name="T27" fmla="*/ 164 h 428"/>
                <a:gd name="T28" fmla="*/ 113 w 311"/>
                <a:gd name="T29" fmla="*/ 144 h 428"/>
                <a:gd name="T30" fmla="*/ 103 w 311"/>
                <a:gd name="T31" fmla="*/ 132 h 428"/>
                <a:gd name="T32" fmla="*/ 100 w 311"/>
                <a:gd name="T33" fmla="*/ 116 h 428"/>
                <a:gd name="T34" fmla="*/ 102 w 311"/>
                <a:gd name="T35" fmla="*/ 104 h 428"/>
                <a:gd name="T36" fmla="*/ 116 w 311"/>
                <a:gd name="T37" fmla="*/ 86 h 428"/>
                <a:gd name="T38" fmla="*/ 132 w 311"/>
                <a:gd name="T39" fmla="*/ 78 h 428"/>
                <a:gd name="T40" fmla="*/ 156 w 311"/>
                <a:gd name="T41" fmla="*/ 74 h 428"/>
                <a:gd name="T42" fmla="*/ 185 w 311"/>
                <a:gd name="T43" fmla="*/ 75 h 428"/>
                <a:gd name="T44" fmla="*/ 238 w 311"/>
                <a:gd name="T45" fmla="*/ 85 h 428"/>
                <a:gd name="T46" fmla="*/ 295 w 311"/>
                <a:gd name="T47" fmla="*/ 30 h 428"/>
                <a:gd name="T48" fmla="*/ 263 w 311"/>
                <a:gd name="T49" fmla="*/ 16 h 428"/>
                <a:gd name="T50" fmla="*/ 207 w 311"/>
                <a:gd name="T51" fmla="*/ 4 h 428"/>
                <a:gd name="T52" fmla="*/ 158 w 311"/>
                <a:gd name="T53" fmla="*/ 0 h 428"/>
                <a:gd name="T54" fmla="*/ 115 w 311"/>
                <a:gd name="T55" fmla="*/ 4 h 428"/>
                <a:gd name="T56" fmla="*/ 76 w 311"/>
                <a:gd name="T57" fmla="*/ 17 h 428"/>
                <a:gd name="T58" fmla="*/ 42 w 311"/>
                <a:gd name="T59" fmla="*/ 39 h 428"/>
                <a:gd name="T60" fmla="*/ 19 w 311"/>
                <a:gd name="T61" fmla="*/ 69 h 428"/>
                <a:gd name="T62" fmla="*/ 7 w 311"/>
                <a:gd name="T63" fmla="*/ 107 h 428"/>
                <a:gd name="T64" fmla="*/ 7 w 311"/>
                <a:gd name="T65" fmla="*/ 137 h 428"/>
                <a:gd name="T66" fmla="*/ 19 w 311"/>
                <a:gd name="T67" fmla="*/ 175 h 428"/>
                <a:gd name="T68" fmla="*/ 42 w 311"/>
                <a:gd name="T69" fmla="*/ 203 h 428"/>
                <a:gd name="T70" fmla="*/ 73 w 311"/>
                <a:gd name="T71" fmla="*/ 223 h 428"/>
                <a:gd name="T72" fmla="*/ 119 w 311"/>
                <a:gd name="T73" fmla="*/ 243 h 428"/>
                <a:gd name="T74" fmla="*/ 171 w 311"/>
                <a:gd name="T75" fmla="*/ 261 h 428"/>
                <a:gd name="T76" fmla="*/ 205 w 311"/>
                <a:gd name="T77" fmla="*/ 280 h 428"/>
                <a:gd name="T78" fmla="*/ 216 w 311"/>
                <a:gd name="T79" fmla="*/ 296 h 428"/>
                <a:gd name="T80" fmla="*/ 217 w 311"/>
                <a:gd name="T81" fmla="*/ 306 h 428"/>
                <a:gd name="T82" fmla="*/ 212 w 311"/>
                <a:gd name="T83" fmla="*/ 328 h 428"/>
                <a:gd name="T84" fmla="*/ 202 w 311"/>
                <a:gd name="T85" fmla="*/ 340 h 428"/>
                <a:gd name="T86" fmla="*/ 184 w 311"/>
                <a:gd name="T87" fmla="*/ 348 h 428"/>
                <a:gd name="T88" fmla="*/ 158 w 311"/>
                <a:gd name="T89" fmla="*/ 353 h 428"/>
                <a:gd name="T90" fmla="*/ 113 w 311"/>
                <a:gd name="T91" fmla="*/ 354 h 428"/>
                <a:gd name="T92" fmla="*/ 28 w 311"/>
                <a:gd name="T93" fmla="*/ 344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11" h="428">
                  <a:moveTo>
                    <a:pt x="0" y="413"/>
                  </a:moveTo>
                  <a:lnTo>
                    <a:pt x="0" y="413"/>
                  </a:lnTo>
                  <a:lnTo>
                    <a:pt x="11" y="415"/>
                  </a:lnTo>
                  <a:lnTo>
                    <a:pt x="39" y="420"/>
                  </a:lnTo>
                  <a:lnTo>
                    <a:pt x="60" y="423"/>
                  </a:lnTo>
                  <a:lnTo>
                    <a:pt x="83" y="425"/>
                  </a:lnTo>
                  <a:lnTo>
                    <a:pt x="110" y="427"/>
                  </a:lnTo>
                  <a:lnTo>
                    <a:pt x="138" y="428"/>
                  </a:lnTo>
                  <a:lnTo>
                    <a:pt x="138" y="428"/>
                  </a:lnTo>
                  <a:lnTo>
                    <a:pt x="154" y="427"/>
                  </a:lnTo>
                  <a:lnTo>
                    <a:pt x="168" y="426"/>
                  </a:lnTo>
                  <a:lnTo>
                    <a:pt x="183" y="425"/>
                  </a:lnTo>
                  <a:lnTo>
                    <a:pt x="198" y="422"/>
                  </a:lnTo>
                  <a:lnTo>
                    <a:pt x="213" y="419"/>
                  </a:lnTo>
                  <a:lnTo>
                    <a:pt x="227" y="414"/>
                  </a:lnTo>
                  <a:lnTo>
                    <a:pt x="241" y="408"/>
                  </a:lnTo>
                  <a:lnTo>
                    <a:pt x="254" y="402"/>
                  </a:lnTo>
                  <a:lnTo>
                    <a:pt x="265" y="394"/>
                  </a:lnTo>
                  <a:lnTo>
                    <a:pt x="276" y="385"/>
                  </a:lnTo>
                  <a:lnTo>
                    <a:pt x="286" y="375"/>
                  </a:lnTo>
                  <a:lnTo>
                    <a:pt x="295" y="363"/>
                  </a:lnTo>
                  <a:lnTo>
                    <a:pt x="302" y="350"/>
                  </a:lnTo>
                  <a:lnTo>
                    <a:pt x="307" y="334"/>
                  </a:lnTo>
                  <a:lnTo>
                    <a:pt x="310" y="318"/>
                  </a:lnTo>
                  <a:lnTo>
                    <a:pt x="311" y="300"/>
                  </a:lnTo>
                  <a:lnTo>
                    <a:pt x="311" y="300"/>
                  </a:lnTo>
                  <a:lnTo>
                    <a:pt x="310" y="288"/>
                  </a:lnTo>
                  <a:lnTo>
                    <a:pt x="309" y="277"/>
                  </a:lnTo>
                  <a:lnTo>
                    <a:pt x="306" y="266"/>
                  </a:lnTo>
                  <a:lnTo>
                    <a:pt x="302" y="256"/>
                  </a:lnTo>
                  <a:lnTo>
                    <a:pt x="297" y="248"/>
                  </a:lnTo>
                  <a:lnTo>
                    <a:pt x="291" y="239"/>
                  </a:lnTo>
                  <a:lnTo>
                    <a:pt x="283" y="231"/>
                  </a:lnTo>
                  <a:lnTo>
                    <a:pt x="276" y="224"/>
                  </a:lnTo>
                  <a:lnTo>
                    <a:pt x="267" y="217"/>
                  </a:lnTo>
                  <a:lnTo>
                    <a:pt x="257" y="211"/>
                  </a:lnTo>
                  <a:lnTo>
                    <a:pt x="247" y="204"/>
                  </a:lnTo>
                  <a:lnTo>
                    <a:pt x="234" y="199"/>
                  </a:lnTo>
                  <a:lnTo>
                    <a:pt x="209" y="187"/>
                  </a:lnTo>
                  <a:lnTo>
                    <a:pt x="180" y="176"/>
                  </a:lnTo>
                  <a:lnTo>
                    <a:pt x="180" y="176"/>
                  </a:lnTo>
                  <a:lnTo>
                    <a:pt x="149" y="164"/>
                  </a:lnTo>
                  <a:lnTo>
                    <a:pt x="135" y="157"/>
                  </a:lnTo>
                  <a:lnTo>
                    <a:pt x="123" y="151"/>
                  </a:lnTo>
                  <a:lnTo>
                    <a:pt x="113" y="144"/>
                  </a:lnTo>
                  <a:lnTo>
                    <a:pt x="109" y="140"/>
                  </a:lnTo>
                  <a:lnTo>
                    <a:pt x="106" y="136"/>
                  </a:lnTo>
                  <a:lnTo>
                    <a:pt x="103" y="132"/>
                  </a:lnTo>
                  <a:lnTo>
                    <a:pt x="101" y="127"/>
                  </a:lnTo>
                  <a:lnTo>
                    <a:pt x="100" y="121"/>
                  </a:lnTo>
                  <a:lnTo>
                    <a:pt x="100" y="116"/>
                  </a:lnTo>
                  <a:lnTo>
                    <a:pt x="100" y="116"/>
                  </a:lnTo>
                  <a:lnTo>
                    <a:pt x="100" y="110"/>
                  </a:lnTo>
                  <a:lnTo>
                    <a:pt x="102" y="104"/>
                  </a:lnTo>
                  <a:lnTo>
                    <a:pt x="106" y="97"/>
                  </a:lnTo>
                  <a:lnTo>
                    <a:pt x="112" y="90"/>
                  </a:lnTo>
                  <a:lnTo>
                    <a:pt x="116" y="86"/>
                  </a:lnTo>
                  <a:lnTo>
                    <a:pt x="120" y="83"/>
                  </a:lnTo>
                  <a:lnTo>
                    <a:pt x="126" y="81"/>
                  </a:lnTo>
                  <a:lnTo>
                    <a:pt x="132" y="78"/>
                  </a:lnTo>
                  <a:lnTo>
                    <a:pt x="139" y="76"/>
                  </a:lnTo>
                  <a:lnTo>
                    <a:pt x="147" y="75"/>
                  </a:lnTo>
                  <a:lnTo>
                    <a:pt x="156" y="74"/>
                  </a:lnTo>
                  <a:lnTo>
                    <a:pt x="166" y="74"/>
                  </a:lnTo>
                  <a:lnTo>
                    <a:pt x="166" y="74"/>
                  </a:lnTo>
                  <a:lnTo>
                    <a:pt x="185" y="75"/>
                  </a:lnTo>
                  <a:lnTo>
                    <a:pt x="205" y="77"/>
                  </a:lnTo>
                  <a:lnTo>
                    <a:pt x="222" y="81"/>
                  </a:lnTo>
                  <a:lnTo>
                    <a:pt x="238" y="85"/>
                  </a:lnTo>
                  <a:lnTo>
                    <a:pt x="262" y="94"/>
                  </a:lnTo>
                  <a:lnTo>
                    <a:pt x="271" y="98"/>
                  </a:lnTo>
                  <a:lnTo>
                    <a:pt x="295" y="30"/>
                  </a:lnTo>
                  <a:lnTo>
                    <a:pt x="295" y="30"/>
                  </a:lnTo>
                  <a:lnTo>
                    <a:pt x="276" y="22"/>
                  </a:lnTo>
                  <a:lnTo>
                    <a:pt x="263" y="16"/>
                  </a:lnTo>
                  <a:lnTo>
                    <a:pt x="247" y="12"/>
                  </a:lnTo>
                  <a:lnTo>
                    <a:pt x="228" y="7"/>
                  </a:lnTo>
                  <a:lnTo>
                    <a:pt x="207" y="4"/>
                  </a:lnTo>
                  <a:lnTo>
                    <a:pt x="183" y="1"/>
                  </a:lnTo>
                  <a:lnTo>
                    <a:pt x="158" y="0"/>
                  </a:lnTo>
                  <a:lnTo>
                    <a:pt x="158" y="0"/>
                  </a:lnTo>
                  <a:lnTo>
                    <a:pt x="143" y="1"/>
                  </a:lnTo>
                  <a:lnTo>
                    <a:pt x="129" y="2"/>
                  </a:lnTo>
                  <a:lnTo>
                    <a:pt x="115" y="4"/>
                  </a:lnTo>
                  <a:lnTo>
                    <a:pt x="102" y="8"/>
                  </a:lnTo>
                  <a:lnTo>
                    <a:pt x="88" y="12"/>
                  </a:lnTo>
                  <a:lnTo>
                    <a:pt x="76" y="17"/>
                  </a:lnTo>
                  <a:lnTo>
                    <a:pt x="64" y="24"/>
                  </a:lnTo>
                  <a:lnTo>
                    <a:pt x="53" y="31"/>
                  </a:lnTo>
                  <a:lnTo>
                    <a:pt x="42" y="39"/>
                  </a:lnTo>
                  <a:lnTo>
                    <a:pt x="33" y="47"/>
                  </a:lnTo>
                  <a:lnTo>
                    <a:pt x="25" y="58"/>
                  </a:lnTo>
                  <a:lnTo>
                    <a:pt x="19" y="69"/>
                  </a:lnTo>
                  <a:lnTo>
                    <a:pt x="13" y="80"/>
                  </a:lnTo>
                  <a:lnTo>
                    <a:pt x="9" y="94"/>
                  </a:lnTo>
                  <a:lnTo>
                    <a:pt x="7" y="107"/>
                  </a:lnTo>
                  <a:lnTo>
                    <a:pt x="6" y="122"/>
                  </a:lnTo>
                  <a:lnTo>
                    <a:pt x="6" y="122"/>
                  </a:lnTo>
                  <a:lnTo>
                    <a:pt x="7" y="137"/>
                  </a:lnTo>
                  <a:lnTo>
                    <a:pt x="9" y="150"/>
                  </a:lnTo>
                  <a:lnTo>
                    <a:pt x="13" y="164"/>
                  </a:lnTo>
                  <a:lnTo>
                    <a:pt x="19" y="175"/>
                  </a:lnTo>
                  <a:lnTo>
                    <a:pt x="25" y="185"/>
                  </a:lnTo>
                  <a:lnTo>
                    <a:pt x="33" y="194"/>
                  </a:lnTo>
                  <a:lnTo>
                    <a:pt x="42" y="203"/>
                  </a:lnTo>
                  <a:lnTo>
                    <a:pt x="51" y="210"/>
                  </a:lnTo>
                  <a:lnTo>
                    <a:pt x="62" y="217"/>
                  </a:lnTo>
                  <a:lnTo>
                    <a:pt x="73" y="223"/>
                  </a:lnTo>
                  <a:lnTo>
                    <a:pt x="84" y="229"/>
                  </a:lnTo>
                  <a:lnTo>
                    <a:pt x="95" y="235"/>
                  </a:lnTo>
                  <a:lnTo>
                    <a:pt x="119" y="243"/>
                  </a:lnTo>
                  <a:lnTo>
                    <a:pt x="142" y="251"/>
                  </a:lnTo>
                  <a:lnTo>
                    <a:pt x="142" y="251"/>
                  </a:lnTo>
                  <a:lnTo>
                    <a:pt x="171" y="261"/>
                  </a:lnTo>
                  <a:lnTo>
                    <a:pt x="184" y="266"/>
                  </a:lnTo>
                  <a:lnTo>
                    <a:pt x="196" y="273"/>
                  </a:lnTo>
                  <a:lnTo>
                    <a:pt x="205" y="280"/>
                  </a:lnTo>
                  <a:lnTo>
                    <a:pt x="211" y="287"/>
                  </a:lnTo>
                  <a:lnTo>
                    <a:pt x="214" y="291"/>
                  </a:lnTo>
                  <a:lnTo>
                    <a:pt x="216" y="296"/>
                  </a:lnTo>
                  <a:lnTo>
                    <a:pt x="217" y="300"/>
                  </a:lnTo>
                  <a:lnTo>
                    <a:pt x="217" y="306"/>
                  </a:lnTo>
                  <a:lnTo>
                    <a:pt x="217" y="306"/>
                  </a:lnTo>
                  <a:lnTo>
                    <a:pt x="217" y="315"/>
                  </a:lnTo>
                  <a:lnTo>
                    <a:pt x="214" y="324"/>
                  </a:lnTo>
                  <a:lnTo>
                    <a:pt x="212" y="328"/>
                  </a:lnTo>
                  <a:lnTo>
                    <a:pt x="209" y="332"/>
                  </a:lnTo>
                  <a:lnTo>
                    <a:pt x="206" y="335"/>
                  </a:lnTo>
                  <a:lnTo>
                    <a:pt x="202" y="340"/>
                  </a:lnTo>
                  <a:lnTo>
                    <a:pt x="197" y="343"/>
                  </a:lnTo>
                  <a:lnTo>
                    <a:pt x="190" y="346"/>
                  </a:lnTo>
                  <a:lnTo>
                    <a:pt x="184" y="348"/>
                  </a:lnTo>
                  <a:lnTo>
                    <a:pt x="176" y="350"/>
                  </a:lnTo>
                  <a:lnTo>
                    <a:pt x="167" y="352"/>
                  </a:lnTo>
                  <a:lnTo>
                    <a:pt x="158" y="353"/>
                  </a:lnTo>
                  <a:lnTo>
                    <a:pt x="134" y="354"/>
                  </a:lnTo>
                  <a:lnTo>
                    <a:pt x="134" y="354"/>
                  </a:lnTo>
                  <a:lnTo>
                    <a:pt x="113" y="354"/>
                  </a:lnTo>
                  <a:lnTo>
                    <a:pt x="92" y="352"/>
                  </a:lnTo>
                  <a:lnTo>
                    <a:pt x="55" y="348"/>
                  </a:lnTo>
                  <a:lnTo>
                    <a:pt x="28" y="344"/>
                  </a:lnTo>
                  <a:lnTo>
                    <a:pt x="18" y="342"/>
                  </a:lnTo>
                  <a:lnTo>
                    <a:pt x="0" y="41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39" name="Freeform 14"/>
            <p:cNvSpPr>
              <a:spLocks/>
            </p:cNvSpPr>
            <p:nvPr userDrawn="1"/>
          </p:nvSpPr>
          <p:spPr bwMode="auto">
            <a:xfrm>
              <a:off x="5059" y="3992"/>
              <a:ext cx="48" cy="71"/>
            </a:xfrm>
            <a:custGeom>
              <a:avLst/>
              <a:gdLst>
                <a:gd name="T0" fmla="*/ 0 w 194"/>
                <a:gd name="T1" fmla="*/ 7 h 282"/>
                <a:gd name="T2" fmla="*/ 0 w 194"/>
                <a:gd name="T3" fmla="*/ 7 h 282"/>
                <a:gd name="T4" fmla="*/ 14 w 194"/>
                <a:gd name="T5" fmla="*/ 4 h 282"/>
                <a:gd name="T6" fmla="*/ 31 w 194"/>
                <a:gd name="T7" fmla="*/ 2 h 282"/>
                <a:gd name="T8" fmla="*/ 52 w 194"/>
                <a:gd name="T9" fmla="*/ 0 h 282"/>
                <a:gd name="T10" fmla="*/ 73 w 194"/>
                <a:gd name="T11" fmla="*/ 0 h 282"/>
                <a:gd name="T12" fmla="*/ 73 w 194"/>
                <a:gd name="T13" fmla="*/ 0 h 282"/>
                <a:gd name="T14" fmla="*/ 87 w 194"/>
                <a:gd name="T15" fmla="*/ 0 h 282"/>
                <a:gd name="T16" fmla="*/ 98 w 194"/>
                <a:gd name="T17" fmla="*/ 1 h 282"/>
                <a:gd name="T18" fmla="*/ 110 w 194"/>
                <a:gd name="T19" fmla="*/ 4 h 282"/>
                <a:gd name="T20" fmla="*/ 121 w 194"/>
                <a:gd name="T21" fmla="*/ 7 h 282"/>
                <a:gd name="T22" fmla="*/ 132 w 194"/>
                <a:gd name="T23" fmla="*/ 11 h 282"/>
                <a:gd name="T24" fmla="*/ 141 w 194"/>
                <a:gd name="T25" fmla="*/ 17 h 282"/>
                <a:gd name="T26" fmla="*/ 151 w 194"/>
                <a:gd name="T27" fmla="*/ 24 h 282"/>
                <a:gd name="T28" fmla="*/ 159 w 194"/>
                <a:gd name="T29" fmla="*/ 31 h 282"/>
                <a:gd name="T30" fmla="*/ 166 w 194"/>
                <a:gd name="T31" fmla="*/ 40 h 282"/>
                <a:gd name="T32" fmla="*/ 174 w 194"/>
                <a:gd name="T33" fmla="*/ 49 h 282"/>
                <a:gd name="T34" fmla="*/ 180 w 194"/>
                <a:gd name="T35" fmla="*/ 61 h 282"/>
                <a:gd name="T36" fmla="*/ 185 w 194"/>
                <a:gd name="T37" fmla="*/ 74 h 282"/>
                <a:gd name="T38" fmla="*/ 189 w 194"/>
                <a:gd name="T39" fmla="*/ 88 h 282"/>
                <a:gd name="T40" fmla="*/ 192 w 194"/>
                <a:gd name="T41" fmla="*/ 103 h 282"/>
                <a:gd name="T42" fmla="*/ 193 w 194"/>
                <a:gd name="T43" fmla="*/ 119 h 282"/>
                <a:gd name="T44" fmla="*/ 194 w 194"/>
                <a:gd name="T45" fmla="*/ 138 h 282"/>
                <a:gd name="T46" fmla="*/ 194 w 194"/>
                <a:gd name="T47" fmla="*/ 138 h 282"/>
                <a:gd name="T48" fmla="*/ 194 w 194"/>
                <a:gd name="T49" fmla="*/ 155 h 282"/>
                <a:gd name="T50" fmla="*/ 193 w 194"/>
                <a:gd name="T51" fmla="*/ 172 h 282"/>
                <a:gd name="T52" fmla="*/ 191 w 194"/>
                <a:gd name="T53" fmla="*/ 187 h 282"/>
                <a:gd name="T54" fmla="*/ 188 w 194"/>
                <a:gd name="T55" fmla="*/ 202 h 282"/>
                <a:gd name="T56" fmla="*/ 185 w 194"/>
                <a:gd name="T57" fmla="*/ 215 h 282"/>
                <a:gd name="T58" fmla="*/ 181 w 194"/>
                <a:gd name="T59" fmla="*/ 226 h 282"/>
                <a:gd name="T60" fmla="*/ 175 w 194"/>
                <a:gd name="T61" fmla="*/ 238 h 282"/>
                <a:gd name="T62" fmla="*/ 168 w 194"/>
                <a:gd name="T63" fmla="*/ 247 h 282"/>
                <a:gd name="T64" fmla="*/ 160 w 194"/>
                <a:gd name="T65" fmla="*/ 255 h 282"/>
                <a:gd name="T66" fmla="*/ 151 w 194"/>
                <a:gd name="T67" fmla="*/ 262 h 282"/>
                <a:gd name="T68" fmla="*/ 141 w 194"/>
                <a:gd name="T69" fmla="*/ 269 h 282"/>
                <a:gd name="T70" fmla="*/ 129 w 194"/>
                <a:gd name="T71" fmla="*/ 274 h 282"/>
                <a:gd name="T72" fmla="*/ 115 w 194"/>
                <a:gd name="T73" fmla="*/ 277 h 282"/>
                <a:gd name="T74" fmla="*/ 100 w 194"/>
                <a:gd name="T75" fmla="*/ 280 h 282"/>
                <a:gd name="T76" fmla="*/ 84 w 194"/>
                <a:gd name="T77" fmla="*/ 282 h 282"/>
                <a:gd name="T78" fmla="*/ 65 w 194"/>
                <a:gd name="T79" fmla="*/ 282 h 282"/>
                <a:gd name="T80" fmla="*/ 65 w 194"/>
                <a:gd name="T81" fmla="*/ 282 h 282"/>
                <a:gd name="T82" fmla="*/ 42 w 194"/>
                <a:gd name="T83" fmla="*/ 281 h 282"/>
                <a:gd name="T84" fmla="*/ 20 w 194"/>
                <a:gd name="T85" fmla="*/ 280 h 282"/>
                <a:gd name="T86" fmla="*/ 0 w 194"/>
                <a:gd name="T87" fmla="*/ 278 h 282"/>
                <a:gd name="T88" fmla="*/ 0 w 194"/>
                <a:gd name="T89" fmla="*/ 7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94" h="282">
                  <a:moveTo>
                    <a:pt x="0" y="7"/>
                  </a:moveTo>
                  <a:lnTo>
                    <a:pt x="0" y="7"/>
                  </a:lnTo>
                  <a:lnTo>
                    <a:pt x="14" y="4"/>
                  </a:lnTo>
                  <a:lnTo>
                    <a:pt x="31" y="2"/>
                  </a:lnTo>
                  <a:lnTo>
                    <a:pt x="52" y="0"/>
                  </a:lnTo>
                  <a:lnTo>
                    <a:pt x="73" y="0"/>
                  </a:lnTo>
                  <a:lnTo>
                    <a:pt x="73" y="0"/>
                  </a:lnTo>
                  <a:lnTo>
                    <a:pt x="87" y="0"/>
                  </a:lnTo>
                  <a:lnTo>
                    <a:pt x="98" y="1"/>
                  </a:lnTo>
                  <a:lnTo>
                    <a:pt x="110" y="4"/>
                  </a:lnTo>
                  <a:lnTo>
                    <a:pt x="121" y="7"/>
                  </a:lnTo>
                  <a:lnTo>
                    <a:pt x="132" y="11"/>
                  </a:lnTo>
                  <a:lnTo>
                    <a:pt x="141" y="17"/>
                  </a:lnTo>
                  <a:lnTo>
                    <a:pt x="151" y="24"/>
                  </a:lnTo>
                  <a:lnTo>
                    <a:pt x="159" y="31"/>
                  </a:lnTo>
                  <a:lnTo>
                    <a:pt x="166" y="40"/>
                  </a:lnTo>
                  <a:lnTo>
                    <a:pt x="174" y="49"/>
                  </a:lnTo>
                  <a:lnTo>
                    <a:pt x="180" y="61"/>
                  </a:lnTo>
                  <a:lnTo>
                    <a:pt x="185" y="74"/>
                  </a:lnTo>
                  <a:lnTo>
                    <a:pt x="189" y="88"/>
                  </a:lnTo>
                  <a:lnTo>
                    <a:pt x="192" y="103"/>
                  </a:lnTo>
                  <a:lnTo>
                    <a:pt x="193" y="119"/>
                  </a:lnTo>
                  <a:lnTo>
                    <a:pt x="194" y="138"/>
                  </a:lnTo>
                  <a:lnTo>
                    <a:pt x="194" y="138"/>
                  </a:lnTo>
                  <a:lnTo>
                    <a:pt x="194" y="155"/>
                  </a:lnTo>
                  <a:lnTo>
                    <a:pt x="193" y="172"/>
                  </a:lnTo>
                  <a:lnTo>
                    <a:pt x="191" y="187"/>
                  </a:lnTo>
                  <a:lnTo>
                    <a:pt x="188" y="202"/>
                  </a:lnTo>
                  <a:lnTo>
                    <a:pt x="185" y="215"/>
                  </a:lnTo>
                  <a:lnTo>
                    <a:pt x="181" y="226"/>
                  </a:lnTo>
                  <a:lnTo>
                    <a:pt x="175" y="238"/>
                  </a:lnTo>
                  <a:lnTo>
                    <a:pt x="168" y="247"/>
                  </a:lnTo>
                  <a:lnTo>
                    <a:pt x="160" y="255"/>
                  </a:lnTo>
                  <a:lnTo>
                    <a:pt x="151" y="262"/>
                  </a:lnTo>
                  <a:lnTo>
                    <a:pt x="141" y="269"/>
                  </a:lnTo>
                  <a:lnTo>
                    <a:pt x="129" y="274"/>
                  </a:lnTo>
                  <a:lnTo>
                    <a:pt x="115" y="277"/>
                  </a:lnTo>
                  <a:lnTo>
                    <a:pt x="100" y="280"/>
                  </a:lnTo>
                  <a:lnTo>
                    <a:pt x="84" y="282"/>
                  </a:lnTo>
                  <a:lnTo>
                    <a:pt x="65" y="282"/>
                  </a:lnTo>
                  <a:lnTo>
                    <a:pt x="65" y="282"/>
                  </a:lnTo>
                  <a:lnTo>
                    <a:pt x="42" y="281"/>
                  </a:lnTo>
                  <a:lnTo>
                    <a:pt x="20" y="280"/>
                  </a:lnTo>
                  <a:lnTo>
                    <a:pt x="0" y="278"/>
                  </a:lnTo>
                  <a:lnTo>
                    <a:pt x="0" y="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40" name="Freeform 15"/>
            <p:cNvSpPr>
              <a:spLocks/>
            </p:cNvSpPr>
            <p:nvPr userDrawn="1"/>
          </p:nvSpPr>
          <p:spPr bwMode="auto">
            <a:xfrm>
              <a:off x="5035" y="3974"/>
              <a:ext cx="97" cy="107"/>
            </a:xfrm>
            <a:custGeom>
              <a:avLst/>
              <a:gdLst>
                <a:gd name="T0" fmla="*/ 171 w 385"/>
                <a:gd name="T1" fmla="*/ 0 h 428"/>
                <a:gd name="T2" fmla="*/ 171 w 385"/>
                <a:gd name="T3" fmla="*/ 0 h 428"/>
                <a:gd name="T4" fmla="*/ 150 w 385"/>
                <a:gd name="T5" fmla="*/ 1 h 428"/>
                <a:gd name="T6" fmla="*/ 129 w 385"/>
                <a:gd name="T7" fmla="*/ 2 h 428"/>
                <a:gd name="T8" fmla="*/ 106 w 385"/>
                <a:gd name="T9" fmla="*/ 4 h 428"/>
                <a:gd name="T10" fmla="*/ 83 w 385"/>
                <a:gd name="T11" fmla="*/ 7 h 428"/>
                <a:gd name="T12" fmla="*/ 60 w 385"/>
                <a:gd name="T13" fmla="*/ 10 h 428"/>
                <a:gd name="T14" fmla="*/ 39 w 385"/>
                <a:gd name="T15" fmla="*/ 14 h 428"/>
                <a:gd name="T16" fmla="*/ 18 w 385"/>
                <a:gd name="T17" fmla="*/ 20 h 428"/>
                <a:gd name="T18" fmla="*/ 0 w 385"/>
                <a:gd name="T19" fmla="*/ 26 h 428"/>
                <a:gd name="T20" fmla="*/ 0 w 385"/>
                <a:gd name="T21" fmla="*/ 415 h 428"/>
                <a:gd name="T22" fmla="*/ 0 w 385"/>
                <a:gd name="T23" fmla="*/ 415 h 428"/>
                <a:gd name="T24" fmla="*/ 15 w 385"/>
                <a:gd name="T25" fmla="*/ 418 h 428"/>
                <a:gd name="T26" fmla="*/ 34 w 385"/>
                <a:gd name="T27" fmla="*/ 420 h 428"/>
                <a:gd name="T28" fmla="*/ 73 w 385"/>
                <a:gd name="T29" fmla="*/ 424 h 428"/>
                <a:gd name="T30" fmla="*/ 116 w 385"/>
                <a:gd name="T31" fmla="*/ 427 h 428"/>
                <a:gd name="T32" fmla="*/ 155 w 385"/>
                <a:gd name="T33" fmla="*/ 428 h 428"/>
                <a:gd name="T34" fmla="*/ 155 w 385"/>
                <a:gd name="T35" fmla="*/ 428 h 428"/>
                <a:gd name="T36" fmla="*/ 186 w 385"/>
                <a:gd name="T37" fmla="*/ 427 h 428"/>
                <a:gd name="T38" fmla="*/ 212 w 385"/>
                <a:gd name="T39" fmla="*/ 425 h 428"/>
                <a:gd name="T40" fmla="*/ 238 w 385"/>
                <a:gd name="T41" fmla="*/ 421 h 428"/>
                <a:gd name="T42" fmla="*/ 261 w 385"/>
                <a:gd name="T43" fmla="*/ 415 h 428"/>
                <a:gd name="T44" fmla="*/ 282 w 385"/>
                <a:gd name="T45" fmla="*/ 408 h 428"/>
                <a:gd name="T46" fmla="*/ 301 w 385"/>
                <a:gd name="T47" fmla="*/ 399 h 428"/>
                <a:gd name="T48" fmla="*/ 309 w 385"/>
                <a:gd name="T49" fmla="*/ 394 h 428"/>
                <a:gd name="T50" fmla="*/ 318 w 385"/>
                <a:gd name="T51" fmla="*/ 389 h 428"/>
                <a:gd name="T52" fmla="*/ 326 w 385"/>
                <a:gd name="T53" fmla="*/ 383 h 428"/>
                <a:gd name="T54" fmla="*/ 333 w 385"/>
                <a:gd name="T55" fmla="*/ 377 h 428"/>
                <a:gd name="T56" fmla="*/ 339 w 385"/>
                <a:gd name="T57" fmla="*/ 369 h 428"/>
                <a:gd name="T58" fmla="*/ 345 w 385"/>
                <a:gd name="T59" fmla="*/ 362 h 428"/>
                <a:gd name="T60" fmla="*/ 351 w 385"/>
                <a:gd name="T61" fmla="*/ 355 h 428"/>
                <a:gd name="T62" fmla="*/ 356 w 385"/>
                <a:gd name="T63" fmla="*/ 347 h 428"/>
                <a:gd name="T64" fmla="*/ 361 w 385"/>
                <a:gd name="T65" fmla="*/ 337 h 428"/>
                <a:gd name="T66" fmla="*/ 366 w 385"/>
                <a:gd name="T67" fmla="*/ 329 h 428"/>
                <a:gd name="T68" fmla="*/ 373 w 385"/>
                <a:gd name="T69" fmla="*/ 309 h 428"/>
                <a:gd name="T70" fmla="*/ 378 w 385"/>
                <a:gd name="T71" fmla="*/ 287 h 428"/>
                <a:gd name="T72" fmla="*/ 382 w 385"/>
                <a:gd name="T73" fmla="*/ 264 h 428"/>
                <a:gd name="T74" fmla="*/ 384 w 385"/>
                <a:gd name="T75" fmla="*/ 239 h 428"/>
                <a:gd name="T76" fmla="*/ 385 w 385"/>
                <a:gd name="T77" fmla="*/ 211 h 428"/>
                <a:gd name="T78" fmla="*/ 385 w 385"/>
                <a:gd name="T79" fmla="*/ 211 h 428"/>
                <a:gd name="T80" fmla="*/ 384 w 385"/>
                <a:gd name="T81" fmla="*/ 187 h 428"/>
                <a:gd name="T82" fmla="*/ 381 w 385"/>
                <a:gd name="T83" fmla="*/ 164 h 428"/>
                <a:gd name="T84" fmla="*/ 377 w 385"/>
                <a:gd name="T85" fmla="*/ 143 h 428"/>
                <a:gd name="T86" fmla="*/ 371 w 385"/>
                <a:gd name="T87" fmla="*/ 122 h 428"/>
                <a:gd name="T88" fmla="*/ 363 w 385"/>
                <a:gd name="T89" fmla="*/ 104 h 428"/>
                <a:gd name="T90" fmla="*/ 352 w 385"/>
                <a:gd name="T91" fmla="*/ 86 h 428"/>
                <a:gd name="T92" fmla="*/ 341 w 385"/>
                <a:gd name="T93" fmla="*/ 71 h 428"/>
                <a:gd name="T94" fmla="*/ 328 w 385"/>
                <a:gd name="T95" fmla="*/ 57 h 428"/>
                <a:gd name="T96" fmla="*/ 314 w 385"/>
                <a:gd name="T97" fmla="*/ 43 h 428"/>
                <a:gd name="T98" fmla="*/ 297 w 385"/>
                <a:gd name="T99" fmla="*/ 32 h 428"/>
                <a:gd name="T100" fmla="*/ 280 w 385"/>
                <a:gd name="T101" fmla="*/ 23 h 428"/>
                <a:gd name="T102" fmla="*/ 260 w 385"/>
                <a:gd name="T103" fmla="*/ 14 h 428"/>
                <a:gd name="T104" fmla="*/ 240 w 385"/>
                <a:gd name="T105" fmla="*/ 8 h 428"/>
                <a:gd name="T106" fmla="*/ 218 w 385"/>
                <a:gd name="T107" fmla="*/ 4 h 428"/>
                <a:gd name="T108" fmla="*/ 195 w 385"/>
                <a:gd name="T109" fmla="*/ 1 h 428"/>
                <a:gd name="T110" fmla="*/ 171 w 385"/>
                <a:gd name="T111" fmla="*/ 0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85" h="428">
                  <a:moveTo>
                    <a:pt x="171" y="0"/>
                  </a:moveTo>
                  <a:lnTo>
                    <a:pt x="171" y="0"/>
                  </a:lnTo>
                  <a:lnTo>
                    <a:pt x="150" y="1"/>
                  </a:lnTo>
                  <a:lnTo>
                    <a:pt x="129" y="2"/>
                  </a:lnTo>
                  <a:lnTo>
                    <a:pt x="106" y="4"/>
                  </a:lnTo>
                  <a:lnTo>
                    <a:pt x="83" y="7"/>
                  </a:lnTo>
                  <a:lnTo>
                    <a:pt x="60" y="10"/>
                  </a:lnTo>
                  <a:lnTo>
                    <a:pt x="39" y="14"/>
                  </a:lnTo>
                  <a:lnTo>
                    <a:pt x="18" y="20"/>
                  </a:lnTo>
                  <a:lnTo>
                    <a:pt x="0" y="26"/>
                  </a:lnTo>
                  <a:lnTo>
                    <a:pt x="0" y="415"/>
                  </a:lnTo>
                  <a:lnTo>
                    <a:pt x="0" y="415"/>
                  </a:lnTo>
                  <a:lnTo>
                    <a:pt x="15" y="418"/>
                  </a:lnTo>
                  <a:lnTo>
                    <a:pt x="34" y="420"/>
                  </a:lnTo>
                  <a:lnTo>
                    <a:pt x="73" y="424"/>
                  </a:lnTo>
                  <a:lnTo>
                    <a:pt x="116" y="427"/>
                  </a:lnTo>
                  <a:lnTo>
                    <a:pt x="155" y="428"/>
                  </a:lnTo>
                  <a:lnTo>
                    <a:pt x="155" y="428"/>
                  </a:lnTo>
                  <a:lnTo>
                    <a:pt x="186" y="427"/>
                  </a:lnTo>
                  <a:lnTo>
                    <a:pt x="212" y="425"/>
                  </a:lnTo>
                  <a:lnTo>
                    <a:pt x="238" y="421"/>
                  </a:lnTo>
                  <a:lnTo>
                    <a:pt x="261" y="415"/>
                  </a:lnTo>
                  <a:lnTo>
                    <a:pt x="282" y="408"/>
                  </a:lnTo>
                  <a:lnTo>
                    <a:pt x="301" y="399"/>
                  </a:lnTo>
                  <a:lnTo>
                    <a:pt x="309" y="394"/>
                  </a:lnTo>
                  <a:lnTo>
                    <a:pt x="318" y="389"/>
                  </a:lnTo>
                  <a:lnTo>
                    <a:pt x="326" y="383"/>
                  </a:lnTo>
                  <a:lnTo>
                    <a:pt x="333" y="377"/>
                  </a:lnTo>
                  <a:lnTo>
                    <a:pt x="339" y="369"/>
                  </a:lnTo>
                  <a:lnTo>
                    <a:pt x="345" y="362"/>
                  </a:lnTo>
                  <a:lnTo>
                    <a:pt x="351" y="355"/>
                  </a:lnTo>
                  <a:lnTo>
                    <a:pt x="356" y="347"/>
                  </a:lnTo>
                  <a:lnTo>
                    <a:pt x="361" y="337"/>
                  </a:lnTo>
                  <a:lnTo>
                    <a:pt x="366" y="329"/>
                  </a:lnTo>
                  <a:lnTo>
                    <a:pt x="373" y="309"/>
                  </a:lnTo>
                  <a:lnTo>
                    <a:pt x="378" y="287"/>
                  </a:lnTo>
                  <a:lnTo>
                    <a:pt x="382" y="264"/>
                  </a:lnTo>
                  <a:lnTo>
                    <a:pt x="384" y="239"/>
                  </a:lnTo>
                  <a:lnTo>
                    <a:pt x="385" y="211"/>
                  </a:lnTo>
                  <a:lnTo>
                    <a:pt x="385" y="211"/>
                  </a:lnTo>
                  <a:lnTo>
                    <a:pt x="384" y="187"/>
                  </a:lnTo>
                  <a:lnTo>
                    <a:pt x="381" y="164"/>
                  </a:lnTo>
                  <a:lnTo>
                    <a:pt x="377" y="143"/>
                  </a:lnTo>
                  <a:lnTo>
                    <a:pt x="371" y="122"/>
                  </a:lnTo>
                  <a:lnTo>
                    <a:pt x="363" y="104"/>
                  </a:lnTo>
                  <a:lnTo>
                    <a:pt x="352" y="86"/>
                  </a:lnTo>
                  <a:lnTo>
                    <a:pt x="341" y="71"/>
                  </a:lnTo>
                  <a:lnTo>
                    <a:pt x="328" y="57"/>
                  </a:lnTo>
                  <a:lnTo>
                    <a:pt x="314" y="43"/>
                  </a:lnTo>
                  <a:lnTo>
                    <a:pt x="297" y="32"/>
                  </a:lnTo>
                  <a:lnTo>
                    <a:pt x="280" y="23"/>
                  </a:lnTo>
                  <a:lnTo>
                    <a:pt x="260" y="14"/>
                  </a:lnTo>
                  <a:lnTo>
                    <a:pt x="240" y="8"/>
                  </a:lnTo>
                  <a:lnTo>
                    <a:pt x="218" y="4"/>
                  </a:lnTo>
                  <a:lnTo>
                    <a:pt x="195" y="1"/>
                  </a:lnTo>
                  <a:lnTo>
                    <a:pt x="17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</p:grpSp>
      <p:sp>
        <p:nvSpPr>
          <p:cNvPr id="41" name="Rectangle 10"/>
          <p:cNvSpPr txBox="1">
            <a:spLocks noChangeArrowheads="1"/>
          </p:cNvSpPr>
          <p:nvPr userDrawn="1"/>
        </p:nvSpPr>
        <p:spPr>
          <a:xfrm>
            <a:off x="407669" y="6069050"/>
            <a:ext cx="2232402" cy="273007"/>
          </a:xfrm>
          <a:prstGeom prst="rect">
            <a:avLst/>
          </a:prstGeom>
          <a:ln/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l" defTabSz="914400" rtl="0" eaLnBrk="1" latinLnBrk="0" hangingPunct="1">
              <a:defRPr sz="900" kern="1200">
                <a:solidFill>
                  <a:schemeClr val="accent6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en-GB" dirty="0" smtClean="0">
                <a:solidFill>
                  <a:srgbClr val="D7D2CB">
                    <a:lumMod val="50000"/>
                  </a:srgbClr>
                </a:solidFill>
              </a:rPr>
              <a:t>Page  </a:t>
            </a:r>
            <a:fld id="{4A1B87DD-86B5-48CA-9454-66C05345144F}" type="slidenum">
              <a:rPr lang="en-US" smtClean="0">
                <a:solidFill>
                  <a:srgbClr val="D7D2CB">
                    <a:lumMod val="50000"/>
                  </a:srgbClr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D7D2CB">
                  <a:lumMod val="50000"/>
                </a:srgbClr>
              </a:solidFill>
            </a:endParaRPr>
          </a:p>
        </p:txBody>
      </p:sp>
      <p:grpSp>
        <p:nvGrpSpPr>
          <p:cNvPr id="49" name="Group 48"/>
          <p:cNvGrpSpPr/>
          <p:nvPr userDrawn="1"/>
        </p:nvGrpSpPr>
        <p:grpSpPr>
          <a:xfrm>
            <a:off x="10591912" y="34259"/>
            <a:ext cx="1079675" cy="625849"/>
            <a:chOff x="8405820" y="36245"/>
            <a:chExt cx="856836" cy="662339"/>
          </a:xfrm>
        </p:grpSpPr>
        <p:grpSp>
          <p:nvGrpSpPr>
            <p:cNvPr id="50" name="Group 49"/>
            <p:cNvGrpSpPr/>
            <p:nvPr userDrawn="1"/>
          </p:nvGrpSpPr>
          <p:grpSpPr>
            <a:xfrm>
              <a:off x="8545513" y="36245"/>
              <a:ext cx="489905" cy="495602"/>
              <a:chOff x="7818438" y="101600"/>
              <a:chExt cx="546100" cy="552450"/>
            </a:xfrm>
          </p:grpSpPr>
          <p:sp>
            <p:nvSpPr>
              <p:cNvPr id="53" name="Freeform 5"/>
              <p:cNvSpPr>
                <a:spLocks noEditPoints="1"/>
              </p:cNvSpPr>
              <p:nvPr userDrawn="1"/>
            </p:nvSpPr>
            <p:spPr bwMode="auto">
              <a:xfrm>
                <a:off x="7818438" y="200025"/>
                <a:ext cx="546100" cy="454025"/>
              </a:xfrm>
              <a:custGeom>
                <a:avLst/>
                <a:gdLst>
                  <a:gd name="T0" fmla="*/ 56 w 344"/>
                  <a:gd name="T1" fmla="*/ 0 h 286"/>
                  <a:gd name="T2" fmla="*/ 44 w 344"/>
                  <a:gd name="T3" fmla="*/ 2 h 286"/>
                  <a:gd name="T4" fmla="*/ 24 w 344"/>
                  <a:gd name="T5" fmla="*/ 10 h 286"/>
                  <a:gd name="T6" fmla="*/ 10 w 344"/>
                  <a:gd name="T7" fmla="*/ 26 h 286"/>
                  <a:gd name="T8" fmla="*/ 2 w 344"/>
                  <a:gd name="T9" fmla="*/ 46 h 286"/>
                  <a:gd name="T10" fmla="*/ 0 w 344"/>
                  <a:gd name="T11" fmla="*/ 230 h 286"/>
                  <a:gd name="T12" fmla="*/ 2 w 344"/>
                  <a:gd name="T13" fmla="*/ 242 h 286"/>
                  <a:gd name="T14" fmla="*/ 10 w 344"/>
                  <a:gd name="T15" fmla="*/ 262 h 286"/>
                  <a:gd name="T16" fmla="*/ 24 w 344"/>
                  <a:gd name="T17" fmla="*/ 278 h 286"/>
                  <a:gd name="T18" fmla="*/ 44 w 344"/>
                  <a:gd name="T19" fmla="*/ 286 h 286"/>
                  <a:gd name="T20" fmla="*/ 288 w 344"/>
                  <a:gd name="T21" fmla="*/ 286 h 286"/>
                  <a:gd name="T22" fmla="*/ 300 w 344"/>
                  <a:gd name="T23" fmla="*/ 286 h 286"/>
                  <a:gd name="T24" fmla="*/ 320 w 344"/>
                  <a:gd name="T25" fmla="*/ 278 h 286"/>
                  <a:gd name="T26" fmla="*/ 334 w 344"/>
                  <a:gd name="T27" fmla="*/ 262 h 286"/>
                  <a:gd name="T28" fmla="*/ 344 w 344"/>
                  <a:gd name="T29" fmla="*/ 242 h 286"/>
                  <a:gd name="T30" fmla="*/ 344 w 344"/>
                  <a:gd name="T31" fmla="*/ 58 h 286"/>
                  <a:gd name="T32" fmla="*/ 344 w 344"/>
                  <a:gd name="T33" fmla="*/ 46 h 286"/>
                  <a:gd name="T34" fmla="*/ 334 w 344"/>
                  <a:gd name="T35" fmla="*/ 26 h 286"/>
                  <a:gd name="T36" fmla="*/ 320 w 344"/>
                  <a:gd name="T37" fmla="*/ 10 h 286"/>
                  <a:gd name="T38" fmla="*/ 300 w 344"/>
                  <a:gd name="T39" fmla="*/ 2 h 286"/>
                  <a:gd name="T40" fmla="*/ 288 w 344"/>
                  <a:gd name="T41" fmla="*/ 0 h 286"/>
                  <a:gd name="T42" fmla="*/ 148 w 344"/>
                  <a:gd name="T43" fmla="*/ 142 h 286"/>
                  <a:gd name="T44" fmla="*/ 144 w 344"/>
                  <a:gd name="T45" fmla="*/ 136 h 286"/>
                  <a:gd name="T46" fmla="*/ 136 w 344"/>
                  <a:gd name="T47" fmla="*/ 122 h 286"/>
                  <a:gd name="T48" fmla="*/ 134 w 344"/>
                  <a:gd name="T49" fmla="*/ 112 h 286"/>
                  <a:gd name="T50" fmla="*/ 138 w 344"/>
                  <a:gd name="T51" fmla="*/ 98 h 286"/>
                  <a:gd name="T52" fmla="*/ 146 w 344"/>
                  <a:gd name="T53" fmla="*/ 88 h 286"/>
                  <a:gd name="T54" fmla="*/ 158 w 344"/>
                  <a:gd name="T55" fmla="*/ 80 h 286"/>
                  <a:gd name="T56" fmla="*/ 172 w 344"/>
                  <a:gd name="T57" fmla="*/ 76 h 286"/>
                  <a:gd name="T58" fmla="*/ 178 w 344"/>
                  <a:gd name="T59" fmla="*/ 78 h 286"/>
                  <a:gd name="T60" fmla="*/ 192 w 344"/>
                  <a:gd name="T61" fmla="*/ 82 h 286"/>
                  <a:gd name="T62" fmla="*/ 202 w 344"/>
                  <a:gd name="T63" fmla="*/ 92 h 286"/>
                  <a:gd name="T64" fmla="*/ 208 w 344"/>
                  <a:gd name="T65" fmla="*/ 106 h 286"/>
                  <a:gd name="T66" fmla="*/ 208 w 344"/>
                  <a:gd name="T67" fmla="*/ 112 h 286"/>
                  <a:gd name="T68" fmla="*/ 204 w 344"/>
                  <a:gd name="T69" fmla="*/ 128 h 286"/>
                  <a:gd name="T70" fmla="*/ 196 w 344"/>
                  <a:gd name="T71" fmla="*/ 140 h 286"/>
                  <a:gd name="T72" fmla="*/ 126 w 344"/>
                  <a:gd name="T73" fmla="*/ 228 h 2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44" h="286">
                    <a:moveTo>
                      <a:pt x="288" y="0"/>
                    </a:moveTo>
                    <a:lnTo>
                      <a:pt x="56" y="0"/>
                    </a:lnTo>
                    <a:lnTo>
                      <a:pt x="56" y="0"/>
                    </a:lnTo>
                    <a:lnTo>
                      <a:pt x="44" y="2"/>
                    </a:lnTo>
                    <a:lnTo>
                      <a:pt x="34" y="6"/>
                    </a:lnTo>
                    <a:lnTo>
                      <a:pt x="24" y="10"/>
                    </a:lnTo>
                    <a:lnTo>
                      <a:pt x="16" y="18"/>
                    </a:lnTo>
                    <a:lnTo>
                      <a:pt x="10" y="26"/>
                    </a:lnTo>
                    <a:lnTo>
                      <a:pt x="4" y="36"/>
                    </a:lnTo>
                    <a:lnTo>
                      <a:pt x="2" y="46"/>
                    </a:lnTo>
                    <a:lnTo>
                      <a:pt x="0" y="58"/>
                    </a:lnTo>
                    <a:lnTo>
                      <a:pt x="0" y="230"/>
                    </a:lnTo>
                    <a:lnTo>
                      <a:pt x="0" y="230"/>
                    </a:lnTo>
                    <a:lnTo>
                      <a:pt x="2" y="242"/>
                    </a:lnTo>
                    <a:lnTo>
                      <a:pt x="4" y="252"/>
                    </a:lnTo>
                    <a:lnTo>
                      <a:pt x="10" y="262"/>
                    </a:lnTo>
                    <a:lnTo>
                      <a:pt x="16" y="270"/>
                    </a:lnTo>
                    <a:lnTo>
                      <a:pt x="24" y="278"/>
                    </a:lnTo>
                    <a:lnTo>
                      <a:pt x="34" y="282"/>
                    </a:lnTo>
                    <a:lnTo>
                      <a:pt x="44" y="286"/>
                    </a:lnTo>
                    <a:lnTo>
                      <a:pt x="56" y="286"/>
                    </a:lnTo>
                    <a:lnTo>
                      <a:pt x="288" y="286"/>
                    </a:lnTo>
                    <a:lnTo>
                      <a:pt x="288" y="286"/>
                    </a:lnTo>
                    <a:lnTo>
                      <a:pt x="300" y="286"/>
                    </a:lnTo>
                    <a:lnTo>
                      <a:pt x="310" y="282"/>
                    </a:lnTo>
                    <a:lnTo>
                      <a:pt x="320" y="278"/>
                    </a:lnTo>
                    <a:lnTo>
                      <a:pt x="328" y="270"/>
                    </a:lnTo>
                    <a:lnTo>
                      <a:pt x="334" y="262"/>
                    </a:lnTo>
                    <a:lnTo>
                      <a:pt x="340" y="252"/>
                    </a:lnTo>
                    <a:lnTo>
                      <a:pt x="344" y="242"/>
                    </a:lnTo>
                    <a:lnTo>
                      <a:pt x="344" y="230"/>
                    </a:lnTo>
                    <a:lnTo>
                      <a:pt x="344" y="58"/>
                    </a:lnTo>
                    <a:lnTo>
                      <a:pt x="344" y="58"/>
                    </a:lnTo>
                    <a:lnTo>
                      <a:pt x="344" y="46"/>
                    </a:lnTo>
                    <a:lnTo>
                      <a:pt x="340" y="36"/>
                    </a:lnTo>
                    <a:lnTo>
                      <a:pt x="334" y="26"/>
                    </a:lnTo>
                    <a:lnTo>
                      <a:pt x="328" y="18"/>
                    </a:lnTo>
                    <a:lnTo>
                      <a:pt x="320" y="10"/>
                    </a:lnTo>
                    <a:lnTo>
                      <a:pt x="310" y="6"/>
                    </a:lnTo>
                    <a:lnTo>
                      <a:pt x="300" y="2"/>
                    </a:lnTo>
                    <a:lnTo>
                      <a:pt x="288" y="0"/>
                    </a:lnTo>
                    <a:lnTo>
                      <a:pt x="288" y="0"/>
                    </a:lnTo>
                    <a:close/>
                    <a:moveTo>
                      <a:pt x="126" y="228"/>
                    </a:moveTo>
                    <a:lnTo>
                      <a:pt x="148" y="142"/>
                    </a:lnTo>
                    <a:lnTo>
                      <a:pt x="148" y="142"/>
                    </a:lnTo>
                    <a:lnTo>
                      <a:pt x="144" y="136"/>
                    </a:lnTo>
                    <a:lnTo>
                      <a:pt x="138" y="130"/>
                    </a:lnTo>
                    <a:lnTo>
                      <a:pt x="136" y="122"/>
                    </a:lnTo>
                    <a:lnTo>
                      <a:pt x="134" y="112"/>
                    </a:lnTo>
                    <a:lnTo>
                      <a:pt x="134" y="112"/>
                    </a:lnTo>
                    <a:lnTo>
                      <a:pt x="136" y="106"/>
                    </a:lnTo>
                    <a:lnTo>
                      <a:pt x="138" y="98"/>
                    </a:lnTo>
                    <a:lnTo>
                      <a:pt x="142" y="92"/>
                    </a:lnTo>
                    <a:lnTo>
                      <a:pt x="146" y="88"/>
                    </a:lnTo>
                    <a:lnTo>
                      <a:pt x="152" y="82"/>
                    </a:lnTo>
                    <a:lnTo>
                      <a:pt x="158" y="80"/>
                    </a:lnTo>
                    <a:lnTo>
                      <a:pt x="164" y="78"/>
                    </a:lnTo>
                    <a:lnTo>
                      <a:pt x="172" y="76"/>
                    </a:lnTo>
                    <a:lnTo>
                      <a:pt x="172" y="76"/>
                    </a:lnTo>
                    <a:lnTo>
                      <a:pt x="178" y="78"/>
                    </a:lnTo>
                    <a:lnTo>
                      <a:pt x="186" y="80"/>
                    </a:lnTo>
                    <a:lnTo>
                      <a:pt x="192" y="82"/>
                    </a:lnTo>
                    <a:lnTo>
                      <a:pt x="198" y="88"/>
                    </a:lnTo>
                    <a:lnTo>
                      <a:pt x="202" y="92"/>
                    </a:lnTo>
                    <a:lnTo>
                      <a:pt x="204" y="98"/>
                    </a:lnTo>
                    <a:lnTo>
                      <a:pt x="208" y="106"/>
                    </a:lnTo>
                    <a:lnTo>
                      <a:pt x="208" y="112"/>
                    </a:lnTo>
                    <a:lnTo>
                      <a:pt x="208" y="112"/>
                    </a:lnTo>
                    <a:lnTo>
                      <a:pt x="206" y="120"/>
                    </a:lnTo>
                    <a:lnTo>
                      <a:pt x="204" y="128"/>
                    </a:lnTo>
                    <a:lnTo>
                      <a:pt x="200" y="134"/>
                    </a:lnTo>
                    <a:lnTo>
                      <a:pt x="196" y="140"/>
                    </a:lnTo>
                    <a:lnTo>
                      <a:pt x="220" y="228"/>
                    </a:lnTo>
                    <a:lnTo>
                      <a:pt x="126" y="228"/>
                    </a:lnTo>
                    <a:close/>
                  </a:path>
                </a:pathLst>
              </a:custGeom>
              <a:solidFill>
                <a:srgbClr val="E31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005EB8"/>
                  </a:solidFill>
                </a:endParaRPr>
              </a:p>
            </p:txBody>
          </p:sp>
          <p:sp>
            <p:nvSpPr>
              <p:cNvPr id="54" name="Freeform 6"/>
              <p:cNvSpPr>
                <a:spLocks/>
              </p:cNvSpPr>
              <p:nvPr userDrawn="1"/>
            </p:nvSpPr>
            <p:spPr bwMode="auto">
              <a:xfrm>
                <a:off x="7961313" y="101600"/>
                <a:ext cx="260350" cy="88900"/>
              </a:xfrm>
              <a:custGeom>
                <a:avLst/>
                <a:gdLst>
                  <a:gd name="T0" fmla="*/ 20 w 164"/>
                  <a:gd name="T1" fmla="*/ 56 h 56"/>
                  <a:gd name="T2" fmla="*/ 20 w 164"/>
                  <a:gd name="T3" fmla="*/ 56 h 56"/>
                  <a:gd name="T4" fmla="*/ 22 w 164"/>
                  <a:gd name="T5" fmla="*/ 46 h 56"/>
                  <a:gd name="T6" fmla="*/ 26 w 164"/>
                  <a:gd name="T7" fmla="*/ 36 h 56"/>
                  <a:gd name="T8" fmla="*/ 30 w 164"/>
                  <a:gd name="T9" fmla="*/ 30 h 56"/>
                  <a:gd name="T10" fmla="*/ 36 w 164"/>
                  <a:gd name="T11" fmla="*/ 26 h 56"/>
                  <a:gd name="T12" fmla="*/ 42 w 164"/>
                  <a:gd name="T13" fmla="*/ 22 h 56"/>
                  <a:gd name="T14" fmla="*/ 54 w 164"/>
                  <a:gd name="T15" fmla="*/ 20 h 56"/>
                  <a:gd name="T16" fmla="*/ 82 w 164"/>
                  <a:gd name="T17" fmla="*/ 20 h 56"/>
                  <a:gd name="T18" fmla="*/ 82 w 164"/>
                  <a:gd name="T19" fmla="*/ 20 h 56"/>
                  <a:gd name="T20" fmla="*/ 112 w 164"/>
                  <a:gd name="T21" fmla="*/ 20 h 56"/>
                  <a:gd name="T22" fmla="*/ 122 w 164"/>
                  <a:gd name="T23" fmla="*/ 22 h 56"/>
                  <a:gd name="T24" fmla="*/ 130 w 164"/>
                  <a:gd name="T25" fmla="*/ 26 h 56"/>
                  <a:gd name="T26" fmla="*/ 136 w 164"/>
                  <a:gd name="T27" fmla="*/ 30 h 56"/>
                  <a:gd name="T28" fmla="*/ 140 w 164"/>
                  <a:gd name="T29" fmla="*/ 36 h 56"/>
                  <a:gd name="T30" fmla="*/ 142 w 164"/>
                  <a:gd name="T31" fmla="*/ 46 h 56"/>
                  <a:gd name="T32" fmla="*/ 144 w 164"/>
                  <a:gd name="T33" fmla="*/ 56 h 56"/>
                  <a:gd name="T34" fmla="*/ 164 w 164"/>
                  <a:gd name="T35" fmla="*/ 56 h 56"/>
                  <a:gd name="T36" fmla="*/ 164 w 164"/>
                  <a:gd name="T37" fmla="*/ 56 h 56"/>
                  <a:gd name="T38" fmla="*/ 162 w 164"/>
                  <a:gd name="T39" fmla="*/ 38 h 56"/>
                  <a:gd name="T40" fmla="*/ 156 w 164"/>
                  <a:gd name="T41" fmla="*/ 24 h 56"/>
                  <a:gd name="T42" fmla="*/ 148 w 164"/>
                  <a:gd name="T43" fmla="*/ 14 h 56"/>
                  <a:gd name="T44" fmla="*/ 138 w 164"/>
                  <a:gd name="T45" fmla="*/ 6 h 56"/>
                  <a:gd name="T46" fmla="*/ 126 w 164"/>
                  <a:gd name="T47" fmla="*/ 2 h 56"/>
                  <a:gd name="T48" fmla="*/ 112 w 164"/>
                  <a:gd name="T49" fmla="*/ 0 h 56"/>
                  <a:gd name="T50" fmla="*/ 82 w 164"/>
                  <a:gd name="T51" fmla="*/ 0 h 56"/>
                  <a:gd name="T52" fmla="*/ 82 w 164"/>
                  <a:gd name="T53" fmla="*/ 0 h 56"/>
                  <a:gd name="T54" fmla="*/ 52 w 164"/>
                  <a:gd name="T55" fmla="*/ 0 h 56"/>
                  <a:gd name="T56" fmla="*/ 38 w 164"/>
                  <a:gd name="T57" fmla="*/ 2 h 56"/>
                  <a:gd name="T58" fmla="*/ 26 w 164"/>
                  <a:gd name="T59" fmla="*/ 6 h 56"/>
                  <a:gd name="T60" fmla="*/ 16 w 164"/>
                  <a:gd name="T61" fmla="*/ 14 h 56"/>
                  <a:gd name="T62" fmla="*/ 8 w 164"/>
                  <a:gd name="T63" fmla="*/ 24 h 56"/>
                  <a:gd name="T64" fmla="*/ 2 w 164"/>
                  <a:gd name="T65" fmla="*/ 38 h 56"/>
                  <a:gd name="T66" fmla="*/ 0 w 164"/>
                  <a:gd name="T67" fmla="*/ 56 h 56"/>
                  <a:gd name="T68" fmla="*/ 20 w 164"/>
                  <a:gd name="T69" fmla="*/ 5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64" h="56">
                    <a:moveTo>
                      <a:pt x="20" y="56"/>
                    </a:moveTo>
                    <a:lnTo>
                      <a:pt x="20" y="56"/>
                    </a:lnTo>
                    <a:lnTo>
                      <a:pt x="22" y="46"/>
                    </a:lnTo>
                    <a:lnTo>
                      <a:pt x="26" y="36"/>
                    </a:lnTo>
                    <a:lnTo>
                      <a:pt x="30" y="30"/>
                    </a:lnTo>
                    <a:lnTo>
                      <a:pt x="36" y="26"/>
                    </a:lnTo>
                    <a:lnTo>
                      <a:pt x="42" y="22"/>
                    </a:lnTo>
                    <a:lnTo>
                      <a:pt x="54" y="20"/>
                    </a:lnTo>
                    <a:lnTo>
                      <a:pt x="82" y="20"/>
                    </a:lnTo>
                    <a:lnTo>
                      <a:pt x="82" y="20"/>
                    </a:lnTo>
                    <a:lnTo>
                      <a:pt x="112" y="20"/>
                    </a:lnTo>
                    <a:lnTo>
                      <a:pt x="122" y="22"/>
                    </a:lnTo>
                    <a:lnTo>
                      <a:pt x="130" y="26"/>
                    </a:lnTo>
                    <a:lnTo>
                      <a:pt x="136" y="30"/>
                    </a:lnTo>
                    <a:lnTo>
                      <a:pt x="140" y="36"/>
                    </a:lnTo>
                    <a:lnTo>
                      <a:pt x="142" y="46"/>
                    </a:lnTo>
                    <a:lnTo>
                      <a:pt x="144" y="56"/>
                    </a:lnTo>
                    <a:lnTo>
                      <a:pt x="164" y="56"/>
                    </a:lnTo>
                    <a:lnTo>
                      <a:pt x="164" y="56"/>
                    </a:lnTo>
                    <a:lnTo>
                      <a:pt x="162" y="38"/>
                    </a:lnTo>
                    <a:lnTo>
                      <a:pt x="156" y="24"/>
                    </a:lnTo>
                    <a:lnTo>
                      <a:pt x="148" y="14"/>
                    </a:lnTo>
                    <a:lnTo>
                      <a:pt x="138" y="6"/>
                    </a:lnTo>
                    <a:lnTo>
                      <a:pt x="126" y="2"/>
                    </a:lnTo>
                    <a:lnTo>
                      <a:pt x="112" y="0"/>
                    </a:lnTo>
                    <a:lnTo>
                      <a:pt x="82" y="0"/>
                    </a:lnTo>
                    <a:lnTo>
                      <a:pt x="82" y="0"/>
                    </a:lnTo>
                    <a:lnTo>
                      <a:pt x="52" y="0"/>
                    </a:lnTo>
                    <a:lnTo>
                      <a:pt x="38" y="2"/>
                    </a:lnTo>
                    <a:lnTo>
                      <a:pt x="26" y="6"/>
                    </a:lnTo>
                    <a:lnTo>
                      <a:pt x="16" y="14"/>
                    </a:lnTo>
                    <a:lnTo>
                      <a:pt x="8" y="24"/>
                    </a:lnTo>
                    <a:lnTo>
                      <a:pt x="2" y="38"/>
                    </a:lnTo>
                    <a:lnTo>
                      <a:pt x="0" y="56"/>
                    </a:lnTo>
                    <a:lnTo>
                      <a:pt x="20" y="56"/>
                    </a:lnTo>
                    <a:close/>
                  </a:path>
                </a:pathLst>
              </a:custGeom>
              <a:solidFill>
                <a:srgbClr val="E31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005EB8"/>
                  </a:solidFill>
                </a:endParaRPr>
              </a:p>
            </p:txBody>
          </p:sp>
        </p:grpSp>
        <p:sp>
          <p:nvSpPr>
            <p:cNvPr id="51" name="TextBox 50"/>
            <p:cNvSpPr txBox="1"/>
            <p:nvPr userDrawn="1"/>
          </p:nvSpPr>
          <p:spPr>
            <a:xfrm rot="16200000">
              <a:off x="8191735" y="250332"/>
              <a:ext cx="563729" cy="1355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510" dirty="0">
                  <a:solidFill>
                    <a:srgbClr val="FFFFFF">
                      <a:lumMod val="65000"/>
                    </a:srgbClr>
                  </a:solidFill>
                </a:rPr>
                <a:t>strictly</a:t>
              </a:r>
            </a:p>
          </p:txBody>
        </p:sp>
        <p:sp>
          <p:nvSpPr>
            <p:cNvPr id="52" name="TextBox 51"/>
            <p:cNvSpPr txBox="1"/>
            <p:nvPr userDrawn="1"/>
          </p:nvSpPr>
          <p:spPr>
            <a:xfrm>
              <a:off x="8410803" y="506408"/>
              <a:ext cx="851853" cy="19217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580" dirty="0">
                  <a:solidFill>
                    <a:srgbClr val="FF0000"/>
                  </a:solidFill>
                </a:rPr>
                <a:t>CONFIDENTIAL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87265329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8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ullets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Content Placeholder 2"/>
          <p:cNvSpPr>
            <a:spLocks noGrp="1"/>
          </p:cNvSpPr>
          <p:nvPr>
            <p:ph idx="1"/>
          </p:nvPr>
        </p:nvSpPr>
        <p:spPr>
          <a:xfrm>
            <a:off x="407673" y="1512043"/>
            <a:ext cx="10538304" cy="4276616"/>
          </a:xfrm>
        </p:spPr>
        <p:txBody>
          <a:bodyPr/>
          <a:lstStyle>
            <a:lvl1pPr>
              <a:defRPr sz="2400">
                <a:solidFill>
                  <a:srgbClr val="4D4D4D"/>
                </a:solidFill>
              </a:defRPr>
            </a:lvl1pPr>
            <a:lvl2pPr>
              <a:defRPr sz="2000">
                <a:solidFill>
                  <a:srgbClr val="4D4D4D"/>
                </a:solidFill>
              </a:defRPr>
            </a:lvl2pPr>
            <a:lvl3pPr>
              <a:defRPr sz="1800">
                <a:solidFill>
                  <a:srgbClr val="4D4D4D"/>
                </a:solidFill>
              </a:defRPr>
            </a:lvl3pPr>
            <a:lvl4pPr>
              <a:defRPr sz="1600">
                <a:solidFill>
                  <a:srgbClr val="4D4D4D"/>
                </a:solidFill>
              </a:defRPr>
            </a:lvl4pPr>
            <a:lvl5pPr>
              <a:defRPr sz="1600">
                <a:solidFill>
                  <a:srgbClr val="4D4D4D"/>
                </a:solidFill>
              </a:defRPr>
            </a:lvl5pPr>
          </a:lstStyle>
          <a:p>
            <a:pPr lvl="0"/>
            <a:r>
              <a:rPr lang="en-US" noProof="0" smtClean="0"/>
              <a:t>Click to edit Master text styles</a:t>
            </a:r>
          </a:p>
          <a:p>
            <a:pPr lvl="1"/>
            <a:r>
              <a:rPr lang="en-US" noProof="0" smtClean="0"/>
              <a:t>Second level</a:t>
            </a:r>
          </a:p>
          <a:p>
            <a:pPr lvl="2"/>
            <a:r>
              <a:rPr lang="en-US" noProof="0" smtClean="0"/>
              <a:t>Third level</a:t>
            </a:r>
          </a:p>
          <a:p>
            <a:pPr lvl="3"/>
            <a:r>
              <a:rPr lang="en-US" noProof="0" smtClean="0"/>
              <a:t>Fourth level</a:t>
            </a:r>
          </a:p>
          <a:p>
            <a:pPr lvl="4"/>
            <a:r>
              <a:rPr lang="en-US" noProof="0" smtClean="0"/>
              <a:t>Fifth level</a:t>
            </a:r>
            <a:endParaRPr lang="en-GB" noProof="0" dirty="0"/>
          </a:p>
        </p:txBody>
      </p:sp>
      <p:sp>
        <p:nvSpPr>
          <p:cNvPr id="28" name="Title 5"/>
          <p:cNvSpPr>
            <a:spLocks noGrp="1"/>
          </p:cNvSpPr>
          <p:nvPr>
            <p:ph type="title"/>
          </p:nvPr>
        </p:nvSpPr>
        <p:spPr>
          <a:xfrm>
            <a:off x="397195" y="413790"/>
            <a:ext cx="10076695" cy="512907"/>
          </a:xfrm>
        </p:spPr>
        <p:txBody>
          <a:bodyPr/>
          <a:lstStyle/>
          <a:p>
            <a:r>
              <a:rPr lang="en-US" noProof="0" smtClean="0"/>
              <a:t>Click to edit Master title style</a:t>
            </a:r>
            <a:endParaRPr lang="en-GB" noProof="0" dirty="0"/>
          </a:p>
        </p:txBody>
      </p:sp>
      <p:sp>
        <p:nvSpPr>
          <p:cNvPr id="29" name="Text Placeholder 5"/>
          <p:cNvSpPr>
            <a:spLocks noGrp="1"/>
          </p:cNvSpPr>
          <p:nvPr>
            <p:ph type="body" sz="quarter" idx="10" hasCustomPrompt="1"/>
          </p:nvPr>
        </p:nvSpPr>
        <p:spPr>
          <a:xfrm>
            <a:off x="386723" y="994744"/>
            <a:ext cx="10515894" cy="340511"/>
          </a:xfrm>
        </p:spPr>
        <p:txBody>
          <a:bodyPr>
            <a:noAutofit/>
          </a:bodyPr>
          <a:lstStyle>
            <a:lvl1pPr marL="0" indent="0">
              <a:buFont typeface="Arial" pitchFamily="34" charset="0"/>
              <a:buNone/>
              <a:defRPr sz="1800">
                <a:solidFill>
                  <a:schemeClr val="tx2"/>
                </a:solidFill>
              </a:defRPr>
            </a:lvl1pPr>
            <a:lvl2pPr marL="457200" indent="0">
              <a:buNone/>
              <a:defRPr>
                <a:solidFill>
                  <a:schemeClr val="tx2"/>
                </a:solidFill>
              </a:defRPr>
            </a:lvl2pPr>
            <a:lvl3pPr marL="914400" indent="0">
              <a:buNone/>
              <a:defRPr>
                <a:solidFill>
                  <a:schemeClr val="tx2"/>
                </a:solidFill>
              </a:defRPr>
            </a:lvl3pPr>
            <a:lvl4pPr marL="1371600" indent="0">
              <a:buNone/>
              <a:defRPr>
                <a:solidFill>
                  <a:schemeClr val="tx2"/>
                </a:solidFill>
              </a:defRPr>
            </a:lvl4pPr>
            <a:lvl5pPr marL="1828800" indent="0">
              <a:buNone/>
              <a:defRPr>
                <a:solidFill>
                  <a:schemeClr val="tx2"/>
                </a:solidFill>
              </a:defRPr>
            </a:lvl5pPr>
          </a:lstStyle>
          <a:p>
            <a:pPr lvl="0"/>
            <a:r>
              <a:rPr lang="en-GB" noProof="0" dirty="0" smtClean="0"/>
              <a:t>Subtitle</a:t>
            </a:r>
          </a:p>
        </p:txBody>
      </p:sp>
      <p:cxnSp>
        <p:nvCxnSpPr>
          <p:cNvPr id="30" name="Conector recto 12"/>
          <p:cNvCxnSpPr/>
          <p:nvPr userDrawn="1"/>
        </p:nvCxnSpPr>
        <p:spPr>
          <a:xfrm flipH="1">
            <a:off x="407671" y="5961734"/>
            <a:ext cx="5897778" cy="2873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grpSp>
        <p:nvGrpSpPr>
          <p:cNvPr id="24" name="Group 4"/>
          <p:cNvGrpSpPr>
            <a:grpSpLocks noChangeAspect="1"/>
          </p:cNvGrpSpPr>
          <p:nvPr userDrawn="1"/>
        </p:nvGrpSpPr>
        <p:grpSpPr bwMode="auto">
          <a:xfrm>
            <a:off x="9299679" y="6133578"/>
            <a:ext cx="1624293" cy="160505"/>
            <a:chOff x="4649" y="3974"/>
            <a:chExt cx="812" cy="107"/>
          </a:xfrm>
        </p:grpSpPr>
        <p:sp>
          <p:nvSpPr>
            <p:cNvPr id="25" name="AutoShape 3"/>
            <p:cNvSpPr>
              <a:spLocks noChangeAspect="1" noChangeArrowheads="1" noTextEdit="1"/>
            </p:cNvSpPr>
            <p:nvPr userDrawn="1"/>
          </p:nvSpPr>
          <p:spPr bwMode="auto">
            <a:xfrm>
              <a:off x="4649" y="3974"/>
              <a:ext cx="812" cy="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31" name="Freeform 30"/>
            <p:cNvSpPr>
              <a:spLocks noEditPoints="1"/>
            </p:cNvSpPr>
            <p:nvPr userDrawn="1"/>
          </p:nvSpPr>
          <p:spPr bwMode="auto">
            <a:xfrm>
              <a:off x="4649" y="3974"/>
              <a:ext cx="812" cy="107"/>
            </a:xfrm>
            <a:custGeom>
              <a:avLst/>
              <a:gdLst>
                <a:gd name="T0" fmla="*/ 2293 w 3248"/>
                <a:gd name="T1" fmla="*/ 424 h 428"/>
                <a:gd name="T2" fmla="*/ 2209 w 3248"/>
                <a:gd name="T3" fmla="*/ 355 h 428"/>
                <a:gd name="T4" fmla="*/ 2159 w 3248"/>
                <a:gd name="T5" fmla="*/ 76 h 428"/>
                <a:gd name="T6" fmla="*/ 2306 w 3248"/>
                <a:gd name="T7" fmla="*/ 5 h 428"/>
                <a:gd name="T8" fmla="*/ 2042 w 3248"/>
                <a:gd name="T9" fmla="*/ 407 h 428"/>
                <a:gd name="T10" fmla="*/ 611 w 3248"/>
                <a:gd name="T11" fmla="*/ 11 h 428"/>
                <a:gd name="T12" fmla="*/ 672 w 3248"/>
                <a:gd name="T13" fmla="*/ 353 h 428"/>
                <a:gd name="T14" fmla="*/ 737 w 3248"/>
                <a:gd name="T15" fmla="*/ 376 h 428"/>
                <a:gd name="T16" fmla="*/ 909 w 3248"/>
                <a:gd name="T17" fmla="*/ 1 h 428"/>
                <a:gd name="T18" fmla="*/ 261 w 3248"/>
                <a:gd name="T19" fmla="*/ 332 h 428"/>
                <a:gd name="T20" fmla="*/ 114 w 3248"/>
                <a:gd name="T21" fmla="*/ 347 h 428"/>
                <a:gd name="T22" fmla="*/ 94 w 3248"/>
                <a:gd name="T23" fmla="*/ 277 h 428"/>
                <a:gd name="T24" fmla="*/ 261 w 3248"/>
                <a:gd name="T25" fmla="*/ 332 h 428"/>
                <a:gd name="T26" fmla="*/ 52 w 3248"/>
                <a:gd name="T27" fmla="*/ 102 h 428"/>
                <a:gd name="T28" fmla="*/ 234 w 3248"/>
                <a:gd name="T29" fmla="*/ 90 h 428"/>
                <a:gd name="T30" fmla="*/ 179 w 3248"/>
                <a:gd name="T31" fmla="*/ 176 h 428"/>
                <a:gd name="T32" fmla="*/ 9 w 3248"/>
                <a:gd name="T33" fmla="*/ 257 h 428"/>
                <a:gd name="T34" fmla="*/ 35 w 3248"/>
                <a:gd name="T35" fmla="*/ 394 h 428"/>
                <a:gd name="T36" fmla="*/ 164 w 3248"/>
                <a:gd name="T37" fmla="*/ 426 h 428"/>
                <a:gd name="T38" fmla="*/ 284 w 3248"/>
                <a:gd name="T39" fmla="*/ 404 h 428"/>
                <a:gd name="T40" fmla="*/ 331 w 3248"/>
                <a:gd name="T41" fmla="*/ 45 h 428"/>
                <a:gd name="T42" fmla="*/ 1319 w 3248"/>
                <a:gd name="T43" fmla="*/ 332 h 428"/>
                <a:gd name="T44" fmla="*/ 1168 w 3248"/>
                <a:gd name="T45" fmla="*/ 344 h 428"/>
                <a:gd name="T46" fmla="*/ 1155 w 3248"/>
                <a:gd name="T47" fmla="*/ 272 h 428"/>
                <a:gd name="T48" fmla="*/ 1264 w 3248"/>
                <a:gd name="T49" fmla="*/ 0 h 428"/>
                <a:gd name="T50" fmla="*/ 1122 w 3248"/>
                <a:gd name="T51" fmla="*/ 98 h 428"/>
                <a:gd name="T52" fmla="*/ 1298 w 3248"/>
                <a:gd name="T53" fmla="*/ 94 h 428"/>
                <a:gd name="T54" fmla="*/ 1212 w 3248"/>
                <a:gd name="T55" fmla="*/ 177 h 428"/>
                <a:gd name="T56" fmla="*/ 1064 w 3248"/>
                <a:gd name="T57" fmla="*/ 270 h 428"/>
                <a:gd name="T58" fmla="*/ 1102 w 3248"/>
                <a:gd name="T59" fmla="*/ 401 h 428"/>
                <a:gd name="T60" fmla="*/ 1246 w 3248"/>
                <a:gd name="T61" fmla="*/ 423 h 428"/>
                <a:gd name="T62" fmla="*/ 1354 w 3248"/>
                <a:gd name="T63" fmla="*/ 407 h 428"/>
                <a:gd name="T64" fmla="*/ 1381 w 3248"/>
                <a:gd name="T65" fmla="*/ 36 h 428"/>
                <a:gd name="T66" fmla="*/ 2714 w 3248"/>
                <a:gd name="T67" fmla="*/ 326 h 428"/>
                <a:gd name="T68" fmla="*/ 2576 w 3248"/>
                <a:gd name="T69" fmla="*/ 337 h 428"/>
                <a:gd name="T70" fmla="*/ 2533 w 3248"/>
                <a:gd name="T71" fmla="*/ 4 h 428"/>
                <a:gd name="T72" fmla="*/ 2468 w 3248"/>
                <a:gd name="T73" fmla="*/ 364 h 428"/>
                <a:gd name="T74" fmla="*/ 2611 w 3248"/>
                <a:gd name="T75" fmla="*/ 427 h 428"/>
                <a:gd name="T76" fmla="*/ 2761 w 3248"/>
                <a:gd name="T77" fmla="*/ 403 h 428"/>
                <a:gd name="T78" fmla="*/ 2937 w 3248"/>
                <a:gd name="T79" fmla="*/ 413 h 428"/>
                <a:gd name="T80" fmla="*/ 3135 w 3248"/>
                <a:gd name="T81" fmla="*/ 422 h 428"/>
                <a:gd name="T82" fmla="*/ 3248 w 3248"/>
                <a:gd name="T83" fmla="*/ 300 h 428"/>
                <a:gd name="T84" fmla="*/ 3184 w 3248"/>
                <a:gd name="T85" fmla="*/ 204 h 428"/>
                <a:gd name="T86" fmla="*/ 3038 w 3248"/>
                <a:gd name="T87" fmla="*/ 127 h 428"/>
                <a:gd name="T88" fmla="*/ 3076 w 3248"/>
                <a:gd name="T89" fmla="*/ 76 h 428"/>
                <a:gd name="T90" fmla="*/ 3232 w 3248"/>
                <a:gd name="T91" fmla="*/ 30 h 428"/>
                <a:gd name="T92" fmla="*/ 3039 w 3248"/>
                <a:gd name="T93" fmla="*/ 8 h 428"/>
                <a:gd name="T94" fmla="*/ 2943 w 3248"/>
                <a:gd name="T95" fmla="*/ 122 h 428"/>
                <a:gd name="T96" fmla="*/ 3021 w 3248"/>
                <a:gd name="T97" fmla="*/ 229 h 428"/>
                <a:gd name="T98" fmla="*/ 3154 w 3248"/>
                <a:gd name="T99" fmla="*/ 300 h 428"/>
                <a:gd name="T100" fmla="*/ 3113 w 3248"/>
                <a:gd name="T101" fmla="*/ 350 h 428"/>
                <a:gd name="T102" fmla="*/ 1639 w 3248"/>
                <a:gd name="T103" fmla="*/ 80 h 428"/>
                <a:gd name="T104" fmla="*/ 1790 w 3248"/>
                <a:gd name="T105" fmla="*/ 97 h 428"/>
                <a:gd name="T106" fmla="*/ 1832 w 3248"/>
                <a:gd name="T107" fmla="*/ 245 h 428"/>
                <a:gd name="T108" fmla="*/ 1739 w 3248"/>
                <a:gd name="T109" fmla="*/ 353 h 428"/>
                <a:gd name="T110" fmla="*/ 1652 w 3248"/>
                <a:gd name="T111" fmla="*/ 4 h 428"/>
                <a:gd name="T112" fmla="*/ 1701 w 3248"/>
                <a:gd name="T113" fmla="*/ 428 h 428"/>
                <a:gd name="T114" fmla="*/ 1885 w 3248"/>
                <a:gd name="T115" fmla="*/ 369 h 428"/>
                <a:gd name="T116" fmla="*/ 1930 w 3248"/>
                <a:gd name="T117" fmla="*/ 187 h 428"/>
                <a:gd name="T118" fmla="*/ 1786 w 3248"/>
                <a:gd name="T119" fmla="*/ 8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248" h="428">
                  <a:moveTo>
                    <a:pt x="2042" y="407"/>
                  </a:moveTo>
                  <a:lnTo>
                    <a:pt x="2042" y="407"/>
                  </a:lnTo>
                  <a:lnTo>
                    <a:pt x="2055" y="411"/>
                  </a:lnTo>
                  <a:lnTo>
                    <a:pt x="2089" y="418"/>
                  </a:lnTo>
                  <a:lnTo>
                    <a:pt x="2113" y="421"/>
                  </a:lnTo>
                  <a:lnTo>
                    <a:pt x="2140" y="425"/>
                  </a:lnTo>
                  <a:lnTo>
                    <a:pt x="2171" y="427"/>
                  </a:lnTo>
                  <a:lnTo>
                    <a:pt x="2205" y="428"/>
                  </a:lnTo>
                  <a:lnTo>
                    <a:pt x="2205" y="428"/>
                  </a:lnTo>
                  <a:lnTo>
                    <a:pt x="2239" y="427"/>
                  </a:lnTo>
                  <a:lnTo>
                    <a:pt x="2268" y="426"/>
                  </a:lnTo>
                  <a:lnTo>
                    <a:pt x="2293" y="424"/>
                  </a:lnTo>
                  <a:lnTo>
                    <a:pt x="2312" y="422"/>
                  </a:lnTo>
                  <a:lnTo>
                    <a:pt x="2339" y="419"/>
                  </a:lnTo>
                  <a:lnTo>
                    <a:pt x="2347" y="417"/>
                  </a:lnTo>
                  <a:lnTo>
                    <a:pt x="2347" y="346"/>
                  </a:lnTo>
                  <a:lnTo>
                    <a:pt x="2347" y="346"/>
                  </a:lnTo>
                  <a:lnTo>
                    <a:pt x="2339" y="347"/>
                  </a:lnTo>
                  <a:lnTo>
                    <a:pt x="2314" y="351"/>
                  </a:lnTo>
                  <a:lnTo>
                    <a:pt x="2277" y="354"/>
                  </a:lnTo>
                  <a:lnTo>
                    <a:pt x="2255" y="355"/>
                  </a:lnTo>
                  <a:lnTo>
                    <a:pt x="2230" y="355"/>
                  </a:lnTo>
                  <a:lnTo>
                    <a:pt x="2230" y="355"/>
                  </a:lnTo>
                  <a:lnTo>
                    <a:pt x="2209" y="355"/>
                  </a:lnTo>
                  <a:lnTo>
                    <a:pt x="2191" y="354"/>
                  </a:lnTo>
                  <a:lnTo>
                    <a:pt x="2160" y="351"/>
                  </a:lnTo>
                  <a:lnTo>
                    <a:pt x="2141" y="349"/>
                  </a:lnTo>
                  <a:lnTo>
                    <a:pt x="2134" y="348"/>
                  </a:lnTo>
                  <a:lnTo>
                    <a:pt x="2134" y="247"/>
                  </a:lnTo>
                  <a:lnTo>
                    <a:pt x="2318" y="247"/>
                  </a:lnTo>
                  <a:lnTo>
                    <a:pt x="2318" y="175"/>
                  </a:lnTo>
                  <a:lnTo>
                    <a:pt x="2134" y="175"/>
                  </a:lnTo>
                  <a:lnTo>
                    <a:pt x="2134" y="79"/>
                  </a:lnTo>
                  <a:lnTo>
                    <a:pt x="2134" y="79"/>
                  </a:lnTo>
                  <a:lnTo>
                    <a:pt x="2141" y="78"/>
                  </a:lnTo>
                  <a:lnTo>
                    <a:pt x="2159" y="76"/>
                  </a:lnTo>
                  <a:lnTo>
                    <a:pt x="2187" y="74"/>
                  </a:lnTo>
                  <a:lnTo>
                    <a:pt x="2224" y="73"/>
                  </a:lnTo>
                  <a:lnTo>
                    <a:pt x="2224" y="73"/>
                  </a:lnTo>
                  <a:lnTo>
                    <a:pt x="2247" y="73"/>
                  </a:lnTo>
                  <a:lnTo>
                    <a:pt x="2268" y="74"/>
                  </a:lnTo>
                  <a:lnTo>
                    <a:pt x="2305" y="77"/>
                  </a:lnTo>
                  <a:lnTo>
                    <a:pt x="2331" y="80"/>
                  </a:lnTo>
                  <a:lnTo>
                    <a:pt x="2340" y="82"/>
                  </a:lnTo>
                  <a:lnTo>
                    <a:pt x="2340" y="10"/>
                  </a:lnTo>
                  <a:lnTo>
                    <a:pt x="2340" y="10"/>
                  </a:lnTo>
                  <a:lnTo>
                    <a:pt x="2331" y="9"/>
                  </a:lnTo>
                  <a:lnTo>
                    <a:pt x="2306" y="5"/>
                  </a:lnTo>
                  <a:lnTo>
                    <a:pt x="2266" y="2"/>
                  </a:lnTo>
                  <a:lnTo>
                    <a:pt x="2242" y="1"/>
                  </a:lnTo>
                  <a:lnTo>
                    <a:pt x="2214" y="0"/>
                  </a:lnTo>
                  <a:lnTo>
                    <a:pt x="2214" y="0"/>
                  </a:lnTo>
                  <a:lnTo>
                    <a:pt x="2176" y="1"/>
                  </a:lnTo>
                  <a:lnTo>
                    <a:pt x="2144" y="3"/>
                  </a:lnTo>
                  <a:lnTo>
                    <a:pt x="2114" y="6"/>
                  </a:lnTo>
                  <a:lnTo>
                    <a:pt x="2089" y="9"/>
                  </a:lnTo>
                  <a:lnTo>
                    <a:pt x="2069" y="13"/>
                  </a:lnTo>
                  <a:lnTo>
                    <a:pt x="2055" y="15"/>
                  </a:lnTo>
                  <a:lnTo>
                    <a:pt x="2042" y="19"/>
                  </a:lnTo>
                  <a:lnTo>
                    <a:pt x="2042" y="407"/>
                  </a:lnTo>
                  <a:close/>
                  <a:moveTo>
                    <a:pt x="726" y="246"/>
                  </a:moveTo>
                  <a:lnTo>
                    <a:pt x="726" y="246"/>
                  </a:lnTo>
                  <a:lnTo>
                    <a:pt x="722" y="257"/>
                  </a:lnTo>
                  <a:lnTo>
                    <a:pt x="719" y="270"/>
                  </a:lnTo>
                  <a:lnTo>
                    <a:pt x="719" y="270"/>
                  </a:lnTo>
                  <a:lnTo>
                    <a:pt x="715" y="257"/>
                  </a:lnTo>
                  <a:lnTo>
                    <a:pt x="712" y="246"/>
                  </a:lnTo>
                  <a:lnTo>
                    <a:pt x="630" y="39"/>
                  </a:lnTo>
                  <a:lnTo>
                    <a:pt x="630" y="39"/>
                  </a:lnTo>
                  <a:lnTo>
                    <a:pt x="624" y="28"/>
                  </a:lnTo>
                  <a:lnTo>
                    <a:pt x="618" y="19"/>
                  </a:lnTo>
                  <a:lnTo>
                    <a:pt x="611" y="11"/>
                  </a:lnTo>
                  <a:lnTo>
                    <a:pt x="603" y="7"/>
                  </a:lnTo>
                  <a:lnTo>
                    <a:pt x="593" y="3"/>
                  </a:lnTo>
                  <a:lnTo>
                    <a:pt x="581" y="1"/>
                  </a:lnTo>
                  <a:lnTo>
                    <a:pt x="569" y="1"/>
                  </a:lnTo>
                  <a:lnTo>
                    <a:pt x="555" y="0"/>
                  </a:lnTo>
                  <a:lnTo>
                    <a:pt x="555" y="0"/>
                  </a:lnTo>
                  <a:lnTo>
                    <a:pt x="529" y="1"/>
                  </a:lnTo>
                  <a:lnTo>
                    <a:pt x="513" y="2"/>
                  </a:lnTo>
                  <a:lnTo>
                    <a:pt x="471" y="422"/>
                  </a:lnTo>
                  <a:lnTo>
                    <a:pt x="564" y="422"/>
                  </a:lnTo>
                  <a:lnTo>
                    <a:pt x="584" y="140"/>
                  </a:lnTo>
                  <a:lnTo>
                    <a:pt x="672" y="353"/>
                  </a:lnTo>
                  <a:lnTo>
                    <a:pt x="672" y="353"/>
                  </a:lnTo>
                  <a:lnTo>
                    <a:pt x="675" y="359"/>
                  </a:lnTo>
                  <a:lnTo>
                    <a:pt x="679" y="364"/>
                  </a:lnTo>
                  <a:lnTo>
                    <a:pt x="684" y="368"/>
                  </a:lnTo>
                  <a:lnTo>
                    <a:pt x="689" y="371"/>
                  </a:lnTo>
                  <a:lnTo>
                    <a:pt x="695" y="373"/>
                  </a:lnTo>
                  <a:lnTo>
                    <a:pt x="702" y="376"/>
                  </a:lnTo>
                  <a:lnTo>
                    <a:pt x="710" y="377"/>
                  </a:lnTo>
                  <a:lnTo>
                    <a:pt x="719" y="377"/>
                  </a:lnTo>
                  <a:lnTo>
                    <a:pt x="719" y="377"/>
                  </a:lnTo>
                  <a:lnTo>
                    <a:pt x="728" y="377"/>
                  </a:lnTo>
                  <a:lnTo>
                    <a:pt x="737" y="376"/>
                  </a:lnTo>
                  <a:lnTo>
                    <a:pt x="744" y="373"/>
                  </a:lnTo>
                  <a:lnTo>
                    <a:pt x="750" y="371"/>
                  </a:lnTo>
                  <a:lnTo>
                    <a:pt x="755" y="368"/>
                  </a:lnTo>
                  <a:lnTo>
                    <a:pt x="759" y="364"/>
                  </a:lnTo>
                  <a:lnTo>
                    <a:pt x="762" y="359"/>
                  </a:lnTo>
                  <a:lnTo>
                    <a:pt x="765" y="353"/>
                  </a:lnTo>
                  <a:lnTo>
                    <a:pt x="853" y="140"/>
                  </a:lnTo>
                  <a:lnTo>
                    <a:pt x="874" y="422"/>
                  </a:lnTo>
                  <a:lnTo>
                    <a:pt x="967" y="422"/>
                  </a:lnTo>
                  <a:lnTo>
                    <a:pt x="925" y="2"/>
                  </a:lnTo>
                  <a:lnTo>
                    <a:pt x="925" y="2"/>
                  </a:lnTo>
                  <a:lnTo>
                    <a:pt x="909" y="1"/>
                  </a:lnTo>
                  <a:lnTo>
                    <a:pt x="883" y="0"/>
                  </a:lnTo>
                  <a:lnTo>
                    <a:pt x="883" y="0"/>
                  </a:lnTo>
                  <a:lnTo>
                    <a:pt x="868" y="1"/>
                  </a:lnTo>
                  <a:lnTo>
                    <a:pt x="856" y="1"/>
                  </a:lnTo>
                  <a:lnTo>
                    <a:pt x="845" y="3"/>
                  </a:lnTo>
                  <a:lnTo>
                    <a:pt x="836" y="7"/>
                  </a:lnTo>
                  <a:lnTo>
                    <a:pt x="827" y="11"/>
                  </a:lnTo>
                  <a:lnTo>
                    <a:pt x="819" y="19"/>
                  </a:lnTo>
                  <a:lnTo>
                    <a:pt x="813" y="28"/>
                  </a:lnTo>
                  <a:lnTo>
                    <a:pt x="808" y="39"/>
                  </a:lnTo>
                  <a:lnTo>
                    <a:pt x="726" y="246"/>
                  </a:lnTo>
                  <a:close/>
                  <a:moveTo>
                    <a:pt x="261" y="332"/>
                  </a:moveTo>
                  <a:lnTo>
                    <a:pt x="261" y="332"/>
                  </a:lnTo>
                  <a:lnTo>
                    <a:pt x="241" y="338"/>
                  </a:lnTo>
                  <a:lnTo>
                    <a:pt x="215" y="347"/>
                  </a:lnTo>
                  <a:lnTo>
                    <a:pt x="200" y="350"/>
                  </a:lnTo>
                  <a:lnTo>
                    <a:pt x="186" y="353"/>
                  </a:lnTo>
                  <a:lnTo>
                    <a:pt x="172" y="355"/>
                  </a:lnTo>
                  <a:lnTo>
                    <a:pt x="157" y="355"/>
                  </a:lnTo>
                  <a:lnTo>
                    <a:pt x="157" y="355"/>
                  </a:lnTo>
                  <a:lnTo>
                    <a:pt x="144" y="355"/>
                  </a:lnTo>
                  <a:lnTo>
                    <a:pt x="131" y="353"/>
                  </a:lnTo>
                  <a:lnTo>
                    <a:pt x="120" y="349"/>
                  </a:lnTo>
                  <a:lnTo>
                    <a:pt x="114" y="347"/>
                  </a:lnTo>
                  <a:lnTo>
                    <a:pt x="109" y="344"/>
                  </a:lnTo>
                  <a:lnTo>
                    <a:pt x="105" y="340"/>
                  </a:lnTo>
                  <a:lnTo>
                    <a:pt x="101" y="336"/>
                  </a:lnTo>
                  <a:lnTo>
                    <a:pt x="98" y="331"/>
                  </a:lnTo>
                  <a:lnTo>
                    <a:pt x="95" y="326"/>
                  </a:lnTo>
                  <a:lnTo>
                    <a:pt x="93" y="321"/>
                  </a:lnTo>
                  <a:lnTo>
                    <a:pt x="92" y="315"/>
                  </a:lnTo>
                  <a:lnTo>
                    <a:pt x="91" y="308"/>
                  </a:lnTo>
                  <a:lnTo>
                    <a:pt x="90" y="300"/>
                  </a:lnTo>
                  <a:lnTo>
                    <a:pt x="90" y="300"/>
                  </a:lnTo>
                  <a:lnTo>
                    <a:pt x="91" y="288"/>
                  </a:lnTo>
                  <a:lnTo>
                    <a:pt x="94" y="277"/>
                  </a:lnTo>
                  <a:lnTo>
                    <a:pt x="96" y="272"/>
                  </a:lnTo>
                  <a:lnTo>
                    <a:pt x="99" y="266"/>
                  </a:lnTo>
                  <a:lnTo>
                    <a:pt x="103" y="262"/>
                  </a:lnTo>
                  <a:lnTo>
                    <a:pt x="106" y="258"/>
                  </a:lnTo>
                  <a:lnTo>
                    <a:pt x="111" y="255"/>
                  </a:lnTo>
                  <a:lnTo>
                    <a:pt x="116" y="252"/>
                  </a:lnTo>
                  <a:lnTo>
                    <a:pt x="123" y="249"/>
                  </a:lnTo>
                  <a:lnTo>
                    <a:pt x="129" y="247"/>
                  </a:lnTo>
                  <a:lnTo>
                    <a:pt x="145" y="244"/>
                  </a:lnTo>
                  <a:lnTo>
                    <a:pt x="162" y="242"/>
                  </a:lnTo>
                  <a:lnTo>
                    <a:pt x="261" y="239"/>
                  </a:lnTo>
                  <a:lnTo>
                    <a:pt x="261" y="332"/>
                  </a:lnTo>
                  <a:close/>
                  <a:moveTo>
                    <a:pt x="205" y="0"/>
                  </a:moveTo>
                  <a:lnTo>
                    <a:pt x="205" y="0"/>
                  </a:lnTo>
                  <a:lnTo>
                    <a:pt x="176" y="1"/>
                  </a:lnTo>
                  <a:lnTo>
                    <a:pt x="147" y="4"/>
                  </a:lnTo>
                  <a:lnTo>
                    <a:pt x="121" y="7"/>
                  </a:lnTo>
                  <a:lnTo>
                    <a:pt x="97" y="12"/>
                  </a:lnTo>
                  <a:lnTo>
                    <a:pt x="77" y="17"/>
                  </a:lnTo>
                  <a:lnTo>
                    <a:pt x="58" y="23"/>
                  </a:lnTo>
                  <a:lnTo>
                    <a:pt x="44" y="28"/>
                  </a:lnTo>
                  <a:lnTo>
                    <a:pt x="33" y="33"/>
                  </a:lnTo>
                  <a:lnTo>
                    <a:pt x="52" y="102"/>
                  </a:lnTo>
                  <a:lnTo>
                    <a:pt x="52" y="102"/>
                  </a:lnTo>
                  <a:lnTo>
                    <a:pt x="63" y="98"/>
                  </a:lnTo>
                  <a:lnTo>
                    <a:pt x="92" y="91"/>
                  </a:lnTo>
                  <a:lnTo>
                    <a:pt x="111" y="86"/>
                  </a:lnTo>
                  <a:lnTo>
                    <a:pt x="133" y="82"/>
                  </a:lnTo>
                  <a:lnTo>
                    <a:pt x="155" y="80"/>
                  </a:lnTo>
                  <a:lnTo>
                    <a:pt x="179" y="79"/>
                  </a:lnTo>
                  <a:lnTo>
                    <a:pt x="179" y="79"/>
                  </a:lnTo>
                  <a:lnTo>
                    <a:pt x="197" y="80"/>
                  </a:lnTo>
                  <a:lnTo>
                    <a:pt x="214" y="82"/>
                  </a:lnTo>
                  <a:lnTo>
                    <a:pt x="221" y="84"/>
                  </a:lnTo>
                  <a:lnTo>
                    <a:pt x="228" y="86"/>
                  </a:lnTo>
                  <a:lnTo>
                    <a:pt x="234" y="90"/>
                  </a:lnTo>
                  <a:lnTo>
                    <a:pt x="239" y="94"/>
                  </a:lnTo>
                  <a:lnTo>
                    <a:pt x="244" y="98"/>
                  </a:lnTo>
                  <a:lnTo>
                    <a:pt x="248" y="102"/>
                  </a:lnTo>
                  <a:lnTo>
                    <a:pt x="251" y="108"/>
                  </a:lnTo>
                  <a:lnTo>
                    <a:pt x="254" y="114"/>
                  </a:lnTo>
                  <a:lnTo>
                    <a:pt x="256" y="120"/>
                  </a:lnTo>
                  <a:lnTo>
                    <a:pt x="258" y="129"/>
                  </a:lnTo>
                  <a:lnTo>
                    <a:pt x="260" y="137"/>
                  </a:lnTo>
                  <a:lnTo>
                    <a:pt x="260" y="146"/>
                  </a:lnTo>
                  <a:lnTo>
                    <a:pt x="260" y="176"/>
                  </a:lnTo>
                  <a:lnTo>
                    <a:pt x="179" y="176"/>
                  </a:lnTo>
                  <a:lnTo>
                    <a:pt x="179" y="176"/>
                  </a:lnTo>
                  <a:lnTo>
                    <a:pt x="154" y="177"/>
                  </a:lnTo>
                  <a:lnTo>
                    <a:pt x="132" y="179"/>
                  </a:lnTo>
                  <a:lnTo>
                    <a:pt x="111" y="182"/>
                  </a:lnTo>
                  <a:lnTo>
                    <a:pt x="93" y="187"/>
                  </a:lnTo>
                  <a:lnTo>
                    <a:pt x="77" y="192"/>
                  </a:lnTo>
                  <a:lnTo>
                    <a:pt x="61" y="200"/>
                  </a:lnTo>
                  <a:lnTo>
                    <a:pt x="49" y="207"/>
                  </a:lnTo>
                  <a:lnTo>
                    <a:pt x="38" y="216"/>
                  </a:lnTo>
                  <a:lnTo>
                    <a:pt x="29" y="225"/>
                  </a:lnTo>
                  <a:lnTo>
                    <a:pt x="20" y="236"/>
                  </a:lnTo>
                  <a:lnTo>
                    <a:pt x="14" y="246"/>
                  </a:lnTo>
                  <a:lnTo>
                    <a:pt x="9" y="257"/>
                  </a:lnTo>
                  <a:lnTo>
                    <a:pt x="5" y="270"/>
                  </a:lnTo>
                  <a:lnTo>
                    <a:pt x="2" y="282"/>
                  </a:lnTo>
                  <a:lnTo>
                    <a:pt x="1" y="294"/>
                  </a:lnTo>
                  <a:lnTo>
                    <a:pt x="0" y="307"/>
                  </a:lnTo>
                  <a:lnTo>
                    <a:pt x="0" y="307"/>
                  </a:lnTo>
                  <a:lnTo>
                    <a:pt x="1" y="323"/>
                  </a:lnTo>
                  <a:lnTo>
                    <a:pt x="3" y="338"/>
                  </a:lnTo>
                  <a:lnTo>
                    <a:pt x="7" y="352"/>
                  </a:lnTo>
                  <a:lnTo>
                    <a:pt x="12" y="364"/>
                  </a:lnTo>
                  <a:lnTo>
                    <a:pt x="19" y="376"/>
                  </a:lnTo>
                  <a:lnTo>
                    <a:pt x="27" y="386"/>
                  </a:lnTo>
                  <a:lnTo>
                    <a:pt x="35" y="394"/>
                  </a:lnTo>
                  <a:lnTo>
                    <a:pt x="45" y="401"/>
                  </a:lnTo>
                  <a:lnTo>
                    <a:pt x="54" y="408"/>
                  </a:lnTo>
                  <a:lnTo>
                    <a:pt x="65" y="414"/>
                  </a:lnTo>
                  <a:lnTo>
                    <a:pt x="77" y="418"/>
                  </a:lnTo>
                  <a:lnTo>
                    <a:pt x="89" y="422"/>
                  </a:lnTo>
                  <a:lnTo>
                    <a:pt x="101" y="424"/>
                  </a:lnTo>
                  <a:lnTo>
                    <a:pt x="113" y="426"/>
                  </a:lnTo>
                  <a:lnTo>
                    <a:pt x="126" y="427"/>
                  </a:lnTo>
                  <a:lnTo>
                    <a:pt x="138" y="428"/>
                  </a:lnTo>
                  <a:lnTo>
                    <a:pt x="138" y="428"/>
                  </a:lnTo>
                  <a:lnTo>
                    <a:pt x="151" y="427"/>
                  </a:lnTo>
                  <a:lnTo>
                    <a:pt x="164" y="426"/>
                  </a:lnTo>
                  <a:lnTo>
                    <a:pt x="189" y="423"/>
                  </a:lnTo>
                  <a:lnTo>
                    <a:pt x="209" y="418"/>
                  </a:lnTo>
                  <a:lnTo>
                    <a:pt x="227" y="412"/>
                  </a:lnTo>
                  <a:lnTo>
                    <a:pt x="241" y="406"/>
                  </a:lnTo>
                  <a:lnTo>
                    <a:pt x="252" y="401"/>
                  </a:lnTo>
                  <a:lnTo>
                    <a:pt x="260" y="397"/>
                  </a:lnTo>
                  <a:lnTo>
                    <a:pt x="264" y="396"/>
                  </a:lnTo>
                  <a:lnTo>
                    <a:pt x="264" y="396"/>
                  </a:lnTo>
                  <a:lnTo>
                    <a:pt x="266" y="397"/>
                  </a:lnTo>
                  <a:lnTo>
                    <a:pt x="270" y="398"/>
                  </a:lnTo>
                  <a:lnTo>
                    <a:pt x="276" y="401"/>
                  </a:lnTo>
                  <a:lnTo>
                    <a:pt x="284" y="404"/>
                  </a:lnTo>
                  <a:lnTo>
                    <a:pt x="295" y="407"/>
                  </a:lnTo>
                  <a:lnTo>
                    <a:pt x="311" y="411"/>
                  </a:lnTo>
                  <a:lnTo>
                    <a:pt x="329" y="412"/>
                  </a:lnTo>
                  <a:lnTo>
                    <a:pt x="352" y="413"/>
                  </a:lnTo>
                  <a:lnTo>
                    <a:pt x="352" y="122"/>
                  </a:lnTo>
                  <a:lnTo>
                    <a:pt x="352" y="122"/>
                  </a:lnTo>
                  <a:lnTo>
                    <a:pt x="352" y="106"/>
                  </a:lnTo>
                  <a:lnTo>
                    <a:pt x="350" y="92"/>
                  </a:lnTo>
                  <a:lnTo>
                    <a:pt x="347" y="78"/>
                  </a:lnTo>
                  <a:lnTo>
                    <a:pt x="343" y="66"/>
                  </a:lnTo>
                  <a:lnTo>
                    <a:pt x="337" y="56"/>
                  </a:lnTo>
                  <a:lnTo>
                    <a:pt x="331" y="45"/>
                  </a:lnTo>
                  <a:lnTo>
                    <a:pt x="323" y="36"/>
                  </a:lnTo>
                  <a:lnTo>
                    <a:pt x="314" y="29"/>
                  </a:lnTo>
                  <a:lnTo>
                    <a:pt x="304" y="22"/>
                  </a:lnTo>
                  <a:lnTo>
                    <a:pt x="293" y="15"/>
                  </a:lnTo>
                  <a:lnTo>
                    <a:pt x="281" y="11"/>
                  </a:lnTo>
                  <a:lnTo>
                    <a:pt x="268" y="7"/>
                  </a:lnTo>
                  <a:lnTo>
                    <a:pt x="253" y="4"/>
                  </a:lnTo>
                  <a:lnTo>
                    <a:pt x="238" y="2"/>
                  </a:lnTo>
                  <a:lnTo>
                    <a:pt x="223" y="1"/>
                  </a:lnTo>
                  <a:lnTo>
                    <a:pt x="205" y="0"/>
                  </a:lnTo>
                  <a:close/>
                  <a:moveTo>
                    <a:pt x="1319" y="332"/>
                  </a:moveTo>
                  <a:lnTo>
                    <a:pt x="1319" y="332"/>
                  </a:lnTo>
                  <a:lnTo>
                    <a:pt x="1300" y="338"/>
                  </a:lnTo>
                  <a:lnTo>
                    <a:pt x="1273" y="347"/>
                  </a:lnTo>
                  <a:lnTo>
                    <a:pt x="1259" y="350"/>
                  </a:lnTo>
                  <a:lnTo>
                    <a:pt x="1243" y="353"/>
                  </a:lnTo>
                  <a:lnTo>
                    <a:pt x="1229" y="355"/>
                  </a:lnTo>
                  <a:lnTo>
                    <a:pt x="1216" y="355"/>
                  </a:lnTo>
                  <a:lnTo>
                    <a:pt x="1216" y="355"/>
                  </a:lnTo>
                  <a:lnTo>
                    <a:pt x="1202" y="355"/>
                  </a:lnTo>
                  <a:lnTo>
                    <a:pt x="1189" y="353"/>
                  </a:lnTo>
                  <a:lnTo>
                    <a:pt x="1177" y="349"/>
                  </a:lnTo>
                  <a:lnTo>
                    <a:pt x="1172" y="347"/>
                  </a:lnTo>
                  <a:lnTo>
                    <a:pt x="1168" y="344"/>
                  </a:lnTo>
                  <a:lnTo>
                    <a:pt x="1164" y="340"/>
                  </a:lnTo>
                  <a:lnTo>
                    <a:pt x="1160" y="336"/>
                  </a:lnTo>
                  <a:lnTo>
                    <a:pt x="1157" y="331"/>
                  </a:lnTo>
                  <a:lnTo>
                    <a:pt x="1154" y="326"/>
                  </a:lnTo>
                  <a:lnTo>
                    <a:pt x="1151" y="321"/>
                  </a:lnTo>
                  <a:lnTo>
                    <a:pt x="1149" y="315"/>
                  </a:lnTo>
                  <a:lnTo>
                    <a:pt x="1148" y="308"/>
                  </a:lnTo>
                  <a:lnTo>
                    <a:pt x="1148" y="300"/>
                  </a:lnTo>
                  <a:lnTo>
                    <a:pt x="1148" y="300"/>
                  </a:lnTo>
                  <a:lnTo>
                    <a:pt x="1149" y="288"/>
                  </a:lnTo>
                  <a:lnTo>
                    <a:pt x="1152" y="277"/>
                  </a:lnTo>
                  <a:lnTo>
                    <a:pt x="1155" y="272"/>
                  </a:lnTo>
                  <a:lnTo>
                    <a:pt x="1158" y="266"/>
                  </a:lnTo>
                  <a:lnTo>
                    <a:pt x="1161" y="262"/>
                  </a:lnTo>
                  <a:lnTo>
                    <a:pt x="1165" y="258"/>
                  </a:lnTo>
                  <a:lnTo>
                    <a:pt x="1170" y="255"/>
                  </a:lnTo>
                  <a:lnTo>
                    <a:pt x="1175" y="252"/>
                  </a:lnTo>
                  <a:lnTo>
                    <a:pt x="1181" y="249"/>
                  </a:lnTo>
                  <a:lnTo>
                    <a:pt x="1187" y="247"/>
                  </a:lnTo>
                  <a:lnTo>
                    <a:pt x="1203" y="244"/>
                  </a:lnTo>
                  <a:lnTo>
                    <a:pt x="1221" y="242"/>
                  </a:lnTo>
                  <a:lnTo>
                    <a:pt x="1319" y="239"/>
                  </a:lnTo>
                  <a:lnTo>
                    <a:pt x="1319" y="332"/>
                  </a:lnTo>
                  <a:close/>
                  <a:moveTo>
                    <a:pt x="1264" y="0"/>
                  </a:moveTo>
                  <a:lnTo>
                    <a:pt x="1264" y="0"/>
                  </a:lnTo>
                  <a:lnTo>
                    <a:pt x="1233" y="1"/>
                  </a:lnTo>
                  <a:lnTo>
                    <a:pt x="1206" y="4"/>
                  </a:lnTo>
                  <a:lnTo>
                    <a:pt x="1179" y="7"/>
                  </a:lnTo>
                  <a:lnTo>
                    <a:pt x="1156" y="12"/>
                  </a:lnTo>
                  <a:lnTo>
                    <a:pt x="1135" y="17"/>
                  </a:lnTo>
                  <a:lnTo>
                    <a:pt x="1117" y="23"/>
                  </a:lnTo>
                  <a:lnTo>
                    <a:pt x="1102" y="28"/>
                  </a:lnTo>
                  <a:lnTo>
                    <a:pt x="1091" y="33"/>
                  </a:lnTo>
                  <a:lnTo>
                    <a:pt x="1111" y="102"/>
                  </a:lnTo>
                  <a:lnTo>
                    <a:pt x="1111" y="102"/>
                  </a:lnTo>
                  <a:lnTo>
                    <a:pt x="1122" y="98"/>
                  </a:lnTo>
                  <a:lnTo>
                    <a:pt x="1150" y="91"/>
                  </a:lnTo>
                  <a:lnTo>
                    <a:pt x="1169" y="86"/>
                  </a:lnTo>
                  <a:lnTo>
                    <a:pt x="1190" y="82"/>
                  </a:lnTo>
                  <a:lnTo>
                    <a:pt x="1213" y="80"/>
                  </a:lnTo>
                  <a:lnTo>
                    <a:pt x="1236" y="79"/>
                  </a:lnTo>
                  <a:lnTo>
                    <a:pt x="1236" y="79"/>
                  </a:lnTo>
                  <a:lnTo>
                    <a:pt x="1256" y="80"/>
                  </a:lnTo>
                  <a:lnTo>
                    <a:pt x="1272" y="82"/>
                  </a:lnTo>
                  <a:lnTo>
                    <a:pt x="1279" y="84"/>
                  </a:lnTo>
                  <a:lnTo>
                    <a:pt x="1285" y="86"/>
                  </a:lnTo>
                  <a:lnTo>
                    <a:pt x="1291" y="90"/>
                  </a:lnTo>
                  <a:lnTo>
                    <a:pt x="1298" y="94"/>
                  </a:lnTo>
                  <a:lnTo>
                    <a:pt x="1302" y="98"/>
                  </a:lnTo>
                  <a:lnTo>
                    <a:pt x="1306" y="102"/>
                  </a:lnTo>
                  <a:lnTo>
                    <a:pt x="1310" y="108"/>
                  </a:lnTo>
                  <a:lnTo>
                    <a:pt x="1313" y="114"/>
                  </a:lnTo>
                  <a:lnTo>
                    <a:pt x="1315" y="120"/>
                  </a:lnTo>
                  <a:lnTo>
                    <a:pt x="1316" y="129"/>
                  </a:lnTo>
                  <a:lnTo>
                    <a:pt x="1317" y="137"/>
                  </a:lnTo>
                  <a:lnTo>
                    <a:pt x="1318" y="146"/>
                  </a:lnTo>
                  <a:lnTo>
                    <a:pt x="1318" y="176"/>
                  </a:lnTo>
                  <a:lnTo>
                    <a:pt x="1236" y="176"/>
                  </a:lnTo>
                  <a:lnTo>
                    <a:pt x="1236" y="176"/>
                  </a:lnTo>
                  <a:lnTo>
                    <a:pt x="1212" y="177"/>
                  </a:lnTo>
                  <a:lnTo>
                    <a:pt x="1189" y="179"/>
                  </a:lnTo>
                  <a:lnTo>
                    <a:pt x="1169" y="182"/>
                  </a:lnTo>
                  <a:lnTo>
                    <a:pt x="1150" y="187"/>
                  </a:lnTo>
                  <a:lnTo>
                    <a:pt x="1134" y="192"/>
                  </a:lnTo>
                  <a:lnTo>
                    <a:pt x="1120" y="200"/>
                  </a:lnTo>
                  <a:lnTo>
                    <a:pt x="1108" y="207"/>
                  </a:lnTo>
                  <a:lnTo>
                    <a:pt x="1096" y="216"/>
                  </a:lnTo>
                  <a:lnTo>
                    <a:pt x="1086" y="225"/>
                  </a:lnTo>
                  <a:lnTo>
                    <a:pt x="1079" y="236"/>
                  </a:lnTo>
                  <a:lnTo>
                    <a:pt x="1072" y="246"/>
                  </a:lnTo>
                  <a:lnTo>
                    <a:pt x="1067" y="257"/>
                  </a:lnTo>
                  <a:lnTo>
                    <a:pt x="1064" y="270"/>
                  </a:lnTo>
                  <a:lnTo>
                    <a:pt x="1061" y="282"/>
                  </a:lnTo>
                  <a:lnTo>
                    <a:pt x="1058" y="294"/>
                  </a:lnTo>
                  <a:lnTo>
                    <a:pt x="1058" y="307"/>
                  </a:lnTo>
                  <a:lnTo>
                    <a:pt x="1058" y="307"/>
                  </a:lnTo>
                  <a:lnTo>
                    <a:pt x="1060" y="323"/>
                  </a:lnTo>
                  <a:lnTo>
                    <a:pt x="1062" y="338"/>
                  </a:lnTo>
                  <a:lnTo>
                    <a:pt x="1066" y="352"/>
                  </a:lnTo>
                  <a:lnTo>
                    <a:pt x="1071" y="364"/>
                  </a:lnTo>
                  <a:lnTo>
                    <a:pt x="1077" y="376"/>
                  </a:lnTo>
                  <a:lnTo>
                    <a:pt x="1085" y="386"/>
                  </a:lnTo>
                  <a:lnTo>
                    <a:pt x="1093" y="394"/>
                  </a:lnTo>
                  <a:lnTo>
                    <a:pt x="1102" y="401"/>
                  </a:lnTo>
                  <a:lnTo>
                    <a:pt x="1113" y="408"/>
                  </a:lnTo>
                  <a:lnTo>
                    <a:pt x="1124" y="414"/>
                  </a:lnTo>
                  <a:lnTo>
                    <a:pt x="1135" y="418"/>
                  </a:lnTo>
                  <a:lnTo>
                    <a:pt x="1146" y="422"/>
                  </a:lnTo>
                  <a:lnTo>
                    <a:pt x="1159" y="424"/>
                  </a:lnTo>
                  <a:lnTo>
                    <a:pt x="1171" y="426"/>
                  </a:lnTo>
                  <a:lnTo>
                    <a:pt x="1183" y="427"/>
                  </a:lnTo>
                  <a:lnTo>
                    <a:pt x="1195" y="428"/>
                  </a:lnTo>
                  <a:lnTo>
                    <a:pt x="1195" y="428"/>
                  </a:lnTo>
                  <a:lnTo>
                    <a:pt x="1210" y="427"/>
                  </a:lnTo>
                  <a:lnTo>
                    <a:pt x="1223" y="426"/>
                  </a:lnTo>
                  <a:lnTo>
                    <a:pt x="1246" y="423"/>
                  </a:lnTo>
                  <a:lnTo>
                    <a:pt x="1268" y="418"/>
                  </a:lnTo>
                  <a:lnTo>
                    <a:pt x="1285" y="412"/>
                  </a:lnTo>
                  <a:lnTo>
                    <a:pt x="1300" y="406"/>
                  </a:lnTo>
                  <a:lnTo>
                    <a:pt x="1311" y="401"/>
                  </a:lnTo>
                  <a:lnTo>
                    <a:pt x="1318" y="397"/>
                  </a:lnTo>
                  <a:lnTo>
                    <a:pt x="1322" y="396"/>
                  </a:lnTo>
                  <a:lnTo>
                    <a:pt x="1322" y="396"/>
                  </a:lnTo>
                  <a:lnTo>
                    <a:pt x="1324" y="397"/>
                  </a:lnTo>
                  <a:lnTo>
                    <a:pt x="1327" y="398"/>
                  </a:lnTo>
                  <a:lnTo>
                    <a:pt x="1333" y="401"/>
                  </a:lnTo>
                  <a:lnTo>
                    <a:pt x="1341" y="404"/>
                  </a:lnTo>
                  <a:lnTo>
                    <a:pt x="1354" y="407"/>
                  </a:lnTo>
                  <a:lnTo>
                    <a:pt x="1368" y="411"/>
                  </a:lnTo>
                  <a:lnTo>
                    <a:pt x="1387" y="412"/>
                  </a:lnTo>
                  <a:lnTo>
                    <a:pt x="1411" y="413"/>
                  </a:lnTo>
                  <a:lnTo>
                    <a:pt x="1411" y="122"/>
                  </a:lnTo>
                  <a:lnTo>
                    <a:pt x="1411" y="122"/>
                  </a:lnTo>
                  <a:lnTo>
                    <a:pt x="1411" y="106"/>
                  </a:lnTo>
                  <a:lnTo>
                    <a:pt x="1409" y="92"/>
                  </a:lnTo>
                  <a:lnTo>
                    <a:pt x="1406" y="78"/>
                  </a:lnTo>
                  <a:lnTo>
                    <a:pt x="1401" y="66"/>
                  </a:lnTo>
                  <a:lnTo>
                    <a:pt x="1396" y="56"/>
                  </a:lnTo>
                  <a:lnTo>
                    <a:pt x="1388" y="45"/>
                  </a:lnTo>
                  <a:lnTo>
                    <a:pt x="1381" y="36"/>
                  </a:lnTo>
                  <a:lnTo>
                    <a:pt x="1372" y="29"/>
                  </a:lnTo>
                  <a:lnTo>
                    <a:pt x="1362" y="22"/>
                  </a:lnTo>
                  <a:lnTo>
                    <a:pt x="1351" y="15"/>
                  </a:lnTo>
                  <a:lnTo>
                    <a:pt x="1339" y="11"/>
                  </a:lnTo>
                  <a:lnTo>
                    <a:pt x="1326" y="7"/>
                  </a:lnTo>
                  <a:lnTo>
                    <a:pt x="1312" y="4"/>
                  </a:lnTo>
                  <a:lnTo>
                    <a:pt x="1297" y="2"/>
                  </a:lnTo>
                  <a:lnTo>
                    <a:pt x="1280" y="1"/>
                  </a:lnTo>
                  <a:lnTo>
                    <a:pt x="1264" y="0"/>
                  </a:lnTo>
                  <a:close/>
                  <a:moveTo>
                    <a:pt x="2735" y="317"/>
                  </a:moveTo>
                  <a:lnTo>
                    <a:pt x="2735" y="317"/>
                  </a:lnTo>
                  <a:lnTo>
                    <a:pt x="2714" y="326"/>
                  </a:lnTo>
                  <a:lnTo>
                    <a:pt x="2700" y="331"/>
                  </a:lnTo>
                  <a:lnTo>
                    <a:pt x="2686" y="335"/>
                  </a:lnTo>
                  <a:lnTo>
                    <a:pt x="2671" y="340"/>
                  </a:lnTo>
                  <a:lnTo>
                    <a:pt x="2654" y="343"/>
                  </a:lnTo>
                  <a:lnTo>
                    <a:pt x="2638" y="345"/>
                  </a:lnTo>
                  <a:lnTo>
                    <a:pt x="2621" y="346"/>
                  </a:lnTo>
                  <a:lnTo>
                    <a:pt x="2621" y="346"/>
                  </a:lnTo>
                  <a:lnTo>
                    <a:pt x="2609" y="346"/>
                  </a:lnTo>
                  <a:lnTo>
                    <a:pt x="2599" y="345"/>
                  </a:lnTo>
                  <a:lnTo>
                    <a:pt x="2590" y="343"/>
                  </a:lnTo>
                  <a:lnTo>
                    <a:pt x="2583" y="341"/>
                  </a:lnTo>
                  <a:lnTo>
                    <a:pt x="2576" y="337"/>
                  </a:lnTo>
                  <a:lnTo>
                    <a:pt x="2570" y="333"/>
                  </a:lnTo>
                  <a:lnTo>
                    <a:pt x="2564" y="328"/>
                  </a:lnTo>
                  <a:lnTo>
                    <a:pt x="2560" y="323"/>
                  </a:lnTo>
                  <a:lnTo>
                    <a:pt x="2556" y="317"/>
                  </a:lnTo>
                  <a:lnTo>
                    <a:pt x="2553" y="311"/>
                  </a:lnTo>
                  <a:lnTo>
                    <a:pt x="2551" y="302"/>
                  </a:lnTo>
                  <a:lnTo>
                    <a:pt x="2549" y="294"/>
                  </a:lnTo>
                  <a:lnTo>
                    <a:pt x="2547" y="275"/>
                  </a:lnTo>
                  <a:lnTo>
                    <a:pt x="2547" y="252"/>
                  </a:lnTo>
                  <a:lnTo>
                    <a:pt x="2547" y="4"/>
                  </a:lnTo>
                  <a:lnTo>
                    <a:pt x="2533" y="4"/>
                  </a:lnTo>
                  <a:lnTo>
                    <a:pt x="2533" y="4"/>
                  </a:lnTo>
                  <a:lnTo>
                    <a:pt x="2513" y="4"/>
                  </a:lnTo>
                  <a:lnTo>
                    <a:pt x="2490" y="6"/>
                  </a:lnTo>
                  <a:lnTo>
                    <a:pt x="2467" y="8"/>
                  </a:lnTo>
                  <a:lnTo>
                    <a:pt x="2454" y="10"/>
                  </a:lnTo>
                  <a:lnTo>
                    <a:pt x="2454" y="263"/>
                  </a:lnTo>
                  <a:lnTo>
                    <a:pt x="2454" y="263"/>
                  </a:lnTo>
                  <a:lnTo>
                    <a:pt x="2454" y="284"/>
                  </a:lnTo>
                  <a:lnTo>
                    <a:pt x="2455" y="302"/>
                  </a:lnTo>
                  <a:lnTo>
                    <a:pt x="2457" y="320"/>
                  </a:lnTo>
                  <a:lnTo>
                    <a:pt x="2459" y="336"/>
                  </a:lnTo>
                  <a:lnTo>
                    <a:pt x="2463" y="351"/>
                  </a:lnTo>
                  <a:lnTo>
                    <a:pt x="2468" y="364"/>
                  </a:lnTo>
                  <a:lnTo>
                    <a:pt x="2475" y="377"/>
                  </a:lnTo>
                  <a:lnTo>
                    <a:pt x="2482" y="387"/>
                  </a:lnTo>
                  <a:lnTo>
                    <a:pt x="2490" y="397"/>
                  </a:lnTo>
                  <a:lnTo>
                    <a:pt x="2500" y="405"/>
                  </a:lnTo>
                  <a:lnTo>
                    <a:pt x="2512" y="412"/>
                  </a:lnTo>
                  <a:lnTo>
                    <a:pt x="2525" y="418"/>
                  </a:lnTo>
                  <a:lnTo>
                    <a:pt x="2540" y="422"/>
                  </a:lnTo>
                  <a:lnTo>
                    <a:pt x="2556" y="425"/>
                  </a:lnTo>
                  <a:lnTo>
                    <a:pt x="2575" y="427"/>
                  </a:lnTo>
                  <a:lnTo>
                    <a:pt x="2595" y="428"/>
                  </a:lnTo>
                  <a:lnTo>
                    <a:pt x="2595" y="428"/>
                  </a:lnTo>
                  <a:lnTo>
                    <a:pt x="2611" y="427"/>
                  </a:lnTo>
                  <a:lnTo>
                    <a:pt x="2626" y="426"/>
                  </a:lnTo>
                  <a:lnTo>
                    <a:pt x="2640" y="425"/>
                  </a:lnTo>
                  <a:lnTo>
                    <a:pt x="2653" y="422"/>
                  </a:lnTo>
                  <a:lnTo>
                    <a:pt x="2677" y="417"/>
                  </a:lnTo>
                  <a:lnTo>
                    <a:pt x="2697" y="411"/>
                  </a:lnTo>
                  <a:lnTo>
                    <a:pt x="2714" y="404"/>
                  </a:lnTo>
                  <a:lnTo>
                    <a:pt x="2725" y="399"/>
                  </a:lnTo>
                  <a:lnTo>
                    <a:pt x="2737" y="394"/>
                  </a:lnTo>
                  <a:lnTo>
                    <a:pt x="2737" y="394"/>
                  </a:lnTo>
                  <a:lnTo>
                    <a:pt x="2743" y="397"/>
                  </a:lnTo>
                  <a:lnTo>
                    <a:pt x="2750" y="400"/>
                  </a:lnTo>
                  <a:lnTo>
                    <a:pt x="2761" y="403"/>
                  </a:lnTo>
                  <a:lnTo>
                    <a:pt x="2773" y="406"/>
                  </a:lnTo>
                  <a:lnTo>
                    <a:pt x="2788" y="409"/>
                  </a:lnTo>
                  <a:lnTo>
                    <a:pt x="2807" y="412"/>
                  </a:lnTo>
                  <a:lnTo>
                    <a:pt x="2828" y="413"/>
                  </a:lnTo>
                  <a:lnTo>
                    <a:pt x="2828" y="10"/>
                  </a:lnTo>
                  <a:lnTo>
                    <a:pt x="2828" y="10"/>
                  </a:lnTo>
                  <a:lnTo>
                    <a:pt x="2796" y="6"/>
                  </a:lnTo>
                  <a:lnTo>
                    <a:pt x="2774" y="5"/>
                  </a:lnTo>
                  <a:lnTo>
                    <a:pt x="2753" y="4"/>
                  </a:lnTo>
                  <a:lnTo>
                    <a:pt x="2735" y="4"/>
                  </a:lnTo>
                  <a:lnTo>
                    <a:pt x="2735" y="317"/>
                  </a:lnTo>
                  <a:close/>
                  <a:moveTo>
                    <a:pt x="2937" y="413"/>
                  </a:moveTo>
                  <a:lnTo>
                    <a:pt x="2937" y="413"/>
                  </a:lnTo>
                  <a:lnTo>
                    <a:pt x="2948" y="415"/>
                  </a:lnTo>
                  <a:lnTo>
                    <a:pt x="2976" y="420"/>
                  </a:lnTo>
                  <a:lnTo>
                    <a:pt x="2997" y="423"/>
                  </a:lnTo>
                  <a:lnTo>
                    <a:pt x="3020" y="425"/>
                  </a:lnTo>
                  <a:lnTo>
                    <a:pt x="3047" y="427"/>
                  </a:lnTo>
                  <a:lnTo>
                    <a:pt x="3075" y="428"/>
                  </a:lnTo>
                  <a:lnTo>
                    <a:pt x="3075" y="428"/>
                  </a:lnTo>
                  <a:lnTo>
                    <a:pt x="3091" y="427"/>
                  </a:lnTo>
                  <a:lnTo>
                    <a:pt x="3105" y="426"/>
                  </a:lnTo>
                  <a:lnTo>
                    <a:pt x="3120" y="425"/>
                  </a:lnTo>
                  <a:lnTo>
                    <a:pt x="3135" y="422"/>
                  </a:lnTo>
                  <a:lnTo>
                    <a:pt x="3150" y="419"/>
                  </a:lnTo>
                  <a:lnTo>
                    <a:pt x="3164" y="414"/>
                  </a:lnTo>
                  <a:lnTo>
                    <a:pt x="3178" y="408"/>
                  </a:lnTo>
                  <a:lnTo>
                    <a:pt x="3191" y="402"/>
                  </a:lnTo>
                  <a:lnTo>
                    <a:pt x="3202" y="394"/>
                  </a:lnTo>
                  <a:lnTo>
                    <a:pt x="3213" y="385"/>
                  </a:lnTo>
                  <a:lnTo>
                    <a:pt x="3223" y="375"/>
                  </a:lnTo>
                  <a:lnTo>
                    <a:pt x="3232" y="363"/>
                  </a:lnTo>
                  <a:lnTo>
                    <a:pt x="3239" y="350"/>
                  </a:lnTo>
                  <a:lnTo>
                    <a:pt x="3244" y="334"/>
                  </a:lnTo>
                  <a:lnTo>
                    <a:pt x="3247" y="318"/>
                  </a:lnTo>
                  <a:lnTo>
                    <a:pt x="3248" y="300"/>
                  </a:lnTo>
                  <a:lnTo>
                    <a:pt x="3248" y="300"/>
                  </a:lnTo>
                  <a:lnTo>
                    <a:pt x="3247" y="288"/>
                  </a:lnTo>
                  <a:lnTo>
                    <a:pt x="3246" y="277"/>
                  </a:lnTo>
                  <a:lnTo>
                    <a:pt x="3243" y="266"/>
                  </a:lnTo>
                  <a:lnTo>
                    <a:pt x="3239" y="256"/>
                  </a:lnTo>
                  <a:lnTo>
                    <a:pt x="3234" y="248"/>
                  </a:lnTo>
                  <a:lnTo>
                    <a:pt x="3228" y="239"/>
                  </a:lnTo>
                  <a:lnTo>
                    <a:pt x="3220" y="231"/>
                  </a:lnTo>
                  <a:lnTo>
                    <a:pt x="3213" y="224"/>
                  </a:lnTo>
                  <a:lnTo>
                    <a:pt x="3204" y="217"/>
                  </a:lnTo>
                  <a:lnTo>
                    <a:pt x="3194" y="211"/>
                  </a:lnTo>
                  <a:lnTo>
                    <a:pt x="3184" y="204"/>
                  </a:lnTo>
                  <a:lnTo>
                    <a:pt x="3171" y="199"/>
                  </a:lnTo>
                  <a:lnTo>
                    <a:pt x="3146" y="187"/>
                  </a:lnTo>
                  <a:lnTo>
                    <a:pt x="3117" y="176"/>
                  </a:lnTo>
                  <a:lnTo>
                    <a:pt x="3117" y="176"/>
                  </a:lnTo>
                  <a:lnTo>
                    <a:pt x="3086" y="164"/>
                  </a:lnTo>
                  <a:lnTo>
                    <a:pt x="3072" y="157"/>
                  </a:lnTo>
                  <a:lnTo>
                    <a:pt x="3060" y="151"/>
                  </a:lnTo>
                  <a:lnTo>
                    <a:pt x="3050" y="144"/>
                  </a:lnTo>
                  <a:lnTo>
                    <a:pt x="3046" y="140"/>
                  </a:lnTo>
                  <a:lnTo>
                    <a:pt x="3043" y="136"/>
                  </a:lnTo>
                  <a:lnTo>
                    <a:pt x="3040" y="132"/>
                  </a:lnTo>
                  <a:lnTo>
                    <a:pt x="3038" y="127"/>
                  </a:lnTo>
                  <a:lnTo>
                    <a:pt x="3037" y="121"/>
                  </a:lnTo>
                  <a:lnTo>
                    <a:pt x="3037" y="116"/>
                  </a:lnTo>
                  <a:lnTo>
                    <a:pt x="3037" y="116"/>
                  </a:lnTo>
                  <a:lnTo>
                    <a:pt x="3037" y="110"/>
                  </a:lnTo>
                  <a:lnTo>
                    <a:pt x="3039" y="104"/>
                  </a:lnTo>
                  <a:lnTo>
                    <a:pt x="3043" y="97"/>
                  </a:lnTo>
                  <a:lnTo>
                    <a:pt x="3049" y="90"/>
                  </a:lnTo>
                  <a:lnTo>
                    <a:pt x="3053" y="86"/>
                  </a:lnTo>
                  <a:lnTo>
                    <a:pt x="3057" y="83"/>
                  </a:lnTo>
                  <a:lnTo>
                    <a:pt x="3063" y="81"/>
                  </a:lnTo>
                  <a:lnTo>
                    <a:pt x="3069" y="78"/>
                  </a:lnTo>
                  <a:lnTo>
                    <a:pt x="3076" y="76"/>
                  </a:lnTo>
                  <a:lnTo>
                    <a:pt x="3084" y="75"/>
                  </a:lnTo>
                  <a:lnTo>
                    <a:pt x="3093" y="74"/>
                  </a:lnTo>
                  <a:lnTo>
                    <a:pt x="3103" y="74"/>
                  </a:lnTo>
                  <a:lnTo>
                    <a:pt x="3103" y="74"/>
                  </a:lnTo>
                  <a:lnTo>
                    <a:pt x="3122" y="75"/>
                  </a:lnTo>
                  <a:lnTo>
                    <a:pt x="3142" y="77"/>
                  </a:lnTo>
                  <a:lnTo>
                    <a:pt x="3159" y="81"/>
                  </a:lnTo>
                  <a:lnTo>
                    <a:pt x="3175" y="85"/>
                  </a:lnTo>
                  <a:lnTo>
                    <a:pt x="3199" y="94"/>
                  </a:lnTo>
                  <a:lnTo>
                    <a:pt x="3208" y="98"/>
                  </a:lnTo>
                  <a:lnTo>
                    <a:pt x="3232" y="30"/>
                  </a:lnTo>
                  <a:lnTo>
                    <a:pt x="3232" y="30"/>
                  </a:lnTo>
                  <a:lnTo>
                    <a:pt x="3213" y="22"/>
                  </a:lnTo>
                  <a:lnTo>
                    <a:pt x="3200" y="16"/>
                  </a:lnTo>
                  <a:lnTo>
                    <a:pt x="3184" y="12"/>
                  </a:lnTo>
                  <a:lnTo>
                    <a:pt x="3165" y="7"/>
                  </a:lnTo>
                  <a:lnTo>
                    <a:pt x="3144" y="4"/>
                  </a:lnTo>
                  <a:lnTo>
                    <a:pt x="3120" y="1"/>
                  </a:lnTo>
                  <a:lnTo>
                    <a:pt x="3095" y="0"/>
                  </a:lnTo>
                  <a:lnTo>
                    <a:pt x="3095" y="0"/>
                  </a:lnTo>
                  <a:lnTo>
                    <a:pt x="3080" y="1"/>
                  </a:lnTo>
                  <a:lnTo>
                    <a:pt x="3066" y="2"/>
                  </a:lnTo>
                  <a:lnTo>
                    <a:pt x="3052" y="4"/>
                  </a:lnTo>
                  <a:lnTo>
                    <a:pt x="3039" y="8"/>
                  </a:lnTo>
                  <a:lnTo>
                    <a:pt x="3025" y="12"/>
                  </a:lnTo>
                  <a:lnTo>
                    <a:pt x="3013" y="17"/>
                  </a:lnTo>
                  <a:lnTo>
                    <a:pt x="3001" y="24"/>
                  </a:lnTo>
                  <a:lnTo>
                    <a:pt x="2990" y="31"/>
                  </a:lnTo>
                  <a:lnTo>
                    <a:pt x="2979" y="39"/>
                  </a:lnTo>
                  <a:lnTo>
                    <a:pt x="2970" y="47"/>
                  </a:lnTo>
                  <a:lnTo>
                    <a:pt x="2962" y="58"/>
                  </a:lnTo>
                  <a:lnTo>
                    <a:pt x="2956" y="69"/>
                  </a:lnTo>
                  <a:lnTo>
                    <a:pt x="2950" y="80"/>
                  </a:lnTo>
                  <a:lnTo>
                    <a:pt x="2946" y="94"/>
                  </a:lnTo>
                  <a:lnTo>
                    <a:pt x="2944" y="107"/>
                  </a:lnTo>
                  <a:lnTo>
                    <a:pt x="2943" y="122"/>
                  </a:lnTo>
                  <a:lnTo>
                    <a:pt x="2943" y="122"/>
                  </a:lnTo>
                  <a:lnTo>
                    <a:pt x="2944" y="137"/>
                  </a:lnTo>
                  <a:lnTo>
                    <a:pt x="2946" y="150"/>
                  </a:lnTo>
                  <a:lnTo>
                    <a:pt x="2950" y="164"/>
                  </a:lnTo>
                  <a:lnTo>
                    <a:pt x="2956" y="175"/>
                  </a:lnTo>
                  <a:lnTo>
                    <a:pt x="2962" y="185"/>
                  </a:lnTo>
                  <a:lnTo>
                    <a:pt x="2970" y="194"/>
                  </a:lnTo>
                  <a:lnTo>
                    <a:pt x="2979" y="203"/>
                  </a:lnTo>
                  <a:lnTo>
                    <a:pt x="2988" y="210"/>
                  </a:lnTo>
                  <a:lnTo>
                    <a:pt x="2999" y="217"/>
                  </a:lnTo>
                  <a:lnTo>
                    <a:pt x="3010" y="223"/>
                  </a:lnTo>
                  <a:lnTo>
                    <a:pt x="3021" y="229"/>
                  </a:lnTo>
                  <a:lnTo>
                    <a:pt x="3032" y="235"/>
                  </a:lnTo>
                  <a:lnTo>
                    <a:pt x="3056" y="243"/>
                  </a:lnTo>
                  <a:lnTo>
                    <a:pt x="3079" y="251"/>
                  </a:lnTo>
                  <a:lnTo>
                    <a:pt x="3079" y="251"/>
                  </a:lnTo>
                  <a:lnTo>
                    <a:pt x="3108" y="261"/>
                  </a:lnTo>
                  <a:lnTo>
                    <a:pt x="3121" y="266"/>
                  </a:lnTo>
                  <a:lnTo>
                    <a:pt x="3133" y="273"/>
                  </a:lnTo>
                  <a:lnTo>
                    <a:pt x="3142" y="280"/>
                  </a:lnTo>
                  <a:lnTo>
                    <a:pt x="3148" y="287"/>
                  </a:lnTo>
                  <a:lnTo>
                    <a:pt x="3151" y="291"/>
                  </a:lnTo>
                  <a:lnTo>
                    <a:pt x="3153" y="296"/>
                  </a:lnTo>
                  <a:lnTo>
                    <a:pt x="3154" y="300"/>
                  </a:lnTo>
                  <a:lnTo>
                    <a:pt x="3154" y="306"/>
                  </a:lnTo>
                  <a:lnTo>
                    <a:pt x="3154" y="306"/>
                  </a:lnTo>
                  <a:lnTo>
                    <a:pt x="3154" y="315"/>
                  </a:lnTo>
                  <a:lnTo>
                    <a:pt x="3151" y="324"/>
                  </a:lnTo>
                  <a:lnTo>
                    <a:pt x="3149" y="328"/>
                  </a:lnTo>
                  <a:lnTo>
                    <a:pt x="3146" y="332"/>
                  </a:lnTo>
                  <a:lnTo>
                    <a:pt x="3143" y="335"/>
                  </a:lnTo>
                  <a:lnTo>
                    <a:pt x="3139" y="340"/>
                  </a:lnTo>
                  <a:lnTo>
                    <a:pt x="3134" y="343"/>
                  </a:lnTo>
                  <a:lnTo>
                    <a:pt x="3127" y="346"/>
                  </a:lnTo>
                  <a:lnTo>
                    <a:pt x="3121" y="348"/>
                  </a:lnTo>
                  <a:lnTo>
                    <a:pt x="3113" y="350"/>
                  </a:lnTo>
                  <a:lnTo>
                    <a:pt x="3104" y="352"/>
                  </a:lnTo>
                  <a:lnTo>
                    <a:pt x="3095" y="353"/>
                  </a:lnTo>
                  <a:lnTo>
                    <a:pt x="3071" y="354"/>
                  </a:lnTo>
                  <a:lnTo>
                    <a:pt x="3071" y="354"/>
                  </a:lnTo>
                  <a:lnTo>
                    <a:pt x="3050" y="354"/>
                  </a:lnTo>
                  <a:lnTo>
                    <a:pt x="3029" y="352"/>
                  </a:lnTo>
                  <a:lnTo>
                    <a:pt x="2992" y="348"/>
                  </a:lnTo>
                  <a:lnTo>
                    <a:pt x="2965" y="344"/>
                  </a:lnTo>
                  <a:lnTo>
                    <a:pt x="2955" y="342"/>
                  </a:lnTo>
                  <a:lnTo>
                    <a:pt x="2937" y="413"/>
                  </a:lnTo>
                  <a:close/>
                  <a:moveTo>
                    <a:pt x="1639" y="80"/>
                  </a:moveTo>
                  <a:lnTo>
                    <a:pt x="1639" y="80"/>
                  </a:lnTo>
                  <a:lnTo>
                    <a:pt x="1653" y="77"/>
                  </a:lnTo>
                  <a:lnTo>
                    <a:pt x="1670" y="75"/>
                  </a:lnTo>
                  <a:lnTo>
                    <a:pt x="1691" y="73"/>
                  </a:lnTo>
                  <a:lnTo>
                    <a:pt x="1712" y="73"/>
                  </a:lnTo>
                  <a:lnTo>
                    <a:pt x="1712" y="73"/>
                  </a:lnTo>
                  <a:lnTo>
                    <a:pt x="1726" y="73"/>
                  </a:lnTo>
                  <a:lnTo>
                    <a:pt x="1737" y="74"/>
                  </a:lnTo>
                  <a:lnTo>
                    <a:pt x="1749" y="77"/>
                  </a:lnTo>
                  <a:lnTo>
                    <a:pt x="1760" y="80"/>
                  </a:lnTo>
                  <a:lnTo>
                    <a:pt x="1771" y="84"/>
                  </a:lnTo>
                  <a:lnTo>
                    <a:pt x="1780" y="90"/>
                  </a:lnTo>
                  <a:lnTo>
                    <a:pt x="1790" y="97"/>
                  </a:lnTo>
                  <a:lnTo>
                    <a:pt x="1798" y="104"/>
                  </a:lnTo>
                  <a:lnTo>
                    <a:pt x="1805" y="113"/>
                  </a:lnTo>
                  <a:lnTo>
                    <a:pt x="1813" y="122"/>
                  </a:lnTo>
                  <a:lnTo>
                    <a:pt x="1819" y="134"/>
                  </a:lnTo>
                  <a:lnTo>
                    <a:pt x="1824" y="147"/>
                  </a:lnTo>
                  <a:lnTo>
                    <a:pt x="1828" y="161"/>
                  </a:lnTo>
                  <a:lnTo>
                    <a:pt x="1831" y="176"/>
                  </a:lnTo>
                  <a:lnTo>
                    <a:pt x="1832" y="192"/>
                  </a:lnTo>
                  <a:lnTo>
                    <a:pt x="1833" y="211"/>
                  </a:lnTo>
                  <a:lnTo>
                    <a:pt x="1833" y="211"/>
                  </a:lnTo>
                  <a:lnTo>
                    <a:pt x="1833" y="228"/>
                  </a:lnTo>
                  <a:lnTo>
                    <a:pt x="1832" y="245"/>
                  </a:lnTo>
                  <a:lnTo>
                    <a:pt x="1830" y="260"/>
                  </a:lnTo>
                  <a:lnTo>
                    <a:pt x="1827" y="275"/>
                  </a:lnTo>
                  <a:lnTo>
                    <a:pt x="1824" y="288"/>
                  </a:lnTo>
                  <a:lnTo>
                    <a:pt x="1820" y="299"/>
                  </a:lnTo>
                  <a:lnTo>
                    <a:pt x="1814" y="311"/>
                  </a:lnTo>
                  <a:lnTo>
                    <a:pt x="1807" y="320"/>
                  </a:lnTo>
                  <a:lnTo>
                    <a:pt x="1799" y="328"/>
                  </a:lnTo>
                  <a:lnTo>
                    <a:pt x="1790" y="335"/>
                  </a:lnTo>
                  <a:lnTo>
                    <a:pt x="1780" y="342"/>
                  </a:lnTo>
                  <a:lnTo>
                    <a:pt x="1768" y="347"/>
                  </a:lnTo>
                  <a:lnTo>
                    <a:pt x="1754" y="350"/>
                  </a:lnTo>
                  <a:lnTo>
                    <a:pt x="1739" y="353"/>
                  </a:lnTo>
                  <a:lnTo>
                    <a:pt x="1723" y="355"/>
                  </a:lnTo>
                  <a:lnTo>
                    <a:pt x="1704" y="355"/>
                  </a:lnTo>
                  <a:lnTo>
                    <a:pt x="1704" y="355"/>
                  </a:lnTo>
                  <a:lnTo>
                    <a:pt x="1681" y="354"/>
                  </a:lnTo>
                  <a:lnTo>
                    <a:pt x="1659" y="353"/>
                  </a:lnTo>
                  <a:lnTo>
                    <a:pt x="1639" y="351"/>
                  </a:lnTo>
                  <a:lnTo>
                    <a:pt x="1639" y="80"/>
                  </a:lnTo>
                  <a:close/>
                  <a:moveTo>
                    <a:pt x="1717" y="0"/>
                  </a:moveTo>
                  <a:lnTo>
                    <a:pt x="1717" y="0"/>
                  </a:lnTo>
                  <a:lnTo>
                    <a:pt x="1696" y="1"/>
                  </a:lnTo>
                  <a:lnTo>
                    <a:pt x="1675" y="2"/>
                  </a:lnTo>
                  <a:lnTo>
                    <a:pt x="1652" y="4"/>
                  </a:lnTo>
                  <a:lnTo>
                    <a:pt x="1629" y="7"/>
                  </a:lnTo>
                  <a:lnTo>
                    <a:pt x="1606" y="10"/>
                  </a:lnTo>
                  <a:lnTo>
                    <a:pt x="1585" y="14"/>
                  </a:lnTo>
                  <a:lnTo>
                    <a:pt x="1564" y="20"/>
                  </a:lnTo>
                  <a:lnTo>
                    <a:pt x="1546" y="26"/>
                  </a:lnTo>
                  <a:lnTo>
                    <a:pt x="1546" y="415"/>
                  </a:lnTo>
                  <a:lnTo>
                    <a:pt x="1546" y="415"/>
                  </a:lnTo>
                  <a:lnTo>
                    <a:pt x="1561" y="418"/>
                  </a:lnTo>
                  <a:lnTo>
                    <a:pt x="1580" y="420"/>
                  </a:lnTo>
                  <a:lnTo>
                    <a:pt x="1619" y="424"/>
                  </a:lnTo>
                  <a:lnTo>
                    <a:pt x="1662" y="427"/>
                  </a:lnTo>
                  <a:lnTo>
                    <a:pt x="1701" y="428"/>
                  </a:lnTo>
                  <a:lnTo>
                    <a:pt x="1701" y="428"/>
                  </a:lnTo>
                  <a:lnTo>
                    <a:pt x="1732" y="427"/>
                  </a:lnTo>
                  <a:lnTo>
                    <a:pt x="1758" y="425"/>
                  </a:lnTo>
                  <a:lnTo>
                    <a:pt x="1784" y="421"/>
                  </a:lnTo>
                  <a:lnTo>
                    <a:pt x="1807" y="415"/>
                  </a:lnTo>
                  <a:lnTo>
                    <a:pt x="1828" y="408"/>
                  </a:lnTo>
                  <a:lnTo>
                    <a:pt x="1847" y="399"/>
                  </a:lnTo>
                  <a:lnTo>
                    <a:pt x="1855" y="394"/>
                  </a:lnTo>
                  <a:lnTo>
                    <a:pt x="1864" y="389"/>
                  </a:lnTo>
                  <a:lnTo>
                    <a:pt x="1872" y="383"/>
                  </a:lnTo>
                  <a:lnTo>
                    <a:pt x="1879" y="377"/>
                  </a:lnTo>
                  <a:lnTo>
                    <a:pt x="1885" y="369"/>
                  </a:lnTo>
                  <a:lnTo>
                    <a:pt x="1891" y="362"/>
                  </a:lnTo>
                  <a:lnTo>
                    <a:pt x="1897" y="355"/>
                  </a:lnTo>
                  <a:lnTo>
                    <a:pt x="1902" y="347"/>
                  </a:lnTo>
                  <a:lnTo>
                    <a:pt x="1907" y="337"/>
                  </a:lnTo>
                  <a:lnTo>
                    <a:pt x="1912" y="329"/>
                  </a:lnTo>
                  <a:lnTo>
                    <a:pt x="1919" y="309"/>
                  </a:lnTo>
                  <a:lnTo>
                    <a:pt x="1924" y="287"/>
                  </a:lnTo>
                  <a:lnTo>
                    <a:pt x="1928" y="264"/>
                  </a:lnTo>
                  <a:lnTo>
                    <a:pt x="1930" y="239"/>
                  </a:lnTo>
                  <a:lnTo>
                    <a:pt x="1931" y="211"/>
                  </a:lnTo>
                  <a:lnTo>
                    <a:pt x="1931" y="211"/>
                  </a:lnTo>
                  <a:lnTo>
                    <a:pt x="1930" y="187"/>
                  </a:lnTo>
                  <a:lnTo>
                    <a:pt x="1927" y="164"/>
                  </a:lnTo>
                  <a:lnTo>
                    <a:pt x="1923" y="143"/>
                  </a:lnTo>
                  <a:lnTo>
                    <a:pt x="1917" y="122"/>
                  </a:lnTo>
                  <a:lnTo>
                    <a:pt x="1909" y="104"/>
                  </a:lnTo>
                  <a:lnTo>
                    <a:pt x="1898" y="86"/>
                  </a:lnTo>
                  <a:lnTo>
                    <a:pt x="1887" y="71"/>
                  </a:lnTo>
                  <a:lnTo>
                    <a:pt x="1874" y="57"/>
                  </a:lnTo>
                  <a:lnTo>
                    <a:pt x="1860" y="43"/>
                  </a:lnTo>
                  <a:lnTo>
                    <a:pt x="1843" y="32"/>
                  </a:lnTo>
                  <a:lnTo>
                    <a:pt x="1826" y="23"/>
                  </a:lnTo>
                  <a:lnTo>
                    <a:pt x="1806" y="14"/>
                  </a:lnTo>
                  <a:lnTo>
                    <a:pt x="1786" y="8"/>
                  </a:lnTo>
                  <a:lnTo>
                    <a:pt x="1764" y="4"/>
                  </a:lnTo>
                  <a:lnTo>
                    <a:pt x="1741" y="1"/>
                  </a:lnTo>
                  <a:lnTo>
                    <a:pt x="1717" y="0"/>
                  </a:lnTo>
                  <a:close/>
                </a:path>
              </a:pathLst>
            </a:custGeom>
            <a:solidFill>
              <a:srgbClr val="005E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32" name="Freeform 31"/>
            <p:cNvSpPr>
              <a:spLocks/>
            </p:cNvSpPr>
            <p:nvPr userDrawn="1"/>
          </p:nvSpPr>
          <p:spPr bwMode="auto">
            <a:xfrm>
              <a:off x="5160" y="3974"/>
              <a:ext cx="76" cy="107"/>
            </a:xfrm>
            <a:custGeom>
              <a:avLst/>
              <a:gdLst>
                <a:gd name="T0" fmla="*/ 0 w 305"/>
                <a:gd name="T1" fmla="*/ 407 h 428"/>
                <a:gd name="T2" fmla="*/ 0 w 305"/>
                <a:gd name="T3" fmla="*/ 407 h 428"/>
                <a:gd name="T4" fmla="*/ 13 w 305"/>
                <a:gd name="T5" fmla="*/ 411 h 428"/>
                <a:gd name="T6" fmla="*/ 47 w 305"/>
                <a:gd name="T7" fmla="*/ 418 h 428"/>
                <a:gd name="T8" fmla="*/ 71 w 305"/>
                <a:gd name="T9" fmla="*/ 421 h 428"/>
                <a:gd name="T10" fmla="*/ 98 w 305"/>
                <a:gd name="T11" fmla="*/ 425 h 428"/>
                <a:gd name="T12" fmla="*/ 129 w 305"/>
                <a:gd name="T13" fmla="*/ 427 h 428"/>
                <a:gd name="T14" fmla="*/ 163 w 305"/>
                <a:gd name="T15" fmla="*/ 428 h 428"/>
                <a:gd name="T16" fmla="*/ 163 w 305"/>
                <a:gd name="T17" fmla="*/ 428 h 428"/>
                <a:gd name="T18" fmla="*/ 197 w 305"/>
                <a:gd name="T19" fmla="*/ 427 h 428"/>
                <a:gd name="T20" fmla="*/ 226 w 305"/>
                <a:gd name="T21" fmla="*/ 426 h 428"/>
                <a:gd name="T22" fmla="*/ 251 w 305"/>
                <a:gd name="T23" fmla="*/ 424 h 428"/>
                <a:gd name="T24" fmla="*/ 270 w 305"/>
                <a:gd name="T25" fmla="*/ 422 h 428"/>
                <a:gd name="T26" fmla="*/ 297 w 305"/>
                <a:gd name="T27" fmla="*/ 419 h 428"/>
                <a:gd name="T28" fmla="*/ 305 w 305"/>
                <a:gd name="T29" fmla="*/ 417 h 428"/>
                <a:gd name="T30" fmla="*/ 305 w 305"/>
                <a:gd name="T31" fmla="*/ 346 h 428"/>
                <a:gd name="T32" fmla="*/ 305 w 305"/>
                <a:gd name="T33" fmla="*/ 346 h 428"/>
                <a:gd name="T34" fmla="*/ 297 w 305"/>
                <a:gd name="T35" fmla="*/ 347 h 428"/>
                <a:gd name="T36" fmla="*/ 272 w 305"/>
                <a:gd name="T37" fmla="*/ 351 h 428"/>
                <a:gd name="T38" fmla="*/ 235 w 305"/>
                <a:gd name="T39" fmla="*/ 354 h 428"/>
                <a:gd name="T40" fmla="*/ 213 w 305"/>
                <a:gd name="T41" fmla="*/ 355 h 428"/>
                <a:gd name="T42" fmla="*/ 188 w 305"/>
                <a:gd name="T43" fmla="*/ 355 h 428"/>
                <a:gd name="T44" fmla="*/ 188 w 305"/>
                <a:gd name="T45" fmla="*/ 355 h 428"/>
                <a:gd name="T46" fmla="*/ 167 w 305"/>
                <a:gd name="T47" fmla="*/ 355 h 428"/>
                <a:gd name="T48" fmla="*/ 149 w 305"/>
                <a:gd name="T49" fmla="*/ 354 h 428"/>
                <a:gd name="T50" fmla="*/ 118 w 305"/>
                <a:gd name="T51" fmla="*/ 351 h 428"/>
                <a:gd name="T52" fmla="*/ 99 w 305"/>
                <a:gd name="T53" fmla="*/ 349 h 428"/>
                <a:gd name="T54" fmla="*/ 92 w 305"/>
                <a:gd name="T55" fmla="*/ 348 h 428"/>
                <a:gd name="T56" fmla="*/ 92 w 305"/>
                <a:gd name="T57" fmla="*/ 247 h 428"/>
                <a:gd name="T58" fmla="*/ 276 w 305"/>
                <a:gd name="T59" fmla="*/ 247 h 428"/>
                <a:gd name="T60" fmla="*/ 276 w 305"/>
                <a:gd name="T61" fmla="*/ 175 h 428"/>
                <a:gd name="T62" fmla="*/ 92 w 305"/>
                <a:gd name="T63" fmla="*/ 175 h 428"/>
                <a:gd name="T64" fmla="*/ 92 w 305"/>
                <a:gd name="T65" fmla="*/ 79 h 428"/>
                <a:gd name="T66" fmla="*/ 92 w 305"/>
                <a:gd name="T67" fmla="*/ 79 h 428"/>
                <a:gd name="T68" fmla="*/ 99 w 305"/>
                <a:gd name="T69" fmla="*/ 78 h 428"/>
                <a:gd name="T70" fmla="*/ 117 w 305"/>
                <a:gd name="T71" fmla="*/ 76 h 428"/>
                <a:gd name="T72" fmla="*/ 145 w 305"/>
                <a:gd name="T73" fmla="*/ 74 h 428"/>
                <a:gd name="T74" fmla="*/ 182 w 305"/>
                <a:gd name="T75" fmla="*/ 73 h 428"/>
                <a:gd name="T76" fmla="*/ 182 w 305"/>
                <a:gd name="T77" fmla="*/ 73 h 428"/>
                <a:gd name="T78" fmla="*/ 205 w 305"/>
                <a:gd name="T79" fmla="*/ 73 h 428"/>
                <a:gd name="T80" fmla="*/ 226 w 305"/>
                <a:gd name="T81" fmla="*/ 74 h 428"/>
                <a:gd name="T82" fmla="*/ 263 w 305"/>
                <a:gd name="T83" fmla="*/ 77 h 428"/>
                <a:gd name="T84" fmla="*/ 289 w 305"/>
                <a:gd name="T85" fmla="*/ 80 h 428"/>
                <a:gd name="T86" fmla="*/ 298 w 305"/>
                <a:gd name="T87" fmla="*/ 82 h 428"/>
                <a:gd name="T88" fmla="*/ 298 w 305"/>
                <a:gd name="T89" fmla="*/ 10 h 428"/>
                <a:gd name="T90" fmla="*/ 298 w 305"/>
                <a:gd name="T91" fmla="*/ 10 h 428"/>
                <a:gd name="T92" fmla="*/ 289 w 305"/>
                <a:gd name="T93" fmla="*/ 9 h 428"/>
                <a:gd name="T94" fmla="*/ 264 w 305"/>
                <a:gd name="T95" fmla="*/ 5 h 428"/>
                <a:gd name="T96" fmla="*/ 224 w 305"/>
                <a:gd name="T97" fmla="*/ 2 h 428"/>
                <a:gd name="T98" fmla="*/ 200 w 305"/>
                <a:gd name="T99" fmla="*/ 1 h 428"/>
                <a:gd name="T100" fmla="*/ 172 w 305"/>
                <a:gd name="T101" fmla="*/ 0 h 428"/>
                <a:gd name="T102" fmla="*/ 172 w 305"/>
                <a:gd name="T103" fmla="*/ 0 h 428"/>
                <a:gd name="T104" fmla="*/ 134 w 305"/>
                <a:gd name="T105" fmla="*/ 1 h 428"/>
                <a:gd name="T106" fmla="*/ 102 w 305"/>
                <a:gd name="T107" fmla="*/ 3 h 428"/>
                <a:gd name="T108" fmla="*/ 72 w 305"/>
                <a:gd name="T109" fmla="*/ 6 h 428"/>
                <a:gd name="T110" fmla="*/ 47 w 305"/>
                <a:gd name="T111" fmla="*/ 9 h 428"/>
                <a:gd name="T112" fmla="*/ 27 w 305"/>
                <a:gd name="T113" fmla="*/ 13 h 428"/>
                <a:gd name="T114" fmla="*/ 13 w 305"/>
                <a:gd name="T115" fmla="*/ 15 h 428"/>
                <a:gd name="T116" fmla="*/ 0 w 305"/>
                <a:gd name="T117" fmla="*/ 19 h 428"/>
                <a:gd name="T118" fmla="*/ 0 w 305"/>
                <a:gd name="T119" fmla="*/ 407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05" h="428">
                  <a:moveTo>
                    <a:pt x="0" y="407"/>
                  </a:moveTo>
                  <a:lnTo>
                    <a:pt x="0" y="407"/>
                  </a:lnTo>
                  <a:lnTo>
                    <a:pt x="13" y="411"/>
                  </a:lnTo>
                  <a:lnTo>
                    <a:pt x="47" y="418"/>
                  </a:lnTo>
                  <a:lnTo>
                    <a:pt x="71" y="421"/>
                  </a:lnTo>
                  <a:lnTo>
                    <a:pt x="98" y="425"/>
                  </a:lnTo>
                  <a:lnTo>
                    <a:pt x="129" y="427"/>
                  </a:lnTo>
                  <a:lnTo>
                    <a:pt x="163" y="428"/>
                  </a:lnTo>
                  <a:lnTo>
                    <a:pt x="163" y="428"/>
                  </a:lnTo>
                  <a:lnTo>
                    <a:pt x="197" y="427"/>
                  </a:lnTo>
                  <a:lnTo>
                    <a:pt x="226" y="426"/>
                  </a:lnTo>
                  <a:lnTo>
                    <a:pt x="251" y="424"/>
                  </a:lnTo>
                  <a:lnTo>
                    <a:pt x="270" y="422"/>
                  </a:lnTo>
                  <a:lnTo>
                    <a:pt x="297" y="419"/>
                  </a:lnTo>
                  <a:lnTo>
                    <a:pt x="305" y="417"/>
                  </a:lnTo>
                  <a:lnTo>
                    <a:pt x="305" y="346"/>
                  </a:lnTo>
                  <a:lnTo>
                    <a:pt x="305" y="346"/>
                  </a:lnTo>
                  <a:lnTo>
                    <a:pt x="297" y="347"/>
                  </a:lnTo>
                  <a:lnTo>
                    <a:pt x="272" y="351"/>
                  </a:lnTo>
                  <a:lnTo>
                    <a:pt x="235" y="354"/>
                  </a:lnTo>
                  <a:lnTo>
                    <a:pt x="213" y="355"/>
                  </a:lnTo>
                  <a:lnTo>
                    <a:pt x="188" y="355"/>
                  </a:lnTo>
                  <a:lnTo>
                    <a:pt x="188" y="355"/>
                  </a:lnTo>
                  <a:lnTo>
                    <a:pt x="167" y="355"/>
                  </a:lnTo>
                  <a:lnTo>
                    <a:pt x="149" y="354"/>
                  </a:lnTo>
                  <a:lnTo>
                    <a:pt x="118" y="351"/>
                  </a:lnTo>
                  <a:lnTo>
                    <a:pt x="99" y="349"/>
                  </a:lnTo>
                  <a:lnTo>
                    <a:pt x="92" y="348"/>
                  </a:lnTo>
                  <a:lnTo>
                    <a:pt x="92" y="247"/>
                  </a:lnTo>
                  <a:lnTo>
                    <a:pt x="276" y="247"/>
                  </a:lnTo>
                  <a:lnTo>
                    <a:pt x="276" y="175"/>
                  </a:lnTo>
                  <a:lnTo>
                    <a:pt x="92" y="175"/>
                  </a:lnTo>
                  <a:lnTo>
                    <a:pt x="92" y="79"/>
                  </a:lnTo>
                  <a:lnTo>
                    <a:pt x="92" y="79"/>
                  </a:lnTo>
                  <a:lnTo>
                    <a:pt x="99" y="78"/>
                  </a:lnTo>
                  <a:lnTo>
                    <a:pt x="117" y="76"/>
                  </a:lnTo>
                  <a:lnTo>
                    <a:pt x="145" y="74"/>
                  </a:lnTo>
                  <a:lnTo>
                    <a:pt x="182" y="73"/>
                  </a:lnTo>
                  <a:lnTo>
                    <a:pt x="182" y="73"/>
                  </a:lnTo>
                  <a:lnTo>
                    <a:pt x="205" y="73"/>
                  </a:lnTo>
                  <a:lnTo>
                    <a:pt x="226" y="74"/>
                  </a:lnTo>
                  <a:lnTo>
                    <a:pt x="263" y="77"/>
                  </a:lnTo>
                  <a:lnTo>
                    <a:pt x="289" y="80"/>
                  </a:lnTo>
                  <a:lnTo>
                    <a:pt x="298" y="82"/>
                  </a:lnTo>
                  <a:lnTo>
                    <a:pt x="298" y="10"/>
                  </a:lnTo>
                  <a:lnTo>
                    <a:pt x="298" y="10"/>
                  </a:lnTo>
                  <a:lnTo>
                    <a:pt x="289" y="9"/>
                  </a:lnTo>
                  <a:lnTo>
                    <a:pt x="264" y="5"/>
                  </a:lnTo>
                  <a:lnTo>
                    <a:pt x="224" y="2"/>
                  </a:lnTo>
                  <a:lnTo>
                    <a:pt x="200" y="1"/>
                  </a:lnTo>
                  <a:lnTo>
                    <a:pt x="172" y="0"/>
                  </a:lnTo>
                  <a:lnTo>
                    <a:pt x="172" y="0"/>
                  </a:lnTo>
                  <a:lnTo>
                    <a:pt x="134" y="1"/>
                  </a:lnTo>
                  <a:lnTo>
                    <a:pt x="102" y="3"/>
                  </a:lnTo>
                  <a:lnTo>
                    <a:pt x="72" y="6"/>
                  </a:lnTo>
                  <a:lnTo>
                    <a:pt x="47" y="9"/>
                  </a:lnTo>
                  <a:lnTo>
                    <a:pt x="27" y="13"/>
                  </a:lnTo>
                  <a:lnTo>
                    <a:pt x="13" y="15"/>
                  </a:lnTo>
                  <a:lnTo>
                    <a:pt x="0" y="19"/>
                  </a:lnTo>
                  <a:lnTo>
                    <a:pt x="0" y="40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33" name="Freeform 32"/>
            <p:cNvSpPr>
              <a:spLocks/>
            </p:cNvSpPr>
            <p:nvPr userDrawn="1"/>
          </p:nvSpPr>
          <p:spPr bwMode="auto">
            <a:xfrm>
              <a:off x="4767" y="3974"/>
              <a:ext cx="124" cy="105"/>
            </a:xfrm>
            <a:custGeom>
              <a:avLst/>
              <a:gdLst>
                <a:gd name="T0" fmla="*/ 255 w 496"/>
                <a:gd name="T1" fmla="*/ 246 h 422"/>
                <a:gd name="T2" fmla="*/ 255 w 496"/>
                <a:gd name="T3" fmla="*/ 246 h 422"/>
                <a:gd name="T4" fmla="*/ 251 w 496"/>
                <a:gd name="T5" fmla="*/ 257 h 422"/>
                <a:gd name="T6" fmla="*/ 248 w 496"/>
                <a:gd name="T7" fmla="*/ 270 h 422"/>
                <a:gd name="T8" fmla="*/ 248 w 496"/>
                <a:gd name="T9" fmla="*/ 270 h 422"/>
                <a:gd name="T10" fmla="*/ 244 w 496"/>
                <a:gd name="T11" fmla="*/ 257 h 422"/>
                <a:gd name="T12" fmla="*/ 241 w 496"/>
                <a:gd name="T13" fmla="*/ 246 h 422"/>
                <a:gd name="T14" fmla="*/ 159 w 496"/>
                <a:gd name="T15" fmla="*/ 39 h 422"/>
                <a:gd name="T16" fmla="*/ 159 w 496"/>
                <a:gd name="T17" fmla="*/ 39 h 422"/>
                <a:gd name="T18" fmla="*/ 153 w 496"/>
                <a:gd name="T19" fmla="*/ 28 h 422"/>
                <a:gd name="T20" fmla="*/ 147 w 496"/>
                <a:gd name="T21" fmla="*/ 19 h 422"/>
                <a:gd name="T22" fmla="*/ 140 w 496"/>
                <a:gd name="T23" fmla="*/ 11 h 422"/>
                <a:gd name="T24" fmla="*/ 132 w 496"/>
                <a:gd name="T25" fmla="*/ 7 h 422"/>
                <a:gd name="T26" fmla="*/ 122 w 496"/>
                <a:gd name="T27" fmla="*/ 3 h 422"/>
                <a:gd name="T28" fmla="*/ 110 w 496"/>
                <a:gd name="T29" fmla="*/ 1 h 422"/>
                <a:gd name="T30" fmla="*/ 98 w 496"/>
                <a:gd name="T31" fmla="*/ 1 h 422"/>
                <a:gd name="T32" fmla="*/ 84 w 496"/>
                <a:gd name="T33" fmla="*/ 0 h 422"/>
                <a:gd name="T34" fmla="*/ 84 w 496"/>
                <a:gd name="T35" fmla="*/ 0 h 422"/>
                <a:gd name="T36" fmla="*/ 58 w 496"/>
                <a:gd name="T37" fmla="*/ 1 h 422"/>
                <a:gd name="T38" fmla="*/ 42 w 496"/>
                <a:gd name="T39" fmla="*/ 2 h 422"/>
                <a:gd name="T40" fmla="*/ 0 w 496"/>
                <a:gd name="T41" fmla="*/ 422 h 422"/>
                <a:gd name="T42" fmla="*/ 93 w 496"/>
                <a:gd name="T43" fmla="*/ 422 h 422"/>
                <a:gd name="T44" fmla="*/ 113 w 496"/>
                <a:gd name="T45" fmla="*/ 140 h 422"/>
                <a:gd name="T46" fmla="*/ 201 w 496"/>
                <a:gd name="T47" fmla="*/ 353 h 422"/>
                <a:gd name="T48" fmla="*/ 201 w 496"/>
                <a:gd name="T49" fmla="*/ 353 h 422"/>
                <a:gd name="T50" fmla="*/ 204 w 496"/>
                <a:gd name="T51" fmla="*/ 359 h 422"/>
                <a:gd name="T52" fmla="*/ 208 w 496"/>
                <a:gd name="T53" fmla="*/ 364 h 422"/>
                <a:gd name="T54" fmla="*/ 213 w 496"/>
                <a:gd name="T55" fmla="*/ 368 h 422"/>
                <a:gd name="T56" fmla="*/ 218 w 496"/>
                <a:gd name="T57" fmla="*/ 371 h 422"/>
                <a:gd name="T58" fmla="*/ 224 w 496"/>
                <a:gd name="T59" fmla="*/ 373 h 422"/>
                <a:gd name="T60" fmla="*/ 231 w 496"/>
                <a:gd name="T61" fmla="*/ 376 h 422"/>
                <a:gd name="T62" fmla="*/ 239 w 496"/>
                <a:gd name="T63" fmla="*/ 377 h 422"/>
                <a:gd name="T64" fmla="*/ 248 w 496"/>
                <a:gd name="T65" fmla="*/ 377 h 422"/>
                <a:gd name="T66" fmla="*/ 248 w 496"/>
                <a:gd name="T67" fmla="*/ 377 h 422"/>
                <a:gd name="T68" fmla="*/ 257 w 496"/>
                <a:gd name="T69" fmla="*/ 377 h 422"/>
                <a:gd name="T70" fmla="*/ 266 w 496"/>
                <a:gd name="T71" fmla="*/ 376 h 422"/>
                <a:gd name="T72" fmla="*/ 273 w 496"/>
                <a:gd name="T73" fmla="*/ 373 h 422"/>
                <a:gd name="T74" fmla="*/ 279 w 496"/>
                <a:gd name="T75" fmla="*/ 371 h 422"/>
                <a:gd name="T76" fmla="*/ 284 w 496"/>
                <a:gd name="T77" fmla="*/ 368 h 422"/>
                <a:gd name="T78" fmla="*/ 288 w 496"/>
                <a:gd name="T79" fmla="*/ 364 h 422"/>
                <a:gd name="T80" fmla="*/ 291 w 496"/>
                <a:gd name="T81" fmla="*/ 359 h 422"/>
                <a:gd name="T82" fmla="*/ 294 w 496"/>
                <a:gd name="T83" fmla="*/ 353 h 422"/>
                <a:gd name="T84" fmla="*/ 382 w 496"/>
                <a:gd name="T85" fmla="*/ 140 h 422"/>
                <a:gd name="T86" fmla="*/ 403 w 496"/>
                <a:gd name="T87" fmla="*/ 422 h 422"/>
                <a:gd name="T88" fmla="*/ 496 w 496"/>
                <a:gd name="T89" fmla="*/ 422 h 422"/>
                <a:gd name="T90" fmla="*/ 454 w 496"/>
                <a:gd name="T91" fmla="*/ 2 h 422"/>
                <a:gd name="T92" fmla="*/ 454 w 496"/>
                <a:gd name="T93" fmla="*/ 2 h 422"/>
                <a:gd name="T94" fmla="*/ 438 w 496"/>
                <a:gd name="T95" fmla="*/ 1 h 422"/>
                <a:gd name="T96" fmla="*/ 412 w 496"/>
                <a:gd name="T97" fmla="*/ 0 h 422"/>
                <a:gd name="T98" fmla="*/ 412 w 496"/>
                <a:gd name="T99" fmla="*/ 0 h 422"/>
                <a:gd name="T100" fmla="*/ 397 w 496"/>
                <a:gd name="T101" fmla="*/ 1 h 422"/>
                <a:gd name="T102" fmla="*/ 385 w 496"/>
                <a:gd name="T103" fmla="*/ 1 h 422"/>
                <a:gd name="T104" fmla="*/ 374 w 496"/>
                <a:gd name="T105" fmla="*/ 3 h 422"/>
                <a:gd name="T106" fmla="*/ 365 w 496"/>
                <a:gd name="T107" fmla="*/ 7 h 422"/>
                <a:gd name="T108" fmla="*/ 356 w 496"/>
                <a:gd name="T109" fmla="*/ 11 h 422"/>
                <a:gd name="T110" fmla="*/ 348 w 496"/>
                <a:gd name="T111" fmla="*/ 19 h 422"/>
                <a:gd name="T112" fmla="*/ 342 w 496"/>
                <a:gd name="T113" fmla="*/ 28 h 422"/>
                <a:gd name="T114" fmla="*/ 337 w 496"/>
                <a:gd name="T115" fmla="*/ 39 h 422"/>
                <a:gd name="T116" fmla="*/ 255 w 496"/>
                <a:gd name="T117" fmla="*/ 246 h 4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96" h="422">
                  <a:moveTo>
                    <a:pt x="255" y="246"/>
                  </a:moveTo>
                  <a:lnTo>
                    <a:pt x="255" y="246"/>
                  </a:lnTo>
                  <a:lnTo>
                    <a:pt x="251" y="257"/>
                  </a:lnTo>
                  <a:lnTo>
                    <a:pt x="248" y="270"/>
                  </a:lnTo>
                  <a:lnTo>
                    <a:pt x="248" y="270"/>
                  </a:lnTo>
                  <a:lnTo>
                    <a:pt x="244" y="257"/>
                  </a:lnTo>
                  <a:lnTo>
                    <a:pt x="241" y="246"/>
                  </a:lnTo>
                  <a:lnTo>
                    <a:pt x="159" y="39"/>
                  </a:lnTo>
                  <a:lnTo>
                    <a:pt x="159" y="39"/>
                  </a:lnTo>
                  <a:lnTo>
                    <a:pt x="153" y="28"/>
                  </a:lnTo>
                  <a:lnTo>
                    <a:pt x="147" y="19"/>
                  </a:lnTo>
                  <a:lnTo>
                    <a:pt x="140" y="11"/>
                  </a:lnTo>
                  <a:lnTo>
                    <a:pt x="132" y="7"/>
                  </a:lnTo>
                  <a:lnTo>
                    <a:pt x="122" y="3"/>
                  </a:lnTo>
                  <a:lnTo>
                    <a:pt x="110" y="1"/>
                  </a:lnTo>
                  <a:lnTo>
                    <a:pt x="98" y="1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58" y="1"/>
                  </a:lnTo>
                  <a:lnTo>
                    <a:pt x="42" y="2"/>
                  </a:lnTo>
                  <a:lnTo>
                    <a:pt x="0" y="422"/>
                  </a:lnTo>
                  <a:lnTo>
                    <a:pt x="93" y="422"/>
                  </a:lnTo>
                  <a:lnTo>
                    <a:pt x="113" y="140"/>
                  </a:lnTo>
                  <a:lnTo>
                    <a:pt x="201" y="353"/>
                  </a:lnTo>
                  <a:lnTo>
                    <a:pt x="201" y="353"/>
                  </a:lnTo>
                  <a:lnTo>
                    <a:pt x="204" y="359"/>
                  </a:lnTo>
                  <a:lnTo>
                    <a:pt x="208" y="364"/>
                  </a:lnTo>
                  <a:lnTo>
                    <a:pt x="213" y="368"/>
                  </a:lnTo>
                  <a:lnTo>
                    <a:pt x="218" y="371"/>
                  </a:lnTo>
                  <a:lnTo>
                    <a:pt x="224" y="373"/>
                  </a:lnTo>
                  <a:lnTo>
                    <a:pt x="231" y="376"/>
                  </a:lnTo>
                  <a:lnTo>
                    <a:pt x="239" y="377"/>
                  </a:lnTo>
                  <a:lnTo>
                    <a:pt x="248" y="377"/>
                  </a:lnTo>
                  <a:lnTo>
                    <a:pt x="248" y="377"/>
                  </a:lnTo>
                  <a:lnTo>
                    <a:pt x="257" y="377"/>
                  </a:lnTo>
                  <a:lnTo>
                    <a:pt x="266" y="376"/>
                  </a:lnTo>
                  <a:lnTo>
                    <a:pt x="273" y="373"/>
                  </a:lnTo>
                  <a:lnTo>
                    <a:pt x="279" y="371"/>
                  </a:lnTo>
                  <a:lnTo>
                    <a:pt x="284" y="368"/>
                  </a:lnTo>
                  <a:lnTo>
                    <a:pt x="288" y="364"/>
                  </a:lnTo>
                  <a:lnTo>
                    <a:pt x="291" y="359"/>
                  </a:lnTo>
                  <a:lnTo>
                    <a:pt x="294" y="353"/>
                  </a:lnTo>
                  <a:lnTo>
                    <a:pt x="382" y="140"/>
                  </a:lnTo>
                  <a:lnTo>
                    <a:pt x="403" y="422"/>
                  </a:lnTo>
                  <a:lnTo>
                    <a:pt x="496" y="422"/>
                  </a:lnTo>
                  <a:lnTo>
                    <a:pt x="454" y="2"/>
                  </a:lnTo>
                  <a:lnTo>
                    <a:pt x="454" y="2"/>
                  </a:lnTo>
                  <a:lnTo>
                    <a:pt x="438" y="1"/>
                  </a:lnTo>
                  <a:lnTo>
                    <a:pt x="412" y="0"/>
                  </a:lnTo>
                  <a:lnTo>
                    <a:pt x="412" y="0"/>
                  </a:lnTo>
                  <a:lnTo>
                    <a:pt x="397" y="1"/>
                  </a:lnTo>
                  <a:lnTo>
                    <a:pt x="385" y="1"/>
                  </a:lnTo>
                  <a:lnTo>
                    <a:pt x="374" y="3"/>
                  </a:lnTo>
                  <a:lnTo>
                    <a:pt x="365" y="7"/>
                  </a:lnTo>
                  <a:lnTo>
                    <a:pt x="356" y="11"/>
                  </a:lnTo>
                  <a:lnTo>
                    <a:pt x="348" y="19"/>
                  </a:lnTo>
                  <a:lnTo>
                    <a:pt x="342" y="28"/>
                  </a:lnTo>
                  <a:lnTo>
                    <a:pt x="337" y="39"/>
                  </a:lnTo>
                  <a:lnTo>
                    <a:pt x="255" y="24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34" name="Freeform 33"/>
            <p:cNvSpPr>
              <a:spLocks/>
            </p:cNvSpPr>
            <p:nvPr userDrawn="1"/>
          </p:nvSpPr>
          <p:spPr bwMode="auto">
            <a:xfrm>
              <a:off x="4671" y="4034"/>
              <a:ext cx="43" cy="29"/>
            </a:xfrm>
            <a:custGeom>
              <a:avLst/>
              <a:gdLst>
                <a:gd name="T0" fmla="*/ 171 w 171"/>
                <a:gd name="T1" fmla="*/ 93 h 116"/>
                <a:gd name="T2" fmla="*/ 171 w 171"/>
                <a:gd name="T3" fmla="*/ 93 h 116"/>
                <a:gd name="T4" fmla="*/ 151 w 171"/>
                <a:gd name="T5" fmla="*/ 99 h 116"/>
                <a:gd name="T6" fmla="*/ 125 w 171"/>
                <a:gd name="T7" fmla="*/ 108 h 116"/>
                <a:gd name="T8" fmla="*/ 110 w 171"/>
                <a:gd name="T9" fmla="*/ 111 h 116"/>
                <a:gd name="T10" fmla="*/ 96 w 171"/>
                <a:gd name="T11" fmla="*/ 114 h 116"/>
                <a:gd name="T12" fmla="*/ 82 w 171"/>
                <a:gd name="T13" fmla="*/ 116 h 116"/>
                <a:gd name="T14" fmla="*/ 67 w 171"/>
                <a:gd name="T15" fmla="*/ 116 h 116"/>
                <a:gd name="T16" fmla="*/ 67 w 171"/>
                <a:gd name="T17" fmla="*/ 116 h 116"/>
                <a:gd name="T18" fmla="*/ 54 w 171"/>
                <a:gd name="T19" fmla="*/ 116 h 116"/>
                <a:gd name="T20" fmla="*/ 41 w 171"/>
                <a:gd name="T21" fmla="*/ 114 h 116"/>
                <a:gd name="T22" fmla="*/ 30 w 171"/>
                <a:gd name="T23" fmla="*/ 110 h 116"/>
                <a:gd name="T24" fmla="*/ 24 w 171"/>
                <a:gd name="T25" fmla="*/ 108 h 116"/>
                <a:gd name="T26" fmla="*/ 19 w 171"/>
                <a:gd name="T27" fmla="*/ 105 h 116"/>
                <a:gd name="T28" fmla="*/ 15 w 171"/>
                <a:gd name="T29" fmla="*/ 101 h 116"/>
                <a:gd name="T30" fmla="*/ 11 w 171"/>
                <a:gd name="T31" fmla="*/ 97 h 116"/>
                <a:gd name="T32" fmla="*/ 8 w 171"/>
                <a:gd name="T33" fmla="*/ 92 h 116"/>
                <a:gd name="T34" fmla="*/ 5 w 171"/>
                <a:gd name="T35" fmla="*/ 87 h 116"/>
                <a:gd name="T36" fmla="*/ 3 w 171"/>
                <a:gd name="T37" fmla="*/ 82 h 116"/>
                <a:gd name="T38" fmla="*/ 2 w 171"/>
                <a:gd name="T39" fmla="*/ 76 h 116"/>
                <a:gd name="T40" fmla="*/ 1 w 171"/>
                <a:gd name="T41" fmla="*/ 69 h 116"/>
                <a:gd name="T42" fmla="*/ 0 w 171"/>
                <a:gd name="T43" fmla="*/ 61 h 116"/>
                <a:gd name="T44" fmla="*/ 0 w 171"/>
                <a:gd name="T45" fmla="*/ 61 h 116"/>
                <a:gd name="T46" fmla="*/ 1 w 171"/>
                <a:gd name="T47" fmla="*/ 49 h 116"/>
                <a:gd name="T48" fmla="*/ 4 w 171"/>
                <a:gd name="T49" fmla="*/ 38 h 116"/>
                <a:gd name="T50" fmla="*/ 6 w 171"/>
                <a:gd name="T51" fmla="*/ 33 h 116"/>
                <a:gd name="T52" fmla="*/ 9 w 171"/>
                <a:gd name="T53" fmla="*/ 27 h 116"/>
                <a:gd name="T54" fmla="*/ 13 w 171"/>
                <a:gd name="T55" fmla="*/ 23 h 116"/>
                <a:gd name="T56" fmla="*/ 16 w 171"/>
                <a:gd name="T57" fmla="*/ 19 h 116"/>
                <a:gd name="T58" fmla="*/ 21 w 171"/>
                <a:gd name="T59" fmla="*/ 16 h 116"/>
                <a:gd name="T60" fmla="*/ 26 w 171"/>
                <a:gd name="T61" fmla="*/ 13 h 116"/>
                <a:gd name="T62" fmla="*/ 33 w 171"/>
                <a:gd name="T63" fmla="*/ 10 h 116"/>
                <a:gd name="T64" fmla="*/ 39 w 171"/>
                <a:gd name="T65" fmla="*/ 8 h 116"/>
                <a:gd name="T66" fmla="*/ 55 w 171"/>
                <a:gd name="T67" fmla="*/ 5 h 116"/>
                <a:gd name="T68" fmla="*/ 72 w 171"/>
                <a:gd name="T69" fmla="*/ 3 h 116"/>
                <a:gd name="T70" fmla="*/ 171 w 171"/>
                <a:gd name="T71" fmla="*/ 0 h 116"/>
                <a:gd name="T72" fmla="*/ 171 w 171"/>
                <a:gd name="T73" fmla="*/ 93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71" h="116">
                  <a:moveTo>
                    <a:pt x="171" y="93"/>
                  </a:moveTo>
                  <a:lnTo>
                    <a:pt x="171" y="93"/>
                  </a:lnTo>
                  <a:lnTo>
                    <a:pt x="151" y="99"/>
                  </a:lnTo>
                  <a:lnTo>
                    <a:pt x="125" y="108"/>
                  </a:lnTo>
                  <a:lnTo>
                    <a:pt x="110" y="111"/>
                  </a:lnTo>
                  <a:lnTo>
                    <a:pt x="96" y="114"/>
                  </a:lnTo>
                  <a:lnTo>
                    <a:pt x="82" y="116"/>
                  </a:lnTo>
                  <a:lnTo>
                    <a:pt x="67" y="116"/>
                  </a:lnTo>
                  <a:lnTo>
                    <a:pt x="67" y="116"/>
                  </a:lnTo>
                  <a:lnTo>
                    <a:pt x="54" y="116"/>
                  </a:lnTo>
                  <a:lnTo>
                    <a:pt x="41" y="114"/>
                  </a:lnTo>
                  <a:lnTo>
                    <a:pt x="30" y="110"/>
                  </a:lnTo>
                  <a:lnTo>
                    <a:pt x="24" y="108"/>
                  </a:lnTo>
                  <a:lnTo>
                    <a:pt x="19" y="105"/>
                  </a:lnTo>
                  <a:lnTo>
                    <a:pt x="15" y="101"/>
                  </a:lnTo>
                  <a:lnTo>
                    <a:pt x="11" y="97"/>
                  </a:lnTo>
                  <a:lnTo>
                    <a:pt x="8" y="92"/>
                  </a:lnTo>
                  <a:lnTo>
                    <a:pt x="5" y="87"/>
                  </a:lnTo>
                  <a:lnTo>
                    <a:pt x="3" y="82"/>
                  </a:lnTo>
                  <a:lnTo>
                    <a:pt x="2" y="76"/>
                  </a:lnTo>
                  <a:lnTo>
                    <a:pt x="1" y="69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1" y="49"/>
                  </a:lnTo>
                  <a:lnTo>
                    <a:pt x="4" y="38"/>
                  </a:lnTo>
                  <a:lnTo>
                    <a:pt x="6" y="33"/>
                  </a:lnTo>
                  <a:lnTo>
                    <a:pt x="9" y="27"/>
                  </a:lnTo>
                  <a:lnTo>
                    <a:pt x="13" y="23"/>
                  </a:lnTo>
                  <a:lnTo>
                    <a:pt x="16" y="19"/>
                  </a:lnTo>
                  <a:lnTo>
                    <a:pt x="21" y="16"/>
                  </a:lnTo>
                  <a:lnTo>
                    <a:pt x="26" y="13"/>
                  </a:lnTo>
                  <a:lnTo>
                    <a:pt x="33" y="10"/>
                  </a:lnTo>
                  <a:lnTo>
                    <a:pt x="39" y="8"/>
                  </a:lnTo>
                  <a:lnTo>
                    <a:pt x="55" y="5"/>
                  </a:lnTo>
                  <a:lnTo>
                    <a:pt x="72" y="3"/>
                  </a:lnTo>
                  <a:lnTo>
                    <a:pt x="171" y="0"/>
                  </a:lnTo>
                  <a:lnTo>
                    <a:pt x="171" y="9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35" name="Freeform 34"/>
            <p:cNvSpPr>
              <a:spLocks/>
            </p:cNvSpPr>
            <p:nvPr userDrawn="1"/>
          </p:nvSpPr>
          <p:spPr bwMode="auto">
            <a:xfrm>
              <a:off x="4649" y="3974"/>
              <a:ext cx="88" cy="107"/>
            </a:xfrm>
            <a:custGeom>
              <a:avLst/>
              <a:gdLst>
                <a:gd name="T0" fmla="*/ 205 w 352"/>
                <a:gd name="T1" fmla="*/ 0 h 428"/>
                <a:gd name="T2" fmla="*/ 147 w 352"/>
                <a:gd name="T3" fmla="*/ 4 h 428"/>
                <a:gd name="T4" fmla="*/ 97 w 352"/>
                <a:gd name="T5" fmla="*/ 12 h 428"/>
                <a:gd name="T6" fmla="*/ 58 w 352"/>
                <a:gd name="T7" fmla="*/ 23 h 428"/>
                <a:gd name="T8" fmla="*/ 33 w 352"/>
                <a:gd name="T9" fmla="*/ 33 h 428"/>
                <a:gd name="T10" fmla="*/ 52 w 352"/>
                <a:gd name="T11" fmla="*/ 102 h 428"/>
                <a:gd name="T12" fmla="*/ 92 w 352"/>
                <a:gd name="T13" fmla="*/ 91 h 428"/>
                <a:gd name="T14" fmla="*/ 133 w 352"/>
                <a:gd name="T15" fmla="*/ 82 h 428"/>
                <a:gd name="T16" fmla="*/ 179 w 352"/>
                <a:gd name="T17" fmla="*/ 79 h 428"/>
                <a:gd name="T18" fmla="*/ 197 w 352"/>
                <a:gd name="T19" fmla="*/ 80 h 428"/>
                <a:gd name="T20" fmla="*/ 221 w 352"/>
                <a:gd name="T21" fmla="*/ 84 h 428"/>
                <a:gd name="T22" fmla="*/ 234 w 352"/>
                <a:gd name="T23" fmla="*/ 90 h 428"/>
                <a:gd name="T24" fmla="*/ 244 w 352"/>
                <a:gd name="T25" fmla="*/ 98 h 428"/>
                <a:gd name="T26" fmla="*/ 251 w 352"/>
                <a:gd name="T27" fmla="*/ 108 h 428"/>
                <a:gd name="T28" fmla="*/ 256 w 352"/>
                <a:gd name="T29" fmla="*/ 120 h 428"/>
                <a:gd name="T30" fmla="*/ 260 w 352"/>
                <a:gd name="T31" fmla="*/ 137 h 428"/>
                <a:gd name="T32" fmla="*/ 260 w 352"/>
                <a:gd name="T33" fmla="*/ 176 h 428"/>
                <a:gd name="T34" fmla="*/ 179 w 352"/>
                <a:gd name="T35" fmla="*/ 176 h 428"/>
                <a:gd name="T36" fmla="*/ 132 w 352"/>
                <a:gd name="T37" fmla="*/ 179 h 428"/>
                <a:gd name="T38" fmla="*/ 93 w 352"/>
                <a:gd name="T39" fmla="*/ 187 h 428"/>
                <a:gd name="T40" fmla="*/ 61 w 352"/>
                <a:gd name="T41" fmla="*/ 200 h 428"/>
                <a:gd name="T42" fmla="*/ 38 w 352"/>
                <a:gd name="T43" fmla="*/ 216 h 428"/>
                <a:gd name="T44" fmla="*/ 20 w 352"/>
                <a:gd name="T45" fmla="*/ 236 h 428"/>
                <a:gd name="T46" fmla="*/ 9 w 352"/>
                <a:gd name="T47" fmla="*/ 257 h 428"/>
                <a:gd name="T48" fmla="*/ 2 w 352"/>
                <a:gd name="T49" fmla="*/ 282 h 428"/>
                <a:gd name="T50" fmla="*/ 0 w 352"/>
                <a:gd name="T51" fmla="*/ 307 h 428"/>
                <a:gd name="T52" fmla="*/ 1 w 352"/>
                <a:gd name="T53" fmla="*/ 323 h 428"/>
                <a:gd name="T54" fmla="*/ 7 w 352"/>
                <a:gd name="T55" fmla="*/ 352 h 428"/>
                <a:gd name="T56" fmla="*/ 19 w 352"/>
                <a:gd name="T57" fmla="*/ 376 h 428"/>
                <a:gd name="T58" fmla="*/ 35 w 352"/>
                <a:gd name="T59" fmla="*/ 394 h 428"/>
                <a:gd name="T60" fmla="*/ 54 w 352"/>
                <a:gd name="T61" fmla="*/ 408 h 428"/>
                <a:gd name="T62" fmla="*/ 77 w 352"/>
                <a:gd name="T63" fmla="*/ 418 h 428"/>
                <a:gd name="T64" fmla="*/ 101 w 352"/>
                <a:gd name="T65" fmla="*/ 424 h 428"/>
                <a:gd name="T66" fmla="*/ 126 w 352"/>
                <a:gd name="T67" fmla="*/ 427 h 428"/>
                <a:gd name="T68" fmla="*/ 138 w 352"/>
                <a:gd name="T69" fmla="*/ 428 h 428"/>
                <a:gd name="T70" fmla="*/ 164 w 352"/>
                <a:gd name="T71" fmla="*/ 426 h 428"/>
                <a:gd name="T72" fmla="*/ 209 w 352"/>
                <a:gd name="T73" fmla="*/ 418 h 428"/>
                <a:gd name="T74" fmla="*/ 241 w 352"/>
                <a:gd name="T75" fmla="*/ 406 h 428"/>
                <a:gd name="T76" fmla="*/ 260 w 352"/>
                <a:gd name="T77" fmla="*/ 397 h 428"/>
                <a:gd name="T78" fmla="*/ 264 w 352"/>
                <a:gd name="T79" fmla="*/ 396 h 428"/>
                <a:gd name="T80" fmla="*/ 270 w 352"/>
                <a:gd name="T81" fmla="*/ 398 h 428"/>
                <a:gd name="T82" fmla="*/ 284 w 352"/>
                <a:gd name="T83" fmla="*/ 404 h 428"/>
                <a:gd name="T84" fmla="*/ 311 w 352"/>
                <a:gd name="T85" fmla="*/ 411 h 428"/>
                <a:gd name="T86" fmla="*/ 352 w 352"/>
                <a:gd name="T87" fmla="*/ 413 h 428"/>
                <a:gd name="T88" fmla="*/ 352 w 352"/>
                <a:gd name="T89" fmla="*/ 122 h 428"/>
                <a:gd name="T90" fmla="*/ 350 w 352"/>
                <a:gd name="T91" fmla="*/ 92 h 428"/>
                <a:gd name="T92" fmla="*/ 343 w 352"/>
                <a:gd name="T93" fmla="*/ 66 h 428"/>
                <a:gd name="T94" fmla="*/ 331 w 352"/>
                <a:gd name="T95" fmla="*/ 45 h 428"/>
                <a:gd name="T96" fmla="*/ 314 w 352"/>
                <a:gd name="T97" fmla="*/ 29 h 428"/>
                <a:gd name="T98" fmla="*/ 293 w 352"/>
                <a:gd name="T99" fmla="*/ 15 h 428"/>
                <a:gd name="T100" fmla="*/ 268 w 352"/>
                <a:gd name="T101" fmla="*/ 7 h 428"/>
                <a:gd name="T102" fmla="*/ 238 w 352"/>
                <a:gd name="T103" fmla="*/ 2 h 428"/>
                <a:gd name="T104" fmla="*/ 205 w 352"/>
                <a:gd name="T105" fmla="*/ 0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52" h="428">
                  <a:moveTo>
                    <a:pt x="205" y="0"/>
                  </a:moveTo>
                  <a:lnTo>
                    <a:pt x="205" y="0"/>
                  </a:lnTo>
                  <a:lnTo>
                    <a:pt x="176" y="1"/>
                  </a:lnTo>
                  <a:lnTo>
                    <a:pt x="147" y="4"/>
                  </a:lnTo>
                  <a:lnTo>
                    <a:pt x="121" y="7"/>
                  </a:lnTo>
                  <a:lnTo>
                    <a:pt x="97" y="12"/>
                  </a:lnTo>
                  <a:lnTo>
                    <a:pt x="77" y="17"/>
                  </a:lnTo>
                  <a:lnTo>
                    <a:pt x="58" y="23"/>
                  </a:lnTo>
                  <a:lnTo>
                    <a:pt x="44" y="28"/>
                  </a:lnTo>
                  <a:lnTo>
                    <a:pt x="33" y="33"/>
                  </a:lnTo>
                  <a:lnTo>
                    <a:pt x="52" y="102"/>
                  </a:lnTo>
                  <a:lnTo>
                    <a:pt x="52" y="102"/>
                  </a:lnTo>
                  <a:lnTo>
                    <a:pt x="63" y="98"/>
                  </a:lnTo>
                  <a:lnTo>
                    <a:pt x="92" y="91"/>
                  </a:lnTo>
                  <a:lnTo>
                    <a:pt x="111" y="86"/>
                  </a:lnTo>
                  <a:lnTo>
                    <a:pt x="133" y="82"/>
                  </a:lnTo>
                  <a:lnTo>
                    <a:pt x="155" y="80"/>
                  </a:lnTo>
                  <a:lnTo>
                    <a:pt x="179" y="79"/>
                  </a:lnTo>
                  <a:lnTo>
                    <a:pt x="179" y="79"/>
                  </a:lnTo>
                  <a:lnTo>
                    <a:pt x="197" y="80"/>
                  </a:lnTo>
                  <a:lnTo>
                    <a:pt x="214" y="82"/>
                  </a:lnTo>
                  <a:lnTo>
                    <a:pt x="221" y="84"/>
                  </a:lnTo>
                  <a:lnTo>
                    <a:pt x="228" y="86"/>
                  </a:lnTo>
                  <a:lnTo>
                    <a:pt x="234" y="90"/>
                  </a:lnTo>
                  <a:lnTo>
                    <a:pt x="239" y="94"/>
                  </a:lnTo>
                  <a:lnTo>
                    <a:pt x="244" y="98"/>
                  </a:lnTo>
                  <a:lnTo>
                    <a:pt x="248" y="102"/>
                  </a:lnTo>
                  <a:lnTo>
                    <a:pt x="251" y="108"/>
                  </a:lnTo>
                  <a:lnTo>
                    <a:pt x="254" y="114"/>
                  </a:lnTo>
                  <a:lnTo>
                    <a:pt x="256" y="120"/>
                  </a:lnTo>
                  <a:lnTo>
                    <a:pt x="258" y="129"/>
                  </a:lnTo>
                  <a:lnTo>
                    <a:pt x="260" y="137"/>
                  </a:lnTo>
                  <a:lnTo>
                    <a:pt x="260" y="146"/>
                  </a:lnTo>
                  <a:lnTo>
                    <a:pt x="260" y="176"/>
                  </a:lnTo>
                  <a:lnTo>
                    <a:pt x="179" y="176"/>
                  </a:lnTo>
                  <a:lnTo>
                    <a:pt x="179" y="176"/>
                  </a:lnTo>
                  <a:lnTo>
                    <a:pt x="154" y="177"/>
                  </a:lnTo>
                  <a:lnTo>
                    <a:pt x="132" y="179"/>
                  </a:lnTo>
                  <a:lnTo>
                    <a:pt x="111" y="182"/>
                  </a:lnTo>
                  <a:lnTo>
                    <a:pt x="93" y="187"/>
                  </a:lnTo>
                  <a:lnTo>
                    <a:pt x="77" y="192"/>
                  </a:lnTo>
                  <a:lnTo>
                    <a:pt x="61" y="200"/>
                  </a:lnTo>
                  <a:lnTo>
                    <a:pt x="49" y="207"/>
                  </a:lnTo>
                  <a:lnTo>
                    <a:pt x="38" y="216"/>
                  </a:lnTo>
                  <a:lnTo>
                    <a:pt x="29" y="225"/>
                  </a:lnTo>
                  <a:lnTo>
                    <a:pt x="20" y="236"/>
                  </a:lnTo>
                  <a:lnTo>
                    <a:pt x="14" y="246"/>
                  </a:lnTo>
                  <a:lnTo>
                    <a:pt x="9" y="257"/>
                  </a:lnTo>
                  <a:lnTo>
                    <a:pt x="5" y="270"/>
                  </a:lnTo>
                  <a:lnTo>
                    <a:pt x="2" y="282"/>
                  </a:lnTo>
                  <a:lnTo>
                    <a:pt x="1" y="294"/>
                  </a:lnTo>
                  <a:lnTo>
                    <a:pt x="0" y="307"/>
                  </a:lnTo>
                  <a:lnTo>
                    <a:pt x="0" y="307"/>
                  </a:lnTo>
                  <a:lnTo>
                    <a:pt x="1" y="323"/>
                  </a:lnTo>
                  <a:lnTo>
                    <a:pt x="3" y="338"/>
                  </a:lnTo>
                  <a:lnTo>
                    <a:pt x="7" y="352"/>
                  </a:lnTo>
                  <a:lnTo>
                    <a:pt x="12" y="364"/>
                  </a:lnTo>
                  <a:lnTo>
                    <a:pt x="19" y="376"/>
                  </a:lnTo>
                  <a:lnTo>
                    <a:pt x="27" y="386"/>
                  </a:lnTo>
                  <a:lnTo>
                    <a:pt x="35" y="394"/>
                  </a:lnTo>
                  <a:lnTo>
                    <a:pt x="45" y="401"/>
                  </a:lnTo>
                  <a:lnTo>
                    <a:pt x="54" y="408"/>
                  </a:lnTo>
                  <a:lnTo>
                    <a:pt x="65" y="414"/>
                  </a:lnTo>
                  <a:lnTo>
                    <a:pt x="77" y="418"/>
                  </a:lnTo>
                  <a:lnTo>
                    <a:pt x="89" y="422"/>
                  </a:lnTo>
                  <a:lnTo>
                    <a:pt x="101" y="424"/>
                  </a:lnTo>
                  <a:lnTo>
                    <a:pt x="113" y="426"/>
                  </a:lnTo>
                  <a:lnTo>
                    <a:pt x="126" y="427"/>
                  </a:lnTo>
                  <a:lnTo>
                    <a:pt x="138" y="428"/>
                  </a:lnTo>
                  <a:lnTo>
                    <a:pt x="138" y="428"/>
                  </a:lnTo>
                  <a:lnTo>
                    <a:pt x="151" y="427"/>
                  </a:lnTo>
                  <a:lnTo>
                    <a:pt x="164" y="426"/>
                  </a:lnTo>
                  <a:lnTo>
                    <a:pt x="189" y="423"/>
                  </a:lnTo>
                  <a:lnTo>
                    <a:pt x="209" y="418"/>
                  </a:lnTo>
                  <a:lnTo>
                    <a:pt x="227" y="412"/>
                  </a:lnTo>
                  <a:lnTo>
                    <a:pt x="241" y="406"/>
                  </a:lnTo>
                  <a:lnTo>
                    <a:pt x="252" y="401"/>
                  </a:lnTo>
                  <a:lnTo>
                    <a:pt x="260" y="397"/>
                  </a:lnTo>
                  <a:lnTo>
                    <a:pt x="264" y="396"/>
                  </a:lnTo>
                  <a:lnTo>
                    <a:pt x="264" y="396"/>
                  </a:lnTo>
                  <a:lnTo>
                    <a:pt x="266" y="397"/>
                  </a:lnTo>
                  <a:lnTo>
                    <a:pt x="270" y="398"/>
                  </a:lnTo>
                  <a:lnTo>
                    <a:pt x="276" y="401"/>
                  </a:lnTo>
                  <a:lnTo>
                    <a:pt x="284" y="404"/>
                  </a:lnTo>
                  <a:lnTo>
                    <a:pt x="295" y="407"/>
                  </a:lnTo>
                  <a:lnTo>
                    <a:pt x="311" y="411"/>
                  </a:lnTo>
                  <a:lnTo>
                    <a:pt x="329" y="412"/>
                  </a:lnTo>
                  <a:lnTo>
                    <a:pt x="352" y="413"/>
                  </a:lnTo>
                  <a:lnTo>
                    <a:pt x="352" y="122"/>
                  </a:lnTo>
                  <a:lnTo>
                    <a:pt x="352" y="122"/>
                  </a:lnTo>
                  <a:lnTo>
                    <a:pt x="352" y="106"/>
                  </a:lnTo>
                  <a:lnTo>
                    <a:pt x="350" y="92"/>
                  </a:lnTo>
                  <a:lnTo>
                    <a:pt x="347" y="78"/>
                  </a:lnTo>
                  <a:lnTo>
                    <a:pt x="343" y="66"/>
                  </a:lnTo>
                  <a:lnTo>
                    <a:pt x="337" y="56"/>
                  </a:lnTo>
                  <a:lnTo>
                    <a:pt x="331" y="45"/>
                  </a:lnTo>
                  <a:lnTo>
                    <a:pt x="323" y="36"/>
                  </a:lnTo>
                  <a:lnTo>
                    <a:pt x="314" y="29"/>
                  </a:lnTo>
                  <a:lnTo>
                    <a:pt x="304" y="22"/>
                  </a:lnTo>
                  <a:lnTo>
                    <a:pt x="293" y="15"/>
                  </a:lnTo>
                  <a:lnTo>
                    <a:pt x="281" y="11"/>
                  </a:lnTo>
                  <a:lnTo>
                    <a:pt x="268" y="7"/>
                  </a:lnTo>
                  <a:lnTo>
                    <a:pt x="253" y="4"/>
                  </a:lnTo>
                  <a:lnTo>
                    <a:pt x="238" y="2"/>
                  </a:lnTo>
                  <a:lnTo>
                    <a:pt x="223" y="1"/>
                  </a:lnTo>
                  <a:lnTo>
                    <a:pt x="205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36" name="Freeform 10"/>
            <p:cNvSpPr>
              <a:spLocks/>
            </p:cNvSpPr>
            <p:nvPr userDrawn="1"/>
          </p:nvSpPr>
          <p:spPr bwMode="auto">
            <a:xfrm>
              <a:off x="4936" y="4034"/>
              <a:ext cx="43" cy="29"/>
            </a:xfrm>
            <a:custGeom>
              <a:avLst/>
              <a:gdLst>
                <a:gd name="T0" fmla="*/ 171 w 171"/>
                <a:gd name="T1" fmla="*/ 93 h 116"/>
                <a:gd name="T2" fmla="*/ 171 w 171"/>
                <a:gd name="T3" fmla="*/ 93 h 116"/>
                <a:gd name="T4" fmla="*/ 152 w 171"/>
                <a:gd name="T5" fmla="*/ 99 h 116"/>
                <a:gd name="T6" fmla="*/ 125 w 171"/>
                <a:gd name="T7" fmla="*/ 108 h 116"/>
                <a:gd name="T8" fmla="*/ 111 w 171"/>
                <a:gd name="T9" fmla="*/ 111 h 116"/>
                <a:gd name="T10" fmla="*/ 95 w 171"/>
                <a:gd name="T11" fmla="*/ 114 h 116"/>
                <a:gd name="T12" fmla="*/ 81 w 171"/>
                <a:gd name="T13" fmla="*/ 116 h 116"/>
                <a:gd name="T14" fmla="*/ 68 w 171"/>
                <a:gd name="T15" fmla="*/ 116 h 116"/>
                <a:gd name="T16" fmla="*/ 68 w 171"/>
                <a:gd name="T17" fmla="*/ 116 h 116"/>
                <a:gd name="T18" fmla="*/ 54 w 171"/>
                <a:gd name="T19" fmla="*/ 116 h 116"/>
                <a:gd name="T20" fmla="*/ 41 w 171"/>
                <a:gd name="T21" fmla="*/ 114 h 116"/>
                <a:gd name="T22" fmla="*/ 29 w 171"/>
                <a:gd name="T23" fmla="*/ 110 h 116"/>
                <a:gd name="T24" fmla="*/ 24 w 171"/>
                <a:gd name="T25" fmla="*/ 108 h 116"/>
                <a:gd name="T26" fmla="*/ 20 w 171"/>
                <a:gd name="T27" fmla="*/ 105 h 116"/>
                <a:gd name="T28" fmla="*/ 16 w 171"/>
                <a:gd name="T29" fmla="*/ 101 h 116"/>
                <a:gd name="T30" fmla="*/ 12 w 171"/>
                <a:gd name="T31" fmla="*/ 97 h 116"/>
                <a:gd name="T32" fmla="*/ 9 w 171"/>
                <a:gd name="T33" fmla="*/ 92 h 116"/>
                <a:gd name="T34" fmla="*/ 6 w 171"/>
                <a:gd name="T35" fmla="*/ 87 h 116"/>
                <a:gd name="T36" fmla="*/ 3 w 171"/>
                <a:gd name="T37" fmla="*/ 82 h 116"/>
                <a:gd name="T38" fmla="*/ 1 w 171"/>
                <a:gd name="T39" fmla="*/ 76 h 116"/>
                <a:gd name="T40" fmla="*/ 0 w 171"/>
                <a:gd name="T41" fmla="*/ 69 h 116"/>
                <a:gd name="T42" fmla="*/ 0 w 171"/>
                <a:gd name="T43" fmla="*/ 61 h 116"/>
                <a:gd name="T44" fmla="*/ 0 w 171"/>
                <a:gd name="T45" fmla="*/ 61 h 116"/>
                <a:gd name="T46" fmla="*/ 1 w 171"/>
                <a:gd name="T47" fmla="*/ 49 h 116"/>
                <a:gd name="T48" fmla="*/ 4 w 171"/>
                <a:gd name="T49" fmla="*/ 38 h 116"/>
                <a:gd name="T50" fmla="*/ 7 w 171"/>
                <a:gd name="T51" fmla="*/ 33 h 116"/>
                <a:gd name="T52" fmla="*/ 10 w 171"/>
                <a:gd name="T53" fmla="*/ 27 h 116"/>
                <a:gd name="T54" fmla="*/ 13 w 171"/>
                <a:gd name="T55" fmla="*/ 23 h 116"/>
                <a:gd name="T56" fmla="*/ 17 w 171"/>
                <a:gd name="T57" fmla="*/ 19 h 116"/>
                <a:gd name="T58" fmla="*/ 22 w 171"/>
                <a:gd name="T59" fmla="*/ 16 h 116"/>
                <a:gd name="T60" fmla="*/ 27 w 171"/>
                <a:gd name="T61" fmla="*/ 13 h 116"/>
                <a:gd name="T62" fmla="*/ 33 w 171"/>
                <a:gd name="T63" fmla="*/ 10 h 116"/>
                <a:gd name="T64" fmla="*/ 39 w 171"/>
                <a:gd name="T65" fmla="*/ 8 h 116"/>
                <a:gd name="T66" fmla="*/ 55 w 171"/>
                <a:gd name="T67" fmla="*/ 5 h 116"/>
                <a:gd name="T68" fmla="*/ 73 w 171"/>
                <a:gd name="T69" fmla="*/ 3 h 116"/>
                <a:gd name="T70" fmla="*/ 171 w 171"/>
                <a:gd name="T71" fmla="*/ 0 h 116"/>
                <a:gd name="T72" fmla="*/ 171 w 171"/>
                <a:gd name="T73" fmla="*/ 93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71" h="116">
                  <a:moveTo>
                    <a:pt x="171" y="93"/>
                  </a:moveTo>
                  <a:lnTo>
                    <a:pt x="171" y="93"/>
                  </a:lnTo>
                  <a:lnTo>
                    <a:pt x="152" y="99"/>
                  </a:lnTo>
                  <a:lnTo>
                    <a:pt x="125" y="108"/>
                  </a:lnTo>
                  <a:lnTo>
                    <a:pt x="111" y="111"/>
                  </a:lnTo>
                  <a:lnTo>
                    <a:pt x="95" y="114"/>
                  </a:lnTo>
                  <a:lnTo>
                    <a:pt x="81" y="116"/>
                  </a:lnTo>
                  <a:lnTo>
                    <a:pt x="68" y="116"/>
                  </a:lnTo>
                  <a:lnTo>
                    <a:pt x="68" y="116"/>
                  </a:lnTo>
                  <a:lnTo>
                    <a:pt x="54" y="116"/>
                  </a:lnTo>
                  <a:lnTo>
                    <a:pt x="41" y="114"/>
                  </a:lnTo>
                  <a:lnTo>
                    <a:pt x="29" y="110"/>
                  </a:lnTo>
                  <a:lnTo>
                    <a:pt x="24" y="108"/>
                  </a:lnTo>
                  <a:lnTo>
                    <a:pt x="20" y="105"/>
                  </a:lnTo>
                  <a:lnTo>
                    <a:pt x="16" y="101"/>
                  </a:lnTo>
                  <a:lnTo>
                    <a:pt x="12" y="97"/>
                  </a:lnTo>
                  <a:lnTo>
                    <a:pt x="9" y="92"/>
                  </a:lnTo>
                  <a:lnTo>
                    <a:pt x="6" y="87"/>
                  </a:lnTo>
                  <a:lnTo>
                    <a:pt x="3" y="82"/>
                  </a:lnTo>
                  <a:lnTo>
                    <a:pt x="1" y="76"/>
                  </a:lnTo>
                  <a:lnTo>
                    <a:pt x="0" y="69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1" y="49"/>
                  </a:lnTo>
                  <a:lnTo>
                    <a:pt x="4" y="38"/>
                  </a:lnTo>
                  <a:lnTo>
                    <a:pt x="7" y="33"/>
                  </a:lnTo>
                  <a:lnTo>
                    <a:pt x="10" y="27"/>
                  </a:lnTo>
                  <a:lnTo>
                    <a:pt x="13" y="23"/>
                  </a:lnTo>
                  <a:lnTo>
                    <a:pt x="17" y="19"/>
                  </a:lnTo>
                  <a:lnTo>
                    <a:pt x="22" y="16"/>
                  </a:lnTo>
                  <a:lnTo>
                    <a:pt x="27" y="13"/>
                  </a:lnTo>
                  <a:lnTo>
                    <a:pt x="33" y="10"/>
                  </a:lnTo>
                  <a:lnTo>
                    <a:pt x="39" y="8"/>
                  </a:lnTo>
                  <a:lnTo>
                    <a:pt x="55" y="5"/>
                  </a:lnTo>
                  <a:lnTo>
                    <a:pt x="73" y="3"/>
                  </a:lnTo>
                  <a:lnTo>
                    <a:pt x="171" y="0"/>
                  </a:lnTo>
                  <a:lnTo>
                    <a:pt x="171" y="9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37" name="Freeform 11"/>
            <p:cNvSpPr>
              <a:spLocks/>
            </p:cNvSpPr>
            <p:nvPr userDrawn="1"/>
          </p:nvSpPr>
          <p:spPr bwMode="auto">
            <a:xfrm>
              <a:off x="4914" y="3974"/>
              <a:ext cx="88" cy="107"/>
            </a:xfrm>
            <a:custGeom>
              <a:avLst/>
              <a:gdLst>
                <a:gd name="T0" fmla="*/ 206 w 353"/>
                <a:gd name="T1" fmla="*/ 0 h 428"/>
                <a:gd name="T2" fmla="*/ 148 w 353"/>
                <a:gd name="T3" fmla="*/ 4 h 428"/>
                <a:gd name="T4" fmla="*/ 98 w 353"/>
                <a:gd name="T5" fmla="*/ 12 h 428"/>
                <a:gd name="T6" fmla="*/ 59 w 353"/>
                <a:gd name="T7" fmla="*/ 23 h 428"/>
                <a:gd name="T8" fmla="*/ 33 w 353"/>
                <a:gd name="T9" fmla="*/ 33 h 428"/>
                <a:gd name="T10" fmla="*/ 53 w 353"/>
                <a:gd name="T11" fmla="*/ 102 h 428"/>
                <a:gd name="T12" fmla="*/ 92 w 353"/>
                <a:gd name="T13" fmla="*/ 91 h 428"/>
                <a:gd name="T14" fmla="*/ 132 w 353"/>
                <a:gd name="T15" fmla="*/ 82 h 428"/>
                <a:gd name="T16" fmla="*/ 178 w 353"/>
                <a:gd name="T17" fmla="*/ 79 h 428"/>
                <a:gd name="T18" fmla="*/ 198 w 353"/>
                <a:gd name="T19" fmla="*/ 80 h 428"/>
                <a:gd name="T20" fmla="*/ 221 w 353"/>
                <a:gd name="T21" fmla="*/ 84 h 428"/>
                <a:gd name="T22" fmla="*/ 233 w 353"/>
                <a:gd name="T23" fmla="*/ 90 h 428"/>
                <a:gd name="T24" fmla="*/ 244 w 353"/>
                <a:gd name="T25" fmla="*/ 98 h 428"/>
                <a:gd name="T26" fmla="*/ 252 w 353"/>
                <a:gd name="T27" fmla="*/ 108 h 428"/>
                <a:gd name="T28" fmla="*/ 257 w 353"/>
                <a:gd name="T29" fmla="*/ 120 h 428"/>
                <a:gd name="T30" fmla="*/ 259 w 353"/>
                <a:gd name="T31" fmla="*/ 137 h 428"/>
                <a:gd name="T32" fmla="*/ 260 w 353"/>
                <a:gd name="T33" fmla="*/ 176 h 428"/>
                <a:gd name="T34" fmla="*/ 178 w 353"/>
                <a:gd name="T35" fmla="*/ 176 h 428"/>
                <a:gd name="T36" fmla="*/ 131 w 353"/>
                <a:gd name="T37" fmla="*/ 179 h 428"/>
                <a:gd name="T38" fmla="*/ 92 w 353"/>
                <a:gd name="T39" fmla="*/ 187 h 428"/>
                <a:gd name="T40" fmla="*/ 62 w 353"/>
                <a:gd name="T41" fmla="*/ 200 h 428"/>
                <a:gd name="T42" fmla="*/ 38 w 353"/>
                <a:gd name="T43" fmla="*/ 216 h 428"/>
                <a:gd name="T44" fmla="*/ 21 w 353"/>
                <a:gd name="T45" fmla="*/ 236 h 428"/>
                <a:gd name="T46" fmla="*/ 9 w 353"/>
                <a:gd name="T47" fmla="*/ 257 h 428"/>
                <a:gd name="T48" fmla="*/ 3 w 353"/>
                <a:gd name="T49" fmla="*/ 282 h 428"/>
                <a:gd name="T50" fmla="*/ 0 w 353"/>
                <a:gd name="T51" fmla="*/ 307 h 428"/>
                <a:gd name="T52" fmla="*/ 2 w 353"/>
                <a:gd name="T53" fmla="*/ 323 h 428"/>
                <a:gd name="T54" fmla="*/ 8 w 353"/>
                <a:gd name="T55" fmla="*/ 352 h 428"/>
                <a:gd name="T56" fmla="*/ 19 w 353"/>
                <a:gd name="T57" fmla="*/ 376 h 428"/>
                <a:gd name="T58" fmla="*/ 35 w 353"/>
                <a:gd name="T59" fmla="*/ 394 h 428"/>
                <a:gd name="T60" fmla="*/ 55 w 353"/>
                <a:gd name="T61" fmla="*/ 408 h 428"/>
                <a:gd name="T62" fmla="*/ 77 w 353"/>
                <a:gd name="T63" fmla="*/ 418 h 428"/>
                <a:gd name="T64" fmla="*/ 101 w 353"/>
                <a:gd name="T65" fmla="*/ 424 h 428"/>
                <a:gd name="T66" fmla="*/ 125 w 353"/>
                <a:gd name="T67" fmla="*/ 427 h 428"/>
                <a:gd name="T68" fmla="*/ 137 w 353"/>
                <a:gd name="T69" fmla="*/ 428 h 428"/>
                <a:gd name="T70" fmla="*/ 165 w 353"/>
                <a:gd name="T71" fmla="*/ 426 h 428"/>
                <a:gd name="T72" fmla="*/ 210 w 353"/>
                <a:gd name="T73" fmla="*/ 418 h 428"/>
                <a:gd name="T74" fmla="*/ 242 w 353"/>
                <a:gd name="T75" fmla="*/ 406 h 428"/>
                <a:gd name="T76" fmla="*/ 260 w 353"/>
                <a:gd name="T77" fmla="*/ 397 h 428"/>
                <a:gd name="T78" fmla="*/ 264 w 353"/>
                <a:gd name="T79" fmla="*/ 396 h 428"/>
                <a:gd name="T80" fmla="*/ 269 w 353"/>
                <a:gd name="T81" fmla="*/ 398 h 428"/>
                <a:gd name="T82" fmla="*/ 283 w 353"/>
                <a:gd name="T83" fmla="*/ 404 h 428"/>
                <a:gd name="T84" fmla="*/ 310 w 353"/>
                <a:gd name="T85" fmla="*/ 411 h 428"/>
                <a:gd name="T86" fmla="*/ 353 w 353"/>
                <a:gd name="T87" fmla="*/ 413 h 428"/>
                <a:gd name="T88" fmla="*/ 353 w 353"/>
                <a:gd name="T89" fmla="*/ 122 h 428"/>
                <a:gd name="T90" fmla="*/ 351 w 353"/>
                <a:gd name="T91" fmla="*/ 92 h 428"/>
                <a:gd name="T92" fmla="*/ 343 w 353"/>
                <a:gd name="T93" fmla="*/ 66 h 428"/>
                <a:gd name="T94" fmla="*/ 330 w 353"/>
                <a:gd name="T95" fmla="*/ 45 h 428"/>
                <a:gd name="T96" fmla="*/ 314 w 353"/>
                <a:gd name="T97" fmla="*/ 29 h 428"/>
                <a:gd name="T98" fmla="*/ 293 w 353"/>
                <a:gd name="T99" fmla="*/ 15 h 428"/>
                <a:gd name="T100" fmla="*/ 268 w 353"/>
                <a:gd name="T101" fmla="*/ 7 h 428"/>
                <a:gd name="T102" fmla="*/ 239 w 353"/>
                <a:gd name="T103" fmla="*/ 2 h 428"/>
                <a:gd name="T104" fmla="*/ 206 w 353"/>
                <a:gd name="T105" fmla="*/ 0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53" h="428">
                  <a:moveTo>
                    <a:pt x="206" y="0"/>
                  </a:moveTo>
                  <a:lnTo>
                    <a:pt x="206" y="0"/>
                  </a:lnTo>
                  <a:lnTo>
                    <a:pt x="175" y="1"/>
                  </a:lnTo>
                  <a:lnTo>
                    <a:pt x="148" y="4"/>
                  </a:lnTo>
                  <a:lnTo>
                    <a:pt x="121" y="7"/>
                  </a:lnTo>
                  <a:lnTo>
                    <a:pt x="98" y="12"/>
                  </a:lnTo>
                  <a:lnTo>
                    <a:pt x="77" y="17"/>
                  </a:lnTo>
                  <a:lnTo>
                    <a:pt x="59" y="23"/>
                  </a:lnTo>
                  <a:lnTo>
                    <a:pt x="44" y="28"/>
                  </a:lnTo>
                  <a:lnTo>
                    <a:pt x="33" y="33"/>
                  </a:lnTo>
                  <a:lnTo>
                    <a:pt x="53" y="102"/>
                  </a:lnTo>
                  <a:lnTo>
                    <a:pt x="53" y="102"/>
                  </a:lnTo>
                  <a:lnTo>
                    <a:pt x="64" y="98"/>
                  </a:lnTo>
                  <a:lnTo>
                    <a:pt x="92" y="91"/>
                  </a:lnTo>
                  <a:lnTo>
                    <a:pt x="111" y="86"/>
                  </a:lnTo>
                  <a:lnTo>
                    <a:pt x="132" y="82"/>
                  </a:lnTo>
                  <a:lnTo>
                    <a:pt x="155" y="80"/>
                  </a:lnTo>
                  <a:lnTo>
                    <a:pt x="178" y="79"/>
                  </a:lnTo>
                  <a:lnTo>
                    <a:pt x="178" y="79"/>
                  </a:lnTo>
                  <a:lnTo>
                    <a:pt x="198" y="80"/>
                  </a:lnTo>
                  <a:lnTo>
                    <a:pt x="214" y="82"/>
                  </a:lnTo>
                  <a:lnTo>
                    <a:pt x="221" y="84"/>
                  </a:lnTo>
                  <a:lnTo>
                    <a:pt x="227" y="86"/>
                  </a:lnTo>
                  <a:lnTo>
                    <a:pt x="233" y="90"/>
                  </a:lnTo>
                  <a:lnTo>
                    <a:pt x="240" y="94"/>
                  </a:lnTo>
                  <a:lnTo>
                    <a:pt x="244" y="98"/>
                  </a:lnTo>
                  <a:lnTo>
                    <a:pt x="248" y="102"/>
                  </a:lnTo>
                  <a:lnTo>
                    <a:pt x="252" y="108"/>
                  </a:lnTo>
                  <a:lnTo>
                    <a:pt x="255" y="114"/>
                  </a:lnTo>
                  <a:lnTo>
                    <a:pt x="257" y="120"/>
                  </a:lnTo>
                  <a:lnTo>
                    <a:pt x="258" y="129"/>
                  </a:lnTo>
                  <a:lnTo>
                    <a:pt x="259" y="137"/>
                  </a:lnTo>
                  <a:lnTo>
                    <a:pt x="260" y="146"/>
                  </a:lnTo>
                  <a:lnTo>
                    <a:pt x="260" y="176"/>
                  </a:lnTo>
                  <a:lnTo>
                    <a:pt x="178" y="176"/>
                  </a:lnTo>
                  <a:lnTo>
                    <a:pt x="178" y="176"/>
                  </a:lnTo>
                  <a:lnTo>
                    <a:pt x="154" y="177"/>
                  </a:lnTo>
                  <a:lnTo>
                    <a:pt x="131" y="179"/>
                  </a:lnTo>
                  <a:lnTo>
                    <a:pt x="111" y="182"/>
                  </a:lnTo>
                  <a:lnTo>
                    <a:pt x="92" y="187"/>
                  </a:lnTo>
                  <a:lnTo>
                    <a:pt x="76" y="192"/>
                  </a:lnTo>
                  <a:lnTo>
                    <a:pt x="62" y="200"/>
                  </a:lnTo>
                  <a:lnTo>
                    <a:pt x="50" y="207"/>
                  </a:lnTo>
                  <a:lnTo>
                    <a:pt x="38" y="216"/>
                  </a:lnTo>
                  <a:lnTo>
                    <a:pt x="28" y="225"/>
                  </a:lnTo>
                  <a:lnTo>
                    <a:pt x="21" y="236"/>
                  </a:lnTo>
                  <a:lnTo>
                    <a:pt x="14" y="246"/>
                  </a:lnTo>
                  <a:lnTo>
                    <a:pt x="9" y="257"/>
                  </a:lnTo>
                  <a:lnTo>
                    <a:pt x="6" y="270"/>
                  </a:lnTo>
                  <a:lnTo>
                    <a:pt x="3" y="282"/>
                  </a:lnTo>
                  <a:lnTo>
                    <a:pt x="0" y="294"/>
                  </a:lnTo>
                  <a:lnTo>
                    <a:pt x="0" y="307"/>
                  </a:lnTo>
                  <a:lnTo>
                    <a:pt x="0" y="307"/>
                  </a:lnTo>
                  <a:lnTo>
                    <a:pt x="2" y="323"/>
                  </a:lnTo>
                  <a:lnTo>
                    <a:pt x="4" y="338"/>
                  </a:lnTo>
                  <a:lnTo>
                    <a:pt x="8" y="352"/>
                  </a:lnTo>
                  <a:lnTo>
                    <a:pt x="13" y="364"/>
                  </a:lnTo>
                  <a:lnTo>
                    <a:pt x="19" y="376"/>
                  </a:lnTo>
                  <a:lnTo>
                    <a:pt x="27" y="386"/>
                  </a:lnTo>
                  <a:lnTo>
                    <a:pt x="35" y="394"/>
                  </a:lnTo>
                  <a:lnTo>
                    <a:pt x="44" y="401"/>
                  </a:lnTo>
                  <a:lnTo>
                    <a:pt x="55" y="408"/>
                  </a:lnTo>
                  <a:lnTo>
                    <a:pt x="66" y="414"/>
                  </a:lnTo>
                  <a:lnTo>
                    <a:pt x="77" y="418"/>
                  </a:lnTo>
                  <a:lnTo>
                    <a:pt x="88" y="422"/>
                  </a:lnTo>
                  <a:lnTo>
                    <a:pt x="101" y="424"/>
                  </a:lnTo>
                  <a:lnTo>
                    <a:pt x="113" y="426"/>
                  </a:lnTo>
                  <a:lnTo>
                    <a:pt x="125" y="427"/>
                  </a:lnTo>
                  <a:lnTo>
                    <a:pt x="137" y="428"/>
                  </a:lnTo>
                  <a:lnTo>
                    <a:pt x="137" y="428"/>
                  </a:lnTo>
                  <a:lnTo>
                    <a:pt x="152" y="427"/>
                  </a:lnTo>
                  <a:lnTo>
                    <a:pt x="165" y="426"/>
                  </a:lnTo>
                  <a:lnTo>
                    <a:pt x="188" y="423"/>
                  </a:lnTo>
                  <a:lnTo>
                    <a:pt x="210" y="418"/>
                  </a:lnTo>
                  <a:lnTo>
                    <a:pt x="227" y="412"/>
                  </a:lnTo>
                  <a:lnTo>
                    <a:pt x="242" y="406"/>
                  </a:lnTo>
                  <a:lnTo>
                    <a:pt x="253" y="401"/>
                  </a:lnTo>
                  <a:lnTo>
                    <a:pt x="260" y="397"/>
                  </a:lnTo>
                  <a:lnTo>
                    <a:pt x="264" y="396"/>
                  </a:lnTo>
                  <a:lnTo>
                    <a:pt x="264" y="396"/>
                  </a:lnTo>
                  <a:lnTo>
                    <a:pt x="266" y="397"/>
                  </a:lnTo>
                  <a:lnTo>
                    <a:pt x="269" y="398"/>
                  </a:lnTo>
                  <a:lnTo>
                    <a:pt x="275" y="401"/>
                  </a:lnTo>
                  <a:lnTo>
                    <a:pt x="283" y="404"/>
                  </a:lnTo>
                  <a:lnTo>
                    <a:pt x="296" y="407"/>
                  </a:lnTo>
                  <a:lnTo>
                    <a:pt x="310" y="411"/>
                  </a:lnTo>
                  <a:lnTo>
                    <a:pt x="329" y="412"/>
                  </a:lnTo>
                  <a:lnTo>
                    <a:pt x="353" y="413"/>
                  </a:lnTo>
                  <a:lnTo>
                    <a:pt x="353" y="122"/>
                  </a:lnTo>
                  <a:lnTo>
                    <a:pt x="353" y="122"/>
                  </a:lnTo>
                  <a:lnTo>
                    <a:pt x="353" y="106"/>
                  </a:lnTo>
                  <a:lnTo>
                    <a:pt x="351" y="92"/>
                  </a:lnTo>
                  <a:lnTo>
                    <a:pt x="348" y="78"/>
                  </a:lnTo>
                  <a:lnTo>
                    <a:pt x="343" y="66"/>
                  </a:lnTo>
                  <a:lnTo>
                    <a:pt x="338" y="56"/>
                  </a:lnTo>
                  <a:lnTo>
                    <a:pt x="330" y="45"/>
                  </a:lnTo>
                  <a:lnTo>
                    <a:pt x="323" y="36"/>
                  </a:lnTo>
                  <a:lnTo>
                    <a:pt x="314" y="29"/>
                  </a:lnTo>
                  <a:lnTo>
                    <a:pt x="304" y="22"/>
                  </a:lnTo>
                  <a:lnTo>
                    <a:pt x="293" y="15"/>
                  </a:lnTo>
                  <a:lnTo>
                    <a:pt x="281" y="11"/>
                  </a:lnTo>
                  <a:lnTo>
                    <a:pt x="268" y="7"/>
                  </a:lnTo>
                  <a:lnTo>
                    <a:pt x="254" y="4"/>
                  </a:lnTo>
                  <a:lnTo>
                    <a:pt x="239" y="2"/>
                  </a:lnTo>
                  <a:lnTo>
                    <a:pt x="222" y="1"/>
                  </a:lnTo>
                  <a:lnTo>
                    <a:pt x="20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38" name="Freeform 12"/>
            <p:cNvSpPr>
              <a:spLocks/>
            </p:cNvSpPr>
            <p:nvPr userDrawn="1"/>
          </p:nvSpPr>
          <p:spPr bwMode="auto">
            <a:xfrm>
              <a:off x="5263" y="3975"/>
              <a:ext cx="93" cy="106"/>
            </a:xfrm>
            <a:custGeom>
              <a:avLst/>
              <a:gdLst>
                <a:gd name="T0" fmla="*/ 281 w 374"/>
                <a:gd name="T1" fmla="*/ 313 h 424"/>
                <a:gd name="T2" fmla="*/ 246 w 374"/>
                <a:gd name="T3" fmla="*/ 327 h 424"/>
                <a:gd name="T4" fmla="*/ 217 w 374"/>
                <a:gd name="T5" fmla="*/ 336 h 424"/>
                <a:gd name="T6" fmla="*/ 184 w 374"/>
                <a:gd name="T7" fmla="*/ 341 h 424"/>
                <a:gd name="T8" fmla="*/ 167 w 374"/>
                <a:gd name="T9" fmla="*/ 342 h 424"/>
                <a:gd name="T10" fmla="*/ 145 w 374"/>
                <a:gd name="T11" fmla="*/ 341 h 424"/>
                <a:gd name="T12" fmla="*/ 129 w 374"/>
                <a:gd name="T13" fmla="*/ 337 h 424"/>
                <a:gd name="T14" fmla="*/ 116 w 374"/>
                <a:gd name="T15" fmla="*/ 329 h 424"/>
                <a:gd name="T16" fmla="*/ 106 w 374"/>
                <a:gd name="T17" fmla="*/ 319 h 424"/>
                <a:gd name="T18" fmla="*/ 99 w 374"/>
                <a:gd name="T19" fmla="*/ 307 h 424"/>
                <a:gd name="T20" fmla="*/ 95 w 374"/>
                <a:gd name="T21" fmla="*/ 290 h 424"/>
                <a:gd name="T22" fmla="*/ 93 w 374"/>
                <a:gd name="T23" fmla="*/ 248 h 424"/>
                <a:gd name="T24" fmla="*/ 79 w 374"/>
                <a:gd name="T25" fmla="*/ 0 h 424"/>
                <a:gd name="T26" fmla="*/ 59 w 374"/>
                <a:gd name="T27" fmla="*/ 0 h 424"/>
                <a:gd name="T28" fmla="*/ 13 w 374"/>
                <a:gd name="T29" fmla="*/ 4 h 424"/>
                <a:gd name="T30" fmla="*/ 0 w 374"/>
                <a:gd name="T31" fmla="*/ 259 h 424"/>
                <a:gd name="T32" fmla="*/ 0 w 374"/>
                <a:gd name="T33" fmla="*/ 280 h 424"/>
                <a:gd name="T34" fmla="*/ 3 w 374"/>
                <a:gd name="T35" fmla="*/ 316 h 424"/>
                <a:gd name="T36" fmla="*/ 9 w 374"/>
                <a:gd name="T37" fmla="*/ 347 h 424"/>
                <a:gd name="T38" fmla="*/ 21 w 374"/>
                <a:gd name="T39" fmla="*/ 373 h 424"/>
                <a:gd name="T40" fmla="*/ 36 w 374"/>
                <a:gd name="T41" fmla="*/ 393 h 424"/>
                <a:gd name="T42" fmla="*/ 58 w 374"/>
                <a:gd name="T43" fmla="*/ 408 h 424"/>
                <a:gd name="T44" fmla="*/ 86 w 374"/>
                <a:gd name="T45" fmla="*/ 418 h 424"/>
                <a:gd name="T46" fmla="*/ 121 w 374"/>
                <a:gd name="T47" fmla="*/ 423 h 424"/>
                <a:gd name="T48" fmla="*/ 141 w 374"/>
                <a:gd name="T49" fmla="*/ 424 h 424"/>
                <a:gd name="T50" fmla="*/ 172 w 374"/>
                <a:gd name="T51" fmla="*/ 422 h 424"/>
                <a:gd name="T52" fmla="*/ 199 w 374"/>
                <a:gd name="T53" fmla="*/ 418 h 424"/>
                <a:gd name="T54" fmla="*/ 243 w 374"/>
                <a:gd name="T55" fmla="*/ 407 h 424"/>
                <a:gd name="T56" fmla="*/ 271 w 374"/>
                <a:gd name="T57" fmla="*/ 395 h 424"/>
                <a:gd name="T58" fmla="*/ 283 w 374"/>
                <a:gd name="T59" fmla="*/ 390 h 424"/>
                <a:gd name="T60" fmla="*/ 296 w 374"/>
                <a:gd name="T61" fmla="*/ 396 h 424"/>
                <a:gd name="T62" fmla="*/ 319 w 374"/>
                <a:gd name="T63" fmla="*/ 402 h 424"/>
                <a:gd name="T64" fmla="*/ 353 w 374"/>
                <a:gd name="T65" fmla="*/ 408 h 424"/>
                <a:gd name="T66" fmla="*/ 374 w 374"/>
                <a:gd name="T67" fmla="*/ 6 h 424"/>
                <a:gd name="T68" fmla="*/ 342 w 374"/>
                <a:gd name="T69" fmla="*/ 2 h 424"/>
                <a:gd name="T70" fmla="*/ 299 w 374"/>
                <a:gd name="T71" fmla="*/ 0 h 424"/>
                <a:gd name="T72" fmla="*/ 281 w 374"/>
                <a:gd name="T73" fmla="*/ 313 h 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74" h="424">
                  <a:moveTo>
                    <a:pt x="281" y="313"/>
                  </a:moveTo>
                  <a:lnTo>
                    <a:pt x="281" y="313"/>
                  </a:lnTo>
                  <a:lnTo>
                    <a:pt x="260" y="322"/>
                  </a:lnTo>
                  <a:lnTo>
                    <a:pt x="246" y="327"/>
                  </a:lnTo>
                  <a:lnTo>
                    <a:pt x="232" y="331"/>
                  </a:lnTo>
                  <a:lnTo>
                    <a:pt x="217" y="336"/>
                  </a:lnTo>
                  <a:lnTo>
                    <a:pt x="200" y="339"/>
                  </a:lnTo>
                  <a:lnTo>
                    <a:pt x="184" y="341"/>
                  </a:lnTo>
                  <a:lnTo>
                    <a:pt x="167" y="342"/>
                  </a:lnTo>
                  <a:lnTo>
                    <a:pt x="167" y="342"/>
                  </a:lnTo>
                  <a:lnTo>
                    <a:pt x="155" y="342"/>
                  </a:lnTo>
                  <a:lnTo>
                    <a:pt x="145" y="341"/>
                  </a:lnTo>
                  <a:lnTo>
                    <a:pt x="136" y="339"/>
                  </a:lnTo>
                  <a:lnTo>
                    <a:pt x="129" y="337"/>
                  </a:lnTo>
                  <a:lnTo>
                    <a:pt x="122" y="333"/>
                  </a:lnTo>
                  <a:lnTo>
                    <a:pt x="116" y="329"/>
                  </a:lnTo>
                  <a:lnTo>
                    <a:pt x="110" y="324"/>
                  </a:lnTo>
                  <a:lnTo>
                    <a:pt x="106" y="319"/>
                  </a:lnTo>
                  <a:lnTo>
                    <a:pt x="102" y="313"/>
                  </a:lnTo>
                  <a:lnTo>
                    <a:pt x="99" y="307"/>
                  </a:lnTo>
                  <a:lnTo>
                    <a:pt x="97" y="298"/>
                  </a:lnTo>
                  <a:lnTo>
                    <a:pt x="95" y="290"/>
                  </a:lnTo>
                  <a:lnTo>
                    <a:pt x="93" y="271"/>
                  </a:lnTo>
                  <a:lnTo>
                    <a:pt x="93" y="248"/>
                  </a:lnTo>
                  <a:lnTo>
                    <a:pt x="93" y="0"/>
                  </a:lnTo>
                  <a:lnTo>
                    <a:pt x="79" y="0"/>
                  </a:lnTo>
                  <a:lnTo>
                    <a:pt x="79" y="0"/>
                  </a:lnTo>
                  <a:lnTo>
                    <a:pt x="59" y="0"/>
                  </a:lnTo>
                  <a:lnTo>
                    <a:pt x="36" y="2"/>
                  </a:lnTo>
                  <a:lnTo>
                    <a:pt x="13" y="4"/>
                  </a:lnTo>
                  <a:lnTo>
                    <a:pt x="0" y="6"/>
                  </a:lnTo>
                  <a:lnTo>
                    <a:pt x="0" y="259"/>
                  </a:lnTo>
                  <a:lnTo>
                    <a:pt x="0" y="259"/>
                  </a:lnTo>
                  <a:lnTo>
                    <a:pt x="0" y="280"/>
                  </a:lnTo>
                  <a:lnTo>
                    <a:pt x="1" y="298"/>
                  </a:lnTo>
                  <a:lnTo>
                    <a:pt x="3" y="316"/>
                  </a:lnTo>
                  <a:lnTo>
                    <a:pt x="5" y="332"/>
                  </a:lnTo>
                  <a:lnTo>
                    <a:pt x="9" y="347"/>
                  </a:lnTo>
                  <a:lnTo>
                    <a:pt x="14" y="360"/>
                  </a:lnTo>
                  <a:lnTo>
                    <a:pt x="21" y="373"/>
                  </a:lnTo>
                  <a:lnTo>
                    <a:pt x="28" y="383"/>
                  </a:lnTo>
                  <a:lnTo>
                    <a:pt x="36" y="393"/>
                  </a:lnTo>
                  <a:lnTo>
                    <a:pt x="46" y="401"/>
                  </a:lnTo>
                  <a:lnTo>
                    <a:pt x="58" y="408"/>
                  </a:lnTo>
                  <a:lnTo>
                    <a:pt x="71" y="414"/>
                  </a:lnTo>
                  <a:lnTo>
                    <a:pt x="86" y="418"/>
                  </a:lnTo>
                  <a:lnTo>
                    <a:pt x="102" y="421"/>
                  </a:lnTo>
                  <a:lnTo>
                    <a:pt x="121" y="423"/>
                  </a:lnTo>
                  <a:lnTo>
                    <a:pt x="141" y="424"/>
                  </a:lnTo>
                  <a:lnTo>
                    <a:pt x="141" y="424"/>
                  </a:lnTo>
                  <a:lnTo>
                    <a:pt x="157" y="423"/>
                  </a:lnTo>
                  <a:lnTo>
                    <a:pt x="172" y="422"/>
                  </a:lnTo>
                  <a:lnTo>
                    <a:pt x="186" y="421"/>
                  </a:lnTo>
                  <a:lnTo>
                    <a:pt x="199" y="418"/>
                  </a:lnTo>
                  <a:lnTo>
                    <a:pt x="223" y="413"/>
                  </a:lnTo>
                  <a:lnTo>
                    <a:pt x="243" y="407"/>
                  </a:lnTo>
                  <a:lnTo>
                    <a:pt x="260" y="400"/>
                  </a:lnTo>
                  <a:lnTo>
                    <a:pt x="271" y="395"/>
                  </a:lnTo>
                  <a:lnTo>
                    <a:pt x="283" y="390"/>
                  </a:lnTo>
                  <a:lnTo>
                    <a:pt x="283" y="390"/>
                  </a:lnTo>
                  <a:lnTo>
                    <a:pt x="289" y="393"/>
                  </a:lnTo>
                  <a:lnTo>
                    <a:pt x="296" y="396"/>
                  </a:lnTo>
                  <a:lnTo>
                    <a:pt x="307" y="399"/>
                  </a:lnTo>
                  <a:lnTo>
                    <a:pt x="319" y="402"/>
                  </a:lnTo>
                  <a:lnTo>
                    <a:pt x="334" y="405"/>
                  </a:lnTo>
                  <a:lnTo>
                    <a:pt x="353" y="408"/>
                  </a:lnTo>
                  <a:lnTo>
                    <a:pt x="374" y="409"/>
                  </a:lnTo>
                  <a:lnTo>
                    <a:pt x="374" y="6"/>
                  </a:lnTo>
                  <a:lnTo>
                    <a:pt x="374" y="6"/>
                  </a:lnTo>
                  <a:lnTo>
                    <a:pt x="342" y="2"/>
                  </a:lnTo>
                  <a:lnTo>
                    <a:pt x="320" y="1"/>
                  </a:lnTo>
                  <a:lnTo>
                    <a:pt x="299" y="0"/>
                  </a:lnTo>
                  <a:lnTo>
                    <a:pt x="281" y="0"/>
                  </a:lnTo>
                  <a:lnTo>
                    <a:pt x="281" y="31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39" name="Freeform 13"/>
            <p:cNvSpPr>
              <a:spLocks/>
            </p:cNvSpPr>
            <p:nvPr userDrawn="1"/>
          </p:nvSpPr>
          <p:spPr bwMode="auto">
            <a:xfrm>
              <a:off x="5383" y="3974"/>
              <a:ext cx="78" cy="107"/>
            </a:xfrm>
            <a:custGeom>
              <a:avLst/>
              <a:gdLst>
                <a:gd name="T0" fmla="*/ 11 w 311"/>
                <a:gd name="T1" fmla="*/ 415 h 428"/>
                <a:gd name="T2" fmla="*/ 83 w 311"/>
                <a:gd name="T3" fmla="*/ 425 h 428"/>
                <a:gd name="T4" fmla="*/ 138 w 311"/>
                <a:gd name="T5" fmla="*/ 428 h 428"/>
                <a:gd name="T6" fmla="*/ 183 w 311"/>
                <a:gd name="T7" fmla="*/ 425 h 428"/>
                <a:gd name="T8" fmla="*/ 227 w 311"/>
                <a:gd name="T9" fmla="*/ 414 h 428"/>
                <a:gd name="T10" fmla="*/ 265 w 311"/>
                <a:gd name="T11" fmla="*/ 394 h 428"/>
                <a:gd name="T12" fmla="*/ 295 w 311"/>
                <a:gd name="T13" fmla="*/ 363 h 428"/>
                <a:gd name="T14" fmla="*/ 310 w 311"/>
                <a:gd name="T15" fmla="*/ 318 h 428"/>
                <a:gd name="T16" fmla="*/ 310 w 311"/>
                <a:gd name="T17" fmla="*/ 288 h 428"/>
                <a:gd name="T18" fmla="*/ 302 w 311"/>
                <a:gd name="T19" fmla="*/ 256 h 428"/>
                <a:gd name="T20" fmla="*/ 283 w 311"/>
                <a:gd name="T21" fmla="*/ 231 h 428"/>
                <a:gd name="T22" fmla="*/ 257 w 311"/>
                <a:gd name="T23" fmla="*/ 211 h 428"/>
                <a:gd name="T24" fmla="*/ 209 w 311"/>
                <a:gd name="T25" fmla="*/ 187 h 428"/>
                <a:gd name="T26" fmla="*/ 149 w 311"/>
                <a:gd name="T27" fmla="*/ 164 h 428"/>
                <a:gd name="T28" fmla="*/ 113 w 311"/>
                <a:gd name="T29" fmla="*/ 144 h 428"/>
                <a:gd name="T30" fmla="*/ 103 w 311"/>
                <a:gd name="T31" fmla="*/ 132 h 428"/>
                <a:gd name="T32" fmla="*/ 100 w 311"/>
                <a:gd name="T33" fmla="*/ 116 h 428"/>
                <a:gd name="T34" fmla="*/ 102 w 311"/>
                <a:gd name="T35" fmla="*/ 104 h 428"/>
                <a:gd name="T36" fmla="*/ 116 w 311"/>
                <a:gd name="T37" fmla="*/ 86 h 428"/>
                <a:gd name="T38" fmla="*/ 132 w 311"/>
                <a:gd name="T39" fmla="*/ 78 h 428"/>
                <a:gd name="T40" fmla="*/ 156 w 311"/>
                <a:gd name="T41" fmla="*/ 74 h 428"/>
                <a:gd name="T42" fmla="*/ 185 w 311"/>
                <a:gd name="T43" fmla="*/ 75 h 428"/>
                <a:gd name="T44" fmla="*/ 238 w 311"/>
                <a:gd name="T45" fmla="*/ 85 h 428"/>
                <a:gd name="T46" fmla="*/ 295 w 311"/>
                <a:gd name="T47" fmla="*/ 30 h 428"/>
                <a:gd name="T48" fmla="*/ 263 w 311"/>
                <a:gd name="T49" fmla="*/ 16 h 428"/>
                <a:gd name="T50" fmla="*/ 207 w 311"/>
                <a:gd name="T51" fmla="*/ 4 h 428"/>
                <a:gd name="T52" fmla="*/ 158 w 311"/>
                <a:gd name="T53" fmla="*/ 0 h 428"/>
                <a:gd name="T54" fmla="*/ 115 w 311"/>
                <a:gd name="T55" fmla="*/ 4 h 428"/>
                <a:gd name="T56" fmla="*/ 76 w 311"/>
                <a:gd name="T57" fmla="*/ 17 h 428"/>
                <a:gd name="T58" fmla="*/ 42 w 311"/>
                <a:gd name="T59" fmla="*/ 39 h 428"/>
                <a:gd name="T60" fmla="*/ 19 w 311"/>
                <a:gd name="T61" fmla="*/ 69 h 428"/>
                <a:gd name="T62" fmla="*/ 7 w 311"/>
                <a:gd name="T63" fmla="*/ 107 h 428"/>
                <a:gd name="T64" fmla="*/ 7 w 311"/>
                <a:gd name="T65" fmla="*/ 137 h 428"/>
                <a:gd name="T66" fmla="*/ 19 w 311"/>
                <a:gd name="T67" fmla="*/ 175 h 428"/>
                <a:gd name="T68" fmla="*/ 42 w 311"/>
                <a:gd name="T69" fmla="*/ 203 h 428"/>
                <a:gd name="T70" fmla="*/ 73 w 311"/>
                <a:gd name="T71" fmla="*/ 223 h 428"/>
                <a:gd name="T72" fmla="*/ 119 w 311"/>
                <a:gd name="T73" fmla="*/ 243 h 428"/>
                <a:gd name="T74" fmla="*/ 171 w 311"/>
                <a:gd name="T75" fmla="*/ 261 h 428"/>
                <a:gd name="T76" fmla="*/ 205 w 311"/>
                <a:gd name="T77" fmla="*/ 280 h 428"/>
                <a:gd name="T78" fmla="*/ 216 w 311"/>
                <a:gd name="T79" fmla="*/ 296 h 428"/>
                <a:gd name="T80" fmla="*/ 217 w 311"/>
                <a:gd name="T81" fmla="*/ 306 h 428"/>
                <a:gd name="T82" fmla="*/ 212 w 311"/>
                <a:gd name="T83" fmla="*/ 328 h 428"/>
                <a:gd name="T84" fmla="*/ 202 w 311"/>
                <a:gd name="T85" fmla="*/ 340 h 428"/>
                <a:gd name="T86" fmla="*/ 184 w 311"/>
                <a:gd name="T87" fmla="*/ 348 h 428"/>
                <a:gd name="T88" fmla="*/ 158 w 311"/>
                <a:gd name="T89" fmla="*/ 353 h 428"/>
                <a:gd name="T90" fmla="*/ 113 w 311"/>
                <a:gd name="T91" fmla="*/ 354 h 428"/>
                <a:gd name="T92" fmla="*/ 28 w 311"/>
                <a:gd name="T93" fmla="*/ 344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11" h="428">
                  <a:moveTo>
                    <a:pt x="0" y="413"/>
                  </a:moveTo>
                  <a:lnTo>
                    <a:pt x="0" y="413"/>
                  </a:lnTo>
                  <a:lnTo>
                    <a:pt x="11" y="415"/>
                  </a:lnTo>
                  <a:lnTo>
                    <a:pt x="39" y="420"/>
                  </a:lnTo>
                  <a:lnTo>
                    <a:pt x="60" y="423"/>
                  </a:lnTo>
                  <a:lnTo>
                    <a:pt x="83" y="425"/>
                  </a:lnTo>
                  <a:lnTo>
                    <a:pt x="110" y="427"/>
                  </a:lnTo>
                  <a:lnTo>
                    <a:pt x="138" y="428"/>
                  </a:lnTo>
                  <a:lnTo>
                    <a:pt x="138" y="428"/>
                  </a:lnTo>
                  <a:lnTo>
                    <a:pt x="154" y="427"/>
                  </a:lnTo>
                  <a:lnTo>
                    <a:pt x="168" y="426"/>
                  </a:lnTo>
                  <a:lnTo>
                    <a:pt x="183" y="425"/>
                  </a:lnTo>
                  <a:lnTo>
                    <a:pt x="198" y="422"/>
                  </a:lnTo>
                  <a:lnTo>
                    <a:pt x="213" y="419"/>
                  </a:lnTo>
                  <a:lnTo>
                    <a:pt x="227" y="414"/>
                  </a:lnTo>
                  <a:lnTo>
                    <a:pt x="241" y="408"/>
                  </a:lnTo>
                  <a:lnTo>
                    <a:pt x="254" y="402"/>
                  </a:lnTo>
                  <a:lnTo>
                    <a:pt x="265" y="394"/>
                  </a:lnTo>
                  <a:lnTo>
                    <a:pt x="276" y="385"/>
                  </a:lnTo>
                  <a:lnTo>
                    <a:pt x="286" y="375"/>
                  </a:lnTo>
                  <a:lnTo>
                    <a:pt x="295" y="363"/>
                  </a:lnTo>
                  <a:lnTo>
                    <a:pt x="302" y="350"/>
                  </a:lnTo>
                  <a:lnTo>
                    <a:pt x="307" y="334"/>
                  </a:lnTo>
                  <a:lnTo>
                    <a:pt x="310" y="318"/>
                  </a:lnTo>
                  <a:lnTo>
                    <a:pt x="311" y="300"/>
                  </a:lnTo>
                  <a:lnTo>
                    <a:pt x="311" y="300"/>
                  </a:lnTo>
                  <a:lnTo>
                    <a:pt x="310" y="288"/>
                  </a:lnTo>
                  <a:lnTo>
                    <a:pt x="309" y="277"/>
                  </a:lnTo>
                  <a:lnTo>
                    <a:pt x="306" y="266"/>
                  </a:lnTo>
                  <a:lnTo>
                    <a:pt x="302" y="256"/>
                  </a:lnTo>
                  <a:lnTo>
                    <a:pt x="297" y="248"/>
                  </a:lnTo>
                  <a:lnTo>
                    <a:pt x="291" y="239"/>
                  </a:lnTo>
                  <a:lnTo>
                    <a:pt x="283" y="231"/>
                  </a:lnTo>
                  <a:lnTo>
                    <a:pt x="276" y="224"/>
                  </a:lnTo>
                  <a:lnTo>
                    <a:pt x="267" y="217"/>
                  </a:lnTo>
                  <a:lnTo>
                    <a:pt x="257" y="211"/>
                  </a:lnTo>
                  <a:lnTo>
                    <a:pt x="247" y="204"/>
                  </a:lnTo>
                  <a:lnTo>
                    <a:pt x="234" y="199"/>
                  </a:lnTo>
                  <a:lnTo>
                    <a:pt x="209" y="187"/>
                  </a:lnTo>
                  <a:lnTo>
                    <a:pt x="180" y="176"/>
                  </a:lnTo>
                  <a:lnTo>
                    <a:pt x="180" y="176"/>
                  </a:lnTo>
                  <a:lnTo>
                    <a:pt x="149" y="164"/>
                  </a:lnTo>
                  <a:lnTo>
                    <a:pt x="135" y="157"/>
                  </a:lnTo>
                  <a:lnTo>
                    <a:pt x="123" y="151"/>
                  </a:lnTo>
                  <a:lnTo>
                    <a:pt x="113" y="144"/>
                  </a:lnTo>
                  <a:lnTo>
                    <a:pt x="109" y="140"/>
                  </a:lnTo>
                  <a:lnTo>
                    <a:pt x="106" y="136"/>
                  </a:lnTo>
                  <a:lnTo>
                    <a:pt x="103" y="132"/>
                  </a:lnTo>
                  <a:lnTo>
                    <a:pt x="101" y="127"/>
                  </a:lnTo>
                  <a:lnTo>
                    <a:pt x="100" y="121"/>
                  </a:lnTo>
                  <a:lnTo>
                    <a:pt x="100" y="116"/>
                  </a:lnTo>
                  <a:lnTo>
                    <a:pt x="100" y="116"/>
                  </a:lnTo>
                  <a:lnTo>
                    <a:pt x="100" y="110"/>
                  </a:lnTo>
                  <a:lnTo>
                    <a:pt x="102" y="104"/>
                  </a:lnTo>
                  <a:lnTo>
                    <a:pt x="106" y="97"/>
                  </a:lnTo>
                  <a:lnTo>
                    <a:pt x="112" y="90"/>
                  </a:lnTo>
                  <a:lnTo>
                    <a:pt x="116" y="86"/>
                  </a:lnTo>
                  <a:lnTo>
                    <a:pt x="120" y="83"/>
                  </a:lnTo>
                  <a:lnTo>
                    <a:pt x="126" y="81"/>
                  </a:lnTo>
                  <a:lnTo>
                    <a:pt x="132" y="78"/>
                  </a:lnTo>
                  <a:lnTo>
                    <a:pt x="139" y="76"/>
                  </a:lnTo>
                  <a:lnTo>
                    <a:pt x="147" y="75"/>
                  </a:lnTo>
                  <a:lnTo>
                    <a:pt x="156" y="74"/>
                  </a:lnTo>
                  <a:lnTo>
                    <a:pt x="166" y="74"/>
                  </a:lnTo>
                  <a:lnTo>
                    <a:pt x="166" y="74"/>
                  </a:lnTo>
                  <a:lnTo>
                    <a:pt x="185" y="75"/>
                  </a:lnTo>
                  <a:lnTo>
                    <a:pt x="205" y="77"/>
                  </a:lnTo>
                  <a:lnTo>
                    <a:pt x="222" y="81"/>
                  </a:lnTo>
                  <a:lnTo>
                    <a:pt x="238" y="85"/>
                  </a:lnTo>
                  <a:lnTo>
                    <a:pt x="262" y="94"/>
                  </a:lnTo>
                  <a:lnTo>
                    <a:pt x="271" y="98"/>
                  </a:lnTo>
                  <a:lnTo>
                    <a:pt x="295" y="30"/>
                  </a:lnTo>
                  <a:lnTo>
                    <a:pt x="295" y="30"/>
                  </a:lnTo>
                  <a:lnTo>
                    <a:pt x="276" y="22"/>
                  </a:lnTo>
                  <a:lnTo>
                    <a:pt x="263" y="16"/>
                  </a:lnTo>
                  <a:lnTo>
                    <a:pt x="247" y="12"/>
                  </a:lnTo>
                  <a:lnTo>
                    <a:pt x="228" y="7"/>
                  </a:lnTo>
                  <a:lnTo>
                    <a:pt x="207" y="4"/>
                  </a:lnTo>
                  <a:lnTo>
                    <a:pt x="183" y="1"/>
                  </a:lnTo>
                  <a:lnTo>
                    <a:pt x="158" y="0"/>
                  </a:lnTo>
                  <a:lnTo>
                    <a:pt x="158" y="0"/>
                  </a:lnTo>
                  <a:lnTo>
                    <a:pt x="143" y="1"/>
                  </a:lnTo>
                  <a:lnTo>
                    <a:pt x="129" y="2"/>
                  </a:lnTo>
                  <a:lnTo>
                    <a:pt x="115" y="4"/>
                  </a:lnTo>
                  <a:lnTo>
                    <a:pt x="102" y="8"/>
                  </a:lnTo>
                  <a:lnTo>
                    <a:pt x="88" y="12"/>
                  </a:lnTo>
                  <a:lnTo>
                    <a:pt x="76" y="17"/>
                  </a:lnTo>
                  <a:lnTo>
                    <a:pt x="64" y="24"/>
                  </a:lnTo>
                  <a:lnTo>
                    <a:pt x="53" y="31"/>
                  </a:lnTo>
                  <a:lnTo>
                    <a:pt x="42" y="39"/>
                  </a:lnTo>
                  <a:lnTo>
                    <a:pt x="33" y="47"/>
                  </a:lnTo>
                  <a:lnTo>
                    <a:pt x="25" y="58"/>
                  </a:lnTo>
                  <a:lnTo>
                    <a:pt x="19" y="69"/>
                  </a:lnTo>
                  <a:lnTo>
                    <a:pt x="13" y="80"/>
                  </a:lnTo>
                  <a:lnTo>
                    <a:pt x="9" y="94"/>
                  </a:lnTo>
                  <a:lnTo>
                    <a:pt x="7" y="107"/>
                  </a:lnTo>
                  <a:lnTo>
                    <a:pt x="6" y="122"/>
                  </a:lnTo>
                  <a:lnTo>
                    <a:pt x="6" y="122"/>
                  </a:lnTo>
                  <a:lnTo>
                    <a:pt x="7" y="137"/>
                  </a:lnTo>
                  <a:lnTo>
                    <a:pt x="9" y="150"/>
                  </a:lnTo>
                  <a:lnTo>
                    <a:pt x="13" y="164"/>
                  </a:lnTo>
                  <a:lnTo>
                    <a:pt x="19" y="175"/>
                  </a:lnTo>
                  <a:lnTo>
                    <a:pt x="25" y="185"/>
                  </a:lnTo>
                  <a:lnTo>
                    <a:pt x="33" y="194"/>
                  </a:lnTo>
                  <a:lnTo>
                    <a:pt x="42" y="203"/>
                  </a:lnTo>
                  <a:lnTo>
                    <a:pt x="51" y="210"/>
                  </a:lnTo>
                  <a:lnTo>
                    <a:pt x="62" y="217"/>
                  </a:lnTo>
                  <a:lnTo>
                    <a:pt x="73" y="223"/>
                  </a:lnTo>
                  <a:lnTo>
                    <a:pt x="84" y="229"/>
                  </a:lnTo>
                  <a:lnTo>
                    <a:pt x="95" y="235"/>
                  </a:lnTo>
                  <a:lnTo>
                    <a:pt x="119" y="243"/>
                  </a:lnTo>
                  <a:lnTo>
                    <a:pt x="142" y="251"/>
                  </a:lnTo>
                  <a:lnTo>
                    <a:pt x="142" y="251"/>
                  </a:lnTo>
                  <a:lnTo>
                    <a:pt x="171" y="261"/>
                  </a:lnTo>
                  <a:lnTo>
                    <a:pt x="184" y="266"/>
                  </a:lnTo>
                  <a:lnTo>
                    <a:pt x="196" y="273"/>
                  </a:lnTo>
                  <a:lnTo>
                    <a:pt x="205" y="280"/>
                  </a:lnTo>
                  <a:lnTo>
                    <a:pt x="211" y="287"/>
                  </a:lnTo>
                  <a:lnTo>
                    <a:pt x="214" y="291"/>
                  </a:lnTo>
                  <a:lnTo>
                    <a:pt x="216" y="296"/>
                  </a:lnTo>
                  <a:lnTo>
                    <a:pt x="217" y="300"/>
                  </a:lnTo>
                  <a:lnTo>
                    <a:pt x="217" y="306"/>
                  </a:lnTo>
                  <a:lnTo>
                    <a:pt x="217" y="306"/>
                  </a:lnTo>
                  <a:lnTo>
                    <a:pt x="217" y="315"/>
                  </a:lnTo>
                  <a:lnTo>
                    <a:pt x="214" y="324"/>
                  </a:lnTo>
                  <a:lnTo>
                    <a:pt x="212" y="328"/>
                  </a:lnTo>
                  <a:lnTo>
                    <a:pt x="209" y="332"/>
                  </a:lnTo>
                  <a:lnTo>
                    <a:pt x="206" y="335"/>
                  </a:lnTo>
                  <a:lnTo>
                    <a:pt x="202" y="340"/>
                  </a:lnTo>
                  <a:lnTo>
                    <a:pt x="197" y="343"/>
                  </a:lnTo>
                  <a:lnTo>
                    <a:pt x="190" y="346"/>
                  </a:lnTo>
                  <a:lnTo>
                    <a:pt x="184" y="348"/>
                  </a:lnTo>
                  <a:lnTo>
                    <a:pt x="176" y="350"/>
                  </a:lnTo>
                  <a:lnTo>
                    <a:pt x="167" y="352"/>
                  </a:lnTo>
                  <a:lnTo>
                    <a:pt x="158" y="353"/>
                  </a:lnTo>
                  <a:lnTo>
                    <a:pt x="134" y="354"/>
                  </a:lnTo>
                  <a:lnTo>
                    <a:pt x="134" y="354"/>
                  </a:lnTo>
                  <a:lnTo>
                    <a:pt x="113" y="354"/>
                  </a:lnTo>
                  <a:lnTo>
                    <a:pt x="92" y="352"/>
                  </a:lnTo>
                  <a:lnTo>
                    <a:pt x="55" y="348"/>
                  </a:lnTo>
                  <a:lnTo>
                    <a:pt x="28" y="344"/>
                  </a:lnTo>
                  <a:lnTo>
                    <a:pt x="18" y="342"/>
                  </a:lnTo>
                  <a:lnTo>
                    <a:pt x="0" y="41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40" name="Freeform 14"/>
            <p:cNvSpPr>
              <a:spLocks/>
            </p:cNvSpPr>
            <p:nvPr userDrawn="1"/>
          </p:nvSpPr>
          <p:spPr bwMode="auto">
            <a:xfrm>
              <a:off x="5059" y="3992"/>
              <a:ext cx="48" cy="71"/>
            </a:xfrm>
            <a:custGeom>
              <a:avLst/>
              <a:gdLst>
                <a:gd name="T0" fmla="*/ 0 w 194"/>
                <a:gd name="T1" fmla="*/ 7 h 282"/>
                <a:gd name="T2" fmla="*/ 0 w 194"/>
                <a:gd name="T3" fmla="*/ 7 h 282"/>
                <a:gd name="T4" fmla="*/ 14 w 194"/>
                <a:gd name="T5" fmla="*/ 4 h 282"/>
                <a:gd name="T6" fmla="*/ 31 w 194"/>
                <a:gd name="T7" fmla="*/ 2 h 282"/>
                <a:gd name="T8" fmla="*/ 52 w 194"/>
                <a:gd name="T9" fmla="*/ 0 h 282"/>
                <a:gd name="T10" fmla="*/ 73 w 194"/>
                <a:gd name="T11" fmla="*/ 0 h 282"/>
                <a:gd name="T12" fmla="*/ 73 w 194"/>
                <a:gd name="T13" fmla="*/ 0 h 282"/>
                <a:gd name="T14" fmla="*/ 87 w 194"/>
                <a:gd name="T15" fmla="*/ 0 h 282"/>
                <a:gd name="T16" fmla="*/ 98 w 194"/>
                <a:gd name="T17" fmla="*/ 1 h 282"/>
                <a:gd name="T18" fmla="*/ 110 w 194"/>
                <a:gd name="T19" fmla="*/ 4 h 282"/>
                <a:gd name="T20" fmla="*/ 121 w 194"/>
                <a:gd name="T21" fmla="*/ 7 h 282"/>
                <a:gd name="T22" fmla="*/ 132 w 194"/>
                <a:gd name="T23" fmla="*/ 11 h 282"/>
                <a:gd name="T24" fmla="*/ 141 w 194"/>
                <a:gd name="T25" fmla="*/ 17 h 282"/>
                <a:gd name="T26" fmla="*/ 151 w 194"/>
                <a:gd name="T27" fmla="*/ 24 h 282"/>
                <a:gd name="T28" fmla="*/ 159 w 194"/>
                <a:gd name="T29" fmla="*/ 31 h 282"/>
                <a:gd name="T30" fmla="*/ 166 w 194"/>
                <a:gd name="T31" fmla="*/ 40 h 282"/>
                <a:gd name="T32" fmla="*/ 174 w 194"/>
                <a:gd name="T33" fmla="*/ 49 h 282"/>
                <a:gd name="T34" fmla="*/ 180 w 194"/>
                <a:gd name="T35" fmla="*/ 61 h 282"/>
                <a:gd name="T36" fmla="*/ 185 w 194"/>
                <a:gd name="T37" fmla="*/ 74 h 282"/>
                <a:gd name="T38" fmla="*/ 189 w 194"/>
                <a:gd name="T39" fmla="*/ 88 h 282"/>
                <a:gd name="T40" fmla="*/ 192 w 194"/>
                <a:gd name="T41" fmla="*/ 103 h 282"/>
                <a:gd name="T42" fmla="*/ 193 w 194"/>
                <a:gd name="T43" fmla="*/ 119 h 282"/>
                <a:gd name="T44" fmla="*/ 194 w 194"/>
                <a:gd name="T45" fmla="*/ 138 h 282"/>
                <a:gd name="T46" fmla="*/ 194 w 194"/>
                <a:gd name="T47" fmla="*/ 138 h 282"/>
                <a:gd name="T48" fmla="*/ 194 w 194"/>
                <a:gd name="T49" fmla="*/ 155 h 282"/>
                <a:gd name="T50" fmla="*/ 193 w 194"/>
                <a:gd name="T51" fmla="*/ 172 h 282"/>
                <a:gd name="T52" fmla="*/ 191 w 194"/>
                <a:gd name="T53" fmla="*/ 187 h 282"/>
                <a:gd name="T54" fmla="*/ 188 w 194"/>
                <a:gd name="T55" fmla="*/ 202 h 282"/>
                <a:gd name="T56" fmla="*/ 185 w 194"/>
                <a:gd name="T57" fmla="*/ 215 h 282"/>
                <a:gd name="T58" fmla="*/ 181 w 194"/>
                <a:gd name="T59" fmla="*/ 226 h 282"/>
                <a:gd name="T60" fmla="*/ 175 w 194"/>
                <a:gd name="T61" fmla="*/ 238 h 282"/>
                <a:gd name="T62" fmla="*/ 168 w 194"/>
                <a:gd name="T63" fmla="*/ 247 h 282"/>
                <a:gd name="T64" fmla="*/ 160 w 194"/>
                <a:gd name="T65" fmla="*/ 255 h 282"/>
                <a:gd name="T66" fmla="*/ 151 w 194"/>
                <a:gd name="T67" fmla="*/ 262 h 282"/>
                <a:gd name="T68" fmla="*/ 141 w 194"/>
                <a:gd name="T69" fmla="*/ 269 h 282"/>
                <a:gd name="T70" fmla="*/ 129 w 194"/>
                <a:gd name="T71" fmla="*/ 274 h 282"/>
                <a:gd name="T72" fmla="*/ 115 w 194"/>
                <a:gd name="T73" fmla="*/ 277 h 282"/>
                <a:gd name="T74" fmla="*/ 100 w 194"/>
                <a:gd name="T75" fmla="*/ 280 h 282"/>
                <a:gd name="T76" fmla="*/ 84 w 194"/>
                <a:gd name="T77" fmla="*/ 282 h 282"/>
                <a:gd name="T78" fmla="*/ 65 w 194"/>
                <a:gd name="T79" fmla="*/ 282 h 282"/>
                <a:gd name="T80" fmla="*/ 65 w 194"/>
                <a:gd name="T81" fmla="*/ 282 h 282"/>
                <a:gd name="T82" fmla="*/ 42 w 194"/>
                <a:gd name="T83" fmla="*/ 281 h 282"/>
                <a:gd name="T84" fmla="*/ 20 w 194"/>
                <a:gd name="T85" fmla="*/ 280 h 282"/>
                <a:gd name="T86" fmla="*/ 0 w 194"/>
                <a:gd name="T87" fmla="*/ 278 h 282"/>
                <a:gd name="T88" fmla="*/ 0 w 194"/>
                <a:gd name="T89" fmla="*/ 7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94" h="282">
                  <a:moveTo>
                    <a:pt x="0" y="7"/>
                  </a:moveTo>
                  <a:lnTo>
                    <a:pt x="0" y="7"/>
                  </a:lnTo>
                  <a:lnTo>
                    <a:pt x="14" y="4"/>
                  </a:lnTo>
                  <a:lnTo>
                    <a:pt x="31" y="2"/>
                  </a:lnTo>
                  <a:lnTo>
                    <a:pt x="52" y="0"/>
                  </a:lnTo>
                  <a:lnTo>
                    <a:pt x="73" y="0"/>
                  </a:lnTo>
                  <a:lnTo>
                    <a:pt x="73" y="0"/>
                  </a:lnTo>
                  <a:lnTo>
                    <a:pt x="87" y="0"/>
                  </a:lnTo>
                  <a:lnTo>
                    <a:pt x="98" y="1"/>
                  </a:lnTo>
                  <a:lnTo>
                    <a:pt x="110" y="4"/>
                  </a:lnTo>
                  <a:lnTo>
                    <a:pt x="121" y="7"/>
                  </a:lnTo>
                  <a:lnTo>
                    <a:pt x="132" y="11"/>
                  </a:lnTo>
                  <a:lnTo>
                    <a:pt x="141" y="17"/>
                  </a:lnTo>
                  <a:lnTo>
                    <a:pt x="151" y="24"/>
                  </a:lnTo>
                  <a:lnTo>
                    <a:pt x="159" y="31"/>
                  </a:lnTo>
                  <a:lnTo>
                    <a:pt x="166" y="40"/>
                  </a:lnTo>
                  <a:lnTo>
                    <a:pt x="174" y="49"/>
                  </a:lnTo>
                  <a:lnTo>
                    <a:pt x="180" y="61"/>
                  </a:lnTo>
                  <a:lnTo>
                    <a:pt x="185" y="74"/>
                  </a:lnTo>
                  <a:lnTo>
                    <a:pt x="189" y="88"/>
                  </a:lnTo>
                  <a:lnTo>
                    <a:pt x="192" y="103"/>
                  </a:lnTo>
                  <a:lnTo>
                    <a:pt x="193" y="119"/>
                  </a:lnTo>
                  <a:lnTo>
                    <a:pt x="194" y="138"/>
                  </a:lnTo>
                  <a:lnTo>
                    <a:pt x="194" y="138"/>
                  </a:lnTo>
                  <a:lnTo>
                    <a:pt x="194" y="155"/>
                  </a:lnTo>
                  <a:lnTo>
                    <a:pt x="193" y="172"/>
                  </a:lnTo>
                  <a:lnTo>
                    <a:pt x="191" y="187"/>
                  </a:lnTo>
                  <a:lnTo>
                    <a:pt x="188" y="202"/>
                  </a:lnTo>
                  <a:lnTo>
                    <a:pt x="185" y="215"/>
                  </a:lnTo>
                  <a:lnTo>
                    <a:pt x="181" y="226"/>
                  </a:lnTo>
                  <a:lnTo>
                    <a:pt x="175" y="238"/>
                  </a:lnTo>
                  <a:lnTo>
                    <a:pt x="168" y="247"/>
                  </a:lnTo>
                  <a:lnTo>
                    <a:pt x="160" y="255"/>
                  </a:lnTo>
                  <a:lnTo>
                    <a:pt x="151" y="262"/>
                  </a:lnTo>
                  <a:lnTo>
                    <a:pt x="141" y="269"/>
                  </a:lnTo>
                  <a:lnTo>
                    <a:pt x="129" y="274"/>
                  </a:lnTo>
                  <a:lnTo>
                    <a:pt x="115" y="277"/>
                  </a:lnTo>
                  <a:lnTo>
                    <a:pt x="100" y="280"/>
                  </a:lnTo>
                  <a:lnTo>
                    <a:pt x="84" y="282"/>
                  </a:lnTo>
                  <a:lnTo>
                    <a:pt x="65" y="282"/>
                  </a:lnTo>
                  <a:lnTo>
                    <a:pt x="65" y="282"/>
                  </a:lnTo>
                  <a:lnTo>
                    <a:pt x="42" y="281"/>
                  </a:lnTo>
                  <a:lnTo>
                    <a:pt x="20" y="280"/>
                  </a:lnTo>
                  <a:lnTo>
                    <a:pt x="0" y="278"/>
                  </a:lnTo>
                  <a:lnTo>
                    <a:pt x="0" y="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41" name="Freeform 15"/>
            <p:cNvSpPr>
              <a:spLocks/>
            </p:cNvSpPr>
            <p:nvPr userDrawn="1"/>
          </p:nvSpPr>
          <p:spPr bwMode="auto">
            <a:xfrm>
              <a:off x="5035" y="3974"/>
              <a:ext cx="97" cy="107"/>
            </a:xfrm>
            <a:custGeom>
              <a:avLst/>
              <a:gdLst>
                <a:gd name="T0" fmla="*/ 171 w 385"/>
                <a:gd name="T1" fmla="*/ 0 h 428"/>
                <a:gd name="T2" fmla="*/ 171 w 385"/>
                <a:gd name="T3" fmla="*/ 0 h 428"/>
                <a:gd name="T4" fmla="*/ 150 w 385"/>
                <a:gd name="T5" fmla="*/ 1 h 428"/>
                <a:gd name="T6" fmla="*/ 129 w 385"/>
                <a:gd name="T7" fmla="*/ 2 h 428"/>
                <a:gd name="T8" fmla="*/ 106 w 385"/>
                <a:gd name="T9" fmla="*/ 4 h 428"/>
                <a:gd name="T10" fmla="*/ 83 w 385"/>
                <a:gd name="T11" fmla="*/ 7 h 428"/>
                <a:gd name="T12" fmla="*/ 60 w 385"/>
                <a:gd name="T13" fmla="*/ 10 h 428"/>
                <a:gd name="T14" fmla="*/ 39 w 385"/>
                <a:gd name="T15" fmla="*/ 14 h 428"/>
                <a:gd name="T16" fmla="*/ 18 w 385"/>
                <a:gd name="T17" fmla="*/ 20 h 428"/>
                <a:gd name="T18" fmla="*/ 0 w 385"/>
                <a:gd name="T19" fmla="*/ 26 h 428"/>
                <a:gd name="T20" fmla="*/ 0 w 385"/>
                <a:gd name="T21" fmla="*/ 415 h 428"/>
                <a:gd name="T22" fmla="*/ 0 w 385"/>
                <a:gd name="T23" fmla="*/ 415 h 428"/>
                <a:gd name="T24" fmla="*/ 15 w 385"/>
                <a:gd name="T25" fmla="*/ 418 h 428"/>
                <a:gd name="T26" fmla="*/ 34 w 385"/>
                <a:gd name="T27" fmla="*/ 420 h 428"/>
                <a:gd name="T28" fmla="*/ 73 w 385"/>
                <a:gd name="T29" fmla="*/ 424 h 428"/>
                <a:gd name="T30" fmla="*/ 116 w 385"/>
                <a:gd name="T31" fmla="*/ 427 h 428"/>
                <a:gd name="T32" fmla="*/ 155 w 385"/>
                <a:gd name="T33" fmla="*/ 428 h 428"/>
                <a:gd name="T34" fmla="*/ 155 w 385"/>
                <a:gd name="T35" fmla="*/ 428 h 428"/>
                <a:gd name="T36" fmla="*/ 186 w 385"/>
                <a:gd name="T37" fmla="*/ 427 h 428"/>
                <a:gd name="T38" fmla="*/ 212 w 385"/>
                <a:gd name="T39" fmla="*/ 425 h 428"/>
                <a:gd name="T40" fmla="*/ 238 w 385"/>
                <a:gd name="T41" fmla="*/ 421 h 428"/>
                <a:gd name="T42" fmla="*/ 261 w 385"/>
                <a:gd name="T43" fmla="*/ 415 h 428"/>
                <a:gd name="T44" fmla="*/ 282 w 385"/>
                <a:gd name="T45" fmla="*/ 408 h 428"/>
                <a:gd name="T46" fmla="*/ 301 w 385"/>
                <a:gd name="T47" fmla="*/ 399 h 428"/>
                <a:gd name="T48" fmla="*/ 309 w 385"/>
                <a:gd name="T49" fmla="*/ 394 h 428"/>
                <a:gd name="T50" fmla="*/ 318 w 385"/>
                <a:gd name="T51" fmla="*/ 389 h 428"/>
                <a:gd name="T52" fmla="*/ 326 w 385"/>
                <a:gd name="T53" fmla="*/ 383 h 428"/>
                <a:gd name="T54" fmla="*/ 333 w 385"/>
                <a:gd name="T55" fmla="*/ 377 h 428"/>
                <a:gd name="T56" fmla="*/ 339 w 385"/>
                <a:gd name="T57" fmla="*/ 369 h 428"/>
                <a:gd name="T58" fmla="*/ 345 w 385"/>
                <a:gd name="T59" fmla="*/ 362 h 428"/>
                <a:gd name="T60" fmla="*/ 351 w 385"/>
                <a:gd name="T61" fmla="*/ 355 h 428"/>
                <a:gd name="T62" fmla="*/ 356 w 385"/>
                <a:gd name="T63" fmla="*/ 347 h 428"/>
                <a:gd name="T64" fmla="*/ 361 w 385"/>
                <a:gd name="T65" fmla="*/ 337 h 428"/>
                <a:gd name="T66" fmla="*/ 366 w 385"/>
                <a:gd name="T67" fmla="*/ 329 h 428"/>
                <a:gd name="T68" fmla="*/ 373 w 385"/>
                <a:gd name="T69" fmla="*/ 309 h 428"/>
                <a:gd name="T70" fmla="*/ 378 w 385"/>
                <a:gd name="T71" fmla="*/ 287 h 428"/>
                <a:gd name="T72" fmla="*/ 382 w 385"/>
                <a:gd name="T73" fmla="*/ 264 h 428"/>
                <a:gd name="T74" fmla="*/ 384 w 385"/>
                <a:gd name="T75" fmla="*/ 239 h 428"/>
                <a:gd name="T76" fmla="*/ 385 w 385"/>
                <a:gd name="T77" fmla="*/ 211 h 428"/>
                <a:gd name="T78" fmla="*/ 385 w 385"/>
                <a:gd name="T79" fmla="*/ 211 h 428"/>
                <a:gd name="T80" fmla="*/ 384 w 385"/>
                <a:gd name="T81" fmla="*/ 187 h 428"/>
                <a:gd name="T82" fmla="*/ 381 w 385"/>
                <a:gd name="T83" fmla="*/ 164 h 428"/>
                <a:gd name="T84" fmla="*/ 377 w 385"/>
                <a:gd name="T85" fmla="*/ 143 h 428"/>
                <a:gd name="T86" fmla="*/ 371 w 385"/>
                <a:gd name="T87" fmla="*/ 122 h 428"/>
                <a:gd name="T88" fmla="*/ 363 w 385"/>
                <a:gd name="T89" fmla="*/ 104 h 428"/>
                <a:gd name="T90" fmla="*/ 352 w 385"/>
                <a:gd name="T91" fmla="*/ 86 h 428"/>
                <a:gd name="T92" fmla="*/ 341 w 385"/>
                <a:gd name="T93" fmla="*/ 71 h 428"/>
                <a:gd name="T94" fmla="*/ 328 w 385"/>
                <a:gd name="T95" fmla="*/ 57 h 428"/>
                <a:gd name="T96" fmla="*/ 314 w 385"/>
                <a:gd name="T97" fmla="*/ 43 h 428"/>
                <a:gd name="T98" fmla="*/ 297 w 385"/>
                <a:gd name="T99" fmla="*/ 32 h 428"/>
                <a:gd name="T100" fmla="*/ 280 w 385"/>
                <a:gd name="T101" fmla="*/ 23 h 428"/>
                <a:gd name="T102" fmla="*/ 260 w 385"/>
                <a:gd name="T103" fmla="*/ 14 h 428"/>
                <a:gd name="T104" fmla="*/ 240 w 385"/>
                <a:gd name="T105" fmla="*/ 8 h 428"/>
                <a:gd name="T106" fmla="*/ 218 w 385"/>
                <a:gd name="T107" fmla="*/ 4 h 428"/>
                <a:gd name="T108" fmla="*/ 195 w 385"/>
                <a:gd name="T109" fmla="*/ 1 h 428"/>
                <a:gd name="T110" fmla="*/ 171 w 385"/>
                <a:gd name="T111" fmla="*/ 0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85" h="428">
                  <a:moveTo>
                    <a:pt x="171" y="0"/>
                  </a:moveTo>
                  <a:lnTo>
                    <a:pt x="171" y="0"/>
                  </a:lnTo>
                  <a:lnTo>
                    <a:pt x="150" y="1"/>
                  </a:lnTo>
                  <a:lnTo>
                    <a:pt x="129" y="2"/>
                  </a:lnTo>
                  <a:lnTo>
                    <a:pt x="106" y="4"/>
                  </a:lnTo>
                  <a:lnTo>
                    <a:pt x="83" y="7"/>
                  </a:lnTo>
                  <a:lnTo>
                    <a:pt x="60" y="10"/>
                  </a:lnTo>
                  <a:lnTo>
                    <a:pt x="39" y="14"/>
                  </a:lnTo>
                  <a:lnTo>
                    <a:pt x="18" y="20"/>
                  </a:lnTo>
                  <a:lnTo>
                    <a:pt x="0" y="26"/>
                  </a:lnTo>
                  <a:lnTo>
                    <a:pt x="0" y="415"/>
                  </a:lnTo>
                  <a:lnTo>
                    <a:pt x="0" y="415"/>
                  </a:lnTo>
                  <a:lnTo>
                    <a:pt x="15" y="418"/>
                  </a:lnTo>
                  <a:lnTo>
                    <a:pt x="34" y="420"/>
                  </a:lnTo>
                  <a:lnTo>
                    <a:pt x="73" y="424"/>
                  </a:lnTo>
                  <a:lnTo>
                    <a:pt x="116" y="427"/>
                  </a:lnTo>
                  <a:lnTo>
                    <a:pt x="155" y="428"/>
                  </a:lnTo>
                  <a:lnTo>
                    <a:pt x="155" y="428"/>
                  </a:lnTo>
                  <a:lnTo>
                    <a:pt x="186" y="427"/>
                  </a:lnTo>
                  <a:lnTo>
                    <a:pt x="212" y="425"/>
                  </a:lnTo>
                  <a:lnTo>
                    <a:pt x="238" y="421"/>
                  </a:lnTo>
                  <a:lnTo>
                    <a:pt x="261" y="415"/>
                  </a:lnTo>
                  <a:lnTo>
                    <a:pt x="282" y="408"/>
                  </a:lnTo>
                  <a:lnTo>
                    <a:pt x="301" y="399"/>
                  </a:lnTo>
                  <a:lnTo>
                    <a:pt x="309" y="394"/>
                  </a:lnTo>
                  <a:lnTo>
                    <a:pt x="318" y="389"/>
                  </a:lnTo>
                  <a:lnTo>
                    <a:pt x="326" y="383"/>
                  </a:lnTo>
                  <a:lnTo>
                    <a:pt x="333" y="377"/>
                  </a:lnTo>
                  <a:lnTo>
                    <a:pt x="339" y="369"/>
                  </a:lnTo>
                  <a:lnTo>
                    <a:pt x="345" y="362"/>
                  </a:lnTo>
                  <a:lnTo>
                    <a:pt x="351" y="355"/>
                  </a:lnTo>
                  <a:lnTo>
                    <a:pt x="356" y="347"/>
                  </a:lnTo>
                  <a:lnTo>
                    <a:pt x="361" y="337"/>
                  </a:lnTo>
                  <a:lnTo>
                    <a:pt x="366" y="329"/>
                  </a:lnTo>
                  <a:lnTo>
                    <a:pt x="373" y="309"/>
                  </a:lnTo>
                  <a:lnTo>
                    <a:pt x="378" y="287"/>
                  </a:lnTo>
                  <a:lnTo>
                    <a:pt x="382" y="264"/>
                  </a:lnTo>
                  <a:lnTo>
                    <a:pt x="384" y="239"/>
                  </a:lnTo>
                  <a:lnTo>
                    <a:pt x="385" y="211"/>
                  </a:lnTo>
                  <a:lnTo>
                    <a:pt x="385" y="211"/>
                  </a:lnTo>
                  <a:lnTo>
                    <a:pt x="384" y="187"/>
                  </a:lnTo>
                  <a:lnTo>
                    <a:pt x="381" y="164"/>
                  </a:lnTo>
                  <a:lnTo>
                    <a:pt x="377" y="143"/>
                  </a:lnTo>
                  <a:lnTo>
                    <a:pt x="371" y="122"/>
                  </a:lnTo>
                  <a:lnTo>
                    <a:pt x="363" y="104"/>
                  </a:lnTo>
                  <a:lnTo>
                    <a:pt x="352" y="86"/>
                  </a:lnTo>
                  <a:lnTo>
                    <a:pt x="341" y="71"/>
                  </a:lnTo>
                  <a:lnTo>
                    <a:pt x="328" y="57"/>
                  </a:lnTo>
                  <a:lnTo>
                    <a:pt x="314" y="43"/>
                  </a:lnTo>
                  <a:lnTo>
                    <a:pt x="297" y="32"/>
                  </a:lnTo>
                  <a:lnTo>
                    <a:pt x="280" y="23"/>
                  </a:lnTo>
                  <a:lnTo>
                    <a:pt x="260" y="14"/>
                  </a:lnTo>
                  <a:lnTo>
                    <a:pt x="240" y="8"/>
                  </a:lnTo>
                  <a:lnTo>
                    <a:pt x="218" y="4"/>
                  </a:lnTo>
                  <a:lnTo>
                    <a:pt x="195" y="1"/>
                  </a:lnTo>
                  <a:lnTo>
                    <a:pt x="17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</p:grpSp>
      <p:sp>
        <p:nvSpPr>
          <p:cNvPr id="42" name="Rectangle 10"/>
          <p:cNvSpPr txBox="1">
            <a:spLocks noChangeArrowheads="1"/>
          </p:cNvSpPr>
          <p:nvPr userDrawn="1"/>
        </p:nvSpPr>
        <p:spPr>
          <a:xfrm>
            <a:off x="407669" y="6069050"/>
            <a:ext cx="2232402" cy="273007"/>
          </a:xfrm>
          <a:prstGeom prst="rect">
            <a:avLst/>
          </a:prstGeom>
          <a:ln/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l" defTabSz="914400" rtl="0" eaLnBrk="1" latinLnBrk="0" hangingPunct="1">
              <a:defRPr sz="900" kern="1200">
                <a:solidFill>
                  <a:schemeClr val="accent6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en-GB" dirty="0" smtClean="0">
                <a:solidFill>
                  <a:srgbClr val="D7D2CB">
                    <a:lumMod val="50000"/>
                  </a:srgbClr>
                </a:solidFill>
              </a:rPr>
              <a:t>Page  </a:t>
            </a:r>
            <a:fld id="{4A1B87DD-86B5-48CA-9454-66C05345144F}" type="slidenum">
              <a:rPr lang="en-US" smtClean="0">
                <a:solidFill>
                  <a:srgbClr val="D7D2CB">
                    <a:lumMod val="50000"/>
                  </a:srgbClr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D7D2CB">
                  <a:lumMod val="50000"/>
                </a:srgbClr>
              </a:solidFill>
            </a:endParaRPr>
          </a:p>
        </p:txBody>
      </p:sp>
      <p:grpSp>
        <p:nvGrpSpPr>
          <p:cNvPr id="50" name="Group 49"/>
          <p:cNvGrpSpPr/>
          <p:nvPr userDrawn="1"/>
        </p:nvGrpSpPr>
        <p:grpSpPr>
          <a:xfrm>
            <a:off x="10591912" y="34259"/>
            <a:ext cx="1079675" cy="625849"/>
            <a:chOff x="8405820" y="36245"/>
            <a:chExt cx="856836" cy="662339"/>
          </a:xfrm>
        </p:grpSpPr>
        <p:grpSp>
          <p:nvGrpSpPr>
            <p:cNvPr id="51" name="Group 50"/>
            <p:cNvGrpSpPr/>
            <p:nvPr userDrawn="1"/>
          </p:nvGrpSpPr>
          <p:grpSpPr>
            <a:xfrm>
              <a:off x="8545513" y="36245"/>
              <a:ext cx="489905" cy="495602"/>
              <a:chOff x="7818438" y="101600"/>
              <a:chExt cx="546100" cy="552450"/>
            </a:xfrm>
          </p:grpSpPr>
          <p:sp>
            <p:nvSpPr>
              <p:cNvPr id="54" name="Freeform 5"/>
              <p:cNvSpPr>
                <a:spLocks noEditPoints="1"/>
              </p:cNvSpPr>
              <p:nvPr userDrawn="1"/>
            </p:nvSpPr>
            <p:spPr bwMode="auto">
              <a:xfrm>
                <a:off x="7818438" y="200025"/>
                <a:ext cx="546100" cy="454025"/>
              </a:xfrm>
              <a:custGeom>
                <a:avLst/>
                <a:gdLst>
                  <a:gd name="T0" fmla="*/ 56 w 344"/>
                  <a:gd name="T1" fmla="*/ 0 h 286"/>
                  <a:gd name="T2" fmla="*/ 44 w 344"/>
                  <a:gd name="T3" fmla="*/ 2 h 286"/>
                  <a:gd name="T4" fmla="*/ 24 w 344"/>
                  <a:gd name="T5" fmla="*/ 10 h 286"/>
                  <a:gd name="T6" fmla="*/ 10 w 344"/>
                  <a:gd name="T7" fmla="*/ 26 h 286"/>
                  <a:gd name="T8" fmla="*/ 2 w 344"/>
                  <a:gd name="T9" fmla="*/ 46 h 286"/>
                  <a:gd name="T10" fmla="*/ 0 w 344"/>
                  <a:gd name="T11" fmla="*/ 230 h 286"/>
                  <a:gd name="T12" fmla="*/ 2 w 344"/>
                  <a:gd name="T13" fmla="*/ 242 h 286"/>
                  <a:gd name="T14" fmla="*/ 10 w 344"/>
                  <a:gd name="T15" fmla="*/ 262 h 286"/>
                  <a:gd name="T16" fmla="*/ 24 w 344"/>
                  <a:gd name="T17" fmla="*/ 278 h 286"/>
                  <a:gd name="T18" fmla="*/ 44 w 344"/>
                  <a:gd name="T19" fmla="*/ 286 h 286"/>
                  <a:gd name="T20" fmla="*/ 288 w 344"/>
                  <a:gd name="T21" fmla="*/ 286 h 286"/>
                  <a:gd name="T22" fmla="*/ 300 w 344"/>
                  <a:gd name="T23" fmla="*/ 286 h 286"/>
                  <a:gd name="T24" fmla="*/ 320 w 344"/>
                  <a:gd name="T25" fmla="*/ 278 h 286"/>
                  <a:gd name="T26" fmla="*/ 334 w 344"/>
                  <a:gd name="T27" fmla="*/ 262 h 286"/>
                  <a:gd name="T28" fmla="*/ 344 w 344"/>
                  <a:gd name="T29" fmla="*/ 242 h 286"/>
                  <a:gd name="T30" fmla="*/ 344 w 344"/>
                  <a:gd name="T31" fmla="*/ 58 h 286"/>
                  <a:gd name="T32" fmla="*/ 344 w 344"/>
                  <a:gd name="T33" fmla="*/ 46 h 286"/>
                  <a:gd name="T34" fmla="*/ 334 w 344"/>
                  <a:gd name="T35" fmla="*/ 26 h 286"/>
                  <a:gd name="T36" fmla="*/ 320 w 344"/>
                  <a:gd name="T37" fmla="*/ 10 h 286"/>
                  <a:gd name="T38" fmla="*/ 300 w 344"/>
                  <a:gd name="T39" fmla="*/ 2 h 286"/>
                  <a:gd name="T40" fmla="*/ 288 w 344"/>
                  <a:gd name="T41" fmla="*/ 0 h 286"/>
                  <a:gd name="T42" fmla="*/ 148 w 344"/>
                  <a:gd name="T43" fmla="*/ 142 h 286"/>
                  <a:gd name="T44" fmla="*/ 144 w 344"/>
                  <a:gd name="T45" fmla="*/ 136 h 286"/>
                  <a:gd name="T46" fmla="*/ 136 w 344"/>
                  <a:gd name="T47" fmla="*/ 122 h 286"/>
                  <a:gd name="T48" fmla="*/ 134 w 344"/>
                  <a:gd name="T49" fmla="*/ 112 h 286"/>
                  <a:gd name="T50" fmla="*/ 138 w 344"/>
                  <a:gd name="T51" fmla="*/ 98 h 286"/>
                  <a:gd name="T52" fmla="*/ 146 w 344"/>
                  <a:gd name="T53" fmla="*/ 88 h 286"/>
                  <a:gd name="T54" fmla="*/ 158 w 344"/>
                  <a:gd name="T55" fmla="*/ 80 h 286"/>
                  <a:gd name="T56" fmla="*/ 172 w 344"/>
                  <a:gd name="T57" fmla="*/ 76 h 286"/>
                  <a:gd name="T58" fmla="*/ 178 w 344"/>
                  <a:gd name="T59" fmla="*/ 78 h 286"/>
                  <a:gd name="T60" fmla="*/ 192 w 344"/>
                  <a:gd name="T61" fmla="*/ 82 h 286"/>
                  <a:gd name="T62" fmla="*/ 202 w 344"/>
                  <a:gd name="T63" fmla="*/ 92 h 286"/>
                  <a:gd name="T64" fmla="*/ 208 w 344"/>
                  <a:gd name="T65" fmla="*/ 106 h 286"/>
                  <a:gd name="T66" fmla="*/ 208 w 344"/>
                  <a:gd name="T67" fmla="*/ 112 h 286"/>
                  <a:gd name="T68" fmla="*/ 204 w 344"/>
                  <a:gd name="T69" fmla="*/ 128 h 286"/>
                  <a:gd name="T70" fmla="*/ 196 w 344"/>
                  <a:gd name="T71" fmla="*/ 140 h 286"/>
                  <a:gd name="T72" fmla="*/ 126 w 344"/>
                  <a:gd name="T73" fmla="*/ 228 h 2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44" h="286">
                    <a:moveTo>
                      <a:pt x="288" y="0"/>
                    </a:moveTo>
                    <a:lnTo>
                      <a:pt x="56" y="0"/>
                    </a:lnTo>
                    <a:lnTo>
                      <a:pt x="56" y="0"/>
                    </a:lnTo>
                    <a:lnTo>
                      <a:pt x="44" y="2"/>
                    </a:lnTo>
                    <a:lnTo>
                      <a:pt x="34" y="6"/>
                    </a:lnTo>
                    <a:lnTo>
                      <a:pt x="24" y="10"/>
                    </a:lnTo>
                    <a:lnTo>
                      <a:pt x="16" y="18"/>
                    </a:lnTo>
                    <a:lnTo>
                      <a:pt x="10" y="26"/>
                    </a:lnTo>
                    <a:lnTo>
                      <a:pt x="4" y="36"/>
                    </a:lnTo>
                    <a:lnTo>
                      <a:pt x="2" y="46"/>
                    </a:lnTo>
                    <a:lnTo>
                      <a:pt x="0" y="58"/>
                    </a:lnTo>
                    <a:lnTo>
                      <a:pt x="0" y="230"/>
                    </a:lnTo>
                    <a:lnTo>
                      <a:pt x="0" y="230"/>
                    </a:lnTo>
                    <a:lnTo>
                      <a:pt x="2" y="242"/>
                    </a:lnTo>
                    <a:lnTo>
                      <a:pt x="4" y="252"/>
                    </a:lnTo>
                    <a:lnTo>
                      <a:pt x="10" y="262"/>
                    </a:lnTo>
                    <a:lnTo>
                      <a:pt x="16" y="270"/>
                    </a:lnTo>
                    <a:lnTo>
                      <a:pt x="24" y="278"/>
                    </a:lnTo>
                    <a:lnTo>
                      <a:pt x="34" y="282"/>
                    </a:lnTo>
                    <a:lnTo>
                      <a:pt x="44" y="286"/>
                    </a:lnTo>
                    <a:lnTo>
                      <a:pt x="56" y="286"/>
                    </a:lnTo>
                    <a:lnTo>
                      <a:pt x="288" y="286"/>
                    </a:lnTo>
                    <a:lnTo>
                      <a:pt x="288" y="286"/>
                    </a:lnTo>
                    <a:lnTo>
                      <a:pt x="300" y="286"/>
                    </a:lnTo>
                    <a:lnTo>
                      <a:pt x="310" y="282"/>
                    </a:lnTo>
                    <a:lnTo>
                      <a:pt x="320" y="278"/>
                    </a:lnTo>
                    <a:lnTo>
                      <a:pt x="328" y="270"/>
                    </a:lnTo>
                    <a:lnTo>
                      <a:pt x="334" y="262"/>
                    </a:lnTo>
                    <a:lnTo>
                      <a:pt x="340" y="252"/>
                    </a:lnTo>
                    <a:lnTo>
                      <a:pt x="344" y="242"/>
                    </a:lnTo>
                    <a:lnTo>
                      <a:pt x="344" y="230"/>
                    </a:lnTo>
                    <a:lnTo>
                      <a:pt x="344" y="58"/>
                    </a:lnTo>
                    <a:lnTo>
                      <a:pt x="344" y="58"/>
                    </a:lnTo>
                    <a:lnTo>
                      <a:pt x="344" y="46"/>
                    </a:lnTo>
                    <a:lnTo>
                      <a:pt x="340" y="36"/>
                    </a:lnTo>
                    <a:lnTo>
                      <a:pt x="334" y="26"/>
                    </a:lnTo>
                    <a:lnTo>
                      <a:pt x="328" y="18"/>
                    </a:lnTo>
                    <a:lnTo>
                      <a:pt x="320" y="10"/>
                    </a:lnTo>
                    <a:lnTo>
                      <a:pt x="310" y="6"/>
                    </a:lnTo>
                    <a:lnTo>
                      <a:pt x="300" y="2"/>
                    </a:lnTo>
                    <a:lnTo>
                      <a:pt x="288" y="0"/>
                    </a:lnTo>
                    <a:lnTo>
                      <a:pt x="288" y="0"/>
                    </a:lnTo>
                    <a:close/>
                    <a:moveTo>
                      <a:pt x="126" y="228"/>
                    </a:moveTo>
                    <a:lnTo>
                      <a:pt x="148" y="142"/>
                    </a:lnTo>
                    <a:lnTo>
                      <a:pt x="148" y="142"/>
                    </a:lnTo>
                    <a:lnTo>
                      <a:pt x="144" y="136"/>
                    </a:lnTo>
                    <a:lnTo>
                      <a:pt x="138" y="130"/>
                    </a:lnTo>
                    <a:lnTo>
                      <a:pt x="136" y="122"/>
                    </a:lnTo>
                    <a:lnTo>
                      <a:pt x="134" y="112"/>
                    </a:lnTo>
                    <a:lnTo>
                      <a:pt x="134" y="112"/>
                    </a:lnTo>
                    <a:lnTo>
                      <a:pt x="136" y="106"/>
                    </a:lnTo>
                    <a:lnTo>
                      <a:pt x="138" y="98"/>
                    </a:lnTo>
                    <a:lnTo>
                      <a:pt x="142" y="92"/>
                    </a:lnTo>
                    <a:lnTo>
                      <a:pt x="146" y="88"/>
                    </a:lnTo>
                    <a:lnTo>
                      <a:pt x="152" y="82"/>
                    </a:lnTo>
                    <a:lnTo>
                      <a:pt x="158" y="80"/>
                    </a:lnTo>
                    <a:lnTo>
                      <a:pt x="164" y="78"/>
                    </a:lnTo>
                    <a:lnTo>
                      <a:pt x="172" y="76"/>
                    </a:lnTo>
                    <a:lnTo>
                      <a:pt x="172" y="76"/>
                    </a:lnTo>
                    <a:lnTo>
                      <a:pt x="178" y="78"/>
                    </a:lnTo>
                    <a:lnTo>
                      <a:pt x="186" y="80"/>
                    </a:lnTo>
                    <a:lnTo>
                      <a:pt x="192" y="82"/>
                    </a:lnTo>
                    <a:lnTo>
                      <a:pt x="198" y="88"/>
                    </a:lnTo>
                    <a:lnTo>
                      <a:pt x="202" y="92"/>
                    </a:lnTo>
                    <a:lnTo>
                      <a:pt x="204" y="98"/>
                    </a:lnTo>
                    <a:lnTo>
                      <a:pt x="208" y="106"/>
                    </a:lnTo>
                    <a:lnTo>
                      <a:pt x="208" y="112"/>
                    </a:lnTo>
                    <a:lnTo>
                      <a:pt x="208" y="112"/>
                    </a:lnTo>
                    <a:lnTo>
                      <a:pt x="206" y="120"/>
                    </a:lnTo>
                    <a:lnTo>
                      <a:pt x="204" y="128"/>
                    </a:lnTo>
                    <a:lnTo>
                      <a:pt x="200" y="134"/>
                    </a:lnTo>
                    <a:lnTo>
                      <a:pt x="196" y="140"/>
                    </a:lnTo>
                    <a:lnTo>
                      <a:pt x="220" y="228"/>
                    </a:lnTo>
                    <a:lnTo>
                      <a:pt x="126" y="228"/>
                    </a:lnTo>
                    <a:close/>
                  </a:path>
                </a:pathLst>
              </a:custGeom>
              <a:solidFill>
                <a:srgbClr val="E31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005EB8"/>
                  </a:solidFill>
                </a:endParaRPr>
              </a:p>
            </p:txBody>
          </p:sp>
          <p:sp>
            <p:nvSpPr>
              <p:cNvPr id="55" name="Freeform 6"/>
              <p:cNvSpPr>
                <a:spLocks/>
              </p:cNvSpPr>
              <p:nvPr userDrawn="1"/>
            </p:nvSpPr>
            <p:spPr bwMode="auto">
              <a:xfrm>
                <a:off x="7961313" y="101600"/>
                <a:ext cx="260350" cy="88900"/>
              </a:xfrm>
              <a:custGeom>
                <a:avLst/>
                <a:gdLst>
                  <a:gd name="T0" fmla="*/ 20 w 164"/>
                  <a:gd name="T1" fmla="*/ 56 h 56"/>
                  <a:gd name="T2" fmla="*/ 20 w 164"/>
                  <a:gd name="T3" fmla="*/ 56 h 56"/>
                  <a:gd name="T4" fmla="*/ 22 w 164"/>
                  <a:gd name="T5" fmla="*/ 46 h 56"/>
                  <a:gd name="T6" fmla="*/ 26 w 164"/>
                  <a:gd name="T7" fmla="*/ 36 h 56"/>
                  <a:gd name="T8" fmla="*/ 30 w 164"/>
                  <a:gd name="T9" fmla="*/ 30 h 56"/>
                  <a:gd name="T10" fmla="*/ 36 w 164"/>
                  <a:gd name="T11" fmla="*/ 26 h 56"/>
                  <a:gd name="T12" fmla="*/ 42 w 164"/>
                  <a:gd name="T13" fmla="*/ 22 h 56"/>
                  <a:gd name="T14" fmla="*/ 54 w 164"/>
                  <a:gd name="T15" fmla="*/ 20 h 56"/>
                  <a:gd name="T16" fmla="*/ 82 w 164"/>
                  <a:gd name="T17" fmla="*/ 20 h 56"/>
                  <a:gd name="T18" fmla="*/ 82 w 164"/>
                  <a:gd name="T19" fmla="*/ 20 h 56"/>
                  <a:gd name="T20" fmla="*/ 112 w 164"/>
                  <a:gd name="T21" fmla="*/ 20 h 56"/>
                  <a:gd name="T22" fmla="*/ 122 w 164"/>
                  <a:gd name="T23" fmla="*/ 22 h 56"/>
                  <a:gd name="T24" fmla="*/ 130 w 164"/>
                  <a:gd name="T25" fmla="*/ 26 h 56"/>
                  <a:gd name="T26" fmla="*/ 136 w 164"/>
                  <a:gd name="T27" fmla="*/ 30 h 56"/>
                  <a:gd name="T28" fmla="*/ 140 w 164"/>
                  <a:gd name="T29" fmla="*/ 36 h 56"/>
                  <a:gd name="T30" fmla="*/ 142 w 164"/>
                  <a:gd name="T31" fmla="*/ 46 h 56"/>
                  <a:gd name="T32" fmla="*/ 144 w 164"/>
                  <a:gd name="T33" fmla="*/ 56 h 56"/>
                  <a:gd name="T34" fmla="*/ 164 w 164"/>
                  <a:gd name="T35" fmla="*/ 56 h 56"/>
                  <a:gd name="T36" fmla="*/ 164 w 164"/>
                  <a:gd name="T37" fmla="*/ 56 h 56"/>
                  <a:gd name="T38" fmla="*/ 162 w 164"/>
                  <a:gd name="T39" fmla="*/ 38 h 56"/>
                  <a:gd name="T40" fmla="*/ 156 w 164"/>
                  <a:gd name="T41" fmla="*/ 24 h 56"/>
                  <a:gd name="T42" fmla="*/ 148 w 164"/>
                  <a:gd name="T43" fmla="*/ 14 h 56"/>
                  <a:gd name="T44" fmla="*/ 138 w 164"/>
                  <a:gd name="T45" fmla="*/ 6 h 56"/>
                  <a:gd name="T46" fmla="*/ 126 w 164"/>
                  <a:gd name="T47" fmla="*/ 2 h 56"/>
                  <a:gd name="T48" fmla="*/ 112 w 164"/>
                  <a:gd name="T49" fmla="*/ 0 h 56"/>
                  <a:gd name="T50" fmla="*/ 82 w 164"/>
                  <a:gd name="T51" fmla="*/ 0 h 56"/>
                  <a:gd name="T52" fmla="*/ 82 w 164"/>
                  <a:gd name="T53" fmla="*/ 0 h 56"/>
                  <a:gd name="T54" fmla="*/ 52 w 164"/>
                  <a:gd name="T55" fmla="*/ 0 h 56"/>
                  <a:gd name="T56" fmla="*/ 38 w 164"/>
                  <a:gd name="T57" fmla="*/ 2 h 56"/>
                  <a:gd name="T58" fmla="*/ 26 w 164"/>
                  <a:gd name="T59" fmla="*/ 6 h 56"/>
                  <a:gd name="T60" fmla="*/ 16 w 164"/>
                  <a:gd name="T61" fmla="*/ 14 h 56"/>
                  <a:gd name="T62" fmla="*/ 8 w 164"/>
                  <a:gd name="T63" fmla="*/ 24 h 56"/>
                  <a:gd name="T64" fmla="*/ 2 w 164"/>
                  <a:gd name="T65" fmla="*/ 38 h 56"/>
                  <a:gd name="T66" fmla="*/ 0 w 164"/>
                  <a:gd name="T67" fmla="*/ 56 h 56"/>
                  <a:gd name="T68" fmla="*/ 20 w 164"/>
                  <a:gd name="T69" fmla="*/ 5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64" h="56">
                    <a:moveTo>
                      <a:pt x="20" y="56"/>
                    </a:moveTo>
                    <a:lnTo>
                      <a:pt x="20" y="56"/>
                    </a:lnTo>
                    <a:lnTo>
                      <a:pt x="22" y="46"/>
                    </a:lnTo>
                    <a:lnTo>
                      <a:pt x="26" y="36"/>
                    </a:lnTo>
                    <a:lnTo>
                      <a:pt x="30" y="30"/>
                    </a:lnTo>
                    <a:lnTo>
                      <a:pt x="36" y="26"/>
                    </a:lnTo>
                    <a:lnTo>
                      <a:pt x="42" y="22"/>
                    </a:lnTo>
                    <a:lnTo>
                      <a:pt x="54" y="20"/>
                    </a:lnTo>
                    <a:lnTo>
                      <a:pt x="82" y="20"/>
                    </a:lnTo>
                    <a:lnTo>
                      <a:pt x="82" y="20"/>
                    </a:lnTo>
                    <a:lnTo>
                      <a:pt x="112" y="20"/>
                    </a:lnTo>
                    <a:lnTo>
                      <a:pt x="122" y="22"/>
                    </a:lnTo>
                    <a:lnTo>
                      <a:pt x="130" y="26"/>
                    </a:lnTo>
                    <a:lnTo>
                      <a:pt x="136" y="30"/>
                    </a:lnTo>
                    <a:lnTo>
                      <a:pt x="140" y="36"/>
                    </a:lnTo>
                    <a:lnTo>
                      <a:pt x="142" y="46"/>
                    </a:lnTo>
                    <a:lnTo>
                      <a:pt x="144" y="56"/>
                    </a:lnTo>
                    <a:lnTo>
                      <a:pt x="164" y="56"/>
                    </a:lnTo>
                    <a:lnTo>
                      <a:pt x="164" y="56"/>
                    </a:lnTo>
                    <a:lnTo>
                      <a:pt x="162" y="38"/>
                    </a:lnTo>
                    <a:lnTo>
                      <a:pt x="156" y="24"/>
                    </a:lnTo>
                    <a:lnTo>
                      <a:pt x="148" y="14"/>
                    </a:lnTo>
                    <a:lnTo>
                      <a:pt x="138" y="6"/>
                    </a:lnTo>
                    <a:lnTo>
                      <a:pt x="126" y="2"/>
                    </a:lnTo>
                    <a:lnTo>
                      <a:pt x="112" y="0"/>
                    </a:lnTo>
                    <a:lnTo>
                      <a:pt x="82" y="0"/>
                    </a:lnTo>
                    <a:lnTo>
                      <a:pt x="82" y="0"/>
                    </a:lnTo>
                    <a:lnTo>
                      <a:pt x="52" y="0"/>
                    </a:lnTo>
                    <a:lnTo>
                      <a:pt x="38" y="2"/>
                    </a:lnTo>
                    <a:lnTo>
                      <a:pt x="26" y="6"/>
                    </a:lnTo>
                    <a:lnTo>
                      <a:pt x="16" y="14"/>
                    </a:lnTo>
                    <a:lnTo>
                      <a:pt x="8" y="24"/>
                    </a:lnTo>
                    <a:lnTo>
                      <a:pt x="2" y="38"/>
                    </a:lnTo>
                    <a:lnTo>
                      <a:pt x="0" y="56"/>
                    </a:lnTo>
                    <a:lnTo>
                      <a:pt x="20" y="56"/>
                    </a:lnTo>
                    <a:close/>
                  </a:path>
                </a:pathLst>
              </a:custGeom>
              <a:solidFill>
                <a:srgbClr val="E31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005EB8"/>
                  </a:solidFill>
                </a:endParaRPr>
              </a:p>
            </p:txBody>
          </p:sp>
        </p:grpSp>
        <p:sp>
          <p:nvSpPr>
            <p:cNvPr id="52" name="TextBox 51"/>
            <p:cNvSpPr txBox="1"/>
            <p:nvPr userDrawn="1"/>
          </p:nvSpPr>
          <p:spPr>
            <a:xfrm rot="16200000">
              <a:off x="8191735" y="250332"/>
              <a:ext cx="563729" cy="1355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510" dirty="0">
                  <a:solidFill>
                    <a:srgbClr val="FFFFFF">
                      <a:lumMod val="65000"/>
                    </a:srgbClr>
                  </a:solidFill>
                </a:rPr>
                <a:t>strictly</a:t>
              </a:r>
            </a:p>
          </p:txBody>
        </p:sp>
        <p:sp>
          <p:nvSpPr>
            <p:cNvPr id="53" name="TextBox 52"/>
            <p:cNvSpPr txBox="1"/>
            <p:nvPr userDrawn="1"/>
          </p:nvSpPr>
          <p:spPr>
            <a:xfrm>
              <a:off x="8410803" y="506408"/>
              <a:ext cx="851853" cy="19217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580" dirty="0">
                  <a:solidFill>
                    <a:srgbClr val="FF0000"/>
                  </a:solidFill>
                </a:rPr>
                <a:t>CONFIDENTIAL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57729895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8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-branding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25" name="Conector recto 12"/>
          <p:cNvCxnSpPr/>
          <p:nvPr userDrawn="1"/>
        </p:nvCxnSpPr>
        <p:spPr>
          <a:xfrm flipH="1">
            <a:off x="407671" y="5961734"/>
            <a:ext cx="5897778" cy="2873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6" name="Content Placeholder 2"/>
          <p:cNvSpPr>
            <a:spLocks noGrp="1"/>
          </p:cNvSpPr>
          <p:nvPr>
            <p:ph idx="1"/>
          </p:nvPr>
        </p:nvSpPr>
        <p:spPr>
          <a:xfrm>
            <a:off x="407673" y="1512043"/>
            <a:ext cx="10538304" cy="4276616"/>
          </a:xfrm>
        </p:spPr>
        <p:txBody>
          <a:bodyPr/>
          <a:lstStyle>
            <a:lvl1pPr>
              <a:defRPr sz="2400">
                <a:solidFill>
                  <a:srgbClr val="4D4D4D"/>
                </a:solidFill>
              </a:defRPr>
            </a:lvl1pPr>
            <a:lvl2pPr>
              <a:defRPr sz="2000">
                <a:solidFill>
                  <a:srgbClr val="4D4D4D"/>
                </a:solidFill>
              </a:defRPr>
            </a:lvl2pPr>
            <a:lvl3pPr>
              <a:defRPr sz="1800">
                <a:solidFill>
                  <a:srgbClr val="4D4D4D"/>
                </a:solidFill>
              </a:defRPr>
            </a:lvl3pPr>
            <a:lvl4pPr>
              <a:defRPr sz="1600">
                <a:solidFill>
                  <a:srgbClr val="4D4D4D"/>
                </a:solidFill>
              </a:defRPr>
            </a:lvl4pPr>
            <a:lvl5pPr>
              <a:defRPr sz="1600">
                <a:solidFill>
                  <a:srgbClr val="4D4D4D"/>
                </a:solidFill>
              </a:defRPr>
            </a:lvl5pPr>
          </a:lstStyle>
          <a:p>
            <a:pPr lvl="0"/>
            <a:r>
              <a:rPr lang="en-US" noProof="0" smtClean="0"/>
              <a:t>Click to edit Master text styles</a:t>
            </a:r>
          </a:p>
          <a:p>
            <a:pPr lvl="1"/>
            <a:r>
              <a:rPr lang="en-US" noProof="0" smtClean="0"/>
              <a:t>Second level</a:t>
            </a:r>
          </a:p>
          <a:p>
            <a:pPr lvl="2"/>
            <a:r>
              <a:rPr lang="en-US" noProof="0" smtClean="0"/>
              <a:t>Third level</a:t>
            </a:r>
          </a:p>
          <a:p>
            <a:pPr lvl="3"/>
            <a:r>
              <a:rPr lang="en-US" noProof="0" smtClean="0"/>
              <a:t>Fourth level</a:t>
            </a:r>
          </a:p>
          <a:p>
            <a:pPr lvl="4"/>
            <a:r>
              <a:rPr lang="en-US" noProof="0" smtClean="0"/>
              <a:t>Fifth level</a:t>
            </a:r>
            <a:endParaRPr lang="en-GB" noProof="0" dirty="0"/>
          </a:p>
        </p:txBody>
      </p:sp>
      <p:sp>
        <p:nvSpPr>
          <p:cNvPr id="28" name="Title 5"/>
          <p:cNvSpPr>
            <a:spLocks noGrp="1"/>
          </p:cNvSpPr>
          <p:nvPr>
            <p:ph type="title"/>
          </p:nvPr>
        </p:nvSpPr>
        <p:spPr>
          <a:xfrm>
            <a:off x="397195" y="413790"/>
            <a:ext cx="10076695" cy="512907"/>
          </a:xfrm>
        </p:spPr>
        <p:txBody>
          <a:bodyPr/>
          <a:lstStyle/>
          <a:p>
            <a:r>
              <a:rPr lang="en-US" noProof="0" smtClean="0"/>
              <a:t>Click to edit Master title style</a:t>
            </a:r>
            <a:endParaRPr lang="en-GB" noProof="0" dirty="0"/>
          </a:p>
        </p:txBody>
      </p:sp>
      <p:sp>
        <p:nvSpPr>
          <p:cNvPr id="29" name="Text Placeholder 5"/>
          <p:cNvSpPr>
            <a:spLocks noGrp="1"/>
          </p:cNvSpPr>
          <p:nvPr>
            <p:ph type="body" sz="quarter" idx="10" hasCustomPrompt="1"/>
          </p:nvPr>
        </p:nvSpPr>
        <p:spPr>
          <a:xfrm>
            <a:off x="386723" y="994744"/>
            <a:ext cx="10515894" cy="340511"/>
          </a:xfrm>
        </p:spPr>
        <p:txBody>
          <a:bodyPr>
            <a:noAutofit/>
          </a:bodyPr>
          <a:lstStyle>
            <a:lvl1pPr marL="0" indent="0">
              <a:buFont typeface="Arial" pitchFamily="34" charset="0"/>
              <a:buNone/>
              <a:defRPr sz="1800">
                <a:solidFill>
                  <a:schemeClr val="tx2"/>
                </a:solidFill>
              </a:defRPr>
            </a:lvl1pPr>
            <a:lvl2pPr marL="457200" indent="0">
              <a:buNone/>
              <a:defRPr>
                <a:solidFill>
                  <a:schemeClr val="tx2"/>
                </a:solidFill>
              </a:defRPr>
            </a:lvl2pPr>
            <a:lvl3pPr marL="914400" indent="0">
              <a:buNone/>
              <a:defRPr>
                <a:solidFill>
                  <a:schemeClr val="tx2"/>
                </a:solidFill>
              </a:defRPr>
            </a:lvl3pPr>
            <a:lvl4pPr marL="1371600" indent="0">
              <a:buNone/>
              <a:defRPr>
                <a:solidFill>
                  <a:schemeClr val="tx2"/>
                </a:solidFill>
              </a:defRPr>
            </a:lvl4pPr>
            <a:lvl5pPr marL="1828800" indent="0">
              <a:buNone/>
              <a:defRPr>
                <a:solidFill>
                  <a:schemeClr val="tx2"/>
                </a:solidFill>
              </a:defRPr>
            </a:lvl5pPr>
          </a:lstStyle>
          <a:p>
            <a:pPr lvl="0"/>
            <a:r>
              <a:rPr lang="en-GB" noProof="0" dirty="0" smtClean="0"/>
              <a:t>Subtitle</a:t>
            </a:r>
          </a:p>
        </p:txBody>
      </p:sp>
      <p:cxnSp>
        <p:nvCxnSpPr>
          <p:cNvPr id="36" name="Conector recto 8"/>
          <p:cNvCxnSpPr/>
          <p:nvPr userDrawn="1"/>
        </p:nvCxnSpPr>
        <p:spPr>
          <a:xfrm flipV="1">
            <a:off x="8989232" y="6076894"/>
            <a:ext cx="0" cy="290960"/>
          </a:xfrm>
          <a:prstGeom prst="line">
            <a:avLst/>
          </a:prstGeom>
          <a:ln w="12700" cmpd="sng">
            <a:solidFill>
              <a:schemeClr val="bg2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3" name="Picture Placeholder 2"/>
          <p:cNvSpPr>
            <a:spLocks noGrp="1"/>
          </p:cNvSpPr>
          <p:nvPr>
            <p:ph type="pic" sz="quarter" idx="11" hasCustomPrompt="1"/>
          </p:nvPr>
        </p:nvSpPr>
        <p:spPr>
          <a:xfrm>
            <a:off x="6759130" y="6078993"/>
            <a:ext cx="1863536" cy="290985"/>
          </a:xfrm>
        </p:spPr>
        <p:txBody>
          <a:bodyPr>
            <a:noAutofit/>
          </a:bodyPr>
          <a:lstStyle>
            <a:lvl1pPr marL="0" indent="0">
              <a:buNone/>
              <a:defRPr sz="1100"/>
            </a:lvl1pPr>
          </a:lstStyle>
          <a:p>
            <a:r>
              <a:rPr lang="en-GB" dirty="0" smtClean="0"/>
              <a:t>Co-branding logo</a:t>
            </a:r>
            <a:endParaRPr lang="en-GB" dirty="0"/>
          </a:p>
        </p:txBody>
      </p:sp>
      <p:grpSp>
        <p:nvGrpSpPr>
          <p:cNvPr id="24" name="Group 4"/>
          <p:cNvGrpSpPr>
            <a:grpSpLocks noChangeAspect="1"/>
          </p:cNvGrpSpPr>
          <p:nvPr userDrawn="1"/>
        </p:nvGrpSpPr>
        <p:grpSpPr bwMode="auto">
          <a:xfrm>
            <a:off x="9299679" y="6133578"/>
            <a:ext cx="1624293" cy="160505"/>
            <a:chOff x="4649" y="3974"/>
            <a:chExt cx="812" cy="107"/>
          </a:xfrm>
        </p:grpSpPr>
        <p:sp>
          <p:nvSpPr>
            <p:cNvPr id="30" name="AutoShape 3"/>
            <p:cNvSpPr>
              <a:spLocks noChangeAspect="1" noChangeArrowheads="1" noTextEdit="1"/>
            </p:cNvSpPr>
            <p:nvPr userDrawn="1"/>
          </p:nvSpPr>
          <p:spPr bwMode="auto">
            <a:xfrm>
              <a:off x="4649" y="3974"/>
              <a:ext cx="812" cy="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31" name="Freeform 30"/>
            <p:cNvSpPr>
              <a:spLocks noEditPoints="1"/>
            </p:cNvSpPr>
            <p:nvPr userDrawn="1"/>
          </p:nvSpPr>
          <p:spPr bwMode="auto">
            <a:xfrm>
              <a:off x="4649" y="3974"/>
              <a:ext cx="812" cy="107"/>
            </a:xfrm>
            <a:custGeom>
              <a:avLst/>
              <a:gdLst>
                <a:gd name="T0" fmla="*/ 2293 w 3248"/>
                <a:gd name="T1" fmla="*/ 424 h 428"/>
                <a:gd name="T2" fmla="*/ 2209 w 3248"/>
                <a:gd name="T3" fmla="*/ 355 h 428"/>
                <a:gd name="T4" fmla="*/ 2159 w 3248"/>
                <a:gd name="T5" fmla="*/ 76 h 428"/>
                <a:gd name="T6" fmla="*/ 2306 w 3248"/>
                <a:gd name="T7" fmla="*/ 5 h 428"/>
                <a:gd name="T8" fmla="*/ 2042 w 3248"/>
                <a:gd name="T9" fmla="*/ 407 h 428"/>
                <a:gd name="T10" fmla="*/ 611 w 3248"/>
                <a:gd name="T11" fmla="*/ 11 h 428"/>
                <a:gd name="T12" fmla="*/ 672 w 3248"/>
                <a:gd name="T13" fmla="*/ 353 h 428"/>
                <a:gd name="T14" fmla="*/ 737 w 3248"/>
                <a:gd name="T15" fmla="*/ 376 h 428"/>
                <a:gd name="T16" fmla="*/ 909 w 3248"/>
                <a:gd name="T17" fmla="*/ 1 h 428"/>
                <a:gd name="T18" fmla="*/ 261 w 3248"/>
                <a:gd name="T19" fmla="*/ 332 h 428"/>
                <a:gd name="T20" fmla="*/ 114 w 3248"/>
                <a:gd name="T21" fmla="*/ 347 h 428"/>
                <a:gd name="T22" fmla="*/ 94 w 3248"/>
                <a:gd name="T23" fmla="*/ 277 h 428"/>
                <a:gd name="T24" fmla="*/ 261 w 3248"/>
                <a:gd name="T25" fmla="*/ 332 h 428"/>
                <a:gd name="T26" fmla="*/ 52 w 3248"/>
                <a:gd name="T27" fmla="*/ 102 h 428"/>
                <a:gd name="T28" fmla="*/ 234 w 3248"/>
                <a:gd name="T29" fmla="*/ 90 h 428"/>
                <a:gd name="T30" fmla="*/ 179 w 3248"/>
                <a:gd name="T31" fmla="*/ 176 h 428"/>
                <a:gd name="T32" fmla="*/ 9 w 3248"/>
                <a:gd name="T33" fmla="*/ 257 h 428"/>
                <a:gd name="T34" fmla="*/ 35 w 3248"/>
                <a:gd name="T35" fmla="*/ 394 h 428"/>
                <a:gd name="T36" fmla="*/ 164 w 3248"/>
                <a:gd name="T37" fmla="*/ 426 h 428"/>
                <a:gd name="T38" fmla="*/ 284 w 3248"/>
                <a:gd name="T39" fmla="*/ 404 h 428"/>
                <a:gd name="T40" fmla="*/ 331 w 3248"/>
                <a:gd name="T41" fmla="*/ 45 h 428"/>
                <a:gd name="T42" fmla="*/ 1319 w 3248"/>
                <a:gd name="T43" fmla="*/ 332 h 428"/>
                <a:gd name="T44" fmla="*/ 1168 w 3248"/>
                <a:gd name="T45" fmla="*/ 344 h 428"/>
                <a:gd name="T46" fmla="*/ 1155 w 3248"/>
                <a:gd name="T47" fmla="*/ 272 h 428"/>
                <a:gd name="T48" fmla="*/ 1264 w 3248"/>
                <a:gd name="T49" fmla="*/ 0 h 428"/>
                <a:gd name="T50" fmla="*/ 1122 w 3248"/>
                <a:gd name="T51" fmla="*/ 98 h 428"/>
                <a:gd name="T52" fmla="*/ 1298 w 3248"/>
                <a:gd name="T53" fmla="*/ 94 h 428"/>
                <a:gd name="T54" fmla="*/ 1212 w 3248"/>
                <a:gd name="T55" fmla="*/ 177 h 428"/>
                <a:gd name="T56" fmla="*/ 1064 w 3248"/>
                <a:gd name="T57" fmla="*/ 270 h 428"/>
                <a:gd name="T58" fmla="*/ 1102 w 3248"/>
                <a:gd name="T59" fmla="*/ 401 h 428"/>
                <a:gd name="T60" fmla="*/ 1246 w 3248"/>
                <a:gd name="T61" fmla="*/ 423 h 428"/>
                <a:gd name="T62" fmla="*/ 1354 w 3248"/>
                <a:gd name="T63" fmla="*/ 407 h 428"/>
                <a:gd name="T64" fmla="*/ 1381 w 3248"/>
                <a:gd name="T65" fmla="*/ 36 h 428"/>
                <a:gd name="T66" fmla="*/ 2714 w 3248"/>
                <a:gd name="T67" fmla="*/ 326 h 428"/>
                <a:gd name="T68" fmla="*/ 2576 w 3248"/>
                <a:gd name="T69" fmla="*/ 337 h 428"/>
                <a:gd name="T70" fmla="*/ 2533 w 3248"/>
                <a:gd name="T71" fmla="*/ 4 h 428"/>
                <a:gd name="T72" fmla="*/ 2468 w 3248"/>
                <a:gd name="T73" fmla="*/ 364 h 428"/>
                <a:gd name="T74" fmla="*/ 2611 w 3248"/>
                <a:gd name="T75" fmla="*/ 427 h 428"/>
                <a:gd name="T76" fmla="*/ 2761 w 3248"/>
                <a:gd name="T77" fmla="*/ 403 h 428"/>
                <a:gd name="T78" fmla="*/ 2937 w 3248"/>
                <a:gd name="T79" fmla="*/ 413 h 428"/>
                <a:gd name="T80" fmla="*/ 3135 w 3248"/>
                <a:gd name="T81" fmla="*/ 422 h 428"/>
                <a:gd name="T82" fmla="*/ 3248 w 3248"/>
                <a:gd name="T83" fmla="*/ 300 h 428"/>
                <a:gd name="T84" fmla="*/ 3184 w 3248"/>
                <a:gd name="T85" fmla="*/ 204 h 428"/>
                <a:gd name="T86" fmla="*/ 3038 w 3248"/>
                <a:gd name="T87" fmla="*/ 127 h 428"/>
                <a:gd name="T88" fmla="*/ 3076 w 3248"/>
                <a:gd name="T89" fmla="*/ 76 h 428"/>
                <a:gd name="T90" fmla="*/ 3232 w 3248"/>
                <a:gd name="T91" fmla="*/ 30 h 428"/>
                <a:gd name="T92" fmla="*/ 3039 w 3248"/>
                <a:gd name="T93" fmla="*/ 8 h 428"/>
                <a:gd name="T94" fmla="*/ 2943 w 3248"/>
                <a:gd name="T95" fmla="*/ 122 h 428"/>
                <a:gd name="T96" fmla="*/ 3021 w 3248"/>
                <a:gd name="T97" fmla="*/ 229 h 428"/>
                <a:gd name="T98" fmla="*/ 3154 w 3248"/>
                <a:gd name="T99" fmla="*/ 300 h 428"/>
                <a:gd name="T100" fmla="*/ 3113 w 3248"/>
                <a:gd name="T101" fmla="*/ 350 h 428"/>
                <a:gd name="T102" fmla="*/ 1639 w 3248"/>
                <a:gd name="T103" fmla="*/ 80 h 428"/>
                <a:gd name="T104" fmla="*/ 1790 w 3248"/>
                <a:gd name="T105" fmla="*/ 97 h 428"/>
                <a:gd name="T106" fmla="*/ 1832 w 3248"/>
                <a:gd name="T107" fmla="*/ 245 h 428"/>
                <a:gd name="T108" fmla="*/ 1739 w 3248"/>
                <a:gd name="T109" fmla="*/ 353 h 428"/>
                <a:gd name="T110" fmla="*/ 1652 w 3248"/>
                <a:gd name="T111" fmla="*/ 4 h 428"/>
                <a:gd name="T112" fmla="*/ 1701 w 3248"/>
                <a:gd name="T113" fmla="*/ 428 h 428"/>
                <a:gd name="T114" fmla="*/ 1885 w 3248"/>
                <a:gd name="T115" fmla="*/ 369 h 428"/>
                <a:gd name="T116" fmla="*/ 1930 w 3248"/>
                <a:gd name="T117" fmla="*/ 187 h 428"/>
                <a:gd name="T118" fmla="*/ 1786 w 3248"/>
                <a:gd name="T119" fmla="*/ 8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248" h="428">
                  <a:moveTo>
                    <a:pt x="2042" y="407"/>
                  </a:moveTo>
                  <a:lnTo>
                    <a:pt x="2042" y="407"/>
                  </a:lnTo>
                  <a:lnTo>
                    <a:pt x="2055" y="411"/>
                  </a:lnTo>
                  <a:lnTo>
                    <a:pt x="2089" y="418"/>
                  </a:lnTo>
                  <a:lnTo>
                    <a:pt x="2113" y="421"/>
                  </a:lnTo>
                  <a:lnTo>
                    <a:pt x="2140" y="425"/>
                  </a:lnTo>
                  <a:lnTo>
                    <a:pt x="2171" y="427"/>
                  </a:lnTo>
                  <a:lnTo>
                    <a:pt x="2205" y="428"/>
                  </a:lnTo>
                  <a:lnTo>
                    <a:pt x="2205" y="428"/>
                  </a:lnTo>
                  <a:lnTo>
                    <a:pt x="2239" y="427"/>
                  </a:lnTo>
                  <a:lnTo>
                    <a:pt x="2268" y="426"/>
                  </a:lnTo>
                  <a:lnTo>
                    <a:pt x="2293" y="424"/>
                  </a:lnTo>
                  <a:lnTo>
                    <a:pt x="2312" y="422"/>
                  </a:lnTo>
                  <a:lnTo>
                    <a:pt x="2339" y="419"/>
                  </a:lnTo>
                  <a:lnTo>
                    <a:pt x="2347" y="417"/>
                  </a:lnTo>
                  <a:lnTo>
                    <a:pt x="2347" y="346"/>
                  </a:lnTo>
                  <a:lnTo>
                    <a:pt x="2347" y="346"/>
                  </a:lnTo>
                  <a:lnTo>
                    <a:pt x="2339" y="347"/>
                  </a:lnTo>
                  <a:lnTo>
                    <a:pt x="2314" y="351"/>
                  </a:lnTo>
                  <a:lnTo>
                    <a:pt x="2277" y="354"/>
                  </a:lnTo>
                  <a:lnTo>
                    <a:pt x="2255" y="355"/>
                  </a:lnTo>
                  <a:lnTo>
                    <a:pt x="2230" y="355"/>
                  </a:lnTo>
                  <a:lnTo>
                    <a:pt x="2230" y="355"/>
                  </a:lnTo>
                  <a:lnTo>
                    <a:pt x="2209" y="355"/>
                  </a:lnTo>
                  <a:lnTo>
                    <a:pt x="2191" y="354"/>
                  </a:lnTo>
                  <a:lnTo>
                    <a:pt x="2160" y="351"/>
                  </a:lnTo>
                  <a:lnTo>
                    <a:pt x="2141" y="349"/>
                  </a:lnTo>
                  <a:lnTo>
                    <a:pt x="2134" y="348"/>
                  </a:lnTo>
                  <a:lnTo>
                    <a:pt x="2134" y="247"/>
                  </a:lnTo>
                  <a:lnTo>
                    <a:pt x="2318" y="247"/>
                  </a:lnTo>
                  <a:lnTo>
                    <a:pt x="2318" y="175"/>
                  </a:lnTo>
                  <a:lnTo>
                    <a:pt x="2134" y="175"/>
                  </a:lnTo>
                  <a:lnTo>
                    <a:pt x="2134" y="79"/>
                  </a:lnTo>
                  <a:lnTo>
                    <a:pt x="2134" y="79"/>
                  </a:lnTo>
                  <a:lnTo>
                    <a:pt x="2141" y="78"/>
                  </a:lnTo>
                  <a:lnTo>
                    <a:pt x="2159" y="76"/>
                  </a:lnTo>
                  <a:lnTo>
                    <a:pt x="2187" y="74"/>
                  </a:lnTo>
                  <a:lnTo>
                    <a:pt x="2224" y="73"/>
                  </a:lnTo>
                  <a:lnTo>
                    <a:pt x="2224" y="73"/>
                  </a:lnTo>
                  <a:lnTo>
                    <a:pt x="2247" y="73"/>
                  </a:lnTo>
                  <a:lnTo>
                    <a:pt x="2268" y="74"/>
                  </a:lnTo>
                  <a:lnTo>
                    <a:pt x="2305" y="77"/>
                  </a:lnTo>
                  <a:lnTo>
                    <a:pt x="2331" y="80"/>
                  </a:lnTo>
                  <a:lnTo>
                    <a:pt x="2340" y="82"/>
                  </a:lnTo>
                  <a:lnTo>
                    <a:pt x="2340" y="10"/>
                  </a:lnTo>
                  <a:lnTo>
                    <a:pt x="2340" y="10"/>
                  </a:lnTo>
                  <a:lnTo>
                    <a:pt x="2331" y="9"/>
                  </a:lnTo>
                  <a:lnTo>
                    <a:pt x="2306" y="5"/>
                  </a:lnTo>
                  <a:lnTo>
                    <a:pt x="2266" y="2"/>
                  </a:lnTo>
                  <a:lnTo>
                    <a:pt x="2242" y="1"/>
                  </a:lnTo>
                  <a:lnTo>
                    <a:pt x="2214" y="0"/>
                  </a:lnTo>
                  <a:lnTo>
                    <a:pt x="2214" y="0"/>
                  </a:lnTo>
                  <a:lnTo>
                    <a:pt x="2176" y="1"/>
                  </a:lnTo>
                  <a:lnTo>
                    <a:pt x="2144" y="3"/>
                  </a:lnTo>
                  <a:lnTo>
                    <a:pt x="2114" y="6"/>
                  </a:lnTo>
                  <a:lnTo>
                    <a:pt x="2089" y="9"/>
                  </a:lnTo>
                  <a:lnTo>
                    <a:pt x="2069" y="13"/>
                  </a:lnTo>
                  <a:lnTo>
                    <a:pt x="2055" y="15"/>
                  </a:lnTo>
                  <a:lnTo>
                    <a:pt x="2042" y="19"/>
                  </a:lnTo>
                  <a:lnTo>
                    <a:pt x="2042" y="407"/>
                  </a:lnTo>
                  <a:close/>
                  <a:moveTo>
                    <a:pt x="726" y="246"/>
                  </a:moveTo>
                  <a:lnTo>
                    <a:pt x="726" y="246"/>
                  </a:lnTo>
                  <a:lnTo>
                    <a:pt x="722" y="257"/>
                  </a:lnTo>
                  <a:lnTo>
                    <a:pt x="719" y="270"/>
                  </a:lnTo>
                  <a:lnTo>
                    <a:pt x="719" y="270"/>
                  </a:lnTo>
                  <a:lnTo>
                    <a:pt x="715" y="257"/>
                  </a:lnTo>
                  <a:lnTo>
                    <a:pt x="712" y="246"/>
                  </a:lnTo>
                  <a:lnTo>
                    <a:pt x="630" y="39"/>
                  </a:lnTo>
                  <a:lnTo>
                    <a:pt x="630" y="39"/>
                  </a:lnTo>
                  <a:lnTo>
                    <a:pt x="624" y="28"/>
                  </a:lnTo>
                  <a:lnTo>
                    <a:pt x="618" y="19"/>
                  </a:lnTo>
                  <a:lnTo>
                    <a:pt x="611" y="11"/>
                  </a:lnTo>
                  <a:lnTo>
                    <a:pt x="603" y="7"/>
                  </a:lnTo>
                  <a:lnTo>
                    <a:pt x="593" y="3"/>
                  </a:lnTo>
                  <a:lnTo>
                    <a:pt x="581" y="1"/>
                  </a:lnTo>
                  <a:lnTo>
                    <a:pt x="569" y="1"/>
                  </a:lnTo>
                  <a:lnTo>
                    <a:pt x="555" y="0"/>
                  </a:lnTo>
                  <a:lnTo>
                    <a:pt x="555" y="0"/>
                  </a:lnTo>
                  <a:lnTo>
                    <a:pt x="529" y="1"/>
                  </a:lnTo>
                  <a:lnTo>
                    <a:pt x="513" y="2"/>
                  </a:lnTo>
                  <a:lnTo>
                    <a:pt x="471" y="422"/>
                  </a:lnTo>
                  <a:lnTo>
                    <a:pt x="564" y="422"/>
                  </a:lnTo>
                  <a:lnTo>
                    <a:pt x="584" y="140"/>
                  </a:lnTo>
                  <a:lnTo>
                    <a:pt x="672" y="353"/>
                  </a:lnTo>
                  <a:lnTo>
                    <a:pt x="672" y="353"/>
                  </a:lnTo>
                  <a:lnTo>
                    <a:pt x="675" y="359"/>
                  </a:lnTo>
                  <a:lnTo>
                    <a:pt x="679" y="364"/>
                  </a:lnTo>
                  <a:lnTo>
                    <a:pt x="684" y="368"/>
                  </a:lnTo>
                  <a:lnTo>
                    <a:pt x="689" y="371"/>
                  </a:lnTo>
                  <a:lnTo>
                    <a:pt x="695" y="373"/>
                  </a:lnTo>
                  <a:lnTo>
                    <a:pt x="702" y="376"/>
                  </a:lnTo>
                  <a:lnTo>
                    <a:pt x="710" y="377"/>
                  </a:lnTo>
                  <a:lnTo>
                    <a:pt x="719" y="377"/>
                  </a:lnTo>
                  <a:lnTo>
                    <a:pt x="719" y="377"/>
                  </a:lnTo>
                  <a:lnTo>
                    <a:pt x="728" y="377"/>
                  </a:lnTo>
                  <a:lnTo>
                    <a:pt x="737" y="376"/>
                  </a:lnTo>
                  <a:lnTo>
                    <a:pt x="744" y="373"/>
                  </a:lnTo>
                  <a:lnTo>
                    <a:pt x="750" y="371"/>
                  </a:lnTo>
                  <a:lnTo>
                    <a:pt x="755" y="368"/>
                  </a:lnTo>
                  <a:lnTo>
                    <a:pt x="759" y="364"/>
                  </a:lnTo>
                  <a:lnTo>
                    <a:pt x="762" y="359"/>
                  </a:lnTo>
                  <a:lnTo>
                    <a:pt x="765" y="353"/>
                  </a:lnTo>
                  <a:lnTo>
                    <a:pt x="853" y="140"/>
                  </a:lnTo>
                  <a:lnTo>
                    <a:pt x="874" y="422"/>
                  </a:lnTo>
                  <a:lnTo>
                    <a:pt x="967" y="422"/>
                  </a:lnTo>
                  <a:lnTo>
                    <a:pt x="925" y="2"/>
                  </a:lnTo>
                  <a:lnTo>
                    <a:pt x="925" y="2"/>
                  </a:lnTo>
                  <a:lnTo>
                    <a:pt x="909" y="1"/>
                  </a:lnTo>
                  <a:lnTo>
                    <a:pt x="883" y="0"/>
                  </a:lnTo>
                  <a:lnTo>
                    <a:pt x="883" y="0"/>
                  </a:lnTo>
                  <a:lnTo>
                    <a:pt x="868" y="1"/>
                  </a:lnTo>
                  <a:lnTo>
                    <a:pt x="856" y="1"/>
                  </a:lnTo>
                  <a:lnTo>
                    <a:pt x="845" y="3"/>
                  </a:lnTo>
                  <a:lnTo>
                    <a:pt x="836" y="7"/>
                  </a:lnTo>
                  <a:lnTo>
                    <a:pt x="827" y="11"/>
                  </a:lnTo>
                  <a:lnTo>
                    <a:pt x="819" y="19"/>
                  </a:lnTo>
                  <a:lnTo>
                    <a:pt x="813" y="28"/>
                  </a:lnTo>
                  <a:lnTo>
                    <a:pt x="808" y="39"/>
                  </a:lnTo>
                  <a:lnTo>
                    <a:pt x="726" y="246"/>
                  </a:lnTo>
                  <a:close/>
                  <a:moveTo>
                    <a:pt x="261" y="332"/>
                  </a:moveTo>
                  <a:lnTo>
                    <a:pt x="261" y="332"/>
                  </a:lnTo>
                  <a:lnTo>
                    <a:pt x="241" y="338"/>
                  </a:lnTo>
                  <a:lnTo>
                    <a:pt x="215" y="347"/>
                  </a:lnTo>
                  <a:lnTo>
                    <a:pt x="200" y="350"/>
                  </a:lnTo>
                  <a:lnTo>
                    <a:pt x="186" y="353"/>
                  </a:lnTo>
                  <a:lnTo>
                    <a:pt x="172" y="355"/>
                  </a:lnTo>
                  <a:lnTo>
                    <a:pt x="157" y="355"/>
                  </a:lnTo>
                  <a:lnTo>
                    <a:pt x="157" y="355"/>
                  </a:lnTo>
                  <a:lnTo>
                    <a:pt x="144" y="355"/>
                  </a:lnTo>
                  <a:lnTo>
                    <a:pt x="131" y="353"/>
                  </a:lnTo>
                  <a:lnTo>
                    <a:pt x="120" y="349"/>
                  </a:lnTo>
                  <a:lnTo>
                    <a:pt x="114" y="347"/>
                  </a:lnTo>
                  <a:lnTo>
                    <a:pt x="109" y="344"/>
                  </a:lnTo>
                  <a:lnTo>
                    <a:pt x="105" y="340"/>
                  </a:lnTo>
                  <a:lnTo>
                    <a:pt x="101" y="336"/>
                  </a:lnTo>
                  <a:lnTo>
                    <a:pt x="98" y="331"/>
                  </a:lnTo>
                  <a:lnTo>
                    <a:pt x="95" y="326"/>
                  </a:lnTo>
                  <a:lnTo>
                    <a:pt x="93" y="321"/>
                  </a:lnTo>
                  <a:lnTo>
                    <a:pt x="92" y="315"/>
                  </a:lnTo>
                  <a:lnTo>
                    <a:pt x="91" y="308"/>
                  </a:lnTo>
                  <a:lnTo>
                    <a:pt x="90" y="300"/>
                  </a:lnTo>
                  <a:lnTo>
                    <a:pt x="90" y="300"/>
                  </a:lnTo>
                  <a:lnTo>
                    <a:pt x="91" y="288"/>
                  </a:lnTo>
                  <a:lnTo>
                    <a:pt x="94" y="277"/>
                  </a:lnTo>
                  <a:lnTo>
                    <a:pt x="96" y="272"/>
                  </a:lnTo>
                  <a:lnTo>
                    <a:pt x="99" y="266"/>
                  </a:lnTo>
                  <a:lnTo>
                    <a:pt x="103" y="262"/>
                  </a:lnTo>
                  <a:lnTo>
                    <a:pt x="106" y="258"/>
                  </a:lnTo>
                  <a:lnTo>
                    <a:pt x="111" y="255"/>
                  </a:lnTo>
                  <a:lnTo>
                    <a:pt x="116" y="252"/>
                  </a:lnTo>
                  <a:lnTo>
                    <a:pt x="123" y="249"/>
                  </a:lnTo>
                  <a:lnTo>
                    <a:pt x="129" y="247"/>
                  </a:lnTo>
                  <a:lnTo>
                    <a:pt x="145" y="244"/>
                  </a:lnTo>
                  <a:lnTo>
                    <a:pt x="162" y="242"/>
                  </a:lnTo>
                  <a:lnTo>
                    <a:pt x="261" y="239"/>
                  </a:lnTo>
                  <a:lnTo>
                    <a:pt x="261" y="332"/>
                  </a:lnTo>
                  <a:close/>
                  <a:moveTo>
                    <a:pt x="205" y="0"/>
                  </a:moveTo>
                  <a:lnTo>
                    <a:pt x="205" y="0"/>
                  </a:lnTo>
                  <a:lnTo>
                    <a:pt x="176" y="1"/>
                  </a:lnTo>
                  <a:lnTo>
                    <a:pt x="147" y="4"/>
                  </a:lnTo>
                  <a:lnTo>
                    <a:pt x="121" y="7"/>
                  </a:lnTo>
                  <a:lnTo>
                    <a:pt x="97" y="12"/>
                  </a:lnTo>
                  <a:lnTo>
                    <a:pt x="77" y="17"/>
                  </a:lnTo>
                  <a:lnTo>
                    <a:pt x="58" y="23"/>
                  </a:lnTo>
                  <a:lnTo>
                    <a:pt x="44" y="28"/>
                  </a:lnTo>
                  <a:lnTo>
                    <a:pt x="33" y="33"/>
                  </a:lnTo>
                  <a:lnTo>
                    <a:pt x="52" y="102"/>
                  </a:lnTo>
                  <a:lnTo>
                    <a:pt x="52" y="102"/>
                  </a:lnTo>
                  <a:lnTo>
                    <a:pt x="63" y="98"/>
                  </a:lnTo>
                  <a:lnTo>
                    <a:pt x="92" y="91"/>
                  </a:lnTo>
                  <a:lnTo>
                    <a:pt x="111" y="86"/>
                  </a:lnTo>
                  <a:lnTo>
                    <a:pt x="133" y="82"/>
                  </a:lnTo>
                  <a:lnTo>
                    <a:pt x="155" y="80"/>
                  </a:lnTo>
                  <a:lnTo>
                    <a:pt x="179" y="79"/>
                  </a:lnTo>
                  <a:lnTo>
                    <a:pt x="179" y="79"/>
                  </a:lnTo>
                  <a:lnTo>
                    <a:pt x="197" y="80"/>
                  </a:lnTo>
                  <a:lnTo>
                    <a:pt x="214" y="82"/>
                  </a:lnTo>
                  <a:lnTo>
                    <a:pt x="221" y="84"/>
                  </a:lnTo>
                  <a:lnTo>
                    <a:pt x="228" y="86"/>
                  </a:lnTo>
                  <a:lnTo>
                    <a:pt x="234" y="90"/>
                  </a:lnTo>
                  <a:lnTo>
                    <a:pt x="239" y="94"/>
                  </a:lnTo>
                  <a:lnTo>
                    <a:pt x="244" y="98"/>
                  </a:lnTo>
                  <a:lnTo>
                    <a:pt x="248" y="102"/>
                  </a:lnTo>
                  <a:lnTo>
                    <a:pt x="251" y="108"/>
                  </a:lnTo>
                  <a:lnTo>
                    <a:pt x="254" y="114"/>
                  </a:lnTo>
                  <a:lnTo>
                    <a:pt x="256" y="120"/>
                  </a:lnTo>
                  <a:lnTo>
                    <a:pt x="258" y="129"/>
                  </a:lnTo>
                  <a:lnTo>
                    <a:pt x="260" y="137"/>
                  </a:lnTo>
                  <a:lnTo>
                    <a:pt x="260" y="146"/>
                  </a:lnTo>
                  <a:lnTo>
                    <a:pt x="260" y="176"/>
                  </a:lnTo>
                  <a:lnTo>
                    <a:pt x="179" y="176"/>
                  </a:lnTo>
                  <a:lnTo>
                    <a:pt x="179" y="176"/>
                  </a:lnTo>
                  <a:lnTo>
                    <a:pt x="154" y="177"/>
                  </a:lnTo>
                  <a:lnTo>
                    <a:pt x="132" y="179"/>
                  </a:lnTo>
                  <a:lnTo>
                    <a:pt x="111" y="182"/>
                  </a:lnTo>
                  <a:lnTo>
                    <a:pt x="93" y="187"/>
                  </a:lnTo>
                  <a:lnTo>
                    <a:pt x="77" y="192"/>
                  </a:lnTo>
                  <a:lnTo>
                    <a:pt x="61" y="200"/>
                  </a:lnTo>
                  <a:lnTo>
                    <a:pt x="49" y="207"/>
                  </a:lnTo>
                  <a:lnTo>
                    <a:pt x="38" y="216"/>
                  </a:lnTo>
                  <a:lnTo>
                    <a:pt x="29" y="225"/>
                  </a:lnTo>
                  <a:lnTo>
                    <a:pt x="20" y="236"/>
                  </a:lnTo>
                  <a:lnTo>
                    <a:pt x="14" y="246"/>
                  </a:lnTo>
                  <a:lnTo>
                    <a:pt x="9" y="257"/>
                  </a:lnTo>
                  <a:lnTo>
                    <a:pt x="5" y="270"/>
                  </a:lnTo>
                  <a:lnTo>
                    <a:pt x="2" y="282"/>
                  </a:lnTo>
                  <a:lnTo>
                    <a:pt x="1" y="294"/>
                  </a:lnTo>
                  <a:lnTo>
                    <a:pt x="0" y="307"/>
                  </a:lnTo>
                  <a:lnTo>
                    <a:pt x="0" y="307"/>
                  </a:lnTo>
                  <a:lnTo>
                    <a:pt x="1" y="323"/>
                  </a:lnTo>
                  <a:lnTo>
                    <a:pt x="3" y="338"/>
                  </a:lnTo>
                  <a:lnTo>
                    <a:pt x="7" y="352"/>
                  </a:lnTo>
                  <a:lnTo>
                    <a:pt x="12" y="364"/>
                  </a:lnTo>
                  <a:lnTo>
                    <a:pt x="19" y="376"/>
                  </a:lnTo>
                  <a:lnTo>
                    <a:pt x="27" y="386"/>
                  </a:lnTo>
                  <a:lnTo>
                    <a:pt x="35" y="394"/>
                  </a:lnTo>
                  <a:lnTo>
                    <a:pt x="45" y="401"/>
                  </a:lnTo>
                  <a:lnTo>
                    <a:pt x="54" y="408"/>
                  </a:lnTo>
                  <a:lnTo>
                    <a:pt x="65" y="414"/>
                  </a:lnTo>
                  <a:lnTo>
                    <a:pt x="77" y="418"/>
                  </a:lnTo>
                  <a:lnTo>
                    <a:pt x="89" y="422"/>
                  </a:lnTo>
                  <a:lnTo>
                    <a:pt x="101" y="424"/>
                  </a:lnTo>
                  <a:lnTo>
                    <a:pt x="113" y="426"/>
                  </a:lnTo>
                  <a:lnTo>
                    <a:pt x="126" y="427"/>
                  </a:lnTo>
                  <a:lnTo>
                    <a:pt x="138" y="428"/>
                  </a:lnTo>
                  <a:lnTo>
                    <a:pt x="138" y="428"/>
                  </a:lnTo>
                  <a:lnTo>
                    <a:pt x="151" y="427"/>
                  </a:lnTo>
                  <a:lnTo>
                    <a:pt x="164" y="426"/>
                  </a:lnTo>
                  <a:lnTo>
                    <a:pt x="189" y="423"/>
                  </a:lnTo>
                  <a:lnTo>
                    <a:pt x="209" y="418"/>
                  </a:lnTo>
                  <a:lnTo>
                    <a:pt x="227" y="412"/>
                  </a:lnTo>
                  <a:lnTo>
                    <a:pt x="241" y="406"/>
                  </a:lnTo>
                  <a:lnTo>
                    <a:pt x="252" y="401"/>
                  </a:lnTo>
                  <a:lnTo>
                    <a:pt x="260" y="397"/>
                  </a:lnTo>
                  <a:lnTo>
                    <a:pt x="264" y="396"/>
                  </a:lnTo>
                  <a:lnTo>
                    <a:pt x="264" y="396"/>
                  </a:lnTo>
                  <a:lnTo>
                    <a:pt x="266" y="397"/>
                  </a:lnTo>
                  <a:lnTo>
                    <a:pt x="270" y="398"/>
                  </a:lnTo>
                  <a:lnTo>
                    <a:pt x="276" y="401"/>
                  </a:lnTo>
                  <a:lnTo>
                    <a:pt x="284" y="404"/>
                  </a:lnTo>
                  <a:lnTo>
                    <a:pt x="295" y="407"/>
                  </a:lnTo>
                  <a:lnTo>
                    <a:pt x="311" y="411"/>
                  </a:lnTo>
                  <a:lnTo>
                    <a:pt x="329" y="412"/>
                  </a:lnTo>
                  <a:lnTo>
                    <a:pt x="352" y="413"/>
                  </a:lnTo>
                  <a:lnTo>
                    <a:pt x="352" y="122"/>
                  </a:lnTo>
                  <a:lnTo>
                    <a:pt x="352" y="122"/>
                  </a:lnTo>
                  <a:lnTo>
                    <a:pt x="352" y="106"/>
                  </a:lnTo>
                  <a:lnTo>
                    <a:pt x="350" y="92"/>
                  </a:lnTo>
                  <a:lnTo>
                    <a:pt x="347" y="78"/>
                  </a:lnTo>
                  <a:lnTo>
                    <a:pt x="343" y="66"/>
                  </a:lnTo>
                  <a:lnTo>
                    <a:pt x="337" y="56"/>
                  </a:lnTo>
                  <a:lnTo>
                    <a:pt x="331" y="45"/>
                  </a:lnTo>
                  <a:lnTo>
                    <a:pt x="323" y="36"/>
                  </a:lnTo>
                  <a:lnTo>
                    <a:pt x="314" y="29"/>
                  </a:lnTo>
                  <a:lnTo>
                    <a:pt x="304" y="22"/>
                  </a:lnTo>
                  <a:lnTo>
                    <a:pt x="293" y="15"/>
                  </a:lnTo>
                  <a:lnTo>
                    <a:pt x="281" y="11"/>
                  </a:lnTo>
                  <a:lnTo>
                    <a:pt x="268" y="7"/>
                  </a:lnTo>
                  <a:lnTo>
                    <a:pt x="253" y="4"/>
                  </a:lnTo>
                  <a:lnTo>
                    <a:pt x="238" y="2"/>
                  </a:lnTo>
                  <a:lnTo>
                    <a:pt x="223" y="1"/>
                  </a:lnTo>
                  <a:lnTo>
                    <a:pt x="205" y="0"/>
                  </a:lnTo>
                  <a:close/>
                  <a:moveTo>
                    <a:pt x="1319" y="332"/>
                  </a:moveTo>
                  <a:lnTo>
                    <a:pt x="1319" y="332"/>
                  </a:lnTo>
                  <a:lnTo>
                    <a:pt x="1300" y="338"/>
                  </a:lnTo>
                  <a:lnTo>
                    <a:pt x="1273" y="347"/>
                  </a:lnTo>
                  <a:lnTo>
                    <a:pt x="1259" y="350"/>
                  </a:lnTo>
                  <a:lnTo>
                    <a:pt x="1243" y="353"/>
                  </a:lnTo>
                  <a:lnTo>
                    <a:pt x="1229" y="355"/>
                  </a:lnTo>
                  <a:lnTo>
                    <a:pt x="1216" y="355"/>
                  </a:lnTo>
                  <a:lnTo>
                    <a:pt x="1216" y="355"/>
                  </a:lnTo>
                  <a:lnTo>
                    <a:pt x="1202" y="355"/>
                  </a:lnTo>
                  <a:lnTo>
                    <a:pt x="1189" y="353"/>
                  </a:lnTo>
                  <a:lnTo>
                    <a:pt x="1177" y="349"/>
                  </a:lnTo>
                  <a:lnTo>
                    <a:pt x="1172" y="347"/>
                  </a:lnTo>
                  <a:lnTo>
                    <a:pt x="1168" y="344"/>
                  </a:lnTo>
                  <a:lnTo>
                    <a:pt x="1164" y="340"/>
                  </a:lnTo>
                  <a:lnTo>
                    <a:pt x="1160" y="336"/>
                  </a:lnTo>
                  <a:lnTo>
                    <a:pt x="1157" y="331"/>
                  </a:lnTo>
                  <a:lnTo>
                    <a:pt x="1154" y="326"/>
                  </a:lnTo>
                  <a:lnTo>
                    <a:pt x="1151" y="321"/>
                  </a:lnTo>
                  <a:lnTo>
                    <a:pt x="1149" y="315"/>
                  </a:lnTo>
                  <a:lnTo>
                    <a:pt x="1148" y="308"/>
                  </a:lnTo>
                  <a:lnTo>
                    <a:pt x="1148" y="300"/>
                  </a:lnTo>
                  <a:lnTo>
                    <a:pt x="1148" y="300"/>
                  </a:lnTo>
                  <a:lnTo>
                    <a:pt x="1149" y="288"/>
                  </a:lnTo>
                  <a:lnTo>
                    <a:pt x="1152" y="277"/>
                  </a:lnTo>
                  <a:lnTo>
                    <a:pt x="1155" y="272"/>
                  </a:lnTo>
                  <a:lnTo>
                    <a:pt x="1158" y="266"/>
                  </a:lnTo>
                  <a:lnTo>
                    <a:pt x="1161" y="262"/>
                  </a:lnTo>
                  <a:lnTo>
                    <a:pt x="1165" y="258"/>
                  </a:lnTo>
                  <a:lnTo>
                    <a:pt x="1170" y="255"/>
                  </a:lnTo>
                  <a:lnTo>
                    <a:pt x="1175" y="252"/>
                  </a:lnTo>
                  <a:lnTo>
                    <a:pt x="1181" y="249"/>
                  </a:lnTo>
                  <a:lnTo>
                    <a:pt x="1187" y="247"/>
                  </a:lnTo>
                  <a:lnTo>
                    <a:pt x="1203" y="244"/>
                  </a:lnTo>
                  <a:lnTo>
                    <a:pt x="1221" y="242"/>
                  </a:lnTo>
                  <a:lnTo>
                    <a:pt x="1319" y="239"/>
                  </a:lnTo>
                  <a:lnTo>
                    <a:pt x="1319" y="332"/>
                  </a:lnTo>
                  <a:close/>
                  <a:moveTo>
                    <a:pt x="1264" y="0"/>
                  </a:moveTo>
                  <a:lnTo>
                    <a:pt x="1264" y="0"/>
                  </a:lnTo>
                  <a:lnTo>
                    <a:pt x="1233" y="1"/>
                  </a:lnTo>
                  <a:lnTo>
                    <a:pt x="1206" y="4"/>
                  </a:lnTo>
                  <a:lnTo>
                    <a:pt x="1179" y="7"/>
                  </a:lnTo>
                  <a:lnTo>
                    <a:pt x="1156" y="12"/>
                  </a:lnTo>
                  <a:lnTo>
                    <a:pt x="1135" y="17"/>
                  </a:lnTo>
                  <a:lnTo>
                    <a:pt x="1117" y="23"/>
                  </a:lnTo>
                  <a:lnTo>
                    <a:pt x="1102" y="28"/>
                  </a:lnTo>
                  <a:lnTo>
                    <a:pt x="1091" y="33"/>
                  </a:lnTo>
                  <a:lnTo>
                    <a:pt x="1111" y="102"/>
                  </a:lnTo>
                  <a:lnTo>
                    <a:pt x="1111" y="102"/>
                  </a:lnTo>
                  <a:lnTo>
                    <a:pt x="1122" y="98"/>
                  </a:lnTo>
                  <a:lnTo>
                    <a:pt x="1150" y="91"/>
                  </a:lnTo>
                  <a:lnTo>
                    <a:pt x="1169" y="86"/>
                  </a:lnTo>
                  <a:lnTo>
                    <a:pt x="1190" y="82"/>
                  </a:lnTo>
                  <a:lnTo>
                    <a:pt x="1213" y="80"/>
                  </a:lnTo>
                  <a:lnTo>
                    <a:pt x="1236" y="79"/>
                  </a:lnTo>
                  <a:lnTo>
                    <a:pt x="1236" y="79"/>
                  </a:lnTo>
                  <a:lnTo>
                    <a:pt x="1256" y="80"/>
                  </a:lnTo>
                  <a:lnTo>
                    <a:pt x="1272" y="82"/>
                  </a:lnTo>
                  <a:lnTo>
                    <a:pt x="1279" y="84"/>
                  </a:lnTo>
                  <a:lnTo>
                    <a:pt x="1285" y="86"/>
                  </a:lnTo>
                  <a:lnTo>
                    <a:pt x="1291" y="90"/>
                  </a:lnTo>
                  <a:lnTo>
                    <a:pt x="1298" y="94"/>
                  </a:lnTo>
                  <a:lnTo>
                    <a:pt x="1302" y="98"/>
                  </a:lnTo>
                  <a:lnTo>
                    <a:pt x="1306" y="102"/>
                  </a:lnTo>
                  <a:lnTo>
                    <a:pt x="1310" y="108"/>
                  </a:lnTo>
                  <a:lnTo>
                    <a:pt x="1313" y="114"/>
                  </a:lnTo>
                  <a:lnTo>
                    <a:pt x="1315" y="120"/>
                  </a:lnTo>
                  <a:lnTo>
                    <a:pt x="1316" y="129"/>
                  </a:lnTo>
                  <a:lnTo>
                    <a:pt x="1317" y="137"/>
                  </a:lnTo>
                  <a:lnTo>
                    <a:pt x="1318" y="146"/>
                  </a:lnTo>
                  <a:lnTo>
                    <a:pt x="1318" y="176"/>
                  </a:lnTo>
                  <a:lnTo>
                    <a:pt x="1236" y="176"/>
                  </a:lnTo>
                  <a:lnTo>
                    <a:pt x="1236" y="176"/>
                  </a:lnTo>
                  <a:lnTo>
                    <a:pt x="1212" y="177"/>
                  </a:lnTo>
                  <a:lnTo>
                    <a:pt x="1189" y="179"/>
                  </a:lnTo>
                  <a:lnTo>
                    <a:pt x="1169" y="182"/>
                  </a:lnTo>
                  <a:lnTo>
                    <a:pt x="1150" y="187"/>
                  </a:lnTo>
                  <a:lnTo>
                    <a:pt x="1134" y="192"/>
                  </a:lnTo>
                  <a:lnTo>
                    <a:pt x="1120" y="200"/>
                  </a:lnTo>
                  <a:lnTo>
                    <a:pt x="1108" y="207"/>
                  </a:lnTo>
                  <a:lnTo>
                    <a:pt x="1096" y="216"/>
                  </a:lnTo>
                  <a:lnTo>
                    <a:pt x="1086" y="225"/>
                  </a:lnTo>
                  <a:lnTo>
                    <a:pt x="1079" y="236"/>
                  </a:lnTo>
                  <a:lnTo>
                    <a:pt x="1072" y="246"/>
                  </a:lnTo>
                  <a:lnTo>
                    <a:pt x="1067" y="257"/>
                  </a:lnTo>
                  <a:lnTo>
                    <a:pt x="1064" y="270"/>
                  </a:lnTo>
                  <a:lnTo>
                    <a:pt x="1061" y="282"/>
                  </a:lnTo>
                  <a:lnTo>
                    <a:pt x="1058" y="294"/>
                  </a:lnTo>
                  <a:lnTo>
                    <a:pt x="1058" y="307"/>
                  </a:lnTo>
                  <a:lnTo>
                    <a:pt x="1058" y="307"/>
                  </a:lnTo>
                  <a:lnTo>
                    <a:pt x="1060" y="323"/>
                  </a:lnTo>
                  <a:lnTo>
                    <a:pt x="1062" y="338"/>
                  </a:lnTo>
                  <a:lnTo>
                    <a:pt x="1066" y="352"/>
                  </a:lnTo>
                  <a:lnTo>
                    <a:pt x="1071" y="364"/>
                  </a:lnTo>
                  <a:lnTo>
                    <a:pt x="1077" y="376"/>
                  </a:lnTo>
                  <a:lnTo>
                    <a:pt x="1085" y="386"/>
                  </a:lnTo>
                  <a:lnTo>
                    <a:pt x="1093" y="394"/>
                  </a:lnTo>
                  <a:lnTo>
                    <a:pt x="1102" y="401"/>
                  </a:lnTo>
                  <a:lnTo>
                    <a:pt x="1113" y="408"/>
                  </a:lnTo>
                  <a:lnTo>
                    <a:pt x="1124" y="414"/>
                  </a:lnTo>
                  <a:lnTo>
                    <a:pt x="1135" y="418"/>
                  </a:lnTo>
                  <a:lnTo>
                    <a:pt x="1146" y="422"/>
                  </a:lnTo>
                  <a:lnTo>
                    <a:pt x="1159" y="424"/>
                  </a:lnTo>
                  <a:lnTo>
                    <a:pt x="1171" y="426"/>
                  </a:lnTo>
                  <a:lnTo>
                    <a:pt x="1183" y="427"/>
                  </a:lnTo>
                  <a:lnTo>
                    <a:pt x="1195" y="428"/>
                  </a:lnTo>
                  <a:lnTo>
                    <a:pt x="1195" y="428"/>
                  </a:lnTo>
                  <a:lnTo>
                    <a:pt x="1210" y="427"/>
                  </a:lnTo>
                  <a:lnTo>
                    <a:pt x="1223" y="426"/>
                  </a:lnTo>
                  <a:lnTo>
                    <a:pt x="1246" y="423"/>
                  </a:lnTo>
                  <a:lnTo>
                    <a:pt x="1268" y="418"/>
                  </a:lnTo>
                  <a:lnTo>
                    <a:pt x="1285" y="412"/>
                  </a:lnTo>
                  <a:lnTo>
                    <a:pt x="1300" y="406"/>
                  </a:lnTo>
                  <a:lnTo>
                    <a:pt x="1311" y="401"/>
                  </a:lnTo>
                  <a:lnTo>
                    <a:pt x="1318" y="397"/>
                  </a:lnTo>
                  <a:lnTo>
                    <a:pt x="1322" y="396"/>
                  </a:lnTo>
                  <a:lnTo>
                    <a:pt x="1322" y="396"/>
                  </a:lnTo>
                  <a:lnTo>
                    <a:pt x="1324" y="397"/>
                  </a:lnTo>
                  <a:lnTo>
                    <a:pt x="1327" y="398"/>
                  </a:lnTo>
                  <a:lnTo>
                    <a:pt x="1333" y="401"/>
                  </a:lnTo>
                  <a:lnTo>
                    <a:pt x="1341" y="404"/>
                  </a:lnTo>
                  <a:lnTo>
                    <a:pt x="1354" y="407"/>
                  </a:lnTo>
                  <a:lnTo>
                    <a:pt x="1368" y="411"/>
                  </a:lnTo>
                  <a:lnTo>
                    <a:pt x="1387" y="412"/>
                  </a:lnTo>
                  <a:lnTo>
                    <a:pt x="1411" y="413"/>
                  </a:lnTo>
                  <a:lnTo>
                    <a:pt x="1411" y="122"/>
                  </a:lnTo>
                  <a:lnTo>
                    <a:pt x="1411" y="122"/>
                  </a:lnTo>
                  <a:lnTo>
                    <a:pt x="1411" y="106"/>
                  </a:lnTo>
                  <a:lnTo>
                    <a:pt x="1409" y="92"/>
                  </a:lnTo>
                  <a:lnTo>
                    <a:pt x="1406" y="78"/>
                  </a:lnTo>
                  <a:lnTo>
                    <a:pt x="1401" y="66"/>
                  </a:lnTo>
                  <a:lnTo>
                    <a:pt x="1396" y="56"/>
                  </a:lnTo>
                  <a:lnTo>
                    <a:pt x="1388" y="45"/>
                  </a:lnTo>
                  <a:lnTo>
                    <a:pt x="1381" y="36"/>
                  </a:lnTo>
                  <a:lnTo>
                    <a:pt x="1372" y="29"/>
                  </a:lnTo>
                  <a:lnTo>
                    <a:pt x="1362" y="22"/>
                  </a:lnTo>
                  <a:lnTo>
                    <a:pt x="1351" y="15"/>
                  </a:lnTo>
                  <a:lnTo>
                    <a:pt x="1339" y="11"/>
                  </a:lnTo>
                  <a:lnTo>
                    <a:pt x="1326" y="7"/>
                  </a:lnTo>
                  <a:lnTo>
                    <a:pt x="1312" y="4"/>
                  </a:lnTo>
                  <a:lnTo>
                    <a:pt x="1297" y="2"/>
                  </a:lnTo>
                  <a:lnTo>
                    <a:pt x="1280" y="1"/>
                  </a:lnTo>
                  <a:lnTo>
                    <a:pt x="1264" y="0"/>
                  </a:lnTo>
                  <a:close/>
                  <a:moveTo>
                    <a:pt x="2735" y="317"/>
                  </a:moveTo>
                  <a:lnTo>
                    <a:pt x="2735" y="317"/>
                  </a:lnTo>
                  <a:lnTo>
                    <a:pt x="2714" y="326"/>
                  </a:lnTo>
                  <a:lnTo>
                    <a:pt x="2700" y="331"/>
                  </a:lnTo>
                  <a:lnTo>
                    <a:pt x="2686" y="335"/>
                  </a:lnTo>
                  <a:lnTo>
                    <a:pt x="2671" y="340"/>
                  </a:lnTo>
                  <a:lnTo>
                    <a:pt x="2654" y="343"/>
                  </a:lnTo>
                  <a:lnTo>
                    <a:pt x="2638" y="345"/>
                  </a:lnTo>
                  <a:lnTo>
                    <a:pt x="2621" y="346"/>
                  </a:lnTo>
                  <a:lnTo>
                    <a:pt x="2621" y="346"/>
                  </a:lnTo>
                  <a:lnTo>
                    <a:pt x="2609" y="346"/>
                  </a:lnTo>
                  <a:lnTo>
                    <a:pt x="2599" y="345"/>
                  </a:lnTo>
                  <a:lnTo>
                    <a:pt x="2590" y="343"/>
                  </a:lnTo>
                  <a:lnTo>
                    <a:pt x="2583" y="341"/>
                  </a:lnTo>
                  <a:lnTo>
                    <a:pt x="2576" y="337"/>
                  </a:lnTo>
                  <a:lnTo>
                    <a:pt x="2570" y="333"/>
                  </a:lnTo>
                  <a:lnTo>
                    <a:pt x="2564" y="328"/>
                  </a:lnTo>
                  <a:lnTo>
                    <a:pt x="2560" y="323"/>
                  </a:lnTo>
                  <a:lnTo>
                    <a:pt x="2556" y="317"/>
                  </a:lnTo>
                  <a:lnTo>
                    <a:pt x="2553" y="311"/>
                  </a:lnTo>
                  <a:lnTo>
                    <a:pt x="2551" y="302"/>
                  </a:lnTo>
                  <a:lnTo>
                    <a:pt x="2549" y="294"/>
                  </a:lnTo>
                  <a:lnTo>
                    <a:pt x="2547" y="275"/>
                  </a:lnTo>
                  <a:lnTo>
                    <a:pt x="2547" y="252"/>
                  </a:lnTo>
                  <a:lnTo>
                    <a:pt x="2547" y="4"/>
                  </a:lnTo>
                  <a:lnTo>
                    <a:pt x="2533" y="4"/>
                  </a:lnTo>
                  <a:lnTo>
                    <a:pt x="2533" y="4"/>
                  </a:lnTo>
                  <a:lnTo>
                    <a:pt x="2513" y="4"/>
                  </a:lnTo>
                  <a:lnTo>
                    <a:pt x="2490" y="6"/>
                  </a:lnTo>
                  <a:lnTo>
                    <a:pt x="2467" y="8"/>
                  </a:lnTo>
                  <a:lnTo>
                    <a:pt x="2454" y="10"/>
                  </a:lnTo>
                  <a:lnTo>
                    <a:pt x="2454" y="263"/>
                  </a:lnTo>
                  <a:lnTo>
                    <a:pt x="2454" y="263"/>
                  </a:lnTo>
                  <a:lnTo>
                    <a:pt x="2454" y="284"/>
                  </a:lnTo>
                  <a:lnTo>
                    <a:pt x="2455" y="302"/>
                  </a:lnTo>
                  <a:lnTo>
                    <a:pt x="2457" y="320"/>
                  </a:lnTo>
                  <a:lnTo>
                    <a:pt x="2459" y="336"/>
                  </a:lnTo>
                  <a:lnTo>
                    <a:pt x="2463" y="351"/>
                  </a:lnTo>
                  <a:lnTo>
                    <a:pt x="2468" y="364"/>
                  </a:lnTo>
                  <a:lnTo>
                    <a:pt x="2475" y="377"/>
                  </a:lnTo>
                  <a:lnTo>
                    <a:pt x="2482" y="387"/>
                  </a:lnTo>
                  <a:lnTo>
                    <a:pt x="2490" y="397"/>
                  </a:lnTo>
                  <a:lnTo>
                    <a:pt x="2500" y="405"/>
                  </a:lnTo>
                  <a:lnTo>
                    <a:pt x="2512" y="412"/>
                  </a:lnTo>
                  <a:lnTo>
                    <a:pt x="2525" y="418"/>
                  </a:lnTo>
                  <a:lnTo>
                    <a:pt x="2540" y="422"/>
                  </a:lnTo>
                  <a:lnTo>
                    <a:pt x="2556" y="425"/>
                  </a:lnTo>
                  <a:lnTo>
                    <a:pt x="2575" y="427"/>
                  </a:lnTo>
                  <a:lnTo>
                    <a:pt x="2595" y="428"/>
                  </a:lnTo>
                  <a:lnTo>
                    <a:pt x="2595" y="428"/>
                  </a:lnTo>
                  <a:lnTo>
                    <a:pt x="2611" y="427"/>
                  </a:lnTo>
                  <a:lnTo>
                    <a:pt x="2626" y="426"/>
                  </a:lnTo>
                  <a:lnTo>
                    <a:pt x="2640" y="425"/>
                  </a:lnTo>
                  <a:lnTo>
                    <a:pt x="2653" y="422"/>
                  </a:lnTo>
                  <a:lnTo>
                    <a:pt x="2677" y="417"/>
                  </a:lnTo>
                  <a:lnTo>
                    <a:pt x="2697" y="411"/>
                  </a:lnTo>
                  <a:lnTo>
                    <a:pt x="2714" y="404"/>
                  </a:lnTo>
                  <a:lnTo>
                    <a:pt x="2725" y="399"/>
                  </a:lnTo>
                  <a:lnTo>
                    <a:pt x="2737" y="394"/>
                  </a:lnTo>
                  <a:lnTo>
                    <a:pt x="2737" y="394"/>
                  </a:lnTo>
                  <a:lnTo>
                    <a:pt x="2743" y="397"/>
                  </a:lnTo>
                  <a:lnTo>
                    <a:pt x="2750" y="400"/>
                  </a:lnTo>
                  <a:lnTo>
                    <a:pt x="2761" y="403"/>
                  </a:lnTo>
                  <a:lnTo>
                    <a:pt x="2773" y="406"/>
                  </a:lnTo>
                  <a:lnTo>
                    <a:pt x="2788" y="409"/>
                  </a:lnTo>
                  <a:lnTo>
                    <a:pt x="2807" y="412"/>
                  </a:lnTo>
                  <a:lnTo>
                    <a:pt x="2828" y="413"/>
                  </a:lnTo>
                  <a:lnTo>
                    <a:pt x="2828" y="10"/>
                  </a:lnTo>
                  <a:lnTo>
                    <a:pt x="2828" y="10"/>
                  </a:lnTo>
                  <a:lnTo>
                    <a:pt x="2796" y="6"/>
                  </a:lnTo>
                  <a:lnTo>
                    <a:pt x="2774" y="5"/>
                  </a:lnTo>
                  <a:lnTo>
                    <a:pt x="2753" y="4"/>
                  </a:lnTo>
                  <a:lnTo>
                    <a:pt x="2735" y="4"/>
                  </a:lnTo>
                  <a:lnTo>
                    <a:pt x="2735" y="317"/>
                  </a:lnTo>
                  <a:close/>
                  <a:moveTo>
                    <a:pt x="2937" y="413"/>
                  </a:moveTo>
                  <a:lnTo>
                    <a:pt x="2937" y="413"/>
                  </a:lnTo>
                  <a:lnTo>
                    <a:pt x="2948" y="415"/>
                  </a:lnTo>
                  <a:lnTo>
                    <a:pt x="2976" y="420"/>
                  </a:lnTo>
                  <a:lnTo>
                    <a:pt x="2997" y="423"/>
                  </a:lnTo>
                  <a:lnTo>
                    <a:pt x="3020" y="425"/>
                  </a:lnTo>
                  <a:lnTo>
                    <a:pt x="3047" y="427"/>
                  </a:lnTo>
                  <a:lnTo>
                    <a:pt x="3075" y="428"/>
                  </a:lnTo>
                  <a:lnTo>
                    <a:pt x="3075" y="428"/>
                  </a:lnTo>
                  <a:lnTo>
                    <a:pt x="3091" y="427"/>
                  </a:lnTo>
                  <a:lnTo>
                    <a:pt x="3105" y="426"/>
                  </a:lnTo>
                  <a:lnTo>
                    <a:pt x="3120" y="425"/>
                  </a:lnTo>
                  <a:lnTo>
                    <a:pt x="3135" y="422"/>
                  </a:lnTo>
                  <a:lnTo>
                    <a:pt x="3150" y="419"/>
                  </a:lnTo>
                  <a:lnTo>
                    <a:pt x="3164" y="414"/>
                  </a:lnTo>
                  <a:lnTo>
                    <a:pt x="3178" y="408"/>
                  </a:lnTo>
                  <a:lnTo>
                    <a:pt x="3191" y="402"/>
                  </a:lnTo>
                  <a:lnTo>
                    <a:pt x="3202" y="394"/>
                  </a:lnTo>
                  <a:lnTo>
                    <a:pt x="3213" y="385"/>
                  </a:lnTo>
                  <a:lnTo>
                    <a:pt x="3223" y="375"/>
                  </a:lnTo>
                  <a:lnTo>
                    <a:pt x="3232" y="363"/>
                  </a:lnTo>
                  <a:lnTo>
                    <a:pt x="3239" y="350"/>
                  </a:lnTo>
                  <a:lnTo>
                    <a:pt x="3244" y="334"/>
                  </a:lnTo>
                  <a:lnTo>
                    <a:pt x="3247" y="318"/>
                  </a:lnTo>
                  <a:lnTo>
                    <a:pt x="3248" y="300"/>
                  </a:lnTo>
                  <a:lnTo>
                    <a:pt x="3248" y="300"/>
                  </a:lnTo>
                  <a:lnTo>
                    <a:pt x="3247" y="288"/>
                  </a:lnTo>
                  <a:lnTo>
                    <a:pt x="3246" y="277"/>
                  </a:lnTo>
                  <a:lnTo>
                    <a:pt x="3243" y="266"/>
                  </a:lnTo>
                  <a:lnTo>
                    <a:pt x="3239" y="256"/>
                  </a:lnTo>
                  <a:lnTo>
                    <a:pt x="3234" y="248"/>
                  </a:lnTo>
                  <a:lnTo>
                    <a:pt x="3228" y="239"/>
                  </a:lnTo>
                  <a:lnTo>
                    <a:pt x="3220" y="231"/>
                  </a:lnTo>
                  <a:lnTo>
                    <a:pt x="3213" y="224"/>
                  </a:lnTo>
                  <a:lnTo>
                    <a:pt x="3204" y="217"/>
                  </a:lnTo>
                  <a:lnTo>
                    <a:pt x="3194" y="211"/>
                  </a:lnTo>
                  <a:lnTo>
                    <a:pt x="3184" y="204"/>
                  </a:lnTo>
                  <a:lnTo>
                    <a:pt x="3171" y="199"/>
                  </a:lnTo>
                  <a:lnTo>
                    <a:pt x="3146" y="187"/>
                  </a:lnTo>
                  <a:lnTo>
                    <a:pt x="3117" y="176"/>
                  </a:lnTo>
                  <a:lnTo>
                    <a:pt x="3117" y="176"/>
                  </a:lnTo>
                  <a:lnTo>
                    <a:pt x="3086" y="164"/>
                  </a:lnTo>
                  <a:lnTo>
                    <a:pt x="3072" y="157"/>
                  </a:lnTo>
                  <a:lnTo>
                    <a:pt x="3060" y="151"/>
                  </a:lnTo>
                  <a:lnTo>
                    <a:pt x="3050" y="144"/>
                  </a:lnTo>
                  <a:lnTo>
                    <a:pt x="3046" y="140"/>
                  </a:lnTo>
                  <a:lnTo>
                    <a:pt x="3043" y="136"/>
                  </a:lnTo>
                  <a:lnTo>
                    <a:pt x="3040" y="132"/>
                  </a:lnTo>
                  <a:lnTo>
                    <a:pt x="3038" y="127"/>
                  </a:lnTo>
                  <a:lnTo>
                    <a:pt x="3037" y="121"/>
                  </a:lnTo>
                  <a:lnTo>
                    <a:pt x="3037" y="116"/>
                  </a:lnTo>
                  <a:lnTo>
                    <a:pt x="3037" y="116"/>
                  </a:lnTo>
                  <a:lnTo>
                    <a:pt x="3037" y="110"/>
                  </a:lnTo>
                  <a:lnTo>
                    <a:pt x="3039" y="104"/>
                  </a:lnTo>
                  <a:lnTo>
                    <a:pt x="3043" y="97"/>
                  </a:lnTo>
                  <a:lnTo>
                    <a:pt x="3049" y="90"/>
                  </a:lnTo>
                  <a:lnTo>
                    <a:pt x="3053" y="86"/>
                  </a:lnTo>
                  <a:lnTo>
                    <a:pt x="3057" y="83"/>
                  </a:lnTo>
                  <a:lnTo>
                    <a:pt x="3063" y="81"/>
                  </a:lnTo>
                  <a:lnTo>
                    <a:pt x="3069" y="78"/>
                  </a:lnTo>
                  <a:lnTo>
                    <a:pt x="3076" y="76"/>
                  </a:lnTo>
                  <a:lnTo>
                    <a:pt x="3084" y="75"/>
                  </a:lnTo>
                  <a:lnTo>
                    <a:pt x="3093" y="74"/>
                  </a:lnTo>
                  <a:lnTo>
                    <a:pt x="3103" y="74"/>
                  </a:lnTo>
                  <a:lnTo>
                    <a:pt x="3103" y="74"/>
                  </a:lnTo>
                  <a:lnTo>
                    <a:pt x="3122" y="75"/>
                  </a:lnTo>
                  <a:lnTo>
                    <a:pt x="3142" y="77"/>
                  </a:lnTo>
                  <a:lnTo>
                    <a:pt x="3159" y="81"/>
                  </a:lnTo>
                  <a:lnTo>
                    <a:pt x="3175" y="85"/>
                  </a:lnTo>
                  <a:lnTo>
                    <a:pt x="3199" y="94"/>
                  </a:lnTo>
                  <a:lnTo>
                    <a:pt x="3208" y="98"/>
                  </a:lnTo>
                  <a:lnTo>
                    <a:pt x="3232" y="30"/>
                  </a:lnTo>
                  <a:lnTo>
                    <a:pt x="3232" y="30"/>
                  </a:lnTo>
                  <a:lnTo>
                    <a:pt x="3213" y="22"/>
                  </a:lnTo>
                  <a:lnTo>
                    <a:pt x="3200" y="16"/>
                  </a:lnTo>
                  <a:lnTo>
                    <a:pt x="3184" y="12"/>
                  </a:lnTo>
                  <a:lnTo>
                    <a:pt x="3165" y="7"/>
                  </a:lnTo>
                  <a:lnTo>
                    <a:pt x="3144" y="4"/>
                  </a:lnTo>
                  <a:lnTo>
                    <a:pt x="3120" y="1"/>
                  </a:lnTo>
                  <a:lnTo>
                    <a:pt x="3095" y="0"/>
                  </a:lnTo>
                  <a:lnTo>
                    <a:pt x="3095" y="0"/>
                  </a:lnTo>
                  <a:lnTo>
                    <a:pt x="3080" y="1"/>
                  </a:lnTo>
                  <a:lnTo>
                    <a:pt x="3066" y="2"/>
                  </a:lnTo>
                  <a:lnTo>
                    <a:pt x="3052" y="4"/>
                  </a:lnTo>
                  <a:lnTo>
                    <a:pt x="3039" y="8"/>
                  </a:lnTo>
                  <a:lnTo>
                    <a:pt x="3025" y="12"/>
                  </a:lnTo>
                  <a:lnTo>
                    <a:pt x="3013" y="17"/>
                  </a:lnTo>
                  <a:lnTo>
                    <a:pt x="3001" y="24"/>
                  </a:lnTo>
                  <a:lnTo>
                    <a:pt x="2990" y="31"/>
                  </a:lnTo>
                  <a:lnTo>
                    <a:pt x="2979" y="39"/>
                  </a:lnTo>
                  <a:lnTo>
                    <a:pt x="2970" y="47"/>
                  </a:lnTo>
                  <a:lnTo>
                    <a:pt x="2962" y="58"/>
                  </a:lnTo>
                  <a:lnTo>
                    <a:pt x="2956" y="69"/>
                  </a:lnTo>
                  <a:lnTo>
                    <a:pt x="2950" y="80"/>
                  </a:lnTo>
                  <a:lnTo>
                    <a:pt x="2946" y="94"/>
                  </a:lnTo>
                  <a:lnTo>
                    <a:pt x="2944" y="107"/>
                  </a:lnTo>
                  <a:lnTo>
                    <a:pt x="2943" y="122"/>
                  </a:lnTo>
                  <a:lnTo>
                    <a:pt x="2943" y="122"/>
                  </a:lnTo>
                  <a:lnTo>
                    <a:pt x="2944" y="137"/>
                  </a:lnTo>
                  <a:lnTo>
                    <a:pt x="2946" y="150"/>
                  </a:lnTo>
                  <a:lnTo>
                    <a:pt x="2950" y="164"/>
                  </a:lnTo>
                  <a:lnTo>
                    <a:pt x="2956" y="175"/>
                  </a:lnTo>
                  <a:lnTo>
                    <a:pt x="2962" y="185"/>
                  </a:lnTo>
                  <a:lnTo>
                    <a:pt x="2970" y="194"/>
                  </a:lnTo>
                  <a:lnTo>
                    <a:pt x="2979" y="203"/>
                  </a:lnTo>
                  <a:lnTo>
                    <a:pt x="2988" y="210"/>
                  </a:lnTo>
                  <a:lnTo>
                    <a:pt x="2999" y="217"/>
                  </a:lnTo>
                  <a:lnTo>
                    <a:pt x="3010" y="223"/>
                  </a:lnTo>
                  <a:lnTo>
                    <a:pt x="3021" y="229"/>
                  </a:lnTo>
                  <a:lnTo>
                    <a:pt x="3032" y="235"/>
                  </a:lnTo>
                  <a:lnTo>
                    <a:pt x="3056" y="243"/>
                  </a:lnTo>
                  <a:lnTo>
                    <a:pt x="3079" y="251"/>
                  </a:lnTo>
                  <a:lnTo>
                    <a:pt x="3079" y="251"/>
                  </a:lnTo>
                  <a:lnTo>
                    <a:pt x="3108" y="261"/>
                  </a:lnTo>
                  <a:lnTo>
                    <a:pt x="3121" y="266"/>
                  </a:lnTo>
                  <a:lnTo>
                    <a:pt x="3133" y="273"/>
                  </a:lnTo>
                  <a:lnTo>
                    <a:pt x="3142" y="280"/>
                  </a:lnTo>
                  <a:lnTo>
                    <a:pt x="3148" y="287"/>
                  </a:lnTo>
                  <a:lnTo>
                    <a:pt x="3151" y="291"/>
                  </a:lnTo>
                  <a:lnTo>
                    <a:pt x="3153" y="296"/>
                  </a:lnTo>
                  <a:lnTo>
                    <a:pt x="3154" y="300"/>
                  </a:lnTo>
                  <a:lnTo>
                    <a:pt x="3154" y="306"/>
                  </a:lnTo>
                  <a:lnTo>
                    <a:pt x="3154" y="306"/>
                  </a:lnTo>
                  <a:lnTo>
                    <a:pt x="3154" y="315"/>
                  </a:lnTo>
                  <a:lnTo>
                    <a:pt x="3151" y="324"/>
                  </a:lnTo>
                  <a:lnTo>
                    <a:pt x="3149" y="328"/>
                  </a:lnTo>
                  <a:lnTo>
                    <a:pt x="3146" y="332"/>
                  </a:lnTo>
                  <a:lnTo>
                    <a:pt x="3143" y="335"/>
                  </a:lnTo>
                  <a:lnTo>
                    <a:pt x="3139" y="340"/>
                  </a:lnTo>
                  <a:lnTo>
                    <a:pt x="3134" y="343"/>
                  </a:lnTo>
                  <a:lnTo>
                    <a:pt x="3127" y="346"/>
                  </a:lnTo>
                  <a:lnTo>
                    <a:pt x="3121" y="348"/>
                  </a:lnTo>
                  <a:lnTo>
                    <a:pt x="3113" y="350"/>
                  </a:lnTo>
                  <a:lnTo>
                    <a:pt x="3104" y="352"/>
                  </a:lnTo>
                  <a:lnTo>
                    <a:pt x="3095" y="353"/>
                  </a:lnTo>
                  <a:lnTo>
                    <a:pt x="3071" y="354"/>
                  </a:lnTo>
                  <a:lnTo>
                    <a:pt x="3071" y="354"/>
                  </a:lnTo>
                  <a:lnTo>
                    <a:pt x="3050" y="354"/>
                  </a:lnTo>
                  <a:lnTo>
                    <a:pt x="3029" y="352"/>
                  </a:lnTo>
                  <a:lnTo>
                    <a:pt x="2992" y="348"/>
                  </a:lnTo>
                  <a:lnTo>
                    <a:pt x="2965" y="344"/>
                  </a:lnTo>
                  <a:lnTo>
                    <a:pt x="2955" y="342"/>
                  </a:lnTo>
                  <a:lnTo>
                    <a:pt x="2937" y="413"/>
                  </a:lnTo>
                  <a:close/>
                  <a:moveTo>
                    <a:pt x="1639" y="80"/>
                  </a:moveTo>
                  <a:lnTo>
                    <a:pt x="1639" y="80"/>
                  </a:lnTo>
                  <a:lnTo>
                    <a:pt x="1653" y="77"/>
                  </a:lnTo>
                  <a:lnTo>
                    <a:pt x="1670" y="75"/>
                  </a:lnTo>
                  <a:lnTo>
                    <a:pt x="1691" y="73"/>
                  </a:lnTo>
                  <a:lnTo>
                    <a:pt x="1712" y="73"/>
                  </a:lnTo>
                  <a:lnTo>
                    <a:pt x="1712" y="73"/>
                  </a:lnTo>
                  <a:lnTo>
                    <a:pt x="1726" y="73"/>
                  </a:lnTo>
                  <a:lnTo>
                    <a:pt x="1737" y="74"/>
                  </a:lnTo>
                  <a:lnTo>
                    <a:pt x="1749" y="77"/>
                  </a:lnTo>
                  <a:lnTo>
                    <a:pt x="1760" y="80"/>
                  </a:lnTo>
                  <a:lnTo>
                    <a:pt x="1771" y="84"/>
                  </a:lnTo>
                  <a:lnTo>
                    <a:pt x="1780" y="90"/>
                  </a:lnTo>
                  <a:lnTo>
                    <a:pt x="1790" y="97"/>
                  </a:lnTo>
                  <a:lnTo>
                    <a:pt x="1798" y="104"/>
                  </a:lnTo>
                  <a:lnTo>
                    <a:pt x="1805" y="113"/>
                  </a:lnTo>
                  <a:lnTo>
                    <a:pt x="1813" y="122"/>
                  </a:lnTo>
                  <a:lnTo>
                    <a:pt x="1819" y="134"/>
                  </a:lnTo>
                  <a:lnTo>
                    <a:pt x="1824" y="147"/>
                  </a:lnTo>
                  <a:lnTo>
                    <a:pt x="1828" y="161"/>
                  </a:lnTo>
                  <a:lnTo>
                    <a:pt x="1831" y="176"/>
                  </a:lnTo>
                  <a:lnTo>
                    <a:pt x="1832" y="192"/>
                  </a:lnTo>
                  <a:lnTo>
                    <a:pt x="1833" y="211"/>
                  </a:lnTo>
                  <a:lnTo>
                    <a:pt x="1833" y="211"/>
                  </a:lnTo>
                  <a:lnTo>
                    <a:pt x="1833" y="228"/>
                  </a:lnTo>
                  <a:lnTo>
                    <a:pt x="1832" y="245"/>
                  </a:lnTo>
                  <a:lnTo>
                    <a:pt x="1830" y="260"/>
                  </a:lnTo>
                  <a:lnTo>
                    <a:pt x="1827" y="275"/>
                  </a:lnTo>
                  <a:lnTo>
                    <a:pt x="1824" y="288"/>
                  </a:lnTo>
                  <a:lnTo>
                    <a:pt x="1820" y="299"/>
                  </a:lnTo>
                  <a:lnTo>
                    <a:pt x="1814" y="311"/>
                  </a:lnTo>
                  <a:lnTo>
                    <a:pt x="1807" y="320"/>
                  </a:lnTo>
                  <a:lnTo>
                    <a:pt x="1799" y="328"/>
                  </a:lnTo>
                  <a:lnTo>
                    <a:pt x="1790" y="335"/>
                  </a:lnTo>
                  <a:lnTo>
                    <a:pt x="1780" y="342"/>
                  </a:lnTo>
                  <a:lnTo>
                    <a:pt x="1768" y="347"/>
                  </a:lnTo>
                  <a:lnTo>
                    <a:pt x="1754" y="350"/>
                  </a:lnTo>
                  <a:lnTo>
                    <a:pt x="1739" y="353"/>
                  </a:lnTo>
                  <a:lnTo>
                    <a:pt x="1723" y="355"/>
                  </a:lnTo>
                  <a:lnTo>
                    <a:pt x="1704" y="355"/>
                  </a:lnTo>
                  <a:lnTo>
                    <a:pt x="1704" y="355"/>
                  </a:lnTo>
                  <a:lnTo>
                    <a:pt x="1681" y="354"/>
                  </a:lnTo>
                  <a:lnTo>
                    <a:pt x="1659" y="353"/>
                  </a:lnTo>
                  <a:lnTo>
                    <a:pt x="1639" y="351"/>
                  </a:lnTo>
                  <a:lnTo>
                    <a:pt x="1639" y="80"/>
                  </a:lnTo>
                  <a:close/>
                  <a:moveTo>
                    <a:pt x="1717" y="0"/>
                  </a:moveTo>
                  <a:lnTo>
                    <a:pt x="1717" y="0"/>
                  </a:lnTo>
                  <a:lnTo>
                    <a:pt x="1696" y="1"/>
                  </a:lnTo>
                  <a:lnTo>
                    <a:pt x="1675" y="2"/>
                  </a:lnTo>
                  <a:lnTo>
                    <a:pt x="1652" y="4"/>
                  </a:lnTo>
                  <a:lnTo>
                    <a:pt x="1629" y="7"/>
                  </a:lnTo>
                  <a:lnTo>
                    <a:pt x="1606" y="10"/>
                  </a:lnTo>
                  <a:lnTo>
                    <a:pt x="1585" y="14"/>
                  </a:lnTo>
                  <a:lnTo>
                    <a:pt x="1564" y="20"/>
                  </a:lnTo>
                  <a:lnTo>
                    <a:pt x="1546" y="26"/>
                  </a:lnTo>
                  <a:lnTo>
                    <a:pt x="1546" y="415"/>
                  </a:lnTo>
                  <a:lnTo>
                    <a:pt x="1546" y="415"/>
                  </a:lnTo>
                  <a:lnTo>
                    <a:pt x="1561" y="418"/>
                  </a:lnTo>
                  <a:lnTo>
                    <a:pt x="1580" y="420"/>
                  </a:lnTo>
                  <a:lnTo>
                    <a:pt x="1619" y="424"/>
                  </a:lnTo>
                  <a:lnTo>
                    <a:pt x="1662" y="427"/>
                  </a:lnTo>
                  <a:lnTo>
                    <a:pt x="1701" y="428"/>
                  </a:lnTo>
                  <a:lnTo>
                    <a:pt x="1701" y="428"/>
                  </a:lnTo>
                  <a:lnTo>
                    <a:pt x="1732" y="427"/>
                  </a:lnTo>
                  <a:lnTo>
                    <a:pt x="1758" y="425"/>
                  </a:lnTo>
                  <a:lnTo>
                    <a:pt x="1784" y="421"/>
                  </a:lnTo>
                  <a:lnTo>
                    <a:pt x="1807" y="415"/>
                  </a:lnTo>
                  <a:lnTo>
                    <a:pt x="1828" y="408"/>
                  </a:lnTo>
                  <a:lnTo>
                    <a:pt x="1847" y="399"/>
                  </a:lnTo>
                  <a:lnTo>
                    <a:pt x="1855" y="394"/>
                  </a:lnTo>
                  <a:lnTo>
                    <a:pt x="1864" y="389"/>
                  </a:lnTo>
                  <a:lnTo>
                    <a:pt x="1872" y="383"/>
                  </a:lnTo>
                  <a:lnTo>
                    <a:pt x="1879" y="377"/>
                  </a:lnTo>
                  <a:lnTo>
                    <a:pt x="1885" y="369"/>
                  </a:lnTo>
                  <a:lnTo>
                    <a:pt x="1891" y="362"/>
                  </a:lnTo>
                  <a:lnTo>
                    <a:pt x="1897" y="355"/>
                  </a:lnTo>
                  <a:lnTo>
                    <a:pt x="1902" y="347"/>
                  </a:lnTo>
                  <a:lnTo>
                    <a:pt x="1907" y="337"/>
                  </a:lnTo>
                  <a:lnTo>
                    <a:pt x="1912" y="329"/>
                  </a:lnTo>
                  <a:lnTo>
                    <a:pt x="1919" y="309"/>
                  </a:lnTo>
                  <a:lnTo>
                    <a:pt x="1924" y="287"/>
                  </a:lnTo>
                  <a:lnTo>
                    <a:pt x="1928" y="264"/>
                  </a:lnTo>
                  <a:lnTo>
                    <a:pt x="1930" y="239"/>
                  </a:lnTo>
                  <a:lnTo>
                    <a:pt x="1931" y="211"/>
                  </a:lnTo>
                  <a:lnTo>
                    <a:pt x="1931" y="211"/>
                  </a:lnTo>
                  <a:lnTo>
                    <a:pt x="1930" y="187"/>
                  </a:lnTo>
                  <a:lnTo>
                    <a:pt x="1927" y="164"/>
                  </a:lnTo>
                  <a:lnTo>
                    <a:pt x="1923" y="143"/>
                  </a:lnTo>
                  <a:lnTo>
                    <a:pt x="1917" y="122"/>
                  </a:lnTo>
                  <a:lnTo>
                    <a:pt x="1909" y="104"/>
                  </a:lnTo>
                  <a:lnTo>
                    <a:pt x="1898" y="86"/>
                  </a:lnTo>
                  <a:lnTo>
                    <a:pt x="1887" y="71"/>
                  </a:lnTo>
                  <a:lnTo>
                    <a:pt x="1874" y="57"/>
                  </a:lnTo>
                  <a:lnTo>
                    <a:pt x="1860" y="43"/>
                  </a:lnTo>
                  <a:lnTo>
                    <a:pt x="1843" y="32"/>
                  </a:lnTo>
                  <a:lnTo>
                    <a:pt x="1826" y="23"/>
                  </a:lnTo>
                  <a:lnTo>
                    <a:pt x="1806" y="14"/>
                  </a:lnTo>
                  <a:lnTo>
                    <a:pt x="1786" y="8"/>
                  </a:lnTo>
                  <a:lnTo>
                    <a:pt x="1764" y="4"/>
                  </a:lnTo>
                  <a:lnTo>
                    <a:pt x="1741" y="1"/>
                  </a:lnTo>
                  <a:lnTo>
                    <a:pt x="1717" y="0"/>
                  </a:lnTo>
                  <a:close/>
                </a:path>
              </a:pathLst>
            </a:custGeom>
            <a:solidFill>
              <a:srgbClr val="005E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32" name="Freeform 31"/>
            <p:cNvSpPr>
              <a:spLocks/>
            </p:cNvSpPr>
            <p:nvPr userDrawn="1"/>
          </p:nvSpPr>
          <p:spPr bwMode="auto">
            <a:xfrm>
              <a:off x="5160" y="3974"/>
              <a:ext cx="76" cy="107"/>
            </a:xfrm>
            <a:custGeom>
              <a:avLst/>
              <a:gdLst>
                <a:gd name="T0" fmla="*/ 0 w 305"/>
                <a:gd name="T1" fmla="*/ 407 h 428"/>
                <a:gd name="T2" fmla="*/ 0 w 305"/>
                <a:gd name="T3" fmla="*/ 407 h 428"/>
                <a:gd name="T4" fmla="*/ 13 w 305"/>
                <a:gd name="T5" fmla="*/ 411 h 428"/>
                <a:gd name="T6" fmla="*/ 47 w 305"/>
                <a:gd name="T7" fmla="*/ 418 h 428"/>
                <a:gd name="T8" fmla="*/ 71 w 305"/>
                <a:gd name="T9" fmla="*/ 421 h 428"/>
                <a:gd name="T10" fmla="*/ 98 w 305"/>
                <a:gd name="T11" fmla="*/ 425 h 428"/>
                <a:gd name="T12" fmla="*/ 129 w 305"/>
                <a:gd name="T13" fmla="*/ 427 h 428"/>
                <a:gd name="T14" fmla="*/ 163 w 305"/>
                <a:gd name="T15" fmla="*/ 428 h 428"/>
                <a:gd name="T16" fmla="*/ 163 w 305"/>
                <a:gd name="T17" fmla="*/ 428 h 428"/>
                <a:gd name="T18" fmla="*/ 197 w 305"/>
                <a:gd name="T19" fmla="*/ 427 h 428"/>
                <a:gd name="T20" fmla="*/ 226 w 305"/>
                <a:gd name="T21" fmla="*/ 426 h 428"/>
                <a:gd name="T22" fmla="*/ 251 w 305"/>
                <a:gd name="T23" fmla="*/ 424 h 428"/>
                <a:gd name="T24" fmla="*/ 270 w 305"/>
                <a:gd name="T25" fmla="*/ 422 h 428"/>
                <a:gd name="T26" fmla="*/ 297 w 305"/>
                <a:gd name="T27" fmla="*/ 419 h 428"/>
                <a:gd name="T28" fmla="*/ 305 w 305"/>
                <a:gd name="T29" fmla="*/ 417 h 428"/>
                <a:gd name="T30" fmla="*/ 305 w 305"/>
                <a:gd name="T31" fmla="*/ 346 h 428"/>
                <a:gd name="T32" fmla="*/ 305 w 305"/>
                <a:gd name="T33" fmla="*/ 346 h 428"/>
                <a:gd name="T34" fmla="*/ 297 w 305"/>
                <a:gd name="T35" fmla="*/ 347 h 428"/>
                <a:gd name="T36" fmla="*/ 272 w 305"/>
                <a:gd name="T37" fmla="*/ 351 h 428"/>
                <a:gd name="T38" fmla="*/ 235 w 305"/>
                <a:gd name="T39" fmla="*/ 354 h 428"/>
                <a:gd name="T40" fmla="*/ 213 w 305"/>
                <a:gd name="T41" fmla="*/ 355 h 428"/>
                <a:gd name="T42" fmla="*/ 188 w 305"/>
                <a:gd name="T43" fmla="*/ 355 h 428"/>
                <a:gd name="T44" fmla="*/ 188 w 305"/>
                <a:gd name="T45" fmla="*/ 355 h 428"/>
                <a:gd name="T46" fmla="*/ 167 w 305"/>
                <a:gd name="T47" fmla="*/ 355 h 428"/>
                <a:gd name="T48" fmla="*/ 149 w 305"/>
                <a:gd name="T49" fmla="*/ 354 h 428"/>
                <a:gd name="T50" fmla="*/ 118 w 305"/>
                <a:gd name="T51" fmla="*/ 351 h 428"/>
                <a:gd name="T52" fmla="*/ 99 w 305"/>
                <a:gd name="T53" fmla="*/ 349 h 428"/>
                <a:gd name="T54" fmla="*/ 92 w 305"/>
                <a:gd name="T55" fmla="*/ 348 h 428"/>
                <a:gd name="T56" fmla="*/ 92 w 305"/>
                <a:gd name="T57" fmla="*/ 247 h 428"/>
                <a:gd name="T58" fmla="*/ 276 w 305"/>
                <a:gd name="T59" fmla="*/ 247 h 428"/>
                <a:gd name="T60" fmla="*/ 276 w 305"/>
                <a:gd name="T61" fmla="*/ 175 h 428"/>
                <a:gd name="T62" fmla="*/ 92 w 305"/>
                <a:gd name="T63" fmla="*/ 175 h 428"/>
                <a:gd name="T64" fmla="*/ 92 w 305"/>
                <a:gd name="T65" fmla="*/ 79 h 428"/>
                <a:gd name="T66" fmla="*/ 92 w 305"/>
                <a:gd name="T67" fmla="*/ 79 h 428"/>
                <a:gd name="T68" fmla="*/ 99 w 305"/>
                <a:gd name="T69" fmla="*/ 78 h 428"/>
                <a:gd name="T70" fmla="*/ 117 w 305"/>
                <a:gd name="T71" fmla="*/ 76 h 428"/>
                <a:gd name="T72" fmla="*/ 145 w 305"/>
                <a:gd name="T73" fmla="*/ 74 h 428"/>
                <a:gd name="T74" fmla="*/ 182 w 305"/>
                <a:gd name="T75" fmla="*/ 73 h 428"/>
                <a:gd name="T76" fmla="*/ 182 w 305"/>
                <a:gd name="T77" fmla="*/ 73 h 428"/>
                <a:gd name="T78" fmla="*/ 205 w 305"/>
                <a:gd name="T79" fmla="*/ 73 h 428"/>
                <a:gd name="T80" fmla="*/ 226 w 305"/>
                <a:gd name="T81" fmla="*/ 74 h 428"/>
                <a:gd name="T82" fmla="*/ 263 w 305"/>
                <a:gd name="T83" fmla="*/ 77 h 428"/>
                <a:gd name="T84" fmla="*/ 289 w 305"/>
                <a:gd name="T85" fmla="*/ 80 h 428"/>
                <a:gd name="T86" fmla="*/ 298 w 305"/>
                <a:gd name="T87" fmla="*/ 82 h 428"/>
                <a:gd name="T88" fmla="*/ 298 w 305"/>
                <a:gd name="T89" fmla="*/ 10 h 428"/>
                <a:gd name="T90" fmla="*/ 298 w 305"/>
                <a:gd name="T91" fmla="*/ 10 h 428"/>
                <a:gd name="T92" fmla="*/ 289 w 305"/>
                <a:gd name="T93" fmla="*/ 9 h 428"/>
                <a:gd name="T94" fmla="*/ 264 w 305"/>
                <a:gd name="T95" fmla="*/ 5 h 428"/>
                <a:gd name="T96" fmla="*/ 224 w 305"/>
                <a:gd name="T97" fmla="*/ 2 h 428"/>
                <a:gd name="T98" fmla="*/ 200 w 305"/>
                <a:gd name="T99" fmla="*/ 1 h 428"/>
                <a:gd name="T100" fmla="*/ 172 w 305"/>
                <a:gd name="T101" fmla="*/ 0 h 428"/>
                <a:gd name="T102" fmla="*/ 172 w 305"/>
                <a:gd name="T103" fmla="*/ 0 h 428"/>
                <a:gd name="T104" fmla="*/ 134 w 305"/>
                <a:gd name="T105" fmla="*/ 1 h 428"/>
                <a:gd name="T106" fmla="*/ 102 w 305"/>
                <a:gd name="T107" fmla="*/ 3 h 428"/>
                <a:gd name="T108" fmla="*/ 72 w 305"/>
                <a:gd name="T109" fmla="*/ 6 h 428"/>
                <a:gd name="T110" fmla="*/ 47 w 305"/>
                <a:gd name="T111" fmla="*/ 9 h 428"/>
                <a:gd name="T112" fmla="*/ 27 w 305"/>
                <a:gd name="T113" fmla="*/ 13 h 428"/>
                <a:gd name="T114" fmla="*/ 13 w 305"/>
                <a:gd name="T115" fmla="*/ 15 h 428"/>
                <a:gd name="T116" fmla="*/ 0 w 305"/>
                <a:gd name="T117" fmla="*/ 19 h 428"/>
                <a:gd name="T118" fmla="*/ 0 w 305"/>
                <a:gd name="T119" fmla="*/ 407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05" h="428">
                  <a:moveTo>
                    <a:pt x="0" y="407"/>
                  </a:moveTo>
                  <a:lnTo>
                    <a:pt x="0" y="407"/>
                  </a:lnTo>
                  <a:lnTo>
                    <a:pt x="13" y="411"/>
                  </a:lnTo>
                  <a:lnTo>
                    <a:pt x="47" y="418"/>
                  </a:lnTo>
                  <a:lnTo>
                    <a:pt x="71" y="421"/>
                  </a:lnTo>
                  <a:lnTo>
                    <a:pt x="98" y="425"/>
                  </a:lnTo>
                  <a:lnTo>
                    <a:pt x="129" y="427"/>
                  </a:lnTo>
                  <a:lnTo>
                    <a:pt x="163" y="428"/>
                  </a:lnTo>
                  <a:lnTo>
                    <a:pt x="163" y="428"/>
                  </a:lnTo>
                  <a:lnTo>
                    <a:pt x="197" y="427"/>
                  </a:lnTo>
                  <a:lnTo>
                    <a:pt x="226" y="426"/>
                  </a:lnTo>
                  <a:lnTo>
                    <a:pt x="251" y="424"/>
                  </a:lnTo>
                  <a:lnTo>
                    <a:pt x="270" y="422"/>
                  </a:lnTo>
                  <a:lnTo>
                    <a:pt x="297" y="419"/>
                  </a:lnTo>
                  <a:lnTo>
                    <a:pt x="305" y="417"/>
                  </a:lnTo>
                  <a:lnTo>
                    <a:pt x="305" y="346"/>
                  </a:lnTo>
                  <a:lnTo>
                    <a:pt x="305" y="346"/>
                  </a:lnTo>
                  <a:lnTo>
                    <a:pt x="297" y="347"/>
                  </a:lnTo>
                  <a:lnTo>
                    <a:pt x="272" y="351"/>
                  </a:lnTo>
                  <a:lnTo>
                    <a:pt x="235" y="354"/>
                  </a:lnTo>
                  <a:lnTo>
                    <a:pt x="213" y="355"/>
                  </a:lnTo>
                  <a:lnTo>
                    <a:pt x="188" y="355"/>
                  </a:lnTo>
                  <a:lnTo>
                    <a:pt x="188" y="355"/>
                  </a:lnTo>
                  <a:lnTo>
                    <a:pt x="167" y="355"/>
                  </a:lnTo>
                  <a:lnTo>
                    <a:pt x="149" y="354"/>
                  </a:lnTo>
                  <a:lnTo>
                    <a:pt x="118" y="351"/>
                  </a:lnTo>
                  <a:lnTo>
                    <a:pt x="99" y="349"/>
                  </a:lnTo>
                  <a:lnTo>
                    <a:pt x="92" y="348"/>
                  </a:lnTo>
                  <a:lnTo>
                    <a:pt x="92" y="247"/>
                  </a:lnTo>
                  <a:lnTo>
                    <a:pt x="276" y="247"/>
                  </a:lnTo>
                  <a:lnTo>
                    <a:pt x="276" y="175"/>
                  </a:lnTo>
                  <a:lnTo>
                    <a:pt x="92" y="175"/>
                  </a:lnTo>
                  <a:lnTo>
                    <a:pt x="92" y="79"/>
                  </a:lnTo>
                  <a:lnTo>
                    <a:pt x="92" y="79"/>
                  </a:lnTo>
                  <a:lnTo>
                    <a:pt x="99" y="78"/>
                  </a:lnTo>
                  <a:lnTo>
                    <a:pt x="117" y="76"/>
                  </a:lnTo>
                  <a:lnTo>
                    <a:pt x="145" y="74"/>
                  </a:lnTo>
                  <a:lnTo>
                    <a:pt x="182" y="73"/>
                  </a:lnTo>
                  <a:lnTo>
                    <a:pt x="182" y="73"/>
                  </a:lnTo>
                  <a:lnTo>
                    <a:pt x="205" y="73"/>
                  </a:lnTo>
                  <a:lnTo>
                    <a:pt x="226" y="74"/>
                  </a:lnTo>
                  <a:lnTo>
                    <a:pt x="263" y="77"/>
                  </a:lnTo>
                  <a:lnTo>
                    <a:pt x="289" y="80"/>
                  </a:lnTo>
                  <a:lnTo>
                    <a:pt x="298" y="82"/>
                  </a:lnTo>
                  <a:lnTo>
                    <a:pt x="298" y="10"/>
                  </a:lnTo>
                  <a:lnTo>
                    <a:pt x="298" y="10"/>
                  </a:lnTo>
                  <a:lnTo>
                    <a:pt x="289" y="9"/>
                  </a:lnTo>
                  <a:lnTo>
                    <a:pt x="264" y="5"/>
                  </a:lnTo>
                  <a:lnTo>
                    <a:pt x="224" y="2"/>
                  </a:lnTo>
                  <a:lnTo>
                    <a:pt x="200" y="1"/>
                  </a:lnTo>
                  <a:lnTo>
                    <a:pt x="172" y="0"/>
                  </a:lnTo>
                  <a:lnTo>
                    <a:pt x="172" y="0"/>
                  </a:lnTo>
                  <a:lnTo>
                    <a:pt x="134" y="1"/>
                  </a:lnTo>
                  <a:lnTo>
                    <a:pt x="102" y="3"/>
                  </a:lnTo>
                  <a:lnTo>
                    <a:pt x="72" y="6"/>
                  </a:lnTo>
                  <a:lnTo>
                    <a:pt x="47" y="9"/>
                  </a:lnTo>
                  <a:lnTo>
                    <a:pt x="27" y="13"/>
                  </a:lnTo>
                  <a:lnTo>
                    <a:pt x="13" y="15"/>
                  </a:lnTo>
                  <a:lnTo>
                    <a:pt x="0" y="19"/>
                  </a:lnTo>
                  <a:lnTo>
                    <a:pt x="0" y="40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33" name="Freeform 32"/>
            <p:cNvSpPr>
              <a:spLocks/>
            </p:cNvSpPr>
            <p:nvPr userDrawn="1"/>
          </p:nvSpPr>
          <p:spPr bwMode="auto">
            <a:xfrm>
              <a:off x="4767" y="3974"/>
              <a:ext cx="124" cy="105"/>
            </a:xfrm>
            <a:custGeom>
              <a:avLst/>
              <a:gdLst>
                <a:gd name="T0" fmla="*/ 255 w 496"/>
                <a:gd name="T1" fmla="*/ 246 h 422"/>
                <a:gd name="T2" fmla="*/ 255 w 496"/>
                <a:gd name="T3" fmla="*/ 246 h 422"/>
                <a:gd name="T4" fmla="*/ 251 w 496"/>
                <a:gd name="T5" fmla="*/ 257 h 422"/>
                <a:gd name="T6" fmla="*/ 248 w 496"/>
                <a:gd name="T7" fmla="*/ 270 h 422"/>
                <a:gd name="T8" fmla="*/ 248 w 496"/>
                <a:gd name="T9" fmla="*/ 270 h 422"/>
                <a:gd name="T10" fmla="*/ 244 w 496"/>
                <a:gd name="T11" fmla="*/ 257 h 422"/>
                <a:gd name="T12" fmla="*/ 241 w 496"/>
                <a:gd name="T13" fmla="*/ 246 h 422"/>
                <a:gd name="T14" fmla="*/ 159 w 496"/>
                <a:gd name="T15" fmla="*/ 39 h 422"/>
                <a:gd name="T16" fmla="*/ 159 w 496"/>
                <a:gd name="T17" fmla="*/ 39 h 422"/>
                <a:gd name="T18" fmla="*/ 153 w 496"/>
                <a:gd name="T19" fmla="*/ 28 h 422"/>
                <a:gd name="T20" fmla="*/ 147 w 496"/>
                <a:gd name="T21" fmla="*/ 19 h 422"/>
                <a:gd name="T22" fmla="*/ 140 w 496"/>
                <a:gd name="T23" fmla="*/ 11 h 422"/>
                <a:gd name="T24" fmla="*/ 132 w 496"/>
                <a:gd name="T25" fmla="*/ 7 h 422"/>
                <a:gd name="T26" fmla="*/ 122 w 496"/>
                <a:gd name="T27" fmla="*/ 3 h 422"/>
                <a:gd name="T28" fmla="*/ 110 w 496"/>
                <a:gd name="T29" fmla="*/ 1 h 422"/>
                <a:gd name="T30" fmla="*/ 98 w 496"/>
                <a:gd name="T31" fmla="*/ 1 h 422"/>
                <a:gd name="T32" fmla="*/ 84 w 496"/>
                <a:gd name="T33" fmla="*/ 0 h 422"/>
                <a:gd name="T34" fmla="*/ 84 w 496"/>
                <a:gd name="T35" fmla="*/ 0 h 422"/>
                <a:gd name="T36" fmla="*/ 58 w 496"/>
                <a:gd name="T37" fmla="*/ 1 h 422"/>
                <a:gd name="T38" fmla="*/ 42 w 496"/>
                <a:gd name="T39" fmla="*/ 2 h 422"/>
                <a:gd name="T40" fmla="*/ 0 w 496"/>
                <a:gd name="T41" fmla="*/ 422 h 422"/>
                <a:gd name="T42" fmla="*/ 93 w 496"/>
                <a:gd name="T43" fmla="*/ 422 h 422"/>
                <a:gd name="T44" fmla="*/ 113 w 496"/>
                <a:gd name="T45" fmla="*/ 140 h 422"/>
                <a:gd name="T46" fmla="*/ 201 w 496"/>
                <a:gd name="T47" fmla="*/ 353 h 422"/>
                <a:gd name="T48" fmla="*/ 201 w 496"/>
                <a:gd name="T49" fmla="*/ 353 h 422"/>
                <a:gd name="T50" fmla="*/ 204 w 496"/>
                <a:gd name="T51" fmla="*/ 359 h 422"/>
                <a:gd name="T52" fmla="*/ 208 w 496"/>
                <a:gd name="T53" fmla="*/ 364 h 422"/>
                <a:gd name="T54" fmla="*/ 213 w 496"/>
                <a:gd name="T55" fmla="*/ 368 h 422"/>
                <a:gd name="T56" fmla="*/ 218 w 496"/>
                <a:gd name="T57" fmla="*/ 371 h 422"/>
                <a:gd name="T58" fmla="*/ 224 w 496"/>
                <a:gd name="T59" fmla="*/ 373 h 422"/>
                <a:gd name="T60" fmla="*/ 231 w 496"/>
                <a:gd name="T61" fmla="*/ 376 h 422"/>
                <a:gd name="T62" fmla="*/ 239 w 496"/>
                <a:gd name="T63" fmla="*/ 377 h 422"/>
                <a:gd name="T64" fmla="*/ 248 w 496"/>
                <a:gd name="T65" fmla="*/ 377 h 422"/>
                <a:gd name="T66" fmla="*/ 248 w 496"/>
                <a:gd name="T67" fmla="*/ 377 h 422"/>
                <a:gd name="T68" fmla="*/ 257 w 496"/>
                <a:gd name="T69" fmla="*/ 377 h 422"/>
                <a:gd name="T70" fmla="*/ 266 w 496"/>
                <a:gd name="T71" fmla="*/ 376 h 422"/>
                <a:gd name="T72" fmla="*/ 273 w 496"/>
                <a:gd name="T73" fmla="*/ 373 h 422"/>
                <a:gd name="T74" fmla="*/ 279 w 496"/>
                <a:gd name="T75" fmla="*/ 371 h 422"/>
                <a:gd name="T76" fmla="*/ 284 w 496"/>
                <a:gd name="T77" fmla="*/ 368 h 422"/>
                <a:gd name="T78" fmla="*/ 288 w 496"/>
                <a:gd name="T79" fmla="*/ 364 h 422"/>
                <a:gd name="T80" fmla="*/ 291 w 496"/>
                <a:gd name="T81" fmla="*/ 359 h 422"/>
                <a:gd name="T82" fmla="*/ 294 w 496"/>
                <a:gd name="T83" fmla="*/ 353 h 422"/>
                <a:gd name="T84" fmla="*/ 382 w 496"/>
                <a:gd name="T85" fmla="*/ 140 h 422"/>
                <a:gd name="T86" fmla="*/ 403 w 496"/>
                <a:gd name="T87" fmla="*/ 422 h 422"/>
                <a:gd name="T88" fmla="*/ 496 w 496"/>
                <a:gd name="T89" fmla="*/ 422 h 422"/>
                <a:gd name="T90" fmla="*/ 454 w 496"/>
                <a:gd name="T91" fmla="*/ 2 h 422"/>
                <a:gd name="T92" fmla="*/ 454 w 496"/>
                <a:gd name="T93" fmla="*/ 2 h 422"/>
                <a:gd name="T94" fmla="*/ 438 w 496"/>
                <a:gd name="T95" fmla="*/ 1 h 422"/>
                <a:gd name="T96" fmla="*/ 412 w 496"/>
                <a:gd name="T97" fmla="*/ 0 h 422"/>
                <a:gd name="T98" fmla="*/ 412 w 496"/>
                <a:gd name="T99" fmla="*/ 0 h 422"/>
                <a:gd name="T100" fmla="*/ 397 w 496"/>
                <a:gd name="T101" fmla="*/ 1 h 422"/>
                <a:gd name="T102" fmla="*/ 385 w 496"/>
                <a:gd name="T103" fmla="*/ 1 h 422"/>
                <a:gd name="T104" fmla="*/ 374 w 496"/>
                <a:gd name="T105" fmla="*/ 3 h 422"/>
                <a:gd name="T106" fmla="*/ 365 w 496"/>
                <a:gd name="T107" fmla="*/ 7 h 422"/>
                <a:gd name="T108" fmla="*/ 356 w 496"/>
                <a:gd name="T109" fmla="*/ 11 h 422"/>
                <a:gd name="T110" fmla="*/ 348 w 496"/>
                <a:gd name="T111" fmla="*/ 19 h 422"/>
                <a:gd name="T112" fmla="*/ 342 w 496"/>
                <a:gd name="T113" fmla="*/ 28 h 422"/>
                <a:gd name="T114" fmla="*/ 337 w 496"/>
                <a:gd name="T115" fmla="*/ 39 h 422"/>
                <a:gd name="T116" fmla="*/ 255 w 496"/>
                <a:gd name="T117" fmla="*/ 246 h 4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96" h="422">
                  <a:moveTo>
                    <a:pt x="255" y="246"/>
                  </a:moveTo>
                  <a:lnTo>
                    <a:pt x="255" y="246"/>
                  </a:lnTo>
                  <a:lnTo>
                    <a:pt x="251" y="257"/>
                  </a:lnTo>
                  <a:lnTo>
                    <a:pt x="248" y="270"/>
                  </a:lnTo>
                  <a:lnTo>
                    <a:pt x="248" y="270"/>
                  </a:lnTo>
                  <a:lnTo>
                    <a:pt x="244" y="257"/>
                  </a:lnTo>
                  <a:lnTo>
                    <a:pt x="241" y="246"/>
                  </a:lnTo>
                  <a:lnTo>
                    <a:pt x="159" y="39"/>
                  </a:lnTo>
                  <a:lnTo>
                    <a:pt x="159" y="39"/>
                  </a:lnTo>
                  <a:lnTo>
                    <a:pt x="153" y="28"/>
                  </a:lnTo>
                  <a:lnTo>
                    <a:pt x="147" y="19"/>
                  </a:lnTo>
                  <a:lnTo>
                    <a:pt x="140" y="11"/>
                  </a:lnTo>
                  <a:lnTo>
                    <a:pt x="132" y="7"/>
                  </a:lnTo>
                  <a:lnTo>
                    <a:pt x="122" y="3"/>
                  </a:lnTo>
                  <a:lnTo>
                    <a:pt x="110" y="1"/>
                  </a:lnTo>
                  <a:lnTo>
                    <a:pt x="98" y="1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58" y="1"/>
                  </a:lnTo>
                  <a:lnTo>
                    <a:pt x="42" y="2"/>
                  </a:lnTo>
                  <a:lnTo>
                    <a:pt x="0" y="422"/>
                  </a:lnTo>
                  <a:lnTo>
                    <a:pt x="93" y="422"/>
                  </a:lnTo>
                  <a:lnTo>
                    <a:pt x="113" y="140"/>
                  </a:lnTo>
                  <a:lnTo>
                    <a:pt x="201" y="353"/>
                  </a:lnTo>
                  <a:lnTo>
                    <a:pt x="201" y="353"/>
                  </a:lnTo>
                  <a:lnTo>
                    <a:pt x="204" y="359"/>
                  </a:lnTo>
                  <a:lnTo>
                    <a:pt x="208" y="364"/>
                  </a:lnTo>
                  <a:lnTo>
                    <a:pt x="213" y="368"/>
                  </a:lnTo>
                  <a:lnTo>
                    <a:pt x="218" y="371"/>
                  </a:lnTo>
                  <a:lnTo>
                    <a:pt x="224" y="373"/>
                  </a:lnTo>
                  <a:lnTo>
                    <a:pt x="231" y="376"/>
                  </a:lnTo>
                  <a:lnTo>
                    <a:pt x="239" y="377"/>
                  </a:lnTo>
                  <a:lnTo>
                    <a:pt x="248" y="377"/>
                  </a:lnTo>
                  <a:lnTo>
                    <a:pt x="248" y="377"/>
                  </a:lnTo>
                  <a:lnTo>
                    <a:pt x="257" y="377"/>
                  </a:lnTo>
                  <a:lnTo>
                    <a:pt x="266" y="376"/>
                  </a:lnTo>
                  <a:lnTo>
                    <a:pt x="273" y="373"/>
                  </a:lnTo>
                  <a:lnTo>
                    <a:pt x="279" y="371"/>
                  </a:lnTo>
                  <a:lnTo>
                    <a:pt x="284" y="368"/>
                  </a:lnTo>
                  <a:lnTo>
                    <a:pt x="288" y="364"/>
                  </a:lnTo>
                  <a:lnTo>
                    <a:pt x="291" y="359"/>
                  </a:lnTo>
                  <a:lnTo>
                    <a:pt x="294" y="353"/>
                  </a:lnTo>
                  <a:lnTo>
                    <a:pt x="382" y="140"/>
                  </a:lnTo>
                  <a:lnTo>
                    <a:pt x="403" y="422"/>
                  </a:lnTo>
                  <a:lnTo>
                    <a:pt x="496" y="422"/>
                  </a:lnTo>
                  <a:lnTo>
                    <a:pt x="454" y="2"/>
                  </a:lnTo>
                  <a:lnTo>
                    <a:pt x="454" y="2"/>
                  </a:lnTo>
                  <a:lnTo>
                    <a:pt x="438" y="1"/>
                  </a:lnTo>
                  <a:lnTo>
                    <a:pt x="412" y="0"/>
                  </a:lnTo>
                  <a:lnTo>
                    <a:pt x="412" y="0"/>
                  </a:lnTo>
                  <a:lnTo>
                    <a:pt x="397" y="1"/>
                  </a:lnTo>
                  <a:lnTo>
                    <a:pt x="385" y="1"/>
                  </a:lnTo>
                  <a:lnTo>
                    <a:pt x="374" y="3"/>
                  </a:lnTo>
                  <a:lnTo>
                    <a:pt x="365" y="7"/>
                  </a:lnTo>
                  <a:lnTo>
                    <a:pt x="356" y="11"/>
                  </a:lnTo>
                  <a:lnTo>
                    <a:pt x="348" y="19"/>
                  </a:lnTo>
                  <a:lnTo>
                    <a:pt x="342" y="28"/>
                  </a:lnTo>
                  <a:lnTo>
                    <a:pt x="337" y="39"/>
                  </a:lnTo>
                  <a:lnTo>
                    <a:pt x="255" y="24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34" name="Freeform 33"/>
            <p:cNvSpPr>
              <a:spLocks/>
            </p:cNvSpPr>
            <p:nvPr userDrawn="1"/>
          </p:nvSpPr>
          <p:spPr bwMode="auto">
            <a:xfrm>
              <a:off x="4671" y="4034"/>
              <a:ext cx="43" cy="29"/>
            </a:xfrm>
            <a:custGeom>
              <a:avLst/>
              <a:gdLst>
                <a:gd name="T0" fmla="*/ 171 w 171"/>
                <a:gd name="T1" fmla="*/ 93 h 116"/>
                <a:gd name="T2" fmla="*/ 171 w 171"/>
                <a:gd name="T3" fmla="*/ 93 h 116"/>
                <a:gd name="T4" fmla="*/ 151 w 171"/>
                <a:gd name="T5" fmla="*/ 99 h 116"/>
                <a:gd name="T6" fmla="*/ 125 w 171"/>
                <a:gd name="T7" fmla="*/ 108 h 116"/>
                <a:gd name="T8" fmla="*/ 110 w 171"/>
                <a:gd name="T9" fmla="*/ 111 h 116"/>
                <a:gd name="T10" fmla="*/ 96 w 171"/>
                <a:gd name="T11" fmla="*/ 114 h 116"/>
                <a:gd name="T12" fmla="*/ 82 w 171"/>
                <a:gd name="T13" fmla="*/ 116 h 116"/>
                <a:gd name="T14" fmla="*/ 67 w 171"/>
                <a:gd name="T15" fmla="*/ 116 h 116"/>
                <a:gd name="T16" fmla="*/ 67 w 171"/>
                <a:gd name="T17" fmla="*/ 116 h 116"/>
                <a:gd name="T18" fmla="*/ 54 w 171"/>
                <a:gd name="T19" fmla="*/ 116 h 116"/>
                <a:gd name="T20" fmla="*/ 41 w 171"/>
                <a:gd name="T21" fmla="*/ 114 h 116"/>
                <a:gd name="T22" fmla="*/ 30 w 171"/>
                <a:gd name="T23" fmla="*/ 110 h 116"/>
                <a:gd name="T24" fmla="*/ 24 w 171"/>
                <a:gd name="T25" fmla="*/ 108 h 116"/>
                <a:gd name="T26" fmla="*/ 19 w 171"/>
                <a:gd name="T27" fmla="*/ 105 h 116"/>
                <a:gd name="T28" fmla="*/ 15 w 171"/>
                <a:gd name="T29" fmla="*/ 101 h 116"/>
                <a:gd name="T30" fmla="*/ 11 w 171"/>
                <a:gd name="T31" fmla="*/ 97 h 116"/>
                <a:gd name="T32" fmla="*/ 8 w 171"/>
                <a:gd name="T33" fmla="*/ 92 h 116"/>
                <a:gd name="T34" fmla="*/ 5 w 171"/>
                <a:gd name="T35" fmla="*/ 87 h 116"/>
                <a:gd name="T36" fmla="*/ 3 w 171"/>
                <a:gd name="T37" fmla="*/ 82 h 116"/>
                <a:gd name="T38" fmla="*/ 2 w 171"/>
                <a:gd name="T39" fmla="*/ 76 h 116"/>
                <a:gd name="T40" fmla="*/ 1 w 171"/>
                <a:gd name="T41" fmla="*/ 69 h 116"/>
                <a:gd name="T42" fmla="*/ 0 w 171"/>
                <a:gd name="T43" fmla="*/ 61 h 116"/>
                <a:gd name="T44" fmla="*/ 0 w 171"/>
                <a:gd name="T45" fmla="*/ 61 h 116"/>
                <a:gd name="T46" fmla="*/ 1 w 171"/>
                <a:gd name="T47" fmla="*/ 49 h 116"/>
                <a:gd name="T48" fmla="*/ 4 w 171"/>
                <a:gd name="T49" fmla="*/ 38 h 116"/>
                <a:gd name="T50" fmla="*/ 6 w 171"/>
                <a:gd name="T51" fmla="*/ 33 h 116"/>
                <a:gd name="T52" fmla="*/ 9 w 171"/>
                <a:gd name="T53" fmla="*/ 27 h 116"/>
                <a:gd name="T54" fmla="*/ 13 w 171"/>
                <a:gd name="T55" fmla="*/ 23 h 116"/>
                <a:gd name="T56" fmla="*/ 16 w 171"/>
                <a:gd name="T57" fmla="*/ 19 h 116"/>
                <a:gd name="T58" fmla="*/ 21 w 171"/>
                <a:gd name="T59" fmla="*/ 16 h 116"/>
                <a:gd name="T60" fmla="*/ 26 w 171"/>
                <a:gd name="T61" fmla="*/ 13 h 116"/>
                <a:gd name="T62" fmla="*/ 33 w 171"/>
                <a:gd name="T63" fmla="*/ 10 h 116"/>
                <a:gd name="T64" fmla="*/ 39 w 171"/>
                <a:gd name="T65" fmla="*/ 8 h 116"/>
                <a:gd name="T66" fmla="*/ 55 w 171"/>
                <a:gd name="T67" fmla="*/ 5 h 116"/>
                <a:gd name="T68" fmla="*/ 72 w 171"/>
                <a:gd name="T69" fmla="*/ 3 h 116"/>
                <a:gd name="T70" fmla="*/ 171 w 171"/>
                <a:gd name="T71" fmla="*/ 0 h 116"/>
                <a:gd name="T72" fmla="*/ 171 w 171"/>
                <a:gd name="T73" fmla="*/ 93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71" h="116">
                  <a:moveTo>
                    <a:pt x="171" y="93"/>
                  </a:moveTo>
                  <a:lnTo>
                    <a:pt x="171" y="93"/>
                  </a:lnTo>
                  <a:lnTo>
                    <a:pt x="151" y="99"/>
                  </a:lnTo>
                  <a:lnTo>
                    <a:pt x="125" y="108"/>
                  </a:lnTo>
                  <a:lnTo>
                    <a:pt x="110" y="111"/>
                  </a:lnTo>
                  <a:lnTo>
                    <a:pt x="96" y="114"/>
                  </a:lnTo>
                  <a:lnTo>
                    <a:pt x="82" y="116"/>
                  </a:lnTo>
                  <a:lnTo>
                    <a:pt x="67" y="116"/>
                  </a:lnTo>
                  <a:lnTo>
                    <a:pt x="67" y="116"/>
                  </a:lnTo>
                  <a:lnTo>
                    <a:pt x="54" y="116"/>
                  </a:lnTo>
                  <a:lnTo>
                    <a:pt x="41" y="114"/>
                  </a:lnTo>
                  <a:lnTo>
                    <a:pt x="30" y="110"/>
                  </a:lnTo>
                  <a:lnTo>
                    <a:pt x="24" y="108"/>
                  </a:lnTo>
                  <a:lnTo>
                    <a:pt x="19" y="105"/>
                  </a:lnTo>
                  <a:lnTo>
                    <a:pt x="15" y="101"/>
                  </a:lnTo>
                  <a:lnTo>
                    <a:pt x="11" y="97"/>
                  </a:lnTo>
                  <a:lnTo>
                    <a:pt x="8" y="92"/>
                  </a:lnTo>
                  <a:lnTo>
                    <a:pt x="5" y="87"/>
                  </a:lnTo>
                  <a:lnTo>
                    <a:pt x="3" y="82"/>
                  </a:lnTo>
                  <a:lnTo>
                    <a:pt x="2" y="76"/>
                  </a:lnTo>
                  <a:lnTo>
                    <a:pt x="1" y="69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1" y="49"/>
                  </a:lnTo>
                  <a:lnTo>
                    <a:pt x="4" y="38"/>
                  </a:lnTo>
                  <a:lnTo>
                    <a:pt x="6" y="33"/>
                  </a:lnTo>
                  <a:lnTo>
                    <a:pt x="9" y="27"/>
                  </a:lnTo>
                  <a:lnTo>
                    <a:pt x="13" y="23"/>
                  </a:lnTo>
                  <a:lnTo>
                    <a:pt x="16" y="19"/>
                  </a:lnTo>
                  <a:lnTo>
                    <a:pt x="21" y="16"/>
                  </a:lnTo>
                  <a:lnTo>
                    <a:pt x="26" y="13"/>
                  </a:lnTo>
                  <a:lnTo>
                    <a:pt x="33" y="10"/>
                  </a:lnTo>
                  <a:lnTo>
                    <a:pt x="39" y="8"/>
                  </a:lnTo>
                  <a:lnTo>
                    <a:pt x="55" y="5"/>
                  </a:lnTo>
                  <a:lnTo>
                    <a:pt x="72" y="3"/>
                  </a:lnTo>
                  <a:lnTo>
                    <a:pt x="171" y="0"/>
                  </a:lnTo>
                  <a:lnTo>
                    <a:pt x="171" y="9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35" name="Freeform 34"/>
            <p:cNvSpPr>
              <a:spLocks/>
            </p:cNvSpPr>
            <p:nvPr userDrawn="1"/>
          </p:nvSpPr>
          <p:spPr bwMode="auto">
            <a:xfrm>
              <a:off x="4649" y="3974"/>
              <a:ext cx="88" cy="107"/>
            </a:xfrm>
            <a:custGeom>
              <a:avLst/>
              <a:gdLst>
                <a:gd name="T0" fmla="*/ 205 w 352"/>
                <a:gd name="T1" fmla="*/ 0 h 428"/>
                <a:gd name="T2" fmla="*/ 147 w 352"/>
                <a:gd name="T3" fmla="*/ 4 h 428"/>
                <a:gd name="T4" fmla="*/ 97 w 352"/>
                <a:gd name="T5" fmla="*/ 12 h 428"/>
                <a:gd name="T6" fmla="*/ 58 w 352"/>
                <a:gd name="T7" fmla="*/ 23 h 428"/>
                <a:gd name="T8" fmla="*/ 33 w 352"/>
                <a:gd name="T9" fmla="*/ 33 h 428"/>
                <a:gd name="T10" fmla="*/ 52 w 352"/>
                <a:gd name="T11" fmla="*/ 102 h 428"/>
                <a:gd name="T12" fmla="*/ 92 w 352"/>
                <a:gd name="T13" fmla="*/ 91 h 428"/>
                <a:gd name="T14" fmla="*/ 133 w 352"/>
                <a:gd name="T15" fmla="*/ 82 h 428"/>
                <a:gd name="T16" fmla="*/ 179 w 352"/>
                <a:gd name="T17" fmla="*/ 79 h 428"/>
                <a:gd name="T18" fmla="*/ 197 w 352"/>
                <a:gd name="T19" fmla="*/ 80 h 428"/>
                <a:gd name="T20" fmla="*/ 221 w 352"/>
                <a:gd name="T21" fmla="*/ 84 h 428"/>
                <a:gd name="T22" fmla="*/ 234 w 352"/>
                <a:gd name="T23" fmla="*/ 90 h 428"/>
                <a:gd name="T24" fmla="*/ 244 w 352"/>
                <a:gd name="T25" fmla="*/ 98 h 428"/>
                <a:gd name="T26" fmla="*/ 251 w 352"/>
                <a:gd name="T27" fmla="*/ 108 h 428"/>
                <a:gd name="T28" fmla="*/ 256 w 352"/>
                <a:gd name="T29" fmla="*/ 120 h 428"/>
                <a:gd name="T30" fmla="*/ 260 w 352"/>
                <a:gd name="T31" fmla="*/ 137 h 428"/>
                <a:gd name="T32" fmla="*/ 260 w 352"/>
                <a:gd name="T33" fmla="*/ 176 h 428"/>
                <a:gd name="T34" fmla="*/ 179 w 352"/>
                <a:gd name="T35" fmla="*/ 176 h 428"/>
                <a:gd name="T36" fmla="*/ 132 w 352"/>
                <a:gd name="T37" fmla="*/ 179 h 428"/>
                <a:gd name="T38" fmla="*/ 93 w 352"/>
                <a:gd name="T39" fmla="*/ 187 h 428"/>
                <a:gd name="T40" fmla="*/ 61 w 352"/>
                <a:gd name="T41" fmla="*/ 200 h 428"/>
                <a:gd name="T42" fmla="*/ 38 w 352"/>
                <a:gd name="T43" fmla="*/ 216 h 428"/>
                <a:gd name="T44" fmla="*/ 20 w 352"/>
                <a:gd name="T45" fmla="*/ 236 h 428"/>
                <a:gd name="T46" fmla="*/ 9 w 352"/>
                <a:gd name="T47" fmla="*/ 257 h 428"/>
                <a:gd name="T48" fmla="*/ 2 w 352"/>
                <a:gd name="T49" fmla="*/ 282 h 428"/>
                <a:gd name="T50" fmla="*/ 0 w 352"/>
                <a:gd name="T51" fmla="*/ 307 h 428"/>
                <a:gd name="T52" fmla="*/ 1 w 352"/>
                <a:gd name="T53" fmla="*/ 323 h 428"/>
                <a:gd name="T54" fmla="*/ 7 w 352"/>
                <a:gd name="T55" fmla="*/ 352 h 428"/>
                <a:gd name="T56" fmla="*/ 19 w 352"/>
                <a:gd name="T57" fmla="*/ 376 h 428"/>
                <a:gd name="T58" fmla="*/ 35 w 352"/>
                <a:gd name="T59" fmla="*/ 394 h 428"/>
                <a:gd name="T60" fmla="*/ 54 w 352"/>
                <a:gd name="T61" fmla="*/ 408 h 428"/>
                <a:gd name="T62" fmla="*/ 77 w 352"/>
                <a:gd name="T63" fmla="*/ 418 h 428"/>
                <a:gd name="T64" fmla="*/ 101 w 352"/>
                <a:gd name="T65" fmla="*/ 424 h 428"/>
                <a:gd name="T66" fmla="*/ 126 w 352"/>
                <a:gd name="T67" fmla="*/ 427 h 428"/>
                <a:gd name="T68" fmla="*/ 138 w 352"/>
                <a:gd name="T69" fmla="*/ 428 h 428"/>
                <a:gd name="T70" fmla="*/ 164 w 352"/>
                <a:gd name="T71" fmla="*/ 426 h 428"/>
                <a:gd name="T72" fmla="*/ 209 w 352"/>
                <a:gd name="T73" fmla="*/ 418 h 428"/>
                <a:gd name="T74" fmla="*/ 241 w 352"/>
                <a:gd name="T75" fmla="*/ 406 h 428"/>
                <a:gd name="T76" fmla="*/ 260 w 352"/>
                <a:gd name="T77" fmla="*/ 397 h 428"/>
                <a:gd name="T78" fmla="*/ 264 w 352"/>
                <a:gd name="T79" fmla="*/ 396 h 428"/>
                <a:gd name="T80" fmla="*/ 270 w 352"/>
                <a:gd name="T81" fmla="*/ 398 h 428"/>
                <a:gd name="T82" fmla="*/ 284 w 352"/>
                <a:gd name="T83" fmla="*/ 404 h 428"/>
                <a:gd name="T84" fmla="*/ 311 w 352"/>
                <a:gd name="T85" fmla="*/ 411 h 428"/>
                <a:gd name="T86" fmla="*/ 352 w 352"/>
                <a:gd name="T87" fmla="*/ 413 h 428"/>
                <a:gd name="T88" fmla="*/ 352 w 352"/>
                <a:gd name="T89" fmla="*/ 122 h 428"/>
                <a:gd name="T90" fmla="*/ 350 w 352"/>
                <a:gd name="T91" fmla="*/ 92 h 428"/>
                <a:gd name="T92" fmla="*/ 343 w 352"/>
                <a:gd name="T93" fmla="*/ 66 h 428"/>
                <a:gd name="T94" fmla="*/ 331 w 352"/>
                <a:gd name="T95" fmla="*/ 45 h 428"/>
                <a:gd name="T96" fmla="*/ 314 w 352"/>
                <a:gd name="T97" fmla="*/ 29 h 428"/>
                <a:gd name="T98" fmla="*/ 293 w 352"/>
                <a:gd name="T99" fmla="*/ 15 h 428"/>
                <a:gd name="T100" fmla="*/ 268 w 352"/>
                <a:gd name="T101" fmla="*/ 7 h 428"/>
                <a:gd name="T102" fmla="*/ 238 w 352"/>
                <a:gd name="T103" fmla="*/ 2 h 428"/>
                <a:gd name="T104" fmla="*/ 205 w 352"/>
                <a:gd name="T105" fmla="*/ 0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52" h="428">
                  <a:moveTo>
                    <a:pt x="205" y="0"/>
                  </a:moveTo>
                  <a:lnTo>
                    <a:pt x="205" y="0"/>
                  </a:lnTo>
                  <a:lnTo>
                    <a:pt x="176" y="1"/>
                  </a:lnTo>
                  <a:lnTo>
                    <a:pt x="147" y="4"/>
                  </a:lnTo>
                  <a:lnTo>
                    <a:pt x="121" y="7"/>
                  </a:lnTo>
                  <a:lnTo>
                    <a:pt x="97" y="12"/>
                  </a:lnTo>
                  <a:lnTo>
                    <a:pt x="77" y="17"/>
                  </a:lnTo>
                  <a:lnTo>
                    <a:pt x="58" y="23"/>
                  </a:lnTo>
                  <a:lnTo>
                    <a:pt x="44" y="28"/>
                  </a:lnTo>
                  <a:lnTo>
                    <a:pt x="33" y="33"/>
                  </a:lnTo>
                  <a:lnTo>
                    <a:pt x="52" y="102"/>
                  </a:lnTo>
                  <a:lnTo>
                    <a:pt x="52" y="102"/>
                  </a:lnTo>
                  <a:lnTo>
                    <a:pt x="63" y="98"/>
                  </a:lnTo>
                  <a:lnTo>
                    <a:pt x="92" y="91"/>
                  </a:lnTo>
                  <a:lnTo>
                    <a:pt x="111" y="86"/>
                  </a:lnTo>
                  <a:lnTo>
                    <a:pt x="133" y="82"/>
                  </a:lnTo>
                  <a:lnTo>
                    <a:pt x="155" y="80"/>
                  </a:lnTo>
                  <a:lnTo>
                    <a:pt x="179" y="79"/>
                  </a:lnTo>
                  <a:lnTo>
                    <a:pt x="179" y="79"/>
                  </a:lnTo>
                  <a:lnTo>
                    <a:pt x="197" y="80"/>
                  </a:lnTo>
                  <a:lnTo>
                    <a:pt x="214" y="82"/>
                  </a:lnTo>
                  <a:lnTo>
                    <a:pt x="221" y="84"/>
                  </a:lnTo>
                  <a:lnTo>
                    <a:pt x="228" y="86"/>
                  </a:lnTo>
                  <a:lnTo>
                    <a:pt x="234" y="90"/>
                  </a:lnTo>
                  <a:lnTo>
                    <a:pt x="239" y="94"/>
                  </a:lnTo>
                  <a:lnTo>
                    <a:pt x="244" y="98"/>
                  </a:lnTo>
                  <a:lnTo>
                    <a:pt x="248" y="102"/>
                  </a:lnTo>
                  <a:lnTo>
                    <a:pt x="251" y="108"/>
                  </a:lnTo>
                  <a:lnTo>
                    <a:pt x="254" y="114"/>
                  </a:lnTo>
                  <a:lnTo>
                    <a:pt x="256" y="120"/>
                  </a:lnTo>
                  <a:lnTo>
                    <a:pt x="258" y="129"/>
                  </a:lnTo>
                  <a:lnTo>
                    <a:pt x="260" y="137"/>
                  </a:lnTo>
                  <a:lnTo>
                    <a:pt x="260" y="146"/>
                  </a:lnTo>
                  <a:lnTo>
                    <a:pt x="260" y="176"/>
                  </a:lnTo>
                  <a:lnTo>
                    <a:pt x="179" y="176"/>
                  </a:lnTo>
                  <a:lnTo>
                    <a:pt x="179" y="176"/>
                  </a:lnTo>
                  <a:lnTo>
                    <a:pt x="154" y="177"/>
                  </a:lnTo>
                  <a:lnTo>
                    <a:pt x="132" y="179"/>
                  </a:lnTo>
                  <a:lnTo>
                    <a:pt x="111" y="182"/>
                  </a:lnTo>
                  <a:lnTo>
                    <a:pt x="93" y="187"/>
                  </a:lnTo>
                  <a:lnTo>
                    <a:pt x="77" y="192"/>
                  </a:lnTo>
                  <a:lnTo>
                    <a:pt x="61" y="200"/>
                  </a:lnTo>
                  <a:lnTo>
                    <a:pt x="49" y="207"/>
                  </a:lnTo>
                  <a:lnTo>
                    <a:pt x="38" y="216"/>
                  </a:lnTo>
                  <a:lnTo>
                    <a:pt x="29" y="225"/>
                  </a:lnTo>
                  <a:lnTo>
                    <a:pt x="20" y="236"/>
                  </a:lnTo>
                  <a:lnTo>
                    <a:pt x="14" y="246"/>
                  </a:lnTo>
                  <a:lnTo>
                    <a:pt x="9" y="257"/>
                  </a:lnTo>
                  <a:lnTo>
                    <a:pt x="5" y="270"/>
                  </a:lnTo>
                  <a:lnTo>
                    <a:pt x="2" y="282"/>
                  </a:lnTo>
                  <a:lnTo>
                    <a:pt x="1" y="294"/>
                  </a:lnTo>
                  <a:lnTo>
                    <a:pt x="0" y="307"/>
                  </a:lnTo>
                  <a:lnTo>
                    <a:pt x="0" y="307"/>
                  </a:lnTo>
                  <a:lnTo>
                    <a:pt x="1" y="323"/>
                  </a:lnTo>
                  <a:lnTo>
                    <a:pt x="3" y="338"/>
                  </a:lnTo>
                  <a:lnTo>
                    <a:pt x="7" y="352"/>
                  </a:lnTo>
                  <a:lnTo>
                    <a:pt x="12" y="364"/>
                  </a:lnTo>
                  <a:lnTo>
                    <a:pt x="19" y="376"/>
                  </a:lnTo>
                  <a:lnTo>
                    <a:pt x="27" y="386"/>
                  </a:lnTo>
                  <a:lnTo>
                    <a:pt x="35" y="394"/>
                  </a:lnTo>
                  <a:lnTo>
                    <a:pt x="45" y="401"/>
                  </a:lnTo>
                  <a:lnTo>
                    <a:pt x="54" y="408"/>
                  </a:lnTo>
                  <a:lnTo>
                    <a:pt x="65" y="414"/>
                  </a:lnTo>
                  <a:lnTo>
                    <a:pt x="77" y="418"/>
                  </a:lnTo>
                  <a:lnTo>
                    <a:pt x="89" y="422"/>
                  </a:lnTo>
                  <a:lnTo>
                    <a:pt x="101" y="424"/>
                  </a:lnTo>
                  <a:lnTo>
                    <a:pt x="113" y="426"/>
                  </a:lnTo>
                  <a:lnTo>
                    <a:pt x="126" y="427"/>
                  </a:lnTo>
                  <a:lnTo>
                    <a:pt x="138" y="428"/>
                  </a:lnTo>
                  <a:lnTo>
                    <a:pt x="138" y="428"/>
                  </a:lnTo>
                  <a:lnTo>
                    <a:pt x="151" y="427"/>
                  </a:lnTo>
                  <a:lnTo>
                    <a:pt x="164" y="426"/>
                  </a:lnTo>
                  <a:lnTo>
                    <a:pt x="189" y="423"/>
                  </a:lnTo>
                  <a:lnTo>
                    <a:pt x="209" y="418"/>
                  </a:lnTo>
                  <a:lnTo>
                    <a:pt x="227" y="412"/>
                  </a:lnTo>
                  <a:lnTo>
                    <a:pt x="241" y="406"/>
                  </a:lnTo>
                  <a:lnTo>
                    <a:pt x="252" y="401"/>
                  </a:lnTo>
                  <a:lnTo>
                    <a:pt x="260" y="397"/>
                  </a:lnTo>
                  <a:lnTo>
                    <a:pt x="264" y="396"/>
                  </a:lnTo>
                  <a:lnTo>
                    <a:pt x="264" y="396"/>
                  </a:lnTo>
                  <a:lnTo>
                    <a:pt x="266" y="397"/>
                  </a:lnTo>
                  <a:lnTo>
                    <a:pt x="270" y="398"/>
                  </a:lnTo>
                  <a:lnTo>
                    <a:pt x="276" y="401"/>
                  </a:lnTo>
                  <a:lnTo>
                    <a:pt x="284" y="404"/>
                  </a:lnTo>
                  <a:lnTo>
                    <a:pt x="295" y="407"/>
                  </a:lnTo>
                  <a:lnTo>
                    <a:pt x="311" y="411"/>
                  </a:lnTo>
                  <a:lnTo>
                    <a:pt x="329" y="412"/>
                  </a:lnTo>
                  <a:lnTo>
                    <a:pt x="352" y="413"/>
                  </a:lnTo>
                  <a:lnTo>
                    <a:pt x="352" y="122"/>
                  </a:lnTo>
                  <a:lnTo>
                    <a:pt x="352" y="122"/>
                  </a:lnTo>
                  <a:lnTo>
                    <a:pt x="352" y="106"/>
                  </a:lnTo>
                  <a:lnTo>
                    <a:pt x="350" y="92"/>
                  </a:lnTo>
                  <a:lnTo>
                    <a:pt x="347" y="78"/>
                  </a:lnTo>
                  <a:lnTo>
                    <a:pt x="343" y="66"/>
                  </a:lnTo>
                  <a:lnTo>
                    <a:pt x="337" y="56"/>
                  </a:lnTo>
                  <a:lnTo>
                    <a:pt x="331" y="45"/>
                  </a:lnTo>
                  <a:lnTo>
                    <a:pt x="323" y="36"/>
                  </a:lnTo>
                  <a:lnTo>
                    <a:pt x="314" y="29"/>
                  </a:lnTo>
                  <a:lnTo>
                    <a:pt x="304" y="22"/>
                  </a:lnTo>
                  <a:lnTo>
                    <a:pt x="293" y="15"/>
                  </a:lnTo>
                  <a:lnTo>
                    <a:pt x="281" y="11"/>
                  </a:lnTo>
                  <a:lnTo>
                    <a:pt x="268" y="7"/>
                  </a:lnTo>
                  <a:lnTo>
                    <a:pt x="253" y="4"/>
                  </a:lnTo>
                  <a:lnTo>
                    <a:pt x="238" y="2"/>
                  </a:lnTo>
                  <a:lnTo>
                    <a:pt x="223" y="1"/>
                  </a:lnTo>
                  <a:lnTo>
                    <a:pt x="205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37" name="Freeform 10"/>
            <p:cNvSpPr>
              <a:spLocks/>
            </p:cNvSpPr>
            <p:nvPr userDrawn="1"/>
          </p:nvSpPr>
          <p:spPr bwMode="auto">
            <a:xfrm>
              <a:off x="4936" y="4034"/>
              <a:ext cx="43" cy="29"/>
            </a:xfrm>
            <a:custGeom>
              <a:avLst/>
              <a:gdLst>
                <a:gd name="T0" fmla="*/ 171 w 171"/>
                <a:gd name="T1" fmla="*/ 93 h 116"/>
                <a:gd name="T2" fmla="*/ 171 w 171"/>
                <a:gd name="T3" fmla="*/ 93 h 116"/>
                <a:gd name="T4" fmla="*/ 152 w 171"/>
                <a:gd name="T5" fmla="*/ 99 h 116"/>
                <a:gd name="T6" fmla="*/ 125 w 171"/>
                <a:gd name="T7" fmla="*/ 108 h 116"/>
                <a:gd name="T8" fmla="*/ 111 w 171"/>
                <a:gd name="T9" fmla="*/ 111 h 116"/>
                <a:gd name="T10" fmla="*/ 95 w 171"/>
                <a:gd name="T11" fmla="*/ 114 h 116"/>
                <a:gd name="T12" fmla="*/ 81 w 171"/>
                <a:gd name="T13" fmla="*/ 116 h 116"/>
                <a:gd name="T14" fmla="*/ 68 w 171"/>
                <a:gd name="T15" fmla="*/ 116 h 116"/>
                <a:gd name="T16" fmla="*/ 68 w 171"/>
                <a:gd name="T17" fmla="*/ 116 h 116"/>
                <a:gd name="T18" fmla="*/ 54 w 171"/>
                <a:gd name="T19" fmla="*/ 116 h 116"/>
                <a:gd name="T20" fmla="*/ 41 w 171"/>
                <a:gd name="T21" fmla="*/ 114 h 116"/>
                <a:gd name="T22" fmla="*/ 29 w 171"/>
                <a:gd name="T23" fmla="*/ 110 h 116"/>
                <a:gd name="T24" fmla="*/ 24 w 171"/>
                <a:gd name="T25" fmla="*/ 108 h 116"/>
                <a:gd name="T26" fmla="*/ 20 w 171"/>
                <a:gd name="T27" fmla="*/ 105 h 116"/>
                <a:gd name="T28" fmla="*/ 16 w 171"/>
                <a:gd name="T29" fmla="*/ 101 h 116"/>
                <a:gd name="T30" fmla="*/ 12 w 171"/>
                <a:gd name="T31" fmla="*/ 97 h 116"/>
                <a:gd name="T32" fmla="*/ 9 w 171"/>
                <a:gd name="T33" fmla="*/ 92 h 116"/>
                <a:gd name="T34" fmla="*/ 6 w 171"/>
                <a:gd name="T35" fmla="*/ 87 h 116"/>
                <a:gd name="T36" fmla="*/ 3 w 171"/>
                <a:gd name="T37" fmla="*/ 82 h 116"/>
                <a:gd name="T38" fmla="*/ 1 w 171"/>
                <a:gd name="T39" fmla="*/ 76 h 116"/>
                <a:gd name="T40" fmla="*/ 0 w 171"/>
                <a:gd name="T41" fmla="*/ 69 h 116"/>
                <a:gd name="T42" fmla="*/ 0 w 171"/>
                <a:gd name="T43" fmla="*/ 61 h 116"/>
                <a:gd name="T44" fmla="*/ 0 w 171"/>
                <a:gd name="T45" fmla="*/ 61 h 116"/>
                <a:gd name="T46" fmla="*/ 1 w 171"/>
                <a:gd name="T47" fmla="*/ 49 h 116"/>
                <a:gd name="T48" fmla="*/ 4 w 171"/>
                <a:gd name="T49" fmla="*/ 38 h 116"/>
                <a:gd name="T50" fmla="*/ 7 w 171"/>
                <a:gd name="T51" fmla="*/ 33 h 116"/>
                <a:gd name="T52" fmla="*/ 10 w 171"/>
                <a:gd name="T53" fmla="*/ 27 h 116"/>
                <a:gd name="T54" fmla="*/ 13 w 171"/>
                <a:gd name="T55" fmla="*/ 23 h 116"/>
                <a:gd name="T56" fmla="*/ 17 w 171"/>
                <a:gd name="T57" fmla="*/ 19 h 116"/>
                <a:gd name="T58" fmla="*/ 22 w 171"/>
                <a:gd name="T59" fmla="*/ 16 h 116"/>
                <a:gd name="T60" fmla="*/ 27 w 171"/>
                <a:gd name="T61" fmla="*/ 13 h 116"/>
                <a:gd name="T62" fmla="*/ 33 w 171"/>
                <a:gd name="T63" fmla="*/ 10 h 116"/>
                <a:gd name="T64" fmla="*/ 39 w 171"/>
                <a:gd name="T65" fmla="*/ 8 h 116"/>
                <a:gd name="T66" fmla="*/ 55 w 171"/>
                <a:gd name="T67" fmla="*/ 5 h 116"/>
                <a:gd name="T68" fmla="*/ 73 w 171"/>
                <a:gd name="T69" fmla="*/ 3 h 116"/>
                <a:gd name="T70" fmla="*/ 171 w 171"/>
                <a:gd name="T71" fmla="*/ 0 h 116"/>
                <a:gd name="T72" fmla="*/ 171 w 171"/>
                <a:gd name="T73" fmla="*/ 93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71" h="116">
                  <a:moveTo>
                    <a:pt x="171" y="93"/>
                  </a:moveTo>
                  <a:lnTo>
                    <a:pt x="171" y="93"/>
                  </a:lnTo>
                  <a:lnTo>
                    <a:pt x="152" y="99"/>
                  </a:lnTo>
                  <a:lnTo>
                    <a:pt x="125" y="108"/>
                  </a:lnTo>
                  <a:lnTo>
                    <a:pt x="111" y="111"/>
                  </a:lnTo>
                  <a:lnTo>
                    <a:pt x="95" y="114"/>
                  </a:lnTo>
                  <a:lnTo>
                    <a:pt x="81" y="116"/>
                  </a:lnTo>
                  <a:lnTo>
                    <a:pt x="68" y="116"/>
                  </a:lnTo>
                  <a:lnTo>
                    <a:pt x="68" y="116"/>
                  </a:lnTo>
                  <a:lnTo>
                    <a:pt x="54" y="116"/>
                  </a:lnTo>
                  <a:lnTo>
                    <a:pt x="41" y="114"/>
                  </a:lnTo>
                  <a:lnTo>
                    <a:pt x="29" y="110"/>
                  </a:lnTo>
                  <a:lnTo>
                    <a:pt x="24" y="108"/>
                  </a:lnTo>
                  <a:lnTo>
                    <a:pt x="20" y="105"/>
                  </a:lnTo>
                  <a:lnTo>
                    <a:pt x="16" y="101"/>
                  </a:lnTo>
                  <a:lnTo>
                    <a:pt x="12" y="97"/>
                  </a:lnTo>
                  <a:lnTo>
                    <a:pt x="9" y="92"/>
                  </a:lnTo>
                  <a:lnTo>
                    <a:pt x="6" y="87"/>
                  </a:lnTo>
                  <a:lnTo>
                    <a:pt x="3" y="82"/>
                  </a:lnTo>
                  <a:lnTo>
                    <a:pt x="1" y="76"/>
                  </a:lnTo>
                  <a:lnTo>
                    <a:pt x="0" y="69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1" y="49"/>
                  </a:lnTo>
                  <a:lnTo>
                    <a:pt x="4" y="38"/>
                  </a:lnTo>
                  <a:lnTo>
                    <a:pt x="7" y="33"/>
                  </a:lnTo>
                  <a:lnTo>
                    <a:pt x="10" y="27"/>
                  </a:lnTo>
                  <a:lnTo>
                    <a:pt x="13" y="23"/>
                  </a:lnTo>
                  <a:lnTo>
                    <a:pt x="17" y="19"/>
                  </a:lnTo>
                  <a:lnTo>
                    <a:pt x="22" y="16"/>
                  </a:lnTo>
                  <a:lnTo>
                    <a:pt x="27" y="13"/>
                  </a:lnTo>
                  <a:lnTo>
                    <a:pt x="33" y="10"/>
                  </a:lnTo>
                  <a:lnTo>
                    <a:pt x="39" y="8"/>
                  </a:lnTo>
                  <a:lnTo>
                    <a:pt x="55" y="5"/>
                  </a:lnTo>
                  <a:lnTo>
                    <a:pt x="73" y="3"/>
                  </a:lnTo>
                  <a:lnTo>
                    <a:pt x="171" y="0"/>
                  </a:lnTo>
                  <a:lnTo>
                    <a:pt x="171" y="9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38" name="Freeform 11"/>
            <p:cNvSpPr>
              <a:spLocks/>
            </p:cNvSpPr>
            <p:nvPr userDrawn="1"/>
          </p:nvSpPr>
          <p:spPr bwMode="auto">
            <a:xfrm>
              <a:off x="4914" y="3974"/>
              <a:ext cx="88" cy="107"/>
            </a:xfrm>
            <a:custGeom>
              <a:avLst/>
              <a:gdLst>
                <a:gd name="T0" fmla="*/ 206 w 353"/>
                <a:gd name="T1" fmla="*/ 0 h 428"/>
                <a:gd name="T2" fmla="*/ 148 w 353"/>
                <a:gd name="T3" fmla="*/ 4 h 428"/>
                <a:gd name="T4" fmla="*/ 98 w 353"/>
                <a:gd name="T5" fmla="*/ 12 h 428"/>
                <a:gd name="T6" fmla="*/ 59 w 353"/>
                <a:gd name="T7" fmla="*/ 23 h 428"/>
                <a:gd name="T8" fmla="*/ 33 w 353"/>
                <a:gd name="T9" fmla="*/ 33 h 428"/>
                <a:gd name="T10" fmla="*/ 53 w 353"/>
                <a:gd name="T11" fmla="*/ 102 h 428"/>
                <a:gd name="T12" fmla="*/ 92 w 353"/>
                <a:gd name="T13" fmla="*/ 91 h 428"/>
                <a:gd name="T14" fmla="*/ 132 w 353"/>
                <a:gd name="T15" fmla="*/ 82 h 428"/>
                <a:gd name="T16" fmla="*/ 178 w 353"/>
                <a:gd name="T17" fmla="*/ 79 h 428"/>
                <a:gd name="T18" fmla="*/ 198 w 353"/>
                <a:gd name="T19" fmla="*/ 80 h 428"/>
                <a:gd name="T20" fmla="*/ 221 w 353"/>
                <a:gd name="T21" fmla="*/ 84 h 428"/>
                <a:gd name="T22" fmla="*/ 233 w 353"/>
                <a:gd name="T23" fmla="*/ 90 h 428"/>
                <a:gd name="T24" fmla="*/ 244 w 353"/>
                <a:gd name="T25" fmla="*/ 98 h 428"/>
                <a:gd name="T26" fmla="*/ 252 w 353"/>
                <a:gd name="T27" fmla="*/ 108 h 428"/>
                <a:gd name="T28" fmla="*/ 257 w 353"/>
                <a:gd name="T29" fmla="*/ 120 h 428"/>
                <a:gd name="T30" fmla="*/ 259 w 353"/>
                <a:gd name="T31" fmla="*/ 137 h 428"/>
                <a:gd name="T32" fmla="*/ 260 w 353"/>
                <a:gd name="T33" fmla="*/ 176 h 428"/>
                <a:gd name="T34" fmla="*/ 178 w 353"/>
                <a:gd name="T35" fmla="*/ 176 h 428"/>
                <a:gd name="T36" fmla="*/ 131 w 353"/>
                <a:gd name="T37" fmla="*/ 179 h 428"/>
                <a:gd name="T38" fmla="*/ 92 w 353"/>
                <a:gd name="T39" fmla="*/ 187 h 428"/>
                <a:gd name="T40" fmla="*/ 62 w 353"/>
                <a:gd name="T41" fmla="*/ 200 h 428"/>
                <a:gd name="T42" fmla="*/ 38 w 353"/>
                <a:gd name="T43" fmla="*/ 216 h 428"/>
                <a:gd name="T44" fmla="*/ 21 w 353"/>
                <a:gd name="T45" fmla="*/ 236 h 428"/>
                <a:gd name="T46" fmla="*/ 9 w 353"/>
                <a:gd name="T47" fmla="*/ 257 h 428"/>
                <a:gd name="T48" fmla="*/ 3 w 353"/>
                <a:gd name="T49" fmla="*/ 282 h 428"/>
                <a:gd name="T50" fmla="*/ 0 w 353"/>
                <a:gd name="T51" fmla="*/ 307 h 428"/>
                <a:gd name="T52" fmla="*/ 2 w 353"/>
                <a:gd name="T53" fmla="*/ 323 h 428"/>
                <a:gd name="T54" fmla="*/ 8 w 353"/>
                <a:gd name="T55" fmla="*/ 352 h 428"/>
                <a:gd name="T56" fmla="*/ 19 w 353"/>
                <a:gd name="T57" fmla="*/ 376 h 428"/>
                <a:gd name="T58" fmla="*/ 35 w 353"/>
                <a:gd name="T59" fmla="*/ 394 h 428"/>
                <a:gd name="T60" fmla="*/ 55 w 353"/>
                <a:gd name="T61" fmla="*/ 408 h 428"/>
                <a:gd name="T62" fmla="*/ 77 w 353"/>
                <a:gd name="T63" fmla="*/ 418 h 428"/>
                <a:gd name="T64" fmla="*/ 101 w 353"/>
                <a:gd name="T65" fmla="*/ 424 h 428"/>
                <a:gd name="T66" fmla="*/ 125 w 353"/>
                <a:gd name="T67" fmla="*/ 427 h 428"/>
                <a:gd name="T68" fmla="*/ 137 w 353"/>
                <a:gd name="T69" fmla="*/ 428 h 428"/>
                <a:gd name="T70" fmla="*/ 165 w 353"/>
                <a:gd name="T71" fmla="*/ 426 h 428"/>
                <a:gd name="T72" fmla="*/ 210 w 353"/>
                <a:gd name="T73" fmla="*/ 418 h 428"/>
                <a:gd name="T74" fmla="*/ 242 w 353"/>
                <a:gd name="T75" fmla="*/ 406 h 428"/>
                <a:gd name="T76" fmla="*/ 260 w 353"/>
                <a:gd name="T77" fmla="*/ 397 h 428"/>
                <a:gd name="T78" fmla="*/ 264 w 353"/>
                <a:gd name="T79" fmla="*/ 396 h 428"/>
                <a:gd name="T80" fmla="*/ 269 w 353"/>
                <a:gd name="T81" fmla="*/ 398 h 428"/>
                <a:gd name="T82" fmla="*/ 283 w 353"/>
                <a:gd name="T83" fmla="*/ 404 h 428"/>
                <a:gd name="T84" fmla="*/ 310 w 353"/>
                <a:gd name="T85" fmla="*/ 411 h 428"/>
                <a:gd name="T86" fmla="*/ 353 w 353"/>
                <a:gd name="T87" fmla="*/ 413 h 428"/>
                <a:gd name="T88" fmla="*/ 353 w 353"/>
                <a:gd name="T89" fmla="*/ 122 h 428"/>
                <a:gd name="T90" fmla="*/ 351 w 353"/>
                <a:gd name="T91" fmla="*/ 92 h 428"/>
                <a:gd name="T92" fmla="*/ 343 w 353"/>
                <a:gd name="T93" fmla="*/ 66 h 428"/>
                <a:gd name="T94" fmla="*/ 330 w 353"/>
                <a:gd name="T95" fmla="*/ 45 h 428"/>
                <a:gd name="T96" fmla="*/ 314 w 353"/>
                <a:gd name="T97" fmla="*/ 29 h 428"/>
                <a:gd name="T98" fmla="*/ 293 w 353"/>
                <a:gd name="T99" fmla="*/ 15 h 428"/>
                <a:gd name="T100" fmla="*/ 268 w 353"/>
                <a:gd name="T101" fmla="*/ 7 h 428"/>
                <a:gd name="T102" fmla="*/ 239 w 353"/>
                <a:gd name="T103" fmla="*/ 2 h 428"/>
                <a:gd name="T104" fmla="*/ 206 w 353"/>
                <a:gd name="T105" fmla="*/ 0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53" h="428">
                  <a:moveTo>
                    <a:pt x="206" y="0"/>
                  </a:moveTo>
                  <a:lnTo>
                    <a:pt x="206" y="0"/>
                  </a:lnTo>
                  <a:lnTo>
                    <a:pt x="175" y="1"/>
                  </a:lnTo>
                  <a:lnTo>
                    <a:pt x="148" y="4"/>
                  </a:lnTo>
                  <a:lnTo>
                    <a:pt x="121" y="7"/>
                  </a:lnTo>
                  <a:lnTo>
                    <a:pt x="98" y="12"/>
                  </a:lnTo>
                  <a:lnTo>
                    <a:pt x="77" y="17"/>
                  </a:lnTo>
                  <a:lnTo>
                    <a:pt x="59" y="23"/>
                  </a:lnTo>
                  <a:lnTo>
                    <a:pt x="44" y="28"/>
                  </a:lnTo>
                  <a:lnTo>
                    <a:pt x="33" y="33"/>
                  </a:lnTo>
                  <a:lnTo>
                    <a:pt x="53" y="102"/>
                  </a:lnTo>
                  <a:lnTo>
                    <a:pt x="53" y="102"/>
                  </a:lnTo>
                  <a:lnTo>
                    <a:pt x="64" y="98"/>
                  </a:lnTo>
                  <a:lnTo>
                    <a:pt x="92" y="91"/>
                  </a:lnTo>
                  <a:lnTo>
                    <a:pt x="111" y="86"/>
                  </a:lnTo>
                  <a:lnTo>
                    <a:pt x="132" y="82"/>
                  </a:lnTo>
                  <a:lnTo>
                    <a:pt x="155" y="80"/>
                  </a:lnTo>
                  <a:lnTo>
                    <a:pt x="178" y="79"/>
                  </a:lnTo>
                  <a:lnTo>
                    <a:pt x="178" y="79"/>
                  </a:lnTo>
                  <a:lnTo>
                    <a:pt x="198" y="80"/>
                  </a:lnTo>
                  <a:lnTo>
                    <a:pt x="214" y="82"/>
                  </a:lnTo>
                  <a:lnTo>
                    <a:pt x="221" y="84"/>
                  </a:lnTo>
                  <a:lnTo>
                    <a:pt x="227" y="86"/>
                  </a:lnTo>
                  <a:lnTo>
                    <a:pt x="233" y="90"/>
                  </a:lnTo>
                  <a:lnTo>
                    <a:pt x="240" y="94"/>
                  </a:lnTo>
                  <a:lnTo>
                    <a:pt x="244" y="98"/>
                  </a:lnTo>
                  <a:lnTo>
                    <a:pt x="248" y="102"/>
                  </a:lnTo>
                  <a:lnTo>
                    <a:pt x="252" y="108"/>
                  </a:lnTo>
                  <a:lnTo>
                    <a:pt x="255" y="114"/>
                  </a:lnTo>
                  <a:lnTo>
                    <a:pt x="257" y="120"/>
                  </a:lnTo>
                  <a:lnTo>
                    <a:pt x="258" y="129"/>
                  </a:lnTo>
                  <a:lnTo>
                    <a:pt x="259" y="137"/>
                  </a:lnTo>
                  <a:lnTo>
                    <a:pt x="260" y="146"/>
                  </a:lnTo>
                  <a:lnTo>
                    <a:pt x="260" y="176"/>
                  </a:lnTo>
                  <a:lnTo>
                    <a:pt x="178" y="176"/>
                  </a:lnTo>
                  <a:lnTo>
                    <a:pt x="178" y="176"/>
                  </a:lnTo>
                  <a:lnTo>
                    <a:pt x="154" y="177"/>
                  </a:lnTo>
                  <a:lnTo>
                    <a:pt x="131" y="179"/>
                  </a:lnTo>
                  <a:lnTo>
                    <a:pt x="111" y="182"/>
                  </a:lnTo>
                  <a:lnTo>
                    <a:pt x="92" y="187"/>
                  </a:lnTo>
                  <a:lnTo>
                    <a:pt x="76" y="192"/>
                  </a:lnTo>
                  <a:lnTo>
                    <a:pt x="62" y="200"/>
                  </a:lnTo>
                  <a:lnTo>
                    <a:pt x="50" y="207"/>
                  </a:lnTo>
                  <a:lnTo>
                    <a:pt x="38" y="216"/>
                  </a:lnTo>
                  <a:lnTo>
                    <a:pt x="28" y="225"/>
                  </a:lnTo>
                  <a:lnTo>
                    <a:pt x="21" y="236"/>
                  </a:lnTo>
                  <a:lnTo>
                    <a:pt x="14" y="246"/>
                  </a:lnTo>
                  <a:lnTo>
                    <a:pt x="9" y="257"/>
                  </a:lnTo>
                  <a:lnTo>
                    <a:pt x="6" y="270"/>
                  </a:lnTo>
                  <a:lnTo>
                    <a:pt x="3" y="282"/>
                  </a:lnTo>
                  <a:lnTo>
                    <a:pt x="0" y="294"/>
                  </a:lnTo>
                  <a:lnTo>
                    <a:pt x="0" y="307"/>
                  </a:lnTo>
                  <a:lnTo>
                    <a:pt x="0" y="307"/>
                  </a:lnTo>
                  <a:lnTo>
                    <a:pt x="2" y="323"/>
                  </a:lnTo>
                  <a:lnTo>
                    <a:pt x="4" y="338"/>
                  </a:lnTo>
                  <a:lnTo>
                    <a:pt x="8" y="352"/>
                  </a:lnTo>
                  <a:lnTo>
                    <a:pt x="13" y="364"/>
                  </a:lnTo>
                  <a:lnTo>
                    <a:pt x="19" y="376"/>
                  </a:lnTo>
                  <a:lnTo>
                    <a:pt x="27" y="386"/>
                  </a:lnTo>
                  <a:lnTo>
                    <a:pt x="35" y="394"/>
                  </a:lnTo>
                  <a:lnTo>
                    <a:pt x="44" y="401"/>
                  </a:lnTo>
                  <a:lnTo>
                    <a:pt x="55" y="408"/>
                  </a:lnTo>
                  <a:lnTo>
                    <a:pt x="66" y="414"/>
                  </a:lnTo>
                  <a:lnTo>
                    <a:pt x="77" y="418"/>
                  </a:lnTo>
                  <a:lnTo>
                    <a:pt x="88" y="422"/>
                  </a:lnTo>
                  <a:lnTo>
                    <a:pt x="101" y="424"/>
                  </a:lnTo>
                  <a:lnTo>
                    <a:pt x="113" y="426"/>
                  </a:lnTo>
                  <a:lnTo>
                    <a:pt x="125" y="427"/>
                  </a:lnTo>
                  <a:lnTo>
                    <a:pt x="137" y="428"/>
                  </a:lnTo>
                  <a:lnTo>
                    <a:pt x="137" y="428"/>
                  </a:lnTo>
                  <a:lnTo>
                    <a:pt x="152" y="427"/>
                  </a:lnTo>
                  <a:lnTo>
                    <a:pt x="165" y="426"/>
                  </a:lnTo>
                  <a:lnTo>
                    <a:pt x="188" y="423"/>
                  </a:lnTo>
                  <a:lnTo>
                    <a:pt x="210" y="418"/>
                  </a:lnTo>
                  <a:lnTo>
                    <a:pt x="227" y="412"/>
                  </a:lnTo>
                  <a:lnTo>
                    <a:pt x="242" y="406"/>
                  </a:lnTo>
                  <a:lnTo>
                    <a:pt x="253" y="401"/>
                  </a:lnTo>
                  <a:lnTo>
                    <a:pt x="260" y="397"/>
                  </a:lnTo>
                  <a:lnTo>
                    <a:pt x="264" y="396"/>
                  </a:lnTo>
                  <a:lnTo>
                    <a:pt x="264" y="396"/>
                  </a:lnTo>
                  <a:lnTo>
                    <a:pt x="266" y="397"/>
                  </a:lnTo>
                  <a:lnTo>
                    <a:pt x="269" y="398"/>
                  </a:lnTo>
                  <a:lnTo>
                    <a:pt x="275" y="401"/>
                  </a:lnTo>
                  <a:lnTo>
                    <a:pt x="283" y="404"/>
                  </a:lnTo>
                  <a:lnTo>
                    <a:pt x="296" y="407"/>
                  </a:lnTo>
                  <a:lnTo>
                    <a:pt x="310" y="411"/>
                  </a:lnTo>
                  <a:lnTo>
                    <a:pt x="329" y="412"/>
                  </a:lnTo>
                  <a:lnTo>
                    <a:pt x="353" y="413"/>
                  </a:lnTo>
                  <a:lnTo>
                    <a:pt x="353" y="122"/>
                  </a:lnTo>
                  <a:lnTo>
                    <a:pt x="353" y="122"/>
                  </a:lnTo>
                  <a:lnTo>
                    <a:pt x="353" y="106"/>
                  </a:lnTo>
                  <a:lnTo>
                    <a:pt x="351" y="92"/>
                  </a:lnTo>
                  <a:lnTo>
                    <a:pt x="348" y="78"/>
                  </a:lnTo>
                  <a:lnTo>
                    <a:pt x="343" y="66"/>
                  </a:lnTo>
                  <a:lnTo>
                    <a:pt x="338" y="56"/>
                  </a:lnTo>
                  <a:lnTo>
                    <a:pt x="330" y="45"/>
                  </a:lnTo>
                  <a:lnTo>
                    <a:pt x="323" y="36"/>
                  </a:lnTo>
                  <a:lnTo>
                    <a:pt x="314" y="29"/>
                  </a:lnTo>
                  <a:lnTo>
                    <a:pt x="304" y="22"/>
                  </a:lnTo>
                  <a:lnTo>
                    <a:pt x="293" y="15"/>
                  </a:lnTo>
                  <a:lnTo>
                    <a:pt x="281" y="11"/>
                  </a:lnTo>
                  <a:lnTo>
                    <a:pt x="268" y="7"/>
                  </a:lnTo>
                  <a:lnTo>
                    <a:pt x="254" y="4"/>
                  </a:lnTo>
                  <a:lnTo>
                    <a:pt x="239" y="2"/>
                  </a:lnTo>
                  <a:lnTo>
                    <a:pt x="222" y="1"/>
                  </a:lnTo>
                  <a:lnTo>
                    <a:pt x="20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39" name="Freeform 12"/>
            <p:cNvSpPr>
              <a:spLocks/>
            </p:cNvSpPr>
            <p:nvPr userDrawn="1"/>
          </p:nvSpPr>
          <p:spPr bwMode="auto">
            <a:xfrm>
              <a:off x="5263" y="3975"/>
              <a:ext cx="93" cy="106"/>
            </a:xfrm>
            <a:custGeom>
              <a:avLst/>
              <a:gdLst>
                <a:gd name="T0" fmla="*/ 281 w 374"/>
                <a:gd name="T1" fmla="*/ 313 h 424"/>
                <a:gd name="T2" fmla="*/ 246 w 374"/>
                <a:gd name="T3" fmla="*/ 327 h 424"/>
                <a:gd name="T4" fmla="*/ 217 w 374"/>
                <a:gd name="T5" fmla="*/ 336 h 424"/>
                <a:gd name="T6" fmla="*/ 184 w 374"/>
                <a:gd name="T7" fmla="*/ 341 h 424"/>
                <a:gd name="T8" fmla="*/ 167 w 374"/>
                <a:gd name="T9" fmla="*/ 342 h 424"/>
                <a:gd name="T10" fmla="*/ 145 w 374"/>
                <a:gd name="T11" fmla="*/ 341 h 424"/>
                <a:gd name="T12" fmla="*/ 129 w 374"/>
                <a:gd name="T13" fmla="*/ 337 h 424"/>
                <a:gd name="T14" fmla="*/ 116 w 374"/>
                <a:gd name="T15" fmla="*/ 329 h 424"/>
                <a:gd name="T16" fmla="*/ 106 w 374"/>
                <a:gd name="T17" fmla="*/ 319 h 424"/>
                <a:gd name="T18" fmla="*/ 99 w 374"/>
                <a:gd name="T19" fmla="*/ 307 h 424"/>
                <a:gd name="T20" fmla="*/ 95 w 374"/>
                <a:gd name="T21" fmla="*/ 290 h 424"/>
                <a:gd name="T22" fmla="*/ 93 w 374"/>
                <a:gd name="T23" fmla="*/ 248 h 424"/>
                <a:gd name="T24" fmla="*/ 79 w 374"/>
                <a:gd name="T25" fmla="*/ 0 h 424"/>
                <a:gd name="T26" fmla="*/ 59 w 374"/>
                <a:gd name="T27" fmla="*/ 0 h 424"/>
                <a:gd name="T28" fmla="*/ 13 w 374"/>
                <a:gd name="T29" fmla="*/ 4 h 424"/>
                <a:gd name="T30" fmla="*/ 0 w 374"/>
                <a:gd name="T31" fmla="*/ 259 h 424"/>
                <a:gd name="T32" fmla="*/ 0 w 374"/>
                <a:gd name="T33" fmla="*/ 280 h 424"/>
                <a:gd name="T34" fmla="*/ 3 w 374"/>
                <a:gd name="T35" fmla="*/ 316 h 424"/>
                <a:gd name="T36" fmla="*/ 9 w 374"/>
                <a:gd name="T37" fmla="*/ 347 h 424"/>
                <a:gd name="T38" fmla="*/ 21 w 374"/>
                <a:gd name="T39" fmla="*/ 373 h 424"/>
                <a:gd name="T40" fmla="*/ 36 w 374"/>
                <a:gd name="T41" fmla="*/ 393 h 424"/>
                <a:gd name="T42" fmla="*/ 58 w 374"/>
                <a:gd name="T43" fmla="*/ 408 h 424"/>
                <a:gd name="T44" fmla="*/ 86 w 374"/>
                <a:gd name="T45" fmla="*/ 418 h 424"/>
                <a:gd name="T46" fmla="*/ 121 w 374"/>
                <a:gd name="T47" fmla="*/ 423 h 424"/>
                <a:gd name="T48" fmla="*/ 141 w 374"/>
                <a:gd name="T49" fmla="*/ 424 h 424"/>
                <a:gd name="T50" fmla="*/ 172 w 374"/>
                <a:gd name="T51" fmla="*/ 422 h 424"/>
                <a:gd name="T52" fmla="*/ 199 w 374"/>
                <a:gd name="T53" fmla="*/ 418 h 424"/>
                <a:gd name="T54" fmla="*/ 243 w 374"/>
                <a:gd name="T55" fmla="*/ 407 h 424"/>
                <a:gd name="T56" fmla="*/ 271 w 374"/>
                <a:gd name="T57" fmla="*/ 395 h 424"/>
                <a:gd name="T58" fmla="*/ 283 w 374"/>
                <a:gd name="T59" fmla="*/ 390 h 424"/>
                <a:gd name="T60" fmla="*/ 296 w 374"/>
                <a:gd name="T61" fmla="*/ 396 h 424"/>
                <a:gd name="T62" fmla="*/ 319 w 374"/>
                <a:gd name="T63" fmla="*/ 402 h 424"/>
                <a:gd name="T64" fmla="*/ 353 w 374"/>
                <a:gd name="T65" fmla="*/ 408 h 424"/>
                <a:gd name="T66" fmla="*/ 374 w 374"/>
                <a:gd name="T67" fmla="*/ 6 h 424"/>
                <a:gd name="T68" fmla="*/ 342 w 374"/>
                <a:gd name="T69" fmla="*/ 2 h 424"/>
                <a:gd name="T70" fmla="*/ 299 w 374"/>
                <a:gd name="T71" fmla="*/ 0 h 424"/>
                <a:gd name="T72" fmla="*/ 281 w 374"/>
                <a:gd name="T73" fmla="*/ 313 h 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74" h="424">
                  <a:moveTo>
                    <a:pt x="281" y="313"/>
                  </a:moveTo>
                  <a:lnTo>
                    <a:pt x="281" y="313"/>
                  </a:lnTo>
                  <a:lnTo>
                    <a:pt x="260" y="322"/>
                  </a:lnTo>
                  <a:lnTo>
                    <a:pt x="246" y="327"/>
                  </a:lnTo>
                  <a:lnTo>
                    <a:pt x="232" y="331"/>
                  </a:lnTo>
                  <a:lnTo>
                    <a:pt x="217" y="336"/>
                  </a:lnTo>
                  <a:lnTo>
                    <a:pt x="200" y="339"/>
                  </a:lnTo>
                  <a:lnTo>
                    <a:pt x="184" y="341"/>
                  </a:lnTo>
                  <a:lnTo>
                    <a:pt x="167" y="342"/>
                  </a:lnTo>
                  <a:lnTo>
                    <a:pt x="167" y="342"/>
                  </a:lnTo>
                  <a:lnTo>
                    <a:pt x="155" y="342"/>
                  </a:lnTo>
                  <a:lnTo>
                    <a:pt x="145" y="341"/>
                  </a:lnTo>
                  <a:lnTo>
                    <a:pt x="136" y="339"/>
                  </a:lnTo>
                  <a:lnTo>
                    <a:pt x="129" y="337"/>
                  </a:lnTo>
                  <a:lnTo>
                    <a:pt x="122" y="333"/>
                  </a:lnTo>
                  <a:lnTo>
                    <a:pt x="116" y="329"/>
                  </a:lnTo>
                  <a:lnTo>
                    <a:pt x="110" y="324"/>
                  </a:lnTo>
                  <a:lnTo>
                    <a:pt x="106" y="319"/>
                  </a:lnTo>
                  <a:lnTo>
                    <a:pt x="102" y="313"/>
                  </a:lnTo>
                  <a:lnTo>
                    <a:pt x="99" y="307"/>
                  </a:lnTo>
                  <a:lnTo>
                    <a:pt x="97" y="298"/>
                  </a:lnTo>
                  <a:lnTo>
                    <a:pt x="95" y="290"/>
                  </a:lnTo>
                  <a:lnTo>
                    <a:pt x="93" y="271"/>
                  </a:lnTo>
                  <a:lnTo>
                    <a:pt x="93" y="248"/>
                  </a:lnTo>
                  <a:lnTo>
                    <a:pt x="93" y="0"/>
                  </a:lnTo>
                  <a:lnTo>
                    <a:pt x="79" y="0"/>
                  </a:lnTo>
                  <a:lnTo>
                    <a:pt x="79" y="0"/>
                  </a:lnTo>
                  <a:lnTo>
                    <a:pt x="59" y="0"/>
                  </a:lnTo>
                  <a:lnTo>
                    <a:pt x="36" y="2"/>
                  </a:lnTo>
                  <a:lnTo>
                    <a:pt x="13" y="4"/>
                  </a:lnTo>
                  <a:lnTo>
                    <a:pt x="0" y="6"/>
                  </a:lnTo>
                  <a:lnTo>
                    <a:pt x="0" y="259"/>
                  </a:lnTo>
                  <a:lnTo>
                    <a:pt x="0" y="259"/>
                  </a:lnTo>
                  <a:lnTo>
                    <a:pt x="0" y="280"/>
                  </a:lnTo>
                  <a:lnTo>
                    <a:pt x="1" y="298"/>
                  </a:lnTo>
                  <a:lnTo>
                    <a:pt x="3" y="316"/>
                  </a:lnTo>
                  <a:lnTo>
                    <a:pt x="5" y="332"/>
                  </a:lnTo>
                  <a:lnTo>
                    <a:pt x="9" y="347"/>
                  </a:lnTo>
                  <a:lnTo>
                    <a:pt x="14" y="360"/>
                  </a:lnTo>
                  <a:lnTo>
                    <a:pt x="21" y="373"/>
                  </a:lnTo>
                  <a:lnTo>
                    <a:pt x="28" y="383"/>
                  </a:lnTo>
                  <a:lnTo>
                    <a:pt x="36" y="393"/>
                  </a:lnTo>
                  <a:lnTo>
                    <a:pt x="46" y="401"/>
                  </a:lnTo>
                  <a:lnTo>
                    <a:pt x="58" y="408"/>
                  </a:lnTo>
                  <a:lnTo>
                    <a:pt x="71" y="414"/>
                  </a:lnTo>
                  <a:lnTo>
                    <a:pt x="86" y="418"/>
                  </a:lnTo>
                  <a:lnTo>
                    <a:pt x="102" y="421"/>
                  </a:lnTo>
                  <a:lnTo>
                    <a:pt x="121" y="423"/>
                  </a:lnTo>
                  <a:lnTo>
                    <a:pt x="141" y="424"/>
                  </a:lnTo>
                  <a:lnTo>
                    <a:pt x="141" y="424"/>
                  </a:lnTo>
                  <a:lnTo>
                    <a:pt x="157" y="423"/>
                  </a:lnTo>
                  <a:lnTo>
                    <a:pt x="172" y="422"/>
                  </a:lnTo>
                  <a:lnTo>
                    <a:pt x="186" y="421"/>
                  </a:lnTo>
                  <a:lnTo>
                    <a:pt x="199" y="418"/>
                  </a:lnTo>
                  <a:lnTo>
                    <a:pt x="223" y="413"/>
                  </a:lnTo>
                  <a:lnTo>
                    <a:pt x="243" y="407"/>
                  </a:lnTo>
                  <a:lnTo>
                    <a:pt x="260" y="400"/>
                  </a:lnTo>
                  <a:lnTo>
                    <a:pt x="271" y="395"/>
                  </a:lnTo>
                  <a:lnTo>
                    <a:pt x="283" y="390"/>
                  </a:lnTo>
                  <a:lnTo>
                    <a:pt x="283" y="390"/>
                  </a:lnTo>
                  <a:lnTo>
                    <a:pt x="289" y="393"/>
                  </a:lnTo>
                  <a:lnTo>
                    <a:pt x="296" y="396"/>
                  </a:lnTo>
                  <a:lnTo>
                    <a:pt x="307" y="399"/>
                  </a:lnTo>
                  <a:lnTo>
                    <a:pt x="319" y="402"/>
                  </a:lnTo>
                  <a:lnTo>
                    <a:pt x="334" y="405"/>
                  </a:lnTo>
                  <a:lnTo>
                    <a:pt x="353" y="408"/>
                  </a:lnTo>
                  <a:lnTo>
                    <a:pt x="374" y="409"/>
                  </a:lnTo>
                  <a:lnTo>
                    <a:pt x="374" y="6"/>
                  </a:lnTo>
                  <a:lnTo>
                    <a:pt x="374" y="6"/>
                  </a:lnTo>
                  <a:lnTo>
                    <a:pt x="342" y="2"/>
                  </a:lnTo>
                  <a:lnTo>
                    <a:pt x="320" y="1"/>
                  </a:lnTo>
                  <a:lnTo>
                    <a:pt x="299" y="0"/>
                  </a:lnTo>
                  <a:lnTo>
                    <a:pt x="281" y="0"/>
                  </a:lnTo>
                  <a:lnTo>
                    <a:pt x="281" y="31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40" name="Freeform 13"/>
            <p:cNvSpPr>
              <a:spLocks/>
            </p:cNvSpPr>
            <p:nvPr userDrawn="1"/>
          </p:nvSpPr>
          <p:spPr bwMode="auto">
            <a:xfrm>
              <a:off x="5383" y="3974"/>
              <a:ext cx="78" cy="107"/>
            </a:xfrm>
            <a:custGeom>
              <a:avLst/>
              <a:gdLst>
                <a:gd name="T0" fmla="*/ 11 w 311"/>
                <a:gd name="T1" fmla="*/ 415 h 428"/>
                <a:gd name="T2" fmla="*/ 83 w 311"/>
                <a:gd name="T3" fmla="*/ 425 h 428"/>
                <a:gd name="T4" fmla="*/ 138 w 311"/>
                <a:gd name="T5" fmla="*/ 428 h 428"/>
                <a:gd name="T6" fmla="*/ 183 w 311"/>
                <a:gd name="T7" fmla="*/ 425 h 428"/>
                <a:gd name="T8" fmla="*/ 227 w 311"/>
                <a:gd name="T9" fmla="*/ 414 h 428"/>
                <a:gd name="T10" fmla="*/ 265 w 311"/>
                <a:gd name="T11" fmla="*/ 394 h 428"/>
                <a:gd name="T12" fmla="*/ 295 w 311"/>
                <a:gd name="T13" fmla="*/ 363 h 428"/>
                <a:gd name="T14" fmla="*/ 310 w 311"/>
                <a:gd name="T15" fmla="*/ 318 h 428"/>
                <a:gd name="T16" fmla="*/ 310 w 311"/>
                <a:gd name="T17" fmla="*/ 288 h 428"/>
                <a:gd name="T18" fmla="*/ 302 w 311"/>
                <a:gd name="T19" fmla="*/ 256 h 428"/>
                <a:gd name="T20" fmla="*/ 283 w 311"/>
                <a:gd name="T21" fmla="*/ 231 h 428"/>
                <a:gd name="T22" fmla="*/ 257 w 311"/>
                <a:gd name="T23" fmla="*/ 211 h 428"/>
                <a:gd name="T24" fmla="*/ 209 w 311"/>
                <a:gd name="T25" fmla="*/ 187 h 428"/>
                <a:gd name="T26" fmla="*/ 149 w 311"/>
                <a:gd name="T27" fmla="*/ 164 h 428"/>
                <a:gd name="T28" fmla="*/ 113 w 311"/>
                <a:gd name="T29" fmla="*/ 144 h 428"/>
                <a:gd name="T30" fmla="*/ 103 w 311"/>
                <a:gd name="T31" fmla="*/ 132 h 428"/>
                <a:gd name="T32" fmla="*/ 100 w 311"/>
                <a:gd name="T33" fmla="*/ 116 h 428"/>
                <a:gd name="T34" fmla="*/ 102 w 311"/>
                <a:gd name="T35" fmla="*/ 104 h 428"/>
                <a:gd name="T36" fmla="*/ 116 w 311"/>
                <a:gd name="T37" fmla="*/ 86 h 428"/>
                <a:gd name="T38" fmla="*/ 132 w 311"/>
                <a:gd name="T39" fmla="*/ 78 h 428"/>
                <a:gd name="T40" fmla="*/ 156 w 311"/>
                <a:gd name="T41" fmla="*/ 74 h 428"/>
                <a:gd name="T42" fmla="*/ 185 w 311"/>
                <a:gd name="T43" fmla="*/ 75 h 428"/>
                <a:gd name="T44" fmla="*/ 238 w 311"/>
                <a:gd name="T45" fmla="*/ 85 h 428"/>
                <a:gd name="T46" fmla="*/ 295 w 311"/>
                <a:gd name="T47" fmla="*/ 30 h 428"/>
                <a:gd name="T48" fmla="*/ 263 w 311"/>
                <a:gd name="T49" fmla="*/ 16 h 428"/>
                <a:gd name="T50" fmla="*/ 207 w 311"/>
                <a:gd name="T51" fmla="*/ 4 h 428"/>
                <a:gd name="T52" fmla="*/ 158 w 311"/>
                <a:gd name="T53" fmla="*/ 0 h 428"/>
                <a:gd name="T54" fmla="*/ 115 w 311"/>
                <a:gd name="T55" fmla="*/ 4 h 428"/>
                <a:gd name="T56" fmla="*/ 76 w 311"/>
                <a:gd name="T57" fmla="*/ 17 h 428"/>
                <a:gd name="T58" fmla="*/ 42 w 311"/>
                <a:gd name="T59" fmla="*/ 39 h 428"/>
                <a:gd name="T60" fmla="*/ 19 w 311"/>
                <a:gd name="T61" fmla="*/ 69 h 428"/>
                <a:gd name="T62" fmla="*/ 7 w 311"/>
                <a:gd name="T63" fmla="*/ 107 h 428"/>
                <a:gd name="T64" fmla="*/ 7 w 311"/>
                <a:gd name="T65" fmla="*/ 137 h 428"/>
                <a:gd name="T66" fmla="*/ 19 w 311"/>
                <a:gd name="T67" fmla="*/ 175 h 428"/>
                <a:gd name="T68" fmla="*/ 42 w 311"/>
                <a:gd name="T69" fmla="*/ 203 h 428"/>
                <a:gd name="T70" fmla="*/ 73 w 311"/>
                <a:gd name="T71" fmla="*/ 223 h 428"/>
                <a:gd name="T72" fmla="*/ 119 w 311"/>
                <a:gd name="T73" fmla="*/ 243 h 428"/>
                <a:gd name="T74" fmla="*/ 171 w 311"/>
                <a:gd name="T75" fmla="*/ 261 h 428"/>
                <a:gd name="T76" fmla="*/ 205 w 311"/>
                <a:gd name="T77" fmla="*/ 280 h 428"/>
                <a:gd name="T78" fmla="*/ 216 w 311"/>
                <a:gd name="T79" fmla="*/ 296 h 428"/>
                <a:gd name="T80" fmla="*/ 217 w 311"/>
                <a:gd name="T81" fmla="*/ 306 h 428"/>
                <a:gd name="T82" fmla="*/ 212 w 311"/>
                <a:gd name="T83" fmla="*/ 328 h 428"/>
                <a:gd name="T84" fmla="*/ 202 w 311"/>
                <a:gd name="T85" fmla="*/ 340 h 428"/>
                <a:gd name="T86" fmla="*/ 184 w 311"/>
                <a:gd name="T87" fmla="*/ 348 h 428"/>
                <a:gd name="T88" fmla="*/ 158 w 311"/>
                <a:gd name="T89" fmla="*/ 353 h 428"/>
                <a:gd name="T90" fmla="*/ 113 w 311"/>
                <a:gd name="T91" fmla="*/ 354 h 428"/>
                <a:gd name="T92" fmla="*/ 28 w 311"/>
                <a:gd name="T93" fmla="*/ 344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11" h="428">
                  <a:moveTo>
                    <a:pt x="0" y="413"/>
                  </a:moveTo>
                  <a:lnTo>
                    <a:pt x="0" y="413"/>
                  </a:lnTo>
                  <a:lnTo>
                    <a:pt x="11" y="415"/>
                  </a:lnTo>
                  <a:lnTo>
                    <a:pt x="39" y="420"/>
                  </a:lnTo>
                  <a:lnTo>
                    <a:pt x="60" y="423"/>
                  </a:lnTo>
                  <a:lnTo>
                    <a:pt x="83" y="425"/>
                  </a:lnTo>
                  <a:lnTo>
                    <a:pt x="110" y="427"/>
                  </a:lnTo>
                  <a:lnTo>
                    <a:pt x="138" y="428"/>
                  </a:lnTo>
                  <a:lnTo>
                    <a:pt x="138" y="428"/>
                  </a:lnTo>
                  <a:lnTo>
                    <a:pt x="154" y="427"/>
                  </a:lnTo>
                  <a:lnTo>
                    <a:pt x="168" y="426"/>
                  </a:lnTo>
                  <a:lnTo>
                    <a:pt x="183" y="425"/>
                  </a:lnTo>
                  <a:lnTo>
                    <a:pt x="198" y="422"/>
                  </a:lnTo>
                  <a:lnTo>
                    <a:pt x="213" y="419"/>
                  </a:lnTo>
                  <a:lnTo>
                    <a:pt x="227" y="414"/>
                  </a:lnTo>
                  <a:lnTo>
                    <a:pt x="241" y="408"/>
                  </a:lnTo>
                  <a:lnTo>
                    <a:pt x="254" y="402"/>
                  </a:lnTo>
                  <a:lnTo>
                    <a:pt x="265" y="394"/>
                  </a:lnTo>
                  <a:lnTo>
                    <a:pt x="276" y="385"/>
                  </a:lnTo>
                  <a:lnTo>
                    <a:pt x="286" y="375"/>
                  </a:lnTo>
                  <a:lnTo>
                    <a:pt x="295" y="363"/>
                  </a:lnTo>
                  <a:lnTo>
                    <a:pt x="302" y="350"/>
                  </a:lnTo>
                  <a:lnTo>
                    <a:pt x="307" y="334"/>
                  </a:lnTo>
                  <a:lnTo>
                    <a:pt x="310" y="318"/>
                  </a:lnTo>
                  <a:lnTo>
                    <a:pt x="311" y="300"/>
                  </a:lnTo>
                  <a:lnTo>
                    <a:pt x="311" y="300"/>
                  </a:lnTo>
                  <a:lnTo>
                    <a:pt x="310" y="288"/>
                  </a:lnTo>
                  <a:lnTo>
                    <a:pt x="309" y="277"/>
                  </a:lnTo>
                  <a:lnTo>
                    <a:pt x="306" y="266"/>
                  </a:lnTo>
                  <a:lnTo>
                    <a:pt x="302" y="256"/>
                  </a:lnTo>
                  <a:lnTo>
                    <a:pt x="297" y="248"/>
                  </a:lnTo>
                  <a:lnTo>
                    <a:pt x="291" y="239"/>
                  </a:lnTo>
                  <a:lnTo>
                    <a:pt x="283" y="231"/>
                  </a:lnTo>
                  <a:lnTo>
                    <a:pt x="276" y="224"/>
                  </a:lnTo>
                  <a:lnTo>
                    <a:pt x="267" y="217"/>
                  </a:lnTo>
                  <a:lnTo>
                    <a:pt x="257" y="211"/>
                  </a:lnTo>
                  <a:lnTo>
                    <a:pt x="247" y="204"/>
                  </a:lnTo>
                  <a:lnTo>
                    <a:pt x="234" y="199"/>
                  </a:lnTo>
                  <a:lnTo>
                    <a:pt x="209" y="187"/>
                  </a:lnTo>
                  <a:lnTo>
                    <a:pt x="180" y="176"/>
                  </a:lnTo>
                  <a:lnTo>
                    <a:pt x="180" y="176"/>
                  </a:lnTo>
                  <a:lnTo>
                    <a:pt x="149" y="164"/>
                  </a:lnTo>
                  <a:lnTo>
                    <a:pt x="135" y="157"/>
                  </a:lnTo>
                  <a:lnTo>
                    <a:pt x="123" y="151"/>
                  </a:lnTo>
                  <a:lnTo>
                    <a:pt x="113" y="144"/>
                  </a:lnTo>
                  <a:lnTo>
                    <a:pt x="109" y="140"/>
                  </a:lnTo>
                  <a:lnTo>
                    <a:pt x="106" y="136"/>
                  </a:lnTo>
                  <a:lnTo>
                    <a:pt x="103" y="132"/>
                  </a:lnTo>
                  <a:lnTo>
                    <a:pt x="101" y="127"/>
                  </a:lnTo>
                  <a:lnTo>
                    <a:pt x="100" y="121"/>
                  </a:lnTo>
                  <a:lnTo>
                    <a:pt x="100" y="116"/>
                  </a:lnTo>
                  <a:lnTo>
                    <a:pt x="100" y="116"/>
                  </a:lnTo>
                  <a:lnTo>
                    <a:pt x="100" y="110"/>
                  </a:lnTo>
                  <a:lnTo>
                    <a:pt x="102" y="104"/>
                  </a:lnTo>
                  <a:lnTo>
                    <a:pt x="106" y="97"/>
                  </a:lnTo>
                  <a:lnTo>
                    <a:pt x="112" y="90"/>
                  </a:lnTo>
                  <a:lnTo>
                    <a:pt x="116" y="86"/>
                  </a:lnTo>
                  <a:lnTo>
                    <a:pt x="120" y="83"/>
                  </a:lnTo>
                  <a:lnTo>
                    <a:pt x="126" y="81"/>
                  </a:lnTo>
                  <a:lnTo>
                    <a:pt x="132" y="78"/>
                  </a:lnTo>
                  <a:lnTo>
                    <a:pt x="139" y="76"/>
                  </a:lnTo>
                  <a:lnTo>
                    <a:pt x="147" y="75"/>
                  </a:lnTo>
                  <a:lnTo>
                    <a:pt x="156" y="74"/>
                  </a:lnTo>
                  <a:lnTo>
                    <a:pt x="166" y="74"/>
                  </a:lnTo>
                  <a:lnTo>
                    <a:pt x="166" y="74"/>
                  </a:lnTo>
                  <a:lnTo>
                    <a:pt x="185" y="75"/>
                  </a:lnTo>
                  <a:lnTo>
                    <a:pt x="205" y="77"/>
                  </a:lnTo>
                  <a:lnTo>
                    <a:pt x="222" y="81"/>
                  </a:lnTo>
                  <a:lnTo>
                    <a:pt x="238" y="85"/>
                  </a:lnTo>
                  <a:lnTo>
                    <a:pt x="262" y="94"/>
                  </a:lnTo>
                  <a:lnTo>
                    <a:pt x="271" y="98"/>
                  </a:lnTo>
                  <a:lnTo>
                    <a:pt x="295" y="30"/>
                  </a:lnTo>
                  <a:lnTo>
                    <a:pt x="295" y="30"/>
                  </a:lnTo>
                  <a:lnTo>
                    <a:pt x="276" y="22"/>
                  </a:lnTo>
                  <a:lnTo>
                    <a:pt x="263" y="16"/>
                  </a:lnTo>
                  <a:lnTo>
                    <a:pt x="247" y="12"/>
                  </a:lnTo>
                  <a:lnTo>
                    <a:pt x="228" y="7"/>
                  </a:lnTo>
                  <a:lnTo>
                    <a:pt x="207" y="4"/>
                  </a:lnTo>
                  <a:lnTo>
                    <a:pt x="183" y="1"/>
                  </a:lnTo>
                  <a:lnTo>
                    <a:pt x="158" y="0"/>
                  </a:lnTo>
                  <a:lnTo>
                    <a:pt x="158" y="0"/>
                  </a:lnTo>
                  <a:lnTo>
                    <a:pt x="143" y="1"/>
                  </a:lnTo>
                  <a:lnTo>
                    <a:pt x="129" y="2"/>
                  </a:lnTo>
                  <a:lnTo>
                    <a:pt x="115" y="4"/>
                  </a:lnTo>
                  <a:lnTo>
                    <a:pt x="102" y="8"/>
                  </a:lnTo>
                  <a:lnTo>
                    <a:pt x="88" y="12"/>
                  </a:lnTo>
                  <a:lnTo>
                    <a:pt x="76" y="17"/>
                  </a:lnTo>
                  <a:lnTo>
                    <a:pt x="64" y="24"/>
                  </a:lnTo>
                  <a:lnTo>
                    <a:pt x="53" y="31"/>
                  </a:lnTo>
                  <a:lnTo>
                    <a:pt x="42" y="39"/>
                  </a:lnTo>
                  <a:lnTo>
                    <a:pt x="33" y="47"/>
                  </a:lnTo>
                  <a:lnTo>
                    <a:pt x="25" y="58"/>
                  </a:lnTo>
                  <a:lnTo>
                    <a:pt x="19" y="69"/>
                  </a:lnTo>
                  <a:lnTo>
                    <a:pt x="13" y="80"/>
                  </a:lnTo>
                  <a:lnTo>
                    <a:pt x="9" y="94"/>
                  </a:lnTo>
                  <a:lnTo>
                    <a:pt x="7" y="107"/>
                  </a:lnTo>
                  <a:lnTo>
                    <a:pt x="6" y="122"/>
                  </a:lnTo>
                  <a:lnTo>
                    <a:pt x="6" y="122"/>
                  </a:lnTo>
                  <a:lnTo>
                    <a:pt x="7" y="137"/>
                  </a:lnTo>
                  <a:lnTo>
                    <a:pt x="9" y="150"/>
                  </a:lnTo>
                  <a:lnTo>
                    <a:pt x="13" y="164"/>
                  </a:lnTo>
                  <a:lnTo>
                    <a:pt x="19" y="175"/>
                  </a:lnTo>
                  <a:lnTo>
                    <a:pt x="25" y="185"/>
                  </a:lnTo>
                  <a:lnTo>
                    <a:pt x="33" y="194"/>
                  </a:lnTo>
                  <a:lnTo>
                    <a:pt x="42" y="203"/>
                  </a:lnTo>
                  <a:lnTo>
                    <a:pt x="51" y="210"/>
                  </a:lnTo>
                  <a:lnTo>
                    <a:pt x="62" y="217"/>
                  </a:lnTo>
                  <a:lnTo>
                    <a:pt x="73" y="223"/>
                  </a:lnTo>
                  <a:lnTo>
                    <a:pt x="84" y="229"/>
                  </a:lnTo>
                  <a:lnTo>
                    <a:pt x="95" y="235"/>
                  </a:lnTo>
                  <a:lnTo>
                    <a:pt x="119" y="243"/>
                  </a:lnTo>
                  <a:lnTo>
                    <a:pt x="142" y="251"/>
                  </a:lnTo>
                  <a:lnTo>
                    <a:pt x="142" y="251"/>
                  </a:lnTo>
                  <a:lnTo>
                    <a:pt x="171" y="261"/>
                  </a:lnTo>
                  <a:lnTo>
                    <a:pt x="184" y="266"/>
                  </a:lnTo>
                  <a:lnTo>
                    <a:pt x="196" y="273"/>
                  </a:lnTo>
                  <a:lnTo>
                    <a:pt x="205" y="280"/>
                  </a:lnTo>
                  <a:lnTo>
                    <a:pt x="211" y="287"/>
                  </a:lnTo>
                  <a:lnTo>
                    <a:pt x="214" y="291"/>
                  </a:lnTo>
                  <a:lnTo>
                    <a:pt x="216" y="296"/>
                  </a:lnTo>
                  <a:lnTo>
                    <a:pt x="217" y="300"/>
                  </a:lnTo>
                  <a:lnTo>
                    <a:pt x="217" y="306"/>
                  </a:lnTo>
                  <a:lnTo>
                    <a:pt x="217" y="306"/>
                  </a:lnTo>
                  <a:lnTo>
                    <a:pt x="217" y="315"/>
                  </a:lnTo>
                  <a:lnTo>
                    <a:pt x="214" y="324"/>
                  </a:lnTo>
                  <a:lnTo>
                    <a:pt x="212" y="328"/>
                  </a:lnTo>
                  <a:lnTo>
                    <a:pt x="209" y="332"/>
                  </a:lnTo>
                  <a:lnTo>
                    <a:pt x="206" y="335"/>
                  </a:lnTo>
                  <a:lnTo>
                    <a:pt x="202" y="340"/>
                  </a:lnTo>
                  <a:lnTo>
                    <a:pt x="197" y="343"/>
                  </a:lnTo>
                  <a:lnTo>
                    <a:pt x="190" y="346"/>
                  </a:lnTo>
                  <a:lnTo>
                    <a:pt x="184" y="348"/>
                  </a:lnTo>
                  <a:lnTo>
                    <a:pt x="176" y="350"/>
                  </a:lnTo>
                  <a:lnTo>
                    <a:pt x="167" y="352"/>
                  </a:lnTo>
                  <a:lnTo>
                    <a:pt x="158" y="353"/>
                  </a:lnTo>
                  <a:lnTo>
                    <a:pt x="134" y="354"/>
                  </a:lnTo>
                  <a:lnTo>
                    <a:pt x="134" y="354"/>
                  </a:lnTo>
                  <a:lnTo>
                    <a:pt x="113" y="354"/>
                  </a:lnTo>
                  <a:lnTo>
                    <a:pt x="92" y="352"/>
                  </a:lnTo>
                  <a:lnTo>
                    <a:pt x="55" y="348"/>
                  </a:lnTo>
                  <a:lnTo>
                    <a:pt x="28" y="344"/>
                  </a:lnTo>
                  <a:lnTo>
                    <a:pt x="18" y="342"/>
                  </a:lnTo>
                  <a:lnTo>
                    <a:pt x="0" y="41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41" name="Freeform 14"/>
            <p:cNvSpPr>
              <a:spLocks/>
            </p:cNvSpPr>
            <p:nvPr userDrawn="1"/>
          </p:nvSpPr>
          <p:spPr bwMode="auto">
            <a:xfrm>
              <a:off x="5059" y="3992"/>
              <a:ext cx="48" cy="71"/>
            </a:xfrm>
            <a:custGeom>
              <a:avLst/>
              <a:gdLst>
                <a:gd name="T0" fmla="*/ 0 w 194"/>
                <a:gd name="T1" fmla="*/ 7 h 282"/>
                <a:gd name="T2" fmla="*/ 0 w 194"/>
                <a:gd name="T3" fmla="*/ 7 h 282"/>
                <a:gd name="T4" fmla="*/ 14 w 194"/>
                <a:gd name="T5" fmla="*/ 4 h 282"/>
                <a:gd name="T6" fmla="*/ 31 w 194"/>
                <a:gd name="T7" fmla="*/ 2 h 282"/>
                <a:gd name="T8" fmla="*/ 52 w 194"/>
                <a:gd name="T9" fmla="*/ 0 h 282"/>
                <a:gd name="T10" fmla="*/ 73 w 194"/>
                <a:gd name="T11" fmla="*/ 0 h 282"/>
                <a:gd name="T12" fmla="*/ 73 w 194"/>
                <a:gd name="T13" fmla="*/ 0 h 282"/>
                <a:gd name="T14" fmla="*/ 87 w 194"/>
                <a:gd name="T15" fmla="*/ 0 h 282"/>
                <a:gd name="T16" fmla="*/ 98 w 194"/>
                <a:gd name="T17" fmla="*/ 1 h 282"/>
                <a:gd name="T18" fmla="*/ 110 w 194"/>
                <a:gd name="T19" fmla="*/ 4 h 282"/>
                <a:gd name="T20" fmla="*/ 121 w 194"/>
                <a:gd name="T21" fmla="*/ 7 h 282"/>
                <a:gd name="T22" fmla="*/ 132 w 194"/>
                <a:gd name="T23" fmla="*/ 11 h 282"/>
                <a:gd name="T24" fmla="*/ 141 w 194"/>
                <a:gd name="T25" fmla="*/ 17 h 282"/>
                <a:gd name="T26" fmla="*/ 151 w 194"/>
                <a:gd name="T27" fmla="*/ 24 h 282"/>
                <a:gd name="T28" fmla="*/ 159 w 194"/>
                <a:gd name="T29" fmla="*/ 31 h 282"/>
                <a:gd name="T30" fmla="*/ 166 w 194"/>
                <a:gd name="T31" fmla="*/ 40 h 282"/>
                <a:gd name="T32" fmla="*/ 174 w 194"/>
                <a:gd name="T33" fmla="*/ 49 h 282"/>
                <a:gd name="T34" fmla="*/ 180 w 194"/>
                <a:gd name="T35" fmla="*/ 61 h 282"/>
                <a:gd name="T36" fmla="*/ 185 w 194"/>
                <a:gd name="T37" fmla="*/ 74 h 282"/>
                <a:gd name="T38" fmla="*/ 189 w 194"/>
                <a:gd name="T39" fmla="*/ 88 h 282"/>
                <a:gd name="T40" fmla="*/ 192 w 194"/>
                <a:gd name="T41" fmla="*/ 103 h 282"/>
                <a:gd name="T42" fmla="*/ 193 w 194"/>
                <a:gd name="T43" fmla="*/ 119 h 282"/>
                <a:gd name="T44" fmla="*/ 194 w 194"/>
                <a:gd name="T45" fmla="*/ 138 h 282"/>
                <a:gd name="T46" fmla="*/ 194 w 194"/>
                <a:gd name="T47" fmla="*/ 138 h 282"/>
                <a:gd name="T48" fmla="*/ 194 w 194"/>
                <a:gd name="T49" fmla="*/ 155 h 282"/>
                <a:gd name="T50" fmla="*/ 193 w 194"/>
                <a:gd name="T51" fmla="*/ 172 h 282"/>
                <a:gd name="T52" fmla="*/ 191 w 194"/>
                <a:gd name="T53" fmla="*/ 187 h 282"/>
                <a:gd name="T54" fmla="*/ 188 w 194"/>
                <a:gd name="T55" fmla="*/ 202 h 282"/>
                <a:gd name="T56" fmla="*/ 185 w 194"/>
                <a:gd name="T57" fmla="*/ 215 h 282"/>
                <a:gd name="T58" fmla="*/ 181 w 194"/>
                <a:gd name="T59" fmla="*/ 226 h 282"/>
                <a:gd name="T60" fmla="*/ 175 w 194"/>
                <a:gd name="T61" fmla="*/ 238 h 282"/>
                <a:gd name="T62" fmla="*/ 168 w 194"/>
                <a:gd name="T63" fmla="*/ 247 h 282"/>
                <a:gd name="T64" fmla="*/ 160 w 194"/>
                <a:gd name="T65" fmla="*/ 255 h 282"/>
                <a:gd name="T66" fmla="*/ 151 w 194"/>
                <a:gd name="T67" fmla="*/ 262 h 282"/>
                <a:gd name="T68" fmla="*/ 141 w 194"/>
                <a:gd name="T69" fmla="*/ 269 h 282"/>
                <a:gd name="T70" fmla="*/ 129 w 194"/>
                <a:gd name="T71" fmla="*/ 274 h 282"/>
                <a:gd name="T72" fmla="*/ 115 w 194"/>
                <a:gd name="T73" fmla="*/ 277 h 282"/>
                <a:gd name="T74" fmla="*/ 100 w 194"/>
                <a:gd name="T75" fmla="*/ 280 h 282"/>
                <a:gd name="T76" fmla="*/ 84 w 194"/>
                <a:gd name="T77" fmla="*/ 282 h 282"/>
                <a:gd name="T78" fmla="*/ 65 w 194"/>
                <a:gd name="T79" fmla="*/ 282 h 282"/>
                <a:gd name="T80" fmla="*/ 65 w 194"/>
                <a:gd name="T81" fmla="*/ 282 h 282"/>
                <a:gd name="T82" fmla="*/ 42 w 194"/>
                <a:gd name="T83" fmla="*/ 281 h 282"/>
                <a:gd name="T84" fmla="*/ 20 w 194"/>
                <a:gd name="T85" fmla="*/ 280 h 282"/>
                <a:gd name="T86" fmla="*/ 0 w 194"/>
                <a:gd name="T87" fmla="*/ 278 h 282"/>
                <a:gd name="T88" fmla="*/ 0 w 194"/>
                <a:gd name="T89" fmla="*/ 7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94" h="282">
                  <a:moveTo>
                    <a:pt x="0" y="7"/>
                  </a:moveTo>
                  <a:lnTo>
                    <a:pt x="0" y="7"/>
                  </a:lnTo>
                  <a:lnTo>
                    <a:pt x="14" y="4"/>
                  </a:lnTo>
                  <a:lnTo>
                    <a:pt x="31" y="2"/>
                  </a:lnTo>
                  <a:lnTo>
                    <a:pt x="52" y="0"/>
                  </a:lnTo>
                  <a:lnTo>
                    <a:pt x="73" y="0"/>
                  </a:lnTo>
                  <a:lnTo>
                    <a:pt x="73" y="0"/>
                  </a:lnTo>
                  <a:lnTo>
                    <a:pt x="87" y="0"/>
                  </a:lnTo>
                  <a:lnTo>
                    <a:pt x="98" y="1"/>
                  </a:lnTo>
                  <a:lnTo>
                    <a:pt x="110" y="4"/>
                  </a:lnTo>
                  <a:lnTo>
                    <a:pt x="121" y="7"/>
                  </a:lnTo>
                  <a:lnTo>
                    <a:pt x="132" y="11"/>
                  </a:lnTo>
                  <a:lnTo>
                    <a:pt x="141" y="17"/>
                  </a:lnTo>
                  <a:lnTo>
                    <a:pt x="151" y="24"/>
                  </a:lnTo>
                  <a:lnTo>
                    <a:pt x="159" y="31"/>
                  </a:lnTo>
                  <a:lnTo>
                    <a:pt x="166" y="40"/>
                  </a:lnTo>
                  <a:lnTo>
                    <a:pt x="174" y="49"/>
                  </a:lnTo>
                  <a:lnTo>
                    <a:pt x="180" y="61"/>
                  </a:lnTo>
                  <a:lnTo>
                    <a:pt x="185" y="74"/>
                  </a:lnTo>
                  <a:lnTo>
                    <a:pt x="189" y="88"/>
                  </a:lnTo>
                  <a:lnTo>
                    <a:pt x="192" y="103"/>
                  </a:lnTo>
                  <a:lnTo>
                    <a:pt x="193" y="119"/>
                  </a:lnTo>
                  <a:lnTo>
                    <a:pt x="194" y="138"/>
                  </a:lnTo>
                  <a:lnTo>
                    <a:pt x="194" y="138"/>
                  </a:lnTo>
                  <a:lnTo>
                    <a:pt x="194" y="155"/>
                  </a:lnTo>
                  <a:lnTo>
                    <a:pt x="193" y="172"/>
                  </a:lnTo>
                  <a:lnTo>
                    <a:pt x="191" y="187"/>
                  </a:lnTo>
                  <a:lnTo>
                    <a:pt x="188" y="202"/>
                  </a:lnTo>
                  <a:lnTo>
                    <a:pt x="185" y="215"/>
                  </a:lnTo>
                  <a:lnTo>
                    <a:pt x="181" y="226"/>
                  </a:lnTo>
                  <a:lnTo>
                    <a:pt x="175" y="238"/>
                  </a:lnTo>
                  <a:lnTo>
                    <a:pt x="168" y="247"/>
                  </a:lnTo>
                  <a:lnTo>
                    <a:pt x="160" y="255"/>
                  </a:lnTo>
                  <a:lnTo>
                    <a:pt x="151" y="262"/>
                  </a:lnTo>
                  <a:lnTo>
                    <a:pt x="141" y="269"/>
                  </a:lnTo>
                  <a:lnTo>
                    <a:pt x="129" y="274"/>
                  </a:lnTo>
                  <a:lnTo>
                    <a:pt x="115" y="277"/>
                  </a:lnTo>
                  <a:lnTo>
                    <a:pt x="100" y="280"/>
                  </a:lnTo>
                  <a:lnTo>
                    <a:pt x="84" y="282"/>
                  </a:lnTo>
                  <a:lnTo>
                    <a:pt x="65" y="282"/>
                  </a:lnTo>
                  <a:lnTo>
                    <a:pt x="65" y="282"/>
                  </a:lnTo>
                  <a:lnTo>
                    <a:pt x="42" y="281"/>
                  </a:lnTo>
                  <a:lnTo>
                    <a:pt x="20" y="280"/>
                  </a:lnTo>
                  <a:lnTo>
                    <a:pt x="0" y="278"/>
                  </a:lnTo>
                  <a:lnTo>
                    <a:pt x="0" y="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42" name="Freeform 15"/>
            <p:cNvSpPr>
              <a:spLocks/>
            </p:cNvSpPr>
            <p:nvPr userDrawn="1"/>
          </p:nvSpPr>
          <p:spPr bwMode="auto">
            <a:xfrm>
              <a:off x="5035" y="3974"/>
              <a:ext cx="97" cy="107"/>
            </a:xfrm>
            <a:custGeom>
              <a:avLst/>
              <a:gdLst>
                <a:gd name="T0" fmla="*/ 171 w 385"/>
                <a:gd name="T1" fmla="*/ 0 h 428"/>
                <a:gd name="T2" fmla="*/ 171 w 385"/>
                <a:gd name="T3" fmla="*/ 0 h 428"/>
                <a:gd name="T4" fmla="*/ 150 w 385"/>
                <a:gd name="T5" fmla="*/ 1 h 428"/>
                <a:gd name="T6" fmla="*/ 129 w 385"/>
                <a:gd name="T7" fmla="*/ 2 h 428"/>
                <a:gd name="T8" fmla="*/ 106 w 385"/>
                <a:gd name="T9" fmla="*/ 4 h 428"/>
                <a:gd name="T10" fmla="*/ 83 w 385"/>
                <a:gd name="T11" fmla="*/ 7 h 428"/>
                <a:gd name="T12" fmla="*/ 60 w 385"/>
                <a:gd name="T13" fmla="*/ 10 h 428"/>
                <a:gd name="T14" fmla="*/ 39 w 385"/>
                <a:gd name="T15" fmla="*/ 14 h 428"/>
                <a:gd name="T16" fmla="*/ 18 w 385"/>
                <a:gd name="T17" fmla="*/ 20 h 428"/>
                <a:gd name="T18" fmla="*/ 0 w 385"/>
                <a:gd name="T19" fmla="*/ 26 h 428"/>
                <a:gd name="T20" fmla="*/ 0 w 385"/>
                <a:gd name="T21" fmla="*/ 415 h 428"/>
                <a:gd name="T22" fmla="*/ 0 w 385"/>
                <a:gd name="T23" fmla="*/ 415 h 428"/>
                <a:gd name="T24" fmla="*/ 15 w 385"/>
                <a:gd name="T25" fmla="*/ 418 h 428"/>
                <a:gd name="T26" fmla="*/ 34 w 385"/>
                <a:gd name="T27" fmla="*/ 420 h 428"/>
                <a:gd name="T28" fmla="*/ 73 w 385"/>
                <a:gd name="T29" fmla="*/ 424 h 428"/>
                <a:gd name="T30" fmla="*/ 116 w 385"/>
                <a:gd name="T31" fmla="*/ 427 h 428"/>
                <a:gd name="T32" fmla="*/ 155 w 385"/>
                <a:gd name="T33" fmla="*/ 428 h 428"/>
                <a:gd name="T34" fmla="*/ 155 w 385"/>
                <a:gd name="T35" fmla="*/ 428 h 428"/>
                <a:gd name="T36" fmla="*/ 186 w 385"/>
                <a:gd name="T37" fmla="*/ 427 h 428"/>
                <a:gd name="T38" fmla="*/ 212 w 385"/>
                <a:gd name="T39" fmla="*/ 425 h 428"/>
                <a:gd name="T40" fmla="*/ 238 w 385"/>
                <a:gd name="T41" fmla="*/ 421 h 428"/>
                <a:gd name="T42" fmla="*/ 261 w 385"/>
                <a:gd name="T43" fmla="*/ 415 h 428"/>
                <a:gd name="T44" fmla="*/ 282 w 385"/>
                <a:gd name="T45" fmla="*/ 408 h 428"/>
                <a:gd name="T46" fmla="*/ 301 w 385"/>
                <a:gd name="T47" fmla="*/ 399 h 428"/>
                <a:gd name="T48" fmla="*/ 309 w 385"/>
                <a:gd name="T49" fmla="*/ 394 h 428"/>
                <a:gd name="T50" fmla="*/ 318 w 385"/>
                <a:gd name="T51" fmla="*/ 389 h 428"/>
                <a:gd name="T52" fmla="*/ 326 w 385"/>
                <a:gd name="T53" fmla="*/ 383 h 428"/>
                <a:gd name="T54" fmla="*/ 333 w 385"/>
                <a:gd name="T55" fmla="*/ 377 h 428"/>
                <a:gd name="T56" fmla="*/ 339 w 385"/>
                <a:gd name="T57" fmla="*/ 369 h 428"/>
                <a:gd name="T58" fmla="*/ 345 w 385"/>
                <a:gd name="T59" fmla="*/ 362 h 428"/>
                <a:gd name="T60" fmla="*/ 351 w 385"/>
                <a:gd name="T61" fmla="*/ 355 h 428"/>
                <a:gd name="T62" fmla="*/ 356 w 385"/>
                <a:gd name="T63" fmla="*/ 347 h 428"/>
                <a:gd name="T64" fmla="*/ 361 w 385"/>
                <a:gd name="T65" fmla="*/ 337 h 428"/>
                <a:gd name="T66" fmla="*/ 366 w 385"/>
                <a:gd name="T67" fmla="*/ 329 h 428"/>
                <a:gd name="T68" fmla="*/ 373 w 385"/>
                <a:gd name="T69" fmla="*/ 309 h 428"/>
                <a:gd name="T70" fmla="*/ 378 w 385"/>
                <a:gd name="T71" fmla="*/ 287 h 428"/>
                <a:gd name="T72" fmla="*/ 382 w 385"/>
                <a:gd name="T73" fmla="*/ 264 h 428"/>
                <a:gd name="T74" fmla="*/ 384 w 385"/>
                <a:gd name="T75" fmla="*/ 239 h 428"/>
                <a:gd name="T76" fmla="*/ 385 w 385"/>
                <a:gd name="T77" fmla="*/ 211 h 428"/>
                <a:gd name="T78" fmla="*/ 385 w 385"/>
                <a:gd name="T79" fmla="*/ 211 h 428"/>
                <a:gd name="T80" fmla="*/ 384 w 385"/>
                <a:gd name="T81" fmla="*/ 187 h 428"/>
                <a:gd name="T82" fmla="*/ 381 w 385"/>
                <a:gd name="T83" fmla="*/ 164 h 428"/>
                <a:gd name="T84" fmla="*/ 377 w 385"/>
                <a:gd name="T85" fmla="*/ 143 h 428"/>
                <a:gd name="T86" fmla="*/ 371 w 385"/>
                <a:gd name="T87" fmla="*/ 122 h 428"/>
                <a:gd name="T88" fmla="*/ 363 w 385"/>
                <a:gd name="T89" fmla="*/ 104 h 428"/>
                <a:gd name="T90" fmla="*/ 352 w 385"/>
                <a:gd name="T91" fmla="*/ 86 h 428"/>
                <a:gd name="T92" fmla="*/ 341 w 385"/>
                <a:gd name="T93" fmla="*/ 71 h 428"/>
                <a:gd name="T94" fmla="*/ 328 w 385"/>
                <a:gd name="T95" fmla="*/ 57 h 428"/>
                <a:gd name="T96" fmla="*/ 314 w 385"/>
                <a:gd name="T97" fmla="*/ 43 h 428"/>
                <a:gd name="T98" fmla="*/ 297 w 385"/>
                <a:gd name="T99" fmla="*/ 32 h 428"/>
                <a:gd name="T100" fmla="*/ 280 w 385"/>
                <a:gd name="T101" fmla="*/ 23 h 428"/>
                <a:gd name="T102" fmla="*/ 260 w 385"/>
                <a:gd name="T103" fmla="*/ 14 h 428"/>
                <a:gd name="T104" fmla="*/ 240 w 385"/>
                <a:gd name="T105" fmla="*/ 8 h 428"/>
                <a:gd name="T106" fmla="*/ 218 w 385"/>
                <a:gd name="T107" fmla="*/ 4 h 428"/>
                <a:gd name="T108" fmla="*/ 195 w 385"/>
                <a:gd name="T109" fmla="*/ 1 h 428"/>
                <a:gd name="T110" fmla="*/ 171 w 385"/>
                <a:gd name="T111" fmla="*/ 0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85" h="428">
                  <a:moveTo>
                    <a:pt x="171" y="0"/>
                  </a:moveTo>
                  <a:lnTo>
                    <a:pt x="171" y="0"/>
                  </a:lnTo>
                  <a:lnTo>
                    <a:pt x="150" y="1"/>
                  </a:lnTo>
                  <a:lnTo>
                    <a:pt x="129" y="2"/>
                  </a:lnTo>
                  <a:lnTo>
                    <a:pt x="106" y="4"/>
                  </a:lnTo>
                  <a:lnTo>
                    <a:pt x="83" y="7"/>
                  </a:lnTo>
                  <a:lnTo>
                    <a:pt x="60" y="10"/>
                  </a:lnTo>
                  <a:lnTo>
                    <a:pt x="39" y="14"/>
                  </a:lnTo>
                  <a:lnTo>
                    <a:pt x="18" y="20"/>
                  </a:lnTo>
                  <a:lnTo>
                    <a:pt x="0" y="26"/>
                  </a:lnTo>
                  <a:lnTo>
                    <a:pt x="0" y="415"/>
                  </a:lnTo>
                  <a:lnTo>
                    <a:pt x="0" y="415"/>
                  </a:lnTo>
                  <a:lnTo>
                    <a:pt x="15" y="418"/>
                  </a:lnTo>
                  <a:lnTo>
                    <a:pt x="34" y="420"/>
                  </a:lnTo>
                  <a:lnTo>
                    <a:pt x="73" y="424"/>
                  </a:lnTo>
                  <a:lnTo>
                    <a:pt x="116" y="427"/>
                  </a:lnTo>
                  <a:lnTo>
                    <a:pt x="155" y="428"/>
                  </a:lnTo>
                  <a:lnTo>
                    <a:pt x="155" y="428"/>
                  </a:lnTo>
                  <a:lnTo>
                    <a:pt x="186" y="427"/>
                  </a:lnTo>
                  <a:lnTo>
                    <a:pt x="212" y="425"/>
                  </a:lnTo>
                  <a:lnTo>
                    <a:pt x="238" y="421"/>
                  </a:lnTo>
                  <a:lnTo>
                    <a:pt x="261" y="415"/>
                  </a:lnTo>
                  <a:lnTo>
                    <a:pt x="282" y="408"/>
                  </a:lnTo>
                  <a:lnTo>
                    <a:pt x="301" y="399"/>
                  </a:lnTo>
                  <a:lnTo>
                    <a:pt x="309" y="394"/>
                  </a:lnTo>
                  <a:lnTo>
                    <a:pt x="318" y="389"/>
                  </a:lnTo>
                  <a:lnTo>
                    <a:pt x="326" y="383"/>
                  </a:lnTo>
                  <a:lnTo>
                    <a:pt x="333" y="377"/>
                  </a:lnTo>
                  <a:lnTo>
                    <a:pt x="339" y="369"/>
                  </a:lnTo>
                  <a:lnTo>
                    <a:pt x="345" y="362"/>
                  </a:lnTo>
                  <a:lnTo>
                    <a:pt x="351" y="355"/>
                  </a:lnTo>
                  <a:lnTo>
                    <a:pt x="356" y="347"/>
                  </a:lnTo>
                  <a:lnTo>
                    <a:pt x="361" y="337"/>
                  </a:lnTo>
                  <a:lnTo>
                    <a:pt x="366" y="329"/>
                  </a:lnTo>
                  <a:lnTo>
                    <a:pt x="373" y="309"/>
                  </a:lnTo>
                  <a:lnTo>
                    <a:pt x="378" y="287"/>
                  </a:lnTo>
                  <a:lnTo>
                    <a:pt x="382" y="264"/>
                  </a:lnTo>
                  <a:lnTo>
                    <a:pt x="384" y="239"/>
                  </a:lnTo>
                  <a:lnTo>
                    <a:pt x="385" y="211"/>
                  </a:lnTo>
                  <a:lnTo>
                    <a:pt x="385" y="211"/>
                  </a:lnTo>
                  <a:lnTo>
                    <a:pt x="384" y="187"/>
                  </a:lnTo>
                  <a:lnTo>
                    <a:pt x="381" y="164"/>
                  </a:lnTo>
                  <a:lnTo>
                    <a:pt x="377" y="143"/>
                  </a:lnTo>
                  <a:lnTo>
                    <a:pt x="371" y="122"/>
                  </a:lnTo>
                  <a:lnTo>
                    <a:pt x="363" y="104"/>
                  </a:lnTo>
                  <a:lnTo>
                    <a:pt x="352" y="86"/>
                  </a:lnTo>
                  <a:lnTo>
                    <a:pt x="341" y="71"/>
                  </a:lnTo>
                  <a:lnTo>
                    <a:pt x="328" y="57"/>
                  </a:lnTo>
                  <a:lnTo>
                    <a:pt x="314" y="43"/>
                  </a:lnTo>
                  <a:lnTo>
                    <a:pt x="297" y="32"/>
                  </a:lnTo>
                  <a:lnTo>
                    <a:pt x="280" y="23"/>
                  </a:lnTo>
                  <a:lnTo>
                    <a:pt x="260" y="14"/>
                  </a:lnTo>
                  <a:lnTo>
                    <a:pt x="240" y="8"/>
                  </a:lnTo>
                  <a:lnTo>
                    <a:pt x="218" y="4"/>
                  </a:lnTo>
                  <a:lnTo>
                    <a:pt x="195" y="1"/>
                  </a:lnTo>
                  <a:lnTo>
                    <a:pt x="17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</p:grpSp>
      <p:sp>
        <p:nvSpPr>
          <p:cNvPr id="43" name="Rectangle 10"/>
          <p:cNvSpPr txBox="1">
            <a:spLocks noChangeArrowheads="1"/>
          </p:cNvSpPr>
          <p:nvPr userDrawn="1"/>
        </p:nvSpPr>
        <p:spPr>
          <a:xfrm>
            <a:off x="407669" y="6069050"/>
            <a:ext cx="2232402" cy="273007"/>
          </a:xfrm>
          <a:prstGeom prst="rect">
            <a:avLst/>
          </a:prstGeom>
          <a:ln/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l" defTabSz="914400" rtl="0" eaLnBrk="1" latinLnBrk="0" hangingPunct="1">
              <a:defRPr sz="900" kern="1200">
                <a:solidFill>
                  <a:schemeClr val="accent6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en-GB" dirty="0" smtClean="0">
                <a:solidFill>
                  <a:srgbClr val="D7D2CB">
                    <a:lumMod val="50000"/>
                  </a:srgbClr>
                </a:solidFill>
              </a:rPr>
              <a:t>Page  </a:t>
            </a:r>
            <a:fld id="{4A1B87DD-86B5-48CA-9454-66C05345144F}" type="slidenum">
              <a:rPr lang="en-US" smtClean="0">
                <a:solidFill>
                  <a:srgbClr val="D7D2CB">
                    <a:lumMod val="50000"/>
                  </a:srgbClr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D7D2CB">
                  <a:lumMod val="50000"/>
                </a:srgbClr>
              </a:solidFill>
            </a:endParaRPr>
          </a:p>
        </p:txBody>
      </p:sp>
      <p:grpSp>
        <p:nvGrpSpPr>
          <p:cNvPr id="51" name="Group 50"/>
          <p:cNvGrpSpPr/>
          <p:nvPr userDrawn="1"/>
        </p:nvGrpSpPr>
        <p:grpSpPr>
          <a:xfrm>
            <a:off x="10591912" y="34259"/>
            <a:ext cx="1079675" cy="625849"/>
            <a:chOff x="8405820" y="36245"/>
            <a:chExt cx="856836" cy="662339"/>
          </a:xfrm>
        </p:grpSpPr>
        <p:grpSp>
          <p:nvGrpSpPr>
            <p:cNvPr id="52" name="Group 51"/>
            <p:cNvGrpSpPr/>
            <p:nvPr userDrawn="1"/>
          </p:nvGrpSpPr>
          <p:grpSpPr>
            <a:xfrm>
              <a:off x="8545513" y="36245"/>
              <a:ext cx="489905" cy="495602"/>
              <a:chOff x="7818438" y="101600"/>
              <a:chExt cx="546100" cy="552450"/>
            </a:xfrm>
          </p:grpSpPr>
          <p:sp>
            <p:nvSpPr>
              <p:cNvPr id="55" name="Freeform 5"/>
              <p:cNvSpPr>
                <a:spLocks noEditPoints="1"/>
              </p:cNvSpPr>
              <p:nvPr userDrawn="1"/>
            </p:nvSpPr>
            <p:spPr bwMode="auto">
              <a:xfrm>
                <a:off x="7818438" y="200025"/>
                <a:ext cx="546100" cy="454025"/>
              </a:xfrm>
              <a:custGeom>
                <a:avLst/>
                <a:gdLst>
                  <a:gd name="T0" fmla="*/ 56 w 344"/>
                  <a:gd name="T1" fmla="*/ 0 h 286"/>
                  <a:gd name="T2" fmla="*/ 44 w 344"/>
                  <a:gd name="T3" fmla="*/ 2 h 286"/>
                  <a:gd name="T4" fmla="*/ 24 w 344"/>
                  <a:gd name="T5" fmla="*/ 10 h 286"/>
                  <a:gd name="T6" fmla="*/ 10 w 344"/>
                  <a:gd name="T7" fmla="*/ 26 h 286"/>
                  <a:gd name="T8" fmla="*/ 2 w 344"/>
                  <a:gd name="T9" fmla="*/ 46 h 286"/>
                  <a:gd name="T10" fmla="*/ 0 w 344"/>
                  <a:gd name="T11" fmla="*/ 230 h 286"/>
                  <a:gd name="T12" fmla="*/ 2 w 344"/>
                  <a:gd name="T13" fmla="*/ 242 h 286"/>
                  <a:gd name="T14" fmla="*/ 10 w 344"/>
                  <a:gd name="T15" fmla="*/ 262 h 286"/>
                  <a:gd name="T16" fmla="*/ 24 w 344"/>
                  <a:gd name="T17" fmla="*/ 278 h 286"/>
                  <a:gd name="T18" fmla="*/ 44 w 344"/>
                  <a:gd name="T19" fmla="*/ 286 h 286"/>
                  <a:gd name="T20" fmla="*/ 288 w 344"/>
                  <a:gd name="T21" fmla="*/ 286 h 286"/>
                  <a:gd name="T22" fmla="*/ 300 w 344"/>
                  <a:gd name="T23" fmla="*/ 286 h 286"/>
                  <a:gd name="T24" fmla="*/ 320 w 344"/>
                  <a:gd name="T25" fmla="*/ 278 h 286"/>
                  <a:gd name="T26" fmla="*/ 334 w 344"/>
                  <a:gd name="T27" fmla="*/ 262 h 286"/>
                  <a:gd name="T28" fmla="*/ 344 w 344"/>
                  <a:gd name="T29" fmla="*/ 242 h 286"/>
                  <a:gd name="T30" fmla="*/ 344 w 344"/>
                  <a:gd name="T31" fmla="*/ 58 h 286"/>
                  <a:gd name="T32" fmla="*/ 344 w 344"/>
                  <a:gd name="T33" fmla="*/ 46 h 286"/>
                  <a:gd name="T34" fmla="*/ 334 w 344"/>
                  <a:gd name="T35" fmla="*/ 26 h 286"/>
                  <a:gd name="T36" fmla="*/ 320 w 344"/>
                  <a:gd name="T37" fmla="*/ 10 h 286"/>
                  <a:gd name="T38" fmla="*/ 300 w 344"/>
                  <a:gd name="T39" fmla="*/ 2 h 286"/>
                  <a:gd name="T40" fmla="*/ 288 w 344"/>
                  <a:gd name="T41" fmla="*/ 0 h 286"/>
                  <a:gd name="T42" fmla="*/ 148 w 344"/>
                  <a:gd name="T43" fmla="*/ 142 h 286"/>
                  <a:gd name="T44" fmla="*/ 144 w 344"/>
                  <a:gd name="T45" fmla="*/ 136 h 286"/>
                  <a:gd name="T46" fmla="*/ 136 w 344"/>
                  <a:gd name="T47" fmla="*/ 122 h 286"/>
                  <a:gd name="T48" fmla="*/ 134 w 344"/>
                  <a:gd name="T49" fmla="*/ 112 h 286"/>
                  <a:gd name="T50" fmla="*/ 138 w 344"/>
                  <a:gd name="T51" fmla="*/ 98 h 286"/>
                  <a:gd name="T52" fmla="*/ 146 w 344"/>
                  <a:gd name="T53" fmla="*/ 88 h 286"/>
                  <a:gd name="T54" fmla="*/ 158 w 344"/>
                  <a:gd name="T55" fmla="*/ 80 h 286"/>
                  <a:gd name="T56" fmla="*/ 172 w 344"/>
                  <a:gd name="T57" fmla="*/ 76 h 286"/>
                  <a:gd name="T58" fmla="*/ 178 w 344"/>
                  <a:gd name="T59" fmla="*/ 78 h 286"/>
                  <a:gd name="T60" fmla="*/ 192 w 344"/>
                  <a:gd name="T61" fmla="*/ 82 h 286"/>
                  <a:gd name="T62" fmla="*/ 202 w 344"/>
                  <a:gd name="T63" fmla="*/ 92 h 286"/>
                  <a:gd name="T64" fmla="*/ 208 w 344"/>
                  <a:gd name="T65" fmla="*/ 106 h 286"/>
                  <a:gd name="T66" fmla="*/ 208 w 344"/>
                  <a:gd name="T67" fmla="*/ 112 h 286"/>
                  <a:gd name="T68" fmla="*/ 204 w 344"/>
                  <a:gd name="T69" fmla="*/ 128 h 286"/>
                  <a:gd name="T70" fmla="*/ 196 w 344"/>
                  <a:gd name="T71" fmla="*/ 140 h 286"/>
                  <a:gd name="T72" fmla="*/ 126 w 344"/>
                  <a:gd name="T73" fmla="*/ 228 h 2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44" h="286">
                    <a:moveTo>
                      <a:pt x="288" y="0"/>
                    </a:moveTo>
                    <a:lnTo>
                      <a:pt x="56" y="0"/>
                    </a:lnTo>
                    <a:lnTo>
                      <a:pt x="56" y="0"/>
                    </a:lnTo>
                    <a:lnTo>
                      <a:pt x="44" y="2"/>
                    </a:lnTo>
                    <a:lnTo>
                      <a:pt x="34" y="6"/>
                    </a:lnTo>
                    <a:lnTo>
                      <a:pt x="24" y="10"/>
                    </a:lnTo>
                    <a:lnTo>
                      <a:pt x="16" y="18"/>
                    </a:lnTo>
                    <a:lnTo>
                      <a:pt x="10" y="26"/>
                    </a:lnTo>
                    <a:lnTo>
                      <a:pt x="4" y="36"/>
                    </a:lnTo>
                    <a:lnTo>
                      <a:pt x="2" y="46"/>
                    </a:lnTo>
                    <a:lnTo>
                      <a:pt x="0" y="58"/>
                    </a:lnTo>
                    <a:lnTo>
                      <a:pt x="0" y="230"/>
                    </a:lnTo>
                    <a:lnTo>
                      <a:pt x="0" y="230"/>
                    </a:lnTo>
                    <a:lnTo>
                      <a:pt x="2" y="242"/>
                    </a:lnTo>
                    <a:lnTo>
                      <a:pt x="4" y="252"/>
                    </a:lnTo>
                    <a:lnTo>
                      <a:pt x="10" y="262"/>
                    </a:lnTo>
                    <a:lnTo>
                      <a:pt x="16" y="270"/>
                    </a:lnTo>
                    <a:lnTo>
                      <a:pt x="24" y="278"/>
                    </a:lnTo>
                    <a:lnTo>
                      <a:pt x="34" y="282"/>
                    </a:lnTo>
                    <a:lnTo>
                      <a:pt x="44" y="286"/>
                    </a:lnTo>
                    <a:lnTo>
                      <a:pt x="56" y="286"/>
                    </a:lnTo>
                    <a:lnTo>
                      <a:pt x="288" y="286"/>
                    </a:lnTo>
                    <a:lnTo>
                      <a:pt x="288" y="286"/>
                    </a:lnTo>
                    <a:lnTo>
                      <a:pt x="300" y="286"/>
                    </a:lnTo>
                    <a:lnTo>
                      <a:pt x="310" y="282"/>
                    </a:lnTo>
                    <a:lnTo>
                      <a:pt x="320" y="278"/>
                    </a:lnTo>
                    <a:lnTo>
                      <a:pt x="328" y="270"/>
                    </a:lnTo>
                    <a:lnTo>
                      <a:pt x="334" y="262"/>
                    </a:lnTo>
                    <a:lnTo>
                      <a:pt x="340" y="252"/>
                    </a:lnTo>
                    <a:lnTo>
                      <a:pt x="344" y="242"/>
                    </a:lnTo>
                    <a:lnTo>
                      <a:pt x="344" y="230"/>
                    </a:lnTo>
                    <a:lnTo>
                      <a:pt x="344" y="58"/>
                    </a:lnTo>
                    <a:lnTo>
                      <a:pt x="344" y="58"/>
                    </a:lnTo>
                    <a:lnTo>
                      <a:pt x="344" y="46"/>
                    </a:lnTo>
                    <a:lnTo>
                      <a:pt x="340" y="36"/>
                    </a:lnTo>
                    <a:lnTo>
                      <a:pt x="334" y="26"/>
                    </a:lnTo>
                    <a:lnTo>
                      <a:pt x="328" y="18"/>
                    </a:lnTo>
                    <a:lnTo>
                      <a:pt x="320" y="10"/>
                    </a:lnTo>
                    <a:lnTo>
                      <a:pt x="310" y="6"/>
                    </a:lnTo>
                    <a:lnTo>
                      <a:pt x="300" y="2"/>
                    </a:lnTo>
                    <a:lnTo>
                      <a:pt x="288" y="0"/>
                    </a:lnTo>
                    <a:lnTo>
                      <a:pt x="288" y="0"/>
                    </a:lnTo>
                    <a:close/>
                    <a:moveTo>
                      <a:pt x="126" y="228"/>
                    </a:moveTo>
                    <a:lnTo>
                      <a:pt x="148" y="142"/>
                    </a:lnTo>
                    <a:lnTo>
                      <a:pt x="148" y="142"/>
                    </a:lnTo>
                    <a:lnTo>
                      <a:pt x="144" y="136"/>
                    </a:lnTo>
                    <a:lnTo>
                      <a:pt x="138" y="130"/>
                    </a:lnTo>
                    <a:lnTo>
                      <a:pt x="136" y="122"/>
                    </a:lnTo>
                    <a:lnTo>
                      <a:pt x="134" y="112"/>
                    </a:lnTo>
                    <a:lnTo>
                      <a:pt x="134" y="112"/>
                    </a:lnTo>
                    <a:lnTo>
                      <a:pt x="136" y="106"/>
                    </a:lnTo>
                    <a:lnTo>
                      <a:pt x="138" y="98"/>
                    </a:lnTo>
                    <a:lnTo>
                      <a:pt x="142" y="92"/>
                    </a:lnTo>
                    <a:lnTo>
                      <a:pt x="146" y="88"/>
                    </a:lnTo>
                    <a:lnTo>
                      <a:pt x="152" y="82"/>
                    </a:lnTo>
                    <a:lnTo>
                      <a:pt x="158" y="80"/>
                    </a:lnTo>
                    <a:lnTo>
                      <a:pt x="164" y="78"/>
                    </a:lnTo>
                    <a:lnTo>
                      <a:pt x="172" y="76"/>
                    </a:lnTo>
                    <a:lnTo>
                      <a:pt x="172" y="76"/>
                    </a:lnTo>
                    <a:lnTo>
                      <a:pt x="178" y="78"/>
                    </a:lnTo>
                    <a:lnTo>
                      <a:pt x="186" y="80"/>
                    </a:lnTo>
                    <a:lnTo>
                      <a:pt x="192" y="82"/>
                    </a:lnTo>
                    <a:lnTo>
                      <a:pt x="198" y="88"/>
                    </a:lnTo>
                    <a:lnTo>
                      <a:pt x="202" y="92"/>
                    </a:lnTo>
                    <a:lnTo>
                      <a:pt x="204" y="98"/>
                    </a:lnTo>
                    <a:lnTo>
                      <a:pt x="208" y="106"/>
                    </a:lnTo>
                    <a:lnTo>
                      <a:pt x="208" y="112"/>
                    </a:lnTo>
                    <a:lnTo>
                      <a:pt x="208" y="112"/>
                    </a:lnTo>
                    <a:lnTo>
                      <a:pt x="206" y="120"/>
                    </a:lnTo>
                    <a:lnTo>
                      <a:pt x="204" y="128"/>
                    </a:lnTo>
                    <a:lnTo>
                      <a:pt x="200" y="134"/>
                    </a:lnTo>
                    <a:lnTo>
                      <a:pt x="196" y="140"/>
                    </a:lnTo>
                    <a:lnTo>
                      <a:pt x="220" y="228"/>
                    </a:lnTo>
                    <a:lnTo>
                      <a:pt x="126" y="228"/>
                    </a:lnTo>
                    <a:close/>
                  </a:path>
                </a:pathLst>
              </a:custGeom>
              <a:solidFill>
                <a:srgbClr val="E31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005EB8"/>
                  </a:solidFill>
                </a:endParaRPr>
              </a:p>
            </p:txBody>
          </p:sp>
          <p:sp>
            <p:nvSpPr>
              <p:cNvPr id="56" name="Freeform 6"/>
              <p:cNvSpPr>
                <a:spLocks/>
              </p:cNvSpPr>
              <p:nvPr userDrawn="1"/>
            </p:nvSpPr>
            <p:spPr bwMode="auto">
              <a:xfrm>
                <a:off x="7961313" y="101600"/>
                <a:ext cx="260350" cy="88900"/>
              </a:xfrm>
              <a:custGeom>
                <a:avLst/>
                <a:gdLst>
                  <a:gd name="T0" fmla="*/ 20 w 164"/>
                  <a:gd name="T1" fmla="*/ 56 h 56"/>
                  <a:gd name="T2" fmla="*/ 20 w 164"/>
                  <a:gd name="T3" fmla="*/ 56 h 56"/>
                  <a:gd name="T4" fmla="*/ 22 w 164"/>
                  <a:gd name="T5" fmla="*/ 46 h 56"/>
                  <a:gd name="T6" fmla="*/ 26 w 164"/>
                  <a:gd name="T7" fmla="*/ 36 h 56"/>
                  <a:gd name="T8" fmla="*/ 30 w 164"/>
                  <a:gd name="T9" fmla="*/ 30 h 56"/>
                  <a:gd name="T10" fmla="*/ 36 w 164"/>
                  <a:gd name="T11" fmla="*/ 26 h 56"/>
                  <a:gd name="T12" fmla="*/ 42 w 164"/>
                  <a:gd name="T13" fmla="*/ 22 h 56"/>
                  <a:gd name="T14" fmla="*/ 54 w 164"/>
                  <a:gd name="T15" fmla="*/ 20 h 56"/>
                  <a:gd name="T16" fmla="*/ 82 w 164"/>
                  <a:gd name="T17" fmla="*/ 20 h 56"/>
                  <a:gd name="T18" fmla="*/ 82 w 164"/>
                  <a:gd name="T19" fmla="*/ 20 h 56"/>
                  <a:gd name="T20" fmla="*/ 112 w 164"/>
                  <a:gd name="T21" fmla="*/ 20 h 56"/>
                  <a:gd name="T22" fmla="*/ 122 w 164"/>
                  <a:gd name="T23" fmla="*/ 22 h 56"/>
                  <a:gd name="T24" fmla="*/ 130 w 164"/>
                  <a:gd name="T25" fmla="*/ 26 h 56"/>
                  <a:gd name="T26" fmla="*/ 136 w 164"/>
                  <a:gd name="T27" fmla="*/ 30 h 56"/>
                  <a:gd name="T28" fmla="*/ 140 w 164"/>
                  <a:gd name="T29" fmla="*/ 36 h 56"/>
                  <a:gd name="T30" fmla="*/ 142 w 164"/>
                  <a:gd name="T31" fmla="*/ 46 h 56"/>
                  <a:gd name="T32" fmla="*/ 144 w 164"/>
                  <a:gd name="T33" fmla="*/ 56 h 56"/>
                  <a:gd name="T34" fmla="*/ 164 w 164"/>
                  <a:gd name="T35" fmla="*/ 56 h 56"/>
                  <a:gd name="T36" fmla="*/ 164 w 164"/>
                  <a:gd name="T37" fmla="*/ 56 h 56"/>
                  <a:gd name="T38" fmla="*/ 162 w 164"/>
                  <a:gd name="T39" fmla="*/ 38 h 56"/>
                  <a:gd name="T40" fmla="*/ 156 w 164"/>
                  <a:gd name="T41" fmla="*/ 24 h 56"/>
                  <a:gd name="T42" fmla="*/ 148 w 164"/>
                  <a:gd name="T43" fmla="*/ 14 h 56"/>
                  <a:gd name="T44" fmla="*/ 138 w 164"/>
                  <a:gd name="T45" fmla="*/ 6 h 56"/>
                  <a:gd name="T46" fmla="*/ 126 w 164"/>
                  <a:gd name="T47" fmla="*/ 2 h 56"/>
                  <a:gd name="T48" fmla="*/ 112 w 164"/>
                  <a:gd name="T49" fmla="*/ 0 h 56"/>
                  <a:gd name="T50" fmla="*/ 82 w 164"/>
                  <a:gd name="T51" fmla="*/ 0 h 56"/>
                  <a:gd name="T52" fmla="*/ 82 w 164"/>
                  <a:gd name="T53" fmla="*/ 0 h 56"/>
                  <a:gd name="T54" fmla="*/ 52 w 164"/>
                  <a:gd name="T55" fmla="*/ 0 h 56"/>
                  <a:gd name="T56" fmla="*/ 38 w 164"/>
                  <a:gd name="T57" fmla="*/ 2 h 56"/>
                  <a:gd name="T58" fmla="*/ 26 w 164"/>
                  <a:gd name="T59" fmla="*/ 6 h 56"/>
                  <a:gd name="T60" fmla="*/ 16 w 164"/>
                  <a:gd name="T61" fmla="*/ 14 h 56"/>
                  <a:gd name="T62" fmla="*/ 8 w 164"/>
                  <a:gd name="T63" fmla="*/ 24 h 56"/>
                  <a:gd name="T64" fmla="*/ 2 w 164"/>
                  <a:gd name="T65" fmla="*/ 38 h 56"/>
                  <a:gd name="T66" fmla="*/ 0 w 164"/>
                  <a:gd name="T67" fmla="*/ 56 h 56"/>
                  <a:gd name="T68" fmla="*/ 20 w 164"/>
                  <a:gd name="T69" fmla="*/ 5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64" h="56">
                    <a:moveTo>
                      <a:pt x="20" y="56"/>
                    </a:moveTo>
                    <a:lnTo>
                      <a:pt x="20" y="56"/>
                    </a:lnTo>
                    <a:lnTo>
                      <a:pt x="22" y="46"/>
                    </a:lnTo>
                    <a:lnTo>
                      <a:pt x="26" y="36"/>
                    </a:lnTo>
                    <a:lnTo>
                      <a:pt x="30" y="30"/>
                    </a:lnTo>
                    <a:lnTo>
                      <a:pt x="36" y="26"/>
                    </a:lnTo>
                    <a:lnTo>
                      <a:pt x="42" y="22"/>
                    </a:lnTo>
                    <a:lnTo>
                      <a:pt x="54" y="20"/>
                    </a:lnTo>
                    <a:lnTo>
                      <a:pt x="82" y="20"/>
                    </a:lnTo>
                    <a:lnTo>
                      <a:pt x="82" y="20"/>
                    </a:lnTo>
                    <a:lnTo>
                      <a:pt x="112" y="20"/>
                    </a:lnTo>
                    <a:lnTo>
                      <a:pt x="122" y="22"/>
                    </a:lnTo>
                    <a:lnTo>
                      <a:pt x="130" y="26"/>
                    </a:lnTo>
                    <a:lnTo>
                      <a:pt x="136" y="30"/>
                    </a:lnTo>
                    <a:lnTo>
                      <a:pt x="140" y="36"/>
                    </a:lnTo>
                    <a:lnTo>
                      <a:pt x="142" y="46"/>
                    </a:lnTo>
                    <a:lnTo>
                      <a:pt x="144" y="56"/>
                    </a:lnTo>
                    <a:lnTo>
                      <a:pt x="164" y="56"/>
                    </a:lnTo>
                    <a:lnTo>
                      <a:pt x="164" y="56"/>
                    </a:lnTo>
                    <a:lnTo>
                      <a:pt x="162" y="38"/>
                    </a:lnTo>
                    <a:lnTo>
                      <a:pt x="156" y="24"/>
                    </a:lnTo>
                    <a:lnTo>
                      <a:pt x="148" y="14"/>
                    </a:lnTo>
                    <a:lnTo>
                      <a:pt x="138" y="6"/>
                    </a:lnTo>
                    <a:lnTo>
                      <a:pt x="126" y="2"/>
                    </a:lnTo>
                    <a:lnTo>
                      <a:pt x="112" y="0"/>
                    </a:lnTo>
                    <a:lnTo>
                      <a:pt x="82" y="0"/>
                    </a:lnTo>
                    <a:lnTo>
                      <a:pt x="82" y="0"/>
                    </a:lnTo>
                    <a:lnTo>
                      <a:pt x="52" y="0"/>
                    </a:lnTo>
                    <a:lnTo>
                      <a:pt x="38" y="2"/>
                    </a:lnTo>
                    <a:lnTo>
                      <a:pt x="26" y="6"/>
                    </a:lnTo>
                    <a:lnTo>
                      <a:pt x="16" y="14"/>
                    </a:lnTo>
                    <a:lnTo>
                      <a:pt x="8" y="24"/>
                    </a:lnTo>
                    <a:lnTo>
                      <a:pt x="2" y="38"/>
                    </a:lnTo>
                    <a:lnTo>
                      <a:pt x="0" y="56"/>
                    </a:lnTo>
                    <a:lnTo>
                      <a:pt x="20" y="56"/>
                    </a:lnTo>
                    <a:close/>
                  </a:path>
                </a:pathLst>
              </a:custGeom>
              <a:solidFill>
                <a:srgbClr val="E31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005EB8"/>
                  </a:solidFill>
                </a:endParaRPr>
              </a:p>
            </p:txBody>
          </p:sp>
        </p:grpSp>
        <p:sp>
          <p:nvSpPr>
            <p:cNvPr id="53" name="TextBox 52"/>
            <p:cNvSpPr txBox="1"/>
            <p:nvPr userDrawn="1"/>
          </p:nvSpPr>
          <p:spPr>
            <a:xfrm rot="16200000">
              <a:off x="8191735" y="250332"/>
              <a:ext cx="563729" cy="1355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510" dirty="0">
                  <a:solidFill>
                    <a:srgbClr val="FFFFFF">
                      <a:lumMod val="65000"/>
                    </a:srgbClr>
                  </a:solidFill>
                </a:rPr>
                <a:t>strictly</a:t>
              </a:r>
            </a:p>
          </p:txBody>
        </p:sp>
        <p:sp>
          <p:nvSpPr>
            <p:cNvPr id="54" name="TextBox 53"/>
            <p:cNvSpPr txBox="1"/>
            <p:nvPr userDrawn="1"/>
          </p:nvSpPr>
          <p:spPr>
            <a:xfrm>
              <a:off x="8410803" y="506408"/>
              <a:ext cx="851853" cy="19217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580" dirty="0">
                  <a:solidFill>
                    <a:srgbClr val="FF0000"/>
                  </a:solidFill>
                </a:rPr>
                <a:t>CONFIDENTIAL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92697910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8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Number bullets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07673" y="1512043"/>
            <a:ext cx="10538304" cy="4276616"/>
          </a:xfrm>
        </p:spPr>
        <p:txBody>
          <a:bodyPr/>
          <a:lstStyle>
            <a:lvl1pPr marL="514350" indent="-514350">
              <a:buSzPct val="85000"/>
              <a:buFont typeface="+mj-lt"/>
              <a:buAutoNum type="arabicPeriod"/>
              <a:defRPr sz="2400">
                <a:solidFill>
                  <a:srgbClr val="4D4D4D"/>
                </a:solidFill>
              </a:defRPr>
            </a:lvl1pPr>
            <a:lvl2pPr marL="914400" indent="-457200">
              <a:buSzPct val="85000"/>
              <a:buFont typeface="+mj-lt"/>
              <a:buAutoNum type="arabicPeriod"/>
              <a:defRPr sz="2000">
                <a:solidFill>
                  <a:srgbClr val="4D4D4D"/>
                </a:solidFill>
              </a:defRPr>
            </a:lvl2pPr>
            <a:lvl3pPr marL="1371600" indent="-457200">
              <a:buSzPct val="85000"/>
              <a:buFont typeface="+mj-lt"/>
              <a:buAutoNum type="arabicPeriod"/>
              <a:defRPr sz="1800">
                <a:solidFill>
                  <a:srgbClr val="4D4D4D"/>
                </a:solidFill>
              </a:defRPr>
            </a:lvl3pPr>
            <a:lvl4pPr marL="1714500" indent="-342900">
              <a:buSzPct val="85000"/>
              <a:buFont typeface="+mj-lt"/>
              <a:buAutoNum type="arabicPeriod"/>
              <a:defRPr sz="1600">
                <a:solidFill>
                  <a:srgbClr val="4D4D4D"/>
                </a:solidFill>
              </a:defRPr>
            </a:lvl4pPr>
            <a:lvl5pPr marL="2171700" indent="-342900">
              <a:buSzPct val="85000"/>
              <a:buFont typeface="+mj-lt"/>
              <a:buAutoNum type="arabicPeriod"/>
              <a:defRPr sz="1600">
                <a:solidFill>
                  <a:srgbClr val="4D4D4D"/>
                </a:solidFill>
              </a:defRPr>
            </a:lvl5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 dirty="0"/>
          </a:p>
        </p:txBody>
      </p:sp>
      <p:sp>
        <p:nvSpPr>
          <p:cNvPr id="28" name="Title 5"/>
          <p:cNvSpPr>
            <a:spLocks noGrp="1"/>
          </p:cNvSpPr>
          <p:nvPr>
            <p:ph type="title"/>
          </p:nvPr>
        </p:nvSpPr>
        <p:spPr>
          <a:xfrm>
            <a:off x="397195" y="413790"/>
            <a:ext cx="10076695" cy="512907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29" name="Text Placeholder 5"/>
          <p:cNvSpPr>
            <a:spLocks noGrp="1"/>
          </p:cNvSpPr>
          <p:nvPr>
            <p:ph type="body" sz="quarter" idx="10" hasCustomPrompt="1"/>
          </p:nvPr>
        </p:nvSpPr>
        <p:spPr>
          <a:xfrm>
            <a:off x="386723" y="994744"/>
            <a:ext cx="10515894" cy="340511"/>
          </a:xfrm>
        </p:spPr>
        <p:txBody>
          <a:bodyPr>
            <a:noAutofit/>
          </a:bodyPr>
          <a:lstStyle>
            <a:lvl1pPr marL="0" indent="0">
              <a:buFont typeface="Arial" pitchFamily="34" charset="0"/>
              <a:buNone/>
              <a:defRPr sz="1800">
                <a:solidFill>
                  <a:schemeClr val="tx2"/>
                </a:solidFill>
              </a:defRPr>
            </a:lvl1pPr>
            <a:lvl2pPr marL="457200" indent="0">
              <a:buNone/>
              <a:defRPr>
                <a:solidFill>
                  <a:schemeClr val="tx2"/>
                </a:solidFill>
              </a:defRPr>
            </a:lvl2pPr>
            <a:lvl3pPr marL="914400" indent="0">
              <a:buNone/>
              <a:defRPr>
                <a:solidFill>
                  <a:schemeClr val="tx2"/>
                </a:solidFill>
              </a:defRPr>
            </a:lvl3pPr>
            <a:lvl4pPr marL="1371600" indent="0">
              <a:buNone/>
              <a:defRPr>
                <a:solidFill>
                  <a:schemeClr val="tx2"/>
                </a:solidFill>
              </a:defRPr>
            </a:lvl4pPr>
            <a:lvl5pPr marL="1828800" indent="0">
              <a:buNone/>
              <a:defRPr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smtClean="0"/>
              <a:t>Subtitle</a:t>
            </a:r>
          </a:p>
        </p:txBody>
      </p:sp>
      <p:cxnSp>
        <p:nvCxnSpPr>
          <p:cNvPr id="32" name="Conector recto 12"/>
          <p:cNvCxnSpPr/>
          <p:nvPr userDrawn="1"/>
        </p:nvCxnSpPr>
        <p:spPr>
          <a:xfrm flipH="1">
            <a:off x="407671" y="5961734"/>
            <a:ext cx="5897778" cy="2873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grpSp>
        <p:nvGrpSpPr>
          <p:cNvPr id="24" name="Group 4"/>
          <p:cNvGrpSpPr>
            <a:grpSpLocks noChangeAspect="1"/>
          </p:cNvGrpSpPr>
          <p:nvPr userDrawn="1"/>
        </p:nvGrpSpPr>
        <p:grpSpPr bwMode="auto">
          <a:xfrm>
            <a:off x="9299679" y="6133578"/>
            <a:ext cx="1624293" cy="160505"/>
            <a:chOff x="4649" y="3974"/>
            <a:chExt cx="812" cy="107"/>
          </a:xfrm>
        </p:grpSpPr>
        <p:sp>
          <p:nvSpPr>
            <p:cNvPr id="25" name="AutoShape 3"/>
            <p:cNvSpPr>
              <a:spLocks noChangeAspect="1" noChangeArrowheads="1" noTextEdit="1"/>
            </p:cNvSpPr>
            <p:nvPr userDrawn="1"/>
          </p:nvSpPr>
          <p:spPr bwMode="auto">
            <a:xfrm>
              <a:off x="4649" y="3974"/>
              <a:ext cx="812" cy="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27" name="Freeform 26"/>
            <p:cNvSpPr>
              <a:spLocks noEditPoints="1"/>
            </p:cNvSpPr>
            <p:nvPr userDrawn="1"/>
          </p:nvSpPr>
          <p:spPr bwMode="auto">
            <a:xfrm>
              <a:off x="4649" y="3974"/>
              <a:ext cx="812" cy="107"/>
            </a:xfrm>
            <a:custGeom>
              <a:avLst/>
              <a:gdLst>
                <a:gd name="T0" fmla="*/ 2293 w 3248"/>
                <a:gd name="T1" fmla="*/ 424 h 428"/>
                <a:gd name="T2" fmla="*/ 2209 w 3248"/>
                <a:gd name="T3" fmla="*/ 355 h 428"/>
                <a:gd name="T4" fmla="*/ 2159 w 3248"/>
                <a:gd name="T5" fmla="*/ 76 h 428"/>
                <a:gd name="T6" fmla="*/ 2306 w 3248"/>
                <a:gd name="T7" fmla="*/ 5 h 428"/>
                <a:gd name="T8" fmla="*/ 2042 w 3248"/>
                <a:gd name="T9" fmla="*/ 407 h 428"/>
                <a:gd name="T10" fmla="*/ 611 w 3248"/>
                <a:gd name="T11" fmla="*/ 11 h 428"/>
                <a:gd name="T12" fmla="*/ 672 w 3248"/>
                <a:gd name="T13" fmla="*/ 353 h 428"/>
                <a:gd name="T14" fmla="*/ 737 w 3248"/>
                <a:gd name="T15" fmla="*/ 376 h 428"/>
                <a:gd name="T16" fmla="*/ 909 w 3248"/>
                <a:gd name="T17" fmla="*/ 1 h 428"/>
                <a:gd name="T18" fmla="*/ 261 w 3248"/>
                <a:gd name="T19" fmla="*/ 332 h 428"/>
                <a:gd name="T20" fmla="*/ 114 w 3248"/>
                <a:gd name="T21" fmla="*/ 347 h 428"/>
                <a:gd name="T22" fmla="*/ 94 w 3248"/>
                <a:gd name="T23" fmla="*/ 277 h 428"/>
                <a:gd name="T24" fmla="*/ 261 w 3248"/>
                <a:gd name="T25" fmla="*/ 332 h 428"/>
                <a:gd name="T26" fmla="*/ 52 w 3248"/>
                <a:gd name="T27" fmla="*/ 102 h 428"/>
                <a:gd name="T28" fmla="*/ 234 w 3248"/>
                <a:gd name="T29" fmla="*/ 90 h 428"/>
                <a:gd name="T30" fmla="*/ 179 w 3248"/>
                <a:gd name="T31" fmla="*/ 176 h 428"/>
                <a:gd name="T32" fmla="*/ 9 w 3248"/>
                <a:gd name="T33" fmla="*/ 257 h 428"/>
                <a:gd name="T34" fmla="*/ 35 w 3248"/>
                <a:gd name="T35" fmla="*/ 394 h 428"/>
                <a:gd name="T36" fmla="*/ 164 w 3248"/>
                <a:gd name="T37" fmla="*/ 426 h 428"/>
                <a:gd name="T38" fmla="*/ 284 w 3248"/>
                <a:gd name="T39" fmla="*/ 404 h 428"/>
                <a:gd name="T40" fmla="*/ 331 w 3248"/>
                <a:gd name="T41" fmla="*/ 45 h 428"/>
                <a:gd name="T42" fmla="*/ 1319 w 3248"/>
                <a:gd name="T43" fmla="*/ 332 h 428"/>
                <a:gd name="T44" fmla="*/ 1168 w 3248"/>
                <a:gd name="T45" fmla="*/ 344 h 428"/>
                <a:gd name="T46" fmla="*/ 1155 w 3248"/>
                <a:gd name="T47" fmla="*/ 272 h 428"/>
                <a:gd name="T48" fmla="*/ 1264 w 3248"/>
                <a:gd name="T49" fmla="*/ 0 h 428"/>
                <a:gd name="T50" fmla="*/ 1122 w 3248"/>
                <a:gd name="T51" fmla="*/ 98 h 428"/>
                <a:gd name="T52" fmla="*/ 1298 w 3248"/>
                <a:gd name="T53" fmla="*/ 94 h 428"/>
                <a:gd name="T54" fmla="*/ 1212 w 3248"/>
                <a:gd name="T55" fmla="*/ 177 h 428"/>
                <a:gd name="T56" fmla="*/ 1064 w 3248"/>
                <a:gd name="T57" fmla="*/ 270 h 428"/>
                <a:gd name="T58" fmla="*/ 1102 w 3248"/>
                <a:gd name="T59" fmla="*/ 401 h 428"/>
                <a:gd name="T60" fmla="*/ 1246 w 3248"/>
                <a:gd name="T61" fmla="*/ 423 h 428"/>
                <a:gd name="T62" fmla="*/ 1354 w 3248"/>
                <a:gd name="T63" fmla="*/ 407 h 428"/>
                <a:gd name="T64" fmla="*/ 1381 w 3248"/>
                <a:gd name="T65" fmla="*/ 36 h 428"/>
                <a:gd name="T66" fmla="*/ 2714 w 3248"/>
                <a:gd name="T67" fmla="*/ 326 h 428"/>
                <a:gd name="T68" fmla="*/ 2576 w 3248"/>
                <a:gd name="T69" fmla="*/ 337 h 428"/>
                <a:gd name="T70" fmla="*/ 2533 w 3248"/>
                <a:gd name="T71" fmla="*/ 4 h 428"/>
                <a:gd name="T72" fmla="*/ 2468 w 3248"/>
                <a:gd name="T73" fmla="*/ 364 h 428"/>
                <a:gd name="T74" fmla="*/ 2611 w 3248"/>
                <a:gd name="T75" fmla="*/ 427 h 428"/>
                <a:gd name="T76" fmla="*/ 2761 w 3248"/>
                <a:gd name="T77" fmla="*/ 403 h 428"/>
                <a:gd name="T78" fmla="*/ 2937 w 3248"/>
                <a:gd name="T79" fmla="*/ 413 h 428"/>
                <a:gd name="T80" fmla="*/ 3135 w 3248"/>
                <a:gd name="T81" fmla="*/ 422 h 428"/>
                <a:gd name="T82" fmla="*/ 3248 w 3248"/>
                <a:gd name="T83" fmla="*/ 300 h 428"/>
                <a:gd name="T84" fmla="*/ 3184 w 3248"/>
                <a:gd name="T85" fmla="*/ 204 h 428"/>
                <a:gd name="T86" fmla="*/ 3038 w 3248"/>
                <a:gd name="T87" fmla="*/ 127 h 428"/>
                <a:gd name="T88" fmla="*/ 3076 w 3248"/>
                <a:gd name="T89" fmla="*/ 76 h 428"/>
                <a:gd name="T90" fmla="*/ 3232 w 3248"/>
                <a:gd name="T91" fmla="*/ 30 h 428"/>
                <a:gd name="T92" fmla="*/ 3039 w 3248"/>
                <a:gd name="T93" fmla="*/ 8 h 428"/>
                <a:gd name="T94" fmla="*/ 2943 w 3248"/>
                <a:gd name="T95" fmla="*/ 122 h 428"/>
                <a:gd name="T96" fmla="*/ 3021 w 3248"/>
                <a:gd name="T97" fmla="*/ 229 h 428"/>
                <a:gd name="T98" fmla="*/ 3154 w 3248"/>
                <a:gd name="T99" fmla="*/ 300 h 428"/>
                <a:gd name="T100" fmla="*/ 3113 w 3248"/>
                <a:gd name="T101" fmla="*/ 350 h 428"/>
                <a:gd name="T102" fmla="*/ 1639 w 3248"/>
                <a:gd name="T103" fmla="*/ 80 h 428"/>
                <a:gd name="T104" fmla="*/ 1790 w 3248"/>
                <a:gd name="T105" fmla="*/ 97 h 428"/>
                <a:gd name="T106" fmla="*/ 1832 w 3248"/>
                <a:gd name="T107" fmla="*/ 245 h 428"/>
                <a:gd name="T108" fmla="*/ 1739 w 3248"/>
                <a:gd name="T109" fmla="*/ 353 h 428"/>
                <a:gd name="T110" fmla="*/ 1652 w 3248"/>
                <a:gd name="T111" fmla="*/ 4 h 428"/>
                <a:gd name="T112" fmla="*/ 1701 w 3248"/>
                <a:gd name="T113" fmla="*/ 428 h 428"/>
                <a:gd name="T114" fmla="*/ 1885 w 3248"/>
                <a:gd name="T115" fmla="*/ 369 h 428"/>
                <a:gd name="T116" fmla="*/ 1930 w 3248"/>
                <a:gd name="T117" fmla="*/ 187 h 428"/>
                <a:gd name="T118" fmla="*/ 1786 w 3248"/>
                <a:gd name="T119" fmla="*/ 8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248" h="428">
                  <a:moveTo>
                    <a:pt x="2042" y="407"/>
                  </a:moveTo>
                  <a:lnTo>
                    <a:pt x="2042" y="407"/>
                  </a:lnTo>
                  <a:lnTo>
                    <a:pt x="2055" y="411"/>
                  </a:lnTo>
                  <a:lnTo>
                    <a:pt x="2089" y="418"/>
                  </a:lnTo>
                  <a:lnTo>
                    <a:pt x="2113" y="421"/>
                  </a:lnTo>
                  <a:lnTo>
                    <a:pt x="2140" y="425"/>
                  </a:lnTo>
                  <a:lnTo>
                    <a:pt x="2171" y="427"/>
                  </a:lnTo>
                  <a:lnTo>
                    <a:pt x="2205" y="428"/>
                  </a:lnTo>
                  <a:lnTo>
                    <a:pt x="2205" y="428"/>
                  </a:lnTo>
                  <a:lnTo>
                    <a:pt x="2239" y="427"/>
                  </a:lnTo>
                  <a:lnTo>
                    <a:pt x="2268" y="426"/>
                  </a:lnTo>
                  <a:lnTo>
                    <a:pt x="2293" y="424"/>
                  </a:lnTo>
                  <a:lnTo>
                    <a:pt x="2312" y="422"/>
                  </a:lnTo>
                  <a:lnTo>
                    <a:pt x="2339" y="419"/>
                  </a:lnTo>
                  <a:lnTo>
                    <a:pt x="2347" y="417"/>
                  </a:lnTo>
                  <a:lnTo>
                    <a:pt x="2347" y="346"/>
                  </a:lnTo>
                  <a:lnTo>
                    <a:pt x="2347" y="346"/>
                  </a:lnTo>
                  <a:lnTo>
                    <a:pt x="2339" y="347"/>
                  </a:lnTo>
                  <a:lnTo>
                    <a:pt x="2314" y="351"/>
                  </a:lnTo>
                  <a:lnTo>
                    <a:pt x="2277" y="354"/>
                  </a:lnTo>
                  <a:lnTo>
                    <a:pt x="2255" y="355"/>
                  </a:lnTo>
                  <a:lnTo>
                    <a:pt x="2230" y="355"/>
                  </a:lnTo>
                  <a:lnTo>
                    <a:pt x="2230" y="355"/>
                  </a:lnTo>
                  <a:lnTo>
                    <a:pt x="2209" y="355"/>
                  </a:lnTo>
                  <a:lnTo>
                    <a:pt x="2191" y="354"/>
                  </a:lnTo>
                  <a:lnTo>
                    <a:pt x="2160" y="351"/>
                  </a:lnTo>
                  <a:lnTo>
                    <a:pt x="2141" y="349"/>
                  </a:lnTo>
                  <a:lnTo>
                    <a:pt x="2134" y="348"/>
                  </a:lnTo>
                  <a:lnTo>
                    <a:pt x="2134" y="247"/>
                  </a:lnTo>
                  <a:lnTo>
                    <a:pt x="2318" y="247"/>
                  </a:lnTo>
                  <a:lnTo>
                    <a:pt x="2318" y="175"/>
                  </a:lnTo>
                  <a:lnTo>
                    <a:pt x="2134" y="175"/>
                  </a:lnTo>
                  <a:lnTo>
                    <a:pt x="2134" y="79"/>
                  </a:lnTo>
                  <a:lnTo>
                    <a:pt x="2134" y="79"/>
                  </a:lnTo>
                  <a:lnTo>
                    <a:pt x="2141" y="78"/>
                  </a:lnTo>
                  <a:lnTo>
                    <a:pt x="2159" y="76"/>
                  </a:lnTo>
                  <a:lnTo>
                    <a:pt x="2187" y="74"/>
                  </a:lnTo>
                  <a:lnTo>
                    <a:pt x="2224" y="73"/>
                  </a:lnTo>
                  <a:lnTo>
                    <a:pt x="2224" y="73"/>
                  </a:lnTo>
                  <a:lnTo>
                    <a:pt x="2247" y="73"/>
                  </a:lnTo>
                  <a:lnTo>
                    <a:pt x="2268" y="74"/>
                  </a:lnTo>
                  <a:lnTo>
                    <a:pt x="2305" y="77"/>
                  </a:lnTo>
                  <a:lnTo>
                    <a:pt x="2331" y="80"/>
                  </a:lnTo>
                  <a:lnTo>
                    <a:pt x="2340" y="82"/>
                  </a:lnTo>
                  <a:lnTo>
                    <a:pt x="2340" y="10"/>
                  </a:lnTo>
                  <a:lnTo>
                    <a:pt x="2340" y="10"/>
                  </a:lnTo>
                  <a:lnTo>
                    <a:pt x="2331" y="9"/>
                  </a:lnTo>
                  <a:lnTo>
                    <a:pt x="2306" y="5"/>
                  </a:lnTo>
                  <a:lnTo>
                    <a:pt x="2266" y="2"/>
                  </a:lnTo>
                  <a:lnTo>
                    <a:pt x="2242" y="1"/>
                  </a:lnTo>
                  <a:lnTo>
                    <a:pt x="2214" y="0"/>
                  </a:lnTo>
                  <a:lnTo>
                    <a:pt x="2214" y="0"/>
                  </a:lnTo>
                  <a:lnTo>
                    <a:pt x="2176" y="1"/>
                  </a:lnTo>
                  <a:lnTo>
                    <a:pt x="2144" y="3"/>
                  </a:lnTo>
                  <a:lnTo>
                    <a:pt x="2114" y="6"/>
                  </a:lnTo>
                  <a:lnTo>
                    <a:pt x="2089" y="9"/>
                  </a:lnTo>
                  <a:lnTo>
                    <a:pt x="2069" y="13"/>
                  </a:lnTo>
                  <a:lnTo>
                    <a:pt x="2055" y="15"/>
                  </a:lnTo>
                  <a:lnTo>
                    <a:pt x="2042" y="19"/>
                  </a:lnTo>
                  <a:lnTo>
                    <a:pt x="2042" y="407"/>
                  </a:lnTo>
                  <a:close/>
                  <a:moveTo>
                    <a:pt x="726" y="246"/>
                  </a:moveTo>
                  <a:lnTo>
                    <a:pt x="726" y="246"/>
                  </a:lnTo>
                  <a:lnTo>
                    <a:pt x="722" y="257"/>
                  </a:lnTo>
                  <a:lnTo>
                    <a:pt x="719" y="270"/>
                  </a:lnTo>
                  <a:lnTo>
                    <a:pt x="719" y="270"/>
                  </a:lnTo>
                  <a:lnTo>
                    <a:pt x="715" y="257"/>
                  </a:lnTo>
                  <a:lnTo>
                    <a:pt x="712" y="246"/>
                  </a:lnTo>
                  <a:lnTo>
                    <a:pt x="630" y="39"/>
                  </a:lnTo>
                  <a:lnTo>
                    <a:pt x="630" y="39"/>
                  </a:lnTo>
                  <a:lnTo>
                    <a:pt x="624" y="28"/>
                  </a:lnTo>
                  <a:lnTo>
                    <a:pt x="618" y="19"/>
                  </a:lnTo>
                  <a:lnTo>
                    <a:pt x="611" y="11"/>
                  </a:lnTo>
                  <a:lnTo>
                    <a:pt x="603" y="7"/>
                  </a:lnTo>
                  <a:lnTo>
                    <a:pt x="593" y="3"/>
                  </a:lnTo>
                  <a:lnTo>
                    <a:pt x="581" y="1"/>
                  </a:lnTo>
                  <a:lnTo>
                    <a:pt x="569" y="1"/>
                  </a:lnTo>
                  <a:lnTo>
                    <a:pt x="555" y="0"/>
                  </a:lnTo>
                  <a:lnTo>
                    <a:pt x="555" y="0"/>
                  </a:lnTo>
                  <a:lnTo>
                    <a:pt x="529" y="1"/>
                  </a:lnTo>
                  <a:lnTo>
                    <a:pt x="513" y="2"/>
                  </a:lnTo>
                  <a:lnTo>
                    <a:pt x="471" y="422"/>
                  </a:lnTo>
                  <a:lnTo>
                    <a:pt x="564" y="422"/>
                  </a:lnTo>
                  <a:lnTo>
                    <a:pt x="584" y="140"/>
                  </a:lnTo>
                  <a:lnTo>
                    <a:pt x="672" y="353"/>
                  </a:lnTo>
                  <a:lnTo>
                    <a:pt x="672" y="353"/>
                  </a:lnTo>
                  <a:lnTo>
                    <a:pt x="675" y="359"/>
                  </a:lnTo>
                  <a:lnTo>
                    <a:pt x="679" y="364"/>
                  </a:lnTo>
                  <a:lnTo>
                    <a:pt x="684" y="368"/>
                  </a:lnTo>
                  <a:lnTo>
                    <a:pt x="689" y="371"/>
                  </a:lnTo>
                  <a:lnTo>
                    <a:pt x="695" y="373"/>
                  </a:lnTo>
                  <a:lnTo>
                    <a:pt x="702" y="376"/>
                  </a:lnTo>
                  <a:lnTo>
                    <a:pt x="710" y="377"/>
                  </a:lnTo>
                  <a:lnTo>
                    <a:pt x="719" y="377"/>
                  </a:lnTo>
                  <a:lnTo>
                    <a:pt x="719" y="377"/>
                  </a:lnTo>
                  <a:lnTo>
                    <a:pt x="728" y="377"/>
                  </a:lnTo>
                  <a:lnTo>
                    <a:pt x="737" y="376"/>
                  </a:lnTo>
                  <a:lnTo>
                    <a:pt x="744" y="373"/>
                  </a:lnTo>
                  <a:lnTo>
                    <a:pt x="750" y="371"/>
                  </a:lnTo>
                  <a:lnTo>
                    <a:pt x="755" y="368"/>
                  </a:lnTo>
                  <a:lnTo>
                    <a:pt x="759" y="364"/>
                  </a:lnTo>
                  <a:lnTo>
                    <a:pt x="762" y="359"/>
                  </a:lnTo>
                  <a:lnTo>
                    <a:pt x="765" y="353"/>
                  </a:lnTo>
                  <a:lnTo>
                    <a:pt x="853" y="140"/>
                  </a:lnTo>
                  <a:lnTo>
                    <a:pt x="874" y="422"/>
                  </a:lnTo>
                  <a:lnTo>
                    <a:pt x="967" y="422"/>
                  </a:lnTo>
                  <a:lnTo>
                    <a:pt x="925" y="2"/>
                  </a:lnTo>
                  <a:lnTo>
                    <a:pt x="925" y="2"/>
                  </a:lnTo>
                  <a:lnTo>
                    <a:pt x="909" y="1"/>
                  </a:lnTo>
                  <a:lnTo>
                    <a:pt x="883" y="0"/>
                  </a:lnTo>
                  <a:lnTo>
                    <a:pt x="883" y="0"/>
                  </a:lnTo>
                  <a:lnTo>
                    <a:pt x="868" y="1"/>
                  </a:lnTo>
                  <a:lnTo>
                    <a:pt x="856" y="1"/>
                  </a:lnTo>
                  <a:lnTo>
                    <a:pt x="845" y="3"/>
                  </a:lnTo>
                  <a:lnTo>
                    <a:pt x="836" y="7"/>
                  </a:lnTo>
                  <a:lnTo>
                    <a:pt x="827" y="11"/>
                  </a:lnTo>
                  <a:lnTo>
                    <a:pt x="819" y="19"/>
                  </a:lnTo>
                  <a:lnTo>
                    <a:pt x="813" y="28"/>
                  </a:lnTo>
                  <a:lnTo>
                    <a:pt x="808" y="39"/>
                  </a:lnTo>
                  <a:lnTo>
                    <a:pt x="726" y="246"/>
                  </a:lnTo>
                  <a:close/>
                  <a:moveTo>
                    <a:pt x="261" y="332"/>
                  </a:moveTo>
                  <a:lnTo>
                    <a:pt x="261" y="332"/>
                  </a:lnTo>
                  <a:lnTo>
                    <a:pt x="241" y="338"/>
                  </a:lnTo>
                  <a:lnTo>
                    <a:pt x="215" y="347"/>
                  </a:lnTo>
                  <a:lnTo>
                    <a:pt x="200" y="350"/>
                  </a:lnTo>
                  <a:lnTo>
                    <a:pt x="186" y="353"/>
                  </a:lnTo>
                  <a:lnTo>
                    <a:pt x="172" y="355"/>
                  </a:lnTo>
                  <a:lnTo>
                    <a:pt x="157" y="355"/>
                  </a:lnTo>
                  <a:lnTo>
                    <a:pt x="157" y="355"/>
                  </a:lnTo>
                  <a:lnTo>
                    <a:pt x="144" y="355"/>
                  </a:lnTo>
                  <a:lnTo>
                    <a:pt x="131" y="353"/>
                  </a:lnTo>
                  <a:lnTo>
                    <a:pt x="120" y="349"/>
                  </a:lnTo>
                  <a:lnTo>
                    <a:pt x="114" y="347"/>
                  </a:lnTo>
                  <a:lnTo>
                    <a:pt x="109" y="344"/>
                  </a:lnTo>
                  <a:lnTo>
                    <a:pt x="105" y="340"/>
                  </a:lnTo>
                  <a:lnTo>
                    <a:pt x="101" y="336"/>
                  </a:lnTo>
                  <a:lnTo>
                    <a:pt x="98" y="331"/>
                  </a:lnTo>
                  <a:lnTo>
                    <a:pt x="95" y="326"/>
                  </a:lnTo>
                  <a:lnTo>
                    <a:pt x="93" y="321"/>
                  </a:lnTo>
                  <a:lnTo>
                    <a:pt x="92" y="315"/>
                  </a:lnTo>
                  <a:lnTo>
                    <a:pt x="91" y="308"/>
                  </a:lnTo>
                  <a:lnTo>
                    <a:pt x="90" y="300"/>
                  </a:lnTo>
                  <a:lnTo>
                    <a:pt x="90" y="300"/>
                  </a:lnTo>
                  <a:lnTo>
                    <a:pt x="91" y="288"/>
                  </a:lnTo>
                  <a:lnTo>
                    <a:pt x="94" y="277"/>
                  </a:lnTo>
                  <a:lnTo>
                    <a:pt x="96" y="272"/>
                  </a:lnTo>
                  <a:lnTo>
                    <a:pt x="99" y="266"/>
                  </a:lnTo>
                  <a:lnTo>
                    <a:pt x="103" y="262"/>
                  </a:lnTo>
                  <a:lnTo>
                    <a:pt x="106" y="258"/>
                  </a:lnTo>
                  <a:lnTo>
                    <a:pt x="111" y="255"/>
                  </a:lnTo>
                  <a:lnTo>
                    <a:pt x="116" y="252"/>
                  </a:lnTo>
                  <a:lnTo>
                    <a:pt x="123" y="249"/>
                  </a:lnTo>
                  <a:lnTo>
                    <a:pt x="129" y="247"/>
                  </a:lnTo>
                  <a:lnTo>
                    <a:pt x="145" y="244"/>
                  </a:lnTo>
                  <a:lnTo>
                    <a:pt x="162" y="242"/>
                  </a:lnTo>
                  <a:lnTo>
                    <a:pt x="261" y="239"/>
                  </a:lnTo>
                  <a:lnTo>
                    <a:pt x="261" y="332"/>
                  </a:lnTo>
                  <a:close/>
                  <a:moveTo>
                    <a:pt x="205" y="0"/>
                  </a:moveTo>
                  <a:lnTo>
                    <a:pt x="205" y="0"/>
                  </a:lnTo>
                  <a:lnTo>
                    <a:pt x="176" y="1"/>
                  </a:lnTo>
                  <a:lnTo>
                    <a:pt x="147" y="4"/>
                  </a:lnTo>
                  <a:lnTo>
                    <a:pt x="121" y="7"/>
                  </a:lnTo>
                  <a:lnTo>
                    <a:pt x="97" y="12"/>
                  </a:lnTo>
                  <a:lnTo>
                    <a:pt x="77" y="17"/>
                  </a:lnTo>
                  <a:lnTo>
                    <a:pt x="58" y="23"/>
                  </a:lnTo>
                  <a:lnTo>
                    <a:pt x="44" y="28"/>
                  </a:lnTo>
                  <a:lnTo>
                    <a:pt x="33" y="33"/>
                  </a:lnTo>
                  <a:lnTo>
                    <a:pt x="52" y="102"/>
                  </a:lnTo>
                  <a:lnTo>
                    <a:pt x="52" y="102"/>
                  </a:lnTo>
                  <a:lnTo>
                    <a:pt x="63" y="98"/>
                  </a:lnTo>
                  <a:lnTo>
                    <a:pt x="92" y="91"/>
                  </a:lnTo>
                  <a:lnTo>
                    <a:pt x="111" y="86"/>
                  </a:lnTo>
                  <a:lnTo>
                    <a:pt x="133" y="82"/>
                  </a:lnTo>
                  <a:lnTo>
                    <a:pt x="155" y="80"/>
                  </a:lnTo>
                  <a:lnTo>
                    <a:pt x="179" y="79"/>
                  </a:lnTo>
                  <a:lnTo>
                    <a:pt x="179" y="79"/>
                  </a:lnTo>
                  <a:lnTo>
                    <a:pt x="197" y="80"/>
                  </a:lnTo>
                  <a:lnTo>
                    <a:pt x="214" y="82"/>
                  </a:lnTo>
                  <a:lnTo>
                    <a:pt x="221" y="84"/>
                  </a:lnTo>
                  <a:lnTo>
                    <a:pt x="228" y="86"/>
                  </a:lnTo>
                  <a:lnTo>
                    <a:pt x="234" y="90"/>
                  </a:lnTo>
                  <a:lnTo>
                    <a:pt x="239" y="94"/>
                  </a:lnTo>
                  <a:lnTo>
                    <a:pt x="244" y="98"/>
                  </a:lnTo>
                  <a:lnTo>
                    <a:pt x="248" y="102"/>
                  </a:lnTo>
                  <a:lnTo>
                    <a:pt x="251" y="108"/>
                  </a:lnTo>
                  <a:lnTo>
                    <a:pt x="254" y="114"/>
                  </a:lnTo>
                  <a:lnTo>
                    <a:pt x="256" y="120"/>
                  </a:lnTo>
                  <a:lnTo>
                    <a:pt x="258" y="129"/>
                  </a:lnTo>
                  <a:lnTo>
                    <a:pt x="260" y="137"/>
                  </a:lnTo>
                  <a:lnTo>
                    <a:pt x="260" y="146"/>
                  </a:lnTo>
                  <a:lnTo>
                    <a:pt x="260" y="176"/>
                  </a:lnTo>
                  <a:lnTo>
                    <a:pt x="179" y="176"/>
                  </a:lnTo>
                  <a:lnTo>
                    <a:pt x="179" y="176"/>
                  </a:lnTo>
                  <a:lnTo>
                    <a:pt x="154" y="177"/>
                  </a:lnTo>
                  <a:lnTo>
                    <a:pt x="132" y="179"/>
                  </a:lnTo>
                  <a:lnTo>
                    <a:pt x="111" y="182"/>
                  </a:lnTo>
                  <a:lnTo>
                    <a:pt x="93" y="187"/>
                  </a:lnTo>
                  <a:lnTo>
                    <a:pt x="77" y="192"/>
                  </a:lnTo>
                  <a:lnTo>
                    <a:pt x="61" y="200"/>
                  </a:lnTo>
                  <a:lnTo>
                    <a:pt x="49" y="207"/>
                  </a:lnTo>
                  <a:lnTo>
                    <a:pt x="38" y="216"/>
                  </a:lnTo>
                  <a:lnTo>
                    <a:pt x="29" y="225"/>
                  </a:lnTo>
                  <a:lnTo>
                    <a:pt x="20" y="236"/>
                  </a:lnTo>
                  <a:lnTo>
                    <a:pt x="14" y="246"/>
                  </a:lnTo>
                  <a:lnTo>
                    <a:pt x="9" y="257"/>
                  </a:lnTo>
                  <a:lnTo>
                    <a:pt x="5" y="270"/>
                  </a:lnTo>
                  <a:lnTo>
                    <a:pt x="2" y="282"/>
                  </a:lnTo>
                  <a:lnTo>
                    <a:pt x="1" y="294"/>
                  </a:lnTo>
                  <a:lnTo>
                    <a:pt x="0" y="307"/>
                  </a:lnTo>
                  <a:lnTo>
                    <a:pt x="0" y="307"/>
                  </a:lnTo>
                  <a:lnTo>
                    <a:pt x="1" y="323"/>
                  </a:lnTo>
                  <a:lnTo>
                    <a:pt x="3" y="338"/>
                  </a:lnTo>
                  <a:lnTo>
                    <a:pt x="7" y="352"/>
                  </a:lnTo>
                  <a:lnTo>
                    <a:pt x="12" y="364"/>
                  </a:lnTo>
                  <a:lnTo>
                    <a:pt x="19" y="376"/>
                  </a:lnTo>
                  <a:lnTo>
                    <a:pt x="27" y="386"/>
                  </a:lnTo>
                  <a:lnTo>
                    <a:pt x="35" y="394"/>
                  </a:lnTo>
                  <a:lnTo>
                    <a:pt x="45" y="401"/>
                  </a:lnTo>
                  <a:lnTo>
                    <a:pt x="54" y="408"/>
                  </a:lnTo>
                  <a:lnTo>
                    <a:pt x="65" y="414"/>
                  </a:lnTo>
                  <a:lnTo>
                    <a:pt x="77" y="418"/>
                  </a:lnTo>
                  <a:lnTo>
                    <a:pt x="89" y="422"/>
                  </a:lnTo>
                  <a:lnTo>
                    <a:pt x="101" y="424"/>
                  </a:lnTo>
                  <a:lnTo>
                    <a:pt x="113" y="426"/>
                  </a:lnTo>
                  <a:lnTo>
                    <a:pt x="126" y="427"/>
                  </a:lnTo>
                  <a:lnTo>
                    <a:pt x="138" y="428"/>
                  </a:lnTo>
                  <a:lnTo>
                    <a:pt x="138" y="428"/>
                  </a:lnTo>
                  <a:lnTo>
                    <a:pt x="151" y="427"/>
                  </a:lnTo>
                  <a:lnTo>
                    <a:pt x="164" y="426"/>
                  </a:lnTo>
                  <a:lnTo>
                    <a:pt x="189" y="423"/>
                  </a:lnTo>
                  <a:lnTo>
                    <a:pt x="209" y="418"/>
                  </a:lnTo>
                  <a:lnTo>
                    <a:pt x="227" y="412"/>
                  </a:lnTo>
                  <a:lnTo>
                    <a:pt x="241" y="406"/>
                  </a:lnTo>
                  <a:lnTo>
                    <a:pt x="252" y="401"/>
                  </a:lnTo>
                  <a:lnTo>
                    <a:pt x="260" y="397"/>
                  </a:lnTo>
                  <a:lnTo>
                    <a:pt x="264" y="396"/>
                  </a:lnTo>
                  <a:lnTo>
                    <a:pt x="264" y="396"/>
                  </a:lnTo>
                  <a:lnTo>
                    <a:pt x="266" y="397"/>
                  </a:lnTo>
                  <a:lnTo>
                    <a:pt x="270" y="398"/>
                  </a:lnTo>
                  <a:lnTo>
                    <a:pt x="276" y="401"/>
                  </a:lnTo>
                  <a:lnTo>
                    <a:pt x="284" y="404"/>
                  </a:lnTo>
                  <a:lnTo>
                    <a:pt x="295" y="407"/>
                  </a:lnTo>
                  <a:lnTo>
                    <a:pt x="311" y="411"/>
                  </a:lnTo>
                  <a:lnTo>
                    <a:pt x="329" y="412"/>
                  </a:lnTo>
                  <a:lnTo>
                    <a:pt x="352" y="413"/>
                  </a:lnTo>
                  <a:lnTo>
                    <a:pt x="352" y="122"/>
                  </a:lnTo>
                  <a:lnTo>
                    <a:pt x="352" y="122"/>
                  </a:lnTo>
                  <a:lnTo>
                    <a:pt x="352" y="106"/>
                  </a:lnTo>
                  <a:lnTo>
                    <a:pt x="350" y="92"/>
                  </a:lnTo>
                  <a:lnTo>
                    <a:pt x="347" y="78"/>
                  </a:lnTo>
                  <a:lnTo>
                    <a:pt x="343" y="66"/>
                  </a:lnTo>
                  <a:lnTo>
                    <a:pt x="337" y="56"/>
                  </a:lnTo>
                  <a:lnTo>
                    <a:pt x="331" y="45"/>
                  </a:lnTo>
                  <a:lnTo>
                    <a:pt x="323" y="36"/>
                  </a:lnTo>
                  <a:lnTo>
                    <a:pt x="314" y="29"/>
                  </a:lnTo>
                  <a:lnTo>
                    <a:pt x="304" y="22"/>
                  </a:lnTo>
                  <a:lnTo>
                    <a:pt x="293" y="15"/>
                  </a:lnTo>
                  <a:lnTo>
                    <a:pt x="281" y="11"/>
                  </a:lnTo>
                  <a:lnTo>
                    <a:pt x="268" y="7"/>
                  </a:lnTo>
                  <a:lnTo>
                    <a:pt x="253" y="4"/>
                  </a:lnTo>
                  <a:lnTo>
                    <a:pt x="238" y="2"/>
                  </a:lnTo>
                  <a:lnTo>
                    <a:pt x="223" y="1"/>
                  </a:lnTo>
                  <a:lnTo>
                    <a:pt x="205" y="0"/>
                  </a:lnTo>
                  <a:close/>
                  <a:moveTo>
                    <a:pt x="1319" y="332"/>
                  </a:moveTo>
                  <a:lnTo>
                    <a:pt x="1319" y="332"/>
                  </a:lnTo>
                  <a:lnTo>
                    <a:pt x="1300" y="338"/>
                  </a:lnTo>
                  <a:lnTo>
                    <a:pt x="1273" y="347"/>
                  </a:lnTo>
                  <a:lnTo>
                    <a:pt x="1259" y="350"/>
                  </a:lnTo>
                  <a:lnTo>
                    <a:pt x="1243" y="353"/>
                  </a:lnTo>
                  <a:lnTo>
                    <a:pt x="1229" y="355"/>
                  </a:lnTo>
                  <a:lnTo>
                    <a:pt x="1216" y="355"/>
                  </a:lnTo>
                  <a:lnTo>
                    <a:pt x="1216" y="355"/>
                  </a:lnTo>
                  <a:lnTo>
                    <a:pt x="1202" y="355"/>
                  </a:lnTo>
                  <a:lnTo>
                    <a:pt x="1189" y="353"/>
                  </a:lnTo>
                  <a:lnTo>
                    <a:pt x="1177" y="349"/>
                  </a:lnTo>
                  <a:lnTo>
                    <a:pt x="1172" y="347"/>
                  </a:lnTo>
                  <a:lnTo>
                    <a:pt x="1168" y="344"/>
                  </a:lnTo>
                  <a:lnTo>
                    <a:pt x="1164" y="340"/>
                  </a:lnTo>
                  <a:lnTo>
                    <a:pt x="1160" y="336"/>
                  </a:lnTo>
                  <a:lnTo>
                    <a:pt x="1157" y="331"/>
                  </a:lnTo>
                  <a:lnTo>
                    <a:pt x="1154" y="326"/>
                  </a:lnTo>
                  <a:lnTo>
                    <a:pt x="1151" y="321"/>
                  </a:lnTo>
                  <a:lnTo>
                    <a:pt x="1149" y="315"/>
                  </a:lnTo>
                  <a:lnTo>
                    <a:pt x="1148" y="308"/>
                  </a:lnTo>
                  <a:lnTo>
                    <a:pt x="1148" y="300"/>
                  </a:lnTo>
                  <a:lnTo>
                    <a:pt x="1148" y="300"/>
                  </a:lnTo>
                  <a:lnTo>
                    <a:pt x="1149" y="288"/>
                  </a:lnTo>
                  <a:lnTo>
                    <a:pt x="1152" y="277"/>
                  </a:lnTo>
                  <a:lnTo>
                    <a:pt x="1155" y="272"/>
                  </a:lnTo>
                  <a:lnTo>
                    <a:pt x="1158" y="266"/>
                  </a:lnTo>
                  <a:lnTo>
                    <a:pt x="1161" y="262"/>
                  </a:lnTo>
                  <a:lnTo>
                    <a:pt x="1165" y="258"/>
                  </a:lnTo>
                  <a:lnTo>
                    <a:pt x="1170" y="255"/>
                  </a:lnTo>
                  <a:lnTo>
                    <a:pt x="1175" y="252"/>
                  </a:lnTo>
                  <a:lnTo>
                    <a:pt x="1181" y="249"/>
                  </a:lnTo>
                  <a:lnTo>
                    <a:pt x="1187" y="247"/>
                  </a:lnTo>
                  <a:lnTo>
                    <a:pt x="1203" y="244"/>
                  </a:lnTo>
                  <a:lnTo>
                    <a:pt x="1221" y="242"/>
                  </a:lnTo>
                  <a:lnTo>
                    <a:pt x="1319" y="239"/>
                  </a:lnTo>
                  <a:lnTo>
                    <a:pt x="1319" y="332"/>
                  </a:lnTo>
                  <a:close/>
                  <a:moveTo>
                    <a:pt x="1264" y="0"/>
                  </a:moveTo>
                  <a:lnTo>
                    <a:pt x="1264" y="0"/>
                  </a:lnTo>
                  <a:lnTo>
                    <a:pt x="1233" y="1"/>
                  </a:lnTo>
                  <a:lnTo>
                    <a:pt x="1206" y="4"/>
                  </a:lnTo>
                  <a:lnTo>
                    <a:pt x="1179" y="7"/>
                  </a:lnTo>
                  <a:lnTo>
                    <a:pt x="1156" y="12"/>
                  </a:lnTo>
                  <a:lnTo>
                    <a:pt x="1135" y="17"/>
                  </a:lnTo>
                  <a:lnTo>
                    <a:pt x="1117" y="23"/>
                  </a:lnTo>
                  <a:lnTo>
                    <a:pt x="1102" y="28"/>
                  </a:lnTo>
                  <a:lnTo>
                    <a:pt x="1091" y="33"/>
                  </a:lnTo>
                  <a:lnTo>
                    <a:pt x="1111" y="102"/>
                  </a:lnTo>
                  <a:lnTo>
                    <a:pt x="1111" y="102"/>
                  </a:lnTo>
                  <a:lnTo>
                    <a:pt x="1122" y="98"/>
                  </a:lnTo>
                  <a:lnTo>
                    <a:pt x="1150" y="91"/>
                  </a:lnTo>
                  <a:lnTo>
                    <a:pt x="1169" y="86"/>
                  </a:lnTo>
                  <a:lnTo>
                    <a:pt x="1190" y="82"/>
                  </a:lnTo>
                  <a:lnTo>
                    <a:pt x="1213" y="80"/>
                  </a:lnTo>
                  <a:lnTo>
                    <a:pt x="1236" y="79"/>
                  </a:lnTo>
                  <a:lnTo>
                    <a:pt x="1236" y="79"/>
                  </a:lnTo>
                  <a:lnTo>
                    <a:pt x="1256" y="80"/>
                  </a:lnTo>
                  <a:lnTo>
                    <a:pt x="1272" y="82"/>
                  </a:lnTo>
                  <a:lnTo>
                    <a:pt x="1279" y="84"/>
                  </a:lnTo>
                  <a:lnTo>
                    <a:pt x="1285" y="86"/>
                  </a:lnTo>
                  <a:lnTo>
                    <a:pt x="1291" y="90"/>
                  </a:lnTo>
                  <a:lnTo>
                    <a:pt x="1298" y="94"/>
                  </a:lnTo>
                  <a:lnTo>
                    <a:pt x="1302" y="98"/>
                  </a:lnTo>
                  <a:lnTo>
                    <a:pt x="1306" y="102"/>
                  </a:lnTo>
                  <a:lnTo>
                    <a:pt x="1310" y="108"/>
                  </a:lnTo>
                  <a:lnTo>
                    <a:pt x="1313" y="114"/>
                  </a:lnTo>
                  <a:lnTo>
                    <a:pt x="1315" y="120"/>
                  </a:lnTo>
                  <a:lnTo>
                    <a:pt x="1316" y="129"/>
                  </a:lnTo>
                  <a:lnTo>
                    <a:pt x="1317" y="137"/>
                  </a:lnTo>
                  <a:lnTo>
                    <a:pt x="1318" y="146"/>
                  </a:lnTo>
                  <a:lnTo>
                    <a:pt x="1318" y="176"/>
                  </a:lnTo>
                  <a:lnTo>
                    <a:pt x="1236" y="176"/>
                  </a:lnTo>
                  <a:lnTo>
                    <a:pt x="1236" y="176"/>
                  </a:lnTo>
                  <a:lnTo>
                    <a:pt x="1212" y="177"/>
                  </a:lnTo>
                  <a:lnTo>
                    <a:pt x="1189" y="179"/>
                  </a:lnTo>
                  <a:lnTo>
                    <a:pt x="1169" y="182"/>
                  </a:lnTo>
                  <a:lnTo>
                    <a:pt x="1150" y="187"/>
                  </a:lnTo>
                  <a:lnTo>
                    <a:pt x="1134" y="192"/>
                  </a:lnTo>
                  <a:lnTo>
                    <a:pt x="1120" y="200"/>
                  </a:lnTo>
                  <a:lnTo>
                    <a:pt x="1108" y="207"/>
                  </a:lnTo>
                  <a:lnTo>
                    <a:pt x="1096" y="216"/>
                  </a:lnTo>
                  <a:lnTo>
                    <a:pt x="1086" y="225"/>
                  </a:lnTo>
                  <a:lnTo>
                    <a:pt x="1079" y="236"/>
                  </a:lnTo>
                  <a:lnTo>
                    <a:pt x="1072" y="246"/>
                  </a:lnTo>
                  <a:lnTo>
                    <a:pt x="1067" y="257"/>
                  </a:lnTo>
                  <a:lnTo>
                    <a:pt x="1064" y="270"/>
                  </a:lnTo>
                  <a:lnTo>
                    <a:pt x="1061" y="282"/>
                  </a:lnTo>
                  <a:lnTo>
                    <a:pt x="1058" y="294"/>
                  </a:lnTo>
                  <a:lnTo>
                    <a:pt x="1058" y="307"/>
                  </a:lnTo>
                  <a:lnTo>
                    <a:pt x="1058" y="307"/>
                  </a:lnTo>
                  <a:lnTo>
                    <a:pt x="1060" y="323"/>
                  </a:lnTo>
                  <a:lnTo>
                    <a:pt x="1062" y="338"/>
                  </a:lnTo>
                  <a:lnTo>
                    <a:pt x="1066" y="352"/>
                  </a:lnTo>
                  <a:lnTo>
                    <a:pt x="1071" y="364"/>
                  </a:lnTo>
                  <a:lnTo>
                    <a:pt x="1077" y="376"/>
                  </a:lnTo>
                  <a:lnTo>
                    <a:pt x="1085" y="386"/>
                  </a:lnTo>
                  <a:lnTo>
                    <a:pt x="1093" y="394"/>
                  </a:lnTo>
                  <a:lnTo>
                    <a:pt x="1102" y="401"/>
                  </a:lnTo>
                  <a:lnTo>
                    <a:pt x="1113" y="408"/>
                  </a:lnTo>
                  <a:lnTo>
                    <a:pt x="1124" y="414"/>
                  </a:lnTo>
                  <a:lnTo>
                    <a:pt x="1135" y="418"/>
                  </a:lnTo>
                  <a:lnTo>
                    <a:pt x="1146" y="422"/>
                  </a:lnTo>
                  <a:lnTo>
                    <a:pt x="1159" y="424"/>
                  </a:lnTo>
                  <a:lnTo>
                    <a:pt x="1171" y="426"/>
                  </a:lnTo>
                  <a:lnTo>
                    <a:pt x="1183" y="427"/>
                  </a:lnTo>
                  <a:lnTo>
                    <a:pt x="1195" y="428"/>
                  </a:lnTo>
                  <a:lnTo>
                    <a:pt x="1195" y="428"/>
                  </a:lnTo>
                  <a:lnTo>
                    <a:pt x="1210" y="427"/>
                  </a:lnTo>
                  <a:lnTo>
                    <a:pt x="1223" y="426"/>
                  </a:lnTo>
                  <a:lnTo>
                    <a:pt x="1246" y="423"/>
                  </a:lnTo>
                  <a:lnTo>
                    <a:pt x="1268" y="418"/>
                  </a:lnTo>
                  <a:lnTo>
                    <a:pt x="1285" y="412"/>
                  </a:lnTo>
                  <a:lnTo>
                    <a:pt x="1300" y="406"/>
                  </a:lnTo>
                  <a:lnTo>
                    <a:pt x="1311" y="401"/>
                  </a:lnTo>
                  <a:lnTo>
                    <a:pt x="1318" y="397"/>
                  </a:lnTo>
                  <a:lnTo>
                    <a:pt x="1322" y="396"/>
                  </a:lnTo>
                  <a:lnTo>
                    <a:pt x="1322" y="396"/>
                  </a:lnTo>
                  <a:lnTo>
                    <a:pt x="1324" y="397"/>
                  </a:lnTo>
                  <a:lnTo>
                    <a:pt x="1327" y="398"/>
                  </a:lnTo>
                  <a:lnTo>
                    <a:pt x="1333" y="401"/>
                  </a:lnTo>
                  <a:lnTo>
                    <a:pt x="1341" y="404"/>
                  </a:lnTo>
                  <a:lnTo>
                    <a:pt x="1354" y="407"/>
                  </a:lnTo>
                  <a:lnTo>
                    <a:pt x="1368" y="411"/>
                  </a:lnTo>
                  <a:lnTo>
                    <a:pt x="1387" y="412"/>
                  </a:lnTo>
                  <a:lnTo>
                    <a:pt x="1411" y="413"/>
                  </a:lnTo>
                  <a:lnTo>
                    <a:pt x="1411" y="122"/>
                  </a:lnTo>
                  <a:lnTo>
                    <a:pt x="1411" y="122"/>
                  </a:lnTo>
                  <a:lnTo>
                    <a:pt x="1411" y="106"/>
                  </a:lnTo>
                  <a:lnTo>
                    <a:pt x="1409" y="92"/>
                  </a:lnTo>
                  <a:lnTo>
                    <a:pt x="1406" y="78"/>
                  </a:lnTo>
                  <a:lnTo>
                    <a:pt x="1401" y="66"/>
                  </a:lnTo>
                  <a:lnTo>
                    <a:pt x="1396" y="56"/>
                  </a:lnTo>
                  <a:lnTo>
                    <a:pt x="1388" y="45"/>
                  </a:lnTo>
                  <a:lnTo>
                    <a:pt x="1381" y="36"/>
                  </a:lnTo>
                  <a:lnTo>
                    <a:pt x="1372" y="29"/>
                  </a:lnTo>
                  <a:lnTo>
                    <a:pt x="1362" y="22"/>
                  </a:lnTo>
                  <a:lnTo>
                    <a:pt x="1351" y="15"/>
                  </a:lnTo>
                  <a:lnTo>
                    <a:pt x="1339" y="11"/>
                  </a:lnTo>
                  <a:lnTo>
                    <a:pt x="1326" y="7"/>
                  </a:lnTo>
                  <a:lnTo>
                    <a:pt x="1312" y="4"/>
                  </a:lnTo>
                  <a:lnTo>
                    <a:pt x="1297" y="2"/>
                  </a:lnTo>
                  <a:lnTo>
                    <a:pt x="1280" y="1"/>
                  </a:lnTo>
                  <a:lnTo>
                    <a:pt x="1264" y="0"/>
                  </a:lnTo>
                  <a:close/>
                  <a:moveTo>
                    <a:pt x="2735" y="317"/>
                  </a:moveTo>
                  <a:lnTo>
                    <a:pt x="2735" y="317"/>
                  </a:lnTo>
                  <a:lnTo>
                    <a:pt x="2714" y="326"/>
                  </a:lnTo>
                  <a:lnTo>
                    <a:pt x="2700" y="331"/>
                  </a:lnTo>
                  <a:lnTo>
                    <a:pt x="2686" y="335"/>
                  </a:lnTo>
                  <a:lnTo>
                    <a:pt x="2671" y="340"/>
                  </a:lnTo>
                  <a:lnTo>
                    <a:pt x="2654" y="343"/>
                  </a:lnTo>
                  <a:lnTo>
                    <a:pt x="2638" y="345"/>
                  </a:lnTo>
                  <a:lnTo>
                    <a:pt x="2621" y="346"/>
                  </a:lnTo>
                  <a:lnTo>
                    <a:pt x="2621" y="346"/>
                  </a:lnTo>
                  <a:lnTo>
                    <a:pt x="2609" y="346"/>
                  </a:lnTo>
                  <a:lnTo>
                    <a:pt x="2599" y="345"/>
                  </a:lnTo>
                  <a:lnTo>
                    <a:pt x="2590" y="343"/>
                  </a:lnTo>
                  <a:lnTo>
                    <a:pt x="2583" y="341"/>
                  </a:lnTo>
                  <a:lnTo>
                    <a:pt x="2576" y="337"/>
                  </a:lnTo>
                  <a:lnTo>
                    <a:pt x="2570" y="333"/>
                  </a:lnTo>
                  <a:lnTo>
                    <a:pt x="2564" y="328"/>
                  </a:lnTo>
                  <a:lnTo>
                    <a:pt x="2560" y="323"/>
                  </a:lnTo>
                  <a:lnTo>
                    <a:pt x="2556" y="317"/>
                  </a:lnTo>
                  <a:lnTo>
                    <a:pt x="2553" y="311"/>
                  </a:lnTo>
                  <a:lnTo>
                    <a:pt x="2551" y="302"/>
                  </a:lnTo>
                  <a:lnTo>
                    <a:pt x="2549" y="294"/>
                  </a:lnTo>
                  <a:lnTo>
                    <a:pt x="2547" y="275"/>
                  </a:lnTo>
                  <a:lnTo>
                    <a:pt x="2547" y="252"/>
                  </a:lnTo>
                  <a:lnTo>
                    <a:pt x="2547" y="4"/>
                  </a:lnTo>
                  <a:lnTo>
                    <a:pt x="2533" y="4"/>
                  </a:lnTo>
                  <a:lnTo>
                    <a:pt x="2533" y="4"/>
                  </a:lnTo>
                  <a:lnTo>
                    <a:pt x="2513" y="4"/>
                  </a:lnTo>
                  <a:lnTo>
                    <a:pt x="2490" y="6"/>
                  </a:lnTo>
                  <a:lnTo>
                    <a:pt x="2467" y="8"/>
                  </a:lnTo>
                  <a:lnTo>
                    <a:pt x="2454" y="10"/>
                  </a:lnTo>
                  <a:lnTo>
                    <a:pt x="2454" y="263"/>
                  </a:lnTo>
                  <a:lnTo>
                    <a:pt x="2454" y="263"/>
                  </a:lnTo>
                  <a:lnTo>
                    <a:pt x="2454" y="284"/>
                  </a:lnTo>
                  <a:lnTo>
                    <a:pt x="2455" y="302"/>
                  </a:lnTo>
                  <a:lnTo>
                    <a:pt x="2457" y="320"/>
                  </a:lnTo>
                  <a:lnTo>
                    <a:pt x="2459" y="336"/>
                  </a:lnTo>
                  <a:lnTo>
                    <a:pt x="2463" y="351"/>
                  </a:lnTo>
                  <a:lnTo>
                    <a:pt x="2468" y="364"/>
                  </a:lnTo>
                  <a:lnTo>
                    <a:pt x="2475" y="377"/>
                  </a:lnTo>
                  <a:lnTo>
                    <a:pt x="2482" y="387"/>
                  </a:lnTo>
                  <a:lnTo>
                    <a:pt x="2490" y="397"/>
                  </a:lnTo>
                  <a:lnTo>
                    <a:pt x="2500" y="405"/>
                  </a:lnTo>
                  <a:lnTo>
                    <a:pt x="2512" y="412"/>
                  </a:lnTo>
                  <a:lnTo>
                    <a:pt x="2525" y="418"/>
                  </a:lnTo>
                  <a:lnTo>
                    <a:pt x="2540" y="422"/>
                  </a:lnTo>
                  <a:lnTo>
                    <a:pt x="2556" y="425"/>
                  </a:lnTo>
                  <a:lnTo>
                    <a:pt x="2575" y="427"/>
                  </a:lnTo>
                  <a:lnTo>
                    <a:pt x="2595" y="428"/>
                  </a:lnTo>
                  <a:lnTo>
                    <a:pt x="2595" y="428"/>
                  </a:lnTo>
                  <a:lnTo>
                    <a:pt x="2611" y="427"/>
                  </a:lnTo>
                  <a:lnTo>
                    <a:pt x="2626" y="426"/>
                  </a:lnTo>
                  <a:lnTo>
                    <a:pt x="2640" y="425"/>
                  </a:lnTo>
                  <a:lnTo>
                    <a:pt x="2653" y="422"/>
                  </a:lnTo>
                  <a:lnTo>
                    <a:pt x="2677" y="417"/>
                  </a:lnTo>
                  <a:lnTo>
                    <a:pt x="2697" y="411"/>
                  </a:lnTo>
                  <a:lnTo>
                    <a:pt x="2714" y="404"/>
                  </a:lnTo>
                  <a:lnTo>
                    <a:pt x="2725" y="399"/>
                  </a:lnTo>
                  <a:lnTo>
                    <a:pt x="2737" y="394"/>
                  </a:lnTo>
                  <a:lnTo>
                    <a:pt x="2737" y="394"/>
                  </a:lnTo>
                  <a:lnTo>
                    <a:pt x="2743" y="397"/>
                  </a:lnTo>
                  <a:lnTo>
                    <a:pt x="2750" y="400"/>
                  </a:lnTo>
                  <a:lnTo>
                    <a:pt x="2761" y="403"/>
                  </a:lnTo>
                  <a:lnTo>
                    <a:pt x="2773" y="406"/>
                  </a:lnTo>
                  <a:lnTo>
                    <a:pt x="2788" y="409"/>
                  </a:lnTo>
                  <a:lnTo>
                    <a:pt x="2807" y="412"/>
                  </a:lnTo>
                  <a:lnTo>
                    <a:pt x="2828" y="413"/>
                  </a:lnTo>
                  <a:lnTo>
                    <a:pt x="2828" y="10"/>
                  </a:lnTo>
                  <a:lnTo>
                    <a:pt x="2828" y="10"/>
                  </a:lnTo>
                  <a:lnTo>
                    <a:pt x="2796" y="6"/>
                  </a:lnTo>
                  <a:lnTo>
                    <a:pt x="2774" y="5"/>
                  </a:lnTo>
                  <a:lnTo>
                    <a:pt x="2753" y="4"/>
                  </a:lnTo>
                  <a:lnTo>
                    <a:pt x="2735" y="4"/>
                  </a:lnTo>
                  <a:lnTo>
                    <a:pt x="2735" y="317"/>
                  </a:lnTo>
                  <a:close/>
                  <a:moveTo>
                    <a:pt x="2937" y="413"/>
                  </a:moveTo>
                  <a:lnTo>
                    <a:pt x="2937" y="413"/>
                  </a:lnTo>
                  <a:lnTo>
                    <a:pt x="2948" y="415"/>
                  </a:lnTo>
                  <a:lnTo>
                    <a:pt x="2976" y="420"/>
                  </a:lnTo>
                  <a:lnTo>
                    <a:pt x="2997" y="423"/>
                  </a:lnTo>
                  <a:lnTo>
                    <a:pt x="3020" y="425"/>
                  </a:lnTo>
                  <a:lnTo>
                    <a:pt x="3047" y="427"/>
                  </a:lnTo>
                  <a:lnTo>
                    <a:pt x="3075" y="428"/>
                  </a:lnTo>
                  <a:lnTo>
                    <a:pt x="3075" y="428"/>
                  </a:lnTo>
                  <a:lnTo>
                    <a:pt x="3091" y="427"/>
                  </a:lnTo>
                  <a:lnTo>
                    <a:pt x="3105" y="426"/>
                  </a:lnTo>
                  <a:lnTo>
                    <a:pt x="3120" y="425"/>
                  </a:lnTo>
                  <a:lnTo>
                    <a:pt x="3135" y="422"/>
                  </a:lnTo>
                  <a:lnTo>
                    <a:pt x="3150" y="419"/>
                  </a:lnTo>
                  <a:lnTo>
                    <a:pt x="3164" y="414"/>
                  </a:lnTo>
                  <a:lnTo>
                    <a:pt x="3178" y="408"/>
                  </a:lnTo>
                  <a:lnTo>
                    <a:pt x="3191" y="402"/>
                  </a:lnTo>
                  <a:lnTo>
                    <a:pt x="3202" y="394"/>
                  </a:lnTo>
                  <a:lnTo>
                    <a:pt x="3213" y="385"/>
                  </a:lnTo>
                  <a:lnTo>
                    <a:pt x="3223" y="375"/>
                  </a:lnTo>
                  <a:lnTo>
                    <a:pt x="3232" y="363"/>
                  </a:lnTo>
                  <a:lnTo>
                    <a:pt x="3239" y="350"/>
                  </a:lnTo>
                  <a:lnTo>
                    <a:pt x="3244" y="334"/>
                  </a:lnTo>
                  <a:lnTo>
                    <a:pt x="3247" y="318"/>
                  </a:lnTo>
                  <a:lnTo>
                    <a:pt x="3248" y="300"/>
                  </a:lnTo>
                  <a:lnTo>
                    <a:pt x="3248" y="300"/>
                  </a:lnTo>
                  <a:lnTo>
                    <a:pt x="3247" y="288"/>
                  </a:lnTo>
                  <a:lnTo>
                    <a:pt x="3246" y="277"/>
                  </a:lnTo>
                  <a:lnTo>
                    <a:pt x="3243" y="266"/>
                  </a:lnTo>
                  <a:lnTo>
                    <a:pt x="3239" y="256"/>
                  </a:lnTo>
                  <a:lnTo>
                    <a:pt x="3234" y="248"/>
                  </a:lnTo>
                  <a:lnTo>
                    <a:pt x="3228" y="239"/>
                  </a:lnTo>
                  <a:lnTo>
                    <a:pt x="3220" y="231"/>
                  </a:lnTo>
                  <a:lnTo>
                    <a:pt x="3213" y="224"/>
                  </a:lnTo>
                  <a:lnTo>
                    <a:pt x="3204" y="217"/>
                  </a:lnTo>
                  <a:lnTo>
                    <a:pt x="3194" y="211"/>
                  </a:lnTo>
                  <a:lnTo>
                    <a:pt x="3184" y="204"/>
                  </a:lnTo>
                  <a:lnTo>
                    <a:pt x="3171" y="199"/>
                  </a:lnTo>
                  <a:lnTo>
                    <a:pt x="3146" y="187"/>
                  </a:lnTo>
                  <a:lnTo>
                    <a:pt x="3117" y="176"/>
                  </a:lnTo>
                  <a:lnTo>
                    <a:pt x="3117" y="176"/>
                  </a:lnTo>
                  <a:lnTo>
                    <a:pt x="3086" y="164"/>
                  </a:lnTo>
                  <a:lnTo>
                    <a:pt x="3072" y="157"/>
                  </a:lnTo>
                  <a:lnTo>
                    <a:pt x="3060" y="151"/>
                  </a:lnTo>
                  <a:lnTo>
                    <a:pt x="3050" y="144"/>
                  </a:lnTo>
                  <a:lnTo>
                    <a:pt x="3046" y="140"/>
                  </a:lnTo>
                  <a:lnTo>
                    <a:pt x="3043" y="136"/>
                  </a:lnTo>
                  <a:lnTo>
                    <a:pt x="3040" y="132"/>
                  </a:lnTo>
                  <a:lnTo>
                    <a:pt x="3038" y="127"/>
                  </a:lnTo>
                  <a:lnTo>
                    <a:pt x="3037" y="121"/>
                  </a:lnTo>
                  <a:lnTo>
                    <a:pt x="3037" y="116"/>
                  </a:lnTo>
                  <a:lnTo>
                    <a:pt x="3037" y="116"/>
                  </a:lnTo>
                  <a:lnTo>
                    <a:pt x="3037" y="110"/>
                  </a:lnTo>
                  <a:lnTo>
                    <a:pt x="3039" y="104"/>
                  </a:lnTo>
                  <a:lnTo>
                    <a:pt x="3043" y="97"/>
                  </a:lnTo>
                  <a:lnTo>
                    <a:pt x="3049" y="90"/>
                  </a:lnTo>
                  <a:lnTo>
                    <a:pt x="3053" y="86"/>
                  </a:lnTo>
                  <a:lnTo>
                    <a:pt x="3057" y="83"/>
                  </a:lnTo>
                  <a:lnTo>
                    <a:pt x="3063" y="81"/>
                  </a:lnTo>
                  <a:lnTo>
                    <a:pt x="3069" y="78"/>
                  </a:lnTo>
                  <a:lnTo>
                    <a:pt x="3076" y="76"/>
                  </a:lnTo>
                  <a:lnTo>
                    <a:pt x="3084" y="75"/>
                  </a:lnTo>
                  <a:lnTo>
                    <a:pt x="3093" y="74"/>
                  </a:lnTo>
                  <a:lnTo>
                    <a:pt x="3103" y="74"/>
                  </a:lnTo>
                  <a:lnTo>
                    <a:pt x="3103" y="74"/>
                  </a:lnTo>
                  <a:lnTo>
                    <a:pt x="3122" y="75"/>
                  </a:lnTo>
                  <a:lnTo>
                    <a:pt x="3142" y="77"/>
                  </a:lnTo>
                  <a:lnTo>
                    <a:pt x="3159" y="81"/>
                  </a:lnTo>
                  <a:lnTo>
                    <a:pt x="3175" y="85"/>
                  </a:lnTo>
                  <a:lnTo>
                    <a:pt x="3199" y="94"/>
                  </a:lnTo>
                  <a:lnTo>
                    <a:pt x="3208" y="98"/>
                  </a:lnTo>
                  <a:lnTo>
                    <a:pt x="3232" y="30"/>
                  </a:lnTo>
                  <a:lnTo>
                    <a:pt x="3232" y="30"/>
                  </a:lnTo>
                  <a:lnTo>
                    <a:pt x="3213" y="22"/>
                  </a:lnTo>
                  <a:lnTo>
                    <a:pt x="3200" y="16"/>
                  </a:lnTo>
                  <a:lnTo>
                    <a:pt x="3184" y="12"/>
                  </a:lnTo>
                  <a:lnTo>
                    <a:pt x="3165" y="7"/>
                  </a:lnTo>
                  <a:lnTo>
                    <a:pt x="3144" y="4"/>
                  </a:lnTo>
                  <a:lnTo>
                    <a:pt x="3120" y="1"/>
                  </a:lnTo>
                  <a:lnTo>
                    <a:pt x="3095" y="0"/>
                  </a:lnTo>
                  <a:lnTo>
                    <a:pt x="3095" y="0"/>
                  </a:lnTo>
                  <a:lnTo>
                    <a:pt x="3080" y="1"/>
                  </a:lnTo>
                  <a:lnTo>
                    <a:pt x="3066" y="2"/>
                  </a:lnTo>
                  <a:lnTo>
                    <a:pt x="3052" y="4"/>
                  </a:lnTo>
                  <a:lnTo>
                    <a:pt x="3039" y="8"/>
                  </a:lnTo>
                  <a:lnTo>
                    <a:pt x="3025" y="12"/>
                  </a:lnTo>
                  <a:lnTo>
                    <a:pt x="3013" y="17"/>
                  </a:lnTo>
                  <a:lnTo>
                    <a:pt x="3001" y="24"/>
                  </a:lnTo>
                  <a:lnTo>
                    <a:pt x="2990" y="31"/>
                  </a:lnTo>
                  <a:lnTo>
                    <a:pt x="2979" y="39"/>
                  </a:lnTo>
                  <a:lnTo>
                    <a:pt x="2970" y="47"/>
                  </a:lnTo>
                  <a:lnTo>
                    <a:pt x="2962" y="58"/>
                  </a:lnTo>
                  <a:lnTo>
                    <a:pt x="2956" y="69"/>
                  </a:lnTo>
                  <a:lnTo>
                    <a:pt x="2950" y="80"/>
                  </a:lnTo>
                  <a:lnTo>
                    <a:pt x="2946" y="94"/>
                  </a:lnTo>
                  <a:lnTo>
                    <a:pt x="2944" y="107"/>
                  </a:lnTo>
                  <a:lnTo>
                    <a:pt x="2943" y="122"/>
                  </a:lnTo>
                  <a:lnTo>
                    <a:pt x="2943" y="122"/>
                  </a:lnTo>
                  <a:lnTo>
                    <a:pt x="2944" y="137"/>
                  </a:lnTo>
                  <a:lnTo>
                    <a:pt x="2946" y="150"/>
                  </a:lnTo>
                  <a:lnTo>
                    <a:pt x="2950" y="164"/>
                  </a:lnTo>
                  <a:lnTo>
                    <a:pt x="2956" y="175"/>
                  </a:lnTo>
                  <a:lnTo>
                    <a:pt x="2962" y="185"/>
                  </a:lnTo>
                  <a:lnTo>
                    <a:pt x="2970" y="194"/>
                  </a:lnTo>
                  <a:lnTo>
                    <a:pt x="2979" y="203"/>
                  </a:lnTo>
                  <a:lnTo>
                    <a:pt x="2988" y="210"/>
                  </a:lnTo>
                  <a:lnTo>
                    <a:pt x="2999" y="217"/>
                  </a:lnTo>
                  <a:lnTo>
                    <a:pt x="3010" y="223"/>
                  </a:lnTo>
                  <a:lnTo>
                    <a:pt x="3021" y="229"/>
                  </a:lnTo>
                  <a:lnTo>
                    <a:pt x="3032" y="235"/>
                  </a:lnTo>
                  <a:lnTo>
                    <a:pt x="3056" y="243"/>
                  </a:lnTo>
                  <a:lnTo>
                    <a:pt x="3079" y="251"/>
                  </a:lnTo>
                  <a:lnTo>
                    <a:pt x="3079" y="251"/>
                  </a:lnTo>
                  <a:lnTo>
                    <a:pt x="3108" y="261"/>
                  </a:lnTo>
                  <a:lnTo>
                    <a:pt x="3121" y="266"/>
                  </a:lnTo>
                  <a:lnTo>
                    <a:pt x="3133" y="273"/>
                  </a:lnTo>
                  <a:lnTo>
                    <a:pt x="3142" y="280"/>
                  </a:lnTo>
                  <a:lnTo>
                    <a:pt x="3148" y="287"/>
                  </a:lnTo>
                  <a:lnTo>
                    <a:pt x="3151" y="291"/>
                  </a:lnTo>
                  <a:lnTo>
                    <a:pt x="3153" y="296"/>
                  </a:lnTo>
                  <a:lnTo>
                    <a:pt x="3154" y="300"/>
                  </a:lnTo>
                  <a:lnTo>
                    <a:pt x="3154" y="306"/>
                  </a:lnTo>
                  <a:lnTo>
                    <a:pt x="3154" y="306"/>
                  </a:lnTo>
                  <a:lnTo>
                    <a:pt x="3154" y="315"/>
                  </a:lnTo>
                  <a:lnTo>
                    <a:pt x="3151" y="324"/>
                  </a:lnTo>
                  <a:lnTo>
                    <a:pt x="3149" y="328"/>
                  </a:lnTo>
                  <a:lnTo>
                    <a:pt x="3146" y="332"/>
                  </a:lnTo>
                  <a:lnTo>
                    <a:pt x="3143" y="335"/>
                  </a:lnTo>
                  <a:lnTo>
                    <a:pt x="3139" y="340"/>
                  </a:lnTo>
                  <a:lnTo>
                    <a:pt x="3134" y="343"/>
                  </a:lnTo>
                  <a:lnTo>
                    <a:pt x="3127" y="346"/>
                  </a:lnTo>
                  <a:lnTo>
                    <a:pt x="3121" y="348"/>
                  </a:lnTo>
                  <a:lnTo>
                    <a:pt x="3113" y="350"/>
                  </a:lnTo>
                  <a:lnTo>
                    <a:pt x="3104" y="352"/>
                  </a:lnTo>
                  <a:lnTo>
                    <a:pt x="3095" y="353"/>
                  </a:lnTo>
                  <a:lnTo>
                    <a:pt x="3071" y="354"/>
                  </a:lnTo>
                  <a:lnTo>
                    <a:pt x="3071" y="354"/>
                  </a:lnTo>
                  <a:lnTo>
                    <a:pt x="3050" y="354"/>
                  </a:lnTo>
                  <a:lnTo>
                    <a:pt x="3029" y="352"/>
                  </a:lnTo>
                  <a:lnTo>
                    <a:pt x="2992" y="348"/>
                  </a:lnTo>
                  <a:lnTo>
                    <a:pt x="2965" y="344"/>
                  </a:lnTo>
                  <a:lnTo>
                    <a:pt x="2955" y="342"/>
                  </a:lnTo>
                  <a:lnTo>
                    <a:pt x="2937" y="413"/>
                  </a:lnTo>
                  <a:close/>
                  <a:moveTo>
                    <a:pt x="1639" y="80"/>
                  </a:moveTo>
                  <a:lnTo>
                    <a:pt x="1639" y="80"/>
                  </a:lnTo>
                  <a:lnTo>
                    <a:pt x="1653" y="77"/>
                  </a:lnTo>
                  <a:lnTo>
                    <a:pt x="1670" y="75"/>
                  </a:lnTo>
                  <a:lnTo>
                    <a:pt x="1691" y="73"/>
                  </a:lnTo>
                  <a:lnTo>
                    <a:pt x="1712" y="73"/>
                  </a:lnTo>
                  <a:lnTo>
                    <a:pt x="1712" y="73"/>
                  </a:lnTo>
                  <a:lnTo>
                    <a:pt x="1726" y="73"/>
                  </a:lnTo>
                  <a:lnTo>
                    <a:pt x="1737" y="74"/>
                  </a:lnTo>
                  <a:lnTo>
                    <a:pt x="1749" y="77"/>
                  </a:lnTo>
                  <a:lnTo>
                    <a:pt x="1760" y="80"/>
                  </a:lnTo>
                  <a:lnTo>
                    <a:pt x="1771" y="84"/>
                  </a:lnTo>
                  <a:lnTo>
                    <a:pt x="1780" y="90"/>
                  </a:lnTo>
                  <a:lnTo>
                    <a:pt x="1790" y="97"/>
                  </a:lnTo>
                  <a:lnTo>
                    <a:pt x="1798" y="104"/>
                  </a:lnTo>
                  <a:lnTo>
                    <a:pt x="1805" y="113"/>
                  </a:lnTo>
                  <a:lnTo>
                    <a:pt x="1813" y="122"/>
                  </a:lnTo>
                  <a:lnTo>
                    <a:pt x="1819" y="134"/>
                  </a:lnTo>
                  <a:lnTo>
                    <a:pt x="1824" y="147"/>
                  </a:lnTo>
                  <a:lnTo>
                    <a:pt x="1828" y="161"/>
                  </a:lnTo>
                  <a:lnTo>
                    <a:pt x="1831" y="176"/>
                  </a:lnTo>
                  <a:lnTo>
                    <a:pt x="1832" y="192"/>
                  </a:lnTo>
                  <a:lnTo>
                    <a:pt x="1833" y="211"/>
                  </a:lnTo>
                  <a:lnTo>
                    <a:pt x="1833" y="211"/>
                  </a:lnTo>
                  <a:lnTo>
                    <a:pt x="1833" y="228"/>
                  </a:lnTo>
                  <a:lnTo>
                    <a:pt x="1832" y="245"/>
                  </a:lnTo>
                  <a:lnTo>
                    <a:pt x="1830" y="260"/>
                  </a:lnTo>
                  <a:lnTo>
                    <a:pt x="1827" y="275"/>
                  </a:lnTo>
                  <a:lnTo>
                    <a:pt x="1824" y="288"/>
                  </a:lnTo>
                  <a:lnTo>
                    <a:pt x="1820" y="299"/>
                  </a:lnTo>
                  <a:lnTo>
                    <a:pt x="1814" y="311"/>
                  </a:lnTo>
                  <a:lnTo>
                    <a:pt x="1807" y="320"/>
                  </a:lnTo>
                  <a:lnTo>
                    <a:pt x="1799" y="328"/>
                  </a:lnTo>
                  <a:lnTo>
                    <a:pt x="1790" y="335"/>
                  </a:lnTo>
                  <a:lnTo>
                    <a:pt x="1780" y="342"/>
                  </a:lnTo>
                  <a:lnTo>
                    <a:pt x="1768" y="347"/>
                  </a:lnTo>
                  <a:lnTo>
                    <a:pt x="1754" y="350"/>
                  </a:lnTo>
                  <a:lnTo>
                    <a:pt x="1739" y="353"/>
                  </a:lnTo>
                  <a:lnTo>
                    <a:pt x="1723" y="355"/>
                  </a:lnTo>
                  <a:lnTo>
                    <a:pt x="1704" y="355"/>
                  </a:lnTo>
                  <a:lnTo>
                    <a:pt x="1704" y="355"/>
                  </a:lnTo>
                  <a:lnTo>
                    <a:pt x="1681" y="354"/>
                  </a:lnTo>
                  <a:lnTo>
                    <a:pt x="1659" y="353"/>
                  </a:lnTo>
                  <a:lnTo>
                    <a:pt x="1639" y="351"/>
                  </a:lnTo>
                  <a:lnTo>
                    <a:pt x="1639" y="80"/>
                  </a:lnTo>
                  <a:close/>
                  <a:moveTo>
                    <a:pt x="1717" y="0"/>
                  </a:moveTo>
                  <a:lnTo>
                    <a:pt x="1717" y="0"/>
                  </a:lnTo>
                  <a:lnTo>
                    <a:pt x="1696" y="1"/>
                  </a:lnTo>
                  <a:lnTo>
                    <a:pt x="1675" y="2"/>
                  </a:lnTo>
                  <a:lnTo>
                    <a:pt x="1652" y="4"/>
                  </a:lnTo>
                  <a:lnTo>
                    <a:pt x="1629" y="7"/>
                  </a:lnTo>
                  <a:lnTo>
                    <a:pt x="1606" y="10"/>
                  </a:lnTo>
                  <a:lnTo>
                    <a:pt x="1585" y="14"/>
                  </a:lnTo>
                  <a:lnTo>
                    <a:pt x="1564" y="20"/>
                  </a:lnTo>
                  <a:lnTo>
                    <a:pt x="1546" y="26"/>
                  </a:lnTo>
                  <a:lnTo>
                    <a:pt x="1546" y="415"/>
                  </a:lnTo>
                  <a:lnTo>
                    <a:pt x="1546" y="415"/>
                  </a:lnTo>
                  <a:lnTo>
                    <a:pt x="1561" y="418"/>
                  </a:lnTo>
                  <a:lnTo>
                    <a:pt x="1580" y="420"/>
                  </a:lnTo>
                  <a:lnTo>
                    <a:pt x="1619" y="424"/>
                  </a:lnTo>
                  <a:lnTo>
                    <a:pt x="1662" y="427"/>
                  </a:lnTo>
                  <a:lnTo>
                    <a:pt x="1701" y="428"/>
                  </a:lnTo>
                  <a:lnTo>
                    <a:pt x="1701" y="428"/>
                  </a:lnTo>
                  <a:lnTo>
                    <a:pt x="1732" y="427"/>
                  </a:lnTo>
                  <a:lnTo>
                    <a:pt x="1758" y="425"/>
                  </a:lnTo>
                  <a:lnTo>
                    <a:pt x="1784" y="421"/>
                  </a:lnTo>
                  <a:lnTo>
                    <a:pt x="1807" y="415"/>
                  </a:lnTo>
                  <a:lnTo>
                    <a:pt x="1828" y="408"/>
                  </a:lnTo>
                  <a:lnTo>
                    <a:pt x="1847" y="399"/>
                  </a:lnTo>
                  <a:lnTo>
                    <a:pt x="1855" y="394"/>
                  </a:lnTo>
                  <a:lnTo>
                    <a:pt x="1864" y="389"/>
                  </a:lnTo>
                  <a:lnTo>
                    <a:pt x="1872" y="383"/>
                  </a:lnTo>
                  <a:lnTo>
                    <a:pt x="1879" y="377"/>
                  </a:lnTo>
                  <a:lnTo>
                    <a:pt x="1885" y="369"/>
                  </a:lnTo>
                  <a:lnTo>
                    <a:pt x="1891" y="362"/>
                  </a:lnTo>
                  <a:lnTo>
                    <a:pt x="1897" y="355"/>
                  </a:lnTo>
                  <a:lnTo>
                    <a:pt x="1902" y="347"/>
                  </a:lnTo>
                  <a:lnTo>
                    <a:pt x="1907" y="337"/>
                  </a:lnTo>
                  <a:lnTo>
                    <a:pt x="1912" y="329"/>
                  </a:lnTo>
                  <a:lnTo>
                    <a:pt x="1919" y="309"/>
                  </a:lnTo>
                  <a:lnTo>
                    <a:pt x="1924" y="287"/>
                  </a:lnTo>
                  <a:lnTo>
                    <a:pt x="1928" y="264"/>
                  </a:lnTo>
                  <a:lnTo>
                    <a:pt x="1930" y="239"/>
                  </a:lnTo>
                  <a:lnTo>
                    <a:pt x="1931" y="211"/>
                  </a:lnTo>
                  <a:lnTo>
                    <a:pt x="1931" y="211"/>
                  </a:lnTo>
                  <a:lnTo>
                    <a:pt x="1930" y="187"/>
                  </a:lnTo>
                  <a:lnTo>
                    <a:pt x="1927" y="164"/>
                  </a:lnTo>
                  <a:lnTo>
                    <a:pt x="1923" y="143"/>
                  </a:lnTo>
                  <a:lnTo>
                    <a:pt x="1917" y="122"/>
                  </a:lnTo>
                  <a:lnTo>
                    <a:pt x="1909" y="104"/>
                  </a:lnTo>
                  <a:lnTo>
                    <a:pt x="1898" y="86"/>
                  </a:lnTo>
                  <a:lnTo>
                    <a:pt x="1887" y="71"/>
                  </a:lnTo>
                  <a:lnTo>
                    <a:pt x="1874" y="57"/>
                  </a:lnTo>
                  <a:lnTo>
                    <a:pt x="1860" y="43"/>
                  </a:lnTo>
                  <a:lnTo>
                    <a:pt x="1843" y="32"/>
                  </a:lnTo>
                  <a:lnTo>
                    <a:pt x="1826" y="23"/>
                  </a:lnTo>
                  <a:lnTo>
                    <a:pt x="1806" y="14"/>
                  </a:lnTo>
                  <a:lnTo>
                    <a:pt x="1786" y="8"/>
                  </a:lnTo>
                  <a:lnTo>
                    <a:pt x="1764" y="4"/>
                  </a:lnTo>
                  <a:lnTo>
                    <a:pt x="1741" y="1"/>
                  </a:lnTo>
                  <a:lnTo>
                    <a:pt x="1717" y="0"/>
                  </a:lnTo>
                  <a:close/>
                </a:path>
              </a:pathLst>
            </a:custGeom>
            <a:solidFill>
              <a:srgbClr val="005E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30" name="Freeform 29"/>
            <p:cNvSpPr>
              <a:spLocks/>
            </p:cNvSpPr>
            <p:nvPr userDrawn="1"/>
          </p:nvSpPr>
          <p:spPr bwMode="auto">
            <a:xfrm>
              <a:off x="5160" y="3974"/>
              <a:ext cx="76" cy="107"/>
            </a:xfrm>
            <a:custGeom>
              <a:avLst/>
              <a:gdLst>
                <a:gd name="T0" fmla="*/ 0 w 305"/>
                <a:gd name="T1" fmla="*/ 407 h 428"/>
                <a:gd name="T2" fmla="*/ 0 w 305"/>
                <a:gd name="T3" fmla="*/ 407 h 428"/>
                <a:gd name="T4" fmla="*/ 13 w 305"/>
                <a:gd name="T5" fmla="*/ 411 h 428"/>
                <a:gd name="T6" fmla="*/ 47 w 305"/>
                <a:gd name="T7" fmla="*/ 418 h 428"/>
                <a:gd name="T8" fmla="*/ 71 w 305"/>
                <a:gd name="T9" fmla="*/ 421 h 428"/>
                <a:gd name="T10" fmla="*/ 98 w 305"/>
                <a:gd name="T11" fmla="*/ 425 h 428"/>
                <a:gd name="T12" fmla="*/ 129 w 305"/>
                <a:gd name="T13" fmla="*/ 427 h 428"/>
                <a:gd name="T14" fmla="*/ 163 w 305"/>
                <a:gd name="T15" fmla="*/ 428 h 428"/>
                <a:gd name="T16" fmla="*/ 163 w 305"/>
                <a:gd name="T17" fmla="*/ 428 h 428"/>
                <a:gd name="T18" fmla="*/ 197 w 305"/>
                <a:gd name="T19" fmla="*/ 427 h 428"/>
                <a:gd name="T20" fmla="*/ 226 w 305"/>
                <a:gd name="T21" fmla="*/ 426 h 428"/>
                <a:gd name="T22" fmla="*/ 251 w 305"/>
                <a:gd name="T23" fmla="*/ 424 h 428"/>
                <a:gd name="T24" fmla="*/ 270 w 305"/>
                <a:gd name="T25" fmla="*/ 422 h 428"/>
                <a:gd name="T26" fmla="*/ 297 w 305"/>
                <a:gd name="T27" fmla="*/ 419 h 428"/>
                <a:gd name="T28" fmla="*/ 305 w 305"/>
                <a:gd name="T29" fmla="*/ 417 h 428"/>
                <a:gd name="T30" fmla="*/ 305 w 305"/>
                <a:gd name="T31" fmla="*/ 346 h 428"/>
                <a:gd name="T32" fmla="*/ 305 w 305"/>
                <a:gd name="T33" fmla="*/ 346 h 428"/>
                <a:gd name="T34" fmla="*/ 297 w 305"/>
                <a:gd name="T35" fmla="*/ 347 h 428"/>
                <a:gd name="T36" fmla="*/ 272 w 305"/>
                <a:gd name="T37" fmla="*/ 351 h 428"/>
                <a:gd name="T38" fmla="*/ 235 w 305"/>
                <a:gd name="T39" fmla="*/ 354 h 428"/>
                <a:gd name="T40" fmla="*/ 213 w 305"/>
                <a:gd name="T41" fmla="*/ 355 h 428"/>
                <a:gd name="T42" fmla="*/ 188 w 305"/>
                <a:gd name="T43" fmla="*/ 355 h 428"/>
                <a:gd name="T44" fmla="*/ 188 w 305"/>
                <a:gd name="T45" fmla="*/ 355 h 428"/>
                <a:gd name="T46" fmla="*/ 167 w 305"/>
                <a:gd name="T47" fmla="*/ 355 h 428"/>
                <a:gd name="T48" fmla="*/ 149 w 305"/>
                <a:gd name="T49" fmla="*/ 354 h 428"/>
                <a:gd name="T50" fmla="*/ 118 w 305"/>
                <a:gd name="T51" fmla="*/ 351 h 428"/>
                <a:gd name="T52" fmla="*/ 99 w 305"/>
                <a:gd name="T53" fmla="*/ 349 h 428"/>
                <a:gd name="T54" fmla="*/ 92 w 305"/>
                <a:gd name="T55" fmla="*/ 348 h 428"/>
                <a:gd name="T56" fmla="*/ 92 w 305"/>
                <a:gd name="T57" fmla="*/ 247 h 428"/>
                <a:gd name="T58" fmla="*/ 276 w 305"/>
                <a:gd name="T59" fmla="*/ 247 h 428"/>
                <a:gd name="T60" fmla="*/ 276 w 305"/>
                <a:gd name="T61" fmla="*/ 175 h 428"/>
                <a:gd name="T62" fmla="*/ 92 w 305"/>
                <a:gd name="T63" fmla="*/ 175 h 428"/>
                <a:gd name="T64" fmla="*/ 92 w 305"/>
                <a:gd name="T65" fmla="*/ 79 h 428"/>
                <a:gd name="T66" fmla="*/ 92 w 305"/>
                <a:gd name="T67" fmla="*/ 79 h 428"/>
                <a:gd name="T68" fmla="*/ 99 w 305"/>
                <a:gd name="T69" fmla="*/ 78 h 428"/>
                <a:gd name="T70" fmla="*/ 117 w 305"/>
                <a:gd name="T71" fmla="*/ 76 h 428"/>
                <a:gd name="T72" fmla="*/ 145 w 305"/>
                <a:gd name="T73" fmla="*/ 74 h 428"/>
                <a:gd name="T74" fmla="*/ 182 w 305"/>
                <a:gd name="T75" fmla="*/ 73 h 428"/>
                <a:gd name="T76" fmla="*/ 182 w 305"/>
                <a:gd name="T77" fmla="*/ 73 h 428"/>
                <a:gd name="T78" fmla="*/ 205 w 305"/>
                <a:gd name="T79" fmla="*/ 73 h 428"/>
                <a:gd name="T80" fmla="*/ 226 w 305"/>
                <a:gd name="T81" fmla="*/ 74 h 428"/>
                <a:gd name="T82" fmla="*/ 263 w 305"/>
                <a:gd name="T83" fmla="*/ 77 h 428"/>
                <a:gd name="T84" fmla="*/ 289 w 305"/>
                <a:gd name="T85" fmla="*/ 80 h 428"/>
                <a:gd name="T86" fmla="*/ 298 w 305"/>
                <a:gd name="T87" fmla="*/ 82 h 428"/>
                <a:gd name="T88" fmla="*/ 298 w 305"/>
                <a:gd name="T89" fmla="*/ 10 h 428"/>
                <a:gd name="T90" fmla="*/ 298 w 305"/>
                <a:gd name="T91" fmla="*/ 10 h 428"/>
                <a:gd name="T92" fmla="*/ 289 w 305"/>
                <a:gd name="T93" fmla="*/ 9 h 428"/>
                <a:gd name="T94" fmla="*/ 264 w 305"/>
                <a:gd name="T95" fmla="*/ 5 h 428"/>
                <a:gd name="T96" fmla="*/ 224 w 305"/>
                <a:gd name="T97" fmla="*/ 2 h 428"/>
                <a:gd name="T98" fmla="*/ 200 w 305"/>
                <a:gd name="T99" fmla="*/ 1 h 428"/>
                <a:gd name="T100" fmla="*/ 172 w 305"/>
                <a:gd name="T101" fmla="*/ 0 h 428"/>
                <a:gd name="T102" fmla="*/ 172 w 305"/>
                <a:gd name="T103" fmla="*/ 0 h 428"/>
                <a:gd name="T104" fmla="*/ 134 w 305"/>
                <a:gd name="T105" fmla="*/ 1 h 428"/>
                <a:gd name="T106" fmla="*/ 102 w 305"/>
                <a:gd name="T107" fmla="*/ 3 h 428"/>
                <a:gd name="T108" fmla="*/ 72 w 305"/>
                <a:gd name="T109" fmla="*/ 6 h 428"/>
                <a:gd name="T110" fmla="*/ 47 w 305"/>
                <a:gd name="T111" fmla="*/ 9 h 428"/>
                <a:gd name="T112" fmla="*/ 27 w 305"/>
                <a:gd name="T113" fmla="*/ 13 h 428"/>
                <a:gd name="T114" fmla="*/ 13 w 305"/>
                <a:gd name="T115" fmla="*/ 15 h 428"/>
                <a:gd name="T116" fmla="*/ 0 w 305"/>
                <a:gd name="T117" fmla="*/ 19 h 428"/>
                <a:gd name="T118" fmla="*/ 0 w 305"/>
                <a:gd name="T119" fmla="*/ 407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05" h="428">
                  <a:moveTo>
                    <a:pt x="0" y="407"/>
                  </a:moveTo>
                  <a:lnTo>
                    <a:pt x="0" y="407"/>
                  </a:lnTo>
                  <a:lnTo>
                    <a:pt x="13" y="411"/>
                  </a:lnTo>
                  <a:lnTo>
                    <a:pt x="47" y="418"/>
                  </a:lnTo>
                  <a:lnTo>
                    <a:pt x="71" y="421"/>
                  </a:lnTo>
                  <a:lnTo>
                    <a:pt x="98" y="425"/>
                  </a:lnTo>
                  <a:lnTo>
                    <a:pt x="129" y="427"/>
                  </a:lnTo>
                  <a:lnTo>
                    <a:pt x="163" y="428"/>
                  </a:lnTo>
                  <a:lnTo>
                    <a:pt x="163" y="428"/>
                  </a:lnTo>
                  <a:lnTo>
                    <a:pt x="197" y="427"/>
                  </a:lnTo>
                  <a:lnTo>
                    <a:pt x="226" y="426"/>
                  </a:lnTo>
                  <a:lnTo>
                    <a:pt x="251" y="424"/>
                  </a:lnTo>
                  <a:lnTo>
                    <a:pt x="270" y="422"/>
                  </a:lnTo>
                  <a:lnTo>
                    <a:pt x="297" y="419"/>
                  </a:lnTo>
                  <a:lnTo>
                    <a:pt x="305" y="417"/>
                  </a:lnTo>
                  <a:lnTo>
                    <a:pt x="305" y="346"/>
                  </a:lnTo>
                  <a:lnTo>
                    <a:pt x="305" y="346"/>
                  </a:lnTo>
                  <a:lnTo>
                    <a:pt x="297" y="347"/>
                  </a:lnTo>
                  <a:lnTo>
                    <a:pt x="272" y="351"/>
                  </a:lnTo>
                  <a:lnTo>
                    <a:pt x="235" y="354"/>
                  </a:lnTo>
                  <a:lnTo>
                    <a:pt x="213" y="355"/>
                  </a:lnTo>
                  <a:lnTo>
                    <a:pt x="188" y="355"/>
                  </a:lnTo>
                  <a:lnTo>
                    <a:pt x="188" y="355"/>
                  </a:lnTo>
                  <a:lnTo>
                    <a:pt x="167" y="355"/>
                  </a:lnTo>
                  <a:lnTo>
                    <a:pt x="149" y="354"/>
                  </a:lnTo>
                  <a:lnTo>
                    <a:pt x="118" y="351"/>
                  </a:lnTo>
                  <a:lnTo>
                    <a:pt x="99" y="349"/>
                  </a:lnTo>
                  <a:lnTo>
                    <a:pt x="92" y="348"/>
                  </a:lnTo>
                  <a:lnTo>
                    <a:pt x="92" y="247"/>
                  </a:lnTo>
                  <a:lnTo>
                    <a:pt x="276" y="247"/>
                  </a:lnTo>
                  <a:lnTo>
                    <a:pt x="276" y="175"/>
                  </a:lnTo>
                  <a:lnTo>
                    <a:pt x="92" y="175"/>
                  </a:lnTo>
                  <a:lnTo>
                    <a:pt x="92" y="79"/>
                  </a:lnTo>
                  <a:lnTo>
                    <a:pt x="92" y="79"/>
                  </a:lnTo>
                  <a:lnTo>
                    <a:pt x="99" y="78"/>
                  </a:lnTo>
                  <a:lnTo>
                    <a:pt x="117" y="76"/>
                  </a:lnTo>
                  <a:lnTo>
                    <a:pt x="145" y="74"/>
                  </a:lnTo>
                  <a:lnTo>
                    <a:pt x="182" y="73"/>
                  </a:lnTo>
                  <a:lnTo>
                    <a:pt x="182" y="73"/>
                  </a:lnTo>
                  <a:lnTo>
                    <a:pt x="205" y="73"/>
                  </a:lnTo>
                  <a:lnTo>
                    <a:pt x="226" y="74"/>
                  </a:lnTo>
                  <a:lnTo>
                    <a:pt x="263" y="77"/>
                  </a:lnTo>
                  <a:lnTo>
                    <a:pt x="289" y="80"/>
                  </a:lnTo>
                  <a:lnTo>
                    <a:pt x="298" y="82"/>
                  </a:lnTo>
                  <a:lnTo>
                    <a:pt x="298" y="10"/>
                  </a:lnTo>
                  <a:lnTo>
                    <a:pt x="298" y="10"/>
                  </a:lnTo>
                  <a:lnTo>
                    <a:pt x="289" y="9"/>
                  </a:lnTo>
                  <a:lnTo>
                    <a:pt x="264" y="5"/>
                  </a:lnTo>
                  <a:lnTo>
                    <a:pt x="224" y="2"/>
                  </a:lnTo>
                  <a:lnTo>
                    <a:pt x="200" y="1"/>
                  </a:lnTo>
                  <a:lnTo>
                    <a:pt x="172" y="0"/>
                  </a:lnTo>
                  <a:lnTo>
                    <a:pt x="172" y="0"/>
                  </a:lnTo>
                  <a:lnTo>
                    <a:pt x="134" y="1"/>
                  </a:lnTo>
                  <a:lnTo>
                    <a:pt x="102" y="3"/>
                  </a:lnTo>
                  <a:lnTo>
                    <a:pt x="72" y="6"/>
                  </a:lnTo>
                  <a:lnTo>
                    <a:pt x="47" y="9"/>
                  </a:lnTo>
                  <a:lnTo>
                    <a:pt x="27" y="13"/>
                  </a:lnTo>
                  <a:lnTo>
                    <a:pt x="13" y="15"/>
                  </a:lnTo>
                  <a:lnTo>
                    <a:pt x="0" y="19"/>
                  </a:lnTo>
                  <a:lnTo>
                    <a:pt x="0" y="40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31" name="Freeform 30"/>
            <p:cNvSpPr>
              <a:spLocks/>
            </p:cNvSpPr>
            <p:nvPr userDrawn="1"/>
          </p:nvSpPr>
          <p:spPr bwMode="auto">
            <a:xfrm>
              <a:off x="4767" y="3974"/>
              <a:ext cx="124" cy="105"/>
            </a:xfrm>
            <a:custGeom>
              <a:avLst/>
              <a:gdLst>
                <a:gd name="T0" fmla="*/ 255 w 496"/>
                <a:gd name="T1" fmla="*/ 246 h 422"/>
                <a:gd name="T2" fmla="*/ 255 w 496"/>
                <a:gd name="T3" fmla="*/ 246 h 422"/>
                <a:gd name="T4" fmla="*/ 251 w 496"/>
                <a:gd name="T5" fmla="*/ 257 h 422"/>
                <a:gd name="T6" fmla="*/ 248 w 496"/>
                <a:gd name="T7" fmla="*/ 270 h 422"/>
                <a:gd name="T8" fmla="*/ 248 w 496"/>
                <a:gd name="T9" fmla="*/ 270 h 422"/>
                <a:gd name="T10" fmla="*/ 244 w 496"/>
                <a:gd name="T11" fmla="*/ 257 h 422"/>
                <a:gd name="T12" fmla="*/ 241 w 496"/>
                <a:gd name="T13" fmla="*/ 246 h 422"/>
                <a:gd name="T14" fmla="*/ 159 w 496"/>
                <a:gd name="T15" fmla="*/ 39 h 422"/>
                <a:gd name="T16" fmla="*/ 159 w 496"/>
                <a:gd name="T17" fmla="*/ 39 h 422"/>
                <a:gd name="T18" fmla="*/ 153 w 496"/>
                <a:gd name="T19" fmla="*/ 28 h 422"/>
                <a:gd name="T20" fmla="*/ 147 w 496"/>
                <a:gd name="T21" fmla="*/ 19 h 422"/>
                <a:gd name="T22" fmla="*/ 140 w 496"/>
                <a:gd name="T23" fmla="*/ 11 h 422"/>
                <a:gd name="T24" fmla="*/ 132 w 496"/>
                <a:gd name="T25" fmla="*/ 7 h 422"/>
                <a:gd name="T26" fmla="*/ 122 w 496"/>
                <a:gd name="T27" fmla="*/ 3 h 422"/>
                <a:gd name="T28" fmla="*/ 110 w 496"/>
                <a:gd name="T29" fmla="*/ 1 h 422"/>
                <a:gd name="T30" fmla="*/ 98 w 496"/>
                <a:gd name="T31" fmla="*/ 1 h 422"/>
                <a:gd name="T32" fmla="*/ 84 w 496"/>
                <a:gd name="T33" fmla="*/ 0 h 422"/>
                <a:gd name="T34" fmla="*/ 84 w 496"/>
                <a:gd name="T35" fmla="*/ 0 h 422"/>
                <a:gd name="T36" fmla="*/ 58 w 496"/>
                <a:gd name="T37" fmla="*/ 1 h 422"/>
                <a:gd name="T38" fmla="*/ 42 w 496"/>
                <a:gd name="T39" fmla="*/ 2 h 422"/>
                <a:gd name="T40" fmla="*/ 0 w 496"/>
                <a:gd name="T41" fmla="*/ 422 h 422"/>
                <a:gd name="T42" fmla="*/ 93 w 496"/>
                <a:gd name="T43" fmla="*/ 422 h 422"/>
                <a:gd name="T44" fmla="*/ 113 w 496"/>
                <a:gd name="T45" fmla="*/ 140 h 422"/>
                <a:gd name="T46" fmla="*/ 201 w 496"/>
                <a:gd name="T47" fmla="*/ 353 h 422"/>
                <a:gd name="T48" fmla="*/ 201 w 496"/>
                <a:gd name="T49" fmla="*/ 353 h 422"/>
                <a:gd name="T50" fmla="*/ 204 w 496"/>
                <a:gd name="T51" fmla="*/ 359 h 422"/>
                <a:gd name="T52" fmla="*/ 208 w 496"/>
                <a:gd name="T53" fmla="*/ 364 h 422"/>
                <a:gd name="T54" fmla="*/ 213 w 496"/>
                <a:gd name="T55" fmla="*/ 368 h 422"/>
                <a:gd name="T56" fmla="*/ 218 w 496"/>
                <a:gd name="T57" fmla="*/ 371 h 422"/>
                <a:gd name="T58" fmla="*/ 224 w 496"/>
                <a:gd name="T59" fmla="*/ 373 h 422"/>
                <a:gd name="T60" fmla="*/ 231 w 496"/>
                <a:gd name="T61" fmla="*/ 376 h 422"/>
                <a:gd name="T62" fmla="*/ 239 w 496"/>
                <a:gd name="T63" fmla="*/ 377 h 422"/>
                <a:gd name="T64" fmla="*/ 248 w 496"/>
                <a:gd name="T65" fmla="*/ 377 h 422"/>
                <a:gd name="T66" fmla="*/ 248 w 496"/>
                <a:gd name="T67" fmla="*/ 377 h 422"/>
                <a:gd name="T68" fmla="*/ 257 w 496"/>
                <a:gd name="T69" fmla="*/ 377 h 422"/>
                <a:gd name="T70" fmla="*/ 266 w 496"/>
                <a:gd name="T71" fmla="*/ 376 h 422"/>
                <a:gd name="T72" fmla="*/ 273 w 496"/>
                <a:gd name="T73" fmla="*/ 373 h 422"/>
                <a:gd name="T74" fmla="*/ 279 w 496"/>
                <a:gd name="T75" fmla="*/ 371 h 422"/>
                <a:gd name="T76" fmla="*/ 284 w 496"/>
                <a:gd name="T77" fmla="*/ 368 h 422"/>
                <a:gd name="T78" fmla="*/ 288 w 496"/>
                <a:gd name="T79" fmla="*/ 364 h 422"/>
                <a:gd name="T80" fmla="*/ 291 w 496"/>
                <a:gd name="T81" fmla="*/ 359 h 422"/>
                <a:gd name="T82" fmla="*/ 294 w 496"/>
                <a:gd name="T83" fmla="*/ 353 h 422"/>
                <a:gd name="T84" fmla="*/ 382 w 496"/>
                <a:gd name="T85" fmla="*/ 140 h 422"/>
                <a:gd name="T86" fmla="*/ 403 w 496"/>
                <a:gd name="T87" fmla="*/ 422 h 422"/>
                <a:gd name="T88" fmla="*/ 496 w 496"/>
                <a:gd name="T89" fmla="*/ 422 h 422"/>
                <a:gd name="T90" fmla="*/ 454 w 496"/>
                <a:gd name="T91" fmla="*/ 2 h 422"/>
                <a:gd name="T92" fmla="*/ 454 w 496"/>
                <a:gd name="T93" fmla="*/ 2 h 422"/>
                <a:gd name="T94" fmla="*/ 438 w 496"/>
                <a:gd name="T95" fmla="*/ 1 h 422"/>
                <a:gd name="T96" fmla="*/ 412 w 496"/>
                <a:gd name="T97" fmla="*/ 0 h 422"/>
                <a:gd name="T98" fmla="*/ 412 w 496"/>
                <a:gd name="T99" fmla="*/ 0 h 422"/>
                <a:gd name="T100" fmla="*/ 397 w 496"/>
                <a:gd name="T101" fmla="*/ 1 h 422"/>
                <a:gd name="T102" fmla="*/ 385 w 496"/>
                <a:gd name="T103" fmla="*/ 1 h 422"/>
                <a:gd name="T104" fmla="*/ 374 w 496"/>
                <a:gd name="T105" fmla="*/ 3 h 422"/>
                <a:gd name="T106" fmla="*/ 365 w 496"/>
                <a:gd name="T107" fmla="*/ 7 h 422"/>
                <a:gd name="T108" fmla="*/ 356 w 496"/>
                <a:gd name="T109" fmla="*/ 11 h 422"/>
                <a:gd name="T110" fmla="*/ 348 w 496"/>
                <a:gd name="T111" fmla="*/ 19 h 422"/>
                <a:gd name="T112" fmla="*/ 342 w 496"/>
                <a:gd name="T113" fmla="*/ 28 h 422"/>
                <a:gd name="T114" fmla="*/ 337 w 496"/>
                <a:gd name="T115" fmla="*/ 39 h 422"/>
                <a:gd name="T116" fmla="*/ 255 w 496"/>
                <a:gd name="T117" fmla="*/ 246 h 4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96" h="422">
                  <a:moveTo>
                    <a:pt x="255" y="246"/>
                  </a:moveTo>
                  <a:lnTo>
                    <a:pt x="255" y="246"/>
                  </a:lnTo>
                  <a:lnTo>
                    <a:pt x="251" y="257"/>
                  </a:lnTo>
                  <a:lnTo>
                    <a:pt x="248" y="270"/>
                  </a:lnTo>
                  <a:lnTo>
                    <a:pt x="248" y="270"/>
                  </a:lnTo>
                  <a:lnTo>
                    <a:pt x="244" y="257"/>
                  </a:lnTo>
                  <a:lnTo>
                    <a:pt x="241" y="246"/>
                  </a:lnTo>
                  <a:lnTo>
                    <a:pt x="159" y="39"/>
                  </a:lnTo>
                  <a:lnTo>
                    <a:pt x="159" y="39"/>
                  </a:lnTo>
                  <a:lnTo>
                    <a:pt x="153" y="28"/>
                  </a:lnTo>
                  <a:lnTo>
                    <a:pt x="147" y="19"/>
                  </a:lnTo>
                  <a:lnTo>
                    <a:pt x="140" y="11"/>
                  </a:lnTo>
                  <a:lnTo>
                    <a:pt x="132" y="7"/>
                  </a:lnTo>
                  <a:lnTo>
                    <a:pt x="122" y="3"/>
                  </a:lnTo>
                  <a:lnTo>
                    <a:pt x="110" y="1"/>
                  </a:lnTo>
                  <a:lnTo>
                    <a:pt x="98" y="1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58" y="1"/>
                  </a:lnTo>
                  <a:lnTo>
                    <a:pt x="42" y="2"/>
                  </a:lnTo>
                  <a:lnTo>
                    <a:pt x="0" y="422"/>
                  </a:lnTo>
                  <a:lnTo>
                    <a:pt x="93" y="422"/>
                  </a:lnTo>
                  <a:lnTo>
                    <a:pt x="113" y="140"/>
                  </a:lnTo>
                  <a:lnTo>
                    <a:pt x="201" y="353"/>
                  </a:lnTo>
                  <a:lnTo>
                    <a:pt x="201" y="353"/>
                  </a:lnTo>
                  <a:lnTo>
                    <a:pt x="204" y="359"/>
                  </a:lnTo>
                  <a:lnTo>
                    <a:pt x="208" y="364"/>
                  </a:lnTo>
                  <a:lnTo>
                    <a:pt x="213" y="368"/>
                  </a:lnTo>
                  <a:lnTo>
                    <a:pt x="218" y="371"/>
                  </a:lnTo>
                  <a:lnTo>
                    <a:pt x="224" y="373"/>
                  </a:lnTo>
                  <a:lnTo>
                    <a:pt x="231" y="376"/>
                  </a:lnTo>
                  <a:lnTo>
                    <a:pt x="239" y="377"/>
                  </a:lnTo>
                  <a:lnTo>
                    <a:pt x="248" y="377"/>
                  </a:lnTo>
                  <a:lnTo>
                    <a:pt x="248" y="377"/>
                  </a:lnTo>
                  <a:lnTo>
                    <a:pt x="257" y="377"/>
                  </a:lnTo>
                  <a:lnTo>
                    <a:pt x="266" y="376"/>
                  </a:lnTo>
                  <a:lnTo>
                    <a:pt x="273" y="373"/>
                  </a:lnTo>
                  <a:lnTo>
                    <a:pt x="279" y="371"/>
                  </a:lnTo>
                  <a:lnTo>
                    <a:pt x="284" y="368"/>
                  </a:lnTo>
                  <a:lnTo>
                    <a:pt x="288" y="364"/>
                  </a:lnTo>
                  <a:lnTo>
                    <a:pt x="291" y="359"/>
                  </a:lnTo>
                  <a:lnTo>
                    <a:pt x="294" y="353"/>
                  </a:lnTo>
                  <a:lnTo>
                    <a:pt x="382" y="140"/>
                  </a:lnTo>
                  <a:lnTo>
                    <a:pt x="403" y="422"/>
                  </a:lnTo>
                  <a:lnTo>
                    <a:pt x="496" y="422"/>
                  </a:lnTo>
                  <a:lnTo>
                    <a:pt x="454" y="2"/>
                  </a:lnTo>
                  <a:lnTo>
                    <a:pt x="454" y="2"/>
                  </a:lnTo>
                  <a:lnTo>
                    <a:pt x="438" y="1"/>
                  </a:lnTo>
                  <a:lnTo>
                    <a:pt x="412" y="0"/>
                  </a:lnTo>
                  <a:lnTo>
                    <a:pt x="412" y="0"/>
                  </a:lnTo>
                  <a:lnTo>
                    <a:pt x="397" y="1"/>
                  </a:lnTo>
                  <a:lnTo>
                    <a:pt x="385" y="1"/>
                  </a:lnTo>
                  <a:lnTo>
                    <a:pt x="374" y="3"/>
                  </a:lnTo>
                  <a:lnTo>
                    <a:pt x="365" y="7"/>
                  </a:lnTo>
                  <a:lnTo>
                    <a:pt x="356" y="11"/>
                  </a:lnTo>
                  <a:lnTo>
                    <a:pt x="348" y="19"/>
                  </a:lnTo>
                  <a:lnTo>
                    <a:pt x="342" y="28"/>
                  </a:lnTo>
                  <a:lnTo>
                    <a:pt x="337" y="39"/>
                  </a:lnTo>
                  <a:lnTo>
                    <a:pt x="255" y="24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33" name="Freeform 32"/>
            <p:cNvSpPr>
              <a:spLocks/>
            </p:cNvSpPr>
            <p:nvPr userDrawn="1"/>
          </p:nvSpPr>
          <p:spPr bwMode="auto">
            <a:xfrm>
              <a:off x="4671" y="4034"/>
              <a:ext cx="43" cy="29"/>
            </a:xfrm>
            <a:custGeom>
              <a:avLst/>
              <a:gdLst>
                <a:gd name="T0" fmla="*/ 171 w 171"/>
                <a:gd name="T1" fmla="*/ 93 h 116"/>
                <a:gd name="T2" fmla="*/ 171 w 171"/>
                <a:gd name="T3" fmla="*/ 93 h 116"/>
                <a:gd name="T4" fmla="*/ 151 w 171"/>
                <a:gd name="T5" fmla="*/ 99 h 116"/>
                <a:gd name="T6" fmla="*/ 125 w 171"/>
                <a:gd name="T7" fmla="*/ 108 h 116"/>
                <a:gd name="T8" fmla="*/ 110 w 171"/>
                <a:gd name="T9" fmla="*/ 111 h 116"/>
                <a:gd name="T10" fmla="*/ 96 w 171"/>
                <a:gd name="T11" fmla="*/ 114 h 116"/>
                <a:gd name="T12" fmla="*/ 82 w 171"/>
                <a:gd name="T13" fmla="*/ 116 h 116"/>
                <a:gd name="T14" fmla="*/ 67 w 171"/>
                <a:gd name="T15" fmla="*/ 116 h 116"/>
                <a:gd name="T16" fmla="*/ 67 w 171"/>
                <a:gd name="T17" fmla="*/ 116 h 116"/>
                <a:gd name="T18" fmla="*/ 54 w 171"/>
                <a:gd name="T19" fmla="*/ 116 h 116"/>
                <a:gd name="T20" fmla="*/ 41 w 171"/>
                <a:gd name="T21" fmla="*/ 114 h 116"/>
                <a:gd name="T22" fmla="*/ 30 w 171"/>
                <a:gd name="T23" fmla="*/ 110 h 116"/>
                <a:gd name="T24" fmla="*/ 24 w 171"/>
                <a:gd name="T25" fmla="*/ 108 h 116"/>
                <a:gd name="T26" fmla="*/ 19 w 171"/>
                <a:gd name="T27" fmla="*/ 105 h 116"/>
                <a:gd name="T28" fmla="*/ 15 w 171"/>
                <a:gd name="T29" fmla="*/ 101 h 116"/>
                <a:gd name="T30" fmla="*/ 11 w 171"/>
                <a:gd name="T31" fmla="*/ 97 h 116"/>
                <a:gd name="T32" fmla="*/ 8 w 171"/>
                <a:gd name="T33" fmla="*/ 92 h 116"/>
                <a:gd name="T34" fmla="*/ 5 w 171"/>
                <a:gd name="T35" fmla="*/ 87 h 116"/>
                <a:gd name="T36" fmla="*/ 3 w 171"/>
                <a:gd name="T37" fmla="*/ 82 h 116"/>
                <a:gd name="T38" fmla="*/ 2 w 171"/>
                <a:gd name="T39" fmla="*/ 76 h 116"/>
                <a:gd name="T40" fmla="*/ 1 w 171"/>
                <a:gd name="T41" fmla="*/ 69 h 116"/>
                <a:gd name="T42" fmla="*/ 0 w 171"/>
                <a:gd name="T43" fmla="*/ 61 h 116"/>
                <a:gd name="T44" fmla="*/ 0 w 171"/>
                <a:gd name="T45" fmla="*/ 61 h 116"/>
                <a:gd name="T46" fmla="*/ 1 w 171"/>
                <a:gd name="T47" fmla="*/ 49 h 116"/>
                <a:gd name="T48" fmla="*/ 4 w 171"/>
                <a:gd name="T49" fmla="*/ 38 h 116"/>
                <a:gd name="T50" fmla="*/ 6 w 171"/>
                <a:gd name="T51" fmla="*/ 33 h 116"/>
                <a:gd name="T52" fmla="*/ 9 w 171"/>
                <a:gd name="T53" fmla="*/ 27 h 116"/>
                <a:gd name="T54" fmla="*/ 13 w 171"/>
                <a:gd name="T55" fmla="*/ 23 h 116"/>
                <a:gd name="T56" fmla="*/ 16 w 171"/>
                <a:gd name="T57" fmla="*/ 19 h 116"/>
                <a:gd name="T58" fmla="*/ 21 w 171"/>
                <a:gd name="T59" fmla="*/ 16 h 116"/>
                <a:gd name="T60" fmla="*/ 26 w 171"/>
                <a:gd name="T61" fmla="*/ 13 h 116"/>
                <a:gd name="T62" fmla="*/ 33 w 171"/>
                <a:gd name="T63" fmla="*/ 10 h 116"/>
                <a:gd name="T64" fmla="*/ 39 w 171"/>
                <a:gd name="T65" fmla="*/ 8 h 116"/>
                <a:gd name="T66" fmla="*/ 55 w 171"/>
                <a:gd name="T67" fmla="*/ 5 h 116"/>
                <a:gd name="T68" fmla="*/ 72 w 171"/>
                <a:gd name="T69" fmla="*/ 3 h 116"/>
                <a:gd name="T70" fmla="*/ 171 w 171"/>
                <a:gd name="T71" fmla="*/ 0 h 116"/>
                <a:gd name="T72" fmla="*/ 171 w 171"/>
                <a:gd name="T73" fmla="*/ 93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71" h="116">
                  <a:moveTo>
                    <a:pt x="171" y="93"/>
                  </a:moveTo>
                  <a:lnTo>
                    <a:pt x="171" y="93"/>
                  </a:lnTo>
                  <a:lnTo>
                    <a:pt x="151" y="99"/>
                  </a:lnTo>
                  <a:lnTo>
                    <a:pt x="125" y="108"/>
                  </a:lnTo>
                  <a:lnTo>
                    <a:pt x="110" y="111"/>
                  </a:lnTo>
                  <a:lnTo>
                    <a:pt x="96" y="114"/>
                  </a:lnTo>
                  <a:lnTo>
                    <a:pt x="82" y="116"/>
                  </a:lnTo>
                  <a:lnTo>
                    <a:pt x="67" y="116"/>
                  </a:lnTo>
                  <a:lnTo>
                    <a:pt x="67" y="116"/>
                  </a:lnTo>
                  <a:lnTo>
                    <a:pt x="54" y="116"/>
                  </a:lnTo>
                  <a:lnTo>
                    <a:pt x="41" y="114"/>
                  </a:lnTo>
                  <a:lnTo>
                    <a:pt x="30" y="110"/>
                  </a:lnTo>
                  <a:lnTo>
                    <a:pt x="24" y="108"/>
                  </a:lnTo>
                  <a:lnTo>
                    <a:pt x="19" y="105"/>
                  </a:lnTo>
                  <a:lnTo>
                    <a:pt x="15" y="101"/>
                  </a:lnTo>
                  <a:lnTo>
                    <a:pt x="11" y="97"/>
                  </a:lnTo>
                  <a:lnTo>
                    <a:pt x="8" y="92"/>
                  </a:lnTo>
                  <a:lnTo>
                    <a:pt x="5" y="87"/>
                  </a:lnTo>
                  <a:lnTo>
                    <a:pt x="3" y="82"/>
                  </a:lnTo>
                  <a:lnTo>
                    <a:pt x="2" y="76"/>
                  </a:lnTo>
                  <a:lnTo>
                    <a:pt x="1" y="69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1" y="49"/>
                  </a:lnTo>
                  <a:lnTo>
                    <a:pt x="4" y="38"/>
                  </a:lnTo>
                  <a:lnTo>
                    <a:pt x="6" y="33"/>
                  </a:lnTo>
                  <a:lnTo>
                    <a:pt x="9" y="27"/>
                  </a:lnTo>
                  <a:lnTo>
                    <a:pt x="13" y="23"/>
                  </a:lnTo>
                  <a:lnTo>
                    <a:pt x="16" y="19"/>
                  </a:lnTo>
                  <a:lnTo>
                    <a:pt x="21" y="16"/>
                  </a:lnTo>
                  <a:lnTo>
                    <a:pt x="26" y="13"/>
                  </a:lnTo>
                  <a:lnTo>
                    <a:pt x="33" y="10"/>
                  </a:lnTo>
                  <a:lnTo>
                    <a:pt x="39" y="8"/>
                  </a:lnTo>
                  <a:lnTo>
                    <a:pt x="55" y="5"/>
                  </a:lnTo>
                  <a:lnTo>
                    <a:pt x="72" y="3"/>
                  </a:lnTo>
                  <a:lnTo>
                    <a:pt x="171" y="0"/>
                  </a:lnTo>
                  <a:lnTo>
                    <a:pt x="171" y="9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34" name="Freeform 33"/>
            <p:cNvSpPr>
              <a:spLocks/>
            </p:cNvSpPr>
            <p:nvPr userDrawn="1"/>
          </p:nvSpPr>
          <p:spPr bwMode="auto">
            <a:xfrm>
              <a:off x="4649" y="3974"/>
              <a:ext cx="88" cy="107"/>
            </a:xfrm>
            <a:custGeom>
              <a:avLst/>
              <a:gdLst>
                <a:gd name="T0" fmla="*/ 205 w 352"/>
                <a:gd name="T1" fmla="*/ 0 h 428"/>
                <a:gd name="T2" fmla="*/ 147 w 352"/>
                <a:gd name="T3" fmla="*/ 4 h 428"/>
                <a:gd name="T4" fmla="*/ 97 w 352"/>
                <a:gd name="T5" fmla="*/ 12 h 428"/>
                <a:gd name="T6" fmla="*/ 58 w 352"/>
                <a:gd name="T7" fmla="*/ 23 h 428"/>
                <a:gd name="T8" fmla="*/ 33 w 352"/>
                <a:gd name="T9" fmla="*/ 33 h 428"/>
                <a:gd name="T10" fmla="*/ 52 w 352"/>
                <a:gd name="T11" fmla="*/ 102 h 428"/>
                <a:gd name="T12" fmla="*/ 92 w 352"/>
                <a:gd name="T13" fmla="*/ 91 h 428"/>
                <a:gd name="T14" fmla="*/ 133 w 352"/>
                <a:gd name="T15" fmla="*/ 82 h 428"/>
                <a:gd name="T16" fmla="*/ 179 w 352"/>
                <a:gd name="T17" fmla="*/ 79 h 428"/>
                <a:gd name="T18" fmla="*/ 197 w 352"/>
                <a:gd name="T19" fmla="*/ 80 h 428"/>
                <a:gd name="T20" fmla="*/ 221 w 352"/>
                <a:gd name="T21" fmla="*/ 84 h 428"/>
                <a:gd name="T22" fmla="*/ 234 w 352"/>
                <a:gd name="T23" fmla="*/ 90 h 428"/>
                <a:gd name="T24" fmla="*/ 244 w 352"/>
                <a:gd name="T25" fmla="*/ 98 h 428"/>
                <a:gd name="T26" fmla="*/ 251 w 352"/>
                <a:gd name="T27" fmla="*/ 108 h 428"/>
                <a:gd name="T28" fmla="*/ 256 w 352"/>
                <a:gd name="T29" fmla="*/ 120 h 428"/>
                <a:gd name="T30" fmla="*/ 260 w 352"/>
                <a:gd name="T31" fmla="*/ 137 h 428"/>
                <a:gd name="T32" fmla="*/ 260 w 352"/>
                <a:gd name="T33" fmla="*/ 176 h 428"/>
                <a:gd name="T34" fmla="*/ 179 w 352"/>
                <a:gd name="T35" fmla="*/ 176 h 428"/>
                <a:gd name="T36" fmla="*/ 132 w 352"/>
                <a:gd name="T37" fmla="*/ 179 h 428"/>
                <a:gd name="T38" fmla="*/ 93 w 352"/>
                <a:gd name="T39" fmla="*/ 187 h 428"/>
                <a:gd name="T40" fmla="*/ 61 w 352"/>
                <a:gd name="T41" fmla="*/ 200 h 428"/>
                <a:gd name="T42" fmla="*/ 38 w 352"/>
                <a:gd name="T43" fmla="*/ 216 h 428"/>
                <a:gd name="T44" fmla="*/ 20 w 352"/>
                <a:gd name="T45" fmla="*/ 236 h 428"/>
                <a:gd name="T46" fmla="*/ 9 w 352"/>
                <a:gd name="T47" fmla="*/ 257 h 428"/>
                <a:gd name="T48" fmla="*/ 2 w 352"/>
                <a:gd name="T49" fmla="*/ 282 h 428"/>
                <a:gd name="T50" fmla="*/ 0 w 352"/>
                <a:gd name="T51" fmla="*/ 307 h 428"/>
                <a:gd name="T52" fmla="*/ 1 w 352"/>
                <a:gd name="T53" fmla="*/ 323 h 428"/>
                <a:gd name="T54" fmla="*/ 7 w 352"/>
                <a:gd name="T55" fmla="*/ 352 h 428"/>
                <a:gd name="T56" fmla="*/ 19 w 352"/>
                <a:gd name="T57" fmla="*/ 376 h 428"/>
                <a:gd name="T58" fmla="*/ 35 w 352"/>
                <a:gd name="T59" fmla="*/ 394 h 428"/>
                <a:gd name="T60" fmla="*/ 54 w 352"/>
                <a:gd name="T61" fmla="*/ 408 h 428"/>
                <a:gd name="T62" fmla="*/ 77 w 352"/>
                <a:gd name="T63" fmla="*/ 418 h 428"/>
                <a:gd name="T64" fmla="*/ 101 w 352"/>
                <a:gd name="T65" fmla="*/ 424 h 428"/>
                <a:gd name="T66" fmla="*/ 126 w 352"/>
                <a:gd name="T67" fmla="*/ 427 h 428"/>
                <a:gd name="T68" fmla="*/ 138 w 352"/>
                <a:gd name="T69" fmla="*/ 428 h 428"/>
                <a:gd name="T70" fmla="*/ 164 w 352"/>
                <a:gd name="T71" fmla="*/ 426 h 428"/>
                <a:gd name="T72" fmla="*/ 209 w 352"/>
                <a:gd name="T73" fmla="*/ 418 h 428"/>
                <a:gd name="T74" fmla="*/ 241 w 352"/>
                <a:gd name="T75" fmla="*/ 406 h 428"/>
                <a:gd name="T76" fmla="*/ 260 w 352"/>
                <a:gd name="T77" fmla="*/ 397 h 428"/>
                <a:gd name="T78" fmla="*/ 264 w 352"/>
                <a:gd name="T79" fmla="*/ 396 h 428"/>
                <a:gd name="T80" fmla="*/ 270 w 352"/>
                <a:gd name="T81" fmla="*/ 398 h 428"/>
                <a:gd name="T82" fmla="*/ 284 w 352"/>
                <a:gd name="T83" fmla="*/ 404 h 428"/>
                <a:gd name="T84" fmla="*/ 311 w 352"/>
                <a:gd name="T85" fmla="*/ 411 h 428"/>
                <a:gd name="T86" fmla="*/ 352 w 352"/>
                <a:gd name="T87" fmla="*/ 413 h 428"/>
                <a:gd name="T88" fmla="*/ 352 w 352"/>
                <a:gd name="T89" fmla="*/ 122 h 428"/>
                <a:gd name="T90" fmla="*/ 350 w 352"/>
                <a:gd name="T91" fmla="*/ 92 h 428"/>
                <a:gd name="T92" fmla="*/ 343 w 352"/>
                <a:gd name="T93" fmla="*/ 66 h 428"/>
                <a:gd name="T94" fmla="*/ 331 w 352"/>
                <a:gd name="T95" fmla="*/ 45 h 428"/>
                <a:gd name="T96" fmla="*/ 314 w 352"/>
                <a:gd name="T97" fmla="*/ 29 h 428"/>
                <a:gd name="T98" fmla="*/ 293 w 352"/>
                <a:gd name="T99" fmla="*/ 15 h 428"/>
                <a:gd name="T100" fmla="*/ 268 w 352"/>
                <a:gd name="T101" fmla="*/ 7 h 428"/>
                <a:gd name="T102" fmla="*/ 238 w 352"/>
                <a:gd name="T103" fmla="*/ 2 h 428"/>
                <a:gd name="T104" fmla="*/ 205 w 352"/>
                <a:gd name="T105" fmla="*/ 0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52" h="428">
                  <a:moveTo>
                    <a:pt x="205" y="0"/>
                  </a:moveTo>
                  <a:lnTo>
                    <a:pt x="205" y="0"/>
                  </a:lnTo>
                  <a:lnTo>
                    <a:pt x="176" y="1"/>
                  </a:lnTo>
                  <a:lnTo>
                    <a:pt x="147" y="4"/>
                  </a:lnTo>
                  <a:lnTo>
                    <a:pt x="121" y="7"/>
                  </a:lnTo>
                  <a:lnTo>
                    <a:pt x="97" y="12"/>
                  </a:lnTo>
                  <a:lnTo>
                    <a:pt x="77" y="17"/>
                  </a:lnTo>
                  <a:lnTo>
                    <a:pt x="58" y="23"/>
                  </a:lnTo>
                  <a:lnTo>
                    <a:pt x="44" y="28"/>
                  </a:lnTo>
                  <a:lnTo>
                    <a:pt x="33" y="33"/>
                  </a:lnTo>
                  <a:lnTo>
                    <a:pt x="52" y="102"/>
                  </a:lnTo>
                  <a:lnTo>
                    <a:pt x="52" y="102"/>
                  </a:lnTo>
                  <a:lnTo>
                    <a:pt x="63" y="98"/>
                  </a:lnTo>
                  <a:lnTo>
                    <a:pt x="92" y="91"/>
                  </a:lnTo>
                  <a:lnTo>
                    <a:pt x="111" y="86"/>
                  </a:lnTo>
                  <a:lnTo>
                    <a:pt x="133" y="82"/>
                  </a:lnTo>
                  <a:lnTo>
                    <a:pt x="155" y="80"/>
                  </a:lnTo>
                  <a:lnTo>
                    <a:pt x="179" y="79"/>
                  </a:lnTo>
                  <a:lnTo>
                    <a:pt x="179" y="79"/>
                  </a:lnTo>
                  <a:lnTo>
                    <a:pt x="197" y="80"/>
                  </a:lnTo>
                  <a:lnTo>
                    <a:pt x="214" y="82"/>
                  </a:lnTo>
                  <a:lnTo>
                    <a:pt x="221" y="84"/>
                  </a:lnTo>
                  <a:lnTo>
                    <a:pt x="228" y="86"/>
                  </a:lnTo>
                  <a:lnTo>
                    <a:pt x="234" y="90"/>
                  </a:lnTo>
                  <a:lnTo>
                    <a:pt x="239" y="94"/>
                  </a:lnTo>
                  <a:lnTo>
                    <a:pt x="244" y="98"/>
                  </a:lnTo>
                  <a:lnTo>
                    <a:pt x="248" y="102"/>
                  </a:lnTo>
                  <a:lnTo>
                    <a:pt x="251" y="108"/>
                  </a:lnTo>
                  <a:lnTo>
                    <a:pt x="254" y="114"/>
                  </a:lnTo>
                  <a:lnTo>
                    <a:pt x="256" y="120"/>
                  </a:lnTo>
                  <a:lnTo>
                    <a:pt x="258" y="129"/>
                  </a:lnTo>
                  <a:lnTo>
                    <a:pt x="260" y="137"/>
                  </a:lnTo>
                  <a:lnTo>
                    <a:pt x="260" y="146"/>
                  </a:lnTo>
                  <a:lnTo>
                    <a:pt x="260" y="176"/>
                  </a:lnTo>
                  <a:lnTo>
                    <a:pt x="179" y="176"/>
                  </a:lnTo>
                  <a:lnTo>
                    <a:pt x="179" y="176"/>
                  </a:lnTo>
                  <a:lnTo>
                    <a:pt x="154" y="177"/>
                  </a:lnTo>
                  <a:lnTo>
                    <a:pt x="132" y="179"/>
                  </a:lnTo>
                  <a:lnTo>
                    <a:pt x="111" y="182"/>
                  </a:lnTo>
                  <a:lnTo>
                    <a:pt x="93" y="187"/>
                  </a:lnTo>
                  <a:lnTo>
                    <a:pt x="77" y="192"/>
                  </a:lnTo>
                  <a:lnTo>
                    <a:pt x="61" y="200"/>
                  </a:lnTo>
                  <a:lnTo>
                    <a:pt x="49" y="207"/>
                  </a:lnTo>
                  <a:lnTo>
                    <a:pt x="38" y="216"/>
                  </a:lnTo>
                  <a:lnTo>
                    <a:pt x="29" y="225"/>
                  </a:lnTo>
                  <a:lnTo>
                    <a:pt x="20" y="236"/>
                  </a:lnTo>
                  <a:lnTo>
                    <a:pt x="14" y="246"/>
                  </a:lnTo>
                  <a:lnTo>
                    <a:pt x="9" y="257"/>
                  </a:lnTo>
                  <a:lnTo>
                    <a:pt x="5" y="270"/>
                  </a:lnTo>
                  <a:lnTo>
                    <a:pt x="2" y="282"/>
                  </a:lnTo>
                  <a:lnTo>
                    <a:pt x="1" y="294"/>
                  </a:lnTo>
                  <a:lnTo>
                    <a:pt x="0" y="307"/>
                  </a:lnTo>
                  <a:lnTo>
                    <a:pt x="0" y="307"/>
                  </a:lnTo>
                  <a:lnTo>
                    <a:pt x="1" y="323"/>
                  </a:lnTo>
                  <a:lnTo>
                    <a:pt x="3" y="338"/>
                  </a:lnTo>
                  <a:lnTo>
                    <a:pt x="7" y="352"/>
                  </a:lnTo>
                  <a:lnTo>
                    <a:pt x="12" y="364"/>
                  </a:lnTo>
                  <a:lnTo>
                    <a:pt x="19" y="376"/>
                  </a:lnTo>
                  <a:lnTo>
                    <a:pt x="27" y="386"/>
                  </a:lnTo>
                  <a:lnTo>
                    <a:pt x="35" y="394"/>
                  </a:lnTo>
                  <a:lnTo>
                    <a:pt x="45" y="401"/>
                  </a:lnTo>
                  <a:lnTo>
                    <a:pt x="54" y="408"/>
                  </a:lnTo>
                  <a:lnTo>
                    <a:pt x="65" y="414"/>
                  </a:lnTo>
                  <a:lnTo>
                    <a:pt x="77" y="418"/>
                  </a:lnTo>
                  <a:lnTo>
                    <a:pt x="89" y="422"/>
                  </a:lnTo>
                  <a:lnTo>
                    <a:pt x="101" y="424"/>
                  </a:lnTo>
                  <a:lnTo>
                    <a:pt x="113" y="426"/>
                  </a:lnTo>
                  <a:lnTo>
                    <a:pt x="126" y="427"/>
                  </a:lnTo>
                  <a:lnTo>
                    <a:pt x="138" y="428"/>
                  </a:lnTo>
                  <a:lnTo>
                    <a:pt x="138" y="428"/>
                  </a:lnTo>
                  <a:lnTo>
                    <a:pt x="151" y="427"/>
                  </a:lnTo>
                  <a:lnTo>
                    <a:pt x="164" y="426"/>
                  </a:lnTo>
                  <a:lnTo>
                    <a:pt x="189" y="423"/>
                  </a:lnTo>
                  <a:lnTo>
                    <a:pt x="209" y="418"/>
                  </a:lnTo>
                  <a:lnTo>
                    <a:pt x="227" y="412"/>
                  </a:lnTo>
                  <a:lnTo>
                    <a:pt x="241" y="406"/>
                  </a:lnTo>
                  <a:lnTo>
                    <a:pt x="252" y="401"/>
                  </a:lnTo>
                  <a:lnTo>
                    <a:pt x="260" y="397"/>
                  </a:lnTo>
                  <a:lnTo>
                    <a:pt x="264" y="396"/>
                  </a:lnTo>
                  <a:lnTo>
                    <a:pt x="264" y="396"/>
                  </a:lnTo>
                  <a:lnTo>
                    <a:pt x="266" y="397"/>
                  </a:lnTo>
                  <a:lnTo>
                    <a:pt x="270" y="398"/>
                  </a:lnTo>
                  <a:lnTo>
                    <a:pt x="276" y="401"/>
                  </a:lnTo>
                  <a:lnTo>
                    <a:pt x="284" y="404"/>
                  </a:lnTo>
                  <a:lnTo>
                    <a:pt x="295" y="407"/>
                  </a:lnTo>
                  <a:lnTo>
                    <a:pt x="311" y="411"/>
                  </a:lnTo>
                  <a:lnTo>
                    <a:pt x="329" y="412"/>
                  </a:lnTo>
                  <a:lnTo>
                    <a:pt x="352" y="413"/>
                  </a:lnTo>
                  <a:lnTo>
                    <a:pt x="352" y="122"/>
                  </a:lnTo>
                  <a:lnTo>
                    <a:pt x="352" y="122"/>
                  </a:lnTo>
                  <a:lnTo>
                    <a:pt x="352" y="106"/>
                  </a:lnTo>
                  <a:lnTo>
                    <a:pt x="350" y="92"/>
                  </a:lnTo>
                  <a:lnTo>
                    <a:pt x="347" y="78"/>
                  </a:lnTo>
                  <a:lnTo>
                    <a:pt x="343" y="66"/>
                  </a:lnTo>
                  <a:lnTo>
                    <a:pt x="337" y="56"/>
                  </a:lnTo>
                  <a:lnTo>
                    <a:pt x="331" y="45"/>
                  </a:lnTo>
                  <a:lnTo>
                    <a:pt x="323" y="36"/>
                  </a:lnTo>
                  <a:lnTo>
                    <a:pt x="314" y="29"/>
                  </a:lnTo>
                  <a:lnTo>
                    <a:pt x="304" y="22"/>
                  </a:lnTo>
                  <a:lnTo>
                    <a:pt x="293" y="15"/>
                  </a:lnTo>
                  <a:lnTo>
                    <a:pt x="281" y="11"/>
                  </a:lnTo>
                  <a:lnTo>
                    <a:pt x="268" y="7"/>
                  </a:lnTo>
                  <a:lnTo>
                    <a:pt x="253" y="4"/>
                  </a:lnTo>
                  <a:lnTo>
                    <a:pt x="238" y="2"/>
                  </a:lnTo>
                  <a:lnTo>
                    <a:pt x="223" y="1"/>
                  </a:lnTo>
                  <a:lnTo>
                    <a:pt x="205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35" name="Freeform 10"/>
            <p:cNvSpPr>
              <a:spLocks/>
            </p:cNvSpPr>
            <p:nvPr userDrawn="1"/>
          </p:nvSpPr>
          <p:spPr bwMode="auto">
            <a:xfrm>
              <a:off x="4936" y="4034"/>
              <a:ext cx="43" cy="29"/>
            </a:xfrm>
            <a:custGeom>
              <a:avLst/>
              <a:gdLst>
                <a:gd name="T0" fmla="*/ 171 w 171"/>
                <a:gd name="T1" fmla="*/ 93 h 116"/>
                <a:gd name="T2" fmla="*/ 171 w 171"/>
                <a:gd name="T3" fmla="*/ 93 h 116"/>
                <a:gd name="T4" fmla="*/ 152 w 171"/>
                <a:gd name="T5" fmla="*/ 99 h 116"/>
                <a:gd name="T6" fmla="*/ 125 w 171"/>
                <a:gd name="T7" fmla="*/ 108 h 116"/>
                <a:gd name="T8" fmla="*/ 111 w 171"/>
                <a:gd name="T9" fmla="*/ 111 h 116"/>
                <a:gd name="T10" fmla="*/ 95 w 171"/>
                <a:gd name="T11" fmla="*/ 114 h 116"/>
                <a:gd name="T12" fmla="*/ 81 w 171"/>
                <a:gd name="T13" fmla="*/ 116 h 116"/>
                <a:gd name="T14" fmla="*/ 68 w 171"/>
                <a:gd name="T15" fmla="*/ 116 h 116"/>
                <a:gd name="T16" fmla="*/ 68 w 171"/>
                <a:gd name="T17" fmla="*/ 116 h 116"/>
                <a:gd name="T18" fmla="*/ 54 w 171"/>
                <a:gd name="T19" fmla="*/ 116 h 116"/>
                <a:gd name="T20" fmla="*/ 41 w 171"/>
                <a:gd name="T21" fmla="*/ 114 h 116"/>
                <a:gd name="T22" fmla="*/ 29 w 171"/>
                <a:gd name="T23" fmla="*/ 110 h 116"/>
                <a:gd name="T24" fmla="*/ 24 w 171"/>
                <a:gd name="T25" fmla="*/ 108 h 116"/>
                <a:gd name="T26" fmla="*/ 20 w 171"/>
                <a:gd name="T27" fmla="*/ 105 h 116"/>
                <a:gd name="T28" fmla="*/ 16 w 171"/>
                <a:gd name="T29" fmla="*/ 101 h 116"/>
                <a:gd name="T30" fmla="*/ 12 w 171"/>
                <a:gd name="T31" fmla="*/ 97 h 116"/>
                <a:gd name="T32" fmla="*/ 9 w 171"/>
                <a:gd name="T33" fmla="*/ 92 h 116"/>
                <a:gd name="T34" fmla="*/ 6 w 171"/>
                <a:gd name="T35" fmla="*/ 87 h 116"/>
                <a:gd name="T36" fmla="*/ 3 w 171"/>
                <a:gd name="T37" fmla="*/ 82 h 116"/>
                <a:gd name="T38" fmla="*/ 1 w 171"/>
                <a:gd name="T39" fmla="*/ 76 h 116"/>
                <a:gd name="T40" fmla="*/ 0 w 171"/>
                <a:gd name="T41" fmla="*/ 69 h 116"/>
                <a:gd name="T42" fmla="*/ 0 w 171"/>
                <a:gd name="T43" fmla="*/ 61 h 116"/>
                <a:gd name="T44" fmla="*/ 0 w 171"/>
                <a:gd name="T45" fmla="*/ 61 h 116"/>
                <a:gd name="T46" fmla="*/ 1 w 171"/>
                <a:gd name="T47" fmla="*/ 49 h 116"/>
                <a:gd name="T48" fmla="*/ 4 w 171"/>
                <a:gd name="T49" fmla="*/ 38 h 116"/>
                <a:gd name="T50" fmla="*/ 7 w 171"/>
                <a:gd name="T51" fmla="*/ 33 h 116"/>
                <a:gd name="T52" fmla="*/ 10 w 171"/>
                <a:gd name="T53" fmla="*/ 27 h 116"/>
                <a:gd name="T54" fmla="*/ 13 w 171"/>
                <a:gd name="T55" fmla="*/ 23 h 116"/>
                <a:gd name="T56" fmla="*/ 17 w 171"/>
                <a:gd name="T57" fmla="*/ 19 h 116"/>
                <a:gd name="T58" fmla="*/ 22 w 171"/>
                <a:gd name="T59" fmla="*/ 16 h 116"/>
                <a:gd name="T60" fmla="*/ 27 w 171"/>
                <a:gd name="T61" fmla="*/ 13 h 116"/>
                <a:gd name="T62" fmla="*/ 33 w 171"/>
                <a:gd name="T63" fmla="*/ 10 h 116"/>
                <a:gd name="T64" fmla="*/ 39 w 171"/>
                <a:gd name="T65" fmla="*/ 8 h 116"/>
                <a:gd name="T66" fmla="*/ 55 w 171"/>
                <a:gd name="T67" fmla="*/ 5 h 116"/>
                <a:gd name="T68" fmla="*/ 73 w 171"/>
                <a:gd name="T69" fmla="*/ 3 h 116"/>
                <a:gd name="T70" fmla="*/ 171 w 171"/>
                <a:gd name="T71" fmla="*/ 0 h 116"/>
                <a:gd name="T72" fmla="*/ 171 w 171"/>
                <a:gd name="T73" fmla="*/ 93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71" h="116">
                  <a:moveTo>
                    <a:pt x="171" y="93"/>
                  </a:moveTo>
                  <a:lnTo>
                    <a:pt x="171" y="93"/>
                  </a:lnTo>
                  <a:lnTo>
                    <a:pt x="152" y="99"/>
                  </a:lnTo>
                  <a:lnTo>
                    <a:pt x="125" y="108"/>
                  </a:lnTo>
                  <a:lnTo>
                    <a:pt x="111" y="111"/>
                  </a:lnTo>
                  <a:lnTo>
                    <a:pt x="95" y="114"/>
                  </a:lnTo>
                  <a:lnTo>
                    <a:pt x="81" y="116"/>
                  </a:lnTo>
                  <a:lnTo>
                    <a:pt x="68" y="116"/>
                  </a:lnTo>
                  <a:lnTo>
                    <a:pt x="68" y="116"/>
                  </a:lnTo>
                  <a:lnTo>
                    <a:pt x="54" y="116"/>
                  </a:lnTo>
                  <a:lnTo>
                    <a:pt x="41" y="114"/>
                  </a:lnTo>
                  <a:lnTo>
                    <a:pt x="29" y="110"/>
                  </a:lnTo>
                  <a:lnTo>
                    <a:pt x="24" y="108"/>
                  </a:lnTo>
                  <a:lnTo>
                    <a:pt x="20" y="105"/>
                  </a:lnTo>
                  <a:lnTo>
                    <a:pt x="16" y="101"/>
                  </a:lnTo>
                  <a:lnTo>
                    <a:pt x="12" y="97"/>
                  </a:lnTo>
                  <a:lnTo>
                    <a:pt x="9" y="92"/>
                  </a:lnTo>
                  <a:lnTo>
                    <a:pt x="6" y="87"/>
                  </a:lnTo>
                  <a:lnTo>
                    <a:pt x="3" y="82"/>
                  </a:lnTo>
                  <a:lnTo>
                    <a:pt x="1" y="76"/>
                  </a:lnTo>
                  <a:lnTo>
                    <a:pt x="0" y="69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1" y="49"/>
                  </a:lnTo>
                  <a:lnTo>
                    <a:pt x="4" y="38"/>
                  </a:lnTo>
                  <a:lnTo>
                    <a:pt x="7" y="33"/>
                  </a:lnTo>
                  <a:lnTo>
                    <a:pt x="10" y="27"/>
                  </a:lnTo>
                  <a:lnTo>
                    <a:pt x="13" y="23"/>
                  </a:lnTo>
                  <a:lnTo>
                    <a:pt x="17" y="19"/>
                  </a:lnTo>
                  <a:lnTo>
                    <a:pt x="22" y="16"/>
                  </a:lnTo>
                  <a:lnTo>
                    <a:pt x="27" y="13"/>
                  </a:lnTo>
                  <a:lnTo>
                    <a:pt x="33" y="10"/>
                  </a:lnTo>
                  <a:lnTo>
                    <a:pt x="39" y="8"/>
                  </a:lnTo>
                  <a:lnTo>
                    <a:pt x="55" y="5"/>
                  </a:lnTo>
                  <a:lnTo>
                    <a:pt x="73" y="3"/>
                  </a:lnTo>
                  <a:lnTo>
                    <a:pt x="171" y="0"/>
                  </a:lnTo>
                  <a:lnTo>
                    <a:pt x="171" y="9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36" name="Freeform 11"/>
            <p:cNvSpPr>
              <a:spLocks/>
            </p:cNvSpPr>
            <p:nvPr userDrawn="1"/>
          </p:nvSpPr>
          <p:spPr bwMode="auto">
            <a:xfrm>
              <a:off x="4914" y="3974"/>
              <a:ext cx="88" cy="107"/>
            </a:xfrm>
            <a:custGeom>
              <a:avLst/>
              <a:gdLst>
                <a:gd name="T0" fmla="*/ 206 w 353"/>
                <a:gd name="T1" fmla="*/ 0 h 428"/>
                <a:gd name="T2" fmla="*/ 148 w 353"/>
                <a:gd name="T3" fmla="*/ 4 h 428"/>
                <a:gd name="T4" fmla="*/ 98 w 353"/>
                <a:gd name="T5" fmla="*/ 12 h 428"/>
                <a:gd name="T6" fmla="*/ 59 w 353"/>
                <a:gd name="T7" fmla="*/ 23 h 428"/>
                <a:gd name="T8" fmla="*/ 33 w 353"/>
                <a:gd name="T9" fmla="*/ 33 h 428"/>
                <a:gd name="T10" fmla="*/ 53 w 353"/>
                <a:gd name="T11" fmla="*/ 102 h 428"/>
                <a:gd name="T12" fmla="*/ 92 w 353"/>
                <a:gd name="T13" fmla="*/ 91 h 428"/>
                <a:gd name="T14" fmla="*/ 132 w 353"/>
                <a:gd name="T15" fmla="*/ 82 h 428"/>
                <a:gd name="T16" fmla="*/ 178 w 353"/>
                <a:gd name="T17" fmla="*/ 79 h 428"/>
                <a:gd name="T18" fmla="*/ 198 w 353"/>
                <a:gd name="T19" fmla="*/ 80 h 428"/>
                <a:gd name="T20" fmla="*/ 221 w 353"/>
                <a:gd name="T21" fmla="*/ 84 h 428"/>
                <a:gd name="T22" fmla="*/ 233 w 353"/>
                <a:gd name="T23" fmla="*/ 90 h 428"/>
                <a:gd name="T24" fmla="*/ 244 w 353"/>
                <a:gd name="T25" fmla="*/ 98 h 428"/>
                <a:gd name="T26" fmla="*/ 252 w 353"/>
                <a:gd name="T27" fmla="*/ 108 h 428"/>
                <a:gd name="T28" fmla="*/ 257 w 353"/>
                <a:gd name="T29" fmla="*/ 120 h 428"/>
                <a:gd name="T30" fmla="*/ 259 w 353"/>
                <a:gd name="T31" fmla="*/ 137 h 428"/>
                <a:gd name="T32" fmla="*/ 260 w 353"/>
                <a:gd name="T33" fmla="*/ 176 h 428"/>
                <a:gd name="T34" fmla="*/ 178 w 353"/>
                <a:gd name="T35" fmla="*/ 176 h 428"/>
                <a:gd name="T36" fmla="*/ 131 w 353"/>
                <a:gd name="T37" fmla="*/ 179 h 428"/>
                <a:gd name="T38" fmla="*/ 92 w 353"/>
                <a:gd name="T39" fmla="*/ 187 h 428"/>
                <a:gd name="T40" fmla="*/ 62 w 353"/>
                <a:gd name="T41" fmla="*/ 200 h 428"/>
                <a:gd name="T42" fmla="*/ 38 w 353"/>
                <a:gd name="T43" fmla="*/ 216 h 428"/>
                <a:gd name="T44" fmla="*/ 21 w 353"/>
                <a:gd name="T45" fmla="*/ 236 h 428"/>
                <a:gd name="T46" fmla="*/ 9 w 353"/>
                <a:gd name="T47" fmla="*/ 257 h 428"/>
                <a:gd name="T48" fmla="*/ 3 w 353"/>
                <a:gd name="T49" fmla="*/ 282 h 428"/>
                <a:gd name="T50" fmla="*/ 0 w 353"/>
                <a:gd name="T51" fmla="*/ 307 h 428"/>
                <a:gd name="T52" fmla="*/ 2 w 353"/>
                <a:gd name="T53" fmla="*/ 323 h 428"/>
                <a:gd name="T54" fmla="*/ 8 w 353"/>
                <a:gd name="T55" fmla="*/ 352 h 428"/>
                <a:gd name="T56" fmla="*/ 19 w 353"/>
                <a:gd name="T57" fmla="*/ 376 h 428"/>
                <a:gd name="T58" fmla="*/ 35 w 353"/>
                <a:gd name="T59" fmla="*/ 394 h 428"/>
                <a:gd name="T60" fmla="*/ 55 w 353"/>
                <a:gd name="T61" fmla="*/ 408 h 428"/>
                <a:gd name="T62" fmla="*/ 77 w 353"/>
                <a:gd name="T63" fmla="*/ 418 h 428"/>
                <a:gd name="T64" fmla="*/ 101 w 353"/>
                <a:gd name="T65" fmla="*/ 424 h 428"/>
                <a:gd name="T66" fmla="*/ 125 w 353"/>
                <a:gd name="T67" fmla="*/ 427 h 428"/>
                <a:gd name="T68" fmla="*/ 137 w 353"/>
                <a:gd name="T69" fmla="*/ 428 h 428"/>
                <a:gd name="T70" fmla="*/ 165 w 353"/>
                <a:gd name="T71" fmla="*/ 426 h 428"/>
                <a:gd name="T72" fmla="*/ 210 w 353"/>
                <a:gd name="T73" fmla="*/ 418 h 428"/>
                <a:gd name="T74" fmla="*/ 242 w 353"/>
                <a:gd name="T75" fmla="*/ 406 h 428"/>
                <a:gd name="T76" fmla="*/ 260 w 353"/>
                <a:gd name="T77" fmla="*/ 397 h 428"/>
                <a:gd name="T78" fmla="*/ 264 w 353"/>
                <a:gd name="T79" fmla="*/ 396 h 428"/>
                <a:gd name="T80" fmla="*/ 269 w 353"/>
                <a:gd name="T81" fmla="*/ 398 h 428"/>
                <a:gd name="T82" fmla="*/ 283 w 353"/>
                <a:gd name="T83" fmla="*/ 404 h 428"/>
                <a:gd name="T84" fmla="*/ 310 w 353"/>
                <a:gd name="T85" fmla="*/ 411 h 428"/>
                <a:gd name="T86" fmla="*/ 353 w 353"/>
                <a:gd name="T87" fmla="*/ 413 h 428"/>
                <a:gd name="T88" fmla="*/ 353 w 353"/>
                <a:gd name="T89" fmla="*/ 122 h 428"/>
                <a:gd name="T90" fmla="*/ 351 w 353"/>
                <a:gd name="T91" fmla="*/ 92 h 428"/>
                <a:gd name="T92" fmla="*/ 343 w 353"/>
                <a:gd name="T93" fmla="*/ 66 h 428"/>
                <a:gd name="T94" fmla="*/ 330 w 353"/>
                <a:gd name="T95" fmla="*/ 45 h 428"/>
                <a:gd name="T96" fmla="*/ 314 w 353"/>
                <a:gd name="T97" fmla="*/ 29 h 428"/>
                <a:gd name="T98" fmla="*/ 293 w 353"/>
                <a:gd name="T99" fmla="*/ 15 h 428"/>
                <a:gd name="T100" fmla="*/ 268 w 353"/>
                <a:gd name="T101" fmla="*/ 7 h 428"/>
                <a:gd name="T102" fmla="*/ 239 w 353"/>
                <a:gd name="T103" fmla="*/ 2 h 428"/>
                <a:gd name="T104" fmla="*/ 206 w 353"/>
                <a:gd name="T105" fmla="*/ 0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53" h="428">
                  <a:moveTo>
                    <a:pt x="206" y="0"/>
                  </a:moveTo>
                  <a:lnTo>
                    <a:pt x="206" y="0"/>
                  </a:lnTo>
                  <a:lnTo>
                    <a:pt x="175" y="1"/>
                  </a:lnTo>
                  <a:lnTo>
                    <a:pt x="148" y="4"/>
                  </a:lnTo>
                  <a:lnTo>
                    <a:pt x="121" y="7"/>
                  </a:lnTo>
                  <a:lnTo>
                    <a:pt x="98" y="12"/>
                  </a:lnTo>
                  <a:lnTo>
                    <a:pt x="77" y="17"/>
                  </a:lnTo>
                  <a:lnTo>
                    <a:pt x="59" y="23"/>
                  </a:lnTo>
                  <a:lnTo>
                    <a:pt x="44" y="28"/>
                  </a:lnTo>
                  <a:lnTo>
                    <a:pt x="33" y="33"/>
                  </a:lnTo>
                  <a:lnTo>
                    <a:pt x="53" y="102"/>
                  </a:lnTo>
                  <a:lnTo>
                    <a:pt x="53" y="102"/>
                  </a:lnTo>
                  <a:lnTo>
                    <a:pt x="64" y="98"/>
                  </a:lnTo>
                  <a:lnTo>
                    <a:pt x="92" y="91"/>
                  </a:lnTo>
                  <a:lnTo>
                    <a:pt x="111" y="86"/>
                  </a:lnTo>
                  <a:lnTo>
                    <a:pt x="132" y="82"/>
                  </a:lnTo>
                  <a:lnTo>
                    <a:pt x="155" y="80"/>
                  </a:lnTo>
                  <a:lnTo>
                    <a:pt x="178" y="79"/>
                  </a:lnTo>
                  <a:lnTo>
                    <a:pt x="178" y="79"/>
                  </a:lnTo>
                  <a:lnTo>
                    <a:pt x="198" y="80"/>
                  </a:lnTo>
                  <a:lnTo>
                    <a:pt x="214" y="82"/>
                  </a:lnTo>
                  <a:lnTo>
                    <a:pt x="221" y="84"/>
                  </a:lnTo>
                  <a:lnTo>
                    <a:pt x="227" y="86"/>
                  </a:lnTo>
                  <a:lnTo>
                    <a:pt x="233" y="90"/>
                  </a:lnTo>
                  <a:lnTo>
                    <a:pt x="240" y="94"/>
                  </a:lnTo>
                  <a:lnTo>
                    <a:pt x="244" y="98"/>
                  </a:lnTo>
                  <a:lnTo>
                    <a:pt x="248" y="102"/>
                  </a:lnTo>
                  <a:lnTo>
                    <a:pt x="252" y="108"/>
                  </a:lnTo>
                  <a:lnTo>
                    <a:pt x="255" y="114"/>
                  </a:lnTo>
                  <a:lnTo>
                    <a:pt x="257" y="120"/>
                  </a:lnTo>
                  <a:lnTo>
                    <a:pt x="258" y="129"/>
                  </a:lnTo>
                  <a:lnTo>
                    <a:pt x="259" y="137"/>
                  </a:lnTo>
                  <a:lnTo>
                    <a:pt x="260" y="146"/>
                  </a:lnTo>
                  <a:lnTo>
                    <a:pt x="260" y="176"/>
                  </a:lnTo>
                  <a:lnTo>
                    <a:pt x="178" y="176"/>
                  </a:lnTo>
                  <a:lnTo>
                    <a:pt x="178" y="176"/>
                  </a:lnTo>
                  <a:lnTo>
                    <a:pt x="154" y="177"/>
                  </a:lnTo>
                  <a:lnTo>
                    <a:pt x="131" y="179"/>
                  </a:lnTo>
                  <a:lnTo>
                    <a:pt x="111" y="182"/>
                  </a:lnTo>
                  <a:lnTo>
                    <a:pt x="92" y="187"/>
                  </a:lnTo>
                  <a:lnTo>
                    <a:pt x="76" y="192"/>
                  </a:lnTo>
                  <a:lnTo>
                    <a:pt x="62" y="200"/>
                  </a:lnTo>
                  <a:lnTo>
                    <a:pt x="50" y="207"/>
                  </a:lnTo>
                  <a:lnTo>
                    <a:pt x="38" y="216"/>
                  </a:lnTo>
                  <a:lnTo>
                    <a:pt x="28" y="225"/>
                  </a:lnTo>
                  <a:lnTo>
                    <a:pt x="21" y="236"/>
                  </a:lnTo>
                  <a:lnTo>
                    <a:pt x="14" y="246"/>
                  </a:lnTo>
                  <a:lnTo>
                    <a:pt x="9" y="257"/>
                  </a:lnTo>
                  <a:lnTo>
                    <a:pt x="6" y="270"/>
                  </a:lnTo>
                  <a:lnTo>
                    <a:pt x="3" y="282"/>
                  </a:lnTo>
                  <a:lnTo>
                    <a:pt x="0" y="294"/>
                  </a:lnTo>
                  <a:lnTo>
                    <a:pt x="0" y="307"/>
                  </a:lnTo>
                  <a:lnTo>
                    <a:pt x="0" y="307"/>
                  </a:lnTo>
                  <a:lnTo>
                    <a:pt x="2" y="323"/>
                  </a:lnTo>
                  <a:lnTo>
                    <a:pt x="4" y="338"/>
                  </a:lnTo>
                  <a:lnTo>
                    <a:pt x="8" y="352"/>
                  </a:lnTo>
                  <a:lnTo>
                    <a:pt x="13" y="364"/>
                  </a:lnTo>
                  <a:lnTo>
                    <a:pt x="19" y="376"/>
                  </a:lnTo>
                  <a:lnTo>
                    <a:pt x="27" y="386"/>
                  </a:lnTo>
                  <a:lnTo>
                    <a:pt x="35" y="394"/>
                  </a:lnTo>
                  <a:lnTo>
                    <a:pt x="44" y="401"/>
                  </a:lnTo>
                  <a:lnTo>
                    <a:pt x="55" y="408"/>
                  </a:lnTo>
                  <a:lnTo>
                    <a:pt x="66" y="414"/>
                  </a:lnTo>
                  <a:lnTo>
                    <a:pt x="77" y="418"/>
                  </a:lnTo>
                  <a:lnTo>
                    <a:pt x="88" y="422"/>
                  </a:lnTo>
                  <a:lnTo>
                    <a:pt x="101" y="424"/>
                  </a:lnTo>
                  <a:lnTo>
                    <a:pt x="113" y="426"/>
                  </a:lnTo>
                  <a:lnTo>
                    <a:pt x="125" y="427"/>
                  </a:lnTo>
                  <a:lnTo>
                    <a:pt x="137" y="428"/>
                  </a:lnTo>
                  <a:lnTo>
                    <a:pt x="137" y="428"/>
                  </a:lnTo>
                  <a:lnTo>
                    <a:pt x="152" y="427"/>
                  </a:lnTo>
                  <a:lnTo>
                    <a:pt x="165" y="426"/>
                  </a:lnTo>
                  <a:lnTo>
                    <a:pt x="188" y="423"/>
                  </a:lnTo>
                  <a:lnTo>
                    <a:pt x="210" y="418"/>
                  </a:lnTo>
                  <a:lnTo>
                    <a:pt x="227" y="412"/>
                  </a:lnTo>
                  <a:lnTo>
                    <a:pt x="242" y="406"/>
                  </a:lnTo>
                  <a:lnTo>
                    <a:pt x="253" y="401"/>
                  </a:lnTo>
                  <a:lnTo>
                    <a:pt x="260" y="397"/>
                  </a:lnTo>
                  <a:lnTo>
                    <a:pt x="264" y="396"/>
                  </a:lnTo>
                  <a:lnTo>
                    <a:pt x="264" y="396"/>
                  </a:lnTo>
                  <a:lnTo>
                    <a:pt x="266" y="397"/>
                  </a:lnTo>
                  <a:lnTo>
                    <a:pt x="269" y="398"/>
                  </a:lnTo>
                  <a:lnTo>
                    <a:pt x="275" y="401"/>
                  </a:lnTo>
                  <a:lnTo>
                    <a:pt x="283" y="404"/>
                  </a:lnTo>
                  <a:lnTo>
                    <a:pt x="296" y="407"/>
                  </a:lnTo>
                  <a:lnTo>
                    <a:pt x="310" y="411"/>
                  </a:lnTo>
                  <a:lnTo>
                    <a:pt x="329" y="412"/>
                  </a:lnTo>
                  <a:lnTo>
                    <a:pt x="353" y="413"/>
                  </a:lnTo>
                  <a:lnTo>
                    <a:pt x="353" y="122"/>
                  </a:lnTo>
                  <a:lnTo>
                    <a:pt x="353" y="122"/>
                  </a:lnTo>
                  <a:lnTo>
                    <a:pt x="353" y="106"/>
                  </a:lnTo>
                  <a:lnTo>
                    <a:pt x="351" y="92"/>
                  </a:lnTo>
                  <a:lnTo>
                    <a:pt x="348" y="78"/>
                  </a:lnTo>
                  <a:lnTo>
                    <a:pt x="343" y="66"/>
                  </a:lnTo>
                  <a:lnTo>
                    <a:pt x="338" y="56"/>
                  </a:lnTo>
                  <a:lnTo>
                    <a:pt x="330" y="45"/>
                  </a:lnTo>
                  <a:lnTo>
                    <a:pt x="323" y="36"/>
                  </a:lnTo>
                  <a:lnTo>
                    <a:pt x="314" y="29"/>
                  </a:lnTo>
                  <a:lnTo>
                    <a:pt x="304" y="22"/>
                  </a:lnTo>
                  <a:lnTo>
                    <a:pt x="293" y="15"/>
                  </a:lnTo>
                  <a:lnTo>
                    <a:pt x="281" y="11"/>
                  </a:lnTo>
                  <a:lnTo>
                    <a:pt x="268" y="7"/>
                  </a:lnTo>
                  <a:lnTo>
                    <a:pt x="254" y="4"/>
                  </a:lnTo>
                  <a:lnTo>
                    <a:pt x="239" y="2"/>
                  </a:lnTo>
                  <a:lnTo>
                    <a:pt x="222" y="1"/>
                  </a:lnTo>
                  <a:lnTo>
                    <a:pt x="20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37" name="Freeform 12"/>
            <p:cNvSpPr>
              <a:spLocks/>
            </p:cNvSpPr>
            <p:nvPr userDrawn="1"/>
          </p:nvSpPr>
          <p:spPr bwMode="auto">
            <a:xfrm>
              <a:off x="5263" y="3975"/>
              <a:ext cx="93" cy="106"/>
            </a:xfrm>
            <a:custGeom>
              <a:avLst/>
              <a:gdLst>
                <a:gd name="T0" fmla="*/ 281 w 374"/>
                <a:gd name="T1" fmla="*/ 313 h 424"/>
                <a:gd name="T2" fmla="*/ 246 w 374"/>
                <a:gd name="T3" fmla="*/ 327 h 424"/>
                <a:gd name="T4" fmla="*/ 217 w 374"/>
                <a:gd name="T5" fmla="*/ 336 h 424"/>
                <a:gd name="T6" fmla="*/ 184 w 374"/>
                <a:gd name="T7" fmla="*/ 341 h 424"/>
                <a:gd name="T8" fmla="*/ 167 w 374"/>
                <a:gd name="T9" fmla="*/ 342 h 424"/>
                <a:gd name="T10" fmla="*/ 145 w 374"/>
                <a:gd name="T11" fmla="*/ 341 h 424"/>
                <a:gd name="T12" fmla="*/ 129 w 374"/>
                <a:gd name="T13" fmla="*/ 337 h 424"/>
                <a:gd name="T14" fmla="*/ 116 w 374"/>
                <a:gd name="T15" fmla="*/ 329 h 424"/>
                <a:gd name="T16" fmla="*/ 106 w 374"/>
                <a:gd name="T17" fmla="*/ 319 h 424"/>
                <a:gd name="T18" fmla="*/ 99 w 374"/>
                <a:gd name="T19" fmla="*/ 307 h 424"/>
                <a:gd name="T20" fmla="*/ 95 w 374"/>
                <a:gd name="T21" fmla="*/ 290 h 424"/>
                <a:gd name="T22" fmla="*/ 93 w 374"/>
                <a:gd name="T23" fmla="*/ 248 h 424"/>
                <a:gd name="T24" fmla="*/ 79 w 374"/>
                <a:gd name="T25" fmla="*/ 0 h 424"/>
                <a:gd name="T26" fmla="*/ 59 w 374"/>
                <a:gd name="T27" fmla="*/ 0 h 424"/>
                <a:gd name="T28" fmla="*/ 13 w 374"/>
                <a:gd name="T29" fmla="*/ 4 h 424"/>
                <a:gd name="T30" fmla="*/ 0 w 374"/>
                <a:gd name="T31" fmla="*/ 259 h 424"/>
                <a:gd name="T32" fmla="*/ 0 w 374"/>
                <a:gd name="T33" fmla="*/ 280 h 424"/>
                <a:gd name="T34" fmla="*/ 3 w 374"/>
                <a:gd name="T35" fmla="*/ 316 h 424"/>
                <a:gd name="T36" fmla="*/ 9 w 374"/>
                <a:gd name="T37" fmla="*/ 347 h 424"/>
                <a:gd name="T38" fmla="*/ 21 w 374"/>
                <a:gd name="T39" fmla="*/ 373 h 424"/>
                <a:gd name="T40" fmla="*/ 36 w 374"/>
                <a:gd name="T41" fmla="*/ 393 h 424"/>
                <a:gd name="T42" fmla="*/ 58 w 374"/>
                <a:gd name="T43" fmla="*/ 408 h 424"/>
                <a:gd name="T44" fmla="*/ 86 w 374"/>
                <a:gd name="T45" fmla="*/ 418 h 424"/>
                <a:gd name="T46" fmla="*/ 121 w 374"/>
                <a:gd name="T47" fmla="*/ 423 h 424"/>
                <a:gd name="T48" fmla="*/ 141 w 374"/>
                <a:gd name="T49" fmla="*/ 424 h 424"/>
                <a:gd name="T50" fmla="*/ 172 w 374"/>
                <a:gd name="T51" fmla="*/ 422 h 424"/>
                <a:gd name="T52" fmla="*/ 199 w 374"/>
                <a:gd name="T53" fmla="*/ 418 h 424"/>
                <a:gd name="T54" fmla="*/ 243 w 374"/>
                <a:gd name="T55" fmla="*/ 407 h 424"/>
                <a:gd name="T56" fmla="*/ 271 w 374"/>
                <a:gd name="T57" fmla="*/ 395 h 424"/>
                <a:gd name="T58" fmla="*/ 283 w 374"/>
                <a:gd name="T59" fmla="*/ 390 h 424"/>
                <a:gd name="T60" fmla="*/ 296 w 374"/>
                <a:gd name="T61" fmla="*/ 396 h 424"/>
                <a:gd name="T62" fmla="*/ 319 w 374"/>
                <a:gd name="T63" fmla="*/ 402 h 424"/>
                <a:gd name="T64" fmla="*/ 353 w 374"/>
                <a:gd name="T65" fmla="*/ 408 h 424"/>
                <a:gd name="T66" fmla="*/ 374 w 374"/>
                <a:gd name="T67" fmla="*/ 6 h 424"/>
                <a:gd name="T68" fmla="*/ 342 w 374"/>
                <a:gd name="T69" fmla="*/ 2 h 424"/>
                <a:gd name="T70" fmla="*/ 299 w 374"/>
                <a:gd name="T71" fmla="*/ 0 h 424"/>
                <a:gd name="T72" fmla="*/ 281 w 374"/>
                <a:gd name="T73" fmla="*/ 313 h 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74" h="424">
                  <a:moveTo>
                    <a:pt x="281" y="313"/>
                  </a:moveTo>
                  <a:lnTo>
                    <a:pt x="281" y="313"/>
                  </a:lnTo>
                  <a:lnTo>
                    <a:pt x="260" y="322"/>
                  </a:lnTo>
                  <a:lnTo>
                    <a:pt x="246" y="327"/>
                  </a:lnTo>
                  <a:lnTo>
                    <a:pt x="232" y="331"/>
                  </a:lnTo>
                  <a:lnTo>
                    <a:pt x="217" y="336"/>
                  </a:lnTo>
                  <a:lnTo>
                    <a:pt x="200" y="339"/>
                  </a:lnTo>
                  <a:lnTo>
                    <a:pt x="184" y="341"/>
                  </a:lnTo>
                  <a:lnTo>
                    <a:pt x="167" y="342"/>
                  </a:lnTo>
                  <a:lnTo>
                    <a:pt x="167" y="342"/>
                  </a:lnTo>
                  <a:lnTo>
                    <a:pt x="155" y="342"/>
                  </a:lnTo>
                  <a:lnTo>
                    <a:pt x="145" y="341"/>
                  </a:lnTo>
                  <a:lnTo>
                    <a:pt x="136" y="339"/>
                  </a:lnTo>
                  <a:lnTo>
                    <a:pt x="129" y="337"/>
                  </a:lnTo>
                  <a:lnTo>
                    <a:pt x="122" y="333"/>
                  </a:lnTo>
                  <a:lnTo>
                    <a:pt x="116" y="329"/>
                  </a:lnTo>
                  <a:lnTo>
                    <a:pt x="110" y="324"/>
                  </a:lnTo>
                  <a:lnTo>
                    <a:pt x="106" y="319"/>
                  </a:lnTo>
                  <a:lnTo>
                    <a:pt x="102" y="313"/>
                  </a:lnTo>
                  <a:lnTo>
                    <a:pt x="99" y="307"/>
                  </a:lnTo>
                  <a:lnTo>
                    <a:pt x="97" y="298"/>
                  </a:lnTo>
                  <a:lnTo>
                    <a:pt x="95" y="290"/>
                  </a:lnTo>
                  <a:lnTo>
                    <a:pt x="93" y="271"/>
                  </a:lnTo>
                  <a:lnTo>
                    <a:pt x="93" y="248"/>
                  </a:lnTo>
                  <a:lnTo>
                    <a:pt x="93" y="0"/>
                  </a:lnTo>
                  <a:lnTo>
                    <a:pt x="79" y="0"/>
                  </a:lnTo>
                  <a:lnTo>
                    <a:pt x="79" y="0"/>
                  </a:lnTo>
                  <a:lnTo>
                    <a:pt x="59" y="0"/>
                  </a:lnTo>
                  <a:lnTo>
                    <a:pt x="36" y="2"/>
                  </a:lnTo>
                  <a:lnTo>
                    <a:pt x="13" y="4"/>
                  </a:lnTo>
                  <a:lnTo>
                    <a:pt x="0" y="6"/>
                  </a:lnTo>
                  <a:lnTo>
                    <a:pt x="0" y="259"/>
                  </a:lnTo>
                  <a:lnTo>
                    <a:pt x="0" y="259"/>
                  </a:lnTo>
                  <a:lnTo>
                    <a:pt x="0" y="280"/>
                  </a:lnTo>
                  <a:lnTo>
                    <a:pt x="1" y="298"/>
                  </a:lnTo>
                  <a:lnTo>
                    <a:pt x="3" y="316"/>
                  </a:lnTo>
                  <a:lnTo>
                    <a:pt x="5" y="332"/>
                  </a:lnTo>
                  <a:lnTo>
                    <a:pt x="9" y="347"/>
                  </a:lnTo>
                  <a:lnTo>
                    <a:pt x="14" y="360"/>
                  </a:lnTo>
                  <a:lnTo>
                    <a:pt x="21" y="373"/>
                  </a:lnTo>
                  <a:lnTo>
                    <a:pt x="28" y="383"/>
                  </a:lnTo>
                  <a:lnTo>
                    <a:pt x="36" y="393"/>
                  </a:lnTo>
                  <a:lnTo>
                    <a:pt x="46" y="401"/>
                  </a:lnTo>
                  <a:lnTo>
                    <a:pt x="58" y="408"/>
                  </a:lnTo>
                  <a:lnTo>
                    <a:pt x="71" y="414"/>
                  </a:lnTo>
                  <a:lnTo>
                    <a:pt x="86" y="418"/>
                  </a:lnTo>
                  <a:lnTo>
                    <a:pt x="102" y="421"/>
                  </a:lnTo>
                  <a:lnTo>
                    <a:pt x="121" y="423"/>
                  </a:lnTo>
                  <a:lnTo>
                    <a:pt x="141" y="424"/>
                  </a:lnTo>
                  <a:lnTo>
                    <a:pt x="141" y="424"/>
                  </a:lnTo>
                  <a:lnTo>
                    <a:pt x="157" y="423"/>
                  </a:lnTo>
                  <a:lnTo>
                    <a:pt x="172" y="422"/>
                  </a:lnTo>
                  <a:lnTo>
                    <a:pt x="186" y="421"/>
                  </a:lnTo>
                  <a:lnTo>
                    <a:pt x="199" y="418"/>
                  </a:lnTo>
                  <a:lnTo>
                    <a:pt x="223" y="413"/>
                  </a:lnTo>
                  <a:lnTo>
                    <a:pt x="243" y="407"/>
                  </a:lnTo>
                  <a:lnTo>
                    <a:pt x="260" y="400"/>
                  </a:lnTo>
                  <a:lnTo>
                    <a:pt x="271" y="395"/>
                  </a:lnTo>
                  <a:lnTo>
                    <a:pt x="283" y="390"/>
                  </a:lnTo>
                  <a:lnTo>
                    <a:pt x="283" y="390"/>
                  </a:lnTo>
                  <a:lnTo>
                    <a:pt x="289" y="393"/>
                  </a:lnTo>
                  <a:lnTo>
                    <a:pt x="296" y="396"/>
                  </a:lnTo>
                  <a:lnTo>
                    <a:pt x="307" y="399"/>
                  </a:lnTo>
                  <a:lnTo>
                    <a:pt x="319" y="402"/>
                  </a:lnTo>
                  <a:lnTo>
                    <a:pt x="334" y="405"/>
                  </a:lnTo>
                  <a:lnTo>
                    <a:pt x="353" y="408"/>
                  </a:lnTo>
                  <a:lnTo>
                    <a:pt x="374" y="409"/>
                  </a:lnTo>
                  <a:lnTo>
                    <a:pt x="374" y="6"/>
                  </a:lnTo>
                  <a:lnTo>
                    <a:pt x="374" y="6"/>
                  </a:lnTo>
                  <a:lnTo>
                    <a:pt x="342" y="2"/>
                  </a:lnTo>
                  <a:lnTo>
                    <a:pt x="320" y="1"/>
                  </a:lnTo>
                  <a:lnTo>
                    <a:pt x="299" y="0"/>
                  </a:lnTo>
                  <a:lnTo>
                    <a:pt x="281" y="0"/>
                  </a:lnTo>
                  <a:lnTo>
                    <a:pt x="281" y="31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38" name="Freeform 13"/>
            <p:cNvSpPr>
              <a:spLocks/>
            </p:cNvSpPr>
            <p:nvPr userDrawn="1"/>
          </p:nvSpPr>
          <p:spPr bwMode="auto">
            <a:xfrm>
              <a:off x="5383" y="3974"/>
              <a:ext cx="78" cy="107"/>
            </a:xfrm>
            <a:custGeom>
              <a:avLst/>
              <a:gdLst>
                <a:gd name="T0" fmla="*/ 11 w 311"/>
                <a:gd name="T1" fmla="*/ 415 h 428"/>
                <a:gd name="T2" fmla="*/ 83 w 311"/>
                <a:gd name="T3" fmla="*/ 425 h 428"/>
                <a:gd name="T4" fmla="*/ 138 w 311"/>
                <a:gd name="T5" fmla="*/ 428 h 428"/>
                <a:gd name="T6" fmla="*/ 183 w 311"/>
                <a:gd name="T7" fmla="*/ 425 h 428"/>
                <a:gd name="T8" fmla="*/ 227 w 311"/>
                <a:gd name="T9" fmla="*/ 414 h 428"/>
                <a:gd name="T10" fmla="*/ 265 w 311"/>
                <a:gd name="T11" fmla="*/ 394 h 428"/>
                <a:gd name="T12" fmla="*/ 295 w 311"/>
                <a:gd name="T13" fmla="*/ 363 h 428"/>
                <a:gd name="T14" fmla="*/ 310 w 311"/>
                <a:gd name="T15" fmla="*/ 318 h 428"/>
                <a:gd name="T16" fmla="*/ 310 w 311"/>
                <a:gd name="T17" fmla="*/ 288 h 428"/>
                <a:gd name="T18" fmla="*/ 302 w 311"/>
                <a:gd name="T19" fmla="*/ 256 h 428"/>
                <a:gd name="T20" fmla="*/ 283 w 311"/>
                <a:gd name="T21" fmla="*/ 231 h 428"/>
                <a:gd name="T22" fmla="*/ 257 w 311"/>
                <a:gd name="T23" fmla="*/ 211 h 428"/>
                <a:gd name="T24" fmla="*/ 209 w 311"/>
                <a:gd name="T25" fmla="*/ 187 h 428"/>
                <a:gd name="T26" fmla="*/ 149 w 311"/>
                <a:gd name="T27" fmla="*/ 164 h 428"/>
                <a:gd name="T28" fmla="*/ 113 w 311"/>
                <a:gd name="T29" fmla="*/ 144 h 428"/>
                <a:gd name="T30" fmla="*/ 103 w 311"/>
                <a:gd name="T31" fmla="*/ 132 h 428"/>
                <a:gd name="T32" fmla="*/ 100 w 311"/>
                <a:gd name="T33" fmla="*/ 116 h 428"/>
                <a:gd name="T34" fmla="*/ 102 w 311"/>
                <a:gd name="T35" fmla="*/ 104 h 428"/>
                <a:gd name="T36" fmla="*/ 116 w 311"/>
                <a:gd name="T37" fmla="*/ 86 h 428"/>
                <a:gd name="T38" fmla="*/ 132 w 311"/>
                <a:gd name="T39" fmla="*/ 78 h 428"/>
                <a:gd name="T40" fmla="*/ 156 w 311"/>
                <a:gd name="T41" fmla="*/ 74 h 428"/>
                <a:gd name="T42" fmla="*/ 185 w 311"/>
                <a:gd name="T43" fmla="*/ 75 h 428"/>
                <a:gd name="T44" fmla="*/ 238 w 311"/>
                <a:gd name="T45" fmla="*/ 85 h 428"/>
                <a:gd name="T46" fmla="*/ 295 w 311"/>
                <a:gd name="T47" fmla="*/ 30 h 428"/>
                <a:gd name="T48" fmla="*/ 263 w 311"/>
                <a:gd name="T49" fmla="*/ 16 h 428"/>
                <a:gd name="T50" fmla="*/ 207 w 311"/>
                <a:gd name="T51" fmla="*/ 4 h 428"/>
                <a:gd name="T52" fmla="*/ 158 w 311"/>
                <a:gd name="T53" fmla="*/ 0 h 428"/>
                <a:gd name="T54" fmla="*/ 115 w 311"/>
                <a:gd name="T55" fmla="*/ 4 h 428"/>
                <a:gd name="T56" fmla="*/ 76 w 311"/>
                <a:gd name="T57" fmla="*/ 17 h 428"/>
                <a:gd name="T58" fmla="*/ 42 w 311"/>
                <a:gd name="T59" fmla="*/ 39 h 428"/>
                <a:gd name="T60" fmla="*/ 19 w 311"/>
                <a:gd name="T61" fmla="*/ 69 h 428"/>
                <a:gd name="T62" fmla="*/ 7 w 311"/>
                <a:gd name="T63" fmla="*/ 107 h 428"/>
                <a:gd name="T64" fmla="*/ 7 w 311"/>
                <a:gd name="T65" fmla="*/ 137 h 428"/>
                <a:gd name="T66" fmla="*/ 19 w 311"/>
                <a:gd name="T67" fmla="*/ 175 h 428"/>
                <a:gd name="T68" fmla="*/ 42 w 311"/>
                <a:gd name="T69" fmla="*/ 203 h 428"/>
                <a:gd name="T70" fmla="*/ 73 w 311"/>
                <a:gd name="T71" fmla="*/ 223 h 428"/>
                <a:gd name="T72" fmla="*/ 119 w 311"/>
                <a:gd name="T73" fmla="*/ 243 h 428"/>
                <a:gd name="T74" fmla="*/ 171 w 311"/>
                <a:gd name="T75" fmla="*/ 261 h 428"/>
                <a:gd name="T76" fmla="*/ 205 w 311"/>
                <a:gd name="T77" fmla="*/ 280 h 428"/>
                <a:gd name="T78" fmla="*/ 216 w 311"/>
                <a:gd name="T79" fmla="*/ 296 h 428"/>
                <a:gd name="T80" fmla="*/ 217 w 311"/>
                <a:gd name="T81" fmla="*/ 306 h 428"/>
                <a:gd name="T82" fmla="*/ 212 w 311"/>
                <a:gd name="T83" fmla="*/ 328 h 428"/>
                <a:gd name="T84" fmla="*/ 202 w 311"/>
                <a:gd name="T85" fmla="*/ 340 h 428"/>
                <a:gd name="T86" fmla="*/ 184 w 311"/>
                <a:gd name="T87" fmla="*/ 348 h 428"/>
                <a:gd name="T88" fmla="*/ 158 w 311"/>
                <a:gd name="T89" fmla="*/ 353 h 428"/>
                <a:gd name="T90" fmla="*/ 113 w 311"/>
                <a:gd name="T91" fmla="*/ 354 h 428"/>
                <a:gd name="T92" fmla="*/ 28 w 311"/>
                <a:gd name="T93" fmla="*/ 344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11" h="428">
                  <a:moveTo>
                    <a:pt x="0" y="413"/>
                  </a:moveTo>
                  <a:lnTo>
                    <a:pt x="0" y="413"/>
                  </a:lnTo>
                  <a:lnTo>
                    <a:pt x="11" y="415"/>
                  </a:lnTo>
                  <a:lnTo>
                    <a:pt x="39" y="420"/>
                  </a:lnTo>
                  <a:lnTo>
                    <a:pt x="60" y="423"/>
                  </a:lnTo>
                  <a:lnTo>
                    <a:pt x="83" y="425"/>
                  </a:lnTo>
                  <a:lnTo>
                    <a:pt x="110" y="427"/>
                  </a:lnTo>
                  <a:lnTo>
                    <a:pt x="138" y="428"/>
                  </a:lnTo>
                  <a:lnTo>
                    <a:pt x="138" y="428"/>
                  </a:lnTo>
                  <a:lnTo>
                    <a:pt x="154" y="427"/>
                  </a:lnTo>
                  <a:lnTo>
                    <a:pt x="168" y="426"/>
                  </a:lnTo>
                  <a:lnTo>
                    <a:pt x="183" y="425"/>
                  </a:lnTo>
                  <a:lnTo>
                    <a:pt x="198" y="422"/>
                  </a:lnTo>
                  <a:lnTo>
                    <a:pt x="213" y="419"/>
                  </a:lnTo>
                  <a:lnTo>
                    <a:pt x="227" y="414"/>
                  </a:lnTo>
                  <a:lnTo>
                    <a:pt x="241" y="408"/>
                  </a:lnTo>
                  <a:lnTo>
                    <a:pt x="254" y="402"/>
                  </a:lnTo>
                  <a:lnTo>
                    <a:pt x="265" y="394"/>
                  </a:lnTo>
                  <a:lnTo>
                    <a:pt x="276" y="385"/>
                  </a:lnTo>
                  <a:lnTo>
                    <a:pt x="286" y="375"/>
                  </a:lnTo>
                  <a:lnTo>
                    <a:pt x="295" y="363"/>
                  </a:lnTo>
                  <a:lnTo>
                    <a:pt x="302" y="350"/>
                  </a:lnTo>
                  <a:lnTo>
                    <a:pt x="307" y="334"/>
                  </a:lnTo>
                  <a:lnTo>
                    <a:pt x="310" y="318"/>
                  </a:lnTo>
                  <a:lnTo>
                    <a:pt x="311" y="300"/>
                  </a:lnTo>
                  <a:lnTo>
                    <a:pt x="311" y="300"/>
                  </a:lnTo>
                  <a:lnTo>
                    <a:pt x="310" y="288"/>
                  </a:lnTo>
                  <a:lnTo>
                    <a:pt x="309" y="277"/>
                  </a:lnTo>
                  <a:lnTo>
                    <a:pt x="306" y="266"/>
                  </a:lnTo>
                  <a:lnTo>
                    <a:pt x="302" y="256"/>
                  </a:lnTo>
                  <a:lnTo>
                    <a:pt x="297" y="248"/>
                  </a:lnTo>
                  <a:lnTo>
                    <a:pt x="291" y="239"/>
                  </a:lnTo>
                  <a:lnTo>
                    <a:pt x="283" y="231"/>
                  </a:lnTo>
                  <a:lnTo>
                    <a:pt x="276" y="224"/>
                  </a:lnTo>
                  <a:lnTo>
                    <a:pt x="267" y="217"/>
                  </a:lnTo>
                  <a:lnTo>
                    <a:pt x="257" y="211"/>
                  </a:lnTo>
                  <a:lnTo>
                    <a:pt x="247" y="204"/>
                  </a:lnTo>
                  <a:lnTo>
                    <a:pt x="234" y="199"/>
                  </a:lnTo>
                  <a:lnTo>
                    <a:pt x="209" y="187"/>
                  </a:lnTo>
                  <a:lnTo>
                    <a:pt x="180" y="176"/>
                  </a:lnTo>
                  <a:lnTo>
                    <a:pt x="180" y="176"/>
                  </a:lnTo>
                  <a:lnTo>
                    <a:pt x="149" y="164"/>
                  </a:lnTo>
                  <a:lnTo>
                    <a:pt x="135" y="157"/>
                  </a:lnTo>
                  <a:lnTo>
                    <a:pt x="123" y="151"/>
                  </a:lnTo>
                  <a:lnTo>
                    <a:pt x="113" y="144"/>
                  </a:lnTo>
                  <a:lnTo>
                    <a:pt x="109" y="140"/>
                  </a:lnTo>
                  <a:lnTo>
                    <a:pt x="106" y="136"/>
                  </a:lnTo>
                  <a:lnTo>
                    <a:pt x="103" y="132"/>
                  </a:lnTo>
                  <a:lnTo>
                    <a:pt x="101" y="127"/>
                  </a:lnTo>
                  <a:lnTo>
                    <a:pt x="100" y="121"/>
                  </a:lnTo>
                  <a:lnTo>
                    <a:pt x="100" y="116"/>
                  </a:lnTo>
                  <a:lnTo>
                    <a:pt x="100" y="116"/>
                  </a:lnTo>
                  <a:lnTo>
                    <a:pt x="100" y="110"/>
                  </a:lnTo>
                  <a:lnTo>
                    <a:pt x="102" y="104"/>
                  </a:lnTo>
                  <a:lnTo>
                    <a:pt x="106" y="97"/>
                  </a:lnTo>
                  <a:lnTo>
                    <a:pt x="112" y="90"/>
                  </a:lnTo>
                  <a:lnTo>
                    <a:pt x="116" y="86"/>
                  </a:lnTo>
                  <a:lnTo>
                    <a:pt x="120" y="83"/>
                  </a:lnTo>
                  <a:lnTo>
                    <a:pt x="126" y="81"/>
                  </a:lnTo>
                  <a:lnTo>
                    <a:pt x="132" y="78"/>
                  </a:lnTo>
                  <a:lnTo>
                    <a:pt x="139" y="76"/>
                  </a:lnTo>
                  <a:lnTo>
                    <a:pt x="147" y="75"/>
                  </a:lnTo>
                  <a:lnTo>
                    <a:pt x="156" y="74"/>
                  </a:lnTo>
                  <a:lnTo>
                    <a:pt x="166" y="74"/>
                  </a:lnTo>
                  <a:lnTo>
                    <a:pt x="166" y="74"/>
                  </a:lnTo>
                  <a:lnTo>
                    <a:pt x="185" y="75"/>
                  </a:lnTo>
                  <a:lnTo>
                    <a:pt x="205" y="77"/>
                  </a:lnTo>
                  <a:lnTo>
                    <a:pt x="222" y="81"/>
                  </a:lnTo>
                  <a:lnTo>
                    <a:pt x="238" y="85"/>
                  </a:lnTo>
                  <a:lnTo>
                    <a:pt x="262" y="94"/>
                  </a:lnTo>
                  <a:lnTo>
                    <a:pt x="271" y="98"/>
                  </a:lnTo>
                  <a:lnTo>
                    <a:pt x="295" y="30"/>
                  </a:lnTo>
                  <a:lnTo>
                    <a:pt x="295" y="30"/>
                  </a:lnTo>
                  <a:lnTo>
                    <a:pt x="276" y="22"/>
                  </a:lnTo>
                  <a:lnTo>
                    <a:pt x="263" y="16"/>
                  </a:lnTo>
                  <a:lnTo>
                    <a:pt x="247" y="12"/>
                  </a:lnTo>
                  <a:lnTo>
                    <a:pt x="228" y="7"/>
                  </a:lnTo>
                  <a:lnTo>
                    <a:pt x="207" y="4"/>
                  </a:lnTo>
                  <a:lnTo>
                    <a:pt x="183" y="1"/>
                  </a:lnTo>
                  <a:lnTo>
                    <a:pt x="158" y="0"/>
                  </a:lnTo>
                  <a:lnTo>
                    <a:pt x="158" y="0"/>
                  </a:lnTo>
                  <a:lnTo>
                    <a:pt x="143" y="1"/>
                  </a:lnTo>
                  <a:lnTo>
                    <a:pt x="129" y="2"/>
                  </a:lnTo>
                  <a:lnTo>
                    <a:pt x="115" y="4"/>
                  </a:lnTo>
                  <a:lnTo>
                    <a:pt x="102" y="8"/>
                  </a:lnTo>
                  <a:lnTo>
                    <a:pt x="88" y="12"/>
                  </a:lnTo>
                  <a:lnTo>
                    <a:pt x="76" y="17"/>
                  </a:lnTo>
                  <a:lnTo>
                    <a:pt x="64" y="24"/>
                  </a:lnTo>
                  <a:lnTo>
                    <a:pt x="53" y="31"/>
                  </a:lnTo>
                  <a:lnTo>
                    <a:pt x="42" y="39"/>
                  </a:lnTo>
                  <a:lnTo>
                    <a:pt x="33" y="47"/>
                  </a:lnTo>
                  <a:lnTo>
                    <a:pt x="25" y="58"/>
                  </a:lnTo>
                  <a:lnTo>
                    <a:pt x="19" y="69"/>
                  </a:lnTo>
                  <a:lnTo>
                    <a:pt x="13" y="80"/>
                  </a:lnTo>
                  <a:lnTo>
                    <a:pt x="9" y="94"/>
                  </a:lnTo>
                  <a:lnTo>
                    <a:pt x="7" y="107"/>
                  </a:lnTo>
                  <a:lnTo>
                    <a:pt x="6" y="122"/>
                  </a:lnTo>
                  <a:lnTo>
                    <a:pt x="6" y="122"/>
                  </a:lnTo>
                  <a:lnTo>
                    <a:pt x="7" y="137"/>
                  </a:lnTo>
                  <a:lnTo>
                    <a:pt x="9" y="150"/>
                  </a:lnTo>
                  <a:lnTo>
                    <a:pt x="13" y="164"/>
                  </a:lnTo>
                  <a:lnTo>
                    <a:pt x="19" y="175"/>
                  </a:lnTo>
                  <a:lnTo>
                    <a:pt x="25" y="185"/>
                  </a:lnTo>
                  <a:lnTo>
                    <a:pt x="33" y="194"/>
                  </a:lnTo>
                  <a:lnTo>
                    <a:pt x="42" y="203"/>
                  </a:lnTo>
                  <a:lnTo>
                    <a:pt x="51" y="210"/>
                  </a:lnTo>
                  <a:lnTo>
                    <a:pt x="62" y="217"/>
                  </a:lnTo>
                  <a:lnTo>
                    <a:pt x="73" y="223"/>
                  </a:lnTo>
                  <a:lnTo>
                    <a:pt x="84" y="229"/>
                  </a:lnTo>
                  <a:lnTo>
                    <a:pt x="95" y="235"/>
                  </a:lnTo>
                  <a:lnTo>
                    <a:pt x="119" y="243"/>
                  </a:lnTo>
                  <a:lnTo>
                    <a:pt x="142" y="251"/>
                  </a:lnTo>
                  <a:lnTo>
                    <a:pt x="142" y="251"/>
                  </a:lnTo>
                  <a:lnTo>
                    <a:pt x="171" y="261"/>
                  </a:lnTo>
                  <a:lnTo>
                    <a:pt x="184" y="266"/>
                  </a:lnTo>
                  <a:lnTo>
                    <a:pt x="196" y="273"/>
                  </a:lnTo>
                  <a:lnTo>
                    <a:pt x="205" y="280"/>
                  </a:lnTo>
                  <a:lnTo>
                    <a:pt x="211" y="287"/>
                  </a:lnTo>
                  <a:lnTo>
                    <a:pt x="214" y="291"/>
                  </a:lnTo>
                  <a:lnTo>
                    <a:pt x="216" y="296"/>
                  </a:lnTo>
                  <a:lnTo>
                    <a:pt x="217" y="300"/>
                  </a:lnTo>
                  <a:lnTo>
                    <a:pt x="217" y="306"/>
                  </a:lnTo>
                  <a:lnTo>
                    <a:pt x="217" y="306"/>
                  </a:lnTo>
                  <a:lnTo>
                    <a:pt x="217" y="315"/>
                  </a:lnTo>
                  <a:lnTo>
                    <a:pt x="214" y="324"/>
                  </a:lnTo>
                  <a:lnTo>
                    <a:pt x="212" y="328"/>
                  </a:lnTo>
                  <a:lnTo>
                    <a:pt x="209" y="332"/>
                  </a:lnTo>
                  <a:lnTo>
                    <a:pt x="206" y="335"/>
                  </a:lnTo>
                  <a:lnTo>
                    <a:pt x="202" y="340"/>
                  </a:lnTo>
                  <a:lnTo>
                    <a:pt x="197" y="343"/>
                  </a:lnTo>
                  <a:lnTo>
                    <a:pt x="190" y="346"/>
                  </a:lnTo>
                  <a:lnTo>
                    <a:pt x="184" y="348"/>
                  </a:lnTo>
                  <a:lnTo>
                    <a:pt x="176" y="350"/>
                  </a:lnTo>
                  <a:lnTo>
                    <a:pt x="167" y="352"/>
                  </a:lnTo>
                  <a:lnTo>
                    <a:pt x="158" y="353"/>
                  </a:lnTo>
                  <a:lnTo>
                    <a:pt x="134" y="354"/>
                  </a:lnTo>
                  <a:lnTo>
                    <a:pt x="134" y="354"/>
                  </a:lnTo>
                  <a:lnTo>
                    <a:pt x="113" y="354"/>
                  </a:lnTo>
                  <a:lnTo>
                    <a:pt x="92" y="352"/>
                  </a:lnTo>
                  <a:lnTo>
                    <a:pt x="55" y="348"/>
                  </a:lnTo>
                  <a:lnTo>
                    <a:pt x="28" y="344"/>
                  </a:lnTo>
                  <a:lnTo>
                    <a:pt x="18" y="342"/>
                  </a:lnTo>
                  <a:lnTo>
                    <a:pt x="0" y="41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39" name="Freeform 14"/>
            <p:cNvSpPr>
              <a:spLocks/>
            </p:cNvSpPr>
            <p:nvPr userDrawn="1"/>
          </p:nvSpPr>
          <p:spPr bwMode="auto">
            <a:xfrm>
              <a:off x="5059" y="3992"/>
              <a:ext cx="48" cy="71"/>
            </a:xfrm>
            <a:custGeom>
              <a:avLst/>
              <a:gdLst>
                <a:gd name="T0" fmla="*/ 0 w 194"/>
                <a:gd name="T1" fmla="*/ 7 h 282"/>
                <a:gd name="T2" fmla="*/ 0 w 194"/>
                <a:gd name="T3" fmla="*/ 7 h 282"/>
                <a:gd name="T4" fmla="*/ 14 w 194"/>
                <a:gd name="T5" fmla="*/ 4 h 282"/>
                <a:gd name="T6" fmla="*/ 31 w 194"/>
                <a:gd name="T7" fmla="*/ 2 h 282"/>
                <a:gd name="T8" fmla="*/ 52 w 194"/>
                <a:gd name="T9" fmla="*/ 0 h 282"/>
                <a:gd name="T10" fmla="*/ 73 w 194"/>
                <a:gd name="T11" fmla="*/ 0 h 282"/>
                <a:gd name="T12" fmla="*/ 73 w 194"/>
                <a:gd name="T13" fmla="*/ 0 h 282"/>
                <a:gd name="T14" fmla="*/ 87 w 194"/>
                <a:gd name="T15" fmla="*/ 0 h 282"/>
                <a:gd name="T16" fmla="*/ 98 w 194"/>
                <a:gd name="T17" fmla="*/ 1 h 282"/>
                <a:gd name="T18" fmla="*/ 110 w 194"/>
                <a:gd name="T19" fmla="*/ 4 h 282"/>
                <a:gd name="T20" fmla="*/ 121 w 194"/>
                <a:gd name="T21" fmla="*/ 7 h 282"/>
                <a:gd name="T22" fmla="*/ 132 w 194"/>
                <a:gd name="T23" fmla="*/ 11 h 282"/>
                <a:gd name="T24" fmla="*/ 141 w 194"/>
                <a:gd name="T25" fmla="*/ 17 h 282"/>
                <a:gd name="T26" fmla="*/ 151 w 194"/>
                <a:gd name="T27" fmla="*/ 24 h 282"/>
                <a:gd name="T28" fmla="*/ 159 w 194"/>
                <a:gd name="T29" fmla="*/ 31 h 282"/>
                <a:gd name="T30" fmla="*/ 166 w 194"/>
                <a:gd name="T31" fmla="*/ 40 h 282"/>
                <a:gd name="T32" fmla="*/ 174 w 194"/>
                <a:gd name="T33" fmla="*/ 49 h 282"/>
                <a:gd name="T34" fmla="*/ 180 w 194"/>
                <a:gd name="T35" fmla="*/ 61 h 282"/>
                <a:gd name="T36" fmla="*/ 185 w 194"/>
                <a:gd name="T37" fmla="*/ 74 h 282"/>
                <a:gd name="T38" fmla="*/ 189 w 194"/>
                <a:gd name="T39" fmla="*/ 88 h 282"/>
                <a:gd name="T40" fmla="*/ 192 w 194"/>
                <a:gd name="T41" fmla="*/ 103 h 282"/>
                <a:gd name="T42" fmla="*/ 193 w 194"/>
                <a:gd name="T43" fmla="*/ 119 h 282"/>
                <a:gd name="T44" fmla="*/ 194 w 194"/>
                <a:gd name="T45" fmla="*/ 138 h 282"/>
                <a:gd name="T46" fmla="*/ 194 w 194"/>
                <a:gd name="T47" fmla="*/ 138 h 282"/>
                <a:gd name="T48" fmla="*/ 194 w 194"/>
                <a:gd name="T49" fmla="*/ 155 h 282"/>
                <a:gd name="T50" fmla="*/ 193 w 194"/>
                <a:gd name="T51" fmla="*/ 172 h 282"/>
                <a:gd name="T52" fmla="*/ 191 w 194"/>
                <a:gd name="T53" fmla="*/ 187 h 282"/>
                <a:gd name="T54" fmla="*/ 188 w 194"/>
                <a:gd name="T55" fmla="*/ 202 h 282"/>
                <a:gd name="T56" fmla="*/ 185 w 194"/>
                <a:gd name="T57" fmla="*/ 215 h 282"/>
                <a:gd name="T58" fmla="*/ 181 w 194"/>
                <a:gd name="T59" fmla="*/ 226 h 282"/>
                <a:gd name="T60" fmla="*/ 175 w 194"/>
                <a:gd name="T61" fmla="*/ 238 h 282"/>
                <a:gd name="T62" fmla="*/ 168 w 194"/>
                <a:gd name="T63" fmla="*/ 247 h 282"/>
                <a:gd name="T64" fmla="*/ 160 w 194"/>
                <a:gd name="T65" fmla="*/ 255 h 282"/>
                <a:gd name="T66" fmla="*/ 151 w 194"/>
                <a:gd name="T67" fmla="*/ 262 h 282"/>
                <a:gd name="T68" fmla="*/ 141 w 194"/>
                <a:gd name="T69" fmla="*/ 269 h 282"/>
                <a:gd name="T70" fmla="*/ 129 w 194"/>
                <a:gd name="T71" fmla="*/ 274 h 282"/>
                <a:gd name="T72" fmla="*/ 115 w 194"/>
                <a:gd name="T73" fmla="*/ 277 h 282"/>
                <a:gd name="T74" fmla="*/ 100 w 194"/>
                <a:gd name="T75" fmla="*/ 280 h 282"/>
                <a:gd name="T76" fmla="*/ 84 w 194"/>
                <a:gd name="T77" fmla="*/ 282 h 282"/>
                <a:gd name="T78" fmla="*/ 65 w 194"/>
                <a:gd name="T79" fmla="*/ 282 h 282"/>
                <a:gd name="T80" fmla="*/ 65 w 194"/>
                <a:gd name="T81" fmla="*/ 282 h 282"/>
                <a:gd name="T82" fmla="*/ 42 w 194"/>
                <a:gd name="T83" fmla="*/ 281 h 282"/>
                <a:gd name="T84" fmla="*/ 20 w 194"/>
                <a:gd name="T85" fmla="*/ 280 h 282"/>
                <a:gd name="T86" fmla="*/ 0 w 194"/>
                <a:gd name="T87" fmla="*/ 278 h 282"/>
                <a:gd name="T88" fmla="*/ 0 w 194"/>
                <a:gd name="T89" fmla="*/ 7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94" h="282">
                  <a:moveTo>
                    <a:pt x="0" y="7"/>
                  </a:moveTo>
                  <a:lnTo>
                    <a:pt x="0" y="7"/>
                  </a:lnTo>
                  <a:lnTo>
                    <a:pt x="14" y="4"/>
                  </a:lnTo>
                  <a:lnTo>
                    <a:pt x="31" y="2"/>
                  </a:lnTo>
                  <a:lnTo>
                    <a:pt x="52" y="0"/>
                  </a:lnTo>
                  <a:lnTo>
                    <a:pt x="73" y="0"/>
                  </a:lnTo>
                  <a:lnTo>
                    <a:pt x="73" y="0"/>
                  </a:lnTo>
                  <a:lnTo>
                    <a:pt x="87" y="0"/>
                  </a:lnTo>
                  <a:lnTo>
                    <a:pt x="98" y="1"/>
                  </a:lnTo>
                  <a:lnTo>
                    <a:pt x="110" y="4"/>
                  </a:lnTo>
                  <a:lnTo>
                    <a:pt x="121" y="7"/>
                  </a:lnTo>
                  <a:lnTo>
                    <a:pt x="132" y="11"/>
                  </a:lnTo>
                  <a:lnTo>
                    <a:pt x="141" y="17"/>
                  </a:lnTo>
                  <a:lnTo>
                    <a:pt x="151" y="24"/>
                  </a:lnTo>
                  <a:lnTo>
                    <a:pt x="159" y="31"/>
                  </a:lnTo>
                  <a:lnTo>
                    <a:pt x="166" y="40"/>
                  </a:lnTo>
                  <a:lnTo>
                    <a:pt x="174" y="49"/>
                  </a:lnTo>
                  <a:lnTo>
                    <a:pt x="180" y="61"/>
                  </a:lnTo>
                  <a:lnTo>
                    <a:pt x="185" y="74"/>
                  </a:lnTo>
                  <a:lnTo>
                    <a:pt x="189" y="88"/>
                  </a:lnTo>
                  <a:lnTo>
                    <a:pt x="192" y="103"/>
                  </a:lnTo>
                  <a:lnTo>
                    <a:pt x="193" y="119"/>
                  </a:lnTo>
                  <a:lnTo>
                    <a:pt x="194" y="138"/>
                  </a:lnTo>
                  <a:lnTo>
                    <a:pt x="194" y="138"/>
                  </a:lnTo>
                  <a:lnTo>
                    <a:pt x="194" y="155"/>
                  </a:lnTo>
                  <a:lnTo>
                    <a:pt x="193" y="172"/>
                  </a:lnTo>
                  <a:lnTo>
                    <a:pt x="191" y="187"/>
                  </a:lnTo>
                  <a:lnTo>
                    <a:pt x="188" y="202"/>
                  </a:lnTo>
                  <a:lnTo>
                    <a:pt x="185" y="215"/>
                  </a:lnTo>
                  <a:lnTo>
                    <a:pt x="181" y="226"/>
                  </a:lnTo>
                  <a:lnTo>
                    <a:pt x="175" y="238"/>
                  </a:lnTo>
                  <a:lnTo>
                    <a:pt x="168" y="247"/>
                  </a:lnTo>
                  <a:lnTo>
                    <a:pt x="160" y="255"/>
                  </a:lnTo>
                  <a:lnTo>
                    <a:pt x="151" y="262"/>
                  </a:lnTo>
                  <a:lnTo>
                    <a:pt x="141" y="269"/>
                  </a:lnTo>
                  <a:lnTo>
                    <a:pt x="129" y="274"/>
                  </a:lnTo>
                  <a:lnTo>
                    <a:pt x="115" y="277"/>
                  </a:lnTo>
                  <a:lnTo>
                    <a:pt x="100" y="280"/>
                  </a:lnTo>
                  <a:lnTo>
                    <a:pt x="84" y="282"/>
                  </a:lnTo>
                  <a:lnTo>
                    <a:pt x="65" y="282"/>
                  </a:lnTo>
                  <a:lnTo>
                    <a:pt x="65" y="282"/>
                  </a:lnTo>
                  <a:lnTo>
                    <a:pt x="42" y="281"/>
                  </a:lnTo>
                  <a:lnTo>
                    <a:pt x="20" y="280"/>
                  </a:lnTo>
                  <a:lnTo>
                    <a:pt x="0" y="278"/>
                  </a:lnTo>
                  <a:lnTo>
                    <a:pt x="0" y="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40" name="Freeform 15"/>
            <p:cNvSpPr>
              <a:spLocks/>
            </p:cNvSpPr>
            <p:nvPr userDrawn="1"/>
          </p:nvSpPr>
          <p:spPr bwMode="auto">
            <a:xfrm>
              <a:off x="5035" y="3974"/>
              <a:ext cx="97" cy="107"/>
            </a:xfrm>
            <a:custGeom>
              <a:avLst/>
              <a:gdLst>
                <a:gd name="T0" fmla="*/ 171 w 385"/>
                <a:gd name="T1" fmla="*/ 0 h 428"/>
                <a:gd name="T2" fmla="*/ 171 w 385"/>
                <a:gd name="T3" fmla="*/ 0 h 428"/>
                <a:gd name="T4" fmla="*/ 150 w 385"/>
                <a:gd name="T5" fmla="*/ 1 h 428"/>
                <a:gd name="T6" fmla="*/ 129 w 385"/>
                <a:gd name="T7" fmla="*/ 2 h 428"/>
                <a:gd name="T8" fmla="*/ 106 w 385"/>
                <a:gd name="T9" fmla="*/ 4 h 428"/>
                <a:gd name="T10" fmla="*/ 83 w 385"/>
                <a:gd name="T11" fmla="*/ 7 h 428"/>
                <a:gd name="T12" fmla="*/ 60 w 385"/>
                <a:gd name="T13" fmla="*/ 10 h 428"/>
                <a:gd name="T14" fmla="*/ 39 w 385"/>
                <a:gd name="T15" fmla="*/ 14 h 428"/>
                <a:gd name="T16" fmla="*/ 18 w 385"/>
                <a:gd name="T17" fmla="*/ 20 h 428"/>
                <a:gd name="T18" fmla="*/ 0 w 385"/>
                <a:gd name="T19" fmla="*/ 26 h 428"/>
                <a:gd name="T20" fmla="*/ 0 w 385"/>
                <a:gd name="T21" fmla="*/ 415 h 428"/>
                <a:gd name="T22" fmla="*/ 0 w 385"/>
                <a:gd name="T23" fmla="*/ 415 h 428"/>
                <a:gd name="T24" fmla="*/ 15 w 385"/>
                <a:gd name="T25" fmla="*/ 418 h 428"/>
                <a:gd name="T26" fmla="*/ 34 w 385"/>
                <a:gd name="T27" fmla="*/ 420 h 428"/>
                <a:gd name="T28" fmla="*/ 73 w 385"/>
                <a:gd name="T29" fmla="*/ 424 h 428"/>
                <a:gd name="T30" fmla="*/ 116 w 385"/>
                <a:gd name="T31" fmla="*/ 427 h 428"/>
                <a:gd name="T32" fmla="*/ 155 w 385"/>
                <a:gd name="T33" fmla="*/ 428 h 428"/>
                <a:gd name="T34" fmla="*/ 155 w 385"/>
                <a:gd name="T35" fmla="*/ 428 h 428"/>
                <a:gd name="T36" fmla="*/ 186 w 385"/>
                <a:gd name="T37" fmla="*/ 427 h 428"/>
                <a:gd name="T38" fmla="*/ 212 w 385"/>
                <a:gd name="T39" fmla="*/ 425 h 428"/>
                <a:gd name="T40" fmla="*/ 238 w 385"/>
                <a:gd name="T41" fmla="*/ 421 h 428"/>
                <a:gd name="T42" fmla="*/ 261 w 385"/>
                <a:gd name="T43" fmla="*/ 415 h 428"/>
                <a:gd name="T44" fmla="*/ 282 w 385"/>
                <a:gd name="T45" fmla="*/ 408 h 428"/>
                <a:gd name="T46" fmla="*/ 301 w 385"/>
                <a:gd name="T47" fmla="*/ 399 h 428"/>
                <a:gd name="T48" fmla="*/ 309 w 385"/>
                <a:gd name="T49" fmla="*/ 394 h 428"/>
                <a:gd name="T50" fmla="*/ 318 w 385"/>
                <a:gd name="T51" fmla="*/ 389 h 428"/>
                <a:gd name="T52" fmla="*/ 326 w 385"/>
                <a:gd name="T53" fmla="*/ 383 h 428"/>
                <a:gd name="T54" fmla="*/ 333 w 385"/>
                <a:gd name="T55" fmla="*/ 377 h 428"/>
                <a:gd name="T56" fmla="*/ 339 w 385"/>
                <a:gd name="T57" fmla="*/ 369 h 428"/>
                <a:gd name="T58" fmla="*/ 345 w 385"/>
                <a:gd name="T59" fmla="*/ 362 h 428"/>
                <a:gd name="T60" fmla="*/ 351 w 385"/>
                <a:gd name="T61" fmla="*/ 355 h 428"/>
                <a:gd name="T62" fmla="*/ 356 w 385"/>
                <a:gd name="T63" fmla="*/ 347 h 428"/>
                <a:gd name="T64" fmla="*/ 361 w 385"/>
                <a:gd name="T65" fmla="*/ 337 h 428"/>
                <a:gd name="T66" fmla="*/ 366 w 385"/>
                <a:gd name="T67" fmla="*/ 329 h 428"/>
                <a:gd name="T68" fmla="*/ 373 w 385"/>
                <a:gd name="T69" fmla="*/ 309 h 428"/>
                <a:gd name="T70" fmla="*/ 378 w 385"/>
                <a:gd name="T71" fmla="*/ 287 h 428"/>
                <a:gd name="T72" fmla="*/ 382 w 385"/>
                <a:gd name="T73" fmla="*/ 264 h 428"/>
                <a:gd name="T74" fmla="*/ 384 w 385"/>
                <a:gd name="T75" fmla="*/ 239 h 428"/>
                <a:gd name="T76" fmla="*/ 385 w 385"/>
                <a:gd name="T77" fmla="*/ 211 h 428"/>
                <a:gd name="T78" fmla="*/ 385 w 385"/>
                <a:gd name="T79" fmla="*/ 211 h 428"/>
                <a:gd name="T80" fmla="*/ 384 w 385"/>
                <a:gd name="T81" fmla="*/ 187 h 428"/>
                <a:gd name="T82" fmla="*/ 381 w 385"/>
                <a:gd name="T83" fmla="*/ 164 h 428"/>
                <a:gd name="T84" fmla="*/ 377 w 385"/>
                <a:gd name="T85" fmla="*/ 143 h 428"/>
                <a:gd name="T86" fmla="*/ 371 w 385"/>
                <a:gd name="T87" fmla="*/ 122 h 428"/>
                <a:gd name="T88" fmla="*/ 363 w 385"/>
                <a:gd name="T89" fmla="*/ 104 h 428"/>
                <a:gd name="T90" fmla="*/ 352 w 385"/>
                <a:gd name="T91" fmla="*/ 86 h 428"/>
                <a:gd name="T92" fmla="*/ 341 w 385"/>
                <a:gd name="T93" fmla="*/ 71 h 428"/>
                <a:gd name="T94" fmla="*/ 328 w 385"/>
                <a:gd name="T95" fmla="*/ 57 h 428"/>
                <a:gd name="T96" fmla="*/ 314 w 385"/>
                <a:gd name="T97" fmla="*/ 43 h 428"/>
                <a:gd name="T98" fmla="*/ 297 w 385"/>
                <a:gd name="T99" fmla="*/ 32 h 428"/>
                <a:gd name="T100" fmla="*/ 280 w 385"/>
                <a:gd name="T101" fmla="*/ 23 h 428"/>
                <a:gd name="T102" fmla="*/ 260 w 385"/>
                <a:gd name="T103" fmla="*/ 14 h 428"/>
                <a:gd name="T104" fmla="*/ 240 w 385"/>
                <a:gd name="T105" fmla="*/ 8 h 428"/>
                <a:gd name="T106" fmla="*/ 218 w 385"/>
                <a:gd name="T107" fmla="*/ 4 h 428"/>
                <a:gd name="T108" fmla="*/ 195 w 385"/>
                <a:gd name="T109" fmla="*/ 1 h 428"/>
                <a:gd name="T110" fmla="*/ 171 w 385"/>
                <a:gd name="T111" fmla="*/ 0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85" h="428">
                  <a:moveTo>
                    <a:pt x="171" y="0"/>
                  </a:moveTo>
                  <a:lnTo>
                    <a:pt x="171" y="0"/>
                  </a:lnTo>
                  <a:lnTo>
                    <a:pt x="150" y="1"/>
                  </a:lnTo>
                  <a:lnTo>
                    <a:pt x="129" y="2"/>
                  </a:lnTo>
                  <a:lnTo>
                    <a:pt x="106" y="4"/>
                  </a:lnTo>
                  <a:lnTo>
                    <a:pt x="83" y="7"/>
                  </a:lnTo>
                  <a:lnTo>
                    <a:pt x="60" y="10"/>
                  </a:lnTo>
                  <a:lnTo>
                    <a:pt x="39" y="14"/>
                  </a:lnTo>
                  <a:lnTo>
                    <a:pt x="18" y="20"/>
                  </a:lnTo>
                  <a:lnTo>
                    <a:pt x="0" y="26"/>
                  </a:lnTo>
                  <a:lnTo>
                    <a:pt x="0" y="415"/>
                  </a:lnTo>
                  <a:lnTo>
                    <a:pt x="0" y="415"/>
                  </a:lnTo>
                  <a:lnTo>
                    <a:pt x="15" y="418"/>
                  </a:lnTo>
                  <a:lnTo>
                    <a:pt x="34" y="420"/>
                  </a:lnTo>
                  <a:lnTo>
                    <a:pt x="73" y="424"/>
                  </a:lnTo>
                  <a:lnTo>
                    <a:pt x="116" y="427"/>
                  </a:lnTo>
                  <a:lnTo>
                    <a:pt x="155" y="428"/>
                  </a:lnTo>
                  <a:lnTo>
                    <a:pt x="155" y="428"/>
                  </a:lnTo>
                  <a:lnTo>
                    <a:pt x="186" y="427"/>
                  </a:lnTo>
                  <a:lnTo>
                    <a:pt x="212" y="425"/>
                  </a:lnTo>
                  <a:lnTo>
                    <a:pt x="238" y="421"/>
                  </a:lnTo>
                  <a:lnTo>
                    <a:pt x="261" y="415"/>
                  </a:lnTo>
                  <a:lnTo>
                    <a:pt x="282" y="408"/>
                  </a:lnTo>
                  <a:lnTo>
                    <a:pt x="301" y="399"/>
                  </a:lnTo>
                  <a:lnTo>
                    <a:pt x="309" y="394"/>
                  </a:lnTo>
                  <a:lnTo>
                    <a:pt x="318" y="389"/>
                  </a:lnTo>
                  <a:lnTo>
                    <a:pt x="326" y="383"/>
                  </a:lnTo>
                  <a:lnTo>
                    <a:pt x="333" y="377"/>
                  </a:lnTo>
                  <a:lnTo>
                    <a:pt x="339" y="369"/>
                  </a:lnTo>
                  <a:lnTo>
                    <a:pt x="345" y="362"/>
                  </a:lnTo>
                  <a:lnTo>
                    <a:pt x="351" y="355"/>
                  </a:lnTo>
                  <a:lnTo>
                    <a:pt x="356" y="347"/>
                  </a:lnTo>
                  <a:lnTo>
                    <a:pt x="361" y="337"/>
                  </a:lnTo>
                  <a:lnTo>
                    <a:pt x="366" y="329"/>
                  </a:lnTo>
                  <a:lnTo>
                    <a:pt x="373" y="309"/>
                  </a:lnTo>
                  <a:lnTo>
                    <a:pt x="378" y="287"/>
                  </a:lnTo>
                  <a:lnTo>
                    <a:pt x="382" y="264"/>
                  </a:lnTo>
                  <a:lnTo>
                    <a:pt x="384" y="239"/>
                  </a:lnTo>
                  <a:lnTo>
                    <a:pt x="385" y="211"/>
                  </a:lnTo>
                  <a:lnTo>
                    <a:pt x="385" y="211"/>
                  </a:lnTo>
                  <a:lnTo>
                    <a:pt x="384" y="187"/>
                  </a:lnTo>
                  <a:lnTo>
                    <a:pt x="381" y="164"/>
                  </a:lnTo>
                  <a:lnTo>
                    <a:pt x="377" y="143"/>
                  </a:lnTo>
                  <a:lnTo>
                    <a:pt x="371" y="122"/>
                  </a:lnTo>
                  <a:lnTo>
                    <a:pt x="363" y="104"/>
                  </a:lnTo>
                  <a:lnTo>
                    <a:pt x="352" y="86"/>
                  </a:lnTo>
                  <a:lnTo>
                    <a:pt x="341" y="71"/>
                  </a:lnTo>
                  <a:lnTo>
                    <a:pt x="328" y="57"/>
                  </a:lnTo>
                  <a:lnTo>
                    <a:pt x="314" y="43"/>
                  </a:lnTo>
                  <a:lnTo>
                    <a:pt x="297" y="32"/>
                  </a:lnTo>
                  <a:lnTo>
                    <a:pt x="280" y="23"/>
                  </a:lnTo>
                  <a:lnTo>
                    <a:pt x="260" y="14"/>
                  </a:lnTo>
                  <a:lnTo>
                    <a:pt x="240" y="8"/>
                  </a:lnTo>
                  <a:lnTo>
                    <a:pt x="218" y="4"/>
                  </a:lnTo>
                  <a:lnTo>
                    <a:pt x="195" y="1"/>
                  </a:lnTo>
                  <a:lnTo>
                    <a:pt x="17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</p:grpSp>
      <p:sp>
        <p:nvSpPr>
          <p:cNvPr id="41" name="Rectangle 10"/>
          <p:cNvSpPr txBox="1">
            <a:spLocks noChangeArrowheads="1"/>
          </p:cNvSpPr>
          <p:nvPr userDrawn="1"/>
        </p:nvSpPr>
        <p:spPr>
          <a:xfrm>
            <a:off x="407669" y="6069050"/>
            <a:ext cx="2232402" cy="273007"/>
          </a:xfrm>
          <a:prstGeom prst="rect">
            <a:avLst/>
          </a:prstGeom>
          <a:ln/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l" defTabSz="914400" rtl="0" eaLnBrk="1" latinLnBrk="0" hangingPunct="1">
              <a:defRPr sz="900" kern="1200">
                <a:solidFill>
                  <a:schemeClr val="accent6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en-GB" dirty="0" smtClean="0">
                <a:solidFill>
                  <a:srgbClr val="D7D2CB">
                    <a:lumMod val="50000"/>
                  </a:srgbClr>
                </a:solidFill>
              </a:rPr>
              <a:t>Page  </a:t>
            </a:r>
            <a:fld id="{4A1B87DD-86B5-48CA-9454-66C05345144F}" type="slidenum">
              <a:rPr lang="en-US" smtClean="0">
                <a:solidFill>
                  <a:srgbClr val="D7D2CB">
                    <a:lumMod val="50000"/>
                  </a:srgbClr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D7D2CB">
                  <a:lumMod val="50000"/>
                </a:srgbClr>
              </a:solidFill>
            </a:endParaRPr>
          </a:p>
        </p:txBody>
      </p:sp>
      <p:grpSp>
        <p:nvGrpSpPr>
          <p:cNvPr id="49" name="Group 48"/>
          <p:cNvGrpSpPr/>
          <p:nvPr userDrawn="1"/>
        </p:nvGrpSpPr>
        <p:grpSpPr>
          <a:xfrm>
            <a:off x="10591912" y="34259"/>
            <a:ext cx="1079675" cy="625849"/>
            <a:chOff x="8405820" y="36245"/>
            <a:chExt cx="856836" cy="662339"/>
          </a:xfrm>
        </p:grpSpPr>
        <p:grpSp>
          <p:nvGrpSpPr>
            <p:cNvPr id="50" name="Group 49"/>
            <p:cNvGrpSpPr/>
            <p:nvPr userDrawn="1"/>
          </p:nvGrpSpPr>
          <p:grpSpPr>
            <a:xfrm>
              <a:off x="8545513" y="36245"/>
              <a:ext cx="489905" cy="495602"/>
              <a:chOff x="7818438" y="101600"/>
              <a:chExt cx="546100" cy="552450"/>
            </a:xfrm>
          </p:grpSpPr>
          <p:sp>
            <p:nvSpPr>
              <p:cNvPr id="53" name="Freeform 5"/>
              <p:cNvSpPr>
                <a:spLocks noEditPoints="1"/>
              </p:cNvSpPr>
              <p:nvPr userDrawn="1"/>
            </p:nvSpPr>
            <p:spPr bwMode="auto">
              <a:xfrm>
                <a:off x="7818438" y="200025"/>
                <a:ext cx="546100" cy="454025"/>
              </a:xfrm>
              <a:custGeom>
                <a:avLst/>
                <a:gdLst>
                  <a:gd name="T0" fmla="*/ 56 w 344"/>
                  <a:gd name="T1" fmla="*/ 0 h 286"/>
                  <a:gd name="T2" fmla="*/ 44 w 344"/>
                  <a:gd name="T3" fmla="*/ 2 h 286"/>
                  <a:gd name="T4" fmla="*/ 24 w 344"/>
                  <a:gd name="T5" fmla="*/ 10 h 286"/>
                  <a:gd name="T6" fmla="*/ 10 w 344"/>
                  <a:gd name="T7" fmla="*/ 26 h 286"/>
                  <a:gd name="T8" fmla="*/ 2 w 344"/>
                  <a:gd name="T9" fmla="*/ 46 h 286"/>
                  <a:gd name="T10" fmla="*/ 0 w 344"/>
                  <a:gd name="T11" fmla="*/ 230 h 286"/>
                  <a:gd name="T12" fmla="*/ 2 w 344"/>
                  <a:gd name="T13" fmla="*/ 242 h 286"/>
                  <a:gd name="T14" fmla="*/ 10 w 344"/>
                  <a:gd name="T15" fmla="*/ 262 h 286"/>
                  <a:gd name="T16" fmla="*/ 24 w 344"/>
                  <a:gd name="T17" fmla="*/ 278 h 286"/>
                  <a:gd name="T18" fmla="*/ 44 w 344"/>
                  <a:gd name="T19" fmla="*/ 286 h 286"/>
                  <a:gd name="T20" fmla="*/ 288 w 344"/>
                  <a:gd name="T21" fmla="*/ 286 h 286"/>
                  <a:gd name="T22" fmla="*/ 300 w 344"/>
                  <a:gd name="T23" fmla="*/ 286 h 286"/>
                  <a:gd name="T24" fmla="*/ 320 w 344"/>
                  <a:gd name="T25" fmla="*/ 278 h 286"/>
                  <a:gd name="T26" fmla="*/ 334 w 344"/>
                  <a:gd name="T27" fmla="*/ 262 h 286"/>
                  <a:gd name="T28" fmla="*/ 344 w 344"/>
                  <a:gd name="T29" fmla="*/ 242 h 286"/>
                  <a:gd name="T30" fmla="*/ 344 w 344"/>
                  <a:gd name="T31" fmla="*/ 58 h 286"/>
                  <a:gd name="T32" fmla="*/ 344 w 344"/>
                  <a:gd name="T33" fmla="*/ 46 h 286"/>
                  <a:gd name="T34" fmla="*/ 334 w 344"/>
                  <a:gd name="T35" fmla="*/ 26 h 286"/>
                  <a:gd name="T36" fmla="*/ 320 w 344"/>
                  <a:gd name="T37" fmla="*/ 10 h 286"/>
                  <a:gd name="T38" fmla="*/ 300 w 344"/>
                  <a:gd name="T39" fmla="*/ 2 h 286"/>
                  <a:gd name="T40" fmla="*/ 288 w 344"/>
                  <a:gd name="T41" fmla="*/ 0 h 286"/>
                  <a:gd name="T42" fmla="*/ 148 w 344"/>
                  <a:gd name="T43" fmla="*/ 142 h 286"/>
                  <a:gd name="T44" fmla="*/ 144 w 344"/>
                  <a:gd name="T45" fmla="*/ 136 h 286"/>
                  <a:gd name="T46" fmla="*/ 136 w 344"/>
                  <a:gd name="T47" fmla="*/ 122 h 286"/>
                  <a:gd name="T48" fmla="*/ 134 w 344"/>
                  <a:gd name="T49" fmla="*/ 112 h 286"/>
                  <a:gd name="T50" fmla="*/ 138 w 344"/>
                  <a:gd name="T51" fmla="*/ 98 h 286"/>
                  <a:gd name="T52" fmla="*/ 146 w 344"/>
                  <a:gd name="T53" fmla="*/ 88 h 286"/>
                  <a:gd name="T54" fmla="*/ 158 w 344"/>
                  <a:gd name="T55" fmla="*/ 80 h 286"/>
                  <a:gd name="T56" fmla="*/ 172 w 344"/>
                  <a:gd name="T57" fmla="*/ 76 h 286"/>
                  <a:gd name="T58" fmla="*/ 178 w 344"/>
                  <a:gd name="T59" fmla="*/ 78 h 286"/>
                  <a:gd name="T60" fmla="*/ 192 w 344"/>
                  <a:gd name="T61" fmla="*/ 82 h 286"/>
                  <a:gd name="T62" fmla="*/ 202 w 344"/>
                  <a:gd name="T63" fmla="*/ 92 h 286"/>
                  <a:gd name="T64" fmla="*/ 208 w 344"/>
                  <a:gd name="T65" fmla="*/ 106 h 286"/>
                  <a:gd name="T66" fmla="*/ 208 w 344"/>
                  <a:gd name="T67" fmla="*/ 112 h 286"/>
                  <a:gd name="T68" fmla="*/ 204 w 344"/>
                  <a:gd name="T69" fmla="*/ 128 h 286"/>
                  <a:gd name="T70" fmla="*/ 196 w 344"/>
                  <a:gd name="T71" fmla="*/ 140 h 286"/>
                  <a:gd name="T72" fmla="*/ 126 w 344"/>
                  <a:gd name="T73" fmla="*/ 228 h 2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44" h="286">
                    <a:moveTo>
                      <a:pt x="288" y="0"/>
                    </a:moveTo>
                    <a:lnTo>
                      <a:pt x="56" y="0"/>
                    </a:lnTo>
                    <a:lnTo>
                      <a:pt x="56" y="0"/>
                    </a:lnTo>
                    <a:lnTo>
                      <a:pt x="44" y="2"/>
                    </a:lnTo>
                    <a:lnTo>
                      <a:pt x="34" y="6"/>
                    </a:lnTo>
                    <a:lnTo>
                      <a:pt x="24" y="10"/>
                    </a:lnTo>
                    <a:lnTo>
                      <a:pt x="16" y="18"/>
                    </a:lnTo>
                    <a:lnTo>
                      <a:pt x="10" y="26"/>
                    </a:lnTo>
                    <a:lnTo>
                      <a:pt x="4" y="36"/>
                    </a:lnTo>
                    <a:lnTo>
                      <a:pt x="2" y="46"/>
                    </a:lnTo>
                    <a:lnTo>
                      <a:pt x="0" y="58"/>
                    </a:lnTo>
                    <a:lnTo>
                      <a:pt x="0" y="230"/>
                    </a:lnTo>
                    <a:lnTo>
                      <a:pt x="0" y="230"/>
                    </a:lnTo>
                    <a:lnTo>
                      <a:pt x="2" y="242"/>
                    </a:lnTo>
                    <a:lnTo>
                      <a:pt x="4" y="252"/>
                    </a:lnTo>
                    <a:lnTo>
                      <a:pt x="10" y="262"/>
                    </a:lnTo>
                    <a:lnTo>
                      <a:pt x="16" y="270"/>
                    </a:lnTo>
                    <a:lnTo>
                      <a:pt x="24" y="278"/>
                    </a:lnTo>
                    <a:lnTo>
                      <a:pt x="34" y="282"/>
                    </a:lnTo>
                    <a:lnTo>
                      <a:pt x="44" y="286"/>
                    </a:lnTo>
                    <a:lnTo>
                      <a:pt x="56" y="286"/>
                    </a:lnTo>
                    <a:lnTo>
                      <a:pt x="288" y="286"/>
                    </a:lnTo>
                    <a:lnTo>
                      <a:pt x="288" y="286"/>
                    </a:lnTo>
                    <a:lnTo>
                      <a:pt x="300" y="286"/>
                    </a:lnTo>
                    <a:lnTo>
                      <a:pt x="310" y="282"/>
                    </a:lnTo>
                    <a:lnTo>
                      <a:pt x="320" y="278"/>
                    </a:lnTo>
                    <a:lnTo>
                      <a:pt x="328" y="270"/>
                    </a:lnTo>
                    <a:lnTo>
                      <a:pt x="334" y="262"/>
                    </a:lnTo>
                    <a:lnTo>
                      <a:pt x="340" y="252"/>
                    </a:lnTo>
                    <a:lnTo>
                      <a:pt x="344" y="242"/>
                    </a:lnTo>
                    <a:lnTo>
                      <a:pt x="344" y="230"/>
                    </a:lnTo>
                    <a:lnTo>
                      <a:pt x="344" y="58"/>
                    </a:lnTo>
                    <a:lnTo>
                      <a:pt x="344" y="58"/>
                    </a:lnTo>
                    <a:lnTo>
                      <a:pt x="344" y="46"/>
                    </a:lnTo>
                    <a:lnTo>
                      <a:pt x="340" y="36"/>
                    </a:lnTo>
                    <a:lnTo>
                      <a:pt x="334" y="26"/>
                    </a:lnTo>
                    <a:lnTo>
                      <a:pt x="328" y="18"/>
                    </a:lnTo>
                    <a:lnTo>
                      <a:pt x="320" y="10"/>
                    </a:lnTo>
                    <a:lnTo>
                      <a:pt x="310" y="6"/>
                    </a:lnTo>
                    <a:lnTo>
                      <a:pt x="300" y="2"/>
                    </a:lnTo>
                    <a:lnTo>
                      <a:pt x="288" y="0"/>
                    </a:lnTo>
                    <a:lnTo>
                      <a:pt x="288" y="0"/>
                    </a:lnTo>
                    <a:close/>
                    <a:moveTo>
                      <a:pt x="126" y="228"/>
                    </a:moveTo>
                    <a:lnTo>
                      <a:pt x="148" y="142"/>
                    </a:lnTo>
                    <a:lnTo>
                      <a:pt x="148" y="142"/>
                    </a:lnTo>
                    <a:lnTo>
                      <a:pt x="144" y="136"/>
                    </a:lnTo>
                    <a:lnTo>
                      <a:pt x="138" y="130"/>
                    </a:lnTo>
                    <a:lnTo>
                      <a:pt x="136" y="122"/>
                    </a:lnTo>
                    <a:lnTo>
                      <a:pt x="134" y="112"/>
                    </a:lnTo>
                    <a:lnTo>
                      <a:pt x="134" y="112"/>
                    </a:lnTo>
                    <a:lnTo>
                      <a:pt x="136" y="106"/>
                    </a:lnTo>
                    <a:lnTo>
                      <a:pt x="138" y="98"/>
                    </a:lnTo>
                    <a:lnTo>
                      <a:pt x="142" y="92"/>
                    </a:lnTo>
                    <a:lnTo>
                      <a:pt x="146" y="88"/>
                    </a:lnTo>
                    <a:lnTo>
                      <a:pt x="152" y="82"/>
                    </a:lnTo>
                    <a:lnTo>
                      <a:pt x="158" y="80"/>
                    </a:lnTo>
                    <a:lnTo>
                      <a:pt x="164" y="78"/>
                    </a:lnTo>
                    <a:lnTo>
                      <a:pt x="172" y="76"/>
                    </a:lnTo>
                    <a:lnTo>
                      <a:pt x="172" y="76"/>
                    </a:lnTo>
                    <a:lnTo>
                      <a:pt x="178" y="78"/>
                    </a:lnTo>
                    <a:lnTo>
                      <a:pt x="186" y="80"/>
                    </a:lnTo>
                    <a:lnTo>
                      <a:pt x="192" y="82"/>
                    </a:lnTo>
                    <a:lnTo>
                      <a:pt x="198" y="88"/>
                    </a:lnTo>
                    <a:lnTo>
                      <a:pt x="202" y="92"/>
                    </a:lnTo>
                    <a:lnTo>
                      <a:pt x="204" y="98"/>
                    </a:lnTo>
                    <a:lnTo>
                      <a:pt x="208" y="106"/>
                    </a:lnTo>
                    <a:lnTo>
                      <a:pt x="208" y="112"/>
                    </a:lnTo>
                    <a:lnTo>
                      <a:pt x="208" y="112"/>
                    </a:lnTo>
                    <a:lnTo>
                      <a:pt x="206" y="120"/>
                    </a:lnTo>
                    <a:lnTo>
                      <a:pt x="204" y="128"/>
                    </a:lnTo>
                    <a:lnTo>
                      <a:pt x="200" y="134"/>
                    </a:lnTo>
                    <a:lnTo>
                      <a:pt x="196" y="140"/>
                    </a:lnTo>
                    <a:lnTo>
                      <a:pt x="220" y="228"/>
                    </a:lnTo>
                    <a:lnTo>
                      <a:pt x="126" y="228"/>
                    </a:lnTo>
                    <a:close/>
                  </a:path>
                </a:pathLst>
              </a:custGeom>
              <a:solidFill>
                <a:srgbClr val="E31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005EB8"/>
                  </a:solidFill>
                </a:endParaRPr>
              </a:p>
            </p:txBody>
          </p:sp>
          <p:sp>
            <p:nvSpPr>
              <p:cNvPr id="54" name="Freeform 6"/>
              <p:cNvSpPr>
                <a:spLocks/>
              </p:cNvSpPr>
              <p:nvPr userDrawn="1"/>
            </p:nvSpPr>
            <p:spPr bwMode="auto">
              <a:xfrm>
                <a:off x="7961313" y="101600"/>
                <a:ext cx="260350" cy="88900"/>
              </a:xfrm>
              <a:custGeom>
                <a:avLst/>
                <a:gdLst>
                  <a:gd name="T0" fmla="*/ 20 w 164"/>
                  <a:gd name="T1" fmla="*/ 56 h 56"/>
                  <a:gd name="T2" fmla="*/ 20 w 164"/>
                  <a:gd name="T3" fmla="*/ 56 h 56"/>
                  <a:gd name="T4" fmla="*/ 22 w 164"/>
                  <a:gd name="T5" fmla="*/ 46 h 56"/>
                  <a:gd name="T6" fmla="*/ 26 w 164"/>
                  <a:gd name="T7" fmla="*/ 36 h 56"/>
                  <a:gd name="T8" fmla="*/ 30 w 164"/>
                  <a:gd name="T9" fmla="*/ 30 h 56"/>
                  <a:gd name="T10" fmla="*/ 36 w 164"/>
                  <a:gd name="T11" fmla="*/ 26 h 56"/>
                  <a:gd name="T12" fmla="*/ 42 w 164"/>
                  <a:gd name="T13" fmla="*/ 22 h 56"/>
                  <a:gd name="T14" fmla="*/ 54 w 164"/>
                  <a:gd name="T15" fmla="*/ 20 h 56"/>
                  <a:gd name="T16" fmla="*/ 82 w 164"/>
                  <a:gd name="T17" fmla="*/ 20 h 56"/>
                  <a:gd name="T18" fmla="*/ 82 w 164"/>
                  <a:gd name="T19" fmla="*/ 20 h 56"/>
                  <a:gd name="T20" fmla="*/ 112 w 164"/>
                  <a:gd name="T21" fmla="*/ 20 h 56"/>
                  <a:gd name="T22" fmla="*/ 122 w 164"/>
                  <a:gd name="T23" fmla="*/ 22 h 56"/>
                  <a:gd name="T24" fmla="*/ 130 w 164"/>
                  <a:gd name="T25" fmla="*/ 26 h 56"/>
                  <a:gd name="T26" fmla="*/ 136 w 164"/>
                  <a:gd name="T27" fmla="*/ 30 h 56"/>
                  <a:gd name="T28" fmla="*/ 140 w 164"/>
                  <a:gd name="T29" fmla="*/ 36 h 56"/>
                  <a:gd name="T30" fmla="*/ 142 w 164"/>
                  <a:gd name="T31" fmla="*/ 46 h 56"/>
                  <a:gd name="T32" fmla="*/ 144 w 164"/>
                  <a:gd name="T33" fmla="*/ 56 h 56"/>
                  <a:gd name="T34" fmla="*/ 164 w 164"/>
                  <a:gd name="T35" fmla="*/ 56 h 56"/>
                  <a:gd name="T36" fmla="*/ 164 w 164"/>
                  <a:gd name="T37" fmla="*/ 56 h 56"/>
                  <a:gd name="T38" fmla="*/ 162 w 164"/>
                  <a:gd name="T39" fmla="*/ 38 h 56"/>
                  <a:gd name="T40" fmla="*/ 156 w 164"/>
                  <a:gd name="T41" fmla="*/ 24 h 56"/>
                  <a:gd name="T42" fmla="*/ 148 w 164"/>
                  <a:gd name="T43" fmla="*/ 14 h 56"/>
                  <a:gd name="T44" fmla="*/ 138 w 164"/>
                  <a:gd name="T45" fmla="*/ 6 h 56"/>
                  <a:gd name="T46" fmla="*/ 126 w 164"/>
                  <a:gd name="T47" fmla="*/ 2 h 56"/>
                  <a:gd name="T48" fmla="*/ 112 w 164"/>
                  <a:gd name="T49" fmla="*/ 0 h 56"/>
                  <a:gd name="T50" fmla="*/ 82 w 164"/>
                  <a:gd name="T51" fmla="*/ 0 h 56"/>
                  <a:gd name="T52" fmla="*/ 82 w 164"/>
                  <a:gd name="T53" fmla="*/ 0 h 56"/>
                  <a:gd name="T54" fmla="*/ 52 w 164"/>
                  <a:gd name="T55" fmla="*/ 0 h 56"/>
                  <a:gd name="T56" fmla="*/ 38 w 164"/>
                  <a:gd name="T57" fmla="*/ 2 h 56"/>
                  <a:gd name="T58" fmla="*/ 26 w 164"/>
                  <a:gd name="T59" fmla="*/ 6 h 56"/>
                  <a:gd name="T60" fmla="*/ 16 w 164"/>
                  <a:gd name="T61" fmla="*/ 14 h 56"/>
                  <a:gd name="T62" fmla="*/ 8 w 164"/>
                  <a:gd name="T63" fmla="*/ 24 h 56"/>
                  <a:gd name="T64" fmla="*/ 2 w 164"/>
                  <a:gd name="T65" fmla="*/ 38 h 56"/>
                  <a:gd name="T66" fmla="*/ 0 w 164"/>
                  <a:gd name="T67" fmla="*/ 56 h 56"/>
                  <a:gd name="T68" fmla="*/ 20 w 164"/>
                  <a:gd name="T69" fmla="*/ 5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64" h="56">
                    <a:moveTo>
                      <a:pt x="20" y="56"/>
                    </a:moveTo>
                    <a:lnTo>
                      <a:pt x="20" y="56"/>
                    </a:lnTo>
                    <a:lnTo>
                      <a:pt x="22" y="46"/>
                    </a:lnTo>
                    <a:lnTo>
                      <a:pt x="26" y="36"/>
                    </a:lnTo>
                    <a:lnTo>
                      <a:pt x="30" y="30"/>
                    </a:lnTo>
                    <a:lnTo>
                      <a:pt x="36" y="26"/>
                    </a:lnTo>
                    <a:lnTo>
                      <a:pt x="42" y="22"/>
                    </a:lnTo>
                    <a:lnTo>
                      <a:pt x="54" y="20"/>
                    </a:lnTo>
                    <a:lnTo>
                      <a:pt x="82" y="20"/>
                    </a:lnTo>
                    <a:lnTo>
                      <a:pt x="82" y="20"/>
                    </a:lnTo>
                    <a:lnTo>
                      <a:pt x="112" y="20"/>
                    </a:lnTo>
                    <a:lnTo>
                      <a:pt x="122" y="22"/>
                    </a:lnTo>
                    <a:lnTo>
                      <a:pt x="130" y="26"/>
                    </a:lnTo>
                    <a:lnTo>
                      <a:pt x="136" y="30"/>
                    </a:lnTo>
                    <a:lnTo>
                      <a:pt x="140" y="36"/>
                    </a:lnTo>
                    <a:lnTo>
                      <a:pt x="142" y="46"/>
                    </a:lnTo>
                    <a:lnTo>
                      <a:pt x="144" y="56"/>
                    </a:lnTo>
                    <a:lnTo>
                      <a:pt x="164" y="56"/>
                    </a:lnTo>
                    <a:lnTo>
                      <a:pt x="164" y="56"/>
                    </a:lnTo>
                    <a:lnTo>
                      <a:pt x="162" y="38"/>
                    </a:lnTo>
                    <a:lnTo>
                      <a:pt x="156" y="24"/>
                    </a:lnTo>
                    <a:lnTo>
                      <a:pt x="148" y="14"/>
                    </a:lnTo>
                    <a:lnTo>
                      <a:pt x="138" y="6"/>
                    </a:lnTo>
                    <a:lnTo>
                      <a:pt x="126" y="2"/>
                    </a:lnTo>
                    <a:lnTo>
                      <a:pt x="112" y="0"/>
                    </a:lnTo>
                    <a:lnTo>
                      <a:pt x="82" y="0"/>
                    </a:lnTo>
                    <a:lnTo>
                      <a:pt x="82" y="0"/>
                    </a:lnTo>
                    <a:lnTo>
                      <a:pt x="52" y="0"/>
                    </a:lnTo>
                    <a:lnTo>
                      <a:pt x="38" y="2"/>
                    </a:lnTo>
                    <a:lnTo>
                      <a:pt x="26" y="6"/>
                    </a:lnTo>
                    <a:lnTo>
                      <a:pt x="16" y="14"/>
                    </a:lnTo>
                    <a:lnTo>
                      <a:pt x="8" y="24"/>
                    </a:lnTo>
                    <a:lnTo>
                      <a:pt x="2" y="38"/>
                    </a:lnTo>
                    <a:lnTo>
                      <a:pt x="0" y="56"/>
                    </a:lnTo>
                    <a:lnTo>
                      <a:pt x="20" y="56"/>
                    </a:lnTo>
                    <a:close/>
                  </a:path>
                </a:pathLst>
              </a:custGeom>
              <a:solidFill>
                <a:srgbClr val="E31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005EB8"/>
                  </a:solidFill>
                </a:endParaRPr>
              </a:p>
            </p:txBody>
          </p:sp>
        </p:grpSp>
        <p:sp>
          <p:nvSpPr>
            <p:cNvPr id="51" name="TextBox 50"/>
            <p:cNvSpPr txBox="1"/>
            <p:nvPr userDrawn="1"/>
          </p:nvSpPr>
          <p:spPr>
            <a:xfrm rot="16200000">
              <a:off x="8191735" y="250332"/>
              <a:ext cx="563729" cy="1355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510" dirty="0">
                  <a:solidFill>
                    <a:srgbClr val="FFFFFF">
                      <a:lumMod val="65000"/>
                    </a:srgbClr>
                  </a:solidFill>
                </a:rPr>
                <a:t>strictly</a:t>
              </a:r>
            </a:p>
          </p:txBody>
        </p:sp>
        <p:sp>
          <p:nvSpPr>
            <p:cNvPr id="52" name="TextBox 51"/>
            <p:cNvSpPr txBox="1"/>
            <p:nvPr userDrawn="1"/>
          </p:nvSpPr>
          <p:spPr>
            <a:xfrm>
              <a:off x="8410803" y="506408"/>
              <a:ext cx="851853" cy="19217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580" dirty="0">
                  <a:solidFill>
                    <a:srgbClr val="FF0000"/>
                  </a:solidFill>
                </a:rPr>
                <a:t>CONFIDENTIAL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5792039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60376170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9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bullets 2 column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25" name="Conector recto 12"/>
          <p:cNvCxnSpPr/>
          <p:nvPr userDrawn="1"/>
        </p:nvCxnSpPr>
        <p:spPr>
          <a:xfrm flipH="1">
            <a:off x="407671" y="5961589"/>
            <a:ext cx="5897778" cy="3161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07668" y="1512043"/>
            <a:ext cx="4899696" cy="4276616"/>
          </a:xfrm>
        </p:spPr>
        <p:txBody>
          <a:bodyPr/>
          <a:lstStyle>
            <a:lvl1pPr>
              <a:defRPr>
                <a:solidFill>
                  <a:srgbClr val="4D4D4D"/>
                </a:solidFill>
              </a:defRPr>
            </a:lvl1pPr>
            <a:lvl2pPr>
              <a:defRPr>
                <a:solidFill>
                  <a:srgbClr val="4D4D4D"/>
                </a:solidFill>
              </a:defRPr>
            </a:lvl2pPr>
            <a:lvl3pPr>
              <a:defRPr>
                <a:solidFill>
                  <a:srgbClr val="4D4D4D"/>
                </a:solidFill>
              </a:defRPr>
            </a:lvl3pPr>
            <a:lvl4pPr>
              <a:defRPr>
                <a:solidFill>
                  <a:srgbClr val="4D4D4D"/>
                </a:solidFill>
              </a:defRPr>
            </a:lvl4pPr>
            <a:lvl5pPr>
              <a:defRPr>
                <a:solidFill>
                  <a:srgbClr val="4D4D4D"/>
                </a:solidFill>
              </a:defRPr>
            </a:lvl5pPr>
          </a:lstStyle>
          <a:p>
            <a:pPr lvl="0"/>
            <a:r>
              <a:rPr lang="en-US" noProof="0" smtClean="0"/>
              <a:t>Click to edit Master text styles</a:t>
            </a:r>
          </a:p>
          <a:p>
            <a:pPr lvl="1"/>
            <a:r>
              <a:rPr lang="en-US" noProof="0" smtClean="0"/>
              <a:t>Second level</a:t>
            </a:r>
          </a:p>
          <a:p>
            <a:pPr lvl="2"/>
            <a:r>
              <a:rPr lang="en-US" noProof="0" smtClean="0"/>
              <a:t>Third level</a:t>
            </a:r>
          </a:p>
          <a:p>
            <a:pPr lvl="3"/>
            <a:r>
              <a:rPr lang="en-US" noProof="0" smtClean="0"/>
              <a:t>Fourth level</a:t>
            </a:r>
          </a:p>
          <a:p>
            <a:pPr lvl="4"/>
            <a:r>
              <a:rPr lang="en-US" noProof="0" smtClean="0"/>
              <a:t>Fifth level</a:t>
            </a:r>
            <a:endParaRPr lang="en-GB" noProof="0" dirty="0"/>
          </a:p>
        </p:txBody>
      </p:sp>
      <p:grpSp>
        <p:nvGrpSpPr>
          <p:cNvPr id="11" name="Group 4"/>
          <p:cNvGrpSpPr>
            <a:grpSpLocks noChangeAspect="1"/>
          </p:cNvGrpSpPr>
          <p:nvPr userDrawn="1"/>
        </p:nvGrpSpPr>
        <p:grpSpPr bwMode="auto">
          <a:xfrm>
            <a:off x="9299679" y="6133578"/>
            <a:ext cx="1624293" cy="160505"/>
            <a:chOff x="4649" y="3974"/>
            <a:chExt cx="812" cy="107"/>
          </a:xfrm>
        </p:grpSpPr>
        <p:sp>
          <p:nvSpPr>
            <p:cNvPr id="12" name="AutoShape 3"/>
            <p:cNvSpPr>
              <a:spLocks noChangeAspect="1" noChangeArrowheads="1" noTextEdit="1"/>
            </p:cNvSpPr>
            <p:nvPr userDrawn="1"/>
          </p:nvSpPr>
          <p:spPr bwMode="auto">
            <a:xfrm>
              <a:off x="4649" y="3974"/>
              <a:ext cx="812" cy="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13" name="Freeform 12"/>
            <p:cNvSpPr>
              <a:spLocks noEditPoints="1"/>
            </p:cNvSpPr>
            <p:nvPr userDrawn="1"/>
          </p:nvSpPr>
          <p:spPr bwMode="auto">
            <a:xfrm>
              <a:off x="4649" y="3974"/>
              <a:ext cx="812" cy="107"/>
            </a:xfrm>
            <a:custGeom>
              <a:avLst/>
              <a:gdLst>
                <a:gd name="T0" fmla="*/ 2293 w 3248"/>
                <a:gd name="T1" fmla="*/ 424 h 428"/>
                <a:gd name="T2" fmla="*/ 2209 w 3248"/>
                <a:gd name="T3" fmla="*/ 355 h 428"/>
                <a:gd name="T4" fmla="*/ 2159 w 3248"/>
                <a:gd name="T5" fmla="*/ 76 h 428"/>
                <a:gd name="T6" fmla="*/ 2306 w 3248"/>
                <a:gd name="T7" fmla="*/ 5 h 428"/>
                <a:gd name="T8" fmla="*/ 2042 w 3248"/>
                <a:gd name="T9" fmla="*/ 407 h 428"/>
                <a:gd name="T10" fmla="*/ 611 w 3248"/>
                <a:gd name="T11" fmla="*/ 11 h 428"/>
                <a:gd name="T12" fmla="*/ 672 w 3248"/>
                <a:gd name="T13" fmla="*/ 353 h 428"/>
                <a:gd name="T14" fmla="*/ 737 w 3248"/>
                <a:gd name="T15" fmla="*/ 376 h 428"/>
                <a:gd name="T16" fmla="*/ 909 w 3248"/>
                <a:gd name="T17" fmla="*/ 1 h 428"/>
                <a:gd name="T18" fmla="*/ 261 w 3248"/>
                <a:gd name="T19" fmla="*/ 332 h 428"/>
                <a:gd name="T20" fmla="*/ 114 w 3248"/>
                <a:gd name="T21" fmla="*/ 347 h 428"/>
                <a:gd name="T22" fmla="*/ 94 w 3248"/>
                <a:gd name="T23" fmla="*/ 277 h 428"/>
                <a:gd name="T24" fmla="*/ 261 w 3248"/>
                <a:gd name="T25" fmla="*/ 332 h 428"/>
                <a:gd name="T26" fmla="*/ 52 w 3248"/>
                <a:gd name="T27" fmla="*/ 102 h 428"/>
                <a:gd name="T28" fmla="*/ 234 w 3248"/>
                <a:gd name="T29" fmla="*/ 90 h 428"/>
                <a:gd name="T30" fmla="*/ 179 w 3248"/>
                <a:gd name="T31" fmla="*/ 176 h 428"/>
                <a:gd name="T32" fmla="*/ 9 w 3248"/>
                <a:gd name="T33" fmla="*/ 257 h 428"/>
                <a:gd name="T34" fmla="*/ 35 w 3248"/>
                <a:gd name="T35" fmla="*/ 394 h 428"/>
                <a:gd name="T36" fmla="*/ 164 w 3248"/>
                <a:gd name="T37" fmla="*/ 426 h 428"/>
                <a:gd name="T38" fmla="*/ 284 w 3248"/>
                <a:gd name="T39" fmla="*/ 404 h 428"/>
                <a:gd name="T40" fmla="*/ 331 w 3248"/>
                <a:gd name="T41" fmla="*/ 45 h 428"/>
                <a:gd name="T42" fmla="*/ 1319 w 3248"/>
                <a:gd name="T43" fmla="*/ 332 h 428"/>
                <a:gd name="T44" fmla="*/ 1168 w 3248"/>
                <a:gd name="T45" fmla="*/ 344 h 428"/>
                <a:gd name="T46" fmla="*/ 1155 w 3248"/>
                <a:gd name="T47" fmla="*/ 272 h 428"/>
                <a:gd name="T48" fmla="*/ 1264 w 3248"/>
                <a:gd name="T49" fmla="*/ 0 h 428"/>
                <a:gd name="T50" fmla="*/ 1122 w 3248"/>
                <a:gd name="T51" fmla="*/ 98 h 428"/>
                <a:gd name="T52" fmla="*/ 1298 w 3248"/>
                <a:gd name="T53" fmla="*/ 94 h 428"/>
                <a:gd name="T54" fmla="*/ 1212 w 3248"/>
                <a:gd name="T55" fmla="*/ 177 h 428"/>
                <a:gd name="T56" fmla="*/ 1064 w 3248"/>
                <a:gd name="T57" fmla="*/ 270 h 428"/>
                <a:gd name="T58" fmla="*/ 1102 w 3248"/>
                <a:gd name="T59" fmla="*/ 401 h 428"/>
                <a:gd name="T60" fmla="*/ 1246 w 3248"/>
                <a:gd name="T61" fmla="*/ 423 h 428"/>
                <a:gd name="T62" fmla="*/ 1354 w 3248"/>
                <a:gd name="T63" fmla="*/ 407 h 428"/>
                <a:gd name="T64" fmla="*/ 1381 w 3248"/>
                <a:gd name="T65" fmla="*/ 36 h 428"/>
                <a:gd name="T66" fmla="*/ 2714 w 3248"/>
                <a:gd name="T67" fmla="*/ 326 h 428"/>
                <a:gd name="T68" fmla="*/ 2576 w 3248"/>
                <a:gd name="T69" fmla="*/ 337 h 428"/>
                <a:gd name="T70" fmla="*/ 2533 w 3248"/>
                <a:gd name="T71" fmla="*/ 4 h 428"/>
                <a:gd name="T72" fmla="*/ 2468 w 3248"/>
                <a:gd name="T73" fmla="*/ 364 h 428"/>
                <a:gd name="T74" fmla="*/ 2611 w 3248"/>
                <a:gd name="T75" fmla="*/ 427 h 428"/>
                <a:gd name="T76" fmla="*/ 2761 w 3248"/>
                <a:gd name="T77" fmla="*/ 403 h 428"/>
                <a:gd name="T78" fmla="*/ 2937 w 3248"/>
                <a:gd name="T79" fmla="*/ 413 h 428"/>
                <a:gd name="T80" fmla="*/ 3135 w 3248"/>
                <a:gd name="T81" fmla="*/ 422 h 428"/>
                <a:gd name="T82" fmla="*/ 3248 w 3248"/>
                <a:gd name="T83" fmla="*/ 300 h 428"/>
                <a:gd name="T84" fmla="*/ 3184 w 3248"/>
                <a:gd name="T85" fmla="*/ 204 h 428"/>
                <a:gd name="T86" fmla="*/ 3038 w 3248"/>
                <a:gd name="T87" fmla="*/ 127 h 428"/>
                <a:gd name="T88" fmla="*/ 3076 w 3248"/>
                <a:gd name="T89" fmla="*/ 76 h 428"/>
                <a:gd name="T90" fmla="*/ 3232 w 3248"/>
                <a:gd name="T91" fmla="*/ 30 h 428"/>
                <a:gd name="T92" fmla="*/ 3039 w 3248"/>
                <a:gd name="T93" fmla="*/ 8 h 428"/>
                <a:gd name="T94" fmla="*/ 2943 w 3248"/>
                <a:gd name="T95" fmla="*/ 122 h 428"/>
                <a:gd name="T96" fmla="*/ 3021 w 3248"/>
                <a:gd name="T97" fmla="*/ 229 h 428"/>
                <a:gd name="T98" fmla="*/ 3154 w 3248"/>
                <a:gd name="T99" fmla="*/ 300 h 428"/>
                <a:gd name="T100" fmla="*/ 3113 w 3248"/>
                <a:gd name="T101" fmla="*/ 350 h 428"/>
                <a:gd name="T102" fmla="*/ 1639 w 3248"/>
                <a:gd name="T103" fmla="*/ 80 h 428"/>
                <a:gd name="T104" fmla="*/ 1790 w 3248"/>
                <a:gd name="T105" fmla="*/ 97 h 428"/>
                <a:gd name="T106" fmla="*/ 1832 w 3248"/>
                <a:gd name="T107" fmla="*/ 245 h 428"/>
                <a:gd name="T108" fmla="*/ 1739 w 3248"/>
                <a:gd name="T109" fmla="*/ 353 h 428"/>
                <a:gd name="T110" fmla="*/ 1652 w 3248"/>
                <a:gd name="T111" fmla="*/ 4 h 428"/>
                <a:gd name="T112" fmla="*/ 1701 w 3248"/>
                <a:gd name="T113" fmla="*/ 428 h 428"/>
                <a:gd name="T114" fmla="*/ 1885 w 3248"/>
                <a:gd name="T115" fmla="*/ 369 h 428"/>
                <a:gd name="T116" fmla="*/ 1930 w 3248"/>
                <a:gd name="T117" fmla="*/ 187 h 428"/>
                <a:gd name="T118" fmla="*/ 1786 w 3248"/>
                <a:gd name="T119" fmla="*/ 8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248" h="428">
                  <a:moveTo>
                    <a:pt x="2042" y="407"/>
                  </a:moveTo>
                  <a:lnTo>
                    <a:pt x="2042" y="407"/>
                  </a:lnTo>
                  <a:lnTo>
                    <a:pt x="2055" y="411"/>
                  </a:lnTo>
                  <a:lnTo>
                    <a:pt x="2089" y="418"/>
                  </a:lnTo>
                  <a:lnTo>
                    <a:pt x="2113" y="421"/>
                  </a:lnTo>
                  <a:lnTo>
                    <a:pt x="2140" y="425"/>
                  </a:lnTo>
                  <a:lnTo>
                    <a:pt x="2171" y="427"/>
                  </a:lnTo>
                  <a:lnTo>
                    <a:pt x="2205" y="428"/>
                  </a:lnTo>
                  <a:lnTo>
                    <a:pt x="2205" y="428"/>
                  </a:lnTo>
                  <a:lnTo>
                    <a:pt x="2239" y="427"/>
                  </a:lnTo>
                  <a:lnTo>
                    <a:pt x="2268" y="426"/>
                  </a:lnTo>
                  <a:lnTo>
                    <a:pt x="2293" y="424"/>
                  </a:lnTo>
                  <a:lnTo>
                    <a:pt x="2312" y="422"/>
                  </a:lnTo>
                  <a:lnTo>
                    <a:pt x="2339" y="419"/>
                  </a:lnTo>
                  <a:lnTo>
                    <a:pt x="2347" y="417"/>
                  </a:lnTo>
                  <a:lnTo>
                    <a:pt x="2347" y="346"/>
                  </a:lnTo>
                  <a:lnTo>
                    <a:pt x="2347" y="346"/>
                  </a:lnTo>
                  <a:lnTo>
                    <a:pt x="2339" y="347"/>
                  </a:lnTo>
                  <a:lnTo>
                    <a:pt x="2314" y="351"/>
                  </a:lnTo>
                  <a:lnTo>
                    <a:pt x="2277" y="354"/>
                  </a:lnTo>
                  <a:lnTo>
                    <a:pt x="2255" y="355"/>
                  </a:lnTo>
                  <a:lnTo>
                    <a:pt x="2230" y="355"/>
                  </a:lnTo>
                  <a:lnTo>
                    <a:pt x="2230" y="355"/>
                  </a:lnTo>
                  <a:lnTo>
                    <a:pt x="2209" y="355"/>
                  </a:lnTo>
                  <a:lnTo>
                    <a:pt x="2191" y="354"/>
                  </a:lnTo>
                  <a:lnTo>
                    <a:pt x="2160" y="351"/>
                  </a:lnTo>
                  <a:lnTo>
                    <a:pt x="2141" y="349"/>
                  </a:lnTo>
                  <a:lnTo>
                    <a:pt x="2134" y="348"/>
                  </a:lnTo>
                  <a:lnTo>
                    <a:pt x="2134" y="247"/>
                  </a:lnTo>
                  <a:lnTo>
                    <a:pt x="2318" y="247"/>
                  </a:lnTo>
                  <a:lnTo>
                    <a:pt x="2318" y="175"/>
                  </a:lnTo>
                  <a:lnTo>
                    <a:pt x="2134" y="175"/>
                  </a:lnTo>
                  <a:lnTo>
                    <a:pt x="2134" y="79"/>
                  </a:lnTo>
                  <a:lnTo>
                    <a:pt x="2134" y="79"/>
                  </a:lnTo>
                  <a:lnTo>
                    <a:pt x="2141" y="78"/>
                  </a:lnTo>
                  <a:lnTo>
                    <a:pt x="2159" y="76"/>
                  </a:lnTo>
                  <a:lnTo>
                    <a:pt x="2187" y="74"/>
                  </a:lnTo>
                  <a:lnTo>
                    <a:pt x="2224" y="73"/>
                  </a:lnTo>
                  <a:lnTo>
                    <a:pt x="2224" y="73"/>
                  </a:lnTo>
                  <a:lnTo>
                    <a:pt x="2247" y="73"/>
                  </a:lnTo>
                  <a:lnTo>
                    <a:pt x="2268" y="74"/>
                  </a:lnTo>
                  <a:lnTo>
                    <a:pt x="2305" y="77"/>
                  </a:lnTo>
                  <a:lnTo>
                    <a:pt x="2331" y="80"/>
                  </a:lnTo>
                  <a:lnTo>
                    <a:pt x="2340" y="82"/>
                  </a:lnTo>
                  <a:lnTo>
                    <a:pt x="2340" y="10"/>
                  </a:lnTo>
                  <a:lnTo>
                    <a:pt x="2340" y="10"/>
                  </a:lnTo>
                  <a:lnTo>
                    <a:pt x="2331" y="9"/>
                  </a:lnTo>
                  <a:lnTo>
                    <a:pt x="2306" y="5"/>
                  </a:lnTo>
                  <a:lnTo>
                    <a:pt x="2266" y="2"/>
                  </a:lnTo>
                  <a:lnTo>
                    <a:pt x="2242" y="1"/>
                  </a:lnTo>
                  <a:lnTo>
                    <a:pt x="2214" y="0"/>
                  </a:lnTo>
                  <a:lnTo>
                    <a:pt x="2214" y="0"/>
                  </a:lnTo>
                  <a:lnTo>
                    <a:pt x="2176" y="1"/>
                  </a:lnTo>
                  <a:lnTo>
                    <a:pt x="2144" y="3"/>
                  </a:lnTo>
                  <a:lnTo>
                    <a:pt x="2114" y="6"/>
                  </a:lnTo>
                  <a:lnTo>
                    <a:pt x="2089" y="9"/>
                  </a:lnTo>
                  <a:lnTo>
                    <a:pt x="2069" y="13"/>
                  </a:lnTo>
                  <a:lnTo>
                    <a:pt x="2055" y="15"/>
                  </a:lnTo>
                  <a:lnTo>
                    <a:pt x="2042" y="19"/>
                  </a:lnTo>
                  <a:lnTo>
                    <a:pt x="2042" y="407"/>
                  </a:lnTo>
                  <a:close/>
                  <a:moveTo>
                    <a:pt x="726" y="246"/>
                  </a:moveTo>
                  <a:lnTo>
                    <a:pt x="726" y="246"/>
                  </a:lnTo>
                  <a:lnTo>
                    <a:pt x="722" y="257"/>
                  </a:lnTo>
                  <a:lnTo>
                    <a:pt x="719" y="270"/>
                  </a:lnTo>
                  <a:lnTo>
                    <a:pt x="719" y="270"/>
                  </a:lnTo>
                  <a:lnTo>
                    <a:pt x="715" y="257"/>
                  </a:lnTo>
                  <a:lnTo>
                    <a:pt x="712" y="246"/>
                  </a:lnTo>
                  <a:lnTo>
                    <a:pt x="630" y="39"/>
                  </a:lnTo>
                  <a:lnTo>
                    <a:pt x="630" y="39"/>
                  </a:lnTo>
                  <a:lnTo>
                    <a:pt x="624" y="28"/>
                  </a:lnTo>
                  <a:lnTo>
                    <a:pt x="618" y="19"/>
                  </a:lnTo>
                  <a:lnTo>
                    <a:pt x="611" y="11"/>
                  </a:lnTo>
                  <a:lnTo>
                    <a:pt x="603" y="7"/>
                  </a:lnTo>
                  <a:lnTo>
                    <a:pt x="593" y="3"/>
                  </a:lnTo>
                  <a:lnTo>
                    <a:pt x="581" y="1"/>
                  </a:lnTo>
                  <a:lnTo>
                    <a:pt x="569" y="1"/>
                  </a:lnTo>
                  <a:lnTo>
                    <a:pt x="555" y="0"/>
                  </a:lnTo>
                  <a:lnTo>
                    <a:pt x="555" y="0"/>
                  </a:lnTo>
                  <a:lnTo>
                    <a:pt x="529" y="1"/>
                  </a:lnTo>
                  <a:lnTo>
                    <a:pt x="513" y="2"/>
                  </a:lnTo>
                  <a:lnTo>
                    <a:pt x="471" y="422"/>
                  </a:lnTo>
                  <a:lnTo>
                    <a:pt x="564" y="422"/>
                  </a:lnTo>
                  <a:lnTo>
                    <a:pt x="584" y="140"/>
                  </a:lnTo>
                  <a:lnTo>
                    <a:pt x="672" y="353"/>
                  </a:lnTo>
                  <a:lnTo>
                    <a:pt x="672" y="353"/>
                  </a:lnTo>
                  <a:lnTo>
                    <a:pt x="675" y="359"/>
                  </a:lnTo>
                  <a:lnTo>
                    <a:pt x="679" y="364"/>
                  </a:lnTo>
                  <a:lnTo>
                    <a:pt x="684" y="368"/>
                  </a:lnTo>
                  <a:lnTo>
                    <a:pt x="689" y="371"/>
                  </a:lnTo>
                  <a:lnTo>
                    <a:pt x="695" y="373"/>
                  </a:lnTo>
                  <a:lnTo>
                    <a:pt x="702" y="376"/>
                  </a:lnTo>
                  <a:lnTo>
                    <a:pt x="710" y="377"/>
                  </a:lnTo>
                  <a:lnTo>
                    <a:pt x="719" y="377"/>
                  </a:lnTo>
                  <a:lnTo>
                    <a:pt x="719" y="377"/>
                  </a:lnTo>
                  <a:lnTo>
                    <a:pt x="728" y="377"/>
                  </a:lnTo>
                  <a:lnTo>
                    <a:pt x="737" y="376"/>
                  </a:lnTo>
                  <a:lnTo>
                    <a:pt x="744" y="373"/>
                  </a:lnTo>
                  <a:lnTo>
                    <a:pt x="750" y="371"/>
                  </a:lnTo>
                  <a:lnTo>
                    <a:pt x="755" y="368"/>
                  </a:lnTo>
                  <a:lnTo>
                    <a:pt x="759" y="364"/>
                  </a:lnTo>
                  <a:lnTo>
                    <a:pt x="762" y="359"/>
                  </a:lnTo>
                  <a:lnTo>
                    <a:pt x="765" y="353"/>
                  </a:lnTo>
                  <a:lnTo>
                    <a:pt x="853" y="140"/>
                  </a:lnTo>
                  <a:lnTo>
                    <a:pt x="874" y="422"/>
                  </a:lnTo>
                  <a:lnTo>
                    <a:pt x="967" y="422"/>
                  </a:lnTo>
                  <a:lnTo>
                    <a:pt x="925" y="2"/>
                  </a:lnTo>
                  <a:lnTo>
                    <a:pt x="925" y="2"/>
                  </a:lnTo>
                  <a:lnTo>
                    <a:pt x="909" y="1"/>
                  </a:lnTo>
                  <a:lnTo>
                    <a:pt x="883" y="0"/>
                  </a:lnTo>
                  <a:lnTo>
                    <a:pt x="883" y="0"/>
                  </a:lnTo>
                  <a:lnTo>
                    <a:pt x="868" y="1"/>
                  </a:lnTo>
                  <a:lnTo>
                    <a:pt x="856" y="1"/>
                  </a:lnTo>
                  <a:lnTo>
                    <a:pt x="845" y="3"/>
                  </a:lnTo>
                  <a:lnTo>
                    <a:pt x="836" y="7"/>
                  </a:lnTo>
                  <a:lnTo>
                    <a:pt x="827" y="11"/>
                  </a:lnTo>
                  <a:lnTo>
                    <a:pt x="819" y="19"/>
                  </a:lnTo>
                  <a:lnTo>
                    <a:pt x="813" y="28"/>
                  </a:lnTo>
                  <a:lnTo>
                    <a:pt x="808" y="39"/>
                  </a:lnTo>
                  <a:lnTo>
                    <a:pt x="726" y="246"/>
                  </a:lnTo>
                  <a:close/>
                  <a:moveTo>
                    <a:pt x="261" y="332"/>
                  </a:moveTo>
                  <a:lnTo>
                    <a:pt x="261" y="332"/>
                  </a:lnTo>
                  <a:lnTo>
                    <a:pt x="241" y="338"/>
                  </a:lnTo>
                  <a:lnTo>
                    <a:pt x="215" y="347"/>
                  </a:lnTo>
                  <a:lnTo>
                    <a:pt x="200" y="350"/>
                  </a:lnTo>
                  <a:lnTo>
                    <a:pt x="186" y="353"/>
                  </a:lnTo>
                  <a:lnTo>
                    <a:pt x="172" y="355"/>
                  </a:lnTo>
                  <a:lnTo>
                    <a:pt x="157" y="355"/>
                  </a:lnTo>
                  <a:lnTo>
                    <a:pt x="157" y="355"/>
                  </a:lnTo>
                  <a:lnTo>
                    <a:pt x="144" y="355"/>
                  </a:lnTo>
                  <a:lnTo>
                    <a:pt x="131" y="353"/>
                  </a:lnTo>
                  <a:lnTo>
                    <a:pt x="120" y="349"/>
                  </a:lnTo>
                  <a:lnTo>
                    <a:pt x="114" y="347"/>
                  </a:lnTo>
                  <a:lnTo>
                    <a:pt x="109" y="344"/>
                  </a:lnTo>
                  <a:lnTo>
                    <a:pt x="105" y="340"/>
                  </a:lnTo>
                  <a:lnTo>
                    <a:pt x="101" y="336"/>
                  </a:lnTo>
                  <a:lnTo>
                    <a:pt x="98" y="331"/>
                  </a:lnTo>
                  <a:lnTo>
                    <a:pt x="95" y="326"/>
                  </a:lnTo>
                  <a:lnTo>
                    <a:pt x="93" y="321"/>
                  </a:lnTo>
                  <a:lnTo>
                    <a:pt x="92" y="315"/>
                  </a:lnTo>
                  <a:lnTo>
                    <a:pt x="91" y="308"/>
                  </a:lnTo>
                  <a:lnTo>
                    <a:pt x="90" y="300"/>
                  </a:lnTo>
                  <a:lnTo>
                    <a:pt x="90" y="300"/>
                  </a:lnTo>
                  <a:lnTo>
                    <a:pt x="91" y="288"/>
                  </a:lnTo>
                  <a:lnTo>
                    <a:pt x="94" y="277"/>
                  </a:lnTo>
                  <a:lnTo>
                    <a:pt x="96" y="272"/>
                  </a:lnTo>
                  <a:lnTo>
                    <a:pt x="99" y="266"/>
                  </a:lnTo>
                  <a:lnTo>
                    <a:pt x="103" y="262"/>
                  </a:lnTo>
                  <a:lnTo>
                    <a:pt x="106" y="258"/>
                  </a:lnTo>
                  <a:lnTo>
                    <a:pt x="111" y="255"/>
                  </a:lnTo>
                  <a:lnTo>
                    <a:pt x="116" y="252"/>
                  </a:lnTo>
                  <a:lnTo>
                    <a:pt x="123" y="249"/>
                  </a:lnTo>
                  <a:lnTo>
                    <a:pt x="129" y="247"/>
                  </a:lnTo>
                  <a:lnTo>
                    <a:pt x="145" y="244"/>
                  </a:lnTo>
                  <a:lnTo>
                    <a:pt x="162" y="242"/>
                  </a:lnTo>
                  <a:lnTo>
                    <a:pt x="261" y="239"/>
                  </a:lnTo>
                  <a:lnTo>
                    <a:pt x="261" y="332"/>
                  </a:lnTo>
                  <a:close/>
                  <a:moveTo>
                    <a:pt x="205" y="0"/>
                  </a:moveTo>
                  <a:lnTo>
                    <a:pt x="205" y="0"/>
                  </a:lnTo>
                  <a:lnTo>
                    <a:pt x="176" y="1"/>
                  </a:lnTo>
                  <a:lnTo>
                    <a:pt x="147" y="4"/>
                  </a:lnTo>
                  <a:lnTo>
                    <a:pt x="121" y="7"/>
                  </a:lnTo>
                  <a:lnTo>
                    <a:pt x="97" y="12"/>
                  </a:lnTo>
                  <a:lnTo>
                    <a:pt x="77" y="17"/>
                  </a:lnTo>
                  <a:lnTo>
                    <a:pt x="58" y="23"/>
                  </a:lnTo>
                  <a:lnTo>
                    <a:pt x="44" y="28"/>
                  </a:lnTo>
                  <a:lnTo>
                    <a:pt x="33" y="33"/>
                  </a:lnTo>
                  <a:lnTo>
                    <a:pt x="52" y="102"/>
                  </a:lnTo>
                  <a:lnTo>
                    <a:pt x="52" y="102"/>
                  </a:lnTo>
                  <a:lnTo>
                    <a:pt x="63" y="98"/>
                  </a:lnTo>
                  <a:lnTo>
                    <a:pt x="92" y="91"/>
                  </a:lnTo>
                  <a:lnTo>
                    <a:pt x="111" y="86"/>
                  </a:lnTo>
                  <a:lnTo>
                    <a:pt x="133" y="82"/>
                  </a:lnTo>
                  <a:lnTo>
                    <a:pt x="155" y="80"/>
                  </a:lnTo>
                  <a:lnTo>
                    <a:pt x="179" y="79"/>
                  </a:lnTo>
                  <a:lnTo>
                    <a:pt x="179" y="79"/>
                  </a:lnTo>
                  <a:lnTo>
                    <a:pt x="197" y="80"/>
                  </a:lnTo>
                  <a:lnTo>
                    <a:pt x="214" y="82"/>
                  </a:lnTo>
                  <a:lnTo>
                    <a:pt x="221" y="84"/>
                  </a:lnTo>
                  <a:lnTo>
                    <a:pt x="228" y="86"/>
                  </a:lnTo>
                  <a:lnTo>
                    <a:pt x="234" y="90"/>
                  </a:lnTo>
                  <a:lnTo>
                    <a:pt x="239" y="94"/>
                  </a:lnTo>
                  <a:lnTo>
                    <a:pt x="244" y="98"/>
                  </a:lnTo>
                  <a:lnTo>
                    <a:pt x="248" y="102"/>
                  </a:lnTo>
                  <a:lnTo>
                    <a:pt x="251" y="108"/>
                  </a:lnTo>
                  <a:lnTo>
                    <a:pt x="254" y="114"/>
                  </a:lnTo>
                  <a:lnTo>
                    <a:pt x="256" y="120"/>
                  </a:lnTo>
                  <a:lnTo>
                    <a:pt x="258" y="129"/>
                  </a:lnTo>
                  <a:lnTo>
                    <a:pt x="260" y="137"/>
                  </a:lnTo>
                  <a:lnTo>
                    <a:pt x="260" y="146"/>
                  </a:lnTo>
                  <a:lnTo>
                    <a:pt x="260" y="176"/>
                  </a:lnTo>
                  <a:lnTo>
                    <a:pt x="179" y="176"/>
                  </a:lnTo>
                  <a:lnTo>
                    <a:pt x="179" y="176"/>
                  </a:lnTo>
                  <a:lnTo>
                    <a:pt x="154" y="177"/>
                  </a:lnTo>
                  <a:lnTo>
                    <a:pt x="132" y="179"/>
                  </a:lnTo>
                  <a:lnTo>
                    <a:pt x="111" y="182"/>
                  </a:lnTo>
                  <a:lnTo>
                    <a:pt x="93" y="187"/>
                  </a:lnTo>
                  <a:lnTo>
                    <a:pt x="77" y="192"/>
                  </a:lnTo>
                  <a:lnTo>
                    <a:pt x="61" y="200"/>
                  </a:lnTo>
                  <a:lnTo>
                    <a:pt x="49" y="207"/>
                  </a:lnTo>
                  <a:lnTo>
                    <a:pt x="38" y="216"/>
                  </a:lnTo>
                  <a:lnTo>
                    <a:pt x="29" y="225"/>
                  </a:lnTo>
                  <a:lnTo>
                    <a:pt x="20" y="236"/>
                  </a:lnTo>
                  <a:lnTo>
                    <a:pt x="14" y="246"/>
                  </a:lnTo>
                  <a:lnTo>
                    <a:pt x="9" y="257"/>
                  </a:lnTo>
                  <a:lnTo>
                    <a:pt x="5" y="270"/>
                  </a:lnTo>
                  <a:lnTo>
                    <a:pt x="2" y="282"/>
                  </a:lnTo>
                  <a:lnTo>
                    <a:pt x="1" y="294"/>
                  </a:lnTo>
                  <a:lnTo>
                    <a:pt x="0" y="307"/>
                  </a:lnTo>
                  <a:lnTo>
                    <a:pt x="0" y="307"/>
                  </a:lnTo>
                  <a:lnTo>
                    <a:pt x="1" y="323"/>
                  </a:lnTo>
                  <a:lnTo>
                    <a:pt x="3" y="338"/>
                  </a:lnTo>
                  <a:lnTo>
                    <a:pt x="7" y="352"/>
                  </a:lnTo>
                  <a:lnTo>
                    <a:pt x="12" y="364"/>
                  </a:lnTo>
                  <a:lnTo>
                    <a:pt x="19" y="376"/>
                  </a:lnTo>
                  <a:lnTo>
                    <a:pt x="27" y="386"/>
                  </a:lnTo>
                  <a:lnTo>
                    <a:pt x="35" y="394"/>
                  </a:lnTo>
                  <a:lnTo>
                    <a:pt x="45" y="401"/>
                  </a:lnTo>
                  <a:lnTo>
                    <a:pt x="54" y="408"/>
                  </a:lnTo>
                  <a:lnTo>
                    <a:pt x="65" y="414"/>
                  </a:lnTo>
                  <a:lnTo>
                    <a:pt x="77" y="418"/>
                  </a:lnTo>
                  <a:lnTo>
                    <a:pt x="89" y="422"/>
                  </a:lnTo>
                  <a:lnTo>
                    <a:pt x="101" y="424"/>
                  </a:lnTo>
                  <a:lnTo>
                    <a:pt x="113" y="426"/>
                  </a:lnTo>
                  <a:lnTo>
                    <a:pt x="126" y="427"/>
                  </a:lnTo>
                  <a:lnTo>
                    <a:pt x="138" y="428"/>
                  </a:lnTo>
                  <a:lnTo>
                    <a:pt x="138" y="428"/>
                  </a:lnTo>
                  <a:lnTo>
                    <a:pt x="151" y="427"/>
                  </a:lnTo>
                  <a:lnTo>
                    <a:pt x="164" y="426"/>
                  </a:lnTo>
                  <a:lnTo>
                    <a:pt x="189" y="423"/>
                  </a:lnTo>
                  <a:lnTo>
                    <a:pt x="209" y="418"/>
                  </a:lnTo>
                  <a:lnTo>
                    <a:pt x="227" y="412"/>
                  </a:lnTo>
                  <a:lnTo>
                    <a:pt x="241" y="406"/>
                  </a:lnTo>
                  <a:lnTo>
                    <a:pt x="252" y="401"/>
                  </a:lnTo>
                  <a:lnTo>
                    <a:pt x="260" y="397"/>
                  </a:lnTo>
                  <a:lnTo>
                    <a:pt x="264" y="396"/>
                  </a:lnTo>
                  <a:lnTo>
                    <a:pt x="264" y="396"/>
                  </a:lnTo>
                  <a:lnTo>
                    <a:pt x="266" y="397"/>
                  </a:lnTo>
                  <a:lnTo>
                    <a:pt x="270" y="398"/>
                  </a:lnTo>
                  <a:lnTo>
                    <a:pt x="276" y="401"/>
                  </a:lnTo>
                  <a:lnTo>
                    <a:pt x="284" y="404"/>
                  </a:lnTo>
                  <a:lnTo>
                    <a:pt x="295" y="407"/>
                  </a:lnTo>
                  <a:lnTo>
                    <a:pt x="311" y="411"/>
                  </a:lnTo>
                  <a:lnTo>
                    <a:pt x="329" y="412"/>
                  </a:lnTo>
                  <a:lnTo>
                    <a:pt x="352" y="413"/>
                  </a:lnTo>
                  <a:lnTo>
                    <a:pt x="352" y="122"/>
                  </a:lnTo>
                  <a:lnTo>
                    <a:pt x="352" y="122"/>
                  </a:lnTo>
                  <a:lnTo>
                    <a:pt x="352" y="106"/>
                  </a:lnTo>
                  <a:lnTo>
                    <a:pt x="350" y="92"/>
                  </a:lnTo>
                  <a:lnTo>
                    <a:pt x="347" y="78"/>
                  </a:lnTo>
                  <a:lnTo>
                    <a:pt x="343" y="66"/>
                  </a:lnTo>
                  <a:lnTo>
                    <a:pt x="337" y="56"/>
                  </a:lnTo>
                  <a:lnTo>
                    <a:pt x="331" y="45"/>
                  </a:lnTo>
                  <a:lnTo>
                    <a:pt x="323" y="36"/>
                  </a:lnTo>
                  <a:lnTo>
                    <a:pt x="314" y="29"/>
                  </a:lnTo>
                  <a:lnTo>
                    <a:pt x="304" y="22"/>
                  </a:lnTo>
                  <a:lnTo>
                    <a:pt x="293" y="15"/>
                  </a:lnTo>
                  <a:lnTo>
                    <a:pt x="281" y="11"/>
                  </a:lnTo>
                  <a:lnTo>
                    <a:pt x="268" y="7"/>
                  </a:lnTo>
                  <a:lnTo>
                    <a:pt x="253" y="4"/>
                  </a:lnTo>
                  <a:lnTo>
                    <a:pt x="238" y="2"/>
                  </a:lnTo>
                  <a:lnTo>
                    <a:pt x="223" y="1"/>
                  </a:lnTo>
                  <a:lnTo>
                    <a:pt x="205" y="0"/>
                  </a:lnTo>
                  <a:close/>
                  <a:moveTo>
                    <a:pt x="1319" y="332"/>
                  </a:moveTo>
                  <a:lnTo>
                    <a:pt x="1319" y="332"/>
                  </a:lnTo>
                  <a:lnTo>
                    <a:pt x="1300" y="338"/>
                  </a:lnTo>
                  <a:lnTo>
                    <a:pt x="1273" y="347"/>
                  </a:lnTo>
                  <a:lnTo>
                    <a:pt x="1259" y="350"/>
                  </a:lnTo>
                  <a:lnTo>
                    <a:pt x="1243" y="353"/>
                  </a:lnTo>
                  <a:lnTo>
                    <a:pt x="1229" y="355"/>
                  </a:lnTo>
                  <a:lnTo>
                    <a:pt x="1216" y="355"/>
                  </a:lnTo>
                  <a:lnTo>
                    <a:pt x="1216" y="355"/>
                  </a:lnTo>
                  <a:lnTo>
                    <a:pt x="1202" y="355"/>
                  </a:lnTo>
                  <a:lnTo>
                    <a:pt x="1189" y="353"/>
                  </a:lnTo>
                  <a:lnTo>
                    <a:pt x="1177" y="349"/>
                  </a:lnTo>
                  <a:lnTo>
                    <a:pt x="1172" y="347"/>
                  </a:lnTo>
                  <a:lnTo>
                    <a:pt x="1168" y="344"/>
                  </a:lnTo>
                  <a:lnTo>
                    <a:pt x="1164" y="340"/>
                  </a:lnTo>
                  <a:lnTo>
                    <a:pt x="1160" y="336"/>
                  </a:lnTo>
                  <a:lnTo>
                    <a:pt x="1157" y="331"/>
                  </a:lnTo>
                  <a:lnTo>
                    <a:pt x="1154" y="326"/>
                  </a:lnTo>
                  <a:lnTo>
                    <a:pt x="1151" y="321"/>
                  </a:lnTo>
                  <a:lnTo>
                    <a:pt x="1149" y="315"/>
                  </a:lnTo>
                  <a:lnTo>
                    <a:pt x="1148" y="308"/>
                  </a:lnTo>
                  <a:lnTo>
                    <a:pt x="1148" y="300"/>
                  </a:lnTo>
                  <a:lnTo>
                    <a:pt x="1148" y="300"/>
                  </a:lnTo>
                  <a:lnTo>
                    <a:pt x="1149" y="288"/>
                  </a:lnTo>
                  <a:lnTo>
                    <a:pt x="1152" y="277"/>
                  </a:lnTo>
                  <a:lnTo>
                    <a:pt x="1155" y="272"/>
                  </a:lnTo>
                  <a:lnTo>
                    <a:pt x="1158" y="266"/>
                  </a:lnTo>
                  <a:lnTo>
                    <a:pt x="1161" y="262"/>
                  </a:lnTo>
                  <a:lnTo>
                    <a:pt x="1165" y="258"/>
                  </a:lnTo>
                  <a:lnTo>
                    <a:pt x="1170" y="255"/>
                  </a:lnTo>
                  <a:lnTo>
                    <a:pt x="1175" y="252"/>
                  </a:lnTo>
                  <a:lnTo>
                    <a:pt x="1181" y="249"/>
                  </a:lnTo>
                  <a:lnTo>
                    <a:pt x="1187" y="247"/>
                  </a:lnTo>
                  <a:lnTo>
                    <a:pt x="1203" y="244"/>
                  </a:lnTo>
                  <a:lnTo>
                    <a:pt x="1221" y="242"/>
                  </a:lnTo>
                  <a:lnTo>
                    <a:pt x="1319" y="239"/>
                  </a:lnTo>
                  <a:lnTo>
                    <a:pt x="1319" y="332"/>
                  </a:lnTo>
                  <a:close/>
                  <a:moveTo>
                    <a:pt x="1264" y="0"/>
                  </a:moveTo>
                  <a:lnTo>
                    <a:pt x="1264" y="0"/>
                  </a:lnTo>
                  <a:lnTo>
                    <a:pt x="1233" y="1"/>
                  </a:lnTo>
                  <a:lnTo>
                    <a:pt x="1206" y="4"/>
                  </a:lnTo>
                  <a:lnTo>
                    <a:pt x="1179" y="7"/>
                  </a:lnTo>
                  <a:lnTo>
                    <a:pt x="1156" y="12"/>
                  </a:lnTo>
                  <a:lnTo>
                    <a:pt x="1135" y="17"/>
                  </a:lnTo>
                  <a:lnTo>
                    <a:pt x="1117" y="23"/>
                  </a:lnTo>
                  <a:lnTo>
                    <a:pt x="1102" y="28"/>
                  </a:lnTo>
                  <a:lnTo>
                    <a:pt x="1091" y="33"/>
                  </a:lnTo>
                  <a:lnTo>
                    <a:pt x="1111" y="102"/>
                  </a:lnTo>
                  <a:lnTo>
                    <a:pt x="1111" y="102"/>
                  </a:lnTo>
                  <a:lnTo>
                    <a:pt x="1122" y="98"/>
                  </a:lnTo>
                  <a:lnTo>
                    <a:pt x="1150" y="91"/>
                  </a:lnTo>
                  <a:lnTo>
                    <a:pt x="1169" y="86"/>
                  </a:lnTo>
                  <a:lnTo>
                    <a:pt x="1190" y="82"/>
                  </a:lnTo>
                  <a:lnTo>
                    <a:pt x="1213" y="80"/>
                  </a:lnTo>
                  <a:lnTo>
                    <a:pt x="1236" y="79"/>
                  </a:lnTo>
                  <a:lnTo>
                    <a:pt x="1236" y="79"/>
                  </a:lnTo>
                  <a:lnTo>
                    <a:pt x="1256" y="80"/>
                  </a:lnTo>
                  <a:lnTo>
                    <a:pt x="1272" y="82"/>
                  </a:lnTo>
                  <a:lnTo>
                    <a:pt x="1279" y="84"/>
                  </a:lnTo>
                  <a:lnTo>
                    <a:pt x="1285" y="86"/>
                  </a:lnTo>
                  <a:lnTo>
                    <a:pt x="1291" y="90"/>
                  </a:lnTo>
                  <a:lnTo>
                    <a:pt x="1298" y="94"/>
                  </a:lnTo>
                  <a:lnTo>
                    <a:pt x="1302" y="98"/>
                  </a:lnTo>
                  <a:lnTo>
                    <a:pt x="1306" y="102"/>
                  </a:lnTo>
                  <a:lnTo>
                    <a:pt x="1310" y="108"/>
                  </a:lnTo>
                  <a:lnTo>
                    <a:pt x="1313" y="114"/>
                  </a:lnTo>
                  <a:lnTo>
                    <a:pt x="1315" y="120"/>
                  </a:lnTo>
                  <a:lnTo>
                    <a:pt x="1316" y="129"/>
                  </a:lnTo>
                  <a:lnTo>
                    <a:pt x="1317" y="137"/>
                  </a:lnTo>
                  <a:lnTo>
                    <a:pt x="1318" y="146"/>
                  </a:lnTo>
                  <a:lnTo>
                    <a:pt x="1318" y="176"/>
                  </a:lnTo>
                  <a:lnTo>
                    <a:pt x="1236" y="176"/>
                  </a:lnTo>
                  <a:lnTo>
                    <a:pt x="1236" y="176"/>
                  </a:lnTo>
                  <a:lnTo>
                    <a:pt x="1212" y="177"/>
                  </a:lnTo>
                  <a:lnTo>
                    <a:pt x="1189" y="179"/>
                  </a:lnTo>
                  <a:lnTo>
                    <a:pt x="1169" y="182"/>
                  </a:lnTo>
                  <a:lnTo>
                    <a:pt x="1150" y="187"/>
                  </a:lnTo>
                  <a:lnTo>
                    <a:pt x="1134" y="192"/>
                  </a:lnTo>
                  <a:lnTo>
                    <a:pt x="1120" y="200"/>
                  </a:lnTo>
                  <a:lnTo>
                    <a:pt x="1108" y="207"/>
                  </a:lnTo>
                  <a:lnTo>
                    <a:pt x="1096" y="216"/>
                  </a:lnTo>
                  <a:lnTo>
                    <a:pt x="1086" y="225"/>
                  </a:lnTo>
                  <a:lnTo>
                    <a:pt x="1079" y="236"/>
                  </a:lnTo>
                  <a:lnTo>
                    <a:pt x="1072" y="246"/>
                  </a:lnTo>
                  <a:lnTo>
                    <a:pt x="1067" y="257"/>
                  </a:lnTo>
                  <a:lnTo>
                    <a:pt x="1064" y="270"/>
                  </a:lnTo>
                  <a:lnTo>
                    <a:pt x="1061" y="282"/>
                  </a:lnTo>
                  <a:lnTo>
                    <a:pt x="1058" y="294"/>
                  </a:lnTo>
                  <a:lnTo>
                    <a:pt x="1058" y="307"/>
                  </a:lnTo>
                  <a:lnTo>
                    <a:pt x="1058" y="307"/>
                  </a:lnTo>
                  <a:lnTo>
                    <a:pt x="1060" y="323"/>
                  </a:lnTo>
                  <a:lnTo>
                    <a:pt x="1062" y="338"/>
                  </a:lnTo>
                  <a:lnTo>
                    <a:pt x="1066" y="352"/>
                  </a:lnTo>
                  <a:lnTo>
                    <a:pt x="1071" y="364"/>
                  </a:lnTo>
                  <a:lnTo>
                    <a:pt x="1077" y="376"/>
                  </a:lnTo>
                  <a:lnTo>
                    <a:pt x="1085" y="386"/>
                  </a:lnTo>
                  <a:lnTo>
                    <a:pt x="1093" y="394"/>
                  </a:lnTo>
                  <a:lnTo>
                    <a:pt x="1102" y="401"/>
                  </a:lnTo>
                  <a:lnTo>
                    <a:pt x="1113" y="408"/>
                  </a:lnTo>
                  <a:lnTo>
                    <a:pt x="1124" y="414"/>
                  </a:lnTo>
                  <a:lnTo>
                    <a:pt x="1135" y="418"/>
                  </a:lnTo>
                  <a:lnTo>
                    <a:pt x="1146" y="422"/>
                  </a:lnTo>
                  <a:lnTo>
                    <a:pt x="1159" y="424"/>
                  </a:lnTo>
                  <a:lnTo>
                    <a:pt x="1171" y="426"/>
                  </a:lnTo>
                  <a:lnTo>
                    <a:pt x="1183" y="427"/>
                  </a:lnTo>
                  <a:lnTo>
                    <a:pt x="1195" y="428"/>
                  </a:lnTo>
                  <a:lnTo>
                    <a:pt x="1195" y="428"/>
                  </a:lnTo>
                  <a:lnTo>
                    <a:pt x="1210" y="427"/>
                  </a:lnTo>
                  <a:lnTo>
                    <a:pt x="1223" y="426"/>
                  </a:lnTo>
                  <a:lnTo>
                    <a:pt x="1246" y="423"/>
                  </a:lnTo>
                  <a:lnTo>
                    <a:pt x="1268" y="418"/>
                  </a:lnTo>
                  <a:lnTo>
                    <a:pt x="1285" y="412"/>
                  </a:lnTo>
                  <a:lnTo>
                    <a:pt x="1300" y="406"/>
                  </a:lnTo>
                  <a:lnTo>
                    <a:pt x="1311" y="401"/>
                  </a:lnTo>
                  <a:lnTo>
                    <a:pt x="1318" y="397"/>
                  </a:lnTo>
                  <a:lnTo>
                    <a:pt x="1322" y="396"/>
                  </a:lnTo>
                  <a:lnTo>
                    <a:pt x="1322" y="396"/>
                  </a:lnTo>
                  <a:lnTo>
                    <a:pt x="1324" y="397"/>
                  </a:lnTo>
                  <a:lnTo>
                    <a:pt x="1327" y="398"/>
                  </a:lnTo>
                  <a:lnTo>
                    <a:pt x="1333" y="401"/>
                  </a:lnTo>
                  <a:lnTo>
                    <a:pt x="1341" y="404"/>
                  </a:lnTo>
                  <a:lnTo>
                    <a:pt x="1354" y="407"/>
                  </a:lnTo>
                  <a:lnTo>
                    <a:pt x="1368" y="411"/>
                  </a:lnTo>
                  <a:lnTo>
                    <a:pt x="1387" y="412"/>
                  </a:lnTo>
                  <a:lnTo>
                    <a:pt x="1411" y="413"/>
                  </a:lnTo>
                  <a:lnTo>
                    <a:pt x="1411" y="122"/>
                  </a:lnTo>
                  <a:lnTo>
                    <a:pt x="1411" y="122"/>
                  </a:lnTo>
                  <a:lnTo>
                    <a:pt x="1411" y="106"/>
                  </a:lnTo>
                  <a:lnTo>
                    <a:pt x="1409" y="92"/>
                  </a:lnTo>
                  <a:lnTo>
                    <a:pt x="1406" y="78"/>
                  </a:lnTo>
                  <a:lnTo>
                    <a:pt x="1401" y="66"/>
                  </a:lnTo>
                  <a:lnTo>
                    <a:pt x="1396" y="56"/>
                  </a:lnTo>
                  <a:lnTo>
                    <a:pt x="1388" y="45"/>
                  </a:lnTo>
                  <a:lnTo>
                    <a:pt x="1381" y="36"/>
                  </a:lnTo>
                  <a:lnTo>
                    <a:pt x="1372" y="29"/>
                  </a:lnTo>
                  <a:lnTo>
                    <a:pt x="1362" y="22"/>
                  </a:lnTo>
                  <a:lnTo>
                    <a:pt x="1351" y="15"/>
                  </a:lnTo>
                  <a:lnTo>
                    <a:pt x="1339" y="11"/>
                  </a:lnTo>
                  <a:lnTo>
                    <a:pt x="1326" y="7"/>
                  </a:lnTo>
                  <a:lnTo>
                    <a:pt x="1312" y="4"/>
                  </a:lnTo>
                  <a:lnTo>
                    <a:pt x="1297" y="2"/>
                  </a:lnTo>
                  <a:lnTo>
                    <a:pt x="1280" y="1"/>
                  </a:lnTo>
                  <a:lnTo>
                    <a:pt x="1264" y="0"/>
                  </a:lnTo>
                  <a:close/>
                  <a:moveTo>
                    <a:pt x="2735" y="317"/>
                  </a:moveTo>
                  <a:lnTo>
                    <a:pt x="2735" y="317"/>
                  </a:lnTo>
                  <a:lnTo>
                    <a:pt x="2714" y="326"/>
                  </a:lnTo>
                  <a:lnTo>
                    <a:pt x="2700" y="331"/>
                  </a:lnTo>
                  <a:lnTo>
                    <a:pt x="2686" y="335"/>
                  </a:lnTo>
                  <a:lnTo>
                    <a:pt x="2671" y="340"/>
                  </a:lnTo>
                  <a:lnTo>
                    <a:pt x="2654" y="343"/>
                  </a:lnTo>
                  <a:lnTo>
                    <a:pt x="2638" y="345"/>
                  </a:lnTo>
                  <a:lnTo>
                    <a:pt x="2621" y="346"/>
                  </a:lnTo>
                  <a:lnTo>
                    <a:pt x="2621" y="346"/>
                  </a:lnTo>
                  <a:lnTo>
                    <a:pt x="2609" y="346"/>
                  </a:lnTo>
                  <a:lnTo>
                    <a:pt x="2599" y="345"/>
                  </a:lnTo>
                  <a:lnTo>
                    <a:pt x="2590" y="343"/>
                  </a:lnTo>
                  <a:lnTo>
                    <a:pt x="2583" y="341"/>
                  </a:lnTo>
                  <a:lnTo>
                    <a:pt x="2576" y="337"/>
                  </a:lnTo>
                  <a:lnTo>
                    <a:pt x="2570" y="333"/>
                  </a:lnTo>
                  <a:lnTo>
                    <a:pt x="2564" y="328"/>
                  </a:lnTo>
                  <a:lnTo>
                    <a:pt x="2560" y="323"/>
                  </a:lnTo>
                  <a:lnTo>
                    <a:pt x="2556" y="317"/>
                  </a:lnTo>
                  <a:lnTo>
                    <a:pt x="2553" y="311"/>
                  </a:lnTo>
                  <a:lnTo>
                    <a:pt x="2551" y="302"/>
                  </a:lnTo>
                  <a:lnTo>
                    <a:pt x="2549" y="294"/>
                  </a:lnTo>
                  <a:lnTo>
                    <a:pt x="2547" y="275"/>
                  </a:lnTo>
                  <a:lnTo>
                    <a:pt x="2547" y="252"/>
                  </a:lnTo>
                  <a:lnTo>
                    <a:pt x="2547" y="4"/>
                  </a:lnTo>
                  <a:lnTo>
                    <a:pt x="2533" y="4"/>
                  </a:lnTo>
                  <a:lnTo>
                    <a:pt x="2533" y="4"/>
                  </a:lnTo>
                  <a:lnTo>
                    <a:pt x="2513" y="4"/>
                  </a:lnTo>
                  <a:lnTo>
                    <a:pt x="2490" y="6"/>
                  </a:lnTo>
                  <a:lnTo>
                    <a:pt x="2467" y="8"/>
                  </a:lnTo>
                  <a:lnTo>
                    <a:pt x="2454" y="10"/>
                  </a:lnTo>
                  <a:lnTo>
                    <a:pt x="2454" y="263"/>
                  </a:lnTo>
                  <a:lnTo>
                    <a:pt x="2454" y="263"/>
                  </a:lnTo>
                  <a:lnTo>
                    <a:pt x="2454" y="284"/>
                  </a:lnTo>
                  <a:lnTo>
                    <a:pt x="2455" y="302"/>
                  </a:lnTo>
                  <a:lnTo>
                    <a:pt x="2457" y="320"/>
                  </a:lnTo>
                  <a:lnTo>
                    <a:pt x="2459" y="336"/>
                  </a:lnTo>
                  <a:lnTo>
                    <a:pt x="2463" y="351"/>
                  </a:lnTo>
                  <a:lnTo>
                    <a:pt x="2468" y="364"/>
                  </a:lnTo>
                  <a:lnTo>
                    <a:pt x="2475" y="377"/>
                  </a:lnTo>
                  <a:lnTo>
                    <a:pt x="2482" y="387"/>
                  </a:lnTo>
                  <a:lnTo>
                    <a:pt x="2490" y="397"/>
                  </a:lnTo>
                  <a:lnTo>
                    <a:pt x="2500" y="405"/>
                  </a:lnTo>
                  <a:lnTo>
                    <a:pt x="2512" y="412"/>
                  </a:lnTo>
                  <a:lnTo>
                    <a:pt x="2525" y="418"/>
                  </a:lnTo>
                  <a:lnTo>
                    <a:pt x="2540" y="422"/>
                  </a:lnTo>
                  <a:lnTo>
                    <a:pt x="2556" y="425"/>
                  </a:lnTo>
                  <a:lnTo>
                    <a:pt x="2575" y="427"/>
                  </a:lnTo>
                  <a:lnTo>
                    <a:pt x="2595" y="428"/>
                  </a:lnTo>
                  <a:lnTo>
                    <a:pt x="2595" y="428"/>
                  </a:lnTo>
                  <a:lnTo>
                    <a:pt x="2611" y="427"/>
                  </a:lnTo>
                  <a:lnTo>
                    <a:pt x="2626" y="426"/>
                  </a:lnTo>
                  <a:lnTo>
                    <a:pt x="2640" y="425"/>
                  </a:lnTo>
                  <a:lnTo>
                    <a:pt x="2653" y="422"/>
                  </a:lnTo>
                  <a:lnTo>
                    <a:pt x="2677" y="417"/>
                  </a:lnTo>
                  <a:lnTo>
                    <a:pt x="2697" y="411"/>
                  </a:lnTo>
                  <a:lnTo>
                    <a:pt x="2714" y="404"/>
                  </a:lnTo>
                  <a:lnTo>
                    <a:pt x="2725" y="399"/>
                  </a:lnTo>
                  <a:lnTo>
                    <a:pt x="2737" y="394"/>
                  </a:lnTo>
                  <a:lnTo>
                    <a:pt x="2737" y="394"/>
                  </a:lnTo>
                  <a:lnTo>
                    <a:pt x="2743" y="397"/>
                  </a:lnTo>
                  <a:lnTo>
                    <a:pt x="2750" y="400"/>
                  </a:lnTo>
                  <a:lnTo>
                    <a:pt x="2761" y="403"/>
                  </a:lnTo>
                  <a:lnTo>
                    <a:pt x="2773" y="406"/>
                  </a:lnTo>
                  <a:lnTo>
                    <a:pt x="2788" y="409"/>
                  </a:lnTo>
                  <a:lnTo>
                    <a:pt x="2807" y="412"/>
                  </a:lnTo>
                  <a:lnTo>
                    <a:pt x="2828" y="413"/>
                  </a:lnTo>
                  <a:lnTo>
                    <a:pt x="2828" y="10"/>
                  </a:lnTo>
                  <a:lnTo>
                    <a:pt x="2828" y="10"/>
                  </a:lnTo>
                  <a:lnTo>
                    <a:pt x="2796" y="6"/>
                  </a:lnTo>
                  <a:lnTo>
                    <a:pt x="2774" y="5"/>
                  </a:lnTo>
                  <a:lnTo>
                    <a:pt x="2753" y="4"/>
                  </a:lnTo>
                  <a:lnTo>
                    <a:pt x="2735" y="4"/>
                  </a:lnTo>
                  <a:lnTo>
                    <a:pt x="2735" y="317"/>
                  </a:lnTo>
                  <a:close/>
                  <a:moveTo>
                    <a:pt x="2937" y="413"/>
                  </a:moveTo>
                  <a:lnTo>
                    <a:pt x="2937" y="413"/>
                  </a:lnTo>
                  <a:lnTo>
                    <a:pt x="2948" y="415"/>
                  </a:lnTo>
                  <a:lnTo>
                    <a:pt x="2976" y="420"/>
                  </a:lnTo>
                  <a:lnTo>
                    <a:pt x="2997" y="423"/>
                  </a:lnTo>
                  <a:lnTo>
                    <a:pt x="3020" y="425"/>
                  </a:lnTo>
                  <a:lnTo>
                    <a:pt x="3047" y="427"/>
                  </a:lnTo>
                  <a:lnTo>
                    <a:pt x="3075" y="428"/>
                  </a:lnTo>
                  <a:lnTo>
                    <a:pt x="3075" y="428"/>
                  </a:lnTo>
                  <a:lnTo>
                    <a:pt x="3091" y="427"/>
                  </a:lnTo>
                  <a:lnTo>
                    <a:pt x="3105" y="426"/>
                  </a:lnTo>
                  <a:lnTo>
                    <a:pt x="3120" y="425"/>
                  </a:lnTo>
                  <a:lnTo>
                    <a:pt x="3135" y="422"/>
                  </a:lnTo>
                  <a:lnTo>
                    <a:pt x="3150" y="419"/>
                  </a:lnTo>
                  <a:lnTo>
                    <a:pt x="3164" y="414"/>
                  </a:lnTo>
                  <a:lnTo>
                    <a:pt x="3178" y="408"/>
                  </a:lnTo>
                  <a:lnTo>
                    <a:pt x="3191" y="402"/>
                  </a:lnTo>
                  <a:lnTo>
                    <a:pt x="3202" y="394"/>
                  </a:lnTo>
                  <a:lnTo>
                    <a:pt x="3213" y="385"/>
                  </a:lnTo>
                  <a:lnTo>
                    <a:pt x="3223" y="375"/>
                  </a:lnTo>
                  <a:lnTo>
                    <a:pt x="3232" y="363"/>
                  </a:lnTo>
                  <a:lnTo>
                    <a:pt x="3239" y="350"/>
                  </a:lnTo>
                  <a:lnTo>
                    <a:pt x="3244" y="334"/>
                  </a:lnTo>
                  <a:lnTo>
                    <a:pt x="3247" y="318"/>
                  </a:lnTo>
                  <a:lnTo>
                    <a:pt x="3248" y="300"/>
                  </a:lnTo>
                  <a:lnTo>
                    <a:pt x="3248" y="300"/>
                  </a:lnTo>
                  <a:lnTo>
                    <a:pt x="3247" y="288"/>
                  </a:lnTo>
                  <a:lnTo>
                    <a:pt x="3246" y="277"/>
                  </a:lnTo>
                  <a:lnTo>
                    <a:pt x="3243" y="266"/>
                  </a:lnTo>
                  <a:lnTo>
                    <a:pt x="3239" y="256"/>
                  </a:lnTo>
                  <a:lnTo>
                    <a:pt x="3234" y="248"/>
                  </a:lnTo>
                  <a:lnTo>
                    <a:pt x="3228" y="239"/>
                  </a:lnTo>
                  <a:lnTo>
                    <a:pt x="3220" y="231"/>
                  </a:lnTo>
                  <a:lnTo>
                    <a:pt x="3213" y="224"/>
                  </a:lnTo>
                  <a:lnTo>
                    <a:pt x="3204" y="217"/>
                  </a:lnTo>
                  <a:lnTo>
                    <a:pt x="3194" y="211"/>
                  </a:lnTo>
                  <a:lnTo>
                    <a:pt x="3184" y="204"/>
                  </a:lnTo>
                  <a:lnTo>
                    <a:pt x="3171" y="199"/>
                  </a:lnTo>
                  <a:lnTo>
                    <a:pt x="3146" y="187"/>
                  </a:lnTo>
                  <a:lnTo>
                    <a:pt x="3117" y="176"/>
                  </a:lnTo>
                  <a:lnTo>
                    <a:pt x="3117" y="176"/>
                  </a:lnTo>
                  <a:lnTo>
                    <a:pt x="3086" y="164"/>
                  </a:lnTo>
                  <a:lnTo>
                    <a:pt x="3072" y="157"/>
                  </a:lnTo>
                  <a:lnTo>
                    <a:pt x="3060" y="151"/>
                  </a:lnTo>
                  <a:lnTo>
                    <a:pt x="3050" y="144"/>
                  </a:lnTo>
                  <a:lnTo>
                    <a:pt x="3046" y="140"/>
                  </a:lnTo>
                  <a:lnTo>
                    <a:pt x="3043" y="136"/>
                  </a:lnTo>
                  <a:lnTo>
                    <a:pt x="3040" y="132"/>
                  </a:lnTo>
                  <a:lnTo>
                    <a:pt x="3038" y="127"/>
                  </a:lnTo>
                  <a:lnTo>
                    <a:pt x="3037" y="121"/>
                  </a:lnTo>
                  <a:lnTo>
                    <a:pt x="3037" y="116"/>
                  </a:lnTo>
                  <a:lnTo>
                    <a:pt x="3037" y="116"/>
                  </a:lnTo>
                  <a:lnTo>
                    <a:pt x="3037" y="110"/>
                  </a:lnTo>
                  <a:lnTo>
                    <a:pt x="3039" y="104"/>
                  </a:lnTo>
                  <a:lnTo>
                    <a:pt x="3043" y="97"/>
                  </a:lnTo>
                  <a:lnTo>
                    <a:pt x="3049" y="90"/>
                  </a:lnTo>
                  <a:lnTo>
                    <a:pt x="3053" y="86"/>
                  </a:lnTo>
                  <a:lnTo>
                    <a:pt x="3057" y="83"/>
                  </a:lnTo>
                  <a:lnTo>
                    <a:pt x="3063" y="81"/>
                  </a:lnTo>
                  <a:lnTo>
                    <a:pt x="3069" y="78"/>
                  </a:lnTo>
                  <a:lnTo>
                    <a:pt x="3076" y="76"/>
                  </a:lnTo>
                  <a:lnTo>
                    <a:pt x="3084" y="75"/>
                  </a:lnTo>
                  <a:lnTo>
                    <a:pt x="3093" y="74"/>
                  </a:lnTo>
                  <a:lnTo>
                    <a:pt x="3103" y="74"/>
                  </a:lnTo>
                  <a:lnTo>
                    <a:pt x="3103" y="74"/>
                  </a:lnTo>
                  <a:lnTo>
                    <a:pt x="3122" y="75"/>
                  </a:lnTo>
                  <a:lnTo>
                    <a:pt x="3142" y="77"/>
                  </a:lnTo>
                  <a:lnTo>
                    <a:pt x="3159" y="81"/>
                  </a:lnTo>
                  <a:lnTo>
                    <a:pt x="3175" y="85"/>
                  </a:lnTo>
                  <a:lnTo>
                    <a:pt x="3199" y="94"/>
                  </a:lnTo>
                  <a:lnTo>
                    <a:pt x="3208" y="98"/>
                  </a:lnTo>
                  <a:lnTo>
                    <a:pt x="3232" y="30"/>
                  </a:lnTo>
                  <a:lnTo>
                    <a:pt x="3232" y="30"/>
                  </a:lnTo>
                  <a:lnTo>
                    <a:pt x="3213" y="22"/>
                  </a:lnTo>
                  <a:lnTo>
                    <a:pt x="3200" y="16"/>
                  </a:lnTo>
                  <a:lnTo>
                    <a:pt x="3184" y="12"/>
                  </a:lnTo>
                  <a:lnTo>
                    <a:pt x="3165" y="7"/>
                  </a:lnTo>
                  <a:lnTo>
                    <a:pt x="3144" y="4"/>
                  </a:lnTo>
                  <a:lnTo>
                    <a:pt x="3120" y="1"/>
                  </a:lnTo>
                  <a:lnTo>
                    <a:pt x="3095" y="0"/>
                  </a:lnTo>
                  <a:lnTo>
                    <a:pt x="3095" y="0"/>
                  </a:lnTo>
                  <a:lnTo>
                    <a:pt x="3080" y="1"/>
                  </a:lnTo>
                  <a:lnTo>
                    <a:pt x="3066" y="2"/>
                  </a:lnTo>
                  <a:lnTo>
                    <a:pt x="3052" y="4"/>
                  </a:lnTo>
                  <a:lnTo>
                    <a:pt x="3039" y="8"/>
                  </a:lnTo>
                  <a:lnTo>
                    <a:pt x="3025" y="12"/>
                  </a:lnTo>
                  <a:lnTo>
                    <a:pt x="3013" y="17"/>
                  </a:lnTo>
                  <a:lnTo>
                    <a:pt x="3001" y="24"/>
                  </a:lnTo>
                  <a:lnTo>
                    <a:pt x="2990" y="31"/>
                  </a:lnTo>
                  <a:lnTo>
                    <a:pt x="2979" y="39"/>
                  </a:lnTo>
                  <a:lnTo>
                    <a:pt x="2970" y="47"/>
                  </a:lnTo>
                  <a:lnTo>
                    <a:pt x="2962" y="58"/>
                  </a:lnTo>
                  <a:lnTo>
                    <a:pt x="2956" y="69"/>
                  </a:lnTo>
                  <a:lnTo>
                    <a:pt x="2950" y="80"/>
                  </a:lnTo>
                  <a:lnTo>
                    <a:pt x="2946" y="94"/>
                  </a:lnTo>
                  <a:lnTo>
                    <a:pt x="2944" y="107"/>
                  </a:lnTo>
                  <a:lnTo>
                    <a:pt x="2943" y="122"/>
                  </a:lnTo>
                  <a:lnTo>
                    <a:pt x="2943" y="122"/>
                  </a:lnTo>
                  <a:lnTo>
                    <a:pt x="2944" y="137"/>
                  </a:lnTo>
                  <a:lnTo>
                    <a:pt x="2946" y="150"/>
                  </a:lnTo>
                  <a:lnTo>
                    <a:pt x="2950" y="164"/>
                  </a:lnTo>
                  <a:lnTo>
                    <a:pt x="2956" y="175"/>
                  </a:lnTo>
                  <a:lnTo>
                    <a:pt x="2962" y="185"/>
                  </a:lnTo>
                  <a:lnTo>
                    <a:pt x="2970" y="194"/>
                  </a:lnTo>
                  <a:lnTo>
                    <a:pt x="2979" y="203"/>
                  </a:lnTo>
                  <a:lnTo>
                    <a:pt x="2988" y="210"/>
                  </a:lnTo>
                  <a:lnTo>
                    <a:pt x="2999" y="217"/>
                  </a:lnTo>
                  <a:lnTo>
                    <a:pt x="3010" y="223"/>
                  </a:lnTo>
                  <a:lnTo>
                    <a:pt x="3021" y="229"/>
                  </a:lnTo>
                  <a:lnTo>
                    <a:pt x="3032" y="235"/>
                  </a:lnTo>
                  <a:lnTo>
                    <a:pt x="3056" y="243"/>
                  </a:lnTo>
                  <a:lnTo>
                    <a:pt x="3079" y="251"/>
                  </a:lnTo>
                  <a:lnTo>
                    <a:pt x="3079" y="251"/>
                  </a:lnTo>
                  <a:lnTo>
                    <a:pt x="3108" y="261"/>
                  </a:lnTo>
                  <a:lnTo>
                    <a:pt x="3121" y="266"/>
                  </a:lnTo>
                  <a:lnTo>
                    <a:pt x="3133" y="273"/>
                  </a:lnTo>
                  <a:lnTo>
                    <a:pt x="3142" y="280"/>
                  </a:lnTo>
                  <a:lnTo>
                    <a:pt x="3148" y="287"/>
                  </a:lnTo>
                  <a:lnTo>
                    <a:pt x="3151" y="291"/>
                  </a:lnTo>
                  <a:lnTo>
                    <a:pt x="3153" y="296"/>
                  </a:lnTo>
                  <a:lnTo>
                    <a:pt x="3154" y="300"/>
                  </a:lnTo>
                  <a:lnTo>
                    <a:pt x="3154" y="306"/>
                  </a:lnTo>
                  <a:lnTo>
                    <a:pt x="3154" y="306"/>
                  </a:lnTo>
                  <a:lnTo>
                    <a:pt x="3154" y="315"/>
                  </a:lnTo>
                  <a:lnTo>
                    <a:pt x="3151" y="324"/>
                  </a:lnTo>
                  <a:lnTo>
                    <a:pt x="3149" y="328"/>
                  </a:lnTo>
                  <a:lnTo>
                    <a:pt x="3146" y="332"/>
                  </a:lnTo>
                  <a:lnTo>
                    <a:pt x="3143" y="335"/>
                  </a:lnTo>
                  <a:lnTo>
                    <a:pt x="3139" y="340"/>
                  </a:lnTo>
                  <a:lnTo>
                    <a:pt x="3134" y="343"/>
                  </a:lnTo>
                  <a:lnTo>
                    <a:pt x="3127" y="346"/>
                  </a:lnTo>
                  <a:lnTo>
                    <a:pt x="3121" y="348"/>
                  </a:lnTo>
                  <a:lnTo>
                    <a:pt x="3113" y="350"/>
                  </a:lnTo>
                  <a:lnTo>
                    <a:pt x="3104" y="352"/>
                  </a:lnTo>
                  <a:lnTo>
                    <a:pt x="3095" y="353"/>
                  </a:lnTo>
                  <a:lnTo>
                    <a:pt x="3071" y="354"/>
                  </a:lnTo>
                  <a:lnTo>
                    <a:pt x="3071" y="354"/>
                  </a:lnTo>
                  <a:lnTo>
                    <a:pt x="3050" y="354"/>
                  </a:lnTo>
                  <a:lnTo>
                    <a:pt x="3029" y="352"/>
                  </a:lnTo>
                  <a:lnTo>
                    <a:pt x="2992" y="348"/>
                  </a:lnTo>
                  <a:lnTo>
                    <a:pt x="2965" y="344"/>
                  </a:lnTo>
                  <a:lnTo>
                    <a:pt x="2955" y="342"/>
                  </a:lnTo>
                  <a:lnTo>
                    <a:pt x="2937" y="413"/>
                  </a:lnTo>
                  <a:close/>
                  <a:moveTo>
                    <a:pt x="1639" y="80"/>
                  </a:moveTo>
                  <a:lnTo>
                    <a:pt x="1639" y="80"/>
                  </a:lnTo>
                  <a:lnTo>
                    <a:pt x="1653" y="77"/>
                  </a:lnTo>
                  <a:lnTo>
                    <a:pt x="1670" y="75"/>
                  </a:lnTo>
                  <a:lnTo>
                    <a:pt x="1691" y="73"/>
                  </a:lnTo>
                  <a:lnTo>
                    <a:pt x="1712" y="73"/>
                  </a:lnTo>
                  <a:lnTo>
                    <a:pt x="1712" y="73"/>
                  </a:lnTo>
                  <a:lnTo>
                    <a:pt x="1726" y="73"/>
                  </a:lnTo>
                  <a:lnTo>
                    <a:pt x="1737" y="74"/>
                  </a:lnTo>
                  <a:lnTo>
                    <a:pt x="1749" y="77"/>
                  </a:lnTo>
                  <a:lnTo>
                    <a:pt x="1760" y="80"/>
                  </a:lnTo>
                  <a:lnTo>
                    <a:pt x="1771" y="84"/>
                  </a:lnTo>
                  <a:lnTo>
                    <a:pt x="1780" y="90"/>
                  </a:lnTo>
                  <a:lnTo>
                    <a:pt x="1790" y="97"/>
                  </a:lnTo>
                  <a:lnTo>
                    <a:pt x="1798" y="104"/>
                  </a:lnTo>
                  <a:lnTo>
                    <a:pt x="1805" y="113"/>
                  </a:lnTo>
                  <a:lnTo>
                    <a:pt x="1813" y="122"/>
                  </a:lnTo>
                  <a:lnTo>
                    <a:pt x="1819" y="134"/>
                  </a:lnTo>
                  <a:lnTo>
                    <a:pt x="1824" y="147"/>
                  </a:lnTo>
                  <a:lnTo>
                    <a:pt x="1828" y="161"/>
                  </a:lnTo>
                  <a:lnTo>
                    <a:pt x="1831" y="176"/>
                  </a:lnTo>
                  <a:lnTo>
                    <a:pt x="1832" y="192"/>
                  </a:lnTo>
                  <a:lnTo>
                    <a:pt x="1833" y="211"/>
                  </a:lnTo>
                  <a:lnTo>
                    <a:pt x="1833" y="211"/>
                  </a:lnTo>
                  <a:lnTo>
                    <a:pt x="1833" y="228"/>
                  </a:lnTo>
                  <a:lnTo>
                    <a:pt x="1832" y="245"/>
                  </a:lnTo>
                  <a:lnTo>
                    <a:pt x="1830" y="260"/>
                  </a:lnTo>
                  <a:lnTo>
                    <a:pt x="1827" y="275"/>
                  </a:lnTo>
                  <a:lnTo>
                    <a:pt x="1824" y="288"/>
                  </a:lnTo>
                  <a:lnTo>
                    <a:pt x="1820" y="299"/>
                  </a:lnTo>
                  <a:lnTo>
                    <a:pt x="1814" y="311"/>
                  </a:lnTo>
                  <a:lnTo>
                    <a:pt x="1807" y="320"/>
                  </a:lnTo>
                  <a:lnTo>
                    <a:pt x="1799" y="328"/>
                  </a:lnTo>
                  <a:lnTo>
                    <a:pt x="1790" y="335"/>
                  </a:lnTo>
                  <a:lnTo>
                    <a:pt x="1780" y="342"/>
                  </a:lnTo>
                  <a:lnTo>
                    <a:pt x="1768" y="347"/>
                  </a:lnTo>
                  <a:lnTo>
                    <a:pt x="1754" y="350"/>
                  </a:lnTo>
                  <a:lnTo>
                    <a:pt x="1739" y="353"/>
                  </a:lnTo>
                  <a:lnTo>
                    <a:pt x="1723" y="355"/>
                  </a:lnTo>
                  <a:lnTo>
                    <a:pt x="1704" y="355"/>
                  </a:lnTo>
                  <a:lnTo>
                    <a:pt x="1704" y="355"/>
                  </a:lnTo>
                  <a:lnTo>
                    <a:pt x="1681" y="354"/>
                  </a:lnTo>
                  <a:lnTo>
                    <a:pt x="1659" y="353"/>
                  </a:lnTo>
                  <a:lnTo>
                    <a:pt x="1639" y="351"/>
                  </a:lnTo>
                  <a:lnTo>
                    <a:pt x="1639" y="80"/>
                  </a:lnTo>
                  <a:close/>
                  <a:moveTo>
                    <a:pt x="1717" y="0"/>
                  </a:moveTo>
                  <a:lnTo>
                    <a:pt x="1717" y="0"/>
                  </a:lnTo>
                  <a:lnTo>
                    <a:pt x="1696" y="1"/>
                  </a:lnTo>
                  <a:lnTo>
                    <a:pt x="1675" y="2"/>
                  </a:lnTo>
                  <a:lnTo>
                    <a:pt x="1652" y="4"/>
                  </a:lnTo>
                  <a:lnTo>
                    <a:pt x="1629" y="7"/>
                  </a:lnTo>
                  <a:lnTo>
                    <a:pt x="1606" y="10"/>
                  </a:lnTo>
                  <a:lnTo>
                    <a:pt x="1585" y="14"/>
                  </a:lnTo>
                  <a:lnTo>
                    <a:pt x="1564" y="20"/>
                  </a:lnTo>
                  <a:lnTo>
                    <a:pt x="1546" y="26"/>
                  </a:lnTo>
                  <a:lnTo>
                    <a:pt x="1546" y="415"/>
                  </a:lnTo>
                  <a:lnTo>
                    <a:pt x="1546" y="415"/>
                  </a:lnTo>
                  <a:lnTo>
                    <a:pt x="1561" y="418"/>
                  </a:lnTo>
                  <a:lnTo>
                    <a:pt x="1580" y="420"/>
                  </a:lnTo>
                  <a:lnTo>
                    <a:pt x="1619" y="424"/>
                  </a:lnTo>
                  <a:lnTo>
                    <a:pt x="1662" y="427"/>
                  </a:lnTo>
                  <a:lnTo>
                    <a:pt x="1701" y="428"/>
                  </a:lnTo>
                  <a:lnTo>
                    <a:pt x="1701" y="428"/>
                  </a:lnTo>
                  <a:lnTo>
                    <a:pt x="1732" y="427"/>
                  </a:lnTo>
                  <a:lnTo>
                    <a:pt x="1758" y="425"/>
                  </a:lnTo>
                  <a:lnTo>
                    <a:pt x="1784" y="421"/>
                  </a:lnTo>
                  <a:lnTo>
                    <a:pt x="1807" y="415"/>
                  </a:lnTo>
                  <a:lnTo>
                    <a:pt x="1828" y="408"/>
                  </a:lnTo>
                  <a:lnTo>
                    <a:pt x="1847" y="399"/>
                  </a:lnTo>
                  <a:lnTo>
                    <a:pt x="1855" y="394"/>
                  </a:lnTo>
                  <a:lnTo>
                    <a:pt x="1864" y="389"/>
                  </a:lnTo>
                  <a:lnTo>
                    <a:pt x="1872" y="383"/>
                  </a:lnTo>
                  <a:lnTo>
                    <a:pt x="1879" y="377"/>
                  </a:lnTo>
                  <a:lnTo>
                    <a:pt x="1885" y="369"/>
                  </a:lnTo>
                  <a:lnTo>
                    <a:pt x="1891" y="362"/>
                  </a:lnTo>
                  <a:lnTo>
                    <a:pt x="1897" y="355"/>
                  </a:lnTo>
                  <a:lnTo>
                    <a:pt x="1902" y="347"/>
                  </a:lnTo>
                  <a:lnTo>
                    <a:pt x="1907" y="337"/>
                  </a:lnTo>
                  <a:lnTo>
                    <a:pt x="1912" y="329"/>
                  </a:lnTo>
                  <a:lnTo>
                    <a:pt x="1919" y="309"/>
                  </a:lnTo>
                  <a:lnTo>
                    <a:pt x="1924" y="287"/>
                  </a:lnTo>
                  <a:lnTo>
                    <a:pt x="1928" y="264"/>
                  </a:lnTo>
                  <a:lnTo>
                    <a:pt x="1930" y="239"/>
                  </a:lnTo>
                  <a:lnTo>
                    <a:pt x="1931" y="211"/>
                  </a:lnTo>
                  <a:lnTo>
                    <a:pt x="1931" y="211"/>
                  </a:lnTo>
                  <a:lnTo>
                    <a:pt x="1930" y="187"/>
                  </a:lnTo>
                  <a:lnTo>
                    <a:pt x="1927" y="164"/>
                  </a:lnTo>
                  <a:lnTo>
                    <a:pt x="1923" y="143"/>
                  </a:lnTo>
                  <a:lnTo>
                    <a:pt x="1917" y="122"/>
                  </a:lnTo>
                  <a:lnTo>
                    <a:pt x="1909" y="104"/>
                  </a:lnTo>
                  <a:lnTo>
                    <a:pt x="1898" y="86"/>
                  </a:lnTo>
                  <a:lnTo>
                    <a:pt x="1887" y="71"/>
                  </a:lnTo>
                  <a:lnTo>
                    <a:pt x="1874" y="57"/>
                  </a:lnTo>
                  <a:lnTo>
                    <a:pt x="1860" y="43"/>
                  </a:lnTo>
                  <a:lnTo>
                    <a:pt x="1843" y="32"/>
                  </a:lnTo>
                  <a:lnTo>
                    <a:pt x="1826" y="23"/>
                  </a:lnTo>
                  <a:lnTo>
                    <a:pt x="1806" y="14"/>
                  </a:lnTo>
                  <a:lnTo>
                    <a:pt x="1786" y="8"/>
                  </a:lnTo>
                  <a:lnTo>
                    <a:pt x="1764" y="4"/>
                  </a:lnTo>
                  <a:lnTo>
                    <a:pt x="1741" y="1"/>
                  </a:lnTo>
                  <a:lnTo>
                    <a:pt x="1717" y="0"/>
                  </a:lnTo>
                  <a:close/>
                </a:path>
              </a:pathLst>
            </a:custGeom>
            <a:solidFill>
              <a:srgbClr val="005E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14" name="Freeform 13"/>
            <p:cNvSpPr>
              <a:spLocks/>
            </p:cNvSpPr>
            <p:nvPr userDrawn="1"/>
          </p:nvSpPr>
          <p:spPr bwMode="auto">
            <a:xfrm>
              <a:off x="5160" y="3974"/>
              <a:ext cx="76" cy="107"/>
            </a:xfrm>
            <a:custGeom>
              <a:avLst/>
              <a:gdLst>
                <a:gd name="T0" fmla="*/ 0 w 305"/>
                <a:gd name="T1" fmla="*/ 407 h 428"/>
                <a:gd name="T2" fmla="*/ 0 w 305"/>
                <a:gd name="T3" fmla="*/ 407 h 428"/>
                <a:gd name="T4" fmla="*/ 13 w 305"/>
                <a:gd name="T5" fmla="*/ 411 h 428"/>
                <a:gd name="T6" fmla="*/ 47 w 305"/>
                <a:gd name="T7" fmla="*/ 418 h 428"/>
                <a:gd name="T8" fmla="*/ 71 w 305"/>
                <a:gd name="T9" fmla="*/ 421 h 428"/>
                <a:gd name="T10" fmla="*/ 98 w 305"/>
                <a:gd name="T11" fmla="*/ 425 h 428"/>
                <a:gd name="T12" fmla="*/ 129 w 305"/>
                <a:gd name="T13" fmla="*/ 427 h 428"/>
                <a:gd name="T14" fmla="*/ 163 w 305"/>
                <a:gd name="T15" fmla="*/ 428 h 428"/>
                <a:gd name="T16" fmla="*/ 163 w 305"/>
                <a:gd name="T17" fmla="*/ 428 h 428"/>
                <a:gd name="T18" fmla="*/ 197 w 305"/>
                <a:gd name="T19" fmla="*/ 427 h 428"/>
                <a:gd name="T20" fmla="*/ 226 w 305"/>
                <a:gd name="T21" fmla="*/ 426 h 428"/>
                <a:gd name="T22" fmla="*/ 251 w 305"/>
                <a:gd name="T23" fmla="*/ 424 h 428"/>
                <a:gd name="T24" fmla="*/ 270 w 305"/>
                <a:gd name="T25" fmla="*/ 422 h 428"/>
                <a:gd name="T26" fmla="*/ 297 w 305"/>
                <a:gd name="T27" fmla="*/ 419 h 428"/>
                <a:gd name="T28" fmla="*/ 305 w 305"/>
                <a:gd name="T29" fmla="*/ 417 h 428"/>
                <a:gd name="T30" fmla="*/ 305 w 305"/>
                <a:gd name="T31" fmla="*/ 346 h 428"/>
                <a:gd name="T32" fmla="*/ 305 w 305"/>
                <a:gd name="T33" fmla="*/ 346 h 428"/>
                <a:gd name="T34" fmla="*/ 297 w 305"/>
                <a:gd name="T35" fmla="*/ 347 h 428"/>
                <a:gd name="T36" fmla="*/ 272 w 305"/>
                <a:gd name="T37" fmla="*/ 351 h 428"/>
                <a:gd name="T38" fmla="*/ 235 w 305"/>
                <a:gd name="T39" fmla="*/ 354 h 428"/>
                <a:gd name="T40" fmla="*/ 213 w 305"/>
                <a:gd name="T41" fmla="*/ 355 h 428"/>
                <a:gd name="T42" fmla="*/ 188 w 305"/>
                <a:gd name="T43" fmla="*/ 355 h 428"/>
                <a:gd name="T44" fmla="*/ 188 w 305"/>
                <a:gd name="T45" fmla="*/ 355 h 428"/>
                <a:gd name="T46" fmla="*/ 167 w 305"/>
                <a:gd name="T47" fmla="*/ 355 h 428"/>
                <a:gd name="T48" fmla="*/ 149 w 305"/>
                <a:gd name="T49" fmla="*/ 354 h 428"/>
                <a:gd name="T50" fmla="*/ 118 w 305"/>
                <a:gd name="T51" fmla="*/ 351 h 428"/>
                <a:gd name="T52" fmla="*/ 99 w 305"/>
                <a:gd name="T53" fmla="*/ 349 h 428"/>
                <a:gd name="T54" fmla="*/ 92 w 305"/>
                <a:gd name="T55" fmla="*/ 348 h 428"/>
                <a:gd name="T56" fmla="*/ 92 w 305"/>
                <a:gd name="T57" fmla="*/ 247 h 428"/>
                <a:gd name="T58" fmla="*/ 276 w 305"/>
                <a:gd name="T59" fmla="*/ 247 h 428"/>
                <a:gd name="T60" fmla="*/ 276 w 305"/>
                <a:gd name="T61" fmla="*/ 175 h 428"/>
                <a:gd name="T62" fmla="*/ 92 w 305"/>
                <a:gd name="T63" fmla="*/ 175 h 428"/>
                <a:gd name="T64" fmla="*/ 92 w 305"/>
                <a:gd name="T65" fmla="*/ 79 h 428"/>
                <a:gd name="T66" fmla="*/ 92 w 305"/>
                <a:gd name="T67" fmla="*/ 79 h 428"/>
                <a:gd name="T68" fmla="*/ 99 w 305"/>
                <a:gd name="T69" fmla="*/ 78 h 428"/>
                <a:gd name="T70" fmla="*/ 117 w 305"/>
                <a:gd name="T71" fmla="*/ 76 h 428"/>
                <a:gd name="T72" fmla="*/ 145 w 305"/>
                <a:gd name="T73" fmla="*/ 74 h 428"/>
                <a:gd name="T74" fmla="*/ 182 w 305"/>
                <a:gd name="T75" fmla="*/ 73 h 428"/>
                <a:gd name="T76" fmla="*/ 182 w 305"/>
                <a:gd name="T77" fmla="*/ 73 h 428"/>
                <a:gd name="T78" fmla="*/ 205 w 305"/>
                <a:gd name="T79" fmla="*/ 73 h 428"/>
                <a:gd name="T80" fmla="*/ 226 w 305"/>
                <a:gd name="T81" fmla="*/ 74 h 428"/>
                <a:gd name="T82" fmla="*/ 263 w 305"/>
                <a:gd name="T83" fmla="*/ 77 h 428"/>
                <a:gd name="T84" fmla="*/ 289 w 305"/>
                <a:gd name="T85" fmla="*/ 80 h 428"/>
                <a:gd name="T86" fmla="*/ 298 w 305"/>
                <a:gd name="T87" fmla="*/ 82 h 428"/>
                <a:gd name="T88" fmla="*/ 298 w 305"/>
                <a:gd name="T89" fmla="*/ 10 h 428"/>
                <a:gd name="T90" fmla="*/ 298 w 305"/>
                <a:gd name="T91" fmla="*/ 10 h 428"/>
                <a:gd name="T92" fmla="*/ 289 w 305"/>
                <a:gd name="T93" fmla="*/ 9 h 428"/>
                <a:gd name="T94" fmla="*/ 264 w 305"/>
                <a:gd name="T95" fmla="*/ 5 h 428"/>
                <a:gd name="T96" fmla="*/ 224 w 305"/>
                <a:gd name="T97" fmla="*/ 2 h 428"/>
                <a:gd name="T98" fmla="*/ 200 w 305"/>
                <a:gd name="T99" fmla="*/ 1 h 428"/>
                <a:gd name="T100" fmla="*/ 172 w 305"/>
                <a:gd name="T101" fmla="*/ 0 h 428"/>
                <a:gd name="T102" fmla="*/ 172 w 305"/>
                <a:gd name="T103" fmla="*/ 0 h 428"/>
                <a:gd name="T104" fmla="*/ 134 w 305"/>
                <a:gd name="T105" fmla="*/ 1 h 428"/>
                <a:gd name="T106" fmla="*/ 102 w 305"/>
                <a:gd name="T107" fmla="*/ 3 h 428"/>
                <a:gd name="T108" fmla="*/ 72 w 305"/>
                <a:gd name="T109" fmla="*/ 6 h 428"/>
                <a:gd name="T110" fmla="*/ 47 w 305"/>
                <a:gd name="T111" fmla="*/ 9 h 428"/>
                <a:gd name="T112" fmla="*/ 27 w 305"/>
                <a:gd name="T113" fmla="*/ 13 h 428"/>
                <a:gd name="T114" fmla="*/ 13 w 305"/>
                <a:gd name="T115" fmla="*/ 15 h 428"/>
                <a:gd name="T116" fmla="*/ 0 w 305"/>
                <a:gd name="T117" fmla="*/ 19 h 428"/>
                <a:gd name="T118" fmla="*/ 0 w 305"/>
                <a:gd name="T119" fmla="*/ 407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05" h="428">
                  <a:moveTo>
                    <a:pt x="0" y="407"/>
                  </a:moveTo>
                  <a:lnTo>
                    <a:pt x="0" y="407"/>
                  </a:lnTo>
                  <a:lnTo>
                    <a:pt x="13" y="411"/>
                  </a:lnTo>
                  <a:lnTo>
                    <a:pt x="47" y="418"/>
                  </a:lnTo>
                  <a:lnTo>
                    <a:pt x="71" y="421"/>
                  </a:lnTo>
                  <a:lnTo>
                    <a:pt x="98" y="425"/>
                  </a:lnTo>
                  <a:lnTo>
                    <a:pt x="129" y="427"/>
                  </a:lnTo>
                  <a:lnTo>
                    <a:pt x="163" y="428"/>
                  </a:lnTo>
                  <a:lnTo>
                    <a:pt x="163" y="428"/>
                  </a:lnTo>
                  <a:lnTo>
                    <a:pt x="197" y="427"/>
                  </a:lnTo>
                  <a:lnTo>
                    <a:pt x="226" y="426"/>
                  </a:lnTo>
                  <a:lnTo>
                    <a:pt x="251" y="424"/>
                  </a:lnTo>
                  <a:lnTo>
                    <a:pt x="270" y="422"/>
                  </a:lnTo>
                  <a:lnTo>
                    <a:pt x="297" y="419"/>
                  </a:lnTo>
                  <a:lnTo>
                    <a:pt x="305" y="417"/>
                  </a:lnTo>
                  <a:lnTo>
                    <a:pt x="305" y="346"/>
                  </a:lnTo>
                  <a:lnTo>
                    <a:pt x="305" y="346"/>
                  </a:lnTo>
                  <a:lnTo>
                    <a:pt x="297" y="347"/>
                  </a:lnTo>
                  <a:lnTo>
                    <a:pt x="272" y="351"/>
                  </a:lnTo>
                  <a:lnTo>
                    <a:pt x="235" y="354"/>
                  </a:lnTo>
                  <a:lnTo>
                    <a:pt x="213" y="355"/>
                  </a:lnTo>
                  <a:lnTo>
                    <a:pt x="188" y="355"/>
                  </a:lnTo>
                  <a:lnTo>
                    <a:pt x="188" y="355"/>
                  </a:lnTo>
                  <a:lnTo>
                    <a:pt x="167" y="355"/>
                  </a:lnTo>
                  <a:lnTo>
                    <a:pt x="149" y="354"/>
                  </a:lnTo>
                  <a:lnTo>
                    <a:pt x="118" y="351"/>
                  </a:lnTo>
                  <a:lnTo>
                    <a:pt x="99" y="349"/>
                  </a:lnTo>
                  <a:lnTo>
                    <a:pt x="92" y="348"/>
                  </a:lnTo>
                  <a:lnTo>
                    <a:pt x="92" y="247"/>
                  </a:lnTo>
                  <a:lnTo>
                    <a:pt x="276" y="247"/>
                  </a:lnTo>
                  <a:lnTo>
                    <a:pt x="276" y="175"/>
                  </a:lnTo>
                  <a:lnTo>
                    <a:pt x="92" y="175"/>
                  </a:lnTo>
                  <a:lnTo>
                    <a:pt x="92" y="79"/>
                  </a:lnTo>
                  <a:lnTo>
                    <a:pt x="92" y="79"/>
                  </a:lnTo>
                  <a:lnTo>
                    <a:pt x="99" y="78"/>
                  </a:lnTo>
                  <a:lnTo>
                    <a:pt x="117" y="76"/>
                  </a:lnTo>
                  <a:lnTo>
                    <a:pt x="145" y="74"/>
                  </a:lnTo>
                  <a:lnTo>
                    <a:pt x="182" y="73"/>
                  </a:lnTo>
                  <a:lnTo>
                    <a:pt x="182" y="73"/>
                  </a:lnTo>
                  <a:lnTo>
                    <a:pt x="205" y="73"/>
                  </a:lnTo>
                  <a:lnTo>
                    <a:pt x="226" y="74"/>
                  </a:lnTo>
                  <a:lnTo>
                    <a:pt x="263" y="77"/>
                  </a:lnTo>
                  <a:lnTo>
                    <a:pt x="289" y="80"/>
                  </a:lnTo>
                  <a:lnTo>
                    <a:pt x="298" y="82"/>
                  </a:lnTo>
                  <a:lnTo>
                    <a:pt x="298" y="10"/>
                  </a:lnTo>
                  <a:lnTo>
                    <a:pt x="298" y="10"/>
                  </a:lnTo>
                  <a:lnTo>
                    <a:pt x="289" y="9"/>
                  </a:lnTo>
                  <a:lnTo>
                    <a:pt x="264" y="5"/>
                  </a:lnTo>
                  <a:lnTo>
                    <a:pt x="224" y="2"/>
                  </a:lnTo>
                  <a:lnTo>
                    <a:pt x="200" y="1"/>
                  </a:lnTo>
                  <a:lnTo>
                    <a:pt x="172" y="0"/>
                  </a:lnTo>
                  <a:lnTo>
                    <a:pt x="172" y="0"/>
                  </a:lnTo>
                  <a:lnTo>
                    <a:pt x="134" y="1"/>
                  </a:lnTo>
                  <a:lnTo>
                    <a:pt x="102" y="3"/>
                  </a:lnTo>
                  <a:lnTo>
                    <a:pt x="72" y="6"/>
                  </a:lnTo>
                  <a:lnTo>
                    <a:pt x="47" y="9"/>
                  </a:lnTo>
                  <a:lnTo>
                    <a:pt x="27" y="13"/>
                  </a:lnTo>
                  <a:lnTo>
                    <a:pt x="13" y="15"/>
                  </a:lnTo>
                  <a:lnTo>
                    <a:pt x="0" y="19"/>
                  </a:lnTo>
                  <a:lnTo>
                    <a:pt x="0" y="40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15" name="Freeform 14"/>
            <p:cNvSpPr>
              <a:spLocks/>
            </p:cNvSpPr>
            <p:nvPr userDrawn="1"/>
          </p:nvSpPr>
          <p:spPr bwMode="auto">
            <a:xfrm>
              <a:off x="4767" y="3974"/>
              <a:ext cx="124" cy="105"/>
            </a:xfrm>
            <a:custGeom>
              <a:avLst/>
              <a:gdLst>
                <a:gd name="T0" fmla="*/ 255 w 496"/>
                <a:gd name="T1" fmla="*/ 246 h 422"/>
                <a:gd name="T2" fmla="*/ 255 w 496"/>
                <a:gd name="T3" fmla="*/ 246 h 422"/>
                <a:gd name="T4" fmla="*/ 251 w 496"/>
                <a:gd name="T5" fmla="*/ 257 h 422"/>
                <a:gd name="T6" fmla="*/ 248 w 496"/>
                <a:gd name="T7" fmla="*/ 270 h 422"/>
                <a:gd name="T8" fmla="*/ 248 w 496"/>
                <a:gd name="T9" fmla="*/ 270 h 422"/>
                <a:gd name="T10" fmla="*/ 244 w 496"/>
                <a:gd name="T11" fmla="*/ 257 h 422"/>
                <a:gd name="T12" fmla="*/ 241 w 496"/>
                <a:gd name="T13" fmla="*/ 246 h 422"/>
                <a:gd name="T14" fmla="*/ 159 w 496"/>
                <a:gd name="T15" fmla="*/ 39 h 422"/>
                <a:gd name="T16" fmla="*/ 159 w 496"/>
                <a:gd name="T17" fmla="*/ 39 h 422"/>
                <a:gd name="T18" fmla="*/ 153 w 496"/>
                <a:gd name="T19" fmla="*/ 28 h 422"/>
                <a:gd name="T20" fmla="*/ 147 w 496"/>
                <a:gd name="T21" fmla="*/ 19 h 422"/>
                <a:gd name="T22" fmla="*/ 140 w 496"/>
                <a:gd name="T23" fmla="*/ 11 h 422"/>
                <a:gd name="T24" fmla="*/ 132 w 496"/>
                <a:gd name="T25" fmla="*/ 7 h 422"/>
                <a:gd name="T26" fmla="*/ 122 w 496"/>
                <a:gd name="T27" fmla="*/ 3 h 422"/>
                <a:gd name="T28" fmla="*/ 110 w 496"/>
                <a:gd name="T29" fmla="*/ 1 h 422"/>
                <a:gd name="T30" fmla="*/ 98 w 496"/>
                <a:gd name="T31" fmla="*/ 1 h 422"/>
                <a:gd name="T32" fmla="*/ 84 w 496"/>
                <a:gd name="T33" fmla="*/ 0 h 422"/>
                <a:gd name="T34" fmla="*/ 84 w 496"/>
                <a:gd name="T35" fmla="*/ 0 h 422"/>
                <a:gd name="T36" fmla="*/ 58 w 496"/>
                <a:gd name="T37" fmla="*/ 1 h 422"/>
                <a:gd name="T38" fmla="*/ 42 w 496"/>
                <a:gd name="T39" fmla="*/ 2 h 422"/>
                <a:gd name="T40" fmla="*/ 0 w 496"/>
                <a:gd name="T41" fmla="*/ 422 h 422"/>
                <a:gd name="T42" fmla="*/ 93 w 496"/>
                <a:gd name="T43" fmla="*/ 422 h 422"/>
                <a:gd name="T44" fmla="*/ 113 w 496"/>
                <a:gd name="T45" fmla="*/ 140 h 422"/>
                <a:gd name="T46" fmla="*/ 201 w 496"/>
                <a:gd name="T47" fmla="*/ 353 h 422"/>
                <a:gd name="T48" fmla="*/ 201 w 496"/>
                <a:gd name="T49" fmla="*/ 353 h 422"/>
                <a:gd name="T50" fmla="*/ 204 w 496"/>
                <a:gd name="T51" fmla="*/ 359 h 422"/>
                <a:gd name="T52" fmla="*/ 208 w 496"/>
                <a:gd name="T53" fmla="*/ 364 h 422"/>
                <a:gd name="T54" fmla="*/ 213 w 496"/>
                <a:gd name="T55" fmla="*/ 368 h 422"/>
                <a:gd name="T56" fmla="*/ 218 w 496"/>
                <a:gd name="T57" fmla="*/ 371 h 422"/>
                <a:gd name="T58" fmla="*/ 224 w 496"/>
                <a:gd name="T59" fmla="*/ 373 h 422"/>
                <a:gd name="T60" fmla="*/ 231 w 496"/>
                <a:gd name="T61" fmla="*/ 376 h 422"/>
                <a:gd name="T62" fmla="*/ 239 w 496"/>
                <a:gd name="T63" fmla="*/ 377 h 422"/>
                <a:gd name="T64" fmla="*/ 248 w 496"/>
                <a:gd name="T65" fmla="*/ 377 h 422"/>
                <a:gd name="T66" fmla="*/ 248 w 496"/>
                <a:gd name="T67" fmla="*/ 377 h 422"/>
                <a:gd name="T68" fmla="*/ 257 w 496"/>
                <a:gd name="T69" fmla="*/ 377 h 422"/>
                <a:gd name="T70" fmla="*/ 266 w 496"/>
                <a:gd name="T71" fmla="*/ 376 h 422"/>
                <a:gd name="T72" fmla="*/ 273 w 496"/>
                <a:gd name="T73" fmla="*/ 373 h 422"/>
                <a:gd name="T74" fmla="*/ 279 w 496"/>
                <a:gd name="T75" fmla="*/ 371 h 422"/>
                <a:gd name="T76" fmla="*/ 284 w 496"/>
                <a:gd name="T77" fmla="*/ 368 h 422"/>
                <a:gd name="T78" fmla="*/ 288 w 496"/>
                <a:gd name="T79" fmla="*/ 364 h 422"/>
                <a:gd name="T80" fmla="*/ 291 w 496"/>
                <a:gd name="T81" fmla="*/ 359 h 422"/>
                <a:gd name="T82" fmla="*/ 294 w 496"/>
                <a:gd name="T83" fmla="*/ 353 h 422"/>
                <a:gd name="T84" fmla="*/ 382 w 496"/>
                <a:gd name="T85" fmla="*/ 140 h 422"/>
                <a:gd name="T86" fmla="*/ 403 w 496"/>
                <a:gd name="T87" fmla="*/ 422 h 422"/>
                <a:gd name="T88" fmla="*/ 496 w 496"/>
                <a:gd name="T89" fmla="*/ 422 h 422"/>
                <a:gd name="T90" fmla="*/ 454 w 496"/>
                <a:gd name="T91" fmla="*/ 2 h 422"/>
                <a:gd name="T92" fmla="*/ 454 w 496"/>
                <a:gd name="T93" fmla="*/ 2 h 422"/>
                <a:gd name="T94" fmla="*/ 438 w 496"/>
                <a:gd name="T95" fmla="*/ 1 h 422"/>
                <a:gd name="T96" fmla="*/ 412 w 496"/>
                <a:gd name="T97" fmla="*/ 0 h 422"/>
                <a:gd name="T98" fmla="*/ 412 w 496"/>
                <a:gd name="T99" fmla="*/ 0 h 422"/>
                <a:gd name="T100" fmla="*/ 397 w 496"/>
                <a:gd name="T101" fmla="*/ 1 h 422"/>
                <a:gd name="T102" fmla="*/ 385 w 496"/>
                <a:gd name="T103" fmla="*/ 1 h 422"/>
                <a:gd name="T104" fmla="*/ 374 w 496"/>
                <a:gd name="T105" fmla="*/ 3 h 422"/>
                <a:gd name="T106" fmla="*/ 365 w 496"/>
                <a:gd name="T107" fmla="*/ 7 h 422"/>
                <a:gd name="T108" fmla="*/ 356 w 496"/>
                <a:gd name="T109" fmla="*/ 11 h 422"/>
                <a:gd name="T110" fmla="*/ 348 w 496"/>
                <a:gd name="T111" fmla="*/ 19 h 422"/>
                <a:gd name="T112" fmla="*/ 342 w 496"/>
                <a:gd name="T113" fmla="*/ 28 h 422"/>
                <a:gd name="T114" fmla="*/ 337 w 496"/>
                <a:gd name="T115" fmla="*/ 39 h 422"/>
                <a:gd name="T116" fmla="*/ 255 w 496"/>
                <a:gd name="T117" fmla="*/ 246 h 4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96" h="422">
                  <a:moveTo>
                    <a:pt x="255" y="246"/>
                  </a:moveTo>
                  <a:lnTo>
                    <a:pt x="255" y="246"/>
                  </a:lnTo>
                  <a:lnTo>
                    <a:pt x="251" y="257"/>
                  </a:lnTo>
                  <a:lnTo>
                    <a:pt x="248" y="270"/>
                  </a:lnTo>
                  <a:lnTo>
                    <a:pt x="248" y="270"/>
                  </a:lnTo>
                  <a:lnTo>
                    <a:pt x="244" y="257"/>
                  </a:lnTo>
                  <a:lnTo>
                    <a:pt x="241" y="246"/>
                  </a:lnTo>
                  <a:lnTo>
                    <a:pt x="159" y="39"/>
                  </a:lnTo>
                  <a:lnTo>
                    <a:pt x="159" y="39"/>
                  </a:lnTo>
                  <a:lnTo>
                    <a:pt x="153" y="28"/>
                  </a:lnTo>
                  <a:lnTo>
                    <a:pt x="147" y="19"/>
                  </a:lnTo>
                  <a:lnTo>
                    <a:pt x="140" y="11"/>
                  </a:lnTo>
                  <a:lnTo>
                    <a:pt x="132" y="7"/>
                  </a:lnTo>
                  <a:lnTo>
                    <a:pt x="122" y="3"/>
                  </a:lnTo>
                  <a:lnTo>
                    <a:pt x="110" y="1"/>
                  </a:lnTo>
                  <a:lnTo>
                    <a:pt x="98" y="1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58" y="1"/>
                  </a:lnTo>
                  <a:lnTo>
                    <a:pt x="42" y="2"/>
                  </a:lnTo>
                  <a:lnTo>
                    <a:pt x="0" y="422"/>
                  </a:lnTo>
                  <a:lnTo>
                    <a:pt x="93" y="422"/>
                  </a:lnTo>
                  <a:lnTo>
                    <a:pt x="113" y="140"/>
                  </a:lnTo>
                  <a:lnTo>
                    <a:pt x="201" y="353"/>
                  </a:lnTo>
                  <a:lnTo>
                    <a:pt x="201" y="353"/>
                  </a:lnTo>
                  <a:lnTo>
                    <a:pt x="204" y="359"/>
                  </a:lnTo>
                  <a:lnTo>
                    <a:pt x="208" y="364"/>
                  </a:lnTo>
                  <a:lnTo>
                    <a:pt x="213" y="368"/>
                  </a:lnTo>
                  <a:lnTo>
                    <a:pt x="218" y="371"/>
                  </a:lnTo>
                  <a:lnTo>
                    <a:pt x="224" y="373"/>
                  </a:lnTo>
                  <a:lnTo>
                    <a:pt x="231" y="376"/>
                  </a:lnTo>
                  <a:lnTo>
                    <a:pt x="239" y="377"/>
                  </a:lnTo>
                  <a:lnTo>
                    <a:pt x="248" y="377"/>
                  </a:lnTo>
                  <a:lnTo>
                    <a:pt x="248" y="377"/>
                  </a:lnTo>
                  <a:lnTo>
                    <a:pt x="257" y="377"/>
                  </a:lnTo>
                  <a:lnTo>
                    <a:pt x="266" y="376"/>
                  </a:lnTo>
                  <a:lnTo>
                    <a:pt x="273" y="373"/>
                  </a:lnTo>
                  <a:lnTo>
                    <a:pt x="279" y="371"/>
                  </a:lnTo>
                  <a:lnTo>
                    <a:pt x="284" y="368"/>
                  </a:lnTo>
                  <a:lnTo>
                    <a:pt x="288" y="364"/>
                  </a:lnTo>
                  <a:lnTo>
                    <a:pt x="291" y="359"/>
                  </a:lnTo>
                  <a:lnTo>
                    <a:pt x="294" y="353"/>
                  </a:lnTo>
                  <a:lnTo>
                    <a:pt x="382" y="140"/>
                  </a:lnTo>
                  <a:lnTo>
                    <a:pt x="403" y="422"/>
                  </a:lnTo>
                  <a:lnTo>
                    <a:pt x="496" y="422"/>
                  </a:lnTo>
                  <a:lnTo>
                    <a:pt x="454" y="2"/>
                  </a:lnTo>
                  <a:lnTo>
                    <a:pt x="454" y="2"/>
                  </a:lnTo>
                  <a:lnTo>
                    <a:pt x="438" y="1"/>
                  </a:lnTo>
                  <a:lnTo>
                    <a:pt x="412" y="0"/>
                  </a:lnTo>
                  <a:lnTo>
                    <a:pt x="412" y="0"/>
                  </a:lnTo>
                  <a:lnTo>
                    <a:pt x="397" y="1"/>
                  </a:lnTo>
                  <a:lnTo>
                    <a:pt x="385" y="1"/>
                  </a:lnTo>
                  <a:lnTo>
                    <a:pt x="374" y="3"/>
                  </a:lnTo>
                  <a:lnTo>
                    <a:pt x="365" y="7"/>
                  </a:lnTo>
                  <a:lnTo>
                    <a:pt x="356" y="11"/>
                  </a:lnTo>
                  <a:lnTo>
                    <a:pt x="348" y="19"/>
                  </a:lnTo>
                  <a:lnTo>
                    <a:pt x="342" y="28"/>
                  </a:lnTo>
                  <a:lnTo>
                    <a:pt x="337" y="39"/>
                  </a:lnTo>
                  <a:lnTo>
                    <a:pt x="255" y="24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16" name="Freeform 15"/>
            <p:cNvSpPr>
              <a:spLocks/>
            </p:cNvSpPr>
            <p:nvPr userDrawn="1"/>
          </p:nvSpPr>
          <p:spPr bwMode="auto">
            <a:xfrm>
              <a:off x="4671" y="4034"/>
              <a:ext cx="43" cy="29"/>
            </a:xfrm>
            <a:custGeom>
              <a:avLst/>
              <a:gdLst>
                <a:gd name="T0" fmla="*/ 171 w 171"/>
                <a:gd name="T1" fmla="*/ 93 h 116"/>
                <a:gd name="T2" fmla="*/ 171 w 171"/>
                <a:gd name="T3" fmla="*/ 93 h 116"/>
                <a:gd name="T4" fmla="*/ 151 w 171"/>
                <a:gd name="T5" fmla="*/ 99 h 116"/>
                <a:gd name="T6" fmla="*/ 125 w 171"/>
                <a:gd name="T7" fmla="*/ 108 h 116"/>
                <a:gd name="T8" fmla="*/ 110 w 171"/>
                <a:gd name="T9" fmla="*/ 111 h 116"/>
                <a:gd name="T10" fmla="*/ 96 w 171"/>
                <a:gd name="T11" fmla="*/ 114 h 116"/>
                <a:gd name="T12" fmla="*/ 82 w 171"/>
                <a:gd name="T13" fmla="*/ 116 h 116"/>
                <a:gd name="T14" fmla="*/ 67 w 171"/>
                <a:gd name="T15" fmla="*/ 116 h 116"/>
                <a:gd name="T16" fmla="*/ 67 w 171"/>
                <a:gd name="T17" fmla="*/ 116 h 116"/>
                <a:gd name="T18" fmla="*/ 54 w 171"/>
                <a:gd name="T19" fmla="*/ 116 h 116"/>
                <a:gd name="T20" fmla="*/ 41 w 171"/>
                <a:gd name="T21" fmla="*/ 114 h 116"/>
                <a:gd name="T22" fmla="*/ 30 w 171"/>
                <a:gd name="T23" fmla="*/ 110 h 116"/>
                <a:gd name="T24" fmla="*/ 24 w 171"/>
                <a:gd name="T25" fmla="*/ 108 h 116"/>
                <a:gd name="T26" fmla="*/ 19 w 171"/>
                <a:gd name="T27" fmla="*/ 105 h 116"/>
                <a:gd name="T28" fmla="*/ 15 w 171"/>
                <a:gd name="T29" fmla="*/ 101 h 116"/>
                <a:gd name="T30" fmla="*/ 11 w 171"/>
                <a:gd name="T31" fmla="*/ 97 h 116"/>
                <a:gd name="T32" fmla="*/ 8 w 171"/>
                <a:gd name="T33" fmla="*/ 92 h 116"/>
                <a:gd name="T34" fmla="*/ 5 w 171"/>
                <a:gd name="T35" fmla="*/ 87 h 116"/>
                <a:gd name="T36" fmla="*/ 3 w 171"/>
                <a:gd name="T37" fmla="*/ 82 h 116"/>
                <a:gd name="T38" fmla="*/ 2 w 171"/>
                <a:gd name="T39" fmla="*/ 76 h 116"/>
                <a:gd name="T40" fmla="*/ 1 w 171"/>
                <a:gd name="T41" fmla="*/ 69 h 116"/>
                <a:gd name="T42" fmla="*/ 0 w 171"/>
                <a:gd name="T43" fmla="*/ 61 h 116"/>
                <a:gd name="T44" fmla="*/ 0 w 171"/>
                <a:gd name="T45" fmla="*/ 61 h 116"/>
                <a:gd name="T46" fmla="*/ 1 w 171"/>
                <a:gd name="T47" fmla="*/ 49 h 116"/>
                <a:gd name="T48" fmla="*/ 4 w 171"/>
                <a:gd name="T49" fmla="*/ 38 h 116"/>
                <a:gd name="T50" fmla="*/ 6 w 171"/>
                <a:gd name="T51" fmla="*/ 33 h 116"/>
                <a:gd name="T52" fmla="*/ 9 w 171"/>
                <a:gd name="T53" fmla="*/ 27 h 116"/>
                <a:gd name="T54" fmla="*/ 13 w 171"/>
                <a:gd name="T55" fmla="*/ 23 h 116"/>
                <a:gd name="T56" fmla="*/ 16 w 171"/>
                <a:gd name="T57" fmla="*/ 19 h 116"/>
                <a:gd name="T58" fmla="*/ 21 w 171"/>
                <a:gd name="T59" fmla="*/ 16 h 116"/>
                <a:gd name="T60" fmla="*/ 26 w 171"/>
                <a:gd name="T61" fmla="*/ 13 h 116"/>
                <a:gd name="T62" fmla="*/ 33 w 171"/>
                <a:gd name="T63" fmla="*/ 10 h 116"/>
                <a:gd name="T64" fmla="*/ 39 w 171"/>
                <a:gd name="T65" fmla="*/ 8 h 116"/>
                <a:gd name="T66" fmla="*/ 55 w 171"/>
                <a:gd name="T67" fmla="*/ 5 h 116"/>
                <a:gd name="T68" fmla="*/ 72 w 171"/>
                <a:gd name="T69" fmla="*/ 3 h 116"/>
                <a:gd name="T70" fmla="*/ 171 w 171"/>
                <a:gd name="T71" fmla="*/ 0 h 116"/>
                <a:gd name="T72" fmla="*/ 171 w 171"/>
                <a:gd name="T73" fmla="*/ 93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71" h="116">
                  <a:moveTo>
                    <a:pt x="171" y="93"/>
                  </a:moveTo>
                  <a:lnTo>
                    <a:pt x="171" y="93"/>
                  </a:lnTo>
                  <a:lnTo>
                    <a:pt x="151" y="99"/>
                  </a:lnTo>
                  <a:lnTo>
                    <a:pt x="125" y="108"/>
                  </a:lnTo>
                  <a:lnTo>
                    <a:pt x="110" y="111"/>
                  </a:lnTo>
                  <a:lnTo>
                    <a:pt x="96" y="114"/>
                  </a:lnTo>
                  <a:lnTo>
                    <a:pt x="82" y="116"/>
                  </a:lnTo>
                  <a:lnTo>
                    <a:pt x="67" y="116"/>
                  </a:lnTo>
                  <a:lnTo>
                    <a:pt x="67" y="116"/>
                  </a:lnTo>
                  <a:lnTo>
                    <a:pt x="54" y="116"/>
                  </a:lnTo>
                  <a:lnTo>
                    <a:pt x="41" y="114"/>
                  </a:lnTo>
                  <a:lnTo>
                    <a:pt x="30" y="110"/>
                  </a:lnTo>
                  <a:lnTo>
                    <a:pt x="24" y="108"/>
                  </a:lnTo>
                  <a:lnTo>
                    <a:pt x="19" y="105"/>
                  </a:lnTo>
                  <a:lnTo>
                    <a:pt x="15" y="101"/>
                  </a:lnTo>
                  <a:lnTo>
                    <a:pt x="11" y="97"/>
                  </a:lnTo>
                  <a:lnTo>
                    <a:pt x="8" y="92"/>
                  </a:lnTo>
                  <a:lnTo>
                    <a:pt x="5" y="87"/>
                  </a:lnTo>
                  <a:lnTo>
                    <a:pt x="3" y="82"/>
                  </a:lnTo>
                  <a:lnTo>
                    <a:pt x="2" y="76"/>
                  </a:lnTo>
                  <a:lnTo>
                    <a:pt x="1" y="69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1" y="49"/>
                  </a:lnTo>
                  <a:lnTo>
                    <a:pt x="4" y="38"/>
                  </a:lnTo>
                  <a:lnTo>
                    <a:pt x="6" y="33"/>
                  </a:lnTo>
                  <a:lnTo>
                    <a:pt x="9" y="27"/>
                  </a:lnTo>
                  <a:lnTo>
                    <a:pt x="13" y="23"/>
                  </a:lnTo>
                  <a:lnTo>
                    <a:pt x="16" y="19"/>
                  </a:lnTo>
                  <a:lnTo>
                    <a:pt x="21" y="16"/>
                  </a:lnTo>
                  <a:lnTo>
                    <a:pt x="26" y="13"/>
                  </a:lnTo>
                  <a:lnTo>
                    <a:pt x="33" y="10"/>
                  </a:lnTo>
                  <a:lnTo>
                    <a:pt x="39" y="8"/>
                  </a:lnTo>
                  <a:lnTo>
                    <a:pt x="55" y="5"/>
                  </a:lnTo>
                  <a:lnTo>
                    <a:pt x="72" y="3"/>
                  </a:lnTo>
                  <a:lnTo>
                    <a:pt x="171" y="0"/>
                  </a:lnTo>
                  <a:lnTo>
                    <a:pt x="171" y="9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17" name="Freeform 16"/>
            <p:cNvSpPr>
              <a:spLocks/>
            </p:cNvSpPr>
            <p:nvPr userDrawn="1"/>
          </p:nvSpPr>
          <p:spPr bwMode="auto">
            <a:xfrm>
              <a:off x="4649" y="3974"/>
              <a:ext cx="88" cy="107"/>
            </a:xfrm>
            <a:custGeom>
              <a:avLst/>
              <a:gdLst>
                <a:gd name="T0" fmla="*/ 205 w 352"/>
                <a:gd name="T1" fmla="*/ 0 h 428"/>
                <a:gd name="T2" fmla="*/ 147 w 352"/>
                <a:gd name="T3" fmla="*/ 4 h 428"/>
                <a:gd name="T4" fmla="*/ 97 w 352"/>
                <a:gd name="T5" fmla="*/ 12 h 428"/>
                <a:gd name="T6" fmla="*/ 58 w 352"/>
                <a:gd name="T7" fmla="*/ 23 h 428"/>
                <a:gd name="T8" fmla="*/ 33 w 352"/>
                <a:gd name="T9" fmla="*/ 33 h 428"/>
                <a:gd name="T10" fmla="*/ 52 w 352"/>
                <a:gd name="T11" fmla="*/ 102 h 428"/>
                <a:gd name="T12" fmla="*/ 92 w 352"/>
                <a:gd name="T13" fmla="*/ 91 h 428"/>
                <a:gd name="T14" fmla="*/ 133 w 352"/>
                <a:gd name="T15" fmla="*/ 82 h 428"/>
                <a:gd name="T16" fmla="*/ 179 w 352"/>
                <a:gd name="T17" fmla="*/ 79 h 428"/>
                <a:gd name="T18" fmla="*/ 197 w 352"/>
                <a:gd name="T19" fmla="*/ 80 h 428"/>
                <a:gd name="T20" fmla="*/ 221 w 352"/>
                <a:gd name="T21" fmla="*/ 84 h 428"/>
                <a:gd name="T22" fmla="*/ 234 w 352"/>
                <a:gd name="T23" fmla="*/ 90 h 428"/>
                <a:gd name="T24" fmla="*/ 244 w 352"/>
                <a:gd name="T25" fmla="*/ 98 h 428"/>
                <a:gd name="T26" fmla="*/ 251 w 352"/>
                <a:gd name="T27" fmla="*/ 108 h 428"/>
                <a:gd name="T28" fmla="*/ 256 w 352"/>
                <a:gd name="T29" fmla="*/ 120 h 428"/>
                <a:gd name="T30" fmla="*/ 260 w 352"/>
                <a:gd name="T31" fmla="*/ 137 h 428"/>
                <a:gd name="T32" fmla="*/ 260 w 352"/>
                <a:gd name="T33" fmla="*/ 176 h 428"/>
                <a:gd name="T34" fmla="*/ 179 w 352"/>
                <a:gd name="T35" fmla="*/ 176 h 428"/>
                <a:gd name="T36" fmla="*/ 132 w 352"/>
                <a:gd name="T37" fmla="*/ 179 h 428"/>
                <a:gd name="T38" fmla="*/ 93 w 352"/>
                <a:gd name="T39" fmla="*/ 187 h 428"/>
                <a:gd name="T40" fmla="*/ 61 w 352"/>
                <a:gd name="T41" fmla="*/ 200 h 428"/>
                <a:gd name="T42" fmla="*/ 38 w 352"/>
                <a:gd name="T43" fmla="*/ 216 h 428"/>
                <a:gd name="T44" fmla="*/ 20 w 352"/>
                <a:gd name="T45" fmla="*/ 236 h 428"/>
                <a:gd name="T46" fmla="*/ 9 w 352"/>
                <a:gd name="T47" fmla="*/ 257 h 428"/>
                <a:gd name="T48" fmla="*/ 2 w 352"/>
                <a:gd name="T49" fmla="*/ 282 h 428"/>
                <a:gd name="T50" fmla="*/ 0 w 352"/>
                <a:gd name="T51" fmla="*/ 307 h 428"/>
                <a:gd name="T52" fmla="*/ 1 w 352"/>
                <a:gd name="T53" fmla="*/ 323 h 428"/>
                <a:gd name="T54" fmla="*/ 7 w 352"/>
                <a:gd name="T55" fmla="*/ 352 h 428"/>
                <a:gd name="T56" fmla="*/ 19 w 352"/>
                <a:gd name="T57" fmla="*/ 376 h 428"/>
                <a:gd name="T58" fmla="*/ 35 w 352"/>
                <a:gd name="T59" fmla="*/ 394 h 428"/>
                <a:gd name="T60" fmla="*/ 54 w 352"/>
                <a:gd name="T61" fmla="*/ 408 h 428"/>
                <a:gd name="T62" fmla="*/ 77 w 352"/>
                <a:gd name="T63" fmla="*/ 418 h 428"/>
                <a:gd name="T64" fmla="*/ 101 w 352"/>
                <a:gd name="T65" fmla="*/ 424 h 428"/>
                <a:gd name="T66" fmla="*/ 126 w 352"/>
                <a:gd name="T67" fmla="*/ 427 h 428"/>
                <a:gd name="T68" fmla="*/ 138 w 352"/>
                <a:gd name="T69" fmla="*/ 428 h 428"/>
                <a:gd name="T70" fmla="*/ 164 w 352"/>
                <a:gd name="T71" fmla="*/ 426 h 428"/>
                <a:gd name="T72" fmla="*/ 209 w 352"/>
                <a:gd name="T73" fmla="*/ 418 h 428"/>
                <a:gd name="T74" fmla="*/ 241 w 352"/>
                <a:gd name="T75" fmla="*/ 406 h 428"/>
                <a:gd name="T76" fmla="*/ 260 w 352"/>
                <a:gd name="T77" fmla="*/ 397 h 428"/>
                <a:gd name="T78" fmla="*/ 264 w 352"/>
                <a:gd name="T79" fmla="*/ 396 h 428"/>
                <a:gd name="T80" fmla="*/ 270 w 352"/>
                <a:gd name="T81" fmla="*/ 398 h 428"/>
                <a:gd name="T82" fmla="*/ 284 w 352"/>
                <a:gd name="T83" fmla="*/ 404 h 428"/>
                <a:gd name="T84" fmla="*/ 311 w 352"/>
                <a:gd name="T85" fmla="*/ 411 h 428"/>
                <a:gd name="T86" fmla="*/ 352 w 352"/>
                <a:gd name="T87" fmla="*/ 413 h 428"/>
                <a:gd name="T88" fmla="*/ 352 w 352"/>
                <a:gd name="T89" fmla="*/ 122 h 428"/>
                <a:gd name="T90" fmla="*/ 350 w 352"/>
                <a:gd name="T91" fmla="*/ 92 h 428"/>
                <a:gd name="T92" fmla="*/ 343 w 352"/>
                <a:gd name="T93" fmla="*/ 66 h 428"/>
                <a:gd name="T94" fmla="*/ 331 w 352"/>
                <a:gd name="T95" fmla="*/ 45 h 428"/>
                <a:gd name="T96" fmla="*/ 314 w 352"/>
                <a:gd name="T97" fmla="*/ 29 h 428"/>
                <a:gd name="T98" fmla="*/ 293 w 352"/>
                <a:gd name="T99" fmla="*/ 15 h 428"/>
                <a:gd name="T100" fmla="*/ 268 w 352"/>
                <a:gd name="T101" fmla="*/ 7 h 428"/>
                <a:gd name="T102" fmla="*/ 238 w 352"/>
                <a:gd name="T103" fmla="*/ 2 h 428"/>
                <a:gd name="T104" fmla="*/ 205 w 352"/>
                <a:gd name="T105" fmla="*/ 0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52" h="428">
                  <a:moveTo>
                    <a:pt x="205" y="0"/>
                  </a:moveTo>
                  <a:lnTo>
                    <a:pt x="205" y="0"/>
                  </a:lnTo>
                  <a:lnTo>
                    <a:pt x="176" y="1"/>
                  </a:lnTo>
                  <a:lnTo>
                    <a:pt x="147" y="4"/>
                  </a:lnTo>
                  <a:lnTo>
                    <a:pt x="121" y="7"/>
                  </a:lnTo>
                  <a:lnTo>
                    <a:pt x="97" y="12"/>
                  </a:lnTo>
                  <a:lnTo>
                    <a:pt x="77" y="17"/>
                  </a:lnTo>
                  <a:lnTo>
                    <a:pt x="58" y="23"/>
                  </a:lnTo>
                  <a:lnTo>
                    <a:pt x="44" y="28"/>
                  </a:lnTo>
                  <a:lnTo>
                    <a:pt x="33" y="33"/>
                  </a:lnTo>
                  <a:lnTo>
                    <a:pt x="52" y="102"/>
                  </a:lnTo>
                  <a:lnTo>
                    <a:pt x="52" y="102"/>
                  </a:lnTo>
                  <a:lnTo>
                    <a:pt x="63" y="98"/>
                  </a:lnTo>
                  <a:lnTo>
                    <a:pt x="92" y="91"/>
                  </a:lnTo>
                  <a:lnTo>
                    <a:pt x="111" y="86"/>
                  </a:lnTo>
                  <a:lnTo>
                    <a:pt x="133" y="82"/>
                  </a:lnTo>
                  <a:lnTo>
                    <a:pt x="155" y="80"/>
                  </a:lnTo>
                  <a:lnTo>
                    <a:pt x="179" y="79"/>
                  </a:lnTo>
                  <a:lnTo>
                    <a:pt x="179" y="79"/>
                  </a:lnTo>
                  <a:lnTo>
                    <a:pt x="197" y="80"/>
                  </a:lnTo>
                  <a:lnTo>
                    <a:pt x="214" y="82"/>
                  </a:lnTo>
                  <a:lnTo>
                    <a:pt x="221" y="84"/>
                  </a:lnTo>
                  <a:lnTo>
                    <a:pt x="228" y="86"/>
                  </a:lnTo>
                  <a:lnTo>
                    <a:pt x="234" y="90"/>
                  </a:lnTo>
                  <a:lnTo>
                    <a:pt x="239" y="94"/>
                  </a:lnTo>
                  <a:lnTo>
                    <a:pt x="244" y="98"/>
                  </a:lnTo>
                  <a:lnTo>
                    <a:pt x="248" y="102"/>
                  </a:lnTo>
                  <a:lnTo>
                    <a:pt x="251" y="108"/>
                  </a:lnTo>
                  <a:lnTo>
                    <a:pt x="254" y="114"/>
                  </a:lnTo>
                  <a:lnTo>
                    <a:pt x="256" y="120"/>
                  </a:lnTo>
                  <a:lnTo>
                    <a:pt x="258" y="129"/>
                  </a:lnTo>
                  <a:lnTo>
                    <a:pt x="260" y="137"/>
                  </a:lnTo>
                  <a:lnTo>
                    <a:pt x="260" y="146"/>
                  </a:lnTo>
                  <a:lnTo>
                    <a:pt x="260" y="176"/>
                  </a:lnTo>
                  <a:lnTo>
                    <a:pt x="179" y="176"/>
                  </a:lnTo>
                  <a:lnTo>
                    <a:pt x="179" y="176"/>
                  </a:lnTo>
                  <a:lnTo>
                    <a:pt x="154" y="177"/>
                  </a:lnTo>
                  <a:lnTo>
                    <a:pt x="132" y="179"/>
                  </a:lnTo>
                  <a:lnTo>
                    <a:pt x="111" y="182"/>
                  </a:lnTo>
                  <a:lnTo>
                    <a:pt x="93" y="187"/>
                  </a:lnTo>
                  <a:lnTo>
                    <a:pt x="77" y="192"/>
                  </a:lnTo>
                  <a:lnTo>
                    <a:pt x="61" y="200"/>
                  </a:lnTo>
                  <a:lnTo>
                    <a:pt x="49" y="207"/>
                  </a:lnTo>
                  <a:lnTo>
                    <a:pt x="38" y="216"/>
                  </a:lnTo>
                  <a:lnTo>
                    <a:pt x="29" y="225"/>
                  </a:lnTo>
                  <a:lnTo>
                    <a:pt x="20" y="236"/>
                  </a:lnTo>
                  <a:lnTo>
                    <a:pt x="14" y="246"/>
                  </a:lnTo>
                  <a:lnTo>
                    <a:pt x="9" y="257"/>
                  </a:lnTo>
                  <a:lnTo>
                    <a:pt x="5" y="270"/>
                  </a:lnTo>
                  <a:lnTo>
                    <a:pt x="2" y="282"/>
                  </a:lnTo>
                  <a:lnTo>
                    <a:pt x="1" y="294"/>
                  </a:lnTo>
                  <a:lnTo>
                    <a:pt x="0" y="307"/>
                  </a:lnTo>
                  <a:lnTo>
                    <a:pt x="0" y="307"/>
                  </a:lnTo>
                  <a:lnTo>
                    <a:pt x="1" y="323"/>
                  </a:lnTo>
                  <a:lnTo>
                    <a:pt x="3" y="338"/>
                  </a:lnTo>
                  <a:lnTo>
                    <a:pt x="7" y="352"/>
                  </a:lnTo>
                  <a:lnTo>
                    <a:pt x="12" y="364"/>
                  </a:lnTo>
                  <a:lnTo>
                    <a:pt x="19" y="376"/>
                  </a:lnTo>
                  <a:lnTo>
                    <a:pt x="27" y="386"/>
                  </a:lnTo>
                  <a:lnTo>
                    <a:pt x="35" y="394"/>
                  </a:lnTo>
                  <a:lnTo>
                    <a:pt x="45" y="401"/>
                  </a:lnTo>
                  <a:lnTo>
                    <a:pt x="54" y="408"/>
                  </a:lnTo>
                  <a:lnTo>
                    <a:pt x="65" y="414"/>
                  </a:lnTo>
                  <a:lnTo>
                    <a:pt x="77" y="418"/>
                  </a:lnTo>
                  <a:lnTo>
                    <a:pt x="89" y="422"/>
                  </a:lnTo>
                  <a:lnTo>
                    <a:pt x="101" y="424"/>
                  </a:lnTo>
                  <a:lnTo>
                    <a:pt x="113" y="426"/>
                  </a:lnTo>
                  <a:lnTo>
                    <a:pt x="126" y="427"/>
                  </a:lnTo>
                  <a:lnTo>
                    <a:pt x="138" y="428"/>
                  </a:lnTo>
                  <a:lnTo>
                    <a:pt x="138" y="428"/>
                  </a:lnTo>
                  <a:lnTo>
                    <a:pt x="151" y="427"/>
                  </a:lnTo>
                  <a:lnTo>
                    <a:pt x="164" y="426"/>
                  </a:lnTo>
                  <a:lnTo>
                    <a:pt x="189" y="423"/>
                  </a:lnTo>
                  <a:lnTo>
                    <a:pt x="209" y="418"/>
                  </a:lnTo>
                  <a:lnTo>
                    <a:pt x="227" y="412"/>
                  </a:lnTo>
                  <a:lnTo>
                    <a:pt x="241" y="406"/>
                  </a:lnTo>
                  <a:lnTo>
                    <a:pt x="252" y="401"/>
                  </a:lnTo>
                  <a:lnTo>
                    <a:pt x="260" y="397"/>
                  </a:lnTo>
                  <a:lnTo>
                    <a:pt x="264" y="396"/>
                  </a:lnTo>
                  <a:lnTo>
                    <a:pt x="264" y="396"/>
                  </a:lnTo>
                  <a:lnTo>
                    <a:pt x="266" y="397"/>
                  </a:lnTo>
                  <a:lnTo>
                    <a:pt x="270" y="398"/>
                  </a:lnTo>
                  <a:lnTo>
                    <a:pt x="276" y="401"/>
                  </a:lnTo>
                  <a:lnTo>
                    <a:pt x="284" y="404"/>
                  </a:lnTo>
                  <a:lnTo>
                    <a:pt x="295" y="407"/>
                  </a:lnTo>
                  <a:lnTo>
                    <a:pt x="311" y="411"/>
                  </a:lnTo>
                  <a:lnTo>
                    <a:pt x="329" y="412"/>
                  </a:lnTo>
                  <a:lnTo>
                    <a:pt x="352" y="413"/>
                  </a:lnTo>
                  <a:lnTo>
                    <a:pt x="352" y="122"/>
                  </a:lnTo>
                  <a:lnTo>
                    <a:pt x="352" y="122"/>
                  </a:lnTo>
                  <a:lnTo>
                    <a:pt x="352" y="106"/>
                  </a:lnTo>
                  <a:lnTo>
                    <a:pt x="350" y="92"/>
                  </a:lnTo>
                  <a:lnTo>
                    <a:pt x="347" y="78"/>
                  </a:lnTo>
                  <a:lnTo>
                    <a:pt x="343" y="66"/>
                  </a:lnTo>
                  <a:lnTo>
                    <a:pt x="337" y="56"/>
                  </a:lnTo>
                  <a:lnTo>
                    <a:pt x="331" y="45"/>
                  </a:lnTo>
                  <a:lnTo>
                    <a:pt x="323" y="36"/>
                  </a:lnTo>
                  <a:lnTo>
                    <a:pt x="314" y="29"/>
                  </a:lnTo>
                  <a:lnTo>
                    <a:pt x="304" y="22"/>
                  </a:lnTo>
                  <a:lnTo>
                    <a:pt x="293" y="15"/>
                  </a:lnTo>
                  <a:lnTo>
                    <a:pt x="281" y="11"/>
                  </a:lnTo>
                  <a:lnTo>
                    <a:pt x="268" y="7"/>
                  </a:lnTo>
                  <a:lnTo>
                    <a:pt x="253" y="4"/>
                  </a:lnTo>
                  <a:lnTo>
                    <a:pt x="238" y="2"/>
                  </a:lnTo>
                  <a:lnTo>
                    <a:pt x="223" y="1"/>
                  </a:lnTo>
                  <a:lnTo>
                    <a:pt x="205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18" name="Freeform 10"/>
            <p:cNvSpPr>
              <a:spLocks/>
            </p:cNvSpPr>
            <p:nvPr userDrawn="1"/>
          </p:nvSpPr>
          <p:spPr bwMode="auto">
            <a:xfrm>
              <a:off x="4936" y="4034"/>
              <a:ext cx="43" cy="29"/>
            </a:xfrm>
            <a:custGeom>
              <a:avLst/>
              <a:gdLst>
                <a:gd name="T0" fmla="*/ 171 w 171"/>
                <a:gd name="T1" fmla="*/ 93 h 116"/>
                <a:gd name="T2" fmla="*/ 171 w 171"/>
                <a:gd name="T3" fmla="*/ 93 h 116"/>
                <a:gd name="T4" fmla="*/ 152 w 171"/>
                <a:gd name="T5" fmla="*/ 99 h 116"/>
                <a:gd name="T6" fmla="*/ 125 w 171"/>
                <a:gd name="T7" fmla="*/ 108 h 116"/>
                <a:gd name="T8" fmla="*/ 111 w 171"/>
                <a:gd name="T9" fmla="*/ 111 h 116"/>
                <a:gd name="T10" fmla="*/ 95 w 171"/>
                <a:gd name="T11" fmla="*/ 114 h 116"/>
                <a:gd name="T12" fmla="*/ 81 w 171"/>
                <a:gd name="T13" fmla="*/ 116 h 116"/>
                <a:gd name="T14" fmla="*/ 68 w 171"/>
                <a:gd name="T15" fmla="*/ 116 h 116"/>
                <a:gd name="T16" fmla="*/ 68 w 171"/>
                <a:gd name="T17" fmla="*/ 116 h 116"/>
                <a:gd name="T18" fmla="*/ 54 w 171"/>
                <a:gd name="T19" fmla="*/ 116 h 116"/>
                <a:gd name="T20" fmla="*/ 41 w 171"/>
                <a:gd name="T21" fmla="*/ 114 h 116"/>
                <a:gd name="T22" fmla="*/ 29 w 171"/>
                <a:gd name="T23" fmla="*/ 110 h 116"/>
                <a:gd name="T24" fmla="*/ 24 w 171"/>
                <a:gd name="T25" fmla="*/ 108 h 116"/>
                <a:gd name="T26" fmla="*/ 20 w 171"/>
                <a:gd name="T27" fmla="*/ 105 h 116"/>
                <a:gd name="T28" fmla="*/ 16 w 171"/>
                <a:gd name="T29" fmla="*/ 101 h 116"/>
                <a:gd name="T30" fmla="*/ 12 w 171"/>
                <a:gd name="T31" fmla="*/ 97 h 116"/>
                <a:gd name="T32" fmla="*/ 9 w 171"/>
                <a:gd name="T33" fmla="*/ 92 h 116"/>
                <a:gd name="T34" fmla="*/ 6 w 171"/>
                <a:gd name="T35" fmla="*/ 87 h 116"/>
                <a:gd name="T36" fmla="*/ 3 w 171"/>
                <a:gd name="T37" fmla="*/ 82 h 116"/>
                <a:gd name="T38" fmla="*/ 1 w 171"/>
                <a:gd name="T39" fmla="*/ 76 h 116"/>
                <a:gd name="T40" fmla="*/ 0 w 171"/>
                <a:gd name="T41" fmla="*/ 69 h 116"/>
                <a:gd name="T42" fmla="*/ 0 w 171"/>
                <a:gd name="T43" fmla="*/ 61 h 116"/>
                <a:gd name="T44" fmla="*/ 0 w 171"/>
                <a:gd name="T45" fmla="*/ 61 h 116"/>
                <a:gd name="T46" fmla="*/ 1 w 171"/>
                <a:gd name="T47" fmla="*/ 49 h 116"/>
                <a:gd name="T48" fmla="*/ 4 w 171"/>
                <a:gd name="T49" fmla="*/ 38 h 116"/>
                <a:gd name="T50" fmla="*/ 7 w 171"/>
                <a:gd name="T51" fmla="*/ 33 h 116"/>
                <a:gd name="T52" fmla="*/ 10 w 171"/>
                <a:gd name="T53" fmla="*/ 27 h 116"/>
                <a:gd name="T54" fmla="*/ 13 w 171"/>
                <a:gd name="T55" fmla="*/ 23 h 116"/>
                <a:gd name="T56" fmla="*/ 17 w 171"/>
                <a:gd name="T57" fmla="*/ 19 h 116"/>
                <a:gd name="T58" fmla="*/ 22 w 171"/>
                <a:gd name="T59" fmla="*/ 16 h 116"/>
                <a:gd name="T60" fmla="*/ 27 w 171"/>
                <a:gd name="T61" fmla="*/ 13 h 116"/>
                <a:gd name="T62" fmla="*/ 33 w 171"/>
                <a:gd name="T63" fmla="*/ 10 h 116"/>
                <a:gd name="T64" fmla="*/ 39 w 171"/>
                <a:gd name="T65" fmla="*/ 8 h 116"/>
                <a:gd name="T66" fmla="*/ 55 w 171"/>
                <a:gd name="T67" fmla="*/ 5 h 116"/>
                <a:gd name="T68" fmla="*/ 73 w 171"/>
                <a:gd name="T69" fmla="*/ 3 h 116"/>
                <a:gd name="T70" fmla="*/ 171 w 171"/>
                <a:gd name="T71" fmla="*/ 0 h 116"/>
                <a:gd name="T72" fmla="*/ 171 w 171"/>
                <a:gd name="T73" fmla="*/ 93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71" h="116">
                  <a:moveTo>
                    <a:pt x="171" y="93"/>
                  </a:moveTo>
                  <a:lnTo>
                    <a:pt x="171" y="93"/>
                  </a:lnTo>
                  <a:lnTo>
                    <a:pt x="152" y="99"/>
                  </a:lnTo>
                  <a:lnTo>
                    <a:pt x="125" y="108"/>
                  </a:lnTo>
                  <a:lnTo>
                    <a:pt x="111" y="111"/>
                  </a:lnTo>
                  <a:lnTo>
                    <a:pt x="95" y="114"/>
                  </a:lnTo>
                  <a:lnTo>
                    <a:pt x="81" y="116"/>
                  </a:lnTo>
                  <a:lnTo>
                    <a:pt x="68" y="116"/>
                  </a:lnTo>
                  <a:lnTo>
                    <a:pt x="68" y="116"/>
                  </a:lnTo>
                  <a:lnTo>
                    <a:pt x="54" y="116"/>
                  </a:lnTo>
                  <a:lnTo>
                    <a:pt x="41" y="114"/>
                  </a:lnTo>
                  <a:lnTo>
                    <a:pt x="29" y="110"/>
                  </a:lnTo>
                  <a:lnTo>
                    <a:pt x="24" y="108"/>
                  </a:lnTo>
                  <a:lnTo>
                    <a:pt x="20" y="105"/>
                  </a:lnTo>
                  <a:lnTo>
                    <a:pt x="16" y="101"/>
                  </a:lnTo>
                  <a:lnTo>
                    <a:pt x="12" y="97"/>
                  </a:lnTo>
                  <a:lnTo>
                    <a:pt x="9" y="92"/>
                  </a:lnTo>
                  <a:lnTo>
                    <a:pt x="6" y="87"/>
                  </a:lnTo>
                  <a:lnTo>
                    <a:pt x="3" y="82"/>
                  </a:lnTo>
                  <a:lnTo>
                    <a:pt x="1" y="76"/>
                  </a:lnTo>
                  <a:lnTo>
                    <a:pt x="0" y="69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1" y="49"/>
                  </a:lnTo>
                  <a:lnTo>
                    <a:pt x="4" y="38"/>
                  </a:lnTo>
                  <a:lnTo>
                    <a:pt x="7" y="33"/>
                  </a:lnTo>
                  <a:lnTo>
                    <a:pt x="10" y="27"/>
                  </a:lnTo>
                  <a:lnTo>
                    <a:pt x="13" y="23"/>
                  </a:lnTo>
                  <a:lnTo>
                    <a:pt x="17" y="19"/>
                  </a:lnTo>
                  <a:lnTo>
                    <a:pt x="22" y="16"/>
                  </a:lnTo>
                  <a:lnTo>
                    <a:pt x="27" y="13"/>
                  </a:lnTo>
                  <a:lnTo>
                    <a:pt x="33" y="10"/>
                  </a:lnTo>
                  <a:lnTo>
                    <a:pt x="39" y="8"/>
                  </a:lnTo>
                  <a:lnTo>
                    <a:pt x="55" y="5"/>
                  </a:lnTo>
                  <a:lnTo>
                    <a:pt x="73" y="3"/>
                  </a:lnTo>
                  <a:lnTo>
                    <a:pt x="171" y="0"/>
                  </a:lnTo>
                  <a:lnTo>
                    <a:pt x="171" y="9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19" name="Freeform 11"/>
            <p:cNvSpPr>
              <a:spLocks/>
            </p:cNvSpPr>
            <p:nvPr userDrawn="1"/>
          </p:nvSpPr>
          <p:spPr bwMode="auto">
            <a:xfrm>
              <a:off x="4914" y="3974"/>
              <a:ext cx="88" cy="107"/>
            </a:xfrm>
            <a:custGeom>
              <a:avLst/>
              <a:gdLst>
                <a:gd name="T0" fmla="*/ 206 w 353"/>
                <a:gd name="T1" fmla="*/ 0 h 428"/>
                <a:gd name="T2" fmla="*/ 148 w 353"/>
                <a:gd name="T3" fmla="*/ 4 h 428"/>
                <a:gd name="T4" fmla="*/ 98 w 353"/>
                <a:gd name="T5" fmla="*/ 12 h 428"/>
                <a:gd name="T6" fmla="*/ 59 w 353"/>
                <a:gd name="T7" fmla="*/ 23 h 428"/>
                <a:gd name="T8" fmla="*/ 33 w 353"/>
                <a:gd name="T9" fmla="*/ 33 h 428"/>
                <a:gd name="T10" fmla="*/ 53 w 353"/>
                <a:gd name="T11" fmla="*/ 102 h 428"/>
                <a:gd name="T12" fmla="*/ 92 w 353"/>
                <a:gd name="T13" fmla="*/ 91 h 428"/>
                <a:gd name="T14" fmla="*/ 132 w 353"/>
                <a:gd name="T15" fmla="*/ 82 h 428"/>
                <a:gd name="T16" fmla="*/ 178 w 353"/>
                <a:gd name="T17" fmla="*/ 79 h 428"/>
                <a:gd name="T18" fmla="*/ 198 w 353"/>
                <a:gd name="T19" fmla="*/ 80 h 428"/>
                <a:gd name="T20" fmla="*/ 221 w 353"/>
                <a:gd name="T21" fmla="*/ 84 h 428"/>
                <a:gd name="T22" fmla="*/ 233 w 353"/>
                <a:gd name="T23" fmla="*/ 90 h 428"/>
                <a:gd name="T24" fmla="*/ 244 w 353"/>
                <a:gd name="T25" fmla="*/ 98 h 428"/>
                <a:gd name="T26" fmla="*/ 252 w 353"/>
                <a:gd name="T27" fmla="*/ 108 h 428"/>
                <a:gd name="T28" fmla="*/ 257 w 353"/>
                <a:gd name="T29" fmla="*/ 120 h 428"/>
                <a:gd name="T30" fmla="*/ 259 w 353"/>
                <a:gd name="T31" fmla="*/ 137 h 428"/>
                <a:gd name="T32" fmla="*/ 260 w 353"/>
                <a:gd name="T33" fmla="*/ 176 h 428"/>
                <a:gd name="T34" fmla="*/ 178 w 353"/>
                <a:gd name="T35" fmla="*/ 176 h 428"/>
                <a:gd name="T36" fmla="*/ 131 w 353"/>
                <a:gd name="T37" fmla="*/ 179 h 428"/>
                <a:gd name="T38" fmla="*/ 92 w 353"/>
                <a:gd name="T39" fmla="*/ 187 h 428"/>
                <a:gd name="T40" fmla="*/ 62 w 353"/>
                <a:gd name="T41" fmla="*/ 200 h 428"/>
                <a:gd name="T42" fmla="*/ 38 w 353"/>
                <a:gd name="T43" fmla="*/ 216 h 428"/>
                <a:gd name="T44" fmla="*/ 21 w 353"/>
                <a:gd name="T45" fmla="*/ 236 h 428"/>
                <a:gd name="T46" fmla="*/ 9 w 353"/>
                <a:gd name="T47" fmla="*/ 257 h 428"/>
                <a:gd name="T48" fmla="*/ 3 w 353"/>
                <a:gd name="T49" fmla="*/ 282 h 428"/>
                <a:gd name="T50" fmla="*/ 0 w 353"/>
                <a:gd name="T51" fmla="*/ 307 h 428"/>
                <a:gd name="T52" fmla="*/ 2 w 353"/>
                <a:gd name="T53" fmla="*/ 323 h 428"/>
                <a:gd name="T54" fmla="*/ 8 w 353"/>
                <a:gd name="T55" fmla="*/ 352 h 428"/>
                <a:gd name="T56" fmla="*/ 19 w 353"/>
                <a:gd name="T57" fmla="*/ 376 h 428"/>
                <a:gd name="T58" fmla="*/ 35 w 353"/>
                <a:gd name="T59" fmla="*/ 394 h 428"/>
                <a:gd name="T60" fmla="*/ 55 w 353"/>
                <a:gd name="T61" fmla="*/ 408 h 428"/>
                <a:gd name="T62" fmla="*/ 77 w 353"/>
                <a:gd name="T63" fmla="*/ 418 h 428"/>
                <a:gd name="T64" fmla="*/ 101 w 353"/>
                <a:gd name="T65" fmla="*/ 424 h 428"/>
                <a:gd name="T66" fmla="*/ 125 w 353"/>
                <a:gd name="T67" fmla="*/ 427 h 428"/>
                <a:gd name="T68" fmla="*/ 137 w 353"/>
                <a:gd name="T69" fmla="*/ 428 h 428"/>
                <a:gd name="T70" fmla="*/ 165 w 353"/>
                <a:gd name="T71" fmla="*/ 426 h 428"/>
                <a:gd name="T72" fmla="*/ 210 w 353"/>
                <a:gd name="T73" fmla="*/ 418 h 428"/>
                <a:gd name="T74" fmla="*/ 242 w 353"/>
                <a:gd name="T75" fmla="*/ 406 h 428"/>
                <a:gd name="T76" fmla="*/ 260 w 353"/>
                <a:gd name="T77" fmla="*/ 397 h 428"/>
                <a:gd name="T78" fmla="*/ 264 w 353"/>
                <a:gd name="T79" fmla="*/ 396 h 428"/>
                <a:gd name="T80" fmla="*/ 269 w 353"/>
                <a:gd name="T81" fmla="*/ 398 h 428"/>
                <a:gd name="T82" fmla="*/ 283 w 353"/>
                <a:gd name="T83" fmla="*/ 404 h 428"/>
                <a:gd name="T84" fmla="*/ 310 w 353"/>
                <a:gd name="T85" fmla="*/ 411 h 428"/>
                <a:gd name="T86" fmla="*/ 353 w 353"/>
                <a:gd name="T87" fmla="*/ 413 h 428"/>
                <a:gd name="T88" fmla="*/ 353 w 353"/>
                <a:gd name="T89" fmla="*/ 122 h 428"/>
                <a:gd name="T90" fmla="*/ 351 w 353"/>
                <a:gd name="T91" fmla="*/ 92 h 428"/>
                <a:gd name="T92" fmla="*/ 343 w 353"/>
                <a:gd name="T93" fmla="*/ 66 h 428"/>
                <a:gd name="T94" fmla="*/ 330 w 353"/>
                <a:gd name="T95" fmla="*/ 45 h 428"/>
                <a:gd name="T96" fmla="*/ 314 w 353"/>
                <a:gd name="T97" fmla="*/ 29 h 428"/>
                <a:gd name="T98" fmla="*/ 293 w 353"/>
                <a:gd name="T99" fmla="*/ 15 h 428"/>
                <a:gd name="T100" fmla="*/ 268 w 353"/>
                <a:gd name="T101" fmla="*/ 7 h 428"/>
                <a:gd name="T102" fmla="*/ 239 w 353"/>
                <a:gd name="T103" fmla="*/ 2 h 428"/>
                <a:gd name="T104" fmla="*/ 206 w 353"/>
                <a:gd name="T105" fmla="*/ 0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53" h="428">
                  <a:moveTo>
                    <a:pt x="206" y="0"/>
                  </a:moveTo>
                  <a:lnTo>
                    <a:pt x="206" y="0"/>
                  </a:lnTo>
                  <a:lnTo>
                    <a:pt x="175" y="1"/>
                  </a:lnTo>
                  <a:lnTo>
                    <a:pt x="148" y="4"/>
                  </a:lnTo>
                  <a:lnTo>
                    <a:pt x="121" y="7"/>
                  </a:lnTo>
                  <a:lnTo>
                    <a:pt x="98" y="12"/>
                  </a:lnTo>
                  <a:lnTo>
                    <a:pt x="77" y="17"/>
                  </a:lnTo>
                  <a:lnTo>
                    <a:pt x="59" y="23"/>
                  </a:lnTo>
                  <a:lnTo>
                    <a:pt x="44" y="28"/>
                  </a:lnTo>
                  <a:lnTo>
                    <a:pt x="33" y="33"/>
                  </a:lnTo>
                  <a:lnTo>
                    <a:pt x="53" y="102"/>
                  </a:lnTo>
                  <a:lnTo>
                    <a:pt x="53" y="102"/>
                  </a:lnTo>
                  <a:lnTo>
                    <a:pt x="64" y="98"/>
                  </a:lnTo>
                  <a:lnTo>
                    <a:pt x="92" y="91"/>
                  </a:lnTo>
                  <a:lnTo>
                    <a:pt x="111" y="86"/>
                  </a:lnTo>
                  <a:lnTo>
                    <a:pt x="132" y="82"/>
                  </a:lnTo>
                  <a:lnTo>
                    <a:pt x="155" y="80"/>
                  </a:lnTo>
                  <a:lnTo>
                    <a:pt x="178" y="79"/>
                  </a:lnTo>
                  <a:lnTo>
                    <a:pt x="178" y="79"/>
                  </a:lnTo>
                  <a:lnTo>
                    <a:pt x="198" y="80"/>
                  </a:lnTo>
                  <a:lnTo>
                    <a:pt x="214" y="82"/>
                  </a:lnTo>
                  <a:lnTo>
                    <a:pt x="221" y="84"/>
                  </a:lnTo>
                  <a:lnTo>
                    <a:pt x="227" y="86"/>
                  </a:lnTo>
                  <a:lnTo>
                    <a:pt x="233" y="90"/>
                  </a:lnTo>
                  <a:lnTo>
                    <a:pt x="240" y="94"/>
                  </a:lnTo>
                  <a:lnTo>
                    <a:pt x="244" y="98"/>
                  </a:lnTo>
                  <a:lnTo>
                    <a:pt x="248" y="102"/>
                  </a:lnTo>
                  <a:lnTo>
                    <a:pt x="252" y="108"/>
                  </a:lnTo>
                  <a:lnTo>
                    <a:pt x="255" y="114"/>
                  </a:lnTo>
                  <a:lnTo>
                    <a:pt x="257" y="120"/>
                  </a:lnTo>
                  <a:lnTo>
                    <a:pt x="258" y="129"/>
                  </a:lnTo>
                  <a:lnTo>
                    <a:pt x="259" y="137"/>
                  </a:lnTo>
                  <a:lnTo>
                    <a:pt x="260" y="146"/>
                  </a:lnTo>
                  <a:lnTo>
                    <a:pt x="260" y="176"/>
                  </a:lnTo>
                  <a:lnTo>
                    <a:pt x="178" y="176"/>
                  </a:lnTo>
                  <a:lnTo>
                    <a:pt x="178" y="176"/>
                  </a:lnTo>
                  <a:lnTo>
                    <a:pt x="154" y="177"/>
                  </a:lnTo>
                  <a:lnTo>
                    <a:pt x="131" y="179"/>
                  </a:lnTo>
                  <a:lnTo>
                    <a:pt x="111" y="182"/>
                  </a:lnTo>
                  <a:lnTo>
                    <a:pt x="92" y="187"/>
                  </a:lnTo>
                  <a:lnTo>
                    <a:pt x="76" y="192"/>
                  </a:lnTo>
                  <a:lnTo>
                    <a:pt x="62" y="200"/>
                  </a:lnTo>
                  <a:lnTo>
                    <a:pt x="50" y="207"/>
                  </a:lnTo>
                  <a:lnTo>
                    <a:pt x="38" y="216"/>
                  </a:lnTo>
                  <a:lnTo>
                    <a:pt x="28" y="225"/>
                  </a:lnTo>
                  <a:lnTo>
                    <a:pt x="21" y="236"/>
                  </a:lnTo>
                  <a:lnTo>
                    <a:pt x="14" y="246"/>
                  </a:lnTo>
                  <a:lnTo>
                    <a:pt x="9" y="257"/>
                  </a:lnTo>
                  <a:lnTo>
                    <a:pt x="6" y="270"/>
                  </a:lnTo>
                  <a:lnTo>
                    <a:pt x="3" y="282"/>
                  </a:lnTo>
                  <a:lnTo>
                    <a:pt x="0" y="294"/>
                  </a:lnTo>
                  <a:lnTo>
                    <a:pt x="0" y="307"/>
                  </a:lnTo>
                  <a:lnTo>
                    <a:pt x="0" y="307"/>
                  </a:lnTo>
                  <a:lnTo>
                    <a:pt x="2" y="323"/>
                  </a:lnTo>
                  <a:lnTo>
                    <a:pt x="4" y="338"/>
                  </a:lnTo>
                  <a:lnTo>
                    <a:pt x="8" y="352"/>
                  </a:lnTo>
                  <a:lnTo>
                    <a:pt x="13" y="364"/>
                  </a:lnTo>
                  <a:lnTo>
                    <a:pt x="19" y="376"/>
                  </a:lnTo>
                  <a:lnTo>
                    <a:pt x="27" y="386"/>
                  </a:lnTo>
                  <a:lnTo>
                    <a:pt x="35" y="394"/>
                  </a:lnTo>
                  <a:lnTo>
                    <a:pt x="44" y="401"/>
                  </a:lnTo>
                  <a:lnTo>
                    <a:pt x="55" y="408"/>
                  </a:lnTo>
                  <a:lnTo>
                    <a:pt x="66" y="414"/>
                  </a:lnTo>
                  <a:lnTo>
                    <a:pt x="77" y="418"/>
                  </a:lnTo>
                  <a:lnTo>
                    <a:pt x="88" y="422"/>
                  </a:lnTo>
                  <a:lnTo>
                    <a:pt x="101" y="424"/>
                  </a:lnTo>
                  <a:lnTo>
                    <a:pt x="113" y="426"/>
                  </a:lnTo>
                  <a:lnTo>
                    <a:pt x="125" y="427"/>
                  </a:lnTo>
                  <a:lnTo>
                    <a:pt x="137" y="428"/>
                  </a:lnTo>
                  <a:lnTo>
                    <a:pt x="137" y="428"/>
                  </a:lnTo>
                  <a:lnTo>
                    <a:pt x="152" y="427"/>
                  </a:lnTo>
                  <a:lnTo>
                    <a:pt x="165" y="426"/>
                  </a:lnTo>
                  <a:lnTo>
                    <a:pt x="188" y="423"/>
                  </a:lnTo>
                  <a:lnTo>
                    <a:pt x="210" y="418"/>
                  </a:lnTo>
                  <a:lnTo>
                    <a:pt x="227" y="412"/>
                  </a:lnTo>
                  <a:lnTo>
                    <a:pt x="242" y="406"/>
                  </a:lnTo>
                  <a:lnTo>
                    <a:pt x="253" y="401"/>
                  </a:lnTo>
                  <a:lnTo>
                    <a:pt x="260" y="397"/>
                  </a:lnTo>
                  <a:lnTo>
                    <a:pt x="264" y="396"/>
                  </a:lnTo>
                  <a:lnTo>
                    <a:pt x="264" y="396"/>
                  </a:lnTo>
                  <a:lnTo>
                    <a:pt x="266" y="397"/>
                  </a:lnTo>
                  <a:lnTo>
                    <a:pt x="269" y="398"/>
                  </a:lnTo>
                  <a:lnTo>
                    <a:pt x="275" y="401"/>
                  </a:lnTo>
                  <a:lnTo>
                    <a:pt x="283" y="404"/>
                  </a:lnTo>
                  <a:lnTo>
                    <a:pt x="296" y="407"/>
                  </a:lnTo>
                  <a:lnTo>
                    <a:pt x="310" y="411"/>
                  </a:lnTo>
                  <a:lnTo>
                    <a:pt x="329" y="412"/>
                  </a:lnTo>
                  <a:lnTo>
                    <a:pt x="353" y="413"/>
                  </a:lnTo>
                  <a:lnTo>
                    <a:pt x="353" y="122"/>
                  </a:lnTo>
                  <a:lnTo>
                    <a:pt x="353" y="122"/>
                  </a:lnTo>
                  <a:lnTo>
                    <a:pt x="353" y="106"/>
                  </a:lnTo>
                  <a:lnTo>
                    <a:pt x="351" y="92"/>
                  </a:lnTo>
                  <a:lnTo>
                    <a:pt x="348" y="78"/>
                  </a:lnTo>
                  <a:lnTo>
                    <a:pt x="343" y="66"/>
                  </a:lnTo>
                  <a:lnTo>
                    <a:pt x="338" y="56"/>
                  </a:lnTo>
                  <a:lnTo>
                    <a:pt x="330" y="45"/>
                  </a:lnTo>
                  <a:lnTo>
                    <a:pt x="323" y="36"/>
                  </a:lnTo>
                  <a:lnTo>
                    <a:pt x="314" y="29"/>
                  </a:lnTo>
                  <a:lnTo>
                    <a:pt x="304" y="22"/>
                  </a:lnTo>
                  <a:lnTo>
                    <a:pt x="293" y="15"/>
                  </a:lnTo>
                  <a:lnTo>
                    <a:pt x="281" y="11"/>
                  </a:lnTo>
                  <a:lnTo>
                    <a:pt x="268" y="7"/>
                  </a:lnTo>
                  <a:lnTo>
                    <a:pt x="254" y="4"/>
                  </a:lnTo>
                  <a:lnTo>
                    <a:pt x="239" y="2"/>
                  </a:lnTo>
                  <a:lnTo>
                    <a:pt x="222" y="1"/>
                  </a:lnTo>
                  <a:lnTo>
                    <a:pt x="20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20" name="Freeform 12"/>
            <p:cNvSpPr>
              <a:spLocks/>
            </p:cNvSpPr>
            <p:nvPr userDrawn="1"/>
          </p:nvSpPr>
          <p:spPr bwMode="auto">
            <a:xfrm>
              <a:off x="5263" y="3975"/>
              <a:ext cx="93" cy="106"/>
            </a:xfrm>
            <a:custGeom>
              <a:avLst/>
              <a:gdLst>
                <a:gd name="T0" fmla="*/ 281 w 374"/>
                <a:gd name="T1" fmla="*/ 313 h 424"/>
                <a:gd name="T2" fmla="*/ 246 w 374"/>
                <a:gd name="T3" fmla="*/ 327 h 424"/>
                <a:gd name="T4" fmla="*/ 217 w 374"/>
                <a:gd name="T5" fmla="*/ 336 h 424"/>
                <a:gd name="T6" fmla="*/ 184 w 374"/>
                <a:gd name="T7" fmla="*/ 341 h 424"/>
                <a:gd name="T8" fmla="*/ 167 w 374"/>
                <a:gd name="T9" fmla="*/ 342 h 424"/>
                <a:gd name="T10" fmla="*/ 145 w 374"/>
                <a:gd name="T11" fmla="*/ 341 h 424"/>
                <a:gd name="T12" fmla="*/ 129 w 374"/>
                <a:gd name="T13" fmla="*/ 337 h 424"/>
                <a:gd name="T14" fmla="*/ 116 w 374"/>
                <a:gd name="T15" fmla="*/ 329 h 424"/>
                <a:gd name="T16" fmla="*/ 106 w 374"/>
                <a:gd name="T17" fmla="*/ 319 h 424"/>
                <a:gd name="T18" fmla="*/ 99 w 374"/>
                <a:gd name="T19" fmla="*/ 307 h 424"/>
                <a:gd name="T20" fmla="*/ 95 w 374"/>
                <a:gd name="T21" fmla="*/ 290 h 424"/>
                <a:gd name="T22" fmla="*/ 93 w 374"/>
                <a:gd name="T23" fmla="*/ 248 h 424"/>
                <a:gd name="T24" fmla="*/ 79 w 374"/>
                <a:gd name="T25" fmla="*/ 0 h 424"/>
                <a:gd name="T26" fmla="*/ 59 w 374"/>
                <a:gd name="T27" fmla="*/ 0 h 424"/>
                <a:gd name="T28" fmla="*/ 13 w 374"/>
                <a:gd name="T29" fmla="*/ 4 h 424"/>
                <a:gd name="T30" fmla="*/ 0 w 374"/>
                <a:gd name="T31" fmla="*/ 259 h 424"/>
                <a:gd name="T32" fmla="*/ 0 w 374"/>
                <a:gd name="T33" fmla="*/ 280 h 424"/>
                <a:gd name="T34" fmla="*/ 3 w 374"/>
                <a:gd name="T35" fmla="*/ 316 h 424"/>
                <a:gd name="T36" fmla="*/ 9 w 374"/>
                <a:gd name="T37" fmla="*/ 347 h 424"/>
                <a:gd name="T38" fmla="*/ 21 w 374"/>
                <a:gd name="T39" fmla="*/ 373 h 424"/>
                <a:gd name="T40" fmla="*/ 36 w 374"/>
                <a:gd name="T41" fmla="*/ 393 h 424"/>
                <a:gd name="T42" fmla="*/ 58 w 374"/>
                <a:gd name="T43" fmla="*/ 408 h 424"/>
                <a:gd name="T44" fmla="*/ 86 w 374"/>
                <a:gd name="T45" fmla="*/ 418 h 424"/>
                <a:gd name="T46" fmla="*/ 121 w 374"/>
                <a:gd name="T47" fmla="*/ 423 h 424"/>
                <a:gd name="T48" fmla="*/ 141 w 374"/>
                <a:gd name="T49" fmla="*/ 424 h 424"/>
                <a:gd name="T50" fmla="*/ 172 w 374"/>
                <a:gd name="T51" fmla="*/ 422 h 424"/>
                <a:gd name="T52" fmla="*/ 199 w 374"/>
                <a:gd name="T53" fmla="*/ 418 h 424"/>
                <a:gd name="T54" fmla="*/ 243 w 374"/>
                <a:gd name="T55" fmla="*/ 407 h 424"/>
                <a:gd name="T56" fmla="*/ 271 w 374"/>
                <a:gd name="T57" fmla="*/ 395 h 424"/>
                <a:gd name="T58" fmla="*/ 283 w 374"/>
                <a:gd name="T59" fmla="*/ 390 h 424"/>
                <a:gd name="T60" fmla="*/ 296 w 374"/>
                <a:gd name="T61" fmla="*/ 396 h 424"/>
                <a:gd name="T62" fmla="*/ 319 w 374"/>
                <a:gd name="T63" fmla="*/ 402 h 424"/>
                <a:gd name="T64" fmla="*/ 353 w 374"/>
                <a:gd name="T65" fmla="*/ 408 h 424"/>
                <a:gd name="T66" fmla="*/ 374 w 374"/>
                <a:gd name="T67" fmla="*/ 6 h 424"/>
                <a:gd name="T68" fmla="*/ 342 w 374"/>
                <a:gd name="T69" fmla="*/ 2 h 424"/>
                <a:gd name="T70" fmla="*/ 299 w 374"/>
                <a:gd name="T71" fmla="*/ 0 h 424"/>
                <a:gd name="T72" fmla="*/ 281 w 374"/>
                <a:gd name="T73" fmla="*/ 313 h 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74" h="424">
                  <a:moveTo>
                    <a:pt x="281" y="313"/>
                  </a:moveTo>
                  <a:lnTo>
                    <a:pt x="281" y="313"/>
                  </a:lnTo>
                  <a:lnTo>
                    <a:pt x="260" y="322"/>
                  </a:lnTo>
                  <a:lnTo>
                    <a:pt x="246" y="327"/>
                  </a:lnTo>
                  <a:lnTo>
                    <a:pt x="232" y="331"/>
                  </a:lnTo>
                  <a:lnTo>
                    <a:pt x="217" y="336"/>
                  </a:lnTo>
                  <a:lnTo>
                    <a:pt x="200" y="339"/>
                  </a:lnTo>
                  <a:lnTo>
                    <a:pt x="184" y="341"/>
                  </a:lnTo>
                  <a:lnTo>
                    <a:pt x="167" y="342"/>
                  </a:lnTo>
                  <a:lnTo>
                    <a:pt x="167" y="342"/>
                  </a:lnTo>
                  <a:lnTo>
                    <a:pt x="155" y="342"/>
                  </a:lnTo>
                  <a:lnTo>
                    <a:pt x="145" y="341"/>
                  </a:lnTo>
                  <a:lnTo>
                    <a:pt x="136" y="339"/>
                  </a:lnTo>
                  <a:lnTo>
                    <a:pt x="129" y="337"/>
                  </a:lnTo>
                  <a:lnTo>
                    <a:pt x="122" y="333"/>
                  </a:lnTo>
                  <a:lnTo>
                    <a:pt x="116" y="329"/>
                  </a:lnTo>
                  <a:lnTo>
                    <a:pt x="110" y="324"/>
                  </a:lnTo>
                  <a:lnTo>
                    <a:pt x="106" y="319"/>
                  </a:lnTo>
                  <a:lnTo>
                    <a:pt x="102" y="313"/>
                  </a:lnTo>
                  <a:lnTo>
                    <a:pt x="99" y="307"/>
                  </a:lnTo>
                  <a:lnTo>
                    <a:pt x="97" y="298"/>
                  </a:lnTo>
                  <a:lnTo>
                    <a:pt x="95" y="290"/>
                  </a:lnTo>
                  <a:lnTo>
                    <a:pt x="93" y="271"/>
                  </a:lnTo>
                  <a:lnTo>
                    <a:pt x="93" y="248"/>
                  </a:lnTo>
                  <a:lnTo>
                    <a:pt x="93" y="0"/>
                  </a:lnTo>
                  <a:lnTo>
                    <a:pt x="79" y="0"/>
                  </a:lnTo>
                  <a:lnTo>
                    <a:pt x="79" y="0"/>
                  </a:lnTo>
                  <a:lnTo>
                    <a:pt x="59" y="0"/>
                  </a:lnTo>
                  <a:lnTo>
                    <a:pt x="36" y="2"/>
                  </a:lnTo>
                  <a:lnTo>
                    <a:pt x="13" y="4"/>
                  </a:lnTo>
                  <a:lnTo>
                    <a:pt x="0" y="6"/>
                  </a:lnTo>
                  <a:lnTo>
                    <a:pt x="0" y="259"/>
                  </a:lnTo>
                  <a:lnTo>
                    <a:pt x="0" y="259"/>
                  </a:lnTo>
                  <a:lnTo>
                    <a:pt x="0" y="280"/>
                  </a:lnTo>
                  <a:lnTo>
                    <a:pt x="1" y="298"/>
                  </a:lnTo>
                  <a:lnTo>
                    <a:pt x="3" y="316"/>
                  </a:lnTo>
                  <a:lnTo>
                    <a:pt x="5" y="332"/>
                  </a:lnTo>
                  <a:lnTo>
                    <a:pt x="9" y="347"/>
                  </a:lnTo>
                  <a:lnTo>
                    <a:pt x="14" y="360"/>
                  </a:lnTo>
                  <a:lnTo>
                    <a:pt x="21" y="373"/>
                  </a:lnTo>
                  <a:lnTo>
                    <a:pt x="28" y="383"/>
                  </a:lnTo>
                  <a:lnTo>
                    <a:pt x="36" y="393"/>
                  </a:lnTo>
                  <a:lnTo>
                    <a:pt x="46" y="401"/>
                  </a:lnTo>
                  <a:lnTo>
                    <a:pt x="58" y="408"/>
                  </a:lnTo>
                  <a:lnTo>
                    <a:pt x="71" y="414"/>
                  </a:lnTo>
                  <a:lnTo>
                    <a:pt x="86" y="418"/>
                  </a:lnTo>
                  <a:lnTo>
                    <a:pt x="102" y="421"/>
                  </a:lnTo>
                  <a:lnTo>
                    <a:pt x="121" y="423"/>
                  </a:lnTo>
                  <a:lnTo>
                    <a:pt x="141" y="424"/>
                  </a:lnTo>
                  <a:lnTo>
                    <a:pt x="141" y="424"/>
                  </a:lnTo>
                  <a:lnTo>
                    <a:pt x="157" y="423"/>
                  </a:lnTo>
                  <a:lnTo>
                    <a:pt x="172" y="422"/>
                  </a:lnTo>
                  <a:lnTo>
                    <a:pt x="186" y="421"/>
                  </a:lnTo>
                  <a:lnTo>
                    <a:pt x="199" y="418"/>
                  </a:lnTo>
                  <a:lnTo>
                    <a:pt x="223" y="413"/>
                  </a:lnTo>
                  <a:lnTo>
                    <a:pt x="243" y="407"/>
                  </a:lnTo>
                  <a:lnTo>
                    <a:pt x="260" y="400"/>
                  </a:lnTo>
                  <a:lnTo>
                    <a:pt x="271" y="395"/>
                  </a:lnTo>
                  <a:lnTo>
                    <a:pt x="283" y="390"/>
                  </a:lnTo>
                  <a:lnTo>
                    <a:pt x="283" y="390"/>
                  </a:lnTo>
                  <a:lnTo>
                    <a:pt x="289" y="393"/>
                  </a:lnTo>
                  <a:lnTo>
                    <a:pt x="296" y="396"/>
                  </a:lnTo>
                  <a:lnTo>
                    <a:pt x="307" y="399"/>
                  </a:lnTo>
                  <a:lnTo>
                    <a:pt x="319" y="402"/>
                  </a:lnTo>
                  <a:lnTo>
                    <a:pt x="334" y="405"/>
                  </a:lnTo>
                  <a:lnTo>
                    <a:pt x="353" y="408"/>
                  </a:lnTo>
                  <a:lnTo>
                    <a:pt x="374" y="409"/>
                  </a:lnTo>
                  <a:lnTo>
                    <a:pt x="374" y="6"/>
                  </a:lnTo>
                  <a:lnTo>
                    <a:pt x="374" y="6"/>
                  </a:lnTo>
                  <a:lnTo>
                    <a:pt x="342" y="2"/>
                  </a:lnTo>
                  <a:lnTo>
                    <a:pt x="320" y="1"/>
                  </a:lnTo>
                  <a:lnTo>
                    <a:pt x="299" y="0"/>
                  </a:lnTo>
                  <a:lnTo>
                    <a:pt x="281" y="0"/>
                  </a:lnTo>
                  <a:lnTo>
                    <a:pt x="281" y="31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21" name="Freeform 13"/>
            <p:cNvSpPr>
              <a:spLocks/>
            </p:cNvSpPr>
            <p:nvPr userDrawn="1"/>
          </p:nvSpPr>
          <p:spPr bwMode="auto">
            <a:xfrm>
              <a:off x="5383" y="3974"/>
              <a:ext cx="78" cy="107"/>
            </a:xfrm>
            <a:custGeom>
              <a:avLst/>
              <a:gdLst>
                <a:gd name="T0" fmla="*/ 11 w 311"/>
                <a:gd name="T1" fmla="*/ 415 h 428"/>
                <a:gd name="T2" fmla="*/ 83 w 311"/>
                <a:gd name="T3" fmla="*/ 425 h 428"/>
                <a:gd name="T4" fmla="*/ 138 w 311"/>
                <a:gd name="T5" fmla="*/ 428 h 428"/>
                <a:gd name="T6" fmla="*/ 183 w 311"/>
                <a:gd name="T7" fmla="*/ 425 h 428"/>
                <a:gd name="T8" fmla="*/ 227 w 311"/>
                <a:gd name="T9" fmla="*/ 414 h 428"/>
                <a:gd name="T10" fmla="*/ 265 w 311"/>
                <a:gd name="T11" fmla="*/ 394 h 428"/>
                <a:gd name="T12" fmla="*/ 295 w 311"/>
                <a:gd name="T13" fmla="*/ 363 h 428"/>
                <a:gd name="T14" fmla="*/ 310 w 311"/>
                <a:gd name="T15" fmla="*/ 318 h 428"/>
                <a:gd name="T16" fmla="*/ 310 w 311"/>
                <a:gd name="T17" fmla="*/ 288 h 428"/>
                <a:gd name="T18" fmla="*/ 302 w 311"/>
                <a:gd name="T19" fmla="*/ 256 h 428"/>
                <a:gd name="T20" fmla="*/ 283 w 311"/>
                <a:gd name="T21" fmla="*/ 231 h 428"/>
                <a:gd name="T22" fmla="*/ 257 w 311"/>
                <a:gd name="T23" fmla="*/ 211 h 428"/>
                <a:gd name="T24" fmla="*/ 209 w 311"/>
                <a:gd name="T25" fmla="*/ 187 h 428"/>
                <a:gd name="T26" fmla="*/ 149 w 311"/>
                <a:gd name="T27" fmla="*/ 164 h 428"/>
                <a:gd name="T28" fmla="*/ 113 w 311"/>
                <a:gd name="T29" fmla="*/ 144 h 428"/>
                <a:gd name="T30" fmla="*/ 103 w 311"/>
                <a:gd name="T31" fmla="*/ 132 h 428"/>
                <a:gd name="T32" fmla="*/ 100 w 311"/>
                <a:gd name="T33" fmla="*/ 116 h 428"/>
                <a:gd name="T34" fmla="*/ 102 w 311"/>
                <a:gd name="T35" fmla="*/ 104 h 428"/>
                <a:gd name="T36" fmla="*/ 116 w 311"/>
                <a:gd name="T37" fmla="*/ 86 h 428"/>
                <a:gd name="T38" fmla="*/ 132 w 311"/>
                <a:gd name="T39" fmla="*/ 78 h 428"/>
                <a:gd name="T40" fmla="*/ 156 w 311"/>
                <a:gd name="T41" fmla="*/ 74 h 428"/>
                <a:gd name="T42" fmla="*/ 185 w 311"/>
                <a:gd name="T43" fmla="*/ 75 h 428"/>
                <a:gd name="T44" fmla="*/ 238 w 311"/>
                <a:gd name="T45" fmla="*/ 85 h 428"/>
                <a:gd name="T46" fmla="*/ 295 w 311"/>
                <a:gd name="T47" fmla="*/ 30 h 428"/>
                <a:gd name="T48" fmla="*/ 263 w 311"/>
                <a:gd name="T49" fmla="*/ 16 h 428"/>
                <a:gd name="T50" fmla="*/ 207 w 311"/>
                <a:gd name="T51" fmla="*/ 4 h 428"/>
                <a:gd name="T52" fmla="*/ 158 w 311"/>
                <a:gd name="T53" fmla="*/ 0 h 428"/>
                <a:gd name="T54" fmla="*/ 115 w 311"/>
                <a:gd name="T55" fmla="*/ 4 h 428"/>
                <a:gd name="T56" fmla="*/ 76 w 311"/>
                <a:gd name="T57" fmla="*/ 17 h 428"/>
                <a:gd name="T58" fmla="*/ 42 w 311"/>
                <a:gd name="T59" fmla="*/ 39 h 428"/>
                <a:gd name="T60" fmla="*/ 19 w 311"/>
                <a:gd name="T61" fmla="*/ 69 h 428"/>
                <a:gd name="T62" fmla="*/ 7 w 311"/>
                <a:gd name="T63" fmla="*/ 107 h 428"/>
                <a:gd name="T64" fmla="*/ 7 w 311"/>
                <a:gd name="T65" fmla="*/ 137 h 428"/>
                <a:gd name="T66" fmla="*/ 19 w 311"/>
                <a:gd name="T67" fmla="*/ 175 h 428"/>
                <a:gd name="T68" fmla="*/ 42 w 311"/>
                <a:gd name="T69" fmla="*/ 203 h 428"/>
                <a:gd name="T70" fmla="*/ 73 w 311"/>
                <a:gd name="T71" fmla="*/ 223 h 428"/>
                <a:gd name="T72" fmla="*/ 119 w 311"/>
                <a:gd name="T73" fmla="*/ 243 h 428"/>
                <a:gd name="T74" fmla="*/ 171 w 311"/>
                <a:gd name="T75" fmla="*/ 261 h 428"/>
                <a:gd name="T76" fmla="*/ 205 w 311"/>
                <a:gd name="T77" fmla="*/ 280 h 428"/>
                <a:gd name="T78" fmla="*/ 216 w 311"/>
                <a:gd name="T79" fmla="*/ 296 h 428"/>
                <a:gd name="T80" fmla="*/ 217 w 311"/>
                <a:gd name="T81" fmla="*/ 306 h 428"/>
                <a:gd name="T82" fmla="*/ 212 w 311"/>
                <a:gd name="T83" fmla="*/ 328 h 428"/>
                <a:gd name="T84" fmla="*/ 202 w 311"/>
                <a:gd name="T85" fmla="*/ 340 h 428"/>
                <a:gd name="T86" fmla="*/ 184 w 311"/>
                <a:gd name="T87" fmla="*/ 348 h 428"/>
                <a:gd name="T88" fmla="*/ 158 w 311"/>
                <a:gd name="T89" fmla="*/ 353 h 428"/>
                <a:gd name="T90" fmla="*/ 113 w 311"/>
                <a:gd name="T91" fmla="*/ 354 h 428"/>
                <a:gd name="T92" fmla="*/ 28 w 311"/>
                <a:gd name="T93" fmla="*/ 344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11" h="428">
                  <a:moveTo>
                    <a:pt x="0" y="413"/>
                  </a:moveTo>
                  <a:lnTo>
                    <a:pt x="0" y="413"/>
                  </a:lnTo>
                  <a:lnTo>
                    <a:pt x="11" y="415"/>
                  </a:lnTo>
                  <a:lnTo>
                    <a:pt x="39" y="420"/>
                  </a:lnTo>
                  <a:lnTo>
                    <a:pt x="60" y="423"/>
                  </a:lnTo>
                  <a:lnTo>
                    <a:pt x="83" y="425"/>
                  </a:lnTo>
                  <a:lnTo>
                    <a:pt x="110" y="427"/>
                  </a:lnTo>
                  <a:lnTo>
                    <a:pt x="138" y="428"/>
                  </a:lnTo>
                  <a:lnTo>
                    <a:pt x="138" y="428"/>
                  </a:lnTo>
                  <a:lnTo>
                    <a:pt x="154" y="427"/>
                  </a:lnTo>
                  <a:lnTo>
                    <a:pt x="168" y="426"/>
                  </a:lnTo>
                  <a:lnTo>
                    <a:pt x="183" y="425"/>
                  </a:lnTo>
                  <a:lnTo>
                    <a:pt x="198" y="422"/>
                  </a:lnTo>
                  <a:lnTo>
                    <a:pt x="213" y="419"/>
                  </a:lnTo>
                  <a:lnTo>
                    <a:pt x="227" y="414"/>
                  </a:lnTo>
                  <a:lnTo>
                    <a:pt x="241" y="408"/>
                  </a:lnTo>
                  <a:lnTo>
                    <a:pt x="254" y="402"/>
                  </a:lnTo>
                  <a:lnTo>
                    <a:pt x="265" y="394"/>
                  </a:lnTo>
                  <a:lnTo>
                    <a:pt x="276" y="385"/>
                  </a:lnTo>
                  <a:lnTo>
                    <a:pt x="286" y="375"/>
                  </a:lnTo>
                  <a:lnTo>
                    <a:pt x="295" y="363"/>
                  </a:lnTo>
                  <a:lnTo>
                    <a:pt x="302" y="350"/>
                  </a:lnTo>
                  <a:lnTo>
                    <a:pt x="307" y="334"/>
                  </a:lnTo>
                  <a:lnTo>
                    <a:pt x="310" y="318"/>
                  </a:lnTo>
                  <a:lnTo>
                    <a:pt x="311" y="300"/>
                  </a:lnTo>
                  <a:lnTo>
                    <a:pt x="311" y="300"/>
                  </a:lnTo>
                  <a:lnTo>
                    <a:pt x="310" y="288"/>
                  </a:lnTo>
                  <a:lnTo>
                    <a:pt x="309" y="277"/>
                  </a:lnTo>
                  <a:lnTo>
                    <a:pt x="306" y="266"/>
                  </a:lnTo>
                  <a:lnTo>
                    <a:pt x="302" y="256"/>
                  </a:lnTo>
                  <a:lnTo>
                    <a:pt x="297" y="248"/>
                  </a:lnTo>
                  <a:lnTo>
                    <a:pt x="291" y="239"/>
                  </a:lnTo>
                  <a:lnTo>
                    <a:pt x="283" y="231"/>
                  </a:lnTo>
                  <a:lnTo>
                    <a:pt x="276" y="224"/>
                  </a:lnTo>
                  <a:lnTo>
                    <a:pt x="267" y="217"/>
                  </a:lnTo>
                  <a:lnTo>
                    <a:pt x="257" y="211"/>
                  </a:lnTo>
                  <a:lnTo>
                    <a:pt x="247" y="204"/>
                  </a:lnTo>
                  <a:lnTo>
                    <a:pt x="234" y="199"/>
                  </a:lnTo>
                  <a:lnTo>
                    <a:pt x="209" y="187"/>
                  </a:lnTo>
                  <a:lnTo>
                    <a:pt x="180" y="176"/>
                  </a:lnTo>
                  <a:lnTo>
                    <a:pt x="180" y="176"/>
                  </a:lnTo>
                  <a:lnTo>
                    <a:pt x="149" y="164"/>
                  </a:lnTo>
                  <a:lnTo>
                    <a:pt x="135" y="157"/>
                  </a:lnTo>
                  <a:lnTo>
                    <a:pt x="123" y="151"/>
                  </a:lnTo>
                  <a:lnTo>
                    <a:pt x="113" y="144"/>
                  </a:lnTo>
                  <a:lnTo>
                    <a:pt x="109" y="140"/>
                  </a:lnTo>
                  <a:lnTo>
                    <a:pt x="106" y="136"/>
                  </a:lnTo>
                  <a:lnTo>
                    <a:pt x="103" y="132"/>
                  </a:lnTo>
                  <a:lnTo>
                    <a:pt x="101" y="127"/>
                  </a:lnTo>
                  <a:lnTo>
                    <a:pt x="100" y="121"/>
                  </a:lnTo>
                  <a:lnTo>
                    <a:pt x="100" y="116"/>
                  </a:lnTo>
                  <a:lnTo>
                    <a:pt x="100" y="116"/>
                  </a:lnTo>
                  <a:lnTo>
                    <a:pt x="100" y="110"/>
                  </a:lnTo>
                  <a:lnTo>
                    <a:pt x="102" y="104"/>
                  </a:lnTo>
                  <a:lnTo>
                    <a:pt x="106" y="97"/>
                  </a:lnTo>
                  <a:lnTo>
                    <a:pt x="112" y="90"/>
                  </a:lnTo>
                  <a:lnTo>
                    <a:pt x="116" y="86"/>
                  </a:lnTo>
                  <a:lnTo>
                    <a:pt x="120" y="83"/>
                  </a:lnTo>
                  <a:lnTo>
                    <a:pt x="126" y="81"/>
                  </a:lnTo>
                  <a:lnTo>
                    <a:pt x="132" y="78"/>
                  </a:lnTo>
                  <a:lnTo>
                    <a:pt x="139" y="76"/>
                  </a:lnTo>
                  <a:lnTo>
                    <a:pt x="147" y="75"/>
                  </a:lnTo>
                  <a:lnTo>
                    <a:pt x="156" y="74"/>
                  </a:lnTo>
                  <a:lnTo>
                    <a:pt x="166" y="74"/>
                  </a:lnTo>
                  <a:lnTo>
                    <a:pt x="166" y="74"/>
                  </a:lnTo>
                  <a:lnTo>
                    <a:pt x="185" y="75"/>
                  </a:lnTo>
                  <a:lnTo>
                    <a:pt x="205" y="77"/>
                  </a:lnTo>
                  <a:lnTo>
                    <a:pt x="222" y="81"/>
                  </a:lnTo>
                  <a:lnTo>
                    <a:pt x="238" y="85"/>
                  </a:lnTo>
                  <a:lnTo>
                    <a:pt x="262" y="94"/>
                  </a:lnTo>
                  <a:lnTo>
                    <a:pt x="271" y="98"/>
                  </a:lnTo>
                  <a:lnTo>
                    <a:pt x="295" y="30"/>
                  </a:lnTo>
                  <a:lnTo>
                    <a:pt x="295" y="30"/>
                  </a:lnTo>
                  <a:lnTo>
                    <a:pt x="276" y="22"/>
                  </a:lnTo>
                  <a:lnTo>
                    <a:pt x="263" y="16"/>
                  </a:lnTo>
                  <a:lnTo>
                    <a:pt x="247" y="12"/>
                  </a:lnTo>
                  <a:lnTo>
                    <a:pt x="228" y="7"/>
                  </a:lnTo>
                  <a:lnTo>
                    <a:pt x="207" y="4"/>
                  </a:lnTo>
                  <a:lnTo>
                    <a:pt x="183" y="1"/>
                  </a:lnTo>
                  <a:lnTo>
                    <a:pt x="158" y="0"/>
                  </a:lnTo>
                  <a:lnTo>
                    <a:pt x="158" y="0"/>
                  </a:lnTo>
                  <a:lnTo>
                    <a:pt x="143" y="1"/>
                  </a:lnTo>
                  <a:lnTo>
                    <a:pt x="129" y="2"/>
                  </a:lnTo>
                  <a:lnTo>
                    <a:pt x="115" y="4"/>
                  </a:lnTo>
                  <a:lnTo>
                    <a:pt x="102" y="8"/>
                  </a:lnTo>
                  <a:lnTo>
                    <a:pt x="88" y="12"/>
                  </a:lnTo>
                  <a:lnTo>
                    <a:pt x="76" y="17"/>
                  </a:lnTo>
                  <a:lnTo>
                    <a:pt x="64" y="24"/>
                  </a:lnTo>
                  <a:lnTo>
                    <a:pt x="53" y="31"/>
                  </a:lnTo>
                  <a:lnTo>
                    <a:pt x="42" y="39"/>
                  </a:lnTo>
                  <a:lnTo>
                    <a:pt x="33" y="47"/>
                  </a:lnTo>
                  <a:lnTo>
                    <a:pt x="25" y="58"/>
                  </a:lnTo>
                  <a:lnTo>
                    <a:pt x="19" y="69"/>
                  </a:lnTo>
                  <a:lnTo>
                    <a:pt x="13" y="80"/>
                  </a:lnTo>
                  <a:lnTo>
                    <a:pt x="9" y="94"/>
                  </a:lnTo>
                  <a:lnTo>
                    <a:pt x="7" y="107"/>
                  </a:lnTo>
                  <a:lnTo>
                    <a:pt x="6" y="122"/>
                  </a:lnTo>
                  <a:lnTo>
                    <a:pt x="6" y="122"/>
                  </a:lnTo>
                  <a:lnTo>
                    <a:pt x="7" y="137"/>
                  </a:lnTo>
                  <a:lnTo>
                    <a:pt x="9" y="150"/>
                  </a:lnTo>
                  <a:lnTo>
                    <a:pt x="13" y="164"/>
                  </a:lnTo>
                  <a:lnTo>
                    <a:pt x="19" y="175"/>
                  </a:lnTo>
                  <a:lnTo>
                    <a:pt x="25" y="185"/>
                  </a:lnTo>
                  <a:lnTo>
                    <a:pt x="33" y="194"/>
                  </a:lnTo>
                  <a:lnTo>
                    <a:pt x="42" y="203"/>
                  </a:lnTo>
                  <a:lnTo>
                    <a:pt x="51" y="210"/>
                  </a:lnTo>
                  <a:lnTo>
                    <a:pt x="62" y="217"/>
                  </a:lnTo>
                  <a:lnTo>
                    <a:pt x="73" y="223"/>
                  </a:lnTo>
                  <a:lnTo>
                    <a:pt x="84" y="229"/>
                  </a:lnTo>
                  <a:lnTo>
                    <a:pt x="95" y="235"/>
                  </a:lnTo>
                  <a:lnTo>
                    <a:pt x="119" y="243"/>
                  </a:lnTo>
                  <a:lnTo>
                    <a:pt x="142" y="251"/>
                  </a:lnTo>
                  <a:lnTo>
                    <a:pt x="142" y="251"/>
                  </a:lnTo>
                  <a:lnTo>
                    <a:pt x="171" y="261"/>
                  </a:lnTo>
                  <a:lnTo>
                    <a:pt x="184" y="266"/>
                  </a:lnTo>
                  <a:lnTo>
                    <a:pt x="196" y="273"/>
                  </a:lnTo>
                  <a:lnTo>
                    <a:pt x="205" y="280"/>
                  </a:lnTo>
                  <a:lnTo>
                    <a:pt x="211" y="287"/>
                  </a:lnTo>
                  <a:lnTo>
                    <a:pt x="214" y="291"/>
                  </a:lnTo>
                  <a:lnTo>
                    <a:pt x="216" y="296"/>
                  </a:lnTo>
                  <a:lnTo>
                    <a:pt x="217" y="300"/>
                  </a:lnTo>
                  <a:lnTo>
                    <a:pt x="217" y="306"/>
                  </a:lnTo>
                  <a:lnTo>
                    <a:pt x="217" y="306"/>
                  </a:lnTo>
                  <a:lnTo>
                    <a:pt x="217" y="315"/>
                  </a:lnTo>
                  <a:lnTo>
                    <a:pt x="214" y="324"/>
                  </a:lnTo>
                  <a:lnTo>
                    <a:pt x="212" y="328"/>
                  </a:lnTo>
                  <a:lnTo>
                    <a:pt x="209" y="332"/>
                  </a:lnTo>
                  <a:lnTo>
                    <a:pt x="206" y="335"/>
                  </a:lnTo>
                  <a:lnTo>
                    <a:pt x="202" y="340"/>
                  </a:lnTo>
                  <a:lnTo>
                    <a:pt x="197" y="343"/>
                  </a:lnTo>
                  <a:lnTo>
                    <a:pt x="190" y="346"/>
                  </a:lnTo>
                  <a:lnTo>
                    <a:pt x="184" y="348"/>
                  </a:lnTo>
                  <a:lnTo>
                    <a:pt x="176" y="350"/>
                  </a:lnTo>
                  <a:lnTo>
                    <a:pt x="167" y="352"/>
                  </a:lnTo>
                  <a:lnTo>
                    <a:pt x="158" y="353"/>
                  </a:lnTo>
                  <a:lnTo>
                    <a:pt x="134" y="354"/>
                  </a:lnTo>
                  <a:lnTo>
                    <a:pt x="134" y="354"/>
                  </a:lnTo>
                  <a:lnTo>
                    <a:pt x="113" y="354"/>
                  </a:lnTo>
                  <a:lnTo>
                    <a:pt x="92" y="352"/>
                  </a:lnTo>
                  <a:lnTo>
                    <a:pt x="55" y="348"/>
                  </a:lnTo>
                  <a:lnTo>
                    <a:pt x="28" y="344"/>
                  </a:lnTo>
                  <a:lnTo>
                    <a:pt x="18" y="342"/>
                  </a:lnTo>
                  <a:lnTo>
                    <a:pt x="0" y="41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22" name="Freeform 14"/>
            <p:cNvSpPr>
              <a:spLocks/>
            </p:cNvSpPr>
            <p:nvPr userDrawn="1"/>
          </p:nvSpPr>
          <p:spPr bwMode="auto">
            <a:xfrm>
              <a:off x="5059" y="3992"/>
              <a:ext cx="48" cy="71"/>
            </a:xfrm>
            <a:custGeom>
              <a:avLst/>
              <a:gdLst>
                <a:gd name="T0" fmla="*/ 0 w 194"/>
                <a:gd name="T1" fmla="*/ 7 h 282"/>
                <a:gd name="T2" fmla="*/ 0 w 194"/>
                <a:gd name="T3" fmla="*/ 7 h 282"/>
                <a:gd name="T4" fmla="*/ 14 w 194"/>
                <a:gd name="T5" fmla="*/ 4 h 282"/>
                <a:gd name="T6" fmla="*/ 31 w 194"/>
                <a:gd name="T7" fmla="*/ 2 h 282"/>
                <a:gd name="T8" fmla="*/ 52 w 194"/>
                <a:gd name="T9" fmla="*/ 0 h 282"/>
                <a:gd name="T10" fmla="*/ 73 w 194"/>
                <a:gd name="T11" fmla="*/ 0 h 282"/>
                <a:gd name="T12" fmla="*/ 73 w 194"/>
                <a:gd name="T13" fmla="*/ 0 h 282"/>
                <a:gd name="T14" fmla="*/ 87 w 194"/>
                <a:gd name="T15" fmla="*/ 0 h 282"/>
                <a:gd name="T16" fmla="*/ 98 w 194"/>
                <a:gd name="T17" fmla="*/ 1 h 282"/>
                <a:gd name="T18" fmla="*/ 110 w 194"/>
                <a:gd name="T19" fmla="*/ 4 h 282"/>
                <a:gd name="T20" fmla="*/ 121 w 194"/>
                <a:gd name="T21" fmla="*/ 7 h 282"/>
                <a:gd name="T22" fmla="*/ 132 w 194"/>
                <a:gd name="T23" fmla="*/ 11 h 282"/>
                <a:gd name="T24" fmla="*/ 141 w 194"/>
                <a:gd name="T25" fmla="*/ 17 h 282"/>
                <a:gd name="T26" fmla="*/ 151 w 194"/>
                <a:gd name="T27" fmla="*/ 24 h 282"/>
                <a:gd name="T28" fmla="*/ 159 w 194"/>
                <a:gd name="T29" fmla="*/ 31 h 282"/>
                <a:gd name="T30" fmla="*/ 166 w 194"/>
                <a:gd name="T31" fmla="*/ 40 h 282"/>
                <a:gd name="T32" fmla="*/ 174 w 194"/>
                <a:gd name="T33" fmla="*/ 49 h 282"/>
                <a:gd name="T34" fmla="*/ 180 w 194"/>
                <a:gd name="T35" fmla="*/ 61 h 282"/>
                <a:gd name="T36" fmla="*/ 185 w 194"/>
                <a:gd name="T37" fmla="*/ 74 h 282"/>
                <a:gd name="T38" fmla="*/ 189 w 194"/>
                <a:gd name="T39" fmla="*/ 88 h 282"/>
                <a:gd name="T40" fmla="*/ 192 w 194"/>
                <a:gd name="T41" fmla="*/ 103 h 282"/>
                <a:gd name="T42" fmla="*/ 193 w 194"/>
                <a:gd name="T43" fmla="*/ 119 h 282"/>
                <a:gd name="T44" fmla="*/ 194 w 194"/>
                <a:gd name="T45" fmla="*/ 138 h 282"/>
                <a:gd name="T46" fmla="*/ 194 w 194"/>
                <a:gd name="T47" fmla="*/ 138 h 282"/>
                <a:gd name="T48" fmla="*/ 194 w 194"/>
                <a:gd name="T49" fmla="*/ 155 h 282"/>
                <a:gd name="T50" fmla="*/ 193 w 194"/>
                <a:gd name="T51" fmla="*/ 172 h 282"/>
                <a:gd name="T52" fmla="*/ 191 w 194"/>
                <a:gd name="T53" fmla="*/ 187 h 282"/>
                <a:gd name="T54" fmla="*/ 188 w 194"/>
                <a:gd name="T55" fmla="*/ 202 h 282"/>
                <a:gd name="T56" fmla="*/ 185 w 194"/>
                <a:gd name="T57" fmla="*/ 215 h 282"/>
                <a:gd name="T58" fmla="*/ 181 w 194"/>
                <a:gd name="T59" fmla="*/ 226 h 282"/>
                <a:gd name="T60" fmla="*/ 175 w 194"/>
                <a:gd name="T61" fmla="*/ 238 h 282"/>
                <a:gd name="T62" fmla="*/ 168 w 194"/>
                <a:gd name="T63" fmla="*/ 247 h 282"/>
                <a:gd name="T64" fmla="*/ 160 w 194"/>
                <a:gd name="T65" fmla="*/ 255 h 282"/>
                <a:gd name="T66" fmla="*/ 151 w 194"/>
                <a:gd name="T67" fmla="*/ 262 h 282"/>
                <a:gd name="T68" fmla="*/ 141 w 194"/>
                <a:gd name="T69" fmla="*/ 269 h 282"/>
                <a:gd name="T70" fmla="*/ 129 w 194"/>
                <a:gd name="T71" fmla="*/ 274 h 282"/>
                <a:gd name="T72" fmla="*/ 115 w 194"/>
                <a:gd name="T73" fmla="*/ 277 h 282"/>
                <a:gd name="T74" fmla="*/ 100 w 194"/>
                <a:gd name="T75" fmla="*/ 280 h 282"/>
                <a:gd name="T76" fmla="*/ 84 w 194"/>
                <a:gd name="T77" fmla="*/ 282 h 282"/>
                <a:gd name="T78" fmla="*/ 65 w 194"/>
                <a:gd name="T79" fmla="*/ 282 h 282"/>
                <a:gd name="T80" fmla="*/ 65 w 194"/>
                <a:gd name="T81" fmla="*/ 282 h 282"/>
                <a:gd name="T82" fmla="*/ 42 w 194"/>
                <a:gd name="T83" fmla="*/ 281 h 282"/>
                <a:gd name="T84" fmla="*/ 20 w 194"/>
                <a:gd name="T85" fmla="*/ 280 h 282"/>
                <a:gd name="T86" fmla="*/ 0 w 194"/>
                <a:gd name="T87" fmla="*/ 278 h 282"/>
                <a:gd name="T88" fmla="*/ 0 w 194"/>
                <a:gd name="T89" fmla="*/ 7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94" h="282">
                  <a:moveTo>
                    <a:pt x="0" y="7"/>
                  </a:moveTo>
                  <a:lnTo>
                    <a:pt x="0" y="7"/>
                  </a:lnTo>
                  <a:lnTo>
                    <a:pt x="14" y="4"/>
                  </a:lnTo>
                  <a:lnTo>
                    <a:pt x="31" y="2"/>
                  </a:lnTo>
                  <a:lnTo>
                    <a:pt x="52" y="0"/>
                  </a:lnTo>
                  <a:lnTo>
                    <a:pt x="73" y="0"/>
                  </a:lnTo>
                  <a:lnTo>
                    <a:pt x="73" y="0"/>
                  </a:lnTo>
                  <a:lnTo>
                    <a:pt x="87" y="0"/>
                  </a:lnTo>
                  <a:lnTo>
                    <a:pt x="98" y="1"/>
                  </a:lnTo>
                  <a:lnTo>
                    <a:pt x="110" y="4"/>
                  </a:lnTo>
                  <a:lnTo>
                    <a:pt x="121" y="7"/>
                  </a:lnTo>
                  <a:lnTo>
                    <a:pt x="132" y="11"/>
                  </a:lnTo>
                  <a:lnTo>
                    <a:pt x="141" y="17"/>
                  </a:lnTo>
                  <a:lnTo>
                    <a:pt x="151" y="24"/>
                  </a:lnTo>
                  <a:lnTo>
                    <a:pt x="159" y="31"/>
                  </a:lnTo>
                  <a:lnTo>
                    <a:pt x="166" y="40"/>
                  </a:lnTo>
                  <a:lnTo>
                    <a:pt x="174" y="49"/>
                  </a:lnTo>
                  <a:lnTo>
                    <a:pt x="180" y="61"/>
                  </a:lnTo>
                  <a:lnTo>
                    <a:pt x="185" y="74"/>
                  </a:lnTo>
                  <a:lnTo>
                    <a:pt x="189" y="88"/>
                  </a:lnTo>
                  <a:lnTo>
                    <a:pt x="192" y="103"/>
                  </a:lnTo>
                  <a:lnTo>
                    <a:pt x="193" y="119"/>
                  </a:lnTo>
                  <a:lnTo>
                    <a:pt x="194" y="138"/>
                  </a:lnTo>
                  <a:lnTo>
                    <a:pt x="194" y="138"/>
                  </a:lnTo>
                  <a:lnTo>
                    <a:pt x="194" y="155"/>
                  </a:lnTo>
                  <a:lnTo>
                    <a:pt x="193" y="172"/>
                  </a:lnTo>
                  <a:lnTo>
                    <a:pt x="191" y="187"/>
                  </a:lnTo>
                  <a:lnTo>
                    <a:pt x="188" y="202"/>
                  </a:lnTo>
                  <a:lnTo>
                    <a:pt x="185" y="215"/>
                  </a:lnTo>
                  <a:lnTo>
                    <a:pt x="181" y="226"/>
                  </a:lnTo>
                  <a:lnTo>
                    <a:pt x="175" y="238"/>
                  </a:lnTo>
                  <a:lnTo>
                    <a:pt x="168" y="247"/>
                  </a:lnTo>
                  <a:lnTo>
                    <a:pt x="160" y="255"/>
                  </a:lnTo>
                  <a:lnTo>
                    <a:pt x="151" y="262"/>
                  </a:lnTo>
                  <a:lnTo>
                    <a:pt x="141" y="269"/>
                  </a:lnTo>
                  <a:lnTo>
                    <a:pt x="129" y="274"/>
                  </a:lnTo>
                  <a:lnTo>
                    <a:pt x="115" y="277"/>
                  </a:lnTo>
                  <a:lnTo>
                    <a:pt x="100" y="280"/>
                  </a:lnTo>
                  <a:lnTo>
                    <a:pt x="84" y="282"/>
                  </a:lnTo>
                  <a:lnTo>
                    <a:pt x="65" y="282"/>
                  </a:lnTo>
                  <a:lnTo>
                    <a:pt x="65" y="282"/>
                  </a:lnTo>
                  <a:lnTo>
                    <a:pt x="42" y="281"/>
                  </a:lnTo>
                  <a:lnTo>
                    <a:pt x="20" y="280"/>
                  </a:lnTo>
                  <a:lnTo>
                    <a:pt x="0" y="278"/>
                  </a:lnTo>
                  <a:lnTo>
                    <a:pt x="0" y="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23" name="Freeform 15"/>
            <p:cNvSpPr>
              <a:spLocks/>
            </p:cNvSpPr>
            <p:nvPr userDrawn="1"/>
          </p:nvSpPr>
          <p:spPr bwMode="auto">
            <a:xfrm>
              <a:off x="5035" y="3974"/>
              <a:ext cx="97" cy="107"/>
            </a:xfrm>
            <a:custGeom>
              <a:avLst/>
              <a:gdLst>
                <a:gd name="T0" fmla="*/ 171 w 385"/>
                <a:gd name="T1" fmla="*/ 0 h 428"/>
                <a:gd name="T2" fmla="*/ 171 w 385"/>
                <a:gd name="T3" fmla="*/ 0 h 428"/>
                <a:gd name="T4" fmla="*/ 150 w 385"/>
                <a:gd name="T5" fmla="*/ 1 h 428"/>
                <a:gd name="T6" fmla="*/ 129 w 385"/>
                <a:gd name="T7" fmla="*/ 2 h 428"/>
                <a:gd name="T8" fmla="*/ 106 w 385"/>
                <a:gd name="T9" fmla="*/ 4 h 428"/>
                <a:gd name="T10" fmla="*/ 83 w 385"/>
                <a:gd name="T11" fmla="*/ 7 h 428"/>
                <a:gd name="T12" fmla="*/ 60 w 385"/>
                <a:gd name="T13" fmla="*/ 10 h 428"/>
                <a:gd name="T14" fmla="*/ 39 w 385"/>
                <a:gd name="T15" fmla="*/ 14 h 428"/>
                <a:gd name="T16" fmla="*/ 18 w 385"/>
                <a:gd name="T17" fmla="*/ 20 h 428"/>
                <a:gd name="T18" fmla="*/ 0 w 385"/>
                <a:gd name="T19" fmla="*/ 26 h 428"/>
                <a:gd name="T20" fmla="*/ 0 w 385"/>
                <a:gd name="T21" fmla="*/ 415 h 428"/>
                <a:gd name="T22" fmla="*/ 0 w 385"/>
                <a:gd name="T23" fmla="*/ 415 h 428"/>
                <a:gd name="T24" fmla="*/ 15 w 385"/>
                <a:gd name="T25" fmla="*/ 418 h 428"/>
                <a:gd name="T26" fmla="*/ 34 w 385"/>
                <a:gd name="T27" fmla="*/ 420 h 428"/>
                <a:gd name="T28" fmla="*/ 73 w 385"/>
                <a:gd name="T29" fmla="*/ 424 h 428"/>
                <a:gd name="T30" fmla="*/ 116 w 385"/>
                <a:gd name="T31" fmla="*/ 427 h 428"/>
                <a:gd name="T32" fmla="*/ 155 w 385"/>
                <a:gd name="T33" fmla="*/ 428 h 428"/>
                <a:gd name="T34" fmla="*/ 155 w 385"/>
                <a:gd name="T35" fmla="*/ 428 h 428"/>
                <a:gd name="T36" fmla="*/ 186 w 385"/>
                <a:gd name="T37" fmla="*/ 427 h 428"/>
                <a:gd name="T38" fmla="*/ 212 w 385"/>
                <a:gd name="T39" fmla="*/ 425 h 428"/>
                <a:gd name="T40" fmla="*/ 238 w 385"/>
                <a:gd name="T41" fmla="*/ 421 h 428"/>
                <a:gd name="T42" fmla="*/ 261 w 385"/>
                <a:gd name="T43" fmla="*/ 415 h 428"/>
                <a:gd name="T44" fmla="*/ 282 w 385"/>
                <a:gd name="T45" fmla="*/ 408 h 428"/>
                <a:gd name="T46" fmla="*/ 301 w 385"/>
                <a:gd name="T47" fmla="*/ 399 h 428"/>
                <a:gd name="T48" fmla="*/ 309 w 385"/>
                <a:gd name="T49" fmla="*/ 394 h 428"/>
                <a:gd name="T50" fmla="*/ 318 w 385"/>
                <a:gd name="T51" fmla="*/ 389 h 428"/>
                <a:gd name="T52" fmla="*/ 326 w 385"/>
                <a:gd name="T53" fmla="*/ 383 h 428"/>
                <a:gd name="T54" fmla="*/ 333 w 385"/>
                <a:gd name="T55" fmla="*/ 377 h 428"/>
                <a:gd name="T56" fmla="*/ 339 w 385"/>
                <a:gd name="T57" fmla="*/ 369 h 428"/>
                <a:gd name="T58" fmla="*/ 345 w 385"/>
                <a:gd name="T59" fmla="*/ 362 h 428"/>
                <a:gd name="T60" fmla="*/ 351 w 385"/>
                <a:gd name="T61" fmla="*/ 355 h 428"/>
                <a:gd name="T62" fmla="*/ 356 w 385"/>
                <a:gd name="T63" fmla="*/ 347 h 428"/>
                <a:gd name="T64" fmla="*/ 361 w 385"/>
                <a:gd name="T65" fmla="*/ 337 h 428"/>
                <a:gd name="T66" fmla="*/ 366 w 385"/>
                <a:gd name="T67" fmla="*/ 329 h 428"/>
                <a:gd name="T68" fmla="*/ 373 w 385"/>
                <a:gd name="T69" fmla="*/ 309 h 428"/>
                <a:gd name="T70" fmla="*/ 378 w 385"/>
                <a:gd name="T71" fmla="*/ 287 h 428"/>
                <a:gd name="T72" fmla="*/ 382 w 385"/>
                <a:gd name="T73" fmla="*/ 264 h 428"/>
                <a:gd name="T74" fmla="*/ 384 w 385"/>
                <a:gd name="T75" fmla="*/ 239 h 428"/>
                <a:gd name="T76" fmla="*/ 385 w 385"/>
                <a:gd name="T77" fmla="*/ 211 h 428"/>
                <a:gd name="T78" fmla="*/ 385 w 385"/>
                <a:gd name="T79" fmla="*/ 211 h 428"/>
                <a:gd name="T80" fmla="*/ 384 w 385"/>
                <a:gd name="T81" fmla="*/ 187 h 428"/>
                <a:gd name="T82" fmla="*/ 381 w 385"/>
                <a:gd name="T83" fmla="*/ 164 h 428"/>
                <a:gd name="T84" fmla="*/ 377 w 385"/>
                <a:gd name="T85" fmla="*/ 143 h 428"/>
                <a:gd name="T86" fmla="*/ 371 w 385"/>
                <a:gd name="T87" fmla="*/ 122 h 428"/>
                <a:gd name="T88" fmla="*/ 363 w 385"/>
                <a:gd name="T89" fmla="*/ 104 h 428"/>
                <a:gd name="T90" fmla="*/ 352 w 385"/>
                <a:gd name="T91" fmla="*/ 86 h 428"/>
                <a:gd name="T92" fmla="*/ 341 w 385"/>
                <a:gd name="T93" fmla="*/ 71 h 428"/>
                <a:gd name="T94" fmla="*/ 328 w 385"/>
                <a:gd name="T95" fmla="*/ 57 h 428"/>
                <a:gd name="T96" fmla="*/ 314 w 385"/>
                <a:gd name="T97" fmla="*/ 43 h 428"/>
                <a:gd name="T98" fmla="*/ 297 w 385"/>
                <a:gd name="T99" fmla="*/ 32 h 428"/>
                <a:gd name="T100" fmla="*/ 280 w 385"/>
                <a:gd name="T101" fmla="*/ 23 h 428"/>
                <a:gd name="T102" fmla="*/ 260 w 385"/>
                <a:gd name="T103" fmla="*/ 14 h 428"/>
                <a:gd name="T104" fmla="*/ 240 w 385"/>
                <a:gd name="T105" fmla="*/ 8 h 428"/>
                <a:gd name="T106" fmla="*/ 218 w 385"/>
                <a:gd name="T107" fmla="*/ 4 h 428"/>
                <a:gd name="T108" fmla="*/ 195 w 385"/>
                <a:gd name="T109" fmla="*/ 1 h 428"/>
                <a:gd name="T110" fmla="*/ 171 w 385"/>
                <a:gd name="T111" fmla="*/ 0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85" h="428">
                  <a:moveTo>
                    <a:pt x="171" y="0"/>
                  </a:moveTo>
                  <a:lnTo>
                    <a:pt x="171" y="0"/>
                  </a:lnTo>
                  <a:lnTo>
                    <a:pt x="150" y="1"/>
                  </a:lnTo>
                  <a:lnTo>
                    <a:pt x="129" y="2"/>
                  </a:lnTo>
                  <a:lnTo>
                    <a:pt x="106" y="4"/>
                  </a:lnTo>
                  <a:lnTo>
                    <a:pt x="83" y="7"/>
                  </a:lnTo>
                  <a:lnTo>
                    <a:pt x="60" y="10"/>
                  </a:lnTo>
                  <a:lnTo>
                    <a:pt x="39" y="14"/>
                  </a:lnTo>
                  <a:lnTo>
                    <a:pt x="18" y="20"/>
                  </a:lnTo>
                  <a:lnTo>
                    <a:pt x="0" y="26"/>
                  </a:lnTo>
                  <a:lnTo>
                    <a:pt x="0" y="415"/>
                  </a:lnTo>
                  <a:lnTo>
                    <a:pt x="0" y="415"/>
                  </a:lnTo>
                  <a:lnTo>
                    <a:pt x="15" y="418"/>
                  </a:lnTo>
                  <a:lnTo>
                    <a:pt x="34" y="420"/>
                  </a:lnTo>
                  <a:lnTo>
                    <a:pt x="73" y="424"/>
                  </a:lnTo>
                  <a:lnTo>
                    <a:pt x="116" y="427"/>
                  </a:lnTo>
                  <a:lnTo>
                    <a:pt x="155" y="428"/>
                  </a:lnTo>
                  <a:lnTo>
                    <a:pt x="155" y="428"/>
                  </a:lnTo>
                  <a:lnTo>
                    <a:pt x="186" y="427"/>
                  </a:lnTo>
                  <a:lnTo>
                    <a:pt x="212" y="425"/>
                  </a:lnTo>
                  <a:lnTo>
                    <a:pt x="238" y="421"/>
                  </a:lnTo>
                  <a:lnTo>
                    <a:pt x="261" y="415"/>
                  </a:lnTo>
                  <a:lnTo>
                    <a:pt x="282" y="408"/>
                  </a:lnTo>
                  <a:lnTo>
                    <a:pt x="301" y="399"/>
                  </a:lnTo>
                  <a:lnTo>
                    <a:pt x="309" y="394"/>
                  </a:lnTo>
                  <a:lnTo>
                    <a:pt x="318" y="389"/>
                  </a:lnTo>
                  <a:lnTo>
                    <a:pt x="326" y="383"/>
                  </a:lnTo>
                  <a:lnTo>
                    <a:pt x="333" y="377"/>
                  </a:lnTo>
                  <a:lnTo>
                    <a:pt x="339" y="369"/>
                  </a:lnTo>
                  <a:lnTo>
                    <a:pt x="345" y="362"/>
                  </a:lnTo>
                  <a:lnTo>
                    <a:pt x="351" y="355"/>
                  </a:lnTo>
                  <a:lnTo>
                    <a:pt x="356" y="347"/>
                  </a:lnTo>
                  <a:lnTo>
                    <a:pt x="361" y="337"/>
                  </a:lnTo>
                  <a:lnTo>
                    <a:pt x="366" y="329"/>
                  </a:lnTo>
                  <a:lnTo>
                    <a:pt x="373" y="309"/>
                  </a:lnTo>
                  <a:lnTo>
                    <a:pt x="378" y="287"/>
                  </a:lnTo>
                  <a:lnTo>
                    <a:pt x="382" y="264"/>
                  </a:lnTo>
                  <a:lnTo>
                    <a:pt x="384" y="239"/>
                  </a:lnTo>
                  <a:lnTo>
                    <a:pt x="385" y="211"/>
                  </a:lnTo>
                  <a:lnTo>
                    <a:pt x="385" y="211"/>
                  </a:lnTo>
                  <a:lnTo>
                    <a:pt x="384" y="187"/>
                  </a:lnTo>
                  <a:lnTo>
                    <a:pt x="381" y="164"/>
                  </a:lnTo>
                  <a:lnTo>
                    <a:pt x="377" y="143"/>
                  </a:lnTo>
                  <a:lnTo>
                    <a:pt x="371" y="122"/>
                  </a:lnTo>
                  <a:lnTo>
                    <a:pt x="363" y="104"/>
                  </a:lnTo>
                  <a:lnTo>
                    <a:pt x="352" y="86"/>
                  </a:lnTo>
                  <a:lnTo>
                    <a:pt x="341" y="71"/>
                  </a:lnTo>
                  <a:lnTo>
                    <a:pt x="328" y="57"/>
                  </a:lnTo>
                  <a:lnTo>
                    <a:pt x="314" y="43"/>
                  </a:lnTo>
                  <a:lnTo>
                    <a:pt x="297" y="32"/>
                  </a:lnTo>
                  <a:lnTo>
                    <a:pt x="280" y="23"/>
                  </a:lnTo>
                  <a:lnTo>
                    <a:pt x="260" y="14"/>
                  </a:lnTo>
                  <a:lnTo>
                    <a:pt x="240" y="8"/>
                  </a:lnTo>
                  <a:lnTo>
                    <a:pt x="218" y="4"/>
                  </a:lnTo>
                  <a:lnTo>
                    <a:pt x="195" y="1"/>
                  </a:lnTo>
                  <a:lnTo>
                    <a:pt x="17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</p:grpSp>
      <p:sp>
        <p:nvSpPr>
          <p:cNvPr id="7" name="Text Placeholder 6"/>
          <p:cNvSpPr>
            <a:spLocks noGrp="1"/>
          </p:cNvSpPr>
          <p:nvPr>
            <p:ph type="body" sz="quarter" idx="14"/>
          </p:nvPr>
        </p:nvSpPr>
        <p:spPr>
          <a:xfrm>
            <a:off x="5851775" y="1512041"/>
            <a:ext cx="4916168" cy="4218114"/>
          </a:xfrm>
        </p:spPr>
        <p:txBody>
          <a:bodyPr/>
          <a:lstStyle>
            <a:lvl1pPr>
              <a:defRPr>
                <a:solidFill>
                  <a:srgbClr val="4D4D4D"/>
                </a:solidFill>
              </a:defRPr>
            </a:lvl1pPr>
            <a:lvl2pPr>
              <a:defRPr>
                <a:solidFill>
                  <a:srgbClr val="4D4D4D"/>
                </a:solidFill>
              </a:defRPr>
            </a:lvl2pPr>
            <a:lvl3pPr>
              <a:defRPr>
                <a:solidFill>
                  <a:srgbClr val="4D4D4D"/>
                </a:solidFill>
              </a:defRPr>
            </a:lvl3pPr>
            <a:lvl4pPr>
              <a:defRPr>
                <a:solidFill>
                  <a:srgbClr val="4D4D4D"/>
                </a:solidFill>
              </a:defRPr>
            </a:lvl4pPr>
            <a:lvl5pPr>
              <a:defRPr>
                <a:solidFill>
                  <a:srgbClr val="4D4D4D"/>
                </a:solidFill>
              </a:defRPr>
            </a:lvl5pPr>
          </a:lstStyle>
          <a:p>
            <a:pPr lvl="0"/>
            <a:r>
              <a:rPr lang="en-US" noProof="0" smtClean="0"/>
              <a:t>Click to edit Master text styles</a:t>
            </a:r>
          </a:p>
          <a:p>
            <a:pPr lvl="1"/>
            <a:r>
              <a:rPr lang="en-US" noProof="0" smtClean="0"/>
              <a:t>Second level</a:t>
            </a:r>
          </a:p>
          <a:p>
            <a:pPr lvl="2"/>
            <a:r>
              <a:rPr lang="en-US" noProof="0" smtClean="0"/>
              <a:t>Third level</a:t>
            </a:r>
          </a:p>
          <a:p>
            <a:pPr lvl="3"/>
            <a:r>
              <a:rPr lang="en-US" noProof="0" smtClean="0"/>
              <a:t>Fourth level</a:t>
            </a:r>
          </a:p>
          <a:p>
            <a:pPr lvl="4"/>
            <a:r>
              <a:rPr lang="en-US" noProof="0" smtClean="0"/>
              <a:t>Fifth level</a:t>
            </a:r>
            <a:endParaRPr lang="en-GB" noProof="0" dirty="0"/>
          </a:p>
        </p:txBody>
      </p:sp>
      <p:sp>
        <p:nvSpPr>
          <p:cNvPr id="26" name="Rectangle 10"/>
          <p:cNvSpPr txBox="1">
            <a:spLocks noChangeArrowheads="1"/>
          </p:cNvSpPr>
          <p:nvPr userDrawn="1"/>
        </p:nvSpPr>
        <p:spPr>
          <a:xfrm>
            <a:off x="407669" y="6069050"/>
            <a:ext cx="2232402" cy="273007"/>
          </a:xfrm>
          <a:prstGeom prst="rect">
            <a:avLst/>
          </a:prstGeom>
          <a:ln/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l" defTabSz="914400" rtl="0" eaLnBrk="1" latinLnBrk="0" hangingPunct="1">
              <a:defRPr sz="900" kern="1200">
                <a:solidFill>
                  <a:schemeClr val="accent6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en-GB" dirty="0" smtClean="0">
                <a:solidFill>
                  <a:srgbClr val="D7D2CB">
                    <a:lumMod val="50000"/>
                  </a:srgbClr>
                </a:solidFill>
              </a:rPr>
              <a:t>Page  </a:t>
            </a:r>
            <a:fld id="{4A1B87DD-86B5-48CA-9454-66C05345144F}" type="slidenum">
              <a:rPr lang="en-US" smtClean="0">
                <a:solidFill>
                  <a:srgbClr val="D7D2CB">
                    <a:lumMod val="50000"/>
                  </a:srgbClr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D7D2CB">
                  <a:lumMod val="50000"/>
                </a:srgbClr>
              </a:solidFill>
            </a:endParaRPr>
          </a:p>
        </p:txBody>
      </p:sp>
      <p:sp>
        <p:nvSpPr>
          <p:cNvPr id="6" name="Title 5"/>
          <p:cNvSpPr>
            <a:spLocks noGrp="1"/>
          </p:cNvSpPr>
          <p:nvPr>
            <p:ph type="title"/>
          </p:nvPr>
        </p:nvSpPr>
        <p:spPr>
          <a:xfrm>
            <a:off x="397193" y="413790"/>
            <a:ext cx="9924667" cy="512907"/>
          </a:xfrm>
        </p:spPr>
        <p:txBody>
          <a:bodyPr/>
          <a:lstStyle/>
          <a:p>
            <a:r>
              <a:rPr lang="en-US" noProof="0" smtClean="0"/>
              <a:t>Click to edit Master title style</a:t>
            </a:r>
            <a:endParaRPr lang="en-GB" noProof="0" dirty="0"/>
          </a:p>
        </p:txBody>
      </p:sp>
      <p:sp>
        <p:nvSpPr>
          <p:cNvPr id="30" name="Text Placeholder 5"/>
          <p:cNvSpPr>
            <a:spLocks noGrp="1"/>
          </p:cNvSpPr>
          <p:nvPr>
            <p:ph type="body" sz="quarter" idx="10" hasCustomPrompt="1"/>
          </p:nvPr>
        </p:nvSpPr>
        <p:spPr>
          <a:xfrm>
            <a:off x="386718" y="994744"/>
            <a:ext cx="10381222" cy="340511"/>
          </a:xfrm>
        </p:spPr>
        <p:txBody>
          <a:bodyPr>
            <a:noAutofit/>
          </a:bodyPr>
          <a:lstStyle>
            <a:lvl1pPr marL="0" indent="0">
              <a:buFont typeface="Arial" pitchFamily="34" charset="0"/>
              <a:buNone/>
              <a:defRPr sz="1800">
                <a:solidFill>
                  <a:schemeClr val="tx2"/>
                </a:solidFill>
              </a:defRPr>
            </a:lvl1pPr>
            <a:lvl2pPr marL="457200" indent="0">
              <a:buNone/>
              <a:defRPr>
                <a:solidFill>
                  <a:schemeClr val="tx2"/>
                </a:solidFill>
              </a:defRPr>
            </a:lvl2pPr>
            <a:lvl3pPr marL="914400" indent="0">
              <a:buNone/>
              <a:defRPr>
                <a:solidFill>
                  <a:schemeClr val="tx2"/>
                </a:solidFill>
              </a:defRPr>
            </a:lvl3pPr>
            <a:lvl4pPr marL="1371600" indent="0">
              <a:buNone/>
              <a:defRPr>
                <a:solidFill>
                  <a:schemeClr val="tx2"/>
                </a:solidFill>
              </a:defRPr>
            </a:lvl4pPr>
            <a:lvl5pPr marL="1828800" indent="0">
              <a:buNone/>
              <a:defRPr>
                <a:solidFill>
                  <a:schemeClr val="tx2"/>
                </a:solidFill>
              </a:defRPr>
            </a:lvl5pPr>
          </a:lstStyle>
          <a:p>
            <a:pPr lvl="0"/>
            <a:r>
              <a:rPr lang="en-GB" noProof="0" dirty="0" smtClean="0"/>
              <a:t>Subtitle</a:t>
            </a:r>
          </a:p>
        </p:txBody>
      </p:sp>
      <p:grpSp>
        <p:nvGrpSpPr>
          <p:cNvPr id="24" name="Group 23"/>
          <p:cNvGrpSpPr/>
          <p:nvPr userDrawn="1"/>
        </p:nvGrpSpPr>
        <p:grpSpPr>
          <a:xfrm>
            <a:off x="10591912" y="34259"/>
            <a:ext cx="1079675" cy="625849"/>
            <a:chOff x="8405820" y="36245"/>
            <a:chExt cx="856836" cy="662339"/>
          </a:xfrm>
        </p:grpSpPr>
        <p:grpSp>
          <p:nvGrpSpPr>
            <p:cNvPr id="10" name="Group 9"/>
            <p:cNvGrpSpPr/>
            <p:nvPr userDrawn="1"/>
          </p:nvGrpSpPr>
          <p:grpSpPr>
            <a:xfrm>
              <a:off x="8545513" y="36245"/>
              <a:ext cx="489905" cy="495602"/>
              <a:chOff x="7818438" y="101600"/>
              <a:chExt cx="546100" cy="552450"/>
            </a:xfrm>
          </p:grpSpPr>
          <p:sp>
            <p:nvSpPr>
              <p:cNvPr id="51" name="Freeform 5"/>
              <p:cNvSpPr>
                <a:spLocks noEditPoints="1"/>
              </p:cNvSpPr>
              <p:nvPr userDrawn="1"/>
            </p:nvSpPr>
            <p:spPr bwMode="auto">
              <a:xfrm>
                <a:off x="7818438" y="200025"/>
                <a:ext cx="546100" cy="454025"/>
              </a:xfrm>
              <a:custGeom>
                <a:avLst/>
                <a:gdLst>
                  <a:gd name="T0" fmla="*/ 56 w 344"/>
                  <a:gd name="T1" fmla="*/ 0 h 286"/>
                  <a:gd name="T2" fmla="*/ 44 w 344"/>
                  <a:gd name="T3" fmla="*/ 2 h 286"/>
                  <a:gd name="T4" fmla="*/ 24 w 344"/>
                  <a:gd name="T5" fmla="*/ 10 h 286"/>
                  <a:gd name="T6" fmla="*/ 10 w 344"/>
                  <a:gd name="T7" fmla="*/ 26 h 286"/>
                  <a:gd name="T8" fmla="*/ 2 w 344"/>
                  <a:gd name="T9" fmla="*/ 46 h 286"/>
                  <a:gd name="T10" fmla="*/ 0 w 344"/>
                  <a:gd name="T11" fmla="*/ 230 h 286"/>
                  <a:gd name="T12" fmla="*/ 2 w 344"/>
                  <a:gd name="T13" fmla="*/ 242 h 286"/>
                  <a:gd name="T14" fmla="*/ 10 w 344"/>
                  <a:gd name="T15" fmla="*/ 262 h 286"/>
                  <a:gd name="T16" fmla="*/ 24 w 344"/>
                  <a:gd name="T17" fmla="*/ 278 h 286"/>
                  <a:gd name="T18" fmla="*/ 44 w 344"/>
                  <a:gd name="T19" fmla="*/ 286 h 286"/>
                  <a:gd name="T20" fmla="*/ 288 w 344"/>
                  <a:gd name="T21" fmla="*/ 286 h 286"/>
                  <a:gd name="T22" fmla="*/ 300 w 344"/>
                  <a:gd name="T23" fmla="*/ 286 h 286"/>
                  <a:gd name="T24" fmla="*/ 320 w 344"/>
                  <a:gd name="T25" fmla="*/ 278 h 286"/>
                  <a:gd name="T26" fmla="*/ 334 w 344"/>
                  <a:gd name="T27" fmla="*/ 262 h 286"/>
                  <a:gd name="T28" fmla="*/ 344 w 344"/>
                  <a:gd name="T29" fmla="*/ 242 h 286"/>
                  <a:gd name="T30" fmla="*/ 344 w 344"/>
                  <a:gd name="T31" fmla="*/ 58 h 286"/>
                  <a:gd name="T32" fmla="*/ 344 w 344"/>
                  <a:gd name="T33" fmla="*/ 46 h 286"/>
                  <a:gd name="T34" fmla="*/ 334 w 344"/>
                  <a:gd name="T35" fmla="*/ 26 h 286"/>
                  <a:gd name="T36" fmla="*/ 320 w 344"/>
                  <a:gd name="T37" fmla="*/ 10 h 286"/>
                  <a:gd name="T38" fmla="*/ 300 w 344"/>
                  <a:gd name="T39" fmla="*/ 2 h 286"/>
                  <a:gd name="T40" fmla="*/ 288 w 344"/>
                  <a:gd name="T41" fmla="*/ 0 h 286"/>
                  <a:gd name="T42" fmla="*/ 148 w 344"/>
                  <a:gd name="T43" fmla="*/ 142 h 286"/>
                  <a:gd name="T44" fmla="*/ 144 w 344"/>
                  <a:gd name="T45" fmla="*/ 136 h 286"/>
                  <a:gd name="T46" fmla="*/ 136 w 344"/>
                  <a:gd name="T47" fmla="*/ 122 h 286"/>
                  <a:gd name="T48" fmla="*/ 134 w 344"/>
                  <a:gd name="T49" fmla="*/ 112 h 286"/>
                  <a:gd name="T50" fmla="*/ 138 w 344"/>
                  <a:gd name="T51" fmla="*/ 98 h 286"/>
                  <a:gd name="T52" fmla="*/ 146 w 344"/>
                  <a:gd name="T53" fmla="*/ 88 h 286"/>
                  <a:gd name="T54" fmla="*/ 158 w 344"/>
                  <a:gd name="T55" fmla="*/ 80 h 286"/>
                  <a:gd name="T56" fmla="*/ 172 w 344"/>
                  <a:gd name="T57" fmla="*/ 76 h 286"/>
                  <a:gd name="T58" fmla="*/ 178 w 344"/>
                  <a:gd name="T59" fmla="*/ 78 h 286"/>
                  <a:gd name="T60" fmla="*/ 192 w 344"/>
                  <a:gd name="T61" fmla="*/ 82 h 286"/>
                  <a:gd name="T62" fmla="*/ 202 w 344"/>
                  <a:gd name="T63" fmla="*/ 92 h 286"/>
                  <a:gd name="T64" fmla="*/ 208 w 344"/>
                  <a:gd name="T65" fmla="*/ 106 h 286"/>
                  <a:gd name="T66" fmla="*/ 208 w 344"/>
                  <a:gd name="T67" fmla="*/ 112 h 286"/>
                  <a:gd name="T68" fmla="*/ 204 w 344"/>
                  <a:gd name="T69" fmla="*/ 128 h 286"/>
                  <a:gd name="T70" fmla="*/ 196 w 344"/>
                  <a:gd name="T71" fmla="*/ 140 h 286"/>
                  <a:gd name="T72" fmla="*/ 126 w 344"/>
                  <a:gd name="T73" fmla="*/ 228 h 2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44" h="286">
                    <a:moveTo>
                      <a:pt x="288" y="0"/>
                    </a:moveTo>
                    <a:lnTo>
                      <a:pt x="56" y="0"/>
                    </a:lnTo>
                    <a:lnTo>
                      <a:pt x="56" y="0"/>
                    </a:lnTo>
                    <a:lnTo>
                      <a:pt x="44" y="2"/>
                    </a:lnTo>
                    <a:lnTo>
                      <a:pt x="34" y="6"/>
                    </a:lnTo>
                    <a:lnTo>
                      <a:pt x="24" y="10"/>
                    </a:lnTo>
                    <a:lnTo>
                      <a:pt x="16" y="18"/>
                    </a:lnTo>
                    <a:lnTo>
                      <a:pt x="10" y="26"/>
                    </a:lnTo>
                    <a:lnTo>
                      <a:pt x="4" y="36"/>
                    </a:lnTo>
                    <a:lnTo>
                      <a:pt x="2" y="46"/>
                    </a:lnTo>
                    <a:lnTo>
                      <a:pt x="0" y="58"/>
                    </a:lnTo>
                    <a:lnTo>
                      <a:pt x="0" y="230"/>
                    </a:lnTo>
                    <a:lnTo>
                      <a:pt x="0" y="230"/>
                    </a:lnTo>
                    <a:lnTo>
                      <a:pt x="2" y="242"/>
                    </a:lnTo>
                    <a:lnTo>
                      <a:pt x="4" y="252"/>
                    </a:lnTo>
                    <a:lnTo>
                      <a:pt x="10" y="262"/>
                    </a:lnTo>
                    <a:lnTo>
                      <a:pt x="16" y="270"/>
                    </a:lnTo>
                    <a:lnTo>
                      <a:pt x="24" y="278"/>
                    </a:lnTo>
                    <a:lnTo>
                      <a:pt x="34" y="282"/>
                    </a:lnTo>
                    <a:lnTo>
                      <a:pt x="44" y="286"/>
                    </a:lnTo>
                    <a:lnTo>
                      <a:pt x="56" y="286"/>
                    </a:lnTo>
                    <a:lnTo>
                      <a:pt x="288" y="286"/>
                    </a:lnTo>
                    <a:lnTo>
                      <a:pt x="288" y="286"/>
                    </a:lnTo>
                    <a:lnTo>
                      <a:pt x="300" y="286"/>
                    </a:lnTo>
                    <a:lnTo>
                      <a:pt x="310" y="282"/>
                    </a:lnTo>
                    <a:lnTo>
                      <a:pt x="320" y="278"/>
                    </a:lnTo>
                    <a:lnTo>
                      <a:pt x="328" y="270"/>
                    </a:lnTo>
                    <a:lnTo>
                      <a:pt x="334" y="262"/>
                    </a:lnTo>
                    <a:lnTo>
                      <a:pt x="340" y="252"/>
                    </a:lnTo>
                    <a:lnTo>
                      <a:pt x="344" y="242"/>
                    </a:lnTo>
                    <a:lnTo>
                      <a:pt x="344" y="230"/>
                    </a:lnTo>
                    <a:lnTo>
                      <a:pt x="344" y="58"/>
                    </a:lnTo>
                    <a:lnTo>
                      <a:pt x="344" y="58"/>
                    </a:lnTo>
                    <a:lnTo>
                      <a:pt x="344" y="46"/>
                    </a:lnTo>
                    <a:lnTo>
                      <a:pt x="340" y="36"/>
                    </a:lnTo>
                    <a:lnTo>
                      <a:pt x="334" y="26"/>
                    </a:lnTo>
                    <a:lnTo>
                      <a:pt x="328" y="18"/>
                    </a:lnTo>
                    <a:lnTo>
                      <a:pt x="320" y="10"/>
                    </a:lnTo>
                    <a:lnTo>
                      <a:pt x="310" y="6"/>
                    </a:lnTo>
                    <a:lnTo>
                      <a:pt x="300" y="2"/>
                    </a:lnTo>
                    <a:lnTo>
                      <a:pt x="288" y="0"/>
                    </a:lnTo>
                    <a:lnTo>
                      <a:pt x="288" y="0"/>
                    </a:lnTo>
                    <a:close/>
                    <a:moveTo>
                      <a:pt x="126" y="228"/>
                    </a:moveTo>
                    <a:lnTo>
                      <a:pt x="148" y="142"/>
                    </a:lnTo>
                    <a:lnTo>
                      <a:pt x="148" y="142"/>
                    </a:lnTo>
                    <a:lnTo>
                      <a:pt x="144" y="136"/>
                    </a:lnTo>
                    <a:lnTo>
                      <a:pt x="138" y="130"/>
                    </a:lnTo>
                    <a:lnTo>
                      <a:pt x="136" y="122"/>
                    </a:lnTo>
                    <a:lnTo>
                      <a:pt x="134" y="112"/>
                    </a:lnTo>
                    <a:lnTo>
                      <a:pt x="134" y="112"/>
                    </a:lnTo>
                    <a:lnTo>
                      <a:pt x="136" y="106"/>
                    </a:lnTo>
                    <a:lnTo>
                      <a:pt x="138" y="98"/>
                    </a:lnTo>
                    <a:lnTo>
                      <a:pt x="142" y="92"/>
                    </a:lnTo>
                    <a:lnTo>
                      <a:pt x="146" y="88"/>
                    </a:lnTo>
                    <a:lnTo>
                      <a:pt x="152" y="82"/>
                    </a:lnTo>
                    <a:lnTo>
                      <a:pt x="158" y="80"/>
                    </a:lnTo>
                    <a:lnTo>
                      <a:pt x="164" y="78"/>
                    </a:lnTo>
                    <a:lnTo>
                      <a:pt x="172" y="76"/>
                    </a:lnTo>
                    <a:lnTo>
                      <a:pt x="172" y="76"/>
                    </a:lnTo>
                    <a:lnTo>
                      <a:pt x="178" y="78"/>
                    </a:lnTo>
                    <a:lnTo>
                      <a:pt x="186" y="80"/>
                    </a:lnTo>
                    <a:lnTo>
                      <a:pt x="192" y="82"/>
                    </a:lnTo>
                    <a:lnTo>
                      <a:pt x="198" y="88"/>
                    </a:lnTo>
                    <a:lnTo>
                      <a:pt x="202" y="92"/>
                    </a:lnTo>
                    <a:lnTo>
                      <a:pt x="204" y="98"/>
                    </a:lnTo>
                    <a:lnTo>
                      <a:pt x="208" y="106"/>
                    </a:lnTo>
                    <a:lnTo>
                      <a:pt x="208" y="112"/>
                    </a:lnTo>
                    <a:lnTo>
                      <a:pt x="208" y="112"/>
                    </a:lnTo>
                    <a:lnTo>
                      <a:pt x="206" y="120"/>
                    </a:lnTo>
                    <a:lnTo>
                      <a:pt x="204" y="128"/>
                    </a:lnTo>
                    <a:lnTo>
                      <a:pt x="200" y="134"/>
                    </a:lnTo>
                    <a:lnTo>
                      <a:pt x="196" y="140"/>
                    </a:lnTo>
                    <a:lnTo>
                      <a:pt x="220" y="228"/>
                    </a:lnTo>
                    <a:lnTo>
                      <a:pt x="126" y="228"/>
                    </a:lnTo>
                    <a:close/>
                  </a:path>
                </a:pathLst>
              </a:custGeom>
              <a:solidFill>
                <a:srgbClr val="E31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005EB8"/>
                  </a:solidFill>
                </a:endParaRPr>
              </a:p>
            </p:txBody>
          </p:sp>
          <p:sp>
            <p:nvSpPr>
              <p:cNvPr id="52" name="Freeform 6"/>
              <p:cNvSpPr>
                <a:spLocks/>
              </p:cNvSpPr>
              <p:nvPr userDrawn="1"/>
            </p:nvSpPr>
            <p:spPr bwMode="auto">
              <a:xfrm>
                <a:off x="7961313" y="101600"/>
                <a:ext cx="260350" cy="88900"/>
              </a:xfrm>
              <a:custGeom>
                <a:avLst/>
                <a:gdLst>
                  <a:gd name="T0" fmla="*/ 20 w 164"/>
                  <a:gd name="T1" fmla="*/ 56 h 56"/>
                  <a:gd name="T2" fmla="*/ 20 w 164"/>
                  <a:gd name="T3" fmla="*/ 56 h 56"/>
                  <a:gd name="T4" fmla="*/ 22 w 164"/>
                  <a:gd name="T5" fmla="*/ 46 h 56"/>
                  <a:gd name="T6" fmla="*/ 26 w 164"/>
                  <a:gd name="T7" fmla="*/ 36 h 56"/>
                  <a:gd name="T8" fmla="*/ 30 w 164"/>
                  <a:gd name="T9" fmla="*/ 30 h 56"/>
                  <a:gd name="T10" fmla="*/ 36 w 164"/>
                  <a:gd name="T11" fmla="*/ 26 h 56"/>
                  <a:gd name="T12" fmla="*/ 42 w 164"/>
                  <a:gd name="T13" fmla="*/ 22 h 56"/>
                  <a:gd name="T14" fmla="*/ 54 w 164"/>
                  <a:gd name="T15" fmla="*/ 20 h 56"/>
                  <a:gd name="T16" fmla="*/ 82 w 164"/>
                  <a:gd name="T17" fmla="*/ 20 h 56"/>
                  <a:gd name="T18" fmla="*/ 82 w 164"/>
                  <a:gd name="T19" fmla="*/ 20 h 56"/>
                  <a:gd name="T20" fmla="*/ 112 w 164"/>
                  <a:gd name="T21" fmla="*/ 20 h 56"/>
                  <a:gd name="T22" fmla="*/ 122 w 164"/>
                  <a:gd name="T23" fmla="*/ 22 h 56"/>
                  <a:gd name="T24" fmla="*/ 130 w 164"/>
                  <a:gd name="T25" fmla="*/ 26 h 56"/>
                  <a:gd name="T26" fmla="*/ 136 w 164"/>
                  <a:gd name="T27" fmla="*/ 30 h 56"/>
                  <a:gd name="T28" fmla="*/ 140 w 164"/>
                  <a:gd name="T29" fmla="*/ 36 h 56"/>
                  <a:gd name="T30" fmla="*/ 142 w 164"/>
                  <a:gd name="T31" fmla="*/ 46 h 56"/>
                  <a:gd name="T32" fmla="*/ 144 w 164"/>
                  <a:gd name="T33" fmla="*/ 56 h 56"/>
                  <a:gd name="T34" fmla="*/ 164 w 164"/>
                  <a:gd name="T35" fmla="*/ 56 h 56"/>
                  <a:gd name="T36" fmla="*/ 164 w 164"/>
                  <a:gd name="T37" fmla="*/ 56 h 56"/>
                  <a:gd name="T38" fmla="*/ 162 w 164"/>
                  <a:gd name="T39" fmla="*/ 38 h 56"/>
                  <a:gd name="T40" fmla="*/ 156 w 164"/>
                  <a:gd name="T41" fmla="*/ 24 h 56"/>
                  <a:gd name="T42" fmla="*/ 148 w 164"/>
                  <a:gd name="T43" fmla="*/ 14 h 56"/>
                  <a:gd name="T44" fmla="*/ 138 w 164"/>
                  <a:gd name="T45" fmla="*/ 6 h 56"/>
                  <a:gd name="T46" fmla="*/ 126 w 164"/>
                  <a:gd name="T47" fmla="*/ 2 h 56"/>
                  <a:gd name="T48" fmla="*/ 112 w 164"/>
                  <a:gd name="T49" fmla="*/ 0 h 56"/>
                  <a:gd name="T50" fmla="*/ 82 w 164"/>
                  <a:gd name="T51" fmla="*/ 0 h 56"/>
                  <a:gd name="T52" fmla="*/ 82 w 164"/>
                  <a:gd name="T53" fmla="*/ 0 h 56"/>
                  <a:gd name="T54" fmla="*/ 52 w 164"/>
                  <a:gd name="T55" fmla="*/ 0 h 56"/>
                  <a:gd name="T56" fmla="*/ 38 w 164"/>
                  <a:gd name="T57" fmla="*/ 2 h 56"/>
                  <a:gd name="T58" fmla="*/ 26 w 164"/>
                  <a:gd name="T59" fmla="*/ 6 h 56"/>
                  <a:gd name="T60" fmla="*/ 16 w 164"/>
                  <a:gd name="T61" fmla="*/ 14 h 56"/>
                  <a:gd name="T62" fmla="*/ 8 w 164"/>
                  <a:gd name="T63" fmla="*/ 24 h 56"/>
                  <a:gd name="T64" fmla="*/ 2 w 164"/>
                  <a:gd name="T65" fmla="*/ 38 h 56"/>
                  <a:gd name="T66" fmla="*/ 0 w 164"/>
                  <a:gd name="T67" fmla="*/ 56 h 56"/>
                  <a:gd name="T68" fmla="*/ 20 w 164"/>
                  <a:gd name="T69" fmla="*/ 5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64" h="56">
                    <a:moveTo>
                      <a:pt x="20" y="56"/>
                    </a:moveTo>
                    <a:lnTo>
                      <a:pt x="20" y="56"/>
                    </a:lnTo>
                    <a:lnTo>
                      <a:pt x="22" y="46"/>
                    </a:lnTo>
                    <a:lnTo>
                      <a:pt x="26" y="36"/>
                    </a:lnTo>
                    <a:lnTo>
                      <a:pt x="30" y="30"/>
                    </a:lnTo>
                    <a:lnTo>
                      <a:pt x="36" y="26"/>
                    </a:lnTo>
                    <a:lnTo>
                      <a:pt x="42" y="22"/>
                    </a:lnTo>
                    <a:lnTo>
                      <a:pt x="54" y="20"/>
                    </a:lnTo>
                    <a:lnTo>
                      <a:pt x="82" y="20"/>
                    </a:lnTo>
                    <a:lnTo>
                      <a:pt x="82" y="20"/>
                    </a:lnTo>
                    <a:lnTo>
                      <a:pt x="112" y="20"/>
                    </a:lnTo>
                    <a:lnTo>
                      <a:pt x="122" y="22"/>
                    </a:lnTo>
                    <a:lnTo>
                      <a:pt x="130" y="26"/>
                    </a:lnTo>
                    <a:lnTo>
                      <a:pt x="136" y="30"/>
                    </a:lnTo>
                    <a:lnTo>
                      <a:pt x="140" y="36"/>
                    </a:lnTo>
                    <a:lnTo>
                      <a:pt x="142" y="46"/>
                    </a:lnTo>
                    <a:lnTo>
                      <a:pt x="144" y="56"/>
                    </a:lnTo>
                    <a:lnTo>
                      <a:pt x="164" y="56"/>
                    </a:lnTo>
                    <a:lnTo>
                      <a:pt x="164" y="56"/>
                    </a:lnTo>
                    <a:lnTo>
                      <a:pt x="162" y="38"/>
                    </a:lnTo>
                    <a:lnTo>
                      <a:pt x="156" y="24"/>
                    </a:lnTo>
                    <a:lnTo>
                      <a:pt x="148" y="14"/>
                    </a:lnTo>
                    <a:lnTo>
                      <a:pt x="138" y="6"/>
                    </a:lnTo>
                    <a:lnTo>
                      <a:pt x="126" y="2"/>
                    </a:lnTo>
                    <a:lnTo>
                      <a:pt x="112" y="0"/>
                    </a:lnTo>
                    <a:lnTo>
                      <a:pt x="82" y="0"/>
                    </a:lnTo>
                    <a:lnTo>
                      <a:pt x="82" y="0"/>
                    </a:lnTo>
                    <a:lnTo>
                      <a:pt x="52" y="0"/>
                    </a:lnTo>
                    <a:lnTo>
                      <a:pt x="38" y="2"/>
                    </a:lnTo>
                    <a:lnTo>
                      <a:pt x="26" y="6"/>
                    </a:lnTo>
                    <a:lnTo>
                      <a:pt x="16" y="14"/>
                    </a:lnTo>
                    <a:lnTo>
                      <a:pt x="8" y="24"/>
                    </a:lnTo>
                    <a:lnTo>
                      <a:pt x="2" y="38"/>
                    </a:lnTo>
                    <a:lnTo>
                      <a:pt x="0" y="56"/>
                    </a:lnTo>
                    <a:lnTo>
                      <a:pt x="20" y="56"/>
                    </a:lnTo>
                    <a:close/>
                  </a:path>
                </a:pathLst>
              </a:custGeom>
              <a:solidFill>
                <a:srgbClr val="E31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005EB8"/>
                  </a:solidFill>
                </a:endParaRPr>
              </a:p>
            </p:txBody>
          </p:sp>
        </p:grpSp>
        <p:sp>
          <p:nvSpPr>
            <p:cNvPr id="40" name="TextBox 39"/>
            <p:cNvSpPr txBox="1"/>
            <p:nvPr userDrawn="1"/>
          </p:nvSpPr>
          <p:spPr>
            <a:xfrm rot="16200000">
              <a:off x="8191735" y="250332"/>
              <a:ext cx="563729" cy="1355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510" dirty="0">
                  <a:solidFill>
                    <a:srgbClr val="FFFFFF">
                      <a:lumMod val="65000"/>
                    </a:srgbClr>
                  </a:solidFill>
                </a:rPr>
                <a:t>strictly</a:t>
              </a:r>
            </a:p>
          </p:txBody>
        </p:sp>
        <p:sp>
          <p:nvSpPr>
            <p:cNvPr id="41" name="TextBox 40"/>
            <p:cNvSpPr txBox="1"/>
            <p:nvPr userDrawn="1"/>
          </p:nvSpPr>
          <p:spPr>
            <a:xfrm>
              <a:off x="8410803" y="506408"/>
              <a:ext cx="851853" cy="19217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580" dirty="0">
                  <a:solidFill>
                    <a:srgbClr val="FF0000"/>
                  </a:solidFill>
                </a:rPr>
                <a:t>CONFIDENTIAL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37070900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9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85362318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9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hank you slide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2"/>
          <p:cNvSpPr>
            <a:spLocks noGrp="1"/>
          </p:cNvSpPr>
          <p:nvPr userDrawn="1">
            <p:ph type="body" idx="1" hasCustomPrompt="1"/>
          </p:nvPr>
        </p:nvSpPr>
        <p:spPr>
          <a:xfrm>
            <a:off x="2784190" y="2858753"/>
            <a:ext cx="7397074" cy="381345"/>
          </a:xfrm>
        </p:spPr>
        <p:txBody>
          <a:bodyPr anchor="t">
            <a:normAutofit/>
          </a:bodyPr>
          <a:lstStyle>
            <a:lvl1pPr marL="0" indent="0">
              <a:buNone/>
              <a:defRPr sz="2000" baseline="0">
                <a:solidFill>
                  <a:schemeClr val="bg1"/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dirty="0" smtClean="0"/>
              <a:t>Thank you</a:t>
            </a:r>
          </a:p>
        </p:txBody>
      </p:sp>
      <p:cxnSp>
        <p:nvCxnSpPr>
          <p:cNvPr id="8" name="Conector recto 12"/>
          <p:cNvCxnSpPr/>
          <p:nvPr userDrawn="1"/>
        </p:nvCxnSpPr>
        <p:spPr>
          <a:xfrm flipH="1">
            <a:off x="490089" y="3166898"/>
            <a:ext cx="2320609" cy="0"/>
          </a:xfrm>
          <a:prstGeom prst="line">
            <a:avLst/>
          </a:prstGeom>
          <a:ln w="12700" cmpd="sng">
            <a:solidFill>
              <a:srgbClr val="FFFFFF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pic>
        <p:nvPicPr>
          <p:cNvPr id="20" name="Imagen 8" descr="logo AMa.wmf"/>
          <p:cNvPicPr>
            <a:picLocks noChangeAspect="1"/>
          </p:cNvPicPr>
          <p:nvPr userDrawn="1"/>
        </p:nvPicPr>
        <p:blipFill>
          <a:blip r:embed="rId2" cstate="email">
            <a:alphaModFix/>
            <a:lum bright="100000" contrast="-100000"/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310184" y="6142588"/>
            <a:ext cx="1624293" cy="159340"/>
          </a:xfrm>
          <a:prstGeom prst="rect">
            <a:avLst/>
          </a:prstGeom>
        </p:spPr>
      </p:pic>
      <p:grpSp>
        <p:nvGrpSpPr>
          <p:cNvPr id="36" name="Group 35"/>
          <p:cNvGrpSpPr/>
          <p:nvPr userDrawn="1"/>
        </p:nvGrpSpPr>
        <p:grpSpPr>
          <a:xfrm>
            <a:off x="10591912" y="34259"/>
            <a:ext cx="1079675" cy="625849"/>
            <a:chOff x="8405820" y="36245"/>
            <a:chExt cx="856836" cy="662339"/>
          </a:xfrm>
        </p:grpSpPr>
        <p:grpSp>
          <p:nvGrpSpPr>
            <p:cNvPr id="37" name="Group 36"/>
            <p:cNvGrpSpPr/>
            <p:nvPr userDrawn="1"/>
          </p:nvGrpSpPr>
          <p:grpSpPr>
            <a:xfrm>
              <a:off x="8545513" y="36245"/>
              <a:ext cx="489905" cy="495602"/>
              <a:chOff x="7818438" y="101600"/>
              <a:chExt cx="546100" cy="552450"/>
            </a:xfrm>
          </p:grpSpPr>
          <p:sp>
            <p:nvSpPr>
              <p:cNvPr id="40" name="Freeform 5"/>
              <p:cNvSpPr>
                <a:spLocks noEditPoints="1"/>
              </p:cNvSpPr>
              <p:nvPr userDrawn="1"/>
            </p:nvSpPr>
            <p:spPr bwMode="auto">
              <a:xfrm>
                <a:off x="7818438" y="200025"/>
                <a:ext cx="546100" cy="454025"/>
              </a:xfrm>
              <a:custGeom>
                <a:avLst/>
                <a:gdLst>
                  <a:gd name="T0" fmla="*/ 56 w 344"/>
                  <a:gd name="T1" fmla="*/ 0 h 286"/>
                  <a:gd name="T2" fmla="*/ 44 w 344"/>
                  <a:gd name="T3" fmla="*/ 2 h 286"/>
                  <a:gd name="T4" fmla="*/ 24 w 344"/>
                  <a:gd name="T5" fmla="*/ 10 h 286"/>
                  <a:gd name="T6" fmla="*/ 10 w 344"/>
                  <a:gd name="T7" fmla="*/ 26 h 286"/>
                  <a:gd name="T8" fmla="*/ 2 w 344"/>
                  <a:gd name="T9" fmla="*/ 46 h 286"/>
                  <a:gd name="T10" fmla="*/ 0 w 344"/>
                  <a:gd name="T11" fmla="*/ 230 h 286"/>
                  <a:gd name="T12" fmla="*/ 2 w 344"/>
                  <a:gd name="T13" fmla="*/ 242 h 286"/>
                  <a:gd name="T14" fmla="*/ 10 w 344"/>
                  <a:gd name="T15" fmla="*/ 262 h 286"/>
                  <a:gd name="T16" fmla="*/ 24 w 344"/>
                  <a:gd name="T17" fmla="*/ 278 h 286"/>
                  <a:gd name="T18" fmla="*/ 44 w 344"/>
                  <a:gd name="T19" fmla="*/ 286 h 286"/>
                  <a:gd name="T20" fmla="*/ 288 w 344"/>
                  <a:gd name="T21" fmla="*/ 286 h 286"/>
                  <a:gd name="T22" fmla="*/ 300 w 344"/>
                  <a:gd name="T23" fmla="*/ 286 h 286"/>
                  <a:gd name="T24" fmla="*/ 320 w 344"/>
                  <a:gd name="T25" fmla="*/ 278 h 286"/>
                  <a:gd name="T26" fmla="*/ 334 w 344"/>
                  <a:gd name="T27" fmla="*/ 262 h 286"/>
                  <a:gd name="T28" fmla="*/ 344 w 344"/>
                  <a:gd name="T29" fmla="*/ 242 h 286"/>
                  <a:gd name="T30" fmla="*/ 344 w 344"/>
                  <a:gd name="T31" fmla="*/ 58 h 286"/>
                  <a:gd name="T32" fmla="*/ 344 w 344"/>
                  <a:gd name="T33" fmla="*/ 46 h 286"/>
                  <a:gd name="T34" fmla="*/ 334 w 344"/>
                  <a:gd name="T35" fmla="*/ 26 h 286"/>
                  <a:gd name="T36" fmla="*/ 320 w 344"/>
                  <a:gd name="T37" fmla="*/ 10 h 286"/>
                  <a:gd name="T38" fmla="*/ 300 w 344"/>
                  <a:gd name="T39" fmla="*/ 2 h 286"/>
                  <a:gd name="T40" fmla="*/ 288 w 344"/>
                  <a:gd name="T41" fmla="*/ 0 h 286"/>
                  <a:gd name="T42" fmla="*/ 148 w 344"/>
                  <a:gd name="T43" fmla="*/ 142 h 286"/>
                  <a:gd name="T44" fmla="*/ 144 w 344"/>
                  <a:gd name="T45" fmla="*/ 136 h 286"/>
                  <a:gd name="T46" fmla="*/ 136 w 344"/>
                  <a:gd name="T47" fmla="*/ 122 h 286"/>
                  <a:gd name="T48" fmla="*/ 134 w 344"/>
                  <a:gd name="T49" fmla="*/ 112 h 286"/>
                  <a:gd name="T50" fmla="*/ 138 w 344"/>
                  <a:gd name="T51" fmla="*/ 98 h 286"/>
                  <a:gd name="T52" fmla="*/ 146 w 344"/>
                  <a:gd name="T53" fmla="*/ 88 h 286"/>
                  <a:gd name="T54" fmla="*/ 158 w 344"/>
                  <a:gd name="T55" fmla="*/ 80 h 286"/>
                  <a:gd name="T56" fmla="*/ 172 w 344"/>
                  <a:gd name="T57" fmla="*/ 76 h 286"/>
                  <a:gd name="T58" fmla="*/ 178 w 344"/>
                  <a:gd name="T59" fmla="*/ 78 h 286"/>
                  <a:gd name="T60" fmla="*/ 192 w 344"/>
                  <a:gd name="T61" fmla="*/ 82 h 286"/>
                  <a:gd name="T62" fmla="*/ 202 w 344"/>
                  <a:gd name="T63" fmla="*/ 92 h 286"/>
                  <a:gd name="T64" fmla="*/ 208 w 344"/>
                  <a:gd name="T65" fmla="*/ 106 h 286"/>
                  <a:gd name="T66" fmla="*/ 208 w 344"/>
                  <a:gd name="T67" fmla="*/ 112 h 286"/>
                  <a:gd name="T68" fmla="*/ 204 w 344"/>
                  <a:gd name="T69" fmla="*/ 128 h 286"/>
                  <a:gd name="T70" fmla="*/ 196 w 344"/>
                  <a:gd name="T71" fmla="*/ 140 h 286"/>
                  <a:gd name="T72" fmla="*/ 126 w 344"/>
                  <a:gd name="T73" fmla="*/ 228 h 2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44" h="286">
                    <a:moveTo>
                      <a:pt x="288" y="0"/>
                    </a:moveTo>
                    <a:lnTo>
                      <a:pt x="56" y="0"/>
                    </a:lnTo>
                    <a:lnTo>
                      <a:pt x="56" y="0"/>
                    </a:lnTo>
                    <a:lnTo>
                      <a:pt x="44" y="2"/>
                    </a:lnTo>
                    <a:lnTo>
                      <a:pt x="34" y="6"/>
                    </a:lnTo>
                    <a:lnTo>
                      <a:pt x="24" y="10"/>
                    </a:lnTo>
                    <a:lnTo>
                      <a:pt x="16" y="18"/>
                    </a:lnTo>
                    <a:lnTo>
                      <a:pt x="10" y="26"/>
                    </a:lnTo>
                    <a:lnTo>
                      <a:pt x="4" y="36"/>
                    </a:lnTo>
                    <a:lnTo>
                      <a:pt x="2" y="46"/>
                    </a:lnTo>
                    <a:lnTo>
                      <a:pt x="0" y="58"/>
                    </a:lnTo>
                    <a:lnTo>
                      <a:pt x="0" y="230"/>
                    </a:lnTo>
                    <a:lnTo>
                      <a:pt x="0" y="230"/>
                    </a:lnTo>
                    <a:lnTo>
                      <a:pt x="2" y="242"/>
                    </a:lnTo>
                    <a:lnTo>
                      <a:pt x="4" y="252"/>
                    </a:lnTo>
                    <a:lnTo>
                      <a:pt x="10" y="262"/>
                    </a:lnTo>
                    <a:lnTo>
                      <a:pt x="16" y="270"/>
                    </a:lnTo>
                    <a:lnTo>
                      <a:pt x="24" y="278"/>
                    </a:lnTo>
                    <a:lnTo>
                      <a:pt x="34" y="282"/>
                    </a:lnTo>
                    <a:lnTo>
                      <a:pt x="44" y="286"/>
                    </a:lnTo>
                    <a:lnTo>
                      <a:pt x="56" y="286"/>
                    </a:lnTo>
                    <a:lnTo>
                      <a:pt x="288" y="286"/>
                    </a:lnTo>
                    <a:lnTo>
                      <a:pt x="288" y="286"/>
                    </a:lnTo>
                    <a:lnTo>
                      <a:pt x="300" y="286"/>
                    </a:lnTo>
                    <a:lnTo>
                      <a:pt x="310" y="282"/>
                    </a:lnTo>
                    <a:lnTo>
                      <a:pt x="320" y="278"/>
                    </a:lnTo>
                    <a:lnTo>
                      <a:pt x="328" y="270"/>
                    </a:lnTo>
                    <a:lnTo>
                      <a:pt x="334" y="262"/>
                    </a:lnTo>
                    <a:lnTo>
                      <a:pt x="340" y="252"/>
                    </a:lnTo>
                    <a:lnTo>
                      <a:pt x="344" y="242"/>
                    </a:lnTo>
                    <a:lnTo>
                      <a:pt x="344" y="230"/>
                    </a:lnTo>
                    <a:lnTo>
                      <a:pt x="344" y="58"/>
                    </a:lnTo>
                    <a:lnTo>
                      <a:pt x="344" y="58"/>
                    </a:lnTo>
                    <a:lnTo>
                      <a:pt x="344" y="46"/>
                    </a:lnTo>
                    <a:lnTo>
                      <a:pt x="340" y="36"/>
                    </a:lnTo>
                    <a:lnTo>
                      <a:pt x="334" y="26"/>
                    </a:lnTo>
                    <a:lnTo>
                      <a:pt x="328" y="18"/>
                    </a:lnTo>
                    <a:lnTo>
                      <a:pt x="320" y="10"/>
                    </a:lnTo>
                    <a:lnTo>
                      <a:pt x="310" y="6"/>
                    </a:lnTo>
                    <a:lnTo>
                      <a:pt x="300" y="2"/>
                    </a:lnTo>
                    <a:lnTo>
                      <a:pt x="288" y="0"/>
                    </a:lnTo>
                    <a:lnTo>
                      <a:pt x="288" y="0"/>
                    </a:lnTo>
                    <a:close/>
                    <a:moveTo>
                      <a:pt x="126" y="228"/>
                    </a:moveTo>
                    <a:lnTo>
                      <a:pt x="148" y="142"/>
                    </a:lnTo>
                    <a:lnTo>
                      <a:pt x="148" y="142"/>
                    </a:lnTo>
                    <a:lnTo>
                      <a:pt x="144" y="136"/>
                    </a:lnTo>
                    <a:lnTo>
                      <a:pt x="138" y="130"/>
                    </a:lnTo>
                    <a:lnTo>
                      <a:pt x="136" y="122"/>
                    </a:lnTo>
                    <a:lnTo>
                      <a:pt x="134" y="112"/>
                    </a:lnTo>
                    <a:lnTo>
                      <a:pt x="134" y="112"/>
                    </a:lnTo>
                    <a:lnTo>
                      <a:pt x="136" y="106"/>
                    </a:lnTo>
                    <a:lnTo>
                      <a:pt x="138" y="98"/>
                    </a:lnTo>
                    <a:lnTo>
                      <a:pt x="142" y="92"/>
                    </a:lnTo>
                    <a:lnTo>
                      <a:pt x="146" y="88"/>
                    </a:lnTo>
                    <a:lnTo>
                      <a:pt x="152" y="82"/>
                    </a:lnTo>
                    <a:lnTo>
                      <a:pt x="158" y="80"/>
                    </a:lnTo>
                    <a:lnTo>
                      <a:pt x="164" y="78"/>
                    </a:lnTo>
                    <a:lnTo>
                      <a:pt x="172" y="76"/>
                    </a:lnTo>
                    <a:lnTo>
                      <a:pt x="172" y="76"/>
                    </a:lnTo>
                    <a:lnTo>
                      <a:pt x="178" y="78"/>
                    </a:lnTo>
                    <a:lnTo>
                      <a:pt x="186" y="80"/>
                    </a:lnTo>
                    <a:lnTo>
                      <a:pt x="192" y="82"/>
                    </a:lnTo>
                    <a:lnTo>
                      <a:pt x="198" y="88"/>
                    </a:lnTo>
                    <a:lnTo>
                      <a:pt x="202" y="92"/>
                    </a:lnTo>
                    <a:lnTo>
                      <a:pt x="204" y="98"/>
                    </a:lnTo>
                    <a:lnTo>
                      <a:pt x="208" y="106"/>
                    </a:lnTo>
                    <a:lnTo>
                      <a:pt x="208" y="112"/>
                    </a:lnTo>
                    <a:lnTo>
                      <a:pt x="208" y="112"/>
                    </a:lnTo>
                    <a:lnTo>
                      <a:pt x="206" y="120"/>
                    </a:lnTo>
                    <a:lnTo>
                      <a:pt x="204" y="128"/>
                    </a:lnTo>
                    <a:lnTo>
                      <a:pt x="200" y="134"/>
                    </a:lnTo>
                    <a:lnTo>
                      <a:pt x="196" y="140"/>
                    </a:lnTo>
                    <a:lnTo>
                      <a:pt x="220" y="228"/>
                    </a:lnTo>
                    <a:lnTo>
                      <a:pt x="126" y="228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005EB8"/>
                  </a:solidFill>
                </a:endParaRPr>
              </a:p>
            </p:txBody>
          </p:sp>
          <p:sp>
            <p:nvSpPr>
              <p:cNvPr id="41" name="Freeform 6"/>
              <p:cNvSpPr>
                <a:spLocks/>
              </p:cNvSpPr>
              <p:nvPr userDrawn="1"/>
            </p:nvSpPr>
            <p:spPr bwMode="auto">
              <a:xfrm>
                <a:off x="7961313" y="101600"/>
                <a:ext cx="260350" cy="88900"/>
              </a:xfrm>
              <a:custGeom>
                <a:avLst/>
                <a:gdLst>
                  <a:gd name="T0" fmla="*/ 20 w 164"/>
                  <a:gd name="T1" fmla="*/ 56 h 56"/>
                  <a:gd name="T2" fmla="*/ 20 w 164"/>
                  <a:gd name="T3" fmla="*/ 56 h 56"/>
                  <a:gd name="T4" fmla="*/ 22 w 164"/>
                  <a:gd name="T5" fmla="*/ 46 h 56"/>
                  <a:gd name="T6" fmla="*/ 26 w 164"/>
                  <a:gd name="T7" fmla="*/ 36 h 56"/>
                  <a:gd name="T8" fmla="*/ 30 w 164"/>
                  <a:gd name="T9" fmla="*/ 30 h 56"/>
                  <a:gd name="T10" fmla="*/ 36 w 164"/>
                  <a:gd name="T11" fmla="*/ 26 h 56"/>
                  <a:gd name="T12" fmla="*/ 42 w 164"/>
                  <a:gd name="T13" fmla="*/ 22 h 56"/>
                  <a:gd name="T14" fmla="*/ 54 w 164"/>
                  <a:gd name="T15" fmla="*/ 20 h 56"/>
                  <a:gd name="T16" fmla="*/ 82 w 164"/>
                  <a:gd name="T17" fmla="*/ 20 h 56"/>
                  <a:gd name="T18" fmla="*/ 82 w 164"/>
                  <a:gd name="T19" fmla="*/ 20 h 56"/>
                  <a:gd name="T20" fmla="*/ 112 w 164"/>
                  <a:gd name="T21" fmla="*/ 20 h 56"/>
                  <a:gd name="T22" fmla="*/ 122 w 164"/>
                  <a:gd name="T23" fmla="*/ 22 h 56"/>
                  <a:gd name="T24" fmla="*/ 130 w 164"/>
                  <a:gd name="T25" fmla="*/ 26 h 56"/>
                  <a:gd name="T26" fmla="*/ 136 w 164"/>
                  <a:gd name="T27" fmla="*/ 30 h 56"/>
                  <a:gd name="T28" fmla="*/ 140 w 164"/>
                  <a:gd name="T29" fmla="*/ 36 h 56"/>
                  <a:gd name="T30" fmla="*/ 142 w 164"/>
                  <a:gd name="T31" fmla="*/ 46 h 56"/>
                  <a:gd name="T32" fmla="*/ 144 w 164"/>
                  <a:gd name="T33" fmla="*/ 56 h 56"/>
                  <a:gd name="T34" fmla="*/ 164 w 164"/>
                  <a:gd name="T35" fmla="*/ 56 h 56"/>
                  <a:gd name="T36" fmla="*/ 164 w 164"/>
                  <a:gd name="T37" fmla="*/ 56 h 56"/>
                  <a:gd name="T38" fmla="*/ 162 w 164"/>
                  <a:gd name="T39" fmla="*/ 38 h 56"/>
                  <a:gd name="T40" fmla="*/ 156 w 164"/>
                  <a:gd name="T41" fmla="*/ 24 h 56"/>
                  <a:gd name="T42" fmla="*/ 148 w 164"/>
                  <a:gd name="T43" fmla="*/ 14 h 56"/>
                  <a:gd name="T44" fmla="*/ 138 w 164"/>
                  <a:gd name="T45" fmla="*/ 6 h 56"/>
                  <a:gd name="T46" fmla="*/ 126 w 164"/>
                  <a:gd name="T47" fmla="*/ 2 h 56"/>
                  <a:gd name="T48" fmla="*/ 112 w 164"/>
                  <a:gd name="T49" fmla="*/ 0 h 56"/>
                  <a:gd name="T50" fmla="*/ 82 w 164"/>
                  <a:gd name="T51" fmla="*/ 0 h 56"/>
                  <a:gd name="T52" fmla="*/ 82 w 164"/>
                  <a:gd name="T53" fmla="*/ 0 h 56"/>
                  <a:gd name="T54" fmla="*/ 52 w 164"/>
                  <a:gd name="T55" fmla="*/ 0 h 56"/>
                  <a:gd name="T56" fmla="*/ 38 w 164"/>
                  <a:gd name="T57" fmla="*/ 2 h 56"/>
                  <a:gd name="T58" fmla="*/ 26 w 164"/>
                  <a:gd name="T59" fmla="*/ 6 h 56"/>
                  <a:gd name="T60" fmla="*/ 16 w 164"/>
                  <a:gd name="T61" fmla="*/ 14 h 56"/>
                  <a:gd name="T62" fmla="*/ 8 w 164"/>
                  <a:gd name="T63" fmla="*/ 24 h 56"/>
                  <a:gd name="T64" fmla="*/ 2 w 164"/>
                  <a:gd name="T65" fmla="*/ 38 h 56"/>
                  <a:gd name="T66" fmla="*/ 0 w 164"/>
                  <a:gd name="T67" fmla="*/ 56 h 56"/>
                  <a:gd name="T68" fmla="*/ 20 w 164"/>
                  <a:gd name="T69" fmla="*/ 5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64" h="56">
                    <a:moveTo>
                      <a:pt x="20" y="56"/>
                    </a:moveTo>
                    <a:lnTo>
                      <a:pt x="20" y="56"/>
                    </a:lnTo>
                    <a:lnTo>
                      <a:pt x="22" y="46"/>
                    </a:lnTo>
                    <a:lnTo>
                      <a:pt x="26" y="36"/>
                    </a:lnTo>
                    <a:lnTo>
                      <a:pt x="30" y="30"/>
                    </a:lnTo>
                    <a:lnTo>
                      <a:pt x="36" y="26"/>
                    </a:lnTo>
                    <a:lnTo>
                      <a:pt x="42" y="22"/>
                    </a:lnTo>
                    <a:lnTo>
                      <a:pt x="54" y="20"/>
                    </a:lnTo>
                    <a:lnTo>
                      <a:pt x="82" y="20"/>
                    </a:lnTo>
                    <a:lnTo>
                      <a:pt x="82" y="20"/>
                    </a:lnTo>
                    <a:lnTo>
                      <a:pt x="112" y="20"/>
                    </a:lnTo>
                    <a:lnTo>
                      <a:pt x="122" y="22"/>
                    </a:lnTo>
                    <a:lnTo>
                      <a:pt x="130" y="26"/>
                    </a:lnTo>
                    <a:lnTo>
                      <a:pt x="136" y="30"/>
                    </a:lnTo>
                    <a:lnTo>
                      <a:pt x="140" y="36"/>
                    </a:lnTo>
                    <a:lnTo>
                      <a:pt x="142" y="46"/>
                    </a:lnTo>
                    <a:lnTo>
                      <a:pt x="144" y="56"/>
                    </a:lnTo>
                    <a:lnTo>
                      <a:pt x="164" y="56"/>
                    </a:lnTo>
                    <a:lnTo>
                      <a:pt x="164" y="56"/>
                    </a:lnTo>
                    <a:lnTo>
                      <a:pt x="162" y="38"/>
                    </a:lnTo>
                    <a:lnTo>
                      <a:pt x="156" y="24"/>
                    </a:lnTo>
                    <a:lnTo>
                      <a:pt x="148" y="14"/>
                    </a:lnTo>
                    <a:lnTo>
                      <a:pt x="138" y="6"/>
                    </a:lnTo>
                    <a:lnTo>
                      <a:pt x="126" y="2"/>
                    </a:lnTo>
                    <a:lnTo>
                      <a:pt x="112" y="0"/>
                    </a:lnTo>
                    <a:lnTo>
                      <a:pt x="82" y="0"/>
                    </a:lnTo>
                    <a:lnTo>
                      <a:pt x="82" y="0"/>
                    </a:lnTo>
                    <a:lnTo>
                      <a:pt x="52" y="0"/>
                    </a:lnTo>
                    <a:lnTo>
                      <a:pt x="38" y="2"/>
                    </a:lnTo>
                    <a:lnTo>
                      <a:pt x="26" y="6"/>
                    </a:lnTo>
                    <a:lnTo>
                      <a:pt x="16" y="14"/>
                    </a:lnTo>
                    <a:lnTo>
                      <a:pt x="8" y="24"/>
                    </a:lnTo>
                    <a:lnTo>
                      <a:pt x="2" y="38"/>
                    </a:lnTo>
                    <a:lnTo>
                      <a:pt x="0" y="56"/>
                    </a:lnTo>
                    <a:lnTo>
                      <a:pt x="20" y="56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005EB8"/>
                  </a:solidFill>
                </a:endParaRPr>
              </a:p>
            </p:txBody>
          </p:sp>
        </p:grpSp>
        <p:sp>
          <p:nvSpPr>
            <p:cNvPr id="38" name="TextBox 37"/>
            <p:cNvSpPr txBox="1"/>
            <p:nvPr userDrawn="1"/>
          </p:nvSpPr>
          <p:spPr>
            <a:xfrm rot="16200000">
              <a:off x="8191735" y="250332"/>
              <a:ext cx="563729" cy="1355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510" dirty="0">
                  <a:solidFill>
                    <a:srgbClr val="FFFFFF"/>
                  </a:solidFill>
                </a:rPr>
                <a:t>strictly</a:t>
              </a:r>
            </a:p>
          </p:txBody>
        </p:sp>
        <p:sp>
          <p:nvSpPr>
            <p:cNvPr id="39" name="TextBox 38"/>
            <p:cNvSpPr txBox="1"/>
            <p:nvPr userDrawn="1"/>
          </p:nvSpPr>
          <p:spPr>
            <a:xfrm>
              <a:off x="8410803" y="506408"/>
              <a:ext cx="851853" cy="19217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580" dirty="0">
                  <a:solidFill>
                    <a:srgbClr val="FFFFFF"/>
                  </a:solidFill>
                </a:rPr>
                <a:t>CONFIDENTIAL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32201263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93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Title and Content - no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/>
          <p:cNvSpPr/>
          <p:nvPr/>
        </p:nvSpPr>
        <p:spPr bwMode="auto">
          <a:xfrm>
            <a:off x="5" y="3104012"/>
            <a:ext cx="11522075" cy="3376169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noAutofit/>
          </a:bodyPr>
          <a:lstStyle/>
          <a:p>
            <a:pPr eaLnBrk="0" fontAlgn="base" hangingPunct="0">
              <a:spcBef>
                <a:spcPct val="50000"/>
              </a:spcBef>
              <a:spcAft>
                <a:spcPct val="0"/>
              </a:spcAft>
            </a:pPr>
            <a:endParaRPr lang="en-GB" sz="2000" b="1">
              <a:solidFill>
                <a:srgbClr val="005EB8"/>
              </a:solidFill>
              <a:latin typeface="Arial" charset="0"/>
            </a:endParaRPr>
          </a:p>
        </p:txBody>
      </p:sp>
      <p:sp>
        <p:nvSpPr>
          <p:cNvPr id="7" name="Rectangle 3"/>
          <p:cNvSpPr>
            <a:spLocks noGrp="1" noChangeArrowheads="1"/>
          </p:cNvSpPr>
          <p:nvPr>
            <p:ph idx="1"/>
          </p:nvPr>
        </p:nvSpPr>
        <p:spPr bwMode="auto">
          <a:xfrm>
            <a:off x="498096" y="1267542"/>
            <a:ext cx="10585906" cy="442211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rmAutofit/>
          </a:bodyPr>
          <a:lstStyle>
            <a:lvl1pPr>
              <a:defRPr lang="en-GB" sz="2000" noProof="0" smtClean="0"/>
            </a:lvl1pPr>
            <a:lvl2pPr>
              <a:defRPr lang="en-GB" sz="1800" noProof="0" smtClean="0"/>
            </a:lvl2pPr>
            <a:lvl3pPr>
              <a:defRPr lang="en-GB" sz="1600" noProof="0" smtClean="0"/>
            </a:lvl3pPr>
            <a:lvl4pPr>
              <a:defRPr lang="en-GB" sz="1400" noProof="0" smtClean="0"/>
            </a:lvl4pPr>
            <a:lvl5pPr>
              <a:defRPr lang="en-GB" sz="1200" noProof="0" smtClean="0"/>
            </a:lvl5pPr>
          </a:lstStyle>
          <a:p>
            <a:pPr marL="457200" lvl="0" indent="-457200">
              <a:spcBef>
                <a:spcPts val="300"/>
              </a:spcBef>
              <a:buChar char=""/>
            </a:pPr>
            <a:r>
              <a:rPr lang="en-GB" noProof="0" smtClean="0"/>
              <a:t>Click to edit Master text styles</a:t>
            </a:r>
          </a:p>
          <a:p>
            <a:pPr marL="795337" lvl="1" indent="-342900">
              <a:spcBef>
                <a:spcPts val="300"/>
              </a:spcBef>
              <a:buChar char=""/>
            </a:pPr>
            <a:r>
              <a:rPr lang="en-GB" noProof="0" smtClean="0"/>
              <a:t>Second level</a:t>
            </a:r>
          </a:p>
          <a:p>
            <a:pPr marL="1150937" lvl="2" indent="-342900">
              <a:spcBef>
                <a:spcPts val="300"/>
              </a:spcBef>
              <a:buChar char=""/>
            </a:pPr>
            <a:r>
              <a:rPr lang="en-GB" noProof="0" smtClean="0"/>
              <a:t>Third level</a:t>
            </a:r>
          </a:p>
          <a:p>
            <a:pPr marL="1503363" lvl="3" indent="-342900">
              <a:spcBef>
                <a:spcPts val="300"/>
              </a:spcBef>
              <a:buChar char=""/>
            </a:pPr>
            <a:r>
              <a:rPr lang="en-GB" noProof="0" smtClean="0"/>
              <a:t>Fourth level</a:t>
            </a:r>
          </a:p>
          <a:p>
            <a:pPr marL="1797050" lvl="4" indent="-268288">
              <a:spcBef>
                <a:spcPts val="300"/>
              </a:spcBef>
              <a:buChar char=""/>
            </a:pPr>
            <a:r>
              <a:rPr lang="en-GB" noProof="0" smtClean="0"/>
              <a:t>Fifth level</a:t>
            </a: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 noProof="0" dirty="0" smtClean="0"/>
              <a:t>Click to edit Master title style</a:t>
            </a:r>
            <a:endParaRPr lang="en-GB" noProof="0" dirty="0"/>
          </a:p>
        </p:txBody>
      </p:sp>
    </p:spTree>
    <p:extLst>
      <p:ext uri="{BB962C8B-B14F-4D97-AF65-F5344CB8AC3E}">
        <p14:creationId xmlns:p14="http://schemas.microsoft.com/office/powerpoint/2010/main" val="104897016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94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64156" y="315010"/>
            <a:ext cx="9793764" cy="1080029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864155" y="1611044"/>
            <a:ext cx="4800865" cy="3888105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5857057" y="1611044"/>
            <a:ext cx="4800865" cy="3888105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0"/>
          </p:nvPr>
        </p:nvSpPr>
        <p:spPr>
          <a:xfrm>
            <a:off x="80014" y="6165176"/>
            <a:ext cx="2232402" cy="273007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fld id="{C86495DE-BCE7-4E4C-944A-22A69CA27ECF}" type="slidenum">
              <a:rPr lang="en-US">
                <a:solidFill>
                  <a:srgbClr val="005EB8"/>
                </a:solidFill>
              </a:rPr>
              <a:pPr/>
              <a:t>‹#›</a:t>
            </a:fld>
            <a:endParaRPr lang="en-US">
              <a:solidFill>
                <a:srgbClr val="005EB8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40251524"/>
      </p:ext>
    </p:extLst>
  </p:cSld>
  <p:clrMapOvr>
    <a:masterClrMapping/>
  </p:clrMapOvr>
</p:sldLayout>
</file>

<file path=ppt/slideLayouts/slideLayout19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 NO photo - gray">
    <p:bg>
      <p:bgPr>
        <a:solidFill>
          <a:srgbClr val="D7D2CB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1" name="Imagen 14" descr="mascara 1.wmf"/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-14179" y="4700798"/>
            <a:ext cx="2555776" cy="1800080"/>
          </a:xfrm>
          <a:prstGeom prst="rect">
            <a:avLst/>
          </a:prstGeom>
        </p:spPr>
      </p:pic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3220469" y="790615"/>
            <a:ext cx="5361089" cy="2367496"/>
          </a:xfrm>
        </p:spPr>
        <p:txBody>
          <a:bodyPr anchor="b">
            <a:normAutofit/>
          </a:bodyPr>
          <a:lstStyle>
            <a:lvl1pPr>
              <a:defRPr sz="3200"/>
            </a:lvl1pPr>
          </a:lstStyle>
          <a:p>
            <a:r>
              <a:rPr lang="en-US" noProof="0" smtClean="0"/>
              <a:t>Click to edit Master title style</a:t>
            </a:r>
            <a:endParaRPr lang="en-GB" noProof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580824" y="3240087"/>
            <a:ext cx="2730366" cy="1656045"/>
          </a:xfrm>
        </p:spPr>
        <p:txBody>
          <a:bodyPr>
            <a:normAutofit/>
          </a:bodyPr>
          <a:lstStyle>
            <a:lvl1pPr marL="0" indent="0" algn="r">
              <a:buNone/>
              <a:defRPr sz="1600">
                <a:solidFill>
                  <a:schemeClr val="tx2"/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noProof="0" smtClean="0"/>
              <a:t>Click to edit Master subtitle style</a:t>
            </a:r>
            <a:endParaRPr lang="en-GB" noProof="0" dirty="0"/>
          </a:p>
        </p:txBody>
      </p:sp>
      <p:cxnSp>
        <p:nvCxnSpPr>
          <p:cNvPr id="8" name="Conector recto 12"/>
          <p:cNvCxnSpPr/>
          <p:nvPr userDrawn="1"/>
        </p:nvCxnSpPr>
        <p:spPr>
          <a:xfrm flipH="1">
            <a:off x="490089" y="3158111"/>
            <a:ext cx="2730366" cy="0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3" name="Text Placeholder 12"/>
          <p:cNvSpPr>
            <a:spLocks noGrp="1"/>
          </p:cNvSpPr>
          <p:nvPr>
            <p:ph type="body" sz="quarter" idx="13" hasCustomPrompt="1"/>
          </p:nvPr>
        </p:nvSpPr>
        <p:spPr>
          <a:xfrm>
            <a:off x="216421" y="5417401"/>
            <a:ext cx="2160240" cy="815998"/>
          </a:xfrm>
        </p:spPr>
        <p:txBody>
          <a:bodyPr/>
          <a:lstStyle>
            <a:lvl1pPr marL="0" indent="0">
              <a:buNone/>
              <a:defRPr sz="1100">
                <a:solidFill>
                  <a:schemeClr val="accent6"/>
                </a:solidFill>
              </a:defRPr>
            </a:lvl1pPr>
          </a:lstStyle>
          <a:p>
            <a:pPr lvl="0"/>
            <a:r>
              <a:rPr lang="en-GB" dirty="0" smtClean="0"/>
              <a:t>Author, department, date, place</a:t>
            </a:r>
          </a:p>
        </p:txBody>
      </p:sp>
      <p:sp>
        <p:nvSpPr>
          <p:cNvPr id="43" name="Freeform 6"/>
          <p:cNvSpPr>
            <a:spLocks/>
          </p:cNvSpPr>
          <p:nvPr userDrawn="1"/>
        </p:nvSpPr>
        <p:spPr bwMode="auto">
          <a:xfrm>
            <a:off x="6297259" y="4779265"/>
            <a:ext cx="228041" cy="240006"/>
          </a:xfrm>
          <a:custGeom>
            <a:avLst/>
            <a:gdLst>
              <a:gd name="T0" fmla="*/ 0 w 342"/>
              <a:gd name="T1" fmla="*/ 457 h 480"/>
              <a:gd name="T2" fmla="*/ 0 w 342"/>
              <a:gd name="T3" fmla="*/ 457 h 480"/>
              <a:gd name="T4" fmla="*/ 13 w 342"/>
              <a:gd name="T5" fmla="*/ 460 h 480"/>
              <a:gd name="T6" fmla="*/ 52 w 342"/>
              <a:gd name="T7" fmla="*/ 468 h 480"/>
              <a:gd name="T8" fmla="*/ 79 w 342"/>
              <a:gd name="T9" fmla="*/ 472 h 480"/>
              <a:gd name="T10" fmla="*/ 110 w 342"/>
              <a:gd name="T11" fmla="*/ 477 h 480"/>
              <a:gd name="T12" fmla="*/ 145 w 342"/>
              <a:gd name="T13" fmla="*/ 479 h 480"/>
              <a:gd name="T14" fmla="*/ 182 w 342"/>
              <a:gd name="T15" fmla="*/ 480 h 480"/>
              <a:gd name="T16" fmla="*/ 182 w 342"/>
              <a:gd name="T17" fmla="*/ 480 h 480"/>
              <a:gd name="T18" fmla="*/ 220 w 342"/>
              <a:gd name="T19" fmla="*/ 479 h 480"/>
              <a:gd name="T20" fmla="*/ 254 w 342"/>
              <a:gd name="T21" fmla="*/ 478 h 480"/>
              <a:gd name="T22" fmla="*/ 281 w 342"/>
              <a:gd name="T23" fmla="*/ 475 h 480"/>
              <a:gd name="T24" fmla="*/ 303 w 342"/>
              <a:gd name="T25" fmla="*/ 473 h 480"/>
              <a:gd name="T26" fmla="*/ 333 w 342"/>
              <a:gd name="T27" fmla="*/ 470 h 480"/>
              <a:gd name="T28" fmla="*/ 342 w 342"/>
              <a:gd name="T29" fmla="*/ 467 h 480"/>
              <a:gd name="T30" fmla="*/ 342 w 342"/>
              <a:gd name="T31" fmla="*/ 388 h 480"/>
              <a:gd name="T32" fmla="*/ 342 w 342"/>
              <a:gd name="T33" fmla="*/ 388 h 480"/>
              <a:gd name="T34" fmla="*/ 333 w 342"/>
              <a:gd name="T35" fmla="*/ 389 h 480"/>
              <a:gd name="T36" fmla="*/ 306 w 342"/>
              <a:gd name="T37" fmla="*/ 393 h 480"/>
              <a:gd name="T38" fmla="*/ 264 w 342"/>
              <a:gd name="T39" fmla="*/ 397 h 480"/>
              <a:gd name="T40" fmla="*/ 239 w 342"/>
              <a:gd name="T41" fmla="*/ 398 h 480"/>
              <a:gd name="T42" fmla="*/ 211 w 342"/>
              <a:gd name="T43" fmla="*/ 398 h 480"/>
              <a:gd name="T44" fmla="*/ 211 w 342"/>
              <a:gd name="T45" fmla="*/ 398 h 480"/>
              <a:gd name="T46" fmla="*/ 187 w 342"/>
              <a:gd name="T47" fmla="*/ 398 h 480"/>
              <a:gd name="T48" fmla="*/ 166 w 342"/>
              <a:gd name="T49" fmla="*/ 397 h 480"/>
              <a:gd name="T50" fmla="*/ 132 w 342"/>
              <a:gd name="T51" fmla="*/ 393 h 480"/>
              <a:gd name="T52" fmla="*/ 111 w 342"/>
              <a:gd name="T53" fmla="*/ 391 h 480"/>
              <a:gd name="T54" fmla="*/ 103 w 342"/>
              <a:gd name="T55" fmla="*/ 390 h 480"/>
              <a:gd name="T56" fmla="*/ 103 w 342"/>
              <a:gd name="T57" fmla="*/ 277 h 480"/>
              <a:gd name="T58" fmla="*/ 310 w 342"/>
              <a:gd name="T59" fmla="*/ 277 h 480"/>
              <a:gd name="T60" fmla="*/ 310 w 342"/>
              <a:gd name="T61" fmla="*/ 196 h 480"/>
              <a:gd name="T62" fmla="*/ 103 w 342"/>
              <a:gd name="T63" fmla="*/ 196 h 480"/>
              <a:gd name="T64" fmla="*/ 103 w 342"/>
              <a:gd name="T65" fmla="*/ 89 h 480"/>
              <a:gd name="T66" fmla="*/ 103 w 342"/>
              <a:gd name="T67" fmla="*/ 89 h 480"/>
              <a:gd name="T68" fmla="*/ 111 w 342"/>
              <a:gd name="T69" fmla="*/ 88 h 480"/>
              <a:gd name="T70" fmla="*/ 131 w 342"/>
              <a:gd name="T71" fmla="*/ 85 h 480"/>
              <a:gd name="T72" fmla="*/ 163 w 342"/>
              <a:gd name="T73" fmla="*/ 83 h 480"/>
              <a:gd name="T74" fmla="*/ 204 w 342"/>
              <a:gd name="T75" fmla="*/ 82 h 480"/>
              <a:gd name="T76" fmla="*/ 204 w 342"/>
              <a:gd name="T77" fmla="*/ 82 h 480"/>
              <a:gd name="T78" fmla="*/ 230 w 342"/>
              <a:gd name="T79" fmla="*/ 82 h 480"/>
              <a:gd name="T80" fmla="*/ 254 w 342"/>
              <a:gd name="T81" fmla="*/ 83 h 480"/>
              <a:gd name="T82" fmla="*/ 295 w 342"/>
              <a:gd name="T83" fmla="*/ 87 h 480"/>
              <a:gd name="T84" fmla="*/ 324 w 342"/>
              <a:gd name="T85" fmla="*/ 90 h 480"/>
              <a:gd name="T86" fmla="*/ 334 w 342"/>
              <a:gd name="T87" fmla="*/ 92 h 480"/>
              <a:gd name="T88" fmla="*/ 334 w 342"/>
              <a:gd name="T89" fmla="*/ 12 h 480"/>
              <a:gd name="T90" fmla="*/ 334 w 342"/>
              <a:gd name="T91" fmla="*/ 12 h 480"/>
              <a:gd name="T92" fmla="*/ 324 w 342"/>
              <a:gd name="T93" fmla="*/ 10 h 480"/>
              <a:gd name="T94" fmla="*/ 296 w 342"/>
              <a:gd name="T95" fmla="*/ 6 h 480"/>
              <a:gd name="T96" fmla="*/ 252 w 342"/>
              <a:gd name="T97" fmla="*/ 2 h 480"/>
              <a:gd name="T98" fmla="*/ 224 w 342"/>
              <a:gd name="T99" fmla="*/ 1 h 480"/>
              <a:gd name="T100" fmla="*/ 193 w 342"/>
              <a:gd name="T101" fmla="*/ 0 h 480"/>
              <a:gd name="T102" fmla="*/ 193 w 342"/>
              <a:gd name="T103" fmla="*/ 0 h 480"/>
              <a:gd name="T104" fmla="*/ 150 w 342"/>
              <a:gd name="T105" fmla="*/ 1 h 480"/>
              <a:gd name="T106" fmla="*/ 113 w 342"/>
              <a:gd name="T107" fmla="*/ 3 h 480"/>
              <a:gd name="T108" fmla="*/ 80 w 342"/>
              <a:gd name="T109" fmla="*/ 7 h 480"/>
              <a:gd name="T110" fmla="*/ 52 w 342"/>
              <a:gd name="T111" fmla="*/ 10 h 480"/>
              <a:gd name="T112" fmla="*/ 29 w 342"/>
              <a:gd name="T113" fmla="*/ 15 h 480"/>
              <a:gd name="T114" fmla="*/ 13 w 342"/>
              <a:gd name="T115" fmla="*/ 17 h 480"/>
              <a:gd name="T116" fmla="*/ 0 w 342"/>
              <a:gd name="T117" fmla="*/ 21 h 480"/>
              <a:gd name="T118" fmla="*/ 0 w 342"/>
              <a:gd name="T119" fmla="*/ 457 h 4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342" h="480">
                <a:moveTo>
                  <a:pt x="0" y="457"/>
                </a:moveTo>
                <a:lnTo>
                  <a:pt x="0" y="457"/>
                </a:lnTo>
                <a:lnTo>
                  <a:pt x="13" y="460"/>
                </a:lnTo>
                <a:lnTo>
                  <a:pt x="52" y="468"/>
                </a:lnTo>
                <a:lnTo>
                  <a:pt x="79" y="472"/>
                </a:lnTo>
                <a:lnTo>
                  <a:pt x="110" y="477"/>
                </a:lnTo>
                <a:lnTo>
                  <a:pt x="145" y="479"/>
                </a:lnTo>
                <a:lnTo>
                  <a:pt x="182" y="480"/>
                </a:lnTo>
                <a:lnTo>
                  <a:pt x="182" y="480"/>
                </a:lnTo>
                <a:lnTo>
                  <a:pt x="220" y="479"/>
                </a:lnTo>
                <a:lnTo>
                  <a:pt x="254" y="478"/>
                </a:lnTo>
                <a:lnTo>
                  <a:pt x="281" y="475"/>
                </a:lnTo>
                <a:lnTo>
                  <a:pt x="303" y="473"/>
                </a:lnTo>
                <a:lnTo>
                  <a:pt x="333" y="470"/>
                </a:lnTo>
                <a:lnTo>
                  <a:pt x="342" y="467"/>
                </a:lnTo>
                <a:lnTo>
                  <a:pt x="342" y="388"/>
                </a:lnTo>
                <a:lnTo>
                  <a:pt x="342" y="388"/>
                </a:lnTo>
                <a:lnTo>
                  <a:pt x="333" y="389"/>
                </a:lnTo>
                <a:lnTo>
                  <a:pt x="306" y="393"/>
                </a:lnTo>
                <a:lnTo>
                  <a:pt x="264" y="397"/>
                </a:lnTo>
                <a:lnTo>
                  <a:pt x="239" y="398"/>
                </a:lnTo>
                <a:lnTo>
                  <a:pt x="211" y="398"/>
                </a:lnTo>
                <a:lnTo>
                  <a:pt x="211" y="398"/>
                </a:lnTo>
                <a:lnTo>
                  <a:pt x="187" y="398"/>
                </a:lnTo>
                <a:lnTo>
                  <a:pt x="166" y="397"/>
                </a:lnTo>
                <a:lnTo>
                  <a:pt x="132" y="393"/>
                </a:lnTo>
                <a:lnTo>
                  <a:pt x="111" y="391"/>
                </a:lnTo>
                <a:lnTo>
                  <a:pt x="103" y="390"/>
                </a:lnTo>
                <a:lnTo>
                  <a:pt x="103" y="277"/>
                </a:lnTo>
                <a:lnTo>
                  <a:pt x="310" y="277"/>
                </a:lnTo>
                <a:lnTo>
                  <a:pt x="310" y="196"/>
                </a:lnTo>
                <a:lnTo>
                  <a:pt x="103" y="196"/>
                </a:lnTo>
                <a:lnTo>
                  <a:pt x="103" y="89"/>
                </a:lnTo>
                <a:lnTo>
                  <a:pt x="103" y="89"/>
                </a:lnTo>
                <a:lnTo>
                  <a:pt x="111" y="88"/>
                </a:lnTo>
                <a:lnTo>
                  <a:pt x="131" y="85"/>
                </a:lnTo>
                <a:lnTo>
                  <a:pt x="163" y="83"/>
                </a:lnTo>
                <a:lnTo>
                  <a:pt x="204" y="82"/>
                </a:lnTo>
                <a:lnTo>
                  <a:pt x="204" y="82"/>
                </a:lnTo>
                <a:lnTo>
                  <a:pt x="230" y="82"/>
                </a:lnTo>
                <a:lnTo>
                  <a:pt x="254" y="83"/>
                </a:lnTo>
                <a:lnTo>
                  <a:pt x="295" y="87"/>
                </a:lnTo>
                <a:lnTo>
                  <a:pt x="324" y="90"/>
                </a:lnTo>
                <a:lnTo>
                  <a:pt x="334" y="92"/>
                </a:lnTo>
                <a:lnTo>
                  <a:pt x="334" y="12"/>
                </a:lnTo>
                <a:lnTo>
                  <a:pt x="334" y="12"/>
                </a:lnTo>
                <a:lnTo>
                  <a:pt x="324" y="10"/>
                </a:lnTo>
                <a:lnTo>
                  <a:pt x="296" y="6"/>
                </a:lnTo>
                <a:lnTo>
                  <a:pt x="252" y="2"/>
                </a:lnTo>
                <a:lnTo>
                  <a:pt x="224" y="1"/>
                </a:lnTo>
                <a:lnTo>
                  <a:pt x="193" y="0"/>
                </a:lnTo>
                <a:lnTo>
                  <a:pt x="193" y="0"/>
                </a:lnTo>
                <a:lnTo>
                  <a:pt x="150" y="1"/>
                </a:lnTo>
                <a:lnTo>
                  <a:pt x="113" y="3"/>
                </a:lnTo>
                <a:lnTo>
                  <a:pt x="80" y="7"/>
                </a:lnTo>
                <a:lnTo>
                  <a:pt x="52" y="10"/>
                </a:lnTo>
                <a:lnTo>
                  <a:pt x="29" y="15"/>
                </a:lnTo>
                <a:lnTo>
                  <a:pt x="13" y="17"/>
                </a:lnTo>
                <a:lnTo>
                  <a:pt x="0" y="21"/>
                </a:lnTo>
                <a:lnTo>
                  <a:pt x="0" y="457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rgbClr val="005EB8"/>
              </a:solidFill>
            </a:endParaRPr>
          </a:p>
        </p:txBody>
      </p:sp>
      <p:sp>
        <p:nvSpPr>
          <p:cNvPr id="44" name="Freeform 7"/>
          <p:cNvSpPr>
            <a:spLocks/>
          </p:cNvSpPr>
          <p:nvPr userDrawn="1"/>
        </p:nvSpPr>
        <p:spPr bwMode="auto">
          <a:xfrm>
            <a:off x="5117049" y="4779271"/>
            <a:ext cx="372067" cy="237006"/>
          </a:xfrm>
          <a:custGeom>
            <a:avLst/>
            <a:gdLst>
              <a:gd name="T0" fmla="*/ 288 w 558"/>
              <a:gd name="T1" fmla="*/ 276 h 473"/>
              <a:gd name="T2" fmla="*/ 288 w 558"/>
              <a:gd name="T3" fmla="*/ 276 h 473"/>
              <a:gd name="T4" fmla="*/ 283 w 558"/>
              <a:gd name="T5" fmla="*/ 288 h 473"/>
              <a:gd name="T6" fmla="*/ 280 w 558"/>
              <a:gd name="T7" fmla="*/ 302 h 473"/>
              <a:gd name="T8" fmla="*/ 280 w 558"/>
              <a:gd name="T9" fmla="*/ 302 h 473"/>
              <a:gd name="T10" fmla="*/ 275 w 558"/>
              <a:gd name="T11" fmla="*/ 288 h 473"/>
              <a:gd name="T12" fmla="*/ 272 w 558"/>
              <a:gd name="T13" fmla="*/ 276 h 473"/>
              <a:gd name="T14" fmla="*/ 180 w 558"/>
              <a:gd name="T15" fmla="*/ 44 h 473"/>
              <a:gd name="T16" fmla="*/ 180 w 558"/>
              <a:gd name="T17" fmla="*/ 44 h 473"/>
              <a:gd name="T18" fmla="*/ 173 w 558"/>
              <a:gd name="T19" fmla="*/ 31 h 473"/>
              <a:gd name="T20" fmla="*/ 166 w 558"/>
              <a:gd name="T21" fmla="*/ 21 h 473"/>
              <a:gd name="T22" fmla="*/ 158 w 558"/>
              <a:gd name="T23" fmla="*/ 13 h 473"/>
              <a:gd name="T24" fmla="*/ 149 w 558"/>
              <a:gd name="T25" fmla="*/ 8 h 473"/>
              <a:gd name="T26" fmla="*/ 137 w 558"/>
              <a:gd name="T27" fmla="*/ 3 h 473"/>
              <a:gd name="T28" fmla="*/ 125 w 558"/>
              <a:gd name="T29" fmla="*/ 1 h 473"/>
              <a:gd name="T30" fmla="*/ 111 w 558"/>
              <a:gd name="T31" fmla="*/ 1 h 473"/>
              <a:gd name="T32" fmla="*/ 95 w 558"/>
              <a:gd name="T33" fmla="*/ 0 h 473"/>
              <a:gd name="T34" fmla="*/ 95 w 558"/>
              <a:gd name="T35" fmla="*/ 0 h 473"/>
              <a:gd name="T36" fmla="*/ 66 w 558"/>
              <a:gd name="T37" fmla="*/ 1 h 473"/>
              <a:gd name="T38" fmla="*/ 47 w 558"/>
              <a:gd name="T39" fmla="*/ 2 h 473"/>
              <a:gd name="T40" fmla="*/ 0 w 558"/>
              <a:gd name="T41" fmla="*/ 473 h 473"/>
              <a:gd name="T42" fmla="*/ 105 w 558"/>
              <a:gd name="T43" fmla="*/ 473 h 473"/>
              <a:gd name="T44" fmla="*/ 128 w 558"/>
              <a:gd name="T45" fmla="*/ 157 h 473"/>
              <a:gd name="T46" fmla="*/ 227 w 558"/>
              <a:gd name="T47" fmla="*/ 396 h 473"/>
              <a:gd name="T48" fmla="*/ 227 w 558"/>
              <a:gd name="T49" fmla="*/ 396 h 473"/>
              <a:gd name="T50" fmla="*/ 230 w 558"/>
              <a:gd name="T51" fmla="*/ 403 h 473"/>
              <a:gd name="T52" fmla="*/ 235 w 558"/>
              <a:gd name="T53" fmla="*/ 408 h 473"/>
              <a:gd name="T54" fmla="*/ 240 w 558"/>
              <a:gd name="T55" fmla="*/ 413 h 473"/>
              <a:gd name="T56" fmla="*/ 245 w 558"/>
              <a:gd name="T57" fmla="*/ 417 h 473"/>
              <a:gd name="T58" fmla="*/ 252 w 558"/>
              <a:gd name="T59" fmla="*/ 419 h 473"/>
              <a:gd name="T60" fmla="*/ 260 w 558"/>
              <a:gd name="T61" fmla="*/ 421 h 473"/>
              <a:gd name="T62" fmla="*/ 270 w 558"/>
              <a:gd name="T63" fmla="*/ 422 h 473"/>
              <a:gd name="T64" fmla="*/ 280 w 558"/>
              <a:gd name="T65" fmla="*/ 422 h 473"/>
              <a:gd name="T66" fmla="*/ 280 w 558"/>
              <a:gd name="T67" fmla="*/ 422 h 473"/>
              <a:gd name="T68" fmla="*/ 290 w 558"/>
              <a:gd name="T69" fmla="*/ 422 h 473"/>
              <a:gd name="T70" fmla="*/ 299 w 558"/>
              <a:gd name="T71" fmla="*/ 421 h 473"/>
              <a:gd name="T72" fmla="*/ 307 w 558"/>
              <a:gd name="T73" fmla="*/ 419 h 473"/>
              <a:gd name="T74" fmla="*/ 314 w 558"/>
              <a:gd name="T75" fmla="*/ 417 h 473"/>
              <a:gd name="T76" fmla="*/ 320 w 558"/>
              <a:gd name="T77" fmla="*/ 413 h 473"/>
              <a:gd name="T78" fmla="*/ 325 w 558"/>
              <a:gd name="T79" fmla="*/ 408 h 473"/>
              <a:gd name="T80" fmla="*/ 328 w 558"/>
              <a:gd name="T81" fmla="*/ 403 h 473"/>
              <a:gd name="T82" fmla="*/ 332 w 558"/>
              <a:gd name="T83" fmla="*/ 396 h 473"/>
              <a:gd name="T84" fmla="*/ 431 w 558"/>
              <a:gd name="T85" fmla="*/ 157 h 473"/>
              <a:gd name="T86" fmla="*/ 454 w 558"/>
              <a:gd name="T87" fmla="*/ 473 h 473"/>
              <a:gd name="T88" fmla="*/ 558 w 558"/>
              <a:gd name="T89" fmla="*/ 473 h 473"/>
              <a:gd name="T90" fmla="*/ 511 w 558"/>
              <a:gd name="T91" fmla="*/ 2 h 473"/>
              <a:gd name="T92" fmla="*/ 511 w 558"/>
              <a:gd name="T93" fmla="*/ 2 h 473"/>
              <a:gd name="T94" fmla="*/ 494 w 558"/>
              <a:gd name="T95" fmla="*/ 1 h 473"/>
              <a:gd name="T96" fmla="*/ 464 w 558"/>
              <a:gd name="T97" fmla="*/ 0 h 473"/>
              <a:gd name="T98" fmla="*/ 464 w 558"/>
              <a:gd name="T99" fmla="*/ 0 h 473"/>
              <a:gd name="T100" fmla="*/ 448 w 558"/>
              <a:gd name="T101" fmla="*/ 1 h 473"/>
              <a:gd name="T102" fmla="*/ 434 w 558"/>
              <a:gd name="T103" fmla="*/ 1 h 473"/>
              <a:gd name="T104" fmla="*/ 421 w 558"/>
              <a:gd name="T105" fmla="*/ 3 h 473"/>
              <a:gd name="T106" fmla="*/ 411 w 558"/>
              <a:gd name="T107" fmla="*/ 8 h 473"/>
              <a:gd name="T108" fmla="*/ 401 w 558"/>
              <a:gd name="T109" fmla="*/ 13 h 473"/>
              <a:gd name="T110" fmla="*/ 393 w 558"/>
              <a:gd name="T111" fmla="*/ 21 h 473"/>
              <a:gd name="T112" fmla="*/ 386 w 558"/>
              <a:gd name="T113" fmla="*/ 31 h 473"/>
              <a:gd name="T114" fmla="*/ 380 w 558"/>
              <a:gd name="T115" fmla="*/ 44 h 473"/>
              <a:gd name="T116" fmla="*/ 288 w 558"/>
              <a:gd name="T117" fmla="*/ 276 h 4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558" h="473">
                <a:moveTo>
                  <a:pt x="288" y="276"/>
                </a:moveTo>
                <a:lnTo>
                  <a:pt x="288" y="276"/>
                </a:lnTo>
                <a:lnTo>
                  <a:pt x="283" y="288"/>
                </a:lnTo>
                <a:lnTo>
                  <a:pt x="280" y="302"/>
                </a:lnTo>
                <a:lnTo>
                  <a:pt x="280" y="302"/>
                </a:lnTo>
                <a:lnTo>
                  <a:pt x="275" y="288"/>
                </a:lnTo>
                <a:lnTo>
                  <a:pt x="272" y="276"/>
                </a:lnTo>
                <a:lnTo>
                  <a:pt x="180" y="44"/>
                </a:lnTo>
                <a:lnTo>
                  <a:pt x="180" y="44"/>
                </a:lnTo>
                <a:lnTo>
                  <a:pt x="173" y="31"/>
                </a:lnTo>
                <a:lnTo>
                  <a:pt x="166" y="21"/>
                </a:lnTo>
                <a:lnTo>
                  <a:pt x="158" y="13"/>
                </a:lnTo>
                <a:lnTo>
                  <a:pt x="149" y="8"/>
                </a:lnTo>
                <a:lnTo>
                  <a:pt x="137" y="3"/>
                </a:lnTo>
                <a:lnTo>
                  <a:pt x="125" y="1"/>
                </a:lnTo>
                <a:lnTo>
                  <a:pt x="111" y="1"/>
                </a:lnTo>
                <a:lnTo>
                  <a:pt x="95" y="0"/>
                </a:lnTo>
                <a:lnTo>
                  <a:pt x="95" y="0"/>
                </a:lnTo>
                <a:lnTo>
                  <a:pt x="66" y="1"/>
                </a:lnTo>
                <a:lnTo>
                  <a:pt x="47" y="2"/>
                </a:lnTo>
                <a:lnTo>
                  <a:pt x="0" y="473"/>
                </a:lnTo>
                <a:lnTo>
                  <a:pt x="105" y="473"/>
                </a:lnTo>
                <a:lnTo>
                  <a:pt x="128" y="157"/>
                </a:lnTo>
                <a:lnTo>
                  <a:pt x="227" y="396"/>
                </a:lnTo>
                <a:lnTo>
                  <a:pt x="227" y="396"/>
                </a:lnTo>
                <a:lnTo>
                  <a:pt x="230" y="403"/>
                </a:lnTo>
                <a:lnTo>
                  <a:pt x="235" y="408"/>
                </a:lnTo>
                <a:lnTo>
                  <a:pt x="240" y="413"/>
                </a:lnTo>
                <a:lnTo>
                  <a:pt x="245" y="417"/>
                </a:lnTo>
                <a:lnTo>
                  <a:pt x="252" y="419"/>
                </a:lnTo>
                <a:lnTo>
                  <a:pt x="260" y="421"/>
                </a:lnTo>
                <a:lnTo>
                  <a:pt x="270" y="422"/>
                </a:lnTo>
                <a:lnTo>
                  <a:pt x="280" y="422"/>
                </a:lnTo>
                <a:lnTo>
                  <a:pt x="280" y="422"/>
                </a:lnTo>
                <a:lnTo>
                  <a:pt x="290" y="422"/>
                </a:lnTo>
                <a:lnTo>
                  <a:pt x="299" y="421"/>
                </a:lnTo>
                <a:lnTo>
                  <a:pt x="307" y="419"/>
                </a:lnTo>
                <a:lnTo>
                  <a:pt x="314" y="417"/>
                </a:lnTo>
                <a:lnTo>
                  <a:pt x="320" y="413"/>
                </a:lnTo>
                <a:lnTo>
                  <a:pt x="325" y="408"/>
                </a:lnTo>
                <a:lnTo>
                  <a:pt x="328" y="403"/>
                </a:lnTo>
                <a:lnTo>
                  <a:pt x="332" y="396"/>
                </a:lnTo>
                <a:lnTo>
                  <a:pt x="431" y="157"/>
                </a:lnTo>
                <a:lnTo>
                  <a:pt x="454" y="473"/>
                </a:lnTo>
                <a:lnTo>
                  <a:pt x="558" y="473"/>
                </a:lnTo>
                <a:lnTo>
                  <a:pt x="511" y="2"/>
                </a:lnTo>
                <a:lnTo>
                  <a:pt x="511" y="2"/>
                </a:lnTo>
                <a:lnTo>
                  <a:pt x="494" y="1"/>
                </a:lnTo>
                <a:lnTo>
                  <a:pt x="464" y="0"/>
                </a:lnTo>
                <a:lnTo>
                  <a:pt x="464" y="0"/>
                </a:lnTo>
                <a:lnTo>
                  <a:pt x="448" y="1"/>
                </a:lnTo>
                <a:lnTo>
                  <a:pt x="434" y="1"/>
                </a:lnTo>
                <a:lnTo>
                  <a:pt x="421" y="3"/>
                </a:lnTo>
                <a:lnTo>
                  <a:pt x="411" y="8"/>
                </a:lnTo>
                <a:lnTo>
                  <a:pt x="401" y="13"/>
                </a:lnTo>
                <a:lnTo>
                  <a:pt x="393" y="21"/>
                </a:lnTo>
                <a:lnTo>
                  <a:pt x="386" y="31"/>
                </a:lnTo>
                <a:lnTo>
                  <a:pt x="380" y="44"/>
                </a:lnTo>
                <a:lnTo>
                  <a:pt x="288" y="276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rgbClr val="005EB8"/>
              </a:solidFill>
            </a:endParaRPr>
          </a:p>
        </p:txBody>
      </p:sp>
      <p:sp>
        <p:nvSpPr>
          <p:cNvPr id="45" name="Freeform 8"/>
          <p:cNvSpPr>
            <a:spLocks/>
          </p:cNvSpPr>
          <p:nvPr userDrawn="1"/>
        </p:nvSpPr>
        <p:spPr bwMode="auto">
          <a:xfrm>
            <a:off x="4830984" y="4912769"/>
            <a:ext cx="128023" cy="66002"/>
          </a:xfrm>
          <a:custGeom>
            <a:avLst/>
            <a:gdLst>
              <a:gd name="T0" fmla="*/ 192 w 192"/>
              <a:gd name="T1" fmla="*/ 105 h 130"/>
              <a:gd name="T2" fmla="*/ 192 w 192"/>
              <a:gd name="T3" fmla="*/ 105 h 130"/>
              <a:gd name="T4" fmla="*/ 170 w 192"/>
              <a:gd name="T5" fmla="*/ 112 h 130"/>
              <a:gd name="T6" fmla="*/ 141 w 192"/>
              <a:gd name="T7" fmla="*/ 121 h 130"/>
              <a:gd name="T8" fmla="*/ 124 w 192"/>
              <a:gd name="T9" fmla="*/ 124 h 130"/>
              <a:gd name="T10" fmla="*/ 108 w 192"/>
              <a:gd name="T11" fmla="*/ 128 h 130"/>
              <a:gd name="T12" fmla="*/ 92 w 192"/>
              <a:gd name="T13" fmla="*/ 130 h 130"/>
              <a:gd name="T14" fmla="*/ 76 w 192"/>
              <a:gd name="T15" fmla="*/ 130 h 130"/>
              <a:gd name="T16" fmla="*/ 76 w 192"/>
              <a:gd name="T17" fmla="*/ 130 h 130"/>
              <a:gd name="T18" fmla="*/ 61 w 192"/>
              <a:gd name="T19" fmla="*/ 130 h 130"/>
              <a:gd name="T20" fmla="*/ 46 w 192"/>
              <a:gd name="T21" fmla="*/ 128 h 130"/>
              <a:gd name="T22" fmla="*/ 34 w 192"/>
              <a:gd name="T23" fmla="*/ 123 h 130"/>
              <a:gd name="T24" fmla="*/ 28 w 192"/>
              <a:gd name="T25" fmla="*/ 121 h 130"/>
              <a:gd name="T26" fmla="*/ 22 w 192"/>
              <a:gd name="T27" fmla="*/ 117 h 130"/>
              <a:gd name="T28" fmla="*/ 17 w 192"/>
              <a:gd name="T29" fmla="*/ 113 h 130"/>
              <a:gd name="T30" fmla="*/ 13 w 192"/>
              <a:gd name="T31" fmla="*/ 109 h 130"/>
              <a:gd name="T32" fmla="*/ 9 w 192"/>
              <a:gd name="T33" fmla="*/ 104 h 130"/>
              <a:gd name="T34" fmla="*/ 6 w 192"/>
              <a:gd name="T35" fmla="*/ 98 h 130"/>
              <a:gd name="T36" fmla="*/ 4 w 192"/>
              <a:gd name="T37" fmla="*/ 92 h 130"/>
              <a:gd name="T38" fmla="*/ 3 w 192"/>
              <a:gd name="T39" fmla="*/ 85 h 130"/>
              <a:gd name="T40" fmla="*/ 1 w 192"/>
              <a:gd name="T41" fmla="*/ 77 h 130"/>
              <a:gd name="T42" fmla="*/ 0 w 192"/>
              <a:gd name="T43" fmla="*/ 69 h 130"/>
              <a:gd name="T44" fmla="*/ 0 w 192"/>
              <a:gd name="T45" fmla="*/ 69 h 130"/>
              <a:gd name="T46" fmla="*/ 1 w 192"/>
              <a:gd name="T47" fmla="*/ 55 h 130"/>
              <a:gd name="T48" fmla="*/ 5 w 192"/>
              <a:gd name="T49" fmla="*/ 42 h 130"/>
              <a:gd name="T50" fmla="*/ 7 w 192"/>
              <a:gd name="T51" fmla="*/ 37 h 130"/>
              <a:gd name="T52" fmla="*/ 11 w 192"/>
              <a:gd name="T53" fmla="*/ 31 h 130"/>
              <a:gd name="T54" fmla="*/ 15 w 192"/>
              <a:gd name="T55" fmla="*/ 26 h 130"/>
              <a:gd name="T56" fmla="*/ 19 w 192"/>
              <a:gd name="T57" fmla="*/ 22 h 130"/>
              <a:gd name="T58" fmla="*/ 24 w 192"/>
              <a:gd name="T59" fmla="*/ 18 h 130"/>
              <a:gd name="T60" fmla="*/ 30 w 192"/>
              <a:gd name="T61" fmla="*/ 15 h 130"/>
              <a:gd name="T62" fmla="*/ 37 w 192"/>
              <a:gd name="T63" fmla="*/ 11 h 130"/>
              <a:gd name="T64" fmla="*/ 44 w 192"/>
              <a:gd name="T65" fmla="*/ 9 h 130"/>
              <a:gd name="T66" fmla="*/ 62 w 192"/>
              <a:gd name="T67" fmla="*/ 5 h 130"/>
              <a:gd name="T68" fmla="*/ 82 w 192"/>
              <a:gd name="T69" fmla="*/ 3 h 130"/>
              <a:gd name="T70" fmla="*/ 192 w 192"/>
              <a:gd name="T71" fmla="*/ 0 h 130"/>
              <a:gd name="T72" fmla="*/ 192 w 192"/>
              <a:gd name="T73" fmla="*/ 105 h 1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92" h="130">
                <a:moveTo>
                  <a:pt x="192" y="105"/>
                </a:moveTo>
                <a:lnTo>
                  <a:pt x="192" y="105"/>
                </a:lnTo>
                <a:lnTo>
                  <a:pt x="170" y="112"/>
                </a:lnTo>
                <a:lnTo>
                  <a:pt x="141" y="121"/>
                </a:lnTo>
                <a:lnTo>
                  <a:pt x="124" y="124"/>
                </a:lnTo>
                <a:lnTo>
                  <a:pt x="108" y="128"/>
                </a:lnTo>
                <a:lnTo>
                  <a:pt x="92" y="130"/>
                </a:lnTo>
                <a:lnTo>
                  <a:pt x="76" y="130"/>
                </a:lnTo>
                <a:lnTo>
                  <a:pt x="76" y="130"/>
                </a:lnTo>
                <a:lnTo>
                  <a:pt x="61" y="130"/>
                </a:lnTo>
                <a:lnTo>
                  <a:pt x="46" y="128"/>
                </a:lnTo>
                <a:lnTo>
                  <a:pt x="34" y="123"/>
                </a:lnTo>
                <a:lnTo>
                  <a:pt x="28" y="121"/>
                </a:lnTo>
                <a:lnTo>
                  <a:pt x="22" y="117"/>
                </a:lnTo>
                <a:lnTo>
                  <a:pt x="17" y="113"/>
                </a:lnTo>
                <a:lnTo>
                  <a:pt x="13" y="109"/>
                </a:lnTo>
                <a:lnTo>
                  <a:pt x="9" y="104"/>
                </a:lnTo>
                <a:lnTo>
                  <a:pt x="6" y="98"/>
                </a:lnTo>
                <a:lnTo>
                  <a:pt x="4" y="92"/>
                </a:lnTo>
                <a:lnTo>
                  <a:pt x="3" y="85"/>
                </a:lnTo>
                <a:lnTo>
                  <a:pt x="1" y="77"/>
                </a:lnTo>
                <a:lnTo>
                  <a:pt x="0" y="69"/>
                </a:lnTo>
                <a:lnTo>
                  <a:pt x="0" y="69"/>
                </a:lnTo>
                <a:lnTo>
                  <a:pt x="1" y="55"/>
                </a:lnTo>
                <a:lnTo>
                  <a:pt x="5" y="42"/>
                </a:lnTo>
                <a:lnTo>
                  <a:pt x="7" y="37"/>
                </a:lnTo>
                <a:lnTo>
                  <a:pt x="11" y="31"/>
                </a:lnTo>
                <a:lnTo>
                  <a:pt x="15" y="26"/>
                </a:lnTo>
                <a:lnTo>
                  <a:pt x="19" y="22"/>
                </a:lnTo>
                <a:lnTo>
                  <a:pt x="24" y="18"/>
                </a:lnTo>
                <a:lnTo>
                  <a:pt x="30" y="15"/>
                </a:lnTo>
                <a:lnTo>
                  <a:pt x="37" y="11"/>
                </a:lnTo>
                <a:lnTo>
                  <a:pt x="44" y="9"/>
                </a:lnTo>
                <a:lnTo>
                  <a:pt x="62" y="5"/>
                </a:lnTo>
                <a:lnTo>
                  <a:pt x="82" y="3"/>
                </a:lnTo>
                <a:lnTo>
                  <a:pt x="192" y="0"/>
                </a:lnTo>
                <a:lnTo>
                  <a:pt x="192" y="105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rgbClr val="005EB8"/>
              </a:solidFill>
            </a:endParaRPr>
          </a:p>
        </p:txBody>
      </p:sp>
      <p:sp>
        <p:nvSpPr>
          <p:cNvPr id="46" name="Freeform 9"/>
          <p:cNvSpPr>
            <a:spLocks/>
          </p:cNvSpPr>
          <p:nvPr userDrawn="1"/>
        </p:nvSpPr>
        <p:spPr bwMode="auto">
          <a:xfrm>
            <a:off x="4762951" y="4779265"/>
            <a:ext cx="264048" cy="240006"/>
          </a:xfrm>
          <a:custGeom>
            <a:avLst/>
            <a:gdLst>
              <a:gd name="T0" fmla="*/ 231 w 397"/>
              <a:gd name="T1" fmla="*/ 0 h 480"/>
              <a:gd name="T2" fmla="*/ 166 w 397"/>
              <a:gd name="T3" fmla="*/ 5 h 480"/>
              <a:gd name="T4" fmla="*/ 109 w 397"/>
              <a:gd name="T5" fmla="*/ 14 h 480"/>
              <a:gd name="T6" fmla="*/ 66 w 397"/>
              <a:gd name="T7" fmla="*/ 25 h 480"/>
              <a:gd name="T8" fmla="*/ 37 w 397"/>
              <a:gd name="T9" fmla="*/ 37 h 480"/>
              <a:gd name="T10" fmla="*/ 59 w 397"/>
              <a:gd name="T11" fmla="*/ 114 h 480"/>
              <a:gd name="T12" fmla="*/ 104 w 397"/>
              <a:gd name="T13" fmla="*/ 102 h 480"/>
              <a:gd name="T14" fmla="*/ 150 w 397"/>
              <a:gd name="T15" fmla="*/ 92 h 480"/>
              <a:gd name="T16" fmla="*/ 201 w 397"/>
              <a:gd name="T17" fmla="*/ 89 h 480"/>
              <a:gd name="T18" fmla="*/ 222 w 397"/>
              <a:gd name="T19" fmla="*/ 90 h 480"/>
              <a:gd name="T20" fmla="*/ 248 w 397"/>
              <a:gd name="T21" fmla="*/ 95 h 480"/>
              <a:gd name="T22" fmla="*/ 263 w 397"/>
              <a:gd name="T23" fmla="*/ 100 h 480"/>
              <a:gd name="T24" fmla="*/ 275 w 397"/>
              <a:gd name="T25" fmla="*/ 110 h 480"/>
              <a:gd name="T26" fmla="*/ 283 w 397"/>
              <a:gd name="T27" fmla="*/ 121 h 480"/>
              <a:gd name="T28" fmla="*/ 289 w 397"/>
              <a:gd name="T29" fmla="*/ 135 h 480"/>
              <a:gd name="T30" fmla="*/ 292 w 397"/>
              <a:gd name="T31" fmla="*/ 153 h 480"/>
              <a:gd name="T32" fmla="*/ 292 w 397"/>
              <a:gd name="T33" fmla="*/ 197 h 480"/>
              <a:gd name="T34" fmla="*/ 201 w 397"/>
              <a:gd name="T35" fmla="*/ 197 h 480"/>
              <a:gd name="T36" fmla="*/ 148 w 397"/>
              <a:gd name="T37" fmla="*/ 201 h 480"/>
              <a:gd name="T38" fmla="*/ 105 w 397"/>
              <a:gd name="T39" fmla="*/ 210 h 480"/>
              <a:gd name="T40" fmla="*/ 69 w 397"/>
              <a:gd name="T41" fmla="*/ 224 h 480"/>
              <a:gd name="T42" fmla="*/ 43 w 397"/>
              <a:gd name="T43" fmla="*/ 242 h 480"/>
              <a:gd name="T44" fmla="*/ 23 w 397"/>
              <a:gd name="T45" fmla="*/ 264 h 480"/>
              <a:gd name="T46" fmla="*/ 10 w 397"/>
              <a:gd name="T47" fmla="*/ 288 h 480"/>
              <a:gd name="T48" fmla="*/ 2 w 397"/>
              <a:gd name="T49" fmla="*/ 316 h 480"/>
              <a:gd name="T50" fmla="*/ 0 w 397"/>
              <a:gd name="T51" fmla="*/ 344 h 480"/>
              <a:gd name="T52" fmla="*/ 1 w 397"/>
              <a:gd name="T53" fmla="*/ 362 h 480"/>
              <a:gd name="T54" fmla="*/ 8 w 397"/>
              <a:gd name="T55" fmla="*/ 395 h 480"/>
              <a:gd name="T56" fmla="*/ 22 w 397"/>
              <a:gd name="T57" fmla="*/ 421 h 480"/>
              <a:gd name="T58" fmla="*/ 39 w 397"/>
              <a:gd name="T59" fmla="*/ 442 h 480"/>
              <a:gd name="T60" fmla="*/ 61 w 397"/>
              <a:gd name="T61" fmla="*/ 458 h 480"/>
              <a:gd name="T62" fmla="*/ 86 w 397"/>
              <a:gd name="T63" fmla="*/ 468 h 480"/>
              <a:gd name="T64" fmla="*/ 114 w 397"/>
              <a:gd name="T65" fmla="*/ 475 h 480"/>
              <a:gd name="T66" fmla="*/ 141 w 397"/>
              <a:gd name="T67" fmla="*/ 479 h 480"/>
              <a:gd name="T68" fmla="*/ 155 w 397"/>
              <a:gd name="T69" fmla="*/ 480 h 480"/>
              <a:gd name="T70" fmla="*/ 185 w 397"/>
              <a:gd name="T71" fmla="*/ 478 h 480"/>
              <a:gd name="T72" fmla="*/ 236 w 397"/>
              <a:gd name="T73" fmla="*/ 468 h 480"/>
              <a:gd name="T74" fmla="*/ 271 w 397"/>
              <a:gd name="T75" fmla="*/ 456 h 480"/>
              <a:gd name="T76" fmla="*/ 292 w 397"/>
              <a:gd name="T77" fmla="*/ 445 h 480"/>
              <a:gd name="T78" fmla="*/ 297 w 397"/>
              <a:gd name="T79" fmla="*/ 444 h 480"/>
              <a:gd name="T80" fmla="*/ 304 w 397"/>
              <a:gd name="T81" fmla="*/ 447 h 480"/>
              <a:gd name="T82" fmla="*/ 320 w 397"/>
              <a:gd name="T83" fmla="*/ 453 h 480"/>
              <a:gd name="T84" fmla="*/ 350 w 397"/>
              <a:gd name="T85" fmla="*/ 460 h 480"/>
              <a:gd name="T86" fmla="*/ 397 w 397"/>
              <a:gd name="T87" fmla="*/ 463 h 480"/>
              <a:gd name="T88" fmla="*/ 397 w 397"/>
              <a:gd name="T89" fmla="*/ 137 h 480"/>
              <a:gd name="T90" fmla="*/ 395 w 397"/>
              <a:gd name="T91" fmla="*/ 103 h 480"/>
              <a:gd name="T92" fmla="*/ 387 w 397"/>
              <a:gd name="T93" fmla="*/ 74 h 480"/>
              <a:gd name="T94" fmla="*/ 373 w 397"/>
              <a:gd name="T95" fmla="*/ 51 h 480"/>
              <a:gd name="T96" fmla="*/ 353 w 397"/>
              <a:gd name="T97" fmla="*/ 32 h 480"/>
              <a:gd name="T98" fmla="*/ 330 w 397"/>
              <a:gd name="T99" fmla="*/ 17 h 480"/>
              <a:gd name="T100" fmla="*/ 301 w 397"/>
              <a:gd name="T101" fmla="*/ 8 h 480"/>
              <a:gd name="T102" fmla="*/ 268 w 397"/>
              <a:gd name="T103" fmla="*/ 2 h 480"/>
              <a:gd name="T104" fmla="*/ 231 w 397"/>
              <a:gd name="T105" fmla="*/ 0 h 4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397" h="480">
                <a:moveTo>
                  <a:pt x="231" y="0"/>
                </a:moveTo>
                <a:lnTo>
                  <a:pt x="231" y="0"/>
                </a:lnTo>
                <a:lnTo>
                  <a:pt x="198" y="1"/>
                </a:lnTo>
                <a:lnTo>
                  <a:pt x="166" y="5"/>
                </a:lnTo>
                <a:lnTo>
                  <a:pt x="136" y="8"/>
                </a:lnTo>
                <a:lnTo>
                  <a:pt x="109" y="14"/>
                </a:lnTo>
                <a:lnTo>
                  <a:pt x="86" y="20"/>
                </a:lnTo>
                <a:lnTo>
                  <a:pt x="66" y="25"/>
                </a:lnTo>
                <a:lnTo>
                  <a:pt x="49" y="31"/>
                </a:lnTo>
                <a:lnTo>
                  <a:pt x="37" y="37"/>
                </a:lnTo>
                <a:lnTo>
                  <a:pt x="59" y="114"/>
                </a:lnTo>
                <a:lnTo>
                  <a:pt x="59" y="114"/>
                </a:lnTo>
                <a:lnTo>
                  <a:pt x="71" y="110"/>
                </a:lnTo>
                <a:lnTo>
                  <a:pt x="104" y="102"/>
                </a:lnTo>
                <a:lnTo>
                  <a:pt x="125" y="97"/>
                </a:lnTo>
                <a:lnTo>
                  <a:pt x="150" y="92"/>
                </a:lnTo>
                <a:lnTo>
                  <a:pt x="175" y="90"/>
                </a:lnTo>
                <a:lnTo>
                  <a:pt x="201" y="89"/>
                </a:lnTo>
                <a:lnTo>
                  <a:pt x="201" y="89"/>
                </a:lnTo>
                <a:lnTo>
                  <a:pt x="222" y="90"/>
                </a:lnTo>
                <a:lnTo>
                  <a:pt x="240" y="92"/>
                </a:lnTo>
                <a:lnTo>
                  <a:pt x="248" y="95"/>
                </a:lnTo>
                <a:lnTo>
                  <a:pt x="257" y="97"/>
                </a:lnTo>
                <a:lnTo>
                  <a:pt x="263" y="100"/>
                </a:lnTo>
                <a:lnTo>
                  <a:pt x="269" y="105"/>
                </a:lnTo>
                <a:lnTo>
                  <a:pt x="275" y="110"/>
                </a:lnTo>
                <a:lnTo>
                  <a:pt x="280" y="114"/>
                </a:lnTo>
                <a:lnTo>
                  <a:pt x="283" y="121"/>
                </a:lnTo>
                <a:lnTo>
                  <a:pt x="286" y="128"/>
                </a:lnTo>
                <a:lnTo>
                  <a:pt x="289" y="135"/>
                </a:lnTo>
                <a:lnTo>
                  <a:pt x="291" y="144"/>
                </a:lnTo>
                <a:lnTo>
                  <a:pt x="292" y="153"/>
                </a:lnTo>
                <a:lnTo>
                  <a:pt x="292" y="164"/>
                </a:lnTo>
                <a:lnTo>
                  <a:pt x="292" y="197"/>
                </a:lnTo>
                <a:lnTo>
                  <a:pt x="201" y="197"/>
                </a:lnTo>
                <a:lnTo>
                  <a:pt x="201" y="197"/>
                </a:lnTo>
                <a:lnTo>
                  <a:pt x="174" y="198"/>
                </a:lnTo>
                <a:lnTo>
                  <a:pt x="148" y="201"/>
                </a:lnTo>
                <a:lnTo>
                  <a:pt x="125" y="204"/>
                </a:lnTo>
                <a:lnTo>
                  <a:pt x="105" y="210"/>
                </a:lnTo>
                <a:lnTo>
                  <a:pt x="86" y="216"/>
                </a:lnTo>
                <a:lnTo>
                  <a:pt x="69" y="224"/>
                </a:lnTo>
                <a:lnTo>
                  <a:pt x="55" y="232"/>
                </a:lnTo>
                <a:lnTo>
                  <a:pt x="43" y="242"/>
                </a:lnTo>
                <a:lnTo>
                  <a:pt x="32" y="253"/>
                </a:lnTo>
                <a:lnTo>
                  <a:pt x="23" y="264"/>
                </a:lnTo>
                <a:lnTo>
                  <a:pt x="16" y="276"/>
                </a:lnTo>
                <a:lnTo>
                  <a:pt x="10" y="288"/>
                </a:lnTo>
                <a:lnTo>
                  <a:pt x="6" y="302"/>
                </a:lnTo>
                <a:lnTo>
                  <a:pt x="2" y="316"/>
                </a:lnTo>
                <a:lnTo>
                  <a:pt x="1" y="330"/>
                </a:lnTo>
                <a:lnTo>
                  <a:pt x="0" y="344"/>
                </a:lnTo>
                <a:lnTo>
                  <a:pt x="0" y="344"/>
                </a:lnTo>
                <a:lnTo>
                  <a:pt x="1" y="362"/>
                </a:lnTo>
                <a:lnTo>
                  <a:pt x="3" y="380"/>
                </a:lnTo>
                <a:lnTo>
                  <a:pt x="8" y="395"/>
                </a:lnTo>
                <a:lnTo>
                  <a:pt x="14" y="408"/>
                </a:lnTo>
                <a:lnTo>
                  <a:pt x="22" y="421"/>
                </a:lnTo>
                <a:lnTo>
                  <a:pt x="30" y="433"/>
                </a:lnTo>
                <a:lnTo>
                  <a:pt x="39" y="442"/>
                </a:lnTo>
                <a:lnTo>
                  <a:pt x="51" y="450"/>
                </a:lnTo>
                <a:lnTo>
                  <a:pt x="61" y="458"/>
                </a:lnTo>
                <a:lnTo>
                  <a:pt x="74" y="464"/>
                </a:lnTo>
                <a:lnTo>
                  <a:pt x="86" y="468"/>
                </a:lnTo>
                <a:lnTo>
                  <a:pt x="100" y="473"/>
                </a:lnTo>
                <a:lnTo>
                  <a:pt x="114" y="475"/>
                </a:lnTo>
                <a:lnTo>
                  <a:pt x="128" y="478"/>
                </a:lnTo>
                <a:lnTo>
                  <a:pt x="141" y="479"/>
                </a:lnTo>
                <a:lnTo>
                  <a:pt x="155" y="480"/>
                </a:lnTo>
                <a:lnTo>
                  <a:pt x="155" y="480"/>
                </a:lnTo>
                <a:lnTo>
                  <a:pt x="170" y="479"/>
                </a:lnTo>
                <a:lnTo>
                  <a:pt x="185" y="478"/>
                </a:lnTo>
                <a:lnTo>
                  <a:pt x="213" y="474"/>
                </a:lnTo>
                <a:lnTo>
                  <a:pt x="236" y="468"/>
                </a:lnTo>
                <a:lnTo>
                  <a:pt x="255" y="462"/>
                </a:lnTo>
                <a:lnTo>
                  <a:pt x="271" y="456"/>
                </a:lnTo>
                <a:lnTo>
                  <a:pt x="284" y="450"/>
                </a:lnTo>
                <a:lnTo>
                  <a:pt x="292" y="445"/>
                </a:lnTo>
                <a:lnTo>
                  <a:pt x="297" y="444"/>
                </a:lnTo>
                <a:lnTo>
                  <a:pt x="297" y="444"/>
                </a:lnTo>
                <a:lnTo>
                  <a:pt x="299" y="445"/>
                </a:lnTo>
                <a:lnTo>
                  <a:pt x="304" y="447"/>
                </a:lnTo>
                <a:lnTo>
                  <a:pt x="311" y="450"/>
                </a:lnTo>
                <a:lnTo>
                  <a:pt x="320" y="453"/>
                </a:lnTo>
                <a:lnTo>
                  <a:pt x="332" y="457"/>
                </a:lnTo>
                <a:lnTo>
                  <a:pt x="350" y="460"/>
                </a:lnTo>
                <a:lnTo>
                  <a:pt x="370" y="462"/>
                </a:lnTo>
                <a:lnTo>
                  <a:pt x="397" y="463"/>
                </a:lnTo>
                <a:lnTo>
                  <a:pt x="397" y="137"/>
                </a:lnTo>
                <a:lnTo>
                  <a:pt x="397" y="137"/>
                </a:lnTo>
                <a:lnTo>
                  <a:pt x="397" y="119"/>
                </a:lnTo>
                <a:lnTo>
                  <a:pt x="395" y="103"/>
                </a:lnTo>
                <a:lnTo>
                  <a:pt x="391" y="88"/>
                </a:lnTo>
                <a:lnTo>
                  <a:pt x="387" y="74"/>
                </a:lnTo>
                <a:lnTo>
                  <a:pt x="380" y="62"/>
                </a:lnTo>
                <a:lnTo>
                  <a:pt x="373" y="51"/>
                </a:lnTo>
                <a:lnTo>
                  <a:pt x="364" y="40"/>
                </a:lnTo>
                <a:lnTo>
                  <a:pt x="353" y="32"/>
                </a:lnTo>
                <a:lnTo>
                  <a:pt x="343" y="24"/>
                </a:lnTo>
                <a:lnTo>
                  <a:pt x="330" y="17"/>
                </a:lnTo>
                <a:lnTo>
                  <a:pt x="316" y="13"/>
                </a:lnTo>
                <a:lnTo>
                  <a:pt x="301" y="8"/>
                </a:lnTo>
                <a:lnTo>
                  <a:pt x="285" y="5"/>
                </a:lnTo>
                <a:lnTo>
                  <a:pt x="268" y="2"/>
                </a:lnTo>
                <a:lnTo>
                  <a:pt x="251" y="1"/>
                </a:lnTo>
                <a:lnTo>
                  <a:pt x="231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rgbClr val="005EB8"/>
              </a:solidFill>
            </a:endParaRPr>
          </a:p>
        </p:txBody>
      </p:sp>
      <p:sp>
        <p:nvSpPr>
          <p:cNvPr id="47" name="Freeform 10"/>
          <p:cNvSpPr>
            <a:spLocks/>
          </p:cNvSpPr>
          <p:nvPr userDrawn="1"/>
        </p:nvSpPr>
        <p:spPr bwMode="auto">
          <a:xfrm>
            <a:off x="5625129" y="4912769"/>
            <a:ext cx="128023" cy="66002"/>
          </a:xfrm>
          <a:custGeom>
            <a:avLst/>
            <a:gdLst>
              <a:gd name="T0" fmla="*/ 192 w 192"/>
              <a:gd name="T1" fmla="*/ 105 h 130"/>
              <a:gd name="T2" fmla="*/ 192 w 192"/>
              <a:gd name="T3" fmla="*/ 105 h 130"/>
              <a:gd name="T4" fmla="*/ 170 w 192"/>
              <a:gd name="T5" fmla="*/ 112 h 130"/>
              <a:gd name="T6" fmla="*/ 140 w 192"/>
              <a:gd name="T7" fmla="*/ 121 h 130"/>
              <a:gd name="T8" fmla="*/ 124 w 192"/>
              <a:gd name="T9" fmla="*/ 124 h 130"/>
              <a:gd name="T10" fmla="*/ 107 w 192"/>
              <a:gd name="T11" fmla="*/ 128 h 130"/>
              <a:gd name="T12" fmla="*/ 91 w 192"/>
              <a:gd name="T13" fmla="*/ 130 h 130"/>
              <a:gd name="T14" fmla="*/ 76 w 192"/>
              <a:gd name="T15" fmla="*/ 130 h 130"/>
              <a:gd name="T16" fmla="*/ 76 w 192"/>
              <a:gd name="T17" fmla="*/ 130 h 130"/>
              <a:gd name="T18" fmla="*/ 60 w 192"/>
              <a:gd name="T19" fmla="*/ 130 h 130"/>
              <a:gd name="T20" fmla="*/ 46 w 192"/>
              <a:gd name="T21" fmla="*/ 128 h 130"/>
              <a:gd name="T22" fmla="*/ 32 w 192"/>
              <a:gd name="T23" fmla="*/ 123 h 130"/>
              <a:gd name="T24" fmla="*/ 26 w 192"/>
              <a:gd name="T25" fmla="*/ 121 h 130"/>
              <a:gd name="T26" fmla="*/ 22 w 192"/>
              <a:gd name="T27" fmla="*/ 117 h 130"/>
              <a:gd name="T28" fmla="*/ 17 w 192"/>
              <a:gd name="T29" fmla="*/ 113 h 130"/>
              <a:gd name="T30" fmla="*/ 13 w 192"/>
              <a:gd name="T31" fmla="*/ 109 h 130"/>
              <a:gd name="T32" fmla="*/ 9 w 192"/>
              <a:gd name="T33" fmla="*/ 104 h 130"/>
              <a:gd name="T34" fmla="*/ 6 w 192"/>
              <a:gd name="T35" fmla="*/ 98 h 130"/>
              <a:gd name="T36" fmla="*/ 3 w 192"/>
              <a:gd name="T37" fmla="*/ 92 h 130"/>
              <a:gd name="T38" fmla="*/ 1 w 192"/>
              <a:gd name="T39" fmla="*/ 85 h 130"/>
              <a:gd name="T40" fmla="*/ 0 w 192"/>
              <a:gd name="T41" fmla="*/ 77 h 130"/>
              <a:gd name="T42" fmla="*/ 0 w 192"/>
              <a:gd name="T43" fmla="*/ 69 h 130"/>
              <a:gd name="T44" fmla="*/ 0 w 192"/>
              <a:gd name="T45" fmla="*/ 69 h 130"/>
              <a:gd name="T46" fmla="*/ 1 w 192"/>
              <a:gd name="T47" fmla="*/ 55 h 130"/>
              <a:gd name="T48" fmla="*/ 5 w 192"/>
              <a:gd name="T49" fmla="*/ 42 h 130"/>
              <a:gd name="T50" fmla="*/ 7 w 192"/>
              <a:gd name="T51" fmla="*/ 37 h 130"/>
              <a:gd name="T52" fmla="*/ 10 w 192"/>
              <a:gd name="T53" fmla="*/ 31 h 130"/>
              <a:gd name="T54" fmla="*/ 14 w 192"/>
              <a:gd name="T55" fmla="*/ 26 h 130"/>
              <a:gd name="T56" fmla="*/ 18 w 192"/>
              <a:gd name="T57" fmla="*/ 22 h 130"/>
              <a:gd name="T58" fmla="*/ 24 w 192"/>
              <a:gd name="T59" fmla="*/ 18 h 130"/>
              <a:gd name="T60" fmla="*/ 30 w 192"/>
              <a:gd name="T61" fmla="*/ 15 h 130"/>
              <a:gd name="T62" fmla="*/ 37 w 192"/>
              <a:gd name="T63" fmla="*/ 11 h 130"/>
              <a:gd name="T64" fmla="*/ 44 w 192"/>
              <a:gd name="T65" fmla="*/ 9 h 130"/>
              <a:gd name="T66" fmla="*/ 61 w 192"/>
              <a:gd name="T67" fmla="*/ 5 h 130"/>
              <a:gd name="T68" fmla="*/ 82 w 192"/>
              <a:gd name="T69" fmla="*/ 3 h 130"/>
              <a:gd name="T70" fmla="*/ 192 w 192"/>
              <a:gd name="T71" fmla="*/ 0 h 130"/>
              <a:gd name="T72" fmla="*/ 192 w 192"/>
              <a:gd name="T73" fmla="*/ 105 h 1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92" h="130">
                <a:moveTo>
                  <a:pt x="192" y="105"/>
                </a:moveTo>
                <a:lnTo>
                  <a:pt x="192" y="105"/>
                </a:lnTo>
                <a:lnTo>
                  <a:pt x="170" y="112"/>
                </a:lnTo>
                <a:lnTo>
                  <a:pt x="140" y="121"/>
                </a:lnTo>
                <a:lnTo>
                  <a:pt x="124" y="124"/>
                </a:lnTo>
                <a:lnTo>
                  <a:pt x="107" y="128"/>
                </a:lnTo>
                <a:lnTo>
                  <a:pt x="91" y="130"/>
                </a:lnTo>
                <a:lnTo>
                  <a:pt x="76" y="130"/>
                </a:lnTo>
                <a:lnTo>
                  <a:pt x="76" y="130"/>
                </a:lnTo>
                <a:lnTo>
                  <a:pt x="60" y="130"/>
                </a:lnTo>
                <a:lnTo>
                  <a:pt x="46" y="128"/>
                </a:lnTo>
                <a:lnTo>
                  <a:pt x="32" y="123"/>
                </a:lnTo>
                <a:lnTo>
                  <a:pt x="26" y="121"/>
                </a:lnTo>
                <a:lnTo>
                  <a:pt x="22" y="117"/>
                </a:lnTo>
                <a:lnTo>
                  <a:pt x="17" y="113"/>
                </a:lnTo>
                <a:lnTo>
                  <a:pt x="13" y="109"/>
                </a:lnTo>
                <a:lnTo>
                  <a:pt x="9" y="104"/>
                </a:lnTo>
                <a:lnTo>
                  <a:pt x="6" y="98"/>
                </a:lnTo>
                <a:lnTo>
                  <a:pt x="3" y="92"/>
                </a:lnTo>
                <a:lnTo>
                  <a:pt x="1" y="85"/>
                </a:lnTo>
                <a:lnTo>
                  <a:pt x="0" y="77"/>
                </a:lnTo>
                <a:lnTo>
                  <a:pt x="0" y="69"/>
                </a:lnTo>
                <a:lnTo>
                  <a:pt x="0" y="69"/>
                </a:lnTo>
                <a:lnTo>
                  <a:pt x="1" y="55"/>
                </a:lnTo>
                <a:lnTo>
                  <a:pt x="5" y="42"/>
                </a:lnTo>
                <a:lnTo>
                  <a:pt x="7" y="37"/>
                </a:lnTo>
                <a:lnTo>
                  <a:pt x="10" y="31"/>
                </a:lnTo>
                <a:lnTo>
                  <a:pt x="14" y="26"/>
                </a:lnTo>
                <a:lnTo>
                  <a:pt x="18" y="22"/>
                </a:lnTo>
                <a:lnTo>
                  <a:pt x="24" y="18"/>
                </a:lnTo>
                <a:lnTo>
                  <a:pt x="30" y="15"/>
                </a:lnTo>
                <a:lnTo>
                  <a:pt x="37" y="11"/>
                </a:lnTo>
                <a:lnTo>
                  <a:pt x="44" y="9"/>
                </a:lnTo>
                <a:lnTo>
                  <a:pt x="61" y="5"/>
                </a:lnTo>
                <a:lnTo>
                  <a:pt x="82" y="3"/>
                </a:lnTo>
                <a:lnTo>
                  <a:pt x="192" y="0"/>
                </a:lnTo>
                <a:lnTo>
                  <a:pt x="192" y="105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rgbClr val="005EB8"/>
              </a:solidFill>
            </a:endParaRPr>
          </a:p>
        </p:txBody>
      </p:sp>
      <p:sp>
        <p:nvSpPr>
          <p:cNvPr id="48" name="Freeform 11"/>
          <p:cNvSpPr>
            <a:spLocks/>
          </p:cNvSpPr>
          <p:nvPr userDrawn="1"/>
        </p:nvSpPr>
        <p:spPr bwMode="auto">
          <a:xfrm>
            <a:off x="5557114" y="4779265"/>
            <a:ext cx="266049" cy="240006"/>
          </a:xfrm>
          <a:custGeom>
            <a:avLst/>
            <a:gdLst>
              <a:gd name="T0" fmla="*/ 231 w 397"/>
              <a:gd name="T1" fmla="*/ 0 h 480"/>
              <a:gd name="T2" fmla="*/ 165 w 397"/>
              <a:gd name="T3" fmla="*/ 5 h 480"/>
              <a:gd name="T4" fmla="*/ 109 w 397"/>
              <a:gd name="T5" fmla="*/ 14 h 480"/>
              <a:gd name="T6" fmla="*/ 65 w 397"/>
              <a:gd name="T7" fmla="*/ 25 h 480"/>
              <a:gd name="T8" fmla="*/ 37 w 397"/>
              <a:gd name="T9" fmla="*/ 37 h 480"/>
              <a:gd name="T10" fmla="*/ 58 w 397"/>
              <a:gd name="T11" fmla="*/ 114 h 480"/>
              <a:gd name="T12" fmla="*/ 103 w 397"/>
              <a:gd name="T13" fmla="*/ 102 h 480"/>
              <a:gd name="T14" fmla="*/ 148 w 397"/>
              <a:gd name="T15" fmla="*/ 92 h 480"/>
              <a:gd name="T16" fmla="*/ 200 w 397"/>
              <a:gd name="T17" fmla="*/ 89 h 480"/>
              <a:gd name="T18" fmla="*/ 222 w 397"/>
              <a:gd name="T19" fmla="*/ 90 h 480"/>
              <a:gd name="T20" fmla="*/ 248 w 397"/>
              <a:gd name="T21" fmla="*/ 95 h 480"/>
              <a:gd name="T22" fmla="*/ 262 w 397"/>
              <a:gd name="T23" fmla="*/ 100 h 480"/>
              <a:gd name="T24" fmla="*/ 274 w 397"/>
              <a:gd name="T25" fmla="*/ 110 h 480"/>
              <a:gd name="T26" fmla="*/ 283 w 397"/>
              <a:gd name="T27" fmla="*/ 121 h 480"/>
              <a:gd name="T28" fmla="*/ 289 w 397"/>
              <a:gd name="T29" fmla="*/ 135 h 480"/>
              <a:gd name="T30" fmla="*/ 291 w 397"/>
              <a:gd name="T31" fmla="*/ 153 h 480"/>
              <a:gd name="T32" fmla="*/ 292 w 397"/>
              <a:gd name="T33" fmla="*/ 197 h 480"/>
              <a:gd name="T34" fmla="*/ 200 w 397"/>
              <a:gd name="T35" fmla="*/ 197 h 480"/>
              <a:gd name="T36" fmla="*/ 147 w 397"/>
              <a:gd name="T37" fmla="*/ 201 h 480"/>
              <a:gd name="T38" fmla="*/ 103 w 397"/>
              <a:gd name="T39" fmla="*/ 210 h 480"/>
              <a:gd name="T40" fmla="*/ 69 w 397"/>
              <a:gd name="T41" fmla="*/ 224 h 480"/>
              <a:gd name="T42" fmla="*/ 42 w 397"/>
              <a:gd name="T43" fmla="*/ 242 h 480"/>
              <a:gd name="T44" fmla="*/ 23 w 397"/>
              <a:gd name="T45" fmla="*/ 264 h 480"/>
              <a:gd name="T46" fmla="*/ 9 w 397"/>
              <a:gd name="T47" fmla="*/ 288 h 480"/>
              <a:gd name="T48" fmla="*/ 2 w 397"/>
              <a:gd name="T49" fmla="*/ 316 h 480"/>
              <a:gd name="T50" fmla="*/ 0 w 397"/>
              <a:gd name="T51" fmla="*/ 344 h 480"/>
              <a:gd name="T52" fmla="*/ 1 w 397"/>
              <a:gd name="T53" fmla="*/ 362 h 480"/>
              <a:gd name="T54" fmla="*/ 8 w 397"/>
              <a:gd name="T55" fmla="*/ 395 h 480"/>
              <a:gd name="T56" fmla="*/ 20 w 397"/>
              <a:gd name="T57" fmla="*/ 421 h 480"/>
              <a:gd name="T58" fmla="*/ 39 w 397"/>
              <a:gd name="T59" fmla="*/ 442 h 480"/>
              <a:gd name="T60" fmla="*/ 61 w 397"/>
              <a:gd name="T61" fmla="*/ 458 h 480"/>
              <a:gd name="T62" fmla="*/ 86 w 397"/>
              <a:gd name="T63" fmla="*/ 468 h 480"/>
              <a:gd name="T64" fmla="*/ 113 w 397"/>
              <a:gd name="T65" fmla="*/ 475 h 480"/>
              <a:gd name="T66" fmla="*/ 140 w 397"/>
              <a:gd name="T67" fmla="*/ 479 h 480"/>
              <a:gd name="T68" fmla="*/ 154 w 397"/>
              <a:gd name="T69" fmla="*/ 480 h 480"/>
              <a:gd name="T70" fmla="*/ 185 w 397"/>
              <a:gd name="T71" fmla="*/ 478 h 480"/>
              <a:gd name="T72" fmla="*/ 236 w 397"/>
              <a:gd name="T73" fmla="*/ 468 h 480"/>
              <a:gd name="T74" fmla="*/ 271 w 397"/>
              <a:gd name="T75" fmla="*/ 456 h 480"/>
              <a:gd name="T76" fmla="*/ 292 w 397"/>
              <a:gd name="T77" fmla="*/ 445 h 480"/>
              <a:gd name="T78" fmla="*/ 297 w 397"/>
              <a:gd name="T79" fmla="*/ 444 h 480"/>
              <a:gd name="T80" fmla="*/ 302 w 397"/>
              <a:gd name="T81" fmla="*/ 447 h 480"/>
              <a:gd name="T82" fmla="*/ 318 w 397"/>
              <a:gd name="T83" fmla="*/ 453 h 480"/>
              <a:gd name="T84" fmla="*/ 348 w 397"/>
              <a:gd name="T85" fmla="*/ 460 h 480"/>
              <a:gd name="T86" fmla="*/ 397 w 397"/>
              <a:gd name="T87" fmla="*/ 463 h 480"/>
              <a:gd name="T88" fmla="*/ 397 w 397"/>
              <a:gd name="T89" fmla="*/ 137 h 480"/>
              <a:gd name="T90" fmla="*/ 394 w 397"/>
              <a:gd name="T91" fmla="*/ 103 h 480"/>
              <a:gd name="T92" fmla="*/ 385 w 397"/>
              <a:gd name="T93" fmla="*/ 74 h 480"/>
              <a:gd name="T94" fmla="*/ 371 w 397"/>
              <a:gd name="T95" fmla="*/ 51 h 480"/>
              <a:gd name="T96" fmla="*/ 353 w 397"/>
              <a:gd name="T97" fmla="*/ 32 h 480"/>
              <a:gd name="T98" fmla="*/ 329 w 397"/>
              <a:gd name="T99" fmla="*/ 17 h 480"/>
              <a:gd name="T100" fmla="*/ 301 w 397"/>
              <a:gd name="T101" fmla="*/ 8 h 480"/>
              <a:gd name="T102" fmla="*/ 268 w 397"/>
              <a:gd name="T103" fmla="*/ 2 h 480"/>
              <a:gd name="T104" fmla="*/ 231 w 397"/>
              <a:gd name="T105" fmla="*/ 0 h 4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397" h="480">
                <a:moveTo>
                  <a:pt x="231" y="0"/>
                </a:moveTo>
                <a:lnTo>
                  <a:pt x="231" y="0"/>
                </a:lnTo>
                <a:lnTo>
                  <a:pt x="196" y="1"/>
                </a:lnTo>
                <a:lnTo>
                  <a:pt x="165" y="5"/>
                </a:lnTo>
                <a:lnTo>
                  <a:pt x="136" y="8"/>
                </a:lnTo>
                <a:lnTo>
                  <a:pt x="109" y="14"/>
                </a:lnTo>
                <a:lnTo>
                  <a:pt x="86" y="20"/>
                </a:lnTo>
                <a:lnTo>
                  <a:pt x="65" y="25"/>
                </a:lnTo>
                <a:lnTo>
                  <a:pt x="49" y="31"/>
                </a:lnTo>
                <a:lnTo>
                  <a:pt x="37" y="37"/>
                </a:lnTo>
                <a:lnTo>
                  <a:pt x="58" y="114"/>
                </a:lnTo>
                <a:lnTo>
                  <a:pt x="58" y="114"/>
                </a:lnTo>
                <a:lnTo>
                  <a:pt x="71" y="110"/>
                </a:lnTo>
                <a:lnTo>
                  <a:pt x="103" y="102"/>
                </a:lnTo>
                <a:lnTo>
                  <a:pt x="124" y="97"/>
                </a:lnTo>
                <a:lnTo>
                  <a:pt x="148" y="92"/>
                </a:lnTo>
                <a:lnTo>
                  <a:pt x="173" y="90"/>
                </a:lnTo>
                <a:lnTo>
                  <a:pt x="200" y="89"/>
                </a:lnTo>
                <a:lnTo>
                  <a:pt x="200" y="89"/>
                </a:lnTo>
                <a:lnTo>
                  <a:pt x="222" y="90"/>
                </a:lnTo>
                <a:lnTo>
                  <a:pt x="240" y="92"/>
                </a:lnTo>
                <a:lnTo>
                  <a:pt x="248" y="95"/>
                </a:lnTo>
                <a:lnTo>
                  <a:pt x="255" y="97"/>
                </a:lnTo>
                <a:lnTo>
                  <a:pt x="262" y="100"/>
                </a:lnTo>
                <a:lnTo>
                  <a:pt x="269" y="105"/>
                </a:lnTo>
                <a:lnTo>
                  <a:pt x="274" y="110"/>
                </a:lnTo>
                <a:lnTo>
                  <a:pt x="278" y="114"/>
                </a:lnTo>
                <a:lnTo>
                  <a:pt x="283" y="121"/>
                </a:lnTo>
                <a:lnTo>
                  <a:pt x="286" y="128"/>
                </a:lnTo>
                <a:lnTo>
                  <a:pt x="289" y="135"/>
                </a:lnTo>
                <a:lnTo>
                  <a:pt x="290" y="144"/>
                </a:lnTo>
                <a:lnTo>
                  <a:pt x="291" y="153"/>
                </a:lnTo>
                <a:lnTo>
                  <a:pt x="292" y="164"/>
                </a:lnTo>
                <a:lnTo>
                  <a:pt x="292" y="197"/>
                </a:lnTo>
                <a:lnTo>
                  <a:pt x="200" y="197"/>
                </a:lnTo>
                <a:lnTo>
                  <a:pt x="200" y="197"/>
                </a:lnTo>
                <a:lnTo>
                  <a:pt x="172" y="198"/>
                </a:lnTo>
                <a:lnTo>
                  <a:pt x="147" y="201"/>
                </a:lnTo>
                <a:lnTo>
                  <a:pt x="124" y="204"/>
                </a:lnTo>
                <a:lnTo>
                  <a:pt x="103" y="210"/>
                </a:lnTo>
                <a:lnTo>
                  <a:pt x="85" y="216"/>
                </a:lnTo>
                <a:lnTo>
                  <a:pt x="69" y="224"/>
                </a:lnTo>
                <a:lnTo>
                  <a:pt x="55" y="232"/>
                </a:lnTo>
                <a:lnTo>
                  <a:pt x="42" y="242"/>
                </a:lnTo>
                <a:lnTo>
                  <a:pt x="31" y="253"/>
                </a:lnTo>
                <a:lnTo>
                  <a:pt x="23" y="264"/>
                </a:lnTo>
                <a:lnTo>
                  <a:pt x="15" y="276"/>
                </a:lnTo>
                <a:lnTo>
                  <a:pt x="9" y="288"/>
                </a:lnTo>
                <a:lnTo>
                  <a:pt x="6" y="302"/>
                </a:lnTo>
                <a:lnTo>
                  <a:pt x="2" y="316"/>
                </a:lnTo>
                <a:lnTo>
                  <a:pt x="0" y="330"/>
                </a:lnTo>
                <a:lnTo>
                  <a:pt x="0" y="344"/>
                </a:lnTo>
                <a:lnTo>
                  <a:pt x="0" y="344"/>
                </a:lnTo>
                <a:lnTo>
                  <a:pt x="1" y="362"/>
                </a:lnTo>
                <a:lnTo>
                  <a:pt x="3" y="380"/>
                </a:lnTo>
                <a:lnTo>
                  <a:pt x="8" y="395"/>
                </a:lnTo>
                <a:lnTo>
                  <a:pt x="14" y="408"/>
                </a:lnTo>
                <a:lnTo>
                  <a:pt x="20" y="421"/>
                </a:lnTo>
                <a:lnTo>
                  <a:pt x="30" y="433"/>
                </a:lnTo>
                <a:lnTo>
                  <a:pt x="39" y="442"/>
                </a:lnTo>
                <a:lnTo>
                  <a:pt x="49" y="450"/>
                </a:lnTo>
                <a:lnTo>
                  <a:pt x="61" y="458"/>
                </a:lnTo>
                <a:lnTo>
                  <a:pt x="73" y="464"/>
                </a:lnTo>
                <a:lnTo>
                  <a:pt x="86" y="468"/>
                </a:lnTo>
                <a:lnTo>
                  <a:pt x="99" y="473"/>
                </a:lnTo>
                <a:lnTo>
                  <a:pt x="113" y="475"/>
                </a:lnTo>
                <a:lnTo>
                  <a:pt x="126" y="478"/>
                </a:lnTo>
                <a:lnTo>
                  <a:pt x="140" y="479"/>
                </a:lnTo>
                <a:lnTo>
                  <a:pt x="154" y="480"/>
                </a:lnTo>
                <a:lnTo>
                  <a:pt x="154" y="480"/>
                </a:lnTo>
                <a:lnTo>
                  <a:pt x="170" y="479"/>
                </a:lnTo>
                <a:lnTo>
                  <a:pt x="185" y="478"/>
                </a:lnTo>
                <a:lnTo>
                  <a:pt x="211" y="474"/>
                </a:lnTo>
                <a:lnTo>
                  <a:pt x="236" y="468"/>
                </a:lnTo>
                <a:lnTo>
                  <a:pt x="255" y="462"/>
                </a:lnTo>
                <a:lnTo>
                  <a:pt x="271" y="456"/>
                </a:lnTo>
                <a:lnTo>
                  <a:pt x="284" y="450"/>
                </a:lnTo>
                <a:lnTo>
                  <a:pt x="292" y="445"/>
                </a:lnTo>
                <a:lnTo>
                  <a:pt x="297" y="444"/>
                </a:lnTo>
                <a:lnTo>
                  <a:pt x="297" y="444"/>
                </a:lnTo>
                <a:lnTo>
                  <a:pt x="299" y="445"/>
                </a:lnTo>
                <a:lnTo>
                  <a:pt x="302" y="447"/>
                </a:lnTo>
                <a:lnTo>
                  <a:pt x="309" y="450"/>
                </a:lnTo>
                <a:lnTo>
                  <a:pt x="318" y="453"/>
                </a:lnTo>
                <a:lnTo>
                  <a:pt x="332" y="457"/>
                </a:lnTo>
                <a:lnTo>
                  <a:pt x="348" y="460"/>
                </a:lnTo>
                <a:lnTo>
                  <a:pt x="370" y="462"/>
                </a:lnTo>
                <a:lnTo>
                  <a:pt x="397" y="463"/>
                </a:lnTo>
                <a:lnTo>
                  <a:pt x="397" y="137"/>
                </a:lnTo>
                <a:lnTo>
                  <a:pt x="397" y="137"/>
                </a:lnTo>
                <a:lnTo>
                  <a:pt x="397" y="119"/>
                </a:lnTo>
                <a:lnTo>
                  <a:pt x="394" y="103"/>
                </a:lnTo>
                <a:lnTo>
                  <a:pt x="391" y="88"/>
                </a:lnTo>
                <a:lnTo>
                  <a:pt x="385" y="74"/>
                </a:lnTo>
                <a:lnTo>
                  <a:pt x="379" y="62"/>
                </a:lnTo>
                <a:lnTo>
                  <a:pt x="371" y="51"/>
                </a:lnTo>
                <a:lnTo>
                  <a:pt x="363" y="40"/>
                </a:lnTo>
                <a:lnTo>
                  <a:pt x="353" y="32"/>
                </a:lnTo>
                <a:lnTo>
                  <a:pt x="341" y="24"/>
                </a:lnTo>
                <a:lnTo>
                  <a:pt x="329" y="17"/>
                </a:lnTo>
                <a:lnTo>
                  <a:pt x="316" y="13"/>
                </a:lnTo>
                <a:lnTo>
                  <a:pt x="301" y="8"/>
                </a:lnTo>
                <a:lnTo>
                  <a:pt x="285" y="5"/>
                </a:lnTo>
                <a:lnTo>
                  <a:pt x="268" y="2"/>
                </a:lnTo>
                <a:lnTo>
                  <a:pt x="249" y="1"/>
                </a:lnTo>
                <a:lnTo>
                  <a:pt x="231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rgbClr val="005EB8"/>
              </a:solidFill>
            </a:endParaRPr>
          </a:p>
        </p:txBody>
      </p:sp>
      <p:sp>
        <p:nvSpPr>
          <p:cNvPr id="49" name="Freeform 12"/>
          <p:cNvSpPr>
            <a:spLocks/>
          </p:cNvSpPr>
          <p:nvPr userDrawn="1"/>
        </p:nvSpPr>
        <p:spPr bwMode="auto">
          <a:xfrm>
            <a:off x="6605287" y="4782272"/>
            <a:ext cx="280050" cy="237006"/>
          </a:xfrm>
          <a:custGeom>
            <a:avLst/>
            <a:gdLst>
              <a:gd name="T0" fmla="*/ 317 w 421"/>
              <a:gd name="T1" fmla="*/ 350 h 475"/>
              <a:gd name="T2" fmla="*/ 277 w 421"/>
              <a:gd name="T3" fmla="*/ 367 h 475"/>
              <a:gd name="T4" fmla="*/ 244 w 421"/>
              <a:gd name="T5" fmla="*/ 376 h 475"/>
              <a:gd name="T6" fmla="*/ 207 w 421"/>
              <a:gd name="T7" fmla="*/ 382 h 475"/>
              <a:gd name="T8" fmla="*/ 188 w 421"/>
              <a:gd name="T9" fmla="*/ 383 h 475"/>
              <a:gd name="T10" fmla="*/ 164 w 421"/>
              <a:gd name="T11" fmla="*/ 382 h 475"/>
              <a:gd name="T12" fmla="*/ 145 w 421"/>
              <a:gd name="T13" fmla="*/ 377 h 475"/>
              <a:gd name="T14" fmla="*/ 130 w 421"/>
              <a:gd name="T15" fmla="*/ 369 h 475"/>
              <a:gd name="T16" fmla="*/ 120 w 421"/>
              <a:gd name="T17" fmla="*/ 357 h 475"/>
              <a:gd name="T18" fmla="*/ 112 w 421"/>
              <a:gd name="T19" fmla="*/ 343 h 475"/>
              <a:gd name="T20" fmla="*/ 107 w 421"/>
              <a:gd name="T21" fmla="*/ 325 h 475"/>
              <a:gd name="T22" fmla="*/ 105 w 421"/>
              <a:gd name="T23" fmla="*/ 278 h 475"/>
              <a:gd name="T24" fmla="*/ 89 w 421"/>
              <a:gd name="T25" fmla="*/ 0 h 475"/>
              <a:gd name="T26" fmla="*/ 67 w 421"/>
              <a:gd name="T27" fmla="*/ 0 h 475"/>
              <a:gd name="T28" fmla="*/ 15 w 421"/>
              <a:gd name="T29" fmla="*/ 4 h 475"/>
              <a:gd name="T30" fmla="*/ 0 w 421"/>
              <a:gd name="T31" fmla="*/ 290 h 475"/>
              <a:gd name="T32" fmla="*/ 0 w 421"/>
              <a:gd name="T33" fmla="*/ 313 h 475"/>
              <a:gd name="T34" fmla="*/ 4 w 421"/>
              <a:gd name="T35" fmla="*/ 354 h 475"/>
              <a:gd name="T36" fmla="*/ 11 w 421"/>
              <a:gd name="T37" fmla="*/ 388 h 475"/>
              <a:gd name="T38" fmla="*/ 23 w 421"/>
              <a:gd name="T39" fmla="*/ 417 h 475"/>
              <a:gd name="T40" fmla="*/ 40 w 421"/>
              <a:gd name="T41" fmla="*/ 440 h 475"/>
              <a:gd name="T42" fmla="*/ 66 w 421"/>
              <a:gd name="T43" fmla="*/ 457 h 475"/>
              <a:gd name="T44" fmla="*/ 97 w 421"/>
              <a:gd name="T45" fmla="*/ 468 h 475"/>
              <a:gd name="T46" fmla="*/ 136 w 421"/>
              <a:gd name="T47" fmla="*/ 474 h 475"/>
              <a:gd name="T48" fmla="*/ 159 w 421"/>
              <a:gd name="T49" fmla="*/ 475 h 475"/>
              <a:gd name="T50" fmla="*/ 193 w 421"/>
              <a:gd name="T51" fmla="*/ 473 h 475"/>
              <a:gd name="T52" fmla="*/ 224 w 421"/>
              <a:gd name="T53" fmla="*/ 468 h 475"/>
              <a:gd name="T54" fmla="*/ 274 w 421"/>
              <a:gd name="T55" fmla="*/ 455 h 475"/>
              <a:gd name="T56" fmla="*/ 305 w 421"/>
              <a:gd name="T57" fmla="*/ 443 h 475"/>
              <a:gd name="T58" fmla="*/ 319 w 421"/>
              <a:gd name="T59" fmla="*/ 437 h 475"/>
              <a:gd name="T60" fmla="*/ 334 w 421"/>
              <a:gd name="T61" fmla="*/ 444 h 475"/>
              <a:gd name="T62" fmla="*/ 359 w 421"/>
              <a:gd name="T63" fmla="*/ 451 h 475"/>
              <a:gd name="T64" fmla="*/ 397 w 421"/>
              <a:gd name="T65" fmla="*/ 457 h 475"/>
              <a:gd name="T66" fmla="*/ 421 w 421"/>
              <a:gd name="T67" fmla="*/ 7 h 475"/>
              <a:gd name="T68" fmla="*/ 386 w 421"/>
              <a:gd name="T69" fmla="*/ 2 h 475"/>
              <a:gd name="T70" fmla="*/ 337 w 421"/>
              <a:gd name="T71" fmla="*/ 0 h 475"/>
              <a:gd name="T72" fmla="*/ 317 w 421"/>
              <a:gd name="T73" fmla="*/ 350 h 4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421" h="475">
                <a:moveTo>
                  <a:pt x="317" y="350"/>
                </a:moveTo>
                <a:lnTo>
                  <a:pt x="317" y="350"/>
                </a:lnTo>
                <a:lnTo>
                  <a:pt x="292" y="361"/>
                </a:lnTo>
                <a:lnTo>
                  <a:pt x="277" y="367"/>
                </a:lnTo>
                <a:lnTo>
                  <a:pt x="261" y="371"/>
                </a:lnTo>
                <a:lnTo>
                  <a:pt x="244" y="376"/>
                </a:lnTo>
                <a:lnTo>
                  <a:pt x="226" y="379"/>
                </a:lnTo>
                <a:lnTo>
                  <a:pt x="207" y="382"/>
                </a:lnTo>
                <a:lnTo>
                  <a:pt x="188" y="383"/>
                </a:lnTo>
                <a:lnTo>
                  <a:pt x="188" y="383"/>
                </a:lnTo>
                <a:lnTo>
                  <a:pt x="175" y="383"/>
                </a:lnTo>
                <a:lnTo>
                  <a:pt x="164" y="382"/>
                </a:lnTo>
                <a:lnTo>
                  <a:pt x="153" y="379"/>
                </a:lnTo>
                <a:lnTo>
                  <a:pt x="145" y="377"/>
                </a:lnTo>
                <a:lnTo>
                  <a:pt x="137" y="373"/>
                </a:lnTo>
                <a:lnTo>
                  <a:pt x="130" y="369"/>
                </a:lnTo>
                <a:lnTo>
                  <a:pt x="124" y="363"/>
                </a:lnTo>
                <a:lnTo>
                  <a:pt x="120" y="357"/>
                </a:lnTo>
                <a:lnTo>
                  <a:pt x="115" y="350"/>
                </a:lnTo>
                <a:lnTo>
                  <a:pt x="112" y="343"/>
                </a:lnTo>
                <a:lnTo>
                  <a:pt x="109" y="334"/>
                </a:lnTo>
                <a:lnTo>
                  <a:pt x="107" y="325"/>
                </a:lnTo>
                <a:lnTo>
                  <a:pt x="105" y="303"/>
                </a:lnTo>
                <a:lnTo>
                  <a:pt x="105" y="278"/>
                </a:lnTo>
                <a:lnTo>
                  <a:pt x="105" y="0"/>
                </a:lnTo>
                <a:lnTo>
                  <a:pt x="89" y="0"/>
                </a:lnTo>
                <a:lnTo>
                  <a:pt x="89" y="0"/>
                </a:lnTo>
                <a:lnTo>
                  <a:pt x="67" y="0"/>
                </a:lnTo>
                <a:lnTo>
                  <a:pt x="40" y="2"/>
                </a:lnTo>
                <a:lnTo>
                  <a:pt x="15" y="4"/>
                </a:lnTo>
                <a:lnTo>
                  <a:pt x="0" y="7"/>
                </a:lnTo>
                <a:lnTo>
                  <a:pt x="0" y="290"/>
                </a:lnTo>
                <a:lnTo>
                  <a:pt x="0" y="290"/>
                </a:lnTo>
                <a:lnTo>
                  <a:pt x="0" y="313"/>
                </a:lnTo>
                <a:lnTo>
                  <a:pt x="1" y="334"/>
                </a:lnTo>
                <a:lnTo>
                  <a:pt x="4" y="354"/>
                </a:lnTo>
                <a:lnTo>
                  <a:pt x="6" y="372"/>
                </a:lnTo>
                <a:lnTo>
                  <a:pt x="11" y="388"/>
                </a:lnTo>
                <a:lnTo>
                  <a:pt x="16" y="403"/>
                </a:lnTo>
                <a:lnTo>
                  <a:pt x="23" y="417"/>
                </a:lnTo>
                <a:lnTo>
                  <a:pt x="31" y="429"/>
                </a:lnTo>
                <a:lnTo>
                  <a:pt x="40" y="440"/>
                </a:lnTo>
                <a:lnTo>
                  <a:pt x="52" y="450"/>
                </a:lnTo>
                <a:lnTo>
                  <a:pt x="66" y="457"/>
                </a:lnTo>
                <a:lnTo>
                  <a:pt x="80" y="463"/>
                </a:lnTo>
                <a:lnTo>
                  <a:pt x="97" y="468"/>
                </a:lnTo>
                <a:lnTo>
                  <a:pt x="115" y="472"/>
                </a:lnTo>
                <a:lnTo>
                  <a:pt x="136" y="474"/>
                </a:lnTo>
                <a:lnTo>
                  <a:pt x="159" y="475"/>
                </a:lnTo>
                <a:lnTo>
                  <a:pt x="159" y="475"/>
                </a:lnTo>
                <a:lnTo>
                  <a:pt x="177" y="474"/>
                </a:lnTo>
                <a:lnTo>
                  <a:pt x="193" y="473"/>
                </a:lnTo>
                <a:lnTo>
                  <a:pt x="210" y="472"/>
                </a:lnTo>
                <a:lnTo>
                  <a:pt x="224" y="468"/>
                </a:lnTo>
                <a:lnTo>
                  <a:pt x="251" y="462"/>
                </a:lnTo>
                <a:lnTo>
                  <a:pt x="274" y="455"/>
                </a:lnTo>
                <a:lnTo>
                  <a:pt x="292" y="448"/>
                </a:lnTo>
                <a:lnTo>
                  <a:pt x="305" y="443"/>
                </a:lnTo>
                <a:lnTo>
                  <a:pt x="319" y="437"/>
                </a:lnTo>
                <a:lnTo>
                  <a:pt x="319" y="437"/>
                </a:lnTo>
                <a:lnTo>
                  <a:pt x="326" y="440"/>
                </a:lnTo>
                <a:lnTo>
                  <a:pt x="334" y="444"/>
                </a:lnTo>
                <a:lnTo>
                  <a:pt x="345" y="447"/>
                </a:lnTo>
                <a:lnTo>
                  <a:pt x="359" y="451"/>
                </a:lnTo>
                <a:lnTo>
                  <a:pt x="376" y="454"/>
                </a:lnTo>
                <a:lnTo>
                  <a:pt x="397" y="457"/>
                </a:lnTo>
                <a:lnTo>
                  <a:pt x="421" y="458"/>
                </a:lnTo>
                <a:lnTo>
                  <a:pt x="421" y="7"/>
                </a:lnTo>
                <a:lnTo>
                  <a:pt x="421" y="7"/>
                </a:lnTo>
                <a:lnTo>
                  <a:pt x="386" y="2"/>
                </a:lnTo>
                <a:lnTo>
                  <a:pt x="360" y="1"/>
                </a:lnTo>
                <a:lnTo>
                  <a:pt x="337" y="0"/>
                </a:lnTo>
                <a:lnTo>
                  <a:pt x="317" y="0"/>
                </a:lnTo>
                <a:lnTo>
                  <a:pt x="317" y="35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rgbClr val="005EB8"/>
              </a:solidFill>
            </a:endParaRPr>
          </a:p>
        </p:txBody>
      </p:sp>
      <p:sp>
        <p:nvSpPr>
          <p:cNvPr id="50" name="Freeform 13"/>
          <p:cNvSpPr>
            <a:spLocks/>
          </p:cNvSpPr>
          <p:nvPr userDrawn="1"/>
        </p:nvSpPr>
        <p:spPr bwMode="auto">
          <a:xfrm>
            <a:off x="6967361" y="4779265"/>
            <a:ext cx="234043" cy="240006"/>
          </a:xfrm>
          <a:custGeom>
            <a:avLst/>
            <a:gdLst>
              <a:gd name="T0" fmla="*/ 12 w 350"/>
              <a:gd name="T1" fmla="*/ 465 h 480"/>
              <a:gd name="T2" fmla="*/ 93 w 350"/>
              <a:gd name="T3" fmla="*/ 477 h 480"/>
              <a:gd name="T4" fmla="*/ 156 w 350"/>
              <a:gd name="T5" fmla="*/ 480 h 480"/>
              <a:gd name="T6" fmla="*/ 206 w 350"/>
              <a:gd name="T7" fmla="*/ 477 h 480"/>
              <a:gd name="T8" fmla="*/ 256 w 350"/>
              <a:gd name="T9" fmla="*/ 464 h 480"/>
              <a:gd name="T10" fmla="*/ 298 w 350"/>
              <a:gd name="T11" fmla="*/ 442 h 480"/>
              <a:gd name="T12" fmla="*/ 332 w 350"/>
              <a:gd name="T13" fmla="*/ 407 h 480"/>
              <a:gd name="T14" fmla="*/ 349 w 350"/>
              <a:gd name="T15" fmla="*/ 357 h 480"/>
              <a:gd name="T16" fmla="*/ 349 w 350"/>
              <a:gd name="T17" fmla="*/ 323 h 480"/>
              <a:gd name="T18" fmla="*/ 340 w 350"/>
              <a:gd name="T19" fmla="*/ 287 h 480"/>
              <a:gd name="T20" fmla="*/ 319 w 350"/>
              <a:gd name="T21" fmla="*/ 260 h 480"/>
              <a:gd name="T22" fmla="*/ 289 w 350"/>
              <a:gd name="T23" fmla="*/ 237 h 480"/>
              <a:gd name="T24" fmla="*/ 235 w 350"/>
              <a:gd name="T25" fmla="*/ 210 h 480"/>
              <a:gd name="T26" fmla="*/ 167 w 350"/>
              <a:gd name="T27" fmla="*/ 183 h 480"/>
              <a:gd name="T28" fmla="*/ 127 w 350"/>
              <a:gd name="T29" fmla="*/ 162 h 480"/>
              <a:gd name="T30" fmla="*/ 115 w 350"/>
              <a:gd name="T31" fmla="*/ 148 h 480"/>
              <a:gd name="T32" fmla="*/ 112 w 350"/>
              <a:gd name="T33" fmla="*/ 130 h 480"/>
              <a:gd name="T34" fmla="*/ 114 w 350"/>
              <a:gd name="T35" fmla="*/ 117 h 480"/>
              <a:gd name="T36" fmla="*/ 130 w 350"/>
              <a:gd name="T37" fmla="*/ 97 h 480"/>
              <a:gd name="T38" fmla="*/ 149 w 350"/>
              <a:gd name="T39" fmla="*/ 88 h 480"/>
              <a:gd name="T40" fmla="*/ 175 w 350"/>
              <a:gd name="T41" fmla="*/ 83 h 480"/>
              <a:gd name="T42" fmla="*/ 209 w 350"/>
              <a:gd name="T43" fmla="*/ 84 h 480"/>
              <a:gd name="T44" fmla="*/ 268 w 350"/>
              <a:gd name="T45" fmla="*/ 96 h 480"/>
              <a:gd name="T46" fmla="*/ 332 w 350"/>
              <a:gd name="T47" fmla="*/ 33 h 480"/>
              <a:gd name="T48" fmla="*/ 296 w 350"/>
              <a:gd name="T49" fmla="*/ 18 h 480"/>
              <a:gd name="T50" fmla="*/ 233 w 350"/>
              <a:gd name="T51" fmla="*/ 5 h 480"/>
              <a:gd name="T52" fmla="*/ 177 w 350"/>
              <a:gd name="T53" fmla="*/ 0 h 480"/>
              <a:gd name="T54" fmla="*/ 129 w 350"/>
              <a:gd name="T55" fmla="*/ 5 h 480"/>
              <a:gd name="T56" fmla="*/ 85 w 350"/>
              <a:gd name="T57" fmla="*/ 20 h 480"/>
              <a:gd name="T58" fmla="*/ 47 w 350"/>
              <a:gd name="T59" fmla="*/ 44 h 480"/>
              <a:gd name="T60" fmla="*/ 21 w 350"/>
              <a:gd name="T61" fmla="*/ 77 h 480"/>
              <a:gd name="T62" fmla="*/ 7 w 350"/>
              <a:gd name="T63" fmla="*/ 120 h 480"/>
              <a:gd name="T64" fmla="*/ 7 w 350"/>
              <a:gd name="T65" fmla="*/ 153 h 480"/>
              <a:gd name="T66" fmla="*/ 21 w 350"/>
              <a:gd name="T67" fmla="*/ 196 h 480"/>
              <a:gd name="T68" fmla="*/ 47 w 350"/>
              <a:gd name="T69" fmla="*/ 227 h 480"/>
              <a:gd name="T70" fmla="*/ 82 w 350"/>
              <a:gd name="T71" fmla="*/ 250 h 480"/>
              <a:gd name="T72" fmla="*/ 134 w 350"/>
              <a:gd name="T73" fmla="*/ 272 h 480"/>
              <a:gd name="T74" fmla="*/ 192 w 350"/>
              <a:gd name="T75" fmla="*/ 293 h 480"/>
              <a:gd name="T76" fmla="*/ 230 w 350"/>
              <a:gd name="T77" fmla="*/ 314 h 480"/>
              <a:gd name="T78" fmla="*/ 243 w 350"/>
              <a:gd name="T79" fmla="*/ 332 h 480"/>
              <a:gd name="T80" fmla="*/ 244 w 350"/>
              <a:gd name="T81" fmla="*/ 343 h 480"/>
              <a:gd name="T82" fmla="*/ 238 w 350"/>
              <a:gd name="T83" fmla="*/ 368 h 480"/>
              <a:gd name="T84" fmla="*/ 227 w 350"/>
              <a:gd name="T85" fmla="*/ 381 h 480"/>
              <a:gd name="T86" fmla="*/ 207 w 350"/>
              <a:gd name="T87" fmla="*/ 390 h 480"/>
              <a:gd name="T88" fmla="*/ 177 w 350"/>
              <a:gd name="T89" fmla="*/ 396 h 480"/>
              <a:gd name="T90" fmla="*/ 127 w 350"/>
              <a:gd name="T91" fmla="*/ 397 h 480"/>
              <a:gd name="T92" fmla="*/ 31 w 350"/>
              <a:gd name="T93" fmla="*/ 385 h 4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350" h="480">
                <a:moveTo>
                  <a:pt x="0" y="463"/>
                </a:moveTo>
                <a:lnTo>
                  <a:pt x="0" y="463"/>
                </a:lnTo>
                <a:lnTo>
                  <a:pt x="12" y="465"/>
                </a:lnTo>
                <a:lnTo>
                  <a:pt x="44" y="471"/>
                </a:lnTo>
                <a:lnTo>
                  <a:pt x="67" y="474"/>
                </a:lnTo>
                <a:lnTo>
                  <a:pt x="93" y="477"/>
                </a:lnTo>
                <a:lnTo>
                  <a:pt x="123" y="479"/>
                </a:lnTo>
                <a:lnTo>
                  <a:pt x="156" y="480"/>
                </a:lnTo>
                <a:lnTo>
                  <a:pt x="156" y="480"/>
                </a:lnTo>
                <a:lnTo>
                  <a:pt x="173" y="479"/>
                </a:lnTo>
                <a:lnTo>
                  <a:pt x="189" y="478"/>
                </a:lnTo>
                <a:lnTo>
                  <a:pt x="206" y="477"/>
                </a:lnTo>
                <a:lnTo>
                  <a:pt x="222" y="473"/>
                </a:lnTo>
                <a:lnTo>
                  <a:pt x="240" y="470"/>
                </a:lnTo>
                <a:lnTo>
                  <a:pt x="256" y="464"/>
                </a:lnTo>
                <a:lnTo>
                  <a:pt x="271" y="458"/>
                </a:lnTo>
                <a:lnTo>
                  <a:pt x="286" y="451"/>
                </a:lnTo>
                <a:lnTo>
                  <a:pt x="298" y="442"/>
                </a:lnTo>
                <a:lnTo>
                  <a:pt x="311" y="432"/>
                </a:lnTo>
                <a:lnTo>
                  <a:pt x="322" y="420"/>
                </a:lnTo>
                <a:lnTo>
                  <a:pt x="332" y="407"/>
                </a:lnTo>
                <a:lnTo>
                  <a:pt x="340" y="392"/>
                </a:lnTo>
                <a:lnTo>
                  <a:pt x="345" y="375"/>
                </a:lnTo>
                <a:lnTo>
                  <a:pt x="349" y="357"/>
                </a:lnTo>
                <a:lnTo>
                  <a:pt x="350" y="337"/>
                </a:lnTo>
                <a:lnTo>
                  <a:pt x="350" y="337"/>
                </a:lnTo>
                <a:lnTo>
                  <a:pt x="349" y="323"/>
                </a:lnTo>
                <a:lnTo>
                  <a:pt x="348" y="310"/>
                </a:lnTo>
                <a:lnTo>
                  <a:pt x="344" y="299"/>
                </a:lnTo>
                <a:lnTo>
                  <a:pt x="340" y="287"/>
                </a:lnTo>
                <a:lnTo>
                  <a:pt x="334" y="278"/>
                </a:lnTo>
                <a:lnTo>
                  <a:pt x="327" y="268"/>
                </a:lnTo>
                <a:lnTo>
                  <a:pt x="319" y="260"/>
                </a:lnTo>
                <a:lnTo>
                  <a:pt x="311" y="252"/>
                </a:lnTo>
                <a:lnTo>
                  <a:pt x="301" y="243"/>
                </a:lnTo>
                <a:lnTo>
                  <a:pt x="289" y="237"/>
                </a:lnTo>
                <a:lnTo>
                  <a:pt x="278" y="228"/>
                </a:lnTo>
                <a:lnTo>
                  <a:pt x="264" y="223"/>
                </a:lnTo>
                <a:lnTo>
                  <a:pt x="235" y="210"/>
                </a:lnTo>
                <a:lnTo>
                  <a:pt x="203" y="197"/>
                </a:lnTo>
                <a:lnTo>
                  <a:pt x="203" y="197"/>
                </a:lnTo>
                <a:lnTo>
                  <a:pt x="167" y="183"/>
                </a:lnTo>
                <a:lnTo>
                  <a:pt x="152" y="177"/>
                </a:lnTo>
                <a:lnTo>
                  <a:pt x="138" y="170"/>
                </a:lnTo>
                <a:lnTo>
                  <a:pt x="127" y="162"/>
                </a:lnTo>
                <a:lnTo>
                  <a:pt x="122" y="157"/>
                </a:lnTo>
                <a:lnTo>
                  <a:pt x="119" y="152"/>
                </a:lnTo>
                <a:lnTo>
                  <a:pt x="115" y="148"/>
                </a:lnTo>
                <a:lnTo>
                  <a:pt x="113" y="142"/>
                </a:lnTo>
                <a:lnTo>
                  <a:pt x="112" y="136"/>
                </a:lnTo>
                <a:lnTo>
                  <a:pt x="112" y="130"/>
                </a:lnTo>
                <a:lnTo>
                  <a:pt x="112" y="130"/>
                </a:lnTo>
                <a:lnTo>
                  <a:pt x="112" y="123"/>
                </a:lnTo>
                <a:lnTo>
                  <a:pt x="114" y="117"/>
                </a:lnTo>
                <a:lnTo>
                  <a:pt x="119" y="108"/>
                </a:lnTo>
                <a:lnTo>
                  <a:pt x="126" y="100"/>
                </a:lnTo>
                <a:lnTo>
                  <a:pt x="130" y="97"/>
                </a:lnTo>
                <a:lnTo>
                  <a:pt x="135" y="93"/>
                </a:lnTo>
                <a:lnTo>
                  <a:pt x="142" y="91"/>
                </a:lnTo>
                <a:lnTo>
                  <a:pt x="149" y="88"/>
                </a:lnTo>
                <a:lnTo>
                  <a:pt x="157" y="85"/>
                </a:lnTo>
                <a:lnTo>
                  <a:pt x="165" y="84"/>
                </a:lnTo>
                <a:lnTo>
                  <a:pt x="175" y="83"/>
                </a:lnTo>
                <a:lnTo>
                  <a:pt x="187" y="83"/>
                </a:lnTo>
                <a:lnTo>
                  <a:pt x="187" y="83"/>
                </a:lnTo>
                <a:lnTo>
                  <a:pt x="209" y="84"/>
                </a:lnTo>
                <a:lnTo>
                  <a:pt x="230" y="87"/>
                </a:lnTo>
                <a:lnTo>
                  <a:pt x="250" y="91"/>
                </a:lnTo>
                <a:lnTo>
                  <a:pt x="268" y="96"/>
                </a:lnTo>
                <a:lnTo>
                  <a:pt x="295" y="105"/>
                </a:lnTo>
                <a:lnTo>
                  <a:pt x="305" y="110"/>
                </a:lnTo>
                <a:lnTo>
                  <a:pt x="332" y="33"/>
                </a:lnTo>
                <a:lnTo>
                  <a:pt x="332" y="33"/>
                </a:lnTo>
                <a:lnTo>
                  <a:pt x="311" y="24"/>
                </a:lnTo>
                <a:lnTo>
                  <a:pt x="296" y="18"/>
                </a:lnTo>
                <a:lnTo>
                  <a:pt x="278" y="14"/>
                </a:lnTo>
                <a:lnTo>
                  <a:pt x="257" y="8"/>
                </a:lnTo>
                <a:lnTo>
                  <a:pt x="233" y="5"/>
                </a:lnTo>
                <a:lnTo>
                  <a:pt x="206" y="1"/>
                </a:lnTo>
                <a:lnTo>
                  <a:pt x="177" y="0"/>
                </a:lnTo>
                <a:lnTo>
                  <a:pt x="177" y="0"/>
                </a:lnTo>
                <a:lnTo>
                  <a:pt x="161" y="1"/>
                </a:lnTo>
                <a:lnTo>
                  <a:pt x="145" y="2"/>
                </a:lnTo>
                <a:lnTo>
                  <a:pt x="129" y="5"/>
                </a:lnTo>
                <a:lnTo>
                  <a:pt x="114" y="9"/>
                </a:lnTo>
                <a:lnTo>
                  <a:pt x="99" y="14"/>
                </a:lnTo>
                <a:lnTo>
                  <a:pt x="85" y="20"/>
                </a:lnTo>
                <a:lnTo>
                  <a:pt x="72" y="27"/>
                </a:lnTo>
                <a:lnTo>
                  <a:pt x="59" y="35"/>
                </a:lnTo>
                <a:lnTo>
                  <a:pt x="47" y="44"/>
                </a:lnTo>
                <a:lnTo>
                  <a:pt x="37" y="53"/>
                </a:lnTo>
                <a:lnTo>
                  <a:pt x="28" y="65"/>
                </a:lnTo>
                <a:lnTo>
                  <a:pt x="21" y="77"/>
                </a:lnTo>
                <a:lnTo>
                  <a:pt x="14" y="90"/>
                </a:lnTo>
                <a:lnTo>
                  <a:pt x="9" y="105"/>
                </a:lnTo>
                <a:lnTo>
                  <a:pt x="7" y="120"/>
                </a:lnTo>
                <a:lnTo>
                  <a:pt x="6" y="137"/>
                </a:lnTo>
                <a:lnTo>
                  <a:pt x="6" y="137"/>
                </a:lnTo>
                <a:lnTo>
                  <a:pt x="7" y="153"/>
                </a:lnTo>
                <a:lnTo>
                  <a:pt x="9" y="168"/>
                </a:lnTo>
                <a:lnTo>
                  <a:pt x="14" y="183"/>
                </a:lnTo>
                <a:lnTo>
                  <a:pt x="21" y="196"/>
                </a:lnTo>
                <a:lnTo>
                  <a:pt x="28" y="208"/>
                </a:lnTo>
                <a:lnTo>
                  <a:pt x="37" y="218"/>
                </a:lnTo>
                <a:lnTo>
                  <a:pt x="47" y="227"/>
                </a:lnTo>
                <a:lnTo>
                  <a:pt x="58" y="235"/>
                </a:lnTo>
                <a:lnTo>
                  <a:pt x="69" y="243"/>
                </a:lnTo>
                <a:lnTo>
                  <a:pt x="82" y="250"/>
                </a:lnTo>
                <a:lnTo>
                  <a:pt x="95" y="257"/>
                </a:lnTo>
                <a:lnTo>
                  <a:pt x="107" y="263"/>
                </a:lnTo>
                <a:lnTo>
                  <a:pt x="134" y="272"/>
                </a:lnTo>
                <a:lnTo>
                  <a:pt x="160" y="282"/>
                </a:lnTo>
                <a:lnTo>
                  <a:pt x="160" y="282"/>
                </a:lnTo>
                <a:lnTo>
                  <a:pt x="192" y="293"/>
                </a:lnTo>
                <a:lnTo>
                  <a:pt x="207" y="299"/>
                </a:lnTo>
                <a:lnTo>
                  <a:pt x="220" y="306"/>
                </a:lnTo>
                <a:lnTo>
                  <a:pt x="230" y="314"/>
                </a:lnTo>
                <a:lnTo>
                  <a:pt x="237" y="322"/>
                </a:lnTo>
                <a:lnTo>
                  <a:pt x="241" y="327"/>
                </a:lnTo>
                <a:lnTo>
                  <a:pt x="243" y="332"/>
                </a:lnTo>
                <a:lnTo>
                  <a:pt x="244" y="337"/>
                </a:lnTo>
                <a:lnTo>
                  <a:pt x="244" y="343"/>
                </a:lnTo>
                <a:lnTo>
                  <a:pt x="244" y="343"/>
                </a:lnTo>
                <a:lnTo>
                  <a:pt x="244" y="353"/>
                </a:lnTo>
                <a:lnTo>
                  <a:pt x="241" y="363"/>
                </a:lnTo>
                <a:lnTo>
                  <a:pt x="238" y="368"/>
                </a:lnTo>
                <a:lnTo>
                  <a:pt x="235" y="373"/>
                </a:lnTo>
                <a:lnTo>
                  <a:pt x="232" y="376"/>
                </a:lnTo>
                <a:lnTo>
                  <a:pt x="227" y="381"/>
                </a:lnTo>
                <a:lnTo>
                  <a:pt x="221" y="384"/>
                </a:lnTo>
                <a:lnTo>
                  <a:pt x="214" y="388"/>
                </a:lnTo>
                <a:lnTo>
                  <a:pt x="207" y="390"/>
                </a:lnTo>
                <a:lnTo>
                  <a:pt x="198" y="392"/>
                </a:lnTo>
                <a:lnTo>
                  <a:pt x="188" y="395"/>
                </a:lnTo>
                <a:lnTo>
                  <a:pt x="177" y="396"/>
                </a:lnTo>
                <a:lnTo>
                  <a:pt x="151" y="397"/>
                </a:lnTo>
                <a:lnTo>
                  <a:pt x="151" y="397"/>
                </a:lnTo>
                <a:lnTo>
                  <a:pt x="127" y="397"/>
                </a:lnTo>
                <a:lnTo>
                  <a:pt x="104" y="395"/>
                </a:lnTo>
                <a:lnTo>
                  <a:pt x="61" y="390"/>
                </a:lnTo>
                <a:lnTo>
                  <a:pt x="31" y="385"/>
                </a:lnTo>
                <a:lnTo>
                  <a:pt x="20" y="383"/>
                </a:lnTo>
                <a:lnTo>
                  <a:pt x="0" y="463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rgbClr val="005EB8"/>
              </a:solidFill>
            </a:endParaRPr>
          </a:p>
        </p:txBody>
      </p:sp>
      <p:sp>
        <p:nvSpPr>
          <p:cNvPr id="51" name="Freeform 14"/>
          <p:cNvSpPr>
            <a:spLocks/>
          </p:cNvSpPr>
          <p:nvPr userDrawn="1"/>
        </p:nvSpPr>
        <p:spPr bwMode="auto">
          <a:xfrm>
            <a:off x="5993185" y="4819767"/>
            <a:ext cx="146027" cy="159004"/>
          </a:xfrm>
          <a:custGeom>
            <a:avLst/>
            <a:gdLst>
              <a:gd name="T0" fmla="*/ 0 w 219"/>
              <a:gd name="T1" fmla="*/ 8 h 316"/>
              <a:gd name="T2" fmla="*/ 0 w 219"/>
              <a:gd name="T3" fmla="*/ 8 h 316"/>
              <a:gd name="T4" fmla="*/ 16 w 219"/>
              <a:gd name="T5" fmla="*/ 5 h 316"/>
              <a:gd name="T6" fmla="*/ 36 w 219"/>
              <a:gd name="T7" fmla="*/ 2 h 316"/>
              <a:gd name="T8" fmla="*/ 59 w 219"/>
              <a:gd name="T9" fmla="*/ 0 h 316"/>
              <a:gd name="T10" fmla="*/ 83 w 219"/>
              <a:gd name="T11" fmla="*/ 0 h 316"/>
              <a:gd name="T12" fmla="*/ 83 w 219"/>
              <a:gd name="T13" fmla="*/ 0 h 316"/>
              <a:gd name="T14" fmla="*/ 98 w 219"/>
              <a:gd name="T15" fmla="*/ 0 h 316"/>
              <a:gd name="T16" fmla="*/ 111 w 219"/>
              <a:gd name="T17" fmla="*/ 1 h 316"/>
              <a:gd name="T18" fmla="*/ 124 w 219"/>
              <a:gd name="T19" fmla="*/ 5 h 316"/>
              <a:gd name="T20" fmla="*/ 137 w 219"/>
              <a:gd name="T21" fmla="*/ 8 h 316"/>
              <a:gd name="T22" fmla="*/ 149 w 219"/>
              <a:gd name="T23" fmla="*/ 13 h 316"/>
              <a:gd name="T24" fmla="*/ 159 w 219"/>
              <a:gd name="T25" fmla="*/ 18 h 316"/>
              <a:gd name="T26" fmla="*/ 170 w 219"/>
              <a:gd name="T27" fmla="*/ 26 h 316"/>
              <a:gd name="T28" fmla="*/ 180 w 219"/>
              <a:gd name="T29" fmla="*/ 35 h 316"/>
              <a:gd name="T30" fmla="*/ 188 w 219"/>
              <a:gd name="T31" fmla="*/ 45 h 316"/>
              <a:gd name="T32" fmla="*/ 196 w 219"/>
              <a:gd name="T33" fmla="*/ 55 h 316"/>
              <a:gd name="T34" fmla="*/ 203 w 219"/>
              <a:gd name="T35" fmla="*/ 68 h 316"/>
              <a:gd name="T36" fmla="*/ 208 w 219"/>
              <a:gd name="T37" fmla="*/ 83 h 316"/>
              <a:gd name="T38" fmla="*/ 213 w 219"/>
              <a:gd name="T39" fmla="*/ 98 h 316"/>
              <a:gd name="T40" fmla="*/ 216 w 219"/>
              <a:gd name="T41" fmla="*/ 115 h 316"/>
              <a:gd name="T42" fmla="*/ 218 w 219"/>
              <a:gd name="T43" fmla="*/ 134 h 316"/>
              <a:gd name="T44" fmla="*/ 219 w 219"/>
              <a:gd name="T45" fmla="*/ 155 h 316"/>
              <a:gd name="T46" fmla="*/ 219 w 219"/>
              <a:gd name="T47" fmla="*/ 155 h 316"/>
              <a:gd name="T48" fmla="*/ 219 w 219"/>
              <a:gd name="T49" fmla="*/ 174 h 316"/>
              <a:gd name="T50" fmla="*/ 218 w 219"/>
              <a:gd name="T51" fmla="*/ 193 h 316"/>
              <a:gd name="T52" fmla="*/ 215 w 219"/>
              <a:gd name="T53" fmla="*/ 210 h 316"/>
              <a:gd name="T54" fmla="*/ 212 w 219"/>
              <a:gd name="T55" fmla="*/ 226 h 316"/>
              <a:gd name="T56" fmla="*/ 208 w 219"/>
              <a:gd name="T57" fmla="*/ 241 h 316"/>
              <a:gd name="T58" fmla="*/ 204 w 219"/>
              <a:gd name="T59" fmla="*/ 254 h 316"/>
              <a:gd name="T60" fmla="*/ 197 w 219"/>
              <a:gd name="T61" fmla="*/ 266 h 316"/>
              <a:gd name="T62" fmla="*/ 190 w 219"/>
              <a:gd name="T63" fmla="*/ 277 h 316"/>
              <a:gd name="T64" fmla="*/ 181 w 219"/>
              <a:gd name="T65" fmla="*/ 286 h 316"/>
              <a:gd name="T66" fmla="*/ 170 w 219"/>
              <a:gd name="T67" fmla="*/ 294 h 316"/>
              <a:gd name="T68" fmla="*/ 159 w 219"/>
              <a:gd name="T69" fmla="*/ 301 h 316"/>
              <a:gd name="T70" fmla="*/ 145 w 219"/>
              <a:gd name="T71" fmla="*/ 307 h 316"/>
              <a:gd name="T72" fmla="*/ 130 w 219"/>
              <a:gd name="T73" fmla="*/ 310 h 316"/>
              <a:gd name="T74" fmla="*/ 113 w 219"/>
              <a:gd name="T75" fmla="*/ 314 h 316"/>
              <a:gd name="T76" fmla="*/ 95 w 219"/>
              <a:gd name="T77" fmla="*/ 316 h 316"/>
              <a:gd name="T78" fmla="*/ 74 w 219"/>
              <a:gd name="T79" fmla="*/ 316 h 316"/>
              <a:gd name="T80" fmla="*/ 74 w 219"/>
              <a:gd name="T81" fmla="*/ 316 h 316"/>
              <a:gd name="T82" fmla="*/ 47 w 219"/>
              <a:gd name="T83" fmla="*/ 315 h 316"/>
              <a:gd name="T84" fmla="*/ 23 w 219"/>
              <a:gd name="T85" fmla="*/ 314 h 316"/>
              <a:gd name="T86" fmla="*/ 0 w 219"/>
              <a:gd name="T87" fmla="*/ 311 h 316"/>
              <a:gd name="T88" fmla="*/ 0 w 219"/>
              <a:gd name="T89" fmla="*/ 8 h 3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219" h="316">
                <a:moveTo>
                  <a:pt x="0" y="8"/>
                </a:moveTo>
                <a:lnTo>
                  <a:pt x="0" y="8"/>
                </a:lnTo>
                <a:lnTo>
                  <a:pt x="16" y="5"/>
                </a:lnTo>
                <a:lnTo>
                  <a:pt x="36" y="2"/>
                </a:lnTo>
                <a:lnTo>
                  <a:pt x="59" y="0"/>
                </a:lnTo>
                <a:lnTo>
                  <a:pt x="83" y="0"/>
                </a:lnTo>
                <a:lnTo>
                  <a:pt x="83" y="0"/>
                </a:lnTo>
                <a:lnTo>
                  <a:pt x="98" y="0"/>
                </a:lnTo>
                <a:lnTo>
                  <a:pt x="111" y="1"/>
                </a:lnTo>
                <a:lnTo>
                  <a:pt x="124" y="5"/>
                </a:lnTo>
                <a:lnTo>
                  <a:pt x="137" y="8"/>
                </a:lnTo>
                <a:lnTo>
                  <a:pt x="149" y="13"/>
                </a:lnTo>
                <a:lnTo>
                  <a:pt x="159" y="18"/>
                </a:lnTo>
                <a:lnTo>
                  <a:pt x="170" y="26"/>
                </a:lnTo>
                <a:lnTo>
                  <a:pt x="180" y="35"/>
                </a:lnTo>
                <a:lnTo>
                  <a:pt x="188" y="45"/>
                </a:lnTo>
                <a:lnTo>
                  <a:pt x="196" y="55"/>
                </a:lnTo>
                <a:lnTo>
                  <a:pt x="203" y="68"/>
                </a:lnTo>
                <a:lnTo>
                  <a:pt x="208" y="83"/>
                </a:lnTo>
                <a:lnTo>
                  <a:pt x="213" y="98"/>
                </a:lnTo>
                <a:lnTo>
                  <a:pt x="216" y="115"/>
                </a:lnTo>
                <a:lnTo>
                  <a:pt x="218" y="134"/>
                </a:lnTo>
                <a:lnTo>
                  <a:pt x="219" y="155"/>
                </a:lnTo>
                <a:lnTo>
                  <a:pt x="219" y="155"/>
                </a:lnTo>
                <a:lnTo>
                  <a:pt x="219" y="174"/>
                </a:lnTo>
                <a:lnTo>
                  <a:pt x="218" y="193"/>
                </a:lnTo>
                <a:lnTo>
                  <a:pt x="215" y="210"/>
                </a:lnTo>
                <a:lnTo>
                  <a:pt x="212" y="226"/>
                </a:lnTo>
                <a:lnTo>
                  <a:pt x="208" y="241"/>
                </a:lnTo>
                <a:lnTo>
                  <a:pt x="204" y="254"/>
                </a:lnTo>
                <a:lnTo>
                  <a:pt x="197" y="266"/>
                </a:lnTo>
                <a:lnTo>
                  <a:pt x="190" y="277"/>
                </a:lnTo>
                <a:lnTo>
                  <a:pt x="181" y="286"/>
                </a:lnTo>
                <a:lnTo>
                  <a:pt x="170" y="294"/>
                </a:lnTo>
                <a:lnTo>
                  <a:pt x="159" y="301"/>
                </a:lnTo>
                <a:lnTo>
                  <a:pt x="145" y="307"/>
                </a:lnTo>
                <a:lnTo>
                  <a:pt x="130" y="310"/>
                </a:lnTo>
                <a:lnTo>
                  <a:pt x="113" y="314"/>
                </a:lnTo>
                <a:lnTo>
                  <a:pt x="95" y="316"/>
                </a:lnTo>
                <a:lnTo>
                  <a:pt x="74" y="316"/>
                </a:lnTo>
                <a:lnTo>
                  <a:pt x="74" y="316"/>
                </a:lnTo>
                <a:lnTo>
                  <a:pt x="47" y="315"/>
                </a:lnTo>
                <a:lnTo>
                  <a:pt x="23" y="314"/>
                </a:lnTo>
                <a:lnTo>
                  <a:pt x="0" y="311"/>
                </a:lnTo>
                <a:lnTo>
                  <a:pt x="0" y="8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rgbClr val="005EB8"/>
              </a:solidFill>
            </a:endParaRPr>
          </a:p>
        </p:txBody>
      </p:sp>
      <p:sp>
        <p:nvSpPr>
          <p:cNvPr id="52" name="Freeform 15"/>
          <p:cNvSpPr>
            <a:spLocks/>
          </p:cNvSpPr>
          <p:nvPr userDrawn="1"/>
        </p:nvSpPr>
        <p:spPr bwMode="auto">
          <a:xfrm>
            <a:off x="5923168" y="4779265"/>
            <a:ext cx="290053" cy="240006"/>
          </a:xfrm>
          <a:custGeom>
            <a:avLst/>
            <a:gdLst>
              <a:gd name="T0" fmla="*/ 194 w 434"/>
              <a:gd name="T1" fmla="*/ 0 h 480"/>
              <a:gd name="T2" fmla="*/ 194 w 434"/>
              <a:gd name="T3" fmla="*/ 0 h 480"/>
              <a:gd name="T4" fmla="*/ 170 w 434"/>
              <a:gd name="T5" fmla="*/ 1 h 480"/>
              <a:gd name="T6" fmla="*/ 145 w 434"/>
              <a:gd name="T7" fmla="*/ 2 h 480"/>
              <a:gd name="T8" fmla="*/ 120 w 434"/>
              <a:gd name="T9" fmla="*/ 5 h 480"/>
              <a:gd name="T10" fmla="*/ 94 w 434"/>
              <a:gd name="T11" fmla="*/ 8 h 480"/>
              <a:gd name="T12" fmla="*/ 68 w 434"/>
              <a:gd name="T13" fmla="*/ 12 h 480"/>
              <a:gd name="T14" fmla="*/ 44 w 434"/>
              <a:gd name="T15" fmla="*/ 16 h 480"/>
              <a:gd name="T16" fmla="*/ 21 w 434"/>
              <a:gd name="T17" fmla="*/ 22 h 480"/>
              <a:gd name="T18" fmla="*/ 0 w 434"/>
              <a:gd name="T19" fmla="*/ 29 h 480"/>
              <a:gd name="T20" fmla="*/ 0 w 434"/>
              <a:gd name="T21" fmla="*/ 465 h 480"/>
              <a:gd name="T22" fmla="*/ 0 w 434"/>
              <a:gd name="T23" fmla="*/ 465 h 480"/>
              <a:gd name="T24" fmla="*/ 18 w 434"/>
              <a:gd name="T25" fmla="*/ 468 h 480"/>
              <a:gd name="T26" fmla="*/ 38 w 434"/>
              <a:gd name="T27" fmla="*/ 471 h 480"/>
              <a:gd name="T28" fmla="*/ 83 w 434"/>
              <a:gd name="T29" fmla="*/ 475 h 480"/>
              <a:gd name="T30" fmla="*/ 132 w 434"/>
              <a:gd name="T31" fmla="*/ 479 h 480"/>
              <a:gd name="T32" fmla="*/ 175 w 434"/>
              <a:gd name="T33" fmla="*/ 480 h 480"/>
              <a:gd name="T34" fmla="*/ 175 w 434"/>
              <a:gd name="T35" fmla="*/ 480 h 480"/>
              <a:gd name="T36" fmla="*/ 210 w 434"/>
              <a:gd name="T37" fmla="*/ 479 h 480"/>
              <a:gd name="T38" fmla="*/ 240 w 434"/>
              <a:gd name="T39" fmla="*/ 477 h 480"/>
              <a:gd name="T40" fmla="*/ 269 w 434"/>
              <a:gd name="T41" fmla="*/ 472 h 480"/>
              <a:gd name="T42" fmla="*/ 295 w 434"/>
              <a:gd name="T43" fmla="*/ 465 h 480"/>
              <a:gd name="T44" fmla="*/ 318 w 434"/>
              <a:gd name="T45" fmla="*/ 458 h 480"/>
              <a:gd name="T46" fmla="*/ 340 w 434"/>
              <a:gd name="T47" fmla="*/ 448 h 480"/>
              <a:gd name="T48" fmla="*/ 349 w 434"/>
              <a:gd name="T49" fmla="*/ 442 h 480"/>
              <a:gd name="T50" fmla="*/ 358 w 434"/>
              <a:gd name="T51" fmla="*/ 436 h 480"/>
              <a:gd name="T52" fmla="*/ 367 w 434"/>
              <a:gd name="T53" fmla="*/ 429 h 480"/>
              <a:gd name="T54" fmla="*/ 376 w 434"/>
              <a:gd name="T55" fmla="*/ 422 h 480"/>
              <a:gd name="T56" fmla="*/ 382 w 434"/>
              <a:gd name="T57" fmla="*/ 414 h 480"/>
              <a:gd name="T58" fmla="*/ 389 w 434"/>
              <a:gd name="T59" fmla="*/ 406 h 480"/>
              <a:gd name="T60" fmla="*/ 396 w 434"/>
              <a:gd name="T61" fmla="*/ 398 h 480"/>
              <a:gd name="T62" fmla="*/ 402 w 434"/>
              <a:gd name="T63" fmla="*/ 389 h 480"/>
              <a:gd name="T64" fmla="*/ 407 w 434"/>
              <a:gd name="T65" fmla="*/ 378 h 480"/>
              <a:gd name="T66" fmla="*/ 412 w 434"/>
              <a:gd name="T67" fmla="*/ 369 h 480"/>
              <a:gd name="T68" fmla="*/ 420 w 434"/>
              <a:gd name="T69" fmla="*/ 346 h 480"/>
              <a:gd name="T70" fmla="*/ 426 w 434"/>
              <a:gd name="T71" fmla="*/ 322 h 480"/>
              <a:gd name="T72" fmla="*/ 431 w 434"/>
              <a:gd name="T73" fmla="*/ 297 h 480"/>
              <a:gd name="T74" fmla="*/ 433 w 434"/>
              <a:gd name="T75" fmla="*/ 268 h 480"/>
              <a:gd name="T76" fmla="*/ 434 w 434"/>
              <a:gd name="T77" fmla="*/ 237 h 480"/>
              <a:gd name="T78" fmla="*/ 434 w 434"/>
              <a:gd name="T79" fmla="*/ 237 h 480"/>
              <a:gd name="T80" fmla="*/ 433 w 434"/>
              <a:gd name="T81" fmla="*/ 210 h 480"/>
              <a:gd name="T82" fmla="*/ 430 w 434"/>
              <a:gd name="T83" fmla="*/ 183 h 480"/>
              <a:gd name="T84" fmla="*/ 425 w 434"/>
              <a:gd name="T85" fmla="*/ 160 h 480"/>
              <a:gd name="T86" fmla="*/ 418 w 434"/>
              <a:gd name="T87" fmla="*/ 137 h 480"/>
              <a:gd name="T88" fmla="*/ 409 w 434"/>
              <a:gd name="T89" fmla="*/ 117 h 480"/>
              <a:gd name="T90" fmla="*/ 397 w 434"/>
              <a:gd name="T91" fmla="*/ 97 h 480"/>
              <a:gd name="T92" fmla="*/ 385 w 434"/>
              <a:gd name="T93" fmla="*/ 80 h 480"/>
              <a:gd name="T94" fmla="*/ 370 w 434"/>
              <a:gd name="T95" fmla="*/ 63 h 480"/>
              <a:gd name="T96" fmla="*/ 354 w 434"/>
              <a:gd name="T97" fmla="*/ 48 h 480"/>
              <a:gd name="T98" fmla="*/ 335 w 434"/>
              <a:gd name="T99" fmla="*/ 36 h 480"/>
              <a:gd name="T100" fmla="*/ 316 w 434"/>
              <a:gd name="T101" fmla="*/ 25 h 480"/>
              <a:gd name="T102" fmla="*/ 294 w 434"/>
              <a:gd name="T103" fmla="*/ 16 h 480"/>
              <a:gd name="T104" fmla="*/ 271 w 434"/>
              <a:gd name="T105" fmla="*/ 9 h 480"/>
              <a:gd name="T106" fmla="*/ 247 w 434"/>
              <a:gd name="T107" fmla="*/ 5 h 480"/>
              <a:gd name="T108" fmla="*/ 220 w 434"/>
              <a:gd name="T109" fmla="*/ 1 h 480"/>
              <a:gd name="T110" fmla="*/ 194 w 434"/>
              <a:gd name="T111" fmla="*/ 0 h 4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434" h="480">
                <a:moveTo>
                  <a:pt x="194" y="0"/>
                </a:moveTo>
                <a:lnTo>
                  <a:pt x="194" y="0"/>
                </a:lnTo>
                <a:lnTo>
                  <a:pt x="170" y="1"/>
                </a:lnTo>
                <a:lnTo>
                  <a:pt x="145" y="2"/>
                </a:lnTo>
                <a:lnTo>
                  <a:pt x="120" y="5"/>
                </a:lnTo>
                <a:lnTo>
                  <a:pt x="94" y="8"/>
                </a:lnTo>
                <a:lnTo>
                  <a:pt x="68" y="12"/>
                </a:lnTo>
                <a:lnTo>
                  <a:pt x="44" y="16"/>
                </a:lnTo>
                <a:lnTo>
                  <a:pt x="21" y="22"/>
                </a:lnTo>
                <a:lnTo>
                  <a:pt x="0" y="29"/>
                </a:lnTo>
                <a:lnTo>
                  <a:pt x="0" y="465"/>
                </a:lnTo>
                <a:lnTo>
                  <a:pt x="0" y="465"/>
                </a:lnTo>
                <a:lnTo>
                  <a:pt x="18" y="468"/>
                </a:lnTo>
                <a:lnTo>
                  <a:pt x="38" y="471"/>
                </a:lnTo>
                <a:lnTo>
                  <a:pt x="83" y="475"/>
                </a:lnTo>
                <a:lnTo>
                  <a:pt x="132" y="479"/>
                </a:lnTo>
                <a:lnTo>
                  <a:pt x="175" y="480"/>
                </a:lnTo>
                <a:lnTo>
                  <a:pt x="175" y="480"/>
                </a:lnTo>
                <a:lnTo>
                  <a:pt x="210" y="479"/>
                </a:lnTo>
                <a:lnTo>
                  <a:pt x="240" y="477"/>
                </a:lnTo>
                <a:lnTo>
                  <a:pt x="269" y="472"/>
                </a:lnTo>
                <a:lnTo>
                  <a:pt x="295" y="465"/>
                </a:lnTo>
                <a:lnTo>
                  <a:pt x="318" y="458"/>
                </a:lnTo>
                <a:lnTo>
                  <a:pt x="340" y="448"/>
                </a:lnTo>
                <a:lnTo>
                  <a:pt x="349" y="442"/>
                </a:lnTo>
                <a:lnTo>
                  <a:pt x="358" y="436"/>
                </a:lnTo>
                <a:lnTo>
                  <a:pt x="367" y="429"/>
                </a:lnTo>
                <a:lnTo>
                  <a:pt x="376" y="422"/>
                </a:lnTo>
                <a:lnTo>
                  <a:pt x="382" y="414"/>
                </a:lnTo>
                <a:lnTo>
                  <a:pt x="389" y="406"/>
                </a:lnTo>
                <a:lnTo>
                  <a:pt x="396" y="398"/>
                </a:lnTo>
                <a:lnTo>
                  <a:pt x="402" y="389"/>
                </a:lnTo>
                <a:lnTo>
                  <a:pt x="407" y="378"/>
                </a:lnTo>
                <a:lnTo>
                  <a:pt x="412" y="369"/>
                </a:lnTo>
                <a:lnTo>
                  <a:pt x="420" y="346"/>
                </a:lnTo>
                <a:lnTo>
                  <a:pt x="426" y="322"/>
                </a:lnTo>
                <a:lnTo>
                  <a:pt x="431" y="297"/>
                </a:lnTo>
                <a:lnTo>
                  <a:pt x="433" y="268"/>
                </a:lnTo>
                <a:lnTo>
                  <a:pt x="434" y="237"/>
                </a:lnTo>
                <a:lnTo>
                  <a:pt x="434" y="237"/>
                </a:lnTo>
                <a:lnTo>
                  <a:pt x="433" y="210"/>
                </a:lnTo>
                <a:lnTo>
                  <a:pt x="430" y="183"/>
                </a:lnTo>
                <a:lnTo>
                  <a:pt x="425" y="160"/>
                </a:lnTo>
                <a:lnTo>
                  <a:pt x="418" y="137"/>
                </a:lnTo>
                <a:lnTo>
                  <a:pt x="409" y="117"/>
                </a:lnTo>
                <a:lnTo>
                  <a:pt x="397" y="97"/>
                </a:lnTo>
                <a:lnTo>
                  <a:pt x="385" y="80"/>
                </a:lnTo>
                <a:lnTo>
                  <a:pt x="370" y="63"/>
                </a:lnTo>
                <a:lnTo>
                  <a:pt x="354" y="48"/>
                </a:lnTo>
                <a:lnTo>
                  <a:pt x="335" y="36"/>
                </a:lnTo>
                <a:lnTo>
                  <a:pt x="316" y="25"/>
                </a:lnTo>
                <a:lnTo>
                  <a:pt x="294" y="16"/>
                </a:lnTo>
                <a:lnTo>
                  <a:pt x="271" y="9"/>
                </a:lnTo>
                <a:lnTo>
                  <a:pt x="247" y="5"/>
                </a:lnTo>
                <a:lnTo>
                  <a:pt x="220" y="1"/>
                </a:lnTo>
                <a:lnTo>
                  <a:pt x="194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rgbClr val="005EB8"/>
              </a:solidFill>
            </a:endParaRPr>
          </a:p>
        </p:txBody>
      </p:sp>
      <p:sp>
        <p:nvSpPr>
          <p:cNvPr id="31" name="Text Box 11"/>
          <p:cNvSpPr txBox="1">
            <a:spLocks noChangeArrowheads="1"/>
          </p:cNvSpPr>
          <p:nvPr userDrawn="1"/>
        </p:nvSpPr>
        <p:spPr bwMode="auto">
          <a:xfrm rot="-5400000">
            <a:off x="8831880" y="2848723"/>
            <a:ext cx="4996635" cy="20005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50000"/>
              </a:spcBef>
              <a:defRPr sz="2000" b="1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50000"/>
              </a:spcBef>
              <a:defRPr sz="2000" b="1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50000"/>
              </a:spcBef>
              <a:defRPr sz="2000" b="1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50000"/>
              </a:spcBef>
              <a:defRPr sz="2000" b="1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50000"/>
              </a:spcBef>
              <a:defRPr sz="2000" b="1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>
              <a:spcBef>
                <a:spcPct val="0"/>
              </a:spcBef>
              <a:defRPr/>
            </a:pPr>
            <a:r>
              <a:rPr lang="en-GB" sz="700" b="0" dirty="0" smtClean="0">
                <a:solidFill>
                  <a:srgbClr val="FFFFFF">
                    <a:lumMod val="65000"/>
                  </a:srgbClr>
                </a:solidFill>
                <a:latin typeface="Verdana"/>
              </a:rPr>
              <a:t>© 2013 Amadeus IT Group SA</a:t>
            </a:r>
          </a:p>
        </p:txBody>
      </p:sp>
      <p:sp>
        <p:nvSpPr>
          <p:cNvPr id="53" name="Freeform 5"/>
          <p:cNvSpPr>
            <a:spLocks noEditPoints="1"/>
          </p:cNvSpPr>
          <p:nvPr userDrawn="1"/>
        </p:nvSpPr>
        <p:spPr bwMode="auto">
          <a:xfrm>
            <a:off x="9077133" y="455328"/>
            <a:ext cx="1935163" cy="254000"/>
          </a:xfrm>
          <a:custGeom>
            <a:avLst/>
            <a:gdLst>
              <a:gd name="T0" fmla="*/ 2581 w 3657"/>
              <a:gd name="T1" fmla="*/ 475 h 480"/>
              <a:gd name="T2" fmla="*/ 2487 w 3657"/>
              <a:gd name="T3" fmla="*/ 398 h 480"/>
              <a:gd name="T4" fmla="*/ 2431 w 3657"/>
              <a:gd name="T5" fmla="*/ 85 h 480"/>
              <a:gd name="T6" fmla="*/ 2596 w 3657"/>
              <a:gd name="T7" fmla="*/ 6 h 480"/>
              <a:gd name="T8" fmla="*/ 2300 w 3657"/>
              <a:gd name="T9" fmla="*/ 457 h 480"/>
              <a:gd name="T10" fmla="*/ 688 w 3657"/>
              <a:gd name="T11" fmla="*/ 13 h 480"/>
              <a:gd name="T12" fmla="*/ 757 w 3657"/>
              <a:gd name="T13" fmla="*/ 396 h 480"/>
              <a:gd name="T14" fmla="*/ 829 w 3657"/>
              <a:gd name="T15" fmla="*/ 421 h 480"/>
              <a:gd name="T16" fmla="*/ 1024 w 3657"/>
              <a:gd name="T17" fmla="*/ 1 h 480"/>
              <a:gd name="T18" fmla="*/ 293 w 3657"/>
              <a:gd name="T19" fmla="*/ 373 h 480"/>
              <a:gd name="T20" fmla="*/ 129 w 3657"/>
              <a:gd name="T21" fmla="*/ 389 h 480"/>
              <a:gd name="T22" fmla="*/ 106 w 3657"/>
              <a:gd name="T23" fmla="*/ 310 h 480"/>
              <a:gd name="T24" fmla="*/ 293 w 3657"/>
              <a:gd name="T25" fmla="*/ 373 h 480"/>
              <a:gd name="T26" fmla="*/ 59 w 3657"/>
              <a:gd name="T27" fmla="*/ 114 h 480"/>
              <a:gd name="T28" fmla="*/ 263 w 3657"/>
              <a:gd name="T29" fmla="*/ 100 h 480"/>
              <a:gd name="T30" fmla="*/ 201 w 3657"/>
              <a:gd name="T31" fmla="*/ 197 h 480"/>
              <a:gd name="T32" fmla="*/ 10 w 3657"/>
              <a:gd name="T33" fmla="*/ 288 h 480"/>
              <a:gd name="T34" fmla="*/ 39 w 3657"/>
              <a:gd name="T35" fmla="*/ 442 h 480"/>
              <a:gd name="T36" fmla="*/ 185 w 3657"/>
              <a:gd name="T37" fmla="*/ 478 h 480"/>
              <a:gd name="T38" fmla="*/ 320 w 3657"/>
              <a:gd name="T39" fmla="*/ 453 h 480"/>
              <a:gd name="T40" fmla="*/ 373 w 3657"/>
              <a:gd name="T41" fmla="*/ 51 h 480"/>
              <a:gd name="T42" fmla="*/ 1485 w 3657"/>
              <a:gd name="T43" fmla="*/ 373 h 480"/>
              <a:gd name="T44" fmla="*/ 1315 w 3657"/>
              <a:gd name="T45" fmla="*/ 385 h 480"/>
              <a:gd name="T46" fmla="*/ 1300 w 3657"/>
              <a:gd name="T47" fmla="*/ 305 h 480"/>
              <a:gd name="T48" fmla="*/ 1423 w 3657"/>
              <a:gd name="T49" fmla="*/ 0 h 480"/>
              <a:gd name="T50" fmla="*/ 1263 w 3657"/>
              <a:gd name="T51" fmla="*/ 110 h 480"/>
              <a:gd name="T52" fmla="*/ 1461 w 3657"/>
              <a:gd name="T53" fmla="*/ 105 h 480"/>
              <a:gd name="T54" fmla="*/ 1364 w 3657"/>
              <a:gd name="T55" fmla="*/ 198 h 480"/>
              <a:gd name="T56" fmla="*/ 1198 w 3657"/>
              <a:gd name="T57" fmla="*/ 302 h 480"/>
              <a:gd name="T58" fmla="*/ 1241 w 3657"/>
              <a:gd name="T59" fmla="*/ 450 h 480"/>
              <a:gd name="T60" fmla="*/ 1403 w 3657"/>
              <a:gd name="T61" fmla="*/ 474 h 480"/>
              <a:gd name="T62" fmla="*/ 1524 w 3657"/>
              <a:gd name="T63" fmla="*/ 457 h 480"/>
              <a:gd name="T64" fmla="*/ 1555 w 3657"/>
              <a:gd name="T65" fmla="*/ 40 h 480"/>
              <a:gd name="T66" fmla="*/ 3055 w 3657"/>
              <a:gd name="T67" fmla="*/ 366 h 480"/>
              <a:gd name="T68" fmla="*/ 2900 w 3657"/>
              <a:gd name="T69" fmla="*/ 378 h 480"/>
              <a:gd name="T70" fmla="*/ 2852 w 3657"/>
              <a:gd name="T71" fmla="*/ 5 h 480"/>
              <a:gd name="T72" fmla="*/ 2779 w 3657"/>
              <a:gd name="T73" fmla="*/ 408 h 480"/>
              <a:gd name="T74" fmla="*/ 2940 w 3657"/>
              <a:gd name="T75" fmla="*/ 479 h 480"/>
              <a:gd name="T76" fmla="*/ 3108 w 3657"/>
              <a:gd name="T77" fmla="*/ 452 h 480"/>
              <a:gd name="T78" fmla="*/ 3307 w 3657"/>
              <a:gd name="T79" fmla="*/ 463 h 480"/>
              <a:gd name="T80" fmla="*/ 3529 w 3657"/>
              <a:gd name="T81" fmla="*/ 473 h 480"/>
              <a:gd name="T82" fmla="*/ 3657 w 3657"/>
              <a:gd name="T83" fmla="*/ 337 h 480"/>
              <a:gd name="T84" fmla="*/ 3585 w 3657"/>
              <a:gd name="T85" fmla="*/ 228 h 480"/>
              <a:gd name="T86" fmla="*/ 3420 w 3657"/>
              <a:gd name="T87" fmla="*/ 142 h 480"/>
              <a:gd name="T88" fmla="*/ 3464 w 3657"/>
              <a:gd name="T89" fmla="*/ 85 h 480"/>
              <a:gd name="T90" fmla="*/ 3639 w 3657"/>
              <a:gd name="T91" fmla="*/ 33 h 480"/>
              <a:gd name="T92" fmla="*/ 3421 w 3657"/>
              <a:gd name="T93" fmla="*/ 9 h 480"/>
              <a:gd name="T94" fmla="*/ 3313 w 3657"/>
              <a:gd name="T95" fmla="*/ 137 h 480"/>
              <a:gd name="T96" fmla="*/ 3402 w 3657"/>
              <a:gd name="T97" fmla="*/ 257 h 480"/>
              <a:gd name="T98" fmla="*/ 3551 w 3657"/>
              <a:gd name="T99" fmla="*/ 337 h 480"/>
              <a:gd name="T100" fmla="*/ 3505 w 3657"/>
              <a:gd name="T101" fmla="*/ 392 h 480"/>
              <a:gd name="T102" fmla="*/ 1845 w 3657"/>
              <a:gd name="T103" fmla="*/ 90 h 480"/>
              <a:gd name="T104" fmla="*/ 2015 w 3657"/>
              <a:gd name="T105" fmla="*/ 108 h 480"/>
              <a:gd name="T106" fmla="*/ 2063 w 3657"/>
              <a:gd name="T107" fmla="*/ 275 h 480"/>
              <a:gd name="T108" fmla="*/ 1958 w 3657"/>
              <a:gd name="T109" fmla="*/ 396 h 480"/>
              <a:gd name="T110" fmla="*/ 1860 w 3657"/>
              <a:gd name="T111" fmla="*/ 5 h 480"/>
              <a:gd name="T112" fmla="*/ 1915 w 3657"/>
              <a:gd name="T113" fmla="*/ 480 h 480"/>
              <a:gd name="T114" fmla="*/ 2122 w 3657"/>
              <a:gd name="T115" fmla="*/ 414 h 480"/>
              <a:gd name="T116" fmla="*/ 2173 w 3657"/>
              <a:gd name="T117" fmla="*/ 210 h 480"/>
              <a:gd name="T118" fmla="*/ 2011 w 3657"/>
              <a:gd name="T119" fmla="*/ 9 h 4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3657" h="480">
                <a:moveTo>
                  <a:pt x="2300" y="457"/>
                </a:moveTo>
                <a:lnTo>
                  <a:pt x="2300" y="457"/>
                </a:lnTo>
                <a:lnTo>
                  <a:pt x="2313" y="460"/>
                </a:lnTo>
                <a:lnTo>
                  <a:pt x="2352" y="468"/>
                </a:lnTo>
                <a:lnTo>
                  <a:pt x="2379" y="472"/>
                </a:lnTo>
                <a:lnTo>
                  <a:pt x="2410" y="477"/>
                </a:lnTo>
                <a:lnTo>
                  <a:pt x="2445" y="479"/>
                </a:lnTo>
                <a:lnTo>
                  <a:pt x="2482" y="480"/>
                </a:lnTo>
                <a:lnTo>
                  <a:pt x="2482" y="480"/>
                </a:lnTo>
                <a:lnTo>
                  <a:pt x="2520" y="479"/>
                </a:lnTo>
                <a:lnTo>
                  <a:pt x="2554" y="478"/>
                </a:lnTo>
                <a:lnTo>
                  <a:pt x="2581" y="475"/>
                </a:lnTo>
                <a:lnTo>
                  <a:pt x="2603" y="473"/>
                </a:lnTo>
                <a:lnTo>
                  <a:pt x="2633" y="470"/>
                </a:lnTo>
                <a:lnTo>
                  <a:pt x="2642" y="467"/>
                </a:lnTo>
                <a:lnTo>
                  <a:pt x="2642" y="388"/>
                </a:lnTo>
                <a:lnTo>
                  <a:pt x="2642" y="388"/>
                </a:lnTo>
                <a:lnTo>
                  <a:pt x="2633" y="389"/>
                </a:lnTo>
                <a:lnTo>
                  <a:pt x="2606" y="393"/>
                </a:lnTo>
                <a:lnTo>
                  <a:pt x="2564" y="397"/>
                </a:lnTo>
                <a:lnTo>
                  <a:pt x="2539" y="398"/>
                </a:lnTo>
                <a:lnTo>
                  <a:pt x="2511" y="398"/>
                </a:lnTo>
                <a:lnTo>
                  <a:pt x="2511" y="398"/>
                </a:lnTo>
                <a:lnTo>
                  <a:pt x="2487" y="398"/>
                </a:lnTo>
                <a:lnTo>
                  <a:pt x="2466" y="397"/>
                </a:lnTo>
                <a:lnTo>
                  <a:pt x="2432" y="393"/>
                </a:lnTo>
                <a:lnTo>
                  <a:pt x="2411" y="391"/>
                </a:lnTo>
                <a:lnTo>
                  <a:pt x="2403" y="390"/>
                </a:lnTo>
                <a:lnTo>
                  <a:pt x="2403" y="277"/>
                </a:lnTo>
                <a:lnTo>
                  <a:pt x="2610" y="277"/>
                </a:lnTo>
                <a:lnTo>
                  <a:pt x="2610" y="196"/>
                </a:lnTo>
                <a:lnTo>
                  <a:pt x="2403" y="196"/>
                </a:lnTo>
                <a:lnTo>
                  <a:pt x="2403" y="89"/>
                </a:lnTo>
                <a:lnTo>
                  <a:pt x="2403" y="89"/>
                </a:lnTo>
                <a:lnTo>
                  <a:pt x="2411" y="88"/>
                </a:lnTo>
                <a:lnTo>
                  <a:pt x="2431" y="85"/>
                </a:lnTo>
                <a:lnTo>
                  <a:pt x="2463" y="83"/>
                </a:lnTo>
                <a:lnTo>
                  <a:pt x="2504" y="82"/>
                </a:lnTo>
                <a:lnTo>
                  <a:pt x="2504" y="82"/>
                </a:lnTo>
                <a:lnTo>
                  <a:pt x="2530" y="82"/>
                </a:lnTo>
                <a:lnTo>
                  <a:pt x="2554" y="83"/>
                </a:lnTo>
                <a:lnTo>
                  <a:pt x="2595" y="87"/>
                </a:lnTo>
                <a:lnTo>
                  <a:pt x="2624" y="90"/>
                </a:lnTo>
                <a:lnTo>
                  <a:pt x="2634" y="92"/>
                </a:lnTo>
                <a:lnTo>
                  <a:pt x="2634" y="12"/>
                </a:lnTo>
                <a:lnTo>
                  <a:pt x="2634" y="12"/>
                </a:lnTo>
                <a:lnTo>
                  <a:pt x="2624" y="10"/>
                </a:lnTo>
                <a:lnTo>
                  <a:pt x="2596" y="6"/>
                </a:lnTo>
                <a:lnTo>
                  <a:pt x="2552" y="2"/>
                </a:lnTo>
                <a:lnTo>
                  <a:pt x="2524" y="1"/>
                </a:lnTo>
                <a:lnTo>
                  <a:pt x="2493" y="0"/>
                </a:lnTo>
                <a:lnTo>
                  <a:pt x="2493" y="0"/>
                </a:lnTo>
                <a:lnTo>
                  <a:pt x="2450" y="1"/>
                </a:lnTo>
                <a:lnTo>
                  <a:pt x="2413" y="3"/>
                </a:lnTo>
                <a:lnTo>
                  <a:pt x="2380" y="7"/>
                </a:lnTo>
                <a:lnTo>
                  <a:pt x="2352" y="10"/>
                </a:lnTo>
                <a:lnTo>
                  <a:pt x="2329" y="15"/>
                </a:lnTo>
                <a:lnTo>
                  <a:pt x="2313" y="17"/>
                </a:lnTo>
                <a:lnTo>
                  <a:pt x="2300" y="21"/>
                </a:lnTo>
                <a:lnTo>
                  <a:pt x="2300" y="457"/>
                </a:lnTo>
                <a:close/>
                <a:moveTo>
                  <a:pt x="818" y="276"/>
                </a:moveTo>
                <a:lnTo>
                  <a:pt x="818" y="276"/>
                </a:lnTo>
                <a:lnTo>
                  <a:pt x="813" y="288"/>
                </a:lnTo>
                <a:lnTo>
                  <a:pt x="810" y="302"/>
                </a:lnTo>
                <a:lnTo>
                  <a:pt x="810" y="302"/>
                </a:lnTo>
                <a:lnTo>
                  <a:pt x="805" y="288"/>
                </a:lnTo>
                <a:lnTo>
                  <a:pt x="802" y="276"/>
                </a:lnTo>
                <a:lnTo>
                  <a:pt x="710" y="44"/>
                </a:lnTo>
                <a:lnTo>
                  <a:pt x="710" y="44"/>
                </a:lnTo>
                <a:lnTo>
                  <a:pt x="703" y="31"/>
                </a:lnTo>
                <a:lnTo>
                  <a:pt x="696" y="21"/>
                </a:lnTo>
                <a:lnTo>
                  <a:pt x="688" y="13"/>
                </a:lnTo>
                <a:lnTo>
                  <a:pt x="679" y="8"/>
                </a:lnTo>
                <a:lnTo>
                  <a:pt x="667" y="3"/>
                </a:lnTo>
                <a:lnTo>
                  <a:pt x="655" y="1"/>
                </a:lnTo>
                <a:lnTo>
                  <a:pt x="641" y="1"/>
                </a:lnTo>
                <a:lnTo>
                  <a:pt x="625" y="0"/>
                </a:lnTo>
                <a:lnTo>
                  <a:pt x="625" y="0"/>
                </a:lnTo>
                <a:lnTo>
                  <a:pt x="596" y="1"/>
                </a:lnTo>
                <a:lnTo>
                  <a:pt x="577" y="2"/>
                </a:lnTo>
                <a:lnTo>
                  <a:pt x="530" y="473"/>
                </a:lnTo>
                <a:lnTo>
                  <a:pt x="635" y="473"/>
                </a:lnTo>
                <a:lnTo>
                  <a:pt x="658" y="157"/>
                </a:lnTo>
                <a:lnTo>
                  <a:pt x="757" y="396"/>
                </a:lnTo>
                <a:lnTo>
                  <a:pt x="757" y="396"/>
                </a:lnTo>
                <a:lnTo>
                  <a:pt x="760" y="403"/>
                </a:lnTo>
                <a:lnTo>
                  <a:pt x="765" y="408"/>
                </a:lnTo>
                <a:lnTo>
                  <a:pt x="770" y="413"/>
                </a:lnTo>
                <a:lnTo>
                  <a:pt x="775" y="417"/>
                </a:lnTo>
                <a:lnTo>
                  <a:pt x="782" y="419"/>
                </a:lnTo>
                <a:lnTo>
                  <a:pt x="790" y="421"/>
                </a:lnTo>
                <a:lnTo>
                  <a:pt x="800" y="422"/>
                </a:lnTo>
                <a:lnTo>
                  <a:pt x="810" y="422"/>
                </a:lnTo>
                <a:lnTo>
                  <a:pt x="810" y="422"/>
                </a:lnTo>
                <a:lnTo>
                  <a:pt x="820" y="422"/>
                </a:lnTo>
                <a:lnTo>
                  <a:pt x="829" y="421"/>
                </a:lnTo>
                <a:lnTo>
                  <a:pt x="837" y="419"/>
                </a:lnTo>
                <a:lnTo>
                  <a:pt x="844" y="417"/>
                </a:lnTo>
                <a:lnTo>
                  <a:pt x="850" y="413"/>
                </a:lnTo>
                <a:lnTo>
                  <a:pt x="855" y="408"/>
                </a:lnTo>
                <a:lnTo>
                  <a:pt x="858" y="403"/>
                </a:lnTo>
                <a:lnTo>
                  <a:pt x="862" y="396"/>
                </a:lnTo>
                <a:lnTo>
                  <a:pt x="961" y="157"/>
                </a:lnTo>
                <a:lnTo>
                  <a:pt x="984" y="473"/>
                </a:lnTo>
                <a:lnTo>
                  <a:pt x="1088" y="473"/>
                </a:lnTo>
                <a:lnTo>
                  <a:pt x="1041" y="2"/>
                </a:lnTo>
                <a:lnTo>
                  <a:pt x="1041" y="2"/>
                </a:lnTo>
                <a:lnTo>
                  <a:pt x="1024" y="1"/>
                </a:lnTo>
                <a:lnTo>
                  <a:pt x="994" y="0"/>
                </a:lnTo>
                <a:lnTo>
                  <a:pt x="994" y="0"/>
                </a:lnTo>
                <a:lnTo>
                  <a:pt x="978" y="1"/>
                </a:lnTo>
                <a:lnTo>
                  <a:pt x="964" y="1"/>
                </a:lnTo>
                <a:lnTo>
                  <a:pt x="951" y="3"/>
                </a:lnTo>
                <a:lnTo>
                  <a:pt x="941" y="8"/>
                </a:lnTo>
                <a:lnTo>
                  <a:pt x="931" y="13"/>
                </a:lnTo>
                <a:lnTo>
                  <a:pt x="923" y="21"/>
                </a:lnTo>
                <a:lnTo>
                  <a:pt x="916" y="31"/>
                </a:lnTo>
                <a:lnTo>
                  <a:pt x="910" y="44"/>
                </a:lnTo>
                <a:lnTo>
                  <a:pt x="818" y="276"/>
                </a:lnTo>
                <a:close/>
                <a:moveTo>
                  <a:pt x="293" y="373"/>
                </a:moveTo>
                <a:lnTo>
                  <a:pt x="293" y="373"/>
                </a:lnTo>
                <a:lnTo>
                  <a:pt x="271" y="380"/>
                </a:lnTo>
                <a:lnTo>
                  <a:pt x="242" y="389"/>
                </a:lnTo>
                <a:lnTo>
                  <a:pt x="225" y="392"/>
                </a:lnTo>
                <a:lnTo>
                  <a:pt x="209" y="396"/>
                </a:lnTo>
                <a:lnTo>
                  <a:pt x="193" y="398"/>
                </a:lnTo>
                <a:lnTo>
                  <a:pt x="177" y="398"/>
                </a:lnTo>
                <a:lnTo>
                  <a:pt x="177" y="398"/>
                </a:lnTo>
                <a:lnTo>
                  <a:pt x="162" y="398"/>
                </a:lnTo>
                <a:lnTo>
                  <a:pt x="147" y="396"/>
                </a:lnTo>
                <a:lnTo>
                  <a:pt x="135" y="391"/>
                </a:lnTo>
                <a:lnTo>
                  <a:pt x="129" y="389"/>
                </a:lnTo>
                <a:lnTo>
                  <a:pt x="123" y="385"/>
                </a:lnTo>
                <a:lnTo>
                  <a:pt x="118" y="381"/>
                </a:lnTo>
                <a:lnTo>
                  <a:pt x="114" y="377"/>
                </a:lnTo>
                <a:lnTo>
                  <a:pt x="110" y="372"/>
                </a:lnTo>
                <a:lnTo>
                  <a:pt x="107" y="366"/>
                </a:lnTo>
                <a:lnTo>
                  <a:pt x="105" y="360"/>
                </a:lnTo>
                <a:lnTo>
                  <a:pt x="104" y="353"/>
                </a:lnTo>
                <a:lnTo>
                  <a:pt x="102" y="345"/>
                </a:lnTo>
                <a:lnTo>
                  <a:pt x="101" y="337"/>
                </a:lnTo>
                <a:lnTo>
                  <a:pt x="101" y="337"/>
                </a:lnTo>
                <a:lnTo>
                  <a:pt x="102" y="323"/>
                </a:lnTo>
                <a:lnTo>
                  <a:pt x="106" y="310"/>
                </a:lnTo>
                <a:lnTo>
                  <a:pt x="108" y="305"/>
                </a:lnTo>
                <a:lnTo>
                  <a:pt x="112" y="299"/>
                </a:lnTo>
                <a:lnTo>
                  <a:pt x="116" y="294"/>
                </a:lnTo>
                <a:lnTo>
                  <a:pt x="120" y="290"/>
                </a:lnTo>
                <a:lnTo>
                  <a:pt x="125" y="286"/>
                </a:lnTo>
                <a:lnTo>
                  <a:pt x="131" y="283"/>
                </a:lnTo>
                <a:lnTo>
                  <a:pt x="138" y="279"/>
                </a:lnTo>
                <a:lnTo>
                  <a:pt x="145" y="277"/>
                </a:lnTo>
                <a:lnTo>
                  <a:pt x="163" y="273"/>
                </a:lnTo>
                <a:lnTo>
                  <a:pt x="183" y="271"/>
                </a:lnTo>
                <a:lnTo>
                  <a:pt x="293" y="268"/>
                </a:lnTo>
                <a:lnTo>
                  <a:pt x="293" y="373"/>
                </a:lnTo>
                <a:close/>
                <a:moveTo>
                  <a:pt x="231" y="0"/>
                </a:moveTo>
                <a:lnTo>
                  <a:pt x="231" y="0"/>
                </a:lnTo>
                <a:lnTo>
                  <a:pt x="198" y="1"/>
                </a:lnTo>
                <a:lnTo>
                  <a:pt x="166" y="5"/>
                </a:lnTo>
                <a:lnTo>
                  <a:pt x="136" y="8"/>
                </a:lnTo>
                <a:lnTo>
                  <a:pt x="109" y="14"/>
                </a:lnTo>
                <a:lnTo>
                  <a:pt x="86" y="20"/>
                </a:lnTo>
                <a:lnTo>
                  <a:pt x="66" y="25"/>
                </a:lnTo>
                <a:lnTo>
                  <a:pt x="49" y="31"/>
                </a:lnTo>
                <a:lnTo>
                  <a:pt x="37" y="37"/>
                </a:lnTo>
                <a:lnTo>
                  <a:pt x="59" y="114"/>
                </a:lnTo>
                <a:lnTo>
                  <a:pt x="59" y="114"/>
                </a:lnTo>
                <a:lnTo>
                  <a:pt x="71" y="110"/>
                </a:lnTo>
                <a:lnTo>
                  <a:pt x="104" y="102"/>
                </a:lnTo>
                <a:lnTo>
                  <a:pt x="125" y="97"/>
                </a:lnTo>
                <a:lnTo>
                  <a:pt x="150" y="92"/>
                </a:lnTo>
                <a:lnTo>
                  <a:pt x="175" y="90"/>
                </a:lnTo>
                <a:lnTo>
                  <a:pt x="201" y="89"/>
                </a:lnTo>
                <a:lnTo>
                  <a:pt x="201" y="89"/>
                </a:lnTo>
                <a:lnTo>
                  <a:pt x="222" y="90"/>
                </a:lnTo>
                <a:lnTo>
                  <a:pt x="240" y="92"/>
                </a:lnTo>
                <a:lnTo>
                  <a:pt x="248" y="95"/>
                </a:lnTo>
                <a:lnTo>
                  <a:pt x="257" y="97"/>
                </a:lnTo>
                <a:lnTo>
                  <a:pt x="263" y="100"/>
                </a:lnTo>
                <a:lnTo>
                  <a:pt x="269" y="105"/>
                </a:lnTo>
                <a:lnTo>
                  <a:pt x="275" y="110"/>
                </a:lnTo>
                <a:lnTo>
                  <a:pt x="280" y="114"/>
                </a:lnTo>
                <a:lnTo>
                  <a:pt x="283" y="121"/>
                </a:lnTo>
                <a:lnTo>
                  <a:pt x="286" y="128"/>
                </a:lnTo>
                <a:lnTo>
                  <a:pt x="289" y="135"/>
                </a:lnTo>
                <a:lnTo>
                  <a:pt x="291" y="144"/>
                </a:lnTo>
                <a:lnTo>
                  <a:pt x="292" y="153"/>
                </a:lnTo>
                <a:lnTo>
                  <a:pt x="292" y="164"/>
                </a:lnTo>
                <a:lnTo>
                  <a:pt x="292" y="197"/>
                </a:lnTo>
                <a:lnTo>
                  <a:pt x="201" y="197"/>
                </a:lnTo>
                <a:lnTo>
                  <a:pt x="201" y="197"/>
                </a:lnTo>
                <a:lnTo>
                  <a:pt x="174" y="198"/>
                </a:lnTo>
                <a:lnTo>
                  <a:pt x="148" y="201"/>
                </a:lnTo>
                <a:lnTo>
                  <a:pt x="125" y="204"/>
                </a:lnTo>
                <a:lnTo>
                  <a:pt x="105" y="210"/>
                </a:lnTo>
                <a:lnTo>
                  <a:pt x="86" y="216"/>
                </a:lnTo>
                <a:lnTo>
                  <a:pt x="69" y="224"/>
                </a:lnTo>
                <a:lnTo>
                  <a:pt x="55" y="232"/>
                </a:lnTo>
                <a:lnTo>
                  <a:pt x="43" y="242"/>
                </a:lnTo>
                <a:lnTo>
                  <a:pt x="32" y="253"/>
                </a:lnTo>
                <a:lnTo>
                  <a:pt x="23" y="264"/>
                </a:lnTo>
                <a:lnTo>
                  <a:pt x="16" y="276"/>
                </a:lnTo>
                <a:lnTo>
                  <a:pt x="10" y="288"/>
                </a:lnTo>
                <a:lnTo>
                  <a:pt x="6" y="302"/>
                </a:lnTo>
                <a:lnTo>
                  <a:pt x="2" y="316"/>
                </a:lnTo>
                <a:lnTo>
                  <a:pt x="1" y="330"/>
                </a:lnTo>
                <a:lnTo>
                  <a:pt x="0" y="344"/>
                </a:lnTo>
                <a:lnTo>
                  <a:pt x="0" y="344"/>
                </a:lnTo>
                <a:lnTo>
                  <a:pt x="1" y="362"/>
                </a:lnTo>
                <a:lnTo>
                  <a:pt x="3" y="380"/>
                </a:lnTo>
                <a:lnTo>
                  <a:pt x="8" y="395"/>
                </a:lnTo>
                <a:lnTo>
                  <a:pt x="14" y="408"/>
                </a:lnTo>
                <a:lnTo>
                  <a:pt x="22" y="421"/>
                </a:lnTo>
                <a:lnTo>
                  <a:pt x="30" y="433"/>
                </a:lnTo>
                <a:lnTo>
                  <a:pt x="39" y="442"/>
                </a:lnTo>
                <a:lnTo>
                  <a:pt x="51" y="450"/>
                </a:lnTo>
                <a:lnTo>
                  <a:pt x="61" y="458"/>
                </a:lnTo>
                <a:lnTo>
                  <a:pt x="74" y="464"/>
                </a:lnTo>
                <a:lnTo>
                  <a:pt x="86" y="468"/>
                </a:lnTo>
                <a:lnTo>
                  <a:pt x="100" y="473"/>
                </a:lnTo>
                <a:lnTo>
                  <a:pt x="114" y="475"/>
                </a:lnTo>
                <a:lnTo>
                  <a:pt x="128" y="478"/>
                </a:lnTo>
                <a:lnTo>
                  <a:pt x="141" y="479"/>
                </a:lnTo>
                <a:lnTo>
                  <a:pt x="155" y="480"/>
                </a:lnTo>
                <a:lnTo>
                  <a:pt x="155" y="480"/>
                </a:lnTo>
                <a:lnTo>
                  <a:pt x="170" y="479"/>
                </a:lnTo>
                <a:lnTo>
                  <a:pt x="185" y="478"/>
                </a:lnTo>
                <a:lnTo>
                  <a:pt x="213" y="474"/>
                </a:lnTo>
                <a:lnTo>
                  <a:pt x="236" y="468"/>
                </a:lnTo>
                <a:lnTo>
                  <a:pt x="255" y="462"/>
                </a:lnTo>
                <a:lnTo>
                  <a:pt x="271" y="456"/>
                </a:lnTo>
                <a:lnTo>
                  <a:pt x="284" y="450"/>
                </a:lnTo>
                <a:lnTo>
                  <a:pt x="292" y="445"/>
                </a:lnTo>
                <a:lnTo>
                  <a:pt x="297" y="444"/>
                </a:lnTo>
                <a:lnTo>
                  <a:pt x="297" y="444"/>
                </a:lnTo>
                <a:lnTo>
                  <a:pt x="299" y="445"/>
                </a:lnTo>
                <a:lnTo>
                  <a:pt x="304" y="447"/>
                </a:lnTo>
                <a:lnTo>
                  <a:pt x="311" y="450"/>
                </a:lnTo>
                <a:lnTo>
                  <a:pt x="320" y="453"/>
                </a:lnTo>
                <a:lnTo>
                  <a:pt x="332" y="457"/>
                </a:lnTo>
                <a:lnTo>
                  <a:pt x="350" y="460"/>
                </a:lnTo>
                <a:lnTo>
                  <a:pt x="370" y="462"/>
                </a:lnTo>
                <a:lnTo>
                  <a:pt x="397" y="463"/>
                </a:lnTo>
                <a:lnTo>
                  <a:pt x="397" y="137"/>
                </a:lnTo>
                <a:lnTo>
                  <a:pt x="397" y="137"/>
                </a:lnTo>
                <a:lnTo>
                  <a:pt x="397" y="119"/>
                </a:lnTo>
                <a:lnTo>
                  <a:pt x="395" y="103"/>
                </a:lnTo>
                <a:lnTo>
                  <a:pt x="391" y="88"/>
                </a:lnTo>
                <a:lnTo>
                  <a:pt x="387" y="74"/>
                </a:lnTo>
                <a:lnTo>
                  <a:pt x="380" y="62"/>
                </a:lnTo>
                <a:lnTo>
                  <a:pt x="373" y="51"/>
                </a:lnTo>
                <a:lnTo>
                  <a:pt x="364" y="40"/>
                </a:lnTo>
                <a:lnTo>
                  <a:pt x="353" y="32"/>
                </a:lnTo>
                <a:lnTo>
                  <a:pt x="343" y="24"/>
                </a:lnTo>
                <a:lnTo>
                  <a:pt x="330" y="17"/>
                </a:lnTo>
                <a:lnTo>
                  <a:pt x="316" y="13"/>
                </a:lnTo>
                <a:lnTo>
                  <a:pt x="301" y="8"/>
                </a:lnTo>
                <a:lnTo>
                  <a:pt x="285" y="5"/>
                </a:lnTo>
                <a:lnTo>
                  <a:pt x="268" y="2"/>
                </a:lnTo>
                <a:lnTo>
                  <a:pt x="251" y="1"/>
                </a:lnTo>
                <a:lnTo>
                  <a:pt x="231" y="0"/>
                </a:lnTo>
                <a:close/>
                <a:moveTo>
                  <a:pt x="1485" y="373"/>
                </a:moveTo>
                <a:lnTo>
                  <a:pt x="1485" y="373"/>
                </a:lnTo>
                <a:lnTo>
                  <a:pt x="1463" y="380"/>
                </a:lnTo>
                <a:lnTo>
                  <a:pt x="1433" y="389"/>
                </a:lnTo>
                <a:lnTo>
                  <a:pt x="1417" y="392"/>
                </a:lnTo>
                <a:lnTo>
                  <a:pt x="1400" y="396"/>
                </a:lnTo>
                <a:lnTo>
                  <a:pt x="1384" y="398"/>
                </a:lnTo>
                <a:lnTo>
                  <a:pt x="1369" y="398"/>
                </a:lnTo>
                <a:lnTo>
                  <a:pt x="1369" y="398"/>
                </a:lnTo>
                <a:lnTo>
                  <a:pt x="1353" y="398"/>
                </a:lnTo>
                <a:lnTo>
                  <a:pt x="1339" y="396"/>
                </a:lnTo>
                <a:lnTo>
                  <a:pt x="1325" y="391"/>
                </a:lnTo>
                <a:lnTo>
                  <a:pt x="1319" y="389"/>
                </a:lnTo>
                <a:lnTo>
                  <a:pt x="1315" y="385"/>
                </a:lnTo>
                <a:lnTo>
                  <a:pt x="1310" y="381"/>
                </a:lnTo>
                <a:lnTo>
                  <a:pt x="1306" y="377"/>
                </a:lnTo>
                <a:lnTo>
                  <a:pt x="1302" y="372"/>
                </a:lnTo>
                <a:lnTo>
                  <a:pt x="1299" y="366"/>
                </a:lnTo>
                <a:lnTo>
                  <a:pt x="1296" y="360"/>
                </a:lnTo>
                <a:lnTo>
                  <a:pt x="1294" y="353"/>
                </a:lnTo>
                <a:lnTo>
                  <a:pt x="1293" y="345"/>
                </a:lnTo>
                <a:lnTo>
                  <a:pt x="1293" y="337"/>
                </a:lnTo>
                <a:lnTo>
                  <a:pt x="1293" y="337"/>
                </a:lnTo>
                <a:lnTo>
                  <a:pt x="1294" y="323"/>
                </a:lnTo>
                <a:lnTo>
                  <a:pt x="1298" y="310"/>
                </a:lnTo>
                <a:lnTo>
                  <a:pt x="1300" y="305"/>
                </a:lnTo>
                <a:lnTo>
                  <a:pt x="1303" y="299"/>
                </a:lnTo>
                <a:lnTo>
                  <a:pt x="1307" y="294"/>
                </a:lnTo>
                <a:lnTo>
                  <a:pt x="1311" y="290"/>
                </a:lnTo>
                <a:lnTo>
                  <a:pt x="1317" y="286"/>
                </a:lnTo>
                <a:lnTo>
                  <a:pt x="1323" y="283"/>
                </a:lnTo>
                <a:lnTo>
                  <a:pt x="1330" y="279"/>
                </a:lnTo>
                <a:lnTo>
                  <a:pt x="1337" y="277"/>
                </a:lnTo>
                <a:lnTo>
                  <a:pt x="1354" y="273"/>
                </a:lnTo>
                <a:lnTo>
                  <a:pt x="1375" y="271"/>
                </a:lnTo>
                <a:lnTo>
                  <a:pt x="1485" y="268"/>
                </a:lnTo>
                <a:lnTo>
                  <a:pt x="1485" y="373"/>
                </a:lnTo>
                <a:close/>
                <a:moveTo>
                  <a:pt x="1423" y="0"/>
                </a:moveTo>
                <a:lnTo>
                  <a:pt x="1423" y="0"/>
                </a:lnTo>
                <a:lnTo>
                  <a:pt x="1388" y="1"/>
                </a:lnTo>
                <a:lnTo>
                  <a:pt x="1357" y="5"/>
                </a:lnTo>
                <a:lnTo>
                  <a:pt x="1328" y="8"/>
                </a:lnTo>
                <a:lnTo>
                  <a:pt x="1301" y="14"/>
                </a:lnTo>
                <a:lnTo>
                  <a:pt x="1278" y="20"/>
                </a:lnTo>
                <a:lnTo>
                  <a:pt x="1257" y="25"/>
                </a:lnTo>
                <a:lnTo>
                  <a:pt x="1241" y="31"/>
                </a:lnTo>
                <a:lnTo>
                  <a:pt x="1229" y="37"/>
                </a:lnTo>
                <a:lnTo>
                  <a:pt x="1250" y="114"/>
                </a:lnTo>
                <a:lnTo>
                  <a:pt x="1250" y="114"/>
                </a:lnTo>
                <a:lnTo>
                  <a:pt x="1263" y="110"/>
                </a:lnTo>
                <a:lnTo>
                  <a:pt x="1295" y="102"/>
                </a:lnTo>
                <a:lnTo>
                  <a:pt x="1316" y="97"/>
                </a:lnTo>
                <a:lnTo>
                  <a:pt x="1340" y="92"/>
                </a:lnTo>
                <a:lnTo>
                  <a:pt x="1365" y="90"/>
                </a:lnTo>
                <a:lnTo>
                  <a:pt x="1392" y="89"/>
                </a:lnTo>
                <a:lnTo>
                  <a:pt x="1392" y="89"/>
                </a:lnTo>
                <a:lnTo>
                  <a:pt x="1414" y="90"/>
                </a:lnTo>
                <a:lnTo>
                  <a:pt x="1432" y="92"/>
                </a:lnTo>
                <a:lnTo>
                  <a:pt x="1440" y="95"/>
                </a:lnTo>
                <a:lnTo>
                  <a:pt x="1447" y="97"/>
                </a:lnTo>
                <a:lnTo>
                  <a:pt x="1454" y="100"/>
                </a:lnTo>
                <a:lnTo>
                  <a:pt x="1461" y="105"/>
                </a:lnTo>
                <a:lnTo>
                  <a:pt x="1466" y="110"/>
                </a:lnTo>
                <a:lnTo>
                  <a:pt x="1470" y="114"/>
                </a:lnTo>
                <a:lnTo>
                  <a:pt x="1475" y="121"/>
                </a:lnTo>
                <a:lnTo>
                  <a:pt x="1478" y="128"/>
                </a:lnTo>
                <a:lnTo>
                  <a:pt x="1481" y="135"/>
                </a:lnTo>
                <a:lnTo>
                  <a:pt x="1482" y="144"/>
                </a:lnTo>
                <a:lnTo>
                  <a:pt x="1483" y="153"/>
                </a:lnTo>
                <a:lnTo>
                  <a:pt x="1484" y="164"/>
                </a:lnTo>
                <a:lnTo>
                  <a:pt x="1484" y="197"/>
                </a:lnTo>
                <a:lnTo>
                  <a:pt x="1392" y="197"/>
                </a:lnTo>
                <a:lnTo>
                  <a:pt x="1392" y="197"/>
                </a:lnTo>
                <a:lnTo>
                  <a:pt x="1364" y="198"/>
                </a:lnTo>
                <a:lnTo>
                  <a:pt x="1339" y="201"/>
                </a:lnTo>
                <a:lnTo>
                  <a:pt x="1316" y="204"/>
                </a:lnTo>
                <a:lnTo>
                  <a:pt x="1295" y="210"/>
                </a:lnTo>
                <a:lnTo>
                  <a:pt x="1277" y="216"/>
                </a:lnTo>
                <a:lnTo>
                  <a:pt x="1261" y="224"/>
                </a:lnTo>
                <a:lnTo>
                  <a:pt x="1247" y="232"/>
                </a:lnTo>
                <a:lnTo>
                  <a:pt x="1234" y="242"/>
                </a:lnTo>
                <a:lnTo>
                  <a:pt x="1223" y="253"/>
                </a:lnTo>
                <a:lnTo>
                  <a:pt x="1215" y="264"/>
                </a:lnTo>
                <a:lnTo>
                  <a:pt x="1207" y="276"/>
                </a:lnTo>
                <a:lnTo>
                  <a:pt x="1201" y="288"/>
                </a:lnTo>
                <a:lnTo>
                  <a:pt x="1198" y="302"/>
                </a:lnTo>
                <a:lnTo>
                  <a:pt x="1194" y="316"/>
                </a:lnTo>
                <a:lnTo>
                  <a:pt x="1192" y="330"/>
                </a:lnTo>
                <a:lnTo>
                  <a:pt x="1192" y="344"/>
                </a:lnTo>
                <a:lnTo>
                  <a:pt x="1192" y="344"/>
                </a:lnTo>
                <a:lnTo>
                  <a:pt x="1193" y="362"/>
                </a:lnTo>
                <a:lnTo>
                  <a:pt x="1195" y="380"/>
                </a:lnTo>
                <a:lnTo>
                  <a:pt x="1200" y="395"/>
                </a:lnTo>
                <a:lnTo>
                  <a:pt x="1206" y="408"/>
                </a:lnTo>
                <a:lnTo>
                  <a:pt x="1212" y="421"/>
                </a:lnTo>
                <a:lnTo>
                  <a:pt x="1222" y="433"/>
                </a:lnTo>
                <a:lnTo>
                  <a:pt x="1231" y="442"/>
                </a:lnTo>
                <a:lnTo>
                  <a:pt x="1241" y="450"/>
                </a:lnTo>
                <a:lnTo>
                  <a:pt x="1253" y="458"/>
                </a:lnTo>
                <a:lnTo>
                  <a:pt x="1265" y="464"/>
                </a:lnTo>
                <a:lnTo>
                  <a:pt x="1278" y="468"/>
                </a:lnTo>
                <a:lnTo>
                  <a:pt x="1291" y="473"/>
                </a:lnTo>
                <a:lnTo>
                  <a:pt x="1305" y="475"/>
                </a:lnTo>
                <a:lnTo>
                  <a:pt x="1318" y="478"/>
                </a:lnTo>
                <a:lnTo>
                  <a:pt x="1332" y="479"/>
                </a:lnTo>
                <a:lnTo>
                  <a:pt x="1346" y="480"/>
                </a:lnTo>
                <a:lnTo>
                  <a:pt x="1346" y="480"/>
                </a:lnTo>
                <a:lnTo>
                  <a:pt x="1362" y="479"/>
                </a:lnTo>
                <a:lnTo>
                  <a:pt x="1377" y="478"/>
                </a:lnTo>
                <a:lnTo>
                  <a:pt x="1403" y="474"/>
                </a:lnTo>
                <a:lnTo>
                  <a:pt x="1428" y="468"/>
                </a:lnTo>
                <a:lnTo>
                  <a:pt x="1447" y="462"/>
                </a:lnTo>
                <a:lnTo>
                  <a:pt x="1463" y="456"/>
                </a:lnTo>
                <a:lnTo>
                  <a:pt x="1476" y="450"/>
                </a:lnTo>
                <a:lnTo>
                  <a:pt x="1484" y="445"/>
                </a:lnTo>
                <a:lnTo>
                  <a:pt x="1489" y="444"/>
                </a:lnTo>
                <a:lnTo>
                  <a:pt x="1489" y="444"/>
                </a:lnTo>
                <a:lnTo>
                  <a:pt x="1491" y="445"/>
                </a:lnTo>
                <a:lnTo>
                  <a:pt x="1494" y="447"/>
                </a:lnTo>
                <a:lnTo>
                  <a:pt x="1501" y="450"/>
                </a:lnTo>
                <a:lnTo>
                  <a:pt x="1510" y="453"/>
                </a:lnTo>
                <a:lnTo>
                  <a:pt x="1524" y="457"/>
                </a:lnTo>
                <a:lnTo>
                  <a:pt x="1540" y="460"/>
                </a:lnTo>
                <a:lnTo>
                  <a:pt x="1562" y="462"/>
                </a:lnTo>
                <a:lnTo>
                  <a:pt x="1589" y="463"/>
                </a:lnTo>
                <a:lnTo>
                  <a:pt x="1589" y="137"/>
                </a:lnTo>
                <a:lnTo>
                  <a:pt x="1589" y="137"/>
                </a:lnTo>
                <a:lnTo>
                  <a:pt x="1589" y="119"/>
                </a:lnTo>
                <a:lnTo>
                  <a:pt x="1586" y="103"/>
                </a:lnTo>
                <a:lnTo>
                  <a:pt x="1583" y="88"/>
                </a:lnTo>
                <a:lnTo>
                  <a:pt x="1577" y="74"/>
                </a:lnTo>
                <a:lnTo>
                  <a:pt x="1571" y="62"/>
                </a:lnTo>
                <a:lnTo>
                  <a:pt x="1563" y="51"/>
                </a:lnTo>
                <a:lnTo>
                  <a:pt x="1555" y="40"/>
                </a:lnTo>
                <a:lnTo>
                  <a:pt x="1545" y="32"/>
                </a:lnTo>
                <a:lnTo>
                  <a:pt x="1533" y="24"/>
                </a:lnTo>
                <a:lnTo>
                  <a:pt x="1521" y="17"/>
                </a:lnTo>
                <a:lnTo>
                  <a:pt x="1508" y="13"/>
                </a:lnTo>
                <a:lnTo>
                  <a:pt x="1493" y="8"/>
                </a:lnTo>
                <a:lnTo>
                  <a:pt x="1477" y="5"/>
                </a:lnTo>
                <a:lnTo>
                  <a:pt x="1460" y="2"/>
                </a:lnTo>
                <a:lnTo>
                  <a:pt x="1441" y="1"/>
                </a:lnTo>
                <a:lnTo>
                  <a:pt x="1423" y="0"/>
                </a:lnTo>
                <a:close/>
                <a:moveTo>
                  <a:pt x="3080" y="355"/>
                </a:moveTo>
                <a:lnTo>
                  <a:pt x="3080" y="355"/>
                </a:lnTo>
                <a:lnTo>
                  <a:pt x="3055" y="366"/>
                </a:lnTo>
                <a:lnTo>
                  <a:pt x="3040" y="372"/>
                </a:lnTo>
                <a:lnTo>
                  <a:pt x="3024" y="376"/>
                </a:lnTo>
                <a:lnTo>
                  <a:pt x="3007" y="381"/>
                </a:lnTo>
                <a:lnTo>
                  <a:pt x="2989" y="384"/>
                </a:lnTo>
                <a:lnTo>
                  <a:pt x="2970" y="387"/>
                </a:lnTo>
                <a:lnTo>
                  <a:pt x="2951" y="388"/>
                </a:lnTo>
                <a:lnTo>
                  <a:pt x="2951" y="388"/>
                </a:lnTo>
                <a:lnTo>
                  <a:pt x="2938" y="388"/>
                </a:lnTo>
                <a:lnTo>
                  <a:pt x="2927" y="387"/>
                </a:lnTo>
                <a:lnTo>
                  <a:pt x="2916" y="384"/>
                </a:lnTo>
                <a:lnTo>
                  <a:pt x="2908" y="382"/>
                </a:lnTo>
                <a:lnTo>
                  <a:pt x="2900" y="378"/>
                </a:lnTo>
                <a:lnTo>
                  <a:pt x="2893" y="374"/>
                </a:lnTo>
                <a:lnTo>
                  <a:pt x="2887" y="368"/>
                </a:lnTo>
                <a:lnTo>
                  <a:pt x="2883" y="362"/>
                </a:lnTo>
                <a:lnTo>
                  <a:pt x="2878" y="355"/>
                </a:lnTo>
                <a:lnTo>
                  <a:pt x="2875" y="348"/>
                </a:lnTo>
                <a:lnTo>
                  <a:pt x="2872" y="339"/>
                </a:lnTo>
                <a:lnTo>
                  <a:pt x="2870" y="330"/>
                </a:lnTo>
                <a:lnTo>
                  <a:pt x="2868" y="308"/>
                </a:lnTo>
                <a:lnTo>
                  <a:pt x="2868" y="283"/>
                </a:lnTo>
                <a:lnTo>
                  <a:pt x="2868" y="5"/>
                </a:lnTo>
                <a:lnTo>
                  <a:pt x="2852" y="5"/>
                </a:lnTo>
                <a:lnTo>
                  <a:pt x="2852" y="5"/>
                </a:lnTo>
                <a:lnTo>
                  <a:pt x="2830" y="5"/>
                </a:lnTo>
                <a:lnTo>
                  <a:pt x="2803" y="7"/>
                </a:lnTo>
                <a:lnTo>
                  <a:pt x="2778" y="9"/>
                </a:lnTo>
                <a:lnTo>
                  <a:pt x="2763" y="12"/>
                </a:lnTo>
                <a:lnTo>
                  <a:pt x="2763" y="295"/>
                </a:lnTo>
                <a:lnTo>
                  <a:pt x="2763" y="295"/>
                </a:lnTo>
                <a:lnTo>
                  <a:pt x="2763" y="318"/>
                </a:lnTo>
                <a:lnTo>
                  <a:pt x="2764" y="339"/>
                </a:lnTo>
                <a:lnTo>
                  <a:pt x="2767" y="359"/>
                </a:lnTo>
                <a:lnTo>
                  <a:pt x="2769" y="377"/>
                </a:lnTo>
                <a:lnTo>
                  <a:pt x="2774" y="393"/>
                </a:lnTo>
                <a:lnTo>
                  <a:pt x="2779" y="408"/>
                </a:lnTo>
                <a:lnTo>
                  <a:pt x="2786" y="422"/>
                </a:lnTo>
                <a:lnTo>
                  <a:pt x="2794" y="434"/>
                </a:lnTo>
                <a:lnTo>
                  <a:pt x="2803" y="445"/>
                </a:lnTo>
                <a:lnTo>
                  <a:pt x="2815" y="455"/>
                </a:lnTo>
                <a:lnTo>
                  <a:pt x="2829" y="462"/>
                </a:lnTo>
                <a:lnTo>
                  <a:pt x="2843" y="468"/>
                </a:lnTo>
                <a:lnTo>
                  <a:pt x="2860" y="473"/>
                </a:lnTo>
                <a:lnTo>
                  <a:pt x="2878" y="477"/>
                </a:lnTo>
                <a:lnTo>
                  <a:pt x="2899" y="479"/>
                </a:lnTo>
                <a:lnTo>
                  <a:pt x="2922" y="480"/>
                </a:lnTo>
                <a:lnTo>
                  <a:pt x="2922" y="480"/>
                </a:lnTo>
                <a:lnTo>
                  <a:pt x="2940" y="479"/>
                </a:lnTo>
                <a:lnTo>
                  <a:pt x="2956" y="478"/>
                </a:lnTo>
                <a:lnTo>
                  <a:pt x="2973" y="477"/>
                </a:lnTo>
                <a:lnTo>
                  <a:pt x="2987" y="473"/>
                </a:lnTo>
                <a:lnTo>
                  <a:pt x="3014" y="467"/>
                </a:lnTo>
                <a:lnTo>
                  <a:pt x="3037" y="460"/>
                </a:lnTo>
                <a:lnTo>
                  <a:pt x="3055" y="453"/>
                </a:lnTo>
                <a:lnTo>
                  <a:pt x="3068" y="448"/>
                </a:lnTo>
                <a:lnTo>
                  <a:pt x="3082" y="442"/>
                </a:lnTo>
                <a:lnTo>
                  <a:pt x="3082" y="442"/>
                </a:lnTo>
                <a:lnTo>
                  <a:pt x="3089" y="445"/>
                </a:lnTo>
                <a:lnTo>
                  <a:pt x="3097" y="449"/>
                </a:lnTo>
                <a:lnTo>
                  <a:pt x="3108" y="452"/>
                </a:lnTo>
                <a:lnTo>
                  <a:pt x="3122" y="456"/>
                </a:lnTo>
                <a:lnTo>
                  <a:pt x="3139" y="459"/>
                </a:lnTo>
                <a:lnTo>
                  <a:pt x="3160" y="462"/>
                </a:lnTo>
                <a:lnTo>
                  <a:pt x="3184" y="463"/>
                </a:lnTo>
                <a:lnTo>
                  <a:pt x="3184" y="12"/>
                </a:lnTo>
                <a:lnTo>
                  <a:pt x="3184" y="12"/>
                </a:lnTo>
                <a:lnTo>
                  <a:pt x="3149" y="7"/>
                </a:lnTo>
                <a:lnTo>
                  <a:pt x="3123" y="6"/>
                </a:lnTo>
                <a:lnTo>
                  <a:pt x="3100" y="5"/>
                </a:lnTo>
                <a:lnTo>
                  <a:pt x="3080" y="5"/>
                </a:lnTo>
                <a:lnTo>
                  <a:pt x="3080" y="355"/>
                </a:lnTo>
                <a:close/>
                <a:moveTo>
                  <a:pt x="3307" y="463"/>
                </a:moveTo>
                <a:lnTo>
                  <a:pt x="3307" y="463"/>
                </a:lnTo>
                <a:lnTo>
                  <a:pt x="3319" y="465"/>
                </a:lnTo>
                <a:lnTo>
                  <a:pt x="3351" y="471"/>
                </a:lnTo>
                <a:lnTo>
                  <a:pt x="3374" y="474"/>
                </a:lnTo>
                <a:lnTo>
                  <a:pt x="3400" y="477"/>
                </a:lnTo>
                <a:lnTo>
                  <a:pt x="3430" y="479"/>
                </a:lnTo>
                <a:lnTo>
                  <a:pt x="3463" y="480"/>
                </a:lnTo>
                <a:lnTo>
                  <a:pt x="3463" y="480"/>
                </a:lnTo>
                <a:lnTo>
                  <a:pt x="3480" y="479"/>
                </a:lnTo>
                <a:lnTo>
                  <a:pt x="3496" y="478"/>
                </a:lnTo>
                <a:lnTo>
                  <a:pt x="3513" y="477"/>
                </a:lnTo>
                <a:lnTo>
                  <a:pt x="3529" y="473"/>
                </a:lnTo>
                <a:lnTo>
                  <a:pt x="3547" y="470"/>
                </a:lnTo>
                <a:lnTo>
                  <a:pt x="3563" y="464"/>
                </a:lnTo>
                <a:lnTo>
                  <a:pt x="3578" y="458"/>
                </a:lnTo>
                <a:lnTo>
                  <a:pt x="3593" y="451"/>
                </a:lnTo>
                <a:lnTo>
                  <a:pt x="3605" y="442"/>
                </a:lnTo>
                <a:lnTo>
                  <a:pt x="3618" y="432"/>
                </a:lnTo>
                <a:lnTo>
                  <a:pt x="3629" y="420"/>
                </a:lnTo>
                <a:lnTo>
                  <a:pt x="3639" y="407"/>
                </a:lnTo>
                <a:lnTo>
                  <a:pt x="3647" y="392"/>
                </a:lnTo>
                <a:lnTo>
                  <a:pt x="3652" y="375"/>
                </a:lnTo>
                <a:lnTo>
                  <a:pt x="3656" y="357"/>
                </a:lnTo>
                <a:lnTo>
                  <a:pt x="3657" y="337"/>
                </a:lnTo>
                <a:lnTo>
                  <a:pt x="3657" y="337"/>
                </a:lnTo>
                <a:lnTo>
                  <a:pt x="3656" y="323"/>
                </a:lnTo>
                <a:lnTo>
                  <a:pt x="3655" y="310"/>
                </a:lnTo>
                <a:lnTo>
                  <a:pt x="3651" y="299"/>
                </a:lnTo>
                <a:lnTo>
                  <a:pt x="3647" y="287"/>
                </a:lnTo>
                <a:lnTo>
                  <a:pt x="3641" y="278"/>
                </a:lnTo>
                <a:lnTo>
                  <a:pt x="3634" y="268"/>
                </a:lnTo>
                <a:lnTo>
                  <a:pt x="3626" y="260"/>
                </a:lnTo>
                <a:lnTo>
                  <a:pt x="3618" y="252"/>
                </a:lnTo>
                <a:lnTo>
                  <a:pt x="3608" y="243"/>
                </a:lnTo>
                <a:lnTo>
                  <a:pt x="3596" y="237"/>
                </a:lnTo>
                <a:lnTo>
                  <a:pt x="3585" y="228"/>
                </a:lnTo>
                <a:lnTo>
                  <a:pt x="3571" y="223"/>
                </a:lnTo>
                <a:lnTo>
                  <a:pt x="3542" y="210"/>
                </a:lnTo>
                <a:lnTo>
                  <a:pt x="3510" y="197"/>
                </a:lnTo>
                <a:lnTo>
                  <a:pt x="3510" y="197"/>
                </a:lnTo>
                <a:lnTo>
                  <a:pt x="3474" y="183"/>
                </a:lnTo>
                <a:lnTo>
                  <a:pt x="3459" y="177"/>
                </a:lnTo>
                <a:lnTo>
                  <a:pt x="3445" y="170"/>
                </a:lnTo>
                <a:lnTo>
                  <a:pt x="3434" y="162"/>
                </a:lnTo>
                <a:lnTo>
                  <a:pt x="3429" y="157"/>
                </a:lnTo>
                <a:lnTo>
                  <a:pt x="3426" y="152"/>
                </a:lnTo>
                <a:lnTo>
                  <a:pt x="3422" y="148"/>
                </a:lnTo>
                <a:lnTo>
                  <a:pt x="3420" y="142"/>
                </a:lnTo>
                <a:lnTo>
                  <a:pt x="3419" y="136"/>
                </a:lnTo>
                <a:lnTo>
                  <a:pt x="3419" y="130"/>
                </a:lnTo>
                <a:lnTo>
                  <a:pt x="3419" y="130"/>
                </a:lnTo>
                <a:lnTo>
                  <a:pt x="3419" y="123"/>
                </a:lnTo>
                <a:lnTo>
                  <a:pt x="3421" y="117"/>
                </a:lnTo>
                <a:lnTo>
                  <a:pt x="3426" y="108"/>
                </a:lnTo>
                <a:lnTo>
                  <a:pt x="3433" y="100"/>
                </a:lnTo>
                <a:lnTo>
                  <a:pt x="3437" y="97"/>
                </a:lnTo>
                <a:lnTo>
                  <a:pt x="3442" y="93"/>
                </a:lnTo>
                <a:lnTo>
                  <a:pt x="3449" y="91"/>
                </a:lnTo>
                <a:lnTo>
                  <a:pt x="3456" y="88"/>
                </a:lnTo>
                <a:lnTo>
                  <a:pt x="3464" y="85"/>
                </a:lnTo>
                <a:lnTo>
                  <a:pt x="3472" y="84"/>
                </a:lnTo>
                <a:lnTo>
                  <a:pt x="3482" y="83"/>
                </a:lnTo>
                <a:lnTo>
                  <a:pt x="3494" y="83"/>
                </a:lnTo>
                <a:lnTo>
                  <a:pt x="3494" y="83"/>
                </a:lnTo>
                <a:lnTo>
                  <a:pt x="3516" y="84"/>
                </a:lnTo>
                <a:lnTo>
                  <a:pt x="3537" y="87"/>
                </a:lnTo>
                <a:lnTo>
                  <a:pt x="3557" y="91"/>
                </a:lnTo>
                <a:lnTo>
                  <a:pt x="3575" y="96"/>
                </a:lnTo>
                <a:lnTo>
                  <a:pt x="3602" y="105"/>
                </a:lnTo>
                <a:lnTo>
                  <a:pt x="3612" y="110"/>
                </a:lnTo>
                <a:lnTo>
                  <a:pt x="3639" y="33"/>
                </a:lnTo>
                <a:lnTo>
                  <a:pt x="3639" y="33"/>
                </a:lnTo>
                <a:lnTo>
                  <a:pt x="3618" y="24"/>
                </a:lnTo>
                <a:lnTo>
                  <a:pt x="3603" y="18"/>
                </a:lnTo>
                <a:lnTo>
                  <a:pt x="3585" y="14"/>
                </a:lnTo>
                <a:lnTo>
                  <a:pt x="3564" y="8"/>
                </a:lnTo>
                <a:lnTo>
                  <a:pt x="3540" y="5"/>
                </a:lnTo>
                <a:lnTo>
                  <a:pt x="3513" y="1"/>
                </a:lnTo>
                <a:lnTo>
                  <a:pt x="3484" y="0"/>
                </a:lnTo>
                <a:lnTo>
                  <a:pt x="3484" y="0"/>
                </a:lnTo>
                <a:lnTo>
                  <a:pt x="3468" y="1"/>
                </a:lnTo>
                <a:lnTo>
                  <a:pt x="3452" y="2"/>
                </a:lnTo>
                <a:lnTo>
                  <a:pt x="3436" y="5"/>
                </a:lnTo>
                <a:lnTo>
                  <a:pt x="3421" y="9"/>
                </a:lnTo>
                <a:lnTo>
                  <a:pt x="3406" y="14"/>
                </a:lnTo>
                <a:lnTo>
                  <a:pt x="3392" y="20"/>
                </a:lnTo>
                <a:lnTo>
                  <a:pt x="3379" y="27"/>
                </a:lnTo>
                <a:lnTo>
                  <a:pt x="3366" y="35"/>
                </a:lnTo>
                <a:lnTo>
                  <a:pt x="3354" y="44"/>
                </a:lnTo>
                <a:lnTo>
                  <a:pt x="3344" y="53"/>
                </a:lnTo>
                <a:lnTo>
                  <a:pt x="3335" y="65"/>
                </a:lnTo>
                <a:lnTo>
                  <a:pt x="3328" y="77"/>
                </a:lnTo>
                <a:lnTo>
                  <a:pt x="3321" y="90"/>
                </a:lnTo>
                <a:lnTo>
                  <a:pt x="3316" y="105"/>
                </a:lnTo>
                <a:lnTo>
                  <a:pt x="3314" y="120"/>
                </a:lnTo>
                <a:lnTo>
                  <a:pt x="3313" y="137"/>
                </a:lnTo>
                <a:lnTo>
                  <a:pt x="3313" y="137"/>
                </a:lnTo>
                <a:lnTo>
                  <a:pt x="3314" y="153"/>
                </a:lnTo>
                <a:lnTo>
                  <a:pt x="3316" y="168"/>
                </a:lnTo>
                <a:lnTo>
                  <a:pt x="3321" y="183"/>
                </a:lnTo>
                <a:lnTo>
                  <a:pt x="3328" y="196"/>
                </a:lnTo>
                <a:lnTo>
                  <a:pt x="3335" y="208"/>
                </a:lnTo>
                <a:lnTo>
                  <a:pt x="3344" y="218"/>
                </a:lnTo>
                <a:lnTo>
                  <a:pt x="3354" y="227"/>
                </a:lnTo>
                <a:lnTo>
                  <a:pt x="3365" y="235"/>
                </a:lnTo>
                <a:lnTo>
                  <a:pt x="3376" y="243"/>
                </a:lnTo>
                <a:lnTo>
                  <a:pt x="3389" y="250"/>
                </a:lnTo>
                <a:lnTo>
                  <a:pt x="3402" y="257"/>
                </a:lnTo>
                <a:lnTo>
                  <a:pt x="3414" y="263"/>
                </a:lnTo>
                <a:lnTo>
                  <a:pt x="3441" y="272"/>
                </a:lnTo>
                <a:lnTo>
                  <a:pt x="3467" y="282"/>
                </a:lnTo>
                <a:lnTo>
                  <a:pt x="3467" y="282"/>
                </a:lnTo>
                <a:lnTo>
                  <a:pt x="3499" y="293"/>
                </a:lnTo>
                <a:lnTo>
                  <a:pt x="3514" y="299"/>
                </a:lnTo>
                <a:lnTo>
                  <a:pt x="3527" y="306"/>
                </a:lnTo>
                <a:lnTo>
                  <a:pt x="3537" y="314"/>
                </a:lnTo>
                <a:lnTo>
                  <a:pt x="3544" y="322"/>
                </a:lnTo>
                <a:lnTo>
                  <a:pt x="3548" y="327"/>
                </a:lnTo>
                <a:lnTo>
                  <a:pt x="3550" y="332"/>
                </a:lnTo>
                <a:lnTo>
                  <a:pt x="3551" y="337"/>
                </a:lnTo>
                <a:lnTo>
                  <a:pt x="3551" y="343"/>
                </a:lnTo>
                <a:lnTo>
                  <a:pt x="3551" y="343"/>
                </a:lnTo>
                <a:lnTo>
                  <a:pt x="3551" y="353"/>
                </a:lnTo>
                <a:lnTo>
                  <a:pt x="3548" y="363"/>
                </a:lnTo>
                <a:lnTo>
                  <a:pt x="3545" y="368"/>
                </a:lnTo>
                <a:lnTo>
                  <a:pt x="3542" y="373"/>
                </a:lnTo>
                <a:lnTo>
                  <a:pt x="3539" y="376"/>
                </a:lnTo>
                <a:lnTo>
                  <a:pt x="3534" y="381"/>
                </a:lnTo>
                <a:lnTo>
                  <a:pt x="3528" y="384"/>
                </a:lnTo>
                <a:lnTo>
                  <a:pt x="3521" y="388"/>
                </a:lnTo>
                <a:lnTo>
                  <a:pt x="3514" y="390"/>
                </a:lnTo>
                <a:lnTo>
                  <a:pt x="3505" y="392"/>
                </a:lnTo>
                <a:lnTo>
                  <a:pt x="3495" y="395"/>
                </a:lnTo>
                <a:lnTo>
                  <a:pt x="3484" y="396"/>
                </a:lnTo>
                <a:lnTo>
                  <a:pt x="3458" y="397"/>
                </a:lnTo>
                <a:lnTo>
                  <a:pt x="3458" y="397"/>
                </a:lnTo>
                <a:lnTo>
                  <a:pt x="3434" y="397"/>
                </a:lnTo>
                <a:lnTo>
                  <a:pt x="3411" y="395"/>
                </a:lnTo>
                <a:lnTo>
                  <a:pt x="3368" y="390"/>
                </a:lnTo>
                <a:lnTo>
                  <a:pt x="3338" y="385"/>
                </a:lnTo>
                <a:lnTo>
                  <a:pt x="3327" y="383"/>
                </a:lnTo>
                <a:lnTo>
                  <a:pt x="3307" y="463"/>
                </a:lnTo>
                <a:close/>
                <a:moveTo>
                  <a:pt x="1845" y="90"/>
                </a:moveTo>
                <a:lnTo>
                  <a:pt x="1845" y="90"/>
                </a:lnTo>
                <a:lnTo>
                  <a:pt x="1861" y="87"/>
                </a:lnTo>
                <a:lnTo>
                  <a:pt x="1881" y="84"/>
                </a:lnTo>
                <a:lnTo>
                  <a:pt x="1904" y="82"/>
                </a:lnTo>
                <a:lnTo>
                  <a:pt x="1928" y="82"/>
                </a:lnTo>
                <a:lnTo>
                  <a:pt x="1928" y="82"/>
                </a:lnTo>
                <a:lnTo>
                  <a:pt x="1943" y="82"/>
                </a:lnTo>
                <a:lnTo>
                  <a:pt x="1956" y="83"/>
                </a:lnTo>
                <a:lnTo>
                  <a:pt x="1969" y="87"/>
                </a:lnTo>
                <a:lnTo>
                  <a:pt x="1982" y="90"/>
                </a:lnTo>
                <a:lnTo>
                  <a:pt x="1994" y="95"/>
                </a:lnTo>
                <a:lnTo>
                  <a:pt x="2004" y="100"/>
                </a:lnTo>
                <a:lnTo>
                  <a:pt x="2015" y="108"/>
                </a:lnTo>
                <a:lnTo>
                  <a:pt x="2025" y="117"/>
                </a:lnTo>
                <a:lnTo>
                  <a:pt x="2033" y="127"/>
                </a:lnTo>
                <a:lnTo>
                  <a:pt x="2041" y="137"/>
                </a:lnTo>
                <a:lnTo>
                  <a:pt x="2048" y="150"/>
                </a:lnTo>
                <a:lnTo>
                  <a:pt x="2053" y="165"/>
                </a:lnTo>
                <a:lnTo>
                  <a:pt x="2058" y="180"/>
                </a:lnTo>
                <a:lnTo>
                  <a:pt x="2061" y="197"/>
                </a:lnTo>
                <a:lnTo>
                  <a:pt x="2063" y="216"/>
                </a:lnTo>
                <a:lnTo>
                  <a:pt x="2064" y="237"/>
                </a:lnTo>
                <a:lnTo>
                  <a:pt x="2064" y="237"/>
                </a:lnTo>
                <a:lnTo>
                  <a:pt x="2064" y="256"/>
                </a:lnTo>
                <a:lnTo>
                  <a:pt x="2063" y="275"/>
                </a:lnTo>
                <a:lnTo>
                  <a:pt x="2060" y="292"/>
                </a:lnTo>
                <a:lnTo>
                  <a:pt x="2057" y="308"/>
                </a:lnTo>
                <a:lnTo>
                  <a:pt x="2053" y="323"/>
                </a:lnTo>
                <a:lnTo>
                  <a:pt x="2049" y="336"/>
                </a:lnTo>
                <a:lnTo>
                  <a:pt x="2042" y="348"/>
                </a:lnTo>
                <a:lnTo>
                  <a:pt x="2035" y="359"/>
                </a:lnTo>
                <a:lnTo>
                  <a:pt x="2026" y="368"/>
                </a:lnTo>
                <a:lnTo>
                  <a:pt x="2015" y="376"/>
                </a:lnTo>
                <a:lnTo>
                  <a:pt x="2004" y="383"/>
                </a:lnTo>
                <a:lnTo>
                  <a:pt x="1990" y="389"/>
                </a:lnTo>
                <a:lnTo>
                  <a:pt x="1975" y="392"/>
                </a:lnTo>
                <a:lnTo>
                  <a:pt x="1958" y="396"/>
                </a:lnTo>
                <a:lnTo>
                  <a:pt x="1940" y="398"/>
                </a:lnTo>
                <a:lnTo>
                  <a:pt x="1919" y="398"/>
                </a:lnTo>
                <a:lnTo>
                  <a:pt x="1919" y="398"/>
                </a:lnTo>
                <a:lnTo>
                  <a:pt x="1892" y="397"/>
                </a:lnTo>
                <a:lnTo>
                  <a:pt x="1868" y="396"/>
                </a:lnTo>
                <a:lnTo>
                  <a:pt x="1845" y="393"/>
                </a:lnTo>
                <a:lnTo>
                  <a:pt x="1845" y="90"/>
                </a:lnTo>
                <a:close/>
                <a:moveTo>
                  <a:pt x="1934" y="0"/>
                </a:moveTo>
                <a:lnTo>
                  <a:pt x="1934" y="0"/>
                </a:lnTo>
                <a:lnTo>
                  <a:pt x="1910" y="1"/>
                </a:lnTo>
                <a:lnTo>
                  <a:pt x="1885" y="2"/>
                </a:lnTo>
                <a:lnTo>
                  <a:pt x="1860" y="5"/>
                </a:lnTo>
                <a:lnTo>
                  <a:pt x="1834" y="8"/>
                </a:lnTo>
                <a:lnTo>
                  <a:pt x="1808" y="12"/>
                </a:lnTo>
                <a:lnTo>
                  <a:pt x="1784" y="16"/>
                </a:lnTo>
                <a:lnTo>
                  <a:pt x="1761" y="22"/>
                </a:lnTo>
                <a:lnTo>
                  <a:pt x="1740" y="29"/>
                </a:lnTo>
                <a:lnTo>
                  <a:pt x="1740" y="465"/>
                </a:lnTo>
                <a:lnTo>
                  <a:pt x="1740" y="465"/>
                </a:lnTo>
                <a:lnTo>
                  <a:pt x="1758" y="468"/>
                </a:lnTo>
                <a:lnTo>
                  <a:pt x="1778" y="471"/>
                </a:lnTo>
                <a:lnTo>
                  <a:pt x="1823" y="475"/>
                </a:lnTo>
                <a:lnTo>
                  <a:pt x="1872" y="479"/>
                </a:lnTo>
                <a:lnTo>
                  <a:pt x="1915" y="480"/>
                </a:lnTo>
                <a:lnTo>
                  <a:pt x="1915" y="480"/>
                </a:lnTo>
                <a:lnTo>
                  <a:pt x="1950" y="479"/>
                </a:lnTo>
                <a:lnTo>
                  <a:pt x="1980" y="477"/>
                </a:lnTo>
                <a:lnTo>
                  <a:pt x="2009" y="472"/>
                </a:lnTo>
                <a:lnTo>
                  <a:pt x="2035" y="465"/>
                </a:lnTo>
                <a:lnTo>
                  <a:pt x="2058" y="458"/>
                </a:lnTo>
                <a:lnTo>
                  <a:pt x="2080" y="448"/>
                </a:lnTo>
                <a:lnTo>
                  <a:pt x="2089" y="442"/>
                </a:lnTo>
                <a:lnTo>
                  <a:pt x="2098" y="436"/>
                </a:lnTo>
                <a:lnTo>
                  <a:pt x="2107" y="429"/>
                </a:lnTo>
                <a:lnTo>
                  <a:pt x="2116" y="422"/>
                </a:lnTo>
                <a:lnTo>
                  <a:pt x="2122" y="414"/>
                </a:lnTo>
                <a:lnTo>
                  <a:pt x="2129" y="406"/>
                </a:lnTo>
                <a:lnTo>
                  <a:pt x="2136" y="398"/>
                </a:lnTo>
                <a:lnTo>
                  <a:pt x="2142" y="389"/>
                </a:lnTo>
                <a:lnTo>
                  <a:pt x="2147" y="378"/>
                </a:lnTo>
                <a:lnTo>
                  <a:pt x="2152" y="369"/>
                </a:lnTo>
                <a:lnTo>
                  <a:pt x="2160" y="346"/>
                </a:lnTo>
                <a:lnTo>
                  <a:pt x="2166" y="322"/>
                </a:lnTo>
                <a:lnTo>
                  <a:pt x="2171" y="297"/>
                </a:lnTo>
                <a:lnTo>
                  <a:pt x="2173" y="268"/>
                </a:lnTo>
                <a:lnTo>
                  <a:pt x="2174" y="237"/>
                </a:lnTo>
                <a:lnTo>
                  <a:pt x="2174" y="237"/>
                </a:lnTo>
                <a:lnTo>
                  <a:pt x="2173" y="210"/>
                </a:lnTo>
                <a:lnTo>
                  <a:pt x="2170" y="183"/>
                </a:lnTo>
                <a:lnTo>
                  <a:pt x="2165" y="160"/>
                </a:lnTo>
                <a:lnTo>
                  <a:pt x="2158" y="137"/>
                </a:lnTo>
                <a:lnTo>
                  <a:pt x="2149" y="117"/>
                </a:lnTo>
                <a:lnTo>
                  <a:pt x="2137" y="97"/>
                </a:lnTo>
                <a:lnTo>
                  <a:pt x="2125" y="80"/>
                </a:lnTo>
                <a:lnTo>
                  <a:pt x="2110" y="63"/>
                </a:lnTo>
                <a:lnTo>
                  <a:pt x="2094" y="48"/>
                </a:lnTo>
                <a:lnTo>
                  <a:pt x="2075" y="36"/>
                </a:lnTo>
                <a:lnTo>
                  <a:pt x="2056" y="25"/>
                </a:lnTo>
                <a:lnTo>
                  <a:pt x="2034" y="16"/>
                </a:lnTo>
                <a:lnTo>
                  <a:pt x="2011" y="9"/>
                </a:lnTo>
                <a:lnTo>
                  <a:pt x="1987" y="5"/>
                </a:lnTo>
                <a:lnTo>
                  <a:pt x="1960" y="1"/>
                </a:lnTo>
                <a:lnTo>
                  <a:pt x="1934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rgbClr val="005EB8"/>
              </a:solidFill>
            </a:endParaRPr>
          </a:p>
        </p:txBody>
      </p:sp>
      <p:grpSp>
        <p:nvGrpSpPr>
          <p:cNvPr id="36" name="Group 35"/>
          <p:cNvGrpSpPr/>
          <p:nvPr userDrawn="1"/>
        </p:nvGrpSpPr>
        <p:grpSpPr>
          <a:xfrm>
            <a:off x="32532" y="44419"/>
            <a:ext cx="874461" cy="651751"/>
            <a:chOff x="8388192" y="36245"/>
            <a:chExt cx="874464" cy="651751"/>
          </a:xfrm>
        </p:grpSpPr>
        <p:grpSp>
          <p:nvGrpSpPr>
            <p:cNvPr id="37" name="Group 36"/>
            <p:cNvGrpSpPr/>
            <p:nvPr userDrawn="1"/>
          </p:nvGrpSpPr>
          <p:grpSpPr>
            <a:xfrm>
              <a:off x="8545513" y="36245"/>
              <a:ext cx="489905" cy="495602"/>
              <a:chOff x="7818438" y="101600"/>
              <a:chExt cx="546100" cy="552450"/>
            </a:xfrm>
          </p:grpSpPr>
          <p:sp>
            <p:nvSpPr>
              <p:cNvPr id="40" name="Freeform 5"/>
              <p:cNvSpPr>
                <a:spLocks noEditPoints="1"/>
              </p:cNvSpPr>
              <p:nvPr userDrawn="1"/>
            </p:nvSpPr>
            <p:spPr bwMode="auto">
              <a:xfrm>
                <a:off x="7818438" y="200025"/>
                <a:ext cx="546100" cy="454025"/>
              </a:xfrm>
              <a:custGeom>
                <a:avLst/>
                <a:gdLst>
                  <a:gd name="T0" fmla="*/ 56 w 344"/>
                  <a:gd name="T1" fmla="*/ 0 h 286"/>
                  <a:gd name="T2" fmla="*/ 44 w 344"/>
                  <a:gd name="T3" fmla="*/ 2 h 286"/>
                  <a:gd name="T4" fmla="*/ 24 w 344"/>
                  <a:gd name="T5" fmla="*/ 10 h 286"/>
                  <a:gd name="T6" fmla="*/ 10 w 344"/>
                  <a:gd name="T7" fmla="*/ 26 h 286"/>
                  <a:gd name="T8" fmla="*/ 2 w 344"/>
                  <a:gd name="T9" fmla="*/ 46 h 286"/>
                  <a:gd name="T10" fmla="*/ 0 w 344"/>
                  <a:gd name="T11" fmla="*/ 230 h 286"/>
                  <a:gd name="T12" fmla="*/ 2 w 344"/>
                  <a:gd name="T13" fmla="*/ 242 h 286"/>
                  <a:gd name="T14" fmla="*/ 10 w 344"/>
                  <a:gd name="T15" fmla="*/ 262 h 286"/>
                  <a:gd name="T16" fmla="*/ 24 w 344"/>
                  <a:gd name="T17" fmla="*/ 278 h 286"/>
                  <a:gd name="T18" fmla="*/ 44 w 344"/>
                  <a:gd name="T19" fmla="*/ 286 h 286"/>
                  <a:gd name="T20" fmla="*/ 288 w 344"/>
                  <a:gd name="T21" fmla="*/ 286 h 286"/>
                  <a:gd name="T22" fmla="*/ 300 w 344"/>
                  <a:gd name="T23" fmla="*/ 286 h 286"/>
                  <a:gd name="T24" fmla="*/ 320 w 344"/>
                  <a:gd name="T25" fmla="*/ 278 h 286"/>
                  <a:gd name="T26" fmla="*/ 334 w 344"/>
                  <a:gd name="T27" fmla="*/ 262 h 286"/>
                  <a:gd name="T28" fmla="*/ 344 w 344"/>
                  <a:gd name="T29" fmla="*/ 242 h 286"/>
                  <a:gd name="T30" fmla="*/ 344 w 344"/>
                  <a:gd name="T31" fmla="*/ 58 h 286"/>
                  <a:gd name="T32" fmla="*/ 344 w 344"/>
                  <a:gd name="T33" fmla="*/ 46 h 286"/>
                  <a:gd name="T34" fmla="*/ 334 w 344"/>
                  <a:gd name="T35" fmla="*/ 26 h 286"/>
                  <a:gd name="T36" fmla="*/ 320 w 344"/>
                  <a:gd name="T37" fmla="*/ 10 h 286"/>
                  <a:gd name="T38" fmla="*/ 300 w 344"/>
                  <a:gd name="T39" fmla="*/ 2 h 286"/>
                  <a:gd name="T40" fmla="*/ 288 w 344"/>
                  <a:gd name="T41" fmla="*/ 0 h 286"/>
                  <a:gd name="T42" fmla="*/ 148 w 344"/>
                  <a:gd name="T43" fmla="*/ 142 h 286"/>
                  <a:gd name="T44" fmla="*/ 144 w 344"/>
                  <a:gd name="T45" fmla="*/ 136 h 286"/>
                  <a:gd name="T46" fmla="*/ 136 w 344"/>
                  <a:gd name="T47" fmla="*/ 122 h 286"/>
                  <a:gd name="T48" fmla="*/ 134 w 344"/>
                  <a:gd name="T49" fmla="*/ 112 h 286"/>
                  <a:gd name="T50" fmla="*/ 138 w 344"/>
                  <a:gd name="T51" fmla="*/ 98 h 286"/>
                  <a:gd name="T52" fmla="*/ 146 w 344"/>
                  <a:gd name="T53" fmla="*/ 88 h 286"/>
                  <a:gd name="T54" fmla="*/ 158 w 344"/>
                  <a:gd name="T55" fmla="*/ 80 h 286"/>
                  <a:gd name="T56" fmla="*/ 172 w 344"/>
                  <a:gd name="T57" fmla="*/ 76 h 286"/>
                  <a:gd name="T58" fmla="*/ 178 w 344"/>
                  <a:gd name="T59" fmla="*/ 78 h 286"/>
                  <a:gd name="T60" fmla="*/ 192 w 344"/>
                  <a:gd name="T61" fmla="*/ 82 h 286"/>
                  <a:gd name="T62" fmla="*/ 202 w 344"/>
                  <a:gd name="T63" fmla="*/ 92 h 286"/>
                  <a:gd name="T64" fmla="*/ 208 w 344"/>
                  <a:gd name="T65" fmla="*/ 106 h 286"/>
                  <a:gd name="T66" fmla="*/ 208 w 344"/>
                  <a:gd name="T67" fmla="*/ 112 h 286"/>
                  <a:gd name="T68" fmla="*/ 204 w 344"/>
                  <a:gd name="T69" fmla="*/ 128 h 286"/>
                  <a:gd name="T70" fmla="*/ 196 w 344"/>
                  <a:gd name="T71" fmla="*/ 140 h 286"/>
                  <a:gd name="T72" fmla="*/ 126 w 344"/>
                  <a:gd name="T73" fmla="*/ 228 h 2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44" h="286">
                    <a:moveTo>
                      <a:pt x="288" y="0"/>
                    </a:moveTo>
                    <a:lnTo>
                      <a:pt x="56" y="0"/>
                    </a:lnTo>
                    <a:lnTo>
                      <a:pt x="56" y="0"/>
                    </a:lnTo>
                    <a:lnTo>
                      <a:pt x="44" y="2"/>
                    </a:lnTo>
                    <a:lnTo>
                      <a:pt x="34" y="6"/>
                    </a:lnTo>
                    <a:lnTo>
                      <a:pt x="24" y="10"/>
                    </a:lnTo>
                    <a:lnTo>
                      <a:pt x="16" y="18"/>
                    </a:lnTo>
                    <a:lnTo>
                      <a:pt x="10" y="26"/>
                    </a:lnTo>
                    <a:lnTo>
                      <a:pt x="4" y="36"/>
                    </a:lnTo>
                    <a:lnTo>
                      <a:pt x="2" y="46"/>
                    </a:lnTo>
                    <a:lnTo>
                      <a:pt x="0" y="58"/>
                    </a:lnTo>
                    <a:lnTo>
                      <a:pt x="0" y="230"/>
                    </a:lnTo>
                    <a:lnTo>
                      <a:pt x="0" y="230"/>
                    </a:lnTo>
                    <a:lnTo>
                      <a:pt x="2" y="242"/>
                    </a:lnTo>
                    <a:lnTo>
                      <a:pt x="4" y="252"/>
                    </a:lnTo>
                    <a:lnTo>
                      <a:pt x="10" y="262"/>
                    </a:lnTo>
                    <a:lnTo>
                      <a:pt x="16" y="270"/>
                    </a:lnTo>
                    <a:lnTo>
                      <a:pt x="24" y="278"/>
                    </a:lnTo>
                    <a:lnTo>
                      <a:pt x="34" y="282"/>
                    </a:lnTo>
                    <a:lnTo>
                      <a:pt x="44" y="286"/>
                    </a:lnTo>
                    <a:lnTo>
                      <a:pt x="56" y="286"/>
                    </a:lnTo>
                    <a:lnTo>
                      <a:pt x="288" y="286"/>
                    </a:lnTo>
                    <a:lnTo>
                      <a:pt x="288" y="286"/>
                    </a:lnTo>
                    <a:lnTo>
                      <a:pt x="300" y="286"/>
                    </a:lnTo>
                    <a:lnTo>
                      <a:pt x="310" y="282"/>
                    </a:lnTo>
                    <a:lnTo>
                      <a:pt x="320" y="278"/>
                    </a:lnTo>
                    <a:lnTo>
                      <a:pt x="328" y="270"/>
                    </a:lnTo>
                    <a:lnTo>
                      <a:pt x="334" y="262"/>
                    </a:lnTo>
                    <a:lnTo>
                      <a:pt x="340" y="252"/>
                    </a:lnTo>
                    <a:lnTo>
                      <a:pt x="344" y="242"/>
                    </a:lnTo>
                    <a:lnTo>
                      <a:pt x="344" y="230"/>
                    </a:lnTo>
                    <a:lnTo>
                      <a:pt x="344" y="58"/>
                    </a:lnTo>
                    <a:lnTo>
                      <a:pt x="344" y="58"/>
                    </a:lnTo>
                    <a:lnTo>
                      <a:pt x="344" y="46"/>
                    </a:lnTo>
                    <a:lnTo>
                      <a:pt x="340" y="36"/>
                    </a:lnTo>
                    <a:lnTo>
                      <a:pt x="334" y="26"/>
                    </a:lnTo>
                    <a:lnTo>
                      <a:pt x="328" y="18"/>
                    </a:lnTo>
                    <a:lnTo>
                      <a:pt x="320" y="10"/>
                    </a:lnTo>
                    <a:lnTo>
                      <a:pt x="310" y="6"/>
                    </a:lnTo>
                    <a:lnTo>
                      <a:pt x="300" y="2"/>
                    </a:lnTo>
                    <a:lnTo>
                      <a:pt x="288" y="0"/>
                    </a:lnTo>
                    <a:lnTo>
                      <a:pt x="288" y="0"/>
                    </a:lnTo>
                    <a:close/>
                    <a:moveTo>
                      <a:pt x="126" y="228"/>
                    </a:moveTo>
                    <a:lnTo>
                      <a:pt x="148" y="142"/>
                    </a:lnTo>
                    <a:lnTo>
                      <a:pt x="148" y="142"/>
                    </a:lnTo>
                    <a:lnTo>
                      <a:pt x="144" y="136"/>
                    </a:lnTo>
                    <a:lnTo>
                      <a:pt x="138" y="130"/>
                    </a:lnTo>
                    <a:lnTo>
                      <a:pt x="136" y="122"/>
                    </a:lnTo>
                    <a:lnTo>
                      <a:pt x="134" y="112"/>
                    </a:lnTo>
                    <a:lnTo>
                      <a:pt x="134" y="112"/>
                    </a:lnTo>
                    <a:lnTo>
                      <a:pt x="136" y="106"/>
                    </a:lnTo>
                    <a:lnTo>
                      <a:pt x="138" y="98"/>
                    </a:lnTo>
                    <a:lnTo>
                      <a:pt x="142" y="92"/>
                    </a:lnTo>
                    <a:lnTo>
                      <a:pt x="146" y="88"/>
                    </a:lnTo>
                    <a:lnTo>
                      <a:pt x="152" y="82"/>
                    </a:lnTo>
                    <a:lnTo>
                      <a:pt x="158" y="80"/>
                    </a:lnTo>
                    <a:lnTo>
                      <a:pt x="164" y="78"/>
                    </a:lnTo>
                    <a:lnTo>
                      <a:pt x="172" y="76"/>
                    </a:lnTo>
                    <a:lnTo>
                      <a:pt x="172" y="76"/>
                    </a:lnTo>
                    <a:lnTo>
                      <a:pt x="178" y="78"/>
                    </a:lnTo>
                    <a:lnTo>
                      <a:pt x="186" y="80"/>
                    </a:lnTo>
                    <a:lnTo>
                      <a:pt x="192" y="82"/>
                    </a:lnTo>
                    <a:lnTo>
                      <a:pt x="198" y="88"/>
                    </a:lnTo>
                    <a:lnTo>
                      <a:pt x="202" y="92"/>
                    </a:lnTo>
                    <a:lnTo>
                      <a:pt x="204" y="98"/>
                    </a:lnTo>
                    <a:lnTo>
                      <a:pt x="208" y="106"/>
                    </a:lnTo>
                    <a:lnTo>
                      <a:pt x="208" y="112"/>
                    </a:lnTo>
                    <a:lnTo>
                      <a:pt x="208" y="112"/>
                    </a:lnTo>
                    <a:lnTo>
                      <a:pt x="206" y="120"/>
                    </a:lnTo>
                    <a:lnTo>
                      <a:pt x="204" y="128"/>
                    </a:lnTo>
                    <a:lnTo>
                      <a:pt x="200" y="134"/>
                    </a:lnTo>
                    <a:lnTo>
                      <a:pt x="196" y="140"/>
                    </a:lnTo>
                    <a:lnTo>
                      <a:pt x="220" y="228"/>
                    </a:lnTo>
                    <a:lnTo>
                      <a:pt x="126" y="228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005EB8"/>
                  </a:solidFill>
                </a:endParaRPr>
              </a:p>
            </p:txBody>
          </p:sp>
          <p:sp>
            <p:nvSpPr>
              <p:cNvPr id="41" name="Freeform 6"/>
              <p:cNvSpPr>
                <a:spLocks/>
              </p:cNvSpPr>
              <p:nvPr userDrawn="1"/>
            </p:nvSpPr>
            <p:spPr bwMode="auto">
              <a:xfrm>
                <a:off x="7961313" y="101600"/>
                <a:ext cx="260350" cy="88900"/>
              </a:xfrm>
              <a:custGeom>
                <a:avLst/>
                <a:gdLst>
                  <a:gd name="T0" fmla="*/ 20 w 164"/>
                  <a:gd name="T1" fmla="*/ 56 h 56"/>
                  <a:gd name="T2" fmla="*/ 20 w 164"/>
                  <a:gd name="T3" fmla="*/ 56 h 56"/>
                  <a:gd name="T4" fmla="*/ 22 w 164"/>
                  <a:gd name="T5" fmla="*/ 46 h 56"/>
                  <a:gd name="T6" fmla="*/ 26 w 164"/>
                  <a:gd name="T7" fmla="*/ 36 h 56"/>
                  <a:gd name="T8" fmla="*/ 30 w 164"/>
                  <a:gd name="T9" fmla="*/ 30 h 56"/>
                  <a:gd name="T10" fmla="*/ 36 w 164"/>
                  <a:gd name="T11" fmla="*/ 26 h 56"/>
                  <a:gd name="T12" fmla="*/ 42 w 164"/>
                  <a:gd name="T13" fmla="*/ 22 h 56"/>
                  <a:gd name="T14" fmla="*/ 54 w 164"/>
                  <a:gd name="T15" fmla="*/ 20 h 56"/>
                  <a:gd name="T16" fmla="*/ 82 w 164"/>
                  <a:gd name="T17" fmla="*/ 20 h 56"/>
                  <a:gd name="T18" fmla="*/ 82 w 164"/>
                  <a:gd name="T19" fmla="*/ 20 h 56"/>
                  <a:gd name="T20" fmla="*/ 112 w 164"/>
                  <a:gd name="T21" fmla="*/ 20 h 56"/>
                  <a:gd name="T22" fmla="*/ 122 w 164"/>
                  <a:gd name="T23" fmla="*/ 22 h 56"/>
                  <a:gd name="T24" fmla="*/ 130 w 164"/>
                  <a:gd name="T25" fmla="*/ 26 h 56"/>
                  <a:gd name="T26" fmla="*/ 136 w 164"/>
                  <a:gd name="T27" fmla="*/ 30 h 56"/>
                  <a:gd name="T28" fmla="*/ 140 w 164"/>
                  <a:gd name="T29" fmla="*/ 36 h 56"/>
                  <a:gd name="T30" fmla="*/ 142 w 164"/>
                  <a:gd name="T31" fmla="*/ 46 h 56"/>
                  <a:gd name="T32" fmla="*/ 144 w 164"/>
                  <a:gd name="T33" fmla="*/ 56 h 56"/>
                  <a:gd name="T34" fmla="*/ 164 w 164"/>
                  <a:gd name="T35" fmla="*/ 56 h 56"/>
                  <a:gd name="T36" fmla="*/ 164 w 164"/>
                  <a:gd name="T37" fmla="*/ 56 h 56"/>
                  <a:gd name="T38" fmla="*/ 162 w 164"/>
                  <a:gd name="T39" fmla="*/ 38 h 56"/>
                  <a:gd name="T40" fmla="*/ 156 w 164"/>
                  <a:gd name="T41" fmla="*/ 24 h 56"/>
                  <a:gd name="T42" fmla="*/ 148 w 164"/>
                  <a:gd name="T43" fmla="*/ 14 h 56"/>
                  <a:gd name="T44" fmla="*/ 138 w 164"/>
                  <a:gd name="T45" fmla="*/ 6 h 56"/>
                  <a:gd name="T46" fmla="*/ 126 w 164"/>
                  <a:gd name="T47" fmla="*/ 2 h 56"/>
                  <a:gd name="T48" fmla="*/ 112 w 164"/>
                  <a:gd name="T49" fmla="*/ 0 h 56"/>
                  <a:gd name="T50" fmla="*/ 82 w 164"/>
                  <a:gd name="T51" fmla="*/ 0 h 56"/>
                  <a:gd name="T52" fmla="*/ 82 w 164"/>
                  <a:gd name="T53" fmla="*/ 0 h 56"/>
                  <a:gd name="T54" fmla="*/ 52 w 164"/>
                  <a:gd name="T55" fmla="*/ 0 h 56"/>
                  <a:gd name="T56" fmla="*/ 38 w 164"/>
                  <a:gd name="T57" fmla="*/ 2 h 56"/>
                  <a:gd name="T58" fmla="*/ 26 w 164"/>
                  <a:gd name="T59" fmla="*/ 6 h 56"/>
                  <a:gd name="T60" fmla="*/ 16 w 164"/>
                  <a:gd name="T61" fmla="*/ 14 h 56"/>
                  <a:gd name="T62" fmla="*/ 8 w 164"/>
                  <a:gd name="T63" fmla="*/ 24 h 56"/>
                  <a:gd name="T64" fmla="*/ 2 w 164"/>
                  <a:gd name="T65" fmla="*/ 38 h 56"/>
                  <a:gd name="T66" fmla="*/ 0 w 164"/>
                  <a:gd name="T67" fmla="*/ 56 h 56"/>
                  <a:gd name="T68" fmla="*/ 20 w 164"/>
                  <a:gd name="T69" fmla="*/ 5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64" h="56">
                    <a:moveTo>
                      <a:pt x="20" y="56"/>
                    </a:moveTo>
                    <a:lnTo>
                      <a:pt x="20" y="56"/>
                    </a:lnTo>
                    <a:lnTo>
                      <a:pt x="22" y="46"/>
                    </a:lnTo>
                    <a:lnTo>
                      <a:pt x="26" y="36"/>
                    </a:lnTo>
                    <a:lnTo>
                      <a:pt x="30" y="30"/>
                    </a:lnTo>
                    <a:lnTo>
                      <a:pt x="36" y="26"/>
                    </a:lnTo>
                    <a:lnTo>
                      <a:pt x="42" y="22"/>
                    </a:lnTo>
                    <a:lnTo>
                      <a:pt x="54" y="20"/>
                    </a:lnTo>
                    <a:lnTo>
                      <a:pt x="82" y="20"/>
                    </a:lnTo>
                    <a:lnTo>
                      <a:pt x="82" y="20"/>
                    </a:lnTo>
                    <a:lnTo>
                      <a:pt x="112" y="20"/>
                    </a:lnTo>
                    <a:lnTo>
                      <a:pt x="122" y="22"/>
                    </a:lnTo>
                    <a:lnTo>
                      <a:pt x="130" y="26"/>
                    </a:lnTo>
                    <a:lnTo>
                      <a:pt x="136" y="30"/>
                    </a:lnTo>
                    <a:lnTo>
                      <a:pt x="140" y="36"/>
                    </a:lnTo>
                    <a:lnTo>
                      <a:pt x="142" y="46"/>
                    </a:lnTo>
                    <a:lnTo>
                      <a:pt x="144" y="56"/>
                    </a:lnTo>
                    <a:lnTo>
                      <a:pt x="164" y="56"/>
                    </a:lnTo>
                    <a:lnTo>
                      <a:pt x="164" y="56"/>
                    </a:lnTo>
                    <a:lnTo>
                      <a:pt x="162" y="38"/>
                    </a:lnTo>
                    <a:lnTo>
                      <a:pt x="156" y="24"/>
                    </a:lnTo>
                    <a:lnTo>
                      <a:pt x="148" y="14"/>
                    </a:lnTo>
                    <a:lnTo>
                      <a:pt x="138" y="6"/>
                    </a:lnTo>
                    <a:lnTo>
                      <a:pt x="126" y="2"/>
                    </a:lnTo>
                    <a:lnTo>
                      <a:pt x="112" y="0"/>
                    </a:lnTo>
                    <a:lnTo>
                      <a:pt x="82" y="0"/>
                    </a:lnTo>
                    <a:lnTo>
                      <a:pt x="82" y="0"/>
                    </a:lnTo>
                    <a:lnTo>
                      <a:pt x="52" y="0"/>
                    </a:lnTo>
                    <a:lnTo>
                      <a:pt x="38" y="2"/>
                    </a:lnTo>
                    <a:lnTo>
                      <a:pt x="26" y="6"/>
                    </a:lnTo>
                    <a:lnTo>
                      <a:pt x="16" y="14"/>
                    </a:lnTo>
                    <a:lnTo>
                      <a:pt x="8" y="24"/>
                    </a:lnTo>
                    <a:lnTo>
                      <a:pt x="2" y="38"/>
                    </a:lnTo>
                    <a:lnTo>
                      <a:pt x="0" y="56"/>
                    </a:lnTo>
                    <a:lnTo>
                      <a:pt x="20" y="56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005EB8"/>
                  </a:solidFill>
                </a:endParaRPr>
              </a:p>
            </p:txBody>
          </p:sp>
        </p:grpSp>
        <p:sp>
          <p:nvSpPr>
            <p:cNvPr id="38" name="TextBox 37"/>
            <p:cNvSpPr txBox="1"/>
            <p:nvPr userDrawn="1"/>
          </p:nvSpPr>
          <p:spPr>
            <a:xfrm rot="16200000">
              <a:off x="8191736" y="232706"/>
              <a:ext cx="563729" cy="17081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510" dirty="0">
                  <a:solidFill>
                    <a:srgbClr val="FFFFFF"/>
                  </a:solidFill>
                </a:rPr>
                <a:t>strictly</a:t>
              </a:r>
            </a:p>
          </p:txBody>
        </p:sp>
        <p:sp>
          <p:nvSpPr>
            <p:cNvPr id="39" name="TextBox 38"/>
            <p:cNvSpPr txBox="1"/>
            <p:nvPr userDrawn="1"/>
          </p:nvSpPr>
          <p:spPr>
            <a:xfrm>
              <a:off x="8410801" y="506408"/>
              <a:ext cx="851855" cy="18158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580" dirty="0">
                  <a:solidFill>
                    <a:srgbClr val="FFFFFF"/>
                  </a:solidFill>
                </a:rPr>
                <a:t>CONFIDENTIAL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89552181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9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-branding cover NO photo gray">
    <p:bg>
      <p:bgPr>
        <a:solidFill>
          <a:srgbClr val="D7D2CB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3220456" y="1295877"/>
            <a:ext cx="5856647" cy="1862240"/>
          </a:xfrm>
        </p:spPr>
        <p:txBody>
          <a:bodyPr anchor="b">
            <a:normAutofit/>
          </a:bodyPr>
          <a:lstStyle>
            <a:lvl1pPr>
              <a:defRPr sz="3200"/>
            </a:lvl1pPr>
          </a:lstStyle>
          <a:p>
            <a:r>
              <a:rPr lang="en-US" noProof="0" smtClean="0"/>
              <a:t>Click to edit Master title style</a:t>
            </a:r>
            <a:endParaRPr lang="en-GB" noProof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580824" y="3240087"/>
            <a:ext cx="2730366" cy="1656045"/>
          </a:xfrm>
        </p:spPr>
        <p:txBody>
          <a:bodyPr>
            <a:normAutofit/>
          </a:bodyPr>
          <a:lstStyle>
            <a:lvl1pPr marL="0" indent="0" algn="r">
              <a:buNone/>
              <a:defRPr sz="1600">
                <a:solidFill>
                  <a:schemeClr val="tx2"/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noProof="0" smtClean="0"/>
              <a:t>Click to edit Master subtitle style</a:t>
            </a:r>
            <a:endParaRPr lang="en-GB" noProof="0"/>
          </a:p>
        </p:txBody>
      </p:sp>
      <p:cxnSp>
        <p:nvCxnSpPr>
          <p:cNvPr id="8" name="Conector recto 12"/>
          <p:cNvCxnSpPr/>
          <p:nvPr userDrawn="1"/>
        </p:nvCxnSpPr>
        <p:spPr>
          <a:xfrm flipH="1">
            <a:off x="490089" y="3158111"/>
            <a:ext cx="2730366" cy="0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0" name="Conector recto 8"/>
          <p:cNvCxnSpPr/>
          <p:nvPr userDrawn="1"/>
        </p:nvCxnSpPr>
        <p:spPr>
          <a:xfrm flipV="1">
            <a:off x="8857381" y="442297"/>
            <a:ext cx="0" cy="277510"/>
          </a:xfrm>
          <a:prstGeom prst="line">
            <a:avLst/>
          </a:prstGeom>
          <a:ln w="12700" cmpd="sng">
            <a:solidFill>
              <a:srgbClr val="80808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0" name="Picture Placeholder 19"/>
          <p:cNvSpPr>
            <a:spLocks noGrp="1"/>
          </p:cNvSpPr>
          <p:nvPr>
            <p:ph type="pic" sz="quarter" idx="14" hasCustomPrompt="1"/>
          </p:nvPr>
        </p:nvSpPr>
        <p:spPr>
          <a:xfrm>
            <a:off x="6738347" y="429864"/>
            <a:ext cx="1872207" cy="276007"/>
          </a:xfrm>
        </p:spPr>
        <p:txBody>
          <a:bodyPr>
            <a:noAutofit/>
          </a:bodyPr>
          <a:lstStyle>
            <a:lvl1pPr marL="0" indent="0">
              <a:buNone/>
              <a:defRPr sz="1100" baseline="0"/>
            </a:lvl1pPr>
          </a:lstStyle>
          <a:p>
            <a:r>
              <a:rPr lang="en-GB" dirty="0" smtClean="0"/>
              <a:t>Co-branding logo</a:t>
            </a:r>
            <a:endParaRPr lang="en-GB" dirty="0"/>
          </a:p>
        </p:txBody>
      </p:sp>
      <p:sp>
        <p:nvSpPr>
          <p:cNvPr id="21" name="Text Box 11"/>
          <p:cNvSpPr txBox="1">
            <a:spLocks noChangeArrowheads="1"/>
          </p:cNvSpPr>
          <p:nvPr userDrawn="1"/>
        </p:nvSpPr>
        <p:spPr bwMode="auto">
          <a:xfrm rot="-5400000">
            <a:off x="8831880" y="2848723"/>
            <a:ext cx="4996635" cy="20005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50000"/>
              </a:spcBef>
              <a:defRPr sz="2000" b="1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50000"/>
              </a:spcBef>
              <a:defRPr sz="2000" b="1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50000"/>
              </a:spcBef>
              <a:defRPr sz="2000" b="1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50000"/>
              </a:spcBef>
              <a:defRPr sz="2000" b="1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50000"/>
              </a:spcBef>
              <a:defRPr sz="2000" b="1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>
              <a:spcBef>
                <a:spcPct val="0"/>
              </a:spcBef>
              <a:defRPr/>
            </a:pPr>
            <a:r>
              <a:rPr lang="en-GB" sz="700" b="0" dirty="0" smtClean="0">
                <a:solidFill>
                  <a:srgbClr val="FFFFFF">
                    <a:lumMod val="65000"/>
                  </a:srgbClr>
                </a:solidFill>
                <a:latin typeface="Verdana"/>
              </a:rPr>
              <a:t>© 2013 Amadeus IT Group SA</a:t>
            </a:r>
          </a:p>
        </p:txBody>
      </p:sp>
      <p:sp>
        <p:nvSpPr>
          <p:cNvPr id="63" name="Freeform 5"/>
          <p:cNvSpPr>
            <a:spLocks noEditPoints="1"/>
          </p:cNvSpPr>
          <p:nvPr userDrawn="1"/>
        </p:nvSpPr>
        <p:spPr bwMode="auto">
          <a:xfrm>
            <a:off x="9077133" y="455328"/>
            <a:ext cx="1935163" cy="254000"/>
          </a:xfrm>
          <a:custGeom>
            <a:avLst/>
            <a:gdLst>
              <a:gd name="T0" fmla="*/ 2581 w 3657"/>
              <a:gd name="T1" fmla="*/ 475 h 480"/>
              <a:gd name="T2" fmla="*/ 2487 w 3657"/>
              <a:gd name="T3" fmla="*/ 398 h 480"/>
              <a:gd name="T4" fmla="*/ 2431 w 3657"/>
              <a:gd name="T5" fmla="*/ 85 h 480"/>
              <a:gd name="T6" fmla="*/ 2596 w 3657"/>
              <a:gd name="T7" fmla="*/ 6 h 480"/>
              <a:gd name="T8" fmla="*/ 2300 w 3657"/>
              <a:gd name="T9" fmla="*/ 457 h 480"/>
              <a:gd name="T10" fmla="*/ 688 w 3657"/>
              <a:gd name="T11" fmla="*/ 13 h 480"/>
              <a:gd name="T12" fmla="*/ 757 w 3657"/>
              <a:gd name="T13" fmla="*/ 396 h 480"/>
              <a:gd name="T14" fmla="*/ 829 w 3657"/>
              <a:gd name="T15" fmla="*/ 421 h 480"/>
              <a:gd name="T16" fmla="*/ 1024 w 3657"/>
              <a:gd name="T17" fmla="*/ 1 h 480"/>
              <a:gd name="T18" fmla="*/ 293 w 3657"/>
              <a:gd name="T19" fmla="*/ 373 h 480"/>
              <a:gd name="T20" fmla="*/ 129 w 3657"/>
              <a:gd name="T21" fmla="*/ 389 h 480"/>
              <a:gd name="T22" fmla="*/ 106 w 3657"/>
              <a:gd name="T23" fmla="*/ 310 h 480"/>
              <a:gd name="T24" fmla="*/ 293 w 3657"/>
              <a:gd name="T25" fmla="*/ 373 h 480"/>
              <a:gd name="T26" fmla="*/ 59 w 3657"/>
              <a:gd name="T27" fmla="*/ 114 h 480"/>
              <a:gd name="T28" fmla="*/ 263 w 3657"/>
              <a:gd name="T29" fmla="*/ 100 h 480"/>
              <a:gd name="T30" fmla="*/ 201 w 3657"/>
              <a:gd name="T31" fmla="*/ 197 h 480"/>
              <a:gd name="T32" fmla="*/ 10 w 3657"/>
              <a:gd name="T33" fmla="*/ 288 h 480"/>
              <a:gd name="T34" fmla="*/ 39 w 3657"/>
              <a:gd name="T35" fmla="*/ 442 h 480"/>
              <a:gd name="T36" fmla="*/ 185 w 3657"/>
              <a:gd name="T37" fmla="*/ 478 h 480"/>
              <a:gd name="T38" fmla="*/ 320 w 3657"/>
              <a:gd name="T39" fmla="*/ 453 h 480"/>
              <a:gd name="T40" fmla="*/ 373 w 3657"/>
              <a:gd name="T41" fmla="*/ 51 h 480"/>
              <a:gd name="T42" fmla="*/ 1485 w 3657"/>
              <a:gd name="T43" fmla="*/ 373 h 480"/>
              <a:gd name="T44" fmla="*/ 1315 w 3657"/>
              <a:gd name="T45" fmla="*/ 385 h 480"/>
              <a:gd name="T46" fmla="*/ 1300 w 3657"/>
              <a:gd name="T47" fmla="*/ 305 h 480"/>
              <a:gd name="T48" fmla="*/ 1423 w 3657"/>
              <a:gd name="T49" fmla="*/ 0 h 480"/>
              <a:gd name="T50" fmla="*/ 1263 w 3657"/>
              <a:gd name="T51" fmla="*/ 110 h 480"/>
              <a:gd name="T52" fmla="*/ 1461 w 3657"/>
              <a:gd name="T53" fmla="*/ 105 h 480"/>
              <a:gd name="T54" fmla="*/ 1364 w 3657"/>
              <a:gd name="T55" fmla="*/ 198 h 480"/>
              <a:gd name="T56" fmla="*/ 1198 w 3657"/>
              <a:gd name="T57" fmla="*/ 302 h 480"/>
              <a:gd name="T58" fmla="*/ 1241 w 3657"/>
              <a:gd name="T59" fmla="*/ 450 h 480"/>
              <a:gd name="T60" fmla="*/ 1403 w 3657"/>
              <a:gd name="T61" fmla="*/ 474 h 480"/>
              <a:gd name="T62" fmla="*/ 1524 w 3657"/>
              <a:gd name="T63" fmla="*/ 457 h 480"/>
              <a:gd name="T64" fmla="*/ 1555 w 3657"/>
              <a:gd name="T65" fmla="*/ 40 h 480"/>
              <a:gd name="T66" fmla="*/ 3055 w 3657"/>
              <a:gd name="T67" fmla="*/ 366 h 480"/>
              <a:gd name="T68" fmla="*/ 2900 w 3657"/>
              <a:gd name="T69" fmla="*/ 378 h 480"/>
              <a:gd name="T70" fmla="*/ 2852 w 3657"/>
              <a:gd name="T71" fmla="*/ 5 h 480"/>
              <a:gd name="T72" fmla="*/ 2779 w 3657"/>
              <a:gd name="T73" fmla="*/ 408 h 480"/>
              <a:gd name="T74" fmla="*/ 2940 w 3657"/>
              <a:gd name="T75" fmla="*/ 479 h 480"/>
              <a:gd name="T76" fmla="*/ 3108 w 3657"/>
              <a:gd name="T77" fmla="*/ 452 h 480"/>
              <a:gd name="T78" fmla="*/ 3307 w 3657"/>
              <a:gd name="T79" fmla="*/ 463 h 480"/>
              <a:gd name="T80" fmla="*/ 3529 w 3657"/>
              <a:gd name="T81" fmla="*/ 473 h 480"/>
              <a:gd name="T82" fmla="*/ 3657 w 3657"/>
              <a:gd name="T83" fmla="*/ 337 h 480"/>
              <a:gd name="T84" fmla="*/ 3585 w 3657"/>
              <a:gd name="T85" fmla="*/ 228 h 480"/>
              <a:gd name="T86" fmla="*/ 3420 w 3657"/>
              <a:gd name="T87" fmla="*/ 142 h 480"/>
              <a:gd name="T88" fmla="*/ 3464 w 3657"/>
              <a:gd name="T89" fmla="*/ 85 h 480"/>
              <a:gd name="T90" fmla="*/ 3639 w 3657"/>
              <a:gd name="T91" fmla="*/ 33 h 480"/>
              <a:gd name="T92" fmla="*/ 3421 w 3657"/>
              <a:gd name="T93" fmla="*/ 9 h 480"/>
              <a:gd name="T94" fmla="*/ 3313 w 3657"/>
              <a:gd name="T95" fmla="*/ 137 h 480"/>
              <a:gd name="T96" fmla="*/ 3402 w 3657"/>
              <a:gd name="T97" fmla="*/ 257 h 480"/>
              <a:gd name="T98" fmla="*/ 3551 w 3657"/>
              <a:gd name="T99" fmla="*/ 337 h 480"/>
              <a:gd name="T100" fmla="*/ 3505 w 3657"/>
              <a:gd name="T101" fmla="*/ 392 h 480"/>
              <a:gd name="T102" fmla="*/ 1845 w 3657"/>
              <a:gd name="T103" fmla="*/ 90 h 480"/>
              <a:gd name="T104" fmla="*/ 2015 w 3657"/>
              <a:gd name="T105" fmla="*/ 108 h 480"/>
              <a:gd name="T106" fmla="*/ 2063 w 3657"/>
              <a:gd name="T107" fmla="*/ 275 h 480"/>
              <a:gd name="T108" fmla="*/ 1958 w 3657"/>
              <a:gd name="T109" fmla="*/ 396 h 480"/>
              <a:gd name="T110" fmla="*/ 1860 w 3657"/>
              <a:gd name="T111" fmla="*/ 5 h 480"/>
              <a:gd name="T112" fmla="*/ 1915 w 3657"/>
              <a:gd name="T113" fmla="*/ 480 h 480"/>
              <a:gd name="T114" fmla="*/ 2122 w 3657"/>
              <a:gd name="T115" fmla="*/ 414 h 480"/>
              <a:gd name="T116" fmla="*/ 2173 w 3657"/>
              <a:gd name="T117" fmla="*/ 210 h 480"/>
              <a:gd name="T118" fmla="*/ 2011 w 3657"/>
              <a:gd name="T119" fmla="*/ 9 h 4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3657" h="480">
                <a:moveTo>
                  <a:pt x="2300" y="457"/>
                </a:moveTo>
                <a:lnTo>
                  <a:pt x="2300" y="457"/>
                </a:lnTo>
                <a:lnTo>
                  <a:pt x="2313" y="460"/>
                </a:lnTo>
                <a:lnTo>
                  <a:pt x="2352" y="468"/>
                </a:lnTo>
                <a:lnTo>
                  <a:pt x="2379" y="472"/>
                </a:lnTo>
                <a:lnTo>
                  <a:pt x="2410" y="477"/>
                </a:lnTo>
                <a:lnTo>
                  <a:pt x="2445" y="479"/>
                </a:lnTo>
                <a:lnTo>
                  <a:pt x="2482" y="480"/>
                </a:lnTo>
                <a:lnTo>
                  <a:pt x="2482" y="480"/>
                </a:lnTo>
                <a:lnTo>
                  <a:pt x="2520" y="479"/>
                </a:lnTo>
                <a:lnTo>
                  <a:pt x="2554" y="478"/>
                </a:lnTo>
                <a:lnTo>
                  <a:pt x="2581" y="475"/>
                </a:lnTo>
                <a:lnTo>
                  <a:pt x="2603" y="473"/>
                </a:lnTo>
                <a:lnTo>
                  <a:pt x="2633" y="470"/>
                </a:lnTo>
                <a:lnTo>
                  <a:pt x="2642" y="467"/>
                </a:lnTo>
                <a:lnTo>
                  <a:pt x="2642" y="388"/>
                </a:lnTo>
                <a:lnTo>
                  <a:pt x="2642" y="388"/>
                </a:lnTo>
                <a:lnTo>
                  <a:pt x="2633" y="389"/>
                </a:lnTo>
                <a:lnTo>
                  <a:pt x="2606" y="393"/>
                </a:lnTo>
                <a:lnTo>
                  <a:pt x="2564" y="397"/>
                </a:lnTo>
                <a:lnTo>
                  <a:pt x="2539" y="398"/>
                </a:lnTo>
                <a:lnTo>
                  <a:pt x="2511" y="398"/>
                </a:lnTo>
                <a:lnTo>
                  <a:pt x="2511" y="398"/>
                </a:lnTo>
                <a:lnTo>
                  <a:pt x="2487" y="398"/>
                </a:lnTo>
                <a:lnTo>
                  <a:pt x="2466" y="397"/>
                </a:lnTo>
                <a:lnTo>
                  <a:pt x="2432" y="393"/>
                </a:lnTo>
                <a:lnTo>
                  <a:pt x="2411" y="391"/>
                </a:lnTo>
                <a:lnTo>
                  <a:pt x="2403" y="390"/>
                </a:lnTo>
                <a:lnTo>
                  <a:pt x="2403" y="277"/>
                </a:lnTo>
                <a:lnTo>
                  <a:pt x="2610" y="277"/>
                </a:lnTo>
                <a:lnTo>
                  <a:pt x="2610" y="196"/>
                </a:lnTo>
                <a:lnTo>
                  <a:pt x="2403" y="196"/>
                </a:lnTo>
                <a:lnTo>
                  <a:pt x="2403" y="89"/>
                </a:lnTo>
                <a:lnTo>
                  <a:pt x="2403" y="89"/>
                </a:lnTo>
                <a:lnTo>
                  <a:pt x="2411" y="88"/>
                </a:lnTo>
                <a:lnTo>
                  <a:pt x="2431" y="85"/>
                </a:lnTo>
                <a:lnTo>
                  <a:pt x="2463" y="83"/>
                </a:lnTo>
                <a:lnTo>
                  <a:pt x="2504" y="82"/>
                </a:lnTo>
                <a:lnTo>
                  <a:pt x="2504" y="82"/>
                </a:lnTo>
                <a:lnTo>
                  <a:pt x="2530" y="82"/>
                </a:lnTo>
                <a:lnTo>
                  <a:pt x="2554" y="83"/>
                </a:lnTo>
                <a:lnTo>
                  <a:pt x="2595" y="87"/>
                </a:lnTo>
                <a:lnTo>
                  <a:pt x="2624" y="90"/>
                </a:lnTo>
                <a:lnTo>
                  <a:pt x="2634" y="92"/>
                </a:lnTo>
                <a:lnTo>
                  <a:pt x="2634" y="12"/>
                </a:lnTo>
                <a:lnTo>
                  <a:pt x="2634" y="12"/>
                </a:lnTo>
                <a:lnTo>
                  <a:pt x="2624" y="10"/>
                </a:lnTo>
                <a:lnTo>
                  <a:pt x="2596" y="6"/>
                </a:lnTo>
                <a:lnTo>
                  <a:pt x="2552" y="2"/>
                </a:lnTo>
                <a:lnTo>
                  <a:pt x="2524" y="1"/>
                </a:lnTo>
                <a:lnTo>
                  <a:pt x="2493" y="0"/>
                </a:lnTo>
                <a:lnTo>
                  <a:pt x="2493" y="0"/>
                </a:lnTo>
                <a:lnTo>
                  <a:pt x="2450" y="1"/>
                </a:lnTo>
                <a:lnTo>
                  <a:pt x="2413" y="3"/>
                </a:lnTo>
                <a:lnTo>
                  <a:pt x="2380" y="7"/>
                </a:lnTo>
                <a:lnTo>
                  <a:pt x="2352" y="10"/>
                </a:lnTo>
                <a:lnTo>
                  <a:pt x="2329" y="15"/>
                </a:lnTo>
                <a:lnTo>
                  <a:pt x="2313" y="17"/>
                </a:lnTo>
                <a:lnTo>
                  <a:pt x="2300" y="21"/>
                </a:lnTo>
                <a:lnTo>
                  <a:pt x="2300" y="457"/>
                </a:lnTo>
                <a:close/>
                <a:moveTo>
                  <a:pt x="818" y="276"/>
                </a:moveTo>
                <a:lnTo>
                  <a:pt x="818" y="276"/>
                </a:lnTo>
                <a:lnTo>
                  <a:pt x="813" y="288"/>
                </a:lnTo>
                <a:lnTo>
                  <a:pt x="810" y="302"/>
                </a:lnTo>
                <a:lnTo>
                  <a:pt x="810" y="302"/>
                </a:lnTo>
                <a:lnTo>
                  <a:pt x="805" y="288"/>
                </a:lnTo>
                <a:lnTo>
                  <a:pt x="802" y="276"/>
                </a:lnTo>
                <a:lnTo>
                  <a:pt x="710" y="44"/>
                </a:lnTo>
                <a:lnTo>
                  <a:pt x="710" y="44"/>
                </a:lnTo>
                <a:lnTo>
                  <a:pt x="703" y="31"/>
                </a:lnTo>
                <a:lnTo>
                  <a:pt x="696" y="21"/>
                </a:lnTo>
                <a:lnTo>
                  <a:pt x="688" y="13"/>
                </a:lnTo>
                <a:lnTo>
                  <a:pt x="679" y="8"/>
                </a:lnTo>
                <a:lnTo>
                  <a:pt x="667" y="3"/>
                </a:lnTo>
                <a:lnTo>
                  <a:pt x="655" y="1"/>
                </a:lnTo>
                <a:lnTo>
                  <a:pt x="641" y="1"/>
                </a:lnTo>
                <a:lnTo>
                  <a:pt x="625" y="0"/>
                </a:lnTo>
                <a:lnTo>
                  <a:pt x="625" y="0"/>
                </a:lnTo>
                <a:lnTo>
                  <a:pt x="596" y="1"/>
                </a:lnTo>
                <a:lnTo>
                  <a:pt x="577" y="2"/>
                </a:lnTo>
                <a:lnTo>
                  <a:pt x="530" y="473"/>
                </a:lnTo>
                <a:lnTo>
                  <a:pt x="635" y="473"/>
                </a:lnTo>
                <a:lnTo>
                  <a:pt x="658" y="157"/>
                </a:lnTo>
                <a:lnTo>
                  <a:pt x="757" y="396"/>
                </a:lnTo>
                <a:lnTo>
                  <a:pt x="757" y="396"/>
                </a:lnTo>
                <a:lnTo>
                  <a:pt x="760" y="403"/>
                </a:lnTo>
                <a:lnTo>
                  <a:pt x="765" y="408"/>
                </a:lnTo>
                <a:lnTo>
                  <a:pt x="770" y="413"/>
                </a:lnTo>
                <a:lnTo>
                  <a:pt x="775" y="417"/>
                </a:lnTo>
                <a:lnTo>
                  <a:pt x="782" y="419"/>
                </a:lnTo>
                <a:lnTo>
                  <a:pt x="790" y="421"/>
                </a:lnTo>
                <a:lnTo>
                  <a:pt x="800" y="422"/>
                </a:lnTo>
                <a:lnTo>
                  <a:pt x="810" y="422"/>
                </a:lnTo>
                <a:lnTo>
                  <a:pt x="810" y="422"/>
                </a:lnTo>
                <a:lnTo>
                  <a:pt x="820" y="422"/>
                </a:lnTo>
                <a:lnTo>
                  <a:pt x="829" y="421"/>
                </a:lnTo>
                <a:lnTo>
                  <a:pt x="837" y="419"/>
                </a:lnTo>
                <a:lnTo>
                  <a:pt x="844" y="417"/>
                </a:lnTo>
                <a:lnTo>
                  <a:pt x="850" y="413"/>
                </a:lnTo>
                <a:lnTo>
                  <a:pt x="855" y="408"/>
                </a:lnTo>
                <a:lnTo>
                  <a:pt x="858" y="403"/>
                </a:lnTo>
                <a:lnTo>
                  <a:pt x="862" y="396"/>
                </a:lnTo>
                <a:lnTo>
                  <a:pt x="961" y="157"/>
                </a:lnTo>
                <a:lnTo>
                  <a:pt x="984" y="473"/>
                </a:lnTo>
                <a:lnTo>
                  <a:pt x="1088" y="473"/>
                </a:lnTo>
                <a:lnTo>
                  <a:pt x="1041" y="2"/>
                </a:lnTo>
                <a:lnTo>
                  <a:pt x="1041" y="2"/>
                </a:lnTo>
                <a:lnTo>
                  <a:pt x="1024" y="1"/>
                </a:lnTo>
                <a:lnTo>
                  <a:pt x="994" y="0"/>
                </a:lnTo>
                <a:lnTo>
                  <a:pt x="994" y="0"/>
                </a:lnTo>
                <a:lnTo>
                  <a:pt x="978" y="1"/>
                </a:lnTo>
                <a:lnTo>
                  <a:pt x="964" y="1"/>
                </a:lnTo>
                <a:lnTo>
                  <a:pt x="951" y="3"/>
                </a:lnTo>
                <a:lnTo>
                  <a:pt x="941" y="8"/>
                </a:lnTo>
                <a:lnTo>
                  <a:pt x="931" y="13"/>
                </a:lnTo>
                <a:lnTo>
                  <a:pt x="923" y="21"/>
                </a:lnTo>
                <a:lnTo>
                  <a:pt x="916" y="31"/>
                </a:lnTo>
                <a:lnTo>
                  <a:pt x="910" y="44"/>
                </a:lnTo>
                <a:lnTo>
                  <a:pt x="818" y="276"/>
                </a:lnTo>
                <a:close/>
                <a:moveTo>
                  <a:pt x="293" y="373"/>
                </a:moveTo>
                <a:lnTo>
                  <a:pt x="293" y="373"/>
                </a:lnTo>
                <a:lnTo>
                  <a:pt x="271" y="380"/>
                </a:lnTo>
                <a:lnTo>
                  <a:pt x="242" y="389"/>
                </a:lnTo>
                <a:lnTo>
                  <a:pt x="225" y="392"/>
                </a:lnTo>
                <a:lnTo>
                  <a:pt x="209" y="396"/>
                </a:lnTo>
                <a:lnTo>
                  <a:pt x="193" y="398"/>
                </a:lnTo>
                <a:lnTo>
                  <a:pt x="177" y="398"/>
                </a:lnTo>
                <a:lnTo>
                  <a:pt x="177" y="398"/>
                </a:lnTo>
                <a:lnTo>
                  <a:pt x="162" y="398"/>
                </a:lnTo>
                <a:lnTo>
                  <a:pt x="147" y="396"/>
                </a:lnTo>
                <a:lnTo>
                  <a:pt x="135" y="391"/>
                </a:lnTo>
                <a:lnTo>
                  <a:pt x="129" y="389"/>
                </a:lnTo>
                <a:lnTo>
                  <a:pt x="123" y="385"/>
                </a:lnTo>
                <a:lnTo>
                  <a:pt x="118" y="381"/>
                </a:lnTo>
                <a:lnTo>
                  <a:pt x="114" y="377"/>
                </a:lnTo>
                <a:lnTo>
                  <a:pt x="110" y="372"/>
                </a:lnTo>
                <a:lnTo>
                  <a:pt x="107" y="366"/>
                </a:lnTo>
                <a:lnTo>
                  <a:pt x="105" y="360"/>
                </a:lnTo>
                <a:lnTo>
                  <a:pt x="104" y="353"/>
                </a:lnTo>
                <a:lnTo>
                  <a:pt x="102" y="345"/>
                </a:lnTo>
                <a:lnTo>
                  <a:pt x="101" y="337"/>
                </a:lnTo>
                <a:lnTo>
                  <a:pt x="101" y="337"/>
                </a:lnTo>
                <a:lnTo>
                  <a:pt x="102" y="323"/>
                </a:lnTo>
                <a:lnTo>
                  <a:pt x="106" y="310"/>
                </a:lnTo>
                <a:lnTo>
                  <a:pt x="108" y="305"/>
                </a:lnTo>
                <a:lnTo>
                  <a:pt x="112" y="299"/>
                </a:lnTo>
                <a:lnTo>
                  <a:pt x="116" y="294"/>
                </a:lnTo>
                <a:lnTo>
                  <a:pt x="120" y="290"/>
                </a:lnTo>
                <a:lnTo>
                  <a:pt x="125" y="286"/>
                </a:lnTo>
                <a:lnTo>
                  <a:pt x="131" y="283"/>
                </a:lnTo>
                <a:lnTo>
                  <a:pt x="138" y="279"/>
                </a:lnTo>
                <a:lnTo>
                  <a:pt x="145" y="277"/>
                </a:lnTo>
                <a:lnTo>
                  <a:pt x="163" y="273"/>
                </a:lnTo>
                <a:lnTo>
                  <a:pt x="183" y="271"/>
                </a:lnTo>
                <a:lnTo>
                  <a:pt x="293" y="268"/>
                </a:lnTo>
                <a:lnTo>
                  <a:pt x="293" y="373"/>
                </a:lnTo>
                <a:close/>
                <a:moveTo>
                  <a:pt x="231" y="0"/>
                </a:moveTo>
                <a:lnTo>
                  <a:pt x="231" y="0"/>
                </a:lnTo>
                <a:lnTo>
                  <a:pt x="198" y="1"/>
                </a:lnTo>
                <a:lnTo>
                  <a:pt x="166" y="5"/>
                </a:lnTo>
                <a:lnTo>
                  <a:pt x="136" y="8"/>
                </a:lnTo>
                <a:lnTo>
                  <a:pt x="109" y="14"/>
                </a:lnTo>
                <a:lnTo>
                  <a:pt x="86" y="20"/>
                </a:lnTo>
                <a:lnTo>
                  <a:pt x="66" y="25"/>
                </a:lnTo>
                <a:lnTo>
                  <a:pt x="49" y="31"/>
                </a:lnTo>
                <a:lnTo>
                  <a:pt x="37" y="37"/>
                </a:lnTo>
                <a:lnTo>
                  <a:pt x="59" y="114"/>
                </a:lnTo>
                <a:lnTo>
                  <a:pt x="59" y="114"/>
                </a:lnTo>
                <a:lnTo>
                  <a:pt x="71" y="110"/>
                </a:lnTo>
                <a:lnTo>
                  <a:pt x="104" y="102"/>
                </a:lnTo>
                <a:lnTo>
                  <a:pt x="125" y="97"/>
                </a:lnTo>
                <a:lnTo>
                  <a:pt x="150" y="92"/>
                </a:lnTo>
                <a:lnTo>
                  <a:pt x="175" y="90"/>
                </a:lnTo>
                <a:lnTo>
                  <a:pt x="201" y="89"/>
                </a:lnTo>
                <a:lnTo>
                  <a:pt x="201" y="89"/>
                </a:lnTo>
                <a:lnTo>
                  <a:pt x="222" y="90"/>
                </a:lnTo>
                <a:lnTo>
                  <a:pt x="240" y="92"/>
                </a:lnTo>
                <a:lnTo>
                  <a:pt x="248" y="95"/>
                </a:lnTo>
                <a:lnTo>
                  <a:pt x="257" y="97"/>
                </a:lnTo>
                <a:lnTo>
                  <a:pt x="263" y="100"/>
                </a:lnTo>
                <a:lnTo>
                  <a:pt x="269" y="105"/>
                </a:lnTo>
                <a:lnTo>
                  <a:pt x="275" y="110"/>
                </a:lnTo>
                <a:lnTo>
                  <a:pt x="280" y="114"/>
                </a:lnTo>
                <a:lnTo>
                  <a:pt x="283" y="121"/>
                </a:lnTo>
                <a:lnTo>
                  <a:pt x="286" y="128"/>
                </a:lnTo>
                <a:lnTo>
                  <a:pt x="289" y="135"/>
                </a:lnTo>
                <a:lnTo>
                  <a:pt x="291" y="144"/>
                </a:lnTo>
                <a:lnTo>
                  <a:pt x="292" y="153"/>
                </a:lnTo>
                <a:lnTo>
                  <a:pt x="292" y="164"/>
                </a:lnTo>
                <a:lnTo>
                  <a:pt x="292" y="197"/>
                </a:lnTo>
                <a:lnTo>
                  <a:pt x="201" y="197"/>
                </a:lnTo>
                <a:lnTo>
                  <a:pt x="201" y="197"/>
                </a:lnTo>
                <a:lnTo>
                  <a:pt x="174" y="198"/>
                </a:lnTo>
                <a:lnTo>
                  <a:pt x="148" y="201"/>
                </a:lnTo>
                <a:lnTo>
                  <a:pt x="125" y="204"/>
                </a:lnTo>
                <a:lnTo>
                  <a:pt x="105" y="210"/>
                </a:lnTo>
                <a:lnTo>
                  <a:pt x="86" y="216"/>
                </a:lnTo>
                <a:lnTo>
                  <a:pt x="69" y="224"/>
                </a:lnTo>
                <a:lnTo>
                  <a:pt x="55" y="232"/>
                </a:lnTo>
                <a:lnTo>
                  <a:pt x="43" y="242"/>
                </a:lnTo>
                <a:lnTo>
                  <a:pt x="32" y="253"/>
                </a:lnTo>
                <a:lnTo>
                  <a:pt x="23" y="264"/>
                </a:lnTo>
                <a:lnTo>
                  <a:pt x="16" y="276"/>
                </a:lnTo>
                <a:lnTo>
                  <a:pt x="10" y="288"/>
                </a:lnTo>
                <a:lnTo>
                  <a:pt x="6" y="302"/>
                </a:lnTo>
                <a:lnTo>
                  <a:pt x="2" y="316"/>
                </a:lnTo>
                <a:lnTo>
                  <a:pt x="1" y="330"/>
                </a:lnTo>
                <a:lnTo>
                  <a:pt x="0" y="344"/>
                </a:lnTo>
                <a:lnTo>
                  <a:pt x="0" y="344"/>
                </a:lnTo>
                <a:lnTo>
                  <a:pt x="1" y="362"/>
                </a:lnTo>
                <a:lnTo>
                  <a:pt x="3" y="380"/>
                </a:lnTo>
                <a:lnTo>
                  <a:pt x="8" y="395"/>
                </a:lnTo>
                <a:lnTo>
                  <a:pt x="14" y="408"/>
                </a:lnTo>
                <a:lnTo>
                  <a:pt x="22" y="421"/>
                </a:lnTo>
                <a:lnTo>
                  <a:pt x="30" y="433"/>
                </a:lnTo>
                <a:lnTo>
                  <a:pt x="39" y="442"/>
                </a:lnTo>
                <a:lnTo>
                  <a:pt x="51" y="450"/>
                </a:lnTo>
                <a:lnTo>
                  <a:pt x="61" y="458"/>
                </a:lnTo>
                <a:lnTo>
                  <a:pt x="74" y="464"/>
                </a:lnTo>
                <a:lnTo>
                  <a:pt x="86" y="468"/>
                </a:lnTo>
                <a:lnTo>
                  <a:pt x="100" y="473"/>
                </a:lnTo>
                <a:lnTo>
                  <a:pt x="114" y="475"/>
                </a:lnTo>
                <a:lnTo>
                  <a:pt x="128" y="478"/>
                </a:lnTo>
                <a:lnTo>
                  <a:pt x="141" y="479"/>
                </a:lnTo>
                <a:lnTo>
                  <a:pt x="155" y="480"/>
                </a:lnTo>
                <a:lnTo>
                  <a:pt x="155" y="480"/>
                </a:lnTo>
                <a:lnTo>
                  <a:pt x="170" y="479"/>
                </a:lnTo>
                <a:lnTo>
                  <a:pt x="185" y="478"/>
                </a:lnTo>
                <a:lnTo>
                  <a:pt x="213" y="474"/>
                </a:lnTo>
                <a:lnTo>
                  <a:pt x="236" y="468"/>
                </a:lnTo>
                <a:lnTo>
                  <a:pt x="255" y="462"/>
                </a:lnTo>
                <a:lnTo>
                  <a:pt x="271" y="456"/>
                </a:lnTo>
                <a:lnTo>
                  <a:pt x="284" y="450"/>
                </a:lnTo>
                <a:lnTo>
                  <a:pt x="292" y="445"/>
                </a:lnTo>
                <a:lnTo>
                  <a:pt x="297" y="444"/>
                </a:lnTo>
                <a:lnTo>
                  <a:pt x="297" y="444"/>
                </a:lnTo>
                <a:lnTo>
                  <a:pt x="299" y="445"/>
                </a:lnTo>
                <a:lnTo>
                  <a:pt x="304" y="447"/>
                </a:lnTo>
                <a:lnTo>
                  <a:pt x="311" y="450"/>
                </a:lnTo>
                <a:lnTo>
                  <a:pt x="320" y="453"/>
                </a:lnTo>
                <a:lnTo>
                  <a:pt x="332" y="457"/>
                </a:lnTo>
                <a:lnTo>
                  <a:pt x="350" y="460"/>
                </a:lnTo>
                <a:lnTo>
                  <a:pt x="370" y="462"/>
                </a:lnTo>
                <a:lnTo>
                  <a:pt x="397" y="463"/>
                </a:lnTo>
                <a:lnTo>
                  <a:pt x="397" y="137"/>
                </a:lnTo>
                <a:lnTo>
                  <a:pt x="397" y="137"/>
                </a:lnTo>
                <a:lnTo>
                  <a:pt x="397" y="119"/>
                </a:lnTo>
                <a:lnTo>
                  <a:pt x="395" y="103"/>
                </a:lnTo>
                <a:lnTo>
                  <a:pt x="391" y="88"/>
                </a:lnTo>
                <a:lnTo>
                  <a:pt x="387" y="74"/>
                </a:lnTo>
                <a:lnTo>
                  <a:pt x="380" y="62"/>
                </a:lnTo>
                <a:lnTo>
                  <a:pt x="373" y="51"/>
                </a:lnTo>
                <a:lnTo>
                  <a:pt x="364" y="40"/>
                </a:lnTo>
                <a:lnTo>
                  <a:pt x="353" y="32"/>
                </a:lnTo>
                <a:lnTo>
                  <a:pt x="343" y="24"/>
                </a:lnTo>
                <a:lnTo>
                  <a:pt x="330" y="17"/>
                </a:lnTo>
                <a:lnTo>
                  <a:pt x="316" y="13"/>
                </a:lnTo>
                <a:lnTo>
                  <a:pt x="301" y="8"/>
                </a:lnTo>
                <a:lnTo>
                  <a:pt x="285" y="5"/>
                </a:lnTo>
                <a:lnTo>
                  <a:pt x="268" y="2"/>
                </a:lnTo>
                <a:lnTo>
                  <a:pt x="251" y="1"/>
                </a:lnTo>
                <a:lnTo>
                  <a:pt x="231" y="0"/>
                </a:lnTo>
                <a:close/>
                <a:moveTo>
                  <a:pt x="1485" y="373"/>
                </a:moveTo>
                <a:lnTo>
                  <a:pt x="1485" y="373"/>
                </a:lnTo>
                <a:lnTo>
                  <a:pt x="1463" y="380"/>
                </a:lnTo>
                <a:lnTo>
                  <a:pt x="1433" y="389"/>
                </a:lnTo>
                <a:lnTo>
                  <a:pt x="1417" y="392"/>
                </a:lnTo>
                <a:lnTo>
                  <a:pt x="1400" y="396"/>
                </a:lnTo>
                <a:lnTo>
                  <a:pt x="1384" y="398"/>
                </a:lnTo>
                <a:lnTo>
                  <a:pt x="1369" y="398"/>
                </a:lnTo>
                <a:lnTo>
                  <a:pt x="1369" y="398"/>
                </a:lnTo>
                <a:lnTo>
                  <a:pt x="1353" y="398"/>
                </a:lnTo>
                <a:lnTo>
                  <a:pt x="1339" y="396"/>
                </a:lnTo>
                <a:lnTo>
                  <a:pt x="1325" y="391"/>
                </a:lnTo>
                <a:lnTo>
                  <a:pt x="1319" y="389"/>
                </a:lnTo>
                <a:lnTo>
                  <a:pt x="1315" y="385"/>
                </a:lnTo>
                <a:lnTo>
                  <a:pt x="1310" y="381"/>
                </a:lnTo>
                <a:lnTo>
                  <a:pt x="1306" y="377"/>
                </a:lnTo>
                <a:lnTo>
                  <a:pt x="1302" y="372"/>
                </a:lnTo>
                <a:lnTo>
                  <a:pt x="1299" y="366"/>
                </a:lnTo>
                <a:lnTo>
                  <a:pt x="1296" y="360"/>
                </a:lnTo>
                <a:lnTo>
                  <a:pt x="1294" y="353"/>
                </a:lnTo>
                <a:lnTo>
                  <a:pt x="1293" y="345"/>
                </a:lnTo>
                <a:lnTo>
                  <a:pt x="1293" y="337"/>
                </a:lnTo>
                <a:lnTo>
                  <a:pt x="1293" y="337"/>
                </a:lnTo>
                <a:lnTo>
                  <a:pt x="1294" y="323"/>
                </a:lnTo>
                <a:lnTo>
                  <a:pt x="1298" y="310"/>
                </a:lnTo>
                <a:lnTo>
                  <a:pt x="1300" y="305"/>
                </a:lnTo>
                <a:lnTo>
                  <a:pt x="1303" y="299"/>
                </a:lnTo>
                <a:lnTo>
                  <a:pt x="1307" y="294"/>
                </a:lnTo>
                <a:lnTo>
                  <a:pt x="1311" y="290"/>
                </a:lnTo>
                <a:lnTo>
                  <a:pt x="1317" y="286"/>
                </a:lnTo>
                <a:lnTo>
                  <a:pt x="1323" y="283"/>
                </a:lnTo>
                <a:lnTo>
                  <a:pt x="1330" y="279"/>
                </a:lnTo>
                <a:lnTo>
                  <a:pt x="1337" y="277"/>
                </a:lnTo>
                <a:lnTo>
                  <a:pt x="1354" y="273"/>
                </a:lnTo>
                <a:lnTo>
                  <a:pt x="1375" y="271"/>
                </a:lnTo>
                <a:lnTo>
                  <a:pt x="1485" y="268"/>
                </a:lnTo>
                <a:lnTo>
                  <a:pt x="1485" y="373"/>
                </a:lnTo>
                <a:close/>
                <a:moveTo>
                  <a:pt x="1423" y="0"/>
                </a:moveTo>
                <a:lnTo>
                  <a:pt x="1423" y="0"/>
                </a:lnTo>
                <a:lnTo>
                  <a:pt x="1388" y="1"/>
                </a:lnTo>
                <a:lnTo>
                  <a:pt x="1357" y="5"/>
                </a:lnTo>
                <a:lnTo>
                  <a:pt x="1328" y="8"/>
                </a:lnTo>
                <a:lnTo>
                  <a:pt x="1301" y="14"/>
                </a:lnTo>
                <a:lnTo>
                  <a:pt x="1278" y="20"/>
                </a:lnTo>
                <a:lnTo>
                  <a:pt x="1257" y="25"/>
                </a:lnTo>
                <a:lnTo>
                  <a:pt x="1241" y="31"/>
                </a:lnTo>
                <a:lnTo>
                  <a:pt x="1229" y="37"/>
                </a:lnTo>
                <a:lnTo>
                  <a:pt x="1250" y="114"/>
                </a:lnTo>
                <a:lnTo>
                  <a:pt x="1250" y="114"/>
                </a:lnTo>
                <a:lnTo>
                  <a:pt x="1263" y="110"/>
                </a:lnTo>
                <a:lnTo>
                  <a:pt x="1295" y="102"/>
                </a:lnTo>
                <a:lnTo>
                  <a:pt x="1316" y="97"/>
                </a:lnTo>
                <a:lnTo>
                  <a:pt x="1340" y="92"/>
                </a:lnTo>
                <a:lnTo>
                  <a:pt x="1365" y="90"/>
                </a:lnTo>
                <a:lnTo>
                  <a:pt x="1392" y="89"/>
                </a:lnTo>
                <a:lnTo>
                  <a:pt x="1392" y="89"/>
                </a:lnTo>
                <a:lnTo>
                  <a:pt x="1414" y="90"/>
                </a:lnTo>
                <a:lnTo>
                  <a:pt x="1432" y="92"/>
                </a:lnTo>
                <a:lnTo>
                  <a:pt x="1440" y="95"/>
                </a:lnTo>
                <a:lnTo>
                  <a:pt x="1447" y="97"/>
                </a:lnTo>
                <a:lnTo>
                  <a:pt x="1454" y="100"/>
                </a:lnTo>
                <a:lnTo>
                  <a:pt x="1461" y="105"/>
                </a:lnTo>
                <a:lnTo>
                  <a:pt x="1466" y="110"/>
                </a:lnTo>
                <a:lnTo>
                  <a:pt x="1470" y="114"/>
                </a:lnTo>
                <a:lnTo>
                  <a:pt x="1475" y="121"/>
                </a:lnTo>
                <a:lnTo>
                  <a:pt x="1478" y="128"/>
                </a:lnTo>
                <a:lnTo>
                  <a:pt x="1481" y="135"/>
                </a:lnTo>
                <a:lnTo>
                  <a:pt x="1482" y="144"/>
                </a:lnTo>
                <a:lnTo>
                  <a:pt x="1483" y="153"/>
                </a:lnTo>
                <a:lnTo>
                  <a:pt x="1484" y="164"/>
                </a:lnTo>
                <a:lnTo>
                  <a:pt x="1484" y="197"/>
                </a:lnTo>
                <a:lnTo>
                  <a:pt x="1392" y="197"/>
                </a:lnTo>
                <a:lnTo>
                  <a:pt x="1392" y="197"/>
                </a:lnTo>
                <a:lnTo>
                  <a:pt x="1364" y="198"/>
                </a:lnTo>
                <a:lnTo>
                  <a:pt x="1339" y="201"/>
                </a:lnTo>
                <a:lnTo>
                  <a:pt x="1316" y="204"/>
                </a:lnTo>
                <a:lnTo>
                  <a:pt x="1295" y="210"/>
                </a:lnTo>
                <a:lnTo>
                  <a:pt x="1277" y="216"/>
                </a:lnTo>
                <a:lnTo>
                  <a:pt x="1261" y="224"/>
                </a:lnTo>
                <a:lnTo>
                  <a:pt x="1247" y="232"/>
                </a:lnTo>
                <a:lnTo>
                  <a:pt x="1234" y="242"/>
                </a:lnTo>
                <a:lnTo>
                  <a:pt x="1223" y="253"/>
                </a:lnTo>
                <a:lnTo>
                  <a:pt x="1215" y="264"/>
                </a:lnTo>
                <a:lnTo>
                  <a:pt x="1207" y="276"/>
                </a:lnTo>
                <a:lnTo>
                  <a:pt x="1201" y="288"/>
                </a:lnTo>
                <a:lnTo>
                  <a:pt x="1198" y="302"/>
                </a:lnTo>
                <a:lnTo>
                  <a:pt x="1194" y="316"/>
                </a:lnTo>
                <a:lnTo>
                  <a:pt x="1192" y="330"/>
                </a:lnTo>
                <a:lnTo>
                  <a:pt x="1192" y="344"/>
                </a:lnTo>
                <a:lnTo>
                  <a:pt x="1192" y="344"/>
                </a:lnTo>
                <a:lnTo>
                  <a:pt x="1193" y="362"/>
                </a:lnTo>
                <a:lnTo>
                  <a:pt x="1195" y="380"/>
                </a:lnTo>
                <a:lnTo>
                  <a:pt x="1200" y="395"/>
                </a:lnTo>
                <a:lnTo>
                  <a:pt x="1206" y="408"/>
                </a:lnTo>
                <a:lnTo>
                  <a:pt x="1212" y="421"/>
                </a:lnTo>
                <a:lnTo>
                  <a:pt x="1222" y="433"/>
                </a:lnTo>
                <a:lnTo>
                  <a:pt x="1231" y="442"/>
                </a:lnTo>
                <a:lnTo>
                  <a:pt x="1241" y="450"/>
                </a:lnTo>
                <a:lnTo>
                  <a:pt x="1253" y="458"/>
                </a:lnTo>
                <a:lnTo>
                  <a:pt x="1265" y="464"/>
                </a:lnTo>
                <a:lnTo>
                  <a:pt x="1278" y="468"/>
                </a:lnTo>
                <a:lnTo>
                  <a:pt x="1291" y="473"/>
                </a:lnTo>
                <a:lnTo>
                  <a:pt x="1305" y="475"/>
                </a:lnTo>
                <a:lnTo>
                  <a:pt x="1318" y="478"/>
                </a:lnTo>
                <a:lnTo>
                  <a:pt x="1332" y="479"/>
                </a:lnTo>
                <a:lnTo>
                  <a:pt x="1346" y="480"/>
                </a:lnTo>
                <a:lnTo>
                  <a:pt x="1346" y="480"/>
                </a:lnTo>
                <a:lnTo>
                  <a:pt x="1362" y="479"/>
                </a:lnTo>
                <a:lnTo>
                  <a:pt x="1377" y="478"/>
                </a:lnTo>
                <a:lnTo>
                  <a:pt x="1403" y="474"/>
                </a:lnTo>
                <a:lnTo>
                  <a:pt x="1428" y="468"/>
                </a:lnTo>
                <a:lnTo>
                  <a:pt x="1447" y="462"/>
                </a:lnTo>
                <a:lnTo>
                  <a:pt x="1463" y="456"/>
                </a:lnTo>
                <a:lnTo>
                  <a:pt x="1476" y="450"/>
                </a:lnTo>
                <a:lnTo>
                  <a:pt x="1484" y="445"/>
                </a:lnTo>
                <a:lnTo>
                  <a:pt x="1489" y="444"/>
                </a:lnTo>
                <a:lnTo>
                  <a:pt x="1489" y="444"/>
                </a:lnTo>
                <a:lnTo>
                  <a:pt x="1491" y="445"/>
                </a:lnTo>
                <a:lnTo>
                  <a:pt x="1494" y="447"/>
                </a:lnTo>
                <a:lnTo>
                  <a:pt x="1501" y="450"/>
                </a:lnTo>
                <a:lnTo>
                  <a:pt x="1510" y="453"/>
                </a:lnTo>
                <a:lnTo>
                  <a:pt x="1524" y="457"/>
                </a:lnTo>
                <a:lnTo>
                  <a:pt x="1540" y="460"/>
                </a:lnTo>
                <a:lnTo>
                  <a:pt x="1562" y="462"/>
                </a:lnTo>
                <a:lnTo>
                  <a:pt x="1589" y="463"/>
                </a:lnTo>
                <a:lnTo>
                  <a:pt x="1589" y="137"/>
                </a:lnTo>
                <a:lnTo>
                  <a:pt x="1589" y="137"/>
                </a:lnTo>
                <a:lnTo>
                  <a:pt x="1589" y="119"/>
                </a:lnTo>
                <a:lnTo>
                  <a:pt x="1586" y="103"/>
                </a:lnTo>
                <a:lnTo>
                  <a:pt x="1583" y="88"/>
                </a:lnTo>
                <a:lnTo>
                  <a:pt x="1577" y="74"/>
                </a:lnTo>
                <a:lnTo>
                  <a:pt x="1571" y="62"/>
                </a:lnTo>
                <a:lnTo>
                  <a:pt x="1563" y="51"/>
                </a:lnTo>
                <a:lnTo>
                  <a:pt x="1555" y="40"/>
                </a:lnTo>
                <a:lnTo>
                  <a:pt x="1545" y="32"/>
                </a:lnTo>
                <a:lnTo>
                  <a:pt x="1533" y="24"/>
                </a:lnTo>
                <a:lnTo>
                  <a:pt x="1521" y="17"/>
                </a:lnTo>
                <a:lnTo>
                  <a:pt x="1508" y="13"/>
                </a:lnTo>
                <a:lnTo>
                  <a:pt x="1493" y="8"/>
                </a:lnTo>
                <a:lnTo>
                  <a:pt x="1477" y="5"/>
                </a:lnTo>
                <a:lnTo>
                  <a:pt x="1460" y="2"/>
                </a:lnTo>
                <a:lnTo>
                  <a:pt x="1441" y="1"/>
                </a:lnTo>
                <a:lnTo>
                  <a:pt x="1423" y="0"/>
                </a:lnTo>
                <a:close/>
                <a:moveTo>
                  <a:pt x="3080" y="355"/>
                </a:moveTo>
                <a:lnTo>
                  <a:pt x="3080" y="355"/>
                </a:lnTo>
                <a:lnTo>
                  <a:pt x="3055" y="366"/>
                </a:lnTo>
                <a:lnTo>
                  <a:pt x="3040" y="372"/>
                </a:lnTo>
                <a:lnTo>
                  <a:pt x="3024" y="376"/>
                </a:lnTo>
                <a:lnTo>
                  <a:pt x="3007" y="381"/>
                </a:lnTo>
                <a:lnTo>
                  <a:pt x="2989" y="384"/>
                </a:lnTo>
                <a:lnTo>
                  <a:pt x="2970" y="387"/>
                </a:lnTo>
                <a:lnTo>
                  <a:pt x="2951" y="388"/>
                </a:lnTo>
                <a:lnTo>
                  <a:pt x="2951" y="388"/>
                </a:lnTo>
                <a:lnTo>
                  <a:pt x="2938" y="388"/>
                </a:lnTo>
                <a:lnTo>
                  <a:pt x="2927" y="387"/>
                </a:lnTo>
                <a:lnTo>
                  <a:pt x="2916" y="384"/>
                </a:lnTo>
                <a:lnTo>
                  <a:pt x="2908" y="382"/>
                </a:lnTo>
                <a:lnTo>
                  <a:pt x="2900" y="378"/>
                </a:lnTo>
                <a:lnTo>
                  <a:pt x="2893" y="374"/>
                </a:lnTo>
                <a:lnTo>
                  <a:pt x="2887" y="368"/>
                </a:lnTo>
                <a:lnTo>
                  <a:pt x="2883" y="362"/>
                </a:lnTo>
                <a:lnTo>
                  <a:pt x="2878" y="355"/>
                </a:lnTo>
                <a:lnTo>
                  <a:pt x="2875" y="348"/>
                </a:lnTo>
                <a:lnTo>
                  <a:pt x="2872" y="339"/>
                </a:lnTo>
                <a:lnTo>
                  <a:pt x="2870" y="330"/>
                </a:lnTo>
                <a:lnTo>
                  <a:pt x="2868" y="308"/>
                </a:lnTo>
                <a:lnTo>
                  <a:pt x="2868" y="283"/>
                </a:lnTo>
                <a:lnTo>
                  <a:pt x="2868" y="5"/>
                </a:lnTo>
                <a:lnTo>
                  <a:pt x="2852" y="5"/>
                </a:lnTo>
                <a:lnTo>
                  <a:pt x="2852" y="5"/>
                </a:lnTo>
                <a:lnTo>
                  <a:pt x="2830" y="5"/>
                </a:lnTo>
                <a:lnTo>
                  <a:pt x="2803" y="7"/>
                </a:lnTo>
                <a:lnTo>
                  <a:pt x="2778" y="9"/>
                </a:lnTo>
                <a:lnTo>
                  <a:pt x="2763" y="12"/>
                </a:lnTo>
                <a:lnTo>
                  <a:pt x="2763" y="295"/>
                </a:lnTo>
                <a:lnTo>
                  <a:pt x="2763" y="295"/>
                </a:lnTo>
                <a:lnTo>
                  <a:pt x="2763" y="318"/>
                </a:lnTo>
                <a:lnTo>
                  <a:pt x="2764" y="339"/>
                </a:lnTo>
                <a:lnTo>
                  <a:pt x="2767" y="359"/>
                </a:lnTo>
                <a:lnTo>
                  <a:pt x="2769" y="377"/>
                </a:lnTo>
                <a:lnTo>
                  <a:pt x="2774" y="393"/>
                </a:lnTo>
                <a:lnTo>
                  <a:pt x="2779" y="408"/>
                </a:lnTo>
                <a:lnTo>
                  <a:pt x="2786" y="422"/>
                </a:lnTo>
                <a:lnTo>
                  <a:pt x="2794" y="434"/>
                </a:lnTo>
                <a:lnTo>
                  <a:pt x="2803" y="445"/>
                </a:lnTo>
                <a:lnTo>
                  <a:pt x="2815" y="455"/>
                </a:lnTo>
                <a:lnTo>
                  <a:pt x="2829" y="462"/>
                </a:lnTo>
                <a:lnTo>
                  <a:pt x="2843" y="468"/>
                </a:lnTo>
                <a:lnTo>
                  <a:pt x="2860" y="473"/>
                </a:lnTo>
                <a:lnTo>
                  <a:pt x="2878" y="477"/>
                </a:lnTo>
                <a:lnTo>
                  <a:pt x="2899" y="479"/>
                </a:lnTo>
                <a:lnTo>
                  <a:pt x="2922" y="480"/>
                </a:lnTo>
                <a:lnTo>
                  <a:pt x="2922" y="480"/>
                </a:lnTo>
                <a:lnTo>
                  <a:pt x="2940" y="479"/>
                </a:lnTo>
                <a:lnTo>
                  <a:pt x="2956" y="478"/>
                </a:lnTo>
                <a:lnTo>
                  <a:pt x="2973" y="477"/>
                </a:lnTo>
                <a:lnTo>
                  <a:pt x="2987" y="473"/>
                </a:lnTo>
                <a:lnTo>
                  <a:pt x="3014" y="467"/>
                </a:lnTo>
                <a:lnTo>
                  <a:pt x="3037" y="460"/>
                </a:lnTo>
                <a:lnTo>
                  <a:pt x="3055" y="453"/>
                </a:lnTo>
                <a:lnTo>
                  <a:pt x="3068" y="448"/>
                </a:lnTo>
                <a:lnTo>
                  <a:pt x="3082" y="442"/>
                </a:lnTo>
                <a:lnTo>
                  <a:pt x="3082" y="442"/>
                </a:lnTo>
                <a:lnTo>
                  <a:pt x="3089" y="445"/>
                </a:lnTo>
                <a:lnTo>
                  <a:pt x="3097" y="449"/>
                </a:lnTo>
                <a:lnTo>
                  <a:pt x="3108" y="452"/>
                </a:lnTo>
                <a:lnTo>
                  <a:pt x="3122" y="456"/>
                </a:lnTo>
                <a:lnTo>
                  <a:pt x="3139" y="459"/>
                </a:lnTo>
                <a:lnTo>
                  <a:pt x="3160" y="462"/>
                </a:lnTo>
                <a:lnTo>
                  <a:pt x="3184" y="463"/>
                </a:lnTo>
                <a:lnTo>
                  <a:pt x="3184" y="12"/>
                </a:lnTo>
                <a:lnTo>
                  <a:pt x="3184" y="12"/>
                </a:lnTo>
                <a:lnTo>
                  <a:pt x="3149" y="7"/>
                </a:lnTo>
                <a:lnTo>
                  <a:pt x="3123" y="6"/>
                </a:lnTo>
                <a:lnTo>
                  <a:pt x="3100" y="5"/>
                </a:lnTo>
                <a:lnTo>
                  <a:pt x="3080" y="5"/>
                </a:lnTo>
                <a:lnTo>
                  <a:pt x="3080" y="355"/>
                </a:lnTo>
                <a:close/>
                <a:moveTo>
                  <a:pt x="3307" y="463"/>
                </a:moveTo>
                <a:lnTo>
                  <a:pt x="3307" y="463"/>
                </a:lnTo>
                <a:lnTo>
                  <a:pt x="3319" y="465"/>
                </a:lnTo>
                <a:lnTo>
                  <a:pt x="3351" y="471"/>
                </a:lnTo>
                <a:lnTo>
                  <a:pt x="3374" y="474"/>
                </a:lnTo>
                <a:lnTo>
                  <a:pt x="3400" y="477"/>
                </a:lnTo>
                <a:lnTo>
                  <a:pt x="3430" y="479"/>
                </a:lnTo>
                <a:lnTo>
                  <a:pt x="3463" y="480"/>
                </a:lnTo>
                <a:lnTo>
                  <a:pt x="3463" y="480"/>
                </a:lnTo>
                <a:lnTo>
                  <a:pt x="3480" y="479"/>
                </a:lnTo>
                <a:lnTo>
                  <a:pt x="3496" y="478"/>
                </a:lnTo>
                <a:lnTo>
                  <a:pt x="3513" y="477"/>
                </a:lnTo>
                <a:lnTo>
                  <a:pt x="3529" y="473"/>
                </a:lnTo>
                <a:lnTo>
                  <a:pt x="3547" y="470"/>
                </a:lnTo>
                <a:lnTo>
                  <a:pt x="3563" y="464"/>
                </a:lnTo>
                <a:lnTo>
                  <a:pt x="3578" y="458"/>
                </a:lnTo>
                <a:lnTo>
                  <a:pt x="3593" y="451"/>
                </a:lnTo>
                <a:lnTo>
                  <a:pt x="3605" y="442"/>
                </a:lnTo>
                <a:lnTo>
                  <a:pt x="3618" y="432"/>
                </a:lnTo>
                <a:lnTo>
                  <a:pt x="3629" y="420"/>
                </a:lnTo>
                <a:lnTo>
                  <a:pt x="3639" y="407"/>
                </a:lnTo>
                <a:lnTo>
                  <a:pt x="3647" y="392"/>
                </a:lnTo>
                <a:lnTo>
                  <a:pt x="3652" y="375"/>
                </a:lnTo>
                <a:lnTo>
                  <a:pt x="3656" y="357"/>
                </a:lnTo>
                <a:lnTo>
                  <a:pt x="3657" y="337"/>
                </a:lnTo>
                <a:lnTo>
                  <a:pt x="3657" y="337"/>
                </a:lnTo>
                <a:lnTo>
                  <a:pt x="3656" y="323"/>
                </a:lnTo>
                <a:lnTo>
                  <a:pt x="3655" y="310"/>
                </a:lnTo>
                <a:lnTo>
                  <a:pt x="3651" y="299"/>
                </a:lnTo>
                <a:lnTo>
                  <a:pt x="3647" y="287"/>
                </a:lnTo>
                <a:lnTo>
                  <a:pt x="3641" y="278"/>
                </a:lnTo>
                <a:lnTo>
                  <a:pt x="3634" y="268"/>
                </a:lnTo>
                <a:lnTo>
                  <a:pt x="3626" y="260"/>
                </a:lnTo>
                <a:lnTo>
                  <a:pt x="3618" y="252"/>
                </a:lnTo>
                <a:lnTo>
                  <a:pt x="3608" y="243"/>
                </a:lnTo>
                <a:lnTo>
                  <a:pt x="3596" y="237"/>
                </a:lnTo>
                <a:lnTo>
                  <a:pt x="3585" y="228"/>
                </a:lnTo>
                <a:lnTo>
                  <a:pt x="3571" y="223"/>
                </a:lnTo>
                <a:lnTo>
                  <a:pt x="3542" y="210"/>
                </a:lnTo>
                <a:lnTo>
                  <a:pt x="3510" y="197"/>
                </a:lnTo>
                <a:lnTo>
                  <a:pt x="3510" y="197"/>
                </a:lnTo>
                <a:lnTo>
                  <a:pt x="3474" y="183"/>
                </a:lnTo>
                <a:lnTo>
                  <a:pt x="3459" y="177"/>
                </a:lnTo>
                <a:lnTo>
                  <a:pt x="3445" y="170"/>
                </a:lnTo>
                <a:lnTo>
                  <a:pt x="3434" y="162"/>
                </a:lnTo>
                <a:lnTo>
                  <a:pt x="3429" y="157"/>
                </a:lnTo>
                <a:lnTo>
                  <a:pt x="3426" y="152"/>
                </a:lnTo>
                <a:lnTo>
                  <a:pt x="3422" y="148"/>
                </a:lnTo>
                <a:lnTo>
                  <a:pt x="3420" y="142"/>
                </a:lnTo>
                <a:lnTo>
                  <a:pt x="3419" y="136"/>
                </a:lnTo>
                <a:lnTo>
                  <a:pt x="3419" y="130"/>
                </a:lnTo>
                <a:lnTo>
                  <a:pt x="3419" y="130"/>
                </a:lnTo>
                <a:lnTo>
                  <a:pt x="3419" y="123"/>
                </a:lnTo>
                <a:lnTo>
                  <a:pt x="3421" y="117"/>
                </a:lnTo>
                <a:lnTo>
                  <a:pt x="3426" y="108"/>
                </a:lnTo>
                <a:lnTo>
                  <a:pt x="3433" y="100"/>
                </a:lnTo>
                <a:lnTo>
                  <a:pt x="3437" y="97"/>
                </a:lnTo>
                <a:lnTo>
                  <a:pt x="3442" y="93"/>
                </a:lnTo>
                <a:lnTo>
                  <a:pt x="3449" y="91"/>
                </a:lnTo>
                <a:lnTo>
                  <a:pt x="3456" y="88"/>
                </a:lnTo>
                <a:lnTo>
                  <a:pt x="3464" y="85"/>
                </a:lnTo>
                <a:lnTo>
                  <a:pt x="3472" y="84"/>
                </a:lnTo>
                <a:lnTo>
                  <a:pt x="3482" y="83"/>
                </a:lnTo>
                <a:lnTo>
                  <a:pt x="3494" y="83"/>
                </a:lnTo>
                <a:lnTo>
                  <a:pt x="3494" y="83"/>
                </a:lnTo>
                <a:lnTo>
                  <a:pt x="3516" y="84"/>
                </a:lnTo>
                <a:lnTo>
                  <a:pt x="3537" y="87"/>
                </a:lnTo>
                <a:lnTo>
                  <a:pt x="3557" y="91"/>
                </a:lnTo>
                <a:lnTo>
                  <a:pt x="3575" y="96"/>
                </a:lnTo>
                <a:lnTo>
                  <a:pt x="3602" y="105"/>
                </a:lnTo>
                <a:lnTo>
                  <a:pt x="3612" y="110"/>
                </a:lnTo>
                <a:lnTo>
                  <a:pt x="3639" y="33"/>
                </a:lnTo>
                <a:lnTo>
                  <a:pt x="3639" y="33"/>
                </a:lnTo>
                <a:lnTo>
                  <a:pt x="3618" y="24"/>
                </a:lnTo>
                <a:lnTo>
                  <a:pt x="3603" y="18"/>
                </a:lnTo>
                <a:lnTo>
                  <a:pt x="3585" y="14"/>
                </a:lnTo>
                <a:lnTo>
                  <a:pt x="3564" y="8"/>
                </a:lnTo>
                <a:lnTo>
                  <a:pt x="3540" y="5"/>
                </a:lnTo>
                <a:lnTo>
                  <a:pt x="3513" y="1"/>
                </a:lnTo>
                <a:lnTo>
                  <a:pt x="3484" y="0"/>
                </a:lnTo>
                <a:lnTo>
                  <a:pt x="3484" y="0"/>
                </a:lnTo>
                <a:lnTo>
                  <a:pt x="3468" y="1"/>
                </a:lnTo>
                <a:lnTo>
                  <a:pt x="3452" y="2"/>
                </a:lnTo>
                <a:lnTo>
                  <a:pt x="3436" y="5"/>
                </a:lnTo>
                <a:lnTo>
                  <a:pt x="3421" y="9"/>
                </a:lnTo>
                <a:lnTo>
                  <a:pt x="3406" y="14"/>
                </a:lnTo>
                <a:lnTo>
                  <a:pt x="3392" y="20"/>
                </a:lnTo>
                <a:lnTo>
                  <a:pt x="3379" y="27"/>
                </a:lnTo>
                <a:lnTo>
                  <a:pt x="3366" y="35"/>
                </a:lnTo>
                <a:lnTo>
                  <a:pt x="3354" y="44"/>
                </a:lnTo>
                <a:lnTo>
                  <a:pt x="3344" y="53"/>
                </a:lnTo>
                <a:lnTo>
                  <a:pt x="3335" y="65"/>
                </a:lnTo>
                <a:lnTo>
                  <a:pt x="3328" y="77"/>
                </a:lnTo>
                <a:lnTo>
                  <a:pt x="3321" y="90"/>
                </a:lnTo>
                <a:lnTo>
                  <a:pt x="3316" y="105"/>
                </a:lnTo>
                <a:lnTo>
                  <a:pt x="3314" y="120"/>
                </a:lnTo>
                <a:lnTo>
                  <a:pt x="3313" y="137"/>
                </a:lnTo>
                <a:lnTo>
                  <a:pt x="3313" y="137"/>
                </a:lnTo>
                <a:lnTo>
                  <a:pt x="3314" y="153"/>
                </a:lnTo>
                <a:lnTo>
                  <a:pt x="3316" y="168"/>
                </a:lnTo>
                <a:lnTo>
                  <a:pt x="3321" y="183"/>
                </a:lnTo>
                <a:lnTo>
                  <a:pt x="3328" y="196"/>
                </a:lnTo>
                <a:lnTo>
                  <a:pt x="3335" y="208"/>
                </a:lnTo>
                <a:lnTo>
                  <a:pt x="3344" y="218"/>
                </a:lnTo>
                <a:lnTo>
                  <a:pt x="3354" y="227"/>
                </a:lnTo>
                <a:lnTo>
                  <a:pt x="3365" y="235"/>
                </a:lnTo>
                <a:lnTo>
                  <a:pt x="3376" y="243"/>
                </a:lnTo>
                <a:lnTo>
                  <a:pt x="3389" y="250"/>
                </a:lnTo>
                <a:lnTo>
                  <a:pt x="3402" y="257"/>
                </a:lnTo>
                <a:lnTo>
                  <a:pt x="3414" y="263"/>
                </a:lnTo>
                <a:lnTo>
                  <a:pt x="3441" y="272"/>
                </a:lnTo>
                <a:lnTo>
                  <a:pt x="3467" y="282"/>
                </a:lnTo>
                <a:lnTo>
                  <a:pt x="3467" y="282"/>
                </a:lnTo>
                <a:lnTo>
                  <a:pt x="3499" y="293"/>
                </a:lnTo>
                <a:lnTo>
                  <a:pt x="3514" y="299"/>
                </a:lnTo>
                <a:lnTo>
                  <a:pt x="3527" y="306"/>
                </a:lnTo>
                <a:lnTo>
                  <a:pt x="3537" y="314"/>
                </a:lnTo>
                <a:lnTo>
                  <a:pt x="3544" y="322"/>
                </a:lnTo>
                <a:lnTo>
                  <a:pt x="3548" y="327"/>
                </a:lnTo>
                <a:lnTo>
                  <a:pt x="3550" y="332"/>
                </a:lnTo>
                <a:lnTo>
                  <a:pt x="3551" y="337"/>
                </a:lnTo>
                <a:lnTo>
                  <a:pt x="3551" y="343"/>
                </a:lnTo>
                <a:lnTo>
                  <a:pt x="3551" y="343"/>
                </a:lnTo>
                <a:lnTo>
                  <a:pt x="3551" y="353"/>
                </a:lnTo>
                <a:lnTo>
                  <a:pt x="3548" y="363"/>
                </a:lnTo>
                <a:lnTo>
                  <a:pt x="3545" y="368"/>
                </a:lnTo>
                <a:lnTo>
                  <a:pt x="3542" y="373"/>
                </a:lnTo>
                <a:lnTo>
                  <a:pt x="3539" y="376"/>
                </a:lnTo>
                <a:lnTo>
                  <a:pt x="3534" y="381"/>
                </a:lnTo>
                <a:lnTo>
                  <a:pt x="3528" y="384"/>
                </a:lnTo>
                <a:lnTo>
                  <a:pt x="3521" y="388"/>
                </a:lnTo>
                <a:lnTo>
                  <a:pt x="3514" y="390"/>
                </a:lnTo>
                <a:lnTo>
                  <a:pt x="3505" y="392"/>
                </a:lnTo>
                <a:lnTo>
                  <a:pt x="3495" y="395"/>
                </a:lnTo>
                <a:lnTo>
                  <a:pt x="3484" y="396"/>
                </a:lnTo>
                <a:lnTo>
                  <a:pt x="3458" y="397"/>
                </a:lnTo>
                <a:lnTo>
                  <a:pt x="3458" y="397"/>
                </a:lnTo>
                <a:lnTo>
                  <a:pt x="3434" y="397"/>
                </a:lnTo>
                <a:lnTo>
                  <a:pt x="3411" y="395"/>
                </a:lnTo>
                <a:lnTo>
                  <a:pt x="3368" y="390"/>
                </a:lnTo>
                <a:lnTo>
                  <a:pt x="3338" y="385"/>
                </a:lnTo>
                <a:lnTo>
                  <a:pt x="3327" y="383"/>
                </a:lnTo>
                <a:lnTo>
                  <a:pt x="3307" y="463"/>
                </a:lnTo>
                <a:close/>
                <a:moveTo>
                  <a:pt x="1845" y="90"/>
                </a:moveTo>
                <a:lnTo>
                  <a:pt x="1845" y="90"/>
                </a:lnTo>
                <a:lnTo>
                  <a:pt x="1861" y="87"/>
                </a:lnTo>
                <a:lnTo>
                  <a:pt x="1881" y="84"/>
                </a:lnTo>
                <a:lnTo>
                  <a:pt x="1904" y="82"/>
                </a:lnTo>
                <a:lnTo>
                  <a:pt x="1928" y="82"/>
                </a:lnTo>
                <a:lnTo>
                  <a:pt x="1928" y="82"/>
                </a:lnTo>
                <a:lnTo>
                  <a:pt x="1943" y="82"/>
                </a:lnTo>
                <a:lnTo>
                  <a:pt x="1956" y="83"/>
                </a:lnTo>
                <a:lnTo>
                  <a:pt x="1969" y="87"/>
                </a:lnTo>
                <a:lnTo>
                  <a:pt x="1982" y="90"/>
                </a:lnTo>
                <a:lnTo>
                  <a:pt x="1994" y="95"/>
                </a:lnTo>
                <a:lnTo>
                  <a:pt x="2004" y="100"/>
                </a:lnTo>
                <a:lnTo>
                  <a:pt x="2015" y="108"/>
                </a:lnTo>
                <a:lnTo>
                  <a:pt x="2025" y="117"/>
                </a:lnTo>
                <a:lnTo>
                  <a:pt x="2033" y="127"/>
                </a:lnTo>
                <a:lnTo>
                  <a:pt x="2041" y="137"/>
                </a:lnTo>
                <a:lnTo>
                  <a:pt x="2048" y="150"/>
                </a:lnTo>
                <a:lnTo>
                  <a:pt x="2053" y="165"/>
                </a:lnTo>
                <a:lnTo>
                  <a:pt x="2058" y="180"/>
                </a:lnTo>
                <a:lnTo>
                  <a:pt x="2061" y="197"/>
                </a:lnTo>
                <a:lnTo>
                  <a:pt x="2063" y="216"/>
                </a:lnTo>
                <a:lnTo>
                  <a:pt x="2064" y="237"/>
                </a:lnTo>
                <a:lnTo>
                  <a:pt x="2064" y="237"/>
                </a:lnTo>
                <a:lnTo>
                  <a:pt x="2064" y="256"/>
                </a:lnTo>
                <a:lnTo>
                  <a:pt x="2063" y="275"/>
                </a:lnTo>
                <a:lnTo>
                  <a:pt x="2060" y="292"/>
                </a:lnTo>
                <a:lnTo>
                  <a:pt x="2057" y="308"/>
                </a:lnTo>
                <a:lnTo>
                  <a:pt x="2053" y="323"/>
                </a:lnTo>
                <a:lnTo>
                  <a:pt x="2049" y="336"/>
                </a:lnTo>
                <a:lnTo>
                  <a:pt x="2042" y="348"/>
                </a:lnTo>
                <a:lnTo>
                  <a:pt x="2035" y="359"/>
                </a:lnTo>
                <a:lnTo>
                  <a:pt x="2026" y="368"/>
                </a:lnTo>
                <a:lnTo>
                  <a:pt x="2015" y="376"/>
                </a:lnTo>
                <a:lnTo>
                  <a:pt x="2004" y="383"/>
                </a:lnTo>
                <a:lnTo>
                  <a:pt x="1990" y="389"/>
                </a:lnTo>
                <a:lnTo>
                  <a:pt x="1975" y="392"/>
                </a:lnTo>
                <a:lnTo>
                  <a:pt x="1958" y="396"/>
                </a:lnTo>
                <a:lnTo>
                  <a:pt x="1940" y="398"/>
                </a:lnTo>
                <a:lnTo>
                  <a:pt x="1919" y="398"/>
                </a:lnTo>
                <a:lnTo>
                  <a:pt x="1919" y="398"/>
                </a:lnTo>
                <a:lnTo>
                  <a:pt x="1892" y="397"/>
                </a:lnTo>
                <a:lnTo>
                  <a:pt x="1868" y="396"/>
                </a:lnTo>
                <a:lnTo>
                  <a:pt x="1845" y="393"/>
                </a:lnTo>
                <a:lnTo>
                  <a:pt x="1845" y="90"/>
                </a:lnTo>
                <a:close/>
                <a:moveTo>
                  <a:pt x="1934" y="0"/>
                </a:moveTo>
                <a:lnTo>
                  <a:pt x="1934" y="0"/>
                </a:lnTo>
                <a:lnTo>
                  <a:pt x="1910" y="1"/>
                </a:lnTo>
                <a:lnTo>
                  <a:pt x="1885" y="2"/>
                </a:lnTo>
                <a:lnTo>
                  <a:pt x="1860" y="5"/>
                </a:lnTo>
                <a:lnTo>
                  <a:pt x="1834" y="8"/>
                </a:lnTo>
                <a:lnTo>
                  <a:pt x="1808" y="12"/>
                </a:lnTo>
                <a:lnTo>
                  <a:pt x="1784" y="16"/>
                </a:lnTo>
                <a:lnTo>
                  <a:pt x="1761" y="22"/>
                </a:lnTo>
                <a:lnTo>
                  <a:pt x="1740" y="29"/>
                </a:lnTo>
                <a:lnTo>
                  <a:pt x="1740" y="465"/>
                </a:lnTo>
                <a:lnTo>
                  <a:pt x="1740" y="465"/>
                </a:lnTo>
                <a:lnTo>
                  <a:pt x="1758" y="468"/>
                </a:lnTo>
                <a:lnTo>
                  <a:pt x="1778" y="471"/>
                </a:lnTo>
                <a:lnTo>
                  <a:pt x="1823" y="475"/>
                </a:lnTo>
                <a:lnTo>
                  <a:pt x="1872" y="479"/>
                </a:lnTo>
                <a:lnTo>
                  <a:pt x="1915" y="480"/>
                </a:lnTo>
                <a:lnTo>
                  <a:pt x="1915" y="480"/>
                </a:lnTo>
                <a:lnTo>
                  <a:pt x="1950" y="479"/>
                </a:lnTo>
                <a:lnTo>
                  <a:pt x="1980" y="477"/>
                </a:lnTo>
                <a:lnTo>
                  <a:pt x="2009" y="472"/>
                </a:lnTo>
                <a:lnTo>
                  <a:pt x="2035" y="465"/>
                </a:lnTo>
                <a:lnTo>
                  <a:pt x="2058" y="458"/>
                </a:lnTo>
                <a:lnTo>
                  <a:pt x="2080" y="448"/>
                </a:lnTo>
                <a:lnTo>
                  <a:pt x="2089" y="442"/>
                </a:lnTo>
                <a:lnTo>
                  <a:pt x="2098" y="436"/>
                </a:lnTo>
                <a:lnTo>
                  <a:pt x="2107" y="429"/>
                </a:lnTo>
                <a:lnTo>
                  <a:pt x="2116" y="422"/>
                </a:lnTo>
                <a:lnTo>
                  <a:pt x="2122" y="414"/>
                </a:lnTo>
                <a:lnTo>
                  <a:pt x="2129" y="406"/>
                </a:lnTo>
                <a:lnTo>
                  <a:pt x="2136" y="398"/>
                </a:lnTo>
                <a:lnTo>
                  <a:pt x="2142" y="389"/>
                </a:lnTo>
                <a:lnTo>
                  <a:pt x="2147" y="378"/>
                </a:lnTo>
                <a:lnTo>
                  <a:pt x="2152" y="369"/>
                </a:lnTo>
                <a:lnTo>
                  <a:pt x="2160" y="346"/>
                </a:lnTo>
                <a:lnTo>
                  <a:pt x="2166" y="322"/>
                </a:lnTo>
                <a:lnTo>
                  <a:pt x="2171" y="297"/>
                </a:lnTo>
                <a:lnTo>
                  <a:pt x="2173" y="268"/>
                </a:lnTo>
                <a:lnTo>
                  <a:pt x="2174" y="237"/>
                </a:lnTo>
                <a:lnTo>
                  <a:pt x="2174" y="237"/>
                </a:lnTo>
                <a:lnTo>
                  <a:pt x="2173" y="210"/>
                </a:lnTo>
                <a:lnTo>
                  <a:pt x="2170" y="183"/>
                </a:lnTo>
                <a:lnTo>
                  <a:pt x="2165" y="160"/>
                </a:lnTo>
                <a:lnTo>
                  <a:pt x="2158" y="137"/>
                </a:lnTo>
                <a:lnTo>
                  <a:pt x="2149" y="117"/>
                </a:lnTo>
                <a:lnTo>
                  <a:pt x="2137" y="97"/>
                </a:lnTo>
                <a:lnTo>
                  <a:pt x="2125" y="80"/>
                </a:lnTo>
                <a:lnTo>
                  <a:pt x="2110" y="63"/>
                </a:lnTo>
                <a:lnTo>
                  <a:pt x="2094" y="48"/>
                </a:lnTo>
                <a:lnTo>
                  <a:pt x="2075" y="36"/>
                </a:lnTo>
                <a:lnTo>
                  <a:pt x="2056" y="25"/>
                </a:lnTo>
                <a:lnTo>
                  <a:pt x="2034" y="16"/>
                </a:lnTo>
                <a:lnTo>
                  <a:pt x="2011" y="9"/>
                </a:lnTo>
                <a:lnTo>
                  <a:pt x="1987" y="5"/>
                </a:lnTo>
                <a:lnTo>
                  <a:pt x="1960" y="1"/>
                </a:lnTo>
                <a:lnTo>
                  <a:pt x="1934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rgbClr val="005EB8"/>
              </a:solidFill>
            </a:endParaRPr>
          </a:p>
        </p:txBody>
      </p:sp>
      <p:pic>
        <p:nvPicPr>
          <p:cNvPr id="64" name="Imagen 14" descr="mascara 1.wmf"/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-14179" y="4700798"/>
            <a:ext cx="2555776" cy="1800080"/>
          </a:xfrm>
          <a:prstGeom prst="rect">
            <a:avLst/>
          </a:prstGeom>
        </p:spPr>
      </p:pic>
      <p:sp>
        <p:nvSpPr>
          <p:cNvPr id="65" name="Text Placeholder 12"/>
          <p:cNvSpPr>
            <a:spLocks noGrp="1"/>
          </p:cNvSpPr>
          <p:nvPr>
            <p:ph type="body" sz="quarter" idx="13" hasCustomPrompt="1"/>
          </p:nvPr>
        </p:nvSpPr>
        <p:spPr>
          <a:xfrm>
            <a:off x="216421" y="5417401"/>
            <a:ext cx="2160240" cy="815998"/>
          </a:xfrm>
        </p:spPr>
        <p:txBody>
          <a:bodyPr/>
          <a:lstStyle>
            <a:lvl1pPr marL="0" indent="0">
              <a:buNone/>
              <a:defRPr sz="1100">
                <a:solidFill>
                  <a:schemeClr val="accent6"/>
                </a:solidFill>
              </a:defRPr>
            </a:lvl1pPr>
          </a:lstStyle>
          <a:p>
            <a:pPr lvl="0"/>
            <a:r>
              <a:rPr lang="en-GB" dirty="0" smtClean="0"/>
              <a:t>Author, department, date, place</a:t>
            </a:r>
          </a:p>
        </p:txBody>
      </p:sp>
      <p:grpSp>
        <p:nvGrpSpPr>
          <p:cNvPr id="28" name="Group 27"/>
          <p:cNvGrpSpPr/>
          <p:nvPr userDrawn="1"/>
        </p:nvGrpSpPr>
        <p:grpSpPr>
          <a:xfrm>
            <a:off x="32532" y="44419"/>
            <a:ext cx="874461" cy="651751"/>
            <a:chOff x="8388192" y="36245"/>
            <a:chExt cx="874464" cy="651751"/>
          </a:xfrm>
        </p:grpSpPr>
        <p:grpSp>
          <p:nvGrpSpPr>
            <p:cNvPr id="29" name="Group 28"/>
            <p:cNvGrpSpPr/>
            <p:nvPr userDrawn="1"/>
          </p:nvGrpSpPr>
          <p:grpSpPr>
            <a:xfrm>
              <a:off x="8545513" y="36245"/>
              <a:ext cx="489905" cy="495602"/>
              <a:chOff x="7818438" y="101600"/>
              <a:chExt cx="546100" cy="552450"/>
            </a:xfrm>
          </p:grpSpPr>
          <p:sp>
            <p:nvSpPr>
              <p:cNvPr id="32" name="Freeform 5"/>
              <p:cNvSpPr>
                <a:spLocks noEditPoints="1"/>
              </p:cNvSpPr>
              <p:nvPr userDrawn="1"/>
            </p:nvSpPr>
            <p:spPr bwMode="auto">
              <a:xfrm>
                <a:off x="7818438" y="200025"/>
                <a:ext cx="546100" cy="454025"/>
              </a:xfrm>
              <a:custGeom>
                <a:avLst/>
                <a:gdLst>
                  <a:gd name="T0" fmla="*/ 56 w 344"/>
                  <a:gd name="T1" fmla="*/ 0 h 286"/>
                  <a:gd name="T2" fmla="*/ 44 w 344"/>
                  <a:gd name="T3" fmla="*/ 2 h 286"/>
                  <a:gd name="T4" fmla="*/ 24 w 344"/>
                  <a:gd name="T5" fmla="*/ 10 h 286"/>
                  <a:gd name="T6" fmla="*/ 10 w 344"/>
                  <a:gd name="T7" fmla="*/ 26 h 286"/>
                  <a:gd name="T8" fmla="*/ 2 w 344"/>
                  <a:gd name="T9" fmla="*/ 46 h 286"/>
                  <a:gd name="T10" fmla="*/ 0 w 344"/>
                  <a:gd name="T11" fmla="*/ 230 h 286"/>
                  <a:gd name="T12" fmla="*/ 2 w 344"/>
                  <a:gd name="T13" fmla="*/ 242 h 286"/>
                  <a:gd name="T14" fmla="*/ 10 w 344"/>
                  <a:gd name="T15" fmla="*/ 262 h 286"/>
                  <a:gd name="T16" fmla="*/ 24 w 344"/>
                  <a:gd name="T17" fmla="*/ 278 h 286"/>
                  <a:gd name="T18" fmla="*/ 44 w 344"/>
                  <a:gd name="T19" fmla="*/ 286 h 286"/>
                  <a:gd name="T20" fmla="*/ 288 w 344"/>
                  <a:gd name="T21" fmla="*/ 286 h 286"/>
                  <a:gd name="T22" fmla="*/ 300 w 344"/>
                  <a:gd name="T23" fmla="*/ 286 h 286"/>
                  <a:gd name="T24" fmla="*/ 320 w 344"/>
                  <a:gd name="T25" fmla="*/ 278 h 286"/>
                  <a:gd name="T26" fmla="*/ 334 w 344"/>
                  <a:gd name="T27" fmla="*/ 262 h 286"/>
                  <a:gd name="T28" fmla="*/ 344 w 344"/>
                  <a:gd name="T29" fmla="*/ 242 h 286"/>
                  <a:gd name="T30" fmla="*/ 344 w 344"/>
                  <a:gd name="T31" fmla="*/ 58 h 286"/>
                  <a:gd name="T32" fmla="*/ 344 w 344"/>
                  <a:gd name="T33" fmla="*/ 46 h 286"/>
                  <a:gd name="T34" fmla="*/ 334 w 344"/>
                  <a:gd name="T35" fmla="*/ 26 h 286"/>
                  <a:gd name="T36" fmla="*/ 320 w 344"/>
                  <a:gd name="T37" fmla="*/ 10 h 286"/>
                  <a:gd name="T38" fmla="*/ 300 w 344"/>
                  <a:gd name="T39" fmla="*/ 2 h 286"/>
                  <a:gd name="T40" fmla="*/ 288 w 344"/>
                  <a:gd name="T41" fmla="*/ 0 h 286"/>
                  <a:gd name="T42" fmla="*/ 148 w 344"/>
                  <a:gd name="T43" fmla="*/ 142 h 286"/>
                  <a:gd name="T44" fmla="*/ 144 w 344"/>
                  <a:gd name="T45" fmla="*/ 136 h 286"/>
                  <a:gd name="T46" fmla="*/ 136 w 344"/>
                  <a:gd name="T47" fmla="*/ 122 h 286"/>
                  <a:gd name="T48" fmla="*/ 134 w 344"/>
                  <a:gd name="T49" fmla="*/ 112 h 286"/>
                  <a:gd name="T50" fmla="*/ 138 w 344"/>
                  <a:gd name="T51" fmla="*/ 98 h 286"/>
                  <a:gd name="T52" fmla="*/ 146 w 344"/>
                  <a:gd name="T53" fmla="*/ 88 h 286"/>
                  <a:gd name="T54" fmla="*/ 158 w 344"/>
                  <a:gd name="T55" fmla="*/ 80 h 286"/>
                  <a:gd name="T56" fmla="*/ 172 w 344"/>
                  <a:gd name="T57" fmla="*/ 76 h 286"/>
                  <a:gd name="T58" fmla="*/ 178 w 344"/>
                  <a:gd name="T59" fmla="*/ 78 h 286"/>
                  <a:gd name="T60" fmla="*/ 192 w 344"/>
                  <a:gd name="T61" fmla="*/ 82 h 286"/>
                  <a:gd name="T62" fmla="*/ 202 w 344"/>
                  <a:gd name="T63" fmla="*/ 92 h 286"/>
                  <a:gd name="T64" fmla="*/ 208 w 344"/>
                  <a:gd name="T65" fmla="*/ 106 h 286"/>
                  <a:gd name="T66" fmla="*/ 208 w 344"/>
                  <a:gd name="T67" fmla="*/ 112 h 286"/>
                  <a:gd name="T68" fmla="*/ 204 w 344"/>
                  <a:gd name="T69" fmla="*/ 128 h 286"/>
                  <a:gd name="T70" fmla="*/ 196 w 344"/>
                  <a:gd name="T71" fmla="*/ 140 h 286"/>
                  <a:gd name="T72" fmla="*/ 126 w 344"/>
                  <a:gd name="T73" fmla="*/ 228 h 2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44" h="286">
                    <a:moveTo>
                      <a:pt x="288" y="0"/>
                    </a:moveTo>
                    <a:lnTo>
                      <a:pt x="56" y="0"/>
                    </a:lnTo>
                    <a:lnTo>
                      <a:pt x="56" y="0"/>
                    </a:lnTo>
                    <a:lnTo>
                      <a:pt x="44" y="2"/>
                    </a:lnTo>
                    <a:lnTo>
                      <a:pt x="34" y="6"/>
                    </a:lnTo>
                    <a:lnTo>
                      <a:pt x="24" y="10"/>
                    </a:lnTo>
                    <a:lnTo>
                      <a:pt x="16" y="18"/>
                    </a:lnTo>
                    <a:lnTo>
                      <a:pt x="10" y="26"/>
                    </a:lnTo>
                    <a:lnTo>
                      <a:pt x="4" y="36"/>
                    </a:lnTo>
                    <a:lnTo>
                      <a:pt x="2" y="46"/>
                    </a:lnTo>
                    <a:lnTo>
                      <a:pt x="0" y="58"/>
                    </a:lnTo>
                    <a:lnTo>
                      <a:pt x="0" y="230"/>
                    </a:lnTo>
                    <a:lnTo>
                      <a:pt x="0" y="230"/>
                    </a:lnTo>
                    <a:lnTo>
                      <a:pt x="2" y="242"/>
                    </a:lnTo>
                    <a:lnTo>
                      <a:pt x="4" y="252"/>
                    </a:lnTo>
                    <a:lnTo>
                      <a:pt x="10" y="262"/>
                    </a:lnTo>
                    <a:lnTo>
                      <a:pt x="16" y="270"/>
                    </a:lnTo>
                    <a:lnTo>
                      <a:pt x="24" y="278"/>
                    </a:lnTo>
                    <a:lnTo>
                      <a:pt x="34" y="282"/>
                    </a:lnTo>
                    <a:lnTo>
                      <a:pt x="44" y="286"/>
                    </a:lnTo>
                    <a:lnTo>
                      <a:pt x="56" y="286"/>
                    </a:lnTo>
                    <a:lnTo>
                      <a:pt x="288" y="286"/>
                    </a:lnTo>
                    <a:lnTo>
                      <a:pt x="288" y="286"/>
                    </a:lnTo>
                    <a:lnTo>
                      <a:pt x="300" y="286"/>
                    </a:lnTo>
                    <a:lnTo>
                      <a:pt x="310" y="282"/>
                    </a:lnTo>
                    <a:lnTo>
                      <a:pt x="320" y="278"/>
                    </a:lnTo>
                    <a:lnTo>
                      <a:pt x="328" y="270"/>
                    </a:lnTo>
                    <a:lnTo>
                      <a:pt x="334" y="262"/>
                    </a:lnTo>
                    <a:lnTo>
                      <a:pt x="340" y="252"/>
                    </a:lnTo>
                    <a:lnTo>
                      <a:pt x="344" y="242"/>
                    </a:lnTo>
                    <a:lnTo>
                      <a:pt x="344" y="230"/>
                    </a:lnTo>
                    <a:lnTo>
                      <a:pt x="344" y="58"/>
                    </a:lnTo>
                    <a:lnTo>
                      <a:pt x="344" y="58"/>
                    </a:lnTo>
                    <a:lnTo>
                      <a:pt x="344" y="46"/>
                    </a:lnTo>
                    <a:lnTo>
                      <a:pt x="340" y="36"/>
                    </a:lnTo>
                    <a:lnTo>
                      <a:pt x="334" y="26"/>
                    </a:lnTo>
                    <a:lnTo>
                      <a:pt x="328" y="18"/>
                    </a:lnTo>
                    <a:lnTo>
                      <a:pt x="320" y="10"/>
                    </a:lnTo>
                    <a:lnTo>
                      <a:pt x="310" y="6"/>
                    </a:lnTo>
                    <a:lnTo>
                      <a:pt x="300" y="2"/>
                    </a:lnTo>
                    <a:lnTo>
                      <a:pt x="288" y="0"/>
                    </a:lnTo>
                    <a:lnTo>
                      <a:pt x="288" y="0"/>
                    </a:lnTo>
                    <a:close/>
                    <a:moveTo>
                      <a:pt x="126" y="228"/>
                    </a:moveTo>
                    <a:lnTo>
                      <a:pt x="148" y="142"/>
                    </a:lnTo>
                    <a:lnTo>
                      <a:pt x="148" y="142"/>
                    </a:lnTo>
                    <a:lnTo>
                      <a:pt x="144" y="136"/>
                    </a:lnTo>
                    <a:lnTo>
                      <a:pt x="138" y="130"/>
                    </a:lnTo>
                    <a:lnTo>
                      <a:pt x="136" y="122"/>
                    </a:lnTo>
                    <a:lnTo>
                      <a:pt x="134" y="112"/>
                    </a:lnTo>
                    <a:lnTo>
                      <a:pt x="134" y="112"/>
                    </a:lnTo>
                    <a:lnTo>
                      <a:pt x="136" y="106"/>
                    </a:lnTo>
                    <a:lnTo>
                      <a:pt x="138" y="98"/>
                    </a:lnTo>
                    <a:lnTo>
                      <a:pt x="142" y="92"/>
                    </a:lnTo>
                    <a:lnTo>
                      <a:pt x="146" y="88"/>
                    </a:lnTo>
                    <a:lnTo>
                      <a:pt x="152" y="82"/>
                    </a:lnTo>
                    <a:lnTo>
                      <a:pt x="158" y="80"/>
                    </a:lnTo>
                    <a:lnTo>
                      <a:pt x="164" y="78"/>
                    </a:lnTo>
                    <a:lnTo>
                      <a:pt x="172" y="76"/>
                    </a:lnTo>
                    <a:lnTo>
                      <a:pt x="172" y="76"/>
                    </a:lnTo>
                    <a:lnTo>
                      <a:pt x="178" y="78"/>
                    </a:lnTo>
                    <a:lnTo>
                      <a:pt x="186" y="80"/>
                    </a:lnTo>
                    <a:lnTo>
                      <a:pt x="192" y="82"/>
                    </a:lnTo>
                    <a:lnTo>
                      <a:pt x="198" y="88"/>
                    </a:lnTo>
                    <a:lnTo>
                      <a:pt x="202" y="92"/>
                    </a:lnTo>
                    <a:lnTo>
                      <a:pt x="204" y="98"/>
                    </a:lnTo>
                    <a:lnTo>
                      <a:pt x="208" y="106"/>
                    </a:lnTo>
                    <a:lnTo>
                      <a:pt x="208" y="112"/>
                    </a:lnTo>
                    <a:lnTo>
                      <a:pt x="208" y="112"/>
                    </a:lnTo>
                    <a:lnTo>
                      <a:pt x="206" y="120"/>
                    </a:lnTo>
                    <a:lnTo>
                      <a:pt x="204" y="128"/>
                    </a:lnTo>
                    <a:lnTo>
                      <a:pt x="200" y="134"/>
                    </a:lnTo>
                    <a:lnTo>
                      <a:pt x="196" y="140"/>
                    </a:lnTo>
                    <a:lnTo>
                      <a:pt x="220" y="228"/>
                    </a:lnTo>
                    <a:lnTo>
                      <a:pt x="126" y="228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005EB8"/>
                  </a:solidFill>
                </a:endParaRPr>
              </a:p>
            </p:txBody>
          </p:sp>
          <p:sp>
            <p:nvSpPr>
              <p:cNvPr id="33" name="Freeform 6"/>
              <p:cNvSpPr>
                <a:spLocks/>
              </p:cNvSpPr>
              <p:nvPr userDrawn="1"/>
            </p:nvSpPr>
            <p:spPr bwMode="auto">
              <a:xfrm>
                <a:off x="7961313" y="101600"/>
                <a:ext cx="260350" cy="88900"/>
              </a:xfrm>
              <a:custGeom>
                <a:avLst/>
                <a:gdLst>
                  <a:gd name="T0" fmla="*/ 20 w 164"/>
                  <a:gd name="T1" fmla="*/ 56 h 56"/>
                  <a:gd name="T2" fmla="*/ 20 w 164"/>
                  <a:gd name="T3" fmla="*/ 56 h 56"/>
                  <a:gd name="T4" fmla="*/ 22 w 164"/>
                  <a:gd name="T5" fmla="*/ 46 h 56"/>
                  <a:gd name="T6" fmla="*/ 26 w 164"/>
                  <a:gd name="T7" fmla="*/ 36 h 56"/>
                  <a:gd name="T8" fmla="*/ 30 w 164"/>
                  <a:gd name="T9" fmla="*/ 30 h 56"/>
                  <a:gd name="T10" fmla="*/ 36 w 164"/>
                  <a:gd name="T11" fmla="*/ 26 h 56"/>
                  <a:gd name="T12" fmla="*/ 42 w 164"/>
                  <a:gd name="T13" fmla="*/ 22 h 56"/>
                  <a:gd name="T14" fmla="*/ 54 w 164"/>
                  <a:gd name="T15" fmla="*/ 20 h 56"/>
                  <a:gd name="T16" fmla="*/ 82 w 164"/>
                  <a:gd name="T17" fmla="*/ 20 h 56"/>
                  <a:gd name="T18" fmla="*/ 82 w 164"/>
                  <a:gd name="T19" fmla="*/ 20 h 56"/>
                  <a:gd name="T20" fmla="*/ 112 w 164"/>
                  <a:gd name="T21" fmla="*/ 20 h 56"/>
                  <a:gd name="T22" fmla="*/ 122 w 164"/>
                  <a:gd name="T23" fmla="*/ 22 h 56"/>
                  <a:gd name="T24" fmla="*/ 130 w 164"/>
                  <a:gd name="T25" fmla="*/ 26 h 56"/>
                  <a:gd name="T26" fmla="*/ 136 w 164"/>
                  <a:gd name="T27" fmla="*/ 30 h 56"/>
                  <a:gd name="T28" fmla="*/ 140 w 164"/>
                  <a:gd name="T29" fmla="*/ 36 h 56"/>
                  <a:gd name="T30" fmla="*/ 142 w 164"/>
                  <a:gd name="T31" fmla="*/ 46 h 56"/>
                  <a:gd name="T32" fmla="*/ 144 w 164"/>
                  <a:gd name="T33" fmla="*/ 56 h 56"/>
                  <a:gd name="T34" fmla="*/ 164 w 164"/>
                  <a:gd name="T35" fmla="*/ 56 h 56"/>
                  <a:gd name="T36" fmla="*/ 164 w 164"/>
                  <a:gd name="T37" fmla="*/ 56 h 56"/>
                  <a:gd name="T38" fmla="*/ 162 w 164"/>
                  <a:gd name="T39" fmla="*/ 38 h 56"/>
                  <a:gd name="T40" fmla="*/ 156 w 164"/>
                  <a:gd name="T41" fmla="*/ 24 h 56"/>
                  <a:gd name="T42" fmla="*/ 148 w 164"/>
                  <a:gd name="T43" fmla="*/ 14 h 56"/>
                  <a:gd name="T44" fmla="*/ 138 w 164"/>
                  <a:gd name="T45" fmla="*/ 6 h 56"/>
                  <a:gd name="T46" fmla="*/ 126 w 164"/>
                  <a:gd name="T47" fmla="*/ 2 h 56"/>
                  <a:gd name="T48" fmla="*/ 112 w 164"/>
                  <a:gd name="T49" fmla="*/ 0 h 56"/>
                  <a:gd name="T50" fmla="*/ 82 w 164"/>
                  <a:gd name="T51" fmla="*/ 0 h 56"/>
                  <a:gd name="T52" fmla="*/ 82 w 164"/>
                  <a:gd name="T53" fmla="*/ 0 h 56"/>
                  <a:gd name="T54" fmla="*/ 52 w 164"/>
                  <a:gd name="T55" fmla="*/ 0 h 56"/>
                  <a:gd name="T56" fmla="*/ 38 w 164"/>
                  <a:gd name="T57" fmla="*/ 2 h 56"/>
                  <a:gd name="T58" fmla="*/ 26 w 164"/>
                  <a:gd name="T59" fmla="*/ 6 h 56"/>
                  <a:gd name="T60" fmla="*/ 16 w 164"/>
                  <a:gd name="T61" fmla="*/ 14 h 56"/>
                  <a:gd name="T62" fmla="*/ 8 w 164"/>
                  <a:gd name="T63" fmla="*/ 24 h 56"/>
                  <a:gd name="T64" fmla="*/ 2 w 164"/>
                  <a:gd name="T65" fmla="*/ 38 h 56"/>
                  <a:gd name="T66" fmla="*/ 0 w 164"/>
                  <a:gd name="T67" fmla="*/ 56 h 56"/>
                  <a:gd name="T68" fmla="*/ 20 w 164"/>
                  <a:gd name="T69" fmla="*/ 5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64" h="56">
                    <a:moveTo>
                      <a:pt x="20" y="56"/>
                    </a:moveTo>
                    <a:lnTo>
                      <a:pt x="20" y="56"/>
                    </a:lnTo>
                    <a:lnTo>
                      <a:pt x="22" y="46"/>
                    </a:lnTo>
                    <a:lnTo>
                      <a:pt x="26" y="36"/>
                    </a:lnTo>
                    <a:lnTo>
                      <a:pt x="30" y="30"/>
                    </a:lnTo>
                    <a:lnTo>
                      <a:pt x="36" y="26"/>
                    </a:lnTo>
                    <a:lnTo>
                      <a:pt x="42" y="22"/>
                    </a:lnTo>
                    <a:lnTo>
                      <a:pt x="54" y="20"/>
                    </a:lnTo>
                    <a:lnTo>
                      <a:pt x="82" y="20"/>
                    </a:lnTo>
                    <a:lnTo>
                      <a:pt x="82" y="20"/>
                    </a:lnTo>
                    <a:lnTo>
                      <a:pt x="112" y="20"/>
                    </a:lnTo>
                    <a:lnTo>
                      <a:pt x="122" y="22"/>
                    </a:lnTo>
                    <a:lnTo>
                      <a:pt x="130" y="26"/>
                    </a:lnTo>
                    <a:lnTo>
                      <a:pt x="136" y="30"/>
                    </a:lnTo>
                    <a:lnTo>
                      <a:pt x="140" y="36"/>
                    </a:lnTo>
                    <a:lnTo>
                      <a:pt x="142" y="46"/>
                    </a:lnTo>
                    <a:lnTo>
                      <a:pt x="144" y="56"/>
                    </a:lnTo>
                    <a:lnTo>
                      <a:pt x="164" y="56"/>
                    </a:lnTo>
                    <a:lnTo>
                      <a:pt x="164" y="56"/>
                    </a:lnTo>
                    <a:lnTo>
                      <a:pt x="162" y="38"/>
                    </a:lnTo>
                    <a:lnTo>
                      <a:pt x="156" y="24"/>
                    </a:lnTo>
                    <a:lnTo>
                      <a:pt x="148" y="14"/>
                    </a:lnTo>
                    <a:lnTo>
                      <a:pt x="138" y="6"/>
                    </a:lnTo>
                    <a:lnTo>
                      <a:pt x="126" y="2"/>
                    </a:lnTo>
                    <a:lnTo>
                      <a:pt x="112" y="0"/>
                    </a:lnTo>
                    <a:lnTo>
                      <a:pt x="82" y="0"/>
                    </a:lnTo>
                    <a:lnTo>
                      <a:pt x="82" y="0"/>
                    </a:lnTo>
                    <a:lnTo>
                      <a:pt x="52" y="0"/>
                    </a:lnTo>
                    <a:lnTo>
                      <a:pt x="38" y="2"/>
                    </a:lnTo>
                    <a:lnTo>
                      <a:pt x="26" y="6"/>
                    </a:lnTo>
                    <a:lnTo>
                      <a:pt x="16" y="14"/>
                    </a:lnTo>
                    <a:lnTo>
                      <a:pt x="8" y="24"/>
                    </a:lnTo>
                    <a:lnTo>
                      <a:pt x="2" y="38"/>
                    </a:lnTo>
                    <a:lnTo>
                      <a:pt x="0" y="56"/>
                    </a:lnTo>
                    <a:lnTo>
                      <a:pt x="20" y="56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005EB8"/>
                  </a:solidFill>
                </a:endParaRPr>
              </a:p>
            </p:txBody>
          </p:sp>
        </p:grpSp>
        <p:sp>
          <p:nvSpPr>
            <p:cNvPr id="30" name="TextBox 29"/>
            <p:cNvSpPr txBox="1"/>
            <p:nvPr userDrawn="1"/>
          </p:nvSpPr>
          <p:spPr>
            <a:xfrm rot="16200000">
              <a:off x="8191736" y="232706"/>
              <a:ext cx="563729" cy="17081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510" dirty="0">
                  <a:solidFill>
                    <a:srgbClr val="FFFFFF"/>
                  </a:solidFill>
                </a:rPr>
                <a:t>strictly</a:t>
              </a:r>
            </a:p>
          </p:txBody>
        </p:sp>
        <p:sp>
          <p:nvSpPr>
            <p:cNvPr id="31" name="TextBox 30"/>
            <p:cNvSpPr txBox="1"/>
            <p:nvPr userDrawn="1"/>
          </p:nvSpPr>
          <p:spPr>
            <a:xfrm>
              <a:off x="8410801" y="506408"/>
              <a:ext cx="851855" cy="18158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580" dirty="0">
                  <a:solidFill>
                    <a:srgbClr val="FFFFFF"/>
                  </a:solidFill>
                </a:rPr>
                <a:t>CONFIDENTIAL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84955574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9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 NO photo - blue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3220469" y="790615"/>
            <a:ext cx="5361089" cy="2367496"/>
          </a:xfrm>
        </p:spPr>
        <p:txBody>
          <a:bodyPr anchor="b">
            <a:normAutofit/>
          </a:bodyPr>
          <a:lstStyle>
            <a:lvl1pPr>
              <a:defRPr sz="3200">
                <a:solidFill>
                  <a:schemeClr val="bg1"/>
                </a:solidFill>
              </a:defRPr>
            </a:lvl1pPr>
          </a:lstStyle>
          <a:p>
            <a:r>
              <a:rPr lang="en-US" noProof="0" smtClean="0"/>
              <a:t>Click to edit Master title style</a:t>
            </a:r>
            <a:endParaRPr lang="en-GB" noProof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580824" y="3240087"/>
            <a:ext cx="2730366" cy="1656045"/>
          </a:xfrm>
        </p:spPr>
        <p:txBody>
          <a:bodyPr>
            <a:normAutofit/>
          </a:bodyPr>
          <a:lstStyle>
            <a:lvl1pPr marL="0" indent="0" algn="r">
              <a:buNone/>
              <a:defRPr sz="1600">
                <a:solidFill>
                  <a:schemeClr val="tx2"/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noProof="0" smtClean="0"/>
              <a:t>Click to edit Master subtitle style</a:t>
            </a:r>
            <a:endParaRPr lang="en-GB" noProof="0"/>
          </a:p>
        </p:txBody>
      </p:sp>
      <p:cxnSp>
        <p:nvCxnSpPr>
          <p:cNvPr id="8" name="Conector recto 12"/>
          <p:cNvCxnSpPr/>
          <p:nvPr userDrawn="1"/>
        </p:nvCxnSpPr>
        <p:spPr>
          <a:xfrm flipH="1">
            <a:off x="490089" y="3158111"/>
            <a:ext cx="2730366" cy="0"/>
          </a:xfrm>
          <a:prstGeom prst="line">
            <a:avLst/>
          </a:prstGeom>
          <a:ln w="12700" cmpd="sng">
            <a:solidFill>
              <a:schemeClr val="bg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43" name="Freeform 6"/>
          <p:cNvSpPr>
            <a:spLocks/>
          </p:cNvSpPr>
          <p:nvPr userDrawn="1"/>
        </p:nvSpPr>
        <p:spPr bwMode="auto">
          <a:xfrm>
            <a:off x="6297259" y="4779265"/>
            <a:ext cx="228041" cy="240006"/>
          </a:xfrm>
          <a:custGeom>
            <a:avLst/>
            <a:gdLst>
              <a:gd name="T0" fmla="*/ 0 w 342"/>
              <a:gd name="T1" fmla="*/ 457 h 480"/>
              <a:gd name="T2" fmla="*/ 0 w 342"/>
              <a:gd name="T3" fmla="*/ 457 h 480"/>
              <a:gd name="T4" fmla="*/ 13 w 342"/>
              <a:gd name="T5" fmla="*/ 460 h 480"/>
              <a:gd name="T6" fmla="*/ 52 w 342"/>
              <a:gd name="T7" fmla="*/ 468 h 480"/>
              <a:gd name="T8" fmla="*/ 79 w 342"/>
              <a:gd name="T9" fmla="*/ 472 h 480"/>
              <a:gd name="T10" fmla="*/ 110 w 342"/>
              <a:gd name="T11" fmla="*/ 477 h 480"/>
              <a:gd name="T12" fmla="*/ 145 w 342"/>
              <a:gd name="T13" fmla="*/ 479 h 480"/>
              <a:gd name="T14" fmla="*/ 182 w 342"/>
              <a:gd name="T15" fmla="*/ 480 h 480"/>
              <a:gd name="T16" fmla="*/ 182 w 342"/>
              <a:gd name="T17" fmla="*/ 480 h 480"/>
              <a:gd name="T18" fmla="*/ 220 w 342"/>
              <a:gd name="T19" fmla="*/ 479 h 480"/>
              <a:gd name="T20" fmla="*/ 254 w 342"/>
              <a:gd name="T21" fmla="*/ 478 h 480"/>
              <a:gd name="T22" fmla="*/ 281 w 342"/>
              <a:gd name="T23" fmla="*/ 475 h 480"/>
              <a:gd name="T24" fmla="*/ 303 w 342"/>
              <a:gd name="T25" fmla="*/ 473 h 480"/>
              <a:gd name="T26" fmla="*/ 333 w 342"/>
              <a:gd name="T27" fmla="*/ 470 h 480"/>
              <a:gd name="T28" fmla="*/ 342 w 342"/>
              <a:gd name="T29" fmla="*/ 467 h 480"/>
              <a:gd name="T30" fmla="*/ 342 w 342"/>
              <a:gd name="T31" fmla="*/ 388 h 480"/>
              <a:gd name="T32" fmla="*/ 342 w 342"/>
              <a:gd name="T33" fmla="*/ 388 h 480"/>
              <a:gd name="T34" fmla="*/ 333 w 342"/>
              <a:gd name="T35" fmla="*/ 389 h 480"/>
              <a:gd name="T36" fmla="*/ 306 w 342"/>
              <a:gd name="T37" fmla="*/ 393 h 480"/>
              <a:gd name="T38" fmla="*/ 264 w 342"/>
              <a:gd name="T39" fmla="*/ 397 h 480"/>
              <a:gd name="T40" fmla="*/ 239 w 342"/>
              <a:gd name="T41" fmla="*/ 398 h 480"/>
              <a:gd name="T42" fmla="*/ 211 w 342"/>
              <a:gd name="T43" fmla="*/ 398 h 480"/>
              <a:gd name="T44" fmla="*/ 211 w 342"/>
              <a:gd name="T45" fmla="*/ 398 h 480"/>
              <a:gd name="T46" fmla="*/ 187 w 342"/>
              <a:gd name="T47" fmla="*/ 398 h 480"/>
              <a:gd name="T48" fmla="*/ 166 w 342"/>
              <a:gd name="T49" fmla="*/ 397 h 480"/>
              <a:gd name="T50" fmla="*/ 132 w 342"/>
              <a:gd name="T51" fmla="*/ 393 h 480"/>
              <a:gd name="T52" fmla="*/ 111 w 342"/>
              <a:gd name="T53" fmla="*/ 391 h 480"/>
              <a:gd name="T54" fmla="*/ 103 w 342"/>
              <a:gd name="T55" fmla="*/ 390 h 480"/>
              <a:gd name="T56" fmla="*/ 103 w 342"/>
              <a:gd name="T57" fmla="*/ 277 h 480"/>
              <a:gd name="T58" fmla="*/ 310 w 342"/>
              <a:gd name="T59" fmla="*/ 277 h 480"/>
              <a:gd name="T60" fmla="*/ 310 w 342"/>
              <a:gd name="T61" fmla="*/ 196 h 480"/>
              <a:gd name="T62" fmla="*/ 103 w 342"/>
              <a:gd name="T63" fmla="*/ 196 h 480"/>
              <a:gd name="T64" fmla="*/ 103 w 342"/>
              <a:gd name="T65" fmla="*/ 89 h 480"/>
              <a:gd name="T66" fmla="*/ 103 w 342"/>
              <a:gd name="T67" fmla="*/ 89 h 480"/>
              <a:gd name="T68" fmla="*/ 111 w 342"/>
              <a:gd name="T69" fmla="*/ 88 h 480"/>
              <a:gd name="T70" fmla="*/ 131 w 342"/>
              <a:gd name="T71" fmla="*/ 85 h 480"/>
              <a:gd name="T72" fmla="*/ 163 w 342"/>
              <a:gd name="T73" fmla="*/ 83 h 480"/>
              <a:gd name="T74" fmla="*/ 204 w 342"/>
              <a:gd name="T75" fmla="*/ 82 h 480"/>
              <a:gd name="T76" fmla="*/ 204 w 342"/>
              <a:gd name="T77" fmla="*/ 82 h 480"/>
              <a:gd name="T78" fmla="*/ 230 w 342"/>
              <a:gd name="T79" fmla="*/ 82 h 480"/>
              <a:gd name="T80" fmla="*/ 254 w 342"/>
              <a:gd name="T81" fmla="*/ 83 h 480"/>
              <a:gd name="T82" fmla="*/ 295 w 342"/>
              <a:gd name="T83" fmla="*/ 87 h 480"/>
              <a:gd name="T84" fmla="*/ 324 w 342"/>
              <a:gd name="T85" fmla="*/ 90 h 480"/>
              <a:gd name="T86" fmla="*/ 334 w 342"/>
              <a:gd name="T87" fmla="*/ 92 h 480"/>
              <a:gd name="T88" fmla="*/ 334 w 342"/>
              <a:gd name="T89" fmla="*/ 12 h 480"/>
              <a:gd name="T90" fmla="*/ 334 w 342"/>
              <a:gd name="T91" fmla="*/ 12 h 480"/>
              <a:gd name="T92" fmla="*/ 324 w 342"/>
              <a:gd name="T93" fmla="*/ 10 h 480"/>
              <a:gd name="T94" fmla="*/ 296 w 342"/>
              <a:gd name="T95" fmla="*/ 6 h 480"/>
              <a:gd name="T96" fmla="*/ 252 w 342"/>
              <a:gd name="T97" fmla="*/ 2 h 480"/>
              <a:gd name="T98" fmla="*/ 224 w 342"/>
              <a:gd name="T99" fmla="*/ 1 h 480"/>
              <a:gd name="T100" fmla="*/ 193 w 342"/>
              <a:gd name="T101" fmla="*/ 0 h 480"/>
              <a:gd name="T102" fmla="*/ 193 w 342"/>
              <a:gd name="T103" fmla="*/ 0 h 480"/>
              <a:gd name="T104" fmla="*/ 150 w 342"/>
              <a:gd name="T105" fmla="*/ 1 h 480"/>
              <a:gd name="T106" fmla="*/ 113 w 342"/>
              <a:gd name="T107" fmla="*/ 3 h 480"/>
              <a:gd name="T108" fmla="*/ 80 w 342"/>
              <a:gd name="T109" fmla="*/ 7 h 480"/>
              <a:gd name="T110" fmla="*/ 52 w 342"/>
              <a:gd name="T111" fmla="*/ 10 h 480"/>
              <a:gd name="T112" fmla="*/ 29 w 342"/>
              <a:gd name="T113" fmla="*/ 15 h 480"/>
              <a:gd name="T114" fmla="*/ 13 w 342"/>
              <a:gd name="T115" fmla="*/ 17 h 480"/>
              <a:gd name="T116" fmla="*/ 0 w 342"/>
              <a:gd name="T117" fmla="*/ 21 h 480"/>
              <a:gd name="T118" fmla="*/ 0 w 342"/>
              <a:gd name="T119" fmla="*/ 457 h 4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342" h="480">
                <a:moveTo>
                  <a:pt x="0" y="457"/>
                </a:moveTo>
                <a:lnTo>
                  <a:pt x="0" y="457"/>
                </a:lnTo>
                <a:lnTo>
                  <a:pt x="13" y="460"/>
                </a:lnTo>
                <a:lnTo>
                  <a:pt x="52" y="468"/>
                </a:lnTo>
                <a:lnTo>
                  <a:pt x="79" y="472"/>
                </a:lnTo>
                <a:lnTo>
                  <a:pt x="110" y="477"/>
                </a:lnTo>
                <a:lnTo>
                  <a:pt x="145" y="479"/>
                </a:lnTo>
                <a:lnTo>
                  <a:pt x="182" y="480"/>
                </a:lnTo>
                <a:lnTo>
                  <a:pt x="182" y="480"/>
                </a:lnTo>
                <a:lnTo>
                  <a:pt x="220" y="479"/>
                </a:lnTo>
                <a:lnTo>
                  <a:pt x="254" y="478"/>
                </a:lnTo>
                <a:lnTo>
                  <a:pt x="281" y="475"/>
                </a:lnTo>
                <a:lnTo>
                  <a:pt x="303" y="473"/>
                </a:lnTo>
                <a:lnTo>
                  <a:pt x="333" y="470"/>
                </a:lnTo>
                <a:lnTo>
                  <a:pt x="342" y="467"/>
                </a:lnTo>
                <a:lnTo>
                  <a:pt x="342" y="388"/>
                </a:lnTo>
                <a:lnTo>
                  <a:pt x="342" y="388"/>
                </a:lnTo>
                <a:lnTo>
                  <a:pt x="333" y="389"/>
                </a:lnTo>
                <a:lnTo>
                  <a:pt x="306" y="393"/>
                </a:lnTo>
                <a:lnTo>
                  <a:pt x="264" y="397"/>
                </a:lnTo>
                <a:lnTo>
                  <a:pt x="239" y="398"/>
                </a:lnTo>
                <a:lnTo>
                  <a:pt x="211" y="398"/>
                </a:lnTo>
                <a:lnTo>
                  <a:pt x="211" y="398"/>
                </a:lnTo>
                <a:lnTo>
                  <a:pt x="187" y="398"/>
                </a:lnTo>
                <a:lnTo>
                  <a:pt x="166" y="397"/>
                </a:lnTo>
                <a:lnTo>
                  <a:pt x="132" y="393"/>
                </a:lnTo>
                <a:lnTo>
                  <a:pt x="111" y="391"/>
                </a:lnTo>
                <a:lnTo>
                  <a:pt x="103" y="390"/>
                </a:lnTo>
                <a:lnTo>
                  <a:pt x="103" y="277"/>
                </a:lnTo>
                <a:lnTo>
                  <a:pt x="310" y="277"/>
                </a:lnTo>
                <a:lnTo>
                  <a:pt x="310" y="196"/>
                </a:lnTo>
                <a:lnTo>
                  <a:pt x="103" y="196"/>
                </a:lnTo>
                <a:lnTo>
                  <a:pt x="103" y="89"/>
                </a:lnTo>
                <a:lnTo>
                  <a:pt x="103" y="89"/>
                </a:lnTo>
                <a:lnTo>
                  <a:pt x="111" y="88"/>
                </a:lnTo>
                <a:lnTo>
                  <a:pt x="131" y="85"/>
                </a:lnTo>
                <a:lnTo>
                  <a:pt x="163" y="83"/>
                </a:lnTo>
                <a:lnTo>
                  <a:pt x="204" y="82"/>
                </a:lnTo>
                <a:lnTo>
                  <a:pt x="204" y="82"/>
                </a:lnTo>
                <a:lnTo>
                  <a:pt x="230" y="82"/>
                </a:lnTo>
                <a:lnTo>
                  <a:pt x="254" y="83"/>
                </a:lnTo>
                <a:lnTo>
                  <a:pt x="295" y="87"/>
                </a:lnTo>
                <a:lnTo>
                  <a:pt x="324" y="90"/>
                </a:lnTo>
                <a:lnTo>
                  <a:pt x="334" y="92"/>
                </a:lnTo>
                <a:lnTo>
                  <a:pt x="334" y="12"/>
                </a:lnTo>
                <a:lnTo>
                  <a:pt x="334" y="12"/>
                </a:lnTo>
                <a:lnTo>
                  <a:pt x="324" y="10"/>
                </a:lnTo>
                <a:lnTo>
                  <a:pt x="296" y="6"/>
                </a:lnTo>
                <a:lnTo>
                  <a:pt x="252" y="2"/>
                </a:lnTo>
                <a:lnTo>
                  <a:pt x="224" y="1"/>
                </a:lnTo>
                <a:lnTo>
                  <a:pt x="193" y="0"/>
                </a:lnTo>
                <a:lnTo>
                  <a:pt x="193" y="0"/>
                </a:lnTo>
                <a:lnTo>
                  <a:pt x="150" y="1"/>
                </a:lnTo>
                <a:lnTo>
                  <a:pt x="113" y="3"/>
                </a:lnTo>
                <a:lnTo>
                  <a:pt x="80" y="7"/>
                </a:lnTo>
                <a:lnTo>
                  <a:pt x="52" y="10"/>
                </a:lnTo>
                <a:lnTo>
                  <a:pt x="29" y="15"/>
                </a:lnTo>
                <a:lnTo>
                  <a:pt x="13" y="17"/>
                </a:lnTo>
                <a:lnTo>
                  <a:pt x="0" y="21"/>
                </a:lnTo>
                <a:lnTo>
                  <a:pt x="0" y="457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rgbClr val="005EB8"/>
              </a:solidFill>
            </a:endParaRPr>
          </a:p>
        </p:txBody>
      </p:sp>
      <p:sp>
        <p:nvSpPr>
          <p:cNvPr id="44" name="Freeform 7"/>
          <p:cNvSpPr>
            <a:spLocks/>
          </p:cNvSpPr>
          <p:nvPr userDrawn="1"/>
        </p:nvSpPr>
        <p:spPr bwMode="auto">
          <a:xfrm>
            <a:off x="5117049" y="4779271"/>
            <a:ext cx="372067" cy="237006"/>
          </a:xfrm>
          <a:custGeom>
            <a:avLst/>
            <a:gdLst>
              <a:gd name="T0" fmla="*/ 288 w 558"/>
              <a:gd name="T1" fmla="*/ 276 h 473"/>
              <a:gd name="T2" fmla="*/ 288 w 558"/>
              <a:gd name="T3" fmla="*/ 276 h 473"/>
              <a:gd name="T4" fmla="*/ 283 w 558"/>
              <a:gd name="T5" fmla="*/ 288 h 473"/>
              <a:gd name="T6" fmla="*/ 280 w 558"/>
              <a:gd name="T7" fmla="*/ 302 h 473"/>
              <a:gd name="T8" fmla="*/ 280 w 558"/>
              <a:gd name="T9" fmla="*/ 302 h 473"/>
              <a:gd name="T10" fmla="*/ 275 w 558"/>
              <a:gd name="T11" fmla="*/ 288 h 473"/>
              <a:gd name="T12" fmla="*/ 272 w 558"/>
              <a:gd name="T13" fmla="*/ 276 h 473"/>
              <a:gd name="T14" fmla="*/ 180 w 558"/>
              <a:gd name="T15" fmla="*/ 44 h 473"/>
              <a:gd name="T16" fmla="*/ 180 w 558"/>
              <a:gd name="T17" fmla="*/ 44 h 473"/>
              <a:gd name="T18" fmla="*/ 173 w 558"/>
              <a:gd name="T19" fmla="*/ 31 h 473"/>
              <a:gd name="T20" fmla="*/ 166 w 558"/>
              <a:gd name="T21" fmla="*/ 21 h 473"/>
              <a:gd name="T22" fmla="*/ 158 w 558"/>
              <a:gd name="T23" fmla="*/ 13 h 473"/>
              <a:gd name="T24" fmla="*/ 149 w 558"/>
              <a:gd name="T25" fmla="*/ 8 h 473"/>
              <a:gd name="T26" fmla="*/ 137 w 558"/>
              <a:gd name="T27" fmla="*/ 3 h 473"/>
              <a:gd name="T28" fmla="*/ 125 w 558"/>
              <a:gd name="T29" fmla="*/ 1 h 473"/>
              <a:gd name="T30" fmla="*/ 111 w 558"/>
              <a:gd name="T31" fmla="*/ 1 h 473"/>
              <a:gd name="T32" fmla="*/ 95 w 558"/>
              <a:gd name="T33" fmla="*/ 0 h 473"/>
              <a:gd name="T34" fmla="*/ 95 w 558"/>
              <a:gd name="T35" fmla="*/ 0 h 473"/>
              <a:gd name="T36" fmla="*/ 66 w 558"/>
              <a:gd name="T37" fmla="*/ 1 h 473"/>
              <a:gd name="T38" fmla="*/ 47 w 558"/>
              <a:gd name="T39" fmla="*/ 2 h 473"/>
              <a:gd name="T40" fmla="*/ 0 w 558"/>
              <a:gd name="T41" fmla="*/ 473 h 473"/>
              <a:gd name="T42" fmla="*/ 105 w 558"/>
              <a:gd name="T43" fmla="*/ 473 h 473"/>
              <a:gd name="T44" fmla="*/ 128 w 558"/>
              <a:gd name="T45" fmla="*/ 157 h 473"/>
              <a:gd name="T46" fmla="*/ 227 w 558"/>
              <a:gd name="T47" fmla="*/ 396 h 473"/>
              <a:gd name="T48" fmla="*/ 227 w 558"/>
              <a:gd name="T49" fmla="*/ 396 h 473"/>
              <a:gd name="T50" fmla="*/ 230 w 558"/>
              <a:gd name="T51" fmla="*/ 403 h 473"/>
              <a:gd name="T52" fmla="*/ 235 w 558"/>
              <a:gd name="T53" fmla="*/ 408 h 473"/>
              <a:gd name="T54" fmla="*/ 240 w 558"/>
              <a:gd name="T55" fmla="*/ 413 h 473"/>
              <a:gd name="T56" fmla="*/ 245 w 558"/>
              <a:gd name="T57" fmla="*/ 417 h 473"/>
              <a:gd name="T58" fmla="*/ 252 w 558"/>
              <a:gd name="T59" fmla="*/ 419 h 473"/>
              <a:gd name="T60" fmla="*/ 260 w 558"/>
              <a:gd name="T61" fmla="*/ 421 h 473"/>
              <a:gd name="T62" fmla="*/ 270 w 558"/>
              <a:gd name="T63" fmla="*/ 422 h 473"/>
              <a:gd name="T64" fmla="*/ 280 w 558"/>
              <a:gd name="T65" fmla="*/ 422 h 473"/>
              <a:gd name="T66" fmla="*/ 280 w 558"/>
              <a:gd name="T67" fmla="*/ 422 h 473"/>
              <a:gd name="T68" fmla="*/ 290 w 558"/>
              <a:gd name="T69" fmla="*/ 422 h 473"/>
              <a:gd name="T70" fmla="*/ 299 w 558"/>
              <a:gd name="T71" fmla="*/ 421 h 473"/>
              <a:gd name="T72" fmla="*/ 307 w 558"/>
              <a:gd name="T73" fmla="*/ 419 h 473"/>
              <a:gd name="T74" fmla="*/ 314 w 558"/>
              <a:gd name="T75" fmla="*/ 417 h 473"/>
              <a:gd name="T76" fmla="*/ 320 w 558"/>
              <a:gd name="T77" fmla="*/ 413 h 473"/>
              <a:gd name="T78" fmla="*/ 325 w 558"/>
              <a:gd name="T79" fmla="*/ 408 h 473"/>
              <a:gd name="T80" fmla="*/ 328 w 558"/>
              <a:gd name="T81" fmla="*/ 403 h 473"/>
              <a:gd name="T82" fmla="*/ 332 w 558"/>
              <a:gd name="T83" fmla="*/ 396 h 473"/>
              <a:gd name="T84" fmla="*/ 431 w 558"/>
              <a:gd name="T85" fmla="*/ 157 h 473"/>
              <a:gd name="T86" fmla="*/ 454 w 558"/>
              <a:gd name="T87" fmla="*/ 473 h 473"/>
              <a:gd name="T88" fmla="*/ 558 w 558"/>
              <a:gd name="T89" fmla="*/ 473 h 473"/>
              <a:gd name="T90" fmla="*/ 511 w 558"/>
              <a:gd name="T91" fmla="*/ 2 h 473"/>
              <a:gd name="T92" fmla="*/ 511 w 558"/>
              <a:gd name="T93" fmla="*/ 2 h 473"/>
              <a:gd name="T94" fmla="*/ 494 w 558"/>
              <a:gd name="T95" fmla="*/ 1 h 473"/>
              <a:gd name="T96" fmla="*/ 464 w 558"/>
              <a:gd name="T97" fmla="*/ 0 h 473"/>
              <a:gd name="T98" fmla="*/ 464 w 558"/>
              <a:gd name="T99" fmla="*/ 0 h 473"/>
              <a:gd name="T100" fmla="*/ 448 w 558"/>
              <a:gd name="T101" fmla="*/ 1 h 473"/>
              <a:gd name="T102" fmla="*/ 434 w 558"/>
              <a:gd name="T103" fmla="*/ 1 h 473"/>
              <a:gd name="T104" fmla="*/ 421 w 558"/>
              <a:gd name="T105" fmla="*/ 3 h 473"/>
              <a:gd name="T106" fmla="*/ 411 w 558"/>
              <a:gd name="T107" fmla="*/ 8 h 473"/>
              <a:gd name="T108" fmla="*/ 401 w 558"/>
              <a:gd name="T109" fmla="*/ 13 h 473"/>
              <a:gd name="T110" fmla="*/ 393 w 558"/>
              <a:gd name="T111" fmla="*/ 21 h 473"/>
              <a:gd name="T112" fmla="*/ 386 w 558"/>
              <a:gd name="T113" fmla="*/ 31 h 473"/>
              <a:gd name="T114" fmla="*/ 380 w 558"/>
              <a:gd name="T115" fmla="*/ 44 h 473"/>
              <a:gd name="T116" fmla="*/ 288 w 558"/>
              <a:gd name="T117" fmla="*/ 276 h 4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558" h="473">
                <a:moveTo>
                  <a:pt x="288" y="276"/>
                </a:moveTo>
                <a:lnTo>
                  <a:pt x="288" y="276"/>
                </a:lnTo>
                <a:lnTo>
                  <a:pt x="283" y="288"/>
                </a:lnTo>
                <a:lnTo>
                  <a:pt x="280" y="302"/>
                </a:lnTo>
                <a:lnTo>
                  <a:pt x="280" y="302"/>
                </a:lnTo>
                <a:lnTo>
                  <a:pt x="275" y="288"/>
                </a:lnTo>
                <a:lnTo>
                  <a:pt x="272" y="276"/>
                </a:lnTo>
                <a:lnTo>
                  <a:pt x="180" y="44"/>
                </a:lnTo>
                <a:lnTo>
                  <a:pt x="180" y="44"/>
                </a:lnTo>
                <a:lnTo>
                  <a:pt x="173" y="31"/>
                </a:lnTo>
                <a:lnTo>
                  <a:pt x="166" y="21"/>
                </a:lnTo>
                <a:lnTo>
                  <a:pt x="158" y="13"/>
                </a:lnTo>
                <a:lnTo>
                  <a:pt x="149" y="8"/>
                </a:lnTo>
                <a:lnTo>
                  <a:pt x="137" y="3"/>
                </a:lnTo>
                <a:lnTo>
                  <a:pt x="125" y="1"/>
                </a:lnTo>
                <a:lnTo>
                  <a:pt x="111" y="1"/>
                </a:lnTo>
                <a:lnTo>
                  <a:pt x="95" y="0"/>
                </a:lnTo>
                <a:lnTo>
                  <a:pt x="95" y="0"/>
                </a:lnTo>
                <a:lnTo>
                  <a:pt x="66" y="1"/>
                </a:lnTo>
                <a:lnTo>
                  <a:pt x="47" y="2"/>
                </a:lnTo>
                <a:lnTo>
                  <a:pt x="0" y="473"/>
                </a:lnTo>
                <a:lnTo>
                  <a:pt x="105" y="473"/>
                </a:lnTo>
                <a:lnTo>
                  <a:pt x="128" y="157"/>
                </a:lnTo>
                <a:lnTo>
                  <a:pt x="227" y="396"/>
                </a:lnTo>
                <a:lnTo>
                  <a:pt x="227" y="396"/>
                </a:lnTo>
                <a:lnTo>
                  <a:pt x="230" y="403"/>
                </a:lnTo>
                <a:lnTo>
                  <a:pt x="235" y="408"/>
                </a:lnTo>
                <a:lnTo>
                  <a:pt x="240" y="413"/>
                </a:lnTo>
                <a:lnTo>
                  <a:pt x="245" y="417"/>
                </a:lnTo>
                <a:lnTo>
                  <a:pt x="252" y="419"/>
                </a:lnTo>
                <a:lnTo>
                  <a:pt x="260" y="421"/>
                </a:lnTo>
                <a:lnTo>
                  <a:pt x="270" y="422"/>
                </a:lnTo>
                <a:lnTo>
                  <a:pt x="280" y="422"/>
                </a:lnTo>
                <a:lnTo>
                  <a:pt x="280" y="422"/>
                </a:lnTo>
                <a:lnTo>
                  <a:pt x="290" y="422"/>
                </a:lnTo>
                <a:lnTo>
                  <a:pt x="299" y="421"/>
                </a:lnTo>
                <a:lnTo>
                  <a:pt x="307" y="419"/>
                </a:lnTo>
                <a:lnTo>
                  <a:pt x="314" y="417"/>
                </a:lnTo>
                <a:lnTo>
                  <a:pt x="320" y="413"/>
                </a:lnTo>
                <a:lnTo>
                  <a:pt x="325" y="408"/>
                </a:lnTo>
                <a:lnTo>
                  <a:pt x="328" y="403"/>
                </a:lnTo>
                <a:lnTo>
                  <a:pt x="332" y="396"/>
                </a:lnTo>
                <a:lnTo>
                  <a:pt x="431" y="157"/>
                </a:lnTo>
                <a:lnTo>
                  <a:pt x="454" y="473"/>
                </a:lnTo>
                <a:lnTo>
                  <a:pt x="558" y="473"/>
                </a:lnTo>
                <a:lnTo>
                  <a:pt x="511" y="2"/>
                </a:lnTo>
                <a:lnTo>
                  <a:pt x="511" y="2"/>
                </a:lnTo>
                <a:lnTo>
                  <a:pt x="494" y="1"/>
                </a:lnTo>
                <a:lnTo>
                  <a:pt x="464" y="0"/>
                </a:lnTo>
                <a:lnTo>
                  <a:pt x="464" y="0"/>
                </a:lnTo>
                <a:lnTo>
                  <a:pt x="448" y="1"/>
                </a:lnTo>
                <a:lnTo>
                  <a:pt x="434" y="1"/>
                </a:lnTo>
                <a:lnTo>
                  <a:pt x="421" y="3"/>
                </a:lnTo>
                <a:lnTo>
                  <a:pt x="411" y="8"/>
                </a:lnTo>
                <a:lnTo>
                  <a:pt x="401" y="13"/>
                </a:lnTo>
                <a:lnTo>
                  <a:pt x="393" y="21"/>
                </a:lnTo>
                <a:lnTo>
                  <a:pt x="386" y="31"/>
                </a:lnTo>
                <a:lnTo>
                  <a:pt x="380" y="44"/>
                </a:lnTo>
                <a:lnTo>
                  <a:pt x="288" y="276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rgbClr val="005EB8"/>
              </a:solidFill>
            </a:endParaRPr>
          </a:p>
        </p:txBody>
      </p:sp>
      <p:sp>
        <p:nvSpPr>
          <p:cNvPr id="45" name="Freeform 8"/>
          <p:cNvSpPr>
            <a:spLocks/>
          </p:cNvSpPr>
          <p:nvPr userDrawn="1"/>
        </p:nvSpPr>
        <p:spPr bwMode="auto">
          <a:xfrm>
            <a:off x="4830984" y="4912769"/>
            <a:ext cx="128023" cy="66002"/>
          </a:xfrm>
          <a:custGeom>
            <a:avLst/>
            <a:gdLst>
              <a:gd name="T0" fmla="*/ 192 w 192"/>
              <a:gd name="T1" fmla="*/ 105 h 130"/>
              <a:gd name="T2" fmla="*/ 192 w 192"/>
              <a:gd name="T3" fmla="*/ 105 h 130"/>
              <a:gd name="T4" fmla="*/ 170 w 192"/>
              <a:gd name="T5" fmla="*/ 112 h 130"/>
              <a:gd name="T6" fmla="*/ 141 w 192"/>
              <a:gd name="T7" fmla="*/ 121 h 130"/>
              <a:gd name="T8" fmla="*/ 124 w 192"/>
              <a:gd name="T9" fmla="*/ 124 h 130"/>
              <a:gd name="T10" fmla="*/ 108 w 192"/>
              <a:gd name="T11" fmla="*/ 128 h 130"/>
              <a:gd name="T12" fmla="*/ 92 w 192"/>
              <a:gd name="T13" fmla="*/ 130 h 130"/>
              <a:gd name="T14" fmla="*/ 76 w 192"/>
              <a:gd name="T15" fmla="*/ 130 h 130"/>
              <a:gd name="T16" fmla="*/ 76 w 192"/>
              <a:gd name="T17" fmla="*/ 130 h 130"/>
              <a:gd name="T18" fmla="*/ 61 w 192"/>
              <a:gd name="T19" fmla="*/ 130 h 130"/>
              <a:gd name="T20" fmla="*/ 46 w 192"/>
              <a:gd name="T21" fmla="*/ 128 h 130"/>
              <a:gd name="T22" fmla="*/ 34 w 192"/>
              <a:gd name="T23" fmla="*/ 123 h 130"/>
              <a:gd name="T24" fmla="*/ 28 w 192"/>
              <a:gd name="T25" fmla="*/ 121 h 130"/>
              <a:gd name="T26" fmla="*/ 22 w 192"/>
              <a:gd name="T27" fmla="*/ 117 h 130"/>
              <a:gd name="T28" fmla="*/ 17 w 192"/>
              <a:gd name="T29" fmla="*/ 113 h 130"/>
              <a:gd name="T30" fmla="*/ 13 w 192"/>
              <a:gd name="T31" fmla="*/ 109 h 130"/>
              <a:gd name="T32" fmla="*/ 9 w 192"/>
              <a:gd name="T33" fmla="*/ 104 h 130"/>
              <a:gd name="T34" fmla="*/ 6 w 192"/>
              <a:gd name="T35" fmla="*/ 98 h 130"/>
              <a:gd name="T36" fmla="*/ 4 w 192"/>
              <a:gd name="T37" fmla="*/ 92 h 130"/>
              <a:gd name="T38" fmla="*/ 3 w 192"/>
              <a:gd name="T39" fmla="*/ 85 h 130"/>
              <a:gd name="T40" fmla="*/ 1 w 192"/>
              <a:gd name="T41" fmla="*/ 77 h 130"/>
              <a:gd name="T42" fmla="*/ 0 w 192"/>
              <a:gd name="T43" fmla="*/ 69 h 130"/>
              <a:gd name="T44" fmla="*/ 0 w 192"/>
              <a:gd name="T45" fmla="*/ 69 h 130"/>
              <a:gd name="T46" fmla="*/ 1 w 192"/>
              <a:gd name="T47" fmla="*/ 55 h 130"/>
              <a:gd name="T48" fmla="*/ 5 w 192"/>
              <a:gd name="T49" fmla="*/ 42 h 130"/>
              <a:gd name="T50" fmla="*/ 7 w 192"/>
              <a:gd name="T51" fmla="*/ 37 h 130"/>
              <a:gd name="T52" fmla="*/ 11 w 192"/>
              <a:gd name="T53" fmla="*/ 31 h 130"/>
              <a:gd name="T54" fmla="*/ 15 w 192"/>
              <a:gd name="T55" fmla="*/ 26 h 130"/>
              <a:gd name="T56" fmla="*/ 19 w 192"/>
              <a:gd name="T57" fmla="*/ 22 h 130"/>
              <a:gd name="T58" fmla="*/ 24 w 192"/>
              <a:gd name="T59" fmla="*/ 18 h 130"/>
              <a:gd name="T60" fmla="*/ 30 w 192"/>
              <a:gd name="T61" fmla="*/ 15 h 130"/>
              <a:gd name="T62" fmla="*/ 37 w 192"/>
              <a:gd name="T63" fmla="*/ 11 h 130"/>
              <a:gd name="T64" fmla="*/ 44 w 192"/>
              <a:gd name="T65" fmla="*/ 9 h 130"/>
              <a:gd name="T66" fmla="*/ 62 w 192"/>
              <a:gd name="T67" fmla="*/ 5 h 130"/>
              <a:gd name="T68" fmla="*/ 82 w 192"/>
              <a:gd name="T69" fmla="*/ 3 h 130"/>
              <a:gd name="T70" fmla="*/ 192 w 192"/>
              <a:gd name="T71" fmla="*/ 0 h 130"/>
              <a:gd name="T72" fmla="*/ 192 w 192"/>
              <a:gd name="T73" fmla="*/ 105 h 1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92" h="130">
                <a:moveTo>
                  <a:pt x="192" y="105"/>
                </a:moveTo>
                <a:lnTo>
                  <a:pt x="192" y="105"/>
                </a:lnTo>
                <a:lnTo>
                  <a:pt x="170" y="112"/>
                </a:lnTo>
                <a:lnTo>
                  <a:pt x="141" y="121"/>
                </a:lnTo>
                <a:lnTo>
                  <a:pt x="124" y="124"/>
                </a:lnTo>
                <a:lnTo>
                  <a:pt x="108" y="128"/>
                </a:lnTo>
                <a:lnTo>
                  <a:pt x="92" y="130"/>
                </a:lnTo>
                <a:lnTo>
                  <a:pt x="76" y="130"/>
                </a:lnTo>
                <a:lnTo>
                  <a:pt x="76" y="130"/>
                </a:lnTo>
                <a:lnTo>
                  <a:pt x="61" y="130"/>
                </a:lnTo>
                <a:lnTo>
                  <a:pt x="46" y="128"/>
                </a:lnTo>
                <a:lnTo>
                  <a:pt x="34" y="123"/>
                </a:lnTo>
                <a:lnTo>
                  <a:pt x="28" y="121"/>
                </a:lnTo>
                <a:lnTo>
                  <a:pt x="22" y="117"/>
                </a:lnTo>
                <a:lnTo>
                  <a:pt x="17" y="113"/>
                </a:lnTo>
                <a:lnTo>
                  <a:pt x="13" y="109"/>
                </a:lnTo>
                <a:lnTo>
                  <a:pt x="9" y="104"/>
                </a:lnTo>
                <a:lnTo>
                  <a:pt x="6" y="98"/>
                </a:lnTo>
                <a:lnTo>
                  <a:pt x="4" y="92"/>
                </a:lnTo>
                <a:lnTo>
                  <a:pt x="3" y="85"/>
                </a:lnTo>
                <a:lnTo>
                  <a:pt x="1" y="77"/>
                </a:lnTo>
                <a:lnTo>
                  <a:pt x="0" y="69"/>
                </a:lnTo>
                <a:lnTo>
                  <a:pt x="0" y="69"/>
                </a:lnTo>
                <a:lnTo>
                  <a:pt x="1" y="55"/>
                </a:lnTo>
                <a:lnTo>
                  <a:pt x="5" y="42"/>
                </a:lnTo>
                <a:lnTo>
                  <a:pt x="7" y="37"/>
                </a:lnTo>
                <a:lnTo>
                  <a:pt x="11" y="31"/>
                </a:lnTo>
                <a:lnTo>
                  <a:pt x="15" y="26"/>
                </a:lnTo>
                <a:lnTo>
                  <a:pt x="19" y="22"/>
                </a:lnTo>
                <a:lnTo>
                  <a:pt x="24" y="18"/>
                </a:lnTo>
                <a:lnTo>
                  <a:pt x="30" y="15"/>
                </a:lnTo>
                <a:lnTo>
                  <a:pt x="37" y="11"/>
                </a:lnTo>
                <a:lnTo>
                  <a:pt x="44" y="9"/>
                </a:lnTo>
                <a:lnTo>
                  <a:pt x="62" y="5"/>
                </a:lnTo>
                <a:lnTo>
                  <a:pt x="82" y="3"/>
                </a:lnTo>
                <a:lnTo>
                  <a:pt x="192" y="0"/>
                </a:lnTo>
                <a:lnTo>
                  <a:pt x="192" y="105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rgbClr val="005EB8"/>
              </a:solidFill>
            </a:endParaRPr>
          </a:p>
        </p:txBody>
      </p:sp>
      <p:sp>
        <p:nvSpPr>
          <p:cNvPr id="46" name="Freeform 9"/>
          <p:cNvSpPr>
            <a:spLocks/>
          </p:cNvSpPr>
          <p:nvPr userDrawn="1"/>
        </p:nvSpPr>
        <p:spPr bwMode="auto">
          <a:xfrm>
            <a:off x="4762951" y="4779265"/>
            <a:ext cx="264048" cy="240006"/>
          </a:xfrm>
          <a:custGeom>
            <a:avLst/>
            <a:gdLst>
              <a:gd name="T0" fmla="*/ 231 w 397"/>
              <a:gd name="T1" fmla="*/ 0 h 480"/>
              <a:gd name="T2" fmla="*/ 166 w 397"/>
              <a:gd name="T3" fmla="*/ 5 h 480"/>
              <a:gd name="T4" fmla="*/ 109 w 397"/>
              <a:gd name="T5" fmla="*/ 14 h 480"/>
              <a:gd name="T6" fmla="*/ 66 w 397"/>
              <a:gd name="T7" fmla="*/ 25 h 480"/>
              <a:gd name="T8" fmla="*/ 37 w 397"/>
              <a:gd name="T9" fmla="*/ 37 h 480"/>
              <a:gd name="T10" fmla="*/ 59 w 397"/>
              <a:gd name="T11" fmla="*/ 114 h 480"/>
              <a:gd name="T12" fmla="*/ 104 w 397"/>
              <a:gd name="T13" fmla="*/ 102 h 480"/>
              <a:gd name="T14" fmla="*/ 150 w 397"/>
              <a:gd name="T15" fmla="*/ 92 h 480"/>
              <a:gd name="T16" fmla="*/ 201 w 397"/>
              <a:gd name="T17" fmla="*/ 89 h 480"/>
              <a:gd name="T18" fmla="*/ 222 w 397"/>
              <a:gd name="T19" fmla="*/ 90 h 480"/>
              <a:gd name="T20" fmla="*/ 248 w 397"/>
              <a:gd name="T21" fmla="*/ 95 h 480"/>
              <a:gd name="T22" fmla="*/ 263 w 397"/>
              <a:gd name="T23" fmla="*/ 100 h 480"/>
              <a:gd name="T24" fmla="*/ 275 w 397"/>
              <a:gd name="T25" fmla="*/ 110 h 480"/>
              <a:gd name="T26" fmla="*/ 283 w 397"/>
              <a:gd name="T27" fmla="*/ 121 h 480"/>
              <a:gd name="T28" fmla="*/ 289 w 397"/>
              <a:gd name="T29" fmla="*/ 135 h 480"/>
              <a:gd name="T30" fmla="*/ 292 w 397"/>
              <a:gd name="T31" fmla="*/ 153 h 480"/>
              <a:gd name="T32" fmla="*/ 292 w 397"/>
              <a:gd name="T33" fmla="*/ 197 h 480"/>
              <a:gd name="T34" fmla="*/ 201 w 397"/>
              <a:gd name="T35" fmla="*/ 197 h 480"/>
              <a:gd name="T36" fmla="*/ 148 w 397"/>
              <a:gd name="T37" fmla="*/ 201 h 480"/>
              <a:gd name="T38" fmla="*/ 105 w 397"/>
              <a:gd name="T39" fmla="*/ 210 h 480"/>
              <a:gd name="T40" fmla="*/ 69 w 397"/>
              <a:gd name="T41" fmla="*/ 224 h 480"/>
              <a:gd name="T42" fmla="*/ 43 w 397"/>
              <a:gd name="T43" fmla="*/ 242 h 480"/>
              <a:gd name="T44" fmla="*/ 23 w 397"/>
              <a:gd name="T45" fmla="*/ 264 h 480"/>
              <a:gd name="T46" fmla="*/ 10 w 397"/>
              <a:gd name="T47" fmla="*/ 288 h 480"/>
              <a:gd name="T48" fmla="*/ 2 w 397"/>
              <a:gd name="T49" fmla="*/ 316 h 480"/>
              <a:gd name="T50" fmla="*/ 0 w 397"/>
              <a:gd name="T51" fmla="*/ 344 h 480"/>
              <a:gd name="T52" fmla="*/ 1 w 397"/>
              <a:gd name="T53" fmla="*/ 362 h 480"/>
              <a:gd name="T54" fmla="*/ 8 w 397"/>
              <a:gd name="T55" fmla="*/ 395 h 480"/>
              <a:gd name="T56" fmla="*/ 22 w 397"/>
              <a:gd name="T57" fmla="*/ 421 h 480"/>
              <a:gd name="T58" fmla="*/ 39 w 397"/>
              <a:gd name="T59" fmla="*/ 442 h 480"/>
              <a:gd name="T60" fmla="*/ 61 w 397"/>
              <a:gd name="T61" fmla="*/ 458 h 480"/>
              <a:gd name="T62" fmla="*/ 86 w 397"/>
              <a:gd name="T63" fmla="*/ 468 h 480"/>
              <a:gd name="T64" fmla="*/ 114 w 397"/>
              <a:gd name="T65" fmla="*/ 475 h 480"/>
              <a:gd name="T66" fmla="*/ 141 w 397"/>
              <a:gd name="T67" fmla="*/ 479 h 480"/>
              <a:gd name="T68" fmla="*/ 155 w 397"/>
              <a:gd name="T69" fmla="*/ 480 h 480"/>
              <a:gd name="T70" fmla="*/ 185 w 397"/>
              <a:gd name="T71" fmla="*/ 478 h 480"/>
              <a:gd name="T72" fmla="*/ 236 w 397"/>
              <a:gd name="T73" fmla="*/ 468 h 480"/>
              <a:gd name="T74" fmla="*/ 271 w 397"/>
              <a:gd name="T75" fmla="*/ 456 h 480"/>
              <a:gd name="T76" fmla="*/ 292 w 397"/>
              <a:gd name="T77" fmla="*/ 445 h 480"/>
              <a:gd name="T78" fmla="*/ 297 w 397"/>
              <a:gd name="T79" fmla="*/ 444 h 480"/>
              <a:gd name="T80" fmla="*/ 304 w 397"/>
              <a:gd name="T81" fmla="*/ 447 h 480"/>
              <a:gd name="T82" fmla="*/ 320 w 397"/>
              <a:gd name="T83" fmla="*/ 453 h 480"/>
              <a:gd name="T84" fmla="*/ 350 w 397"/>
              <a:gd name="T85" fmla="*/ 460 h 480"/>
              <a:gd name="T86" fmla="*/ 397 w 397"/>
              <a:gd name="T87" fmla="*/ 463 h 480"/>
              <a:gd name="T88" fmla="*/ 397 w 397"/>
              <a:gd name="T89" fmla="*/ 137 h 480"/>
              <a:gd name="T90" fmla="*/ 395 w 397"/>
              <a:gd name="T91" fmla="*/ 103 h 480"/>
              <a:gd name="T92" fmla="*/ 387 w 397"/>
              <a:gd name="T93" fmla="*/ 74 h 480"/>
              <a:gd name="T94" fmla="*/ 373 w 397"/>
              <a:gd name="T95" fmla="*/ 51 h 480"/>
              <a:gd name="T96" fmla="*/ 353 w 397"/>
              <a:gd name="T97" fmla="*/ 32 h 480"/>
              <a:gd name="T98" fmla="*/ 330 w 397"/>
              <a:gd name="T99" fmla="*/ 17 h 480"/>
              <a:gd name="T100" fmla="*/ 301 w 397"/>
              <a:gd name="T101" fmla="*/ 8 h 480"/>
              <a:gd name="T102" fmla="*/ 268 w 397"/>
              <a:gd name="T103" fmla="*/ 2 h 480"/>
              <a:gd name="T104" fmla="*/ 231 w 397"/>
              <a:gd name="T105" fmla="*/ 0 h 4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397" h="480">
                <a:moveTo>
                  <a:pt x="231" y="0"/>
                </a:moveTo>
                <a:lnTo>
                  <a:pt x="231" y="0"/>
                </a:lnTo>
                <a:lnTo>
                  <a:pt x="198" y="1"/>
                </a:lnTo>
                <a:lnTo>
                  <a:pt x="166" y="5"/>
                </a:lnTo>
                <a:lnTo>
                  <a:pt x="136" y="8"/>
                </a:lnTo>
                <a:lnTo>
                  <a:pt x="109" y="14"/>
                </a:lnTo>
                <a:lnTo>
                  <a:pt x="86" y="20"/>
                </a:lnTo>
                <a:lnTo>
                  <a:pt x="66" y="25"/>
                </a:lnTo>
                <a:lnTo>
                  <a:pt x="49" y="31"/>
                </a:lnTo>
                <a:lnTo>
                  <a:pt x="37" y="37"/>
                </a:lnTo>
                <a:lnTo>
                  <a:pt x="59" y="114"/>
                </a:lnTo>
                <a:lnTo>
                  <a:pt x="59" y="114"/>
                </a:lnTo>
                <a:lnTo>
                  <a:pt x="71" y="110"/>
                </a:lnTo>
                <a:lnTo>
                  <a:pt x="104" y="102"/>
                </a:lnTo>
                <a:lnTo>
                  <a:pt x="125" y="97"/>
                </a:lnTo>
                <a:lnTo>
                  <a:pt x="150" y="92"/>
                </a:lnTo>
                <a:lnTo>
                  <a:pt x="175" y="90"/>
                </a:lnTo>
                <a:lnTo>
                  <a:pt x="201" y="89"/>
                </a:lnTo>
                <a:lnTo>
                  <a:pt x="201" y="89"/>
                </a:lnTo>
                <a:lnTo>
                  <a:pt x="222" y="90"/>
                </a:lnTo>
                <a:lnTo>
                  <a:pt x="240" y="92"/>
                </a:lnTo>
                <a:lnTo>
                  <a:pt x="248" y="95"/>
                </a:lnTo>
                <a:lnTo>
                  <a:pt x="257" y="97"/>
                </a:lnTo>
                <a:lnTo>
                  <a:pt x="263" y="100"/>
                </a:lnTo>
                <a:lnTo>
                  <a:pt x="269" y="105"/>
                </a:lnTo>
                <a:lnTo>
                  <a:pt x="275" y="110"/>
                </a:lnTo>
                <a:lnTo>
                  <a:pt x="280" y="114"/>
                </a:lnTo>
                <a:lnTo>
                  <a:pt x="283" y="121"/>
                </a:lnTo>
                <a:lnTo>
                  <a:pt x="286" y="128"/>
                </a:lnTo>
                <a:lnTo>
                  <a:pt x="289" y="135"/>
                </a:lnTo>
                <a:lnTo>
                  <a:pt x="291" y="144"/>
                </a:lnTo>
                <a:lnTo>
                  <a:pt x="292" y="153"/>
                </a:lnTo>
                <a:lnTo>
                  <a:pt x="292" y="164"/>
                </a:lnTo>
                <a:lnTo>
                  <a:pt x="292" y="197"/>
                </a:lnTo>
                <a:lnTo>
                  <a:pt x="201" y="197"/>
                </a:lnTo>
                <a:lnTo>
                  <a:pt x="201" y="197"/>
                </a:lnTo>
                <a:lnTo>
                  <a:pt x="174" y="198"/>
                </a:lnTo>
                <a:lnTo>
                  <a:pt x="148" y="201"/>
                </a:lnTo>
                <a:lnTo>
                  <a:pt x="125" y="204"/>
                </a:lnTo>
                <a:lnTo>
                  <a:pt x="105" y="210"/>
                </a:lnTo>
                <a:lnTo>
                  <a:pt x="86" y="216"/>
                </a:lnTo>
                <a:lnTo>
                  <a:pt x="69" y="224"/>
                </a:lnTo>
                <a:lnTo>
                  <a:pt x="55" y="232"/>
                </a:lnTo>
                <a:lnTo>
                  <a:pt x="43" y="242"/>
                </a:lnTo>
                <a:lnTo>
                  <a:pt x="32" y="253"/>
                </a:lnTo>
                <a:lnTo>
                  <a:pt x="23" y="264"/>
                </a:lnTo>
                <a:lnTo>
                  <a:pt x="16" y="276"/>
                </a:lnTo>
                <a:lnTo>
                  <a:pt x="10" y="288"/>
                </a:lnTo>
                <a:lnTo>
                  <a:pt x="6" y="302"/>
                </a:lnTo>
                <a:lnTo>
                  <a:pt x="2" y="316"/>
                </a:lnTo>
                <a:lnTo>
                  <a:pt x="1" y="330"/>
                </a:lnTo>
                <a:lnTo>
                  <a:pt x="0" y="344"/>
                </a:lnTo>
                <a:lnTo>
                  <a:pt x="0" y="344"/>
                </a:lnTo>
                <a:lnTo>
                  <a:pt x="1" y="362"/>
                </a:lnTo>
                <a:lnTo>
                  <a:pt x="3" y="380"/>
                </a:lnTo>
                <a:lnTo>
                  <a:pt x="8" y="395"/>
                </a:lnTo>
                <a:lnTo>
                  <a:pt x="14" y="408"/>
                </a:lnTo>
                <a:lnTo>
                  <a:pt x="22" y="421"/>
                </a:lnTo>
                <a:lnTo>
                  <a:pt x="30" y="433"/>
                </a:lnTo>
                <a:lnTo>
                  <a:pt x="39" y="442"/>
                </a:lnTo>
                <a:lnTo>
                  <a:pt x="51" y="450"/>
                </a:lnTo>
                <a:lnTo>
                  <a:pt x="61" y="458"/>
                </a:lnTo>
                <a:lnTo>
                  <a:pt x="74" y="464"/>
                </a:lnTo>
                <a:lnTo>
                  <a:pt x="86" y="468"/>
                </a:lnTo>
                <a:lnTo>
                  <a:pt x="100" y="473"/>
                </a:lnTo>
                <a:lnTo>
                  <a:pt x="114" y="475"/>
                </a:lnTo>
                <a:lnTo>
                  <a:pt x="128" y="478"/>
                </a:lnTo>
                <a:lnTo>
                  <a:pt x="141" y="479"/>
                </a:lnTo>
                <a:lnTo>
                  <a:pt x="155" y="480"/>
                </a:lnTo>
                <a:lnTo>
                  <a:pt x="155" y="480"/>
                </a:lnTo>
                <a:lnTo>
                  <a:pt x="170" y="479"/>
                </a:lnTo>
                <a:lnTo>
                  <a:pt x="185" y="478"/>
                </a:lnTo>
                <a:lnTo>
                  <a:pt x="213" y="474"/>
                </a:lnTo>
                <a:lnTo>
                  <a:pt x="236" y="468"/>
                </a:lnTo>
                <a:lnTo>
                  <a:pt x="255" y="462"/>
                </a:lnTo>
                <a:lnTo>
                  <a:pt x="271" y="456"/>
                </a:lnTo>
                <a:lnTo>
                  <a:pt x="284" y="450"/>
                </a:lnTo>
                <a:lnTo>
                  <a:pt x="292" y="445"/>
                </a:lnTo>
                <a:lnTo>
                  <a:pt x="297" y="444"/>
                </a:lnTo>
                <a:lnTo>
                  <a:pt x="297" y="444"/>
                </a:lnTo>
                <a:lnTo>
                  <a:pt x="299" y="445"/>
                </a:lnTo>
                <a:lnTo>
                  <a:pt x="304" y="447"/>
                </a:lnTo>
                <a:lnTo>
                  <a:pt x="311" y="450"/>
                </a:lnTo>
                <a:lnTo>
                  <a:pt x="320" y="453"/>
                </a:lnTo>
                <a:lnTo>
                  <a:pt x="332" y="457"/>
                </a:lnTo>
                <a:lnTo>
                  <a:pt x="350" y="460"/>
                </a:lnTo>
                <a:lnTo>
                  <a:pt x="370" y="462"/>
                </a:lnTo>
                <a:lnTo>
                  <a:pt x="397" y="463"/>
                </a:lnTo>
                <a:lnTo>
                  <a:pt x="397" y="137"/>
                </a:lnTo>
                <a:lnTo>
                  <a:pt x="397" y="137"/>
                </a:lnTo>
                <a:lnTo>
                  <a:pt x="397" y="119"/>
                </a:lnTo>
                <a:lnTo>
                  <a:pt x="395" y="103"/>
                </a:lnTo>
                <a:lnTo>
                  <a:pt x="391" y="88"/>
                </a:lnTo>
                <a:lnTo>
                  <a:pt x="387" y="74"/>
                </a:lnTo>
                <a:lnTo>
                  <a:pt x="380" y="62"/>
                </a:lnTo>
                <a:lnTo>
                  <a:pt x="373" y="51"/>
                </a:lnTo>
                <a:lnTo>
                  <a:pt x="364" y="40"/>
                </a:lnTo>
                <a:lnTo>
                  <a:pt x="353" y="32"/>
                </a:lnTo>
                <a:lnTo>
                  <a:pt x="343" y="24"/>
                </a:lnTo>
                <a:lnTo>
                  <a:pt x="330" y="17"/>
                </a:lnTo>
                <a:lnTo>
                  <a:pt x="316" y="13"/>
                </a:lnTo>
                <a:lnTo>
                  <a:pt x="301" y="8"/>
                </a:lnTo>
                <a:lnTo>
                  <a:pt x="285" y="5"/>
                </a:lnTo>
                <a:lnTo>
                  <a:pt x="268" y="2"/>
                </a:lnTo>
                <a:lnTo>
                  <a:pt x="251" y="1"/>
                </a:lnTo>
                <a:lnTo>
                  <a:pt x="231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rgbClr val="005EB8"/>
              </a:solidFill>
            </a:endParaRPr>
          </a:p>
        </p:txBody>
      </p:sp>
      <p:sp>
        <p:nvSpPr>
          <p:cNvPr id="47" name="Freeform 10"/>
          <p:cNvSpPr>
            <a:spLocks/>
          </p:cNvSpPr>
          <p:nvPr userDrawn="1"/>
        </p:nvSpPr>
        <p:spPr bwMode="auto">
          <a:xfrm>
            <a:off x="5625129" y="4912769"/>
            <a:ext cx="128023" cy="66002"/>
          </a:xfrm>
          <a:custGeom>
            <a:avLst/>
            <a:gdLst>
              <a:gd name="T0" fmla="*/ 192 w 192"/>
              <a:gd name="T1" fmla="*/ 105 h 130"/>
              <a:gd name="T2" fmla="*/ 192 w 192"/>
              <a:gd name="T3" fmla="*/ 105 h 130"/>
              <a:gd name="T4" fmla="*/ 170 w 192"/>
              <a:gd name="T5" fmla="*/ 112 h 130"/>
              <a:gd name="T6" fmla="*/ 140 w 192"/>
              <a:gd name="T7" fmla="*/ 121 h 130"/>
              <a:gd name="T8" fmla="*/ 124 w 192"/>
              <a:gd name="T9" fmla="*/ 124 h 130"/>
              <a:gd name="T10" fmla="*/ 107 w 192"/>
              <a:gd name="T11" fmla="*/ 128 h 130"/>
              <a:gd name="T12" fmla="*/ 91 w 192"/>
              <a:gd name="T13" fmla="*/ 130 h 130"/>
              <a:gd name="T14" fmla="*/ 76 w 192"/>
              <a:gd name="T15" fmla="*/ 130 h 130"/>
              <a:gd name="T16" fmla="*/ 76 w 192"/>
              <a:gd name="T17" fmla="*/ 130 h 130"/>
              <a:gd name="T18" fmla="*/ 60 w 192"/>
              <a:gd name="T19" fmla="*/ 130 h 130"/>
              <a:gd name="T20" fmla="*/ 46 w 192"/>
              <a:gd name="T21" fmla="*/ 128 h 130"/>
              <a:gd name="T22" fmla="*/ 32 w 192"/>
              <a:gd name="T23" fmla="*/ 123 h 130"/>
              <a:gd name="T24" fmla="*/ 26 w 192"/>
              <a:gd name="T25" fmla="*/ 121 h 130"/>
              <a:gd name="T26" fmla="*/ 22 w 192"/>
              <a:gd name="T27" fmla="*/ 117 h 130"/>
              <a:gd name="T28" fmla="*/ 17 w 192"/>
              <a:gd name="T29" fmla="*/ 113 h 130"/>
              <a:gd name="T30" fmla="*/ 13 w 192"/>
              <a:gd name="T31" fmla="*/ 109 h 130"/>
              <a:gd name="T32" fmla="*/ 9 w 192"/>
              <a:gd name="T33" fmla="*/ 104 h 130"/>
              <a:gd name="T34" fmla="*/ 6 w 192"/>
              <a:gd name="T35" fmla="*/ 98 h 130"/>
              <a:gd name="T36" fmla="*/ 3 w 192"/>
              <a:gd name="T37" fmla="*/ 92 h 130"/>
              <a:gd name="T38" fmla="*/ 1 w 192"/>
              <a:gd name="T39" fmla="*/ 85 h 130"/>
              <a:gd name="T40" fmla="*/ 0 w 192"/>
              <a:gd name="T41" fmla="*/ 77 h 130"/>
              <a:gd name="T42" fmla="*/ 0 w 192"/>
              <a:gd name="T43" fmla="*/ 69 h 130"/>
              <a:gd name="T44" fmla="*/ 0 w 192"/>
              <a:gd name="T45" fmla="*/ 69 h 130"/>
              <a:gd name="T46" fmla="*/ 1 w 192"/>
              <a:gd name="T47" fmla="*/ 55 h 130"/>
              <a:gd name="T48" fmla="*/ 5 w 192"/>
              <a:gd name="T49" fmla="*/ 42 h 130"/>
              <a:gd name="T50" fmla="*/ 7 w 192"/>
              <a:gd name="T51" fmla="*/ 37 h 130"/>
              <a:gd name="T52" fmla="*/ 10 w 192"/>
              <a:gd name="T53" fmla="*/ 31 h 130"/>
              <a:gd name="T54" fmla="*/ 14 w 192"/>
              <a:gd name="T55" fmla="*/ 26 h 130"/>
              <a:gd name="T56" fmla="*/ 18 w 192"/>
              <a:gd name="T57" fmla="*/ 22 h 130"/>
              <a:gd name="T58" fmla="*/ 24 w 192"/>
              <a:gd name="T59" fmla="*/ 18 h 130"/>
              <a:gd name="T60" fmla="*/ 30 w 192"/>
              <a:gd name="T61" fmla="*/ 15 h 130"/>
              <a:gd name="T62" fmla="*/ 37 w 192"/>
              <a:gd name="T63" fmla="*/ 11 h 130"/>
              <a:gd name="T64" fmla="*/ 44 w 192"/>
              <a:gd name="T65" fmla="*/ 9 h 130"/>
              <a:gd name="T66" fmla="*/ 61 w 192"/>
              <a:gd name="T67" fmla="*/ 5 h 130"/>
              <a:gd name="T68" fmla="*/ 82 w 192"/>
              <a:gd name="T69" fmla="*/ 3 h 130"/>
              <a:gd name="T70" fmla="*/ 192 w 192"/>
              <a:gd name="T71" fmla="*/ 0 h 130"/>
              <a:gd name="T72" fmla="*/ 192 w 192"/>
              <a:gd name="T73" fmla="*/ 105 h 1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92" h="130">
                <a:moveTo>
                  <a:pt x="192" y="105"/>
                </a:moveTo>
                <a:lnTo>
                  <a:pt x="192" y="105"/>
                </a:lnTo>
                <a:lnTo>
                  <a:pt x="170" y="112"/>
                </a:lnTo>
                <a:lnTo>
                  <a:pt x="140" y="121"/>
                </a:lnTo>
                <a:lnTo>
                  <a:pt x="124" y="124"/>
                </a:lnTo>
                <a:lnTo>
                  <a:pt x="107" y="128"/>
                </a:lnTo>
                <a:lnTo>
                  <a:pt x="91" y="130"/>
                </a:lnTo>
                <a:lnTo>
                  <a:pt x="76" y="130"/>
                </a:lnTo>
                <a:lnTo>
                  <a:pt x="76" y="130"/>
                </a:lnTo>
                <a:lnTo>
                  <a:pt x="60" y="130"/>
                </a:lnTo>
                <a:lnTo>
                  <a:pt x="46" y="128"/>
                </a:lnTo>
                <a:lnTo>
                  <a:pt x="32" y="123"/>
                </a:lnTo>
                <a:lnTo>
                  <a:pt x="26" y="121"/>
                </a:lnTo>
                <a:lnTo>
                  <a:pt x="22" y="117"/>
                </a:lnTo>
                <a:lnTo>
                  <a:pt x="17" y="113"/>
                </a:lnTo>
                <a:lnTo>
                  <a:pt x="13" y="109"/>
                </a:lnTo>
                <a:lnTo>
                  <a:pt x="9" y="104"/>
                </a:lnTo>
                <a:lnTo>
                  <a:pt x="6" y="98"/>
                </a:lnTo>
                <a:lnTo>
                  <a:pt x="3" y="92"/>
                </a:lnTo>
                <a:lnTo>
                  <a:pt x="1" y="85"/>
                </a:lnTo>
                <a:lnTo>
                  <a:pt x="0" y="77"/>
                </a:lnTo>
                <a:lnTo>
                  <a:pt x="0" y="69"/>
                </a:lnTo>
                <a:lnTo>
                  <a:pt x="0" y="69"/>
                </a:lnTo>
                <a:lnTo>
                  <a:pt x="1" y="55"/>
                </a:lnTo>
                <a:lnTo>
                  <a:pt x="5" y="42"/>
                </a:lnTo>
                <a:lnTo>
                  <a:pt x="7" y="37"/>
                </a:lnTo>
                <a:lnTo>
                  <a:pt x="10" y="31"/>
                </a:lnTo>
                <a:lnTo>
                  <a:pt x="14" y="26"/>
                </a:lnTo>
                <a:lnTo>
                  <a:pt x="18" y="22"/>
                </a:lnTo>
                <a:lnTo>
                  <a:pt x="24" y="18"/>
                </a:lnTo>
                <a:lnTo>
                  <a:pt x="30" y="15"/>
                </a:lnTo>
                <a:lnTo>
                  <a:pt x="37" y="11"/>
                </a:lnTo>
                <a:lnTo>
                  <a:pt x="44" y="9"/>
                </a:lnTo>
                <a:lnTo>
                  <a:pt x="61" y="5"/>
                </a:lnTo>
                <a:lnTo>
                  <a:pt x="82" y="3"/>
                </a:lnTo>
                <a:lnTo>
                  <a:pt x="192" y="0"/>
                </a:lnTo>
                <a:lnTo>
                  <a:pt x="192" y="105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rgbClr val="005EB8"/>
              </a:solidFill>
            </a:endParaRPr>
          </a:p>
        </p:txBody>
      </p:sp>
      <p:sp>
        <p:nvSpPr>
          <p:cNvPr id="48" name="Freeform 11"/>
          <p:cNvSpPr>
            <a:spLocks/>
          </p:cNvSpPr>
          <p:nvPr userDrawn="1"/>
        </p:nvSpPr>
        <p:spPr bwMode="auto">
          <a:xfrm>
            <a:off x="5557114" y="4779265"/>
            <a:ext cx="266049" cy="240006"/>
          </a:xfrm>
          <a:custGeom>
            <a:avLst/>
            <a:gdLst>
              <a:gd name="T0" fmla="*/ 231 w 397"/>
              <a:gd name="T1" fmla="*/ 0 h 480"/>
              <a:gd name="T2" fmla="*/ 165 w 397"/>
              <a:gd name="T3" fmla="*/ 5 h 480"/>
              <a:gd name="T4" fmla="*/ 109 w 397"/>
              <a:gd name="T5" fmla="*/ 14 h 480"/>
              <a:gd name="T6" fmla="*/ 65 w 397"/>
              <a:gd name="T7" fmla="*/ 25 h 480"/>
              <a:gd name="T8" fmla="*/ 37 w 397"/>
              <a:gd name="T9" fmla="*/ 37 h 480"/>
              <a:gd name="T10" fmla="*/ 58 w 397"/>
              <a:gd name="T11" fmla="*/ 114 h 480"/>
              <a:gd name="T12" fmla="*/ 103 w 397"/>
              <a:gd name="T13" fmla="*/ 102 h 480"/>
              <a:gd name="T14" fmla="*/ 148 w 397"/>
              <a:gd name="T15" fmla="*/ 92 h 480"/>
              <a:gd name="T16" fmla="*/ 200 w 397"/>
              <a:gd name="T17" fmla="*/ 89 h 480"/>
              <a:gd name="T18" fmla="*/ 222 w 397"/>
              <a:gd name="T19" fmla="*/ 90 h 480"/>
              <a:gd name="T20" fmla="*/ 248 w 397"/>
              <a:gd name="T21" fmla="*/ 95 h 480"/>
              <a:gd name="T22" fmla="*/ 262 w 397"/>
              <a:gd name="T23" fmla="*/ 100 h 480"/>
              <a:gd name="T24" fmla="*/ 274 w 397"/>
              <a:gd name="T25" fmla="*/ 110 h 480"/>
              <a:gd name="T26" fmla="*/ 283 w 397"/>
              <a:gd name="T27" fmla="*/ 121 h 480"/>
              <a:gd name="T28" fmla="*/ 289 w 397"/>
              <a:gd name="T29" fmla="*/ 135 h 480"/>
              <a:gd name="T30" fmla="*/ 291 w 397"/>
              <a:gd name="T31" fmla="*/ 153 h 480"/>
              <a:gd name="T32" fmla="*/ 292 w 397"/>
              <a:gd name="T33" fmla="*/ 197 h 480"/>
              <a:gd name="T34" fmla="*/ 200 w 397"/>
              <a:gd name="T35" fmla="*/ 197 h 480"/>
              <a:gd name="T36" fmla="*/ 147 w 397"/>
              <a:gd name="T37" fmla="*/ 201 h 480"/>
              <a:gd name="T38" fmla="*/ 103 w 397"/>
              <a:gd name="T39" fmla="*/ 210 h 480"/>
              <a:gd name="T40" fmla="*/ 69 w 397"/>
              <a:gd name="T41" fmla="*/ 224 h 480"/>
              <a:gd name="T42" fmla="*/ 42 w 397"/>
              <a:gd name="T43" fmla="*/ 242 h 480"/>
              <a:gd name="T44" fmla="*/ 23 w 397"/>
              <a:gd name="T45" fmla="*/ 264 h 480"/>
              <a:gd name="T46" fmla="*/ 9 w 397"/>
              <a:gd name="T47" fmla="*/ 288 h 480"/>
              <a:gd name="T48" fmla="*/ 2 w 397"/>
              <a:gd name="T49" fmla="*/ 316 h 480"/>
              <a:gd name="T50" fmla="*/ 0 w 397"/>
              <a:gd name="T51" fmla="*/ 344 h 480"/>
              <a:gd name="T52" fmla="*/ 1 w 397"/>
              <a:gd name="T53" fmla="*/ 362 h 480"/>
              <a:gd name="T54" fmla="*/ 8 w 397"/>
              <a:gd name="T55" fmla="*/ 395 h 480"/>
              <a:gd name="T56" fmla="*/ 20 w 397"/>
              <a:gd name="T57" fmla="*/ 421 h 480"/>
              <a:gd name="T58" fmla="*/ 39 w 397"/>
              <a:gd name="T59" fmla="*/ 442 h 480"/>
              <a:gd name="T60" fmla="*/ 61 w 397"/>
              <a:gd name="T61" fmla="*/ 458 h 480"/>
              <a:gd name="T62" fmla="*/ 86 w 397"/>
              <a:gd name="T63" fmla="*/ 468 h 480"/>
              <a:gd name="T64" fmla="*/ 113 w 397"/>
              <a:gd name="T65" fmla="*/ 475 h 480"/>
              <a:gd name="T66" fmla="*/ 140 w 397"/>
              <a:gd name="T67" fmla="*/ 479 h 480"/>
              <a:gd name="T68" fmla="*/ 154 w 397"/>
              <a:gd name="T69" fmla="*/ 480 h 480"/>
              <a:gd name="T70" fmla="*/ 185 w 397"/>
              <a:gd name="T71" fmla="*/ 478 h 480"/>
              <a:gd name="T72" fmla="*/ 236 w 397"/>
              <a:gd name="T73" fmla="*/ 468 h 480"/>
              <a:gd name="T74" fmla="*/ 271 w 397"/>
              <a:gd name="T75" fmla="*/ 456 h 480"/>
              <a:gd name="T76" fmla="*/ 292 w 397"/>
              <a:gd name="T77" fmla="*/ 445 h 480"/>
              <a:gd name="T78" fmla="*/ 297 w 397"/>
              <a:gd name="T79" fmla="*/ 444 h 480"/>
              <a:gd name="T80" fmla="*/ 302 w 397"/>
              <a:gd name="T81" fmla="*/ 447 h 480"/>
              <a:gd name="T82" fmla="*/ 318 w 397"/>
              <a:gd name="T83" fmla="*/ 453 h 480"/>
              <a:gd name="T84" fmla="*/ 348 w 397"/>
              <a:gd name="T85" fmla="*/ 460 h 480"/>
              <a:gd name="T86" fmla="*/ 397 w 397"/>
              <a:gd name="T87" fmla="*/ 463 h 480"/>
              <a:gd name="T88" fmla="*/ 397 w 397"/>
              <a:gd name="T89" fmla="*/ 137 h 480"/>
              <a:gd name="T90" fmla="*/ 394 w 397"/>
              <a:gd name="T91" fmla="*/ 103 h 480"/>
              <a:gd name="T92" fmla="*/ 385 w 397"/>
              <a:gd name="T93" fmla="*/ 74 h 480"/>
              <a:gd name="T94" fmla="*/ 371 w 397"/>
              <a:gd name="T95" fmla="*/ 51 h 480"/>
              <a:gd name="T96" fmla="*/ 353 w 397"/>
              <a:gd name="T97" fmla="*/ 32 h 480"/>
              <a:gd name="T98" fmla="*/ 329 w 397"/>
              <a:gd name="T99" fmla="*/ 17 h 480"/>
              <a:gd name="T100" fmla="*/ 301 w 397"/>
              <a:gd name="T101" fmla="*/ 8 h 480"/>
              <a:gd name="T102" fmla="*/ 268 w 397"/>
              <a:gd name="T103" fmla="*/ 2 h 480"/>
              <a:gd name="T104" fmla="*/ 231 w 397"/>
              <a:gd name="T105" fmla="*/ 0 h 4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397" h="480">
                <a:moveTo>
                  <a:pt x="231" y="0"/>
                </a:moveTo>
                <a:lnTo>
                  <a:pt x="231" y="0"/>
                </a:lnTo>
                <a:lnTo>
                  <a:pt x="196" y="1"/>
                </a:lnTo>
                <a:lnTo>
                  <a:pt x="165" y="5"/>
                </a:lnTo>
                <a:lnTo>
                  <a:pt x="136" y="8"/>
                </a:lnTo>
                <a:lnTo>
                  <a:pt x="109" y="14"/>
                </a:lnTo>
                <a:lnTo>
                  <a:pt x="86" y="20"/>
                </a:lnTo>
                <a:lnTo>
                  <a:pt x="65" y="25"/>
                </a:lnTo>
                <a:lnTo>
                  <a:pt x="49" y="31"/>
                </a:lnTo>
                <a:lnTo>
                  <a:pt x="37" y="37"/>
                </a:lnTo>
                <a:lnTo>
                  <a:pt x="58" y="114"/>
                </a:lnTo>
                <a:lnTo>
                  <a:pt x="58" y="114"/>
                </a:lnTo>
                <a:lnTo>
                  <a:pt x="71" y="110"/>
                </a:lnTo>
                <a:lnTo>
                  <a:pt x="103" y="102"/>
                </a:lnTo>
                <a:lnTo>
                  <a:pt x="124" y="97"/>
                </a:lnTo>
                <a:lnTo>
                  <a:pt x="148" y="92"/>
                </a:lnTo>
                <a:lnTo>
                  <a:pt x="173" y="90"/>
                </a:lnTo>
                <a:lnTo>
                  <a:pt x="200" y="89"/>
                </a:lnTo>
                <a:lnTo>
                  <a:pt x="200" y="89"/>
                </a:lnTo>
                <a:lnTo>
                  <a:pt x="222" y="90"/>
                </a:lnTo>
                <a:lnTo>
                  <a:pt x="240" y="92"/>
                </a:lnTo>
                <a:lnTo>
                  <a:pt x="248" y="95"/>
                </a:lnTo>
                <a:lnTo>
                  <a:pt x="255" y="97"/>
                </a:lnTo>
                <a:lnTo>
                  <a:pt x="262" y="100"/>
                </a:lnTo>
                <a:lnTo>
                  <a:pt x="269" y="105"/>
                </a:lnTo>
                <a:lnTo>
                  <a:pt x="274" y="110"/>
                </a:lnTo>
                <a:lnTo>
                  <a:pt x="278" y="114"/>
                </a:lnTo>
                <a:lnTo>
                  <a:pt x="283" y="121"/>
                </a:lnTo>
                <a:lnTo>
                  <a:pt x="286" y="128"/>
                </a:lnTo>
                <a:lnTo>
                  <a:pt x="289" y="135"/>
                </a:lnTo>
                <a:lnTo>
                  <a:pt x="290" y="144"/>
                </a:lnTo>
                <a:lnTo>
                  <a:pt x="291" y="153"/>
                </a:lnTo>
                <a:lnTo>
                  <a:pt x="292" y="164"/>
                </a:lnTo>
                <a:lnTo>
                  <a:pt x="292" y="197"/>
                </a:lnTo>
                <a:lnTo>
                  <a:pt x="200" y="197"/>
                </a:lnTo>
                <a:lnTo>
                  <a:pt x="200" y="197"/>
                </a:lnTo>
                <a:lnTo>
                  <a:pt x="172" y="198"/>
                </a:lnTo>
                <a:lnTo>
                  <a:pt x="147" y="201"/>
                </a:lnTo>
                <a:lnTo>
                  <a:pt x="124" y="204"/>
                </a:lnTo>
                <a:lnTo>
                  <a:pt x="103" y="210"/>
                </a:lnTo>
                <a:lnTo>
                  <a:pt x="85" y="216"/>
                </a:lnTo>
                <a:lnTo>
                  <a:pt x="69" y="224"/>
                </a:lnTo>
                <a:lnTo>
                  <a:pt x="55" y="232"/>
                </a:lnTo>
                <a:lnTo>
                  <a:pt x="42" y="242"/>
                </a:lnTo>
                <a:lnTo>
                  <a:pt x="31" y="253"/>
                </a:lnTo>
                <a:lnTo>
                  <a:pt x="23" y="264"/>
                </a:lnTo>
                <a:lnTo>
                  <a:pt x="15" y="276"/>
                </a:lnTo>
                <a:lnTo>
                  <a:pt x="9" y="288"/>
                </a:lnTo>
                <a:lnTo>
                  <a:pt x="6" y="302"/>
                </a:lnTo>
                <a:lnTo>
                  <a:pt x="2" y="316"/>
                </a:lnTo>
                <a:lnTo>
                  <a:pt x="0" y="330"/>
                </a:lnTo>
                <a:lnTo>
                  <a:pt x="0" y="344"/>
                </a:lnTo>
                <a:lnTo>
                  <a:pt x="0" y="344"/>
                </a:lnTo>
                <a:lnTo>
                  <a:pt x="1" y="362"/>
                </a:lnTo>
                <a:lnTo>
                  <a:pt x="3" y="380"/>
                </a:lnTo>
                <a:lnTo>
                  <a:pt x="8" y="395"/>
                </a:lnTo>
                <a:lnTo>
                  <a:pt x="14" y="408"/>
                </a:lnTo>
                <a:lnTo>
                  <a:pt x="20" y="421"/>
                </a:lnTo>
                <a:lnTo>
                  <a:pt x="30" y="433"/>
                </a:lnTo>
                <a:lnTo>
                  <a:pt x="39" y="442"/>
                </a:lnTo>
                <a:lnTo>
                  <a:pt x="49" y="450"/>
                </a:lnTo>
                <a:lnTo>
                  <a:pt x="61" y="458"/>
                </a:lnTo>
                <a:lnTo>
                  <a:pt x="73" y="464"/>
                </a:lnTo>
                <a:lnTo>
                  <a:pt x="86" y="468"/>
                </a:lnTo>
                <a:lnTo>
                  <a:pt x="99" y="473"/>
                </a:lnTo>
                <a:lnTo>
                  <a:pt x="113" y="475"/>
                </a:lnTo>
                <a:lnTo>
                  <a:pt x="126" y="478"/>
                </a:lnTo>
                <a:lnTo>
                  <a:pt x="140" y="479"/>
                </a:lnTo>
                <a:lnTo>
                  <a:pt x="154" y="480"/>
                </a:lnTo>
                <a:lnTo>
                  <a:pt x="154" y="480"/>
                </a:lnTo>
                <a:lnTo>
                  <a:pt x="170" y="479"/>
                </a:lnTo>
                <a:lnTo>
                  <a:pt x="185" y="478"/>
                </a:lnTo>
                <a:lnTo>
                  <a:pt x="211" y="474"/>
                </a:lnTo>
                <a:lnTo>
                  <a:pt x="236" y="468"/>
                </a:lnTo>
                <a:lnTo>
                  <a:pt x="255" y="462"/>
                </a:lnTo>
                <a:lnTo>
                  <a:pt x="271" y="456"/>
                </a:lnTo>
                <a:lnTo>
                  <a:pt x="284" y="450"/>
                </a:lnTo>
                <a:lnTo>
                  <a:pt x="292" y="445"/>
                </a:lnTo>
                <a:lnTo>
                  <a:pt x="297" y="444"/>
                </a:lnTo>
                <a:lnTo>
                  <a:pt x="297" y="444"/>
                </a:lnTo>
                <a:lnTo>
                  <a:pt x="299" y="445"/>
                </a:lnTo>
                <a:lnTo>
                  <a:pt x="302" y="447"/>
                </a:lnTo>
                <a:lnTo>
                  <a:pt x="309" y="450"/>
                </a:lnTo>
                <a:lnTo>
                  <a:pt x="318" y="453"/>
                </a:lnTo>
                <a:lnTo>
                  <a:pt x="332" y="457"/>
                </a:lnTo>
                <a:lnTo>
                  <a:pt x="348" y="460"/>
                </a:lnTo>
                <a:lnTo>
                  <a:pt x="370" y="462"/>
                </a:lnTo>
                <a:lnTo>
                  <a:pt x="397" y="463"/>
                </a:lnTo>
                <a:lnTo>
                  <a:pt x="397" y="137"/>
                </a:lnTo>
                <a:lnTo>
                  <a:pt x="397" y="137"/>
                </a:lnTo>
                <a:lnTo>
                  <a:pt x="397" y="119"/>
                </a:lnTo>
                <a:lnTo>
                  <a:pt x="394" y="103"/>
                </a:lnTo>
                <a:lnTo>
                  <a:pt x="391" y="88"/>
                </a:lnTo>
                <a:lnTo>
                  <a:pt x="385" y="74"/>
                </a:lnTo>
                <a:lnTo>
                  <a:pt x="379" y="62"/>
                </a:lnTo>
                <a:lnTo>
                  <a:pt x="371" y="51"/>
                </a:lnTo>
                <a:lnTo>
                  <a:pt x="363" y="40"/>
                </a:lnTo>
                <a:lnTo>
                  <a:pt x="353" y="32"/>
                </a:lnTo>
                <a:lnTo>
                  <a:pt x="341" y="24"/>
                </a:lnTo>
                <a:lnTo>
                  <a:pt x="329" y="17"/>
                </a:lnTo>
                <a:lnTo>
                  <a:pt x="316" y="13"/>
                </a:lnTo>
                <a:lnTo>
                  <a:pt x="301" y="8"/>
                </a:lnTo>
                <a:lnTo>
                  <a:pt x="285" y="5"/>
                </a:lnTo>
                <a:lnTo>
                  <a:pt x="268" y="2"/>
                </a:lnTo>
                <a:lnTo>
                  <a:pt x="249" y="1"/>
                </a:lnTo>
                <a:lnTo>
                  <a:pt x="231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rgbClr val="005EB8"/>
              </a:solidFill>
            </a:endParaRPr>
          </a:p>
        </p:txBody>
      </p:sp>
      <p:sp>
        <p:nvSpPr>
          <p:cNvPr id="49" name="Freeform 12"/>
          <p:cNvSpPr>
            <a:spLocks/>
          </p:cNvSpPr>
          <p:nvPr userDrawn="1"/>
        </p:nvSpPr>
        <p:spPr bwMode="auto">
          <a:xfrm>
            <a:off x="6605287" y="4782272"/>
            <a:ext cx="280050" cy="237006"/>
          </a:xfrm>
          <a:custGeom>
            <a:avLst/>
            <a:gdLst>
              <a:gd name="T0" fmla="*/ 317 w 421"/>
              <a:gd name="T1" fmla="*/ 350 h 475"/>
              <a:gd name="T2" fmla="*/ 277 w 421"/>
              <a:gd name="T3" fmla="*/ 367 h 475"/>
              <a:gd name="T4" fmla="*/ 244 w 421"/>
              <a:gd name="T5" fmla="*/ 376 h 475"/>
              <a:gd name="T6" fmla="*/ 207 w 421"/>
              <a:gd name="T7" fmla="*/ 382 h 475"/>
              <a:gd name="T8" fmla="*/ 188 w 421"/>
              <a:gd name="T9" fmla="*/ 383 h 475"/>
              <a:gd name="T10" fmla="*/ 164 w 421"/>
              <a:gd name="T11" fmla="*/ 382 h 475"/>
              <a:gd name="T12" fmla="*/ 145 w 421"/>
              <a:gd name="T13" fmla="*/ 377 h 475"/>
              <a:gd name="T14" fmla="*/ 130 w 421"/>
              <a:gd name="T15" fmla="*/ 369 h 475"/>
              <a:gd name="T16" fmla="*/ 120 w 421"/>
              <a:gd name="T17" fmla="*/ 357 h 475"/>
              <a:gd name="T18" fmla="*/ 112 w 421"/>
              <a:gd name="T19" fmla="*/ 343 h 475"/>
              <a:gd name="T20" fmla="*/ 107 w 421"/>
              <a:gd name="T21" fmla="*/ 325 h 475"/>
              <a:gd name="T22" fmla="*/ 105 w 421"/>
              <a:gd name="T23" fmla="*/ 278 h 475"/>
              <a:gd name="T24" fmla="*/ 89 w 421"/>
              <a:gd name="T25" fmla="*/ 0 h 475"/>
              <a:gd name="T26" fmla="*/ 67 w 421"/>
              <a:gd name="T27" fmla="*/ 0 h 475"/>
              <a:gd name="T28" fmla="*/ 15 w 421"/>
              <a:gd name="T29" fmla="*/ 4 h 475"/>
              <a:gd name="T30" fmla="*/ 0 w 421"/>
              <a:gd name="T31" fmla="*/ 290 h 475"/>
              <a:gd name="T32" fmla="*/ 0 w 421"/>
              <a:gd name="T33" fmla="*/ 313 h 475"/>
              <a:gd name="T34" fmla="*/ 4 w 421"/>
              <a:gd name="T35" fmla="*/ 354 h 475"/>
              <a:gd name="T36" fmla="*/ 11 w 421"/>
              <a:gd name="T37" fmla="*/ 388 h 475"/>
              <a:gd name="T38" fmla="*/ 23 w 421"/>
              <a:gd name="T39" fmla="*/ 417 h 475"/>
              <a:gd name="T40" fmla="*/ 40 w 421"/>
              <a:gd name="T41" fmla="*/ 440 h 475"/>
              <a:gd name="T42" fmla="*/ 66 w 421"/>
              <a:gd name="T43" fmla="*/ 457 h 475"/>
              <a:gd name="T44" fmla="*/ 97 w 421"/>
              <a:gd name="T45" fmla="*/ 468 h 475"/>
              <a:gd name="T46" fmla="*/ 136 w 421"/>
              <a:gd name="T47" fmla="*/ 474 h 475"/>
              <a:gd name="T48" fmla="*/ 159 w 421"/>
              <a:gd name="T49" fmla="*/ 475 h 475"/>
              <a:gd name="T50" fmla="*/ 193 w 421"/>
              <a:gd name="T51" fmla="*/ 473 h 475"/>
              <a:gd name="T52" fmla="*/ 224 w 421"/>
              <a:gd name="T53" fmla="*/ 468 h 475"/>
              <a:gd name="T54" fmla="*/ 274 w 421"/>
              <a:gd name="T55" fmla="*/ 455 h 475"/>
              <a:gd name="T56" fmla="*/ 305 w 421"/>
              <a:gd name="T57" fmla="*/ 443 h 475"/>
              <a:gd name="T58" fmla="*/ 319 w 421"/>
              <a:gd name="T59" fmla="*/ 437 h 475"/>
              <a:gd name="T60" fmla="*/ 334 w 421"/>
              <a:gd name="T61" fmla="*/ 444 h 475"/>
              <a:gd name="T62" fmla="*/ 359 w 421"/>
              <a:gd name="T63" fmla="*/ 451 h 475"/>
              <a:gd name="T64" fmla="*/ 397 w 421"/>
              <a:gd name="T65" fmla="*/ 457 h 475"/>
              <a:gd name="T66" fmla="*/ 421 w 421"/>
              <a:gd name="T67" fmla="*/ 7 h 475"/>
              <a:gd name="T68" fmla="*/ 386 w 421"/>
              <a:gd name="T69" fmla="*/ 2 h 475"/>
              <a:gd name="T70" fmla="*/ 337 w 421"/>
              <a:gd name="T71" fmla="*/ 0 h 475"/>
              <a:gd name="T72" fmla="*/ 317 w 421"/>
              <a:gd name="T73" fmla="*/ 350 h 4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421" h="475">
                <a:moveTo>
                  <a:pt x="317" y="350"/>
                </a:moveTo>
                <a:lnTo>
                  <a:pt x="317" y="350"/>
                </a:lnTo>
                <a:lnTo>
                  <a:pt x="292" y="361"/>
                </a:lnTo>
                <a:lnTo>
                  <a:pt x="277" y="367"/>
                </a:lnTo>
                <a:lnTo>
                  <a:pt x="261" y="371"/>
                </a:lnTo>
                <a:lnTo>
                  <a:pt x="244" y="376"/>
                </a:lnTo>
                <a:lnTo>
                  <a:pt x="226" y="379"/>
                </a:lnTo>
                <a:lnTo>
                  <a:pt x="207" y="382"/>
                </a:lnTo>
                <a:lnTo>
                  <a:pt x="188" y="383"/>
                </a:lnTo>
                <a:lnTo>
                  <a:pt x="188" y="383"/>
                </a:lnTo>
                <a:lnTo>
                  <a:pt x="175" y="383"/>
                </a:lnTo>
                <a:lnTo>
                  <a:pt x="164" y="382"/>
                </a:lnTo>
                <a:lnTo>
                  <a:pt x="153" y="379"/>
                </a:lnTo>
                <a:lnTo>
                  <a:pt x="145" y="377"/>
                </a:lnTo>
                <a:lnTo>
                  <a:pt x="137" y="373"/>
                </a:lnTo>
                <a:lnTo>
                  <a:pt x="130" y="369"/>
                </a:lnTo>
                <a:lnTo>
                  <a:pt x="124" y="363"/>
                </a:lnTo>
                <a:lnTo>
                  <a:pt x="120" y="357"/>
                </a:lnTo>
                <a:lnTo>
                  <a:pt x="115" y="350"/>
                </a:lnTo>
                <a:lnTo>
                  <a:pt x="112" y="343"/>
                </a:lnTo>
                <a:lnTo>
                  <a:pt x="109" y="334"/>
                </a:lnTo>
                <a:lnTo>
                  <a:pt x="107" y="325"/>
                </a:lnTo>
                <a:lnTo>
                  <a:pt x="105" y="303"/>
                </a:lnTo>
                <a:lnTo>
                  <a:pt x="105" y="278"/>
                </a:lnTo>
                <a:lnTo>
                  <a:pt x="105" y="0"/>
                </a:lnTo>
                <a:lnTo>
                  <a:pt x="89" y="0"/>
                </a:lnTo>
                <a:lnTo>
                  <a:pt x="89" y="0"/>
                </a:lnTo>
                <a:lnTo>
                  <a:pt x="67" y="0"/>
                </a:lnTo>
                <a:lnTo>
                  <a:pt x="40" y="2"/>
                </a:lnTo>
                <a:lnTo>
                  <a:pt x="15" y="4"/>
                </a:lnTo>
                <a:lnTo>
                  <a:pt x="0" y="7"/>
                </a:lnTo>
                <a:lnTo>
                  <a:pt x="0" y="290"/>
                </a:lnTo>
                <a:lnTo>
                  <a:pt x="0" y="290"/>
                </a:lnTo>
                <a:lnTo>
                  <a:pt x="0" y="313"/>
                </a:lnTo>
                <a:lnTo>
                  <a:pt x="1" y="334"/>
                </a:lnTo>
                <a:lnTo>
                  <a:pt x="4" y="354"/>
                </a:lnTo>
                <a:lnTo>
                  <a:pt x="6" y="372"/>
                </a:lnTo>
                <a:lnTo>
                  <a:pt x="11" y="388"/>
                </a:lnTo>
                <a:lnTo>
                  <a:pt x="16" y="403"/>
                </a:lnTo>
                <a:lnTo>
                  <a:pt x="23" y="417"/>
                </a:lnTo>
                <a:lnTo>
                  <a:pt x="31" y="429"/>
                </a:lnTo>
                <a:lnTo>
                  <a:pt x="40" y="440"/>
                </a:lnTo>
                <a:lnTo>
                  <a:pt x="52" y="450"/>
                </a:lnTo>
                <a:lnTo>
                  <a:pt x="66" y="457"/>
                </a:lnTo>
                <a:lnTo>
                  <a:pt x="80" y="463"/>
                </a:lnTo>
                <a:lnTo>
                  <a:pt x="97" y="468"/>
                </a:lnTo>
                <a:lnTo>
                  <a:pt x="115" y="472"/>
                </a:lnTo>
                <a:lnTo>
                  <a:pt x="136" y="474"/>
                </a:lnTo>
                <a:lnTo>
                  <a:pt x="159" y="475"/>
                </a:lnTo>
                <a:lnTo>
                  <a:pt x="159" y="475"/>
                </a:lnTo>
                <a:lnTo>
                  <a:pt x="177" y="474"/>
                </a:lnTo>
                <a:lnTo>
                  <a:pt x="193" y="473"/>
                </a:lnTo>
                <a:lnTo>
                  <a:pt x="210" y="472"/>
                </a:lnTo>
                <a:lnTo>
                  <a:pt x="224" y="468"/>
                </a:lnTo>
                <a:lnTo>
                  <a:pt x="251" y="462"/>
                </a:lnTo>
                <a:lnTo>
                  <a:pt x="274" y="455"/>
                </a:lnTo>
                <a:lnTo>
                  <a:pt x="292" y="448"/>
                </a:lnTo>
                <a:lnTo>
                  <a:pt x="305" y="443"/>
                </a:lnTo>
                <a:lnTo>
                  <a:pt x="319" y="437"/>
                </a:lnTo>
                <a:lnTo>
                  <a:pt x="319" y="437"/>
                </a:lnTo>
                <a:lnTo>
                  <a:pt x="326" y="440"/>
                </a:lnTo>
                <a:lnTo>
                  <a:pt x="334" y="444"/>
                </a:lnTo>
                <a:lnTo>
                  <a:pt x="345" y="447"/>
                </a:lnTo>
                <a:lnTo>
                  <a:pt x="359" y="451"/>
                </a:lnTo>
                <a:lnTo>
                  <a:pt x="376" y="454"/>
                </a:lnTo>
                <a:lnTo>
                  <a:pt x="397" y="457"/>
                </a:lnTo>
                <a:lnTo>
                  <a:pt x="421" y="458"/>
                </a:lnTo>
                <a:lnTo>
                  <a:pt x="421" y="7"/>
                </a:lnTo>
                <a:lnTo>
                  <a:pt x="421" y="7"/>
                </a:lnTo>
                <a:lnTo>
                  <a:pt x="386" y="2"/>
                </a:lnTo>
                <a:lnTo>
                  <a:pt x="360" y="1"/>
                </a:lnTo>
                <a:lnTo>
                  <a:pt x="337" y="0"/>
                </a:lnTo>
                <a:lnTo>
                  <a:pt x="317" y="0"/>
                </a:lnTo>
                <a:lnTo>
                  <a:pt x="317" y="35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rgbClr val="005EB8"/>
              </a:solidFill>
            </a:endParaRPr>
          </a:p>
        </p:txBody>
      </p:sp>
      <p:sp>
        <p:nvSpPr>
          <p:cNvPr id="50" name="Freeform 13"/>
          <p:cNvSpPr>
            <a:spLocks/>
          </p:cNvSpPr>
          <p:nvPr userDrawn="1"/>
        </p:nvSpPr>
        <p:spPr bwMode="auto">
          <a:xfrm>
            <a:off x="6967361" y="4779265"/>
            <a:ext cx="234043" cy="240006"/>
          </a:xfrm>
          <a:custGeom>
            <a:avLst/>
            <a:gdLst>
              <a:gd name="T0" fmla="*/ 12 w 350"/>
              <a:gd name="T1" fmla="*/ 465 h 480"/>
              <a:gd name="T2" fmla="*/ 93 w 350"/>
              <a:gd name="T3" fmla="*/ 477 h 480"/>
              <a:gd name="T4" fmla="*/ 156 w 350"/>
              <a:gd name="T5" fmla="*/ 480 h 480"/>
              <a:gd name="T6" fmla="*/ 206 w 350"/>
              <a:gd name="T7" fmla="*/ 477 h 480"/>
              <a:gd name="T8" fmla="*/ 256 w 350"/>
              <a:gd name="T9" fmla="*/ 464 h 480"/>
              <a:gd name="T10" fmla="*/ 298 w 350"/>
              <a:gd name="T11" fmla="*/ 442 h 480"/>
              <a:gd name="T12" fmla="*/ 332 w 350"/>
              <a:gd name="T13" fmla="*/ 407 h 480"/>
              <a:gd name="T14" fmla="*/ 349 w 350"/>
              <a:gd name="T15" fmla="*/ 357 h 480"/>
              <a:gd name="T16" fmla="*/ 349 w 350"/>
              <a:gd name="T17" fmla="*/ 323 h 480"/>
              <a:gd name="T18" fmla="*/ 340 w 350"/>
              <a:gd name="T19" fmla="*/ 287 h 480"/>
              <a:gd name="T20" fmla="*/ 319 w 350"/>
              <a:gd name="T21" fmla="*/ 260 h 480"/>
              <a:gd name="T22" fmla="*/ 289 w 350"/>
              <a:gd name="T23" fmla="*/ 237 h 480"/>
              <a:gd name="T24" fmla="*/ 235 w 350"/>
              <a:gd name="T25" fmla="*/ 210 h 480"/>
              <a:gd name="T26" fmla="*/ 167 w 350"/>
              <a:gd name="T27" fmla="*/ 183 h 480"/>
              <a:gd name="T28" fmla="*/ 127 w 350"/>
              <a:gd name="T29" fmla="*/ 162 h 480"/>
              <a:gd name="T30" fmla="*/ 115 w 350"/>
              <a:gd name="T31" fmla="*/ 148 h 480"/>
              <a:gd name="T32" fmla="*/ 112 w 350"/>
              <a:gd name="T33" fmla="*/ 130 h 480"/>
              <a:gd name="T34" fmla="*/ 114 w 350"/>
              <a:gd name="T35" fmla="*/ 117 h 480"/>
              <a:gd name="T36" fmla="*/ 130 w 350"/>
              <a:gd name="T37" fmla="*/ 97 h 480"/>
              <a:gd name="T38" fmla="*/ 149 w 350"/>
              <a:gd name="T39" fmla="*/ 88 h 480"/>
              <a:gd name="T40" fmla="*/ 175 w 350"/>
              <a:gd name="T41" fmla="*/ 83 h 480"/>
              <a:gd name="T42" fmla="*/ 209 w 350"/>
              <a:gd name="T43" fmla="*/ 84 h 480"/>
              <a:gd name="T44" fmla="*/ 268 w 350"/>
              <a:gd name="T45" fmla="*/ 96 h 480"/>
              <a:gd name="T46" fmla="*/ 332 w 350"/>
              <a:gd name="T47" fmla="*/ 33 h 480"/>
              <a:gd name="T48" fmla="*/ 296 w 350"/>
              <a:gd name="T49" fmla="*/ 18 h 480"/>
              <a:gd name="T50" fmla="*/ 233 w 350"/>
              <a:gd name="T51" fmla="*/ 5 h 480"/>
              <a:gd name="T52" fmla="*/ 177 w 350"/>
              <a:gd name="T53" fmla="*/ 0 h 480"/>
              <a:gd name="T54" fmla="*/ 129 w 350"/>
              <a:gd name="T55" fmla="*/ 5 h 480"/>
              <a:gd name="T56" fmla="*/ 85 w 350"/>
              <a:gd name="T57" fmla="*/ 20 h 480"/>
              <a:gd name="T58" fmla="*/ 47 w 350"/>
              <a:gd name="T59" fmla="*/ 44 h 480"/>
              <a:gd name="T60" fmla="*/ 21 w 350"/>
              <a:gd name="T61" fmla="*/ 77 h 480"/>
              <a:gd name="T62" fmla="*/ 7 w 350"/>
              <a:gd name="T63" fmla="*/ 120 h 480"/>
              <a:gd name="T64" fmla="*/ 7 w 350"/>
              <a:gd name="T65" fmla="*/ 153 h 480"/>
              <a:gd name="T66" fmla="*/ 21 w 350"/>
              <a:gd name="T67" fmla="*/ 196 h 480"/>
              <a:gd name="T68" fmla="*/ 47 w 350"/>
              <a:gd name="T69" fmla="*/ 227 h 480"/>
              <a:gd name="T70" fmla="*/ 82 w 350"/>
              <a:gd name="T71" fmla="*/ 250 h 480"/>
              <a:gd name="T72" fmla="*/ 134 w 350"/>
              <a:gd name="T73" fmla="*/ 272 h 480"/>
              <a:gd name="T74" fmla="*/ 192 w 350"/>
              <a:gd name="T75" fmla="*/ 293 h 480"/>
              <a:gd name="T76" fmla="*/ 230 w 350"/>
              <a:gd name="T77" fmla="*/ 314 h 480"/>
              <a:gd name="T78" fmla="*/ 243 w 350"/>
              <a:gd name="T79" fmla="*/ 332 h 480"/>
              <a:gd name="T80" fmla="*/ 244 w 350"/>
              <a:gd name="T81" fmla="*/ 343 h 480"/>
              <a:gd name="T82" fmla="*/ 238 w 350"/>
              <a:gd name="T83" fmla="*/ 368 h 480"/>
              <a:gd name="T84" fmla="*/ 227 w 350"/>
              <a:gd name="T85" fmla="*/ 381 h 480"/>
              <a:gd name="T86" fmla="*/ 207 w 350"/>
              <a:gd name="T87" fmla="*/ 390 h 480"/>
              <a:gd name="T88" fmla="*/ 177 w 350"/>
              <a:gd name="T89" fmla="*/ 396 h 480"/>
              <a:gd name="T90" fmla="*/ 127 w 350"/>
              <a:gd name="T91" fmla="*/ 397 h 480"/>
              <a:gd name="T92" fmla="*/ 31 w 350"/>
              <a:gd name="T93" fmla="*/ 385 h 4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350" h="480">
                <a:moveTo>
                  <a:pt x="0" y="463"/>
                </a:moveTo>
                <a:lnTo>
                  <a:pt x="0" y="463"/>
                </a:lnTo>
                <a:lnTo>
                  <a:pt x="12" y="465"/>
                </a:lnTo>
                <a:lnTo>
                  <a:pt x="44" y="471"/>
                </a:lnTo>
                <a:lnTo>
                  <a:pt x="67" y="474"/>
                </a:lnTo>
                <a:lnTo>
                  <a:pt x="93" y="477"/>
                </a:lnTo>
                <a:lnTo>
                  <a:pt x="123" y="479"/>
                </a:lnTo>
                <a:lnTo>
                  <a:pt x="156" y="480"/>
                </a:lnTo>
                <a:lnTo>
                  <a:pt x="156" y="480"/>
                </a:lnTo>
                <a:lnTo>
                  <a:pt x="173" y="479"/>
                </a:lnTo>
                <a:lnTo>
                  <a:pt x="189" y="478"/>
                </a:lnTo>
                <a:lnTo>
                  <a:pt x="206" y="477"/>
                </a:lnTo>
                <a:lnTo>
                  <a:pt x="222" y="473"/>
                </a:lnTo>
                <a:lnTo>
                  <a:pt x="240" y="470"/>
                </a:lnTo>
                <a:lnTo>
                  <a:pt x="256" y="464"/>
                </a:lnTo>
                <a:lnTo>
                  <a:pt x="271" y="458"/>
                </a:lnTo>
                <a:lnTo>
                  <a:pt x="286" y="451"/>
                </a:lnTo>
                <a:lnTo>
                  <a:pt x="298" y="442"/>
                </a:lnTo>
                <a:lnTo>
                  <a:pt x="311" y="432"/>
                </a:lnTo>
                <a:lnTo>
                  <a:pt x="322" y="420"/>
                </a:lnTo>
                <a:lnTo>
                  <a:pt x="332" y="407"/>
                </a:lnTo>
                <a:lnTo>
                  <a:pt x="340" y="392"/>
                </a:lnTo>
                <a:lnTo>
                  <a:pt x="345" y="375"/>
                </a:lnTo>
                <a:lnTo>
                  <a:pt x="349" y="357"/>
                </a:lnTo>
                <a:lnTo>
                  <a:pt x="350" y="337"/>
                </a:lnTo>
                <a:lnTo>
                  <a:pt x="350" y="337"/>
                </a:lnTo>
                <a:lnTo>
                  <a:pt x="349" y="323"/>
                </a:lnTo>
                <a:lnTo>
                  <a:pt x="348" y="310"/>
                </a:lnTo>
                <a:lnTo>
                  <a:pt x="344" y="299"/>
                </a:lnTo>
                <a:lnTo>
                  <a:pt x="340" y="287"/>
                </a:lnTo>
                <a:lnTo>
                  <a:pt x="334" y="278"/>
                </a:lnTo>
                <a:lnTo>
                  <a:pt x="327" y="268"/>
                </a:lnTo>
                <a:lnTo>
                  <a:pt x="319" y="260"/>
                </a:lnTo>
                <a:lnTo>
                  <a:pt x="311" y="252"/>
                </a:lnTo>
                <a:lnTo>
                  <a:pt x="301" y="243"/>
                </a:lnTo>
                <a:lnTo>
                  <a:pt x="289" y="237"/>
                </a:lnTo>
                <a:lnTo>
                  <a:pt x="278" y="228"/>
                </a:lnTo>
                <a:lnTo>
                  <a:pt x="264" y="223"/>
                </a:lnTo>
                <a:lnTo>
                  <a:pt x="235" y="210"/>
                </a:lnTo>
                <a:lnTo>
                  <a:pt x="203" y="197"/>
                </a:lnTo>
                <a:lnTo>
                  <a:pt x="203" y="197"/>
                </a:lnTo>
                <a:lnTo>
                  <a:pt x="167" y="183"/>
                </a:lnTo>
                <a:lnTo>
                  <a:pt x="152" y="177"/>
                </a:lnTo>
                <a:lnTo>
                  <a:pt x="138" y="170"/>
                </a:lnTo>
                <a:lnTo>
                  <a:pt x="127" y="162"/>
                </a:lnTo>
                <a:lnTo>
                  <a:pt x="122" y="157"/>
                </a:lnTo>
                <a:lnTo>
                  <a:pt x="119" y="152"/>
                </a:lnTo>
                <a:lnTo>
                  <a:pt x="115" y="148"/>
                </a:lnTo>
                <a:lnTo>
                  <a:pt x="113" y="142"/>
                </a:lnTo>
                <a:lnTo>
                  <a:pt x="112" y="136"/>
                </a:lnTo>
                <a:lnTo>
                  <a:pt x="112" y="130"/>
                </a:lnTo>
                <a:lnTo>
                  <a:pt x="112" y="130"/>
                </a:lnTo>
                <a:lnTo>
                  <a:pt x="112" y="123"/>
                </a:lnTo>
                <a:lnTo>
                  <a:pt x="114" y="117"/>
                </a:lnTo>
                <a:lnTo>
                  <a:pt x="119" y="108"/>
                </a:lnTo>
                <a:lnTo>
                  <a:pt x="126" y="100"/>
                </a:lnTo>
                <a:lnTo>
                  <a:pt x="130" y="97"/>
                </a:lnTo>
                <a:lnTo>
                  <a:pt x="135" y="93"/>
                </a:lnTo>
                <a:lnTo>
                  <a:pt x="142" y="91"/>
                </a:lnTo>
                <a:lnTo>
                  <a:pt x="149" y="88"/>
                </a:lnTo>
                <a:lnTo>
                  <a:pt x="157" y="85"/>
                </a:lnTo>
                <a:lnTo>
                  <a:pt x="165" y="84"/>
                </a:lnTo>
                <a:lnTo>
                  <a:pt x="175" y="83"/>
                </a:lnTo>
                <a:lnTo>
                  <a:pt x="187" y="83"/>
                </a:lnTo>
                <a:lnTo>
                  <a:pt x="187" y="83"/>
                </a:lnTo>
                <a:lnTo>
                  <a:pt x="209" y="84"/>
                </a:lnTo>
                <a:lnTo>
                  <a:pt x="230" y="87"/>
                </a:lnTo>
                <a:lnTo>
                  <a:pt x="250" y="91"/>
                </a:lnTo>
                <a:lnTo>
                  <a:pt x="268" y="96"/>
                </a:lnTo>
                <a:lnTo>
                  <a:pt x="295" y="105"/>
                </a:lnTo>
                <a:lnTo>
                  <a:pt x="305" y="110"/>
                </a:lnTo>
                <a:lnTo>
                  <a:pt x="332" y="33"/>
                </a:lnTo>
                <a:lnTo>
                  <a:pt x="332" y="33"/>
                </a:lnTo>
                <a:lnTo>
                  <a:pt x="311" y="24"/>
                </a:lnTo>
                <a:lnTo>
                  <a:pt x="296" y="18"/>
                </a:lnTo>
                <a:lnTo>
                  <a:pt x="278" y="14"/>
                </a:lnTo>
                <a:lnTo>
                  <a:pt x="257" y="8"/>
                </a:lnTo>
                <a:lnTo>
                  <a:pt x="233" y="5"/>
                </a:lnTo>
                <a:lnTo>
                  <a:pt x="206" y="1"/>
                </a:lnTo>
                <a:lnTo>
                  <a:pt x="177" y="0"/>
                </a:lnTo>
                <a:lnTo>
                  <a:pt x="177" y="0"/>
                </a:lnTo>
                <a:lnTo>
                  <a:pt x="161" y="1"/>
                </a:lnTo>
                <a:lnTo>
                  <a:pt x="145" y="2"/>
                </a:lnTo>
                <a:lnTo>
                  <a:pt x="129" y="5"/>
                </a:lnTo>
                <a:lnTo>
                  <a:pt x="114" y="9"/>
                </a:lnTo>
                <a:lnTo>
                  <a:pt x="99" y="14"/>
                </a:lnTo>
                <a:lnTo>
                  <a:pt x="85" y="20"/>
                </a:lnTo>
                <a:lnTo>
                  <a:pt x="72" y="27"/>
                </a:lnTo>
                <a:lnTo>
                  <a:pt x="59" y="35"/>
                </a:lnTo>
                <a:lnTo>
                  <a:pt x="47" y="44"/>
                </a:lnTo>
                <a:lnTo>
                  <a:pt x="37" y="53"/>
                </a:lnTo>
                <a:lnTo>
                  <a:pt x="28" y="65"/>
                </a:lnTo>
                <a:lnTo>
                  <a:pt x="21" y="77"/>
                </a:lnTo>
                <a:lnTo>
                  <a:pt x="14" y="90"/>
                </a:lnTo>
                <a:lnTo>
                  <a:pt x="9" y="105"/>
                </a:lnTo>
                <a:lnTo>
                  <a:pt x="7" y="120"/>
                </a:lnTo>
                <a:lnTo>
                  <a:pt x="6" y="137"/>
                </a:lnTo>
                <a:lnTo>
                  <a:pt x="6" y="137"/>
                </a:lnTo>
                <a:lnTo>
                  <a:pt x="7" y="153"/>
                </a:lnTo>
                <a:lnTo>
                  <a:pt x="9" y="168"/>
                </a:lnTo>
                <a:lnTo>
                  <a:pt x="14" y="183"/>
                </a:lnTo>
                <a:lnTo>
                  <a:pt x="21" y="196"/>
                </a:lnTo>
                <a:lnTo>
                  <a:pt x="28" y="208"/>
                </a:lnTo>
                <a:lnTo>
                  <a:pt x="37" y="218"/>
                </a:lnTo>
                <a:lnTo>
                  <a:pt x="47" y="227"/>
                </a:lnTo>
                <a:lnTo>
                  <a:pt x="58" y="235"/>
                </a:lnTo>
                <a:lnTo>
                  <a:pt x="69" y="243"/>
                </a:lnTo>
                <a:lnTo>
                  <a:pt x="82" y="250"/>
                </a:lnTo>
                <a:lnTo>
                  <a:pt x="95" y="257"/>
                </a:lnTo>
                <a:lnTo>
                  <a:pt x="107" y="263"/>
                </a:lnTo>
                <a:lnTo>
                  <a:pt x="134" y="272"/>
                </a:lnTo>
                <a:lnTo>
                  <a:pt x="160" y="282"/>
                </a:lnTo>
                <a:lnTo>
                  <a:pt x="160" y="282"/>
                </a:lnTo>
                <a:lnTo>
                  <a:pt x="192" y="293"/>
                </a:lnTo>
                <a:lnTo>
                  <a:pt x="207" y="299"/>
                </a:lnTo>
                <a:lnTo>
                  <a:pt x="220" y="306"/>
                </a:lnTo>
                <a:lnTo>
                  <a:pt x="230" y="314"/>
                </a:lnTo>
                <a:lnTo>
                  <a:pt x="237" y="322"/>
                </a:lnTo>
                <a:lnTo>
                  <a:pt x="241" y="327"/>
                </a:lnTo>
                <a:lnTo>
                  <a:pt x="243" y="332"/>
                </a:lnTo>
                <a:lnTo>
                  <a:pt x="244" y="337"/>
                </a:lnTo>
                <a:lnTo>
                  <a:pt x="244" y="343"/>
                </a:lnTo>
                <a:lnTo>
                  <a:pt x="244" y="343"/>
                </a:lnTo>
                <a:lnTo>
                  <a:pt x="244" y="353"/>
                </a:lnTo>
                <a:lnTo>
                  <a:pt x="241" y="363"/>
                </a:lnTo>
                <a:lnTo>
                  <a:pt x="238" y="368"/>
                </a:lnTo>
                <a:lnTo>
                  <a:pt x="235" y="373"/>
                </a:lnTo>
                <a:lnTo>
                  <a:pt x="232" y="376"/>
                </a:lnTo>
                <a:lnTo>
                  <a:pt x="227" y="381"/>
                </a:lnTo>
                <a:lnTo>
                  <a:pt x="221" y="384"/>
                </a:lnTo>
                <a:lnTo>
                  <a:pt x="214" y="388"/>
                </a:lnTo>
                <a:lnTo>
                  <a:pt x="207" y="390"/>
                </a:lnTo>
                <a:lnTo>
                  <a:pt x="198" y="392"/>
                </a:lnTo>
                <a:lnTo>
                  <a:pt x="188" y="395"/>
                </a:lnTo>
                <a:lnTo>
                  <a:pt x="177" y="396"/>
                </a:lnTo>
                <a:lnTo>
                  <a:pt x="151" y="397"/>
                </a:lnTo>
                <a:lnTo>
                  <a:pt x="151" y="397"/>
                </a:lnTo>
                <a:lnTo>
                  <a:pt x="127" y="397"/>
                </a:lnTo>
                <a:lnTo>
                  <a:pt x="104" y="395"/>
                </a:lnTo>
                <a:lnTo>
                  <a:pt x="61" y="390"/>
                </a:lnTo>
                <a:lnTo>
                  <a:pt x="31" y="385"/>
                </a:lnTo>
                <a:lnTo>
                  <a:pt x="20" y="383"/>
                </a:lnTo>
                <a:lnTo>
                  <a:pt x="0" y="463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rgbClr val="005EB8"/>
              </a:solidFill>
            </a:endParaRPr>
          </a:p>
        </p:txBody>
      </p:sp>
      <p:sp>
        <p:nvSpPr>
          <p:cNvPr id="51" name="Freeform 14"/>
          <p:cNvSpPr>
            <a:spLocks/>
          </p:cNvSpPr>
          <p:nvPr userDrawn="1"/>
        </p:nvSpPr>
        <p:spPr bwMode="auto">
          <a:xfrm>
            <a:off x="5993185" y="4819767"/>
            <a:ext cx="146027" cy="159004"/>
          </a:xfrm>
          <a:custGeom>
            <a:avLst/>
            <a:gdLst>
              <a:gd name="T0" fmla="*/ 0 w 219"/>
              <a:gd name="T1" fmla="*/ 8 h 316"/>
              <a:gd name="T2" fmla="*/ 0 w 219"/>
              <a:gd name="T3" fmla="*/ 8 h 316"/>
              <a:gd name="T4" fmla="*/ 16 w 219"/>
              <a:gd name="T5" fmla="*/ 5 h 316"/>
              <a:gd name="T6" fmla="*/ 36 w 219"/>
              <a:gd name="T7" fmla="*/ 2 h 316"/>
              <a:gd name="T8" fmla="*/ 59 w 219"/>
              <a:gd name="T9" fmla="*/ 0 h 316"/>
              <a:gd name="T10" fmla="*/ 83 w 219"/>
              <a:gd name="T11" fmla="*/ 0 h 316"/>
              <a:gd name="T12" fmla="*/ 83 w 219"/>
              <a:gd name="T13" fmla="*/ 0 h 316"/>
              <a:gd name="T14" fmla="*/ 98 w 219"/>
              <a:gd name="T15" fmla="*/ 0 h 316"/>
              <a:gd name="T16" fmla="*/ 111 w 219"/>
              <a:gd name="T17" fmla="*/ 1 h 316"/>
              <a:gd name="T18" fmla="*/ 124 w 219"/>
              <a:gd name="T19" fmla="*/ 5 h 316"/>
              <a:gd name="T20" fmla="*/ 137 w 219"/>
              <a:gd name="T21" fmla="*/ 8 h 316"/>
              <a:gd name="T22" fmla="*/ 149 w 219"/>
              <a:gd name="T23" fmla="*/ 13 h 316"/>
              <a:gd name="T24" fmla="*/ 159 w 219"/>
              <a:gd name="T25" fmla="*/ 18 h 316"/>
              <a:gd name="T26" fmla="*/ 170 w 219"/>
              <a:gd name="T27" fmla="*/ 26 h 316"/>
              <a:gd name="T28" fmla="*/ 180 w 219"/>
              <a:gd name="T29" fmla="*/ 35 h 316"/>
              <a:gd name="T30" fmla="*/ 188 w 219"/>
              <a:gd name="T31" fmla="*/ 45 h 316"/>
              <a:gd name="T32" fmla="*/ 196 w 219"/>
              <a:gd name="T33" fmla="*/ 55 h 316"/>
              <a:gd name="T34" fmla="*/ 203 w 219"/>
              <a:gd name="T35" fmla="*/ 68 h 316"/>
              <a:gd name="T36" fmla="*/ 208 w 219"/>
              <a:gd name="T37" fmla="*/ 83 h 316"/>
              <a:gd name="T38" fmla="*/ 213 w 219"/>
              <a:gd name="T39" fmla="*/ 98 h 316"/>
              <a:gd name="T40" fmla="*/ 216 w 219"/>
              <a:gd name="T41" fmla="*/ 115 h 316"/>
              <a:gd name="T42" fmla="*/ 218 w 219"/>
              <a:gd name="T43" fmla="*/ 134 h 316"/>
              <a:gd name="T44" fmla="*/ 219 w 219"/>
              <a:gd name="T45" fmla="*/ 155 h 316"/>
              <a:gd name="T46" fmla="*/ 219 w 219"/>
              <a:gd name="T47" fmla="*/ 155 h 316"/>
              <a:gd name="T48" fmla="*/ 219 w 219"/>
              <a:gd name="T49" fmla="*/ 174 h 316"/>
              <a:gd name="T50" fmla="*/ 218 w 219"/>
              <a:gd name="T51" fmla="*/ 193 h 316"/>
              <a:gd name="T52" fmla="*/ 215 w 219"/>
              <a:gd name="T53" fmla="*/ 210 h 316"/>
              <a:gd name="T54" fmla="*/ 212 w 219"/>
              <a:gd name="T55" fmla="*/ 226 h 316"/>
              <a:gd name="T56" fmla="*/ 208 w 219"/>
              <a:gd name="T57" fmla="*/ 241 h 316"/>
              <a:gd name="T58" fmla="*/ 204 w 219"/>
              <a:gd name="T59" fmla="*/ 254 h 316"/>
              <a:gd name="T60" fmla="*/ 197 w 219"/>
              <a:gd name="T61" fmla="*/ 266 h 316"/>
              <a:gd name="T62" fmla="*/ 190 w 219"/>
              <a:gd name="T63" fmla="*/ 277 h 316"/>
              <a:gd name="T64" fmla="*/ 181 w 219"/>
              <a:gd name="T65" fmla="*/ 286 h 316"/>
              <a:gd name="T66" fmla="*/ 170 w 219"/>
              <a:gd name="T67" fmla="*/ 294 h 316"/>
              <a:gd name="T68" fmla="*/ 159 w 219"/>
              <a:gd name="T69" fmla="*/ 301 h 316"/>
              <a:gd name="T70" fmla="*/ 145 w 219"/>
              <a:gd name="T71" fmla="*/ 307 h 316"/>
              <a:gd name="T72" fmla="*/ 130 w 219"/>
              <a:gd name="T73" fmla="*/ 310 h 316"/>
              <a:gd name="T74" fmla="*/ 113 w 219"/>
              <a:gd name="T75" fmla="*/ 314 h 316"/>
              <a:gd name="T76" fmla="*/ 95 w 219"/>
              <a:gd name="T77" fmla="*/ 316 h 316"/>
              <a:gd name="T78" fmla="*/ 74 w 219"/>
              <a:gd name="T79" fmla="*/ 316 h 316"/>
              <a:gd name="T80" fmla="*/ 74 w 219"/>
              <a:gd name="T81" fmla="*/ 316 h 316"/>
              <a:gd name="T82" fmla="*/ 47 w 219"/>
              <a:gd name="T83" fmla="*/ 315 h 316"/>
              <a:gd name="T84" fmla="*/ 23 w 219"/>
              <a:gd name="T85" fmla="*/ 314 h 316"/>
              <a:gd name="T86" fmla="*/ 0 w 219"/>
              <a:gd name="T87" fmla="*/ 311 h 316"/>
              <a:gd name="T88" fmla="*/ 0 w 219"/>
              <a:gd name="T89" fmla="*/ 8 h 3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219" h="316">
                <a:moveTo>
                  <a:pt x="0" y="8"/>
                </a:moveTo>
                <a:lnTo>
                  <a:pt x="0" y="8"/>
                </a:lnTo>
                <a:lnTo>
                  <a:pt x="16" y="5"/>
                </a:lnTo>
                <a:lnTo>
                  <a:pt x="36" y="2"/>
                </a:lnTo>
                <a:lnTo>
                  <a:pt x="59" y="0"/>
                </a:lnTo>
                <a:lnTo>
                  <a:pt x="83" y="0"/>
                </a:lnTo>
                <a:lnTo>
                  <a:pt x="83" y="0"/>
                </a:lnTo>
                <a:lnTo>
                  <a:pt x="98" y="0"/>
                </a:lnTo>
                <a:lnTo>
                  <a:pt x="111" y="1"/>
                </a:lnTo>
                <a:lnTo>
                  <a:pt x="124" y="5"/>
                </a:lnTo>
                <a:lnTo>
                  <a:pt x="137" y="8"/>
                </a:lnTo>
                <a:lnTo>
                  <a:pt x="149" y="13"/>
                </a:lnTo>
                <a:lnTo>
                  <a:pt x="159" y="18"/>
                </a:lnTo>
                <a:lnTo>
                  <a:pt x="170" y="26"/>
                </a:lnTo>
                <a:lnTo>
                  <a:pt x="180" y="35"/>
                </a:lnTo>
                <a:lnTo>
                  <a:pt x="188" y="45"/>
                </a:lnTo>
                <a:lnTo>
                  <a:pt x="196" y="55"/>
                </a:lnTo>
                <a:lnTo>
                  <a:pt x="203" y="68"/>
                </a:lnTo>
                <a:lnTo>
                  <a:pt x="208" y="83"/>
                </a:lnTo>
                <a:lnTo>
                  <a:pt x="213" y="98"/>
                </a:lnTo>
                <a:lnTo>
                  <a:pt x="216" y="115"/>
                </a:lnTo>
                <a:lnTo>
                  <a:pt x="218" y="134"/>
                </a:lnTo>
                <a:lnTo>
                  <a:pt x="219" y="155"/>
                </a:lnTo>
                <a:lnTo>
                  <a:pt x="219" y="155"/>
                </a:lnTo>
                <a:lnTo>
                  <a:pt x="219" y="174"/>
                </a:lnTo>
                <a:lnTo>
                  <a:pt x="218" y="193"/>
                </a:lnTo>
                <a:lnTo>
                  <a:pt x="215" y="210"/>
                </a:lnTo>
                <a:lnTo>
                  <a:pt x="212" y="226"/>
                </a:lnTo>
                <a:lnTo>
                  <a:pt x="208" y="241"/>
                </a:lnTo>
                <a:lnTo>
                  <a:pt x="204" y="254"/>
                </a:lnTo>
                <a:lnTo>
                  <a:pt x="197" y="266"/>
                </a:lnTo>
                <a:lnTo>
                  <a:pt x="190" y="277"/>
                </a:lnTo>
                <a:lnTo>
                  <a:pt x="181" y="286"/>
                </a:lnTo>
                <a:lnTo>
                  <a:pt x="170" y="294"/>
                </a:lnTo>
                <a:lnTo>
                  <a:pt x="159" y="301"/>
                </a:lnTo>
                <a:lnTo>
                  <a:pt x="145" y="307"/>
                </a:lnTo>
                <a:lnTo>
                  <a:pt x="130" y="310"/>
                </a:lnTo>
                <a:lnTo>
                  <a:pt x="113" y="314"/>
                </a:lnTo>
                <a:lnTo>
                  <a:pt x="95" y="316"/>
                </a:lnTo>
                <a:lnTo>
                  <a:pt x="74" y="316"/>
                </a:lnTo>
                <a:lnTo>
                  <a:pt x="74" y="316"/>
                </a:lnTo>
                <a:lnTo>
                  <a:pt x="47" y="315"/>
                </a:lnTo>
                <a:lnTo>
                  <a:pt x="23" y="314"/>
                </a:lnTo>
                <a:lnTo>
                  <a:pt x="0" y="311"/>
                </a:lnTo>
                <a:lnTo>
                  <a:pt x="0" y="8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rgbClr val="005EB8"/>
              </a:solidFill>
            </a:endParaRPr>
          </a:p>
        </p:txBody>
      </p:sp>
      <p:sp>
        <p:nvSpPr>
          <p:cNvPr id="52" name="Freeform 15"/>
          <p:cNvSpPr>
            <a:spLocks/>
          </p:cNvSpPr>
          <p:nvPr userDrawn="1"/>
        </p:nvSpPr>
        <p:spPr bwMode="auto">
          <a:xfrm>
            <a:off x="5923168" y="4779265"/>
            <a:ext cx="290053" cy="240006"/>
          </a:xfrm>
          <a:custGeom>
            <a:avLst/>
            <a:gdLst>
              <a:gd name="T0" fmla="*/ 194 w 434"/>
              <a:gd name="T1" fmla="*/ 0 h 480"/>
              <a:gd name="T2" fmla="*/ 194 w 434"/>
              <a:gd name="T3" fmla="*/ 0 h 480"/>
              <a:gd name="T4" fmla="*/ 170 w 434"/>
              <a:gd name="T5" fmla="*/ 1 h 480"/>
              <a:gd name="T6" fmla="*/ 145 w 434"/>
              <a:gd name="T7" fmla="*/ 2 h 480"/>
              <a:gd name="T8" fmla="*/ 120 w 434"/>
              <a:gd name="T9" fmla="*/ 5 h 480"/>
              <a:gd name="T10" fmla="*/ 94 w 434"/>
              <a:gd name="T11" fmla="*/ 8 h 480"/>
              <a:gd name="T12" fmla="*/ 68 w 434"/>
              <a:gd name="T13" fmla="*/ 12 h 480"/>
              <a:gd name="T14" fmla="*/ 44 w 434"/>
              <a:gd name="T15" fmla="*/ 16 h 480"/>
              <a:gd name="T16" fmla="*/ 21 w 434"/>
              <a:gd name="T17" fmla="*/ 22 h 480"/>
              <a:gd name="T18" fmla="*/ 0 w 434"/>
              <a:gd name="T19" fmla="*/ 29 h 480"/>
              <a:gd name="T20" fmla="*/ 0 w 434"/>
              <a:gd name="T21" fmla="*/ 465 h 480"/>
              <a:gd name="T22" fmla="*/ 0 w 434"/>
              <a:gd name="T23" fmla="*/ 465 h 480"/>
              <a:gd name="T24" fmla="*/ 18 w 434"/>
              <a:gd name="T25" fmla="*/ 468 h 480"/>
              <a:gd name="T26" fmla="*/ 38 w 434"/>
              <a:gd name="T27" fmla="*/ 471 h 480"/>
              <a:gd name="T28" fmla="*/ 83 w 434"/>
              <a:gd name="T29" fmla="*/ 475 h 480"/>
              <a:gd name="T30" fmla="*/ 132 w 434"/>
              <a:gd name="T31" fmla="*/ 479 h 480"/>
              <a:gd name="T32" fmla="*/ 175 w 434"/>
              <a:gd name="T33" fmla="*/ 480 h 480"/>
              <a:gd name="T34" fmla="*/ 175 w 434"/>
              <a:gd name="T35" fmla="*/ 480 h 480"/>
              <a:gd name="T36" fmla="*/ 210 w 434"/>
              <a:gd name="T37" fmla="*/ 479 h 480"/>
              <a:gd name="T38" fmla="*/ 240 w 434"/>
              <a:gd name="T39" fmla="*/ 477 h 480"/>
              <a:gd name="T40" fmla="*/ 269 w 434"/>
              <a:gd name="T41" fmla="*/ 472 h 480"/>
              <a:gd name="T42" fmla="*/ 295 w 434"/>
              <a:gd name="T43" fmla="*/ 465 h 480"/>
              <a:gd name="T44" fmla="*/ 318 w 434"/>
              <a:gd name="T45" fmla="*/ 458 h 480"/>
              <a:gd name="T46" fmla="*/ 340 w 434"/>
              <a:gd name="T47" fmla="*/ 448 h 480"/>
              <a:gd name="T48" fmla="*/ 349 w 434"/>
              <a:gd name="T49" fmla="*/ 442 h 480"/>
              <a:gd name="T50" fmla="*/ 358 w 434"/>
              <a:gd name="T51" fmla="*/ 436 h 480"/>
              <a:gd name="T52" fmla="*/ 367 w 434"/>
              <a:gd name="T53" fmla="*/ 429 h 480"/>
              <a:gd name="T54" fmla="*/ 376 w 434"/>
              <a:gd name="T55" fmla="*/ 422 h 480"/>
              <a:gd name="T56" fmla="*/ 382 w 434"/>
              <a:gd name="T57" fmla="*/ 414 h 480"/>
              <a:gd name="T58" fmla="*/ 389 w 434"/>
              <a:gd name="T59" fmla="*/ 406 h 480"/>
              <a:gd name="T60" fmla="*/ 396 w 434"/>
              <a:gd name="T61" fmla="*/ 398 h 480"/>
              <a:gd name="T62" fmla="*/ 402 w 434"/>
              <a:gd name="T63" fmla="*/ 389 h 480"/>
              <a:gd name="T64" fmla="*/ 407 w 434"/>
              <a:gd name="T65" fmla="*/ 378 h 480"/>
              <a:gd name="T66" fmla="*/ 412 w 434"/>
              <a:gd name="T67" fmla="*/ 369 h 480"/>
              <a:gd name="T68" fmla="*/ 420 w 434"/>
              <a:gd name="T69" fmla="*/ 346 h 480"/>
              <a:gd name="T70" fmla="*/ 426 w 434"/>
              <a:gd name="T71" fmla="*/ 322 h 480"/>
              <a:gd name="T72" fmla="*/ 431 w 434"/>
              <a:gd name="T73" fmla="*/ 297 h 480"/>
              <a:gd name="T74" fmla="*/ 433 w 434"/>
              <a:gd name="T75" fmla="*/ 268 h 480"/>
              <a:gd name="T76" fmla="*/ 434 w 434"/>
              <a:gd name="T77" fmla="*/ 237 h 480"/>
              <a:gd name="T78" fmla="*/ 434 w 434"/>
              <a:gd name="T79" fmla="*/ 237 h 480"/>
              <a:gd name="T80" fmla="*/ 433 w 434"/>
              <a:gd name="T81" fmla="*/ 210 h 480"/>
              <a:gd name="T82" fmla="*/ 430 w 434"/>
              <a:gd name="T83" fmla="*/ 183 h 480"/>
              <a:gd name="T84" fmla="*/ 425 w 434"/>
              <a:gd name="T85" fmla="*/ 160 h 480"/>
              <a:gd name="T86" fmla="*/ 418 w 434"/>
              <a:gd name="T87" fmla="*/ 137 h 480"/>
              <a:gd name="T88" fmla="*/ 409 w 434"/>
              <a:gd name="T89" fmla="*/ 117 h 480"/>
              <a:gd name="T90" fmla="*/ 397 w 434"/>
              <a:gd name="T91" fmla="*/ 97 h 480"/>
              <a:gd name="T92" fmla="*/ 385 w 434"/>
              <a:gd name="T93" fmla="*/ 80 h 480"/>
              <a:gd name="T94" fmla="*/ 370 w 434"/>
              <a:gd name="T95" fmla="*/ 63 h 480"/>
              <a:gd name="T96" fmla="*/ 354 w 434"/>
              <a:gd name="T97" fmla="*/ 48 h 480"/>
              <a:gd name="T98" fmla="*/ 335 w 434"/>
              <a:gd name="T99" fmla="*/ 36 h 480"/>
              <a:gd name="T100" fmla="*/ 316 w 434"/>
              <a:gd name="T101" fmla="*/ 25 h 480"/>
              <a:gd name="T102" fmla="*/ 294 w 434"/>
              <a:gd name="T103" fmla="*/ 16 h 480"/>
              <a:gd name="T104" fmla="*/ 271 w 434"/>
              <a:gd name="T105" fmla="*/ 9 h 480"/>
              <a:gd name="T106" fmla="*/ 247 w 434"/>
              <a:gd name="T107" fmla="*/ 5 h 480"/>
              <a:gd name="T108" fmla="*/ 220 w 434"/>
              <a:gd name="T109" fmla="*/ 1 h 480"/>
              <a:gd name="T110" fmla="*/ 194 w 434"/>
              <a:gd name="T111" fmla="*/ 0 h 4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434" h="480">
                <a:moveTo>
                  <a:pt x="194" y="0"/>
                </a:moveTo>
                <a:lnTo>
                  <a:pt x="194" y="0"/>
                </a:lnTo>
                <a:lnTo>
                  <a:pt x="170" y="1"/>
                </a:lnTo>
                <a:lnTo>
                  <a:pt x="145" y="2"/>
                </a:lnTo>
                <a:lnTo>
                  <a:pt x="120" y="5"/>
                </a:lnTo>
                <a:lnTo>
                  <a:pt x="94" y="8"/>
                </a:lnTo>
                <a:lnTo>
                  <a:pt x="68" y="12"/>
                </a:lnTo>
                <a:lnTo>
                  <a:pt x="44" y="16"/>
                </a:lnTo>
                <a:lnTo>
                  <a:pt x="21" y="22"/>
                </a:lnTo>
                <a:lnTo>
                  <a:pt x="0" y="29"/>
                </a:lnTo>
                <a:lnTo>
                  <a:pt x="0" y="465"/>
                </a:lnTo>
                <a:lnTo>
                  <a:pt x="0" y="465"/>
                </a:lnTo>
                <a:lnTo>
                  <a:pt x="18" y="468"/>
                </a:lnTo>
                <a:lnTo>
                  <a:pt x="38" y="471"/>
                </a:lnTo>
                <a:lnTo>
                  <a:pt x="83" y="475"/>
                </a:lnTo>
                <a:lnTo>
                  <a:pt x="132" y="479"/>
                </a:lnTo>
                <a:lnTo>
                  <a:pt x="175" y="480"/>
                </a:lnTo>
                <a:lnTo>
                  <a:pt x="175" y="480"/>
                </a:lnTo>
                <a:lnTo>
                  <a:pt x="210" y="479"/>
                </a:lnTo>
                <a:lnTo>
                  <a:pt x="240" y="477"/>
                </a:lnTo>
                <a:lnTo>
                  <a:pt x="269" y="472"/>
                </a:lnTo>
                <a:lnTo>
                  <a:pt x="295" y="465"/>
                </a:lnTo>
                <a:lnTo>
                  <a:pt x="318" y="458"/>
                </a:lnTo>
                <a:lnTo>
                  <a:pt x="340" y="448"/>
                </a:lnTo>
                <a:lnTo>
                  <a:pt x="349" y="442"/>
                </a:lnTo>
                <a:lnTo>
                  <a:pt x="358" y="436"/>
                </a:lnTo>
                <a:lnTo>
                  <a:pt x="367" y="429"/>
                </a:lnTo>
                <a:lnTo>
                  <a:pt x="376" y="422"/>
                </a:lnTo>
                <a:lnTo>
                  <a:pt x="382" y="414"/>
                </a:lnTo>
                <a:lnTo>
                  <a:pt x="389" y="406"/>
                </a:lnTo>
                <a:lnTo>
                  <a:pt x="396" y="398"/>
                </a:lnTo>
                <a:lnTo>
                  <a:pt x="402" y="389"/>
                </a:lnTo>
                <a:lnTo>
                  <a:pt x="407" y="378"/>
                </a:lnTo>
                <a:lnTo>
                  <a:pt x="412" y="369"/>
                </a:lnTo>
                <a:lnTo>
                  <a:pt x="420" y="346"/>
                </a:lnTo>
                <a:lnTo>
                  <a:pt x="426" y="322"/>
                </a:lnTo>
                <a:lnTo>
                  <a:pt x="431" y="297"/>
                </a:lnTo>
                <a:lnTo>
                  <a:pt x="433" y="268"/>
                </a:lnTo>
                <a:lnTo>
                  <a:pt x="434" y="237"/>
                </a:lnTo>
                <a:lnTo>
                  <a:pt x="434" y="237"/>
                </a:lnTo>
                <a:lnTo>
                  <a:pt x="433" y="210"/>
                </a:lnTo>
                <a:lnTo>
                  <a:pt x="430" y="183"/>
                </a:lnTo>
                <a:lnTo>
                  <a:pt x="425" y="160"/>
                </a:lnTo>
                <a:lnTo>
                  <a:pt x="418" y="137"/>
                </a:lnTo>
                <a:lnTo>
                  <a:pt x="409" y="117"/>
                </a:lnTo>
                <a:lnTo>
                  <a:pt x="397" y="97"/>
                </a:lnTo>
                <a:lnTo>
                  <a:pt x="385" y="80"/>
                </a:lnTo>
                <a:lnTo>
                  <a:pt x="370" y="63"/>
                </a:lnTo>
                <a:lnTo>
                  <a:pt x="354" y="48"/>
                </a:lnTo>
                <a:lnTo>
                  <a:pt x="335" y="36"/>
                </a:lnTo>
                <a:lnTo>
                  <a:pt x="316" y="25"/>
                </a:lnTo>
                <a:lnTo>
                  <a:pt x="294" y="16"/>
                </a:lnTo>
                <a:lnTo>
                  <a:pt x="271" y="9"/>
                </a:lnTo>
                <a:lnTo>
                  <a:pt x="247" y="5"/>
                </a:lnTo>
                <a:lnTo>
                  <a:pt x="220" y="1"/>
                </a:lnTo>
                <a:lnTo>
                  <a:pt x="194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rgbClr val="005EB8"/>
              </a:solidFill>
            </a:endParaRPr>
          </a:p>
        </p:txBody>
      </p:sp>
      <p:sp>
        <p:nvSpPr>
          <p:cNvPr id="31" name="Text Box 11"/>
          <p:cNvSpPr txBox="1">
            <a:spLocks noChangeArrowheads="1"/>
          </p:cNvSpPr>
          <p:nvPr userDrawn="1"/>
        </p:nvSpPr>
        <p:spPr bwMode="auto">
          <a:xfrm rot="-5400000">
            <a:off x="8831880" y="2848723"/>
            <a:ext cx="4996635" cy="20005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50000"/>
              </a:spcBef>
              <a:defRPr sz="2000" b="1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50000"/>
              </a:spcBef>
              <a:defRPr sz="2000" b="1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50000"/>
              </a:spcBef>
              <a:defRPr sz="2000" b="1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50000"/>
              </a:spcBef>
              <a:defRPr sz="2000" b="1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50000"/>
              </a:spcBef>
              <a:defRPr sz="2000" b="1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>
              <a:spcBef>
                <a:spcPct val="0"/>
              </a:spcBef>
              <a:defRPr/>
            </a:pPr>
            <a:r>
              <a:rPr lang="en-GB" sz="700" b="0" dirty="0" smtClean="0">
                <a:solidFill>
                  <a:srgbClr val="FFFFFF">
                    <a:lumMod val="65000"/>
                  </a:srgbClr>
                </a:solidFill>
                <a:latin typeface="Verdana"/>
              </a:rPr>
              <a:t>© 2013 Amadeus IT Group SA</a:t>
            </a:r>
          </a:p>
        </p:txBody>
      </p:sp>
      <p:sp>
        <p:nvSpPr>
          <p:cNvPr id="39" name="Freeform 5"/>
          <p:cNvSpPr>
            <a:spLocks noEditPoints="1"/>
          </p:cNvSpPr>
          <p:nvPr userDrawn="1"/>
        </p:nvSpPr>
        <p:spPr bwMode="auto">
          <a:xfrm>
            <a:off x="9077134" y="455328"/>
            <a:ext cx="1935163" cy="254000"/>
          </a:xfrm>
          <a:custGeom>
            <a:avLst/>
            <a:gdLst>
              <a:gd name="T0" fmla="*/ 2581 w 3657"/>
              <a:gd name="T1" fmla="*/ 475 h 480"/>
              <a:gd name="T2" fmla="*/ 2487 w 3657"/>
              <a:gd name="T3" fmla="*/ 398 h 480"/>
              <a:gd name="T4" fmla="*/ 2431 w 3657"/>
              <a:gd name="T5" fmla="*/ 85 h 480"/>
              <a:gd name="T6" fmla="*/ 2596 w 3657"/>
              <a:gd name="T7" fmla="*/ 6 h 480"/>
              <a:gd name="T8" fmla="*/ 2300 w 3657"/>
              <a:gd name="T9" fmla="*/ 457 h 480"/>
              <a:gd name="T10" fmla="*/ 688 w 3657"/>
              <a:gd name="T11" fmla="*/ 13 h 480"/>
              <a:gd name="T12" fmla="*/ 757 w 3657"/>
              <a:gd name="T13" fmla="*/ 396 h 480"/>
              <a:gd name="T14" fmla="*/ 829 w 3657"/>
              <a:gd name="T15" fmla="*/ 421 h 480"/>
              <a:gd name="T16" fmla="*/ 1024 w 3657"/>
              <a:gd name="T17" fmla="*/ 1 h 480"/>
              <a:gd name="T18" fmla="*/ 293 w 3657"/>
              <a:gd name="T19" fmla="*/ 373 h 480"/>
              <a:gd name="T20" fmla="*/ 129 w 3657"/>
              <a:gd name="T21" fmla="*/ 389 h 480"/>
              <a:gd name="T22" fmla="*/ 106 w 3657"/>
              <a:gd name="T23" fmla="*/ 310 h 480"/>
              <a:gd name="T24" fmla="*/ 293 w 3657"/>
              <a:gd name="T25" fmla="*/ 373 h 480"/>
              <a:gd name="T26" fmla="*/ 59 w 3657"/>
              <a:gd name="T27" fmla="*/ 114 h 480"/>
              <a:gd name="T28" fmla="*/ 263 w 3657"/>
              <a:gd name="T29" fmla="*/ 100 h 480"/>
              <a:gd name="T30" fmla="*/ 201 w 3657"/>
              <a:gd name="T31" fmla="*/ 197 h 480"/>
              <a:gd name="T32" fmla="*/ 10 w 3657"/>
              <a:gd name="T33" fmla="*/ 288 h 480"/>
              <a:gd name="T34" fmla="*/ 39 w 3657"/>
              <a:gd name="T35" fmla="*/ 442 h 480"/>
              <a:gd name="T36" fmla="*/ 185 w 3657"/>
              <a:gd name="T37" fmla="*/ 478 h 480"/>
              <a:gd name="T38" fmla="*/ 320 w 3657"/>
              <a:gd name="T39" fmla="*/ 453 h 480"/>
              <a:gd name="T40" fmla="*/ 373 w 3657"/>
              <a:gd name="T41" fmla="*/ 51 h 480"/>
              <a:gd name="T42" fmla="*/ 1485 w 3657"/>
              <a:gd name="T43" fmla="*/ 373 h 480"/>
              <a:gd name="T44" fmla="*/ 1315 w 3657"/>
              <a:gd name="T45" fmla="*/ 385 h 480"/>
              <a:gd name="T46" fmla="*/ 1300 w 3657"/>
              <a:gd name="T47" fmla="*/ 305 h 480"/>
              <a:gd name="T48" fmla="*/ 1423 w 3657"/>
              <a:gd name="T49" fmla="*/ 0 h 480"/>
              <a:gd name="T50" fmla="*/ 1263 w 3657"/>
              <a:gd name="T51" fmla="*/ 110 h 480"/>
              <a:gd name="T52" fmla="*/ 1461 w 3657"/>
              <a:gd name="T53" fmla="*/ 105 h 480"/>
              <a:gd name="T54" fmla="*/ 1364 w 3657"/>
              <a:gd name="T55" fmla="*/ 198 h 480"/>
              <a:gd name="T56" fmla="*/ 1198 w 3657"/>
              <a:gd name="T57" fmla="*/ 302 h 480"/>
              <a:gd name="T58" fmla="*/ 1241 w 3657"/>
              <a:gd name="T59" fmla="*/ 450 h 480"/>
              <a:gd name="T60" fmla="*/ 1403 w 3657"/>
              <a:gd name="T61" fmla="*/ 474 h 480"/>
              <a:gd name="T62" fmla="*/ 1524 w 3657"/>
              <a:gd name="T63" fmla="*/ 457 h 480"/>
              <a:gd name="T64" fmla="*/ 1555 w 3657"/>
              <a:gd name="T65" fmla="*/ 40 h 480"/>
              <a:gd name="T66" fmla="*/ 3055 w 3657"/>
              <a:gd name="T67" fmla="*/ 366 h 480"/>
              <a:gd name="T68" fmla="*/ 2900 w 3657"/>
              <a:gd name="T69" fmla="*/ 378 h 480"/>
              <a:gd name="T70" fmla="*/ 2852 w 3657"/>
              <a:gd name="T71" fmla="*/ 5 h 480"/>
              <a:gd name="T72" fmla="*/ 2779 w 3657"/>
              <a:gd name="T73" fmla="*/ 408 h 480"/>
              <a:gd name="T74" fmla="*/ 2940 w 3657"/>
              <a:gd name="T75" fmla="*/ 479 h 480"/>
              <a:gd name="T76" fmla="*/ 3108 w 3657"/>
              <a:gd name="T77" fmla="*/ 452 h 480"/>
              <a:gd name="T78" fmla="*/ 3307 w 3657"/>
              <a:gd name="T79" fmla="*/ 463 h 480"/>
              <a:gd name="T80" fmla="*/ 3529 w 3657"/>
              <a:gd name="T81" fmla="*/ 473 h 480"/>
              <a:gd name="T82" fmla="*/ 3657 w 3657"/>
              <a:gd name="T83" fmla="*/ 337 h 480"/>
              <a:gd name="T84" fmla="*/ 3585 w 3657"/>
              <a:gd name="T85" fmla="*/ 228 h 480"/>
              <a:gd name="T86" fmla="*/ 3420 w 3657"/>
              <a:gd name="T87" fmla="*/ 142 h 480"/>
              <a:gd name="T88" fmla="*/ 3464 w 3657"/>
              <a:gd name="T89" fmla="*/ 85 h 480"/>
              <a:gd name="T90" fmla="*/ 3639 w 3657"/>
              <a:gd name="T91" fmla="*/ 33 h 480"/>
              <a:gd name="T92" fmla="*/ 3421 w 3657"/>
              <a:gd name="T93" fmla="*/ 9 h 480"/>
              <a:gd name="T94" fmla="*/ 3313 w 3657"/>
              <a:gd name="T95" fmla="*/ 137 h 480"/>
              <a:gd name="T96" fmla="*/ 3402 w 3657"/>
              <a:gd name="T97" fmla="*/ 257 h 480"/>
              <a:gd name="T98" fmla="*/ 3551 w 3657"/>
              <a:gd name="T99" fmla="*/ 337 h 480"/>
              <a:gd name="T100" fmla="*/ 3505 w 3657"/>
              <a:gd name="T101" fmla="*/ 392 h 480"/>
              <a:gd name="T102" fmla="*/ 1845 w 3657"/>
              <a:gd name="T103" fmla="*/ 90 h 480"/>
              <a:gd name="T104" fmla="*/ 2015 w 3657"/>
              <a:gd name="T105" fmla="*/ 108 h 480"/>
              <a:gd name="T106" fmla="*/ 2063 w 3657"/>
              <a:gd name="T107" fmla="*/ 275 h 480"/>
              <a:gd name="T108" fmla="*/ 1958 w 3657"/>
              <a:gd name="T109" fmla="*/ 396 h 480"/>
              <a:gd name="T110" fmla="*/ 1860 w 3657"/>
              <a:gd name="T111" fmla="*/ 5 h 480"/>
              <a:gd name="T112" fmla="*/ 1915 w 3657"/>
              <a:gd name="T113" fmla="*/ 480 h 480"/>
              <a:gd name="T114" fmla="*/ 2122 w 3657"/>
              <a:gd name="T115" fmla="*/ 414 h 480"/>
              <a:gd name="T116" fmla="*/ 2173 w 3657"/>
              <a:gd name="T117" fmla="*/ 210 h 480"/>
              <a:gd name="T118" fmla="*/ 2011 w 3657"/>
              <a:gd name="T119" fmla="*/ 9 h 4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3657" h="480">
                <a:moveTo>
                  <a:pt x="2300" y="457"/>
                </a:moveTo>
                <a:lnTo>
                  <a:pt x="2300" y="457"/>
                </a:lnTo>
                <a:lnTo>
                  <a:pt x="2313" y="460"/>
                </a:lnTo>
                <a:lnTo>
                  <a:pt x="2352" y="468"/>
                </a:lnTo>
                <a:lnTo>
                  <a:pt x="2379" y="472"/>
                </a:lnTo>
                <a:lnTo>
                  <a:pt x="2410" y="477"/>
                </a:lnTo>
                <a:lnTo>
                  <a:pt x="2445" y="479"/>
                </a:lnTo>
                <a:lnTo>
                  <a:pt x="2482" y="480"/>
                </a:lnTo>
                <a:lnTo>
                  <a:pt x="2482" y="480"/>
                </a:lnTo>
                <a:lnTo>
                  <a:pt x="2520" y="479"/>
                </a:lnTo>
                <a:lnTo>
                  <a:pt x="2554" y="478"/>
                </a:lnTo>
                <a:lnTo>
                  <a:pt x="2581" y="475"/>
                </a:lnTo>
                <a:lnTo>
                  <a:pt x="2603" y="473"/>
                </a:lnTo>
                <a:lnTo>
                  <a:pt x="2633" y="470"/>
                </a:lnTo>
                <a:lnTo>
                  <a:pt x="2642" y="467"/>
                </a:lnTo>
                <a:lnTo>
                  <a:pt x="2642" y="388"/>
                </a:lnTo>
                <a:lnTo>
                  <a:pt x="2642" y="388"/>
                </a:lnTo>
                <a:lnTo>
                  <a:pt x="2633" y="389"/>
                </a:lnTo>
                <a:lnTo>
                  <a:pt x="2606" y="393"/>
                </a:lnTo>
                <a:lnTo>
                  <a:pt x="2564" y="397"/>
                </a:lnTo>
                <a:lnTo>
                  <a:pt x="2539" y="398"/>
                </a:lnTo>
                <a:lnTo>
                  <a:pt x="2511" y="398"/>
                </a:lnTo>
                <a:lnTo>
                  <a:pt x="2511" y="398"/>
                </a:lnTo>
                <a:lnTo>
                  <a:pt x="2487" y="398"/>
                </a:lnTo>
                <a:lnTo>
                  <a:pt x="2466" y="397"/>
                </a:lnTo>
                <a:lnTo>
                  <a:pt x="2432" y="393"/>
                </a:lnTo>
                <a:lnTo>
                  <a:pt x="2411" y="391"/>
                </a:lnTo>
                <a:lnTo>
                  <a:pt x="2403" y="390"/>
                </a:lnTo>
                <a:lnTo>
                  <a:pt x="2403" y="277"/>
                </a:lnTo>
                <a:lnTo>
                  <a:pt x="2610" y="277"/>
                </a:lnTo>
                <a:lnTo>
                  <a:pt x="2610" y="196"/>
                </a:lnTo>
                <a:lnTo>
                  <a:pt x="2403" y="196"/>
                </a:lnTo>
                <a:lnTo>
                  <a:pt x="2403" y="89"/>
                </a:lnTo>
                <a:lnTo>
                  <a:pt x="2403" y="89"/>
                </a:lnTo>
                <a:lnTo>
                  <a:pt x="2411" y="88"/>
                </a:lnTo>
                <a:lnTo>
                  <a:pt x="2431" y="85"/>
                </a:lnTo>
                <a:lnTo>
                  <a:pt x="2463" y="83"/>
                </a:lnTo>
                <a:lnTo>
                  <a:pt x="2504" y="82"/>
                </a:lnTo>
                <a:lnTo>
                  <a:pt x="2504" y="82"/>
                </a:lnTo>
                <a:lnTo>
                  <a:pt x="2530" y="82"/>
                </a:lnTo>
                <a:lnTo>
                  <a:pt x="2554" y="83"/>
                </a:lnTo>
                <a:lnTo>
                  <a:pt x="2595" y="87"/>
                </a:lnTo>
                <a:lnTo>
                  <a:pt x="2624" y="90"/>
                </a:lnTo>
                <a:lnTo>
                  <a:pt x="2634" y="92"/>
                </a:lnTo>
                <a:lnTo>
                  <a:pt x="2634" y="12"/>
                </a:lnTo>
                <a:lnTo>
                  <a:pt x="2634" y="12"/>
                </a:lnTo>
                <a:lnTo>
                  <a:pt x="2624" y="10"/>
                </a:lnTo>
                <a:lnTo>
                  <a:pt x="2596" y="6"/>
                </a:lnTo>
                <a:lnTo>
                  <a:pt x="2552" y="2"/>
                </a:lnTo>
                <a:lnTo>
                  <a:pt x="2524" y="1"/>
                </a:lnTo>
                <a:lnTo>
                  <a:pt x="2493" y="0"/>
                </a:lnTo>
                <a:lnTo>
                  <a:pt x="2493" y="0"/>
                </a:lnTo>
                <a:lnTo>
                  <a:pt x="2450" y="1"/>
                </a:lnTo>
                <a:lnTo>
                  <a:pt x="2413" y="3"/>
                </a:lnTo>
                <a:lnTo>
                  <a:pt x="2380" y="7"/>
                </a:lnTo>
                <a:lnTo>
                  <a:pt x="2352" y="10"/>
                </a:lnTo>
                <a:lnTo>
                  <a:pt x="2329" y="15"/>
                </a:lnTo>
                <a:lnTo>
                  <a:pt x="2313" y="17"/>
                </a:lnTo>
                <a:lnTo>
                  <a:pt x="2300" y="21"/>
                </a:lnTo>
                <a:lnTo>
                  <a:pt x="2300" y="457"/>
                </a:lnTo>
                <a:close/>
                <a:moveTo>
                  <a:pt x="818" y="276"/>
                </a:moveTo>
                <a:lnTo>
                  <a:pt x="818" y="276"/>
                </a:lnTo>
                <a:lnTo>
                  <a:pt x="813" y="288"/>
                </a:lnTo>
                <a:lnTo>
                  <a:pt x="810" y="302"/>
                </a:lnTo>
                <a:lnTo>
                  <a:pt x="810" y="302"/>
                </a:lnTo>
                <a:lnTo>
                  <a:pt x="805" y="288"/>
                </a:lnTo>
                <a:lnTo>
                  <a:pt x="802" y="276"/>
                </a:lnTo>
                <a:lnTo>
                  <a:pt x="710" y="44"/>
                </a:lnTo>
                <a:lnTo>
                  <a:pt x="710" y="44"/>
                </a:lnTo>
                <a:lnTo>
                  <a:pt x="703" y="31"/>
                </a:lnTo>
                <a:lnTo>
                  <a:pt x="696" y="21"/>
                </a:lnTo>
                <a:lnTo>
                  <a:pt x="688" y="13"/>
                </a:lnTo>
                <a:lnTo>
                  <a:pt x="679" y="8"/>
                </a:lnTo>
                <a:lnTo>
                  <a:pt x="667" y="3"/>
                </a:lnTo>
                <a:lnTo>
                  <a:pt x="655" y="1"/>
                </a:lnTo>
                <a:lnTo>
                  <a:pt x="641" y="1"/>
                </a:lnTo>
                <a:lnTo>
                  <a:pt x="625" y="0"/>
                </a:lnTo>
                <a:lnTo>
                  <a:pt x="625" y="0"/>
                </a:lnTo>
                <a:lnTo>
                  <a:pt x="596" y="1"/>
                </a:lnTo>
                <a:lnTo>
                  <a:pt x="577" y="2"/>
                </a:lnTo>
                <a:lnTo>
                  <a:pt x="530" y="473"/>
                </a:lnTo>
                <a:lnTo>
                  <a:pt x="635" y="473"/>
                </a:lnTo>
                <a:lnTo>
                  <a:pt x="658" y="157"/>
                </a:lnTo>
                <a:lnTo>
                  <a:pt x="757" y="396"/>
                </a:lnTo>
                <a:lnTo>
                  <a:pt x="757" y="396"/>
                </a:lnTo>
                <a:lnTo>
                  <a:pt x="760" y="403"/>
                </a:lnTo>
                <a:lnTo>
                  <a:pt x="765" y="408"/>
                </a:lnTo>
                <a:lnTo>
                  <a:pt x="770" y="413"/>
                </a:lnTo>
                <a:lnTo>
                  <a:pt x="775" y="417"/>
                </a:lnTo>
                <a:lnTo>
                  <a:pt x="782" y="419"/>
                </a:lnTo>
                <a:lnTo>
                  <a:pt x="790" y="421"/>
                </a:lnTo>
                <a:lnTo>
                  <a:pt x="800" y="422"/>
                </a:lnTo>
                <a:lnTo>
                  <a:pt x="810" y="422"/>
                </a:lnTo>
                <a:lnTo>
                  <a:pt x="810" y="422"/>
                </a:lnTo>
                <a:lnTo>
                  <a:pt x="820" y="422"/>
                </a:lnTo>
                <a:lnTo>
                  <a:pt x="829" y="421"/>
                </a:lnTo>
                <a:lnTo>
                  <a:pt x="837" y="419"/>
                </a:lnTo>
                <a:lnTo>
                  <a:pt x="844" y="417"/>
                </a:lnTo>
                <a:lnTo>
                  <a:pt x="850" y="413"/>
                </a:lnTo>
                <a:lnTo>
                  <a:pt x="855" y="408"/>
                </a:lnTo>
                <a:lnTo>
                  <a:pt x="858" y="403"/>
                </a:lnTo>
                <a:lnTo>
                  <a:pt x="862" y="396"/>
                </a:lnTo>
                <a:lnTo>
                  <a:pt x="961" y="157"/>
                </a:lnTo>
                <a:lnTo>
                  <a:pt x="984" y="473"/>
                </a:lnTo>
                <a:lnTo>
                  <a:pt x="1088" y="473"/>
                </a:lnTo>
                <a:lnTo>
                  <a:pt x="1041" y="2"/>
                </a:lnTo>
                <a:lnTo>
                  <a:pt x="1041" y="2"/>
                </a:lnTo>
                <a:lnTo>
                  <a:pt x="1024" y="1"/>
                </a:lnTo>
                <a:lnTo>
                  <a:pt x="994" y="0"/>
                </a:lnTo>
                <a:lnTo>
                  <a:pt x="994" y="0"/>
                </a:lnTo>
                <a:lnTo>
                  <a:pt x="978" y="1"/>
                </a:lnTo>
                <a:lnTo>
                  <a:pt x="964" y="1"/>
                </a:lnTo>
                <a:lnTo>
                  <a:pt x="951" y="3"/>
                </a:lnTo>
                <a:lnTo>
                  <a:pt x="941" y="8"/>
                </a:lnTo>
                <a:lnTo>
                  <a:pt x="931" y="13"/>
                </a:lnTo>
                <a:lnTo>
                  <a:pt x="923" y="21"/>
                </a:lnTo>
                <a:lnTo>
                  <a:pt x="916" y="31"/>
                </a:lnTo>
                <a:lnTo>
                  <a:pt x="910" y="44"/>
                </a:lnTo>
                <a:lnTo>
                  <a:pt x="818" y="276"/>
                </a:lnTo>
                <a:close/>
                <a:moveTo>
                  <a:pt x="293" y="373"/>
                </a:moveTo>
                <a:lnTo>
                  <a:pt x="293" y="373"/>
                </a:lnTo>
                <a:lnTo>
                  <a:pt x="271" y="380"/>
                </a:lnTo>
                <a:lnTo>
                  <a:pt x="242" y="389"/>
                </a:lnTo>
                <a:lnTo>
                  <a:pt x="225" y="392"/>
                </a:lnTo>
                <a:lnTo>
                  <a:pt x="209" y="396"/>
                </a:lnTo>
                <a:lnTo>
                  <a:pt x="193" y="398"/>
                </a:lnTo>
                <a:lnTo>
                  <a:pt x="177" y="398"/>
                </a:lnTo>
                <a:lnTo>
                  <a:pt x="177" y="398"/>
                </a:lnTo>
                <a:lnTo>
                  <a:pt x="162" y="398"/>
                </a:lnTo>
                <a:lnTo>
                  <a:pt x="147" y="396"/>
                </a:lnTo>
                <a:lnTo>
                  <a:pt x="135" y="391"/>
                </a:lnTo>
                <a:lnTo>
                  <a:pt x="129" y="389"/>
                </a:lnTo>
                <a:lnTo>
                  <a:pt x="123" y="385"/>
                </a:lnTo>
                <a:lnTo>
                  <a:pt x="118" y="381"/>
                </a:lnTo>
                <a:lnTo>
                  <a:pt x="114" y="377"/>
                </a:lnTo>
                <a:lnTo>
                  <a:pt x="110" y="372"/>
                </a:lnTo>
                <a:lnTo>
                  <a:pt x="107" y="366"/>
                </a:lnTo>
                <a:lnTo>
                  <a:pt x="105" y="360"/>
                </a:lnTo>
                <a:lnTo>
                  <a:pt x="104" y="353"/>
                </a:lnTo>
                <a:lnTo>
                  <a:pt x="102" y="345"/>
                </a:lnTo>
                <a:lnTo>
                  <a:pt x="101" y="337"/>
                </a:lnTo>
                <a:lnTo>
                  <a:pt x="101" y="337"/>
                </a:lnTo>
                <a:lnTo>
                  <a:pt x="102" y="323"/>
                </a:lnTo>
                <a:lnTo>
                  <a:pt x="106" y="310"/>
                </a:lnTo>
                <a:lnTo>
                  <a:pt x="108" y="305"/>
                </a:lnTo>
                <a:lnTo>
                  <a:pt x="112" y="299"/>
                </a:lnTo>
                <a:lnTo>
                  <a:pt x="116" y="294"/>
                </a:lnTo>
                <a:lnTo>
                  <a:pt x="120" y="290"/>
                </a:lnTo>
                <a:lnTo>
                  <a:pt x="125" y="286"/>
                </a:lnTo>
                <a:lnTo>
                  <a:pt x="131" y="283"/>
                </a:lnTo>
                <a:lnTo>
                  <a:pt x="138" y="279"/>
                </a:lnTo>
                <a:lnTo>
                  <a:pt x="145" y="277"/>
                </a:lnTo>
                <a:lnTo>
                  <a:pt x="163" y="273"/>
                </a:lnTo>
                <a:lnTo>
                  <a:pt x="183" y="271"/>
                </a:lnTo>
                <a:lnTo>
                  <a:pt x="293" y="268"/>
                </a:lnTo>
                <a:lnTo>
                  <a:pt x="293" y="373"/>
                </a:lnTo>
                <a:close/>
                <a:moveTo>
                  <a:pt x="231" y="0"/>
                </a:moveTo>
                <a:lnTo>
                  <a:pt x="231" y="0"/>
                </a:lnTo>
                <a:lnTo>
                  <a:pt x="198" y="1"/>
                </a:lnTo>
                <a:lnTo>
                  <a:pt x="166" y="5"/>
                </a:lnTo>
                <a:lnTo>
                  <a:pt x="136" y="8"/>
                </a:lnTo>
                <a:lnTo>
                  <a:pt x="109" y="14"/>
                </a:lnTo>
                <a:lnTo>
                  <a:pt x="86" y="20"/>
                </a:lnTo>
                <a:lnTo>
                  <a:pt x="66" y="25"/>
                </a:lnTo>
                <a:lnTo>
                  <a:pt x="49" y="31"/>
                </a:lnTo>
                <a:lnTo>
                  <a:pt x="37" y="37"/>
                </a:lnTo>
                <a:lnTo>
                  <a:pt x="59" y="114"/>
                </a:lnTo>
                <a:lnTo>
                  <a:pt x="59" y="114"/>
                </a:lnTo>
                <a:lnTo>
                  <a:pt x="71" y="110"/>
                </a:lnTo>
                <a:lnTo>
                  <a:pt x="104" y="102"/>
                </a:lnTo>
                <a:lnTo>
                  <a:pt x="125" y="97"/>
                </a:lnTo>
                <a:lnTo>
                  <a:pt x="150" y="92"/>
                </a:lnTo>
                <a:lnTo>
                  <a:pt x="175" y="90"/>
                </a:lnTo>
                <a:lnTo>
                  <a:pt x="201" y="89"/>
                </a:lnTo>
                <a:lnTo>
                  <a:pt x="201" y="89"/>
                </a:lnTo>
                <a:lnTo>
                  <a:pt x="222" y="90"/>
                </a:lnTo>
                <a:lnTo>
                  <a:pt x="240" y="92"/>
                </a:lnTo>
                <a:lnTo>
                  <a:pt x="248" y="95"/>
                </a:lnTo>
                <a:lnTo>
                  <a:pt x="257" y="97"/>
                </a:lnTo>
                <a:lnTo>
                  <a:pt x="263" y="100"/>
                </a:lnTo>
                <a:lnTo>
                  <a:pt x="269" y="105"/>
                </a:lnTo>
                <a:lnTo>
                  <a:pt x="275" y="110"/>
                </a:lnTo>
                <a:lnTo>
                  <a:pt x="280" y="114"/>
                </a:lnTo>
                <a:lnTo>
                  <a:pt x="283" y="121"/>
                </a:lnTo>
                <a:lnTo>
                  <a:pt x="286" y="128"/>
                </a:lnTo>
                <a:lnTo>
                  <a:pt x="289" y="135"/>
                </a:lnTo>
                <a:lnTo>
                  <a:pt x="291" y="144"/>
                </a:lnTo>
                <a:lnTo>
                  <a:pt x="292" y="153"/>
                </a:lnTo>
                <a:lnTo>
                  <a:pt x="292" y="164"/>
                </a:lnTo>
                <a:lnTo>
                  <a:pt x="292" y="197"/>
                </a:lnTo>
                <a:lnTo>
                  <a:pt x="201" y="197"/>
                </a:lnTo>
                <a:lnTo>
                  <a:pt x="201" y="197"/>
                </a:lnTo>
                <a:lnTo>
                  <a:pt x="174" y="198"/>
                </a:lnTo>
                <a:lnTo>
                  <a:pt x="148" y="201"/>
                </a:lnTo>
                <a:lnTo>
                  <a:pt x="125" y="204"/>
                </a:lnTo>
                <a:lnTo>
                  <a:pt x="105" y="210"/>
                </a:lnTo>
                <a:lnTo>
                  <a:pt x="86" y="216"/>
                </a:lnTo>
                <a:lnTo>
                  <a:pt x="69" y="224"/>
                </a:lnTo>
                <a:lnTo>
                  <a:pt x="55" y="232"/>
                </a:lnTo>
                <a:lnTo>
                  <a:pt x="43" y="242"/>
                </a:lnTo>
                <a:lnTo>
                  <a:pt x="32" y="253"/>
                </a:lnTo>
                <a:lnTo>
                  <a:pt x="23" y="264"/>
                </a:lnTo>
                <a:lnTo>
                  <a:pt x="16" y="276"/>
                </a:lnTo>
                <a:lnTo>
                  <a:pt x="10" y="288"/>
                </a:lnTo>
                <a:lnTo>
                  <a:pt x="6" y="302"/>
                </a:lnTo>
                <a:lnTo>
                  <a:pt x="2" y="316"/>
                </a:lnTo>
                <a:lnTo>
                  <a:pt x="1" y="330"/>
                </a:lnTo>
                <a:lnTo>
                  <a:pt x="0" y="344"/>
                </a:lnTo>
                <a:lnTo>
                  <a:pt x="0" y="344"/>
                </a:lnTo>
                <a:lnTo>
                  <a:pt x="1" y="362"/>
                </a:lnTo>
                <a:lnTo>
                  <a:pt x="3" y="380"/>
                </a:lnTo>
                <a:lnTo>
                  <a:pt x="8" y="395"/>
                </a:lnTo>
                <a:lnTo>
                  <a:pt x="14" y="408"/>
                </a:lnTo>
                <a:lnTo>
                  <a:pt x="22" y="421"/>
                </a:lnTo>
                <a:lnTo>
                  <a:pt x="30" y="433"/>
                </a:lnTo>
                <a:lnTo>
                  <a:pt x="39" y="442"/>
                </a:lnTo>
                <a:lnTo>
                  <a:pt x="51" y="450"/>
                </a:lnTo>
                <a:lnTo>
                  <a:pt x="61" y="458"/>
                </a:lnTo>
                <a:lnTo>
                  <a:pt x="74" y="464"/>
                </a:lnTo>
                <a:lnTo>
                  <a:pt x="86" y="468"/>
                </a:lnTo>
                <a:lnTo>
                  <a:pt x="100" y="473"/>
                </a:lnTo>
                <a:lnTo>
                  <a:pt x="114" y="475"/>
                </a:lnTo>
                <a:lnTo>
                  <a:pt x="128" y="478"/>
                </a:lnTo>
                <a:lnTo>
                  <a:pt x="141" y="479"/>
                </a:lnTo>
                <a:lnTo>
                  <a:pt x="155" y="480"/>
                </a:lnTo>
                <a:lnTo>
                  <a:pt x="155" y="480"/>
                </a:lnTo>
                <a:lnTo>
                  <a:pt x="170" y="479"/>
                </a:lnTo>
                <a:lnTo>
                  <a:pt x="185" y="478"/>
                </a:lnTo>
                <a:lnTo>
                  <a:pt x="213" y="474"/>
                </a:lnTo>
                <a:lnTo>
                  <a:pt x="236" y="468"/>
                </a:lnTo>
                <a:lnTo>
                  <a:pt x="255" y="462"/>
                </a:lnTo>
                <a:lnTo>
                  <a:pt x="271" y="456"/>
                </a:lnTo>
                <a:lnTo>
                  <a:pt x="284" y="450"/>
                </a:lnTo>
                <a:lnTo>
                  <a:pt x="292" y="445"/>
                </a:lnTo>
                <a:lnTo>
                  <a:pt x="297" y="444"/>
                </a:lnTo>
                <a:lnTo>
                  <a:pt x="297" y="444"/>
                </a:lnTo>
                <a:lnTo>
                  <a:pt x="299" y="445"/>
                </a:lnTo>
                <a:lnTo>
                  <a:pt x="304" y="447"/>
                </a:lnTo>
                <a:lnTo>
                  <a:pt x="311" y="450"/>
                </a:lnTo>
                <a:lnTo>
                  <a:pt x="320" y="453"/>
                </a:lnTo>
                <a:lnTo>
                  <a:pt x="332" y="457"/>
                </a:lnTo>
                <a:lnTo>
                  <a:pt x="350" y="460"/>
                </a:lnTo>
                <a:lnTo>
                  <a:pt x="370" y="462"/>
                </a:lnTo>
                <a:lnTo>
                  <a:pt x="397" y="463"/>
                </a:lnTo>
                <a:lnTo>
                  <a:pt x="397" y="137"/>
                </a:lnTo>
                <a:lnTo>
                  <a:pt x="397" y="137"/>
                </a:lnTo>
                <a:lnTo>
                  <a:pt x="397" y="119"/>
                </a:lnTo>
                <a:lnTo>
                  <a:pt x="395" y="103"/>
                </a:lnTo>
                <a:lnTo>
                  <a:pt x="391" y="88"/>
                </a:lnTo>
                <a:lnTo>
                  <a:pt x="387" y="74"/>
                </a:lnTo>
                <a:lnTo>
                  <a:pt x="380" y="62"/>
                </a:lnTo>
                <a:lnTo>
                  <a:pt x="373" y="51"/>
                </a:lnTo>
                <a:lnTo>
                  <a:pt x="364" y="40"/>
                </a:lnTo>
                <a:lnTo>
                  <a:pt x="353" y="32"/>
                </a:lnTo>
                <a:lnTo>
                  <a:pt x="343" y="24"/>
                </a:lnTo>
                <a:lnTo>
                  <a:pt x="330" y="17"/>
                </a:lnTo>
                <a:lnTo>
                  <a:pt x="316" y="13"/>
                </a:lnTo>
                <a:lnTo>
                  <a:pt x="301" y="8"/>
                </a:lnTo>
                <a:lnTo>
                  <a:pt x="285" y="5"/>
                </a:lnTo>
                <a:lnTo>
                  <a:pt x="268" y="2"/>
                </a:lnTo>
                <a:lnTo>
                  <a:pt x="251" y="1"/>
                </a:lnTo>
                <a:lnTo>
                  <a:pt x="231" y="0"/>
                </a:lnTo>
                <a:close/>
                <a:moveTo>
                  <a:pt x="1485" y="373"/>
                </a:moveTo>
                <a:lnTo>
                  <a:pt x="1485" y="373"/>
                </a:lnTo>
                <a:lnTo>
                  <a:pt x="1463" y="380"/>
                </a:lnTo>
                <a:lnTo>
                  <a:pt x="1433" y="389"/>
                </a:lnTo>
                <a:lnTo>
                  <a:pt x="1417" y="392"/>
                </a:lnTo>
                <a:lnTo>
                  <a:pt x="1400" y="396"/>
                </a:lnTo>
                <a:lnTo>
                  <a:pt x="1384" y="398"/>
                </a:lnTo>
                <a:lnTo>
                  <a:pt x="1369" y="398"/>
                </a:lnTo>
                <a:lnTo>
                  <a:pt x="1369" y="398"/>
                </a:lnTo>
                <a:lnTo>
                  <a:pt x="1353" y="398"/>
                </a:lnTo>
                <a:lnTo>
                  <a:pt x="1339" y="396"/>
                </a:lnTo>
                <a:lnTo>
                  <a:pt x="1325" y="391"/>
                </a:lnTo>
                <a:lnTo>
                  <a:pt x="1319" y="389"/>
                </a:lnTo>
                <a:lnTo>
                  <a:pt x="1315" y="385"/>
                </a:lnTo>
                <a:lnTo>
                  <a:pt x="1310" y="381"/>
                </a:lnTo>
                <a:lnTo>
                  <a:pt x="1306" y="377"/>
                </a:lnTo>
                <a:lnTo>
                  <a:pt x="1302" y="372"/>
                </a:lnTo>
                <a:lnTo>
                  <a:pt x="1299" y="366"/>
                </a:lnTo>
                <a:lnTo>
                  <a:pt x="1296" y="360"/>
                </a:lnTo>
                <a:lnTo>
                  <a:pt x="1294" y="353"/>
                </a:lnTo>
                <a:lnTo>
                  <a:pt x="1293" y="345"/>
                </a:lnTo>
                <a:lnTo>
                  <a:pt x="1293" y="337"/>
                </a:lnTo>
                <a:lnTo>
                  <a:pt x="1293" y="337"/>
                </a:lnTo>
                <a:lnTo>
                  <a:pt x="1294" y="323"/>
                </a:lnTo>
                <a:lnTo>
                  <a:pt x="1298" y="310"/>
                </a:lnTo>
                <a:lnTo>
                  <a:pt x="1300" y="305"/>
                </a:lnTo>
                <a:lnTo>
                  <a:pt x="1303" y="299"/>
                </a:lnTo>
                <a:lnTo>
                  <a:pt x="1307" y="294"/>
                </a:lnTo>
                <a:lnTo>
                  <a:pt x="1311" y="290"/>
                </a:lnTo>
                <a:lnTo>
                  <a:pt x="1317" y="286"/>
                </a:lnTo>
                <a:lnTo>
                  <a:pt x="1323" y="283"/>
                </a:lnTo>
                <a:lnTo>
                  <a:pt x="1330" y="279"/>
                </a:lnTo>
                <a:lnTo>
                  <a:pt x="1337" y="277"/>
                </a:lnTo>
                <a:lnTo>
                  <a:pt x="1354" y="273"/>
                </a:lnTo>
                <a:lnTo>
                  <a:pt x="1375" y="271"/>
                </a:lnTo>
                <a:lnTo>
                  <a:pt x="1485" y="268"/>
                </a:lnTo>
                <a:lnTo>
                  <a:pt x="1485" y="373"/>
                </a:lnTo>
                <a:close/>
                <a:moveTo>
                  <a:pt x="1423" y="0"/>
                </a:moveTo>
                <a:lnTo>
                  <a:pt x="1423" y="0"/>
                </a:lnTo>
                <a:lnTo>
                  <a:pt x="1388" y="1"/>
                </a:lnTo>
                <a:lnTo>
                  <a:pt x="1357" y="5"/>
                </a:lnTo>
                <a:lnTo>
                  <a:pt x="1328" y="8"/>
                </a:lnTo>
                <a:lnTo>
                  <a:pt x="1301" y="14"/>
                </a:lnTo>
                <a:lnTo>
                  <a:pt x="1278" y="20"/>
                </a:lnTo>
                <a:lnTo>
                  <a:pt x="1257" y="25"/>
                </a:lnTo>
                <a:lnTo>
                  <a:pt x="1241" y="31"/>
                </a:lnTo>
                <a:lnTo>
                  <a:pt x="1229" y="37"/>
                </a:lnTo>
                <a:lnTo>
                  <a:pt x="1250" y="114"/>
                </a:lnTo>
                <a:lnTo>
                  <a:pt x="1250" y="114"/>
                </a:lnTo>
                <a:lnTo>
                  <a:pt x="1263" y="110"/>
                </a:lnTo>
                <a:lnTo>
                  <a:pt x="1295" y="102"/>
                </a:lnTo>
                <a:lnTo>
                  <a:pt x="1316" y="97"/>
                </a:lnTo>
                <a:lnTo>
                  <a:pt x="1340" y="92"/>
                </a:lnTo>
                <a:lnTo>
                  <a:pt x="1365" y="90"/>
                </a:lnTo>
                <a:lnTo>
                  <a:pt x="1392" y="89"/>
                </a:lnTo>
                <a:lnTo>
                  <a:pt x="1392" y="89"/>
                </a:lnTo>
                <a:lnTo>
                  <a:pt x="1414" y="90"/>
                </a:lnTo>
                <a:lnTo>
                  <a:pt x="1432" y="92"/>
                </a:lnTo>
                <a:lnTo>
                  <a:pt x="1440" y="95"/>
                </a:lnTo>
                <a:lnTo>
                  <a:pt x="1447" y="97"/>
                </a:lnTo>
                <a:lnTo>
                  <a:pt x="1454" y="100"/>
                </a:lnTo>
                <a:lnTo>
                  <a:pt x="1461" y="105"/>
                </a:lnTo>
                <a:lnTo>
                  <a:pt x="1466" y="110"/>
                </a:lnTo>
                <a:lnTo>
                  <a:pt x="1470" y="114"/>
                </a:lnTo>
                <a:lnTo>
                  <a:pt x="1475" y="121"/>
                </a:lnTo>
                <a:lnTo>
                  <a:pt x="1478" y="128"/>
                </a:lnTo>
                <a:lnTo>
                  <a:pt x="1481" y="135"/>
                </a:lnTo>
                <a:lnTo>
                  <a:pt x="1482" y="144"/>
                </a:lnTo>
                <a:lnTo>
                  <a:pt x="1483" y="153"/>
                </a:lnTo>
                <a:lnTo>
                  <a:pt x="1484" y="164"/>
                </a:lnTo>
                <a:lnTo>
                  <a:pt x="1484" y="197"/>
                </a:lnTo>
                <a:lnTo>
                  <a:pt x="1392" y="197"/>
                </a:lnTo>
                <a:lnTo>
                  <a:pt x="1392" y="197"/>
                </a:lnTo>
                <a:lnTo>
                  <a:pt x="1364" y="198"/>
                </a:lnTo>
                <a:lnTo>
                  <a:pt x="1339" y="201"/>
                </a:lnTo>
                <a:lnTo>
                  <a:pt x="1316" y="204"/>
                </a:lnTo>
                <a:lnTo>
                  <a:pt x="1295" y="210"/>
                </a:lnTo>
                <a:lnTo>
                  <a:pt x="1277" y="216"/>
                </a:lnTo>
                <a:lnTo>
                  <a:pt x="1261" y="224"/>
                </a:lnTo>
                <a:lnTo>
                  <a:pt x="1247" y="232"/>
                </a:lnTo>
                <a:lnTo>
                  <a:pt x="1234" y="242"/>
                </a:lnTo>
                <a:lnTo>
                  <a:pt x="1223" y="253"/>
                </a:lnTo>
                <a:lnTo>
                  <a:pt x="1215" y="264"/>
                </a:lnTo>
                <a:lnTo>
                  <a:pt x="1207" y="276"/>
                </a:lnTo>
                <a:lnTo>
                  <a:pt x="1201" y="288"/>
                </a:lnTo>
                <a:lnTo>
                  <a:pt x="1198" y="302"/>
                </a:lnTo>
                <a:lnTo>
                  <a:pt x="1194" y="316"/>
                </a:lnTo>
                <a:lnTo>
                  <a:pt x="1192" y="330"/>
                </a:lnTo>
                <a:lnTo>
                  <a:pt x="1192" y="344"/>
                </a:lnTo>
                <a:lnTo>
                  <a:pt x="1192" y="344"/>
                </a:lnTo>
                <a:lnTo>
                  <a:pt x="1193" y="362"/>
                </a:lnTo>
                <a:lnTo>
                  <a:pt x="1195" y="380"/>
                </a:lnTo>
                <a:lnTo>
                  <a:pt x="1200" y="395"/>
                </a:lnTo>
                <a:lnTo>
                  <a:pt x="1206" y="408"/>
                </a:lnTo>
                <a:lnTo>
                  <a:pt x="1212" y="421"/>
                </a:lnTo>
                <a:lnTo>
                  <a:pt x="1222" y="433"/>
                </a:lnTo>
                <a:lnTo>
                  <a:pt x="1231" y="442"/>
                </a:lnTo>
                <a:lnTo>
                  <a:pt x="1241" y="450"/>
                </a:lnTo>
                <a:lnTo>
                  <a:pt x="1253" y="458"/>
                </a:lnTo>
                <a:lnTo>
                  <a:pt x="1265" y="464"/>
                </a:lnTo>
                <a:lnTo>
                  <a:pt x="1278" y="468"/>
                </a:lnTo>
                <a:lnTo>
                  <a:pt x="1291" y="473"/>
                </a:lnTo>
                <a:lnTo>
                  <a:pt x="1305" y="475"/>
                </a:lnTo>
                <a:lnTo>
                  <a:pt x="1318" y="478"/>
                </a:lnTo>
                <a:lnTo>
                  <a:pt x="1332" y="479"/>
                </a:lnTo>
                <a:lnTo>
                  <a:pt x="1346" y="480"/>
                </a:lnTo>
                <a:lnTo>
                  <a:pt x="1346" y="480"/>
                </a:lnTo>
                <a:lnTo>
                  <a:pt x="1362" y="479"/>
                </a:lnTo>
                <a:lnTo>
                  <a:pt x="1377" y="478"/>
                </a:lnTo>
                <a:lnTo>
                  <a:pt x="1403" y="474"/>
                </a:lnTo>
                <a:lnTo>
                  <a:pt x="1428" y="468"/>
                </a:lnTo>
                <a:lnTo>
                  <a:pt x="1447" y="462"/>
                </a:lnTo>
                <a:lnTo>
                  <a:pt x="1463" y="456"/>
                </a:lnTo>
                <a:lnTo>
                  <a:pt x="1476" y="450"/>
                </a:lnTo>
                <a:lnTo>
                  <a:pt x="1484" y="445"/>
                </a:lnTo>
                <a:lnTo>
                  <a:pt x="1489" y="444"/>
                </a:lnTo>
                <a:lnTo>
                  <a:pt x="1489" y="444"/>
                </a:lnTo>
                <a:lnTo>
                  <a:pt x="1491" y="445"/>
                </a:lnTo>
                <a:lnTo>
                  <a:pt x="1494" y="447"/>
                </a:lnTo>
                <a:lnTo>
                  <a:pt x="1501" y="450"/>
                </a:lnTo>
                <a:lnTo>
                  <a:pt x="1510" y="453"/>
                </a:lnTo>
                <a:lnTo>
                  <a:pt x="1524" y="457"/>
                </a:lnTo>
                <a:lnTo>
                  <a:pt x="1540" y="460"/>
                </a:lnTo>
                <a:lnTo>
                  <a:pt x="1562" y="462"/>
                </a:lnTo>
                <a:lnTo>
                  <a:pt x="1589" y="463"/>
                </a:lnTo>
                <a:lnTo>
                  <a:pt x="1589" y="137"/>
                </a:lnTo>
                <a:lnTo>
                  <a:pt x="1589" y="137"/>
                </a:lnTo>
                <a:lnTo>
                  <a:pt x="1589" y="119"/>
                </a:lnTo>
                <a:lnTo>
                  <a:pt x="1586" y="103"/>
                </a:lnTo>
                <a:lnTo>
                  <a:pt x="1583" y="88"/>
                </a:lnTo>
                <a:lnTo>
                  <a:pt x="1577" y="74"/>
                </a:lnTo>
                <a:lnTo>
                  <a:pt x="1571" y="62"/>
                </a:lnTo>
                <a:lnTo>
                  <a:pt x="1563" y="51"/>
                </a:lnTo>
                <a:lnTo>
                  <a:pt x="1555" y="40"/>
                </a:lnTo>
                <a:lnTo>
                  <a:pt x="1545" y="32"/>
                </a:lnTo>
                <a:lnTo>
                  <a:pt x="1533" y="24"/>
                </a:lnTo>
                <a:lnTo>
                  <a:pt x="1521" y="17"/>
                </a:lnTo>
                <a:lnTo>
                  <a:pt x="1508" y="13"/>
                </a:lnTo>
                <a:lnTo>
                  <a:pt x="1493" y="8"/>
                </a:lnTo>
                <a:lnTo>
                  <a:pt x="1477" y="5"/>
                </a:lnTo>
                <a:lnTo>
                  <a:pt x="1460" y="2"/>
                </a:lnTo>
                <a:lnTo>
                  <a:pt x="1441" y="1"/>
                </a:lnTo>
                <a:lnTo>
                  <a:pt x="1423" y="0"/>
                </a:lnTo>
                <a:close/>
                <a:moveTo>
                  <a:pt x="3080" y="355"/>
                </a:moveTo>
                <a:lnTo>
                  <a:pt x="3080" y="355"/>
                </a:lnTo>
                <a:lnTo>
                  <a:pt x="3055" y="366"/>
                </a:lnTo>
                <a:lnTo>
                  <a:pt x="3040" y="372"/>
                </a:lnTo>
                <a:lnTo>
                  <a:pt x="3024" y="376"/>
                </a:lnTo>
                <a:lnTo>
                  <a:pt x="3007" y="381"/>
                </a:lnTo>
                <a:lnTo>
                  <a:pt x="2989" y="384"/>
                </a:lnTo>
                <a:lnTo>
                  <a:pt x="2970" y="387"/>
                </a:lnTo>
                <a:lnTo>
                  <a:pt x="2951" y="388"/>
                </a:lnTo>
                <a:lnTo>
                  <a:pt x="2951" y="388"/>
                </a:lnTo>
                <a:lnTo>
                  <a:pt x="2938" y="388"/>
                </a:lnTo>
                <a:lnTo>
                  <a:pt x="2927" y="387"/>
                </a:lnTo>
                <a:lnTo>
                  <a:pt x="2916" y="384"/>
                </a:lnTo>
                <a:lnTo>
                  <a:pt x="2908" y="382"/>
                </a:lnTo>
                <a:lnTo>
                  <a:pt x="2900" y="378"/>
                </a:lnTo>
                <a:lnTo>
                  <a:pt x="2893" y="374"/>
                </a:lnTo>
                <a:lnTo>
                  <a:pt x="2887" y="368"/>
                </a:lnTo>
                <a:lnTo>
                  <a:pt x="2883" y="362"/>
                </a:lnTo>
                <a:lnTo>
                  <a:pt x="2878" y="355"/>
                </a:lnTo>
                <a:lnTo>
                  <a:pt x="2875" y="348"/>
                </a:lnTo>
                <a:lnTo>
                  <a:pt x="2872" y="339"/>
                </a:lnTo>
                <a:lnTo>
                  <a:pt x="2870" y="330"/>
                </a:lnTo>
                <a:lnTo>
                  <a:pt x="2868" y="308"/>
                </a:lnTo>
                <a:lnTo>
                  <a:pt x="2868" y="283"/>
                </a:lnTo>
                <a:lnTo>
                  <a:pt x="2868" y="5"/>
                </a:lnTo>
                <a:lnTo>
                  <a:pt x="2852" y="5"/>
                </a:lnTo>
                <a:lnTo>
                  <a:pt x="2852" y="5"/>
                </a:lnTo>
                <a:lnTo>
                  <a:pt x="2830" y="5"/>
                </a:lnTo>
                <a:lnTo>
                  <a:pt x="2803" y="7"/>
                </a:lnTo>
                <a:lnTo>
                  <a:pt x="2778" y="9"/>
                </a:lnTo>
                <a:lnTo>
                  <a:pt x="2763" y="12"/>
                </a:lnTo>
                <a:lnTo>
                  <a:pt x="2763" y="295"/>
                </a:lnTo>
                <a:lnTo>
                  <a:pt x="2763" y="295"/>
                </a:lnTo>
                <a:lnTo>
                  <a:pt x="2763" y="318"/>
                </a:lnTo>
                <a:lnTo>
                  <a:pt x="2764" y="339"/>
                </a:lnTo>
                <a:lnTo>
                  <a:pt x="2767" y="359"/>
                </a:lnTo>
                <a:lnTo>
                  <a:pt x="2769" y="377"/>
                </a:lnTo>
                <a:lnTo>
                  <a:pt x="2774" y="393"/>
                </a:lnTo>
                <a:lnTo>
                  <a:pt x="2779" y="408"/>
                </a:lnTo>
                <a:lnTo>
                  <a:pt x="2786" y="422"/>
                </a:lnTo>
                <a:lnTo>
                  <a:pt x="2794" y="434"/>
                </a:lnTo>
                <a:lnTo>
                  <a:pt x="2803" y="445"/>
                </a:lnTo>
                <a:lnTo>
                  <a:pt x="2815" y="455"/>
                </a:lnTo>
                <a:lnTo>
                  <a:pt x="2829" y="462"/>
                </a:lnTo>
                <a:lnTo>
                  <a:pt x="2843" y="468"/>
                </a:lnTo>
                <a:lnTo>
                  <a:pt x="2860" y="473"/>
                </a:lnTo>
                <a:lnTo>
                  <a:pt x="2878" y="477"/>
                </a:lnTo>
                <a:lnTo>
                  <a:pt x="2899" y="479"/>
                </a:lnTo>
                <a:lnTo>
                  <a:pt x="2922" y="480"/>
                </a:lnTo>
                <a:lnTo>
                  <a:pt x="2922" y="480"/>
                </a:lnTo>
                <a:lnTo>
                  <a:pt x="2940" y="479"/>
                </a:lnTo>
                <a:lnTo>
                  <a:pt x="2956" y="478"/>
                </a:lnTo>
                <a:lnTo>
                  <a:pt x="2973" y="477"/>
                </a:lnTo>
                <a:lnTo>
                  <a:pt x="2987" y="473"/>
                </a:lnTo>
                <a:lnTo>
                  <a:pt x="3014" y="467"/>
                </a:lnTo>
                <a:lnTo>
                  <a:pt x="3037" y="460"/>
                </a:lnTo>
                <a:lnTo>
                  <a:pt x="3055" y="453"/>
                </a:lnTo>
                <a:lnTo>
                  <a:pt x="3068" y="448"/>
                </a:lnTo>
                <a:lnTo>
                  <a:pt x="3082" y="442"/>
                </a:lnTo>
                <a:lnTo>
                  <a:pt x="3082" y="442"/>
                </a:lnTo>
                <a:lnTo>
                  <a:pt x="3089" y="445"/>
                </a:lnTo>
                <a:lnTo>
                  <a:pt x="3097" y="449"/>
                </a:lnTo>
                <a:lnTo>
                  <a:pt x="3108" y="452"/>
                </a:lnTo>
                <a:lnTo>
                  <a:pt x="3122" y="456"/>
                </a:lnTo>
                <a:lnTo>
                  <a:pt x="3139" y="459"/>
                </a:lnTo>
                <a:lnTo>
                  <a:pt x="3160" y="462"/>
                </a:lnTo>
                <a:lnTo>
                  <a:pt x="3184" y="463"/>
                </a:lnTo>
                <a:lnTo>
                  <a:pt x="3184" y="12"/>
                </a:lnTo>
                <a:lnTo>
                  <a:pt x="3184" y="12"/>
                </a:lnTo>
                <a:lnTo>
                  <a:pt x="3149" y="7"/>
                </a:lnTo>
                <a:lnTo>
                  <a:pt x="3123" y="6"/>
                </a:lnTo>
                <a:lnTo>
                  <a:pt x="3100" y="5"/>
                </a:lnTo>
                <a:lnTo>
                  <a:pt x="3080" y="5"/>
                </a:lnTo>
                <a:lnTo>
                  <a:pt x="3080" y="355"/>
                </a:lnTo>
                <a:close/>
                <a:moveTo>
                  <a:pt x="3307" y="463"/>
                </a:moveTo>
                <a:lnTo>
                  <a:pt x="3307" y="463"/>
                </a:lnTo>
                <a:lnTo>
                  <a:pt x="3319" y="465"/>
                </a:lnTo>
                <a:lnTo>
                  <a:pt x="3351" y="471"/>
                </a:lnTo>
                <a:lnTo>
                  <a:pt x="3374" y="474"/>
                </a:lnTo>
                <a:lnTo>
                  <a:pt x="3400" y="477"/>
                </a:lnTo>
                <a:lnTo>
                  <a:pt x="3430" y="479"/>
                </a:lnTo>
                <a:lnTo>
                  <a:pt x="3463" y="480"/>
                </a:lnTo>
                <a:lnTo>
                  <a:pt x="3463" y="480"/>
                </a:lnTo>
                <a:lnTo>
                  <a:pt x="3480" y="479"/>
                </a:lnTo>
                <a:lnTo>
                  <a:pt x="3496" y="478"/>
                </a:lnTo>
                <a:lnTo>
                  <a:pt x="3513" y="477"/>
                </a:lnTo>
                <a:lnTo>
                  <a:pt x="3529" y="473"/>
                </a:lnTo>
                <a:lnTo>
                  <a:pt x="3547" y="470"/>
                </a:lnTo>
                <a:lnTo>
                  <a:pt x="3563" y="464"/>
                </a:lnTo>
                <a:lnTo>
                  <a:pt x="3578" y="458"/>
                </a:lnTo>
                <a:lnTo>
                  <a:pt x="3593" y="451"/>
                </a:lnTo>
                <a:lnTo>
                  <a:pt x="3605" y="442"/>
                </a:lnTo>
                <a:lnTo>
                  <a:pt x="3618" y="432"/>
                </a:lnTo>
                <a:lnTo>
                  <a:pt x="3629" y="420"/>
                </a:lnTo>
                <a:lnTo>
                  <a:pt x="3639" y="407"/>
                </a:lnTo>
                <a:lnTo>
                  <a:pt x="3647" y="392"/>
                </a:lnTo>
                <a:lnTo>
                  <a:pt x="3652" y="375"/>
                </a:lnTo>
                <a:lnTo>
                  <a:pt x="3656" y="357"/>
                </a:lnTo>
                <a:lnTo>
                  <a:pt x="3657" y="337"/>
                </a:lnTo>
                <a:lnTo>
                  <a:pt x="3657" y="337"/>
                </a:lnTo>
                <a:lnTo>
                  <a:pt x="3656" y="323"/>
                </a:lnTo>
                <a:lnTo>
                  <a:pt x="3655" y="310"/>
                </a:lnTo>
                <a:lnTo>
                  <a:pt x="3651" y="299"/>
                </a:lnTo>
                <a:lnTo>
                  <a:pt x="3647" y="287"/>
                </a:lnTo>
                <a:lnTo>
                  <a:pt x="3641" y="278"/>
                </a:lnTo>
                <a:lnTo>
                  <a:pt x="3634" y="268"/>
                </a:lnTo>
                <a:lnTo>
                  <a:pt x="3626" y="260"/>
                </a:lnTo>
                <a:lnTo>
                  <a:pt x="3618" y="252"/>
                </a:lnTo>
                <a:lnTo>
                  <a:pt x="3608" y="243"/>
                </a:lnTo>
                <a:lnTo>
                  <a:pt x="3596" y="237"/>
                </a:lnTo>
                <a:lnTo>
                  <a:pt x="3585" y="228"/>
                </a:lnTo>
                <a:lnTo>
                  <a:pt x="3571" y="223"/>
                </a:lnTo>
                <a:lnTo>
                  <a:pt x="3542" y="210"/>
                </a:lnTo>
                <a:lnTo>
                  <a:pt x="3510" y="197"/>
                </a:lnTo>
                <a:lnTo>
                  <a:pt x="3510" y="197"/>
                </a:lnTo>
                <a:lnTo>
                  <a:pt x="3474" y="183"/>
                </a:lnTo>
                <a:lnTo>
                  <a:pt x="3459" y="177"/>
                </a:lnTo>
                <a:lnTo>
                  <a:pt x="3445" y="170"/>
                </a:lnTo>
                <a:lnTo>
                  <a:pt x="3434" y="162"/>
                </a:lnTo>
                <a:lnTo>
                  <a:pt x="3429" y="157"/>
                </a:lnTo>
                <a:lnTo>
                  <a:pt x="3426" y="152"/>
                </a:lnTo>
                <a:lnTo>
                  <a:pt x="3422" y="148"/>
                </a:lnTo>
                <a:lnTo>
                  <a:pt x="3420" y="142"/>
                </a:lnTo>
                <a:lnTo>
                  <a:pt x="3419" y="136"/>
                </a:lnTo>
                <a:lnTo>
                  <a:pt x="3419" y="130"/>
                </a:lnTo>
                <a:lnTo>
                  <a:pt x="3419" y="130"/>
                </a:lnTo>
                <a:lnTo>
                  <a:pt x="3419" y="123"/>
                </a:lnTo>
                <a:lnTo>
                  <a:pt x="3421" y="117"/>
                </a:lnTo>
                <a:lnTo>
                  <a:pt x="3426" y="108"/>
                </a:lnTo>
                <a:lnTo>
                  <a:pt x="3433" y="100"/>
                </a:lnTo>
                <a:lnTo>
                  <a:pt x="3437" y="97"/>
                </a:lnTo>
                <a:lnTo>
                  <a:pt x="3442" y="93"/>
                </a:lnTo>
                <a:lnTo>
                  <a:pt x="3449" y="91"/>
                </a:lnTo>
                <a:lnTo>
                  <a:pt x="3456" y="88"/>
                </a:lnTo>
                <a:lnTo>
                  <a:pt x="3464" y="85"/>
                </a:lnTo>
                <a:lnTo>
                  <a:pt x="3472" y="84"/>
                </a:lnTo>
                <a:lnTo>
                  <a:pt x="3482" y="83"/>
                </a:lnTo>
                <a:lnTo>
                  <a:pt x="3494" y="83"/>
                </a:lnTo>
                <a:lnTo>
                  <a:pt x="3494" y="83"/>
                </a:lnTo>
                <a:lnTo>
                  <a:pt x="3516" y="84"/>
                </a:lnTo>
                <a:lnTo>
                  <a:pt x="3537" y="87"/>
                </a:lnTo>
                <a:lnTo>
                  <a:pt x="3557" y="91"/>
                </a:lnTo>
                <a:lnTo>
                  <a:pt x="3575" y="96"/>
                </a:lnTo>
                <a:lnTo>
                  <a:pt x="3602" y="105"/>
                </a:lnTo>
                <a:lnTo>
                  <a:pt x="3612" y="110"/>
                </a:lnTo>
                <a:lnTo>
                  <a:pt x="3639" y="33"/>
                </a:lnTo>
                <a:lnTo>
                  <a:pt x="3639" y="33"/>
                </a:lnTo>
                <a:lnTo>
                  <a:pt x="3618" y="24"/>
                </a:lnTo>
                <a:lnTo>
                  <a:pt x="3603" y="18"/>
                </a:lnTo>
                <a:lnTo>
                  <a:pt x="3585" y="14"/>
                </a:lnTo>
                <a:lnTo>
                  <a:pt x="3564" y="8"/>
                </a:lnTo>
                <a:lnTo>
                  <a:pt x="3540" y="5"/>
                </a:lnTo>
                <a:lnTo>
                  <a:pt x="3513" y="1"/>
                </a:lnTo>
                <a:lnTo>
                  <a:pt x="3484" y="0"/>
                </a:lnTo>
                <a:lnTo>
                  <a:pt x="3484" y="0"/>
                </a:lnTo>
                <a:lnTo>
                  <a:pt x="3468" y="1"/>
                </a:lnTo>
                <a:lnTo>
                  <a:pt x="3452" y="2"/>
                </a:lnTo>
                <a:lnTo>
                  <a:pt x="3436" y="5"/>
                </a:lnTo>
                <a:lnTo>
                  <a:pt x="3421" y="9"/>
                </a:lnTo>
                <a:lnTo>
                  <a:pt x="3406" y="14"/>
                </a:lnTo>
                <a:lnTo>
                  <a:pt x="3392" y="20"/>
                </a:lnTo>
                <a:lnTo>
                  <a:pt x="3379" y="27"/>
                </a:lnTo>
                <a:lnTo>
                  <a:pt x="3366" y="35"/>
                </a:lnTo>
                <a:lnTo>
                  <a:pt x="3354" y="44"/>
                </a:lnTo>
                <a:lnTo>
                  <a:pt x="3344" y="53"/>
                </a:lnTo>
                <a:lnTo>
                  <a:pt x="3335" y="65"/>
                </a:lnTo>
                <a:lnTo>
                  <a:pt x="3328" y="77"/>
                </a:lnTo>
                <a:lnTo>
                  <a:pt x="3321" y="90"/>
                </a:lnTo>
                <a:lnTo>
                  <a:pt x="3316" y="105"/>
                </a:lnTo>
                <a:lnTo>
                  <a:pt x="3314" y="120"/>
                </a:lnTo>
                <a:lnTo>
                  <a:pt x="3313" y="137"/>
                </a:lnTo>
                <a:lnTo>
                  <a:pt x="3313" y="137"/>
                </a:lnTo>
                <a:lnTo>
                  <a:pt x="3314" y="153"/>
                </a:lnTo>
                <a:lnTo>
                  <a:pt x="3316" y="168"/>
                </a:lnTo>
                <a:lnTo>
                  <a:pt x="3321" y="183"/>
                </a:lnTo>
                <a:lnTo>
                  <a:pt x="3328" y="196"/>
                </a:lnTo>
                <a:lnTo>
                  <a:pt x="3335" y="208"/>
                </a:lnTo>
                <a:lnTo>
                  <a:pt x="3344" y="218"/>
                </a:lnTo>
                <a:lnTo>
                  <a:pt x="3354" y="227"/>
                </a:lnTo>
                <a:lnTo>
                  <a:pt x="3365" y="235"/>
                </a:lnTo>
                <a:lnTo>
                  <a:pt x="3376" y="243"/>
                </a:lnTo>
                <a:lnTo>
                  <a:pt x="3389" y="250"/>
                </a:lnTo>
                <a:lnTo>
                  <a:pt x="3402" y="257"/>
                </a:lnTo>
                <a:lnTo>
                  <a:pt x="3414" y="263"/>
                </a:lnTo>
                <a:lnTo>
                  <a:pt x="3441" y="272"/>
                </a:lnTo>
                <a:lnTo>
                  <a:pt x="3467" y="282"/>
                </a:lnTo>
                <a:lnTo>
                  <a:pt x="3467" y="282"/>
                </a:lnTo>
                <a:lnTo>
                  <a:pt x="3499" y="293"/>
                </a:lnTo>
                <a:lnTo>
                  <a:pt x="3514" y="299"/>
                </a:lnTo>
                <a:lnTo>
                  <a:pt x="3527" y="306"/>
                </a:lnTo>
                <a:lnTo>
                  <a:pt x="3537" y="314"/>
                </a:lnTo>
                <a:lnTo>
                  <a:pt x="3544" y="322"/>
                </a:lnTo>
                <a:lnTo>
                  <a:pt x="3548" y="327"/>
                </a:lnTo>
                <a:lnTo>
                  <a:pt x="3550" y="332"/>
                </a:lnTo>
                <a:lnTo>
                  <a:pt x="3551" y="337"/>
                </a:lnTo>
                <a:lnTo>
                  <a:pt x="3551" y="343"/>
                </a:lnTo>
                <a:lnTo>
                  <a:pt x="3551" y="343"/>
                </a:lnTo>
                <a:lnTo>
                  <a:pt x="3551" y="353"/>
                </a:lnTo>
                <a:lnTo>
                  <a:pt x="3548" y="363"/>
                </a:lnTo>
                <a:lnTo>
                  <a:pt x="3545" y="368"/>
                </a:lnTo>
                <a:lnTo>
                  <a:pt x="3542" y="373"/>
                </a:lnTo>
                <a:lnTo>
                  <a:pt x="3539" y="376"/>
                </a:lnTo>
                <a:lnTo>
                  <a:pt x="3534" y="381"/>
                </a:lnTo>
                <a:lnTo>
                  <a:pt x="3528" y="384"/>
                </a:lnTo>
                <a:lnTo>
                  <a:pt x="3521" y="388"/>
                </a:lnTo>
                <a:lnTo>
                  <a:pt x="3514" y="390"/>
                </a:lnTo>
                <a:lnTo>
                  <a:pt x="3505" y="392"/>
                </a:lnTo>
                <a:lnTo>
                  <a:pt x="3495" y="395"/>
                </a:lnTo>
                <a:lnTo>
                  <a:pt x="3484" y="396"/>
                </a:lnTo>
                <a:lnTo>
                  <a:pt x="3458" y="397"/>
                </a:lnTo>
                <a:lnTo>
                  <a:pt x="3458" y="397"/>
                </a:lnTo>
                <a:lnTo>
                  <a:pt x="3434" y="397"/>
                </a:lnTo>
                <a:lnTo>
                  <a:pt x="3411" y="395"/>
                </a:lnTo>
                <a:lnTo>
                  <a:pt x="3368" y="390"/>
                </a:lnTo>
                <a:lnTo>
                  <a:pt x="3338" y="385"/>
                </a:lnTo>
                <a:lnTo>
                  <a:pt x="3327" y="383"/>
                </a:lnTo>
                <a:lnTo>
                  <a:pt x="3307" y="463"/>
                </a:lnTo>
                <a:close/>
                <a:moveTo>
                  <a:pt x="1845" y="90"/>
                </a:moveTo>
                <a:lnTo>
                  <a:pt x="1845" y="90"/>
                </a:lnTo>
                <a:lnTo>
                  <a:pt x="1861" y="87"/>
                </a:lnTo>
                <a:lnTo>
                  <a:pt x="1881" y="84"/>
                </a:lnTo>
                <a:lnTo>
                  <a:pt x="1904" y="82"/>
                </a:lnTo>
                <a:lnTo>
                  <a:pt x="1928" y="82"/>
                </a:lnTo>
                <a:lnTo>
                  <a:pt x="1928" y="82"/>
                </a:lnTo>
                <a:lnTo>
                  <a:pt x="1943" y="82"/>
                </a:lnTo>
                <a:lnTo>
                  <a:pt x="1956" y="83"/>
                </a:lnTo>
                <a:lnTo>
                  <a:pt x="1969" y="87"/>
                </a:lnTo>
                <a:lnTo>
                  <a:pt x="1982" y="90"/>
                </a:lnTo>
                <a:lnTo>
                  <a:pt x="1994" y="95"/>
                </a:lnTo>
                <a:lnTo>
                  <a:pt x="2004" y="100"/>
                </a:lnTo>
                <a:lnTo>
                  <a:pt x="2015" y="108"/>
                </a:lnTo>
                <a:lnTo>
                  <a:pt x="2025" y="117"/>
                </a:lnTo>
                <a:lnTo>
                  <a:pt x="2033" y="127"/>
                </a:lnTo>
                <a:lnTo>
                  <a:pt x="2041" y="137"/>
                </a:lnTo>
                <a:lnTo>
                  <a:pt x="2048" y="150"/>
                </a:lnTo>
                <a:lnTo>
                  <a:pt x="2053" y="165"/>
                </a:lnTo>
                <a:lnTo>
                  <a:pt x="2058" y="180"/>
                </a:lnTo>
                <a:lnTo>
                  <a:pt x="2061" y="197"/>
                </a:lnTo>
                <a:lnTo>
                  <a:pt x="2063" y="216"/>
                </a:lnTo>
                <a:lnTo>
                  <a:pt x="2064" y="237"/>
                </a:lnTo>
                <a:lnTo>
                  <a:pt x="2064" y="237"/>
                </a:lnTo>
                <a:lnTo>
                  <a:pt x="2064" y="256"/>
                </a:lnTo>
                <a:lnTo>
                  <a:pt x="2063" y="275"/>
                </a:lnTo>
                <a:lnTo>
                  <a:pt x="2060" y="292"/>
                </a:lnTo>
                <a:lnTo>
                  <a:pt x="2057" y="308"/>
                </a:lnTo>
                <a:lnTo>
                  <a:pt x="2053" y="323"/>
                </a:lnTo>
                <a:lnTo>
                  <a:pt x="2049" y="336"/>
                </a:lnTo>
                <a:lnTo>
                  <a:pt x="2042" y="348"/>
                </a:lnTo>
                <a:lnTo>
                  <a:pt x="2035" y="359"/>
                </a:lnTo>
                <a:lnTo>
                  <a:pt x="2026" y="368"/>
                </a:lnTo>
                <a:lnTo>
                  <a:pt x="2015" y="376"/>
                </a:lnTo>
                <a:lnTo>
                  <a:pt x="2004" y="383"/>
                </a:lnTo>
                <a:lnTo>
                  <a:pt x="1990" y="389"/>
                </a:lnTo>
                <a:lnTo>
                  <a:pt x="1975" y="392"/>
                </a:lnTo>
                <a:lnTo>
                  <a:pt x="1958" y="396"/>
                </a:lnTo>
                <a:lnTo>
                  <a:pt x="1940" y="398"/>
                </a:lnTo>
                <a:lnTo>
                  <a:pt x="1919" y="398"/>
                </a:lnTo>
                <a:lnTo>
                  <a:pt x="1919" y="398"/>
                </a:lnTo>
                <a:lnTo>
                  <a:pt x="1892" y="397"/>
                </a:lnTo>
                <a:lnTo>
                  <a:pt x="1868" y="396"/>
                </a:lnTo>
                <a:lnTo>
                  <a:pt x="1845" y="393"/>
                </a:lnTo>
                <a:lnTo>
                  <a:pt x="1845" y="90"/>
                </a:lnTo>
                <a:close/>
                <a:moveTo>
                  <a:pt x="1934" y="0"/>
                </a:moveTo>
                <a:lnTo>
                  <a:pt x="1934" y="0"/>
                </a:lnTo>
                <a:lnTo>
                  <a:pt x="1910" y="1"/>
                </a:lnTo>
                <a:lnTo>
                  <a:pt x="1885" y="2"/>
                </a:lnTo>
                <a:lnTo>
                  <a:pt x="1860" y="5"/>
                </a:lnTo>
                <a:lnTo>
                  <a:pt x="1834" y="8"/>
                </a:lnTo>
                <a:lnTo>
                  <a:pt x="1808" y="12"/>
                </a:lnTo>
                <a:lnTo>
                  <a:pt x="1784" y="16"/>
                </a:lnTo>
                <a:lnTo>
                  <a:pt x="1761" y="22"/>
                </a:lnTo>
                <a:lnTo>
                  <a:pt x="1740" y="29"/>
                </a:lnTo>
                <a:lnTo>
                  <a:pt x="1740" y="465"/>
                </a:lnTo>
                <a:lnTo>
                  <a:pt x="1740" y="465"/>
                </a:lnTo>
                <a:lnTo>
                  <a:pt x="1758" y="468"/>
                </a:lnTo>
                <a:lnTo>
                  <a:pt x="1778" y="471"/>
                </a:lnTo>
                <a:lnTo>
                  <a:pt x="1823" y="475"/>
                </a:lnTo>
                <a:lnTo>
                  <a:pt x="1872" y="479"/>
                </a:lnTo>
                <a:lnTo>
                  <a:pt x="1915" y="480"/>
                </a:lnTo>
                <a:lnTo>
                  <a:pt x="1915" y="480"/>
                </a:lnTo>
                <a:lnTo>
                  <a:pt x="1950" y="479"/>
                </a:lnTo>
                <a:lnTo>
                  <a:pt x="1980" y="477"/>
                </a:lnTo>
                <a:lnTo>
                  <a:pt x="2009" y="472"/>
                </a:lnTo>
                <a:lnTo>
                  <a:pt x="2035" y="465"/>
                </a:lnTo>
                <a:lnTo>
                  <a:pt x="2058" y="458"/>
                </a:lnTo>
                <a:lnTo>
                  <a:pt x="2080" y="448"/>
                </a:lnTo>
                <a:lnTo>
                  <a:pt x="2089" y="442"/>
                </a:lnTo>
                <a:lnTo>
                  <a:pt x="2098" y="436"/>
                </a:lnTo>
                <a:lnTo>
                  <a:pt x="2107" y="429"/>
                </a:lnTo>
                <a:lnTo>
                  <a:pt x="2116" y="422"/>
                </a:lnTo>
                <a:lnTo>
                  <a:pt x="2122" y="414"/>
                </a:lnTo>
                <a:lnTo>
                  <a:pt x="2129" y="406"/>
                </a:lnTo>
                <a:lnTo>
                  <a:pt x="2136" y="398"/>
                </a:lnTo>
                <a:lnTo>
                  <a:pt x="2142" y="389"/>
                </a:lnTo>
                <a:lnTo>
                  <a:pt x="2147" y="378"/>
                </a:lnTo>
                <a:lnTo>
                  <a:pt x="2152" y="369"/>
                </a:lnTo>
                <a:lnTo>
                  <a:pt x="2160" y="346"/>
                </a:lnTo>
                <a:lnTo>
                  <a:pt x="2166" y="322"/>
                </a:lnTo>
                <a:lnTo>
                  <a:pt x="2171" y="297"/>
                </a:lnTo>
                <a:lnTo>
                  <a:pt x="2173" y="268"/>
                </a:lnTo>
                <a:lnTo>
                  <a:pt x="2174" y="237"/>
                </a:lnTo>
                <a:lnTo>
                  <a:pt x="2174" y="237"/>
                </a:lnTo>
                <a:lnTo>
                  <a:pt x="2173" y="210"/>
                </a:lnTo>
                <a:lnTo>
                  <a:pt x="2170" y="183"/>
                </a:lnTo>
                <a:lnTo>
                  <a:pt x="2165" y="160"/>
                </a:lnTo>
                <a:lnTo>
                  <a:pt x="2158" y="137"/>
                </a:lnTo>
                <a:lnTo>
                  <a:pt x="2149" y="117"/>
                </a:lnTo>
                <a:lnTo>
                  <a:pt x="2137" y="97"/>
                </a:lnTo>
                <a:lnTo>
                  <a:pt x="2125" y="80"/>
                </a:lnTo>
                <a:lnTo>
                  <a:pt x="2110" y="63"/>
                </a:lnTo>
                <a:lnTo>
                  <a:pt x="2094" y="48"/>
                </a:lnTo>
                <a:lnTo>
                  <a:pt x="2075" y="36"/>
                </a:lnTo>
                <a:lnTo>
                  <a:pt x="2056" y="25"/>
                </a:lnTo>
                <a:lnTo>
                  <a:pt x="2034" y="16"/>
                </a:lnTo>
                <a:lnTo>
                  <a:pt x="2011" y="9"/>
                </a:lnTo>
                <a:lnTo>
                  <a:pt x="1987" y="5"/>
                </a:lnTo>
                <a:lnTo>
                  <a:pt x="1960" y="1"/>
                </a:lnTo>
                <a:lnTo>
                  <a:pt x="1934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rgbClr val="005EB8"/>
              </a:solidFill>
            </a:endParaRPr>
          </a:p>
        </p:txBody>
      </p:sp>
      <p:grpSp>
        <p:nvGrpSpPr>
          <p:cNvPr id="6" name="Group 4"/>
          <p:cNvGrpSpPr>
            <a:grpSpLocks noChangeAspect="1"/>
          </p:cNvGrpSpPr>
          <p:nvPr userDrawn="1"/>
        </p:nvGrpSpPr>
        <p:grpSpPr bwMode="auto">
          <a:xfrm>
            <a:off x="-14283" y="4700610"/>
            <a:ext cx="2555877" cy="1800225"/>
            <a:chOff x="-9" y="2961"/>
            <a:chExt cx="1610" cy="1134"/>
          </a:xfrm>
        </p:grpSpPr>
        <p:sp>
          <p:nvSpPr>
            <p:cNvPr id="7" name="AutoShape 3"/>
            <p:cNvSpPr>
              <a:spLocks noChangeAspect="1" noChangeArrowheads="1" noTextEdit="1"/>
            </p:cNvSpPr>
            <p:nvPr userDrawn="1"/>
          </p:nvSpPr>
          <p:spPr bwMode="auto">
            <a:xfrm>
              <a:off x="-9" y="2961"/>
              <a:ext cx="1610" cy="1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11" name="Freeform 5"/>
            <p:cNvSpPr>
              <a:spLocks/>
            </p:cNvSpPr>
            <p:nvPr userDrawn="1"/>
          </p:nvSpPr>
          <p:spPr bwMode="auto">
            <a:xfrm>
              <a:off x="-9" y="2961"/>
              <a:ext cx="1610" cy="1134"/>
            </a:xfrm>
            <a:custGeom>
              <a:avLst/>
              <a:gdLst>
                <a:gd name="T0" fmla="*/ 2 w 3220"/>
                <a:gd name="T1" fmla="*/ 0 h 3402"/>
                <a:gd name="T2" fmla="*/ 0 w 3220"/>
                <a:gd name="T3" fmla="*/ 3402 h 3402"/>
                <a:gd name="T4" fmla="*/ 3220 w 3220"/>
                <a:gd name="T5" fmla="*/ 2305 h 3402"/>
                <a:gd name="T6" fmla="*/ 3220 w 3220"/>
                <a:gd name="T7" fmla="*/ 2248 h 3402"/>
                <a:gd name="T8" fmla="*/ 3217 w 3220"/>
                <a:gd name="T9" fmla="*/ 2137 h 3402"/>
                <a:gd name="T10" fmla="*/ 3211 w 3220"/>
                <a:gd name="T11" fmla="*/ 2030 h 3402"/>
                <a:gd name="T12" fmla="*/ 3203 w 3220"/>
                <a:gd name="T13" fmla="*/ 1927 h 3402"/>
                <a:gd name="T14" fmla="*/ 3190 w 3220"/>
                <a:gd name="T15" fmla="*/ 1828 h 3402"/>
                <a:gd name="T16" fmla="*/ 3176 w 3220"/>
                <a:gd name="T17" fmla="*/ 1734 h 3402"/>
                <a:gd name="T18" fmla="*/ 3160 w 3220"/>
                <a:gd name="T19" fmla="*/ 1642 h 3402"/>
                <a:gd name="T20" fmla="*/ 3140 w 3220"/>
                <a:gd name="T21" fmla="*/ 1556 h 3402"/>
                <a:gd name="T22" fmla="*/ 3118 w 3220"/>
                <a:gd name="T23" fmla="*/ 1472 h 3402"/>
                <a:gd name="T24" fmla="*/ 3092 w 3220"/>
                <a:gd name="T25" fmla="*/ 1392 h 3402"/>
                <a:gd name="T26" fmla="*/ 3065 w 3220"/>
                <a:gd name="T27" fmla="*/ 1317 h 3402"/>
                <a:gd name="T28" fmla="*/ 3035 w 3220"/>
                <a:gd name="T29" fmla="*/ 1244 h 3402"/>
                <a:gd name="T30" fmla="*/ 3003 w 3220"/>
                <a:gd name="T31" fmla="*/ 1176 h 3402"/>
                <a:gd name="T32" fmla="*/ 2968 w 3220"/>
                <a:gd name="T33" fmla="*/ 1111 h 3402"/>
                <a:gd name="T34" fmla="*/ 2930 w 3220"/>
                <a:gd name="T35" fmla="*/ 1050 h 3402"/>
                <a:gd name="T36" fmla="*/ 2891 w 3220"/>
                <a:gd name="T37" fmla="*/ 993 h 3402"/>
                <a:gd name="T38" fmla="*/ 2848 w 3220"/>
                <a:gd name="T39" fmla="*/ 938 h 3402"/>
                <a:gd name="T40" fmla="*/ 2804 w 3220"/>
                <a:gd name="T41" fmla="*/ 888 h 3402"/>
                <a:gd name="T42" fmla="*/ 2758 w 3220"/>
                <a:gd name="T43" fmla="*/ 841 h 3402"/>
                <a:gd name="T44" fmla="*/ 2710 w 3220"/>
                <a:gd name="T45" fmla="*/ 798 h 3402"/>
                <a:gd name="T46" fmla="*/ 2658 w 3220"/>
                <a:gd name="T47" fmla="*/ 758 h 3402"/>
                <a:gd name="T48" fmla="*/ 2605 w 3220"/>
                <a:gd name="T49" fmla="*/ 722 h 3402"/>
                <a:gd name="T50" fmla="*/ 2549 w 3220"/>
                <a:gd name="T51" fmla="*/ 690 h 3402"/>
                <a:gd name="T52" fmla="*/ 2492 w 3220"/>
                <a:gd name="T53" fmla="*/ 659 h 3402"/>
                <a:gd name="T54" fmla="*/ 2433 w 3220"/>
                <a:gd name="T55" fmla="*/ 634 h 3402"/>
                <a:gd name="T56" fmla="*/ 2372 w 3220"/>
                <a:gd name="T57" fmla="*/ 610 h 3402"/>
                <a:gd name="T58" fmla="*/ 2308 w 3220"/>
                <a:gd name="T59" fmla="*/ 591 h 3402"/>
                <a:gd name="T60" fmla="*/ 2244 w 3220"/>
                <a:gd name="T61" fmla="*/ 576 h 3402"/>
                <a:gd name="T62" fmla="*/ 2177 w 3220"/>
                <a:gd name="T63" fmla="*/ 563 h 3402"/>
                <a:gd name="T64" fmla="*/ 2108 w 3220"/>
                <a:gd name="T65" fmla="*/ 553 h 3402"/>
                <a:gd name="T66" fmla="*/ 2001 w 3220"/>
                <a:gd name="T67" fmla="*/ 545 h 3402"/>
                <a:gd name="T68" fmla="*/ 1929 w 3220"/>
                <a:gd name="T69" fmla="*/ 544 h 3402"/>
                <a:gd name="T70" fmla="*/ 1855 w 3220"/>
                <a:gd name="T71" fmla="*/ 546 h 3402"/>
                <a:gd name="T72" fmla="*/ 1650 w 3220"/>
                <a:gd name="T73" fmla="*/ 569 h 3402"/>
                <a:gd name="T74" fmla="*/ 1398 w 3220"/>
                <a:gd name="T75" fmla="*/ 599 h 3402"/>
                <a:gd name="T76" fmla="*/ 1203 w 3220"/>
                <a:gd name="T77" fmla="*/ 617 h 3402"/>
                <a:gd name="T78" fmla="*/ 1078 w 3220"/>
                <a:gd name="T79" fmla="*/ 624 h 3402"/>
                <a:gd name="T80" fmla="*/ 1019 w 3220"/>
                <a:gd name="T81" fmla="*/ 626 h 3402"/>
                <a:gd name="T82" fmla="*/ 900 w 3220"/>
                <a:gd name="T83" fmla="*/ 623 h 3402"/>
                <a:gd name="T84" fmla="*/ 822 w 3220"/>
                <a:gd name="T85" fmla="*/ 616 h 3402"/>
                <a:gd name="T86" fmla="*/ 743 w 3220"/>
                <a:gd name="T87" fmla="*/ 606 h 3402"/>
                <a:gd name="T88" fmla="*/ 666 w 3220"/>
                <a:gd name="T89" fmla="*/ 592 h 3402"/>
                <a:gd name="T90" fmla="*/ 589 w 3220"/>
                <a:gd name="T91" fmla="*/ 573 h 3402"/>
                <a:gd name="T92" fmla="*/ 515 w 3220"/>
                <a:gd name="T93" fmla="*/ 549 h 3402"/>
                <a:gd name="T94" fmla="*/ 443 w 3220"/>
                <a:gd name="T95" fmla="*/ 521 h 3402"/>
                <a:gd name="T96" fmla="*/ 375 w 3220"/>
                <a:gd name="T97" fmla="*/ 487 h 3402"/>
                <a:gd name="T98" fmla="*/ 309 w 3220"/>
                <a:gd name="T99" fmla="*/ 445 h 3402"/>
                <a:gd name="T100" fmla="*/ 247 w 3220"/>
                <a:gd name="T101" fmla="*/ 398 h 3402"/>
                <a:gd name="T102" fmla="*/ 190 w 3220"/>
                <a:gd name="T103" fmla="*/ 343 h 3402"/>
                <a:gd name="T104" fmla="*/ 138 w 3220"/>
                <a:gd name="T105" fmla="*/ 281 h 3402"/>
                <a:gd name="T106" fmla="*/ 92 w 3220"/>
                <a:gd name="T107" fmla="*/ 211 h 3402"/>
                <a:gd name="T108" fmla="*/ 51 w 3220"/>
                <a:gd name="T109" fmla="*/ 133 h 3402"/>
                <a:gd name="T110" fmla="*/ 16 w 3220"/>
                <a:gd name="T111" fmla="*/ 46 h 34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220" h="3402">
                  <a:moveTo>
                    <a:pt x="2" y="0"/>
                  </a:moveTo>
                  <a:lnTo>
                    <a:pt x="2" y="0"/>
                  </a:lnTo>
                  <a:lnTo>
                    <a:pt x="1" y="1700"/>
                  </a:lnTo>
                  <a:lnTo>
                    <a:pt x="0" y="3402"/>
                  </a:lnTo>
                  <a:lnTo>
                    <a:pt x="3220" y="3402"/>
                  </a:lnTo>
                  <a:lnTo>
                    <a:pt x="3220" y="2305"/>
                  </a:lnTo>
                  <a:lnTo>
                    <a:pt x="3220" y="2305"/>
                  </a:lnTo>
                  <a:lnTo>
                    <a:pt x="3220" y="2248"/>
                  </a:lnTo>
                  <a:lnTo>
                    <a:pt x="3218" y="2192"/>
                  </a:lnTo>
                  <a:lnTo>
                    <a:pt x="3217" y="2137"/>
                  </a:lnTo>
                  <a:lnTo>
                    <a:pt x="3214" y="2083"/>
                  </a:lnTo>
                  <a:lnTo>
                    <a:pt x="3211" y="2030"/>
                  </a:lnTo>
                  <a:lnTo>
                    <a:pt x="3207" y="1978"/>
                  </a:lnTo>
                  <a:lnTo>
                    <a:pt x="3203" y="1927"/>
                  </a:lnTo>
                  <a:lnTo>
                    <a:pt x="3197" y="1877"/>
                  </a:lnTo>
                  <a:lnTo>
                    <a:pt x="3190" y="1828"/>
                  </a:lnTo>
                  <a:lnTo>
                    <a:pt x="3184" y="1781"/>
                  </a:lnTo>
                  <a:lnTo>
                    <a:pt x="3176" y="1734"/>
                  </a:lnTo>
                  <a:lnTo>
                    <a:pt x="3168" y="1688"/>
                  </a:lnTo>
                  <a:lnTo>
                    <a:pt x="3160" y="1642"/>
                  </a:lnTo>
                  <a:lnTo>
                    <a:pt x="3150" y="1599"/>
                  </a:lnTo>
                  <a:lnTo>
                    <a:pt x="3140" y="1556"/>
                  </a:lnTo>
                  <a:lnTo>
                    <a:pt x="3129" y="1513"/>
                  </a:lnTo>
                  <a:lnTo>
                    <a:pt x="3118" y="1472"/>
                  </a:lnTo>
                  <a:lnTo>
                    <a:pt x="3106" y="1432"/>
                  </a:lnTo>
                  <a:lnTo>
                    <a:pt x="3092" y="1392"/>
                  </a:lnTo>
                  <a:lnTo>
                    <a:pt x="3079" y="1354"/>
                  </a:lnTo>
                  <a:lnTo>
                    <a:pt x="3065" y="1317"/>
                  </a:lnTo>
                  <a:lnTo>
                    <a:pt x="3051" y="1279"/>
                  </a:lnTo>
                  <a:lnTo>
                    <a:pt x="3035" y="1244"/>
                  </a:lnTo>
                  <a:lnTo>
                    <a:pt x="3019" y="1210"/>
                  </a:lnTo>
                  <a:lnTo>
                    <a:pt x="3003" y="1176"/>
                  </a:lnTo>
                  <a:lnTo>
                    <a:pt x="2985" y="1143"/>
                  </a:lnTo>
                  <a:lnTo>
                    <a:pt x="2968" y="1111"/>
                  </a:lnTo>
                  <a:lnTo>
                    <a:pt x="2949" y="1080"/>
                  </a:lnTo>
                  <a:lnTo>
                    <a:pt x="2930" y="1050"/>
                  </a:lnTo>
                  <a:lnTo>
                    <a:pt x="2911" y="1020"/>
                  </a:lnTo>
                  <a:lnTo>
                    <a:pt x="2891" y="993"/>
                  </a:lnTo>
                  <a:lnTo>
                    <a:pt x="2870" y="965"/>
                  </a:lnTo>
                  <a:lnTo>
                    <a:pt x="2848" y="938"/>
                  </a:lnTo>
                  <a:lnTo>
                    <a:pt x="2827" y="912"/>
                  </a:lnTo>
                  <a:lnTo>
                    <a:pt x="2804" y="888"/>
                  </a:lnTo>
                  <a:lnTo>
                    <a:pt x="2781" y="865"/>
                  </a:lnTo>
                  <a:lnTo>
                    <a:pt x="2758" y="841"/>
                  </a:lnTo>
                  <a:lnTo>
                    <a:pt x="2734" y="819"/>
                  </a:lnTo>
                  <a:lnTo>
                    <a:pt x="2710" y="798"/>
                  </a:lnTo>
                  <a:lnTo>
                    <a:pt x="2684" y="777"/>
                  </a:lnTo>
                  <a:lnTo>
                    <a:pt x="2658" y="758"/>
                  </a:lnTo>
                  <a:lnTo>
                    <a:pt x="2632" y="740"/>
                  </a:lnTo>
                  <a:lnTo>
                    <a:pt x="2605" y="722"/>
                  </a:lnTo>
                  <a:lnTo>
                    <a:pt x="2578" y="705"/>
                  </a:lnTo>
                  <a:lnTo>
                    <a:pt x="2549" y="690"/>
                  </a:lnTo>
                  <a:lnTo>
                    <a:pt x="2522" y="674"/>
                  </a:lnTo>
                  <a:lnTo>
                    <a:pt x="2492" y="659"/>
                  </a:lnTo>
                  <a:lnTo>
                    <a:pt x="2463" y="646"/>
                  </a:lnTo>
                  <a:lnTo>
                    <a:pt x="2433" y="634"/>
                  </a:lnTo>
                  <a:lnTo>
                    <a:pt x="2403" y="621"/>
                  </a:lnTo>
                  <a:lnTo>
                    <a:pt x="2372" y="610"/>
                  </a:lnTo>
                  <a:lnTo>
                    <a:pt x="2341" y="601"/>
                  </a:lnTo>
                  <a:lnTo>
                    <a:pt x="2308" y="591"/>
                  </a:lnTo>
                  <a:lnTo>
                    <a:pt x="2277" y="583"/>
                  </a:lnTo>
                  <a:lnTo>
                    <a:pt x="2244" y="576"/>
                  </a:lnTo>
                  <a:lnTo>
                    <a:pt x="2210" y="569"/>
                  </a:lnTo>
                  <a:lnTo>
                    <a:pt x="2177" y="563"/>
                  </a:lnTo>
                  <a:lnTo>
                    <a:pt x="2142" y="557"/>
                  </a:lnTo>
                  <a:lnTo>
                    <a:pt x="2108" y="553"/>
                  </a:lnTo>
                  <a:lnTo>
                    <a:pt x="2072" y="549"/>
                  </a:lnTo>
                  <a:lnTo>
                    <a:pt x="2001" y="545"/>
                  </a:lnTo>
                  <a:lnTo>
                    <a:pt x="1929" y="544"/>
                  </a:lnTo>
                  <a:lnTo>
                    <a:pt x="1929" y="544"/>
                  </a:lnTo>
                  <a:lnTo>
                    <a:pt x="1895" y="544"/>
                  </a:lnTo>
                  <a:lnTo>
                    <a:pt x="1855" y="546"/>
                  </a:lnTo>
                  <a:lnTo>
                    <a:pt x="1761" y="556"/>
                  </a:lnTo>
                  <a:lnTo>
                    <a:pt x="1650" y="569"/>
                  </a:lnTo>
                  <a:lnTo>
                    <a:pt x="1527" y="584"/>
                  </a:lnTo>
                  <a:lnTo>
                    <a:pt x="1398" y="599"/>
                  </a:lnTo>
                  <a:lnTo>
                    <a:pt x="1267" y="613"/>
                  </a:lnTo>
                  <a:lnTo>
                    <a:pt x="1203" y="617"/>
                  </a:lnTo>
                  <a:lnTo>
                    <a:pt x="1139" y="621"/>
                  </a:lnTo>
                  <a:lnTo>
                    <a:pt x="1078" y="624"/>
                  </a:lnTo>
                  <a:lnTo>
                    <a:pt x="1019" y="626"/>
                  </a:lnTo>
                  <a:lnTo>
                    <a:pt x="1019" y="626"/>
                  </a:lnTo>
                  <a:lnTo>
                    <a:pt x="940" y="624"/>
                  </a:lnTo>
                  <a:lnTo>
                    <a:pt x="900" y="623"/>
                  </a:lnTo>
                  <a:lnTo>
                    <a:pt x="861" y="620"/>
                  </a:lnTo>
                  <a:lnTo>
                    <a:pt x="822" y="616"/>
                  </a:lnTo>
                  <a:lnTo>
                    <a:pt x="782" y="612"/>
                  </a:lnTo>
                  <a:lnTo>
                    <a:pt x="743" y="606"/>
                  </a:lnTo>
                  <a:lnTo>
                    <a:pt x="704" y="599"/>
                  </a:lnTo>
                  <a:lnTo>
                    <a:pt x="666" y="592"/>
                  </a:lnTo>
                  <a:lnTo>
                    <a:pt x="627" y="584"/>
                  </a:lnTo>
                  <a:lnTo>
                    <a:pt x="589" y="573"/>
                  </a:lnTo>
                  <a:lnTo>
                    <a:pt x="552" y="562"/>
                  </a:lnTo>
                  <a:lnTo>
                    <a:pt x="515" y="549"/>
                  </a:lnTo>
                  <a:lnTo>
                    <a:pt x="479" y="537"/>
                  </a:lnTo>
                  <a:lnTo>
                    <a:pt x="443" y="521"/>
                  </a:lnTo>
                  <a:lnTo>
                    <a:pt x="408" y="505"/>
                  </a:lnTo>
                  <a:lnTo>
                    <a:pt x="375" y="487"/>
                  </a:lnTo>
                  <a:lnTo>
                    <a:pt x="341" y="467"/>
                  </a:lnTo>
                  <a:lnTo>
                    <a:pt x="309" y="445"/>
                  </a:lnTo>
                  <a:lnTo>
                    <a:pt x="278" y="423"/>
                  </a:lnTo>
                  <a:lnTo>
                    <a:pt x="247" y="398"/>
                  </a:lnTo>
                  <a:lnTo>
                    <a:pt x="218" y="371"/>
                  </a:lnTo>
                  <a:lnTo>
                    <a:pt x="190" y="343"/>
                  </a:lnTo>
                  <a:lnTo>
                    <a:pt x="163" y="313"/>
                  </a:lnTo>
                  <a:lnTo>
                    <a:pt x="138" y="281"/>
                  </a:lnTo>
                  <a:lnTo>
                    <a:pt x="114" y="247"/>
                  </a:lnTo>
                  <a:lnTo>
                    <a:pt x="92" y="211"/>
                  </a:lnTo>
                  <a:lnTo>
                    <a:pt x="70" y="174"/>
                  </a:lnTo>
                  <a:lnTo>
                    <a:pt x="51" y="133"/>
                  </a:lnTo>
                  <a:lnTo>
                    <a:pt x="33" y="90"/>
                  </a:lnTo>
                  <a:lnTo>
                    <a:pt x="16" y="46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12" name="Freeform 6"/>
            <p:cNvSpPr>
              <a:spLocks/>
            </p:cNvSpPr>
            <p:nvPr userDrawn="1"/>
          </p:nvSpPr>
          <p:spPr bwMode="auto">
            <a:xfrm>
              <a:off x="-9" y="2961"/>
              <a:ext cx="1610" cy="1134"/>
            </a:xfrm>
            <a:custGeom>
              <a:avLst/>
              <a:gdLst>
                <a:gd name="T0" fmla="*/ 2 w 3220"/>
                <a:gd name="T1" fmla="*/ 0 h 3402"/>
                <a:gd name="T2" fmla="*/ 0 w 3220"/>
                <a:gd name="T3" fmla="*/ 3402 h 3402"/>
                <a:gd name="T4" fmla="*/ 3220 w 3220"/>
                <a:gd name="T5" fmla="*/ 2305 h 3402"/>
                <a:gd name="T6" fmla="*/ 3220 w 3220"/>
                <a:gd name="T7" fmla="*/ 2248 h 3402"/>
                <a:gd name="T8" fmla="*/ 3217 w 3220"/>
                <a:gd name="T9" fmla="*/ 2137 h 3402"/>
                <a:gd name="T10" fmla="*/ 3211 w 3220"/>
                <a:gd name="T11" fmla="*/ 2030 h 3402"/>
                <a:gd name="T12" fmla="*/ 3203 w 3220"/>
                <a:gd name="T13" fmla="*/ 1927 h 3402"/>
                <a:gd name="T14" fmla="*/ 3190 w 3220"/>
                <a:gd name="T15" fmla="*/ 1828 h 3402"/>
                <a:gd name="T16" fmla="*/ 3176 w 3220"/>
                <a:gd name="T17" fmla="*/ 1734 h 3402"/>
                <a:gd name="T18" fmla="*/ 3160 w 3220"/>
                <a:gd name="T19" fmla="*/ 1642 h 3402"/>
                <a:gd name="T20" fmla="*/ 3140 w 3220"/>
                <a:gd name="T21" fmla="*/ 1556 h 3402"/>
                <a:gd name="T22" fmla="*/ 3118 w 3220"/>
                <a:gd name="T23" fmla="*/ 1472 h 3402"/>
                <a:gd name="T24" fmla="*/ 3092 w 3220"/>
                <a:gd name="T25" fmla="*/ 1392 h 3402"/>
                <a:gd name="T26" fmla="*/ 3065 w 3220"/>
                <a:gd name="T27" fmla="*/ 1317 h 3402"/>
                <a:gd name="T28" fmla="*/ 3035 w 3220"/>
                <a:gd name="T29" fmla="*/ 1244 h 3402"/>
                <a:gd name="T30" fmla="*/ 3003 w 3220"/>
                <a:gd name="T31" fmla="*/ 1176 h 3402"/>
                <a:gd name="T32" fmla="*/ 2968 w 3220"/>
                <a:gd name="T33" fmla="*/ 1111 h 3402"/>
                <a:gd name="T34" fmla="*/ 2930 w 3220"/>
                <a:gd name="T35" fmla="*/ 1050 h 3402"/>
                <a:gd name="T36" fmla="*/ 2891 w 3220"/>
                <a:gd name="T37" fmla="*/ 993 h 3402"/>
                <a:gd name="T38" fmla="*/ 2848 w 3220"/>
                <a:gd name="T39" fmla="*/ 938 h 3402"/>
                <a:gd name="T40" fmla="*/ 2804 w 3220"/>
                <a:gd name="T41" fmla="*/ 888 h 3402"/>
                <a:gd name="T42" fmla="*/ 2758 w 3220"/>
                <a:gd name="T43" fmla="*/ 841 h 3402"/>
                <a:gd name="T44" fmla="*/ 2710 w 3220"/>
                <a:gd name="T45" fmla="*/ 798 h 3402"/>
                <a:gd name="T46" fmla="*/ 2658 w 3220"/>
                <a:gd name="T47" fmla="*/ 758 h 3402"/>
                <a:gd name="T48" fmla="*/ 2605 w 3220"/>
                <a:gd name="T49" fmla="*/ 722 h 3402"/>
                <a:gd name="T50" fmla="*/ 2549 w 3220"/>
                <a:gd name="T51" fmla="*/ 690 h 3402"/>
                <a:gd name="T52" fmla="*/ 2492 w 3220"/>
                <a:gd name="T53" fmla="*/ 659 h 3402"/>
                <a:gd name="T54" fmla="*/ 2433 w 3220"/>
                <a:gd name="T55" fmla="*/ 634 h 3402"/>
                <a:gd name="T56" fmla="*/ 2372 w 3220"/>
                <a:gd name="T57" fmla="*/ 610 h 3402"/>
                <a:gd name="T58" fmla="*/ 2308 w 3220"/>
                <a:gd name="T59" fmla="*/ 591 h 3402"/>
                <a:gd name="T60" fmla="*/ 2244 w 3220"/>
                <a:gd name="T61" fmla="*/ 576 h 3402"/>
                <a:gd name="T62" fmla="*/ 2177 w 3220"/>
                <a:gd name="T63" fmla="*/ 563 h 3402"/>
                <a:gd name="T64" fmla="*/ 2108 w 3220"/>
                <a:gd name="T65" fmla="*/ 553 h 3402"/>
                <a:gd name="T66" fmla="*/ 2001 w 3220"/>
                <a:gd name="T67" fmla="*/ 545 h 3402"/>
                <a:gd name="T68" fmla="*/ 1929 w 3220"/>
                <a:gd name="T69" fmla="*/ 544 h 3402"/>
                <a:gd name="T70" fmla="*/ 1855 w 3220"/>
                <a:gd name="T71" fmla="*/ 546 h 3402"/>
                <a:gd name="T72" fmla="*/ 1650 w 3220"/>
                <a:gd name="T73" fmla="*/ 569 h 3402"/>
                <a:gd name="T74" fmla="*/ 1398 w 3220"/>
                <a:gd name="T75" fmla="*/ 599 h 3402"/>
                <a:gd name="T76" fmla="*/ 1203 w 3220"/>
                <a:gd name="T77" fmla="*/ 617 h 3402"/>
                <a:gd name="T78" fmla="*/ 1078 w 3220"/>
                <a:gd name="T79" fmla="*/ 624 h 3402"/>
                <a:gd name="T80" fmla="*/ 1019 w 3220"/>
                <a:gd name="T81" fmla="*/ 626 h 3402"/>
                <a:gd name="T82" fmla="*/ 900 w 3220"/>
                <a:gd name="T83" fmla="*/ 623 h 3402"/>
                <a:gd name="T84" fmla="*/ 822 w 3220"/>
                <a:gd name="T85" fmla="*/ 616 h 3402"/>
                <a:gd name="T86" fmla="*/ 743 w 3220"/>
                <a:gd name="T87" fmla="*/ 606 h 3402"/>
                <a:gd name="T88" fmla="*/ 666 w 3220"/>
                <a:gd name="T89" fmla="*/ 592 h 3402"/>
                <a:gd name="T90" fmla="*/ 589 w 3220"/>
                <a:gd name="T91" fmla="*/ 573 h 3402"/>
                <a:gd name="T92" fmla="*/ 515 w 3220"/>
                <a:gd name="T93" fmla="*/ 549 h 3402"/>
                <a:gd name="T94" fmla="*/ 443 w 3220"/>
                <a:gd name="T95" fmla="*/ 521 h 3402"/>
                <a:gd name="T96" fmla="*/ 375 w 3220"/>
                <a:gd name="T97" fmla="*/ 487 h 3402"/>
                <a:gd name="T98" fmla="*/ 309 w 3220"/>
                <a:gd name="T99" fmla="*/ 445 h 3402"/>
                <a:gd name="T100" fmla="*/ 247 w 3220"/>
                <a:gd name="T101" fmla="*/ 398 h 3402"/>
                <a:gd name="T102" fmla="*/ 190 w 3220"/>
                <a:gd name="T103" fmla="*/ 343 h 3402"/>
                <a:gd name="T104" fmla="*/ 138 w 3220"/>
                <a:gd name="T105" fmla="*/ 281 h 3402"/>
                <a:gd name="T106" fmla="*/ 92 w 3220"/>
                <a:gd name="T107" fmla="*/ 211 h 3402"/>
                <a:gd name="T108" fmla="*/ 51 w 3220"/>
                <a:gd name="T109" fmla="*/ 133 h 3402"/>
                <a:gd name="T110" fmla="*/ 16 w 3220"/>
                <a:gd name="T111" fmla="*/ 46 h 34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220" h="3402">
                  <a:moveTo>
                    <a:pt x="2" y="0"/>
                  </a:moveTo>
                  <a:lnTo>
                    <a:pt x="2" y="0"/>
                  </a:lnTo>
                  <a:lnTo>
                    <a:pt x="1" y="1700"/>
                  </a:lnTo>
                  <a:lnTo>
                    <a:pt x="0" y="3402"/>
                  </a:lnTo>
                  <a:lnTo>
                    <a:pt x="3220" y="3402"/>
                  </a:lnTo>
                  <a:lnTo>
                    <a:pt x="3220" y="2305"/>
                  </a:lnTo>
                  <a:lnTo>
                    <a:pt x="3220" y="2305"/>
                  </a:lnTo>
                  <a:lnTo>
                    <a:pt x="3220" y="2248"/>
                  </a:lnTo>
                  <a:lnTo>
                    <a:pt x="3218" y="2192"/>
                  </a:lnTo>
                  <a:lnTo>
                    <a:pt x="3217" y="2137"/>
                  </a:lnTo>
                  <a:lnTo>
                    <a:pt x="3214" y="2083"/>
                  </a:lnTo>
                  <a:lnTo>
                    <a:pt x="3211" y="2030"/>
                  </a:lnTo>
                  <a:lnTo>
                    <a:pt x="3207" y="1978"/>
                  </a:lnTo>
                  <a:lnTo>
                    <a:pt x="3203" y="1927"/>
                  </a:lnTo>
                  <a:lnTo>
                    <a:pt x="3197" y="1877"/>
                  </a:lnTo>
                  <a:lnTo>
                    <a:pt x="3190" y="1828"/>
                  </a:lnTo>
                  <a:lnTo>
                    <a:pt x="3184" y="1781"/>
                  </a:lnTo>
                  <a:lnTo>
                    <a:pt x="3176" y="1734"/>
                  </a:lnTo>
                  <a:lnTo>
                    <a:pt x="3168" y="1688"/>
                  </a:lnTo>
                  <a:lnTo>
                    <a:pt x="3160" y="1642"/>
                  </a:lnTo>
                  <a:lnTo>
                    <a:pt x="3150" y="1599"/>
                  </a:lnTo>
                  <a:lnTo>
                    <a:pt x="3140" y="1556"/>
                  </a:lnTo>
                  <a:lnTo>
                    <a:pt x="3129" y="1513"/>
                  </a:lnTo>
                  <a:lnTo>
                    <a:pt x="3118" y="1472"/>
                  </a:lnTo>
                  <a:lnTo>
                    <a:pt x="3106" y="1432"/>
                  </a:lnTo>
                  <a:lnTo>
                    <a:pt x="3092" y="1392"/>
                  </a:lnTo>
                  <a:lnTo>
                    <a:pt x="3079" y="1354"/>
                  </a:lnTo>
                  <a:lnTo>
                    <a:pt x="3065" y="1317"/>
                  </a:lnTo>
                  <a:lnTo>
                    <a:pt x="3051" y="1279"/>
                  </a:lnTo>
                  <a:lnTo>
                    <a:pt x="3035" y="1244"/>
                  </a:lnTo>
                  <a:lnTo>
                    <a:pt x="3019" y="1210"/>
                  </a:lnTo>
                  <a:lnTo>
                    <a:pt x="3003" y="1176"/>
                  </a:lnTo>
                  <a:lnTo>
                    <a:pt x="2985" y="1143"/>
                  </a:lnTo>
                  <a:lnTo>
                    <a:pt x="2968" y="1111"/>
                  </a:lnTo>
                  <a:lnTo>
                    <a:pt x="2949" y="1080"/>
                  </a:lnTo>
                  <a:lnTo>
                    <a:pt x="2930" y="1050"/>
                  </a:lnTo>
                  <a:lnTo>
                    <a:pt x="2911" y="1020"/>
                  </a:lnTo>
                  <a:lnTo>
                    <a:pt x="2891" y="993"/>
                  </a:lnTo>
                  <a:lnTo>
                    <a:pt x="2870" y="965"/>
                  </a:lnTo>
                  <a:lnTo>
                    <a:pt x="2848" y="938"/>
                  </a:lnTo>
                  <a:lnTo>
                    <a:pt x="2827" y="912"/>
                  </a:lnTo>
                  <a:lnTo>
                    <a:pt x="2804" y="888"/>
                  </a:lnTo>
                  <a:lnTo>
                    <a:pt x="2781" y="865"/>
                  </a:lnTo>
                  <a:lnTo>
                    <a:pt x="2758" y="841"/>
                  </a:lnTo>
                  <a:lnTo>
                    <a:pt x="2734" y="819"/>
                  </a:lnTo>
                  <a:lnTo>
                    <a:pt x="2710" y="798"/>
                  </a:lnTo>
                  <a:lnTo>
                    <a:pt x="2684" y="777"/>
                  </a:lnTo>
                  <a:lnTo>
                    <a:pt x="2658" y="758"/>
                  </a:lnTo>
                  <a:lnTo>
                    <a:pt x="2632" y="740"/>
                  </a:lnTo>
                  <a:lnTo>
                    <a:pt x="2605" y="722"/>
                  </a:lnTo>
                  <a:lnTo>
                    <a:pt x="2578" y="705"/>
                  </a:lnTo>
                  <a:lnTo>
                    <a:pt x="2549" y="690"/>
                  </a:lnTo>
                  <a:lnTo>
                    <a:pt x="2522" y="674"/>
                  </a:lnTo>
                  <a:lnTo>
                    <a:pt x="2492" y="659"/>
                  </a:lnTo>
                  <a:lnTo>
                    <a:pt x="2463" y="646"/>
                  </a:lnTo>
                  <a:lnTo>
                    <a:pt x="2433" y="634"/>
                  </a:lnTo>
                  <a:lnTo>
                    <a:pt x="2403" y="621"/>
                  </a:lnTo>
                  <a:lnTo>
                    <a:pt x="2372" y="610"/>
                  </a:lnTo>
                  <a:lnTo>
                    <a:pt x="2341" y="601"/>
                  </a:lnTo>
                  <a:lnTo>
                    <a:pt x="2308" y="591"/>
                  </a:lnTo>
                  <a:lnTo>
                    <a:pt x="2277" y="583"/>
                  </a:lnTo>
                  <a:lnTo>
                    <a:pt x="2244" y="576"/>
                  </a:lnTo>
                  <a:lnTo>
                    <a:pt x="2210" y="569"/>
                  </a:lnTo>
                  <a:lnTo>
                    <a:pt x="2177" y="563"/>
                  </a:lnTo>
                  <a:lnTo>
                    <a:pt x="2142" y="557"/>
                  </a:lnTo>
                  <a:lnTo>
                    <a:pt x="2108" y="553"/>
                  </a:lnTo>
                  <a:lnTo>
                    <a:pt x="2072" y="549"/>
                  </a:lnTo>
                  <a:lnTo>
                    <a:pt x="2001" y="545"/>
                  </a:lnTo>
                  <a:lnTo>
                    <a:pt x="1929" y="544"/>
                  </a:lnTo>
                  <a:lnTo>
                    <a:pt x="1929" y="544"/>
                  </a:lnTo>
                  <a:lnTo>
                    <a:pt x="1895" y="544"/>
                  </a:lnTo>
                  <a:lnTo>
                    <a:pt x="1855" y="546"/>
                  </a:lnTo>
                  <a:lnTo>
                    <a:pt x="1761" y="556"/>
                  </a:lnTo>
                  <a:lnTo>
                    <a:pt x="1650" y="569"/>
                  </a:lnTo>
                  <a:lnTo>
                    <a:pt x="1527" y="584"/>
                  </a:lnTo>
                  <a:lnTo>
                    <a:pt x="1398" y="599"/>
                  </a:lnTo>
                  <a:lnTo>
                    <a:pt x="1267" y="613"/>
                  </a:lnTo>
                  <a:lnTo>
                    <a:pt x="1203" y="617"/>
                  </a:lnTo>
                  <a:lnTo>
                    <a:pt x="1139" y="621"/>
                  </a:lnTo>
                  <a:lnTo>
                    <a:pt x="1078" y="624"/>
                  </a:lnTo>
                  <a:lnTo>
                    <a:pt x="1019" y="626"/>
                  </a:lnTo>
                  <a:lnTo>
                    <a:pt x="1019" y="626"/>
                  </a:lnTo>
                  <a:lnTo>
                    <a:pt x="940" y="624"/>
                  </a:lnTo>
                  <a:lnTo>
                    <a:pt x="900" y="623"/>
                  </a:lnTo>
                  <a:lnTo>
                    <a:pt x="861" y="620"/>
                  </a:lnTo>
                  <a:lnTo>
                    <a:pt x="822" y="616"/>
                  </a:lnTo>
                  <a:lnTo>
                    <a:pt x="782" y="612"/>
                  </a:lnTo>
                  <a:lnTo>
                    <a:pt x="743" y="606"/>
                  </a:lnTo>
                  <a:lnTo>
                    <a:pt x="704" y="599"/>
                  </a:lnTo>
                  <a:lnTo>
                    <a:pt x="666" y="592"/>
                  </a:lnTo>
                  <a:lnTo>
                    <a:pt x="627" y="584"/>
                  </a:lnTo>
                  <a:lnTo>
                    <a:pt x="589" y="573"/>
                  </a:lnTo>
                  <a:lnTo>
                    <a:pt x="552" y="562"/>
                  </a:lnTo>
                  <a:lnTo>
                    <a:pt x="515" y="549"/>
                  </a:lnTo>
                  <a:lnTo>
                    <a:pt x="479" y="537"/>
                  </a:lnTo>
                  <a:lnTo>
                    <a:pt x="443" y="521"/>
                  </a:lnTo>
                  <a:lnTo>
                    <a:pt x="408" y="505"/>
                  </a:lnTo>
                  <a:lnTo>
                    <a:pt x="375" y="487"/>
                  </a:lnTo>
                  <a:lnTo>
                    <a:pt x="341" y="467"/>
                  </a:lnTo>
                  <a:lnTo>
                    <a:pt x="309" y="445"/>
                  </a:lnTo>
                  <a:lnTo>
                    <a:pt x="278" y="423"/>
                  </a:lnTo>
                  <a:lnTo>
                    <a:pt x="247" y="398"/>
                  </a:lnTo>
                  <a:lnTo>
                    <a:pt x="218" y="371"/>
                  </a:lnTo>
                  <a:lnTo>
                    <a:pt x="190" y="343"/>
                  </a:lnTo>
                  <a:lnTo>
                    <a:pt x="163" y="313"/>
                  </a:lnTo>
                  <a:lnTo>
                    <a:pt x="138" y="281"/>
                  </a:lnTo>
                  <a:lnTo>
                    <a:pt x="114" y="247"/>
                  </a:lnTo>
                  <a:lnTo>
                    <a:pt x="92" y="211"/>
                  </a:lnTo>
                  <a:lnTo>
                    <a:pt x="70" y="174"/>
                  </a:lnTo>
                  <a:lnTo>
                    <a:pt x="51" y="133"/>
                  </a:lnTo>
                  <a:lnTo>
                    <a:pt x="33" y="90"/>
                  </a:lnTo>
                  <a:lnTo>
                    <a:pt x="16" y="46"/>
                  </a:lnTo>
                  <a:lnTo>
                    <a:pt x="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</p:grpSp>
      <p:sp>
        <p:nvSpPr>
          <p:cNvPr id="13" name="Text Placeholder 12"/>
          <p:cNvSpPr>
            <a:spLocks noGrp="1"/>
          </p:cNvSpPr>
          <p:nvPr>
            <p:ph type="body" sz="quarter" idx="13" hasCustomPrompt="1"/>
          </p:nvPr>
        </p:nvSpPr>
        <p:spPr>
          <a:xfrm>
            <a:off x="202064" y="5417401"/>
            <a:ext cx="2174604" cy="815998"/>
          </a:xfrm>
        </p:spPr>
        <p:txBody>
          <a:bodyPr/>
          <a:lstStyle>
            <a:lvl1pPr marL="0" indent="0">
              <a:buNone/>
              <a:defRPr sz="1100">
                <a:solidFill>
                  <a:schemeClr val="tx1"/>
                </a:solidFill>
              </a:defRPr>
            </a:lvl1pPr>
          </a:lstStyle>
          <a:p>
            <a:pPr lvl="0"/>
            <a:r>
              <a:rPr lang="en-GB" dirty="0" smtClean="0"/>
              <a:t>Author, department, date, place</a:t>
            </a:r>
          </a:p>
        </p:txBody>
      </p:sp>
      <p:grpSp>
        <p:nvGrpSpPr>
          <p:cNvPr id="67" name="Group 66"/>
          <p:cNvGrpSpPr/>
          <p:nvPr userDrawn="1"/>
        </p:nvGrpSpPr>
        <p:grpSpPr>
          <a:xfrm>
            <a:off x="32532" y="44419"/>
            <a:ext cx="874461" cy="651751"/>
            <a:chOff x="8388192" y="36245"/>
            <a:chExt cx="874464" cy="651751"/>
          </a:xfrm>
        </p:grpSpPr>
        <p:grpSp>
          <p:nvGrpSpPr>
            <p:cNvPr id="68" name="Group 67"/>
            <p:cNvGrpSpPr/>
            <p:nvPr userDrawn="1"/>
          </p:nvGrpSpPr>
          <p:grpSpPr>
            <a:xfrm>
              <a:off x="8545513" y="36245"/>
              <a:ext cx="489905" cy="495602"/>
              <a:chOff x="7818438" y="101600"/>
              <a:chExt cx="546100" cy="552450"/>
            </a:xfrm>
          </p:grpSpPr>
          <p:sp>
            <p:nvSpPr>
              <p:cNvPr id="71" name="Freeform 5"/>
              <p:cNvSpPr>
                <a:spLocks noEditPoints="1"/>
              </p:cNvSpPr>
              <p:nvPr userDrawn="1"/>
            </p:nvSpPr>
            <p:spPr bwMode="auto">
              <a:xfrm>
                <a:off x="7818438" y="200025"/>
                <a:ext cx="546100" cy="454025"/>
              </a:xfrm>
              <a:custGeom>
                <a:avLst/>
                <a:gdLst>
                  <a:gd name="T0" fmla="*/ 56 w 344"/>
                  <a:gd name="T1" fmla="*/ 0 h 286"/>
                  <a:gd name="T2" fmla="*/ 44 w 344"/>
                  <a:gd name="T3" fmla="*/ 2 h 286"/>
                  <a:gd name="T4" fmla="*/ 24 w 344"/>
                  <a:gd name="T5" fmla="*/ 10 h 286"/>
                  <a:gd name="T6" fmla="*/ 10 w 344"/>
                  <a:gd name="T7" fmla="*/ 26 h 286"/>
                  <a:gd name="T8" fmla="*/ 2 w 344"/>
                  <a:gd name="T9" fmla="*/ 46 h 286"/>
                  <a:gd name="T10" fmla="*/ 0 w 344"/>
                  <a:gd name="T11" fmla="*/ 230 h 286"/>
                  <a:gd name="T12" fmla="*/ 2 w 344"/>
                  <a:gd name="T13" fmla="*/ 242 h 286"/>
                  <a:gd name="T14" fmla="*/ 10 w 344"/>
                  <a:gd name="T15" fmla="*/ 262 h 286"/>
                  <a:gd name="T16" fmla="*/ 24 w 344"/>
                  <a:gd name="T17" fmla="*/ 278 h 286"/>
                  <a:gd name="T18" fmla="*/ 44 w 344"/>
                  <a:gd name="T19" fmla="*/ 286 h 286"/>
                  <a:gd name="T20" fmla="*/ 288 w 344"/>
                  <a:gd name="T21" fmla="*/ 286 h 286"/>
                  <a:gd name="T22" fmla="*/ 300 w 344"/>
                  <a:gd name="T23" fmla="*/ 286 h 286"/>
                  <a:gd name="T24" fmla="*/ 320 w 344"/>
                  <a:gd name="T25" fmla="*/ 278 h 286"/>
                  <a:gd name="T26" fmla="*/ 334 w 344"/>
                  <a:gd name="T27" fmla="*/ 262 h 286"/>
                  <a:gd name="T28" fmla="*/ 344 w 344"/>
                  <a:gd name="T29" fmla="*/ 242 h 286"/>
                  <a:gd name="T30" fmla="*/ 344 w 344"/>
                  <a:gd name="T31" fmla="*/ 58 h 286"/>
                  <a:gd name="T32" fmla="*/ 344 w 344"/>
                  <a:gd name="T33" fmla="*/ 46 h 286"/>
                  <a:gd name="T34" fmla="*/ 334 w 344"/>
                  <a:gd name="T35" fmla="*/ 26 h 286"/>
                  <a:gd name="T36" fmla="*/ 320 w 344"/>
                  <a:gd name="T37" fmla="*/ 10 h 286"/>
                  <a:gd name="T38" fmla="*/ 300 w 344"/>
                  <a:gd name="T39" fmla="*/ 2 h 286"/>
                  <a:gd name="T40" fmla="*/ 288 w 344"/>
                  <a:gd name="T41" fmla="*/ 0 h 286"/>
                  <a:gd name="T42" fmla="*/ 148 w 344"/>
                  <a:gd name="T43" fmla="*/ 142 h 286"/>
                  <a:gd name="T44" fmla="*/ 144 w 344"/>
                  <a:gd name="T45" fmla="*/ 136 h 286"/>
                  <a:gd name="T46" fmla="*/ 136 w 344"/>
                  <a:gd name="T47" fmla="*/ 122 h 286"/>
                  <a:gd name="T48" fmla="*/ 134 w 344"/>
                  <a:gd name="T49" fmla="*/ 112 h 286"/>
                  <a:gd name="T50" fmla="*/ 138 w 344"/>
                  <a:gd name="T51" fmla="*/ 98 h 286"/>
                  <a:gd name="T52" fmla="*/ 146 w 344"/>
                  <a:gd name="T53" fmla="*/ 88 h 286"/>
                  <a:gd name="T54" fmla="*/ 158 w 344"/>
                  <a:gd name="T55" fmla="*/ 80 h 286"/>
                  <a:gd name="T56" fmla="*/ 172 w 344"/>
                  <a:gd name="T57" fmla="*/ 76 h 286"/>
                  <a:gd name="T58" fmla="*/ 178 w 344"/>
                  <a:gd name="T59" fmla="*/ 78 h 286"/>
                  <a:gd name="T60" fmla="*/ 192 w 344"/>
                  <a:gd name="T61" fmla="*/ 82 h 286"/>
                  <a:gd name="T62" fmla="*/ 202 w 344"/>
                  <a:gd name="T63" fmla="*/ 92 h 286"/>
                  <a:gd name="T64" fmla="*/ 208 w 344"/>
                  <a:gd name="T65" fmla="*/ 106 h 286"/>
                  <a:gd name="T66" fmla="*/ 208 w 344"/>
                  <a:gd name="T67" fmla="*/ 112 h 286"/>
                  <a:gd name="T68" fmla="*/ 204 w 344"/>
                  <a:gd name="T69" fmla="*/ 128 h 286"/>
                  <a:gd name="T70" fmla="*/ 196 w 344"/>
                  <a:gd name="T71" fmla="*/ 140 h 286"/>
                  <a:gd name="T72" fmla="*/ 126 w 344"/>
                  <a:gd name="T73" fmla="*/ 228 h 2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44" h="286">
                    <a:moveTo>
                      <a:pt x="288" y="0"/>
                    </a:moveTo>
                    <a:lnTo>
                      <a:pt x="56" y="0"/>
                    </a:lnTo>
                    <a:lnTo>
                      <a:pt x="56" y="0"/>
                    </a:lnTo>
                    <a:lnTo>
                      <a:pt x="44" y="2"/>
                    </a:lnTo>
                    <a:lnTo>
                      <a:pt x="34" y="6"/>
                    </a:lnTo>
                    <a:lnTo>
                      <a:pt x="24" y="10"/>
                    </a:lnTo>
                    <a:lnTo>
                      <a:pt x="16" y="18"/>
                    </a:lnTo>
                    <a:lnTo>
                      <a:pt x="10" y="26"/>
                    </a:lnTo>
                    <a:lnTo>
                      <a:pt x="4" y="36"/>
                    </a:lnTo>
                    <a:lnTo>
                      <a:pt x="2" y="46"/>
                    </a:lnTo>
                    <a:lnTo>
                      <a:pt x="0" y="58"/>
                    </a:lnTo>
                    <a:lnTo>
                      <a:pt x="0" y="230"/>
                    </a:lnTo>
                    <a:lnTo>
                      <a:pt x="0" y="230"/>
                    </a:lnTo>
                    <a:lnTo>
                      <a:pt x="2" y="242"/>
                    </a:lnTo>
                    <a:lnTo>
                      <a:pt x="4" y="252"/>
                    </a:lnTo>
                    <a:lnTo>
                      <a:pt x="10" y="262"/>
                    </a:lnTo>
                    <a:lnTo>
                      <a:pt x="16" y="270"/>
                    </a:lnTo>
                    <a:lnTo>
                      <a:pt x="24" y="278"/>
                    </a:lnTo>
                    <a:lnTo>
                      <a:pt x="34" y="282"/>
                    </a:lnTo>
                    <a:lnTo>
                      <a:pt x="44" y="286"/>
                    </a:lnTo>
                    <a:lnTo>
                      <a:pt x="56" y="286"/>
                    </a:lnTo>
                    <a:lnTo>
                      <a:pt x="288" y="286"/>
                    </a:lnTo>
                    <a:lnTo>
                      <a:pt x="288" y="286"/>
                    </a:lnTo>
                    <a:lnTo>
                      <a:pt x="300" y="286"/>
                    </a:lnTo>
                    <a:lnTo>
                      <a:pt x="310" y="282"/>
                    </a:lnTo>
                    <a:lnTo>
                      <a:pt x="320" y="278"/>
                    </a:lnTo>
                    <a:lnTo>
                      <a:pt x="328" y="270"/>
                    </a:lnTo>
                    <a:lnTo>
                      <a:pt x="334" y="262"/>
                    </a:lnTo>
                    <a:lnTo>
                      <a:pt x="340" y="252"/>
                    </a:lnTo>
                    <a:lnTo>
                      <a:pt x="344" y="242"/>
                    </a:lnTo>
                    <a:lnTo>
                      <a:pt x="344" y="230"/>
                    </a:lnTo>
                    <a:lnTo>
                      <a:pt x="344" y="58"/>
                    </a:lnTo>
                    <a:lnTo>
                      <a:pt x="344" y="58"/>
                    </a:lnTo>
                    <a:lnTo>
                      <a:pt x="344" y="46"/>
                    </a:lnTo>
                    <a:lnTo>
                      <a:pt x="340" y="36"/>
                    </a:lnTo>
                    <a:lnTo>
                      <a:pt x="334" y="26"/>
                    </a:lnTo>
                    <a:lnTo>
                      <a:pt x="328" y="18"/>
                    </a:lnTo>
                    <a:lnTo>
                      <a:pt x="320" y="10"/>
                    </a:lnTo>
                    <a:lnTo>
                      <a:pt x="310" y="6"/>
                    </a:lnTo>
                    <a:lnTo>
                      <a:pt x="300" y="2"/>
                    </a:lnTo>
                    <a:lnTo>
                      <a:pt x="288" y="0"/>
                    </a:lnTo>
                    <a:lnTo>
                      <a:pt x="288" y="0"/>
                    </a:lnTo>
                    <a:close/>
                    <a:moveTo>
                      <a:pt x="126" y="228"/>
                    </a:moveTo>
                    <a:lnTo>
                      <a:pt x="148" y="142"/>
                    </a:lnTo>
                    <a:lnTo>
                      <a:pt x="148" y="142"/>
                    </a:lnTo>
                    <a:lnTo>
                      <a:pt x="144" y="136"/>
                    </a:lnTo>
                    <a:lnTo>
                      <a:pt x="138" y="130"/>
                    </a:lnTo>
                    <a:lnTo>
                      <a:pt x="136" y="122"/>
                    </a:lnTo>
                    <a:lnTo>
                      <a:pt x="134" y="112"/>
                    </a:lnTo>
                    <a:lnTo>
                      <a:pt x="134" y="112"/>
                    </a:lnTo>
                    <a:lnTo>
                      <a:pt x="136" y="106"/>
                    </a:lnTo>
                    <a:lnTo>
                      <a:pt x="138" y="98"/>
                    </a:lnTo>
                    <a:lnTo>
                      <a:pt x="142" y="92"/>
                    </a:lnTo>
                    <a:lnTo>
                      <a:pt x="146" y="88"/>
                    </a:lnTo>
                    <a:lnTo>
                      <a:pt x="152" y="82"/>
                    </a:lnTo>
                    <a:lnTo>
                      <a:pt x="158" y="80"/>
                    </a:lnTo>
                    <a:lnTo>
                      <a:pt x="164" y="78"/>
                    </a:lnTo>
                    <a:lnTo>
                      <a:pt x="172" y="76"/>
                    </a:lnTo>
                    <a:lnTo>
                      <a:pt x="172" y="76"/>
                    </a:lnTo>
                    <a:lnTo>
                      <a:pt x="178" y="78"/>
                    </a:lnTo>
                    <a:lnTo>
                      <a:pt x="186" y="80"/>
                    </a:lnTo>
                    <a:lnTo>
                      <a:pt x="192" y="82"/>
                    </a:lnTo>
                    <a:lnTo>
                      <a:pt x="198" y="88"/>
                    </a:lnTo>
                    <a:lnTo>
                      <a:pt x="202" y="92"/>
                    </a:lnTo>
                    <a:lnTo>
                      <a:pt x="204" y="98"/>
                    </a:lnTo>
                    <a:lnTo>
                      <a:pt x="208" y="106"/>
                    </a:lnTo>
                    <a:lnTo>
                      <a:pt x="208" y="112"/>
                    </a:lnTo>
                    <a:lnTo>
                      <a:pt x="208" y="112"/>
                    </a:lnTo>
                    <a:lnTo>
                      <a:pt x="206" y="120"/>
                    </a:lnTo>
                    <a:lnTo>
                      <a:pt x="204" y="128"/>
                    </a:lnTo>
                    <a:lnTo>
                      <a:pt x="200" y="134"/>
                    </a:lnTo>
                    <a:lnTo>
                      <a:pt x="196" y="140"/>
                    </a:lnTo>
                    <a:lnTo>
                      <a:pt x="220" y="228"/>
                    </a:lnTo>
                    <a:lnTo>
                      <a:pt x="126" y="228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005EB8"/>
                  </a:solidFill>
                </a:endParaRPr>
              </a:p>
            </p:txBody>
          </p:sp>
          <p:sp>
            <p:nvSpPr>
              <p:cNvPr id="72" name="Freeform 6"/>
              <p:cNvSpPr>
                <a:spLocks/>
              </p:cNvSpPr>
              <p:nvPr userDrawn="1"/>
            </p:nvSpPr>
            <p:spPr bwMode="auto">
              <a:xfrm>
                <a:off x="7961313" y="101600"/>
                <a:ext cx="260350" cy="88900"/>
              </a:xfrm>
              <a:custGeom>
                <a:avLst/>
                <a:gdLst>
                  <a:gd name="T0" fmla="*/ 20 w 164"/>
                  <a:gd name="T1" fmla="*/ 56 h 56"/>
                  <a:gd name="T2" fmla="*/ 20 w 164"/>
                  <a:gd name="T3" fmla="*/ 56 h 56"/>
                  <a:gd name="T4" fmla="*/ 22 w 164"/>
                  <a:gd name="T5" fmla="*/ 46 h 56"/>
                  <a:gd name="T6" fmla="*/ 26 w 164"/>
                  <a:gd name="T7" fmla="*/ 36 h 56"/>
                  <a:gd name="T8" fmla="*/ 30 w 164"/>
                  <a:gd name="T9" fmla="*/ 30 h 56"/>
                  <a:gd name="T10" fmla="*/ 36 w 164"/>
                  <a:gd name="T11" fmla="*/ 26 h 56"/>
                  <a:gd name="T12" fmla="*/ 42 w 164"/>
                  <a:gd name="T13" fmla="*/ 22 h 56"/>
                  <a:gd name="T14" fmla="*/ 54 w 164"/>
                  <a:gd name="T15" fmla="*/ 20 h 56"/>
                  <a:gd name="T16" fmla="*/ 82 w 164"/>
                  <a:gd name="T17" fmla="*/ 20 h 56"/>
                  <a:gd name="T18" fmla="*/ 82 w 164"/>
                  <a:gd name="T19" fmla="*/ 20 h 56"/>
                  <a:gd name="T20" fmla="*/ 112 w 164"/>
                  <a:gd name="T21" fmla="*/ 20 h 56"/>
                  <a:gd name="T22" fmla="*/ 122 w 164"/>
                  <a:gd name="T23" fmla="*/ 22 h 56"/>
                  <a:gd name="T24" fmla="*/ 130 w 164"/>
                  <a:gd name="T25" fmla="*/ 26 h 56"/>
                  <a:gd name="T26" fmla="*/ 136 w 164"/>
                  <a:gd name="T27" fmla="*/ 30 h 56"/>
                  <a:gd name="T28" fmla="*/ 140 w 164"/>
                  <a:gd name="T29" fmla="*/ 36 h 56"/>
                  <a:gd name="T30" fmla="*/ 142 w 164"/>
                  <a:gd name="T31" fmla="*/ 46 h 56"/>
                  <a:gd name="T32" fmla="*/ 144 w 164"/>
                  <a:gd name="T33" fmla="*/ 56 h 56"/>
                  <a:gd name="T34" fmla="*/ 164 w 164"/>
                  <a:gd name="T35" fmla="*/ 56 h 56"/>
                  <a:gd name="T36" fmla="*/ 164 w 164"/>
                  <a:gd name="T37" fmla="*/ 56 h 56"/>
                  <a:gd name="T38" fmla="*/ 162 w 164"/>
                  <a:gd name="T39" fmla="*/ 38 h 56"/>
                  <a:gd name="T40" fmla="*/ 156 w 164"/>
                  <a:gd name="T41" fmla="*/ 24 h 56"/>
                  <a:gd name="T42" fmla="*/ 148 w 164"/>
                  <a:gd name="T43" fmla="*/ 14 h 56"/>
                  <a:gd name="T44" fmla="*/ 138 w 164"/>
                  <a:gd name="T45" fmla="*/ 6 h 56"/>
                  <a:gd name="T46" fmla="*/ 126 w 164"/>
                  <a:gd name="T47" fmla="*/ 2 h 56"/>
                  <a:gd name="T48" fmla="*/ 112 w 164"/>
                  <a:gd name="T49" fmla="*/ 0 h 56"/>
                  <a:gd name="T50" fmla="*/ 82 w 164"/>
                  <a:gd name="T51" fmla="*/ 0 h 56"/>
                  <a:gd name="T52" fmla="*/ 82 w 164"/>
                  <a:gd name="T53" fmla="*/ 0 h 56"/>
                  <a:gd name="T54" fmla="*/ 52 w 164"/>
                  <a:gd name="T55" fmla="*/ 0 h 56"/>
                  <a:gd name="T56" fmla="*/ 38 w 164"/>
                  <a:gd name="T57" fmla="*/ 2 h 56"/>
                  <a:gd name="T58" fmla="*/ 26 w 164"/>
                  <a:gd name="T59" fmla="*/ 6 h 56"/>
                  <a:gd name="T60" fmla="*/ 16 w 164"/>
                  <a:gd name="T61" fmla="*/ 14 h 56"/>
                  <a:gd name="T62" fmla="*/ 8 w 164"/>
                  <a:gd name="T63" fmla="*/ 24 h 56"/>
                  <a:gd name="T64" fmla="*/ 2 w 164"/>
                  <a:gd name="T65" fmla="*/ 38 h 56"/>
                  <a:gd name="T66" fmla="*/ 0 w 164"/>
                  <a:gd name="T67" fmla="*/ 56 h 56"/>
                  <a:gd name="T68" fmla="*/ 20 w 164"/>
                  <a:gd name="T69" fmla="*/ 5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64" h="56">
                    <a:moveTo>
                      <a:pt x="20" y="56"/>
                    </a:moveTo>
                    <a:lnTo>
                      <a:pt x="20" y="56"/>
                    </a:lnTo>
                    <a:lnTo>
                      <a:pt x="22" y="46"/>
                    </a:lnTo>
                    <a:lnTo>
                      <a:pt x="26" y="36"/>
                    </a:lnTo>
                    <a:lnTo>
                      <a:pt x="30" y="30"/>
                    </a:lnTo>
                    <a:lnTo>
                      <a:pt x="36" y="26"/>
                    </a:lnTo>
                    <a:lnTo>
                      <a:pt x="42" y="22"/>
                    </a:lnTo>
                    <a:lnTo>
                      <a:pt x="54" y="20"/>
                    </a:lnTo>
                    <a:lnTo>
                      <a:pt x="82" y="20"/>
                    </a:lnTo>
                    <a:lnTo>
                      <a:pt x="82" y="20"/>
                    </a:lnTo>
                    <a:lnTo>
                      <a:pt x="112" y="20"/>
                    </a:lnTo>
                    <a:lnTo>
                      <a:pt x="122" y="22"/>
                    </a:lnTo>
                    <a:lnTo>
                      <a:pt x="130" y="26"/>
                    </a:lnTo>
                    <a:lnTo>
                      <a:pt x="136" y="30"/>
                    </a:lnTo>
                    <a:lnTo>
                      <a:pt x="140" y="36"/>
                    </a:lnTo>
                    <a:lnTo>
                      <a:pt x="142" y="46"/>
                    </a:lnTo>
                    <a:lnTo>
                      <a:pt x="144" y="56"/>
                    </a:lnTo>
                    <a:lnTo>
                      <a:pt x="164" y="56"/>
                    </a:lnTo>
                    <a:lnTo>
                      <a:pt x="164" y="56"/>
                    </a:lnTo>
                    <a:lnTo>
                      <a:pt x="162" y="38"/>
                    </a:lnTo>
                    <a:lnTo>
                      <a:pt x="156" y="24"/>
                    </a:lnTo>
                    <a:lnTo>
                      <a:pt x="148" y="14"/>
                    </a:lnTo>
                    <a:lnTo>
                      <a:pt x="138" y="6"/>
                    </a:lnTo>
                    <a:lnTo>
                      <a:pt x="126" y="2"/>
                    </a:lnTo>
                    <a:lnTo>
                      <a:pt x="112" y="0"/>
                    </a:lnTo>
                    <a:lnTo>
                      <a:pt x="82" y="0"/>
                    </a:lnTo>
                    <a:lnTo>
                      <a:pt x="82" y="0"/>
                    </a:lnTo>
                    <a:lnTo>
                      <a:pt x="52" y="0"/>
                    </a:lnTo>
                    <a:lnTo>
                      <a:pt x="38" y="2"/>
                    </a:lnTo>
                    <a:lnTo>
                      <a:pt x="26" y="6"/>
                    </a:lnTo>
                    <a:lnTo>
                      <a:pt x="16" y="14"/>
                    </a:lnTo>
                    <a:lnTo>
                      <a:pt x="8" y="24"/>
                    </a:lnTo>
                    <a:lnTo>
                      <a:pt x="2" y="38"/>
                    </a:lnTo>
                    <a:lnTo>
                      <a:pt x="0" y="56"/>
                    </a:lnTo>
                    <a:lnTo>
                      <a:pt x="20" y="56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005EB8"/>
                  </a:solidFill>
                </a:endParaRPr>
              </a:p>
            </p:txBody>
          </p:sp>
        </p:grpSp>
        <p:sp>
          <p:nvSpPr>
            <p:cNvPr id="69" name="TextBox 68"/>
            <p:cNvSpPr txBox="1"/>
            <p:nvPr userDrawn="1"/>
          </p:nvSpPr>
          <p:spPr>
            <a:xfrm rot="16200000">
              <a:off x="8191736" y="232706"/>
              <a:ext cx="563729" cy="17081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510" dirty="0">
                  <a:solidFill>
                    <a:srgbClr val="FFFFFF"/>
                  </a:solidFill>
                </a:rPr>
                <a:t>strictly</a:t>
              </a:r>
            </a:p>
          </p:txBody>
        </p:sp>
        <p:sp>
          <p:nvSpPr>
            <p:cNvPr id="70" name="TextBox 69"/>
            <p:cNvSpPr txBox="1"/>
            <p:nvPr userDrawn="1"/>
          </p:nvSpPr>
          <p:spPr>
            <a:xfrm>
              <a:off x="8410801" y="506408"/>
              <a:ext cx="851855" cy="18158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580" dirty="0">
                  <a:solidFill>
                    <a:srgbClr val="FFFFFF"/>
                  </a:solidFill>
                </a:rPr>
                <a:t>CONFIDENTIAL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7320078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9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-branding cover NO photo blue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2" name="Group 71"/>
          <p:cNvGrpSpPr/>
          <p:nvPr userDrawn="1"/>
        </p:nvGrpSpPr>
        <p:grpSpPr>
          <a:xfrm>
            <a:off x="32532" y="44419"/>
            <a:ext cx="874461" cy="651751"/>
            <a:chOff x="8388192" y="36245"/>
            <a:chExt cx="874464" cy="651751"/>
          </a:xfrm>
        </p:grpSpPr>
        <p:grpSp>
          <p:nvGrpSpPr>
            <p:cNvPr id="73" name="Group 72"/>
            <p:cNvGrpSpPr/>
            <p:nvPr userDrawn="1"/>
          </p:nvGrpSpPr>
          <p:grpSpPr>
            <a:xfrm>
              <a:off x="8545513" y="36245"/>
              <a:ext cx="489905" cy="495602"/>
              <a:chOff x="7818438" y="101600"/>
              <a:chExt cx="546100" cy="552450"/>
            </a:xfrm>
          </p:grpSpPr>
          <p:sp>
            <p:nvSpPr>
              <p:cNvPr id="76" name="Freeform 5"/>
              <p:cNvSpPr>
                <a:spLocks noEditPoints="1"/>
              </p:cNvSpPr>
              <p:nvPr userDrawn="1"/>
            </p:nvSpPr>
            <p:spPr bwMode="auto">
              <a:xfrm>
                <a:off x="7818438" y="200025"/>
                <a:ext cx="546100" cy="454025"/>
              </a:xfrm>
              <a:custGeom>
                <a:avLst/>
                <a:gdLst>
                  <a:gd name="T0" fmla="*/ 56 w 344"/>
                  <a:gd name="T1" fmla="*/ 0 h 286"/>
                  <a:gd name="T2" fmla="*/ 44 w 344"/>
                  <a:gd name="T3" fmla="*/ 2 h 286"/>
                  <a:gd name="T4" fmla="*/ 24 w 344"/>
                  <a:gd name="T5" fmla="*/ 10 h 286"/>
                  <a:gd name="T6" fmla="*/ 10 w 344"/>
                  <a:gd name="T7" fmla="*/ 26 h 286"/>
                  <a:gd name="T8" fmla="*/ 2 w 344"/>
                  <a:gd name="T9" fmla="*/ 46 h 286"/>
                  <a:gd name="T10" fmla="*/ 0 w 344"/>
                  <a:gd name="T11" fmla="*/ 230 h 286"/>
                  <a:gd name="T12" fmla="*/ 2 w 344"/>
                  <a:gd name="T13" fmla="*/ 242 h 286"/>
                  <a:gd name="T14" fmla="*/ 10 w 344"/>
                  <a:gd name="T15" fmla="*/ 262 h 286"/>
                  <a:gd name="T16" fmla="*/ 24 w 344"/>
                  <a:gd name="T17" fmla="*/ 278 h 286"/>
                  <a:gd name="T18" fmla="*/ 44 w 344"/>
                  <a:gd name="T19" fmla="*/ 286 h 286"/>
                  <a:gd name="T20" fmla="*/ 288 w 344"/>
                  <a:gd name="T21" fmla="*/ 286 h 286"/>
                  <a:gd name="T22" fmla="*/ 300 w 344"/>
                  <a:gd name="T23" fmla="*/ 286 h 286"/>
                  <a:gd name="T24" fmla="*/ 320 w 344"/>
                  <a:gd name="T25" fmla="*/ 278 h 286"/>
                  <a:gd name="T26" fmla="*/ 334 w 344"/>
                  <a:gd name="T27" fmla="*/ 262 h 286"/>
                  <a:gd name="T28" fmla="*/ 344 w 344"/>
                  <a:gd name="T29" fmla="*/ 242 h 286"/>
                  <a:gd name="T30" fmla="*/ 344 w 344"/>
                  <a:gd name="T31" fmla="*/ 58 h 286"/>
                  <a:gd name="T32" fmla="*/ 344 w 344"/>
                  <a:gd name="T33" fmla="*/ 46 h 286"/>
                  <a:gd name="T34" fmla="*/ 334 w 344"/>
                  <a:gd name="T35" fmla="*/ 26 h 286"/>
                  <a:gd name="T36" fmla="*/ 320 w 344"/>
                  <a:gd name="T37" fmla="*/ 10 h 286"/>
                  <a:gd name="T38" fmla="*/ 300 w 344"/>
                  <a:gd name="T39" fmla="*/ 2 h 286"/>
                  <a:gd name="T40" fmla="*/ 288 w 344"/>
                  <a:gd name="T41" fmla="*/ 0 h 286"/>
                  <a:gd name="T42" fmla="*/ 148 w 344"/>
                  <a:gd name="T43" fmla="*/ 142 h 286"/>
                  <a:gd name="T44" fmla="*/ 144 w 344"/>
                  <a:gd name="T45" fmla="*/ 136 h 286"/>
                  <a:gd name="T46" fmla="*/ 136 w 344"/>
                  <a:gd name="T47" fmla="*/ 122 h 286"/>
                  <a:gd name="T48" fmla="*/ 134 w 344"/>
                  <a:gd name="T49" fmla="*/ 112 h 286"/>
                  <a:gd name="T50" fmla="*/ 138 w 344"/>
                  <a:gd name="T51" fmla="*/ 98 h 286"/>
                  <a:gd name="T52" fmla="*/ 146 w 344"/>
                  <a:gd name="T53" fmla="*/ 88 h 286"/>
                  <a:gd name="T54" fmla="*/ 158 w 344"/>
                  <a:gd name="T55" fmla="*/ 80 h 286"/>
                  <a:gd name="T56" fmla="*/ 172 w 344"/>
                  <a:gd name="T57" fmla="*/ 76 h 286"/>
                  <a:gd name="T58" fmla="*/ 178 w 344"/>
                  <a:gd name="T59" fmla="*/ 78 h 286"/>
                  <a:gd name="T60" fmla="*/ 192 w 344"/>
                  <a:gd name="T61" fmla="*/ 82 h 286"/>
                  <a:gd name="T62" fmla="*/ 202 w 344"/>
                  <a:gd name="T63" fmla="*/ 92 h 286"/>
                  <a:gd name="T64" fmla="*/ 208 w 344"/>
                  <a:gd name="T65" fmla="*/ 106 h 286"/>
                  <a:gd name="T66" fmla="*/ 208 w 344"/>
                  <a:gd name="T67" fmla="*/ 112 h 286"/>
                  <a:gd name="T68" fmla="*/ 204 w 344"/>
                  <a:gd name="T69" fmla="*/ 128 h 286"/>
                  <a:gd name="T70" fmla="*/ 196 w 344"/>
                  <a:gd name="T71" fmla="*/ 140 h 286"/>
                  <a:gd name="T72" fmla="*/ 126 w 344"/>
                  <a:gd name="T73" fmla="*/ 228 h 2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44" h="286">
                    <a:moveTo>
                      <a:pt x="288" y="0"/>
                    </a:moveTo>
                    <a:lnTo>
                      <a:pt x="56" y="0"/>
                    </a:lnTo>
                    <a:lnTo>
                      <a:pt x="56" y="0"/>
                    </a:lnTo>
                    <a:lnTo>
                      <a:pt x="44" y="2"/>
                    </a:lnTo>
                    <a:lnTo>
                      <a:pt x="34" y="6"/>
                    </a:lnTo>
                    <a:lnTo>
                      <a:pt x="24" y="10"/>
                    </a:lnTo>
                    <a:lnTo>
                      <a:pt x="16" y="18"/>
                    </a:lnTo>
                    <a:lnTo>
                      <a:pt x="10" y="26"/>
                    </a:lnTo>
                    <a:lnTo>
                      <a:pt x="4" y="36"/>
                    </a:lnTo>
                    <a:lnTo>
                      <a:pt x="2" y="46"/>
                    </a:lnTo>
                    <a:lnTo>
                      <a:pt x="0" y="58"/>
                    </a:lnTo>
                    <a:lnTo>
                      <a:pt x="0" y="230"/>
                    </a:lnTo>
                    <a:lnTo>
                      <a:pt x="0" y="230"/>
                    </a:lnTo>
                    <a:lnTo>
                      <a:pt x="2" y="242"/>
                    </a:lnTo>
                    <a:lnTo>
                      <a:pt x="4" y="252"/>
                    </a:lnTo>
                    <a:lnTo>
                      <a:pt x="10" y="262"/>
                    </a:lnTo>
                    <a:lnTo>
                      <a:pt x="16" y="270"/>
                    </a:lnTo>
                    <a:lnTo>
                      <a:pt x="24" y="278"/>
                    </a:lnTo>
                    <a:lnTo>
                      <a:pt x="34" y="282"/>
                    </a:lnTo>
                    <a:lnTo>
                      <a:pt x="44" y="286"/>
                    </a:lnTo>
                    <a:lnTo>
                      <a:pt x="56" y="286"/>
                    </a:lnTo>
                    <a:lnTo>
                      <a:pt x="288" y="286"/>
                    </a:lnTo>
                    <a:lnTo>
                      <a:pt x="288" y="286"/>
                    </a:lnTo>
                    <a:lnTo>
                      <a:pt x="300" y="286"/>
                    </a:lnTo>
                    <a:lnTo>
                      <a:pt x="310" y="282"/>
                    </a:lnTo>
                    <a:lnTo>
                      <a:pt x="320" y="278"/>
                    </a:lnTo>
                    <a:lnTo>
                      <a:pt x="328" y="270"/>
                    </a:lnTo>
                    <a:lnTo>
                      <a:pt x="334" y="262"/>
                    </a:lnTo>
                    <a:lnTo>
                      <a:pt x="340" y="252"/>
                    </a:lnTo>
                    <a:lnTo>
                      <a:pt x="344" y="242"/>
                    </a:lnTo>
                    <a:lnTo>
                      <a:pt x="344" y="230"/>
                    </a:lnTo>
                    <a:lnTo>
                      <a:pt x="344" y="58"/>
                    </a:lnTo>
                    <a:lnTo>
                      <a:pt x="344" y="58"/>
                    </a:lnTo>
                    <a:lnTo>
                      <a:pt x="344" y="46"/>
                    </a:lnTo>
                    <a:lnTo>
                      <a:pt x="340" y="36"/>
                    </a:lnTo>
                    <a:lnTo>
                      <a:pt x="334" y="26"/>
                    </a:lnTo>
                    <a:lnTo>
                      <a:pt x="328" y="18"/>
                    </a:lnTo>
                    <a:lnTo>
                      <a:pt x="320" y="10"/>
                    </a:lnTo>
                    <a:lnTo>
                      <a:pt x="310" y="6"/>
                    </a:lnTo>
                    <a:lnTo>
                      <a:pt x="300" y="2"/>
                    </a:lnTo>
                    <a:lnTo>
                      <a:pt x="288" y="0"/>
                    </a:lnTo>
                    <a:lnTo>
                      <a:pt x="288" y="0"/>
                    </a:lnTo>
                    <a:close/>
                    <a:moveTo>
                      <a:pt x="126" y="228"/>
                    </a:moveTo>
                    <a:lnTo>
                      <a:pt x="148" y="142"/>
                    </a:lnTo>
                    <a:lnTo>
                      <a:pt x="148" y="142"/>
                    </a:lnTo>
                    <a:lnTo>
                      <a:pt x="144" y="136"/>
                    </a:lnTo>
                    <a:lnTo>
                      <a:pt x="138" y="130"/>
                    </a:lnTo>
                    <a:lnTo>
                      <a:pt x="136" y="122"/>
                    </a:lnTo>
                    <a:lnTo>
                      <a:pt x="134" y="112"/>
                    </a:lnTo>
                    <a:lnTo>
                      <a:pt x="134" y="112"/>
                    </a:lnTo>
                    <a:lnTo>
                      <a:pt x="136" y="106"/>
                    </a:lnTo>
                    <a:lnTo>
                      <a:pt x="138" y="98"/>
                    </a:lnTo>
                    <a:lnTo>
                      <a:pt x="142" y="92"/>
                    </a:lnTo>
                    <a:lnTo>
                      <a:pt x="146" y="88"/>
                    </a:lnTo>
                    <a:lnTo>
                      <a:pt x="152" y="82"/>
                    </a:lnTo>
                    <a:lnTo>
                      <a:pt x="158" y="80"/>
                    </a:lnTo>
                    <a:lnTo>
                      <a:pt x="164" y="78"/>
                    </a:lnTo>
                    <a:lnTo>
                      <a:pt x="172" y="76"/>
                    </a:lnTo>
                    <a:lnTo>
                      <a:pt x="172" y="76"/>
                    </a:lnTo>
                    <a:lnTo>
                      <a:pt x="178" y="78"/>
                    </a:lnTo>
                    <a:lnTo>
                      <a:pt x="186" y="80"/>
                    </a:lnTo>
                    <a:lnTo>
                      <a:pt x="192" y="82"/>
                    </a:lnTo>
                    <a:lnTo>
                      <a:pt x="198" y="88"/>
                    </a:lnTo>
                    <a:lnTo>
                      <a:pt x="202" y="92"/>
                    </a:lnTo>
                    <a:lnTo>
                      <a:pt x="204" y="98"/>
                    </a:lnTo>
                    <a:lnTo>
                      <a:pt x="208" y="106"/>
                    </a:lnTo>
                    <a:lnTo>
                      <a:pt x="208" y="112"/>
                    </a:lnTo>
                    <a:lnTo>
                      <a:pt x="208" y="112"/>
                    </a:lnTo>
                    <a:lnTo>
                      <a:pt x="206" y="120"/>
                    </a:lnTo>
                    <a:lnTo>
                      <a:pt x="204" y="128"/>
                    </a:lnTo>
                    <a:lnTo>
                      <a:pt x="200" y="134"/>
                    </a:lnTo>
                    <a:lnTo>
                      <a:pt x="196" y="140"/>
                    </a:lnTo>
                    <a:lnTo>
                      <a:pt x="220" y="228"/>
                    </a:lnTo>
                    <a:lnTo>
                      <a:pt x="126" y="228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005EB8"/>
                  </a:solidFill>
                </a:endParaRPr>
              </a:p>
            </p:txBody>
          </p:sp>
          <p:sp>
            <p:nvSpPr>
              <p:cNvPr id="77" name="Freeform 6"/>
              <p:cNvSpPr>
                <a:spLocks/>
              </p:cNvSpPr>
              <p:nvPr userDrawn="1"/>
            </p:nvSpPr>
            <p:spPr bwMode="auto">
              <a:xfrm>
                <a:off x="7961313" y="101600"/>
                <a:ext cx="260350" cy="88900"/>
              </a:xfrm>
              <a:custGeom>
                <a:avLst/>
                <a:gdLst>
                  <a:gd name="T0" fmla="*/ 20 w 164"/>
                  <a:gd name="T1" fmla="*/ 56 h 56"/>
                  <a:gd name="T2" fmla="*/ 20 w 164"/>
                  <a:gd name="T3" fmla="*/ 56 h 56"/>
                  <a:gd name="T4" fmla="*/ 22 w 164"/>
                  <a:gd name="T5" fmla="*/ 46 h 56"/>
                  <a:gd name="T6" fmla="*/ 26 w 164"/>
                  <a:gd name="T7" fmla="*/ 36 h 56"/>
                  <a:gd name="T8" fmla="*/ 30 w 164"/>
                  <a:gd name="T9" fmla="*/ 30 h 56"/>
                  <a:gd name="T10" fmla="*/ 36 w 164"/>
                  <a:gd name="T11" fmla="*/ 26 h 56"/>
                  <a:gd name="T12" fmla="*/ 42 w 164"/>
                  <a:gd name="T13" fmla="*/ 22 h 56"/>
                  <a:gd name="T14" fmla="*/ 54 w 164"/>
                  <a:gd name="T15" fmla="*/ 20 h 56"/>
                  <a:gd name="T16" fmla="*/ 82 w 164"/>
                  <a:gd name="T17" fmla="*/ 20 h 56"/>
                  <a:gd name="T18" fmla="*/ 82 w 164"/>
                  <a:gd name="T19" fmla="*/ 20 h 56"/>
                  <a:gd name="T20" fmla="*/ 112 w 164"/>
                  <a:gd name="T21" fmla="*/ 20 h 56"/>
                  <a:gd name="T22" fmla="*/ 122 w 164"/>
                  <a:gd name="T23" fmla="*/ 22 h 56"/>
                  <a:gd name="T24" fmla="*/ 130 w 164"/>
                  <a:gd name="T25" fmla="*/ 26 h 56"/>
                  <a:gd name="T26" fmla="*/ 136 w 164"/>
                  <a:gd name="T27" fmla="*/ 30 h 56"/>
                  <a:gd name="T28" fmla="*/ 140 w 164"/>
                  <a:gd name="T29" fmla="*/ 36 h 56"/>
                  <a:gd name="T30" fmla="*/ 142 w 164"/>
                  <a:gd name="T31" fmla="*/ 46 h 56"/>
                  <a:gd name="T32" fmla="*/ 144 w 164"/>
                  <a:gd name="T33" fmla="*/ 56 h 56"/>
                  <a:gd name="T34" fmla="*/ 164 w 164"/>
                  <a:gd name="T35" fmla="*/ 56 h 56"/>
                  <a:gd name="T36" fmla="*/ 164 w 164"/>
                  <a:gd name="T37" fmla="*/ 56 h 56"/>
                  <a:gd name="T38" fmla="*/ 162 w 164"/>
                  <a:gd name="T39" fmla="*/ 38 h 56"/>
                  <a:gd name="T40" fmla="*/ 156 w 164"/>
                  <a:gd name="T41" fmla="*/ 24 h 56"/>
                  <a:gd name="T42" fmla="*/ 148 w 164"/>
                  <a:gd name="T43" fmla="*/ 14 h 56"/>
                  <a:gd name="T44" fmla="*/ 138 w 164"/>
                  <a:gd name="T45" fmla="*/ 6 h 56"/>
                  <a:gd name="T46" fmla="*/ 126 w 164"/>
                  <a:gd name="T47" fmla="*/ 2 h 56"/>
                  <a:gd name="T48" fmla="*/ 112 w 164"/>
                  <a:gd name="T49" fmla="*/ 0 h 56"/>
                  <a:gd name="T50" fmla="*/ 82 w 164"/>
                  <a:gd name="T51" fmla="*/ 0 h 56"/>
                  <a:gd name="T52" fmla="*/ 82 w 164"/>
                  <a:gd name="T53" fmla="*/ 0 h 56"/>
                  <a:gd name="T54" fmla="*/ 52 w 164"/>
                  <a:gd name="T55" fmla="*/ 0 h 56"/>
                  <a:gd name="T56" fmla="*/ 38 w 164"/>
                  <a:gd name="T57" fmla="*/ 2 h 56"/>
                  <a:gd name="T58" fmla="*/ 26 w 164"/>
                  <a:gd name="T59" fmla="*/ 6 h 56"/>
                  <a:gd name="T60" fmla="*/ 16 w 164"/>
                  <a:gd name="T61" fmla="*/ 14 h 56"/>
                  <a:gd name="T62" fmla="*/ 8 w 164"/>
                  <a:gd name="T63" fmla="*/ 24 h 56"/>
                  <a:gd name="T64" fmla="*/ 2 w 164"/>
                  <a:gd name="T65" fmla="*/ 38 h 56"/>
                  <a:gd name="T66" fmla="*/ 0 w 164"/>
                  <a:gd name="T67" fmla="*/ 56 h 56"/>
                  <a:gd name="T68" fmla="*/ 20 w 164"/>
                  <a:gd name="T69" fmla="*/ 5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64" h="56">
                    <a:moveTo>
                      <a:pt x="20" y="56"/>
                    </a:moveTo>
                    <a:lnTo>
                      <a:pt x="20" y="56"/>
                    </a:lnTo>
                    <a:lnTo>
                      <a:pt x="22" y="46"/>
                    </a:lnTo>
                    <a:lnTo>
                      <a:pt x="26" y="36"/>
                    </a:lnTo>
                    <a:lnTo>
                      <a:pt x="30" y="30"/>
                    </a:lnTo>
                    <a:lnTo>
                      <a:pt x="36" y="26"/>
                    </a:lnTo>
                    <a:lnTo>
                      <a:pt x="42" y="22"/>
                    </a:lnTo>
                    <a:lnTo>
                      <a:pt x="54" y="20"/>
                    </a:lnTo>
                    <a:lnTo>
                      <a:pt x="82" y="20"/>
                    </a:lnTo>
                    <a:lnTo>
                      <a:pt x="82" y="20"/>
                    </a:lnTo>
                    <a:lnTo>
                      <a:pt x="112" y="20"/>
                    </a:lnTo>
                    <a:lnTo>
                      <a:pt x="122" y="22"/>
                    </a:lnTo>
                    <a:lnTo>
                      <a:pt x="130" y="26"/>
                    </a:lnTo>
                    <a:lnTo>
                      <a:pt x="136" y="30"/>
                    </a:lnTo>
                    <a:lnTo>
                      <a:pt x="140" y="36"/>
                    </a:lnTo>
                    <a:lnTo>
                      <a:pt x="142" y="46"/>
                    </a:lnTo>
                    <a:lnTo>
                      <a:pt x="144" y="56"/>
                    </a:lnTo>
                    <a:lnTo>
                      <a:pt x="164" y="56"/>
                    </a:lnTo>
                    <a:lnTo>
                      <a:pt x="164" y="56"/>
                    </a:lnTo>
                    <a:lnTo>
                      <a:pt x="162" y="38"/>
                    </a:lnTo>
                    <a:lnTo>
                      <a:pt x="156" y="24"/>
                    </a:lnTo>
                    <a:lnTo>
                      <a:pt x="148" y="14"/>
                    </a:lnTo>
                    <a:lnTo>
                      <a:pt x="138" y="6"/>
                    </a:lnTo>
                    <a:lnTo>
                      <a:pt x="126" y="2"/>
                    </a:lnTo>
                    <a:lnTo>
                      <a:pt x="112" y="0"/>
                    </a:lnTo>
                    <a:lnTo>
                      <a:pt x="82" y="0"/>
                    </a:lnTo>
                    <a:lnTo>
                      <a:pt x="82" y="0"/>
                    </a:lnTo>
                    <a:lnTo>
                      <a:pt x="52" y="0"/>
                    </a:lnTo>
                    <a:lnTo>
                      <a:pt x="38" y="2"/>
                    </a:lnTo>
                    <a:lnTo>
                      <a:pt x="26" y="6"/>
                    </a:lnTo>
                    <a:lnTo>
                      <a:pt x="16" y="14"/>
                    </a:lnTo>
                    <a:lnTo>
                      <a:pt x="8" y="24"/>
                    </a:lnTo>
                    <a:lnTo>
                      <a:pt x="2" y="38"/>
                    </a:lnTo>
                    <a:lnTo>
                      <a:pt x="0" y="56"/>
                    </a:lnTo>
                    <a:lnTo>
                      <a:pt x="20" y="56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005EB8"/>
                  </a:solidFill>
                </a:endParaRPr>
              </a:p>
            </p:txBody>
          </p:sp>
        </p:grpSp>
        <p:sp>
          <p:nvSpPr>
            <p:cNvPr id="74" name="TextBox 73"/>
            <p:cNvSpPr txBox="1"/>
            <p:nvPr userDrawn="1"/>
          </p:nvSpPr>
          <p:spPr>
            <a:xfrm rot="16200000">
              <a:off x="8191736" y="232706"/>
              <a:ext cx="563729" cy="17081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510" dirty="0">
                  <a:solidFill>
                    <a:srgbClr val="FFFFFF"/>
                  </a:solidFill>
                </a:rPr>
                <a:t>strictly</a:t>
              </a:r>
            </a:p>
          </p:txBody>
        </p:sp>
        <p:sp>
          <p:nvSpPr>
            <p:cNvPr id="75" name="TextBox 74"/>
            <p:cNvSpPr txBox="1"/>
            <p:nvPr userDrawn="1"/>
          </p:nvSpPr>
          <p:spPr>
            <a:xfrm>
              <a:off x="8410801" y="506408"/>
              <a:ext cx="851855" cy="18158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580" dirty="0">
                  <a:solidFill>
                    <a:srgbClr val="FFFFFF"/>
                  </a:solidFill>
                </a:rPr>
                <a:t>CONFIDENTIAL</a:t>
              </a:r>
            </a:p>
          </p:txBody>
        </p:sp>
      </p:grpSp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3220469" y="790615"/>
            <a:ext cx="5361089" cy="2367496"/>
          </a:xfrm>
        </p:spPr>
        <p:txBody>
          <a:bodyPr anchor="b">
            <a:normAutofit/>
          </a:bodyPr>
          <a:lstStyle>
            <a:lvl1pPr>
              <a:defRPr sz="3200">
                <a:solidFill>
                  <a:schemeClr val="bg1"/>
                </a:solidFill>
              </a:defRPr>
            </a:lvl1pPr>
          </a:lstStyle>
          <a:p>
            <a:r>
              <a:rPr lang="en-US" noProof="0" smtClean="0"/>
              <a:t>Click to edit Master title style</a:t>
            </a:r>
            <a:endParaRPr lang="en-GB" noProof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580824" y="3240087"/>
            <a:ext cx="2730366" cy="1656045"/>
          </a:xfrm>
        </p:spPr>
        <p:txBody>
          <a:bodyPr>
            <a:normAutofit/>
          </a:bodyPr>
          <a:lstStyle>
            <a:lvl1pPr marL="0" indent="0" algn="r">
              <a:buNone/>
              <a:defRPr sz="1600">
                <a:solidFill>
                  <a:schemeClr val="tx2"/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noProof="0" smtClean="0"/>
              <a:t>Click to edit Master subtitle style</a:t>
            </a:r>
            <a:endParaRPr lang="en-GB" noProof="0"/>
          </a:p>
        </p:txBody>
      </p:sp>
      <p:cxnSp>
        <p:nvCxnSpPr>
          <p:cNvPr id="8" name="Conector recto 12"/>
          <p:cNvCxnSpPr/>
          <p:nvPr userDrawn="1"/>
        </p:nvCxnSpPr>
        <p:spPr>
          <a:xfrm flipH="1">
            <a:off x="490089" y="3158111"/>
            <a:ext cx="2730366" cy="0"/>
          </a:xfrm>
          <a:prstGeom prst="line">
            <a:avLst/>
          </a:prstGeom>
          <a:ln w="12700" cmpd="sng">
            <a:solidFill>
              <a:schemeClr val="bg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43" name="Freeform 6"/>
          <p:cNvSpPr>
            <a:spLocks/>
          </p:cNvSpPr>
          <p:nvPr userDrawn="1"/>
        </p:nvSpPr>
        <p:spPr bwMode="auto">
          <a:xfrm>
            <a:off x="6297259" y="4779265"/>
            <a:ext cx="228041" cy="240006"/>
          </a:xfrm>
          <a:custGeom>
            <a:avLst/>
            <a:gdLst>
              <a:gd name="T0" fmla="*/ 0 w 342"/>
              <a:gd name="T1" fmla="*/ 457 h 480"/>
              <a:gd name="T2" fmla="*/ 0 w 342"/>
              <a:gd name="T3" fmla="*/ 457 h 480"/>
              <a:gd name="T4" fmla="*/ 13 w 342"/>
              <a:gd name="T5" fmla="*/ 460 h 480"/>
              <a:gd name="T6" fmla="*/ 52 w 342"/>
              <a:gd name="T7" fmla="*/ 468 h 480"/>
              <a:gd name="T8" fmla="*/ 79 w 342"/>
              <a:gd name="T9" fmla="*/ 472 h 480"/>
              <a:gd name="T10" fmla="*/ 110 w 342"/>
              <a:gd name="T11" fmla="*/ 477 h 480"/>
              <a:gd name="T12" fmla="*/ 145 w 342"/>
              <a:gd name="T13" fmla="*/ 479 h 480"/>
              <a:gd name="T14" fmla="*/ 182 w 342"/>
              <a:gd name="T15" fmla="*/ 480 h 480"/>
              <a:gd name="T16" fmla="*/ 182 w 342"/>
              <a:gd name="T17" fmla="*/ 480 h 480"/>
              <a:gd name="T18" fmla="*/ 220 w 342"/>
              <a:gd name="T19" fmla="*/ 479 h 480"/>
              <a:gd name="T20" fmla="*/ 254 w 342"/>
              <a:gd name="T21" fmla="*/ 478 h 480"/>
              <a:gd name="T22" fmla="*/ 281 w 342"/>
              <a:gd name="T23" fmla="*/ 475 h 480"/>
              <a:gd name="T24" fmla="*/ 303 w 342"/>
              <a:gd name="T25" fmla="*/ 473 h 480"/>
              <a:gd name="T26" fmla="*/ 333 w 342"/>
              <a:gd name="T27" fmla="*/ 470 h 480"/>
              <a:gd name="T28" fmla="*/ 342 w 342"/>
              <a:gd name="T29" fmla="*/ 467 h 480"/>
              <a:gd name="T30" fmla="*/ 342 w 342"/>
              <a:gd name="T31" fmla="*/ 388 h 480"/>
              <a:gd name="T32" fmla="*/ 342 w 342"/>
              <a:gd name="T33" fmla="*/ 388 h 480"/>
              <a:gd name="T34" fmla="*/ 333 w 342"/>
              <a:gd name="T35" fmla="*/ 389 h 480"/>
              <a:gd name="T36" fmla="*/ 306 w 342"/>
              <a:gd name="T37" fmla="*/ 393 h 480"/>
              <a:gd name="T38" fmla="*/ 264 w 342"/>
              <a:gd name="T39" fmla="*/ 397 h 480"/>
              <a:gd name="T40" fmla="*/ 239 w 342"/>
              <a:gd name="T41" fmla="*/ 398 h 480"/>
              <a:gd name="T42" fmla="*/ 211 w 342"/>
              <a:gd name="T43" fmla="*/ 398 h 480"/>
              <a:gd name="T44" fmla="*/ 211 w 342"/>
              <a:gd name="T45" fmla="*/ 398 h 480"/>
              <a:gd name="T46" fmla="*/ 187 w 342"/>
              <a:gd name="T47" fmla="*/ 398 h 480"/>
              <a:gd name="T48" fmla="*/ 166 w 342"/>
              <a:gd name="T49" fmla="*/ 397 h 480"/>
              <a:gd name="T50" fmla="*/ 132 w 342"/>
              <a:gd name="T51" fmla="*/ 393 h 480"/>
              <a:gd name="T52" fmla="*/ 111 w 342"/>
              <a:gd name="T53" fmla="*/ 391 h 480"/>
              <a:gd name="T54" fmla="*/ 103 w 342"/>
              <a:gd name="T55" fmla="*/ 390 h 480"/>
              <a:gd name="T56" fmla="*/ 103 w 342"/>
              <a:gd name="T57" fmla="*/ 277 h 480"/>
              <a:gd name="T58" fmla="*/ 310 w 342"/>
              <a:gd name="T59" fmla="*/ 277 h 480"/>
              <a:gd name="T60" fmla="*/ 310 w 342"/>
              <a:gd name="T61" fmla="*/ 196 h 480"/>
              <a:gd name="T62" fmla="*/ 103 w 342"/>
              <a:gd name="T63" fmla="*/ 196 h 480"/>
              <a:gd name="T64" fmla="*/ 103 w 342"/>
              <a:gd name="T65" fmla="*/ 89 h 480"/>
              <a:gd name="T66" fmla="*/ 103 w 342"/>
              <a:gd name="T67" fmla="*/ 89 h 480"/>
              <a:gd name="T68" fmla="*/ 111 w 342"/>
              <a:gd name="T69" fmla="*/ 88 h 480"/>
              <a:gd name="T70" fmla="*/ 131 w 342"/>
              <a:gd name="T71" fmla="*/ 85 h 480"/>
              <a:gd name="T72" fmla="*/ 163 w 342"/>
              <a:gd name="T73" fmla="*/ 83 h 480"/>
              <a:gd name="T74" fmla="*/ 204 w 342"/>
              <a:gd name="T75" fmla="*/ 82 h 480"/>
              <a:gd name="T76" fmla="*/ 204 w 342"/>
              <a:gd name="T77" fmla="*/ 82 h 480"/>
              <a:gd name="T78" fmla="*/ 230 w 342"/>
              <a:gd name="T79" fmla="*/ 82 h 480"/>
              <a:gd name="T80" fmla="*/ 254 w 342"/>
              <a:gd name="T81" fmla="*/ 83 h 480"/>
              <a:gd name="T82" fmla="*/ 295 w 342"/>
              <a:gd name="T83" fmla="*/ 87 h 480"/>
              <a:gd name="T84" fmla="*/ 324 w 342"/>
              <a:gd name="T85" fmla="*/ 90 h 480"/>
              <a:gd name="T86" fmla="*/ 334 w 342"/>
              <a:gd name="T87" fmla="*/ 92 h 480"/>
              <a:gd name="T88" fmla="*/ 334 w 342"/>
              <a:gd name="T89" fmla="*/ 12 h 480"/>
              <a:gd name="T90" fmla="*/ 334 w 342"/>
              <a:gd name="T91" fmla="*/ 12 h 480"/>
              <a:gd name="T92" fmla="*/ 324 w 342"/>
              <a:gd name="T93" fmla="*/ 10 h 480"/>
              <a:gd name="T94" fmla="*/ 296 w 342"/>
              <a:gd name="T95" fmla="*/ 6 h 480"/>
              <a:gd name="T96" fmla="*/ 252 w 342"/>
              <a:gd name="T97" fmla="*/ 2 h 480"/>
              <a:gd name="T98" fmla="*/ 224 w 342"/>
              <a:gd name="T99" fmla="*/ 1 h 480"/>
              <a:gd name="T100" fmla="*/ 193 w 342"/>
              <a:gd name="T101" fmla="*/ 0 h 480"/>
              <a:gd name="T102" fmla="*/ 193 w 342"/>
              <a:gd name="T103" fmla="*/ 0 h 480"/>
              <a:gd name="T104" fmla="*/ 150 w 342"/>
              <a:gd name="T105" fmla="*/ 1 h 480"/>
              <a:gd name="T106" fmla="*/ 113 w 342"/>
              <a:gd name="T107" fmla="*/ 3 h 480"/>
              <a:gd name="T108" fmla="*/ 80 w 342"/>
              <a:gd name="T109" fmla="*/ 7 h 480"/>
              <a:gd name="T110" fmla="*/ 52 w 342"/>
              <a:gd name="T111" fmla="*/ 10 h 480"/>
              <a:gd name="T112" fmla="*/ 29 w 342"/>
              <a:gd name="T113" fmla="*/ 15 h 480"/>
              <a:gd name="T114" fmla="*/ 13 w 342"/>
              <a:gd name="T115" fmla="*/ 17 h 480"/>
              <a:gd name="T116" fmla="*/ 0 w 342"/>
              <a:gd name="T117" fmla="*/ 21 h 480"/>
              <a:gd name="T118" fmla="*/ 0 w 342"/>
              <a:gd name="T119" fmla="*/ 457 h 4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342" h="480">
                <a:moveTo>
                  <a:pt x="0" y="457"/>
                </a:moveTo>
                <a:lnTo>
                  <a:pt x="0" y="457"/>
                </a:lnTo>
                <a:lnTo>
                  <a:pt x="13" y="460"/>
                </a:lnTo>
                <a:lnTo>
                  <a:pt x="52" y="468"/>
                </a:lnTo>
                <a:lnTo>
                  <a:pt x="79" y="472"/>
                </a:lnTo>
                <a:lnTo>
                  <a:pt x="110" y="477"/>
                </a:lnTo>
                <a:lnTo>
                  <a:pt x="145" y="479"/>
                </a:lnTo>
                <a:lnTo>
                  <a:pt x="182" y="480"/>
                </a:lnTo>
                <a:lnTo>
                  <a:pt x="182" y="480"/>
                </a:lnTo>
                <a:lnTo>
                  <a:pt x="220" y="479"/>
                </a:lnTo>
                <a:lnTo>
                  <a:pt x="254" y="478"/>
                </a:lnTo>
                <a:lnTo>
                  <a:pt x="281" y="475"/>
                </a:lnTo>
                <a:lnTo>
                  <a:pt x="303" y="473"/>
                </a:lnTo>
                <a:lnTo>
                  <a:pt x="333" y="470"/>
                </a:lnTo>
                <a:lnTo>
                  <a:pt x="342" y="467"/>
                </a:lnTo>
                <a:lnTo>
                  <a:pt x="342" y="388"/>
                </a:lnTo>
                <a:lnTo>
                  <a:pt x="342" y="388"/>
                </a:lnTo>
                <a:lnTo>
                  <a:pt x="333" y="389"/>
                </a:lnTo>
                <a:lnTo>
                  <a:pt x="306" y="393"/>
                </a:lnTo>
                <a:lnTo>
                  <a:pt x="264" y="397"/>
                </a:lnTo>
                <a:lnTo>
                  <a:pt x="239" y="398"/>
                </a:lnTo>
                <a:lnTo>
                  <a:pt x="211" y="398"/>
                </a:lnTo>
                <a:lnTo>
                  <a:pt x="211" y="398"/>
                </a:lnTo>
                <a:lnTo>
                  <a:pt x="187" y="398"/>
                </a:lnTo>
                <a:lnTo>
                  <a:pt x="166" y="397"/>
                </a:lnTo>
                <a:lnTo>
                  <a:pt x="132" y="393"/>
                </a:lnTo>
                <a:lnTo>
                  <a:pt x="111" y="391"/>
                </a:lnTo>
                <a:lnTo>
                  <a:pt x="103" y="390"/>
                </a:lnTo>
                <a:lnTo>
                  <a:pt x="103" y="277"/>
                </a:lnTo>
                <a:lnTo>
                  <a:pt x="310" y="277"/>
                </a:lnTo>
                <a:lnTo>
                  <a:pt x="310" y="196"/>
                </a:lnTo>
                <a:lnTo>
                  <a:pt x="103" y="196"/>
                </a:lnTo>
                <a:lnTo>
                  <a:pt x="103" y="89"/>
                </a:lnTo>
                <a:lnTo>
                  <a:pt x="103" y="89"/>
                </a:lnTo>
                <a:lnTo>
                  <a:pt x="111" y="88"/>
                </a:lnTo>
                <a:lnTo>
                  <a:pt x="131" y="85"/>
                </a:lnTo>
                <a:lnTo>
                  <a:pt x="163" y="83"/>
                </a:lnTo>
                <a:lnTo>
                  <a:pt x="204" y="82"/>
                </a:lnTo>
                <a:lnTo>
                  <a:pt x="204" y="82"/>
                </a:lnTo>
                <a:lnTo>
                  <a:pt x="230" y="82"/>
                </a:lnTo>
                <a:lnTo>
                  <a:pt x="254" y="83"/>
                </a:lnTo>
                <a:lnTo>
                  <a:pt x="295" y="87"/>
                </a:lnTo>
                <a:lnTo>
                  <a:pt x="324" y="90"/>
                </a:lnTo>
                <a:lnTo>
                  <a:pt x="334" y="92"/>
                </a:lnTo>
                <a:lnTo>
                  <a:pt x="334" y="12"/>
                </a:lnTo>
                <a:lnTo>
                  <a:pt x="334" y="12"/>
                </a:lnTo>
                <a:lnTo>
                  <a:pt x="324" y="10"/>
                </a:lnTo>
                <a:lnTo>
                  <a:pt x="296" y="6"/>
                </a:lnTo>
                <a:lnTo>
                  <a:pt x="252" y="2"/>
                </a:lnTo>
                <a:lnTo>
                  <a:pt x="224" y="1"/>
                </a:lnTo>
                <a:lnTo>
                  <a:pt x="193" y="0"/>
                </a:lnTo>
                <a:lnTo>
                  <a:pt x="193" y="0"/>
                </a:lnTo>
                <a:lnTo>
                  <a:pt x="150" y="1"/>
                </a:lnTo>
                <a:lnTo>
                  <a:pt x="113" y="3"/>
                </a:lnTo>
                <a:lnTo>
                  <a:pt x="80" y="7"/>
                </a:lnTo>
                <a:lnTo>
                  <a:pt x="52" y="10"/>
                </a:lnTo>
                <a:lnTo>
                  <a:pt x="29" y="15"/>
                </a:lnTo>
                <a:lnTo>
                  <a:pt x="13" y="17"/>
                </a:lnTo>
                <a:lnTo>
                  <a:pt x="0" y="21"/>
                </a:lnTo>
                <a:lnTo>
                  <a:pt x="0" y="457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rgbClr val="005EB8"/>
              </a:solidFill>
            </a:endParaRPr>
          </a:p>
        </p:txBody>
      </p:sp>
      <p:sp>
        <p:nvSpPr>
          <p:cNvPr id="44" name="Freeform 7"/>
          <p:cNvSpPr>
            <a:spLocks/>
          </p:cNvSpPr>
          <p:nvPr userDrawn="1"/>
        </p:nvSpPr>
        <p:spPr bwMode="auto">
          <a:xfrm>
            <a:off x="5117049" y="4779271"/>
            <a:ext cx="372067" cy="237006"/>
          </a:xfrm>
          <a:custGeom>
            <a:avLst/>
            <a:gdLst>
              <a:gd name="T0" fmla="*/ 288 w 558"/>
              <a:gd name="T1" fmla="*/ 276 h 473"/>
              <a:gd name="T2" fmla="*/ 288 w 558"/>
              <a:gd name="T3" fmla="*/ 276 h 473"/>
              <a:gd name="T4" fmla="*/ 283 w 558"/>
              <a:gd name="T5" fmla="*/ 288 h 473"/>
              <a:gd name="T6" fmla="*/ 280 w 558"/>
              <a:gd name="T7" fmla="*/ 302 h 473"/>
              <a:gd name="T8" fmla="*/ 280 w 558"/>
              <a:gd name="T9" fmla="*/ 302 h 473"/>
              <a:gd name="T10" fmla="*/ 275 w 558"/>
              <a:gd name="T11" fmla="*/ 288 h 473"/>
              <a:gd name="T12" fmla="*/ 272 w 558"/>
              <a:gd name="T13" fmla="*/ 276 h 473"/>
              <a:gd name="T14" fmla="*/ 180 w 558"/>
              <a:gd name="T15" fmla="*/ 44 h 473"/>
              <a:gd name="T16" fmla="*/ 180 w 558"/>
              <a:gd name="T17" fmla="*/ 44 h 473"/>
              <a:gd name="T18" fmla="*/ 173 w 558"/>
              <a:gd name="T19" fmla="*/ 31 h 473"/>
              <a:gd name="T20" fmla="*/ 166 w 558"/>
              <a:gd name="T21" fmla="*/ 21 h 473"/>
              <a:gd name="T22" fmla="*/ 158 w 558"/>
              <a:gd name="T23" fmla="*/ 13 h 473"/>
              <a:gd name="T24" fmla="*/ 149 w 558"/>
              <a:gd name="T25" fmla="*/ 8 h 473"/>
              <a:gd name="T26" fmla="*/ 137 w 558"/>
              <a:gd name="T27" fmla="*/ 3 h 473"/>
              <a:gd name="T28" fmla="*/ 125 w 558"/>
              <a:gd name="T29" fmla="*/ 1 h 473"/>
              <a:gd name="T30" fmla="*/ 111 w 558"/>
              <a:gd name="T31" fmla="*/ 1 h 473"/>
              <a:gd name="T32" fmla="*/ 95 w 558"/>
              <a:gd name="T33" fmla="*/ 0 h 473"/>
              <a:gd name="T34" fmla="*/ 95 w 558"/>
              <a:gd name="T35" fmla="*/ 0 h 473"/>
              <a:gd name="T36" fmla="*/ 66 w 558"/>
              <a:gd name="T37" fmla="*/ 1 h 473"/>
              <a:gd name="T38" fmla="*/ 47 w 558"/>
              <a:gd name="T39" fmla="*/ 2 h 473"/>
              <a:gd name="T40" fmla="*/ 0 w 558"/>
              <a:gd name="T41" fmla="*/ 473 h 473"/>
              <a:gd name="T42" fmla="*/ 105 w 558"/>
              <a:gd name="T43" fmla="*/ 473 h 473"/>
              <a:gd name="T44" fmla="*/ 128 w 558"/>
              <a:gd name="T45" fmla="*/ 157 h 473"/>
              <a:gd name="T46" fmla="*/ 227 w 558"/>
              <a:gd name="T47" fmla="*/ 396 h 473"/>
              <a:gd name="T48" fmla="*/ 227 w 558"/>
              <a:gd name="T49" fmla="*/ 396 h 473"/>
              <a:gd name="T50" fmla="*/ 230 w 558"/>
              <a:gd name="T51" fmla="*/ 403 h 473"/>
              <a:gd name="T52" fmla="*/ 235 w 558"/>
              <a:gd name="T53" fmla="*/ 408 h 473"/>
              <a:gd name="T54" fmla="*/ 240 w 558"/>
              <a:gd name="T55" fmla="*/ 413 h 473"/>
              <a:gd name="T56" fmla="*/ 245 w 558"/>
              <a:gd name="T57" fmla="*/ 417 h 473"/>
              <a:gd name="T58" fmla="*/ 252 w 558"/>
              <a:gd name="T59" fmla="*/ 419 h 473"/>
              <a:gd name="T60" fmla="*/ 260 w 558"/>
              <a:gd name="T61" fmla="*/ 421 h 473"/>
              <a:gd name="T62" fmla="*/ 270 w 558"/>
              <a:gd name="T63" fmla="*/ 422 h 473"/>
              <a:gd name="T64" fmla="*/ 280 w 558"/>
              <a:gd name="T65" fmla="*/ 422 h 473"/>
              <a:gd name="T66" fmla="*/ 280 w 558"/>
              <a:gd name="T67" fmla="*/ 422 h 473"/>
              <a:gd name="T68" fmla="*/ 290 w 558"/>
              <a:gd name="T69" fmla="*/ 422 h 473"/>
              <a:gd name="T70" fmla="*/ 299 w 558"/>
              <a:gd name="T71" fmla="*/ 421 h 473"/>
              <a:gd name="T72" fmla="*/ 307 w 558"/>
              <a:gd name="T73" fmla="*/ 419 h 473"/>
              <a:gd name="T74" fmla="*/ 314 w 558"/>
              <a:gd name="T75" fmla="*/ 417 h 473"/>
              <a:gd name="T76" fmla="*/ 320 w 558"/>
              <a:gd name="T77" fmla="*/ 413 h 473"/>
              <a:gd name="T78" fmla="*/ 325 w 558"/>
              <a:gd name="T79" fmla="*/ 408 h 473"/>
              <a:gd name="T80" fmla="*/ 328 w 558"/>
              <a:gd name="T81" fmla="*/ 403 h 473"/>
              <a:gd name="T82" fmla="*/ 332 w 558"/>
              <a:gd name="T83" fmla="*/ 396 h 473"/>
              <a:gd name="T84" fmla="*/ 431 w 558"/>
              <a:gd name="T85" fmla="*/ 157 h 473"/>
              <a:gd name="T86" fmla="*/ 454 w 558"/>
              <a:gd name="T87" fmla="*/ 473 h 473"/>
              <a:gd name="T88" fmla="*/ 558 w 558"/>
              <a:gd name="T89" fmla="*/ 473 h 473"/>
              <a:gd name="T90" fmla="*/ 511 w 558"/>
              <a:gd name="T91" fmla="*/ 2 h 473"/>
              <a:gd name="T92" fmla="*/ 511 w 558"/>
              <a:gd name="T93" fmla="*/ 2 h 473"/>
              <a:gd name="T94" fmla="*/ 494 w 558"/>
              <a:gd name="T95" fmla="*/ 1 h 473"/>
              <a:gd name="T96" fmla="*/ 464 w 558"/>
              <a:gd name="T97" fmla="*/ 0 h 473"/>
              <a:gd name="T98" fmla="*/ 464 w 558"/>
              <a:gd name="T99" fmla="*/ 0 h 473"/>
              <a:gd name="T100" fmla="*/ 448 w 558"/>
              <a:gd name="T101" fmla="*/ 1 h 473"/>
              <a:gd name="T102" fmla="*/ 434 w 558"/>
              <a:gd name="T103" fmla="*/ 1 h 473"/>
              <a:gd name="T104" fmla="*/ 421 w 558"/>
              <a:gd name="T105" fmla="*/ 3 h 473"/>
              <a:gd name="T106" fmla="*/ 411 w 558"/>
              <a:gd name="T107" fmla="*/ 8 h 473"/>
              <a:gd name="T108" fmla="*/ 401 w 558"/>
              <a:gd name="T109" fmla="*/ 13 h 473"/>
              <a:gd name="T110" fmla="*/ 393 w 558"/>
              <a:gd name="T111" fmla="*/ 21 h 473"/>
              <a:gd name="T112" fmla="*/ 386 w 558"/>
              <a:gd name="T113" fmla="*/ 31 h 473"/>
              <a:gd name="T114" fmla="*/ 380 w 558"/>
              <a:gd name="T115" fmla="*/ 44 h 473"/>
              <a:gd name="T116" fmla="*/ 288 w 558"/>
              <a:gd name="T117" fmla="*/ 276 h 4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558" h="473">
                <a:moveTo>
                  <a:pt x="288" y="276"/>
                </a:moveTo>
                <a:lnTo>
                  <a:pt x="288" y="276"/>
                </a:lnTo>
                <a:lnTo>
                  <a:pt x="283" y="288"/>
                </a:lnTo>
                <a:lnTo>
                  <a:pt x="280" y="302"/>
                </a:lnTo>
                <a:lnTo>
                  <a:pt x="280" y="302"/>
                </a:lnTo>
                <a:lnTo>
                  <a:pt x="275" y="288"/>
                </a:lnTo>
                <a:lnTo>
                  <a:pt x="272" y="276"/>
                </a:lnTo>
                <a:lnTo>
                  <a:pt x="180" y="44"/>
                </a:lnTo>
                <a:lnTo>
                  <a:pt x="180" y="44"/>
                </a:lnTo>
                <a:lnTo>
                  <a:pt x="173" y="31"/>
                </a:lnTo>
                <a:lnTo>
                  <a:pt x="166" y="21"/>
                </a:lnTo>
                <a:lnTo>
                  <a:pt x="158" y="13"/>
                </a:lnTo>
                <a:lnTo>
                  <a:pt x="149" y="8"/>
                </a:lnTo>
                <a:lnTo>
                  <a:pt x="137" y="3"/>
                </a:lnTo>
                <a:lnTo>
                  <a:pt x="125" y="1"/>
                </a:lnTo>
                <a:lnTo>
                  <a:pt x="111" y="1"/>
                </a:lnTo>
                <a:lnTo>
                  <a:pt x="95" y="0"/>
                </a:lnTo>
                <a:lnTo>
                  <a:pt x="95" y="0"/>
                </a:lnTo>
                <a:lnTo>
                  <a:pt x="66" y="1"/>
                </a:lnTo>
                <a:lnTo>
                  <a:pt x="47" y="2"/>
                </a:lnTo>
                <a:lnTo>
                  <a:pt x="0" y="473"/>
                </a:lnTo>
                <a:lnTo>
                  <a:pt x="105" y="473"/>
                </a:lnTo>
                <a:lnTo>
                  <a:pt x="128" y="157"/>
                </a:lnTo>
                <a:lnTo>
                  <a:pt x="227" y="396"/>
                </a:lnTo>
                <a:lnTo>
                  <a:pt x="227" y="396"/>
                </a:lnTo>
                <a:lnTo>
                  <a:pt x="230" y="403"/>
                </a:lnTo>
                <a:lnTo>
                  <a:pt x="235" y="408"/>
                </a:lnTo>
                <a:lnTo>
                  <a:pt x="240" y="413"/>
                </a:lnTo>
                <a:lnTo>
                  <a:pt x="245" y="417"/>
                </a:lnTo>
                <a:lnTo>
                  <a:pt x="252" y="419"/>
                </a:lnTo>
                <a:lnTo>
                  <a:pt x="260" y="421"/>
                </a:lnTo>
                <a:lnTo>
                  <a:pt x="270" y="422"/>
                </a:lnTo>
                <a:lnTo>
                  <a:pt x="280" y="422"/>
                </a:lnTo>
                <a:lnTo>
                  <a:pt x="280" y="422"/>
                </a:lnTo>
                <a:lnTo>
                  <a:pt x="290" y="422"/>
                </a:lnTo>
                <a:lnTo>
                  <a:pt x="299" y="421"/>
                </a:lnTo>
                <a:lnTo>
                  <a:pt x="307" y="419"/>
                </a:lnTo>
                <a:lnTo>
                  <a:pt x="314" y="417"/>
                </a:lnTo>
                <a:lnTo>
                  <a:pt x="320" y="413"/>
                </a:lnTo>
                <a:lnTo>
                  <a:pt x="325" y="408"/>
                </a:lnTo>
                <a:lnTo>
                  <a:pt x="328" y="403"/>
                </a:lnTo>
                <a:lnTo>
                  <a:pt x="332" y="396"/>
                </a:lnTo>
                <a:lnTo>
                  <a:pt x="431" y="157"/>
                </a:lnTo>
                <a:lnTo>
                  <a:pt x="454" y="473"/>
                </a:lnTo>
                <a:lnTo>
                  <a:pt x="558" y="473"/>
                </a:lnTo>
                <a:lnTo>
                  <a:pt x="511" y="2"/>
                </a:lnTo>
                <a:lnTo>
                  <a:pt x="511" y="2"/>
                </a:lnTo>
                <a:lnTo>
                  <a:pt x="494" y="1"/>
                </a:lnTo>
                <a:lnTo>
                  <a:pt x="464" y="0"/>
                </a:lnTo>
                <a:lnTo>
                  <a:pt x="464" y="0"/>
                </a:lnTo>
                <a:lnTo>
                  <a:pt x="448" y="1"/>
                </a:lnTo>
                <a:lnTo>
                  <a:pt x="434" y="1"/>
                </a:lnTo>
                <a:lnTo>
                  <a:pt x="421" y="3"/>
                </a:lnTo>
                <a:lnTo>
                  <a:pt x="411" y="8"/>
                </a:lnTo>
                <a:lnTo>
                  <a:pt x="401" y="13"/>
                </a:lnTo>
                <a:lnTo>
                  <a:pt x="393" y="21"/>
                </a:lnTo>
                <a:lnTo>
                  <a:pt x="386" y="31"/>
                </a:lnTo>
                <a:lnTo>
                  <a:pt x="380" y="44"/>
                </a:lnTo>
                <a:lnTo>
                  <a:pt x="288" y="276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rgbClr val="005EB8"/>
              </a:solidFill>
            </a:endParaRPr>
          </a:p>
        </p:txBody>
      </p:sp>
      <p:sp>
        <p:nvSpPr>
          <p:cNvPr id="45" name="Freeform 8"/>
          <p:cNvSpPr>
            <a:spLocks/>
          </p:cNvSpPr>
          <p:nvPr userDrawn="1"/>
        </p:nvSpPr>
        <p:spPr bwMode="auto">
          <a:xfrm>
            <a:off x="4830984" y="4912769"/>
            <a:ext cx="128023" cy="66002"/>
          </a:xfrm>
          <a:custGeom>
            <a:avLst/>
            <a:gdLst>
              <a:gd name="T0" fmla="*/ 192 w 192"/>
              <a:gd name="T1" fmla="*/ 105 h 130"/>
              <a:gd name="T2" fmla="*/ 192 w 192"/>
              <a:gd name="T3" fmla="*/ 105 h 130"/>
              <a:gd name="T4" fmla="*/ 170 w 192"/>
              <a:gd name="T5" fmla="*/ 112 h 130"/>
              <a:gd name="T6" fmla="*/ 141 w 192"/>
              <a:gd name="T7" fmla="*/ 121 h 130"/>
              <a:gd name="T8" fmla="*/ 124 w 192"/>
              <a:gd name="T9" fmla="*/ 124 h 130"/>
              <a:gd name="T10" fmla="*/ 108 w 192"/>
              <a:gd name="T11" fmla="*/ 128 h 130"/>
              <a:gd name="T12" fmla="*/ 92 w 192"/>
              <a:gd name="T13" fmla="*/ 130 h 130"/>
              <a:gd name="T14" fmla="*/ 76 w 192"/>
              <a:gd name="T15" fmla="*/ 130 h 130"/>
              <a:gd name="T16" fmla="*/ 76 w 192"/>
              <a:gd name="T17" fmla="*/ 130 h 130"/>
              <a:gd name="T18" fmla="*/ 61 w 192"/>
              <a:gd name="T19" fmla="*/ 130 h 130"/>
              <a:gd name="T20" fmla="*/ 46 w 192"/>
              <a:gd name="T21" fmla="*/ 128 h 130"/>
              <a:gd name="T22" fmla="*/ 34 w 192"/>
              <a:gd name="T23" fmla="*/ 123 h 130"/>
              <a:gd name="T24" fmla="*/ 28 w 192"/>
              <a:gd name="T25" fmla="*/ 121 h 130"/>
              <a:gd name="T26" fmla="*/ 22 w 192"/>
              <a:gd name="T27" fmla="*/ 117 h 130"/>
              <a:gd name="T28" fmla="*/ 17 w 192"/>
              <a:gd name="T29" fmla="*/ 113 h 130"/>
              <a:gd name="T30" fmla="*/ 13 w 192"/>
              <a:gd name="T31" fmla="*/ 109 h 130"/>
              <a:gd name="T32" fmla="*/ 9 w 192"/>
              <a:gd name="T33" fmla="*/ 104 h 130"/>
              <a:gd name="T34" fmla="*/ 6 w 192"/>
              <a:gd name="T35" fmla="*/ 98 h 130"/>
              <a:gd name="T36" fmla="*/ 4 w 192"/>
              <a:gd name="T37" fmla="*/ 92 h 130"/>
              <a:gd name="T38" fmla="*/ 3 w 192"/>
              <a:gd name="T39" fmla="*/ 85 h 130"/>
              <a:gd name="T40" fmla="*/ 1 w 192"/>
              <a:gd name="T41" fmla="*/ 77 h 130"/>
              <a:gd name="T42" fmla="*/ 0 w 192"/>
              <a:gd name="T43" fmla="*/ 69 h 130"/>
              <a:gd name="T44" fmla="*/ 0 w 192"/>
              <a:gd name="T45" fmla="*/ 69 h 130"/>
              <a:gd name="T46" fmla="*/ 1 w 192"/>
              <a:gd name="T47" fmla="*/ 55 h 130"/>
              <a:gd name="T48" fmla="*/ 5 w 192"/>
              <a:gd name="T49" fmla="*/ 42 h 130"/>
              <a:gd name="T50" fmla="*/ 7 w 192"/>
              <a:gd name="T51" fmla="*/ 37 h 130"/>
              <a:gd name="T52" fmla="*/ 11 w 192"/>
              <a:gd name="T53" fmla="*/ 31 h 130"/>
              <a:gd name="T54" fmla="*/ 15 w 192"/>
              <a:gd name="T55" fmla="*/ 26 h 130"/>
              <a:gd name="T56" fmla="*/ 19 w 192"/>
              <a:gd name="T57" fmla="*/ 22 h 130"/>
              <a:gd name="T58" fmla="*/ 24 w 192"/>
              <a:gd name="T59" fmla="*/ 18 h 130"/>
              <a:gd name="T60" fmla="*/ 30 w 192"/>
              <a:gd name="T61" fmla="*/ 15 h 130"/>
              <a:gd name="T62" fmla="*/ 37 w 192"/>
              <a:gd name="T63" fmla="*/ 11 h 130"/>
              <a:gd name="T64" fmla="*/ 44 w 192"/>
              <a:gd name="T65" fmla="*/ 9 h 130"/>
              <a:gd name="T66" fmla="*/ 62 w 192"/>
              <a:gd name="T67" fmla="*/ 5 h 130"/>
              <a:gd name="T68" fmla="*/ 82 w 192"/>
              <a:gd name="T69" fmla="*/ 3 h 130"/>
              <a:gd name="T70" fmla="*/ 192 w 192"/>
              <a:gd name="T71" fmla="*/ 0 h 130"/>
              <a:gd name="T72" fmla="*/ 192 w 192"/>
              <a:gd name="T73" fmla="*/ 105 h 1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92" h="130">
                <a:moveTo>
                  <a:pt x="192" y="105"/>
                </a:moveTo>
                <a:lnTo>
                  <a:pt x="192" y="105"/>
                </a:lnTo>
                <a:lnTo>
                  <a:pt x="170" y="112"/>
                </a:lnTo>
                <a:lnTo>
                  <a:pt x="141" y="121"/>
                </a:lnTo>
                <a:lnTo>
                  <a:pt x="124" y="124"/>
                </a:lnTo>
                <a:lnTo>
                  <a:pt x="108" y="128"/>
                </a:lnTo>
                <a:lnTo>
                  <a:pt x="92" y="130"/>
                </a:lnTo>
                <a:lnTo>
                  <a:pt x="76" y="130"/>
                </a:lnTo>
                <a:lnTo>
                  <a:pt x="76" y="130"/>
                </a:lnTo>
                <a:lnTo>
                  <a:pt x="61" y="130"/>
                </a:lnTo>
                <a:lnTo>
                  <a:pt x="46" y="128"/>
                </a:lnTo>
                <a:lnTo>
                  <a:pt x="34" y="123"/>
                </a:lnTo>
                <a:lnTo>
                  <a:pt x="28" y="121"/>
                </a:lnTo>
                <a:lnTo>
                  <a:pt x="22" y="117"/>
                </a:lnTo>
                <a:lnTo>
                  <a:pt x="17" y="113"/>
                </a:lnTo>
                <a:lnTo>
                  <a:pt x="13" y="109"/>
                </a:lnTo>
                <a:lnTo>
                  <a:pt x="9" y="104"/>
                </a:lnTo>
                <a:lnTo>
                  <a:pt x="6" y="98"/>
                </a:lnTo>
                <a:lnTo>
                  <a:pt x="4" y="92"/>
                </a:lnTo>
                <a:lnTo>
                  <a:pt x="3" y="85"/>
                </a:lnTo>
                <a:lnTo>
                  <a:pt x="1" y="77"/>
                </a:lnTo>
                <a:lnTo>
                  <a:pt x="0" y="69"/>
                </a:lnTo>
                <a:lnTo>
                  <a:pt x="0" y="69"/>
                </a:lnTo>
                <a:lnTo>
                  <a:pt x="1" y="55"/>
                </a:lnTo>
                <a:lnTo>
                  <a:pt x="5" y="42"/>
                </a:lnTo>
                <a:lnTo>
                  <a:pt x="7" y="37"/>
                </a:lnTo>
                <a:lnTo>
                  <a:pt x="11" y="31"/>
                </a:lnTo>
                <a:lnTo>
                  <a:pt x="15" y="26"/>
                </a:lnTo>
                <a:lnTo>
                  <a:pt x="19" y="22"/>
                </a:lnTo>
                <a:lnTo>
                  <a:pt x="24" y="18"/>
                </a:lnTo>
                <a:lnTo>
                  <a:pt x="30" y="15"/>
                </a:lnTo>
                <a:lnTo>
                  <a:pt x="37" y="11"/>
                </a:lnTo>
                <a:lnTo>
                  <a:pt x="44" y="9"/>
                </a:lnTo>
                <a:lnTo>
                  <a:pt x="62" y="5"/>
                </a:lnTo>
                <a:lnTo>
                  <a:pt x="82" y="3"/>
                </a:lnTo>
                <a:lnTo>
                  <a:pt x="192" y="0"/>
                </a:lnTo>
                <a:lnTo>
                  <a:pt x="192" y="105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rgbClr val="005EB8"/>
              </a:solidFill>
            </a:endParaRPr>
          </a:p>
        </p:txBody>
      </p:sp>
      <p:sp>
        <p:nvSpPr>
          <p:cNvPr id="46" name="Freeform 9"/>
          <p:cNvSpPr>
            <a:spLocks/>
          </p:cNvSpPr>
          <p:nvPr userDrawn="1"/>
        </p:nvSpPr>
        <p:spPr bwMode="auto">
          <a:xfrm>
            <a:off x="4762951" y="4779265"/>
            <a:ext cx="264048" cy="240006"/>
          </a:xfrm>
          <a:custGeom>
            <a:avLst/>
            <a:gdLst>
              <a:gd name="T0" fmla="*/ 231 w 397"/>
              <a:gd name="T1" fmla="*/ 0 h 480"/>
              <a:gd name="T2" fmla="*/ 166 w 397"/>
              <a:gd name="T3" fmla="*/ 5 h 480"/>
              <a:gd name="T4" fmla="*/ 109 w 397"/>
              <a:gd name="T5" fmla="*/ 14 h 480"/>
              <a:gd name="T6" fmla="*/ 66 w 397"/>
              <a:gd name="T7" fmla="*/ 25 h 480"/>
              <a:gd name="T8" fmla="*/ 37 w 397"/>
              <a:gd name="T9" fmla="*/ 37 h 480"/>
              <a:gd name="T10" fmla="*/ 59 w 397"/>
              <a:gd name="T11" fmla="*/ 114 h 480"/>
              <a:gd name="T12" fmla="*/ 104 w 397"/>
              <a:gd name="T13" fmla="*/ 102 h 480"/>
              <a:gd name="T14" fmla="*/ 150 w 397"/>
              <a:gd name="T15" fmla="*/ 92 h 480"/>
              <a:gd name="T16" fmla="*/ 201 w 397"/>
              <a:gd name="T17" fmla="*/ 89 h 480"/>
              <a:gd name="T18" fmla="*/ 222 w 397"/>
              <a:gd name="T19" fmla="*/ 90 h 480"/>
              <a:gd name="T20" fmla="*/ 248 w 397"/>
              <a:gd name="T21" fmla="*/ 95 h 480"/>
              <a:gd name="T22" fmla="*/ 263 w 397"/>
              <a:gd name="T23" fmla="*/ 100 h 480"/>
              <a:gd name="T24" fmla="*/ 275 w 397"/>
              <a:gd name="T25" fmla="*/ 110 h 480"/>
              <a:gd name="T26" fmla="*/ 283 w 397"/>
              <a:gd name="T27" fmla="*/ 121 h 480"/>
              <a:gd name="T28" fmla="*/ 289 w 397"/>
              <a:gd name="T29" fmla="*/ 135 h 480"/>
              <a:gd name="T30" fmla="*/ 292 w 397"/>
              <a:gd name="T31" fmla="*/ 153 h 480"/>
              <a:gd name="T32" fmla="*/ 292 w 397"/>
              <a:gd name="T33" fmla="*/ 197 h 480"/>
              <a:gd name="T34" fmla="*/ 201 w 397"/>
              <a:gd name="T35" fmla="*/ 197 h 480"/>
              <a:gd name="T36" fmla="*/ 148 w 397"/>
              <a:gd name="T37" fmla="*/ 201 h 480"/>
              <a:gd name="T38" fmla="*/ 105 w 397"/>
              <a:gd name="T39" fmla="*/ 210 h 480"/>
              <a:gd name="T40" fmla="*/ 69 w 397"/>
              <a:gd name="T41" fmla="*/ 224 h 480"/>
              <a:gd name="T42" fmla="*/ 43 w 397"/>
              <a:gd name="T43" fmla="*/ 242 h 480"/>
              <a:gd name="T44" fmla="*/ 23 w 397"/>
              <a:gd name="T45" fmla="*/ 264 h 480"/>
              <a:gd name="T46" fmla="*/ 10 w 397"/>
              <a:gd name="T47" fmla="*/ 288 h 480"/>
              <a:gd name="T48" fmla="*/ 2 w 397"/>
              <a:gd name="T49" fmla="*/ 316 h 480"/>
              <a:gd name="T50" fmla="*/ 0 w 397"/>
              <a:gd name="T51" fmla="*/ 344 h 480"/>
              <a:gd name="T52" fmla="*/ 1 w 397"/>
              <a:gd name="T53" fmla="*/ 362 h 480"/>
              <a:gd name="T54" fmla="*/ 8 w 397"/>
              <a:gd name="T55" fmla="*/ 395 h 480"/>
              <a:gd name="T56" fmla="*/ 22 w 397"/>
              <a:gd name="T57" fmla="*/ 421 h 480"/>
              <a:gd name="T58" fmla="*/ 39 w 397"/>
              <a:gd name="T59" fmla="*/ 442 h 480"/>
              <a:gd name="T60" fmla="*/ 61 w 397"/>
              <a:gd name="T61" fmla="*/ 458 h 480"/>
              <a:gd name="T62" fmla="*/ 86 w 397"/>
              <a:gd name="T63" fmla="*/ 468 h 480"/>
              <a:gd name="T64" fmla="*/ 114 w 397"/>
              <a:gd name="T65" fmla="*/ 475 h 480"/>
              <a:gd name="T66" fmla="*/ 141 w 397"/>
              <a:gd name="T67" fmla="*/ 479 h 480"/>
              <a:gd name="T68" fmla="*/ 155 w 397"/>
              <a:gd name="T69" fmla="*/ 480 h 480"/>
              <a:gd name="T70" fmla="*/ 185 w 397"/>
              <a:gd name="T71" fmla="*/ 478 h 480"/>
              <a:gd name="T72" fmla="*/ 236 w 397"/>
              <a:gd name="T73" fmla="*/ 468 h 480"/>
              <a:gd name="T74" fmla="*/ 271 w 397"/>
              <a:gd name="T75" fmla="*/ 456 h 480"/>
              <a:gd name="T76" fmla="*/ 292 w 397"/>
              <a:gd name="T77" fmla="*/ 445 h 480"/>
              <a:gd name="T78" fmla="*/ 297 w 397"/>
              <a:gd name="T79" fmla="*/ 444 h 480"/>
              <a:gd name="T80" fmla="*/ 304 w 397"/>
              <a:gd name="T81" fmla="*/ 447 h 480"/>
              <a:gd name="T82" fmla="*/ 320 w 397"/>
              <a:gd name="T83" fmla="*/ 453 h 480"/>
              <a:gd name="T84" fmla="*/ 350 w 397"/>
              <a:gd name="T85" fmla="*/ 460 h 480"/>
              <a:gd name="T86" fmla="*/ 397 w 397"/>
              <a:gd name="T87" fmla="*/ 463 h 480"/>
              <a:gd name="T88" fmla="*/ 397 w 397"/>
              <a:gd name="T89" fmla="*/ 137 h 480"/>
              <a:gd name="T90" fmla="*/ 395 w 397"/>
              <a:gd name="T91" fmla="*/ 103 h 480"/>
              <a:gd name="T92" fmla="*/ 387 w 397"/>
              <a:gd name="T93" fmla="*/ 74 h 480"/>
              <a:gd name="T94" fmla="*/ 373 w 397"/>
              <a:gd name="T95" fmla="*/ 51 h 480"/>
              <a:gd name="T96" fmla="*/ 353 w 397"/>
              <a:gd name="T97" fmla="*/ 32 h 480"/>
              <a:gd name="T98" fmla="*/ 330 w 397"/>
              <a:gd name="T99" fmla="*/ 17 h 480"/>
              <a:gd name="T100" fmla="*/ 301 w 397"/>
              <a:gd name="T101" fmla="*/ 8 h 480"/>
              <a:gd name="T102" fmla="*/ 268 w 397"/>
              <a:gd name="T103" fmla="*/ 2 h 480"/>
              <a:gd name="T104" fmla="*/ 231 w 397"/>
              <a:gd name="T105" fmla="*/ 0 h 4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397" h="480">
                <a:moveTo>
                  <a:pt x="231" y="0"/>
                </a:moveTo>
                <a:lnTo>
                  <a:pt x="231" y="0"/>
                </a:lnTo>
                <a:lnTo>
                  <a:pt x="198" y="1"/>
                </a:lnTo>
                <a:lnTo>
                  <a:pt x="166" y="5"/>
                </a:lnTo>
                <a:lnTo>
                  <a:pt x="136" y="8"/>
                </a:lnTo>
                <a:lnTo>
                  <a:pt x="109" y="14"/>
                </a:lnTo>
                <a:lnTo>
                  <a:pt x="86" y="20"/>
                </a:lnTo>
                <a:lnTo>
                  <a:pt x="66" y="25"/>
                </a:lnTo>
                <a:lnTo>
                  <a:pt x="49" y="31"/>
                </a:lnTo>
                <a:lnTo>
                  <a:pt x="37" y="37"/>
                </a:lnTo>
                <a:lnTo>
                  <a:pt x="59" y="114"/>
                </a:lnTo>
                <a:lnTo>
                  <a:pt x="59" y="114"/>
                </a:lnTo>
                <a:lnTo>
                  <a:pt x="71" y="110"/>
                </a:lnTo>
                <a:lnTo>
                  <a:pt x="104" y="102"/>
                </a:lnTo>
                <a:lnTo>
                  <a:pt x="125" y="97"/>
                </a:lnTo>
                <a:lnTo>
                  <a:pt x="150" y="92"/>
                </a:lnTo>
                <a:lnTo>
                  <a:pt x="175" y="90"/>
                </a:lnTo>
                <a:lnTo>
                  <a:pt x="201" y="89"/>
                </a:lnTo>
                <a:lnTo>
                  <a:pt x="201" y="89"/>
                </a:lnTo>
                <a:lnTo>
                  <a:pt x="222" y="90"/>
                </a:lnTo>
                <a:lnTo>
                  <a:pt x="240" y="92"/>
                </a:lnTo>
                <a:lnTo>
                  <a:pt x="248" y="95"/>
                </a:lnTo>
                <a:lnTo>
                  <a:pt x="257" y="97"/>
                </a:lnTo>
                <a:lnTo>
                  <a:pt x="263" y="100"/>
                </a:lnTo>
                <a:lnTo>
                  <a:pt x="269" y="105"/>
                </a:lnTo>
                <a:lnTo>
                  <a:pt x="275" y="110"/>
                </a:lnTo>
                <a:lnTo>
                  <a:pt x="280" y="114"/>
                </a:lnTo>
                <a:lnTo>
                  <a:pt x="283" y="121"/>
                </a:lnTo>
                <a:lnTo>
                  <a:pt x="286" y="128"/>
                </a:lnTo>
                <a:lnTo>
                  <a:pt x="289" y="135"/>
                </a:lnTo>
                <a:lnTo>
                  <a:pt x="291" y="144"/>
                </a:lnTo>
                <a:lnTo>
                  <a:pt x="292" y="153"/>
                </a:lnTo>
                <a:lnTo>
                  <a:pt x="292" y="164"/>
                </a:lnTo>
                <a:lnTo>
                  <a:pt x="292" y="197"/>
                </a:lnTo>
                <a:lnTo>
                  <a:pt x="201" y="197"/>
                </a:lnTo>
                <a:lnTo>
                  <a:pt x="201" y="197"/>
                </a:lnTo>
                <a:lnTo>
                  <a:pt x="174" y="198"/>
                </a:lnTo>
                <a:lnTo>
                  <a:pt x="148" y="201"/>
                </a:lnTo>
                <a:lnTo>
                  <a:pt x="125" y="204"/>
                </a:lnTo>
                <a:lnTo>
                  <a:pt x="105" y="210"/>
                </a:lnTo>
                <a:lnTo>
                  <a:pt x="86" y="216"/>
                </a:lnTo>
                <a:lnTo>
                  <a:pt x="69" y="224"/>
                </a:lnTo>
                <a:lnTo>
                  <a:pt x="55" y="232"/>
                </a:lnTo>
                <a:lnTo>
                  <a:pt x="43" y="242"/>
                </a:lnTo>
                <a:lnTo>
                  <a:pt x="32" y="253"/>
                </a:lnTo>
                <a:lnTo>
                  <a:pt x="23" y="264"/>
                </a:lnTo>
                <a:lnTo>
                  <a:pt x="16" y="276"/>
                </a:lnTo>
                <a:lnTo>
                  <a:pt x="10" y="288"/>
                </a:lnTo>
                <a:lnTo>
                  <a:pt x="6" y="302"/>
                </a:lnTo>
                <a:lnTo>
                  <a:pt x="2" y="316"/>
                </a:lnTo>
                <a:lnTo>
                  <a:pt x="1" y="330"/>
                </a:lnTo>
                <a:lnTo>
                  <a:pt x="0" y="344"/>
                </a:lnTo>
                <a:lnTo>
                  <a:pt x="0" y="344"/>
                </a:lnTo>
                <a:lnTo>
                  <a:pt x="1" y="362"/>
                </a:lnTo>
                <a:lnTo>
                  <a:pt x="3" y="380"/>
                </a:lnTo>
                <a:lnTo>
                  <a:pt x="8" y="395"/>
                </a:lnTo>
                <a:lnTo>
                  <a:pt x="14" y="408"/>
                </a:lnTo>
                <a:lnTo>
                  <a:pt x="22" y="421"/>
                </a:lnTo>
                <a:lnTo>
                  <a:pt x="30" y="433"/>
                </a:lnTo>
                <a:lnTo>
                  <a:pt x="39" y="442"/>
                </a:lnTo>
                <a:lnTo>
                  <a:pt x="51" y="450"/>
                </a:lnTo>
                <a:lnTo>
                  <a:pt x="61" y="458"/>
                </a:lnTo>
                <a:lnTo>
                  <a:pt x="74" y="464"/>
                </a:lnTo>
                <a:lnTo>
                  <a:pt x="86" y="468"/>
                </a:lnTo>
                <a:lnTo>
                  <a:pt x="100" y="473"/>
                </a:lnTo>
                <a:lnTo>
                  <a:pt x="114" y="475"/>
                </a:lnTo>
                <a:lnTo>
                  <a:pt x="128" y="478"/>
                </a:lnTo>
                <a:lnTo>
                  <a:pt x="141" y="479"/>
                </a:lnTo>
                <a:lnTo>
                  <a:pt x="155" y="480"/>
                </a:lnTo>
                <a:lnTo>
                  <a:pt x="155" y="480"/>
                </a:lnTo>
                <a:lnTo>
                  <a:pt x="170" y="479"/>
                </a:lnTo>
                <a:lnTo>
                  <a:pt x="185" y="478"/>
                </a:lnTo>
                <a:lnTo>
                  <a:pt x="213" y="474"/>
                </a:lnTo>
                <a:lnTo>
                  <a:pt x="236" y="468"/>
                </a:lnTo>
                <a:lnTo>
                  <a:pt x="255" y="462"/>
                </a:lnTo>
                <a:lnTo>
                  <a:pt x="271" y="456"/>
                </a:lnTo>
                <a:lnTo>
                  <a:pt x="284" y="450"/>
                </a:lnTo>
                <a:lnTo>
                  <a:pt x="292" y="445"/>
                </a:lnTo>
                <a:lnTo>
                  <a:pt x="297" y="444"/>
                </a:lnTo>
                <a:lnTo>
                  <a:pt x="297" y="444"/>
                </a:lnTo>
                <a:lnTo>
                  <a:pt x="299" y="445"/>
                </a:lnTo>
                <a:lnTo>
                  <a:pt x="304" y="447"/>
                </a:lnTo>
                <a:lnTo>
                  <a:pt x="311" y="450"/>
                </a:lnTo>
                <a:lnTo>
                  <a:pt x="320" y="453"/>
                </a:lnTo>
                <a:lnTo>
                  <a:pt x="332" y="457"/>
                </a:lnTo>
                <a:lnTo>
                  <a:pt x="350" y="460"/>
                </a:lnTo>
                <a:lnTo>
                  <a:pt x="370" y="462"/>
                </a:lnTo>
                <a:lnTo>
                  <a:pt x="397" y="463"/>
                </a:lnTo>
                <a:lnTo>
                  <a:pt x="397" y="137"/>
                </a:lnTo>
                <a:lnTo>
                  <a:pt x="397" y="137"/>
                </a:lnTo>
                <a:lnTo>
                  <a:pt x="397" y="119"/>
                </a:lnTo>
                <a:lnTo>
                  <a:pt x="395" y="103"/>
                </a:lnTo>
                <a:lnTo>
                  <a:pt x="391" y="88"/>
                </a:lnTo>
                <a:lnTo>
                  <a:pt x="387" y="74"/>
                </a:lnTo>
                <a:lnTo>
                  <a:pt x="380" y="62"/>
                </a:lnTo>
                <a:lnTo>
                  <a:pt x="373" y="51"/>
                </a:lnTo>
                <a:lnTo>
                  <a:pt x="364" y="40"/>
                </a:lnTo>
                <a:lnTo>
                  <a:pt x="353" y="32"/>
                </a:lnTo>
                <a:lnTo>
                  <a:pt x="343" y="24"/>
                </a:lnTo>
                <a:lnTo>
                  <a:pt x="330" y="17"/>
                </a:lnTo>
                <a:lnTo>
                  <a:pt x="316" y="13"/>
                </a:lnTo>
                <a:lnTo>
                  <a:pt x="301" y="8"/>
                </a:lnTo>
                <a:lnTo>
                  <a:pt x="285" y="5"/>
                </a:lnTo>
                <a:lnTo>
                  <a:pt x="268" y="2"/>
                </a:lnTo>
                <a:lnTo>
                  <a:pt x="251" y="1"/>
                </a:lnTo>
                <a:lnTo>
                  <a:pt x="231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rgbClr val="005EB8"/>
              </a:solidFill>
            </a:endParaRPr>
          </a:p>
        </p:txBody>
      </p:sp>
      <p:sp>
        <p:nvSpPr>
          <p:cNvPr id="47" name="Freeform 10"/>
          <p:cNvSpPr>
            <a:spLocks/>
          </p:cNvSpPr>
          <p:nvPr userDrawn="1"/>
        </p:nvSpPr>
        <p:spPr bwMode="auto">
          <a:xfrm>
            <a:off x="5625129" y="4912769"/>
            <a:ext cx="128023" cy="66002"/>
          </a:xfrm>
          <a:custGeom>
            <a:avLst/>
            <a:gdLst>
              <a:gd name="T0" fmla="*/ 192 w 192"/>
              <a:gd name="T1" fmla="*/ 105 h 130"/>
              <a:gd name="T2" fmla="*/ 192 w 192"/>
              <a:gd name="T3" fmla="*/ 105 h 130"/>
              <a:gd name="T4" fmla="*/ 170 w 192"/>
              <a:gd name="T5" fmla="*/ 112 h 130"/>
              <a:gd name="T6" fmla="*/ 140 w 192"/>
              <a:gd name="T7" fmla="*/ 121 h 130"/>
              <a:gd name="T8" fmla="*/ 124 w 192"/>
              <a:gd name="T9" fmla="*/ 124 h 130"/>
              <a:gd name="T10" fmla="*/ 107 w 192"/>
              <a:gd name="T11" fmla="*/ 128 h 130"/>
              <a:gd name="T12" fmla="*/ 91 w 192"/>
              <a:gd name="T13" fmla="*/ 130 h 130"/>
              <a:gd name="T14" fmla="*/ 76 w 192"/>
              <a:gd name="T15" fmla="*/ 130 h 130"/>
              <a:gd name="T16" fmla="*/ 76 w 192"/>
              <a:gd name="T17" fmla="*/ 130 h 130"/>
              <a:gd name="T18" fmla="*/ 60 w 192"/>
              <a:gd name="T19" fmla="*/ 130 h 130"/>
              <a:gd name="T20" fmla="*/ 46 w 192"/>
              <a:gd name="T21" fmla="*/ 128 h 130"/>
              <a:gd name="T22" fmla="*/ 32 w 192"/>
              <a:gd name="T23" fmla="*/ 123 h 130"/>
              <a:gd name="T24" fmla="*/ 26 w 192"/>
              <a:gd name="T25" fmla="*/ 121 h 130"/>
              <a:gd name="T26" fmla="*/ 22 w 192"/>
              <a:gd name="T27" fmla="*/ 117 h 130"/>
              <a:gd name="T28" fmla="*/ 17 w 192"/>
              <a:gd name="T29" fmla="*/ 113 h 130"/>
              <a:gd name="T30" fmla="*/ 13 w 192"/>
              <a:gd name="T31" fmla="*/ 109 h 130"/>
              <a:gd name="T32" fmla="*/ 9 w 192"/>
              <a:gd name="T33" fmla="*/ 104 h 130"/>
              <a:gd name="T34" fmla="*/ 6 w 192"/>
              <a:gd name="T35" fmla="*/ 98 h 130"/>
              <a:gd name="T36" fmla="*/ 3 w 192"/>
              <a:gd name="T37" fmla="*/ 92 h 130"/>
              <a:gd name="T38" fmla="*/ 1 w 192"/>
              <a:gd name="T39" fmla="*/ 85 h 130"/>
              <a:gd name="T40" fmla="*/ 0 w 192"/>
              <a:gd name="T41" fmla="*/ 77 h 130"/>
              <a:gd name="T42" fmla="*/ 0 w 192"/>
              <a:gd name="T43" fmla="*/ 69 h 130"/>
              <a:gd name="T44" fmla="*/ 0 w 192"/>
              <a:gd name="T45" fmla="*/ 69 h 130"/>
              <a:gd name="T46" fmla="*/ 1 w 192"/>
              <a:gd name="T47" fmla="*/ 55 h 130"/>
              <a:gd name="T48" fmla="*/ 5 w 192"/>
              <a:gd name="T49" fmla="*/ 42 h 130"/>
              <a:gd name="T50" fmla="*/ 7 w 192"/>
              <a:gd name="T51" fmla="*/ 37 h 130"/>
              <a:gd name="T52" fmla="*/ 10 w 192"/>
              <a:gd name="T53" fmla="*/ 31 h 130"/>
              <a:gd name="T54" fmla="*/ 14 w 192"/>
              <a:gd name="T55" fmla="*/ 26 h 130"/>
              <a:gd name="T56" fmla="*/ 18 w 192"/>
              <a:gd name="T57" fmla="*/ 22 h 130"/>
              <a:gd name="T58" fmla="*/ 24 w 192"/>
              <a:gd name="T59" fmla="*/ 18 h 130"/>
              <a:gd name="T60" fmla="*/ 30 w 192"/>
              <a:gd name="T61" fmla="*/ 15 h 130"/>
              <a:gd name="T62" fmla="*/ 37 w 192"/>
              <a:gd name="T63" fmla="*/ 11 h 130"/>
              <a:gd name="T64" fmla="*/ 44 w 192"/>
              <a:gd name="T65" fmla="*/ 9 h 130"/>
              <a:gd name="T66" fmla="*/ 61 w 192"/>
              <a:gd name="T67" fmla="*/ 5 h 130"/>
              <a:gd name="T68" fmla="*/ 82 w 192"/>
              <a:gd name="T69" fmla="*/ 3 h 130"/>
              <a:gd name="T70" fmla="*/ 192 w 192"/>
              <a:gd name="T71" fmla="*/ 0 h 130"/>
              <a:gd name="T72" fmla="*/ 192 w 192"/>
              <a:gd name="T73" fmla="*/ 105 h 1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92" h="130">
                <a:moveTo>
                  <a:pt x="192" y="105"/>
                </a:moveTo>
                <a:lnTo>
                  <a:pt x="192" y="105"/>
                </a:lnTo>
                <a:lnTo>
                  <a:pt x="170" y="112"/>
                </a:lnTo>
                <a:lnTo>
                  <a:pt x="140" y="121"/>
                </a:lnTo>
                <a:lnTo>
                  <a:pt x="124" y="124"/>
                </a:lnTo>
                <a:lnTo>
                  <a:pt x="107" y="128"/>
                </a:lnTo>
                <a:lnTo>
                  <a:pt x="91" y="130"/>
                </a:lnTo>
                <a:lnTo>
                  <a:pt x="76" y="130"/>
                </a:lnTo>
                <a:lnTo>
                  <a:pt x="76" y="130"/>
                </a:lnTo>
                <a:lnTo>
                  <a:pt x="60" y="130"/>
                </a:lnTo>
                <a:lnTo>
                  <a:pt x="46" y="128"/>
                </a:lnTo>
                <a:lnTo>
                  <a:pt x="32" y="123"/>
                </a:lnTo>
                <a:lnTo>
                  <a:pt x="26" y="121"/>
                </a:lnTo>
                <a:lnTo>
                  <a:pt x="22" y="117"/>
                </a:lnTo>
                <a:lnTo>
                  <a:pt x="17" y="113"/>
                </a:lnTo>
                <a:lnTo>
                  <a:pt x="13" y="109"/>
                </a:lnTo>
                <a:lnTo>
                  <a:pt x="9" y="104"/>
                </a:lnTo>
                <a:lnTo>
                  <a:pt x="6" y="98"/>
                </a:lnTo>
                <a:lnTo>
                  <a:pt x="3" y="92"/>
                </a:lnTo>
                <a:lnTo>
                  <a:pt x="1" y="85"/>
                </a:lnTo>
                <a:lnTo>
                  <a:pt x="0" y="77"/>
                </a:lnTo>
                <a:lnTo>
                  <a:pt x="0" y="69"/>
                </a:lnTo>
                <a:lnTo>
                  <a:pt x="0" y="69"/>
                </a:lnTo>
                <a:lnTo>
                  <a:pt x="1" y="55"/>
                </a:lnTo>
                <a:lnTo>
                  <a:pt x="5" y="42"/>
                </a:lnTo>
                <a:lnTo>
                  <a:pt x="7" y="37"/>
                </a:lnTo>
                <a:lnTo>
                  <a:pt x="10" y="31"/>
                </a:lnTo>
                <a:lnTo>
                  <a:pt x="14" y="26"/>
                </a:lnTo>
                <a:lnTo>
                  <a:pt x="18" y="22"/>
                </a:lnTo>
                <a:lnTo>
                  <a:pt x="24" y="18"/>
                </a:lnTo>
                <a:lnTo>
                  <a:pt x="30" y="15"/>
                </a:lnTo>
                <a:lnTo>
                  <a:pt x="37" y="11"/>
                </a:lnTo>
                <a:lnTo>
                  <a:pt x="44" y="9"/>
                </a:lnTo>
                <a:lnTo>
                  <a:pt x="61" y="5"/>
                </a:lnTo>
                <a:lnTo>
                  <a:pt x="82" y="3"/>
                </a:lnTo>
                <a:lnTo>
                  <a:pt x="192" y="0"/>
                </a:lnTo>
                <a:lnTo>
                  <a:pt x="192" y="105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rgbClr val="005EB8"/>
              </a:solidFill>
            </a:endParaRPr>
          </a:p>
        </p:txBody>
      </p:sp>
      <p:sp>
        <p:nvSpPr>
          <p:cNvPr id="48" name="Freeform 11"/>
          <p:cNvSpPr>
            <a:spLocks/>
          </p:cNvSpPr>
          <p:nvPr userDrawn="1"/>
        </p:nvSpPr>
        <p:spPr bwMode="auto">
          <a:xfrm>
            <a:off x="5557114" y="4779265"/>
            <a:ext cx="266049" cy="240006"/>
          </a:xfrm>
          <a:custGeom>
            <a:avLst/>
            <a:gdLst>
              <a:gd name="T0" fmla="*/ 231 w 397"/>
              <a:gd name="T1" fmla="*/ 0 h 480"/>
              <a:gd name="T2" fmla="*/ 165 w 397"/>
              <a:gd name="T3" fmla="*/ 5 h 480"/>
              <a:gd name="T4" fmla="*/ 109 w 397"/>
              <a:gd name="T5" fmla="*/ 14 h 480"/>
              <a:gd name="T6" fmla="*/ 65 w 397"/>
              <a:gd name="T7" fmla="*/ 25 h 480"/>
              <a:gd name="T8" fmla="*/ 37 w 397"/>
              <a:gd name="T9" fmla="*/ 37 h 480"/>
              <a:gd name="T10" fmla="*/ 58 w 397"/>
              <a:gd name="T11" fmla="*/ 114 h 480"/>
              <a:gd name="T12" fmla="*/ 103 w 397"/>
              <a:gd name="T13" fmla="*/ 102 h 480"/>
              <a:gd name="T14" fmla="*/ 148 w 397"/>
              <a:gd name="T15" fmla="*/ 92 h 480"/>
              <a:gd name="T16" fmla="*/ 200 w 397"/>
              <a:gd name="T17" fmla="*/ 89 h 480"/>
              <a:gd name="T18" fmla="*/ 222 w 397"/>
              <a:gd name="T19" fmla="*/ 90 h 480"/>
              <a:gd name="T20" fmla="*/ 248 w 397"/>
              <a:gd name="T21" fmla="*/ 95 h 480"/>
              <a:gd name="T22" fmla="*/ 262 w 397"/>
              <a:gd name="T23" fmla="*/ 100 h 480"/>
              <a:gd name="T24" fmla="*/ 274 w 397"/>
              <a:gd name="T25" fmla="*/ 110 h 480"/>
              <a:gd name="T26" fmla="*/ 283 w 397"/>
              <a:gd name="T27" fmla="*/ 121 h 480"/>
              <a:gd name="T28" fmla="*/ 289 w 397"/>
              <a:gd name="T29" fmla="*/ 135 h 480"/>
              <a:gd name="T30" fmla="*/ 291 w 397"/>
              <a:gd name="T31" fmla="*/ 153 h 480"/>
              <a:gd name="T32" fmla="*/ 292 w 397"/>
              <a:gd name="T33" fmla="*/ 197 h 480"/>
              <a:gd name="T34" fmla="*/ 200 w 397"/>
              <a:gd name="T35" fmla="*/ 197 h 480"/>
              <a:gd name="T36" fmla="*/ 147 w 397"/>
              <a:gd name="T37" fmla="*/ 201 h 480"/>
              <a:gd name="T38" fmla="*/ 103 w 397"/>
              <a:gd name="T39" fmla="*/ 210 h 480"/>
              <a:gd name="T40" fmla="*/ 69 w 397"/>
              <a:gd name="T41" fmla="*/ 224 h 480"/>
              <a:gd name="T42" fmla="*/ 42 w 397"/>
              <a:gd name="T43" fmla="*/ 242 h 480"/>
              <a:gd name="T44" fmla="*/ 23 w 397"/>
              <a:gd name="T45" fmla="*/ 264 h 480"/>
              <a:gd name="T46" fmla="*/ 9 w 397"/>
              <a:gd name="T47" fmla="*/ 288 h 480"/>
              <a:gd name="T48" fmla="*/ 2 w 397"/>
              <a:gd name="T49" fmla="*/ 316 h 480"/>
              <a:gd name="T50" fmla="*/ 0 w 397"/>
              <a:gd name="T51" fmla="*/ 344 h 480"/>
              <a:gd name="T52" fmla="*/ 1 w 397"/>
              <a:gd name="T53" fmla="*/ 362 h 480"/>
              <a:gd name="T54" fmla="*/ 8 w 397"/>
              <a:gd name="T55" fmla="*/ 395 h 480"/>
              <a:gd name="T56" fmla="*/ 20 w 397"/>
              <a:gd name="T57" fmla="*/ 421 h 480"/>
              <a:gd name="T58" fmla="*/ 39 w 397"/>
              <a:gd name="T59" fmla="*/ 442 h 480"/>
              <a:gd name="T60" fmla="*/ 61 w 397"/>
              <a:gd name="T61" fmla="*/ 458 h 480"/>
              <a:gd name="T62" fmla="*/ 86 w 397"/>
              <a:gd name="T63" fmla="*/ 468 h 480"/>
              <a:gd name="T64" fmla="*/ 113 w 397"/>
              <a:gd name="T65" fmla="*/ 475 h 480"/>
              <a:gd name="T66" fmla="*/ 140 w 397"/>
              <a:gd name="T67" fmla="*/ 479 h 480"/>
              <a:gd name="T68" fmla="*/ 154 w 397"/>
              <a:gd name="T69" fmla="*/ 480 h 480"/>
              <a:gd name="T70" fmla="*/ 185 w 397"/>
              <a:gd name="T71" fmla="*/ 478 h 480"/>
              <a:gd name="T72" fmla="*/ 236 w 397"/>
              <a:gd name="T73" fmla="*/ 468 h 480"/>
              <a:gd name="T74" fmla="*/ 271 w 397"/>
              <a:gd name="T75" fmla="*/ 456 h 480"/>
              <a:gd name="T76" fmla="*/ 292 w 397"/>
              <a:gd name="T77" fmla="*/ 445 h 480"/>
              <a:gd name="T78" fmla="*/ 297 w 397"/>
              <a:gd name="T79" fmla="*/ 444 h 480"/>
              <a:gd name="T80" fmla="*/ 302 w 397"/>
              <a:gd name="T81" fmla="*/ 447 h 480"/>
              <a:gd name="T82" fmla="*/ 318 w 397"/>
              <a:gd name="T83" fmla="*/ 453 h 480"/>
              <a:gd name="T84" fmla="*/ 348 w 397"/>
              <a:gd name="T85" fmla="*/ 460 h 480"/>
              <a:gd name="T86" fmla="*/ 397 w 397"/>
              <a:gd name="T87" fmla="*/ 463 h 480"/>
              <a:gd name="T88" fmla="*/ 397 w 397"/>
              <a:gd name="T89" fmla="*/ 137 h 480"/>
              <a:gd name="T90" fmla="*/ 394 w 397"/>
              <a:gd name="T91" fmla="*/ 103 h 480"/>
              <a:gd name="T92" fmla="*/ 385 w 397"/>
              <a:gd name="T93" fmla="*/ 74 h 480"/>
              <a:gd name="T94" fmla="*/ 371 w 397"/>
              <a:gd name="T95" fmla="*/ 51 h 480"/>
              <a:gd name="T96" fmla="*/ 353 w 397"/>
              <a:gd name="T97" fmla="*/ 32 h 480"/>
              <a:gd name="T98" fmla="*/ 329 w 397"/>
              <a:gd name="T99" fmla="*/ 17 h 480"/>
              <a:gd name="T100" fmla="*/ 301 w 397"/>
              <a:gd name="T101" fmla="*/ 8 h 480"/>
              <a:gd name="T102" fmla="*/ 268 w 397"/>
              <a:gd name="T103" fmla="*/ 2 h 480"/>
              <a:gd name="T104" fmla="*/ 231 w 397"/>
              <a:gd name="T105" fmla="*/ 0 h 4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397" h="480">
                <a:moveTo>
                  <a:pt x="231" y="0"/>
                </a:moveTo>
                <a:lnTo>
                  <a:pt x="231" y="0"/>
                </a:lnTo>
                <a:lnTo>
                  <a:pt x="196" y="1"/>
                </a:lnTo>
                <a:lnTo>
                  <a:pt x="165" y="5"/>
                </a:lnTo>
                <a:lnTo>
                  <a:pt x="136" y="8"/>
                </a:lnTo>
                <a:lnTo>
                  <a:pt x="109" y="14"/>
                </a:lnTo>
                <a:lnTo>
                  <a:pt x="86" y="20"/>
                </a:lnTo>
                <a:lnTo>
                  <a:pt x="65" y="25"/>
                </a:lnTo>
                <a:lnTo>
                  <a:pt x="49" y="31"/>
                </a:lnTo>
                <a:lnTo>
                  <a:pt x="37" y="37"/>
                </a:lnTo>
                <a:lnTo>
                  <a:pt x="58" y="114"/>
                </a:lnTo>
                <a:lnTo>
                  <a:pt x="58" y="114"/>
                </a:lnTo>
                <a:lnTo>
                  <a:pt x="71" y="110"/>
                </a:lnTo>
                <a:lnTo>
                  <a:pt x="103" y="102"/>
                </a:lnTo>
                <a:lnTo>
                  <a:pt x="124" y="97"/>
                </a:lnTo>
                <a:lnTo>
                  <a:pt x="148" y="92"/>
                </a:lnTo>
                <a:lnTo>
                  <a:pt x="173" y="90"/>
                </a:lnTo>
                <a:lnTo>
                  <a:pt x="200" y="89"/>
                </a:lnTo>
                <a:lnTo>
                  <a:pt x="200" y="89"/>
                </a:lnTo>
                <a:lnTo>
                  <a:pt x="222" y="90"/>
                </a:lnTo>
                <a:lnTo>
                  <a:pt x="240" y="92"/>
                </a:lnTo>
                <a:lnTo>
                  <a:pt x="248" y="95"/>
                </a:lnTo>
                <a:lnTo>
                  <a:pt x="255" y="97"/>
                </a:lnTo>
                <a:lnTo>
                  <a:pt x="262" y="100"/>
                </a:lnTo>
                <a:lnTo>
                  <a:pt x="269" y="105"/>
                </a:lnTo>
                <a:lnTo>
                  <a:pt x="274" y="110"/>
                </a:lnTo>
                <a:lnTo>
                  <a:pt x="278" y="114"/>
                </a:lnTo>
                <a:lnTo>
                  <a:pt x="283" y="121"/>
                </a:lnTo>
                <a:lnTo>
                  <a:pt x="286" y="128"/>
                </a:lnTo>
                <a:lnTo>
                  <a:pt x="289" y="135"/>
                </a:lnTo>
                <a:lnTo>
                  <a:pt x="290" y="144"/>
                </a:lnTo>
                <a:lnTo>
                  <a:pt x="291" y="153"/>
                </a:lnTo>
                <a:lnTo>
                  <a:pt x="292" y="164"/>
                </a:lnTo>
                <a:lnTo>
                  <a:pt x="292" y="197"/>
                </a:lnTo>
                <a:lnTo>
                  <a:pt x="200" y="197"/>
                </a:lnTo>
                <a:lnTo>
                  <a:pt x="200" y="197"/>
                </a:lnTo>
                <a:lnTo>
                  <a:pt x="172" y="198"/>
                </a:lnTo>
                <a:lnTo>
                  <a:pt x="147" y="201"/>
                </a:lnTo>
                <a:lnTo>
                  <a:pt x="124" y="204"/>
                </a:lnTo>
                <a:lnTo>
                  <a:pt x="103" y="210"/>
                </a:lnTo>
                <a:lnTo>
                  <a:pt x="85" y="216"/>
                </a:lnTo>
                <a:lnTo>
                  <a:pt x="69" y="224"/>
                </a:lnTo>
                <a:lnTo>
                  <a:pt x="55" y="232"/>
                </a:lnTo>
                <a:lnTo>
                  <a:pt x="42" y="242"/>
                </a:lnTo>
                <a:lnTo>
                  <a:pt x="31" y="253"/>
                </a:lnTo>
                <a:lnTo>
                  <a:pt x="23" y="264"/>
                </a:lnTo>
                <a:lnTo>
                  <a:pt x="15" y="276"/>
                </a:lnTo>
                <a:lnTo>
                  <a:pt x="9" y="288"/>
                </a:lnTo>
                <a:lnTo>
                  <a:pt x="6" y="302"/>
                </a:lnTo>
                <a:lnTo>
                  <a:pt x="2" y="316"/>
                </a:lnTo>
                <a:lnTo>
                  <a:pt x="0" y="330"/>
                </a:lnTo>
                <a:lnTo>
                  <a:pt x="0" y="344"/>
                </a:lnTo>
                <a:lnTo>
                  <a:pt x="0" y="344"/>
                </a:lnTo>
                <a:lnTo>
                  <a:pt x="1" y="362"/>
                </a:lnTo>
                <a:lnTo>
                  <a:pt x="3" y="380"/>
                </a:lnTo>
                <a:lnTo>
                  <a:pt x="8" y="395"/>
                </a:lnTo>
                <a:lnTo>
                  <a:pt x="14" y="408"/>
                </a:lnTo>
                <a:lnTo>
                  <a:pt x="20" y="421"/>
                </a:lnTo>
                <a:lnTo>
                  <a:pt x="30" y="433"/>
                </a:lnTo>
                <a:lnTo>
                  <a:pt x="39" y="442"/>
                </a:lnTo>
                <a:lnTo>
                  <a:pt x="49" y="450"/>
                </a:lnTo>
                <a:lnTo>
                  <a:pt x="61" y="458"/>
                </a:lnTo>
                <a:lnTo>
                  <a:pt x="73" y="464"/>
                </a:lnTo>
                <a:lnTo>
                  <a:pt x="86" y="468"/>
                </a:lnTo>
                <a:lnTo>
                  <a:pt x="99" y="473"/>
                </a:lnTo>
                <a:lnTo>
                  <a:pt x="113" y="475"/>
                </a:lnTo>
                <a:lnTo>
                  <a:pt x="126" y="478"/>
                </a:lnTo>
                <a:lnTo>
                  <a:pt x="140" y="479"/>
                </a:lnTo>
                <a:lnTo>
                  <a:pt x="154" y="480"/>
                </a:lnTo>
                <a:lnTo>
                  <a:pt x="154" y="480"/>
                </a:lnTo>
                <a:lnTo>
                  <a:pt x="170" y="479"/>
                </a:lnTo>
                <a:lnTo>
                  <a:pt x="185" y="478"/>
                </a:lnTo>
                <a:lnTo>
                  <a:pt x="211" y="474"/>
                </a:lnTo>
                <a:lnTo>
                  <a:pt x="236" y="468"/>
                </a:lnTo>
                <a:lnTo>
                  <a:pt x="255" y="462"/>
                </a:lnTo>
                <a:lnTo>
                  <a:pt x="271" y="456"/>
                </a:lnTo>
                <a:lnTo>
                  <a:pt x="284" y="450"/>
                </a:lnTo>
                <a:lnTo>
                  <a:pt x="292" y="445"/>
                </a:lnTo>
                <a:lnTo>
                  <a:pt x="297" y="444"/>
                </a:lnTo>
                <a:lnTo>
                  <a:pt x="297" y="444"/>
                </a:lnTo>
                <a:lnTo>
                  <a:pt x="299" y="445"/>
                </a:lnTo>
                <a:lnTo>
                  <a:pt x="302" y="447"/>
                </a:lnTo>
                <a:lnTo>
                  <a:pt x="309" y="450"/>
                </a:lnTo>
                <a:lnTo>
                  <a:pt x="318" y="453"/>
                </a:lnTo>
                <a:lnTo>
                  <a:pt x="332" y="457"/>
                </a:lnTo>
                <a:lnTo>
                  <a:pt x="348" y="460"/>
                </a:lnTo>
                <a:lnTo>
                  <a:pt x="370" y="462"/>
                </a:lnTo>
                <a:lnTo>
                  <a:pt x="397" y="463"/>
                </a:lnTo>
                <a:lnTo>
                  <a:pt x="397" y="137"/>
                </a:lnTo>
                <a:lnTo>
                  <a:pt x="397" y="137"/>
                </a:lnTo>
                <a:lnTo>
                  <a:pt x="397" y="119"/>
                </a:lnTo>
                <a:lnTo>
                  <a:pt x="394" y="103"/>
                </a:lnTo>
                <a:lnTo>
                  <a:pt x="391" y="88"/>
                </a:lnTo>
                <a:lnTo>
                  <a:pt x="385" y="74"/>
                </a:lnTo>
                <a:lnTo>
                  <a:pt x="379" y="62"/>
                </a:lnTo>
                <a:lnTo>
                  <a:pt x="371" y="51"/>
                </a:lnTo>
                <a:lnTo>
                  <a:pt x="363" y="40"/>
                </a:lnTo>
                <a:lnTo>
                  <a:pt x="353" y="32"/>
                </a:lnTo>
                <a:lnTo>
                  <a:pt x="341" y="24"/>
                </a:lnTo>
                <a:lnTo>
                  <a:pt x="329" y="17"/>
                </a:lnTo>
                <a:lnTo>
                  <a:pt x="316" y="13"/>
                </a:lnTo>
                <a:lnTo>
                  <a:pt x="301" y="8"/>
                </a:lnTo>
                <a:lnTo>
                  <a:pt x="285" y="5"/>
                </a:lnTo>
                <a:lnTo>
                  <a:pt x="268" y="2"/>
                </a:lnTo>
                <a:lnTo>
                  <a:pt x="249" y="1"/>
                </a:lnTo>
                <a:lnTo>
                  <a:pt x="231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rgbClr val="005EB8"/>
              </a:solidFill>
            </a:endParaRPr>
          </a:p>
        </p:txBody>
      </p:sp>
      <p:sp>
        <p:nvSpPr>
          <p:cNvPr id="49" name="Freeform 12"/>
          <p:cNvSpPr>
            <a:spLocks/>
          </p:cNvSpPr>
          <p:nvPr userDrawn="1"/>
        </p:nvSpPr>
        <p:spPr bwMode="auto">
          <a:xfrm>
            <a:off x="6605287" y="4782272"/>
            <a:ext cx="280050" cy="237006"/>
          </a:xfrm>
          <a:custGeom>
            <a:avLst/>
            <a:gdLst>
              <a:gd name="T0" fmla="*/ 317 w 421"/>
              <a:gd name="T1" fmla="*/ 350 h 475"/>
              <a:gd name="T2" fmla="*/ 277 w 421"/>
              <a:gd name="T3" fmla="*/ 367 h 475"/>
              <a:gd name="T4" fmla="*/ 244 w 421"/>
              <a:gd name="T5" fmla="*/ 376 h 475"/>
              <a:gd name="T6" fmla="*/ 207 w 421"/>
              <a:gd name="T7" fmla="*/ 382 h 475"/>
              <a:gd name="T8" fmla="*/ 188 w 421"/>
              <a:gd name="T9" fmla="*/ 383 h 475"/>
              <a:gd name="T10" fmla="*/ 164 w 421"/>
              <a:gd name="T11" fmla="*/ 382 h 475"/>
              <a:gd name="T12" fmla="*/ 145 w 421"/>
              <a:gd name="T13" fmla="*/ 377 h 475"/>
              <a:gd name="T14" fmla="*/ 130 w 421"/>
              <a:gd name="T15" fmla="*/ 369 h 475"/>
              <a:gd name="T16" fmla="*/ 120 w 421"/>
              <a:gd name="T17" fmla="*/ 357 h 475"/>
              <a:gd name="T18" fmla="*/ 112 w 421"/>
              <a:gd name="T19" fmla="*/ 343 h 475"/>
              <a:gd name="T20" fmla="*/ 107 w 421"/>
              <a:gd name="T21" fmla="*/ 325 h 475"/>
              <a:gd name="T22" fmla="*/ 105 w 421"/>
              <a:gd name="T23" fmla="*/ 278 h 475"/>
              <a:gd name="T24" fmla="*/ 89 w 421"/>
              <a:gd name="T25" fmla="*/ 0 h 475"/>
              <a:gd name="T26" fmla="*/ 67 w 421"/>
              <a:gd name="T27" fmla="*/ 0 h 475"/>
              <a:gd name="T28" fmla="*/ 15 w 421"/>
              <a:gd name="T29" fmla="*/ 4 h 475"/>
              <a:gd name="T30" fmla="*/ 0 w 421"/>
              <a:gd name="T31" fmla="*/ 290 h 475"/>
              <a:gd name="T32" fmla="*/ 0 w 421"/>
              <a:gd name="T33" fmla="*/ 313 h 475"/>
              <a:gd name="T34" fmla="*/ 4 w 421"/>
              <a:gd name="T35" fmla="*/ 354 h 475"/>
              <a:gd name="T36" fmla="*/ 11 w 421"/>
              <a:gd name="T37" fmla="*/ 388 h 475"/>
              <a:gd name="T38" fmla="*/ 23 w 421"/>
              <a:gd name="T39" fmla="*/ 417 h 475"/>
              <a:gd name="T40" fmla="*/ 40 w 421"/>
              <a:gd name="T41" fmla="*/ 440 h 475"/>
              <a:gd name="T42" fmla="*/ 66 w 421"/>
              <a:gd name="T43" fmla="*/ 457 h 475"/>
              <a:gd name="T44" fmla="*/ 97 w 421"/>
              <a:gd name="T45" fmla="*/ 468 h 475"/>
              <a:gd name="T46" fmla="*/ 136 w 421"/>
              <a:gd name="T47" fmla="*/ 474 h 475"/>
              <a:gd name="T48" fmla="*/ 159 w 421"/>
              <a:gd name="T49" fmla="*/ 475 h 475"/>
              <a:gd name="T50" fmla="*/ 193 w 421"/>
              <a:gd name="T51" fmla="*/ 473 h 475"/>
              <a:gd name="T52" fmla="*/ 224 w 421"/>
              <a:gd name="T53" fmla="*/ 468 h 475"/>
              <a:gd name="T54" fmla="*/ 274 w 421"/>
              <a:gd name="T55" fmla="*/ 455 h 475"/>
              <a:gd name="T56" fmla="*/ 305 w 421"/>
              <a:gd name="T57" fmla="*/ 443 h 475"/>
              <a:gd name="T58" fmla="*/ 319 w 421"/>
              <a:gd name="T59" fmla="*/ 437 h 475"/>
              <a:gd name="T60" fmla="*/ 334 w 421"/>
              <a:gd name="T61" fmla="*/ 444 h 475"/>
              <a:gd name="T62" fmla="*/ 359 w 421"/>
              <a:gd name="T63" fmla="*/ 451 h 475"/>
              <a:gd name="T64" fmla="*/ 397 w 421"/>
              <a:gd name="T65" fmla="*/ 457 h 475"/>
              <a:gd name="T66" fmla="*/ 421 w 421"/>
              <a:gd name="T67" fmla="*/ 7 h 475"/>
              <a:gd name="T68" fmla="*/ 386 w 421"/>
              <a:gd name="T69" fmla="*/ 2 h 475"/>
              <a:gd name="T70" fmla="*/ 337 w 421"/>
              <a:gd name="T71" fmla="*/ 0 h 475"/>
              <a:gd name="T72" fmla="*/ 317 w 421"/>
              <a:gd name="T73" fmla="*/ 350 h 4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421" h="475">
                <a:moveTo>
                  <a:pt x="317" y="350"/>
                </a:moveTo>
                <a:lnTo>
                  <a:pt x="317" y="350"/>
                </a:lnTo>
                <a:lnTo>
                  <a:pt x="292" y="361"/>
                </a:lnTo>
                <a:lnTo>
                  <a:pt x="277" y="367"/>
                </a:lnTo>
                <a:lnTo>
                  <a:pt x="261" y="371"/>
                </a:lnTo>
                <a:lnTo>
                  <a:pt x="244" y="376"/>
                </a:lnTo>
                <a:lnTo>
                  <a:pt x="226" y="379"/>
                </a:lnTo>
                <a:lnTo>
                  <a:pt x="207" y="382"/>
                </a:lnTo>
                <a:lnTo>
                  <a:pt x="188" y="383"/>
                </a:lnTo>
                <a:lnTo>
                  <a:pt x="188" y="383"/>
                </a:lnTo>
                <a:lnTo>
                  <a:pt x="175" y="383"/>
                </a:lnTo>
                <a:lnTo>
                  <a:pt x="164" y="382"/>
                </a:lnTo>
                <a:lnTo>
                  <a:pt x="153" y="379"/>
                </a:lnTo>
                <a:lnTo>
                  <a:pt x="145" y="377"/>
                </a:lnTo>
                <a:lnTo>
                  <a:pt x="137" y="373"/>
                </a:lnTo>
                <a:lnTo>
                  <a:pt x="130" y="369"/>
                </a:lnTo>
                <a:lnTo>
                  <a:pt x="124" y="363"/>
                </a:lnTo>
                <a:lnTo>
                  <a:pt x="120" y="357"/>
                </a:lnTo>
                <a:lnTo>
                  <a:pt x="115" y="350"/>
                </a:lnTo>
                <a:lnTo>
                  <a:pt x="112" y="343"/>
                </a:lnTo>
                <a:lnTo>
                  <a:pt x="109" y="334"/>
                </a:lnTo>
                <a:lnTo>
                  <a:pt x="107" y="325"/>
                </a:lnTo>
                <a:lnTo>
                  <a:pt x="105" y="303"/>
                </a:lnTo>
                <a:lnTo>
                  <a:pt x="105" y="278"/>
                </a:lnTo>
                <a:lnTo>
                  <a:pt x="105" y="0"/>
                </a:lnTo>
                <a:lnTo>
                  <a:pt x="89" y="0"/>
                </a:lnTo>
                <a:lnTo>
                  <a:pt x="89" y="0"/>
                </a:lnTo>
                <a:lnTo>
                  <a:pt x="67" y="0"/>
                </a:lnTo>
                <a:lnTo>
                  <a:pt x="40" y="2"/>
                </a:lnTo>
                <a:lnTo>
                  <a:pt x="15" y="4"/>
                </a:lnTo>
                <a:lnTo>
                  <a:pt x="0" y="7"/>
                </a:lnTo>
                <a:lnTo>
                  <a:pt x="0" y="290"/>
                </a:lnTo>
                <a:lnTo>
                  <a:pt x="0" y="290"/>
                </a:lnTo>
                <a:lnTo>
                  <a:pt x="0" y="313"/>
                </a:lnTo>
                <a:lnTo>
                  <a:pt x="1" y="334"/>
                </a:lnTo>
                <a:lnTo>
                  <a:pt x="4" y="354"/>
                </a:lnTo>
                <a:lnTo>
                  <a:pt x="6" y="372"/>
                </a:lnTo>
                <a:lnTo>
                  <a:pt x="11" y="388"/>
                </a:lnTo>
                <a:lnTo>
                  <a:pt x="16" y="403"/>
                </a:lnTo>
                <a:lnTo>
                  <a:pt x="23" y="417"/>
                </a:lnTo>
                <a:lnTo>
                  <a:pt x="31" y="429"/>
                </a:lnTo>
                <a:lnTo>
                  <a:pt x="40" y="440"/>
                </a:lnTo>
                <a:lnTo>
                  <a:pt x="52" y="450"/>
                </a:lnTo>
                <a:lnTo>
                  <a:pt x="66" y="457"/>
                </a:lnTo>
                <a:lnTo>
                  <a:pt x="80" y="463"/>
                </a:lnTo>
                <a:lnTo>
                  <a:pt x="97" y="468"/>
                </a:lnTo>
                <a:lnTo>
                  <a:pt x="115" y="472"/>
                </a:lnTo>
                <a:lnTo>
                  <a:pt x="136" y="474"/>
                </a:lnTo>
                <a:lnTo>
                  <a:pt x="159" y="475"/>
                </a:lnTo>
                <a:lnTo>
                  <a:pt x="159" y="475"/>
                </a:lnTo>
                <a:lnTo>
                  <a:pt x="177" y="474"/>
                </a:lnTo>
                <a:lnTo>
                  <a:pt x="193" y="473"/>
                </a:lnTo>
                <a:lnTo>
                  <a:pt x="210" y="472"/>
                </a:lnTo>
                <a:lnTo>
                  <a:pt x="224" y="468"/>
                </a:lnTo>
                <a:lnTo>
                  <a:pt x="251" y="462"/>
                </a:lnTo>
                <a:lnTo>
                  <a:pt x="274" y="455"/>
                </a:lnTo>
                <a:lnTo>
                  <a:pt x="292" y="448"/>
                </a:lnTo>
                <a:lnTo>
                  <a:pt x="305" y="443"/>
                </a:lnTo>
                <a:lnTo>
                  <a:pt x="319" y="437"/>
                </a:lnTo>
                <a:lnTo>
                  <a:pt x="319" y="437"/>
                </a:lnTo>
                <a:lnTo>
                  <a:pt x="326" y="440"/>
                </a:lnTo>
                <a:lnTo>
                  <a:pt x="334" y="444"/>
                </a:lnTo>
                <a:lnTo>
                  <a:pt x="345" y="447"/>
                </a:lnTo>
                <a:lnTo>
                  <a:pt x="359" y="451"/>
                </a:lnTo>
                <a:lnTo>
                  <a:pt x="376" y="454"/>
                </a:lnTo>
                <a:lnTo>
                  <a:pt x="397" y="457"/>
                </a:lnTo>
                <a:lnTo>
                  <a:pt x="421" y="458"/>
                </a:lnTo>
                <a:lnTo>
                  <a:pt x="421" y="7"/>
                </a:lnTo>
                <a:lnTo>
                  <a:pt x="421" y="7"/>
                </a:lnTo>
                <a:lnTo>
                  <a:pt x="386" y="2"/>
                </a:lnTo>
                <a:lnTo>
                  <a:pt x="360" y="1"/>
                </a:lnTo>
                <a:lnTo>
                  <a:pt x="337" y="0"/>
                </a:lnTo>
                <a:lnTo>
                  <a:pt x="317" y="0"/>
                </a:lnTo>
                <a:lnTo>
                  <a:pt x="317" y="35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rgbClr val="005EB8"/>
              </a:solidFill>
            </a:endParaRPr>
          </a:p>
        </p:txBody>
      </p:sp>
      <p:sp>
        <p:nvSpPr>
          <p:cNvPr id="50" name="Freeform 13"/>
          <p:cNvSpPr>
            <a:spLocks/>
          </p:cNvSpPr>
          <p:nvPr userDrawn="1"/>
        </p:nvSpPr>
        <p:spPr bwMode="auto">
          <a:xfrm>
            <a:off x="6967361" y="4779265"/>
            <a:ext cx="234043" cy="240006"/>
          </a:xfrm>
          <a:custGeom>
            <a:avLst/>
            <a:gdLst>
              <a:gd name="T0" fmla="*/ 12 w 350"/>
              <a:gd name="T1" fmla="*/ 465 h 480"/>
              <a:gd name="T2" fmla="*/ 93 w 350"/>
              <a:gd name="T3" fmla="*/ 477 h 480"/>
              <a:gd name="T4" fmla="*/ 156 w 350"/>
              <a:gd name="T5" fmla="*/ 480 h 480"/>
              <a:gd name="T6" fmla="*/ 206 w 350"/>
              <a:gd name="T7" fmla="*/ 477 h 480"/>
              <a:gd name="T8" fmla="*/ 256 w 350"/>
              <a:gd name="T9" fmla="*/ 464 h 480"/>
              <a:gd name="T10" fmla="*/ 298 w 350"/>
              <a:gd name="T11" fmla="*/ 442 h 480"/>
              <a:gd name="T12" fmla="*/ 332 w 350"/>
              <a:gd name="T13" fmla="*/ 407 h 480"/>
              <a:gd name="T14" fmla="*/ 349 w 350"/>
              <a:gd name="T15" fmla="*/ 357 h 480"/>
              <a:gd name="T16" fmla="*/ 349 w 350"/>
              <a:gd name="T17" fmla="*/ 323 h 480"/>
              <a:gd name="T18" fmla="*/ 340 w 350"/>
              <a:gd name="T19" fmla="*/ 287 h 480"/>
              <a:gd name="T20" fmla="*/ 319 w 350"/>
              <a:gd name="T21" fmla="*/ 260 h 480"/>
              <a:gd name="T22" fmla="*/ 289 w 350"/>
              <a:gd name="T23" fmla="*/ 237 h 480"/>
              <a:gd name="T24" fmla="*/ 235 w 350"/>
              <a:gd name="T25" fmla="*/ 210 h 480"/>
              <a:gd name="T26" fmla="*/ 167 w 350"/>
              <a:gd name="T27" fmla="*/ 183 h 480"/>
              <a:gd name="T28" fmla="*/ 127 w 350"/>
              <a:gd name="T29" fmla="*/ 162 h 480"/>
              <a:gd name="T30" fmla="*/ 115 w 350"/>
              <a:gd name="T31" fmla="*/ 148 h 480"/>
              <a:gd name="T32" fmla="*/ 112 w 350"/>
              <a:gd name="T33" fmla="*/ 130 h 480"/>
              <a:gd name="T34" fmla="*/ 114 w 350"/>
              <a:gd name="T35" fmla="*/ 117 h 480"/>
              <a:gd name="T36" fmla="*/ 130 w 350"/>
              <a:gd name="T37" fmla="*/ 97 h 480"/>
              <a:gd name="T38" fmla="*/ 149 w 350"/>
              <a:gd name="T39" fmla="*/ 88 h 480"/>
              <a:gd name="T40" fmla="*/ 175 w 350"/>
              <a:gd name="T41" fmla="*/ 83 h 480"/>
              <a:gd name="T42" fmla="*/ 209 w 350"/>
              <a:gd name="T43" fmla="*/ 84 h 480"/>
              <a:gd name="T44" fmla="*/ 268 w 350"/>
              <a:gd name="T45" fmla="*/ 96 h 480"/>
              <a:gd name="T46" fmla="*/ 332 w 350"/>
              <a:gd name="T47" fmla="*/ 33 h 480"/>
              <a:gd name="T48" fmla="*/ 296 w 350"/>
              <a:gd name="T49" fmla="*/ 18 h 480"/>
              <a:gd name="T50" fmla="*/ 233 w 350"/>
              <a:gd name="T51" fmla="*/ 5 h 480"/>
              <a:gd name="T52" fmla="*/ 177 w 350"/>
              <a:gd name="T53" fmla="*/ 0 h 480"/>
              <a:gd name="T54" fmla="*/ 129 w 350"/>
              <a:gd name="T55" fmla="*/ 5 h 480"/>
              <a:gd name="T56" fmla="*/ 85 w 350"/>
              <a:gd name="T57" fmla="*/ 20 h 480"/>
              <a:gd name="T58" fmla="*/ 47 w 350"/>
              <a:gd name="T59" fmla="*/ 44 h 480"/>
              <a:gd name="T60" fmla="*/ 21 w 350"/>
              <a:gd name="T61" fmla="*/ 77 h 480"/>
              <a:gd name="T62" fmla="*/ 7 w 350"/>
              <a:gd name="T63" fmla="*/ 120 h 480"/>
              <a:gd name="T64" fmla="*/ 7 w 350"/>
              <a:gd name="T65" fmla="*/ 153 h 480"/>
              <a:gd name="T66" fmla="*/ 21 w 350"/>
              <a:gd name="T67" fmla="*/ 196 h 480"/>
              <a:gd name="T68" fmla="*/ 47 w 350"/>
              <a:gd name="T69" fmla="*/ 227 h 480"/>
              <a:gd name="T70" fmla="*/ 82 w 350"/>
              <a:gd name="T71" fmla="*/ 250 h 480"/>
              <a:gd name="T72" fmla="*/ 134 w 350"/>
              <a:gd name="T73" fmla="*/ 272 h 480"/>
              <a:gd name="T74" fmla="*/ 192 w 350"/>
              <a:gd name="T75" fmla="*/ 293 h 480"/>
              <a:gd name="T76" fmla="*/ 230 w 350"/>
              <a:gd name="T77" fmla="*/ 314 h 480"/>
              <a:gd name="T78" fmla="*/ 243 w 350"/>
              <a:gd name="T79" fmla="*/ 332 h 480"/>
              <a:gd name="T80" fmla="*/ 244 w 350"/>
              <a:gd name="T81" fmla="*/ 343 h 480"/>
              <a:gd name="T82" fmla="*/ 238 w 350"/>
              <a:gd name="T83" fmla="*/ 368 h 480"/>
              <a:gd name="T84" fmla="*/ 227 w 350"/>
              <a:gd name="T85" fmla="*/ 381 h 480"/>
              <a:gd name="T86" fmla="*/ 207 w 350"/>
              <a:gd name="T87" fmla="*/ 390 h 480"/>
              <a:gd name="T88" fmla="*/ 177 w 350"/>
              <a:gd name="T89" fmla="*/ 396 h 480"/>
              <a:gd name="T90" fmla="*/ 127 w 350"/>
              <a:gd name="T91" fmla="*/ 397 h 480"/>
              <a:gd name="T92" fmla="*/ 31 w 350"/>
              <a:gd name="T93" fmla="*/ 385 h 4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350" h="480">
                <a:moveTo>
                  <a:pt x="0" y="463"/>
                </a:moveTo>
                <a:lnTo>
                  <a:pt x="0" y="463"/>
                </a:lnTo>
                <a:lnTo>
                  <a:pt x="12" y="465"/>
                </a:lnTo>
                <a:lnTo>
                  <a:pt x="44" y="471"/>
                </a:lnTo>
                <a:lnTo>
                  <a:pt x="67" y="474"/>
                </a:lnTo>
                <a:lnTo>
                  <a:pt x="93" y="477"/>
                </a:lnTo>
                <a:lnTo>
                  <a:pt x="123" y="479"/>
                </a:lnTo>
                <a:lnTo>
                  <a:pt x="156" y="480"/>
                </a:lnTo>
                <a:lnTo>
                  <a:pt x="156" y="480"/>
                </a:lnTo>
                <a:lnTo>
                  <a:pt x="173" y="479"/>
                </a:lnTo>
                <a:lnTo>
                  <a:pt x="189" y="478"/>
                </a:lnTo>
                <a:lnTo>
                  <a:pt x="206" y="477"/>
                </a:lnTo>
                <a:lnTo>
                  <a:pt x="222" y="473"/>
                </a:lnTo>
                <a:lnTo>
                  <a:pt x="240" y="470"/>
                </a:lnTo>
                <a:lnTo>
                  <a:pt x="256" y="464"/>
                </a:lnTo>
                <a:lnTo>
                  <a:pt x="271" y="458"/>
                </a:lnTo>
                <a:lnTo>
                  <a:pt x="286" y="451"/>
                </a:lnTo>
                <a:lnTo>
                  <a:pt x="298" y="442"/>
                </a:lnTo>
                <a:lnTo>
                  <a:pt x="311" y="432"/>
                </a:lnTo>
                <a:lnTo>
                  <a:pt x="322" y="420"/>
                </a:lnTo>
                <a:lnTo>
                  <a:pt x="332" y="407"/>
                </a:lnTo>
                <a:lnTo>
                  <a:pt x="340" y="392"/>
                </a:lnTo>
                <a:lnTo>
                  <a:pt x="345" y="375"/>
                </a:lnTo>
                <a:lnTo>
                  <a:pt x="349" y="357"/>
                </a:lnTo>
                <a:lnTo>
                  <a:pt x="350" y="337"/>
                </a:lnTo>
                <a:lnTo>
                  <a:pt x="350" y="337"/>
                </a:lnTo>
                <a:lnTo>
                  <a:pt x="349" y="323"/>
                </a:lnTo>
                <a:lnTo>
                  <a:pt x="348" y="310"/>
                </a:lnTo>
                <a:lnTo>
                  <a:pt x="344" y="299"/>
                </a:lnTo>
                <a:lnTo>
                  <a:pt x="340" y="287"/>
                </a:lnTo>
                <a:lnTo>
                  <a:pt x="334" y="278"/>
                </a:lnTo>
                <a:lnTo>
                  <a:pt x="327" y="268"/>
                </a:lnTo>
                <a:lnTo>
                  <a:pt x="319" y="260"/>
                </a:lnTo>
                <a:lnTo>
                  <a:pt x="311" y="252"/>
                </a:lnTo>
                <a:lnTo>
                  <a:pt x="301" y="243"/>
                </a:lnTo>
                <a:lnTo>
                  <a:pt x="289" y="237"/>
                </a:lnTo>
                <a:lnTo>
                  <a:pt x="278" y="228"/>
                </a:lnTo>
                <a:lnTo>
                  <a:pt x="264" y="223"/>
                </a:lnTo>
                <a:lnTo>
                  <a:pt x="235" y="210"/>
                </a:lnTo>
                <a:lnTo>
                  <a:pt x="203" y="197"/>
                </a:lnTo>
                <a:lnTo>
                  <a:pt x="203" y="197"/>
                </a:lnTo>
                <a:lnTo>
                  <a:pt x="167" y="183"/>
                </a:lnTo>
                <a:lnTo>
                  <a:pt x="152" y="177"/>
                </a:lnTo>
                <a:lnTo>
                  <a:pt x="138" y="170"/>
                </a:lnTo>
                <a:lnTo>
                  <a:pt x="127" y="162"/>
                </a:lnTo>
                <a:lnTo>
                  <a:pt x="122" y="157"/>
                </a:lnTo>
                <a:lnTo>
                  <a:pt x="119" y="152"/>
                </a:lnTo>
                <a:lnTo>
                  <a:pt x="115" y="148"/>
                </a:lnTo>
                <a:lnTo>
                  <a:pt x="113" y="142"/>
                </a:lnTo>
                <a:lnTo>
                  <a:pt x="112" y="136"/>
                </a:lnTo>
                <a:lnTo>
                  <a:pt x="112" y="130"/>
                </a:lnTo>
                <a:lnTo>
                  <a:pt x="112" y="130"/>
                </a:lnTo>
                <a:lnTo>
                  <a:pt x="112" y="123"/>
                </a:lnTo>
                <a:lnTo>
                  <a:pt x="114" y="117"/>
                </a:lnTo>
                <a:lnTo>
                  <a:pt x="119" y="108"/>
                </a:lnTo>
                <a:lnTo>
                  <a:pt x="126" y="100"/>
                </a:lnTo>
                <a:lnTo>
                  <a:pt x="130" y="97"/>
                </a:lnTo>
                <a:lnTo>
                  <a:pt x="135" y="93"/>
                </a:lnTo>
                <a:lnTo>
                  <a:pt x="142" y="91"/>
                </a:lnTo>
                <a:lnTo>
                  <a:pt x="149" y="88"/>
                </a:lnTo>
                <a:lnTo>
                  <a:pt x="157" y="85"/>
                </a:lnTo>
                <a:lnTo>
                  <a:pt x="165" y="84"/>
                </a:lnTo>
                <a:lnTo>
                  <a:pt x="175" y="83"/>
                </a:lnTo>
                <a:lnTo>
                  <a:pt x="187" y="83"/>
                </a:lnTo>
                <a:lnTo>
                  <a:pt x="187" y="83"/>
                </a:lnTo>
                <a:lnTo>
                  <a:pt x="209" y="84"/>
                </a:lnTo>
                <a:lnTo>
                  <a:pt x="230" y="87"/>
                </a:lnTo>
                <a:lnTo>
                  <a:pt x="250" y="91"/>
                </a:lnTo>
                <a:lnTo>
                  <a:pt x="268" y="96"/>
                </a:lnTo>
                <a:lnTo>
                  <a:pt x="295" y="105"/>
                </a:lnTo>
                <a:lnTo>
                  <a:pt x="305" y="110"/>
                </a:lnTo>
                <a:lnTo>
                  <a:pt x="332" y="33"/>
                </a:lnTo>
                <a:lnTo>
                  <a:pt x="332" y="33"/>
                </a:lnTo>
                <a:lnTo>
                  <a:pt x="311" y="24"/>
                </a:lnTo>
                <a:lnTo>
                  <a:pt x="296" y="18"/>
                </a:lnTo>
                <a:lnTo>
                  <a:pt x="278" y="14"/>
                </a:lnTo>
                <a:lnTo>
                  <a:pt x="257" y="8"/>
                </a:lnTo>
                <a:lnTo>
                  <a:pt x="233" y="5"/>
                </a:lnTo>
                <a:lnTo>
                  <a:pt x="206" y="1"/>
                </a:lnTo>
                <a:lnTo>
                  <a:pt x="177" y="0"/>
                </a:lnTo>
                <a:lnTo>
                  <a:pt x="177" y="0"/>
                </a:lnTo>
                <a:lnTo>
                  <a:pt x="161" y="1"/>
                </a:lnTo>
                <a:lnTo>
                  <a:pt x="145" y="2"/>
                </a:lnTo>
                <a:lnTo>
                  <a:pt x="129" y="5"/>
                </a:lnTo>
                <a:lnTo>
                  <a:pt x="114" y="9"/>
                </a:lnTo>
                <a:lnTo>
                  <a:pt x="99" y="14"/>
                </a:lnTo>
                <a:lnTo>
                  <a:pt x="85" y="20"/>
                </a:lnTo>
                <a:lnTo>
                  <a:pt x="72" y="27"/>
                </a:lnTo>
                <a:lnTo>
                  <a:pt x="59" y="35"/>
                </a:lnTo>
                <a:lnTo>
                  <a:pt x="47" y="44"/>
                </a:lnTo>
                <a:lnTo>
                  <a:pt x="37" y="53"/>
                </a:lnTo>
                <a:lnTo>
                  <a:pt x="28" y="65"/>
                </a:lnTo>
                <a:lnTo>
                  <a:pt x="21" y="77"/>
                </a:lnTo>
                <a:lnTo>
                  <a:pt x="14" y="90"/>
                </a:lnTo>
                <a:lnTo>
                  <a:pt x="9" y="105"/>
                </a:lnTo>
                <a:lnTo>
                  <a:pt x="7" y="120"/>
                </a:lnTo>
                <a:lnTo>
                  <a:pt x="6" y="137"/>
                </a:lnTo>
                <a:lnTo>
                  <a:pt x="6" y="137"/>
                </a:lnTo>
                <a:lnTo>
                  <a:pt x="7" y="153"/>
                </a:lnTo>
                <a:lnTo>
                  <a:pt x="9" y="168"/>
                </a:lnTo>
                <a:lnTo>
                  <a:pt x="14" y="183"/>
                </a:lnTo>
                <a:lnTo>
                  <a:pt x="21" y="196"/>
                </a:lnTo>
                <a:lnTo>
                  <a:pt x="28" y="208"/>
                </a:lnTo>
                <a:lnTo>
                  <a:pt x="37" y="218"/>
                </a:lnTo>
                <a:lnTo>
                  <a:pt x="47" y="227"/>
                </a:lnTo>
                <a:lnTo>
                  <a:pt x="58" y="235"/>
                </a:lnTo>
                <a:lnTo>
                  <a:pt x="69" y="243"/>
                </a:lnTo>
                <a:lnTo>
                  <a:pt x="82" y="250"/>
                </a:lnTo>
                <a:lnTo>
                  <a:pt x="95" y="257"/>
                </a:lnTo>
                <a:lnTo>
                  <a:pt x="107" y="263"/>
                </a:lnTo>
                <a:lnTo>
                  <a:pt x="134" y="272"/>
                </a:lnTo>
                <a:lnTo>
                  <a:pt x="160" y="282"/>
                </a:lnTo>
                <a:lnTo>
                  <a:pt x="160" y="282"/>
                </a:lnTo>
                <a:lnTo>
                  <a:pt x="192" y="293"/>
                </a:lnTo>
                <a:lnTo>
                  <a:pt x="207" y="299"/>
                </a:lnTo>
                <a:lnTo>
                  <a:pt x="220" y="306"/>
                </a:lnTo>
                <a:lnTo>
                  <a:pt x="230" y="314"/>
                </a:lnTo>
                <a:lnTo>
                  <a:pt x="237" y="322"/>
                </a:lnTo>
                <a:lnTo>
                  <a:pt x="241" y="327"/>
                </a:lnTo>
                <a:lnTo>
                  <a:pt x="243" y="332"/>
                </a:lnTo>
                <a:lnTo>
                  <a:pt x="244" y="337"/>
                </a:lnTo>
                <a:lnTo>
                  <a:pt x="244" y="343"/>
                </a:lnTo>
                <a:lnTo>
                  <a:pt x="244" y="343"/>
                </a:lnTo>
                <a:lnTo>
                  <a:pt x="244" y="353"/>
                </a:lnTo>
                <a:lnTo>
                  <a:pt x="241" y="363"/>
                </a:lnTo>
                <a:lnTo>
                  <a:pt x="238" y="368"/>
                </a:lnTo>
                <a:lnTo>
                  <a:pt x="235" y="373"/>
                </a:lnTo>
                <a:lnTo>
                  <a:pt x="232" y="376"/>
                </a:lnTo>
                <a:lnTo>
                  <a:pt x="227" y="381"/>
                </a:lnTo>
                <a:lnTo>
                  <a:pt x="221" y="384"/>
                </a:lnTo>
                <a:lnTo>
                  <a:pt x="214" y="388"/>
                </a:lnTo>
                <a:lnTo>
                  <a:pt x="207" y="390"/>
                </a:lnTo>
                <a:lnTo>
                  <a:pt x="198" y="392"/>
                </a:lnTo>
                <a:lnTo>
                  <a:pt x="188" y="395"/>
                </a:lnTo>
                <a:lnTo>
                  <a:pt x="177" y="396"/>
                </a:lnTo>
                <a:lnTo>
                  <a:pt x="151" y="397"/>
                </a:lnTo>
                <a:lnTo>
                  <a:pt x="151" y="397"/>
                </a:lnTo>
                <a:lnTo>
                  <a:pt x="127" y="397"/>
                </a:lnTo>
                <a:lnTo>
                  <a:pt x="104" y="395"/>
                </a:lnTo>
                <a:lnTo>
                  <a:pt x="61" y="390"/>
                </a:lnTo>
                <a:lnTo>
                  <a:pt x="31" y="385"/>
                </a:lnTo>
                <a:lnTo>
                  <a:pt x="20" y="383"/>
                </a:lnTo>
                <a:lnTo>
                  <a:pt x="0" y="463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rgbClr val="005EB8"/>
              </a:solidFill>
            </a:endParaRPr>
          </a:p>
        </p:txBody>
      </p:sp>
      <p:sp>
        <p:nvSpPr>
          <p:cNvPr id="51" name="Freeform 14"/>
          <p:cNvSpPr>
            <a:spLocks/>
          </p:cNvSpPr>
          <p:nvPr userDrawn="1"/>
        </p:nvSpPr>
        <p:spPr bwMode="auto">
          <a:xfrm>
            <a:off x="5993185" y="4819767"/>
            <a:ext cx="146027" cy="159004"/>
          </a:xfrm>
          <a:custGeom>
            <a:avLst/>
            <a:gdLst>
              <a:gd name="T0" fmla="*/ 0 w 219"/>
              <a:gd name="T1" fmla="*/ 8 h 316"/>
              <a:gd name="T2" fmla="*/ 0 w 219"/>
              <a:gd name="T3" fmla="*/ 8 h 316"/>
              <a:gd name="T4" fmla="*/ 16 w 219"/>
              <a:gd name="T5" fmla="*/ 5 h 316"/>
              <a:gd name="T6" fmla="*/ 36 w 219"/>
              <a:gd name="T7" fmla="*/ 2 h 316"/>
              <a:gd name="T8" fmla="*/ 59 w 219"/>
              <a:gd name="T9" fmla="*/ 0 h 316"/>
              <a:gd name="T10" fmla="*/ 83 w 219"/>
              <a:gd name="T11" fmla="*/ 0 h 316"/>
              <a:gd name="T12" fmla="*/ 83 w 219"/>
              <a:gd name="T13" fmla="*/ 0 h 316"/>
              <a:gd name="T14" fmla="*/ 98 w 219"/>
              <a:gd name="T15" fmla="*/ 0 h 316"/>
              <a:gd name="T16" fmla="*/ 111 w 219"/>
              <a:gd name="T17" fmla="*/ 1 h 316"/>
              <a:gd name="T18" fmla="*/ 124 w 219"/>
              <a:gd name="T19" fmla="*/ 5 h 316"/>
              <a:gd name="T20" fmla="*/ 137 w 219"/>
              <a:gd name="T21" fmla="*/ 8 h 316"/>
              <a:gd name="T22" fmla="*/ 149 w 219"/>
              <a:gd name="T23" fmla="*/ 13 h 316"/>
              <a:gd name="T24" fmla="*/ 159 w 219"/>
              <a:gd name="T25" fmla="*/ 18 h 316"/>
              <a:gd name="T26" fmla="*/ 170 w 219"/>
              <a:gd name="T27" fmla="*/ 26 h 316"/>
              <a:gd name="T28" fmla="*/ 180 w 219"/>
              <a:gd name="T29" fmla="*/ 35 h 316"/>
              <a:gd name="T30" fmla="*/ 188 w 219"/>
              <a:gd name="T31" fmla="*/ 45 h 316"/>
              <a:gd name="T32" fmla="*/ 196 w 219"/>
              <a:gd name="T33" fmla="*/ 55 h 316"/>
              <a:gd name="T34" fmla="*/ 203 w 219"/>
              <a:gd name="T35" fmla="*/ 68 h 316"/>
              <a:gd name="T36" fmla="*/ 208 w 219"/>
              <a:gd name="T37" fmla="*/ 83 h 316"/>
              <a:gd name="T38" fmla="*/ 213 w 219"/>
              <a:gd name="T39" fmla="*/ 98 h 316"/>
              <a:gd name="T40" fmla="*/ 216 w 219"/>
              <a:gd name="T41" fmla="*/ 115 h 316"/>
              <a:gd name="T42" fmla="*/ 218 w 219"/>
              <a:gd name="T43" fmla="*/ 134 h 316"/>
              <a:gd name="T44" fmla="*/ 219 w 219"/>
              <a:gd name="T45" fmla="*/ 155 h 316"/>
              <a:gd name="T46" fmla="*/ 219 w 219"/>
              <a:gd name="T47" fmla="*/ 155 h 316"/>
              <a:gd name="T48" fmla="*/ 219 w 219"/>
              <a:gd name="T49" fmla="*/ 174 h 316"/>
              <a:gd name="T50" fmla="*/ 218 w 219"/>
              <a:gd name="T51" fmla="*/ 193 h 316"/>
              <a:gd name="T52" fmla="*/ 215 w 219"/>
              <a:gd name="T53" fmla="*/ 210 h 316"/>
              <a:gd name="T54" fmla="*/ 212 w 219"/>
              <a:gd name="T55" fmla="*/ 226 h 316"/>
              <a:gd name="T56" fmla="*/ 208 w 219"/>
              <a:gd name="T57" fmla="*/ 241 h 316"/>
              <a:gd name="T58" fmla="*/ 204 w 219"/>
              <a:gd name="T59" fmla="*/ 254 h 316"/>
              <a:gd name="T60" fmla="*/ 197 w 219"/>
              <a:gd name="T61" fmla="*/ 266 h 316"/>
              <a:gd name="T62" fmla="*/ 190 w 219"/>
              <a:gd name="T63" fmla="*/ 277 h 316"/>
              <a:gd name="T64" fmla="*/ 181 w 219"/>
              <a:gd name="T65" fmla="*/ 286 h 316"/>
              <a:gd name="T66" fmla="*/ 170 w 219"/>
              <a:gd name="T67" fmla="*/ 294 h 316"/>
              <a:gd name="T68" fmla="*/ 159 w 219"/>
              <a:gd name="T69" fmla="*/ 301 h 316"/>
              <a:gd name="T70" fmla="*/ 145 w 219"/>
              <a:gd name="T71" fmla="*/ 307 h 316"/>
              <a:gd name="T72" fmla="*/ 130 w 219"/>
              <a:gd name="T73" fmla="*/ 310 h 316"/>
              <a:gd name="T74" fmla="*/ 113 w 219"/>
              <a:gd name="T75" fmla="*/ 314 h 316"/>
              <a:gd name="T76" fmla="*/ 95 w 219"/>
              <a:gd name="T77" fmla="*/ 316 h 316"/>
              <a:gd name="T78" fmla="*/ 74 w 219"/>
              <a:gd name="T79" fmla="*/ 316 h 316"/>
              <a:gd name="T80" fmla="*/ 74 w 219"/>
              <a:gd name="T81" fmla="*/ 316 h 316"/>
              <a:gd name="T82" fmla="*/ 47 w 219"/>
              <a:gd name="T83" fmla="*/ 315 h 316"/>
              <a:gd name="T84" fmla="*/ 23 w 219"/>
              <a:gd name="T85" fmla="*/ 314 h 316"/>
              <a:gd name="T86" fmla="*/ 0 w 219"/>
              <a:gd name="T87" fmla="*/ 311 h 316"/>
              <a:gd name="T88" fmla="*/ 0 w 219"/>
              <a:gd name="T89" fmla="*/ 8 h 3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219" h="316">
                <a:moveTo>
                  <a:pt x="0" y="8"/>
                </a:moveTo>
                <a:lnTo>
                  <a:pt x="0" y="8"/>
                </a:lnTo>
                <a:lnTo>
                  <a:pt x="16" y="5"/>
                </a:lnTo>
                <a:lnTo>
                  <a:pt x="36" y="2"/>
                </a:lnTo>
                <a:lnTo>
                  <a:pt x="59" y="0"/>
                </a:lnTo>
                <a:lnTo>
                  <a:pt x="83" y="0"/>
                </a:lnTo>
                <a:lnTo>
                  <a:pt x="83" y="0"/>
                </a:lnTo>
                <a:lnTo>
                  <a:pt x="98" y="0"/>
                </a:lnTo>
                <a:lnTo>
                  <a:pt x="111" y="1"/>
                </a:lnTo>
                <a:lnTo>
                  <a:pt x="124" y="5"/>
                </a:lnTo>
                <a:lnTo>
                  <a:pt x="137" y="8"/>
                </a:lnTo>
                <a:lnTo>
                  <a:pt x="149" y="13"/>
                </a:lnTo>
                <a:lnTo>
                  <a:pt x="159" y="18"/>
                </a:lnTo>
                <a:lnTo>
                  <a:pt x="170" y="26"/>
                </a:lnTo>
                <a:lnTo>
                  <a:pt x="180" y="35"/>
                </a:lnTo>
                <a:lnTo>
                  <a:pt x="188" y="45"/>
                </a:lnTo>
                <a:lnTo>
                  <a:pt x="196" y="55"/>
                </a:lnTo>
                <a:lnTo>
                  <a:pt x="203" y="68"/>
                </a:lnTo>
                <a:lnTo>
                  <a:pt x="208" y="83"/>
                </a:lnTo>
                <a:lnTo>
                  <a:pt x="213" y="98"/>
                </a:lnTo>
                <a:lnTo>
                  <a:pt x="216" y="115"/>
                </a:lnTo>
                <a:lnTo>
                  <a:pt x="218" y="134"/>
                </a:lnTo>
                <a:lnTo>
                  <a:pt x="219" y="155"/>
                </a:lnTo>
                <a:lnTo>
                  <a:pt x="219" y="155"/>
                </a:lnTo>
                <a:lnTo>
                  <a:pt x="219" y="174"/>
                </a:lnTo>
                <a:lnTo>
                  <a:pt x="218" y="193"/>
                </a:lnTo>
                <a:lnTo>
                  <a:pt x="215" y="210"/>
                </a:lnTo>
                <a:lnTo>
                  <a:pt x="212" y="226"/>
                </a:lnTo>
                <a:lnTo>
                  <a:pt x="208" y="241"/>
                </a:lnTo>
                <a:lnTo>
                  <a:pt x="204" y="254"/>
                </a:lnTo>
                <a:lnTo>
                  <a:pt x="197" y="266"/>
                </a:lnTo>
                <a:lnTo>
                  <a:pt x="190" y="277"/>
                </a:lnTo>
                <a:lnTo>
                  <a:pt x="181" y="286"/>
                </a:lnTo>
                <a:lnTo>
                  <a:pt x="170" y="294"/>
                </a:lnTo>
                <a:lnTo>
                  <a:pt x="159" y="301"/>
                </a:lnTo>
                <a:lnTo>
                  <a:pt x="145" y="307"/>
                </a:lnTo>
                <a:lnTo>
                  <a:pt x="130" y="310"/>
                </a:lnTo>
                <a:lnTo>
                  <a:pt x="113" y="314"/>
                </a:lnTo>
                <a:lnTo>
                  <a:pt x="95" y="316"/>
                </a:lnTo>
                <a:lnTo>
                  <a:pt x="74" y="316"/>
                </a:lnTo>
                <a:lnTo>
                  <a:pt x="74" y="316"/>
                </a:lnTo>
                <a:lnTo>
                  <a:pt x="47" y="315"/>
                </a:lnTo>
                <a:lnTo>
                  <a:pt x="23" y="314"/>
                </a:lnTo>
                <a:lnTo>
                  <a:pt x="0" y="311"/>
                </a:lnTo>
                <a:lnTo>
                  <a:pt x="0" y="8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rgbClr val="005EB8"/>
              </a:solidFill>
            </a:endParaRPr>
          </a:p>
        </p:txBody>
      </p:sp>
      <p:sp>
        <p:nvSpPr>
          <p:cNvPr id="52" name="Freeform 15"/>
          <p:cNvSpPr>
            <a:spLocks/>
          </p:cNvSpPr>
          <p:nvPr userDrawn="1"/>
        </p:nvSpPr>
        <p:spPr bwMode="auto">
          <a:xfrm>
            <a:off x="5923168" y="4779265"/>
            <a:ext cx="290053" cy="240006"/>
          </a:xfrm>
          <a:custGeom>
            <a:avLst/>
            <a:gdLst>
              <a:gd name="T0" fmla="*/ 194 w 434"/>
              <a:gd name="T1" fmla="*/ 0 h 480"/>
              <a:gd name="T2" fmla="*/ 194 w 434"/>
              <a:gd name="T3" fmla="*/ 0 h 480"/>
              <a:gd name="T4" fmla="*/ 170 w 434"/>
              <a:gd name="T5" fmla="*/ 1 h 480"/>
              <a:gd name="T6" fmla="*/ 145 w 434"/>
              <a:gd name="T7" fmla="*/ 2 h 480"/>
              <a:gd name="T8" fmla="*/ 120 w 434"/>
              <a:gd name="T9" fmla="*/ 5 h 480"/>
              <a:gd name="T10" fmla="*/ 94 w 434"/>
              <a:gd name="T11" fmla="*/ 8 h 480"/>
              <a:gd name="T12" fmla="*/ 68 w 434"/>
              <a:gd name="T13" fmla="*/ 12 h 480"/>
              <a:gd name="T14" fmla="*/ 44 w 434"/>
              <a:gd name="T15" fmla="*/ 16 h 480"/>
              <a:gd name="T16" fmla="*/ 21 w 434"/>
              <a:gd name="T17" fmla="*/ 22 h 480"/>
              <a:gd name="T18" fmla="*/ 0 w 434"/>
              <a:gd name="T19" fmla="*/ 29 h 480"/>
              <a:gd name="T20" fmla="*/ 0 w 434"/>
              <a:gd name="T21" fmla="*/ 465 h 480"/>
              <a:gd name="T22" fmla="*/ 0 w 434"/>
              <a:gd name="T23" fmla="*/ 465 h 480"/>
              <a:gd name="T24" fmla="*/ 18 w 434"/>
              <a:gd name="T25" fmla="*/ 468 h 480"/>
              <a:gd name="T26" fmla="*/ 38 w 434"/>
              <a:gd name="T27" fmla="*/ 471 h 480"/>
              <a:gd name="T28" fmla="*/ 83 w 434"/>
              <a:gd name="T29" fmla="*/ 475 h 480"/>
              <a:gd name="T30" fmla="*/ 132 w 434"/>
              <a:gd name="T31" fmla="*/ 479 h 480"/>
              <a:gd name="T32" fmla="*/ 175 w 434"/>
              <a:gd name="T33" fmla="*/ 480 h 480"/>
              <a:gd name="T34" fmla="*/ 175 w 434"/>
              <a:gd name="T35" fmla="*/ 480 h 480"/>
              <a:gd name="T36" fmla="*/ 210 w 434"/>
              <a:gd name="T37" fmla="*/ 479 h 480"/>
              <a:gd name="T38" fmla="*/ 240 w 434"/>
              <a:gd name="T39" fmla="*/ 477 h 480"/>
              <a:gd name="T40" fmla="*/ 269 w 434"/>
              <a:gd name="T41" fmla="*/ 472 h 480"/>
              <a:gd name="T42" fmla="*/ 295 w 434"/>
              <a:gd name="T43" fmla="*/ 465 h 480"/>
              <a:gd name="T44" fmla="*/ 318 w 434"/>
              <a:gd name="T45" fmla="*/ 458 h 480"/>
              <a:gd name="T46" fmla="*/ 340 w 434"/>
              <a:gd name="T47" fmla="*/ 448 h 480"/>
              <a:gd name="T48" fmla="*/ 349 w 434"/>
              <a:gd name="T49" fmla="*/ 442 h 480"/>
              <a:gd name="T50" fmla="*/ 358 w 434"/>
              <a:gd name="T51" fmla="*/ 436 h 480"/>
              <a:gd name="T52" fmla="*/ 367 w 434"/>
              <a:gd name="T53" fmla="*/ 429 h 480"/>
              <a:gd name="T54" fmla="*/ 376 w 434"/>
              <a:gd name="T55" fmla="*/ 422 h 480"/>
              <a:gd name="T56" fmla="*/ 382 w 434"/>
              <a:gd name="T57" fmla="*/ 414 h 480"/>
              <a:gd name="T58" fmla="*/ 389 w 434"/>
              <a:gd name="T59" fmla="*/ 406 h 480"/>
              <a:gd name="T60" fmla="*/ 396 w 434"/>
              <a:gd name="T61" fmla="*/ 398 h 480"/>
              <a:gd name="T62" fmla="*/ 402 w 434"/>
              <a:gd name="T63" fmla="*/ 389 h 480"/>
              <a:gd name="T64" fmla="*/ 407 w 434"/>
              <a:gd name="T65" fmla="*/ 378 h 480"/>
              <a:gd name="T66" fmla="*/ 412 w 434"/>
              <a:gd name="T67" fmla="*/ 369 h 480"/>
              <a:gd name="T68" fmla="*/ 420 w 434"/>
              <a:gd name="T69" fmla="*/ 346 h 480"/>
              <a:gd name="T70" fmla="*/ 426 w 434"/>
              <a:gd name="T71" fmla="*/ 322 h 480"/>
              <a:gd name="T72" fmla="*/ 431 w 434"/>
              <a:gd name="T73" fmla="*/ 297 h 480"/>
              <a:gd name="T74" fmla="*/ 433 w 434"/>
              <a:gd name="T75" fmla="*/ 268 h 480"/>
              <a:gd name="T76" fmla="*/ 434 w 434"/>
              <a:gd name="T77" fmla="*/ 237 h 480"/>
              <a:gd name="T78" fmla="*/ 434 w 434"/>
              <a:gd name="T79" fmla="*/ 237 h 480"/>
              <a:gd name="T80" fmla="*/ 433 w 434"/>
              <a:gd name="T81" fmla="*/ 210 h 480"/>
              <a:gd name="T82" fmla="*/ 430 w 434"/>
              <a:gd name="T83" fmla="*/ 183 h 480"/>
              <a:gd name="T84" fmla="*/ 425 w 434"/>
              <a:gd name="T85" fmla="*/ 160 h 480"/>
              <a:gd name="T86" fmla="*/ 418 w 434"/>
              <a:gd name="T87" fmla="*/ 137 h 480"/>
              <a:gd name="T88" fmla="*/ 409 w 434"/>
              <a:gd name="T89" fmla="*/ 117 h 480"/>
              <a:gd name="T90" fmla="*/ 397 w 434"/>
              <a:gd name="T91" fmla="*/ 97 h 480"/>
              <a:gd name="T92" fmla="*/ 385 w 434"/>
              <a:gd name="T93" fmla="*/ 80 h 480"/>
              <a:gd name="T94" fmla="*/ 370 w 434"/>
              <a:gd name="T95" fmla="*/ 63 h 480"/>
              <a:gd name="T96" fmla="*/ 354 w 434"/>
              <a:gd name="T97" fmla="*/ 48 h 480"/>
              <a:gd name="T98" fmla="*/ 335 w 434"/>
              <a:gd name="T99" fmla="*/ 36 h 480"/>
              <a:gd name="T100" fmla="*/ 316 w 434"/>
              <a:gd name="T101" fmla="*/ 25 h 480"/>
              <a:gd name="T102" fmla="*/ 294 w 434"/>
              <a:gd name="T103" fmla="*/ 16 h 480"/>
              <a:gd name="T104" fmla="*/ 271 w 434"/>
              <a:gd name="T105" fmla="*/ 9 h 480"/>
              <a:gd name="T106" fmla="*/ 247 w 434"/>
              <a:gd name="T107" fmla="*/ 5 h 480"/>
              <a:gd name="T108" fmla="*/ 220 w 434"/>
              <a:gd name="T109" fmla="*/ 1 h 480"/>
              <a:gd name="T110" fmla="*/ 194 w 434"/>
              <a:gd name="T111" fmla="*/ 0 h 4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434" h="480">
                <a:moveTo>
                  <a:pt x="194" y="0"/>
                </a:moveTo>
                <a:lnTo>
                  <a:pt x="194" y="0"/>
                </a:lnTo>
                <a:lnTo>
                  <a:pt x="170" y="1"/>
                </a:lnTo>
                <a:lnTo>
                  <a:pt x="145" y="2"/>
                </a:lnTo>
                <a:lnTo>
                  <a:pt x="120" y="5"/>
                </a:lnTo>
                <a:lnTo>
                  <a:pt x="94" y="8"/>
                </a:lnTo>
                <a:lnTo>
                  <a:pt x="68" y="12"/>
                </a:lnTo>
                <a:lnTo>
                  <a:pt x="44" y="16"/>
                </a:lnTo>
                <a:lnTo>
                  <a:pt x="21" y="22"/>
                </a:lnTo>
                <a:lnTo>
                  <a:pt x="0" y="29"/>
                </a:lnTo>
                <a:lnTo>
                  <a:pt x="0" y="465"/>
                </a:lnTo>
                <a:lnTo>
                  <a:pt x="0" y="465"/>
                </a:lnTo>
                <a:lnTo>
                  <a:pt x="18" y="468"/>
                </a:lnTo>
                <a:lnTo>
                  <a:pt x="38" y="471"/>
                </a:lnTo>
                <a:lnTo>
                  <a:pt x="83" y="475"/>
                </a:lnTo>
                <a:lnTo>
                  <a:pt x="132" y="479"/>
                </a:lnTo>
                <a:lnTo>
                  <a:pt x="175" y="480"/>
                </a:lnTo>
                <a:lnTo>
                  <a:pt x="175" y="480"/>
                </a:lnTo>
                <a:lnTo>
                  <a:pt x="210" y="479"/>
                </a:lnTo>
                <a:lnTo>
                  <a:pt x="240" y="477"/>
                </a:lnTo>
                <a:lnTo>
                  <a:pt x="269" y="472"/>
                </a:lnTo>
                <a:lnTo>
                  <a:pt x="295" y="465"/>
                </a:lnTo>
                <a:lnTo>
                  <a:pt x="318" y="458"/>
                </a:lnTo>
                <a:lnTo>
                  <a:pt x="340" y="448"/>
                </a:lnTo>
                <a:lnTo>
                  <a:pt x="349" y="442"/>
                </a:lnTo>
                <a:lnTo>
                  <a:pt x="358" y="436"/>
                </a:lnTo>
                <a:lnTo>
                  <a:pt x="367" y="429"/>
                </a:lnTo>
                <a:lnTo>
                  <a:pt x="376" y="422"/>
                </a:lnTo>
                <a:lnTo>
                  <a:pt x="382" y="414"/>
                </a:lnTo>
                <a:lnTo>
                  <a:pt x="389" y="406"/>
                </a:lnTo>
                <a:lnTo>
                  <a:pt x="396" y="398"/>
                </a:lnTo>
                <a:lnTo>
                  <a:pt x="402" y="389"/>
                </a:lnTo>
                <a:lnTo>
                  <a:pt x="407" y="378"/>
                </a:lnTo>
                <a:lnTo>
                  <a:pt x="412" y="369"/>
                </a:lnTo>
                <a:lnTo>
                  <a:pt x="420" y="346"/>
                </a:lnTo>
                <a:lnTo>
                  <a:pt x="426" y="322"/>
                </a:lnTo>
                <a:lnTo>
                  <a:pt x="431" y="297"/>
                </a:lnTo>
                <a:lnTo>
                  <a:pt x="433" y="268"/>
                </a:lnTo>
                <a:lnTo>
                  <a:pt x="434" y="237"/>
                </a:lnTo>
                <a:lnTo>
                  <a:pt x="434" y="237"/>
                </a:lnTo>
                <a:lnTo>
                  <a:pt x="433" y="210"/>
                </a:lnTo>
                <a:lnTo>
                  <a:pt x="430" y="183"/>
                </a:lnTo>
                <a:lnTo>
                  <a:pt x="425" y="160"/>
                </a:lnTo>
                <a:lnTo>
                  <a:pt x="418" y="137"/>
                </a:lnTo>
                <a:lnTo>
                  <a:pt x="409" y="117"/>
                </a:lnTo>
                <a:lnTo>
                  <a:pt x="397" y="97"/>
                </a:lnTo>
                <a:lnTo>
                  <a:pt x="385" y="80"/>
                </a:lnTo>
                <a:lnTo>
                  <a:pt x="370" y="63"/>
                </a:lnTo>
                <a:lnTo>
                  <a:pt x="354" y="48"/>
                </a:lnTo>
                <a:lnTo>
                  <a:pt x="335" y="36"/>
                </a:lnTo>
                <a:lnTo>
                  <a:pt x="316" y="25"/>
                </a:lnTo>
                <a:lnTo>
                  <a:pt x="294" y="16"/>
                </a:lnTo>
                <a:lnTo>
                  <a:pt x="271" y="9"/>
                </a:lnTo>
                <a:lnTo>
                  <a:pt x="247" y="5"/>
                </a:lnTo>
                <a:lnTo>
                  <a:pt x="220" y="1"/>
                </a:lnTo>
                <a:lnTo>
                  <a:pt x="194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rgbClr val="005EB8"/>
              </a:solidFill>
            </a:endParaRPr>
          </a:p>
        </p:txBody>
      </p:sp>
      <p:sp>
        <p:nvSpPr>
          <p:cNvPr id="31" name="Text Box 11"/>
          <p:cNvSpPr txBox="1">
            <a:spLocks noChangeArrowheads="1"/>
          </p:cNvSpPr>
          <p:nvPr userDrawn="1"/>
        </p:nvSpPr>
        <p:spPr bwMode="auto">
          <a:xfrm rot="-5400000">
            <a:off x="8831880" y="2848723"/>
            <a:ext cx="4996635" cy="20005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50000"/>
              </a:spcBef>
              <a:defRPr sz="2000" b="1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50000"/>
              </a:spcBef>
              <a:defRPr sz="2000" b="1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50000"/>
              </a:spcBef>
              <a:defRPr sz="2000" b="1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50000"/>
              </a:spcBef>
              <a:defRPr sz="2000" b="1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50000"/>
              </a:spcBef>
              <a:defRPr sz="2000" b="1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>
              <a:spcBef>
                <a:spcPct val="0"/>
              </a:spcBef>
              <a:defRPr/>
            </a:pPr>
            <a:r>
              <a:rPr lang="en-GB" sz="700" b="0" dirty="0" smtClean="0">
                <a:solidFill>
                  <a:srgbClr val="FFFFFF">
                    <a:lumMod val="65000"/>
                  </a:srgbClr>
                </a:solidFill>
                <a:latin typeface="Verdana"/>
              </a:rPr>
              <a:t>© 2013 Amadeus IT Group SA</a:t>
            </a:r>
          </a:p>
        </p:txBody>
      </p:sp>
      <p:sp>
        <p:nvSpPr>
          <p:cNvPr id="23" name="Picture Placeholder 19"/>
          <p:cNvSpPr>
            <a:spLocks noGrp="1"/>
          </p:cNvSpPr>
          <p:nvPr>
            <p:ph type="pic" sz="quarter" idx="14" hasCustomPrompt="1"/>
          </p:nvPr>
        </p:nvSpPr>
        <p:spPr>
          <a:xfrm>
            <a:off x="6337121" y="399437"/>
            <a:ext cx="2258247" cy="276007"/>
          </a:xfrm>
        </p:spPr>
        <p:txBody>
          <a:bodyPr>
            <a:noAutofit/>
          </a:bodyPr>
          <a:lstStyle>
            <a:lvl1pPr marL="0" indent="0">
              <a:buNone/>
              <a:defRPr sz="1100" baseline="0">
                <a:solidFill>
                  <a:schemeClr val="bg1"/>
                </a:solidFill>
              </a:defRPr>
            </a:lvl1pPr>
          </a:lstStyle>
          <a:p>
            <a:r>
              <a:rPr lang="en-GB" dirty="0" smtClean="0"/>
              <a:t>Co-branding logo</a:t>
            </a:r>
            <a:endParaRPr lang="en-GB" dirty="0"/>
          </a:p>
        </p:txBody>
      </p:sp>
      <p:sp>
        <p:nvSpPr>
          <p:cNvPr id="41" name="Freeform 5"/>
          <p:cNvSpPr>
            <a:spLocks noEditPoints="1"/>
          </p:cNvSpPr>
          <p:nvPr userDrawn="1"/>
        </p:nvSpPr>
        <p:spPr bwMode="auto">
          <a:xfrm>
            <a:off x="9077134" y="455328"/>
            <a:ext cx="1935163" cy="254000"/>
          </a:xfrm>
          <a:custGeom>
            <a:avLst/>
            <a:gdLst>
              <a:gd name="T0" fmla="*/ 2581 w 3657"/>
              <a:gd name="T1" fmla="*/ 475 h 480"/>
              <a:gd name="T2" fmla="*/ 2487 w 3657"/>
              <a:gd name="T3" fmla="*/ 398 h 480"/>
              <a:gd name="T4" fmla="*/ 2431 w 3657"/>
              <a:gd name="T5" fmla="*/ 85 h 480"/>
              <a:gd name="T6" fmla="*/ 2596 w 3657"/>
              <a:gd name="T7" fmla="*/ 6 h 480"/>
              <a:gd name="T8" fmla="*/ 2300 w 3657"/>
              <a:gd name="T9" fmla="*/ 457 h 480"/>
              <a:gd name="T10" fmla="*/ 688 w 3657"/>
              <a:gd name="T11" fmla="*/ 13 h 480"/>
              <a:gd name="T12" fmla="*/ 757 w 3657"/>
              <a:gd name="T13" fmla="*/ 396 h 480"/>
              <a:gd name="T14" fmla="*/ 829 w 3657"/>
              <a:gd name="T15" fmla="*/ 421 h 480"/>
              <a:gd name="T16" fmla="*/ 1024 w 3657"/>
              <a:gd name="T17" fmla="*/ 1 h 480"/>
              <a:gd name="T18" fmla="*/ 293 w 3657"/>
              <a:gd name="T19" fmla="*/ 373 h 480"/>
              <a:gd name="T20" fmla="*/ 129 w 3657"/>
              <a:gd name="T21" fmla="*/ 389 h 480"/>
              <a:gd name="T22" fmla="*/ 106 w 3657"/>
              <a:gd name="T23" fmla="*/ 310 h 480"/>
              <a:gd name="T24" fmla="*/ 293 w 3657"/>
              <a:gd name="T25" fmla="*/ 373 h 480"/>
              <a:gd name="T26" fmla="*/ 59 w 3657"/>
              <a:gd name="T27" fmla="*/ 114 h 480"/>
              <a:gd name="T28" fmla="*/ 263 w 3657"/>
              <a:gd name="T29" fmla="*/ 100 h 480"/>
              <a:gd name="T30" fmla="*/ 201 w 3657"/>
              <a:gd name="T31" fmla="*/ 197 h 480"/>
              <a:gd name="T32" fmla="*/ 10 w 3657"/>
              <a:gd name="T33" fmla="*/ 288 h 480"/>
              <a:gd name="T34" fmla="*/ 39 w 3657"/>
              <a:gd name="T35" fmla="*/ 442 h 480"/>
              <a:gd name="T36" fmla="*/ 185 w 3657"/>
              <a:gd name="T37" fmla="*/ 478 h 480"/>
              <a:gd name="T38" fmla="*/ 320 w 3657"/>
              <a:gd name="T39" fmla="*/ 453 h 480"/>
              <a:gd name="T40" fmla="*/ 373 w 3657"/>
              <a:gd name="T41" fmla="*/ 51 h 480"/>
              <a:gd name="T42" fmla="*/ 1485 w 3657"/>
              <a:gd name="T43" fmla="*/ 373 h 480"/>
              <a:gd name="T44" fmla="*/ 1315 w 3657"/>
              <a:gd name="T45" fmla="*/ 385 h 480"/>
              <a:gd name="T46" fmla="*/ 1300 w 3657"/>
              <a:gd name="T47" fmla="*/ 305 h 480"/>
              <a:gd name="T48" fmla="*/ 1423 w 3657"/>
              <a:gd name="T49" fmla="*/ 0 h 480"/>
              <a:gd name="T50" fmla="*/ 1263 w 3657"/>
              <a:gd name="T51" fmla="*/ 110 h 480"/>
              <a:gd name="T52" fmla="*/ 1461 w 3657"/>
              <a:gd name="T53" fmla="*/ 105 h 480"/>
              <a:gd name="T54" fmla="*/ 1364 w 3657"/>
              <a:gd name="T55" fmla="*/ 198 h 480"/>
              <a:gd name="T56" fmla="*/ 1198 w 3657"/>
              <a:gd name="T57" fmla="*/ 302 h 480"/>
              <a:gd name="T58" fmla="*/ 1241 w 3657"/>
              <a:gd name="T59" fmla="*/ 450 h 480"/>
              <a:gd name="T60" fmla="*/ 1403 w 3657"/>
              <a:gd name="T61" fmla="*/ 474 h 480"/>
              <a:gd name="T62" fmla="*/ 1524 w 3657"/>
              <a:gd name="T63" fmla="*/ 457 h 480"/>
              <a:gd name="T64" fmla="*/ 1555 w 3657"/>
              <a:gd name="T65" fmla="*/ 40 h 480"/>
              <a:gd name="T66" fmla="*/ 3055 w 3657"/>
              <a:gd name="T67" fmla="*/ 366 h 480"/>
              <a:gd name="T68" fmla="*/ 2900 w 3657"/>
              <a:gd name="T69" fmla="*/ 378 h 480"/>
              <a:gd name="T70" fmla="*/ 2852 w 3657"/>
              <a:gd name="T71" fmla="*/ 5 h 480"/>
              <a:gd name="T72" fmla="*/ 2779 w 3657"/>
              <a:gd name="T73" fmla="*/ 408 h 480"/>
              <a:gd name="T74" fmla="*/ 2940 w 3657"/>
              <a:gd name="T75" fmla="*/ 479 h 480"/>
              <a:gd name="T76" fmla="*/ 3108 w 3657"/>
              <a:gd name="T77" fmla="*/ 452 h 480"/>
              <a:gd name="T78" fmla="*/ 3307 w 3657"/>
              <a:gd name="T79" fmla="*/ 463 h 480"/>
              <a:gd name="T80" fmla="*/ 3529 w 3657"/>
              <a:gd name="T81" fmla="*/ 473 h 480"/>
              <a:gd name="T82" fmla="*/ 3657 w 3657"/>
              <a:gd name="T83" fmla="*/ 337 h 480"/>
              <a:gd name="T84" fmla="*/ 3585 w 3657"/>
              <a:gd name="T85" fmla="*/ 228 h 480"/>
              <a:gd name="T86" fmla="*/ 3420 w 3657"/>
              <a:gd name="T87" fmla="*/ 142 h 480"/>
              <a:gd name="T88" fmla="*/ 3464 w 3657"/>
              <a:gd name="T89" fmla="*/ 85 h 480"/>
              <a:gd name="T90" fmla="*/ 3639 w 3657"/>
              <a:gd name="T91" fmla="*/ 33 h 480"/>
              <a:gd name="T92" fmla="*/ 3421 w 3657"/>
              <a:gd name="T93" fmla="*/ 9 h 480"/>
              <a:gd name="T94" fmla="*/ 3313 w 3657"/>
              <a:gd name="T95" fmla="*/ 137 h 480"/>
              <a:gd name="T96" fmla="*/ 3402 w 3657"/>
              <a:gd name="T97" fmla="*/ 257 h 480"/>
              <a:gd name="T98" fmla="*/ 3551 w 3657"/>
              <a:gd name="T99" fmla="*/ 337 h 480"/>
              <a:gd name="T100" fmla="*/ 3505 w 3657"/>
              <a:gd name="T101" fmla="*/ 392 h 480"/>
              <a:gd name="T102" fmla="*/ 1845 w 3657"/>
              <a:gd name="T103" fmla="*/ 90 h 480"/>
              <a:gd name="T104" fmla="*/ 2015 w 3657"/>
              <a:gd name="T105" fmla="*/ 108 h 480"/>
              <a:gd name="T106" fmla="*/ 2063 w 3657"/>
              <a:gd name="T107" fmla="*/ 275 h 480"/>
              <a:gd name="T108" fmla="*/ 1958 w 3657"/>
              <a:gd name="T109" fmla="*/ 396 h 480"/>
              <a:gd name="T110" fmla="*/ 1860 w 3657"/>
              <a:gd name="T111" fmla="*/ 5 h 480"/>
              <a:gd name="T112" fmla="*/ 1915 w 3657"/>
              <a:gd name="T113" fmla="*/ 480 h 480"/>
              <a:gd name="T114" fmla="*/ 2122 w 3657"/>
              <a:gd name="T115" fmla="*/ 414 h 480"/>
              <a:gd name="T116" fmla="*/ 2173 w 3657"/>
              <a:gd name="T117" fmla="*/ 210 h 480"/>
              <a:gd name="T118" fmla="*/ 2011 w 3657"/>
              <a:gd name="T119" fmla="*/ 9 h 4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3657" h="480">
                <a:moveTo>
                  <a:pt x="2300" y="457"/>
                </a:moveTo>
                <a:lnTo>
                  <a:pt x="2300" y="457"/>
                </a:lnTo>
                <a:lnTo>
                  <a:pt x="2313" y="460"/>
                </a:lnTo>
                <a:lnTo>
                  <a:pt x="2352" y="468"/>
                </a:lnTo>
                <a:lnTo>
                  <a:pt x="2379" y="472"/>
                </a:lnTo>
                <a:lnTo>
                  <a:pt x="2410" y="477"/>
                </a:lnTo>
                <a:lnTo>
                  <a:pt x="2445" y="479"/>
                </a:lnTo>
                <a:lnTo>
                  <a:pt x="2482" y="480"/>
                </a:lnTo>
                <a:lnTo>
                  <a:pt x="2482" y="480"/>
                </a:lnTo>
                <a:lnTo>
                  <a:pt x="2520" y="479"/>
                </a:lnTo>
                <a:lnTo>
                  <a:pt x="2554" y="478"/>
                </a:lnTo>
                <a:lnTo>
                  <a:pt x="2581" y="475"/>
                </a:lnTo>
                <a:lnTo>
                  <a:pt x="2603" y="473"/>
                </a:lnTo>
                <a:lnTo>
                  <a:pt x="2633" y="470"/>
                </a:lnTo>
                <a:lnTo>
                  <a:pt x="2642" y="467"/>
                </a:lnTo>
                <a:lnTo>
                  <a:pt x="2642" y="388"/>
                </a:lnTo>
                <a:lnTo>
                  <a:pt x="2642" y="388"/>
                </a:lnTo>
                <a:lnTo>
                  <a:pt x="2633" y="389"/>
                </a:lnTo>
                <a:lnTo>
                  <a:pt x="2606" y="393"/>
                </a:lnTo>
                <a:lnTo>
                  <a:pt x="2564" y="397"/>
                </a:lnTo>
                <a:lnTo>
                  <a:pt x="2539" y="398"/>
                </a:lnTo>
                <a:lnTo>
                  <a:pt x="2511" y="398"/>
                </a:lnTo>
                <a:lnTo>
                  <a:pt x="2511" y="398"/>
                </a:lnTo>
                <a:lnTo>
                  <a:pt x="2487" y="398"/>
                </a:lnTo>
                <a:lnTo>
                  <a:pt x="2466" y="397"/>
                </a:lnTo>
                <a:lnTo>
                  <a:pt x="2432" y="393"/>
                </a:lnTo>
                <a:lnTo>
                  <a:pt x="2411" y="391"/>
                </a:lnTo>
                <a:lnTo>
                  <a:pt x="2403" y="390"/>
                </a:lnTo>
                <a:lnTo>
                  <a:pt x="2403" y="277"/>
                </a:lnTo>
                <a:lnTo>
                  <a:pt x="2610" y="277"/>
                </a:lnTo>
                <a:lnTo>
                  <a:pt x="2610" y="196"/>
                </a:lnTo>
                <a:lnTo>
                  <a:pt x="2403" y="196"/>
                </a:lnTo>
                <a:lnTo>
                  <a:pt x="2403" y="89"/>
                </a:lnTo>
                <a:lnTo>
                  <a:pt x="2403" y="89"/>
                </a:lnTo>
                <a:lnTo>
                  <a:pt x="2411" y="88"/>
                </a:lnTo>
                <a:lnTo>
                  <a:pt x="2431" y="85"/>
                </a:lnTo>
                <a:lnTo>
                  <a:pt x="2463" y="83"/>
                </a:lnTo>
                <a:lnTo>
                  <a:pt x="2504" y="82"/>
                </a:lnTo>
                <a:lnTo>
                  <a:pt x="2504" y="82"/>
                </a:lnTo>
                <a:lnTo>
                  <a:pt x="2530" y="82"/>
                </a:lnTo>
                <a:lnTo>
                  <a:pt x="2554" y="83"/>
                </a:lnTo>
                <a:lnTo>
                  <a:pt x="2595" y="87"/>
                </a:lnTo>
                <a:lnTo>
                  <a:pt x="2624" y="90"/>
                </a:lnTo>
                <a:lnTo>
                  <a:pt x="2634" y="92"/>
                </a:lnTo>
                <a:lnTo>
                  <a:pt x="2634" y="12"/>
                </a:lnTo>
                <a:lnTo>
                  <a:pt x="2634" y="12"/>
                </a:lnTo>
                <a:lnTo>
                  <a:pt x="2624" y="10"/>
                </a:lnTo>
                <a:lnTo>
                  <a:pt x="2596" y="6"/>
                </a:lnTo>
                <a:lnTo>
                  <a:pt x="2552" y="2"/>
                </a:lnTo>
                <a:lnTo>
                  <a:pt x="2524" y="1"/>
                </a:lnTo>
                <a:lnTo>
                  <a:pt x="2493" y="0"/>
                </a:lnTo>
                <a:lnTo>
                  <a:pt x="2493" y="0"/>
                </a:lnTo>
                <a:lnTo>
                  <a:pt x="2450" y="1"/>
                </a:lnTo>
                <a:lnTo>
                  <a:pt x="2413" y="3"/>
                </a:lnTo>
                <a:lnTo>
                  <a:pt x="2380" y="7"/>
                </a:lnTo>
                <a:lnTo>
                  <a:pt x="2352" y="10"/>
                </a:lnTo>
                <a:lnTo>
                  <a:pt x="2329" y="15"/>
                </a:lnTo>
                <a:lnTo>
                  <a:pt x="2313" y="17"/>
                </a:lnTo>
                <a:lnTo>
                  <a:pt x="2300" y="21"/>
                </a:lnTo>
                <a:lnTo>
                  <a:pt x="2300" y="457"/>
                </a:lnTo>
                <a:close/>
                <a:moveTo>
                  <a:pt x="818" y="276"/>
                </a:moveTo>
                <a:lnTo>
                  <a:pt x="818" y="276"/>
                </a:lnTo>
                <a:lnTo>
                  <a:pt x="813" y="288"/>
                </a:lnTo>
                <a:lnTo>
                  <a:pt x="810" y="302"/>
                </a:lnTo>
                <a:lnTo>
                  <a:pt x="810" y="302"/>
                </a:lnTo>
                <a:lnTo>
                  <a:pt x="805" y="288"/>
                </a:lnTo>
                <a:lnTo>
                  <a:pt x="802" y="276"/>
                </a:lnTo>
                <a:lnTo>
                  <a:pt x="710" y="44"/>
                </a:lnTo>
                <a:lnTo>
                  <a:pt x="710" y="44"/>
                </a:lnTo>
                <a:lnTo>
                  <a:pt x="703" y="31"/>
                </a:lnTo>
                <a:lnTo>
                  <a:pt x="696" y="21"/>
                </a:lnTo>
                <a:lnTo>
                  <a:pt x="688" y="13"/>
                </a:lnTo>
                <a:lnTo>
                  <a:pt x="679" y="8"/>
                </a:lnTo>
                <a:lnTo>
                  <a:pt x="667" y="3"/>
                </a:lnTo>
                <a:lnTo>
                  <a:pt x="655" y="1"/>
                </a:lnTo>
                <a:lnTo>
                  <a:pt x="641" y="1"/>
                </a:lnTo>
                <a:lnTo>
                  <a:pt x="625" y="0"/>
                </a:lnTo>
                <a:lnTo>
                  <a:pt x="625" y="0"/>
                </a:lnTo>
                <a:lnTo>
                  <a:pt x="596" y="1"/>
                </a:lnTo>
                <a:lnTo>
                  <a:pt x="577" y="2"/>
                </a:lnTo>
                <a:lnTo>
                  <a:pt x="530" y="473"/>
                </a:lnTo>
                <a:lnTo>
                  <a:pt x="635" y="473"/>
                </a:lnTo>
                <a:lnTo>
                  <a:pt x="658" y="157"/>
                </a:lnTo>
                <a:lnTo>
                  <a:pt x="757" y="396"/>
                </a:lnTo>
                <a:lnTo>
                  <a:pt x="757" y="396"/>
                </a:lnTo>
                <a:lnTo>
                  <a:pt x="760" y="403"/>
                </a:lnTo>
                <a:lnTo>
                  <a:pt x="765" y="408"/>
                </a:lnTo>
                <a:lnTo>
                  <a:pt x="770" y="413"/>
                </a:lnTo>
                <a:lnTo>
                  <a:pt x="775" y="417"/>
                </a:lnTo>
                <a:lnTo>
                  <a:pt x="782" y="419"/>
                </a:lnTo>
                <a:lnTo>
                  <a:pt x="790" y="421"/>
                </a:lnTo>
                <a:lnTo>
                  <a:pt x="800" y="422"/>
                </a:lnTo>
                <a:lnTo>
                  <a:pt x="810" y="422"/>
                </a:lnTo>
                <a:lnTo>
                  <a:pt x="810" y="422"/>
                </a:lnTo>
                <a:lnTo>
                  <a:pt x="820" y="422"/>
                </a:lnTo>
                <a:lnTo>
                  <a:pt x="829" y="421"/>
                </a:lnTo>
                <a:lnTo>
                  <a:pt x="837" y="419"/>
                </a:lnTo>
                <a:lnTo>
                  <a:pt x="844" y="417"/>
                </a:lnTo>
                <a:lnTo>
                  <a:pt x="850" y="413"/>
                </a:lnTo>
                <a:lnTo>
                  <a:pt x="855" y="408"/>
                </a:lnTo>
                <a:lnTo>
                  <a:pt x="858" y="403"/>
                </a:lnTo>
                <a:lnTo>
                  <a:pt x="862" y="396"/>
                </a:lnTo>
                <a:lnTo>
                  <a:pt x="961" y="157"/>
                </a:lnTo>
                <a:lnTo>
                  <a:pt x="984" y="473"/>
                </a:lnTo>
                <a:lnTo>
                  <a:pt x="1088" y="473"/>
                </a:lnTo>
                <a:lnTo>
                  <a:pt x="1041" y="2"/>
                </a:lnTo>
                <a:lnTo>
                  <a:pt x="1041" y="2"/>
                </a:lnTo>
                <a:lnTo>
                  <a:pt x="1024" y="1"/>
                </a:lnTo>
                <a:lnTo>
                  <a:pt x="994" y="0"/>
                </a:lnTo>
                <a:lnTo>
                  <a:pt x="994" y="0"/>
                </a:lnTo>
                <a:lnTo>
                  <a:pt x="978" y="1"/>
                </a:lnTo>
                <a:lnTo>
                  <a:pt x="964" y="1"/>
                </a:lnTo>
                <a:lnTo>
                  <a:pt x="951" y="3"/>
                </a:lnTo>
                <a:lnTo>
                  <a:pt x="941" y="8"/>
                </a:lnTo>
                <a:lnTo>
                  <a:pt x="931" y="13"/>
                </a:lnTo>
                <a:lnTo>
                  <a:pt x="923" y="21"/>
                </a:lnTo>
                <a:lnTo>
                  <a:pt x="916" y="31"/>
                </a:lnTo>
                <a:lnTo>
                  <a:pt x="910" y="44"/>
                </a:lnTo>
                <a:lnTo>
                  <a:pt x="818" y="276"/>
                </a:lnTo>
                <a:close/>
                <a:moveTo>
                  <a:pt x="293" y="373"/>
                </a:moveTo>
                <a:lnTo>
                  <a:pt x="293" y="373"/>
                </a:lnTo>
                <a:lnTo>
                  <a:pt x="271" y="380"/>
                </a:lnTo>
                <a:lnTo>
                  <a:pt x="242" y="389"/>
                </a:lnTo>
                <a:lnTo>
                  <a:pt x="225" y="392"/>
                </a:lnTo>
                <a:lnTo>
                  <a:pt x="209" y="396"/>
                </a:lnTo>
                <a:lnTo>
                  <a:pt x="193" y="398"/>
                </a:lnTo>
                <a:lnTo>
                  <a:pt x="177" y="398"/>
                </a:lnTo>
                <a:lnTo>
                  <a:pt x="177" y="398"/>
                </a:lnTo>
                <a:lnTo>
                  <a:pt x="162" y="398"/>
                </a:lnTo>
                <a:lnTo>
                  <a:pt x="147" y="396"/>
                </a:lnTo>
                <a:lnTo>
                  <a:pt x="135" y="391"/>
                </a:lnTo>
                <a:lnTo>
                  <a:pt x="129" y="389"/>
                </a:lnTo>
                <a:lnTo>
                  <a:pt x="123" y="385"/>
                </a:lnTo>
                <a:lnTo>
                  <a:pt x="118" y="381"/>
                </a:lnTo>
                <a:lnTo>
                  <a:pt x="114" y="377"/>
                </a:lnTo>
                <a:lnTo>
                  <a:pt x="110" y="372"/>
                </a:lnTo>
                <a:lnTo>
                  <a:pt x="107" y="366"/>
                </a:lnTo>
                <a:lnTo>
                  <a:pt x="105" y="360"/>
                </a:lnTo>
                <a:lnTo>
                  <a:pt x="104" y="353"/>
                </a:lnTo>
                <a:lnTo>
                  <a:pt x="102" y="345"/>
                </a:lnTo>
                <a:lnTo>
                  <a:pt x="101" y="337"/>
                </a:lnTo>
                <a:lnTo>
                  <a:pt x="101" y="337"/>
                </a:lnTo>
                <a:lnTo>
                  <a:pt x="102" y="323"/>
                </a:lnTo>
                <a:lnTo>
                  <a:pt x="106" y="310"/>
                </a:lnTo>
                <a:lnTo>
                  <a:pt x="108" y="305"/>
                </a:lnTo>
                <a:lnTo>
                  <a:pt x="112" y="299"/>
                </a:lnTo>
                <a:lnTo>
                  <a:pt x="116" y="294"/>
                </a:lnTo>
                <a:lnTo>
                  <a:pt x="120" y="290"/>
                </a:lnTo>
                <a:lnTo>
                  <a:pt x="125" y="286"/>
                </a:lnTo>
                <a:lnTo>
                  <a:pt x="131" y="283"/>
                </a:lnTo>
                <a:lnTo>
                  <a:pt x="138" y="279"/>
                </a:lnTo>
                <a:lnTo>
                  <a:pt x="145" y="277"/>
                </a:lnTo>
                <a:lnTo>
                  <a:pt x="163" y="273"/>
                </a:lnTo>
                <a:lnTo>
                  <a:pt x="183" y="271"/>
                </a:lnTo>
                <a:lnTo>
                  <a:pt x="293" y="268"/>
                </a:lnTo>
                <a:lnTo>
                  <a:pt x="293" y="373"/>
                </a:lnTo>
                <a:close/>
                <a:moveTo>
                  <a:pt x="231" y="0"/>
                </a:moveTo>
                <a:lnTo>
                  <a:pt x="231" y="0"/>
                </a:lnTo>
                <a:lnTo>
                  <a:pt x="198" y="1"/>
                </a:lnTo>
                <a:lnTo>
                  <a:pt x="166" y="5"/>
                </a:lnTo>
                <a:lnTo>
                  <a:pt x="136" y="8"/>
                </a:lnTo>
                <a:lnTo>
                  <a:pt x="109" y="14"/>
                </a:lnTo>
                <a:lnTo>
                  <a:pt x="86" y="20"/>
                </a:lnTo>
                <a:lnTo>
                  <a:pt x="66" y="25"/>
                </a:lnTo>
                <a:lnTo>
                  <a:pt x="49" y="31"/>
                </a:lnTo>
                <a:lnTo>
                  <a:pt x="37" y="37"/>
                </a:lnTo>
                <a:lnTo>
                  <a:pt x="59" y="114"/>
                </a:lnTo>
                <a:lnTo>
                  <a:pt x="59" y="114"/>
                </a:lnTo>
                <a:lnTo>
                  <a:pt x="71" y="110"/>
                </a:lnTo>
                <a:lnTo>
                  <a:pt x="104" y="102"/>
                </a:lnTo>
                <a:lnTo>
                  <a:pt x="125" y="97"/>
                </a:lnTo>
                <a:lnTo>
                  <a:pt x="150" y="92"/>
                </a:lnTo>
                <a:lnTo>
                  <a:pt x="175" y="90"/>
                </a:lnTo>
                <a:lnTo>
                  <a:pt x="201" y="89"/>
                </a:lnTo>
                <a:lnTo>
                  <a:pt x="201" y="89"/>
                </a:lnTo>
                <a:lnTo>
                  <a:pt x="222" y="90"/>
                </a:lnTo>
                <a:lnTo>
                  <a:pt x="240" y="92"/>
                </a:lnTo>
                <a:lnTo>
                  <a:pt x="248" y="95"/>
                </a:lnTo>
                <a:lnTo>
                  <a:pt x="257" y="97"/>
                </a:lnTo>
                <a:lnTo>
                  <a:pt x="263" y="100"/>
                </a:lnTo>
                <a:lnTo>
                  <a:pt x="269" y="105"/>
                </a:lnTo>
                <a:lnTo>
                  <a:pt x="275" y="110"/>
                </a:lnTo>
                <a:lnTo>
                  <a:pt x="280" y="114"/>
                </a:lnTo>
                <a:lnTo>
                  <a:pt x="283" y="121"/>
                </a:lnTo>
                <a:lnTo>
                  <a:pt x="286" y="128"/>
                </a:lnTo>
                <a:lnTo>
                  <a:pt x="289" y="135"/>
                </a:lnTo>
                <a:lnTo>
                  <a:pt x="291" y="144"/>
                </a:lnTo>
                <a:lnTo>
                  <a:pt x="292" y="153"/>
                </a:lnTo>
                <a:lnTo>
                  <a:pt x="292" y="164"/>
                </a:lnTo>
                <a:lnTo>
                  <a:pt x="292" y="197"/>
                </a:lnTo>
                <a:lnTo>
                  <a:pt x="201" y="197"/>
                </a:lnTo>
                <a:lnTo>
                  <a:pt x="201" y="197"/>
                </a:lnTo>
                <a:lnTo>
                  <a:pt x="174" y="198"/>
                </a:lnTo>
                <a:lnTo>
                  <a:pt x="148" y="201"/>
                </a:lnTo>
                <a:lnTo>
                  <a:pt x="125" y="204"/>
                </a:lnTo>
                <a:lnTo>
                  <a:pt x="105" y="210"/>
                </a:lnTo>
                <a:lnTo>
                  <a:pt x="86" y="216"/>
                </a:lnTo>
                <a:lnTo>
                  <a:pt x="69" y="224"/>
                </a:lnTo>
                <a:lnTo>
                  <a:pt x="55" y="232"/>
                </a:lnTo>
                <a:lnTo>
                  <a:pt x="43" y="242"/>
                </a:lnTo>
                <a:lnTo>
                  <a:pt x="32" y="253"/>
                </a:lnTo>
                <a:lnTo>
                  <a:pt x="23" y="264"/>
                </a:lnTo>
                <a:lnTo>
                  <a:pt x="16" y="276"/>
                </a:lnTo>
                <a:lnTo>
                  <a:pt x="10" y="288"/>
                </a:lnTo>
                <a:lnTo>
                  <a:pt x="6" y="302"/>
                </a:lnTo>
                <a:lnTo>
                  <a:pt x="2" y="316"/>
                </a:lnTo>
                <a:lnTo>
                  <a:pt x="1" y="330"/>
                </a:lnTo>
                <a:lnTo>
                  <a:pt x="0" y="344"/>
                </a:lnTo>
                <a:lnTo>
                  <a:pt x="0" y="344"/>
                </a:lnTo>
                <a:lnTo>
                  <a:pt x="1" y="362"/>
                </a:lnTo>
                <a:lnTo>
                  <a:pt x="3" y="380"/>
                </a:lnTo>
                <a:lnTo>
                  <a:pt x="8" y="395"/>
                </a:lnTo>
                <a:lnTo>
                  <a:pt x="14" y="408"/>
                </a:lnTo>
                <a:lnTo>
                  <a:pt x="22" y="421"/>
                </a:lnTo>
                <a:lnTo>
                  <a:pt x="30" y="433"/>
                </a:lnTo>
                <a:lnTo>
                  <a:pt x="39" y="442"/>
                </a:lnTo>
                <a:lnTo>
                  <a:pt x="51" y="450"/>
                </a:lnTo>
                <a:lnTo>
                  <a:pt x="61" y="458"/>
                </a:lnTo>
                <a:lnTo>
                  <a:pt x="74" y="464"/>
                </a:lnTo>
                <a:lnTo>
                  <a:pt x="86" y="468"/>
                </a:lnTo>
                <a:lnTo>
                  <a:pt x="100" y="473"/>
                </a:lnTo>
                <a:lnTo>
                  <a:pt x="114" y="475"/>
                </a:lnTo>
                <a:lnTo>
                  <a:pt x="128" y="478"/>
                </a:lnTo>
                <a:lnTo>
                  <a:pt x="141" y="479"/>
                </a:lnTo>
                <a:lnTo>
                  <a:pt x="155" y="480"/>
                </a:lnTo>
                <a:lnTo>
                  <a:pt x="155" y="480"/>
                </a:lnTo>
                <a:lnTo>
                  <a:pt x="170" y="479"/>
                </a:lnTo>
                <a:lnTo>
                  <a:pt x="185" y="478"/>
                </a:lnTo>
                <a:lnTo>
                  <a:pt x="213" y="474"/>
                </a:lnTo>
                <a:lnTo>
                  <a:pt x="236" y="468"/>
                </a:lnTo>
                <a:lnTo>
                  <a:pt x="255" y="462"/>
                </a:lnTo>
                <a:lnTo>
                  <a:pt x="271" y="456"/>
                </a:lnTo>
                <a:lnTo>
                  <a:pt x="284" y="450"/>
                </a:lnTo>
                <a:lnTo>
                  <a:pt x="292" y="445"/>
                </a:lnTo>
                <a:lnTo>
                  <a:pt x="297" y="444"/>
                </a:lnTo>
                <a:lnTo>
                  <a:pt x="297" y="444"/>
                </a:lnTo>
                <a:lnTo>
                  <a:pt x="299" y="445"/>
                </a:lnTo>
                <a:lnTo>
                  <a:pt x="304" y="447"/>
                </a:lnTo>
                <a:lnTo>
                  <a:pt x="311" y="450"/>
                </a:lnTo>
                <a:lnTo>
                  <a:pt x="320" y="453"/>
                </a:lnTo>
                <a:lnTo>
                  <a:pt x="332" y="457"/>
                </a:lnTo>
                <a:lnTo>
                  <a:pt x="350" y="460"/>
                </a:lnTo>
                <a:lnTo>
                  <a:pt x="370" y="462"/>
                </a:lnTo>
                <a:lnTo>
                  <a:pt x="397" y="463"/>
                </a:lnTo>
                <a:lnTo>
                  <a:pt x="397" y="137"/>
                </a:lnTo>
                <a:lnTo>
                  <a:pt x="397" y="137"/>
                </a:lnTo>
                <a:lnTo>
                  <a:pt x="397" y="119"/>
                </a:lnTo>
                <a:lnTo>
                  <a:pt x="395" y="103"/>
                </a:lnTo>
                <a:lnTo>
                  <a:pt x="391" y="88"/>
                </a:lnTo>
                <a:lnTo>
                  <a:pt x="387" y="74"/>
                </a:lnTo>
                <a:lnTo>
                  <a:pt x="380" y="62"/>
                </a:lnTo>
                <a:lnTo>
                  <a:pt x="373" y="51"/>
                </a:lnTo>
                <a:lnTo>
                  <a:pt x="364" y="40"/>
                </a:lnTo>
                <a:lnTo>
                  <a:pt x="353" y="32"/>
                </a:lnTo>
                <a:lnTo>
                  <a:pt x="343" y="24"/>
                </a:lnTo>
                <a:lnTo>
                  <a:pt x="330" y="17"/>
                </a:lnTo>
                <a:lnTo>
                  <a:pt x="316" y="13"/>
                </a:lnTo>
                <a:lnTo>
                  <a:pt x="301" y="8"/>
                </a:lnTo>
                <a:lnTo>
                  <a:pt x="285" y="5"/>
                </a:lnTo>
                <a:lnTo>
                  <a:pt x="268" y="2"/>
                </a:lnTo>
                <a:lnTo>
                  <a:pt x="251" y="1"/>
                </a:lnTo>
                <a:lnTo>
                  <a:pt x="231" y="0"/>
                </a:lnTo>
                <a:close/>
                <a:moveTo>
                  <a:pt x="1485" y="373"/>
                </a:moveTo>
                <a:lnTo>
                  <a:pt x="1485" y="373"/>
                </a:lnTo>
                <a:lnTo>
                  <a:pt x="1463" y="380"/>
                </a:lnTo>
                <a:lnTo>
                  <a:pt x="1433" y="389"/>
                </a:lnTo>
                <a:lnTo>
                  <a:pt x="1417" y="392"/>
                </a:lnTo>
                <a:lnTo>
                  <a:pt x="1400" y="396"/>
                </a:lnTo>
                <a:lnTo>
                  <a:pt x="1384" y="398"/>
                </a:lnTo>
                <a:lnTo>
                  <a:pt x="1369" y="398"/>
                </a:lnTo>
                <a:lnTo>
                  <a:pt x="1369" y="398"/>
                </a:lnTo>
                <a:lnTo>
                  <a:pt x="1353" y="398"/>
                </a:lnTo>
                <a:lnTo>
                  <a:pt x="1339" y="396"/>
                </a:lnTo>
                <a:lnTo>
                  <a:pt x="1325" y="391"/>
                </a:lnTo>
                <a:lnTo>
                  <a:pt x="1319" y="389"/>
                </a:lnTo>
                <a:lnTo>
                  <a:pt x="1315" y="385"/>
                </a:lnTo>
                <a:lnTo>
                  <a:pt x="1310" y="381"/>
                </a:lnTo>
                <a:lnTo>
                  <a:pt x="1306" y="377"/>
                </a:lnTo>
                <a:lnTo>
                  <a:pt x="1302" y="372"/>
                </a:lnTo>
                <a:lnTo>
                  <a:pt x="1299" y="366"/>
                </a:lnTo>
                <a:lnTo>
                  <a:pt x="1296" y="360"/>
                </a:lnTo>
                <a:lnTo>
                  <a:pt x="1294" y="353"/>
                </a:lnTo>
                <a:lnTo>
                  <a:pt x="1293" y="345"/>
                </a:lnTo>
                <a:lnTo>
                  <a:pt x="1293" y="337"/>
                </a:lnTo>
                <a:lnTo>
                  <a:pt x="1293" y="337"/>
                </a:lnTo>
                <a:lnTo>
                  <a:pt x="1294" y="323"/>
                </a:lnTo>
                <a:lnTo>
                  <a:pt x="1298" y="310"/>
                </a:lnTo>
                <a:lnTo>
                  <a:pt x="1300" y="305"/>
                </a:lnTo>
                <a:lnTo>
                  <a:pt x="1303" y="299"/>
                </a:lnTo>
                <a:lnTo>
                  <a:pt x="1307" y="294"/>
                </a:lnTo>
                <a:lnTo>
                  <a:pt x="1311" y="290"/>
                </a:lnTo>
                <a:lnTo>
                  <a:pt x="1317" y="286"/>
                </a:lnTo>
                <a:lnTo>
                  <a:pt x="1323" y="283"/>
                </a:lnTo>
                <a:lnTo>
                  <a:pt x="1330" y="279"/>
                </a:lnTo>
                <a:lnTo>
                  <a:pt x="1337" y="277"/>
                </a:lnTo>
                <a:lnTo>
                  <a:pt x="1354" y="273"/>
                </a:lnTo>
                <a:lnTo>
                  <a:pt x="1375" y="271"/>
                </a:lnTo>
                <a:lnTo>
                  <a:pt x="1485" y="268"/>
                </a:lnTo>
                <a:lnTo>
                  <a:pt x="1485" y="373"/>
                </a:lnTo>
                <a:close/>
                <a:moveTo>
                  <a:pt x="1423" y="0"/>
                </a:moveTo>
                <a:lnTo>
                  <a:pt x="1423" y="0"/>
                </a:lnTo>
                <a:lnTo>
                  <a:pt x="1388" y="1"/>
                </a:lnTo>
                <a:lnTo>
                  <a:pt x="1357" y="5"/>
                </a:lnTo>
                <a:lnTo>
                  <a:pt x="1328" y="8"/>
                </a:lnTo>
                <a:lnTo>
                  <a:pt x="1301" y="14"/>
                </a:lnTo>
                <a:lnTo>
                  <a:pt x="1278" y="20"/>
                </a:lnTo>
                <a:lnTo>
                  <a:pt x="1257" y="25"/>
                </a:lnTo>
                <a:lnTo>
                  <a:pt x="1241" y="31"/>
                </a:lnTo>
                <a:lnTo>
                  <a:pt x="1229" y="37"/>
                </a:lnTo>
                <a:lnTo>
                  <a:pt x="1250" y="114"/>
                </a:lnTo>
                <a:lnTo>
                  <a:pt x="1250" y="114"/>
                </a:lnTo>
                <a:lnTo>
                  <a:pt x="1263" y="110"/>
                </a:lnTo>
                <a:lnTo>
                  <a:pt x="1295" y="102"/>
                </a:lnTo>
                <a:lnTo>
                  <a:pt x="1316" y="97"/>
                </a:lnTo>
                <a:lnTo>
                  <a:pt x="1340" y="92"/>
                </a:lnTo>
                <a:lnTo>
                  <a:pt x="1365" y="90"/>
                </a:lnTo>
                <a:lnTo>
                  <a:pt x="1392" y="89"/>
                </a:lnTo>
                <a:lnTo>
                  <a:pt x="1392" y="89"/>
                </a:lnTo>
                <a:lnTo>
                  <a:pt x="1414" y="90"/>
                </a:lnTo>
                <a:lnTo>
                  <a:pt x="1432" y="92"/>
                </a:lnTo>
                <a:lnTo>
                  <a:pt x="1440" y="95"/>
                </a:lnTo>
                <a:lnTo>
                  <a:pt x="1447" y="97"/>
                </a:lnTo>
                <a:lnTo>
                  <a:pt x="1454" y="100"/>
                </a:lnTo>
                <a:lnTo>
                  <a:pt x="1461" y="105"/>
                </a:lnTo>
                <a:lnTo>
                  <a:pt x="1466" y="110"/>
                </a:lnTo>
                <a:lnTo>
                  <a:pt x="1470" y="114"/>
                </a:lnTo>
                <a:lnTo>
                  <a:pt x="1475" y="121"/>
                </a:lnTo>
                <a:lnTo>
                  <a:pt x="1478" y="128"/>
                </a:lnTo>
                <a:lnTo>
                  <a:pt x="1481" y="135"/>
                </a:lnTo>
                <a:lnTo>
                  <a:pt x="1482" y="144"/>
                </a:lnTo>
                <a:lnTo>
                  <a:pt x="1483" y="153"/>
                </a:lnTo>
                <a:lnTo>
                  <a:pt x="1484" y="164"/>
                </a:lnTo>
                <a:lnTo>
                  <a:pt x="1484" y="197"/>
                </a:lnTo>
                <a:lnTo>
                  <a:pt x="1392" y="197"/>
                </a:lnTo>
                <a:lnTo>
                  <a:pt x="1392" y="197"/>
                </a:lnTo>
                <a:lnTo>
                  <a:pt x="1364" y="198"/>
                </a:lnTo>
                <a:lnTo>
                  <a:pt x="1339" y="201"/>
                </a:lnTo>
                <a:lnTo>
                  <a:pt x="1316" y="204"/>
                </a:lnTo>
                <a:lnTo>
                  <a:pt x="1295" y="210"/>
                </a:lnTo>
                <a:lnTo>
                  <a:pt x="1277" y="216"/>
                </a:lnTo>
                <a:lnTo>
                  <a:pt x="1261" y="224"/>
                </a:lnTo>
                <a:lnTo>
                  <a:pt x="1247" y="232"/>
                </a:lnTo>
                <a:lnTo>
                  <a:pt x="1234" y="242"/>
                </a:lnTo>
                <a:lnTo>
                  <a:pt x="1223" y="253"/>
                </a:lnTo>
                <a:lnTo>
                  <a:pt x="1215" y="264"/>
                </a:lnTo>
                <a:lnTo>
                  <a:pt x="1207" y="276"/>
                </a:lnTo>
                <a:lnTo>
                  <a:pt x="1201" y="288"/>
                </a:lnTo>
                <a:lnTo>
                  <a:pt x="1198" y="302"/>
                </a:lnTo>
                <a:lnTo>
                  <a:pt x="1194" y="316"/>
                </a:lnTo>
                <a:lnTo>
                  <a:pt x="1192" y="330"/>
                </a:lnTo>
                <a:lnTo>
                  <a:pt x="1192" y="344"/>
                </a:lnTo>
                <a:lnTo>
                  <a:pt x="1192" y="344"/>
                </a:lnTo>
                <a:lnTo>
                  <a:pt x="1193" y="362"/>
                </a:lnTo>
                <a:lnTo>
                  <a:pt x="1195" y="380"/>
                </a:lnTo>
                <a:lnTo>
                  <a:pt x="1200" y="395"/>
                </a:lnTo>
                <a:lnTo>
                  <a:pt x="1206" y="408"/>
                </a:lnTo>
                <a:lnTo>
                  <a:pt x="1212" y="421"/>
                </a:lnTo>
                <a:lnTo>
                  <a:pt x="1222" y="433"/>
                </a:lnTo>
                <a:lnTo>
                  <a:pt x="1231" y="442"/>
                </a:lnTo>
                <a:lnTo>
                  <a:pt x="1241" y="450"/>
                </a:lnTo>
                <a:lnTo>
                  <a:pt x="1253" y="458"/>
                </a:lnTo>
                <a:lnTo>
                  <a:pt x="1265" y="464"/>
                </a:lnTo>
                <a:lnTo>
                  <a:pt x="1278" y="468"/>
                </a:lnTo>
                <a:lnTo>
                  <a:pt x="1291" y="473"/>
                </a:lnTo>
                <a:lnTo>
                  <a:pt x="1305" y="475"/>
                </a:lnTo>
                <a:lnTo>
                  <a:pt x="1318" y="478"/>
                </a:lnTo>
                <a:lnTo>
                  <a:pt x="1332" y="479"/>
                </a:lnTo>
                <a:lnTo>
                  <a:pt x="1346" y="480"/>
                </a:lnTo>
                <a:lnTo>
                  <a:pt x="1346" y="480"/>
                </a:lnTo>
                <a:lnTo>
                  <a:pt x="1362" y="479"/>
                </a:lnTo>
                <a:lnTo>
                  <a:pt x="1377" y="478"/>
                </a:lnTo>
                <a:lnTo>
                  <a:pt x="1403" y="474"/>
                </a:lnTo>
                <a:lnTo>
                  <a:pt x="1428" y="468"/>
                </a:lnTo>
                <a:lnTo>
                  <a:pt x="1447" y="462"/>
                </a:lnTo>
                <a:lnTo>
                  <a:pt x="1463" y="456"/>
                </a:lnTo>
                <a:lnTo>
                  <a:pt x="1476" y="450"/>
                </a:lnTo>
                <a:lnTo>
                  <a:pt x="1484" y="445"/>
                </a:lnTo>
                <a:lnTo>
                  <a:pt x="1489" y="444"/>
                </a:lnTo>
                <a:lnTo>
                  <a:pt x="1489" y="444"/>
                </a:lnTo>
                <a:lnTo>
                  <a:pt x="1491" y="445"/>
                </a:lnTo>
                <a:lnTo>
                  <a:pt x="1494" y="447"/>
                </a:lnTo>
                <a:lnTo>
                  <a:pt x="1501" y="450"/>
                </a:lnTo>
                <a:lnTo>
                  <a:pt x="1510" y="453"/>
                </a:lnTo>
                <a:lnTo>
                  <a:pt x="1524" y="457"/>
                </a:lnTo>
                <a:lnTo>
                  <a:pt x="1540" y="460"/>
                </a:lnTo>
                <a:lnTo>
                  <a:pt x="1562" y="462"/>
                </a:lnTo>
                <a:lnTo>
                  <a:pt x="1589" y="463"/>
                </a:lnTo>
                <a:lnTo>
                  <a:pt x="1589" y="137"/>
                </a:lnTo>
                <a:lnTo>
                  <a:pt x="1589" y="137"/>
                </a:lnTo>
                <a:lnTo>
                  <a:pt x="1589" y="119"/>
                </a:lnTo>
                <a:lnTo>
                  <a:pt x="1586" y="103"/>
                </a:lnTo>
                <a:lnTo>
                  <a:pt x="1583" y="88"/>
                </a:lnTo>
                <a:lnTo>
                  <a:pt x="1577" y="74"/>
                </a:lnTo>
                <a:lnTo>
                  <a:pt x="1571" y="62"/>
                </a:lnTo>
                <a:lnTo>
                  <a:pt x="1563" y="51"/>
                </a:lnTo>
                <a:lnTo>
                  <a:pt x="1555" y="40"/>
                </a:lnTo>
                <a:lnTo>
                  <a:pt x="1545" y="32"/>
                </a:lnTo>
                <a:lnTo>
                  <a:pt x="1533" y="24"/>
                </a:lnTo>
                <a:lnTo>
                  <a:pt x="1521" y="17"/>
                </a:lnTo>
                <a:lnTo>
                  <a:pt x="1508" y="13"/>
                </a:lnTo>
                <a:lnTo>
                  <a:pt x="1493" y="8"/>
                </a:lnTo>
                <a:lnTo>
                  <a:pt x="1477" y="5"/>
                </a:lnTo>
                <a:lnTo>
                  <a:pt x="1460" y="2"/>
                </a:lnTo>
                <a:lnTo>
                  <a:pt x="1441" y="1"/>
                </a:lnTo>
                <a:lnTo>
                  <a:pt x="1423" y="0"/>
                </a:lnTo>
                <a:close/>
                <a:moveTo>
                  <a:pt x="3080" y="355"/>
                </a:moveTo>
                <a:lnTo>
                  <a:pt x="3080" y="355"/>
                </a:lnTo>
                <a:lnTo>
                  <a:pt x="3055" y="366"/>
                </a:lnTo>
                <a:lnTo>
                  <a:pt x="3040" y="372"/>
                </a:lnTo>
                <a:lnTo>
                  <a:pt x="3024" y="376"/>
                </a:lnTo>
                <a:lnTo>
                  <a:pt x="3007" y="381"/>
                </a:lnTo>
                <a:lnTo>
                  <a:pt x="2989" y="384"/>
                </a:lnTo>
                <a:lnTo>
                  <a:pt x="2970" y="387"/>
                </a:lnTo>
                <a:lnTo>
                  <a:pt x="2951" y="388"/>
                </a:lnTo>
                <a:lnTo>
                  <a:pt x="2951" y="388"/>
                </a:lnTo>
                <a:lnTo>
                  <a:pt x="2938" y="388"/>
                </a:lnTo>
                <a:lnTo>
                  <a:pt x="2927" y="387"/>
                </a:lnTo>
                <a:lnTo>
                  <a:pt x="2916" y="384"/>
                </a:lnTo>
                <a:lnTo>
                  <a:pt x="2908" y="382"/>
                </a:lnTo>
                <a:lnTo>
                  <a:pt x="2900" y="378"/>
                </a:lnTo>
                <a:lnTo>
                  <a:pt x="2893" y="374"/>
                </a:lnTo>
                <a:lnTo>
                  <a:pt x="2887" y="368"/>
                </a:lnTo>
                <a:lnTo>
                  <a:pt x="2883" y="362"/>
                </a:lnTo>
                <a:lnTo>
                  <a:pt x="2878" y="355"/>
                </a:lnTo>
                <a:lnTo>
                  <a:pt x="2875" y="348"/>
                </a:lnTo>
                <a:lnTo>
                  <a:pt x="2872" y="339"/>
                </a:lnTo>
                <a:lnTo>
                  <a:pt x="2870" y="330"/>
                </a:lnTo>
                <a:lnTo>
                  <a:pt x="2868" y="308"/>
                </a:lnTo>
                <a:lnTo>
                  <a:pt x="2868" y="283"/>
                </a:lnTo>
                <a:lnTo>
                  <a:pt x="2868" y="5"/>
                </a:lnTo>
                <a:lnTo>
                  <a:pt x="2852" y="5"/>
                </a:lnTo>
                <a:lnTo>
                  <a:pt x="2852" y="5"/>
                </a:lnTo>
                <a:lnTo>
                  <a:pt x="2830" y="5"/>
                </a:lnTo>
                <a:lnTo>
                  <a:pt x="2803" y="7"/>
                </a:lnTo>
                <a:lnTo>
                  <a:pt x="2778" y="9"/>
                </a:lnTo>
                <a:lnTo>
                  <a:pt x="2763" y="12"/>
                </a:lnTo>
                <a:lnTo>
                  <a:pt x="2763" y="295"/>
                </a:lnTo>
                <a:lnTo>
                  <a:pt x="2763" y="295"/>
                </a:lnTo>
                <a:lnTo>
                  <a:pt x="2763" y="318"/>
                </a:lnTo>
                <a:lnTo>
                  <a:pt x="2764" y="339"/>
                </a:lnTo>
                <a:lnTo>
                  <a:pt x="2767" y="359"/>
                </a:lnTo>
                <a:lnTo>
                  <a:pt x="2769" y="377"/>
                </a:lnTo>
                <a:lnTo>
                  <a:pt x="2774" y="393"/>
                </a:lnTo>
                <a:lnTo>
                  <a:pt x="2779" y="408"/>
                </a:lnTo>
                <a:lnTo>
                  <a:pt x="2786" y="422"/>
                </a:lnTo>
                <a:lnTo>
                  <a:pt x="2794" y="434"/>
                </a:lnTo>
                <a:lnTo>
                  <a:pt x="2803" y="445"/>
                </a:lnTo>
                <a:lnTo>
                  <a:pt x="2815" y="455"/>
                </a:lnTo>
                <a:lnTo>
                  <a:pt x="2829" y="462"/>
                </a:lnTo>
                <a:lnTo>
                  <a:pt x="2843" y="468"/>
                </a:lnTo>
                <a:lnTo>
                  <a:pt x="2860" y="473"/>
                </a:lnTo>
                <a:lnTo>
                  <a:pt x="2878" y="477"/>
                </a:lnTo>
                <a:lnTo>
                  <a:pt x="2899" y="479"/>
                </a:lnTo>
                <a:lnTo>
                  <a:pt x="2922" y="480"/>
                </a:lnTo>
                <a:lnTo>
                  <a:pt x="2922" y="480"/>
                </a:lnTo>
                <a:lnTo>
                  <a:pt x="2940" y="479"/>
                </a:lnTo>
                <a:lnTo>
                  <a:pt x="2956" y="478"/>
                </a:lnTo>
                <a:lnTo>
                  <a:pt x="2973" y="477"/>
                </a:lnTo>
                <a:lnTo>
                  <a:pt x="2987" y="473"/>
                </a:lnTo>
                <a:lnTo>
                  <a:pt x="3014" y="467"/>
                </a:lnTo>
                <a:lnTo>
                  <a:pt x="3037" y="460"/>
                </a:lnTo>
                <a:lnTo>
                  <a:pt x="3055" y="453"/>
                </a:lnTo>
                <a:lnTo>
                  <a:pt x="3068" y="448"/>
                </a:lnTo>
                <a:lnTo>
                  <a:pt x="3082" y="442"/>
                </a:lnTo>
                <a:lnTo>
                  <a:pt x="3082" y="442"/>
                </a:lnTo>
                <a:lnTo>
                  <a:pt x="3089" y="445"/>
                </a:lnTo>
                <a:lnTo>
                  <a:pt x="3097" y="449"/>
                </a:lnTo>
                <a:lnTo>
                  <a:pt x="3108" y="452"/>
                </a:lnTo>
                <a:lnTo>
                  <a:pt x="3122" y="456"/>
                </a:lnTo>
                <a:lnTo>
                  <a:pt x="3139" y="459"/>
                </a:lnTo>
                <a:lnTo>
                  <a:pt x="3160" y="462"/>
                </a:lnTo>
                <a:lnTo>
                  <a:pt x="3184" y="463"/>
                </a:lnTo>
                <a:lnTo>
                  <a:pt x="3184" y="12"/>
                </a:lnTo>
                <a:lnTo>
                  <a:pt x="3184" y="12"/>
                </a:lnTo>
                <a:lnTo>
                  <a:pt x="3149" y="7"/>
                </a:lnTo>
                <a:lnTo>
                  <a:pt x="3123" y="6"/>
                </a:lnTo>
                <a:lnTo>
                  <a:pt x="3100" y="5"/>
                </a:lnTo>
                <a:lnTo>
                  <a:pt x="3080" y="5"/>
                </a:lnTo>
                <a:lnTo>
                  <a:pt x="3080" y="355"/>
                </a:lnTo>
                <a:close/>
                <a:moveTo>
                  <a:pt x="3307" y="463"/>
                </a:moveTo>
                <a:lnTo>
                  <a:pt x="3307" y="463"/>
                </a:lnTo>
                <a:lnTo>
                  <a:pt x="3319" y="465"/>
                </a:lnTo>
                <a:lnTo>
                  <a:pt x="3351" y="471"/>
                </a:lnTo>
                <a:lnTo>
                  <a:pt x="3374" y="474"/>
                </a:lnTo>
                <a:lnTo>
                  <a:pt x="3400" y="477"/>
                </a:lnTo>
                <a:lnTo>
                  <a:pt x="3430" y="479"/>
                </a:lnTo>
                <a:lnTo>
                  <a:pt x="3463" y="480"/>
                </a:lnTo>
                <a:lnTo>
                  <a:pt x="3463" y="480"/>
                </a:lnTo>
                <a:lnTo>
                  <a:pt x="3480" y="479"/>
                </a:lnTo>
                <a:lnTo>
                  <a:pt x="3496" y="478"/>
                </a:lnTo>
                <a:lnTo>
                  <a:pt x="3513" y="477"/>
                </a:lnTo>
                <a:lnTo>
                  <a:pt x="3529" y="473"/>
                </a:lnTo>
                <a:lnTo>
                  <a:pt x="3547" y="470"/>
                </a:lnTo>
                <a:lnTo>
                  <a:pt x="3563" y="464"/>
                </a:lnTo>
                <a:lnTo>
                  <a:pt x="3578" y="458"/>
                </a:lnTo>
                <a:lnTo>
                  <a:pt x="3593" y="451"/>
                </a:lnTo>
                <a:lnTo>
                  <a:pt x="3605" y="442"/>
                </a:lnTo>
                <a:lnTo>
                  <a:pt x="3618" y="432"/>
                </a:lnTo>
                <a:lnTo>
                  <a:pt x="3629" y="420"/>
                </a:lnTo>
                <a:lnTo>
                  <a:pt x="3639" y="407"/>
                </a:lnTo>
                <a:lnTo>
                  <a:pt x="3647" y="392"/>
                </a:lnTo>
                <a:lnTo>
                  <a:pt x="3652" y="375"/>
                </a:lnTo>
                <a:lnTo>
                  <a:pt x="3656" y="357"/>
                </a:lnTo>
                <a:lnTo>
                  <a:pt x="3657" y="337"/>
                </a:lnTo>
                <a:lnTo>
                  <a:pt x="3657" y="337"/>
                </a:lnTo>
                <a:lnTo>
                  <a:pt x="3656" y="323"/>
                </a:lnTo>
                <a:lnTo>
                  <a:pt x="3655" y="310"/>
                </a:lnTo>
                <a:lnTo>
                  <a:pt x="3651" y="299"/>
                </a:lnTo>
                <a:lnTo>
                  <a:pt x="3647" y="287"/>
                </a:lnTo>
                <a:lnTo>
                  <a:pt x="3641" y="278"/>
                </a:lnTo>
                <a:lnTo>
                  <a:pt x="3634" y="268"/>
                </a:lnTo>
                <a:lnTo>
                  <a:pt x="3626" y="260"/>
                </a:lnTo>
                <a:lnTo>
                  <a:pt x="3618" y="252"/>
                </a:lnTo>
                <a:lnTo>
                  <a:pt x="3608" y="243"/>
                </a:lnTo>
                <a:lnTo>
                  <a:pt x="3596" y="237"/>
                </a:lnTo>
                <a:lnTo>
                  <a:pt x="3585" y="228"/>
                </a:lnTo>
                <a:lnTo>
                  <a:pt x="3571" y="223"/>
                </a:lnTo>
                <a:lnTo>
                  <a:pt x="3542" y="210"/>
                </a:lnTo>
                <a:lnTo>
                  <a:pt x="3510" y="197"/>
                </a:lnTo>
                <a:lnTo>
                  <a:pt x="3510" y="197"/>
                </a:lnTo>
                <a:lnTo>
                  <a:pt x="3474" y="183"/>
                </a:lnTo>
                <a:lnTo>
                  <a:pt x="3459" y="177"/>
                </a:lnTo>
                <a:lnTo>
                  <a:pt x="3445" y="170"/>
                </a:lnTo>
                <a:lnTo>
                  <a:pt x="3434" y="162"/>
                </a:lnTo>
                <a:lnTo>
                  <a:pt x="3429" y="157"/>
                </a:lnTo>
                <a:lnTo>
                  <a:pt x="3426" y="152"/>
                </a:lnTo>
                <a:lnTo>
                  <a:pt x="3422" y="148"/>
                </a:lnTo>
                <a:lnTo>
                  <a:pt x="3420" y="142"/>
                </a:lnTo>
                <a:lnTo>
                  <a:pt x="3419" y="136"/>
                </a:lnTo>
                <a:lnTo>
                  <a:pt x="3419" y="130"/>
                </a:lnTo>
                <a:lnTo>
                  <a:pt x="3419" y="130"/>
                </a:lnTo>
                <a:lnTo>
                  <a:pt x="3419" y="123"/>
                </a:lnTo>
                <a:lnTo>
                  <a:pt x="3421" y="117"/>
                </a:lnTo>
                <a:lnTo>
                  <a:pt x="3426" y="108"/>
                </a:lnTo>
                <a:lnTo>
                  <a:pt x="3433" y="100"/>
                </a:lnTo>
                <a:lnTo>
                  <a:pt x="3437" y="97"/>
                </a:lnTo>
                <a:lnTo>
                  <a:pt x="3442" y="93"/>
                </a:lnTo>
                <a:lnTo>
                  <a:pt x="3449" y="91"/>
                </a:lnTo>
                <a:lnTo>
                  <a:pt x="3456" y="88"/>
                </a:lnTo>
                <a:lnTo>
                  <a:pt x="3464" y="85"/>
                </a:lnTo>
                <a:lnTo>
                  <a:pt x="3472" y="84"/>
                </a:lnTo>
                <a:lnTo>
                  <a:pt x="3482" y="83"/>
                </a:lnTo>
                <a:lnTo>
                  <a:pt x="3494" y="83"/>
                </a:lnTo>
                <a:lnTo>
                  <a:pt x="3494" y="83"/>
                </a:lnTo>
                <a:lnTo>
                  <a:pt x="3516" y="84"/>
                </a:lnTo>
                <a:lnTo>
                  <a:pt x="3537" y="87"/>
                </a:lnTo>
                <a:lnTo>
                  <a:pt x="3557" y="91"/>
                </a:lnTo>
                <a:lnTo>
                  <a:pt x="3575" y="96"/>
                </a:lnTo>
                <a:lnTo>
                  <a:pt x="3602" y="105"/>
                </a:lnTo>
                <a:lnTo>
                  <a:pt x="3612" y="110"/>
                </a:lnTo>
                <a:lnTo>
                  <a:pt x="3639" y="33"/>
                </a:lnTo>
                <a:lnTo>
                  <a:pt x="3639" y="33"/>
                </a:lnTo>
                <a:lnTo>
                  <a:pt x="3618" y="24"/>
                </a:lnTo>
                <a:lnTo>
                  <a:pt x="3603" y="18"/>
                </a:lnTo>
                <a:lnTo>
                  <a:pt x="3585" y="14"/>
                </a:lnTo>
                <a:lnTo>
                  <a:pt x="3564" y="8"/>
                </a:lnTo>
                <a:lnTo>
                  <a:pt x="3540" y="5"/>
                </a:lnTo>
                <a:lnTo>
                  <a:pt x="3513" y="1"/>
                </a:lnTo>
                <a:lnTo>
                  <a:pt x="3484" y="0"/>
                </a:lnTo>
                <a:lnTo>
                  <a:pt x="3484" y="0"/>
                </a:lnTo>
                <a:lnTo>
                  <a:pt x="3468" y="1"/>
                </a:lnTo>
                <a:lnTo>
                  <a:pt x="3452" y="2"/>
                </a:lnTo>
                <a:lnTo>
                  <a:pt x="3436" y="5"/>
                </a:lnTo>
                <a:lnTo>
                  <a:pt x="3421" y="9"/>
                </a:lnTo>
                <a:lnTo>
                  <a:pt x="3406" y="14"/>
                </a:lnTo>
                <a:lnTo>
                  <a:pt x="3392" y="20"/>
                </a:lnTo>
                <a:lnTo>
                  <a:pt x="3379" y="27"/>
                </a:lnTo>
                <a:lnTo>
                  <a:pt x="3366" y="35"/>
                </a:lnTo>
                <a:lnTo>
                  <a:pt x="3354" y="44"/>
                </a:lnTo>
                <a:lnTo>
                  <a:pt x="3344" y="53"/>
                </a:lnTo>
                <a:lnTo>
                  <a:pt x="3335" y="65"/>
                </a:lnTo>
                <a:lnTo>
                  <a:pt x="3328" y="77"/>
                </a:lnTo>
                <a:lnTo>
                  <a:pt x="3321" y="90"/>
                </a:lnTo>
                <a:lnTo>
                  <a:pt x="3316" y="105"/>
                </a:lnTo>
                <a:lnTo>
                  <a:pt x="3314" y="120"/>
                </a:lnTo>
                <a:lnTo>
                  <a:pt x="3313" y="137"/>
                </a:lnTo>
                <a:lnTo>
                  <a:pt x="3313" y="137"/>
                </a:lnTo>
                <a:lnTo>
                  <a:pt x="3314" y="153"/>
                </a:lnTo>
                <a:lnTo>
                  <a:pt x="3316" y="168"/>
                </a:lnTo>
                <a:lnTo>
                  <a:pt x="3321" y="183"/>
                </a:lnTo>
                <a:lnTo>
                  <a:pt x="3328" y="196"/>
                </a:lnTo>
                <a:lnTo>
                  <a:pt x="3335" y="208"/>
                </a:lnTo>
                <a:lnTo>
                  <a:pt x="3344" y="218"/>
                </a:lnTo>
                <a:lnTo>
                  <a:pt x="3354" y="227"/>
                </a:lnTo>
                <a:lnTo>
                  <a:pt x="3365" y="235"/>
                </a:lnTo>
                <a:lnTo>
                  <a:pt x="3376" y="243"/>
                </a:lnTo>
                <a:lnTo>
                  <a:pt x="3389" y="250"/>
                </a:lnTo>
                <a:lnTo>
                  <a:pt x="3402" y="257"/>
                </a:lnTo>
                <a:lnTo>
                  <a:pt x="3414" y="263"/>
                </a:lnTo>
                <a:lnTo>
                  <a:pt x="3441" y="272"/>
                </a:lnTo>
                <a:lnTo>
                  <a:pt x="3467" y="282"/>
                </a:lnTo>
                <a:lnTo>
                  <a:pt x="3467" y="282"/>
                </a:lnTo>
                <a:lnTo>
                  <a:pt x="3499" y="293"/>
                </a:lnTo>
                <a:lnTo>
                  <a:pt x="3514" y="299"/>
                </a:lnTo>
                <a:lnTo>
                  <a:pt x="3527" y="306"/>
                </a:lnTo>
                <a:lnTo>
                  <a:pt x="3537" y="314"/>
                </a:lnTo>
                <a:lnTo>
                  <a:pt x="3544" y="322"/>
                </a:lnTo>
                <a:lnTo>
                  <a:pt x="3548" y="327"/>
                </a:lnTo>
                <a:lnTo>
                  <a:pt x="3550" y="332"/>
                </a:lnTo>
                <a:lnTo>
                  <a:pt x="3551" y="337"/>
                </a:lnTo>
                <a:lnTo>
                  <a:pt x="3551" y="343"/>
                </a:lnTo>
                <a:lnTo>
                  <a:pt x="3551" y="343"/>
                </a:lnTo>
                <a:lnTo>
                  <a:pt x="3551" y="353"/>
                </a:lnTo>
                <a:lnTo>
                  <a:pt x="3548" y="363"/>
                </a:lnTo>
                <a:lnTo>
                  <a:pt x="3545" y="368"/>
                </a:lnTo>
                <a:lnTo>
                  <a:pt x="3542" y="373"/>
                </a:lnTo>
                <a:lnTo>
                  <a:pt x="3539" y="376"/>
                </a:lnTo>
                <a:lnTo>
                  <a:pt x="3534" y="381"/>
                </a:lnTo>
                <a:lnTo>
                  <a:pt x="3528" y="384"/>
                </a:lnTo>
                <a:lnTo>
                  <a:pt x="3521" y="388"/>
                </a:lnTo>
                <a:lnTo>
                  <a:pt x="3514" y="390"/>
                </a:lnTo>
                <a:lnTo>
                  <a:pt x="3505" y="392"/>
                </a:lnTo>
                <a:lnTo>
                  <a:pt x="3495" y="395"/>
                </a:lnTo>
                <a:lnTo>
                  <a:pt x="3484" y="396"/>
                </a:lnTo>
                <a:lnTo>
                  <a:pt x="3458" y="397"/>
                </a:lnTo>
                <a:lnTo>
                  <a:pt x="3458" y="397"/>
                </a:lnTo>
                <a:lnTo>
                  <a:pt x="3434" y="397"/>
                </a:lnTo>
                <a:lnTo>
                  <a:pt x="3411" y="395"/>
                </a:lnTo>
                <a:lnTo>
                  <a:pt x="3368" y="390"/>
                </a:lnTo>
                <a:lnTo>
                  <a:pt x="3338" y="385"/>
                </a:lnTo>
                <a:lnTo>
                  <a:pt x="3327" y="383"/>
                </a:lnTo>
                <a:lnTo>
                  <a:pt x="3307" y="463"/>
                </a:lnTo>
                <a:close/>
                <a:moveTo>
                  <a:pt x="1845" y="90"/>
                </a:moveTo>
                <a:lnTo>
                  <a:pt x="1845" y="90"/>
                </a:lnTo>
                <a:lnTo>
                  <a:pt x="1861" y="87"/>
                </a:lnTo>
                <a:lnTo>
                  <a:pt x="1881" y="84"/>
                </a:lnTo>
                <a:lnTo>
                  <a:pt x="1904" y="82"/>
                </a:lnTo>
                <a:lnTo>
                  <a:pt x="1928" y="82"/>
                </a:lnTo>
                <a:lnTo>
                  <a:pt x="1928" y="82"/>
                </a:lnTo>
                <a:lnTo>
                  <a:pt x="1943" y="82"/>
                </a:lnTo>
                <a:lnTo>
                  <a:pt x="1956" y="83"/>
                </a:lnTo>
                <a:lnTo>
                  <a:pt x="1969" y="87"/>
                </a:lnTo>
                <a:lnTo>
                  <a:pt x="1982" y="90"/>
                </a:lnTo>
                <a:lnTo>
                  <a:pt x="1994" y="95"/>
                </a:lnTo>
                <a:lnTo>
                  <a:pt x="2004" y="100"/>
                </a:lnTo>
                <a:lnTo>
                  <a:pt x="2015" y="108"/>
                </a:lnTo>
                <a:lnTo>
                  <a:pt x="2025" y="117"/>
                </a:lnTo>
                <a:lnTo>
                  <a:pt x="2033" y="127"/>
                </a:lnTo>
                <a:lnTo>
                  <a:pt x="2041" y="137"/>
                </a:lnTo>
                <a:lnTo>
                  <a:pt x="2048" y="150"/>
                </a:lnTo>
                <a:lnTo>
                  <a:pt x="2053" y="165"/>
                </a:lnTo>
                <a:lnTo>
                  <a:pt x="2058" y="180"/>
                </a:lnTo>
                <a:lnTo>
                  <a:pt x="2061" y="197"/>
                </a:lnTo>
                <a:lnTo>
                  <a:pt x="2063" y="216"/>
                </a:lnTo>
                <a:lnTo>
                  <a:pt x="2064" y="237"/>
                </a:lnTo>
                <a:lnTo>
                  <a:pt x="2064" y="237"/>
                </a:lnTo>
                <a:lnTo>
                  <a:pt x="2064" y="256"/>
                </a:lnTo>
                <a:lnTo>
                  <a:pt x="2063" y="275"/>
                </a:lnTo>
                <a:lnTo>
                  <a:pt x="2060" y="292"/>
                </a:lnTo>
                <a:lnTo>
                  <a:pt x="2057" y="308"/>
                </a:lnTo>
                <a:lnTo>
                  <a:pt x="2053" y="323"/>
                </a:lnTo>
                <a:lnTo>
                  <a:pt x="2049" y="336"/>
                </a:lnTo>
                <a:lnTo>
                  <a:pt x="2042" y="348"/>
                </a:lnTo>
                <a:lnTo>
                  <a:pt x="2035" y="359"/>
                </a:lnTo>
                <a:lnTo>
                  <a:pt x="2026" y="368"/>
                </a:lnTo>
                <a:lnTo>
                  <a:pt x="2015" y="376"/>
                </a:lnTo>
                <a:lnTo>
                  <a:pt x="2004" y="383"/>
                </a:lnTo>
                <a:lnTo>
                  <a:pt x="1990" y="389"/>
                </a:lnTo>
                <a:lnTo>
                  <a:pt x="1975" y="392"/>
                </a:lnTo>
                <a:lnTo>
                  <a:pt x="1958" y="396"/>
                </a:lnTo>
                <a:lnTo>
                  <a:pt x="1940" y="398"/>
                </a:lnTo>
                <a:lnTo>
                  <a:pt x="1919" y="398"/>
                </a:lnTo>
                <a:lnTo>
                  <a:pt x="1919" y="398"/>
                </a:lnTo>
                <a:lnTo>
                  <a:pt x="1892" y="397"/>
                </a:lnTo>
                <a:lnTo>
                  <a:pt x="1868" y="396"/>
                </a:lnTo>
                <a:lnTo>
                  <a:pt x="1845" y="393"/>
                </a:lnTo>
                <a:lnTo>
                  <a:pt x="1845" y="90"/>
                </a:lnTo>
                <a:close/>
                <a:moveTo>
                  <a:pt x="1934" y="0"/>
                </a:moveTo>
                <a:lnTo>
                  <a:pt x="1934" y="0"/>
                </a:lnTo>
                <a:lnTo>
                  <a:pt x="1910" y="1"/>
                </a:lnTo>
                <a:lnTo>
                  <a:pt x="1885" y="2"/>
                </a:lnTo>
                <a:lnTo>
                  <a:pt x="1860" y="5"/>
                </a:lnTo>
                <a:lnTo>
                  <a:pt x="1834" y="8"/>
                </a:lnTo>
                <a:lnTo>
                  <a:pt x="1808" y="12"/>
                </a:lnTo>
                <a:lnTo>
                  <a:pt x="1784" y="16"/>
                </a:lnTo>
                <a:lnTo>
                  <a:pt x="1761" y="22"/>
                </a:lnTo>
                <a:lnTo>
                  <a:pt x="1740" y="29"/>
                </a:lnTo>
                <a:lnTo>
                  <a:pt x="1740" y="465"/>
                </a:lnTo>
                <a:lnTo>
                  <a:pt x="1740" y="465"/>
                </a:lnTo>
                <a:lnTo>
                  <a:pt x="1758" y="468"/>
                </a:lnTo>
                <a:lnTo>
                  <a:pt x="1778" y="471"/>
                </a:lnTo>
                <a:lnTo>
                  <a:pt x="1823" y="475"/>
                </a:lnTo>
                <a:lnTo>
                  <a:pt x="1872" y="479"/>
                </a:lnTo>
                <a:lnTo>
                  <a:pt x="1915" y="480"/>
                </a:lnTo>
                <a:lnTo>
                  <a:pt x="1915" y="480"/>
                </a:lnTo>
                <a:lnTo>
                  <a:pt x="1950" y="479"/>
                </a:lnTo>
                <a:lnTo>
                  <a:pt x="1980" y="477"/>
                </a:lnTo>
                <a:lnTo>
                  <a:pt x="2009" y="472"/>
                </a:lnTo>
                <a:lnTo>
                  <a:pt x="2035" y="465"/>
                </a:lnTo>
                <a:lnTo>
                  <a:pt x="2058" y="458"/>
                </a:lnTo>
                <a:lnTo>
                  <a:pt x="2080" y="448"/>
                </a:lnTo>
                <a:lnTo>
                  <a:pt x="2089" y="442"/>
                </a:lnTo>
                <a:lnTo>
                  <a:pt x="2098" y="436"/>
                </a:lnTo>
                <a:lnTo>
                  <a:pt x="2107" y="429"/>
                </a:lnTo>
                <a:lnTo>
                  <a:pt x="2116" y="422"/>
                </a:lnTo>
                <a:lnTo>
                  <a:pt x="2122" y="414"/>
                </a:lnTo>
                <a:lnTo>
                  <a:pt x="2129" y="406"/>
                </a:lnTo>
                <a:lnTo>
                  <a:pt x="2136" y="398"/>
                </a:lnTo>
                <a:lnTo>
                  <a:pt x="2142" y="389"/>
                </a:lnTo>
                <a:lnTo>
                  <a:pt x="2147" y="378"/>
                </a:lnTo>
                <a:lnTo>
                  <a:pt x="2152" y="369"/>
                </a:lnTo>
                <a:lnTo>
                  <a:pt x="2160" y="346"/>
                </a:lnTo>
                <a:lnTo>
                  <a:pt x="2166" y="322"/>
                </a:lnTo>
                <a:lnTo>
                  <a:pt x="2171" y="297"/>
                </a:lnTo>
                <a:lnTo>
                  <a:pt x="2173" y="268"/>
                </a:lnTo>
                <a:lnTo>
                  <a:pt x="2174" y="237"/>
                </a:lnTo>
                <a:lnTo>
                  <a:pt x="2174" y="237"/>
                </a:lnTo>
                <a:lnTo>
                  <a:pt x="2173" y="210"/>
                </a:lnTo>
                <a:lnTo>
                  <a:pt x="2170" y="183"/>
                </a:lnTo>
                <a:lnTo>
                  <a:pt x="2165" y="160"/>
                </a:lnTo>
                <a:lnTo>
                  <a:pt x="2158" y="137"/>
                </a:lnTo>
                <a:lnTo>
                  <a:pt x="2149" y="117"/>
                </a:lnTo>
                <a:lnTo>
                  <a:pt x="2137" y="97"/>
                </a:lnTo>
                <a:lnTo>
                  <a:pt x="2125" y="80"/>
                </a:lnTo>
                <a:lnTo>
                  <a:pt x="2110" y="63"/>
                </a:lnTo>
                <a:lnTo>
                  <a:pt x="2094" y="48"/>
                </a:lnTo>
                <a:lnTo>
                  <a:pt x="2075" y="36"/>
                </a:lnTo>
                <a:lnTo>
                  <a:pt x="2056" y="25"/>
                </a:lnTo>
                <a:lnTo>
                  <a:pt x="2034" y="16"/>
                </a:lnTo>
                <a:lnTo>
                  <a:pt x="2011" y="9"/>
                </a:lnTo>
                <a:lnTo>
                  <a:pt x="1987" y="5"/>
                </a:lnTo>
                <a:lnTo>
                  <a:pt x="1960" y="1"/>
                </a:lnTo>
                <a:lnTo>
                  <a:pt x="1934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rgbClr val="005EB8"/>
              </a:solidFill>
            </a:endParaRPr>
          </a:p>
        </p:txBody>
      </p:sp>
      <p:grpSp>
        <p:nvGrpSpPr>
          <p:cNvPr id="69" name="Group 4"/>
          <p:cNvGrpSpPr>
            <a:grpSpLocks noChangeAspect="1"/>
          </p:cNvGrpSpPr>
          <p:nvPr userDrawn="1"/>
        </p:nvGrpSpPr>
        <p:grpSpPr bwMode="auto">
          <a:xfrm>
            <a:off x="-14283" y="4700610"/>
            <a:ext cx="2555877" cy="1800225"/>
            <a:chOff x="-9" y="2961"/>
            <a:chExt cx="1610" cy="1134"/>
          </a:xfrm>
        </p:grpSpPr>
        <p:sp>
          <p:nvSpPr>
            <p:cNvPr id="70" name="AutoShape 3"/>
            <p:cNvSpPr>
              <a:spLocks noChangeAspect="1" noChangeArrowheads="1" noTextEdit="1"/>
            </p:cNvSpPr>
            <p:nvPr userDrawn="1"/>
          </p:nvSpPr>
          <p:spPr bwMode="auto">
            <a:xfrm>
              <a:off x="-9" y="2961"/>
              <a:ext cx="1610" cy="1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71" name="Freeform 5"/>
            <p:cNvSpPr>
              <a:spLocks/>
            </p:cNvSpPr>
            <p:nvPr userDrawn="1"/>
          </p:nvSpPr>
          <p:spPr bwMode="auto">
            <a:xfrm>
              <a:off x="-9" y="2961"/>
              <a:ext cx="1610" cy="1134"/>
            </a:xfrm>
            <a:custGeom>
              <a:avLst/>
              <a:gdLst>
                <a:gd name="T0" fmla="*/ 2 w 3220"/>
                <a:gd name="T1" fmla="*/ 0 h 3402"/>
                <a:gd name="T2" fmla="*/ 0 w 3220"/>
                <a:gd name="T3" fmla="*/ 3402 h 3402"/>
                <a:gd name="T4" fmla="*/ 3220 w 3220"/>
                <a:gd name="T5" fmla="*/ 2305 h 3402"/>
                <a:gd name="T6" fmla="*/ 3220 w 3220"/>
                <a:gd name="T7" fmla="*/ 2248 h 3402"/>
                <a:gd name="T8" fmla="*/ 3217 w 3220"/>
                <a:gd name="T9" fmla="*/ 2137 h 3402"/>
                <a:gd name="T10" fmla="*/ 3211 w 3220"/>
                <a:gd name="T11" fmla="*/ 2030 h 3402"/>
                <a:gd name="T12" fmla="*/ 3203 w 3220"/>
                <a:gd name="T13" fmla="*/ 1927 h 3402"/>
                <a:gd name="T14" fmla="*/ 3190 w 3220"/>
                <a:gd name="T15" fmla="*/ 1828 h 3402"/>
                <a:gd name="T16" fmla="*/ 3176 w 3220"/>
                <a:gd name="T17" fmla="*/ 1734 h 3402"/>
                <a:gd name="T18" fmla="*/ 3160 w 3220"/>
                <a:gd name="T19" fmla="*/ 1642 h 3402"/>
                <a:gd name="T20" fmla="*/ 3140 w 3220"/>
                <a:gd name="T21" fmla="*/ 1556 h 3402"/>
                <a:gd name="T22" fmla="*/ 3118 w 3220"/>
                <a:gd name="T23" fmla="*/ 1472 h 3402"/>
                <a:gd name="T24" fmla="*/ 3092 w 3220"/>
                <a:gd name="T25" fmla="*/ 1392 h 3402"/>
                <a:gd name="T26" fmla="*/ 3065 w 3220"/>
                <a:gd name="T27" fmla="*/ 1317 h 3402"/>
                <a:gd name="T28" fmla="*/ 3035 w 3220"/>
                <a:gd name="T29" fmla="*/ 1244 h 3402"/>
                <a:gd name="T30" fmla="*/ 3003 w 3220"/>
                <a:gd name="T31" fmla="*/ 1176 h 3402"/>
                <a:gd name="T32" fmla="*/ 2968 w 3220"/>
                <a:gd name="T33" fmla="*/ 1111 h 3402"/>
                <a:gd name="T34" fmla="*/ 2930 w 3220"/>
                <a:gd name="T35" fmla="*/ 1050 h 3402"/>
                <a:gd name="T36" fmla="*/ 2891 w 3220"/>
                <a:gd name="T37" fmla="*/ 993 h 3402"/>
                <a:gd name="T38" fmla="*/ 2848 w 3220"/>
                <a:gd name="T39" fmla="*/ 938 h 3402"/>
                <a:gd name="T40" fmla="*/ 2804 w 3220"/>
                <a:gd name="T41" fmla="*/ 888 h 3402"/>
                <a:gd name="T42" fmla="*/ 2758 w 3220"/>
                <a:gd name="T43" fmla="*/ 841 h 3402"/>
                <a:gd name="T44" fmla="*/ 2710 w 3220"/>
                <a:gd name="T45" fmla="*/ 798 h 3402"/>
                <a:gd name="T46" fmla="*/ 2658 w 3220"/>
                <a:gd name="T47" fmla="*/ 758 h 3402"/>
                <a:gd name="T48" fmla="*/ 2605 w 3220"/>
                <a:gd name="T49" fmla="*/ 722 h 3402"/>
                <a:gd name="T50" fmla="*/ 2549 w 3220"/>
                <a:gd name="T51" fmla="*/ 690 h 3402"/>
                <a:gd name="T52" fmla="*/ 2492 w 3220"/>
                <a:gd name="T53" fmla="*/ 659 h 3402"/>
                <a:gd name="T54" fmla="*/ 2433 w 3220"/>
                <a:gd name="T55" fmla="*/ 634 h 3402"/>
                <a:gd name="T56" fmla="*/ 2372 w 3220"/>
                <a:gd name="T57" fmla="*/ 610 h 3402"/>
                <a:gd name="T58" fmla="*/ 2308 w 3220"/>
                <a:gd name="T59" fmla="*/ 591 h 3402"/>
                <a:gd name="T60" fmla="*/ 2244 w 3220"/>
                <a:gd name="T61" fmla="*/ 576 h 3402"/>
                <a:gd name="T62" fmla="*/ 2177 w 3220"/>
                <a:gd name="T63" fmla="*/ 563 h 3402"/>
                <a:gd name="T64" fmla="*/ 2108 w 3220"/>
                <a:gd name="T65" fmla="*/ 553 h 3402"/>
                <a:gd name="T66" fmla="*/ 2001 w 3220"/>
                <a:gd name="T67" fmla="*/ 545 h 3402"/>
                <a:gd name="T68" fmla="*/ 1929 w 3220"/>
                <a:gd name="T69" fmla="*/ 544 h 3402"/>
                <a:gd name="T70" fmla="*/ 1855 w 3220"/>
                <a:gd name="T71" fmla="*/ 546 h 3402"/>
                <a:gd name="T72" fmla="*/ 1650 w 3220"/>
                <a:gd name="T73" fmla="*/ 569 h 3402"/>
                <a:gd name="T74" fmla="*/ 1398 w 3220"/>
                <a:gd name="T75" fmla="*/ 599 h 3402"/>
                <a:gd name="T76" fmla="*/ 1203 w 3220"/>
                <a:gd name="T77" fmla="*/ 617 h 3402"/>
                <a:gd name="T78" fmla="*/ 1078 w 3220"/>
                <a:gd name="T79" fmla="*/ 624 h 3402"/>
                <a:gd name="T80" fmla="*/ 1019 w 3220"/>
                <a:gd name="T81" fmla="*/ 626 h 3402"/>
                <a:gd name="T82" fmla="*/ 900 w 3220"/>
                <a:gd name="T83" fmla="*/ 623 h 3402"/>
                <a:gd name="T84" fmla="*/ 822 w 3220"/>
                <a:gd name="T85" fmla="*/ 616 h 3402"/>
                <a:gd name="T86" fmla="*/ 743 w 3220"/>
                <a:gd name="T87" fmla="*/ 606 h 3402"/>
                <a:gd name="T88" fmla="*/ 666 w 3220"/>
                <a:gd name="T89" fmla="*/ 592 h 3402"/>
                <a:gd name="T90" fmla="*/ 589 w 3220"/>
                <a:gd name="T91" fmla="*/ 573 h 3402"/>
                <a:gd name="T92" fmla="*/ 515 w 3220"/>
                <a:gd name="T93" fmla="*/ 549 h 3402"/>
                <a:gd name="T94" fmla="*/ 443 w 3220"/>
                <a:gd name="T95" fmla="*/ 521 h 3402"/>
                <a:gd name="T96" fmla="*/ 375 w 3220"/>
                <a:gd name="T97" fmla="*/ 487 h 3402"/>
                <a:gd name="T98" fmla="*/ 309 w 3220"/>
                <a:gd name="T99" fmla="*/ 445 h 3402"/>
                <a:gd name="T100" fmla="*/ 247 w 3220"/>
                <a:gd name="T101" fmla="*/ 398 h 3402"/>
                <a:gd name="T102" fmla="*/ 190 w 3220"/>
                <a:gd name="T103" fmla="*/ 343 h 3402"/>
                <a:gd name="T104" fmla="*/ 138 w 3220"/>
                <a:gd name="T105" fmla="*/ 281 h 3402"/>
                <a:gd name="T106" fmla="*/ 92 w 3220"/>
                <a:gd name="T107" fmla="*/ 211 h 3402"/>
                <a:gd name="T108" fmla="*/ 51 w 3220"/>
                <a:gd name="T109" fmla="*/ 133 h 3402"/>
                <a:gd name="T110" fmla="*/ 16 w 3220"/>
                <a:gd name="T111" fmla="*/ 46 h 34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220" h="3402">
                  <a:moveTo>
                    <a:pt x="2" y="0"/>
                  </a:moveTo>
                  <a:lnTo>
                    <a:pt x="2" y="0"/>
                  </a:lnTo>
                  <a:lnTo>
                    <a:pt x="1" y="1700"/>
                  </a:lnTo>
                  <a:lnTo>
                    <a:pt x="0" y="3402"/>
                  </a:lnTo>
                  <a:lnTo>
                    <a:pt x="3220" y="3402"/>
                  </a:lnTo>
                  <a:lnTo>
                    <a:pt x="3220" y="2305"/>
                  </a:lnTo>
                  <a:lnTo>
                    <a:pt x="3220" y="2305"/>
                  </a:lnTo>
                  <a:lnTo>
                    <a:pt x="3220" y="2248"/>
                  </a:lnTo>
                  <a:lnTo>
                    <a:pt x="3218" y="2192"/>
                  </a:lnTo>
                  <a:lnTo>
                    <a:pt x="3217" y="2137"/>
                  </a:lnTo>
                  <a:lnTo>
                    <a:pt x="3214" y="2083"/>
                  </a:lnTo>
                  <a:lnTo>
                    <a:pt x="3211" y="2030"/>
                  </a:lnTo>
                  <a:lnTo>
                    <a:pt x="3207" y="1978"/>
                  </a:lnTo>
                  <a:lnTo>
                    <a:pt x="3203" y="1927"/>
                  </a:lnTo>
                  <a:lnTo>
                    <a:pt x="3197" y="1877"/>
                  </a:lnTo>
                  <a:lnTo>
                    <a:pt x="3190" y="1828"/>
                  </a:lnTo>
                  <a:lnTo>
                    <a:pt x="3184" y="1781"/>
                  </a:lnTo>
                  <a:lnTo>
                    <a:pt x="3176" y="1734"/>
                  </a:lnTo>
                  <a:lnTo>
                    <a:pt x="3168" y="1688"/>
                  </a:lnTo>
                  <a:lnTo>
                    <a:pt x="3160" y="1642"/>
                  </a:lnTo>
                  <a:lnTo>
                    <a:pt x="3150" y="1599"/>
                  </a:lnTo>
                  <a:lnTo>
                    <a:pt x="3140" y="1556"/>
                  </a:lnTo>
                  <a:lnTo>
                    <a:pt x="3129" y="1513"/>
                  </a:lnTo>
                  <a:lnTo>
                    <a:pt x="3118" y="1472"/>
                  </a:lnTo>
                  <a:lnTo>
                    <a:pt x="3106" y="1432"/>
                  </a:lnTo>
                  <a:lnTo>
                    <a:pt x="3092" y="1392"/>
                  </a:lnTo>
                  <a:lnTo>
                    <a:pt x="3079" y="1354"/>
                  </a:lnTo>
                  <a:lnTo>
                    <a:pt x="3065" y="1317"/>
                  </a:lnTo>
                  <a:lnTo>
                    <a:pt x="3051" y="1279"/>
                  </a:lnTo>
                  <a:lnTo>
                    <a:pt x="3035" y="1244"/>
                  </a:lnTo>
                  <a:lnTo>
                    <a:pt x="3019" y="1210"/>
                  </a:lnTo>
                  <a:lnTo>
                    <a:pt x="3003" y="1176"/>
                  </a:lnTo>
                  <a:lnTo>
                    <a:pt x="2985" y="1143"/>
                  </a:lnTo>
                  <a:lnTo>
                    <a:pt x="2968" y="1111"/>
                  </a:lnTo>
                  <a:lnTo>
                    <a:pt x="2949" y="1080"/>
                  </a:lnTo>
                  <a:lnTo>
                    <a:pt x="2930" y="1050"/>
                  </a:lnTo>
                  <a:lnTo>
                    <a:pt x="2911" y="1020"/>
                  </a:lnTo>
                  <a:lnTo>
                    <a:pt x="2891" y="993"/>
                  </a:lnTo>
                  <a:lnTo>
                    <a:pt x="2870" y="965"/>
                  </a:lnTo>
                  <a:lnTo>
                    <a:pt x="2848" y="938"/>
                  </a:lnTo>
                  <a:lnTo>
                    <a:pt x="2827" y="912"/>
                  </a:lnTo>
                  <a:lnTo>
                    <a:pt x="2804" y="888"/>
                  </a:lnTo>
                  <a:lnTo>
                    <a:pt x="2781" y="865"/>
                  </a:lnTo>
                  <a:lnTo>
                    <a:pt x="2758" y="841"/>
                  </a:lnTo>
                  <a:lnTo>
                    <a:pt x="2734" y="819"/>
                  </a:lnTo>
                  <a:lnTo>
                    <a:pt x="2710" y="798"/>
                  </a:lnTo>
                  <a:lnTo>
                    <a:pt x="2684" y="777"/>
                  </a:lnTo>
                  <a:lnTo>
                    <a:pt x="2658" y="758"/>
                  </a:lnTo>
                  <a:lnTo>
                    <a:pt x="2632" y="740"/>
                  </a:lnTo>
                  <a:lnTo>
                    <a:pt x="2605" y="722"/>
                  </a:lnTo>
                  <a:lnTo>
                    <a:pt x="2578" y="705"/>
                  </a:lnTo>
                  <a:lnTo>
                    <a:pt x="2549" y="690"/>
                  </a:lnTo>
                  <a:lnTo>
                    <a:pt x="2522" y="674"/>
                  </a:lnTo>
                  <a:lnTo>
                    <a:pt x="2492" y="659"/>
                  </a:lnTo>
                  <a:lnTo>
                    <a:pt x="2463" y="646"/>
                  </a:lnTo>
                  <a:lnTo>
                    <a:pt x="2433" y="634"/>
                  </a:lnTo>
                  <a:lnTo>
                    <a:pt x="2403" y="621"/>
                  </a:lnTo>
                  <a:lnTo>
                    <a:pt x="2372" y="610"/>
                  </a:lnTo>
                  <a:lnTo>
                    <a:pt x="2341" y="601"/>
                  </a:lnTo>
                  <a:lnTo>
                    <a:pt x="2308" y="591"/>
                  </a:lnTo>
                  <a:lnTo>
                    <a:pt x="2277" y="583"/>
                  </a:lnTo>
                  <a:lnTo>
                    <a:pt x="2244" y="576"/>
                  </a:lnTo>
                  <a:lnTo>
                    <a:pt x="2210" y="569"/>
                  </a:lnTo>
                  <a:lnTo>
                    <a:pt x="2177" y="563"/>
                  </a:lnTo>
                  <a:lnTo>
                    <a:pt x="2142" y="557"/>
                  </a:lnTo>
                  <a:lnTo>
                    <a:pt x="2108" y="553"/>
                  </a:lnTo>
                  <a:lnTo>
                    <a:pt x="2072" y="549"/>
                  </a:lnTo>
                  <a:lnTo>
                    <a:pt x="2001" y="545"/>
                  </a:lnTo>
                  <a:lnTo>
                    <a:pt x="1929" y="544"/>
                  </a:lnTo>
                  <a:lnTo>
                    <a:pt x="1929" y="544"/>
                  </a:lnTo>
                  <a:lnTo>
                    <a:pt x="1895" y="544"/>
                  </a:lnTo>
                  <a:lnTo>
                    <a:pt x="1855" y="546"/>
                  </a:lnTo>
                  <a:lnTo>
                    <a:pt x="1761" y="556"/>
                  </a:lnTo>
                  <a:lnTo>
                    <a:pt x="1650" y="569"/>
                  </a:lnTo>
                  <a:lnTo>
                    <a:pt x="1527" y="584"/>
                  </a:lnTo>
                  <a:lnTo>
                    <a:pt x="1398" y="599"/>
                  </a:lnTo>
                  <a:lnTo>
                    <a:pt x="1267" y="613"/>
                  </a:lnTo>
                  <a:lnTo>
                    <a:pt x="1203" y="617"/>
                  </a:lnTo>
                  <a:lnTo>
                    <a:pt x="1139" y="621"/>
                  </a:lnTo>
                  <a:lnTo>
                    <a:pt x="1078" y="624"/>
                  </a:lnTo>
                  <a:lnTo>
                    <a:pt x="1019" y="626"/>
                  </a:lnTo>
                  <a:lnTo>
                    <a:pt x="1019" y="626"/>
                  </a:lnTo>
                  <a:lnTo>
                    <a:pt x="940" y="624"/>
                  </a:lnTo>
                  <a:lnTo>
                    <a:pt x="900" y="623"/>
                  </a:lnTo>
                  <a:lnTo>
                    <a:pt x="861" y="620"/>
                  </a:lnTo>
                  <a:lnTo>
                    <a:pt x="822" y="616"/>
                  </a:lnTo>
                  <a:lnTo>
                    <a:pt x="782" y="612"/>
                  </a:lnTo>
                  <a:lnTo>
                    <a:pt x="743" y="606"/>
                  </a:lnTo>
                  <a:lnTo>
                    <a:pt x="704" y="599"/>
                  </a:lnTo>
                  <a:lnTo>
                    <a:pt x="666" y="592"/>
                  </a:lnTo>
                  <a:lnTo>
                    <a:pt x="627" y="584"/>
                  </a:lnTo>
                  <a:lnTo>
                    <a:pt x="589" y="573"/>
                  </a:lnTo>
                  <a:lnTo>
                    <a:pt x="552" y="562"/>
                  </a:lnTo>
                  <a:lnTo>
                    <a:pt x="515" y="549"/>
                  </a:lnTo>
                  <a:lnTo>
                    <a:pt x="479" y="537"/>
                  </a:lnTo>
                  <a:lnTo>
                    <a:pt x="443" y="521"/>
                  </a:lnTo>
                  <a:lnTo>
                    <a:pt x="408" y="505"/>
                  </a:lnTo>
                  <a:lnTo>
                    <a:pt x="375" y="487"/>
                  </a:lnTo>
                  <a:lnTo>
                    <a:pt x="341" y="467"/>
                  </a:lnTo>
                  <a:lnTo>
                    <a:pt x="309" y="445"/>
                  </a:lnTo>
                  <a:lnTo>
                    <a:pt x="278" y="423"/>
                  </a:lnTo>
                  <a:lnTo>
                    <a:pt x="247" y="398"/>
                  </a:lnTo>
                  <a:lnTo>
                    <a:pt x="218" y="371"/>
                  </a:lnTo>
                  <a:lnTo>
                    <a:pt x="190" y="343"/>
                  </a:lnTo>
                  <a:lnTo>
                    <a:pt x="163" y="313"/>
                  </a:lnTo>
                  <a:lnTo>
                    <a:pt x="138" y="281"/>
                  </a:lnTo>
                  <a:lnTo>
                    <a:pt x="114" y="247"/>
                  </a:lnTo>
                  <a:lnTo>
                    <a:pt x="92" y="211"/>
                  </a:lnTo>
                  <a:lnTo>
                    <a:pt x="70" y="174"/>
                  </a:lnTo>
                  <a:lnTo>
                    <a:pt x="51" y="133"/>
                  </a:lnTo>
                  <a:lnTo>
                    <a:pt x="33" y="90"/>
                  </a:lnTo>
                  <a:lnTo>
                    <a:pt x="16" y="46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89" name="Freeform 6"/>
            <p:cNvSpPr>
              <a:spLocks/>
            </p:cNvSpPr>
            <p:nvPr userDrawn="1"/>
          </p:nvSpPr>
          <p:spPr bwMode="auto">
            <a:xfrm>
              <a:off x="-9" y="2961"/>
              <a:ext cx="1610" cy="1134"/>
            </a:xfrm>
            <a:custGeom>
              <a:avLst/>
              <a:gdLst>
                <a:gd name="T0" fmla="*/ 2 w 3220"/>
                <a:gd name="T1" fmla="*/ 0 h 3402"/>
                <a:gd name="T2" fmla="*/ 0 w 3220"/>
                <a:gd name="T3" fmla="*/ 3402 h 3402"/>
                <a:gd name="T4" fmla="*/ 3220 w 3220"/>
                <a:gd name="T5" fmla="*/ 2305 h 3402"/>
                <a:gd name="T6" fmla="*/ 3220 w 3220"/>
                <a:gd name="T7" fmla="*/ 2248 h 3402"/>
                <a:gd name="T8" fmla="*/ 3217 w 3220"/>
                <a:gd name="T9" fmla="*/ 2137 h 3402"/>
                <a:gd name="T10" fmla="*/ 3211 w 3220"/>
                <a:gd name="T11" fmla="*/ 2030 h 3402"/>
                <a:gd name="T12" fmla="*/ 3203 w 3220"/>
                <a:gd name="T13" fmla="*/ 1927 h 3402"/>
                <a:gd name="T14" fmla="*/ 3190 w 3220"/>
                <a:gd name="T15" fmla="*/ 1828 h 3402"/>
                <a:gd name="T16" fmla="*/ 3176 w 3220"/>
                <a:gd name="T17" fmla="*/ 1734 h 3402"/>
                <a:gd name="T18" fmla="*/ 3160 w 3220"/>
                <a:gd name="T19" fmla="*/ 1642 h 3402"/>
                <a:gd name="T20" fmla="*/ 3140 w 3220"/>
                <a:gd name="T21" fmla="*/ 1556 h 3402"/>
                <a:gd name="T22" fmla="*/ 3118 w 3220"/>
                <a:gd name="T23" fmla="*/ 1472 h 3402"/>
                <a:gd name="T24" fmla="*/ 3092 w 3220"/>
                <a:gd name="T25" fmla="*/ 1392 h 3402"/>
                <a:gd name="T26" fmla="*/ 3065 w 3220"/>
                <a:gd name="T27" fmla="*/ 1317 h 3402"/>
                <a:gd name="T28" fmla="*/ 3035 w 3220"/>
                <a:gd name="T29" fmla="*/ 1244 h 3402"/>
                <a:gd name="T30" fmla="*/ 3003 w 3220"/>
                <a:gd name="T31" fmla="*/ 1176 h 3402"/>
                <a:gd name="T32" fmla="*/ 2968 w 3220"/>
                <a:gd name="T33" fmla="*/ 1111 h 3402"/>
                <a:gd name="T34" fmla="*/ 2930 w 3220"/>
                <a:gd name="T35" fmla="*/ 1050 h 3402"/>
                <a:gd name="T36" fmla="*/ 2891 w 3220"/>
                <a:gd name="T37" fmla="*/ 993 h 3402"/>
                <a:gd name="T38" fmla="*/ 2848 w 3220"/>
                <a:gd name="T39" fmla="*/ 938 h 3402"/>
                <a:gd name="T40" fmla="*/ 2804 w 3220"/>
                <a:gd name="T41" fmla="*/ 888 h 3402"/>
                <a:gd name="T42" fmla="*/ 2758 w 3220"/>
                <a:gd name="T43" fmla="*/ 841 h 3402"/>
                <a:gd name="T44" fmla="*/ 2710 w 3220"/>
                <a:gd name="T45" fmla="*/ 798 h 3402"/>
                <a:gd name="T46" fmla="*/ 2658 w 3220"/>
                <a:gd name="T47" fmla="*/ 758 h 3402"/>
                <a:gd name="T48" fmla="*/ 2605 w 3220"/>
                <a:gd name="T49" fmla="*/ 722 h 3402"/>
                <a:gd name="T50" fmla="*/ 2549 w 3220"/>
                <a:gd name="T51" fmla="*/ 690 h 3402"/>
                <a:gd name="T52" fmla="*/ 2492 w 3220"/>
                <a:gd name="T53" fmla="*/ 659 h 3402"/>
                <a:gd name="T54" fmla="*/ 2433 w 3220"/>
                <a:gd name="T55" fmla="*/ 634 h 3402"/>
                <a:gd name="T56" fmla="*/ 2372 w 3220"/>
                <a:gd name="T57" fmla="*/ 610 h 3402"/>
                <a:gd name="T58" fmla="*/ 2308 w 3220"/>
                <a:gd name="T59" fmla="*/ 591 h 3402"/>
                <a:gd name="T60" fmla="*/ 2244 w 3220"/>
                <a:gd name="T61" fmla="*/ 576 h 3402"/>
                <a:gd name="T62" fmla="*/ 2177 w 3220"/>
                <a:gd name="T63" fmla="*/ 563 h 3402"/>
                <a:gd name="T64" fmla="*/ 2108 w 3220"/>
                <a:gd name="T65" fmla="*/ 553 h 3402"/>
                <a:gd name="T66" fmla="*/ 2001 w 3220"/>
                <a:gd name="T67" fmla="*/ 545 h 3402"/>
                <a:gd name="T68" fmla="*/ 1929 w 3220"/>
                <a:gd name="T69" fmla="*/ 544 h 3402"/>
                <a:gd name="T70" fmla="*/ 1855 w 3220"/>
                <a:gd name="T71" fmla="*/ 546 h 3402"/>
                <a:gd name="T72" fmla="*/ 1650 w 3220"/>
                <a:gd name="T73" fmla="*/ 569 h 3402"/>
                <a:gd name="T74" fmla="*/ 1398 w 3220"/>
                <a:gd name="T75" fmla="*/ 599 h 3402"/>
                <a:gd name="T76" fmla="*/ 1203 w 3220"/>
                <a:gd name="T77" fmla="*/ 617 h 3402"/>
                <a:gd name="T78" fmla="*/ 1078 w 3220"/>
                <a:gd name="T79" fmla="*/ 624 h 3402"/>
                <a:gd name="T80" fmla="*/ 1019 w 3220"/>
                <a:gd name="T81" fmla="*/ 626 h 3402"/>
                <a:gd name="T82" fmla="*/ 900 w 3220"/>
                <a:gd name="T83" fmla="*/ 623 h 3402"/>
                <a:gd name="T84" fmla="*/ 822 w 3220"/>
                <a:gd name="T85" fmla="*/ 616 h 3402"/>
                <a:gd name="T86" fmla="*/ 743 w 3220"/>
                <a:gd name="T87" fmla="*/ 606 h 3402"/>
                <a:gd name="T88" fmla="*/ 666 w 3220"/>
                <a:gd name="T89" fmla="*/ 592 h 3402"/>
                <a:gd name="T90" fmla="*/ 589 w 3220"/>
                <a:gd name="T91" fmla="*/ 573 h 3402"/>
                <a:gd name="T92" fmla="*/ 515 w 3220"/>
                <a:gd name="T93" fmla="*/ 549 h 3402"/>
                <a:gd name="T94" fmla="*/ 443 w 3220"/>
                <a:gd name="T95" fmla="*/ 521 h 3402"/>
                <a:gd name="T96" fmla="*/ 375 w 3220"/>
                <a:gd name="T97" fmla="*/ 487 h 3402"/>
                <a:gd name="T98" fmla="*/ 309 w 3220"/>
                <a:gd name="T99" fmla="*/ 445 h 3402"/>
                <a:gd name="T100" fmla="*/ 247 w 3220"/>
                <a:gd name="T101" fmla="*/ 398 h 3402"/>
                <a:gd name="T102" fmla="*/ 190 w 3220"/>
                <a:gd name="T103" fmla="*/ 343 h 3402"/>
                <a:gd name="T104" fmla="*/ 138 w 3220"/>
                <a:gd name="T105" fmla="*/ 281 h 3402"/>
                <a:gd name="T106" fmla="*/ 92 w 3220"/>
                <a:gd name="T107" fmla="*/ 211 h 3402"/>
                <a:gd name="T108" fmla="*/ 51 w 3220"/>
                <a:gd name="T109" fmla="*/ 133 h 3402"/>
                <a:gd name="T110" fmla="*/ 16 w 3220"/>
                <a:gd name="T111" fmla="*/ 46 h 34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220" h="3402">
                  <a:moveTo>
                    <a:pt x="2" y="0"/>
                  </a:moveTo>
                  <a:lnTo>
                    <a:pt x="2" y="0"/>
                  </a:lnTo>
                  <a:lnTo>
                    <a:pt x="1" y="1700"/>
                  </a:lnTo>
                  <a:lnTo>
                    <a:pt x="0" y="3402"/>
                  </a:lnTo>
                  <a:lnTo>
                    <a:pt x="3220" y="3402"/>
                  </a:lnTo>
                  <a:lnTo>
                    <a:pt x="3220" y="2305"/>
                  </a:lnTo>
                  <a:lnTo>
                    <a:pt x="3220" y="2305"/>
                  </a:lnTo>
                  <a:lnTo>
                    <a:pt x="3220" y="2248"/>
                  </a:lnTo>
                  <a:lnTo>
                    <a:pt x="3218" y="2192"/>
                  </a:lnTo>
                  <a:lnTo>
                    <a:pt x="3217" y="2137"/>
                  </a:lnTo>
                  <a:lnTo>
                    <a:pt x="3214" y="2083"/>
                  </a:lnTo>
                  <a:lnTo>
                    <a:pt x="3211" y="2030"/>
                  </a:lnTo>
                  <a:lnTo>
                    <a:pt x="3207" y="1978"/>
                  </a:lnTo>
                  <a:lnTo>
                    <a:pt x="3203" y="1927"/>
                  </a:lnTo>
                  <a:lnTo>
                    <a:pt x="3197" y="1877"/>
                  </a:lnTo>
                  <a:lnTo>
                    <a:pt x="3190" y="1828"/>
                  </a:lnTo>
                  <a:lnTo>
                    <a:pt x="3184" y="1781"/>
                  </a:lnTo>
                  <a:lnTo>
                    <a:pt x="3176" y="1734"/>
                  </a:lnTo>
                  <a:lnTo>
                    <a:pt x="3168" y="1688"/>
                  </a:lnTo>
                  <a:lnTo>
                    <a:pt x="3160" y="1642"/>
                  </a:lnTo>
                  <a:lnTo>
                    <a:pt x="3150" y="1599"/>
                  </a:lnTo>
                  <a:lnTo>
                    <a:pt x="3140" y="1556"/>
                  </a:lnTo>
                  <a:lnTo>
                    <a:pt x="3129" y="1513"/>
                  </a:lnTo>
                  <a:lnTo>
                    <a:pt x="3118" y="1472"/>
                  </a:lnTo>
                  <a:lnTo>
                    <a:pt x="3106" y="1432"/>
                  </a:lnTo>
                  <a:lnTo>
                    <a:pt x="3092" y="1392"/>
                  </a:lnTo>
                  <a:lnTo>
                    <a:pt x="3079" y="1354"/>
                  </a:lnTo>
                  <a:lnTo>
                    <a:pt x="3065" y="1317"/>
                  </a:lnTo>
                  <a:lnTo>
                    <a:pt x="3051" y="1279"/>
                  </a:lnTo>
                  <a:lnTo>
                    <a:pt x="3035" y="1244"/>
                  </a:lnTo>
                  <a:lnTo>
                    <a:pt x="3019" y="1210"/>
                  </a:lnTo>
                  <a:lnTo>
                    <a:pt x="3003" y="1176"/>
                  </a:lnTo>
                  <a:lnTo>
                    <a:pt x="2985" y="1143"/>
                  </a:lnTo>
                  <a:lnTo>
                    <a:pt x="2968" y="1111"/>
                  </a:lnTo>
                  <a:lnTo>
                    <a:pt x="2949" y="1080"/>
                  </a:lnTo>
                  <a:lnTo>
                    <a:pt x="2930" y="1050"/>
                  </a:lnTo>
                  <a:lnTo>
                    <a:pt x="2911" y="1020"/>
                  </a:lnTo>
                  <a:lnTo>
                    <a:pt x="2891" y="993"/>
                  </a:lnTo>
                  <a:lnTo>
                    <a:pt x="2870" y="965"/>
                  </a:lnTo>
                  <a:lnTo>
                    <a:pt x="2848" y="938"/>
                  </a:lnTo>
                  <a:lnTo>
                    <a:pt x="2827" y="912"/>
                  </a:lnTo>
                  <a:lnTo>
                    <a:pt x="2804" y="888"/>
                  </a:lnTo>
                  <a:lnTo>
                    <a:pt x="2781" y="865"/>
                  </a:lnTo>
                  <a:lnTo>
                    <a:pt x="2758" y="841"/>
                  </a:lnTo>
                  <a:lnTo>
                    <a:pt x="2734" y="819"/>
                  </a:lnTo>
                  <a:lnTo>
                    <a:pt x="2710" y="798"/>
                  </a:lnTo>
                  <a:lnTo>
                    <a:pt x="2684" y="777"/>
                  </a:lnTo>
                  <a:lnTo>
                    <a:pt x="2658" y="758"/>
                  </a:lnTo>
                  <a:lnTo>
                    <a:pt x="2632" y="740"/>
                  </a:lnTo>
                  <a:lnTo>
                    <a:pt x="2605" y="722"/>
                  </a:lnTo>
                  <a:lnTo>
                    <a:pt x="2578" y="705"/>
                  </a:lnTo>
                  <a:lnTo>
                    <a:pt x="2549" y="690"/>
                  </a:lnTo>
                  <a:lnTo>
                    <a:pt x="2522" y="674"/>
                  </a:lnTo>
                  <a:lnTo>
                    <a:pt x="2492" y="659"/>
                  </a:lnTo>
                  <a:lnTo>
                    <a:pt x="2463" y="646"/>
                  </a:lnTo>
                  <a:lnTo>
                    <a:pt x="2433" y="634"/>
                  </a:lnTo>
                  <a:lnTo>
                    <a:pt x="2403" y="621"/>
                  </a:lnTo>
                  <a:lnTo>
                    <a:pt x="2372" y="610"/>
                  </a:lnTo>
                  <a:lnTo>
                    <a:pt x="2341" y="601"/>
                  </a:lnTo>
                  <a:lnTo>
                    <a:pt x="2308" y="591"/>
                  </a:lnTo>
                  <a:lnTo>
                    <a:pt x="2277" y="583"/>
                  </a:lnTo>
                  <a:lnTo>
                    <a:pt x="2244" y="576"/>
                  </a:lnTo>
                  <a:lnTo>
                    <a:pt x="2210" y="569"/>
                  </a:lnTo>
                  <a:lnTo>
                    <a:pt x="2177" y="563"/>
                  </a:lnTo>
                  <a:lnTo>
                    <a:pt x="2142" y="557"/>
                  </a:lnTo>
                  <a:lnTo>
                    <a:pt x="2108" y="553"/>
                  </a:lnTo>
                  <a:lnTo>
                    <a:pt x="2072" y="549"/>
                  </a:lnTo>
                  <a:lnTo>
                    <a:pt x="2001" y="545"/>
                  </a:lnTo>
                  <a:lnTo>
                    <a:pt x="1929" y="544"/>
                  </a:lnTo>
                  <a:lnTo>
                    <a:pt x="1929" y="544"/>
                  </a:lnTo>
                  <a:lnTo>
                    <a:pt x="1895" y="544"/>
                  </a:lnTo>
                  <a:lnTo>
                    <a:pt x="1855" y="546"/>
                  </a:lnTo>
                  <a:lnTo>
                    <a:pt x="1761" y="556"/>
                  </a:lnTo>
                  <a:lnTo>
                    <a:pt x="1650" y="569"/>
                  </a:lnTo>
                  <a:lnTo>
                    <a:pt x="1527" y="584"/>
                  </a:lnTo>
                  <a:lnTo>
                    <a:pt x="1398" y="599"/>
                  </a:lnTo>
                  <a:lnTo>
                    <a:pt x="1267" y="613"/>
                  </a:lnTo>
                  <a:lnTo>
                    <a:pt x="1203" y="617"/>
                  </a:lnTo>
                  <a:lnTo>
                    <a:pt x="1139" y="621"/>
                  </a:lnTo>
                  <a:lnTo>
                    <a:pt x="1078" y="624"/>
                  </a:lnTo>
                  <a:lnTo>
                    <a:pt x="1019" y="626"/>
                  </a:lnTo>
                  <a:lnTo>
                    <a:pt x="1019" y="626"/>
                  </a:lnTo>
                  <a:lnTo>
                    <a:pt x="940" y="624"/>
                  </a:lnTo>
                  <a:lnTo>
                    <a:pt x="900" y="623"/>
                  </a:lnTo>
                  <a:lnTo>
                    <a:pt x="861" y="620"/>
                  </a:lnTo>
                  <a:lnTo>
                    <a:pt x="822" y="616"/>
                  </a:lnTo>
                  <a:lnTo>
                    <a:pt x="782" y="612"/>
                  </a:lnTo>
                  <a:lnTo>
                    <a:pt x="743" y="606"/>
                  </a:lnTo>
                  <a:lnTo>
                    <a:pt x="704" y="599"/>
                  </a:lnTo>
                  <a:lnTo>
                    <a:pt x="666" y="592"/>
                  </a:lnTo>
                  <a:lnTo>
                    <a:pt x="627" y="584"/>
                  </a:lnTo>
                  <a:lnTo>
                    <a:pt x="589" y="573"/>
                  </a:lnTo>
                  <a:lnTo>
                    <a:pt x="552" y="562"/>
                  </a:lnTo>
                  <a:lnTo>
                    <a:pt x="515" y="549"/>
                  </a:lnTo>
                  <a:lnTo>
                    <a:pt x="479" y="537"/>
                  </a:lnTo>
                  <a:lnTo>
                    <a:pt x="443" y="521"/>
                  </a:lnTo>
                  <a:lnTo>
                    <a:pt x="408" y="505"/>
                  </a:lnTo>
                  <a:lnTo>
                    <a:pt x="375" y="487"/>
                  </a:lnTo>
                  <a:lnTo>
                    <a:pt x="341" y="467"/>
                  </a:lnTo>
                  <a:lnTo>
                    <a:pt x="309" y="445"/>
                  </a:lnTo>
                  <a:lnTo>
                    <a:pt x="278" y="423"/>
                  </a:lnTo>
                  <a:lnTo>
                    <a:pt x="247" y="398"/>
                  </a:lnTo>
                  <a:lnTo>
                    <a:pt x="218" y="371"/>
                  </a:lnTo>
                  <a:lnTo>
                    <a:pt x="190" y="343"/>
                  </a:lnTo>
                  <a:lnTo>
                    <a:pt x="163" y="313"/>
                  </a:lnTo>
                  <a:lnTo>
                    <a:pt x="138" y="281"/>
                  </a:lnTo>
                  <a:lnTo>
                    <a:pt x="114" y="247"/>
                  </a:lnTo>
                  <a:lnTo>
                    <a:pt x="92" y="211"/>
                  </a:lnTo>
                  <a:lnTo>
                    <a:pt x="70" y="174"/>
                  </a:lnTo>
                  <a:lnTo>
                    <a:pt x="51" y="133"/>
                  </a:lnTo>
                  <a:lnTo>
                    <a:pt x="33" y="90"/>
                  </a:lnTo>
                  <a:lnTo>
                    <a:pt x="16" y="46"/>
                  </a:lnTo>
                  <a:lnTo>
                    <a:pt x="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</p:grpSp>
      <p:sp>
        <p:nvSpPr>
          <p:cNvPr id="90" name="Text Placeholder 12"/>
          <p:cNvSpPr>
            <a:spLocks noGrp="1"/>
          </p:cNvSpPr>
          <p:nvPr>
            <p:ph type="body" sz="quarter" idx="13" hasCustomPrompt="1"/>
          </p:nvPr>
        </p:nvSpPr>
        <p:spPr>
          <a:xfrm>
            <a:off x="202064" y="5417401"/>
            <a:ext cx="2174604" cy="815998"/>
          </a:xfrm>
        </p:spPr>
        <p:txBody>
          <a:bodyPr/>
          <a:lstStyle>
            <a:lvl1pPr marL="0" indent="0">
              <a:buNone/>
              <a:defRPr sz="1100">
                <a:solidFill>
                  <a:schemeClr val="tx1"/>
                </a:solidFill>
              </a:defRPr>
            </a:lvl1pPr>
          </a:lstStyle>
          <a:p>
            <a:pPr lvl="0"/>
            <a:r>
              <a:rPr lang="en-GB" dirty="0" smtClean="0"/>
              <a:t>Author, department, date, place</a:t>
            </a:r>
          </a:p>
        </p:txBody>
      </p:sp>
      <p:cxnSp>
        <p:nvCxnSpPr>
          <p:cNvPr id="91" name="Conector recto 8"/>
          <p:cNvCxnSpPr/>
          <p:nvPr userDrawn="1"/>
        </p:nvCxnSpPr>
        <p:spPr>
          <a:xfrm flipV="1">
            <a:off x="8857381" y="398985"/>
            <a:ext cx="0" cy="277510"/>
          </a:xfrm>
          <a:prstGeom prst="line">
            <a:avLst/>
          </a:prstGeom>
          <a:ln w="12700" cmpd="sng">
            <a:solidFill>
              <a:schemeClr val="bg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54333818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9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vider  blue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2"/>
          <p:cNvSpPr>
            <a:spLocks noGrp="1"/>
          </p:cNvSpPr>
          <p:nvPr>
            <p:ph type="body" idx="1" hasCustomPrompt="1"/>
          </p:nvPr>
        </p:nvSpPr>
        <p:spPr>
          <a:xfrm>
            <a:off x="3232433" y="1361866"/>
            <a:ext cx="7397074" cy="1946285"/>
          </a:xfrm>
        </p:spPr>
        <p:txBody>
          <a:bodyPr anchor="t">
            <a:normAutofit/>
          </a:bodyPr>
          <a:lstStyle>
            <a:lvl1pPr marL="0" indent="0">
              <a:buNone/>
              <a:defRPr sz="2800" baseline="0">
                <a:solidFill>
                  <a:schemeClr val="bg1"/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GB" noProof="0" dirty="0" smtClean="0"/>
              <a:t>Divider title here</a:t>
            </a:r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44728" y="627013"/>
            <a:ext cx="1746418" cy="1287035"/>
          </a:xfrm>
        </p:spPr>
        <p:txBody>
          <a:bodyPr anchor="t">
            <a:normAutofit/>
          </a:bodyPr>
          <a:lstStyle>
            <a:lvl1pPr algn="r">
              <a:defRPr sz="7200" b="0" cap="all">
                <a:solidFill>
                  <a:schemeClr val="tx2"/>
                </a:solidFill>
              </a:defRPr>
            </a:lvl1pPr>
          </a:lstStyle>
          <a:p>
            <a:r>
              <a:rPr lang="en-GB" noProof="0" smtClean="0"/>
              <a:t>1</a:t>
            </a:r>
            <a:endParaRPr lang="en-GB" noProof="0"/>
          </a:p>
        </p:txBody>
      </p:sp>
      <p:cxnSp>
        <p:nvCxnSpPr>
          <p:cNvPr id="12" name="Conector recto 12"/>
          <p:cNvCxnSpPr/>
          <p:nvPr userDrawn="1"/>
        </p:nvCxnSpPr>
        <p:spPr>
          <a:xfrm flipH="1">
            <a:off x="1674064" y="1516324"/>
            <a:ext cx="1512464" cy="0"/>
          </a:xfrm>
          <a:prstGeom prst="line">
            <a:avLst/>
          </a:prstGeom>
          <a:ln w="12700" cmpd="sng">
            <a:solidFill>
              <a:schemeClr val="tx2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pic>
        <p:nvPicPr>
          <p:cNvPr id="41" name="Imagen 8" descr="logo AMa.wmf"/>
          <p:cNvPicPr>
            <a:picLocks noChangeAspect="1"/>
          </p:cNvPicPr>
          <p:nvPr userDrawn="1"/>
        </p:nvPicPr>
        <p:blipFill>
          <a:blip r:embed="rId2" cstate="email">
            <a:alphaModFix/>
            <a:lum bright="100000" contrast="-100000"/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800581" y="6133298"/>
            <a:ext cx="1289050" cy="168630"/>
          </a:xfrm>
          <a:prstGeom prst="rect">
            <a:avLst/>
          </a:prstGeom>
        </p:spPr>
      </p:pic>
      <p:grpSp>
        <p:nvGrpSpPr>
          <p:cNvPr id="27" name="Group 26"/>
          <p:cNvGrpSpPr/>
          <p:nvPr userDrawn="1"/>
        </p:nvGrpSpPr>
        <p:grpSpPr>
          <a:xfrm>
            <a:off x="10702247" y="68071"/>
            <a:ext cx="874461" cy="651751"/>
            <a:chOff x="8388192" y="36245"/>
            <a:chExt cx="874464" cy="651751"/>
          </a:xfrm>
        </p:grpSpPr>
        <p:grpSp>
          <p:nvGrpSpPr>
            <p:cNvPr id="42" name="Group 41"/>
            <p:cNvGrpSpPr/>
            <p:nvPr userDrawn="1"/>
          </p:nvGrpSpPr>
          <p:grpSpPr>
            <a:xfrm>
              <a:off x="8545513" y="36245"/>
              <a:ext cx="489905" cy="495602"/>
              <a:chOff x="7818438" y="101600"/>
              <a:chExt cx="546100" cy="552450"/>
            </a:xfrm>
          </p:grpSpPr>
          <p:sp>
            <p:nvSpPr>
              <p:cNvPr id="45" name="Freeform 5"/>
              <p:cNvSpPr>
                <a:spLocks noEditPoints="1"/>
              </p:cNvSpPr>
              <p:nvPr userDrawn="1"/>
            </p:nvSpPr>
            <p:spPr bwMode="auto">
              <a:xfrm>
                <a:off x="7818438" y="200025"/>
                <a:ext cx="546100" cy="454025"/>
              </a:xfrm>
              <a:custGeom>
                <a:avLst/>
                <a:gdLst>
                  <a:gd name="T0" fmla="*/ 56 w 344"/>
                  <a:gd name="T1" fmla="*/ 0 h 286"/>
                  <a:gd name="T2" fmla="*/ 44 w 344"/>
                  <a:gd name="T3" fmla="*/ 2 h 286"/>
                  <a:gd name="T4" fmla="*/ 24 w 344"/>
                  <a:gd name="T5" fmla="*/ 10 h 286"/>
                  <a:gd name="T6" fmla="*/ 10 w 344"/>
                  <a:gd name="T7" fmla="*/ 26 h 286"/>
                  <a:gd name="T8" fmla="*/ 2 w 344"/>
                  <a:gd name="T9" fmla="*/ 46 h 286"/>
                  <a:gd name="T10" fmla="*/ 0 w 344"/>
                  <a:gd name="T11" fmla="*/ 230 h 286"/>
                  <a:gd name="T12" fmla="*/ 2 w 344"/>
                  <a:gd name="T13" fmla="*/ 242 h 286"/>
                  <a:gd name="T14" fmla="*/ 10 w 344"/>
                  <a:gd name="T15" fmla="*/ 262 h 286"/>
                  <a:gd name="T16" fmla="*/ 24 w 344"/>
                  <a:gd name="T17" fmla="*/ 278 h 286"/>
                  <a:gd name="T18" fmla="*/ 44 w 344"/>
                  <a:gd name="T19" fmla="*/ 286 h 286"/>
                  <a:gd name="T20" fmla="*/ 288 w 344"/>
                  <a:gd name="T21" fmla="*/ 286 h 286"/>
                  <a:gd name="T22" fmla="*/ 300 w 344"/>
                  <a:gd name="T23" fmla="*/ 286 h 286"/>
                  <a:gd name="T24" fmla="*/ 320 w 344"/>
                  <a:gd name="T25" fmla="*/ 278 h 286"/>
                  <a:gd name="T26" fmla="*/ 334 w 344"/>
                  <a:gd name="T27" fmla="*/ 262 h 286"/>
                  <a:gd name="T28" fmla="*/ 344 w 344"/>
                  <a:gd name="T29" fmla="*/ 242 h 286"/>
                  <a:gd name="T30" fmla="*/ 344 w 344"/>
                  <a:gd name="T31" fmla="*/ 58 h 286"/>
                  <a:gd name="T32" fmla="*/ 344 w 344"/>
                  <a:gd name="T33" fmla="*/ 46 h 286"/>
                  <a:gd name="T34" fmla="*/ 334 w 344"/>
                  <a:gd name="T35" fmla="*/ 26 h 286"/>
                  <a:gd name="T36" fmla="*/ 320 w 344"/>
                  <a:gd name="T37" fmla="*/ 10 h 286"/>
                  <a:gd name="T38" fmla="*/ 300 w 344"/>
                  <a:gd name="T39" fmla="*/ 2 h 286"/>
                  <a:gd name="T40" fmla="*/ 288 w 344"/>
                  <a:gd name="T41" fmla="*/ 0 h 286"/>
                  <a:gd name="T42" fmla="*/ 148 w 344"/>
                  <a:gd name="T43" fmla="*/ 142 h 286"/>
                  <a:gd name="T44" fmla="*/ 144 w 344"/>
                  <a:gd name="T45" fmla="*/ 136 h 286"/>
                  <a:gd name="T46" fmla="*/ 136 w 344"/>
                  <a:gd name="T47" fmla="*/ 122 h 286"/>
                  <a:gd name="T48" fmla="*/ 134 w 344"/>
                  <a:gd name="T49" fmla="*/ 112 h 286"/>
                  <a:gd name="T50" fmla="*/ 138 w 344"/>
                  <a:gd name="T51" fmla="*/ 98 h 286"/>
                  <a:gd name="T52" fmla="*/ 146 w 344"/>
                  <a:gd name="T53" fmla="*/ 88 h 286"/>
                  <a:gd name="T54" fmla="*/ 158 w 344"/>
                  <a:gd name="T55" fmla="*/ 80 h 286"/>
                  <a:gd name="T56" fmla="*/ 172 w 344"/>
                  <a:gd name="T57" fmla="*/ 76 h 286"/>
                  <a:gd name="T58" fmla="*/ 178 w 344"/>
                  <a:gd name="T59" fmla="*/ 78 h 286"/>
                  <a:gd name="T60" fmla="*/ 192 w 344"/>
                  <a:gd name="T61" fmla="*/ 82 h 286"/>
                  <a:gd name="T62" fmla="*/ 202 w 344"/>
                  <a:gd name="T63" fmla="*/ 92 h 286"/>
                  <a:gd name="T64" fmla="*/ 208 w 344"/>
                  <a:gd name="T65" fmla="*/ 106 h 286"/>
                  <a:gd name="T66" fmla="*/ 208 w 344"/>
                  <a:gd name="T67" fmla="*/ 112 h 286"/>
                  <a:gd name="T68" fmla="*/ 204 w 344"/>
                  <a:gd name="T69" fmla="*/ 128 h 286"/>
                  <a:gd name="T70" fmla="*/ 196 w 344"/>
                  <a:gd name="T71" fmla="*/ 140 h 286"/>
                  <a:gd name="T72" fmla="*/ 126 w 344"/>
                  <a:gd name="T73" fmla="*/ 228 h 2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44" h="286">
                    <a:moveTo>
                      <a:pt x="288" y="0"/>
                    </a:moveTo>
                    <a:lnTo>
                      <a:pt x="56" y="0"/>
                    </a:lnTo>
                    <a:lnTo>
                      <a:pt x="56" y="0"/>
                    </a:lnTo>
                    <a:lnTo>
                      <a:pt x="44" y="2"/>
                    </a:lnTo>
                    <a:lnTo>
                      <a:pt x="34" y="6"/>
                    </a:lnTo>
                    <a:lnTo>
                      <a:pt x="24" y="10"/>
                    </a:lnTo>
                    <a:lnTo>
                      <a:pt x="16" y="18"/>
                    </a:lnTo>
                    <a:lnTo>
                      <a:pt x="10" y="26"/>
                    </a:lnTo>
                    <a:lnTo>
                      <a:pt x="4" y="36"/>
                    </a:lnTo>
                    <a:lnTo>
                      <a:pt x="2" y="46"/>
                    </a:lnTo>
                    <a:lnTo>
                      <a:pt x="0" y="58"/>
                    </a:lnTo>
                    <a:lnTo>
                      <a:pt x="0" y="230"/>
                    </a:lnTo>
                    <a:lnTo>
                      <a:pt x="0" y="230"/>
                    </a:lnTo>
                    <a:lnTo>
                      <a:pt x="2" y="242"/>
                    </a:lnTo>
                    <a:lnTo>
                      <a:pt x="4" y="252"/>
                    </a:lnTo>
                    <a:lnTo>
                      <a:pt x="10" y="262"/>
                    </a:lnTo>
                    <a:lnTo>
                      <a:pt x="16" y="270"/>
                    </a:lnTo>
                    <a:lnTo>
                      <a:pt x="24" y="278"/>
                    </a:lnTo>
                    <a:lnTo>
                      <a:pt x="34" y="282"/>
                    </a:lnTo>
                    <a:lnTo>
                      <a:pt x="44" y="286"/>
                    </a:lnTo>
                    <a:lnTo>
                      <a:pt x="56" y="286"/>
                    </a:lnTo>
                    <a:lnTo>
                      <a:pt x="288" y="286"/>
                    </a:lnTo>
                    <a:lnTo>
                      <a:pt x="288" y="286"/>
                    </a:lnTo>
                    <a:lnTo>
                      <a:pt x="300" y="286"/>
                    </a:lnTo>
                    <a:lnTo>
                      <a:pt x="310" y="282"/>
                    </a:lnTo>
                    <a:lnTo>
                      <a:pt x="320" y="278"/>
                    </a:lnTo>
                    <a:lnTo>
                      <a:pt x="328" y="270"/>
                    </a:lnTo>
                    <a:lnTo>
                      <a:pt x="334" y="262"/>
                    </a:lnTo>
                    <a:lnTo>
                      <a:pt x="340" y="252"/>
                    </a:lnTo>
                    <a:lnTo>
                      <a:pt x="344" y="242"/>
                    </a:lnTo>
                    <a:lnTo>
                      <a:pt x="344" y="230"/>
                    </a:lnTo>
                    <a:lnTo>
                      <a:pt x="344" y="58"/>
                    </a:lnTo>
                    <a:lnTo>
                      <a:pt x="344" y="58"/>
                    </a:lnTo>
                    <a:lnTo>
                      <a:pt x="344" y="46"/>
                    </a:lnTo>
                    <a:lnTo>
                      <a:pt x="340" y="36"/>
                    </a:lnTo>
                    <a:lnTo>
                      <a:pt x="334" y="26"/>
                    </a:lnTo>
                    <a:lnTo>
                      <a:pt x="328" y="18"/>
                    </a:lnTo>
                    <a:lnTo>
                      <a:pt x="320" y="10"/>
                    </a:lnTo>
                    <a:lnTo>
                      <a:pt x="310" y="6"/>
                    </a:lnTo>
                    <a:lnTo>
                      <a:pt x="300" y="2"/>
                    </a:lnTo>
                    <a:lnTo>
                      <a:pt x="288" y="0"/>
                    </a:lnTo>
                    <a:lnTo>
                      <a:pt x="288" y="0"/>
                    </a:lnTo>
                    <a:close/>
                    <a:moveTo>
                      <a:pt x="126" y="228"/>
                    </a:moveTo>
                    <a:lnTo>
                      <a:pt x="148" y="142"/>
                    </a:lnTo>
                    <a:lnTo>
                      <a:pt x="148" y="142"/>
                    </a:lnTo>
                    <a:lnTo>
                      <a:pt x="144" y="136"/>
                    </a:lnTo>
                    <a:lnTo>
                      <a:pt x="138" y="130"/>
                    </a:lnTo>
                    <a:lnTo>
                      <a:pt x="136" y="122"/>
                    </a:lnTo>
                    <a:lnTo>
                      <a:pt x="134" y="112"/>
                    </a:lnTo>
                    <a:lnTo>
                      <a:pt x="134" y="112"/>
                    </a:lnTo>
                    <a:lnTo>
                      <a:pt x="136" y="106"/>
                    </a:lnTo>
                    <a:lnTo>
                      <a:pt x="138" y="98"/>
                    </a:lnTo>
                    <a:lnTo>
                      <a:pt x="142" y="92"/>
                    </a:lnTo>
                    <a:lnTo>
                      <a:pt x="146" y="88"/>
                    </a:lnTo>
                    <a:lnTo>
                      <a:pt x="152" y="82"/>
                    </a:lnTo>
                    <a:lnTo>
                      <a:pt x="158" y="80"/>
                    </a:lnTo>
                    <a:lnTo>
                      <a:pt x="164" y="78"/>
                    </a:lnTo>
                    <a:lnTo>
                      <a:pt x="172" y="76"/>
                    </a:lnTo>
                    <a:lnTo>
                      <a:pt x="172" y="76"/>
                    </a:lnTo>
                    <a:lnTo>
                      <a:pt x="178" y="78"/>
                    </a:lnTo>
                    <a:lnTo>
                      <a:pt x="186" y="80"/>
                    </a:lnTo>
                    <a:lnTo>
                      <a:pt x="192" y="82"/>
                    </a:lnTo>
                    <a:lnTo>
                      <a:pt x="198" y="88"/>
                    </a:lnTo>
                    <a:lnTo>
                      <a:pt x="202" y="92"/>
                    </a:lnTo>
                    <a:lnTo>
                      <a:pt x="204" y="98"/>
                    </a:lnTo>
                    <a:lnTo>
                      <a:pt x="208" y="106"/>
                    </a:lnTo>
                    <a:lnTo>
                      <a:pt x="208" y="112"/>
                    </a:lnTo>
                    <a:lnTo>
                      <a:pt x="208" y="112"/>
                    </a:lnTo>
                    <a:lnTo>
                      <a:pt x="206" y="120"/>
                    </a:lnTo>
                    <a:lnTo>
                      <a:pt x="204" y="128"/>
                    </a:lnTo>
                    <a:lnTo>
                      <a:pt x="200" y="134"/>
                    </a:lnTo>
                    <a:lnTo>
                      <a:pt x="196" y="140"/>
                    </a:lnTo>
                    <a:lnTo>
                      <a:pt x="220" y="228"/>
                    </a:lnTo>
                    <a:lnTo>
                      <a:pt x="126" y="228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005EB8"/>
                  </a:solidFill>
                </a:endParaRPr>
              </a:p>
            </p:txBody>
          </p:sp>
          <p:sp>
            <p:nvSpPr>
              <p:cNvPr id="46" name="Freeform 6"/>
              <p:cNvSpPr>
                <a:spLocks/>
              </p:cNvSpPr>
              <p:nvPr userDrawn="1"/>
            </p:nvSpPr>
            <p:spPr bwMode="auto">
              <a:xfrm>
                <a:off x="7961313" y="101600"/>
                <a:ext cx="260350" cy="88900"/>
              </a:xfrm>
              <a:custGeom>
                <a:avLst/>
                <a:gdLst>
                  <a:gd name="T0" fmla="*/ 20 w 164"/>
                  <a:gd name="T1" fmla="*/ 56 h 56"/>
                  <a:gd name="T2" fmla="*/ 20 w 164"/>
                  <a:gd name="T3" fmla="*/ 56 h 56"/>
                  <a:gd name="T4" fmla="*/ 22 w 164"/>
                  <a:gd name="T5" fmla="*/ 46 h 56"/>
                  <a:gd name="T6" fmla="*/ 26 w 164"/>
                  <a:gd name="T7" fmla="*/ 36 h 56"/>
                  <a:gd name="T8" fmla="*/ 30 w 164"/>
                  <a:gd name="T9" fmla="*/ 30 h 56"/>
                  <a:gd name="T10" fmla="*/ 36 w 164"/>
                  <a:gd name="T11" fmla="*/ 26 h 56"/>
                  <a:gd name="T12" fmla="*/ 42 w 164"/>
                  <a:gd name="T13" fmla="*/ 22 h 56"/>
                  <a:gd name="T14" fmla="*/ 54 w 164"/>
                  <a:gd name="T15" fmla="*/ 20 h 56"/>
                  <a:gd name="T16" fmla="*/ 82 w 164"/>
                  <a:gd name="T17" fmla="*/ 20 h 56"/>
                  <a:gd name="T18" fmla="*/ 82 w 164"/>
                  <a:gd name="T19" fmla="*/ 20 h 56"/>
                  <a:gd name="T20" fmla="*/ 112 w 164"/>
                  <a:gd name="T21" fmla="*/ 20 h 56"/>
                  <a:gd name="T22" fmla="*/ 122 w 164"/>
                  <a:gd name="T23" fmla="*/ 22 h 56"/>
                  <a:gd name="T24" fmla="*/ 130 w 164"/>
                  <a:gd name="T25" fmla="*/ 26 h 56"/>
                  <a:gd name="T26" fmla="*/ 136 w 164"/>
                  <a:gd name="T27" fmla="*/ 30 h 56"/>
                  <a:gd name="T28" fmla="*/ 140 w 164"/>
                  <a:gd name="T29" fmla="*/ 36 h 56"/>
                  <a:gd name="T30" fmla="*/ 142 w 164"/>
                  <a:gd name="T31" fmla="*/ 46 h 56"/>
                  <a:gd name="T32" fmla="*/ 144 w 164"/>
                  <a:gd name="T33" fmla="*/ 56 h 56"/>
                  <a:gd name="T34" fmla="*/ 164 w 164"/>
                  <a:gd name="T35" fmla="*/ 56 h 56"/>
                  <a:gd name="T36" fmla="*/ 164 w 164"/>
                  <a:gd name="T37" fmla="*/ 56 h 56"/>
                  <a:gd name="T38" fmla="*/ 162 w 164"/>
                  <a:gd name="T39" fmla="*/ 38 h 56"/>
                  <a:gd name="T40" fmla="*/ 156 w 164"/>
                  <a:gd name="T41" fmla="*/ 24 h 56"/>
                  <a:gd name="T42" fmla="*/ 148 w 164"/>
                  <a:gd name="T43" fmla="*/ 14 h 56"/>
                  <a:gd name="T44" fmla="*/ 138 w 164"/>
                  <a:gd name="T45" fmla="*/ 6 h 56"/>
                  <a:gd name="T46" fmla="*/ 126 w 164"/>
                  <a:gd name="T47" fmla="*/ 2 h 56"/>
                  <a:gd name="T48" fmla="*/ 112 w 164"/>
                  <a:gd name="T49" fmla="*/ 0 h 56"/>
                  <a:gd name="T50" fmla="*/ 82 w 164"/>
                  <a:gd name="T51" fmla="*/ 0 h 56"/>
                  <a:gd name="T52" fmla="*/ 82 w 164"/>
                  <a:gd name="T53" fmla="*/ 0 h 56"/>
                  <a:gd name="T54" fmla="*/ 52 w 164"/>
                  <a:gd name="T55" fmla="*/ 0 h 56"/>
                  <a:gd name="T56" fmla="*/ 38 w 164"/>
                  <a:gd name="T57" fmla="*/ 2 h 56"/>
                  <a:gd name="T58" fmla="*/ 26 w 164"/>
                  <a:gd name="T59" fmla="*/ 6 h 56"/>
                  <a:gd name="T60" fmla="*/ 16 w 164"/>
                  <a:gd name="T61" fmla="*/ 14 h 56"/>
                  <a:gd name="T62" fmla="*/ 8 w 164"/>
                  <a:gd name="T63" fmla="*/ 24 h 56"/>
                  <a:gd name="T64" fmla="*/ 2 w 164"/>
                  <a:gd name="T65" fmla="*/ 38 h 56"/>
                  <a:gd name="T66" fmla="*/ 0 w 164"/>
                  <a:gd name="T67" fmla="*/ 56 h 56"/>
                  <a:gd name="T68" fmla="*/ 20 w 164"/>
                  <a:gd name="T69" fmla="*/ 5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64" h="56">
                    <a:moveTo>
                      <a:pt x="20" y="56"/>
                    </a:moveTo>
                    <a:lnTo>
                      <a:pt x="20" y="56"/>
                    </a:lnTo>
                    <a:lnTo>
                      <a:pt x="22" y="46"/>
                    </a:lnTo>
                    <a:lnTo>
                      <a:pt x="26" y="36"/>
                    </a:lnTo>
                    <a:lnTo>
                      <a:pt x="30" y="30"/>
                    </a:lnTo>
                    <a:lnTo>
                      <a:pt x="36" y="26"/>
                    </a:lnTo>
                    <a:lnTo>
                      <a:pt x="42" y="22"/>
                    </a:lnTo>
                    <a:lnTo>
                      <a:pt x="54" y="20"/>
                    </a:lnTo>
                    <a:lnTo>
                      <a:pt x="82" y="20"/>
                    </a:lnTo>
                    <a:lnTo>
                      <a:pt x="82" y="20"/>
                    </a:lnTo>
                    <a:lnTo>
                      <a:pt x="112" y="20"/>
                    </a:lnTo>
                    <a:lnTo>
                      <a:pt x="122" y="22"/>
                    </a:lnTo>
                    <a:lnTo>
                      <a:pt x="130" y="26"/>
                    </a:lnTo>
                    <a:lnTo>
                      <a:pt x="136" y="30"/>
                    </a:lnTo>
                    <a:lnTo>
                      <a:pt x="140" y="36"/>
                    </a:lnTo>
                    <a:lnTo>
                      <a:pt x="142" y="46"/>
                    </a:lnTo>
                    <a:lnTo>
                      <a:pt x="144" y="56"/>
                    </a:lnTo>
                    <a:lnTo>
                      <a:pt x="164" y="56"/>
                    </a:lnTo>
                    <a:lnTo>
                      <a:pt x="164" y="56"/>
                    </a:lnTo>
                    <a:lnTo>
                      <a:pt x="162" y="38"/>
                    </a:lnTo>
                    <a:lnTo>
                      <a:pt x="156" y="24"/>
                    </a:lnTo>
                    <a:lnTo>
                      <a:pt x="148" y="14"/>
                    </a:lnTo>
                    <a:lnTo>
                      <a:pt x="138" y="6"/>
                    </a:lnTo>
                    <a:lnTo>
                      <a:pt x="126" y="2"/>
                    </a:lnTo>
                    <a:lnTo>
                      <a:pt x="112" y="0"/>
                    </a:lnTo>
                    <a:lnTo>
                      <a:pt x="82" y="0"/>
                    </a:lnTo>
                    <a:lnTo>
                      <a:pt x="82" y="0"/>
                    </a:lnTo>
                    <a:lnTo>
                      <a:pt x="52" y="0"/>
                    </a:lnTo>
                    <a:lnTo>
                      <a:pt x="38" y="2"/>
                    </a:lnTo>
                    <a:lnTo>
                      <a:pt x="26" y="6"/>
                    </a:lnTo>
                    <a:lnTo>
                      <a:pt x="16" y="14"/>
                    </a:lnTo>
                    <a:lnTo>
                      <a:pt x="8" y="24"/>
                    </a:lnTo>
                    <a:lnTo>
                      <a:pt x="2" y="38"/>
                    </a:lnTo>
                    <a:lnTo>
                      <a:pt x="0" y="56"/>
                    </a:lnTo>
                    <a:lnTo>
                      <a:pt x="20" y="56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005EB8"/>
                  </a:solidFill>
                </a:endParaRPr>
              </a:p>
            </p:txBody>
          </p:sp>
        </p:grpSp>
        <p:sp>
          <p:nvSpPr>
            <p:cNvPr id="43" name="TextBox 42"/>
            <p:cNvSpPr txBox="1"/>
            <p:nvPr userDrawn="1"/>
          </p:nvSpPr>
          <p:spPr>
            <a:xfrm rot="16200000">
              <a:off x="8191736" y="232706"/>
              <a:ext cx="563729" cy="17081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510" dirty="0">
                  <a:solidFill>
                    <a:srgbClr val="FFFFFF"/>
                  </a:solidFill>
                </a:rPr>
                <a:t>strictly</a:t>
              </a:r>
            </a:p>
          </p:txBody>
        </p:sp>
        <p:sp>
          <p:nvSpPr>
            <p:cNvPr id="44" name="TextBox 43"/>
            <p:cNvSpPr txBox="1"/>
            <p:nvPr userDrawn="1"/>
          </p:nvSpPr>
          <p:spPr>
            <a:xfrm>
              <a:off x="8410801" y="506408"/>
              <a:ext cx="851855" cy="18158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580" dirty="0">
                  <a:solidFill>
                    <a:srgbClr val="FFFFFF"/>
                  </a:solidFill>
                </a:rPr>
                <a:t>CONFIDENTIAL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13666258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-branding cover NO photo gray">
    <p:bg>
      <p:bgPr>
        <a:solidFill>
          <a:srgbClr val="D7D2CB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3220455" y="1295877"/>
            <a:ext cx="5856647" cy="1862240"/>
          </a:xfrm>
        </p:spPr>
        <p:txBody>
          <a:bodyPr anchor="b">
            <a:normAutofit/>
          </a:bodyPr>
          <a:lstStyle>
            <a:lvl1pPr>
              <a:defRPr sz="3200"/>
            </a:lvl1pPr>
          </a:lstStyle>
          <a:p>
            <a:r>
              <a:rPr lang="en-US" noProof="0" smtClean="0"/>
              <a:t>Click to edit Master title style</a:t>
            </a:r>
            <a:endParaRPr lang="en-GB" noProof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580824" y="3240087"/>
            <a:ext cx="2730366" cy="1656045"/>
          </a:xfrm>
        </p:spPr>
        <p:txBody>
          <a:bodyPr>
            <a:normAutofit/>
          </a:bodyPr>
          <a:lstStyle>
            <a:lvl1pPr marL="0" indent="0" algn="r">
              <a:buNone/>
              <a:defRPr sz="1600">
                <a:solidFill>
                  <a:schemeClr val="tx2"/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noProof="0" smtClean="0"/>
              <a:t>Click to edit Master subtitle style</a:t>
            </a:r>
            <a:endParaRPr lang="en-GB" noProof="0"/>
          </a:p>
        </p:txBody>
      </p:sp>
      <p:cxnSp>
        <p:nvCxnSpPr>
          <p:cNvPr id="8" name="Conector recto 12"/>
          <p:cNvCxnSpPr/>
          <p:nvPr userDrawn="1"/>
        </p:nvCxnSpPr>
        <p:spPr>
          <a:xfrm flipH="1">
            <a:off x="490089" y="3158111"/>
            <a:ext cx="2730366" cy="0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0" name="Conector recto 8"/>
          <p:cNvCxnSpPr/>
          <p:nvPr userDrawn="1"/>
        </p:nvCxnSpPr>
        <p:spPr>
          <a:xfrm flipV="1">
            <a:off x="8857381" y="442297"/>
            <a:ext cx="0" cy="277510"/>
          </a:xfrm>
          <a:prstGeom prst="line">
            <a:avLst/>
          </a:prstGeom>
          <a:ln w="12700" cmpd="sng">
            <a:solidFill>
              <a:srgbClr val="80808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0" name="Picture Placeholder 19"/>
          <p:cNvSpPr>
            <a:spLocks noGrp="1"/>
          </p:cNvSpPr>
          <p:nvPr>
            <p:ph type="pic" sz="quarter" idx="14" hasCustomPrompt="1"/>
          </p:nvPr>
        </p:nvSpPr>
        <p:spPr>
          <a:xfrm>
            <a:off x="6738346" y="429864"/>
            <a:ext cx="1872207" cy="276007"/>
          </a:xfrm>
        </p:spPr>
        <p:txBody>
          <a:bodyPr>
            <a:noAutofit/>
          </a:bodyPr>
          <a:lstStyle>
            <a:lvl1pPr marL="0" indent="0">
              <a:buNone/>
              <a:defRPr sz="1100" baseline="0"/>
            </a:lvl1pPr>
          </a:lstStyle>
          <a:p>
            <a:r>
              <a:rPr lang="en-GB" dirty="0" smtClean="0"/>
              <a:t>Co-branding logo</a:t>
            </a:r>
            <a:endParaRPr lang="en-GB" dirty="0"/>
          </a:p>
        </p:txBody>
      </p:sp>
      <p:sp>
        <p:nvSpPr>
          <p:cNvPr id="21" name="Text Box 11"/>
          <p:cNvSpPr txBox="1">
            <a:spLocks noChangeArrowheads="1"/>
          </p:cNvSpPr>
          <p:nvPr userDrawn="1"/>
        </p:nvSpPr>
        <p:spPr bwMode="auto">
          <a:xfrm rot="-5400000">
            <a:off x="8831867" y="2848716"/>
            <a:ext cx="4996635" cy="20005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50000"/>
              </a:spcBef>
              <a:defRPr sz="2000" b="1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50000"/>
              </a:spcBef>
              <a:defRPr sz="2000" b="1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50000"/>
              </a:spcBef>
              <a:defRPr sz="2000" b="1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50000"/>
              </a:spcBef>
              <a:defRPr sz="2000" b="1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50000"/>
              </a:spcBef>
              <a:defRPr sz="2000" b="1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>
              <a:spcBef>
                <a:spcPct val="0"/>
              </a:spcBef>
              <a:defRPr/>
            </a:pPr>
            <a:r>
              <a:rPr lang="en-GB" sz="700" b="0" dirty="0" smtClean="0">
                <a:solidFill>
                  <a:srgbClr val="FFFFFF">
                    <a:lumMod val="65000"/>
                  </a:srgbClr>
                </a:solidFill>
                <a:latin typeface="Verdana"/>
              </a:rPr>
              <a:t>© 2013 Amadeus IT Group SA</a:t>
            </a:r>
          </a:p>
        </p:txBody>
      </p:sp>
      <p:sp>
        <p:nvSpPr>
          <p:cNvPr id="63" name="Freeform 5"/>
          <p:cNvSpPr>
            <a:spLocks noEditPoints="1"/>
          </p:cNvSpPr>
          <p:nvPr userDrawn="1"/>
        </p:nvSpPr>
        <p:spPr bwMode="auto">
          <a:xfrm>
            <a:off x="9077119" y="455328"/>
            <a:ext cx="1935163" cy="254000"/>
          </a:xfrm>
          <a:custGeom>
            <a:avLst/>
            <a:gdLst>
              <a:gd name="T0" fmla="*/ 2581 w 3657"/>
              <a:gd name="T1" fmla="*/ 475 h 480"/>
              <a:gd name="T2" fmla="*/ 2487 w 3657"/>
              <a:gd name="T3" fmla="*/ 398 h 480"/>
              <a:gd name="T4" fmla="*/ 2431 w 3657"/>
              <a:gd name="T5" fmla="*/ 85 h 480"/>
              <a:gd name="T6" fmla="*/ 2596 w 3657"/>
              <a:gd name="T7" fmla="*/ 6 h 480"/>
              <a:gd name="T8" fmla="*/ 2300 w 3657"/>
              <a:gd name="T9" fmla="*/ 457 h 480"/>
              <a:gd name="T10" fmla="*/ 688 w 3657"/>
              <a:gd name="T11" fmla="*/ 13 h 480"/>
              <a:gd name="T12" fmla="*/ 757 w 3657"/>
              <a:gd name="T13" fmla="*/ 396 h 480"/>
              <a:gd name="T14" fmla="*/ 829 w 3657"/>
              <a:gd name="T15" fmla="*/ 421 h 480"/>
              <a:gd name="T16" fmla="*/ 1024 w 3657"/>
              <a:gd name="T17" fmla="*/ 1 h 480"/>
              <a:gd name="T18" fmla="*/ 293 w 3657"/>
              <a:gd name="T19" fmla="*/ 373 h 480"/>
              <a:gd name="T20" fmla="*/ 129 w 3657"/>
              <a:gd name="T21" fmla="*/ 389 h 480"/>
              <a:gd name="T22" fmla="*/ 106 w 3657"/>
              <a:gd name="T23" fmla="*/ 310 h 480"/>
              <a:gd name="T24" fmla="*/ 293 w 3657"/>
              <a:gd name="T25" fmla="*/ 373 h 480"/>
              <a:gd name="T26" fmla="*/ 59 w 3657"/>
              <a:gd name="T27" fmla="*/ 114 h 480"/>
              <a:gd name="T28" fmla="*/ 263 w 3657"/>
              <a:gd name="T29" fmla="*/ 100 h 480"/>
              <a:gd name="T30" fmla="*/ 201 w 3657"/>
              <a:gd name="T31" fmla="*/ 197 h 480"/>
              <a:gd name="T32" fmla="*/ 10 w 3657"/>
              <a:gd name="T33" fmla="*/ 288 h 480"/>
              <a:gd name="T34" fmla="*/ 39 w 3657"/>
              <a:gd name="T35" fmla="*/ 442 h 480"/>
              <a:gd name="T36" fmla="*/ 185 w 3657"/>
              <a:gd name="T37" fmla="*/ 478 h 480"/>
              <a:gd name="T38" fmla="*/ 320 w 3657"/>
              <a:gd name="T39" fmla="*/ 453 h 480"/>
              <a:gd name="T40" fmla="*/ 373 w 3657"/>
              <a:gd name="T41" fmla="*/ 51 h 480"/>
              <a:gd name="T42" fmla="*/ 1485 w 3657"/>
              <a:gd name="T43" fmla="*/ 373 h 480"/>
              <a:gd name="T44" fmla="*/ 1315 w 3657"/>
              <a:gd name="T45" fmla="*/ 385 h 480"/>
              <a:gd name="T46" fmla="*/ 1300 w 3657"/>
              <a:gd name="T47" fmla="*/ 305 h 480"/>
              <a:gd name="T48" fmla="*/ 1423 w 3657"/>
              <a:gd name="T49" fmla="*/ 0 h 480"/>
              <a:gd name="T50" fmla="*/ 1263 w 3657"/>
              <a:gd name="T51" fmla="*/ 110 h 480"/>
              <a:gd name="T52" fmla="*/ 1461 w 3657"/>
              <a:gd name="T53" fmla="*/ 105 h 480"/>
              <a:gd name="T54" fmla="*/ 1364 w 3657"/>
              <a:gd name="T55" fmla="*/ 198 h 480"/>
              <a:gd name="T56" fmla="*/ 1198 w 3657"/>
              <a:gd name="T57" fmla="*/ 302 h 480"/>
              <a:gd name="T58" fmla="*/ 1241 w 3657"/>
              <a:gd name="T59" fmla="*/ 450 h 480"/>
              <a:gd name="T60" fmla="*/ 1403 w 3657"/>
              <a:gd name="T61" fmla="*/ 474 h 480"/>
              <a:gd name="T62" fmla="*/ 1524 w 3657"/>
              <a:gd name="T63" fmla="*/ 457 h 480"/>
              <a:gd name="T64" fmla="*/ 1555 w 3657"/>
              <a:gd name="T65" fmla="*/ 40 h 480"/>
              <a:gd name="T66" fmla="*/ 3055 w 3657"/>
              <a:gd name="T67" fmla="*/ 366 h 480"/>
              <a:gd name="T68" fmla="*/ 2900 w 3657"/>
              <a:gd name="T69" fmla="*/ 378 h 480"/>
              <a:gd name="T70" fmla="*/ 2852 w 3657"/>
              <a:gd name="T71" fmla="*/ 5 h 480"/>
              <a:gd name="T72" fmla="*/ 2779 w 3657"/>
              <a:gd name="T73" fmla="*/ 408 h 480"/>
              <a:gd name="T74" fmla="*/ 2940 w 3657"/>
              <a:gd name="T75" fmla="*/ 479 h 480"/>
              <a:gd name="T76" fmla="*/ 3108 w 3657"/>
              <a:gd name="T77" fmla="*/ 452 h 480"/>
              <a:gd name="T78" fmla="*/ 3307 w 3657"/>
              <a:gd name="T79" fmla="*/ 463 h 480"/>
              <a:gd name="T80" fmla="*/ 3529 w 3657"/>
              <a:gd name="T81" fmla="*/ 473 h 480"/>
              <a:gd name="T82" fmla="*/ 3657 w 3657"/>
              <a:gd name="T83" fmla="*/ 337 h 480"/>
              <a:gd name="T84" fmla="*/ 3585 w 3657"/>
              <a:gd name="T85" fmla="*/ 228 h 480"/>
              <a:gd name="T86" fmla="*/ 3420 w 3657"/>
              <a:gd name="T87" fmla="*/ 142 h 480"/>
              <a:gd name="T88" fmla="*/ 3464 w 3657"/>
              <a:gd name="T89" fmla="*/ 85 h 480"/>
              <a:gd name="T90" fmla="*/ 3639 w 3657"/>
              <a:gd name="T91" fmla="*/ 33 h 480"/>
              <a:gd name="T92" fmla="*/ 3421 w 3657"/>
              <a:gd name="T93" fmla="*/ 9 h 480"/>
              <a:gd name="T94" fmla="*/ 3313 w 3657"/>
              <a:gd name="T95" fmla="*/ 137 h 480"/>
              <a:gd name="T96" fmla="*/ 3402 w 3657"/>
              <a:gd name="T97" fmla="*/ 257 h 480"/>
              <a:gd name="T98" fmla="*/ 3551 w 3657"/>
              <a:gd name="T99" fmla="*/ 337 h 480"/>
              <a:gd name="T100" fmla="*/ 3505 w 3657"/>
              <a:gd name="T101" fmla="*/ 392 h 480"/>
              <a:gd name="T102" fmla="*/ 1845 w 3657"/>
              <a:gd name="T103" fmla="*/ 90 h 480"/>
              <a:gd name="T104" fmla="*/ 2015 w 3657"/>
              <a:gd name="T105" fmla="*/ 108 h 480"/>
              <a:gd name="T106" fmla="*/ 2063 w 3657"/>
              <a:gd name="T107" fmla="*/ 275 h 480"/>
              <a:gd name="T108" fmla="*/ 1958 w 3657"/>
              <a:gd name="T109" fmla="*/ 396 h 480"/>
              <a:gd name="T110" fmla="*/ 1860 w 3657"/>
              <a:gd name="T111" fmla="*/ 5 h 480"/>
              <a:gd name="T112" fmla="*/ 1915 w 3657"/>
              <a:gd name="T113" fmla="*/ 480 h 480"/>
              <a:gd name="T114" fmla="*/ 2122 w 3657"/>
              <a:gd name="T115" fmla="*/ 414 h 480"/>
              <a:gd name="T116" fmla="*/ 2173 w 3657"/>
              <a:gd name="T117" fmla="*/ 210 h 480"/>
              <a:gd name="T118" fmla="*/ 2011 w 3657"/>
              <a:gd name="T119" fmla="*/ 9 h 4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3657" h="480">
                <a:moveTo>
                  <a:pt x="2300" y="457"/>
                </a:moveTo>
                <a:lnTo>
                  <a:pt x="2300" y="457"/>
                </a:lnTo>
                <a:lnTo>
                  <a:pt x="2313" y="460"/>
                </a:lnTo>
                <a:lnTo>
                  <a:pt x="2352" y="468"/>
                </a:lnTo>
                <a:lnTo>
                  <a:pt x="2379" y="472"/>
                </a:lnTo>
                <a:lnTo>
                  <a:pt x="2410" y="477"/>
                </a:lnTo>
                <a:lnTo>
                  <a:pt x="2445" y="479"/>
                </a:lnTo>
                <a:lnTo>
                  <a:pt x="2482" y="480"/>
                </a:lnTo>
                <a:lnTo>
                  <a:pt x="2482" y="480"/>
                </a:lnTo>
                <a:lnTo>
                  <a:pt x="2520" y="479"/>
                </a:lnTo>
                <a:lnTo>
                  <a:pt x="2554" y="478"/>
                </a:lnTo>
                <a:lnTo>
                  <a:pt x="2581" y="475"/>
                </a:lnTo>
                <a:lnTo>
                  <a:pt x="2603" y="473"/>
                </a:lnTo>
                <a:lnTo>
                  <a:pt x="2633" y="470"/>
                </a:lnTo>
                <a:lnTo>
                  <a:pt x="2642" y="467"/>
                </a:lnTo>
                <a:lnTo>
                  <a:pt x="2642" y="388"/>
                </a:lnTo>
                <a:lnTo>
                  <a:pt x="2642" y="388"/>
                </a:lnTo>
                <a:lnTo>
                  <a:pt x="2633" y="389"/>
                </a:lnTo>
                <a:lnTo>
                  <a:pt x="2606" y="393"/>
                </a:lnTo>
                <a:lnTo>
                  <a:pt x="2564" y="397"/>
                </a:lnTo>
                <a:lnTo>
                  <a:pt x="2539" y="398"/>
                </a:lnTo>
                <a:lnTo>
                  <a:pt x="2511" y="398"/>
                </a:lnTo>
                <a:lnTo>
                  <a:pt x="2511" y="398"/>
                </a:lnTo>
                <a:lnTo>
                  <a:pt x="2487" y="398"/>
                </a:lnTo>
                <a:lnTo>
                  <a:pt x="2466" y="397"/>
                </a:lnTo>
                <a:lnTo>
                  <a:pt x="2432" y="393"/>
                </a:lnTo>
                <a:lnTo>
                  <a:pt x="2411" y="391"/>
                </a:lnTo>
                <a:lnTo>
                  <a:pt x="2403" y="390"/>
                </a:lnTo>
                <a:lnTo>
                  <a:pt x="2403" y="277"/>
                </a:lnTo>
                <a:lnTo>
                  <a:pt x="2610" y="277"/>
                </a:lnTo>
                <a:lnTo>
                  <a:pt x="2610" y="196"/>
                </a:lnTo>
                <a:lnTo>
                  <a:pt x="2403" y="196"/>
                </a:lnTo>
                <a:lnTo>
                  <a:pt x="2403" y="89"/>
                </a:lnTo>
                <a:lnTo>
                  <a:pt x="2403" y="89"/>
                </a:lnTo>
                <a:lnTo>
                  <a:pt x="2411" y="88"/>
                </a:lnTo>
                <a:lnTo>
                  <a:pt x="2431" y="85"/>
                </a:lnTo>
                <a:lnTo>
                  <a:pt x="2463" y="83"/>
                </a:lnTo>
                <a:lnTo>
                  <a:pt x="2504" y="82"/>
                </a:lnTo>
                <a:lnTo>
                  <a:pt x="2504" y="82"/>
                </a:lnTo>
                <a:lnTo>
                  <a:pt x="2530" y="82"/>
                </a:lnTo>
                <a:lnTo>
                  <a:pt x="2554" y="83"/>
                </a:lnTo>
                <a:lnTo>
                  <a:pt x="2595" y="87"/>
                </a:lnTo>
                <a:lnTo>
                  <a:pt x="2624" y="90"/>
                </a:lnTo>
                <a:lnTo>
                  <a:pt x="2634" y="92"/>
                </a:lnTo>
                <a:lnTo>
                  <a:pt x="2634" y="12"/>
                </a:lnTo>
                <a:lnTo>
                  <a:pt x="2634" y="12"/>
                </a:lnTo>
                <a:lnTo>
                  <a:pt x="2624" y="10"/>
                </a:lnTo>
                <a:lnTo>
                  <a:pt x="2596" y="6"/>
                </a:lnTo>
                <a:lnTo>
                  <a:pt x="2552" y="2"/>
                </a:lnTo>
                <a:lnTo>
                  <a:pt x="2524" y="1"/>
                </a:lnTo>
                <a:lnTo>
                  <a:pt x="2493" y="0"/>
                </a:lnTo>
                <a:lnTo>
                  <a:pt x="2493" y="0"/>
                </a:lnTo>
                <a:lnTo>
                  <a:pt x="2450" y="1"/>
                </a:lnTo>
                <a:lnTo>
                  <a:pt x="2413" y="3"/>
                </a:lnTo>
                <a:lnTo>
                  <a:pt x="2380" y="7"/>
                </a:lnTo>
                <a:lnTo>
                  <a:pt x="2352" y="10"/>
                </a:lnTo>
                <a:lnTo>
                  <a:pt x="2329" y="15"/>
                </a:lnTo>
                <a:lnTo>
                  <a:pt x="2313" y="17"/>
                </a:lnTo>
                <a:lnTo>
                  <a:pt x="2300" y="21"/>
                </a:lnTo>
                <a:lnTo>
                  <a:pt x="2300" y="457"/>
                </a:lnTo>
                <a:close/>
                <a:moveTo>
                  <a:pt x="818" y="276"/>
                </a:moveTo>
                <a:lnTo>
                  <a:pt x="818" y="276"/>
                </a:lnTo>
                <a:lnTo>
                  <a:pt x="813" y="288"/>
                </a:lnTo>
                <a:lnTo>
                  <a:pt x="810" y="302"/>
                </a:lnTo>
                <a:lnTo>
                  <a:pt x="810" y="302"/>
                </a:lnTo>
                <a:lnTo>
                  <a:pt x="805" y="288"/>
                </a:lnTo>
                <a:lnTo>
                  <a:pt x="802" y="276"/>
                </a:lnTo>
                <a:lnTo>
                  <a:pt x="710" y="44"/>
                </a:lnTo>
                <a:lnTo>
                  <a:pt x="710" y="44"/>
                </a:lnTo>
                <a:lnTo>
                  <a:pt x="703" y="31"/>
                </a:lnTo>
                <a:lnTo>
                  <a:pt x="696" y="21"/>
                </a:lnTo>
                <a:lnTo>
                  <a:pt x="688" y="13"/>
                </a:lnTo>
                <a:lnTo>
                  <a:pt x="679" y="8"/>
                </a:lnTo>
                <a:lnTo>
                  <a:pt x="667" y="3"/>
                </a:lnTo>
                <a:lnTo>
                  <a:pt x="655" y="1"/>
                </a:lnTo>
                <a:lnTo>
                  <a:pt x="641" y="1"/>
                </a:lnTo>
                <a:lnTo>
                  <a:pt x="625" y="0"/>
                </a:lnTo>
                <a:lnTo>
                  <a:pt x="625" y="0"/>
                </a:lnTo>
                <a:lnTo>
                  <a:pt x="596" y="1"/>
                </a:lnTo>
                <a:lnTo>
                  <a:pt x="577" y="2"/>
                </a:lnTo>
                <a:lnTo>
                  <a:pt x="530" y="473"/>
                </a:lnTo>
                <a:lnTo>
                  <a:pt x="635" y="473"/>
                </a:lnTo>
                <a:lnTo>
                  <a:pt x="658" y="157"/>
                </a:lnTo>
                <a:lnTo>
                  <a:pt x="757" y="396"/>
                </a:lnTo>
                <a:lnTo>
                  <a:pt x="757" y="396"/>
                </a:lnTo>
                <a:lnTo>
                  <a:pt x="760" y="403"/>
                </a:lnTo>
                <a:lnTo>
                  <a:pt x="765" y="408"/>
                </a:lnTo>
                <a:lnTo>
                  <a:pt x="770" y="413"/>
                </a:lnTo>
                <a:lnTo>
                  <a:pt x="775" y="417"/>
                </a:lnTo>
                <a:lnTo>
                  <a:pt x="782" y="419"/>
                </a:lnTo>
                <a:lnTo>
                  <a:pt x="790" y="421"/>
                </a:lnTo>
                <a:lnTo>
                  <a:pt x="800" y="422"/>
                </a:lnTo>
                <a:lnTo>
                  <a:pt x="810" y="422"/>
                </a:lnTo>
                <a:lnTo>
                  <a:pt x="810" y="422"/>
                </a:lnTo>
                <a:lnTo>
                  <a:pt x="820" y="422"/>
                </a:lnTo>
                <a:lnTo>
                  <a:pt x="829" y="421"/>
                </a:lnTo>
                <a:lnTo>
                  <a:pt x="837" y="419"/>
                </a:lnTo>
                <a:lnTo>
                  <a:pt x="844" y="417"/>
                </a:lnTo>
                <a:lnTo>
                  <a:pt x="850" y="413"/>
                </a:lnTo>
                <a:lnTo>
                  <a:pt x="855" y="408"/>
                </a:lnTo>
                <a:lnTo>
                  <a:pt x="858" y="403"/>
                </a:lnTo>
                <a:lnTo>
                  <a:pt x="862" y="396"/>
                </a:lnTo>
                <a:lnTo>
                  <a:pt x="961" y="157"/>
                </a:lnTo>
                <a:lnTo>
                  <a:pt x="984" y="473"/>
                </a:lnTo>
                <a:lnTo>
                  <a:pt x="1088" y="473"/>
                </a:lnTo>
                <a:lnTo>
                  <a:pt x="1041" y="2"/>
                </a:lnTo>
                <a:lnTo>
                  <a:pt x="1041" y="2"/>
                </a:lnTo>
                <a:lnTo>
                  <a:pt x="1024" y="1"/>
                </a:lnTo>
                <a:lnTo>
                  <a:pt x="994" y="0"/>
                </a:lnTo>
                <a:lnTo>
                  <a:pt x="994" y="0"/>
                </a:lnTo>
                <a:lnTo>
                  <a:pt x="978" y="1"/>
                </a:lnTo>
                <a:lnTo>
                  <a:pt x="964" y="1"/>
                </a:lnTo>
                <a:lnTo>
                  <a:pt x="951" y="3"/>
                </a:lnTo>
                <a:lnTo>
                  <a:pt x="941" y="8"/>
                </a:lnTo>
                <a:lnTo>
                  <a:pt x="931" y="13"/>
                </a:lnTo>
                <a:lnTo>
                  <a:pt x="923" y="21"/>
                </a:lnTo>
                <a:lnTo>
                  <a:pt x="916" y="31"/>
                </a:lnTo>
                <a:lnTo>
                  <a:pt x="910" y="44"/>
                </a:lnTo>
                <a:lnTo>
                  <a:pt x="818" y="276"/>
                </a:lnTo>
                <a:close/>
                <a:moveTo>
                  <a:pt x="293" y="373"/>
                </a:moveTo>
                <a:lnTo>
                  <a:pt x="293" y="373"/>
                </a:lnTo>
                <a:lnTo>
                  <a:pt x="271" y="380"/>
                </a:lnTo>
                <a:lnTo>
                  <a:pt x="242" y="389"/>
                </a:lnTo>
                <a:lnTo>
                  <a:pt x="225" y="392"/>
                </a:lnTo>
                <a:lnTo>
                  <a:pt x="209" y="396"/>
                </a:lnTo>
                <a:lnTo>
                  <a:pt x="193" y="398"/>
                </a:lnTo>
                <a:lnTo>
                  <a:pt x="177" y="398"/>
                </a:lnTo>
                <a:lnTo>
                  <a:pt x="177" y="398"/>
                </a:lnTo>
                <a:lnTo>
                  <a:pt x="162" y="398"/>
                </a:lnTo>
                <a:lnTo>
                  <a:pt x="147" y="396"/>
                </a:lnTo>
                <a:lnTo>
                  <a:pt x="135" y="391"/>
                </a:lnTo>
                <a:lnTo>
                  <a:pt x="129" y="389"/>
                </a:lnTo>
                <a:lnTo>
                  <a:pt x="123" y="385"/>
                </a:lnTo>
                <a:lnTo>
                  <a:pt x="118" y="381"/>
                </a:lnTo>
                <a:lnTo>
                  <a:pt x="114" y="377"/>
                </a:lnTo>
                <a:lnTo>
                  <a:pt x="110" y="372"/>
                </a:lnTo>
                <a:lnTo>
                  <a:pt x="107" y="366"/>
                </a:lnTo>
                <a:lnTo>
                  <a:pt x="105" y="360"/>
                </a:lnTo>
                <a:lnTo>
                  <a:pt x="104" y="353"/>
                </a:lnTo>
                <a:lnTo>
                  <a:pt x="102" y="345"/>
                </a:lnTo>
                <a:lnTo>
                  <a:pt x="101" y="337"/>
                </a:lnTo>
                <a:lnTo>
                  <a:pt x="101" y="337"/>
                </a:lnTo>
                <a:lnTo>
                  <a:pt x="102" y="323"/>
                </a:lnTo>
                <a:lnTo>
                  <a:pt x="106" y="310"/>
                </a:lnTo>
                <a:lnTo>
                  <a:pt x="108" y="305"/>
                </a:lnTo>
                <a:lnTo>
                  <a:pt x="112" y="299"/>
                </a:lnTo>
                <a:lnTo>
                  <a:pt x="116" y="294"/>
                </a:lnTo>
                <a:lnTo>
                  <a:pt x="120" y="290"/>
                </a:lnTo>
                <a:lnTo>
                  <a:pt x="125" y="286"/>
                </a:lnTo>
                <a:lnTo>
                  <a:pt x="131" y="283"/>
                </a:lnTo>
                <a:lnTo>
                  <a:pt x="138" y="279"/>
                </a:lnTo>
                <a:lnTo>
                  <a:pt x="145" y="277"/>
                </a:lnTo>
                <a:lnTo>
                  <a:pt x="163" y="273"/>
                </a:lnTo>
                <a:lnTo>
                  <a:pt x="183" y="271"/>
                </a:lnTo>
                <a:lnTo>
                  <a:pt x="293" y="268"/>
                </a:lnTo>
                <a:lnTo>
                  <a:pt x="293" y="373"/>
                </a:lnTo>
                <a:close/>
                <a:moveTo>
                  <a:pt x="231" y="0"/>
                </a:moveTo>
                <a:lnTo>
                  <a:pt x="231" y="0"/>
                </a:lnTo>
                <a:lnTo>
                  <a:pt x="198" y="1"/>
                </a:lnTo>
                <a:lnTo>
                  <a:pt x="166" y="5"/>
                </a:lnTo>
                <a:lnTo>
                  <a:pt x="136" y="8"/>
                </a:lnTo>
                <a:lnTo>
                  <a:pt x="109" y="14"/>
                </a:lnTo>
                <a:lnTo>
                  <a:pt x="86" y="20"/>
                </a:lnTo>
                <a:lnTo>
                  <a:pt x="66" y="25"/>
                </a:lnTo>
                <a:lnTo>
                  <a:pt x="49" y="31"/>
                </a:lnTo>
                <a:lnTo>
                  <a:pt x="37" y="37"/>
                </a:lnTo>
                <a:lnTo>
                  <a:pt x="59" y="114"/>
                </a:lnTo>
                <a:lnTo>
                  <a:pt x="59" y="114"/>
                </a:lnTo>
                <a:lnTo>
                  <a:pt x="71" y="110"/>
                </a:lnTo>
                <a:lnTo>
                  <a:pt x="104" y="102"/>
                </a:lnTo>
                <a:lnTo>
                  <a:pt x="125" y="97"/>
                </a:lnTo>
                <a:lnTo>
                  <a:pt x="150" y="92"/>
                </a:lnTo>
                <a:lnTo>
                  <a:pt x="175" y="90"/>
                </a:lnTo>
                <a:lnTo>
                  <a:pt x="201" y="89"/>
                </a:lnTo>
                <a:lnTo>
                  <a:pt x="201" y="89"/>
                </a:lnTo>
                <a:lnTo>
                  <a:pt x="222" y="90"/>
                </a:lnTo>
                <a:lnTo>
                  <a:pt x="240" y="92"/>
                </a:lnTo>
                <a:lnTo>
                  <a:pt x="248" y="95"/>
                </a:lnTo>
                <a:lnTo>
                  <a:pt x="257" y="97"/>
                </a:lnTo>
                <a:lnTo>
                  <a:pt x="263" y="100"/>
                </a:lnTo>
                <a:lnTo>
                  <a:pt x="269" y="105"/>
                </a:lnTo>
                <a:lnTo>
                  <a:pt x="275" y="110"/>
                </a:lnTo>
                <a:lnTo>
                  <a:pt x="280" y="114"/>
                </a:lnTo>
                <a:lnTo>
                  <a:pt x="283" y="121"/>
                </a:lnTo>
                <a:lnTo>
                  <a:pt x="286" y="128"/>
                </a:lnTo>
                <a:lnTo>
                  <a:pt x="289" y="135"/>
                </a:lnTo>
                <a:lnTo>
                  <a:pt x="291" y="144"/>
                </a:lnTo>
                <a:lnTo>
                  <a:pt x="292" y="153"/>
                </a:lnTo>
                <a:lnTo>
                  <a:pt x="292" y="164"/>
                </a:lnTo>
                <a:lnTo>
                  <a:pt x="292" y="197"/>
                </a:lnTo>
                <a:lnTo>
                  <a:pt x="201" y="197"/>
                </a:lnTo>
                <a:lnTo>
                  <a:pt x="201" y="197"/>
                </a:lnTo>
                <a:lnTo>
                  <a:pt x="174" y="198"/>
                </a:lnTo>
                <a:lnTo>
                  <a:pt x="148" y="201"/>
                </a:lnTo>
                <a:lnTo>
                  <a:pt x="125" y="204"/>
                </a:lnTo>
                <a:lnTo>
                  <a:pt x="105" y="210"/>
                </a:lnTo>
                <a:lnTo>
                  <a:pt x="86" y="216"/>
                </a:lnTo>
                <a:lnTo>
                  <a:pt x="69" y="224"/>
                </a:lnTo>
                <a:lnTo>
                  <a:pt x="55" y="232"/>
                </a:lnTo>
                <a:lnTo>
                  <a:pt x="43" y="242"/>
                </a:lnTo>
                <a:lnTo>
                  <a:pt x="32" y="253"/>
                </a:lnTo>
                <a:lnTo>
                  <a:pt x="23" y="264"/>
                </a:lnTo>
                <a:lnTo>
                  <a:pt x="16" y="276"/>
                </a:lnTo>
                <a:lnTo>
                  <a:pt x="10" y="288"/>
                </a:lnTo>
                <a:lnTo>
                  <a:pt x="6" y="302"/>
                </a:lnTo>
                <a:lnTo>
                  <a:pt x="2" y="316"/>
                </a:lnTo>
                <a:lnTo>
                  <a:pt x="1" y="330"/>
                </a:lnTo>
                <a:lnTo>
                  <a:pt x="0" y="344"/>
                </a:lnTo>
                <a:lnTo>
                  <a:pt x="0" y="344"/>
                </a:lnTo>
                <a:lnTo>
                  <a:pt x="1" y="362"/>
                </a:lnTo>
                <a:lnTo>
                  <a:pt x="3" y="380"/>
                </a:lnTo>
                <a:lnTo>
                  <a:pt x="8" y="395"/>
                </a:lnTo>
                <a:lnTo>
                  <a:pt x="14" y="408"/>
                </a:lnTo>
                <a:lnTo>
                  <a:pt x="22" y="421"/>
                </a:lnTo>
                <a:lnTo>
                  <a:pt x="30" y="433"/>
                </a:lnTo>
                <a:lnTo>
                  <a:pt x="39" y="442"/>
                </a:lnTo>
                <a:lnTo>
                  <a:pt x="51" y="450"/>
                </a:lnTo>
                <a:lnTo>
                  <a:pt x="61" y="458"/>
                </a:lnTo>
                <a:lnTo>
                  <a:pt x="74" y="464"/>
                </a:lnTo>
                <a:lnTo>
                  <a:pt x="86" y="468"/>
                </a:lnTo>
                <a:lnTo>
                  <a:pt x="100" y="473"/>
                </a:lnTo>
                <a:lnTo>
                  <a:pt x="114" y="475"/>
                </a:lnTo>
                <a:lnTo>
                  <a:pt x="128" y="478"/>
                </a:lnTo>
                <a:lnTo>
                  <a:pt x="141" y="479"/>
                </a:lnTo>
                <a:lnTo>
                  <a:pt x="155" y="480"/>
                </a:lnTo>
                <a:lnTo>
                  <a:pt x="155" y="480"/>
                </a:lnTo>
                <a:lnTo>
                  <a:pt x="170" y="479"/>
                </a:lnTo>
                <a:lnTo>
                  <a:pt x="185" y="478"/>
                </a:lnTo>
                <a:lnTo>
                  <a:pt x="213" y="474"/>
                </a:lnTo>
                <a:lnTo>
                  <a:pt x="236" y="468"/>
                </a:lnTo>
                <a:lnTo>
                  <a:pt x="255" y="462"/>
                </a:lnTo>
                <a:lnTo>
                  <a:pt x="271" y="456"/>
                </a:lnTo>
                <a:lnTo>
                  <a:pt x="284" y="450"/>
                </a:lnTo>
                <a:lnTo>
                  <a:pt x="292" y="445"/>
                </a:lnTo>
                <a:lnTo>
                  <a:pt x="297" y="444"/>
                </a:lnTo>
                <a:lnTo>
                  <a:pt x="297" y="444"/>
                </a:lnTo>
                <a:lnTo>
                  <a:pt x="299" y="445"/>
                </a:lnTo>
                <a:lnTo>
                  <a:pt x="304" y="447"/>
                </a:lnTo>
                <a:lnTo>
                  <a:pt x="311" y="450"/>
                </a:lnTo>
                <a:lnTo>
                  <a:pt x="320" y="453"/>
                </a:lnTo>
                <a:lnTo>
                  <a:pt x="332" y="457"/>
                </a:lnTo>
                <a:lnTo>
                  <a:pt x="350" y="460"/>
                </a:lnTo>
                <a:lnTo>
                  <a:pt x="370" y="462"/>
                </a:lnTo>
                <a:lnTo>
                  <a:pt x="397" y="463"/>
                </a:lnTo>
                <a:lnTo>
                  <a:pt x="397" y="137"/>
                </a:lnTo>
                <a:lnTo>
                  <a:pt x="397" y="137"/>
                </a:lnTo>
                <a:lnTo>
                  <a:pt x="397" y="119"/>
                </a:lnTo>
                <a:lnTo>
                  <a:pt x="395" y="103"/>
                </a:lnTo>
                <a:lnTo>
                  <a:pt x="391" y="88"/>
                </a:lnTo>
                <a:lnTo>
                  <a:pt x="387" y="74"/>
                </a:lnTo>
                <a:lnTo>
                  <a:pt x="380" y="62"/>
                </a:lnTo>
                <a:lnTo>
                  <a:pt x="373" y="51"/>
                </a:lnTo>
                <a:lnTo>
                  <a:pt x="364" y="40"/>
                </a:lnTo>
                <a:lnTo>
                  <a:pt x="353" y="32"/>
                </a:lnTo>
                <a:lnTo>
                  <a:pt x="343" y="24"/>
                </a:lnTo>
                <a:lnTo>
                  <a:pt x="330" y="17"/>
                </a:lnTo>
                <a:lnTo>
                  <a:pt x="316" y="13"/>
                </a:lnTo>
                <a:lnTo>
                  <a:pt x="301" y="8"/>
                </a:lnTo>
                <a:lnTo>
                  <a:pt x="285" y="5"/>
                </a:lnTo>
                <a:lnTo>
                  <a:pt x="268" y="2"/>
                </a:lnTo>
                <a:lnTo>
                  <a:pt x="251" y="1"/>
                </a:lnTo>
                <a:lnTo>
                  <a:pt x="231" y="0"/>
                </a:lnTo>
                <a:close/>
                <a:moveTo>
                  <a:pt x="1485" y="373"/>
                </a:moveTo>
                <a:lnTo>
                  <a:pt x="1485" y="373"/>
                </a:lnTo>
                <a:lnTo>
                  <a:pt x="1463" y="380"/>
                </a:lnTo>
                <a:lnTo>
                  <a:pt x="1433" y="389"/>
                </a:lnTo>
                <a:lnTo>
                  <a:pt x="1417" y="392"/>
                </a:lnTo>
                <a:lnTo>
                  <a:pt x="1400" y="396"/>
                </a:lnTo>
                <a:lnTo>
                  <a:pt x="1384" y="398"/>
                </a:lnTo>
                <a:lnTo>
                  <a:pt x="1369" y="398"/>
                </a:lnTo>
                <a:lnTo>
                  <a:pt x="1369" y="398"/>
                </a:lnTo>
                <a:lnTo>
                  <a:pt x="1353" y="398"/>
                </a:lnTo>
                <a:lnTo>
                  <a:pt x="1339" y="396"/>
                </a:lnTo>
                <a:lnTo>
                  <a:pt x="1325" y="391"/>
                </a:lnTo>
                <a:lnTo>
                  <a:pt x="1319" y="389"/>
                </a:lnTo>
                <a:lnTo>
                  <a:pt x="1315" y="385"/>
                </a:lnTo>
                <a:lnTo>
                  <a:pt x="1310" y="381"/>
                </a:lnTo>
                <a:lnTo>
                  <a:pt x="1306" y="377"/>
                </a:lnTo>
                <a:lnTo>
                  <a:pt x="1302" y="372"/>
                </a:lnTo>
                <a:lnTo>
                  <a:pt x="1299" y="366"/>
                </a:lnTo>
                <a:lnTo>
                  <a:pt x="1296" y="360"/>
                </a:lnTo>
                <a:lnTo>
                  <a:pt x="1294" y="353"/>
                </a:lnTo>
                <a:lnTo>
                  <a:pt x="1293" y="345"/>
                </a:lnTo>
                <a:lnTo>
                  <a:pt x="1293" y="337"/>
                </a:lnTo>
                <a:lnTo>
                  <a:pt x="1293" y="337"/>
                </a:lnTo>
                <a:lnTo>
                  <a:pt x="1294" y="323"/>
                </a:lnTo>
                <a:lnTo>
                  <a:pt x="1298" y="310"/>
                </a:lnTo>
                <a:lnTo>
                  <a:pt x="1300" y="305"/>
                </a:lnTo>
                <a:lnTo>
                  <a:pt x="1303" y="299"/>
                </a:lnTo>
                <a:lnTo>
                  <a:pt x="1307" y="294"/>
                </a:lnTo>
                <a:lnTo>
                  <a:pt x="1311" y="290"/>
                </a:lnTo>
                <a:lnTo>
                  <a:pt x="1317" y="286"/>
                </a:lnTo>
                <a:lnTo>
                  <a:pt x="1323" y="283"/>
                </a:lnTo>
                <a:lnTo>
                  <a:pt x="1330" y="279"/>
                </a:lnTo>
                <a:lnTo>
                  <a:pt x="1337" y="277"/>
                </a:lnTo>
                <a:lnTo>
                  <a:pt x="1354" y="273"/>
                </a:lnTo>
                <a:lnTo>
                  <a:pt x="1375" y="271"/>
                </a:lnTo>
                <a:lnTo>
                  <a:pt x="1485" y="268"/>
                </a:lnTo>
                <a:lnTo>
                  <a:pt x="1485" y="373"/>
                </a:lnTo>
                <a:close/>
                <a:moveTo>
                  <a:pt x="1423" y="0"/>
                </a:moveTo>
                <a:lnTo>
                  <a:pt x="1423" y="0"/>
                </a:lnTo>
                <a:lnTo>
                  <a:pt x="1388" y="1"/>
                </a:lnTo>
                <a:lnTo>
                  <a:pt x="1357" y="5"/>
                </a:lnTo>
                <a:lnTo>
                  <a:pt x="1328" y="8"/>
                </a:lnTo>
                <a:lnTo>
                  <a:pt x="1301" y="14"/>
                </a:lnTo>
                <a:lnTo>
                  <a:pt x="1278" y="20"/>
                </a:lnTo>
                <a:lnTo>
                  <a:pt x="1257" y="25"/>
                </a:lnTo>
                <a:lnTo>
                  <a:pt x="1241" y="31"/>
                </a:lnTo>
                <a:lnTo>
                  <a:pt x="1229" y="37"/>
                </a:lnTo>
                <a:lnTo>
                  <a:pt x="1250" y="114"/>
                </a:lnTo>
                <a:lnTo>
                  <a:pt x="1250" y="114"/>
                </a:lnTo>
                <a:lnTo>
                  <a:pt x="1263" y="110"/>
                </a:lnTo>
                <a:lnTo>
                  <a:pt x="1295" y="102"/>
                </a:lnTo>
                <a:lnTo>
                  <a:pt x="1316" y="97"/>
                </a:lnTo>
                <a:lnTo>
                  <a:pt x="1340" y="92"/>
                </a:lnTo>
                <a:lnTo>
                  <a:pt x="1365" y="90"/>
                </a:lnTo>
                <a:lnTo>
                  <a:pt x="1392" y="89"/>
                </a:lnTo>
                <a:lnTo>
                  <a:pt x="1392" y="89"/>
                </a:lnTo>
                <a:lnTo>
                  <a:pt x="1414" y="90"/>
                </a:lnTo>
                <a:lnTo>
                  <a:pt x="1432" y="92"/>
                </a:lnTo>
                <a:lnTo>
                  <a:pt x="1440" y="95"/>
                </a:lnTo>
                <a:lnTo>
                  <a:pt x="1447" y="97"/>
                </a:lnTo>
                <a:lnTo>
                  <a:pt x="1454" y="100"/>
                </a:lnTo>
                <a:lnTo>
                  <a:pt x="1461" y="105"/>
                </a:lnTo>
                <a:lnTo>
                  <a:pt x="1466" y="110"/>
                </a:lnTo>
                <a:lnTo>
                  <a:pt x="1470" y="114"/>
                </a:lnTo>
                <a:lnTo>
                  <a:pt x="1475" y="121"/>
                </a:lnTo>
                <a:lnTo>
                  <a:pt x="1478" y="128"/>
                </a:lnTo>
                <a:lnTo>
                  <a:pt x="1481" y="135"/>
                </a:lnTo>
                <a:lnTo>
                  <a:pt x="1482" y="144"/>
                </a:lnTo>
                <a:lnTo>
                  <a:pt x="1483" y="153"/>
                </a:lnTo>
                <a:lnTo>
                  <a:pt x="1484" y="164"/>
                </a:lnTo>
                <a:lnTo>
                  <a:pt x="1484" y="197"/>
                </a:lnTo>
                <a:lnTo>
                  <a:pt x="1392" y="197"/>
                </a:lnTo>
                <a:lnTo>
                  <a:pt x="1392" y="197"/>
                </a:lnTo>
                <a:lnTo>
                  <a:pt x="1364" y="198"/>
                </a:lnTo>
                <a:lnTo>
                  <a:pt x="1339" y="201"/>
                </a:lnTo>
                <a:lnTo>
                  <a:pt x="1316" y="204"/>
                </a:lnTo>
                <a:lnTo>
                  <a:pt x="1295" y="210"/>
                </a:lnTo>
                <a:lnTo>
                  <a:pt x="1277" y="216"/>
                </a:lnTo>
                <a:lnTo>
                  <a:pt x="1261" y="224"/>
                </a:lnTo>
                <a:lnTo>
                  <a:pt x="1247" y="232"/>
                </a:lnTo>
                <a:lnTo>
                  <a:pt x="1234" y="242"/>
                </a:lnTo>
                <a:lnTo>
                  <a:pt x="1223" y="253"/>
                </a:lnTo>
                <a:lnTo>
                  <a:pt x="1215" y="264"/>
                </a:lnTo>
                <a:lnTo>
                  <a:pt x="1207" y="276"/>
                </a:lnTo>
                <a:lnTo>
                  <a:pt x="1201" y="288"/>
                </a:lnTo>
                <a:lnTo>
                  <a:pt x="1198" y="302"/>
                </a:lnTo>
                <a:lnTo>
                  <a:pt x="1194" y="316"/>
                </a:lnTo>
                <a:lnTo>
                  <a:pt x="1192" y="330"/>
                </a:lnTo>
                <a:lnTo>
                  <a:pt x="1192" y="344"/>
                </a:lnTo>
                <a:lnTo>
                  <a:pt x="1192" y="344"/>
                </a:lnTo>
                <a:lnTo>
                  <a:pt x="1193" y="362"/>
                </a:lnTo>
                <a:lnTo>
                  <a:pt x="1195" y="380"/>
                </a:lnTo>
                <a:lnTo>
                  <a:pt x="1200" y="395"/>
                </a:lnTo>
                <a:lnTo>
                  <a:pt x="1206" y="408"/>
                </a:lnTo>
                <a:lnTo>
                  <a:pt x="1212" y="421"/>
                </a:lnTo>
                <a:lnTo>
                  <a:pt x="1222" y="433"/>
                </a:lnTo>
                <a:lnTo>
                  <a:pt x="1231" y="442"/>
                </a:lnTo>
                <a:lnTo>
                  <a:pt x="1241" y="450"/>
                </a:lnTo>
                <a:lnTo>
                  <a:pt x="1253" y="458"/>
                </a:lnTo>
                <a:lnTo>
                  <a:pt x="1265" y="464"/>
                </a:lnTo>
                <a:lnTo>
                  <a:pt x="1278" y="468"/>
                </a:lnTo>
                <a:lnTo>
                  <a:pt x="1291" y="473"/>
                </a:lnTo>
                <a:lnTo>
                  <a:pt x="1305" y="475"/>
                </a:lnTo>
                <a:lnTo>
                  <a:pt x="1318" y="478"/>
                </a:lnTo>
                <a:lnTo>
                  <a:pt x="1332" y="479"/>
                </a:lnTo>
                <a:lnTo>
                  <a:pt x="1346" y="480"/>
                </a:lnTo>
                <a:lnTo>
                  <a:pt x="1346" y="480"/>
                </a:lnTo>
                <a:lnTo>
                  <a:pt x="1362" y="479"/>
                </a:lnTo>
                <a:lnTo>
                  <a:pt x="1377" y="478"/>
                </a:lnTo>
                <a:lnTo>
                  <a:pt x="1403" y="474"/>
                </a:lnTo>
                <a:lnTo>
                  <a:pt x="1428" y="468"/>
                </a:lnTo>
                <a:lnTo>
                  <a:pt x="1447" y="462"/>
                </a:lnTo>
                <a:lnTo>
                  <a:pt x="1463" y="456"/>
                </a:lnTo>
                <a:lnTo>
                  <a:pt x="1476" y="450"/>
                </a:lnTo>
                <a:lnTo>
                  <a:pt x="1484" y="445"/>
                </a:lnTo>
                <a:lnTo>
                  <a:pt x="1489" y="444"/>
                </a:lnTo>
                <a:lnTo>
                  <a:pt x="1489" y="444"/>
                </a:lnTo>
                <a:lnTo>
                  <a:pt x="1491" y="445"/>
                </a:lnTo>
                <a:lnTo>
                  <a:pt x="1494" y="447"/>
                </a:lnTo>
                <a:lnTo>
                  <a:pt x="1501" y="450"/>
                </a:lnTo>
                <a:lnTo>
                  <a:pt x="1510" y="453"/>
                </a:lnTo>
                <a:lnTo>
                  <a:pt x="1524" y="457"/>
                </a:lnTo>
                <a:lnTo>
                  <a:pt x="1540" y="460"/>
                </a:lnTo>
                <a:lnTo>
                  <a:pt x="1562" y="462"/>
                </a:lnTo>
                <a:lnTo>
                  <a:pt x="1589" y="463"/>
                </a:lnTo>
                <a:lnTo>
                  <a:pt x="1589" y="137"/>
                </a:lnTo>
                <a:lnTo>
                  <a:pt x="1589" y="137"/>
                </a:lnTo>
                <a:lnTo>
                  <a:pt x="1589" y="119"/>
                </a:lnTo>
                <a:lnTo>
                  <a:pt x="1586" y="103"/>
                </a:lnTo>
                <a:lnTo>
                  <a:pt x="1583" y="88"/>
                </a:lnTo>
                <a:lnTo>
                  <a:pt x="1577" y="74"/>
                </a:lnTo>
                <a:lnTo>
                  <a:pt x="1571" y="62"/>
                </a:lnTo>
                <a:lnTo>
                  <a:pt x="1563" y="51"/>
                </a:lnTo>
                <a:lnTo>
                  <a:pt x="1555" y="40"/>
                </a:lnTo>
                <a:lnTo>
                  <a:pt x="1545" y="32"/>
                </a:lnTo>
                <a:lnTo>
                  <a:pt x="1533" y="24"/>
                </a:lnTo>
                <a:lnTo>
                  <a:pt x="1521" y="17"/>
                </a:lnTo>
                <a:lnTo>
                  <a:pt x="1508" y="13"/>
                </a:lnTo>
                <a:lnTo>
                  <a:pt x="1493" y="8"/>
                </a:lnTo>
                <a:lnTo>
                  <a:pt x="1477" y="5"/>
                </a:lnTo>
                <a:lnTo>
                  <a:pt x="1460" y="2"/>
                </a:lnTo>
                <a:lnTo>
                  <a:pt x="1441" y="1"/>
                </a:lnTo>
                <a:lnTo>
                  <a:pt x="1423" y="0"/>
                </a:lnTo>
                <a:close/>
                <a:moveTo>
                  <a:pt x="3080" y="355"/>
                </a:moveTo>
                <a:lnTo>
                  <a:pt x="3080" y="355"/>
                </a:lnTo>
                <a:lnTo>
                  <a:pt x="3055" y="366"/>
                </a:lnTo>
                <a:lnTo>
                  <a:pt x="3040" y="372"/>
                </a:lnTo>
                <a:lnTo>
                  <a:pt x="3024" y="376"/>
                </a:lnTo>
                <a:lnTo>
                  <a:pt x="3007" y="381"/>
                </a:lnTo>
                <a:lnTo>
                  <a:pt x="2989" y="384"/>
                </a:lnTo>
                <a:lnTo>
                  <a:pt x="2970" y="387"/>
                </a:lnTo>
                <a:lnTo>
                  <a:pt x="2951" y="388"/>
                </a:lnTo>
                <a:lnTo>
                  <a:pt x="2951" y="388"/>
                </a:lnTo>
                <a:lnTo>
                  <a:pt x="2938" y="388"/>
                </a:lnTo>
                <a:lnTo>
                  <a:pt x="2927" y="387"/>
                </a:lnTo>
                <a:lnTo>
                  <a:pt x="2916" y="384"/>
                </a:lnTo>
                <a:lnTo>
                  <a:pt x="2908" y="382"/>
                </a:lnTo>
                <a:lnTo>
                  <a:pt x="2900" y="378"/>
                </a:lnTo>
                <a:lnTo>
                  <a:pt x="2893" y="374"/>
                </a:lnTo>
                <a:lnTo>
                  <a:pt x="2887" y="368"/>
                </a:lnTo>
                <a:lnTo>
                  <a:pt x="2883" y="362"/>
                </a:lnTo>
                <a:lnTo>
                  <a:pt x="2878" y="355"/>
                </a:lnTo>
                <a:lnTo>
                  <a:pt x="2875" y="348"/>
                </a:lnTo>
                <a:lnTo>
                  <a:pt x="2872" y="339"/>
                </a:lnTo>
                <a:lnTo>
                  <a:pt x="2870" y="330"/>
                </a:lnTo>
                <a:lnTo>
                  <a:pt x="2868" y="308"/>
                </a:lnTo>
                <a:lnTo>
                  <a:pt x="2868" y="283"/>
                </a:lnTo>
                <a:lnTo>
                  <a:pt x="2868" y="5"/>
                </a:lnTo>
                <a:lnTo>
                  <a:pt x="2852" y="5"/>
                </a:lnTo>
                <a:lnTo>
                  <a:pt x="2852" y="5"/>
                </a:lnTo>
                <a:lnTo>
                  <a:pt x="2830" y="5"/>
                </a:lnTo>
                <a:lnTo>
                  <a:pt x="2803" y="7"/>
                </a:lnTo>
                <a:lnTo>
                  <a:pt x="2778" y="9"/>
                </a:lnTo>
                <a:lnTo>
                  <a:pt x="2763" y="12"/>
                </a:lnTo>
                <a:lnTo>
                  <a:pt x="2763" y="295"/>
                </a:lnTo>
                <a:lnTo>
                  <a:pt x="2763" y="295"/>
                </a:lnTo>
                <a:lnTo>
                  <a:pt x="2763" y="318"/>
                </a:lnTo>
                <a:lnTo>
                  <a:pt x="2764" y="339"/>
                </a:lnTo>
                <a:lnTo>
                  <a:pt x="2767" y="359"/>
                </a:lnTo>
                <a:lnTo>
                  <a:pt x="2769" y="377"/>
                </a:lnTo>
                <a:lnTo>
                  <a:pt x="2774" y="393"/>
                </a:lnTo>
                <a:lnTo>
                  <a:pt x="2779" y="408"/>
                </a:lnTo>
                <a:lnTo>
                  <a:pt x="2786" y="422"/>
                </a:lnTo>
                <a:lnTo>
                  <a:pt x="2794" y="434"/>
                </a:lnTo>
                <a:lnTo>
                  <a:pt x="2803" y="445"/>
                </a:lnTo>
                <a:lnTo>
                  <a:pt x="2815" y="455"/>
                </a:lnTo>
                <a:lnTo>
                  <a:pt x="2829" y="462"/>
                </a:lnTo>
                <a:lnTo>
                  <a:pt x="2843" y="468"/>
                </a:lnTo>
                <a:lnTo>
                  <a:pt x="2860" y="473"/>
                </a:lnTo>
                <a:lnTo>
                  <a:pt x="2878" y="477"/>
                </a:lnTo>
                <a:lnTo>
                  <a:pt x="2899" y="479"/>
                </a:lnTo>
                <a:lnTo>
                  <a:pt x="2922" y="480"/>
                </a:lnTo>
                <a:lnTo>
                  <a:pt x="2922" y="480"/>
                </a:lnTo>
                <a:lnTo>
                  <a:pt x="2940" y="479"/>
                </a:lnTo>
                <a:lnTo>
                  <a:pt x="2956" y="478"/>
                </a:lnTo>
                <a:lnTo>
                  <a:pt x="2973" y="477"/>
                </a:lnTo>
                <a:lnTo>
                  <a:pt x="2987" y="473"/>
                </a:lnTo>
                <a:lnTo>
                  <a:pt x="3014" y="467"/>
                </a:lnTo>
                <a:lnTo>
                  <a:pt x="3037" y="460"/>
                </a:lnTo>
                <a:lnTo>
                  <a:pt x="3055" y="453"/>
                </a:lnTo>
                <a:lnTo>
                  <a:pt x="3068" y="448"/>
                </a:lnTo>
                <a:lnTo>
                  <a:pt x="3082" y="442"/>
                </a:lnTo>
                <a:lnTo>
                  <a:pt x="3082" y="442"/>
                </a:lnTo>
                <a:lnTo>
                  <a:pt x="3089" y="445"/>
                </a:lnTo>
                <a:lnTo>
                  <a:pt x="3097" y="449"/>
                </a:lnTo>
                <a:lnTo>
                  <a:pt x="3108" y="452"/>
                </a:lnTo>
                <a:lnTo>
                  <a:pt x="3122" y="456"/>
                </a:lnTo>
                <a:lnTo>
                  <a:pt x="3139" y="459"/>
                </a:lnTo>
                <a:lnTo>
                  <a:pt x="3160" y="462"/>
                </a:lnTo>
                <a:lnTo>
                  <a:pt x="3184" y="463"/>
                </a:lnTo>
                <a:lnTo>
                  <a:pt x="3184" y="12"/>
                </a:lnTo>
                <a:lnTo>
                  <a:pt x="3184" y="12"/>
                </a:lnTo>
                <a:lnTo>
                  <a:pt x="3149" y="7"/>
                </a:lnTo>
                <a:lnTo>
                  <a:pt x="3123" y="6"/>
                </a:lnTo>
                <a:lnTo>
                  <a:pt x="3100" y="5"/>
                </a:lnTo>
                <a:lnTo>
                  <a:pt x="3080" y="5"/>
                </a:lnTo>
                <a:lnTo>
                  <a:pt x="3080" y="355"/>
                </a:lnTo>
                <a:close/>
                <a:moveTo>
                  <a:pt x="3307" y="463"/>
                </a:moveTo>
                <a:lnTo>
                  <a:pt x="3307" y="463"/>
                </a:lnTo>
                <a:lnTo>
                  <a:pt x="3319" y="465"/>
                </a:lnTo>
                <a:lnTo>
                  <a:pt x="3351" y="471"/>
                </a:lnTo>
                <a:lnTo>
                  <a:pt x="3374" y="474"/>
                </a:lnTo>
                <a:lnTo>
                  <a:pt x="3400" y="477"/>
                </a:lnTo>
                <a:lnTo>
                  <a:pt x="3430" y="479"/>
                </a:lnTo>
                <a:lnTo>
                  <a:pt x="3463" y="480"/>
                </a:lnTo>
                <a:lnTo>
                  <a:pt x="3463" y="480"/>
                </a:lnTo>
                <a:lnTo>
                  <a:pt x="3480" y="479"/>
                </a:lnTo>
                <a:lnTo>
                  <a:pt x="3496" y="478"/>
                </a:lnTo>
                <a:lnTo>
                  <a:pt x="3513" y="477"/>
                </a:lnTo>
                <a:lnTo>
                  <a:pt x="3529" y="473"/>
                </a:lnTo>
                <a:lnTo>
                  <a:pt x="3547" y="470"/>
                </a:lnTo>
                <a:lnTo>
                  <a:pt x="3563" y="464"/>
                </a:lnTo>
                <a:lnTo>
                  <a:pt x="3578" y="458"/>
                </a:lnTo>
                <a:lnTo>
                  <a:pt x="3593" y="451"/>
                </a:lnTo>
                <a:lnTo>
                  <a:pt x="3605" y="442"/>
                </a:lnTo>
                <a:lnTo>
                  <a:pt x="3618" y="432"/>
                </a:lnTo>
                <a:lnTo>
                  <a:pt x="3629" y="420"/>
                </a:lnTo>
                <a:lnTo>
                  <a:pt x="3639" y="407"/>
                </a:lnTo>
                <a:lnTo>
                  <a:pt x="3647" y="392"/>
                </a:lnTo>
                <a:lnTo>
                  <a:pt x="3652" y="375"/>
                </a:lnTo>
                <a:lnTo>
                  <a:pt x="3656" y="357"/>
                </a:lnTo>
                <a:lnTo>
                  <a:pt x="3657" y="337"/>
                </a:lnTo>
                <a:lnTo>
                  <a:pt x="3657" y="337"/>
                </a:lnTo>
                <a:lnTo>
                  <a:pt x="3656" y="323"/>
                </a:lnTo>
                <a:lnTo>
                  <a:pt x="3655" y="310"/>
                </a:lnTo>
                <a:lnTo>
                  <a:pt x="3651" y="299"/>
                </a:lnTo>
                <a:lnTo>
                  <a:pt x="3647" y="287"/>
                </a:lnTo>
                <a:lnTo>
                  <a:pt x="3641" y="278"/>
                </a:lnTo>
                <a:lnTo>
                  <a:pt x="3634" y="268"/>
                </a:lnTo>
                <a:lnTo>
                  <a:pt x="3626" y="260"/>
                </a:lnTo>
                <a:lnTo>
                  <a:pt x="3618" y="252"/>
                </a:lnTo>
                <a:lnTo>
                  <a:pt x="3608" y="243"/>
                </a:lnTo>
                <a:lnTo>
                  <a:pt x="3596" y="237"/>
                </a:lnTo>
                <a:lnTo>
                  <a:pt x="3585" y="228"/>
                </a:lnTo>
                <a:lnTo>
                  <a:pt x="3571" y="223"/>
                </a:lnTo>
                <a:lnTo>
                  <a:pt x="3542" y="210"/>
                </a:lnTo>
                <a:lnTo>
                  <a:pt x="3510" y="197"/>
                </a:lnTo>
                <a:lnTo>
                  <a:pt x="3510" y="197"/>
                </a:lnTo>
                <a:lnTo>
                  <a:pt x="3474" y="183"/>
                </a:lnTo>
                <a:lnTo>
                  <a:pt x="3459" y="177"/>
                </a:lnTo>
                <a:lnTo>
                  <a:pt x="3445" y="170"/>
                </a:lnTo>
                <a:lnTo>
                  <a:pt x="3434" y="162"/>
                </a:lnTo>
                <a:lnTo>
                  <a:pt x="3429" y="157"/>
                </a:lnTo>
                <a:lnTo>
                  <a:pt x="3426" y="152"/>
                </a:lnTo>
                <a:lnTo>
                  <a:pt x="3422" y="148"/>
                </a:lnTo>
                <a:lnTo>
                  <a:pt x="3420" y="142"/>
                </a:lnTo>
                <a:lnTo>
                  <a:pt x="3419" y="136"/>
                </a:lnTo>
                <a:lnTo>
                  <a:pt x="3419" y="130"/>
                </a:lnTo>
                <a:lnTo>
                  <a:pt x="3419" y="130"/>
                </a:lnTo>
                <a:lnTo>
                  <a:pt x="3419" y="123"/>
                </a:lnTo>
                <a:lnTo>
                  <a:pt x="3421" y="117"/>
                </a:lnTo>
                <a:lnTo>
                  <a:pt x="3426" y="108"/>
                </a:lnTo>
                <a:lnTo>
                  <a:pt x="3433" y="100"/>
                </a:lnTo>
                <a:lnTo>
                  <a:pt x="3437" y="97"/>
                </a:lnTo>
                <a:lnTo>
                  <a:pt x="3442" y="93"/>
                </a:lnTo>
                <a:lnTo>
                  <a:pt x="3449" y="91"/>
                </a:lnTo>
                <a:lnTo>
                  <a:pt x="3456" y="88"/>
                </a:lnTo>
                <a:lnTo>
                  <a:pt x="3464" y="85"/>
                </a:lnTo>
                <a:lnTo>
                  <a:pt x="3472" y="84"/>
                </a:lnTo>
                <a:lnTo>
                  <a:pt x="3482" y="83"/>
                </a:lnTo>
                <a:lnTo>
                  <a:pt x="3494" y="83"/>
                </a:lnTo>
                <a:lnTo>
                  <a:pt x="3494" y="83"/>
                </a:lnTo>
                <a:lnTo>
                  <a:pt x="3516" y="84"/>
                </a:lnTo>
                <a:lnTo>
                  <a:pt x="3537" y="87"/>
                </a:lnTo>
                <a:lnTo>
                  <a:pt x="3557" y="91"/>
                </a:lnTo>
                <a:lnTo>
                  <a:pt x="3575" y="96"/>
                </a:lnTo>
                <a:lnTo>
                  <a:pt x="3602" y="105"/>
                </a:lnTo>
                <a:lnTo>
                  <a:pt x="3612" y="110"/>
                </a:lnTo>
                <a:lnTo>
                  <a:pt x="3639" y="33"/>
                </a:lnTo>
                <a:lnTo>
                  <a:pt x="3639" y="33"/>
                </a:lnTo>
                <a:lnTo>
                  <a:pt x="3618" y="24"/>
                </a:lnTo>
                <a:lnTo>
                  <a:pt x="3603" y="18"/>
                </a:lnTo>
                <a:lnTo>
                  <a:pt x="3585" y="14"/>
                </a:lnTo>
                <a:lnTo>
                  <a:pt x="3564" y="8"/>
                </a:lnTo>
                <a:lnTo>
                  <a:pt x="3540" y="5"/>
                </a:lnTo>
                <a:lnTo>
                  <a:pt x="3513" y="1"/>
                </a:lnTo>
                <a:lnTo>
                  <a:pt x="3484" y="0"/>
                </a:lnTo>
                <a:lnTo>
                  <a:pt x="3484" y="0"/>
                </a:lnTo>
                <a:lnTo>
                  <a:pt x="3468" y="1"/>
                </a:lnTo>
                <a:lnTo>
                  <a:pt x="3452" y="2"/>
                </a:lnTo>
                <a:lnTo>
                  <a:pt x="3436" y="5"/>
                </a:lnTo>
                <a:lnTo>
                  <a:pt x="3421" y="9"/>
                </a:lnTo>
                <a:lnTo>
                  <a:pt x="3406" y="14"/>
                </a:lnTo>
                <a:lnTo>
                  <a:pt x="3392" y="20"/>
                </a:lnTo>
                <a:lnTo>
                  <a:pt x="3379" y="27"/>
                </a:lnTo>
                <a:lnTo>
                  <a:pt x="3366" y="35"/>
                </a:lnTo>
                <a:lnTo>
                  <a:pt x="3354" y="44"/>
                </a:lnTo>
                <a:lnTo>
                  <a:pt x="3344" y="53"/>
                </a:lnTo>
                <a:lnTo>
                  <a:pt x="3335" y="65"/>
                </a:lnTo>
                <a:lnTo>
                  <a:pt x="3328" y="77"/>
                </a:lnTo>
                <a:lnTo>
                  <a:pt x="3321" y="90"/>
                </a:lnTo>
                <a:lnTo>
                  <a:pt x="3316" y="105"/>
                </a:lnTo>
                <a:lnTo>
                  <a:pt x="3314" y="120"/>
                </a:lnTo>
                <a:lnTo>
                  <a:pt x="3313" y="137"/>
                </a:lnTo>
                <a:lnTo>
                  <a:pt x="3313" y="137"/>
                </a:lnTo>
                <a:lnTo>
                  <a:pt x="3314" y="153"/>
                </a:lnTo>
                <a:lnTo>
                  <a:pt x="3316" y="168"/>
                </a:lnTo>
                <a:lnTo>
                  <a:pt x="3321" y="183"/>
                </a:lnTo>
                <a:lnTo>
                  <a:pt x="3328" y="196"/>
                </a:lnTo>
                <a:lnTo>
                  <a:pt x="3335" y="208"/>
                </a:lnTo>
                <a:lnTo>
                  <a:pt x="3344" y="218"/>
                </a:lnTo>
                <a:lnTo>
                  <a:pt x="3354" y="227"/>
                </a:lnTo>
                <a:lnTo>
                  <a:pt x="3365" y="235"/>
                </a:lnTo>
                <a:lnTo>
                  <a:pt x="3376" y="243"/>
                </a:lnTo>
                <a:lnTo>
                  <a:pt x="3389" y="250"/>
                </a:lnTo>
                <a:lnTo>
                  <a:pt x="3402" y="257"/>
                </a:lnTo>
                <a:lnTo>
                  <a:pt x="3414" y="263"/>
                </a:lnTo>
                <a:lnTo>
                  <a:pt x="3441" y="272"/>
                </a:lnTo>
                <a:lnTo>
                  <a:pt x="3467" y="282"/>
                </a:lnTo>
                <a:lnTo>
                  <a:pt x="3467" y="282"/>
                </a:lnTo>
                <a:lnTo>
                  <a:pt x="3499" y="293"/>
                </a:lnTo>
                <a:lnTo>
                  <a:pt x="3514" y="299"/>
                </a:lnTo>
                <a:lnTo>
                  <a:pt x="3527" y="306"/>
                </a:lnTo>
                <a:lnTo>
                  <a:pt x="3537" y="314"/>
                </a:lnTo>
                <a:lnTo>
                  <a:pt x="3544" y="322"/>
                </a:lnTo>
                <a:lnTo>
                  <a:pt x="3548" y="327"/>
                </a:lnTo>
                <a:lnTo>
                  <a:pt x="3550" y="332"/>
                </a:lnTo>
                <a:lnTo>
                  <a:pt x="3551" y="337"/>
                </a:lnTo>
                <a:lnTo>
                  <a:pt x="3551" y="343"/>
                </a:lnTo>
                <a:lnTo>
                  <a:pt x="3551" y="343"/>
                </a:lnTo>
                <a:lnTo>
                  <a:pt x="3551" y="353"/>
                </a:lnTo>
                <a:lnTo>
                  <a:pt x="3548" y="363"/>
                </a:lnTo>
                <a:lnTo>
                  <a:pt x="3545" y="368"/>
                </a:lnTo>
                <a:lnTo>
                  <a:pt x="3542" y="373"/>
                </a:lnTo>
                <a:lnTo>
                  <a:pt x="3539" y="376"/>
                </a:lnTo>
                <a:lnTo>
                  <a:pt x="3534" y="381"/>
                </a:lnTo>
                <a:lnTo>
                  <a:pt x="3528" y="384"/>
                </a:lnTo>
                <a:lnTo>
                  <a:pt x="3521" y="388"/>
                </a:lnTo>
                <a:lnTo>
                  <a:pt x="3514" y="390"/>
                </a:lnTo>
                <a:lnTo>
                  <a:pt x="3505" y="392"/>
                </a:lnTo>
                <a:lnTo>
                  <a:pt x="3495" y="395"/>
                </a:lnTo>
                <a:lnTo>
                  <a:pt x="3484" y="396"/>
                </a:lnTo>
                <a:lnTo>
                  <a:pt x="3458" y="397"/>
                </a:lnTo>
                <a:lnTo>
                  <a:pt x="3458" y="397"/>
                </a:lnTo>
                <a:lnTo>
                  <a:pt x="3434" y="397"/>
                </a:lnTo>
                <a:lnTo>
                  <a:pt x="3411" y="395"/>
                </a:lnTo>
                <a:lnTo>
                  <a:pt x="3368" y="390"/>
                </a:lnTo>
                <a:lnTo>
                  <a:pt x="3338" y="385"/>
                </a:lnTo>
                <a:lnTo>
                  <a:pt x="3327" y="383"/>
                </a:lnTo>
                <a:lnTo>
                  <a:pt x="3307" y="463"/>
                </a:lnTo>
                <a:close/>
                <a:moveTo>
                  <a:pt x="1845" y="90"/>
                </a:moveTo>
                <a:lnTo>
                  <a:pt x="1845" y="90"/>
                </a:lnTo>
                <a:lnTo>
                  <a:pt x="1861" y="87"/>
                </a:lnTo>
                <a:lnTo>
                  <a:pt x="1881" y="84"/>
                </a:lnTo>
                <a:lnTo>
                  <a:pt x="1904" y="82"/>
                </a:lnTo>
                <a:lnTo>
                  <a:pt x="1928" y="82"/>
                </a:lnTo>
                <a:lnTo>
                  <a:pt x="1928" y="82"/>
                </a:lnTo>
                <a:lnTo>
                  <a:pt x="1943" y="82"/>
                </a:lnTo>
                <a:lnTo>
                  <a:pt x="1956" y="83"/>
                </a:lnTo>
                <a:lnTo>
                  <a:pt x="1969" y="87"/>
                </a:lnTo>
                <a:lnTo>
                  <a:pt x="1982" y="90"/>
                </a:lnTo>
                <a:lnTo>
                  <a:pt x="1994" y="95"/>
                </a:lnTo>
                <a:lnTo>
                  <a:pt x="2004" y="100"/>
                </a:lnTo>
                <a:lnTo>
                  <a:pt x="2015" y="108"/>
                </a:lnTo>
                <a:lnTo>
                  <a:pt x="2025" y="117"/>
                </a:lnTo>
                <a:lnTo>
                  <a:pt x="2033" y="127"/>
                </a:lnTo>
                <a:lnTo>
                  <a:pt x="2041" y="137"/>
                </a:lnTo>
                <a:lnTo>
                  <a:pt x="2048" y="150"/>
                </a:lnTo>
                <a:lnTo>
                  <a:pt x="2053" y="165"/>
                </a:lnTo>
                <a:lnTo>
                  <a:pt x="2058" y="180"/>
                </a:lnTo>
                <a:lnTo>
                  <a:pt x="2061" y="197"/>
                </a:lnTo>
                <a:lnTo>
                  <a:pt x="2063" y="216"/>
                </a:lnTo>
                <a:lnTo>
                  <a:pt x="2064" y="237"/>
                </a:lnTo>
                <a:lnTo>
                  <a:pt x="2064" y="237"/>
                </a:lnTo>
                <a:lnTo>
                  <a:pt x="2064" y="256"/>
                </a:lnTo>
                <a:lnTo>
                  <a:pt x="2063" y="275"/>
                </a:lnTo>
                <a:lnTo>
                  <a:pt x="2060" y="292"/>
                </a:lnTo>
                <a:lnTo>
                  <a:pt x="2057" y="308"/>
                </a:lnTo>
                <a:lnTo>
                  <a:pt x="2053" y="323"/>
                </a:lnTo>
                <a:lnTo>
                  <a:pt x="2049" y="336"/>
                </a:lnTo>
                <a:lnTo>
                  <a:pt x="2042" y="348"/>
                </a:lnTo>
                <a:lnTo>
                  <a:pt x="2035" y="359"/>
                </a:lnTo>
                <a:lnTo>
                  <a:pt x="2026" y="368"/>
                </a:lnTo>
                <a:lnTo>
                  <a:pt x="2015" y="376"/>
                </a:lnTo>
                <a:lnTo>
                  <a:pt x="2004" y="383"/>
                </a:lnTo>
                <a:lnTo>
                  <a:pt x="1990" y="389"/>
                </a:lnTo>
                <a:lnTo>
                  <a:pt x="1975" y="392"/>
                </a:lnTo>
                <a:lnTo>
                  <a:pt x="1958" y="396"/>
                </a:lnTo>
                <a:lnTo>
                  <a:pt x="1940" y="398"/>
                </a:lnTo>
                <a:lnTo>
                  <a:pt x="1919" y="398"/>
                </a:lnTo>
                <a:lnTo>
                  <a:pt x="1919" y="398"/>
                </a:lnTo>
                <a:lnTo>
                  <a:pt x="1892" y="397"/>
                </a:lnTo>
                <a:lnTo>
                  <a:pt x="1868" y="396"/>
                </a:lnTo>
                <a:lnTo>
                  <a:pt x="1845" y="393"/>
                </a:lnTo>
                <a:lnTo>
                  <a:pt x="1845" y="90"/>
                </a:lnTo>
                <a:close/>
                <a:moveTo>
                  <a:pt x="1934" y="0"/>
                </a:moveTo>
                <a:lnTo>
                  <a:pt x="1934" y="0"/>
                </a:lnTo>
                <a:lnTo>
                  <a:pt x="1910" y="1"/>
                </a:lnTo>
                <a:lnTo>
                  <a:pt x="1885" y="2"/>
                </a:lnTo>
                <a:lnTo>
                  <a:pt x="1860" y="5"/>
                </a:lnTo>
                <a:lnTo>
                  <a:pt x="1834" y="8"/>
                </a:lnTo>
                <a:lnTo>
                  <a:pt x="1808" y="12"/>
                </a:lnTo>
                <a:lnTo>
                  <a:pt x="1784" y="16"/>
                </a:lnTo>
                <a:lnTo>
                  <a:pt x="1761" y="22"/>
                </a:lnTo>
                <a:lnTo>
                  <a:pt x="1740" y="29"/>
                </a:lnTo>
                <a:lnTo>
                  <a:pt x="1740" y="465"/>
                </a:lnTo>
                <a:lnTo>
                  <a:pt x="1740" y="465"/>
                </a:lnTo>
                <a:lnTo>
                  <a:pt x="1758" y="468"/>
                </a:lnTo>
                <a:lnTo>
                  <a:pt x="1778" y="471"/>
                </a:lnTo>
                <a:lnTo>
                  <a:pt x="1823" y="475"/>
                </a:lnTo>
                <a:lnTo>
                  <a:pt x="1872" y="479"/>
                </a:lnTo>
                <a:lnTo>
                  <a:pt x="1915" y="480"/>
                </a:lnTo>
                <a:lnTo>
                  <a:pt x="1915" y="480"/>
                </a:lnTo>
                <a:lnTo>
                  <a:pt x="1950" y="479"/>
                </a:lnTo>
                <a:lnTo>
                  <a:pt x="1980" y="477"/>
                </a:lnTo>
                <a:lnTo>
                  <a:pt x="2009" y="472"/>
                </a:lnTo>
                <a:lnTo>
                  <a:pt x="2035" y="465"/>
                </a:lnTo>
                <a:lnTo>
                  <a:pt x="2058" y="458"/>
                </a:lnTo>
                <a:lnTo>
                  <a:pt x="2080" y="448"/>
                </a:lnTo>
                <a:lnTo>
                  <a:pt x="2089" y="442"/>
                </a:lnTo>
                <a:lnTo>
                  <a:pt x="2098" y="436"/>
                </a:lnTo>
                <a:lnTo>
                  <a:pt x="2107" y="429"/>
                </a:lnTo>
                <a:lnTo>
                  <a:pt x="2116" y="422"/>
                </a:lnTo>
                <a:lnTo>
                  <a:pt x="2122" y="414"/>
                </a:lnTo>
                <a:lnTo>
                  <a:pt x="2129" y="406"/>
                </a:lnTo>
                <a:lnTo>
                  <a:pt x="2136" y="398"/>
                </a:lnTo>
                <a:lnTo>
                  <a:pt x="2142" y="389"/>
                </a:lnTo>
                <a:lnTo>
                  <a:pt x="2147" y="378"/>
                </a:lnTo>
                <a:lnTo>
                  <a:pt x="2152" y="369"/>
                </a:lnTo>
                <a:lnTo>
                  <a:pt x="2160" y="346"/>
                </a:lnTo>
                <a:lnTo>
                  <a:pt x="2166" y="322"/>
                </a:lnTo>
                <a:lnTo>
                  <a:pt x="2171" y="297"/>
                </a:lnTo>
                <a:lnTo>
                  <a:pt x="2173" y="268"/>
                </a:lnTo>
                <a:lnTo>
                  <a:pt x="2174" y="237"/>
                </a:lnTo>
                <a:lnTo>
                  <a:pt x="2174" y="237"/>
                </a:lnTo>
                <a:lnTo>
                  <a:pt x="2173" y="210"/>
                </a:lnTo>
                <a:lnTo>
                  <a:pt x="2170" y="183"/>
                </a:lnTo>
                <a:lnTo>
                  <a:pt x="2165" y="160"/>
                </a:lnTo>
                <a:lnTo>
                  <a:pt x="2158" y="137"/>
                </a:lnTo>
                <a:lnTo>
                  <a:pt x="2149" y="117"/>
                </a:lnTo>
                <a:lnTo>
                  <a:pt x="2137" y="97"/>
                </a:lnTo>
                <a:lnTo>
                  <a:pt x="2125" y="80"/>
                </a:lnTo>
                <a:lnTo>
                  <a:pt x="2110" y="63"/>
                </a:lnTo>
                <a:lnTo>
                  <a:pt x="2094" y="48"/>
                </a:lnTo>
                <a:lnTo>
                  <a:pt x="2075" y="36"/>
                </a:lnTo>
                <a:lnTo>
                  <a:pt x="2056" y="25"/>
                </a:lnTo>
                <a:lnTo>
                  <a:pt x="2034" y="16"/>
                </a:lnTo>
                <a:lnTo>
                  <a:pt x="2011" y="9"/>
                </a:lnTo>
                <a:lnTo>
                  <a:pt x="1987" y="5"/>
                </a:lnTo>
                <a:lnTo>
                  <a:pt x="1960" y="1"/>
                </a:lnTo>
                <a:lnTo>
                  <a:pt x="1934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rgbClr val="005EB8"/>
              </a:solidFill>
            </a:endParaRPr>
          </a:p>
        </p:txBody>
      </p:sp>
      <p:pic>
        <p:nvPicPr>
          <p:cNvPr id="64" name="Imagen 14" descr="mascara 1.wmf"/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-14179" y="4700798"/>
            <a:ext cx="2555776" cy="1800080"/>
          </a:xfrm>
          <a:prstGeom prst="rect">
            <a:avLst/>
          </a:prstGeom>
        </p:spPr>
      </p:pic>
      <p:sp>
        <p:nvSpPr>
          <p:cNvPr id="65" name="Text Placeholder 12"/>
          <p:cNvSpPr>
            <a:spLocks noGrp="1"/>
          </p:cNvSpPr>
          <p:nvPr>
            <p:ph type="body" sz="quarter" idx="13" hasCustomPrompt="1"/>
          </p:nvPr>
        </p:nvSpPr>
        <p:spPr>
          <a:xfrm>
            <a:off x="216421" y="5417401"/>
            <a:ext cx="2160240" cy="815998"/>
          </a:xfrm>
        </p:spPr>
        <p:txBody>
          <a:bodyPr/>
          <a:lstStyle>
            <a:lvl1pPr marL="0" indent="0">
              <a:buNone/>
              <a:defRPr sz="1100">
                <a:solidFill>
                  <a:schemeClr val="accent6"/>
                </a:solidFill>
              </a:defRPr>
            </a:lvl1pPr>
          </a:lstStyle>
          <a:p>
            <a:pPr lvl="0"/>
            <a:r>
              <a:rPr lang="en-GB" dirty="0" smtClean="0"/>
              <a:t>Author, department, date, place</a:t>
            </a:r>
          </a:p>
        </p:txBody>
      </p:sp>
      <p:grpSp>
        <p:nvGrpSpPr>
          <p:cNvPr id="28" name="Group 27"/>
          <p:cNvGrpSpPr/>
          <p:nvPr userDrawn="1"/>
        </p:nvGrpSpPr>
        <p:grpSpPr>
          <a:xfrm>
            <a:off x="32532" y="44418"/>
            <a:ext cx="874461" cy="651751"/>
            <a:chOff x="8388192" y="36245"/>
            <a:chExt cx="874464" cy="651751"/>
          </a:xfrm>
        </p:grpSpPr>
        <p:grpSp>
          <p:nvGrpSpPr>
            <p:cNvPr id="29" name="Group 28"/>
            <p:cNvGrpSpPr/>
            <p:nvPr userDrawn="1"/>
          </p:nvGrpSpPr>
          <p:grpSpPr>
            <a:xfrm>
              <a:off x="8545513" y="36245"/>
              <a:ext cx="489905" cy="495602"/>
              <a:chOff x="7818438" y="101600"/>
              <a:chExt cx="546100" cy="552450"/>
            </a:xfrm>
          </p:grpSpPr>
          <p:sp>
            <p:nvSpPr>
              <p:cNvPr id="32" name="Freeform 5"/>
              <p:cNvSpPr>
                <a:spLocks noEditPoints="1"/>
              </p:cNvSpPr>
              <p:nvPr userDrawn="1"/>
            </p:nvSpPr>
            <p:spPr bwMode="auto">
              <a:xfrm>
                <a:off x="7818438" y="200025"/>
                <a:ext cx="546100" cy="454025"/>
              </a:xfrm>
              <a:custGeom>
                <a:avLst/>
                <a:gdLst>
                  <a:gd name="T0" fmla="*/ 56 w 344"/>
                  <a:gd name="T1" fmla="*/ 0 h 286"/>
                  <a:gd name="T2" fmla="*/ 44 w 344"/>
                  <a:gd name="T3" fmla="*/ 2 h 286"/>
                  <a:gd name="T4" fmla="*/ 24 w 344"/>
                  <a:gd name="T5" fmla="*/ 10 h 286"/>
                  <a:gd name="T6" fmla="*/ 10 w 344"/>
                  <a:gd name="T7" fmla="*/ 26 h 286"/>
                  <a:gd name="T8" fmla="*/ 2 w 344"/>
                  <a:gd name="T9" fmla="*/ 46 h 286"/>
                  <a:gd name="T10" fmla="*/ 0 w 344"/>
                  <a:gd name="T11" fmla="*/ 230 h 286"/>
                  <a:gd name="T12" fmla="*/ 2 w 344"/>
                  <a:gd name="T13" fmla="*/ 242 h 286"/>
                  <a:gd name="T14" fmla="*/ 10 w 344"/>
                  <a:gd name="T15" fmla="*/ 262 h 286"/>
                  <a:gd name="T16" fmla="*/ 24 w 344"/>
                  <a:gd name="T17" fmla="*/ 278 h 286"/>
                  <a:gd name="T18" fmla="*/ 44 w 344"/>
                  <a:gd name="T19" fmla="*/ 286 h 286"/>
                  <a:gd name="T20" fmla="*/ 288 w 344"/>
                  <a:gd name="T21" fmla="*/ 286 h 286"/>
                  <a:gd name="T22" fmla="*/ 300 w 344"/>
                  <a:gd name="T23" fmla="*/ 286 h 286"/>
                  <a:gd name="T24" fmla="*/ 320 w 344"/>
                  <a:gd name="T25" fmla="*/ 278 h 286"/>
                  <a:gd name="T26" fmla="*/ 334 w 344"/>
                  <a:gd name="T27" fmla="*/ 262 h 286"/>
                  <a:gd name="T28" fmla="*/ 344 w 344"/>
                  <a:gd name="T29" fmla="*/ 242 h 286"/>
                  <a:gd name="T30" fmla="*/ 344 w 344"/>
                  <a:gd name="T31" fmla="*/ 58 h 286"/>
                  <a:gd name="T32" fmla="*/ 344 w 344"/>
                  <a:gd name="T33" fmla="*/ 46 h 286"/>
                  <a:gd name="T34" fmla="*/ 334 w 344"/>
                  <a:gd name="T35" fmla="*/ 26 h 286"/>
                  <a:gd name="T36" fmla="*/ 320 w 344"/>
                  <a:gd name="T37" fmla="*/ 10 h 286"/>
                  <a:gd name="T38" fmla="*/ 300 w 344"/>
                  <a:gd name="T39" fmla="*/ 2 h 286"/>
                  <a:gd name="T40" fmla="*/ 288 w 344"/>
                  <a:gd name="T41" fmla="*/ 0 h 286"/>
                  <a:gd name="T42" fmla="*/ 148 w 344"/>
                  <a:gd name="T43" fmla="*/ 142 h 286"/>
                  <a:gd name="T44" fmla="*/ 144 w 344"/>
                  <a:gd name="T45" fmla="*/ 136 h 286"/>
                  <a:gd name="T46" fmla="*/ 136 w 344"/>
                  <a:gd name="T47" fmla="*/ 122 h 286"/>
                  <a:gd name="T48" fmla="*/ 134 w 344"/>
                  <a:gd name="T49" fmla="*/ 112 h 286"/>
                  <a:gd name="T50" fmla="*/ 138 w 344"/>
                  <a:gd name="T51" fmla="*/ 98 h 286"/>
                  <a:gd name="T52" fmla="*/ 146 w 344"/>
                  <a:gd name="T53" fmla="*/ 88 h 286"/>
                  <a:gd name="T54" fmla="*/ 158 w 344"/>
                  <a:gd name="T55" fmla="*/ 80 h 286"/>
                  <a:gd name="T56" fmla="*/ 172 w 344"/>
                  <a:gd name="T57" fmla="*/ 76 h 286"/>
                  <a:gd name="T58" fmla="*/ 178 w 344"/>
                  <a:gd name="T59" fmla="*/ 78 h 286"/>
                  <a:gd name="T60" fmla="*/ 192 w 344"/>
                  <a:gd name="T61" fmla="*/ 82 h 286"/>
                  <a:gd name="T62" fmla="*/ 202 w 344"/>
                  <a:gd name="T63" fmla="*/ 92 h 286"/>
                  <a:gd name="T64" fmla="*/ 208 w 344"/>
                  <a:gd name="T65" fmla="*/ 106 h 286"/>
                  <a:gd name="T66" fmla="*/ 208 w 344"/>
                  <a:gd name="T67" fmla="*/ 112 h 286"/>
                  <a:gd name="T68" fmla="*/ 204 w 344"/>
                  <a:gd name="T69" fmla="*/ 128 h 286"/>
                  <a:gd name="T70" fmla="*/ 196 w 344"/>
                  <a:gd name="T71" fmla="*/ 140 h 286"/>
                  <a:gd name="T72" fmla="*/ 126 w 344"/>
                  <a:gd name="T73" fmla="*/ 228 h 2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44" h="286">
                    <a:moveTo>
                      <a:pt x="288" y="0"/>
                    </a:moveTo>
                    <a:lnTo>
                      <a:pt x="56" y="0"/>
                    </a:lnTo>
                    <a:lnTo>
                      <a:pt x="56" y="0"/>
                    </a:lnTo>
                    <a:lnTo>
                      <a:pt x="44" y="2"/>
                    </a:lnTo>
                    <a:lnTo>
                      <a:pt x="34" y="6"/>
                    </a:lnTo>
                    <a:lnTo>
                      <a:pt x="24" y="10"/>
                    </a:lnTo>
                    <a:lnTo>
                      <a:pt x="16" y="18"/>
                    </a:lnTo>
                    <a:lnTo>
                      <a:pt x="10" y="26"/>
                    </a:lnTo>
                    <a:lnTo>
                      <a:pt x="4" y="36"/>
                    </a:lnTo>
                    <a:lnTo>
                      <a:pt x="2" y="46"/>
                    </a:lnTo>
                    <a:lnTo>
                      <a:pt x="0" y="58"/>
                    </a:lnTo>
                    <a:lnTo>
                      <a:pt x="0" y="230"/>
                    </a:lnTo>
                    <a:lnTo>
                      <a:pt x="0" y="230"/>
                    </a:lnTo>
                    <a:lnTo>
                      <a:pt x="2" y="242"/>
                    </a:lnTo>
                    <a:lnTo>
                      <a:pt x="4" y="252"/>
                    </a:lnTo>
                    <a:lnTo>
                      <a:pt x="10" y="262"/>
                    </a:lnTo>
                    <a:lnTo>
                      <a:pt x="16" y="270"/>
                    </a:lnTo>
                    <a:lnTo>
                      <a:pt x="24" y="278"/>
                    </a:lnTo>
                    <a:lnTo>
                      <a:pt x="34" y="282"/>
                    </a:lnTo>
                    <a:lnTo>
                      <a:pt x="44" y="286"/>
                    </a:lnTo>
                    <a:lnTo>
                      <a:pt x="56" y="286"/>
                    </a:lnTo>
                    <a:lnTo>
                      <a:pt x="288" y="286"/>
                    </a:lnTo>
                    <a:lnTo>
                      <a:pt x="288" y="286"/>
                    </a:lnTo>
                    <a:lnTo>
                      <a:pt x="300" y="286"/>
                    </a:lnTo>
                    <a:lnTo>
                      <a:pt x="310" y="282"/>
                    </a:lnTo>
                    <a:lnTo>
                      <a:pt x="320" y="278"/>
                    </a:lnTo>
                    <a:lnTo>
                      <a:pt x="328" y="270"/>
                    </a:lnTo>
                    <a:lnTo>
                      <a:pt x="334" y="262"/>
                    </a:lnTo>
                    <a:lnTo>
                      <a:pt x="340" y="252"/>
                    </a:lnTo>
                    <a:lnTo>
                      <a:pt x="344" y="242"/>
                    </a:lnTo>
                    <a:lnTo>
                      <a:pt x="344" y="230"/>
                    </a:lnTo>
                    <a:lnTo>
                      <a:pt x="344" y="58"/>
                    </a:lnTo>
                    <a:lnTo>
                      <a:pt x="344" y="58"/>
                    </a:lnTo>
                    <a:lnTo>
                      <a:pt x="344" y="46"/>
                    </a:lnTo>
                    <a:lnTo>
                      <a:pt x="340" y="36"/>
                    </a:lnTo>
                    <a:lnTo>
                      <a:pt x="334" y="26"/>
                    </a:lnTo>
                    <a:lnTo>
                      <a:pt x="328" y="18"/>
                    </a:lnTo>
                    <a:lnTo>
                      <a:pt x="320" y="10"/>
                    </a:lnTo>
                    <a:lnTo>
                      <a:pt x="310" y="6"/>
                    </a:lnTo>
                    <a:lnTo>
                      <a:pt x="300" y="2"/>
                    </a:lnTo>
                    <a:lnTo>
                      <a:pt x="288" y="0"/>
                    </a:lnTo>
                    <a:lnTo>
                      <a:pt x="288" y="0"/>
                    </a:lnTo>
                    <a:close/>
                    <a:moveTo>
                      <a:pt x="126" y="228"/>
                    </a:moveTo>
                    <a:lnTo>
                      <a:pt x="148" y="142"/>
                    </a:lnTo>
                    <a:lnTo>
                      <a:pt x="148" y="142"/>
                    </a:lnTo>
                    <a:lnTo>
                      <a:pt x="144" y="136"/>
                    </a:lnTo>
                    <a:lnTo>
                      <a:pt x="138" y="130"/>
                    </a:lnTo>
                    <a:lnTo>
                      <a:pt x="136" y="122"/>
                    </a:lnTo>
                    <a:lnTo>
                      <a:pt x="134" y="112"/>
                    </a:lnTo>
                    <a:lnTo>
                      <a:pt x="134" y="112"/>
                    </a:lnTo>
                    <a:lnTo>
                      <a:pt x="136" y="106"/>
                    </a:lnTo>
                    <a:lnTo>
                      <a:pt x="138" y="98"/>
                    </a:lnTo>
                    <a:lnTo>
                      <a:pt x="142" y="92"/>
                    </a:lnTo>
                    <a:lnTo>
                      <a:pt x="146" y="88"/>
                    </a:lnTo>
                    <a:lnTo>
                      <a:pt x="152" y="82"/>
                    </a:lnTo>
                    <a:lnTo>
                      <a:pt x="158" y="80"/>
                    </a:lnTo>
                    <a:lnTo>
                      <a:pt x="164" y="78"/>
                    </a:lnTo>
                    <a:lnTo>
                      <a:pt x="172" y="76"/>
                    </a:lnTo>
                    <a:lnTo>
                      <a:pt x="172" y="76"/>
                    </a:lnTo>
                    <a:lnTo>
                      <a:pt x="178" y="78"/>
                    </a:lnTo>
                    <a:lnTo>
                      <a:pt x="186" y="80"/>
                    </a:lnTo>
                    <a:lnTo>
                      <a:pt x="192" y="82"/>
                    </a:lnTo>
                    <a:lnTo>
                      <a:pt x="198" y="88"/>
                    </a:lnTo>
                    <a:lnTo>
                      <a:pt x="202" y="92"/>
                    </a:lnTo>
                    <a:lnTo>
                      <a:pt x="204" y="98"/>
                    </a:lnTo>
                    <a:lnTo>
                      <a:pt x="208" y="106"/>
                    </a:lnTo>
                    <a:lnTo>
                      <a:pt x="208" y="112"/>
                    </a:lnTo>
                    <a:lnTo>
                      <a:pt x="208" y="112"/>
                    </a:lnTo>
                    <a:lnTo>
                      <a:pt x="206" y="120"/>
                    </a:lnTo>
                    <a:lnTo>
                      <a:pt x="204" y="128"/>
                    </a:lnTo>
                    <a:lnTo>
                      <a:pt x="200" y="134"/>
                    </a:lnTo>
                    <a:lnTo>
                      <a:pt x="196" y="140"/>
                    </a:lnTo>
                    <a:lnTo>
                      <a:pt x="220" y="228"/>
                    </a:lnTo>
                    <a:lnTo>
                      <a:pt x="126" y="228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005EB8"/>
                  </a:solidFill>
                </a:endParaRPr>
              </a:p>
            </p:txBody>
          </p:sp>
          <p:sp>
            <p:nvSpPr>
              <p:cNvPr id="33" name="Freeform 6"/>
              <p:cNvSpPr>
                <a:spLocks/>
              </p:cNvSpPr>
              <p:nvPr userDrawn="1"/>
            </p:nvSpPr>
            <p:spPr bwMode="auto">
              <a:xfrm>
                <a:off x="7961313" y="101600"/>
                <a:ext cx="260350" cy="88900"/>
              </a:xfrm>
              <a:custGeom>
                <a:avLst/>
                <a:gdLst>
                  <a:gd name="T0" fmla="*/ 20 w 164"/>
                  <a:gd name="T1" fmla="*/ 56 h 56"/>
                  <a:gd name="T2" fmla="*/ 20 w 164"/>
                  <a:gd name="T3" fmla="*/ 56 h 56"/>
                  <a:gd name="T4" fmla="*/ 22 w 164"/>
                  <a:gd name="T5" fmla="*/ 46 h 56"/>
                  <a:gd name="T6" fmla="*/ 26 w 164"/>
                  <a:gd name="T7" fmla="*/ 36 h 56"/>
                  <a:gd name="T8" fmla="*/ 30 w 164"/>
                  <a:gd name="T9" fmla="*/ 30 h 56"/>
                  <a:gd name="T10" fmla="*/ 36 w 164"/>
                  <a:gd name="T11" fmla="*/ 26 h 56"/>
                  <a:gd name="T12" fmla="*/ 42 w 164"/>
                  <a:gd name="T13" fmla="*/ 22 h 56"/>
                  <a:gd name="T14" fmla="*/ 54 w 164"/>
                  <a:gd name="T15" fmla="*/ 20 h 56"/>
                  <a:gd name="T16" fmla="*/ 82 w 164"/>
                  <a:gd name="T17" fmla="*/ 20 h 56"/>
                  <a:gd name="T18" fmla="*/ 82 w 164"/>
                  <a:gd name="T19" fmla="*/ 20 h 56"/>
                  <a:gd name="T20" fmla="*/ 112 w 164"/>
                  <a:gd name="T21" fmla="*/ 20 h 56"/>
                  <a:gd name="T22" fmla="*/ 122 w 164"/>
                  <a:gd name="T23" fmla="*/ 22 h 56"/>
                  <a:gd name="T24" fmla="*/ 130 w 164"/>
                  <a:gd name="T25" fmla="*/ 26 h 56"/>
                  <a:gd name="T26" fmla="*/ 136 w 164"/>
                  <a:gd name="T27" fmla="*/ 30 h 56"/>
                  <a:gd name="T28" fmla="*/ 140 w 164"/>
                  <a:gd name="T29" fmla="*/ 36 h 56"/>
                  <a:gd name="T30" fmla="*/ 142 w 164"/>
                  <a:gd name="T31" fmla="*/ 46 h 56"/>
                  <a:gd name="T32" fmla="*/ 144 w 164"/>
                  <a:gd name="T33" fmla="*/ 56 h 56"/>
                  <a:gd name="T34" fmla="*/ 164 w 164"/>
                  <a:gd name="T35" fmla="*/ 56 h 56"/>
                  <a:gd name="T36" fmla="*/ 164 w 164"/>
                  <a:gd name="T37" fmla="*/ 56 h 56"/>
                  <a:gd name="T38" fmla="*/ 162 w 164"/>
                  <a:gd name="T39" fmla="*/ 38 h 56"/>
                  <a:gd name="T40" fmla="*/ 156 w 164"/>
                  <a:gd name="T41" fmla="*/ 24 h 56"/>
                  <a:gd name="T42" fmla="*/ 148 w 164"/>
                  <a:gd name="T43" fmla="*/ 14 h 56"/>
                  <a:gd name="T44" fmla="*/ 138 w 164"/>
                  <a:gd name="T45" fmla="*/ 6 h 56"/>
                  <a:gd name="T46" fmla="*/ 126 w 164"/>
                  <a:gd name="T47" fmla="*/ 2 h 56"/>
                  <a:gd name="T48" fmla="*/ 112 w 164"/>
                  <a:gd name="T49" fmla="*/ 0 h 56"/>
                  <a:gd name="T50" fmla="*/ 82 w 164"/>
                  <a:gd name="T51" fmla="*/ 0 h 56"/>
                  <a:gd name="T52" fmla="*/ 82 w 164"/>
                  <a:gd name="T53" fmla="*/ 0 h 56"/>
                  <a:gd name="T54" fmla="*/ 52 w 164"/>
                  <a:gd name="T55" fmla="*/ 0 h 56"/>
                  <a:gd name="T56" fmla="*/ 38 w 164"/>
                  <a:gd name="T57" fmla="*/ 2 h 56"/>
                  <a:gd name="T58" fmla="*/ 26 w 164"/>
                  <a:gd name="T59" fmla="*/ 6 h 56"/>
                  <a:gd name="T60" fmla="*/ 16 w 164"/>
                  <a:gd name="T61" fmla="*/ 14 h 56"/>
                  <a:gd name="T62" fmla="*/ 8 w 164"/>
                  <a:gd name="T63" fmla="*/ 24 h 56"/>
                  <a:gd name="T64" fmla="*/ 2 w 164"/>
                  <a:gd name="T65" fmla="*/ 38 h 56"/>
                  <a:gd name="T66" fmla="*/ 0 w 164"/>
                  <a:gd name="T67" fmla="*/ 56 h 56"/>
                  <a:gd name="T68" fmla="*/ 20 w 164"/>
                  <a:gd name="T69" fmla="*/ 5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64" h="56">
                    <a:moveTo>
                      <a:pt x="20" y="56"/>
                    </a:moveTo>
                    <a:lnTo>
                      <a:pt x="20" y="56"/>
                    </a:lnTo>
                    <a:lnTo>
                      <a:pt x="22" y="46"/>
                    </a:lnTo>
                    <a:lnTo>
                      <a:pt x="26" y="36"/>
                    </a:lnTo>
                    <a:lnTo>
                      <a:pt x="30" y="30"/>
                    </a:lnTo>
                    <a:lnTo>
                      <a:pt x="36" y="26"/>
                    </a:lnTo>
                    <a:lnTo>
                      <a:pt x="42" y="22"/>
                    </a:lnTo>
                    <a:lnTo>
                      <a:pt x="54" y="20"/>
                    </a:lnTo>
                    <a:lnTo>
                      <a:pt x="82" y="20"/>
                    </a:lnTo>
                    <a:lnTo>
                      <a:pt x="82" y="20"/>
                    </a:lnTo>
                    <a:lnTo>
                      <a:pt x="112" y="20"/>
                    </a:lnTo>
                    <a:lnTo>
                      <a:pt x="122" y="22"/>
                    </a:lnTo>
                    <a:lnTo>
                      <a:pt x="130" y="26"/>
                    </a:lnTo>
                    <a:lnTo>
                      <a:pt x="136" y="30"/>
                    </a:lnTo>
                    <a:lnTo>
                      <a:pt x="140" y="36"/>
                    </a:lnTo>
                    <a:lnTo>
                      <a:pt x="142" y="46"/>
                    </a:lnTo>
                    <a:lnTo>
                      <a:pt x="144" y="56"/>
                    </a:lnTo>
                    <a:lnTo>
                      <a:pt x="164" y="56"/>
                    </a:lnTo>
                    <a:lnTo>
                      <a:pt x="164" y="56"/>
                    </a:lnTo>
                    <a:lnTo>
                      <a:pt x="162" y="38"/>
                    </a:lnTo>
                    <a:lnTo>
                      <a:pt x="156" y="24"/>
                    </a:lnTo>
                    <a:lnTo>
                      <a:pt x="148" y="14"/>
                    </a:lnTo>
                    <a:lnTo>
                      <a:pt x="138" y="6"/>
                    </a:lnTo>
                    <a:lnTo>
                      <a:pt x="126" y="2"/>
                    </a:lnTo>
                    <a:lnTo>
                      <a:pt x="112" y="0"/>
                    </a:lnTo>
                    <a:lnTo>
                      <a:pt x="82" y="0"/>
                    </a:lnTo>
                    <a:lnTo>
                      <a:pt x="82" y="0"/>
                    </a:lnTo>
                    <a:lnTo>
                      <a:pt x="52" y="0"/>
                    </a:lnTo>
                    <a:lnTo>
                      <a:pt x="38" y="2"/>
                    </a:lnTo>
                    <a:lnTo>
                      <a:pt x="26" y="6"/>
                    </a:lnTo>
                    <a:lnTo>
                      <a:pt x="16" y="14"/>
                    </a:lnTo>
                    <a:lnTo>
                      <a:pt x="8" y="24"/>
                    </a:lnTo>
                    <a:lnTo>
                      <a:pt x="2" y="38"/>
                    </a:lnTo>
                    <a:lnTo>
                      <a:pt x="0" y="56"/>
                    </a:lnTo>
                    <a:lnTo>
                      <a:pt x="20" y="56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005EB8"/>
                  </a:solidFill>
                </a:endParaRPr>
              </a:p>
            </p:txBody>
          </p:sp>
        </p:grpSp>
        <p:sp>
          <p:nvSpPr>
            <p:cNvPr id="30" name="TextBox 29"/>
            <p:cNvSpPr txBox="1"/>
            <p:nvPr userDrawn="1"/>
          </p:nvSpPr>
          <p:spPr>
            <a:xfrm rot="16200000">
              <a:off x="8191736" y="232706"/>
              <a:ext cx="563729" cy="17081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510" dirty="0">
                  <a:solidFill>
                    <a:srgbClr val="FFFFFF"/>
                  </a:solidFill>
                </a:rPr>
                <a:t>strictly</a:t>
              </a:r>
            </a:p>
          </p:txBody>
        </p:sp>
        <p:sp>
          <p:nvSpPr>
            <p:cNvPr id="31" name="TextBox 30"/>
            <p:cNvSpPr txBox="1"/>
            <p:nvPr userDrawn="1"/>
          </p:nvSpPr>
          <p:spPr>
            <a:xfrm>
              <a:off x="8410801" y="506408"/>
              <a:ext cx="851855" cy="18158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580" dirty="0">
                  <a:solidFill>
                    <a:srgbClr val="FFFFFF"/>
                  </a:solidFill>
                </a:rPr>
                <a:t>CONFIDENTIAL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46167572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hank you slide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2"/>
          <p:cNvSpPr>
            <a:spLocks noGrp="1"/>
          </p:cNvSpPr>
          <p:nvPr userDrawn="1">
            <p:ph type="body" idx="1" hasCustomPrompt="1"/>
          </p:nvPr>
        </p:nvSpPr>
        <p:spPr>
          <a:xfrm>
            <a:off x="2784190" y="2858758"/>
            <a:ext cx="7397074" cy="381345"/>
          </a:xfrm>
        </p:spPr>
        <p:txBody>
          <a:bodyPr anchor="t">
            <a:normAutofit/>
          </a:bodyPr>
          <a:lstStyle>
            <a:lvl1pPr marL="0" indent="0">
              <a:buNone/>
              <a:defRPr sz="2000" baseline="0">
                <a:solidFill>
                  <a:schemeClr val="bg1"/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dirty="0" smtClean="0"/>
              <a:t>Thank you</a:t>
            </a:r>
          </a:p>
        </p:txBody>
      </p:sp>
      <p:cxnSp>
        <p:nvCxnSpPr>
          <p:cNvPr id="8" name="Conector recto 12"/>
          <p:cNvCxnSpPr/>
          <p:nvPr userDrawn="1"/>
        </p:nvCxnSpPr>
        <p:spPr>
          <a:xfrm flipH="1">
            <a:off x="490093" y="3166897"/>
            <a:ext cx="2320609" cy="0"/>
          </a:xfrm>
          <a:prstGeom prst="line">
            <a:avLst/>
          </a:prstGeom>
          <a:ln w="12700" cmpd="sng">
            <a:solidFill>
              <a:srgbClr val="FFFFFF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pic>
        <p:nvPicPr>
          <p:cNvPr id="22" name="Imagen 8" descr="logo AMa.wmf"/>
          <p:cNvPicPr>
            <a:picLocks noChangeAspect="1"/>
          </p:cNvPicPr>
          <p:nvPr userDrawn="1"/>
        </p:nvPicPr>
        <p:blipFill>
          <a:blip r:embed="rId2" cstate="email">
            <a:alphaModFix/>
            <a:lum bright="100000" contrast="-100000"/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800581" y="6133298"/>
            <a:ext cx="1289050" cy="168630"/>
          </a:xfrm>
          <a:prstGeom prst="rect">
            <a:avLst/>
          </a:prstGeom>
        </p:spPr>
      </p:pic>
      <p:grpSp>
        <p:nvGrpSpPr>
          <p:cNvPr id="40" name="Group 39"/>
          <p:cNvGrpSpPr/>
          <p:nvPr userDrawn="1"/>
        </p:nvGrpSpPr>
        <p:grpSpPr>
          <a:xfrm>
            <a:off x="10702233" y="68071"/>
            <a:ext cx="874461" cy="651751"/>
            <a:chOff x="8388192" y="36245"/>
            <a:chExt cx="874464" cy="651751"/>
          </a:xfrm>
        </p:grpSpPr>
        <p:grpSp>
          <p:nvGrpSpPr>
            <p:cNvPr id="41" name="Group 40"/>
            <p:cNvGrpSpPr/>
            <p:nvPr userDrawn="1"/>
          </p:nvGrpSpPr>
          <p:grpSpPr>
            <a:xfrm>
              <a:off x="8545513" y="36245"/>
              <a:ext cx="489905" cy="495602"/>
              <a:chOff x="7818438" y="101600"/>
              <a:chExt cx="546100" cy="552450"/>
            </a:xfrm>
          </p:grpSpPr>
          <p:sp>
            <p:nvSpPr>
              <p:cNvPr id="44" name="Freeform 5"/>
              <p:cNvSpPr>
                <a:spLocks noEditPoints="1"/>
              </p:cNvSpPr>
              <p:nvPr userDrawn="1"/>
            </p:nvSpPr>
            <p:spPr bwMode="auto">
              <a:xfrm>
                <a:off x="7818438" y="200025"/>
                <a:ext cx="546100" cy="454025"/>
              </a:xfrm>
              <a:custGeom>
                <a:avLst/>
                <a:gdLst>
                  <a:gd name="T0" fmla="*/ 56 w 344"/>
                  <a:gd name="T1" fmla="*/ 0 h 286"/>
                  <a:gd name="T2" fmla="*/ 44 w 344"/>
                  <a:gd name="T3" fmla="*/ 2 h 286"/>
                  <a:gd name="T4" fmla="*/ 24 w 344"/>
                  <a:gd name="T5" fmla="*/ 10 h 286"/>
                  <a:gd name="T6" fmla="*/ 10 w 344"/>
                  <a:gd name="T7" fmla="*/ 26 h 286"/>
                  <a:gd name="T8" fmla="*/ 2 w 344"/>
                  <a:gd name="T9" fmla="*/ 46 h 286"/>
                  <a:gd name="T10" fmla="*/ 0 w 344"/>
                  <a:gd name="T11" fmla="*/ 230 h 286"/>
                  <a:gd name="T12" fmla="*/ 2 w 344"/>
                  <a:gd name="T13" fmla="*/ 242 h 286"/>
                  <a:gd name="T14" fmla="*/ 10 w 344"/>
                  <a:gd name="T15" fmla="*/ 262 h 286"/>
                  <a:gd name="T16" fmla="*/ 24 w 344"/>
                  <a:gd name="T17" fmla="*/ 278 h 286"/>
                  <a:gd name="T18" fmla="*/ 44 w 344"/>
                  <a:gd name="T19" fmla="*/ 286 h 286"/>
                  <a:gd name="T20" fmla="*/ 288 w 344"/>
                  <a:gd name="T21" fmla="*/ 286 h 286"/>
                  <a:gd name="T22" fmla="*/ 300 w 344"/>
                  <a:gd name="T23" fmla="*/ 286 h 286"/>
                  <a:gd name="T24" fmla="*/ 320 w 344"/>
                  <a:gd name="T25" fmla="*/ 278 h 286"/>
                  <a:gd name="T26" fmla="*/ 334 w 344"/>
                  <a:gd name="T27" fmla="*/ 262 h 286"/>
                  <a:gd name="T28" fmla="*/ 344 w 344"/>
                  <a:gd name="T29" fmla="*/ 242 h 286"/>
                  <a:gd name="T30" fmla="*/ 344 w 344"/>
                  <a:gd name="T31" fmla="*/ 58 h 286"/>
                  <a:gd name="T32" fmla="*/ 344 w 344"/>
                  <a:gd name="T33" fmla="*/ 46 h 286"/>
                  <a:gd name="T34" fmla="*/ 334 w 344"/>
                  <a:gd name="T35" fmla="*/ 26 h 286"/>
                  <a:gd name="T36" fmla="*/ 320 w 344"/>
                  <a:gd name="T37" fmla="*/ 10 h 286"/>
                  <a:gd name="T38" fmla="*/ 300 w 344"/>
                  <a:gd name="T39" fmla="*/ 2 h 286"/>
                  <a:gd name="T40" fmla="*/ 288 w 344"/>
                  <a:gd name="T41" fmla="*/ 0 h 286"/>
                  <a:gd name="T42" fmla="*/ 148 w 344"/>
                  <a:gd name="T43" fmla="*/ 142 h 286"/>
                  <a:gd name="T44" fmla="*/ 144 w 344"/>
                  <a:gd name="T45" fmla="*/ 136 h 286"/>
                  <a:gd name="T46" fmla="*/ 136 w 344"/>
                  <a:gd name="T47" fmla="*/ 122 h 286"/>
                  <a:gd name="T48" fmla="*/ 134 w 344"/>
                  <a:gd name="T49" fmla="*/ 112 h 286"/>
                  <a:gd name="T50" fmla="*/ 138 w 344"/>
                  <a:gd name="T51" fmla="*/ 98 h 286"/>
                  <a:gd name="T52" fmla="*/ 146 w 344"/>
                  <a:gd name="T53" fmla="*/ 88 h 286"/>
                  <a:gd name="T54" fmla="*/ 158 w 344"/>
                  <a:gd name="T55" fmla="*/ 80 h 286"/>
                  <a:gd name="T56" fmla="*/ 172 w 344"/>
                  <a:gd name="T57" fmla="*/ 76 h 286"/>
                  <a:gd name="T58" fmla="*/ 178 w 344"/>
                  <a:gd name="T59" fmla="*/ 78 h 286"/>
                  <a:gd name="T60" fmla="*/ 192 w 344"/>
                  <a:gd name="T61" fmla="*/ 82 h 286"/>
                  <a:gd name="T62" fmla="*/ 202 w 344"/>
                  <a:gd name="T63" fmla="*/ 92 h 286"/>
                  <a:gd name="T64" fmla="*/ 208 w 344"/>
                  <a:gd name="T65" fmla="*/ 106 h 286"/>
                  <a:gd name="T66" fmla="*/ 208 w 344"/>
                  <a:gd name="T67" fmla="*/ 112 h 286"/>
                  <a:gd name="T68" fmla="*/ 204 w 344"/>
                  <a:gd name="T69" fmla="*/ 128 h 286"/>
                  <a:gd name="T70" fmla="*/ 196 w 344"/>
                  <a:gd name="T71" fmla="*/ 140 h 286"/>
                  <a:gd name="T72" fmla="*/ 126 w 344"/>
                  <a:gd name="T73" fmla="*/ 228 h 2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44" h="286">
                    <a:moveTo>
                      <a:pt x="288" y="0"/>
                    </a:moveTo>
                    <a:lnTo>
                      <a:pt x="56" y="0"/>
                    </a:lnTo>
                    <a:lnTo>
                      <a:pt x="56" y="0"/>
                    </a:lnTo>
                    <a:lnTo>
                      <a:pt x="44" y="2"/>
                    </a:lnTo>
                    <a:lnTo>
                      <a:pt x="34" y="6"/>
                    </a:lnTo>
                    <a:lnTo>
                      <a:pt x="24" y="10"/>
                    </a:lnTo>
                    <a:lnTo>
                      <a:pt x="16" y="18"/>
                    </a:lnTo>
                    <a:lnTo>
                      <a:pt x="10" y="26"/>
                    </a:lnTo>
                    <a:lnTo>
                      <a:pt x="4" y="36"/>
                    </a:lnTo>
                    <a:lnTo>
                      <a:pt x="2" y="46"/>
                    </a:lnTo>
                    <a:lnTo>
                      <a:pt x="0" y="58"/>
                    </a:lnTo>
                    <a:lnTo>
                      <a:pt x="0" y="230"/>
                    </a:lnTo>
                    <a:lnTo>
                      <a:pt x="0" y="230"/>
                    </a:lnTo>
                    <a:lnTo>
                      <a:pt x="2" y="242"/>
                    </a:lnTo>
                    <a:lnTo>
                      <a:pt x="4" y="252"/>
                    </a:lnTo>
                    <a:lnTo>
                      <a:pt x="10" y="262"/>
                    </a:lnTo>
                    <a:lnTo>
                      <a:pt x="16" y="270"/>
                    </a:lnTo>
                    <a:lnTo>
                      <a:pt x="24" y="278"/>
                    </a:lnTo>
                    <a:lnTo>
                      <a:pt x="34" y="282"/>
                    </a:lnTo>
                    <a:lnTo>
                      <a:pt x="44" y="286"/>
                    </a:lnTo>
                    <a:lnTo>
                      <a:pt x="56" y="286"/>
                    </a:lnTo>
                    <a:lnTo>
                      <a:pt x="288" y="286"/>
                    </a:lnTo>
                    <a:lnTo>
                      <a:pt x="288" y="286"/>
                    </a:lnTo>
                    <a:lnTo>
                      <a:pt x="300" y="286"/>
                    </a:lnTo>
                    <a:lnTo>
                      <a:pt x="310" y="282"/>
                    </a:lnTo>
                    <a:lnTo>
                      <a:pt x="320" y="278"/>
                    </a:lnTo>
                    <a:lnTo>
                      <a:pt x="328" y="270"/>
                    </a:lnTo>
                    <a:lnTo>
                      <a:pt x="334" y="262"/>
                    </a:lnTo>
                    <a:lnTo>
                      <a:pt x="340" y="252"/>
                    </a:lnTo>
                    <a:lnTo>
                      <a:pt x="344" y="242"/>
                    </a:lnTo>
                    <a:lnTo>
                      <a:pt x="344" y="230"/>
                    </a:lnTo>
                    <a:lnTo>
                      <a:pt x="344" y="58"/>
                    </a:lnTo>
                    <a:lnTo>
                      <a:pt x="344" y="58"/>
                    </a:lnTo>
                    <a:lnTo>
                      <a:pt x="344" y="46"/>
                    </a:lnTo>
                    <a:lnTo>
                      <a:pt x="340" y="36"/>
                    </a:lnTo>
                    <a:lnTo>
                      <a:pt x="334" y="26"/>
                    </a:lnTo>
                    <a:lnTo>
                      <a:pt x="328" y="18"/>
                    </a:lnTo>
                    <a:lnTo>
                      <a:pt x="320" y="10"/>
                    </a:lnTo>
                    <a:lnTo>
                      <a:pt x="310" y="6"/>
                    </a:lnTo>
                    <a:lnTo>
                      <a:pt x="300" y="2"/>
                    </a:lnTo>
                    <a:lnTo>
                      <a:pt x="288" y="0"/>
                    </a:lnTo>
                    <a:lnTo>
                      <a:pt x="288" y="0"/>
                    </a:lnTo>
                    <a:close/>
                    <a:moveTo>
                      <a:pt x="126" y="228"/>
                    </a:moveTo>
                    <a:lnTo>
                      <a:pt x="148" y="142"/>
                    </a:lnTo>
                    <a:lnTo>
                      <a:pt x="148" y="142"/>
                    </a:lnTo>
                    <a:lnTo>
                      <a:pt x="144" y="136"/>
                    </a:lnTo>
                    <a:lnTo>
                      <a:pt x="138" y="130"/>
                    </a:lnTo>
                    <a:lnTo>
                      <a:pt x="136" y="122"/>
                    </a:lnTo>
                    <a:lnTo>
                      <a:pt x="134" y="112"/>
                    </a:lnTo>
                    <a:lnTo>
                      <a:pt x="134" y="112"/>
                    </a:lnTo>
                    <a:lnTo>
                      <a:pt x="136" y="106"/>
                    </a:lnTo>
                    <a:lnTo>
                      <a:pt x="138" y="98"/>
                    </a:lnTo>
                    <a:lnTo>
                      <a:pt x="142" y="92"/>
                    </a:lnTo>
                    <a:lnTo>
                      <a:pt x="146" y="88"/>
                    </a:lnTo>
                    <a:lnTo>
                      <a:pt x="152" y="82"/>
                    </a:lnTo>
                    <a:lnTo>
                      <a:pt x="158" y="80"/>
                    </a:lnTo>
                    <a:lnTo>
                      <a:pt x="164" y="78"/>
                    </a:lnTo>
                    <a:lnTo>
                      <a:pt x="172" y="76"/>
                    </a:lnTo>
                    <a:lnTo>
                      <a:pt x="172" y="76"/>
                    </a:lnTo>
                    <a:lnTo>
                      <a:pt x="178" y="78"/>
                    </a:lnTo>
                    <a:lnTo>
                      <a:pt x="186" y="80"/>
                    </a:lnTo>
                    <a:lnTo>
                      <a:pt x="192" y="82"/>
                    </a:lnTo>
                    <a:lnTo>
                      <a:pt x="198" y="88"/>
                    </a:lnTo>
                    <a:lnTo>
                      <a:pt x="202" y="92"/>
                    </a:lnTo>
                    <a:lnTo>
                      <a:pt x="204" y="98"/>
                    </a:lnTo>
                    <a:lnTo>
                      <a:pt x="208" y="106"/>
                    </a:lnTo>
                    <a:lnTo>
                      <a:pt x="208" y="112"/>
                    </a:lnTo>
                    <a:lnTo>
                      <a:pt x="208" y="112"/>
                    </a:lnTo>
                    <a:lnTo>
                      <a:pt x="206" y="120"/>
                    </a:lnTo>
                    <a:lnTo>
                      <a:pt x="204" y="128"/>
                    </a:lnTo>
                    <a:lnTo>
                      <a:pt x="200" y="134"/>
                    </a:lnTo>
                    <a:lnTo>
                      <a:pt x="196" y="140"/>
                    </a:lnTo>
                    <a:lnTo>
                      <a:pt x="220" y="228"/>
                    </a:lnTo>
                    <a:lnTo>
                      <a:pt x="126" y="228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005EB8"/>
                  </a:solidFill>
                </a:endParaRPr>
              </a:p>
            </p:txBody>
          </p:sp>
          <p:sp>
            <p:nvSpPr>
              <p:cNvPr id="45" name="Freeform 6"/>
              <p:cNvSpPr>
                <a:spLocks/>
              </p:cNvSpPr>
              <p:nvPr userDrawn="1"/>
            </p:nvSpPr>
            <p:spPr bwMode="auto">
              <a:xfrm>
                <a:off x="7961313" y="101600"/>
                <a:ext cx="260350" cy="88900"/>
              </a:xfrm>
              <a:custGeom>
                <a:avLst/>
                <a:gdLst>
                  <a:gd name="T0" fmla="*/ 20 w 164"/>
                  <a:gd name="T1" fmla="*/ 56 h 56"/>
                  <a:gd name="T2" fmla="*/ 20 w 164"/>
                  <a:gd name="T3" fmla="*/ 56 h 56"/>
                  <a:gd name="T4" fmla="*/ 22 w 164"/>
                  <a:gd name="T5" fmla="*/ 46 h 56"/>
                  <a:gd name="T6" fmla="*/ 26 w 164"/>
                  <a:gd name="T7" fmla="*/ 36 h 56"/>
                  <a:gd name="T8" fmla="*/ 30 w 164"/>
                  <a:gd name="T9" fmla="*/ 30 h 56"/>
                  <a:gd name="T10" fmla="*/ 36 w 164"/>
                  <a:gd name="T11" fmla="*/ 26 h 56"/>
                  <a:gd name="T12" fmla="*/ 42 w 164"/>
                  <a:gd name="T13" fmla="*/ 22 h 56"/>
                  <a:gd name="T14" fmla="*/ 54 w 164"/>
                  <a:gd name="T15" fmla="*/ 20 h 56"/>
                  <a:gd name="T16" fmla="*/ 82 w 164"/>
                  <a:gd name="T17" fmla="*/ 20 h 56"/>
                  <a:gd name="T18" fmla="*/ 82 w 164"/>
                  <a:gd name="T19" fmla="*/ 20 h 56"/>
                  <a:gd name="T20" fmla="*/ 112 w 164"/>
                  <a:gd name="T21" fmla="*/ 20 h 56"/>
                  <a:gd name="T22" fmla="*/ 122 w 164"/>
                  <a:gd name="T23" fmla="*/ 22 h 56"/>
                  <a:gd name="T24" fmla="*/ 130 w 164"/>
                  <a:gd name="T25" fmla="*/ 26 h 56"/>
                  <a:gd name="T26" fmla="*/ 136 w 164"/>
                  <a:gd name="T27" fmla="*/ 30 h 56"/>
                  <a:gd name="T28" fmla="*/ 140 w 164"/>
                  <a:gd name="T29" fmla="*/ 36 h 56"/>
                  <a:gd name="T30" fmla="*/ 142 w 164"/>
                  <a:gd name="T31" fmla="*/ 46 h 56"/>
                  <a:gd name="T32" fmla="*/ 144 w 164"/>
                  <a:gd name="T33" fmla="*/ 56 h 56"/>
                  <a:gd name="T34" fmla="*/ 164 w 164"/>
                  <a:gd name="T35" fmla="*/ 56 h 56"/>
                  <a:gd name="T36" fmla="*/ 164 w 164"/>
                  <a:gd name="T37" fmla="*/ 56 h 56"/>
                  <a:gd name="T38" fmla="*/ 162 w 164"/>
                  <a:gd name="T39" fmla="*/ 38 h 56"/>
                  <a:gd name="T40" fmla="*/ 156 w 164"/>
                  <a:gd name="T41" fmla="*/ 24 h 56"/>
                  <a:gd name="T42" fmla="*/ 148 w 164"/>
                  <a:gd name="T43" fmla="*/ 14 h 56"/>
                  <a:gd name="T44" fmla="*/ 138 w 164"/>
                  <a:gd name="T45" fmla="*/ 6 h 56"/>
                  <a:gd name="T46" fmla="*/ 126 w 164"/>
                  <a:gd name="T47" fmla="*/ 2 h 56"/>
                  <a:gd name="T48" fmla="*/ 112 w 164"/>
                  <a:gd name="T49" fmla="*/ 0 h 56"/>
                  <a:gd name="T50" fmla="*/ 82 w 164"/>
                  <a:gd name="T51" fmla="*/ 0 h 56"/>
                  <a:gd name="T52" fmla="*/ 82 w 164"/>
                  <a:gd name="T53" fmla="*/ 0 h 56"/>
                  <a:gd name="T54" fmla="*/ 52 w 164"/>
                  <a:gd name="T55" fmla="*/ 0 h 56"/>
                  <a:gd name="T56" fmla="*/ 38 w 164"/>
                  <a:gd name="T57" fmla="*/ 2 h 56"/>
                  <a:gd name="T58" fmla="*/ 26 w 164"/>
                  <a:gd name="T59" fmla="*/ 6 h 56"/>
                  <a:gd name="T60" fmla="*/ 16 w 164"/>
                  <a:gd name="T61" fmla="*/ 14 h 56"/>
                  <a:gd name="T62" fmla="*/ 8 w 164"/>
                  <a:gd name="T63" fmla="*/ 24 h 56"/>
                  <a:gd name="T64" fmla="*/ 2 w 164"/>
                  <a:gd name="T65" fmla="*/ 38 h 56"/>
                  <a:gd name="T66" fmla="*/ 0 w 164"/>
                  <a:gd name="T67" fmla="*/ 56 h 56"/>
                  <a:gd name="T68" fmla="*/ 20 w 164"/>
                  <a:gd name="T69" fmla="*/ 5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64" h="56">
                    <a:moveTo>
                      <a:pt x="20" y="56"/>
                    </a:moveTo>
                    <a:lnTo>
                      <a:pt x="20" y="56"/>
                    </a:lnTo>
                    <a:lnTo>
                      <a:pt x="22" y="46"/>
                    </a:lnTo>
                    <a:lnTo>
                      <a:pt x="26" y="36"/>
                    </a:lnTo>
                    <a:lnTo>
                      <a:pt x="30" y="30"/>
                    </a:lnTo>
                    <a:lnTo>
                      <a:pt x="36" y="26"/>
                    </a:lnTo>
                    <a:lnTo>
                      <a:pt x="42" y="22"/>
                    </a:lnTo>
                    <a:lnTo>
                      <a:pt x="54" y="20"/>
                    </a:lnTo>
                    <a:lnTo>
                      <a:pt x="82" y="20"/>
                    </a:lnTo>
                    <a:lnTo>
                      <a:pt x="82" y="20"/>
                    </a:lnTo>
                    <a:lnTo>
                      <a:pt x="112" y="20"/>
                    </a:lnTo>
                    <a:lnTo>
                      <a:pt x="122" y="22"/>
                    </a:lnTo>
                    <a:lnTo>
                      <a:pt x="130" y="26"/>
                    </a:lnTo>
                    <a:lnTo>
                      <a:pt x="136" y="30"/>
                    </a:lnTo>
                    <a:lnTo>
                      <a:pt x="140" y="36"/>
                    </a:lnTo>
                    <a:lnTo>
                      <a:pt x="142" y="46"/>
                    </a:lnTo>
                    <a:lnTo>
                      <a:pt x="144" y="56"/>
                    </a:lnTo>
                    <a:lnTo>
                      <a:pt x="164" y="56"/>
                    </a:lnTo>
                    <a:lnTo>
                      <a:pt x="164" y="56"/>
                    </a:lnTo>
                    <a:lnTo>
                      <a:pt x="162" y="38"/>
                    </a:lnTo>
                    <a:lnTo>
                      <a:pt x="156" y="24"/>
                    </a:lnTo>
                    <a:lnTo>
                      <a:pt x="148" y="14"/>
                    </a:lnTo>
                    <a:lnTo>
                      <a:pt x="138" y="6"/>
                    </a:lnTo>
                    <a:lnTo>
                      <a:pt x="126" y="2"/>
                    </a:lnTo>
                    <a:lnTo>
                      <a:pt x="112" y="0"/>
                    </a:lnTo>
                    <a:lnTo>
                      <a:pt x="82" y="0"/>
                    </a:lnTo>
                    <a:lnTo>
                      <a:pt x="82" y="0"/>
                    </a:lnTo>
                    <a:lnTo>
                      <a:pt x="52" y="0"/>
                    </a:lnTo>
                    <a:lnTo>
                      <a:pt x="38" y="2"/>
                    </a:lnTo>
                    <a:lnTo>
                      <a:pt x="26" y="6"/>
                    </a:lnTo>
                    <a:lnTo>
                      <a:pt x="16" y="14"/>
                    </a:lnTo>
                    <a:lnTo>
                      <a:pt x="8" y="24"/>
                    </a:lnTo>
                    <a:lnTo>
                      <a:pt x="2" y="38"/>
                    </a:lnTo>
                    <a:lnTo>
                      <a:pt x="0" y="56"/>
                    </a:lnTo>
                    <a:lnTo>
                      <a:pt x="20" y="56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005EB8"/>
                  </a:solidFill>
                </a:endParaRPr>
              </a:p>
            </p:txBody>
          </p:sp>
        </p:grpSp>
        <p:sp>
          <p:nvSpPr>
            <p:cNvPr id="42" name="TextBox 41"/>
            <p:cNvSpPr txBox="1"/>
            <p:nvPr userDrawn="1"/>
          </p:nvSpPr>
          <p:spPr>
            <a:xfrm rot="16200000">
              <a:off x="8191736" y="232706"/>
              <a:ext cx="563729" cy="17081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510" dirty="0">
                  <a:solidFill>
                    <a:srgbClr val="FFFFFF"/>
                  </a:solidFill>
                </a:rPr>
                <a:t>strictly</a:t>
              </a:r>
            </a:p>
          </p:txBody>
        </p:sp>
        <p:sp>
          <p:nvSpPr>
            <p:cNvPr id="43" name="TextBox 42"/>
            <p:cNvSpPr txBox="1"/>
            <p:nvPr userDrawn="1"/>
          </p:nvSpPr>
          <p:spPr>
            <a:xfrm>
              <a:off x="8410801" y="506408"/>
              <a:ext cx="851855" cy="18158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580" dirty="0">
                  <a:solidFill>
                    <a:srgbClr val="FFFFFF"/>
                  </a:solidFill>
                </a:rPr>
                <a:t>CONFIDENTIAL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33908931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0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-branding divider blue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2"/>
          <p:cNvSpPr>
            <a:spLocks noGrp="1"/>
          </p:cNvSpPr>
          <p:nvPr>
            <p:ph type="body" idx="1" hasCustomPrompt="1"/>
          </p:nvPr>
        </p:nvSpPr>
        <p:spPr>
          <a:xfrm>
            <a:off x="3232433" y="1361866"/>
            <a:ext cx="7397074" cy="1946285"/>
          </a:xfrm>
        </p:spPr>
        <p:txBody>
          <a:bodyPr anchor="t">
            <a:normAutofit/>
          </a:bodyPr>
          <a:lstStyle>
            <a:lvl1pPr marL="0" indent="0">
              <a:buNone/>
              <a:defRPr sz="2800" baseline="0">
                <a:solidFill>
                  <a:schemeClr val="bg1"/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GB" noProof="0" smtClean="0"/>
              <a:t>Divider title here</a:t>
            </a:r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44728" y="627013"/>
            <a:ext cx="1746418" cy="1287035"/>
          </a:xfrm>
        </p:spPr>
        <p:txBody>
          <a:bodyPr anchor="t">
            <a:normAutofit/>
          </a:bodyPr>
          <a:lstStyle>
            <a:lvl1pPr algn="r">
              <a:defRPr sz="7200" b="0" cap="all">
                <a:solidFill>
                  <a:schemeClr val="tx2"/>
                </a:solidFill>
              </a:defRPr>
            </a:lvl1pPr>
          </a:lstStyle>
          <a:p>
            <a:r>
              <a:rPr lang="en-GB" noProof="0" smtClean="0"/>
              <a:t>1</a:t>
            </a:r>
            <a:endParaRPr lang="en-GB" noProof="0"/>
          </a:p>
        </p:txBody>
      </p:sp>
      <p:cxnSp>
        <p:nvCxnSpPr>
          <p:cNvPr id="12" name="Conector recto 12"/>
          <p:cNvCxnSpPr/>
          <p:nvPr userDrawn="1"/>
        </p:nvCxnSpPr>
        <p:spPr>
          <a:xfrm flipH="1">
            <a:off x="1674064" y="1516324"/>
            <a:ext cx="1512464" cy="0"/>
          </a:xfrm>
          <a:prstGeom prst="line">
            <a:avLst/>
          </a:prstGeom>
          <a:ln w="12700" cmpd="sng">
            <a:solidFill>
              <a:schemeClr val="tx2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8" name="Conector recto 8"/>
          <p:cNvCxnSpPr/>
          <p:nvPr userDrawn="1"/>
        </p:nvCxnSpPr>
        <p:spPr>
          <a:xfrm flipV="1">
            <a:off x="9617079" y="6029764"/>
            <a:ext cx="0" cy="290960"/>
          </a:xfrm>
          <a:prstGeom prst="line">
            <a:avLst/>
          </a:prstGeom>
          <a:ln w="12700" cmpd="sng">
            <a:solidFill>
              <a:schemeClr val="bg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9" name="Picture Placeholder 4"/>
          <p:cNvSpPr>
            <a:spLocks noGrp="1"/>
          </p:cNvSpPr>
          <p:nvPr>
            <p:ph type="pic" sz="quarter" idx="11" hasCustomPrompt="1"/>
          </p:nvPr>
        </p:nvSpPr>
        <p:spPr>
          <a:xfrm>
            <a:off x="7605365" y="6029741"/>
            <a:ext cx="1723686" cy="340227"/>
          </a:xfrm>
        </p:spPr>
        <p:txBody>
          <a:bodyPr>
            <a:noAutofit/>
          </a:bodyPr>
          <a:lstStyle>
            <a:lvl1pPr marL="0" indent="0">
              <a:buNone/>
              <a:defRPr sz="900">
                <a:solidFill>
                  <a:schemeClr val="bg1"/>
                </a:solidFill>
              </a:defRPr>
            </a:lvl1pPr>
          </a:lstStyle>
          <a:p>
            <a:r>
              <a:rPr lang="en-GB" dirty="0" smtClean="0"/>
              <a:t>Co-branding logo</a:t>
            </a:r>
            <a:endParaRPr lang="en-GB" dirty="0"/>
          </a:p>
        </p:txBody>
      </p:sp>
      <p:pic>
        <p:nvPicPr>
          <p:cNvPr id="25" name="Imagen 8" descr="logo AMa.wmf"/>
          <p:cNvPicPr>
            <a:picLocks noChangeAspect="1"/>
          </p:cNvPicPr>
          <p:nvPr userDrawn="1"/>
        </p:nvPicPr>
        <p:blipFill>
          <a:blip r:embed="rId2" cstate="email">
            <a:alphaModFix/>
            <a:lum bright="100000" contrast="-100000"/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800581" y="6133298"/>
            <a:ext cx="1289050" cy="168630"/>
          </a:xfrm>
          <a:prstGeom prst="rect">
            <a:avLst/>
          </a:prstGeom>
        </p:spPr>
      </p:pic>
      <p:grpSp>
        <p:nvGrpSpPr>
          <p:cNvPr id="43" name="Group 42"/>
          <p:cNvGrpSpPr/>
          <p:nvPr userDrawn="1"/>
        </p:nvGrpSpPr>
        <p:grpSpPr>
          <a:xfrm>
            <a:off x="10702247" y="68071"/>
            <a:ext cx="874461" cy="651751"/>
            <a:chOff x="8388192" y="36245"/>
            <a:chExt cx="874464" cy="651751"/>
          </a:xfrm>
        </p:grpSpPr>
        <p:grpSp>
          <p:nvGrpSpPr>
            <p:cNvPr id="44" name="Group 43"/>
            <p:cNvGrpSpPr/>
            <p:nvPr userDrawn="1"/>
          </p:nvGrpSpPr>
          <p:grpSpPr>
            <a:xfrm>
              <a:off x="8545513" y="36245"/>
              <a:ext cx="489905" cy="495602"/>
              <a:chOff x="7818438" y="101600"/>
              <a:chExt cx="546100" cy="552450"/>
            </a:xfrm>
          </p:grpSpPr>
          <p:sp>
            <p:nvSpPr>
              <p:cNvPr id="47" name="Freeform 5"/>
              <p:cNvSpPr>
                <a:spLocks noEditPoints="1"/>
              </p:cNvSpPr>
              <p:nvPr userDrawn="1"/>
            </p:nvSpPr>
            <p:spPr bwMode="auto">
              <a:xfrm>
                <a:off x="7818438" y="200025"/>
                <a:ext cx="546100" cy="454025"/>
              </a:xfrm>
              <a:custGeom>
                <a:avLst/>
                <a:gdLst>
                  <a:gd name="T0" fmla="*/ 56 w 344"/>
                  <a:gd name="T1" fmla="*/ 0 h 286"/>
                  <a:gd name="T2" fmla="*/ 44 w 344"/>
                  <a:gd name="T3" fmla="*/ 2 h 286"/>
                  <a:gd name="T4" fmla="*/ 24 w 344"/>
                  <a:gd name="T5" fmla="*/ 10 h 286"/>
                  <a:gd name="T6" fmla="*/ 10 w 344"/>
                  <a:gd name="T7" fmla="*/ 26 h 286"/>
                  <a:gd name="T8" fmla="*/ 2 w 344"/>
                  <a:gd name="T9" fmla="*/ 46 h 286"/>
                  <a:gd name="T10" fmla="*/ 0 w 344"/>
                  <a:gd name="T11" fmla="*/ 230 h 286"/>
                  <a:gd name="T12" fmla="*/ 2 w 344"/>
                  <a:gd name="T13" fmla="*/ 242 h 286"/>
                  <a:gd name="T14" fmla="*/ 10 w 344"/>
                  <a:gd name="T15" fmla="*/ 262 h 286"/>
                  <a:gd name="T16" fmla="*/ 24 w 344"/>
                  <a:gd name="T17" fmla="*/ 278 h 286"/>
                  <a:gd name="T18" fmla="*/ 44 w 344"/>
                  <a:gd name="T19" fmla="*/ 286 h 286"/>
                  <a:gd name="T20" fmla="*/ 288 w 344"/>
                  <a:gd name="T21" fmla="*/ 286 h 286"/>
                  <a:gd name="T22" fmla="*/ 300 w 344"/>
                  <a:gd name="T23" fmla="*/ 286 h 286"/>
                  <a:gd name="T24" fmla="*/ 320 w 344"/>
                  <a:gd name="T25" fmla="*/ 278 h 286"/>
                  <a:gd name="T26" fmla="*/ 334 w 344"/>
                  <a:gd name="T27" fmla="*/ 262 h 286"/>
                  <a:gd name="T28" fmla="*/ 344 w 344"/>
                  <a:gd name="T29" fmla="*/ 242 h 286"/>
                  <a:gd name="T30" fmla="*/ 344 w 344"/>
                  <a:gd name="T31" fmla="*/ 58 h 286"/>
                  <a:gd name="T32" fmla="*/ 344 w 344"/>
                  <a:gd name="T33" fmla="*/ 46 h 286"/>
                  <a:gd name="T34" fmla="*/ 334 w 344"/>
                  <a:gd name="T35" fmla="*/ 26 h 286"/>
                  <a:gd name="T36" fmla="*/ 320 w 344"/>
                  <a:gd name="T37" fmla="*/ 10 h 286"/>
                  <a:gd name="T38" fmla="*/ 300 w 344"/>
                  <a:gd name="T39" fmla="*/ 2 h 286"/>
                  <a:gd name="T40" fmla="*/ 288 w 344"/>
                  <a:gd name="T41" fmla="*/ 0 h 286"/>
                  <a:gd name="T42" fmla="*/ 148 w 344"/>
                  <a:gd name="T43" fmla="*/ 142 h 286"/>
                  <a:gd name="T44" fmla="*/ 144 w 344"/>
                  <a:gd name="T45" fmla="*/ 136 h 286"/>
                  <a:gd name="T46" fmla="*/ 136 w 344"/>
                  <a:gd name="T47" fmla="*/ 122 h 286"/>
                  <a:gd name="T48" fmla="*/ 134 w 344"/>
                  <a:gd name="T49" fmla="*/ 112 h 286"/>
                  <a:gd name="T50" fmla="*/ 138 w 344"/>
                  <a:gd name="T51" fmla="*/ 98 h 286"/>
                  <a:gd name="T52" fmla="*/ 146 w 344"/>
                  <a:gd name="T53" fmla="*/ 88 h 286"/>
                  <a:gd name="T54" fmla="*/ 158 w 344"/>
                  <a:gd name="T55" fmla="*/ 80 h 286"/>
                  <a:gd name="T56" fmla="*/ 172 w 344"/>
                  <a:gd name="T57" fmla="*/ 76 h 286"/>
                  <a:gd name="T58" fmla="*/ 178 w 344"/>
                  <a:gd name="T59" fmla="*/ 78 h 286"/>
                  <a:gd name="T60" fmla="*/ 192 w 344"/>
                  <a:gd name="T61" fmla="*/ 82 h 286"/>
                  <a:gd name="T62" fmla="*/ 202 w 344"/>
                  <a:gd name="T63" fmla="*/ 92 h 286"/>
                  <a:gd name="T64" fmla="*/ 208 w 344"/>
                  <a:gd name="T65" fmla="*/ 106 h 286"/>
                  <a:gd name="T66" fmla="*/ 208 w 344"/>
                  <a:gd name="T67" fmla="*/ 112 h 286"/>
                  <a:gd name="T68" fmla="*/ 204 w 344"/>
                  <a:gd name="T69" fmla="*/ 128 h 286"/>
                  <a:gd name="T70" fmla="*/ 196 w 344"/>
                  <a:gd name="T71" fmla="*/ 140 h 286"/>
                  <a:gd name="T72" fmla="*/ 126 w 344"/>
                  <a:gd name="T73" fmla="*/ 228 h 2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44" h="286">
                    <a:moveTo>
                      <a:pt x="288" y="0"/>
                    </a:moveTo>
                    <a:lnTo>
                      <a:pt x="56" y="0"/>
                    </a:lnTo>
                    <a:lnTo>
                      <a:pt x="56" y="0"/>
                    </a:lnTo>
                    <a:lnTo>
                      <a:pt x="44" y="2"/>
                    </a:lnTo>
                    <a:lnTo>
                      <a:pt x="34" y="6"/>
                    </a:lnTo>
                    <a:lnTo>
                      <a:pt x="24" y="10"/>
                    </a:lnTo>
                    <a:lnTo>
                      <a:pt x="16" y="18"/>
                    </a:lnTo>
                    <a:lnTo>
                      <a:pt x="10" y="26"/>
                    </a:lnTo>
                    <a:lnTo>
                      <a:pt x="4" y="36"/>
                    </a:lnTo>
                    <a:lnTo>
                      <a:pt x="2" y="46"/>
                    </a:lnTo>
                    <a:lnTo>
                      <a:pt x="0" y="58"/>
                    </a:lnTo>
                    <a:lnTo>
                      <a:pt x="0" y="230"/>
                    </a:lnTo>
                    <a:lnTo>
                      <a:pt x="0" y="230"/>
                    </a:lnTo>
                    <a:lnTo>
                      <a:pt x="2" y="242"/>
                    </a:lnTo>
                    <a:lnTo>
                      <a:pt x="4" y="252"/>
                    </a:lnTo>
                    <a:lnTo>
                      <a:pt x="10" y="262"/>
                    </a:lnTo>
                    <a:lnTo>
                      <a:pt x="16" y="270"/>
                    </a:lnTo>
                    <a:lnTo>
                      <a:pt x="24" y="278"/>
                    </a:lnTo>
                    <a:lnTo>
                      <a:pt x="34" y="282"/>
                    </a:lnTo>
                    <a:lnTo>
                      <a:pt x="44" y="286"/>
                    </a:lnTo>
                    <a:lnTo>
                      <a:pt x="56" y="286"/>
                    </a:lnTo>
                    <a:lnTo>
                      <a:pt x="288" y="286"/>
                    </a:lnTo>
                    <a:lnTo>
                      <a:pt x="288" y="286"/>
                    </a:lnTo>
                    <a:lnTo>
                      <a:pt x="300" y="286"/>
                    </a:lnTo>
                    <a:lnTo>
                      <a:pt x="310" y="282"/>
                    </a:lnTo>
                    <a:lnTo>
                      <a:pt x="320" y="278"/>
                    </a:lnTo>
                    <a:lnTo>
                      <a:pt x="328" y="270"/>
                    </a:lnTo>
                    <a:lnTo>
                      <a:pt x="334" y="262"/>
                    </a:lnTo>
                    <a:lnTo>
                      <a:pt x="340" y="252"/>
                    </a:lnTo>
                    <a:lnTo>
                      <a:pt x="344" y="242"/>
                    </a:lnTo>
                    <a:lnTo>
                      <a:pt x="344" y="230"/>
                    </a:lnTo>
                    <a:lnTo>
                      <a:pt x="344" y="58"/>
                    </a:lnTo>
                    <a:lnTo>
                      <a:pt x="344" y="58"/>
                    </a:lnTo>
                    <a:lnTo>
                      <a:pt x="344" y="46"/>
                    </a:lnTo>
                    <a:lnTo>
                      <a:pt x="340" y="36"/>
                    </a:lnTo>
                    <a:lnTo>
                      <a:pt x="334" y="26"/>
                    </a:lnTo>
                    <a:lnTo>
                      <a:pt x="328" y="18"/>
                    </a:lnTo>
                    <a:lnTo>
                      <a:pt x="320" y="10"/>
                    </a:lnTo>
                    <a:lnTo>
                      <a:pt x="310" y="6"/>
                    </a:lnTo>
                    <a:lnTo>
                      <a:pt x="300" y="2"/>
                    </a:lnTo>
                    <a:lnTo>
                      <a:pt x="288" y="0"/>
                    </a:lnTo>
                    <a:lnTo>
                      <a:pt x="288" y="0"/>
                    </a:lnTo>
                    <a:close/>
                    <a:moveTo>
                      <a:pt x="126" y="228"/>
                    </a:moveTo>
                    <a:lnTo>
                      <a:pt x="148" y="142"/>
                    </a:lnTo>
                    <a:lnTo>
                      <a:pt x="148" y="142"/>
                    </a:lnTo>
                    <a:lnTo>
                      <a:pt x="144" y="136"/>
                    </a:lnTo>
                    <a:lnTo>
                      <a:pt x="138" y="130"/>
                    </a:lnTo>
                    <a:lnTo>
                      <a:pt x="136" y="122"/>
                    </a:lnTo>
                    <a:lnTo>
                      <a:pt x="134" y="112"/>
                    </a:lnTo>
                    <a:lnTo>
                      <a:pt x="134" y="112"/>
                    </a:lnTo>
                    <a:lnTo>
                      <a:pt x="136" y="106"/>
                    </a:lnTo>
                    <a:lnTo>
                      <a:pt x="138" y="98"/>
                    </a:lnTo>
                    <a:lnTo>
                      <a:pt x="142" y="92"/>
                    </a:lnTo>
                    <a:lnTo>
                      <a:pt x="146" y="88"/>
                    </a:lnTo>
                    <a:lnTo>
                      <a:pt x="152" y="82"/>
                    </a:lnTo>
                    <a:lnTo>
                      <a:pt x="158" y="80"/>
                    </a:lnTo>
                    <a:lnTo>
                      <a:pt x="164" y="78"/>
                    </a:lnTo>
                    <a:lnTo>
                      <a:pt x="172" y="76"/>
                    </a:lnTo>
                    <a:lnTo>
                      <a:pt x="172" y="76"/>
                    </a:lnTo>
                    <a:lnTo>
                      <a:pt x="178" y="78"/>
                    </a:lnTo>
                    <a:lnTo>
                      <a:pt x="186" y="80"/>
                    </a:lnTo>
                    <a:lnTo>
                      <a:pt x="192" y="82"/>
                    </a:lnTo>
                    <a:lnTo>
                      <a:pt x="198" y="88"/>
                    </a:lnTo>
                    <a:lnTo>
                      <a:pt x="202" y="92"/>
                    </a:lnTo>
                    <a:lnTo>
                      <a:pt x="204" y="98"/>
                    </a:lnTo>
                    <a:lnTo>
                      <a:pt x="208" y="106"/>
                    </a:lnTo>
                    <a:lnTo>
                      <a:pt x="208" y="112"/>
                    </a:lnTo>
                    <a:lnTo>
                      <a:pt x="208" y="112"/>
                    </a:lnTo>
                    <a:lnTo>
                      <a:pt x="206" y="120"/>
                    </a:lnTo>
                    <a:lnTo>
                      <a:pt x="204" y="128"/>
                    </a:lnTo>
                    <a:lnTo>
                      <a:pt x="200" y="134"/>
                    </a:lnTo>
                    <a:lnTo>
                      <a:pt x="196" y="140"/>
                    </a:lnTo>
                    <a:lnTo>
                      <a:pt x="220" y="228"/>
                    </a:lnTo>
                    <a:lnTo>
                      <a:pt x="126" y="228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005EB8"/>
                  </a:solidFill>
                </a:endParaRPr>
              </a:p>
            </p:txBody>
          </p:sp>
          <p:sp>
            <p:nvSpPr>
              <p:cNvPr id="48" name="Freeform 6"/>
              <p:cNvSpPr>
                <a:spLocks/>
              </p:cNvSpPr>
              <p:nvPr userDrawn="1"/>
            </p:nvSpPr>
            <p:spPr bwMode="auto">
              <a:xfrm>
                <a:off x="7961313" y="101600"/>
                <a:ext cx="260350" cy="88900"/>
              </a:xfrm>
              <a:custGeom>
                <a:avLst/>
                <a:gdLst>
                  <a:gd name="T0" fmla="*/ 20 w 164"/>
                  <a:gd name="T1" fmla="*/ 56 h 56"/>
                  <a:gd name="T2" fmla="*/ 20 w 164"/>
                  <a:gd name="T3" fmla="*/ 56 h 56"/>
                  <a:gd name="T4" fmla="*/ 22 w 164"/>
                  <a:gd name="T5" fmla="*/ 46 h 56"/>
                  <a:gd name="T6" fmla="*/ 26 w 164"/>
                  <a:gd name="T7" fmla="*/ 36 h 56"/>
                  <a:gd name="T8" fmla="*/ 30 w 164"/>
                  <a:gd name="T9" fmla="*/ 30 h 56"/>
                  <a:gd name="T10" fmla="*/ 36 w 164"/>
                  <a:gd name="T11" fmla="*/ 26 h 56"/>
                  <a:gd name="T12" fmla="*/ 42 w 164"/>
                  <a:gd name="T13" fmla="*/ 22 h 56"/>
                  <a:gd name="T14" fmla="*/ 54 w 164"/>
                  <a:gd name="T15" fmla="*/ 20 h 56"/>
                  <a:gd name="T16" fmla="*/ 82 w 164"/>
                  <a:gd name="T17" fmla="*/ 20 h 56"/>
                  <a:gd name="T18" fmla="*/ 82 w 164"/>
                  <a:gd name="T19" fmla="*/ 20 h 56"/>
                  <a:gd name="T20" fmla="*/ 112 w 164"/>
                  <a:gd name="T21" fmla="*/ 20 h 56"/>
                  <a:gd name="T22" fmla="*/ 122 w 164"/>
                  <a:gd name="T23" fmla="*/ 22 h 56"/>
                  <a:gd name="T24" fmla="*/ 130 w 164"/>
                  <a:gd name="T25" fmla="*/ 26 h 56"/>
                  <a:gd name="T26" fmla="*/ 136 w 164"/>
                  <a:gd name="T27" fmla="*/ 30 h 56"/>
                  <a:gd name="T28" fmla="*/ 140 w 164"/>
                  <a:gd name="T29" fmla="*/ 36 h 56"/>
                  <a:gd name="T30" fmla="*/ 142 w 164"/>
                  <a:gd name="T31" fmla="*/ 46 h 56"/>
                  <a:gd name="T32" fmla="*/ 144 w 164"/>
                  <a:gd name="T33" fmla="*/ 56 h 56"/>
                  <a:gd name="T34" fmla="*/ 164 w 164"/>
                  <a:gd name="T35" fmla="*/ 56 h 56"/>
                  <a:gd name="T36" fmla="*/ 164 w 164"/>
                  <a:gd name="T37" fmla="*/ 56 h 56"/>
                  <a:gd name="T38" fmla="*/ 162 w 164"/>
                  <a:gd name="T39" fmla="*/ 38 h 56"/>
                  <a:gd name="T40" fmla="*/ 156 w 164"/>
                  <a:gd name="T41" fmla="*/ 24 h 56"/>
                  <a:gd name="T42" fmla="*/ 148 w 164"/>
                  <a:gd name="T43" fmla="*/ 14 h 56"/>
                  <a:gd name="T44" fmla="*/ 138 w 164"/>
                  <a:gd name="T45" fmla="*/ 6 h 56"/>
                  <a:gd name="T46" fmla="*/ 126 w 164"/>
                  <a:gd name="T47" fmla="*/ 2 h 56"/>
                  <a:gd name="T48" fmla="*/ 112 w 164"/>
                  <a:gd name="T49" fmla="*/ 0 h 56"/>
                  <a:gd name="T50" fmla="*/ 82 w 164"/>
                  <a:gd name="T51" fmla="*/ 0 h 56"/>
                  <a:gd name="T52" fmla="*/ 82 w 164"/>
                  <a:gd name="T53" fmla="*/ 0 h 56"/>
                  <a:gd name="T54" fmla="*/ 52 w 164"/>
                  <a:gd name="T55" fmla="*/ 0 h 56"/>
                  <a:gd name="T56" fmla="*/ 38 w 164"/>
                  <a:gd name="T57" fmla="*/ 2 h 56"/>
                  <a:gd name="T58" fmla="*/ 26 w 164"/>
                  <a:gd name="T59" fmla="*/ 6 h 56"/>
                  <a:gd name="T60" fmla="*/ 16 w 164"/>
                  <a:gd name="T61" fmla="*/ 14 h 56"/>
                  <a:gd name="T62" fmla="*/ 8 w 164"/>
                  <a:gd name="T63" fmla="*/ 24 h 56"/>
                  <a:gd name="T64" fmla="*/ 2 w 164"/>
                  <a:gd name="T65" fmla="*/ 38 h 56"/>
                  <a:gd name="T66" fmla="*/ 0 w 164"/>
                  <a:gd name="T67" fmla="*/ 56 h 56"/>
                  <a:gd name="T68" fmla="*/ 20 w 164"/>
                  <a:gd name="T69" fmla="*/ 5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64" h="56">
                    <a:moveTo>
                      <a:pt x="20" y="56"/>
                    </a:moveTo>
                    <a:lnTo>
                      <a:pt x="20" y="56"/>
                    </a:lnTo>
                    <a:lnTo>
                      <a:pt x="22" y="46"/>
                    </a:lnTo>
                    <a:lnTo>
                      <a:pt x="26" y="36"/>
                    </a:lnTo>
                    <a:lnTo>
                      <a:pt x="30" y="30"/>
                    </a:lnTo>
                    <a:lnTo>
                      <a:pt x="36" y="26"/>
                    </a:lnTo>
                    <a:lnTo>
                      <a:pt x="42" y="22"/>
                    </a:lnTo>
                    <a:lnTo>
                      <a:pt x="54" y="20"/>
                    </a:lnTo>
                    <a:lnTo>
                      <a:pt x="82" y="20"/>
                    </a:lnTo>
                    <a:lnTo>
                      <a:pt x="82" y="20"/>
                    </a:lnTo>
                    <a:lnTo>
                      <a:pt x="112" y="20"/>
                    </a:lnTo>
                    <a:lnTo>
                      <a:pt x="122" y="22"/>
                    </a:lnTo>
                    <a:lnTo>
                      <a:pt x="130" y="26"/>
                    </a:lnTo>
                    <a:lnTo>
                      <a:pt x="136" y="30"/>
                    </a:lnTo>
                    <a:lnTo>
                      <a:pt x="140" y="36"/>
                    </a:lnTo>
                    <a:lnTo>
                      <a:pt x="142" y="46"/>
                    </a:lnTo>
                    <a:lnTo>
                      <a:pt x="144" y="56"/>
                    </a:lnTo>
                    <a:lnTo>
                      <a:pt x="164" y="56"/>
                    </a:lnTo>
                    <a:lnTo>
                      <a:pt x="164" y="56"/>
                    </a:lnTo>
                    <a:lnTo>
                      <a:pt x="162" y="38"/>
                    </a:lnTo>
                    <a:lnTo>
                      <a:pt x="156" y="24"/>
                    </a:lnTo>
                    <a:lnTo>
                      <a:pt x="148" y="14"/>
                    </a:lnTo>
                    <a:lnTo>
                      <a:pt x="138" y="6"/>
                    </a:lnTo>
                    <a:lnTo>
                      <a:pt x="126" y="2"/>
                    </a:lnTo>
                    <a:lnTo>
                      <a:pt x="112" y="0"/>
                    </a:lnTo>
                    <a:lnTo>
                      <a:pt x="82" y="0"/>
                    </a:lnTo>
                    <a:lnTo>
                      <a:pt x="82" y="0"/>
                    </a:lnTo>
                    <a:lnTo>
                      <a:pt x="52" y="0"/>
                    </a:lnTo>
                    <a:lnTo>
                      <a:pt x="38" y="2"/>
                    </a:lnTo>
                    <a:lnTo>
                      <a:pt x="26" y="6"/>
                    </a:lnTo>
                    <a:lnTo>
                      <a:pt x="16" y="14"/>
                    </a:lnTo>
                    <a:lnTo>
                      <a:pt x="8" y="24"/>
                    </a:lnTo>
                    <a:lnTo>
                      <a:pt x="2" y="38"/>
                    </a:lnTo>
                    <a:lnTo>
                      <a:pt x="0" y="56"/>
                    </a:lnTo>
                    <a:lnTo>
                      <a:pt x="20" y="56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005EB8"/>
                  </a:solidFill>
                </a:endParaRPr>
              </a:p>
            </p:txBody>
          </p:sp>
        </p:grpSp>
        <p:sp>
          <p:nvSpPr>
            <p:cNvPr id="45" name="TextBox 44"/>
            <p:cNvSpPr txBox="1"/>
            <p:nvPr userDrawn="1"/>
          </p:nvSpPr>
          <p:spPr>
            <a:xfrm rot="16200000">
              <a:off x="8191736" y="232706"/>
              <a:ext cx="563729" cy="17081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510" dirty="0">
                  <a:solidFill>
                    <a:srgbClr val="FFFFFF"/>
                  </a:solidFill>
                </a:rPr>
                <a:t>strictly</a:t>
              </a:r>
            </a:p>
          </p:txBody>
        </p:sp>
        <p:sp>
          <p:nvSpPr>
            <p:cNvPr id="46" name="TextBox 45"/>
            <p:cNvSpPr txBox="1"/>
            <p:nvPr userDrawn="1"/>
          </p:nvSpPr>
          <p:spPr>
            <a:xfrm>
              <a:off x="8410801" y="506408"/>
              <a:ext cx="851855" cy="18158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580" dirty="0">
                  <a:solidFill>
                    <a:srgbClr val="FFFFFF"/>
                  </a:solidFill>
                </a:rPr>
                <a:t>CONFIDENTIAL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0361153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0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vider - light blue"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2"/>
          <p:cNvSpPr>
            <a:spLocks noGrp="1"/>
          </p:cNvSpPr>
          <p:nvPr>
            <p:ph type="body" idx="1" hasCustomPrompt="1"/>
          </p:nvPr>
        </p:nvSpPr>
        <p:spPr>
          <a:xfrm>
            <a:off x="3232433" y="1361866"/>
            <a:ext cx="7397074" cy="1946285"/>
          </a:xfrm>
        </p:spPr>
        <p:txBody>
          <a:bodyPr anchor="t">
            <a:normAutofit/>
          </a:bodyPr>
          <a:lstStyle>
            <a:lvl1pPr marL="0" indent="0">
              <a:buNone/>
              <a:defRPr sz="2800" baseline="0">
                <a:solidFill>
                  <a:schemeClr val="bg1"/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GB" noProof="0" dirty="0" smtClean="0"/>
              <a:t>Divider title here</a:t>
            </a:r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44728" y="627013"/>
            <a:ext cx="1746418" cy="1287035"/>
          </a:xfrm>
        </p:spPr>
        <p:txBody>
          <a:bodyPr anchor="t">
            <a:normAutofit/>
          </a:bodyPr>
          <a:lstStyle>
            <a:lvl1pPr algn="r">
              <a:defRPr sz="7200" b="0" cap="all">
                <a:solidFill>
                  <a:schemeClr val="tx1"/>
                </a:solidFill>
              </a:defRPr>
            </a:lvl1pPr>
          </a:lstStyle>
          <a:p>
            <a:r>
              <a:rPr lang="en-GB" noProof="0" dirty="0" smtClean="0"/>
              <a:t>1</a:t>
            </a:r>
            <a:endParaRPr lang="en-GB" noProof="0" dirty="0"/>
          </a:p>
        </p:txBody>
      </p:sp>
      <p:cxnSp>
        <p:nvCxnSpPr>
          <p:cNvPr id="12" name="Conector recto 12"/>
          <p:cNvCxnSpPr/>
          <p:nvPr userDrawn="1"/>
        </p:nvCxnSpPr>
        <p:spPr>
          <a:xfrm flipH="1">
            <a:off x="1674064" y="1516324"/>
            <a:ext cx="1512464" cy="0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5" name="AutoShape 3"/>
          <p:cNvSpPr>
            <a:spLocks noChangeAspect="1" noChangeArrowheads="1" noTextEdit="1"/>
          </p:cNvSpPr>
          <p:nvPr userDrawn="1"/>
        </p:nvSpPr>
        <p:spPr bwMode="auto">
          <a:xfrm>
            <a:off x="9299694" y="5961183"/>
            <a:ext cx="1624293" cy="16050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rgbClr val="005EB8"/>
              </a:solidFill>
            </a:endParaRPr>
          </a:p>
        </p:txBody>
      </p:sp>
      <p:sp>
        <p:nvSpPr>
          <p:cNvPr id="7" name="Freeform 6"/>
          <p:cNvSpPr>
            <a:spLocks/>
          </p:cNvSpPr>
          <p:nvPr userDrawn="1"/>
        </p:nvSpPr>
        <p:spPr bwMode="auto">
          <a:xfrm>
            <a:off x="10321860" y="5961183"/>
            <a:ext cx="152027" cy="160505"/>
          </a:xfrm>
          <a:custGeom>
            <a:avLst/>
            <a:gdLst>
              <a:gd name="T0" fmla="*/ 0 w 305"/>
              <a:gd name="T1" fmla="*/ 407 h 428"/>
              <a:gd name="T2" fmla="*/ 0 w 305"/>
              <a:gd name="T3" fmla="*/ 407 h 428"/>
              <a:gd name="T4" fmla="*/ 13 w 305"/>
              <a:gd name="T5" fmla="*/ 411 h 428"/>
              <a:gd name="T6" fmla="*/ 47 w 305"/>
              <a:gd name="T7" fmla="*/ 418 h 428"/>
              <a:gd name="T8" fmla="*/ 71 w 305"/>
              <a:gd name="T9" fmla="*/ 421 h 428"/>
              <a:gd name="T10" fmla="*/ 98 w 305"/>
              <a:gd name="T11" fmla="*/ 425 h 428"/>
              <a:gd name="T12" fmla="*/ 129 w 305"/>
              <a:gd name="T13" fmla="*/ 427 h 428"/>
              <a:gd name="T14" fmla="*/ 163 w 305"/>
              <a:gd name="T15" fmla="*/ 428 h 428"/>
              <a:gd name="T16" fmla="*/ 163 w 305"/>
              <a:gd name="T17" fmla="*/ 428 h 428"/>
              <a:gd name="T18" fmla="*/ 197 w 305"/>
              <a:gd name="T19" fmla="*/ 427 h 428"/>
              <a:gd name="T20" fmla="*/ 226 w 305"/>
              <a:gd name="T21" fmla="*/ 426 h 428"/>
              <a:gd name="T22" fmla="*/ 251 w 305"/>
              <a:gd name="T23" fmla="*/ 424 h 428"/>
              <a:gd name="T24" fmla="*/ 270 w 305"/>
              <a:gd name="T25" fmla="*/ 422 h 428"/>
              <a:gd name="T26" fmla="*/ 297 w 305"/>
              <a:gd name="T27" fmla="*/ 419 h 428"/>
              <a:gd name="T28" fmla="*/ 305 w 305"/>
              <a:gd name="T29" fmla="*/ 417 h 428"/>
              <a:gd name="T30" fmla="*/ 305 w 305"/>
              <a:gd name="T31" fmla="*/ 346 h 428"/>
              <a:gd name="T32" fmla="*/ 305 w 305"/>
              <a:gd name="T33" fmla="*/ 346 h 428"/>
              <a:gd name="T34" fmla="*/ 297 w 305"/>
              <a:gd name="T35" fmla="*/ 347 h 428"/>
              <a:gd name="T36" fmla="*/ 272 w 305"/>
              <a:gd name="T37" fmla="*/ 351 h 428"/>
              <a:gd name="T38" fmla="*/ 235 w 305"/>
              <a:gd name="T39" fmla="*/ 354 h 428"/>
              <a:gd name="T40" fmla="*/ 213 w 305"/>
              <a:gd name="T41" fmla="*/ 355 h 428"/>
              <a:gd name="T42" fmla="*/ 188 w 305"/>
              <a:gd name="T43" fmla="*/ 355 h 428"/>
              <a:gd name="T44" fmla="*/ 188 w 305"/>
              <a:gd name="T45" fmla="*/ 355 h 428"/>
              <a:gd name="T46" fmla="*/ 167 w 305"/>
              <a:gd name="T47" fmla="*/ 355 h 428"/>
              <a:gd name="T48" fmla="*/ 149 w 305"/>
              <a:gd name="T49" fmla="*/ 354 h 428"/>
              <a:gd name="T50" fmla="*/ 118 w 305"/>
              <a:gd name="T51" fmla="*/ 351 h 428"/>
              <a:gd name="T52" fmla="*/ 99 w 305"/>
              <a:gd name="T53" fmla="*/ 349 h 428"/>
              <a:gd name="T54" fmla="*/ 92 w 305"/>
              <a:gd name="T55" fmla="*/ 348 h 428"/>
              <a:gd name="T56" fmla="*/ 92 w 305"/>
              <a:gd name="T57" fmla="*/ 247 h 428"/>
              <a:gd name="T58" fmla="*/ 276 w 305"/>
              <a:gd name="T59" fmla="*/ 247 h 428"/>
              <a:gd name="T60" fmla="*/ 276 w 305"/>
              <a:gd name="T61" fmla="*/ 175 h 428"/>
              <a:gd name="T62" fmla="*/ 92 w 305"/>
              <a:gd name="T63" fmla="*/ 175 h 428"/>
              <a:gd name="T64" fmla="*/ 92 w 305"/>
              <a:gd name="T65" fmla="*/ 79 h 428"/>
              <a:gd name="T66" fmla="*/ 92 w 305"/>
              <a:gd name="T67" fmla="*/ 79 h 428"/>
              <a:gd name="T68" fmla="*/ 99 w 305"/>
              <a:gd name="T69" fmla="*/ 78 h 428"/>
              <a:gd name="T70" fmla="*/ 117 w 305"/>
              <a:gd name="T71" fmla="*/ 76 h 428"/>
              <a:gd name="T72" fmla="*/ 145 w 305"/>
              <a:gd name="T73" fmla="*/ 74 h 428"/>
              <a:gd name="T74" fmla="*/ 182 w 305"/>
              <a:gd name="T75" fmla="*/ 73 h 428"/>
              <a:gd name="T76" fmla="*/ 182 w 305"/>
              <a:gd name="T77" fmla="*/ 73 h 428"/>
              <a:gd name="T78" fmla="*/ 205 w 305"/>
              <a:gd name="T79" fmla="*/ 73 h 428"/>
              <a:gd name="T80" fmla="*/ 226 w 305"/>
              <a:gd name="T81" fmla="*/ 74 h 428"/>
              <a:gd name="T82" fmla="*/ 263 w 305"/>
              <a:gd name="T83" fmla="*/ 77 h 428"/>
              <a:gd name="T84" fmla="*/ 289 w 305"/>
              <a:gd name="T85" fmla="*/ 80 h 428"/>
              <a:gd name="T86" fmla="*/ 298 w 305"/>
              <a:gd name="T87" fmla="*/ 82 h 428"/>
              <a:gd name="T88" fmla="*/ 298 w 305"/>
              <a:gd name="T89" fmla="*/ 10 h 428"/>
              <a:gd name="T90" fmla="*/ 298 w 305"/>
              <a:gd name="T91" fmla="*/ 10 h 428"/>
              <a:gd name="T92" fmla="*/ 289 w 305"/>
              <a:gd name="T93" fmla="*/ 9 h 428"/>
              <a:gd name="T94" fmla="*/ 264 w 305"/>
              <a:gd name="T95" fmla="*/ 5 h 428"/>
              <a:gd name="T96" fmla="*/ 224 w 305"/>
              <a:gd name="T97" fmla="*/ 2 h 428"/>
              <a:gd name="T98" fmla="*/ 200 w 305"/>
              <a:gd name="T99" fmla="*/ 1 h 428"/>
              <a:gd name="T100" fmla="*/ 172 w 305"/>
              <a:gd name="T101" fmla="*/ 0 h 428"/>
              <a:gd name="T102" fmla="*/ 172 w 305"/>
              <a:gd name="T103" fmla="*/ 0 h 428"/>
              <a:gd name="T104" fmla="*/ 134 w 305"/>
              <a:gd name="T105" fmla="*/ 1 h 428"/>
              <a:gd name="T106" fmla="*/ 102 w 305"/>
              <a:gd name="T107" fmla="*/ 3 h 428"/>
              <a:gd name="T108" fmla="*/ 72 w 305"/>
              <a:gd name="T109" fmla="*/ 6 h 428"/>
              <a:gd name="T110" fmla="*/ 47 w 305"/>
              <a:gd name="T111" fmla="*/ 9 h 428"/>
              <a:gd name="T112" fmla="*/ 27 w 305"/>
              <a:gd name="T113" fmla="*/ 13 h 428"/>
              <a:gd name="T114" fmla="*/ 13 w 305"/>
              <a:gd name="T115" fmla="*/ 15 h 428"/>
              <a:gd name="T116" fmla="*/ 0 w 305"/>
              <a:gd name="T117" fmla="*/ 19 h 428"/>
              <a:gd name="T118" fmla="*/ 0 w 305"/>
              <a:gd name="T119" fmla="*/ 407 h 4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305" h="428">
                <a:moveTo>
                  <a:pt x="0" y="407"/>
                </a:moveTo>
                <a:lnTo>
                  <a:pt x="0" y="407"/>
                </a:lnTo>
                <a:lnTo>
                  <a:pt x="13" y="411"/>
                </a:lnTo>
                <a:lnTo>
                  <a:pt x="47" y="418"/>
                </a:lnTo>
                <a:lnTo>
                  <a:pt x="71" y="421"/>
                </a:lnTo>
                <a:lnTo>
                  <a:pt x="98" y="425"/>
                </a:lnTo>
                <a:lnTo>
                  <a:pt x="129" y="427"/>
                </a:lnTo>
                <a:lnTo>
                  <a:pt x="163" y="428"/>
                </a:lnTo>
                <a:lnTo>
                  <a:pt x="163" y="428"/>
                </a:lnTo>
                <a:lnTo>
                  <a:pt x="197" y="427"/>
                </a:lnTo>
                <a:lnTo>
                  <a:pt x="226" y="426"/>
                </a:lnTo>
                <a:lnTo>
                  <a:pt x="251" y="424"/>
                </a:lnTo>
                <a:lnTo>
                  <a:pt x="270" y="422"/>
                </a:lnTo>
                <a:lnTo>
                  <a:pt x="297" y="419"/>
                </a:lnTo>
                <a:lnTo>
                  <a:pt x="305" y="417"/>
                </a:lnTo>
                <a:lnTo>
                  <a:pt x="305" y="346"/>
                </a:lnTo>
                <a:lnTo>
                  <a:pt x="305" y="346"/>
                </a:lnTo>
                <a:lnTo>
                  <a:pt x="297" y="347"/>
                </a:lnTo>
                <a:lnTo>
                  <a:pt x="272" y="351"/>
                </a:lnTo>
                <a:lnTo>
                  <a:pt x="235" y="354"/>
                </a:lnTo>
                <a:lnTo>
                  <a:pt x="213" y="355"/>
                </a:lnTo>
                <a:lnTo>
                  <a:pt x="188" y="355"/>
                </a:lnTo>
                <a:lnTo>
                  <a:pt x="188" y="355"/>
                </a:lnTo>
                <a:lnTo>
                  <a:pt x="167" y="355"/>
                </a:lnTo>
                <a:lnTo>
                  <a:pt x="149" y="354"/>
                </a:lnTo>
                <a:lnTo>
                  <a:pt x="118" y="351"/>
                </a:lnTo>
                <a:lnTo>
                  <a:pt x="99" y="349"/>
                </a:lnTo>
                <a:lnTo>
                  <a:pt x="92" y="348"/>
                </a:lnTo>
                <a:lnTo>
                  <a:pt x="92" y="247"/>
                </a:lnTo>
                <a:lnTo>
                  <a:pt x="276" y="247"/>
                </a:lnTo>
                <a:lnTo>
                  <a:pt x="276" y="175"/>
                </a:lnTo>
                <a:lnTo>
                  <a:pt x="92" y="175"/>
                </a:lnTo>
                <a:lnTo>
                  <a:pt x="92" y="79"/>
                </a:lnTo>
                <a:lnTo>
                  <a:pt x="92" y="79"/>
                </a:lnTo>
                <a:lnTo>
                  <a:pt x="99" y="78"/>
                </a:lnTo>
                <a:lnTo>
                  <a:pt x="117" y="76"/>
                </a:lnTo>
                <a:lnTo>
                  <a:pt x="145" y="74"/>
                </a:lnTo>
                <a:lnTo>
                  <a:pt x="182" y="73"/>
                </a:lnTo>
                <a:lnTo>
                  <a:pt x="182" y="73"/>
                </a:lnTo>
                <a:lnTo>
                  <a:pt x="205" y="73"/>
                </a:lnTo>
                <a:lnTo>
                  <a:pt x="226" y="74"/>
                </a:lnTo>
                <a:lnTo>
                  <a:pt x="263" y="77"/>
                </a:lnTo>
                <a:lnTo>
                  <a:pt x="289" y="80"/>
                </a:lnTo>
                <a:lnTo>
                  <a:pt x="298" y="82"/>
                </a:lnTo>
                <a:lnTo>
                  <a:pt x="298" y="10"/>
                </a:lnTo>
                <a:lnTo>
                  <a:pt x="298" y="10"/>
                </a:lnTo>
                <a:lnTo>
                  <a:pt x="289" y="9"/>
                </a:lnTo>
                <a:lnTo>
                  <a:pt x="264" y="5"/>
                </a:lnTo>
                <a:lnTo>
                  <a:pt x="224" y="2"/>
                </a:lnTo>
                <a:lnTo>
                  <a:pt x="200" y="1"/>
                </a:lnTo>
                <a:lnTo>
                  <a:pt x="172" y="0"/>
                </a:lnTo>
                <a:lnTo>
                  <a:pt x="172" y="0"/>
                </a:lnTo>
                <a:lnTo>
                  <a:pt x="134" y="1"/>
                </a:lnTo>
                <a:lnTo>
                  <a:pt x="102" y="3"/>
                </a:lnTo>
                <a:lnTo>
                  <a:pt x="72" y="6"/>
                </a:lnTo>
                <a:lnTo>
                  <a:pt x="47" y="9"/>
                </a:lnTo>
                <a:lnTo>
                  <a:pt x="27" y="13"/>
                </a:lnTo>
                <a:lnTo>
                  <a:pt x="13" y="15"/>
                </a:lnTo>
                <a:lnTo>
                  <a:pt x="0" y="19"/>
                </a:lnTo>
                <a:lnTo>
                  <a:pt x="0" y="407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rgbClr val="005EB8"/>
              </a:solidFill>
            </a:endParaRPr>
          </a:p>
        </p:txBody>
      </p:sp>
      <p:sp>
        <p:nvSpPr>
          <p:cNvPr id="9" name="Freeform 8"/>
          <p:cNvSpPr>
            <a:spLocks/>
          </p:cNvSpPr>
          <p:nvPr userDrawn="1"/>
        </p:nvSpPr>
        <p:spPr bwMode="auto">
          <a:xfrm>
            <a:off x="9343689" y="6051163"/>
            <a:ext cx="86016" cy="43502"/>
          </a:xfrm>
          <a:custGeom>
            <a:avLst/>
            <a:gdLst>
              <a:gd name="T0" fmla="*/ 171 w 171"/>
              <a:gd name="T1" fmla="*/ 93 h 116"/>
              <a:gd name="T2" fmla="*/ 171 w 171"/>
              <a:gd name="T3" fmla="*/ 93 h 116"/>
              <a:gd name="T4" fmla="*/ 151 w 171"/>
              <a:gd name="T5" fmla="*/ 99 h 116"/>
              <a:gd name="T6" fmla="*/ 125 w 171"/>
              <a:gd name="T7" fmla="*/ 108 h 116"/>
              <a:gd name="T8" fmla="*/ 110 w 171"/>
              <a:gd name="T9" fmla="*/ 111 h 116"/>
              <a:gd name="T10" fmla="*/ 96 w 171"/>
              <a:gd name="T11" fmla="*/ 114 h 116"/>
              <a:gd name="T12" fmla="*/ 82 w 171"/>
              <a:gd name="T13" fmla="*/ 116 h 116"/>
              <a:gd name="T14" fmla="*/ 67 w 171"/>
              <a:gd name="T15" fmla="*/ 116 h 116"/>
              <a:gd name="T16" fmla="*/ 67 w 171"/>
              <a:gd name="T17" fmla="*/ 116 h 116"/>
              <a:gd name="T18" fmla="*/ 54 w 171"/>
              <a:gd name="T19" fmla="*/ 116 h 116"/>
              <a:gd name="T20" fmla="*/ 41 w 171"/>
              <a:gd name="T21" fmla="*/ 114 h 116"/>
              <a:gd name="T22" fmla="*/ 30 w 171"/>
              <a:gd name="T23" fmla="*/ 110 h 116"/>
              <a:gd name="T24" fmla="*/ 24 w 171"/>
              <a:gd name="T25" fmla="*/ 108 h 116"/>
              <a:gd name="T26" fmla="*/ 19 w 171"/>
              <a:gd name="T27" fmla="*/ 105 h 116"/>
              <a:gd name="T28" fmla="*/ 15 w 171"/>
              <a:gd name="T29" fmla="*/ 101 h 116"/>
              <a:gd name="T30" fmla="*/ 11 w 171"/>
              <a:gd name="T31" fmla="*/ 97 h 116"/>
              <a:gd name="T32" fmla="*/ 8 w 171"/>
              <a:gd name="T33" fmla="*/ 92 h 116"/>
              <a:gd name="T34" fmla="*/ 5 w 171"/>
              <a:gd name="T35" fmla="*/ 87 h 116"/>
              <a:gd name="T36" fmla="*/ 3 w 171"/>
              <a:gd name="T37" fmla="*/ 82 h 116"/>
              <a:gd name="T38" fmla="*/ 2 w 171"/>
              <a:gd name="T39" fmla="*/ 76 h 116"/>
              <a:gd name="T40" fmla="*/ 1 w 171"/>
              <a:gd name="T41" fmla="*/ 69 h 116"/>
              <a:gd name="T42" fmla="*/ 0 w 171"/>
              <a:gd name="T43" fmla="*/ 61 h 116"/>
              <a:gd name="T44" fmla="*/ 0 w 171"/>
              <a:gd name="T45" fmla="*/ 61 h 116"/>
              <a:gd name="T46" fmla="*/ 1 w 171"/>
              <a:gd name="T47" fmla="*/ 49 h 116"/>
              <a:gd name="T48" fmla="*/ 4 w 171"/>
              <a:gd name="T49" fmla="*/ 38 h 116"/>
              <a:gd name="T50" fmla="*/ 6 w 171"/>
              <a:gd name="T51" fmla="*/ 33 h 116"/>
              <a:gd name="T52" fmla="*/ 9 w 171"/>
              <a:gd name="T53" fmla="*/ 27 h 116"/>
              <a:gd name="T54" fmla="*/ 13 w 171"/>
              <a:gd name="T55" fmla="*/ 23 h 116"/>
              <a:gd name="T56" fmla="*/ 16 w 171"/>
              <a:gd name="T57" fmla="*/ 19 h 116"/>
              <a:gd name="T58" fmla="*/ 21 w 171"/>
              <a:gd name="T59" fmla="*/ 16 h 116"/>
              <a:gd name="T60" fmla="*/ 26 w 171"/>
              <a:gd name="T61" fmla="*/ 13 h 116"/>
              <a:gd name="T62" fmla="*/ 33 w 171"/>
              <a:gd name="T63" fmla="*/ 10 h 116"/>
              <a:gd name="T64" fmla="*/ 39 w 171"/>
              <a:gd name="T65" fmla="*/ 8 h 116"/>
              <a:gd name="T66" fmla="*/ 55 w 171"/>
              <a:gd name="T67" fmla="*/ 5 h 116"/>
              <a:gd name="T68" fmla="*/ 72 w 171"/>
              <a:gd name="T69" fmla="*/ 3 h 116"/>
              <a:gd name="T70" fmla="*/ 171 w 171"/>
              <a:gd name="T71" fmla="*/ 0 h 116"/>
              <a:gd name="T72" fmla="*/ 171 w 171"/>
              <a:gd name="T73" fmla="*/ 93 h 1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71" h="116">
                <a:moveTo>
                  <a:pt x="171" y="93"/>
                </a:moveTo>
                <a:lnTo>
                  <a:pt x="171" y="93"/>
                </a:lnTo>
                <a:lnTo>
                  <a:pt x="151" y="99"/>
                </a:lnTo>
                <a:lnTo>
                  <a:pt x="125" y="108"/>
                </a:lnTo>
                <a:lnTo>
                  <a:pt x="110" y="111"/>
                </a:lnTo>
                <a:lnTo>
                  <a:pt x="96" y="114"/>
                </a:lnTo>
                <a:lnTo>
                  <a:pt x="82" y="116"/>
                </a:lnTo>
                <a:lnTo>
                  <a:pt x="67" y="116"/>
                </a:lnTo>
                <a:lnTo>
                  <a:pt x="67" y="116"/>
                </a:lnTo>
                <a:lnTo>
                  <a:pt x="54" y="116"/>
                </a:lnTo>
                <a:lnTo>
                  <a:pt x="41" y="114"/>
                </a:lnTo>
                <a:lnTo>
                  <a:pt x="30" y="110"/>
                </a:lnTo>
                <a:lnTo>
                  <a:pt x="24" y="108"/>
                </a:lnTo>
                <a:lnTo>
                  <a:pt x="19" y="105"/>
                </a:lnTo>
                <a:lnTo>
                  <a:pt x="15" y="101"/>
                </a:lnTo>
                <a:lnTo>
                  <a:pt x="11" y="97"/>
                </a:lnTo>
                <a:lnTo>
                  <a:pt x="8" y="92"/>
                </a:lnTo>
                <a:lnTo>
                  <a:pt x="5" y="87"/>
                </a:lnTo>
                <a:lnTo>
                  <a:pt x="3" y="82"/>
                </a:lnTo>
                <a:lnTo>
                  <a:pt x="2" y="76"/>
                </a:lnTo>
                <a:lnTo>
                  <a:pt x="1" y="69"/>
                </a:lnTo>
                <a:lnTo>
                  <a:pt x="0" y="61"/>
                </a:lnTo>
                <a:lnTo>
                  <a:pt x="0" y="61"/>
                </a:lnTo>
                <a:lnTo>
                  <a:pt x="1" y="49"/>
                </a:lnTo>
                <a:lnTo>
                  <a:pt x="4" y="38"/>
                </a:lnTo>
                <a:lnTo>
                  <a:pt x="6" y="33"/>
                </a:lnTo>
                <a:lnTo>
                  <a:pt x="9" y="27"/>
                </a:lnTo>
                <a:lnTo>
                  <a:pt x="13" y="23"/>
                </a:lnTo>
                <a:lnTo>
                  <a:pt x="16" y="19"/>
                </a:lnTo>
                <a:lnTo>
                  <a:pt x="21" y="16"/>
                </a:lnTo>
                <a:lnTo>
                  <a:pt x="26" y="13"/>
                </a:lnTo>
                <a:lnTo>
                  <a:pt x="33" y="10"/>
                </a:lnTo>
                <a:lnTo>
                  <a:pt x="39" y="8"/>
                </a:lnTo>
                <a:lnTo>
                  <a:pt x="55" y="5"/>
                </a:lnTo>
                <a:lnTo>
                  <a:pt x="72" y="3"/>
                </a:lnTo>
                <a:lnTo>
                  <a:pt x="171" y="0"/>
                </a:lnTo>
                <a:lnTo>
                  <a:pt x="171" y="93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rgbClr val="005EB8"/>
              </a:solidFill>
            </a:endParaRPr>
          </a:p>
        </p:txBody>
      </p:sp>
      <p:sp>
        <p:nvSpPr>
          <p:cNvPr id="13" name="Freeform 10"/>
          <p:cNvSpPr>
            <a:spLocks/>
          </p:cNvSpPr>
          <p:nvPr userDrawn="1"/>
        </p:nvSpPr>
        <p:spPr bwMode="auto">
          <a:xfrm>
            <a:off x="9873780" y="6051163"/>
            <a:ext cx="86016" cy="43502"/>
          </a:xfrm>
          <a:custGeom>
            <a:avLst/>
            <a:gdLst>
              <a:gd name="T0" fmla="*/ 171 w 171"/>
              <a:gd name="T1" fmla="*/ 93 h 116"/>
              <a:gd name="T2" fmla="*/ 171 w 171"/>
              <a:gd name="T3" fmla="*/ 93 h 116"/>
              <a:gd name="T4" fmla="*/ 152 w 171"/>
              <a:gd name="T5" fmla="*/ 99 h 116"/>
              <a:gd name="T6" fmla="*/ 125 w 171"/>
              <a:gd name="T7" fmla="*/ 108 h 116"/>
              <a:gd name="T8" fmla="*/ 111 w 171"/>
              <a:gd name="T9" fmla="*/ 111 h 116"/>
              <a:gd name="T10" fmla="*/ 95 w 171"/>
              <a:gd name="T11" fmla="*/ 114 h 116"/>
              <a:gd name="T12" fmla="*/ 81 w 171"/>
              <a:gd name="T13" fmla="*/ 116 h 116"/>
              <a:gd name="T14" fmla="*/ 68 w 171"/>
              <a:gd name="T15" fmla="*/ 116 h 116"/>
              <a:gd name="T16" fmla="*/ 68 w 171"/>
              <a:gd name="T17" fmla="*/ 116 h 116"/>
              <a:gd name="T18" fmla="*/ 54 w 171"/>
              <a:gd name="T19" fmla="*/ 116 h 116"/>
              <a:gd name="T20" fmla="*/ 41 w 171"/>
              <a:gd name="T21" fmla="*/ 114 h 116"/>
              <a:gd name="T22" fmla="*/ 29 w 171"/>
              <a:gd name="T23" fmla="*/ 110 h 116"/>
              <a:gd name="T24" fmla="*/ 24 w 171"/>
              <a:gd name="T25" fmla="*/ 108 h 116"/>
              <a:gd name="T26" fmla="*/ 20 w 171"/>
              <a:gd name="T27" fmla="*/ 105 h 116"/>
              <a:gd name="T28" fmla="*/ 16 w 171"/>
              <a:gd name="T29" fmla="*/ 101 h 116"/>
              <a:gd name="T30" fmla="*/ 12 w 171"/>
              <a:gd name="T31" fmla="*/ 97 h 116"/>
              <a:gd name="T32" fmla="*/ 9 w 171"/>
              <a:gd name="T33" fmla="*/ 92 h 116"/>
              <a:gd name="T34" fmla="*/ 6 w 171"/>
              <a:gd name="T35" fmla="*/ 87 h 116"/>
              <a:gd name="T36" fmla="*/ 3 w 171"/>
              <a:gd name="T37" fmla="*/ 82 h 116"/>
              <a:gd name="T38" fmla="*/ 1 w 171"/>
              <a:gd name="T39" fmla="*/ 76 h 116"/>
              <a:gd name="T40" fmla="*/ 0 w 171"/>
              <a:gd name="T41" fmla="*/ 69 h 116"/>
              <a:gd name="T42" fmla="*/ 0 w 171"/>
              <a:gd name="T43" fmla="*/ 61 h 116"/>
              <a:gd name="T44" fmla="*/ 0 w 171"/>
              <a:gd name="T45" fmla="*/ 61 h 116"/>
              <a:gd name="T46" fmla="*/ 1 w 171"/>
              <a:gd name="T47" fmla="*/ 49 h 116"/>
              <a:gd name="T48" fmla="*/ 4 w 171"/>
              <a:gd name="T49" fmla="*/ 38 h 116"/>
              <a:gd name="T50" fmla="*/ 7 w 171"/>
              <a:gd name="T51" fmla="*/ 33 h 116"/>
              <a:gd name="T52" fmla="*/ 10 w 171"/>
              <a:gd name="T53" fmla="*/ 27 h 116"/>
              <a:gd name="T54" fmla="*/ 13 w 171"/>
              <a:gd name="T55" fmla="*/ 23 h 116"/>
              <a:gd name="T56" fmla="*/ 17 w 171"/>
              <a:gd name="T57" fmla="*/ 19 h 116"/>
              <a:gd name="T58" fmla="*/ 22 w 171"/>
              <a:gd name="T59" fmla="*/ 16 h 116"/>
              <a:gd name="T60" fmla="*/ 27 w 171"/>
              <a:gd name="T61" fmla="*/ 13 h 116"/>
              <a:gd name="T62" fmla="*/ 33 w 171"/>
              <a:gd name="T63" fmla="*/ 10 h 116"/>
              <a:gd name="T64" fmla="*/ 39 w 171"/>
              <a:gd name="T65" fmla="*/ 8 h 116"/>
              <a:gd name="T66" fmla="*/ 55 w 171"/>
              <a:gd name="T67" fmla="*/ 5 h 116"/>
              <a:gd name="T68" fmla="*/ 73 w 171"/>
              <a:gd name="T69" fmla="*/ 3 h 116"/>
              <a:gd name="T70" fmla="*/ 171 w 171"/>
              <a:gd name="T71" fmla="*/ 0 h 116"/>
              <a:gd name="T72" fmla="*/ 171 w 171"/>
              <a:gd name="T73" fmla="*/ 93 h 1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71" h="116">
                <a:moveTo>
                  <a:pt x="171" y="93"/>
                </a:moveTo>
                <a:lnTo>
                  <a:pt x="171" y="93"/>
                </a:lnTo>
                <a:lnTo>
                  <a:pt x="152" y="99"/>
                </a:lnTo>
                <a:lnTo>
                  <a:pt x="125" y="108"/>
                </a:lnTo>
                <a:lnTo>
                  <a:pt x="111" y="111"/>
                </a:lnTo>
                <a:lnTo>
                  <a:pt x="95" y="114"/>
                </a:lnTo>
                <a:lnTo>
                  <a:pt x="81" y="116"/>
                </a:lnTo>
                <a:lnTo>
                  <a:pt x="68" y="116"/>
                </a:lnTo>
                <a:lnTo>
                  <a:pt x="68" y="116"/>
                </a:lnTo>
                <a:lnTo>
                  <a:pt x="54" y="116"/>
                </a:lnTo>
                <a:lnTo>
                  <a:pt x="41" y="114"/>
                </a:lnTo>
                <a:lnTo>
                  <a:pt x="29" y="110"/>
                </a:lnTo>
                <a:lnTo>
                  <a:pt x="24" y="108"/>
                </a:lnTo>
                <a:lnTo>
                  <a:pt x="20" y="105"/>
                </a:lnTo>
                <a:lnTo>
                  <a:pt x="16" y="101"/>
                </a:lnTo>
                <a:lnTo>
                  <a:pt x="12" y="97"/>
                </a:lnTo>
                <a:lnTo>
                  <a:pt x="9" y="92"/>
                </a:lnTo>
                <a:lnTo>
                  <a:pt x="6" y="87"/>
                </a:lnTo>
                <a:lnTo>
                  <a:pt x="3" y="82"/>
                </a:lnTo>
                <a:lnTo>
                  <a:pt x="1" y="76"/>
                </a:lnTo>
                <a:lnTo>
                  <a:pt x="0" y="69"/>
                </a:lnTo>
                <a:lnTo>
                  <a:pt x="0" y="61"/>
                </a:lnTo>
                <a:lnTo>
                  <a:pt x="0" y="61"/>
                </a:lnTo>
                <a:lnTo>
                  <a:pt x="1" y="49"/>
                </a:lnTo>
                <a:lnTo>
                  <a:pt x="4" y="38"/>
                </a:lnTo>
                <a:lnTo>
                  <a:pt x="7" y="33"/>
                </a:lnTo>
                <a:lnTo>
                  <a:pt x="10" y="27"/>
                </a:lnTo>
                <a:lnTo>
                  <a:pt x="13" y="23"/>
                </a:lnTo>
                <a:lnTo>
                  <a:pt x="17" y="19"/>
                </a:lnTo>
                <a:lnTo>
                  <a:pt x="22" y="16"/>
                </a:lnTo>
                <a:lnTo>
                  <a:pt x="27" y="13"/>
                </a:lnTo>
                <a:lnTo>
                  <a:pt x="33" y="10"/>
                </a:lnTo>
                <a:lnTo>
                  <a:pt x="39" y="8"/>
                </a:lnTo>
                <a:lnTo>
                  <a:pt x="55" y="5"/>
                </a:lnTo>
                <a:lnTo>
                  <a:pt x="73" y="3"/>
                </a:lnTo>
                <a:lnTo>
                  <a:pt x="171" y="0"/>
                </a:lnTo>
                <a:lnTo>
                  <a:pt x="171" y="93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rgbClr val="005EB8"/>
              </a:solidFill>
            </a:endParaRPr>
          </a:p>
        </p:txBody>
      </p:sp>
      <p:sp>
        <p:nvSpPr>
          <p:cNvPr id="14" name="Freeform 11"/>
          <p:cNvSpPr>
            <a:spLocks/>
          </p:cNvSpPr>
          <p:nvPr userDrawn="1"/>
        </p:nvSpPr>
        <p:spPr bwMode="auto">
          <a:xfrm>
            <a:off x="9829795" y="5961183"/>
            <a:ext cx="176033" cy="160505"/>
          </a:xfrm>
          <a:custGeom>
            <a:avLst/>
            <a:gdLst>
              <a:gd name="T0" fmla="*/ 206 w 353"/>
              <a:gd name="T1" fmla="*/ 0 h 428"/>
              <a:gd name="T2" fmla="*/ 148 w 353"/>
              <a:gd name="T3" fmla="*/ 4 h 428"/>
              <a:gd name="T4" fmla="*/ 98 w 353"/>
              <a:gd name="T5" fmla="*/ 12 h 428"/>
              <a:gd name="T6" fmla="*/ 59 w 353"/>
              <a:gd name="T7" fmla="*/ 23 h 428"/>
              <a:gd name="T8" fmla="*/ 33 w 353"/>
              <a:gd name="T9" fmla="*/ 33 h 428"/>
              <a:gd name="T10" fmla="*/ 53 w 353"/>
              <a:gd name="T11" fmla="*/ 102 h 428"/>
              <a:gd name="T12" fmla="*/ 92 w 353"/>
              <a:gd name="T13" fmla="*/ 91 h 428"/>
              <a:gd name="T14" fmla="*/ 132 w 353"/>
              <a:gd name="T15" fmla="*/ 82 h 428"/>
              <a:gd name="T16" fmla="*/ 178 w 353"/>
              <a:gd name="T17" fmla="*/ 79 h 428"/>
              <a:gd name="T18" fmla="*/ 198 w 353"/>
              <a:gd name="T19" fmla="*/ 80 h 428"/>
              <a:gd name="T20" fmla="*/ 221 w 353"/>
              <a:gd name="T21" fmla="*/ 84 h 428"/>
              <a:gd name="T22" fmla="*/ 233 w 353"/>
              <a:gd name="T23" fmla="*/ 90 h 428"/>
              <a:gd name="T24" fmla="*/ 244 w 353"/>
              <a:gd name="T25" fmla="*/ 98 h 428"/>
              <a:gd name="T26" fmla="*/ 252 w 353"/>
              <a:gd name="T27" fmla="*/ 108 h 428"/>
              <a:gd name="T28" fmla="*/ 257 w 353"/>
              <a:gd name="T29" fmla="*/ 120 h 428"/>
              <a:gd name="T30" fmla="*/ 259 w 353"/>
              <a:gd name="T31" fmla="*/ 137 h 428"/>
              <a:gd name="T32" fmla="*/ 260 w 353"/>
              <a:gd name="T33" fmla="*/ 176 h 428"/>
              <a:gd name="T34" fmla="*/ 178 w 353"/>
              <a:gd name="T35" fmla="*/ 176 h 428"/>
              <a:gd name="T36" fmla="*/ 131 w 353"/>
              <a:gd name="T37" fmla="*/ 179 h 428"/>
              <a:gd name="T38" fmla="*/ 92 w 353"/>
              <a:gd name="T39" fmla="*/ 187 h 428"/>
              <a:gd name="T40" fmla="*/ 62 w 353"/>
              <a:gd name="T41" fmla="*/ 200 h 428"/>
              <a:gd name="T42" fmla="*/ 38 w 353"/>
              <a:gd name="T43" fmla="*/ 216 h 428"/>
              <a:gd name="T44" fmla="*/ 21 w 353"/>
              <a:gd name="T45" fmla="*/ 236 h 428"/>
              <a:gd name="T46" fmla="*/ 9 w 353"/>
              <a:gd name="T47" fmla="*/ 257 h 428"/>
              <a:gd name="T48" fmla="*/ 3 w 353"/>
              <a:gd name="T49" fmla="*/ 282 h 428"/>
              <a:gd name="T50" fmla="*/ 0 w 353"/>
              <a:gd name="T51" fmla="*/ 307 h 428"/>
              <a:gd name="T52" fmla="*/ 2 w 353"/>
              <a:gd name="T53" fmla="*/ 323 h 428"/>
              <a:gd name="T54" fmla="*/ 8 w 353"/>
              <a:gd name="T55" fmla="*/ 352 h 428"/>
              <a:gd name="T56" fmla="*/ 19 w 353"/>
              <a:gd name="T57" fmla="*/ 376 h 428"/>
              <a:gd name="T58" fmla="*/ 35 w 353"/>
              <a:gd name="T59" fmla="*/ 394 h 428"/>
              <a:gd name="T60" fmla="*/ 55 w 353"/>
              <a:gd name="T61" fmla="*/ 408 h 428"/>
              <a:gd name="T62" fmla="*/ 77 w 353"/>
              <a:gd name="T63" fmla="*/ 418 h 428"/>
              <a:gd name="T64" fmla="*/ 101 w 353"/>
              <a:gd name="T65" fmla="*/ 424 h 428"/>
              <a:gd name="T66" fmla="*/ 125 w 353"/>
              <a:gd name="T67" fmla="*/ 427 h 428"/>
              <a:gd name="T68" fmla="*/ 137 w 353"/>
              <a:gd name="T69" fmla="*/ 428 h 428"/>
              <a:gd name="T70" fmla="*/ 165 w 353"/>
              <a:gd name="T71" fmla="*/ 426 h 428"/>
              <a:gd name="T72" fmla="*/ 210 w 353"/>
              <a:gd name="T73" fmla="*/ 418 h 428"/>
              <a:gd name="T74" fmla="*/ 242 w 353"/>
              <a:gd name="T75" fmla="*/ 406 h 428"/>
              <a:gd name="T76" fmla="*/ 260 w 353"/>
              <a:gd name="T77" fmla="*/ 397 h 428"/>
              <a:gd name="T78" fmla="*/ 264 w 353"/>
              <a:gd name="T79" fmla="*/ 396 h 428"/>
              <a:gd name="T80" fmla="*/ 269 w 353"/>
              <a:gd name="T81" fmla="*/ 398 h 428"/>
              <a:gd name="T82" fmla="*/ 283 w 353"/>
              <a:gd name="T83" fmla="*/ 404 h 428"/>
              <a:gd name="T84" fmla="*/ 310 w 353"/>
              <a:gd name="T85" fmla="*/ 411 h 428"/>
              <a:gd name="T86" fmla="*/ 353 w 353"/>
              <a:gd name="T87" fmla="*/ 413 h 428"/>
              <a:gd name="T88" fmla="*/ 353 w 353"/>
              <a:gd name="T89" fmla="*/ 122 h 428"/>
              <a:gd name="T90" fmla="*/ 351 w 353"/>
              <a:gd name="T91" fmla="*/ 92 h 428"/>
              <a:gd name="T92" fmla="*/ 343 w 353"/>
              <a:gd name="T93" fmla="*/ 66 h 428"/>
              <a:gd name="T94" fmla="*/ 330 w 353"/>
              <a:gd name="T95" fmla="*/ 45 h 428"/>
              <a:gd name="T96" fmla="*/ 314 w 353"/>
              <a:gd name="T97" fmla="*/ 29 h 428"/>
              <a:gd name="T98" fmla="*/ 293 w 353"/>
              <a:gd name="T99" fmla="*/ 15 h 428"/>
              <a:gd name="T100" fmla="*/ 268 w 353"/>
              <a:gd name="T101" fmla="*/ 7 h 428"/>
              <a:gd name="T102" fmla="*/ 239 w 353"/>
              <a:gd name="T103" fmla="*/ 2 h 428"/>
              <a:gd name="T104" fmla="*/ 206 w 353"/>
              <a:gd name="T105" fmla="*/ 0 h 4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353" h="428">
                <a:moveTo>
                  <a:pt x="206" y="0"/>
                </a:moveTo>
                <a:lnTo>
                  <a:pt x="206" y="0"/>
                </a:lnTo>
                <a:lnTo>
                  <a:pt x="175" y="1"/>
                </a:lnTo>
                <a:lnTo>
                  <a:pt x="148" y="4"/>
                </a:lnTo>
                <a:lnTo>
                  <a:pt x="121" y="7"/>
                </a:lnTo>
                <a:lnTo>
                  <a:pt x="98" y="12"/>
                </a:lnTo>
                <a:lnTo>
                  <a:pt x="77" y="17"/>
                </a:lnTo>
                <a:lnTo>
                  <a:pt x="59" y="23"/>
                </a:lnTo>
                <a:lnTo>
                  <a:pt x="44" y="28"/>
                </a:lnTo>
                <a:lnTo>
                  <a:pt x="33" y="33"/>
                </a:lnTo>
                <a:lnTo>
                  <a:pt x="53" y="102"/>
                </a:lnTo>
                <a:lnTo>
                  <a:pt x="53" y="102"/>
                </a:lnTo>
                <a:lnTo>
                  <a:pt x="64" y="98"/>
                </a:lnTo>
                <a:lnTo>
                  <a:pt x="92" y="91"/>
                </a:lnTo>
                <a:lnTo>
                  <a:pt x="111" y="86"/>
                </a:lnTo>
                <a:lnTo>
                  <a:pt x="132" y="82"/>
                </a:lnTo>
                <a:lnTo>
                  <a:pt x="155" y="80"/>
                </a:lnTo>
                <a:lnTo>
                  <a:pt x="178" y="79"/>
                </a:lnTo>
                <a:lnTo>
                  <a:pt x="178" y="79"/>
                </a:lnTo>
                <a:lnTo>
                  <a:pt x="198" y="80"/>
                </a:lnTo>
                <a:lnTo>
                  <a:pt x="214" y="82"/>
                </a:lnTo>
                <a:lnTo>
                  <a:pt x="221" y="84"/>
                </a:lnTo>
                <a:lnTo>
                  <a:pt x="227" y="86"/>
                </a:lnTo>
                <a:lnTo>
                  <a:pt x="233" y="90"/>
                </a:lnTo>
                <a:lnTo>
                  <a:pt x="240" y="94"/>
                </a:lnTo>
                <a:lnTo>
                  <a:pt x="244" y="98"/>
                </a:lnTo>
                <a:lnTo>
                  <a:pt x="248" y="102"/>
                </a:lnTo>
                <a:lnTo>
                  <a:pt x="252" y="108"/>
                </a:lnTo>
                <a:lnTo>
                  <a:pt x="255" y="114"/>
                </a:lnTo>
                <a:lnTo>
                  <a:pt x="257" y="120"/>
                </a:lnTo>
                <a:lnTo>
                  <a:pt x="258" y="129"/>
                </a:lnTo>
                <a:lnTo>
                  <a:pt x="259" y="137"/>
                </a:lnTo>
                <a:lnTo>
                  <a:pt x="260" y="146"/>
                </a:lnTo>
                <a:lnTo>
                  <a:pt x="260" y="176"/>
                </a:lnTo>
                <a:lnTo>
                  <a:pt x="178" y="176"/>
                </a:lnTo>
                <a:lnTo>
                  <a:pt x="178" y="176"/>
                </a:lnTo>
                <a:lnTo>
                  <a:pt x="154" y="177"/>
                </a:lnTo>
                <a:lnTo>
                  <a:pt x="131" y="179"/>
                </a:lnTo>
                <a:lnTo>
                  <a:pt x="111" y="182"/>
                </a:lnTo>
                <a:lnTo>
                  <a:pt x="92" y="187"/>
                </a:lnTo>
                <a:lnTo>
                  <a:pt x="76" y="192"/>
                </a:lnTo>
                <a:lnTo>
                  <a:pt x="62" y="200"/>
                </a:lnTo>
                <a:lnTo>
                  <a:pt x="50" y="207"/>
                </a:lnTo>
                <a:lnTo>
                  <a:pt x="38" y="216"/>
                </a:lnTo>
                <a:lnTo>
                  <a:pt x="28" y="225"/>
                </a:lnTo>
                <a:lnTo>
                  <a:pt x="21" y="236"/>
                </a:lnTo>
                <a:lnTo>
                  <a:pt x="14" y="246"/>
                </a:lnTo>
                <a:lnTo>
                  <a:pt x="9" y="257"/>
                </a:lnTo>
                <a:lnTo>
                  <a:pt x="6" y="270"/>
                </a:lnTo>
                <a:lnTo>
                  <a:pt x="3" y="282"/>
                </a:lnTo>
                <a:lnTo>
                  <a:pt x="0" y="294"/>
                </a:lnTo>
                <a:lnTo>
                  <a:pt x="0" y="307"/>
                </a:lnTo>
                <a:lnTo>
                  <a:pt x="0" y="307"/>
                </a:lnTo>
                <a:lnTo>
                  <a:pt x="2" y="323"/>
                </a:lnTo>
                <a:lnTo>
                  <a:pt x="4" y="338"/>
                </a:lnTo>
                <a:lnTo>
                  <a:pt x="8" y="352"/>
                </a:lnTo>
                <a:lnTo>
                  <a:pt x="13" y="364"/>
                </a:lnTo>
                <a:lnTo>
                  <a:pt x="19" y="376"/>
                </a:lnTo>
                <a:lnTo>
                  <a:pt x="27" y="386"/>
                </a:lnTo>
                <a:lnTo>
                  <a:pt x="35" y="394"/>
                </a:lnTo>
                <a:lnTo>
                  <a:pt x="44" y="401"/>
                </a:lnTo>
                <a:lnTo>
                  <a:pt x="55" y="408"/>
                </a:lnTo>
                <a:lnTo>
                  <a:pt x="66" y="414"/>
                </a:lnTo>
                <a:lnTo>
                  <a:pt x="77" y="418"/>
                </a:lnTo>
                <a:lnTo>
                  <a:pt x="88" y="422"/>
                </a:lnTo>
                <a:lnTo>
                  <a:pt x="101" y="424"/>
                </a:lnTo>
                <a:lnTo>
                  <a:pt x="113" y="426"/>
                </a:lnTo>
                <a:lnTo>
                  <a:pt x="125" y="427"/>
                </a:lnTo>
                <a:lnTo>
                  <a:pt x="137" y="428"/>
                </a:lnTo>
                <a:lnTo>
                  <a:pt x="137" y="428"/>
                </a:lnTo>
                <a:lnTo>
                  <a:pt x="152" y="427"/>
                </a:lnTo>
                <a:lnTo>
                  <a:pt x="165" y="426"/>
                </a:lnTo>
                <a:lnTo>
                  <a:pt x="188" y="423"/>
                </a:lnTo>
                <a:lnTo>
                  <a:pt x="210" y="418"/>
                </a:lnTo>
                <a:lnTo>
                  <a:pt x="227" y="412"/>
                </a:lnTo>
                <a:lnTo>
                  <a:pt x="242" y="406"/>
                </a:lnTo>
                <a:lnTo>
                  <a:pt x="253" y="401"/>
                </a:lnTo>
                <a:lnTo>
                  <a:pt x="260" y="397"/>
                </a:lnTo>
                <a:lnTo>
                  <a:pt x="264" y="396"/>
                </a:lnTo>
                <a:lnTo>
                  <a:pt x="264" y="396"/>
                </a:lnTo>
                <a:lnTo>
                  <a:pt x="266" y="397"/>
                </a:lnTo>
                <a:lnTo>
                  <a:pt x="269" y="398"/>
                </a:lnTo>
                <a:lnTo>
                  <a:pt x="275" y="401"/>
                </a:lnTo>
                <a:lnTo>
                  <a:pt x="283" y="404"/>
                </a:lnTo>
                <a:lnTo>
                  <a:pt x="296" y="407"/>
                </a:lnTo>
                <a:lnTo>
                  <a:pt x="310" y="411"/>
                </a:lnTo>
                <a:lnTo>
                  <a:pt x="329" y="412"/>
                </a:lnTo>
                <a:lnTo>
                  <a:pt x="353" y="413"/>
                </a:lnTo>
                <a:lnTo>
                  <a:pt x="353" y="122"/>
                </a:lnTo>
                <a:lnTo>
                  <a:pt x="353" y="122"/>
                </a:lnTo>
                <a:lnTo>
                  <a:pt x="353" y="106"/>
                </a:lnTo>
                <a:lnTo>
                  <a:pt x="351" y="92"/>
                </a:lnTo>
                <a:lnTo>
                  <a:pt x="348" y="78"/>
                </a:lnTo>
                <a:lnTo>
                  <a:pt x="343" y="66"/>
                </a:lnTo>
                <a:lnTo>
                  <a:pt x="338" y="56"/>
                </a:lnTo>
                <a:lnTo>
                  <a:pt x="330" y="45"/>
                </a:lnTo>
                <a:lnTo>
                  <a:pt x="323" y="36"/>
                </a:lnTo>
                <a:lnTo>
                  <a:pt x="314" y="29"/>
                </a:lnTo>
                <a:lnTo>
                  <a:pt x="304" y="22"/>
                </a:lnTo>
                <a:lnTo>
                  <a:pt x="293" y="15"/>
                </a:lnTo>
                <a:lnTo>
                  <a:pt x="281" y="11"/>
                </a:lnTo>
                <a:lnTo>
                  <a:pt x="268" y="7"/>
                </a:lnTo>
                <a:lnTo>
                  <a:pt x="254" y="4"/>
                </a:lnTo>
                <a:lnTo>
                  <a:pt x="239" y="2"/>
                </a:lnTo>
                <a:lnTo>
                  <a:pt x="222" y="1"/>
                </a:lnTo>
                <a:lnTo>
                  <a:pt x="206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rgbClr val="005EB8"/>
              </a:solidFill>
            </a:endParaRPr>
          </a:p>
        </p:txBody>
      </p:sp>
      <p:sp>
        <p:nvSpPr>
          <p:cNvPr id="15" name="Freeform 12"/>
          <p:cNvSpPr>
            <a:spLocks/>
          </p:cNvSpPr>
          <p:nvPr userDrawn="1"/>
        </p:nvSpPr>
        <p:spPr bwMode="auto">
          <a:xfrm>
            <a:off x="10527897" y="5962662"/>
            <a:ext cx="186034" cy="159004"/>
          </a:xfrm>
          <a:custGeom>
            <a:avLst/>
            <a:gdLst>
              <a:gd name="T0" fmla="*/ 281 w 374"/>
              <a:gd name="T1" fmla="*/ 313 h 424"/>
              <a:gd name="T2" fmla="*/ 246 w 374"/>
              <a:gd name="T3" fmla="*/ 327 h 424"/>
              <a:gd name="T4" fmla="*/ 217 w 374"/>
              <a:gd name="T5" fmla="*/ 336 h 424"/>
              <a:gd name="T6" fmla="*/ 184 w 374"/>
              <a:gd name="T7" fmla="*/ 341 h 424"/>
              <a:gd name="T8" fmla="*/ 167 w 374"/>
              <a:gd name="T9" fmla="*/ 342 h 424"/>
              <a:gd name="T10" fmla="*/ 145 w 374"/>
              <a:gd name="T11" fmla="*/ 341 h 424"/>
              <a:gd name="T12" fmla="*/ 129 w 374"/>
              <a:gd name="T13" fmla="*/ 337 h 424"/>
              <a:gd name="T14" fmla="*/ 116 w 374"/>
              <a:gd name="T15" fmla="*/ 329 h 424"/>
              <a:gd name="T16" fmla="*/ 106 w 374"/>
              <a:gd name="T17" fmla="*/ 319 h 424"/>
              <a:gd name="T18" fmla="*/ 99 w 374"/>
              <a:gd name="T19" fmla="*/ 307 h 424"/>
              <a:gd name="T20" fmla="*/ 95 w 374"/>
              <a:gd name="T21" fmla="*/ 290 h 424"/>
              <a:gd name="T22" fmla="*/ 93 w 374"/>
              <a:gd name="T23" fmla="*/ 248 h 424"/>
              <a:gd name="T24" fmla="*/ 79 w 374"/>
              <a:gd name="T25" fmla="*/ 0 h 424"/>
              <a:gd name="T26" fmla="*/ 59 w 374"/>
              <a:gd name="T27" fmla="*/ 0 h 424"/>
              <a:gd name="T28" fmla="*/ 13 w 374"/>
              <a:gd name="T29" fmla="*/ 4 h 424"/>
              <a:gd name="T30" fmla="*/ 0 w 374"/>
              <a:gd name="T31" fmla="*/ 259 h 424"/>
              <a:gd name="T32" fmla="*/ 0 w 374"/>
              <a:gd name="T33" fmla="*/ 280 h 424"/>
              <a:gd name="T34" fmla="*/ 3 w 374"/>
              <a:gd name="T35" fmla="*/ 316 h 424"/>
              <a:gd name="T36" fmla="*/ 9 w 374"/>
              <a:gd name="T37" fmla="*/ 347 h 424"/>
              <a:gd name="T38" fmla="*/ 21 w 374"/>
              <a:gd name="T39" fmla="*/ 373 h 424"/>
              <a:gd name="T40" fmla="*/ 36 w 374"/>
              <a:gd name="T41" fmla="*/ 393 h 424"/>
              <a:gd name="T42" fmla="*/ 58 w 374"/>
              <a:gd name="T43" fmla="*/ 408 h 424"/>
              <a:gd name="T44" fmla="*/ 86 w 374"/>
              <a:gd name="T45" fmla="*/ 418 h 424"/>
              <a:gd name="T46" fmla="*/ 121 w 374"/>
              <a:gd name="T47" fmla="*/ 423 h 424"/>
              <a:gd name="T48" fmla="*/ 141 w 374"/>
              <a:gd name="T49" fmla="*/ 424 h 424"/>
              <a:gd name="T50" fmla="*/ 172 w 374"/>
              <a:gd name="T51" fmla="*/ 422 h 424"/>
              <a:gd name="T52" fmla="*/ 199 w 374"/>
              <a:gd name="T53" fmla="*/ 418 h 424"/>
              <a:gd name="T54" fmla="*/ 243 w 374"/>
              <a:gd name="T55" fmla="*/ 407 h 424"/>
              <a:gd name="T56" fmla="*/ 271 w 374"/>
              <a:gd name="T57" fmla="*/ 395 h 424"/>
              <a:gd name="T58" fmla="*/ 283 w 374"/>
              <a:gd name="T59" fmla="*/ 390 h 424"/>
              <a:gd name="T60" fmla="*/ 296 w 374"/>
              <a:gd name="T61" fmla="*/ 396 h 424"/>
              <a:gd name="T62" fmla="*/ 319 w 374"/>
              <a:gd name="T63" fmla="*/ 402 h 424"/>
              <a:gd name="T64" fmla="*/ 353 w 374"/>
              <a:gd name="T65" fmla="*/ 408 h 424"/>
              <a:gd name="T66" fmla="*/ 374 w 374"/>
              <a:gd name="T67" fmla="*/ 6 h 424"/>
              <a:gd name="T68" fmla="*/ 342 w 374"/>
              <a:gd name="T69" fmla="*/ 2 h 424"/>
              <a:gd name="T70" fmla="*/ 299 w 374"/>
              <a:gd name="T71" fmla="*/ 0 h 424"/>
              <a:gd name="T72" fmla="*/ 281 w 374"/>
              <a:gd name="T73" fmla="*/ 313 h 4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374" h="424">
                <a:moveTo>
                  <a:pt x="281" y="313"/>
                </a:moveTo>
                <a:lnTo>
                  <a:pt x="281" y="313"/>
                </a:lnTo>
                <a:lnTo>
                  <a:pt x="260" y="322"/>
                </a:lnTo>
                <a:lnTo>
                  <a:pt x="246" y="327"/>
                </a:lnTo>
                <a:lnTo>
                  <a:pt x="232" y="331"/>
                </a:lnTo>
                <a:lnTo>
                  <a:pt x="217" y="336"/>
                </a:lnTo>
                <a:lnTo>
                  <a:pt x="200" y="339"/>
                </a:lnTo>
                <a:lnTo>
                  <a:pt x="184" y="341"/>
                </a:lnTo>
                <a:lnTo>
                  <a:pt x="167" y="342"/>
                </a:lnTo>
                <a:lnTo>
                  <a:pt x="167" y="342"/>
                </a:lnTo>
                <a:lnTo>
                  <a:pt x="155" y="342"/>
                </a:lnTo>
                <a:lnTo>
                  <a:pt x="145" y="341"/>
                </a:lnTo>
                <a:lnTo>
                  <a:pt x="136" y="339"/>
                </a:lnTo>
                <a:lnTo>
                  <a:pt x="129" y="337"/>
                </a:lnTo>
                <a:lnTo>
                  <a:pt x="122" y="333"/>
                </a:lnTo>
                <a:lnTo>
                  <a:pt x="116" y="329"/>
                </a:lnTo>
                <a:lnTo>
                  <a:pt x="110" y="324"/>
                </a:lnTo>
                <a:lnTo>
                  <a:pt x="106" y="319"/>
                </a:lnTo>
                <a:lnTo>
                  <a:pt x="102" y="313"/>
                </a:lnTo>
                <a:lnTo>
                  <a:pt x="99" y="307"/>
                </a:lnTo>
                <a:lnTo>
                  <a:pt x="97" y="298"/>
                </a:lnTo>
                <a:lnTo>
                  <a:pt x="95" y="290"/>
                </a:lnTo>
                <a:lnTo>
                  <a:pt x="93" y="271"/>
                </a:lnTo>
                <a:lnTo>
                  <a:pt x="93" y="248"/>
                </a:lnTo>
                <a:lnTo>
                  <a:pt x="93" y="0"/>
                </a:lnTo>
                <a:lnTo>
                  <a:pt x="79" y="0"/>
                </a:lnTo>
                <a:lnTo>
                  <a:pt x="79" y="0"/>
                </a:lnTo>
                <a:lnTo>
                  <a:pt x="59" y="0"/>
                </a:lnTo>
                <a:lnTo>
                  <a:pt x="36" y="2"/>
                </a:lnTo>
                <a:lnTo>
                  <a:pt x="13" y="4"/>
                </a:lnTo>
                <a:lnTo>
                  <a:pt x="0" y="6"/>
                </a:lnTo>
                <a:lnTo>
                  <a:pt x="0" y="259"/>
                </a:lnTo>
                <a:lnTo>
                  <a:pt x="0" y="259"/>
                </a:lnTo>
                <a:lnTo>
                  <a:pt x="0" y="280"/>
                </a:lnTo>
                <a:lnTo>
                  <a:pt x="1" y="298"/>
                </a:lnTo>
                <a:lnTo>
                  <a:pt x="3" y="316"/>
                </a:lnTo>
                <a:lnTo>
                  <a:pt x="5" y="332"/>
                </a:lnTo>
                <a:lnTo>
                  <a:pt x="9" y="347"/>
                </a:lnTo>
                <a:lnTo>
                  <a:pt x="14" y="360"/>
                </a:lnTo>
                <a:lnTo>
                  <a:pt x="21" y="373"/>
                </a:lnTo>
                <a:lnTo>
                  <a:pt x="28" y="383"/>
                </a:lnTo>
                <a:lnTo>
                  <a:pt x="36" y="393"/>
                </a:lnTo>
                <a:lnTo>
                  <a:pt x="46" y="401"/>
                </a:lnTo>
                <a:lnTo>
                  <a:pt x="58" y="408"/>
                </a:lnTo>
                <a:lnTo>
                  <a:pt x="71" y="414"/>
                </a:lnTo>
                <a:lnTo>
                  <a:pt x="86" y="418"/>
                </a:lnTo>
                <a:lnTo>
                  <a:pt x="102" y="421"/>
                </a:lnTo>
                <a:lnTo>
                  <a:pt x="121" y="423"/>
                </a:lnTo>
                <a:lnTo>
                  <a:pt x="141" y="424"/>
                </a:lnTo>
                <a:lnTo>
                  <a:pt x="141" y="424"/>
                </a:lnTo>
                <a:lnTo>
                  <a:pt x="157" y="423"/>
                </a:lnTo>
                <a:lnTo>
                  <a:pt x="172" y="422"/>
                </a:lnTo>
                <a:lnTo>
                  <a:pt x="186" y="421"/>
                </a:lnTo>
                <a:lnTo>
                  <a:pt x="199" y="418"/>
                </a:lnTo>
                <a:lnTo>
                  <a:pt x="223" y="413"/>
                </a:lnTo>
                <a:lnTo>
                  <a:pt x="243" y="407"/>
                </a:lnTo>
                <a:lnTo>
                  <a:pt x="260" y="400"/>
                </a:lnTo>
                <a:lnTo>
                  <a:pt x="271" y="395"/>
                </a:lnTo>
                <a:lnTo>
                  <a:pt x="283" y="390"/>
                </a:lnTo>
                <a:lnTo>
                  <a:pt x="283" y="390"/>
                </a:lnTo>
                <a:lnTo>
                  <a:pt x="289" y="393"/>
                </a:lnTo>
                <a:lnTo>
                  <a:pt x="296" y="396"/>
                </a:lnTo>
                <a:lnTo>
                  <a:pt x="307" y="399"/>
                </a:lnTo>
                <a:lnTo>
                  <a:pt x="319" y="402"/>
                </a:lnTo>
                <a:lnTo>
                  <a:pt x="334" y="405"/>
                </a:lnTo>
                <a:lnTo>
                  <a:pt x="353" y="408"/>
                </a:lnTo>
                <a:lnTo>
                  <a:pt x="374" y="409"/>
                </a:lnTo>
                <a:lnTo>
                  <a:pt x="374" y="6"/>
                </a:lnTo>
                <a:lnTo>
                  <a:pt x="374" y="6"/>
                </a:lnTo>
                <a:lnTo>
                  <a:pt x="342" y="2"/>
                </a:lnTo>
                <a:lnTo>
                  <a:pt x="320" y="1"/>
                </a:lnTo>
                <a:lnTo>
                  <a:pt x="299" y="0"/>
                </a:lnTo>
                <a:lnTo>
                  <a:pt x="281" y="0"/>
                </a:lnTo>
                <a:lnTo>
                  <a:pt x="281" y="313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rgbClr val="005EB8"/>
              </a:solidFill>
            </a:endParaRPr>
          </a:p>
        </p:txBody>
      </p:sp>
      <p:sp>
        <p:nvSpPr>
          <p:cNvPr id="16" name="Freeform 13"/>
          <p:cNvSpPr>
            <a:spLocks/>
          </p:cNvSpPr>
          <p:nvPr userDrawn="1"/>
        </p:nvSpPr>
        <p:spPr bwMode="auto">
          <a:xfrm>
            <a:off x="10767955" y="5961183"/>
            <a:ext cx="156029" cy="160505"/>
          </a:xfrm>
          <a:custGeom>
            <a:avLst/>
            <a:gdLst>
              <a:gd name="T0" fmla="*/ 11 w 311"/>
              <a:gd name="T1" fmla="*/ 415 h 428"/>
              <a:gd name="T2" fmla="*/ 83 w 311"/>
              <a:gd name="T3" fmla="*/ 425 h 428"/>
              <a:gd name="T4" fmla="*/ 138 w 311"/>
              <a:gd name="T5" fmla="*/ 428 h 428"/>
              <a:gd name="T6" fmla="*/ 183 w 311"/>
              <a:gd name="T7" fmla="*/ 425 h 428"/>
              <a:gd name="T8" fmla="*/ 227 w 311"/>
              <a:gd name="T9" fmla="*/ 414 h 428"/>
              <a:gd name="T10" fmla="*/ 265 w 311"/>
              <a:gd name="T11" fmla="*/ 394 h 428"/>
              <a:gd name="T12" fmla="*/ 295 w 311"/>
              <a:gd name="T13" fmla="*/ 363 h 428"/>
              <a:gd name="T14" fmla="*/ 310 w 311"/>
              <a:gd name="T15" fmla="*/ 318 h 428"/>
              <a:gd name="T16" fmla="*/ 310 w 311"/>
              <a:gd name="T17" fmla="*/ 288 h 428"/>
              <a:gd name="T18" fmla="*/ 302 w 311"/>
              <a:gd name="T19" fmla="*/ 256 h 428"/>
              <a:gd name="T20" fmla="*/ 283 w 311"/>
              <a:gd name="T21" fmla="*/ 231 h 428"/>
              <a:gd name="T22" fmla="*/ 257 w 311"/>
              <a:gd name="T23" fmla="*/ 211 h 428"/>
              <a:gd name="T24" fmla="*/ 209 w 311"/>
              <a:gd name="T25" fmla="*/ 187 h 428"/>
              <a:gd name="T26" fmla="*/ 149 w 311"/>
              <a:gd name="T27" fmla="*/ 164 h 428"/>
              <a:gd name="T28" fmla="*/ 113 w 311"/>
              <a:gd name="T29" fmla="*/ 144 h 428"/>
              <a:gd name="T30" fmla="*/ 103 w 311"/>
              <a:gd name="T31" fmla="*/ 132 h 428"/>
              <a:gd name="T32" fmla="*/ 100 w 311"/>
              <a:gd name="T33" fmla="*/ 116 h 428"/>
              <a:gd name="T34" fmla="*/ 102 w 311"/>
              <a:gd name="T35" fmla="*/ 104 h 428"/>
              <a:gd name="T36" fmla="*/ 116 w 311"/>
              <a:gd name="T37" fmla="*/ 86 h 428"/>
              <a:gd name="T38" fmla="*/ 132 w 311"/>
              <a:gd name="T39" fmla="*/ 78 h 428"/>
              <a:gd name="T40" fmla="*/ 156 w 311"/>
              <a:gd name="T41" fmla="*/ 74 h 428"/>
              <a:gd name="T42" fmla="*/ 185 w 311"/>
              <a:gd name="T43" fmla="*/ 75 h 428"/>
              <a:gd name="T44" fmla="*/ 238 w 311"/>
              <a:gd name="T45" fmla="*/ 85 h 428"/>
              <a:gd name="T46" fmla="*/ 295 w 311"/>
              <a:gd name="T47" fmla="*/ 30 h 428"/>
              <a:gd name="T48" fmla="*/ 263 w 311"/>
              <a:gd name="T49" fmla="*/ 16 h 428"/>
              <a:gd name="T50" fmla="*/ 207 w 311"/>
              <a:gd name="T51" fmla="*/ 4 h 428"/>
              <a:gd name="T52" fmla="*/ 158 w 311"/>
              <a:gd name="T53" fmla="*/ 0 h 428"/>
              <a:gd name="T54" fmla="*/ 115 w 311"/>
              <a:gd name="T55" fmla="*/ 4 h 428"/>
              <a:gd name="T56" fmla="*/ 76 w 311"/>
              <a:gd name="T57" fmla="*/ 17 h 428"/>
              <a:gd name="T58" fmla="*/ 42 w 311"/>
              <a:gd name="T59" fmla="*/ 39 h 428"/>
              <a:gd name="T60" fmla="*/ 19 w 311"/>
              <a:gd name="T61" fmla="*/ 69 h 428"/>
              <a:gd name="T62" fmla="*/ 7 w 311"/>
              <a:gd name="T63" fmla="*/ 107 h 428"/>
              <a:gd name="T64" fmla="*/ 7 w 311"/>
              <a:gd name="T65" fmla="*/ 137 h 428"/>
              <a:gd name="T66" fmla="*/ 19 w 311"/>
              <a:gd name="T67" fmla="*/ 175 h 428"/>
              <a:gd name="T68" fmla="*/ 42 w 311"/>
              <a:gd name="T69" fmla="*/ 203 h 428"/>
              <a:gd name="T70" fmla="*/ 73 w 311"/>
              <a:gd name="T71" fmla="*/ 223 h 428"/>
              <a:gd name="T72" fmla="*/ 119 w 311"/>
              <a:gd name="T73" fmla="*/ 243 h 428"/>
              <a:gd name="T74" fmla="*/ 171 w 311"/>
              <a:gd name="T75" fmla="*/ 261 h 428"/>
              <a:gd name="T76" fmla="*/ 205 w 311"/>
              <a:gd name="T77" fmla="*/ 280 h 428"/>
              <a:gd name="T78" fmla="*/ 216 w 311"/>
              <a:gd name="T79" fmla="*/ 296 h 428"/>
              <a:gd name="T80" fmla="*/ 217 w 311"/>
              <a:gd name="T81" fmla="*/ 306 h 428"/>
              <a:gd name="T82" fmla="*/ 212 w 311"/>
              <a:gd name="T83" fmla="*/ 328 h 428"/>
              <a:gd name="T84" fmla="*/ 202 w 311"/>
              <a:gd name="T85" fmla="*/ 340 h 428"/>
              <a:gd name="T86" fmla="*/ 184 w 311"/>
              <a:gd name="T87" fmla="*/ 348 h 428"/>
              <a:gd name="T88" fmla="*/ 158 w 311"/>
              <a:gd name="T89" fmla="*/ 353 h 428"/>
              <a:gd name="T90" fmla="*/ 113 w 311"/>
              <a:gd name="T91" fmla="*/ 354 h 428"/>
              <a:gd name="T92" fmla="*/ 28 w 311"/>
              <a:gd name="T93" fmla="*/ 344 h 4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311" h="428">
                <a:moveTo>
                  <a:pt x="0" y="413"/>
                </a:moveTo>
                <a:lnTo>
                  <a:pt x="0" y="413"/>
                </a:lnTo>
                <a:lnTo>
                  <a:pt x="11" y="415"/>
                </a:lnTo>
                <a:lnTo>
                  <a:pt x="39" y="420"/>
                </a:lnTo>
                <a:lnTo>
                  <a:pt x="60" y="423"/>
                </a:lnTo>
                <a:lnTo>
                  <a:pt x="83" y="425"/>
                </a:lnTo>
                <a:lnTo>
                  <a:pt x="110" y="427"/>
                </a:lnTo>
                <a:lnTo>
                  <a:pt x="138" y="428"/>
                </a:lnTo>
                <a:lnTo>
                  <a:pt x="138" y="428"/>
                </a:lnTo>
                <a:lnTo>
                  <a:pt x="154" y="427"/>
                </a:lnTo>
                <a:lnTo>
                  <a:pt x="168" y="426"/>
                </a:lnTo>
                <a:lnTo>
                  <a:pt x="183" y="425"/>
                </a:lnTo>
                <a:lnTo>
                  <a:pt x="198" y="422"/>
                </a:lnTo>
                <a:lnTo>
                  <a:pt x="213" y="419"/>
                </a:lnTo>
                <a:lnTo>
                  <a:pt x="227" y="414"/>
                </a:lnTo>
                <a:lnTo>
                  <a:pt x="241" y="408"/>
                </a:lnTo>
                <a:lnTo>
                  <a:pt x="254" y="402"/>
                </a:lnTo>
                <a:lnTo>
                  <a:pt x="265" y="394"/>
                </a:lnTo>
                <a:lnTo>
                  <a:pt x="276" y="385"/>
                </a:lnTo>
                <a:lnTo>
                  <a:pt x="286" y="375"/>
                </a:lnTo>
                <a:lnTo>
                  <a:pt x="295" y="363"/>
                </a:lnTo>
                <a:lnTo>
                  <a:pt x="302" y="350"/>
                </a:lnTo>
                <a:lnTo>
                  <a:pt x="307" y="334"/>
                </a:lnTo>
                <a:lnTo>
                  <a:pt x="310" y="318"/>
                </a:lnTo>
                <a:lnTo>
                  <a:pt x="311" y="300"/>
                </a:lnTo>
                <a:lnTo>
                  <a:pt x="311" y="300"/>
                </a:lnTo>
                <a:lnTo>
                  <a:pt x="310" y="288"/>
                </a:lnTo>
                <a:lnTo>
                  <a:pt x="309" y="277"/>
                </a:lnTo>
                <a:lnTo>
                  <a:pt x="306" y="266"/>
                </a:lnTo>
                <a:lnTo>
                  <a:pt x="302" y="256"/>
                </a:lnTo>
                <a:lnTo>
                  <a:pt x="297" y="248"/>
                </a:lnTo>
                <a:lnTo>
                  <a:pt x="291" y="239"/>
                </a:lnTo>
                <a:lnTo>
                  <a:pt x="283" y="231"/>
                </a:lnTo>
                <a:lnTo>
                  <a:pt x="276" y="224"/>
                </a:lnTo>
                <a:lnTo>
                  <a:pt x="267" y="217"/>
                </a:lnTo>
                <a:lnTo>
                  <a:pt x="257" y="211"/>
                </a:lnTo>
                <a:lnTo>
                  <a:pt x="247" y="204"/>
                </a:lnTo>
                <a:lnTo>
                  <a:pt x="234" y="199"/>
                </a:lnTo>
                <a:lnTo>
                  <a:pt x="209" y="187"/>
                </a:lnTo>
                <a:lnTo>
                  <a:pt x="180" y="176"/>
                </a:lnTo>
                <a:lnTo>
                  <a:pt x="180" y="176"/>
                </a:lnTo>
                <a:lnTo>
                  <a:pt x="149" y="164"/>
                </a:lnTo>
                <a:lnTo>
                  <a:pt x="135" y="157"/>
                </a:lnTo>
                <a:lnTo>
                  <a:pt x="123" y="151"/>
                </a:lnTo>
                <a:lnTo>
                  <a:pt x="113" y="144"/>
                </a:lnTo>
                <a:lnTo>
                  <a:pt x="109" y="140"/>
                </a:lnTo>
                <a:lnTo>
                  <a:pt x="106" y="136"/>
                </a:lnTo>
                <a:lnTo>
                  <a:pt x="103" y="132"/>
                </a:lnTo>
                <a:lnTo>
                  <a:pt x="101" y="127"/>
                </a:lnTo>
                <a:lnTo>
                  <a:pt x="100" y="121"/>
                </a:lnTo>
                <a:lnTo>
                  <a:pt x="100" y="116"/>
                </a:lnTo>
                <a:lnTo>
                  <a:pt x="100" y="116"/>
                </a:lnTo>
                <a:lnTo>
                  <a:pt x="100" y="110"/>
                </a:lnTo>
                <a:lnTo>
                  <a:pt x="102" y="104"/>
                </a:lnTo>
                <a:lnTo>
                  <a:pt x="106" y="97"/>
                </a:lnTo>
                <a:lnTo>
                  <a:pt x="112" y="90"/>
                </a:lnTo>
                <a:lnTo>
                  <a:pt x="116" y="86"/>
                </a:lnTo>
                <a:lnTo>
                  <a:pt x="120" y="83"/>
                </a:lnTo>
                <a:lnTo>
                  <a:pt x="126" y="81"/>
                </a:lnTo>
                <a:lnTo>
                  <a:pt x="132" y="78"/>
                </a:lnTo>
                <a:lnTo>
                  <a:pt x="139" y="76"/>
                </a:lnTo>
                <a:lnTo>
                  <a:pt x="147" y="75"/>
                </a:lnTo>
                <a:lnTo>
                  <a:pt x="156" y="74"/>
                </a:lnTo>
                <a:lnTo>
                  <a:pt x="166" y="74"/>
                </a:lnTo>
                <a:lnTo>
                  <a:pt x="166" y="74"/>
                </a:lnTo>
                <a:lnTo>
                  <a:pt x="185" y="75"/>
                </a:lnTo>
                <a:lnTo>
                  <a:pt x="205" y="77"/>
                </a:lnTo>
                <a:lnTo>
                  <a:pt x="222" y="81"/>
                </a:lnTo>
                <a:lnTo>
                  <a:pt x="238" y="85"/>
                </a:lnTo>
                <a:lnTo>
                  <a:pt x="262" y="94"/>
                </a:lnTo>
                <a:lnTo>
                  <a:pt x="271" y="98"/>
                </a:lnTo>
                <a:lnTo>
                  <a:pt x="295" y="30"/>
                </a:lnTo>
                <a:lnTo>
                  <a:pt x="295" y="30"/>
                </a:lnTo>
                <a:lnTo>
                  <a:pt x="276" y="22"/>
                </a:lnTo>
                <a:lnTo>
                  <a:pt x="263" y="16"/>
                </a:lnTo>
                <a:lnTo>
                  <a:pt x="247" y="12"/>
                </a:lnTo>
                <a:lnTo>
                  <a:pt x="228" y="7"/>
                </a:lnTo>
                <a:lnTo>
                  <a:pt x="207" y="4"/>
                </a:lnTo>
                <a:lnTo>
                  <a:pt x="183" y="1"/>
                </a:lnTo>
                <a:lnTo>
                  <a:pt x="158" y="0"/>
                </a:lnTo>
                <a:lnTo>
                  <a:pt x="158" y="0"/>
                </a:lnTo>
                <a:lnTo>
                  <a:pt x="143" y="1"/>
                </a:lnTo>
                <a:lnTo>
                  <a:pt x="129" y="2"/>
                </a:lnTo>
                <a:lnTo>
                  <a:pt x="115" y="4"/>
                </a:lnTo>
                <a:lnTo>
                  <a:pt x="102" y="8"/>
                </a:lnTo>
                <a:lnTo>
                  <a:pt x="88" y="12"/>
                </a:lnTo>
                <a:lnTo>
                  <a:pt x="76" y="17"/>
                </a:lnTo>
                <a:lnTo>
                  <a:pt x="64" y="24"/>
                </a:lnTo>
                <a:lnTo>
                  <a:pt x="53" y="31"/>
                </a:lnTo>
                <a:lnTo>
                  <a:pt x="42" y="39"/>
                </a:lnTo>
                <a:lnTo>
                  <a:pt x="33" y="47"/>
                </a:lnTo>
                <a:lnTo>
                  <a:pt x="25" y="58"/>
                </a:lnTo>
                <a:lnTo>
                  <a:pt x="19" y="69"/>
                </a:lnTo>
                <a:lnTo>
                  <a:pt x="13" y="80"/>
                </a:lnTo>
                <a:lnTo>
                  <a:pt x="9" y="94"/>
                </a:lnTo>
                <a:lnTo>
                  <a:pt x="7" y="107"/>
                </a:lnTo>
                <a:lnTo>
                  <a:pt x="6" y="122"/>
                </a:lnTo>
                <a:lnTo>
                  <a:pt x="6" y="122"/>
                </a:lnTo>
                <a:lnTo>
                  <a:pt x="7" y="137"/>
                </a:lnTo>
                <a:lnTo>
                  <a:pt x="9" y="150"/>
                </a:lnTo>
                <a:lnTo>
                  <a:pt x="13" y="164"/>
                </a:lnTo>
                <a:lnTo>
                  <a:pt x="19" y="175"/>
                </a:lnTo>
                <a:lnTo>
                  <a:pt x="25" y="185"/>
                </a:lnTo>
                <a:lnTo>
                  <a:pt x="33" y="194"/>
                </a:lnTo>
                <a:lnTo>
                  <a:pt x="42" y="203"/>
                </a:lnTo>
                <a:lnTo>
                  <a:pt x="51" y="210"/>
                </a:lnTo>
                <a:lnTo>
                  <a:pt x="62" y="217"/>
                </a:lnTo>
                <a:lnTo>
                  <a:pt x="73" y="223"/>
                </a:lnTo>
                <a:lnTo>
                  <a:pt x="84" y="229"/>
                </a:lnTo>
                <a:lnTo>
                  <a:pt x="95" y="235"/>
                </a:lnTo>
                <a:lnTo>
                  <a:pt x="119" y="243"/>
                </a:lnTo>
                <a:lnTo>
                  <a:pt x="142" y="251"/>
                </a:lnTo>
                <a:lnTo>
                  <a:pt x="142" y="251"/>
                </a:lnTo>
                <a:lnTo>
                  <a:pt x="171" y="261"/>
                </a:lnTo>
                <a:lnTo>
                  <a:pt x="184" y="266"/>
                </a:lnTo>
                <a:lnTo>
                  <a:pt x="196" y="273"/>
                </a:lnTo>
                <a:lnTo>
                  <a:pt x="205" y="280"/>
                </a:lnTo>
                <a:lnTo>
                  <a:pt x="211" y="287"/>
                </a:lnTo>
                <a:lnTo>
                  <a:pt x="214" y="291"/>
                </a:lnTo>
                <a:lnTo>
                  <a:pt x="216" y="296"/>
                </a:lnTo>
                <a:lnTo>
                  <a:pt x="217" y="300"/>
                </a:lnTo>
                <a:lnTo>
                  <a:pt x="217" y="306"/>
                </a:lnTo>
                <a:lnTo>
                  <a:pt x="217" y="306"/>
                </a:lnTo>
                <a:lnTo>
                  <a:pt x="217" y="315"/>
                </a:lnTo>
                <a:lnTo>
                  <a:pt x="214" y="324"/>
                </a:lnTo>
                <a:lnTo>
                  <a:pt x="212" y="328"/>
                </a:lnTo>
                <a:lnTo>
                  <a:pt x="209" y="332"/>
                </a:lnTo>
                <a:lnTo>
                  <a:pt x="206" y="335"/>
                </a:lnTo>
                <a:lnTo>
                  <a:pt x="202" y="340"/>
                </a:lnTo>
                <a:lnTo>
                  <a:pt x="197" y="343"/>
                </a:lnTo>
                <a:lnTo>
                  <a:pt x="190" y="346"/>
                </a:lnTo>
                <a:lnTo>
                  <a:pt x="184" y="348"/>
                </a:lnTo>
                <a:lnTo>
                  <a:pt x="176" y="350"/>
                </a:lnTo>
                <a:lnTo>
                  <a:pt x="167" y="352"/>
                </a:lnTo>
                <a:lnTo>
                  <a:pt x="158" y="353"/>
                </a:lnTo>
                <a:lnTo>
                  <a:pt x="134" y="354"/>
                </a:lnTo>
                <a:lnTo>
                  <a:pt x="134" y="354"/>
                </a:lnTo>
                <a:lnTo>
                  <a:pt x="113" y="354"/>
                </a:lnTo>
                <a:lnTo>
                  <a:pt x="92" y="352"/>
                </a:lnTo>
                <a:lnTo>
                  <a:pt x="55" y="348"/>
                </a:lnTo>
                <a:lnTo>
                  <a:pt x="28" y="344"/>
                </a:lnTo>
                <a:lnTo>
                  <a:pt x="18" y="342"/>
                </a:lnTo>
                <a:lnTo>
                  <a:pt x="0" y="413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rgbClr val="005EB8"/>
              </a:solidFill>
            </a:endParaRPr>
          </a:p>
        </p:txBody>
      </p:sp>
      <p:sp>
        <p:nvSpPr>
          <p:cNvPr id="17" name="Freeform 14"/>
          <p:cNvSpPr>
            <a:spLocks/>
          </p:cNvSpPr>
          <p:nvPr userDrawn="1"/>
        </p:nvSpPr>
        <p:spPr bwMode="auto">
          <a:xfrm>
            <a:off x="10119841" y="5988184"/>
            <a:ext cx="96017" cy="106503"/>
          </a:xfrm>
          <a:custGeom>
            <a:avLst/>
            <a:gdLst>
              <a:gd name="T0" fmla="*/ 0 w 194"/>
              <a:gd name="T1" fmla="*/ 7 h 282"/>
              <a:gd name="T2" fmla="*/ 0 w 194"/>
              <a:gd name="T3" fmla="*/ 7 h 282"/>
              <a:gd name="T4" fmla="*/ 14 w 194"/>
              <a:gd name="T5" fmla="*/ 4 h 282"/>
              <a:gd name="T6" fmla="*/ 31 w 194"/>
              <a:gd name="T7" fmla="*/ 2 h 282"/>
              <a:gd name="T8" fmla="*/ 52 w 194"/>
              <a:gd name="T9" fmla="*/ 0 h 282"/>
              <a:gd name="T10" fmla="*/ 73 w 194"/>
              <a:gd name="T11" fmla="*/ 0 h 282"/>
              <a:gd name="T12" fmla="*/ 73 w 194"/>
              <a:gd name="T13" fmla="*/ 0 h 282"/>
              <a:gd name="T14" fmla="*/ 87 w 194"/>
              <a:gd name="T15" fmla="*/ 0 h 282"/>
              <a:gd name="T16" fmla="*/ 98 w 194"/>
              <a:gd name="T17" fmla="*/ 1 h 282"/>
              <a:gd name="T18" fmla="*/ 110 w 194"/>
              <a:gd name="T19" fmla="*/ 4 h 282"/>
              <a:gd name="T20" fmla="*/ 121 w 194"/>
              <a:gd name="T21" fmla="*/ 7 h 282"/>
              <a:gd name="T22" fmla="*/ 132 w 194"/>
              <a:gd name="T23" fmla="*/ 11 h 282"/>
              <a:gd name="T24" fmla="*/ 141 w 194"/>
              <a:gd name="T25" fmla="*/ 17 h 282"/>
              <a:gd name="T26" fmla="*/ 151 w 194"/>
              <a:gd name="T27" fmla="*/ 24 h 282"/>
              <a:gd name="T28" fmla="*/ 159 w 194"/>
              <a:gd name="T29" fmla="*/ 31 h 282"/>
              <a:gd name="T30" fmla="*/ 166 w 194"/>
              <a:gd name="T31" fmla="*/ 40 h 282"/>
              <a:gd name="T32" fmla="*/ 174 w 194"/>
              <a:gd name="T33" fmla="*/ 49 h 282"/>
              <a:gd name="T34" fmla="*/ 180 w 194"/>
              <a:gd name="T35" fmla="*/ 61 h 282"/>
              <a:gd name="T36" fmla="*/ 185 w 194"/>
              <a:gd name="T37" fmla="*/ 74 h 282"/>
              <a:gd name="T38" fmla="*/ 189 w 194"/>
              <a:gd name="T39" fmla="*/ 88 h 282"/>
              <a:gd name="T40" fmla="*/ 192 w 194"/>
              <a:gd name="T41" fmla="*/ 103 h 282"/>
              <a:gd name="T42" fmla="*/ 193 w 194"/>
              <a:gd name="T43" fmla="*/ 119 h 282"/>
              <a:gd name="T44" fmla="*/ 194 w 194"/>
              <a:gd name="T45" fmla="*/ 138 h 282"/>
              <a:gd name="T46" fmla="*/ 194 w 194"/>
              <a:gd name="T47" fmla="*/ 138 h 282"/>
              <a:gd name="T48" fmla="*/ 194 w 194"/>
              <a:gd name="T49" fmla="*/ 155 h 282"/>
              <a:gd name="T50" fmla="*/ 193 w 194"/>
              <a:gd name="T51" fmla="*/ 172 h 282"/>
              <a:gd name="T52" fmla="*/ 191 w 194"/>
              <a:gd name="T53" fmla="*/ 187 h 282"/>
              <a:gd name="T54" fmla="*/ 188 w 194"/>
              <a:gd name="T55" fmla="*/ 202 h 282"/>
              <a:gd name="T56" fmla="*/ 185 w 194"/>
              <a:gd name="T57" fmla="*/ 215 h 282"/>
              <a:gd name="T58" fmla="*/ 181 w 194"/>
              <a:gd name="T59" fmla="*/ 226 h 282"/>
              <a:gd name="T60" fmla="*/ 175 w 194"/>
              <a:gd name="T61" fmla="*/ 238 h 282"/>
              <a:gd name="T62" fmla="*/ 168 w 194"/>
              <a:gd name="T63" fmla="*/ 247 h 282"/>
              <a:gd name="T64" fmla="*/ 160 w 194"/>
              <a:gd name="T65" fmla="*/ 255 h 282"/>
              <a:gd name="T66" fmla="*/ 151 w 194"/>
              <a:gd name="T67" fmla="*/ 262 h 282"/>
              <a:gd name="T68" fmla="*/ 141 w 194"/>
              <a:gd name="T69" fmla="*/ 269 h 282"/>
              <a:gd name="T70" fmla="*/ 129 w 194"/>
              <a:gd name="T71" fmla="*/ 274 h 282"/>
              <a:gd name="T72" fmla="*/ 115 w 194"/>
              <a:gd name="T73" fmla="*/ 277 h 282"/>
              <a:gd name="T74" fmla="*/ 100 w 194"/>
              <a:gd name="T75" fmla="*/ 280 h 282"/>
              <a:gd name="T76" fmla="*/ 84 w 194"/>
              <a:gd name="T77" fmla="*/ 282 h 282"/>
              <a:gd name="T78" fmla="*/ 65 w 194"/>
              <a:gd name="T79" fmla="*/ 282 h 282"/>
              <a:gd name="T80" fmla="*/ 65 w 194"/>
              <a:gd name="T81" fmla="*/ 282 h 282"/>
              <a:gd name="T82" fmla="*/ 42 w 194"/>
              <a:gd name="T83" fmla="*/ 281 h 282"/>
              <a:gd name="T84" fmla="*/ 20 w 194"/>
              <a:gd name="T85" fmla="*/ 280 h 282"/>
              <a:gd name="T86" fmla="*/ 0 w 194"/>
              <a:gd name="T87" fmla="*/ 278 h 282"/>
              <a:gd name="T88" fmla="*/ 0 w 194"/>
              <a:gd name="T89" fmla="*/ 7 h 2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194" h="282">
                <a:moveTo>
                  <a:pt x="0" y="7"/>
                </a:moveTo>
                <a:lnTo>
                  <a:pt x="0" y="7"/>
                </a:lnTo>
                <a:lnTo>
                  <a:pt x="14" y="4"/>
                </a:lnTo>
                <a:lnTo>
                  <a:pt x="31" y="2"/>
                </a:lnTo>
                <a:lnTo>
                  <a:pt x="52" y="0"/>
                </a:lnTo>
                <a:lnTo>
                  <a:pt x="73" y="0"/>
                </a:lnTo>
                <a:lnTo>
                  <a:pt x="73" y="0"/>
                </a:lnTo>
                <a:lnTo>
                  <a:pt x="87" y="0"/>
                </a:lnTo>
                <a:lnTo>
                  <a:pt x="98" y="1"/>
                </a:lnTo>
                <a:lnTo>
                  <a:pt x="110" y="4"/>
                </a:lnTo>
                <a:lnTo>
                  <a:pt x="121" y="7"/>
                </a:lnTo>
                <a:lnTo>
                  <a:pt x="132" y="11"/>
                </a:lnTo>
                <a:lnTo>
                  <a:pt x="141" y="17"/>
                </a:lnTo>
                <a:lnTo>
                  <a:pt x="151" y="24"/>
                </a:lnTo>
                <a:lnTo>
                  <a:pt x="159" y="31"/>
                </a:lnTo>
                <a:lnTo>
                  <a:pt x="166" y="40"/>
                </a:lnTo>
                <a:lnTo>
                  <a:pt x="174" y="49"/>
                </a:lnTo>
                <a:lnTo>
                  <a:pt x="180" y="61"/>
                </a:lnTo>
                <a:lnTo>
                  <a:pt x="185" y="74"/>
                </a:lnTo>
                <a:lnTo>
                  <a:pt x="189" y="88"/>
                </a:lnTo>
                <a:lnTo>
                  <a:pt x="192" y="103"/>
                </a:lnTo>
                <a:lnTo>
                  <a:pt x="193" y="119"/>
                </a:lnTo>
                <a:lnTo>
                  <a:pt x="194" y="138"/>
                </a:lnTo>
                <a:lnTo>
                  <a:pt x="194" y="138"/>
                </a:lnTo>
                <a:lnTo>
                  <a:pt x="194" y="155"/>
                </a:lnTo>
                <a:lnTo>
                  <a:pt x="193" y="172"/>
                </a:lnTo>
                <a:lnTo>
                  <a:pt x="191" y="187"/>
                </a:lnTo>
                <a:lnTo>
                  <a:pt x="188" y="202"/>
                </a:lnTo>
                <a:lnTo>
                  <a:pt x="185" y="215"/>
                </a:lnTo>
                <a:lnTo>
                  <a:pt x="181" y="226"/>
                </a:lnTo>
                <a:lnTo>
                  <a:pt x="175" y="238"/>
                </a:lnTo>
                <a:lnTo>
                  <a:pt x="168" y="247"/>
                </a:lnTo>
                <a:lnTo>
                  <a:pt x="160" y="255"/>
                </a:lnTo>
                <a:lnTo>
                  <a:pt x="151" y="262"/>
                </a:lnTo>
                <a:lnTo>
                  <a:pt x="141" y="269"/>
                </a:lnTo>
                <a:lnTo>
                  <a:pt x="129" y="274"/>
                </a:lnTo>
                <a:lnTo>
                  <a:pt x="115" y="277"/>
                </a:lnTo>
                <a:lnTo>
                  <a:pt x="100" y="280"/>
                </a:lnTo>
                <a:lnTo>
                  <a:pt x="84" y="282"/>
                </a:lnTo>
                <a:lnTo>
                  <a:pt x="65" y="282"/>
                </a:lnTo>
                <a:lnTo>
                  <a:pt x="65" y="282"/>
                </a:lnTo>
                <a:lnTo>
                  <a:pt x="42" y="281"/>
                </a:lnTo>
                <a:lnTo>
                  <a:pt x="20" y="280"/>
                </a:lnTo>
                <a:lnTo>
                  <a:pt x="0" y="278"/>
                </a:lnTo>
                <a:lnTo>
                  <a:pt x="0" y="7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rgbClr val="005EB8"/>
              </a:solidFill>
            </a:endParaRPr>
          </a:p>
        </p:txBody>
      </p:sp>
      <p:sp>
        <p:nvSpPr>
          <p:cNvPr id="18" name="Freeform 15"/>
          <p:cNvSpPr>
            <a:spLocks/>
          </p:cNvSpPr>
          <p:nvPr userDrawn="1"/>
        </p:nvSpPr>
        <p:spPr bwMode="auto">
          <a:xfrm>
            <a:off x="10071814" y="5961183"/>
            <a:ext cx="194036" cy="160505"/>
          </a:xfrm>
          <a:custGeom>
            <a:avLst/>
            <a:gdLst>
              <a:gd name="T0" fmla="*/ 171 w 385"/>
              <a:gd name="T1" fmla="*/ 0 h 428"/>
              <a:gd name="T2" fmla="*/ 171 w 385"/>
              <a:gd name="T3" fmla="*/ 0 h 428"/>
              <a:gd name="T4" fmla="*/ 150 w 385"/>
              <a:gd name="T5" fmla="*/ 1 h 428"/>
              <a:gd name="T6" fmla="*/ 129 w 385"/>
              <a:gd name="T7" fmla="*/ 2 h 428"/>
              <a:gd name="T8" fmla="*/ 106 w 385"/>
              <a:gd name="T9" fmla="*/ 4 h 428"/>
              <a:gd name="T10" fmla="*/ 83 w 385"/>
              <a:gd name="T11" fmla="*/ 7 h 428"/>
              <a:gd name="T12" fmla="*/ 60 w 385"/>
              <a:gd name="T13" fmla="*/ 10 h 428"/>
              <a:gd name="T14" fmla="*/ 39 w 385"/>
              <a:gd name="T15" fmla="*/ 14 h 428"/>
              <a:gd name="T16" fmla="*/ 18 w 385"/>
              <a:gd name="T17" fmla="*/ 20 h 428"/>
              <a:gd name="T18" fmla="*/ 0 w 385"/>
              <a:gd name="T19" fmla="*/ 26 h 428"/>
              <a:gd name="T20" fmla="*/ 0 w 385"/>
              <a:gd name="T21" fmla="*/ 415 h 428"/>
              <a:gd name="T22" fmla="*/ 0 w 385"/>
              <a:gd name="T23" fmla="*/ 415 h 428"/>
              <a:gd name="T24" fmla="*/ 15 w 385"/>
              <a:gd name="T25" fmla="*/ 418 h 428"/>
              <a:gd name="T26" fmla="*/ 34 w 385"/>
              <a:gd name="T27" fmla="*/ 420 h 428"/>
              <a:gd name="T28" fmla="*/ 73 w 385"/>
              <a:gd name="T29" fmla="*/ 424 h 428"/>
              <a:gd name="T30" fmla="*/ 116 w 385"/>
              <a:gd name="T31" fmla="*/ 427 h 428"/>
              <a:gd name="T32" fmla="*/ 155 w 385"/>
              <a:gd name="T33" fmla="*/ 428 h 428"/>
              <a:gd name="T34" fmla="*/ 155 w 385"/>
              <a:gd name="T35" fmla="*/ 428 h 428"/>
              <a:gd name="T36" fmla="*/ 186 w 385"/>
              <a:gd name="T37" fmla="*/ 427 h 428"/>
              <a:gd name="T38" fmla="*/ 212 w 385"/>
              <a:gd name="T39" fmla="*/ 425 h 428"/>
              <a:gd name="T40" fmla="*/ 238 w 385"/>
              <a:gd name="T41" fmla="*/ 421 h 428"/>
              <a:gd name="T42" fmla="*/ 261 w 385"/>
              <a:gd name="T43" fmla="*/ 415 h 428"/>
              <a:gd name="T44" fmla="*/ 282 w 385"/>
              <a:gd name="T45" fmla="*/ 408 h 428"/>
              <a:gd name="T46" fmla="*/ 301 w 385"/>
              <a:gd name="T47" fmla="*/ 399 h 428"/>
              <a:gd name="T48" fmla="*/ 309 w 385"/>
              <a:gd name="T49" fmla="*/ 394 h 428"/>
              <a:gd name="T50" fmla="*/ 318 w 385"/>
              <a:gd name="T51" fmla="*/ 389 h 428"/>
              <a:gd name="T52" fmla="*/ 326 w 385"/>
              <a:gd name="T53" fmla="*/ 383 h 428"/>
              <a:gd name="T54" fmla="*/ 333 w 385"/>
              <a:gd name="T55" fmla="*/ 377 h 428"/>
              <a:gd name="T56" fmla="*/ 339 w 385"/>
              <a:gd name="T57" fmla="*/ 369 h 428"/>
              <a:gd name="T58" fmla="*/ 345 w 385"/>
              <a:gd name="T59" fmla="*/ 362 h 428"/>
              <a:gd name="T60" fmla="*/ 351 w 385"/>
              <a:gd name="T61" fmla="*/ 355 h 428"/>
              <a:gd name="T62" fmla="*/ 356 w 385"/>
              <a:gd name="T63" fmla="*/ 347 h 428"/>
              <a:gd name="T64" fmla="*/ 361 w 385"/>
              <a:gd name="T65" fmla="*/ 337 h 428"/>
              <a:gd name="T66" fmla="*/ 366 w 385"/>
              <a:gd name="T67" fmla="*/ 329 h 428"/>
              <a:gd name="T68" fmla="*/ 373 w 385"/>
              <a:gd name="T69" fmla="*/ 309 h 428"/>
              <a:gd name="T70" fmla="*/ 378 w 385"/>
              <a:gd name="T71" fmla="*/ 287 h 428"/>
              <a:gd name="T72" fmla="*/ 382 w 385"/>
              <a:gd name="T73" fmla="*/ 264 h 428"/>
              <a:gd name="T74" fmla="*/ 384 w 385"/>
              <a:gd name="T75" fmla="*/ 239 h 428"/>
              <a:gd name="T76" fmla="*/ 385 w 385"/>
              <a:gd name="T77" fmla="*/ 211 h 428"/>
              <a:gd name="T78" fmla="*/ 385 w 385"/>
              <a:gd name="T79" fmla="*/ 211 h 428"/>
              <a:gd name="T80" fmla="*/ 384 w 385"/>
              <a:gd name="T81" fmla="*/ 187 h 428"/>
              <a:gd name="T82" fmla="*/ 381 w 385"/>
              <a:gd name="T83" fmla="*/ 164 h 428"/>
              <a:gd name="T84" fmla="*/ 377 w 385"/>
              <a:gd name="T85" fmla="*/ 143 h 428"/>
              <a:gd name="T86" fmla="*/ 371 w 385"/>
              <a:gd name="T87" fmla="*/ 122 h 428"/>
              <a:gd name="T88" fmla="*/ 363 w 385"/>
              <a:gd name="T89" fmla="*/ 104 h 428"/>
              <a:gd name="T90" fmla="*/ 352 w 385"/>
              <a:gd name="T91" fmla="*/ 86 h 428"/>
              <a:gd name="T92" fmla="*/ 341 w 385"/>
              <a:gd name="T93" fmla="*/ 71 h 428"/>
              <a:gd name="T94" fmla="*/ 328 w 385"/>
              <a:gd name="T95" fmla="*/ 57 h 428"/>
              <a:gd name="T96" fmla="*/ 314 w 385"/>
              <a:gd name="T97" fmla="*/ 43 h 428"/>
              <a:gd name="T98" fmla="*/ 297 w 385"/>
              <a:gd name="T99" fmla="*/ 32 h 428"/>
              <a:gd name="T100" fmla="*/ 280 w 385"/>
              <a:gd name="T101" fmla="*/ 23 h 428"/>
              <a:gd name="T102" fmla="*/ 260 w 385"/>
              <a:gd name="T103" fmla="*/ 14 h 428"/>
              <a:gd name="T104" fmla="*/ 240 w 385"/>
              <a:gd name="T105" fmla="*/ 8 h 428"/>
              <a:gd name="T106" fmla="*/ 218 w 385"/>
              <a:gd name="T107" fmla="*/ 4 h 428"/>
              <a:gd name="T108" fmla="*/ 195 w 385"/>
              <a:gd name="T109" fmla="*/ 1 h 428"/>
              <a:gd name="T110" fmla="*/ 171 w 385"/>
              <a:gd name="T111" fmla="*/ 0 h 4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385" h="428">
                <a:moveTo>
                  <a:pt x="171" y="0"/>
                </a:moveTo>
                <a:lnTo>
                  <a:pt x="171" y="0"/>
                </a:lnTo>
                <a:lnTo>
                  <a:pt x="150" y="1"/>
                </a:lnTo>
                <a:lnTo>
                  <a:pt x="129" y="2"/>
                </a:lnTo>
                <a:lnTo>
                  <a:pt x="106" y="4"/>
                </a:lnTo>
                <a:lnTo>
                  <a:pt x="83" y="7"/>
                </a:lnTo>
                <a:lnTo>
                  <a:pt x="60" y="10"/>
                </a:lnTo>
                <a:lnTo>
                  <a:pt x="39" y="14"/>
                </a:lnTo>
                <a:lnTo>
                  <a:pt x="18" y="20"/>
                </a:lnTo>
                <a:lnTo>
                  <a:pt x="0" y="26"/>
                </a:lnTo>
                <a:lnTo>
                  <a:pt x="0" y="415"/>
                </a:lnTo>
                <a:lnTo>
                  <a:pt x="0" y="415"/>
                </a:lnTo>
                <a:lnTo>
                  <a:pt x="15" y="418"/>
                </a:lnTo>
                <a:lnTo>
                  <a:pt x="34" y="420"/>
                </a:lnTo>
                <a:lnTo>
                  <a:pt x="73" y="424"/>
                </a:lnTo>
                <a:lnTo>
                  <a:pt x="116" y="427"/>
                </a:lnTo>
                <a:lnTo>
                  <a:pt x="155" y="428"/>
                </a:lnTo>
                <a:lnTo>
                  <a:pt x="155" y="428"/>
                </a:lnTo>
                <a:lnTo>
                  <a:pt x="186" y="427"/>
                </a:lnTo>
                <a:lnTo>
                  <a:pt x="212" y="425"/>
                </a:lnTo>
                <a:lnTo>
                  <a:pt x="238" y="421"/>
                </a:lnTo>
                <a:lnTo>
                  <a:pt x="261" y="415"/>
                </a:lnTo>
                <a:lnTo>
                  <a:pt x="282" y="408"/>
                </a:lnTo>
                <a:lnTo>
                  <a:pt x="301" y="399"/>
                </a:lnTo>
                <a:lnTo>
                  <a:pt x="309" y="394"/>
                </a:lnTo>
                <a:lnTo>
                  <a:pt x="318" y="389"/>
                </a:lnTo>
                <a:lnTo>
                  <a:pt x="326" y="383"/>
                </a:lnTo>
                <a:lnTo>
                  <a:pt x="333" y="377"/>
                </a:lnTo>
                <a:lnTo>
                  <a:pt x="339" y="369"/>
                </a:lnTo>
                <a:lnTo>
                  <a:pt x="345" y="362"/>
                </a:lnTo>
                <a:lnTo>
                  <a:pt x="351" y="355"/>
                </a:lnTo>
                <a:lnTo>
                  <a:pt x="356" y="347"/>
                </a:lnTo>
                <a:lnTo>
                  <a:pt x="361" y="337"/>
                </a:lnTo>
                <a:lnTo>
                  <a:pt x="366" y="329"/>
                </a:lnTo>
                <a:lnTo>
                  <a:pt x="373" y="309"/>
                </a:lnTo>
                <a:lnTo>
                  <a:pt x="378" y="287"/>
                </a:lnTo>
                <a:lnTo>
                  <a:pt x="382" y="264"/>
                </a:lnTo>
                <a:lnTo>
                  <a:pt x="384" y="239"/>
                </a:lnTo>
                <a:lnTo>
                  <a:pt x="385" y="211"/>
                </a:lnTo>
                <a:lnTo>
                  <a:pt x="385" y="211"/>
                </a:lnTo>
                <a:lnTo>
                  <a:pt x="384" y="187"/>
                </a:lnTo>
                <a:lnTo>
                  <a:pt x="381" y="164"/>
                </a:lnTo>
                <a:lnTo>
                  <a:pt x="377" y="143"/>
                </a:lnTo>
                <a:lnTo>
                  <a:pt x="371" y="122"/>
                </a:lnTo>
                <a:lnTo>
                  <a:pt x="363" y="104"/>
                </a:lnTo>
                <a:lnTo>
                  <a:pt x="352" y="86"/>
                </a:lnTo>
                <a:lnTo>
                  <a:pt x="341" y="71"/>
                </a:lnTo>
                <a:lnTo>
                  <a:pt x="328" y="57"/>
                </a:lnTo>
                <a:lnTo>
                  <a:pt x="314" y="43"/>
                </a:lnTo>
                <a:lnTo>
                  <a:pt x="297" y="32"/>
                </a:lnTo>
                <a:lnTo>
                  <a:pt x="280" y="23"/>
                </a:lnTo>
                <a:lnTo>
                  <a:pt x="260" y="14"/>
                </a:lnTo>
                <a:lnTo>
                  <a:pt x="240" y="8"/>
                </a:lnTo>
                <a:lnTo>
                  <a:pt x="218" y="4"/>
                </a:lnTo>
                <a:lnTo>
                  <a:pt x="195" y="1"/>
                </a:lnTo>
                <a:lnTo>
                  <a:pt x="171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rgbClr val="005EB8"/>
              </a:solidFill>
            </a:endParaRPr>
          </a:p>
        </p:txBody>
      </p:sp>
      <p:pic>
        <p:nvPicPr>
          <p:cNvPr id="32" name="Imagen 8" descr="logo AMa.wmf"/>
          <p:cNvPicPr>
            <a:picLocks noChangeAspect="1"/>
          </p:cNvPicPr>
          <p:nvPr userDrawn="1"/>
        </p:nvPicPr>
        <p:blipFill>
          <a:blip r:embed="rId2" cstate="email">
            <a:alphaModFix/>
            <a:lum bright="100000" contrast="-100000"/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800581" y="6133298"/>
            <a:ext cx="1289050" cy="168630"/>
          </a:xfrm>
          <a:prstGeom prst="rect">
            <a:avLst/>
          </a:prstGeom>
        </p:spPr>
      </p:pic>
      <p:grpSp>
        <p:nvGrpSpPr>
          <p:cNvPr id="50" name="Group 49"/>
          <p:cNvGrpSpPr/>
          <p:nvPr userDrawn="1"/>
        </p:nvGrpSpPr>
        <p:grpSpPr>
          <a:xfrm>
            <a:off x="10702247" y="68071"/>
            <a:ext cx="874461" cy="651751"/>
            <a:chOff x="8388192" y="36245"/>
            <a:chExt cx="874464" cy="651751"/>
          </a:xfrm>
        </p:grpSpPr>
        <p:grpSp>
          <p:nvGrpSpPr>
            <p:cNvPr id="51" name="Group 50"/>
            <p:cNvGrpSpPr/>
            <p:nvPr userDrawn="1"/>
          </p:nvGrpSpPr>
          <p:grpSpPr>
            <a:xfrm>
              <a:off x="8545513" y="36245"/>
              <a:ext cx="489905" cy="495602"/>
              <a:chOff x="7818438" y="101600"/>
              <a:chExt cx="546100" cy="552450"/>
            </a:xfrm>
          </p:grpSpPr>
          <p:sp>
            <p:nvSpPr>
              <p:cNvPr id="54" name="Freeform 5"/>
              <p:cNvSpPr>
                <a:spLocks noEditPoints="1"/>
              </p:cNvSpPr>
              <p:nvPr userDrawn="1"/>
            </p:nvSpPr>
            <p:spPr bwMode="auto">
              <a:xfrm>
                <a:off x="7818438" y="200025"/>
                <a:ext cx="546100" cy="454025"/>
              </a:xfrm>
              <a:custGeom>
                <a:avLst/>
                <a:gdLst>
                  <a:gd name="T0" fmla="*/ 56 w 344"/>
                  <a:gd name="T1" fmla="*/ 0 h 286"/>
                  <a:gd name="T2" fmla="*/ 44 w 344"/>
                  <a:gd name="T3" fmla="*/ 2 h 286"/>
                  <a:gd name="T4" fmla="*/ 24 w 344"/>
                  <a:gd name="T5" fmla="*/ 10 h 286"/>
                  <a:gd name="T6" fmla="*/ 10 w 344"/>
                  <a:gd name="T7" fmla="*/ 26 h 286"/>
                  <a:gd name="T8" fmla="*/ 2 w 344"/>
                  <a:gd name="T9" fmla="*/ 46 h 286"/>
                  <a:gd name="T10" fmla="*/ 0 w 344"/>
                  <a:gd name="T11" fmla="*/ 230 h 286"/>
                  <a:gd name="T12" fmla="*/ 2 w 344"/>
                  <a:gd name="T13" fmla="*/ 242 h 286"/>
                  <a:gd name="T14" fmla="*/ 10 w 344"/>
                  <a:gd name="T15" fmla="*/ 262 h 286"/>
                  <a:gd name="T16" fmla="*/ 24 w 344"/>
                  <a:gd name="T17" fmla="*/ 278 h 286"/>
                  <a:gd name="T18" fmla="*/ 44 w 344"/>
                  <a:gd name="T19" fmla="*/ 286 h 286"/>
                  <a:gd name="T20" fmla="*/ 288 w 344"/>
                  <a:gd name="T21" fmla="*/ 286 h 286"/>
                  <a:gd name="T22" fmla="*/ 300 w 344"/>
                  <a:gd name="T23" fmla="*/ 286 h 286"/>
                  <a:gd name="T24" fmla="*/ 320 w 344"/>
                  <a:gd name="T25" fmla="*/ 278 h 286"/>
                  <a:gd name="T26" fmla="*/ 334 w 344"/>
                  <a:gd name="T27" fmla="*/ 262 h 286"/>
                  <a:gd name="T28" fmla="*/ 344 w 344"/>
                  <a:gd name="T29" fmla="*/ 242 h 286"/>
                  <a:gd name="T30" fmla="*/ 344 w 344"/>
                  <a:gd name="T31" fmla="*/ 58 h 286"/>
                  <a:gd name="T32" fmla="*/ 344 w 344"/>
                  <a:gd name="T33" fmla="*/ 46 h 286"/>
                  <a:gd name="T34" fmla="*/ 334 w 344"/>
                  <a:gd name="T35" fmla="*/ 26 h 286"/>
                  <a:gd name="T36" fmla="*/ 320 w 344"/>
                  <a:gd name="T37" fmla="*/ 10 h 286"/>
                  <a:gd name="T38" fmla="*/ 300 w 344"/>
                  <a:gd name="T39" fmla="*/ 2 h 286"/>
                  <a:gd name="T40" fmla="*/ 288 w 344"/>
                  <a:gd name="T41" fmla="*/ 0 h 286"/>
                  <a:gd name="T42" fmla="*/ 148 w 344"/>
                  <a:gd name="T43" fmla="*/ 142 h 286"/>
                  <a:gd name="T44" fmla="*/ 144 w 344"/>
                  <a:gd name="T45" fmla="*/ 136 h 286"/>
                  <a:gd name="T46" fmla="*/ 136 w 344"/>
                  <a:gd name="T47" fmla="*/ 122 h 286"/>
                  <a:gd name="T48" fmla="*/ 134 w 344"/>
                  <a:gd name="T49" fmla="*/ 112 h 286"/>
                  <a:gd name="T50" fmla="*/ 138 w 344"/>
                  <a:gd name="T51" fmla="*/ 98 h 286"/>
                  <a:gd name="T52" fmla="*/ 146 w 344"/>
                  <a:gd name="T53" fmla="*/ 88 h 286"/>
                  <a:gd name="T54" fmla="*/ 158 w 344"/>
                  <a:gd name="T55" fmla="*/ 80 h 286"/>
                  <a:gd name="T56" fmla="*/ 172 w 344"/>
                  <a:gd name="T57" fmla="*/ 76 h 286"/>
                  <a:gd name="T58" fmla="*/ 178 w 344"/>
                  <a:gd name="T59" fmla="*/ 78 h 286"/>
                  <a:gd name="T60" fmla="*/ 192 w 344"/>
                  <a:gd name="T61" fmla="*/ 82 h 286"/>
                  <a:gd name="T62" fmla="*/ 202 w 344"/>
                  <a:gd name="T63" fmla="*/ 92 h 286"/>
                  <a:gd name="T64" fmla="*/ 208 w 344"/>
                  <a:gd name="T65" fmla="*/ 106 h 286"/>
                  <a:gd name="T66" fmla="*/ 208 w 344"/>
                  <a:gd name="T67" fmla="*/ 112 h 286"/>
                  <a:gd name="T68" fmla="*/ 204 w 344"/>
                  <a:gd name="T69" fmla="*/ 128 h 286"/>
                  <a:gd name="T70" fmla="*/ 196 w 344"/>
                  <a:gd name="T71" fmla="*/ 140 h 286"/>
                  <a:gd name="T72" fmla="*/ 126 w 344"/>
                  <a:gd name="T73" fmla="*/ 228 h 2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44" h="286">
                    <a:moveTo>
                      <a:pt x="288" y="0"/>
                    </a:moveTo>
                    <a:lnTo>
                      <a:pt x="56" y="0"/>
                    </a:lnTo>
                    <a:lnTo>
                      <a:pt x="56" y="0"/>
                    </a:lnTo>
                    <a:lnTo>
                      <a:pt x="44" y="2"/>
                    </a:lnTo>
                    <a:lnTo>
                      <a:pt x="34" y="6"/>
                    </a:lnTo>
                    <a:lnTo>
                      <a:pt x="24" y="10"/>
                    </a:lnTo>
                    <a:lnTo>
                      <a:pt x="16" y="18"/>
                    </a:lnTo>
                    <a:lnTo>
                      <a:pt x="10" y="26"/>
                    </a:lnTo>
                    <a:lnTo>
                      <a:pt x="4" y="36"/>
                    </a:lnTo>
                    <a:lnTo>
                      <a:pt x="2" y="46"/>
                    </a:lnTo>
                    <a:lnTo>
                      <a:pt x="0" y="58"/>
                    </a:lnTo>
                    <a:lnTo>
                      <a:pt x="0" y="230"/>
                    </a:lnTo>
                    <a:lnTo>
                      <a:pt x="0" y="230"/>
                    </a:lnTo>
                    <a:lnTo>
                      <a:pt x="2" y="242"/>
                    </a:lnTo>
                    <a:lnTo>
                      <a:pt x="4" y="252"/>
                    </a:lnTo>
                    <a:lnTo>
                      <a:pt x="10" y="262"/>
                    </a:lnTo>
                    <a:lnTo>
                      <a:pt x="16" y="270"/>
                    </a:lnTo>
                    <a:lnTo>
                      <a:pt x="24" y="278"/>
                    </a:lnTo>
                    <a:lnTo>
                      <a:pt x="34" y="282"/>
                    </a:lnTo>
                    <a:lnTo>
                      <a:pt x="44" y="286"/>
                    </a:lnTo>
                    <a:lnTo>
                      <a:pt x="56" y="286"/>
                    </a:lnTo>
                    <a:lnTo>
                      <a:pt x="288" y="286"/>
                    </a:lnTo>
                    <a:lnTo>
                      <a:pt x="288" y="286"/>
                    </a:lnTo>
                    <a:lnTo>
                      <a:pt x="300" y="286"/>
                    </a:lnTo>
                    <a:lnTo>
                      <a:pt x="310" y="282"/>
                    </a:lnTo>
                    <a:lnTo>
                      <a:pt x="320" y="278"/>
                    </a:lnTo>
                    <a:lnTo>
                      <a:pt x="328" y="270"/>
                    </a:lnTo>
                    <a:lnTo>
                      <a:pt x="334" y="262"/>
                    </a:lnTo>
                    <a:lnTo>
                      <a:pt x="340" y="252"/>
                    </a:lnTo>
                    <a:lnTo>
                      <a:pt x="344" y="242"/>
                    </a:lnTo>
                    <a:lnTo>
                      <a:pt x="344" y="230"/>
                    </a:lnTo>
                    <a:lnTo>
                      <a:pt x="344" y="58"/>
                    </a:lnTo>
                    <a:lnTo>
                      <a:pt x="344" y="58"/>
                    </a:lnTo>
                    <a:lnTo>
                      <a:pt x="344" y="46"/>
                    </a:lnTo>
                    <a:lnTo>
                      <a:pt x="340" y="36"/>
                    </a:lnTo>
                    <a:lnTo>
                      <a:pt x="334" y="26"/>
                    </a:lnTo>
                    <a:lnTo>
                      <a:pt x="328" y="18"/>
                    </a:lnTo>
                    <a:lnTo>
                      <a:pt x="320" y="10"/>
                    </a:lnTo>
                    <a:lnTo>
                      <a:pt x="310" y="6"/>
                    </a:lnTo>
                    <a:lnTo>
                      <a:pt x="300" y="2"/>
                    </a:lnTo>
                    <a:lnTo>
                      <a:pt x="288" y="0"/>
                    </a:lnTo>
                    <a:lnTo>
                      <a:pt x="288" y="0"/>
                    </a:lnTo>
                    <a:close/>
                    <a:moveTo>
                      <a:pt x="126" y="228"/>
                    </a:moveTo>
                    <a:lnTo>
                      <a:pt x="148" y="142"/>
                    </a:lnTo>
                    <a:lnTo>
                      <a:pt x="148" y="142"/>
                    </a:lnTo>
                    <a:lnTo>
                      <a:pt x="144" y="136"/>
                    </a:lnTo>
                    <a:lnTo>
                      <a:pt x="138" y="130"/>
                    </a:lnTo>
                    <a:lnTo>
                      <a:pt x="136" y="122"/>
                    </a:lnTo>
                    <a:lnTo>
                      <a:pt x="134" y="112"/>
                    </a:lnTo>
                    <a:lnTo>
                      <a:pt x="134" y="112"/>
                    </a:lnTo>
                    <a:lnTo>
                      <a:pt x="136" y="106"/>
                    </a:lnTo>
                    <a:lnTo>
                      <a:pt x="138" y="98"/>
                    </a:lnTo>
                    <a:lnTo>
                      <a:pt x="142" y="92"/>
                    </a:lnTo>
                    <a:lnTo>
                      <a:pt x="146" y="88"/>
                    </a:lnTo>
                    <a:lnTo>
                      <a:pt x="152" y="82"/>
                    </a:lnTo>
                    <a:lnTo>
                      <a:pt x="158" y="80"/>
                    </a:lnTo>
                    <a:lnTo>
                      <a:pt x="164" y="78"/>
                    </a:lnTo>
                    <a:lnTo>
                      <a:pt x="172" y="76"/>
                    </a:lnTo>
                    <a:lnTo>
                      <a:pt x="172" y="76"/>
                    </a:lnTo>
                    <a:lnTo>
                      <a:pt x="178" y="78"/>
                    </a:lnTo>
                    <a:lnTo>
                      <a:pt x="186" y="80"/>
                    </a:lnTo>
                    <a:lnTo>
                      <a:pt x="192" y="82"/>
                    </a:lnTo>
                    <a:lnTo>
                      <a:pt x="198" y="88"/>
                    </a:lnTo>
                    <a:lnTo>
                      <a:pt x="202" y="92"/>
                    </a:lnTo>
                    <a:lnTo>
                      <a:pt x="204" y="98"/>
                    </a:lnTo>
                    <a:lnTo>
                      <a:pt x="208" y="106"/>
                    </a:lnTo>
                    <a:lnTo>
                      <a:pt x="208" y="112"/>
                    </a:lnTo>
                    <a:lnTo>
                      <a:pt x="208" y="112"/>
                    </a:lnTo>
                    <a:lnTo>
                      <a:pt x="206" y="120"/>
                    </a:lnTo>
                    <a:lnTo>
                      <a:pt x="204" y="128"/>
                    </a:lnTo>
                    <a:lnTo>
                      <a:pt x="200" y="134"/>
                    </a:lnTo>
                    <a:lnTo>
                      <a:pt x="196" y="140"/>
                    </a:lnTo>
                    <a:lnTo>
                      <a:pt x="220" y="228"/>
                    </a:lnTo>
                    <a:lnTo>
                      <a:pt x="126" y="228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005EB8"/>
                  </a:solidFill>
                </a:endParaRPr>
              </a:p>
            </p:txBody>
          </p:sp>
          <p:sp>
            <p:nvSpPr>
              <p:cNvPr id="55" name="Freeform 6"/>
              <p:cNvSpPr>
                <a:spLocks/>
              </p:cNvSpPr>
              <p:nvPr userDrawn="1"/>
            </p:nvSpPr>
            <p:spPr bwMode="auto">
              <a:xfrm>
                <a:off x="7961313" y="101600"/>
                <a:ext cx="260350" cy="88900"/>
              </a:xfrm>
              <a:custGeom>
                <a:avLst/>
                <a:gdLst>
                  <a:gd name="T0" fmla="*/ 20 w 164"/>
                  <a:gd name="T1" fmla="*/ 56 h 56"/>
                  <a:gd name="T2" fmla="*/ 20 w 164"/>
                  <a:gd name="T3" fmla="*/ 56 h 56"/>
                  <a:gd name="T4" fmla="*/ 22 w 164"/>
                  <a:gd name="T5" fmla="*/ 46 h 56"/>
                  <a:gd name="T6" fmla="*/ 26 w 164"/>
                  <a:gd name="T7" fmla="*/ 36 h 56"/>
                  <a:gd name="T8" fmla="*/ 30 w 164"/>
                  <a:gd name="T9" fmla="*/ 30 h 56"/>
                  <a:gd name="T10" fmla="*/ 36 w 164"/>
                  <a:gd name="T11" fmla="*/ 26 h 56"/>
                  <a:gd name="T12" fmla="*/ 42 w 164"/>
                  <a:gd name="T13" fmla="*/ 22 h 56"/>
                  <a:gd name="T14" fmla="*/ 54 w 164"/>
                  <a:gd name="T15" fmla="*/ 20 h 56"/>
                  <a:gd name="T16" fmla="*/ 82 w 164"/>
                  <a:gd name="T17" fmla="*/ 20 h 56"/>
                  <a:gd name="T18" fmla="*/ 82 w 164"/>
                  <a:gd name="T19" fmla="*/ 20 h 56"/>
                  <a:gd name="T20" fmla="*/ 112 w 164"/>
                  <a:gd name="T21" fmla="*/ 20 h 56"/>
                  <a:gd name="T22" fmla="*/ 122 w 164"/>
                  <a:gd name="T23" fmla="*/ 22 h 56"/>
                  <a:gd name="T24" fmla="*/ 130 w 164"/>
                  <a:gd name="T25" fmla="*/ 26 h 56"/>
                  <a:gd name="T26" fmla="*/ 136 w 164"/>
                  <a:gd name="T27" fmla="*/ 30 h 56"/>
                  <a:gd name="T28" fmla="*/ 140 w 164"/>
                  <a:gd name="T29" fmla="*/ 36 h 56"/>
                  <a:gd name="T30" fmla="*/ 142 w 164"/>
                  <a:gd name="T31" fmla="*/ 46 h 56"/>
                  <a:gd name="T32" fmla="*/ 144 w 164"/>
                  <a:gd name="T33" fmla="*/ 56 h 56"/>
                  <a:gd name="T34" fmla="*/ 164 w 164"/>
                  <a:gd name="T35" fmla="*/ 56 h 56"/>
                  <a:gd name="T36" fmla="*/ 164 w 164"/>
                  <a:gd name="T37" fmla="*/ 56 h 56"/>
                  <a:gd name="T38" fmla="*/ 162 w 164"/>
                  <a:gd name="T39" fmla="*/ 38 h 56"/>
                  <a:gd name="T40" fmla="*/ 156 w 164"/>
                  <a:gd name="T41" fmla="*/ 24 h 56"/>
                  <a:gd name="T42" fmla="*/ 148 w 164"/>
                  <a:gd name="T43" fmla="*/ 14 h 56"/>
                  <a:gd name="T44" fmla="*/ 138 w 164"/>
                  <a:gd name="T45" fmla="*/ 6 h 56"/>
                  <a:gd name="T46" fmla="*/ 126 w 164"/>
                  <a:gd name="T47" fmla="*/ 2 h 56"/>
                  <a:gd name="T48" fmla="*/ 112 w 164"/>
                  <a:gd name="T49" fmla="*/ 0 h 56"/>
                  <a:gd name="T50" fmla="*/ 82 w 164"/>
                  <a:gd name="T51" fmla="*/ 0 h 56"/>
                  <a:gd name="T52" fmla="*/ 82 w 164"/>
                  <a:gd name="T53" fmla="*/ 0 h 56"/>
                  <a:gd name="T54" fmla="*/ 52 w 164"/>
                  <a:gd name="T55" fmla="*/ 0 h 56"/>
                  <a:gd name="T56" fmla="*/ 38 w 164"/>
                  <a:gd name="T57" fmla="*/ 2 h 56"/>
                  <a:gd name="T58" fmla="*/ 26 w 164"/>
                  <a:gd name="T59" fmla="*/ 6 h 56"/>
                  <a:gd name="T60" fmla="*/ 16 w 164"/>
                  <a:gd name="T61" fmla="*/ 14 h 56"/>
                  <a:gd name="T62" fmla="*/ 8 w 164"/>
                  <a:gd name="T63" fmla="*/ 24 h 56"/>
                  <a:gd name="T64" fmla="*/ 2 w 164"/>
                  <a:gd name="T65" fmla="*/ 38 h 56"/>
                  <a:gd name="T66" fmla="*/ 0 w 164"/>
                  <a:gd name="T67" fmla="*/ 56 h 56"/>
                  <a:gd name="T68" fmla="*/ 20 w 164"/>
                  <a:gd name="T69" fmla="*/ 5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64" h="56">
                    <a:moveTo>
                      <a:pt x="20" y="56"/>
                    </a:moveTo>
                    <a:lnTo>
                      <a:pt x="20" y="56"/>
                    </a:lnTo>
                    <a:lnTo>
                      <a:pt x="22" y="46"/>
                    </a:lnTo>
                    <a:lnTo>
                      <a:pt x="26" y="36"/>
                    </a:lnTo>
                    <a:lnTo>
                      <a:pt x="30" y="30"/>
                    </a:lnTo>
                    <a:lnTo>
                      <a:pt x="36" y="26"/>
                    </a:lnTo>
                    <a:lnTo>
                      <a:pt x="42" y="22"/>
                    </a:lnTo>
                    <a:lnTo>
                      <a:pt x="54" y="20"/>
                    </a:lnTo>
                    <a:lnTo>
                      <a:pt x="82" y="20"/>
                    </a:lnTo>
                    <a:lnTo>
                      <a:pt x="82" y="20"/>
                    </a:lnTo>
                    <a:lnTo>
                      <a:pt x="112" y="20"/>
                    </a:lnTo>
                    <a:lnTo>
                      <a:pt x="122" y="22"/>
                    </a:lnTo>
                    <a:lnTo>
                      <a:pt x="130" y="26"/>
                    </a:lnTo>
                    <a:lnTo>
                      <a:pt x="136" y="30"/>
                    </a:lnTo>
                    <a:lnTo>
                      <a:pt x="140" y="36"/>
                    </a:lnTo>
                    <a:lnTo>
                      <a:pt x="142" y="46"/>
                    </a:lnTo>
                    <a:lnTo>
                      <a:pt x="144" y="56"/>
                    </a:lnTo>
                    <a:lnTo>
                      <a:pt x="164" y="56"/>
                    </a:lnTo>
                    <a:lnTo>
                      <a:pt x="164" y="56"/>
                    </a:lnTo>
                    <a:lnTo>
                      <a:pt x="162" y="38"/>
                    </a:lnTo>
                    <a:lnTo>
                      <a:pt x="156" y="24"/>
                    </a:lnTo>
                    <a:lnTo>
                      <a:pt x="148" y="14"/>
                    </a:lnTo>
                    <a:lnTo>
                      <a:pt x="138" y="6"/>
                    </a:lnTo>
                    <a:lnTo>
                      <a:pt x="126" y="2"/>
                    </a:lnTo>
                    <a:lnTo>
                      <a:pt x="112" y="0"/>
                    </a:lnTo>
                    <a:lnTo>
                      <a:pt x="82" y="0"/>
                    </a:lnTo>
                    <a:lnTo>
                      <a:pt x="82" y="0"/>
                    </a:lnTo>
                    <a:lnTo>
                      <a:pt x="52" y="0"/>
                    </a:lnTo>
                    <a:lnTo>
                      <a:pt x="38" y="2"/>
                    </a:lnTo>
                    <a:lnTo>
                      <a:pt x="26" y="6"/>
                    </a:lnTo>
                    <a:lnTo>
                      <a:pt x="16" y="14"/>
                    </a:lnTo>
                    <a:lnTo>
                      <a:pt x="8" y="24"/>
                    </a:lnTo>
                    <a:lnTo>
                      <a:pt x="2" y="38"/>
                    </a:lnTo>
                    <a:lnTo>
                      <a:pt x="0" y="56"/>
                    </a:lnTo>
                    <a:lnTo>
                      <a:pt x="20" y="56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005EB8"/>
                  </a:solidFill>
                </a:endParaRPr>
              </a:p>
            </p:txBody>
          </p:sp>
        </p:grpSp>
        <p:sp>
          <p:nvSpPr>
            <p:cNvPr id="52" name="TextBox 51"/>
            <p:cNvSpPr txBox="1"/>
            <p:nvPr userDrawn="1"/>
          </p:nvSpPr>
          <p:spPr>
            <a:xfrm rot="16200000">
              <a:off x="8191736" y="232706"/>
              <a:ext cx="563729" cy="17081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510" dirty="0">
                  <a:solidFill>
                    <a:srgbClr val="FFFFFF"/>
                  </a:solidFill>
                </a:rPr>
                <a:t>strictly</a:t>
              </a:r>
            </a:p>
          </p:txBody>
        </p:sp>
        <p:sp>
          <p:nvSpPr>
            <p:cNvPr id="53" name="TextBox 52"/>
            <p:cNvSpPr txBox="1"/>
            <p:nvPr userDrawn="1"/>
          </p:nvSpPr>
          <p:spPr>
            <a:xfrm>
              <a:off x="8410801" y="506408"/>
              <a:ext cx="851855" cy="18158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580" dirty="0">
                  <a:solidFill>
                    <a:srgbClr val="FFFFFF"/>
                  </a:solidFill>
                </a:rPr>
                <a:t>CONFIDENTIAL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66475543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0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-branding divider light blue"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2"/>
          <p:cNvSpPr>
            <a:spLocks noGrp="1"/>
          </p:cNvSpPr>
          <p:nvPr>
            <p:ph type="body" idx="1" hasCustomPrompt="1"/>
          </p:nvPr>
        </p:nvSpPr>
        <p:spPr>
          <a:xfrm>
            <a:off x="3232433" y="1361866"/>
            <a:ext cx="7397074" cy="1946285"/>
          </a:xfrm>
        </p:spPr>
        <p:txBody>
          <a:bodyPr anchor="t">
            <a:normAutofit/>
          </a:bodyPr>
          <a:lstStyle>
            <a:lvl1pPr marL="0" indent="0">
              <a:buNone/>
              <a:defRPr sz="2800" baseline="0">
                <a:solidFill>
                  <a:schemeClr val="bg1"/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GB" noProof="0" smtClean="0"/>
              <a:t>Divider title here</a:t>
            </a:r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44728" y="627013"/>
            <a:ext cx="1746418" cy="1287035"/>
          </a:xfrm>
        </p:spPr>
        <p:txBody>
          <a:bodyPr anchor="t">
            <a:normAutofit/>
          </a:bodyPr>
          <a:lstStyle>
            <a:lvl1pPr algn="r">
              <a:defRPr sz="7200" b="0" cap="all">
                <a:solidFill>
                  <a:schemeClr val="tx1"/>
                </a:solidFill>
              </a:defRPr>
            </a:lvl1pPr>
          </a:lstStyle>
          <a:p>
            <a:r>
              <a:rPr lang="en-GB" noProof="0" smtClean="0"/>
              <a:t>1</a:t>
            </a:r>
            <a:endParaRPr lang="en-GB" noProof="0"/>
          </a:p>
        </p:txBody>
      </p:sp>
      <p:cxnSp>
        <p:nvCxnSpPr>
          <p:cNvPr id="12" name="Conector recto 12"/>
          <p:cNvCxnSpPr/>
          <p:nvPr userDrawn="1"/>
        </p:nvCxnSpPr>
        <p:spPr>
          <a:xfrm flipH="1">
            <a:off x="1674064" y="1516324"/>
            <a:ext cx="1512464" cy="0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4" name="Conector recto 8"/>
          <p:cNvCxnSpPr/>
          <p:nvPr userDrawn="1"/>
        </p:nvCxnSpPr>
        <p:spPr>
          <a:xfrm flipV="1">
            <a:off x="9617079" y="6029764"/>
            <a:ext cx="0" cy="290960"/>
          </a:xfrm>
          <a:prstGeom prst="line">
            <a:avLst/>
          </a:prstGeom>
          <a:ln w="12700" cmpd="sng">
            <a:solidFill>
              <a:schemeClr val="bg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35" name="Picture Placeholder 4"/>
          <p:cNvSpPr>
            <a:spLocks noGrp="1"/>
          </p:cNvSpPr>
          <p:nvPr>
            <p:ph type="pic" sz="quarter" idx="11" hasCustomPrompt="1"/>
          </p:nvPr>
        </p:nvSpPr>
        <p:spPr>
          <a:xfrm>
            <a:off x="7605365" y="6029741"/>
            <a:ext cx="1723686" cy="340227"/>
          </a:xfrm>
        </p:spPr>
        <p:txBody>
          <a:bodyPr>
            <a:noAutofit/>
          </a:bodyPr>
          <a:lstStyle>
            <a:lvl1pPr marL="0" indent="0">
              <a:buNone/>
              <a:defRPr sz="900">
                <a:solidFill>
                  <a:schemeClr val="bg1"/>
                </a:solidFill>
              </a:defRPr>
            </a:lvl1pPr>
          </a:lstStyle>
          <a:p>
            <a:r>
              <a:rPr lang="en-GB" dirty="0" smtClean="0"/>
              <a:t>Co-branding logo</a:t>
            </a:r>
            <a:endParaRPr lang="en-GB" dirty="0"/>
          </a:p>
        </p:txBody>
      </p:sp>
      <p:pic>
        <p:nvPicPr>
          <p:cNvPr id="36" name="Imagen 8" descr="logo AMa.wmf"/>
          <p:cNvPicPr>
            <a:picLocks noChangeAspect="1"/>
          </p:cNvPicPr>
          <p:nvPr userDrawn="1"/>
        </p:nvPicPr>
        <p:blipFill>
          <a:blip r:embed="rId2" cstate="email">
            <a:alphaModFix/>
            <a:lum bright="100000" contrast="-100000"/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800581" y="6133298"/>
            <a:ext cx="1289050" cy="168630"/>
          </a:xfrm>
          <a:prstGeom prst="rect">
            <a:avLst/>
          </a:prstGeom>
        </p:spPr>
      </p:pic>
      <p:grpSp>
        <p:nvGrpSpPr>
          <p:cNvPr id="25" name="Group 24"/>
          <p:cNvGrpSpPr/>
          <p:nvPr userDrawn="1"/>
        </p:nvGrpSpPr>
        <p:grpSpPr>
          <a:xfrm>
            <a:off x="10702247" y="68071"/>
            <a:ext cx="874461" cy="651751"/>
            <a:chOff x="8388192" y="36245"/>
            <a:chExt cx="874464" cy="651751"/>
          </a:xfrm>
        </p:grpSpPr>
        <p:grpSp>
          <p:nvGrpSpPr>
            <p:cNvPr id="26" name="Group 25"/>
            <p:cNvGrpSpPr/>
            <p:nvPr userDrawn="1"/>
          </p:nvGrpSpPr>
          <p:grpSpPr>
            <a:xfrm>
              <a:off x="8545513" y="36245"/>
              <a:ext cx="489905" cy="495602"/>
              <a:chOff x="7818438" y="101600"/>
              <a:chExt cx="546100" cy="552450"/>
            </a:xfrm>
          </p:grpSpPr>
          <p:sp>
            <p:nvSpPr>
              <p:cNvPr id="29" name="Freeform 5"/>
              <p:cNvSpPr>
                <a:spLocks noEditPoints="1"/>
              </p:cNvSpPr>
              <p:nvPr userDrawn="1"/>
            </p:nvSpPr>
            <p:spPr bwMode="auto">
              <a:xfrm>
                <a:off x="7818438" y="200025"/>
                <a:ext cx="546100" cy="454025"/>
              </a:xfrm>
              <a:custGeom>
                <a:avLst/>
                <a:gdLst>
                  <a:gd name="T0" fmla="*/ 56 w 344"/>
                  <a:gd name="T1" fmla="*/ 0 h 286"/>
                  <a:gd name="T2" fmla="*/ 44 w 344"/>
                  <a:gd name="T3" fmla="*/ 2 h 286"/>
                  <a:gd name="T4" fmla="*/ 24 w 344"/>
                  <a:gd name="T5" fmla="*/ 10 h 286"/>
                  <a:gd name="T6" fmla="*/ 10 w 344"/>
                  <a:gd name="T7" fmla="*/ 26 h 286"/>
                  <a:gd name="T8" fmla="*/ 2 w 344"/>
                  <a:gd name="T9" fmla="*/ 46 h 286"/>
                  <a:gd name="T10" fmla="*/ 0 w 344"/>
                  <a:gd name="T11" fmla="*/ 230 h 286"/>
                  <a:gd name="T12" fmla="*/ 2 w 344"/>
                  <a:gd name="T13" fmla="*/ 242 h 286"/>
                  <a:gd name="T14" fmla="*/ 10 w 344"/>
                  <a:gd name="T15" fmla="*/ 262 h 286"/>
                  <a:gd name="T16" fmla="*/ 24 w 344"/>
                  <a:gd name="T17" fmla="*/ 278 h 286"/>
                  <a:gd name="T18" fmla="*/ 44 w 344"/>
                  <a:gd name="T19" fmla="*/ 286 h 286"/>
                  <a:gd name="T20" fmla="*/ 288 w 344"/>
                  <a:gd name="T21" fmla="*/ 286 h 286"/>
                  <a:gd name="T22" fmla="*/ 300 w 344"/>
                  <a:gd name="T23" fmla="*/ 286 h 286"/>
                  <a:gd name="T24" fmla="*/ 320 w 344"/>
                  <a:gd name="T25" fmla="*/ 278 h 286"/>
                  <a:gd name="T26" fmla="*/ 334 w 344"/>
                  <a:gd name="T27" fmla="*/ 262 h 286"/>
                  <a:gd name="T28" fmla="*/ 344 w 344"/>
                  <a:gd name="T29" fmla="*/ 242 h 286"/>
                  <a:gd name="T30" fmla="*/ 344 w 344"/>
                  <a:gd name="T31" fmla="*/ 58 h 286"/>
                  <a:gd name="T32" fmla="*/ 344 w 344"/>
                  <a:gd name="T33" fmla="*/ 46 h 286"/>
                  <a:gd name="T34" fmla="*/ 334 w 344"/>
                  <a:gd name="T35" fmla="*/ 26 h 286"/>
                  <a:gd name="T36" fmla="*/ 320 w 344"/>
                  <a:gd name="T37" fmla="*/ 10 h 286"/>
                  <a:gd name="T38" fmla="*/ 300 w 344"/>
                  <a:gd name="T39" fmla="*/ 2 h 286"/>
                  <a:gd name="T40" fmla="*/ 288 w 344"/>
                  <a:gd name="T41" fmla="*/ 0 h 286"/>
                  <a:gd name="T42" fmla="*/ 148 w 344"/>
                  <a:gd name="T43" fmla="*/ 142 h 286"/>
                  <a:gd name="T44" fmla="*/ 144 w 344"/>
                  <a:gd name="T45" fmla="*/ 136 h 286"/>
                  <a:gd name="T46" fmla="*/ 136 w 344"/>
                  <a:gd name="T47" fmla="*/ 122 h 286"/>
                  <a:gd name="T48" fmla="*/ 134 w 344"/>
                  <a:gd name="T49" fmla="*/ 112 h 286"/>
                  <a:gd name="T50" fmla="*/ 138 w 344"/>
                  <a:gd name="T51" fmla="*/ 98 h 286"/>
                  <a:gd name="T52" fmla="*/ 146 w 344"/>
                  <a:gd name="T53" fmla="*/ 88 h 286"/>
                  <a:gd name="T54" fmla="*/ 158 w 344"/>
                  <a:gd name="T55" fmla="*/ 80 h 286"/>
                  <a:gd name="T56" fmla="*/ 172 w 344"/>
                  <a:gd name="T57" fmla="*/ 76 h 286"/>
                  <a:gd name="T58" fmla="*/ 178 w 344"/>
                  <a:gd name="T59" fmla="*/ 78 h 286"/>
                  <a:gd name="T60" fmla="*/ 192 w 344"/>
                  <a:gd name="T61" fmla="*/ 82 h 286"/>
                  <a:gd name="T62" fmla="*/ 202 w 344"/>
                  <a:gd name="T63" fmla="*/ 92 h 286"/>
                  <a:gd name="T64" fmla="*/ 208 w 344"/>
                  <a:gd name="T65" fmla="*/ 106 h 286"/>
                  <a:gd name="T66" fmla="*/ 208 w 344"/>
                  <a:gd name="T67" fmla="*/ 112 h 286"/>
                  <a:gd name="T68" fmla="*/ 204 w 344"/>
                  <a:gd name="T69" fmla="*/ 128 h 286"/>
                  <a:gd name="T70" fmla="*/ 196 w 344"/>
                  <a:gd name="T71" fmla="*/ 140 h 286"/>
                  <a:gd name="T72" fmla="*/ 126 w 344"/>
                  <a:gd name="T73" fmla="*/ 228 h 2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44" h="286">
                    <a:moveTo>
                      <a:pt x="288" y="0"/>
                    </a:moveTo>
                    <a:lnTo>
                      <a:pt x="56" y="0"/>
                    </a:lnTo>
                    <a:lnTo>
                      <a:pt x="56" y="0"/>
                    </a:lnTo>
                    <a:lnTo>
                      <a:pt x="44" y="2"/>
                    </a:lnTo>
                    <a:lnTo>
                      <a:pt x="34" y="6"/>
                    </a:lnTo>
                    <a:lnTo>
                      <a:pt x="24" y="10"/>
                    </a:lnTo>
                    <a:lnTo>
                      <a:pt x="16" y="18"/>
                    </a:lnTo>
                    <a:lnTo>
                      <a:pt x="10" y="26"/>
                    </a:lnTo>
                    <a:lnTo>
                      <a:pt x="4" y="36"/>
                    </a:lnTo>
                    <a:lnTo>
                      <a:pt x="2" y="46"/>
                    </a:lnTo>
                    <a:lnTo>
                      <a:pt x="0" y="58"/>
                    </a:lnTo>
                    <a:lnTo>
                      <a:pt x="0" y="230"/>
                    </a:lnTo>
                    <a:lnTo>
                      <a:pt x="0" y="230"/>
                    </a:lnTo>
                    <a:lnTo>
                      <a:pt x="2" y="242"/>
                    </a:lnTo>
                    <a:lnTo>
                      <a:pt x="4" y="252"/>
                    </a:lnTo>
                    <a:lnTo>
                      <a:pt x="10" y="262"/>
                    </a:lnTo>
                    <a:lnTo>
                      <a:pt x="16" y="270"/>
                    </a:lnTo>
                    <a:lnTo>
                      <a:pt x="24" y="278"/>
                    </a:lnTo>
                    <a:lnTo>
                      <a:pt x="34" y="282"/>
                    </a:lnTo>
                    <a:lnTo>
                      <a:pt x="44" y="286"/>
                    </a:lnTo>
                    <a:lnTo>
                      <a:pt x="56" y="286"/>
                    </a:lnTo>
                    <a:lnTo>
                      <a:pt x="288" y="286"/>
                    </a:lnTo>
                    <a:lnTo>
                      <a:pt x="288" y="286"/>
                    </a:lnTo>
                    <a:lnTo>
                      <a:pt x="300" y="286"/>
                    </a:lnTo>
                    <a:lnTo>
                      <a:pt x="310" y="282"/>
                    </a:lnTo>
                    <a:lnTo>
                      <a:pt x="320" y="278"/>
                    </a:lnTo>
                    <a:lnTo>
                      <a:pt x="328" y="270"/>
                    </a:lnTo>
                    <a:lnTo>
                      <a:pt x="334" y="262"/>
                    </a:lnTo>
                    <a:lnTo>
                      <a:pt x="340" y="252"/>
                    </a:lnTo>
                    <a:lnTo>
                      <a:pt x="344" y="242"/>
                    </a:lnTo>
                    <a:lnTo>
                      <a:pt x="344" y="230"/>
                    </a:lnTo>
                    <a:lnTo>
                      <a:pt x="344" y="58"/>
                    </a:lnTo>
                    <a:lnTo>
                      <a:pt x="344" y="58"/>
                    </a:lnTo>
                    <a:lnTo>
                      <a:pt x="344" y="46"/>
                    </a:lnTo>
                    <a:lnTo>
                      <a:pt x="340" y="36"/>
                    </a:lnTo>
                    <a:lnTo>
                      <a:pt x="334" y="26"/>
                    </a:lnTo>
                    <a:lnTo>
                      <a:pt x="328" y="18"/>
                    </a:lnTo>
                    <a:lnTo>
                      <a:pt x="320" y="10"/>
                    </a:lnTo>
                    <a:lnTo>
                      <a:pt x="310" y="6"/>
                    </a:lnTo>
                    <a:lnTo>
                      <a:pt x="300" y="2"/>
                    </a:lnTo>
                    <a:lnTo>
                      <a:pt x="288" y="0"/>
                    </a:lnTo>
                    <a:lnTo>
                      <a:pt x="288" y="0"/>
                    </a:lnTo>
                    <a:close/>
                    <a:moveTo>
                      <a:pt x="126" y="228"/>
                    </a:moveTo>
                    <a:lnTo>
                      <a:pt x="148" y="142"/>
                    </a:lnTo>
                    <a:lnTo>
                      <a:pt x="148" y="142"/>
                    </a:lnTo>
                    <a:lnTo>
                      <a:pt x="144" y="136"/>
                    </a:lnTo>
                    <a:lnTo>
                      <a:pt x="138" y="130"/>
                    </a:lnTo>
                    <a:lnTo>
                      <a:pt x="136" y="122"/>
                    </a:lnTo>
                    <a:lnTo>
                      <a:pt x="134" y="112"/>
                    </a:lnTo>
                    <a:lnTo>
                      <a:pt x="134" y="112"/>
                    </a:lnTo>
                    <a:lnTo>
                      <a:pt x="136" y="106"/>
                    </a:lnTo>
                    <a:lnTo>
                      <a:pt x="138" y="98"/>
                    </a:lnTo>
                    <a:lnTo>
                      <a:pt x="142" y="92"/>
                    </a:lnTo>
                    <a:lnTo>
                      <a:pt x="146" y="88"/>
                    </a:lnTo>
                    <a:lnTo>
                      <a:pt x="152" y="82"/>
                    </a:lnTo>
                    <a:lnTo>
                      <a:pt x="158" y="80"/>
                    </a:lnTo>
                    <a:lnTo>
                      <a:pt x="164" y="78"/>
                    </a:lnTo>
                    <a:lnTo>
                      <a:pt x="172" y="76"/>
                    </a:lnTo>
                    <a:lnTo>
                      <a:pt x="172" y="76"/>
                    </a:lnTo>
                    <a:lnTo>
                      <a:pt x="178" y="78"/>
                    </a:lnTo>
                    <a:lnTo>
                      <a:pt x="186" y="80"/>
                    </a:lnTo>
                    <a:lnTo>
                      <a:pt x="192" y="82"/>
                    </a:lnTo>
                    <a:lnTo>
                      <a:pt x="198" y="88"/>
                    </a:lnTo>
                    <a:lnTo>
                      <a:pt x="202" y="92"/>
                    </a:lnTo>
                    <a:lnTo>
                      <a:pt x="204" y="98"/>
                    </a:lnTo>
                    <a:lnTo>
                      <a:pt x="208" y="106"/>
                    </a:lnTo>
                    <a:lnTo>
                      <a:pt x="208" y="112"/>
                    </a:lnTo>
                    <a:lnTo>
                      <a:pt x="208" y="112"/>
                    </a:lnTo>
                    <a:lnTo>
                      <a:pt x="206" y="120"/>
                    </a:lnTo>
                    <a:lnTo>
                      <a:pt x="204" y="128"/>
                    </a:lnTo>
                    <a:lnTo>
                      <a:pt x="200" y="134"/>
                    </a:lnTo>
                    <a:lnTo>
                      <a:pt x="196" y="140"/>
                    </a:lnTo>
                    <a:lnTo>
                      <a:pt x="220" y="228"/>
                    </a:lnTo>
                    <a:lnTo>
                      <a:pt x="126" y="228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005EB8"/>
                  </a:solidFill>
                </a:endParaRPr>
              </a:p>
            </p:txBody>
          </p:sp>
          <p:sp>
            <p:nvSpPr>
              <p:cNvPr id="30" name="Freeform 6"/>
              <p:cNvSpPr>
                <a:spLocks/>
              </p:cNvSpPr>
              <p:nvPr userDrawn="1"/>
            </p:nvSpPr>
            <p:spPr bwMode="auto">
              <a:xfrm>
                <a:off x="7961313" y="101600"/>
                <a:ext cx="260350" cy="88900"/>
              </a:xfrm>
              <a:custGeom>
                <a:avLst/>
                <a:gdLst>
                  <a:gd name="T0" fmla="*/ 20 w 164"/>
                  <a:gd name="T1" fmla="*/ 56 h 56"/>
                  <a:gd name="T2" fmla="*/ 20 w 164"/>
                  <a:gd name="T3" fmla="*/ 56 h 56"/>
                  <a:gd name="T4" fmla="*/ 22 w 164"/>
                  <a:gd name="T5" fmla="*/ 46 h 56"/>
                  <a:gd name="T6" fmla="*/ 26 w 164"/>
                  <a:gd name="T7" fmla="*/ 36 h 56"/>
                  <a:gd name="T8" fmla="*/ 30 w 164"/>
                  <a:gd name="T9" fmla="*/ 30 h 56"/>
                  <a:gd name="T10" fmla="*/ 36 w 164"/>
                  <a:gd name="T11" fmla="*/ 26 h 56"/>
                  <a:gd name="T12" fmla="*/ 42 w 164"/>
                  <a:gd name="T13" fmla="*/ 22 h 56"/>
                  <a:gd name="T14" fmla="*/ 54 w 164"/>
                  <a:gd name="T15" fmla="*/ 20 h 56"/>
                  <a:gd name="T16" fmla="*/ 82 w 164"/>
                  <a:gd name="T17" fmla="*/ 20 h 56"/>
                  <a:gd name="T18" fmla="*/ 82 w 164"/>
                  <a:gd name="T19" fmla="*/ 20 h 56"/>
                  <a:gd name="T20" fmla="*/ 112 w 164"/>
                  <a:gd name="T21" fmla="*/ 20 h 56"/>
                  <a:gd name="T22" fmla="*/ 122 w 164"/>
                  <a:gd name="T23" fmla="*/ 22 h 56"/>
                  <a:gd name="T24" fmla="*/ 130 w 164"/>
                  <a:gd name="T25" fmla="*/ 26 h 56"/>
                  <a:gd name="T26" fmla="*/ 136 w 164"/>
                  <a:gd name="T27" fmla="*/ 30 h 56"/>
                  <a:gd name="T28" fmla="*/ 140 w 164"/>
                  <a:gd name="T29" fmla="*/ 36 h 56"/>
                  <a:gd name="T30" fmla="*/ 142 w 164"/>
                  <a:gd name="T31" fmla="*/ 46 h 56"/>
                  <a:gd name="T32" fmla="*/ 144 w 164"/>
                  <a:gd name="T33" fmla="*/ 56 h 56"/>
                  <a:gd name="T34" fmla="*/ 164 w 164"/>
                  <a:gd name="T35" fmla="*/ 56 h 56"/>
                  <a:gd name="T36" fmla="*/ 164 w 164"/>
                  <a:gd name="T37" fmla="*/ 56 h 56"/>
                  <a:gd name="T38" fmla="*/ 162 w 164"/>
                  <a:gd name="T39" fmla="*/ 38 h 56"/>
                  <a:gd name="T40" fmla="*/ 156 w 164"/>
                  <a:gd name="T41" fmla="*/ 24 h 56"/>
                  <a:gd name="T42" fmla="*/ 148 w 164"/>
                  <a:gd name="T43" fmla="*/ 14 h 56"/>
                  <a:gd name="T44" fmla="*/ 138 w 164"/>
                  <a:gd name="T45" fmla="*/ 6 h 56"/>
                  <a:gd name="T46" fmla="*/ 126 w 164"/>
                  <a:gd name="T47" fmla="*/ 2 h 56"/>
                  <a:gd name="T48" fmla="*/ 112 w 164"/>
                  <a:gd name="T49" fmla="*/ 0 h 56"/>
                  <a:gd name="T50" fmla="*/ 82 w 164"/>
                  <a:gd name="T51" fmla="*/ 0 h 56"/>
                  <a:gd name="T52" fmla="*/ 82 w 164"/>
                  <a:gd name="T53" fmla="*/ 0 h 56"/>
                  <a:gd name="T54" fmla="*/ 52 w 164"/>
                  <a:gd name="T55" fmla="*/ 0 h 56"/>
                  <a:gd name="T56" fmla="*/ 38 w 164"/>
                  <a:gd name="T57" fmla="*/ 2 h 56"/>
                  <a:gd name="T58" fmla="*/ 26 w 164"/>
                  <a:gd name="T59" fmla="*/ 6 h 56"/>
                  <a:gd name="T60" fmla="*/ 16 w 164"/>
                  <a:gd name="T61" fmla="*/ 14 h 56"/>
                  <a:gd name="T62" fmla="*/ 8 w 164"/>
                  <a:gd name="T63" fmla="*/ 24 h 56"/>
                  <a:gd name="T64" fmla="*/ 2 w 164"/>
                  <a:gd name="T65" fmla="*/ 38 h 56"/>
                  <a:gd name="T66" fmla="*/ 0 w 164"/>
                  <a:gd name="T67" fmla="*/ 56 h 56"/>
                  <a:gd name="T68" fmla="*/ 20 w 164"/>
                  <a:gd name="T69" fmla="*/ 5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64" h="56">
                    <a:moveTo>
                      <a:pt x="20" y="56"/>
                    </a:moveTo>
                    <a:lnTo>
                      <a:pt x="20" y="56"/>
                    </a:lnTo>
                    <a:lnTo>
                      <a:pt x="22" y="46"/>
                    </a:lnTo>
                    <a:lnTo>
                      <a:pt x="26" y="36"/>
                    </a:lnTo>
                    <a:lnTo>
                      <a:pt x="30" y="30"/>
                    </a:lnTo>
                    <a:lnTo>
                      <a:pt x="36" y="26"/>
                    </a:lnTo>
                    <a:lnTo>
                      <a:pt x="42" y="22"/>
                    </a:lnTo>
                    <a:lnTo>
                      <a:pt x="54" y="20"/>
                    </a:lnTo>
                    <a:lnTo>
                      <a:pt x="82" y="20"/>
                    </a:lnTo>
                    <a:lnTo>
                      <a:pt x="82" y="20"/>
                    </a:lnTo>
                    <a:lnTo>
                      <a:pt x="112" y="20"/>
                    </a:lnTo>
                    <a:lnTo>
                      <a:pt x="122" y="22"/>
                    </a:lnTo>
                    <a:lnTo>
                      <a:pt x="130" y="26"/>
                    </a:lnTo>
                    <a:lnTo>
                      <a:pt x="136" y="30"/>
                    </a:lnTo>
                    <a:lnTo>
                      <a:pt x="140" y="36"/>
                    </a:lnTo>
                    <a:lnTo>
                      <a:pt x="142" y="46"/>
                    </a:lnTo>
                    <a:lnTo>
                      <a:pt x="144" y="56"/>
                    </a:lnTo>
                    <a:lnTo>
                      <a:pt x="164" y="56"/>
                    </a:lnTo>
                    <a:lnTo>
                      <a:pt x="164" y="56"/>
                    </a:lnTo>
                    <a:lnTo>
                      <a:pt x="162" y="38"/>
                    </a:lnTo>
                    <a:lnTo>
                      <a:pt x="156" y="24"/>
                    </a:lnTo>
                    <a:lnTo>
                      <a:pt x="148" y="14"/>
                    </a:lnTo>
                    <a:lnTo>
                      <a:pt x="138" y="6"/>
                    </a:lnTo>
                    <a:lnTo>
                      <a:pt x="126" y="2"/>
                    </a:lnTo>
                    <a:lnTo>
                      <a:pt x="112" y="0"/>
                    </a:lnTo>
                    <a:lnTo>
                      <a:pt x="82" y="0"/>
                    </a:lnTo>
                    <a:lnTo>
                      <a:pt x="82" y="0"/>
                    </a:lnTo>
                    <a:lnTo>
                      <a:pt x="52" y="0"/>
                    </a:lnTo>
                    <a:lnTo>
                      <a:pt x="38" y="2"/>
                    </a:lnTo>
                    <a:lnTo>
                      <a:pt x="26" y="6"/>
                    </a:lnTo>
                    <a:lnTo>
                      <a:pt x="16" y="14"/>
                    </a:lnTo>
                    <a:lnTo>
                      <a:pt x="8" y="24"/>
                    </a:lnTo>
                    <a:lnTo>
                      <a:pt x="2" y="38"/>
                    </a:lnTo>
                    <a:lnTo>
                      <a:pt x="0" y="56"/>
                    </a:lnTo>
                    <a:lnTo>
                      <a:pt x="20" y="56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005EB8"/>
                  </a:solidFill>
                </a:endParaRPr>
              </a:p>
            </p:txBody>
          </p:sp>
        </p:grpSp>
        <p:sp>
          <p:nvSpPr>
            <p:cNvPr id="27" name="TextBox 26"/>
            <p:cNvSpPr txBox="1"/>
            <p:nvPr userDrawn="1"/>
          </p:nvSpPr>
          <p:spPr>
            <a:xfrm rot="16200000">
              <a:off x="8191736" y="232706"/>
              <a:ext cx="563729" cy="17081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510" dirty="0">
                  <a:solidFill>
                    <a:srgbClr val="FFFFFF"/>
                  </a:solidFill>
                </a:rPr>
                <a:t>strictly</a:t>
              </a:r>
            </a:p>
          </p:txBody>
        </p:sp>
        <p:sp>
          <p:nvSpPr>
            <p:cNvPr id="28" name="TextBox 27"/>
            <p:cNvSpPr txBox="1"/>
            <p:nvPr userDrawn="1"/>
          </p:nvSpPr>
          <p:spPr>
            <a:xfrm>
              <a:off x="8410801" y="506408"/>
              <a:ext cx="851855" cy="18158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580" dirty="0">
                  <a:solidFill>
                    <a:srgbClr val="FFFFFF"/>
                  </a:solidFill>
                </a:rPr>
                <a:t>CONFIDENTIAL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41106616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0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vider cherry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2"/>
          <p:cNvSpPr>
            <a:spLocks noGrp="1"/>
          </p:cNvSpPr>
          <p:nvPr>
            <p:ph type="body" idx="1" hasCustomPrompt="1"/>
          </p:nvPr>
        </p:nvSpPr>
        <p:spPr>
          <a:xfrm>
            <a:off x="3232433" y="1361866"/>
            <a:ext cx="7397074" cy="1946285"/>
          </a:xfrm>
        </p:spPr>
        <p:txBody>
          <a:bodyPr anchor="t">
            <a:normAutofit/>
          </a:bodyPr>
          <a:lstStyle>
            <a:lvl1pPr marL="0" indent="0">
              <a:buNone/>
              <a:defRPr sz="2800" baseline="0">
                <a:solidFill>
                  <a:schemeClr val="bg1"/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GB" noProof="0" smtClean="0"/>
              <a:t>Divider title here</a:t>
            </a:r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44728" y="627013"/>
            <a:ext cx="1746418" cy="1287035"/>
          </a:xfrm>
        </p:spPr>
        <p:txBody>
          <a:bodyPr anchor="t">
            <a:normAutofit/>
          </a:bodyPr>
          <a:lstStyle>
            <a:lvl1pPr algn="r">
              <a:defRPr sz="7200" b="0" cap="all">
                <a:solidFill>
                  <a:schemeClr val="bg1"/>
                </a:solidFill>
              </a:defRPr>
            </a:lvl1pPr>
          </a:lstStyle>
          <a:p>
            <a:r>
              <a:rPr lang="en-GB" noProof="0" smtClean="0"/>
              <a:t>1</a:t>
            </a:r>
            <a:endParaRPr lang="en-GB" noProof="0"/>
          </a:p>
        </p:txBody>
      </p:sp>
      <p:cxnSp>
        <p:nvCxnSpPr>
          <p:cNvPr id="12" name="Conector recto 12"/>
          <p:cNvCxnSpPr/>
          <p:nvPr userDrawn="1"/>
        </p:nvCxnSpPr>
        <p:spPr>
          <a:xfrm flipH="1">
            <a:off x="1674064" y="1516324"/>
            <a:ext cx="1512464" cy="0"/>
          </a:xfrm>
          <a:prstGeom prst="line">
            <a:avLst/>
          </a:prstGeom>
          <a:ln w="12700" cmpd="sng">
            <a:solidFill>
              <a:schemeClr val="bg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pic>
        <p:nvPicPr>
          <p:cNvPr id="41" name="Imagen 8" descr="logo AMa.wmf"/>
          <p:cNvPicPr>
            <a:picLocks noChangeAspect="1"/>
          </p:cNvPicPr>
          <p:nvPr userDrawn="1"/>
        </p:nvPicPr>
        <p:blipFill>
          <a:blip r:embed="rId2" cstate="email">
            <a:alphaModFix/>
            <a:lum bright="100000" contrast="-100000"/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800581" y="6133298"/>
            <a:ext cx="1289050" cy="168630"/>
          </a:xfrm>
          <a:prstGeom prst="rect">
            <a:avLst/>
          </a:prstGeom>
        </p:spPr>
      </p:pic>
      <p:grpSp>
        <p:nvGrpSpPr>
          <p:cNvPr id="23" name="Group 22"/>
          <p:cNvGrpSpPr/>
          <p:nvPr userDrawn="1"/>
        </p:nvGrpSpPr>
        <p:grpSpPr>
          <a:xfrm>
            <a:off x="10702247" y="68071"/>
            <a:ext cx="874461" cy="651751"/>
            <a:chOff x="8388192" y="36245"/>
            <a:chExt cx="874464" cy="651751"/>
          </a:xfrm>
        </p:grpSpPr>
        <p:grpSp>
          <p:nvGrpSpPr>
            <p:cNvPr id="42" name="Group 41"/>
            <p:cNvGrpSpPr/>
            <p:nvPr userDrawn="1"/>
          </p:nvGrpSpPr>
          <p:grpSpPr>
            <a:xfrm>
              <a:off x="8545513" y="36245"/>
              <a:ext cx="489905" cy="495602"/>
              <a:chOff x="7818438" y="101600"/>
              <a:chExt cx="546100" cy="552450"/>
            </a:xfrm>
          </p:grpSpPr>
          <p:sp>
            <p:nvSpPr>
              <p:cNvPr id="45" name="Freeform 5"/>
              <p:cNvSpPr>
                <a:spLocks noEditPoints="1"/>
              </p:cNvSpPr>
              <p:nvPr userDrawn="1"/>
            </p:nvSpPr>
            <p:spPr bwMode="auto">
              <a:xfrm>
                <a:off x="7818438" y="200025"/>
                <a:ext cx="546100" cy="454025"/>
              </a:xfrm>
              <a:custGeom>
                <a:avLst/>
                <a:gdLst>
                  <a:gd name="T0" fmla="*/ 56 w 344"/>
                  <a:gd name="T1" fmla="*/ 0 h 286"/>
                  <a:gd name="T2" fmla="*/ 44 w 344"/>
                  <a:gd name="T3" fmla="*/ 2 h 286"/>
                  <a:gd name="T4" fmla="*/ 24 w 344"/>
                  <a:gd name="T5" fmla="*/ 10 h 286"/>
                  <a:gd name="T6" fmla="*/ 10 w 344"/>
                  <a:gd name="T7" fmla="*/ 26 h 286"/>
                  <a:gd name="T8" fmla="*/ 2 w 344"/>
                  <a:gd name="T9" fmla="*/ 46 h 286"/>
                  <a:gd name="T10" fmla="*/ 0 w 344"/>
                  <a:gd name="T11" fmla="*/ 230 h 286"/>
                  <a:gd name="T12" fmla="*/ 2 w 344"/>
                  <a:gd name="T13" fmla="*/ 242 h 286"/>
                  <a:gd name="T14" fmla="*/ 10 w 344"/>
                  <a:gd name="T15" fmla="*/ 262 h 286"/>
                  <a:gd name="T16" fmla="*/ 24 w 344"/>
                  <a:gd name="T17" fmla="*/ 278 h 286"/>
                  <a:gd name="T18" fmla="*/ 44 w 344"/>
                  <a:gd name="T19" fmla="*/ 286 h 286"/>
                  <a:gd name="T20" fmla="*/ 288 w 344"/>
                  <a:gd name="T21" fmla="*/ 286 h 286"/>
                  <a:gd name="T22" fmla="*/ 300 w 344"/>
                  <a:gd name="T23" fmla="*/ 286 h 286"/>
                  <a:gd name="T24" fmla="*/ 320 w 344"/>
                  <a:gd name="T25" fmla="*/ 278 h 286"/>
                  <a:gd name="T26" fmla="*/ 334 w 344"/>
                  <a:gd name="T27" fmla="*/ 262 h 286"/>
                  <a:gd name="T28" fmla="*/ 344 w 344"/>
                  <a:gd name="T29" fmla="*/ 242 h 286"/>
                  <a:gd name="T30" fmla="*/ 344 w 344"/>
                  <a:gd name="T31" fmla="*/ 58 h 286"/>
                  <a:gd name="T32" fmla="*/ 344 w 344"/>
                  <a:gd name="T33" fmla="*/ 46 h 286"/>
                  <a:gd name="T34" fmla="*/ 334 w 344"/>
                  <a:gd name="T35" fmla="*/ 26 h 286"/>
                  <a:gd name="T36" fmla="*/ 320 w 344"/>
                  <a:gd name="T37" fmla="*/ 10 h 286"/>
                  <a:gd name="T38" fmla="*/ 300 w 344"/>
                  <a:gd name="T39" fmla="*/ 2 h 286"/>
                  <a:gd name="T40" fmla="*/ 288 w 344"/>
                  <a:gd name="T41" fmla="*/ 0 h 286"/>
                  <a:gd name="T42" fmla="*/ 148 w 344"/>
                  <a:gd name="T43" fmla="*/ 142 h 286"/>
                  <a:gd name="T44" fmla="*/ 144 w 344"/>
                  <a:gd name="T45" fmla="*/ 136 h 286"/>
                  <a:gd name="T46" fmla="*/ 136 w 344"/>
                  <a:gd name="T47" fmla="*/ 122 h 286"/>
                  <a:gd name="T48" fmla="*/ 134 w 344"/>
                  <a:gd name="T49" fmla="*/ 112 h 286"/>
                  <a:gd name="T50" fmla="*/ 138 w 344"/>
                  <a:gd name="T51" fmla="*/ 98 h 286"/>
                  <a:gd name="T52" fmla="*/ 146 w 344"/>
                  <a:gd name="T53" fmla="*/ 88 h 286"/>
                  <a:gd name="T54" fmla="*/ 158 w 344"/>
                  <a:gd name="T55" fmla="*/ 80 h 286"/>
                  <a:gd name="T56" fmla="*/ 172 w 344"/>
                  <a:gd name="T57" fmla="*/ 76 h 286"/>
                  <a:gd name="T58" fmla="*/ 178 w 344"/>
                  <a:gd name="T59" fmla="*/ 78 h 286"/>
                  <a:gd name="T60" fmla="*/ 192 w 344"/>
                  <a:gd name="T61" fmla="*/ 82 h 286"/>
                  <a:gd name="T62" fmla="*/ 202 w 344"/>
                  <a:gd name="T63" fmla="*/ 92 h 286"/>
                  <a:gd name="T64" fmla="*/ 208 w 344"/>
                  <a:gd name="T65" fmla="*/ 106 h 286"/>
                  <a:gd name="T66" fmla="*/ 208 w 344"/>
                  <a:gd name="T67" fmla="*/ 112 h 286"/>
                  <a:gd name="T68" fmla="*/ 204 w 344"/>
                  <a:gd name="T69" fmla="*/ 128 h 286"/>
                  <a:gd name="T70" fmla="*/ 196 w 344"/>
                  <a:gd name="T71" fmla="*/ 140 h 286"/>
                  <a:gd name="T72" fmla="*/ 126 w 344"/>
                  <a:gd name="T73" fmla="*/ 228 h 2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44" h="286">
                    <a:moveTo>
                      <a:pt x="288" y="0"/>
                    </a:moveTo>
                    <a:lnTo>
                      <a:pt x="56" y="0"/>
                    </a:lnTo>
                    <a:lnTo>
                      <a:pt x="56" y="0"/>
                    </a:lnTo>
                    <a:lnTo>
                      <a:pt x="44" y="2"/>
                    </a:lnTo>
                    <a:lnTo>
                      <a:pt x="34" y="6"/>
                    </a:lnTo>
                    <a:lnTo>
                      <a:pt x="24" y="10"/>
                    </a:lnTo>
                    <a:lnTo>
                      <a:pt x="16" y="18"/>
                    </a:lnTo>
                    <a:lnTo>
                      <a:pt x="10" y="26"/>
                    </a:lnTo>
                    <a:lnTo>
                      <a:pt x="4" y="36"/>
                    </a:lnTo>
                    <a:lnTo>
                      <a:pt x="2" y="46"/>
                    </a:lnTo>
                    <a:lnTo>
                      <a:pt x="0" y="58"/>
                    </a:lnTo>
                    <a:lnTo>
                      <a:pt x="0" y="230"/>
                    </a:lnTo>
                    <a:lnTo>
                      <a:pt x="0" y="230"/>
                    </a:lnTo>
                    <a:lnTo>
                      <a:pt x="2" y="242"/>
                    </a:lnTo>
                    <a:lnTo>
                      <a:pt x="4" y="252"/>
                    </a:lnTo>
                    <a:lnTo>
                      <a:pt x="10" y="262"/>
                    </a:lnTo>
                    <a:lnTo>
                      <a:pt x="16" y="270"/>
                    </a:lnTo>
                    <a:lnTo>
                      <a:pt x="24" y="278"/>
                    </a:lnTo>
                    <a:lnTo>
                      <a:pt x="34" y="282"/>
                    </a:lnTo>
                    <a:lnTo>
                      <a:pt x="44" y="286"/>
                    </a:lnTo>
                    <a:lnTo>
                      <a:pt x="56" y="286"/>
                    </a:lnTo>
                    <a:lnTo>
                      <a:pt x="288" y="286"/>
                    </a:lnTo>
                    <a:lnTo>
                      <a:pt x="288" y="286"/>
                    </a:lnTo>
                    <a:lnTo>
                      <a:pt x="300" y="286"/>
                    </a:lnTo>
                    <a:lnTo>
                      <a:pt x="310" y="282"/>
                    </a:lnTo>
                    <a:lnTo>
                      <a:pt x="320" y="278"/>
                    </a:lnTo>
                    <a:lnTo>
                      <a:pt x="328" y="270"/>
                    </a:lnTo>
                    <a:lnTo>
                      <a:pt x="334" y="262"/>
                    </a:lnTo>
                    <a:lnTo>
                      <a:pt x="340" y="252"/>
                    </a:lnTo>
                    <a:lnTo>
                      <a:pt x="344" y="242"/>
                    </a:lnTo>
                    <a:lnTo>
                      <a:pt x="344" y="230"/>
                    </a:lnTo>
                    <a:lnTo>
                      <a:pt x="344" y="58"/>
                    </a:lnTo>
                    <a:lnTo>
                      <a:pt x="344" y="58"/>
                    </a:lnTo>
                    <a:lnTo>
                      <a:pt x="344" y="46"/>
                    </a:lnTo>
                    <a:lnTo>
                      <a:pt x="340" y="36"/>
                    </a:lnTo>
                    <a:lnTo>
                      <a:pt x="334" y="26"/>
                    </a:lnTo>
                    <a:lnTo>
                      <a:pt x="328" y="18"/>
                    </a:lnTo>
                    <a:lnTo>
                      <a:pt x="320" y="10"/>
                    </a:lnTo>
                    <a:lnTo>
                      <a:pt x="310" y="6"/>
                    </a:lnTo>
                    <a:lnTo>
                      <a:pt x="300" y="2"/>
                    </a:lnTo>
                    <a:lnTo>
                      <a:pt x="288" y="0"/>
                    </a:lnTo>
                    <a:lnTo>
                      <a:pt x="288" y="0"/>
                    </a:lnTo>
                    <a:close/>
                    <a:moveTo>
                      <a:pt x="126" y="228"/>
                    </a:moveTo>
                    <a:lnTo>
                      <a:pt x="148" y="142"/>
                    </a:lnTo>
                    <a:lnTo>
                      <a:pt x="148" y="142"/>
                    </a:lnTo>
                    <a:lnTo>
                      <a:pt x="144" y="136"/>
                    </a:lnTo>
                    <a:lnTo>
                      <a:pt x="138" y="130"/>
                    </a:lnTo>
                    <a:lnTo>
                      <a:pt x="136" y="122"/>
                    </a:lnTo>
                    <a:lnTo>
                      <a:pt x="134" y="112"/>
                    </a:lnTo>
                    <a:lnTo>
                      <a:pt x="134" y="112"/>
                    </a:lnTo>
                    <a:lnTo>
                      <a:pt x="136" y="106"/>
                    </a:lnTo>
                    <a:lnTo>
                      <a:pt x="138" y="98"/>
                    </a:lnTo>
                    <a:lnTo>
                      <a:pt x="142" y="92"/>
                    </a:lnTo>
                    <a:lnTo>
                      <a:pt x="146" y="88"/>
                    </a:lnTo>
                    <a:lnTo>
                      <a:pt x="152" y="82"/>
                    </a:lnTo>
                    <a:lnTo>
                      <a:pt x="158" y="80"/>
                    </a:lnTo>
                    <a:lnTo>
                      <a:pt x="164" y="78"/>
                    </a:lnTo>
                    <a:lnTo>
                      <a:pt x="172" y="76"/>
                    </a:lnTo>
                    <a:lnTo>
                      <a:pt x="172" y="76"/>
                    </a:lnTo>
                    <a:lnTo>
                      <a:pt x="178" y="78"/>
                    </a:lnTo>
                    <a:lnTo>
                      <a:pt x="186" y="80"/>
                    </a:lnTo>
                    <a:lnTo>
                      <a:pt x="192" y="82"/>
                    </a:lnTo>
                    <a:lnTo>
                      <a:pt x="198" y="88"/>
                    </a:lnTo>
                    <a:lnTo>
                      <a:pt x="202" y="92"/>
                    </a:lnTo>
                    <a:lnTo>
                      <a:pt x="204" y="98"/>
                    </a:lnTo>
                    <a:lnTo>
                      <a:pt x="208" y="106"/>
                    </a:lnTo>
                    <a:lnTo>
                      <a:pt x="208" y="112"/>
                    </a:lnTo>
                    <a:lnTo>
                      <a:pt x="208" y="112"/>
                    </a:lnTo>
                    <a:lnTo>
                      <a:pt x="206" y="120"/>
                    </a:lnTo>
                    <a:lnTo>
                      <a:pt x="204" y="128"/>
                    </a:lnTo>
                    <a:lnTo>
                      <a:pt x="200" y="134"/>
                    </a:lnTo>
                    <a:lnTo>
                      <a:pt x="196" y="140"/>
                    </a:lnTo>
                    <a:lnTo>
                      <a:pt x="220" y="228"/>
                    </a:lnTo>
                    <a:lnTo>
                      <a:pt x="126" y="228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005EB8"/>
                  </a:solidFill>
                </a:endParaRPr>
              </a:p>
            </p:txBody>
          </p:sp>
          <p:sp>
            <p:nvSpPr>
              <p:cNvPr id="46" name="Freeform 6"/>
              <p:cNvSpPr>
                <a:spLocks/>
              </p:cNvSpPr>
              <p:nvPr userDrawn="1"/>
            </p:nvSpPr>
            <p:spPr bwMode="auto">
              <a:xfrm>
                <a:off x="7961313" y="101600"/>
                <a:ext cx="260350" cy="88900"/>
              </a:xfrm>
              <a:custGeom>
                <a:avLst/>
                <a:gdLst>
                  <a:gd name="T0" fmla="*/ 20 w 164"/>
                  <a:gd name="T1" fmla="*/ 56 h 56"/>
                  <a:gd name="T2" fmla="*/ 20 w 164"/>
                  <a:gd name="T3" fmla="*/ 56 h 56"/>
                  <a:gd name="T4" fmla="*/ 22 w 164"/>
                  <a:gd name="T5" fmla="*/ 46 h 56"/>
                  <a:gd name="T6" fmla="*/ 26 w 164"/>
                  <a:gd name="T7" fmla="*/ 36 h 56"/>
                  <a:gd name="T8" fmla="*/ 30 w 164"/>
                  <a:gd name="T9" fmla="*/ 30 h 56"/>
                  <a:gd name="T10" fmla="*/ 36 w 164"/>
                  <a:gd name="T11" fmla="*/ 26 h 56"/>
                  <a:gd name="T12" fmla="*/ 42 w 164"/>
                  <a:gd name="T13" fmla="*/ 22 h 56"/>
                  <a:gd name="T14" fmla="*/ 54 w 164"/>
                  <a:gd name="T15" fmla="*/ 20 h 56"/>
                  <a:gd name="T16" fmla="*/ 82 w 164"/>
                  <a:gd name="T17" fmla="*/ 20 h 56"/>
                  <a:gd name="T18" fmla="*/ 82 w 164"/>
                  <a:gd name="T19" fmla="*/ 20 h 56"/>
                  <a:gd name="T20" fmla="*/ 112 w 164"/>
                  <a:gd name="T21" fmla="*/ 20 h 56"/>
                  <a:gd name="T22" fmla="*/ 122 w 164"/>
                  <a:gd name="T23" fmla="*/ 22 h 56"/>
                  <a:gd name="T24" fmla="*/ 130 w 164"/>
                  <a:gd name="T25" fmla="*/ 26 h 56"/>
                  <a:gd name="T26" fmla="*/ 136 w 164"/>
                  <a:gd name="T27" fmla="*/ 30 h 56"/>
                  <a:gd name="T28" fmla="*/ 140 w 164"/>
                  <a:gd name="T29" fmla="*/ 36 h 56"/>
                  <a:gd name="T30" fmla="*/ 142 w 164"/>
                  <a:gd name="T31" fmla="*/ 46 h 56"/>
                  <a:gd name="T32" fmla="*/ 144 w 164"/>
                  <a:gd name="T33" fmla="*/ 56 h 56"/>
                  <a:gd name="T34" fmla="*/ 164 w 164"/>
                  <a:gd name="T35" fmla="*/ 56 h 56"/>
                  <a:gd name="T36" fmla="*/ 164 w 164"/>
                  <a:gd name="T37" fmla="*/ 56 h 56"/>
                  <a:gd name="T38" fmla="*/ 162 w 164"/>
                  <a:gd name="T39" fmla="*/ 38 h 56"/>
                  <a:gd name="T40" fmla="*/ 156 w 164"/>
                  <a:gd name="T41" fmla="*/ 24 h 56"/>
                  <a:gd name="T42" fmla="*/ 148 w 164"/>
                  <a:gd name="T43" fmla="*/ 14 h 56"/>
                  <a:gd name="T44" fmla="*/ 138 w 164"/>
                  <a:gd name="T45" fmla="*/ 6 h 56"/>
                  <a:gd name="T46" fmla="*/ 126 w 164"/>
                  <a:gd name="T47" fmla="*/ 2 h 56"/>
                  <a:gd name="T48" fmla="*/ 112 w 164"/>
                  <a:gd name="T49" fmla="*/ 0 h 56"/>
                  <a:gd name="T50" fmla="*/ 82 w 164"/>
                  <a:gd name="T51" fmla="*/ 0 h 56"/>
                  <a:gd name="T52" fmla="*/ 82 w 164"/>
                  <a:gd name="T53" fmla="*/ 0 h 56"/>
                  <a:gd name="T54" fmla="*/ 52 w 164"/>
                  <a:gd name="T55" fmla="*/ 0 h 56"/>
                  <a:gd name="T56" fmla="*/ 38 w 164"/>
                  <a:gd name="T57" fmla="*/ 2 h 56"/>
                  <a:gd name="T58" fmla="*/ 26 w 164"/>
                  <a:gd name="T59" fmla="*/ 6 h 56"/>
                  <a:gd name="T60" fmla="*/ 16 w 164"/>
                  <a:gd name="T61" fmla="*/ 14 h 56"/>
                  <a:gd name="T62" fmla="*/ 8 w 164"/>
                  <a:gd name="T63" fmla="*/ 24 h 56"/>
                  <a:gd name="T64" fmla="*/ 2 w 164"/>
                  <a:gd name="T65" fmla="*/ 38 h 56"/>
                  <a:gd name="T66" fmla="*/ 0 w 164"/>
                  <a:gd name="T67" fmla="*/ 56 h 56"/>
                  <a:gd name="T68" fmla="*/ 20 w 164"/>
                  <a:gd name="T69" fmla="*/ 5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64" h="56">
                    <a:moveTo>
                      <a:pt x="20" y="56"/>
                    </a:moveTo>
                    <a:lnTo>
                      <a:pt x="20" y="56"/>
                    </a:lnTo>
                    <a:lnTo>
                      <a:pt x="22" y="46"/>
                    </a:lnTo>
                    <a:lnTo>
                      <a:pt x="26" y="36"/>
                    </a:lnTo>
                    <a:lnTo>
                      <a:pt x="30" y="30"/>
                    </a:lnTo>
                    <a:lnTo>
                      <a:pt x="36" y="26"/>
                    </a:lnTo>
                    <a:lnTo>
                      <a:pt x="42" y="22"/>
                    </a:lnTo>
                    <a:lnTo>
                      <a:pt x="54" y="20"/>
                    </a:lnTo>
                    <a:lnTo>
                      <a:pt x="82" y="20"/>
                    </a:lnTo>
                    <a:lnTo>
                      <a:pt x="82" y="20"/>
                    </a:lnTo>
                    <a:lnTo>
                      <a:pt x="112" y="20"/>
                    </a:lnTo>
                    <a:lnTo>
                      <a:pt x="122" y="22"/>
                    </a:lnTo>
                    <a:lnTo>
                      <a:pt x="130" y="26"/>
                    </a:lnTo>
                    <a:lnTo>
                      <a:pt x="136" y="30"/>
                    </a:lnTo>
                    <a:lnTo>
                      <a:pt x="140" y="36"/>
                    </a:lnTo>
                    <a:lnTo>
                      <a:pt x="142" y="46"/>
                    </a:lnTo>
                    <a:lnTo>
                      <a:pt x="144" y="56"/>
                    </a:lnTo>
                    <a:lnTo>
                      <a:pt x="164" y="56"/>
                    </a:lnTo>
                    <a:lnTo>
                      <a:pt x="164" y="56"/>
                    </a:lnTo>
                    <a:lnTo>
                      <a:pt x="162" y="38"/>
                    </a:lnTo>
                    <a:lnTo>
                      <a:pt x="156" y="24"/>
                    </a:lnTo>
                    <a:lnTo>
                      <a:pt x="148" y="14"/>
                    </a:lnTo>
                    <a:lnTo>
                      <a:pt x="138" y="6"/>
                    </a:lnTo>
                    <a:lnTo>
                      <a:pt x="126" y="2"/>
                    </a:lnTo>
                    <a:lnTo>
                      <a:pt x="112" y="0"/>
                    </a:lnTo>
                    <a:lnTo>
                      <a:pt x="82" y="0"/>
                    </a:lnTo>
                    <a:lnTo>
                      <a:pt x="82" y="0"/>
                    </a:lnTo>
                    <a:lnTo>
                      <a:pt x="52" y="0"/>
                    </a:lnTo>
                    <a:lnTo>
                      <a:pt x="38" y="2"/>
                    </a:lnTo>
                    <a:lnTo>
                      <a:pt x="26" y="6"/>
                    </a:lnTo>
                    <a:lnTo>
                      <a:pt x="16" y="14"/>
                    </a:lnTo>
                    <a:lnTo>
                      <a:pt x="8" y="24"/>
                    </a:lnTo>
                    <a:lnTo>
                      <a:pt x="2" y="38"/>
                    </a:lnTo>
                    <a:lnTo>
                      <a:pt x="0" y="56"/>
                    </a:lnTo>
                    <a:lnTo>
                      <a:pt x="20" y="56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005EB8"/>
                  </a:solidFill>
                </a:endParaRPr>
              </a:p>
            </p:txBody>
          </p:sp>
        </p:grpSp>
        <p:sp>
          <p:nvSpPr>
            <p:cNvPr id="43" name="TextBox 42"/>
            <p:cNvSpPr txBox="1"/>
            <p:nvPr userDrawn="1"/>
          </p:nvSpPr>
          <p:spPr>
            <a:xfrm rot="16200000">
              <a:off x="8191736" y="232706"/>
              <a:ext cx="563729" cy="17081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510" dirty="0">
                  <a:solidFill>
                    <a:srgbClr val="FFFFFF"/>
                  </a:solidFill>
                </a:rPr>
                <a:t>strictly</a:t>
              </a:r>
            </a:p>
          </p:txBody>
        </p:sp>
        <p:sp>
          <p:nvSpPr>
            <p:cNvPr id="44" name="TextBox 43"/>
            <p:cNvSpPr txBox="1"/>
            <p:nvPr userDrawn="1"/>
          </p:nvSpPr>
          <p:spPr>
            <a:xfrm>
              <a:off x="8410801" y="506408"/>
              <a:ext cx="851855" cy="18158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580" dirty="0">
                  <a:solidFill>
                    <a:srgbClr val="FFFFFF"/>
                  </a:solidFill>
                </a:rPr>
                <a:t>CONFIDENTIAL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52449256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0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-branding divider cherry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2"/>
          <p:cNvSpPr>
            <a:spLocks noGrp="1"/>
          </p:cNvSpPr>
          <p:nvPr>
            <p:ph type="body" idx="1" hasCustomPrompt="1"/>
          </p:nvPr>
        </p:nvSpPr>
        <p:spPr>
          <a:xfrm>
            <a:off x="3232433" y="1361866"/>
            <a:ext cx="7397074" cy="1946285"/>
          </a:xfrm>
        </p:spPr>
        <p:txBody>
          <a:bodyPr anchor="t">
            <a:normAutofit/>
          </a:bodyPr>
          <a:lstStyle>
            <a:lvl1pPr marL="0" indent="0">
              <a:buNone/>
              <a:defRPr sz="2800" baseline="0">
                <a:solidFill>
                  <a:schemeClr val="bg1"/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GB" noProof="0" smtClean="0"/>
              <a:t>Divider title here</a:t>
            </a:r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44728" y="627013"/>
            <a:ext cx="1746418" cy="1287035"/>
          </a:xfrm>
        </p:spPr>
        <p:txBody>
          <a:bodyPr anchor="t">
            <a:normAutofit/>
          </a:bodyPr>
          <a:lstStyle>
            <a:lvl1pPr algn="r">
              <a:defRPr sz="7200" b="0" cap="all">
                <a:solidFill>
                  <a:schemeClr val="bg1"/>
                </a:solidFill>
              </a:defRPr>
            </a:lvl1pPr>
          </a:lstStyle>
          <a:p>
            <a:r>
              <a:rPr lang="en-GB" noProof="0" smtClean="0"/>
              <a:t>1</a:t>
            </a:r>
            <a:endParaRPr lang="en-GB" noProof="0"/>
          </a:p>
        </p:txBody>
      </p:sp>
      <p:cxnSp>
        <p:nvCxnSpPr>
          <p:cNvPr id="12" name="Conector recto 12"/>
          <p:cNvCxnSpPr/>
          <p:nvPr userDrawn="1"/>
        </p:nvCxnSpPr>
        <p:spPr>
          <a:xfrm flipH="1">
            <a:off x="1674064" y="1516324"/>
            <a:ext cx="1512464" cy="0"/>
          </a:xfrm>
          <a:prstGeom prst="line">
            <a:avLst/>
          </a:prstGeom>
          <a:ln w="12700" cmpd="sng">
            <a:solidFill>
              <a:schemeClr val="bg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45" name="Conector recto 8"/>
          <p:cNvCxnSpPr/>
          <p:nvPr userDrawn="1"/>
        </p:nvCxnSpPr>
        <p:spPr>
          <a:xfrm flipV="1">
            <a:off x="9617079" y="6029764"/>
            <a:ext cx="0" cy="290960"/>
          </a:xfrm>
          <a:prstGeom prst="line">
            <a:avLst/>
          </a:prstGeom>
          <a:ln w="12700" cmpd="sng">
            <a:solidFill>
              <a:schemeClr val="bg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63" name="Picture Placeholder 4"/>
          <p:cNvSpPr>
            <a:spLocks noGrp="1"/>
          </p:cNvSpPr>
          <p:nvPr>
            <p:ph type="pic" sz="quarter" idx="11" hasCustomPrompt="1"/>
          </p:nvPr>
        </p:nvSpPr>
        <p:spPr>
          <a:xfrm>
            <a:off x="7605365" y="6029741"/>
            <a:ext cx="1723686" cy="340227"/>
          </a:xfrm>
        </p:spPr>
        <p:txBody>
          <a:bodyPr>
            <a:noAutofit/>
          </a:bodyPr>
          <a:lstStyle>
            <a:lvl1pPr marL="0" indent="0">
              <a:buNone/>
              <a:defRPr sz="900">
                <a:solidFill>
                  <a:schemeClr val="bg1"/>
                </a:solidFill>
              </a:defRPr>
            </a:lvl1pPr>
          </a:lstStyle>
          <a:p>
            <a:r>
              <a:rPr lang="en-GB" dirty="0" smtClean="0"/>
              <a:t>Co-branding logo</a:t>
            </a:r>
            <a:endParaRPr lang="en-GB" dirty="0"/>
          </a:p>
        </p:txBody>
      </p:sp>
      <p:pic>
        <p:nvPicPr>
          <p:cNvPr id="64" name="Imagen 8" descr="logo AMa.wmf"/>
          <p:cNvPicPr>
            <a:picLocks noChangeAspect="1"/>
          </p:cNvPicPr>
          <p:nvPr userDrawn="1"/>
        </p:nvPicPr>
        <p:blipFill>
          <a:blip r:embed="rId2" cstate="email">
            <a:alphaModFix/>
            <a:lum bright="100000" contrast="-100000"/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800581" y="6133298"/>
            <a:ext cx="1289050" cy="168630"/>
          </a:xfrm>
          <a:prstGeom prst="rect">
            <a:avLst/>
          </a:prstGeom>
        </p:spPr>
      </p:pic>
      <p:grpSp>
        <p:nvGrpSpPr>
          <p:cNvPr id="25" name="Group 24"/>
          <p:cNvGrpSpPr/>
          <p:nvPr userDrawn="1"/>
        </p:nvGrpSpPr>
        <p:grpSpPr>
          <a:xfrm>
            <a:off x="10702247" y="68071"/>
            <a:ext cx="874461" cy="651751"/>
            <a:chOff x="8388192" y="36245"/>
            <a:chExt cx="874464" cy="651751"/>
          </a:xfrm>
        </p:grpSpPr>
        <p:grpSp>
          <p:nvGrpSpPr>
            <p:cNvPr id="26" name="Group 25"/>
            <p:cNvGrpSpPr/>
            <p:nvPr userDrawn="1"/>
          </p:nvGrpSpPr>
          <p:grpSpPr>
            <a:xfrm>
              <a:off x="8545513" y="36245"/>
              <a:ext cx="489905" cy="495602"/>
              <a:chOff x="7818438" y="101600"/>
              <a:chExt cx="546100" cy="552450"/>
            </a:xfrm>
          </p:grpSpPr>
          <p:sp>
            <p:nvSpPr>
              <p:cNvPr id="47" name="Freeform 5"/>
              <p:cNvSpPr>
                <a:spLocks noEditPoints="1"/>
              </p:cNvSpPr>
              <p:nvPr userDrawn="1"/>
            </p:nvSpPr>
            <p:spPr bwMode="auto">
              <a:xfrm>
                <a:off x="7818438" y="200025"/>
                <a:ext cx="546100" cy="454025"/>
              </a:xfrm>
              <a:custGeom>
                <a:avLst/>
                <a:gdLst>
                  <a:gd name="T0" fmla="*/ 56 w 344"/>
                  <a:gd name="T1" fmla="*/ 0 h 286"/>
                  <a:gd name="T2" fmla="*/ 44 w 344"/>
                  <a:gd name="T3" fmla="*/ 2 h 286"/>
                  <a:gd name="T4" fmla="*/ 24 w 344"/>
                  <a:gd name="T5" fmla="*/ 10 h 286"/>
                  <a:gd name="T6" fmla="*/ 10 w 344"/>
                  <a:gd name="T7" fmla="*/ 26 h 286"/>
                  <a:gd name="T8" fmla="*/ 2 w 344"/>
                  <a:gd name="T9" fmla="*/ 46 h 286"/>
                  <a:gd name="T10" fmla="*/ 0 w 344"/>
                  <a:gd name="T11" fmla="*/ 230 h 286"/>
                  <a:gd name="T12" fmla="*/ 2 w 344"/>
                  <a:gd name="T13" fmla="*/ 242 h 286"/>
                  <a:gd name="T14" fmla="*/ 10 w 344"/>
                  <a:gd name="T15" fmla="*/ 262 h 286"/>
                  <a:gd name="T16" fmla="*/ 24 w 344"/>
                  <a:gd name="T17" fmla="*/ 278 h 286"/>
                  <a:gd name="T18" fmla="*/ 44 w 344"/>
                  <a:gd name="T19" fmla="*/ 286 h 286"/>
                  <a:gd name="T20" fmla="*/ 288 w 344"/>
                  <a:gd name="T21" fmla="*/ 286 h 286"/>
                  <a:gd name="T22" fmla="*/ 300 w 344"/>
                  <a:gd name="T23" fmla="*/ 286 h 286"/>
                  <a:gd name="T24" fmla="*/ 320 w 344"/>
                  <a:gd name="T25" fmla="*/ 278 h 286"/>
                  <a:gd name="T26" fmla="*/ 334 w 344"/>
                  <a:gd name="T27" fmla="*/ 262 h 286"/>
                  <a:gd name="T28" fmla="*/ 344 w 344"/>
                  <a:gd name="T29" fmla="*/ 242 h 286"/>
                  <a:gd name="T30" fmla="*/ 344 w 344"/>
                  <a:gd name="T31" fmla="*/ 58 h 286"/>
                  <a:gd name="T32" fmla="*/ 344 w 344"/>
                  <a:gd name="T33" fmla="*/ 46 h 286"/>
                  <a:gd name="T34" fmla="*/ 334 w 344"/>
                  <a:gd name="T35" fmla="*/ 26 h 286"/>
                  <a:gd name="T36" fmla="*/ 320 w 344"/>
                  <a:gd name="T37" fmla="*/ 10 h 286"/>
                  <a:gd name="T38" fmla="*/ 300 w 344"/>
                  <a:gd name="T39" fmla="*/ 2 h 286"/>
                  <a:gd name="T40" fmla="*/ 288 w 344"/>
                  <a:gd name="T41" fmla="*/ 0 h 286"/>
                  <a:gd name="T42" fmla="*/ 148 w 344"/>
                  <a:gd name="T43" fmla="*/ 142 h 286"/>
                  <a:gd name="T44" fmla="*/ 144 w 344"/>
                  <a:gd name="T45" fmla="*/ 136 h 286"/>
                  <a:gd name="T46" fmla="*/ 136 w 344"/>
                  <a:gd name="T47" fmla="*/ 122 h 286"/>
                  <a:gd name="T48" fmla="*/ 134 w 344"/>
                  <a:gd name="T49" fmla="*/ 112 h 286"/>
                  <a:gd name="T50" fmla="*/ 138 w 344"/>
                  <a:gd name="T51" fmla="*/ 98 h 286"/>
                  <a:gd name="T52" fmla="*/ 146 w 344"/>
                  <a:gd name="T53" fmla="*/ 88 h 286"/>
                  <a:gd name="T54" fmla="*/ 158 w 344"/>
                  <a:gd name="T55" fmla="*/ 80 h 286"/>
                  <a:gd name="T56" fmla="*/ 172 w 344"/>
                  <a:gd name="T57" fmla="*/ 76 h 286"/>
                  <a:gd name="T58" fmla="*/ 178 w 344"/>
                  <a:gd name="T59" fmla="*/ 78 h 286"/>
                  <a:gd name="T60" fmla="*/ 192 w 344"/>
                  <a:gd name="T61" fmla="*/ 82 h 286"/>
                  <a:gd name="T62" fmla="*/ 202 w 344"/>
                  <a:gd name="T63" fmla="*/ 92 h 286"/>
                  <a:gd name="T64" fmla="*/ 208 w 344"/>
                  <a:gd name="T65" fmla="*/ 106 h 286"/>
                  <a:gd name="T66" fmla="*/ 208 w 344"/>
                  <a:gd name="T67" fmla="*/ 112 h 286"/>
                  <a:gd name="T68" fmla="*/ 204 w 344"/>
                  <a:gd name="T69" fmla="*/ 128 h 286"/>
                  <a:gd name="T70" fmla="*/ 196 w 344"/>
                  <a:gd name="T71" fmla="*/ 140 h 286"/>
                  <a:gd name="T72" fmla="*/ 126 w 344"/>
                  <a:gd name="T73" fmla="*/ 228 h 2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44" h="286">
                    <a:moveTo>
                      <a:pt x="288" y="0"/>
                    </a:moveTo>
                    <a:lnTo>
                      <a:pt x="56" y="0"/>
                    </a:lnTo>
                    <a:lnTo>
                      <a:pt x="56" y="0"/>
                    </a:lnTo>
                    <a:lnTo>
                      <a:pt x="44" y="2"/>
                    </a:lnTo>
                    <a:lnTo>
                      <a:pt x="34" y="6"/>
                    </a:lnTo>
                    <a:lnTo>
                      <a:pt x="24" y="10"/>
                    </a:lnTo>
                    <a:lnTo>
                      <a:pt x="16" y="18"/>
                    </a:lnTo>
                    <a:lnTo>
                      <a:pt x="10" y="26"/>
                    </a:lnTo>
                    <a:lnTo>
                      <a:pt x="4" y="36"/>
                    </a:lnTo>
                    <a:lnTo>
                      <a:pt x="2" y="46"/>
                    </a:lnTo>
                    <a:lnTo>
                      <a:pt x="0" y="58"/>
                    </a:lnTo>
                    <a:lnTo>
                      <a:pt x="0" y="230"/>
                    </a:lnTo>
                    <a:lnTo>
                      <a:pt x="0" y="230"/>
                    </a:lnTo>
                    <a:lnTo>
                      <a:pt x="2" y="242"/>
                    </a:lnTo>
                    <a:lnTo>
                      <a:pt x="4" y="252"/>
                    </a:lnTo>
                    <a:lnTo>
                      <a:pt x="10" y="262"/>
                    </a:lnTo>
                    <a:lnTo>
                      <a:pt x="16" y="270"/>
                    </a:lnTo>
                    <a:lnTo>
                      <a:pt x="24" y="278"/>
                    </a:lnTo>
                    <a:lnTo>
                      <a:pt x="34" y="282"/>
                    </a:lnTo>
                    <a:lnTo>
                      <a:pt x="44" y="286"/>
                    </a:lnTo>
                    <a:lnTo>
                      <a:pt x="56" y="286"/>
                    </a:lnTo>
                    <a:lnTo>
                      <a:pt x="288" y="286"/>
                    </a:lnTo>
                    <a:lnTo>
                      <a:pt x="288" y="286"/>
                    </a:lnTo>
                    <a:lnTo>
                      <a:pt x="300" y="286"/>
                    </a:lnTo>
                    <a:lnTo>
                      <a:pt x="310" y="282"/>
                    </a:lnTo>
                    <a:lnTo>
                      <a:pt x="320" y="278"/>
                    </a:lnTo>
                    <a:lnTo>
                      <a:pt x="328" y="270"/>
                    </a:lnTo>
                    <a:lnTo>
                      <a:pt x="334" y="262"/>
                    </a:lnTo>
                    <a:lnTo>
                      <a:pt x="340" y="252"/>
                    </a:lnTo>
                    <a:lnTo>
                      <a:pt x="344" y="242"/>
                    </a:lnTo>
                    <a:lnTo>
                      <a:pt x="344" y="230"/>
                    </a:lnTo>
                    <a:lnTo>
                      <a:pt x="344" y="58"/>
                    </a:lnTo>
                    <a:lnTo>
                      <a:pt x="344" y="58"/>
                    </a:lnTo>
                    <a:lnTo>
                      <a:pt x="344" y="46"/>
                    </a:lnTo>
                    <a:lnTo>
                      <a:pt x="340" y="36"/>
                    </a:lnTo>
                    <a:lnTo>
                      <a:pt x="334" y="26"/>
                    </a:lnTo>
                    <a:lnTo>
                      <a:pt x="328" y="18"/>
                    </a:lnTo>
                    <a:lnTo>
                      <a:pt x="320" y="10"/>
                    </a:lnTo>
                    <a:lnTo>
                      <a:pt x="310" y="6"/>
                    </a:lnTo>
                    <a:lnTo>
                      <a:pt x="300" y="2"/>
                    </a:lnTo>
                    <a:lnTo>
                      <a:pt x="288" y="0"/>
                    </a:lnTo>
                    <a:lnTo>
                      <a:pt x="288" y="0"/>
                    </a:lnTo>
                    <a:close/>
                    <a:moveTo>
                      <a:pt x="126" y="228"/>
                    </a:moveTo>
                    <a:lnTo>
                      <a:pt x="148" y="142"/>
                    </a:lnTo>
                    <a:lnTo>
                      <a:pt x="148" y="142"/>
                    </a:lnTo>
                    <a:lnTo>
                      <a:pt x="144" y="136"/>
                    </a:lnTo>
                    <a:lnTo>
                      <a:pt x="138" y="130"/>
                    </a:lnTo>
                    <a:lnTo>
                      <a:pt x="136" y="122"/>
                    </a:lnTo>
                    <a:lnTo>
                      <a:pt x="134" y="112"/>
                    </a:lnTo>
                    <a:lnTo>
                      <a:pt x="134" y="112"/>
                    </a:lnTo>
                    <a:lnTo>
                      <a:pt x="136" y="106"/>
                    </a:lnTo>
                    <a:lnTo>
                      <a:pt x="138" y="98"/>
                    </a:lnTo>
                    <a:lnTo>
                      <a:pt x="142" y="92"/>
                    </a:lnTo>
                    <a:lnTo>
                      <a:pt x="146" y="88"/>
                    </a:lnTo>
                    <a:lnTo>
                      <a:pt x="152" y="82"/>
                    </a:lnTo>
                    <a:lnTo>
                      <a:pt x="158" y="80"/>
                    </a:lnTo>
                    <a:lnTo>
                      <a:pt x="164" y="78"/>
                    </a:lnTo>
                    <a:lnTo>
                      <a:pt x="172" y="76"/>
                    </a:lnTo>
                    <a:lnTo>
                      <a:pt x="172" y="76"/>
                    </a:lnTo>
                    <a:lnTo>
                      <a:pt x="178" y="78"/>
                    </a:lnTo>
                    <a:lnTo>
                      <a:pt x="186" y="80"/>
                    </a:lnTo>
                    <a:lnTo>
                      <a:pt x="192" y="82"/>
                    </a:lnTo>
                    <a:lnTo>
                      <a:pt x="198" y="88"/>
                    </a:lnTo>
                    <a:lnTo>
                      <a:pt x="202" y="92"/>
                    </a:lnTo>
                    <a:lnTo>
                      <a:pt x="204" y="98"/>
                    </a:lnTo>
                    <a:lnTo>
                      <a:pt x="208" y="106"/>
                    </a:lnTo>
                    <a:lnTo>
                      <a:pt x="208" y="112"/>
                    </a:lnTo>
                    <a:lnTo>
                      <a:pt x="208" y="112"/>
                    </a:lnTo>
                    <a:lnTo>
                      <a:pt x="206" y="120"/>
                    </a:lnTo>
                    <a:lnTo>
                      <a:pt x="204" y="128"/>
                    </a:lnTo>
                    <a:lnTo>
                      <a:pt x="200" y="134"/>
                    </a:lnTo>
                    <a:lnTo>
                      <a:pt x="196" y="140"/>
                    </a:lnTo>
                    <a:lnTo>
                      <a:pt x="220" y="228"/>
                    </a:lnTo>
                    <a:lnTo>
                      <a:pt x="126" y="228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005EB8"/>
                  </a:solidFill>
                </a:endParaRPr>
              </a:p>
            </p:txBody>
          </p:sp>
          <p:sp>
            <p:nvSpPr>
              <p:cNvPr id="48" name="Freeform 6"/>
              <p:cNvSpPr>
                <a:spLocks/>
              </p:cNvSpPr>
              <p:nvPr userDrawn="1"/>
            </p:nvSpPr>
            <p:spPr bwMode="auto">
              <a:xfrm>
                <a:off x="7961313" y="101600"/>
                <a:ext cx="260350" cy="88900"/>
              </a:xfrm>
              <a:custGeom>
                <a:avLst/>
                <a:gdLst>
                  <a:gd name="T0" fmla="*/ 20 w 164"/>
                  <a:gd name="T1" fmla="*/ 56 h 56"/>
                  <a:gd name="T2" fmla="*/ 20 w 164"/>
                  <a:gd name="T3" fmla="*/ 56 h 56"/>
                  <a:gd name="T4" fmla="*/ 22 w 164"/>
                  <a:gd name="T5" fmla="*/ 46 h 56"/>
                  <a:gd name="T6" fmla="*/ 26 w 164"/>
                  <a:gd name="T7" fmla="*/ 36 h 56"/>
                  <a:gd name="T8" fmla="*/ 30 w 164"/>
                  <a:gd name="T9" fmla="*/ 30 h 56"/>
                  <a:gd name="T10" fmla="*/ 36 w 164"/>
                  <a:gd name="T11" fmla="*/ 26 h 56"/>
                  <a:gd name="T12" fmla="*/ 42 w 164"/>
                  <a:gd name="T13" fmla="*/ 22 h 56"/>
                  <a:gd name="T14" fmla="*/ 54 w 164"/>
                  <a:gd name="T15" fmla="*/ 20 h 56"/>
                  <a:gd name="T16" fmla="*/ 82 w 164"/>
                  <a:gd name="T17" fmla="*/ 20 h 56"/>
                  <a:gd name="T18" fmla="*/ 82 w 164"/>
                  <a:gd name="T19" fmla="*/ 20 h 56"/>
                  <a:gd name="T20" fmla="*/ 112 w 164"/>
                  <a:gd name="T21" fmla="*/ 20 h 56"/>
                  <a:gd name="T22" fmla="*/ 122 w 164"/>
                  <a:gd name="T23" fmla="*/ 22 h 56"/>
                  <a:gd name="T24" fmla="*/ 130 w 164"/>
                  <a:gd name="T25" fmla="*/ 26 h 56"/>
                  <a:gd name="T26" fmla="*/ 136 w 164"/>
                  <a:gd name="T27" fmla="*/ 30 h 56"/>
                  <a:gd name="T28" fmla="*/ 140 w 164"/>
                  <a:gd name="T29" fmla="*/ 36 h 56"/>
                  <a:gd name="T30" fmla="*/ 142 w 164"/>
                  <a:gd name="T31" fmla="*/ 46 h 56"/>
                  <a:gd name="T32" fmla="*/ 144 w 164"/>
                  <a:gd name="T33" fmla="*/ 56 h 56"/>
                  <a:gd name="T34" fmla="*/ 164 w 164"/>
                  <a:gd name="T35" fmla="*/ 56 h 56"/>
                  <a:gd name="T36" fmla="*/ 164 w 164"/>
                  <a:gd name="T37" fmla="*/ 56 h 56"/>
                  <a:gd name="T38" fmla="*/ 162 w 164"/>
                  <a:gd name="T39" fmla="*/ 38 h 56"/>
                  <a:gd name="T40" fmla="*/ 156 w 164"/>
                  <a:gd name="T41" fmla="*/ 24 h 56"/>
                  <a:gd name="T42" fmla="*/ 148 w 164"/>
                  <a:gd name="T43" fmla="*/ 14 h 56"/>
                  <a:gd name="T44" fmla="*/ 138 w 164"/>
                  <a:gd name="T45" fmla="*/ 6 h 56"/>
                  <a:gd name="T46" fmla="*/ 126 w 164"/>
                  <a:gd name="T47" fmla="*/ 2 h 56"/>
                  <a:gd name="T48" fmla="*/ 112 w 164"/>
                  <a:gd name="T49" fmla="*/ 0 h 56"/>
                  <a:gd name="T50" fmla="*/ 82 w 164"/>
                  <a:gd name="T51" fmla="*/ 0 h 56"/>
                  <a:gd name="T52" fmla="*/ 82 w 164"/>
                  <a:gd name="T53" fmla="*/ 0 h 56"/>
                  <a:gd name="T54" fmla="*/ 52 w 164"/>
                  <a:gd name="T55" fmla="*/ 0 h 56"/>
                  <a:gd name="T56" fmla="*/ 38 w 164"/>
                  <a:gd name="T57" fmla="*/ 2 h 56"/>
                  <a:gd name="T58" fmla="*/ 26 w 164"/>
                  <a:gd name="T59" fmla="*/ 6 h 56"/>
                  <a:gd name="T60" fmla="*/ 16 w 164"/>
                  <a:gd name="T61" fmla="*/ 14 h 56"/>
                  <a:gd name="T62" fmla="*/ 8 w 164"/>
                  <a:gd name="T63" fmla="*/ 24 h 56"/>
                  <a:gd name="T64" fmla="*/ 2 w 164"/>
                  <a:gd name="T65" fmla="*/ 38 h 56"/>
                  <a:gd name="T66" fmla="*/ 0 w 164"/>
                  <a:gd name="T67" fmla="*/ 56 h 56"/>
                  <a:gd name="T68" fmla="*/ 20 w 164"/>
                  <a:gd name="T69" fmla="*/ 5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64" h="56">
                    <a:moveTo>
                      <a:pt x="20" y="56"/>
                    </a:moveTo>
                    <a:lnTo>
                      <a:pt x="20" y="56"/>
                    </a:lnTo>
                    <a:lnTo>
                      <a:pt x="22" y="46"/>
                    </a:lnTo>
                    <a:lnTo>
                      <a:pt x="26" y="36"/>
                    </a:lnTo>
                    <a:lnTo>
                      <a:pt x="30" y="30"/>
                    </a:lnTo>
                    <a:lnTo>
                      <a:pt x="36" y="26"/>
                    </a:lnTo>
                    <a:lnTo>
                      <a:pt x="42" y="22"/>
                    </a:lnTo>
                    <a:lnTo>
                      <a:pt x="54" y="20"/>
                    </a:lnTo>
                    <a:lnTo>
                      <a:pt x="82" y="20"/>
                    </a:lnTo>
                    <a:lnTo>
                      <a:pt x="82" y="20"/>
                    </a:lnTo>
                    <a:lnTo>
                      <a:pt x="112" y="20"/>
                    </a:lnTo>
                    <a:lnTo>
                      <a:pt x="122" y="22"/>
                    </a:lnTo>
                    <a:lnTo>
                      <a:pt x="130" y="26"/>
                    </a:lnTo>
                    <a:lnTo>
                      <a:pt x="136" y="30"/>
                    </a:lnTo>
                    <a:lnTo>
                      <a:pt x="140" y="36"/>
                    </a:lnTo>
                    <a:lnTo>
                      <a:pt x="142" y="46"/>
                    </a:lnTo>
                    <a:lnTo>
                      <a:pt x="144" y="56"/>
                    </a:lnTo>
                    <a:lnTo>
                      <a:pt x="164" y="56"/>
                    </a:lnTo>
                    <a:lnTo>
                      <a:pt x="164" y="56"/>
                    </a:lnTo>
                    <a:lnTo>
                      <a:pt x="162" y="38"/>
                    </a:lnTo>
                    <a:lnTo>
                      <a:pt x="156" y="24"/>
                    </a:lnTo>
                    <a:lnTo>
                      <a:pt x="148" y="14"/>
                    </a:lnTo>
                    <a:lnTo>
                      <a:pt x="138" y="6"/>
                    </a:lnTo>
                    <a:lnTo>
                      <a:pt x="126" y="2"/>
                    </a:lnTo>
                    <a:lnTo>
                      <a:pt x="112" y="0"/>
                    </a:lnTo>
                    <a:lnTo>
                      <a:pt x="82" y="0"/>
                    </a:lnTo>
                    <a:lnTo>
                      <a:pt x="82" y="0"/>
                    </a:lnTo>
                    <a:lnTo>
                      <a:pt x="52" y="0"/>
                    </a:lnTo>
                    <a:lnTo>
                      <a:pt x="38" y="2"/>
                    </a:lnTo>
                    <a:lnTo>
                      <a:pt x="26" y="6"/>
                    </a:lnTo>
                    <a:lnTo>
                      <a:pt x="16" y="14"/>
                    </a:lnTo>
                    <a:lnTo>
                      <a:pt x="8" y="24"/>
                    </a:lnTo>
                    <a:lnTo>
                      <a:pt x="2" y="38"/>
                    </a:lnTo>
                    <a:lnTo>
                      <a:pt x="0" y="56"/>
                    </a:lnTo>
                    <a:lnTo>
                      <a:pt x="20" y="56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005EB8"/>
                  </a:solidFill>
                </a:endParaRPr>
              </a:p>
            </p:txBody>
          </p:sp>
        </p:grpSp>
        <p:sp>
          <p:nvSpPr>
            <p:cNvPr id="27" name="TextBox 26"/>
            <p:cNvSpPr txBox="1"/>
            <p:nvPr userDrawn="1"/>
          </p:nvSpPr>
          <p:spPr>
            <a:xfrm rot="16200000">
              <a:off x="8191736" y="232706"/>
              <a:ext cx="563729" cy="17081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510" dirty="0">
                  <a:solidFill>
                    <a:srgbClr val="FFFFFF"/>
                  </a:solidFill>
                </a:rPr>
                <a:t>strictly</a:t>
              </a:r>
            </a:p>
          </p:txBody>
        </p:sp>
        <p:sp>
          <p:nvSpPr>
            <p:cNvPr id="46" name="TextBox 45"/>
            <p:cNvSpPr txBox="1"/>
            <p:nvPr userDrawn="1"/>
          </p:nvSpPr>
          <p:spPr>
            <a:xfrm>
              <a:off x="8410801" y="506408"/>
              <a:ext cx="851855" cy="18158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580" dirty="0">
                  <a:solidFill>
                    <a:srgbClr val="FFFFFF"/>
                  </a:solidFill>
                </a:rPr>
                <a:t>CONFIDENTIAL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03699894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0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Divider grey">
    <p:bg>
      <p:bgPr>
        <a:solidFill>
          <a:srgbClr val="D7D2CB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2"/>
          <p:cNvSpPr>
            <a:spLocks noGrp="1"/>
          </p:cNvSpPr>
          <p:nvPr>
            <p:ph type="body" idx="1" hasCustomPrompt="1"/>
          </p:nvPr>
        </p:nvSpPr>
        <p:spPr>
          <a:xfrm>
            <a:off x="3232433" y="1361866"/>
            <a:ext cx="7397074" cy="1946285"/>
          </a:xfrm>
        </p:spPr>
        <p:txBody>
          <a:bodyPr anchor="t">
            <a:normAutofit/>
          </a:bodyPr>
          <a:lstStyle>
            <a:lvl1pPr marL="0" indent="0">
              <a:buNone/>
              <a:defRPr sz="2800" baseline="0">
                <a:solidFill>
                  <a:schemeClr val="tx1"/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GB" noProof="0" smtClean="0"/>
              <a:t>Divider title here</a:t>
            </a:r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44728" y="627013"/>
            <a:ext cx="1746418" cy="1287035"/>
          </a:xfrm>
        </p:spPr>
        <p:txBody>
          <a:bodyPr anchor="t">
            <a:normAutofit/>
          </a:bodyPr>
          <a:lstStyle>
            <a:lvl1pPr algn="r">
              <a:defRPr sz="7200" b="0" cap="all">
                <a:solidFill>
                  <a:schemeClr val="accent3"/>
                </a:solidFill>
              </a:defRPr>
            </a:lvl1pPr>
          </a:lstStyle>
          <a:p>
            <a:r>
              <a:rPr lang="en-GB" noProof="0" smtClean="0"/>
              <a:t>1</a:t>
            </a:r>
            <a:endParaRPr lang="en-GB" noProof="0"/>
          </a:p>
        </p:txBody>
      </p:sp>
      <p:cxnSp>
        <p:nvCxnSpPr>
          <p:cNvPr id="12" name="Conector recto 12"/>
          <p:cNvCxnSpPr/>
          <p:nvPr userDrawn="1"/>
        </p:nvCxnSpPr>
        <p:spPr>
          <a:xfrm flipH="1">
            <a:off x="1674064" y="1516324"/>
            <a:ext cx="1512464" cy="0"/>
          </a:xfrm>
          <a:prstGeom prst="line">
            <a:avLst/>
          </a:prstGeom>
          <a:ln w="12700" cmpd="sng">
            <a:solidFill>
              <a:schemeClr val="accent3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8" name="Text Box 11"/>
          <p:cNvSpPr txBox="1">
            <a:spLocks noChangeArrowheads="1"/>
          </p:cNvSpPr>
          <p:nvPr userDrawn="1"/>
        </p:nvSpPr>
        <p:spPr bwMode="auto">
          <a:xfrm rot="-5400000">
            <a:off x="8831880" y="2848723"/>
            <a:ext cx="4996635" cy="20005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50000"/>
              </a:spcBef>
              <a:defRPr sz="2000" b="1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50000"/>
              </a:spcBef>
              <a:defRPr sz="2000" b="1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50000"/>
              </a:spcBef>
              <a:defRPr sz="2000" b="1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50000"/>
              </a:spcBef>
              <a:defRPr sz="2000" b="1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50000"/>
              </a:spcBef>
              <a:defRPr sz="2000" b="1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>
              <a:spcBef>
                <a:spcPct val="0"/>
              </a:spcBef>
              <a:defRPr/>
            </a:pPr>
            <a:r>
              <a:rPr lang="en-GB" sz="700" b="0" dirty="0" smtClean="0">
                <a:solidFill>
                  <a:srgbClr val="FFFFFF">
                    <a:lumMod val="65000"/>
                  </a:srgbClr>
                </a:solidFill>
                <a:latin typeface="Verdana"/>
              </a:rPr>
              <a:t>© 2013 Amadeus IT Group SA</a:t>
            </a:r>
          </a:p>
        </p:txBody>
      </p:sp>
      <p:grpSp>
        <p:nvGrpSpPr>
          <p:cNvPr id="63" name="Group 4"/>
          <p:cNvGrpSpPr>
            <a:grpSpLocks noChangeAspect="1"/>
          </p:cNvGrpSpPr>
          <p:nvPr userDrawn="1"/>
        </p:nvGrpSpPr>
        <p:grpSpPr bwMode="auto">
          <a:xfrm>
            <a:off x="9791825" y="6125206"/>
            <a:ext cx="1289050" cy="169863"/>
            <a:chOff x="4649" y="3974"/>
            <a:chExt cx="812" cy="107"/>
          </a:xfrm>
        </p:grpSpPr>
        <p:sp>
          <p:nvSpPr>
            <p:cNvPr id="64" name="AutoShape 3"/>
            <p:cNvSpPr>
              <a:spLocks noChangeAspect="1" noChangeArrowheads="1" noTextEdit="1"/>
            </p:cNvSpPr>
            <p:nvPr userDrawn="1"/>
          </p:nvSpPr>
          <p:spPr bwMode="auto">
            <a:xfrm>
              <a:off x="4649" y="3974"/>
              <a:ext cx="812" cy="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65" name="Freeform 64"/>
            <p:cNvSpPr>
              <a:spLocks noEditPoints="1"/>
            </p:cNvSpPr>
            <p:nvPr userDrawn="1"/>
          </p:nvSpPr>
          <p:spPr bwMode="auto">
            <a:xfrm>
              <a:off x="4649" y="3974"/>
              <a:ext cx="812" cy="107"/>
            </a:xfrm>
            <a:custGeom>
              <a:avLst/>
              <a:gdLst>
                <a:gd name="T0" fmla="*/ 2293 w 3248"/>
                <a:gd name="T1" fmla="*/ 424 h 428"/>
                <a:gd name="T2" fmla="*/ 2209 w 3248"/>
                <a:gd name="T3" fmla="*/ 355 h 428"/>
                <a:gd name="T4" fmla="*/ 2159 w 3248"/>
                <a:gd name="T5" fmla="*/ 76 h 428"/>
                <a:gd name="T6" fmla="*/ 2306 w 3248"/>
                <a:gd name="T7" fmla="*/ 5 h 428"/>
                <a:gd name="T8" fmla="*/ 2042 w 3248"/>
                <a:gd name="T9" fmla="*/ 407 h 428"/>
                <a:gd name="T10" fmla="*/ 611 w 3248"/>
                <a:gd name="T11" fmla="*/ 11 h 428"/>
                <a:gd name="T12" fmla="*/ 672 w 3248"/>
                <a:gd name="T13" fmla="*/ 353 h 428"/>
                <a:gd name="T14" fmla="*/ 737 w 3248"/>
                <a:gd name="T15" fmla="*/ 376 h 428"/>
                <a:gd name="T16" fmla="*/ 909 w 3248"/>
                <a:gd name="T17" fmla="*/ 1 h 428"/>
                <a:gd name="T18" fmla="*/ 261 w 3248"/>
                <a:gd name="T19" fmla="*/ 332 h 428"/>
                <a:gd name="T20" fmla="*/ 114 w 3248"/>
                <a:gd name="T21" fmla="*/ 347 h 428"/>
                <a:gd name="T22" fmla="*/ 94 w 3248"/>
                <a:gd name="T23" fmla="*/ 277 h 428"/>
                <a:gd name="T24" fmla="*/ 261 w 3248"/>
                <a:gd name="T25" fmla="*/ 332 h 428"/>
                <a:gd name="T26" fmla="*/ 52 w 3248"/>
                <a:gd name="T27" fmla="*/ 102 h 428"/>
                <a:gd name="T28" fmla="*/ 234 w 3248"/>
                <a:gd name="T29" fmla="*/ 90 h 428"/>
                <a:gd name="T30" fmla="*/ 179 w 3248"/>
                <a:gd name="T31" fmla="*/ 176 h 428"/>
                <a:gd name="T32" fmla="*/ 9 w 3248"/>
                <a:gd name="T33" fmla="*/ 257 h 428"/>
                <a:gd name="T34" fmla="*/ 35 w 3248"/>
                <a:gd name="T35" fmla="*/ 394 h 428"/>
                <a:gd name="T36" fmla="*/ 164 w 3248"/>
                <a:gd name="T37" fmla="*/ 426 h 428"/>
                <a:gd name="T38" fmla="*/ 284 w 3248"/>
                <a:gd name="T39" fmla="*/ 404 h 428"/>
                <a:gd name="T40" fmla="*/ 331 w 3248"/>
                <a:gd name="T41" fmla="*/ 45 h 428"/>
                <a:gd name="T42" fmla="*/ 1319 w 3248"/>
                <a:gd name="T43" fmla="*/ 332 h 428"/>
                <a:gd name="T44" fmla="*/ 1168 w 3248"/>
                <a:gd name="T45" fmla="*/ 344 h 428"/>
                <a:gd name="T46" fmla="*/ 1155 w 3248"/>
                <a:gd name="T47" fmla="*/ 272 h 428"/>
                <a:gd name="T48" fmla="*/ 1264 w 3248"/>
                <a:gd name="T49" fmla="*/ 0 h 428"/>
                <a:gd name="T50" fmla="*/ 1122 w 3248"/>
                <a:gd name="T51" fmla="*/ 98 h 428"/>
                <a:gd name="T52" fmla="*/ 1298 w 3248"/>
                <a:gd name="T53" fmla="*/ 94 h 428"/>
                <a:gd name="T54" fmla="*/ 1212 w 3248"/>
                <a:gd name="T55" fmla="*/ 177 h 428"/>
                <a:gd name="T56" fmla="*/ 1064 w 3248"/>
                <a:gd name="T57" fmla="*/ 270 h 428"/>
                <a:gd name="T58" fmla="*/ 1102 w 3248"/>
                <a:gd name="T59" fmla="*/ 401 h 428"/>
                <a:gd name="T60" fmla="*/ 1246 w 3248"/>
                <a:gd name="T61" fmla="*/ 423 h 428"/>
                <a:gd name="T62" fmla="*/ 1354 w 3248"/>
                <a:gd name="T63" fmla="*/ 407 h 428"/>
                <a:gd name="T64" fmla="*/ 1381 w 3248"/>
                <a:gd name="T65" fmla="*/ 36 h 428"/>
                <a:gd name="T66" fmla="*/ 2714 w 3248"/>
                <a:gd name="T67" fmla="*/ 326 h 428"/>
                <a:gd name="T68" fmla="*/ 2576 w 3248"/>
                <a:gd name="T69" fmla="*/ 337 h 428"/>
                <a:gd name="T70" fmla="*/ 2533 w 3248"/>
                <a:gd name="T71" fmla="*/ 4 h 428"/>
                <a:gd name="T72" fmla="*/ 2468 w 3248"/>
                <a:gd name="T73" fmla="*/ 364 h 428"/>
                <a:gd name="T74" fmla="*/ 2611 w 3248"/>
                <a:gd name="T75" fmla="*/ 427 h 428"/>
                <a:gd name="T76" fmla="*/ 2761 w 3248"/>
                <a:gd name="T77" fmla="*/ 403 h 428"/>
                <a:gd name="T78" fmla="*/ 2937 w 3248"/>
                <a:gd name="T79" fmla="*/ 413 h 428"/>
                <a:gd name="T80" fmla="*/ 3135 w 3248"/>
                <a:gd name="T81" fmla="*/ 422 h 428"/>
                <a:gd name="T82" fmla="*/ 3248 w 3248"/>
                <a:gd name="T83" fmla="*/ 300 h 428"/>
                <a:gd name="T84" fmla="*/ 3184 w 3248"/>
                <a:gd name="T85" fmla="*/ 204 h 428"/>
                <a:gd name="T86" fmla="*/ 3038 w 3248"/>
                <a:gd name="T87" fmla="*/ 127 h 428"/>
                <a:gd name="T88" fmla="*/ 3076 w 3248"/>
                <a:gd name="T89" fmla="*/ 76 h 428"/>
                <a:gd name="T90" fmla="*/ 3232 w 3248"/>
                <a:gd name="T91" fmla="*/ 30 h 428"/>
                <a:gd name="T92" fmla="*/ 3039 w 3248"/>
                <a:gd name="T93" fmla="*/ 8 h 428"/>
                <a:gd name="T94" fmla="*/ 2943 w 3248"/>
                <a:gd name="T95" fmla="*/ 122 h 428"/>
                <a:gd name="T96" fmla="*/ 3021 w 3248"/>
                <a:gd name="T97" fmla="*/ 229 h 428"/>
                <a:gd name="T98" fmla="*/ 3154 w 3248"/>
                <a:gd name="T99" fmla="*/ 300 h 428"/>
                <a:gd name="T100" fmla="*/ 3113 w 3248"/>
                <a:gd name="T101" fmla="*/ 350 h 428"/>
                <a:gd name="T102" fmla="*/ 1639 w 3248"/>
                <a:gd name="T103" fmla="*/ 80 h 428"/>
                <a:gd name="T104" fmla="*/ 1790 w 3248"/>
                <a:gd name="T105" fmla="*/ 97 h 428"/>
                <a:gd name="T106" fmla="*/ 1832 w 3248"/>
                <a:gd name="T107" fmla="*/ 245 h 428"/>
                <a:gd name="T108" fmla="*/ 1739 w 3248"/>
                <a:gd name="T109" fmla="*/ 353 h 428"/>
                <a:gd name="T110" fmla="*/ 1652 w 3248"/>
                <a:gd name="T111" fmla="*/ 4 h 428"/>
                <a:gd name="T112" fmla="*/ 1701 w 3248"/>
                <a:gd name="T113" fmla="*/ 428 h 428"/>
                <a:gd name="T114" fmla="*/ 1885 w 3248"/>
                <a:gd name="T115" fmla="*/ 369 h 428"/>
                <a:gd name="T116" fmla="*/ 1930 w 3248"/>
                <a:gd name="T117" fmla="*/ 187 h 428"/>
                <a:gd name="T118" fmla="*/ 1786 w 3248"/>
                <a:gd name="T119" fmla="*/ 8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248" h="428">
                  <a:moveTo>
                    <a:pt x="2042" y="407"/>
                  </a:moveTo>
                  <a:lnTo>
                    <a:pt x="2042" y="407"/>
                  </a:lnTo>
                  <a:lnTo>
                    <a:pt x="2055" y="411"/>
                  </a:lnTo>
                  <a:lnTo>
                    <a:pt x="2089" y="418"/>
                  </a:lnTo>
                  <a:lnTo>
                    <a:pt x="2113" y="421"/>
                  </a:lnTo>
                  <a:lnTo>
                    <a:pt x="2140" y="425"/>
                  </a:lnTo>
                  <a:lnTo>
                    <a:pt x="2171" y="427"/>
                  </a:lnTo>
                  <a:lnTo>
                    <a:pt x="2205" y="428"/>
                  </a:lnTo>
                  <a:lnTo>
                    <a:pt x="2205" y="428"/>
                  </a:lnTo>
                  <a:lnTo>
                    <a:pt x="2239" y="427"/>
                  </a:lnTo>
                  <a:lnTo>
                    <a:pt x="2268" y="426"/>
                  </a:lnTo>
                  <a:lnTo>
                    <a:pt x="2293" y="424"/>
                  </a:lnTo>
                  <a:lnTo>
                    <a:pt x="2312" y="422"/>
                  </a:lnTo>
                  <a:lnTo>
                    <a:pt x="2339" y="419"/>
                  </a:lnTo>
                  <a:lnTo>
                    <a:pt x="2347" y="417"/>
                  </a:lnTo>
                  <a:lnTo>
                    <a:pt x="2347" y="346"/>
                  </a:lnTo>
                  <a:lnTo>
                    <a:pt x="2347" y="346"/>
                  </a:lnTo>
                  <a:lnTo>
                    <a:pt x="2339" y="347"/>
                  </a:lnTo>
                  <a:lnTo>
                    <a:pt x="2314" y="351"/>
                  </a:lnTo>
                  <a:lnTo>
                    <a:pt x="2277" y="354"/>
                  </a:lnTo>
                  <a:lnTo>
                    <a:pt x="2255" y="355"/>
                  </a:lnTo>
                  <a:lnTo>
                    <a:pt x="2230" y="355"/>
                  </a:lnTo>
                  <a:lnTo>
                    <a:pt x="2230" y="355"/>
                  </a:lnTo>
                  <a:lnTo>
                    <a:pt x="2209" y="355"/>
                  </a:lnTo>
                  <a:lnTo>
                    <a:pt x="2191" y="354"/>
                  </a:lnTo>
                  <a:lnTo>
                    <a:pt x="2160" y="351"/>
                  </a:lnTo>
                  <a:lnTo>
                    <a:pt x="2141" y="349"/>
                  </a:lnTo>
                  <a:lnTo>
                    <a:pt x="2134" y="348"/>
                  </a:lnTo>
                  <a:lnTo>
                    <a:pt x="2134" y="247"/>
                  </a:lnTo>
                  <a:lnTo>
                    <a:pt x="2318" y="247"/>
                  </a:lnTo>
                  <a:lnTo>
                    <a:pt x="2318" y="175"/>
                  </a:lnTo>
                  <a:lnTo>
                    <a:pt x="2134" y="175"/>
                  </a:lnTo>
                  <a:lnTo>
                    <a:pt x="2134" y="79"/>
                  </a:lnTo>
                  <a:lnTo>
                    <a:pt x="2134" y="79"/>
                  </a:lnTo>
                  <a:lnTo>
                    <a:pt x="2141" y="78"/>
                  </a:lnTo>
                  <a:lnTo>
                    <a:pt x="2159" y="76"/>
                  </a:lnTo>
                  <a:lnTo>
                    <a:pt x="2187" y="74"/>
                  </a:lnTo>
                  <a:lnTo>
                    <a:pt x="2224" y="73"/>
                  </a:lnTo>
                  <a:lnTo>
                    <a:pt x="2224" y="73"/>
                  </a:lnTo>
                  <a:lnTo>
                    <a:pt x="2247" y="73"/>
                  </a:lnTo>
                  <a:lnTo>
                    <a:pt x="2268" y="74"/>
                  </a:lnTo>
                  <a:lnTo>
                    <a:pt x="2305" y="77"/>
                  </a:lnTo>
                  <a:lnTo>
                    <a:pt x="2331" y="80"/>
                  </a:lnTo>
                  <a:lnTo>
                    <a:pt x="2340" y="82"/>
                  </a:lnTo>
                  <a:lnTo>
                    <a:pt x="2340" y="10"/>
                  </a:lnTo>
                  <a:lnTo>
                    <a:pt x="2340" y="10"/>
                  </a:lnTo>
                  <a:lnTo>
                    <a:pt x="2331" y="9"/>
                  </a:lnTo>
                  <a:lnTo>
                    <a:pt x="2306" y="5"/>
                  </a:lnTo>
                  <a:lnTo>
                    <a:pt x="2266" y="2"/>
                  </a:lnTo>
                  <a:lnTo>
                    <a:pt x="2242" y="1"/>
                  </a:lnTo>
                  <a:lnTo>
                    <a:pt x="2214" y="0"/>
                  </a:lnTo>
                  <a:lnTo>
                    <a:pt x="2214" y="0"/>
                  </a:lnTo>
                  <a:lnTo>
                    <a:pt x="2176" y="1"/>
                  </a:lnTo>
                  <a:lnTo>
                    <a:pt x="2144" y="3"/>
                  </a:lnTo>
                  <a:lnTo>
                    <a:pt x="2114" y="6"/>
                  </a:lnTo>
                  <a:lnTo>
                    <a:pt x="2089" y="9"/>
                  </a:lnTo>
                  <a:lnTo>
                    <a:pt x="2069" y="13"/>
                  </a:lnTo>
                  <a:lnTo>
                    <a:pt x="2055" y="15"/>
                  </a:lnTo>
                  <a:lnTo>
                    <a:pt x="2042" y="19"/>
                  </a:lnTo>
                  <a:lnTo>
                    <a:pt x="2042" y="407"/>
                  </a:lnTo>
                  <a:close/>
                  <a:moveTo>
                    <a:pt x="726" y="246"/>
                  </a:moveTo>
                  <a:lnTo>
                    <a:pt x="726" y="246"/>
                  </a:lnTo>
                  <a:lnTo>
                    <a:pt x="722" y="257"/>
                  </a:lnTo>
                  <a:lnTo>
                    <a:pt x="719" y="270"/>
                  </a:lnTo>
                  <a:lnTo>
                    <a:pt x="719" y="270"/>
                  </a:lnTo>
                  <a:lnTo>
                    <a:pt x="715" y="257"/>
                  </a:lnTo>
                  <a:lnTo>
                    <a:pt x="712" y="246"/>
                  </a:lnTo>
                  <a:lnTo>
                    <a:pt x="630" y="39"/>
                  </a:lnTo>
                  <a:lnTo>
                    <a:pt x="630" y="39"/>
                  </a:lnTo>
                  <a:lnTo>
                    <a:pt x="624" y="28"/>
                  </a:lnTo>
                  <a:lnTo>
                    <a:pt x="618" y="19"/>
                  </a:lnTo>
                  <a:lnTo>
                    <a:pt x="611" y="11"/>
                  </a:lnTo>
                  <a:lnTo>
                    <a:pt x="603" y="7"/>
                  </a:lnTo>
                  <a:lnTo>
                    <a:pt x="593" y="3"/>
                  </a:lnTo>
                  <a:lnTo>
                    <a:pt x="581" y="1"/>
                  </a:lnTo>
                  <a:lnTo>
                    <a:pt x="569" y="1"/>
                  </a:lnTo>
                  <a:lnTo>
                    <a:pt x="555" y="0"/>
                  </a:lnTo>
                  <a:lnTo>
                    <a:pt x="555" y="0"/>
                  </a:lnTo>
                  <a:lnTo>
                    <a:pt x="529" y="1"/>
                  </a:lnTo>
                  <a:lnTo>
                    <a:pt x="513" y="2"/>
                  </a:lnTo>
                  <a:lnTo>
                    <a:pt x="471" y="422"/>
                  </a:lnTo>
                  <a:lnTo>
                    <a:pt x="564" y="422"/>
                  </a:lnTo>
                  <a:lnTo>
                    <a:pt x="584" y="140"/>
                  </a:lnTo>
                  <a:lnTo>
                    <a:pt x="672" y="353"/>
                  </a:lnTo>
                  <a:lnTo>
                    <a:pt x="672" y="353"/>
                  </a:lnTo>
                  <a:lnTo>
                    <a:pt x="675" y="359"/>
                  </a:lnTo>
                  <a:lnTo>
                    <a:pt x="679" y="364"/>
                  </a:lnTo>
                  <a:lnTo>
                    <a:pt x="684" y="368"/>
                  </a:lnTo>
                  <a:lnTo>
                    <a:pt x="689" y="371"/>
                  </a:lnTo>
                  <a:lnTo>
                    <a:pt x="695" y="373"/>
                  </a:lnTo>
                  <a:lnTo>
                    <a:pt x="702" y="376"/>
                  </a:lnTo>
                  <a:lnTo>
                    <a:pt x="710" y="377"/>
                  </a:lnTo>
                  <a:lnTo>
                    <a:pt x="719" y="377"/>
                  </a:lnTo>
                  <a:lnTo>
                    <a:pt x="719" y="377"/>
                  </a:lnTo>
                  <a:lnTo>
                    <a:pt x="728" y="377"/>
                  </a:lnTo>
                  <a:lnTo>
                    <a:pt x="737" y="376"/>
                  </a:lnTo>
                  <a:lnTo>
                    <a:pt x="744" y="373"/>
                  </a:lnTo>
                  <a:lnTo>
                    <a:pt x="750" y="371"/>
                  </a:lnTo>
                  <a:lnTo>
                    <a:pt x="755" y="368"/>
                  </a:lnTo>
                  <a:lnTo>
                    <a:pt x="759" y="364"/>
                  </a:lnTo>
                  <a:lnTo>
                    <a:pt x="762" y="359"/>
                  </a:lnTo>
                  <a:lnTo>
                    <a:pt x="765" y="353"/>
                  </a:lnTo>
                  <a:lnTo>
                    <a:pt x="853" y="140"/>
                  </a:lnTo>
                  <a:lnTo>
                    <a:pt x="874" y="422"/>
                  </a:lnTo>
                  <a:lnTo>
                    <a:pt x="967" y="422"/>
                  </a:lnTo>
                  <a:lnTo>
                    <a:pt x="925" y="2"/>
                  </a:lnTo>
                  <a:lnTo>
                    <a:pt x="925" y="2"/>
                  </a:lnTo>
                  <a:lnTo>
                    <a:pt x="909" y="1"/>
                  </a:lnTo>
                  <a:lnTo>
                    <a:pt x="883" y="0"/>
                  </a:lnTo>
                  <a:lnTo>
                    <a:pt x="883" y="0"/>
                  </a:lnTo>
                  <a:lnTo>
                    <a:pt x="868" y="1"/>
                  </a:lnTo>
                  <a:lnTo>
                    <a:pt x="856" y="1"/>
                  </a:lnTo>
                  <a:lnTo>
                    <a:pt x="845" y="3"/>
                  </a:lnTo>
                  <a:lnTo>
                    <a:pt x="836" y="7"/>
                  </a:lnTo>
                  <a:lnTo>
                    <a:pt x="827" y="11"/>
                  </a:lnTo>
                  <a:lnTo>
                    <a:pt x="819" y="19"/>
                  </a:lnTo>
                  <a:lnTo>
                    <a:pt x="813" y="28"/>
                  </a:lnTo>
                  <a:lnTo>
                    <a:pt x="808" y="39"/>
                  </a:lnTo>
                  <a:lnTo>
                    <a:pt x="726" y="246"/>
                  </a:lnTo>
                  <a:close/>
                  <a:moveTo>
                    <a:pt x="261" y="332"/>
                  </a:moveTo>
                  <a:lnTo>
                    <a:pt x="261" y="332"/>
                  </a:lnTo>
                  <a:lnTo>
                    <a:pt x="241" y="338"/>
                  </a:lnTo>
                  <a:lnTo>
                    <a:pt x="215" y="347"/>
                  </a:lnTo>
                  <a:lnTo>
                    <a:pt x="200" y="350"/>
                  </a:lnTo>
                  <a:lnTo>
                    <a:pt x="186" y="353"/>
                  </a:lnTo>
                  <a:lnTo>
                    <a:pt x="172" y="355"/>
                  </a:lnTo>
                  <a:lnTo>
                    <a:pt x="157" y="355"/>
                  </a:lnTo>
                  <a:lnTo>
                    <a:pt x="157" y="355"/>
                  </a:lnTo>
                  <a:lnTo>
                    <a:pt x="144" y="355"/>
                  </a:lnTo>
                  <a:lnTo>
                    <a:pt x="131" y="353"/>
                  </a:lnTo>
                  <a:lnTo>
                    <a:pt x="120" y="349"/>
                  </a:lnTo>
                  <a:lnTo>
                    <a:pt x="114" y="347"/>
                  </a:lnTo>
                  <a:lnTo>
                    <a:pt x="109" y="344"/>
                  </a:lnTo>
                  <a:lnTo>
                    <a:pt x="105" y="340"/>
                  </a:lnTo>
                  <a:lnTo>
                    <a:pt x="101" y="336"/>
                  </a:lnTo>
                  <a:lnTo>
                    <a:pt x="98" y="331"/>
                  </a:lnTo>
                  <a:lnTo>
                    <a:pt x="95" y="326"/>
                  </a:lnTo>
                  <a:lnTo>
                    <a:pt x="93" y="321"/>
                  </a:lnTo>
                  <a:lnTo>
                    <a:pt x="92" y="315"/>
                  </a:lnTo>
                  <a:lnTo>
                    <a:pt x="91" y="308"/>
                  </a:lnTo>
                  <a:lnTo>
                    <a:pt x="90" y="300"/>
                  </a:lnTo>
                  <a:lnTo>
                    <a:pt x="90" y="300"/>
                  </a:lnTo>
                  <a:lnTo>
                    <a:pt x="91" y="288"/>
                  </a:lnTo>
                  <a:lnTo>
                    <a:pt x="94" y="277"/>
                  </a:lnTo>
                  <a:lnTo>
                    <a:pt x="96" y="272"/>
                  </a:lnTo>
                  <a:lnTo>
                    <a:pt x="99" y="266"/>
                  </a:lnTo>
                  <a:lnTo>
                    <a:pt x="103" y="262"/>
                  </a:lnTo>
                  <a:lnTo>
                    <a:pt x="106" y="258"/>
                  </a:lnTo>
                  <a:lnTo>
                    <a:pt x="111" y="255"/>
                  </a:lnTo>
                  <a:lnTo>
                    <a:pt x="116" y="252"/>
                  </a:lnTo>
                  <a:lnTo>
                    <a:pt x="123" y="249"/>
                  </a:lnTo>
                  <a:lnTo>
                    <a:pt x="129" y="247"/>
                  </a:lnTo>
                  <a:lnTo>
                    <a:pt x="145" y="244"/>
                  </a:lnTo>
                  <a:lnTo>
                    <a:pt x="162" y="242"/>
                  </a:lnTo>
                  <a:lnTo>
                    <a:pt x="261" y="239"/>
                  </a:lnTo>
                  <a:lnTo>
                    <a:pt x="261" y="332"/>
                  </a:lnTo>
                  <a:close/>
                  <a:moveTo>
                    <a:pt x="205" y="0"/>
                  </a:moveTo>
                  <a:lnTo>
                    <a:pt x="205" y="0"/>
                  </a:lnTo>
                  <a:lnTo>
                    <a:pt x="176" y="1"/>
                  </a:lnTo>
                  <a:lnTo>
                    <a:pt x="147" y="4"/>
                  </a:lnTo>
                  <a:lnTo>
                    <a:pt x="121" y="7"/>
                  </a:lnTo>
                  <a:lnTo>
                    <a:pt x="97" y="12"/>
                  </a:lnTo>
                  <a:lnTo>
                    <a:pt x="77" y="17"/>
                  </a:lnTo>
                  <a:lnTo>
                    <a:pt x="58" y="23"/>
                  </a:lnTo>
                  <a:lnTo>
                    <a:pt x="44" y="28"/>
                  </a:lnTo>
                  <a:lnTo>
                    <a:pt x="33" y="33"/>
                  </a:lnTo>
                  <a:lnTo>
                    <a:pt x="52" y="102"/>
                  </a:lnTo>
                  <a:lnTo>
                    <a:pt x="52" y="102"/>
                  </a:lnTo>
                  <a:lnTo>
                    <a:pt x="63" y="98"/>
                  </a:lnTo>
                  <a:lnTo>
                    <a:pt x="92" y="91"/>
                  </a:lnTo>
                  <a:lnTo>
                    <a:pt x="111" y="86"/>
                  </a:lnTo>
                  <a:lnTo>
                    <a:pt x="133" y="82"/>
                  </a:lnTo>
                  <a:lnTo>
                    <a:pt x="155" y="80"/>
                  </a:lnTo>
                  <a:lnTo>
                    <a:pt x="179" y="79"/>
                  </a:lnTo>
                  <a:lnTo>
                    <a:pt x="179" y="79"/>
                  </a:lnTo>
                  <a:lnTo>
                    <a:pt x="197" y="80"/>
                  </a:lnTo>
                  <a:lnTo>
                    <a:pt x="214" y="82"/>
                  </a:lnTo>
                  <a:lnTo>
                    <a:pt x="221" y="84"/>
                  </a:lnTo>
                  <a:lnTo>
                    <a:pt x="228" y="86"/>
                  </a:lnTo>
                  <a:lnTo>
                    <a:pt x="234" y="90"/>
                  </a:lnTo>
                  <a:lnTo>
                    <a:pt x="239" y="94"/>
                  </a:lnTo>
                  <a:lnTo>
                    <a:pt x="244" y="98"/>
                  </a:lnTo>
                  <a:lnTo>
                    <a:pt x="248" y="102"/>
                  </a:lnTo>
                  <a:lnTo>
                    <a:pt x="251" y="108"/>
                  </a:lnTo>
                  <a:lnTo>
                    <a:pt x="254" y="114"/>
                  </a:lnTo>
                  <a:lnTo>
                    <a:pt x="256" y="120"/>
                  </a:lnTo>
                  <a:lnTo>
                    <a:pt x="258" y="129"/>
                  </a:lnTo>
                  <a:lnTo>
                    <a:pt x="260" y="137"/>
                  </a:lnTo>
                  <a:lnTo>
                    <a:pt x="260" y="146"/>
                  </a:lnTo>
                  <a:lnTo>
                    <a:pt x="260" y="176"/>
                  </a:lnTo>
                  <a:lnTo>
                    <a:pt x="179" y="176"/>
                  </a:lnTo>
                  <a:lnTo>
                    <a:pt x="179" y="176"/>
                  </a:lnTo>
                  <a:lnTo>
                    <a:pt x="154" y="177"/>
                  </a:lnTo>
                  <a:lnTo>
                    <a:pt x="132" y="179"/>
                  </a:lnTo>
                  <a:lnTo>
                    <a:pt x="111" y="182"/>
                  </a:lnTo>
                  <a:lnTo>
                    <a:pt x="93" y="187"/>
                  </a:lnTo>
                  <a:lnTo>
                    <a:pt x="77" y="192"/>
                  </a:lnTo>
                  <a:lnTo>
                    <a:pt x="61" y="200"/>
                  </a:lnTo>
                  <a:lnTo>
                    <a:pt x="49" y="207"/>
                  </a:lnTo>
                  <a:lnTo>
                    <a:pt x="38" y="216"/>
                  </a:lnTo>
                  <a:lnTo>
                    <a:pt x="29" y="225"/>
                  </a:lnTo>
                  <a:lnTo>
                    <a:pt x="20" y="236"/>
                  </a:lnTo>
                  <a:lnTo>
                    <a:pt x="14" y="246"/>
                  </a:lnTo>
                  <a:lnTo>
                    <a:pt x="9" y="257"/>
                  </a:lnTo>
                  <a:lnTo>
                    <a:pt x="5" y="270"/>
                  </a:lnTo>
                  <a:lnTo>
                    <a:pt x="2" y="282"/>
                  </a:lnTo>
                  <a:lnTo>
                    <a:pt x="1" y="294"/>
                  </a:lnTo>
                  <a:lnTo>
                    <a:pt x="0" y="307"/>
                  </a:lnTo>
                  <a:lnTo>
                    <a:pt x="0" y="307"/>
                  </a:lnTo>
                  <a:lnTo>
                    <a:pt x="1" y="323"/>
                  </a:lnTo>
                  <a:lnTo>
                    <a:pt x="3" y="338"/>
                  </a:lnTo>
                  <a:lnTo>
                    <a:pt x="7" y="352"/>
                  </a:lnTo>
                  <a:lnTo>
                    <a:pt x="12" y="364"/>
                  </a:lnTo>
                  <a:lnTo>
                    <a:pt x="19" y="376"/>
                  </a:lnTo>
                  <a:lnTo>
                    <a:pt x="27" y="386"/>
                  </a:lnTo>
                  <a:lnTo>
                    <a:pt x="35" y="394"/>
                  </a:lnTo>
                  <a:lnTo>
                    <a:pt x="45" y="401"/>
                  </a:lnTo>
                  <a:lnTo>
                    <a:pt x="54" y="408"/>
                  </a:lnTo>
                  <a:lnTo>
                    <a:pt x="65" y="414"/>
                  </a:lnTo>
                  <a:lnTo>
                    <a:pt x="77" y="418"/>
                  </a:lnTo>
                  <a:lnTo>
                    <a:pt x="89" y="422"/>
                  </a:lnTo>
                  <a:lnTo>
                    <a:pt x="101" y="424"/>
                  </a:lnTo>
                  <a:lnTo>
                    <a:pt x="113" y="426"/>
                  </a:lnTo>
                  <a:lnTo>
                    <a:pt x="126" y="427"/>
                  </a:lnTo>
                  <a:lnTo>
                    <a:pt x="138" y="428"/>
                  </a:lnTo>
                  <a:lnTo>
                    <a:pt x="138" y="428"/>
                  </a:lnTo>
                  <a:lnTo>
                    <a:pt x="151" y="427"/>
                  </a:lnTo>
                  <a:lnTo>
                    <a:pt x="164" y="426"/>
                  </a:lnTo>
                  <a:lnTo>
                    <a:pt x="189" y="423"/>
                  </a:lnTo>
                  <a:lnTo>
                    <a:pt x="209" y="418"/>
                  </a:lnTo>
                  <a:lnTo>
                    <a:pt x="227" y="412"/>
                  </a:lnTo>
                  <a:lnTo>
                    <a:pt x="241" y="406"/>
                  </a:lnTo>
                  <a:lnTo>
                    <a:pt x="252" y="401"/>
                  </a:lnTo>
                  <a:lnTo>
                    <a:pt x="260" y="397"/>
                  </a:lnTo>
                  <a:lnTo>
                    <a:pt x="264" y="396"/>
                  </a:lnTo>
                  <a:lnTo>
                    <a:pt x="264" y="396"/>
                  </a:lnTo>
                  <a:lnTo>
                    <a:pt x="266" y="397"/>
                  </a:lnTo>
                  <a:lnTo>
                    <a:pt x="270" y="398"/>
                  </a:lnTo>
                  <a:lnTo>
                    <a:pt x="276" y="401"/>
                  </a:lnTo>
                  <a:lnTo>
                    <a:pt x="284" y="404"/>
                  </a:lnTo>
                  <a:lnTo>
                    <a:pt x="295" y="407"/>
                  </a:lnTo>
                  <a:lnTo>
                    <a:pt x="311" y="411"/>
                  </a:lnTo>
                  <a:lnTo>
                    <a:pt x="329" y="412"/>
                  </a:lnTo>
                  <a:lnTo>
                    <a:pt x="352" y="413"/>
                  </a:lnTo>
                  <a:lnTo>
                    <a:pt x="352" y="122"/>
                  </a:lnTo>
                  <a:lnTo>
                    <a:pt x="352" y="122"/>
                  </a:lnTo>
                  <a:lnTo>
                    <a:pt x="352" y="106"/>
                  </a:lnTo>
                  <a:lnTo>
                    <a:pt x="350" y="92"/>
                  </a:lnTo>
                  <a:lnTo>
                    <a:pt x="347" y="78"/>
                  </a:lnTo>
                  <a:lnTo>
                    <a:pt x="343" y="66"/>
                  </a:lnTo>
                  <a:lnTo>
                    <a:pt x="337" y="56"/>
                  </a:lnTo>
                  <a:lnTo>
                    <a:pt x="331" y="45"/>
                  </a:lnTo>
                  <a:lnTo>
                    <a:pt x="323" y="36"/>
                  </a:lnTo>
                  <a:lnTo>
                    <a:pt x="314" y="29"/>
                  </a:lnTo>
                  <a:lnTo>
                    <a:pt x="304" y="22"/>
                  </a:lnTo>
                  <a:lnTo>
                    <a:pt x="293" y="15"/>
                  </a:lnTo>
                  <a:lnTo>
                    <a:pt x="281" y="11"/>
                  </a:lnTo>
                  <a:lnTo>
                    <a:pt x="268" y="7"/>
                  </a:lnTo>
                  <a:lnTo>
                    <a:pt x="253" y="4"/>
                  </a:lnTo>
                  <a:lnTo>
                    <a:pt x="238" y="2"/>
                  </a:lnTo>
                  <a:lnTo>
                    <a:pt x="223" y="1"/>
                  </a:lnTo>
                  <a:lnTo>
                    <a:pt x="205" y="0"/>
                  </a:lnTo>
                  <a:close/>
                  <a:moveTo>
                    <a:pt x="1319" y="332"/>
                  </a:moveTo>
                  <a:lnTo>
                    <a:pt x="1319" y="332"/>
                  </a:lnTo>
                  <a:lnTo>
                    <a:pt x="1300" y="338"/>
                  </a:lnTo>
                  <a:lnTo>
                    <a:pt x="1273" y="347"/>
                  </a:lnTo>
                  <a:lnTo>
                    <a:pt x="1259" y="350"/>
                  </a:lnTo>
                  <a:lnTo>
                    <a:pt x="1243" y="353"/>
                  </a:lnTo>
                  <a:lnTo>
                    <a:pt x="1229" y="355"/>
                  </a:lnTo>
                  <a:lnTo>
                    <a:pt x="1216" y="355"/>
                  </a:lnTo>
                  <a:lnTo>
                    <a:pt x="1216" y="355"/>
                  </a:lnTo>
                  <a:lnTo>
                    <a:pt x="1202" y="355"/>
                  </a:lnTo>
                  <a:lnTo>
                    <a:pt x="1189" y="353"/>
                  </a:lnTo>
                  <a:lnTo>
                    <a:pt x="1177" y="349"/>
                  </a:lnTo>
                  <a:lnTo>
                    <a:pt x="1172" y="347"/>
                  </a:lnTo>
                  <a:lnTo>
                    <a:pt x="1168" y="344"/>
                  </a:lnTo>
                  <a:lnTo>
                    <a:pt x="1164" y="340"/>
                  </a:lnTo>
                  <a:lnTo>
                    <a:pt x="1160" y="336"/>
                  </a:lnTo>
                  <a:lnTo>
                    <a:pt x="1157" y="331"/>
                  </a:lnTo>
                  <a:lnTo>
                    <a:pt x="1154" y="326"/>
                  </a:lnTo>
                  <a:lnTo>
                    <a:pt x="1151" y="321"/>
                  </a:lnTo>
                  <a:lnTo>
                    <a:pt x="1149" y="315"/>
                  </a:lnTo>
                  <a:lnTo>
                    <a:pt x="1148" y="308"/>
                  </a:lnTo>
                  <a:lnTo>
                    <a:pt x="1148" y="300"/>
                  </a:lnTo>
                  <a:lnTo>
                    <a:pt x="1148" y="300"/>
                  </a:lnTo>
                  <a:lnTo>
                    <a:pt x="1149" y="288"/>
                  </a:lnTo>
                  <a:lnTo>
                    <a:pt x="1152" y="277"/>
                  </a:lnTo>
                  <a:lnTo>
                    <a:pt x="1155" y="272"/>
                  </a:lnTo>
                  <a:lnTo>
                    <a:pt x="1158" y="266"/>
                  </a:lnTo>
                  <a:lnTo>
                    <a:pt x="1161" y="262"/>
                  </a:lnTo>
                  <a:lnTo>
                    <a:pt x="1165" y="258"/>
                  </a:lnTo>
                  <a:lnTo>
                    <a:pt x="1170" y="255"/>
                  </a:lnTo>
                  <a:lnTo>
                    <a:pt x="1175" y="252"/>
                  </a:lnTo>
                  <a:lnTo>
                    <a:pt x="1181" y="249"/>
                  </a:lnTo>
                  <a:lnTo>
                    <a:pt x="1187" y="247"/>
                  </a:lnTo>
                  <a:lnTo>
                    <a:pt x="1203" y="244"/>
                  </a:lnTo>
                  <a:lnTo>
                    <a:pt x="1221" y="242"/>
                  </a:lnTo>
                  <a:lnTo>
                    <a:pt x="1319" y="239"/>
                  </a:lnTo>
                  <a:lnTo>
                    <a:pt x="1319" y="332"/>
                  </a:lnTo>
                  <a:close/>
                  <a:moveTo>
                    <a:pt x="1264" y="0"/>
                  </a:moveTo>
                  <a:lnTo>
                    <a:pt x="1264" y="0"/>
                  </a:lnTo>
                  <a:lnTo>
                    <a:pt x="1233" y="1"/>
                  </a:lnTo>
                  <a:lnTo>
                    <a:pt x="1206" y="4"/>
                  </a:lnTo>
                  <a:lnTo>
                    <a:pt x="1179" y="7"/>
                  </a:lnTo>
                  <a:lnTo>
                    <a:pt x="1156" y="12"/>
                  </a:lnTo>
                  <a:lnTo>
                    <a:pt x="1135" y="17"/>
                  </a:lnTo>
                  <a:lnTo>
                    <a:pt x="1117" y="23"/>
                  </a:lnTo>
                  <a:lnTo>
                    <a:pt x="1102" y="28"/>
                  </a:lnTo>
                  <a:lnTo>
                    <a:pt x="1091" y="33"/>
                  </a:lnTo>
                  <a:lnTo>
                    <a:pt x="1111" y="102"/>
                  </a:lnTo>
                  <a:lnTo>
                    <a:pt x="1111" y="102"/>
                  </a:lnTo>
                  <a:lnTo>
                    <a:pt x="1122" y="98"/>
                  </a:lnTo>
                  <a:lnTo>
                    <a:pt x="1150" y="91"/>
                  </a:lnTo>
                  <a:lnTo>
                    <a:pt x="1169" y="86"/>
                  </a:lnTo>
                  <a:lnTo>
                    <a:pt x="1190" y="82"/>
                  </a:lnTo>
                  <a:lnTo>
                    <a:pt x="1213" y="80"/>
                  </a:lnTo>
                  <a:lnTo>
                    <a:pt x="1236" y="79"/>
                  </a:lnTo>
                  <a:lnTo>
                    <a:pt x="1236" y="79"/>
                  </a:lnTo>
                  <a:lnTo>
                    <a:pt x="1256" y="80"/>
                  </a:lnTo>
                  <a:lnTo>
                    <a:pt x="1272" y="82"/>
                  </a:lnTo>
                  <a:lnTo>
                    <a:pt x="1279" y="84"/>
                  </a:lnTo>
                  <a:lnTo>
                    <a:pt x="1285" y="86"/>
                  </a:lnTo>
                  <a:lnTo>
                    <a:pt x="1291" y="90"/>
                  </a:lnTo>
                  <a:lnTo>
                    <a:pt x="1298" y="94"/>
                  </a:lnTo>
                  <a:lnTo>
                    <a:pt x="1302" y="98"/>
                  </a:lnTo>
                  <a:lnTo>
                    <a:pt x="1306" y="102"/>
                  </a:lnTo>
                  <a:lnTo>
                    <a:pt x="1310" y="108"/>
                  </a:lnTo>
                  <a:lnTo>
                    <a:pt x="1313" y="114"/>
                  </a:lnTo>
                  <a:lnTo>
                    <a:pt x="1315" y="120"/>
                  </a:lnTo>
                  <a:lnTo>
                    <a:pt x="1316" y="129"/>
                  </a:lnTo>
                  <a:lnTo>
                    <a:pt x="1317" y="137"/>
                  </a:lnTo>
                  <a:lnTo>
                    <a:pt x="1318" y="146"/>
                  </a:lnTo>
                  <a:lnTo>
                    <a:pt x="1318" y="176"/>
                  </a:lnTo>
                  <a:lnTo>
                    <a:pt x="1236" y="176"/>
                  </a:lnTo>
                  <a:lnTo>
                    <a:pt x="1236" y="176"/>
                  </a:lnTo>
                  <a:lnTo>
                    <a:pt x="1212" y="177"/>
                  </a:lnTo>
                  <a:lnTo>
                    <a:pt x="1189" y="179"/>
                  </a:lnTo>
                  <a:lnTo>
                    <a:pt x="1169" y="182"/>
                  </a:lnTo>
                  <a:lnTo>
                    <a:pt x="1150" y="187"/>
                  </a:lnTo>
                  <a:lnTo>
                    <a:pt x="1134" y="192"/>
                  </a:lnTo>
                  <a:lnTo>
                    <a:pt x="1120" y="200"/>
                  </a:lnTo>
                  <a:lnTo>
                    <a:pt x="1108" y="207"/>
                  </a:lnTo>
                  <a:lnTo>
                    <a:pt x="1096" y="216"/>
                  </a:lnTo>
                  <a:lnTo>
                    <a:pt x="1086" y="225"/>
                  </a:lnTo>
                  <a:lnTo>
                    <a:pt x="1079" y="236"/>
                  </a:lnTo>
                  <a:lnTo>
                    <a:pt x="1072" y="246"/>
                  </a:lnTo>
                  <a:lnTo>
                    <a:pt x="1067" y="257"/>
                  </a:lnTo>
                  <a:lnTo>
                    <a:pt x="1064" y="270"/>
                  </a:lnTo>
                  <a:lnTo>
                    <a:pt x="1061" y="282"/>
                  </a:lnTo>
                  <a:lnTo>
                    <a:pt x="1058" y="294"/>
                  </a:lnTo>
                  <a:lnTo>
                    <a:pt x="1058" y="307"/>
                  </a:lnTo>
                  <a:lnTo>
                    <a:pt x="1058" y="307"/>
                  </a:lnTo>
                  <a:lnTo>
                    <a:pt x="1060" y="323"/>
                  </a:lnTo>
                  <a:lnTo>
                    <a:pt x="1062" y="338"/>
                  </a:lnTo>
                  <a:lnTo>
                    <a:pt x="1066" y="352"/>
                  </a:lnTo>
                  <a:lnTo>
                    <a:pt x="1071" y="364"/>
                  </a:lnTo>
                  <a:lnTo>
                    <a:pt x="1077" y="376"/>
                  </a:lnTo>
                  <a:lnTo>
                    <a:pt x="1085" y="386"/>
                  </a:lnTo>
                  <a:lnTo>
                    <a:pt x="1093" y="394"/>
                  </a:lnTo>
                  <a:lnTo>
                    <a:pt x="1102" y="401"/>
                  </a:lnTo>
                  <a:lnTo>
                    <a:pt x="1113" y="408"/>
                  </a:lnTo>
                  <a:lnTo>
                    <a:pt x="1124" y="414"/>
                  </a:lnTo>
                  <a:lnTo>
                    <a:pt x="1135" y="418"/>
                  </a:lnTo>
                  <a:lnTo>
                    <a:pt x="1146" y="422"/>
                  </a:lnTo>
                  <a:lnTo>
                    <a:pt x="1159" y="424"/>
                  </a:lnTo>
                  <a:lnTo>
                    <a:pt x="1171" y="426"/>
                  </a:lnTo>
                  <a:lnTo>
                    <a:pt x="1183" y="427"/>
                  </a:lnTo>
                  <a:lnTo>
                    <a:pt x="1195" y="428"/>
                  </a:lnTo>
                  <a:lnTo>
                    <a:pt x="1195" y="428"/>
                  </a:lnTo>
                  <a:lnTo>
                    <a:pt x="1210" y="427"/>
                  </a:lnTo>
                  <a:lnTo>
                    <a:pt x="1223" y="426"/>
                  </a:lnTo>
                  <a:lnTo>
                    <a:pt x="1246" y="423"/>
                  </a:lnTo>
                  <a:lnTo>
                    <a:pt x="1268" y="418"/>
                  </a:lnTo>
                  <a:lnTo>
                    <a:pt x="1285" y="412"/>
                  </a:lnTo>
                  <a:lnTo>
                    <a:pt x="1300" y="406"/>
                  </a:lnTo>
                  <a:lnTo>
                    <a:pt x="1311" y="401"/>
                  </a:lnTo>
                  <a:lnTo>
                    <a:pt x="1318" y="397"/>
                  </a:lnTo>
                  <a:lnTo>
                    <a:pt x="1322" y="396"/>
                  </a:lnTo>
                  <a:lnTo>
                    <a:pt x="1322" y="396"/>
                  </a:lnTo>
                  <a:lnTo>
                    <a:pt x="1324" y="397"/>
                  </a:lnTo>
                  <a:lnTo>
                    <a:pt x="1327" y="398"/>
                  </a:lnTo>
                  <a:lnTo>
                    <a:pt x="1333" y="401"/>
                  </a:lnTo>
                  <a:lnTo>
                    <a:pt x="1341" y="404"/>
                  </a:lnTo>
                  <a:lnTo>
                    <a:pt x="1354" y="407"/>
                  </a:lnTo>
                  <a:lnTo>
                    <a:pt x="1368" y="411"/>
                  </a:lnTo>
                  <a:lnTo>
                    <a:pt x="1387" y="412"/>
                  </a:lnTo>
                  <a:lnTo>
                    <a:pt x="1411" y="413"/>
                  </a:lnTo>
                  <a:lnTo>
                    <a:pt x="1411" y="122"/>
                  </a:lnTo>
                  <a:lnTo>
                    <a:pt x="1411" y="122"/>
                  </a:lnTo>
                  <a:lnTo>
                    <a:pt x="1411" y="106"/>
                  </a:lnTo>
                  <a:lnTo>
                    <a:pt x="1409" y="92"/>
                  </a:lnTo>
                  <a:lnTo>
                    <a:pt x="1406" y="78"/>
                  </a:lnTo>
                  <a:lnTo>
                    <a:pt x="1401" y="66"/>
                  </a:lnTo>
                  <a:lnTo>
                    <a:pt x="1396" y="56"/>
                  </a:lnTo>
                  <a:lnTo>
                    <a:pt x="1388" y="45"/>
                  </a:lnTo>
                  <a:lnTo>
                    <a:pt x="1381" y="36"/>
                  </a:lnTo>
                  <a:lnTo>
                    <a:pt x="1372" y="29"/>
                  </a:lnTo>
                  <a:lnTo>
                    <a:pt x="1362" y="22"/>
                  </a:lnTo>
                  <a:lnTo>
                    <a:pt x="1351" y="15"/>
                  </a:lnTo>
                  <a:lnTo>
                    <a:pt x="1339" y="11"/>
                  </a:lnTo>
                  <a:lnTo>
                    <a:pt x="1326" y="7"/>
                  </a:lnTo>
                  <a:lnTo>
                    <a:pt x="1312" y="4"/>
                  </a:lnTo>
                  <a:lnTo>
                    <a:pt x="1297" y="2"/>
                  </a:lnTo>
                  <a:lnTo>
                    <a:pt x="1280" y="1"/>
                  </a:lnTo>
                  <a:lnTo>
                    <a:pt x="1264" y="0"/>
                  </a:lnTo>
                  <a:close/>
                  <a:moveTo>
                    <a:pt x="2735" y="317"/>
                  </a:moveTo>
                  <a:lnTo>
                    <a:pt x="2735" y="317"/>
                  </a:lnTo>
                  <a:lnTo>
                    <a:pt x="2714" y="326"/>
                  </a:lnTo>
                  <a:lnTo>
                    <a:pt x="2700" y="331"/>
                  </a:lnTo>
                  <a:lnTo>
                    <a:pt x="2686" y="335"/>
                  </a:lnTo>
                  <a:lnTo>
                    <a:pt x="2671" y="340"/>
                  </a:lnTo>
                  <a:lnTo>
                    <a:pt x="2654" y="343"/>
                  </a:lnTo>
                  <a:lnTo>
                    <a:pt x="2638" y="345"/>
                  </a:lnTo>
                  <a:lnTo>
                    <a:pt x="2621" y="346"/>
                  </a:lnTo>
                  <a:lnTo>
                    <a:pt x="2621" y="346"/>
                  </a:lnTo>
                  <a:lnTo>
                    <a:pt x="2609" y="346"/>
                  </a:lnTo>
                  <a:lnTo>
                    <a:pt x="2599" y="345"/>
                  </a:lnTo>
                  <a:lnTo>
                    <a:pt x="2590" y="343"/>
                  </a:lnTo>
                  <a:lnTo>
                    <a:pt x="2583" y="341"/>
                  </a:lnTo>
                  <a:lnTo>
                    <a:pt x="2576" y="337"/>
                  </a:lnTo>
                  <a:lnTo>
                    <a:pt x="2570" y="333"/>
                  </a:lnTo>
                  <a:lnTo>
                    <a:pt x="2564" y="328"/>
                  </a:lnTo>
                  <a:lnTo>
                    <a:pt x="2560" y="323"/>
                  </a:lnTo>
                  <a:lnTo>
                    <a:pt x="2556" y="317"/>
                  </a:lnTo>
                  <a:lnTo>
                    <a:pt x="2553" y="311"/>
                  </a:lnTo>
                  <a:lnTo>
                    <a:pt x="2551" y="302"/>
                  </a:lnTo>
                  <a:lnTo>
                    <a:pt x="2549" y="294"/>
                  </a:lnTo>
                  <a:lnTo>
                    <a:pt x="2547" y="275"/>
                  </a:lnTo>
                  <a:lnTo>
                    <a:pt x="2547" y="252"/>
                  </a:lnTo>
                  <a:lnTo>
                    <a:pt x="2547" y="4"/>
                  </a:lnTo>
                  <a:lnTo>
                    <a:pt x="2533" y="4"/>
                  </a:lnTo>
                  <a:lnTo>
                    <a:pt x="2533" y="4"/>
                  </a:lnTo>
                  <a:lnTo>
                    <a:pt x="2513" y="4"/>
                  </a:lnTo>
                  <a:lnTo>
                    <a:pt x="2490" y="6"/>
                  </a:lnTo>
                  <a:lnTo>
                    <a:pt x="2467" y="8"/>
                  </a:lnTo>
                  <a:lnTo>
                    <a:pt x="2454" y="10"/>
                  </a:lnTo>
                  <a:lnTo>
                    <a:pt x="2454" y="263"/>
                  </a:lnTo>
                  <a:lnTo>
                    <a:pt x="2454" y="263"/>
                  </a:lnTo>
                  <a:lnTo>
                    <a:pt x="2454" y="284"/>
                  </a:lnTo>
                  <a:lnTo>
                    <a:pt x="2455" y="302"/>
                  </a:lnTo>
                  <a:lnTo>
                    <a:pt x="2457" y="320"/>
                  </a:lnTo>
                  <a:lnTo>
                    <a:pt x="2459" y="336"/>
                  </a:lnTo>
                  <a:lnTo>
                    <a:pt x="2463" y="351"/>
                  </a:lnTo>
                  <a:lnTo>
                    <a:pt x="2468" y="364"/>
                  </a:lnTo>
                  <a:lnTo>
                    <a:pt x="2475" y="377"/>
                  </a:lnTo>
                  <a:lnTo>
                    <a:pt x="2482" y="387"/>
                  </a:lnTo>
                  <a:lnTo>
                    <a:pt x="2490" y="397"/>
                  </a:lnTo>
                  <a:lnTo>
                    <a:pt x="2500" y="405"/>
                  </a:lnTo>
                  <a:lnTo>
                    <a:pt x="2512" y="412"/>
                  </a:lnTo>
                  <a:lnTo>
                    <a:pt x="2525" y="418"/>
                  </a:lnTo>
                  <a:lnTo>
                    <a:pt x="2540" y="422"/>
                  </a:lnTo>
                  <a:lnTo>
                    <a:pt x="2556" y="425"/>
                  </a:lnTo>
                  <a:lnTo>
                    <a:pt x="2575" y="427"/>
                  </a:lnTo>
                  <a:lnTo>
                    <a:pt x="2595" y="428"/>
                  </a:lnTo>
                  <a:lnTo>
                    <a:pt x="2595" y="428"/>
                  </a:lnTo>
                  <a:lnTo>
                    <a:pt x="2611" y="427"/>
                  </a:lnTo>
                  <a:lnTo>
                    <a:pt x="2626" y="426"/>
                  </a:lnTo>
                  <a:lnTo>
                    <a:pt x="2640" y="425"/>
                  </a:lnTo>
                  <a:lnTo>
                    <a:pt x="2653" y="422"/>
                  </a:lnTo>
                  <a:lnTo>
                    <a:pt x="2677" y="417"/>
                  </a:lnTo>
                  <a:lnTo>
                    <a:pt x="2697" y="411"/>
                  </a:lnTo>
                  <a:lnTo>
                    <a:pt x="2714" y="404"/>
                  </a:lnTo>
                  <a:lnTo>
                    <a:pt x="2725" y="399"/>
                  </a:lnTo>
                  <a:lnTo>
                    <a:pt x="2737" y="394"/>
                  </a:lnTo>
                  <a:lnTo>
                    <a:pt x="2737" y="394"/>
                  </a:lnTo>
                  <a:lnTo>
                    <a:pt x="2743" y="397"/>
                  </a:lnTo>
                  <a:lnTo>
                    <a:pt x="2750" y="400"/>
                  </a:lnTo>
                  <a:lnTo>
                    <a:pt x="2761" y="403"/>
                  </a:lnTo>
                  <a:lnTo>
                    <a:pt x="2773" y="406"/>
                  </a:lnTo>
                  <a:lnTo>
                    <a:pt x="2788" y="409"/>
                  </a:lnTo>
                  <a:lnTo>
                    <a:pt x="2807" y="412"/>
                  </a:lnTo>
                  <a:lnTo>
                    <a:pt x="2828" y="413"/>
                  </a:lnTo>
                  <a:lnTo>
                    <a:pt x="2828" y="10"/>
                  </a:lnTo>
                  <a:lnTo>
                    <a:pt x="2828" y="10"/>
                  </a:lnTo>
                  <a:lnTo>
                    <a:pt x="2796" y="6"/>
                  </a:lnTo>
                  <a:lnTo>
                    <a:pt x="2774" y="5"/>
                  </a:lnTo>
                  <a:lnTo>
                    <a:pt x="2753" y="4"/>
                  </a:lnTo>
                  <a:lnTo>
                    <a:pt x="2735" y="4"/>
                  </a:lnTo>
                  <a:lnTo>
                    <a:pt x="2735" y="317"/>
                  </a:lnTo>
                  <a:close/>
                  <a:moveTo>
                    <a:pt x="2937" y="413"/>
                  </a:moveTo>
                  <a:lnTo>
                    <a:pt x="2937" y="413"/>
                  </a:lnTo>
                  <a:lnTo>
                    <a:pt x="2948" y="415"/>
                  </a:lnTo>
                  <a:lnTo>
                    <a:pt x="2976" y="420"/>
                  </a:lnTo>
                  <a:lnTo>
                    <a:pt x="2997" y="423"/>
                  </a:lnTo>
                  <a:lnTo>
                    <a:pt x="3020" y="425"/>
                  </a:lnTo>
                  <a:lnTo>
                    <a:pt x="3047" y="427"/>
                  </a:lnTo>
                  <a:lnTo>
                    <a:pt x="3075" y="428"/>
                  </a:lnTo>
                  <a:lnTo>
                    <a:pt x="3075" y="428"/>
                  </a:lnTo>
                  <a:lnTo>
                    <a:pt x="3091" y="427"/>
                  </a:lnTo>
                  <a:lnTo>
                    <a:pt x="3105" y="426"/>
                  </a:lnTo>
                  <a:lnTo>
                    <a:pt x="3120" y="425"/>
                  </a:lnTo>
                  <a:lnTo>
                    <a:pt x="3135" y="422"/>
                  </a:lnTo>
                  <a:lnTo>
                    <a:pt x="3150" y="419"/>
                  </a:lnTo>
                  <a:lnTo>
                    <a:pt x="3164" y="414"/>
                  </a:lnTo>
                  <a:lnTo>
                    <a:pt x="3178" y="408"/>
                  </a:lnTo>
                  <a:lnTo>
                    <a:pt x="3191" y="402"/>
                  </a:lnTo>
                  <a:lnTo>
                    <a:pt x="3202" y="394"/>
                  </a:lnTo>
                  <a:lnTo>
                    <a:pt x="3213" y="385"/>
                  </a:lnTo>
                  <a:lnTo>
                    <a:pt x="3223" y="375"/>
                  </a:lnTo>
                  <a:lnTo>
                    <a:pt x="3232" y="363"/>
                  </a:lnTo>
                  <a:lnTo>
                    <a:pt x="3239" y="350"/>
                  </a:lnTo>
                  <a:lnTo>
                    <a:pt x="3244" y="334"/>
                  </a:lnTo>
                  <a:lnTo>
                    <a:pt x="3247" y="318"/>
                  </a:lnTo>
                  <a:lnTo>
                    <a:pt x="3248" y="300"/>
                  </a:lnTo>
                  <a:lnTo>
                    <a:pt x="3248" y="300"/>
                  </a:lnTo>
                  <a:lnTo>
                    <a:pt x="3247" y="288"/>
                  </a:lnTo>
                  <a:lnTo>
                    <a:pt x="3246" y="277"/>
                  </a:lnTo>
                  <a:lnTo>
                    <a:pt x="3243" y="266"/>
                  </a:lnTo>
                  <a:lnTo>
                    <a:pt x="3239" y="256"/>
                  </a:lnTo>
                  <a:lnTo>
                    <a:pt x="3234" y="248"/>
                  </a:lnTo>
                  <a:lnTo>
                    <a:pt x="3228" y="239"/>
                  </a:lnTo>
                  <a:lnTo>
                    <a:pt x="3220" y="231"/>
                  </a:lnTo>
                  <a:lnTo>
                    <a:pt x="3213" y="224"/>
                  </a:lnTo>
                  <a:lnTo>
                    <a:pt x="3204" y="217"/>
                  </a:lnTo>
                  <a:lnTo>
                    <a:pt x="3194" y="211"/>
                  </a:lnTo>
                  <a:lnTo>
                    <a:pt x="3184" y="204"/>
                  </a:lnTo>
                  <a:lnTo>
                    <a:pt x="3171" y="199"/>
                  </a:lnTo>
                  <a:lnTo>
                    <a:pt x="3146" y="187"/>
                  </a:lnTo>
                  <a:lnTo>
                    <a:pt x="3117" y="176"/>
                  </a:lnTo>
                  <a:lnTo>
                    <a:pt x="3117" y="176"/>
                  </a:lnTo>
                  <a:lnTo>
                    <a:pt x="3086" y="164"/>
                  </a:lnTo>
                  <a:lnTo>
                    <a:pt x="3072" y="157"/>
                  </a:lnTo>
                  <a:lnTo>
                    <a:pt x="3060" y="151"/>
                  </a:lnTo>
                  <a:lnTo>
                    <a:pt x="3050" y="144"/>
                  </a:lnTo>
                  <a:lnTo>
                    <a:pt x="3046" y="140"/>
                  </a:lnTo>
                  <a:lnTo>
                    <a:pt x="3043" y="136"/>
                  </a:lnTo>
                  <a:lnTo>
                    <a:pt x="3040" y="132"/>
                  </a:lnTo>
                  <a:lnTo>
                    <a:pt x="3038" y="127"/>
                  </a:lnTo>
                  <a:lnTo>
                    <a:pt x="3037" y="121"/>
                  </a:lnTo>
                  <a:lnTo>
                    <a:pt x="3037" y="116"/>
                  </a:lnTo>
                  <a:lnTo>
                    <a:pt x="3037" y="116"/>
                  </a:lnTo>
                  <a:lnTo>
                    <a:pt x="3037" y="110"/>
                  </a:lnTo>
                  <a:lnTo>
                    <a:pt x="3039" y="104"/>
                  </a:lnTo>
                  <a:lnTo>
                    <a:pt x="3043" y="97"/>
                  </a:lnTo>
                  <a:lnTo>
                    <a:pt x="3049" y="90"/>
                  </a:lnTo>
                  <a:lnTo>
                    <a:pt x="3053" y="86"/>
                  </a:lnTo>
                  <a:lnTo>
                    <a:pt x="3057" y="83"/>
                  </a:lnTo>
                  <a:lnTo>
                    <a:pt x="3063" y="81"/>
                  </a:lnTo>
                  <a:lnTo>
                    <a:pt x="3069" y="78"/>
                  </a:lnTo>
                  <a:lnTo>
                    <a:pt x="3076" y="76"/>
                  </a:lnTo>
                  <a:lnTo>
                    <a:pt x="3084" y="75"/>
                  </a:lnTo>
                  <a:lnTo>
                    <a:pt x="3093" y="74"/>
                  </a:lnTo>
                  <a:lnTo>
                    <a:pt x="3103" y="74"/>
                  </a:lnTo>
                  <a:lnTo>
                    <a:pt x="3103" y="74"/>
                  </a:lnTo>
                  <a:lnTo>
                    <a:pt x="3122" y="75"/>
                  </a:lnTo>
                  <a:lnTo>
                    <a:pt x="3142" y="77"/>
                  </a:lnTo>
                  <a:lnTo>
                    <a:pt x="3159" y="81"/>
                  </a:lnTo>
                  <a:lnTo>
                    <a:pt x="3175" y="85"/>
                  </a:lnTo>
                  <a:lnTo>
                    <a:pt x="3199" y="94"/>
                  </a:lnTo>
                  <a:lnTo>
                    <a:pt x="3208" y="98"/>
                  </a:lnTo>
                  <a:lnTo>
                    <a:pt x="3232" y="30"/>
                  </a:lnTo>
                  <a:lnTo>
                    <a:pt x="3232" y="30"/>
                  </a:lnTo>
                  <a:lnTo>
                    <a:pt x="3213" y="22"/>
                  </a:lnTo>
                  <a:lnTo>
                    <a:pt x="3200" y="16"/>
                  </a:lnTo>
                  <a:lnTo>
                    <a:pt x="3184" y="12"/>
                  </a:lnTo>
                  <a:lnTo>
                    <a:pt x="3165" y="7"/>
                  </a:lnTo>
                  <a:lnTo>
                    <a:pt x="3144" y="4"/>
                  </a:lnTo>
                  <a:lnTo>
                    <a:pt x="3120" y="1"/>
                  </a:lnTo>
                  <a:lnTo>
                    <a:pt x="3095" y="0"/>
                  </a:lnTo>
                  <a:lnTo>
                    <a:pt x="3095" y="0"/>
                  </a:lnTo>
                  <a:lnTo>
                    <a:pt x="3080" y="1"/>
                  </a:lnTo>
                  <a:lnTo>
                    <a:pt x="3066" y="2"/>
                  </a:lnTo>
                  <a:lnTo>
                    <a:pt x="3052" y="4"/>
                  </a:lnTo>
                  <a:lnTo>
                    <a:pt x="3039" y="8"/>
                  </a:lnTo>
                  <a:lnTo>
                    <a:pt x="3025" y="12"/>
                  </a:lnTo>
                  <a:lnTo>
                    <a:pt x="3013" y="17"/>
                  </a:lnTo>
                  <a:lnTo>
                    <a:pt x="3001" y="24"/>
                  </a:lnTo>
                  <a:lnTo>
                    <a:pt x="2990" y="31"/>
                  </a:lnTo>
                  <a:lnTo>
                    <a:pt x="2979" y="39"/>
                  </a:lnTo>
                  <a:lnTo>
                    <a:pt x="2970" y="47"/>
                  </a:lnTo>
                  <a:lnTo>
                    <a:pt x="2962" y="58"/>
                  </a:lnTo>
                  <a:lnTo>
                    <a:pt x="2956" y="69"/>
                  </a:lnTo>
                  <a:lnTo>
                    <a:pt x="2950" y="80"/>
                  </a:lnTo>
                  <a:lnTo>
                    <a:pt x="2946" y="94"/>
                  </a:lnTo>
                  <a:lnTo>
                    <a:pt x="2944" y="107"/>
                  </a:lnTo>
                  <a:lnTo>
                    <a:pt x="2943" y="122"/>
                  </a:lnTo>
                  <a:lnTo>
                    <a:pt x="2943" y="122"/>
                  </a:lnTo>
                  <a:lnTo>
                    <a:pt x="2944" y="137"/>
                  </a:lnTo>
                  <a:lnTo>
                    <a:pt x="2946" y="150"/>
                  </a:lnTo>
                  <a:lnTo>
                    <a:pt x="2950" y="164"/>
                  </a:lnTo>
                  <a:lnTo>
                    <a:pt x="2956" y="175"/>
                  </a:lnTo>
                  <a:lnTo>
                    <a:pt x="2962" y="185"/>
                  </a:lnTo>
                  <a:lnTo>
                    <a:pt x="2970" y="194"/>
                  </a:lnTo>
                  <a:lnTo>
                    <a:pt x="2979" y="203"/>
                  </a:lnTo>
                  <a:lnTo>
                    <a:pt x="2988" y="210"/>
                  </a:lnTo>
                  <a:lnTo>
                    <a:pt x="2999" y="217"/>
                  </a:lnTo>
                  <a:lnTo>
                    <a:pt x="3010" y="223"/>
                  </a:lnTo>
                  <a:lnTo>
                    <a:pt x="3021" y="229"/>
                  </a:lnTo>
                  <a:lnTo>
                    <a:pt x="3032" y="235"/>
                  </a:lnTo>
                  <a:lnTo>
                    <a:pt x="3056" y="243"/>
                  </a:lnTo>
                  <a:lnTo>
                    <a:pt x="3079" y="251"/>
                  </a:lnTo>
                  <a:lnTo>
                    <a:pt x="3079" y="251"/>
                  </a:lnTo>
                  <a:lnTo>
                    <a:pt x="3108" y="261"/>
                  </a:lnTo>
                  <a:lnTo>
                    <a:pt x="3121" y="266"/>
                  </a:lnTo>
                  <a:lnTo>
                    <a:pt x="3133" y="273"/>
                  </a:lnTo>
                  <a:lnTo>
                    <a:pt x="3142" y="280"/>
                  </a:lnTo>
                  <a:lnTo>
                    <a:pt x="3148" y="287"/>
                  </a:lnTo>
                  <a:lnTo>
                    <a:pt x="3151" y="291"/>
                  </a:lnTo>
                  <a:lnTo>
                    <a:pt x="3153" y="296"/>
                  </a:lnTo>
                  <a:lnTo>
                    <a:pt x="3154" y="300"/>
                  </a:lnTo>
                  <a:lnTo>
                    <a:pt x="3154" y="306"/>
                  </a:lnTo>
                  <a:lnTo>
                    <a:pt x="3154" y="306"/>
                  </a:lnTo>
                  <a:lnTo>
                    <a:pt x="3154" y="315"/>
                  </a:lnTo>
                  <a:lnTo>
                    <a:pt x="3151" y="324"/>
                  </a:lnTo>
                  <a:lnTo>
                    <a:pt x="3149" y="328"/>
                  </a:lnTo>
                  <a:lnTo>
                    <a:pt x="3146" y="332"/>
                  </a:lnTo>
                  <a:lnTo>
                    <a:pt x="3143" y="335"/>
                  </a:lnTo>
                  <a:lnTo>
                    <a:pt x="3139" y="340"/>
                  </a:lnTo>
                  <a:lnTo>
                    <a:pt x="3134" y="343"/>
                  </a:lnTo>
                  <a:lnTo>
                    <a:pt x="3127" y="346"/>
                  </a:lnTo>
                  <a:lnTo>
                    <a:pt x="3121" y="348"/>
                  </a:lnTo>
                  <a:lnTo>
                    <a:pt x="3113" y="350"/>
                  </a:lnTo>
                  <a:lnTo>
                    <a:pt x="3104" y="352"/>
                  </a:lnTo>
                  <a:lnTo>
                    <a:pt x="3095" y="353"/>
                  </a:lnTo>
                  <a:lnTo>
                    <a:pt x="3071" y="354"/>
                  </a:lnTo>
                  <a:lnTo>
                    <a:pt x="3071" y="354"/>
                  </a:lnTo>
                  <a:lnTo>
                    <a:pt x="3050" y="354"/>
                  </a:lnTo>
                  <a:lnTo>
                    <a:pt x="3029" y="352"/>
                  </a:lnTo>
                  <a:lnTo>
                    <a:pt x="2992" y="348"/>
                  </a:lnTo>
                  <a:lnTo>
                    <a:pt x="2965" y="344"/>
                  </a:lnTo>
                  <a:lnTo>
                    <a:pt x="2955" y="342"/>
                  </a:lnTo>
                  <a:lnTo>
                    <a:pt x="2937" y="413"/>
                  </a:lnTo>
                  <a:close/>
                  <a:moveTo>
                    <a:pt x="1639" y="80"/>
                  </a:moveTo>
                  <a:lnTo>
                    <a:pt x="1639" y="80"/>
                  </a:lnTo>
                  <a:lnTo>
                    <a:pt x="1653" y="77"/>
                  </a:lnTo>
                  <a:lnTo>
                    <a:pt x="1670" y="75"/>
                  </a:lnTo>
                  <a:lnTo>
                    <a:pt x="1691" y="73"/>
                  </a:lnTo>
                  <a:lnTo>
                    <a:pt x="1712" y="73"/>
                  </a:lnTo>
                  <a:lnTo>
                    <a:pt x="1712" y="73"/>
                  </a:lnTo>
                  <a:lnTo>
                    <a:pt x="1726" y="73"/>
                  </a:lnTo>
                  <a:lnTo>
                    <a:pt x="1737" y="74"/>
                  </a:lnTo>
                  <a:lnTo>
                    <a:pt x="1749" y="77"/>
                  </a:lnTo>
                  <a:lnTo>
                    <a:pt x="1760" y="80"/>
                  </a:lnTo>
                  <a:lnTo>
                    <a:pt x="1771" y="84"/>
                  </a:lnTo>
                  <a:lnTo>
                    <a:pt x="1780" y="90"/>
                  </a:lnTo>
                  <a:lnTo>
                    <a:pt x="1790" y="97"/>
                  </a:lnTo>
                  <a:lnTo>
                    <a:pt x="1798" y="104"/>
                  </a:lnTo>
                  <a:lnTo>
                    <a:pt x="1805" y="113"/>
                  </a:lnTo>
                  <a:lnTo>
                    <a:pt x="1813" y="122"/>
                  </a:lnTo>
                  <a:lnTo>
                    <a:pt x="1819" y="134"/>
                  </a:lnTo>
                  <a:lnTo>
                    <a:pt x="1824" y="147"/>
                  </a:lnTo>
                  <a:lnTo>
                    <a:pt x="1828" y="161"/>
                  </a:lnTo>
                  <a:lnTo>
                    <a:pt x="1831" y="176"/>
                  </a:lnTo>
                  <a:lnTo>
                    <a:pt x="1832" y="192"/>
                  </a:lnTo>
                  <a:lnTo>
                    <a:pt x="1833" y="211"/>
                  </a:lnTo>
                  <a:lnTo>
                    <a:pt x="1833" y="211"/>
                  </a:lnTo>
                  <a:lnTo>
                    <a:pt x="1833" y="228"/>
                  </a:lnTo>
                  <a:lnTo>
                    <a:pt x="1832" y="245"/>
                  </a:lnTo>
                  <a:lnTo>
                    <a:pt x="1830" y="260"/>
                  </a:lnTo>
                  <a:lnTo>
                    <a:pt x="1827" y="275"/>
                  </a:lnTo>
                  <a:lnTo>
                    <a:pt x="1824" y="288"/>
                  </a:lnTo>
                  <a:lnTo>
                    <a:pt x="1820" y="299"/>
                  </a:lnTo>
                  <a:lnTo>
                    <a:pt x="1814" y="311"/>
                  </a:lnTo>
                  <a:lnTo>
                    <a:pt x="1807" y="320"/>
                  </a:lnTo>
                  <a:lnTo>
                    <a:pt x="1799" y="328"/>
                  </a:lnTo>
                  <a:lnTo>
                    <a:pt x="1790" y="335"/>
                  </a:lnTo>
                  <a:lnTo>
                    <a:pt x="1780" y="342"/>
                  </a:lnTo>
                  <a:lnTo>
                    <a:pt x="1768" y="347"/>
                  </a:lnTo>
                  <a:lnTo>
                    <a:pt x="1754" y="350"/>
                  </a:lnTo>
                  <a:lnTo>
                    <a:pt x="1739" y="353"/>
                  </a:lnTo>
                  <a:lnTo>
                    <a:pt x="1723" y="355"/>
                  </a:lnTo>
                  <a:lnTo>
                    <a:pt x="1704" y="355"/>
                  </a:lnTo>
                  <a:lnTo>
                    <a:pt x="1704" y="355"/>
                  </a:lnTo>
                  <a:lnTo>
                    <a:pt x="1681" y="354"/>
                  </a:lnTo>
                  <a:lnTo>
                    <a:pt x="1659" y="353"/>
                  </a:lnTo>
                  <a:lnTo>
                    <a:pt x="1639" y="351"/>
                  </a:lnTo>
                  <a:lnTo>
                    <a:pt x="1639" y="80"/>
                  </a:lnTo>
                  <a:close/>
                  <a:moveTo>
                    <a:pt x="1717" y="0"/>
                  </a:moveTo>
                  <a:lnTo>
                    <a:pt x="1717" y="0"/>
                  </a:lnTo>
                  <a:lnTo>
                    <a:pt x="1696" y="1"/>
                  </a:lnTo>
                  <a:lnTo>
                    <a:pt x="1675" y="2"/>
                  </a:lnTo>
                  <a:lnTo>
                    <a:pt x="1652" y="4"/>
                  </a:lnTo>
                  <a:lnTo>
                    <a:pt x="1629" y="7"/>
                  </a:lnTo>
                  <a:lnTo>
                    <a:pt x="1606" y="10"/>
                  </a:lnTo>
                  <a:lnTo>
                    <a:pt x="1585" y="14"/>
                  </a:lnTo>
                  <a:lnTo>
                    <a:pt x="1564" y="20"/>
                  </a:lnTo>
                  <a:lnTo>
                    <a:pt x="1546" y="26"/>
                  </a:lnTo>
                  <a:lnTo>
                    <a:pt x="1546" y="415"/>
                  </a:lnTo>
                  <a:lnTo>
                    <a:pt x="1546" y="415"/>
                  </a:lnTo>
                  <a:lnTo>
                    <a:pt x="1561" y="418"/>
                  </a:lnTo>
                  <a:lnTo>
                    <a:pt x="1580" y="420"/>
                  </a:lnTo>
                  <a:lnTo>
                    <a:pt x="1619" y="424"/>
                  </a:lnTo>
                  <a:lnTo>
                    <a:pt x="1662" y="427"/>
                  </a:lnTo>
                  <a:lnTo>
                    <a:pt x="1701" y="428"/>
                  </a:lnTo>
                  <a:lnTo>
                    <a:pt x="1701" y="428"/>
                  </a:lnTo>
                  <a:lnTo>
                    <a:pt x="1732" y="427"/>
                  </a:lnTo>
                  <a:lnTo>
                    <a:pt x="1758" y="425"/>
                  </a:lnTo>
                  <a:lnTo>
                    <a:pt x="1784" y="421"/>
                  </a:lnTo>
                  <a:lnTo>
                    <a:pt x="1807" y="415"/>
                  </a:lnTo>
                  <a:lnTo>
                    <a:pt x="1828" y="408"/>
                  </a:lnTo>
                  <a:lnTo>
                    <a:pt x="1847" y="399"/>
                  </a:lnTo>
                  <a:lnTo>
                    <a:pt x="1855" y="394"/>
                  </a:lnTo>
                  <a:lnTo>
                    <a:pt x="1864" y="389"/>
                  </a:lnTo>
                  <a:lnTo>
                    <a:pt x="1872" y="383"/>
                  </a:lnTo>
                  <a:lnTo>
                    <a:pt x="1879" y="377"/>
                  </a:lnTo>
                  <a:lnTo>
                    <a:pt x="1885" y="369"/>
                  </a:lnTo>
                  <a:lnTo>
                    <a:pt x="1891" y="362"/>
                  </a:lnTo>
                  <a:lnTo>
                    <a:pt x="1897" y="355"/>
                  </a:lnTo>
                  <a:lnTo>
                    <a:pt x="1902" y="347"/>
                  </a:lnTo>
                  <a:lnTo>
                    <a:pt x="1907" y="337"/>
                  </a:lnTo>
                  <a:lnTo>
                    <a:pt x="1912" y="329"/>
                  </a:lnTo>
                  <a:lnTo>
                    <a:pt x="1919" y="309"/>
                  </a:lnTo>
                  <a:lnTo>
                    <a:pt x="1924" y="287"/>
                  </a:lnTo>
                  <a:lnTo>
                    <a:pt x="1928" y="264"/>
                  </a:lnTo>
                  <a:lnTo>
                    <a:pt x="1930" y="239"/>
                  </a:lnTo>
                  <a:lnTo>
                    <a:pt x="1931" y="211"/>
                  </a:lnTo>
                  <a:lnTo>
                    <a:pt x="1931" y="211"/>
                  </a:lnTo>
                  <a:lnTo>
                    <a:pt x="1930" y="187"/>
                  </a:lnTo>
                  <a:lnTo>
                    <a:pt x="1927" y="164"/>
                  </a:lnTo>
                  <a:lnTo>
                    <a:pt x="1923" y="143"/>
                  </a:lnTo>
                  <a:lnTo>
                    <a:pt x="1917" y="122"/>
                  </a:lnTo>
                  <a:lnTo>
                    <a:pt x="1909" y="104"/>
                  </a:lnTo>
                  <a:lnTo>
                    <a:pt x="1898" y="86"/>
                  </a:lnTo>
                  <a:lnTo>
                    <a:pt x="1887" y="71"/>
                  </a:lnTo>
                  <a:lnTo>
                    <a:pt x="1874" y="57"/>
                  </a:lnTo>
                  <a:lnTo>
                    <a:pt x="1860" y="43"/>
                  </a:lnTo>
                  <a:lnTo>
                    <a:pt x="1843" y="32"/>
                  </a:lnTo>
                  <a:lnTo>
                    <a:pt x="1826" y="23"/>
                  </a:lnTo>
                  <a:lnTo>
                    <a:pt x="1806" y="14"/>
                  </a:lnTo>
                  <a:lnTo>
                    <a:pt x="1786" y="8"/>
                  </a:lnTo>
                  <a:lnTo>
                    <a:pt x="1764" y="4"/>
                  </a:lnTo>
                  <a:lnTo>
                    <a:pt x="1741" y="1"/>
                  </a:lnTo>
                  <a:lnTo>
                    <a:pt x="1717" y="0"/>
                  </a:lnTo>
                  <a:close/>
                </a:path>
              </a:pathLst>
            </a:custGeom>
            <a:solidFill>
              <a:srgbClr val="005E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66" name="Freeform 65"/>
            <p:cNvSpPr>
              <a:spLocks/>
            </p:cNvSpPr>
            <p:nvPr userDrawn="1"/>
          </p:nvSpPr>
          <p:spPr bwMode="auto">
            <a:xfrm>
              <a:off x="5160" y="3974"/>
              <a:ext cx="76" cy="107"/>
            </a:xfrm>
            <a:custGeom>
              <a:avLst/>
              <a:gdLst>
                <a:gd name="T0" fmla="*/ 0 w 305"/>
                <a:gd name="T1" fmla="*/ 407 h 428"/>
                <a:gd name="T2" fmla="*/ 0 w 305"/>
                <a:gd name="T3" fmla="*/ 407 h 428"/>
                <a:gd name="T4" fmla="*/ 13 w 305"/>
                <a:gd name="T5" fmla="*/ 411 h 428"/>
                <a:gd name="T6" fmla="*/ 47 w 305"/>
                <a:gd name="T7" fmla="*/ 418 h 428"/>
                <a:gd name="T8" fmla="*/ 71 w 305"/>
                <a:gd name="T9" fmla="*/ 421 h 428"/>
                <a:gd name="T10" fmla="*/ 98 w 305"/>
                <a:gd name="T11" fmla="*/ 425 h 428"/>
                <a:gd name="T12" fmla="*/ 129 w 305"/>
                <a:gd name="T13" fmla="*/ 427 h 428"/>
                <a:gd name="T14" fmla="*/ 163 w 305"/>
                <a:gd name="T15" fmla="*/ 428 h 428"/>
                <a:gd name="T16" fmla="*/ 163 w 305"/>
                <a:gd name="T17" fmla="*/ 428 h 428"/>
                <a:gd name="T18" fmla="*/ 197 w 305"/>
                <a:gd name="T19" fmla="*/ 427 h 428"/>
                <a:gd name="T20" fmla="*/ 226 w 305"/>
                <a:gd name="T21" fmla="*/ 426 h 428"/>
                <a:gd name="T22" fmla="*/ 251 w 305"/>
                <a:gd name="T23" fmla="*/ 424 h 428"/>
                <a:gd name="T24" fmla="*/ 270 w 305"/>
                <a:gd name="T25" fmla="*/ 422 h 428"/>
                <a:gd name="T26" fmla="*/ 297 w 305"/>
                <a:gd name="T27" fmla="*/ 419 h 428"/>
                <a:gd name="T28" fmla="*/ 305 w 305"/>
                <a:gd name="T29" fmla="*/ 417 h 428"/>
                <a:gd name="T30" fmla="*/ 305 w 305"/>
                <a:gd name="T31" fmla="*/ 346 h 428"/>
                <a:gd name="T32" fmla="*/ 305 w 305"/>
                <a:gd name="T33" fmla="*/ 346 h 428"/>
                <a:gd name="T34" fmla="*/ 297 w 305"/>
                <a:gd name="T35" fmla="*/ 347 h 428"/>
                <a:gd name="T36" fmla="*/ 272 w 305"/>
                <a:gd name="T37" fmla="*/ 351 h 428"/>
                <a:gd name="T38" fmla="*/ 235 w 305"/>
                <a:gd name="T39" fmla="*/ 354 h 428"/>
                <a:gd name="T40" fmla="*/ 213 w 305"/>
                <a:gd name="T41" fmla="*/ 355 h 428"/>
                <a:gd name="T42" fmla="*/ 188 w 305"/>
                <a:gd name="T43" fmla="*/ 355 h 428"/>
                <a:gd name="T44" fmla="*/ 188 w 305"/>
                <a:gd name="T45" fmla="*/ 355 h 428"/>
                <a:gd name="T46" fmla="*/ 167 w 305"/>
                <a:gd name="T47" fmla="*/ 355 h 428"/>
                <a:gd name="T48" fmla="*/ 149 w 305"/>
                <a:gd name="T49" fmla="*/ 354 h 428"/>
                <a:gd name="T50" fmla="*/ 118 w 305"/>
                <a:gd name="T51" fmla="*/ 351 h 428"/>
                <a:gd name="T52" fmla="*/ 99 w 305"/>
                <a:gd name="T53" fmla="*/ 349 h 428"/>
                <a:gd name="T54" fmla="*/ 92 w 305"/>
                <a:gd name="T55" fmla="*/ 348 h 428"/>
                <a:gd name="T56" fmla="*/ 92 w 305"/>
                <a:gd name="T57" fmla="*/ 247 h 428"/>
                <a:gd name="T58" fmla="*/ 276 w 305"/>
                <a:gd name="T59" fmla="*/ 247 h 428"/>
                <a:gd name="T60" fmla="*/ 276 w 305"/>
                <a:gd name="T61" fmla="*/ 175 h 428"/>
                <a:gd name="T62" fmla="*/ 92 w 305"/>
                <a:gd name="T63" fmla="*/ 175 h 428"/>
                <a:gd name="T64" fmla="*/ 92 w 305"/>
                <a:gd name="T65" fmla="*/ 79 h 428"/>
                <a:gd name="T66" fmla="*/ 92 w 305"/>
                <a:gd name="T67" fmla="*/ 79 h 428"/>
                <a:gd name="T68" fmla="*/ 99 w 305"/>
                <a:gd name="T69" fmla="*/ 78 h 428"/>
                <a:gd name="T70" fmla="*/ 117 w 305"/>
                <a:gd name="T71" fmla="*/ 76 h 428"/>
                <a:gd name="T72" fmla="*/ 145 w 305"/>
                <a:gd name="T73" fmla="*/ 74 h 428"/>
                <a:gd name="T74" fmla="*/ 182 w 305"/>
                <a:gd name="T75" fmla="*/ 73 h 428"/>
                <a:gd name="T76" fmla="*/ 182 w 305"/>
                <a:gd name="T77" fmla="*/ 73 h 428"/>
                <a:gd name="T78" fmla="*/ 205 w 305"/>
                <a:gd name="T79" fmla="*/ 73 h 428"/>
                <a:gd name="T80" fmla="*/ 226 w 305"/>
                <a:gd name="T81" fmla="*/ 74 h 428"/>
                <a:gd name="T82" fmla="*/ 263 w 305"/>
                <a:gd name="T83" fmla="*/ 77 h 428"/>
                <a:gd name="T84" fmla="*/ 289 w 305"/>
                <a:gd name="T85" fmla="*/ 80 h 428"/>
                <a:gd name="T86" fmla="*/ 298 w 305"/>
                <a:gd name="T87" fmla="*/ 82 h 428"/>
                <a:gd name="T88" fmla="*/ 298 w 305"/>
                <a:gd name="T89" fmla="*/ 10 h 428"/>
                <a:gd name="T90" fmla="*/ 298 w 305"/>
                <a:gd name="T91" fmla="*/ 10 h 428"/>
                <a:gd name="T92" fmla="*/ 289 w 305"/>
                <a:gd name="T93" fmla="*/ 9 h 428"/>
                <a:gd name="T94" fmla="*/ 264 w 305"/>
                <a:gd name="T95" fmla="*/ 5 h 428"/>
                <a:gd name="T96" fmla="*/ 224 w 305"/>
                <a:gd name="T97" fmla="*/ 2 h 428"/>
                <a:gd name="T98" fmla="*/ 200 w 305"/>
                <a:gd name="T99" fmla="*/ 1 h 428"/>
                <a:gd name="T100" fmla="*/ 172 w 305"/>
                <a:gd name="T101" fmla="*/ 0 h 428"/>
                <a:gd name="T102" fmla="*/ 172 w 305"/>
                <a:gd name="T103" fmla="*/ 0 h 428"/>
                <a:gd name="T104" fmla="*/ 134 w 305"/>
                <a:gd name="T105" fmla="*/ 1 h 428"/>
                <a:gd name="T106" fmla="*/ 102 w 305"/>
                <a:gd name="T107" fmla="*/ 3 h 428"/>
                <a:gd name="T108" fmla="*/ 72 w 305"/>
                <a:gd name="T109" fmla="*/ 6 h 428"/>
                <a:gd name="T110" fmla="*/ 47 w 305"/>
                <a:gd name="T111" fmla="*/ 9 h 428"/>
                <a:gd name="T112" fmla="*/ 27 w 305"/>
                <a:gd name="T113" fmla="*/ 13 h 428"/>
                <a:gd name="T114" fmla="*/ 13 w 305"/>
                <a:gd name="T115" fmla="*/ 15 h 428"/>
                <a:gd name="T116" fmla="*/ 0 w 305"/>
                <a:gd name="T117" fmla="*/ 19 h 428"/>
                <a:gd name="T118" fmla="*/ 0 w 305"/>
                <a:gd name="T119" fmla="*/ 407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05" h="428">
                  <a:moveTo>
                    <a:pt x="0" y="407"/>
                  </a:moveTo>
                  <a:lnTo>
                    <a:pt x="0" y="407"/>
                  </a:lnTo>
                  <a:lnTo>
                    <a:pt x="13" y="411"/>
                  </a:lnTo>
                  <a:lnTo>
                    <a:pt x="47" y="418"/>
                  </a:lnTo>
                  <a:lnTo>
                    <a:pt x="71" y="421"/>
                  </a:lnTo>
                  <a:lnTo>
                    <a:pt x="98" y="425"/>
                  </a:lnTo>
                  <a:lnTo>
                    <a:pt x="129" y="427"/>
                  </a:lnTo>
                  <a:lnTo>
                    <a:pt x="163" y="428"/>
                  </a:lnTo>
                  <a:lnTo>
                    <a:pt x="163" y="428"/>
                  </a:lnTo>
                  <a:lnTo>
                    <a:pt x="197" y="427"/>
                  </a:lnTo>
                  <a:lnTo>
                    <a:pt x="226" y="426"/>
                  </a:lnTo>
                  <a:lnTo>
                    <a:pt x="251" y="424"/>
                  </a:lnTo>
                  <a:lnTo>
                    <a:pt x="270" y="422"/>
                  </a:lnTo>
                  <a:lnTo>
                    <a:pt x="297" y="419"/>
                  </a:lnTo>
                  <a:lnTo>
                    <a:pt x="305" y="417"/>
                  </a:lnTo>
                  <a:lnTo>
                    <a:pt x="305" y="346"/>
                  </a:lnTo>
                  <a:lnTo>
                    <a:pt x="305" y="346"/>
                  </a:lnTo>
                  <a:lnTo>
                    <a:pt x="297" y="347"/>
                  </a:lnTo>
                  <a:lnTo>
                    <a:pt x="272" y="351"/>
                  </a:lnTo>
                  <a:lnTo>
                    <a:pt x="235" y="354"/>
                  </a:lnTo>
                  <a:lnTo>
                    <a:pt x="213" y="355"/>
                  </a:lnTo>
                  <a:lnTo>
                    <a:pt x="188" y="355"/>
                  </a:lnTo>
                  <a:lnTo>
                    <a:pt x="188" y="355"/>
                  </a:lnTo>
                  <a:lnTo>
                    <a:pt x="167" y="355"/>
                  </a:lnTo>
                  <a:lnTo>
                    <a:pt x="149" y="354"/>
                  </a:lnTo>
                  <a:lnTo>
                    <a:pt x="118" y="351"/>
                  </a:lnTo>
                  <a:lnTo>
                    <a:pt x="99" y="349"/>
                  </a:lnTo>
                  <a:lnTo>
                    <a:pt x="92" y="348"/>
                  </a:lnTo>
                  <a:lnTo>
                    <a:pt x="92" y="247"/>
                  </a:lnTo>
                  <a:lnTo>
                    <a:pt x="276" y="247"/>
                  </a:lnTo>
                  <a:lnTo>
                    <a:pt x="276" y="175"/>
                  </a:lnTo>
                  <a:lnTo>
                    <a:pt x="92" y="175"/>
                  </a:lnTo>
                  <a:lnTo>
                    <a:pt x="92" y="79"/>
                  </a:lnTo>
                  <a:lnTo>
                    <a:pt x="92" y="79"/>
                  </a:lnTo>
                  <a:lnTo>
                    <a:pt x="99" y="78"/>
                  </a:lnTo>
                  <a:lnTo>
                    <a:pt x="117" y="76"/>
                  </a:lnTo>
                  <a:lnTo>
                    <a:pt x="145" y="74"/>
                  </a:lnTo>
                  <a:lnTo>
                    <a:pt x="182" y="73"/>
                  </a:lnTo>
                  <a:lnTo>
                    <a:pt x="182" y="73"/>
                  </a:lnTo>
                  <a:lnTo>
                    <a:pt x="205" y="73"/>
                  </a:lnTo>
                  <a:lnTo>
                    <a:pt x="226" y="74"/>
                  </a:lnTo>
                  <a:lnTo>
                    <a:pt x="263" y="77"/>
                  </a:lnTo>
                  <a:lnTo>
                    <a:pt x="289" y="80"/>
                  </a:lnTo>
                  <a:lnTo>
                    <a:pt x="298" y="82"/>
                  </a:lnTo>
                  <a:lnTo>
                    <a:pt x="298" y="10"/>
                  </a:lnTo>
                  <a:lnTo>
                    <a:pt x="298" y="10"/>
                  </a:lnTo>
                  <a:lnTo>
                    <a:pt x="289" y="9"/>
                  </a:lnTo>
                  <a:lnTo>
                    <a:pt x="264" y="5"/>
                  </a:lnTo>
                  <a:lnTo>
                    <a:pt x="224" y="2"/>
                  </a:lnTo>
                  <a:lnTo>
                    <a:pt x="200" y="1"/>
                  </a:lnTo>
                  <a:lnTo>
                    <a:pt x="172" y="0"/>
                  </a:lnTo>
                  <a:lnTo>
                    <a:pt x="172" y="0"/>
                  </a:lnTo>
                  <a:lnTo>
                    <a:pt x="134" y="1"/>
                  </a:lnTo>
                  <a:lnTo>
                    <a:pt x="102" y="3"/>
                  </a:lnTo>
                  <a:lnTo>
                    <a:pt x="72" y="6"/>
                  </a:lnTo>
                  <a:lnTo>
                    <a:pt x="47" y="9"/>
                  </a:lnTo>
                  <a:lnTo>
                    <a:pt x="27" y="13"/>
                  </a:lnTo>
                  <a:lnTo>
                    <a:pt x="13" y="15"/>
                  </a:lnTo>
                  <a:lnTo>
                    <a:pt x="0" y="19"/>
                  </a:lnTo>
                  <a:lnTo>
                    <a:pt x="0" y="40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67" name="Freeform 66"/>
            <p:cNvSpPr>
              <a:spLocks/>
            </p:cNvSpPr>
            <p:nvPr userDrawn="1"/>
          </p:nvSpPr>
          <p:spPr bwMode="auto">
            <a:xfrm>
              <a:off x="4767" y="3974"/>
              <a:ext cx="124" cy="105"/>
            </a:xfrm>
            <a:custGeom>
              <a:avLst/>
              <a:gdLst>
                <a:gd name="T0" fmla="*/ 255 w 496"/>
                <a:gd name="T1" fmla="*/ 246 h 422"/>
                <a:gd name="T2" fmla="*/ 255 w 496"/>
                <a:gd name="T3" fmla="*/ 246 h 422"/>
                <a:gd name="T4" fmla="*/ 251 w 496"/>
                <a:gd name="T5" fmla="*/ 257 h 422"/>
                <a:gd name="T6" fmla="*/ 248 w 496"/>
                <a:gd name="T7" fmla="*/ 270 h 422"/>
                <a:gd name="T8" fmla="*/ 248 w 496"/>
                <a:gd name="T9" fmla="*/ 270 h 422"/>
                <a:gd name="T10" fmla="*/ 244 w 496"/>
                <a:gd name="T11" fmla="*/ 257 h 422"/>
                <a:gd name="T12" fmla="*/ 241 w 496"/>
                <a:gd name="T13" fmla="*/ 246 h 422"/>
                <a:gd name="T14" fmla="*/ 159 w 496"/>
                <a:gd name="T15" fmla="*/ 39 h 422"/>
                <a:gd name="T16" fmla="*/ 159 w 496"/>
                <a:gd name="T17" fmla="*/ 39 h 422"/>
                <a:gd name="T18" fmla="*/ 153 w 496"/>
                <a:gd name="T19" fmla="*/ 28 h 422"/>
                <a:gd name="T20" fmla="*/ 147 w 496"/>
                <a:gd name="T21" fmla="*/ 19 h 422"/>
                <a:gd name="T22" fmla="*/ 140 w 496"/>
                <a:gd name="T23" fmla="*/ 11 h 422"/>
                <a:gd name="T24" fmla="*/ 132 w 496"/>
                <a:gd name="T25" fmla="*/ 7 h 422"/>
                <a:gd name="T26" fmla="*/ 122 w 496"/>
                <a:gd name="T27" fmla="*/ 3 h 422"/>
                <a:gd name="T28" fmla="*/ 110 w 496"/>
                <a:gd name="T29" fmla="*/ 1 h 422"/>
                <a:gd name="T30" fmla="*/ 98 w 496"/>
                <a:gd name="T31" fmla="*/ 1 h 422"/>
                <a:gd name="T32" fmla="*/ 84 w 496"/>
                <a:gd name="T33" fmla="*/ 0 h 422"/>
                <a:gd name="T34" fmla="*/ 84 w 496"/>
                <a:gd name="T35" fmla="*/ 0 h 422"/>
                <a:gd name="T36" fmla="*/ 58 w 496"/>
                <a:gd name="T37" fmla="*/ 1 h 422"/>
                <a:gd name="T38" fmla="*/ 42 w 496"/>
                <a:gd name="T39" fmla="*/ 2 h 422"/>
                <a:gd name="T40" fmla="*/ 0 w 496"/>
                <a:gd name="T41" fmla="*/ 422 h 422"/>
                <a:gd name="T42" fmla="*/ 93 w 496"/>
                <a:gd name="T43" fmla="*/ 422 h 422"/>
                <a:gd name="T44" fmla="*/ 113 w 496"/>
                <a:gd name="T45" fmla="*/ 140 h 422"/>
                <a:gd name="T46" fmla="*/ 201 w 496"/>
                <a:gd name="T47" fmla="*/ 353 h 422"/>
                <a:gd name="T48" fmla="*/ 201 w 496"/>
                <a:gd name="T49" fmla="*/ 353 h 422"/>
                <a:gd name="T50" fmla="*/ 204 w 496"/>
                <a:gd name="T51" fmla="*/ 359 h 422"/>
                <a:gd name="T52" fmla="*/ 208 w 496"/>
                <a:gd name="T53" fmla="*/ 364 h 422"/>
                <a:gd name="T54" fmla="*/ 213 w 496"/>
                <a:gd name="T55" fmla="*/ 368 h 422"/>
                <a:gd name="T56" fmla="*/ 218 w 496"/>
                <a:gd name="T57" fmla="*/ 371 h 422"/>
                <a:gd name="T58" fmla="*/ 224 w 496"/>
                <a:gd name="T59" fmla="*/ 373 h 422"/>
                <a:gd name="T60" fmla="*/ 231 w 496"/>
                <a:gd name="T61" fmla="*/ 376 h 422"/>
                <a:gd name="T62" fmla="*/ 239 w 496"/>
                <a:gd name="T63" fmla="*/ 377 h 422"/>
                <a:gd name="T64" fmla="*/ 248 w 496"/>
                <a:gd name="T65" fmla="*/ 377 h 422"/>
                <a:gd name="T66" fmla="*/ 248 w 496"/>
                <a:gd name="T67" fmla="*/ 377 h 422"/>
                <a:gd name="T68" fmla="*/ 257 w 496"/>
                <a:gd name="T69" fmla="*/ 377 h 422"/>
                <a:gd name="T70" fmla="*/ 266 w 496"/>
                <a:gd name="T71" fmla="*/ 376 h 422"/>
                <a:gd name="T72" fmla="*/ 273 w 496"/>
                <a:gd name="T73" fmla="*/ 373 h 422"/>
                <a:gd name="T74" fmla="*/ 279 w 496"/>
                <a:gd name="T75" fmla="*/ 371 h 422"/>
                <a:gd name="T76" fmla="*/ 284 w 496"/>
                <a:gd name="T77" fmla="*/ 368 h 422"/>
                <a:gd name="T78" fmla="*/ 288 w 496"/>
                <a:gd name="T79" fmla="*/ 364 h 422"/>
                <a:gd name="T80" fmla="*/ 291 w 496"/>
                <a:gd name="T81" fmla="*/ 359 h 422"/>
                <a:gd name="T82" fmla="*/ 294 w 496"/>
                <a:gd name="T83" fmla="*/ 353 h 422"/>
                <a:gd name="T84" fmla="*/ 382 w 496"/>
                <a:gd name="T85" fmla="*/ 140 h 422"/>
                <a:gd name="T86" fmla="*/ 403 w 496"/>
                <a:gd name="T87" fmla="*/ 422 h 422"/>
                <a:gd name="T88" fmla="*/ 496 w 496"/>
                <a:gd name="T89" fmla="*/ 422 h 422"/>
                <a:gd name="T90" fmla="*/ 454 w 496"/>
                <a:gd name="T91" fmla="*/ 2 h 422"/>
                <a:gd name="T92" fmla="*/ 454 w 496"/>
                <a:gd name="T93" fmla="*/ 2 h 422"/>
                <a:gd name="T94" fmla="*/ 438 w 496"/>
                <a:gd name="T95" fmla="*/ 1 h 422"/>
                <a:gd name="T96" fmla="*/ 412 w 496"/>
                <a:gd name="T97" fmla="*/ 0 h 422"/>
                <a:gd name="T98" fmla="*/ 412 w 496"/>
                <a:gd name="T99" fmla="*/ 0 h 422"/>
                <a:gd name="T100" fmla="*/ 397 w 496"/>
                <a:gd name="T101" fmla="*/ 1 h 422"/>
                <a:gd name="T102" fmla="*/ 385 w 496"/>
                <a:gd name="T103" fmla="*/ 1 h 422"/>
                <a:gd name="T104" fmla="*/ 374 w 496"/>
                <a:gd name="T105" fmla="*/ 3 h 422"/>
                <a:gd name="T106" fmla="*/ 365 w 496"/>
                <a:gd name="T107" fmla="*/ 7 h 422"/>
                <a:gd name="T108" fmla="*/ 356 w 496"/>
                <a:gd name="T109" fmla="*/ 11 h 422"/>
                <a:gd name="T110" fmla="*/ 348 w 496"/>
                <a:gd name="T111" fmla="*/ 19 h 422"/>
                <a:gd name="T112" fmla="*/ 342 w 496"/>
                <a:gd name="T113" fmla="*/ 28 h 422"/>
                <a:gd name="T114" fmla="*/ 337 w 496"/>
                <a:gd name="T115" fmla="*/ 39 h 422"/>
                <a:gd name="T116" fmla="*/ 255 w 496"/>
                <a:gd name="T117" fmla="*/ 246 h 4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96" h="422">
                  <a:moveTo>
                    <a:pt x="255" y="246"/>
                  </a:moveTo>
                  <a:lnTo>
                    <a:pt x="255" y="246"/>
                  </a:lnTo>
                  <a:lnTo>
                    <a:pt x="251" y="257"/>
                  </a:lnTo>
                  <a:lnTo>
                    <a:pt x="248" y="270"/>
                  </a:lnTo>
                  <a:lnTo>
                    <a:pt x="248" y="270"/>
                  </a:lnTo>
                  <a:lnTo>
                    <a:pt x="244" y="257"/>
                  </a:lnTo>
                  <a:lnTo>
                    <a:pt x="241" y="246"/>
                  </a:lnTo>
                  <a:lnTo>
                    <a:pt x="159" y="39"/>
                  </a:lnTo>
                  <a:lnTo>
                    <a:pt x="159" y="39"/>
                  </a:lnTo>
                  <a:lnTo>
                    <a:pt x="153" y="28"/>
                  </a:lnTo>
                  <a:lnTo>
                    <a:pt x="147" y="19"/>
                  </a:lnTo>
                  <a:lnTo>
                    <a:pt x="140" y="11"/>
                  </a:lnTo>
                  <a:lnTo>
                    <a:pt x="132" y="7"/>
                  </a:lnTo>
                  <a:lnTo>
                    <a:pt x="122" y="3"/>
                  </a:lnTo>
                  <a:lnTo>
                    <a:pt x="110" y="1"/>
                  </a:lnTo>
                  <a:lnTo>
                    <a:pt x="98" y="1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58" y="1"/>
                  </a:lnTo>
                  <a:lnTo>
                    <a:pt x="42" y="2"/>
                  </a:lnTo>
                  <a:lnTo>
                    <a:pt x="0" y="422"/>
                  </a:lnTo>
                  <a:lnTo>
                    <a:pt x="93" y="422"/>
                  </a:lnTo>
                  <a:lnTo>
                    <a:pt x="113" y="140"/>
                  </a:lnTo>
                  <a:lnTo>
                    <a:pt x="201" y="353"/>
                  </a:lnTo>
                  <a:lnTo>
                    <a:pt x="201" y="353"/>
                  </a:lnTo>
                  <a:lnTo>
                    <a:pt x="204" y="359"/>
                  </a:lnTo>
                  <a:lnTo>
                    <a:pt x="208" y="364"/>
                  </a:lnTo>
                  <a:lnTo>
                    <a:pt x="213" y="368"/>
                  </a:lnTo>
                  <a:lnTo>
                    <a:pt x="218" y="371"/>
                  </a:lnTo>
                  <a:lnTo>
                    <a:pt x="224" y="373"/>
                  </a:lnTo>
                  <a:lnTo>
                    <a:pt x="231" y="376"/>
                  </a:lnTo>
                  <a:lnTo>
                    <a:pt x="239" y="377"/>
                  </a:lnTo>
                  <a:lnTo>
                    <a:pt x="248" y="377"/>
                  </a:lnTo>
                  <a:lnTo>
                    <a:pt x="248" y="377"/>
                  </a:lnTo>
                  <a:lnTo>
                    <a:pt x="257" y="377"/>
                  </a:lnTo>
                  <a:lnTo>
                    <a:pt x="266" y="376"/>
                  </a:lnTo>
                  <a:lnTo>
                    <a:pt x="273" y="373"/>
                  </a:lnTo>
                  <a:lnTo>
                    <a:pt x="279" y="371"/>
                  </a:lnTo>
                  <a:lnTo>
                    <a:pt x="284" y="368"/>
                  </a:lnTo>
                  <a:lnTo>
                    <a:pt x="288" y="364"/>
                  </a:lnTo>
                  <a:lnTo>
                    <a:pt x="291" y="359"/>
                  </a:lnTo>
                  <a:lnTo>
                    <a:pt x="294" y="353"/>
                  </a:lnTo>
                  <a:lnTo>
                    <a:pt x="382" y="140"/>
                  </a:lnTo>
                  <a:lnTo>
                    <a:pt x="403" y="422"/>
                  </a:lnTo>
                  <a:lnTo>
                    <a:pt x="496" y="422"/>
                  </a:lnTo>
                  <a:lnTo>
                    <a:pt x="454" y="2"/>
                  </a:lnTo>
                  <a:lnTo>
                    <a:pt x="454" y="2"/>
                  </a:lnTo>
                  <a:lnTo>
                    <a:pt x="438" y="1"/>
                  </a:lnTo>
                  <a:lnTo>
                    <a:pt x="412" y="0"/>
                  </a:lnTo>
                  <a:lnTo>
                    <a:pt x="412" y="0"/>
                  </a:lnTo>
                  <a:lnTo>
                    <a:pt x="397" y="1"/>
                  </a:lnTo>
                  <a:lnTo>
                    <a:pt x="385" y="1"/>
                  </a:lnTo>
                  <a:lnTo>
                    <a:pt x="374" y="3"/>
                  </a:lnTo>
                  <a:lnTo>
                    <a:pt x="365" y="7"/>
                  </a:lnTo>
                  <a:lnTo>
                    <a:pt x="356" y="11"/>
                  </a:lnTo>
                  <a:lnTo>
                    <a:pt x="348" y="19"/>
                  </a:lnTo>
                  <a:lnTo>
                    <a:pt x="342" y="28"/>
                  </a:lnTo>
                  <a:lnTo>
                    <a:pt x="337" y="39"/>
                  </a:lnTo>
                  <a:lnTo>
                    <a:pt x="255" y="24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85" name="Freeform 84"/>
            <p:cNvSpPr>
              <a:spLocks/>
            </p:cNvSpPr>
            <p:nvPr userDrawn="1"/>
          </p:nvSpPr>
          <p:spPr bwMode="auto">
            <a:xfrm>
              <a:off x="4671" y="4034"/>
              <a:ext cx="43" cy="29"/>
            </a:xfrm>
            <a:custGeom>
              <a:avLst/>
              <a:gdLst>
                <a:gd name="T0" fmla="*/ 171 w 171"/>
                <a:gd name="T1" fmla="*/ 93 h 116"/>
                <a:gd name="T2" fmla="*/ 171 w 171"/>
                <a:gd name="T3" fmla="*/ 93 h 116"/>
                <a:gd name="T4" fmla="*/ 151 w 171"/>
                <a:gd name="T5" fmla="*/ 99 h 116"/>
                <a:gd name="T6" fmla="*/ 125 w 171"/>
                <a:gd name="T7" fmla="*/ 108 h 116"/>
                <a:gd name="T8" fmla="*/ 110 w 171"/>
                <a:gd name="T9" fmla="*/ 111 h 116"/>
                <a:gd name="T10" fmla="*/ 96 w 171"/>
                <a:gd name="T11" fmla="*/ 114 h 116"/>
                <a:gd name="T12" fmla="*/ 82 w 171"/>
                <a:gd name="T13" fmla="*/ 116 h 116"/>
                <a:gd name="T14" fmla="*/ 67 w 171"/>
                <a:gd name="T15" fmla="*/ 116 h 116"/>
                <a:gd name="T16" fmla="*/ 67 w 171"/>
                <a:gd name="T17" fmla="*/ 116 h 116"/>
                <a:gd name="T18" fmla="*/ 54 w 171"/>
                <a:gd name="T19" fmla="*/ 116 h 116"/>
                <a:gd name="T20" fmla="*/ 41 w 171"/>
                <a:gd name="T21" fmla="*/ 114 h 116"/>
                <a:gd name="T22" fmla="*/ 30 w 171"/>
                <a:gd name="T23" fmla="*/ 110 h 116"/>
                <a:gd name="T24" fmla="*/ 24 w 171"/>
                <a:gd name="T25" fmla="*/ 108 h 116"/>
                <a:gd name="T26" fmla="*/ 19 w 171"/>
                <a:gd name="T27" fmla="*/ 105 h 116"/>
                <a:gd name="T28" fmla="*/ 15 w 171"/>
                <a:gd name="T29" fmla="*/ 101 h 116"/>
                <a:gd name="T30" fmla="*/ 11 w 171"/>
                <a:gd name="T31" fmla="*/ 97 h 116"/>
                <a:gd name="T32" fmla="*/ 8 w 171"/>
                <a:gd name="T33" fmla="*/ 92 h 116"/>
                <a:gd name="T34" fmla="*/ 5 w 171"/>
                <a:gd name="T35" fmla="*/ 87 h 116"/>
                <a:gd name="T36" fmla="*/ 3 w 171"/>
                <a:gd name="T37" fmla="*/ 82 h 116"/>
                <a:gd name="T38" fmla="*/ 2 w 171"/>
                <a:gd name="T39" fmla="*/ 76 h 116"/>
                <a:gd name="T40" fmla="*/ 1 w 171"/>
                <a:gd name="T41" fmla="*/ 69 h 116"/>
                <a:gd name="T42" fmla="*/ 0 w 171"/>
                <a:gd name="T43" fmla="*/ 61 h 116"/>
                <a:gd name="T44" fmla="*/ 0 w 171"/>
                <a:gd name="T45" fmla="*/ 61 h 116"/>
                <a:gd name="T46" fmla="*/ 1 w 171"/>
                <a:gd name="T47" fmla="*/ 49 h 116"/>
                <a:gd name="T48" fmla="*/ 4 w 171"/>
                <a:gd name="T49" fmla="*/ 38 h 116"/>
                <a:gd name="T50" fmla="*/ 6 w 171"/>
                <a:gd name="T51" fmla="*/ 33 h 116"/>
                <a:gd name="T52" fmla="*/ 9 w 171"/>
                <a:gd name="T53" fmla="*/ 27 h 116"/>
                <a:gd name="T54" fmla="*/ 13 w 171"/>
                <a:gd name="T55" fmla="*/ 23 h 116"/>
                <a:gd name="T56" fmla="*/ 16 w 171"/>
                <a:gd name="T57" fmla="*/ 19 h 116"/>
                <a:gd name="T58" fmla="*/ 21 w 171"/>
                <a:gd name="T59" fmla="*/ 16 h 116"/>
                <a:gd name="T60" fmla="*/ 26 w 171"/>
                <a:gd name="T61" fmla="*/ 13 h 116"/>
                <a:gd name="T62" fmla="*/ 33 w 171"/>
                <a:gd name="T63" fmla="*/ 10 h 116"/>
                <a:gd name="T64" fmla="*/ 39 w 171"/>
                <a:gd name="T65" fmla="*/ 8 h 116"/>
                <a:gd name="T66" fmla="*/ 55 w 171"/>
                <a:gd name="T67" fmla="*/ 5 h 116"/>
                <a:gd name="T68" fmla="*/ 72 w 171"/>
                <a:gd name="T69" fmla="*/ 3 h 116"/>
                <a:gd name="T70" fmla="*/ 171 w 171"/>
                <a:gd name="T71" fmla="*/ 0 h 116"/>
                <a:gd name="T72" fmla="*/ 171 w 171"/>
                <a:gd name="T73" fmla="*/ 93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71" h="116">
                  <a:moveTo>
                    <a:pt x="171" y="93"/>
                  </a:moveTo>
                  <a:lnTo>
                    <a:pt x="171" y="93"/>
                  </a:lnTo>
                  <a:lnTo>
                    <a:pt x="151" y="99"/>
                  </a:lnTo>
                  <a:lnTo>
                    <a:pt x="125" y="108"/>
                  </a:lnTo>
                  <a:lnTo>
                    <a:pt x="110" y="111"/>
                  </a:lnTo>
                  <a:lnTo>
                    <a:pt x="96" y="114"/>
                  </a:lnTo>
                  <a:lnTo>
                    <a:pt x="82" y="116"/>
                  </a:lnTo>
                  <a:lnTo>
                    <a:pt x="67" y="116"/>
                  </a:lnTo>
                  <a:lnTo>
                    <a:pt x="67" y="116"/>
                  </a:lnTo>
                  <a:lnTo>
                    <a:pt x="54" y="116"/>
                  </a:lnTo>
                  <a:lnTo>
                    <a:pt x="41" y="114"/>
                  </a:lnTo>
                  <a:lnTo>
                    <a:pt x="30" y="110"/>
                  </a:lnTo>
                  <a:lnTo>
                    <a:pt x="24" y="108"/>
                  </a:lnTo>
                  <a:lnTo>
                    <a:pt x="19" y="105"/>
                  </a:lnTo>
                  <a:lnTo>
                    <a:pt x="15" y="101"/>
                  </a:lnTo>
                  <a:lnTo>
                    <a:pt x="11" y="97"/>
                  </a:lnTo>
                  <a:lnTo>
                    <a:pt x="8" y="92"/>
                  </a:lnTo>
                  <a:lnTo>
                    <a:pt x="5" y="87"/>
                  </a:lnTo>
                  <a:lnTo>
                    <a:pt x="3" y="82"/>
                  </a:lnTo>
                  <a:lnTo>
                    <a:pt x="2" y="76"/>
                  </a:lnTo>
                  <a:lnTo>
                    <a:pt x="1" y="69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1" y="49"/>
                  </a:lnTo>
                  <a:lnTo>
                    <a:pt x="4" y="38"/>
                  </a:lnTo>
                  <a:lnTo>
                    <a:pt x="6" y="33"/>
                  </a:lnTo>
                  <a:lnTo>
                    <a:pt x="9" y="27"/>
                  </a:lnTo>
                  <a:lnTo>
                    <a:pt x="13" y="23"/>
                  </a:lnTo>
                  <a:lnTo>
                    <a:pt x="16" y="19"/>
                  </a:lnTo>
                  <a:lnTo>
                    <a:pt x="21" y="16"/>
                  </a:lnTo>
                  <a:lnTo>
                    <a:pt x="26" y="13"/>
                  </a:lnTo>
                  <a:lnTo>
                    <a:pt x="33" y="10"/>
                  </a:lnTo>
                  <a:lnTo>
                    <a:pt x="39" y="8"/>
                  </a:lnTo>
                  <a:lnTo>
                    <a:pt x="55" y="5"/>
                  </a:lnTo>
                  <a:lnTo>
                    <a:pt x="72" y="3"/>
                  </a:lnTo>
                  <a:lnTo>
                    <a:pt x="171" y="0"/>
                  </a:lnTo>
                  <a:lnTo>
                    <a:pt x="171" y="9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86" name="Freeform 85"/>
            <p:cNvSpPr>
              <a:spLocks/>
            </p:cNvSpPr>
            <p:nvPr userDrawn="1"/>
          </p:nvSpPr>
          <p:spPr bwMode="auto">
            <a:xfrm>
              <a:off x="4649" y="3974"/>
              <a:ext cx="88" cy="107"/>
            </a:xfrm>
            <a:custGeom>
              <a:avLst/>
              <a:gdLst>
                <a:gd name="T0" fmla="*/ 205 w 352"/>
                <a:gd name="T1" fmla="*/ 0 h 428"/>
                <a:gd name="T2" fmla="*/ 147 w 352"/>
                <a:gd name="T3" fmla="*/ 4 h 428"/>
                <a:gd name="T4" fmla="*/ 97 w 352"/>
                <a:gd name="T5" fmla="*/ 12 h 428"/>
                <a:gd name="T6" fmla="*/ 58 w 352"/>
                <a:gd name="T7" fmla="*/ 23 h 428"/>
                <a:gd name="T8" fmla="*/ 33 w 352"/>
                <a:gd name="T9" fmla="*/ 33 h 428"/>
                <a:gd name="T10" fmla="*/ 52 w 352"/>
                <a:gd name="T11" fmla="*/ 102 h 428"/>
                <a:gd name="T12" fmla="*/ 92 w 352"/>
                <a:gd name="T13" fmla="*/ 91 h 428"/>
                <a:gd name="T14" fmla="*/ 133 w 352"/>
                <a:gd name="T15" fmla="*/ 82 h 428"/>
                <a:gd name="T16" fmla="*/ 179 w 352"/>
                <a:gd name="T17" fmla="*/ 79 h 428"/>
                <a:gd name="T18" fmla="*/ 197 w 352"/>
                <a:gd name="T19" fmla="*/ 80 h 428"/>
                <a:gd name="T20" fmla="*/ 221 w 352"/>
                <a:gd name="T21" fmla="*/ 84 h 428"/>
                <a:gd name="T22" fmla="*/ 234 w 352"/>
                <a:gd name="T23" fmla="*/ 90 h 428"/>
                <a:gd name="T24" fmla="*/ 244 w 352"/>
                <a:gd name="T25" fmla="*/ 98 h 428"/>
                <a:gd name="T26" fmla="*/ 251 w 352"/>
                <a:gd name="T27" fmla="*/ 108 h 428"/>
                <a:gd name="T28" fmla="*/ 256 w 352"/>
                <a:gd name="T29" fmla="*/ 120 h 428"/>
                <a:gd name="T30" fmla="*/ 260 w 352"/>
                <a:gd name="T31" fmla="*/ 137 h 428"/>
                <a:gd name="T32" fmla="*/ 260 w 352"/>
                <a:gd name="T33" fmla="*/ 176 h 428"/>
                <a:gd name="T34" fmla="*/ 179 w 352"/>
                <a:gd name="T35" fmla="*/ 176 h 428"/>
                <a:gd name="T36" fmla="*/ 132 w 352"/>
                <a:gd name="T37" fmla="*/ 179 h 428"/>
                <a:gd name="T38" fmla="*/ 93 w 352"/>
                <a:gd name="T39" fmla="*/ 187 h 428"/>
                <a:gd name="T40" fmla="*/ 61 w 352"/>
                <a:gd name="T41" fmla="*/ 200 h 428"/>
                <a:gd name="T42" fmla="*/ 38 w 352"/>
                <a:gd name="T43" fmla="*/ 216 h 428"/>
                <a:gd name="T44" fmla="*/ 20 w 352"/>
                <a:gd name="T45" fmla="*/ 236 h 428"/>
                <a:gd name="T46" fmla="*/ 9 w 352"/>
                <a:gd name="T47" fmla="*/ 257 h 428"/>
                <a:gd name="T48" fmla="*/ 2 w 352"/>
                <a:gd name="T49" fmla="*/ 282 h 428"/>
                <a:gd name="T50" fmla="*/ 0 w 352"/>
                <a:gd name="T51" fmla="*/ 307 h 428"/>
                <a:gd name="T52" fmla="*/ 1 w 352"/>
                <a:gd name="T53" fmla="*/ 323 h 428"/>
                <a:gd name="T54" fmla="*/ 7 w 352"/>
                <a:gd name="T55" fmla="*/ 352 h 428"/>
                <a:gd name="T56" fmla="*/ 19 w 352"/>
                <a:gd name="T57" fmla="*/ 376 h 428"/>
                <a:gd name="T58" fmla="*/ 35 w 352"/>
                <a:gd name="T59" fmla="*/ 394 h 428"/>
                <a:gd name="T60" fmla="*/ 54 w 352"/>
                <a:gd name="T61" fmla="*/ 408 h 428"/>
                <a:gd name="T62" fmla="*/ 77 w 352"/>
                <a:gd name="T63" fmla="*/ 418 h 428"/>
                <a:gd name="T64" fmla="*/ 101 w 352"/>
                <a:gd name="T65" fmla="*/ 424 h 428"/>
                <a:gd name="T66" fmla="*/ 126 w 352"/>
                <a:gd name="T67" fmla="*/ 427 h 428"/>
                <a:gd name="T68" fmla="*/ 138 w 352"/>
                <a:gd name="T69" fmla="*/ 428 h 428"/>
                <a:gd name="T70" fmla="*/ 164 w 352"/>
                <a:gd name="T71" fmla="*/ 426 h 428"/>
                <a:gd name="T72" fmla="*/ 209 w 352"/>
                <a:gd name="T73" fmla="*/ 418 h 428"/>
                <a:gd name="T74" fmla="*/ 241 w 352"/>
                <a:gd name="T75" fmla="*/ 406 h 428"/>
                <a:gd name="T76" fmla="*/ 260 w 352"/>
                <a:gd name="T77" fmla="*/ 397 h 428"/>
                <a:gd name="T78" fmla="*/ 264 w 352"/>
                <a:gd name="T79" fmla="*/ 396 h 428"/>
                <a:gd name="T80" fmla="*/ 270 w 352"/>
                <a:gd name="T81" fmla="*/ 398 h 428"/>
                <a:gd name="T82" fmla="*/ 284 w 352"/>
                <a:gd name="T83" fmla="*/ 404 h 428"/>
                <a:gd name="T84" fmla="*/ 311 w 352"/>
                <a:gd name="T85" fmla="*/ 411 h 428"/>
                <a:gd name="T86" fmla="*/ 352 w 352"/>
                <a:gd name="T87" fmla="*/ 413 h 428"/>
                <a:gd name="T88" fmla="*/ 352 w 352"/>
                <a:gd name="T89" fmla="*/ 122 h 428"/>
                <a:gd name="T90" fmla="*/ 350 w 352"/>
                <a:gd name="T91" fmla="*/ 92 h 428"/>
                <a:gd name="T92" fmla="*/ 343 w 352"/>
                <a:gd name="T93" fmla="*/ 66 h 428"/>
                <a:gd name="T94" fmla="*/ 331 w 352"/>
                <a:gd name="T95" fmla="*/ 45 h 428"/>
                <a:gd name="T96" fmla="*/ 314 w 352"/>
                <a:gd name="T97" fmla="*/ 29 h 428"/>
                <a:gd name="T98" fmla="*/ 293 w 352"/>
                <a:gd name="T99" fmla="*/ 15 h 428"/>
                <a:gd name="T100" fmla="*/ 268 w 352"/>
                <a:gd name="T101" fmla="*/ 7 h 428"/>
                <a:gd name="T102" fmla="*/ 238 w 352"/>
                <a:gd name="T103" fmla="*/ 2 h 428"/>
                <a:gd name="T104" fmla="*/ 205 w 352"/>
                <a:gd name="T105" fmla="*/ 0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52" h="428">
                  <a:moveTo>
                    <a:pt x="205" y="0"/>
                  </a:moveTo>
                  <a:lnTo>
                    <a:pt x="205" y="0"/>
                  </a:lnTo>
                  <a:lnTo>
                    <a:pt x="176" y="1"/>
                  </a:lnTo>
                  <a:lnTo>
                    <a:pt x="147" y="4"/>
                  </a:lnTo>
                  <a:lnTo>
                    <a:pt x="121" y="7"/>
                  </a:lnTo>
                  <a:lnTo>
                    <a:pt x="97" y="12"/>
                  </a:lnTo>
                  <a:lnTo>
                    <a:pt x="77" y="17"/>
                  </a:lnTo>
                  <a:lnTo>
                    <a:pt x="58" y="23"/>
                  </a:lnTo>
                  <a:lnTo>
                    <a:pt x="44" y="28"/>
                  </a:lnTo>
                  <a:lnTo>
                    <a:pt x="33" y="33"/>
                  </a:lnTo>
                  <a:lnTo>
                    <a:pt x="52" y="102"/>
                  </a:lnTo>
                  <a:lnTo>
                    <a:pt x="52" y="102"/>
                  </a:lnTo>
                  <a:lnTo>
                    <a:pt x="63" y="98"/>
                  </a:lnTo>
                  <a:lnTo>
                    <a:pt x="92" y="91"/>
                  </a:lnTo>
                  <a:lnTo>
                    <a:pt x="111" y="86"/>
                  </a:lnTo>
                  <a:lnTo>
                    <a:pt x="133" y="82"/>
                  </a:lnTo>
                  <a:lnTo>
                    <a:pt x="155" y="80"/>
                  </a:lnTo>
                  <a:lnTo>
                    <a:pt x="179" y="79"/>
                  </a:lnTo>
                  <a:lnTo>
                    <a:pt x="179" y="79"/>
                  </a:lnTo>
                  <a:lnTo>
                    <a:pt x="197" y="80"/>
                  </a:lnTo>
                  <a:lnTo>
                    <a:pt x="214" y="82"/>
                  </a:lnTo>
                  <a:lnTo>
                    <a:pt x="221" y="84"/>
                  </a:lnTo>
                  <a:lnTo>
                    <a:pt x="228" y="86"/>
                  </a:lnTo>
                  <a:lnTo>
                    <a:pt x="234" y="90"/>
                  </a:lnTo>
                  <a:lnTo>
                    <a:pt x="239" y="94"/>
                  </a:lnTo>
                  <a:lnTo>
                    <a:pt x="244" y="98"/>
                  </a:lnTo>
                  <a:lnTo>
                    <a:pt x="248" y="102"/>
                  </a:lnTo>
                  <a:lnTo>
                    <a:pt x="251" y="108"/>
                  </a:lnTo>
                  <a:lnTo>
                    <a:pt x="254" y="114"/>
                  </a:lnTo>
                  <a:lnTo>
                    <a:pt x="256" y="120"/>
                  </a:lnTo>
                  <a:lnTo>
                    <a:pt x="258" y="129"/>
                  </a:lnTo>
                  <a:lnTo>
                    <a:pt x="260" y="137"/>
                  </a:lnTo>
                  <a:lnTo>
                    <a:pt x="260" y="146"/>
                  </a:lnTo>
                  <a:lnTo>
                    <a:pt x="260" y="176"/>
                  </a:lnTo>
                  <a:lnTo>
                    <a:pt x="179" y="176"/>
                  </a:lnTo>
                  <a:lnTo>
                    <a:pt x="179" y="176"/>
                  </a:lnTo>
                  <a:lnTo>
                    <a:pt x="154" y="177"/>
                  </a:lnTo>
                  <a:lnTo>
                    <a:pt x="132" y="179"/>
                  </a:lnTo>
                  <a:lnTo>
                    <a:pt x="111" y="182"/>
                  </a:lnTo>
                  <a:lnTo>
                    <a:pt x="93" y="187"/>
                  </a:lnTo>
                  <a:lnTo>
                    <a:pt x="77" y="192"/>
                  </a:lnTo>
                  <a:lnTo>
                    <a:pt x="61" y="200"/>
                  </a:lnTo>
                  <a:lnTo>
                    <a:pt x="49" y="207"/>
                  </a:lnTo>
                  <a:lnTo>
                    <a:pt x="38" y="216"/>
                  </a:lnTo>
                  <a:lnTo>
                    <a:pt x="29" y="225"/>
                  </a:lnTo>
                  <a:lnTo>
                    <a:pt x="20" y="236"/>
                  </a:lnTo>
                  <a:lnTo>
                    <a:pt x="14" y="246"/>
                  </a:lnTo>
                  <a:lnTo>
                    <a:pt x="9" y="257"/>
                  </a:lnTo>
                  <a:lnTo>
                    <a:pt x="5" y="270"/>
                  </a:lnTo>
                  <a:lnTo>
                    <a:pt x="2" y="282"/>
                  </a:lnTo>
                  <a:lnTo>
                    <a:pt x="1" y="294"/>
                  </a:lnTo>
                  <a:lnTo>
                    <a:pt x="0" y="307"/>
                  </a:lnTo>
                  <a:lnTo>
                    <a:pt x="0" y="307"/>
                  </a:lnTo>
                  <a:lnTo>
                    <a:pt x="1" y="323"/>
                  </a:lnTo>
                  <a:lnTo>
                    <a:pt x="3" y="338"/>
                  </a:lnTo>
                  <a:lnTo>
                    <a:pt x="7" y="352"/>
                  </a:lnTo>
                  <a:lnTo>
                    <a:pt x="12" y="364"/>
                  </a:lnTo>
                  <a:lnTo>
                    <a:pt x="19" y="376"/>
                  </a:lnTo>
                  <a:lnTo>
                    <a:pt x="27" y="386"/>
                  </a:lnTo>
                  <a:lnTo>
                    <a:pt x="35" y="394"/>
                  </a:lnTo>
                  <a:lnTo>
                    <a:pt x="45" y="401"/>
                  </a:lnTo>
                  <a:lnTo>
                    <a:pt x="54" y="408"/>
                  </a:lnTo>
                  <a:lnTo>
                    <a:pt x="65" y="414"/>
                  </a:lnTo>
                  <a:lnTo>
                    <a:pt x="77" y="418"/>
                  </a:lnTo>
                  <a:lnTo>
                    <a:pt x="89" y="422"/>
                  </a:lnTo>
                  <a:lnTo>
                    <a:pt x="101" y="424"/>
                  </a:lnTo>
                  <a:lnTo>
                    <a:pt x="113" y="426"/>
                  </a:lnTo>
                  <a:lnTo>
                    <a:pt x="126" y="427"/>
                  </a:lnTo>
                  <a:lnTo>
                    <a:pt x="138" y="428"/>
                  </a:lnTo>
                  <a:lnTo>
                    <a:pt x="138" y="428"/>
                  </a:lnTo>
                  <a:lnTo>
                    <a:pt x="151" y="427"/>
                  </a:lnTo>
                  <a:lnTo>
                    <a:pt x="164" y="426"/>
                  </a:lnTo>
                  <a:lnTo>
                    <a:pt x="189" y="423"/>
                  </a:lnTo>
                  <a:lnTo>
                    <a:pt x="209" y="418"/>
                  </a:lnTo>
                  <a:lnTo>
                    <a:pt x="227" y="412"/>
                  </a:lnTo>
                  <a:lnTo>
                    <a:pt x="241" y="406"/>
                  </a:lnTo>
                  <a:lnTo>
                    <a:pt x="252" y="401"/>
                  </a:lnTo>
                  <a:lnTo>
                    <a:pt x="260" y="397"/>
                  </a:lnTo>
                  <a:lnTo>
                    <a:pt x="264" y="396"/>
                  </a:lnTo>
                  <a:lnTo>
                    <a:pt x="264" y="396"/>
                  </a:lnTo>
                  <a:lnTo>
                    <a:pt x="266" y="397"/>
                  </a:lnTo>
                  <a:lnTo>
                    <a:pt x="270" y="398"/>
                  </a:lnTo>
                  <a:lnTo>
                    <a:pt x="276" y="401"/>
                  </a:lnTo>
                  <a:lnTo>
                    <a:pt x="284" y="404"/>
                  </a:lnTo>
                  <a:lnTo>
                    <a:pt x="295" y="407"/>
                  </a:lnTo>
                  <a:lnTo>
                    <a:pt x="311" y="411"/>
                  </a:lnTo>
                  <a:lnTo>
                    <a:pt x="329" y="412"/>
                  </a:lnTo>
                  <a:lnTo>
                    <a:pt x="352" y="413"/>
                  </a:lnTo>
                  <a:lnTo>
                    <a:pt x="352" y="122"/>
                  </a:lnTo>
                  <a:lnTo>
                    <a:pt x="352" y="122"/>
                  </a:lnTo>
                  <a:lnTo>
                    <a:pt x="352" y="106"/>
                  </a:lnTo>
                  <a:lnTo>
                    <a:pt x="350" y="92"/>
                  </a:lnTo>
                  <a:lnTo>
                    <a:pt x="347" y="78"/>
                  </a:lnTo>
                  <a:lnTo>
                    <a:pt x="343" y="66"/>
                  </a:lnTo>
                  <a:lnTo>
                    <a:pt x="337" y="56"/>
                  </a:lnTo>
                  <a:lnTo>
                    <a:pt x="331" y="45"/>
                  </a:lnTo>
                  <a:lnTo>
                    <a:pt x="323" y="36"/>
                  </a:lnTo>
                  <a:lnTo>
                    <a:pt x="314" y="29"/>
                  </a:lnTo>
                  <a:lnTo>
                    <a:pt x="304" y="22"/>
                  </a:lnTo>
                  <a:lnTo>
                    <a:pt x="293" y="15"/>
                  </a:lnTo>
                  <a:lnTo>
                    <a:pt x="281" y="11"/>
                  </a:lnTo>
                  <a:lnTo>
                    <a:pt x="268" y="7"/>
                  </a:lnTo>
                  <a:lnTo>
                    <a:pt x="253" y="4"/>
                  </a:lnTo>
                  <a:lnTo>
                    <a:pt x="238" y="2"/>
                  </a:lnTo>
                  <a:lnTo>
                    <a:pt x="223" y="1"/>
                  </a:lnTo>
                  <a:lnTo>
                    <a:pt x="205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87" name="Freeform 10"/>
            <p:cNvSpPr>
              <a:spLocks/>
            </p:cNvSpPr>
            <p:nvPr userDrawn="1"/>
          </p:nvSpPr>
          <p:spPr bwMode="auto">
            <a:xfrm>
              <a:off x="4936" y="4034"/>
              <a:ext cx="43" cy="29"/>
            </a:xfrm>
            <a:custGeom>
              <a:avLst/>
              <a:gdLst>
                <a:gd name="T0" fmla="*/ 171 w 171"/>
                <a:gd name="T1" fmla="*/ 93 h 116"/>
                <a:gd name="T2" fmla="*/ 171 w 171"/>
                <a:gd name="T3" fmla="*/ 93 h 116"/>
                <a:gd name="T4" fmla="*/ 152 w 171"/>
                <a:gd name="T5" fmla="*/ 99 h 116"/>
                <a:gd name="T6" fmla="*/ 125 w 171"/>
                <a:gd name="T7" fmla="*/ 108 h 116"/>
                <a:gd name="T8" fmla="*/ 111 w 171"/>
                <a:gd name="T9" fmla="*/ 111 h 116"/>
                <a:gd name="T10" fmla="*/ 95 w 171"/>
                <a:gd name="T11" fmla="*/ 114 h 116"/>
                <a:gd name="T12" fmla="*/ 81 w 171"/>
                <a:gd name="T13" fmla="*/ 116 h 116"/>
                <a:gd name="T14" fmla="*/ 68 w 171"/>
                <a:gd name="T15" fmla="*/ 116 h 116"/>
                <a:gd name="T16" fmla="*/ 68 w 171"/>
                <a:gd name="T17" fmla="*/ 116 h 116"/>
                <a:gd name="T18" fmla="*/ 54 w 171"/>
                <a:gd name="T19" fmla="*/ 116 h 116"/>
                <a:gd name="T20" fmla="*/ 41 w 171"/>
                <a:gd name="T21" fmla="*/ 114 h 116"/>
                <a:gd name="T22" fmla="*/ 29 w 171"/>
                <a:gd name="T23" fmla="*/ 110 h 116"/>
                <a:gd name="T24" fmla="*/ 24 w 171"/>
                <a:gd name="T25" fmla="*/ 108 h 116"/>
                <a:gd name="T26" fmla="*/ 20 w 171"/>
                <a:gd name="T27" fmla="*/ 105 h 116"/>
                <a:gd name="T28" fmla="*/ 16 w 171"/>
                <a:gd name="T29" fmla="*/ 101 h 116"/>
                <a:gd name="T30" fmla="*/ 12 w 171"/>
                <a:gd name="T31" fmla="*/ 97 h 116"/>
                <a:gd name="T32" fmla="*/ 9 w 171"/>
                <a:gd name="T33" fmla="*/ 92 h 116"/>
                <a:gd name="T34" fmla="*/ 6 w 171"/>
                <a:gd name="T35" fmla="*/ 87 h 116"/>
                <a:gd name="T36" fmla="*/ 3 w 171"/>
                <a:gd name="T37" fmla="*/ 82 h 116"/>
                <a:gd name="T38" fmla="*/ 1 w 171"/>
                <a:gd name="T39" fmla="*/ 76 h 116"/>
                <a:gd name="T40" fmla="*/ 0 w 171"/>
                <a:gd name="T41" fmla="*/ 69 h 116"/>
                <a:gd name="T42" fmla="*/ 0 w 171"/>
                <a:gd name="T43" fmla="*/ 61 h 116"/>
                <a:gd name="T44" fmla="*/ 0 w 171"/>
                <a:gd name="T45" fmla="*/ 61 h 116"/>
                <a:gd name="T46" fmla="*/ 1 w 171"/>
                <a:gd name="T47" fmla="*/ 49 h 116"/>
                <a:gd name="T48" fmla="*/ 4 w 171"/>
                <a:gd name="T49" fmla="*/ 38 h 116"/>
                <a:gd name="T50" fmla="*/ 7 w 171"/>
                <a:gd name="T51" fmla="*/ 33 h 116"/>
                <a:gd name="T52" fmla="*/ 10 w 171"/>
                <a:gd name="T53" fmla="*/ 27 h 116"/>
                <a:gd name="T54" fmla="*/ 13 w 171"/>
                <a:gd name="T55" fmla="*/ 23 h 116"/>
                <a:gd name="T56" fmla="*/ 17 w 171"/>
                <a:gd name="T57" fmla="*/ 19 h 116"/>
                <a:gd name="T58" fmla="*/ 22 w 171"/>
                <a:gd name="T59" fmla="*/ 16 h 116"/>
                <a:gd name="T60" fmla="*/ 27 w 171"/>
                <a:gd name="T61" fmla="*/ 13 h 116"/>
                <a:gd name="T62" fmla="*/ 33 w 171"/>
                <a:gd name="T63" fmla="*/ 10 h 116"/>
                <a:gd name="T64" fmla="*/ 39 w 171"/>
                <a:gd name="T65" fmla="*/ 8 h 116"/>
                <a:gd name="T66" fmla="*/ 55 w 171"/>
                <a:gd name="T67" fmla="*/ 5 h 116"/>
                <a:gd name="T68" fmla="*/ 73 w 171"/>
                <a:gd name="T69" fmla="*/ 3 h 116"/>
                <a:gd name="T70" fmla="*/ 171 w 171"/>
                <a:gd name="T71" fmla="*/ 0 h 116"/>
                <a:gd name="T72" fmla="*/ 171 w 171"/>
                <a:gd name="T73" fmla="*/ 93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71" h="116">
                  <a:moveTo>
                    <a:pt x="171" y="93"/>
                  </a:moveTo>
                  <a:lnTo>
                    <a:pt x="171" y="93"/>
                  </a:lnTo>
                  <a:lnTo>
                    <a:pt x="152" y="99"/>
                  </a:lnTo>
                  <a:lnTo>
                    <a:pt x="125" y="108"/>
                  </a:lnTo>
                  <a:lnTo>
                    <a:pt x="111" y="111"/>
                  </a:lnTo>
                  <a:lnTo>
                    <a:pt x="95" y="114"/>
                  </a:lnTo>
                  <a:lnTo>
                    <a:pt x="81" y="116"/>
                  </a:lnTo>
                  <a:lnTo>
                    <a:pt x="68" y="116"/>
                  </a:lnTo>
                  <a:lnTo>
                    <a:pt x="68" y="116"/>
                  </a:lnTo>
                  <a:lnTo>
                    <a:pt x="54" y="116"/>
                  </a:lnTo>
                  <a:lnTo>
                    <a:pt x="41" y="114"/>
                  </a:lnTo>
                  <a:lnTo>
                    <a:pt x="29" y="110"/>
                  </a:lnTo>
                  <a:lnTo>
                    <a:pt x="24" y="108"/>
                  </a:lnTo>
                  <a:lnTo>
                    <a:pt x="20" y="105"/>
                  </a:lnTo>
                  <a:lnTo>
                    <a:pt x="16" y="101"/>
                  </a:lnTo>
                  <a:lnTo>
                    <a:pt x="12" y="97"/>
                  </a:lnTo>
                  <a:lnTo>
                    <a:pt x="9" y="92"/>
                  </a:lnTo>
                  <a:lnTo>
                    <a:pt x="6" y="87"/>
                  </a:lnTo>
                  <a:lnTo>
                    <a:pt x="3" y="82"/>
                  </a:lnTo>
                  <a:lnTo>
                    <a:pt x="1" y="76"/>
                  </a:lnTo>
                  <a:lnTo>
                    <a:pt x="0" y="69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1" y="49"/>
                  </a:lnTo>
                  <a:lnTo>
                    <a:pt x="4" y="38"/>
                  </a:lnTo>
                  <a:lnTo>
                    <a:pt x="7" y="33"/>
                  </a:lnTo>
                  <a:lnTo>
                    <a:pt x="10" y="27"/>
                  </a:lnTo>
                  <a:lnTo>
                    <a:pt x="13" y="23"/>
                  </a:lnTo>
                  <a:lnTo>
                    <a:pt x="17" y="19"/>
                  </a:lnTo>
                  <a:lnTo>
                    <a:pt x="22" y="16"/>
                  </a:lnTo>
                  <a:lnTo>
                    <a:pt x="27" y="13"/>
                  </a:lnTo>
                  <a:lnTo>
                    <a:pt x="33" y="10"/>
                  </a:lnTo>
                  <a:lnTo>
                    <a:pt x="39" y="8"/>
                  </a:lnTo>
                  <a:lnTo>
                    <a:pt x="55" y="5"/>
                  </a:lnTo>
                  <a:lnTo>
                    <a:pt x="73" y="3"/>
                  </a:lnTo>
                  <a:lnTo>
                    <a:pt x="171" y="0"/>
                  </a:lnTo>
                  <a:lnTo>
                    <a:pt x="171" y="9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88" name="Freeform 11"/>
            <p:cNvSpPr>
              <a:spLocks/>
            </p:cNvSpPr>
            <p:nvPr userDrawn="1"/>
          </p:nvSpPr>
          <p:spPr bwMode="auto">
            <a:xfrm>
              <a:off x="4914" y="3974"/>
              <a:ext cx="88" cy="107"/>
            </a:xfrm>
            <a:custGeom>
              <a:avLst/>
              <a:gdLst>
                <a:gd name="T0" fmla="*/ 206 w 353"/>
                <a:gd name="T1" fmla="*/ 0 h 428"/>
                <a:gd name="T2" fmla="*/ 148 w 353"/>
                <a:gd name="T3" fmla="*/ 4 h 428"/>
                <a:gd name="T4" fmla="*/ 98 w 353"/>
                <a:gd name="T5" fmla="*/ 12 h 428"/>
                <a:gd name="T6" fmla="*/ 59 w 353"/>
                <a:gd name="T7" fmla="*/ 23 h 428"/>
                <a:gd name="T8" fmla="*/ 33 w 353"/>
                <a:gd name="T9" fmla="*/ 33 h 428"/>
                <a:gd name="T10" fmla="*/ 53 w 353"/>
                <a:gd name="T11" fmla="*/ 102 h 428"/>
                <a:gd name="T12" fmla="*/ 92 w 353"/>
                <a:gd name="T13" fmla="*/ 91 h 428"/>
                <a:gd name="T14" fmla="*/ 132 w 353"/>
                <a:gd name="T15" fmla="*/ 82 h 428"/>
                <a:gd name="T16" fmla="*/ 178 w 353"/>
                <a:gd name="T17" fmla="*/ 79 h 428"/>
                <a:gd name="T18" fmla="*/ 198 w 353"/>
                <a:gd name="T19" fmla="*/ 80 h 428"/>
                <a:gd name="T20" fmla="*/ 221 w 353"/>
                <a:gd name="T21" fmla="*/ 84 h 428"/>
                <a:gd name="T22" fmla="*/ 233 w 353"/>
                <a:gd name="T23" fmla="*/ 90 h 428"/>
                <a:gd name="T24" fmla="*/ 244 w 353"/>
                <a:gd name="T25" fmla="*/ 98 h 428"/>
                <a:gd name="T26" fmla="*/ 252 w 353"/>
                <a:gd name="T27" fmla="*/ 108 h 428"/>
                <a:gd name="T28" fmla="*/ 257 w 353"/>
                <a:gd name="T29" fmla="*/ 120 h 428"/>
                <a:gd name="T30" fmla="*/ 259 w 353"/>
                <a:gd name="T31" fmla="*/ 137 h 428"/>
                <a:gd name="T32" fmla="*/ 260 w 353"/>
                <a:gd name="T33" fmla="*/ 176 h 428"/>
                <a:gd name="T34" fmla="*/ 178 w 353"/>
                <a:gd name="T35" fmla="*/ 176 h 428"/>
                <a:gd name="T36" fmla="*/ 131 w 353"/>
                <a:gd name="T37" fmla="*/ 179 h 428"/>
                <a:gd name="T38" fmla="*/ 92 w 353"/>
                <a:gd name="T39" fmla="*/ 187 h 428"/>
                <a:gd name="T40" fmla="*/ 62 w 353"/>
                <a:gd name="T41" fmla="*/ 200 h 428"/>
                <a:gd name="T42" fmla="*/ 38 w 353"/>
                <a:gd name="T43" fmla="*/ 216 h 428"/>
                <a:gd name="T44" fmla="*/ 21 w 353"/>
                <a:gd name="T45" fmla="*/ 236 h 428"/>
                <a:gd name="T46" fmla="*/ 9 w 353"/>
                <a:gd name="T47" fmla="*/ 257 h 428"/>
                <a:gd name="T48" fmla="*/ 3 w 353"/>
                <a:gd name="T49" fmla="*/ 282 h 428"/>
                <a:gd name="T50" fmla="*/ 0 w 353"/>
                <a:gd name="T51" fmla="*/ 307 h 428"/>
                <a:gd name="T52" fmla="*/ 2 w 353"/>
                <a:gd name="T53" fmla="*/ 323 h 428"/>
                <a:gd name="T54" fmla="*/ 8 w 353"/>
                <a:gd name="T55" fmla="*/ 352 h 428"/>
                <a:gd name="T56" fmla="*/ 19 w 353"/>
                <a:gd name="T57" fmla="*/ 376 h 428"/>
                <a:gd name="T58" fmla="*/ 35 w 353"/>
                <a:gd name="T59" fmla="*/ 394 h 428"/>
                <a:gd name="T60" fmla="*/ 55 w 353"/>
                <a:gd name="T61" fmla="*/ 408 h 428"/>
                <a:gd name="T62" fmla="*/ 77 w 353"/>
                <a:gd name="T63" fmla="*/ 418 h 428"/>
                <a:gd name="T64" fmla="*/ 101 w 353"/>
                <a:gd name="T65" fmla="*/ 424 h 428"/>
                <a:gd name="T66" fmla="*/ 125 w 353"/>
                <a:gd name="T67" fmla="*/ 427 h 428"/>
                <a:gd name="T68" fmla="*/ 137 w 353"/>
                <a:gd name="T69" fmla="*/ 428 h 428"/>
                <a:gd name="T70" fmla="*/ 165 w 353"/>
                <a:gd name="T71" fmla="*/ 426 h 428"/>
                <a:gd name="T72" fmla="*/ 210 w 353"/>
                <a:gd name="T73" fmla="*/ 418 h 428"/>
                <a:gd name="T74" fmla="*/ 242 w 353"/>
                <a:gd name="T75" fmla="*/ 406 h 428"/>
                <a:gd name="T76" fmla="*/ 260 w 353"/>
                <a:gd name="T77" fmla="*/ 397 h 428"/>
                <a:gd name="T78" fmla="*/ 264 w 353"/>
                <a:gd name="T79" fmla="*/ 396 h 428"/>
                <a:gd name="T80" fmla="*/ 269 w 353"/>
                <a:gd name="T81" fmla="*/ 398 h 428"/>
                <a:gd name="T82" fmla="*/ 283 w 353"/>
                <a:gd name="T83" fmla="*/ 404 h 428"/>
                <a:gd name="T84" fmla="*/ 310 w 353"/>
                <a:gd name="T85" fmla="*/ 411 h 428"/>
                <a:gd name="T86" fmla="*/ 353 w 353"/>
                <a:gd name="T87" fmla="*/ 413 h 428"/>
                <a:gd name="T88" fmla="*/ 353 w 353"/>
                <a:gd name="T89" fmla="*/ 122 h 428"/>
                <a:gd name="T90" fmla="*/ 351 w 353"/>
                <a:gd name="T91" fmla="*/ 92 h 428"/>
                <a:gd name="T92" fmla="*/ 343 w 353"/>
                <a:gd name="T93" fmla="*/ 66 h 428"/>
                <a:gd name="T94" fmla="*/ 330 w 353"/>
                <a:gd name="T95" fmla="*/ 45 h 428"/>
                <a:gd name="T96" fmla="*/ 314 w 353"/>
                <a:gd name="T97" fmla="*/ 29 h 428"/>
                <a:gd name="T98" fmla="*/ 293 w 353"/>
                <a:gd name="T99" fmla="*/ 15 h 428"/>
                <a:gd name="T100" fmla="*/ 268 w 353"/>
                <a:gd name="T101" fmla="*/ 7 h 428"/>
                <a:gd name="T102" fmla="*/ 239 w 353"/>
                <a:gd name="T103" fmla="*/ 2 h 428"/>
                <a:gd name="T104" fmla="*/ 206 w 353"/>
                <a:gd name="T105" fmla="*/ 0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53" h="428">
                  <a:moveTo>
                    <a:pt x="206" y="0"/>
                  </a:moveTo>
                  <a:lnTo>
                    <a:pt x="206" y="0"/>
                  </a:lnTo>
                  <a:lnTo>
                    <a:pt x="175" y="1"/>
                  </a:lnTo>
                  <a:lnTo>
                    <a:pt x="148" y="4"/>
                  </a:lnTo>
                  <a:lnTo>
                    <a:pt x="121" y="7"/>
                  </a:lnTo>
                  <a:lnTo>
                    <a:pt x="98" y="12"/>
                  </a:lnTo>
                  <a:lnTo>
                    <a:pt x="77" y="17"/>
                  </a:lnTo>
                  <a:lnTo>
                    <a:pt x="59" y="23"/>
                  </a:lnTo>
                  <a:lnTo>
                    <a:pt x="44" y="28"/>
                  </a:lnTo>
                  <a:lnTo>
                    <a:pt x="33" y="33"/>
                  </a:lnTo>
                  <a:lnTo>
                    <a:pt x="53" y="102"/>
                  </a:lnTo>
                  <a:lnTo>
                    <a:pt x="53" y="102"/>
                  </a:lnTo>
                  <a:lnTo>
                    <a:pt x="64" y="98"/>
                  </a:lnTo>
                  <a:lnTo>
                    <a:pt x="92" y="91"/>
                  </a:lnTo>
                  <a:lnTo>
                    <a:pt x="111" y="86"/>
                  </a:lnTo>
                  <a:lnTo>
                    <a:pt x="132" y="82"/>
                  </a:lnTo>
                  <a:lnTo>
                    <a:pt x="155" y="80"/>
                  </a:lnTo>
                  <a:lnTo>
                    <a:pt x="178" y="79"/>
                  </a:lnTo>
                  <a:lnTo>
                    <a:pt x="178" y="79"/>
                  </a:lnTo>
                  <a:lnTo>
                    <a:pt x="198" y="80"/>
                  </a:lnTo>
                  <a:lnTo>
                    <a:pt x="214" y="82"/>
                  </a:lnTo>
                  <a:lnTo>
                    <a:pt x="221" y="84"/>
                  </a:lnTo>
                  <a:lnTo>
                    <a:pt x="227" y="86"/>
                  </a:lnTo>
                  <a:lnTo>
                    <a:pt x="233" y="90"/>
                  </a:lnTo>
                  <a:lnTo>
                    <a:pt x="240" y="94"/>
                  </a:lnTo>
                  <a:lnTo>
                    <a:pt x="244" y="98"/>
                  </a:lnTo>
                  <a:lnTo>
                    <a:pt x="248" y="102"/>
                  </a:lnTo>
                  <a:lnTo>
                    <a:pt x="252" y="108"/>
                  </a:lnTo>
                  <a:lnTo>
                    <a:pt x="255" y="114"/>
                  </a:lnTo>
                  <a:lnTo>
                    <a:pt x="257" y="120"/>
                  </a:lnTo>
                  <a:lnTo>
                    <a:pt x="258" y="129"/>
                  </a:lnTo>
                  <a:lnTo>
                    <a:pt x="259" y="137"/>
                  </a:lnTo>
                  <a:lnTo>
                    <a:pt x="260" y="146"/>
                  </a:lnTo>
                  <a:lnTo>
                    <a:pt x="260" y="176"/>
                  </a:lnTo>
                  <a:lnTo>
                    <a:pt x="178" y="176"/>
                  </a:lnTo>
                  <a:lnTo>
                    <a:pt x="178" y="176"/>
                  </a:lnTo>
                  <a:lnTo>
                    <a:pt x="154" y="177"/>
                  </a:lnTo>
                  <a:lnTo>
                    <a:pt x="131" y="179"/>
                  </a:lnTo>
                  <a:lnTo>
                    <a:pt x="111" y="182"/>
                  </a:lnTo>
                  <a:lnTo>
                    <a:pt x="92" y="187"/>
                  </a:lnTo>
                  <a:lnTo>
                    <a:pt x="76" y="192"/>
                  </a:lnTo>
                  <a:lnTo>
                    <a:pt x="62" y="200"/>
                  </a:lnTo>
                  <a:lnTo>
                    <a:pt x="50" y="207"/>
                  </a:lnTo>
                  <a:lnTo>
                    <a:pt x="38" y="216"/>
                  </a:lnTo>
                  <a:lnTo>
                    <a:pt x="28" y="225"/>
                  </a:lnTo>
                  <a:lnTo>
                    <a:pt x="21" y="236"/>
                  </a:lnTo>
                  <a:lnTo>
                    <a:pt x="14" y="246"/>
                  </a:lnTo>
                  <a:lnTo>
                    <a:pt x="9" y="257"/>
                  </a:lnTo>
                  <a:lnTo>
                    <a:pt x="6" y="270"/>
                  </a:lnTo>
                  <a:lnTo>
                    <a:pt x="3" y="282"/>
                  </a:lnTo>
                  <a:lnTo>
                    <a:pt x="0" y="294"/>
                  </a:lnTo>
                  <a:lnTo>
                    <a:pt x="0" y="307"/>
                  </a:lnTo>
                  <a:lnTo>
                    <a:pt x="0" y="307"/>
                  </a:lnTo>
                  <a:lnTo>
                    <a:pt x="2" y="323"/>
                  </a:lnTo>
                  <a:lnTo>
                    <a:pt x="4" y="338"/>
                  </a:lnTo>
                  <a:lnTo>
                    <a:pt x="8" y="352"/>
                  </a:lnTo>
                  <a:lnTo>
                    <a:pt x="13" y="364"/>
                  </a:lnTo>
                  <a:lnTo>
                    <a:pt x="19" y="376"/>
                  </a:lnTo>
                  <a:lnTo>
                    <a:pt x="27" y="386"/>
                  </a:lnTo>
                  <a:lnTo>
                    <a:pt x="35" y="394"/>
                  </a:lnTo>
                  <a:lnTo>
                    <a:pt x="44" y="401"/>
                  </a:lnTo>
                  <a:lnTo>
                    <a:pt x="55" y="408"/>
                  </a:lnTo>
                  <a:lnTo>
                    <a:pt x="66" y="414"/>
                  </a:lnTo>
                  <a:lnTo>
                    <a:pt x="77" y="418"/>
                  </a:lnTo>
                  <a:lnTo>
                    <a:pt x="88" y="422"/>
                  </a:lnTo>
                  <a:lnTo>
                    <a:pt x="101" y="424"/>
                  </a:lnTo>
                  <a:lnTo>
                    <a:pt x="113" y="426"/>
                  </a:lnTo>
                  <a:lnTo>
                    <a:pt x="125" y="427"/>
                  </a:lnTo>
                  <a:lnTo>
                    <a:pt x="137" y="428"/>
                  </a:lnTo>
                  <a:lnTo>
                    <a:pt x="137" y="428"/>
                  </a:lnTo>
                  <a:lnTo>
                    <a:pt x="152" y="427"/>
                  </a:lnTo>
                  <a:lnTo>
                    <a:pt x="165" y="426"/>
                  </a:lnTo>
                  <a:lnTo>
                    <a:pt x="188" y="423"/>
                  </a:lnTo>
                  <a:lnTo>
                    <a:pt x="210" y="418"/>
                  </a:lnTo>
                  <a:lnTo>
                    <a:pt x="227" y="412"/>
                  </a:lnTo>
                  <a:lnTo>
                    <a:pt x="242" y="406"/>
                  </a:lnTo>
                  <a:lnTo>
                    <a:pt x="253" y="401"/>
                  </a:lnTo>
                  <a:lnTo>
                    <a:pt x="260" y="397"/>
                  </a:lnTo>
                  <a:lnTo>
                    <a:pt x="264" y="396"/>
                  </a:lnTo>
                  <a:lnTo>
                    <a:pt x="264" y="396"/>
                  </a:lnTo>
                  <a:lnTo>
                    <a:pt x="266" y="397"/>
                  </a:lnTo>
                  <a:lnTo>
                    <a:pt x="269" y="398"/>
                  </a:lnTo>
                  <a:lnTo>
                    <a:pt x="275" y="401"/>
                  </a:lnTo>
                  <a:lnTo>
                    <a:pt x="283" y="404"/>
                  </a:lnTo>
                  <a:lnTo>
                    <a:pt x="296" y="407"/>
                  </a:lnTo>
                  <a:lnTo>
                    <a:pt x="310" y="411"/>
                  </a:lnTo>
                  <a:lnTo>
                    <a:pt x="329" y="412"/>
                  </a:lnTo>
                  <a:lnTo>
                    <a:pt x="353" y="413"/>
                  </a:lnTo>
                  <a:lnTo>
                    <a:pt x="353" y="122"/>
                  </a:lnTo>
                  <a:lnTo>
                    <a:pt x="353" y="122"/>
                  </a:lnTo>
                  <a:lnTo>
                    <a:pt x="353" y="106"/>
                  </a:lnTo>
                  <a:lnTo>
                    <a:pt x="351" y="92"/>
                  </a:lnTo>
                  <a:lnTo>
                    <a:pt x="348" y="78"/>
                  </a:lnTo>
                  <a:lnTo>
                    <a:pt x="343" y="66"/>
                  </a:lnTo>
                  <a:lnTo>
                    <a:pt x="338" y="56"/>
                  </a:lnTo>
                  <a:lnTo>
                    <a:pt x="330" y="45"/>
                  </a:lnTo>
                  <a:lnTo>
                    <a:pt x="323" y="36"/>
                  </a:lnTo>
                  <a:lnTo>
                    <a:pt x="314" y="29"/>
                  </a:lnTo>
                  <a:lnTo>
                    <a:pt x="304" y="22"/>
                  </a:lnTo>
                  <a:lnTo>
                    <a:pt x="293" y="15"/>
                  </a:lnTo>
                  <a:lnTo>
                    <a:pt x="281" y="11"/>
                  </a:lnTo>
                  <a:lnTo>
                    <a:pt x="268" y="7"/>
                  </a:lnTo>
                  <a:lnTo>
                    <a:pt x="254" y="4"/>
                  </a:lnTo>
                  <a:lnTo>
                    <a:pt x="239" y="2"/>
                  </a:lnTo>
                  <a:lnTo>
                    <a:pt x="222" y="1"/>
                  </a:lnTo>
                  <a:lnTo>
                    <a:pt x="20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89" name="Freeform 12"/>
            <p:cNvSpPr>
              <a:spLocks/>
            </p:cNvSpPr>
            <p:nvPr userDrawn="1"/>
          </p:nvSpPr>
          <p:spPr bwMode="auto">
            <a:xfrm>
              <a:off x="5263" y="3975"/>
              <a:ext cx="93" cy="106"/>
            </a:xfrm>
            <a:custGeom>
              <a:avLst/>
              <a:gdLst>
                <a:gd name="T0" fmla="*/ 281 w 374"/>
                <a:gd name="T1" fmla="*/ 313 h 424"/>
                <a:gd name="T2" fmla="*/ 246 w 374"/>
                <a:gd name="T3" fmla="*/ 327 h 424"/>
                <a:gd name="T4" fmla="*/ 217 w 374"/>
                <a:gd name="T5" fmla="*/ 336 h 424"/>
                <a:gd name="T6" fmla="*/ 184 w 374"/>
                <a:gd name="T7" fmla="*/ 341 h 424"/>
                <a:gd name="T8" fmla="*/ 167 w 374"/>
                <a:gd name="T9" fmla="*/ 342 h 424"/>
                <a:gd name="T10" fmla="*/ 145 w 374"/>
                <a:gd name="T11" fmla="*/ 341 h 424"/>
                <a:gd name="T12" fmla="*/ 129 w 374"/>
                <a:gd name="T13" fmla="*/ 337 h 424"/>
                <a:gd name="T14" fmla="*/ 116 w 374"/>
                <a:gd name="T15" fmla="*/ 329 h 424"/>
                <a:gd name="T16" fmla="*/ 106 w 374"/>
                <a:gd name="T17" fmla="*/ 319 h 424"/>
                <a:gd name="T18" fmla="*/ 99 w 374"/>
                <a:gd name="T19" fmla="*/ 307 h 424"/>
                <a:gd name="T20" fmla="*/ 95 w 374"/>
                <a:gd name="T21" fmla="*/ 290 h 424"/>
                <a:gd name="T22" fmla="*/ 93 w 374"/>
                <a:gd name="T23" fmla="*/ 248 h 424"/>
                <a:gd name="T24" fmla="*/ 79 w 374"/>
                <a:gd name="T25" fmla="*/ 0 h 424"/>
                <a:gd name="T26" fmla="*/ 59 w 374"/>
                <a:gd name="T27" fmla="*/ 0 h 424"/>
                <a:gd name="T28" fmla="*/ 13 w 374"/>
                <a:gd name="T29" fmla="*/ 4 h 424"/>
                <a:gd name="T30" fmla="*/ 0 w 374"/>
                <a:gd name="T31" fmla="*/ 259 h 424"/>
                <a:gd name="T32" fmla="*/ 0 w 374"/>
                <a:gd name="T33" fmla="*/ 280 h 424"/>
                <a:gd name="T34" fmla="*/ 3 w 374"/>
                <a:gd name="T35" fmla="*/ 316 h 424"/>
                <a:gd name="T36" fmla="*/ 9 w 374"/>
                <a:gd name="T37" fmla="*/ 347 h 424"/>
                <a:gd name="T38" fmla="*/ 21 w 374"/>
                <a:gd name="T39" fmla="*/ 373 h 424"/>
                <a:gd name="T40" fmla="*/ 36 w 374"/>
                <a:gd name="T41" fmla="*/ 393 h 424"/>
                <a:gd name="T42" fmla="*/ 58 w 374"/>
                <a:gd name="T43" fmla="*/ 408 h 424"/>
                <a:gd name="T44" fmla="*/ 86 w 374"/>
                <a:gd name="T45" fmla="*/ 418 h 424"/>
                <a:gd name="T46" fmla="*/ 121 w 374"/>
                <a:gd name="T47" fmla="*/ 423 h 424"/>
                <a:gd name="T48" fmla="*/ 141 w 374"/>
                <a:gd name="T49" fmla="*/ 424 h 424"/>
                <a:gd name="T50" fmla="*/ 172 w 374"/>
                <a:gd name="T51" fmla="*/ 422 h 424"/>
                <a:gd name="T52" fmla="*/ 199 w 374"/>
                <a:gd name="T53" fmla="*/ 418 h 424"/>
                <a:gd name="T54" fmla="*/ 243 w 374"/>
                <a:gd name="T55" fmla="*/ 407 h 424"/>
                <a:gd name="T56" fmla="*/ 271 w 374"/>
                <a:gd name="T57" fmla="*/ 395 h 424"/>
                <a:gd name="T58" fmla="*/ 283 w 374"/>
                <a:gd name="T59" fmla="*/ 390 h 424"/>
                <a:gd name="T60" fmla="*/ 296 w 374"/>
                <a:gd name="T61" fmla="*/ 396 h 424"/>
                <a:gd name="T62" fmla="*/ 319 w 374"/>
                <a:gd name="T63" fmla="*/ 402 h 424"/>
                <a:gd name="T64" fmla="*/ 353 w 374"/>
                <a:gd name="T65" fmla="*/ 408 h 424"/>
                <a:gd name="T66" fmla="*/ 374 w 374"/>
                <a:gd name="T67" fmla="*/ 6 h 424"/>
                <a:gd name="T68" fmla="*/ 342 w 374"/>
                <a:gd name="T69" fmla="*/ 2 h 424"/>
                <a:gd name="T70" fmla="*/ 299 w 374"/>
                <a:gd name="T71" fmla="*/ 0 h 424"/>
                <a:gd name="T72" fmla="*/ 281 w 374"/>
                <a:gd name="T73" fmla="*/ 313 h 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74" h="424">
                  <a:moveTo>
                    <a:pt x="281" y="313"/>
                  </a:moveTo>
                  <a:lnTo>
                    <a:pt x="281" y="313"/>
                  </a:lnTo>
                  <a:lnTo>
                    <a:pt x="260" y="322"/>
                  </a:lnTo>
                  <a:lnTo>
                    <a:pt x="246" y="327"/>
                  </a:lnTo>
                  <a:lnTo>
                    <a:pt x="232" y="331"/>
                  </a:lnTo>
                  <a:lnTo>
                    <a:pt x="217" y="336"/>
                  </a:lnTo>
                  <a:lnTo>
                    <a:pt x="200" y="339"/>
                  </a:lnTo>
                  <a:lnTo>
                    <a:pt x="184" y="341"/>
                  </a:lnTo>
                  <a:lnTo>
                    <a:pt x="167" y="342"/>
                  </a:lnTo>
                  <a:lnTo>
                    <a:pt x="167" y="342"/>
                  </a:lnTo>
                  <a:lnTo>
                    <a:pt x="155" y="342"/>
                  </a:lnTo>
                  <a:lnTo>
                    <a:pt x="145" y="341"/>
                  </a:lnTo>
                  <a:lnTo>
                    <a:pt x="136" y="339"/>
                  </a:lnTo>
                  <a:lnTo>
                    <a:pt x="129" y="337"/>
                  </a:lnTo>
                  <a:lnTo>
                    <a:pt x="122" y="333"/>
                  </a:lnTo>
                  <a:lnTo>
                    <a:pt x="116" y="329"/>
                  </a:lnTo>
                  <a:lnTo>
                    <a:pt x="110" y="324"/>
                  </a:lnTo>
                  <a:lnTo>
                    <a:pt x="106" y="319"/>
                  </a:lnTo>
                  <a:lnTo>
                    <a:pt x="102" y="313"/>
                  </a:lnTo>
                  <a:lnTo>
                    <a:pt x="99" y="307"/>
                  </a:lnTo>
                  <a:lnTo>
                    <a:pt x="97" y="298"/>
                  </a:lnTo>
                  <a:lnTo>
                    <a:pt x="95" y="290"/>
                  </a:lnTo>
                  <a:lnTo>
                    <a:pt x="93" y="271"/>
                  </a:lnTo>
                  <a:lnTo>
                    <a:pt x="93" y="248"/>
                  </a:lnTo>
                  <a:lnTo>
                    <a:pt x="93" y="0"/>
                  </a:lnTo>
                  <a:lnTo>
                    <a:pt x="79" y="0"/>
                  </a:lnTo>
                  <a:lnTo>
                    <a:pt x="79" y="0"/>
                  </a:lnTo>
                  <a:lnTo>
                    <a:pt x="59" y="0"/>
                  </a:lnTo>
                  <a:lnTo>
                    <a:pt x="36" y="2"/>
                  </a:lnTo>
                  <a:lnTo>
                    <a:pt x="13" y="4"/>
                  </a:lnTo>
                  <a:lnTo>
                    <a:pt x="0" y="6"/>
                  </a:lnTo>
                  <a:lnTo>
                    <a:pt x="0" y="259"/>
                  </a:lnTo>
                  <a:lnTo>
                    <a:pt x="0" y="259"/>
                  </a:lnTo>
                  <a:lnTo>
                    <a:pt x="0" y="280"/>
                  </a:lnTo>
                  <a:lnTo>
                    <a:pt x="1" y="298"/>
                  </a:lnTo>
                  <a:lnTo>
                    <a:pt x="3" y="316"/>
                  </a:lnTo>
                  <a:lnTo>
                    <a:pt x="5" y="332"/>
                  </a:lnTo>
                  <a:lnTo>
                    <a:pt x="9" y="347"/>
                  </a:lnTo>
                  <a:lnTo>
                    <a:pt x="14" y="360"/>
                  </a:lnTo>
                  <a:lnTo>
                    <a:pt x="21" y="373"/>
                  </a:lnTo>
                  <a:lnTo>
                    <a:pt x="28" y="383"/>
                  </a:lnTo>
                  <a:lnTo>
                    <a:pt x="36" y="393"/>
                  </a:lnTo>
                  <a:lnTo>
                    <a:pt x="46" y="401"/>
                  </a:lnTo>
                  <a:lnTo>
                    <a:pt x="58" y="408"/>
                  </a:lnTo>
                  <a:lnTo>
                    <a:pt x="71" y="414"/>
                  </a:lnTo>
                  <a:lnTo>
                    <a:pt x="86" y="418"/>
                  </a:lnTo>
                  <a:lnTo>
                    <a:pt x="102" y="421"/>
                  </a:lnTo>
                  <a:lnTo>
                    <a:pt x="121" y="423"/>
                  </a:lnTo>
                  <a:lnTo>
                    <a:pt x="141" y="424"/>
                  </a:lnTo>
                  <a:lnTo>
                    <a:pt x="141" y="424"/>
                  </a:lnTo>
                  <a:lnTo>
                    <a:pt x="157" y="423"/>
                  </a:lnTo>
                  <a:lnTo>
                    <a:pt x="172" y="422"/>
                  </a:lnTo>
                  <a:lnTo>
                    <a:pt x="186" y="421"/>
                  </a:lnTo>
                  <a:lnTo>
                    <a:pt x="199" y="418"/>
                  </a:lnTo>
                  <a:lnTo>
                    <a:pt x="223" y="413"/>
                  </a:lnTo>
                  <a:lnTo>
                    <a:pt x="243" y="407"/>
                  </a:lnTo>
                  <a:lnTo>
                    <a:pt x="260" y="400"/>
                  </a:lnTo>
                  <a:lnTo>
                    <a:pt x="271" y="395"/>
                  </a:lnTo>
                  <a:lnTo>
                    <a:pt x="283" y="390"/>
                  </a:lnTo>
                  <a:lnTo>
                    <a:pt x="283" y="390"/>
                  </a:lnTo>
                  <a:lnTo>
                    <a:pt x="289" y="393"/>
                  </a:lnTo>
                  <a:lnTo>
                    <a:pt x="296" y="396"/>
                  </a:lnTo>
                  <a:lnTo>
                    <a:pt x="307" y="399"/>
                  </a:lnTo>
                  <a:lnTo>
                    <a:pt x="319" y="402"/>
                  </a:lnTo>
                  <a:lnTo>
                    <a:pt x="334" y="405"/>
                  </a:lnTo>
                  <a:lnTo>
                    <a:pt x="353" y="408"/>
                  </a:lnTo>
                  <a:lnTo>
                    <a:pt x="374" y="409"/>
                  </a:lnTo>
                  <a:lnTo>
                    <a:pt x="374" y="6"/>
                  </a:lnTo>
                  <a:lnTo>
                    <a:pt x="374" y="6"/>
                  </a:lnTo>
                  <a:lnTo>
                    <a:pt x="342" y="2"/>
                  </a:lnTo>
                  <a:lnTo>
                    <a:pt x="320" y="1"/>
                  </a:lnTo>
                  <a:lnTo>
                    <a:pt x="299" y="0"/>
                  </a:lnTo>
                  <a:lnTo>
                    <a:pt x="281" y="0"/>
                  </a:lnTo>
                  <a:lnTo>
                    <a:pt x="281" y="31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90" name="Freeform 13"/>
            <p:cNvSpPr>
              <a:spLocks/>
            </p:cNvSpPr>
            <p:nvPr userDrawn="1"/>
          </p:nvSpPr>
          <p:spPr bwMode="auto">
            <a:xfrm>
              <a:off x="5383" y="3974"/>
              <a:ext cx="78" cy="107"/>
            </a:xfrm>
            <a:custGeom>
              <a:avLst/>
              <a:gdLst>
                <a:gd name="T0" fmla="*/ 11 w 311"/>
                <a:gd name="T1" fmla="*/ 415 h 428"/>
                <a:gd name="T2" fmla="*/ 83 w 311"/>
                <a:gd name="T3" fmla="*/ 425 h 428"/>
                <a:gd name="T4" fmla="*/ 138 w 311"/>
                <a:gd name="T5" fmla="*/ 428 h 428"/>
                <a:gd name="T6" fmla="*/ 183 w 311"/>
                <a:gd name="T7" fmla="*/ 425 h 428"/>
                <a:gd name="T8" fmla="*/ 227 w 311"/>
                <a:gd name="T9" fmla="*/ 414 h 428"/>
                <a:gd name="T10" fmla="*/ 265 w 311"/>
                <a:gd name="T11" fmla="*/ 394 h 428"/>
                <a:gd name="T12" fmla="*/ 295 w 311"/>
                <a:gd name="T13" fmla="*/ 363 h 428"/>
                <a:gd name="T14" fmla="*/ 310 w 311"/>
                <a:gd name="T15" fmla="*/ 318 h 428"/>
                <a:gd name="T16" fmla="*/ 310 w 311"/>
                <a:gd name="T17" fmla="*/ 288 h 428"/>
                <a:gd name="T18" fmla="*/ 302 w 311"/>
                <a:gd name="T19" fmla="*/ 256 h 428"/>
                <a:gd name="T20" fmla="*/ 283 w 311"/>
                <a:gd name="T21" fmla="*/ 231 h 428"/>
                <a:gd name="T22" fmla="*/ 257 w 311"/>
                <a:gd name="T23" fmla="*/ 211 h 428"/>
                <a:gd name="T24" fmla="*/ 209 w 311"/>
                <a:gd name="T25" fmla="*/ 187 h 428"/>
                <a:gd name="T26" fmla="*/ 149 w 311"/>
                <a:gd name="T27" fmla="*/ 164 h 428"/>
                <a:gd name="T28" fmla="*/ 113 w 311"/>
                <a:gd name="T29" fmla="*/ 144 h 428"/>
                <a:gd name="T30" fmla="*/ 103 w 311"/>
                <a:gd name="T31" fmla="*/ 132 h 428"/>
                <a:gd name="T32" fmla="*/ 100 w 311"/>
                <a:gd name="T33" fmla="*/ 116 h 428"/>
                <a:gd name="T34" fmla="*/ 102 w 311"/>
                <a:gd name="T35" fmla="*/ 104 h 428"/>
                <a:gd name="T36" fmla="*/ 116 w 311"/>
                <a:gd name="T37" fmla="*/ 86 h 428"/>
                <a:gd name="T38" fmla="*/ 132 w 311"/>
                <a:gd name="T39" fmla="*/ 78 h 428"/>
                <a:gd name="T40" fmla="*/ 156 w 311"/>
                <a:gd name="T41" fmla="*/ 74 h 428"/>
                <a:gd name="T42" fmla="*/ 185 w 311"/>
                <a:gd name="T43" fmla="*/ 75 h 428"/>
                <a:gd name="T44" fmla="*/ 238 w 311"/>
                <a:gd name="T45" fmla="*/ 85 h 428"/>
                <a:gd name="T46" fmla="*/ 295 w 311"/>
                <a:gd name="T47" fmla="*/ 30 h 428"/>
                <a:gd name="T48" fmla="*/ 263 w 311"/>
                <a:gd name="T49" fmla="*/ 16 h 428"/>
                <a:gd name="T50" fmla="*/ 207 w 311"/>
                <a:gd name="T51" fmla="*/ 4 h 428"/>
                <a:gd name="T52" fmla="*/ 158 w 311"/>
                <a:gd name="T53" fmla="*/ 0 h 428"/>
                <a:gd name="T54" fmla="*/ 115 w 311"/>
                <a:gd name="T55" fmla="*/ 4 h 428"/>
                <a:gd name="T56" fmla="*/ 76 w 311"/>
                <a:gd name="T57" fmla="*/ 17 h 428"/>
                <a:gd name="T58" fmla="*/ 42 w 311"/>
                <a:gd name="T59" fmla="*/ 39 h 428"/>
                <a:gd name="T60" fmla="*/ 19 w 311"/>
                <a:gd name="T61" fmla="*/ 69 h 428"/>
                <a:gd name="T62" fmla="*/ 7 w 311"/>
                <a:gd name="T63" fmla="*/ 107 h 428"/>
                <a:gd name="T64" fmla="*/ 7 w 311"/>
                <a:gd name="T65" fmla="*/ 137 h 428"/>
                <a:gd name="T66" fmla="*/ 19 w 311"/>
                <a:gd name="T67" fmla="*/ 175 h 428"/>
                <a:gd name="T68" fmla="*/ 42 w 311"/>
                <a:gd name="T69" fmla="*/ 203 h 428"/>
                <a:gd name="T70" fmla="*/ 73 w 311"/>
                <a:gd name="T71" fmla="*/ 223 h 428"/>
                <a:gd name="T72" fmla="*/ 119 w 311"/>
                <a:gd name="T73" fmla="*/ 243 h 428"/>
                <a:gd name="T74" fmla="*/ 171 w 311"/>
                <a:gd name="T75" fmla="*/ 261 h 428"/>
                <a:gd name="T76" fmla="*/ 205 w 311"/>
                <a:gd name="T77" fmla="*/ 280 h 428"/>
                <a:gd name="T78" fmla="*/ 216 w 311"/>
                <a:gd name="T79" fmla="*/ 296 h 428"/>
                <a:gd name="T80" fmla="*/ 217 w 311"/>
                <a:gd name="T81" fmla="*/ 306 h 428"/>
                <a:gd name="T82" fmla="*/ 212 w 311"/>
                <a:gd name="T83" fmla="*/ 328 h 428"/>
                <a:gd name="T84" fmla="*/ 202 w 311"/>
                <a:gd name="T85" fmla="*/ 340 h 428"/>
                <a:gd name="T86" fmla="*/ 184 w 311"/>
                <a:gd name="T87" fmla="*/ 348 h 428"/>
                <a:gd name="T88" fmla="*/ 158 w 311"/>
                <a:gd name="T89" fmla="*/ 353 h 428"/>
                <a:gd name="T90" fmla="*/ 113 w 311"/>
                <a:gd name="T91" fmla="*/ 354 h 428"/>
                <a:gd name="T92" fmla="*/ 28 w 311"/>
                <a:gd name="T93" fmla="*/ 344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11" h="428">
                  <a:moveTo>
                    <a:pt x="0" y="413"/>
                  </a:moveTo>
                  <a:lnTo>
                    <a:pt x="0" y="413"/>
                  </a:lnTo>
                  <a:lnTo>
                    <a:pt x="11" y="415"/>
                  </a:lnTo>
                  <a:lnTo>
                    <a:pt x="39" y="420"/>
                  </a:lnTo>
                  <a:lnTo>
                    <a:pt x="60" y="423"/>
                  </a:lnTo>
                  <a:lnTo>
                    <a:pt x="83" y="425"/>
                  </a:lnTo>
                  <a:lnTo>
                    <a:pt x="110" y="427"/>
                  </a:lnTo>
                  <a:lnTo>
                    <a:pt x="138" y="428"/>
                  </a:lnTo>
                  <a:lnTo>
                    <a:pt x="138" y="428"/>
                  </a:lnTo>
                  <a:lnTo>
                    <a:pt x="154" y="427"/>
                  </a:lnTo>
                  <a:lnTo>
                    <a:pt x="168" y="426"/>
                  </a:lnTo>
                  <a:lnTo>
                    <a:pt x="183" y="425"/>
                  </a:lnTo>
                  <a:lnTo>
                    <a:pt x="198" y="422"/>
                  </a:lnTo>
                  <a:lnTo>
                    <a:pt x="213" y="419"/>
                  </a:lnTo>
                  <a:lnTo>
                    <a:pt x="227" y="414"/>
                  </a:lnTo>
                  <a:lnTo>
                    <a:pt x="241" y="408"/>
                  </a:lnTo>
                  <a:lnTo>
                    <a:pt x="254" y="402"/>
                  </a:lnTo>
                  <a:lnTo>
                    <a:pt x="265" y="394"/>
                  </a:lnTo>
                  <a:lnTo>
                    <a:pt x="276" y="385"/>
                  </a:lnTo>
                  <a:lnTo>
                    <a:pt x="286" y="375"/>
                  </a:lnTo>
                  <a:lnTo>
                    <a:pt x="295" y="363"/>
                  </a:lnTo>
                  <a:lnTo>
                    <a:pt x="302" y="350"/>
                  </a:lnTo>
                  <a:lnTo>
                    <a:pt x="307" y="334"/>
                  </a:lnTo>
                  <a:lnTo>
                    <a:pt x="310" y="318"/>
                  </a:lnTo>
                  <a:lnTo>
                    <a:pt x="311" y="300"/>
                  </a:lnTo>
                  <a:lnTo>
                    <a:pt x="311" y="300"/>
                  </a:lnTo>
                  <a:lnTo>
                    <a:pt x="310" y="288"/>
                  </a:lnTo>
                  <a:lnTo>
                    <a:pt x="309" y="277"/>
                  </a:lnTo>
                  <a:lnTo>
                    <a:pt x="306" y="266"/>
                  </a:lnTo>
                  <a:lnTo>
                    <a:pt x="302" y="256"/>
                  </a:lnTo>
                  <a:lnTo>
                    <a:pt x="297" y="248"/>
                  </a:lnTo>
                  <a:lnTo>
                    <a:pt x="291" y="239"/>
                  </a:lnTo>
                  <a:lnTo>
                    <a:pt x="283" y="231"/>
                  </a:lnTo>
                  <a:lnTo>
                    <a:pt x="276" y="224"/>
                  </a:lnTo>
                  <a:lnTo>
                    <a:pt x="267" y="217"/>
                  </a:lnTo>
                  <a:lnTo>
                    <a:pt x="257" y="211"/>
                  </a:lnTo>
                  <a:lnTo>
                    <a:pt x="247" y="204"/>
                  </a:lnTo>
                  <a:lnTo>
                    <a:pt x="234" y="199"/>
                  </a:lnTo>
                  <a:lnTo>
                    <a:pt x="209" y="187"/>
                  </a:lnTo>
                  <a:lnTo>
                    <a:pt x="180" y="176"/>
                  </a:lnTo>
                  <a:lnTo>
                    <a:pt x="180" y="176"/>
                  </a:lnTo>
                  <a:lnTo>
                    <a:pt x="149" y="164"/>
                  </a:lnTo>
                  <a:lnTo>
                    <a:pt x="135" y="157"/>
                  </a:lnTo>
                  <a:lnTo>
                    <a:pt x="123" y="151"/>
                  </a:lnTo>
                  <a:lnTo>
                    <a:pt x="113" y="144"/>
                  </a:lnTo>
                  <a:lnTo>
                    <a:pt x="109" y="140"/>
                  </a:lnTo>
                  <a:lnTo>
                    <a:pt x="106" y="136"/>
                  </a:lnTo>
                  <a:lnTo>
                    <a:pt x="103" y="132"/>
                  </a:lnTo>
                  <a:lnTo>
                    <a:pt x="101" y="127"/>
                  </a:lnTo>
                  <a:lnTo>
                    <a:pt x="100" y="121"/>
                  </a:lnTo>
                  <a:lnTo>
                    <a:pt x="100" y="116"/>
                  </a:lnTo>
                  <a:lnTo>
                    <a:pt x="100" y="116"/>
                  </a:lnTo>
                  <a:lnTo>
                    <a:pt x="100" y="110"/>
                  </a:lnTo>
                  <a:lnTo>
                    <a:pt x="102" y="104"/>
                  </a:lnTo>
                  <a:lnTo>
                    <a:pt x="106" y="97"/>
                  </a:lnTo>
                  <a:lnTo>
                    <a:pt x="112" y="90"/>
                  </a:lnTo>
                  <a:lnTo>
                    <a:pt x="116" y="86"/>
                  </a:lnTo>
                  <a:lnTo>
                    <a:pt x="120" y="83"/>
                  </a:lnTo>
                  <a:lnTo>
                    <a:pt x="126" y="81"/>
                  </a:lnTo>
                  <a:lnTo>
                    <a:pt x="132" y="78"/>
                  </a:lnTo>
                  <a:lnTo>
                    <a:pt x="139" y="76"/>
                  </a:lnTo>
                  <a:lnTo>
                    <a:pt x="147" y="75"/>
                  </a:lnTo>
                  <a:lnTo>
                    <a:pt x="156" y="74"/>
                  </a:lnTo>
                  <a:lnTo>
                    <a:pt x="166" y="74"/>
                  </a:lnTo>
                  <a:lnTo>
                    <a:pt x="166" y="74"/>
                  </a:lnTo>
                  <a:lnTo>
                    <a:pt x="185" y="75"/>
                  </a:lnTo>
                  <a:lnTo>
                    <a:pt x="205" y="77"/>
                  </a:lnTo>
                  <a:lnTo>
                    <a:pt x="222" y="81"/>
                  </a:lnTo>
                  <a:lnTo>
                    <a:pt x="238" y="85"/>
                  </a:lnTo>
                  <a:lnTo>
                    <a:pt x="262" y="94"/>
                  </a:lnTo>
                  <a:lnTo>
                    <a:pt x="271" y="98"/>
                  </a:lnTo>
                  <a:lnTo>
                    <a:pt x="295" y="30"/>
                  </a:lnTo>
                  <a:lnTo>
                    <a:pt x="295" y="30"/>
                  </a:lnTo>
                  <a:lnTo>
                    <a:pt x="276" y="22"/>
                  </a:lnTo>
                  <a:lnTo>
                    <a:pt x="263" y="16"/>
                  </a:lnTo>
                  <a:lnTo>
                    <a:pt x="247" y="12"/>
                  </a:lnTo>
                  <a:lnTo>
                    <a:pt x="228" y="7"/>
                  </a:lnTo>
                  <a:lnTo>
                    <a:pt x="207" y="4"/>
                  </a:lnTo>
                  <a:lnTo>
                    <a:pt x="183" y="1"/>
                  </a:lnTo>
                  <a:lnTo>
                    <a:pt x="158" y="0"/>
                  </a:lnTo>
                  <a:lnTo>
                    <a:pt x="158" y="0"/>
                  </a:lnTo>
                  <a:lnTo>
                    <a:pt x="143" y="1"/>
                  </a:lnTo>
                  <a:lnTo>
                    <a:pt x="129" y="2"/>
                  </a:lnTo>
                  <a:lnTo>
                    <a:pt x="115" y="4"/>
                  </a:lnTo>
                  <a:lnTo>
                    <a:pt x="102" y="8"/>
                  </a:lnTo>
                  <a:lnTo>
                    <a:pt x="88" y="12"/>
                  </a:lnTo>
                  <a:lnTo>
                    <a:pt x="76" y="17"/>
                  </a:lnTo>
                  <a:lnTo>
                    <a:pt x="64" y="24"/>
                  </a:lnTo>
                  <a:lnTo>
                    <a:pt x="53" y="31"/>
                  </a:lnTo>
                  <a:lnTo>
                    <a:pt x="42" y="39"/>
                  </a:lnTo>
                  <a:lnTo>
                    <a:pt x="33" y="47"/>
                  </a:lnTo>
                  <a:lnTo>
                    <a:pt x="25" y="58"/>
                  </a:lnTo>
                  <a:lnTo>
                    <a:pt x="19" y="69"/>
                  </a:lnTo>
                  <a:lnTo>
                    <a:pt x="13" y="80"/>
                  </a:lnTo>
                  <a:lnTo>
                    <a:pt x="9" y="94"/>
                  </a:lnTo>
                  <a:lnTo>
                    <a:pt x="7" y="107"/>
                  </a:lnTo>
                  <a:lnTo>
                    <a:pt x="6" y="122"/>
                  </a:lnTo>
                  <a:lnTo>
                    <a:pt x="6" y="122"/>
                  </a:lnTo>
                  <a:lnTo>
                    <a:pt x="7" y="137"/>
                  </a:lnTo>
                  <a:lnTo>
                    <a:pt x="9" y="150"/>
                  </a:lnTo>
                  <a:lnTo>
                    <a:pt x="13" y="164"/>
                  </a:lnTo>
                  <a:lnTo>
                    <a:pt x="19" y="175"/>
                  </a:lnTo>
                  <a:lnTo>
                    <a:pt x="25" y="185"/>
                  </a:lnTo>
                  <a:lnTo>
                    <a:pt x="33" y="194"/>
                  </a:lnTo>
                  <a:lnTo>
                    <a:pt x="42" y="203"/>
                  </a:lnTo>
                  <a:lnTo>
                    <a:pt x="51" y="210"/>
                  </a:lnTo>
                  <a:lnTo>
                    <a:pt x="62" y="217"/>
                  </a:lnTo>
                  <a:lnTo>
                    <a:pt x="73" y="223"/>
                  </a:lnTo>
                  <a:lnTo>
                    <a:pt x="84" y="229"/>
                  </a:lnTo>
                  <a:lnTo>
                    <a:pt x="95" y="235"/>
                  </a:lnTo>
                  <a:lnTo>
                    <a:pt x="119" y="243"/>
                  </a:lnTo>
                  <a:lnTo>
                    <a:pt x="142" y="251"/>
                  </a:lnTo>
                  <a:lnTo>
                    <a:pt x="142" y="251"/>
                  </a:lnTo>
                  <a:lnTo>
                    <a:pt x="171" y="261"/>
                  </a:lnTo>
                  <a:lnTo>
                    <a:pt x="184" y="266"/>
                  </a:lnTo>
                  <a:lnTo>
                    <a:pt x="196" y="273"/>
                  </a:lnTo>
                  <a:lnTo>
                    <a:pt x="205" y="280"/>
                  </a:lnTo>
                  <a:lnTo>
                    <a:pt x="211" y="287"/>
                  </a:lnTo>
                  <a:lnTo>
                    <a:pt x="214" y="291"/>
                  </a:lnTo>
                  <a:lnTo>
                    <a:pt x="216" y="296"/>
                  </a:lnTo>
                  <a:lnTo>
                    <a:pt x="217" y="300"/>
                  </a:lnTo>
                  <a:lnTo>
                    <a:pt x="217" y="306"/>
                  </a:lnTo>
                  <a:lnTo>
                    <a:pt x="217" y="306"/>
                  </a:lnTo>
                  <a:lnTo>
                    <a:pt x="217" y="315"/>
                  </a:lnTo>
                  <a:lnTo>
                    <a:pt x="214" y="324"/>
                  </a:lnTo>
                  <a:lnTo>
                    <a:pt x="212" y="328"/>
                  </a:lnTo>
                  <a:lnTo>
                    <a:pt x="209" y="332"/>
                  </a:lnTo>
                  <a:lnTo>
                    <a:pt x="206" y="335"/>
                  </a:lnTo>
                  <a:lnTo>
                    <a:pt x="202" y="340"/>
                  </a:lnTo>
                  <a:lnTo>
                    <a:pt x="197" y="343"/>
                  </a:lnTo>
                  <a:lnTo>
                    <a:pt x="190" y="346"/>
                  </a:lnTo>
                  <a:lnTo>
                    <a:pt x="184" y="348"/>
                  </a:lnTo>
                  <a:lnTo>
                    <a:pt x="176" y="350"/>
                  </a:lnTo>
                  <a:lnTo>
                    <a:pt x="167" y="352"/>
                  </a:lnTo>
                  <a:lnTo>
                    <a:pt x="158" y="353"/>
                  </a:lnTo>
                  <a:lnTo>
                    <a:pt x="134" y="354"/>
                  </a:lnTo>
                  <a:lnTo>
                    <a:pt x="134" y="354"/>
                  </a:lnTo>
                  <a:lnTo>
                    <a:pt x="113" y="354"/>
                  </a:lnTo>
                  <a:lnTo>
                    <a:pt x="92" y="352"/>
                  </a:lnTo>
                  <a:lnTo>
                    <a:pt x="55" y="348"/>
                  </a:lnTo>
                  <a:lnTo>
                    <a:pt x="28" y="344"/>
                  </a:lnTo>
                  <a:lnTo>
                    <a:pt x="18" y="342"/>
                  </a:lnTo>
                  <a:lnTo>
                    <a:pt x="0" y="41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91" name="Freeform 14"/>
            <p:cNvSpPr>
              <a:spLocks/>
            </p:cNvSpPr>
            <p:nvPr userDrawn="1"/>
          </p:nvSpPr>
          <p:spPr bwMode="auto">
            <a:xfrm>
              <a:off x="5059" y="3992"/>
              <a:ext cx="48" cy="71"/>
            </a:xfrm>
            <a:custGeom>
              <a:avLst/>
              <a:gdLst>
                <a:gd name="T0" fmla="*/ 0 w 194"/>
                <a:gd name="T1" fmla="*/ 7 h 282"/>
                <a:gd name="T2" fmla="*/ 0 w 194"/>
                <a:gd name="T3" fmla="*/ 7 h 282"/>
                <a:gd name="T4" fmla="*/ 14 w 194"/>
                <a:gd name="T5" fmla="*/ 4 h 282"/>
                <a:gd name="T6" fmla="*/ 31 w 194"/>
                <a:gd name="T7" fmla="*/ 2 h 282"/>
                <a:gd name="T8" fmla="*/ 52 w 194"/>
                <a:gd name="T9" fmla="*/ 0 h 282"/>
                <a:gd name="T10" fmla="*/ 73 w 194"/>
                <a:gd name="T11" fmla="*/ 0 h 282"/>
                <a:gd name="T12" fmla="*/ 73 w 194"/>
                <a:gd name="T13" fmla="*/ 0 h 282"/>
                <a:gd name="T14" fmla="*/ 87 w 194"/>
                <a:gd name="T15" fmla="*/ 0 h 282"/>
                <a:gd name="T16" fmla="*/ 98 w 194"/>
                <a:gd name="T17" fmla="*/ 1 h 282"/>
                <a:gd name="T18" fmla="*/ 110 w 194"/>
                <a:gd name="T19" fmla="*/ 4 h 282"/>
                <a:gd name="T20" fmla="*/ 121 w 194"/>
                <a:gd name="T21" fmla="*/ 7 h 282"/>
                <a:gd name="T22" fmla="*/ 132 w 194"/>
                <a:gd name="T23" fmla="*/ 11 h 282"/>
                <a:gd name="T24" fmla="*/ 141 w 194"/>
                <a:gd name="T25" fmla="*/ 17 h 282"/>
                <a:gd name="T26" fmla="*/ 151 w 194"/>
                <a:gd name="T27" fmla="*/ 24 h 282"/>
                <a:gd name="T28" fmla="*/ 159 w 194"/>
                <a:gd name="T29" fmla="*/ 31 h 282"/>
                <a:gd name="T30" fmla="*/ 166 w 194"/>
                <a:gd name="T31" fmla="*/ 40 h 282"/>
                <a:gd name="T32" fmla="*/ 174 w 194"/>
                <a:gd name="T33" fmla="*/ 49 h 282"/>
                <a:gd name="T34" fmla="*/ 180 w 194"/>
                <a:gd name="T35" fmla="*/ 61 h 282"/>
                <a:gd name="T36" fmla="*/ 185 w 194"/>
                <a:gd name="T37" fmla="*/ 74 h 282"/>
                <a:gd name="T38" fmla="*/ 189 w 194"/>
                <a:gd name="T39" fmla="*/ 88 h 282"/>
                <a:gd name="T40" fmla="*/ 192 w 194"/>
                <a:gd name="T41" fmla="*/ 103 h 282"/>
                <a:gd name="T42" fmla="*/ 193 w 194"/>
                <a:gd name="T43" fmla="*/ 119 h 282"/>
                <a:gd name="T44" fmla="*/ 194 w 194"/>
                <a:gd name="T45" fmla="*/ 138 h 282"/>
                <a:gd name="T46" fmla="*/ 194 w 194"/>
                <a:gd name="T47" fmla="*/ 138 h 282"/>
                <a:gd name="T48" fmla="*/ 194 w 194"/>
                <a:gd name="T49" fmla="*/ 155 h 282"/>
                <a:gd name="T50" fmla="*/ 193 w 194"/>
                <a:gd name="T51" fmla="*/ 172 h 282"/>
                <a:gd name="T52" fmla="*/ 191 w 194"/>
                <a:gd name="T53" fmla="*/ 187 h 282"/>
                <a:gd name="T54" fmla="*/ 188 w 194"/>
                <a:gd name="T55" fmla="*/ 202 h 282"/>
                <a:gd name="T56" fmla="*/ 185 w 194"/>
                <a:gd name="T57" fmla="*/ 215 h 282"/>
                <a:gd name="T58" fmla="*/ 181 w 194"/>
                <a:gd name="T59" fmla="*/ 226 h 282"/>
                <a:gd name="T60" fmla="*/ 175 w 194"/>
                <a:gd name="T61" fmla="*/ 238 h 282"/>
                <a:gd name="T62" fmla="*/ 168 w 194"/>
                <a:gd name="T63" fmla="*/ 247 h 282"/>
                <a:gd name="T64" fmla="*/ 160 w 194"/>
                <a:gd name="T65" fmla="*/ 255 h 282"/>
                <a:gd name="T66" fmla="*/ 151 w 194"/>
                <a:gd name="T67" fmla="*/ 262 h 282"/>
                <a:gd name="T68" fmla="*/ 141 w 194"/>
                <a:gd name="T69" fmla="*/ 269 h 282"/>
                <a:gd name="T70" fmla="*/ 129 w 194"/>
                <a:gd name="T71" fmla="*/ 274 h 282"/>
                <a:gd name="T72" fmla="*/ 115 w 194"/>
                <a:gd name="T73" fmla="*/ 277 h 282"/>
                <a:gd name="T74" fmla="*/ 100 w 194"/>
                <a:gd name="T75" fmla="*/ 280 h 282"/>
                <a:gd name="T76" fmla="*/ 84 w 194"/>
                <a:gd name="T77" fmla="*/ 282 h 282"/>
                <a:gd name="T78" fmla="*/ 65 w 194"/>
                <a:gd name="T79" fmla="*/ 282 h 282"/>
                <a:gd name="T80" fmla="*/ 65 w 194"/>
                <a:gd name="T81" fmla="*/ 282 h 282"/>
                <a:gd name="T82" fmla="*/ 42 w 194"/>
                <a:gd name="T83" fmla="*/ 281 h 282"/>
                <a:gd name="T84" fmla="*/ 20 w 194"/>
                <a:gd name="T85" fmla="*/ 280 h 282"/>
                <a:gd name="T86" fmla="*/ 0 w 194"/>
                <a:gd name="T87" fmla="*/ 278 h 282"/>
                <a:gd name="T88" fmla="*/ 0 w 194"/>
                <a:gd name="T89" fmla="*/ 7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94" h="282">
                  <a:moveTo>
                    <a:pt x="0" y="7"/>
                  </a:moveTo>
                  <a:lnTo>
                    <a:pt x="0" y="7"/>
                  </a:lnTo>
                  <a:lnTo>
                    <a:pt x="14" y="4"/>
                  </a:lnTo>
                  <a:lnTo>
                    <a:pt x="31" y="2"/>
                  </a:lnTo>
                  <a:lnTo>
                    <a:pt x="52" y="0"/>
                  </a:lnTo>
                  <a:lnTo>
                    <a:pt x="73" y="0"/>
                  </a:lnTo>
                  <a:lnTo>
                    <a:pt x="73" y="0"/>
                  </a:lnTo>
                  <a:lnTo>
                    <a:pt x="87" y="0"/>
                  </a:lnTo>
                  <a:lnTo>
                    <a:pt x="98" y="1"/>
                  </a:lnTo>
                  <a:lnTo>
                    <a:pt x="110" y="4"/>
                  </a:lnTo>
                  <a:lnTo>
                    <a:pt x="121" y="7"/>
                  </a:lnTo>
                  <a:lnTo>
                    <a:pt x="132" y="11"/>
                  </a:lnTo>
                  <a:lnTo>
                    <a:pt x="141" y="17"/>
                  </a:lnTo>
                  <a:lnTo>
                    <a:pt x="151" y="24"/>
                  </a:lnTo>
                  <a:lnTo>
                    <a:pt x="159" y="31"/>
                  </a:lnTo>
                  <a:lnTo>
                    <a:pt x="166" y="40"/>
                  </a:lnTo>
                  <a:lnTo>
                    <a:pt x="174" y="49"/>
                  </a:lnTo>
                  <a:lnTo>
                    <a:pt x="180" y="61"/>
                  </a:lnTo>
                  <a:lnTo>
                    <a:pt x="185" y="74"/>
                  </a:lnTo>
                  <a:lnTo>
                    <a:pt x="189" y="88"/>
                  </a:lnTo>
                  <a:lnTo>
                    <a:pt x="192" y="103"/>
                  </a:lnTo>
                  <a:lnTo>
                    <a:pt x="193" y="119"/>
                  </a:lnTo>
                  <a:lnTo>
                    <a:pt x="194" y="138"/>
                  </a:lnTo>
                  <a:lnTo>
                    <a:pt x="194" y="138"/>
                  </a:lnTo>
                  <a:lnTo>
                    <a:pt x="194" y="155"/>
                  </a:lnTo>
                  <a:lnTo>
                    <a:pt x="193" y="172"/>
                  </a:lnTo>
                  <a:lnTo>
                    <a:pt x="191" y="187"/>
                  </a:lnTo>
                  <a:lnTo>
                    <a:pt x="188" y="202"/>
                  </a:lnTo>
                  <a:lnTo>
                    <a:pt x="185" y="215"/>
                  </a:lnTo>
                  <a:lnTo>
                    <a:pt x="181" y="226"/>
                  </a:lnTo>
                  <a:lnTo>
                    <a:pt x="175" y="238"/>
                  </a:lnTo>
                  <a:lnTo>
                    <a:pt x="168" y="247"/>
                  </a:lnTo>
                  <a:lnTo>
                    <a:pt x="160" y="255"/>
                  </a:lnTo>
                  <a:lnTo>
                    <a:pt x="151" y="262"/>
                  </a:lnTo>
                  <a:lnTo>
                    <a:pt x="141" y="269"/>
                  </a:lnTo>
                  <a:lnTo>
                    <a:pt x="129" y="274"/>
                  </a:lnTo>
                  <a:lnTo>
                    <a:pt x="115" y="277"/>
                  </a:lnTo>
                  <a:lnTo>
                    <a:pt x="100" y="280"/>
                  </a:lnTo>
                  <a:lnTo>
                    <a:pt x="84" y="282"/>
                  </a:lnTo>
                  <a:lnTo>
                    <a:pt x="65" y="282"/>
                  </a:lnTo>
                  <a:lnTo>
                    <a:pt x="65" y="282"/>
                  </a:lnTo>
                  <a:lnTo>
                    <a:pt x="42" y="281"/>
                  </a:lnTo>
                  <a:lnTo>
                    <a:pt x="20" y="280"/>
                  </a:lnTo>
                  <a:lnTo>
                    <a:pt x="0" y="278"/>
                  </a:lnTo>
                  <a:lnTo>
                    <a:pt x="0" y="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92" name="Freeform 15"/>
            <p:cNvSpPr>
              <a:spLocks/>
            </p:cNvSpPr>
            <p:nvPr userDrawn="1"/>
          </p:nvSpPr>
          <p:spPr bwMode="auto">
            <a:xfrm>
              <a:off x="5035" y="3974"/>
              <a:ext cx="97" cy="107"/>
            </a:xfrm>
            <a:custGeom>
              <a:avLst/>
              <a:gdLst>
                <a:gd name="T0" fmla="*/ 171 w 385"/>
                <a:gd name="T1" fmla="*/ 0 h 428"/>
                <a:gd name="T2" fmla="*/ 171 w 385"/>
                <a:gd name="T3" fmla="*/ 0 h 428"/>
                <a:gd name="T4" fmla="*/ 150 w 385"/>
                <a:gd name="T5" fmla="*/ 1 h 428"/>
                <a:gd name="T6" fmla="*/ 129 w 385"/>
                <a:gd name="T7" fmla="*/ 2 h 428"/>
                <a:gd name="T8" fmla="*/ 106 w 385"/>
                <a:gd name="T9" fmla="*/ 4 h 428"/>
                <a:gd name="T10" fmla="*/ 83 w 385"/>
                <a:gd name="T11" fmla="*/ 7 h 428"/>
                <a:gd name="T12" fmla="*/ 60 w 385"/>
                <a:gd name="T13" fmla="*/ 10 h 428"/>
                <a:gd name="T14" fmla="*/ 39 w 385"/>
                <a:gd name="T15" fmla="*/ 14 h 428"/>
                <a:gd name="T16" fmla="*/ 18 w 385"/>
                <a:gd name="T17" fmla="*/ 20 h 428"/>
                <a:gd name="T18" fmla="*/ 0 w 385"/>
                <a:gd name="T19" fmla="*/ 26 h 428"/>
                <a:gd name="T20" fmla="*/ 0 w 385"/>
                <a:gd name="T21" fmla="*/ 415 h 428"/>
                <a:gd name="T22" fmla="*/ 0 w 385"/>
                <a:gd name="T23" fmla="*/ 415 h 428"/>
                <a:gd name="T24" fmla="*/ 15 w 385"/>
                <a:gd name="T25" fmla="*/ 418 h 428"/>
                <a:gd name="T26" fmla="*/ 34 w 385"/>
                <a:gd name="T27" fmla="*/ 420 h 428"/>
                <a:gd name="T28" fmla="*/ 73 w 385"/>
                <a:gd name="T29" fmla="*/ 424 h 428"/>
                <a:gd name="T30" fmla="*/ 116 w 385"/>
                <a:gd name="T31" fmla="*/ 427 h 428"/>
                <a:gd name="T32" fmla="*/ 155 w 385"/>
                <a:gd name="T33" fmla="*/ 428 h 428"/>
                <a:gd name="T34" fmla="*/ 155 w 385"/>
                <a:gd name="T35" fmla="*/ 428 h 428"/>
                <a:gd name="T36" fmla="*/ 186 w 385"/>
                <a:gd name="T37" fmla="*/ 427 h 428"/>
                <a:gd name="T38" fmla="*/ 212 w 385"/>
                <a:gd name="T39" fmla="*/ 425 h 428"/>
                <a:gd name="T40" fmla="*/ 238 w 385"/>
                <a:gd name="T41" fmla="*/ 421 h 428"/>
                <a:gd name="T42" fmla="*/ 261 w 385"/>
                <a:gd name="T43" fmla="*/ 415 h 428"/>
                <a:gd name="T44" fmla="*/ 282 w 385"/>
                <a:gd name="T45" fmla="*/ 408 h 428"/>
                <a:gd name="T46" fmla="*/ 301 w 385"/>
                <a:gd name="T47" fmla="*/ 399 h 428"/>
                <a:gd name="T48" fmla="*/ 309 w 385"/>
                <a:gd name="T49" fmla="*/ 394 h 428"/>
                <a:gd name="T50" fmla="*/ 318 w 385"/>
                <a:gd name="T51" fmla="*/ 389 h 428"/>
                <a:gd name="T52" fmla="*/ 326 w 385"/>
                <a:gd name="T53" fmla="*/ 383 h 428"/>
                <a:gd name="T54" fmla="*/ 333 w 385"/>
                <a:gd name="T55" fmla="*/ 377 h 428"/>
                <a:gd name="T56" fmla="*/ 339 w 385"/>
                <a:gd name="T57" fmla="*/ 369 h 428"/>
                <a:gd name="T58" fmla="*/ 345 w 385"/>
                <a:gd name="T59" fmla="*/ 362 h 428"/>
                <a:gd name="T60" fmla="*/ 351 w 385"/>
                <a:gd name="T61" fmla="*/ 355 h 428"/>
                <a:gd name="T62" fmla="*/ 356 w 385"/>
                <a:gd name="T63" fmla="*/ 347 h 428"/>
                <a:gd name="T64" fmla="*/ 361 w 385"/>
                <a:gd name="T65" fmla="*/ 337 h 428"/>
                <a:gd name="T66" fmla="*/ 366 w 385"/>
                <a:gd name="T67" fmla="*/ 329 h 428"/>
                <a:gd name="T68" fmla="*/ 373 w 385"/>
                <a:gd name="T69" fmla="*/ 309 h 428"/>
                <a:gd name="T70" fmla="*/ 378 w 385"/>
                <a:gd name="T71" fmla="*/ 287 h 428"/>
                <a:gd name="T72" fmla="*/ 382 w 385"/>
                <a:gd name="T73" fmla="*/ 264 h 428"/>
                <a:gd name="T74" fmla="*/ 384 w 385"/>
                <a:gd name="T75" fmla="*/ 239 h 428"/>
                <a:gd name="T76" fmla="*/ 385 w 385"/>
                <a:gd name="T77" fmla="*/ 211 h 428"/>
                <a:gd name="T78" fmla="*/ 385 w 385"/>
                <a:gd name="T79" fmla="*/ 211 h 428"/>
                <a:gd name="T80" fmla="*/ 384 w 385"/>
                <a:gd name="T81" fmla="*/ 187 h 428"/>
                <a:gd name="T82" fmla="*/ 381 w 385"/>
                <a:gd name="T83" fmla="*/ 164 h 428"/>
                <a:gd name="T84" fmla="*/ 377 w 385"/>
                <a:gd name="T85" fmla="*/ 143 h 428"/>
                <a:gd name="T86" fmla="*/ 371 w 385"/>
                <a:gd name="T87" fmla="*/ 122 h 428"/>
                <a:gd name="T88" fmla="*/ 363 w 385"/>
                <a:gd name="T89" fmla="*/ 104 h 428"/>
                <a:gd name="T90" fmla="*/ 352 w 385"/>
                <a:gd name="T91" fmla="*/ 86 h 428"/>
                <a:gd name="T92" fmla="*/ 341 w 385"/>
                <a:gd name="T93" fmla="*/ 71 h 428"/>
                <a:gd name="T94" fmla="*/ 328 w 385"/>
                <a:gd name="T95" fmla="*/ 57 h 428"/>
                <a:gd name="T96" fmla="*/ 314 w 385"/>
                <a:gd name="T97" fmla="*/ 43 h 428"/>
                <a:gd name="T98" fmla="*/ 297 w 385"/>
                <a:gd name="T99" fmla="*/ 32 h 428"/>
                <a:gd name="T100" fmla="*/ 280 w 385"/>
                <a:gd name="T101" fmla="*/ 23 h 428"/>
                <a:gd name="T102" fmla="*/ 260 w 385"/>
                <a:gd name="T103" fmla="*/ 14 h 428"/>
                <a:gd name="T104" fmla="*/ 240 w 385"/>
                <a:gd name="T105" fmla="*/ 8 h 428"/>
                <a:gd name="T106" fmla="*/ 218 w 385"/>
                <a:gd name="T107" fmla="*/ 4 h 428"/>
                <a:gd name="T108" fmla="*/ 195 w 385"/>
                <a:gd name="T109" fmla="*/ 1 h 428"/>
                <a:gd name="T110" fmla="*/ 171 w 385"/>
                <a:gd name="T111" fmla="*/ 0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85" h="428">
                  <a:moveTo>
                    <a:pt x="171" y="0"/>
                  </a:moveTo>
                  <a:lnTo>
                    <a:pt x="171" y="0"/>
                  </a:lnTo>
                  <a:lnTo>
                    <a:pt x="150" y="1"/>
                  </a:lnTo>
                  <a:lnTo>
                    <a:pt x="129" y="2"/>
                  </a:lnTo>
                  <a:lnTo>
                    <a:pt x="106" y="4"/>
                  </a:lnTo>
                  <a:lnTo>
                    <a:pt x="83" y="7"/>
                  </a:lnTo>
                  <a:lnTo>
                    <a:pt x="60" y="10"/>
                  </a:lnTo>
                  <a:lnTo>
                    <a:pt x="39" y="14"/>
                  </a:lnTo>
                  <a:lnTo>
                    <a:pt x="18" y="20"/>
                  </a:lnTo>
                  <a:lnTo>
                    <a:pt x="0" y="26"/>
                  </a:lnTo>
                  <a:lnTo>
                    <a:pt x="0" y="415"/>
                  </a:lnTo>
                  <a:lnTo>
                    <a:pt x="0" y="415"/>
                  </a:lnTo>
                  <a:lnTo>
                    <a:pt x="15" y="418"/>
                  </a:lnTo>
                  <a:lnTo>
                    <a:pt x="34" y="420"/>
                  </a:lnTo>
                  <a:lnTo>
                    <a:pt x="73" y="424"/>
                  </a:lnTo>
                  <a:lnTo>
                    <a:pt x="116" y="427"/>
                  </a:lnTo>
                  <a:lnTo>
                    <a:pt x="155" y="428"/>
                  </a:lnTo>
                  <a:lnTo>
                    <a:pt x="155" y="428"/>
                  </a:lnTo>
                  <a:lnTo>
                    <a:pt x="186" y="427"/>
                  </a:lnTo>
                  <a:lnTo>
                    <a:pt x="212" y="425"/>
                  </a:lnTo>
                  <a:lnTo>
                    <a:pt x="238" y="421"/>
                  </a:lnTo>
                  <a:lnTo>
                    <a:pt x="261" y="415"/>
                  </a:lnTo>
                  <a:lnTo>
                    <a:pt x="282" y="408"/>
                  </a:lnTo>
                  <a:lnTo>
                    <a:pt x="301" y="399"/>
                  </a:lnTo>
                  <a:lnTo>
                    <a:pt x="309" y="394"/>
                  </a:lnTo>
                  <a:lnTo>
                    <a:pt x="318" y="389"/>
                  </a:lnTo>
                  <a:lnTo>
                    <a:pt x="326" y="383"/>
                  </a:lnTo>
                  <a:lnTo>
                    <a:pt x="333" y="377"/>
                  </a:lnTo>
                  <a:lnTo>
                    <a:pt x="339" y="369"/>
                  </a:lnTo>
                  <a:lnTo>
                    <a:pt x="345" y="362"/>
                  </a:lnTo>
                  <a:lnTo>
                    <a:pt x="351" y="355"/>
                  </a:lnTo>
                  <a:lnTo>
                    <a:pt x="356" y="347"/>
                  </a:lnTo>
                  <a:lnTo>
                    <a:pt x="361" y="337"/>
                  </a:lnTo>
                  <a:lnTo>
                    <a:pt x="366" y="329"/>
                  </a:lnTo>
                  <a:lnTo>
                    <a:pt x="373" y="309"/>
                  </a:lnTo>
                  <a:lnTo>
                    <a:pt x="378" y="287"/>
                  </a:lnTo>
                  <a:lnTo>
                    <a:pt x="382" y="264"/>
                  </a:lnTo>
                  <a:lnTo>
                    <a:pt x="384" y="239"/>
                  </a:lnTo>
                  <a:lnTo>
                    <a:pt x="385" y="211"/>
                  </a:lnTo>
                  <a:lnTo>
                    <a:pt x="385" y="211"/>
                  </a:lnTo>
                  <a:lnTo>
                    <a:pt x="384" y="187"/>
                  </a:lnTo>
                  <a:lnTo>
                    <a:pt x="381" y="164"/>
                  </a:lnTo>
                  <a:lnTo>
                    <a:pt x="377" y="143"/>
                  </a:lnTo>
                  <a:lnTo>
                    <a:pt x="371" y="122"/>
                  </a:lnTo>
                  <a:lnTo>
                    <a:pt x="363" y="104"/>
                  </a:lnTo>
                  <a:lnTo>
                    <a:pt x="352" y="86"/>
                  </a:lnTo>
                  <a:lnTo>
                    <a:pt x="341" y="71"/>
                  </a:lnTo>
                  <a:lnTo>
                    <a:pt x="328" y="57"/>
                  </a:lnTo>
                  <a:lnTo>
                    <a:pt x="314" y="43"/>
                  </a:lnTo>
                  <a:lnTo>
                    <a:pt x="297" y="32"/>
                  </a:lnTo>
                  <a:lnTo>
                    <a:pt x="280" y="23"/>
                  </a:lnTo>
                  <a:lnTo>
                    <a:pt x="260" y="14"/>
                  </a:lnTo>
                  <a:lnTo>
                    <a:pt x="240" y="8"/>
                  </a:lnTo>
                  <a:lnTo>
                    <a:pt x="218" y="4"/>
                  </a:lnTo>
                  <a:lnTo>
                    <a:pt x="195" y="1"/>
                  </a:lnTo>
                  <a:lnTo>
                    <a:pt x="17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</p:grpSp>
      <p:grpSp>
        <p:nvGrpSpPr>
          <p:cNvPr id="36" name="Group 35"/>
          <p:cNvGrpSpPr/>
          <p:nvPr userDrawn="1"/>
        </p:nvGrpSpPr>
        <p:grpSpPr>
          <a:xfrm>
            <a:off x="10702247" y="68071"/>
            <a:ext cx="874461" cy="651751"/>
            <a:chOff x="8388192" y="36245"/>
            <a:chExt cx="874464" cy="651751"/>
          </a:xfrm>
        </p:grpSpPr>
        <p:grpSp>
          <p:nvGrpSpPr>
            <p:cNvPr id="37" name="Group 36"/>
            <p:cNvGrpSpPr/>
            <p:nvPr userDrawn="1"/>
          </p:nvGrpSpPr>
          <p:grpSpPr>
            <a:xfrm>
              <a:off x="8545513" y="36245"/>
              <a:ext cx="489905" cy="495602"/>
              <a:chOff x="7818438" y="101600"/>
              <a:chExt cx="546100" cy="552450"/>
            </a:xfrm>
          </p:grpSpPr>
          <p:sp>
            <p:nvSpPr>
              <p:cNvPr id="40" name="Freeform 5"/>
              <p:cNvSpPr>
                <a:spLocks noEditPoints="1"/>
              </p:cNvSpPr>
              <p:nvPr userDrawn="1"/>
            </p:nvSpPr>
            <p:spPr bwMode="auto">
              <a:xfrm>
                <a:off x="7818438" y="200025"/>
                <a:ext cx="546100" cy="454025"/>
              </a:xfrm>
              <a:custGeom>
                <a:avLst/>
                <a:gdLst>
                  <a:gd name="T0" fmla="*/ 56 w 344"/>
                  <a:gd name="T1" fmla="*/ 0 h 286"/>
                  <a:gd name="T2" fmla="*/ 44 w 344"/>
                  <a:gd name="T3" fmla="*/ 2 h 286"/>
                  <a:gd name="T4" fmla="*/ 24 w 344"/>
                  <a:gd name="T5" fmla="*/ 10 h 286"/>
                  <a:gd name="T6" fmla="*/ 10 w 344"/>
                  <a:gd name="T7" fmla="*/ 26 h 286"/>
                  <a:gd name="T8" fmla="*/ 2 w 344"/>
                  <a:gd name="T9" fmla="*/ 46 h 286"/>
                  <a:gd name="T10" fmla="*/ 0 w 344"/>
                  <a:gd name="T11" fmla="*/ 230 h 286"/>
                  <a:gd name="T12" fmla="*/ 2 w 344"/>
                  <a:gd name="T13" fmla="*/ 242 h 286"/>
                  <a:gd name="T14" fmla="*/ 10 w 344"/>
                  <a:gd name="T15" fmla="*/ 262 h 286"/>
                  <a:gd name="T16" fmla="*/ 24 w 344"/>
                  <a:gd name="T17" fmla="*/ 278 h 286"/>
                  <a:gd name="T18" fmla="*/ 44 w 344"/>
                  <a:gd name="T19" fmla="*/ 286 h 286"/>
                  <a:gd name="T20" fmla="*/ 288 w 344"/>
                  <a:gd name="T21" fmla="*/ 286 h 286"/>
                  <a:gd name="T22" fmla="*/ 300 w 344"/>
                  <a:gd name="T23" fmla="*/ 286 h 286"/>
                  <a:gd name="T24" fmla="*/ 320 w 344"/>
                  <a:gd name="T25" fmla="*/ 278 h 286"/>
                  <a:gd name="T26" fmla="*/ 334 w 344"/>
                  <a:gd name="T27" fmla="*/ 262 h 286"/>
                  <a:gd name="T28" fmla="*/ 344 w 344"/>
                  <a:gd name="T29" fmla="*/ 242 h 286"/>
                  <a:gd name="T30" fmla="*/ 344 w 344"/>
                  <a:gd name="T31" fmla="*/ 58 h 286"/>
                  <a:gd name="T32" fmla="*/ 344 w 344"/>
                  <a:gd name="T33" fmla="*/ 46 h 286"/>
                  <a:gd name="T34" fmla="*/ 334 w 344"/>
                  <a:gd name="T35" fmla="*/ 26 h 286"/>
                  <a:gd name="T36" fmla="*/ 320 w 344"/>
                  <a:gd name="T37" fmla="*/ 10 h 286"/>
                  <a:gd name="T38" fmla="*/ 300 w 344"/>
                  <a:gd name="T39" fmla="*/ 2 h 286"/>
                  <a:gd name="T40" fmla="*/ 288 w 344"/>
                  <a:gd name="T41" fmla="*/ 0 h 286"/>
                  <a:gd name="T42" fmla="*/ 148 w 344"/>
                  <a:gd name="T43" fmla="*/ 142 h 286"/>
                  <a:gd name="T44" fmla="*/ 144 w 344"/>
                  <a:gd name="T45" fmla="*/ 136 h 286"/>
                  <a:gd name="T46" fmla="*/ 136 w 344"/>
                  <a:gd name="T47" fmla="*/ 122 h 286"/>
                  <a:gd name="T48" fmla="*/ 134 w 344"/>
                  <a:gd name="T49" fmla="*/ 112 h 286"/>
                  <a:gd name="T50" fmla="*/ 138 w 344"/>
                  <a:gd name="T51" fmla="*/ 98 h 286"/>
                  <a:gd name="T52" fmla="*/ 146 w 344"/>
                  <a:gd name="T53" fmla="*/ 88 h 286"/>
                  <a:gd name="T54" fmla="*/ 158 w 344"/>
                  <a:gd name="T55" fmla="*/ 80 h 286"/>
                  <a:gd name="T56" fmla="*/ 172 w 344"/>
                  <a:gd name="T57" fmla="*/ 76 h 286"/>
                  <a:gd name="T58" fmla="*/ 178 w 344"/>
                  <a:gd name="T59" fmla="*/ 78 h 286"/>
                  <a:gd name="T60" fmla="*/ 192 w 344"/>
                  <a:gd name="T61" fmla="*/ 82 h 286"/>
                  <a:gd name="T62" fmla="*/ 202 w 344"/>
                  <a:gd name="T63" fmla="*/ 92 h 286"/>
                  <a:gd name="T64" fmla="*/ 208 w 344"/>
                  <a:gd name="T65" fmla="*/ 106 h 286"/>
                  <a:gd name="T66" fmla="*/ 208 w 344"/>
                  <a:gd name="T67" fmla="*/ 112 h 286"/>
                  <a:gd name="T68" fmla="*/ 204 w 344"/>
                  <a:gd name="T69" fmla="*/ 128 h 286"/>
                  <a:gd name="T70" fmla="*/ 196 w 344"/>
                  <a:gd name="T71" fmla="*/ 140 h 286"/>
                  <a:gd name="T72" fmla="*/ 126 w 344"/>
                  <a:gd name="T73" fmla="*/ 228 h 2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44" h="286">
                    <a:moveTo>
                      <a:pt x="288" y="0"/>
                    </a:moveTo>
                    <a:lnTo>
                      <a:pt x="56" y="0"/>
                    </a:lnTo>
                    <a:lnTo>
                      <a:pt x="56" y="0"/>
                    </a:lnTo>
                    <a:lnTo>
                      <a:pt x="44" y="2"/>
                    </a:lnTo>
                    <a:lnTo>
                      <a:pt x="34" y="6"/>
                    </a:lnTo>
                    <a:lnTo>
                      <a:pt x="24" y="10"/>
                    </a:lnTo>
                    <a:lnTo>
                      <a:pt x="16" y="18"/>
                    </a:lnTo>
                    <a:lnTo>
                      <a:pt x="10" y="26"/>
                    </a:lnTo>
                    <a:lnTo>
                      <a:pt x="4" y="36"/>
                    </a:lnTo>
                    <a:lnTo>
                      <a:pt x="2" y="46"/>
                    </a:lnTo>
                    <a:lnTo>
                      <a:pt x="0" y="58"/>
                    </a:lnTo>
                    <a:lnTo>
                      <a:pt x="0" y="230"/>
                    </a:lnTo>
                    <a:lnTo>
                      <a:pt x="0" y="230"/>
                    </a:lnTo>
                    <a:lnTo>
                      <a:pt x="2" y="242"/>
                    </a:lnTo>
                    <a:lnTo>
                      <a:pt x="4" y="252"/>
                    </a:lnTo>
                    <a:lnTo>
                      <a:pt x="10" y="262"/>
                    </a:lnTo>
                    <a:lnTo>
                      <a:pt x="16" y="270"/>
                    </a:lnTo>
                    <a:lnTo>
                      <a:pt x="24" y="278"/>
                    </a:lnTo>
                    <a:lnTo>
                      <a:pt x="34" y="282"/>
                    </a:lnTo>
                    <a:lnTo>
                      <a:pt x="44" y="286"/>
                    </a:lnTo>
                    <a:lnTo>
                      <a:pt x="56" y="286"/>
                    </a:lnTo>
                    <a:lnTo>
                      <a:pt x="288" y="286"/>
                    </a:lnTo>
                    <a:lnTo>
                      <a:pt x="288" y="286"/>
                    </a:lnTo>
                    <a:lnTo>
                      <a:pt x="300" y="286"/>
                    </a:lnTo>
                    <a:lnTo>
                      <a:pt x="310" y="282"/>
                    </a:lnTo>
                    <a:lnTo>
                      <a:pt x="320" y="278"/>
                    </a:lnTo>
                    <a:lnTo>
                      <a:pt x="328" y="270"/>
                    </a:lnTo>
                    <a:lnTo>
                      <a:pt x="334" y="262"/>
                    </a:lnTo>
                    <a:lnTo>
                      <a:pt x="340" y="252"/>
                    </a:lnTo>
                    <a:lnTo>
                      <a:pt x="344" y="242"/>
                    </a:lnTo>
                    <a:lnTo>
                      <a:pt x="344" y="230"/>
                    </a:lnTo>
                    <a:lnTo>
                      <a:pt x="344" y="58"/>
                    </a:lnTo>
                    <a:lnTo>
                      <a:pt x="344" y="58"/>
                    </a:lnTo>
                    <a:lnTo>
                      <a:pt x="344" y="46"/>
                    </a:lnTo>
                    <a:lnTo>
                      <a:pt x="340" y="36"/>
                    </a:lnTo>
                    <a:lnTo>
                      <a:pt x="334" y="26"/>
                    </a:lnTo>
                    <a:lnTo>
                      <a:pt x="328" y="18"/>
                    </a:lnTo>
                    <a:lnTo>
                      <a:pt x="320" y="10"/>
                    </a:lnTo>
                    <a:lnTo>
                      <a:pt x="310" y="6"/>
                    </a:lnTo>
                    <a:lnTo>
                      <a:pt x="300" y="2"/>
                    </a:lnTo>
                    <a:lnTo>
                      <a:pt x="288" y="0"/>
                    </a:lnTo>
                    <a:lnTo>
                      <a:pt x="288" y="0"/>
                    </a:lnTo>
                    <a:close/>
                    <a:moveTo>
                      <a:pt x="126" y="228"/>
                    </a:moveTo>
                    <a:lnTo>
                      <a:pt x="148" y="142"/>
                    </a:lnTo>
                    <a:lnTo>
                      <a:pt x="148" y="142"/>
                    </a:lnTo>
                    <a:lnTo>
                      <a:pt x="144" y="136"/>
                    </a:lnTo>
                    <a:lnTo>
                      <a:pt x="138" y="130"/>
                    </a:lnTo>
                    <a:lnTo>
                      <a:pt x="136" y="122"/>
                    </a:lnTo>
                    <a:lnTo>
                      <a:pt x="134" y="112"/>
                    </a:lnTo>
                    <a:lnTo>
                      <a:pt x="134" y="112"/>
                    </a:lnTo>
                    <a:lnTo>
                      <a:pt x="136" y="106"/>
                    </a:lnTo>
                    <a:lnTo>
                      <a:pt x="138" y="98"/>
                    </a:lnTo>
                    <a:lnTo>
                      <a:pt x="142" y="92"/>
                    </a:lnTo>
                    <a:lnTo>
                      <a:pt x="146" y="88"/>
                    </a:lnTo>
                    <a:lnTo>
                      <a:pt x="152" y="82"/>
                    </a:lnTo>
                    <a:lnTo>
                      <a:pt x="158" y="80"/>
                    </a:lnTo>
                    <a:lnTo>
                      <a:pt x="164" y="78"/>
                    </a:lnTo>
                    <a:lnTo>
                      <a:pt x="172" y="76"/>
                    </a:lnTo>
                    <a:lnTo>
                      <a:pt x="172" y="76"/>
                    </a:lnTo>
                    <a:lnTo>
                      <a:pt x="178" y="78"/>
                    </a:lnTo>
                    <a:lnTo>
                      <a:pt x="186" y="80"/>
                    </a:lnTo>
                    <a:lnTo>
                      <a:pt x="192" y="82"/>
                    </a:lnTo>
                    <a:lnTo>
                      <a:pt x="198" y="88"/>
                    </a:lnTo>
                    <a:lnTo>
                      <a:pt x="202" y="92"/>
                    </a:lnTo>
                    <a:lnTo>
                      <a:pt x="204" y="98"/>
                    </a:lnTo>
                    <a:lnTo>
                      <a:pt x="208" y="106"/>
                    </a:lnTo>
                    <a:lnTo>
                      <a:pt x="208" y="112"/>
                    </a:lnTo>
                    <a:lnTo>
                      <a:pt x="208" y="112"/>
                    </a:lnTo>
                    <a:lnTo>
                      <a:pt x="206" y="120"/>
                    </a:lnTo>
                    <a:lnTo>
                      <a:pt x="204" y="128"/>
                    </a:lnTo>
                    <a:lnTo>
                      <a:pt x="200" y="134"/>
                    </a:lnTo>
                    <a:lnTo>
                      <a:pt x="196" y="140"/>
                    </a:lnTo>
                    <a:lnTo>
                      <a:pt x="220" y="228"/>
                    </a:lnTo>
                    <a:lnTo>
                      <a:pt x="126" y="228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005EB8"/>
                  </a:solidFill>
                </a:endParaRPr>
              </a:p>
            </p:txBody>
          </p:sp>
          <p:sp>
            <p:nvSpPr>
              <p:cNvPr id="41" name="Freeform 6"/>
              <p:cNvSpPr>
                <a:spLocks/>
              </p:cNvSpPr>
              <p:nvPr userDrawn="1"/>
            </p:nvSpPr>
            <p:spPr bwMode="auto">
              <a:xfrm>
                <a:off x="7961313" y="101600"/>
                <a:ext cx="260350" cy="88900"/>
              </a:xfrm>
              <a:custGeom>
                <a:avLst/>
                <a:gdLst>
                  <a:gd name="T0" fmla="*/ 20 w 164"/>
                  <a:gd name="T1" fmla="*/ 56 h 56"/>
                  <a:gd name="T2" fmla="*/ 20 w 164"/>
                  <a:gd name="T3" fmla="*/ 56 h 56"/>
                  <a:gd name="T4" fmla="*/ 22 w 164"/>
                  <a:gd name="T5" fmla="*/ 46 h 56"/>
                  <a:gd name="T6" fmla="*/ 26 w 164"/>
                  <a:gd name="T7" fmla="*/ 36 h 56"/>
                  <a:gd name="T8" fmla="*/ 30 w 164"/>
                  <a:gd name="T9" fmla="*/ 30 h 56"/>
                  <a:gd name="T10" fmla="*/ 36 w 164"/>
                  <a:gd name="T11" fmla="*/ 26 h 56"/>
                  <a:gd name="T12" fmla="*/ 42 w 164"/>
                  <a:gd name="T13" fmla="*/ 22 h 56"/>
                  <a:gd name="T14" fmla="*/ 54 w 164"/>
                  <a:gd name="T15" fmla="*/ 20 h 56"/>
                  <a:gd name="T16" fmla="*/ 82 w 164"/>
                  <a:gd name="T17" fmla="*/ 20 h 56"/>
                  <a:gd name="T18" fmla="*/ 82 w 164"/>
                  <a:gd name="T19" fmla="*/ 20 h 56"/>
                  <a:gd name="T20" fmla="*/ 112 w 164"/>
                  <a:gd name="T21" fmla="*/ 20 h 56"/>
                  <a:gd name="T22" fmla="*/ 122 w 164"/>
                  <a:gd name="T23" fmla="*/ 22 h 56"/>
                  <a:gd name="T24" fmla="*/ 130 w 164"/>
                  <a:gd name="T25" fmla="*/ 26 h 56"/>
                  <a:gd name="T26" fmla="*/ 136 w 164"/>
                  <a:gd name="T27" fmla="*/ 30 h 56"/>
                  <a:gd name="T28" fmla="*/ 140 w 164"/>
                  <a:gd name="T29" fmla="*/ 36 h 56"/>
                  <a:gd name="T30" fmla="*/ 142 w 164"/>
                  <a:gd name="T31" fmla="*/ 46 h 56"/>
                  <a:gd name="T32" fmla="*/ 144 w 164"/>
                  <a:gd name="T33" fmla="*/ 56 h 56"/>
                  <a:gd name="T34" fmla="*/ 164 w 164"/>
                  <a:gd name="T35" fmla="*/ 56 h 56"/>
                  <a:gd name="T36" fmla="*/ 164 w 164"/>
                  <a:gd name="T37" fmla="*/ 56 h 56"/>
                  <a:gd name="T38" fmla="*/ 162 w 164"/>
                  <a:gd name="T39" fmla="*/ 38 h 56"/>
                  <a:gd name="T40" fmla="*/ 156 w 164"/>
                  <a:gd name="T41" fmla="*/ 24 h 56"/>
                  <a:gd name="T42" fmla="*/ 148 w 164"/>
                  <a:gd name="T43" fmla="*/ 14 h 56"/>
                  <a:gd name="T44" fmla="*/ 138 w 164"/>
                  <a:gd name="T45" fmla="*/ 6 h 56"/>
                  <a:gd name="T46" fmla="*/ 126 w 164"/>
                  <a:gd name="T47" fmla="*/ 2 h 56"/>
                  <a:gd name="T48" fmla="*/ 112 w 164"/>
                  <a:gd name="T49" fmla="*/ 0 h 56"/>
                  <a:gd name="T50" fmla="*/ 82 w 164"/>
                  <a:gd name="T51" fmla="*/ 0 h 56"/>
                  <a:gd name="T52" fmla="*/ 82 w 164"/>
                  <a:gd name="T53" fmla="*/ 0 h 56"/>
                  <a:gd name="T54" fmla="*/ 52 w 164"/>
                  <a:gd name="T55" fmla="*/ 0 h 56"/>
                  <a:gd name="T56" fmla="*/ 38 w 164"/>
                  <a:gd name="T57" fmla="*/ 2 h 56"/>
                  <a:gd name="T58" fmla="*/ 26 w 164"/>
                  <a:gd name="T59" fmla="*/ 6 h 56"/>
                  <a:gd name="T60" fmla="*/ 16 w 164"/>
                  <a:gd name="T61" fmla="*/ 14 h 56"/>
                  <a:gd name="T62" fmla="*/ 8 w 164"/>
                  <a:gd name="T63" fmla="*/ 24 h 56"/>
                  <a:gd name="T64" fmla="*/ 2 w 164"/>
                  <a:gd name="T65" fmla="*/ 38 h 56"/>
                  <a:gd name="T66" fmla="*/ 0 w 164"/>
                  <a:gd name="T67" fmla="*/ 56 h 56"/>
                  <a:gd name="T68" fmla="*/ 20 w 164"/>
                  <a:gd name="T69" fmla="*/ 5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64" h="56">
                    <a:moveTo>
                      <a:pt x="20" y="56"/>
                    </a:moveTo>
                    <a:lnTo>
                      <a:pt x="20" y="56"/>
                    </a:lnTo>
                    <a:lnTo>
                      <a:pt x="22" y="46"/>
                    </a:lnTo>
                    <a:lnTo>
                      <a:pt x="26" y="36"/>
                    </a:lnTo>
                    <a:lnTo>
                      <a:pt x="30" y="30"/>
                    </a:lnTo>
                    <a:lnTo>
                      <a:pt x="36" y="26"/>
                    </a:lnTo>
                    <a:lnTo>
                      <a:pt x="42" y="22"/>
                    </a:lnTo>
                    <a:lnTo>
                      <a:pt x="54" y="20"/>
                    </a:lnTo>
                    <a:lnTo>
                      <a:pt x="82" y="20"/>
                    </a:lnTo>
                    <a:lnTo>
                      <a:pt x="82" y="20"/>
                    </a:lnTo>
                    <a:lnTo>
                      <a:pt x="112" y="20"/>
                    </a:lnTo>
                    <a:lnTo>
                      <a:pt x="122" y="22"/>
                    </a:lnTo>
                    <a:lnTo>
                      <a:pt x="130" y="26"/>
                    </a:lnTo>
                    <a:lnTo>
                      <a:pt x="136" y="30"/>
                    </a:lnTo>
                    <a:lnTo>
                      <a:pt x="140" y="36"/>
                    </a:lnTo>
                    <a:lnTo>
                      <a:pt x="142" y="46"/>
                    </a:lnTo>
                    <a:lnTo>
                      <a:pt x="144" y="56"/>
                    </a:lnTo>
                    <a:lnTo>
                      <a:pt x="164" y="56"/>
                    </a:lnTo>
                    <a:lnTo>
                      <a:pt x="164" y="56"/>
                    </a:lnTo>
                    <a:lnTo>
                      <a:pt x="162" y="38"/>
                    </a:lnTo>
                    <a:lnTo>
                      <a:pt x="156" y="24"/>
                    </a:lnTo>
                    <a:lnTo>
                      <a:pt x="148" y="14"/>
                    </a:lnTo>
                    <a:lnTo>
                      <a:pt x="138" y="6"/>
                    </a:lnTo>
                    <a:lnTo>
                      <a:pt x="126" y="2"/>
                    </a:lnTo>
                    <a:lnTo>
                      <a:pt x="112" y="0"/>
                    </a:lnTo>
                    <a:lnTo>
                      <a:pt x="82" y="0"/>
                    </a:lnTo>
                    <a:lnTo>
                      <a:pt x="82" y="0"/>
                    </a:lnTo>
                    <a:lnTo>
                      <a:pt x="52" y="0"/>
                    </a:lnTo>
                    <a:lnTo>
                      <a:pt x="38" y="2"/>
                    </a:lnTo>
                    <a:lnTo>
                      <a:pt x="26" y="6"/>
                    </a:lnTo>
                    <a:lnTo>
                      <a:pt x="16" y="14"/>
                    </a:lnTo>
                    <a:lnTo>
                      <a:pt x="8" y="24"/>
                    </a:lnTo>
                    <a:lnTo>
                      <a:pt x="2" y="38"/>
                    </a:lnTo>
                    <a:lnTo>
                      <a:pt x="0" y="56"/>
                    </a:lnTo>
                    <a:lnTo>
                      <a:pt x="20" y="56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005EB8"/>
                  </a:solidFill>
                </a:endParaRPr>
              </a:p>
            </p:txBody>
          </p:sp>
        </p:grpSp>
        <p:sp>
          <p:nvSpPr>
            <p:cNvPr id="38" name="TextBox 37"/>
            <p:cNvSpPr txBox="1"/>
            <p:nvPr userDrawn="1"/>
          </p:nvSpPr>
          <p:spPr>
            <a:xfrm rot="16200000">
              <a:off x="8191736" y="232706"/>
              <a:ext cx="563729" cy="17081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510" dirty="0">
                  <a:solidFill>
                    <a:srgbClr val="FFFFFF"/>
                  </a:solidFill>
                </a:rPr>
                <a:t>strictly</a:t>
              </a:r>
            </a:p>
          </p:txBody>
        </p:sp>
        <p:sp>
          <p:nvSpPr>
            <p:cNvPr id="39" name="TextBox 38"/>
            <p:cNvSpPr txBox="1"/>
            <p:nvPr userDrawn="1"/>
          </p:nvSpPr>
          <p:spPr>
            <a:xfrm>
              <a:off x="8410801" y="506408"/>
              <a:ext cx="851855" cy="18158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580" dirty="0">
                  <a:solidFill>
                    <a:srgbClr val="FFFFFF"/>
                  </a:solidFill>
                </a:rPr>
                <a:t>CONFIDENTIAL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68716519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0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-branding divider grey">
    <p:bg>
      <p:bgPr>
        <a:solidFill>
          <a:srgbClr val="D7D2CB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0" name="Group 4"/>
          <p:cNvGrpSpPr>
            <a:grpSpLocks noChangeAspect="1"/>
          </p:cNvGrpSpPr>
          <p:nvPr userDrawn="1"/>
        </p:nvGrpSpPr>
        <p:grpSpPr bwMode="auto">
          <a:xfrm>
            <a:off x="9791825" y="6125206"/>
            <a:ext cx="1289050" cy="169863"/>
            <a:chOff x="4649" y="3974"/>
            <a:chExt cx="812" cy="107"/>
          </a:xfrm>
        </p:grpSpPr>
        <p:sp>
          <p:nvSpPr>
            <p:cNvPr id="51" name="AutoShape 3"/>
            <p:cNvSpPr>
              <a:spLocks noChangeAspect="1" noChangeArrowheads="1" noTextEdit="1"/>
            </p:cNvSpPr>
            <p:nvPr userDrawn="1"/>
          </p:nvSpPr>
          <p:spPr bwMode="auto">
            <a:xfrm>
              <a:off x="4649" y="3974"/>
              <a:ext cx="812" cy="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52" name="Freeform 51"/>
            <p:cNvSpPr>
              <a:spLocks noEditPoints="1"/>
            </p:cNvSpPr>
            <p:nvPr userDrawn="1"/>
          </p:nvSpPr>
          <p:spPr bwMode="auto">
            <a:xfrm>
              <a:off x="4649" y="3974"/>
              <a:ext cx="812" cy="107"/>
            </a:xfrm>
            <a:custGeom>
              <a:avLst/>
              <a:gdLst>
                <a:gd name="T0" fmla="*/ 2293 w 3248"/>
                <a:gd name="T1" fmla="*/ 424 h 428"/>
                <a:gd name="T2" fmla="*/ 2209 w 3248"/>
                <a:gd name="T3" fmla="*/ 355 h 428"/>
                <a:gd name="T4" fmla="*/ 2159 w 3248"/>
                <a:gd name="T5" fmla="*/ 76 h 428"/>
                <a:gd name="T6" fmla="*/ 2306 w 3248"/>
                <a:gd name="T7" fmla="*/ 5 h 428"/>
                <a:gd name="T8" fmla="*/ 2042 w 3248"/>
                <a:gd name="T9" fmla="*/ 407 h 428"/>
                <a:gd name="T10" fmla="*/ 611 w 3248"/>
                <a:gd name="T11" fmla="*/ 11 h 428"/>
                <a:gd name="T12" fmla="*/ 672 w 3248"/>
                <a:gd name="T13" fmla="*/ 353 h 428"/>
                <a:gd name="T14" fmla="*/ 737 w 3248"/>
                <a:gd name="T15" fmla="*/ 376 h 428"/>
                <a:gd name="T16" fmla="*/ 909 w 3248"/>
                <a:gd name="T17" fmla="*/ 1 h 428"/>
                <a:gd name="T18" fmla="*/ 261 w 3248"/>
                <a:gd name="T19" fmla="*/ 332 h 428"/>
                <a:gd name="T20" fmla="*/ 114 w 3248"/>
                <a:gd name="T21" fmla="*/ 347 h 428"/>
                <a:gd name="T22" fmla="*/ 94 w 3248"/>
                <a:gd name="T23" fmla="*/ 277 h 428"/>
                <a:gd name="T24" fmla="*/ 261 w 3248"/>
                <a:gd name="T25" fmla="*/ 332 h 428"/>
                <a:gd name="T26" fmla="*/ 52 w 3248"/>
                <a:gd name="T27" fmla="*/ 102 h 428"/>
                <a:gd name="T28" fmla="*/ 234 w 3248"/>
                <a:gd name="T29" fmla="*/ 90 h 428"/>
                <a:gd name="T30" fmla="*/ 179 w 3248"/>
                <a:gd name="T31" fmla="*/ 176 h 428"/>
                <a:gd name="T32" fmla="*/ 9 w 3248"/>
                <a:gd name="T33" fmla="*/ 257 h 428"/>
                <a:gd name="T34" fmla="*/ 35 w 3248"/>
                <a:gd name="T35" fmla="*/ 394 h 428"/>
                <a:gd name="T36" fmla="*/ 164 w 3248"/>
                <a:gd name="T37" fmla="*/ 426 h 428"/>
                <a:gd name="T38" fmla="*/ 284 w 3248"/>
                <a:gd name="T39" fmla="*/ 404 h 428"/>
                <a:gd name="T40" fmla="*/ 331 w 3248"/>
                <a:gd name="T41" fmla="*/ 45 h 428"/>
                <a:gd name="T42" fmla="*/ 1319 w 3248"/>
                <a:gd name="T43" fmla="*/ 332 h 428"/>
                <a:gd name="T44" fmla="*/ 1168 w 3248"/>
                <a:gd name="T45" fmla="*/ 344 h 428"/>
                <a:gd name="T46" fmla="*/ 1155 w 3248"/>
                <a:gd name="T47" fmla="*/ 272 h 428"/>
                <a:gd name="T48" fmla="*/ 1264 w 3248"/>
                <a:gd name="T49" fmla="*/ 0 h 428"/>
                <a:gd name="T50" fmla="*/ 1122 w 3248"/>
                <a:gd name="T51" fmla="*/ 98 h 428"/>
                <a:gd name="T52" fmla="*/ 1298 w 3248"/>
                <a:gd name="T53" fmla="*/ 94 h 428"/>
                <a:gd name="T54" fmla="*/ 1212 w 3248"/>
                <a:gd name="T55" fmla="*/ 177 h 428"/>
                <a:gd name="T56" fmla="*/ 1064 w 3248"/>
                <a:gd name="T57" fmla="*/ 270 h 428"/>
                <a:gd name="T58" fmla="*/ 1102 w 3248"/>
                <a:gd name="T59" fmla="*/ 401 h 428"/>
                <a:gd name="T60" fmla="*/ 1246 w 3248"/>
                <a:gd name="T61" fmla="*/ 423 h 428"/>
                <a:gd name="T62" fmla="*/ 1354 w 3248"/>
                <a:gd name="T63" fmla="*/ 407 h 428"/>
                <a:gd name="T64" fmla="*/ 1381 w 3248"/>
                <a:gd name="T65" fmla="*/ 36 h 428"/>
                <a:gd name="T66" fmla="*/ 2714 w 3248"/>
                <a:gd name="T67" fmla="*/ 326 h 428"/>
                <a:gd name="T68" fmla="*/ 2576 w 3248"/>
                <a:gd name="T69" fmla="*/ 337 h 428"/>
                <a:gd name="T70" fmla="*/ 2533 w 3248"/>
                <a:gd name="T71" fmla="*/ 4 h 428"/>
                <a:gd name="T72" fmla="*/ 2468 w 3248"/>
                <a:gd name="T73" fmla="*/ 364 h 428"/>
                <a:gd name="T74" fmla="*/ 2611 w 3248"/>
                <a:gd name="T75" fmla="*/ 427 h 428"/>
                <a:gd name="T76" fmla="*/ 2761 w 3248"/>
                <a:gd name="T77" fmla="*/ 403 h 428"/>
                <a:gd name="T78" fmla="*/ 2937 w 3248"/>
                <a:gd name="T79" fmla="*/ 413 h 428"/>
                <a:gd name="T80" fmla="*/ 3135 w 3248"/>
                <a:gd name="T81" fmla="*/ 422 h 428"/>
                <a:gd name="T82" fmla="*/ 3248 w 3248"/>
                <a:gd name="T83" fmla="*/ 300 h 428"/>
                <a:gd name="T84" fmla="*/ 3184 w 3248"/>
                <a:gd name="T85" fmla="*/ 204 h 428"/>
                <a:gd name="T86" fmla="*/ 3038 w 3248"/>
                <a:gd name="T87" fmla="*/ 127 h 428"/>
                <a:gd name="T88" fmla="*/ 3076 w 3248"/>
                <a:gd name="T89" fmla="*/ 76 h 428"/>
                <a:gd name="T90" fmla="*/ 3232 w 3248"/>
                <a:gd name="T91" fmla="*/ 30 h 428"/>
                <a:gd name="T92" fmla="*/ 3039 w 3248"/>
                <a:gd name="T93" fmla="*/ 8 h 428"/>
                <a:gd name="T94" fmla="*/ 2943 w 3248"/>
                <a:gd name="T95" fmla="*/ 122 h 428"/>
                <a:gd name="T96" fmla="*/ 3021 w 3248"/>
                <a:gd name="T97" fmla="*/ 229 h 428"/>
                <a:gd name="T98" fmla="*/ 3154 w 3248"/>
                <a:gd name="T99" fmla="*/ 300 h 428"/>
                <a:gd name="T100" fmla="*/ 3113 w 3248"/>
                <a:gd name="T101" fmla="*/ 350 h 428"/>
                <a:gd name="T102" fmla="*/ 1639 w 3248"/>
                <a:gd name="T103" fmla="*/ 80 h 428"/>
                <a:gd name="T104" fmla="*/ 1790 w 3248"/>
                <a:gd name="T105" fmla="*/ 97 h 428"/>
                <a:gd name="T106" fmla="*/ 1832 w 3248"/>
                <a:gd name="T107" fmla="*/ 245 h 428"/>
                <a:gd name="T108" fmla="*/ 1739 w 3248"/>
                <a:gd name="T109" fmla="*/ 353 h 428"/>
                <a:gd name="T110" fmla="*/ 1652 w 3248"/>
                <a:gd name="T111" fmla="*/ 4 h 428"/>
                <a:gd name="T112" fmla="*/ 1701 w 3248"/>
                <a:gd name="T113" fmla="*/ 428 h 428"/>
                <a:gd name="T114" fmla="*/ 1885 w 3248"/>
                <a:gd name="T115" fmla="*/ 369 h 428"/>
                <a:gd name="T116" fmla="*/ 1930 w 3248"/>
                <a:gd name="T117" fmla="*/ 187 h 428"/>
                <a:gd name="T118" fmla="*/ 1786 w 3248"/>
                <a:gd name="T119" fmla="*/ 8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248" h="428">
                  <a:moveTo>
                    <a:pt x="2042" y="407"/>
                  </a:moveTo>
                  <a:lnTo>
                    <a:pt x="2042" y="407"/>
                  </a:lnTo>
                  <a:lnTo>
                    <a:pt x="2055" y="411"/>
                  </a:lnTo>
                  <a:lnTo>
                    <a:pt x="2089" y="418"/>
                  </a:lnTo>
                  <a:lnTo>
                    <a:pt x="2113" y="421"/>
                  </a:lnTo>
                  <a:lnTo>
                    <a:pt x="2140" y="425"/>
                  </a:lnTo>
                  <a:lnTo>
                    <a:pt x="2171" y="427"/>
                  </a:lnTo>
                  <a:lnTo>
                    <a:pt x="2205" y="428"/>
                  </a:lnTo>
                  <a:lnTo>
                    <a:pt x="2205" y="428"/>
                  </a:lnTo>
                  <a:lnTo>
                    <a:pt x="2239" y="427"/>
                  </a:lnTo>
                  <a:lnTo>
                    <a:pt x="2268" y="426"/>
                  </a:lnTo>
                  <a:lnTo>
                    <a:pt x="2293" y="424"/>
                  </a:lnTo>
                  <a:lnTo>
                    <a:pt x="2312" y="422"/>
                  </a:lnTo>
                  <a:lnTo>
                    <a:pt x="2339" y="419"/>
                  </a:lnTo>
                  <a:lnTo>
                    <a:pt x="2347" y="417"/>
                  </a:lnTo>
                  <a:lnTo>
                    <a:pt x="2347" y="346"/>
                  </a:lnTo>
                  <a:lnTo>
                    <a:pt x="2347" y="346"/>
                  </a:lnTo>
                  <a:lnTo>
                    <a:pt x="2339" y="347"/>
                  </a:lnTo>
                  <a:lnTo>
                    <a:pt x="2314" y="351"/>
                  </a:lnTo>
                  <a:lnTo>
                    <a:pt x="2277" y="354"/>
                  </a:lnTo>
                  <a:lnTo>
                    <a:pt x="2255" y="355"/>
                  </a:lnTo>
                  <a:lnTo>
                    <a:pt x="2230" y="355"/>
                  </a:lnTo>
                  <a:lnTo>
                    <a:pt x="2230" y="355"/>
                  </a:lnTo>
                  <a:lnTo>
                    <a:pt x="2209" y="355"/>
                  </a:lnTo>
                  <a:lnTo>
                    <a:pt x="2191" y="354"/>
                  </a:lnTo>
                  <a:lnTo>
                    <a:pt x="2160" y="351"/>
                  </a:lnTo>
                  <a:lnTo>
                    <a:pt x="2141" y="349"/>
                  </a:lnTo>
                  <a:lnTo>
                    <a:pt x="2134" y="348"/>
                  </a:lnTo>
                  <a:lnTo>
                    <a:pt x="2134" y="247"/>
                  </a:lnTo>
                  <a:lnTo>
                    <a:pt x="2318" y="247"/>
                  </a:lnTo>
                  <a:lnTo>
                    <a:pt x="2318" y="175"/>
                  </a:lnTo>
                  <a:lnTo>
                    <a:pt x="2134" y="175"/>
                  </a:lnTo>
                  <a:lnTo>
                    <a:pt x="2134" y="79"/>
                  </a:lnTo>
                  <a:lnTo>
                    <a:pt x="2134" y="79"/>
                  </a:lnTo>
                  <a:lnTo>
                    <a:pt x="2141" y="78"/>
                  </a:lnTo>
                  <a:lnTo>
                    <a:pt x="2159" y="76"/>
                  </a:lnTo>
                  <a:lnTo>
                    <a:pt x="2187" y="74"/>
                  </a:lnTo>
                  <a:lnTo>
                    <a:pt x="2224" y="73"/>
                  </a:lnTo>
                  <a:lnTo>
                    <a:pt x="2224" y="73"/>
                  </a:lnTo>
                  <a:lnTo>
                    <a:pt x="2247" y="73"/>
                  </a:lnTo>
                  <a:lnTo>
                    <a:pt x="2268" y="74"/>
                  </a:lnTo>
                  <a:lnTo>
                    <a:pt x="2305" y="77"/>
                  </a:lnTo>
                  <a:lnTo>
                    <a:pt x="2331" y="80"/>
                  </a:lnTo>
                  <a:lnTo>
                    <a:pt x="2340" y="82"/>
                  </a:lnTo>
                  <a:lnTo>
                    <a:pt x="2340" y="10"/>
                  </a:lnTo>
                  <a:lnTo>
                    <a:pt x="2340" y="10"/>
                  </a:lnTo>
                  <a:lnTo>
                    <a:pt x="2331" y="9"/>
                  </a:lnTo>
                  <a:lnTo>
                    <a:pt x="2306" y="5"/>
                  </a:lnTo>
                  <a:lnTo>
                    <a:pt x="2266" y="2"/>
                  </a:lnTo>
                  <a:lnTo>
                    <a:pt x="2242" y="1"/>
                  </a:lnTo>
                  <a:lnTo>
                    <a:pt x="2214" y="0"/>
                  </a:lnTo>
                  <a:lnTo>
                    <a:pt x="2214" y="0"/>
                  </a:lnTo>
                  <a:lnTo>
                    <a:pt x="2176" y="1"/>
                  </a:lnTo>
                  <a:lnTo>
                    <a:pt x="2144" y="3"/>
                  </a:lnTo>
                  <a:lnTo>
                    <a:pt x="2114" y="6"/>
                  </a:lnTo>
                  <a:lnTo>
                    <a:pt x="2089" y="9"/>
                  </a:lnTo>
                  <a:lnTo>
                    <a:pt x="2069" y="13"/>
                  </a:lnTo>
                  <a:lnTo>
                    <a:pt x="2055" y="15"/>
                  </a:lnTo>
                  <a:lnTo>
                    <a:pt x="2042" y="19"/>
                  </a:lnTo>
                  <a:lnTo>
                    <a:pt x="2042" y="407"/>
                  </a:lnTo>
                  <a:close/>
                  <a:moveTo>
                    <a:pt x="726" y="246"/>
                  </a:moveTo>
                  <a:lnTo>
                    <a:pt x="726" y="246"/>
                  </a:lnTo>
                  <a:lnTo>
                    <a:pt x="722" y="257"/>
                  </a:lnTo>
                  <a:lnTo>
                    <a:pt x="719" y="270"/>
                  </a:lnTo>
                  <a:lnTo>
                    <a:pt x="719" y="270"/>
                  </a:lnTo>
                  <a:lnTo>
                    <a:pt x="715" y="257"/>
                  </a:lnTo>
                  <a:lnTo>
                    <a:pt x="712" y="246"/>
                  </a:lnTo>
                  <a:lnTo>
                    <a:pt x="630" y="39"/>
                  </a:lnTo>
                  <a:lnTo>
                    <a:pt x="630" y="39"/>
                  </a:lnTo>
                  <a:lnTo>
                    <a:pt x="624" y="28"/>
                  </a:lnTo>
                  <a:lnTo>
                    <a:pt x="618" y="19"/>
                  </a:lnTo>
                  <a:lnTo>
                    <a:pt x="611" y="11"/>
                  </a:lnTo>
                  <a:lnTo>
                    <a:pt x="603" y="7"/>
                  </a:lnTo>
                  <a:lnTo>
                    <a:pt x="593" y="3"/>
                  </a:lnTo>
                  <a:lnTo>
                    <a:pt x="581" y="1"/>
                  </a:lnTo>
                  <a:lnTo>
                    <a:pt x="569" y="1"/>
                  </a:lnTo>
                  <a:lnTo>
                    <a:pt x="555" y="0"/>
                  </a:lnTo>
                  <a:lnTo>
                    <a:pt x="555" y="0"/>
                  </a:lnTo>
                  <a:lnTo>
                    <a:pt x="529" y="1"/>
                  </a:lnTo>
                  <a:lnTo>
                    <a:pt x="513" y="2"/>
                  </a:lnTo>
                  <a:lnTo>
                    <a:pt x="471" y="422"/>
                  </a:lnTo>
                  <a:lnTo>
                    <a:pt x="564" y="422"/>
                  </a:lnTo>
                  <a:lnTo>
                    <a:pt x="584" y="140"/>
                  </a:lnTo>
                  <a:lnTo>
                    <a:pt x="672" y="353"/>
                  </a:lnTo>
                  <a:lnTo>
                    <a:pt x="672" y="353"/>
                  </a:lnTo>
                  <a:lnTo>
                    <a:pt x="675" y="359"/>
                  </a:lnTo>
                  <a:lnTo>
                    <a:pt x="679" y="364"/>
                  </a:lnTo>
                  <a:lnTo>
                    <a:pt x="684" y="368"/>
                  </a:lnTo>
                  <a:lnTo>
                    <a:pt x="689" y="371"/>
                  </a:lnTo>
                  <a:lnTo>
                    <a:pt x="695" y="373"/>
                  </a:lnTo>
                  <a:lnTo>
                    <a:pt x="702" y="376"/>
                  </a:lnTo>
                  <a:lnTo>
                    <a:pt x="710" y="377"/>
                  </a:lnTo>
                  <a:lnTo>
                    <a:pt x="719" y="377"/>
                  </a:lnTo>
                  <a:lnTo>
                    <a:pt x="719" y="377"/>
                  </a:lnTo>
                  <a:lnTo>
                    <a:pt x="728" y="377"/>
                  </a:lnTo>
                  <a:lnTo>
                    <a:pt x="737" y="376"/>
                  </a:lnTo>
                  <a:lnTo>
                    <a:pt x="744" y="373"/>
                  </a:lnTo>
                  <a:lnTo>
                    <a:pt x="750" y="371"/>
                  </a:lnTo>
                  <a:lnTo>
                    <a:pt x="755" y="368"/>
                  </a:lnTo>
                  <a:lnTo>
                    <a:pt x="759" y="364"/>
                  </a:lnTo>
                  <a:lnTo>
                    <a:pt x="762" y="359"/>
                  </a:lnTo>
                  <a:lnTo>
                    <a:pt x="765" y="353"/>
                  </a:lnTo>
                  <a:lnTo>
                    <a:pt x="853" y="140"/>
                  </a:lnTo>
                  <a:lnTo>
                    <a:pt x="874" y="422"/>
                  </a:lnTo>
                  <a:lnTo>
                    <a:pt x="967" y="422"/>
                  </a:lnTo>
                  <a:lnTo>
                    <a:pt x="925" y="2"/>
                  </a:lnTo>
                  <a:lnTo>
                    <a:pt x="925" y="2"/>
                  </a:lnTo>
                  <a:lnTo>
                    <a:pt x="909" y="1"/>
                  </a:lnTo>
                  <a:lnTo>
                    <a:pt x="883" y="0"/>
                  </a:lnTo>
                  <a:lnTo>
                    <a:pt x="883" y="0"/>
                  </a:lnTo>
                  <a:lnTo>
                    <a:pt x="868" y="1"/>
                  </a:lnTo>
                  <a:lnTo>
                    <a:pt x="856" y="1"/>
                  </a:lnTo>
                  <a:lnTo>
                    <a:pt x="845" y="3"/>
                  </a:lnTo>
                  <a:lnTo>
                    <a:pt x="836" y="7"/>
                  </a:lnTo>
                  <a:lnTo>
                    <a:pt x="827" y="11"/>
                  </a:lnTo>
                  <a:lnTo>
                    <a:pt x="819" y="19"/>
                  </a:lnTo>
                  <a:lnTo>
                    <a:pt x="813" y="28"/>
                  </a:lnTo>
                  <a:lnTo>
                    <a:pt x="808" y="39"/>
                  </a:lnTo>
                  <a:lnTo>
                    <a:pt x="726" y="246"/>
                  </a:lnTo>
                  <a:close/>
                  <a:moveTo>
                    <a:pt x="261" y="332"/>
                  </a:moveTo>
                  <a:lnTo>
                    <a:pt x="261" y="332"/>
                  </a:lnTo>
                  <a:lnTo>
                    <a:pt x="241" y="338"/>
                  </a:lnTo>
                  <a:lnTo>
                    <a:pt x="215" y="347"/>
                  </a:lnTo>
                  <a:lnTo>
                    <a:pt x="200" y="350"/>
                  </a:lnTo>
                  <a:lnTo>
                    <a:pt x="186" y="353"/>
                  </a:lnTo>
                  <a:lnTo>
                    <a:pt x="172" y="355"/>
                  </a:lnTo>
                  <a:lnTo>
                    <a:pt x="157" y="355"/>
                  </a:lnTo>
                  <a:lnTo>
                    <a:pt x="157" y="355"/>
                  </a:lnTo>
                  <a:lnTo>
                    <a:pt x="144" y="355"/>
                  </a:lnTo>
                  <a:lnTo>
                    <a:pt x="131" y="353"/>
                  </a:lnTo>
                  <a:lnTo>
                    <a:pt x="120" y="349"/>
                  </a:lnTo>
                  <a:lnTo>
                    <a:pt x="114" y="347"/>
                  </a:lnTo>
                  <a:lnTo>
                    <a:pt x="109" y="344"/>
                  </a:lnTo>
                  <a:lnTo>
                    <a:pt x="105" y="340"/>
                  </a:lnTo>
                  <a:lnTo>
                    <a:pt x="101" y="336"/>
                  </a:lnTo>
                  <a:lnTo>
                    <a:pt x="98" y="331"/>
                  </a:lnTo>
                  <a:lnTo>
                    <a:pt x="95" y="326"/>
                  </a:lnTo>
                  <a:lnTo>
                    <a:pt x="93" y="321"/>
                  </a:lnTo>
                  <a:lnTo>
                    <a:pt x="92" y="315"/>
                  </a:lnTo>
                  <a:lnTo>
                    <a:pt x="91" y="308"/>
                  </a:lnTo>
                  <a:lnTo>
                    <a:pt x="90" y="300"/>
                  </a:lnTo>
                  <a:lnTo>
                    <a:pt x="90" y="300"/>
                  </a:lnTo>
                  <a:lnTo>
                    <a:pt x="91" y="288"/>
                  </a:lnTo>
                  <a:lnTo>
                    <a:pt x="94" y="277"/>
                  </a:lnTo>
                  <a:lnTo>
                    <a:pt x="96" y="272"/>
                  </a:lnTo>
                  <a:lnTo>
                    <a:pt x="99" y="266"/>
                  </a:lnTo>
                  <a:lnTo>
                    <a:pt x="103" y="262"/>
                  </a:lnTo>
                  <a:lnTo>
                    <a:pt x="106" y="258"/>
                  </a:lnTo>
                  <a:lnTo>
                    <a:pt x="111" y="255"/>
                  </a:lnTo>
                  <a:lnTo>
                    <a:pt x="116" y="252"/>
                  </a:lnTo>
                  <a:lnTo>
                    <a:pt x="123" y="249"/>
                  </a:lnTo>
                  <a:lnTo>
                    <a:pt x="129" y="247"/>
                  </a:lnTo>
                  <a:lnTo>
                    <a:pt x="145" y="244"/>
                  </a:lnTo>
                  <a:lnTo>
                    <a:pt x="162" y="242"/>
                  </a:lnTo>
                  <a:lnTo>
                    <a:pt x="261" y="239"/>
                  </a:lnTo>
                  <a:lnTo>
                    <a:pt x="261" y="332"/>
                  </a:lnTo>
                  <a:close/>
                  <a:moveTo>
                    <a:pt x="205" y="0"/>
                  </a:moveTo>
                  <a:lnTo>
                    <a:pt x="205" y="0"/>
                  </a:lnTo>
                  <a:lnTo>
                    <a:pt x="176" y="1"/>
                  </a:lnTo>
                  <a:lnTo>
                    <a:pt x="147" y="4"/>
                  </a:lnTo>
                  <a:lnTo>
                    <a:pt x="121" y="7"/>
                  </a:lnTo>
                  <a:lnTo>
                    <a:pt x="97" y="12"/>
                  </a:lnTo>
                  <a:lnTo>
                    <a:pt x="77" y="17"/>
                  </a:lnTo>
                  <a:lnTo>
                    <a:pt x="58" y="23"/>
                  </a:lnTo>
                  <a:lnTo>
                    <a:pt x="44" y="28"/>
                  </a:lnTo>
                  <a:lnTo>
                    <a:pt x="33" y="33"/>
                  </a:lnTo>
                  <a:lnTo>
                    <a:pt x="52" y="102"/>
                  </a:lnTo>
                  <a:lnTo>
                    <a:pt x="52" y="102"/>
                  </a:lnTo>
                  <a:lnTo>
                    <a:pt x="63" y="98"/>
                  </a:lnTo>
                  <a:lnTo>
                    <a:pt x="92" y="91"/>
                  </a:lnTo>
                  <a:lnTo>
                    <a:pt x="111" y="86"/>
                  </a:lnTo>
                  <a:lnTo>
                    <a:pt x="133" y="82"/>
                  </a:lnTo>
                  <a:lnTo>
                    <a:pt x="155" y="80"/>
                  </a:lnTo>
                  <a:lnTo>
                    <a:pt x="179" y="79"/>
                  </a:lnTo>
                  <a:lnTo>
                    <a:pt x="179" y="79"/>
                  </a:lnTo>
                  <a:lnTo>
                    <a:pt x="197" y="80"/>
                  </a:lnTo>
                  <a:lnTo>
                    <a:pt x="214" y="82"/>
                  </a:lnTo>
                  <a:lnTo>
                    <a:pt x="221" y="84"/>
                  </a:lnTo>
                  <a:lnTo>
                    <a:pt x="228" y="86"/>
                  </a:lnTo>
                  <a:lnTo>
                    <a:pt x="234" y="90"/>
                  </a:lnTo>
                  <a:lnTo>
                    <a:pt x="239" y="94"/>
                  </a:lnTo>
                  <a:lnTo>
                    <a:pt x="244" y="98"/>
                  </a:lnTo>
                  <a:lnTo>
                    <a:pt x="248" y="102"/>
                  </a:lnTo>
                  <a:lnTo>
                    <a:pt x="251" y="108"/>
                  </a:lnTo>
                  <a:lnTo>
                    <a:pt x="254" y="114"/>
                  </a:lnTo>
                  <a:lnTo>
                    <a:pt x="256" y="120"/>
                  </a:lnTo>
                  <a:lnTo>
                    <a:pt x="258" y="129"/>
                  </a:lnTo>
                  <a:lnTo>
                    <a:pt x="260" y="137"/>
                  </a:lnTo>
                  <a:lnTo>
                    <a:pt x="260" y="146"/>
                  </a:lnTo>
                  <a:lnTo>
                    <a:pt x="260" y="176"/>
                  </a:lnTo>
                  <a:lnTo>
                    <a:pt x="179" y="176"/>
                  </a:lnTo>
                  <a:lnTo>
                    <a:pt x="179" y="176"/>
                  </a:lnTo>
                  <a:lnTo>
                    <a:pt x="154" y="177"/>
                  </a:lnTo>
                  <a:lnTo>
                    <a:pt x="132" y="179"/>
                  </a:lnTo>
                  <a:lnTo>
                    <a:pt x="111" y="182"/>
                  </a:lnTo>
                  <a:lnTo>
                    <a:pt x="93" y="187"/>
                  </a:lnTo>
                  <a:lnTo>
                    <a:pt x="77" y="192"/>
                  </a:lnTo>
                  <a:lnTo>
                    <a:pt x="61" y="200"/>
                  </a:lnTo>
                  <a:lnTo>
                    <a:pt x="49" y="207"/>
                  </a:lnTo>
                  <a:lnTo>
                    <a:pt x="38" y="216"/>
                  </a:lnTo>
                  <a:lnTo>
                    <a:pt x="29" y="225"/>
                  </a:lnTo>
                  <a:lnTo>
                    <a:pt x="20" y="236"/>
                  </a:lnTo>
                  <a:lnTo>
                    <a:pt x="14" y="246"/>
                  </a:lnTo>
                  <a:lnTo>
                    <a:pt x="9" y="257"/>
                  </a:lnTo>
                  <a:lnTo>
                    <a:pt x="5" y="270"/>
                  </a:lnTo>
                  <a:lnTo>
                    <a:pt x="2" y="282"/>
                  </a:lnTo>
                  <a:lnTo>
                    <a:pt x="1" y="294"/>
                  </a:lnTo>
                  <a:lnTo>
                    <a:pt x="0" y="307"/>
                  </a:lnTo>
                  <a:lnTo>
                    <a:pt x="0" y="307"/>
                  </a:lnTo>
                  <a:lnTo>
                    <a:pt x="1" y="323"/>
                  </a:lnTo>
                  <a:lnTo>
                    <a:pt x="3" y="338"/>
                  </a:lnTo>
                  <a:lnTo>
                    <a:pt x="7" y="352"/>
                  </a:lnTo>
                  <a:lnTo>
                    <a:pt x="12" y="364"/>
                  </a:lnTo>
                  <a:lnTo>
                    <a:pt x="19" y="376"/>
                  </a:lnTo>
                  <a:lnTo>
                    <a:pt x="27" y="386"/>
                  </a:lnTo>
                  <a:lnTo>
                    <a:pt x="35" y="394"/>
                  </a:lnTo>
                  <a:lnTo>
                    <a:pt x="45" y="401"/>
                  </a:lnTo>
                  <a:lnTo>
                    <a:pt x="54" y="408"/>
                  </a:lnTo>
                  <a:lnTo>
                    <a:pt x="65" y="414"/>
                  </a:lnTo>
                  <a:lnTo>
                    <a:pt x="77" y="418"/>
                  </a:lnTo>
                  <a:lnTo>
                    <a:pt x="89" y="422"/>
                  </a:lnTo>
                  <a:lnTo>
                    <a:pt x="101" y="424"/>
                  </a:lnTo>
                  <a:lnTo>
                    <a:pt x="113" y="426"/>
                  </a:lnTo>
                  <a:lnTo>
                    <a:pt x="126" y="427"/>
                  </a:lnTo>
                  <a:lnTo>
                    <a:pt x="138" y="428"/>
                  </a:lnTo>
                  <a:lnTo>
                    <a:pt x="138" y="428"/>
                  </a:lnTo>
                  <a:lnTo>
                    <a:pt x="151" y="427"/>
                  </a:lnTo>
                  <a:lnTo>
                    <a:pt x="164" y="426"/>
                  </a:lnTo>
                  <a:lnTo>
                    <a:pt x="189" y="423"/>
                  </a:lnTo>
                  <a:lnTo>
                    <a:pt x="209" y="418"/>
                  </a:lnTo>
                  <a:lnTo>
                    <a:pt x="227" y="412"/>
                  </a:lnTo>
                  <a:lnTo>
                    <a:pt x="241" y="406"/>
                  </a:lnTo>
                  <a:lnTo>
                    <a:pt x="252" y="401"/>
                  </a:lnTo>
                  <a:lnTo>
                    <a:pt x="260" y="397"/>
                  </a:lnTo>
                  <a:lnTo>
                    <a:pt x="264" y="396"/>
                  </a:lnTo>
                  <a:lnTo>
                    <a:pt x="264" y="396"/>
                  </a:lnTo>
                  <a:lnTo>
                    <a:pt x="266" y="397"/>
                  </a:lnTo>
                  <a:lnTo>
                    <a:pt x="270" y="398"/>
                  </a:lnTo>
                  <a:lnTo>
                    <a:pt x="276" y="401"/>
                  </a:lnTo>
                  <a:lnTo>
                    <a:pt x="284" y="404"/>
                  </a:lnTo>
                  <a:lnTo>
                    <a:pt x="295" y="407"/>
                  </a:lnTo>
                  <a:lnTo>
                    <a:pt x="311" y="411"/>
                  </a:lnTo>
                  <a:lnTo>
                    <a:pt x="329" y="412"/>
                  </a:lnTo>
                  <a:lnTo>
                    <a:pt x="352" y="413"/>
                  </a:lnTo>
                  <a:lnTo>
                    <a:pt x="352" y="122"/>
                  </a:lnTo>
                  <a:lnTo>
                    <a:pt x="352" y="122"/>
                  </a:lnTo>
                  <a:lnTo>
                    <a:pt x="352" y="106"/>
                  </a:lnTo>
                  <a:lnTo>
                    <a:pt x="350" y="92"/>
                  </a:lnTo>
                  <a:lnTo>
                    <a:pt x="347" y="78"/>
                  </a:lnTo>
                  <a:lnTo>
                    <a:pt x="343" y="66"/>
                  </a:lnTo>
                  <a:lnTo>
                    <a:pt x="337" y="56"/>
                  </a:lnTo>
                  <a:lnTo>
                    <a:pt x="331" y="45"/>
                  </a:lnTo>
                  <a:lnTo>
                    <a:pt x="323" y="36"/>
                  </a:lnTo>
                  <a:lnTo>
                    <a:pt x="314" y="29"/>
                  </a:lnTo>
                  <a:lnTo>
                    <a:pt x="304" y="22"/>
                  </a:lnTo>
                  <a:lnTo>
                    <a:pt x="293" y="15"/>
                  </a:lnTo>
                  <a:lnTo>
                    <a:pt x="281" y="11"/>
                  </a:lnTo>
                  <a:lnTo>
                    <a:pt x="268" y="7"/>
                  </a:lnTo>
                  <a:lnTo>
                    <a:pt x="253" y="4"/>
                  </a:lnTo>
                  <a:lnTo>
                    <a:pt x="238" y="2"/>
                  </a:lnTo>
                  <a:lnTo>
                    <a:pt x="223" y="1"/>
                  </a:lnTo>
                  <a:lnTo>
                    <a:pt x="205" y="0"/>
                  </a:lnTo>
                  <a:close/>
                  <a:moveTo>
                    <a:pt x="1319" y="332"/>
                  </a:moveTo>
                  <a:lnTo>
                    <a:pt x="1319" y="332"/>
                  </a:lnTo>
                  <a:lnTo>
                    <a:pt x="1300" y="338"/>
                  </a:lnTo>
                  <a:lnTo>
                    <a:pt x="1273" y="347"/>
                  </a:lnTo>
                  <a:lnTo>
                    <a:pt x="1259" y="350"/>
                  </a:lnTo>
                  <a:lnTo>
                    <a:pt x="1243" y="353"/>
                  </a:lnTo>
                  <a:lnTo>
                    <a:pt x="1229" y="355"/>
                  </a:lnTo>
                  <a:lnTo>
                    <a:pt x="1216" y="355"/>
                  </a:lnTo>
                  <a:lnTo>
                    <a:pt x="1216" y="355"/>
                  </a:lnTo>
                  <a:lnTo>
                    <a:pt x="1202" y="355"/>
                  </a:lnTo>
                  <a:lnTo>
                    <a:pt x="1189" y="353"/>
                  </a:lnTo>
                  <a:lnTo>
                    <a:pt x="1177" y="349"/>
                  </a:lnTo>
                  <a:lnTo>
                    <a:pt x="1172" y="347"/>
                  </a:lnTo>
                  <a:lnTo>
                    <a:pt x="1168" y="344"/>
                  </a:lnTo>
                  <a:lnTo>
                    <a:pt x="1164" y="340"/>
                  </a:lnTo>
                  <a:lnTo>
                    <a:pt x="1160" y="336"/>
                  </a:lnTo>
                  <a:lnTo>
                    <a:pt x="1157" y="331"/>
                  </a:lnTo>
                  <a:lnTo>
                    <a:pt x="1154" y="326"/>
                  </a:lnTo>
                  <a:lnTo>
                    <a:pt x="1151" y="321"/>
                  </a:lnTo>
                  <a:lnTo>
                    <a:pt x="1149" y="315"/>
                  </a:lnTo>
                  <a:lnTo>
                    <a:pt x="1148" y="308"/>
                  </a:lnTo>
                  <a:lnTo>
                    <a:pt x="1148" y="300"/>
                  </a:lnTo>
                  <a:lnTo>
                    <a:pt x="1148" y="300"/>
                  </a:lnTo>
                  <a:lnTo>
                    <a:pt x="1149" y="288"/>
                  </a:lnTo>
                  <a:lnTo>
                    <a:pt x="1152" y="277"/>
                  </a:lnTo>
                  <a:lnTo>
                    <a:pt x="1155" y="272"/>
                  </a:lnTo>
                  <a:lnTo>
                    <a:pt x="1158" y="266"/>
                  </a:lnTo>
                  <a:lnTo>
                    <a:pt x="1161" y="262"/>
                  </a:lnTo>
                  <a:lnTo>
                    <a:pt x="1165" y="258"/>
                  </a:lnTo>
                  <a:lnTo>
                    <a:pt x="1170" y="255"/>
                  </a:lnTo>
                  <a:lnTo>
                    <a:pt x="1175" y="252"/>
                  </a:lnTo>
                  <a:lnTo>
                    <a:pt x="1181" y="249"/>
                  </a:lnTo>
                  <a:lnTo>
                    <a:pt x="1187" y="247"/>
                  </a:lnTo>
                  <a:lnTo>
                    <a:pt x="1203" y="244"/>
                  </a:lnTo>
                  <a:lnTo>
                    <a:pt x="1221" y="242"/>
                  </a:lnTo>
                  <a:lnTo>
                    <a:pt x="1319" y="239"/>
                  </a:lnTo>
                  <a:lnTo>
                    <a:pt x="1319" y="332"/>
                  </a:lnTo>
                  <a:close/>
                  <a:moveTo>
                    <a:pt x="1264" y="0"/>
                  </a:moveTo>
                  <a:lnTo>
                    <a:pt x="1264" y="0"/>
                  </a:lnTo>
                  <a:lnTo>
                    <a:pt x="1233" y="1"/>
                  </a:lnTo>
                  <a:lnTo>
                    <a:pt x="1206" y="4"/>
                  </a:lnTo>
                  <a:lnTo>
                    <a:pt x="1179" y="7"/>
                  </a:lnTo>
                  <a:lnTo>
                    <a:pt x="1156" y="12"/>
                  </a:lnTo>
                  <a:lnTo>
                    <a:pt x="1135" y="17"/>
                  </a:lnTo>
                  <a:lnTo>
                    <a:pt x="1117" y="23"/>
                  </a:lnTo>
                  <a:lnTo>
                    <a:pt x="1102" y="28"/>
                  </a:lnTo>
                  <a:lnTo>
                    <a:pt x="1091" y="33"/>
                  </a:lnTo>
                  <a:lnTo>
                    <a:pt x="1111" y="102"/>
                  </a:lnTo>
                  <a:lnTo>
                    <a:pt x="1111" y="102"/>
                  </a:lnTo>
                  <a:lnTo>
                    <a:pt x="1122" y="98"/>
                  </a:lnTo>
                  <a:lnTo>
                    <a:pt x="1150" y="91"/>
                  </a:lnTo>
                  <a:lnTo>
                    <a:pt x="1169" y="86"/>
                  </a:lnTo>
                  <a:lnTo>
                    <a:pt x="1190" y="82"/>
                  </a:lnTo>
                  <a:lnTo>
                    <a:pt x="1213" y="80"/>
                  </a:lnTo>
                  <a:lnTo>
                    <a:pt x="1236" y="79"/>
                  </a:lnTo>
                  <a:lnTo>
                    <a:pt x="1236" y="79"/>
                  </a:lnTo>
                  <a:lnTo>
                    <a:pt x="1256" y="80"/>
                  </a:lnTo>
                  <a:lnTo>
                    <a:pt x="1272" y="82"/>
                  </a:lnTo>
                  <a:lnTo>
                    <a:pt x="1279" y="84"/>
                  </a:lnTo>
                  <a:lnTo>
                    <a:pt x="1285" y="86"/>
                  </a:lnTo>
                  <a:lnTo>
                    <a:pt x="1291" y="90"/>
                  </a:lnTo>
                  <a:lnTo>
                    <a:pt x="1298" y="94"/>
                  </a:lnTo>
                  <a:lnTo>
                    <a:pt x="1302" y="98"/>
                  </a:lnTo>
                  <a:lnTo>
                    <a:pt x="1306" y="102"/>
                  </a:lnTo>
                  <a:lnTo>
                    <a:pt x="1310" y="108"/>
                  </a:lnTo>
                  <a:lnTo>
                    <a:pt x="1313" y="114"/>
                  </a:lnTo>
                  <a:lnTo>
                    <a:pt x="1315" y="120"/>
                  </a:lnTo>
                  <a:lnTo>
                    <a:pt x="1316" y="129"/>
                  </a:lnTo>
                  <a:lnTo>
                    <a:pt x="1317" y="137"/>
                  </a:lnTo>
                  <a:lnTo>
                    <a:pt x="1318" y="146"/>
                  </a:lnTo>
                  <a:lnTo>
                    <a:pt x="1318" y="176"/>
                  </a:lnTo>
                  <a:lnTo>
                    <a:pt x="1236" y="176"/>
                  </a:lnTo>
                  <a:lnTo>
                    <a:pt x="1236" y="176"/>
                  </a:lnTo>
                  <a:lnTo>
                    <a:pt x="1212" y="177"/>
                  </a:lnTo>
                  <a:lnTo>
                    <a:pt x="1189" y="179"/>
                  </a:lnTo>
                  <a:lnTo>
                    <a:pt x="1169" y="182"/>
                  </a:lnTo>
                  <a:lnTo>
                    <a:pt x="1150" y="187"/>
                  </a:lnTo>
                  <a:lnTo>
                    <a:pt x="1134" y="192"/>
                  </a:lnTo>
                  <a:lnTo>
                    <a:pt x="1120" y="200"/>
                  </a:lnTo>
                  <a:lnTo>
                    <a:pt x="1108" y="207"/>
                  </a:lnTo>
                  <a:lnTo>
                    <a:pt x="1096" y="216"/>
                  </a:lnTo>
                  <a:lnTo>
                    <a:pt x="1086" y="225"/>
                  </a:lnTo>
                  <a:lnTo>
                    <a:pt x="1079" y="236"/>
                  </a:lnTo>
                  <a:lnTo>
                    <a:pt x="1072" y="246"/>
                  </a:lnTo>
                  <a:lnTo>
                    <a:pt x="1067" y="257"/>
                  </a:lnTo>
                  <a:lnTo>
                    <a:pt x="1064" y="270"/>
                  </a:lnTo>
                  <a:lnTo>
                    <a:pt x="1061" y="282"/>
                  </a:lnTo>
                  <a:lnTo>
                    <a:pt x="1058" y="294"/>
                  </a:lnTo>
                  <a:lnTo>
                    <a:pt x="1058" y="307"/>
                  </a:lnTo>
                  <a:lnTo>
                    <a:pt x="1058" y="307"/>
                  </a:lnTo>
                  <a:lnTo>
                    <a:pt x="1060" y="323"/>
                  </a:lnTo>
                  <a:lnTo>
                    <a:pt x="1062" y="338"/>
                  </a:lnTo>
                  <a:lnTo>
                    <a:pt x="1066" y="352"/>
                  </a:lnTo>
                  <a:lnTo>
                    <a:pt x="1071" y="364"/>
                  </a:lnTo>
                  <a:lnTo>
                    <a:pt x="1077" y="376"/>
                  </a:lnTo>
                  <a:lnTo>
                    <a:pt x="1085" y="386"/>
                  </a:lnTo>
                  <a:lnTo>
                    <a:pt x="1093" y="394"/>
                  </a:lnTo>
                  <a:lnTo>
                    <a:pt x="1102" y="401"/>
                  </a:lnTo>
                  <a:lnTo>
                    <a:pt x="1113" y="408"/>
                  </a:lnTo>
                  <a:lnTo>
                    <a:pt x="1124" y="414"/>
                  </a:lnTo>
                  <a:lnTo>
                    <a:pt x="1135" y="418"/>
                  </a:lnTo>
                  <a:lnTo>
                    <a:pt x="1146" y="422"/>
                  </a:lnTo>
                  <a:lnTo>
                    <a:pt x="1159" y="424"/>
                  </a:lnTo>
                  <a:lnTo>
                    <a:pt x="1171" y="426"/>
                  </a:lnTo>
                  <a:lnTo>
                    <a:pt x="1183" y="427"/>
                  </a:lnTo>
                  <a:lnTo>
                    <a:pt x="1195" y="428"/>
                  </a:lnTo>
                  <a:lnTo>
                    <a:pt x="1195" y="428"/>
                  </a:lnTo>
                  <a:lnTo>
                    <a:pt x="1210" y="427"/>
                  </a:lnTo>
                  <a:lnTo>
                    <a:pt x="1223" y="426"/>
                  </a:lnTo>
                  <a:lnTo>
                    <a:pt x="1246" y="423"/>
                  </a:lnTo>
                  <a:lnTo>
                    <a:pt x="1268" y="418"/>
                  </a:lnTo>
                  <a:lnTo>
                    <a:pt x="1285" y="412"/>
                  </a:lnTo>
                  <a:lnTo>
                    <a:pt x="1300" y="406"/>
                  </a:lnTo>
                  <a:lnTo>
                    <a:pt x="1311" y="401"/>
                  </a:lnTo>
                  <a:lnTo>
                    <a:pt x="1318" y="397"/>
                  </a:lnTo>
                  <a:lnTo>
                    <a:pt x="1322" y="396"/>
                  </a:lnTo>
                  <a:lnTo>
                    <a:pt x="1322" y="396"/>
                  </a:lnTo>
                  <a:lnTo>
                    <a:pt x="1324" y="397"/>
                  </a:lnTo>
                  <a:lnTo>
                    <a:pt x="1327" y="398"/>
                  </a:lnTo>
                  <a:lnTo>
                    <a:pt x="1333" y="401"/>
                  </a:lnTo>
                  <a:lnTo>
                    <a:pt x="1341" y="404"/>
                  </a:lnTo>
                  <a:lnTo>
                    <a:pt x="1354" y="407"/>
                  </a:lnTo>
                  <a:lnTo>
                    <a:pt x="1368" y="411"/>
                  </a:lnTo>
                  <a:lnTo>
                    <a:pt x="1387" y="412"/>
                  </a:lnTo>
                  <a:lnTo>
                    <a:pt x="1411" y="413"/>
                  </a:lnTo>
                  <a:lnTo>
                    <a:pt x="1411" y="122"/>
                  </a:lnTo>
                  <a:lnTo>
                    <a:pt x="1411" y="122"/>
                  </a:lnTo>
                  <a:lnTo>
                    <a:pt x="1411" y="106"/>
                  </a:lnTo>
                  <a:lnTo>
                    <a:pt x="1409" y="92"/>
                  </a:lnTo>
                  <a:lnTo>
                    <a:pt x="1406" y="78"/>
                  </a:lnTo>
                  <a:lnTo>
                    <a:pt x="1401" y="66"/>
                  </a:lnTo>
                  <a:lnTo>
                    <a:pt x="1396" y="56"/>
                  </a:lnTo>
                  <a:lnTo>
                    <a:pt x="1388" y="45"/>
                  </a:lnTo>
                  <a:lnTo>
                    <a:pt x="1381" y="36"/>
                  </a:lnTo>
                  <a:lnTo>
                    <a:pt x="1372" y="29"/>
                  </a:lnTo>
                  <a:lnTo>
                    <a:pt x="1362" y="22"/>
                  </a:lnTo>
                  <a:lnTo>
                    <a:pt x="1351" y="15"/>
                  </a:lnTo>
                  <a:lnTo>
                    <a:pt x="1339" y="11"/>
                  </a:lnTo>
                  <a:lnTo>
                    <a:pt x="1326" y="7"/>
                  </a:lnTo>
                  <a:lnTo>
                    <a:pt x="1312" y="4"/>
                  </a:lnTo>
                  <a:lnTo>
                    <a:pt x="1297" y="2"/>
                  </a:lnTo>
                  <a:lnTo>
                    <a:pt x="1280" y="1"/>
                  </a:lnTo>
                  <a:lnTo>
                    <a:pt x="1264" y="0"/>
                  </a:lnTo>
                  <a:close/>
                  <a:moveTo>
                    <a:pt x="2735" y="317"/>
                  </a:moveTo>
                  <a:lnTo>
                    <a:pt x="2735" y="317"/>
                  </a:lnTo>
                  <a:lnTo>
                    <a:pt x="2714" y="326"/>
                  </a:lnTo>
                  <a:lnTo>
                    <a:pt x="2700" y="331"/>
                  </a:lnTo>
                  <a:lnTo>
                    <a:pt x="2686" y="335"/>
                  </a:lnTo>
                  <a:lnTo>
                    <a:pt x="2671" y="340"/>
                  </a:lnTo>
                  <a:lnTo>
                    <a:pt x="2654" y="343"/>
                  </a:lnTo>
                  <a:lnTo>
                    <a:pt x="2638" y="345"/>
                  </a:lnTo>
                  <a:lnTo>
                    <a:pt x="2621" y="346"/>
                  </a:lnTo>
                  <a:lnTo>
                    <a:pt x="2621" y="346"/>
                  </a:lnTo>
                  <a:lnTo>
                    <a:pt x="2609" y="346"/>
                  </a:lnTo>
                  <a:lnTo>
                    <a:pt x="2599" y="345"/>
                  </a:lnTo>
                  <a:lnTo>
                    <a:pt x="2590" y="343"/>
                  </a:lnTo>
                  <a:lnTo>
                    <a:pt x="2583" y="341"/>
                  </a:lnTo>
                  <a:lnTo>
                    <a:pt x="2576" y="337"/>
                  </a:lnTo>
                  <a:lnTo>
                    <a:pt x="2570" y="333"/>
                  </a:lnTo>
                  <a:lnTo>
                    <a:pt x="2564" y="328"/>
                  </a:lnTo>
                  <a:lnTo>
                    <a:pt x="2560" y="323"/>
                  </a:lnTo>
                  <a:lnTo>
                    <a:pt x="2556" y="317"/>
                  </a:lnTo>
                  <a:lnTo>
                    <a:pt x="2553" y="311"/>
                  </a:lnTo>
                  <a:lnTo>
                    <a:pt x="2551" y="302"/>
                  </a:lnTo>
                  <a:lnTo>
                    <a:pt x="2549" y="294"/>
                  </a:lnTo>
                  <a:lnTo>
                    <a:pt x="2547" y="275"/>
                  </a:lnTo>
                  <a:lnTo>
                    <a:pt x="2547" y="252"/>
                  </a:lnTo>
                  <a:lnTo>
                    <a:pt x="2547" y="4"/>
                  </a:lnTo>
                  <a:lnTo>
                    <a:pt x="2533" y="4"/>
                  </a:lnTo>
                  <a:lnTo>
                    <a:pt x="2533" y="4"/>
                  </a:lnTo>
                  <a:lnTo>
                    <a:pt x="2513" y="4"/>
                  </a:lnTo>
                  <a:lnTo>
                    <a:pt x="2490" y="6"/>
                  </a:lnTo>
                  <a:lnTo>
                    <a:pt x="2467" y="8"/>
                  </a:lnTo>
                  <a:lnTo>
                    <a:pt x="2454" y="10"/>
                  </a:lnTo>
                  <a:lnTo>
                    <a:pt x="2454" y="263"/>
                  </a:lnTo>
                  <a:lnTo>
                    <a:pt x="2454" y="263"/>
                  </a:lnTo>
                  <a:lnTo>
                    <a:pt x="2454" y="284"/>
                  </a:lnTo>
                  <a:lnTo>
                    <a:pt x="2455" y="302"/>
                  </a:lnTo>
                  <a:lnTo>
                    <a:pt x="2457" y="320"/>
                  </a:lnTo>
                  <a:lnTo>
                    <a:pt x="2459" y="336"/>
                  </a:lnTo>
                  <a:lnTo>
                    <a:pt x="2463" y="351"/>
                  </a:lnTo>
                  <a:lnTo>
                    <a:pt x="2468" y="364"/>
                  </a:lnTo>
                  <a:lnTo>
                    <a:pt x="2475" y="377"/>
                  </a:lnTo>
                  <a:lnTo>
                    <a:pt x="2482" y="387"/>
                  </a:lnTo>
                  <a:lnTo>
                    <a:pt x="2490" y="397"/>
                  </a:lnTo>
                  <a:lnTo>
                    <a:pt x="2500" y="405"/>
                  </a:lnTo>
                  <a:lnTo>
                    <a:pt x="2512" y="412"/>
                  </a:lnTo>
                  <a:lnTo>
                    <a:pt x="2525" y="418"/>
                  </a:lnTo>
                  <a:lnTo>
                    <a:pt x="2540" y="422"/>
                  </a:lnTo>
                  <a:lnTo>
                    <a:pt x="2556" y="425"/>
                  </a:lnTo>
                  <a:lnTo>
                    <a:pt x="2575" y="427"/>
                  </a:lnTo>
                  <a:lnTo>
                    <a:pt x="2595" y="428"/>
                  </a:lnTo>
                  <a:lnTo>
                    <a:pt x="2595" y="428"/>
                  </a:lnTo>
                  <a:lnTo>
                    <a:pt x="2611" y="427"/>
                  </a:lnTo>
                  <a:lnTo>
                    <a:pt x="2626" y="426"/>
                  </a:lnTo>
                  <a:lnTo>
                    <a:pt x="2640" y="425"/>
                  </a:lnTo>
                  <a:lnTo>
                    <a:pt x="2653" y="422"/>
                  </a:lnTo>
                  <a:lnTo>
                    <a:pt x="2677" y="417"/>
                  </a:lnTo>
                  <a:lnTo>
                    <a:pt x="2697" y="411"/>
                  </a:lnTo>
                  <a:lnTo>
                    <a:pt x="2714" y="404"/>
                  </a:lnTo>
                  <a:lnTo>
                    <a:pt x="2725" y="399"/>
                  </a:lnTo>
                  <a:lnTo>
                    <a:pt x="2737" y="394"/>
                  </a:lnTo>
                  <a:lnTo>
                    <a:pt x="2737" y="394"/>
                  </a:lnTo>
                  <a:lnTo>
                    <a:pt x="2743" y="397"/>
                  </a:lnTo>
                  <a:lnTo>
                    <a:pt x="2750" y="400"/>
                  </a:lnTo>
                  <a:lnTo>
                    <a:pt x="2761" y="403"/>
                  </a:lnTo>
                  <a:lnTo>
                    <a:pt x="2773" y="406"/>
                  </a:lnTo>
                  <a:lnTo>
                    <a:pt x="2788" y="409"/>
                  </a:lnTo>
                  <a:lnTo>
                    <a:pt x="2807" y="412"/>
                  </a:lnTo>
                  <a:lnTo>
                    <a:pt x="2828" y="413"/>
                  </a:lnTo>
                  <a:lnTo>
                    <a:pt x="2828" y="10"/>
                  </a:lnTo>
                  <a:lnTo>
                    <a:pt x="2828" y="10"/>
                  </a:lnTo>
                  <a:lnTo>
                    <a:pt x="2796" y="6"/>
                  </a:lnTo>
                  <a:lnTo>
                    <a:pt x="2774" y="5"/>
                  </a:lnTo>
                  <a:lnTo>
                    <a:pt x="2753" y="4"/>
                  </a:lnTo>
                  <a:lnTo>
                    <a:pt x="2735" y="4"/>
                  </a:lnTo>
                  <a:lnTo>
                    <a:pt x="2735" y="317"/>
                  </a:lnTo>
                  <a:close/>
                  <a:moveTo>
                    <a:pt x="2937" y="413"/>
                  </a:moveTo>
                  <a:lnTo>
                    <a:pt x="2937" y="413"/>
                  </a:lnTo>
                  <a:lnTo>
                    <a:pt x="2948" y="415"/>
                  </a:lnTo>
                  <a:lnTo>
                    <a:pt x="2976" y="420"/>
                  </a:lnTo>
                  <a:lnTo>
                    <a:pt x="2997" y="423"/>
                  </a:lnTo>
                  <a:lnTo>
                    <a:pt x="3020" y="425"/>
                  </a:lnTo>
                  <a:lnTo>
                    <a:pt x="3047" y="427"/>
                  </a:lnTo>
                  <a:lnTo>
                    <a:pt x="3075" y="428"/>
                  </a:lnTo>
                  <a:lnTo>
                    <a:pt x="3075" y="428"/>
                  </a:lnTo>
                  <a:lnTo>
                    <a:pt x="3091" y="427"/>
                  </a:lnTo>
                  <a:lnTo>
                    <a:pt x="3105" y="426"/>
                  </a:lnTo>
                  <a:lnTo>
                    <a:pt x="3120" y="425"/>
                  </a:lnTo>
                  <a:lnTo>
                    <a:pt x="3135" y="422"/>
                  </a:lnTo>
                  <a:lnTo>
                    <a:pt x="3150" y="419"/>
                  </a:lnTo>
                  <a:lnTo>
                    <a:pt x="3164" y="414"/>
                  </a:lnTo>
                  <a:lnTo>
                    <a:pt x="3178" y="408"/>
                  </a:lnTo>
                  <a:lnTo>
                    <a:pt x="3191" y="402"/>
                  </a:lnTo>
                  <a:lnTo>
                    <a:pt x="3202" y="394"/>
                  </a:lnTo>
                  <a:lnTo>
                    <a:pt x="3213" y="385"/>
                  </a:lnTo>
                  <a:lnTo>
                    <a:pt x="3223" y="375"/>
                  </a:lnTo>
                  <a:lnTo>
                    <a:pt x="3232" y="363"/>
                  </a:lnTo>
                  <a:lnTo>
                    <a:pt x="3239" y="350"/>
                  </a:lnTo>
                  <a:lnTo>
                    <a:pt x="3244" y="334"/>
                  </a:lnTo>
                  <a:lnTo>
                    <a:pt x="3247" y="318"/>
                  </a:lnTo>
                  <a:lnTo>
                    <a:pt x="3248" y="300"/>
                  </a:lnTo>
                  <a:lnTo>
                    <a:pt x="3248" y="300"/>
                  </a:lnTo>
                  <a:lnTo>
                    <a:pt x="3247" y="288"/>
                  </a:lnTo>
                  <a:lnTo>
                    <a:pt x="3246" y="277"/>
                  </a:lnTo>
                  <a:lnTo>
                    <a:pt x="3243" y="266"/>
                  </a:lnTo>
                  <a:lnTo>
                    <a:pt x="3239" y="256"/>
                  </a:lnTo>
                  <a:lnTo>
                    <a:pt x="3234" y="248"/>
                  </a:lnTo>
                  <a:lnTo>
                    <a:pt x="3228" y="239"/>
                  </a:lnTo>
                  <a:lnTo>
                    <a:pt x="3220" y="231"/>
                  </a:lnTo>
                  <a:lnTo>
                    <a:pt x="3213" y="224"/>
                  </a:lnTo>
                  <a:lnTo>
                    <a:pt x="3204" y="217"/>
                  </a:lnTo>
                  <a:lnTo>
                    <a:pt x="3194" y="211"/>
                  </a:lnTo>
                  <a:lnTo>
                    <a:pt x="3184" y="204"/>
                  </a:lnTo>
                  <a:lnTo>
                    <a:pt x="3171" y="199"/>
                  </a:lnTo>
                  <a:lnTo>
                    <a:pt x="3146" y="187"/>
                  </a:lnTo>
                  <a:lnTo>
                    <a:pt x="3117" y="176"/>
                  </a:lnTo>
                  <a:lnTo>
                    <a:pt x="3117" y="176"/>
                  </a:lnTo>
                  <a:lnTo>
                    <a:pt x="3086" y="164"/>
                  </a:lnTo>
                  <a:lnTo>
                    <a:pt x="3072" y="157"/>
                  </a:lnTo>
                  <a:lnTo>
                    <a:pt x="3060" y="151"/>
                  </a:lnTo>
                  <a:lnTo>
                    <a:pt x="3050" y="144"/>
                  </a:lnTo>
                  <a:lnTo>
                    <a:pt x="3046" y="140"/>
                  </a:lnTo>
                  <a:lnTo>
                    <a:pt x="3043" y="136"/>
                  </a:lnTo>
                  <a:lnTo>
                    <a:pt x="3040" y="132"/>
                  </a:lnTo>
                  <a:lnTo>
                    <a:pt x="3038" y="127"/>
                  </a:lnTo>
                  <a:lnTo>
                    <a:pt x="3037" y="121"/>
                  </a:lnTo>
                  <a:lnTo>
                    <a:pt x="3037" y="116"/>
                  </a:lnTo>
                  <a:lnTo>
                    <a:pt x="3037" y="116"/>
                  </a:lnTo>
                  <a:lnTo>
                    <a:pt x="3037" y="110"/>
                  </a:lnTo>
                  <a:lnTo>
                    <a:pt x="3039" y="104"/>
                  </a:lnTo>
                  <a:lnTo>
                    <a:pt x="3043" y="97"/>
                  </a:lnTo>
                  <a:lnTo>
                    <a:pt x="3049" y="90"/>
                  </a:lnTo>
                  <a:lnTo>
                    <a:pt x="3053" y="86"/>
                  </a:lnTo>
                  <a:lnTo>
                    <a:pt x="3057" y="83"/>
                  </a:lnTo>
                  <a:lnTo>
                    <a:pt x="3063" y="81"/>
                  </a:lnTo>
                  <a:lnTo>
                    <a:pt x="3069" y="78"/>
                  </a:lnTo>
                  <a:lnTo>
                    <a:pt x="3076" y="76"/>
                  </a:lnTo>
                  <a:lnTo>
                    <a:pt x="3084" y="75"/>
                  </a:lnTo>
                  <a:lnTo>
                    <a:pt x="3093" y="74"/>
                  </a:lnTo>
                  <a:lnTo>
                    <a:pt x="3103" y="74"/>
                  </a:lnTo>
                  <a:lnTo>
                    <a:pt x="3103" y="74"/>
                  </a:lnTo>
                  <a:lnTo>
                    <a:pt x="3122" y="75"/>
                  </a:lnTo>
                  <a:lnTo>
                    <a:pt x="3142" y="77"/>
                  </a:lnTo>
                  <a:lnTo>
                    <a:pt x="3159" y="81"/>
                  </a:lnTo>
                  <a:lnTo>
                    <a:pt x="3175" y="85"/>
                  </a:lnTo>
                  <a:lnTo>
                    <a:pt x="3199" y="94"/>
                  </a:lnTo>
                  <a:lnTo>
                    <a:pt x="3208" y="98"/>
                  </a:lnTo>
                  <a:lnTo>
                    <a:pt x="3232" y="30"/>
                  </a:lnTo>
                  <a:lnTo>
                    <a:pt x="3232" y="30"/>
                  </a:lnTo>
                  <a:lnTo>
                    <a:pt x="3213" y="22"/>
                  </a:lnTo>
                  <a:lnTo>
                    <a:pt x="3200" y="16"/>
                  </a:lnTo>
                  <a:lnTo>
                    <a:pt x="3184" y="12"/>
                  </a:lnTo>
                  <a:lnTo>
                    <a:pt x="3165" y="7"/>
                  </a:lnTo>
                  <a:lnTo>
                    <a:pt x="3144" y="4"/>
                  </a:lnTo>
                  <a:lnTo>
                    <a:pt x="3120" y="1"/>
                  </a:lnTo>
                  <a:lnTo>
                    <a:pt x="3095" y="0"/>
                  </a:lnTo>
                  <a:lnTo>
                    <a:pt x="3095" y="0"/>
                  </a:lnTo>
                  <a:lnTo>
                    <a:pt x="3080" y="1"/>
                  </a:lnTo>
                  <a:lnTo>
                    <a:pt x="3066" y="2"/>
                  </a:lnTo>
                  <a:lnTo>
                    <a:pt x="3052" y="4"/>
                  </a:lnTo>
                  <a:lnTo>
                    <a:pt x="3039" y="8"/>
                  </a:lnTo>
                  <a:lnTo>
                    <a:pt x="3025" y="12"/>
                  </a:lnTo>
                  <a:lnTo>
                    <a:pt x="3013" y="17"/>
                  </a:lnTo>
                  <a:lnTo>
                    <a:pt x="3001" y="24"/>
                  </a:lnTo>
                  <a:lnTo>
                    <a:pt x="2990" y="31"/>
                  </a:lnTo>
                  <a:lnTo>
                    <a:pt x="2979" y="39"/>
                  </a:lnTo>
                  <a:lnTo>
                    <a:pt x="2970" y="47"/>
                  </a:lnTo>
                  <a:lnTo>
                    <a:pt x="2962" y="58"/>
                  </a:lnTo>
                  <a:lnTo>
                    <a:pt x="2956" y="69"/>
                  </a:lnTo>
                  <a:lnTo>
                    <a:pt x="2950" y="80"/>
                  </a:lnTo>
                  <a:lnTo>
                    <a:pt x="2946" y="94"/>
                  </a:lnTo>
                  <a:lnTo>
                    <a:pt x="2944" y="107"/>
                  </a:lnTo>
                  <a:lnTo>
                    <a:pt x="2943" y="122"/>
                  </a:lnTo>
                  <a:lnTo>
                    <a:pt x="2943" y="122"/>
                  </a:lnTo>
                  <a:lnTo>
                    <a:pt x="2944" y="137"/>
                  </a:lnTo>
                  <a:lnTo>
                    <a:pt x="2946" y="150"/>
                  </a:lnTo>
                  <a:lnTo>
                    <a:pt x="2950" y="164"/>
                  </a:lnTo>
                  <a:lnTo>
                    <a:pt x="2956" y="175"/>
                  </a:lnTo>
                  <a:lnTo>
                    <a:pt x="2962" y="185"/>
                  </a:lnTo>
                  <a:lnTo>
                    <a:pt x="2970" y="194"/>
                  </a:lnTo>
                  <a:lnTo>
                    <a:pt x="2979" y="203"/>
                  </a:lnTo>
                  <a:lnTo>
                    <a:pt x="2988" y="210"/>
                  </a:lnTo>
                  <a:lnTo>
                    <a:pt x="2999" y="217"/>
                  </a:lnTo>
                  <a:lnTo>
                    <a:pt x="3010" y="223"/>
                  </a:lnTo>
                  <a:lnTo>
                    <a:pt x="3021" y="229"/>
                  </a:lnTo>
                  <a:lnTo>
                    <a:pt x="3032" y="235"/>
                  </a:lnTo>
                  <a:lnTo>
                    <a:pt x="3056" y="243"/>
                  </a:lnTo>
                  <a:lnTo>
                    <a:pt x="3079" y="251"/>
                  </a:lnTo>
                  <a:lnTo>
                    <a:pt x="3079" y="251"/>
                  </a:lnTo>
                  <a:lnTo>
                    <a:pt x="3108" y="261"/>
                  </a:lnTo>
                  <a:lnTo>
                    <a:pt x="3121" y="266"/>
                  </a:lnTo>
                  <a:lnTo>
                    <a:pt x="3133" y="273"/>
                  </a:lnTo>
                  <a:lnTo>
                    <a:pt x="3142" y="280"/>
                  </a:lnTo>
                  <a:lnTo>
                    <a:pt x="3148" y="287"/>
                  </a:lnTo>
                  <a:lnTo>
                    <a:pt x="3151" y="291"/>
                  </a:lnTo>
                  <a:lnTo>
                    <a:pt x="3153" y="296"/>
                  </a:lnTo>
                  <a:lnTo>
                    <a:pt x="3154" y="300"/>
                  </a:lnTo>
                  <a:lnTo>
                    <a:pt x="3154" y="306"/>
                  </a:lnTo>
                  <a:lnTo>
                    <a:pt x="3154" y="306"/>
                  </a:lnTo>
                  <a:lnTo>
                    <a:pt x="3154" y="315"/>
                  </a:lnTo>
                  <a:lnTo>
                    <a:pt x="3151" y="324"/>
                  </a:lnTo>
                  <a:lnTo>
                    <a:pt x="3149" y="328"/>
                  </a:lnTo>
                  <a:lnTo>
                    <a:pt x="3146" y="332"/>
                  </a:lnTo>
                  <a:lnTo>
                    <a:pt x="3143" y="335"/>
                  </a:lnTo>
                  <a:lnTo>
                    <a:pt x="3139" y="340"/>
                  </a:lnTo>
                  <a:lnTo>
                    <a:pt x="3134" y="343"/>
                  </a:lnTo>
                  <a:lnTo>
                    <a:pt x="3127" y="346"/>
                  </a:lnTo>
                  <a:lnTo>
                    <a:pt x="3121" y="348"/>
                  </a:lnTo>
                  <a:lnTo>
                    <a:pt x="3113" y="350"/>
                  </a:lnTo>
                  <a:lnTo>
                    <a:pt x="3104" y="352"/>
                  </a:lnTo>
                  <a:lnTo>
                    <a:pt x="3095" y="353"/>
                  </a:lnTo>
                  <a:lnTo>
                    <a:pt x="3071" y="354"/>
                  </a:lnTo>
                  <a:lnTo>
                    <a:pt x="3071" y="354"/>
                  </a:lnTo>
                  <a:lnTo>
                    <a:pt x="3050" y="354"/>
                  </a:lnTo>
                  <a:lnTo>
                    <a:pt x="3029" y="352"/>
                  </a:lnTo>
                  <a:lnTo>
                    <a:pt x="2992" y="348"/>
                  </a:lnTo>
                  <a:lnTo>
                    <a:pt x="2965" y="344"/>
                  </a:lnTo>
                  <a:lnTo>
                    <a:pt x="2955" y="342"/>
                  </a:lnTo>
                  <a:lnTo>
                    <a:pt x="2937" y="413"/>
                  </a:lnTo>
                  <a:close/>
                  <a:moveTo>
                    <a:pt x="1639" y="80"/>
                  </a:moveTo>
                  <a:lnTo>
                    <a:pt x="1639" y="80"/>
                  </a:lnTo>
                  <a:lnTo>
                    <a:pt x="1653" y="77"/>
                  </a:lnTo>
                  <a:lnTo>
                    <a:pt x="1670" y="75"/>
                  </a:lnTo>
                  <a:lnTo>
                    <a:pt x="1691" y="73"/>
                  </a:lnTo>
                  <a:lnTo>
                    <a:pt x="1712" y="73"/>
                  </a:lnTo>
                  <a:lnTo>
                    <a:pt x="1712" y="73"/>
                  </a:lnTo>
                  <a:lnTo>
                    <a:pt x="1726" y="73"/>
                  </a:lnTo>
                  <a:lnTo>
                    <a:pt x="1737" y="74"/>
                  </a:lnTo>
                  <a:lnTo>
                    <a:pt x="1749" y="77"/>
                  </a:lnTo>
                  <a:lnTo>
                    <a:pt x="1760" y="80"/>
                  </a:lnTo>
                  <a:lnTo>
                    <a:pt x="1771" y="84"/>
                  </a:lnTo>
                  <a:lnTo>
                    <a:pt x="1780" y="90"/>
                  </a:lnTo>
                  <a:lnTo>
                    <a:pt x="1790" y="97"/>
                  </a:lnTo>
                  <a:lnTo>
                    <a:pt x="1798" y="104"/>
                  </a:lnTo>
                  <a:lnTo>
                    <a:pt x="1805" y="113"/>
                  </a:lnTo>
                  <a:lnTo>
                    <a:pt x="1813" y="122"/>
                  </a:lnTo>
                  <a:lnTo>
                    <a:pt x="1819" y="134"/>
                  </a:lnTo>
                  <a:lnTo>
                    <a:pt x="1824" y="147"/>
                  </a:lnTo>
                  <a:lnTo>
                    <a:pt x="1828" y="161"/>
                  </a:lnTo>
                  <a:lnTo>
                    <a:pt x="1831" y="176"/>
                  </a:lnTo>
                  <a:lnTo>
                    <a:pt x="1832" y="192"/>
                  </a:lnTo>
                  <a:lnTo>
                    <a:pt x="1833" y="211"/>
                  </a:lnTo>
                  <a:lnTo>
                    <a:pt x="1833" y="211"/>
                  </a:lnTo>
                  <a:lnTo>
                    <a:pt x="1833" y="228"/>
                  </a:lnTo>
                  <a:lnTo>
                    <a:pt x="1832" y="245"/>
                  </a:lnTo>
                  <a:lnTo>
                    <a:pt x="1830" y="260"/>
                  </a:lnTo>
                  <a:lnTo>
                    <a:pt x="1827" y="275"/>
                  </a:lnTo>
                  <a:lnTo>
                    <a:pt x="1824" y="288"/>
                  </a:lnTo>
                  <a:lnTo>
                    <a:pt x="1820" y="299"/>
                  </a:lnTo>
                  <a:lnTo>
                    <a:pt x="1814" y="311"/>
                  </a:lnTo>
                  <a:lnTo>
                    <a:pt x="1807" y="320"/>
                  </a:lnTo>
                  <a:lnTo>
                    <a:pt x="1799" y="328"/>
                  </a:lnTo>
                  <a:lnTo>
                    <a:pt x="1790" y="335"/>
                  </a:lnTo>
                  <a:lnTo>
                    <a:pt x="1780" y="342"/>
                  </a:lnTo>
                  <a:lnTo>
                    <a:pt x="1768" y="347"/>
                  </a:lnTo>
                  <a:lnTo>
                    <a:pt x="1754" y="350"/>
                  </a:lnTo>
                  <a:lnTo>
                    <a:pt x="1739" y="353"/>
                  </a:lnTo>
                  <a:lnTo>
                    <a:pt x="1723" y="355"/>
                  </a:lnTo>
                  <a:lnTo>
                    <a:pt x="1704" y="355"/>
                  </a:lnTo>
                  <a:lnTo>
                    <a:pt x="1704" y="355"/>
                  </a:lnTo>
                  <a:lnTo>
                    <a:pt x="1681" y="354"/>
                  </a:lnTo>
                  <a:lnTo>
                    <a:pt x="1659" y="353"/>
                  </a:lnTo>
                  <a:lnTo>
                    <a:pt x="1639" y="351"/>
                  </a:lnTo>
                  <a:lnTo>
                    <a:pt x="1639" y="80"/>
                  </a:lnTo>
                  <a:close/>
                  <a:moveTo>
                    <a:pt x="1717" y="0"/>
                  </a:moveTo>
                  <a:lnTo>
                    <a:pt x="1717" y="0"/>
                  </a:lnTo>
                  <a:lnTo>
                    <a:pt x="1696" y="1"/>
                  </a:lnTo>
                  <a:lnTo>
                    <a:pt x="1675" y="2"/>
                  </a:lnTo>
                  <a:lnTo>
                    <a:pt x="1652" y="4"/>
                  </a:lnTo>
                  <a:lnTo>
                    <a:pt x="1629" y="7"/>
                  </a:lnTo>
                  <a:lnTo>
                    <a:pt x="1606" y="10"/>
                  </a:lnTo>
                  <a:lnTo>
                    <a:pt x="1585" y="14"/>
                  </a:lnTo>
                  <a:lnTo>
                    <a:pt x="1564" y="20"/>
                  </a:lnTo>
                  <a:lnTo>
                    <a:pt x="1546" y="26"/>
                  </a:lnTo>
                  <a:lnTo>
                    <a:pt x="1546" y="415"/>
                  </a:lnTo>
                  <a:lnTo>
                    <a:pt x="1546" y="415"/>
                  </a:lnTo>
                  <a:lnTo>
                    <a:pt x="1561" y="418"/>
                  </a:lnTo>
                  <a:lnTo>
                    <a:pt x="1580" y="420"/>
                  </a:lnTo>
                  <a:lnTo>
                    <a:pt x="1619" y="424"/>
                  </a:lnTo>
                  <a:lnTo>
                    <a:pt x="1662" y="427"/>
                  </a:lnTo>
                  <a:lnTo>
                    <a:pt x="1701" y="428"/>
                  </a:lnTo>
                  <a:lnTo>
                    <a:pt x="1701" y="428"/>
                  </a:lnTo>
                  <a:lnTo>
                    <a:pt x="1732" y="427"/>
                  </a:lnTo>
                  <a:lnTo>
                    <a:pt x="1758" y="425"/>
                  </a:lnTo>
                  <a:lnTo>
                    <a:pt x="1784" y="421"/>
                  </a:lnTo>
                  <a:lnTo>
                    <a:pt x="1807" y="415"/>
                  </a:lnTo>
                  <a:lnTo>
                    <a:pt x="1828" y="408"/>
                  </a:lnTo>
                  <a:lnTo>
                    <a:pt x="1847" y="399"/>
                  </a:lnTo>
                  <a:lnTo>
                    <a:pt x="1855" y="394"/>
                  </a:lnTo>
                  <a:lnTo>
                    <a:pt x="1864" y="389"/>
                  </a:lnTo>
                  <a:lnTo>
                    <a:pt x="1872" y="383"/>
                  </a:lnTo>
                  <a:lnTo>
                    <a:pt x="1879" y="377"/>
                  </a:lnTo>
                  <a:lnTo>
                    <a:pt x="1885" y="369"/>
                  </a:lnTo>
                  <a:lnTo>
                    <a:pt x="1891" y="362"/>
                  </a:lnTo>
                  <a:lnTo>
                    <a:pt x="1897" y="355"/>
                  </a:lnTo>
                  <a:lnTo>
                    <a:pt x="1902" y="347"/>
                  </a:lnTo>
                  <a:lnTo>
                    <a:pt x="1907" y="337"/>
                  </a:lnTo>
                  <a:lnTo>
                    <a:pt x="1912" y="329"/>
                  </a:lnTo>
                  <a:lnTo>
                    <a:pt x="1919" y="309"/>
                  </a:lnTo>
                  <a:lnTo>
                    <a:pt x="1924" y="287"/>
                  </a:lnTo>
                  <a:lnTo>
                    <a:pt x="1928" y="264"/>
                  </a:lnTo>
                  <a:lnTo>
                    <a:pt x="1930" y="239"/>
                  </a:lnTo>
                  <a:lnTo>
                    <a:pt x="1931" y="211"/>
                  </a:lnTo>
                  <a:lnTo>
                    <a:pt x="1931" y="211"/>
                  </a:lnTo>
                  <a:lnTo>
                    <a:pt x="1930" y="187"/>
                  </a:lnTo>
                  <a:lnTo>
                    <a:pt x="1927" y="164"/>
                  </a:lnTo>
                  <a:lnTo>
                    <a:pt x="1923" y="143"/>
                  </a:lnTo>
                  <a:lnTo>
                    <a:pt x="1917" y="122"/>
                  </a:lnTo>
                  <a:lnTo>
                    <a:pt x="1909" y="104"/>
                  </a:lnTo>
                  <a:lnTo>
                    <a:pt x="1898" y="86"/>
                  </a:lnTo>
                  <a:lnTo>
                    <a:pt x="1887" y="71"/>
                  </a:lnTo>
                  <a:lnTo>
                    <a:pt x="1874" y="57"/>
                  </a:lnTo>
                  <a:lnTo>
                    <a:pt x="1860" y="43"/>
                  </a:lnTo>
                  <a:lnTo>
                    <a:pt x="1843" y="32"/>
                  </a:lnTo>
                  <a:lnTo>
                    <a:pt x="1826" y="23"/>
                  </a:lnTo>
                  <a:lnTo>
                    <a:pt x="1806" y="14"/>
                  </a:lnTo>
                  <a:lnTo>
                    <a:pt x="1786" y="8"/>
                  </a:lnTo>
                  <a:lnTo>
                    <a:pt x="1764" y="4"/>
                  </a:lnTo>
                  <a:lnTo>
                    <a:pt x="1741" y="1"/>
                  </a:lnTo>
                  <a:lnTo>
                    <a:pt x="1717" y="0"/>
                  </a:lnTo>
                  <a:close/>
                </a:path>
              </a:pathLst>
            </a:custGeom>
            <a:solidFill>
              <a:srgbClr val="005E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53" name="Freeform 52"/>
            <p:cNvSpPr>
              <a:spLocks/>
            </p:cNvSpPr>
            <p:nvPr userDrawn="1"/>
          </p:nvSpPr>
          <p:spPr bwMode="auto">
            <a:xfrm>
              <a:off x="5160" y="3974"/>
              <a:ext cx="76" cy="107"/>
            </a:xfrm>
            <a:custGeom>
              <a:avLst/>
              <a:gdLst>
                <a:gd name="T0" fmla="*/ 0 w 305"/>
                <a:gd name="T1" fmla="*/ 407 h 428"/>
                <a:gd name="T2" fmla="*/ 0 w 305"/>
                <a:gd name="T3" fmla="*/ 407 h 428"/>
                <a:gd name="T4" fmla="*/ 13 w 305"/>
                <a:gd name="T5" fmla="*/ 411 h 428"/>
                <a:gd name="T6" fmla="*/ 47 w 305"/>
                <a:gd name="T7" fmla="*/ 418 h 428"/>
                <a:gd name="T8" fmla="*/ 71 w 305"/>
                <a:gd name="T9" fmla="*/ 421 h 428"/>
                <a:gd name="T10" fmla="*/ 98 w 305"/>
                <a:gd name="T11" fmla="*/ 425 h 428"/>
                <a:gd name="T12" fmla="*/ 129 w 305"/>
                <a:gd name="T13" fmla="*/ 427 h 428"/>
                <a:gd name="T14" fmla="*/ 163 w 305"/>
                <a:gd name="T15" fmla="*/ 428 h 428"/>
                <a:gd name="T16" fmla="*/ 163 w 305"/>
                <a:gd name="T17" fmla="*/ 428 h 428"/>
                <a:gd name="T18" fmla="*/ 197 w 305"/>
                <a:gd name="T19" fmla="*/ 427 h 428"/>
                <a:gd name="T20" fmla="*/ 226 w 305"/>
                <a:gd name="T21" fmla="*/ 426 h 428"/>
                <a:gd name="T22" fmla="*/ 251 w 305"/>
                <a:gd name="T23" fmla="*/ 424 h 428"/>
                <a:gd name="T24" fmla="*/ 270 w 305"/>
                <a:gd name="T25" fmla="*/ 422 h 428"/>
                <a:gd name="T26" fmla="*/ 297 w 305"/>
                <a:gd name="T27" fmla="*/ 419 h 428"/>
                <a:gd name="T28" fmla="*/ 305 w 305"/>
                <a:gd name="T29" fmla="*/ 417 h 428"/>
                <a:gd name="T30" fmla="*/ 305 w 305"/>
                <a:gd name="T31" fmla="*/ 346 h 428"/>
                <a:gd name="T32" fmla="*/ 305 w 305"/>
                <a:gd name="T33" fmla="*/ 346 h 428"/>
                <a:gd name="T34" fmla="*/ 297 w 305"/>
                <a:gd name="T35" fmla="*/ 347 h 428"/>
                <a:gd name="T36" fmla="*/ 272 w 305"/>
                <a:gd name="T37" fmla="*/ 351 h 428"/>
                <a:gd name="T38" fmla="*/ 235 w 305"/>
                <a:gd name="T39" fmla="*/ 354 h 428"/>
                <a:gd name="T40" fmla="*/ 213 w 305"/>
                <a:gd name="T41" fmla="*/ 355 h 428"/>
                <a:gd name="T42" fmla="*/ 188 w 305"/>
                <a:gd name="T43" fmla="*/ 355 h 428"/>
                <a:gd name="T44" fmla="*/ 188 w 305"/>
                <a:gd name="T45" fmla="*/ 355 h 428"/>
                <a:gd name="T46" fmla="*/ 167 w 305"/>
                <a:gd name="T47" fmla="*/ 355 h 428"/>
                <a:gd name="T48" fmla="*/ 149 w 305"/>
                <a:gd name="T49" fmla="*/ 354 h 428"/>
                <a:gd name="T50" fmla="*/ 118 w 305"/>
                <a:gd name="T51" fmla="*/ 351 h 428"/>
                <a:gd name="T52" fmla="*/ 99 w 305"/>
                <a:gd name="T53" fmla="*/ 349 h 428"/>
                <a:gd name="T54" fmla="*/ 92 w 305"/>
                <a:gd name="T55" fmla="*/ 348 h 428"/>
                <a:gd name="T56" fmla="*/ 92 w 305"/>
                <a:gd name="T57" fmla="*/ 247 h 428"/>
                <a:gd name="T58" fmla="*/ 276 w 305"/>
                <a:gd name="T59" fmla="*/ 247 h 428"/>
                <a:gd name="T60" fmla="*/ 276 w 305"/>
                <a:gd name="T61" fmla="*/ 175 h 428"/>
                <a:gd name="T62" fmla="*/ 92 w 305"/>
                <a:gd name="T63" fmla="*/ 175 h 428"/>
                <a:gd name="T64" fmla="*/ 92 w 305"/>
                <a:gd name="T65" fmla="*/ 79 h 428"/>
                <a:gd name="T66" fmla="*/ 92 w 305"/>
                <a:gd name="T67" fmla="*/ 79 h 428"/>
                <a:gd name="T68" fmla="*/ 99 w 305"/>
                <a:gd name="T69" fmla="*/ 78 h 428"/>
                <a:gd name="T70" fmla="*/ 117 w 305"/>
                <a:gd name="T71" fmla="*/ 76 h 428"/>
                <a:gd name="T72" fmla="*/ 145 w 305"/>
                <a:gd name="T73" fmla="*/ 74 h 428"/>
                <a:gd name="T74" fmla="*/ 182 w 305"/>
                <a:gd name="T75" fmla="*/ 73 h 428"/>
                <a:gd name="T76" fmla="*/ 182 w 305"/>
                <a:gd name="T77" fmla="*/ 73 h 428"/>
                <a:gd name="T78" fmla="*/ 205 w 305"/>
                <a:gd name="T79" fmla="*/ 73 h 428"/>
                <a:gd name="T80" fmla="*/ 226 w 305"/>
                <a:gd name="T81" fmla="*/ 74 h 428"/>
                <a:gd name="T82" fmla="*/ 263 w 305"/>
                <a:gd name="T83" fmla="*/ 77 h 428"/>
                <a:gd name="T84" fmla="*/ 289 w 305"/>
                <a:gd name="T85" fmla="*/ 80 h 428"/>
                <a:gd name="T86" fmla="*/ 298 w 305"/>
                <a:gd name="T87" fmla="*/ 82 h 428"/>
                <a:gd name="T88" fmla="*/ 298 w 305"/>
                <a:gd name="T89" fmla="*/ 10 h 428"/>
                <a:gd name="T90" fmla="*/ 298 w 305"/>
                <a:gd name="T91" fmla="*/ 10 h 428"/>
                <a:gd name="T92" fmla="*/ 289 w 305"/>
                <a:gd name="T93" fmla="*/ 9 h 428"/>
                <a:gd name="T94" fmla="*/ 264 w 305"/>
                <a:gd name="T95" fmla="*/ 5 h 428"/>
                <a:gd name="T96" fmla="*/ 224 w 305"/>
                <a:gd name="T97" fmla="*/ 2 h 428"/>
                <a:gd name="T98" fmla="*/ 200 w 305"/>
                <a:gd name="T99" fmla="*/ 1 h 428"/>
                <a:gd name="T100" fmla="*/ 172 w 305"/>
                <a:gd name="T101" fmla="*/ 0 h 428"/>
                <a:gd name="T102" fmla="*/ 172 w 305"/>
                <a:gd name="T103" fmla="*/ 0 h 428"/>
                <a:gd name="T104" fmla="*/ 134 w 305"/>
                <a:gd name="T105" fmla="*/ 1 h 428"/>
                <a:gd name="T106" fmla="*/ 102 w 305"/>
                <a:gd name="T107" fmla="*/ 3 h 428"/>
                <a:gd name="T108" fmla="*/ 72 w 305"/>
                <a:gd name="T109" fmla="*/ 6 h 428"/>
                <a:gd name="T110" fmla="*/ 47 w 305"/>
                <a:gd name="T111" fmla="*/ 9 h 428"/>
                <a:gd name="T112" fmla="*/ 27 w 305"/>
                <a:gd name="T113" fmla="*/ 13 h 428"/>
                <a:gd name="T114" fmla="*/ 13 w 305"/>
                <a:gd name="T115" fmla="*/ 15 h 428"/>
                <a:gd name="T116" fmla="*/ 0 w 305"/>
                <a:gd name="T117" fmla="*/ 19 h 428"/>
                <a:gd name="T118" fmla="*/ 0 w 305"/>
                <a:gd name="T119" fmla="*/ 407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05" h="428">
                  <a:moveTo>
                    <a:pt x="0" y="407"/>
                  </a:moveTo>
                  <a:lnTo>
                    <a:pt x="0" y="407"/>
                  </a:lnTo>
                  <a:lnTo>
                    <a:pt x="13" y="411"/>
                  </a:lnTo>
                  <a:lnTo>
                    <a:pt x="47" y="418"/>
                  </a:lnTo>
                  <a:lnTo>
                    <a:pt x="71" y="421"/>
                  </a:lnTo>
                  <a:lnTo>
                    <a:pt x="98" y="425"/>
                  </a:lnTo>
                  <a:lnTo>
                    <a:pt x="129" y="427"/>
                  </a:lnTo>
                  <a:lnTo>
                    <a:pt x="163" y="428"/>
                  </a:lnTo>
                  <a:lnTo>
                    <a:pt x="163" y="428"/>
                  </a:lnTo>
                  <a:lnTo>
                    <a:pt x="197" y="427"/>
                  </a:lnTo>
                  <a:lnTo>
                    <a:pt x="226" y="426"/>
                  </a:lnTo>
                  <a:lnTo>
                    <a:pt x="251" y="424"/>
                  </a:lnTo>
                  <a:lnTo>
                    <a:pt x="270" y="422"/>
                  </a:lnTo>
                  <a:lnTo>
                    <a:pt x="297" y="419"/>
                  </a:lnTo>
                  <a:lnTo>
                    <a:pt x="305" y="417"/>
                  </a:lnTo>
                  <a:lnTo>
                    <a:pt x="305" y="346"/>
                  </a:lnTo>
                  <a:lnTo>
                    <a:pt x="305" y="346"/>
                  </a:lnTo>
                  <a:lnTo>
                    <a:pt x="297" y="347"/>
                  </a:lnTo>
                  <a:lnTo>
                    <a:pt x="272" y="351"/>
                  </a:lnTo>
                  <a:lnTo>
                    <a:pt x="235" y="354"/>
                  </a:lnTo>
                  <a:lnTo>
                    <a:pt x="213" y="355"/>
                  </a:lnTo>
                  <a:lnTo>
                    <a:pt x="188" y="355"/>
                  </a:lnTo>
                  <a:lnTo>
                    <a:pt x="188" y="355"/>
                  </a:lnTo>
                  <a:lnTo>
                    <a:pt x="167" y="355"/>
                  </a:lnTo>
                  <a:lnTo>
                    <a:pt x="149" y="354"/>
                  </a:lnTo>
                  <a:lnTo>
                    <a:pt x="118" y="351"/>
                  </a:lnTo>
                  <a:lnTo>
                    <a:pt x="99" y="349"/>
                  </a:lnTo>
                  <a:lnTo>
                    <a:pt x="92" y="348"/>
                  </a:lnTo>
                  <a:lnTo>
                    <a:pt x="92" y="247"/>
                  </a:lnTo>
                  <a:lnTo>
                    <a:pt x="276" y="247"/>
                  </a:lnTo>
                  <a:lnTo>
                    <a:pt x="276" y="175"/>
                  </a:lnTo>
                  <a:lnTo>
                    <a:pt x="92" y="175"/>
                  </a:lnTo>
                  <a:lnTo>
                    <a:pt x="92" y="79"/>
                  </a:lnTo>
                  <a:lnTo>
                    <a:pt x="92" y="79"/>
                  </a:lnTo>
                  <a:lnTo>
                    <a:pt x="99" y="78"/>
                  </a:lnTo>
                  <a:lnTo>
                    <a:pt x="117" y="76"/>
                  </a:lnTo>
                  <a:lnTo>
                    <a:pt x="145" y="74"/>
                  </a:lnTo>
                  <a:lnTo>
                    <a:pt x="182" y="73"/>
                  </a:lnTo>
                  <a:lnTo>
                    <a:pt x="182" y="73"/>
                  </a:lnTo>
                  <a:lnTo>
                    <a:pt x="205" y="73"/>
                  </a:lnTo>
                  <a:lnTo>
                    <a:pt x="226" y="74"/>
                  </a:lnTo>
                  <a:lnTo>
                    <a:pt x="263" y="77"/>
                  </a:lnTo>
                  <a:lnTo>
                    <a:pt x="289" y="80"/>
                  </a:lnTo>
                  <a:lnTo>
                    <a:pt x="298" y="82"/>
                  </a:lnTo>
                  <a:lnTo>
                    <a:pt x="298" y="10"/>
                  </a:lnTo>
                  <a:lnTo>
                    <a:pt x="298" y="10"/>
                  </a:lnTo>
                  <a:lnTo>
                    <a:pt x="289" y="9"/>
                  </a:lnTo>
                  <a:lnTo>
                    <a:pt x="264" y="5"/>
                  </a:lnTo>
                  <a:lnTo>
                    <a:pt x="224" y="2"/>
                  </a:lnTo>
                  <a:lnTo>
                    <a:pt x="200" y="1"/>
                  </a:lnTo>
                  <a:lnTo>
                    <a:pt x="172" y="0"/>
                  </a:lnTo>
                  <a:lnTo>
                    <a:pt x="172" y="0"/>
                  </a:lnTo>
                  <a:lnTo>
                    <a:pt x="134" y="1"/>
                  </a:lnTo>
                  <a:lnTo>
                    <a:pt x="102" y="3"/>
                  </a:lnTo>
                  <a:lnTo>
                    <a:pt x="72" y="6"/>
                  </a:lnTo>
                  <a:lnTo>
                    <a:pt x="47" y="9"/>
                  </a:lnTo>
                  <a:lnTo>
                    <a:pt x="27" y="13"/>
                  </a:lnTo>
                  <a:lnTo>
                    <a:pt x="13" y="15"/>
                  </a:lnTo>
                  <a:lnTo>
                    <a:pt x="0" y="19"/>
                  </a:lnTo>
                  <a:lnTo>
                    <a:pt x="0" y="40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54" name="Freeform 53"/>
            <p:cNvSpPr>
              <a:spLocks/>
            </p:cNvSpPr>
            <p:nvPr userDrawn="1"/>
          </p:nvSpPr>
          <p:spPr bwMode="auto">
            <a:xfrm>
              <a:off x="4767" y="3974"/>
              <a:ext cx="124" cy="105"/>
            </a:xfrm>
            <a:custGeom>
              <a:avLst/>
              <a:gdLst>
                <a:gd name="T0" fmla="*/ 255 w 496"/>
                <a:gd name="T1" fmla="*/ 246 h 422"/>
                <a:gd name="T2" fmla="*/ 255 w 496"/>
                <a:gd name="T3" fmla="*/ 246 h 422"/>
                <a:gd name="T4" fmla="*/ 251 w 496"/>
                <a:gd name="T5" fmla="*/ 257 h 422"/>
                <a:gd name="T6" fmla="*/ 248 w 496"/>
                <a:gd name="T7" fmla="*/ 270 h 422"/>
                <a:gd name="T8" fmla="*/ 248 w 496"/>
                <a:gd name="T9" fmla="*/ 270 h 422"/>
                <a:gd name="T10" fmla="*/ 244 w 496"/>
                <a:gd name="T11" fmla="*/ 257 h 422"/>
                <a:gd name="T12" fmla="*/ 241 w 496"/>
                <a:gd name="T13" fmla="*/ 246 h 422"/>
                <a:gd name="T14" fmla="*/ 159 w 496"/>
                <a:gd name="T15" fmla="*/ 39 h 422"/>
                <a:gd name="T16" fmla="*/ 159 w 496"/>
                <a:gd name="T17" fmla="*/ 39 h 422"/>
                <a:gd name="T18" fmla="*/ 153 w 496"/>
                <a:gd name="T19" fmla="*/ 28 h 422"/>
                <a:gd name="T20" fmla="*/ 147 w 496"/>
                <a:gd name="T21" fmla="*/ 19 h 422"/>
                <a:gd name="T22" fmla="*/ 140 w 496"/>
                <a:gd name="T23" fmla="*/ 11 h 422"/>
                <a:gd name="T24" fmla="*/ 132 w 496"/>
                <a:gd name="T25" fmla="*/ 7 h 422"/>
                <a:gd name="T26" fmla="*/ 122 w 496"/>
                <a:gd name="T27" fmla="*/ 3 h 422"/>
                <a:gd name="T28" fmla="*/ 110 w 496"/>
                <a:gd name="T29" fmla="*/ 1 h 422"/>
                <a:gd name="T30" fmla="*/ 98 w 496"/>
                <a:gd name="T31" fmla="*/ 1 h 422"/>
                <a:gd name="T32" fmla="*/ 84 w 496"/>
                <a:gd name="T33" fmla="*/ 0 h 422"/>
                <a:gd name="T34" fmla="*/ 84 w 496"/>
                <a:gd name="T35" fmla="*/ 0 h 422"/>
                <a:gd name="T36" fmla="*/ 58 w 496"/>
                <a:gd name="T37" fmla="*/ 1 h 422"/>
                <a:gd name="T38" fmla="*/ 42 w 496"/>
                <a:gd name="T39" fmla="*/ 2 h 422"/>
                <a:gd name="T40" fmla="*/ 0 w 496"/>
                <a:gd name="T41" fmla="*/ 422 h 422"/>
                <a:gd name="T42" fmla="*/ 93 w 496"/>
                <a:gd name="T43" fmla="*/ 422 h 422"/>
                <a:gd name="T44" fmla="*/ 113 w 496"/>
                <a:gd name="T45" fmla="*/ 140 h 422"/>
                <a:gd name="T46" fmla="*/ 201 w 496"/>
                <a:gd name="T47" fmla="*/ 353 h 422"/>
                <a:gd name="T48" fmla="*/ 201 w 496"/>
                <a:gd name="T49" fmla="*/ 353 h 422"/>
                <a:gd name="T50" fmla="*/ 204 w 496"/>
                <a:gd name="T51" fmla="*/ 359 h 422"/>
                <a:gd name="T52" fmla="*/ 208 w 496"/>
                <a:gd name="T53" fmla="*/ 364 h 422"/>
                <a:gd name="T54" fmla="*/ 213 w 496"/>
                <a:gd name="T55" fmla="*/ 368 h 422"/>
                <a:gd name="T56" fmla="*/ 218 w 496"/>
                <a:gd name="T57" fmla="*/ 371 h 422"/>
                <a:gd name="T58" fmla="*/ 224 w 496"/>
                <a:gd name="T59" fmla="*/ 373 h 422"/>
                <a:gd name="T60" fmla="*/ 231 w 496"/>
                <a:gd name="T61" fmla="*/ 376 h 422"/>
                <a:gd name="T62" fmla="*/ 239 w 496"/>
                <a:gd name="T63" fmla="*/ 377 h 422"/>
                <a:gd name="T64" fmla="*/ 248 w 496"/>
                <a:gd name="T65" fmla="*/ 377 h 422"/>
                <a:gd name="T66" fmla="*/ 248 w 496"/>
                <a:gd name="T67" fmla="*/ 377 h 422"/>
                <a:gd name="T68" fmla="*/ 257 w 496"/>
                <a:gd name="T69" fmla="*/ 377 h 422"/>
                <a:gd name="T70" fmla="*/ 266 w 496"/>
                <a:gd name="T71" fmla="*/ 376 h 422"/>
                <a:gd name="T72" fmla="*/ 273 w 496"/>
                <a:gd name="T73" fmla="*/ 373 h 422"/>
                <a:gd name="T74" fmla="*/ 279 w 496"/>
                <a:gd name="T75" fmla="*/ 371 h 422"/>
                <a:gd name="T76" fmla="*/ 284 w 496"/>
                <a:gd name="T77" fmla="*/ 368 h 422"/>
                <a:gd name="T78" fmla="*/ 288 w 496"/>
                <a:gd name="T79" fmla="*/ 364 h 422"/>
                <a:gd name="T80" fmla="*/ 291 w 496"/>
                <a:gd name="T81" fmla="*/ 359 h 422"/>
                <a:gd name="T82" fmla="*/ 294 w 496"/>
                <a:gd name="T83" fmla="*/ 353 h 422"/>
                <a:gd name="T84" fmla="*/ 382 w 496"/>
                <a:gd name="T85" fmla="*/ 140 h 422"/>
                <a:gd name="T86" fmla="*/ 403 w 496"/>
                <a:gd name="T87" fmla="*/ 422 h 422"/>
                <a:gd name="T88" fmla="*/ 496 w 496"/>
                <a:gd name="T89" fmla="*/ 422 h 422"/>
                <a:gd name="T90" fmla="*/ 454 w 496"/>
                <a:gd name="T91" fmla="*/ 2 h 422"/>
                <a:gd name="T92" fmla="*/ 454 w 496"/>
                <a:gd name="T93" fmla="*/ 2 h 422"/>
                <a:gd name="T94" fmla="*/ 438 w 496"/>
                <a:gd name="T95" fmla="*/ 1 h 422"/>
                <a:gd name="T96" fmla="*/ 412 w 496"/>
                <a:gd name="T97" fmla="*/ 0 h 422"/>
                <a:gd name="T98" fmla="*/ 412 w 496"/>
                <a:gd name="T99" fmla="*/ 0 h 422"/>
                <a:gd name="T100" fmla="*/ 397 w 496"/>
                <a:gd name="T101" fmla="*/ 1 h 422"/>
                <a:gd name="T102" fmla="*/ 385 w 496"/>
                <a:gd name="T103" fmla="*/ 1 h 422"/>
                <a:gd name="T104" fmla="*/ 374 w 496"/>
                <a:gd name="T105" fmla="*/ 3 h 422"/>
                <a:gd name="T106" fmla="*/ 365 w 496"/>
                <a:gd name="T107" fmla="*/ 7 h 422"/>
                <a:gd name="T108" fmla="*/ 356 w 496"/>
                <a:gd name="T109" fmla="*/ 11 h 422"/>
                <a:gd name="T110" fmla="*/ 348 w 496"/>
                <a:gd name="T111" fmla="*/ 19 h 422"/>
                <a:gd name="T112" fmla="*/ 342 w 496"/>
                <a:gd name="T113" fmla="*/ 28 h 422"/>
                <a:gd name="T114" fmla="*/ 337 w 496"/>
                <a:gd name="T115" fmla="*/ 39 h 422"/>
                <a:gd name="T116" fmla="*/ 255 w 496"/>
                <a:gd name="T117" fmla="*/ 246 h 4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96" h="422">
                  <a:moveTo>
                    <a:pt x="255" y="246"/>
                  </a:moveTo>
                  <a:lnTo>
                    <a:pt x="255" y="246"/>
                  </a:lnTo>
                  <a:lnTo>
                    <a:pt x="251" y="257"/>
                  </a:lnTo>
                  <a:lnTo>
                    <a:pt x="248" y="270"/>
                  </a:lnTo>
                  <a:lnTo>
                    <a:pt x="248" y="270"/>
                  </a:lnTo>
                  <a:lnTo>
                    <a:pt x="244" y="257"/>
                  </a:lnTo>
                  <a:lnTo>
                    <a:pt x="241" y="246"/>
                  </a:lnTo>
                  <a:lnTo>
                    <a:pt x="159" y="39"/>
                  </a:lnTo>
                  <a:lnTo>
                    <a:pt x="159" y="39"/>
                  </a:lnTo>
                  <a:lnTo>
                    <a:pt x="153" y="28"/>
                  </a:lnTo>
                  <a:lnTo>
                    <a:pt x="147" y="19"/>
                  </a:lnTo>
                  <a:lnTo>
                    <a:pt x="140" y="11"/>
                  </a:lnTo>
                  <a:lnTo>
                    <a:pt x="132" y="7"/>
                  </a:lnTo>
                  <a:lnTo>
                    <a:pt x="122" y="3"/>
                  </a:lnTo>
                  <a:lnTo>
                    <a:pt x="110" y="1"/>
                  </a:lnTo>
                  <a:lnTo>
                    <a:pt x="98" y="1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58" y="1"/>
                  </a:lnTo>
                  <a:lnTo>
                    <a:pt x="42" y="2"/>
                  </a:lnTo>
                  <a:lnTo>
                    <a:pt x="0" y="422"/>
                  </a:lnTo>
                  <a:lnTo>
                    <a:pt x="93" y="422"/>
                  </a:lnTo>
                  <a:lnTo>
                    <a:pt x="113" y="140"/>
                  </a:lnTo>
                  <a:lnTo>
                    <a:pt x="201" y="353"/>
                  </a:lnTo>
                  <a:lnTo>
                    <a:pt x="201" y="353"/>
                  </a:lnTo>
                  <a:lnTo>
                    <a:pt x="204" y="359"/>
                  </a:lnTo>
                  <a:lnTo>
                    <a:pt x="208" y="364"/>
                  </a:lnTo>
                  <a:lnTo>
                    <a:pt x="213" y="368"/>
                  </a:lnTo>
                  <a:lnTo>
                    <a:pt x="218" y="371"/>
                  </a:lnTo>
                  <a:lnTo>
                    <a:pt x="224" y="373"/>
                  </a:lnTo>
                  <a:lnTo>
                    <a:pt x="231" y="376"/>
                  </a:lnTo>
                  <a:lnTo>
                    <a:pt x="239" y="377"/>
                  </a:lnTo>
                  <a:lnTo>
                    <a:pt x="248" y="377"/>
                  </a:lnTo>
                  <a:lnTo>
                    <a:pt x="248" y="377"/>
                  </a:lnTo>
                  <a:lnTo>
                    <a:pt x="257" y="377"/>
                  </a:lnTo>
                  <a:lnTo>
                    <a:pt x="266" y="376"/>
                  </a:lnTo>
                  <a:lnTo>
                    <a:pt x="273" y="373"/>
                  </a:lnTo>
                  <a:lnTo>
                    <a:pt x="279" y="371"/>
                  </a:lnTo>
                  <a:lnTo>
                    <a:pt x="284" y="368"/>
                  </a:lnTo>
                  <a:lnTo>
                    <a:pt x="288" y="364"/>
                  </a:lnTo>
                  <a:lnTo>
                    <a:pt x="291" y="359"/>
                  </a:lnTo>
                  <a:lnTo>
                    <a:pt x="294" y="353"/>
                  </a:lnTo>
                  <a:lnTo>
                    <a:pt x="382" y="140"/>
                  </a:lnTo>
                  <a:lnTo>
                    <a:pt x="403" y="422"/>
                  </a:lnTo>
                  <a:lnTo>
                    <a:pt x="496" y="422"/>
                  </a:lnTo>
                  <a:lnTo>
                    <a:pt x="454" y="2"/>
                  </a:lnTo>
                  <a:lnTo>
                    <a:pt x="454" y="2"/>
                  </a:lnTo>
                  <a:lnTo>
                    <a:pt x="438" y="1"/>
                  </a:lnTo>
                  <a:lnTo>
                    <a:pt x="412" y="0"/>
                  </a:lnTo>
                  <a:lnTo>
                    <a:pt x="412" y="0"/>
                  </a:lnTo>
                  <a:lnTo>
                    <a:pt x="397" y="1"/>
                  </a:lnTo>
                  <a:lnTo>
                    <a:pt x="385" y="1"/>
                  </a:lnTo>
                  <a:lnTo>
                    <a:pt x="374" y="3"/>
                  </a:lnTo>
                  <a:lnTo>
                    <a:pt x="365" y="7"/>
                  </a:lnTo>
                  <a:lnTo>
                    <a:pt x="356" y="11"/>
                  </a:lnTo>
                  <a:lnTo>
                    <a:pt x="348" y="19"/>
                  </a:lnTo>
                  <a:lnTo>
                    <a:pt x="342" y="28"/>
                  </a:lnTo>
                  <a:lnTo>
                    <a:pt x="337" y="39"/>
                  </a:lnTo>
                  <a:lnTo>
                    <a:pt x="255" y="24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55" name="Freeform 54"/>
            <p:cNvSpPr>
              <a:spLocks/>
            </p:cNvSpPr>
            <p:nvPr userDrawn="1"/>
          </p:nvSpPr>
          <p:spPr bwMode="auto">
            <a:xfrm>
              <a:off x="4671" y="4034"/>
              <a:ext cx="43" cy="29"/>
            </a:xfrm>
            <a:custGeom>
              <a:avLst/>
              <a:gdLst>
                <a:gd name="T0" fmla="*/ 171 w 171"/>
                <a:gd name="T1" fmla="*/ 93 h 116"/>
                <a:gd name="T2" fmla="*/ 171 w 171"/>
                <a:gd name="T3" fmla="*/ 93 h 116"/>
                <a:gd name="T4" fmla="*/ 151 w 171"/>
                <a:gd name="T5" fmla="*/ 99 h 116"/>
                <a:gd name="T6" fmla="*/ 125 w 171"/>
                <a:gd name="T7" fmla="*/ 108 h 116"/>
                <a:gd name="T8" fmla="*/ 110 w 171"/>
                <a:gd name="T9" fmla="*/ 111 h 116"/>
                <a:gd name="T10" fmla="*/ 96 w 171"/>
                <a:gd name="T11" fmla="*/ 114 h 116"/>
                <a:gd name="T12" fmla="*/ 82 w 171"/>
                <a:gd name="T13" fmla="*/ 116 h 116"/>
                <a:gd name="T14" fmla="*/ 67 w 171"/>
                <a:gd name="T15" fmla="*/ 116 h 116"/>
                <a:gd name="T16" fmla="*/ 67 w 171"/>
                <a:gd name="T17" fmla="*/ 116 h 116"/>
                <a:gd name="T18" fmla="*/ 54 w 171"/>
                <a:gd name="T19" fmla="*/ 116 h 116"/>
                <a:gd name="T20" fmla="*/ 41 w 171"/>
                <a:gd name="T21" fmla="*/ 114 h 116"/>
                <a:gd name="T22" fmla="*/ 30 w 171"/>
                <a:gd name="T23" fmla="*/ 110 h 116"/>
                <a:gd name="T24" fmla="*/ 24 w 171"/>
                <a:gd name="T25" fmla="*/ 108 h 116"/>
                <a:gd name="T26" fmla="*/ 19 w 171"/>
                <a:gd name="T27" fmla="*/ 105 h 116"/>
                <a:gd name="T28" fmla="*/ 15 w 171"/>
                <a:gd name="T29" fmla="*/ 101 h 116"/>
                <a:gd name="T30" fmla="*/ 11 w 171"/>
                <a:gd name="T31" fmla="*/ 97 h 116"/>
                <a:gd name="T32" fmla="*/ 8 w 171"/>
                <a:gd name="T33" fmla="*/ 92 h 116"/>
                <a:gd name="T34" fmla="*/ 5 w 171"/>
                <a:gd name="T35" fmla="*/ 87 h 116"/>
                <a:gd name="T36" fmla="*/ 3 w 171"/>
                <a:gd name="T37" fmla="*/ 82 h 116"/>
                <a:gd name="T38" fmla="*/ 2 w 171"/>
                <a:gd name="T39" fmla="*/ 76 h 116"/>
                <a:gd name="T40" fmla="*/ 1 w 171"/>
                <a:gd name="T41" fmla="*/ 69 h 116"/>
                <a:gd name="T42" fmla="*/ 0 w 171"/>
                <a:gd name="T43" fmla="*/ 61 h 116"/>
                <a:gd name="T44" fmla="*/ 0 w 171"/>
                <a:gd name="T45" fmla="*/ 61 h 116"/>
                <a:gd name="T46" fmla="*/ 1 w 171"/>
                <a:gd name="T47" fmla="*/ 49 h 116"/>
                <a:gd name="T48" fmla="*/ 4 w 171"/>
                <a:gd name="T49" fmla="*/ 38 h 116"/>
                <a:gd name="T50" fmla="*/ 6 w 171"/>
                <a:gd name="T51" fmla="*/ 33 h 116"/>
                <a:gd name="T52" fmla="*/ 9 w 171"/>
                <a:gd name="T53" fmla="*/ 27 h 116"/>
                <a:gd name="T54" fmla="*/ 13 w 171"/>
                <a:gd name="T55" fmla="*/ 23 h 116"/>
                <a:gd name="T56" fmla="*/ 16 w 171"/>
                <a:gd name="T57" fmla="*/ 19 h 116"/>
                <a:gd name="T58" fmla="*/ 21 w 171"/>
                <a:gd name="T59" fmla="*/ 16 h 116"/>
                <a:gd name="T60" fmla="*/ 26 w 171"/>
                <a:gd name="T61" fmla="*/ 13 h 116"/>
                <a:gd name="T62" fmla="*/ 33 w 171"/>
                <a:gd name="T63" fmla="*/ 10 h 116"/>
                <a:gd name="T64" fmla="*/ 39 w 171"/>
                <a:gd name="T65" fmla="*/ 8 h 116"/>
                <a:gd name="T66" fmla="*/ 55 w 171"/>
                <a:gd name="T67" fmla="*/ 5 h 116"/>
                <a:gd name="T68" fmla="*/ 72 w 171"/>
                <a:gd name="T69" fmla="*/ 3 h 116"/>
                <a:gd name="T70" fmla="*/ 171 w 171"/>
                <a:gd name="T71" fmla="*/ 0 h 116"/>
                <a:gd name="T72" fmla="*/ 171 w 171"/>
                <a:gd name="T73" fmla="*/ 93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71" h="116">
                  <a:moveTo>
                    <a:pt x="171" y="93"/>
                  </a:moveTo>
                  <a:lnTo>
                    <a:pt x="171" y="93"/>
                  </a:lnTo>
                  <a:lnTo>
                    <a:pt x="151" y="99"/>
                  </a:lnTo>
                  <a:lnTo>
                    <a:pt x="125" y="108"/>
                  </a:lnTo>
                  <a:lnTo>
                    <a:pt x="110" y="111"/>
                  </a:lnTo>
                  <a:lnTo>
                    <a:pt x="96" y="114"/>
                  </a:lnTo>
                  <a:lnTo>
                    <a:pt x="82" y="116"/>
                  </a:lnTo>
                  <a:lnTo>
                    <a:pt x="67" y="116"/>
                  </a:lnTo>
                  <a:lnTo>
                    <a:pt x="67" y="116"/>
                  </a:lnTo>
                  <a:lnTo>
                    <a:pt x="54" y="116"/>
                  </a:lnTo>
                  <a:lnTo>
                    <a:pt x="41" y="114"/>
                  </a:lnTo>
                  <a:lnTo>
                    <a:pt x="30" y="110"/>
                  </a:lnTo>
                  <a:lnTo>
                    <a:pt x="24" y="108"/>
                  </a:lnTo>
                  <a:lnTo>
                    <a:pt x="19" y="105"/>
                  </a:lnTo>
                  <a:lnTo>
                    <a:pt x="15" y="101"/>
                  </a:lnTo>
                  <a:lnTo>
                    <a:pt x="11" y="97"/>
                  </a:lnTo>
                  <a:lnTo>
                    <a:pt x="8" y="92"/>
                  </a:lnTo>
                  <a:lnTo>
                    <a:pt x="5" y="87"/>
                  </a:lnTo>
                  <a:lnTo>
                    <a:pt x="3" y="82"/>
                  </a:lnTo>
                  <a:lnTo>
                    <a:pt x="2" y="76"/>
                  </a:lnTo>
                  <a:lnTo>
                    <a:pt x="1" y="69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1" y="49"/>
                  </a:lnTo>
                  <a:lnTo>
                    <a:pt x="4" y="38"/>
                  </a:lnTo>
                  <a:lnTo>
                    <a:pt x="6" y="33"/>
                  </a:lnTo>
                  <a:lnTo>
                    <a:pt x="9" y="27"/>
                  </a:lnTo>
                  <a:lnTo>
                    <a:pt x="13" y="23"/>
                  </a:lnTo>
                  <a:lnTo>
                    <a:pt x="16" y="19"/>
                  </a:lnTo>
                  <a:lnTo>
                    <a:pt x="21" y="16"/>
                  </a:lnTo>
                  <a:lnTo>
                    <a:pt x="26" y="13"/>
                  </a:lnTo>
                  <a:lnTo>
                    <a:pt x="33" y="10"/>
                  </a:lnTo>
                  <a:lnTo>
                    <a:pt x="39" y="8"/>
                  </a:lnTo>
                  <a:lnTo>
                    <a:pt x="55" y="5"/>
                  </a:lnTo>
                  <a:lnTo>
                    <a:pt x="72" y="3"/>
                  </a:lnTo>
                  <a:lnTo>
                    <a:pt x="171" y="0"/>
                  </a:lnTo>
                  <a:lnTo>
                    <a:pt x="171" y="9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56" name="Freeform 55"/>
            <p:cNvSpPr>
              <a:spLocks/>
            </p:cNvSpPr>
            <p:nvPr userDrawn="1"/>
          </p:nvSpPr>
          <p:spPr bwMode="auto">
            <a:xfrm>
              <a:off x="4649" y="3974"/>
              <a:ext cx="88" cy="107"/>
            </a:xfrm>
            <a:custGeom>
              <a:avLst/>
              <a:gdLst>
                <a:gd name="T0" fmla="*/ 205 w 352"/>
                <a:gd name="T1" fmla="*/ 0 h 428"/>
                <a:gd name="T2" fmla="*/ 147 w 352"/>
                <a:gd name="T3" fmla="*/ 4 h 428"/>
                <a:gd name="T4" fmla="*/ 97 w 352"/>
                <a:gd name="T5" fmla="*/ 12 h 428"/>
                <a:gd name="T6" fmla="*/ 58 w 352"/>
                <a:gd name="T7" fmla="*/ 23 h 428"/>
                <a:gd name="T8" fmla="*/ 33 w 352"/>
                <a:gd name="T9" fmla="*/ 33 h 428"/>
                <a:gd name="T10" fmla="*/ 52 w 352"/>
                <a:gd name="T11" fmla="*/ 102 h 428"/>
                <a:gd name="T12" fmla="*/ 92 w 352"/>
                <a:gd name="T13" fmla="*/ 91 h 428"/>
                <a:gd name="T14" fmla="*/ 133 w 352"/>
                <a:gd name="T15" fmla="*/ 82 h 428"/>
                <a:gd name="T16" fmla="*/ 179 w 352"/>
                <a:gd name="T17" fmla="*/ 79 h 428"/>
                <a:gd name="T18" fmla="*/ 197 w 352"/>
                <a:gd name="T19" fmla="*/ 80 h 428"/>
                <a:gd name="T20" fmla="*/ 221 w 352"/>
                <a:gd name="T21" fmla="*/ 84 h 428"/>
                <a:gd name="T22" fmla="*/ 234 w 352"/>
                <a:gd name="T23" fmla="*/ 90 h 428"/>
                <a:gd name="T24" fmla="*/ 244 w 352"/>
                <a:gd name="T25" fmla="*/ 98 h 428"/>
                <a:gd name="T26" fmla="*/ 251 w 352"/>
                <a:gd name="T27" fmla="*/ 108 h 428"/>
                <a:gd name="T28" fmla="*/ 256 w 352"/>
                <a:gd name="T29" fmla="*/ 120 h 428"/>
                <a:gd name="T30" fmla="*/ 260 w 352"/>
                <a:gd name="T31" fmla="*/ 137 h 428"/>
                <a:gd name="T32" fmla="*/ 260 w 352"/>
                <a:gd name="T33" fmla="*/ 176 h 428"/>
                <a:gd name="T34" fmla="*/ 179 w 352"/>
                <a:gd name="T35" fmla="*/ 176 h 428"/>
                <a:gd name="T36" fmla="*/ 132 w 352"/>
                <a:gd name="T37" fmla="*/ 179 h 428"/>
                <a:gd name="T38" fmla="*/ 93 w 352"/>
                <a:gd name="T39" fmla="*/ 187 h 428"/>
                <a:gd name="T40" fmla="*/ 61 w 352"/>
                <a:gd name="T41" fmla="*/ 200 h 428"/>
                <a:gd name="T42" fmla="*/ 38 w 352"/>
                <a:gd name="T43" fmla="*/ 216 h 428"/>
                <a:gd name="T44" fmla="*/ 20 w 352"/>
                <a:gd name="T45" fmla="*/ 236 h 428"/>
                <a:gd name="T46" fmla="*/ 9 w 352"/>
                <a:gd name="T47" fmla="*/ 257 h 428"/>
                <a:gd name="T48" fmla="*/ 2 w 352"/>
                <a:gd name="T49" fmla="*/ 282 h 428"/>
                <a:gd name="T50" fmla="*/ 0 w 352"/>
                <a:gd name="T51" fmla="*/ 307 h 428"/>
                <a:gd name="T52" fmla="*/ 1 w 352"/>
                <a:gd name="T53" fmla="*/ 323 h 428"/>
                <a:gd name="T54" fmla="*/ 7 w 352"/>
                <a:gd name="T55" fmla="*/ 352 h 428"/>
                <a:gd name="T56" fmla="*/ 19 w 352"/>
                <a:gd name="T57" fmla="*/ 376 h 428"/>
                <a:gd name="T58" fmla="*/ 35 w 352"/>
                <a:gd name="T59" fmla="*/ 394 h 428"/>
                <a:gd name="T60" fmla="*/ 54 w 352"/>
                <a:gd name="T61" fmla="*/ 408 h 428"/>
                <a:gd name="T62" fmla="*/ 77 w 352"/>
                <a:gd name="T63" fmla="*/ 418 h 428"/>
                <a:gd name="T64" fmla="*/ 101 w 352"/>
                <a:gd name="T65" fmla="*/ 424 h 428"/>
                <a:gd name="T66" fmla="*/ 126 w 352"/>
                <a:gd name="T67" fmla="*/ 427 h 428"/>
                <a:gd name="T68" fmla="*/ 138 w 352"/>
                <a:gd name="T69" fmla="*/ 428 h 428"/>
                <a:gd name="T70" fmla="*/ 164 w 352"/>
                <a:gd name="T71" fmla="*/ 426 h 428"/>
                <a:gd name="T72" fmla="*/ 209 w 352"/>
                <a:gd name="T73" fmla="*/ 418 h 428"/>
                <a:gd name="T74" fmla="*/ 241 w 352"/>
                <a:gd name="T75" fmla="*/ 406 h 428"/>
                <a:gd name="T76" fmla="*/ 260 w 352"/>
                <a:gd name="T77" fmla="*/ 397 h 428"/>
                <a:gd name="T78" fmla="*/ 264 w 352"/>
                <a:gd name="T79" fmla="*/ 396 h 428"/>
                <a:gd name="T80" fmla="*/ 270 w 352"/>
                <a:gd name="T81" fmla="*/ 398 h 428"/>
                <a:gd name="T82" fmla="*/ 284 w 352"/>
                <a:gd name="T83" fmla="*/ 404 h 428"/>
                <a:gd name="T84" fmla="*/ 311 w 352"/>
                <a:gd name="T85" fmla="*/ 411 h 428"/>
                <a:gd name="T86" fmla="*/ 352 w 352"/>
                <a:gd name="T87" fmla="*/ 413 h 428"/>
                <a:gd name="T88" fmla="*/ 352 w 352"/>
                <a:gd name="T89" fmla="*/ 122 h 428"/>
                <a:gd name="T90" fmla="*/ 350 w 352"/>
                <a:gd name="T91" fmla="*/ 92 h 428"/>
                <a:gd name="T92" fmla="*/ 343 w 352"/>
                <a:gd name="T93" fmla="*/ 66 h 428"/>
                <a:gd name="T94" fmla="*/ 331 w 352"/>
                <a:gd name="T95" fmla="*/ 45 h 428"/>
                <a:gd name="T96" fmla="*/ 314 w 352"/>
                <a:gd name="T97" fmla="*/ 29 h 428"/>
                <a:gd name="T98" fmla="*/ 293 w 352"/>
                <a:gd name="T99" fmla="*/ 15 h 428"/>
                <a:gd name="T100" fmla="*/ 268 w 352"/>
                <a:gd name="T101" fmla="*/ 7 h 428"/>
                <a:gd name="T102" fmla="*/ 238 w 352"/>
                <a:gd name="T103" fmla="*/ 2 h 428"/>
                <a:gd name="T104" fmla="*/ 205 w 352"/>
                <a:gd name="T105" fmla="*/ 0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52" h="428">
                  <a:moveTo>
                    <a:pt x="205" y="0"/>
                  </a:moveTo>
                  <a:lnTo>
                    <a:pt x="205" y="0"/>
                  </a:lnTo>
                  <a:lnTo>
                    <a:pt x="176" y="1"/>
                  </a:lnTo>
                  <a:lnTo>
                    <a:pt x="147" y="4"/>
                  </a:lnTo>
                  <a:lnTo>
                    <a:pt x="121" y="7"/>
                  </a:lnTo>
                  <a:lnTo>
                    <a:pt x="97" y="12"/>
                  </a:lnTo>
                  <a:lnTo>
                    <a:pt x="77" y="17"/>
                  </a:lnTo>
                  <a:lnTo>
                    <a:pt x="58" y="23"/>
                  </a:lnTo>
                  <a:lnTo>
                    <a:pt x="44" y="28"/>
                  </a:lnTo>
                  <a:lnTo>
                    <a:pt x="33" y="33"/>
                  </a:lnTo>
                  <a:lnTo>
                    <a:pt x="52" y="102"/>
                  </a:lnTo>
                  <a:lnTo>
                    <a:pt x="52" y="102"/>
                  </a:lnTo>
                  <a:lnTo>
                    <a:pt x="63" y="98"/>
                  </a:lnTo>
                  <a:lnTo>
                    <a:pt x="92" y="91"/>
                  </a:lnTo>
                  <a:lnTo>
                    <a:pt x="111" y="86"/>
                  </a:lnTo>
                  <a:lnTo>
                    <a:pt x="133" y="82"/>
                  </a:lnTo>
                  <a:lnTo>
                    <a:pt x="155" y="80"/>
                  </a:lnTo>
                  <a:lnTo>
                    <a:pt x="179" y="79"/>
                  </a:lnTo>
                  <a:lnTo>
                    <a:pt x="179" y="79"/>
                  </a:lnTo>
                  <a:lnTo>
                    <a:pt x="197" y="80"/>
                  </a:lnTo>
                  <a:lnTo>
                    <a:pt x="214" y="82"/>
                  </a:lnTo>
                  <a:lnTo>
                    <a:pt x="221" y="84"/>
                  </a:lnTo>
                  <a:lnTo>
                    <a:pt x="228" y="86"/>
                  </a:lnTo>
                  <a:lnTo>
                    <a:pt x="234" y="90"/>
                  </a:lnTo>
                  <a:lnTo>
                    <a:pt x="239" y="94"/>
                  </a:lnTo>
                  <a:lnTo>
                    <a:pt x="244" y="98"/>
                  </a:lnTo>
                  <a:lnTo>
                    <a:pt x="248" y="102"/>
                  </a:lnTo>
                  <a:lnTo>
                    <a:pt x="251" y="108"/>
                  </a:lnTo>
                  <a:lnTo>
                    <a:pt x="254" y="114"/>
                  </a:lnTo>
                  <a:lnTo>
                    <a:pt x="256" y="120"/>
                  </a:lnTo>
                  <a:lnTo>
                    <a:pt x="258" y="129"/>
                  </a:lnTo>
                  <a:lnTo>
                    <a:pt x="260" y="137"/>
                  </a:lnTo>
                  <a:lnTo>
                    <a:pt x="260" y="146"/>
                  </a:lnTo>
                  <a:lnTo>
                    <a:pt x="260" y="176"/>
                  </a:lnTo>
                  <a:lnTo>
                    <a:pt x="179" y="176"/>
                  </a:lnTo>
                  <a:lnTo>
                    <a:pt x="179" y="176"/>
                  </a:lnTo>
                  <a:lnTo>
                    <a:pt x="154" y="177"/>
                  </a:lnTo>
                  <a:lnTo>
                    <a:pt x="132" y="179"/>
                  </a:lnTo>
                  <a:lnTo>
                    <a:pt x="111" y="182"/>
                  </a:lnTo>
                  <a:lnTo>
                    <a:pt x="93" y="187"/>
                  </a:lnTo>
                  <a:lnTo>
                    <a:pt x="77" y="192"/>
                  </a:lnTo>
                  <a:lnTo>
                    <a:pt x="61" y="200"/>
                  </a:lnTo>
                  <a:lnTo>
                    <a:pt x="49" y="207"/>
                  </a:lnTo>
                  <a:lnTo>
                    <a:pt x="38" y="216"/>
                  </a:lnTo>
                  <a:lnTo>
                    <a:pt x="29" y="225"/>
                  </a:lnTo>
                  <a:lnTo>
                    <a:pt x="20" y="236"/>
                  </a:lnTo>
                  <a:lnTo>
                    <a:pt x="14" y="246"/>
                  </a:lnTo>
                  <a:lnTo>
                    <a:pt x="9" y="257"/>
                  </a:lnTo>
                  <a:lnTo>
                    <a:pt x="5" y="270"/>
                  </a:lnTo>
                  <a:lnTo>
                    <a:pt x="2" y="282"/>
                  </a:lnTo>
                  <a:lnTo>
                    <a:pt x="1" y="294"/>
                  </a:lnTo>
                  <a:lnTo>
                    <a:pt x="0" y="307"/>
                  </a:lnTo>
                  <a:lnTo>
                    <a:pt x="0" y="307"/>
                  </a:lnTo>
                  <a:lnTo>
                    <a:pt x="1" y="323"/>
                  </a:lnTo>
                  <a:lnTo>
                    <a:pt x="3" y="338"/>
                  </a:lnTo>
                  <a:lnTo>
                    <a:pt x="7" y="352"/>
                  </a:lnTo>
                  <a:lnTo>
                    <a:pt x="12" y="364"/>
                  </a:lnTo>
                  <a:lnTo>
                    <a:pt x="19" y="376"/>
                  </a:lnTo>
                  <a:lnTo>
                    <a:pt x="27" y="386"/>
                  </a:lnTo>
                  <a:lnTo>
                    <a:pt x="35" y="394"/>
                  </a:lnTo>
                  <a:lnTo>
                    <a:pt x="45" y="401"/>
                  </a:lnTo>
                  <a:lnTo>
                    <a:pt x="54" y="408"/>
                  </a:lnTo>
                  <a:lnTo>
                    <a:pt x="65" y="414"/>
                  </a:lnTo>
                  <a:lnTo>
                    <a:pt x="77" y="418"/>
                  </a:lnTo>
                  <a:lnTo>
                    <a:pt x="89" y="422"/>
                  </a:lnTo>
                  <a:lnTo>
                    <a:pt x="101" y="424"/>
                  </a:lnTo>
                  <a:lnTo>
                    <a:pt x="113" y="426"/>
                  </a:lnTo>
                  <a:lnTo>
                    <a:pt x="126" y="427"/>
                  </a:lnTo>
                  <a:lnTo>
                    <a:pt x="138" y="428"/>
                  </a:lnTo>
                  <a:lnTo>
                    <a:pt x="138" y="428"/>
                  </a:lnTo>
                  <a:lnTo>
                    <a:pt x="151" y="427"/>
                  </a:lnTo>
                  <a:lnTo>
                    <a:pt x="164" y="426"/>
                  </a:lnTo>
                  <a:lnTo>
                    <a:pt x="189" y="423"/>
                  </a:lnTo>
                  <a:lnTo>
                    <a:pt x="209" y="418"/>
                  </a:lnTo>
                  <a:lnTo>
                    <a:pt x="227" y="412"/>
                  </a:lnTo>
                  <a:lnTo>
                    <a:pt x="241" y="406"/>
                  </a:lnTo>
                  <a:lnTo>
                    <a:pt x="252" y="401"/>
                  </a:lnTo>
                  <a:lnTo>
                    <a:pt x="260" y="397"/>
                  </a:lnTo>
                  <a:lnTo>
                    <a:pt x="264" y="396"/>
                  </a:lnTo>
                  <a:lnTo>
                    <a:pt x="264" y="396"/>
                  </a:lnTo>
                  <a:lnTo>
                    <a:pt x="266" y="397"/>
                  </a:lnTo>
                  <a:lnTo>
                    <a:pt x="270" y="398"/>
                  </a:lnTo>
                  <a:lnTo>
                    <a:pt x="276" y="401"/>
                  </a:lnTo>
                  <a:lnTo>
                    <a:pt x="284" y="404"/>
                  </a:lnTo>
                  <a:lnTo>
                    <a:pt x="295" y="407"/>
                  </a:lnTo>
                  <a:lnTo>
                    <a:pt x="311" y="411"/>
                  </a:lnTo>
                  <a:lnTo>
                    <a:pt x="329" y="412"/>
                  </a:lnTo>
                  <a:lnTo>
                    <a:pt x="352" y="413"/>
                  </a:lnTo>
                  <a:lnTo>
                    <a:pt x="352" y="122"/>
                  </a:lnTo>
                  <a:lnTo>
                    <a:pt x="352" y="122"/>
                  </a:lnTo>
                  <a:lnTo>
                    <a:pt x="352" y="106"/>
                  </a:lnTo>
                  <a:lnTo>
                    <a:pt x="350" y="92"/>
                  </a:lnTo>
                  <a:lnTo>
                    <a:pt x="347" y="78"/>
                  </a:lnTo>
                  <a:lnTo>
                    <a:pt x="343" y="66"/>
                  </a:lnTo>
                  <a:lnTo>
                    <a:pt x="337" y="56"/>
                  </a:lnTo>
                  <a:lnTo>
                    <a:pt x="331" y="45"/>
                  </a:lnTo>
                  <a:lnTo>
                    <a:pt x="323" y="36"/>
                  </a:lnTo>
                  <a:lnTo>
                    <a:pt x="314" y="29"/>
                  </a:lnTo>
                  <a:lnTo>
                    <a:pt x="304" y="22"/>
                  </a:lnTo>
                  <a:lnTo>
                    <a:pt x="293" y="15"/>
                  </a:lnTo>
                  <a:lnTo>
                    <a:pt x="281" y="11"/>
                  </a:lnTo>
                  <a:lnTo>
                    <a:pt x="268" y="7"/>
                  </a:lnTo>
                  <a:lnTo>
                    <a:pt x="253" y="4"/>
                  </a:lnTo>
                  <a:lnTo>
                    <a:pt x="238" y="2"/>
                  </a:lnTo>
                  <a:lnTo>
                    <a:pt x="223" y="1"/>
                  </a:lnTo>
                  <a:lnTo>
                    <a:pt x="205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57" name="Freeform 10"/>
            <p:cNvSpPr>
              <a:spLocks/>
            </p:cNvSpPr>
            <p:nvPr userDrawn="1"/>
          </p:nvSpPr>
          <p:spPr bwMode="auto">
            <a:xfrm>
              <a:off x="4936" y="4034"/>
              <a:ext cx="43" cy="29"/>
            </a:xfrm>
            <a:custGeom>
              <a:avLst/>
              <a:gdLst>
                <a:gd name="T0" fmla="*/ 171 w 171"/>
                <a:gd name="T1" fmla="*/ 93 h 116"/>
                <a:gd name="T2" fmla="*/ 171 w 171"/>
                <a:gd name="T3" fmla="*/ 93 h 116"/>
                <a:gd name="T4" fmla="*/ 152 w 171"/>
                <a:gd name="T5" fmla="*/ 99 h 116"/>
                <a:gd name="T6" fmla="*/ 125 w 171"/>
                <a:gd name="T7" fmla="*/ 108 h 116"/>
                <a:gd name="T8" fmla="*/ 111 w 171"/>
                <a:gd name="T9" fmla="*/ 111 h 116"/>
                <a:gd name="T10" fmla="*/ 95 w 171"/>
                <a:gd name="T11" fmla="*/ 114 h 116"/>
                <a:gd name="T12" fmla="*/ 81 w 171"/>
                <a:gd name="T13" fmla="*/ 116 h 116"/>
                <a:gd name="T14" fmla="*/ 68 w 171"/>
                <a:gd name="T15" fmla="*/ 116 h 116"/>
                <a:gd name="T16" fmla="*/ 68 w 171"/>
                <a:gd name="T17" fmla="*/ 116 h 116"/>
                <a:gd name="T18" fmla="*/ 54 w 171"/>
                <a:gd name="T19" fmla="*/ 116 h 116"/>
                <a:gd name="T20" fmla="*/ 41 w 171"/>
                <a:gd name="T21" fmla="*/ 114 h 116"/>
                <a:gd name="T22" fmla="*/ 29 w 171"/>
                <a:gd name="T23" fmla="*/ 110 h 116"/>
                <a:gd name="T24" fmla="*/ 24 w 171"/>
                <a:gd name="T25" fmla="*/ 108 h 116"/>
                <a:gd name="T26" fmla="*/ 20 w 171"/>
                <a:gd name="T27" fmla="*/ 105 h 116"/>
                <a:gd name="T28" fmla="*/ 16 w 171"/>
                <a:gd name="T29" fmla="*/ 101 h 116"/>
                <a:gd name="T30" fmla="*/ 12 w 171"/>
                <a:gd name="T31" fmla="*/ 97 h 116"/>
                <a:gd name="T32" fmla="*/ 9 w 171"/>
                <a:gd name="T33" fmla="*/ 92 h 116"/>
                <a:gd name="T34" fmla="*/ 6 w 171"/>
                <a:gd name="T35" fmla="*/ 87 h 116"/>
                <a:gd name="T36" fmla="*/ 3 w 171"/>
                <a:gd name="T37" fmla="*/ 82 h 116"/>
                <a:gd name="T38" fmla="*/ 1 w 171"/>
                <a:gd name="T39" fmla="*/ 76 h 116"/>
                <a:gd name="T40" fmla="*/ 0 w 171"/>
                <a:gd name="T41" fmla="*/ 69 h 116"/>
                <a:gd name="T42" fmla="*/ 0 w 171"/>
                <a:gd name="T43" fmla="*/ 61 h 116"/>
                <a:gd name="T44" fmla="*/ 0 w 171"/>
                <a:gd name="T45" fmla="*/ 61 h 116"/>
                <a:gd name="T46" fmla="*/ 1 w 171"/>
                <a:gd name="T47" fmla="*/ 49 h 116"/>
                <a:gd name="T48" fmla="*/ 4 w 171"/>
                <a:gd name="T49" fmla="*/ 38 h 116"/>
                <a:gd name="T50" fmla="*/ 7 w 171"/>
                <a:gd name="T51" fmla="*/ 33 h 116"/>
                <a:gd name="T52" fmla="*/ 10 w 171"/>
                <a:gd name="T53" fmla="*/ 27 h 116"/>
                <a:gd name="T54" fmla="*/ 13 w 171"/>
                <a:gd name="T55" fmla="*/ 23 h 116"/>
                <a:gd name="T56" fmla="*/ 17 w 171"/>
                <a:gd name="T57" fmla="*/ 19 h 116"/>
                <a:gd name="T58" fmla="*/ 22 w 171"/>
                <a:gd name="T59" fmla="*/ 16 h 116"/>
                <a:gd name="T60" fmla="*/ 27 w 171"/>
                <a:gd name="T61" fmla="*/ 13 h 116"/>
                <a:gd name="T62" fmla="*/ 33 w 171"/>
                <a:gd name="T63" fmla="*/ 10 h 116"/>
                <a:gd name="T64" fmla="*/ 39 w 171"/>
                <a:gd name="T65" fmla="*/ 8 h 116"/>
                <a:gd name="T66" fmla="*/ 55 w 171"/>
                <a:gd name="T67" fmla="*/ 5 h 116"/>
                <a:gd name="T68" fmla="*/ 73 w 171"/>
                <a:gd name="T69" fmla="*/ 3 h 116"/>
                <a:gd name="T70" fmla="*/ 171 w 171"/>
                <a:gd name="T71" fmla="*/ 0 h 116"/>
                <a:gd name="T72" fmla="*/ 171 w 171"/>
                <a:gd name="T73" fmla="*/ 93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71" h="116">
                  <a:moveTo>
                    <a:pt x="171" y="93"/>
                  </a:moveTo>
                  <a:lnTo>
                    <a:pt x="171" y="93"/>
                  </a:lnTo>
                  <a:lnTo>
                    <a:pt x="152" y="99"/>
                  </a:lnTo>
                  <a:lnTo>
                    <a:pt x="125" y="108"/>
                  </a:lnTo>
                  <a:lnTo>
                    <a:pt x="111" y="111"/>
                  </a:lnTo>
                  <a:lnTo>
                    <a:pt x="95" y="114"/>
                  </a:lnTo>
                  <a:lnTo>
                    <a:pt x="81" y="116"/>
                  </a:lnTo>
                  <a:lnTo>
                    <a:pt x="68" y="116"/>
                  </a:lnTo>
                  <a:lnTo>
                    <a:pt x="68" y="116"/>
                  </a:lnTo>
                  <a:lnTo>
                    <a:pt x="54" y="116"/>
                  </a:lnTo>
                  <a:lnTo>
                    <a:pt x="41" y="114"/>
                  </a:lnTo>
                  <a:lnTo>
                    <a:pt x="29" y="110"/>
                  </a:lnTo>
                  <a:lnTo>
                    <a:pt x="24" y="108"/>
                  </a:lnTo>
                  <a:lnTo>
                    <a:pt x="20" y="105"/>
                  </a:lnTo>
                  <a:lnTo>
                    <a:pt x="16" y="101"/>
                  </a:lnTo>
                  <a:lnTo>
                    <a:pt x="12" y="97"/>
                  </a:lnTo>
                  <a:lnTo>
                    <a:pt x="9" y="92"/>
                  </a:lnTo>
                  <a:lnTo>
                    <a:pt x="6" y="87"/>
                  </a:lnTo>
                  <a:lnTo>
                    <a:pt x="3" y="82"/>
                  </a:lnTo>
                  <a:lnTo>
                    <a:pt x="1" y="76"/>
                  </a:lnTo>
                  <a:lnTo>
                    <a:pt x="0" y="69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1" y="49"/>
                  </a:lnTo>
                  <a:lnTo>
                    <a:pt x="4" y="38"/>
                  </a:lnTo>
                  <a:lnTo>
                    <a:pt x="7" y="33"/>
                  </a:lnTo>
                  <a:lnTo>
                    <a:pt x="10" y="27"/>
                  </a:lnTo>
                  <a:lnTo>
                    <a:pt x="13" y="23"/>
                  </a:lnTo>
                  <a:lnTo>
                    <a:pt x="17" y="19"/>
                  </a:lnTo>
                  <a:lnTo>
                    <a:pt x="22" y="16"/>
                  </a:lnTo>
                  <a:lnTo>
                    <a:pt x="27" y="13"/>
                  </a:lnTo>
                  <a:lnTo>
                    <a:pt x="33" y="10"/>
                  </a:lnTo>
                  <a:lnTo>
                    <a:pt x="39" y="8"/>
                  </a:lnTo>
                  <a:lnTo>
                    <a:pt x="55" y="5"/>
                  </a:lnTo>
                  <a:lnTo>
                    <a:pt x="73" y="3"/>
                  </a:lnTo>
                  <a:lnTo>
                    <a:pt x="171" y="0"/>
                  </a:lnTo>
                  <a:lnTo>
                    <a:pt x="171" y="9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58" name="Freeform 11"/>
            <p:cNvSpPr>
              <a:spLocks/>
            </p:cNvSpPr>
            <p:nvPr userDrawn="1"/>
          </p:nvSpPr>
          <p:spPr bwMode="auto">
            <a:xfrm>
              <a:off x="4914" y="3974"/>
              <a:ext cx="88" cy="107"/>
            </a:xfrm>
            <a:custGeom>
              <a:avLst/>
              <a:gdLst>
                <a:gd name="T0" fmla="*/ 206 w 353"/>
                <a:gd name="T1" fmla="*/ 0 h 428"/>
                <a:gd name="T2" fmla="*/ 148 w 353"/>
                <a:gd name="T3" fmla="*/ 4 h 428"/>
                <a:gd name="T4" fmla="*/ 98 w 353"/>
                <a:gd name="T5" fmla="*/ 12 h 428"/>
                <a:gd name="T6" fmla="*/ 59 w 353"/>
                <a:gd name="T7" fmla="*/ 23 h 428"/>
                <a:gd name="T8" fmla="*/ 33 w 353"/>
                <a:gd name="T9" fmla="*/ 33 h 428"/>
                <a:gd name="T10" fmla="*/ 53 w 353"/>
                <a:gd name="T11" fmla="*/ 102 h 428"/>
                <a:gd name="T12" fmla="*/ 92 w 353"/>
                <a:gd name="T13" fmla="*/ 91 h 428"/>
                <a:gd name="T14" fmla="*/ 132 w 353"/>
                <a:gd name="T15" fmla="*/ 82 h 428"/>
                <a:gd name="T16" fmla="*/ 178 w 353"/>
                <a:gd name="T17" fmla="*/ 79 h 428"/>
                <a:gd name="T18" fmla="*/ 198 w 353"/>
                <a:gd name="T19" fmla="*/ 80 h 428"/>
                <a:gd name="T20" fmla="*/ 221 w 353"/>
                <a:gd name="T21" fmla="*/ 84 h 428"/>
                <a:gd name="T22" fmla="*/ 233 w 353"/>
                <a:gd name="T23" fmla="*/ 90 h 428"/>
                <a:gd name="T24" fmla="*/ 244 w 353"/>
                <a:gd name="T25" fmla="*/ 98 h 428"/>
                <a:gd name="T26" fmla="*/ 252 w 353"/>
                <a:gd name="T27" fmla="*/ 108 h 428"/>
                <a:gd name="T28" fmla="*/ 257 w 353"/>
                <a:gd name="T29" fmla="*/ 120 h 428"/>
                <a:gd name="T30" fmla="*/ 259 w 353"/>
                <a:gd name="T31" fmla="*/ 137 h 428"/>
                <a:gd name="T32" fmla="*/ 260 w 353"/>
                <a:gd name="T33" fmla="*/ 176 h 428"/>
                <a:gd name="T34" fmla="*/ 178 w 353"/>
                <a:gd name="T35" fmla="*/ 176 h 428"/>
                <a:gd name="T36" fmla="*/ 131 w 353"/>
                <a:gd name="T37" fmla="*/ 179 h 428"/>
                <a:gd name="T38" fmla="*/ 92 w 353"/>
                <a:gd name="T39" fmla="*/ 187 h 428"/>
                <a:gd name="T40" fmla="*/ 62 w 353"/>
                <a:gd name="T41" fmla="*/ 200 h 428"/>
                <a:gd name="T42" fmla="*/ 38 w 353"/>
                <a:gd name="T43" fmla="*/ 216 h 428"/>
                <a:gd name="T44" fmla="*/ 21 w 353"/>
                <a:gd name="T45" fmla="*/ 236 h 428"/>
                <a:gd name="T46" fmla="*/ 9 w 353"/>
                <a:gd name="T47" fmla="*/ 257 h 428"/>
                <a:gd name="T48" fmla="*/ 3 w 353"/>
                <a:gd name="T49" fmla="*/ 282 h 428"/>
                <a:gd name="T50" fmla="*/ 0 w 353"/>
                <a:gd name="T51" fmla="*/ 307 h 428"/>
                <a:gd name="T52" fmla="*/ 2 w 353"/>
                <a:gd name="T53" fmla="*/ 323 h 428"/>
                <a:gd name="T54" fmla="*/ 8 w 353"/>
                <a:gd name="T55" fmla="*/ 352 h 428"/>
                <a:gd name="T56" fmla="*/ 19 w 353"/>
                <a:gd name="T57" fmla="*/ 376 h 428"/>
                <a:gd name="T58" fmla="*/ 35 w 353"/>
                <a:gd name="T59" fmla="*/ 394 h 428"/>
                <a:gd name="T60" fmla="*/ 55 w 353"/>
                <a:gd name="T61" fmla="*/ 408 h 428"/>
                <a:gd name="T62" fmla="*/ 77 w 353"/>
                <a:gd name="T63" fmla="*/ 418 h 428"/>
                <a:gd name="T64" fmla="*/ 101 w 353"/>
                <a:gd name="T65" fmla="*/ 424 h 428"/>
                <a:gd name="T66" fmla="*/ 125 w 353"/>
                <a:gd name="T67" fmla="*/ 427 h 428"/>
                <a:gd name="T68" fmla="*/ 137 w 353"/>
                <a:gd name="T69" fmla="*/ 428 h 428"/>
                <a:gd name="T70" fmla="*/ 165 w 353"/>
                <a:gd name="T71" fmla="*/ 426 h 428"/>
                <a:gd name="T72" fmla="*/ 210 w 353"/>
                <a:gd name="T73" fmla="*/ 418 h 428"/>
                <a:gd name="T74" fmla="*/ 242 w 353"/>
                <a:gd name="T75" fmla="*/ 406 h 428"/>
                <a:gd name="T76" fmla="*/ 260 w 353"/>
                <a:gd name="T77" fmla="*/ 397 h 428"/>
                <a:gd name="T78" fmla="*/ 264 w 353"/>
                <a:gd name="T79" fmla="*/ 396 h 428"/>
                <a:gd name="T80" fmla="*/ 269 w 353"/>
                <a:gd name="T81" fmla="*/ 398 h 428"/>
                <a:gd name="T82" fmla="*/ 283 w 353"/>
                <a:gd name="T83" fmla="*/ 404 h 428"/>
                <a:gd name="T84" fmla="*/ 310 w 353"/>
                <a:gd name="T85" fmla="*/ 411 h 428"/>
                <a:gd name="T86" fmla="*/ 353 w 353"/>
                <a:gd name="T87" fmla="*/ 413 h 428"/>
                <a:gd name="T88" fmla="*/ 353 w 353"/>
                <a:gd name="T89" fmla="*/ 122 h 428"/>
                <a:gd name="T90" fmla="*/ 351 w 353"/>
                <a:gd name="T91" fmla="*/ 92 h 428"/>
                <a:gd name="T92" fmla="*/ 343 w 353"/>
                <a:gd name="T93" fmla="*/ 66 h 428"/>
                <a:gd name="T94" fmla="*/ 330 w 353"/>
                <a:gd name="T95" fmla="*/ 45 h 428"/>
                <a:gd name="T96" fmla="*/ 314 w 353"/>
                <a:gd name="T97" fmla="*/ 29 h 428"/>
                <a:gd name="T98" fmla="*/ 293 w 353"/>
                <a:gd name="T99" fmla="*/ 15 h 428"/>
                <a:gd name="T100" fmla="*/ 268 w 353"/>
                <a:gd name="T101" fmla="*/ 7 h 428"/>
                <a:gd name="T102" fmla="*/ 239 w 353"/>
                <a:gd name="T103" fmla="*/ 2 h 428"/>
                <a:gd name="T104" fmla="*/ 206 w 353"/>
                <a:gd name="T105" fmla="*/ 0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53" h="428">
                  <a:moveTo>
                    <a:pt x="206" y="0"/>
                  </a:moveTo>
                  <a:lnTo>
                    <a:pt x="206" y="0"/>
                  </a:lnTo>
                  <a:lnTo>
                    <a:pt x="175" y="1"/>
                  </a:lnTo>
                  <a:lnTo>
                    <a:pt x="148" y="4"/>
                  </a:lnTo>
                  <a:lnTo>
                    <a:pt x="121" y="7"/>
                  </a:lnTo>
                  <a:lnTo>
                    <a:pt x="98" y="12"/>
                  </a:lnTo>
                  <a:lnTo>
                    <a:pt x="77" y="17"/>
                  </a:lnTo>
                  <a:lnTo>
                    <a:pt x="59" y="23"/>
                  </a:lnTo>
                  <a:lnTo>
                    <a:pt x="44" y="28"/>
                  </a:lnTo>
                  <a:lnTo>
                    <a:pt x="33" y="33"/>
                  </a:lnTo>
                  <a:lnTo>
                    <a:pt x="53" y="102"/>
                  </a:lnTo>
                  <a:lnTo>
                    <a:pt x="53" y="102"/>
                  </a:lnTo>
                  <a:lnTo>
                    <a:pt x="64" y="98"/>
                  </a:lnTo>
                  <a:lnTo>
                    <a:pt x="92" y="91"/>
                  </a:lnTo>
                  <a:lnTo>
                    <a:pt x="111" y="86"/>
                  </a:lnTo>
                  <a:lnTo>
                    <a:pt x="132" y="82"/>
                  </a:lnTo>
                  <a:lnTo>
                    <a:pt x="155" y="80"/>
                  </a:lnTo>
                  <a:lnTo>
                    <a:pt x="178" y="79"/>
                  </a:lnTo>
                  <a:lnTo>
                    <a:pt x="178" y="79"/>
                  </a:lnTo>
                  <a:lnTo>
                    <a:pt x="198" y="80"/>
                  </a:lnTo>
                  <a:lnTo>
                    <a:pt x="214" y="82"/>
                  </a:lnTo>
                  <a:lnTo>
                    <a:pt x="221" y="84"/>
                  </a:lnTo>
                  <a:lnTo>
                    <a:pt x="227" y="86"/>
                  </a:lnTo>
                  <a:lnTo>
                    <a:pt x="233" y="90"/>
                  </a:lnTo>
                  <a:lnTo>
                    <a:pt x="240" y="94"/>
                  </a:lnTo>
                  <a:lnTo>
                    <a:pt x="244" y="98"/>
                  </a:lnTo>
                  <a:lnTo>
                    <a:pt x="248" y="102"/>
                  </a:lnTo>
                  <a:lnTo>
                    <a:pt x="252" y="108"/>
                  </a:lnTo>
                  <a:lnTo>
                    <a:pt x="255" y="114"/>
                  </a:lnTo>
                  <a:lnTo>
                    <a:pt x="257" y="120"/>
                  </a:lnTo>
                  <a:lnTo>
                    <a:pt x="258" y="129"/>
                  </a:lnTo>
                  <a:lnTo>
                    <a:pt x="259" y="137"/>
                  </a:lnTo>
                  <a:lnTo>
                    <a:pt x="260" y="146"/>
                  </a:lnTo>
                  <a:lnTo>
                    <a:pt x="260" y="176"/>
                  </a:lnTo>
                  <a:lnTo>
                    <a:pt x="178" y="176"/>
                  </a:lnTo>
                  <a:lnTo>
                    <a:pt x="178" y="176"/>
                  </a:lnTo>
                  <a:lnTo>
                    <a:pt x="154" y="177"/>
                  </a:lnTo>
                  <a:lnTo>
                    <a:pt x="131" y="179"/>
                  </a:lnTo>
                  <a:lnTo>
                    <a:pt x="111" y="182"/>
                  </a:lnTo>
                  <a:lnTo>
                    <a:pt x="92" y="187"/>
                  </a:lnTo>
                  <a:lnTo>
                    <a:pt x="76" y="192"/>
                  </a:lnTo>
                  <a:lnTo>
                    <a:pt x="62" y="200"/>
                  </a:lnTo>
                  <a:lnTo>
                    <a:pt x="50" y="207"/>
                  </a:lnTo>
                  <a:lnTo>
                    <a:pt x="38" y="216"/>
                  </a:lnTo>
                  <a:lnTo>
                    <a:pt x="28" y="225"/>
                  </a:lnTo>
                  <a:lnTo>
                    <a:pt x="21" y="236"/>
                  </a:lnTo>
                  <a:lnTo>
                    <a:pt x="14" y="246"/>
                  </a:lnTo>
                  <a:lnTo>
                    <a:pt x="9" y="257"/>
                  </a:lnTo>
                  <a:lnTo>
                    <a:pt x="6" y="270"/>
                  </a:lnTo>
                  <a:lnTo>
                    <a:pt x="3" y="282"/>
                  </a:lnTo>
                  <a:lnTo>
                    <a:pt x="0" y="294"/>
                  </a:lnTo>
                  <a:lnTo>
                    <a:pt x="0" y="307"/>
                  </a:lnTo>
                  <a:lnTo>
                    <a:pt x="0" y="307"/>
                  </a:lnTo>
                  <a:lnTo>
                    <a:pt x="2" y="323"/>
                  </a:lnTo>
                  <a:lnTo>
                    <a:pt x="4" y="338"/>
                  </a:lnTo>
                  <a:lnTo>
                    <a:pt x="8" y="352"/>
                  </a:lnTo>
                  <a:lnTo>
                    <a:pt x="13" y="364"/>
                  </a:lnTo>
                  <a:lnTo>
                    <a:pt x="19" y="376"/>
                  </a:lnTo>
                  <a:lnTo>
                    <a:pt x="27" y="386"/>
                  </a:lnTo>
                  <a:lnTo>
                    <a:pt x="35" y="394"/>
                  </a:lnTo>
                  <a:lnTo>
                    <a:pt x="44" y="401"/>
                  </a:lnTo>
                  <a:lnTo>
                    <a:pt x="55" y="408"/>
                  </a:lnTo>
                  <a:lnTo>
                    <a:pt x="66" y="414"/>
                  </a:lnTo>
                  <a:lnTo>
                    <a:pt x="77" y="418"/>
                  </a:lnTo>
                  <a:lnTo>
                    <a:pt x="88" y="422"/>
                  </a:lnTo>
                  <a:lnTo>
                    <a:pt x="101" y="424"/>
                  </a:lnTo>
                  <a:lnTo>
                    <a:pt x="113" y="426"/>
                  </a:lnTo>
                  <a:lnTo>
                    <a:pt x="125" y="427"/>
                  </a:lnTo>
                  <a:lnTo>
                    <a:pt x="137" y="428"/>
                  </a:lnTo>
                  <a:lnTo>
                    <a:pt x="137" y="428"/>
                  </a:lnTo>
                  <a:lnTo>
                    <a:pt x="152" y="427"/>
                  </a:lnTo>
                  <a:lnTo>
                    <a:pt x="165" y="426"/>
                  </a:lnTo>
                  <a:lnTo>
                    <a:pt x="188" y="423"/>
                  </a:lnTo>
                  <a:lnTo>
                    <a:pt x="210" y="418"/>
                  </a:lnTo>
                  <a:lnTo>
                    <a:pt x="227" y="412"/>
                  </a:lnTo>
                  <a:lnTo>
                    <a:pt x="242" y="406"/>
                  </a:lnTo>
                  <a:lnTo>
                    <a:pt x="253" y="401"/>
                  </a:lnTo>
                  <a:lnTo>
                    <a:pt x="260" y="397"/>
                  </a:lnTo>
                  <a:lnTo>
                    <a:pt x="264" y="396"/>
                  </a:lnTo>
                  <a:lnTo>
                    <a:pt x="264" y="396"/>
                  </a:lnTo>
                  <a:lnTo>
                    <a:pt x="266" y="397"/>
                  </a:lnTo>
                  <a:lnTo>
                    <a:pt x="269" y="398"/>
                  </a:lnTo>
                  <a:lnTo>
                    <a:pt x="275" y="401"/>
                  </a:lnTo>
                  <a:lnTo>
                    <a:pt x="283" y="404"/>
                  </a:lnTo>
                  <a:lnTo>
                    <a:pt x="296" y="407"/>
                  </a:lnTo>
                  <a:lnTo>
                    <a:pt x="310" y="411"/>
                  </a:lnTo>
                  <a:lnTo>
                    <a:pt x="329" y="412"/>
                  </a:lnTo>
                  <a:lnTo>
                    <a:pt x="353" y="413"/>
                  </a:lnTo>
                  <a:lnTo>
                    <a:pt x="353" y="122"/>
                  </a:lnTo>
                  <a:lnTo>
                    <a:pt x="353" y="122"/>
                  </a:lnTo>
                  <a:lnTo>
                    <a:pt x="353" y="106"/>
                  </a:lnTo>
                  <a:lnTo>
                    <a:pt x="351" y="92"/>
                  </a:lnTo>
                  <a:lnTo>
                    <a:pt x="348" y="78"/>
                  </a:lnTo>
                  <a:lnTo>
                    <a:pt x="343" y="66"/>
                  </a:lnTo>
                  <a:lnTo>
                    <a:pt x="338" y="56"/>
                  </a:lnTo>
                  <a:lnTo>
                    <a:pt x="330" y="45"/>
                  </a:lnTo>
                  <a:lnTo>
                    <a:pt x="323" y="36"/>
                  </a:lnTo>
                  <a:lnTo>
                    <a:pt x="314" y="29"/>
                  </a:lnTo>
                  <a:lnTo>
                    <a:pt x="304" y="22"/>
                  </a:lnTo>
                  <a:lnTo>
                    <a:pt x="293" y="15"/>
                  </a:lnTo>
                  <a:lnTo>
                    <a:pt x="281" y="11"/>
                  </a:lnTo>
                  <a:lnTo>
                    <a:pt x="268" y="7"/>
                  </a:lnTo>
                  <a:lnTo>
                    <a:pt x="254" y="4"/>
                  </a:lnTo>
                  <a:lnTo>
                    <a:pt x="239" y="2"/>
                  </a:lnTo>
                  <a:lnTo>
                    <a:pt x="222" y="1"/>
                  </a:lnTo>
                  <a:lnTo>
                    <a:pt x="20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59" name="Freeform 12"/>
            <p:cNvSpPr>
              <a:spLocks/>
            </p:cNvSpPr>
            <p:nvPr userDrawn="1"/>
          </p:nvSpPr>
          <p:spPr bwMode="auto">
            <a:xfrm>
              <a:off x="5263" y="3975"/>
              <a:ext cx="93" cy="106"/>
            </a:xfrm>
            <a:custGeom>
              <a:avLst/>
              <a:gdLst>
                <a:gd name="T0" fmla="*/ 281 w 374"/>
                <a:gd name="T1" fmla="*/ 313 h 424"/>
                <a:gd name="T2" fmla="*/ 246 w 374"/>
                <a:gd name="T3" fmla="*/ 327 h 424"/>
                <a:gd name="T4" fmla="*/ 217 w 374"/>
                <a:gd name="T5" fmla="*/ 336 h 424"/>
                <a:gd name="T6" fmla="*/ 184 w 374"/>
                <a:gd name="T7" fmla="*/ 341 h 424"/>
                <a:gd name="T8" fmla="*/ 167 w 374"/>
                <a:gd name="T9" fmla="*/ 342 h 424"/>
                <a:gd name="T10" fmla="*/ 145 w 374"/>
                <a:gd name="T11" fmla="*/ 341 h 424"/>
                <a:gd name="T12" fmla="*/ 129 w 374"/>
                <a:gd name="T13" fmla="*/ 337 h 424"/>
                <a:gd name="T14" fmla="*/ 116 w 374"/>
                <a:gd name="T15" fmla="*/ 329 h 424"/>
                <a:gd name="T16" fmla="*/ 106 w 374"/>
                <a:gd name="T17" fmla="*/ 319 h 424"/>
                <a:gd name="T18" fmla="*/ 99 w 374"/>
                <a:gd name="T19" fmla="*/ 307 h 424"/>
                <a:gd name="T20" fmla="*/ 95 w 374"/>
                <a:gd name="T21" fmla="*/ 290 h 424"/>
                <a:gd name="T22" fmla="*/ 93 w 374"/>
                <a:gd name="T23" fmla="*/ 248 h 424"/>
                <a:gd name="T24" fmla="*/ 79 w 374"/>
                <a:gd name="T25" fmla="*/ 0 h 424"/>
                <a:gd name="T26" fmla="*/ 59 w 374"/>
                <a:gd name="T27" fmla="*/ 0 h 424"/>
                <a:gd name="T28" fmla="*/ 13 w 374"/>
                <a:gd name="T29" fmla="*/ 4 h 424"/>
                <a:gd name="T30" fmla="*/ 0 w 374"/>
                <a:gd name="T31" fmla="*/ 259 h 424"/>
                <a:gd name="T32" fmla="*/ 0 w 374"/>
                <a:gd name="T33" fmla="*/ 280 h 424"/>
                <a:gd name="T34" fmla="*/ 3 w 374"/>
                <a:gd name="T35" fmla="*/ 316 h 424"/>
                <a:gd name="T36" fmla="*/ 9 w 374"/>
                <a:gd name="T37" fmla="*/ 347 h 424"/>
                <a:gd name="T38" fmla="*/ 21 w 374"/>
                <a:gd name="T39" fmla="*/ 373 h 424"/>
                <a:gd name="T40" fmla="*/ 36 w 374"/>
                <a:gd name="T41" fmla="*/ 393 h 424"/>
                <a:gd name="T42" fmla="*/ 58 w 374"/>
                <a:gd name="T43" fmla="*/ 408 h 424"/>
                <a:gd name="T44" fmla="*/ 86 w 374"/>
                <a:gd name="T45" fmla="*/ 418 h 424"/>
                <a:gd name="T46" fmla="*/ 121 w 374"/>
                <a:gd name="T47" fmla="*/ 423 h 424"/>
                <a:gd name="T48" fmla="*/ 141 w 374"/>
                <a:gd name="T49" fmla="*/ 424 h 424"/>
                <a:gd name="T50" fmla="*/ 172 w 374"/>
                <a:gd name="T51" fmla="*/ 422 h 424"/>
                <a:gd name="T52" fmla="*/ 199 w 374"/>
                <a:gd name="T53" fmla="*/ 418 h 424"/>
                <a:gd name="T54" fmla="*/ 243 w 374"/>
                <a:gd name="T55" fmla="*/ 407 h 424"/>
                <a:gd name="T56" fmla="*/ 271 w 374"/>
                <a:gd name="T57" fmla="*/ 395 h 424"/>
                <a:gd name="T58" fmla="*/ 283 w 374"/>
                <a:gd name="T59" fmla="*/ 390 h 424"/>
                <a:gd name="T60" fmla="*/ 296 w 374"/>
                <a:gd name="T61" fmla="*/ 396 h 424"/>
                <a:gd name="T62" fmla="*/ 319 w 374"/>
                <a:gd name="T63" fmla="*/ 402 h 424"/>
                <a:gd name="T64" fmla="*/ 353 w 374"/>
                <a:gd name="T65" fmla="*/ 408 h 424"/>
                <a:gd name="T66" fmla="*/ 374 w 374"/>
                <a:gd name="T67" fmla="*/ 6 h 424"/>
                <a:gd name="T68" fmla="*/ 342 w 374"/>
                <a:gd name="T69" fmla="*/ 2 h 424"/>
                <a:gd name="T70" fmla="*/ 299 w 374"/>
                <a:gd name="T71" fmla="*/ 0 h 424"/>
                <a:gd name="T72" fmla="*/ 281 w 374"/>
                <a:gd name="T73" fmla="*/ 313 h 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74" h="424">
                  <a:moveTo>
                    <a:pt x="281" y="313"/>
                  </a:moveTo>
                  <a:lnTo>
                    <a:pt x="281" y="313"/>
                  </a:lnTo>
                  <a:lnTo>
                    <a:pt x="260" y="322"/>
                  </a:lnTo>
                  <a:lnTo>
                    <a:pt x="246" y="327"/>
                  </a:lnTo>
                  <a:lnTo>
                    <a:pt x="232" y="331"/>
                  </a:lnTo>
                  <a:lnTo>
                    <a:pt x="217" y="336"/>
                  </a:lnTo>
                  <a:lnTo>
                    <a:pt x="200" y="339"/>
                  </a:lnTo>
                  <a:lnTo>
                    <a:pt x="184" y="341"/>
                  </a:lnTo>
                  <a:lnTo>
                    <a:pt x="167" y="342"/>
                  </a:lnTo>
                  <a:lnTo>
                    <a:pt x="167" y="342"/>
                  </a:lnTo>
                  <a:lnTo>
                    <a:pt x="155" y="342"/>
                  </a:lnTo>
                  <a:lnTo>
                    <a:pt x="145" y="341"/>
                  </a:lnTo>
                  <a:lnTo>
                    <a:pt x="136" y="339"/>
                  </a:lnTo>
                  <a:lnTo>
                    <a:pt x="129" y="337"/>
                  </a:lnTo>
                  <a:lnTo>
                    <a:pt x="122" y="333"/>
                  </a:lnTo>
                  <a:lnTo>
                    <a:pt x="116" y="329"/>
                  </a:lnTo>
                  <a:lnTo>
                    <a:pt x="110" y="324"/>
                  </a:lnTo>
                  <a:lnTo>
                    <a:pt x="106" y="319"/>
                  </a:lnTo>
                  <a:lnTo>
                    <a:pt x="102" y="313"/>
                  </a:lnTo>
                  <a:lnTo>
                    <a:pt x="99" y="307"/>
                  </a:lnTo>
                  <a:lnTo>
                    <a:pt x="97" y="298"/>
                  </a:lnTo>
                  <a:lnTo>
                    <a:pt x="95" y="290"/>
                  </a:lnTo>
                  <a:lnTo>
                    <a:pt x="93" y="271"/>
                  </a:lnTo>
                  <a:lnTo>
                    <a:pt x="93" y="248"/>
                  </a:lnTo>
                  <a:lnTo>
                    <a:pt x="93" y="0"/>
                  </a:lnTo>
                  <a:lnTo>
                    <a:pt x="79" y="0"/>
                  </a:lnTo>
                  <a:lnTo>
                    <a:pt x="79" y="0"/>
                  </a:lnTo>
                  <a:lnTo>
                    <a:pt x="59" y="0"/>
                  </a:lnTo>
                  <a:lnTo>
                    <a:pt x="36" y="2"/>
                  </a:lnTo>
                  <a:lnTo>
                    <a:pt x="13" y="4"/>
                  </a:lnTo>
                  <a:lnTo>
                    <a:pt x="0" y="6"/>
                  </a:lnTo>
                  <a:lnTo>
                    <a:pt x="0" y="259"/>
                  </a:lnTo>
                  <a:lnTo>
                    <a:pt x="0" y="259"/>
                  </a:lnTo>
                  <a:lnTo>
                    <a:pt x="0" y="280"/>
                  </a:lnTo>
                  <a:lnTo>
                    <a:pt x="1" y="298"/>
                  </a:lnTo>
                  <a:lnTo>
                    <a:pt x="3" y="316"/>
                  </a:lnTo>
                  <a:lnTo>
                    <a:pt x="5" y="332"/>
                  </a:lnTo>
                  <a:lnTo>
                    <a:pt x="9" y="347"/>
                  </a:lnTo>
                  <a:lnTo>
                    <a:pt x="14" y="360"/>
                  </a:lnTo>
                  <a:lnTo>
                    <a:pt x="21" y="373"/>
                  </a:lnTo>
                  <a:lnTo>
                    <a:pt x="28" y="383"/>
                  </a:lnTo>
                  <a:lnTo>
                    <a:pt x="36" y="393"/>
                  </a:lnTo>
                  <a:lnTo>
                    <a:pt x="46" y="401"/>
                  </a:lnTo>
                  <a:lnTo>
                    <a:pt x="58" y="408"/>
                  </a:lnTo>
                  <a:lnTo>
                    <a:pt x="71" y="414"/>
                  </a:lnTo>
                  <a:lnTo>
                    <a:pt x="86" y="418"/>
                  </a:lnTo>
                  <a:lnTo>
                    <a:pt x="102" y="421"/>
                  </a:lnTo>
                  <a:lnTo>
                    <a:pt x="121" y="423"/>
                  </a:lnTo>
                  <a:lnTo>
                    <a:pt x="141" y="424"/>
                  </a:lnTo>
                  <a:lnTo>
                    <a:pt x="141" y="424"/>
                  </a:lnTo>
                  <a:lnTo>
                    <a:pt x="157" y="423"/>
                  </a:lnTo>
                  <a:lnTo>
                    <a:pt x="172" y="422"/>
                  </a:lnTo>
                  <a:lnTo>
                    <a:pt x="186" y="421"/>
                  </a:lnTo>
                  <a:lnTo>
                    <a:pt x="199" y="418"/>
                  </a:lnTo>
                  <a:lnTo>
                    <a:pt x="223" y="413"/>
                  </a:lnTo>
                  <a:lnTo>
                    <a:pt x="243" y="407"/>
                  </a:lnTo>
                  <a:lnTo>
                    <a:pt x="260" y="400"/>
                  </a:lnTo>
                  <a:lnTo>
                    <a:pt x="271" y="395"/>
                  </a:lnTo>
                  <a:lnTo>
                    <a:pt x="283" y="390"/>
                  </a:lnTo>
                  <a:lnTo>
                    <a:pt x="283" y="390"/>
                  </a:lnTo>
                  <a:lnTo>
                    <a:pt x="289" y="393"/>
                  </a:lnTo>
                  <a:lnTo>
                    <a:pt x="296" y="396"/>
                  </a:lnTo>
                  <a:lnTo>
                    <a:pt x="307" y="399"/>
                  </a:lnTo>
                  <a:lnTo>
                    <a:pt x="319" y="402"/>
                  </a:lnTo>
                  <a:lnTo>
                    <a:pt x="334" y="405"/>
                  </a:lnTo>
                  <a:lnTo>
                    <a:pt x="353" y="408"/>
                  </a:lnTo>
                  <a:lnTo>
                    <a:pt x="374" y="409"/>
                  </a:lnTo>
                  <a:lnTo>
                    <a:pt x="374" y="6"/>
                  </a:lnTo>
                  <a:lnTo>
                    <a:pt x="374" y="6"/>
                  </a:lnTo>
                  <a:lnTo>
                    <a:pt x="342" y="2"/>
                  </a:lnTo>
                  <a:lnTo>
                    <a:pt x="320" y="1"/>
                  </a:lnTo>
                  <a:lnTo>
                    <a:pt x="299" y="0"/>
                  </a:lnTo>
                  <a:lnTo>
                    <a:pt x="281" y="0"/>
                  </a:lnTo>
                  <a:lnTo>
                    <a:pt x="281" y="31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60" name="Freeform 13"/>
            <p:cNvSpPr>
              <a:spLocks/>
            </p:cNvSpPr>
            <p:nvPr userDrawn="1"/>
          </p:nvSpPr>
          <p:spPr bwMode="auto">
            <a:xfrm>
              <a:off x="5383" y="3974"/>
              <a:ext cx="78" cy="107"/>
            </a:xfrm>
            <a:custGeom>
              <a:avLst/>
              <a:gdLst>
                <a:gd name="T0" fmla="*/ 11 w 311"/>
                <a:gd name="T1" fmla="*/ 415 h 428"/>
                <a:gd name="T2" fmla="*/ 83 w 311"/>
                <a:gd name="T3" fmla="*/ 425 h 428"/>
                <a:gd name="T4" fmla="*/ 138 w 311"/>
                <a:gd name="T5" fmla="*/ 428 h 428"/>
                <a:gd name="T6" fmla="*/ 183 w 311"/>
                <a:gd name="T7" fmla="*/ 425 h 428"/>
                <a:gd name="T8" fmla="*/ 227 w 311"/>
                <a:gd name="T9" fmla="*/ 414 h 428"/>
                <a:gd name="T10" fmla="*/ 265 w 311"/>
                <a:gd name="T11" fmla="*/ 394 h 428"/>
                <a:gd name="T12" fmla="*/ 295 w 311"/>
                <a:gd name="T13" fmla="*/ 363 h 428"/>
                <a:gd name="T14" fmla="*/ 310 w 311"/>
                <a:gd name="T15" fmla="*/ 318 h 428"/>
                <a:gd name="T16" fmla="*/ 310 w 311"/>
                <a:gd name="T17" fmla="*/ 288 h 428"/>
                <a:gd name="T18" fmla="*/ 302 w 311"/>
                <a:gd name="T19" fmla="*/ 256 h 428"/>
                <a:gd name="T20" fmla="*/ 283 w 311"/>
                <a:gd name="T21" fmla="*/ 231 h 428"/>
                <a:gd name="T22" fmla="*/ 257 w 311"/>
                <a:gd name="T23" fmla="*/ 211 h 428"/>
                <a:gd name="T24" fmla="*/ 209 w 311"/>
                <a:gd name="T25" fmla="*/ 187 h 428"/>
                <a:gd name="T26" fmla="*/ 149 w 311"/>
                <a:gd name="T27" fmla="*/ 164 h 428"/>
                <a:gd name="T28" fmla="*/ 113 w 311"/>
                <a:gd name="T29" fmla="*/ 144 h 428"/>
                <a:gd name="T30" fmla="*/ 103 w 311"/>
                <a:gd name="T31" fmla="*/ 132 h 428"/>
                <a:gd name="T32" fmla="*/ 100 w 311"/>
                <a:gd name="T33" fmla="*/ 116 h 428"/>
                <a:gd name="T34" fmla="*/ 102 w 311"/>
                <a:gd name="T35" fmla="*/ 104 h 428"/>
                <a:gd name="T36" fmla="*/ 116 w 311"/>
                <a:gd name="T37" fmla="*/ 86 h 428"/>
                <a:gd name="T38" fmla="*/ 132 w 311"/>
                <a:gd name="T39" fmla="*/ 78 h 428"/>
                <a:gd name="T40" fmla="*/ 156 w 311"/>
                <a:gd name="T41" fmla="*/ 74 h 428"/>
                <a:gd name="T42" fmla="*/ 185 w 311"/>
                <a:gd name="T43" fmla="*/ 75 h 428"/>
                <a:gd name="T44" fmla="*/ 238 w 311"/>
                <a:gd name="T45" fmla="*/ 85 h 428"/>
                <a:gd name="T46" fmla="*/ 295 w 311"/>
                <a:gd name="T47" fmla="*/ 30 h 428"/>
                <a:gd name="T48" fmla="*/ 263 w 311"/>
                <a:gd name="T49" fmla="*/ 16 h 428"/>
                <a:gd name="T50" fmla="*/ 207 w 311"/>
                <a:gd name="T51" fmla="*/ 4 h 428"/>
                <a:gd name="T52" fmla="*/ 158 w 311"/>
                <a:gd name="T53" fmla="*/ 0 h 428"/>
                <a:gd name="T54" fmla="*/ 115 w 311"/>
                <a:gd name="T55" fmla="*/ 4 h 428"/>
                <a:gd name="T56" fmla="*/ 76 w 311"/>
                <a:gd name="T57" fmla="*/ 17 h 428"/>
                <a:gd name="T58" fmla="*/ 42 w 311"/>
                <a:gd name="T59" fmla="*/ 39 h 428"/>
                <a:gd name="T60" fmla="*/ 19 w 311"/>
                <a:gd name="T61" fmla="*/ 69 h 428"/>
                <a:gd name="T62" fmla="*/ 7 w 311"/>
                <a:gd name="T63" fmla="*/ 107 h 428"/>
                <a:gd name="T64" fmla="*/ 7 w 311"/>
                <a:gd name="T65" fmla="*/ 137 h 428"/>
                <a:gd name="T66" fmla="*/ 19 w 311"/>
                <a:gd name="T67" fmla="*/ 175 h 428"/>
                <a:gd name="T68" fmla="*/ 42 w 311"/>
                <a:gd name="T69" fmla="*/ 203 h 428"/>
                <a:gd name="T70" fmla="*/ 73 w 311"/>
                <a:gd name="T71" fmla="*/ 223 h 428"/>
                <a:gd name="T72" fmla="*/ 119 w 311"/>
                <a:gd name="T73" fmla="*/ 243 h 428"/>
                <a:gd name="T74" fmla="*/ 171 w 311"/>
                <a:gd name="T75" fmla="*/ 261 h 428"/>
                <a:gd name="T76" fmla="*/ 205 w 311"/>
                <a:gd name="T77" fmla="*/ 280 h 428"/>
                <a:gd name="T78" fmla="*/ 216 w 311"/>
                <a:gd name="T79" fmla="*/ 296 h 428"/>
                <a:gd name="T80" fmla="*/ 217 w 311"/>
                <a:gd name="T81" fmla="*/ 306 h 428"/>
                <a:gd name="T82" fmla="*/ 212 w 311"/>
                <a:gd name="T83" fmla="*/ 328 h 428"/>
                <a:gd name="T84" fmla="*/ 202 w 311"/>
                <a:gd name="T85" fmla="*/ 340 h 428"/>
                <a:gd name="T86" fmla="*/ 184 w 311"/>
                <a:gd name="T87" fmla="*/ 348 h 428"/>
                <a:gd name="T88" fmla="*/ 158 w 311"/>
                <a:gd name="T89" fmla="*/ 353 h 428"/>
                <a:gd name="T90" fmla="*/ 113 w 311"/>
                <a:gd name="T91" fmla="*/ 354 h 428"/>
                <a:gd name="T92" fmla="*/ 28 w 311"/>
                <a:gd name="T93" fmla="*/ 344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11" h="428">
                  <a:moveTo>
                    <a:pt x="0" y="413"/>
                  </a:moveTo>
                  <a:lnTo>
                    <a:pt x="0" y="413"/>
                  </a:lnTo>
                  <a:lnTo>
                    <a:pt x="11" y="415"/>
                  </a:lnTo>
                  <a:lnTo>
                    <a:pt x="39" y="420"/>
                  </a:lnTo>
                  <a:lnTo>
                    <a:pt x="60" y="423"/>
                  </a:lnTo>
                  <a:lnTo>
                    <a:pt x="83" y="425"/>
                  </a:lnTo>
                  <a:lnTo>
                    <a:pt x="110" y="427"/>
                  </a:lnTo>
                  <a:lnTo>
                    <a:pt x="138" y="428"/>
                  </a:lnTo>
                  <a:lnTo>
                    <a:pt x="138" y="428"/>
                  </a:lnTo>
                  <a:lnTo>
                    <a:pt x="154" y="427"/>
                  </a:lnTo>
                  <a:lnTo>
                    <a:pt x="168" y="426"/>
                  </a:lnTo>
                  <a:lnTo>
                    <a:pt x="183" y="425"/>
                  </a:lnTo>
                  <a:lnTo>
                    <a:pt x="198" y="422"/>
                  </a:lnTo>
                  <a:lnTo>
                    <a:pt x="213" y="419"/>
                  </a:lnTo>
                  <a:lnTo>
                    <a:pt x="227" y="414"/>
                  </a:lnTo>
                  <a:lnTo>
                    <a:pt x="241" y="408"/>
                  </a:lnTo>
                  <a:lnTo>
                    <a:pt x="254" y="402"/>
                  </a:lnTo>
                  <a:lnTo>
                    <a:pt x="265" y="394"/>
                  </a:lnTo>
                  <a:lnTo>
                    <a:pt x="276" y="385"/>
                  </a:lnTo>
                  <a:lnTo>
                    <a:pt x="286" y="375"/>
                  </a:lnTo>
                  <a:lnTo>
                    <a:pt x="295" y="363"/>
                  </a:lnTo>
                  <a:lnTo>
                    <a:pt x="302" y="350"/>
                  </a:lnTo>
                  <a:lnTo>
                    <a:pt x="307" y="334"/>
                  </a:lnTo>
                  <a:lnTo>
                    <a:pt x="310" y="318"/>
                  </a:lnTo>
                  <a:lnTo>
                    <a:pt x="311" y="300"/>
                  </a:lnTo>
                  <a:lnTo>
                    <a:pt x="311" y="300"/>
                  </a:lnTo>
                  <a:lnTo>
                    <a:pt x="310" y="288"/>
                  </a:lnTo>
                  <a:lnTo>
                    <a:pt x="309" y="277"/>
                  </a:lnTo>
                  <a:lnTo>
                    <a:pt x="306" y="266"/>
                  </a:lnTo>
                  <a:lnTo>
                    <a:pt x="302" y="256"/>
                  </a:lnTo>
                  <a:lnTo>
                    <a:pt x="297" y="248"/>
                  </a:lnTo>
                  <a:lnTo>
                    <a:pt x="291" y="239"/>
                  </a:lnTo>
                  <a:lnTo>
                    <a:pt x="283" y="231"/>
                  </a:lnTo>
                  <a:lnTo>
                    <a:pt x="276" y="224"/>
                  </a:lnTo>
                  <a:lnTo>
                    <a:pt x="267" y="217"/>
                  </a:lnTo>
                  <a:lnTo>
                    <a:pt x="257" y="211"/>
                  </a:lnTo>
                  <a:lnTo>
                    <a:pt x="247" y="204"/>
                  </a:lnTo>
                  <a:lnTo>
                    <a:pt x="234" y="199"/>
                  </a:lnTo>
                  <a:lnTo>
                    <a:pt x="209" y="187"/>
                  </a:lnTo>
                  <a:lnTo>
                    <a:pt x="180" y="176"/>
                  </a:lnTo>
                  <a:lnTo>
                    <a:pt x="180" y="176"/>
                  </a:lnTo>
                  <a:lnTo>
                    <a:pt x="149" y="164"/>
                  </a:lnTo>
                  <a:lnTo>
                    <a:pt x="135" y="157"/>
                  </a:lnTo>
                  <a:lnTo>
                    <a:pt x="123" y="151"/>
                  </a:lnTo>
                  <a:lnTo>
                    <a:pt x="113" y="144"/>
                  </a:lnTo>
                  <a:lnTo>
                    <a:pt x="109" y="140"/>
                  </a:lnTo>
                  <a:lnTo>
                    <a:pt x="106" y="136"/>
                  </a:lnTo>
                  <a:lnTo>
                    <a:pt x="103" y="132"/>
                  </a:lnTo>
                  <a:lnTo>
                    <a:pt x="101" y="127"/>
                  </a:lnTo>
                  <a:lnTo>
                    <a:pt x="100" y="121"/>
                  </a:lnTo>
                  <a:lnTo>
                    <a:pt x="100" y="116"/>
                  </a:lnTo>
                  <a:lnTo>
                    <a:pt x="100" y="116"/>
                  </a:lnTo>
                  <a:lnTo>
                    <a:pt x="100" y="110"/>
                  </a:lnTo>
                  <a:lnTo>
                    <a:pt x="102" y="104"/>
                  </a:lnTo>
                  <a:lnTo>
                    <a:pt x="106" y="97"/>
                  </a:lnTo>
                  <a:lnTo>
                    <a:pt x="112" y="90"/>
                  </a:lnTo>
                  <a:lnTo>
                    <a:pt x="116" y="86"/>
                  </a:lnTo>
                  <a:lnTo>
                    <a:pt x="120" y="83"/>
                  </a:lnTo>
                  <a:lnTo>
                    <a:pt x="126" y="81"/>
                  </a:lnTo>
                  <a:lnTo>
                    <a:pt x="132" y="78"/>
                  </a:lnTo>
                  <a:lnTo>
                    <a:pt x="139" y="76"/>
                  </a:lnTo>
                  <a:lnTo>
                    <a:pt x="147" y="75"/>
                  </a:lnTo>
                  <a:lnTo>
                    <a:pt x="156" y="74"/>
                  </a:lnTo>
                  <a:lnTo>
                    <a:pt x="166" y="74"/>
                  </a:lnTo>
                  <a:lnTo>
                    <a:pt x="166" y="74"/>
                  </a:lnTo>
                  <a:lnTo>
                    <a:pt x="185" y="75"/>
                  </a:lnTo>
                  <a:lnTo>
                    <a:pt x="205" y="77"/>
                  </a:lnTo>
                  <a:lnTo>
                    <a:pt x="222" y="81"/>
                  </a:lnTo>
                  <a:lnTo>
                    <a:pt x="238" y="85"/>
                  </a:lnTo>
                  <a:lnTo>
                    <a:pt x="262" y="94"/>
                  </a:lnTo>
                  <a:lnTo>
                    <a:pt x="271" y="98"/>
                  </a:lnTo>
                  <a:lnTo>
                    <a:pt x="295" y="30"/>
                  </a:lnTo>
                  <a:lnTo>
                    <a:pt x="295" y="30"/>
                  </a:lnTo>
                  <a:lnTo>
                    <a:pt x="276" y="22"/>
                  </a:lnTo>
                  <a:lnTo>
                    <a:pt x="263" y="16"/>
                  </a:lnTo>
                  <a:lnTo>
                    <a:pt x="247" y="12"/>
                  </a:lnTo>
                  <a:lnTo>
                    <a:pt x="228" y="7"/>
                  </a:lnTo>
                  <a:lnTo>
                    <a:pt x="207" y="4"/>
                  </a:lnTo>
                  <a:lnTo>
                    <a:pt x="183" y="1"/>
                  </a:lnTo>
                  <a:lnTo>
                    <a:pt x="158" y="0"/>
                  </a:lnTo>
                  <a:lnTo>
                    <a:pt x="158" y="0"/>
                  </a:lnTo>
                  <a:lnTo>
                    <a:pt x="143" y="1"/>
                  </a:lnTo>
                  <a:lnTo>
                    <a:pt x="129" y="2"/>
                  </a:lnTo>
                  <a:lnTo>
                    <a:pt x="115" y="4"/>
                  </a:lnTo>
                  <a:lnTo>
                    <a:pt x="102" y="8"/>
                  </a:lnTo>
                  <a:lnTo>
                    <a:pt x="88" y="12"/>
                  </a:lnTo>
                  <a:lnTo>
                    <a:pt x="76" y="17"/>
                  </a:lnTo>
                  <a:lnTo>
                    <a:pt x="64" y="24"/>
                  </a:lnTo>
                  <a:lnTo>
                    <a:pt x="53" y="31"/>
                  </a:lnTo>
                  <a:lnTo>
                    <a:pt x="42" y="39"/>
                  </a:lnTo>
                  <a:lnTo>
                    <a:pt x="33" y="47"/>
                  </a:lnTo>
                  <a:lnTo>
                    <a:pt x="25" y="58"/>
                  </a:lnTo>
                  <a:lnTo>
                    <a:pt x="19" y="69"/>
                  </a:lnTo>
                  <a:lnTo>
                    <a:pt x="13" y="80"/>
                  </a:lnTo>
                  <a:lnTo>
                    <a:pt x="9" y="94"/>
                  </a:lnTo>
                  <a:lnTo>
                    <a:pt x="7" y="107"/>
                  </a:lnTo>
                  <a:lnTo>
                    <a:pt x="6" y="122"/>
                  </a:lnTo>
                  <a:lnTo>
                    <a:pt x="6" y="122"/>
                  </a:lnTo>
                  <a:lnTo>
                    <a:pt x="7" y="137"/>
                  </a:lnTo>
                  <a:lnTo>
                    <a:pt x="9" y="150"/>
                  </a:lnTo>
                  <a:lnTo>
                    <a:pt x="13" y="164"/>
                  </a:lnTo>
                  <a:lnTo>
                    <a:pt x="19" y="175"/>
                  </a:lnTo>
                  <a:lnTo>
                    <a:pt x="25" y="185"/>
                  </a:lnTo>
                  <a:lnTo>
                    <a:pt x="33" y="194"/>
                  </a:lnTo>
                  <a:lnTo>
                    <a:pt x="42" y="203"/>
                  </a:lnTo>
                  <a:lnTo>
                    <a:pt x="51" y="210"/>
                  </a:lnTo>
                  <a:lnTo>
                    <a:pt x="62" y="217"/>
                  </a:lnTo>
                  <a:lnTo>
                    <a:pt x="73" y="223"/>
                  </a:lnTo>
                  <a:lnTo>
                    <a:pt x="84" y="229"/>
                  </a:lnTo>
                  <a:lnTo>
                    <a:pt x="95" y="235"/>
                  </a:lnTo>
                  <a:lnTo>
                    <a:pt x="119" y="243"/>
                  </a:lnTo>
                  <a:lnTo>
                    <a:pt x="142" y="251"/>
                  </a:lnTo>
                  <a:lnTo>
                    <a:pt x="142" y="251"/>
                  </a:lnTo>
                  <a:lnTo>
                    <a:pt x="171" y="261"/>
                  </a:lnTo>
                  <a:lnTo>
                    <a:pt x="184" y="266"/>
                  </a:lnTo>
                  <a:lnTo>
                    <a:pt x="196" y="273"/>
                  </a:lnTo>
                  <a:lnTo>
                    <a:pt x="205" y="280"/>
                  </a:lnTo>
                  <a:lnTo>
                    <a:pt x="211" y="287"/>
                  </a:lnTo>
                  <a:lnTo>
                    <a:pt x="214" y="291"/>
                  </a:lnTo>
                  <a:lnTo>
                    <a:pt x="216" y="296"/>
                  </a:lnTo>
                  <a:lnTo>
                    <a:pt x="217" y="300"/>
                  </a:lnTo>
                  <a:lnTo>
                    <a:pt x="217" y="306"/>
                  </a:lnTo>
                  <a:lnTo>
                    <a:pt x="217" y="306"/>
                  </a:lnTo>
                  <a:lnTo>
                    <a:pt x="217" y="315"/>
                  </a:lnTo>
                  <a:lnTo>
                    <a:pt x="214" y="324"/>
                  </a:lnTo>
                  <a:lnTo>
                    <a:pt x="212" y="328"/>
                  </a:lnTo>
                  <a:lnTo>
                    <a:pt x="209" y="332"/>
                  </a:lnTo>
                  <a:lnTo>
                    <a:pt x="206" y="335"/>
                  </a:lnTo>
                  <a:lnTo>
                    <a:pt x="202" y="340"/>
                  </a:lnTo>
                  <a:lnTo>
                    <a:pt x="197" y="343"/>
                  </a:lnTo>
                  <a:lnTo>
                    <a:pt x="190" y="346"/>
                  </a:lnTo>
                  <a:lnTo>
                    <a:pt x="184" y="348"/>
                  </a:lnTo>
                  <a:lnTo>
                    <a:pt x="176" y="350"/>
                  </a:lnTo>
                  <a:lnTo>
                    <a:pt x="167" y="352"/>
                  </a:lnTo>
                  <a:lnTo>
                    <a:pt x="158" y="353"/>
                  </a:lnTo>
                  <a:lnTo>
                    <a:pt x="134" y="354"/>
                  </a:lnTo>
                  <a:lnTo>
                    <a:pt x="134" y="354"/>
                  </a:lnTo>
                  <a:lnTo>
                    <a:pt x="113" y="354"/>
                  </a:lnTo>
                  <a:lnTo>
                    <a:pt x="92" y="352"/>
                  </a:lnTo>
                  <a:lnTo>
                    <a:pt x="55" y="348"/>
                  </a:lnTo>
                  <a:lnTo>
                    <a:pt x="28" y="344"/>
                  </a:lnTo>
                  <a:lnTo>
                    <a:pt x="18" y="342"/>
                  </a:lnTo>
                  <a:lnTo>
                    <a:pt x="0" y="41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61" name="Freeform 14"/>
            <p:cNvSpPr>
              <a:spLocks/>
            </p:cNvSpPr>
            <p:nvPr userDrawn="1"/>
          </p:nvSpPr>
          <p:spPr bwMode="auto">
            <a:xfrm>
              <a:off x="5059" y="3992"/>
              <a:ext cx="48" cy="71"/>
            </a:xfrm>
            <a:custGeom>
              <a:avLst/>
              <a:gdLst>
                <a:gd name="T0" fmla="*/ 0 w 194"/>
                <a:gd name="T1" fmla="*/ 7 h 282"/>
                <a:gd name="T2" fmla="*/ 0 w 194"/>
                <a:gd name="T3" fmla="*/ 7 h 282"/>
                <a:gd name="T4" fmla="*/ 14 w 194"/>
                <a:gd name="T5" fmla="*/ 4 h 282"/>
                <a:gd name="T6" fmla="*/ 31 w 194"/>
                <a:gd name="T7" fmla="*/ 2 h 282"/>
                <a:gd name="T8" fmla="*/ 52 w 194"/>
                <a:gd name="T9" fmla="*/ 0 h 282"/>
                <a:gd name="T10" fmla="*/ 73 w 194"/>
                <a:gd name="T11" fmla="*/ 0 h 282"/>
                <a:gd name="T12" fmla="*/ 73 w 194"/>
                <a:gd name="T13" fmla="*/ 0 h 282"/>
                <a:gd name="T14" fmla="*/ 87 w 194"/>
                <a:gd name="T15" fmla="*/ 0 h 282"/>
                <a:gd name="T16" fmla="*/ 98 w 194"/>
                <a:gd name="T17" fmla="*/ 1 h 282"/>
                <a:gd name="T18" fmla="*/ 110 w 194"/>
                <a:gd name="T19" fmla="*/ 4 h 282"/>
                <a:gd name="T20" fmla="*/ 121 w 194"/>
                <a:gd name="T21" fmla="*/ 7 h 282"/>
                <a:gd name="T22" fmla="*/ 132 w 194"/>
                <a:gd name="T23" fmla="*/ 11 h 282"/>
                <a:gd name="T24" fmla="*/ 141 w 194"/>
                <a:gd name="T25" fmla="*/ 17 h 282"/>
                <a:gd name="T26" fmla="*/ 151 w 194"/>
                <a:gd name="T27" fmla="*/ 24 h 282"/>
                <a:gd name="T28" fmla="*/ 159 w 194"/>
                <a:gd name="T29" fmla="*/ 31 h 282"/>
                <a:gd name="T30" fmla="*/ 166 w 194"/>
                <a:gd name="T31" fmla="*/ 40 h 282"/>
                <a:gd name="T32" fmla="*/ 174 w 194"/>
                <a:gd name="T33" fmla="*/ 49 h 282"/>
                <a:gd name="T34" fmla="*/ 180 w 194"/>
                <a:gd name="T35" fmla="*/ 61 h 282"/>
                <a:gd name="T36" fmla="*/ 185 w 194"/>
                <a:gd name="T37" fmla="*/ 74 h 282"/>
                <a:gd name="T38" fmla="*/ 189 w 194"/>
                <a:gd name="T39" fmla="*/ 88 h 282"/>
                <a:gd name="T40" fmla="*/ 192 w 194"/>
                <a:gd name="T41" fmla="*/ 103 h 282"/>
                <a:gd name="T42" fmla="*/ 193 w 194"/>
                <a:gd name="T43" fmla="*/ 119 h 282"/>
                <a:gd name="T44" fmla="*/ 194 w 194"/>
                <a:gd name="T45" fmla="*/ 138 h 282"/>
                <a:gd name="T46" fmla="*/ 194 w 194"/>
                <a:gd name="T47" fmla="*/ 138 h 282"/>
                <a:gd name="T48" fmla="*/ 194 w 194"/>
                <a:gd name="T49" fmla="*/ 155 h 282"/>
                <a:gd name="T50" fmla="*/ 193 w 194"/>
                <a:gd name="T51" fmla="*/ 172 h 282"/>
                <a:gd name="T52" fmla="*/ 191 w 194"/>
                <a:gd name="T53" fmla="*/ 187 h 282"/>
                <a:gd name="T54" fmla="*/ 188 w 194"/>
                <a:gd name="T55" fmla="*/ 202 h 282"/>
                <a:gd name="T56" fmla="*/ 185 w 194"/>
                <a:gd name="T57" fmla="*/ 215 h 282"/>
                <a:gd name="T58" fmla="*/ 181 w 194"/>
                <a:gd name="T59" fmla="*/ 226 h 282"/>
                <a:gd name="T60" fmla="*/ 175 w 194"/>
                <a:gd name="T61" fmla="*/ 238 h 282"/>
                <a:gd name="T62" fmla="*/ 168 w 194"/>
                <a:gd name="T63" fmla="*/ 247 h 282"/>
                <a:gd name="T64" fmla="*/ 160 w 194"/>
                <a:gd name="T65" fmla="*/ 255 h 282"/>
                <a:gd name="T66" fmla="*/ 151 w 194"/>
                <a:gd name="T67" fmla="*/ 262 h 282"/>
                <a:gd name="T68" fmla="*/ 141 w 194"/>
                <a:gd name="T69" fmla="*/ 269 h 282"/>
                <a:gd name="T70" fmla="*/ 129 w 194"/>
                <a:gd name="T71" fmla="*/ 274 h 282"/>
                <a:gd name="T72" fmla="*/ 115 w 194"/>
                <a:gd name="T73" fmla="*/ 277 h 282"/>
                <a:gd name="T74" fmla="*/ 100 w 194"/>
                <a:gd name="T75" fmla="*/ 280 h 282"/>
                <a:gd name="T76" fmla="*/ 84 w 194"/>
                <a:gd name="T77" fmla="*/ 282 h 282"/>
                <a:gd name="T78" fmla="*/ 65 w 194"/>
                <a:gd name="T79" fmla="*/ 282 h 282"/>
                <a:gd name="T80" fmla="*/ 65 w 194"/>
                <a:gd name="T81" fmla="*/ 282 h 282"/>
                <a:gd name="T82" fmla="*/ 42 w 194"/>
                <a:gd name="T83" fmla="*/ 281 h 282"/>
                <a:gd name="T84" fmla="*/ 20 w 194"/>
                <a:gd name="T85" fmla="*/ 280 h 282"/>
                <a:gd name="T86" fmla="*/ 0 w 194"/>
                <a:gd name="T87" fmla="*/ 278 h 282"/>
                <a:gd name="T88" fmla="*/ 0 w 194"/>
                <a:gd name="T89" fmla="*/ 7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94" h="282">
                  <a:moveTo>
                    <a:pt x="0" y="7"/>
                  </a:moveTo>
                  <a:lnTo>
                    <a:pt x="0" y="7"/>
                  </a:lnTo>
                  <a:lnTo>
                    <a:pt x="14" y="4"/>
                  </a:lnTo>
                  <a:lnTo>
                    <a:pt x="31" y="2"/>
                  </a:lnTo>
                  <a:lnTo>
                    <a:pt x="52" y="0"/>
                  </a:lnTo>
                  <a:lnTo>
                    <a:pt x="73" y="0"/>
                  </a:lnTo>
                  <a:lnTo>
                    <a:pt x="73" y="0"/>
                  </a:lnTo>
                  <a:lnTo>
                    <a:pt x="87" y="0"/>
                  </a:lnTo>
                  <a:lnTo>
                    <a:pt x="98" y="1"/>
                  </a:lnTo>
                  <a:lnTo>
                    <a:pt x="110" y="4"/>
                  </a:lnTo>
                  <a:lnTo>
                    <a:pt x="121" y="7"/>
                  </a:lnTo>
                  <a:lnTo>
                    <a:pt x="132" y="11"/>
                  </a:lnTo>
                  <a:lnTo>
                    <a:pt x="141" y="17"/>
                  </a:lnTo>
                  <a:lnTo>
                    <a:pt x="151" y="24"/>
                  </a:lnTo>
                  <a:lnTo>
                    <a:pt x="159" y="31"/>
                  </a:lnTo>
                  <a:lnTo>
                    <a:pt x="166" y="40"/>
                  </a:lnTo>
                  <a:lnTo>
                    <a:pt x="174" y="49"/>
                  </a:lnTo>
                  <a:lnTo>
                    <a:pt x="180" y="61"/>
                  </a:lnTo>
                  <a:lnTo>
                    <a:pt x="185" y="74"/>
                  </a:lnTo>
                  <a:lnTo>
                    <a:pt x="189" y="88"/>
                  </a:lnTo>
                  <a:lnTo>
                    <a:pt x="192" y="103"/>
                  </a:lnTo>
                  <a:lnTo>
                    <a:pt x="193" y="119"/>
                  </a:lnTo>
                  <a:lnTo>
                    <a:pt x="194" y="138"/>
                  </a:lnTo>
                  <a:lnTo>
                    <a:pt x="194" y="138"/>
                  </a:lnTo>
                  <a:lnTo>
                    <a:pt x="194" y="155"/>
                  </a:lnTo>
                  <a:lnTo>
                    <a:pt x="193" y="172"/>
                  </a:lnTo>
                  <a:lnTo>
                    <a:pt x="191" y="187"/>
                  </a:lnTo>
                  <a:lnTo>
                    <a:pt x="188" y="202"/>
                  </a:lnTo>
                  <a:lnTo>
                    <a:pt x="185" y="215"/>
                  </a:lnTo>
                  <a:lnTo>
                    <a:pt x="181" y="226"/>
                  </a:lnTo>
                  <a:lnTo>
                    <a:pt x="175" y="238"/>
                  </a:lnTo>
                  <a:lnTo>
                    <a:pt x="168" y="247"/>
                  </a:lnTo>
                  <a:lnTo>
                    <a:pt x="160" y="255"/>
                  </a:lnTo>
                  <a:lnTo>
                    <a:pt x="151" y="262"/>
                  </a:lnTo>
                  <a:lnTo>
                    <a:pt x="141" y="269"/>
                  </a:lnTo>
                  <a:lnTo>
                    <a:pt x="129" y="274"/>
                  </a:lnTo>
                  <a:lnTo>
                    <a:pt x="115" y="277"/>
                  </a:lnTo>
                  <a:lnTo>
                    <a:pt x="100" y="280"/>
                  </a:lnTo>
                  <a:lnTo>
                    <a:pt x="84" y="282"/>
                  </a:lnTo>
                  <a:lnTo>
                    <a:pt x="65" y="282"/>
                  </a:lnTo>
                  <a:lnTo>
                    <a:pt x="65" y="282"/>
                  </a:lnTo>
                  <a:lnTo>
                    <a:pt x="42" y="281"/>
                  </a:lnTo>
                  <a:lnTo>
                    <a:pt x="20" y="280"/>
                  </a:lnTo>
                  <a:lnTo>
                    <a:pt x="0" y="278"/>
                  </a:lnTo>
                  <a:lnTo>
                    <a:pt x="0" y="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62" name="Freeform 15"/>
            <p:cNvSpPr>
              <a:spLocks/>
            </p:cNvSpPr>
            <p:nvPr userDrawn="1"/>
          </p:nvSpPr>
          <p:spPr bwMode="auto">
            <a:xfrm>
              <a:off x="5035" y="3974"/>
              <a:ext cx="97" cy="107"/>
            </a:xfrm>
            <a:custGeom>
              <a:avLst/>
              <a:gdLst>
                <a:gd name="T0" fmla="*/ 171 w 385"/>
                <a:gd name="T1" fmla="*/ 0 h 428"/>
                <a:gd name="T2" fmla="*/ 171 w 385"/>
                <a:gd name="T3" fmla="*/ 0 h 428"/>
                <a:gd name="T4" fmla="*/ 150 w 385"/>
                <a:gd name="T5" fmla="*/ 1 h 428"/>
                <a:gd name="T6" fmla="*/ 129 w 385"/>
                <a:gd name="T7" fmla="*/ 2 h 428"/>
                <a:gd name="T8" fmla="*/ 106 w 385"/>
                <a:gd name="T9" fmla="*/ 4 h 428"/>
                <a:gd name="T10" fmla="*/ 83 w 385"/>
                <a:gd name="T11" fmla="*/ 7 h 428"/>
                <a:gd name="T12" fmla="*/ 60 w 385"/>
                <a:gd name="T13" fmla="*/ 10 h 428"/>
                <a:gd name="T14" fmla="*/ 39 w 385"/>
                <a:gd name="T15" fmla="*/ 14 h 428"/>
                <a:gd name="T16" fmla="*/ 18 w 385"/>
                <a:gd name="T17" fmla="*/ 20 h 428"/>
                <a:gd name="T18" fmla="*/ 0 w 385"/>
                <a:gd name="T19" fmla="*/ 26 h 428"/>
                <a:gd name="T20" fmla="*/ 0 w 385"/>
                <a:gd name="T21" fmla="*/ 415 h 428"/>
                <a:gd name="T22" fmla="*/ 0 w 385"/>
                <a:gd name="T23" fmla="*/ 415 h 428"/>
                <a:gd name="T24" fmla="*/ 15 w 385"/>
                <a:gd name="T25" fmla="*/ 418 h 428"/>
                <a:gd name="T26" fmla="*/ 34 w 385"/>
                <a:gd name="T27" fmla="*/ 420 h 428"/>
                <a:gd name="T28" fmla="*/ 73 w 385"/>
                <a:gd name="T29" fmla="*/ 424 h 428"/>
                <a:gd name="T30" fmla="*/ 116 w 385"/>
                <a:gd name="T31" fmla="*/ 427 h 428"/>
                <a:gd name="T32" fmla="*/ 155 w 385"/>
                <a:gd name="T33" fmla="*/ 428 h 428"/>
                <a:gd name="T34" fmla="*/ 155 w 385"/>
                <a:gd name="T35" fmla="*/ 428 h 428"/>
                <a:gd name="T36" fmla="*/ 186 w 385"/>
                <a:gd name="T37" fmla="*/ 427 h 428"/>
                <a:gd name="T38" fmla="*/ 212 w 385"/>
                <a:gd name="T39" fmla="*/ 425 h 428"/>
                <a:gd name="T40" fmla="*/ 238 w 385"/>
                <a:gd name="T41" fmla="*/ 421 h 428"/>
                <a:gd name="T42" fmla="*/ 261 w 385"/>
                <a:gd name="T43" fmla="*/ 415 h 428"/>
                <a:gd name="T44" fmla="*/ 282 w 385"/>
                <a:gd name="T45" fmla="*/ 408 h 428"/>
                <a:gd name="T46" fmla="*/ 301 w 385"/>
                <a:gd name="T47" fmla="*/ 399 h 428"/>
                <a:gd name="T48" fmla="*/ 309 w 385"/>
                <a:gd name="T49" fmla="*/ 394 h 428"/>
                <a:gd name="T50" fmla="*/ 318 w 385"/>
                <a:gd name="T51" fmla="*/ 389 h 428"/>
                <a:gd name="T52" fmla="*/ 326 w 385"/>
                <a:gd name="T53" fmla="*/ 383 h 428"/>
                <a:gd name="T54" fmla="*/ 333 w 385"/>
                <a:gd name="T55" fmla="*/ 377 h 428"/>
                <a:gd name="T56" fmla="*/ 339 w 385"/>
                <a:gd name="T57" fmla="*/ 369 h 428"/>
                <a:gd name="T58" fmla="*/ 345 w 385"/>
                <a:gd name="T59" fmla="*/ 362 h 428"/>
                <a:gd name="T60" fmla="*/ 351 w 385"/>
                <a:gd name="T61" fmla="*/ 355 h 428"/>
                <a:gd name="T62" fmla="*/ 356 w 385"/>
                <a:gd name="T63" fmla="*/ 347 h 428"/>
                <a:gd name="T64" fmla="*/ 361 w 385"/>
                <a:gd name="T65" fmla="*/ 337 h 428"/>
                <a:gd name="T66" fmla="*/ 366 w 385"/>
                <a:gd name="T67" fmla="*/ 329 h 428"/>
                <a:gd name="T68" fmla="*/ 373 w 385"/>
                <a:gd name="T69" fmla="*/ 309 h 428"/>
                <a:gd name="T70" fmla="*/ 378 w 385"/>
                <a:gd name="T71" fmla="*/ 287 h 428"/>
                <a:gd name="T72" fmla="*/ 382 w 385"/>
                <a:gd name="T73" fmla="*/ 264 h 428"/>
                <a:gd name="T74" fmla="*/ 384 w 385"/>
                <a:gd name="T75" fmla="*/ 239 h 428"/>
                <a:gd name="T76" fmla="*/ 385 w 385"/>
                <a:gd name="T77" fmla="*/ 211 h 428"/>
                <a:gd name="T78" fmla="*/ 385 w 385"/>
                <a:gd name="T79" fmla="*/ 211 h 428"/>
                <a:gd name="T80" fmla="*/ 384 w 385"/>
                <a:gd name="T81" fmla="*/ 187 h 428"/>
                <a:gd name="T82" fmla="*/ 381 w 385"/>
                <a:gd name="T83" fmla="*/ 164 h 428"/>
                <a:gd name="T84" fmla="*/ 377 w 385"/>
                <a:gd name="T85" fmla="*/ 143 h 428"/>
                <a:gd name="T86" fmla="*/ 371 w 385"/>
                <a:gd name="T87" fmla="*/ 122 h 428"/>
                <a:gd name="T88" fmla="*/ 363 w 385"/>
                <a:gd name="T89" fmla="*/ 104 h 428"/>
                <a:gd name="T90" fmla="*/ 352 w 385"/>
                <a:gd name="T91" fmla="*/ 86 h 428"/>
                <a:gd name="T92" fmla="*/ 341 w 385"/>
                <a:gd name="T93" fmla="*/ 71 h 428"/>
                <a:gd name="T94" fmla="*/ 328 w 385"/>
                <a:gd name="T95" fmla="*/ 57 h 428"/>
                <a:gd name="T96" fmla="*/ 314 w 385"/>
                <a:gd name="T97" fmla="*/ 43 h 428"/>
                <a:gd name="T98" fmla="*/ 297 w 385"/>
                <a:gd name="T99" fmla="*/ 32 h 428"/>
                <a:gd name="T100" fmla="*/ 280 w 385"/>
                <a:gd name="T101" fmla="*/ 23 h 428"/>
                <a:gd name="T102" fmla="*/ 260 w 385"/>
                <a:gd name="T103" fmla="*/ 14 h 428"/>
                <a:gd name="T104" fmla="*/ 240 w 385"/>
                <a:gd name="T105" fmla="*/ 8 h 428"/>
                <a:gd name="T106" fmla="*/ 218 w 385"/>
                <a:gd name="T107" fmla="*/ 4 h 428"/>
                <a:gd name="T108" fmla="*/ 195 w 385"/>
                <a:gd name="T109" fmla="*/ 1 h 428"/>
                <a:gd name="T110" fmla="*/ 171 w 385"/>
                <a:gd name="T111" fmla="*/ 0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85" h="428">
                  <a:moveTo>
                    <a:pt x="171" y="0"/>
                  </a:moveTo>
                  <a:lnTo>
                    <a:pt x="171" y="0"/>
                  </a:lnTo>
                  <a:lnTo>
                    <a:pt x="150" y="1"/>
                  </a:lnTo>
                  <a:lnTo>
                    <a:pt x="129" y="2"/>
                  </a:lnTo>
                  <a:lnTo>
                    <a:pt x="106" y="4"/>
                  </a:lnTo>
                  <a:lnTo>
                    <a:pt x="83" y="7"/>
                  </a:lnTo>
                  <a:lnTo>
                    <a:pt x="60" y="10"/>
                  </a:lnTo>
                  <a:lnTo>
                    <a:pt x="39" y="14"/>
                  </a:lnTo>
                  <a:lnTo>
                    <a:pt x="18" y="20"/>
                  </a:lnTo>
                  <a:lnTo>
                    <a:pt x="0" y="26"/>
                  </a:lnTo>
                  <a:lnTo>
                    <a:pt x="0" y="415"/>
                  </a:lnTo>
                  <a:lnTo>
                    <a:pt x="0" y="415"/>
                  </a:lnTo>
                  <a:lnTo>
                    <a:pt x="15" y="418"/>
                  </a:lnTo>
                  <a:lnTo>
                    <a:pt x="34" y="420"/>
                  </a:lnTo>
                  <a:lnTo>
                    <a:pt x="73" y="424"/>
                  </a:lnTo>
                  <a:lnTo>
                    <a:pt x="116" y="427"/>
                  </a:lnTo>
                  <a:lnTo>
                    <a:pt x="155" y="428"/>
                  </a:lnTo>
                  <a:lnTo>
                    <a:pt x="155" y="428"/>
                  </a:lnTo>
                  <a:lnTo>
                    <a:pt x="186" y="427"/>
                  </a:lnTo>
                  <a:lnTo>
                    <a:pt x="212" y="425"/>
                  </a:lnTo>
                  <a:lnTo>
                    <a:pt x="238" y="421"/>
                  </a:lnTo>
                  <a:lnTo>
                    <a:pt x="261" y="415"/>
                  </a:lnTo>
                  <a:lnTo>
                    <a:pt x="282" y="408"/>
                  </a:lnTo>
                  <a:lnTo>
                    <a:pt x="301" y="399"/>
                  </a:lnTo>
                  <a:lnTo>
                    <a:pt x="309" y="394"/>
                  </a:lnTo>
                  <a:lnTo>
                    <a:pt x="318" y="389"/>
                  </a:lnTo>
                  <a:lnTo>
                    <a:pt x="326" y="383"/>
                  </a:lnTo>
                  <a:lnTo>
                    <a:pt x="333" y="377"/>
                  </a:lnTo>
                  <a:lnTo>
                    <a:pt x="339" y="369"/>
                  </a:lnTo>
                  <a:lnTo>
                    <a:pt x="345" y="362"/>
                  </a:lnTo>
                  <a:lnTo>
                    <a:pt x="351" y="355"/>
                  </a:lnTo>
                  <a:lnTo>
                    <a:pt x="356" y="347"/>
                  </a:lnTo>
                  <a:lnTo>
                    <a:pt x="361" y="337"/>
                  </a:lnTo>
                  <a:lnTo>
                    <a:pt x="366" y="329"/>
                  </a:lnTo>
                  <a:lnTo>
                    <a:pt x="373" y="309"/>
                  </a:lnTo>
                  <a:lnTo>
                    <a:pt x="378" y="287"/>
                  </a:lnTo>
                  <a:lnTo>
                    <a:pt x="382" y="264"/>
                  </a:lnTo>
                  <a:lnTo>
                    <a:pt x="384" y="239"/>
                  </a:lnTo>
                  <a:lnTo>
                    <a:pt x="385" y="211"/>
                  </a:lnTo>
                  <a:lnTo>
                    <a:pt x="385" y="211"/>
                  </a:lnTo>
                  <a:lnTo>
                    <a:pt x="384" y="187"/>
                  </a:lnTo>
                  <a:lnTo>
                    <a:pt x="381" y="164"/>
                  </a:lnTo>
                  <a:lnTo>
                    <a:pt x="377" y="143"/>
                  </a:lnTo>
                  <a:lnTo>
                    <a:pt x="371" y="122"/>
                  </a:lnTo>
                  <a:lnTo>
                    <a:pt x="363" y="104"/>
                  </a:lnTo>
                  <a:lnTo>
                    <a:pt x="352" y="86"/>
                  </a:lnTo>
                  <a:lnTo>
                    <a:pt x="341" y="71"/>
                  </a:lnTo>
                  <a:lnTo>
                    <a:pt x="328" y="57"/>
                  </a:lnTo>
                  <a:lnTo>
                    <a:pt x="314" y="43"/>
                  </a:lnTo>
                  <a:lnTo>
                    <a:pt x="297" y="32"/>
                  </a:lnTo>
                  <a:lnTo>
                    <a:pt x="280" y="23"/>
                  </a:lnTo>
                  <a:lnTo>
                    <a:pt x="260" y="14"/>
                  </a:lnTo>
                  <a:lnTo>
                    <a:pt x="240" y="8"/>
                  </a:lnTo>
                  <a:lnTo>
                    <a:pt x="218" y="4"/>
                  </a:lnTo>
                  <a:lnTo>
                    <a:pt x="195" y="1"/>
                  </a:lnTo>
                  <a:lnTo>
                    <a:pt x="17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</p:grpSp>
      <p:sp>
        <p:nvSpPr>
          <p:cNvPr id="3" name="Text Placeholder 2"/>
          <p:cNvSpPr>
            <a:spLocks noGrp="1"/>
          </p:cNvSpPr>
          <p:nvPr userDrawn="1">
            <p:ph type="body" idx="1" hasCustomPrompt="1"/>
          </p:nvPr>
        </p:nvSpPr>
        <p:spPr>
          <a:xfrm>
            <a:off x="3232433" y="1361866"/>
            <a:ext cx="7397074" cy="1946285"/>
          </a:xfrm>
        </p:spPr>
        <p:txBody>
          <a:bodyPr anchor="t">
            <a:normAutofit/>
          </a:bodyPr>
          <a:lstStyle>
            <a:lvl1pPr marL="0" indent="0">
              <a:buNone/>
              <a:defRPr sz="2800" baseline="0">
                <a:solidFill>
                  <a:schemeClr val="tx1"/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GB" noProof="0" dirty="0" smtClean="0"/>
              <a:t>Divider title here</a:t>
            </a:r>
          </a:p>
        </p:txBody>
      </p:sp>
      <p:sp>
        <p:nvSpPr>
          <p:cNvPr id="2" name="Title 1"/>
          <p:cNvSpPr>
            <a:spLocks noGrp="1"/>
          </p:cNvSpPr>
          <p:nvPr userDrawn="1">
            <p:ph type="title" hasCustomPrompt="1"/>
          </p:nvPr>
        </p:nvSpPr>
        <p:spPr>
          <a:xfrm>
            <a:off x="44728" y="627013"/>
            <a:ext cx="1746418" cy="1287035"/>
          </a:xfrm>
        </p:spPr>
        <p:txBody>
          <a:bodyPr anchor="t">
            <a:normAutofit/>
          </a:bodyPr>
          <a:lstStyle>
            <a:lvl1pPr algn="r">
              <a:defRPr sz="7200" b="0" cap="all">
                <a:solidFill>
                  <a:schemeClr val="accent3"/>
                </a:solidFill>
              </a:defRPr>
            </a:lvl1pPr>
          </a:lstStyle>
          <a:p>
            <a:r>
              <a:rPr lang="en-GB" noProof="0" smtClean="0"/>
              <a:t>1</a:t>
            </a:r>
            <a:endParaRPr lang="en-GB" noProof="0"/>
          </a:p>
        </p:txBody>
      </p:sp>
      <p:cxnSp>
        <p:nvCxnSpPr>
          <p:cNvPr id="12" name="Conector recto 12"/>
          <p:cNvCxnSpPr/>
          <p:nvPr userDrawn="1"/>
        </p:nvCxnSpPr>
        <p:spPr>
          <a:xfrm flipH="1">
            <a:off x="1674064" y="1516324"/>
            <a:ext cx="1512464" cy="0"/>
          </a:xfrm>
          <a:prstGeom prst="line">
            <a:avLst/>
          </a:prstGeom>
          <a:ln w="12700" cmpd="sng">
            <a:solidFill>
              <a:schemeClr val="accent3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0" name="Text Box 11"/>
          <p:cNvSpPr txBox="1">
            <a:spLocks noChangeArrowheads="1"/>
          </p:cNvSpPr>
          <p:nvPr userDrawn="1"/>
        </p:nvSpPr>
        <p:spPr bwMode="auto">
          <a:xfrm rot="-5400000">
            <a:off x="8831880" y="2848723"/>
            <a:ext cx="4996635" cy="20005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50000"/>
              </a:spcBef>
              <a:defRPr sz="2000" b="1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50000"/>
              </a:spcBef>
              <a:defRPr sz="2000" b="1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50000"/>
              </a:spcBef>
              <a:defRPr sz="2000" b="1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50000"/>
              </a:spcBef>
              <a:defRPr sz="2000" b="1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50000"/>
              </a:spcBef>
              <a:defRPr sz="2000" b="1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>
              <a:spcBef>
                <a:spcPct val="0"/>
              </a:spcBef>
              <a:defRPr/>
            </a:pPr>
            <a:r>
              <a:rPr lang="en-GB" sz="700" b="0" dirty="0" smtClean="0">
                <a:solidFill>
                  <a:srgbClr val="FFFFFF">
                    <a:lumMod val="65000"/>
                  </a:srgbClr>
                </a:solidFill>
                <a:latin typeface="Verdana"/>
              </a:rPr>
              <a:t>© 2013 Amadeus IT Group SA</a:t>
            </a:r>
          </a:p>
        </p:txBody>
      </p:sp>
      <p:cxnSp>
        <p:nvCxnSpPr>
          <p:cNvPr id="47" name="Conector recto 8"/>
          <p:cNvCxnSpPr/>
          <p:nvPr userDrawn="1"/>
        </p:nvCxnSpPr>
        <p:spPr>
          <a:xfrm flipV="1">
            <a:off x="9617079" y="6029764"/>
            <a:ext cx="0" cy="290960"/>
          </a:xfrm>
          <a:prstGeom prst="line">
            <a:avLst/>
          </a:prstGeom>
          <a:ln w="12700" cmpd="sng">
            <a:solidFill>
              <a:schemeClr val="bg1">
                <a:lumMod val="65000"/>
              </a:schemeClr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48" name="Picture Placeholder 4"/>
          <p:cNvSpPr>
            <a:spLocks noGrp="1"/>
          </p:cNvSpPr>
          <p:nvPr>
            <p:ph type="pic" sz="quarter" idx="11" hasCustomPrompt="1"/>
          </p:nvPr>
        </p:nvSpPr>
        <p:spPr>
          <a:xfrm>
            <a:off x="7605365" y="6029741"/>
            <a:ext cx="1723686" cy="340227"/>
          </a:xfrm>
        </p:spPr>
        <p:txBody>
          <a:bodyPr>
            <a:noAutofit/>
          </a:bodyPr>
          <a:lstStyle>
            <a:lvl1pPr marL="0" indent="0">
              <a:buNone/>
              <a:defRPr sz="9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en-GB" dirty="0" smtClean="0"/>
              <a:t>Co-branding logo</a:t>
            </a:r>
            <a:endParaRPr lang="en-GB" dirty="0"/>
          </a:p>
        </p:txBody>
      </p:sp>
      <p:grpSp>
        <p:nvGrpSpPr>
          <p:cNvPr id="38" name="Group 37"/>
          <p:cNvGrpSpPr/>
          <p:nvPr userDrawn="1"/>
        </p:nvGrpSpPr>
        <p:grpSpPr>
          <a:xfrm>
            <a:off x="10702247" y="68071"/>
            <a:ext cx="874461" cy="651751"/>
            <a:chOff x="8388192" y="36245"/>
            <a:chExt cx="874464" cy="651751"/>
          </a:xfrm>
        </p:grpSpPr>
        <p:grpSp>
          <p:nvGrpSpPr>
            <p:cNvPr id="39" name="Group 38"/>
            <p:cNvGrpSpPr/>
            <p:nvPr userDrawn="1"/>
          </p:nvGrpSpPr>
          <p:grpSpPr>
            <a:xfrm>
              <a:off x="8545513" y="36245"/>
              <a:ext cx="489905" cy="495602"/>
              <a:chOff x="7818438" y="101600"/>
              <a:chExt cx="546100" cy="552450"/>
            </a:xfrm>
          </p:grpSpPr>
          <p:sp>
            <p:nvSpPr>
              <p:cNvPr id="42" name="Freeform 5"/>
              <p:cNvSpPr>
                <a:spLocks noEditPoints="1"/>
              </p:cNvSpPr>
              <p:nvPr userDrawn="1"/>
            </p:nvSpPr>
            <p:spPr bwMode="auto">
              <a:xfrm>
                <a:off x="7818438" y="200025"/>
                <a:ext cx="546100" cy="454025"/>
              </a:xfrm>
              <a:custGeom>
                <a:avLst/>
                <a:gdLst>
                  <a:gd name="T0" fmla="*/ 56 w 344"/>
                  <a:gd name="T1" fmla="*/ 0 h 286"/>
                  <a:gd name="T2" fmla="*/ 44 w 344"/>
                  <a:gd name="T3" fmla="*/ 2 h 286"/>
                  <a:gd name="T4" fmla="*/ 24 w 344"/>
                  <a:gd name="T5" fmla="*/ 10 h 286"/>
                  <a:gd name="T6" fmla="*/ 10 w 344"/>
                  <a:gd name="T7" fmla="*/ 26 h 286"/>
                  <a:gd name="T8" fmla="*/ 2 w 344"/>
                  <a:gd name="T9" fmla="*/ 46 h 286"/>
                  <a:gd name="T10" fmla="*/ 0 w 344"/>
                  <a:gd name="T11" fmla="*/ 230 h 286"/>
                  <a:gd name="T12" fmla="*/ 2 w 344"/>
                  <a:gd name="T13" fmla="*/ 242 h 286"/>
                  <a:gd name="T14" fmla="*/ 10 w 344"/>
                  <a:gd name="T15" fmla="*/ 262 h 286"/>
                  <a:gd name="T16" fmla="*/ 24 w 344"/>
                  <a:gd name="T17" fmla="*/ 278 h 286"/>
                  <a:gd name="T18" fmla="*/ 44 w 344"/>
                  <a:gd name="T19" fmla="*/ 286 h 286"/>
                  <a:gd name="T20" fmla="*/ 288 w 344"/>
                  <a:gd name="T21" fmla="*/ 286 h 286"/>
                  <a:gd name="T22" fmla="*/ 300 w 344"/>
                  <a:gd name="T23" fmla="*/ 286 h 286"/>
                  <a:gd name="T24" fmla="*/ 320 w 344"/>
                  <a:gd name="T25" fmla="*/ 278 h 286"/>
                  <a:gd name="T26" fmla="*/ 334 w 344"/>
                  <a:gd name="T27" fmla="*/ 262 h 286"/>
                  <a:gd name="T28" fmla="*/ 344 w 344"/>
                  <a:gd name="T29" fmla="*/ 242 h 286"/>
                  <a:gd name="T30" fmla="*/ 344 w 344"/>
                  <a:gd name="T31" fmla="*/ 58 h 286"/>
                  <a:gd name="T32" fmla="*/ 344 w 344"/>
                  <a:gd name="T33" fmla="*/ 46 h 286"/>
                  <a:gd name="T34" fmla="*/ 334 w 344"/>
                  <a:gd name="T35" fmla="*/ 26 h 286"/>
                  <a:gd name="T36" fmla="*/ 320 w 344"/>
                  <a:gd name="T37" fmla="*/ 10 h 286"/>
                  <a:gd name="T38" fmla="*/ 300 w 344"/>
                  <a:gd name="T39" fmla="*/ 2 h 286"/>
                  <a:gd name="T40" fmla="*/ 288 w 344"/>
                  <a:gd name="T41" fmla="*/ 0 h 286"/>
                  <a:gd name="T42" fmla="*/ 148 w 344"/>
                  <a:gd name="T43" fmla="*/ 142 h 286"/>
                  <a:gd name="T44" fmla="*/ 144 w 344"/>
                  <a:gd name="T45" fmla="*/ 136 h 286"/>
                  <a:gd name="T46" fmla="*/ 136 w 344"/>
                  <a:gd name="T47" fmla="*/ 122 h 286"/>
                  <a:gd name="T48" fmla="*/ 134 w 344"/>
                  <a:gd name="T49" fmla="*/ 112 h 286"/>
                  <a:gd name="T50" fmla="*/ 138 w 344"/>
                  <a:gd name="T51" fmla="*/ 98 h 286"/>
                  <a:gd name="T52" fmla="*/ 146 w 344"/>
                  <a:gd name="T53" fmla="*/ 88 h 286"/>
                  <a:gd name="T54" fmla="*/ 158 w 344"/>
                  <a:gd name="T55" fmla="*/ 80 h 286"/>
                  <a:gd name="T56" fmla="*/ 172 w 344"/>
                  <a:gd name="T57" fmla="*/ 76 h 286"/>
                  <a:gd name="T58" fmla="*/ 178 w 344"/>
                  <a:gd name="T59" fmla="*/ 78 h 286"/>
                  <a:gd name="T60" fmla="*/ 192 w 344"/>
                  <a:gd name="T61" fmla="*/ 82 h 286"/>
                  <a:gd name="T62" fmla="*/ 202 w 344"/>
                  <a:gd name="T63" fmla="*/ 92 h 286"/>
                  <a:gd name="T64" fmla="*/ 208 w 344"/>
                  <a:gd name="T65" fmla="*/ 106 h 286"/>
                  <a:gd name="T66" fmla="*/ 208 w 344"/>
                  <a:gd name="T67" fmla="*/ 112 h 286"/>
                  <a:gd name="T68" fmla="*/ 204 w 344"/>
                  <a:gd name="T69" fmla="*/ 128 h 286"/>
                  <a:gd name="T70" fmla="*/ 196 w 344"/>
                  <a:gd name="T71" fmla="*/ 140 h 286"/>
                  <a:gd name="T72" fmla="*/ 126 w 344"/>
                  <a:gd name="T73" fmla="*/ 228 h 2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44" h="286">
                    <a:moveTo>
                      <a:pt x="288" y="0"/>
                    </a:moveTo>
                    <a:lnTo>
                      <a:pt x="56" y="0"/>
                    </a:lnTo>
                    <a:lnTo>
                      <a:pt x="56" y="0"/>
                    </a:lnTo>
                    <a:lnTo>
                      <a:pt x="44" y="2"/>
                    </a:lnTo>
                    <a:lnTo>
                      <a:pt x="34" y="6"/>
                    </a:lnTo>
                    <a:lnTo>
                      <a:pt x="24" y="10"/>
                    </a:lnTo>
                    <a:lnTo>
                      <a:pt x="16" y="18"/>
                    </a:lnTo>
                    <a:lnTo>
                      <a:pt x="10" y="26"/>
                    </a:lnTo>
                    <a:lnTo>
                      <a:pt x="4" y="36"/>
                    </a:lnTo>
                    <a:lnTo>
                      <a:pt x="2" y="46"/>
                    </a:lnTo>
                    <a:lnTo>
                      <a:pt x="0" y="58"/>
                    </a:lnTo>
                    <a:lnTo>
                      <a:pt x="0" y="230"/>
                    </a:lnTo>
                    <a:lnTo>
                      <a:pt x="0" y="230"/>
                    </a:lnTo>
                    <a:lnTo>
                      <a:pt x="2" y="242"/>
                    </a:lnTo>
                    <a:lnTo>
                      <a:pt x="4" y="252"/>
                    </a:lnTo>
                    <a:lnTo>
                      <a:pt x="10" y="262"/>
                    </a:lnTo>
                    <a:lnTo>
                      <a:pt x="16" y="270"/>
                    </a:lnTo>
                    <a:lnTo>
                      <a:pt x="24" y="278"/>
                    </a:lnTo>
                    <a:lnTo>
                      <a:pt x="34" y="282"/>
                    </a:lnTo>
                    <a:lnTo>
                      <a:pt x="44" y="286"/>
                    </a:lnTo>
                    <a:lnTo>
                      <a:pt x="56" y="286"/>
                    </a:lnTo>
                    <a:lnTo>
                      <a:pt x="288" y="286"/>
                    </a:lnTo>
                    <a:lnTo>
                      <a:pt x="288" y="286"/>
                    </a:lnTo>
                    <a:lnTo>
                      <a:pt x="300" y="286"/>
                    </a:lnTo>
                    <a:lnTo>
                      <a:pt x="310" y="282"/>
                    </a:lnTo>
                    <a:lnTo>
                      <a:pt x="320" y="278"/>
                    </a:lnTo>
                    <a:lnTo>
                      <a:pt x="328" y="270"/>
                    </a:lnTo>
                    <a:lnTo>
                      <a:pt x="334" y="262"/>
                    </a:lnTo>
                    <a:lnTo>
                      <a:pt x="340" y="252"/>
                    </a:lnTo>
                    <a:lnTo>
                      <a:pt x="344" y="242"/>
                    </a:lnTo>
                    <a:lnTo>
                      <a:pt x="344" y="230"/>
                    </a:lnTo>
                    <a:lnTo>
                      <a:pt x="344" y="58"/>
                    </a:lnTo>
                    <a:lnTo>
                      <a:pt x="344" y="58"/>
                    </a:lnTo>
                    <a:lnTo>
                      <a:pt x="344" y="46"/>
                    </a:lnTo>
                    <a:lnTo>
                      <a:pt x="340" y="36"/>
                    </a:lnTo>
                    <a:lnTo>
                      <a:pt x="334" y="26"/>
                    </a:lnTo>
                    <a:lnTo>
                      <a:pt x="328" y="18"/>
                    </a:lnTo>
                    <a:lnTo>
                      <a:pt x="320" y="10"/>
                    </a:lnTo>
                    <a:lnTo>
                      <a:pt x="310" y="6"/>
                    </a:lnTo>
                    <a:lnTo>
                      <a:pt x="300" y="2"/>
                    </a:lnTo>
                    <a:lnTo>
                      <a:pt x="288" y="0"/>
                    </a:lnTo>
                    <a:lnTo>
                      <a:pt x="288" y="0"/>
                    </a:lnTo>
                    <a:close/>
                    <a:moveTo>
                      <a:pt x="126" y="228"/>
                    </a:moveTo>
                    <a:lnTo>
                      <a:pt x="148" y="142"/>
                    </a:lnTo>
                    <a:lnTo>
                      <a:pt x="148" y="142"/>
                    </a:lnTo>
                    <a:lnTo>
                      <a:pt x="144" y="136"/>
                    </a:lnTo>
                    <a:lnTo>
                      <a:pt x="138" y="130"/>
                    </a:lnTo>
                    <a:lnTo>
                      <a:pt x="136" y="122"/>
                    </a:lnTo>
                    <a:lnTo>
                      <a:pt x="134" y="112"/>
                    </a:lnTo>
                    <a:lnTo>
                      <a:pt x="134" y="112"/>
                    </a:lnTo>
                    <a:lnTo>
                      <a:pt x="136" y="106"/>
                    </a:lnTo>
                    <a:lnTo>
                      <a:pt x="138" y="98"/>
                    </a:lnTo>
                    <a:lnTo>
                      <a:pt x="142" y="92"/>
                    </a:lnTo>
                    <a:lnTo>
                      <a:pt x="146" y="88"/>
                    </a:lnTo>
                    <a:lnTo>
                      <a:pt x="152" y="82"/>
                    </a:lnTo>
                    <a:lnTo>
                      <a:pt x="158" y="80"/>
                    </a:lnTo>
                    <a:lnTo>
                      <a:pt x="164" y="78"/>
                    </a:lnTo>
                    <a:lnTo>
                      <a:pt x="172" y="76"/>
                    </a:lnTo>
                    <a:lnTo>
                      <a:pt x="172" y="76"/>
                    </a:lnTo>
                    <a:lnTo>
                      <a:pt x="178" y="78"/>
                    </a:lnTo>
                    <a:lnTo>
                      <a:pt x="186" y="80"/>
                    </a:lnTo>
                    <a:lnTo>
                      <a:pt x="192" y="82"/>
                    </a:lnTo>
                    <a:lnTo>
                      <a:pt x="198" y="88"/>
                    </a:lnTo>
                    <a:lnTo>
                      <a:pt x="202" y="92"/>
                    </a:lnTo>
                    <a:lnTo>
                      <a:pt x="204" y="98"/>
                    </a:lnTo>
                    <a:lnTo>
                      <a:pt x="208" y="106"/>
                    </a:lnTo>
                    <a:lnTo>
                      <a:pt x="208" y="112"/>
                    </a:lnTo>
                    <a:lnTo>
                      <a:pt x="208" y="112"/>
                    </a:lnTo>
                    <a:lnTo>
                      <a:pt x="206" y="120"/>
                    </a:lnTo>
                    <a:lnTo>
                      <a:pt x="204" y="128"/>
                    </a:lnTo>
                    <a:lnTo>
                      <a:pt x="200" y="134"/>
                    </a:lnTo>
                    <a:lnTo>
                      <a:pt x="196" y="140"/>
                    </a:lnTo>
                    <a:lnTo>
                      <a:pt x="220" y="228"/>
                    </a:lnTo>
                    <a:lnTo>
                      <a:pt x="126" y="228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005EB8"/>
                  </a:solidFill>
                </a:endParaRPr>
              </a:p>
            </p:txBody>
          </p:sp>
          <p:sp>
            <p:nvSpPr>
              <p:cNvPr id="43" name="Freeform 6"/>
              <p:cNvSpPr>
                <a:spLocks/>
              </p:cNvSpPr>
              <p:nvPr userDrawn="1"/>
            </p:nvSpPr>
            <p:spPr bwMode="auto">
              <a:xfrm>
                <a:off x="7961313" y="101600"/>
                <a:ext cx="260350" cy="88900"/>
              </a:xfrm>
              <a:custGeom>
                <a:avLst/>
                <a:gdLst>
                  <a:gd name="T0" fmla="*/ 20 w 164"/>
                  <a:gd name="T1" fmla="*/ 56 h 56"/>
                  <a:gd name="T2" fmla="*/ 20 w 164"/>
                  <a:gd name="T3" fmla="*/ 56 h 56"/>
                  <a:gd name="T4" fmla="*/ 22 w 164"/>
                  <a:gd name="T5" fmla="*/ 46 h 56"/>
                  <a:gd name="T6" fmla="*/ 26 w 164"/>
                  <a:gd name="T7" fmla="*/ 36 h 56"/>
                  <a:gd name="T8" fmla="*/ 30 w 164"/>
                  <a:gd name="T9" fmla="*/ 30 h 56"/>
                  <a:gd name="T10" fmla="*/ 36 w 164"/>
                  <a:gd name="T11" fmla="*/ 26 h 56"/>
                  <a:gd name="T12" fmla="*/ 42 w 164"/>
                  <a:gd name="T13" fmla="*/ 22 h 56"/>
                  <a:gd name="T14" fmla="*/ 54 w 164"/>
                  <a:gd name="T15" fmla="*/ 20 h 56"/>
                  <a:gd name="T16" fmla="*/ 82 w 164"/>
                  <a:gd name="T17" fmla="*/ 20 h 56"/>
                  <a:gd name="T18" fmla="*/ 82 w 164"/>
                  <a:gd name="T19" fmla="*/ 20 h 56"/>
                  <a:gd name="T20" fmla="*/ 112 w 164"/>
                  <a:gd name="T21" fmla="*/ 20 h 56"/>
                  <a:gd name="T22" fmla="*/ 122 w 164"/>
                  <a:gd name="T23" fmla="*/ 22 h 56"/>
                  <a:gd name="T24" fmla="*/ 130 w 164"/>
                  <a:gd name="T25" fmla="*/ 26 h 56"/>
                  <a:gd name="T26" fmla="*/ 136 w 164"/>
                  <a:gd name="T27" fmla="*/ 30 h 56"/>
                  <a:gd name="T28" fmla="*/ 140 w 164"/>
                  <a:gd name="T29" fmla="*/ 36 h 56"/>
                  <a:gd name="T30" fmla="*/ 142 w 164"/>
                  <a:gd name="T31" fmla="*/ 46 h 56"/>
                  <a:gd name="T32" fmla="*/ 144 w 164"/>
                  <a:gd name="T33" fmla="*/ 56 h 56"/>
                  <a:gd name="T34" fmla="*/ 164 w 164"/>
                  <a:gd name="T35" fmla="*/ 56 h 56"/>
                  <a:gd name="T36" fmla="*/ 164 w 164"/>
                  <a:gd name="T37" fmla="*/ 56 h 56"/>
                  <a:gd name="T38" fmla="*/ 162 w 164"/>
                  <a:gd name="T39" fmla="*/ 38 h 56"/>
                  <a:gd name="T40" fmla="*/ 156 w 164"/>
                  <a:gd name="T41" fmla="*/ 24 h 56"/>
                  <a:gd name="T42" fmla="*/ 148 w 164"/>
                  <a:gd name="T43" fmla="*/ 14 h 56"/>
                  <a:gd name="T44" fmla="*/ 138 w 164"/>
                  <a:gd name="T45" fmla="*/ 6 h 56"/>
                  <a:gd name="T46" fmla="*/ 126 w 164"/>
                  <a:gd name="T47" fmla="*/ 2 h 56"/>
                  <a:gd name="T48" fmla="*/ 112 w 164"/>
                  <a:gd name="T49" fmla="*/ 0 h 56"/>
                  <a:gd name="T50" fmla="*/ 82 w 164"/>
                  <a:gd name="T51" fmla="*/ 0 h 56"/>
                  <a:gd name="T52" fmla="*/ 82 w 164"/>
                  <a:gd name="T53" fmla="*/ 0 h 56"/>
                  <a:gd name="T54" fmla="*/ 52 w 164"/>
                  <a:gd name="T55" fmla="*/ 0 h 56"/>
                  <a:gd name="T56" fmla="*/ 38 w 164"/>
                  <a:gd name="T57" fmla="*/ 2 h 56"/>
                  <a:gd name="T58" fmla="*/ 26 w 164"/>
                  <a:gd name="T59" fmla="*/ 6 h 56"/>
                  <a:gd name="T60" fmla="*/ 16 w 164"/>
                  <a:gd name="T61" fmla="*/ 14 h 56"/>
                  <a:gd name="T62" fmla="*/ 8 w 164"/>
                  <a:gd name="T63" fmla="*/ 24 h 56"/>
                  <a:gd name="T64" fmla="*/ 2 w 164"/>
                  <a:gd name="T65" fmla="*/ 38 h 56"/>
                  <a:gd name="T66" fmla="*/ 0 w 164"/>
                  <a:gd name="T67" fmla="*/ 56 h 56"/>
                  <a:gd name="T68" fmla="*/ 20 w 164"/>
                  <a:gd name="T69" fmla="*/ 5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64" h="56">
                    <a:moveTo>
                      <a:pt x="20" y="56"/>
                    </a:moveTo>
                    <a:lnTo>
                      <a:pt x="20" y="56"/>
                    </a:lnTo>
                    <a:lnTo>
                      <a:pt x="22" y="46"/>
                    </a:lnTo>
                    <a:lnTo>
                      <a:pt x="26" y="36"/>
                    </a:lnTo>
                    <a:lnTo>
                      <a:pt x="30" y="30"/>
                    </a:lnTo>
                    <a:lnTo>
                      <a:pt x="36" y="26"/>
                    </a:lnTo>
                    <a:lnTo>
                      <a:pt x="42" y="22"/>
                    </a:lnTo>
                    <a:lnTo>
                      <a:pt x="54" y="20"/>
                    </a:lnTo>
                    <a:lnTo>
                      <a:pt x="82" y="20"/>
                    </a:lnTo>
                    <a:lnTo>
                      <a:pt x="82" y="20"/>
                    </a:lnTo>
                    <a:lnTo>
                      <a:pt x="112" y="20"/>
                    </a:lnTo>
                    <a:lnTo>
                      <a:pt x="122" y="22"/>
                    </a:lnTo>
                    <a:lnTo>
                      <a:pt x="130" y="26"/>
                    </a:lnTo>
                    <a:lnTo>
                      <a:pt x="136" y="30"/>
                    </a:lnTo>
                    <a:lnTo>
                      <a:pt x="140" y="36"/>
                    </a:lnTo>
                    <a:lnTo>
                      <a:pt x="142" y="46"/>
                    </a:lnTo>
                    <a:lnTo>
                      <a:pt x="144" y="56"/>
                    </a:lnTo>
                    <a:lnTo>
                      <a:pt x="164" y="56"/>
                    </a:lnTo>
                    <a:lnTo>
                      <a:pt x="164" y="56"/>
                    </a:lnTo>
                    <a:lnTo>
                      <a:pt x="162" y="38"/>
                    </a:lnTo>
                    <a:lnTo>
                      <a:pt x="156" y="24"/>
                    </a:lnTo>
                    <a:lnTo>
                      <a:pt x="148" y="14"/>
                    </a:lnTo>
                    <a:lnTo>
                      <a:pt x="138" y="6"/>
                    </a:lnTo>
                    <a:lnTo>
                      <a:pt x="126" y="2"/>
                    </a:lnTo>
                    <a:lnTo>
                      <a:pt x="112" y="0"/>
                    </a:lnTo>
                    <a:lnTo>
                      <a:pt x="82" y="0"/>
                    </a:lnTo>
                    <a:lnTo>
                      <a:pt x="82" y="0"/>
                    </a:lnTo>
                    <a:lnTo>
                      <a:pt x="52" y="0"/>
                    </a:lnTo>
                    <a:lnTo>
                      <a:pt x="38" y="2"/>
                    </a:lnTo>
                    <a:lnTo>
                      <a:pt x="26" y="6"/>
                    </a:lnTo>
                    <a:lnTo>
                      <a:pt x="16" y="14"/>
                    </a:lnTo>
                    <a:lnTo>
                      <a:pt x="8" y="24"/>
                    </a:lnTo>
                    <a:lnTo>
                      <a:pt x="2" y="38"/>
                    </a:lnTo>
                    <a:lnTo>
                      <a:pt x="0" y="56"/>
                    </a:lnTo>
                    <a:lnTo>
                      <a:pt x="20" y="56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005EB8"/>
                  </a:solidFill>
                </a:endParaRPr>
              </a:p>
            </p:txBody>
          </p:sp>
        </p:grpSp>
        <p:sp>
          <p:nvSpPr>
            <p:cNvPr id="40" name="TextBox 39"/>
            <p:cNvSpPr txBox="1"/>
            <p:nvPr userDrawn="1"/>
          </p:nvSpPr>
          <p:spPr>
            <a:xfrm rot="16200000">
              <a:off x="8191736" y="232706"/>
              <a:ext cx="563729" cy="17081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510" dirty="0">
                  <a:solidFill>
                    <a:srgbClr val="FFFFFF"/>
                  </a:solidFill>
                </a:rPr>
                <a:t>strictly</a:t>
              </a:r>
            </a:p>
          </p:txBody>
        </p:sp>
        <p:sp>
          <p:nvSpPr>
            <p:cNvPr id="41" name="TextBox 40"/>
            <p:cNvSpPr txBox="1"/>
            <p:nvPr userDrawn="1"/>
          </p:nvSpPr>
          <p:spPr>
            <a:xfrm>
              <a:off x="8410801" y="506408"/>
              <a:ext cx="851855" cy="18158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580" dirty="0">
                  <a:solidFill>
                    <a:srgbClr val="FFFFFF"/>
                  </a:solidFill>
                </a:rPr>
                <a:t>CONFIDENTIAL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49920664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0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ndex p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3" name="Group 52"/>
          <p:cNvGrpSpPr/>
          <p:nvPr userDrawn="1"/>
        </p:nvGrpSpPr>
        <p:grpSpPr>
          <a:xfrm>
            <a:off x="10702698" y="68071"/>
            <a:ext cx="874461" cy="651751"/>
            <a:chOff x="8388192" y="36245"/>
            <a:chExt cx="874464" cy="651751"/>
          </a:xfrm>
        </p:grpSpPr>
        <p:grpSp>
          <p:nvGrpSpPr>
            <p:cNvPr id="54" name="Group 53"/>
            <p:cNvGrpSpPr/>
            <p:nvPr userDrawn="1"/>
          </p:nvGrpSpPr>
          <p:grpSpPr>
            <a:xfrm>
              <a:off x="8545513" y="36245"/>
              <a:ext cx="489905" cy="495602"/>
              <a:chOff x="7818438" y="101600"/>
              <a:chExt cx="546100" cy="552450"/>
            </a:xfrm>
          </p:grpSpPr>
          <p:sp>
            <p:nvSpPr>
              <p:cNvPr id="57" name="Freeform 5"/>
              <p:cNvSpPr>
                <a:spLocks noEditPoints="1"/>
              </p:cNvSpPr>
              <p:nvPr userDrawn="1"/>
            </p:nvSpPr>
            <p:spPr bwMode="auto">
              <a:xfrm>
                <a:off x="7818438" y="200025"/>
                <a:ext cx="546100" cy="454025"/>
              </a:xfrm>
              <a:custGeom>
                <a:avLst/>
                <a:gdLst>
                  <a:gd name="T0" fmla="*/ 56 w 344"/>
                  <a:gd name="T1" fmla="*/ 0 h 286"/>
                  <a:gd name="T2" fmla="*/ 44 w 344"/>
                  <a:gd name="T3" fmla="*/ 2 h 286"/>
                  <a:gd name="T4" fmla="*/ 24 w 344"/>
                  <a:gd name="T5" fmla="*/ 10 h 286"/>
                  <a:gd name="T6" fmla="*/ 10 w 344"/>
                  <a:gd name="T7" fmla="*/ 26 h 286"/>
                  <a:gd name="T8" fmla="*/ 2 w 344"/>
                  <a:gd name="T9" fmla="*/ 46 h 286"/>
                  <a:gd name="T10" fmla="*/ 0 w 344"/>
                  <a:gd name="T11" fmla="*/ 230 h 286"/>
                  <a:gd name="T12" fmla="*/ 2 w 344"/>
                  <a:gd name="T13" fmla="*/ 242 h 286"/>
                  <a:gd name="T14" fmla="*/ 10 w 344"/>
                  <a:gd name="T15" fmla="*/ 262 h 286"/>
                  <a:gd name="T16" fmla="*/ 24 w 344"/>
                  <a:gd name="T17" fmla="*/ 278 h 286"/>
                  <a:gd name="T18" fmla="*/ 44 w 344"/>
                  <a:gd name="T19" fmla="*/ 286 h 286"/>
                  <a:gd name="T20" fmla="*/ 288 w 344"/>
                  <a:gd name="T21" fmla="*/ 286 h 286"/>
                  <a:gd name="T22" fmla="*/ 300 w 344"/>
                  <a:gd name="T23" fmla="*/ 286 h 286"/>
                  <a:gd name="T24" fmla="*/ 320 w 344"/>
                  <a:gd name="T25" fmla="*/ 278 h 286"/>
                  <a:gd name="T26" fmla="*/ 334 w 344"/>
                  <a:gd name="T27" fmla="*/ 262 h 286"/>
                  <a:gd name="T28" fmla="*/ 344 w 344"/>
                  <a:gd name="T29" fmla="*/ 242 h 286"/>
                  <a:gd name="T30" fmla="*/ 344 w 344"/>
                  <a:gd name="T31" fmla="*/ 58 h 286"/>
                  <a:gd name="T32" fmla="*/ 344 w 344"/>
                  <a:gd name="T33" fmla="*/ 46 h 286"/>
                  <a:gd name="T34" fmla="*/ 334 w 344"/>
                  <a:gd name="T35" fmla="*/ 26 h 286"/>
                  <a:gd name="T36" fmla="*/ 320 w 344"/>
                  <a:gd name="T37" fmla="*/ 10 h 286"/>
                  <a:gd name="T38" fmla="*/ 300 w 344"/>
                  <a:gd name="T39" fmla="*/ 2 h 286"/>
                  <a:gd name="T40" fmla="*/ 288 w 344"/>
                  <a:gd name="T41" fmla="*/ 0 h 286"/>
                  <a:gd name="T42" fmla="*/ 148 w 344"/>
                  <a:gd name="T43" fmla="*/ 142 h 286"/>
                  <a:gd name="T44" fmla="*/ 144 w 344"/>
                  <a:gd name="T45" fmla="*/ 136 h 286"/>
                  <a:gd name="T46" fmla="*/ 136 w 344"/>
                  <a:gd name="T47" fmla="*/ 122 h 286"/>
                  <a:gd name="T48" fmla="*/ 134 w 344"/>
                  <a:gd name="T49" fmla="*/ 112 h 286"/>
                  <a:gd name="T50" fmla="*/ 138 w 344"/>
                  <a:gd name="T51" fmla="*/ 98 h 286"/>
                  <a:gd name="T52" fmla="*/ 146 w 344"/>
                  <a:gd name="T53" fmla="*/ 88 h 286"/>
                  <a:gd name="T54" fmla="*/ 158 w 344"/>
                  <a:gd name="T55" fmla="*/ 80 h 286"/>
                  <a:gd name="T56" fmla="*/ 172 w 344"/>
                  <a:gd name="T57" fmla="*/ 76 h 286"/>
                  <a:gd name="T58" fmla="*/ 178 w 344"/>
                  <a:gd name="T59" fmla="*/ 78 h 286"/>
                  <a:gd name="T60" fmla="*/ 192 w 344"/>
                  <a:gd name="T61" fmla="*/ 82 h 286"/>
                  <a:gd name="T62" fmla="*/ 202 w 344"/>
                  <a:gd name="T63" fmla="*/ 92 h 286"/>
                  <a:gd name="T64" fmla="*/ 208 w 344"/>
                  <a:gd name="T65" fmla="*/ 106 h 286"/>
                  <a:gd name="T66" fmla="*/ 208 w 344"/>
                  <a:gd name="T67" fmla="*/ 112 h 286"/>
                  <a:gd name="T68" fmla="*/ 204 w 344"/>
                  <a:gd name="T69" fmla="*/ 128 h 286"/>
                  <a:gd name="T70" fmla="*/ 196 w 344"/>
                  <a:gd name="T71" fmla="*/ 140 h 286"/>
                  <a:gd name="T72" fmla="*/ 126 w 344"/>
                  <a:gd name="T73" fmla="*/ 228 h 2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44" h="286">
                    <a:moveTo>
                      <a:pt x="288" y="0"/>
                    </a:moveTo>
                    <a:lnTo>
                      <a:pt x="56" y="0"/>
                    </a:lnTo>
                    <a:lnTo>
                      <a:pt x="56" y="0"/>
                    </a:lnTo>
                    <a:lnTo>
                      <a:pt x="44" y="2"/>
                    </a:lnTo>
                    <a:lnTo>
                      <a:pt x="34" y="6"/>
                    </a:lnTo>
                    <a:lnTo>
                      <a:pt x="24" y="10"/>
                    </a:lnTo>
                    <a:lnTo>
                      <a:pt x="16" y="18"/>
                    </a:lnTo>
                    <a:lnTo>
                      <a:pt x="10" y="26"/>
                    </a:lnTo>
                    <a:lnTo>
                      <a:pt x="4" y="36"/>
                    </a:lnTo>
                    <a:lnTo>
                      <a:pt x="2" y="46"/>
                    </a:lnTo>
                    <a:lnTo>
                      <a:pt x="0" y="58"/>
                    </a:lnTo>
                    <a:lnTo>
                      <a:pt x="0" y="230"/>
                    </a:lnTo>
                    <a:lnTo>
                      <a:pt x="0" y="230"/>
                    </a:lnTo>
                    <a:lnTo>
                      <a:pt x="2" y="242"/>
                    </a:lnTo>
                    <a:lnTo>
                      <a:pt x="4" y="252"/>
                    </a:lnTo>
                    <a:lnTo>
                      <a:pt x="10" y="262"/>
                    </a:lnTo>
                    <a:lnTo>
                      <a:pt x="16" y="270"/>
                    </a:lnTo>
                    <a:lnTo>
                      <a:pt x="24" y="278"/>
                    </a:lnTo>
                    <a:lnTo>
                      <a:pt x="34" y="282"/>
                    </a:lnTo>
                    <a:lnTo>
                      <a:pt x="44" y="286"/>
                    </a:lnTo>
                    <a:lnTo>
                      <a:pt x="56" y="286"/>
                    </a:lnTo>
                    <a:lnTo>
                      <a:pt x="288" y="286"/>
                    </a:lnTo>
                    <a:lnTo>
                      <a:pt x="288" y="286"/>
                    </a:lnTo>
                    <a:lnTo>
                      <a:pt x="300" y="286"/>
                    </a:lnTo>
                    <a:lnTo>
                      <a:pt x="310" y="282"/>
                    </a:lnTo>
                    <a:lnTo>
                      <a:pt x="320" y="278"/>
                    </a:lnTo>
                    <a:lnTo>
                      <a:pt x="328" y="270"/>
                    </a:lnTo>
                    <a:lnTo>
                      <a:pt x="334" y="262"/>
                    </a:lnTo>
                    <a:lnTo>
                      <a:pt x="340" y="252"/>
                    </a:lnTo>
                    <a:lnTo>
                      <a:pt x="344" y="242"/>
                    </a:lnTo>
                    <a:lnTo>
                      <a:pt x="344" y="230"/>
                    </a:lnTo>
                    <a:lnTo>
                      <a:pt x="344" y="58"/>
                    </a:lnTo>
                    <a:lnTo>
                      <a:pt x="344" y="58"/>
                    </a:lnTo>
                    <a:lnTo>
                      <a:pt x="344" y="46"/>
                    </a:lnTo>
                    <a:lnTo>
                      <a:pt x="340" y="36"/>
                    </a:lnTo>
                    <a:lnTo>
                      <a:pt x="334" y="26"/>
                    </a:lnTo>
                    <a:lnTo>
                      <a:pt x="328" y="18"/>
                    </a:lnTo>
                    <a:lnTo>
                      <a:pt x="320" y="10"/>
                    </a:lnTo>
                    <a:lnTo>
                      <a:pt x="310" y="6"/>
                    </a:lnTo>
                    <a:lnTo>
                      <a:pt x="300" y="2"/>
                    </a:lnTo>
                    <a:lnTo>
                      <a:pt x="288" y="0"/>
                    </a:lnTo>
                    <a:lnTo>
                      <a:pt x="288" y="0"/>
                    </a:lnTo>
                    <a:close/>
                    <a:moveTo>
                      <a:pt x="126" y="228"/>
                    </a:moveTo>
                    <a:lnTo>
                      <a:pt x="148" y="142"/>
                    </a:lnTo>
                    <a:lnTo>
                      <a:pt x="148" y="142"/>
                    </a:lnTo>
                    <a:lnTo>
                      <a:pt x="144" y="136"/>
                    </a:lnTo>
                    <a:lnTo>
                      <a:pt x="138" y="130"/>
                    </a:lnTo>
                    <a:lnTo>
                      <a:pt x="136" y="122"/>
                    </a:lnTo>
                    <a:lnTo>
                      <a:pt x="134" y="112"/>
                    </a:lnTo>
                    <a:lnTo>
                      <a:pt x="134" y="112"/>
                    </a:lnTo>
                    <a:lnTo>
                      <a:pt x="136" y="106"/>
                    </a:lnTo>
                    <a:lnTo>
                      <a:pt x="138" y="98"/>
                    </a:lnTo>
                    <a:lnTo>
                      <a:pt x="142" y="92"/>
                    </a:lnTo>
                    <a:lnTo>
                      <a:pt x="146" y="88"/>
                    </a:lnTo>
                    <a:lnTo>
                      <a:pt x="152" y="82"/>
                    </a:lnTo>
                    <a:lnTo>
                      <a:pt x="158" y="80"/>
                    </a:lnTo>
                    <a:lnTo>
                      <a:pt x="164" y="78"/>
                    </a:lnTo>
                    <a:lnTo>
                      <a:pt x="172" y="76"/>
                    </a:lnTo>
                    <a:lnTo>
                      <a:pt x="172" y="76"/>
                    </a:lnTo>
                    <a:lnTo>
                      <a:pt x="178" y="78"/>
                    </a:lnTo>
                    <a:lnTo>
                      <a:pt x="186" y="80"/>
                    </a:lnTo>
                    <a:lnTo>
                      <a:pt x="192" y="82"/>
                    </a:lnTo>
                    <a:lnTo>
                      <a:pt x="198" y="88"/>
                    </a:lnTo>
                    <a:lnTo>
                      <a:pt x="202" y="92"/>
                    </a:lnTo>
                    <a:lnTo>
                      <a:pt x="204" y="98"/>
                    </a:lnTo>
                    <a:lnTo>
                      <a:pt x="208" y="106"/>
                    </a:lnTo>
                    <a:lnTo>
                      <a:pt x="208" y="112"/>
                    </a:lnTo>
                    <a:lnTo>
                      <a:pt x="208" y="112"/>
                    </a:lnTo>
                    <a:lnTo>
                      <a:pt x="206" y="120"/>
                    </a:lnTo>
                    <a:lnTo>
                      <a:pt x="204" y="128"/>
                    </a:lnTo>
                    <a:lnTo>
                      <a:pt x="200" y="134"/>
                    </a:lnTo>
                    <a:lnTo>
                      <a:pt x="196" y="140"/>
                    </a:lnTo>
                    <a:lnTo>
                      <a:pt x="220" y="228"/>
                    </a:lnTo>
                    <a:lnTo>
                      <a:pt x="126" y="228"/>
                    </a:lnTo>
                    <a:close/>
                  </a:path>
                </a:pathLst>
              </a:custGeom>
              <a:solidFill>
                <a:srgbClr val="E31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005EB8"/>
                  </a:solidFill>
                </a:endParaRPr>
              </a:p>
            </p:txBody>
          </p:sp>
          <p:sp>
            <p:nvSpPr>
              <p:cNvPr id="58" name="Freeform 6"/>
              <p:cNvSpPr>
                <a:spLocks/>
              </p:cNvSpPr>
              <p:nvPr userDrawn="1"/>
            </p:nvSpPr>
            <p:spPr bwMode="auto">
              <a:xfrm>
                <a:off x="7961313" y="101600"/>
                <a:ext cx="260350" cy="88900"/>
              </a:xfrm>
              <a:custGeom>
                <a:avLst/>
                <a:gdLst>
                  <a:gd name="T0" fmla="*/ 20 w 164"/>
                  <a:gd name="T1" fmla="*/ 56 h 56"/>
                  <a:gd name="T2" fmla="*/ 20 w 164"/>
                  <a:gd name="T3" fmla="*/ 56 h 56"/>
                  <a:gd name="T4" fmla="*/ 22 w 164"/>
                  <a:gd name="T5" fmla="*/ 46 h 56"/>
                  <a:gd name="T6" fmla="*/ 26 w 164"/>
                  <a:gd name="T7" fmla="*/ 36 h 56"/>
                  <a:gd name="T8" fmla="*/ 30 w 164"/>
                  <a:gd name="T9" fmla="*/ 30 h 56"/>
                  <a:gd name="T10" fmla="*/ 36 w 164"/>
                  <a:gd name="T11" fmla="*/ 26 h 56"/>
                  <a:gd name="T12" fmla="*/ 42 w 164"/>
                  <a:gd name="T13" fmla="*/ 22 h 56"/>
                  <a:gd name="T14" fmla="*/ 54 w 164"/>
                  <a:gd name="T15" fmla="*/ 20 h 56"/>
                  <a:gd name="T16" fmla="*/ 82 w 164"/>
                  <a:gd name="T17" fmla="*/ 20 h 56"/>
                  <a:gd name="T18" fmla="*/ 82 w 164"/>
                  <a:gd name="T19" fmla="*/ 20 h 56"/>
                  <a:gd name="T20" fmla="*/ 112 w 164"/>
                  <a:gd name="T21" fmla="*/ 20 h 56"/>
                  <a:gd name="T22" fmla="*/ 122 w 164"/>
                  <a:gd name="T23" fmla="*/ 22 h 56"/>
                  <a:gd name="T24" fmla="*/ 130 w 164"/>
                  <a:gd name="T25" fmla="*/ 26 h 56"/>
                  <a:gd name="T26" fmla="*/ 136 w 164"/>
                  <a:gd name="T27" fmla="*/ 30 h 56"/>
                  <a:gd name="T28" fmla="*/ 140 w 164"/>
                  <a:gd name="T29" fmla="*/ 36 h 56"/>
                  <a:gd name="T30" fmla="*/ 142 w 164"/>
                  <a:gd name="T31" fmla="*/ 46 h 56"/>
                  <a:gd name="T32" fmla="*/ 144 w 164"/>
                  <a:gd name="T33" fmla="*/ 56 h 56"/>
                  <a:gd name="T34" fmla="*/ 164 w 164"/>
                  <a:gd name="T35" fmla="*/ 56 h 56"/>
                  <a:gd name="T36" fmla="*/ 164 w 164"/>
                  <a:gd name="T37" fmla="*/ 56 h 56"/>
                  <a:gd name="T38" fmla="*/ 162 w 164"/>
                  <a:gd name="T39" fmla="*/ 38 h 56"/>
                  <a:gd name="T40" fmla="*/ 156 w 164"/>
                  <a:gd name="T41" fmla="*/ 24 h 56"/>
                  <a:gd name="T42" fmla="*/ 148 w 164"/>
                  <a:gd name="T43" fmla="*/ 14 h 56"/>
                  <a:gd name="T44" fmla="*/ 138 w 164"/>
                  <a:gd name="T45" fmla="*/ 6 h 56"/>
                  <a:gd name="T46" fmla="*/ 126 w 164"/>
                  <a:gd name="T47" fmla="*/ 2 h 56"/>
                  <a:gd name="T48" fmla="*/ 112 w 164"/>
                  <a:gd name="T49" fmla="*/ 0 h 56"/>
                  <a:gd name="T50" fmla="*/ 82 w 164"/>
                  <a:gd name="T51" fmla="*/ 0 h 56"/>
                  <a:gd name="T52" fmla="*/ 82 w 164"/>
                  <a:gd name="T53" fmla="*/ 0 h 56"/>
                  <a:gd name="T54" fmla="*/ 52 w 164"/>
                  <a:gd name="T55" fmla="*/ 0 h 56"/>
                  <a:gd name="T56" fmla="*/ 38 w 164"/>
                  <a:gd name="T57" fmla="*/ 2 h 56"/>
                  <a:gd name="T58" fmla="*/ 26 w 164"/>
                  <a:gd name="T59" fmla="*/ 6 h 56"/>
                  <a:gd name="T60" fmla="*/ 16 w 164"/>
                  <a:gd name="T61" fmla="*/ 14 h 56"/>
                  <a:gd name="T62" fmla="*/ 8 w 164"/>
                  <a:gd name="T63" fmla="*/ 24 h 56"/>
                  <a:gd name="T64" fmla="*/ 2 w 164"/>
                  <a:gd name="T65" fmla="*/ 38 h 56"/>
                  <a:gd name="T66" fmla="*/ 0 w 164"/>
                  <a:gd name="T67" fmla="*/ 56 h 56"/>
                  <a:gd name="T68" fmla="*/ 20 w 164"/>
                  <a:gd name="T69" fmla="*/ 5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64" h="56">
                    <a:moveTo>
                      <a:pt x="20" y="56"/>
                    </a:moveTo>
                    <a:lnTo>
                      <a:pt x="20" y="56"/>
                    </a:lnTo>
                    <a:lnTo>
                      <a:pt x="22" y="46"/>
                    </a:lnTo>
                    <a:lnTo>
                      <a:pt x="26" y="36"/>
                    </a:lnTo>
                    <a:lnTo>
                      <a:pt x="30" y="30"/>
                    </a:lnTo>
                    <a:lnTo>
                      <a:pt x="36" y="26"/>
                    </a:lnTo>
                    <a:lnTo>
                      <a:pt x="42" y="22"/>
                    </a:lnTo>
                    <a:lnTo>
                      <a:pt x="54" y="20"/>
                    </a:lnTo>
                    <a:lnTo>
                      <a:pt x="82" y="20"/>
                    </a:lnTo>
                    <a:lnTo>
                      <a:pt x="82" y="20"/>
                    </a:lnTo>
                    <a:lnTo>
                      <a:pt x="112" y="20"/>
                    </a:lnTo>
                    <a:lnTo>
                      <a:pt x="122" y="22"/>
                    </a:lnTo>
                    <a:lnTo>
                      <a:pt x="130" y="26"/>
                    </a:lnTo>
                    <a:lnTo>
                      <a:pt x="136" y="30"/>
                    </a:lnTo>
                    <a:lnTo>
                      <a:pt x="140" y="36"/>
                    </a:lnTo>
                    <a:lnTo>
                      <a:pt x="142" y="46"/>
                    </a:lnTo>
                    <a:lnTo>
                      <a:pt x="144" y="56"/>
                    </a:lnTo>
                    <a:lnTo>
                      <a:pt x="164" y="56"/>
                    </a:lnTo>
                    <a:lnTo>
                      <a:pt x="164" y="56"/>
                    </a:lnTo>
                    <a:lnTo>
                      <a:pt x="162" y="38"/>
                    </a:lnTo>
                    <a:lnTo>
                      <a:pt x="156" y="24"/>
                    </a:lnTo>
                    <a:lnTo>
                      <a:pt x="148" y="14"/>
                    </a:lnTo>
                    <a:lnTo>
                      <a:pt x="138" y="6"/>
                    </a:lnTo>
                    <a:lnTo>
                      <a:pt x="126" y="2"/>
                    </a:lnTo>
                    <a:lnTo>
                      <a:pt x="112" y="0"/>
                    </a:lnTo>
                    <a:lnTo>
                      <a:pt x="82" y="0"/>
                    </a:lnTo>
                    <a:lnTo>
                      <a:pt x="82" y="0"/>
                    </a:lnTo>
                    <a:lnTo>
                      <a:pt x="52" y="0"/>
                    </a:lnTo>
                    <a:lnTo>
                      <a:pt x="38" y="2"/>
                    </a:lnTo>
                    <a:lnTo>
                      <a:pt x="26" y="6"/>
                    </a:lnTo>
                    <a:lnTo>
                      <a:pt x="16" y="14"/>
                    </a:lnTo>
                    <a:lnTo>
                      <a:pt x="8" y="24"/>
                    </a:lnTo>
                    <a:lnTo>
                      <a:pt x="2" y="38"/>
                    </a:lnTo>
                    <a:lnTo>
                      <a:pt x="0" y="56"/>
                    </a:lnTo>
                    <a:lnTo>
                      <a:pt x="20" y="56"/>
                    </a:lnTo>
                    <a:close/>
                  </a:path>
                </a:pathLst>
              </a:custGeom>
              <a:solidFill>
                <a:srgbClr val="E31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005EB8"/>
                  </a:solidFill>
                </a:endParaRPr>
              </a:p>
            </p:txBody>
          </p:sp>
        </p:grpSp>
        <p:sp>
          <p:nvSpPr>
            <p:cNvPr id="55" name="TextBox 54"/>
            <p:cNvSpPr txBox="1"/>
            <p:nvPr userDrawn="1"/>
          </p:nvSpPr>
          <p:spPr>
            <a:xfrm rot="16200000">
              <a:off x="8191736" y="232706"/>
              <a:ext cx="563729" cy="17081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510" dirty="0">
                  <a:solidFill>
                    <a:srgbClr val="FFFFFF">
                      <a:lumMod val="65000"/>
                    </a:srgbClr>
                  </a:solidFill>
                </a:rPr>
                <a:t>strictly</a:t>
              </a:r>
            </a:p>
          </p:txBody>
        </p:sp>
        <p:sp>
          <p:nvSpPr>
            <p:cNvPr id="56" name="TextBox 55"/>
            <p:cNvSpPr txBox="1"/>
            <p:nvPr userDrawn="1"/>
          </p:nvSpPr>
          <p:spPr>
            <a:xfrm>
              <a:off x="8410801" y="506408"/>
              <a:ext cx="851855" cy="18158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580" dirty="0">
                  <a:solidFill>
                    <a:srgbClr val="FF0000"/>
                  </a:solidFill>
                </a:rPr>
                <a:t>CONFIDENTIAL</a:t>
              </a:r>
            </a:p>
          </p:txBody>
        </p:sp>
      </p:grp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381612" y="447920"/>
            <a:ext cx="10146298" cy="667190"/>
          </a:xfrm>
        </p:spPr>
        <p:txBody>
          <a:bodyPr>
            <a:normAutofit/>
          </a:bodyPr>
          <a:lstStyle>
            <a:lvl1pPr>
              <a:defRPr sz="3600">
                <a:solidFill>
                  <a:schemeClr val="tx1"/>
                </a:solidFill>
              </a:defRPr>
            </a:lvl1pPr>
          </a:lstStyle>
          <a:p>
            <a:r>
              <a:rPr lang="en-GB" noProof="0" dirty="0" smtClean="0"/>
              <a:t>Index</a:t>
            </a:r>
            <a:endParaRPr lang="en-GB" noProof="0" dirty="0"/>
          </a:p>
        </p:txBody>
      </p:sp>
      <p:sp>
        <p:nvSpPr>
          <p:cNvPr id="26" name="Content Placeholder 2"/>
          <p:cNvSpPr>
            <a:spLocks noGrp="1"/>
          </p:cNvSpPr>
          <p:nvPr>
            <p:ph idx="1"/>
          </p:nvPr>
        </p:nvSpPr>
        <p:spPr>
          <a:xfrm>
            <a:off x="1831510" y="1512041"/>
            <a:ext cx="5225672" cy="4276616"/>
          </a:xfrm>
        </p:spPr>
        <p:txBody>
          <a:bodyPr>
            <a:normAutofit/>
          </a:bodyPr>
          <a:lstStyle>
            <a:lvl1pPr>
              <a:defRPr sz="2000" baseline="0">
                <a:solidFill>
                  <a:srgbClr val="4D4D4D"/>
                </a:solidFill>
              </a:defRPr>
            </a:lvl1pPr>
            <a:lvl2pPr>
              <a:defRPr>
                <a:solidFill>
                  <a:srgbClr val="4D4D4D"/>
                </a:solidFill>
              </a:defRPr>
            </a:lvl2pPr>
            <a:lvl3pPr>
              <a:defRPr>
                <a:solidFill>
                  <a:srgbClr val="4D4D4D"/>
                </a:solidFill>
              </a:defRPr>
            </a:lvl3pPr>
            <a:lvl4pPr>
              <a:defRPr>
                <a:solidFill>
                  <a:srgbClr val="4D4D4D"/>
                </a:solidFill>
              </a:defRPr>
            </a:lvl4pPr>
            <a:lvl5pPr>
              <a:defRPr>
                <a:solidFill>
                  <a:srgbClr val="4D4D4D"/>
                </a:solidFill>
              </a:defRPr>
            </a:lvl5pPr>
          </a:lstStyle>
          <a:p>
            <a:pPr lvl="0"/>
            <a:r>
              <a:rPr lang="en-US" noProof="0" smtClean="0"/>
              <a:t>Click to edit Master text styles</a:t>
            </a:r>
          </a:p>
          <a:p>
            <a:pPr lvl="1"/>
            <a:r>
              <a:rPr lang="en-US" noProof="0" smtClean="0"/>
              <a:t>Second level</a:t>
            </a:r>
          </a:p>
          <a:p>
            <a:pPr lvl="2"/>
            <a:r>
              <a:rPr lang="en-US" noProof="0" smtClean="0"/>
              <a:t>Third level</a:t>
            </a:r>
          </a:p>
          <a:p>
            <a:pPr lvl="3"/>
            <a:r>
              <a:rPr lang="en-US" noProof="0" smtClean="0"/>
              <a:t>Fourth level</a:t>
            </a:r>
          </a:p>
        </p:txBody>
      </p:sp>
      <p:sp>
        <p:nvSpPr>
          <p:cNvPr id="27" name="Content Placeholder 2"/>
          <p:cNvSpPr>
            <a:spLocks noGrp="1"/>
          </p:cNvSpPr>
          <p:nvPr>
            <p:ph idx="10" hasCustomPrompt="1"/>
          </p:nvPr>
        </p:nvSpPr>
        <p:spPr>
          <a:xfrm>
            <a:off x="7129190" y="1523355"/>
            <a:ext cx="1357276" cy="4302286"/>
          </a:xfrm>
        </p:spPr>
        <p:txBody>
          <a:bodyPr>
            <a:noAutofit/>
          </a:bodyPr>
          <a:lstStyle>
            <a:lvl1pPr marL="0" indent="0">
              <a:buFontTx/>
              <a:buNone/>
              <a:defRPr sz="2000">
                <a:solidFill>
                  <a:schemeClr val="accent3"/>
                </a:solidFill>
              </a:defRPr>
            </a:lvl1pPr>
            <a:lvl2pPr>
              <a:defRPr>
                <a:solidFill>
                  <a:srgbClr val="4D4D4D"/>
                </a:solidFill>
              </a:defRPr>
            </a:lvl2pPr>
            <a:lvl3pPr>
              <a:defRPr>
                <a:solidFill>
                  <a:srgbClr val="4D4D4D"/>
                </a:solidFill>
              </a:defRPr>
            </a:lvl3pPr>
            <a:lvl4pPr>
              <a:defRPr>
                <a:solidFill>
                  <a:srgbClr val="4D4D4D"/>
                </a:solidFill>
              </a:defRPr>
            </a:lvl4pPr>
            <a:lvl5pPr>
              <a:defRPr>
                <a:solidFill>
                  <a:srgbClr val="4D4D4D"/>
                </a:solidFill>
              </a:defRPr>
            </a:lvl5pPr>
          </a:lstStyle>
          <a:p>
            <a:pPr lvl="0"/>
            <a:r>
              <a:rPr lang="en-GB" dirty="0" smtClean="0"/>
              <a:t>1</a:t>
            </a:r>
          </a:p>
          <a:p>
            <a:pPr lvl="0"/>
            <a:r>
              <a:rPr lang="en-GB" dirty="0" smtClean="0"/>
              <a:t>14</a:t>
            </a:r>
          </a:p>
          <a:p>
            <a:pPr lvl="0"/>
            <a:r>
              <a:rPr lang="en-GB" dirty="0" smtClean="0"/>
              <a:t>15</a:t>
            </a:r>
          </a:p>
          <a:p>
            <a:pPr lvl="0"/>
            <a:r>
              <a:rPr lang="en-GB" dirty="0" smtClean="0"/>
              <a:t>23</a:t>
            </a:r>
          </a:p>
        </p:txBody>
      </p:sp>
      <p:cxnSp>
        <p:nvCxnSpPr>
          <p:cNvPr id="28" name="Conector recto 12"/>
          <p:cNvCxnSpPr/>
          <p:nvPr userDrawn="1"/>
        </p:nvCxnSpPr>
        <p:spPr>
          <a:xfrm flipH="1">
            <a:off x="407670" y="5961746"/>
            <a:ext cx="5897778" cy="2873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39" name="Rectangle 10"/>
          <p:cNvSpPr txBox="1">
            <a:spLocks noChangeArrowheads="1"/>
          </p:cNvSpPr>
          <p:nvPr userDrawn="1"/>
        </p:nvSpPr>
        <p:spPr>
          <a:xfrm>
            <a:off x="407669" y="6069062"/>
            <a:ext cx="2232402" cy="273007"/>
          </a:xfrm>
          <a:prstGeom prst="rect">
            <a:avLst/>
          </a:prstGeom>
          <a:ln/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l" defTabSz="914400" rtl="0" eaLnBrk="1" latinLnBrk="0" hangingPunct="1">
              <a:defRPr sz="900" kern="1200">
                <a:solidFill>
                  <a:schemeClr val="accent6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en-GB" dirty="0" smtClean="0">
                <a:solidFill>
                  <a:srgbClr val="D7D2CB">
                    <a:lumMod val="50000"/>
                  </a:srgbClr>
                </a:solidFill>
              </a:rPr>
              <a:t>Page  </a:t>
            </a:r>
            <a:fld id="{4A1B87DD-86B5-48CA-9454-66C05345144F}" type="slidenum">
              <a:rPr lang="en-US" smtClean="0">
                <a:solidFill>
                  <a:srgbClr val="D7D2CB">
                    <a:lumMod val="50000"/>
                  </a:srgbClr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D7D2CB">
                  <a:lumMod val="50000"/>
                </a:srgbClr>
              </a:solidFill>
            </a:endParaRPr>
          </a:p>
        </p:txBody>
      </p:sp>
      <p:grpSp>
        <p:nvGrpSpPr>
          <p:cNvPr id="40" name="Group 4"/>
          <p:cNvGrpSpPr>
            <a:grpSpLocks noChangeAspect="1"/>
          </p:cNvGrpSpPr>
          <p:nvPr userDrawn="1"/>
        </p:nvGrpSpPr>
        <p:grpSpPr bwMode="auto">
          <a:xfrm>
            <a:off x="9791825" y="6125206"/>
            <a:ext cx="1289050" cy="169863"/>
            <a:chOff x="4649" y="3974"/>
            <a:chExt cx="812" cy="107"/>
          </a:xfrm>
        </p:grpSpPr>
        <p:sp>
          <p:nvSpPr>
            <p:cNvPr id="41" name="AutoShape 3"/>
            <p:cNvSpPr>
              <a:spLocks noChangeAspect="1" noChangeArrowheads="1" noTextEdit="1"/>
            </p:cNvSpPr>
            <p:nvPr userDrawn="1"/>
          </p:nvSpPr>
          <p:spPr bwMode="auto">
            <a:xfrm>
              <a:off x="4649" y="3974"/>
              <a:ext cx="812" cy="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42" name="Freeform 41"/>
            <p:cNvSpPr>
              <a:spLocks noEditPoints="1"/>
            </p:cNvSpPr>
            <p:nvPr userDrawn="1"/>
          </p:nvSpPr>
          <p:spPr bwMode="auto">
            <a:xfrm>
              <a:off x="4649" y="3974"/>
              <a:ext cx="812" cy="107"/>
            </a:xfrm>
            <a:custGeom>
              <a:avLst/>
              <a:gdLst>
                <a:gd name="T0" fmla="*/ 2293 w 3248"/>
                <a:gd name="T1" fmla="*/ 424 h 428"/>
                <a:gd name="T2" fmla="*/ 2209 w 3248"/>
                <a:gd name="T3" fmla="*/ 355 h 428"/>
                <a:gd name="T4" fmla="*/ 2159 w 3248"/>
                <a:gd name="T5" fmla="*/ 76 h 428"/>
                <a:gd name="T6" fmla="*/ 2306 w 3248"/>
                <a:gd name="T7" fmla="*/ 5 h 428"/>
                <a:gd name="T8" fmla="*/ 2042 w 3248"/>
                <a:gd name="T9" fmla="*/ 407 h 428"/>
                <a:gd name="T10" fmla="*/ 611 w 3248"/>
                <a:gd name="T11" fmla="*/ 11 h 428"/>
                <a:gd name="T12" fmla="*/ 672 w 3248"/>
                <a:gd name="T13" fmla="*/ 353 h 428"/>
                <a:gd name="T14" fmla="*/ 737 w 3248"/>
                <a:gd name="T15" fmla="*/ 376 h 428"/>
                <a:gd name="T16" fmla="*/ 909 w 3248"/>
                <a:gd name="T17" fmla="*/ 1 h 428"/>
                <a:gd name="T18" fmla="*/ 261 w 3248"/>
                <a:gd name="T19" fmla="*/ 332 h 428"/>
                <a:gd name="T20" fmla="*/ 114 w 3248"/>
                <a:gd name="T21" fmla="*/ 347 h 428"/>
                <a:gd name="T22" fmla="*/ 94 w 3248"/>
                <a:gd name="T23" fmla="*/ 277 h 428"/>
                <a:gd name="T24" fmla="*/ 261 w 3248"/>
                <a:gd name="T25" fmla="*/ 332 h 428"/>
                <a:gd name="T26" fmla="*/ 52 w 3248"/>
                <a:gd name="T27" fmla="*/ 102 h 428"/>
                <a:gd name="T28" fmla="*/ 234 w 3248"/>
                <a:gd name="T29" fmla="*/ 90 h 428"/>
                <a:gd name="T30" fmla="*/ 179 w 3248"/>
                <a:gd name="T31" fmla="*/ 176 h 428"/>
                <a:gd name="T32" fmla="*/ 9 w 3248"/>
                <a:gd name="T33" fmla="*/ 257 h 428"/>
                <a:gd name="T34" fmla="*/ 35 w 3248"/>
                <a:gd name="T35" fmla="*/ 394 h 428"/>
                <a:gd name="T36" fmla="*/ 164 w 3248"/>
                <a:gd name="T37" fmla="*/ 426 h 428"/>
                <a:gd name="T38" fmla="*/ 284 w 3248"/>
                <a:gd name="T39" fmla="*/ 404 h 428"/>
                <a:gd name="T40" fmla="*/ 331 w 3248"/>
                <a:gd name="T41" fmla="*/ 45 h 428"/>
                <a:gd name="T42" fmla="*/ 1319 w 3248"/>
                <a:gd name="T43" fmla="*/ 332 h 428"/>
                <a:gd name="T44" fmla="*/ 1168 w 3248"/>
                <a:gd name="T45" fmla="*/ 344 h 428"/>
                <a:gd name="T46" fmla="*/ 1155 w 3248"/>
                <a:gd name="T47" fmla="*/ 272 h 428"/>
                <a:gd name="T48" fmla="*/ 1264 w 3248"/>
                <a:gd name="T49" fmla="*/ 0 h 428"/>
                <a:gd name="T50" fmla="*/ 1122 w 3248"/>
                <a:gd name="T51" fmla="*/ 98 h 428"/>
                <a:gd name="T52" fmla="*/ 1298 w 3248"/>
                <a:gd name="T53" fmla="*/ 94 h 428"/>
                <a:gd name="T54" fmla="*/ 1212 w 3248"/>
                <a:gd name="T55" fmla="*/ 177 h 428"/>
                <a:gd name="T56" fmla="*/ 1064 w 3248"/>
                <a:gd name="T57" fmla="*/ 270 h 428"/>
                <a:gd name="T58" fmla="*/ 1102 w 3248"/>
                <a:gd name="T59" fmla="*/ 401 h 428"/>
                <a:gd name="T60" fmla="*/ 1246 w 3248"/>
                <a:gd name="T61" fmla="*/ 423 h 428"/>
                <a:gd name="T62" fmla="*/ 1354 w 3248"/>
                <a:gd name="T63" fmla="*/ 407 h 428"/>
                <a:gd name="T64" fmla="*/ 1381 w 3248"/>
                <a:gd name="T65" fmla="*/ 36 h 428"/>
                <a:gd name="T66" fmla="*/ 2714 w 3248"/>
                <a:gd name="T67" fmla="*/ 326 h 428"/>
                <a:gd name="T68" fmla="*/ 2576 w 3248"/>
                <a:gd name="T69" fmla="*/ 337 h 428"/>
                <a:gd name="T70" fmla="*/ 2533 w 3248"/>
                <a:gd name="T71" fmla="*/ 4 h 428"/>
                <a:gd name="T72" fmla="*/ 2468 w 3248"/>
                <a:gd name="T73" fmla="*/ 364 h 428"/>
                <a:gd name="T74" fmla="*/ 2611 w 3248"/>
                <a:gd name="T75" fmla="*/ 427 h 428"/>
                <a:gd name="T76" fmla="*/ 2761 w 3248"/>
                <a:gd name="T77" fmla="*/ 403 h 428"/>
                <a:gd name="T78" fmla="*/ 2937 w 3248"/>
                <a:gd name="T79" fmla="*/ 413 h 428"/>
                <a:gd name="T80" fmla="*/ 3135 w 3248"/>
                <a:gd name="T81" fmla="*/ 422 h 428"/>
                <a:gd name="T82" fmla="*/ 3248 w 3248"/>
                <a:gd name="T83" fmla="*/ 300 h 428"/>
                <a:gd name="T84" fmla="*/ 3184 w 3248"/>
                <a:gd name="T85" fmla="*/ 204 h 428"/>
                <a:gd name="T86" fmla="*/ 3038 w 3248"/>
                <a:gd name="T87" fmla="*/ 127 h 428"/>
                <a:gd name="T88" fmla="*/ 3076 w 3248"/>
                <a:gd name="T89" fmla="*/ 76 h 428"/>
                <a:gd name="T90" fmla="*/ 3232 w 3248"/>
                <a:gd name="T91" fmla="*/ 30 h 428"/>
                <a:gd name="T92" fmla="*/ 3039 w 3248"/>
                <a:gd name="T93" fmla="*/ 8 h 428"/>
                <a:gd name="T94" fmla="*/ 2943 w 3248"/>
                <a:gd name="T95" fmla="*/ 122 h 428"/>
                <a:gd name="T96" fmla="*/ 3021 w 3248"/>
                <a:gd name="T97" fmla="*/ 229 h 428"/>
                <a:gd name="T98" fmla="*/ 3154 w 3248"/>
                <a:gd name="T99" fmla="*/ 300 h 428"/>
                <a:gd name="T100" fmla="*/ 3113 w 3248"/>
                <a:gd name="T101" fmla="*/ 350 h 428"/>
                <a:gd name="T102" fmla="*/ 1639 w 3248"/>
                <a:gd name="T103" fmla="*/ 80 h 428"/>
                <a:gd name="T104" fmla="*/ 1790 w 3248"/>
                <a:gd name="T105" fmla="*/ 97 h 428"/>
                <a:gd name="T106" fmla="*/ 1832 w 3248"/>
                <a:gd name="T107" fmla="*/ 245 h 428"/>
                <a:gd name="T108" fmla="*/ 1739 w 3248"/>
                <a:gd name="T109" fmla="*/ 353 h 428"/>
                <a:gd name="T110" fmla="*/ 1652 w 3248"/>
                <a:gd name="T111" fmla="*/ 4 h 428"/>
                <a:gd name="T112" fmla="*/ 1701 w 3248"/>
                <a:gd name="T113" fmla="*/ 428 h 428"/>
                <a:gd name="T114" fmla="*/ 1885 w 3248"/>
                <a:gd name="T115" fmla="*/ 369 h 428"/>
                <a:gd name="T116" fmla="*/ 1930 w 3248"/>
                <a:gd name="T117" fmla="*/ 187 h 428"/>
                <a:gd name="T118" fmla="*/ 1786 w 3248"/>
                <a:gd name="T119" fmla="*/ 8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248" h="428">
                  <a:moveTo>
                    <a:pt x="2042" y="407"/>
                  </a:moveTo>
                  <a:lnTo>
                    <a:pt x="2042" y="407"/>
                  </a:lnTo>
                  <a:lnTo>
                    <a:pt x="2055" y="411"/>
                  </a:lnTo>
                  <a:lnTo>
                    <a:pt x="2089" y="418"/>
                  </a:lnTo>
                  <a:lnTo>
                    <a:pt x="2113" y="421"/>
                  </a:lnTo>
                  <a:lnTo>
                    <a:pt x="2140" y="425"/>
                  </a:lnTo>
                  <a:lnTo>
                    <a:pt x="2171" y="427"/>
                  </a:lnTo>
                  <a:lnTo>
                    <a:pt x="2205" y="428"/>
                  </a:lnTo>
                  <a:lnTo>
                    <a:pt x="2205" y="428"/>
                  </a:lnTo>
                  <a:lnTo>
                    <a:pt x="2239" y="427"/>
                  </a:lnTo>
                  <a:lnTo>
                    <a:pt x="2268" y="426"/>
                  </a:lnTo>
                  <a:lnTo>
                    <a:pt x="2293" y="424"/>
                  </a:lnTo>
                  <a:lnTo>
                    <a:pt x="2312" y="422"/>
                  </a:lnTo>
                  <a:lnTo>
                    <a:pt x="2339" y="419"/>
                  </a:lnTo>
                  <a:lnTo>
                    <a:pt x="2347" y="417"/>
                  </a:lnTo>
                  <a:lnTo>
                    <a:pt x="2347" y="346"/>
                  </a:lnTo>
                  <a:lnTo>
                    <a:pt x="2347" y="346"/>
                  </a:lnTo>
                  <a:lnTo>
                    <a:pt x="2339" y="347"/>
                  </a:lnTo>
                  <a:lnTo>
                    <a:pt x="2314" y="351"/>
                  </a:lnTo>
                  <a:lnTo>
                    <a:pt x="2277" y="354"/>
                  </a:lnTo>
                  <a:lnTo>
                    <a:pt x="2255" y="355"/>
                  </a:lnTo>
                  <a:lnTo>
                    <a:pt x="2230" y="355"/>
                  </a:lnTo>
                  <a:lnTo>
                    <a:pt x="2230" y="355"/>
                  </a:lnTo>
                  <a:lnTo>
                    <a:pt x="2209" y="355"/>
                  </a:lnTo>
                  <a:lnTo>
                    <a:pt x="2191" y="354"/>
                  </a:lnTo>
                  <a:lnTo>
                    <a:pt x="2160" y="351"/>
                  </a:lnTo>
                  <a:lnTo>
                    <a:pt x="2141" y="349"/>
                  </a:lnTo>
                  <a:lnTo>
                    <a:pt x="2134" y="348"/>
                  </a:lnTo>
                  <a:lnTo>
                    <a:pt x="2134" y="247"/>
                  </a:lnTo>
                  <a:lnTo>
                    <a:pt x="2318" y="247"/>
                  </a:lnTo>
                  <a:lnTo>
                    <a:pt x="2318" y="175"/>
                  </a:lnTo>
                  <a:lnTo>
                    <a:pt x="2134" y="175"/>
                  </a:lnTo>
                  <a:lnTo>
                    <a:pt x="2134" y="79"/>
                  </a:lnTo>
                  <a:lnTo>
                    <a:pt x="2134" y="79"/>
                  </a:lnTo>
                  <a:lnTo>
                    <a:pt x="2141" y="78"/>
                  </a:lnTo>
                  <a:lnTo>
                    <a:pt x="2159" y="76"/>
                  </a:lnTo>
                  <a:lnTo>
                    <a:pt x="2187" y="74"/>
                  </a:lnTo>
                  <a:lnTo>
                    <a:pt x="2224" y="73"/>
                  </a:lnTo>
                  <a:lnTo>
                    <a:pt x="2224" y="73"/>
                  </a:lnTo>
                  <a:lnTo>
                    <a:pt x="2247" y="73"/>
                  </a:lnTo>
                  <a:lnTo>
                    <a:pt x="2268" y="74"/>
                  </a:lnTo>
                  <a:lnTo>
                    <a:pt x="2305" y="77"/>
                  </a:lnTo>
                  <a:lnTo>
                    <a:pt x="2331" y="80"/>
                  </a:lnTo>
                  <a:lnTo>
                    <a:pt x="2340" y="82"/>
                  </a:lnTo>
                  <a:lnTo>
                    <a:pt x="2340" y="10"/>
                  </a:lnTo>
                  <a:lnTo>
                    <a:pt x="2340" y="10"/>
                  </a:lnTo>
                  <a:lnTo>
                    <a:pt x="2331" y="9"/>
                  </a:lnTo>
                  <a:lnTo>
                    <a:pt x="2306" y="5"/>
                  </a:lnTo>
                  <a:lnTo>
                    <a:pt x="2266" y="2"/>
                  </a:lnTo>
                  <a:lnTo>
                    <a:pt x="2242" y="1"/>
                  </a:lnTo>
                  <a:lnTo>
                    <a:pt x="2214" y="0"/>
                  </a:lnTo>
                  <a:lnTo>
                    <a:pt x="2214" y="0"/>
                  </a:lnTo>
                  <a:lnTo>
                    <a:pt x="2176" y="1"/>
                  </a:lnTo>
                  <a:lnTo>
                    <a:pt x="2144" y="3"/>
                  </a:lnTo>
                  <a:lnTo>
                    <a:pt x="2114" y="6"/>
                  </a:lnTo>
                  <a:lnTo>
                    <a:pt x="2089" y="9"/>
                  </a:lnTo>
                  <a:lnTo>
                    <a:pt x="2069" y="13"/>
                  </a:lnTo>
                  <a:lnTo>
                    <a:pt x="2055" y="15"/>
                  </a:lnTo>
                  <a:lnTo>
                    <a:pt x="2042" y="19"/>
                  </a:lnTo>
                  <a:lnTo>
                    <a:pt x="2042" y="407"/>
                  </a:lnTo>
                  <a:close/>
                  <a:moveTo>
                    <a:pt x="726" y="246"/>
                  </a:moveTo>
                  <a:lnTo>
                    <a:pt x="726" y="246"/>
                  </a:lnTo>
                  <a:lnTo>
                    <a:pt x="722" y="257"/>
                  </a:lnTo>
                  <a:lnTo>
                    <a:pt x="719" y="270"/>
                  </a:lnTo>
                  <a:lnTo>
                    <a:pt x="719" y="270"/>
                  </a:lnTo>
                  <a:lnTo>
                    <a:pt x="715" y="257"/>
                  </a:lnTo>
                  <a:lnTo>
                    <a:pt x="712" y="246"/>
                  </a:lnTo>
                  <a:lnTo>
                    <a:pt x="630" y="39"/>
                  </a:lnTo>
                  <a:lnTo>
                    <a:pt x="630" y="39"/>
                  </a:lnTo>
                  <a:lnTo>
                    <a:pt x="624" y="28"/>
                  </a:lnTo>
                  <a:lnTo>
                    <a:pt x="618" y="19"/>
                  </a:lnTo>
                  <a:lnTo>
                    <a:pt x="611" y="11"/>
                  </a:lnTo>
                  <a:lnTo>
                    <a:pt x="603" y="7"/>
                  </a:lnTo>
                  <a:lnTo>
                    <a:pt x="593" y="3"/>
                  </a:lnTo>
                  <a:lnTo>
                    <a:pt x="581" y="1"/>
                  </a:lnTo>
                  <a:lnTo>
                    <a:pt x="569" y="1"/>
                  </a:lnTo>
                  <a:lnTo>
                    <a:pt x="555" y="0"/>
                  </a:lnTo>
                  <a:lnTo>
                    <a:pt x="555" y="0"/>
                  </a:lnTo>
                  <a:lnTo>
                    <a:pt x="529" y="1"/>
                  </a:lnTo>
                  <a:lnTo>
                    <a:pt x="513" y="2"/>
                  </a:lnTo>
                  <a:lnTo>
                    <a:pt x="471" y="422"/>
                  </a:lnTo>
                  <a:lnTo>
                    <a:pt x="564" y="422"/>
                  </a:lnTo>
                  <a:lnTo>
                    <a:pt x="584" y="140"/>
                  </a:lnTo>
                  <a:lnTo>
                    <a:pt x="672" y="353"/>
                  </a:lnTo>
                  <a:lnTo>
                    <a:pt x="672" y="353"/>
                  </a:lnTo>
                  <a:lnTo>
                    <a:pt x="675" y="359"/>
                  </a:lnTo>
                  <a:lnTo>
                    <a:pt x="679" y="364"/>
                  </a:lnTo>
                  <a:lnTo>
                    <a:pt x="684" y="368"/>
                  </a:lnTo>
                  <a:lnTo>
                    <a:pt x="689" y="371"/>
                  </a:lnTo>
                  <a:lnTo>
                    <a:pt x="695" y="373"/>
                  </a:lnTo>
                  <a:lnTo>
                    <a:pt x="702" y="376"/>
                  </a:lnTo>
                  <a:lnTo>
                    <a:pt x="710" y="377"/>
                  </a:lnTo>
                  <a:lnTo>
                    <a:pt x="719" y="377"/>
                  </a:lnTo>
                  <a:lnTo>
                    <a:pt x="719" y="377"/>
                  </a:lnTo>
                  <a:lnTo>
                    <a:pt x="728" y="377"/>
                  </a:lnTo>
                  <a:lnTo>
                    <a:pt x="737" y="376"/>
                  </a:lnTo>
                  <a:lnTo>
                    <a:pt x="744" y="373"/>
                  </a:lnTo>
                  <a:lnTo>
                    <a:pt x="750" y="371"/>
                  </a:lnTo>
                  <a:lnTo>
                    <a:pt x="755" y="368"/>
                  </a:lnTo>
                  <a:lnTo>
                    <a:pt x="759" y="364"/>
                  </a:lnTo>
                  <a:lnTo>
                    <a:pt x="762" y="359"/>
                  </a:lnTo>
                  <a:lnTo>
                    <a:pt x="765" y="353"/>
                  </a:lnTo>
                  <a:lnTo>
                    <a:pt x="853" y="140"/>
                  </a:lnTo>
                  <a:lnTo>
                    <a:pt x="874" y="422"/>
                  </a:lnTo>
                  <a:lnTo>
                    <a:pt x="967" y="422"/>
                  </a:lnTo>
                  <a:lnTo>
                    <a:pt x="925" y="2"/>
                  </a:lnTo>
                  <a:lnTo>
                    <a:pt x="925" y="2"/>
                  </a:lnTo>
                  <a:lnTo>
                    <a:pt x="909" y="1"/>
                  </a:lnTo>
                  <a:lnTo>
                    <a:pt x="883" y="0"/>
                  </a:lnTo>
                  <a:lnTo>
                    <a:pt x="883" y="0"/>
                  </a:lnTo>
                  <a:lnTo>
                    <a:pt x="868" y="1"/>
                  </a:lnTo>
                  <a:lnTo>
                    <a:pt x="856" y="1"/>
                  </a:lnTo>
                  <a:lnTo>
                    <a:pt x="845" y="3"/>
                  </a:lnTo>
                  <a:lnTo>
                    <a:pt x="836" y="7"/>
                  </a:lnTo>
                  <a:lnTo>
                    <a:pt x="827" y="11"/>
                  </a:lnTo>
                  <a:lnTo>
                    <a:pt x="819" y="19"/>
                  </a:lnTo>
                  <a:lnTo>
                    <a:pt x="813" y="28"/>
                  </a:lnTo>
                  <a:lnTo>
                    <a:pt x="808" y="39"/>
                  </a:lnTo>
                  <a:lnTo>
                    <a:pt x="726" y="246"/>
                  </a:lnTo>
                  <a:close/>
                  <a:moveTo>
                    <a:pt x="261" y="332"/>
                  </a:moveTo>
                  <a:lnTo>
                    <a:pt x="261" y="332"/>
                  </a:lnTo>
                  <a:lnTo>
                    <a:pt x="241" y="338"/>
                  </a:lnTo>
                  <a:lnTo>
                    <a:pt x="215" y="347"/>
                  </a:lnTo>
                  <a:lnTo>
                    <a:pt x="200" y="350"/>
                  </a:lnTo>
                  <a:lnTo>
                    <a:pt x="186" y="353"/>
                  </a:lnTo>
                  <a:lnTo>
                    <a:pt x="172" y="355"/>
                  </a:lnTo>
                  <a:lnTo>
                    <a:pt x="157" y="355"/>
                  </a:lnTo>
                  <a:lnTo>
                    <a:pt x="157" y="355"/>
                  </a:lnTo>
                  <a:lnTo>
                    <a:pt x="144" y="355"/>
                  </a:lnTo>
                  <a:lnTo>
                    <a:pt x="131" y="353"/>
                  </a:lnTo>
                  <a:lnTo>
                    <a:pt x="120" y="349"/>
                  </a:lnTo>
                  <a:lnTo>
                    <a:pt x="114" y="347"/>
                  </a:lnTo>
                  <a:lnTo>
                    <a:pt x="109" y="344"/>
                  </a:lnTo>
                  <a:lnTo>
                    <a:pt x="105" y="340"/>
                  </a:lnTo>
                  <a:lnTo>
                    <a:pt x="101" y="336"/>
                  </a:lnTo>
                  <a:lnTo>
                    <a:pt x="98" y="331"/>
                  </a:lnTo>
                  <a:lnTo>
                    <a:pt x="95" y="326"/>
                  </a:lnTo>
                  <a:lnTo>
                    <a:pt x="93" y="321"/>
                  </a:lnTo>
                  <a:lnTo>
                    <a:pt x="92" y="315"/>
                  </a:lnTo>
                  <a:lnTo>
                    <a:pt x="91" y="308"/>
                  </a:lnTo>
                  <a:lnTo>
                    <a:pt x="90" y="300"/>
                  </a:lnTo>
                  <a:lnTo>
                    <a:pt x="90" y="300"/>
                  </a:lnTo>
                  <a:lnTo>
                    <a:pt x="91" y="288"/>
                  </a:lnTo>
                  <a:lnTo>
                    <a:pt x="94" y="277"/>
                  </a:lnTo>
                  <a:lnTo>
                    <a:pt x="96" y="272"/>
                  </a:lnTo>
                  <a:lnTo>
                    <a:pt x="99" y="266"/>
                  </a:lnTo>
                  <a:lnTo>
                    <a:pt x="103" y="262"/>
                  </a:lnTo>
                  <a:lnTo>
                    <a:pt x="106" y="258"/>
                  </a:lnTo>
                  <a:lnTo>
                    <a:pt x="111" y="255"/>
                  </a:lnTo>
                  <a:lnTo>
                    <a:pt x="116" y="252"/>
                  </a:lnTo>
                  <a:lnTo>
                    <a:pt x="123" y="249"/>
                  </a:lnTo>
                  <a:lnTo>
                    <a:pt x="129" y="247"/>
                  </a:lnTo>
                  <a:lnTo>
                    <a:pt x="145" y="244"/>
                  </a:lnTo>
                  <a:lnTo>
                    <a:pt x="162" y="242"/>
                  </a:lnTo>
                  <a:lnTo>
                    <a:pt x="261" y="239"/>
                  </a:lnTo>
                  <a:lnTo>
                    <a:pt x="261" y="332"/>
                  </a:lnTo>
                  <a:close/>
                  <a:moveTo>
                    <a:pt x="205" y="0"/>
                  </a:moveTo>
                  <a:lnTo>
                    <a:pt x="205" y="0"/>
                  </a:lnTo>
                  <a:lnTo>
                    <a:pt x="176" y="1"/>
                  </a:lnTo>
                  <a:lnTo>
                    <a:pt x="147" y="4"/>
                  </a:lnTo>
                  <a:lnTo>
                    <a:pt x="121" y="7"/>
                  </a:lnTo>
                  <a:lnTo>
                    <a:pt x="97" y="12"/>
                  </a:lnTo>
                  <a:lnTo>
                    <a:pt x="77" y="17"/>
                  </a:lnTo>
                  <a:lnTo>
                    <a:pt x="58" y="23"/>
                  </a:lnTo>
                  <a:lnTo>
                    <a:pt x="44" y="28"/>
                  </a:lnTo>
                  <a:lnTo>
                    <a:pt x="33" y="33"/>
                  </a:lnTo>
                  <a:lnTo>
                    <a:pt x="52" y="102"/>
                  </a:lnTo>
                  <a:lnTo>
                    <a:pt x="52" y="102"/>
                  </a:lnTo>
                  <a:lnTo>
                    <a:pt x="63" y="98"/>
                  </a:lnTo>
                  <a:lnTo>
                    <a:pt x="92" y="91"/>
                  </a:lnTo>
                  <a:lnTo>
                    <a:pt x="111" y="86"/>
                  </a:lnTo>
                  <a:lnTo>
                    <a:pt x="133" y="82"/>
                  </a:lnTo>
                  <a:lnTo>
                    <a:pt x="155" y="80"/>
                  </a:lnTo>
                  <a:lnTo>
                    <a:pt x="179" y="79"/>
                  </a:lnTo>
                  <a:lnTo>
                    <a:pt x="179" y="79"/>
                  </a:lnTo>
                  <a:lnTo>
                    <a:pt x="197" y="80"/>
                  </a:lnTo>
                  <a:lnTo>
                    <a:pt x="214" y="82"/>
                  </a:lnTo>
                  <a:lnTo>
                    <a:pt x="221" y="84"/>
                  </a:lnTo>
                  <a:lnTo>
                    <a:pt x="228" y="86"/>
                  </a:lnTo>
                  <a:lnTo>
                    <a:pt x="234" y="90"/>
                  </a:lnTo>
                  <a:lnTo>
                    <a:pt x="239" y="94"/>
                  </a:lnTo>
                  <a:lnTo>
                    <a:pt x="244" y="98"/>
                  </a:lnTo>
                  <a:lnTo>
                    <a:pt x="248" y="102"/>
                  </a:lnTo>
                  <a:lnTo>
                    <a:pt x="251" y="108"/>
                  </a:lnTo>
                  <a:lnTo>
                    <a:pt x="254" y="114"/>
                  </a:lnTo>
                  <a:lnTo>
                    <a:pt x="256" y="120"/>
                  </a:lnTo>
                  <a:lnTo>
                    <a:pt x="258" y="129"/>
                  </a:lnTo>
                  <a:lnTo>
                    <a:pt x="260" y="137"/>
                  </a:lnTo>
                  <a:lnTo>
                    <a:pt x="260" y="146"/>
                  </a:lnTo>
                  <a:lnTo>
                    <a:pt x="260" y="176"/>
                  </a:lnTo>
                  <a:lnTo>
                    <a:pt x="179" y="176"/>
                  </a:lnTo>
                  <a:lnTo>
                    <a:pt x="179" y="176"/>
                  </a:lnTo>
                  <a:lnTo>
                    <a:pt x="154" y="177"/>
                  </a:lnTo>
                  <a:lnTo>
                    <a:pt x="132" y="179"/>
                  </a:lnTo>
                  <a:lnTo>
                    <a:pt x="111" y="182"/>
                  </a:lnTo>
                  <a:lnTo>
                    <a:pt x="93" y="187"/>
                  </a:lnTo>
                  <a:lnTo>
                    <a:pt x="77" y="192"/>
                  </a:lnTo>
                  <a:lnTo>
                    <a:pt x="61" y="200"/>
                  </a:lnTo>
                  <a:lnTo>
                    <a:pt x="49" y="207"/>
                  </a:lnTo>
                  <a:lnTo>
                    <a:pt x="38" y="216"/>
                  </a:lnTo>
                  <a:lnTo>
                    <a:pt x="29" y="225"/>
                  </a:lnTo>
                  <a:lnTo>
                    <a:pt x="20" y="236"/>
                  </a:lnTo>
                  <a:lnTo>
                    <a:pt x="14" y="246"/>
                  </a:lnTo>
                  <a:lnTo>
                    <a:pt x="9" y="257"/>
                  </a:lnTo>
                  <a:lnTo>
                    <a:pt x="5" y="270"/>
                  </a:lnTo>
                  <a:lnTo>
                    <a:pt x="2" y="282"/>
                  </a:lnTo>
                  <a:lnTo>
                    <a:pt x="1" y="294"/>
                  </a:lnTo>
                  <a:lnTo>
                    <a:pt x="0" y="307"/>
                  </a:lnTo>
                  <a:lnTo>
                    <a:pt x="0" y="307"/>
                  </a:lnTo>
                  <a:lnTo>
                    <a:pt x="1" y="323"/>
                  </a:lnTo>
                  <a:lnTo>
                    <a:pt x="3" y="338"/>
                  </a:lnTo>
                  <a:lnTo>
                    <a:pt x="7" y="352"/>
                  </a:lnTo>
                  <a:lnTo>
                    <a:pt x="12" y="364"/>
                  </a:lnTo>
                  <a:lnTo>
                    <a:pt x="19" y="376"/>
                  </a:lnTo>
                  <a:lnTo>
                    <a:pt x="27" y="386"/>
                  </a:lnTo>
                  <a:lnTo>
                    <a:pt x="35" y="394"/>
                  </a:lnTo>
                  <a:lnTo>
                    <a:pt x="45" y="401"/>
                  </a:lnTo>
                  <a:lnTo>
                    <a:pt x="54" y="408"/>
                  </a:lnTo>
                  <a:lnTo>
                    <a:pt x="65" y="414"/>
                  </a:lnTo>
                  <a:lnTo>
                    <a:pt x="77" y="418"/>
                  </a:lnTo>
                  <a:lnTo>
                    <a:pt x="89" y="422"/>
                  </a:lnTo>
                  <a:lnTo>
                    <a:pt x="101" y="424"/>
                  </a:lnTo>
                  <a:lnTo>
                    <a:pt x="113" y="426"/>
                  </a:lnTo>
                  <a:lnTo>
                    <a:pt x="126" y="427"/>
                  </a:lnTo>
                  <a:lnTo>
                    <a:pt x="138" y="428"/>
                  </a:lnTo>
                  <a:lnTo>
                    <a:pt x="138" y="428"/>
                  </a:lnTo>
                  <a:lnTo>
                    <a:pt x="151" y="427"/>
                  </a:lnTo>
                  <a:lnTo>
                    <a:pt x="164" y="426"/>
                  </a:lnTo>
                  <a:lnTo>
                    <a:pt x="189" y="423"/>
                  </a:lnTo>
                  <a:lnTo>
                    <a:pt x="209" y="418"/>
                  </a:lnTo>
                  <a:lnTo>
                    <a:pt x="227" y="412"/>
                  </a:lnTo>
                  <a:lnTo>
                    <a:pt x="241" y="406"/>
                  </a:lnTo>
                  <a:lnTo>
                    <a:pt x="252" y="401"/>
                  </a:lnTo>
                  <a:lnTo>
                    <a:pt x="260" y="397"/>
                  </a:lnTo>
                  <a:lnTo>
                    <a:pt x="264" y="396"/>
                  </a:lnTo>
                  <a:lnTo>
                    <a:pt x="264" y="396"/>
                  </a:lnTo>
                  <a:lnTo>
                    <a:pt x="266" y="397"/>
                  </a:lnTo>
                  <a:lnTo>
                    <a:pt x="270" y="398"/>
                  </a:lnTo>
                  <a:lnTo>
                    <a:pt x="276" y="401"/>
                  </a:lnTo>
                  <a:lnTo>
                    <a:pt x="284" y="404"/>
                  </a:lnTo>
                  <a:lnTo>
                    <a:pt x="295" y="407"/>
                  </a:lnTo>
                  <a:lnTo>
                    <a:pt x="311" y="411"/>
                  </a:lnTo>
                  <a:lnTo>
                    <a:pt x="329" y="412"/>
                  </a:lnTo>
                  <a:lnTo>
                    <a:pt x="352" y="413"/>
                  </a:lnTo>
                  <a:lnTo>
                    <a:pt x="352" y="122"/>
                  </a:lnTo>
                  <a:lnTo>
                    <a:pt x="352" y="122"/>
                  </a:lnTo>
                  <a:lnTo>
                    <a:pt x="352" y="106"/>
                  </a:lnTo>
                  <a:lnTo>
                    <a:pt x="350" y="92"/>
                  </a:lnTo>
                  <a:lnTo>
                    <a:pt x="347" y="78"/>
                  </a:lnTo>
                  <a:lnTo>
                    <a:pt x="343" y="66"/>
                  </a:lnTo>
                  <a:lnTo>
                    <a:pt x="337" y="56"/>
                  </a:lnTo>
                  <a:lnTo>
                    <a:pt x="331" y="45"/>
                  </a:lnTo>
                  <a:lnTo>
                    <a:pt x="323" y="36"/>
                  </a:lnTo>
                  <a:lnTo>
                    <a:pt x="314" y="29"/>
                  </a:lnTo>
                  <a:lnTo>
                    <a:pt x="304" y="22"/>
                  </a:lnTo>
                  <a:lnTo>
                    <a:pt x="293" y="15"/>
                  </a:lnTo>
                  <a:lnTo>
                    <a:pt x="281" y="11"/>
                  </a:lnTo>
                  <a:lnTo>
                    <a:pt x="268" y="7"/>
                  </a:lnTo>
                  <a:lnTo>
                    <a:pt x="253" y="4"/>
                  </a:lnTo>
                  <a:lnTo>
                    <a:pt x="238" y="2"/>
                  </a:lnTo>
                  <a:lnTo>
                    <a:pt x="223" y="1"/>
                  </a:lnTo>
                  <a:lnTo>
                    <a:pt x="205" y="0"/>
                  </a:lnTo>
                  <a:close/>
                  <a:moveTo>
                    <a:pt x="1319" y="332"/>
                  </a:moveTo>
                  <a:lnTo>
                    <a:pt x="1319" y="332"/>
                  </a:lnTo>
                  <a:lnTo>
                    <a:pt x="1300" y="338"/>
                  </a:lnTo>
                  <a:lnTo>
                    <a:pt x="1273" y="347"/>
                  </a:lnTo>
                  <a:lnTo>
                    <a:pt x="1259" y="350"/>
                  </a:lnTo>
                  <a:lnTo>
                    <a:pt x="1243" y="353"/>
                  </a:lnTo>
                  <a:lnTo>
                    <a:pt x="1229" y="355"/>
                  </a:lnTo>
                  <a:lnTo>
                    <a:pt x="1216" y="355"/>
                  </a:lnTo>
                  <a:lnTo>
                    <a:pt x="1216" y="355"/>
                  </a:lnTo>
                  <a:lnTo>
                    <a:pt x="1202" y="355"/>
                  </a:lnTo>
                  <a:lnTo>
                    <a:pt x="1189" y="353"/>
                  </a:lnTo>
                  <a:lnTo>
                    <a:pt x="1177" y="349"/>
                  </a:lnTo>
                  <a:lnTo>
                    <a:pt x="1172" y="347"/>
                  </a:lnTo>
                  <a:lnTo>
                    <a:pt x="1168" y="344"/>
                  </a:lnTo>
                  <a:lnTo>
                    <a:pt x="1164" y="340"/>
                  </a:lnTo>
                  <a:lnTo>
                    <a:pt x="1160" y="336"/>
                  </a:lnTo>
                  <a:lnTo>
                    <a:pt x="1157" y="331"/>
                  </a:lnTo>
                  <a:lnTo>
                    <a:pt x="1154" y="326"/>
                  </a:lnTo>
                  <a:lnTo>
                    <a:pt x="1151" y="321"/>
                  </a:lnTo>
                  <a:lnTo>
                    <a:pt x="1149" y="315"/>
                  </a:lnTo>
                  <a:lnTo>
                    <a:pt x="1148" y="308"/>
                  </a:lnTo>
                  <a:lnTo>
                    <a:pt x="1148" y="300"/>
                  </a:lnTo>
                  <a:lnTo>
                    <a:pt x="1148" y="300"/>
                  </a:lnTo>
                  <a:lnTo>
                    <a:pt x="1149" y="288"/>
                  </a:lnTo>
                  <a:lnTo>
                    <a:pt x="1152" y="277"/>
                  </a:lnTo>
                  <a:lnTo>
                    <a:pt x="1155" y="272"/>
                  </a:lnTo>
                  <a:lnTo>
                    <a:pt x="1158" y="266"/>
                  </a:lnTo>
                  <a:lnTo>
                    <a:pt x="1161" y="262"/>
                  </a:lnTo>
                  <a:lnTo>
                    <a:pt x="1165" y="258"/>
                  </a:lnTo>
                  <a:lnTo>
                    <a:pt x="1170" y="255"/>
                  </a:lnTo>
                  <a:lnTo>
                    <a:pt x="1175" y="252"/>
                  </a:lnTo>
                  <a:lnTo>
                    <a:pt x="1181" y="249"/>
                  </a:lnTo>
                  <a:lnTo>
                    <a:pt x="1187" y="247"/>
                  </a:lnTo>
                  <a:lnTo>
                    <a:pt x="1203" y="244"/>
                  </a:lnTo>
                  <a:lnTo>
                    <a:pt x="1221" y="242"/>
                  </a:lnTo>
                  <a:lnTo>
                    <a:pt x="1319" y="239"/>
                  </a:lnTo>
                  <a:lnTo>
                    <a:pt x="1319" y="332"/>
                  </a:lnTo>
                  <a:close/>
                  <a:moveTo>
                    <a:pt x="1264" y="0"/>
                  </a:moveTo>
                  <a:lnTo>
                    <a:pt x="1264" y="0"/>
                  </a:lnTo>
                  <a:lnTo>
                    <a:pt x="1233" y="1"/>
                  </a:lnTo>
                  <a:lnTo>
                    <a:pt x="1206" y="4"/>
                  </a:lnTo>
                  <a:lnTo>
                    <a:pt x="1179" y="7"/>
                  </a:lnTo>
                  <a:lnTo>
                    <a:pt x="1156" y="12"/>
                  </a:lnTo>
                  <a:lnTo>
                    <a:pt x="1135" y="17"/>
                  </a:lnTo>
                  <a:lnTo>
                    <a:pt x="1117" y="23"/>
                  </a:lnTo>
                  <a:lnTo>
                    <a:pt x="1102" y="28"/>
                  </a:lnTo>
                  <a:lnTo>
                    <a:pt x="1091" y="33"/>
                  </a:lnTo>
                  <a:lnTo>
                    <a:pt x="1111" y="102"/>
                  </a:lnTo>
                  <a:lnTo>
                    <a:pt x="1111" y="102"/>
                  </a:lnTo>
                  <a:lnTo>
                    <a:pt x="1122" y="98"/>
                  </a:lnTo>
                  <a:lnTo>
                    <a:pt x="1150" y="91"/>
                  </a:lnTo>
                  <a:lnTo>
                    <a:pt x="1169" y="86"/>
                  </a:lnTo>
                  <a:lnTo>
                    <a:pt x="1190" y="82"/>
                  </a:lnTo>
                  <a:lnTo>
                    <a:pt x="1213" y="80"/>
                  </a:lnTo>
                  <a:lnTo>
                    <a:pt x="1236" y="79"/>
                  </a:lnTo>
                  <a:lnTo>
                    <a:pt x="1236" y="79"/>
                  </a:lnTo>
                  <a:lnTo>
                    <a:pt x="1256" y="80"/>
                  </a:lnTo>
                  <a:lnTo>
                    <a:pt x="1272" y="82"/>
                  </a:lnTo>
                  <a:lnTo>
                    <a:pt x="1279" y="84"/>
                  </a:lnTo>
                  <a:lnTo>
                    <a:pt x="1285" y="86"/>
                  </a:lnTo>
                  <a:lnTo>
                    <a:pt x="1291" y="90"/>
                  </a:lnTo>
                  <a:lnTo>
                    <a:pt x="1298" y="94"/>
                  </a:lnTo>
                  <a:lnTo>
                    <a:pt x="1302" y="98"/>
                  </a:lnTo>
                  <a:lnTo>
                    <a:pt x="1306" y="102"/>
                  </a:lnTo>
                  <a:lnTo>
                    <a:pt x="1310" y="108"/>
                  </a:lnTo>
                  <a:lnTo>
                    <a:pt x="1313" y="114"/>
                  </a:lnTo>
                  <a:lnTo>
                    <a:pt x="1315" y="120"/>
                  </a:lnTo>
                  <a:lnTo>
                    <a:pt x="1316" y="129"/>
                  </a:lnTo>
                  <a:lnTo>
                    <a:pt x="1317" y="137"/>
                  </a:lnTo>
                  <a:lnTo>
                    <a:pt x="1318" y="146"/>
                  </a:lnTo>
                  <a:lnTo>
                    <a:pt x="1318" y="176"/>
                  </a:lnTo>
                  <a:lnTo>
                    <a:pt x="1236" y="176"/>
                  </a:lnTo>
                  <a:lnTo>
                    <a:pt x="1236" y="176"/>
                  </a:lnTo>
                  <a:lnTo>
                    <a:pt x="1212" y="177"/>
                  </a:lnTo>
                  <a:lnTo>
                    <a:pt x="1189" y="179"/>
                  </a:lnTo>
                  <a:lnTo>
                    <a:pt x="1169" y="182"/>
                  </a:lnTo>
                  <a:lnTo>
                    <a:pt x="1150" y="187"/>
                  </a:lnTo>
                  <a:lnTo>
                    <a:pt x="1134" y="192"/>
                  </a:lnTo>
                  <a:lnTo>
                    <a:pt x="1120" y="200"/>
                  </a:lnTo>
                  <a:lnTo>
                    <a:pt x="1108" y="207"/>
                  </a:lnTo>
                  <a:lnTo>
                    <a:pt x="1096" y="216"/>
                  </a:lnTo>
                  <a:lnTo>
                    <a:pt x="1086" y="225"/>
                  </a:lnTo>
                  <a:lnTo>
                    <a:pt x="1079" y="236"/>
                  </a:lnTo>
                  <a:lnTo>
                    <a:pt x="1072" y="246"/>
                  </a:lnTo>
                  <a:lnTo>
                    <a:pt x="1067" y="257"/>
                  </a:lnTo>
                  <a:lnTo>
                    <a:pt x="1064" y="270"/>
                  </a:lnTo>
                  <a:lnTo>
                    <a:pt x="1061" y="282"/>
                  </a:lnTo>
                  <a:lnTo>
                    <a:pt x="1058" y="294"/>
                  </a:lnTo>
                  <a:lnTo>
                    <a:pt x="1058" y="307"/>
                  </a:lnTo>
                  <a:lnTo>
                    <a:pt x="1058" y="307"/>
                  </a:lnTo>
                  <a:lnTo>
                    <a:pt x="1060" y="323"/>
                  </a:lnTo>
                  <a:lnTo>
                    <a:pt x="1062" y="338"/>
                  </a:lnTo>
                  <a:lnTo>
                    <a:pt x="1066" y="352"/>
                  </a:lnTo>
                  <a:lnTo>
                    <a:pt x="1071" y="364"/>
                  </a:lnTo>
                  <a:lnTo>
                    <a:pt x="1077" y="376"/>
                  </a:lnTo>
                  <a:lnTo>
                    <a:pt x="1085" y="386"/>
                  </a:lnTo>
                  <a:lnTo>
                    <a:pt x="1093" y="394"/>
                  </a:lnTo>
                  <a:lnTo>
                    <a:pt x="1102" y="401"/>
                  </a:lnTo>
                  <a:lnTo>
                    <a:pt x="1113" y="408"/>
                  </a:lnTo>
                  <a:lnTo>
                    <a:pt x="1124" y="414"/>
                  </a:lnTo>
                  <a:lnTo>
                    <a:pt x="1135" y="418"/>
                  </a:lnTo>
                  <a:lnTo>
                    <a:pt x="1146" y="422"/>
                  </a:lnTo>
                  <a:lnTo>
                    <a:pt x="1159" y="424"/>
                  </a:lnTo>
                  <a:lnTo>
                    <a:pt x="1171" y="426"/>
                  </a:lnTo>
                  <a:lnTo>
                    <a:pt x="1183" y="427"/>
                  </a:lnTo>
                  <a:lnTo>
                    <a:pt x="1195" y="428"/>
                  </a:lnTo>
                  <a:lnTo>
                    <a:pt x="1195" y="428"/>
                  </a:lnTo>
                  <a:lnTo>
                    <a:pt x="1210" y="427"/>
                  </a:lnTo>
                  <a:lnTo>
                    <a:pt x="1223" y="426"/>
                  </a:lnTo>
                  <a:lnTo>
                    <a:pt x="1246" y="423"/>
                  </a:lnTo>
                  <a:lnTo>
                    <a:pt x="1268" y="418"/>
                  </a:lnTo>
                  <a:lnTo>
                    <a:pt x="1285" y="412"/>
                  </a:lnTo>
                  <a:lnTo>
                    <a:pt x="1300" y="406"/>
                  </a:lnTo>
                  <a:lnTo>
                    <a:pt x="1311" y="401"/>
                  </a:lnTo>
                  <a:lnTo>
                    <a:pt x="1318" y="397"/>
                  </a:lnTo>
                  <a:lnTo>
                    <a:pt x="1322" y="396"/>
                  </a:lnTo>
                  <a:lnTo>
                    <a:pt x="1322" y="396"/>
                  </a:lnTo>
                  <a:lnTo>
                    <a:pt x="1324" y="397"/>
                  </a:lnTo>
                  <a:lnTo>
                    <a:pt x="1327" y="398"/>
                  </a:lnTo>
                  <a:lnTo>
                    <a:pt x="1333" y="401"/>
                  </a:lnTo>
                  <a:lnTo>
                    <a:pt x="1341" y="404"/>
                  </a:lnTo>
                  <a:lnTo>
                    <a:pt x="1354" y="407"/>
                  </a:lnTo>
                  <a:lnTo>
                    <a:pt x="1368" y="411"/>
                  </a:lnTo>
                  <a:lnTo>
                    <a:pt x="1387" y="412"/>
                  </a:lnTo>
                  <a:lnTo>
                    <a:pt x="1411" y="413"/>
                  </a:lnTo>
                  <a:lnTo>
                    <a:pt x="1411" y="122"/>
                  </a:lnTo>
                  <a:lnTo>
                    <a:pt x="1411" y="122"/>
                  </a:lnTo>
                  <a:lnTo>
                    <a:pt x="1411" y="106"/>
                  </a:lnTo>
                  <a:lnTo>
                    <a:pt x="1409" y="92"/>
                  </a:lnTo>
                  <a:lnTo>
                    <a:pt x="1406" y="78"/>
                  </a:lnTo>
                  <a:lnTo>
                    <a:pt x="1401" y="66"/>
                  </a:lnTo>
                  <a:lnTo>
                    <a:pt x="1396" y="56"/>
                  </a:lnTo>
                  <a:lnTo>
                    <a:pt x="1388" y="45"/>
                  </a:lnTo>
                  <a:lnTo>
                    <a:pt x="1381" y="36"/>
                  </a:lnTo>
                  <a:lnTo>
                    <a:pt x="1372" y="29"/>
                  </a:lnTo>
                  <a:lnTo>
                    <a:pt x="1362" y="22"/>
                  </a:lnTo>
                  <a:lnTo>
                    <a:pt x="1351" y="15"/>
                  </a:lnTo>
                  <a:lnTo>
                    <a:pt x="1339" y="11"/>
                  </a:lnTo>
                  <a:lnTo>
                    <a:pt x="1326" y="7"/>
                  </a:lnTo>
                  <a:lnTo>
                    <a:pt x="1312" y="4"/>
                  </a:lnTo>
                  <a:lnTo>
                    <a:pt x="1297" y="2"/>
                  </a:lnTo>
                  <a:lnTo>
                    <a:pt x="1280" y="1"/>
                  </a:lnTo>
                  <a:lnTo>
                    <a:pt x="1264" y="0"/>
                  </a:lnTo>
                  <a:close/>
                  <a:moveTo>
                    <a:pt x="2735" y="317"/>
                  </a:moveTo>
                  <a:lnTo>
                    <a:pt x="2735" y="317"/>
                  </a:lnTo>
                  <a:lnTo>
                    <a:pt x="2714" y="326"/>
                  </a:lnTo>
                  <a:lnTo>
                    <a:pt x="2700" y="331"/>
                  </a:lnTo>
                  <a:lnTo>
                    <a:pt x="2686" y="335"/>
                  </a:lnTo>
                  <a:lnTo>
                    <a:pt x="2671" y="340"/>
                  </a:lnTo>
                  <a:lnTo>
                    <a:pt x="2654" y="343"/>
                  </a:lnTo>
                  <a:lnTo>
                    <a:pt x="2638" y="345"/>
                  </a:lnTo>
                  <a:lnTo>
                    <a:pt x="2621" y="346"/>
                  </a:lnTo>
                  <a:lnTo>
                    <a:pt x="2621" y="346"/>
                  </a:lnTo>
                  <a:lnTo>
                    <a:pt x="2609" y="346"/>
                  </a:lnTo>
                  <a:lnTo>
                    <a:pt x="2599" y="345"/>
                  </a:lnTo>
                  <a:lnTo>
                    <a:pt x="2590" y="343"/>
                  </a:lnTo>
                  <a:lnTo>
                    <a:pt x="2583" y="341"/>
                  </a:lnTo>
                  <a:lnTo>
                    <a:pt x="2576" y="337"/>
                  </a:lnTo>
                  <a:lnTo>
                    <a:pt x="2570" y="333"/>
                  </a:lnTo>
                  <a:lnTo>
                    <a:pt x="2564" y="328"/>
                  </a:lnTo>
                  <a:lnTo>
                    <a:pt x="2560" y="323"/>
                  </a:lnTo>
                  <a:lnTo>
                    <a:pt x="2556" y="317"/>
                  </a:lnTo>
                  <a:lnTo>
                    <a:pt x="2553" y="311"/>
                  </a:lnTo>
                  <a:lnTo>
                    <a:pt x="2551" y="302"/>
                  </a:lnTo>
                  <a:lnTo>
                    <a:pt x="2549" y="294"/>
                  </a:lnTo>
                  <a:lnTo>
                    <a:pt x="2547" y="275"/>
                  </a:lnTo>
                  <a:lnTo>
                    <a:pt x="2547" y="252"/>
                  </a:lnTo>
                  <a:lnTo>
                    <a:pt x="2547" y="4"/>
                  </a:lnTo>
                  <a:lnTo>
                    <a:pt x="2533" y="4"/>
                  </a:lnTo>
                  <a:lnTo>
                    <a:pt x="2533" y="4"/>
                  </a:lnTo>
                  <a:lnTo>
                    <a:pt x="2513" y="4"/>
                  </a:lnTo>
                  <a:lnTo>
                    <a:pt x="2490" y="6"/>
                  </a:lnTo>
                  <a:lnTo>
                    <a:pt x="2467" y="8"/>
                  </a:lnTo>
                  <a:lnTo>
                    <a:pt x="2454" y="10"/>
                  </a:lnTo>
                  <a:lnTo>
                    <a:pt x="2454" y="263"/>
                  </a:lnTo>
                  <a:lnTo>
                    <a:pt x="2454" y="263"/>
                  </a:lnTo>
                  <a:lnTo>
                    <a:pt x="2454" y="284"/>
                  </a:lnTo>
                  <a:lnTo>
                    <a:pt x="2455" y="302"/>
                  </a:lnTo>
                  <a:lnTo>
                    <a:pt x="2457" y="320"/>
                  </a:lnTo>
                  <a:lnTo>
                    <a:pt x="2459" y="336"/>
                  </a:lnTo>
                  <a:lnTo>
                    <a:pt x="2463" y="351"/>
                  </a:lnTo>
                  <a:lnTo>
                    <a:pt x="2468" y="364"/>
                  </a:lnTo>
                  <a:lnTo>
                    <a:pt x="2475" y="377"/>
                  </a:lnTo>
                  <a:lnTo>
                    <a:pt x="2482" y="387"/>
                  </a:lnTo>
                  <a:lnTo>
                    <a:pt x="2490" y="397"/>
                  </a:lnTo>
                  <a:lnTo>
                    <a:pt x="2500" y="405"/>
                  </a:lnTo>
                  <a:lnTo>
                    <a:pt x="2512" y="412"/>
                  </a:lnTo>
                  <a:lnTo>
                    <a:pt x="2525" y="418"/>
                  </a:lnTo>
                  <a:lnTo>
                    <a:pt x="2540" y="422"/>
                  </a:lnTo>
                  <a:lnTo>
                    <a:pt x="2556" y="425"/>
                  </a:lnTo>
                  <a:lnTo>
                    <a:pt x="2575" y="427"/>
                  </a:lnTo>
                  <a:lnTo>
                    <a:pt x="2595" y="428"/>
                  </a:lnTo>
                  <a:lnTo>
                    <a:pt x="2595" y="428"/>
                  </a:lnTo>
                  <a:lnTo>
                    <a:pt x="2611" y="427"/>
                  </a:lnTo>
                  <a:lnTo>
                    <a:pt x="2626" y="426"/>
                  </a:lnTo>
                  <a:lnTo>
                    <a:pt x="2640" y="425"/>
                  </a:lnTo>
                  <a:lnTo>
                    <a:pt x="2653" y="422"/>
                  </a:lnTo>
                  <a:lnTo>
                    <a:pt x="2677" y="417"/>
                  </a:lnTo>
                  <a:lnTo>
                    <a:pt x="2697" y="411"/>
                  </a:lnTo>
                  <a:lnTo>
                    <a:pt x="2714" y="404"/>
                  </a:lnTo>
                  <a:lnTo>
                    <a:pt x="2725" y="399"/>
                  </a:lnTo>
                  <a:lnTo>
                    <a:pt x="2737" y="394"/>
                  </a:lnTo>
                  <a:lnTo>
                    <a:pt x="2737" y="394"/>
                  </a:lnTo>
                  <a:lnTo>
                    <a:pt x="2743" y="397"/>
                  </a:lnTo>
                  <a:lnTo>
                    <a:pt x="2750" y="400"/>
                  </a:lnTo>
                  <a:lnTo>
                    <a:pt x="2761" y="403"/>
                  </a:lnTo>
                  <a:lnTo>
                    <a:pt x="2773" y="406"/>
                  </a:lnTo>
                  <a:lnTo>
                    <a:pt x="2788" y="409"/>
                  </a:lnTo>
                  <a:lnTo>
                    <a:pt x="2807" y="412"/>
                  </a:lnTo>
                  <a:lnTo>
                    <a:pt x="2828" y="413"/>
                  </a:lnTo>
                  <a:lnTo>
                    <a:pt x="2828" y="10"/>
                  </a:lnTo>
                  <a:lnTo>
                    <a:pt x="2828" y="10"/>
                  </a:lnTo>
                  <a:lnTo>
                    <a:pt x="2796" y="6"/>
                  </a:lnTo>
                  <a:lnTo>
                    <a:pt x="2774" y="5"/>
                  </a:lnTo>
                  <a:lnTo>
                    <a:pt x="2753" y="4"/>
                  </a:lnTo>
                  <a:lnTo>
                    <a:pt x="2735" y="4"/>
                  </a:lnTo>
                  <a:lnTo>
                    <a:pt x="2735" y="317"/>
                  </a:lnTo>
                  <a:close/>
                  <a:moveTo>
                    <a:pt x="2937" y="413"/>
                  </a:moveTo>
                  <a:lnTo>
                    <a:pt x="2937" y="413"/>
                  </a:lnTo>
                  <a:lnTo>
                    <a:pt x="2948" y="415"/>
                  </a:lnTo>
                  <a:lnTo>
                    <a:pt x="2976" y="420"/>
                  </a:lnTo>
                  <a:lnTo>
                    <a:pt x="2997" y="423"/>
                  </a:lnTo>
                  <a:lnTo>
                    <a:pt x="3020" y="425"/>
                  </a:lnTo>
                  <a:lnTo>
                    <a:pt x="3047" y="427"/>
                  </a:lnTo>
                  <a:lnTo>
                    <a:pt x="3075" y="428"/>
                  </a:lnTo>
                  <a:lnTo>
                    <a:pt x="3075" y="428"/>
                  </a:lnTo>
                  <a:lnTo>
                    <a:pt x="3091" y="427"/>
                  </a:lnTo>
                  <a:lnTo>
                    <a:pt x="3105" y="426"/>
                  </a:lnTo>
                  <a:lnTo>
                    <a:pt x="3120" y="425"/>
                  </a:lnTo>
                  <a:lnTo>
                    <a:pt x="3135" y="422"/>
                  </a:lnTo>
                  <a:lnTo>
                    <a:pt x="3150" y="419"/>
                  </a:lnTo>
                  <a:lnTo>
                    <a:pt x="3164" y="414"/>
                  </a:lnTo>
                  <a:lnTo>
                    <a:pt x="3178" y="408"/>
                  </a:lnTo>
                  <a:lnTo>
                    <a:pt x="3191" y="402"/>
                  </a:lnTo>
                  <a:lnTo>
                    <a:pt x="3202" y="394"/>
                  </a:lnTo>
                  <a:lnTo>
                    <a:pt x="3213" y="385"/>
                  </a:lnTo>
                  <a:lnTo>
                    <a:pt x="3223" y="375"/>
                  </a:lnTo>
                  <a:lnTo>
                    <a:pt x="3232" y="363"/>
                  </a:lnTo>
                  <a:lnTo>
                    <a:pt x="3239" y="350"/>
                  </a:lnTo>
                  <a:lnTo>
                    <a:pt x="3244" y="334"/>
                  </a:lnTo>
                  <a:lnTo>
                    <a:pt x="3247" y="318"/>
                  </a:lnTo>
                  <a:lnTo>
                    <a:pt x="3248" y="300"/>
                  </a:lnTo>
                  <a:lnTo>
                    <a:pt x="3248" y="300"/>
                  </a:lnTo>
                  <a:lnTo>
                    <a:pt x="3247" y="288"/>
                  </a:lnTo>
                  <a:lnTo>
                    <a:pt x="3246" y="277"/>
                  </a:lnTo>
                  <a:lnTo>
                    <a:pt x="3243" y="266"/>
                  </a:lnTo>
                  <a:lnTo>
                    <a:pt x="3239" y="256"/>
                  </a:lnTo>
                  <a:lnTo>
                    <a:pt x="3234" y="248"/>
                  </a:lnTo>
                  <a:lnTo>
                    <a:pt x="3228" y="239"/>
                  </a:lnTo>
                  <a:lnTo>
                    <a:pt x="3220" y="231"/>
                  </a:lnTo>
                  <a:lnTo>
                    <a:pt x="3213" y="224"/>
                  </a:lnTo>
                  <a:lnTo>
                    <a:pt x="3204" y="217"/>
                  </a:lnTo>
                  <a:lnTo>
                    <a:pt x="3194" y="211"/>
                  </a:lnTo>
                  <a:lnTo>
                    <a:pt x="3184" y="204"/>
                  </a:lnTo>
                  <a:lnTo>
                    <a:pt x="3171" y="199"/>
                  </a:lnTo>
                  <a:lnTo>
                    <a:pt x="3146" y="187"/>
                  </a:lnTo>
                  <a:lnTo>
                    <a:pt x="3117" y="176"/>
                  </a:lnTo>
                  <a:lnTo>
                    <a:pt x="3117" y="176"/>
                  </a:lnTo>
                  <a:lnTo>
                    <a:pt x="3086" y="164"/>
                  </a:lnTo>
                  <a:lnTo>
                    <a:pt x="3072" y="157"/>
                  </a:lnTo>
                  <a:lnTo>
                    <a:pt x="3060" y="151"/>
                  </a:lnTo>
                  <a:lnTo>
                    <a:pt x="3050" y="144"/>
                  </a:lnTo>
                  <a:lnTo>
                    <a:pt x="3046" y="140"/>
                  </a:lnTo>
                  <a:lnTo>
                    <a:pt x="3043" y="136"/>
                  </a:lnTo>
                  <a:lnTo>
                    <a:pt x="3040" y="132"/>
                  </a:lnTo>
                  <a:lnTo>
                    <a:pt x="3038" y="127"/>
                  </a:lnTo>
                  <a:lnTo>
                    <a:pt x="3037" y="121"/>
                  </a:lnTo>
                  <a:lnTo>
                    <a:pt x="3037" y="116"/>
                  </a:lnTo>
                  <a:lnTo>
                    <a:pt x="3037" y="116"/>
                  </a:lnTo>
                  <a:lnTo>
                    <a:pt x="3037" y="110"/>
                  </a:lnTo>
                  <a:lnTo>
                    <a:pt x="3039" y="104"/>
                  </a:lnTo>
                  <a:lnTo>
                    <a:pt x="3043" y="97"/>
                  </a:lnTo>
                  <a:lnTo>
                    <a:pt x="3049" y="90"/>
                  </a:lnTo>
                  <a:lnTo>
                    <a:pt x="3053" y="86"/>
                  </a:lnTo>
                  <a:lnTo>
                    <a:pt x="3057" y="83"/>
                  </a:lnTo>
                  <a:lnTo>
                    <a:pt x="3063" y="81"/>
                  </a:lnTo>
                  <a:lnTo>
                    <a:pt x="3069" y="78"/>
                  </a:lnTo>
                  <a:lnTo>
                    <a:pt x="3076" y="76"/>
                  </a:lnTo>
                  <a:lnTo>
                    <a:pt x="3084" y="75"/>
                  </a:lnTo>
                  <a:lnTo>
                    <a:pt x="3093" y="74"/>
                  </a:lnTo>
                  <a:lnTo>
                    <a:pt x="3103" y="74"/>
                  </a:lnTo>
                  <a:lnTo>
                    <a:pt x="3103" y="74"/>
                  </a:lnTo>
                  <a:lnTo>
                    <a:pt x="3122" y="75"/>
                  </a:lnTo>
                  <a:lnTo>
                    <a:pt x="3142" y="77"/>
                  </a:lnTo>
                  <a:lnTo>
                    <a:pt x="3159" y="81"/>
                  </a:lnTo>
                  <a:lnTo>
                    <a:pt x="3175" y="85"/>
                  </a:lnTo>
                  <a:lnTo>
                    <a:pt x="3199" y="94"/>
                  </a:lnTo>
                  <a:lnTo>
                    <a:pt x="3208" y="98"/>
                  </a:lnTo>
                  <a:lnTo>
                    <a:pt x="3232" y="30"/>
                  </a:lnTo>
                  <a:lnTo>
                    <a:pt x="3232" y="30"/>
                  </a:lnTo>
                  <a:lnTo>
                    <a:pt x="3213" y="22"/>
                  </a:lnTo>
                  <a:lnTo>
                    <a:pt x="3200" y="16"/>
                  </a:lnTo>
                  <a:lnTo>
                    <a:pt x="3184" y="12"/>
                  </a:lnTo>
                  <a:lnTo>
                    <a:pt x="3165" y="7"/>
                  </a:lnTo>
                  <a:lnTo>
                    <a:pt x="3144" y="4"/>
                  </a:lnTo>
                  <a:lnTo>
                    <a:pt x="3120" y="1"/>
                  </a:lnTo>
                  <a:lnTo>
                    <a:pt x="3095" y="0"/>
                  </a:lnTo>
                  <a:lnTo>
                    <a:pt x="3095" y="0"/>
                  </a:lnTo>
                  <a:lnTo>
                    <a:pt x="3080" y="1"/>
                  </a:lnTo>
                  <a:lnTo>
                    <a:pt x="3066" y="2"/>
                  </a:lnTo>
                  <a:lnTo>
                    <a:pt x="3052" y="4"/>
                  </a:lnTo>
                  <a:lnTo>
                    <a:pt x="3039" y="8"/>
                  </a:lnTo>
                  <a:lnTo>
                    <a:pt x="3025" y="12"/>
                  </a:lnTo>
                  <a:lnTo>
                    <a:pt x="3013" y="17"/>
                  </a:lnTo>
                  <a:lnTo>
                    <a:pt x="3001" y="24"/>
                  </a:lnTo>
                  <a:lnTo>
                    <a:pt x="2990" y="31"/>
                  </a:lnTo>
                  <a:lnTo>
                    <a:pt x="2979" y="39"/>
                  </a:lnTo>
                  <a:lnTo>
                    <a:pt x="2970" y="47"/>
                  </a:lnTo>
                  <a:lnTo>
                    <a:pt x="2962" y="58"/>
                  </a:lnTo>
                  <a:lnTo>
                    <a:pt x="2956" y="69"/>
                  </a:lnTo>
                  <a:lnTo>
                    <a:pt x="2950" y="80"/>
                  </a:lnTo>
                  <a:lnTo>
                    <a:pt x="2946" y="94"/>
                  </a:lnTo>
                  <a:lnTo>
                    <a:pt x="2944" y="107"/>
                  </a:lnTo>
                  <a:lnTo>
                    <a:pt x="2943" y="122"/>
                  </a:lnTo>
                  <a:lnTo>
                    <a:pt x="2943" y="122"/>
                  </a:lnTo>
                  <a:lnTo>
                    <a:pt x="2944" y="137"/>
                  </a:lnTo>
                  <a:lnTo>
                    <a:pt x="2946" y="150"/>
                  </a:lnTo>
                  <a:lnTo>
                    <a:pt x="2950" y="164"/>
                  </a:lnTo>
                  <a:lnTo>
                    <a:pt x="2956" y="175"/>
                  </a:lnTo>
                  <a:lnTo>
                    <a:pt x="2962" y="185"/>
                  </a:lnTo>
                  <a:lnTo>
                    <a:pt x="2970" y="194"/>
                  </a:lnTo>
                  <a:lnTo>
                    <a:pt x="2979" y="203"/>
                  </a:lnTo>
                  <a:lnTo>
                    <a:pt x="2988" y="210"/>
                  </a:lnTo>
                  <a:lnTo>
                    <a:pt x="2999" y="217"/>
                  </a:lnTo>
                  <a:lnTo>
                    <a:pt x="3010" y="223"/>
                  </a:lnTo>
                  <a:lnTo>
                    <a:pt x="3021" y="229"/>
                  </a:lnTo>
                  <a:lnTo>
                    <a:pt x="3032" y="235"/>
                  </a:lnTo>
                  <a:lnTo>
                    <a:pt x="3056" y="243"/>
                  </a:lnTo>
                  <a:lnTo>
                    <a:pt x="3079" y="251"/>
                  </a:lnTo>
                  <a:lnTo>
                    <a:pt x="3079" y="251"/>
                  </a:lnTo>
                  <a:lnTo>
                    <a:pt x="3108" y="261"/>
                  </a:lnTo>
                  <a:lnTo>
                    <a:pt x="3121" y="266"/>
                  </a:lnTo>
                  <a:lnTo>
                    <a:pt x="3133" y="273"/>
                  </a:lnTo>
                  <a:lnTo>
                    <a:pt x="3142" y="280"/>
                  </a:lnTo>
                  <a:lnTo>
                    <a:pt x="3148" y="287"/>
                  </a:lnTo>
                  <a:lnTo>
                    <a:pt x="3151" y="291"/>
                  </a:lnTo>
                  <a:lnTo>
                    <a:pt x="3153" y="296"/>
                  </a:lnTo>
                  <a:lnTo>
                    <a:pt x="3154" y="300"/>
                  </a:lnTo>
                  <a:lnTo>
                    <a:pt x="3154" y="306"/>
                  </a:lnTo>
                  <a:lnTo>
                    <a:pt x="3154" y="306"/>
                  </a:lnTo>
                  <a:lnTo>
                    <a:pt x="3154" y="315"/>
                  </a:lnTo>
                  <a:lnTo>
                    <a:pt x="3151" y="324"/>
                  </a:lnTo>
                  <a:lnTo>
                    <a:pt x="3149" y="328"/>
                  </a:lnTo>
                  <a:lnTo>
                    <a:pt x="3146" y="332"/>
                  </a:lnTo>
                  <a:lnTo>
                    <a:pt x="3143" y="335"/>
                  </a:lnTo>
                  <a:lnTo>
                    <a:pt x="3139" y="340"/>
                  </a:lnTo>
                  <a:lnTo>
                    <a:pt x="3134" y="343"/>
                  </a:lnTo>
                  <a:lnTo>
                    <a:pt x="3127" y="346"/>
                  </a:lnTo>
                  <a:lnTo>
                    <a:pt x="3121" y="348"/>
                  </a:lnTo>
                  <a:lnTo>
                    <a:pt x="3113" y="350"/>
                  </a:lnTo>
                  <a:lnTo>
                    <a:pt x="3104" y="352"/>
                  </a:lnTo>
                  <a:lnTo>
                    <a:pt x="3095" y="353"/>
                  </a:lnTo>
                  <a:lnTo>
                    <a:pt x="3071" y="354"/>
                  </a:lnTo>
                  <a:lnTo>
                    <a:pt x="3071" y="354"/>
                  </a:lnTo>
                  <a:lnTo>
                    <a:pt x="3050" y="354"/>
                  </a:lnTo>
                  <a:lnTo>
                    <a:pt x="3029" y="352"/>
                  </a:lnTo>
                  <a:lnTo>
                    <a:pt x="2992" y="348"/>
                  </a:lnTo>
                  <a:lnTo>
                    <a:pt x="2965" y="344"/>
                  </a:lnTo>
                  <a:lnTo>
                    <a:pt x="2955" y="342"/>
                  </a:lnTo>
                  <a:lnTo>
                    <a:pt x="2937" y="413"/>
                  </a:lnTo>
                  <a:close/>
                  <a:moveTo>
                    <a:pt x="1639" y="80"/>
                  </a:moveTo>
                  <a:lnTo>
                    <a:pt x="1639" y="80"/>
                  </a:lnTo>
                  <a:lnTo>
                    <a:pt x="1653" y="77"/>
                  </a:lnTo>
                  <a:lnTo>
                    <a:pt x="1670" y="75"/>
                  </a:lnTo>
                  <a:lnTo>
                    <a:pt x="1691" y="73"/>
                  </a:lnTo>
                  <a:lnTo>
                    <a:pt x="1712" y="73"/>
                  </a:lnTo>
                  <a:lnTo>
                    <a:pt x="1712" y="73"/>
                  </a:lnTo>
                  <a:lnTo>
                    <a:pt x="1726" y="73"/>
                  </a:lnTo>
                  <a:lnTo>
                    <a:pt x="1737" y="74"/>
                  </a:lnTo>
                  <a:lnTo>
                    <a:pt x="1749" y="77"/>
                  </a:lnTo>
                  <a:lnTo>
                    <a:pt x="1760" y="80"/>
                  </a:lnTo>
                  <a:lnTo>
                    <a:pt x="1771" y="84"/>
                  </a:lnTo>
                  <a:lnTo>
                    <a:pt x="1780" y="90"/>
                  </a:lnTo>
                  <a:lnTo>
                    <a:pt x="1790" y="97"/>
                  </a:lnTo>
                  <a:lnTo>
                    <a:pt x="1798" y="104"/>
                  </a:lnTo>
                  <a:lnTo>
                    <a:pt x="1805" y="113"/>
                  </a:lnTo>
                  <a:lnTo>
                    <a:pt x="1813" y="122"/>
                  </a:lnTo>
                  <a:lnTo>
                    <a:pt x="1819" y="134"/>
                  </a:lnTo>
                  <a:lnTo>
                    <a:pt x="1824" y="147"/>
                  </a:lnTo>
                  <a:lnTo>
                    <a:pt x="1828" y="161"/>
                  </a:lnTo>
                  <a:lnTo>
                    <a:pt x="1831" y="176"/>
                  </a:lnTo>
                  <a:lnTo>
                    <a:pt x="1832" y="192"/>
                  </a:lnTo>
                  <a:lnTo>
                    <a:pt x="1833" y="211"/>
                  </a:lnTo>
                  <a:lnTo>
                    <a:pt x="1833" y="211"/>
                  </a:lnTo>
                  <a:lnTo>
                    <a:pt x="1833" y="228"/>
                  </a:lnTo>
                  <a:lnTo>
                    <a:pt x="1832" y="245"/>
                  </a:lnTo>
                  <a:lnTo>
                    <a:pt x="1830" y="260"/>
                  </a:lnTo>
                  <a:lnTo>
                    <a:pt x="1827" y="275"/>
                  </a:lnTo>
                  <a:lnTo>
                    <a:pt x="1824" y="288"/>
                  </a:lnTo>
                  <a:lnTo>
                    <a:pt x="1820" y="299"/>
                  </a:lnTo>
                  <a:lnTo>
                    <a:pt x="1814" y="311"/>
                  </a:lnTo>
                  <a:lnTo>
                    <a:pt x="1807" y="320"/>
                  </a:lnTo>
                  <a:lnTo>
                    <a:pt x="1799" y="328"/>
                  </a:lnTo>
                  <a:lnTo>
                    <a:pt x="1790" y="335"/>
                  </a:lnTo>
                  <a:lnTo>
                    <a:pt x="1780" y="342"/>
                  </a:lnTo>
                  <a:lnTo>
                    <a:pt x="1768" y="347"/>
                  </a:lnTo>
                  <a:lnTo>
                    <a:pt x="1754" y="350"/>
                  </a:lnTo>
                  <a:lnTo>
                    <a:pt x="1739" y="353"/>
                  </a:lnTo>
                  <a:lnTo>
                    <a:pt x="1723" y="355"/>
                  </a:lnTo>
                  <a:lnTo>
                    <a:pt x="1704" y="355"/>
                  </a:lnTo>
                  <a:lnTo>
                    <a:pt x="1704" y="355"/>
                  </a:lnTo>
                  <a:lnTo>
                    <a:pt x="1681" y="354"/>
                  </a:lnTo>
                  <a:lnTo>
                    <a:pt x="1659" y="353"/>
                  </a:lnTo>
                  <a:lnTo>
                    <a:pt x="1639" y="351"/>
                  </a:lnTo>
                  <a:lnTo>
                    <a:pt x="1639" y="80"/>
                  </a:lnTo>
                  <a:close/>
                  <a:moveTo>
                    <a:pt x="1717" y="0"/>
                  </a:moveTo>
                  <a:lnTo>
                    <a:pt x="1717" y="0"/>
                  </a:lnTo>
                  <a:lnTo>
                    <a:pt x="1696" y="1"/>
                  </a:lnTo>
                  <a:lnTo>
                    <a:pt x="1675" y="2"/>
                  </a:lnTo>
                  <a:lnTo>
                    <a:pt x="1652" y="4"/>
                  </a:lnTo>
                  <a:lnTo>
                    <a:pt x="1629" y="7"/>
                  </a:lnTo>
                  <a:lnTo>
                    <a:pt x="1606" y="10"/>
                  </a:lnTo>
                  <a:lnTo>
                    <a:pt x="1585" y="14"/>
                  </a:lnTo>
                  <a:lnTo>
                    <a:pt x="1564" y="20"/>
                  </a:lnTo>
                  <a:lnTo>
                    <a:pt x="1546" y="26"/>
                  </a:lnTo>
                  <a:lnTo>
                    <a:pt x="1546" y="415"/>
                  </a:lnTo>
                  <a:lnTo>
                    <a:pt x="1546" y="415"/>
                  </a:lnTo>
                  <a:lnTo>
                    <a:pt x="1561" y="418"/>
                  </a:lnTo>
                  <a:lnTo>
                    <a:pt x="1580" y="420"/>
                  </a:lnTo>
                  <a:lnTo>
                    <a:pt x="1619" y="424"/>
                  </a:lnTo>
                  <a:lnTo>
                    <a:pt x="1662" y="427"/>
                  </a:lnTo>
                  <a:lnTo>
                    <a:pt x="1701" y="428"/>
                  </a:lnTo>
                  <a:lnTo>
                    <a:pt x="1701" y="428"/>
                  </a:lnTo>
                  <a:lnTo>
                    <a:pt x="1732" y="427"/>
                  </a:lnTo>
                  <a:lnTo>
                    <a:pt x="1758" y="425"/>
                  </a:lnTo>
                  <a:lnTo>
                    <a:pt x="1784" y="421"/>
                  </a:lnTo>
                  <a:lnTo>
                    <a:pt x="1807" y="415"/>
                  </a:lnTo>
                  <a:lnTo>
                    <a:pt x="1828" y="408"/>
                  </a:lnTo>
                  <a:lnTo>
                    <a:pt x="1847" y="399"/>
                  </a:lnTo>
                  <a:lnTo>
                    <a:pt x="1855" y="394"/>
                  </a:lnTo>
                  <a:lnTo>
                    <a:pt x="1864" y="389"/>
                  </a:lnTo>
                  <a:lnTo>
                    <a:pt x="1872" y="383"/>
                  </a:lnTo>
                  <a:lnTo>
                    <a:pt x="1879" y="377"/>
                  </a:lnTo>
                  <a:lnTo>
                    <a:pt x="1885" y="369"/>
                  </a:lnTo>
                  <a:lnTo>
                    <a:pt x="1891" y="362"/>
                  </a:lnTo>
                  <a:lnTo>
                    <a:pt x="1897" y="355"/>
                  </a:lnTo>
                  <a:lnTo>
                    <a:pt x="1902" y="347"/>
                  </a:lnTo>
                  <a:lnTo>
                    <a:pt x="1907" y="337"/>
                  </a:lnTo>
                  <a:lnTo>
                    <a:pt x="1912" y="329"/>
                  </a:lnTo>
                  <a:lnTo>
                    <a:pt x="1919" y="309"/>
                  </a:lnTo>
                  <a:lnTo>
                    <a:pt x="1924" y="287"/>
                  </a:lnTo>
                  <a:lnTo>
                    <a:pt x="1928" y="264"/>
                  </a:lnTo>
                  <a:lnTo>
                    <a:pt x="1930" y="239"/>
                  </a:lnTo>
                  <a:lnTo>
                    <a:pt x="1931" y="211"/>
                  </a:lnTo>
                  <a:lnTo>
                    <a:pt x="1931" y="211"/>
                  </a:lnTo>
                  <a:lnTo>
                    <a:pt x="1930" y="187"/>
                  </a:lnTo>
                  <a:lnTo>
                    <a:pt x="1927" y="164"/>
                  </a:lnTo>
                  <a:lnTo>
                    <a:pt x="1923" y="143"/>
                  </a:lnTo>
                  <a:lnTo>
                    <a:pt x="1917" y="122"/>
                  </a:lnTo>
                  <a:lnTo>
                    <a:pt x="1909" y="104"/>
                  </a:lnTo>
                  <a:lnTo>
                    <a:pt x="1898" y="86"/>
                  </a:lnTo>
                  <a:lnTo>
                    <a:pt x="1887" y="71"/>
                  </a:lnTo>
                  <a:lnTo>
                    <a:pt x="1874" y="57"/>
                  </a:lnTo>
                  <a:lnTo>
                    <a:pt x="1860" y="43"/>
                  </a:lnTo>
                  <a:lnTo>
                    <a:pt x="1843" y="32"/>
                  </a:lnTo>
                  <a:lnTo>
                    <a:pt x="1826" y="23"/>
                  </a:lnTo>
                  <a:lnTo>
                    <a:pt x="1806" y="14"/>
                  </a:lnTo>
                  <a:lnTo>
                    <a:pt x="1786" y="8"/>
                  </a:lnTo>
                  <a:lnTo>
                    <a:pt x="1764" y="4"/>
                  </a:lnTo>
                  <a:lnTo>
                    <a:pt x="1741" y="1"/>
                  </a:lnTo>
                  <a:lnTo>
                    <a:pt x="1717" y="0"/>
                  </a:lnTo>
                  <a:close/>
                </a:path>
              </a:pathLst>
            </a:custGeom>
            <a:solidFill>
              <a:srgbClr val="005E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43" name="Freeform 42"/>
            <p:cNvSpPr>
              <a:spLocks/>
            </p:cNvSpPr>
            <p:nvPr userDrawn="1"/>
          </p:nvSpPr>
          <p:spPr bwMode="auto">
            <a:xfrm>
              <a:off x="5160" y="3974"/>
              <a:ext cx="76" cy="107"/>
            </a:xfrm>
            <a:custGeom>
              <a:avLst/>
              <a:gdLst>
                <a:gd name="T0" fmla="*/ 0 w 305"/>
                <a:gd name="T1" fmla="*/ 407 h 428"/>
                <a:gd name="T2" fmla="*/ 0 w 305"/>
                <a:gd name="T3" fmla="*/ 407 h 428"/>
                <a:gd name="T4" fmla="*/ 13 w 305"/>
                <a:gd name="T5" fmla="*/ 411 h 428"/>
                <a:gd name="T6" fmla="*/ 47 w 305"/>
                <a:gd name="T7" fmla="*/ 418 h 428"/>
                <a:gd name="T8" fmla="*/ 71 w 305"/>
                <a:gd name="T9" fmla="*/ 421 h 428"/>
                <a:gd name="T10" fmla="*/ 98 w 305"/>
                <a:gd name="T11" fmla="*/ 425 h 428"/>
                <a:gd name="T12" fmla="*/ 129 w 305"/>
                <a:gd name="T13" fmla="*/ 427 h 428"/>
                <a:gd name="T14" fmla="*/ 163 w 305"/>
                <a:gd name="T15" fmla="*/ 428 h 428"/>
                <a:gd name="T16" fmla="*/ 163 w 305"/>
                <a:gd name="T17" fmla="*/ 428 h 428"/>
                <a:gd name="T18" fmla="*/ 197 w 305"/>
                <a:gd name="T19" fmla="*/ 427 h 428"/>
                <a:gd name="T20" fmla="*/ 226 w 305"/>
                <a:gd name="T21" fmla="*/ 426 h 428"/>
                <a:gd name="T22" fmla="*/ 251 w 305"/>
                <a:gd name="T23" fmla="*/ 424 h 428"/>
                <a:gd name="T24" fmla="*/ 270 w 305"/>
                <a:gd name="T25" fmla="*/ 422 h 428"/>
                <a:gd name="T26" fmla="*/ 297 w 305"/>
                <a:gd name="T27" fmla="*/ 419 h 428"/>
                <a:gd name="T28" fmla="*/ 305 w 305"/>
                <a:gd name="T29" fmla="*/ 417 h 428"/>
                <a:gd name="T30" fmla="*/ 305 w 305"/>
                <a:gd name="T31" fmla="*/ 346 h 428"/>
                <a:gd name="T32" fmla="*/ 305 w 305"/>
                <a:gd name="T33" fmla="*/ 346 h 428"/>
                <a:gd name="T34" fmla="*/ 297 w 305"/>
                <a:gd name="T35" fmla="*/ 347 h 428"/>
                <a:gd name="T36" fmla="*/ 272 w 305"/>
                <a:gd name="T37" fmla="*/ 351 h 428"/>
                <a:gd name="T38" fmla="*/ 235 w 305"/>
                <a:gd name="T39" fmla="*/ 354 h 428"/>
                <a:gd name="T40" fmla="*/ 213 w 305"/>
                <a:gd name="T41" fmla="*/ 355 h 428"/>
                <a:gd name="T42" fmla="*/ 188 w 305"/>
                <a:gd name="T43" fmla="*/ 355 h 428"/>
                <a:gd name="T44" fmla="*/ 188 w 305"/>
                <a:gd name="T45" fmla="*/ 355 h 428"/>
                <a:gd name="T46" fmla="*/ 167 w 305"/>
                <a:gd name="T47" fmla="*/ 355 h 428"/>
                <a:gd name="T48" fmla="*/ 149 w 305"/>
                <a:gd name="T49" fmla="*/ 354 h 428"/>
                <a:gd name="T50" fmla="*/ 118 w 305"/>
                <a:gd name="T51" fmla="*/ 351 h 428"/>
                <a:gd name="T52" fmla="*/ 99 w 305"/>
                <a:gd name="T53" fmla="*/ 349 h 428"/>
                <a:gd name="T54" fmla="*/ 92 w 305"/>
                <a:gd name="T55" fmla="*/ 348 h 428"/>
                <a:gd name="T56" fmla="*/ 92 w 305"/>
                <a:gd name="T57" fmla="*/ 247 h 428"/>
                <a:gd name="T58" fmla="*/ 276 w 305"/>
                <a:gd name="T59" fmla="*/ 247 h 428"/>
                <a:gd name="T60" fmla="*/ 276 w 305"/>
                <a:gd name="T61" fmla="*/ 175 h 428"/>
                <a:gd name="T62" fmla="*/ 92 w 305"/>
                <a:gd name="T63" fmla="*/ 175 h 428"/>
                <a:gd name="T64" fmla="*/ 92 w 305"/>
                <a:gd name="T65" fmla="*/ 79 h 428"/>
                <a:gd name="T66" fmla="*/ 92 w 305"/>
                <a:gd name="T67" fmla="*/ 79 h 428"/>
                <a:gd name="T68" fmla="*/ 99 w 305"/>
                <a:gd name="T69" fmla="*/ 78 h 428"/>
                <a:gd name="T70" fmla="*/ 117 w 305"/>
                <a:gd name="T71" fmla="*/ 76 h 428"/>
                <a:gd name="T72" fmla="*/ 145 w 305"/>
                <a:gd name="T73" fmla="*/ 74 h 428"/>
                <a:gd name="T74" fmla="*/ 182 w 305"/>
                <a:gd name="T75" fmla="*/ 73 h 428"/>
                <a:gd name="T76" fmla="*/ 182 w 305"/>
                <a:gd name="T77" fmla="*/ 73 h 428"/>
                <a:gd name="T78" fmla="*/ 205 w 305"/>
                <a:gd name="T79" fmla="*/ 73 h 428"/>
                <a:gd name="T80" fmla="*/ 226 w 305"/>
                <a:gd name="T81" fmla="*/ 74 h 428"/>
                <a:gd name="T82" fmla="*/ 263 w 305"/>
                <a:gd name="T83" fmla="*/ 77 h 428"/>
                <a:gd name="T84" fmla="*/ 289 w 305"/>
                <a:gd name="T85" fmla="*/ 80 h 428"/>
                <a:gd name="T86" fmla="*/ 298 w 305"/>
                <a:gd name="T87" fmla="*/ 82 h 428"/>
                <a:gd name="T88" fmla="*/ 298 w 305"/>
                <a:gd name="T89" fmla="*/ 10 h 428"/>
                <a:gd name="T90" fmla="*/ 298 w 305"/>
                <a:gd name="T91" fmla="*/ 10 h 428"/>
                <a:gd name="T92" fmla="*/ 289 w 305"/>
                <a:gd name="T93" fmla="*/ 9 h 428"/>
                <a:gd name="T94" fmla="*/ 264 w 305"/>
                <a:gd name="T95" fmla="*/ 5 h 428"/>
                <a:gd name="T96" fmla="*/ 224 w 305"/>
                <a:gd name="T97" fmla="*/ 2 h 428"/>
                <a:gd name="T98" fmla="*/ 200 w 305"/>
                <a:gd name="T99" fmla="*/ 1 h 428"/>
                <a:gd name="T100" fmla="*/ 172 w 305"/>
                <a:gd name="T101" fmla="*/ 0 h 428"/>
                <a:gd name="T102" fmla="*/ 172 w 305"/>
                <a:gd name="T103" fmla="*/ 0 h 428"/>
                <a:gd name="T104" fmla="*/ 134 w 305"/>
                <a:gd name="T105" fmla="*/ 1 h 428"/>
                <a:gd name="T106" fmla="*/ 102 w 305"/>
                <a:gd name="T107" fmla="*/ 3 h 428"/>
                <a:gd name="T108" fmla="*/ 72 w 305"/>
                <a:gd name="T109" fmla="*/ 6 h 428"/>
                <a:gd name="T110" fmla="*/ 47 w 305"/>
                <a:gd name="T111" fmla="*/ 9 h 428"/>
                <a:gd name="T112" fmla="*/ 27 w 305"/>
                <a:gd name="T113" fmla="*/ 13 h 428"/>
                <a:gd name="T114" fmla="*/ 13 w 305"/>
                <a:gd name="T115" fmla="*/ 15 h 428"/>
                <a:gd name="T116" fmla="*/ 0 w 305"/>
                <a:gd name="T117" fmla="*/ 19 h 428"/>
                <a:gd name="T118" fmla="*/ 0 w 305"/>
                <a:gd name="T119" fmla="*/ 407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05" h="428">
                  <a:moveTo>
                    <a:pt x="0" y="407"/>
                  </a:moveTo>
                  <a:lnTo>
                    <a:pt x="0" y="407"/>
                  </a:lnTo>
                  <a:lnTo>
                    <a:pt x="13" y="411"/>
                  </a:lnTo>
                  <a:lnTo>
                    <a:pt x="47" y="418"/>
                  </a:lnTo>
                  <a:lnTo>
                    <a:pt x="71" y="421"/>
                  </a:lnTo>
                  <a:lnTo>
                    <a:pt x="98" y="425"/>
                  </a:lnTo>
                  <a:lnTo>
                    <a:pt x="129" y="427"/>
                  </a:lnTo>
                  <a:lnTo>
                    <a:pt x="163" y="428"/>
                  </a:lnTo>
                  <a:lnTo>
                    <a:pt x="163" y="428"/>
                  </a:lnTo>
                  <a:lnTo>
                    <a:pt x="197" y="427"/>
                  </a:lnTo>
                  <a:lnTo>
                    <a:pt x="226" y="426"/>
                  </a:lnTo>
                  <a:lnTo>
                    <a:pt x="251" y="424"/>
                  </a:lnTo>
                  <a:lnTo>
                    <a:pt x="270" y="422"/>
                  </a:lnTo>
                  <a:lnTo>
                    <a:pt x="297" y="419"/>
                  </a:lnTo>
                  <a:lnTo>
                    <a:pt x="305" y="417"/>
                  </a:lnTo>
                  <a:lnTo>
                    <a:pt x="305" y="346"/>
                  </a:lnTo>
                  <a:lnTo>
                    <a:pt x="305" y="346"/>
                  </a:lnTo>
                  <a:lnTo>
                    <a:pt x="297" y="347"/>
                  </a:lnTo>
                  <a:lnTo>
                    <a:pt x="272" y="351"/>
                  </a:lnTo>
                  <a:lnTo>
                    <a:pt x="235" y="354"/>
                  </a:lnTo>
                  <a:lnTo>
                    <a:pt x="213" y="355"/>
                  </a:lnTo>
                  <a:lnTo>
                    <a:pt x="188" y="355"/>
                  </a:lnTo>
                  <a:lnTo>
                    <a:pt x="188" y="355"/>
                  </a:lnTo>
                  <a:lnTo>
                    <a:pt x="167" y="355"/>
                  </a:lnTo>
                  <a:lnTo>
                    <a:pt x="149" y="354"/>
                  </a:lnTo>
                  <a:lnTo>
                    <a:pt x="118" y="351"/>
                  </a:lnTo>
                  <a:lnTo>
                    <a:pt x="99" y="349"/>
                  </a:lnTo>
                  <a:lnTo>
                    <a:pt x="92" y="348"/>
                  </a:lnTo>
                  <a:lnTo>
                    <a:pt x="92" y="247"/>
                  </a:lnTo>
                  <a:lnTo>
                    <a:pt x="276" y="247"/>
                  </a:lnTo>
                  <a:lnTo>
                    <a:pt x="276" y="175"/>
                  </a:lnTo>
                  <a:lnTo>
                    <a:pt x="92" y="175"/>
                  </a:lnTo>
                  <a:lnTo>
                    <a:pt x="92" y="79"/>
                  </a:lnTo>
                  <a:lnTo>
                    <a:pt x="92" y="79"/>
                  </a:lnTo>
                  <a:lnTo>
                    <a:pt x="99" y="78"/>
                  </a:lnTo>
                  <a:lnTo>
                    <a:pt x="117" y="76"/>
                  </a:lnTo>
                  <a:lnTo>
                    <a:pt x="145" y="74"/>
                  </a:lnTo>
                  <a:lnTo>
                    <a:pt x="182" y="73"/>
                  </a:lnTo>
                  <a:lnTo>
                    <a:pt x="182" y="73"/>
                  </a:lnTo>
                  <a:lnTo>
                    <a:pt x="205" y="73"/>
                  </a:lnTo>
                  <a:lnTo>
                    <a:pt x="226" y="74"/>
                  </a:lnTo>
                  <a:lnTo>
                    <a:pt x="263" y="77"/>
                  </a:lnTo>
                  <a:lnTo>
                    <a:pt x="289" y="80"/>
                  </a:lnTo>
                  <a:lnTo>
                    <a:pt x="298" y="82"/>
                  </a:lnTo>
                  <a:lnTo>
                    <a:pt x="298" y="10"/>
                  </a:lnTo>
                  <a:lnTo>
                    <a:pt x="298" y="10"/>
                  </a:lnTo>
                  <a:lnTo>
                    <a:pt x="289" y="9"/>
                  </a:lnTo>
                  <a:lnTo>
                    <a:pt x="264" y="5"/>
                  </a:lnTo>
                  <a:lnTo>
                    <a:pt x="224" y="2"/>
                  </a:lnTo>
                  <a:lnTo>
                    <a:pt x="200" y="1"/>
                  </a:lnTo>
                  <a:lnTo>
                    <a:pt x="172" y="0"/>
                  </a:lnTo>
                  <a:lnTo>
                    <a:pt x="172" y="0"/>
                  </a:lnTo>
                  <a:lnTo>
                    <a:pt x="134" y="1"/>
                  </a:lnTo>
                  <a:lnTo>
                    <a:pt x="102" y="3"/>
                  </a:lnTo>
                  <a:lnTo>
                    <a:pt x="72" y="6"/>
                  </a:lnTo>
                  <a:lnTo>
                    <a:pt x="47" y="9"/>
                  </a:lnTo>
                  <a:lnTo>
                    <a:pt x="27" y="13"/>
                  </a:lnTo>
                  <a:lnTo>
                    <a:pt x="13" y="15"/>
                  </a:lnTo>
                  <a:lnTo>
                    <a:pt x="0" y="19"/>
                  </a:lnTo>
                  <a:lnTo>
                    <a:pt x="0" y="40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44" name="Freeform 43"/>
            <p:cNvSpPr>
              <a:spLocks/>
            </p:cNvSpPr>
            <p:nvPr userDrawn="1"/>
          </p:nvSpPr>
          <p:spPr bwMode="auto">
            <a:xfrm>
              <a:off x="4767" y="3974"/>
              <a:ext cx="124" cy="105"/>
            </a:xfrm>
            <a:custGeom>
              <a:avLst/>
              <a:gdLst>
                <a:gd name="T0" fmla="*/ 255 w 496"/>
                <a:gd name="T1" fmla="*/ 246 h 422"/>
                <a:gd name="T2" fmla="*/ 255 w 496"/>
                <a:gd name="T3" fmla="*/ 246 h 422"/>
                <a:gd name="T4" fmla="*/ 251 w 496"/>
                <a:gd name="T5" fmla="*/ 257 h 422"/>
                <a:gd name="T6" fmla="*/ 248 w 496"/>
                <a:gd name="T7" fmla="*/ 270 h 422"/>
                <a:gd name="T8" fmla="*/ 248 w 496"/>
                <a:gd name="T9" fmla="*/ 270 h 422"/>
                <a:gd name="T10" fmla="*/ 244 w 496"/>
                <a:gd name="T11" fmla="*/ 257 h 422"/>
                <a:gd name="T12" fmla="*/ 241 w 496"/>
                <a:gd name="T13" fmla="*/ 246 h 422"/>
                <a:gd name="T14" fmla="*/ 159 w 496"/>
                <a:gd name="T15" fmla="*/ 39 h 422"/>
                <a:gd name="T16" fmla="*/ 159 w 496"/>
                <a:gd name="T17" fmla="*/ 39 h 422"/>
                <a:gd name="T18" fmla="*/ 153 w 496"/>
                <a:gd name="T19" fmla="*/ 28 h 422"/>
                <a:gd name="T20" fmla="*/ 147 w 496"/>
                <a:gd name="T21" fmla="*/ 19 h 422"/>
                <a:gd name="T22" fmla="*/ 140 w 496"/>
                <a:gd name="T23" fmla="*/ 11 h 422"/>
                <a:gd name="T24" fmla="*/ 132 w 496"/>
                <a:gd name="T25" fmla="*/ 7 h 422"/>
                <a:gd name="T26" fmla="*/ 122 w 496"/>
                <a:gd name="T27" fmla="*/ 3 h 422"/>
                <a:gd name="T28" fmla="*/ 110 w 496"/>
                <a:gd name="T29" fmla="*/ 1 h 422"/>
                <a:gd name="T30" fmla="*/ 98 w 496"/>
                <a:gd name="T31" fmla="*/ 1 h 422"/>
                <a:gd name="T32" fmla="*/ 84 w 496"/>
                <a:gd name="T33" fmla="*/ 0 h 422"/>
                <a:gd name="T34" fmla="*/ 84 w 496"/>
                <a:gd name="T35" fmla="*/ 0 h 422"/>
                <a:gd name="T36" fmla="*/ 58 w 496"/>
                <a:gd name="T37" fmla="*/ 1 h 422"/>
                <a:gd name="T38" fmla="*/ 42 w 496"/>
                <a:gd name="T39" fmla="*/ 2 h 422"/>
                <a:gd name="T40" fmla="*/ 0 w 496"/>
                <a:gd name="T41" fmla="*/ 422 h 422"/>
                <a:gd name="T42" fmla="*/ 93 w 496"/>
                <a:gd name="T43" fmla="*/ 422 h 422"/>
                <a:gd name="T44" fmla="*/ 113 w 496"/>
                <a:gd name="T45" fmla="*/ 140 h 422"/>
                <a:gd name="T46" fmla="*/ 201 w 496"/>
                <a:gd name="T47" fmla="*/ 353 h 422"/>
                <a:gd name="T48" fmla="*/ 201 w 496"/>
                <a:gd name="T49" fmla="*/ 353 h 422"/>
                <a:gd name="T50" fmla="*/ 204 w 496"/>
                <a:gd name="T51" fmla="*/ 359 h 422"/>
                <a:gd name="T52" fmla="*/ 208 w 496"/>
                <a:gd name="T53" fmla="*/ 364 h 422"/>
                <a:gd name="T54" fmla="*/ 213 w 496"/>
                <a:gd name="T55" fmla="*/ 368 h 422"/>
                <a:gd name="T56" fmla="*/ 218 w 496"/>
                <a:gd name="T57" fmla="*/ 371 h 422"/>
                <a:gd name="T58" fmla="*/ 224 w 496"/>
                <a:gd name="T59" fmla="*/ 373 h 422"/>
                <a:gd name="T60" fmla="*/ 231 w 496"/>
                <a:gd name="T61" fmla="*/ 376 h 422"/>
                <a:gd name="T62" fmla="*/ 239 w 496"/>
                <a:gd name="T63" fmla="*/ 377 h 422"/>
                <a:gd name="T64" fmla="*/ 248 w 496"/>
                <a:gd name="T65" fmla="*/ 377 h 422"/>
                <a:gd name="T66" fmla="*/ 248 w 496"/>
                <a:gd name="T67" fmla="*/ 377 h 422"/>
                <a:gd name="T68" fmla="*/ 257 w 496"/>
                <a:gd name="T69" fmla="*/ 377 h 422"/>
                <a:gd name="T70" fmla="*/ 266 w 496"/>
                <a:gd name="T71" fmla="*/ 376 h 422"/>
                <a:gd name="T72" fmla="*/ 273 w 496"/>
                <a:gd name="T73" fmla="*/ 373 h 422"/>
                <a:gd name="T74" fmla="*/ 279 w 496"/>
                <a:gd name="T75" fmla="*/ 371 h 422"/>
                <a:gd name="T76" fmla="*/ 284 w 496"/>
                <a:gd name="T77" fmla="*/ 368 h 422"/>
                <a:gd name="T78" fmla="*/ 288 w 496"/>
                <a:gd name="T79" fmla="*/ 364 h 422"/>
                <a:gd name="T80" fmla="*/ 291 w 496"/>
                <a:gd name="T81" fmla="*/ 359 h 422"/>
                <a:gd name="T82" fmla="*/ 294 w 496"/>
                <a:gd name="T83" fmla="*/ 353 h 422"/>
                <a:gd name="T84" fmla="*/ 382 w 496"/>
                <a:gd name="T85" fmla="*/ 140 h 422"/>
                <a:gd name="T86" fmla="*/ 403 w 496"/>
                <a:gd name="T87" fmla="*/ 422 h 422"/>
                <a:gd name="T88" fmla="*/ 496 w 496"/>
                <a:gd name="T89" fmla="*/ 422 h 422"/>
                <a:gd name="T90" fmla="*/ 454 w 496"/>
                <a:gd name="T91" fmla="*/ 2 h 422"/>
                <a:gd name="T92" fmla="*/ 454 w 496"/>
                <a:gd name="T93" fmla="*/ 2 h 422"/>
                <a:gd name="T94" fmla="*/ 438 w 496"/>
                <a:gd name="T95" fmla="*/ 1 h 422"/>
                <a:gd name="T96" fmla="*/ 412 w 496"/>
                <a:gd name="T97" fmla="*/ 0 h 422"/>
                <a:gd name="T98" fmla="*/ 412 w 496"/>
                <a:gd name="T99" fmla="*/ 0 h 422"/>
                <a:gd name="T100" fmla="*/ 397 w 496"/>
                <a:gd name="T101" fmla="*/ 1 h 422"/>
                <a:gd name="T102" fmla="*/ 385 w 496"/>
                <a:gd name="T103" fmla="*/ 1 h 422"/>
                <a:gd name="T104" fmla="*/ 374 w 496"/>
                <a:gd name="T105" fmla="*/ 3 h 422"/>
                <a:gd name="T106" fmla="*/ 365 w 496"/>
                <a:gd name="T107" fmla="*/ 7 h 422"/>
                <a:gd name="T108" fmla="*/ 356 w 496"/>
                <a:gd name="T109" fmla="*/ 11 h 422"/>
                <a:gd name="T110" fmla="*/ 348 w 496"/>
                <a:gd name="T111" fmla="*/ 19 h 422"/>
                <a:gd name="T112" fmla="*/ 342 w 496"/>
                <a:gd name="T113" fmla="*/ 28 h 422"/>
                <a:gd name="T114" fmla="*/ 337 w 496"/>
                <a:gd name="T115" fmla="*/ 39 h 422"/>
                <a:gd name="T116" fmla="*/ 255 w 496"/>
                <a:gd name="T117" fmla="*/ 246 h 4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96" h="422">
                  <a:moveTo>
                    <a:pt x="255" y="246"/>
                  </a:moveTo>
                  <a:lnTo>
                    <a:pt x="255" y="246"/>
                  </a:lnTo>
                  <a:lnTo>
                    <a:pt x="251" y="257"/>
                  </a:lnTo>
                  <a:lnTo>
                    <a:pt x="248" y="270"/>
                  </a:lnTo>
                  <a:lnTo>
                    <a:pt x="248" y="270"/>
                  </a:lnTo>
                  <a:lnTo>
                    <a:pt x="244" y="257"/>
                  </a:lnTo>
                  <a:lnTo>
                    <a:pt x="241" y="246"/>
                  </a:lnTo>
                  <a:lnTo>
                    <a:pt x="159" y="39"/>
                  </a:lnTo>
                  <a:lnTo>
                    <a:pt x="159" y="39"/>
                  </a:lnTo>
                  <a:lnTo>
                    <a:pt x="153" y="28"/>
                  </a:lnTo>
                  <a:lnTo>
                    <a:pt x="147" y="19"/>
                  </a:lnTo>
                  <a:lnTo>
                    <a:pt x="140" y="11"/>
                  </a:lnTo>
                  <a:lnTo>
                    <a:pt x="132" y="7"/>
                  </a:lnTo>
                  <a:lnTo>
                    <a:pt x="122" y="3"/>
                  </a:lnTo>
                  <a:lnTo>
                    <a:pt x="110" y="1"/>
                  </a:lnTo>
                  <a:lnTo>
                    <a:pt x="98" y="1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58" y="1"/>
                  </a:lnTo>
                  <a:lnTo>
                    <a:pt x="42" y="2"/>
                  </a:lnTo>
                  <a:lnTo>
                    <a:pt x="0" y="422"/>
                  </a:lnTo>
                  <a:lnTo>
                    <a:pt x="93" y="422"/>
                  </a:lnTo>
                  <a:lnTo>
                    <a:pt x="113" y="140"/>
                  </a:lnTo>
                  <a:lnTo>
                    <a:pt x="201" y="353"/>
                  </a:lnTo>
                  <a:lnTo>
                    <a:pt x="201" y="353"/>
                  </a:lnTo>
                  <a:lnTo>
                    <a:pt x="204" y="359"/>
                  </a:lnTo>
                  <a:lnTo>
                    <a:pt x="208" y="364"/>
                  </a:lnTo>
                  <a:lnTo>
                    <a:pt x="213" y="368"/>
                  </a:lnTo>
                  <a:lnTo>
                    <a:pt x="218" y="371"/>
                  </a:lnTo>
                  <a:lnTo>
                    <a:pt x="224" y="373"/>
                  </a:lnTo>
                  <a:lnTo>
                    <a:pt x="231" y="376"/>
                  </a:lnTo>
                  <a:lnTo>
                    <a:pt x="239" y="377"/>
                  </a:lnTo>
                  <a:lnTo>
                    <a:pt x="248" y="377"/>
                  </a:lnTo>
                  <a:lnTo>
                    <a:pt x="248" y="377"/>
                  </a:lnTo>
                  <a:lnTo>
                    <a:pt x="257" y="377"/>
                  </a:lnTo>
                  <a:lnTo>
                    <a:pt x="266" y="376"/>
                  </a:lnTo>
                  <a:lnTo>
                    <a:pt x="273" y="373"/>
                  </a:lnTo>
                  <a:lnTo>
                    <a:pt x="279" y="371"/>
                  </a:lnTo>
                  <a:lnTo>
                    <a:pt x="284" y="368"/>
                  </a:lnTo>
                  <a:lnTo>
                    <a:pt x="288" y="364"/>
                  </a:lnTo>
                  <a:lnTo>
                    <a:pt x="291" y="359"/>
                  </a:lnTo>
                  <a:lnTo>
                    <a:pt x="294" y="353"/>
                  </a:lnTo>
                  <a:lnTo>
                    <a:pt x="382" y="140"/>
                  </a:lnTo>
                  <a:lnTo>
                    <a:pt x="403" y="422"/>
                  </a:lnTo>
                  <a:lnTo>
                    <a:pt x="496" y="422"/>
                  </a:lnTo>
                  <a:lnTo>
                    <a:pt x="454" y="2"/>
                  </a:lnTo>
                  <a:lnTo>
                    <a:pt x="454" y="2"/>
                  </a:lnTo>
                  <a:lnTo>
                    <a:pt x="438" y="1"/>
                  </a:lnTo>
                  <a:lnTo>
                    <a:pt x="412" y="0"/>
                  </a:lnTo>
                  <a:lnTo>
                    <a:pt x="412" y="0"/>
                  </a:lnTo>
                  <a:lnTo>
                    <a:pt x="397" y="1"/>
                  </a:lnTo>
                  <a:lnTo>
                    <a:pt x="385" y="1"/>
                  </a:lnTo>
                  <a:lnTo>
                    <a:pt x="374" y="3"/>
                  </a:lnTo>
                  <a:lnTo>
                    <a:pt x="365" y="7"/>
                  </a:lnTo>
                  <a:lnTo>
                    <a:pt x="356" y="11"/>
                  </a:lnTo>
                  <a:lnTo>
                    <a:pt x="348" y="19"/>
                  </a:lnTo>
                  <a:lnTo>
                    <a:pt x="342" y="28"/>
                  </a:lnTo>
                  <a:lnTo>
                    <a:pt x="337" y="39"/>
                  </a:lnTo>
                  <a:lnTo>
                    <a:pt x="255" y="24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45" name="Freeform 44"/>
            <p:cNvSpPr>
              <a:spLocks/>
            </p:cNvSpPr>
            <p:nvPr userDrawn="1"/>
          </p:nvSpPr>
          <p:spPr bwMode="auto">
            <a:xfrm>
              <a:off x="4671" y="4034"/>
              <a:ext cx="43" cy="29"/>
            </a:xfrm>
            <a:custGeom>
              <a:avLst/>
              <a:gdLst>
                <a:gd name="T0" fmla="*/ 171 w 171"/>
                <a:gd name="T1" fmla="*/ 93 h 116"/>
                <a:gd name="T2" fmla="*/ 171 w 171"/>
                <a:gd name="T3" fmla="*/ 93 h 116"/>
                <a:gd name="T4" fmla="*/ 151 w 171"/>
                <a:gd name="T5" fmla="*/ 99 h 116"/>
                <a:gd name="T6" fmla="*/ 125 w 171"/>
                <a:gd name="T7" fmla="*/ 108 h 116"/>
                <a:gd name="T8" fmla="*/ 110 w 171"/>
                <a:gd name="T9" fmla="*/ 111 h 116"/>
                <a:gd name="T10" fmla="*/ 96 w 171"/>
                <a:gd name="T11" fmla="*/ 114 h 116"/>
                <a:gd name="T12" fmla="*/ 82 w 171"/>
                <a:gd name="T13" fmla="*/ 116 h 116"/>
                <a:gd name="T14" fmla="*/ 67 w 171"/>
                <a:gd name="T15" fmla="*/ 116 h 116"/>
                <a:gd name="T16" fmla="*/ 67 w 171"/>
                <a:gd name="T17" fmla="*/ 116 h 116"/>
                <a:gd name="T18" fmla="*/ 54 w 171"/>
                <a:gd name="T19" fmla="*/ 116 h 116"/>
                <a:gd name="T20" fmla="*/ 41 w 171"/>
                <a:gd name="T21" fmla="*/ 114 h 116"/>
                <a:gd name="T22" fmla="*/ 30 w 171"/>
                <a:gd name="T23" fmla="*/ 110 h 116"/>
                <a:gd name="T24" fmla="*/ 24 w 171"/>
                <a:gd name="T25" fmla="*/ 108 h 116"/>
                <a:gd name="T26" fmla="*/ 19 w 171"/>
                <a:gd name="T27" fmla="*/ 105 h 116"/>
                <a:gd name="T28" fmla="*/ 15 w 171"/>
                <a:gd name="T29" fmla="*/ 101 h 116"/>
                <a:gd name="T30" fmla="*/ 11 w 171"/>
                <a:gd name="T31" fmla="*/ 97 h 116"/>
                <a:gd name="T32" fmla="*/ 8 w 171"/>
                <a:gd name="T33" fmla="*/ 92 h 116"/>
                <a:gd name="T34" fmla="*/ 5 w 171"/>
                <a:gd name="T35" fmla="*/ 87 h 116"/>
                <a:gd name="T36" fmla="*/ 3 w 171"/>
                <a:gd name="T37" fmla="*/ 82 h 116"/>
                <a:gd name="T38" fmla="*/ 2 w 171"/>
                <a:gd name="T39" fmla="*/ 76 h 116"/>
                <a:gd name="T40" fmla="*/ 1 w 171"/>
                <a:gd name="T41" fmla="*/ 69 h 116"/>
                <a:gd name="T42" fmla="*/ 0 w 171"/>
                <a:gd name="T43" fmla="*/ 61 h 116"/>
                <a:gd name="T44" fmla="*/ 0 w 171"/>
                <a:gd name="T45" fmla="*/ 61 h 116"/>
                <a:gd name="T46" fmla="*/ 1 w 171"/>
                <a:gd name="T47" fmla="*/ 49 h 116"/>
                <a:gd name="T48" fmla="*/ 4 w 171"/>
                <a:gd name="T49" fmla="*/ 38 h 116"/>
                <a:gd name="T50" fmla="*/ 6 w 171"/>
                <a:gd name="T51" fmla="*/ 33 h 116"/>
                <a:gd name="T52" fmla="*/ 9 w 171"/>
                <a:gd name="T53" fmla="*/ 27 h 116"/>
                <a:gd name="T54" fmla="*/ 13 w 171"/>
                <a:gd name="T55" fmla="*/ 23 h 116"/>
                <a:gd name="T56" fmla="*/ 16 w 171"/>
                <a:gd name="T57" fmla="*/ 19 h 116"/>
                <a:gd name="T58" fmla="*/ 21 w 171"/>
                <a:gd name="T59" fmla="*/ 16 h 116"/>
                <a:gd name="T60" fmla="*/ 26 w 171"/>
                <a:gd name="T61" fmla="*/ 13 h 116"/>
                <a:gd name="T62" fmla="*/ 33 w 171"/>
                <a:gd name="T63" fmla="*/ 10 h 116"/>
                <a:gd name="T64" fmla="*/ 39 w 171"/>
                <a:gd name="T65" fmla="*/ 8 h 116"/>
                <a:gd name="T66" fmla="*/ 55 w 171"/>
                <a:gd name="T67" fmla="*/ 5 h 116"/>
                <a:gd name="T68" fmla="*/ 72 w 171"/>
                <a:gd name="T69" fmla="*/ 3 h 116"/>
                <a:gd name="T70" fmla="*/ 171 w 171"/>
                <a:gd name="T71" fmla="*/ 0 h 116"/>
                <a:gd name="T72" fmla="*/ 171 w 171"/>
                <a:gd name="T73" fmla="*/ 93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71" h="116">
                  <a:moveTo>
                    <a:pt x="171" y="93"/>
                  </a:moveTo>
                  <a:lnTo>
                    <a:pt x="171" y="93"/>
                  </a:lnTo>
                  <a:lnTo>
                    <a:pt x="151" y="99"/>
                  </a:lnTo>
                  <a:lnTo>
                    <a:pt x="125" y="108"/>
                  </a:lnTo>
                  <a:lnTo>
                    <a:pt x="110" y="111"/>
                  </a:lnTo>
                  <a:lnTo>
                    <a:pt x="96" y="114"/>
                  </a:lnTo>
                  <a:lnTo>
                    <a:pt x="82" y="116"/>
                  </a:lnTo>
                  <a:lnTo>
                    <a:pt x="67" y="116"/>
                  </a:lnTo>
                  <a:lnTo>
                    <a:pt x="67" y="116"/>
                  </a:lnTo>
                  <a:lnTo>
                    <a:pt x="54" y="116"/>
                  </a:lnTo>
                  <a:lnTo>
                    <a:pt x="41" y="114"/>
                  </a:lnTo>
                  <a:lnTo>
                    <a:pt x="30" y="110"/>
                  </a:lnTo>
                  <a:lnTo>
                    <a:pt x="24" y="108"/>
                  </a:lnTo>
                  <a:lnTo>
                    <a:pt x="19" y="105"/>
                  </a:lnTo>
                  <a:lnTo>
                    <a:pt x="15" y="101"/>
                  </a:lnTo>
                  <a:lnTo>
                    <a:pt x="11" y="97"/>
                  </a:lnTo>
                  <a:lnTo>
                    <a:pt x="8" y="92"/>
                  </a:lnTo>
                  <a:lnTo>
                    <a:pt x="5" y="87"/>
                  </a:lnTo>
                  <a:lnTo>
                    <a:pt x="3" y="82"/>
                  </a:lnTo>
                  <a:lnTo>
                    <a:pt x="2" y="76"/>
                  </a:lnTo>
                  <a:lnTo>
                    <a:pt x="1" y="69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1" y="49"/>
                  </a:lnTo>
                  <a:lnTo>
                    <a:pt x="4" y="38"/>
                  </a:lnTo>
                  <a:lnTo>
                    <a:pt x="6" y="33"/>
                  </a:lnTo>
                  <a:lnTo>
                    <a:pt x="9" y="27"/>
                  </a:lnTo>
                  <a:lnTo>
                    <a:pt x="13" y="23"/>
                  </a:lnTo>
                  <a:lnTo>
                    <a:pt x="16" y="19"/>
                  </a:lnTo>
                  <a:lnTo>
                    <a:pt x="21" y="16"/>
                  </a:lnTo>
                  <a:lnTo>
                    <a:pt x="26" y="13"/>
                  </a:lnTo>
                  <a:lnTo>
                    <a:pt x="33" y="10"/>
                  </a:lnTo>
                  <a:lnTo>
                    <a:pt x="39" y="8"/>
                  </a:lnTo>
                  <a:lnTo>
                    <a:pt x="55" y="5"/>
                  </a:lnTo>
                  <a:lnTo>
                    <a:pt x="72" y="3"/>
                  </a:lnTo>
                  <a:lnTo>
                    <a:pt x="171" y="0"/>
                  </a:lnTo>
                  <a:lnTo>
                    <a:pt x="171" y="9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46" name="Freeform 45"/>
            <p:cNvSpPr>
              <a:spLocks/>
            </p:cNvSpPr>
            <p:nvPr userDrawn="1"/>
          </p:nvSpPr>
          <p:spPr bwMode="auto">
            <a:xfrm>
              <a:off x="4649" y="3974"/>
              <a:ext cx="88" cy="107"/>
            </a:xfrm>
            <a:custGeom>
              <a:avLst/>
              <a:gdLst>
                <a:gd name="T0" fmla="*/ 205 w 352"/>
                <a:gd name="T1" fmla="*/ 0 h 428"/>
                <a:gd name="T2" fmla="*/ 147 w 352"/>
                <a:gd name="T3" fmla="*/ 4 h 428"/>
                <a:gd name="T4" fmla="*/ 97 w 352"/>
                <a:gd name="T5" fmla="*/ 12 h 428"/>
                <a:gd name="T6" fmla="*/ 58 w 352"/>
                <a:gd name="T7" fmla="*/ 23 h 428"/>
                <a:gd name="T8" fmla="*/ 33 w 352"/>
                <a:gd name="T9" fmla="*/ 33 h 428"/>
                <a:gd name="T10" fmla="*/ 52 w 352"/>
                <a:gd name="T11" fmla="*/ 102 h 428"/>
                <a:gd name="T12" fmla="*/ 92 w 352"/>
                <a:gd name="T13" fmla="*/ 91 h 428"/>
                <a:gd name="T14" fmla="*/ 133 w 352"/>
                <a:gd name="T15" fmla="*/ 82 h 428"/>
                <a:gd name="T16" fmla="*/ 179 w 352"/>
                <a:gd name="T17" fmla="*/ 79 h 428"/>
                <a:gd name="T18" fmla="*/ 197 w 352"/>
                <a:gd name="T19" fmla="*/ 80 h 428"/>
                <a:gd name="T20" fmla="*/ 221 w 352"/>
                <a:gd name="T21" fmla="*/ 84 h 428"/>
                <a:gd name="T22" fmla="*/ 234 w 352"/>
                <a:gd name="T23" fmla="*/ 90 h 428"/>
                <a:gd name="T24" fmla="*/ 244 w 352"/>
                <a:gd name="T25" fmla="*/ 98 h 428"/>
                <a:gd name="T26" fmla="*/ 251 w 352"/>
                <a:gd name="T27" fmla="*/ 108 h 428"/>
                <a:gd name="T28" fmla="*/ 256 w 352"/>
                <a:gd name="T29" fmla="*/ 120 h 428"/>
                <a:gd name="T30" fmla="*/ 260 w 352"/>
                <a:gd name="T31" fmla="*/ 137 h 428"/>
                <a:gd name="T32" fmla="*/ 260 w 352"/>
                <a:gd name="T33" fmla="*/ 176 h 428"/>
                <a:gd name="T34" fmla="*/ 179 w 352"/>
                <a:gd name="T35" fmla="*/ 176 h 428"/>
                <a:gd name="T36" fmla="*/ 132 w 352"/>
                <a:gd name="T37" fmla="*/ 179 h 428"/>
                <a:gd name="T38" fmla="*/ 93 w 352"/>
                <a:gd name="T39" fmla="*/ 187 h 428"/>
                <a:gd name="T40" fmla="*/ 61 w 352"/>
                <a:gd name="T41" fmla="*/ 200 h 428"/>
                <a:gd name="T42" fmla="*/ 38 w 352"/>
                <a:gd name="T43" fmla="*/ 216 h 428"/>
                <a:gd name="T44" fmla="*/ 20 w 352"/>
                <a:gd name="T45" fmla="*/ 236 h 428"/>
                <a:gd name="T46" fmla="*/ 9 w 352"/>
                <a:gd name="T47" fmla="*/ 257 h 428"/>
                <a:gd name="T48" fmla="*/ 2 w 352"/>
                <a:gd name="T49" fmla="*/ 282 h 428"/>
                <a:gd name="T50" fmla="*/ 0 w 352"/>
                <a:gd name="T51" fmla="*/ 307 h 428"/>
                <a:gd name="T52" fmla="*/ 1 w 352"/>
                <a:gd name="T53" fmla="*/ 323 h 428"/>
                <a:gd name="T54" fmla="*/ 7 w 352"/>
                <a:gd name="T55" fmla="*/ 352 h 428"/>
                <a:gd name="T56" fmla="*/ 19 w 352"/>
                <a:gd name="T57" fmla="*/ 376 h 428"/>
                <a:gd name="T58" fmla="*/ 35 w 352"/>
                <a:gd name="T59" fmla="*/ 394 h 428"/>
                <a:gd name="T60" fmla="*/ 54 w 352"/>
                <a:gd name="T61" fmla="*/ 408 h 428"/>
                <a:gd name="T62" fmla="*/ 77 w 352"/>
                <a:gd name="T63" fmla="*/ 418 h 428"/>
                <a:gd name="T64" fmla="*/ 101 w 352"/>
                <a:gd name="T65" fmla="*/ 424 h 428"/>
                <a:gd name="T66" fmla="*/ 126 w 352"/>
                <a:gd name="T67" fmla="*/ 427 h 428"/>
                <a:gd name="T68" fmla="*/ 138 w 352"/>
                <a:gd name="T69" fmla="*/ 428 h 428"/>
                <a:gd name="T70" fmla="*/ 164 w 352"/>
                <a:gd name="T71" fmla="*/ 426 h 428"/>
                <a:gd name="T72" fmla="*/ 209 w 352"/>
                <a:gd name="T73" fmla="*/ 418 h 428"/>
                <a:gd name="T74" fmla="*/ 241 w 352"/>
                <a:gd name="T75" fmla="*/ 406 h 428"/>
                <a:gd name="T76" fmla="*/ 260 w 352"/>
                <a:gd name="T77" fmla="*/ 397 h 428"/>
                <a:gd name="T78" fmla="*/ 264 w 352"/>
                <a:gd name="T79" fmla="*/ 396 h 428"/>
                <a:gd name="T80" fmla="*/ 270 w 352"/>
                <a:gd name="T81" fmla="*/ 398 h 428"/>
                <a:gd name="T82" fmla="*/ 284 w 352"/>
                <a:gd name="T83" fmla="*/ 404 h 428"/>
                <a:gd name="T84" fmla="*/ 311 w 352"/>
                <a:gd name="T85" fmla="*/ 411 h 428"/>
                <a:gd name="T86" fmla="*/ 352 w 352"/>
                <a:gd name="T87" fmla="*/ 413 h 428"/>
                <a:gd name="T88" fmla="*/ 352 w 352"/>
                <a:gd name="T89" fmla="*/ 122 h 428"/>
                <a:gd name="T90" fmla="*/ 350 w 352"/>
                <a:gd name="T91" fmla="*/ 92 h 428"/>
                <a:gd name="T92" fmla="*/ 343 w 352"/>
                <a:gd name="T93" fmla="*/ 66 h 428"/>
                <a:gd name="T94" fmla="*/ 331 w 352"/>
                <a:gd name="T95" fmla="*/ 45 h 428"/>
                <a:gd name="T96" fmla="*/ 314 w 352"/>
                <a:gd name="T97" fmla="*/ 29 h 428"/>
                <a:gd name="T98" fmla="*/ 293 w 352"/>
                <a:gd name="T99" fmla="*/ 15 h 428"/>
                <a:gd name="T100" fmla="*/ 268 w 352"/>
                <a:gd name="T101" fmla="*/ 7 h 428"/>
                <a:gd name="T102" fmla="*/ 238 w 352"/>
                <a:gd name="T103" fmla="*/ 2 h 428"/>
                <a:gd name="T104" fmla="*/ 205 w 352"/>
                <a:gd name="T105" fmla="*/ 0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52" h="428">
                  <a:moveTo>
                    <a:pt x="205" y="0"/>
                  </a:moveTo>
                  <a:lnTo>
                    <a:pt x="205" y="0"/>
                  </a:lnTo>
                  <a:lnTo>
                    <a:pt x="176" y="1"/>
                  </a:lnTo>
                  <a:lnTo>
                    <a:pt x="147" y="4"/>
                  </a:lnTo>
                  <a:lnTo>
                    <a:pt x="121" y="7"/>
                  </a:lnTo>
                  <a:lnTo>
                    <a:pt x="97" y="12"/>
                  </a:lnTo>
                  <a:lnTo>
                    <a:pt x="77" y="17"/>
                  </a:lnTo>
                  <a:lnTo>
                    <a:pt x="58" y="23"/>
                  </a:lnTo>
                  <a:lnTo>
                    <a:pt x="44" y="28"/>
                  </a:lnTo>
                  <a:lnTo>
                    <a:pt x="33" y="33"/>
                  </a:lnTo>
                  <a:lnTo>
                    <a:pt x="52" y="102"/>
                  </a:lnTo>
                  <a:lnTo>
                    <a:pt x="52" y="102"/>
                  </a:lnTo>
                  <a:lnTo>
                    <a:pt x="63" y="98"/>
                  </a:lnTo>
                  <a:lnTo>
                    <a:pt x="92" y="91"/>
                  </a:lnTo>
                  <a:lnTo>
                    <a:pt x="111" y="86"/>
                  </a:lnTo>
                  <a:lnTo>
                    <a:pt x="133" y="82"/>
                  </a:lnTo>
                  <a:lnTo>
                    <a:pt x="155" y="80"/>
                  </a:lnTo>
                  <a:lnTo>
                    <a:pt x="179" y="79"/>
                  </a:lnTo>
                  <a:lnTo>
                    <a:pt x="179" y="79"/>
                  </a:lnTo>
                  <a:lnTo>
                    <a:pt x="197" y="80"/>
                  </a:lnTo>
                  <a:lnTo>
                    <a:pt x="214" y="82"/>
                  </a:lnTo>
                  <a:lnTo>
                    <a:pt x="221" y="84"/>
                  </a:lnTo>
                  <a:lnTo>
                    <a:pt x="228" y="86"/>
                  </a:lnTo>
                  <a:lnTo>
                    <a:pt x="234" y="90"/>
                  </a:lnTo>
                  <a:lnTo>
                    <a:pt x="239" y="94"/>
                  </a:lnTo>
                  <a:lnTo>
                    <a:pt x="244" y="98"/>
                  </a:lnTo>
                  <a:lnTo>
                    <a:pt x="248" y="102"/>
                  </a:lnTo>
                  <a:lnTo>
                    <a:pt x="251" y="108"/>
                  </a:lnTo>
                  <a:lnTo>
                    <a:pt x="254" y="114"/>
                  </a:lnTo>
                  <a:lnTo>
                    <a:pt x="256" y="120"/>
                  </a:lnTo>
                  <a:lnTo>
                    <a:pt x="258" y="129"/>
                  </a:lnTo>
                  <a:lnTo>
                    <a:pt x="260" y="137"/>
                  </a:lnTo>
                  <a:lnTo>
                    <a:pt x="260" y="146"/>
                  </a:lnTo>
                  <a:lnTo>
                    <a:pt x="260" y="176"/>
                  </a:lnTo>
                  <a:lnTo>
                    <a:pt x="179" y="176"/>
                  </a:lnTo>
                  <a:lnTo>
                    <a:pt x="179" y="176"/>
                  </a:lnTo>
                  <a:lnTo>
                    <a:pt x="154" y="177"/>
                  </a:lnTo>
                  <a:lnTo>
                    <a:pt x="132" y="179"/>
                  </a:lnTo>
                  <a:lnTo>
                    <a:pt x="111" y="182"/>
                  </a:lnTo>
                  <a:lnTo>
                    <a:pt x="93" y="187"/>
                  </a:lnTo>
                  <a:lnTo>
                    <a:pt x="77" y="192"/>
                  </a:lnTo>
                  <a:lnTo>
                    <a:pt x="61" y="200"/>
                  </a:lnTo>
                  <a:lnTo>
                    <a:pt x="49" y="207"/>
                  </a:lnTo>
                  <a:lnTo>
                    <a:pt x="38" y="216"/>
                  </a:lnTo>
                  <a:lnTo>
                    <a:pt x="29" y="225"/>
                  </a:lnTo>
                  <a:lnTo>
                    <a:pt x="20" y="236"/>
                  </a:lnTo>
                  <a:lnTo>
                    <a:pt x="14" y="246"/>
                  </a:lnTo>
                  <a:lnTo>
                    <a:pt x="9" y="257"/>
                  </a:lnTo>
                  <a:lnTo>
                    <a:pt x="5" y="270"/>
                  </a:lnTo>
                  <a:lnTo>
                    <a:pt x="2" y="282"/>
                  </a:lnTo>
                  <a:lnTo>
                    <a:pt x="1" y="294"/>
                  </a:lnTo>
                  <a:lnTo>
                    <a:pt x="0" y="307"/>
                  </a:lnTo>
                  <a:lnTo>
                    <a:pt x="0" y="307"/>
                  </a:lnTo>
                  <a:lnTo>
                    <a:pt x="1" y="323"/>
                  </a:lnTo>
                  <a:lnTo>
                    <a:pt x="3" y="338"/>
                  </a:lnTo>
                  <a:lnTo>
                    <a:pt x="7" y="352"/>
                  </a:lnTo>
                  <a:lnTo>
                    <a:pt x="12" y="364"/>
                  </a:lnTo>
                  <a:lnTo>
                    <a:pt x="19" y="376"/>
                  </a:lnTo>
                  <a:lnTo>
                    <a:pt x="27" y="386"/>
                  </a:lnTo>
                  <a:lnTo>
                    <a:pt x="35" y="394"/>
                  </a:lnTo>
                  <a:lnTo>
                    <a:pt x="45" y="401"/>
                  </a:lnTo>
                  <a:lnTo>
                    <a:pt x="54" y="408"/>
                  </a:lnTo>
                  <a:lnTo>
                    <a:pt x="65" y="414"/>
                  </a:lnTo>
                  <a:lnTo>
                    <a:pt x="77" y="418"/>
                  </a:lnTo>
                  <a:lnTo>
                    <a:pt x="89" y="422"/>
                  </a:lnTo>
                  <a:lnTo>
                    <a:pt x="101" y="424"/>
                  </a:lnTo>
                  <a:lnTo>
                    <a:pt x="113" y="426"/>
                  </a:lnTo>
                  <a:lnTo>
                    <a:pt x="126" y="427"/>
                  </a:lnTo>
                  <a:lnTo>
                    <a:pt x="138" y="428"/>
                  </a:lnTo>
                  <a:lnTo>
                    <a:pt x="138" y="428"/>
                  </a:lnTo>
                  <a:lnTo>
                    <a:pt x="151" y="427"/>
                  </a:lnTo>
                  <a:lnTo>
                    <a:pt x="164" y="426"/>
                  </a:lnTo>
                  <a:lnTo>
                    <a:pt x="189" y="423"/>
                  </a:lnTo>
                  <a:lnTo>
                    <a:pt x="209" y="418"/>
                  </a:lnTo>
                  <a:lnTo>
                    <a:pt x="227" y="412"/>
                  </a:lnTo>
                  <a:lnTo>
                    <a:pt x="241" y="406"/>
                  </a:lnTo>
                  <a:lnTo>
                    <a:pt x="252" y="401"/>
                  </a:lnTo>
                  <a:lnTo>
                    <a:pt x="260" y="397"/>
                  </a:lnTo>
                  <a:lnTo>
                    <a:pt x="264" y="396"/>
                  </a:lnTo>
                  <a:lnTo>
                    <a:pt x="264" y="396"/>
                  </a:lnTo>
                  <a:lnTo>
                    <a:pt x="266" y="397"/>
                  </a:lnTo>
                  <a:lnTo>
                    <a:pt x="270" y="398"/>
                  </a:lnTo>
                  <a:lnTo>
                    <a:pt x="276" y="401"/>
                  </a:lnTo>
                  <a:lnTo>
                    <a:pt x="284" y="404"/>
                  </a:lnTo>
                  <a:lnTo>
                    <a:pt x="295" y="407"/>
                  </a:lnTo>
                  <a:lnTo>
                    <a:pt x="311" y="411"/>
                  </a:lnTo>
                  <a:lnTo>
                    <a:pt x="329" y="412"/>
                  </a:lnTo>
                  <a:lnTo>
                    <a:pt x="352" y="413"/>
                  </a:lnTo>
                  <a:lnTo>
                    <a:pt x="352" y="122"/>
                  </a:lnTo>
                  <a:lnTo>
                    <a:pt x="352" y="122"/>
                  </a:lnTo>
                  <a:lnTo>
                    <a:pt x="352" y="106"/>
                  </a:lnTo>
                  <a:lnTo>
                    <a:pt x="350" y="92"/>
                  </a:lnTo>
                  <a:lnTo>
                    <a:pt x="347" y="78"/>
                  </a:lnTo>
                  <a:lnTo>
                    <a:pt x="343" y="66"/>
                  </a:lnTo>
                  <a:lnTo>
                    <a:pt x="337" y="56"/>
                  </a:lnTo>
                  <a:lnTo>
                    <a:pt x="331" y="45"/>
                  </a:lnTo>
                  <a:lnTo>
                    <a:pt x="323" y="36"/>
                  </a:lnTo>
                  <a:lnTo>
                    <a:pt x="314" y="29"/>
                  </a:lnTo>
                  <a:lnTo>
                    <a:pt x="304" y="22"/>
                  </a:lnTo>
                  <a:lnTo>
                    <a:pt x="293" y="15"/>
                  </a:lnTo>
                  <a:lnTo>
                    <a:pt x="281" y="11"/>
                  </a:lnTo>
                  <a:lnTo>
                    <a:pt x="268" y="7"/>
                  </a:lnTo>
                  <a:lnTo>
                    <a:pt x="253" y="4"/>
                  </a:lnTo>
                  <a:lnTo>
                    <a:pt x="238" y="2"/>
                  </a:lnTo>
                  <a:lnTo>
                    <a:pt x="223" y="1"/>
                  </a:lnTo>
                  <a:lnTo>
                    <a:pt x="205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47" name="Freeform 10"/>
            <p:cNvSpPr>
              <a:spLocks/>
            </p:cNvSpPr>
            <p:nvPr userDrawn="1"/>
          </p:nvSpPr>
          <p:spPr bwMode="auto">
            <a:xfrm>
              <a:off x="4936" y="4034"/>
              <a:ext cx="43" cy="29"/>
            </a:xfrm>
            <a:custGeom>
              <a:avLst/>
              <a:gdLst>
                <a:gd name="T0" fmla="*/ 171 w 171"/>
                <a:gd name="T1" fmla="*/ 93 h 116"/>
                <a:gd name="T2" fmla="*/ 171 w 171"/>
                <a:gd name="T3" fmla="*/ 93 h 116"/>
                <a:gd name="T4" fmla="*/ 152 w 171"/>
                <a:gd name="T5" fmla="*/ 99 h 116"/>
                <a:gd name="T6" fmla="*/ 125 w 171"/>
                <a:gd name="T7" fmla="*/ 108 h 116"/>
                <a:gd name="T8" fmla="*/ 111 w 171"/>
                <a:gd name="T9" fmla="*/ 111 h 116"/>
                <a:gd name="T10" fmla="*/ 95 w 171"/>
                <a:gd name="T11" fmla="*/ 114 h 116"/>
                <a:gd name="T12" fmla="*/ 81 w 171"/>
                <a:gd name="T13" fmla="*/ 116 h 116"/>
                <a:gd name="T14" fmla="*/ 68 w 171"/>
                <a:gd name="T15" fmla="*/ 116 h 116"/>
                <a:gd name="T16" fmla="*/ 68 w 171"/>
                <a:gd name="T17" fmla="*/ 116 h 116"/>
                <a:gd name="T18" fmla="*/ 54 w 171"/>
                <a:gd name="T19" fmla="*/ 116 h 116"/>
                <a:gd name="T20" fmla="*/ 41 w 171"/>
                <a:gd name="T21" fmla="*/ 114 h 116"/>
                <a:gd name="T22" fmla="*/ 29 w 171"/>
                <a:gd name="T23" fmla="*/ 110 h 116"/>
                <a:gd name="T24" fmla="*/ 24 w 171"/>
                <a:gd name="T25" fmla="*/ 108 h 116"/>
                <a:gd name="T26" fmla="*/ 20 w 171"/>
                <a:gd name="T27" fmla="*/ 105 h 116"/>
                <a:gd name="T28" fmla="*/ 16 w 171"/>
                <a:gd name="T29" fmla="*/ 101 h 116"/>
                <a:gd name="T30" fmla="*/ 12 w 171"/>
                <a:gd name="T31" fmla="*/ 97 h 116"/>
                <a:gd name="T32" fmla="*/ 9 w 171"/>
                <a:gd name="T33" fmla="*/ 92 h 116"/>
                <a:gd name="T34" fmla="*/ 6 w 171"/>
                <a:gd name="T35" fmla="*/ 87 h 116"/>
                <a:gd name="T36" fmla="*/ 3 w 171"/>
                <a:gd name="T37" fmla="*/ 82 h 116"/>
                <a:gd name="T38" fmla="*/ 1 w 171"/>
                <a:gd name="T39" fmla="*/ 76 h 116"/>
                <a:gd name="T40" fmla="*/ 0 w 171"/>
                <a:gd name="T41" fmla="*/ 69 h 116"/>
                <a:gd name="T42" fmla="*/ 0 w 171"/>
                <a:gd name="T43" fmla="*/ 61 h 116"/>
                <a:gd name="T44" fmla="*/ 0 w 171"/>
                <a:gd name="T45" fmla="*/ 61 h 116"/>
                <a:gd name="T46" fmla="*/ 1 w 171"/>
                <a:gd name="T47" fmla="*/ 49 h 116"/>
                <a:gd name="T48" fmla="*/ 4 w 171"/>
                <a:gd name="T49" fmla="*/ 38 h 116"/>
                <a:gd name="T50" fmla="*/ 7 w 171"/>
                <a:gd name="T51" fmla="*/ 33 h 116"/>
                <a:gd name="T52" fmla="*/ 10 w 171"/>
                <a:gd name="T53" fmla="*/ 27 h 116"/>
                <a:gd name="T54" fmla="*/ 13 w 171"/>
                <a:gd name="T55" fmla="*/ 23 h 116"/>
                <a:gd name="T56" fmla="*/ 17 w 171"/>
                <a:gd name="T57" fmla="*/ 19 h 116"/>
                <a:gd name="T58" fmla="*/ 22 w 171"/>
                <a:gd name="T59" fmla="*/ 16 h 116"/>
                <a:gd name="T60" fmla="*/ 27 w 171"/>
                <a:gd name="T61" fmla="*/ 13 h 116"/>
                <a:gd name="T62" fmla="*/ 33 w 171"/>
                <a:gd name="T63" fmla="*/ 10 h 116"/>
                <a:gd name="T64" fmla="*/ 39 w 171"/>
                <a:gd name="T65" fmla="*/ 8 h 116"/>
                <a:gd name="T66" fmla="*/ 55 w 171"/>
                <a:gd name="T67" fmla="*/ 5 h 116"/>
                <a:gd name="T68" fmla="*/ 73 w 171"/>
                <a:gd name="T69" fmla="*/ 3 h 116"/>
                <a:gd name="T70" fmla="*/ 171 w 171"/>
                <a:gd name="T71" fmla="*/ 0 h 116"/>
                <a:gd name="T72" fmla="*/ 171 w 171"/>
                <a:gd name="T73" fmla="*/ 93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71" h="116">
                  <a:moveTo>
                    <a:pt x="171" y="93"/>
                  </a:moveTo>
                  <a:lnTo>
                    <a:pt x="171" y="93"/>
                  </a:lnTo>
                  <a:lnTo>
                    <a:pt x="152" y="99"/>
                  </a:lnTo>
                  <a:lnTo>
                    <a:pt x="125" y="108"/>
                  </a:lnTo>
                  <a:lnTo>
                    <a:pt x="111" y="111"/>
                  </a:lnTo>
                  <a:lnTo>
                    <a:pt x="95" y="114"/>
                  </a:lnTo>
                  <a:lnTo>
                    <a:pt x="81" y="116"/>
                  </a:lnTo>
                  <a:lnTo>
                    <a:pt x="68" y="116"/>
                  </a:lnTo>
                  <a:lnTo>
                    <a:pt x="68" y="116"/>
                  </a:lnTo>
                  <a:lnTo>
                    <a:pt x="54" y="116"/>
                  </a:lnTo>
                  <a:lnTo>
                    <a:pt x="41" y="114"/>
                  </a:lnTo>
                  <a:lnTo>
                    <a:pt x="29" y="110"/>
                  </a:lnTo>
                  <a:lnTo>
                    <a:pt x="24" y="108"/>
                  </a:lnTo>
                  <a:lnTo>
                    <a:pt x="20" y="105"/>
                  </a:lnTo>
                  <a:lnTo>
                    <a:pt x="16" y="101"/>
                  </a:lnTo>
                  <a:lnTo>
                    <a:pt x="12" y="97"/>
                  </a:lnTo>
                  <a:lnTo>
                    <a:pt x="9" y="92"/>
                  </a:lnTo>
                  <a:lnTo>
                    <a:pt x="6" y="87"/>
                  </a:lnTo>
                  <a:lnTo>
                    <a:pt x="3" y="82"/>
                  </a:lnTo>
                  <a:lnTo>
                    <a:pt x="1" y="76"/>
                  </a:lnTo>
                  <a:lnTo>
                    <a:pt x="0" y="69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1" y="49"/>
                  </a:lnTo>
                  <a:lnTo>
                    <a:pt x="4" y="38"/>
                  </a:lnTo>
                  <a:lnTo>
                    <a:pt x="7" y="33"/>
                  </a:lnTo>
                  <a:lnTo>
                    <a:pt x="10" y="27"/>
                  </a:lnTo>
                  <a:lnTo>
                    <a:pt x="13" y="23"/>
                  </a:lnTo>
                  <a:lnTo>
                    <a:pt x="17" y="19"/>
                  </a:lnTo>
                  <a:lnTo>
                    <a:pt x="22" y="16"/>
                  </a:lnTo>
                  <a:lnTo>
                    <a:pt x="27" y="13"/>
                  </a:lnTo>
                  <a:lnTo>
                    <a:pt x="33" y="10"/>
                  </a:lnTo>
                  <a:lnTo>
                    <a:pt x="39" y="8"/>
                  </a:lnTo>
                  <a:lnTo>
                    <a:pt x="55" y="5"/>
                  </a:lnTo>
                  <a:lnTo>
                    <a:pt x="73" y="3"/>
                  </a:lnTo>
                  <a:lnTo>
                    <a:pt x="171" y="0"/>
                  </a:lnTo>
                  <a:lnTo>
                    <a:pt x="171" y="9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48" name="Freeform 11"/>
            <p:cNvSpPr>
              <a:spLocks/>
            </p:cNvSpPr>
            <p:nvPr userDrawn="1"/>
          </p:nvSpPr>
          <p:spPr bwMode="auto">
            <a:xfrm>
              <a:off x="4914" y="3974"/>
              <a:ext cx="88" cy="107"/>
            </a:xfrm>
            <a:custGeom>
              <a:avLst/>
              <a:gdLst>
                <a:gd name="T0" fmla="*/ 206 w 353"/>
                <a:gd name="T1" fmla="*/ 0 h 428"/>
                <a:gd name="T2" fmla="*/ 148 w 353"/>
                <a:gd name="T3" fmla="*/ 4 h 428"/>
                <a:gd name="T4" fmla="*/ 98 w 353"/>
                <a:gd name="T5" fmla="*/ 12 h 428"/>
                <a:gd name="T6" fmla="*/ 59 w 353"/>
                <a:gd name="T7" fmla="*/ 23 h 428"/>
                <a:gd name="T8" fmla="*/ 33 w 353"/>
                <a:gd name="T9" fmla="*/ 33 h 428"/>
                <a:gd name="T10" fmla="*/ 53 w 353"/>
                <a:gd name="T11" fmla="*/ 102 h 428"/>
                <a:gd name="T12" fmla="*/ 92 w 353"/>
                <a:gd name="T13" fmla="*/ 91 h 428"/>
                <a:gd name="T14" fmla="*/ 132 w 353"/>
                <a:gd name="T15" fmla="*/ 82 h 428"/>
                <a:gd name="T16" fmla="*/ 178 w 353"/>
                <a:gd name="T17" fmla="*/ 79 h 428"/>
                <a:gd name="T18" fmla="*/ 198 w 353"/>
                <a:gd name="T19" fmla="*/ 80 h 428"/>
                <a:gd name="T20" fmla="*/ 221 w 353"/>
                <a:gd name="T21" fmla="*/ 84 h 428"/>
                <a:gd name="T22" fmla="*/ 233 w 353"/>
                <a:gd name="T23" fmla="*/ 90 h 428"/>
                <a:gd name="T24" fmla="*/ 244 w 353"/>
                <a:gd name="T25" fmla="*/ 98 h 428"/>
                <a:gd name="T26" fmla="*/ 252 w 353"/>
                <a:gd name="T27" fmla="*/ 108 h 428"/>
                <a:gd name="T28" fmla="*/ 257 w 353"/>
                <a:gd name="T29" fmla="*/ 120 h 428"/>
                <a:gd name="T30" fmla="*/ 259 w 353"/>
                <a:gd name="T31" fmla="*/ 137 h 428"/>
                <a:gd name="T32" fmla="*/ 260 w 353"/>
                <a:gd name="T33" fmla="*/ 176 h 428"/>
                <a:gd name="T34" fmla="*/ 178 w 353"/>
                <a:gd name="T35" fmla="*/ 176 h 428"/>
                <a:gd name="T36" fmla="*/ 131 w 353"/>
                <a:gd name="T37" fmla="*/ 179 h 428"/>
                <a:gd name="T38" fmla="*/ 92 w 353"/>
                <a:gd name="T39" fmla="*/ 187 h 428"/>
                <a:gd name="T40" fmla="*/ 62 w 353"/>
                <a:gd name="T41" fmla="*/ 200 h 428"/>
                <a:gd name="T42" fmla="*/ 38 w 353"/>
                <a:gd name="T43" fmla="*/ 216 h 428"/>
                <a:gd name="T44" fmla="*/ 21 w 353"/>
                <a:gd name="T45" fmla="*/ 236 h 428"/>
                <a:gd name="T46" fmla="*/ 9 w 353"/>
                <a:gd name="T47" fmla="*/ 257 h 428"/>
                <a:gd name="T48" fmla="*/ 3 w 353"/>
                <a:gd name="T49" fmla="*/ 282 h 428"/>
                <a:gd name="T50" fmla="*/ 0 w 353"/>
                <a:gd name="T51" fmla="*/ 307 h 428"/>
                <a:gd name="T52" fmla="*/ 2 w 353"/>
                <a:gd name="T53" fmla="*/ 323 h 428"/>
                <a:gd name="T54" fmla="*/ 8 w 353"/>
                <a:gd name="T55" fmla="*/ 352 h 428"/>
                <a:gd name="T56" fmla="*/ 19 w 353"/>
                <a:gd name="T57" fmla="*/ 376 h 428"/>
                <a:gd name="T58" fmla="*/ 35 w 353"/>
                <a:gd name="T59" fmla="*/ 394 h 428"/>
                <a:gd name="T60" fmla="*/ 55 w 353"/>
                <a:gd name="T61" fmla="*/ 408 h 428"/>
                <a:gd name="T62" fmla="*/ 77 w 353"/>
                <a:gd name="T63" fmla="*/ 418 h 428"/>
                <a:gd name="T64" fmla="*/ 101 w 353"/>
                <a:gd name="T65" fmla="*/ 424 h 428"/>
                <a:gd name="T66" fmla="*/ 125 w 353"/>
                <a:gd name="T67" fmla="*/ 427 h 428"/>
                <a:gd name="T68" fmla="*/ 137 w 353"/>
                <a:gd name="T69" fmla="*/ 428 h 428"/>
                <a:gd name="T70" fmla="*/ 165 w 353"/>
                <a:gd name="T71" fmla="*/ 426 h 428"/>
                <a:gd name="T72" fmla="*/ 210 w 353"/>
                <a:gd name="T73" fmla="*/ 418 h 428"/>
                <a:gd name="T74" fmla="*/ 242 w 353"/>
                <a:gd name="T75" fmla="*/ 406 h 428"/>
                <a:gd name="T76" fmla="*/ 260 w 353"/>
                <a:gd name="T77" fmla="*/ 397 h 428"/>
                <a:gd name="T78" fmla="*/ 264 w 353"/>
                <a:gd name="T79" fmla="*/ 396 h 428"/>
                <a:gd name="T80" fmla="*/ 269 w 353"/>
                <a:gd name="T81" fmla="*/ 398 h 428"/>
                <a:gd name="T82" fmla="*/ 283 w 353"/>
                <a:gd name="T83" fmla="*/ 404 h 428"/>
                <a:gd name="T84" fmla="*/ 310 w 353"/>
                <a:gd name="T85" fmla="*/ 411 h 428"/>
                <a:gd name="T86" fmla="*/ 353 w 353"/>
                <a:gd name="T87" fmla="*/ 413 h 428"/>
                <a:gd name="T88" fmla="*/ 353 w 353"/>
                <a:gd name="T89" fmla="*/ 122 h 428"/>
                <a:gd name="T90" fmla="*/ 351 w 353"/>
                <a:gd name="T91" fmla="*/ 92 h 428"/>
                <a:gd name="T92" fmla="*/ 343 w 353"/>
                <a:gd name="T93" fmla="*/ 66 h 428"/>
                <a:gd name="T94" fmla="*/ 330 w 353"/>
                <a:gd name="T95" fmla="*/ 45 h 428"/>
                <a:gd name="T96" fmla="*/ 314 w 353"/>
                <a:gd name="T97" fmla="*/ 29 h 428"/>
                <a:gd name="T98" fmla="*/ 293 w 353"/>
                <a:gd name="T99" fmla="*/ 15 h 428"/>
                <a:gd name="T100" fmla="*/ 268 w 353"/>
                <a:gd name="T101" fmla="*/ 7 h 428"/>
                <a:gd name="T102" fmla="*/ 239 w 353"/>
                <a:gd name="T103" fmla="*/ 2 h 428"/>
                <a:gd name="T104" fmla="*/ 206 w 353"/>
                <a:gd name="T105" fmla="*/ 0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53" h="428">
                  <a:moveTo>
                    <a:pt x="206" y="0"/>
                  </a:moveTo>
                  <a:lnTo>
                    <a:pt x="206" y="0"/>
                  </a:lnTo>
                  <a:lnTo>
                    <a:pt x="175" y="1"/>
                  </a:lnTo>
                  <a:lnTo>
                    <a:pt x="148" y="4"/>
                  </a:lnTo>
                  <a:lnTo>
                    <a:pt x="121" y="7"/>
                  </a:lnTo>
                  <a:lnTo>
                    <a:pt x="98" y="12"/>
                  </a:lnTo>
                  <a:lnTo>
                    <a:pt x="77" y="17"/>
                  </a:lnTo>
                  <a:lnTo>
                    <a:pt x="59" y="23"/>
                  </a:lnTo>
                  <a:lnTo>
                    <a:pt x="44" y="28"/>
                  </a:lnTo>
                  <a:lnTo>
                    <a:pt x="33" y="33"/>
                  </a:lnTo>
                  <a:lnTo>
                    <a:pt x="53" y="102"/>
                  </a:lnTo>
                  <a:lnTo>
                    <a:pt x="53" y="102"/>
                  </a:lnTo>
                  <a:lnTo>
                    <a:pt x="64" y="98"/>
                  </a:lnTo>
                  <a:lnTo>
                    <a:pt x="92" y="91"/>
                  </a:lnTo>
                  <a:lnTo>
                    <a:pt x="111" y="86"/>
                  </a:lnTo>
                  <a:lnTo>
                    <a:pt x="132" y="82"/>
                  </a:lnTo>
                  <a:lnTo>
                    <a:pt x="155" y="80"/>
                  </a:lnTo>
                  <a:lnTo>
                    <a:pt x="178" y="79"/>
                  </a:lnTo>
                  <a:lnTo>
                    <a:pt x="178" y="79"/>
                  </a:lnTo>
                  <a:lnTo>
                    <a:pt x="198" y="80"/>
                  </a:lnTo>
                  <a:lnTo>
                    <a:pt x="214" y="82"/>
                  </a:lnTo>
                  <a:lnTo>
                    <a:pt x="221" y="84"/>
                  </a:lnTo>
                  <a:lnTo>
                    <a:pt x="227" y="86"/>
                  </a:lnTo>
                  <a:lnTo>
                    <a:pt x="233" y="90"/>
                  </a:lnTo>
                  <a:lnTo>
                    <a:pt x="240" y="94"/>
                  </a:lnTo>
                  <a:lnTo>
                    <a:pt x="244" y="98"/>
                  </a:lnTo>
                  <a:lnTo>
                    <a:pt x="248" y="102"/>
                  </a:lnTo>
                  <a:lnTo>
                    <a:pt x="252" y="108"/>
                  </a:lnTo>
                  <a:lnTo>
                    <a:pt x="255" y="114"/>
                  </a:lnTo>
                  <a:lnTo>
                    <a:pt x="257" y="120"/>
                  </a:lnTo>
                  <a:lnTo>
                    <a:pt x="258" y="129"/>
                  </a:lnTo>
                  <a:lnTo>
                    <a:pt x="259" y="137"/>
                  </a:lnTo>
                  <a:lnTo>
                    <a:pt x="260" y="146"/>
                  </a:lnTo>
                  <a:lnTo>
                    <a:pt x="260" y="176"/>
                  </a:lnTo>
                  <a:lnTo>
                    <a:pt x="178" y="176"/>
                  </a:lnTo>
                  <a:lnTo>
                    <a:pt x="178" y="176"/>
                  </a:lnTo>
                  <a:lnTo>
                    <a:pt x="154" y="177"/>
                  </a:lnTo>
                  <a:lnTo>
                    <a:pt x="131" y="179"/>
                  </a:lnTo>
                  <a:lnTo>
                    <a:pt x="111" y="182"/>
                  </a:lnTo>
                  <a:lnTo>
                    <a:pt x="92" y="187"/>
                  </a:lnTo>
                  <a:lnTo>
                    <a:pt x="76" y="192"/>
                  </a:lnTo>
                  <a:lnTo>
                    <a:pt x="62" y="200"/>
                  </a:lnTo>
                  <a:lnTo>
                    <a:pt x="50" y="207"/>
                  </a:lnTo>
                  <a:lnTo>
                    <a:pt x="38" y="216"/>
                  </a:lnTo>
                  <a:lnTo>
                    <a:pt x="28" y="225"/>
                  </a:lnTo>
                  <a:lnTo>
                    <a:pt x="21" y="236"/>
                  </a:lnTo>
                  <a:lnTo>
                    <a:pt x="14" y="246"/>
                  </a:lnTo>
                  <a:lnTo>
                    <a:pt x="9" y="257"/>
                  </a:lnTo>
                  <a:lnTo>
                    <a:pt x="6" y="270"/>
                  </a:lnTo>
                  <a:lnTo>
                    <a:pt x="3" y="282"/>
                  </a:lnTo>
                  <a:lnTo>
                    <a:pt x="0" y="294"/>
                  </a:lnTo>
                  <a:lnTo>
                    <a:pt x="0" y="307"/>
                  </a:lnTo>
                  <a:lnTo>
                    <a:pt x="0" y="307"/>
                  </a:lnTo>
                  <a:lnTo>
                    <a:pt x="2" y="323"/>
                  </a:lnTo>
                  <a:lnTo>
                    <a:pt x="4" y="338"/>
                  </a:lnTo>
                  <a:lnTo>
                    <a:pt x="8" y="352"/>
                  </a:lnTo>
                  <a:lnTo>
                    <a:pt x="13" y="364"/>
                  </a:lnTo>
                  <a:lnTo>
                    <a:pt x="19" y="376"/>
                  </a:lnTo>
                  <a:lnTo>
                    <a:pt x="27" y="386"/>
                  </a:lnTo>
                  <a:lnTo>
                    <a:pt x="35" y="394"/>
                  </a:lnTo>
                  <a:lnTo>
                    <a:pt x="44" y="401"/>
                  </a:lnTo>
                  <a:lnTo>
                    <a:pt x="55" y="408"/>
                  </a:lnTo>
                  <a:lnTo>
                    <a:pt x="66" y="414"/>
                  </a:lnTo>
                  <a:lnTo>
                    <a:pt x="77" y="418"/>
                  </a:lnTo>
                  <a:lnTo>
                    <a:pt x="88" y="422"/>
                  </a:lnTo>
                  <a:lnTo>
                    <a:pt x="101" y="424"/>
                  </a:lnTo>
                  <a:lnTo>
                    <a:pt x="113" y="426"/>
                  </a:lnTo>
                  <a:lnTo>
                    <a:pt x="125" y="427"/>
                  </a:lnTo>
                  <a:lnTo>
                    <a:pt x="137" y="428"/>
                  </a:lnTo>
                  <a:lnTo>
                    <a:pt x="137" y="428"/>
                  </a:lnTo>
                  <a:lnTo>
                    <a:pt x="152" y="427"/>
                  </a:lnTo>
                  <a:lnTo>
                    <a:pt x="165" y="426"/>
                  </a:lnTo>
                  <a:lnTo>
                    <a:pt x="188" y="423"/>
                  </a:lnTo>
                  <a:lnTo>
                    <a:pt x="210" y="418"/>
                  </a:lnTo>
                  <a:lnTo>
                    <a:pt x="227" y="412"/>
                  </a:lnTo>
                  <a:lnTo>
                    <a:pt x="242" y="406"/>
                  </a:lnTo>
                  <a:lnTo>
                    <a:pt x="253" y="401"/>
                  </a:lnTo>
                  <a:lnTo>
                    <a:pt x="260" y="397"/>
                  </a:lnTo>
                  <a:lnTo>
                    <a:pt x="264" y="396"/>
                  </a:lnTo>
                  <a:lnTo>
                    <a:pt x="264" y="396"/>
                  </a:lnTo>
                  <a:lnTo>
                    <a:pt x="266" y="397"/>
                  </a:lnTo>
                  <a:lnTo>
                    <a:pt x="269" y="398"/>
                  </a:lnTo>
                  <a:lnTo>
                    <a:pt x="275" y="401"/>
                  </a:lnTo>
                  <a:lnTo>
                    <a:pt x="283" y="404"/>
                  </a:lnTo>
                  <a:lnTo>
                    <a:pt x="296" y="407"/>
                  </a:lnTo>
                  <a:lnTo>
                    <a:pt x="310" y="411"/>
                  </a:lnTo>
                  <a:lnTo>
                    <a:pt x="329" y="412"/>
                  </a:lnTo>
                  <a:lnTo>
                    <a:pt x="353" y="413"/>
                  </a:lnTo>
                  <a:lnTo>
                    <a:pt x="353" y="122"/>
                  </a:lnTo>
                  <a:lnTo>
                    <a:pt x="353" y="122"/>
                  </a:lnTo>
                  <a:lnTo>
                    <a:pt x="353" y="106"/>
                  </a:lnTo>
                  <a:lnTo>
                    <a:pt x="351" y="92"/>
                  </a:lnTo>
                  <a:lnTo>
                    <a:pt x="348" y="78"/>
                  </a:lnTo>
                  <a:lnTo>
                    <a:pt x="343" y="66"/>
                  </a:lnTo>
                  <a:lnTo>
                    <a:pt x="338" y="56"/>
                  </a:lnTo>
                  <a:lnTo>
                    <a:pt x="330" y="45"/>
                  </a:lnTo>
                  <a:lnTo>
                    <a:pt x="323" y="36"/>
                  </a:lnTo>
                  <a:lnTo>
                    <a:pt x="314" y="29"/>
                  </a:lnTo>
                  <a:lnTo>
                    <a:pt x="304" y="22"/>
                  </a:lnTo>
                  <a:lnTo>
                    <a:pt x="293" y="15"/>
                  </a:lnTo>
                  <a:lnTo>
                    <a:pt x="281" y="11"/>
                  </a:lnTo>
                  <a:lnTo>
                    <a:pt x="268" y="7"/>
                  </a:lnTo>
                  <a:lnTo>
                    <a:pt x="254" y="4"/>
                  </a:lnTo>
                  <a:lnTo>
                    <a:pt x="239" y="2"/>
                  </a:lnTo>
                  <a:lnTo>
                    <a:pt x="222" y="1"/>
                  </a:lnTo>
                  <a:lnTo>
                    <a:pt x="20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49" name="Freeform 12"/>
            <p:cNvSpPr>
              <a:spLocks/>
            </p:cNvSpPr>
            <p:nvPr userDrawn="1"/>
          </p:nvSpPr>
          <p:spPr bwMode="auto">
            <a:xfrm>
              <a:off x="5263" y="3975"/>
              <a:ext cx="93" cy="106"/>
            </a:xfrm>
            <a:custGeom>
              <a:avLst/>
              <a:gdLst>
                <a:gd name="T0" fmla="*/ 281 w 374"/>
                <a:gd name="T1" fmla="*/ 313 h 424"/>
                <a:gd name="T2" fmla="*/ 246 w 374"/>
                <a:gd name="T3" fmla="*/ 327 h 424"/>
                <a:gd name="T4" fmla="*/ 217 w 374"/>
                <a:gd name="T5" fmla="*/ 336 h 424"/>
                <a:gd name="T6" fmla="*/ 184 w 374"/>
                <a:gd name="T7" fmla="*/ 341 h 424"/>
                <a:gd name="T8" fmla="*/ 167 w 374"/>
                <a:gd name="T9" fmla="*/ 342 h 424"/>
                <a:gd name="T10" fmla="*/ 145 w 374"/>
                <a:gd name="T11" fmla="*/ 341 h 424"/>
                <a:gd name="T12" fmla="*/ 129 w 374"/>
                <a:gd name="T13" fmla="*/ 337 h 424"/>
                <a:gd name="T14" fmla="*/ 116 w 374"/>
                <a:gd name="T15" fmla="*/ 329 h 424"/>
                <a:gd name="T16" fmla="*/ 106 w 374"/>
                <a:gd name="T17" fmla="*/ 319 h 424"/>
                <a:gd name="T18" fmla="*/ 99 w 374"/>
                <a:gd name="T19" fmla="*/ 307 h 424"/>
                <a:gd name="T20" fmla="*/ 95 w 374"/>
                <a:gd name="T21" fmla="*/ 290 h 424"/>
                <a:gd name="T22" fmla="*/ 93 w 374"/>
                <a:gd name="T23" fmla="*/ 248 h 424"/>
                <a:gd name="T24" fmla="*/ 79 w 374"/>
                <a:gd name="T25" fmla="*/ 0 h 424"/>
                <a:gd name="T26" fmla="*/ 59 w 374"/>
                <a:gd name="T27" fmla="*/ 0 h 424"/>
                <a:gd name="T28" fmla="*/ 13 w 374"/>
                <a:gd name="T29" fmla="*/ 4 h 424"/>
                <a:gd name="T30" fmla="*/ 0 w 374"/>
                <a:gd name="T31" fmla="*/ 259 h 424"/>
                <a:gd name="T32" fmla="*/ 0 w 374"/>
                <a:gd name="T33" fmla="*/ 280 h 424"/>
                <a:gd name="T34" fmla="*/ 3 w 374"/>
                <a:gd name="T35" fmla="*/ 316 h 424"/>
                <a:gd name="T36" fmla="*/ 9 w 374"/>
                <a:gd name="T37" fmla="*/ 347 h 424"/>
                <a:gd name="T38" fmla="*/ 21 w 374"/>
                <a:gd name="T39" fmla="*/ 373 h 424"/>
                <a:gd name="T40" fmla="*/ 36 w 374"/>
                <a:gd name="T41" fmla="*/ 393 h 424"/>
                <a:gd name="T42" fmla="*/ 58 w 374"/>
                <a:gd name="T43" fmla="*/ 408 h 424"/>
                <a:gd name="T44" fmla="*/ 86 w 374"/>
                <a:gd name="T45" fmla="*/ 418 h 424"/>
                <a:gd name="T46" fmla="*/ 121 w 374"/>
                <a:gd name="T47" fmla="*/ 423 h 424"/>
                <a:gd name="T48" fmla="*/ 141 w 374"/>
                <a:gd name="T49" fmla="*/ 424 h 424"/>
                <a:gd name="T50" fmla="*/ 172 w 374"/>
                <a:gd name="T51" fmla="*/ 422 h 424"/>
                <a:gd name="T52" fmla="*/ 199 w 374"/>
                <a:gd name="T53" fmla="*/ 418 h 424"/>
                <a:gd name="T54" fmla="*/ 243 w 374"/>
                <a:gd name="T55" fmla="*/ 407 h 424"/>
                <a:gd name="T56" fmla="*/ 271 w 374"/>
                <a:gd name="T57" fmla="*/ 395 h 424"/>
                <a:gd name="T58" fmla="*/ 283 w 374"/>
                <a:gd name="T59" fmla="*/ 390 h 424"/>
                <a:gd name="T60" fmla="*/ 296 w 374"/>
                <a:gd name="T61" fmla="*/ 396 h 424"/>
                <a:gd name="T62" fmla="*/ 319 w 374"/>
                <a:gd name="T63" fmla="*/ 402 h 424"/>
                <a:gd name="T64" fmla="*/ 353 w 374"/>
                <a:gd name="T65" fmla="*/ 408 h 424"/>
                <a:gd name="T66" fmla="*/ 374 w 374"/>
                <a:gd name="T67" fmla="*/ 6 h 424"/>
                <a:gd name="T68" fmla="*/ 342 w 374"/>
                <a:gd name="T69" fmla="*/ 2 h 424"/>
                <a:gd name="T70" fmla="*/ 299 w 374"/>
                <a:gd name="T71" fmla="*/ 0 h 424"/>
                <a:gd name="T72" fmla="*/ 281 w 374"/>
                <a:gd name="T73" fmla="*/ 313 h 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74" h="424">
                  <a:moveTo>
                    <a:pt x="281" y="313"/>
                  </a:moveTo>
                  <a:lnTo>
                    <a:pt x="281" y="313"/>
                  </a:lnTo>
                  <a:lnTo>
                    <a:pt x="260" y="322"/>
                  </a:lnTo>
                  <a:lnTo>
                    <a:pt x="246" y="327"/>
                  </a:lnTo>
                  <a:lnTo>
                    <a:pt x="232" y="331"/>
                  </a:lnTo>
                  <a:lnTo>
                    <a:pt x="217" y="336"/>
                  </a:lnTo>
                  <a:lnTo>
                    <a:pt x="200" y="339"/>
                  </a:lnTo>
                  <a:lnTo>
                    <a:pt x="184" y="341"/>
                  </a:lnTo>
                  <a:lnTo>
                    <a:pt x="167" y="342"/>
                  </a:lnTo>
                  <a:lnTo>
                    <a:pt x="167" y="342"/>
                  </a:lnTo>
                  <a:lnTo>
                    <a:pt x="155" y="342"/>
                  </a:lnTo>
                  <a:lnTo>
                    <a:pt x="145" y="341"/>
                  </a:lnTo>
                  <a:lnTo>
                    <a:pt x="136" y="339"/>
                  </a:lnTo>
                  <a:lnTo>
                    <a:pt x="129" y="337"/>
                  </a:lnTo>
                  <a:lnTo>
                    <a:pt x="122" y="333"/>
                  </a:lnTo>
                  <a:lnTo>
                    <a:pt x="116" y="329"/>
                  </a:lnTo>
                  <a:lnTo>
                    <a:pt x="110" y="324"/>
                  </a:lnTo>
                  <a:lnTo>
                    <a:pt x="106" y="319"/>
                  </a:lnTo>
                  <a:lnTo>
                    <a:pt x="102" y="313"/>
                  </a:lnTo>
                  <a:lnTo>
                    <a:pt x="99" y="307"/>
                  </a:lnTo>
                  <a:lnTo>
                    <a:pt x="97" y="298"/>
                  </a:lnTo>
                  <a:lnTo>
                    <a:pt x="95" y="290"/>
                  </a:lnTo>
                  <a:lnTo>
                    <a:pt x="93" y="271"/>
                  </a:lnTo>
                  <a:lnTo>
                    <a:pt x="93" y="248"/>
                  </a:lnTo>
                  <a:lnTo>
                    <a:pt x="93" y="0"/>
                  </a:lnTo>
                  <a:lnTo>
                    <a:pt x="79" y="0"/>
                  </a:lnTo>
                  <a:lnTo>
                    <a:pt x="79" y="0"/>
                  </a:lnTo>
                  <a:lnTo>
                    <a:pt x="59" y="0"/>
                  </a:lnTo>
                  <a:lnTo>
                    <a:pt x="36" y="2"/>
                  </a:lnTo>
                  <a:lnTo>
                    <a:pt x="13" y="4"/>
                  </a:lnTo>
                  <a:lnTo>
                    <a:pt x="0" y="6"/>
                  </a:lnTo>
                  <a:lnTo>
                    <a:pt x="0" y="259"/>
                  </a:lnTo>
                  <a:lnTo>
                    <a:pt x="0" y="259"/>
                  </a:lnTo>
                  <a:lnTo>
                    <a:pt x="0" y="280"/>
                  </a:lnTo>
                  <a:lnTo>
                    <a:pt x="1" y="298"/>
                  </a:lnTo>
                  <a:lnTo>
                    <a:pt x="3" y="316"/>
                  </a:lnTo>
                  <a:lnTo>
                    <a:pt x="5" y="332"/>
                  </a:lnTo>
                  <a:lnTo>
                    <a:pt x="9" y="347"/>
                  </a:lnTo>
                  <a:lnTo>
                    <a:pt x="14" y="360"/>
                  </a:lnTo>
                  <a:lnTo>
                    <a:pt x="21" y="373"/>
                  </a:lnTo>
                  <a:lnTo>
                    <a:pt x="28" y="383"/>
                  </a:lnTo>
                  <a:lnTo>
                    <a:pt x="36" y="393"/>
                  </a:lnTo>
                  <a:lnTo>
                    <a:pt x="46" y="401"/>
                  </a:lnTo>
                  <a:lnTo>
                    <a:pt x="58" y="408"/>
                  </a:lnTo>
                  <a:lnTo>
                    <a:pt x="71" y="414"/>
                  </a:lnTo>
                  <a:lnTo>
                    <a:pt x="86" y="418"/>
                  </a:lnTo>
                  <a:lnTo>
                    <a:pt x="102" y="421"/>
                  </a:lnTo>
                  <a:lnTo>
                    <a:pt x="121" y="423"/>
                  </a:lnTo>
                  <a:lnTo>
                    <a:pt x="141" y="424"/>
                  </a:lnTo>
                  <a:lnTo>
                    <a:pt x="141" y="424"/>
                  </a:lnTo>
                  <a:lnTo>
                    <a:pt x="157" y="423"/>
                  </a:lnTo>
                  <a:lnTo>
                    <a:pt x="172" y="422"/>
                  </a:lnTo>
                  <a:lnTo>
                    <a:pt x="186" y="421"/>
                  </a:lnTo>
                  <a:lnTo>
                    <a:pt x="199" y="418"/>
                  </a:lnTo>
                  <a:lnTo>
                    <a:pt x="223" y="413"/>
                  </a:lnTo>
                  <a:lnTo>
                    <a:pt x="243" y="407"/>
                  </a:lnTo>
                  <a:lnTo>
                    <a:pt x="260" y="400"/>
                  </a:lnTo>
                  <a:lnTo>
                    <a:pt x="271" y="395"/>
                  </a:lnTo>
                  <a:lnTo>
                    <a:pt x="283" y="390"/>
                  </a:lnTo>
                  <a:lnTo>
                    <a:pt x="283" y="390"/>
                  </a:lnTo>
                  <a:lnTo>
                    <a:pt x="289" y="393"/>
                  </a:lnTo>
                  <a:lnTo>
                    <a:pt x="296" y="396"/>
                  </a:lnTo>
                  <a:lnTo>
                    <a:pt x="307" y="399"/>
                  </a:lnTo>
                  <a:lnTo>
                    <a:pt x="319" y="402"/>
                  </a:lnTo>
                  <a:lnTo>
                    <a:pt x="334" y="405"/>
                  </a:lnTo>
                  <a:lnTo>
                    <a:pt x="353" y="408"/>
                  </a:lnTo>
                  <a:lnTo>
                    <a:pt x="374" y="409"/>
                  </a:lnTo>
                  <a:lnTo>
                    <a:pt x="374" y="6"/>
                  </a:lnTo>
                  <a:lnTo>
                    <a:pt x="374" y="6"/>
                  </a:lnTo>
                  <a:lnTo>
                    <a:pt x="342" y="2"/>
                  </a:lnTo>
                  <a:lnTo>
                    <a:pt x="320" y="1"/>
                  </a:lnTo>
                  <a:lnTo>
                    <a:pt x="299" y="0"/>
                  </a:lnTo>
                  <a:lnTo>
                    <a:pt x="281" y="0"/>
                  </a:lnTo>
                  <a:lnTo>
                    <a:pt x="281" y="31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50" name="Freeform 13"/>
            <p:cNvSpPr>
              <a:spLocks/>
            </p:cNvSpPr>
            <p:nvPr userDrawn="1"/>
          </p:nvSpPr>
          <p:spPr bwMode="auto">
            <a:xfrm>
              <a:off x="5383" y="3974"/>
              <a:ext cx="78" cy="107"/>
            </a:xfrm>
            <a:custGeom>
              <a:avLst/>
              <a:gdLst>
                <a:gd name="T0" fmla="*/ 11 w 311"/>
                <a:gd name="T1" fmla="*/ 415 h 428"/>
                <a:gd name="T2" fmla="*/ 83 w 311"/>
                <a:gd name="T3" fmla="*/ 425 h 428"/>
                <a:gd name="T4" fmla="*/ 138 w 311"/>
                <a:gd name="T5" fmla="*/ 428 h 428"/>
                <a:gd name="T6" fmla="*/ 183 w 311"/>
                <a:gd name="T7" fmla="*/ 425 h 428"/>
                <a:gd name="T8" fmla="*/ 227 w 311"/>
                <a:gd name="T9" fmla="*/ 414 h 428"/>
                <a:gd name="T10" fmla="*/ 265 w 311"/>
                <a:gd name="T11" fmla="*/ 394 h 428"/>
                <a:gd name="T12" fmla="*/ 295 w 311"/>
                <a:gd name="T13" fmla="*/ 363 h 428"/>
                <a:gd name="T14" fmla="*/ 310 w 311"/>
                <a:gd name="T15" fmla="*/ 318 h 428"/>
                <a:gd name="T16" fmla="*/ 310 w 311"/>
                <a:gd name="T17" fmla="*/ 288 h 428"/>
                <a:gd name="T18" fmla="*/ 302 w 311"/>
                <a:gd name="T19" fmla="*/ 256 h 428"/>
                <a:gd name="T20" fmla="*/ 283 w 311"/>
                <a:gd name="T21" fmla="*/ 231 h 428"/>
                <a:gd name="T22" fmla="*/ 257 w 311"/>
                <a:gd name="T23" fmla="*/ 211 h 428"/>
                <a:gd name="T24" fmla="*/ 209 w 311"/>
                <a:gd name="T25" fmla="*/ 187 h 428"/>
                <a:gd name="T26" fmla="*/ 149 w 311"/>
                <a:gd name="T27" fmla="*/ 164 h 428"/>
                <a:gd name="T28" fmla="*/ 113 w 311"/>
                <a:gd name="T29" fmla="*/ 144 h 428"/>
                <a:gd name="T30" fmla="*/ 103 w 311"/>
                <a:gd name="T31" fmla="*/ 132 h 428"/>
                <a:gd name="T32" fmla="*/ 100 w 311"/>
                <a:gd name="T33" fmla="*/ 116 h 428"/>
                <a:gd name="T34" fmla="*/ 102 w 311"/>
                <a:gd name="T35" fmla="*/ 104 h 428"/>
                <a:gd name="T36" fmla="*/ 116 w 311"/>
                <a:gd name="T37" fmla="*/ 86 h 428"/>
                <a:gd name="T38" fmla="*/ 132 w 311"/>
                <a:gd name="T39" fmla="*/ 78 h 428"/>
                <a:gd name="T40" fmla="*/ 156 w 311"/>
                <a:gd name="T41" fmla="*/ 74 h 428"/>
                <a:gd name="T42" fmla="*/ 185 w 311"/>
                <a:gd name="T43" fmla="*/ 75 h 428"/>
                <a:gd name="T44" fmla="*/ 238 w 311"/>
                <a:gd name="T45" fmla="*/ 85 h 428"/>
                <a:gd name="T46" fmla="*/ 295 w 311"/>
                <a:gd name="T47" fmla="*/ 30 h 428"/>
                <a:gd name="T48" fmla="*/ 263 w 311"/>
                <a:gd name="T49" fmla="*/ 16 h 428"/>
                <a:gd name="T50" fmla="*/ 207 w 311"/>
                <a:gd name="T51" fmla="*/ 4 h 428"/>
                <a:gd name="T52" fmla="*/ 158 w 311"/>
                <a:gd name="T53" fmla="*/ 0 h 428"/>
                <a:gd name="T54" fmla="*/ 115 w 311"/>
                <a:gd name="T55" fmla="*/ 4 h 428"/>
                <a:gd name="T56" fmla="*/ 76 w 311"/>
                <a:gd name="T57" fmla="*/ 17 h 428"/>
                <a:gd name="T58" fmla="*/ 42 w 311"/>
                <a:gd name="T59" fmla="*/ 39 h 428"/>
                <a:gd name="T60" fmla="*/ 19 w 311"/>
                <a:gd name="T61" fmla="*/ 69 h 428"/>
                <a:gd name="T62" fmla="*/ 7 w 311"/>
                <a:gd name="T63" fmla="*/ 107 h 428"/>
                <a:gd name="T64" fmla="*/ 7 w 311"/>
                <a:gd name="T65" fmla="*/ 137 h 428"/>
                <a:gd name="T66" fmla="*/ 19 w 311"/>
                <a:gd name="T67" fmla="*/ 175 h 428"/>
                <a:gd name="T68" fmla="*/ 42 w 311"/>
                <a:gd name="T69" fmla="*/ 203 h 428"/>
                <a:gd name="T70" fmla="*/ 73 w 311"/>
                <a:gd name="T71" fmla="*/ 223 h 428"/>
                <a:gd name="T72" fmla="*/ 119 w 311"/>
                <a:gd name="T73" fmla="*/ 243 h 428"/>
                <a:gd name="T74" fmla="*/ 171 w 311"/>
                <a:gd name="T75" fmla="*/ 261 h 428"/>
                <a:gd name="T76" fmla="*/ 205 w 311"/>
                <a:gd name="T77" fmla="*/ 280 h 428"/>
                <a:gd name="T78" fmla="*/ 216 w 311"/>
                <a:gd name="T79" fmla="*/ 296 h 428"/>
                <a:gd name="T80" fmla="*/ 217 w 311"/>
                <a:gd name="T81" fmla="*/ 306 h 428"/>
                <a:gd name="T82" fmla="*/ 212 w 311"/>
                <a:gd name="T83" fmla="*/ 328 h 428"/>
                <a:gd name="T84" fmla="*/ 202 w 311"/>
                <a:gd name="T85" fmla="*/ 340 h 428"/>
                <a:gd name="T86" fmla="*/ 184 w 311"/>
                <a:gd name="T87" fmla="*/ 348 h 428"/>
                <a:gd name="T88" fmla="*/ 158 w 311"/>
                <a:gd name="T89" fmla="*/ 353 h 428"/>
                <a:gd name="T90" fmla="*/ 113 w 311"/>
                <a:gd name="T91" fmla="*/ 354 h 428"/>
                <a:gd name="T92" fmla="*/ 28 w 311"/>
                <a:gd name="T93" fmla="*/ 344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11" h="428">
                  <a:moveTo>
                    <a:pt x="0" y="413"/>
                  </a:moveTo>
                  <a:lnTo>
                    <a:pt x="0" y="413"/>
                  </a:lnTo>
                  <a:lnTo>
                    <a:pt x="11" y="415"/>
                  </a:lnTo>
                  <a:lnTo>
                    <a:pt x="39" y="420"/>
                  </a:lnTo>
                  <a:lnTo>
                    <a:pt x="60" y="423"/>
                  </a:lnTo>
                  <a:lnTo>
                    <a:pt x="83" y="425"/>
                  </a:lnTo>
                  <a:lnTo>
                    <a:pt x="110" y="427"/>
                  </a:lnTo>
                  <a:lnTo>
                    <a:pt x="138" y="428"/>
                  </a:lnTo>
                  <a:lnTo>
                    <a:pt x="138" y="428"/>
                  </a:lnTo>
                  <a:lnTo>
                    <a:pt x="154" y="427"/>
                  </a:lnTo>
                  <a:lnTo>
                    <a:pt x="168" y="426"/>
                  </a:lnTo>
                  <a:lnTo>
                    <a:pt x="183" y="425"/>
                  </a:lnTo>
                  <a:lnTo>
                    <a:pt x="198" y="422"/>
                  </a:lnTo>
                  <a:lnTo>
                    <a:pt x="213" y="419"/>
                  </a:lnTo>
                  <a:lnTo>
                    <a:pt x="227" y="414"/>
                  </a:lnTo>
                  <a:lnTo>
                    <a:pt x="241" y="408"/>
                  </a:lnTo>
                  <a:lnTo>
                    <a:pt x="254" y="402"/>
                  </a:lnTo>
                  <a:lnTo>
                    <a:pt x="265" y="394"/>
                  </a:lnTo>
                  <a:lnTo>
                    <a:pt x="276" y="385"/>
                  </a:lnTo>
                  <a:lnTo>
                    <a:pt x="286" y="375"/>
                  </a:lnTo>
                  <a:lnTo>
                    <a:pt x="295" y="363"/>
                  </a:lnTo>
                  <a:lnTo>
                    <a:pt x="302" y="350"/>
                  </a:lnTo>
                  <a:lnTo>
                    <a:pt x="307" y="334"/>
                  </a:lnTo>
                  <a:lnTo>
                    <a:pt x="310" y="318"/>
                  </a:lnTo>
                  <a:lnTo>
                    <a:pt x="311" y="300"/>
                  </a:lnTo>
                  <a:lnTo>
                    <a:pt x="311" y="300"/>
                  </a:lnTo>
                  <a:lnTo>
                    <a:pt x="310" y="288"/>
                  </a:lnTo>
                  <a:lnTo>
                    <a:pt x="309" y="277"/>
                  </a:lnTo>
                  <a:lnTo>
                    <a:pt x="306" y="266"/>
                  </a:lnTo>
                  <a:lnTo>
                    <a:pt x="302" y="256"/>
                  </a:lnTo>
                  <a:lnTo>
                    <a:pt x="297" y="248"/>
                  </a:lnTo>
                  <a:lnTo>
                    <a:pt x="291" y="239"/>
                  </a:lnTo>
                  <a:lnTo>
                    <a:pt x="283" y="231"/>
                  </a:lnTo>
                  <a:lnTo>
                    <a:pt x="276" y="224"/>
                  </a:lnTo>
                  <a:lnTo>
                    <a:pt x="267" y="217"/>
                  </a:lnTo>
                  <a:lnTo>
                    <a:pt x="257" y="211"/>
                  </a:lnTo>
                  <a:lnTo>
                    <a:pt x="247" y="204"/>
                  </a:lnTo>
                  <a:lnTo>
                    <a:pt x="234" y="199"/>
                  </a:lnTo>
                  <a:lnTo>
                    <a:pt x="209" y="187"/>
                  </a:lnTo>
                  <a:lnTo>
                    <a:pt x="180" y="176"/>
                  </a:lnTo>
                  <a:lnTo>
                    <a:pt x="180" y="176"/>
                  </a:lnTo>
                  <a:lnTo>
                    <a:pt x="149" y="164"/>
                  </a:lnTo>
                  <a:lnTo>
                    <a:pt x="135" y="157"/>
                  </a:lnTo>
                  <a:lnTo>
                    <a:pt x="123" y="151"/>
                  </a:lnTo>
                  <a:lnTo>
                    <a:pt x="113" y="144"/>
                  </a:lnTo>
                  <a:lnTo>
                    <a:pt x="109" y="140"/>
                  </a:lnTo>
                  <a:lnTo>
                    <a:pt x="106" y="136"/>
                  </a:lnTo>
                  <a:lnTo>
                    <a:pt x="103" y="132"/>
                  </a:lnTo>
                  <a:lnTo>
                    <a:pt x="101" y="127"/>
                  </a:lnTo>
                  <a:lnTo>
                    <a:pt x="100" y="121"/>
                  </a:lnTo>
                  <a:lnTo>
                    <a:pt x="100" y="116"/>
                  </a:lnTo>
                  <a:lnTo>
                    <a:pt x="100" y="116"/>
                  </a:lnTo>
                  <a:lnTo>
                    <a:pt x="100" y="110"/>
                  </a:lnTo>
                  <a:lnTo>
                    <a:pt x="102" y="104"/>
                  </a:lnTo>
                  <a:lnTo>
                    <a:pt x="106" y="97"/>
                  </a:lnTo>
                  <a:lnTo>
                    <a:pt x="112" y="90"/>
                  </a:lnTo>
                  <a:lnTo>
                    <a:pt x="116" y="86"/>
                  </a:lnTo>
                  <a:lnTo>
                    <a:pt x="120" y="83"/>
                  </a:lnTo>
                  <a:lnTo>
                    <a:pt x="126" y="81"/>
                  </a:lnTo>
                  <a:lnTo>
                    <a:pt x="132" y="78"/>
                  </a:lnTo>
                  <a:lnTo>
                    <a:pt x="139" y="76"/>
                  </a:lnTo>
                  <a:lnTo>
                    <a:pt x="147" y="75"/>
                  </a:lnTo>
                  <a:lnTo>
                    <a:pt x="156" y="74"/>
                  </a:lnTo>
                  <a:lnTo>
                    <a:pt x="166" y="74"/>
                  </a:lnTo>
                  <a:lnTo>
                    <a:pt x="166" y="74"/>
                  </a:lnTo>
                  <a:lnTo>
                    <a:pt x="185" y="75"/>
                  </a:lnTo>
                  <a:lnTo>
                    <a:pt x="205" y="77"/>
                  </a:lnTo>
                  <a:lnTo>
                    <a:pt x="222" y="81"/>
                  </a:lnTo>
                  <a:lnTo>
                    <a:pt x="238" y="85"/>
                  </a:lnTo>
                  <a:lnTo>
                    <a:pt x="262" y="94"/>
                  </a:lnTo>
                  <a:lnTo>
                    <a:pt x="271" y="98"/>
                  </a:lnTo>
                  <a:lnTo>
                    <a:pt x="295" y="30"/>
                  </a:lnTo>
                  <a:lnTo>
                    <a:pt x="295" y="30"/>
                  </a:lnTo>
                  <a:lnTo>
                    <a:pt x="276" y="22"/>
                  </a:lnTo>
                  <a:lnTo>
                    <a:pt x="263" y="16"/>
                  </a:lnTo>
                  <a:lnTo>
                    <a:pt x="247" y="12"/>
                  </a:lnTo>
                  <a:lnTo>
                    <a:pt x="228" y="7"/>
                  </a:lnTo>
                  <a:lnTo>
                    <a:pt x="207" y="4"/>
                  </a:lnTo>
                  <a:lnTo>
                    <a:pt x="183" y="1"/>
                  </a:lnTo>
                  <a:lnTo>
                    <a:pt x="158" y="0"/>
                  </a:lnTo>
                  <a:lnTo>
                    <a:pt x="158" y="0"/>
                  </a:lnTo>
                  <a:lnTo>
                    <a:pt x="143" y="1"/>
                  </a:lnTo>
                  <a:lnTo>
                    <a:pt x="129" y="2"/>
                  </a:lnTo>
                  <a:lnTo>
                    <a:pt x="115" y="4"/>
                  </a:lnTo>
                  <a:lnTo>
                    <a:pt x="102" y="8"/>
                  </a:lnTo>
                  <a:lnTo>
                    <a:pt x="88" y="12"/>
                  </a:lnTo>
                  <a:lnTo>
                    <a:pt x="76" y="17"/>
                  </a:lnTo>
                  <a:lnTo>
                    <a:pt x="64" y="24"/>
                  </a:lnTo>
                  <a:lnTo>
                    <a:pt x="53" y="31"/>
                  </a:lnTo>
                  <a:lnTo>
                    <a:pt x="42" y="39"/>
                  </a:lnTo>
                  <a:lnTo>
                    <a:pt x="33" y="47"/>
                  </a:lnTo>
                  <a:lnTo>
                    <a:pt x="25" y="58"/>
                  </a:lnTo>
                  <a:lnTo>
                    <a:pt x="19" y="69"/>
                  </a:lnTo>
                  <a:lnTo>
                    <a:pt x="13" y="80"/>
                  </a:lnTo>
                  <a:lnTo>
                    <a:pt x="9" y="94"/>
                  </a:lnTo>
                  <a:lnTo>
                    <a:pt x="7" y="107"/>
                  </a:lnTo>
                  <a:lnTo>
                    <a:pt x="6" y="122"/>
                  </a:lnTo>
                  <a:lnTo>
                    <a:pt x="6" y="122"/>
                  </a:lnTo>
                  <a:lnTo>
                    <a:pt x="7" y="137"/>
                  </a:lnTo>
                  <a:lnTo>
                    <a:pt x="9" y="150"/>
                  </a:lnTo>
                  <a:lnTo>
                    <a:pt x="13" y="164"/>
                  </a:lnTo>
                  <a:lnTo>
                    <a:pt x="19" y="175"/>
                  </a:lnTo>
                  <a:lnTo>
                    <a:pt x="25" y="185"/>
                  </a:lnTo>
                  <a:lnTo>
                    <a:pt x="33" y="194"/>
                  </a:lnTo>
                  <a:lnTo>
                    <a:pt x="42" y="203"/>
                  </a:lnTo>
                  <a:lnTo>
                    <a:pt x="51" y="210"/>
                  </a:lnTo>
                  <a:lnTo>
                    <a:pt x="62" y="217"/>
                  </a:lnTo>
                  <a:lnTo>
                    <a:pt x="73" y="223"/>
                  </a:lnTo>
                  <a:lnTo>
                    <a:pt x="84" y="229"/>
                  </a:lnTo>
                  <a:lnTo>
                    <a:pt x="95" y="235"/>
                  </a:lnTo>
                  <a:lnTo>
                    <a:pt x="119" y="243"/>
                  </a:lnTo>
                  <a:lnTo>
                    <a:pt x="142" y="251"/>
                  </a:lnTo>
                  <a:lnTo>
                    <a:pt x="142" y="251"/>
                  </a:lnTo>
                  <a:lnTo>
                    <a:pt x="171" y="261"/>
                  </a:lnTo>
                  <a:lnTo>
                    <a:pt x="184" y="266"/>
                  </a:lnTo>
                  <a:lnTo>
                    <a:pt x="196" y="273"/>
                  </a:lnTo>
                  <a:lnTo>
                    <a:pt x="205" y="280"/>
                  </a:lnTo>
                  <a:lnTo>
                    <a:pt x="211" y="287"/>
                  </a:lnTo>
                  <a:lnTo>
                    <a:pt x="214" y="291"/>
                  </a:lnTo>
                  <a:lnTo>
                    <a:pt x="216" y="296"/>
                  </a:lnTo>
                  <a:lnTo>
                    <a:pt x="217" y="300"/>
                  </a:lnTo>
                  <a:lnTo>
                    <a:pt x="217" y="306"/>
                  </a:lnTo>
                  <a:lnTo>
                    <a:pt x="217" y="306"/>
                  </a:lnTo>
                  <a:lnTo>
                    <a:pt x="217" y="315"/>
                  </a:lnTo>
                  <a:lnTo>
                    <a:pt x="214" y="324"/>
                  </a:lnTo>
                  <a:lnTo>
                    <a:pt x="212" y="328"/>
                  </a:lnTo>
                  <a:lnTo>
                    <a:pt x="209" y="332"/>
                  </a:lnTo>
                  <a:lnTo>
                    <a:pt x="206" y="335"/>
                  </a:lnTo>
                  <a:lnTo>
                    <a:pt x="202" y="340"/>
                  </a:lnTo>
                  <a:lnTo>
                    <a:pt x="197" y="343"/>
                  </a:lnTo>
                  <a:lnTo>
                    <a:pt x="190" y="346"/>
                  </a:lnTo>
                  <a:lnTo>
                    <a:pt x="184" y="348"/>
                  </a:lnTo>
                  <a:lnTo>
                    <a:pt x="176" y="350"/>
                  </a:lnTo>
                  <a:lnTo>
                    <a:pt x="167" y="352"/>
                  </a:lnTo>
                  <a:lnTo>
                    <a:pt x="158" y="353"/>
                  </a:lnTo>
                  <a:lnTo>
                    <a:pt x="134" y="354"/>
                  </a:lnTo>
                  <a:lnTo>
                    <a:pt x="134" y="354"/>
                  </a:lnTo>
                  <a:lnTo>
                    <a:pt x="113" y="354"/>
                  </a:lnTo>
                  <a:lnTo>
                    <a:pt x="92" y="352"/>
                  </a:lnTo>
                  <a:lnTo>
                    <a:pt x="55" y="348"/>
                  </a:lnTo>
                  <a:lnTo>
                    <a:pt x="28" y="344"/>
                  </a:lnTo>
                  <a:lnTo>
                    <a:pt x="18" y="342"/>
                  </a:lnTo>
                  <a:lnTo>
                    <a:pt x="0" y="41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51" name="Freeform 14"/>
            <p:cNvSpPr>
              <a:spLocks/>
            </p:cNvSpPr>
            <p:nvPr userDrawn="1"/>
          </p:nvSpPr>
          <p:spPr bwMode="auto">
            <a:xfrm>
              <a:off x="5059" y="3992"/>
              <a:ext cx="48" cy="71"/>
            </a:xfrm>
            <a:custGeom>
              <a:avLst/>
              <a:gdLst>
                <a:gd name="T0" fmla="*/ 0 w 194"/>
                <a:gd name="T1" fmla="*/ 7 h 282"/>
                <a:gd name="T2" fmla="*/ 0 w 194"/>
                <a:gd name="T3" fmla="*/ 7 h 282"/>
                <a:gd name="T4" fmla="*/ 14 w 194"/>
                <a:gd name="T5" fmla="*/ 4 h 282"/>
                <a:gd name="T6" fmla="*/ 31 w 194"/>
                <a:gd name="T7" fmla="*/ 2 h 282"/>
                <a:gd name="T8" fmla="*/ 52 w 194"/>
                <a:gd name="T9" fmla="*/ 0 h 282"/>
                <a:gd name="T10" fmla="*/ 73 w 194"/>
                <a:gd name="T11" fmla="*/ 0 h 282"/>
                <a:gd name="T12" fmla="*/ 73 w 194"/>
                <a:gd name="T13" fmla="*/ 0 h 282"/>
                <a:gd name="T14" fmla="*/ 87 w 194"/>
                <a:gd name="T15" fmla="*/ 0 h 282"/>
                <a:gd name="T16" fmla="*/ 98 w 194"/>
                <a:gd name="T17" fmla="*/ 1 h 282"/>
                <a:gd name="T18" fmla="*/ 110 w 194"/>
                <a:gd name="T19" fmla="*/ 4 h 282"/>
                <a:gd name="T20" fmla="*/ 121 w 194"/>
                <a:gd name="T21" fmla="*/ 7 h 282"/>
                <a:gd name="T22" fmla="*/ 132 w 194"/>
                <a:gd name="T23" fmla="*/ 11 h 282"/>
                <a:gd name="T24" fmla="*/ 141 w 194"/>
                <a:gd name="T25" fmla="*/ 17 h 282"/>
                <a:gd name="T26" fmla="*/ 151 w 194"/>
                <a:gd name="T27" fmla="*/ 24 h 282"/>
                <a:gd name="T28" fmla="*/ 159 w 194"/>
                <a:gd name="T29" fmla="*/ 31 h 282"/>
                <a:gd name="T30" fmla="*/ 166 w 194"/>
                <a:gd name="T31" fmla="*/ 40 h 282"/>
                <a:gd name="T32" fmla="*/ 174 w 194"/>
                <a:gd name="T33" fmla="*/ 49 h 282"/>
                <a:gd name="T34" fmla="*/ 180 w 194"/>
                <a:gd name="T35" fmla="*/ 61 h 282"/>
                <a:gd name="T36" fmla="*/ 185 w 194"/>
                <a:gd name="T37" fmla="*/ 74 h 282"/>
                <a:gd name="T38" fmla="*/ 189 w 194"/>
                <a:gd name="T39" fmla="*/ 88 h 282"/>
                <a:gd name="T40" fmla="*/ 192 w 194"/>
                <a:gd name="T41" fmla="*/ 103 h 282"/>
                <a:gd name="T42" fmla="*/ 193 w 194"/>
                <a:gd name="T43" fmla="*/ 119 h 282"/>
                <a:gd name="T44" fmla="*/ 194 w 194"/>
                <a:gd name="T45" fmla="*/ 138 h 282"/>
                <a:gd name="T46" fmla="*/ 194 w 194"/>
                <a:gd name="T47" fmla="*/ 138 h 282"/>
                <a:gd name="T48" fmla="*/ 194 w 194"/>
                <a:gd name="T49" fmla="*/ 155 h 282"/>
                <a:gd name="T50" fmla="*/ 193 w 194"/>
                <a:gd name="T51" fmla="*/ 172 h 282"/>
                <a:gd name="T52" fmla="*/ 191 w 194"/>
                <a:gd name="T53" fmla="*/ 187 h 282"/>
                <a:gd name="T54" fmla="*/ 188 w 194"/>
                <a:gd name="T55" fmla="*/ 202 h 282"/>
                <a:gd name="T56" fmla="*/ 185 w 194"/>
                <a:gd name="T57" fmla="*/ 215 h 282"/>
                <a:gd name="T58" fmla="*/ 181 w 194"/>
                <a:gd name="T59" fmla="*/ 226 h 282"/>
                <a:gd name="T60" fmla="*/ 175 w 194"/>
                <a:gd name="T61" fmla="*/ 238 h 282"/>
                <a:gd name="T62" fmla="*/ 168 w 194"/>
                <a:gd name="T63" fmla="*/ 247 h 282"/>
                <a:gd name="T64" fmla="*/ 160 w 194"/>
                <a:gd name="T65" fmla="*/ 255 h 282"/>
                <a:gd name="T66" fmla="*/ 151 w 194"/>
                <a:gd name="T67" fmla="*/ 262 h 282"/>
                <a:gd name="T68" fmla="*/ 141 w 194"/>
                <a:gd name="T69" fmla="*/ 269 h 282"/>
                <a:gd name="T70" fmla="*/ 129 w 194"/>
                <a:gd name="T71" fmla="*/ 274 h 282"/>
                <a:gd name="T72" fmla="*/ 115 w 194"/>
                <a:gd name="T73" fmla="*/ 277 h 282"/>
                <a:gd name="T74" fmla="*/ 100 w 194"/>
                <a:gd name="T75" fmla="*/ 280 h 282"/>
                <a:gd name="T76" fmla="*/ 84 w 194"/>
                <a:gd name="T77" fmla="*/ 282 h 282"/>
                <a:gd name="T78" fmla="*/ 65 w 194"/>
                <a:gd name="T79" fmla="*/ 282 h 282"/>
                <a:gd name="T80" fmla="*/ 65 w 194"/>
                <a:gd name="T81" fmla="*/ 282 h 282"/>
                <a:gd name="T82" fmla="*/ 42 w 194"/>
                <a:gd name="T83" fmla="*/ 281 h 282"/>
                <a:gd name="T84" fmla="*/ 20 w 194"/>
                <a:gd name="T85" fmla="*/ 280 h 282"/>
                <a:gd name="T86" fmla="*/ 0 w 194"/>
                <a:gd name="T87" fmla="*/ 278 h 282"/>
                <a:gd name="T88" fmla="*/ 0 w 194"/>
                <a:gd name="T89" fmla="*/ 7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94" h="282">
                  <a:moveTo>
                    <a:pt x="0" y="7"/>
                  </a:moveTo>
                  <a:lnTo>
                    <a:pt x="0" y="7"/>
                  </a:lnTo>
                  <a:lnTo>
                    <a:pt x="14" y="4"/>
                  </a:lnTo>
                  <a:lnTo>
                    <a:pt x="31" y="2"/>
                  </a:lnTo>
                  <a:lnTo>
                    <a:pt x="52" y="0"/>
                  </a:lnTo>
                  <a:lnTo>
                    <a:pt x="73" y="0"/>
                  </a:lnTo>
                  <a:lnTo>
                    <a:pt x="73" y="0"/>
                  </a:lnTo>
                  <a:lnTo>
                    <a:pt x="87" y="0"/>
                  </a:lnTo>
                  <a:lnTo>
                    <a:pt x="98" y="1"/>
                  </a:lnTo>
                  <a:lnTo>
                    <a:pt x="110" y="4"/>
                  </a:lnTo>
                  <a:lnTo>
                    <a:pt x="121" y="7"/>
                  </a:lnTo>
                  <a:lnTo>
                    <a:pt x="132" y="11"/>
                  </a:lnTo>
                  <a:lnTo>
                    <a:pt x="141" y="17"/>
                  </a:lnTo>
                  <a:lnTo>
                    <a:pt x="151" y="24"/>
                  </a:lnTo>
                  <a:lnTo>
                    <a:pt x="159" y="31"/>
                  </a:lnTo>
                  <a:lnTo>
                    <a:pt x="166" y="40"/>
                  </a:lnTo>
                  <a:lnTo>
                    <a:pt x="174" y="49"/>
                  </a:lnTo>
                  <a:lnTo>
                    <a:pt x="180" y="61"/>
                  </a:lnTo>
                  <a:lnTo>
                    <a:pt x="185" y="74"/>
                  </a:lnTo>
                  <a:lnTo>
                    <a:pt x="189" y="88"/>
                  </a:lnTo>
                  <a:lnTo>
                    <a:pt x="192" y="103"/>
                  </a:lnTo>
                  <a:lnTo>
                    <a:pt x="193" y="119"/>
                  </a:lnTo>
                  <a:lnTo>
                    <a:pt x="194" y="138"/>
                  </a:lnTo>
                  <a:lnTo>
                    <a:pt x="194" y="138"/>
                  </a:lnTo>
                  <a:lnTo>
                    <a:pt x="194" y="155"/>
                  </a:lnTo>
                  <a:lnTo>
                    <a:pt x="193" y="172"/>
                  </a:lnTo>
                  <a:lnTo>
                    <a:pt x="191" y="187"/>
                  </a:lnTo>
                  <a:lnTo>
                    <a:pt x="188" y="202"/>
                  </a:lnTo>
                  <a:lnTo>
                    <a:pt x="185" y="215"/>
                  </a:lnTo>
                  <a:lnTo>
                    <a:pt x="181" y="226"/>
                  </a:lnTo>
                  <a:lnTo>
                    <a:pt x="175" y="238"/>
                  </a:lnTo>
                  <a:lnTo>
                    <a:pt x="168" y="247"/>
                  </a:lnTo>
                  <a:lnTo>
                    <a:pt x="160" y="255"/>
                  </a:lnTo>
                  <a:lnTo>
                    <a:pt x="151" y="262"/>
                  </a:lnTo>
                  <a:lnTo>
                    <a:pt x="141" y="269"/>
                  </a:lnTo>
                  <a:lnTo>
                    <a:pt x="129" y="274"/>
                  </a:lnTo>
                  <a:lnTo>
                    <a:pt x="115" y="277"/>
                  </a:lnTo>
                  <a:lnTo>
                    <a:pt x="100" y="280"/>
                  </a:lnTo>
                  <a:lnTo>
                    <a:pt x="84" y="282"/>
                  </a:lnTo>
                  <a:lnTo>
                    <a:pt x="65" y="282"/>
                  </a:lnTo>
                  <a:lnTo>
                    <a:pt x="65" y="282"/>
                  </a:lnTo>
                  <a:lnTo>
                    <a:pt x="42" y="281"/>
                  </a:lnTo>
                  <a:lnTo>
                    <a:pt x="20" y="280"/>
                  </a:lnTo>
                  <a:lnTo>
                    <a:pt x="0" y="278"/>
                  </a:lnTo>
                  <a:lnTo>
                    <a:pt x="0" y="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52" name="Freeform 15"/>
            <p:cNvSpPr>
              <a:spLocks/>
            </p:cNvSpPr>
            <p:nvPr userDrawn="1"/>
          </p:nvSpPr>
          <p:spPr bwMode="auto">
            <a:xfrm>
              <a:off x="5035" y="3974"/>
              <a:ext cx="97" cy="107"/>
            </a:xfrm>
            <a:custGeom>
              <a:avLst/>
              <a:gdLst>
                <a:gd name="T0" fmla="*/ 171 w 385"/>
                <a:gd name="T1" fmla="*/ 0 h 428"/>
                <a:gd name="T2" fmla="*/ 171 w 385"/>
                <a:gd name="T3" fmla="*/ 0 h 428"/>
                <a:gd name="T4" fmla="*/ 150 w 385"/>
                <a:gd name="T5" fmla="*/ 1 h 428"/>
                <a:gd name="T6" fmla="*/ 129 w 385"/>
                <a:gd name="T7" fmla="*/ 2 h 428"/>
                <a:gd name="T8" fmla="*/ 106 w 385"/>
                <a:gd name="T9" fmla="*/ 4 h 428"/>
                <a:gd name="T10" fmla="*/ 83 w 385"/>
                <a:gd name="T11" fmla="*/ 7 h 428"/>
                <a:gd name="T12" fmla="*/ 60 w 385"/>
                <a:gd name="T13" fmla="*/ 10 h 428"/>
                <a:gd name="T14" fmla="*/ 39 w 385"/>
                <a:gd name="T15" fmla="*/ 14 h 428"/>
                <a:gd name="T16" fmla="*/ 18 w 385"/>
                <a:gd name="T17" fmla="*/ 20 h 428"/>
                <a:gd name="T18" fmla="*/ 0 w 385"/>
                <a:gd name="T19" fmla="*/ 26 h 428"/>
                <a:gd name="T20" fmla="*/ 0 w 385"/>
                <a:gd name="T21" fmla="*/ 415 h 428"/>
                <a:gd name="T22" fmla="*/ 0 w 385"/>
                <a:gd name="T23" fmla="*/ 415 h 428"/>
                <a:gd name="T24" fmla="*/ 15 w 385"/>
                <a:gd name="T25" fmla="*/ 418 h 428"/>
                <a:gd name="T26" fmla="*/ 34 w 385"/>
                <a:gd name="T27" fmla="*/ 420 h 428"/>
                <a:gd name="T28" fmla="*/ 73 w 385"/>
                <a:gd name="T29" fmla="*/ 424 h 428"/>
                <a:gd name="T30" fmla="*/ 116 w 385"/>
                <a:gd name="T31" fmla="*/ 427 h 428"/>
                <a:gd name="T32" fmla="*/ 155 w 385"/>
                <a:gd name="T33" fmla="*/ 428 h 428"/>
                <a:gd name="T34" fmla="*/ 155 w 385"/>
                <a:gd name="T35" fmla="*/ 428 h 428"/>
                <a:gd name="T36" fmla="*/ 186 w 385"/>
                <a:gd name="T37" fmla="*/ 427 h 428"/>
                <a:gd name="T38" fmla="*/ 212 w 385"/>
                <a:gd name="T39" fmla="*/ 425 h 428"/>
                <a:gd name="T40" fmla="*/ 238 w 385"/>
                <a:gd name="T41" fmla="*/ 421 h 428"/>
                <a:gd name="T42" fmla="*/ 261 w 385"/>
                <a:gd name="T43" fmla="*/ 415 h 428"/>
                <a:gd name="T44" fmla="*/ 282 w 385"/>
                <a:gd name="T45" fmla="*/ 408 h 428"/>
                <a:gd name="T46" fmla="*/ 301 w 385"/>
                <a:gd name="T47" fmla="*/ 399 h 428"/>
                <a:gd name="T48" fmla="*/ 309 w 385"/>
                <a:gd name="T49" fmla="*/ 394 h 428"/>
                <a:gd name="T50" fmla="*/ 318 w 385"/>
                <a:gd name="T51" fmla="*/ 389 h 428"/>
                <a:gd name="T52" fmla="*/ 326 w 385"/>
                <a:gd name="T53" fmla="*/ 383 h 428"/>
                <a:gd name="T54" fmla="*/ 333 w 385"/>
                <a:gd name="T55" fmla="*/ 377 h 428"/>
                <a:gd name="T56" fmla="*/ 339 w 385"/>
                <a:gd name="T57" fmla="*/ 369 h 428"/>
                <a:gd name="T58" fmla="*/ 345 w 385"/>
                <a:gd name="T59" fmla="*/ 362 h 428"/>
                <a:gd name="T60" fmla="*/ 351 w 385"/>
                <a:gd name="T61" fmla="*/ 355 h 428"/>
                <a:gd name="T62" fmla="*/ 356 w 385"/>
                <a:gd name="T63" fmla="*/ 347 h 428"/>
                <a:gd name="T64" fmla="*/ 361 w 385"/>
                <a:gd name="T65" fmla="*/ 337 h 428"/>
                <a:gd name="T66" fmla="*/ 366 w 385"/>
                <a:gd name="T67" fmla="*/ 329 h 428"/>
                <a:gd name="T68" fmla="*/ 373 w 385"/>
                <a:gd name="T69" fmla="*/ 309 h 428"/>
                <a:gd name="T70" fmla="*/ 378 w 385"/>
                <a:gd name="T71" fmla="*/ 287 h 428"/>
                <a:gd name="T72" fmla="*/ 382 w 385"/>
                <a:gd name="T73" fmla="*/ 264 h 428"/>
                <a:gd name="T74" fmla="*/ 384 w 385"/>
                <a:gd name="T75" fmla="*/ 239 h 428"/>
                <a:gd name="T76" fmla="*/ 385 w 385"/>
                <a:gd name="T77" fmla="*/ 211 h 428"/>
                <a:gd name="T78" fmla="*/ 385 w 385"/>
                <a:gd name="T79" fmla="*/ 211 h 428"/>
                <a:gd name="T80" fmla="*/ 384 w 385"/>
                <a:gd name="T81" fmla="*/ 187 h 428"/>
                <a:gd name="T82" fmla="*/ 381 w 385"/>
                <a:gd name="T83" fmla="*/ 164 h 428"/>
                <a:gd name="T84" fmla="*/ 377 w 385"/>
                <a:gd name="T85" fmla="*/ 143 h 428"/>
                <a:gd name="T86" fmla="*/ 371 w 385"/>
                <a:gd name="T87" fmla="*/ 122 h 428"/>
                <a:gd name="T88" fmla="*/ 363 w 385"/>
                <a:gd name="T89" fmla="*/ 104 h 428"/>
                <a:gd name="T90" fmla="*/ 352 w 385"/>
                <a:gd name="T91" fmla="*/ 86 h 428"/>
                <a:gd name="T92" fmla="*/ 341 w 385"/>
                <a:gd name="T93" fmla="*/ 71 h 428"/>
                <a:gd name="T94" fmla="*/ 328 w 385"/>
                <a:gd name="T95" fmla="*/ 57 h 428"/>
                <a:gd name="T96" fmla="*/ 314 w 385"/>
                <a:gd name="T97" fmla="*/ 43 h 428"/>
                <a:gd name="T98" fmla="*/ 297 w 385"/>
                <a:gd name="T99" fmla="*/ 32 h 428"/>
                <a:gd name="T100" fmla="*/ 280 w 385"/>
                <a:gd name="T101" fmla="*/ 23 h 428"/>
                <a:gd name="T102" fmla="*/ 260 w 385"/>
                <a:gd name="T103" fmla="*/ 14 h 428"/>
                <a:gd name="T104" fmla="*/ 240 w 385"/>
                <a:gd name="T105" fmla="*/ 8 h 428"/>
                <a:gd name="T106" fmla="*/ 218 w 385"/>
                <a:gd name="T107" fmla="*/ 4 h 428"/>
                <a:gd name="T108" fmla="*/ 195 w 385"/>
                <a:gd name="T109" fmla="*/ 1 h 428"/>
                <a:gd name="T110" fmla="*/ 171 w 385"/>
                <a:gd name="T111" fmla="*/ 0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85" h="428">
                  <a:moveTo>
                    <a:pt x="171" y="0"/>
                  </a:moveTo>
                  <a:lnTo>
                    <a:pt x="171" y="0"/>
                  </a:lnTo>
                  <a:lnTo>
                    <a:pt x="150" y="1"/>
                  </a:lnTo>
                  <a:lnTo>
                    <a:pt x="129" y="2"/>
                  </a:lnTo>
                  <a:lnTo>
                    <a:pt x="106" y="4"/>
                  </a:lnTo>
                  <a:lnTo>
                    <a:pt x="83" y="7"/>
                  </a:lnTo>
                  <a:lnTo>
                    <a:pt x="60" y="10"/>
                  </a:lnTo>
                  <a:lnTo>
                    <a:pt x="39" y="14"/>
                  </a:lnTo>
                  <a:lnTo>
                    <a:pt x="18" y="20"/>
                  </a:lnTo>
                  <a:lnTo>
                    <a:pt x="0" y="26"/>
                  </a:lnTo>
                  <a:lnTo>
                    <a:pt x="0" y="415"/>
                  </a:lnTo>
                  <a:lnTo>
                    <a:pt x="0" y="415"/>
                  </a:lnTo>
                  <a:lnTo>
                    <a:pt x="15" y="418"/>
                  </a:lnTo>
                  <a:lnTo>
                    <a:pt x="34" y="420"/>
                  </a:lnTo>
                  <a:lnTo>
                    <a:pt x="73" y="424"/>
                  </a:lnTo>
                  <a:lnTo>
                    <a:pt x="116" y="427"/>
                  </a:lnTo>
                  <a:lnTo>
                    <a:pt x="155" y="428"/>
                  </a:lnTo>
                  <a:lnTo>
                    <a:pt x="155" y="428"/>
                  </a:lnTo>
                  <a:lnTo>
                    <a:pt x="186" y="427"/>
                  </a:lnTo>
                  <a:lnTo>
                    <a:pt x="212" y="425"/>
                  </a:lnTo>
                  <a:lnTo>
                    <a:pt x="238" y="421"/>
                  </a:lnTo>
                  <a:lnTo>
                    <a:pt x="261" y="415"/>
                  </a:lnTo>
                  <a:lnTo>
                    <a:pt x="282" y="408"/>
                  </a:lnTo>
                  <a:lnTo>
                    <a:pt x="301" y="399"/>
                  </a:lnTo>
                  <a:lnTo>
                    <a:pt x="309" y="394"/>
                  </a:lnTo>
                  <a:lnTo>
                    <a:pt x="318" y="389"/>
                  </a:lnTo>
                  <a:lnTo>
                    <a:pt x="326" y="383"/>
                  </a:lnTo>
                  <a:lnTo>
                    <a:pt x="333" y="377"/>
                  </a:lnTo>
                  <a:lnTo>
                    <a:pt x="339" y="369"/>
                  </a:lnTo>
                  <a:lnTo>
                    <a:pt x="345" y="362"/>
                  </a:lnTo>
                  <a:lnTo>
                    <a:pt x="351" y="355"/>
                  </a:lnTo>
                  <a:lnTo>
                    <a:pt x="356" y="347"/>
                  </a:lnTo>
                  <a:lnTo>
                    <a:pt x="361" y="337"/>
                  </a:lnTo>
                  <a:lnTo>
                    <a:pt x="366" y="329"/>
                  </a:lnTo>
                  <a:lnTo>
                    <a:pt x="373" y="309"/>
                  </a:lnTo>
                  <a:lnTo>
                    <a:pt x="378" y="287"/>
                  </a:lnTo>
                  <a:lnTo>
                    <a:pt x="382" y="264"/>
                  </a:lnTo>
                  <a:lnTo>
                    <a:pt x="384" y="239"/>
                  </a:lnTo>
                  <a:lnTo>
                    <a:pt x="385" y="211"/>
                  </a:lnTo>
                  <a:lnTo>
                    <a:pt x="385" y="211"/>
                  </a:lnTo>
                  <a:lnTo>
                    <a:pt x="384" y="187"/>
                  </a:lnTo>
                  <a:lnTo>
                    <a:pt x="381" y="164"/>
                  </a:lnTo>
                  <a:lnTo>
                    <a:pt x="377" y="143"/>
                  </a:lnTo>
                  <a:lnTo>
                    <a:pt x="371" y="122"/>
                  </a:lnTo>
                  <a:lnTo>
                    <a:pt x="363" y="104"/>
                  </a:lnTo>
                  <a:lnTo>
                    <a:pt x="352" y="86"/>
                  </a:lnTo>
                  <a:lnTo>
                    <a:pt x="341" y="71"/>
                  </a:lnTo>
                  <a:lnTo>
                    <a:pt x="328" y="57"/>
                  </a:lnTo>
                  <a:lnTo>
                    <a:pt x="314" y="43"/>
                  </a:lnTo>
                  <a:lnTo>
                    <a:pt x="297" y="32"/>
                  </a:lnTo>
                  <a:lnTo>
                    <a:pt x="280" y="23"/>
                  </a:lnTo>
                  <a:lnTo>
                    <a:pt x="260" y="14"/>
                  </a:lnTo>
                  <a:lnTo>
                    <a:pt x="240" y="8"/>
                  </a:lnTo>
                  <a:lnTo>
                    <a:pt x="218" y="4"/>
                  </a:lnTo>
                  <a:lnTo>
                    <a:pt x="195" y="1"/>
                  </a:lnTo>
                  <a:lnTo>
                    <a:pt x="17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</p:grpSp>
      <p:cxnSp>
        <p:nvCxnSpPr>
          <p:cNvPr id="124" name="Conector recto 14"/>
          <p:cNvCxnSpPr/>
          <p:nvPr userDrawn="1"/>
        </p:nvCxnSpPr>
        <p:spPr>
          <a:xfrm flipH="1">
            <a:off x="1831522" y="1049500"/>
            <a:ext cx="3528394" cy="0"/>
          </a:xfrm>
          <a:prstGeom prst="line">
            <a:avLst/>
          </a:prstGeom>
          <a:ln w="12700" cmpd="sng">
            <a:solidFill>
              <a:schemeClr val="tx2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13620543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0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Index p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381612" y="447920"/>
            <a:ext cx="10146298" cy="667190"/>
          </a:xfrm>
        </p:spPr>
        <p:txBody>
          <a:bodyPr>
            <a:normAutofit/>
          </a:bodyPr>
          <a:lstStyle>
            <a:lvl1pPr>
              <a:defRPr sz="3600">
                <a:solidFill>
                  <a:schemeClr val="tx1"/>
                </a:solidFill>
              </a:defRPr>
            </a:lvl1pPr>
          </a:lstStyle>
          <a:p>
            <a:r>
              <a:rPr lang="en-GB" noProof="0" dirty="0" smtClean="0"/>
              <a:t>Index</a:t>
            </a:r>
            <a:endParaRPr lang="en-GB" noProof="0" dirty="0"/>
          </a:p>
        </p:txBody>
      </p:sp>
      <p:sp>
        <p:nvSpPr>
          <p:cNvPr id="26" name="Content Placeholder 2"/>
          <p:cNvSpPr>
            <a:spLocks noGrp="1"/>
          </p:cNvSpPr>
          <p:nvPr>
            <p:ph idx="1"/>
          </p:nvPr>
        </p:nvSpPr>
        <p:spPr>
          <a:xfrm>
            <a:off x="1831510" y="1512041"/>
            <a:ext cx="5225672" cy="4276616"/>
          </a:xfrm>
        </p:spPr>
        <p:txBody>
          <a:bodyPr>
            <a:normAutofit/>
          </a:bodyPr>
          <a:lstStyle>
            <a:lvl1pPr>
              <a:defRPr sz="2000" baseline="0">
                <a:solidFill>
                  <a:srgbClr val="4D4D4D"/>
                </a:solidFill>
              </a:defRPr>
            </a:lvl1pPr>
            <a:lvl2pPr>
              <a:defRPr>
                <a:solidFill>
                  <a:srgbClr val="4D4D4D"/>
                </a:solidFill>
              </a:defRPr>
            </a:lvl2pPr>
            <a:lvl3pPr>
              <a:defRPr>
                <a:solidFill>
                  <a:srgbClr val="4D4D4D"/>
                </a:solidFill>
              </a:defRPr>
            </a:lvl3pPr>
            <a:lvl4pPr>
              <a:defRPr>
                <a:solidFill>
                  <a:srgbClr val="4D4D4D"/>
                </a:solidFill>
              </a:defRPr>
            </a:lvl4pPr>
            <a:lvl5pPr>
              <a:defRPr>
                <a:solidFill>
                  <a:srgbClr val="4D4D4D"/>
                </a:solidFill>
              </a:defRPr>
            </a:lvl5pPr>
          </a:lstStyle>
          <a:p>
            <a:pPr lvl="0"/>
            <a:r>
              <a:rPr lang="en-US" noProof="0" smtClean="0"/>
              <a:t>Click to edit Master text styles</a:t>
            </a:r>
          </a:p>
          <a:p>
            <a:pPr lvl="1"/>
            <a:r>
              <a:rPr lang="en-US" noProof="0" smtClean="0"/>
              <a:t>Second level</a:t>
            </a:r>
          </a:p>
          <a:p>
            <a:pPr lvl="2"/>
            <a:r>
              <a:rPr lang="en-US" noProof="0" smtClean="0"/>
              <a:t>Third level</a:t>
            </a:r>
          </a:p>
          <a:p>
            <a:pPr lvl="3"/>
            <a:r>
              <a:rPr lang="en-US" noProof="0" smtClean="0"/>
              <a:t>Fourth level</a:t>
            </a:r>
          </a:p>
        </p:txBody>
      </p:sp>
      <p:sp>
        <p:nvSpPr>
          <p:cNvPr id="27" name="Content Placeholder 2"/>
          <p:cNvSpPr>
            <a:spLocks noGrp="1"/>
          </p:cNvSpPr>
          <p:nvPr>
            <p:ph idx="10" hasCustomPrompt="1"/>
          </p:nvPr>
        </p:nvSpPr>
        <p:spPr>
          <a:xfrm>
            <a:off x="7129190" y="1523355"/>
            <a:ext cx="1357276" cy="4302286"/>
          </a:xfrm>
        </p:spPr>
        <p:txBody>
          <a:bodyPr>
            <a:noAutofit/>
          </a:bodyPr>
          <a:lstStyle>
            <a:lvl1pPr marL="0" indent="0">
              <a:buFontTx/>
              <a:buNone/>
              <a:defRPr sz="2000">
                <a:solidFill>
                  <a:schemeClr val="accent3"/>
                </a:solidFill>
              </a:defRPr>
            </a:lvl1pPr>
            <a:lvl2pPr>
              <a:defRPr>
                <a:solidFill>
                  <a:srgbClr val="4D4D4D"/>
                </a:solidFill>
              </a:defRPr>
            </a:lvl2pPr>
            <a:lvl3pPr>
              <a:defRPr>
                <a:solidFill>
                  <a:srgbClr val="4D4D4D"/>
                </a:solidFill>
              </a:defRPr>
            </a:lvl3pPr>
            <a:lvl4pPr>
              <a:defRPr>
                <a:solidFill>
                  <a:srgbClr val="4D4D4D"/>
                </a:solidFill>
              </a:defRPr>
            </a:lvl4pPr>
            <a:lvl5pPr>
              <a:defRPr>
                <a:solidFill>
                  <a:srgbClr val="4D4D4D"/>
                </a:solidFill>
              </a:defRPr>
            </a:lvl5pPr>
          </a:lstStyle>
          <a:p>
            <a:pPr lvl="0"/>
            <a:r>
              <a:rPr lang="en-GB" dirty="0" smtClean="0"/>
              <a:t>1</a:t>
            </a:r>
          </a:p>
          <a:p>
            <a:pPr lvl="0"/>
            <a:r>
              <a:rPr lang="en-GB" dirty="0" smtClean="0"/>
              <a:t>14</a:t>
            </a:r>
          </a:p>
          <a:p>
            <a:pPr lvl="0"/>
            <a:r>
              <a:rPr lang="en-GB" dirty="0" smtClean="0"/>
              <a:t>15</a:t>
            </a:r>
          </a:p>
          <a:p>
            <a:pPr lvl="0"/>
            <a:r>
              <a:rPr lang="en-GB" dirty="0" smtClean="0"/>
              <a:t>23</a:t>
            </a:r>
          </a:p>
        </p:txBody>
      </p:sp>
      <p:cxnSp>
        <p:nvCxnSpPr>
          <p:cNvPr id="28" name="Conector recto 12"/>
          <p:cNvCxnSpPr/>
          <p:nvPr userDrawn="1"/>
        </p:nvCxnSpPr>
        <p:spPr>
          <a:xfrm flipH="1">
            <a:off x="407670" y="5961746"/>
            <a:ext cx="5897778" cy="2873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39" name="Rectangle 10"/>
          <p:cNvSpPr txBox="1">
            <a:spLocks noChangeArrowheads="1"/>
          </p:cNvSpPr>
          <p:nvPr userDrawn="1"/>
        </p:nvSpPr>
        <p:spPr>
          <a:xfrm>
            <a:off x="407669" y="6069062"/>
            <a:ext cx="2232402" cy="273007"/>
          </a:xfrm>
          <a:prstGeom prst="rect">
            <a:avLst/>
          </a:prstGeom>
          <a:ln/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l" defTabSz="914400" rtl="0" eaLnBrk="1" latinLnBrk="0" hangingPunct="1">
              <a:defRPr sz="900" kern="1200">
                <a:solidFill>
                  <a:schemeClr val="accent6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en-GB" dirty="0" smtClean="0">
                <a:solidFill>
                  <a:srgbClr val="D7D2CB">
                    <a:lumMod val="50000"/>
                  </a:srgbClr>
                </a:solidFill>
              </a:rPr>
              <a:t>Page  </a:t>
            </a:r>
            <a:fld id="{4A1B87DD-86B5-48CA-9454-66C05345144F}" type="slidenum">
              <a:rPr lang="en-US" smtClean="0">
                <a:solidFill>
                  <a:srgbClr val="D7D2CB">
                    <a:lumMod val="50000"/>
                  </a:srgbClr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D7D2CB">
                  <a:lumMod val="50000"/>
                </a:srgbClr>
              </a:solidFill>
            </a:endParaRPr>
          </a:p>
        </p:txBody>
      </p:sp>
      <p:cxnSp>
        <p:nvCxnSpPr>
          <p:cNvPr id="124" name="Conector recto 14"/>
          <p:cNvCxnSpPr/>
          <p:nvPr userDrawn="1"/>
        </p:nvCxnSpPr>
        <p:spPr>
          <a:xfrm flipH="1">
            <a:off x="1831522" y="1049500"/>
            <a:ext cx="3528394" cy="0"/>
          </a:xfrm>
          <a:prstGeom prst="line">
            <a:avLst/>
          </a:prstGeom>
          <a:ln w="12700" cmpd="sng">
            <a:solidFill>
              <a:schemeClr val="tx2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grpSp>
        <p:nvGrpSpPr>
          <p:cNvPr id="53" name="Group 4"/>
          <p:cNvGrpSpPr>
            <a:grpSpLocks noChangeAspect="1"/>
          </p:cNvGrpSpPr>
          <p:nvPr userDrawn="1"/>
        </p:nvGrpSpPr>
        <p:grpSpPr bwMode="auto">
          <a:xfrm>
            <a:off x="9791825" y="6125206"/>
            <a:ext cx="1289050" cy="169863"/>
            <a:chOff x="4649" y="3974"/>
            <a:chExt cx="812" cy="107"/>
          </a:xfrm>
        </p:grpSpPr>
        <p:sp>
          <p:nvSpPr>
            <p:cNvPr id="54" name="AutoShape 3"/>
            <p:cNvSpPr>
              <a:spLocks noChangeAspect="1" noChangeArrowheads="1" noTextEdit="1"/>
            </p:cNvSpPr>
            <p:nvPr userDrawn="1"/>
          </p:nvSpPr>
          <p:spPr bwMode="auto">
            <a:xfrm>
              <a:off x="4649" y="3974"/>
              <a:ext cx="812" cy="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55" name="Freeform 54"/>
            <p:cNvSpPr>
              <a:spLocks noEditPoints="1"/>
            </p:cNvSpPr>
            <p:nvPr userDrawn="1"/>
          </p:nvSpPr>
          <p:spPr bwMode="auto">
            <a:xfrm>
              <a:off x="4649" y="3974"/>
              <a:ext cx="812" cy="107"/>
            </a:xfrm>
            <a:custGeom>
              <a:avLst/>
              <a:gdLst>
                <a:gd name="T0" fmla="*/ 2293 w 3248"/>
                <a:gd name="T1" fmla="*/ 424 h 428"/>
                <a:gd name="T2" fmla="*/ 2209 w 3248"/>
                <a:gd name="T3" fmla="*/ 355 h 428"/>
                <a:gd name="T4" fmla="*/ 2159 w 3248"/>
                <a:gd name="T5" fmla="*/ 76 h 428"/>
                <a:gd name="T6" fmla="*/ 2306 w 3248"/>
                <a:gd name="T7" fmla="*/ 5 h 428"/>
                <a:gd name="T8" fmla="*/ 2042 w 3248"/>
                <a:gd name="T9" fmla="*/ 407 h 428"/>
                <a:gd name="T10" fmla="*/ 611 w 3248"/>
                <a:gd name="T11" fmla="*/ 11 h 428"/>
                <a:gd name="T12" fmla="*/ 672 w 3248"/>
                <a:gd name="T13" fmla="*/ 353 h 428"/>
                <a:gd name="T14" fmla="*/ 737 w 3248"/>
                <a:gd name="T15" fmla="*/ 376 h 428"/>
                <a:gd name="T16" fmla="*/ 909 w 3248"/>
                <a:gd name="T17" fmla="*/ 1 h 428"/>
                <a:gd name="T18" fmla="*/ 261 w 3248"/>
                <a:gd name="T19" fmla="*/ 332 h 428"/>
                <a:gd name="T20" fmla="*/ 114 w 3248"/>
                <a:gd name="T21" fmla="*/ 347 h 428"/>
                <a:gd name="T22" fmla="*/ 94 w 3248"/>
                <a:gd name="T23" fmla="*/ 277 h 428"/>
                <a:gd name="T24" fmla="*/ 261 w 3248"/>
                <a:gd name="T25" fmla="*/ 332 h 428"/>
                <a:gd name="T26" fmla="*/ 52 w 3248"/>
                <a:gd name="T27" fmla="*/ 102 h 428"/>
                <a:gd name="T28" fmla="*/ 234 w 3248"/>
                <a:gd name="T29" fmla="*/ 90 h 428"/>
                <a:gd name="T30" fmla="*/ 179 w 3248"/>
                <a:gd name="T31" fmla="*/ 176 h 428"/>
                <a:gd name="T32" fmla="*/ 9 w 3248"/>
                <a:gd name="T33" fmla="*/ 257 h 428"/>
                <a:gd name="T34" fmla="*/ 35 w 3248"/>
                <a:gd name="T35" fmla="*/ 394 h 428"/>
                <a:gd name="T36" fmla="*/ 164 w 3248"/>
                <a:gd name="T37" fmla="*/ 426 h 428"/>
                <a:gd name="T38" fmla="*/ 284 w 3248"/>
                <a:gd name="T39" fmla="*/ 404 h 428"/>
                <a:gd name="T40" fmla="*/ 331 w 3248"/>
                <a:gd name="T41" fmla="*/ 45 h 428"/>
                <a:gd name="T42" fmla="*/ 1319 w 3248"/>
                <a:gd name="T43" fmla="*/ 332 h 428"/>
                <a:gd name="T44" fmla="*/ 1168 w 3248"/>
                <a:gd name="T45" fmla="*/ 344 h 428"/>
                <a:gd name="T46" fmla="*/ 1155 w 3248"/>
                <a:gd name="T47" fmla="*/ 272 h 428"/>
                <a:gd name="T48" fmla="*/ 1264 w 3248"/>
                <a:gd name="T49" fmla="*/ 0 h 428"/>
                <a:gd name="T50" fmla="*/ 1122 w 3248"/>
                <a:gd name="T51" fmla="*/ 98 h 428"/>
                <a:gd name="T52" fmla="*/ 1298 w 3248"/>
                <a:gd name="T53" fmla="*/ 94 h 428"/>
                <a:gd name="T54" fmla="*/ 1212 w 3248"/>
                <a:gd name="T55" fmla="*/ 177 h 428"/>
                <a:gd name="T56" fmla="*/ 1064 w 3248"/>
                <a:gd name="T57" fmla="*/ 270 h 428"/>
                <a:gd name="T58" fmla="*/ 1102 w 3248"/>
                <a:gd name="T59" fmla="*/ 401 h 428"/>
                <a:gd name="T60" fmla="*/ 1246 w 3248"/>
                <a:gd name="T61" fmla="*/ 423 h 428"/>
                <a:gd name="T62" fmla="*/ 1354 w 3248"/>
                <a:gd name="T63" fmla="*/ 407 h 428"/>
                <a:gd name="T64" fmla="*/ 1381 w 3248"/>
                <a:gd name="T65" fmla="*/ 36 h 428"/>
                <a:gd name="T66" fmla="*/ 2714 w 3248"/>
                <a:gd name="T67" fmla="*/ 326 h 428"/>
                <a:gd name="T68" fmla="*/ 2576 w 3248"/>
                <a:gd name="T69" fmla="*/ 337 h 428"/>
                <a:gd name="T70" fmla="*/ 2533 w 3248"/>
                <a:gd name="T71" fmla="*/ 4 h 428"/>
                <a:gd name="T72" fmla="*/ 2468 w 3248"/>
                <a:gd name="T73" fmla="*/ 364 h 428"/>
                <a:gd name="T74" fmla="*/ 2611 w 3248"/>
                <a:gd name="T75" fmla="*/ 427 h 428"/>
                <a:gd name="T76" fmla="*/ 2761 w 3248"/>
                <a:gd name="T77" fmla="*/ 403 h 428"/>
                <a:gd name="T78" fmla="*/ 2937 w 3248"/>
                <a:gd name="T79" fmla="*/ 413 h 428"/>
                <a:gd name="T80" fmla="*/ 3135 w 3248"/>
                <a:gd name="T81" fmla="*/ 422 h 428"/>
                <a:gd name="T82" fmla="*/ 3248 w 3248"/>
                <a:gd name="T83" fmla="*/ 300 h 428"/>
                <a:gd name="T84" fmla="*/ 3184 w 3248"/>
                <a:gd name="T85" fmla="*/ 204 h 428"/>
                <a:gd name="T86" fmla="*/ 3038 w 3248"/>
                <a:gd name="T87" fmla="*/ 127 h 428"/>
                <a:gd name="T88" fmla="*/ 3076 w 3248"/>
                <a:gd name="T89" fmla="*/ 76 h 428"/>
                <a:gd name="T90" fmla="*/ 3232 w 3248"/>
                <a:gd name="T91" fmla="*/ 30 h 428"/>
                <a:gd name="T92" fmla="*/ 3039 w 3248"/>
                <a:gd name="T93" fmla="*/ 8 h 428"/>
                <a:gd name="T94" fmla="*/ 2943 w 3248"/>
                <a:gd name="T95" fmla="*/ 122 h 428"/>
                <a:gd name="T96" fmla="*/ 3021 w 3248"/>
                <a:gd name="T97" fmla="*/ 229 h 428"/>
                <a:gd name="T98" fmla="*/ 3154 w 3248"/>
                <a:gd name="T99" fmla="*/ 300 h 428"/>
                <a:gd name="T100" fmla="*/ 3113 w 3248"/>
                <a:gd name="T101" fmla="*/ 350 h 428"/>
                <a:gd name="T102" fmla="*/ 1639 w 3248"/>
                <a:gd name="T103" fmla="*/ 80 h 428"/>
                <a:gd name="T104" fmla="*/ 1790 w 3248"/>
                <a:gd name="T105" fmla="*/ 97 h 428"/>
                <a:gd name="T106" fmla="*/ 1832 w 3248"/>
                <a:gd name="T107" fmla="*/ 245 h 428"/>
                <a:gd name="T108" fmla="*/ 1739 w 3248"/>
                <a:gd name="T109" fmla="*/ 353 h 428"/>
                <a:gd name="T110" fmla="*/ 1652 w 3248"/>
                <a:gd name="T111" fmla="*/ 4 h 428"/>
                <a:gd name="T112" fmla="*/ 1701 w 3248"/>
                <a:gd name="T113" fmla="*/ 428 h 428"/>
                <a:gd name="T114" fmla="*/ 1885 w 3248"/>
                <a:gd name="T115" fmla="*/ 369 h 428"/>
                <a:gd name="T116" fmla="*/ 1930 w 3248"/>
                <a:gd name="T117" fmla="*/ 187 h 428"/>
                <a:gd name="T118" fmla="*/ 1786 w 3248"/>
                <a:gd name="T119" fmla="*/ 8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248" h="428">
                  <a:moveTo>
                    <a:pt x="2042" y="407"/>
                  </a:moveTo>
                  <a:lnTo>
                    <a:pt x="2042" y="407"/>
                  </a:lnTo>
                  <a:lnTo>
                    <a:pt x="2055" y="411"/>
                  </a:lnTo>
                  <a:lnTo>
                    <a:pt x="2089" y="418"/>
                  </a:lnTo>
                  <a:lnTo>
                    <a:pt x="2113" y="421"/>
                  </a:lnTo>
                  <a:lnTo>
                    <a:pt x="2140" y="425"/>
                  </a:lnTo>
                  <a:lnTo>
                    <a:pt x="2171" y="427"/>
                  </a:lnTo>
                  <a:lnTo>
                    <a:pt x="2205" y="428"/>
                  </a:lnTo>
                  <a:lnTo>
                    <a:pt x="2205" y="428"/>
                  </a:lnTo>
                  <a:lnTo>
                    <a:pt x="2239" y="427"/>
                  </a:lnTo>
                  <a:lnTo>
                    <a:pt x="2268" y="426"/>
                  </a:lnTo>
                  <a:lnTo>
                    <a:pt x="2293" y="424"/>
                  </a:lnTo>
                  <a:lnTo>
                    <a:pt x="2312" y="422"/>
                  </a:lnTo>
                  <a:lnTo>
                    <a:pt x="2339" y="419"/>
                  </a:lnTo>
                  <a:lnTo>
                    <a:pt x="2347" y="417"/>
                  </a:lnTo>
                  <a:lnTo>
                    <a:pt x="2347" y="346"/>
                  </a:lnTo>
                  <a:lnTo>
                    <a:pt x="2347" y="346"/>
                  </a:lnTo>
                  <a:lnTo>
                    <a:pt x="2339" y="347"/>
                  </a:lnTo>
                  <a:lnTo>
                    <a:pt x="2314" y="351"/>
                  </a:lnTo>
                  <a:lnTo>
                    <a:pt x="2277" y="354"/>
                  </a:lnTo>
                  <a:lnTo>
                    <a:pt x="2255" y="355"/>
                  </a:lnTo>
                  <a:lnTo>
                    <a:pt x="2230" y="355"/>
                  </a:lnTo>
                  <a:lnTo>
                    <a:pt x="2230" y="355"/>
                  </a:lnTo>
                  <a:lnTo>
                    <a:pt x="2209" y="355"/>
                  </a:lnTo>
                  <a:lnTo>
                    <a:pt x="2191" y="354"/>
                  </a:lnTo>
                  <a:lnTo>
                    <a:pt x="2160" y="351"/>
                  </a:lnTo>
                  <a:lnTo>
                    <a:pt x="2141" y="349"/>
                  </a:lnTo>
                  <a:lnTo>
                    <a:pt x="2134" y="348"/>
                  </a:lnTo>
                  <a:lnTo>
                    <a:pt x="2134" y="247"/>
                  </a:lnTo>
                  <a:lnTo>
                    <a:pt x="2318" y="247"/>
                  </a:lnTo>
                  <a:lnTo>
                    <a:pt x="2318" y="175"/>
                  </a:lnTo>
                  <a:lnTo>
                    <a:pt x="2134" y="175"/>
                  </a:lnTo>
                  <a:lnTo>
                    <a:pt x="2134" y="79"/>
                  </a:lnTo>
                  <a:lnTo>
                    <a:pt x="2134" y="79"/>
                  </a:lnTo>
                  <a:lnTo>
                    <a:pt x="2141" y="78"/>
                  </a:lnTo>
                  <a:lnTo>
                    <a:pt x="2159" y="76"/>
                  </a:lnTo>
                  <a:lnTo>
                    <a:pt x="2187" y="74"/>
                  </a:lnTo>
                  <a:lnTo>
                    <a:pt x="2224" y="73"/>
                  </a:lnTo>
                  <a:lnTo>
                    <a:pt x="2224" y="73"/>
                  </a:lnTo>
                  <a:lnTo>
                    <a:pt x="2247" y="73"/>
                  </a:lnTo>
                  <a:lnTo>
                    <a:pt x="2268" y="74"/>
                  </a:lnTo>
                  <a:lnTo>
                    <a:pt x="2305" y="77"/>
                  </a:lnTo>
                  <a:lnTo>
                    <a:pt x="2331" y="80"/>
                  </a:lnTo>
                  <a:lnTo>
                    <a:pt x="2340" y="82"/>
                  </a:lnTo>
                  <a:lnTo>
                    <a:pt x="2340" y="10"/>
                  </a:lnTo>
                  <a:lnTo>
                    <a:pt x="2340" y="10"/>
                  </a:lnTo>
                  <a:lnTo>
                    <a:pt x="2331" y="9"/>
                  </a:lnTo>
                  <a:lnTo>
                    <a:pt x="2306" y="5"/>
                  </a:lnTo>
                  <a:lnTo>
                    <a:pt x="2266" y="2"/>
                  </a:lnTo>
                  <a:lnTo>
                    <a:pt x="2242" y="1"/>
                  </a:lnTo>
                  <a:lnTo>
                    <a:pt x="2214" y="0"/>
                  </a:lnTo>
                  <a:lnTo>
                    <a:pt x="2214" y="0"/>
                  </a:lnTo>
                  <a:lnTo>
                    <a:pt x="2176" y="1"/>
                  </a:lnTo>
                  <a:lnTo>
                    <a:pt x="2144" y="3"/>
                  </a:lnTo>
                  <a:lnTo>
                    <a:pt x="2114" y="6"/>
                  </a:lnTo>
                  <a:lnTo>
                    <a:pt x="2089" y="9"/>
                  </a:lnTo>
                  <a:lnTo>
                    <a:pt x="2069" y="13"/>
                  </a:lnTo>
                  <a:lnTo>
                    <a:pt x="2055" y="15"/>
                  </a:lnTo>
                  <a:lnTo>
                    <a:pt x="2042" y="19"/>
                  </a:lnTo>
                  <a:lnTo>
                    <a:pt x="2042" y="407"/>
                  </a:lnTo>
                  <a:close/>
                  <a:moveTo>
                    <a:pt x="726" y="246"/>
                  </a:moveTo>
                  <a:lnTo>
                    <a:pt x="726" y="246"/>
                  </a:lnTo>
                  <a:lnTo>
                    <a:pt x="722" y="257"/>
                  </a:lnTo>
                  <a:lnTo>
                    <a:pt x="719" y="270"/>
                  </a:lnTo>
                  <a:lnTo>
                    <a:pt x="719" y="270"/>
                  </a:lnTo>
                  <a:lnTo>
                    <a:pt x="715" y="257"/>
                  </a:lnTo>
                  <a:lnTo>
                    <a:pt x="712" y="246"/>
                  </a:lnTo>
                  <a:lnTo>
                    <a:pt x="630" y="39"/>
                  </a:lnTo>
                  <a:lnTo>
                    <a:pt x="630" y="39"/>
                  </a:lnTo>
                  <a:lnTo>
                    <a:pt x="624" y="28"/>
                  </a:lnTo>
                  <a:lnTo>
                    <a:pt x="618" y="19"/>
                  </a:lnTo>
                  <a:lnTo>
                    <a:pt x="611" y="11"/>
                  </a:lnTo>
                  <a:lnTo>
                    <a:pt x="603" y="7"/>
                  </a:lnTo>
                  <a:lnTo>
                    <a:pt x="593" y="3"/>
                  </a:lnTo>
                  <a:lnTo>
                    <a:pt x="581" y="1"/>
                  </a:lnTo>
                  <a:lnTo>
                    <a:pt x="569" y="1"/>
                  </a:lnTo>
                  <a:lnTo>
                    <a:pt x="555" y="0"/>
                  </a:lnTo>
                  <a:lnTo>
                    <a:pt x="555" y="0"/>
                  </a:lnTo>
                  <a:lnTo>
                    <a:pt x="529" y="1"/>
                  </a:lnTo>
                  <a:lnTo>
                    <a:pt x="513" y="2"/>
                  </a:lnTo>
                  <a:lnTo>
                    <a:pt x="471" y="422"/>
                  </a:lnTo>
                  <a:lnTo>
                    <a:pt x="564" y="422"/>
                  </a:lnTo>
                  <a:lnTo>
                    <a:pt x="584" y="140"/>
                  </a:lnTo>
                  <a:lnTo>
                    <a:pt x="672" y="353"/>
                  </a:lnTo>
                  <a:lnTo>
                    <a:pt x="672" y="353"/>
                  </a:lnTo>
                  <a:lnTo>
                    <a:pt x="675" y="359"/>
                  </a:lnTo>
                  <a:lnTo>
                    <a:pt x="679" y="364"/>
                  </a:lnTo>
                  <a:lnTo>
                    <a:pt x="684" y="368"/>
                  </a:lnTo>
                  <a:lnTo>
                    <a:pt x="689" y="371"/>
                  </a:lnTo>
                  <a:lnTo>
                    <a:pt x="695" y="373"/>
                  </a:lnTo>
                  <a:lnTo>
                    <a:pt x="702" y="376"/>
                  </a:lnTo>
                  <a:lnTo>
                    <a:pt x="710" y="377"/>
                  </a:lnTo>
                  <a:lnTo>
                    <a:pt x="719" y="377"/>
                  </a:lnTo>
                  <a:lnTo>
                    <a:pt x="719" y="377"/>
                  </a:lnTo>
                  <a:lnTo>
                    <a:pt x="728" y="377"/>
                  </a:lnTo>
                  <a:lnTo>
                    <a:pt x="737" y="376"/>
                  </a:lnTo>
                  <a:lnTo>
                    <a:pt x="744" y="373"/>
                  </a:lnTo>
                  <a:lnTo>
                    <a:pt x="750" y="371"/>
                  </a:lnTo>
                  <a:lnTo>
                    <a:pt x="755" y="368"/>
                  </a:lnTo>
                  <a:lnTo>
                    <a:pt x="759" y="364"/>
                  </a:lnTo>
                  <a:lnTo>
                    <a:pt x="762" y="359"/>
                  </a:lnTo>
                  <a:lnTo>
                    <a:pt x="765" y="353"/>
                  </a:lnTo>
                  <a:lnTo>
                    <a:pt x="853" y="140"/>
                  </a:lnTo>
                  <a:lnTo>
                    <a:pt x="874" y="422"/>
                  </a:lnTo>
                  <a:lnTo>
                    <a:pt x="967" y="422"/>
                  </a:lnTo>
                  <a:lnTo>
                    <a:pt x="925" y="2"/>
                  </a:lnTo>
                  <a:lnTo>
                    <a:pt x="925" y="2"/>
                  </a:lnTo>
                  <a:lnTo>
                    <a:pt x="909" y="1"/>
                  </a:lnTo>
                  <a:lnTo>
                    <a:pt x="883" y="0"/>
                  </a:lnTo>
                  <a:lnTo>
                    <a:pt x="883" y="0"/>
                  </a:lnTo>
                  <a:lnTo>
                    <a:pt x="868" y="1"/>
                  </a:lnTo>
                  <a:lnTo>
                    <a:pt x="856" y="1"/>
                  </a:lnTo>
                  <a:lnTo>
                    <a:pt x="845" y="3"/>
                  </a:lnTo>
                  <a:lnTo>
                    <a:pt x="836" y="7"/>
                  </a:lnTo>
                  <a:lnTo>
                    <a:pt x="827" y="11"/>
                  </a:lnTo>
                  <a:lnTo>
                    <a:pt x="819" y="19"/>
                  </a:lnTo>
                  <a:lnTo>
                    <a:pt x="813" y="28"/>
                  </a:lnTo>
                  <a:lnTo>
                    <a:pt x="808" y="39"/>
                  </a:lnTo>
                  <a:lnTo>
                    <a:pt x="726" y="246"/>
                  </a:lnTo>
                  <a:close/>
                  <a:moveTo>
                    <a:pt x="261" y="332"/>
                  </a:moveTo>
                  <a:lnTo>
                    <a:pt x="261" y="332"/>
                  </a:lnTo>
                  <a:lnTo>
                    <a:pt x="241" y="338"/>
                  </a:lnTo>
                  <a:lnTo>
                    <a:pt x="215" y="347"/>
                  </a:lnTo>
                  <a:lnTo>
                    <a:pt x="200" y="350"/>
                  </a:lnTo>
                  <a:lnTo>
                    <a:pt x="186" y="353"/>
                  </a:lnTo>
                  <a:lnTo>
                    <a:pt x="172" y="355"/>
                  </a:lnTo>
                  <a:lnTo>
                    <a:pt x="157" y="355"/>
                  </a:lnTo>
                  <a:lnTo>
                    <a:pt x="157" y="355"/>
                  </a:lnTo>
                  <a:lnTo>
                    <a:pt x="144" y="355"/>
                  </a:lnTo>
                  <a:lnTo>
                    <a:pt x="131" y="353"/>
                  </a:lnTo>
                  <a:lnTo>
                    <a:pt x="120" y="349"/>
                  </a:lnTo>
                  <a:lnTo>
                    <a:pt x="114" y="347"/>
                  </a:lnTo>
                  <a:lnTo>
                    <a:pt x="109" y="344"/>
                  </a:lnTo>
                  <a:lnTo>
                    <a:pt x="105" y="340"/>
                  </a:lnTo>
                  <a:lnTo>
                    <a:pt x="101" y="336"/>
                  </a:lnTo>
                  <a:lnTo>
                    <a:pt x="98" y="331"/>
                  </a:lnTo>
                  <a:lnTo>
                    <a:pt x="95" y="326"/>
                  </a:lnTo>
                  <a:lnTo>
                    <a:pt x="93" y="321"/>
                  </a:lnTo>
                  <a:lnTo>
                    <a:pt x="92" y="315"/>
                  </a:lnTo>
                  <a:lnTo>
                    <a:pt x="91" y="308"/>
                  </a:lnTo>
                  <a:lnTo>
                    <a:pt x="90" y="300"/>
                  </a:lnTo>
                  <a:lnTo>
                    <a:pt x="90" y="300"/>
                  </a:lnTo>
                  <a:lnTo>
                    <a:pt x="91" y="288"/>
                  </a:lnTo>
                  <a:lnTo>
                    <a:pt x="94" y="277"/>
                  </a:lnTo>
                  <a:lnTo>
                    <a:pt x="96" y="272"/>
                  </a:lnTo>
                  <a:lnTo>
                    <a:pt x="99" y="266"/>
                  </a:lnTo>
                  <a:lnTo>
                    <a:pt x="103" y="262"/>
                  </a:lnTo>
                  <a:lnTo>
                    <a:pt x="106" y="258"/>
                  </a:lnTo>
                  <a:lnTo>
                    <a:pt x="111" y="255"/>
                  </a:lnTo>
                  <a:lnTo>
                    <a:pt x="116" y="252"/>
                  </a:lnTo>
                  <a:lnTo>
                    <a:pt x="123" y="249"/>
                  </a:lnTo>
                  <a:lnTo>
                    <a:pt x="129" y="247"/>
                  </a:lnTo>
                  <a:lnTo>
                    <a:pt x="145" y="244"/>
                  </a:lnTo>
                  <a:lnTo>
                    <a:pt x="162" y="242"/>
                  </a:lnTo>
                  <a:lnTo>
                    <a:pt x="261" y="239"/>
                  </a:lnTo>
                  <a:lnTo>
                    <a:pt x="261" y="332"/>
                  </a:lnTo>
                  <a:close/>
                  <a:moveTo>
                    <a:pt x="205" y="0"/>
                  </a:moveTo>
                  <a:lnTo>
                    <a:pt x="205" y="0"/>
                  </a:lnTo>
                  <a:lnTo>
                    <a:pt x="176" y="1"/>
                  </a:lnTo>
                  <a:lnTo>
                    <a:pt x="147" y="4"/>
                  </a:lnTo>
                  <a:lnTo>
                    <a:pt x="121" y="7"/>
                  </a:lnTo>
                  <a:lnTo>
                    <a:pt x="97" y="12"/>
                  </a:lnTo>
                  <a:lnTo>
                    <a:pt x="77" y="17"/>
                  </a:lnTo>
                  <a:lnTo>
                    <a:pt x="58" y="23"/>
                  </a:lnTo>
                  <a:lnTo>
                    <a:pt x="44" y="28"/>
                  </a:lnTo>
                  <a:lnTo>
                    <a:pt x="33" y="33"/>
                  </a:lnTo>
                  <a:lnTo>
                    <a:pt x="52" y="102"/>
                  </a:lnTo>
                  <a:lnTo>
                    <a:pt x="52" y="102"/>
                  </a:lnTo>
                  <a:lnTo>
                    <a:pt x="63" y="98"/>
                  </a:lnTo>
                  <a:lnTo>
                    <a:pt x="92" y="91"/>
                  </a:lnTo>
                  <a:lnTo>
                    <a:pt x="111" y="86"/>
                  </a:lnTo>
                  <a:lnTo>
                    <a:pt x="133" y="82"/>
                  </a:lnTo>
                  <a:lnTo>
                    <a:pt x="155" y="80"/>
                  </a:lnTo>
                  <a:lnTo>
                    <a:pt x="179" y="79"/>
                  </a:lnTo>
                  <a:lnTo>
                    <a:pt x="179" y="79"/>
                  </a:lnTo>
                  <a:lnTo>
                    <a:pt x="197" y="80"/>
                  </a:lnTo>
                  <a:lnTo>
                    <a:pt x="214" y="82"/>
                  </a:lnTo>
                  <a:lnTo>
                    <a:pt x="221" y="84"/>
                  </a:lnTo>
                  <a:lnTo>
                    <a:pt x="228" y="86"/>
                  </a:lnTo>
                  <a:lnTo>
                    <a:pt x="234" y="90"/>
                  </a:lnTo>
                  <a:lnTo>
                    <a:pt x="239" y="94"/>
                  </a:lnTo>
                  <a:lnTo>
                    <a:pt x="244" y="98"/>
                  </a:lnTo>
                  <a:lnTo>
                    <a:pt x="248" y="102"/>
                  </a:lnTo>
                  <a:lnTo>
                    <a:pt x="251" y="108"/>
                  </a:lnTo>
                  <a:lnTo>
                    <a:pt x="254" y="114"/>
                  </a:lnTo>
                  <a:lnTo>
                    <a:pt x="256" y="120"/>
                  </a:lnTo>
                  <a:lnTo>
                    <a:pt x="258" y="129"/>
                  </a:lnTo>
                  <a:lnTo>
                    <a:pt x="260" y="137"/>
                  </a:lnTo>
                  <a:lnTo>
                    <a:pt x="260" y="146"/>
                  </a:lnTo>
                  <a:lnTo>
                    <a:pt x="260" y="176"/>
                  </a:lnTo>
                  <a:lnTo>
                    <a:pt x="179" y="176"/>
                  </a:lnTo>
                  <a:lnTo>
                    <a:pt x="179" y="176"/>
                  </a:lnTo>
                  <a:lnTo>
                    <a:pt x="154" y="177"/>
                  </a:lnTo>
                  <a:lnTo>
                    <a:pt x="132" y="179"/>
                  </a:lnTo>
                  <a:lnTo>
                    <a:pt x="111" y="182"/>
                  </a:lnTo>
                  <a:lnTo>
                    <a:pt x="93" y="187"/>
                  </a:lnTo>
                  <a:lnTo>
                    <a:pt x="77" y="192"/>
                  </a:lnTo>
                  <a:lnTo>
                    <a:pt x="61" y="200"/>
                  </a:lnTo>
                  <a:lnTo>
                    <a:pt x="49" y="207"/>
                  </a:lnTo>
                  <a:lnTo>
                    <a:pt x="38" y="216"/>
                  </a:lnTo>
                  <a:lnTo>
                    <a:pt x="29" y="225"/>
                  </a:lnTo>
                  <a:lnTo>
                    <a:pt x="20" y="236"/>
                  </a:lnTo>
                  <a:lnTo>
                    <a:pt x="14" y="246"/>
                  </a:lnTo>
                  <a:lnTo>
                    <a:pt x="9" y="257"/>
                  </a:lnTo>
                  <a:lnTo>
                    <a:pt x="5" y="270"/>
                  </a:lnTo>
                  <a:lnTo>
                    <a:pt x="2" y="282"/>
                  </a:lnTo>
                  <a:lnTo>
                    <a:pt x="1" y="294"/>
                  </a:lnTo>
                  <a:lnTo>
                    <a:pt x="0" y="307"/>
                  </a:lnTo>
                  <a:lnTo>
                    <a:pt x="0" y="307"/>
                  </a:lnTo>
                  <a:lnTo>
                    <a:pt x="1" y="323"/>
                  </a:lnTo>
                  <a:lnTo>
                    <a:pt x="3" y="338"/>
                  </a:lnTo>
                  <a:lnTo>
                    <a:pt x="7" y="352"/>
                  </a:lnTo>
                  <a:lnTo>
                    <a:pt x="12" y="364"/>
                  </a:lnTo>
                  <a:lnTo>
                    <a:pt x="19" y="376"/>
                  </a:lnTo>
                  <a:lnTo>
                    <a:pt x="27" y="386"/>
                  </a:lnTo>
                  <a:lnTo>
                    <a:pt x="35" y="394"/>
                  </a:lnTo>
                  <a:lnTo>
                    <a:pt x="45" y="401"/>
                  </a:lnTo>
                  <a:lnTo>
                    <a:pt x="54" y="408"/>
                  </a:lnTo>
                  <a:lnTo>
                    <a:pt x="65" y="414"/>
                  </a:lnTo>
                  <a:lnTo>
                    <a:pt x="77" y="418"/>
                  </a:lnTo>
                  <a:lnTo>
                    <a:pt x="89" y="422"/>
                  </a:lnTo>
                  <a:lnTo>
                    <a:pt x="101" y="424"/>
                  </a:lnTo>
                  <a:lnTo>
                    <a:pt x="113" y="426"/>
                  </a:lnTo>
                  <a:lnTo>
                    <a:pt x="126" y="427"/>
                  </a:lnTo>
                  <a:lnTo>
                    <a:pt x="138" y="428"/>
                  </a:lnTo>
                  <a:lnTo>
                    <a:pt x="138" y="428"/>
                  </a:lnTo>
                  <a:lnTo>
                    <a:pt x="151" y="427"/>
                  </a:lnTo>
                  <a:lnTo>
                    <a:pt x="164" y="426"/>
                  </a:lnTo>
                  <a:lnTo>
                    <a:pt x="189" y="423"/>
                  </a:lnTo>
                  <a:lnTo>
                    <a:pt x="209" y="418"/>
                  </a:lnTo>
                  <a:lnTo>
                    <a:pt x="227" y="412"/>
                  </a:lnTo>
                  <a:lnTo>
                    <a:pt x="241" y="406"/>
                  </a:lnTo>
                  <a:lnTo>
                    <a:pt x="252" y="401"/>
                  </a:lnTo>
                  <a:lnTo>
                    <a:pt x="260" y="397"/>
                  </a:lnTo>
                  <a:lnTo>
                    <a:pt x="264" y="396"/>
                  </a:lnTo>
                  <a:lnTo>
                    <a:pt x="264" y="396"/>
                  </a:lnTo>
                  <a:lnTo>
                    <a:pt x="266" y="397"/>
                  </a:lnTo>
                  <a:lnTo>
                    <a:pt x="270" y="398"/>
                  </a:lnTo>
                  <a:lnTo>
                    <a:pt x="276" y="401"/>
                  </a:lnTo>
                  <a:lnTo>
                    <a:pt x="284" y="404"/>
                  </a:lnTo>
                  <a:lnTo>
                    <a:pt x="295" y="407"/>
                  </a:lnTo>
                  <a:lnTo>
                    <a:pt x="311" y="411"/>
                  </a:lnTo>
                  <a:lnTo>
                    <a:pt x="329" y="412"/>
                  </a:lnTo>
                  <a:lnTo>
                    <a:pt x="352" y="413"/>
                  </a:lnTo>
                  <a:lnTo>
                    <a:pt x="352" y="122"/>
                  </a:lnTo>
                  <a:lnTo>
                    <a:pt x="352" y="122"/>
                  </a:lnTo>
                  <a:lnTo>
                    <a:pt x="352" y="106"/>
                  </a:lnTo>
                  <a:lnTo>
                    <a:pt x="350" y="92"/>
                  </a:lnTo>
                  <a:lnTo>
                    <a:pt x="347" y="78"/>
                  </a:lnTo>
                  <a:lnTo>
                    <a:pt x="343" y="66"/>
                  </a:lnTo>
                  <a:lnTo>
                    <a:pt x="337" y="56"/>
                  </a:lnTo>
                  <a:lnTo>
                    <a:pt x="331" y="45"/>
                  </a:lnTo>
                  <a:lnTo>
                    <a:pt x="323" y="36"/>
                  </a:lnTo>
                  <a:lnTo>
                    <a:pt x="314" y="29"/>
                  </a:lnTo>
                  <a:lnTo>
                    <a:pt x="304" y="22"/>
                  </a:lnTo>
                  <a:lnTo>
                    <a:pt x="293" y="15"/>
                  </a:lnTo>
                  <a:lnTo>
                    <a:pt x="281" y="11"/>
                  </a:lnTo>
                  <a:lnTo>
                    <a:pt x="268" y="7"/>
                  </a:lnTo>
                  <a:lnTo>
                    <a:pt x="253" y="4"/>
                  </a:lnTo>
                  <a:lnTo>
                    <a:pt x="238" y="2"/>
                  </a:lnTo>
                  <a:lnTo>
                    <a:pt x="223" y="1"/>
                  </a:lnTo>
                  <a:lnTo>
                    <a:pt x="205" y="0"/>
                  </a:lnTo>
                  <a:close/>
                  <a:moveTo>
                    <a:pt x="1319" y="332"/>
                  </a:moveTo>
                  <a:lnTo>
                    <a:pt x="1319" y="332"/>
                  </a:lnTo>
                  <a:lnTo>
                    <a:pt x="1300" y="338"/>
                  </a:lnTo>
                  <a:lnTo>
                    <a:pt x="1273" y="347"/>
                  </a:lnTo>
                  <a:lnTo>
                    <a:pt x="1259" y="350"/>
                  </a:lnTo>
                  <a:lnTo>
                    <a:pt x="1243" y="353"/>
                  </a:lnTo>
                  <a:lnTo>
                    <a:pt x="1229" y="355"/>
                  </a:lnTo>
                  <a:lnTo>
                    <a:pt x="1216" y="355"/>
                  </a:lnTo>
                  <a:lnTo>
                    <a:pt x="1216" y="355"/>
                  </a:lnTo>
                  <a:lnTo>
                    <a:pt x="1202" y="355"/>
                  </a:lnTo>
                  <a:lnTo>
                    <a:pt x="1189" y="353"/>
                  </a:lnTo>
                  <a:lnTo>
                    <a:pt x="1177" y="349"/>
                  </a:lnTo>
                  <a:lnTo>
                    <a:pt x="1172" y="347"/>
                  </a:lnTo>
                  <a:lnTo>
                    <a:pt x="1168" y="344"/>
                  </a:lnTo>
                  <a:lnTo>
                    <a:pt x="1164" y="340"/>
                  </a:lnTo>
                  <a:lnTo>
                    <a:pt x="1160" y="336"/>
                  </a:lnTo>
                  <a:lnTo>
                    <a:pt x="1157" y="331"/>
                  </a:lnTo>
                  <a:lnTo>
                    <a:pt x="1154" y="326"/>
                  </a:lnTo>
                  <a:lnTo>
                    <a:pt x="1151" y="321"/>
                  </a:lnTo>
                  <a:lnTo>
                    <a:pt x="1149" y="315"/>
                  </a:lnTo>
                  <a:lnTo>
                    <a:pt x="1148" y="308"/>
                  </a:lnTo>
                  <a:lnTo>
                    <a:pt x="1148" y="300"/>
                  </a:lnTo>
                  <a:lnTo>
                    <a:pt x="1148" y="300"/>
                  </a:lnTo>
                  <a:lnTo>
                    <a:pt x="1149" y="288"/>
                  </a:lnTo>
                  <a:lnTo>
                    <a:pt x="1152" y="277"/>
                  </a:lnTo>
                  <a:lnTo>
                    <a:pt x="1155" y="272"/>
                  </a:lnTo>
                  <a:lnTo>
                    <a:pt x="1158" y="266"/>
                  </a:lnTo>
                  <a:lnTo>
                    <a:pt x="1161" y="262"/>
                  </a:lnTo>
                  <a:lnTo>
                    <a:pt x="1165" y="258"/>
                  </a:lnTo>
                  <a:lnTo>
                    <a:pt x="1170" y="255"/>
                  </a:lnTo>
                  <a:lnTo>
                    <a:pt x="1175" y="252"/>
                  </a:lnTo>
                  <a:lnTo>
                    <a:pt x="1181" y="249"/>
                  </a:lnTo>
                  <a:lnTo>
                    <a:pt x="1187" y="247"/>
                  </a:lnTo>
                  <a:lnTo>
                    <a:pt x="1203" y="244"/>
                  </a:lnTo>
                  <a:lnTo>
                    <a:pt x="1221" y="242"/>
                  </a:lnTo>
                  <a:lnTo>
                    <a:pt x="1319" y="239"/>
                  </a:lnTo>
                  <a:lnTo>
                    <a:pt x="1319" y="332"/>
                  </a:lnTo>
                  <a:close/>
                  <a:moveTo>
                    <a:pt x="1264" y="0"/>
                  </a:moveTo>
                  <a:lnTo>
                    <a:pt x="1264" y="0"/>
                  </a:lnTo>
                  <a:lnTo>
                    <a:pt x="1233" y="1"/>
                  </a:lnTo>
                  <a:lnTo>
                    <a:pt x="1206" y="4"/>
                  </a:lnTo>
                  <a:lnTo>
                    <a:pt x="1179" y="7"/>
                  </a:lnTo>
                  <a:lnTo>
                    <a:pt x="1156" y="12"/>
                  </a:lnTo>
                  <a:lnTo>
                    <a:pt x="1135" y="17"/>
                  </a:lnTo>
                  <a:lnTo>
                    <a:pt x="1117" y="23"/>
                  </a:lnTo>
                  <a:lnTo>
                    <a:pt x="1102" y="28"/>
                  </a:lnTo>
                  <a:lnTo>
                    <a:pt x="1091" y="33"/>
                  </a:lnTo>
                  <a:lnTo>
                    <a:pt x="1111" y="102"/>
                  </a:lnTo>
                  <a:lnTo>
                    <a:pt x="1111" y="102"/>
                  </a:lnTo>
                  <a:lnTo>
                    <a:pt x="1122" y="98"/>
                  </a:lnTo>
                  <a:lnTo>
                    <a:pt x="1150" y="91"/>
                  </a:lnTo>
                  <a:lnTo>
                    <a:pt x="1169" y="86"/>
                  </a:lnTo>
                  <a:lnTo>
                    <a:pt x="1190" y="82"/>
                  </a:lnTo>
                  <a:lnTo>
                    <a:pt x="1213" y="80"/>
                  </a:lnTo>
                  <a:lnTo>
                    <a:pt x="1236" y="79"/>
                  </a:lnTo>
                  <a:lnTo>
                    <a:pt x="1236" y="79"/>
                  </a:lnTo>
                  <a:lnTo>
                    <a:pt x="1256" y="80"/>
                  </a:lnTo>
                  <a:lnTo>
                    <a:pt x="1272" y="82"/>
                  </a:lnTo>
                  <a:lnTo>
                    <a:pt x="1279" y="84"/>
                  </a:lnTo>
                  <a:lnTo>
                    <a:pt x="1285" y="86"/>
                  </a:lnTo>
                  <a:lnTo>
                    <a:pt x="1291" y="90"/>
                  </a:lnTo>
                  <a:lnTo>
                    <a:pt x="1298" y="94"/>
                  </a:lnTo>
                  <a:lnTo>
                    <a:pt x="1302" y="98"/>
                  </a:lnTo>
                  <a:lnTo>
                    <a:pt x="1306" y="102"/>
                  </a:lnTo>
                  <a:lnTo>
                    <a:pt x="1310" y="108"/>
                  </a:lnTo>
                  <a:lnTo>
                    <a:pt x="1313" y="114"/>
                  </a:lnTo>
                  <a:lnTo>
                    <a:pt x="1315" y="120"/>
                  </a:lnTo>
                  <a:lnTo>
                    <a:pt x="1316" y="129"/>
                  </a:lnTo>
                  <a:lnTo>
                    <a:pt x="1317" y="137"/>
                  </a:lnTo>
                  <a:lnTo>
                    <a:pt x="1318" y="146"/>
                  </a:lnTo>
                  <a:lnTo>
                    <a:pt x="1318" y="176"/>
                  </a:lnTo>
                  <a:lnTo>
                    <a:pt x="1236" y="176"/>
                  </a:lnTo>
                  <a:lnTo>
                    <a:pt x="1236" y="176"/>
                  </a:lnTo>
                  <a:lnTo>
                    <a:pt x="1212" y="177"/>
                  </a:lnTo>
                  <a:lnTo>
                    <a:pt x="1189" y="179"/>
                  </a:lnTo>
                  <a:lnTo>
                    <a:pt x="1169" y="182"/>
                  </a:lnTo>
                  <a:lnTo>
                    <a:pt x="1150" y="187"/>
                  </a:lnTo>
                  <a:lnTo>
                    <a:pt x="1134" y="192"/>
                  </a:lnTo>
                  <a:lnTo>
                    <a:pt x="1120" y="200"/>
                  </a:lnTo>
                  <a:lnTo>
                    <a:pt x="1108" y="207"/>
                  </a:lnTo>
                  <a:lnTo>
                    <a:pt x="1096" y="216"/>
                  </a:lnTo>
                  <a:lnTo>
                    <a:pt x="1086" y="225"/>
                  </a:lnTo>
                  <a:lnTo>
                    <a:pt x="1079" y="236"/>
                  </a:lnTo>
                  <a:lnTo>
                    <a:pt x="1072" y="246"/>
                  </a:lnTo>
                  <a:lnTo>
                    <a:pt x="1067" y="257"/>
                  </a:lnTo>
                  <a:lnTo>
                    <a:pt x="1064" y="270"/>
                  </a:lnTo>
                  <a:lnTo>
                    <a:pt x="1061" y="282"/>
                  </a:lnTo>
                  <a:lnTo>
                    <a:pt x="1058" y="294"/>
                  </a:lnTo>
                  <a:lnTo>
                    <a:pt x="1058" y="307"/>
                  </a:lnTo>
                  <a:lnTo>
                    <a:pt x="1058" y="307"/>
                  </a:lnTo>
                  <a:lnTo>
                    <a:pt x="1060" y="323"/>
                  </a:lnTo>
                  <a:lnTo>
                    <a:pt x="1062" y="338"/>
                  </a:lnTo>
                  <a:lnTo>
                    <a:pt x="1066" y="352"/>
                  </a:lnTo>
                  <a:lnTo>
                    <a:pt x="1071" y="364"/>
                  </a:lnTo>
                  <a:lnTo>
                    <a:pt x="1077" y="376"/>
                  </a:lnTo>
                  <a:lnTo>
                    <a:pt x="1085" y="386"/>
                  </a:lnTo>
                  <a:lnTo>
                    <a:pt x="1093" y="394"/>
                  </a:lnTo>
                  <a:lnTo>
                    <a:pt x="1102" y="401"/>
                  </a:lnTo>
                  <a:lnTo>
                    <a:pt x="1113" y="408"/>
                  </a:lnTo>
                  <a:lnTo>
                    <a:pt x="1124" y="414"/>
                  </a:lnTo>
                  <a:lnTo>
                    <a:pt x="1135" y="418"/>
                  </a:lnTo>
                  <a:lnTo>
                    <a:pt x="1146" y="422"/>
                  </a:lnTo>
                  <a:lnTo>
                    <a:pt x="1159" y="424"/>
                  </a:lnTo>
                  <a:lnTo>
                    <a:pt x="1171" y="426"/>
                  </a:lnTo>
                  <a:lnTo>
                    <a:pt x="1183" y="427"/>
                  </a:lnTo>
                  <a:lnTo>
                    <a:pt x="1195" y="428"/>
                  </a:lnTo>
                  <a:lnTo>
                    <a:pt x="1195" y="428"/>
                  </a:lnTo>
                  <a:lnTo>
                    <a:pt x="1210" y="427"/>
                  </a:lnTo>
                  <a:lnTo>
                    <a:pt x="1223" y="426"/>
                  </a:lnTo>
                  <a:lnTo>
                    <a:pt x="1246" y="423"/>
                  </a:lnTo>
                  <a:lnTo>
                    <a:pt x="1268" y="418"/>
                  </a:lnTo>
                  <a:lnTo>
                    <a:pt x="1285" y="412"/>
                  </a:lnTo>
                  <a:lnTo>
                    <a:pt x="1300" y="406"/>
                  </a:lnTo>
                  <a:lnTo>
                    <a:pt x="1311" y="401"/>
                  </a:lnTo>
                  <a:lnTo>
                    <a:pt x="1318" y="397"/>
                  </a:lnTo>
                  <a:lnTo>
                    <a:pt x="1322" y="396"/>
                  </a:lnTo>
                  <a:lnTo>
                    <a:pt x="1322" y="396"/>
                  </a:lnTo>
                  <a:lnTo>
                    <a:pt x="1324" y="397"/>
                  </a:lnTo>
                  <a:lnTo>
                    <a:pt x="1327" y="398"/>
                  </a:lnTo>
                  <a:lnTo>
                    <a:pt x="1333" y="401"/>
                  </a:lnTo>
                  <a:lnTo>
                    <a:pt x="1341" y="404"/>
                  </a:lnTo>
                  <a:lnTo>
                    <a:pt x="1354" y="407"/>
                  </a:lnTo>
                  <a:lnTo>
                    <a:pt x="1368" y="411"/>
                  </a:lnTo>
                  <a:lnTo>
                    <a:pt x="1387" y="412"/>
                  </a:lnTo>
                  <a:lnTo>
                    <a:pt x="1411" y="413"/>
                  </a:lnTo>
                  <a:lnTo>
                    <a:pt x="1411" y="122"/>
                  </a:lnTo>
                  <a:lnTo>
                    <a:pt x="1411" y="122"/>
                  </a:lnTo>
                  <a:lnTo>
                    <a:pt x="1411" y="106"/>
                  </a:lnTo>
                  <a:lnTo>
                    <a:pt x="1409" y="92"/>
                  </a:lnTo>
                  <a:lnTo>
                    <a:pt x="1406" y="78"/>
                  </a:lnTo>
                  <a:lnTo>
                    <a:pt x="1401" y="66"/>
                  </a:lnTo>
                  <a:lnTo>
                    <a:pt x="1396" y="56"/>
                  </a:lnTo>
                  <a:lnTo>
                    <a:pt x="1388" y="45"/>
                  </a:lnTo>
                  <a:lnTo>
                    <a:pt x="1381" y="36"/>
                  </a:lnTo>
                  <a:lnTo>
                    <a:pt x="1372" y="29"/>
                  </a:lnTo>
                  <a:lnTo>
                    <a:pt x="1362" y="22"/>
                  </a:lnTo>
                  <a:lnTo>
                    <a:pt x="1351" y="15"/>
                  </a:lnTo>
                  <a:lnTo>
                    <a:pt x="1339" y="11"/>
                  </a:lnTo>
                  <a:lnTo>
                    <a:pt x="1326" y="7"/>
                  </a:lnTo>
                  <a:lnTo>
                    <a:pt x="1312" y="4"/>
                  </a:lnTo>
                  <a:lnTo>
                    <a:pt x="1297" y="2"/>
                  </a:lnTo>
                  <a:lnTo>
                    <a:pt x="1280" y="1"/>
                  </a:lnTo>
                  <a:lnTo>
                    <a:pt x="1264" y="0"/>
                  </a:lnTo>
                  <a:close/>
                  <a:moveTo>
                    <a:pt x="2735" y="317"/>
                  </a:moveTo>
                  <a:lnTo>
                    <a:pt x="2735" y="317"/>
                  </a:lnTo>
                  <a:lnTo>
                    <a:pt x="2714" y="326"/>
                  </a:lnTo>
                  <a:lnTo>
                    <a:pt x="2700" y="331"/>
                  </a:lnTo>
                  <a:lnTo>
                    <a:pt x="2686" y="335"/>
                  </a:lnTo>
                  <a:lnTo>
                    <a:pt x="2671" y="340"/>
                  </a:lnTo>
                  <a:lnTo>
                    <a:pt x="2654" y="343"/>
                  </a:lnTo>
                  <a:lnTo>
                    <a:pt x="2638" y="345"/>
                  </a:lnTo>
                  <a:lnTo>
                    <a:pt x="2621" y="346"/>
                  </a:lnTo>
                  <a:lnTo>
                    <a:pt x="2621" y="346"/>
                  </a:lnTo>
                  <a:lnTo>
                    <a:pt x="2609" y="346"/>
                  </a:lnTo>
                  <a:lnTo>
                    <a:pt x="2599" y="345"/>
                  </a:lnTo>
                  <a:lnTo>
                    <a:pt x="2590" y="343"/>
                  </a:lnTo>
                  <a:lnTo>
                    <a:pt x="2583" y="341"/>
                  </a:lnTo>
                  <a:lnTo>
                    <a:pt x="2576" y="337"/>
                  </a:lnTo>
                  <a:lnTo>
                    <a:pt x="2570" y="333"/>
                  </a:lnTo>
                  <a:lnTo>
                    <a:pt x="2564" y="328"/>
                  </a:lnTo>
                  <a:lnTo>
                    <a:pt x="2560" y="323"/>
                  </a:lnTo>
                  <a:lnTo>
                    <a:pt x="2556" y="317"/>
                  </a:lnTo>
                  <a:lnTo>
                    <a:pt x="2553" y="311"/>
                  </a:lnTo>
                  <a:lnTo>
                    <a:pt x="2551" y="302"/>
                  </a:lnTo>
                  <a:lnTo>
                    <a:pt x="2549" y="294"/>
                  </a:lnTo>
                  <a:lnTo>
                    <a:pt x="2547" y="275"/>
                  </a:lnTo>
                  <a:lnTo>
                    <a:pt x="2547" y="252"/>
                  </a:lnTo>
                  <a:lnTo>
                    <a:pt x="2547" y="4"/>
                  </a:lnTo>
                  <a:lnTo>
                    <a:pt x="2533" y="4"/>
                  </a:lnTo>
                  <a:lnTo>
                    <a:pt x="2533" y="4"/>
                  </a:lnTo>
                  <a:lnTo>
                    <a:pt x="2513" y="4"/>
                  </a:lnTo>
                  <a:lnTo>
                    <a:pt x="2490" y="6"/>
                  </a:lnTo>
                  <a:lnTo>
                    <a:pt x="2467" y="8"/>
                  </a:lnTo>
                  <a:lnTo>
                    <a:pt x="2454" y="10"/>
                  </a:lnTo>
                  <a:lnTo>
                    <a:pt x="2454" y="263"/>
                  </a:lnTo>
                  <a:lnTo>
                    <a:pt x="2454" y="263"/>
                  </a:lnTo>
                  <a:lnTo>
                    <a:pt x="2454" y="284"/>
                  </a:lnTo>
                  <a:lnTo>
                    <a:pt x="2455" y="302"/>
                  </a:lnTo>
                  <a:lnTo>
                    <a:pt x="2457" y="320"/>
                  </a:lnTo>
                  <a:lnTo>
                    <a:pt x="2459" y="336"/>
                  </a:lnTo>
                  <a:lnTo>
                    <a:pt x="2463" y="351"/>
                  </a:lnTo>
                  <a:lnTo>
                    <a:pt x="2468" y="364"/>
                  </a:lnTo>
                  <a:lnTo>
                    <a:pt x="2475" y="377"/>
                  </a:lnTo>
                  <a:lnTo>
                    <a:pt x="2482" y="387"/>
                  </a:lnTo>
                  <a:lnTo>
                    <a:pt x="2490" y="397"/>
                  </a:lnTo>
                  <a:lnTo>
                    <a:pt x="2500" y="405"/>
                  </a:lnTo>
                  <a:lnTo>
                    <a:pt x="2512" y="412"/>
                  </a:lnTo>
                  <a:lnTo>
                    <a:pt x="2525" y="418"/>
                  </a:lnTo>
                  <a:lnTo>
                    <a:pt x="2540" y="422"/>
                  </a:lnTo>
                  <a:lnTo>
                    <a:pt x="2556" y="425"/>
                  </a:lnTo>
                  <a:lnTo>
                    <a:pt x="2575" y="427"/>
                  </a:lnTo>
                  <a:lnTo>
                    <a:pt x="2595" y="428"/>
                  </a:lnTo>
                  <a:lnTo>
                    <a:pt x="2595" y="428"/>
                  </a:lnTo>
                  <a:lnTo>
                    <a:pt x="2611" y="427"/>
                  </a:lnTo>
                  <a:lnTo>
                    <a:pt x="2626" y="426"/>
                  </a:lnTo>
                  <a:lnTo>
                    <a:pt x="2640" y="425"/>
                  </a:lnTo>
                  <a:lnTo>
                    <a:pt x="2653" y="422"/>
                  </a:lnTo>
                  <a:lnTo>
                    <a:pt x="2677" y="417"/>
                  </a:lnTo>
                  <a:lnTo>
                    <a:pt x="2697" y="411"/>
                  </a:lnTo>
                  <a:lnTo>
                    <a:pt x="2714" y="404"/>
                  </a:lnTo>
                  <a:lnTo>
                    <a:pt x="2725" y="399"/>
                  </a:lnTo>
                  <a:lnTo>
                    <a:pt x="2737" y="394"/>
                  </a:lnTo>
                  <a:lnTo>
                    <a:pt x="2737" y="394"/>
                  </a:lnTo>
                  <a:lnTo>
                    <a:pt x="2743" y="397"/>
                  </a:lnTo>
                  <a:lnTo>
                    <a:pt x="2750" y="400"/>
                  </a:lnTo>
                  <a:lnTo>
                    <a:pt x="2761" y="403"/>
                  </a:lnTo>
                  <a:lnTo>
                    <a:pt x="2773" y="406"/>
                  </a:lnTo>
                  <a:lnTo>
                    <a:pt x="2788" y="409"/>
                  </a:lnTo>
                  <a:lnTo>
                    <a:pt x="2807" y="412"/>
                  </a:lnTo>
                  <a:lnTo>
                    <a:pt x="2828" y="413"/>
                  </a:lnTo>
                  <a:lnTo>
                    <a:pt x="2828" y="10"/>
                  </a:lnTo>
                  <a:lnTo>
                    <a:pt x="2828" y="10"/>
                  </a:lnTo>
                  <a:lnTo>
                    <a:pt x="2796" y="6"/>
                  </a:lnTo>
                  <a:lnTo>
                    <a:pt x="2774" y="5"/>
                  </a:lnTo>
                  <a:lnTo>
                    <a:pt x="2753" y="4"/>
                  </a:lnTo>
                  <a:lnTo>
                    <a:pt x="2735" y="4"/>
                  </a:lnTo>
                  <a:lnTo>
                    <a:pt x="2735" y="317"/>
                  </a:lnTo>
                  <a:close/>
                  <a:moveTo>
                    <a:pt x="2937" y="413"/>
                  </a:moveTo>
                  <a:lnTo>
                    <a:pt x="2937" y="413"/>
                  </a:lnTo>
                  <a:lnTo>
                    <a:pt x="2948" y="415"/>
                  </a:lnTo>
                  <a:lnTo>
                    <a:pt x="2976" y="420"/>
                  </a:lnTo>
                  <a:lnTo>
                    <a:pt x="2997" y="423"/>
                  </a:lnTo>
                  <a:lnTo>
                    <a:pt x="3020" y="425"/>
                  </a:lnTo>
                  <a:lnTo>
                    <a:pt x="3047" y="427"/>
                  </a:lnTo>
                  <a:lnTo>
                    <a:pt x="3075" y="428"/>
                  </a:lnTo>
                  <a:lnTo>
                    <a:pt x="3075" y="428"/>
                  </a:lnTo>
                  <a:lnTo>
                    <a:pt x="3091" y="427"/>
                  </a:lnTo>
                  <a:lnTo>
                    <a:pt x="3105" y="426"/>
                  </a:lnTo>
                  <a:lnTo>
                    <a:pt x="3120" y="425"/>
                  </a:lnTo>
                  <a:lnTo>
                    <a:pt x="3135" y="422"/>
                  </a:lnTo>
                  <a:lnTo>
                    <a:pt x="3150" y="419"/>
                  </a:lnTo>
                  <a:lnTo>
                    <a:pt x="3164" y="414"/>
                  </a:lnTo>
                  <a:lnTo>
                    <a:pt x="3178" y="408"/>
                  </a:lnTo>
                  <a:lnTo>
                    <a:pt x="3191" y="402"/>
                  </a:lnTo>
                  <a:lnTo>
                    <a:pt x="3202" y="394"/>
                  </a:lnTo>
                  <a:lnTo>
                    <a:pt x="3213" y="385"/>
                  </a:lnTo>
                  <a:lnTo>
                    <a:pt x="3223" y="375"/>
                  </a:lnTo>
                  <a:lnTo>
                    <a:pt x="3232" y="363"/>
                  </a:lnTo>
                  <a:lnTo>
                    <a:pt x="3239" y="350"/>
                  </a:lnTo>
                  <a:lnTo>
                    <a:pt x="3244" y="334"/>
                  </a:lnTo>
                  <a:lnTo>
                    <a:pt x="3247" y="318"/>
                  </a:lnTo>
                  <a:lnTo>
                    <a:pt x="3248" y="300"/>
                  </a:lnTo>
                  <a:lnTo>
                    <a:pt x="3248" y="300"/>
                  </a:lnTo>
                  <a:lnTo>
                    <a:pt x="3247" y="288"/>
                  </a:lnTo>
                  <a:lnTo>
                    <a:pt x="3246" y="277"/>
                  </a:lnTo>
                  <a:lnTo>
                    <a:pt x="3243" y="266"/>
                  </a:lnTo>
                  <a:lnTo>
                    <a:pt x="3239" y="256"/>
                  </a:lnTo>
                  <a:lnTo>
                    <a:pt x="3234" y="248"/>
                  </a:lnTo>
                  <a:lnTo>
                    <a:pt x="3228" y="239"/>
                  </a:lnTo>
                  <a:lnTo>
                    <a:pt x="3220" y="231"/>
                  </a:lnTo>
                  <a:lnTo>
                    <a:pt x="3213" y="224"/>
                  </a:lnTo>
                  <a:lnTo>
                    <a:pt x="3204" y="217"/>
                  </a:lnTo>
                  <a:lnTo>
                    <a:pt x="3194" y="211"/>
                  </a:lnTo>
                  <a:lnTo>
                    <a:pt x="3184" y="204"/>
                  </a:lnTo>
                  <a:lnTo>
                    <a:pt x="3171" y="199"/>
                  </a:lnTo>
                  <a:lnTo>
                    <a:pt x="3146" y="187"/>
                  </a:lnTo>
                  <a:lnTo>
                    <a:pt x="3117" y="176"/>
                  </a:lnTo>
                  <a:lnTo>
                    <a:pt x="3117" y="176"/>
                  </a:lnTo>
                  <a:lnTo>
                    <a:pt x="3086" y="164"/>
                  </a:lnTo>
                  <a:lnTo>
                    <a:pt x="3072" y="157"/>
                  </a:lnTo>
                  <a:lnTo>
                    <a:pt x="3060" y="151"/>
                  </a:lnTo>
                  <a:lnTo>
                    <a:pt x="3050" y="144"/>
                  </a:lnTo>
                  <a:lnTo>
                    <a:pt x="3046" y="140"/>
                  </a:lnTo>
                  <a:lnTo>
                    <a:pt x="3043" y="136"/>
                  </a:lnTo>
                  <a:lnTo>
                    <a:pt x="3040" y="132"/>
                  </a:lnTo>
                  <a:lnTo>
                    <a:pt x="3038" y="127"/>
                  </a:lnTo>
                  <a:lnTo>
                    <a:pt x="3037" y="121"/>
                  </a:lnTo>
                  <a:lnTo>
                    <a:pt x="3037" y="116"/>
                  </a:lnTo>
                  <a:lnTo>
                    <a:pt x="3037" y="116"/>
                  </a:lnTo>
                  <a:lnTo>
                    <a:pt x="3037" y="110"/>
                  </a:lnTo>
                  <a:lnTo>
                    <a:pt x="3039" y="104"/>
                  </a:lnTo>
                  <a:lnTo>
                    <a:pt x="3043" y="97"/>
                  </a:lnTo>
                  <a:lnTo>
                    <a:pt x="3049" y="90"/>
                  </a:lnTo>
                  <a:lnTo>
                    <a:pt x="3053" y="86"/>
                  </a:lnTo>
                  <a:lnTo>
                    <a:pt x="3057" y="83"/>
                  </a:lnTo>
                  <a:lnTo>
                    <a:pt x="3063" y="81"/>
                  </a:lnTo>
                  <a:lnTo>
                    <a:pt x="3069" y="78"/>
                  </a:lnTo>
                  <a:lnTo>
                    <a:pt x="3076" y="76"/>
                  </a:lnTo>
                  <a:lnTo>
                    <a:pt x="3084" y="75"/>
                  </a:lnTo>
                  <a:lnTo>
                    <a:pt x="3093" y="74"/>
                  </a:lnTo>
                  <a:lnTo>
                    <a:pt x="3103" y="74"/>
                  </a:lnTo>
                  <a:lnTo>
                    <a:pt x="3103" y="74"/>
                  </a:lnTo>
                  <a:lnTo>
                    <a:pt x="3122" y="75"/>
                  </a:lnTo>
                  <a:lnTo>
                    <a:pt x="3142" y="77"/>
                  </a:lnTo>
                  <a:lnTo>
                    <a:pt x="3159" y="81"/>
                  </a:lnTo>
                  <a:lnTo>
                    <a:pt x="3175" y="85"/>
                  </a:lnTo>
                  <a:lnTo>
                    <a:pt x="3199" y="94"/>
                  </a:lnTo>
                  <a:lnTo>
                    <a:pt x="3208" y="98"/>
                  </a:lnTo>
                  <a:lnTo>
                    <a:pt x="3232" y="30"/>
                  </a:lnTo>
                  <a:lnTo>
                    <a:pt x="3232" y="30"/>
                  </a:lnTo>
                  <a:lnTo>
                    <a:pt x="3213" y="22"/>
                  </a:lnTo>
                  <a:lnTo>
                    <a:pt x="3200" y="16"/>
                  </a:lnTo>
                  <a:lnTo>
                    <a:pt x="3184" y="12"/>
                  </a:lnTo>
                  <a:lnTo>
                    <a:pt x="3165" y="7"/>
                  </a:lnTo>
                  <a:lnTo>
                    <a:pt x="3144" y="4"/>
                  </a:lnTo>
                  <a:lnTo>
                    <a:pt x="3120" y="1"/>
                  </a:lnTo>
                  <a:lnTo>
                    <a:pt x="3095" y="0"/>
                  </a:lnTo>
                  <a:lnTo>
                    <a:pt x="3095" y="0"/>
                  </a:lnTo>
                  <a:lnTo>
                    <a:pt x="3080" y="1"/>
                  </a:lnTo>
                  <a:lnTo>
                    <a:pt x="3066" y="2"/>
                  </a:lnTo>
                  <a:lnTo>
                    <a:pt x="3052" y="4"/>
                  </a:lnTo>
                  <a:lnTo>
                    <a:pt x="3039" y="8"/>
                  </a:lnTo>
                  <a:lnTo>
                    <a:pt x="3025" y="12"/>
                  </a:lnTo>
                  <a:lnTo>
                    <a:pt x="3013" y="17"/>
                  </a:lnTo>
                  <a:lnTo>
                    <a:pt x="3001" y="24"/>
                  </a:lnTo>
                  <a:lnTo>
                    <a:pt x="2990" y="31"/>
                  </a:lnTo>
                  <a:lnTo>
                    <a:pt x="2979" y="39"/>
                  </a:lnTo>
                  <a:lnTo>
                    <a:pt x="2970" y="47"/>
                  </a:lnTo>
                  <a:lnTo>
                    <a:pt x="2962" y="58"/>
                  </a:lnTo>
                  <a:lnTo>
                    <a:pt x="2956" y="69"/>
                  </a:lnTo>
                  <a:lnTo>
                    <a:pt x="2950" y="80"/>
                  </a:lnTo>
                  <a:lnTo>
                    <a:pt x="2946" y="94"/>
                  </a:lnTo>
                  <a:lnTo>
                    <a:pt x="2944" y="107"/>
                  </a:lnTo>
                  <a:lnTo>
                    <a:pt x="2943" y="122"/>
                  </a:lnTo>
                  <a:lnTo>
                    <a:pt x="2943" y="122"/>
                  </a:lnTo>
                  <a:lnTo>
                    <a:pt x="2944" y="137"/>
                  </a:lnTo>
                  <a:lnTo>
                    <a:pt x="2946" y="150"/>
                  </a:lnTo>
                  <a:lnTo>
                    <a:pt x="2950" y="164"/>
                  </a:lnTo>
                  <a:lnTo>
                    <a:pt x="2956" y="175"/>
                  </a:lnTo>
                  <a:lnTo>
                    <a:pt x="2962" y="185"/>
                  </a:lnTo>
                  <a:lnTo>
                    <a:pt x="2970" y="194"/>
                  </a:lnTo>
                  <a:lnTo>
                    <a:pt x="2979" y="203"/>
                  </a:lnTo>
                  <a:lnTo>
                    <a:pt x="2988" y="210"/>
                  </a:lnTo>
                  <a:lnTo>
                    <a:pt x="2999" y="217"/>
                  </a:lnTo>
                  <a:lnTo>
                    <a:pt x="3010" y="223"/>
                  </a:lnTo>
                  <a:lnTo>
                    <a:pt x="3021" y="229"/>
                  </a:lnTo>
                  <a:lnTo>
                    <a:pt x="3032" y="235"/>
                  </a:lnTo>
                  <a:lnTo>
                    <a:pt x="3056" y="243"/>
                  </a:lnTo>
                  <a:lnTo>
                    <a:pt x="3079" y="251"/>
                  </a:lnTo>
                  <a:lnTo>
                    <a:pt x="3079" y="251"/>
                  </a:lnTo>
                  <a:lnTo>
                    <a:pt x="3108" y="261"/>
                  </a:lnTo>
                  <a:lnTo>
                    <a:pt x="3121" y="266"/>
                  </a:lnTo>
                  <a:lnTo>
                    <a:pt x="3133" y="273"/>
                  </a:lnTo>
                  <a:lnTo>
                    <a:pt x="3142" y="280"/>
                  </a:lnTo>
                  <a:lnTo>
                    <a:pt x="3148" y="287"/>
                  </a:lnTo>
                  <a:lnTo>
                    <a:pt x="3151" y="291"/>
                  </a:lnTo>
                  <a:lnTo>
                    <a:pt x="3153" y="296"/>
                  </a:lnTo>
                  <a:lnTo>
                    <a:pt x="3154" y="300"/>
                  </a:lnTo>
                  <a:lnTo>
                    <a:pt x="3154" y="306"/>
                  </a:lnTo>
                  <a:lnTo>
                    <a:pt x="3154" y="306"/>
                  </a:lnTo>
                  <a:lnTo>
                    <a:pt x="3154" y="315"/>
                  </a:lnTo>
                  <a:lnTo>
                    <a:pt x="3151" y="324"/>
                  </a:lnTo>
                  <a:lnTo>
                    <a:pt x="3149" y="328"/>
                  </a:lnTo>
                  <a:lnTo>
                    <a:pt x="3146" y="332"/>
                  </a:lnTo>
                  <a:lnTo>
                    <a:pt x="3143" y="335"/>
                  </a:lnTo>
                  <a:lnTo>
                    <a:pt x="3139" y="340"/>
                  </a:lnTo>
                  <a:lnTo>
                    <a:pt x="3134" y="343"/>
                  </a:lnTo>
                  <a:lnTo>
                    <a:pt x="3127" y="346"/>
                  </a:lnTo>
                  <a:lnTo>
                    <a:pt x="3121" y="348"/>
                  </a:lnTo>
                  <a:lnTo>
                    <a:pt x="3113" y="350"/>
                  </a:lnTo>
                  <a:lnTo>
                    <a:pt x="3104" y="352"/>
                  </a:lnTo>
                  <a:lnTo>
                    <a:pt x="3095" y="353"/>
                  </a:lnTo>
                  <a:lnTo>
                    <a:pt x="3071" y="354"/>
                  </a:lnTo>
                  <a:lnTo>
                    <a:pt x="3071" y="354"/>
                  </a:lnTo>
                  <a:lnTo>
                    <a:pt x="3050" y="354"/>
                  </a:lnTo>
                  <a:lnTo>
                    <a:pt x="3029" y="352"/>
                  </a:lnTo>
                  <a:lnTo>
                    <a:pt x="2992" y="348"/>
                  </a:lnTo>
                  <a:lnTo>
                    <a:pt x="2965" y="344"/>
                  </a:lnTo>
                  <a:lnTo>
                    <a:pt x="2955" y="342"/>
                  </a:lnTo>
                  <a:lnTo>
                    <a:pt x="2937" y="413"/>
                  </a:lnTo>
                  <a:close/>
                  <a:moveTo>
                    <a:pt x="1639" y="80"/>
                  </a:moveTo>
                  <a:lnTo>
                    <a:pt x="1639" y="80"/>
                  </a:lnTo>
                  <a:lnTo>
                    <a:pt x="1653" y="77"/>
                  </a:lnTo>
                  <a:lnTo>
                    <a:pt x="1670" y="75"/>
                  </a:lnTo>
                  <a:lnTo>
                    <a:pt x="1691" y="73"/>
                  </a:lnTo>
                  <a:lnTo>
                    <a:pt x="1712" y="73"/>
                  </a:lnTo>
                  <a:lnTo>
                    <a:pt x="1712" y="73"/>
                  </a:lnTo>
                  <a:lnTo>
                    <a:pt x="1726" y="73"/>
                  </a:lnTo>
                  <a:lnTo>
                    <a:pt x="1737" y="74"/>
                  </a:lnTo>
                  <a:lnTo>
                    <a:pt x="1749" y="77"/>
                  </a:lnTo>
                  <a:lnTo>
                    <a:pt x="1760" y="80"/>
                  </a:lnTo>
                  <a:lnTo>
                    <a:pt x="1771" y="84"/>
                  </a:lnTo>
                  <a:lnTo>
                    <a:pt x="1780" y="90"/>
                  </a:lnTo>
                  <a:lnTo>
                    <a:pt x="1790" y="97"/>
                  </a:lnTo>
                  <a:lnTo>
                    <a:pt x="1798" y="104"/>
                  </a:lnTo>
                  <a:lnTo>
                    <a:pt x="1805" y="113"/>
                  </a:lnTo>
                  <a:lnTo>
                    <a:pt x="1813" y="122"/>
                  </a:lnTo>
                  <a:lnTo>
                    <a:pt x="1819" y="134"/>
                  </a:lnTo>
                  <a:lnTo>
                    <a:pt x="1824" y="147"/>
                  </a:lnTo>
                  <a:lnTo>
                    <a:pt x="1828" y="161"/>
                  </a:lnTo>
                  <a:lnTo>
                    <a:pt x="1831" y="176"/>
                  </a:lnTo>
                  <a:lnTo>
                    <a:pt x="1832" y="192"/>
                  </a:lnTo>
                  <a:lnTo>
                    <a:pt x="1833" y="211"/>
                  </a:lnTo>
                  <a:lnTo>
                    <a:pt x="1833" y="211"/>
                  </a:lnTo>
                  <a:lnTo>
                    <a:pt x="1833" y="228"/>
                  </a:lnTo>
                  <a:lnTo>
                    <a:pt x="1832" y="245"/>
                  </a:lnTo>
                  <a:lnTo>
                    <a:pt x="1830" y="260"/>
                  </a:lnTo>
                  <a:lnTo>
                    <a:pt x="1827" y="275"/>
                  </a:lnTo>
                  <a:lnTo>
                    <a:pt x="1824" y="288"/>
                  </a:lnTo>
                  <a:lnTo>
                    <a:pt x="1820" y="299"/>
                  </a:lnTo>
                  <a:lnTo>
                    <a:pt x="1814" y="311"/>
                  </a:lnTo>
                  <a:lnTo>
                    <a:pt x="1807" y="320"/>
                  </a:lnTo>
                  <a:lnTo>
                    <a:pt x="1799" y="328"/>
                  </a:lnTo>
                  <a:lnTo>
                    <a:pt x="1790" y="335"/>
                  </a:lnTo>
                  <a:lnTo>
                    <a:pt x="1780" y="342"/>
                  </a:lnTo>
                  <a:lnTo>
                    <a:pt x="1768" y="347"/>
                  </a:lnTo>
                  <a:lnTo>
                    <a:pt x="1754" y="350"/>
                  </a:lnTo>
                  <a:lnTo>
                    <a:pt x="1739" y="353"/>
                  </a:lnTo>
                  <a:lnTo>
                    <a:pt x="1723" y="355"/>
                  </a:lnTo>
                  <a:lnTo>
                    <a:pt x="1704" y="355"/>
                  </a:lnTo>
                  <a:lnTo>
                    <a:pt x="1704" y="355"/>
                  </a:lnTo>
                  <a:lnTo>
                    <a:pt x="1681" y="354"/>
                  </a:lnTo>
                  <a:lnTo>
                    <a:pt x="1659" y="353"/>
                  </a:lnTo>
                  <a:lnTo>
                    <a:pt x="1639" y="351"/>
                  </a:lnTo>
                  <a:lnTo>
                    <a:pt x="1639" y="80"/>
                  </a:lnTo>
                  <a:close/>
                  <a:moveTo>
                    <a:pt x="1717" y="0"/>
                  </a:moveTo>
                  <a:lnTo>
                    <a:pt x="1717" y="0"/>
                  </a:lnTo>
                  <a:lnTo>
                    <a:pt x="1696" y="1"/>
                  </a:lnTo>
                  <a:lnTo>
                    <a:pt x="1675" y="2"/>
                  </a:lnTo>
                  <a:lnTo>
                    <a:pt x="1652" y="4"/>
                  </a:lnTo>
                  <a:lnTo>
                    <a:pt x="1629" y="7"/>
                  </a:lnTo>
                  <a:lnTo>
                    <a:pt x="1606" y="10"/>
                  </a:lnTo>
                  <a:lnTo>
                    <a:pt x="1585" y="14"/>
                  </a:lnTo>
                  <a:lnTo>
                    <a:pt x="1564" y="20"/>
                  </a:lnTo>
                  <a:lnTo>
                    <a:pt x="1546" y="26"/>
                  </a:lnTo>
                  <a:lnTo>
                    <a:pt x="1546" y="415"/>
                  </a:lnTo>
                  <a:lnTo>
                    <a:pt x="1546" y="415"/>
                  </a:lnTo>
                  <a:lnTo>
                    <a:pt x="1561" y="418"/>
                  </a:lnTo>
                  <a:lnTo>
                    <a:pt x="1580" y="420"/>
                  </a:lnTo>
                  <a:lnTo>
                    <a:pt x="1619" y="424"/>
                  </a:lnTo>
                  <a:lnTo>
                    <a:pt x="1662" y="427"/>
                  </a:lnTo>
                  <a:lnTo>
                    <a:pt x="1701" y="428"/>
                  </a:lnTo>
                  <a:lnTo>
                    <a:pt x="1701" y="428"/>
                  </a:lnTo>
                  <a:lnTo>
                    <a:pt x="1732" y="427"/>
                  </a:lnTo>
                  <a:lnTo>
                    <a:pt x="1758" y="425"/>
                  </a:lnTo>
                  <a:lnTo>
                    <a:pt x="1784" y="421"/>
                  </a:lnTo>
                  <a:lnTo>
                    <a:pt x="1807" y="415"/>
                  </a:lnTo>
                  <a:lnTo>
                    <a:pt x="1828" y="408"/>
                  </a:lnTo>
                  <a:lnTo>
                    <a:pt x="1847" y="399"/>
                  </a:lnTo>
                  <a:lnTo>
                    <a:pt x="1855" y="394"/>
                  </a:lnTo>
                  <a:lnTo>
                    <a:pt x="1864" y="389"/>
                  </a:lnTo>
                  <a:lnTo>
                    <a:pt x="1872" y="383"/>
                  </a:lnTo>
                  <a:lnTo>
                    <a:pt x="1879" y="377"/>
                  </a:lnTo>
                  <a:lnTo>
                    <a:pt x="1885" y="369"/>
                  </a:lnTo>
                  <a:lnTo>
                    <a:pt x="1891" y="362"/>
                  </a:lnTo>
                  <a:lnTo>
                    <a:pt x="1897" y="355"/>
                  </a:lnTo>
                  <a:lnTo>
                    <a:pt x="1902" y="347"/>
                  </a:lnTo>
                  <a:lnTo>
                    <a:pt x="1907" y="337"/>
                  </a:lnTo>
                  <a:lnTo>
                    <a:pt x="1912" y="329"/>
                  </a:lnTo>
                  <a:lnTo>
                    <a:pt x="1919" y="309"/>
                  </a:lnTo>
                  <a:lnTo>
                    <a:pt x="1924" y="287"/>
                  </a:lnTo>
                  <a:lnTo>
                    <a:pt x="1928" y="264"/>
                  </a:lnTo>
                  <a:lnTo>
                    <a:pt x="1930" y="239"/>
                  </a:lnTo>
                  <a:lnTo>
                    <a:pt x="1931" y="211"/>
                  </a:lnTo>
                  <a:lnTo>
                    <a:pt x="1931" y="211"/>
                  </a:lnTo>
                  <a:lnTo>
                    <a:pt x="1930" y="187"/>
                  </a:lnTo>
                  <a:lnTo>
                    <a:pt x="1927" y="164"/>
                  </a:lnTo>
                  <a:lnTo>
                    <a:pt x="1923" y="143"/>
                  </a:lnTo>
                  <a:lnTo>
                    <a:pt x="1917" y="122"/>
                  </a:lnTo>
                  <a:lnTo>
                    <a:pt x="1909" y="104"/>
                  </a:lnTo>
                  <a:lnTo>
                    <a:pt x="1898" y="86"/>
                  </a:lnTo>
                  <a:lnTo>
                    <a:pt x="1887" y="71"/>
                  </a:lnTo>
                  <a:lnTo>
                    <a:pt x="1874" y="57"/>
                  </a:lnTo>
                  <a:lnTo>
                    <a:pt x="1860" y="43"/>
                  </a:lnTo>
                  <a:lnTo>
                    <a:pt x="1843" y="32"/>
                  </a:lnTo>
                  <a:lnTo>
                    <a:pt x="1826" y="23"/>
                  </a:lnTo>
                  <a:lnTo>
                    <a:pt x="1806" y="14"/>
                  </a:lnTo>
                  <a:lnTo>
                    <a:pt x="1786" y="8"/>
                  </a:lnTo>
                  <a:lnTo>
                    <a:pt x="1764" y="4"/>
                  </a:lnTo>
                  <a:lnTo>
                    <a:pt x="1741" y="1"/>
                  </a:lnTo>
                  <a:lnTo>
                    <a:pt x="1717" y="0"/>
                  </a:lnTo>
                  <a:close/>
                </a:path>
              </a:pathLst>
            </a:custGeom>
            <a:solidFill>
              <a:srgbClr val="005E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56" name="Freeform 55"/>
            <p:cNvSpPr>
              <a:spLocks/>
            </p:cNvSpPr>
            <p:nvPr userDrawn="1"/>
          </p:nvSpPr>
          <p:spPr bwMode="auto">
            <a:xfrm>
              <a:off x="5160" y="3974"/>
              <a:ext cx="76" cy="107"/>
            </a:xfrm>
            <a:custGeom>
              <a:avLst/>
              <a:gdLst>
                <a:gd name="T0" fmla="*/ 0 w 305"/>
                <a:gd name="T1" fmla="*/ 407 h 428"/>
                <a:gd name="T2" fmla="*/ 0 w 305"/>
                <a:gd name="T3" fmla="*/ 407 h 428"/>
                <a:gd name="T4" fmla="*/ 13 w 305"/>
                <a:gd name="T5" fmla="*/ 411 h 428"/>
                <a:gd name="T6" fmla="*/ 47 w 305"/>
                <a:gd name="T7" fmla="*/ 418 h 428"/>
                <a:gd name="T8" fmla="*/ 71 w 305"/>
                <a:gd name="T9" fmla="*/ 421 h 428"/>
                <a:gd name="T10" fmla="*/ 98 w 305"/>
                <a:gd name="T11" fmla="*/ 425 h 428"/>
                <a:gd name="T12" fmla="*/ 129 w 305"/>
                <a:gd name="T13" fmla="*/ 427 h 428"/>
                <a:gd name="T14" fmla="*/ 163 w 305"/>
                <a:gd name="T15" fmla="*/ 428 h 428"/>
                <a:gd name="T16" fmla="*/ 163 w 305"/>
                <a:gd name="T17" fmla="*/ 428 h 428"/>
                <a:gd name="T18" fmla="*/ 197 w 305"/>
                <a:gd name="T19" fmla="*/ 427 h 428"/>
                <a:gd name="T20" fmla="*/ 226 w 305"/>
                <a:gd name="T21" fmla="*/ 426 h 428"/>
                <a:gd name="T22" fmla="*/ 251 w 305"/>
                <a:gd name="T23" fmla="*/ 424 h 428"/>
                <a:gd name="T24" fmla="*/ 270 w 305"/>
                <a:gd name="T25" fmla="*/ 422 h 428"/>
                <a:gd name="T26" fmla="*/ 297 w 305"/>
                <a:gd name="T27" fmla="*/ 419 h 428"/>
                <a:gd name="T28" fmla="*/ 305 w 305"/>
                <a:gd name="T29" fmla="*/ 417 h 428"/>
                <a:gd name="T30" fmla="*/ 305 w 305"/>
                <a:gd name="T31" fmla="*/ 346 h 428"/>
                <a:gd name="T32" fmla="*/ 305 w 305"/>
                <a:gd name="T33" fmla="*/ 346 h 428"/>
                <a:gd name="T34" fmla="*/ 297 w 305"/>
                <a:gd name="T35" fmla="*/ 347 h 428"/>
                <a:gd name="T36" fmla="*/ 272 w 305"/>
                <a:gd name="T37" fmla="*/ 351 h 428"/>
                <a:gd name="T38" fmla="*/ 235 w 305"/>
                <a:gd name="T39" fmla="*/ 354 h 428"/>
                <a:gd name="T40" fmla="*/ 213 w 305"/>
                <a:gd name="T41" fmla="*/ 355 h 428"/>
                <a:gd name="T42" fmla="*/ 188 w 305"/>
                <a:gd name="T43" fmla="*/ 355 h 428"/>
                <a:gd name="T44" fmla="*/ 188 w 305"/>
                <a:gd name="T45" fmla="*/ 355 h 428"/>
                <a:gd name="T46" fmla="*/ 167 w 305"/>
                <a:gd name="T47" fmla="*/ 355 h 428"/>
                <a:gd name="T48" fmla="*/ 149 w 305"/>
                <a:gd name="T49" fmla="*/ 354 h 428"/>
                <a:gd name="T50" fmla="*/ 118 w 305"/>
                <a:gd name="T51" fmla="*/ 351 h 428"/>
                <a:gd name="T52" fmla="*/ 99 w 305"/>
                <a:gd name="T53" fmla="*/ 349 h 428"/>
                <a:gd name="T54" fmla="*/ 92 w 305"/>
                <a:gd name="T55" fmla="*/ 348 h 428"/>
                <a:gd name="T56" fmla="*/ 92 w 305"/>
                <a:gd name="T57" fmla="*/ 247 h 428"/>
                <a:gd name="T58" fmla="*/ 276 w 305"/>
                <a:gd name="T59" fmla="*/ 247 h 428"/>
                <a:gd name="T60" fmla="*/ 276 w 305"/>
                <a:gd name="T61" fmla="*/ 175 h 428"/>
                <a:gd name="T62" fmla="*/ 92 w 305"/>
                <a:gd name="T63" fmla="*/ 175 h 428"/>
                <a:gd name="T64" fmla="*/ 92 w 305"/>
                <a:gd name="T65" fmla="*/ 79 h 428"/>
                <a:gd name="T66" fmla="*/ 92 w 305"/>
                <a:gd name="T67" fmla="*/ 79 h 428"/>
                <a:gd name="T68" fmla="*/ 99 w 305"/>
                <a:gd name="T69" fmla="*/ 78 h 428"/>
                <a:gd name="T70" fmla="*/ 117 w 305"/>
                <a:gd name="T71" fmla="*/ 76 h 428"/>
                <a:gd name="T72" fmla="*/ 145 w 305"/>
                <a:gd name="T73" fmla="*/ 74 h 428"/>
                <a:gd name="T74" fmla="*/ 182 w 305"/>
                <a:gd name="T75" fmla="*/ 73 h 428"/>
                <a:gd name="T76" fmla="*/ 182 w 305"/>
                <a:gd name="T77" fmla="*/ 73 h 428"/>
                <a:gd name="T78" fmla="*/ 205 w 305"/>
                <a:gd name="T79" fmla="*/ 73 h 428"/>
                <a:gd name="T80" fmla="*/ 226 w 305"/>
                <a:gd name="T81" fmla="*/ 74 h 428"/>
                <a:gd name="T82" fmla="*/ 263 w 305"/>
                <a:gd name="T83" fmla="*/ 77 h 428"/>
                <a:gd name="T84" fmla="*/ 289 w 305"/>
                <a:gd name="T85" fmla="*/ 80 h 428"/>
                <a:gd name="T86" fmla="*/ 298 w 305"/>
                <a:gd name="T87" fmla="*/ 82 h 428"/>
                <a:gd name="T88" fmla="*/ 298 w 305"/>
                <a:gd name="T89" fmla="*/ 10 h 428"/>
                <a:gd name="T90" fmla="*/ 298 w 305"/>
                <a:gd name="T91" fmla="*/ 10 h 428"/>
                <a:gd name="T92" fmla="*/ 289 w 305"/>
                <a:gd name="T93" fmla="*/ 9 h 428"/>
                <a:gd name="T94" fmla="*/ 264 w 305"/>
                <a:gd name="T95" fmla="*/ 5 h 428"/>
                <a:gd name="T96" fmla="*/ 224 w 305"/>
                <a:gd name="T97" fmla="*/ 2 h 428"/>
                <a:gd name="T98" fmla="*/ 200 w 305"/>
                <a:gd name="T99" fmla="*/ 1 h 428"/>
                <a:gd name="T100" fmla="*/ 172 w 305"/>
                <a:gd name="T101" fmla="*/ 0 h 428"/>
                <a:gd name="T102" fmla="*/ 172 w 305"/>
                <a:gd name="T103" fmla="*/ 0 h 428"/>
                <a:gd name="T104" fmla="*/ 134 w 305"/>
                <a:gd name="T105" fmla="*/ 1 h 428"/>
                <a:gd name="T106" fmla="*/ 102 w 305"/>
                <a:gd name="T107" fmla="*/ 3 h 428"/>
                <a:gd name="T108" fmla="*/ 72 w 305"/>
                <a:gd name="T109" fmla="*/ 6 h 428"/>
                <a:gd name="T110" fmla="*/ 47 w 305"/>
                <a:gd name="T111" fmla="*/ 9 h 428"/>
                <a:gd name="T112" fmla="*/ 27 w 305"/>
                <a:gd name="T113" fmla="*/ 13 h 428"/>
                <a:gd name="T114" fmla="*/ 13 w 305"/>
                <a:gd name="T115" fmla="*/ 15 h 428"/>
                <a:gd name="T116" fmla="*/ 0 w 305"/>
                <a:gd name="T117" fmla="*/ 19 h 428"/>
                <a:gd name="T118" fmla="*/ 0 w 305"/>
                <a:gd name="T119" fmla="*/ 407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05" h="428">
                  <a:moveTo>
                    <a:pt x="0" y="407"/>
                  </a:moveTo>
                  <a:lnTo>
                    <a:pt x="0" y="407"/>
                  </a:lnTo>
                  <a:lnTo>
                    <a:pt x="13" y="411"/>
                  </a:lnTo>
                  <a:lnTo>
                    <a:pt x="47" y="418"/>
                  </a:lnTo>
                  <a:lnTo>
                    <a:pt x="71" y="421"/>
                  </a:lnTo>
                  <a:lnTo>
                    <a:pt x="98" y="425"/>
                  </a:lnTo>
                  <a:lnTo>
                    <a:pt x="129" y="427"/>
                  </a:lnTo>
                  <a:lnTo>
                    <a:pt x="163" y="428"/>
                  </a:lnTo>
                  <a:lnTo>
                    <a:pt x="163" y="428"/>
                  </a:lnTo>
                  <a:lnTo>
                    <a:pt x="197" y="427"/>
                  </a:lnTo>
                  <a:lnTo>
                    <a:pt x="226" y="426"/>
                  </a:lnTo>
                  <a:lnTo>
                    <a:pt x="251" y="424"/>
                  </a:lnTo>
                  <a:lnTo>
                    <a:pt x="270" y="422"/>
                  </a:lnTo>
                  <a:lnTo>
                    <a:pt x="297" y="419"/>
                  </a:lnTo>
                  <a:lnTo>
                    <a:pt x="305" y="417"/>
                  </a:lnTo>
                  <a:lnTo>
                    <a:pt x="305" y="346"/>
                  </a:lnTo>
                  <a:lnTo>
                    <a:pt x="305" y="346"/>
                  </a:lnTo>
                  <a:lnTo>
                    <a:pt x="297" y="347"/>
                  </a:lnTo>
                  <a:lnTo>
                    <a:pt x="272" y="351"/>
                  </a:lnTo>
                  <a:lnTo>
                    <a:pt x="235" y="354"/>
                  </a:lnTo>
                  <a:lnTo>
                    <a:pt x="213" y="355"/>
                  </a:lnTo>
                  <a:lnTo>
                    <a:pt x="188" y="355"/>
                  </a:lnTo>
                  <a:lnTo>
                    <a:pt x="188" y="355"/>
                  </a:lnTo>
                  <a:lnTo>
                    <a:pt x="167" y="355"/>
                  </a:lnTo>
                  <a:lnTo>
                    <a:pt x="149" y="354"/>
                  </a:lnTo>
                  <a:lnTo>
                    <a:pt x="118" y="351"/>
                  </a:lnTo>
                  <a:lnTo>
                    <a:pt x="99" y="349"/>
                  </a:lnTo>
                  <a:lnTo>
                    <a:pt x="92" y="348"/>
                  </a:lnTo>
                  <a:lnTo>
                    <a:pt x="92" y="247"/>
                  </a:lnTo>
                  <a:lnTo>
                    <a:pt x="276" y="247"/>
                  </a:lnTo>
                  <a:lnTo>
                    <a:pt x="276" y="175"/>
                  </a:lnTo>
                  <a:lnTo>
                    <a:pt x="92" y="175"/>
                  </a:lnTo>
                  <a:lnTo>
                    <a:pt x="92" y="79"/>
                  </a:lnTo>
                  <a:lnTo>
                    <a:pt x="92" y="79"/>
                  </a:lnTo>
                  <a:lnTo>
                    <a:pt x="99" y="78"/>
                  </a:lnTo>
                  <a:lnTo>
                    <a:pt x="117" y="76"/>
                  </a:lnTo>
                  <a:lnTo>
                    <a:pt x="145" y="74"/>
                  </a:lnTo>
                  <a:lnTo>
                    <a:pt x="182" y="73"/>
                  </a:lnTo>
                  <a:lnTo>
                    <a:pt x="182" y="73"/>
                  </a:lnTo>
                  <a:lnTo>
                    <a:pt x="205" y="73"/>
                  </a:lnTo>
                  <a:lnTo>
                    <a:pt x="226" y="74"/>
                  </a:lnTo>
                  <a:lnTo>
                    <a:pt x="263" y="77"/>
                  </a:lnTo>
                  <a:lnTo>
                    <a:pt x="289" y="80"/>
                  </a:lnTo>
                  <a:lnTo>
                    <a:pt x="298" y="82"/>
                  </a:lnTo>
                  <a:lnTo>
                    <a:pt x="298" y="10"/>
                  </a:lnTo>
                  <a:lnTo>
                    <a:pt x="298" y="10"/>
                  </a:lnTo>
                  <a:lnTo>
                    <a:pt x="289" y="9"/>
                  </a:lnTo>
                  <a:lnTo>
                    <a:pt x="264" y="5"/>
                  </a:lnTo>
                  <a:lnTo>
                    <a:pt x="224" y="2"/>
                  </a:lnTo>
                  <a:lnTo>
                    <a:pt x="200" y="1"/>
                  </a:lnTo>
                  <a:lnTo>
                    <a:pt x="172" y="0"/>
                  </a:lnTo>
                  <a:lnTo>
                    <a:pt x="172" y="0"/>
                  </a:lnTo>
                  <a:lnTo>
                    <a:pt x="134" y="1"/>
                  </a:lnTo>
                  <a:lnTo>
                    <a:pt x="102" y="3"/>
                  </a:lnTo>
                  <a:lnTo>
                    <a:pt x="72" y="6"/>
                  </a:lnTo>
                  <a:lnTo>
                    <a:pt x="47" y="9"/>
                  </a:lnTo>
                  <a:lnTo>
                    <a:pt x="27" y="13"/>
                  </a:lnTo>
                  <a:lnTo>
                    <a:pt x="13" y="15"/>
                  </a:lnTo>
                  <a:lnTo>
                    <a:pt x="0" y="19"/>
                  </a:lnTo>
                  <a:lnTo>
                    <a:pt x="0" y="40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57" name="Freeform 56"/>
            <p:cNvSpPr>
              <a:spLocks/>
            </p:cNvSpPr>
            <p:nvPr userDrawn="1"/>
          </p:nvSpPr>
          <p:spPr bwMode="auto">
            <a:xfrm>
              <a:off x="4767" y="3974"/>
              <a:ext cx="124" cy="105"/>
            </a:xfrm>
            <a:custGeom>
              <a:avLst/>
              <a:gdLst>
                <a:gd name="T0" fmla="*/ 255 w 496"/>
                <a:gd name="T1" fmla="*/ 246 h 422"/>
                <a:gd name="T2" fmla="*/ 255 w 496"/>
                <a:gd name="T3" fmla="*/ 246 h 422"/>
                <a:gd name="T4" fmla="*/ 251 w 496"/>
                <a:gd name="T5" fmla="*/ 257 h 422"/>
                <a:gd name="T6" fmla="*/ 248 w 496"/>
                <a:gd name="T7" fmla="*/ 270 h 422"/>
                <a:gd name="T8" fmla="*/ 248 w 496"/>
                <a:gd name="T9" fmla="*/ 270 h 422"/>
                <a:gd name="T10" fmla="*/ 244 w 496"/>
                <a:gd name="T11" fmla="*/ 257 h 422"/>
                <a:gd name="T12" fmla="*/ 241 w 496"/>
                <a:gd name="T13" fmla="*/ 246 h 422"/>
                <a:gd name="T14" fmla="*/ 159 w 496"/>
                <a:gd name="T15" fmla="*/ 39 h 422"/>
                <a:gd name="T16" fmla="*/ 159 w 496"/>
                <a:gd name="T17" fmla="*/ 39 h 422"/>
                <a:gd name="T18" fmla="*/ 153 w 496"/>
                <a:gd name="T19" fmla="*/ 28 h 422"/>
                <a:gd name="T20" fmla="*/ 147 w 496"/>
                <a:gd name="T21" fmla="*/ 19 h 422"/>
                <a:gd name="T22" fmla="*/ 140 w 496"/>
                <a:gd name="T23" fmla="*/ 11 h 422"/>
                <a:gd name="T24" fmla="*/ 132 w 496"/>
                <a:gd name="T25" fmla="*/ 7 h 422"/>
                <a:gd name="T26" fmla="*/ 122 w 496"/>
                <a:gd name="T27" fmla="*/ 3 h 422"/>
                <a:gd name="T28" fmla="*/ 110 w 496"/>
                <a:gd name="T29" fmla="*/ 1 h 422"/>
                <a:gd name="T30" fmla="*/ 98 w 496"/>
                <a:gd name="T31" fmla="*/ 1 h 422"/>
                <a:gd name="T32" fmla="*/ 84 w 496"/>
                <a:gd name="T33" fmla="*/ 0 h 422"/>
                <a:gd name="T34" fmla="*/ 84 w 496"/>
                <a:gd name="T35" fmla="*/ 0 h 422"/>
                <a:gd name="T36" fmla="*/ 58 w 496"/>
                <a:gd name="T37" fmla="*/ 1 h 422"/>
                <a:gd name="T38" fmla="*/ 42 w 496"/>
                <a:gd name="T39" fmla="*/ 2 h 422"/>
                <a:gd name="T40" fmla="*/ 0 w 496"/>
                <a:gd name="T41" fmla="*/ 422 h 422"/>
                <a:gd name="T42" fmla="*/ 93 w 496"/>
                <a:gd name="T43" fmla="*/ 422 h 422"/>
                <a:gd name="T44" fmla="*/ 113 w 496"/>
                <a:gd name="T45" fmla="*/ 140 h 422"/>
                <a:gd name="T46" fmla="*/ 201 w 496"/>
                <a:gd name="T47" fmla="*/ 353 h 422"/>
                <a:gd name="T48" fmla="*/ 201 w 496"/>
                <a:gd name="T49" fmla="*/ 353 h 422"/>
                <a:gd name="T50" fmla="*/ 204 w 496"/>
                <a:gd name="T51" fmla="*/ 359 h 422"/>
                <a:gd name="T52" fmla="*/ 208 w 496"/>
                <a:gd name="T53" fmla="*/ 364 h 422"/>
                <a:gd name="T54" fmla="*/ 213 w 496"/>
                <a:gd name="T55" fmla="*/ 368 h 422"/>
                <a:gd name="T56" fmla="*/ 218 w 496"/>
                <a:gd name="T57" fmla="*/ 371 h 422"/>
                <a:gd name="T58" fmla="*/ 224 w 496"/>
                <a:gd name="T59" fmla="*/ 373 h 422"/>
                <a:gd name="T60" fmla="*/ 231 w 496"/>
                <a:gd name="T61" fmla="*/ 376 h 422"/>
                <a:gd name="T62" fmla="*/ 239 w 496"/>
                <a:gd name="T63" fmla="*/ 377 h 422"/>
                <a:gd name="T64" fmla="*/ 248 w 496"/>
                <a:gd name="T65" fmla="*/ 377 h 422"/>
                <a:gd name="T66" fmla="*/ 248 w 496"/>
                <a:gd name="T67" fmla="*/ 377 h 422"/>
                <a:gd name="T68" fmla="*/ 257 w 496"/>
                <a:gd name="T69" fmla="*/ 377 h 422"/>
                <a:gd name="T70" fmla="*/ 266 w 496"/>
                <a:gd name="T71" fmla="*/ 376 h 422"/>
                <a:gd name="T72" fmla="*/ 273 w 496"/>
                <a:gd name="T73" fmla="*/ 373 h 422"/>
                <a:gd name="T74" fmla="*/ 279 w 496"/>
                <a:gd name="T75" fmla="*/ 371 h 422"/>
                <a:gd name="T76" fmla="*/ 284 w 496"/>
                <a:gd name="T77" fmla="*/ 368 h 422"/>
                <a:gd name="T78" fmla="*/ 288 w 496"/>
                <a:gd name="T79" fmla="*/ 364 h 422"/>
                <a:gd name="T80" fmla="*/ 291 w 496"/>
                <a:gd name="T81" fmla="*/ 359 h 422"/>
                <a:gd name="T82" fmla="*/ 294 w 496"/>
                <a:gd name="T83" fmla="*/ 353 h 422"/>
                <a:gd name="T84" fmla="*/ 382 w 496"/>
                <a:gd name="T85" fmla="*/ 140 h 422"/>
                <a:gd name="T86" fmla="*/ 403 w 496"/>
                <a:gd name="T87" fmla="*/ 422 h 422"/>
                <a:gd name="T88" fmla="*/ 496 w 496"/>
                <a:gd name="T89" fmla="*/ 422 h 422"/>
                <a:gd name="T90" fmla="*/ 454 w 496"/>
                <a:gd name="T91" fmla="*/ 2 h 422"/>
                <a:gd name="T92" fmla="*/ 454 w 496"/>
                <a:gd name="T93" fmla="*/ 2 h 422"/>
                <a:gd name="T94" fmla="*/ 438 w 496"/>
                <a:gd name="T95" fmla="*/ 1 h 422"/>
                <a:gd name="T96" fmla="*/ 412 w 496"/>
                <a:gd name="T97" fmla="*/ 0 h 422"/>
                <a:gd name="T98" fmla="*/ 412 w 496"/>
                <a:gd name="T99" fmla="*/ 0 h 422"/>
                <a:gd name="T100" fmla="*/ 397 w 496"/>
                <a:gd name="T101" fmla="*/ 1 h 422"/>
                <a:gd name="T102" fmla="*/ 385 w 496"/>
                <a:gd name="T103" fmla="*/ 1 h 422"/>
                <a:gd name="T104" fmla="*/ 374 w 496"/>
                <a:gd name="T105" fmla="*/ 3 h 422"/>
                <a:gd name="T106" fmla="*/ 365 w 496"/>
                <a:gd name="T107" fmla="*/ 7 h 422"/>
                <a:gd name="T108" fmla="*/ 356 w 496"/>
                <a:gd name="T109" fmla="*/ 11 h 422"/>
                <a:gd name="T110" fmla="*/ 348 w 496"/>
                <a:gd name="T111" fmla="*/ 19 h 422"/>
                <a:gd name="T112" fmla="*/ 342 w 496"/>
                <a:gd name="T113" fmla="*/ 28 h 422"/>
                <a:gd name="T114" fmla="*/ 337 w 496"/>
                <a:gd name="T115" fmla="*/ 39 h 422"/>
                <a:gd name="T116" fmla="*/ 255 w 496"/>
                <a:gd name="T117" fmla="*/ 246 h 4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96" h="422">
                  <a:moveTo>
                    <a:pt x="255" y="246"/>
                  </a:moveTo>
                  <a:lnTo>
                    <a:pt x="255" y="246"/>
                  </a:lnTo>
                  <a:lnTo>
                    <a:pt x="251" y="257"/>
                  </a:lnTo>
                  <a:lnTo>
                    <a:pt x="248" y="270"/>
                  </a:lnTo>
                  <a:lnTo>
                    <a:pt x="248" y="270"/>
                  </a:lnTo>
                  <a:lnTo>
                    <a:pt x="244" y="257"/>
                  </a:lnTo>
                  <a:lnTo>
                    <a:pt x="241" y="246"/>
                  </a:lnTo>
                  <a:lnTo>
                    <a:pt x="159" y="39"/>
                  </a:lnTo>
                  <a:lnTo>
                    <a:pt x="159" y="39"/>
                  </a:lnTo>
                  <a:lnTo>
                    <a:pt x="153" y="28"/>
                  </a:lnTo>
                  <a:lnTo>
                    <a:pt x="147" y="19"/>
                  </a:lnTo>
                  <a:lnTo>
                    <a:pt x="140" y="11"/>
                  </a:lnTo>
                  <a:lnTo>
                    <a:pt x="132" y="7"/>
                  </a:lnTo>
                  <a:lnTo>
                    <a:pt x="122" y="3"/>
                  </a:lnTo>
                  <a:lnTo>
                    <a:pt x="110" y="1"/>
                  </a:lnTo>
                  <a:lnTo>
                    <a:pt x="98" y="1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58" y="1"/>
                  </a:lnTo>
                  <a:lnTo>
                    <a:pt x="42" y="2"/>
                  </a:lnTo>
                  <a:lnTo>
                    <a:pt x="0" y="422"/>
                  </a:lnTo>
                  <a:lnTo>
                    <a:pt x="93" y="422"/>
                  </a:lnTo>
                  <a:lnTo>
                    <a:pt x="113" y="140"/>
                  </a:lnTo>
                  <a:lnTo>
                    <a:pt x="201" y="353"/>
                  </a:lnTo>
                  <a:lnTo>
                    <a:pt x="201" y="353"/>
                  </a:lnTo>
                  <a:lnTo>
                    <a:pt x="204" y="359"/>
                  </a:lnTo>
                  <a:lnTo>
                    <a:pt x="208" y="364"/>
                  </a:lnTo>
                  <a:lnTo>
                    <a:pt x="213" y="368"/>
                  </a:lnTo>
                  <a:lnTo>
                    <a:pt x="218" y="371"/>
                  </a:lnTo>
                  <a:lnTo>
                    <a:pt x="224" y="373"/>
                  </a:lnTo>
                  <a:lnTo>
                    <a:pt x="231" y="376"/>
                  </a:lnTo>
                  <a:lnTo>
                    <a:pt x="239" y="377"/>
                  </a:lnTo>
                  <a:lnTo>
                    <a:pt x="248" y="377"/>
                  </a:lnTo>
                  <a:lnTo>
                    <a:pt x="248" y="377"/>
                  </a:lnTo>
                  <a:lnTo>
                    <a:pt x="257" y="377"/>
                  </a:lnTo>
                  <a:lnTo>
                    <a:pt x="266" y="376"/>
                  </a:lnTo>
                  <a:lnTo>
                    <a:pt x="273" y="373"/>
                  </a:lnTo>
                  <a:lnTo>
                    <a:pt x="279" y="371"/>
                  </a:lnTo>
                  <a:lnTo>
                    <a:pt x="284" y="368"/>
                  </a:lnTo>
                  <a:lnTo>
                    <a:pt x="288" y="364"/>
                  </a:lnTo>
                  <a:lnTo>
                    <a:pt x="291" y="359"/>
                  </a:lnTo>
                  <a:lnTo>
                    <a:pt x="294" y="353"/>
                  </a:lnTo>
                  <a:lnTo>
                    <a:pt x="382" y="140"/>
                  </a:lnTo>
                  <a:lnTo>
                    <a:pt x="403" y="422"/>
                  </a:lnTo>
                  <a:lnTo>
                    <a:pt x="496" y="422"/>
                  </a:lnTo>
                  <a:lnTo>
                    <a:pt x="454" y="2"/>
                  </a:lnTo>
                  <a:lnTo>
                    <a:pt x="454" y="2"/>
                  </a:lnTo>
                  <a:lnTo>
                    <a:pt x="438" y="1"/>
                  </a:lnTo>
                  <a:lnTo>
                    <a:pt x="412" y="0"/>
                  </a:lnTo>
                  <a:lnTo>
                    <a:pt x="412" y="0"/>
                  </a:lnTo>
                  <a:lnTo>
                    <a:pt x="397" y="1"/>
                  </a:lnTo>
                  <a:lnTo>
                    <a:pt x="385" y="1"/>
                  </a:lnTo>
                  <a:lnTo>
                    <a:pt x="374" y="3"/>
                  </a:lnTo>
                  <a:lnTo>
                    <a:pt x="365" y="7"/>
                  </a:lnTo>
                  <a:lnTo>
                    <a:pt x="356" y="11"/>
                  </a:lnTo>
                  <a:lnTo>
                    <a:pt x="348" y="19"/>
                  </a:lnTo>
                  <a:lnTo>
                    <a:pt x="342" y="28"/>
                  </a:lnTo>
                  <a:lnTo>
                    <a:pt x="337" y="39"/>
                  </a:lnTo>
                  <a:lnTo>
                    <a:pt x="255" y="24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58" name="Freeform 57"/>
            <p:cNvSpPr>
              <a:spLocks/>
            </p:cNvSpPr>
            <p:nvPr userDrawn="1"/>
          </p:nvSpPr>
          <p:spPr bwMode="auto">
            <a:xfrm>
              <a:off x="4671" y="4034"/>
              <a:ext cx="43" cy="29"/>
            </a:xfrm>
            <a:custGeom>
              <a:avLst/>
              <a:gdLst>
                <a:gd name="T0" fmla="*/ 171 w 171"/>
                <a:gd name="T1" fmla="*/ 93 h 116"/>
                <a:gd name="T2" fmla="*/ 171 w 171"/>
                <a:gd name="T3" fmla="*/ 93 h 116"/>
                <a:gd name="T4" fmla="*/ 151 w 171"/>
                <a:gd name="T5" fmla="*/ 99 h 116"/>
                <a:gd name="T6" fmla="*/ 125 w 171"/>
                <a:gd name="T7" fmla="*/ 108 h 116"/>
                <a:gd name="T8" fmla="*/ 110 w 171"/>
                <a:gd name="T9" fmla="*/ 111 h 116"/>
                <a:gd name="T10" fmla="*/ 96 w 171"/>
                <a:gd name="T11" fmla="*/ 114 h 116"/>
                <a:gd name="T12" fmla="*/ 82 w 171"/>
                <a:gd name="T13" fmla="*/ 116 h 116"/>
                <a:gd name="T14" fmla="*/ 67 w 171"/>
                <a:gd name="T15" fmla="*/ 116 h 116"/>
                <a:gd name="T16" fmla="*/ 67 w 171"/>
                <a:gd name="T17" fmla="*/ 116 h 116"/>
                <a:gd name="T18" fmla="*/ 54 w 171"/>
                <a:gd name="T19" fmla="*/ 116 h 116"/>
                <a:gd name="T20" fmla="*/ 41 w 171"/>
                <a:gd name="T21" fmla="*/ 114 h 116"/>
                <a:gd name="T22" fmla="*/ 30 w 171"/>
                <a:gd name="T23" fmla="*/ 110 h 116"/>
                <a:gd name="T24" fmla="*/ 24 w 171"/>
                <a:gd name="T25" fmla="*/ 108 h 116"/>
                <a:gd name="T26" fmla="*/ 19 w 171"/>
                <a:gd name="T27" fmla="*/ 105 h 116"/>
                <a:gd name="T28" fmla="*/ 15 w 171"/>
                <a:gd name="T29" fmla="*/ 101 h 116"/>
                <a:gd name="T30" fmla="*/ 11 w 171"/>
                <a:gd name="T31" fmla="*/ 97 h 116"/>
                <a:gd name="T32" fmla="*/ 8 w 171"/>
                <a:gd name="T33" fmla="*/ 92 h 116"/>
                <a:gd name="T34" fmla="*/ 5 w 171"/>
                <a:gd name="T35" fmla="*/ 87 h 116"/>
                <a:gd name="T36" fmla="*/ 3 w 171"/>
                <a:gd name="T37" fmla="*/ 82 h 116"/>
                <a:gd name="T38" fmla="*/ 2 w 171"/>
                <a:gd name="T39" fmla="*/ 76 h 116"/>
                <a:gd name="T40" fmla="*/ 1 w 171"/>
                <a:gd name="T41" fmla="*/ 69 h 116"/>
                <a:gd name="T42" fmla="*/ 0 w 171"/>
                <a:gd name="T43" fmla="*/ 61 h 116"/>
                <a:gd name="T44" fmla="*/ 0 w 171"/>
                <a:gd name="T45" fmla="*/ 61 h 116"/>
                <a:gd name="T46" fmla="*/ 1 w 171"/>
                <a:gd name="T47" fmla="*/ 49 h 116"/>
                <a:gd name="T48" fmla="*/ 4 w 171"/>
                <a:gd name="T49" fmla="*/ 38 h 116"/>
                <a:gd name="T50" fmla="*/ 6 w 171"/>
                <a:gd name="T51" fmla="*/ 33 h 116"/>
                <a:gd name="T52" fmla="*/ 9 w 171"/>
                <a:gd name="T53" fmla="*/ 27 h 116"/>
                <a:gd name="T54" fmla="*/ 13 w 171"/>
                <a:gd name="T55" fmla="*/ 23 h 116"/>
                <a:gd name="T56" fmla="*/ 16 w 171"/>
                <a:gd name="T57" fmla="*/ 19 h 116"/>
                <a:gd name="T58" fmla="*/ 21 w 171"/>
                <a:gd name="T59" fmla="*/ 16 h 116"/>
                <a:gd name="T60" fmla="*/ 26 w 171"/>
                <a:gd name="T61" fmla="*/ 13 h 116"/>
                <a:gd name="T62" fmla="*/ 33 w 171"/>
                <a:gd name="T63" fmla="*/ 10 h 116"/>
                <a:gd name="T64" fmla="*/ 39 w 171"/>
                <a:gd name="T65" fmla="*/ 8 h 116"/>
                <a:gd name="T66" fmla="*/ 55 w 171"/>
                <a:gd name="T67" fmla="*/ 5 h 116"/>
                <a:gd name="T68" fmla="*/ 72 w 171"/>
                <a:gd name="T69" fmla="*/ 3 h 116"/>
                <a:gd name="T70" fmla="*/ 171 w 171"/>
                <a:gd name="T71" fmla="*/ 0 h 116"/>
                <a:gd name="T72" fmla="*/ 171 w 171"/>
                <a:gd name="T73" fmla="*/ 93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71" h="116">
                  <a:moveTo>
                    <a:pt x="171" y="93"/>
                  </a:moveTo>
                  <a:lnTo>
                    <a:pt x="171" y="93"/>
                  </a:lnTo>
                  <a:lnTo>
                    <a:pt x="151" y="99"/>
                  </a:lnTo>
                  <a:lnTo>
                    <a:pt x="125" y="108"/>
                  </a:lnTo>
                  <a:lnTo>
                    <a:pt x="110" y="111"/>
                  </a:lnTo>
                  <a:lnTo>
                    <a:pt x="96" y="114"/>
                  </a:lnTo>
                  <a:lnTo>
                    <a:pt x="82" y="116"/>
                  </a:lnTo>
                  <a:lnTo>
                    <a:pt x="67" y="116"/>
                  </a:lnTo>
                  <a:lnTo>
                    <a:pt x="67" y="116"/>
                  </a:lnTo>
                  <a:lnTo>
                    <a:pt x="54" y="116"/>
                  </a:lnTo>
                  <a:lnTo>
                    <a:pt x="41" y="114"/>
                  </a:lnTo>
                  <a:lnTo>
                    <a:pt x="30" y="110"/>
                  </a:lnTo>
                  <a:lnTo>
                    <a:pt x="24" y="108"/>
                  </a:lnTo>
                  <a:lnTo>
                    <a:pt x="19" y="105"/>
                  </a:lnTo>
                  <a:lnTo>
                    <a:pt x="15" y="101"/>
                  </a:lnTo>
                  <a:lnTo>
                    <a:pt x="11" y="97"/>
                  </a:lnTo>
                  <a:lnTo>
                    <a:pt x="8" y="92"/>
                  </a:lnTo>
                  <a:lnTo>
                    <a:pt x="5" y="87"/>
                  </a:lnTo>
                  <a:lnTo>
                    <a:pt x="3" y="82"/>
                  </a:lnTo>
                  <a:lnTo>
                    <a:pt x="2" y="76"/>
                  </a:lnTo>
                  <a:lnTo>
                    <a:pt x="1" y="69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1" y="49"/>
                  </a:lnTo>
                  <a:lnTo>
                    <a:pt x="4" y="38"/>
                  </a:lnTo>
                  <a:lnTo>
                    <a:pt x="6" y="33"/>
                  </a:lnTo>
                  <a:lnTo>
                    <a:pt x="9" y="27"/>
                  </a:lnTo>
                  <a:lnTo>
                    <a:pt x="13" y="23"/>
                  </a:lnTo>
                  <a:lnTo>
                    <a:pt x="16" y="19"/>
                  </a:lnTo>
                  <a:lnTo>
                    <a:pt x="21" y="16"/>
                  </a:lnTo>
                  <a:lnTo>
                    <a:pt x="26" y="13"/>
                  </a:lnTo>
                  <a:lnTo>
                    <a:pt x="33" y="10"/>
                  </a:lnTo>
                  <a:lnTo>
                    <a:pt x="39" y="8"/>
                  </a:lnTo>
                  <a:lnTo>
                    <a:pt x="55" y="5"/>
                  </a:lnTo>
                  <a:lnTo>
                    <a:pt x="72" y="3"/>
                  </a:lnTo>
                  <a:lnTo>
                    <a:pt x="171" y="0"/>
                  </a:lnTo>
                  <a:lnTo>
                    <a:pt x="171" y="9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59" name="Freeform 58"/>
            <p:cNvSpPr>
              <a:spLocks/>
            </p:cNvSpPr>
            <p:nvPr userDrawn="1"/>
          </p:nvSpPr>
          <p:spPr bwMode="auto">
            <a:xfrm>
              <a:off x="4649" y="3974"/>
              <a:ext cx="88" cy="107"/>
            </a:xfrm>
            <a:custGeom>
              <a:avLst/>
              <a:gdLst>
                <a:gd name="T0" fmla="*/ 205 w 352"/>
                <a:gd name="T1" fmla="*/ 0 h 428"/>
                <a:gd name="T2" fmla="*/ 147 w 352"/>
                <a:gd name="T3" fmla="*/ 4 h 428"/>
                <a:gd name="T4" fmla="*/ 97 w 352"/>
                <a:gd name="T5" fmla="*/ 12 h 428"/>
                <a:gd name="T6" fmla="*/ 58 w 352"/>
                <a:gd name="T7" fmla="*/ 23 h 428"/>
                <a:gd name="T8" fmla="*/ 33 w 352"/>
                <a:gd name="T9" fmla="*/ 33 h 428"/>
                <a:gd name="T10" fmla="*/ 52 w 352"/>
                <a:gd name="T11" fmla="*/ 102 h 428"/>
                <a:gd name="T12" fmla="*/ 92 w 352"/>
                <a:gd name="T13" fmla="*/ 91 h 428"/>
                <a:gd name="T14" fmla="*/ 133 w 352"/>
                <a:gd name="T15" fmla="*/ 82 h 428"/>
                <a:gd name="T16" fmla="*/ 179 w 352"/>
                <a:gd name="T17" fmla="*/ 79 h 428"/>
                <a:gd name="T18" fmla="*/ 197 w 352"/>
                <a:gd name="T19" fmla="*/ 80 h 428"/>
                <a:gd name="T20" fmla="*/ 221 w 352"/>
                <a:gd name="T21" fmla="*/ 84 h 428"/>
                <a:gd name="T22" fmla="*/ 234 w 352"/>
                <a:gd name="T23" fmla="*/ 90 h 428"/>
                <a:gd name="T24" fmla="*/ 244 w 352"/>
                <a:gd name="T25" fmla="*/ 98 h 428"/>
                <a:gd name="T26" fmla="*/ 251 w 352"/>
                <a:gd name="T27" fmla="*/ 108 h 428"/>
                <a:gd name="T28" fmla="*/ 256 w 352"/>
                <a:gd name="T29" fmla="*/ 120 h 428"/>
                <a:gd name="T30" fmla="*/ 260 w 352"/>
                <a:gd name="T31" fmla="*/ 137 h 428"/>
                <a:gd name="T32" fmla="*/ 260 w 352"/>
                <a:gd name="T33" fmla="*/ 176 h 428"/>
                <a:gd name="T34" fmla="*/ 179 w 352"/>
                <a:gd name="T35" fmla="*/ 176 h 428"/>
                <a:gd name="T36" fmla="*/ 132 w 352"/>
                <a:gd name="T37" fmla="*/ 179 h 428"/>
                <a:gd name="T38" fmla="*/ 93 w 352"/>
                <a:gd name="T39" fmla="*/ 187 h 428"/>
                <a:gd name="T40" fmla="*/ 61 w 352"/>
                <a:gd name="T41" fmla="*/ 200 h 428"/>
                <a:gd name="T42" fmla="*/ 38 w 352"/>
                <a:gd name="T43" fmla="*/ 216 h 428"/>
                <a:gd name="T44" fmla="*/ 20 w 352"/>
                <a:gd name="T45" fmla="*/ 236 h 428"/>
                <a:gd name="T46" fmla="*/ 9 w 352"/>
                <a:gd name="T47" fmla="*/ 257 h 428"/>
                <a:gd name="T48" fmla="*/ 2 w 352"/>
                <a:gd name="T49" fmla="*/ 282 h 428"/>
                <a:gd name="T50" fmla="*/ 0 w 352"/>
                <a:gd name="T51" fmla="*/ 307 h 428"/>
                <a:gd name="T52" fmla="*/ 1 w 352"/>
                <a:gd name="T53" fmla="*/ 323 h 428"/>
                <a:gd name="T54" fmla="*/ 7 w 352"/>
                <a:gd name="T55" fmla="*/ 352 h 428"/>
                <a:gd name="T56" fmla="*/ 19 w 352"/>
                <a:gd name="T57" fmla="*/ 376 h 428"/>
                <a:gd name="T58" fmla="*/ 35 w 352"/>
                <a:gd name="T59" fmla="*/ 394 h 428"/>
                <a:gd name="T60" fmla="*/ 54 w 352"/>
                <a:gd name="T61" fmla="*/ 408 h 428"/>
                <a:gd name="T62" fmla="*/ 77 w 352"/>
                <a:gd name="T63" fmla="*/ 418 h 428"/>
                <a:gd name="T64" fmla="*/ 101 w 352"/>
                <a:gd name="T65" fmla="*/ 424 h 428"/>
                <a:gd name="T66" fmla="*/ 126 w 352"/>
                <a:gd name="T67" fmla="*/ 427 h 428"/>
                <a:gd name="T68" fmla="*/ 138 w 352"/>
                <a:gd name="T69" fmla="*/ 428 h 428"/>
                <a:gd name="T70" fmla="*/ 164 w 352"/>
                <a:gd name="T71" fmla="*/ 426 h 428"/>
                <a:gd name="T72" fmla="*/ 209 w 352"/>
                <a:gd name="T73" fmla="*/ 418 h 428"/>
                <a:gd name="T74" fmla="*/ 241 w 352"/>
                <a:gd name="T75" fmla="*/ 406 h 428"/>
                <a:gd name="T76" fmla="*/ 260 w 352"/>
                <a:gd name="T77" fmla="*/ 397 h 428"/>
                <a:gd name="T78" fmla="*/ 264 w 352"/>
                <a:gd name="T79" fmla="*/ 396 h 428"/>
                <a:gd name="T80" fmla="*/ 270 w 352"/>
                <a:gd name="T81" fmla="*/ 398 h 428"/>
                <a:gd name="T82" fmla="*/ 284 w 352"/>
                <a:gd name="T83" fmla="*/ 404 h 428"/>
                <a:gd name="T84" fmla="*/ 311 w 352"/>
                <a:gd name="T85" fmla="*/ 411 h 428"/>
                <a:gd name="T86" fmla="*/ 352 w 352"/>
                <a:gd name="T87" fmla="*/ 413 h 428"/>
                <a:gd name="T88" fmla="*/ 352 w 352"/>
                <a:gd name="T89" fmla="*/ 122 h 428"/>
                <a:gd name="T90" fmla="*/ 350 w 352"/>
                <a:gd name="T91" fmla="*/ 92 h 428"/>
                <a:gd name="T92" fmla="*/ 343 w 352"/>
                <a:gd name="T93" fmla="*/ 66 h 428"/>
                <a:gd name="T94" fmla="*/ 331 w 352"/>
                <a:gd name="T95" fmla="*/ 45 h 428"/>
                <a:gd name="T96" fmla="*/ 314 w 352"/>
                <a:gd name="T97" fmla="*/ 29 h 428"/>
                <a:gd name="T98" fmla="*/ 293 w 352"/>
                <a:gd name="T99" fmla="*/ 15 h 428"/>
                <a:gd name="T100" fmla="*/ 268 w 352"/>
                <a:gd name="T101" fmla="*/ 7 h 428"/>
                <a:gd name="T102" fmla="*/ 238 w 352"/>
                <a:gd name="T103" fmla="*/ 2 h 428"/>
                <a:gd name="T104" fmla="*/ 205 w 352"/>
                <a:gd name="T105" fmla="*/ 0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52" h="428">
                  <a:moveTo>
                    <a:pt x="205" y="0"/>
                  </a:moveTo>
                  <a:lnTo>
                    <a:pt x="205" y="0"/>
                  </a:lnTo>
                  <a:lnTo>
                    <a:pt x="176" y="1"/>
                  </a:lnTo>
                  <a:lnTo>
                    <a:pt x="147" y="4"/>
                  </a:lnTo>
                  <a:lnTo>
                    <a:pt x="121" y="7"/>
                  </a:lnTo>
                  <a:lnTo>
                    <a:pt x="97" y="12"/>
                  </a:lnTo>
                  <a:lnTo>
                    <a:pt x="77" y="17"/>
                  </a:lnTo>
                  <a:lnTo>
                    <a:pt x="58" y="23"/>
                  </a:lnTo>
                  <a:lnTo>
                    <a:pt x="44" y="28"/>
                  </a:lnTo>
                  <a:lnTo>
                    <a:pt x="33" y="33"/>
                  </a:lnTo>
                  <a:lnTo>
                    <a:pt x="52" y="102"/>
                  </a:lnTo>
                  <a:lnTo>
                    <a:pt x="52" y="102"/>
                  </a:lnTo>
                  <a:lnTo>
                    <a:pt x="63" y="98"/>
                  </a:lnTo>
                  <a:lnTo>
                    <a:pt x="92" y="91"/>
                  </a:lnTo>
                  <a:lnTo>
                    <a:pt x="111" y="86"/>
                  </a:lnTo>
                  <a:lnTo>
                    <a:pt x="133" y="82"/>
                  </a:lnTo>
                  <a:lnTo>
                    <a:pt x="155" y="80"/>
                  </a:lnTo>
                  <a:lnTo>
                    <a:pt x="179" y="79"/>
                  </a:lnTo>
                  <a:lnTo>
                    <a:pt x="179" y="79"/>
                  </a:lnTo>
                  <a:lnTo>
                    <a:pt x="197" y="80"/>
                  </a:lnTo>
                  <a:lnTo>
                    <a:pt x="214" y="82"/>
                  </a:lnTo>
                  <a:lnTo>
                    <a:pt x="221" y="84"/>
                  </a:lnTo>
                  <a:lnTo>
                    <a:pt x="228" y="86"/>
                  </a:lnTo>
                  <a:lnTo>
                    <a:pt x="234" y="90"/>
                  </a:lnTo>
                  <a:lnTo>
                    <a:pt x="239" y="94"/>
                  </a:lnTo>
                  <a:lnTo>
                    <a:pt x="244" y="98"/>
                  </a:lnTo>
                  <a:lnTo>
                    <a:pt x="248" y="102"/>
                  </a:lnTo>
                  <a:lnTo>
                    <a:pt x="251" y="108"/>
                  </a:lnTo>
                  <a:lnTo>
                    <a:pt x="254" y="114"/>
                  </a:lnTo>
                  <a:lnTo>
                    <a:pt x="256" y="120"/>
                  </a:lnTo>
                  <a:lnTo>
                    <a:pt x="258" y="129"/>
                  </a:lnTo>
                  <a:lnTo>
                    <a:pt x="260" y="137"/>
                  </a:lnTo>
                  <a:lnTo>
                    <a:pt x="260" y="146"/>
                  </a:lnTo>
                  <a:lnTo>
                    <a:pt x="260" y="176"/>
                  </a:lnTo>
                  <a:lnTo>
                    <a:pt x="179" y="176"/>
                  </a:lnTo>
                  <a:lnTo>
                    <a:pt x="179" y="176"/>
                  </a:lnTo>
                  <a:lnTo>
                    <a:pt x="154" y="177"/>
                  </a:lnTo>
                  <a:lnTo>
                    <a:pt x="132" y="179"/>
                  </a:lnTo>
                  <a:lnTo>
                    <a:pt x="111" y="182"/>
                  </a:lnTo>
                  <a:lnTo>
                    <a:pt x="93" y="187"/>
                  </a:lnTo>
                  <a:lnTo>
                    <a:pt x="77" y="192"/>
                  </a:lnTo>
                  <a:lnTo>
                    <a:pt x="61" y="200"/>
                  </a:lnTo>
                  <a:lnTo>
                    <a:pt x="49" y="207"/>
                  </a:lnTo>
                  <a:lnTo>
                    <a:pt x="38" y="216"/>
                  </a:lnTo>
                  <a:lnTo>
                    <a:pt x="29" y="225"/>
                  </a:lnTo>
                  <a:lnTo>
                    <a:pt x="20" y="236"/>
                  </a:lnTo>
                  <a:lnTo>
                    <a:pt x="14" y="246"/>
                  </a:lnTo>
                  <a:lnTo>
                    <a:pt x="9" y="257"/>
                  </a:lnTo>
                  <a:lnTo>
                    <a:pt x="5" y="270"/>
                  </a:lnTo>
                  <a:lnTo>
                    <a:pt x="2" y="282"/>
                  </a:lnTo>
                  <a:lnTo>
                    <a:pt x="1" y="294"/>
                  </a:lnTo>
                  <a:lnTo>
                    <a:pt x="0" y="307"/>
                  </a:lnTo>
                  <a:lnTo>
                    <a:pt x="0" y="307"/>
                  </a:lnTo>
                  <a:lnTo>
                    <a:pt x="1" y="323"/>
                  </a:lnTo>
                  <a:lnTo>
                    <a:pt x="3" y="338"/>
                  </a:lnTo>
                  <a:lnTo>
                    <a:pt x="7" y="352"/>
                  </a:lnTo>
                  <a:lnTo>
                    <a:pt x="12" y="364"/>
                  </a:lnTo>
                  <a:lnTo>
                    <a:pt x="19" y="376"/>
                  </a:lnTo>
                  <a:lnTo>
                    <a:pt x="27" y="386"/>
                  </a:lnTo>
                  <a:lnTo>
                    <a:pt x="35" y="394"/>
                  </a:lnTo>
                  <a:lnTo>
                    <a:pt x="45" y="401"/>
                  </a:lnTo>
                  <a:lnTo>
                    <a:pt x="54" y="408"/>
                  </a:lnTo>
                  <a:lnTo>
                    <a:pt x="65" y="414"/>
                  </a:lnTo>
                  <a:lnTo>
                    <a:pt x="77" y="418"/>
                  </a:lnTo>
                  <a:lnTo>
                    <a:pt x="89" y="422"/>
                  </a:lnTo>
                  <a:lnTo>
                    <a:pt x="101" y="424"/>
                  </a:lnTo>
                  <a:lnTo>
                    <a:pt x="113" y="426"/>
                  </a:lnTo>
                  <a:lnTo>
                    <a:pt x="126" y="427"/>
                  </a:lnTo>
                  <a:lnTo>
                    <a:pt x="138" y="428"/>
                  </a:lnTo>
                  <a:lnTo>
                    <a:pt x="138" y="428"/>
                  </a:lnTo>
                  <a:lnTo>
                    <a:pt x="151" y="427"/>
                  </a:lnTo>
                  <a:lnTo>
                    <a:pt x="164" y="426"/>
                  </a:lnTo>
                  <a:lnTo>
                    <a:pt x="189" y="423"/>
                  </a:lnTo>
                  <a:lnTo>
                    <a:pt x="209" y="418"/>
                  </a:lnTo>
                  <a:lnTo>
                    <a:pt x="227" y="412"/>
                  </a:lnTo>
                  <a:lnTo>
                    <a:pt x="241" y="406"/>
                  </a:lnTo>
                  <a:lnTo>
                    <a:pt x="252" y="401"/>
                  </a:lnTo>
                  <a:lnTo>
                    <a:pt x="260" y="397"/>
                  </a:lnTo>
                  <a:lnTo>
                    <a:pt x="264" y="396"/>
                  </a:lnTo>
                  <a:lnTo>
                    <a:pt x="264" y="396"/>
                  </a:lnTo>
                  <a:lnTo>
                    <a:pt x="266" y="397"/>
                  </a:lnTo>
                  <a:lnTo>
                    <a:pt x="270" y="398"/>
                  </a:lnTo>
                  <a:lnTo>
                    <a:pt x="276" y="401"/>
                  </a:lnTo>
                  <a:lnTo>
                    <a:pt x="284" y="404"/>
                  </a:lnTo>
                  <a:lnTo>
                    <a:pt x="295" y="407"/>
                  </a:lnTo>
                  <a:lnTo>
                    <a:pt x="311" y="411"/>
                  </a:lnTo>
                  <a:lnTo>
                    <a:pt x="329" y="412"/>
                  </a:lnTo>
                  <a:lnTo>
                    <a:pt x="352" y="413"/>
                  </a:lnTo>
                  <a:lnTo>
                    <a:pt x="352" y="122"/>
                  </a:lnTo>
                  <a:lnTo>
                    <a:pt x="352" y="122"/>
                  </a:lnTo>
                  <a:lnTo>
                    <a:pt x="352" y="106"/>
                  </a:lnTo>
                  <a:lnTo>
                    <a:pt x="350" y="92"/>
                  </a:lnTo>
                  <a:lnTo>
                    <a:pt x="347" y="78"/>
                  </a:lnTo>
                  <a:lnTo>
                    <a:pt x="343" y="66"/>
                  </a:lnTo>
                  <a:lnTo>
                    <a:pt x="337" y="56"/>
                  </a:lnTo>
                  <a:lnTo>
                    <a:pt x="331" y="45"/>
                  </a:lnTo>
                  <a:lnTo>
                    <a:pt x="323" y="36"/>
                  </a:lnTo>
                  <a:lnTo>
                    <a:pt x="314" y="29"/>
                  </a:lnTo>
                  <a:lnTo>
                    <a:pt x="304" y="22"/>
                  </a:lnTo>
                  <a:lnTo>
                    <a:pt x="293" y="15"/>
                  </a:lnTo>
                  <a:lnTo>
                    <a:pt x="281" y="11"/>
                  </a:lnTo>
                  <a:lnTo>
                    <a:pt x="268" y="7"/>
                  </a:lnTo>
                  <a:lnTo>
                    <a:pt x="253" y="4"/>
                  </a:lnTo>
                  <a:lnTo>
                    <a:pt x="238" y="2"/>
                  </a:lnTo>
                  <a:lnTo>
                    <a:pt x="223" y="1"/>
                  </a:lnTo>
                  <a:lnTo>
                    <a:pt x="205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60" name="Freeform 10"/>
            <p:cNvSpPr>
              <a:spLocks/>
            </p:cNvSpPr>
            <p:nvPr userDrawn="1"/>
          </p:nvSpPr>
          <p:spPr bwMode="auto">
            <a:xfrm>
              <a:off x="4936" y="4034"/>
              <a:ext cx="43" cy="29"/>
            </a:xfrm>
            <a:custGeom>
              <a:avLst/>
              <a:gdLst>
                <a:gd name="T0" fmla="*/ 171 w 171"/>
                <a:gd name="T1" fmla="*/ 93 h 116"/>
                <a:gd name="T2" fmla="*/ 171 w 171"/>
                <a:gd name="T3" fmla="*/ 93 h 116"/>
                <a:gd name="T4" fmla="*/ 152 w 171"/>
                <a:gd name="T5" fmla="*/ 99 h 116"/>
                <a:gd name="T6" fmla="*/ 125 w 171"/>
                <a:gd name="T7" fmla="*/ 108 h 116"/>
                <a:gd name="T8" fmla="*/ 111 w 171"/>
                <a:gd name="T9" fmla="*/ 111 h 116"/>
                <a:gd name="T10" fmla="*/ 95 w 171"/>
                <a:gd name="T11" fmla="*/ 114 h 116"/>
                <a:gd name="T12" fmla="*/ 81 w 171"/>
                <a:gd name="T13" fmla="*/ 116 h 116"/>
                <a:gd name="T14" fmla="*/ 68 w 171"/>
                <a:gd name="T15" fmla="*/ 116 h 116"/>
                <a:gd name="T16" fmla="*/ 68 w 171"/>
                <a:gd name="T17" fmla="*/ 116 h 116"/>
                <a:gd name="T18" fmla="*/ 54 w 171"/>
                <a:gd name="T19" fmla="*/ 116 h 116"/>
                <a:gd name="T20" fmla="*/ 41 w 171"/>
                <a:gd name="T21" fmla="*/ 114 h 116"/>
                <a:gd name="T22" fmla="*/ 29 w 171"/>
                <a:gd name="T23" fmla="*/ 110 h 116"/>
                <a:gd name="T24" fmla="*/ 24 w 171"/>
                <a:gd name="T25" fmla="*/ 108 h 116"/>
                <a:gd name="T26" fmla="*/ 20 w 171"/>
                <a:gd name="T27" fmla="*/ 105 h 116"/>
                <a:gd name="T28" fmla="*/ 16 w 171"/>
                <a:gd name="T29" fmla="*/ 101 h 116"/>
                <a:gd name="T30" fmla="*/ 12 w 171"/>
                <a:gd name="T31" fmla="*/ 97 h 116"/>
                <a:gd name="T32" fmla="*/ 9 w 171"/>
                <a:gd name="T33" fmla="*/ 92 h 116"/>
                <a:gd name="T34" fmla="*/ 6 w 171"/>
                <a:gd name="T35" fmla="*/ 87 h 116"/>
                <a:gd name="T36" fmla="*/ 3 w 171"/>
                <a:gd name="T37" fmla="*/ 82 h 116"/>
                <a:gd name="T38" fmla="*/ 1 w 171"/>
                <a:gd name="T39" fmla="*/ 76 h 116"/>
                <a:gd name="T40" fmla="*/ 0 w 171"/>
                <a:gd name="T41" fmla="*/ 69 h 116"/>
                <a:gd name="T42" fmla="*/ 0 w 171"/>
                <a:gd name="T43" fmla="*/ 61 h 116"/>
                <a:gd name="T44" fmla="*/ 0 w 171"/>
                <a:gd name="T45" fmla="*/ 61 h 116"/>
                <a:gd name="T46" fmla="*/ 1 w 171"/>
                <a:gd name="T47" fmla="*/ 49 h 116"/>
                <a:gd name="T48" fmla="*/ 4 w 171"/>
                <a:gd name="T49" fmla="*/ 38 h 116"/>
                <a:gd name="T50" fmla="*/ 7 w 171"/>
                <a:gd name="T51" fmla="*/ 33 h 116"/>
                <a:gd name="T52" fmla="*/ 10 w 171"/>
                <a:gd name="T53" fmla="*/ 27 h 116"/>
                <a:gd name="T54" fmla="*/ 13 w 171"/>
                <a:gd name="T55" fmla="*/ 23 h 116"/>
                <a:gd name="T56" fmla="*/ 17 w 171"/>
                <a:gd name="T57" fmla="*/ 19 h 116"/>
                <a:gd name="T58" fmla="*/ 22 w 171"/>
                <a:gd name="T59" fmla="*/ 16 h 116"/>
                <a:gd name="T60" fmla="*/ 27 w 171"/>
                <a:gd name="T61" fmla="*/ 13 h 116"/>
                <a:gd name="T62" fmla="*/ 33 w 171"/>
                <a:gd name="T63" fmla="*/ 10 h 116"/>
                <a:gd name="T64" fmla="*/ 39 w 171"/>
                <a:gd name="T65" fmla="*/ 8 h 116"/>
                <a:gd name="T66" fmla="*/ 55 w 171"/>
                <a:gd name="T67" fmla="*/ 5 h 116"/>
                <a:gd name="T68" fmla="*/ 73 w 171"/>
                <a:gd name="T69" fmla="*/ 3 h 116"/>
                <a:gd name="T70" fmla="*/ 171 w 171"/>
                <a:gd name="T71" fmla="*/ 0 h 116"/>
                <a:gd name="T72" fmla="*/ 171 w 171"/>
                <a:gd name="T73" fmla="*/ 93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71" h="116">
                  <a:moveTo>
                    <a:pt x="171" y="93"/>
                  </a:moveTo>
                  <a:lnTo>
                    <a:pt x="171" y="93"/>
                  </a:lnTo>
                  <a:lnTo>
                    <a:pt x="152" y="99"/>
                  </a:lnTo>
                  <a:lnTo>
                    <a:pt x="125" y="108"/>
                  </a:lnTo>
                  <a:lnTo>
                    <a:pt x="111" y="111"/>
                  </a:lnTo>
                  <a:lnTo>
                    <a:pt x="95" y="114"/>
                  </a:lnTo>
                  <a:lnTo>
                    <a:pt x="81" y="116"/>
                  </a:lnTo>
                  <a:lnTo>
                    <a:pt x="68" y="116"/>
                  </a:lnTo>
                  <a:lnTo>
                    <a:pt x="68" y="116"/>
                  </a:lnTo>
                  <a:lnTo>
                    <a:pt x="54" y="116"/>
                  </a:lnTo>
                  <a:lnTo>
                    <a:pt x="41" y="114"/>
                  </a:lnTo>
                  <a:lnTo>
                    <a:pt x="29" y="110"/>
                  </a:lnTo>
                  <a:lnTo>
                    <a:pt x="24" y="108"/>
                  </a:lnTo>
                  <a:lnTo>
                    <a:pt x="20" y="105"/>
                  </a:lnTo>
                  <a:lnTo>
                    <a:pt x="16" y="101"/>
                  </a:lnTo>
                  <a:lnTo>
                    <a:pt x="12" y="97"/>
                  </a:lnTo>
                  <a:lnTo>
                    <a:pt x="9" y="92"/>
                  </a:lnTo>
                  <a:lnTo>
                    <a:pt x="6" y="87"/>
                  </a:lnTo>
                  <a:lnTo>
                    <a:pt x="3" y="82"/>
                  </a:lnTo>
                  <a:lnTo>
                    <a:pt x="1" y="76"/>
                  </a:lnTo>
                  <a:lnTo>
                    <a:pt x="0" y="69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1" y="49"/>
                  </a:lnTo>
                  <a:lnTo>
                    <a:pt x="4" y="38"/>
                  </a:lnTo>
                  <a:lnTo>
                    <a:pt x="7" y="33"/>
                  </a:lnTo>
                  <a:lnTo>
                    <a:pt x="10" y="27"/>
                  </a:lnTo>
                  <a:lnTo>
                    <a:pt x="13" y="23"/>
                  </a:lnTo>
                  <a:lnTo>
                    <a:pt x="17" y="19"/>
                  </a:lnTo>
                  <a:lnTo>
                    <a:pt x="22" y="16"/>
                  </a:lnTo>
                  <a:lnTo>
                    <a:pt x="27" y="13"/>
                  </a:lnTo>
                  <a:lnTo>
                    <a:pt x="33" y="10"/>
                  </a:lnTo>
                  <a:lnTo>
                    <a:pt x="39" y="8"/>
                  </a:lnTo>
                  <a:lnTo>
                    <a:pt x="55" y="5"/>
                  </a:lnTo>
                  <a:lnTo>
                    <a:pt x="73" y="3"/>
                  </a:lnTo>
                  <a:lnTo>
                    <a:pt x="171" y="0"/>
                  </a:lnTo>
                  <a:lnTo>
                    <a:pt x="171" y="9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61" name="Freeform 11"/>
            <p:cNvSpPr>
              <a:spLocks/>
            </p:cNvSpPr>
            <p:nvPr userDrawn="1"/>
          </p:nvSpPr>
          <p:spPr bwMode="auto">
            <a:xfrm>
              <a:off x="4914" y="3974"/>
              <a:ext cx="88" cy="107"/>
            </a:xfrm>
            <a:custGeom>
              <a:avLst/>
              <a:gdLst>
                <a:gd name="T0" fmla="*/ 206 w 353"/>
                <a:gd name="T1" fmla="*/ 0 h 428"/>
                <a:gd name="T2" fmla="*/ 148 w 353"/>
                <a:gd name="T3" fmla="*/ 4 h 428"/>
                <a:gd name="T4" fmla="*/ 98 w 353"/>
                <a:gd name="T5" fmla="*/ 12 h 428"/>
                <a:gd name="T6" fmla="*/ 59 w 353"/>
                <a:gd name="T7" fmla="*/ 23 h 428"/>
                <a:gd name="T8" fmla="*/ 33 w 353"/>
                <a:gd name="T9" fmla="*/ 33 h 428"/>
                <a:gd name="T10" fmla="*/ 53 w 353"/>
                <a:gd name="T11" fmla="*/ 102 h 428"/>
                <a:gd name="T12" fmla="*/ 92 w 353"/>
                <a:gd name="T13" fmla="*/ 91 h 428"/>
                <a:gd name="T14" fmla="*/ 132 w 353"/>
                <a:gd name="T15" fmla="*/ 82 h 428"/>
                <a:gd name="T16" fmla="*/ 178 w 353"/>
                <a:gd name="T17" fmla="*/ 79 h 428"/>
                <a:gd name="T18" fmla="*/ 198 w 353"/>
                <a:gd name="T19" fmla="*/ 80 h 428"/>
                <a:gd name="T20" fmla="*/ 221 w 353"/>
                <a:gd name="T21" fmla="*/ 84 h 428"/>
                <a:gd name="T22" fmla="*/ 233 w 353"/>
                <a:gd name="T23" fmla="*/ 90 h 428"/>
                <a:gd name="T24" fmla="*/ 244 w 353"/>
                <a:gd name="T25" fmla="*/ 98 h 428"/>
                <a:gd name="T26" fmla="*/ 252 w 353"/>
                <a:gd name="T27" fmla="*/ 108 h 428"/>
                <a:gd name="T28" fmla="*/ 257 w 353"/>
                <a:gd name="T29" fmla="*/ 120 h 428"/>
                <a:gd name="T30" fmla="*/ 259 w 353"/>
                <a:gd name="T31" fmla="*/ 137 h 428"/>
                <a:gd name="T32" fmla="*/ 260 w 353"/>
                <a:gd name="T33" fmla="*/ 176 h 428"/>
                <a:gd name="T34" fmla="*/ 178 w 353"/>
                <a:gd name="T35" fmla="*/ 176 h 428"/>
                <a:gd name="T36" fmla="*/ 131 w 353"/>
                <a:gd name="T37" fmla="*/ 179 h 428"/>
                <a:gd name="T38" fmla="*/ 92 w 353"/>
                <a:gd name="T39" fmla="*/ 187 h 428"/>
                <a:gd name="T40" fmla="*/ 62 w 353"/>
                <a:gd name="T41" fmla="*/ 200 h 428"/>
                <a:gd name="T42" fmla="*/ 38 w 353"/>
                <a:gd name="T43" fmla="*/ 216 h 428"/>
                <a:gd name="T44" fmla="*/ 21 w 353"/>
                <a:gd name="T45" fmla="*/ 236 h 428"/>
                <a:gd name="T46" fmla="*/ 9 w 353"/>
                <a:gd name="T47" fmla="*/ 257 h 428"/>
                <a:gd name="T48" fmla="*/ 3 w 353"/>
                <a:gd name="T49" fmla="*/ 282 h 428"/>
                <a:gd name="T50" fmla="*/ 0 w 353"/>
                <a:gd name="T51" fmla="*/ 307 h 428"/>
                <a:gd name="T52" fmla="*/ 2 w 353"/>
                <a:gd name="T53" fmla="*/ 323 h 428"/>
                <a:gd name="T54" fmla="*/ 8 w 353"/>
                <a:gd name="T55" fmla="*/ 352 h 428"/>
                <a:gd name="T56" fmla="*/ 19 w 353"/>
                <a:gd name="T57" fmla="*/ 376 h 428"/>
                <a:gd name="T58" fmla="*/ 35 w 353"/>
                <a:gd name="T59" fmla="*/ 394 h 428"/>
                <a:gd name="T60" fmla="*/ 55 w 353"/>
                <a:gd name="T61" fmla="*/ 408 h 428"/>
                <a:gd name="T62" fmla="*/ 77 w 353"/>
                <a:gd name="T63" fmla="*/ 418 h 428"/>
                <a:gd name="T64" fmla="*/ 101 w 353"/>
                <a:gd name="T65" fmla="*/ 424 h 428"/>
                <a:gd name="T66" fmla="*/ 125 w 353"/>
                <a:gd name="T67" fmla="*/ 427 h 428"/>
                <a:gd name="T68" fmla="*/ 137 w 353"/>
                <a:gd name="T69" fmla="*/ 428 h 428"/>
                <a:gd name="T70" fmla="*/ 165 w 353"/>
                <a:gd name="T71" fmla="*/ 426 h 428"/>
                <a:gd name="T72" fmla="*/ 210 w 353"/>
                <a:gd name="T73" fmla="*/ 418 h 428"/>
                <a:gd name="T74" fmla="*/ 242 w 353"/>
                <a:gd name="T75" fmla="*/ 406 h 428"/>
                <a:gd name="T76" fmla="*/ 260 w 353"/>
                <a:gd name="T77" fmla="*/ 397 h 428"/>
                <a:gd name="T78" fmla="*/ 264 w 353"/>
                <a:gd name="T79" fmla="*/ 396 h 428"/>
                <a:gd name="T80" fmla="*/ 269 w 353"/>
                <a:gd name="T81" fmla="*/ 398 h 428"/>
                <a:gd name="T82" fmla="*/ 283 w 353"/>
                <a:gd name="T83" fmla="*/ 404 h 428"/>
                <a:gd name="T84" fmla="*/ 310 w 353"/>
                <a:gd name="T85" fmla="*/ 411 h 428"/>
                <a:gd name="T86" fmla="*/ 353 w 353"/>
                <a:gd name="T87" fmla="*/ 413 h 428"/>
                <a:gd name="T88" fmla="*/ 353 w 353"/>
                <a:gd name="T89" fmla="*/ 122 h 428"/>
                <a:gd name="T90" fmla="*/ 351 w 353"/>
                <a:gd name="T91" fmla="*/ 92 h 428"/>
                <a:gd name="T92" fmla="*/ 343 w 353"/>
                <a:gd name="T93" fmla="*/ 66 h 428"/>
                <a:gd name="T94" fmla="*/ 330 w 353"/>
                <a:gd name="T95" fmla="*/ 45 h 428"/>
                <a:gd name="T96" fmla="*/ 314 w 353"/>
                <a:gd name="T97" fmla="*/ 29 h 428"/>
                <a:gd name="T98" fmla="*/ 293 w 353"/>
                <a:gd name="T99" fmla="*/ 15 h 428"/>
                <a:gd name="T100" fmla="*/ 268 w 353"/>
                <a:gd name="T101" fmla="*/ 7 h 428"/>
                <a:gd name="T102" fmla="*/ 239 w 353"/>
                <a:gd name="T103" fmla="*/ 2 h 428"/>
                <a:gd name="T104" fmla="*/ 206 w 353"/>
                <a:gd name="T105" fmla="*/ 0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53" h="428">
                  <a:moveTo>
                    <a:pt x="206" y="0"/>
                  </a:moveTo>
                  <a:lnTo>
                    <a:pt x="206" y="0"/>
                  </a:lnTo>
                  <a:lnTo>
                    <a:pt x="175" y="1"/>
                  </a:lnTo>
                  <a:lnTo>
                    <a:pt x="148" y="4"/>
                  </a:lnTo>
                  <a:lnTo>
                    <a:pt x="121" y="7"/>
                  </a:lnTo>
                  <a:lnTo>
                    <a:pt x="98" y="12"/>
                  </a:lnTo>
                  <a:lnTo>
                    <a:pt x="77" y="17"/>
                  </a:lnTo>
                  <a:lnTo>
                    <a:pt x="59" y="23"/>
                  </a:lnTo>
                  <a:lnTo>
                    <a:pt x="44" y="28"/>
                  </a:lnTo>
                  <a:lnTo>
                    <a:pt x="33" y="33"/>
                  </a:lnTo>
                  <a:lnTo>
                    <a:pt x="53" y="102"/>
                  </a:lnTo>
                  <a:lnTo>
                    <a:pt x="53" y="102"/>
                  </a:lnTo>
                  <a:lnTo>
                    <a:pt x="64" y="98"/>
                  </a:lnTo>
                  <a:lnTo>
                    <a:pt x="92" y="91"/>
                  </a:lnTo>
                  <a:lnTo>
                    <a:pt x="111" y="86"/>
                  </a:lnTo>
                  <a:lnTo>
                    <a:pt x="132" y="82"/>
                  </a:lnTo>
                  <a:lnTo>
                    <a:pt x="155" y="80"/>
                  </a:lnTo>
                  <a:lnTo>
                    <a:pt x="178" y="79"/>
                  </a:lnTo>
                  <a:lnTo>
                    <a:pt x="178" y="79"/>
                  </a:lnTo>
                  <a:lnTo>
                    <a:pt x="198" y="80"/>
                  </a:lnTo>
                  <a:lnTo>
                    <a:pt x="214" y="82"/>
                  </a:lnTo>
                  <a:lnTo>
                    <a:pt x="221" y="84"/>
                  </a:lnTo>
                  <a:lnTo>
                    <a:pt x="227" y="86"/>
                  </a:lnTo>
                  <a:lnTo>
                    <a:pt x="233" y="90"/>
                  </a:lnTo>
                  <a:lnTo>
                    <a:pt x="240" y="94"/>
                  </a:lnTo>
                  <a:lnTo>
                    <a:pt x="244" y="98"/>
                  </a:lnTo>
                  <a:lnTo>
                    <a:pt x="248" y="102"/>
                  </a:lnTo>
                  <a:lnTo>
                    <a:pt x="252" y="108"/>
                  </a:lnTo>
                  <a:lnTo>
                    <a:pt x="255" y="114"/>
                  </a:lnTo>
                  <a:lnTo>
                    <a:pt x="257" y="120"/>
                  </a:lnTo>
                  <a:lnTo>
                    <a:pt x="258" y="129"/>
                  </a:lnTo>
                  <a:lnTo>
                    <a:pt x="259" y="137"/>
                  </a:lnTo>
                  <a:lnTo>
                    <a:pt x="260" y="146"/>
                  </a:lnTo>
                  <a:lnTo>
                    <a:pt x="260" y="176"/>
                  </a:lnTo>
                  <a:lnTo>
                    <a:pt x="178" y="176"/>
                  </a:lnTo>
                  <a:lnTo>
                    <a:pt x="178" y="176"/>
                  </a:lnTo>
                  <a:lnTo>
                    <a:pt x="154" y="177"/>
                  </a:lnTo>
                  <a:lnTo>
                    <a:pt x="131" y="179"/>
                  </a:lnTo>
                  <a:lnTo>
                    <a:pt x="111" y="182"/>
                  </a:lnTo>
                  <a:lnTo>
                    <a:pt x="92" y="187"/>
                  </a:lnTo>
                  <a:lnTo>
                    <a:pt x="76" y="192"/>
                  </a:lnTo>
                  <a:lnTo>
                    <a:pt x="62" y="200"/>
                  </a:lnTo>
                  <a:lnTo>
                    <a:pt x="50" y="207"/>
                  </a:lnTo>
                  <a:lnTo>
                    <a:pt x="38" y="216"/>
                  </a:lnTo>
                  <a:lnTo>
                    <a:pt x="28" y="225"/>
                  </a:lnTo>
                  <a:lnTo>
                    <a:pt x="21" y="236"/>
                  </a:lnTo>
                  <a:lnTo>
                    <a:pt x="14" y="246"/>
                  </a:lnTo>
                  <a:lnTo>
                    <a:pt x="9" y="257"/>
                  </a:lnTo>
                  <a:lnTo>
                    <a:pt x="6" y="270"/>
                  </a:lnTo>
                  <a:lnTo>
                    <a:pt x="3" y="282"/>
                  </a:lnTo>
                  <a:lnTo>
                    <a:pt x="0" y="294"/>
                  </a:lnTo>
                  <a:lnTo>
                    <a:pt x="0" y="307"/>
                  </a:lnTo>
                  <a:lnTo>
                    <a:pt x="0" y="307"/>
                  </a:lnTo>
                  <a:lnTo>
                    <a:pt x="2" y="323"/>
                  </a:lnTo>
                  <a:lnTo>
                    <a:pt x="4" y="338"/>
                  </a:lnTo>
                  <a:lnTo>
                    <a:pt x="8" y="352"/>
                  </a:lnTo>
                  <a:lnTo>
                    <a:pt x="13" y="364"/>
                  </a:lnTo>
                  <a:lnTo>
                    <a:pt x="19" y="376"/>
                  </a:lnTo>
                  <a:lnTo>
                    <a:pt x="27" y="386"/>
                  </a:lnTo>
                  <a:lnTo>
                    <a:pt x="35" y="394"/>
                  </a:lnTo>
                  <a:lnTo>
                    <a:pt x="44" y="401"/>
                  </a:lnTo>
                  <a:lnTo>
                    <a:pt x="55" y="408"/>
                  </a:lnTo>
                  <a:lnTo>
                    <a:pt x="66" y="414"/>
                  </a:lnTo>
                  <a:lnTo>
                    <a:pt x="77" y="418"/>
                  </a:lnTo>
                  <a:lnTo>
                    <a:pt x="88" y="422"/>
                  </a:lnTo>
                  <a:lnTo>
                    <a:pt x="101" y="424"/>
                  </a:lnTo>
                  <a:lnTo>
                    <a:pt x="113" y="426"/>
                  </a:lnTo>
                  <a:lnTo>
                    <a:pt x="125" y="427"/>
                  </a:lnTo>
                  <a:lnTo>
                    <a:pt x="137" y="428"/>
                  </a:lnTo>
                  <a:lnTo>
                    <a:pt x="137" y="428"/>
                  </a:lnTo>
                  <a:lnTo>
                    <a:pt x="152" y="427"/>
                  </a:lnTo>
                  <a:lnTo>
                    <a:pt x="165" y="426"/>
                  </a:lnTo>
                  <a:lnTo>
                    <a:pt x="188" y="423"/>
                  </a:lnTo>
                  <a:lnTo>
                    <a:pt x="210" y="418"/>
                  </a:lnTo>
                  <a:lnTo>
                    <a:pt x="227" y="412"/>
                  </a:lnTo>
                  <a:lnTo>
                    <a:pt x="242" y="406"/>
                  </a:lnTo>
                  <a:lnTo>
                    <a:pt x="253" y="401"/>
                  </a:lnTo>
                  <a:lnTo>
                    <a:pt x="260" y="397"/>
                  </a:lnTo>
                  <a:lnTo>
                    <a:pt x="264" y="396"/>
                  </a:lnTo>
                  <a:lnTo>
                    <a:pt x="264" y="396"/>
                  </a:lnTo>
                  <a:lnTo>
                    <a:pt x="266" y="397"/>
                  </a:lnTo>
                  <a:lnTo>
                    <a:pt x="269" y="398"/>
                  </a:lnTo>
                  <a:lnTo>
                    <a:pt x="275" y="401"/>
                  </a:lnTo>
                  <a:lnTo>
                    <a:pt x="283" y="404"/>
                  </a:lnTo>
                  <a:lnTo>
                    <a:pt x="296" y="407"/>
                  </a:lnTo>
                  <a:lnTo>
                    <a:pt x="310" y="411"/>
                  </a:lnTo>
                  <a:lnTo>
                    <a:pt x="329" y="412"/>
                  </a:lnTo>
                  <a:lnTo>
                    <a:pt x="353" y="413"/>
                  </a:lnTo>
                  <a:lnTo>
                    <a:pt x="353" y="122"/>
                  </a:lnTo>
                  <a:lnTo>
                    <a:pt x="353" y="122"/>
                  </a:lnTo>
                  <a:lnTo>
                    <a:pt x="353" y="106"/>
                  </a:lnTo>
                  <a:lnTo>
                    <a:pt x="351" y="92"/>
                  </a:lnTo>
                  <a:lnTo>
                    <a:pt x="348" y="78"/>
                  </a:lnTo>
                  <a:lnTo>
                    <a:pt x="343" y="66"/>
                  </a:lnTo>
                  <a:lnTo>
                    <a:pt x="338" y="56"/>
                  </a:lnTo>
                  <a:lnTo>
                    <a:pt x="330" y="45"/>
                  </a:lnTo>
                  <a:lnTo>
                    <a:pt x="323" y="36"/>
                  </a:lnTo>
                  <a:lnTo>
                    <a:pt x="314" y="29"/>
                  </a:lnTo>
                  <a:lnTo>
                    <a:pt x="304" y="22"/>
                  </a:lnTo>
                  <a:lnTo>
                    <a:pt x="293" y="15"/>
                  </a:lnTo>
                  <a:lnTo>
                    <a:pt x="281" y="11"/>
                  </a:lnTo>
                  <a:lnTo>
                    <a:pt x="268" y="7"/>
                  </a:lnTo>
                  <a:lnTo>
                    <a:pt x="254" y="4"/>
                  </a:lnTo>
                  <a:lnTo>
                    <a:pt x="239" y="2"/>
                  </a:lnTo>
                  <a:lnTo>
                    <a:pt x="222" y="1"/>
                  </a:lnTo>
                  <a:lnTo>
                    <a:pt x="20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62" name="Freeform 12"/>
            <p:cNvSpPr>
              <a:spLocks/>
            </p:cNvSpPr>
            <p:nvPr userDrawn="1"/>
          </p:nvSpPr>
          <p:spPr bwMode="auto">
            <a:xfrm>
              <a:off x="5263" y="3975"/>
              <a:ext cx="93" cy="106"/>
            </a:xfrm>
            <a:custGeom>
              <a:avLst/>
              <a:gdLst>
                <a:gd name="T0" fmla="*/ 281 w 374"/>
                <a:gd name="T1" fmla="*/ 313 h 424"/>
                <a:gd name="T2" fmla="*/ 246 w 374"/>
                <a:gd name="T3" fmla="*/ 327 h 424"/>
                <a:gd name="T4" fmla="*/ 217 w 374"/>
                <a:gd name="T5" fmla="*/ 336 h 424"/>
                <a:gd name="T6" fmla="*/ 184 w 374"/>
                <a:gd name="T7" fmla="*/ 341 h 424"/>
                <a:gd name="T8" fmla="*/ 167 w 374"/>
                <a:gd name="T9" fmla="*/ 342 h 424"/>
                <a:gd name="T10" fmla="*/ 145 w 374"/>
                <a:gd name="T11" fmla="*/ 341 h 424"/>
                <a:gd name="T12" fmla="*/ 129 w 374"/>
                <a:gd name="T13" fmla="*/ 337 h 424"/>
                <a:gd name="T14" fmla="*/ 116 w 374"/>
                <a:gd name="T15" fmla="*/ 329 h 424"/>
                <a:gd name="T16" fmla="*/ 106 w 374"/>
                <a:gd name="T17" fmla="*/ 319 h 424"/>
                <a:gd name="T18" fmla="*/ 99 w 374"/>
                <a:gd name="T19" fmla="*/ 307 h 424"/>
                <a:gd name="T20" fmla="*/ 95 w 374"/>
                <a:gd name="T21" fmla="*/ 290 h 424"/>
                <a:gd name="T22" fmla="*/ 93 w 374"/>
                <a:gd name="T23" fmla="*/ 248 h 424"/>
                <a:gd name="T24" fmla="*/ 79 w 374"/>
                <a:gd name="T25" fmla="*/ 0 h 424"/>
                <a:gd name="T26" fmla="*/ 59 w 374"/>
                <a:gd name="T27" fmla="*/ 0 h 424"/>
                <a:gd name="T28" fmla="*/ 13 w 374"/>
                <a:gd name="T29" fmla="*/ 4 h 424"/>
                <a:gd name="T30" fmla="*/ 0 w 374"/>
                <a:gd name="T31" fmla="*/ 259 h 424"/>
                <a:gd name="T32" fmla="*/ 0 w 374"/>
                <a:gd name="T33" fmla="*/ 280 h 424"/>
                <a:gd name="T34" fmla="*/ 3 w 374"/>
                <a:gd name="T35" fmla="*/ 316 h 424"/>
                <a:gd name="T36" fmla="*/ 9 w 374"/>
                <a:gd name="T37" fmla="*/ 347 h 424"/>
                <a:gd name="T38" fmla="*/ 21 w 374"/>
                <a:gd name="T39" fmla="*/ 373 h 424"/>
                <a:gd name="T40" fmla="*/ 36 w 374"/>
                <a:gd name="T41" fmla="*/ 393 h 424"/>
                <a:gd name="T42" fmla="*/ 58 w 374"/>
                <a:gd name="T43" fmla="*/ 408 h 424"/>
                <a:gd name="T44" fmla="*/ 86 w 374"/>
                <a:gd name="T45" fmla="*/ 418 h 424"/>
                <a:gd name="T46" fmla="*/ 121 w 374"/>
                <a:gd name="T47" fmla="*/ 423 h 424"/>
                <a:gd name="T48" fmla="*/ 141 w 374"/>
                <a:gd name="T49" fmla="*/ 424 h 424"/>
                <a:gd name="T50" fmla="*/ 172 w 374"/>
                <a:gd name="T51" fmla="*/ 422 h 424"/>
                <a:gd name="T52" fmla="*/ 199 w 374"/>
                <a:gd name="T53" fmla="*/ 418 h 424"/>
                <a:gd name="T54" fmla="*/ 243 w 374"/>
                <a:gd name="T55" fmla="*/ 407 h 424"/>
                <a:gd name="T56" fmla="*/ 271 w 374"/>
                <a:gd name="T57" fmla="*/ 395 h 424"/>
                <a:gd name="T58" fmla="*/ 283 w 374"/>
                <a:gd name="T59" fmla="*/ 390 h 424"/>
                <a:gd name="T60" fmla="*/ 296 w 374"/>
                <a:gd name="T61" fmla="*/ 396 h 424"/>
                <a:gd name="T62" fmla="*/ 319 w 374"/>
                <a:gd name="T63" fmla="*/ 402 h 424"/>
                <a:gd name="T64" fmla="*/ 353 w 374"/>
                <a:gd name="T65" fmla="*/ 408 h 424"/>
                <a:gd name="T66" fmla="*/ 374 w 374"/>
                <a:gd name="T67" fmla="*/ 6 h 424"/>
                <a:gd name="T68" fmla="*/ 342 w 374"/>
                <a:gd name="T69" fmla="*/ 2 h 424"/>
                <a:gd name="T70" fmla="*/ 299 w 374"/>
                <a:gd name="T71" fmla="*/ 0 h 424"/>
                <a:gd name="T72" fmla="*/ 281 w 374"/>
                <a:gd name="T73" fmla="*/ 313 h 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74" h="424">
                  <a:moveTo>
                    <a:pt x="281" y="313"/>
                  </a:moveTo>
                  <a:lnTo>
                    <a:pt x="281" y="313"/>
                  </a:lnTo>
                  <a:lnTo>
                    <a:pt x="260" y="322"/>
                  </a:lnTo>
                  <a:lnTo>
                    <a:pt x="246" y="327"/>
                  </a:lnTo>
                  <a:lnTo>
                    <a:pt x="232" y="331"/>
                  </a:lnTo>
                  <a:lnTo>
                    <a:pt x="217" y="336"/>
                  </a:lnTo>
                  <a:lnTo>
                    <a:pt x="200" y="339"/>
                  </a:lnTo>
                  <a:lnTo>
                    <a:pt x="184" y="341"/>
                  </a:lnTo>
                  <a:lnTo>
                    <a:pt x="167" y="342"/>
                  </a:lnTo>
                  <a:lnTo>
                    <a:pt x="167" y="342"/>
                  </a:lnTo>
                  <a:lnTo>
                    <a:pt x="155" y="342"/>
                  </a:lnTo>
                  <a:lnTo>
                    <a:pt x="145" y="341"/>
                  </a:lnTo>
                  <a:lnTo>
                    <a:pt x="136" y="339"/>
                  </a:lnTo>
                  <a:lnTo>
                    <a:pt x="129" y="337"/>
                  </a:lnTo>
                  <a:lnTo>
                    <a:pt x="122" y="333"/>
                  </a:lnTo>
                  <a:lnTo>
                    <a:pt x="116" y="329"/>
                  </a:lnTo>
                  <a:lnTo>
                    <a:pt x="110" y="324"/>
                  </a:lnTo>
                  <a:lnTo>
                    <a:pt x="106" y="319"/>
                  </a:lnTo>
                  <a:lnTo>
                    <a:pt x="102" y="313"/>
                  </a:lnTo>
                  <a:lnTo>
                    <a:pt x="99" y="307"/>
                  </a:lnTo>
                  <a:lnTo>
                    <a:pt x="97" y="298"/>
                  </a:lnTo>
                  <a:lnTo>
                    <a:pt x="95" y="290"/>
                  </a:lnTo>
                  <a:lnTo>
                    <a:pt x="93" y="271"/>
                  </a:lnTo>
                  <a:lnTo>
                    <a:pt x="93" y="248"/>
                  </a:lnTo>
                  <a:lnTo>
                    <a:pt x="93" y="0"/>
                  </a:lnTo>
                  <a:lnTo>
                    <a:pt x="79" y="0"/>
                  </a:lnTo>
                  <a:lnTo>
                    <a:pt x="79" y="0"/>
                  </a:lnTo>
                  <a:lnTo>
                    <a:pt x="59" y="0"/>
                  </a:lnTo>
                  <a:lnTo>
                    <a:pt x="36" y="2"/>
                  </a:lnTo>
                  <a:lnTo>
                    <a:pt x="13" y="4"/>
                  </a:lnTo>
                  <a:lnTo>
                    <a:pt x="0" y="6"/>
                  </a:lnTo>
                  <a:lnTo>
                    <a:pt x="0" y="259"/>
                  </a:lnTo>
                  <a:lnTo>
                    <a:pt x="0" y="259"/>
                  </a:lnTo>
                  <a:lnTo>
                    <a:pt x="0" y="280"/>
                  </a:lnTo>
                  <a:lnTo>
                    <a:pt x="1" y="298"/>
                  </a:lnTo>
                  <a:lnTo>
                    <a:pt x="3" y="316"/>
                  </a:lnTo>
                  <a:lnTo>
                    <a:pt x="5" y="332"/>
                  </a:lnTo>
                  <a:lnTo>
                    <a:pt x="9" y="347"/>
                  </a:lnTo>
                  <a:lnTo>
                    <a:pt x="14" y="360"/>
                  </a:lnTo>
                  <a:lnTo>
                    <a:pt x="21" y="373"/>
                  </a:lnTo>
                  <a:lnTo>
                    <a:pt x="28" y="383"/>
                  </a:lnTo>
                  <a:lnTo>
                    <a:pt x="36" y="393"/>
                  </a:lnTo>
                  <a:lnTo>
                    <a:pt x="46" y="401"/>
                  </a:lnTo>
                  <a:lnTo>
                    <a:pt x="58" y="408"/>
                  </a:lnTo>
                  <a:lnTo>
                    <a:pt x="71" y="414"/>
                  </a:lnTo>
                  <a:lnTo>
                    <a:pt x="86" y="418"/>
                  </a:lnTo>
                  <a:lnTo>
                    <a:pt x="102" y="421"/>
                  </a:lnTo>
                  <a:lnTo>
                    <a:pt x="121" y="423"/>
                  </a:lnTo>
                  <a:lnTo>
                    <a:pt x="141" y="424"/>
                  </a:lnTo>
                  <a:lnTo>
                    <a:pt x="141" y="424"/>
                  </a:lnTo>
                  <a:lnTo>
                    <a:pt x="157" y="423"/>
                  </a:lnTo>
                  <a:lnTo>
                    <a:pt x="172" y="422"/>
                  </a:lnTo>
                  <a:lnTo>
                    <a:pt x="186" y="421"/>
                  </a:lnTo>
                  <a:lnTo>
                    <a:pt x="199" y="418"/>
                  </a:lnTo>
                  <a:lnTo>
                    <a:pt x="223" y="413"/>
                  </a:lnTo>
                  <a:lnTo>
                    <a:pt x="243" y="407"/>
                  </a:lnTo>
                  <a:lnTo>
                    <a:pt x="260" y="400"/>
                  </a:lnTo>
                  <a:lnTo>
                    <a:pt x="271" y="395"/>
                  </a:lnTo>
                  <a:lnTo>
                    <a:pt x="283" y="390"/>
                  </a:lnTo>
                  <a:lnTo>
                    <a:pt x="283" y="390"/>
                  </a:lnTo>
                  <a:lnTo>
                    <a:pt x="289" y="393"/>
                  </a:lnTo>
                  <a:lnTo>
                    <a:pt x="296" y="396"/>
                  </a:lnTo>
                  <a:lnTo>
                    <a:pt x="307" y="399"/>
                  </a:lnTo>
                  <a:lnTo>
                    <a:pt x="319" y="402"/>
                  </a:lnTo>
                  <a:lnTo>
                    <a:pt x="334" y="405"/>
                  </a:lnTo>
                  <a:lnTo>
                    <a:pt x="353" y="408"/>
                  </a:lnTo>
                  <a:lnTo>
                    <a:pt x="374" y="409"/>
                  </a:lnTo>
                  <a:lnTo>
                    <a:pt x="374" y="6"/>
                  </a:lnTo>
                  <a:lnTo>
                    <a:pt x="374" y="6"/>
                  </a:lnTo>
                  <a:lnTo>
                    <a:pt x="342" y="2"/>
                  </a:lnTo>
                  <a:lnTo>
                    <a:pt x="320" y="1"/>
                  </a:lnTo>
                  <a:lnTo>
                    <a:pt x="299" y="0"/>
                  </a:lnTo>
                  <a:lnTo>
                    <a:pt x="281" y="0"/>
                  </a:lnTo>
                  <a:lnTo>
                    <a:pt x="281" y="31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63" name="Freeform 13"/>
            <p:cNvSpPr>
              <a:spLocks/>
            </p:cNvSpPr>
            <p:nvPr userDrawn="1"/>
          </p:nvSpPr>
          <p:spPr bwMode="auto">
            <a:xfrm>
              <a:off x="5383" y="3974"/>
              <a:ext cx="78" cy="107"/>
            </a:xfrm>
            <a:custGeom>
              <a:avLst/>
              <a:gdLst>
                <a:gd name="T0" fmla="*/ 11 w 311"/>
                <a:gd name="T1" fmla="*/ 415 h 428"/>
                <a:gd name="T2" fmla="*/ 83 w 311"/>
                <a:gd name="T3" fmla="*/ 425 h 428"/>
                <a:gd name="T4" fmla="*/ 138 w 311"/>
                <a:gd name="T5" fmla="*/ 428 h 428"/>
                <a:gd name="T6" fmla="*/ 183 w 311"/>
                <a:gd name="T7" fmla="*/ 425 h 428"/>
                <a:gd name="T8" fmla="*/ 227 w 311"/>
                <a:gd name="T9" fmla="*/ 414 h 428"/>
                <a:gd name="T10" fmla="*/ 265 w 311"/>
                <a:gd name="T11" fmla="*/ 394 h 428"/>
                <a:gd name="T12" fmla="*/ 295 w 311"/>
                <a:gd name="T13" fmla="*/ 363 h 428"/>
                <a:gd name="T14" fmla="*/ 310 w 311"/>
                <a:gd name="T15" fmla="*/ 318 h 428"/>
                <a:gd name="T16" fmla="*/ 310 w 311"/>
                <a:gd name="T17" fmla="*/ 288 h 428"/>
                <a:gd name="T18" fmla="*/ 302 w 311"/>
                <a:gd name="T19" fmla="*/ 256 h 428"/>
                <a:gd name="T20" fmla="*/ 283 w 311"/>
                <a:gd name="T21" fmla="*/ 231 h 428"/>
                <a:gd name="T22" fmla="*/ 257 w 311"/>
                <a:gd name="T23" fmla="*/ 211 h 428"/>
                <a:gd name="T24" fmla="*/ 209 w 311"/>
                <a:gd name="T25" fmla="*/ 187 h 428"/>
                <a:gd name="T26" fmla="*/ 149 w 311"/>
                <a:gd name="T27" fmla="*/ 164 h 428"/>
                <a:gd name="T28" fmla="*/ 113 w 311"/>
                <a:gd name="T29" fmla="*/ 144 h 428"/>
                <a:gd name="T30" fmla="*/ 103 w 311"/>
                <a:gd name="T31" fmla="*/ 132 h 428"/>
                <a:gd name="T32" fmla="*/ 100 w 311"/>
                <a:gd name="T33" fmla="*/ 116 h 428"/>
                <a:gd name="T34" fmla="*/ 102 w 311"/>
                <a:gd name="T35" fmla="*/ 104 h 428"/>
                <a:gd name="T36" fmla="*/ 116 w 311"/>
                <a:gd name="T37" fmla="*/ 86 h 428"/>
                <a:gd name="T38" fmla="*/ 132 w 311"/>
                <a:gd name="T39" fmla="*/ 78 h 428"/>
                <a:gd name="T40" fmla="*/ 156 w 311"/>
                <a:gd name="T41" fmla="*/ 74 h 428"/>
                <a:gd name="T42" fmla="*/ 185 w 311"/>
                <a:gd name="T43" fmla="*/ 75 h 428"/>
                <a:gd name="T44" fmla="*/ 238 w 311"/>
                <a:gd name="T45" fmla="*/ 85 h 428"/>
                <a:gd name="T46" fmla="*/ 295 w 311"/>
                <a:gd name="T47" fmla="*/ 30 h 428"/>
                <a:gd name="T48" fmla="*/ 263 w 311"/>
                <a:gd name="T49" fmla="*/ 16 h 428"/>
                <a:gd name="T50" fmla="*/ 207 w 311"/>
                <a:gd name="T51" fmla="*/ 4 h 428"/>
                <a:gd name="T52" fmla="*/ 158 w 311"/>
                <a:gd name="T53" fmla="*/ 0 h 428"/>
                <a:gd name="T54" fmla="*/ 115 w 311"/>
                <a:gd name="T55" fmla="*/ 4 h 428"/>
                <a:gd name="T56" fmla="*/ 76 w 311"/>
                <a:gd name="T57" fmla="*/ 17 h 428"/>
                <a:gd name="T58" fmla="*/ 42 w 311"/>
                <a:gd name="T59" fmla="*/ 39 h 428"/>
                <a:gd name="T60" fmla="*/ 19 w 311"/>
                <a:gd name="T61" fmla="*/ 69 h 428"/>
                <a:gd name="T62" fmla="*/ 7 w 311"/>
                <a:gd name="T63" fmla="*/ 107 h 428"/>
                <a:gd name="T64" fmla="*/ 7 w 311"/>
                <a:gd name="T65" fmla="*/ 137 h 428"/>
                <a:gd name="T66" fmla="*/ 19 w 311"/>
                <a:gd name="T67" fmla="*/ 175 h 428"/>
                <a:gd name="T68" fmla="*/ 42 w 311"/>
                <a:gd name="T69" fmla="*/ 203 h 428"/>
                <a:gd name="T70" fmla="*/ 73 w 311"/>
                <a:gd name="T71" fmla="*/ 223 h 428"/>
                <a:gd name="T72" fmla="*/ 119 w 311"/>
                <a:gd name="T73" fmla="*/ 243 h 428"/>
                <a:gd name="T74" fmla="*/ 171 w 311"/>
                <a:gd name="T75" fmla="*/ 261 h 428"/>
                <a:gd name="T76" fmla="*/ 205 w 311"/>
                <a:gd name="T77" fmla="*/ 280 h 428"/>
                <a:gd name="T78" fmla="*/ 216 w 311"/>
                <a:gd name="T79" fmla="*/ 296 h 428"/>
                <a:gd name="T80" fmla="*/ 217 w 311"/>
                <a:gd name="T81" fmla="*/ 306 h 428"/>
                <a:gd name="T82" fmla="*/ 212 w 311"/>
                <a:gd name="T83" fmla="*/ 328 h 428"/>
                <a:gd name="T84" fmla="*/ 202 w 311"/>
                <a:gd name="T85" fmla="*/ 340 h 428"/>
                <a:gd name="T86" fmla="*/ 184 w 311"/>
                <a:gd name="T87" fmla="*/ 348 h 428"/>
                <a:gd name="T88" fmla="*/ 158 w 311"/>
                <a:gd name="T89" fmla="*/ 353 h 428"/>
                <a:gd name="T90" fmla="*/ 113 w 311"/>
                <a:gd name="T91" fmla="*/ 354 h 428"/>
                <a:gd name="T92" fmla="*/ 28 w 311"/>
                <a:gd name="T93" fmla="*/ 344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11" h="428">
                  <a:moveTo>
                    <a:pt x="0" y="413"/>
                  </a:moveTo>
                  <a:lnTo>
                    <a:pt x="0" y="413"/>
                  </a:lnTo>
                  <a:lnTo>
                    <a:pt x="11" y="415"/>
                  </a:lnTo>
                  <a:lnTo>
                    <a:pt x="39" y="420"/>
                  </a:lnTo>
                  <a:lnTo>
                    <a:pt x="60" y="423"/>
                  </a:lnTo>
                  <a:lnTo>
                    <a:pt x="83" y="425"/>
                  </a:lnTo>
                  <a:lnTo>
                    <a:pt x="110" y="427"/>
                  </a:lnTo>
                  <a:lnTo>
                    <a:pt x="138" y="428"/>
                  </a:lnTo>
                  <a:lnTo>
                    <a:pt x="138" y="428"/>
                  </a:lnTo>
                  <a:lnTo>
                    <a:pt x="154" y="427"/>
                  </a:lnTo>
                  <a:lnTo>
                    <a:pt x="168" y="426"/>
                  </a:lnTo>
                  <a:lnTo>
                    <a:pt x="183" y="425"/>
                  </a:lnTo>
                  <a:lnTo>
                    <a:pt x="198" y="422"/>
                  </a:lnTo>
                  <a:lnTo>
                    <a:pt x="213" y="419"/>
                  </a:lnTo>
                  <a:lnTo>
                    <a:pt x="227" y="414"/>
                  </a:lnTo>
                  <a:lnTo>
                    <a:pt x="241" y="408"/>
                  </a:lnTo>
                  <a:lnTo>
                    <a:pt x="254" y="402"/>
                  </a:lnTo>
                  <a:lnTo>
                    <a:pt x="265" y="394"/>
                  </a:lnTo>
                  <a:lnTo>
                    <a:pt x="276" y="385"/>
                  </a:lnTo>
                  <a:lnTo>
                    <a:pt x="286" y="375"/>
                  </a:lnTo>
                  <a:lnTo>
                    <a:pt x="295" y="363"/>
                  </a:lnTo>
                  <a:lnTo>
                    <a:pt x="302" y="350"/>
                  </a:lnTo>
                  <a:lnTo>
                    <a:pt x="307" y="334"/>
                  </a:lnTo>
                  <a:lnTo>
                    <a:pt x="310" y="318"/>
                  </a:lnTo>
                  <a:lnTo>
                    <a:pt x="311" y="300"/>
                  </a:lnTo>
                  <a:lnTo>
                    <a:pt x="311" y="300"/>
                  </a:lnTo>
                  <a:lnTo>
                    <a:pt x="310" y="288"/>
                  </a:lnTo>
                  <a:lnTo>
                    <a:pt x="309" y="277"/>
                  </a:lnTo>
                  <a:lnTo>
                    <a:pt x="306" y="266"/>
                  </a:lnTo>
                  <a:lnTo>
                    <a:pt x="302" y="256"/>
                  </a:lnTo>
                  <a:lnTo>
                    <a:pt x="297" y="248"/>
                  </a:lnTo>
                  <a:lnTo>
                    <a:pt x="291" y="239"/>
                  </a:lnTo>
                  <a:lnTo>
                    <a:pt x="283" y="231"/>
                  </a:lnTo>
                  <a:lnTo>
                    <a:pt x="276" y="224"/>
                  </a:lnTo>
                  <a:lnTo>
                    <a:pt x="267" y="217"/>
                  </a:lnTo>
                  <a:lnTo>
                    <a:pt x="257" y="211"/>
                  </a:lnTo>
                  <a:lnTo>
                    <a:pt x="247" y="204"/>
                  </a:lnTo>
                  <a:lnTo>
                    <a:pt x="234" y="199"/>
                  </a:lnTo>
                  <a:lnTo>
                    <a:pt x="209" y="187"/>
                  </a:lnTo>
                  <a:lnTo>
                    <a:pt x="180" y="176"/>
                  </a:lnTo>
                  <a:lnTo>
                    <a:pt x="180" y="176"/>
                  </a:lnTo>
                  <a:lnTo>
                    <a:pt x="149" y="164"/>
                  </a:lnTo>
                  <a:lnTo>
                    <a:pt x="135" y="157"/>
                  </a:lnTo>
                  <a:lnTo>
                    <a:pt x="123" y="151"/>
                  </a:lnTo>
                  <a:lnTo>
                    <a:pt x="113" y="144"/>
                  </a:lnTo>
                  <a:lnTo>
                    <a:pt x="109" y="140"/>
                  </a:lnTo>
                  <a:lnTo>
                    <a:pt x="106" y="136"/>
                  </a:lnTo>
                  <a:lnTo>
                    <a:pt x="103" y="132"/>
                  </a:lnTo>
                  <a:lnTo>
                    <a:pt x="101" y="127"/>
                  </a:lnTo>
                  <a:lnTo>
                    <a:pt x="100" y="121"/>
                  </a:lnTo>
                  <a:lnTo>
                    <a:pt x="100" y="116"/>
                  </a:lnTo>
                  <a:lnTo>
                    <a:pt x="100" y="116"/>
                  </a:lnTo>
                  <a:lnTo>
                    <a:pt x="100" y="110"/>
                  </a:lnTo>
                  <a:lnTo>
                    <a:pt x="102" y="104"/>
                  </a:lnTo>
                  <a:lnTo>
                    <a:pt x="106" y="97"/>
                  </a:lnTo>
                  <a:lnTo>
                    <a:pt x="112" y="90"/>
                  </a:lnTo>
                  <a:lnTo>
                    <a:pt x="116" y="86"/>
                  </a:lnTo>
                  <a:lnTo>
                    <a:pt x="120" y="83"/>
                  </a:lnTo>
                  <a:lnTo>
                    <a:pt x="126" y="81"/>
                  </a:lnTo>
                  <a:lnTo>
                    <a:pt x="132" y="78"/>
                  </a:lnTo>
                  <a:lnTo>
                    <a:pt x="139" y="76"/>
                  </a:lnTo>
                  <a:lnTo>
                    <a:pt x="147" y="75"/>
                  </a:lnTo>
                  <a:lnTo>
                    <a:pt x="156" y="74"/>
                  </a:lnTo>
                  <a:lnTo>
                    <a:pt x="166" y="74"/>
                  </a:lnTo>
                  <a:lnTo>
                    <a:pt x="166" y="74"/>
                  </a:lnTo>
                  <a:lnTo>
                    <a:pt x="185" y="75"/>
                  </a:lnTo>
                  <a:lnTo>
                    <a:pt x="205" y="77"/>
                  </a:lnTo>
                  <a:lnTo>
                    <a:pt x="222" y="81"/>
                  </a:lnTo>
                  <a:lnTo>
                    <a:pt x="238" y="85"/>
                  </a:lnTo>
                  <a:lnTo>
                    <a:pt x="262" y="94"/>
                  </a:lnTo>
                  <a:lnTo>
                    <a:pt x="271" y="98"/>
                  </a:lnTo>
                  <a:lnTo>
                    <a:pt x="295" y="30"/>
                  </a:lnTo>
                  <a:lnTo>
                    <a:pt x="295" y="30"/>
                  </a:lnTo>
                  <a:lnTo>
                    <a:pt x="276" y="22"/>
                  </a:lnTo>
                  <a:lnTo>
                    <a:pt x="263" y="16"/>
                  </a:lnTo>
                  <a:lnTo>
                    <a:pt x="247" y="12"/>
                  </a:lnTo>
                  <a:lnTo>
                    <a:pt x="228" y="7"/>
                  </a:lnTo>
                  <a:lnTo>
                    <a:pt x="207" y="4"/>
                  </a:lnTo>
                  <a:lnTo>
                    <a:pt x="183" y="1"/>
                  </a:lnTo>
                  <a:lnTo>
                    <a:pt x="158" y="0"/>
                  </a:lnTo>
                  <a:lnTo>
                    <a:pt x="158" y="0"/>
                  </a:lnTo>
                  <a:lnTo>
                    <a:pt x="143" y="1"/>
                  </a:lnTo>
                  <a:lnTo>
                    <a:pt x="129" y="2"/>
                  </a:lnTo>
                  <a:lnTo>
                    <a:pt x="115" y="4"/>
                  </a:lnTo>
                  <a:lnTo>
                    <a:pt x="102" y="8"/>
                  </a:lnTo>
                  <a:lnTo>
                    <a:pt x="88" y="12"/>
                  </a:lnTo>
                  <a:lnTo>
                    <a:pt x="76" y="17"/>
                  </a:lnTo>
                  <a:lnTo>
                    <a:pt x="64" y="24"/>
                  </a:lnTo>
                  <a:lnTo>
                    <a:pt x="53" y="31"/>
                  </a:lnTo>
                  <a:lnTo>
                    <a:pt x="42" y="39"/>
                  </a:lnTo>
                  <a:lnTo>
                    <a:pt x="33" y="47"/>
                  </a:lnTo>
                  <a:lnTo>
                    <a:pt x="25" y="58"/>
                  </a:lnTo>
                  <a:lnTo>
                    <a:pt x="19" y="69"/>
                  </a:lnTo>
                  <a:lnTo>
                    <a:pt x="13" y="80"/>
                  </a:lnTo>
                  <a:lnTo>
                    <a:pt x="9" y="94"/>
                  </a:lnTo>
                  <a:lnTo>
                    <a:pt x="7" y="107"/>
                  </a:lnTo>
                  <a:lnTo>
                    <a:pt x="6" y="122"/>
                  </a:lnTo>
                  <a:lnTo>
                    <a:pt x="6" y="122"/>
                  </a:lnTo>
                  <a:lnTo>
                    <a:pt x="7" y="137"/>
                  </a:lnTo>
                  <a:lnTo>
                    <a:pt x="9" y="150"/>
                  </a:lnTo>
                  <a:lnTo>
                    <a:pt x="13" y="164"/>
                  </a:lnTo>
                  <a:lnTo>
                    <a:pt x="19" y="175"/>
                  </a:lnTo>
                  <a:lnTo>
                    <a:pt x="25" y="185"/>
                  </a:lnTo>
                  <a:lnTo>
                    <a:pt x="33" y="194"/>
                  </a:lnTo>
                  <a:lnTo>
                    <a:pt x="42" y="203"/>
                  </a:lnTo>
                  <a:lnTo>
                    <a:pt x="51" y="210"/>
                  </a:lnTo>
                  <a:lnTo>
                    <a:pt x="62" y="217"/>
                  </a:lnTo>
                  <a:lnTo>
                    <a:pt x="73" y="223"/>
                  </a:lnTo>
                  <a:lnTo>
                    <a:pt x="84" y="229"/>
                  </a:lnTo>
                  <a:lnTo>
                    <a:pt x="95" y="235"/>
                  </a:lnTo>
                  <a:lnTo>
                    <a:pt x="119" y="243"/>
                  </a:lnTo>
                  <a:lnTo>
                    <a:pt x="142" y="251"/>
                  </a:lnTo>
                  <a:lnTo>
                    <a:pt x="142" y="251"/>
                  </a:lnTo>
                  <a:lnTo>
                    <a:pt x="171" y="261"/>
                  </a:lnTo>
                  <a:lnTo>
                    <a:pt x="184" y="266"/>
                  </a:lnTo>
                  <a:lnTo>
                    <a:pt x="196" y="273"/>
                  </a:lnTo>
                  <a:lnTo>
                    <a:pt x="205" y="280"/>
                  </a:lnTo>
                  <a:lnTo>
                    <a:pt x="211" y="287"/>
                  </a:lnTo>
                  <a:lnTo>
                    <a:pt x="214" y="291"/>
                  </a:lnTo>
                  <a:lnTo>
                    <a:pt x="216" y="296"/>
                  </a:lnTo>
                  <a:lnTo>
                    <a:pt x="217" y="300"/>
                  </a:lnTo>
                  <a:lnTo>
                    <a:pt x="217" y="306"/>
                  </a:lnTo>
                  <a:lnTo>
                    <a:pt x="217" y="306"/>
                  </a:lnTo>
                  <a:lnTo>
                    <a:pt x="217" y="315"/>
                  </a:lnTo>
                  <a:lnTo>
                    <a:pt x="214" y="324"/>
                  </a:lnTo>
                  <a:lnTo>
                    <a:pt x="212" y="328"/>
                  </a:lnTo>
                  <a:lnTo>
                    <a:pt x="209" y="332"/>
                  </a:lnTo>
                  <a:lnTo>
                    <a:pt x="206" y="335"/>
                  </a:lnTo>
                  <a:lnTo>
                    <a:pt x="202" y="340"/>
                  </a:lnTo>
                  <a:lnTo>
                    <a:pt x="197" y="343"/>
                  </a:lnTo>
                  <a:lnTo>
                    <a:pt x="190" y="346"/>
                  </a:lnTo>
                  <a:lnTo>
                    <a:pt x="184" y="348"/>
                  </a:lnTo>
                  <a:lnTo>
                    <a:pt x="176" y="350"/>
                  </a:lnTo>
                  <a:lnTo>
                    <a:pt x="167" y="352"/>
                  </a:lnTo>
                  <a:lnTo>
                    <a:pt x="158" y="353"/>
                  </a:lnTo>
                  <a:lnTo>
                    <a:pt x="134" y="354"/>
                  </a:lnTo>
                  <a:lnTo>
                    <a:pt x="134" y="354"/>
                  </a:lnTo>
                  <a:lnTo>
                    <a:pt x="113" y="354"/>
                  </a:lnTo>
                  <a:lnTo>
                    <a:pt x="92" y="352"/>
                  </a:lnTo>
                  <a:lnTo>
                    <a:pt x="55" y="348"/>
                  </a:lnTo>
                  <a:lnTo>
                    <a:pt x="28" y="344"/>
                  </a:lnTo>
                  <a:lnTo>
                    <a:pt x="18" y="342"/>
                  </a:lnTo>
                  <a:lnTo>
                    <a:pt x="0" y="41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64" name="Freeform 14"/>
            <p:cNvSpPr>
              <a:spLocks/>
            </p:cNvSpPr>
            <p:nvPr userDrawn="1"/>
          </p:nvSpPr>
          <p:spPr bwMode="auto">
            <a:xfrm>
              <a:off x="5059" y="3992"/>
              <a:ext cx="48" cy="71"/>
            </a:xfrm>
            <a:custGeom>
              <a:avLst/>
              <a:gdLst>
                <a:gd name="T0" fmla="*/ 0 w 194"/>
                <a:gd name="T1" fmla="*/ 7 h 282"/>
                <a:gd name="T2" fmla="*/ 0 w 194"/>
                <a:gd name="T3" fmla="*/ 7 h 282"/>
                <a:gd name="T4" fmla="*/ 14 w 194"/>
                <a:gd name="T5" fmla="*/ 4 h 282"/>
                <a:gd name="T6" fmla="*/ 31 w 194"/>
                <a:gd name="T7" fmla="*/ 2 h 282"/>
                <a:gd name="T8" fmla="*/ 52 w 194"/>
                <a:gd name="T9" fmla="*/ 0 h 282"/>
                <a:gd name="T10" fmla="*/ 73 w 194"/>
                <a:gd name="T11" fmla="*/ 0 h 282"/>
                <a:gd name="T12" fmla="*/ 73 w 194"/>
                <a:gd name="T13" fmla="*/ 0 h 282"/>
                <a:gd name="T14" fmla="*/ 87 w 194"/>
                <a:gd name="T15" fmla="*/ 0 h 282"/>
                <a:gd name="T16" fmla="*/ 98 w 194"/>
                <a:gd name="T17" fmla="*/ 1 h 282"/>
                <a:gd name="T18" fmla="*/ 110 w 194"/>
                <a:gd name="T19" fmla="*/ 4 h 282"/>
                <a:gd name="T20" fmla="*/ 121 w 194"/>
                <a:gd name="T21" fmla="*/ 7 h 282"/>
                <a:gd name="T22" fmla="*/ 132 w 194"/>
                <a:gd name="T23" fmla="*/ 11 h 282"/>
                <a:gd name="T24" fmla="*/ 141 w 194"/>
                <a:gd name="T25" fmla="*/ 17 h 282"/>
                <a:gd name="T26" fmla="*/ 151 w 194"/>
                <a:gd name="T27" fmla="*/ 24 h 282"/>
                <a:gd name="T28" fmla="*/ 159 w 194"/>
                <a:gd name="T29" fmla="*/ 31 h 282"/>
                <a:gd name="T30" fmla="*/ 166 w 194"/>
                <a:gd name="T31" fmla="*/ 40 h 282"/>
                <a:gd name="T32" fmla="*/ 174 w 194"/>
                <a:gd name="T33" fmla="*/ 49 h 282"/>
                <a:gd name="T34" fmla="*/ 180 w 194"/>
                <a:gd name="T35" fmla="*/ 61 h 282"/>
                <a:gd name="T36" fmla="*/ 185 w 194"/>
                <a:gd name="T37" fmla="*/ 74 h 282"/>
                <a:gd name="T38" fmla="*/ 189 w 194"/>
                <a:gd name="T39" fmla="*/ 88 h 282"/>
                <a:gd name="T40" fmla="*/ 192 w 194"/>
                <a:gd name="T41" fmla="*/ 103 h 282"/>
                <a:gd name="T42" fmla="*/ 193 w 194"/>
                <a:gd name="T43" fmla="*/ 119 h 282"/>
                <a:gd name="T44" fmla="*/ 194 w 194"/>
                <a:gd name="T45" fmla="*/ 138 h 282"/>
                <a:gd name="T46" fmla="*/ 194 w 194"/>
                <a:gd name="T47" fmla="*/ 138 h 282"/>
                <a:gd name="T48" fmla="*/ 194 w 194"/>
                <a:gd name="T49" fmla="*/ 155 h 282"/>
                <a:gd name="T50" fmla="*/ 193 w 194"/>
                <a:gd name="T51" fmla="*/ 172 h 282"/>
                <a:gd name="T52" fmla="*/ 191 w 194"/>
                <a:gd name="T53" fmla="*/ 187 h 282"/>
                <a:gd name="T54" fmla="*/ 188 w 194"/>
                <a:gd name="T55" fmla="*/ 202 h 282"/>
                <a:gd name="T56" fmla="*/ 185 w 194"/>
                <a:gd name="T57" fmla="*/ 215 h 282"/>
                <a:gd name="T58" fmla="*/ 181 w 194"/>
                <a:gd name="T59" fmla="*/ 226 h 282"/>
                <a:gd name="T60" fmla="*/ 175 w 194"/>
                <a:gd name="T61" fmla="*/ 238 h 282"/>
                <a:gd name="T62" fmla="*/ 168 w 194"/>
                <a:gd name="T63" fmla="*/ 247 h 282"/>
                <a:gd name="T64" fmla="*/ 160 w 194"/>
                <a:gd name="T65" fmla="*/ 255 h 282"/>
                <a:gd name="T66" fmla="*/ 151 w 194"/>
                <a:gd name="T67" fmla="*/ 262 h 282"/>
                <a:gd name="T68" fmla="*/ 141 w 194"/>
                <a:gd name="T69" fmla="*/ 269 h 282"/>
                <a:gd name="T70" fmla="*/ 129 w 194"/>
                <a:gd name="T71" fmla="*/ 274 h 282"/>
                <a:gd name="T72" fmla="*/ 115 w 194"/>
                <a:gd name="T73" fmla="*/ 277 h 282"/>
                <a:gd name="T74" fmla="*/ 100 w 194"/>
                <a:gd name="T75" fmla="*/ 280 h 282"/>
                <a:gd name="T76" fmla="*/ 84 w 194"/>
                <a:gd name="T77" fmla="*/ 282 h 282"/>
                <a:gd name="T78" fmla="*/ 65 w 194"/>
                <a:gd name="T79" fmla="*/ 282 h 282"/>
                <a:gd name="T80" fmla="*/ 65 w 194"/>
                <a:gd name="T81" fmla="*/ 282 h 282"/>
                <a:gd name="T82" fmla="*/ 42 w 194"/>
                <a:gd name="T83" fmla="*/ 281 h 282"/>
                <a:gd name="T84" fmla="*/ 20 w 194"/>
                <a:gd name="T85" fmla="*/ 280 h 282"/>
                <a:gd name="T86" fmla="*/ 0 w 194"/>
                <a:gd name="T87" fmla="*/ 278 h 282"/>
                <a:gd name="T88" fmla="*/ 0 w 194"/>
                <a:gd name="T89" fmla="*/ 7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94" h="282">
                  <a:moveTo>
                    <a:pt x="0" y="7"/>
                  </a:moveTo>
                  <a:lnTo>
                    <a:pt x="0" y="7"/>
                  </a:lnTo>
                  <a:lnTo>
                    <a:pt x="14" y="4"/>
                  </a:lnTo>
                  <a:lnTo>
                    <a:pt x="31" y="2"/>
                  </a:lnTo>
                  <a:lnTo>
                    <a:pt x="52" y="0"/>
                  </a:lnTo>
                  <a:lnTo>
                    <a:pt x="73" y="0"/>
                  </a:lnTo>
                  <a:lnTo>
                    <a:pt x="73" y="0"/>
                  </a:lnTo>
                  <a:lnTo>
                    <a:pt x="87" y="0"/>
                  </a:lnTo>
                  <a:lnTo>
                    <a:pt x="98" y="1"/>
                  </a:lnTo>
                  <a:lnTo>
                    <a:pt x="110" y="4"/>
                  </a:lnTo>
                  <a:lnTo>
                    <a:pt x="121" y="7"/>
                  </a:lnTo>
                  <a:lnTo>
                    <a:pt x="132" y="11"/>
                  </a:lnTo>
                  <a:lnTo>
                    <a:pt x="141" y="17"/>
                  </a:lnTo>
                  <a:lnTo>
                    <a:pt x="151" y="24"/>
                  </a:lnTo>
                  <a:lnTo>
                    <a:pt x="159" y="31"/>
                  </a:lnTo>
                  <a:lnTo>
                    <a:pt x="166" y="40"/>
                  </a:lnTo>
                  <a:lnTo>
                    <a:pt x="174" y="49"/>
                  </a:lnTo>
                  <a:lnTo>
                    <a:pt x="180" y="61"/>
                  </a:lnTo>
                  <a:lnTo>
                    <a:pt x="185" y="74"/>
                  </a:lnTo>
                  <a:lnTo>
                    <a:pt x="189" y="88"/>
                  </a:lnTo>
                  <a:lnTo>
                    <a:pt x="192" y="103"/>
                  </a:lnTo>
                  <a:lnTo>
                    <a:pt x="193" y="119"/>
                  </a:lnTo>
                  <a:lnTo>
                    <a:pt x="194" y="138"/>
                  </a:lnTo>
                  <a:lnTo>
                    <a:pt x="194" y="138"/>
                  </a:lnTo>
                  <a:lnTo>
                    <a:pt x="194" y="155"/>
                  </a:lnTo>
                  <a:lnTo>
                    <a:pt x="193" y="172"/>
                  </a:lnTo>
                  <a:lnTo>
                    <a:pt x="191" y="187"/>
                  </a:lnTo>
                  <a:lnTo>
                    <a:pt x="188" y="202"/>
                  </a:lnTo>
                  <a:lnTo>
                    <a:pt x="185" y="215"/>
                  </a:lnTo>
                  <a:lnTo>
                    <a:pt x="181" y="226"/>
                  </a:lnTo>
                  <a:lnTo>
                    <a:pt x="175" y="238"/>
                  </a:lnTo>
                  <a:lnTo>
                    <a:pt x="168" y="247"/>
                  </a:lnTo>
                  <a:lnTo>
                    <a:pt x="160" y="255"/>
                  </a:lnTo>
                  <a:lnTo>
                    <a:pt x="151" y="262"/>
                  </a:lnTo>
                  <a:lnTo>
                    <a:pt x="141" y="269"/>
                  </a:lnTo>
                  <a:lnTo>
                    <a:pt x="129" y="274"/>
                  </a:lnTo>
                  <a:lnTo>
                    <a:pt x="115" y="277"/>
                  </a:lnTo>
                  <a:lnTo>
                    <a:pt x="100" y="280"/>
                  </a:lnTo>
                  <a:lnTo>
                    <a:pt x="84" y="282"/>
                  </a:lnTo>
                  <a:lnTo>
                    <a:pt x="65" y="282"/>
                  </a:lnTo>
                  <a:lnTo>
                    <a:pt x="65" y="282"/>
                  </a:lnTo>
                  <a:lnTo>
                    <a:pt x="42" y="281"/>
                  </a:lnTo>
                  <a:lnTo>
                    <a:pt x="20" y="280"/>
                  </a:lnTo>
                  <a:lnTo>
                    <a:pt x="0" y="278"/>
                  </a:lnTo>
                  <a:lnTo>
                    <a:pt x="0" y="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65" name="Freeform 15"/>
            <p:cNvSpPr>
              <a:spLocks/>
            </p:cNvSpPr>
            <p:nvPr userDrawn="1"/>
          </p:nvSpPr>
          <p:spPr bwMode="auto">
            <a:xfrm>
              <a:off x="5035" y="3974"/>
              <a:ext cx="97" cy="107"/>
            </a:xfrm>
            <a:custGeom>
              <a:avLst/>
              <a:gdLst>
                <a:gd name="T0" fmla="*/ 171 w 385"/>
                <a:gd name="T1" fmla="*/ 0 h 428"/>
                <a:gd name="T2" fmla="*/ 171 w 385"/>
                <a:gd name="T3" fmla="*/ 0 h 428"/>
                <a:gd name="T4" fmla="*/ 150 w 385"/>
                <a:gd name="T5" fmla="*/ 1 h 428"/>
                <a:gd name="T6" fmla="*/ 129 w 385"/>
                <a:gd name="T7" fmla="*/ 2 h 428"/>
                <a:gd name="T8" fmla="*/ 106 w 385"/>
                <a:gd name="T9" fmla="*/ 4 h 428"/>
                <a:gd name="T10" fmla="*/ 83 w 385"/>
                <a:gd name="T11" fmla="*/ 7 h 428"/>
                <a:gd name="T12" fmla="*/ 60 w 385"/>
                <a:gd name="T13" fmla="*/ 10 h 428"/>
                <a:gd name="T14" fmla="*/ 39 w 385"/>
                <a:gd name="T15" fmla="*/ 14 h 428"/>
                <a:gd name="T16" fmla="*/ 18 w 385"/>
                <a:gd name="T17" fmla="*/ 20 h 428"/>
                <a:gd name="T18" fmla="*/ 0 w 385"/>
                <a:gd name="T19" fmla="*/ 26 h 428"/>
                <a:gd name="T20" fmla="*/ 0 w 385"/>
                <a:gd name="T21" fmla="*/ 415 h 428"/>
                <a:gd name="T22" fmla="*/ 0 w 385"/>
                <a:gd name="T23" fmla="*/ 415 h 428"/>
                <a:gd name="T24" fmla="*/ 15 w 385"/>
                <a:gd name="T25" fmla="*/ 418 h 428"/>
                <a:gd name="T26" fmla="*/ 34 w 385"/>
                <a:gd name="T27" fmla="*/ 420 h 428"/>
                <a:gd name="T28" fmla="*/ 73 w 385"/>
                <a:gd name="T29" fmla="*/ 424 h 428"/>
                <a:gd name="T30" fmla="*/ 116 w 385"/>
                <a:gd name="T31" fmla="*/ 427 h 428"/>
                <a:gd name="T32" fmla="*/ 155 w 385"/>
                <a:gd name="T33" fmla="*/ 428 h 428"/>
                <a:gd name="T34" fmla="*/ 155 w 385"/>
                <a:gd name="T35" fmla="*/ 428 h 428"/>
                <a:gd name="T36" fmla="*/ 186 w 385"/>
                <a:gd name="T37" fmla="*/ 427 h 428"/>
                <a:gd name="T38" fmla="*/ 212 w 385"/>
                <a:gd name="T39" fmla="*/ 425 h 428"/>
                <a:gd name="T40" fmla="*/ 238 w 385"/>
                <a:gd name="T41" fmla="*/ 421 h 428"/>
                <a:gd name="T42" fmla="*/ 261 w 385"/>
                <a:gd name="T43" fmla="*/ 415 h 428"/>
                <a:gd name="T44" fmla="*/ 282 w 385"/>
                <a:gd name="T45" fmla="*/ 408 h 428"/>
                <a:gd name="T46" fmla="*/ 301 w 385"/>
                <a:gd name="T47" fmla="*/ 399 h 428"/>
                <a:gd name="T48" fmla="*/ 309 w 385"/>
                <a:gd name="T49" fmla="*/ 394 h 428"/>
                <a:gd name="T50" fmla="*/ 318 w 385"/>
                <a:gd name="T51" fmla="*/ 389 h 428"/>
                <a:gd name="T52" fmla="*/ 326 w 385"/>
                <a:gd name="T53" fmla="*/ 383 h 428"/>
                <a:gd name="T54" fmla="*/ 333 w 385"/>
                <a:gd name="T55" fmla="*/ 377 h 428"/>
                <a:gd name="T56" fmla="*/ 339 w 385"/>
                <a:gd name="T57" fmla="*/ 369 h 428"/>
                <a:gd name="T58" fmla="*/ 345 w 385"/>
                <a:gd name="T59" fmla="*/ 362 h 428"/>
                <a:gd name="T60" fmla="*/ 351 w 385"/>
                <a:gd name="T61" fmla="*/ 355 h 428"/>
                <a:gd name="T62" fmla="*/ 356 w 385"/>
                <a:gd name="T63" fmla="*/ 347 h 428"/>
                <a:gd name="T64" fmla="*/ 361 w 385"/>
                <a:gd name="T65" fmla="*/ 337 h 428"/>
                <a:gd name="T66" fmla="*/ 366 w 385"/>
                <a:gd name="T67" fmla="*/ 329 h 428"/>
                <a:gd name="T68" fmla="*/ 373 w 385"/>
                <a:gd name="T69" fmla="*/ 309 h 428"/>
                <a:gd name="T70" fmla="*/ 378 w 385"/>
                <a:gd name="T71" fmla="*/ 287 h 428"/>
                <a:gd name="T72" fmla="*/ 382 w 385"/>
                <a:gd name="T73" fmla="*/ 264 h 428"/>
                <a:gd name="T74" fmla="*/ 384 w 385"/>
                <a:gd name="T75" fmla="*/ 239 h 428"/>
                <a:gd name="T76" fmla="*/ 385 w 385"/>
                <a:gd name="T77" fmla="*/ 211 h 428"/>
                <a:gd name="T78" fmla="*/ 385 w 385"/>
                <a:gd name="T79" fmla="*/ 211 h 428"/>
                <a:gd name="T80" fmla="*/ 384 w 385"/>
                <a:gd name="T81" fmla="*/ 187 h 428"/>
                <a:gd name="T82" fmla="*/ 381 w 385"/>
                <a:gd name="T83" fmla="*/ 164 h 428"/>
                <a:gd name="T84" fmla="*/ 377 w 385"/>
                <a:gd name="T85" fmla="*/ 143 h 428"/>
                <a:gd name="T86" fmla="*/ 371 w 385"/>
                <a:gd name="T87" fmla="*/ 122 h 428"/>
                <a:gd name="T88" fmla="*/ 363 w 385"/>
                <a:gd name="T89" fmla="*/ 104 h 428"/>
                <a:gd name="T90" fmla="*/ 352 w 385"/>
                <a:gd name="T91" fmla="*/ 86 h 428"/>
                <a:gd name="T92" fmla="*/ 341 w 385"/>
                <a:gd name="T93" fmla="*/ 71 h 428"/>
                <a:gd name="T94" fmla="*/ 328 w 385"/>
                <a:gd name="T95" fmla="*/ 57 h 428"/>
                <a:gd name="T96" fmla="*/ 314 w 385"/>
                <a:gd name="T97" fmla="*/ 43 h 428"/>
                <a:gd name="T98" fmla="*/ 297 w 385"/>
                <a:gd name="T99" fmla="*/ 32 h 428"/>
                <a:gd name="T100" fmla="*/ 280 w 385"/>
                <a:gd name="T101" fmla="*/ 23 h 428"/>
                <a:gd name="T102" fmla="*/ 260 w 385"/>
                <a:gd name="T103" fmla="*/ 14 h 428"/>
                <a:gd name="T104" fmla="*/ 240 w 385"/>
                <a:gd name="T105" fmla="*/ 8 h 428"/>
                <a:gd name="T106" fmla="*/ 218 w 385"/>
                <a:gd name="T107" fmla="*/ 4 h 428"/>
                <a:gd name="T108" fmla="*/ 195 w 385"/>
                <a:gd name="T109" fmla="*/ 1 h 428"/>
                <a:gd name="T110" fmla="*/ 171 w 385"/>
                <a:gd name="T111" fmla="*/ 0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85" h="428">
                  <a:moveTo>
                    <a:pt x="171" y="0"/>
                  </a:moveTo>
                  <a:lnTo>
                    <a:pt x="171" y="0"/>
                  </a:lnTo>
                  <a:lnTo>
                    <a:pt x="150" y="1"/>
                  </a:lnTo>
                  <a:lnTo>
                    <a:pt x="129" y="2"/>
                  </a:lnTo>
                  <a:lnTo>
                    <a:pt x="106" y="4"/>
                  </a:lnTo>
                  <a:lnTo>
                    <a:pt x="83" y="7"/>
                  </a:lnTo>
                  <a:lnTo>
                    <a:pt x="60" y="10"/>
                  </a:lnTo>
                  <a:lnTo>
                    <a:pt x="39" y="14"/>
                  </a:lnTo>
                  <a:lnTo>
                    <a:pt x="18" y="20"/>
                  </a:lnTo>
                  <a:lnTo>
                    <a:pt x="0" y="26"/>
                  </a:lnTo>
                  <a:lnTo>
                    <a:pt x="0" y="415"/>
                  </a:lnTo>
                  <a:lnTo>
                    <a:pt x="0" y="415"/>
                  </a:lnTo>
                  <a:lnTo>
                    <a:pt x="15" y="418"/>
                  </a:lnTo>
                  <a:lnTo>
                    <a:pt x="34" y="420"/>
                  </a:lnTo>
                  <a:lnTo>
                    <a:pt x="73" y="424"/>
                  </a:lnTo>
                  <a:lnTo>
                    <a:pt x="116" y="427"/>
                  </a:lnTo>
                  <a:lnTo>
                    <a:pt x="155" y="428"/>
                  </a:lnTo>
                  <a:lnTo>
                    <a:pt x="155" y="428"/>
                  </a:lnTo>
                  <a:lnTo>
                    <a:pt x="186" y="427"/>
                  </a:lnTo>
                  <a:lnTo>
                    <a:pt x="212" y="425"/>
                  </a:lnTo>
                  <a:lnTo>
                    <a:pt x="238" y="421"/>
                  </a:lnTo>
                  <a:lnTo>
                    <a:pt x="261" y="415"/>
                  </a:lnTo>
                  <a:lnTo>
                    <a:pt x="282" y="408"/>
                  </a:lnTo>
                  <a:lnTo>
                    <a:pt x="301" y="399"/>
                  </a:lnTo>
                  <a:lnTo>
                    <a:pt x="309" y="394"/>
                  </a:lnTo>
                  <a:lnTo>
                    <a:pt x="318" y="389"/>
                  </a:lnTo>
                  <a:lnTo>
                    <a:pt x="326" y="383"/>
                  </a:lnTo>
                  <a:lnTo>
                    <a:pt x="333" y="377"/>
                  </a:lnTo>
                  <a:lnTo>
                    <a:pt x="339" y="369"/>
                  </a:lnTo>
                  <a:lnTo>
                    <a:pt x="345" y="362"/>
                  </a:lnTo>
                  <a:lnTo>
                    <a:pt x="351" y="355"/>
                  </a:lnTo>
                  <a:lnTo>
                    <a:pt x="356" y="347"/>
                  </a:lnTo>
                  <a:lnTo>
                    <a:pt x="361" y="337"/>
                  </a:lnTo>
                  <a:lnTo>
                    <a:pt x="366" y="329"/>
                  </a:lnTo>
                  <a:lnTo>
                    <a:pt x="373" y="309"/>
                  </a:lnTo>
                  <a:lnTo>
                    <a:pt x="378" y="287"/>
                  </a:lnTo>
                  <a:lnTo>
                    <a:pt x="382" y="264"/>
                  </a:lnTo>
                  <a:lnTo>
                    <a:pt x="384" y="239"/>
                  </a:lnTo>
                  <a:lnTo>
                    <a:pt x="385" y="211"/>
                  </a:lnTo>
                  <a:lnTo>
                    <a:pt x="385" y="211"/>
                  </a:lnTo>
                  <a:lnTo>
                    <a:pt x="384" y="187"/>
                  </a:lnTo>
                  <a:lnTo>
                    <a:pt x="381" y="164"/>
                  </a:lnTo>
                  <a:lnTo>
                    <a:pt x="377" y="143"/>
                  </a:lnTo>
                  <a:lnTo>
                    <a:pt x="371" y="122"/>
                  </a:lnTo>
                  <a:lnTo>
                    <a:pt x="363" y="104"/>
                  </a:lnTo>
                  <a:lnTo>
                    <a:pt x="352" y="86"/>
                  </a:lnTo>
                  <a:lnTo>
                    <a:pt x="341" y="71"/>
                  </a:lnTo>
                  <a:lnTo>
                    <a:pt x="328" y="57"/>
                  </a:lnTo>
                  <a:lnTo>
                    <a:pt x="314" y="43"/>
                  </a:lnTo>
                  <a:lnTo>
                    <a:pt x="297" y="32"/>
                  </a:lnTo>
                  <a:lnTo>
                    <a:pt x="280" y="23"/>
                  </a:lnTo>
                  <a:lnTo>
                    <a:pt x="260" y="14"/>
                  </a:lnTo>
                  <a:lnTo>
                    <a:pt x="240" y="8"/>
                  </a:lnTo>
                  <a:lnTo>
                    <a:pt x="218" y="4"/>
                  </a:lnTo>
                  <a:lnTo>
                    <a:pt x="195" y="1"/>
                  </a:lnTo>
                  <a:lnTo>
                    <a:pt x="17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</p:grpSp>
      <p:cxnSp>
        <p:nvCxnSpPr>
          <p:cNvPr id="66" name="Conector recto 8"/>
          <p:cNvCxnSpPr/>
          <p:nvPr userDrawn="1"/>
        </p:nvCxnSpPr>
        <p:spPr>
          <a:xfrm flipV="1">
            <a:off x="9617079" y="6029764"/>
            <a:ext cx="0" cy="290960"/>
          </a:xfrm>
          <a:prstGeom prst="line">
            <a:avLst/>
          </a:prstGeom>
          <a:ln w="12700" cmpd="sng">
            <a:solidFill>
              <a:schemeClr val="bg1">
                <a:lumMod val="65000"/>
              </a:schemeClr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67" name="Picture Placeholder 4"/>
          <p:cNvSpPr>
            <a:spLocks noGrp="1"/>
          </p:cNvSpPr>
          <p:nvPr>
            <p:ph type="pic" sz="quarter" idx="11" hasCustomPrompt="1"/>
          </p:nvPr>
        </p:nvSpPr>
        <p:spPr>
          <a:xfrm>
            <a:off x="7605365" y="6029741"/>
            <a:ext cx="1723686" cy="340227"/>
          </a:xfrm>
        </p:spPr>
        <p:txBody>
          <a:bodyPr>
            <a:noAutofit/>
          </a:bodyPr>
          <a:lstStyle>
            <a:lvl1pPr marL="0" indent="0">
              <a:buNone/>
              <a:defRPr sz="9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en-GB" dirty="0" smtClean="0"/>
              <a:t>Co-branding logo</a:t>
            </a:r>
            <a:endParaRPr lang="en-GB" dirty="0"/>
          </a:p>
        </p:txBody>
      </p:sp>
      <p:grpSp>
        <p:nvGrpSpPr>
          <p:cNvPr id="41" name="Group 40"/>
          <p:cNvGrpSpPr/>
          <p:nvPr userDrawn="1"/>
        </p:nvGrpSpPr>
        <p:grpSpPr>
          <a:xfrm>
            <a:off x="10702698" y="68071"/>
            <a:ext cx="874461" cy="651751"/>
            <a:chOff x="8388192" y="36245"/>
            <a:chExt cx="874464" cy="651751"/>
          </a:xfrm>
        </p:grpSpPr>
        <p:grpSp>
          <p:nvGrpSpPr>
            <p:cNvPr id="42" name="Group 41"/>
            <p:cNvGrpSpPr/>
            <p:nvPr userDrawn="1"/>
          </p:nvGrpSpPr>
          <p:grpSpPr>
            <a:xfrm>
              <a:off x="8545513" y="36245"/>
              <a:ext cx="489905" cy="495602"/>
              <a:chOff x="7818438" y="101600"/>
              <a:chExt cx="546100" cy="552450"/>
            </a:xfrm>
          </p:grpSpPr>
          <p:sp>
            <p:nvSpPr>
              <p:cNvPr id="45" name="Freeform 5"/>
              <p:cNvSpPr>
                <a:spLocks noEditPoints="1"/>
              </p:cNvSpPr>
              <p:nvPr userDrawn="1"/>
            </p:nvSpPr>
            <p:spPr bwMode="auto">
              <a:xfrm>
                <a:off x="7818438" y="200025"/>
                <a:ext cx="546100" cy="454025"/>
              </a:xfrm>
              <a:custGeom>
                <a:avLst/>
                <a:gdLst>
                  <a:gd name="T0" fmla="*/ 56 w 344"/>
                  <a:gd name="T1" fmla="*/ 0 h 286"/>
                  <a:gd name="T2" fmla="*/ 44 w 344"/>
                  <a:gd name="T3" fmla="*/ 2 h 286"/>
                  <a:gd name="T4" fmla="*/ 24 w 344"/>
                  <a:gd name="T5" fmla="*/ 10 h 286"/>
                  <a:gd name="T6" fmla="*/ 10 w 344"/>
                  <a:gd name="T7" fmla="*/ 26 h 286"/>
                  <a:gd name="T8" fmla="*/ 2 w 344"/>
                  <a:gd name="T9" fmla="*/ 46 h 286"/>
                  <a:gd name="T10" fmla="*/ 0 w 344"/>
                  <a:gd name="T11" fmla="*/ 230 h 286"/>
                  <a:gd name="T12" fmla="*/ 2 w 344"/>
                  <a:gd name="T13" fmla="*/ 242 h 286"/>
                  <a:gd name="T14" fmla="*/ 10 w 344"/>
                  <a:gd name="T15" fmla="*/ 262 h 286"/>
                  <a:gd name="T16" fmla="*/ 24 w 344"/>
                  <a:gd name="T17" fmla="*/ 278 h 286"/>
                  <a:gd name="T18" fmla="*/ 44 w 344"/>
                  <a:gd name="T19" fmla="*/ 286 h 286"/>
                  <a:gd name="T20" fmla="*/ 288 w 344"/>
                  <a:gd name="T21" fmla="*/ 286 h 286"/>
                  <a:gd name="T22" fmla="*/ 300 w 344"/>
                  <a:gd name="T23" fmla="*/ 286 h 286"/>
                  <a:gd name="T24" fmla="*/ 320 w 344"/>
                  <a:gd name="T25" fmla="*/ 278 h 286"/>
                  <a:gd name="T26" fmla="*/ 334 w 344"/>
                  <a:gd name="T27" fmla="*/ 262 h 286"/>
                  <a:gd name="T28" fmla="*/ 344 w 344"/>
                  <a:gd name="T29" fmla="*/ 242 h 286"/>
                  <a:gd name="T30" fmla="*/ 344 w 344"/>
                  <a:gd name="T31" fmla="*/ 58 h 286"/>
                  <a:gd name="T32" fmla="*/ 344 w 344"/>
                  <a:gd name="T33" fmla="*/ 46 h 286"/>
                  <a:gd name="T34" fmla="*/ 334 w 344"/>
                  <a:gd name="T35" fmla="*/ 26 h 286"/>
                  <a:gd name="T36" fmla="*/ 320 w 344"/>
                  <a:gd name="T37" fmla="*/ 10 h 286"/>
                  <a:gd name="T38" fmla="*/ 300 w 344"/>
                  <a:gd name="T39" fmla="*/ 2 h 286"/>
                  <a:gd name="T40" fmla="*/ 288 w 344"/>
                  <a:gd name="T41" fmla="*/ 0 h 286"/>
                  <a:gd name="T42" fmla="*/ 148 w 344"/>
                  <a:gd name="T43" fmla="*/ 142 h 286"/>
                  <a:gd name="T44" fmla="*/ 144 w 344"/>
                  <a:gd name="T45" fmla="*/ 136 h 286"/>
                  <a:gd name="T46" fmla="*/ 136 w 344"/>
                  <a:gd name="T47" fmla="*/ 122 h 286"/>
                  <a:gd name="T48" fmla="*/ 134 w 344"/>
                  <a:gd name="T49" fmla="*/ 112 h 286"/>
                  <a:gd name="T50" fmla="*/ 138 w 344"/>
                  <a:gd name="T51" fmla="*/ 98 h 286"/>
                  <a:gd name="T52" fmla="*/ 146 w 344"/>
                  <a:gd name="T53" fmla="*/ 88 h 286"/>
                  <a:gd name="T54" fmla="*/ 158 w 344"/>
                  <a:gd name="T55" fmla="*/ 80 h 286"/>
                  <a:gd name="T56" fmla="*/ 172 w 344"/>
                  <a:gd name="T57" fmla="*/ 76 h 286"/>
                  <a:gd name="T58" fmla="*/ 178 w 344"/>
                  <a:gd name="T59" fmla="*/ 78 h 286"/>
                  <a:gd name="T60" fmla="*/ 192 w 344"/>
                  <a:gd name="T61" fmla="*/ 82 h 286"/>
                  <a:gd name="T62" fmla="*/ 202 w 344"/>
                  <a:gd name="T63" fmla="*/ 92 h 286"/>
                  <a:gd name="T64" fmla="*/ 208 w 344"/>
                  <a:gd name="T65" fmla="*/ 106 h 286"/>
                  <a:gd name="T66" fmla="*/ 208 w 344"/>
                  <a:gd name="T67" fmla="*/ 112 h 286"/>
                  <a:gd name="T68" fmla="*/ 204 w 344"/>
                  <a:gd name="T69" fmla="*/ 128 h 286"/>
                  <a:gd name="T70" fmla="*/ 196 w 344"/>
                  <a:gd name="T71" fmla="*/ 140 h 286"/>
                  <a:gd name="T72" fmla="*/ 126 w 344"/>
                  <a:gd name="T73" fmla="*/ 228 h 2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44" h="286">
                    <a:moveTo>
                      <a:pt x="288" y="0"/>
                    </a:moveTo>
                    <a:lnTo>
                      <a:pt x="56" y="0"/>
                    </a:lnTo>
                    <a:lnTo>
                      <a:pt x="56" y="0"/>
                    </a:lnTo>
                    <a:lnTo>
                      <a:pt x="44" y="2"/>
                    </a:lnTo>
                    <a:lnTo>
                      <a:pt x="34" y="6"/>
                    </a:lnTo>
                    <a:lnTo>
                      <a:pt x="24" y="10"/>
                    </a:lnTo>
                    <a:lnTo>
                      <a:pt x="16" y="18"/>
                    </a:lnTo>
                    <a:lnTo>
                      <a:pt x="10" y="26"/>
                    </a:lnTo>
                    <a:lnTo>
                      <a:pt x="4" y="36"/>
                    </a:lnTo>
                    <a:lnTo>
                      <a:pt x="2" y="46"/>
                    </a:lnTo>
                    <a:lnTo>
                      <a:pt x="0" y="58"/>
                    </a:lnTo>
                    <a:lnTo>
                      <a:pt x="0" y="230"/>
                    </a:lnTo>
                    <a:lnTo>
                      <a:pt x="0" y="230"/>
                    </a:lnTo>
                    <a:lnTo>
                      <a:pt x="2" y="242"/>
                    </a:lnTo>
                    <a:lnTo>
                      <a:pt x="4" y="252"/>
                    </a:lnTo>
                    <a:lnTo>
                      <a:pt x="10" y="262"/>
                    </a:lnTo>
                    <a:lnTo>
                      <a:pt x="16" y="270"/>
                    </a:lnTo>
                    <a:lnTo>
                      <a:pt x="24" y="278"/>
                    </a:lnTo>
                    <a:lnTo>
                      <a:pt x="34" y="282"/>
                    </a:lnTo>
                    <a:lnTo>
                      <a:pt x="44" y="286"/>
                    </a:lnTo>
                    <a:lnTo>
                      <a:pt x="56" y="286"/>
                    </a:lnTo>
                    <a:lnTo>
                      <a:pt x="288" y="286"/>
                    </a:lnTo>
                    <a:lnTo>
                      <a:pt x="288" y="286"/>
                    </a:lnTo>
                    <a:lnTo>
                      <a:pt x="300" y="286"/>
                    </a:lnTo>
                    <a:lnTo>
                      <a:pt x="310" y="282"/>
                    </a:lnTo>
                    <a:lnTo>
                      <a:pt x="320" y="278"/>
                    </a:lnTo>
                    <a:lnTo>
                      <a:pt x="328" y="270"/>
                    </a:lnTo>
                    <a:lnTo>
                      <a:pt x="334" y="262"/>
                    </a:lnTo>
                    <a:lnTo>
                      <a:pt x="340" y="252"/>
                    </a:lnTo>
                    <a:lnTo>
                      <a:pt x="344" y="242"/>
                    </a:lnTo>
                    <a:lnTo>
                      <a:pt x="344" y="230"/>
                    </a:lnTo>
                    <a:lnTo>
                      <a:pt x="344" y="58"/>
                    </a:lnTo>
                    <a:lnTo>
                      <a:pt x="344" y="58"/>
                    </a:lnTo>
                    <a:lnTo>
                      <a:pt x="344" y="46"/>
                    </a:lnTo>
                    <a:lnTo>
                      <a:pt x="340" y="36"/>
                    </a:lnTo>
                    <a:lnTo>
                      <a:pt x="334" y="26"/>
                    </a:lnTo>
                    <a:lnTo>
                      <a:pt x="328" y="18"/>
                    </a:lnTo>
                    <a:lnTo>
                      <a:pt x="320" y="10"/>
                    </a:lnTo>
                    <a:lnTo>
                      <a:pt x="310" y="6"/>
                    </a:lnTo>
                    <a:lnTo>
                      <a:pt x="300" y="2"/>
                    </a:lnTo>
                    <a:lnTo>
                      <a:pt x="288" y="0"/>
                    </a:lnTo>
                    <a:lnTo>
                      <a:pt x="288" y="0"/>
                    </a:lnTo>
                    <a:close/>
                    <a:moveTo>
                      <a:pt x="126" y="228"/>
                    </a:moveTo>
                    <a:lnTo>
                      <a:pt x="148" y="142"/>
                    </a:lnTo>
                    <a:lnTo>
                      <a:pt x="148" y="142"/>
                    </a:lnTo>
                    <a:lnTo>
                      <a:pt x="144" y="136"/>
                    </a:lnTo>
                    <a:lnTo>
                      <a:pt x="138" y="130"/>
                    </a:lnTo>
                    <a:lnTo>
                      <a:pt x="136" y="122"/>
                    </a:lnTo>
                    <a:lnTo>
                      <a:pt x="134" y="112"/>
                    </a:lnTo>
                    <a:lnTo>
                      <a:pt x="134" y="112"/>
                    </a:lnTo>
                    <a:lnTo>
                      <a:pt x="136" y="106"/>
                    </a:lnTo>
                    <a:lnTo>
                      <a:pt x="138" y="98"/>
                    </a:lnTo>
                    <a:lnTo>
                      <a:pt x="142" y="92"/>
                    </a:lnTo>
                    <a:lnTo>
                      <a:pt x="146" y="88"/>
                    </a:lnTo>
                    <a:lnTo>
                      <a:pt x="152" y="82"/>
                    </a:lnTo>
                    <a:lnTo>
                      <a:pt x="158" y="80"/>
                    </a:lnTo>
                    <a:lnTo>
                      <a:pt x="164" y="78"/>
                    </a:lnTo>
                    <a:lnTo>
                      <a:pt x="172" y="76"/>
                    </a:lnTo>
                    <a:lnTo>
                      <a:pt x="172" y="76"/>
                    </a:lnTo>
                    <a:lnTo>
                      <a:pt x="178" y="78"/>
                    </a:lnTo>
                    <a:lnTo>
                      <a:pt x="186" y="80"/>
                    </a:lnTo>
                    <a:lnTo>
                      <a:pt x="192" y="82"/>
                    </a:lnTo>
                    <a:lnTo>
                      <a:pt x="198" y="88"/>
                    </a:lnTo>
                    <a:lnTo>
                      <a:pt x="202" y="92"/>
                    </a:lnTo>
                    <a:lnTo>
                      <a:pt x="204" y="98"/>
                    </a:lnTo>
                    <a:lnTo>
                      <a:pt x="208" y="106"/>
                    </a:lnTo>
                    <a:lnTo>
                      <a:pt x="208" y="112"/>
                    </a:lnTo>
                    <a:lnTo>
                      <a:pt x="208" y="112"/>
                    </a:lnTo>
                    <a:lnTo>
                      <a:pt x="206" y="120"/>
                    </a:lnTo>
                    <a:lnTo>
                      <a:pt x="204" y="128"/>
                    </a:lnTo>
                    <a:lnTo>
                      <a:pt x="200" y="134"/>
                    </a:lnTo>
                    <a:lnTo>
                      <a:pt x="196" y="140"/>
                    </a:lnTo>
                    <a:lnTo>
                      <a:pt x="220" y="228"/>
                    </a:lnTo>
                    <a:lnTo>
                      <a:pt x="126" y="228"/>
                    </a:lnTo>
                    <a:close/>
                  </a:path>
                </a:pathLst>
              </a:custGeom>
              <a:solidFill>
                <a:srgbClr val="E31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005EB8"/>
                  </a:solidFill>
                </a:endParaRPr>
              </a:p>
            </p:txBody>
          </p:sp>
          <p:sp>
            <p:nvSpPr>
              <p:cNvPr id="46" name="Freeform 6"/>
              <p:cNvSpPr>
                <a:spLocks/>
              </p:cNvSpPr>
              <p:nvPr userDrawn="1"/>
            </p:nvSpPr>
            <p:spPr bwMode="auto">
              <a:xfrm>
                <a:off x="7961313" y="101600"/>
                <a:ext cx="260350" cy="88900"/>
              </a:xfrm>
              <a:custGeom>
                <a:avLst/>
                <a:gdLst>
                  <a:gd name="T0" fmla="*/ 20 w 164"/>
                  <a:gd name="T1" fmla="*/ 56 h 56"/>
                  <a:gd name="T2" fmla="*/ 20 w 164"/>
                  <a:gd name="T3" fmla="*/ 56 h 56"/>
                  <a:gd name="T4" fmla="*/ 22 w 164"/>
                  <a:gd name="T5" fmla="*/ 46 h 56"/>
                  <a:gd name="T6" fmla="*/ 26 w 164"/>
                  <a:gd name="T7" fmla="*/ 36 h 56"/>
                  <a:gd name="T8" fmla="*/ 30 w 164"/>
                  <a:gd name="T9" fmla="*/ 30 h 56"/>
                  <a:gd name="T10" fmla="*/ 36 w 164"/>
                  <a:gd name="T11" fmla="*/ 26 h 56"/>
                  <a:gd name="T12" fmla="*/ 42 w 164"/>
                  <a:gd name="T13" fmla="*/ 22 h 56"/>
                  <a:gd name="T14" fmla="*/ 54 w 164"/>
                  <a:gd name="T15" fmla="*/ 20 h 56"/>
                  <a:gd name="T16" fmla="*/ 82 w 164"/>
                  <a:gd name="T17" fmla="*/ 20 h 56"/>
                  <a:gd name="T18" fmla="*/ 82 w 164"/>
                  <a:gd name="T19" fmla="*/ 20 h 56"/>
                  <a:gd name="T20" fmla="*/ 112 w 164"/>
                  <a:gd name="T21" fmla="*/ 20 h 56"/>
                  <a:gd name="T22" fmla="*/ 122 w 164"/>
                  <a:gd name="T23" fmla="*/ 22 h 56"/>
                  <a:gd name="T24" fmla="*/ 130 w 164"/>
                  <a:gd name="T25" fmla="*/ 26 h 56"/>
                  <a:gd name="T26" fmla="*/ 136 w 164"/>
                  <a:gd name="T27" fmla="*/ 30 h 56"/>
                  <a:gd name="T28" fmla="*/ 140 w 164"/>
                  <a:gd name="T29" fmla="*/ 36 h 56"/>
                  <a:gd name="T30" fmla="*/ 142 w 164"/>
                  <a:gd name="T31" fmla="*/ 46 h 56"/>
                  <a:gd name="T32" fmla="*/ 144 w 164"/>
                  <a:gd name="T33" fmla="*/ 56 h 56"/>
                  <a:gd name="T34" fmla="*/ 164 w 164"/>
                  <a:gd name="T35" fmla="*/ 56 h 56"/>
                  <a:gd name="T36" fmla="*/ 164 w 164"/>
                  <a:gd name="T37" fmla="*/ 56 h 56"/>
                  <a:gd name="T38" fmla="*/ 162 w 164"/>
                  <a:gd name="T39" fmla="*/ 38 h 56"/>
                  <a:gd name="T40" fmla="*/ 156 w 164"/>
                  <a:gd name="T41" fmla="*/ 24 h 56"/>
                  <a:gd name="T42" fmla="*/ 148 w 164"/>
                  <a:gd name="T43" fmla="*/ 14 h 56"/>
                  <a:gd name="T44" fmla="*/ 138 w 164"/>
                  <a:gd name="T45" fmla="*/ 6 h 56"/>
                  <a:gd name="T46" fmla="*/ 126 w 164"/>
                  <a:gd name="T47" fmla="*/ 2 h 56"/>
                  <a:gd name="T48" fmla="*/ 112 w 164"/>
                  <a:gd name="T49" fmla="*/ 0 h 56"/>
                  <a:gd name="T50" fmla="*/ 82 w 164"/>
                  <a:gd name="T51" fmla="*/ 0 h 56"/>
                  <a:gd name="T52" fmla="*/ 82 w 164"/>
                  <a:gd name="T53" fmla="*/ 0 h 56"/>
                  <a:gd name="T54" fmla="*/ 52 w 164"/>
                  <a:gd name="T55" fmla="*/ 0 h 56"/>
                  <a:gd name="T56" fmla="*/ 38 w 164"/>
                  <a:gd name="T57" fmla="*/ 2 h 56"/>
                  <a:gd name="T58" fmla="*/ 26 w 164"/>
                  <a:gd name="T59" fmla="*/ 6 h 56"/>
                  <a:gd name="T60" fmla="*/ 16 w 164"/>
                  <a:gd name="T61" fmla="*/ 14 h 56"/>
                  <a:gd name="T62" fmla="*/ 8 w 164"/>
                  <a:gd name="T63" fmla="*/ 24 h 56"/>
                  <a:gd name="T64" fmla="*/ 2 w 164"/>
                  <a:gd name="T65" fmla="*/ 38 h 56"/>
                  <a:gd name="T66" fmla="*/ 0 w 164"/>
                  <a:gd name="T67" fmla="*/ 56 h 56"/>
                  <a:gd name="T68" fmla="*/ 20 w 164"/>
                  <a:gd name="T69" fmla="*/ 5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64" h="56">
                    <a:moveTo>
                      <a:pt x="20" y="56"/>
                    </a:moveTo>
                    <a:lnTo>
                      <a:pt x="20" y="56"/>
                    </a:lnTo>
                    <a:lnTo>
                      <a:pt x="22" y="46"/>
                    </a:lnTo>
                    <a:lnTo>
                      <a:pt x="26" y="36"/>
                    </a:lnTo>
                    <a:lnTo>
                      <a:pt x="30" y="30"/>
                    </a:lnTo>
                    <a:lnTo>
                      <a:pt x="36" y="26"/>
                    </a:lnTo>
                    <a:lnTo>
                      <a:pt x="42" y="22"/>
                    </a:lnTo>
                    <a:lnTo>
                      <a:pt x="54" y="20"/>
                    </a:lnTo>
                    <a:lnTo>
                      <a:pt x="82" y="20"/>
                    </a:lnTo>
                    <a:lnTo>
                      <a:pt x="82" y="20"/>
                    </a:lnTo>
                    <a:lnTo>
                      <a:pt x="112" y="20"/>
                    </a:lnTo>
                    <a:lnTo>
                      <a:pt x="122" y="22"/>
                    </a:lnTo>
                    <a:lnTo>
                      <a:pt x="130" y="26"/>
                    </a:lnTo>
                    <a:lnTo>
                      <a:pt x="136" y="30"/>
                    </a:lnTo>
                    <a:lnTo>
                      <a:pt x="140" y="36"/>
                    </a:lnTo>
                    <a:lnTo>
                      <a:pt x="142" y="46"/>
                    </a:lnTo>
                    <a:lnTo>
                      <a:pt x="144" y="56"/>
                    </a:lnTo>
                    <a:lnTo>
                      <a:pt x="164" y="56"/>
                    </a:lnTo>
                    <a:lnTo>
                      <a:pt x="164" y="56"/>
                    </a:lnTo>
                    <a:lnTo>
                      <a:pt x="162" y="38"/>
                    </a:lnTo>
                    <a:lnTo>
                      <a:pt x="156" y="24"/>
                    </a:lnTo>
                    <a:lnTo>
                      <a:pt x="148" y="14"/>
                    </a:lnTo>
                    <a:lnTo>
                      <a:pt x="138" y="6"/>
                    </a:lnTo>
                    <a:lnTo>
                      <a:pt x="126" y="2"/>
                    </a:lnTo>
                    <a:lnTo>
                      <a:pt x="112" y="0"/>
                    </a:lnTo>
                    <a:lnTo>
                      <a:pt x="82" y="0"/>
                    </a:lnTo>
                    <a:lnTo>
                      <a:pt x="82" y="0"/>
                    </a:lnTo>
                    <a:lnTo>
                      <a:pt x="52" y="0"/>
                    </a:lnTo>
                    <a:lnTo>
                      <a:pt x="38" y="2"/>
                    </a:lnTo>
                    <a:lnTo>
                      <a:pt x="26" y="6"/>
                    </a:lnTo>
                    <a:lnTo>
                      <a:pt x="16" y="14"/>
                    </a:lnTo>
                    <a:lnTo>
                      <a:pt x="8" y="24"/>
                    </a:lnTo>
                    <a:lnTo>
                      <a:pt x="2" y="38"/>
                    </a:lnTo>
                    <a:lnTo>
                      <a:pt x="0" y="56"/>
                    </a:lnTo>
                    <a:lnTo>
                      <a:pt x="20" y="56"/>
                    </a:lnTo>
                    <a:close/>
                  </a:path>
                </a:pathLst>
              </a:custGeom>
              <a:solidFill>
                <a:srgbClr val="E31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005EB8"/>
                  </a:solidFill>
                </a:endParaRPr>
              </a:p>
            </p:txBody>
          </p:sp>
        </p:grpSp>
        <p:sp>
          <p:nvSpPr>
            <p:cNvPr id="43" name="TextBox 42"/>
            <p:cNvSpPr txBox="1"/>
            <p:nvPr userDrawn="1"/>
          </p:nvSpPr>
          <p:spPr>
            <a:xfrm rot="16200000">
              <a:off x="8191736" y="232706"/>
              <a:ext cx="563729" cy="17081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510" dirty="0">
                  <a:solidFill>
                    <a:srgbClr val="FFFFFF">
                      <a:lumMod val="65000"/>
                    </a:srgbClr>
                  </a:solidFill>
                </a:rPr>
                <a:t>strictly</a:t>
              </a:r>
            </a:p>
          </p:txBody>
        </p:sp>
        <p:sp>
          <p:nvSpPr>
            <p:cNvPr id="44" name="TextBox 43"/>
            <p:cNvSpPr txBox="1"/>
            <p:nvPr userDrawn="1"/>
          </p:nvSpPr>
          <p:spPr>
            <a:xfrm>
              <a:off x="8410801" y="506408"/>
              <a:ext cx="851855" cy="18158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580" dirty="0">
                  <a:solidFill>
                    <a:srgbClr val="FF0000"/>
                  </a:solidFill>
                </a:rPr>
                <a:t>CONFIDENTIAL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09811123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0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ullets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Content Placeholder 2"/>
          <p:cNvSpPr>
            <a:spLocks noGrp="1"/>
          </p:cNvSpPr>
          <p:nvPr>
            <p:ph idx="1"/>
          </p:nvPr>
        </p:nvSpPr>
        <p:spPr>
          <a:xfrm>
            <a:off x="407667" y="1512041"/>
            <a:ext cx="10538304" cy="4276616"/>
          </a:xfrm>
        </p:spPr>
        <p:txBody>
          <a:bodyPr/>
          <a:lstStyle>
            <a:lvl1pPr>
              <a:defRPr sz="2400">
                <a:solidFill>
                  <a:srgbClr val="4D4D4D"/>
                </a:solidFill>
              </a:defRPr>
            </a:lvl1pPr>
            <a:lvl2pPr>
              <a:defRPr sz="2000">
                <a:solidFill>
                  <a:srgbClr val="4D4D4D"/>
                </a:solidFill>
              </a:defRPr>
            </a:lvl2pPr>
            <a:lvl3pPr>
              <a:defRPr sz="1800">
                <a:solidFill>
                  <a:srgbClr val="4D4D4D"/>
                </a:solidFill>
              </a:defRPr>
            </a:lvl3pPr>
            <a:lvl4pPr>
              <a:defRPr sz="1600">
                <a:solidFill>
                  <a:srgbClr val="4D4D4D"/>
                </a:solidFill>
              </a:defRPr>
            </a:lvl4pPr>
            <a:lvl5pPr>
              <a:defRPr sz="1600">
                <a:solidFill>
                  <a:srgbClr val="4D4D4D"/>
                </a:solidFill>
              </a:defRPr>
            </a:lvl5pPr>
          </a:lstStyle>
          <a:p>
            <a:pPr lvl="0"/>
            <a:r>
              <a:rPr lang="en-US" noProof="0" smtClean="0"/>
              <a:t>Click to edit Master text styles</a:t>
            </a:r>
          </a:p>
          <a:p>
            <a:pPr lvl="1"/>
            <a:r>
              <a:rPr lang="en-US" noProof="0" smtClean="0"/>
              <a:t>Second level</a:t>
            </a:r>
          </a:p>
          <a:p>
            <a:pPr lvl="2"/>
            <a:r>
              <a:rPr lang="en-US" noProof="0" smtClean="0"/>
              <a:t>Third level</a:t>
            </a:r>
          </a:p>
          <a:p>
            <a:pPr lvl="3"/>
            <a:r>
              <a:rPr lang="en-US" noProof="0" smtClean="0"/>
              <a:t>Fourth level</a:t>
            </a:r>
          </a:p>
          <a:p>
            <a:pPr lvl="4"/>
            <a:r>
              <a:rPr lang="en-US" noProof="0" smtClean="0"/>
              <a:t>Fifth level</a:t>
            </a:r>
            <a:endParaRPr lang="en-GB" noProof="0" dirty="0"/>
          </a:p>
        </p:txBody>
      </p:sp>
      <p:sp>
        <p:nvSpPr>
          <p:cNvPr id="28" name="Title 5"/>
          <p:cNvSpPr>
            <a:spLocks noGrp="1"/>
          </p:cNvSpPr>
          <p:nvPr>
            <p:ph type="title"/>
          </p:nvPr>
        </p:nvSpPr>
        <p:spPr>
          <a:xfrm>
            <a:off x="397209" y="413790"/>
            <a:ext cx="10076695" cy="512907"/>
          </a:xfrm>
        </p:spPr>
        <p:txBody>
          <a:bodyPr/>
          <a:lstStyle/>
          <a:p>
            <a:r>
              <a:rPr lang="en-US" noProof="0" smtClean="0"/>
              <a:t>Click to edit Master title style</a:t>
            </a:r>
            <a:endParaRPr lang="en-GB" noProof="0" dirty="0"/>
          </a:p>
        </p:txBody>
      </p:sp>
      <p:sp>
        <p:nvSpPr>
          <p:cNvPr id="29" name="Text Placeholder 5"/>
          <p:cNvSpPr>
            <a:spLocks noGrp="1"/>
          </p:cNvSpPr>
          <p:nvPr>
            <p:ph type="body" sz="quarter" idx="10" hasCustomPrompt="1"/>
          </p:nvPr>
        </p:nvSpPr>
        <p:spPr>
          <a:xfrm>
            <a:off x="386718" y="994738"/>
            <a:ext cx="10515894" cy="340510"/>
          </a:xfrm>
        </p:spPr>
        <p:txBody>
          <a:bodyPr>
            <a:noAutofit/>
          </a:bodyPr>
          <a:lstStyle>
            <a:lvl1pPr marL="0" indent="0">
              <a:buFont typeface="Arial" pitchFamily="34" charset="0"/>
              <a:buNone/>
              <a:defRPr sz="1800">
                <a:solidFill>
                  <a:schemeClr val="tx2"/>
                </a:solidFill>
              </a:defRPr>
            </a:lvl1pPr>
            <a:lvl2pPr marL="457200" indent="0">
              <a:buNone/>
              <a:defRPr>
                <a:solidFill>
                  <a:schemeClr val="tx2"/>
                </a:solidFill>
              </a:defRPr>
            </a:lvl2pPr>
            <a:lvl3pPr marL="914400" indent="0">
              <a:buNone/>
              <a:defRPr>
                <a:solidFill>
                  <a:schemeClr val="tx2"/>
                </a:solidFill>
              </a:defRPr>
            </a:lvl3pPr>
            <a:lvl4pPr marL="1371600" indent="0">
              <a:buNone/>
              <a:defRPr>
                <a:solidFill>
                  <a:schemeClr val="tx2"/>
                </a:solidFill>
              </a:defRPr>
            </a:lvl4pPr>
            <a:lvl5pPr marL="1828800" indent="0">
              <a:buNone/>
              <a:defRPr>
                <a:solidFill>
                  <a:schemeClr val="tx2"/>
                </a:solidFill>
              </a:defRPr>
            </a:lvl5pPr>
          </a:lstStyle>
          <a:p>
            <a:pPr lvl="0"/>
            <a:r>
              <a:rPr lang="en-GB" noProof="0" dirty="0" smtClean="0"/>
              <a:t>Subtitle</a:t>
            </a:r>
          </a:p>
        </p:txBody>
      </p:sp>
      <p:cxnSp>
        <p:nvCxnSpPr>
          <p:cNvPr id="30" name="Conector recto 12"/>
          <p:cNvCxnSpPr/>
          <p:nvPr userDrawn="1"/>
        </p:nvCxnSpPr>
        <p:spPr>
          <a:xfrm flipH="1">
            <a:off x="407670" y="5961746"/>
            <a:ext cx="5897778" cy="2873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42" name="Rectangle 10"/>
          <p:cNvSpPr txBox="1">
            <a:spLocks noChangeArrowheads="1"/>
          </p:cNvSpPr>
          <p:nvPr userDrawn="1"/>
        </p:nvSpPr>
        <p:spPr>
          <a:xfrm>
            <a:off x="407669" y="6069062"/>
            <a:ext cx="2232402" cy="273007"/>
          </a:xfrm>
          <a:prstGeom prst="rect">
            <a:avLst/>
          </a:prstGeom>
          <a:ln/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l" defTabSz="914400" rtl="0" eaLnBrk="1" latinLnBrk="0" hangingPunct="1">
              <a:defRPr sz="900" kern="1200">
                <a:solidFill>
                  <a:schemeClr val="accent6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en-GB" dirty="0" smtClean="0">
                <a:solidFill>
                  <a:srgbClr val="D7D2CB">
                    <a:lumMod val="50000"/>
                  </a:srgbClr>
                </a:solidFill>
              </a:rPr>
              <a:t>Page  </a:t>
            </a:r>
            <a:fld id="{4A1B87DD-86B5-48CA-9454-66C05345144F}" type="slidenum">
              <a:rPr lang="en-US" smtClean="0">
                <a:solidFill>
                  <a:srgbClr val="D7D2CB">
                    <a:lumMod val="50000"/>
                  </a:srgbClr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D7D2CB">
                  <a:lumMod val="50000"/>
                </a:srgbClr>
              </a:solidFill>
            </a:endParaRPr>
          </a:p>
        </p:txBody>
      </p:sp>
      <p:grpSp>
        <p:nvGrpSpPr>
          <p:cNvPr id="61" name="Group 4"/>
          <p:cNvGrpSpPr>
            <a:grpSpLocks noChangeAspect="1"/>
          </p:cNvGrpSpPr>
          <p:nvPr userDrawn="1"/>
        </p:nvGrpSpPr>
        <p:grpSpPr bwMode="auto">
          <a:xfrm>
            <a:off x="9791825" y="6125206"/>
            <a:ext cx="1289050" cy="169863"/>
            <a:chOff x="4649" y="3974"/>
            <a:chExt cx="812" cy="107"/>
          </a:xfrm>
        </p:grpSpPr>
        <p:sp>
          <p:nvSpPr>
            <p:cNvPr id="62" name="AutoShape 3"/>
            <p:cNvSpPr>
              <a:spLocks noChangeAspect="1" noChangeArrowheads="1" noTextEdit="1"/>
            </p:cNvSpPr>
            <p:nvPr userDrawn="1"/>
          </p:nvSpPr>
          <p:spPr bwMode="auto">
            <a:xfrm>
              <a:off x="4649" y="3974"/>
              <a:ext cx="812" cy="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63" name="Freeform 62"/>
            <p:cNvSpPr>
              <a:spLocks noEditPoints="1"/>
            </p:cNvSpPr>
            <p:nvPr userDrawn="1"/>
          </p:nvSpPr>
          <p:spPr bwMode="auto">
            <a:xfrm>
              <a:off x="4649" y="3974"/>
              <a:ext cx="812" cy="107"/>
            </a:xfrm>
            <a:custGeom>
              <a:avLst/>
              <a:gdLst>
                <a:gd name="T0" fmla="*/ 2293 w 3248"/>
                <a:gd name="T1" fmla="*/ 424 h 428"/>
                <a:gd name="T2" fmla="*/ 2209 w 3248"/>
                <a:gd name="T3" fmla="*/ 355 h 428"/>
                <a:gd name="T4" fmla="*/ 2159 w 3248"/>
                <a:gd name="T5" fmla="*/ 76 h 428"/>
                <a:gd name="T6" fmla="*/ 2306 w 3248"/>
                <a:gd name="T7" fmla="*/ 5 h 428"/>
                <a:gd name="T8" fmla="*/ 2042 w 3248"/>
                <a:gd name="T9" fmla="*/ 407 h 428"/>
                <a:gd name="T10" fmla="*/ 611 w 3248"/>
                <a:gd name="T11" fmla="*/ 11 h 428"/>
                <a:gd name="T12" fmla="*/ 672 w 3248"/>
                <a:gd name="T13" fmla="*/ 353 h 428"/>
                <a:gd name="T14" fmla="*/ 737 w 3248"/>
                <a:gd name="T15" fmla="*/ 376 h 428"/>
                <a:gd name="T16" fmla="*/ 909 w 3248"/>
                <a:gd name="T17" fmla="*/ 1 h 428"/>
                <a:gd name="T18" fmla="*/ 261 w 3248"/>
                <a:gd name="T19" fmla="*/ 332 h 428"/>
                <a:gd name="T20" fmla="*/ 114 w 3248"/>
                <a:gd name="T21" fmla="*/ 347 h 428"/>
                <a:gd name="T22" fmla="*/ 94 w 3248"/>
                <a:gd name="T23" fmla="*/ 277 h 428"/>
                <a:gd name="T24" fmla="*/ 261 w 3248"/>
                <a:gd name="T25" fmla="*/ 332 h 428"/>
                <a:gd name="T26" fmla="*/ 52 w 3248"/>
                <a:gd name="T27" fmla="*/ 102 h 428"/>
                <a:gd name="T28" fmla="*/ 234 w 3248"/>
                <a:gd name="T29" fmla="*/ 90 h 428"/>
                <a:gd name="T30" fmla="*/ 179 w 3248"/>
                <a:gd name="T31" fmla="*/ 176 h 428"/>
                <a:gd name="T32" fmla="*/ 9 w 3248"/>
                <a:gd name="T33" fmla="*/ 257 h 428"/>
                <a:gd name="T34" fmla="*/ 35 w 3248"/>
                <a:gd name="T35" fmla="*/ 394 h 428"/>
                <a:gd name="T36" fmla="*/ 164 w 3248"/>
                <a:gd name="T37" fmla="*/ 426 h 428"/>
                <a:gd name="T38" fmla="*/ 284 w 3248"/>
                <a:gd name="T39" fmla="*/ 404 h 428"/>
                <a:gd name="T40" fmla="*/ 331 w 3248"/>
                <a:gd name="T41" fmla="*/ 45 h 428"/>
                <a:gd name="T42" fmla="*/ 1319 w 3248"/>
                <a:gd name="T43" fmla="*/ 332 h 428"/>
                <a:gd name="T44" fmla="*/ 1168 w 3248"/>
                <a:gd name="T45" fmla="*/ 344 h 428"/>
                <a:gd name="T46" fmla="*/ 1155 w 3248"/>
                <a:gd name="T47" fmla="*/ 272 h 428"/>
                <a:gd name="T48" fmla="*/ 1264 w 3248"/>
                <a:gd name="T49" fmla="*/ 0 h 428"/>
                <a:gd name="T50" fmla="*/ 1122 w 3248"/>
                <a:gd name="T51" fmla="*/ 98 h 428"/>
                <a:gd name="T52" fmla="*/ 1298 w 3248"/>
                <a:gd name="T53" fmla="*/ 94 h 428"/>
                <a:gd name="T54" fmla="*/ 1212 w 3248"/>
                <a:gd name="T55" fmla="*/ 177 h 428"/>
                <a:gd name="T56" fmla="*/ 1064 w 3248"/>
                <a:gd name="T57" fmla="*/ 270 h 428"/>
                <a:gd name="T58" fmla="*/ 1102 w 3248"/>
                <a:gd name="T59" fmla="*/ 401 h 428"/>
                <a:gd name="T60" fmla="*/ 1246 w 3248"/>
                <a:gd name="T61" fmla="*/ 423 h 428"/>
                <a:gd name="T62" fmla="*/ 1354 w 3248"/>
                <a:gd name="T63" fmla="*/ 407 h 428"/>
                <a:gd name="T64" fmla="*/ 1381 w 3248"/>
                <a:gd name="T65" fmla="*/ 36 h 428"/>
                <a:gd name="T66" fmla="*/ 2714 w 3248"/>
                <a:gd name="T67" fmla="*/ 326 h 428"/>
                <a:gd name="T68" fmla="*/ 2576 w 3248"/>
                <a:gd name="T69" fmla="*/ 337 h 428"/>
                <a:gd name="T70" fmla="*/ 2533 w 3248"/>
                <a:gd name="T71" fmla="*/ 4 h 428"/>
                <a:gd name="T72" fmla="*/ 2468 w 3248"/>
                <a:gd name="T73" fmla="*/ 364 h 428"/>
                <a:gd name="T74" fmla="*/ 2611 w 3248"/>
                <a:gd name="T75" fmla="*/ 427 h 428"/>
                <a:gd name="T76" fmla="*/ 2761 w 3248"/>
                <a:gd name="T77" fmla="*/ 403 h 428"/>
                <a:gd name="T78" fmla="*/ 2937 w 3248"/>
                <a:gd name="T79" fmla="*/ 413 h 428"/>
                <a:gd name="T80" fmla="*/ 3135 w 3248"/>
                <a:gd name="T81" fmla="*/ 422 h 428"/>
                <a:gd name="T82" fmla="*/ 3248 w 3248"/>
                <a:gd name="T83" fmla="*/ 300 h 428"/>
                <a:gd name="T84" fmla="*/ 3184 w 3248"/>
                <a:gd name="T85" fmla="*/ 204 h 428"/>
                <a:gd name="T86" fmla="*/ 3038 w 3248"/>
                <a:gd name="T87" fmla="*/ 127 h 428"/>
                <a:gd name="T88" fmla="*/ 3076 w 3248"/>
                <a:gd name="T89" fmla="*/ 76 h 428"/>
                <a:gd name="T90" fmla="*/ 3232 w 3248"/>
                <a:gd name="T91" fmla="*/ 30 h 428"/>
                <a:gd name="T92" fmla="*/ 3039 w 3248"/>
                <a:gd name="T93" fmla="*/ 8 h 428"/>
                <a:gd name="T94" fmla="*/ 2943 w 3248"/>
                <a:gd name="T95" fmla="*/ 122 h 428"/>
                <a:gd name="T96" fmla="*/ 3021 w 3248"/>
                <a:gd name="T97" fmla="*/ 229 h 428"/>
                <a:gd name="T98" fmla="*/ 3154 w 3248"/>
                <a:gd name="T99" fmla="*/ 300 h 428"/>
                <a:gd name="T100" fmla="*/ 3113 w 3248"/>
                <a:gd name="T101" fmla="*/ 350 h 428"/>
                <a:gd name="T102" fmla="*/ 1639 w 3248"/>
                <a:gd name="T103" fmla="*/ 80 h 428"/>
                <a:gd name="T104" fmla="*/ 1790 w 3248"/>
                <a:gd name="T105" fmla="*/ 97 h 428"/>
                <a:gd name="T106" fmla="*/ 1832 w 3248"/>
                <a:gd name="T107" fmla="*/ 245 h 428"/>
                <a:gd name="T108" fmla="*/ 1739 w 3248"/>
                <a:gd name="T109" fmla="*/ 353 h 428"/>
                <a:gd name="T110" fmla="*/ 1652 w 3248"/>
                <a:gd name="T111" fmla="*/ 4 h 428"/>
                <a:gd name="T112" fmla="*/ 1701 w 3248"/>
                <a:gd name="T113" fmla="*/ 428 h 428"/>
                <a:gd name="T114" fmla="*/ 1885 w 3248"/>
                <a:gd name="T115" fmla="*/ 369 h 428"/>
                <a:gd name="T116" fmla="*/ 1930 w 3248"/>
                <a:gd name="T117" fmla="*/ 187 h 428"/>
                <a:gd name="T118" fmla="*/ 1786 w 3248"/>
                <a:gd name="T119" fmla="*/ 8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248" h="428">
                  <a:moveTo>
                    <a:pt x="2042" y="407"/>
                  </a:moveTo>
                  <a:lnTo>
                    <a:pt x="2042" y="407"/>
                  </a:lnTo>
                  <a:lnTo>
                    <a:pt x="2055" y="411"/>
                  </a:lnTo>
                  <a:lnTo>
                    <a:pt x="2089" y="418"/>
                  </a:lnTo>
                  <a:lnTo>
                    <a:pt x="2113" y="421"/>
                  </a:lnTo>
                  <a:lnTo>
                    <a:pt x="2140" y="425"/>
                  </a:lnTo>
                  <a:lnTo>
                    <a:pt x="2171" y="427"/>
                  </a:lnTo>
                  <a:lnTo>
                    <a:pt x="2205" y="428"/>
                  </a:lnTo>
                  <a:lnTo>
                    <a:pt x="2205" y="428"/>
                  </a:lnTo>
                  <a:lnTo>
                    <a:pt x="2239" y="427"/>
                  </a:lnTo>
                  <a:lnTo>
                    <a:pt x="2268" y="426"/>
                  </a:lnTo>
                  <a:lnTo>
                    <a:pt x="2293" y="424"/>
                  </a:lnTo>
                  <a:lnTo>
                    <a:pt x="2312" y="422"/>
                  </a:lnTo>
                  <a:lnTo>
                    <a:pt x="2339" y="419"/>
                  </a:lnTo>
                  <a:lnTo>
                    <a:pt x="2347" y="417"/>
                  </a:lnTo>
                  <a:lnTo>
                    <a:pt x="2347" y="346"/>
                  </a:lnTo>
                  <a:lnTo>
                    <a:pt x="2347" y="346"/>
                  </a:lnTo>
                  <a:lnTo>
                    <a:pt x="2339" y="347"/>
                  </a:lnTo>
                  <a:lnTo>
                    <a:pt x="2314" y="351"/>
                  </a:lnTo>
                  <a:lnTo>
                    <a:pt x="2277" y="354"/>
                  </a:lnTo>
                  <a:lnTo>
                    <a:pt x="2255" y="355"/>
                  </a:lnTo>
                  <a:lnTo>
                    <a:pt x="2230" y="355"/>
                  </a:lnTo>
                  <a:lnTo>
                    <a:pt x="2230" y="355"/>
                  </a:lnTo>
                  <a:lnTo>
                    <a:pt x="2209" y="355"/>
                  </a:lnTo>
                  <a:lnTo>
                    <a:pt x="2191" y="354"/>
                  </a:lnTo>
                  <a:lnTo>
                    <a:pt x="2160" y="351"/>
                  </a:lnTo>
                  <a:lnTo>
                    <a:pt x="2141" y="349"/>
                  </a:lnTo>
                  <a:lnTo>
                    <a:pt x="2134" y="348"/>
                  </a:lnTo>
                  <a:lnTo>
                    <a:pt x="2134" y="247"/>
                  </a:lnTo>
                  <a:lnTo>
                    <a:pt x="2318" y="247"/>
                  </a:lnTo>
                  <a:lnTo>
                    <a:pt x="2318" y="175"/>
                  </a:lnTo>
                  <a:lnTo>
                    <a:pt x="2134" y="175"/>
                  </a:lnTo>
                  <a:lnTo>
                    <a:pt x="2134" y="79"/>
                  </a:lnTo>
                  <a:lnTo>
                    <a:pt x="2134" y="79"/>
                  </a:lnTo>
                  <a:lnTo>
                    <a:pt x="2141" y="78"/>
                  </a:lnTo>
                  <a:lnTo>
                    <a:pt x="2159" y="76"/>
                  </a:lnTo>
                  <a:lnTo>
                    <a:pt x="2187" y="74"/>
                  </a:lnTo>
                  <a:lnTo>
                    <a:pt x="2224" y="73"/>
                  </a:lnTo>
                  <a:lnTo>
                    <a:pt x="2224" y="73"/>
                  </a:lnTo>
                  <a:lnTo>
                    <a:pt x="2247" y="73"/>
                  </a:lnTo>
                  <a:lnTo>
                    <a:pt x="2268" y="74"/>
                  </a:lnTo>
                  <a:lnTo>
                    <a:pt x="2305" y="77"/>
                  </a:lnTo>
                  <a:lnTo>
                    <a:pt x="2331" y="80"/>
                  </a:lnTo>
                  <a:lnTo>
                    <a:pt x="2340" y="82"/>
                  </a:lnTo>
                  <a:lnTo>
                    <a:pt x="2340" y="10"/>
                  </a:lnTo>
                  <a:lnTo>
                    <a:pt x="2340" y="10"/>
                  </a:lnTo>
                  <a:lnTo>
                    <a:pt x="2331" y="9"/>
                  </a:lnTo>
                  <a:lnTo>
                    <a:pt x="2306" y="5"/>
                  </a:lnTo>
                  <a:lnTo>
                    <a:pt x="2266" y="2"/>
                  </a:lnTo>
                  <a:lnTo>
                    <a:pt x="2242" y="1"/>
                  </a:lnTo>
                  <a:lnTo>
                    <a:pt x="2214" y="0"/>
                  </a:lnTo>
                  <a:lnTo>
                    <a:pt x="2214" y="0"/>
                  </a:lnTo>
                  <a:lnTo>
                    <a:pt x="2176" y="1"/>
                  </a:lnTo>
                  <a:lnTo>
                    <a:pt x="2144" y="3"/>
                  </a:lnTo>
                  <a:lnTo>
                    <a:pt x="2114" y="6"/>
                  </a:lnTo>
                  <a:lnTo>
                    <a:pt x="2089" y="9"/>
                  </a:lnTo>
                  <a:lnTo>
                    <a:pt x="2069" y="13"/>
                  </a:lnTo>
                  <a:lnTo>
                    <a:pt x="2055" y="15"/>
                  </a:lnTo>
                  <a:lnTo>
                    <a:pt x="2042" y="19"/>
                  </a:lnTo>
                  <a:lnTo>
                    <a:pt x="2042" y="407"/>
                  </a:lnTo>
                  <a:close/>
                  <a:moveTo>
                    <a:pt x="726" y="246"/>
                  </a:moveTo>
                  <a:lnTo>
                    <a:pt x="726" y="246"/>
                  </a:lnTo>
                  <a:lnTo>
                    <a:pt x="722" y="257"/>
                  </a:lnTo>
                  <a:lnTo>
                    <a:pt x="719" y="270"/>
                  </a:lnTo>
                  <a:lnTo>
                    <a:pt x="719" y="270"/>
                  </a:lnTo>
                  <a:lnTo>
                    <a:pt x="715" y="257"/>
                  </a:lnTo>
                  <a:lnTo>
                    <a:pt x="712" y="246"/>
                  </a:lnTo>
                  <a:lnTo>
                    <a:pt x="630" y="39"/>
                  </a:lnTo>
                  <a:lnTo>
                    <a:pt x="630" y="39"/>
                  </a:lnTo>
                  <a:lnTo>
                    <a:pt x="624" y="28"/>
                  </a:lnTo>
                  <a:lnTo>
                    <a:pt x="618" y="19"/>
                  </a:lnTo>
                  <a:lnTo>
                    <a:pt x="611" y="11"/>
                  </a:lnTo>
                  <a:lnTo>
                    <a:pt x="603" y="7"/>
                  </a:lnTo>
                  <a:lnTo>
                    <a:pt x="593" y="3"/>
                  </a:lnTo>
                  <a:lnTo>
                    <a:pt x="581" y="1"/>
                  </a:lnTo>
                  <a:lnTo>
                    <a:pt x="569" y="1"/>
                  </a:lnTo>
                  <a:lnTo>
                    <a:pt x="555" y="0"/>
                  </a:lnTo>
                  <a:lnTo>
                    <a:pt x="555" y="0"/>
                  </a:lnTo>
                  <a:lnTo>
                    <a:pt x="529" y="1"/>
                  </a:lnTo>
                  <a:lnTo>
                    <a:pt x="513" y="2"/>
                  </a:lnTo>
                  <a:lnTo>
                    <a:pt x="471" y="422"/>
                  </a:lnTo>
                  <a:lnTo>
                    <a:pt x="564" y="422"/>
                  </a:lnTo>
                  <a:lnTo>
                    <a:pt x="584" y="140"/>
                  </a:lnTo>
                  <a:lnTo>
                    <a:pt x="672" y="353"/>
                  </a:lnTo>
                  <a:lnTo>
                    <a:pt x="672" y="353"/>
                  </a:lnTo>
                  <a:lnTo>
                    <a:pt x="675" y="359"/>
                  </a:lnTo>
                  <a:lnTo>
                    <a:pt x="679" y="364"/>
                  </a:lnTo>
                  <a:lnTo>
                    <a:pt x="684" y="368"/>
                  </a:lnTo>
                  <a:lnTo>
                    <a:pt x="689" y="371"/>
                  </a:lnTo>
                  <a:lnTo>
                    <a:pt x="695" y="373"/>
                  </a:lnTo>
                  <a:lnTo>
                    <a:pt x="702" y="376"/>
                  </a:lnTo>
                  <a:lnTo>
                    <a:pt x="710" y="377"/>
                  </a:lnTo>
                  <a:lnTo>
                    <a:pt x="719" y="377"/>
                  </a:lnTo>
                  <a:lnTo>
                    <a:pt x="719" y="377"/>
                  </a:lnTo>
                  <a:lnTo>
                    <a:pt x="728" y="377"/>
                  </a:lnTo>
                  <a:lnTo>
                    <a:pt x="737" y="376"/>
                  </a:lnTo>
                  <a:lnTo>
                    <a:pt x="744" y="373"/>
                  </a:lnTo>
                  <a:lnTo>
                    <a:pt x="750" y="371"/>
                  </a:lnTo>
                  <a:lnTo>
                    <a:pt x="755" y="368"/>
                  </a:lnTo>
                  <a:lnTo>
                    <a:pt x="759" y="364"/>
                  </a:lnTo>
                  <a:lnTo>
                    <a:pt x="762" y="359"/>
                  </a:lnTo>
                  <a:lnTo>
                    <a:pt x="765" y="353"/>
                  </a:lnTo>
                  <a:lnTo>
                    <a:pt x="853" y="140"/>
                  </a:lnTo>
                  <a:lnTo>
                    <a:pt x="874" y="422"/>
                  </a:lnTo>
                  <a:lnTo>
                    <a:pt x="967" y="422"/>
                  </a:lnTo>
                  <a:lnTo>
                    <a:pt x="925" y="2"/>
                  </a:lnTo>
                  <a:lnTo>
                    <a:pt x="925" y="2"/>
                  </a:lnTo>
                  <a:lnTo>
                    <a:pt x="909" y="1"/>
                  </a:lnTo>
                  <a:lnTo>
                    <a:pt x="883" y="0"/>
                  </a:lnTo>
                  <a:lnTo>
                    <a:pt x="883" y="0"/>
                  </a:lnTo>
                  <a:lnTo>
                    <a:pt x="868" y="1"/>
                  </a:lnTo>
                  <a:lnTo>
                    <a:pt x="856" y="1"/>
                  </a:lnTo>
                  <a:lnTo>
                    <a:pt x="845" y="3"/>
                  </a:lnTo>
                  <a:lnTo>
                    <a:pt x="836" y="7"/>
                  </a:lnTo>
                  <a:lnTo>
                    <a:pt x="827" y="11"/>
                  </a:lnTo>
                  <a:lnTo>
                    <a:pt x="819" y="19"/>
                  </a:lnTo>
                  <a:lnTo>
                    <a:pt x="813" y="28"/>
                  </a:lnTo>
                  <a:lnTo>
                    <a:pt x="808" y="39"/>
                  </a:lnTo>
                  <a:lnTo>
                    <a:pt x="726" y="246"/>
                  </a:lnTo>
                  <a:close/>
                  <a:moveTo>
                    <a:pt x="261" y="332"/>
                  </a:moveTo>
                  <a:lnTo>
                    <a:pt x="261" y="332"/>
                  </a:lnTo>
                  <a:lnTo>
                    <a:pt x="241" y="338"/>
                  </a:lnTo>
                  <a:lnTo>
                    <a:pt x="215" y="347"/>
                  </a:lnTo>
                  <a:lnTo>
                    <a:pt x="200" y="350"/>
                  </a:lnTo>
                  <a:lnTo>
                    <a:pt x="186" y="353"/>
                  </a:lnTo>
                  <a:lnTo>
                    <a:pt x="172" y="355"/>
                  </a:lnTo>
                  <a:lnTo>
                    <a:pt x="157" y="355"/>
                  </a:lnTo>
                  <a:lnTo>
                    <a:pt x="157" y="355"/>
                  </a:lnTo>
                  <a:lnTo>
                    <a:pt x="144" y="355"/>
                  </a:lnTo>
                  <a:lnTo>
                    <a:pt x="131" y="353"/>
                  </a:lnTo>
                  <a:lnTo>
                    <a:pt x="120" y="349"/>
                  </a:lnTo>
                  <a:lnTo>
                    <a:pt x="114" y="347"/>
                  </a:lnTo>
                  <a:lnTo>
                    <a:pt x="109" y="344"/>
                  </a:lnTo>
                  <a:lnTo>
                    <a:pt x="105" y="340"/>
                  </a:lnTo>
                  <a:lnTo>
                    <a:pt x="101" y="336"/>
                  </a:lnTo>
                  <a:lnTo>
                    <a:pt x="98" y="331"/>
                  </a:lnTo>
                  <a:lnTo>
                    <a:pt x="95" y="326"/>
                  </a:lnTo>
                  <a:lnTo>
                    <a:pt x="93" y="321"/>
                  </a:lnTo>
                  <a:lnTo>
                    <a:pt x="92" y="315"/>
                  </a:lnTo>
                  <a:lnTo>
                    <a:pt x="91" y="308"/>
                  </a:lnTo>
                  <a:lnTo>
                    <a:pt x="90" y="300"/>
                  </a:lnTo>
                  <a:lnTo>
                    <a:pt x="90" y="300"/>
                  </a:lnTo>
                  <a:lnTo>
                    <a:pt x="91" y="288"/>
                  </a:lnTo>
                  <a:lnTo>
                    <a:pt x="94" y="277"/>
                  </a:lnTo>
                  <a:lnTo>
                    <a:pt x="96" y="272"/>
                  </a:lnTo>
                  <a:lnTo>
                    <a:pt x="99" y="266"/>
                  </a:lnTo>
                  <a:lnTo>
                    <a:pt x="103" y="262"/>
                  </a:lnTo>
                  <a:lnTo>
                    <a:pt x="106" y="258"/>
                  </a:lnTo>
                  <a:lnTo>
                    <a:pt x="111" y="255"/>
                  </a:lnTo>
                  <a:lnTo>
                    <a:pt x="116" y="252"/>
                  </a:lnTo>
                  <a:lnTo>
                    <a:pt x="123" y="249"/>
                  </a:lnTo>
                  <a:lnTo>
                    <a:pt x="129" y="247"/>
                  </a:lnTo>
                  <a:lnTo>
                    <a:pt x="145" y="244"/>
                  </a:lnTo>
                  <a:lnTo>
                    <a:pt x="162" y="242"/>
                  </a:lnTo>
                  <a:lnTo>
                    <a:pt x="261" y="239"/>
                  </a:lnTo>
                  <a:lnTo>
                    <a:pt x="261" y="332"/>
                  </a:lnTo>
                  <a:close/>
                  <a:moveTo>
                    <a:pt x="205" y="0"/>
                  </a:moveTo>
                  <a:lnTo>
                    <a:pt x="205" y="0"/>
                  </a:lnTo>
                  <a:lnTo>
                    <a:pt x="176" y="1"/>
                  </a:lnTo>
                  <a:lnTo>
                    <a:pt x="147" y="4"/>
                  </a:lnTo>
                  <a:lnTo>
                    <a:pt x="121" y="7"/>
                  </a:lnTo>
                  <a:lnTo>
                    <a:pt x="97" y="12"/>
                  </a:lnTo>
                  <a:lnTo>
                    <a:pt x="77" y="17"/>
                  </a:lnTo>
                  <a:lnTo>
                    <a:pt x="58" y="23"/>
                  </a:lnTo>
                  <a:lnTo>
                    <a:pt x="44" y="28"/>
                  </a:lnTo>
                  <a:lnTo>
                    <a:pt x="33" y="33"/>
                  </a:lnTo>
                  <a:lnTo>
                    <a:pt x="52" y="102"/>
                  </a:lnTo>
                  <a:lnTo>
                    <a:pt x="52" y="102"/>
                  </a:lnTo>
                  <a:lnTo>
                    <a:pt x="63" y="98"/>
                  </a:lnTo>
                  <a:lnTo>
                    <a:pt x="92" y="91"/>
                  </a:lnTo>
                  <a:lnTo>
                    <a:pt x="111" y="86"/>
                  </a:lnTo>
                  <a:lnTo>
                    <a:pt x="133" y="82"/>
                  </a:lnTo>
                  <a:lnTo>
                    <a:pt x="155" y="80"/>
                  </a:lnTo>
                  <a:lnTo>
                    <a:pt x="179" y="79"/>
                  </a:lnTo>
                  <a:lnTo>
                    <a:pt x="179" y="79"/>
                  </a:lnTo>
                  <a:lnTo>
                    <a:pt x="197" y="80"/>
                  </a:lnTo>
                  <a:lnTo>
                    <a:pt x="214" y="82"/>
                  </a:lnTo>
                  <a:lnTo>
                    <a:pt x="221" y="84"/>
                  </a:lnTo>
                  <a:lnTo>
                    <a:pt x="228" y="86"/>
                  </a:lnTo>
                  <a:lnTo>
                    <a:pt x="234" y="90"/>
                  </a:lnTo>
                  <a:lnTo>
                    <a:pt x="239" y="94"/>
                  </a:lnTo>
                  <a:lnTo>
                    <a:pt x="244" y="98"/>
                  </a:lnTo>
                  <a:lnTo>
                    <a:pt x="248" y="102"/>
                  </a:lnTo>
                  <a:lnTo>
                    <a:pt x="251" y="108"/>
                  </a:lnTo>
                  <a:lnTo>
                    <a:pt x="254" y="114"/>
                  </a:lnTo>
                  <a:lnTo>
                    <a:pt x="256" y="120"/>
                  </a:lnTo>
                  <a:lnTo>
                    <a:pt x="258" y="129"/>
                  </a:lnTo>
                  <a:lnTo>
                    <a:pt x="260" y="137"/>
                  </a:lnTo>
                  <a:lnTo>
                    <a:pt x="260" y="146"/>
                  </a:lnTo>
                  <a:lnTo>
                    <a:pt x="260" y="176"/>
                  </a:lnTo>
                  <a:lnTo>
                    <a:pt x="179" y="176"/>
                  </a:lnTo>
                  <a:lnTo>
                    <a:pt x="179" y="176"/>
                  </a:lnTo>
                  <a:lnTo>
                    <a:pt x="154" y="177"/>
                  </a:lnTo>
                  <a:lnTo>
                    <a:pt x="132" y="179"/>
                  </a:lnTo>
                  <a:lnTo>
                    <a:pt x="111" y="182"/>
                  </a:lnTo>
                  <a:lnTo>
                    <a:pt x="93" y="187"/>
                  </a:lnTo>
                  <a:lnTo>
                    <a:pt x="77" y="192"/>
                  </a:lnTo>
                  <a:lnTo>
                    <a:pt x="61" y="200"/>
                  </a:lnTo>
                  <a:lnTo>
                    <a:pt x="49" y="207"/>
                  </a:lnTo>
                  <a:lnTo>
                    <a:pt x="38" y="216"/>
                  </a:lnTo>
                  <a:lnTo>
                    <a:pt x="29" y="225"/>
                  </a:lnTo>
                  <a:lnTo>
                    <a:pt x="20" y="236"/>
                  </a:lnTo>
                  <a:lnTo>
                    <a:pt x="14" y="246"/>
                  </a:lnTo>
                  <a:lnTo>
                    <a:pt x="9" y="257"/>
                  </a:lnTo>
                  <a:lnTo>
                    <a:pt x="5" y="270"/>
                  </a:lnTo>
                  <a:lnTo>
                    <a:pt x="2" y="282"/>
                  </a:lnTo>
                  <a:lnTo>
                    <a:pt x="1" y="294"/>
                  </a:lnTo>
                  <a:lnTo>
                    <a:pt x="0" y="307"/>
                  </a:lnTo>
                  <a:lnTo>
                    <a:pt x="0" y="307"/>
                  </a:lnTo>
                  <a:lnTo>
                    <a:pt x="1" y="323"/>
                  </a:lnTo>
                  <a:lnTo>
                    <a:pt x="3" y="338"/>
                  </a:lnTo>
                  <a:lnTo>
                    <a:pt x="7" y="352"/>
                  </a:lnTo>
                  <a:lnTo>
                    <a:pt x="12" y="364"/>
                  </a:lnTo>
                  <a:lnTo>
                    <a:pt x="19" y="376"/>
                  </a:lnTo>
                  <a:lnTo>
                    <a:pt x="27" y="386"/>
                  </a:lnTo>
                  <a:lnTo>
                    <a:pt x="35" y="394"/>
                  </a:lnTo>
                  <a:lnTo>
                    <a:pt x="45" y="401"/>
                  </a:lnTo>
                  <a:lnTo>
                    <a:pt x="54" y="408"/>
                  </a:lnTo>
                  <a:lnTo>
                    <a:pt x="65" y="414"/>
                  </a:lnTo>
                  <a:lnTo>
                    <a:pt x="77" y="418"/>
                  </a:lnTo>
                  <a:lnTo>
                    <a:pt x="89" y="422"/>
                  </a:lnTo>
                  <a:lnTo>
                    <a:pt x="101" y="424"/>
                  </a:lnTo>
                  <a:lnTo>
                    <a:pt x="113" y="426"/>
                  </a:lnTo>
                  <a:lnTo>
                    <a:pt x="126" y="427"/>
                  </a:lnTo>
                  <a:lnTo>
                    <a:pt x="138" y="428"/>
                  </a:lnTo>
                  <a:lnTo>
                    <a:pt x="138" y="428"/>
                  </a:lnTo>
                  <a:lnTo>
                    <a:pt x="151" y="427"/>
                  </a:lnTo>
                  <a:lnTo>
                    <a:pt x="164" y="426"/>
                  </a:lnTo>
                  <a:lnTo>
                    <a:pt x="189" y="423"/>
                  </a:lnTo>
                  <a:lnTo>
                    <a:pt x="209" y="418"/>
                  </a:lnTo>
                  <a:lnTo>
                    <a:pt x="227" y="412"/>
                  </a:lnTo>
                  <a:lnTo>
                    <a:pt x="241" y="406"/>
                  </a:lnTo>
                  <a:lnTo>
                    <a:pt x="252" y="401"/>
                  </a:lnTo>
                  <a:lnTo>
                    <a:pt x="260" y="397"/>
                  </a:lnTo>
                  <a:lnTo>
                    <a:pt x="264" y="396"/>
                  </a:lnTo>
                  <a:lnTo>
                    <a:pt x="264" y="396"/>
                  </a:lnTo>
                  <a:lnTo>
                    <a:pt x="266" y="397"/>
                  </a:lnTo>
                  <a:lnTo>
                    <a:pt x="270" y="398"/>
                  </a:lnTo>
                  <a:lnTo>
                    <a:pt x="276" y="401"/>
                  </a:lnTo>
                  <a:lnTo>
                    <a:pt x="284" y="404"/>
                  </a:lnTo>
                  <a:lnTo>
                    <a:pt x="295" y="407"/>
                  </a:lnTo>
                  <a:lnTo>
                    <a:pt x="311" y="411"/>
                  </a:lnTo>
                  <a:lnTo>
                    <a:pt x="329" y="412"/>
                  </a:lnTo>
                  <a:lnTo>
                    <a:pt x="352" y="413"/>
                  </a:lnTo>
                  <a:lnTo>
                    <a:pt x="352" y="122"/>
                  </a:lnTo>
                  <a:lnTo>
                    <a:pt x="352" y="122"/>
                  </a:lnTo>
                  <a:lnTo>
                    <a:pt x="352" y="106"/>
                  </a:lnTo>
                  <a:lnTo>
                    <a:pt x="350" y="92"/>
                  </a:lnTo>
                  <a:lnTo>
                    <a:pt x="347" y="78"/>
                  </a:lnTo>
                  <a:lnTo>
                    <a:pt x="343" y="66"/>
                  </a:lnTo>
                  <a:lnTo>
                    <a:pt x="337" y="56"/>
                  </a:lnTo>
                  <a:lnTo>
                    <a:pt x="331" y="45"/>
                  </a:lnTo>
                  <a:lnTo>
                    <a:pt x="323" y="36"/>
                  </a:lnTo>
                  <a:lnTo>
                    <a:pt x="314" y="29"/>
                  </a:lnTo>
                  <a:lnTo>
                    <a:pt x="304" y="22"/>
                  </a:lnTo>
                  <a:lnTo>
                    <a:pt x="293" y="15"/>
                  </a:lnTo>
                  <a:lnTo>
                    <a:pt x="281" y="11"/>
                  </a:lnTo>
                  <a:lnTo>
                    <a:pt x="268" y="7"/>
                  </a:lnTo>
                  <a:lnTo>
                    <a:pt x="253" y="4"/>
                  </a:lnTo>
                  <a:lnTo>
                    <a:pt x="238" y="2"/>
                  </a:lnTo>
                  <a:lnTo>
                    <a:pt x="223" y="1"/>
                  </a:lnTo>
                  <a:lnTo>
                    <a:pt x="205" y="0"/>
                  </a:lnTo>
                  <a:close/>
                  <a:moveTo>
                    <a:pt x="1319" y="332"/>
                  </a:moveTo>
                  <a:lnTo>
                    <a:pt x="1319" y="332"/>
                  </a:lnTo>
                  <a:lnTo>
                    <a:pt x="1300" y="338"/>
                  </a:lnTo>
                  <a:lnTo>
                    <a:pt x="1273" y="347"/>
                  </a:lnTo>
                  <a:lnTo>
                    <a:pt x="1259" y="350"/>
                  </a:lnTo>
                  <a:lnTo>
                    <a:pt x="1243" y="353"/>
                  </a:lnTo>
                  <a:lnTo>
                    <a:pt x="1229" y="355"/>
                  </a:lnTo>
                  <a:lnTo>
                    <a:pt x="1216" y="355"/>
                  </a:lnTo>
                  <a:lnTo>
                    <a:pt x="1216" y="355"/>
                  </a:lnTo>
                  <a:lnTo>
                    <a:pt x="1202" y="355"/>
                  </a:lnTo>
                  <a:lnTo>
                    <a:pt x="1189" y="353"/>
                  </a:lnTo>
                  <a:lnTo>
                    <a:pt x="1177" y="349"/>
                  </a:lnTo>
                  <a:lnTo>
                    <a:pt x="1172" y="347"/>
                  </a:lnTo>
                  <a:lnTo>
                    <a:pt x="1168" y="344"/>
                  </a:lnTo>
                  <a:lnTo>
                    <a:pt x="1164" y="340"/>
                  </a:lnTo>
                  <a:lnTo>
                    <a:pt x="1160" y="336"/>
                  </a:lnTo>
                  <a:lnTo>
                    <a:pt x="1157" y="331"/>
                  </a:lnTo>
                  <a:lnTo>
                    <a:pt x="1154" y="326"/>
                  </a:lnTo>
                  <a:lnTo>
                    <a:pt x="1151" y="321"/>
                  </a:lnTo>
                  <a:lnTo>
                    <a:pt x="1149" y="315"/>
                  </a:lnTo>
                  <a:lnTo>
                    <a:pt x="1148" y="308"/>
                  </a:lnTo>
                  <a:lnTo>
                    <a:pt x="1148" y="300"/>
                  </a:lnTo>
                  <a:lnTo>
                    <a:pt x="1148" y="300"/>
                  </a:lnTo>
                  <a:lnTo>
                    <a:pt x="1149" y="288"/>
                  </a:lnTo>
                  <a:lnTo>
                    <a:pt x="1152" y="277"/>
                  </a:lnTo>
                  <a:lnTo>
                    <a:pt x="1155" y="272"/>
                  </a:lnTo>
                  <a:lnTo>
                    <a:pt x="1158" y="266"/>
                  </a:lnTo>
                  <a:lnTo>
                    <a:pt x="1161" y="262"/>
                  </a:lnTo>
                  <a:lnTo>
                    <a:pt x="1165" y="258"/>
                  </a:lnTo>
                  <a:lnTo>
                    <a:pt x="1170" y="255"/>
                  </a:lnTo>
                  <a:lnTo>
                    <a:pt x="1175" y="252"/>
                  </a:lnTo>
                  <a:lnTo>
                    <a:pt x="1181" y="249"/>
                  </a:lnTo>
                  <a:lnTo>
                    <a:pt x="1187" y="247"/>
                  </a:lnTo>
                  <a:lnTo>
                    <a:pt x="1203" y="244"/>
                  </a:lnTo>
                  <a:lnTo>
                    <a:pt x="1221" y="242"/>
                  </a:lnTo>
                  <a:lnTo>
                    <a:pt x="1319" y="239"/>
                  </a:lnTo>
                  <a:lnTo>
                    <a:pt x="1319" y="332"/>
                  </a:lnTo>
                  <a:close/>
                  <a:moveTo>
                    <a:pt x="1264" y="0"/>
                  </a:moveTo>
                  <a:lnTo>
                    <a:pt x="1264" y="0"/>
                  </a:lnTo>
                  <a:lnTo>
                    <a:pt x="1233" y="1"/>
                  </a:lnTo>
                  <a:lnTo>
                    <a:pt x="1206" y="4"/>
                  </a:lnTo>
                  <a:lnTo>
                    <a:pt x="1179" y="7"/>
                  </a:lnTo>
                  <a:lnTo>
                    <a:pt x="1156" y="12"/>
                  </a:lnTo>
                  <a:lnTo>
                    <a:pt x="1135" y="17"/>
                  </a:lnTo>
                  <a:lnTo>
                    <a:pt x="1117" y="23"/>
                  </a:lnTo>
                  <a:lnTo>
                    <a:pt x="1102" y="28"/>
                  </a:lnTo>
                  <a:lnTo>
                    <a:pt x="1091" y="33"/>
                  </a:lnTo>
                  <a:lnTo>
                    <a:pt x="1111" y="102"/>
                  </a:lnTo>
                  <a:lnTo>
                    <a:pt x="1111" y="102"/>
                  </a:lnTo>
                  <a:lnTo>
                    <a:pt x="1122" y="98"/>
                  </a:lnTo>
                  <a:lnTo>
                    <a:pt x="1150" y="91"/>
                  </a:lnTo>
                  <a:lnTo>
                    <a:pt x="1169" y="86"/>
                  </a:lnTo>
                  <a:lnTo>
                    <a:pt x="1190" y="82"/>
                  </a:lnTo>
                  <a:lnTo>
                    <a:pt x="1213" y="80"/>
                  </a:lnTo>
                  <a:lnTo>
                    <a:pt x="1236" y="79"/>
                  </a:lnTo>
                  <a:lnTo>
                    <a:pt x="1236" y="79"/>
                  </a:lnTo>
                  <a:lnTo>
                    <a:pt x="1256" y="80"/>
                  </a:lnTo>
                  <a:lnTo>
                    <a:pt x="1272" y="82"/>
                  </a:lnTo>
                  <a:lnTo>
                    <a:pt x="1279" y="84"/>
                  </a:lnTo>
                  <a:lnTo>
                    <a:pt x="1285" y="86"/>
                  </a:lnTo>
                  <a:lnTo>
                    <a:pt x="1291" y="90"/>
                  </a:lnTo>
                  <a:lnTo>
                    <a:pt x="1298" y="94"/>
                  </a:lnTo>
                  <a:lnTo>
                    <a:pt x="1302" y="98"/>
                  </a:lnTo>
                  <a:lnTo>
                    <a:pt x="1306" y="102"/>
                  </a:lnTo>
                  <a:lnTo>
                    <a:pt x="1310" y="108"/>
                  </a:lnTo>
                  <a:lnTo>
                    <a:pt x="1313" y="114"/>
                  </a:lnTo>
                  <a:lnTo>
                    <a:pt x="1315" y="120"/>
                  </a:lnTo>
                  <a:lnTo>
                    <a:pt x="1316" y="129"/>
                  </a:lnTo>
                  <a:lnTo>
                    <a:pt x="1317" y="137"/>
                  </a:lnTo>
                  <a:lnTo>
                    <a:pt x="1318" y="146"/>
                  </a:lnTo>
                  <a:lnTo>
                    <a:pt x="1318" y="176"/>
                  </a:lnTo>
                  <a:lnTo>
                    <a:pt x="1236" y="176"/>
                  </a:lnTo>
                  <a:lnTo>
                    <a:pt x="1236" y="176"/>
                  </a:lnTo>
                  <a:lnTo>
                    <a:pt x="1212" y="177"/>
                  </a:lnTo>
                  <a:lnTo>
                    <a:pt x="1189" y="179"/>
                  </a:lnTo>
                  <a:lnTo>
                    <a:pt x="1169" y="182"/>
                  </a:lnTo>
                  <a:lnTo>
                    <a:pt x="1150" y="187"/>
                  </a:lnTo>
                  <a:lnTo>
                    <a:pt x="1134" y="192"/>
                  </a:lnTo>
                  <a:lnTo>
                    <a:pt x="1120" y="200"/>
                  </a:lnTo>
                  <a:lnTo>
                    <a:pt x="1108" y="207"/>
                  </a:lnTo>
                  <a:lnTo>
                    <a:pt x="1096" y="216"/>
                  </a:lnTo>
                  <a:lnTo>
                    <a:pt x="1086" y="225"/>
                  </a:lnTo>
                  <a:lnTo>
                    <a:pt x="1079" y="236"/>
                  </a:lnTo>
                  <a:lnTo>
                    <a:pt x="1072" y="246"/>
                  </a:lnTo>
                  <a:lnTo>
                    <a:pt x="1067" y="257"/>
                  </a:lnTo>
                  <a:lnTo>
                    <a:pt x="1064" y="270"/>
                  </a:lnTo>
                  <a:lnTo>
                    <a:pt x="1061" y="282"/>
                  </a:lnTo>
                  <a:lnTo>
                    <a:pt x="1058" y="294"/>
                  </a:lnTo>
                  <a:lnTo>
                    <a:pt x="1058" y="307"/>
                  </a:lnTo>
                  <a:lnTo>
                    <a:pt x="1058" y="307"/>
                  </a:lnTo>
                  <a:lnTo>
                    <a:pt x="1060" y="323"/>
                  </a:lnTo>
                  <a:lnTo>
                    <a:pt x="1062" y="338"/>
                  </a:lnTo>
                  <a:lnTo>
                    <a:pt x="1066" y="352"/>
                  </a:lnTo>
                  <a:lnTo>
                    <a:pt x="1071" y="364"/>
                  </a:lnTo>
                  <a:lnTo>
                    <a:pt x="1077" y="376"/>
                  </a:lnTo>
                  <a:lnTo>
                    <a:pt x="1085" y="386"/>
                  </a:lnTo>
                  <a:lnTo>
                    <a:pt x="1093" y="394"/>
                  </a:lnTo>
                  <a:lnTo>
                    <a:pt x="1102" y="401"/>
                  </a:lnTo>
                  <a:lnTo>
                    <a:pt x="1113" y="408"/>
                  </a:lnTo>
                  <a:lnTo>
                    <a:pt x="1124" y="414"/>
                  </a:lnTo>
                  <a:lnTo>
                    <a:pt x="1135" y="418"/>
                  </a:lnTo>
                  <a:lnTo>
                    <a:pt x="1146" y="422"/>
                  </a:lnTo>
                  <a:lnTo>
                    <a:pt x="1159" y="424"/>
                  </a:lnTo>
                  <a:lnTo>
                    <a:pt x="1171" y="426"/>
                  </a:lnTo>
                  <a:lnTo>
                    <a:pt x="1183" y="427"/>
                  </a:lnTo>
                  <a:lnTo>
                    <a:pt x="1195" y="428"/>
                  </a:lnTo>
                  <a:lnTo>
                    <a:pt x="1195" y="428"/>
                  </a:lnTo>
                  <a:lnTo>
                    <a:pt x="1210" y="427"/>
                  </a:lnTo>
                  <a:lnTo>
                    <a:pt x="1223" y="426"/>
                  </a:lnTo>
                  <a:lnTo>
                    <a:pt x="1246" y="423"/>
                  </a:lnTo>
                  <a:lnTo>
                    <a:pt x="1268" y="418"/>
                  </a:lnTo>
                  <a:lnTo>
                    <a:pt x="1285" y="412"/>
                  </a:lnTo>
                  <a:lnTo>
                    <a:pt x="1300" y="406"/>
                  </a:lnTo>
                  <a:lnTo>
                    <a:pt x="1311" y="401"/>
                  </a:lnTo>
                  <a:lnTo>
                    <a:pt x="1318" y="397"/>
                  </a:lnTo>
                  <a:lnTo>
                    <a:pt x="1322" y="396"/>
                  </a:lnTo>
                  <a:lnTo>
                    <a:pt x="1322" y="396"/>
                  </a:lnTo>
                  <a:lnTo>
                    <a:pt x="1324" y="397"/>
                  </a:lnTo>
                  <a:lnTo>
                    <a:pt x="1327" y="398"/>
                  </a:lnTo>
                  <a:lnTo>
                    <a:pt x="1333" y="401"/>
                  </a:lnTo>
                  <a:lnTo>
                    <a:pt x="1341" y="404"/>
                  </a:lnTo>
                  <a:lnTo>
                    <a:pt x="1354" y="407"/>
                  </a:lnTo>
                  <a:lnTo>
                    <a:pt x="1368" y="411"/>
                  </a:lnTo>
                  <a:lnTo>
                    <a:pt x="1387" y="412"/>
                  </a:lnTo>
                  <a:lnTo>
                    <a:pt x="1411" y="413"/>
                  </a:lnTo>
                  <a:lnTo>
                    <a:pt x="1411" y="122"/>
                  </a:lnTo>
                  <a:lnTo>
                    <a:pt x="1411" y="122"/>
                  </a:lnTo>
                  <a:lnTo>
                    <a:pt x="1411" y="106"/>
                  </a:lnTo>
                  <a:lnTo>
                    <a:pt x="1409" y="92"/>
                  </a:lnTo>
                  <a:lnTo>
                    <a:pt x="1406" y="78"/>
                  </a:lnTo>
                  <a:lnTo>
                    <a:pt x="1401" y="66"/>
                  </a:lnTo>
                  <a:lnTo>
                    <a:pt x="1396" y="56"/>
                  </a:lnTo>
                  <a:lnTo>
                    <a:pt x="1388" y="45"/>
                  </a:lnTo>
                  <a:lnTo>
                    <a:pt x="1381" y="36"/>
                  </a:lnTo>
                  <a:lnTo>
                    <a:pt x="1372" y="29"/>
                  </a:lnTo>
                  <a:lnTo>
                    <a:pt x="1362" y="22"/>
                  </a:lnTo>
                  <a:lnTo>
                    <a:pt x="1351" y="15"/>
                  </a:lnTo>
                  <a:lnTo>
                    <a:pt x="1339" y="11"/>
                  </a:lnTo>
                  <a:lnTo>
                    <a:pt x="1326" y="7"/>
                  </a:lnTo>
                  <a:lnTo>
                    <a:pt x="1312" y="4"/>
                  </a:lnTo>
                  <a:lnTo>
                    <a:pt x="1297" y="2"/>
                  </a:lnTo>
                  <a:lnTo>
                    <a:pt x="1280" y="1"/>
                  </a:lnTo>
                  <a:lnTo>
                    <a:pt x="1264" y="0"/>
                  </a:lnTo>
                  <a:close/>
                  <a:moveTo>
                    <a:pt x="2735" y="317"/>
                  </a:moveTo>
                  <a:lnTo>
                    <a:pt x="2735" y="317"/>
                  </a:lnTo>
                  <a:lnTo>
                    <a:pt x="2714" y="326"/>
                  </a:lnTo>
                  <a:lnTo>
                    <a:pt x="2700" y="331"/>
                  </a:lnTo>
                  <a:lnTo>
                    <a:pt x="2686" y="335"/>
                  </a:lnTo>
                  <a:lnTo>
                    <a:pt x="2671" y="340"/>
                  </a:lnTo>
                  <a:lnTo>
                    <a:pt x="2654" y="343"/>
                  </a:lnTo>
                  <a:lnTo>
                    <a:pt x="2638" y="345"/>
                  </a:lnTo>
                  <a:lnTo>
                    <a:pt x="2621" y="346"/>
                  </a:lnTo>
                  <a:lnTo>
                    <a:pt x="2621" y="346"/>
                  </a:lnTo>
                  <a:lnTo>
                    <a:pt x="2609" y="346"/>
                  </a:lnTo>
                  <a:lnTo>
                    <a:pt x="2599" y="345"/>
                  </a:lnTo>
                  <a:lnTo>
                    <a:pt x="2590" y="343"/>
                  </a:lnTo>
                  <a:lnTo>
                    <a:pt x="2583" y="341"/>
                  </a:lnTo>
                  <a:lnTo>
                    <a:pt x="2576" y="337"/>
                  </a:lnTo>
                  <a:lnTo>
                    <a:pt x="2570" y="333"/>
                  </a:lnTo>
                  <a:lnTo>
                    <a:pt x="2564" y="328"/>
                  </a:lnTo>
                  <a:lnTo>
                    <a:pt x="2560" y="323"/>
                  </a:lnTo>
                  <a:lnTo>
                    <a:pt x="2556" y="317"/>
                  </a:lnTo>
                  <a:lnTo>
                    <a:pt x="2553" y="311"/>
                  </a:lnTo>
                  <a:lnTo>
                    <a:pt x="2551" y="302"/>
                  </a:lnTo>
                  <a:lnTo>
                    <a:pt x="2549" y="294"/>
                  </a:lnTo>
                  <a:lnTo>
                    <a:pt x="2547" y="275"/>
                  </a:lnTo>
                  <a:lnTo>
                    <a:pt x="2547" y="252"/>
                  </a:lnTo>
                  <a:lnTo>
                    <a:pt x="2547" y="4"/>
                  </a:lnTo>
                  <a:lnTo>
                    <a:pt x="2533" y="4"/>
                  </a:lnTo>
                  <a:lnTo>
                    <a:pt x="2533" y="4"/>
                  </a:lnTo>
                  <a:lnTo>
                    <a:pt x="2513" y="4"/>
                  </a:lnTo>
                  <a:lnTo>
                    <a:pt x="2490" y="6"/>
                  </a:lnTo>
                  <a:lnTo>
                    <a:pt x="2467" y="8"/>
                  </a:lnTo>
                  <a:lnTo>
                    <a:pt x="2454" y="10"/>
                  </a:lnTo>
                  <a:lnTo>
                    <a:pt x="2454" y="263"/>
                  </a:lnTo>
                  <a:lnTo>
                    <a:pt x="2454" y="263"/>
                  </a:lnTo>
                  <a:lnTo>
                    <a:pt x="2454" y="284"/>
                  </a:lnTo>
                  <a:lnTo>
                    <a:pt x="2455" y="302"/>
                  </a:lnTo>
                  <a:lnTo>
                    <a:pt x="2457" y="320"/>
                  </a:lnTo>
                  <a:lnTo>
                    <a:pt x="2459" y="336"/>
                  </a:lnTo>
                  <a:lnTo>
                    <a:pt x="2463" y="351"/>
                  </a:lnTo>
                  <a:lnTo>
                    <a:pt x="2468" y="364"/>
                  </a:lnTo>
                  <a:lnTo>
                    <a:pt x="2475" y="377"/>
                  </a:lnTo>
                  <a:lnTo>
                    <a:pt x="2482" y="387"/>
                  </a:lnTo>
                  <a:lnTo>
                    <a:pt x="2490" y="397"/>
                  </a:lnTo>
                  <a:lnTo>
                    <a:pt x="2500" y="405"/>
                  </a:lnTo>
                  <a:lnTo>
                    <a:pt x="2512" y="412"/>
                  </a:lnTo>
                  <a:lnTo>
                    <a:pt x="2525" y="418"/>
                  </a:lnTo>
                  <a:lnTo>
                    <a:pt x="2540" y="422"/>
                  </a:lnTo>
                  <a:lnTo>
                    <a:pt x="2556" y="425"/>
                  </a:lnTo>
                  <a:lnTo>
                    <a:pt x="2575" y="427"/>
                  </a:lnTo>
                  <a:lnTo>
                    <a:pt x="2595" y="428"/>
                  </a:lnTo>
                  <a:lnTo>
                    <a:pt x="2595" y="428"/>
                  </a:lnTo>
                  <a:lnTo>
                    <a:pt x="2611" y="427"/>
                  </a:lnTo>
                  <a:lnTo>
                    <a:pt x="2626" y="426"/>
                  </a:lnTo>
                  <a:lnTo>
                    <a:pt x="2640" y="425"/>
                  </a:lnTo>
                  <a:lnTo>
                    <a:pt x="2653" y="422"/>
                  </a:lnTo>
                  <a:lnTo>
                    <a:pt x="2677" y="417"/>
                  </a:lnTo>
                  <a:lnTo>
                    <a:pt x="2697" y="411"/>
                  </a:lnTo>
                  <a:lnTo>
                    <a:pt x="2714" y="404"/>
                  </a:lnTo>
                  <a:lnTo>
                    <a:pt x="2725" y="399"/>
                  </a:lnTo>
                  <a:lnTo>
                    <a:pt x="2737" y="394"/>
                  </a:lnTo>
                  <a:lnTo>
                    <a:pt x="2737" y="394"/>
                  </a:lnTo>
                  <a:lnTo>
                    <a:pt x="2743" y="397"/>
                  </a:lnTo>
                  <a:lnTo>
                    <a:pt x="2750" y="400"/>
                  </a:lnTo>
                  <a:lnTo>
                    <a:pt x="2761" y="403"/>
                  </a:lnTo>
                  <a:lnTo>
                    <a:pt x="2773" y="406"/>
                  </a:lnTo>
                  <a:lnTo>
                    <a:pt x="2788" y="409"/>
                  </a:lnTo>
                  <a:lnTo>
                    <a:pt x="2807" y="412"/>
                  </a:lnTo>
                  <a:lnTo>
                    <a:pt x="2828" y="413"/>
                  </a:lnTo>
                  <a:lnTo>
                    <a:pt x="2828" y="10"/>
                  </a:lnTo>
                  <a:lnTo>
                    <a:pt x="2828" y="10"/>
                  </a:lnTo>
                  <a:lnTo>
                    <a:pt x="2796" y="6"/>
                  </a:lnTo>
                  <a:lnTo>
                    <a:pt x="2774" y="5"/>
                  </a:lnTo>
                  <a:lnTo>
                    <a:pt x="2753" y="4"/>
                  </a:lnTo>
                  <a:lnTo>
                    <a:pt x="2735" y="4"/>
                  </a:lnTo>
                  <a:lnTo>
                    <a:pt x="2735" y="317"/>
                  </a:lnTo>
                  <a:close/>
                  <a:moveTo>
                    <a:pt x="2937" y="413"/>
                  </a:moveTo>
                  <a:lnTo>
                    <a:pt x="2937" y="413"/>
                  </a:lnTo>
                  <a:lnTo>
                    <a:pt x="2948" y="415"/>
                  </a:lnTo>
                  <a:lnTo>
                    <a:pt x="2976" y="420"/>
                  </a:lnTo>
                  <a:lnTo>
                    <a:pt x="2997" y="423"/>
                  </a:lnTo>
                  <a:lnTo>
                    <a:pt x="3020" y="425"/>
                  </a:lnTo>
                  <a:lnTo>
                    <a:pt x="3047" y="427"/>
                  </a:lnTo>
                  <a:lnTo>
                    <a:pt x="3075" y="428"/>
                  </a:lnTo>
                  <a:lnTo>
                    <a:pt x="3075" y="428"/>
                  </a:lnTo>
                  <a:lnTo>
                    <a:pt x="3091" y="427"/>
                  </a:lnTo>
                  <a:lnTo>
                    <a:pt x="3105" y="426"/>
                  </a:lnTo>
                  <a:lnTo>
                    <a:pt x="3120" y="425"/>
                  </a:lnTo>
                  <a:lnTo>
                    <a:pt x="3135" y="422"/>
                  </a:lnTo>
                  <a:lnTo>
                    <a:pt x="3150" y="419"/>
                  </a:lnTo>
                  <a:lnTo>
                    <a:pt x="3164" y="414"/>
                  </a:lnTo>
                  <a:lnTo>
                    <a:pt x="3178" y="408"/>
                  </a:lnTo>
                  <a:lnTo>
                    <a:pt x="3191" y="402"/>
                  </a:lnTo>
                  <a:lnTo>
                    <a:pt x="3202" y="394"/>
                  </a:lnTo>
                  <a:lnTo>
                    <a:pt x="3213" y="385"/>
                  </a:lnTo>
                  <a:lnTo>
                    <a:pt x="3223" y="375"/>
                  </a:lnTo>
                  <a:lnTo>
                    <a:pt x="3232" y="363"/>
                  </a:lnTo>
                  <a:lnTo>
                    <a:pt x="3239" y="350"/>
                  </a:lnTo>
                  <a:lnTo>
                    <a:pt x="3244" y="334"/>
                  </a:lnTo>
                  <a:lnTo>
                    <a:pt x="3247" y="318"/>
                  </a:lnTo>
                  <a:lnTo>
                    <a:pt x="3248" y="300"/>
                  </a:lnTo>
                  <a:lnTo>
                    <a:pt x="3248" y="300"/>
                  </a:lnTo>
                  <a:lnTo>
                    <a:pt x="3247" y="288"/>
                  </a:lnTo>
                  <a:lnTo>
                    <a:pt x="3246" y="277"/>
                  </a:lnTo>
                  <a:lnTo>
                    <a:pt x="3243" y="266"/>
                  </a:lnTo>
                  <a:lnTo>
                    <a:pt x="3239" y="256"/>
                  </a:lnTo>
                  <a:lnTo>
                    <a:pt x="3234" y="248"/>
                  </a:lnTo>
                  <a:lnTo>
                    <a:pt x="3228" y="239"/>
                  </a:lnTo>
                  <a:lnTo>
                    <a:pt x="3220" y="231"/>
                  </a:lnTo>
                  <a:lnTo>
                    <a:pt x="3213" y="224"/>
                  </a:lnTo>
                  <a:lnTo>
                    <a:pt x="3204" y="217"/>
                  </a:lnTo>
                  <a:lnTo>
                    <a:pt x="3194" y="211"/>
                  </a:lnTo>
                  <a:lnTo>
                    <a:pt x="3184" y="204"/>
                  </a:lnTo>
                  <a:lnTo>
                    <a:pt x="3171" y="199"/>
                  </a:lnTo>
                  <a:lnTo>
                    <a:pt x="3146" y="187"/>
                  </a:lnTo>
                  <a:lnTo>
                    <a:pt x="3117" y="176"/>
                  </a:lnTo>
                  <a:lnTo>
                    <a:pt x="3117" y="176"/>
                  </a:lnTo>
                  <a:lnTo>
                    <a:pt x="3086" y="164"/>
                  </a:lnTo>
                  <a:lnTo>
                    <a:pt x="3072" y="157"/>
                  </a:lnTo>
                  <a:lnTo>
                    <a:pt x="3060" y="151"/>
                  </a:lnTo>
                  <a:lnTo>
                    <a:pt x="3050" y="144"/>
                  </a:lnTo>
                  <a:lnTo>
                    <a:pt x="3046" y="140"/>
                  </a:lnTo>
                  <a:lnTo>
                    <a:pt x="3043" y="136"/>
                  </a:lnTo>
                  <a:lnTo>
                    <a:pt x="3040" y="132"/>
                  </a:lnTo>
                  <a:lnTo>
                    <a:pt x="3038" y="127"/>
                  </a:lnTo>
                  <a:lnTo>
                    <a:pt x="3037" y="121"/>
                  </a:lnTo>
                  <a:lnTo>
                    <a:pt x="3037" y="116"/>
                  </a:lnTo>
                  <a:lnTo>
                    <a:pt x="3037" y="116"/>
                  </a:lnTo>
                  <a:lnTo>
                    <a:pt x="3037" y="110"/>
                  </a:lnTo>
                  <a:lnTo>
                    <a:pt x="3039" y="104"/>
                  </a:lnTo>
                  <a:lnTo>
                    <a:pt x="3043" y="97"/>
                  </a:lnTo>
                  <a:lnTo>
                    <a:pt x="3049" y="90"/>
                  </a:lnTo>
                  <a:lnTo>
                    <a:pt x="3053" y="86"/>
                  </a:lnTo>
                  <a:lnTo>
                    <a:pt x="3057" y="83"/>
                  </a:lnTo>
                  <a:lnTo>
                    <a:pt x="3063" y="81"/>
                  </a:lnTo>
                  <a:lnTo>
                    <a:pt x="3069" y="78"/>
                  </a:lnTo>
                  <a:lnTo>
                    <a:pt x="3076" y="76"/>
                  </a:lnTo>
                  <a:lnTo>
                    <a:pt x="3084" y="75"/>
                  </a:lnTo>
                  <a:lnTo>
                    <a:pt x="3093" y="74"/>
                  </a:lnTo>
                  <a:lnTo>
                    <a:pt x="3103" y="74"/>
                  </a:lnTo>
                  <a:lnTo>
                    <a:pt x="3103" y="74"/>
                  </a:lnTo>
                  <a:lnTo>
                    <a:pt x="3122" y="75"/>
                  </a:lnTo>
                  <a:lnTo>
                    <a:pt x="3142" y="77"/>
                  </a:lnTo>
                  <a:lnTo>
                    <a:pt x="3159" y="81"/>
                  </a:lnTo>
                  <a:lnTo>
                    <a:pt x="3175" y="85"/>
                  </a:lnTo>
                  <a:lnTo>
                    <a:pt x="3199" y="94"/>
                  </a:lnTo>
                  <a:lnTo>
                    <a:pt x="3208" y="98"/>
                  </a:lnTo>
                  <a:lnTo>
                    <a:pt x="3232" y="30"/>
                  </a:lnTo>
                  <a:lnTo>
                    <a:pt x="3232" y="30"/>
                  </a:lnTo>
                  <a:lnTo>
                    <a:pt x="3213" y="22"/>
                  </a:lnTo>
                  <a:lnTo>
                    <a:pt x="3200" y="16"/>
                  </a:lnTo>
                  <a:lnTo>
                    <a:pt x="3184" y="12"/>
                  </a:lnTo>
                  <a:lnTo>
                    <a:pt x="3165" y="7"/>
                  </a:lnTo>
                  <a:lnTo>
                    <a:pt x="3144" y="4"/>
                  </a:lnTo>
                  <a:lnTo>
                    <a:pt x="3120" y="1"/>
                  </a:lnTo>
                  <a:lnTo>
                    <a:pt x="3095" y="0"/>
                  </a:lnTo>
                  <a:lnTo>
                    <a:pt x="3095" y="0"/>
                  </a:lnTo>
                  <a:lnTo>
                    <a:pt x="3080" y="1"/>
                  </a:lnTo>
                  <a:lnTo>
                    <a:pt x="3066" y="2"/>
                  </a:lnTo>
                  <a:lnTo>
                    <a:pt x="3052" y="4"/>
                  </a:lnTo>
                  <a:lnTo>
                    <a:pt x="3039" y="8"/>
                  </a:lnTo>
                  <a:lnTo>
                    <a:pt x="3025" y="12"/>
                  </a:lnTo>
                  <a:lnTo>
                    <a:pt x="3013" y="17"/>
                  </a:lnTo>
                  <a:lnTo>
                    <a:pt x="3001" y="24"/>
                  </a:lnTo>
                  <a:lnTo>
                    <a:pt x="2990" y="31"/>
                  </a:lnTo>
                  <a:lnTo>
                    <a:pt x="2979" y="39"/>
                  </a:lnTo>
                  <a:lnTo>
                    <a:pt x="2970" y="47"/>
                  </a:lnTo>
                  <a:lnTo>
                    <a:pt x="2962" y="58"/>
                  </a:lnTo>
                  <a:lnTo>
                    <a:pt x="2956" y="69"/>
                  </a:lnTo>
                  <a:lnTo>
                    <a:pt x="2950" y="80"/>
                  </a:lnTo>
                  <a:lnTo>
                    <a:pt x="2946" y="94"/>
                  </a:lnTo>
                  <a:lnTo>
                    <a:pt x="2944" y="107"/>
                  </a:lnTo>
                  <a:lnTo>
                    <a:pt x="2943" y="122"/>
                  </a:lnTo>
                  <a:lnTo>
                    <a:pt x="2943" y="122"/>
                  </a:lnTo>
                  <a:lnTo>
                    <a:pt x="2944" y="137"/>
                  </a:lnTo>
                  <a:lnTo>
                    <a:pt x="2946" y="150"/>
                  </a:lnTo>
                  <a:lnTo>
                    <a:pt x="2950" y="164"/>
                  </a:lnTo>
                  <a:lnTo>
                    <a:pt x="2956" y="175"/>
                  </a:lnTo>
                  <a:lnTo>
                    <a:pt x="2962" y="185"/>
                  </a:lnTo>
                  <a:lnTo>
                    <a:pt x="2970" y="194"/>
                  </a:lnTo>
                  <a:lnTo>
                    <a:pt x="2979" y="203"/>
                  </a:lnTo>
                  <a:lnTo>
                    <a:pt x="2988" y="210"/>
                  </a:lnTo>
                  <a:lnTo>
                    <a:pt x="2999" y="217"/>
                  </a:lnTo>
                  <a:lnTo>
                    <a:pt x="3010" y="223"/>
                  </a:lnTo>
                  <a:lnTo>
                    <a:pt x="3021" y="229"/>
                  </a:lnTo>
                  <a:lnTo>
                    <a:pt x="3032" y="235"/>
                  </a:lnTo>
                  <a:lnTo>
                    <a:pt x="3056" y="243"/>
                  </a:lnTo>
                  <a:lnTo>
                    <a:pt x="3079" y="251"/>
                  </a:lnTo>
                  <a:lnTo>
                    <a:pt x="3079" y="251"/>
                  </a:lnTo>
                  <a:lnTo>
                    <a:pt x="3108" y="261"/>
                  </a:lnTo>
                  <a:lnTo>
                    <a:pt x="3121" y="266"/>
                  </a:lnTo>
                  <a:lnTo>
                    <a:pt x="3133" y="273"/>
                  </a:lnTo>
                  <a:lnTo>
                    <a:pt x="3142" y="280"/>
                  </a:lnTo>
                  <a:lnTo>
                    <a:pt x="3148" y="287"/>
                  </a:lnTo>
                  <a:lnTo>
                    <a:pt x="3151" y="291"/>
                  </a:lnTo>
                  <a:lnTo>
                    <a:pt x="3153" y="296"/>
                  </a:lnTo>
                  <a:lnTo>
                    <a:pt x="3154" y="300"/>
                  </a:lnTo>
                  <a:lnTo>
                    <a:pt x="3154" y="306"/>
                  </a:lnTo>
                  <a:lnTo>
                    <a:pt x="3154" y="306"/>
                  </a:lnTo>
                  <a:lnTo>
                    <a:pt x="3154" y="315"/>
                  </a:lnTo>
                  <a:lnTo>
                    <a:pt x="3151" y="324"/>
                  </a:lnTo>
                  <a:lnTo>
                    <a:pt x="3149" y="328"/>
                  </a:lnTo>
                  <a:lnTo>
                    <a:pt x="3146" y="332"/>
                  </a:lnTo>
                  <a:lnTo>
                    <a:pt x="3143" y="335"/>
                  </a:lnTo>
                  <a:lnTo>
                    <a:pt x="3139" y="340"/>
                  </a:lnTo>
                  <a:lnTo>
                    <a:pt x="3134" y="343"/>
                  </a:lnTo>
                  <a:lnTo>
                    <a:pt x="3127" y="346"/>
                  </a:lnTo>
                  <a:lnTo>
                    <a:pt x="3121" y="348"/>
                  </a:lnTo>
                  <a:lnTo>
                    <a:pt x="3113" y="350"/>
                  </a:lnTo>
                  <a:lnTo>
                    <a:pt x="3104" y="352"/>
                  </a:lnTo>
                  <a:lnTo>
                    <a:pt x="3095" y="353"/>
                  </a:lnTo>
                  <a:lnTo>
                    <a:pt x="3071" y="354"/>
                  </a:lnTo>
                  <a:lnTo>
                    <a:pt x="3071" y="354"/>
                  </a:lnTo>
                  <a:lnTo>
                    <a:pt x="3050" y="354"/>
                  </a:lnTo>
                  <a:lnTo>
                    <a:pt x="3029" y="352"/>
                  </a:lnTo>
                  <a:lnTo>
                    <a:pt x="2992" y="348"/>
                  </a:lnTo>
                  <a:lnTo>
                    <a:pt x="2965" y="344"/>
                  </a:lnTo>
                  <a:lnTo>
                    <a:pt x="2955" y="342"/>
                  </a:lnTo>
                  <a:lnTo>
                    <a:pt x="2937" y="413"/>
                  </a:lnTo>
                  <a:close/>
                  <a:moveTo>
                    <a:pt x="1639" y="80"/>
                  </a:moveTo>
                  <a:lnTo>
                    <a:pt x="1639" y="80"/>
                  </a:lnTo>
                  <a:lnTo>
                    <a:pt x="1653" y="77"/>
                  </a:lnTo>
                  <a:lnTo>
                    <a:pt x="1670" y="75"/>
                  </a:lnTo>
                  <a:lnTo>
                    <a:pt x="1691" y="73"/>
                  </a:lnTo>
                  <a:lnTo>
                    <a:pt x="1712" y="73"/>
                  </a:lnTo>
                  <a:lnTo>
                    <a:pt x="1712" y="73"/>
                  </a:lnTo>
                  <a:lnTo>
                    <a:pt x="1726" y="73"/>
                  </a:lnTo>
                  <a:lnTo>
                    <a:pt x="1737" y="74"/>
                  </a:lnTo>
                  <a:lnTo>
                    <a:pt x="1749" y="77"/>
                  </a:lnTo>
                  <a:lnTo>
                    <a:pt x="1760" y="80"/>
                  </a:lnTo>
                  <a:lnTo>
                    <a:pt x="1771" y="84"/>
                  </a:lnTo>
                  <a:lnTo>
                    <a:pt x="1780" y="90"/>
                  </a:lnTo>
                  <a:lnTo>
                    <a:pt x="1790" y="97"/>
                  </a:lnTo>
                  <a:lnTo>
                    <a:pt x="1798" y="104"/>
                  </a:lnTo>
                  <a:lnTo>
                    <a:pt x="1805" y="113"/>
                  </a:lnTo>
                  <a:lnTo>
                    <a:pt x="1813" y="122"/>
                  </a:lnTo>
                  <a:lnTo>
                    <a:pt x="1819" y="134"/>
                  </a:lnTo>
                  <a:lnTo>
                    <a:pt x="1824" y="147"/>
                  </a:lnTo>
                  <a:lnTo>
                    <a:pt x="1828" y="161"/>
                  </a:lnTo>
                  <a:lnTo>
                    <a:pt x="1831" y="176"/>
                  </a:lnTo>
                  <a:lnTo>
                    <a:pt x="1832" y="192"/>
                  </a:lnTo>
                  <a:lnTo>
                    <a:pt x="1833" y="211"/>
                  </a:lnTo>
                  <a:lnTo>
                    <a:pt x="1833" y="211"/>
                  </a:lnTo>
                  <a:lnTo>
                    <a:pt x="1833" y="228"/>
                  </a:lnTo>
                  <a:lnTo>
                    <a:pt x="1832" y="245"/>
                  </a:lnTo>
                  <a:lnTo>
                    <a:pt x="1830" y="260"/>
                  </a:lnTo>
                  <a:lnTo>
                    <a:pt x="1827" y="275"/>
                  </a:lnTo>
                  <a:lnTo>
                    <a:pt x="1824" y="288"/>
                  </a:lnTo>
                  <a:lnTo>
                    <a:pt x="1820" y="299"/>
                  </a:lnTo>
                  <a:lnTo>
                    <a:pt x="1814" y="311"/>
                  </a:lnTo>
                  <a:lnTo>
                    <a:pt x="1807" y="320"/>
                  </a:lnTo>
                  <a:lnTo>
                    <a:pt x="1799" y="328"/>
                  </a:lnTo>
                  <a:lnTo>
                    <a:pt x="1790" y="335"/>
                  </a:lnTo>
                  <a:lnTo>
                    <a:pt x="1780" y="342"/>
                  </a:lnTo>
                  <a:lnTo>
                    <a:pt x="1768" y="347"/>
                  </a:lnTo>
                  <a:lnTo>
                    <a:pt x="1754" y="350"/>
                  </a:lnTo>
                  <a:lnTo>
                    <a:pt x="1739" y="353"/>
                  </a:lnTo>
                  <a:lnTo>
                    <a:pt x="1723" y="355"/>
                  </a:lnTo>
                  <a:lnTo>
                    <a:pt x="1704" y="355"/>
                  </a:lnTo>
                  <a:lnTo>
                    <a:pt x="1704" y="355"/>
                  </a:lnTo>
                  <a:lnTo>
                    <a:pt x="1681" y="354"/>
                  </a:lnTo>
                  <a:lnTo>
                    <a:pt x="1659" y="353"/>
                  </a:lnTo>
                  <a:lnTo>
                    <a:pt x="1639" y="351"/>
                  </a:lnTo>
                  <a:lnTo>
                    <a:pt x="1639" y="80"/>
                  </a:lnTo>
                  <a:close/>
                  <a:moveTo>
                    <a:pt x="1717" y="0"/>
                  </a:moveTo>
                  <a:lnTo>
                    <a:pt x="1717" y="0"/>
                  </a:lnTo>
                  <a:lnTo>
                    <a:pt x="1696" y="1"/>
                  </a:lnTo>
                  <a:lnTo>
                    <a:pt x="1675" y="2"/>
                  </a:lnTo>
                  <a:lnTo>
                    <a:pt x="1652" y="4"/>
                  </a:lnTo>
                  <a:lnTo>
                    <a:pt x="1629" y="7"/>
                  </a:lnTo>
                  <a:lnTo>
                    <a:pt x="1606" y="10"/>
                  </a:lnTo>
                  <a:lnTo>
                    <a:pt x="1585" y="14"/>
                  </a:lnTo>
                  <a:lnTo>
                    <a:pt x="1564" y="20"/>
                  </a:lnTo>
                  <a:lnTo>
                    <a:pt x="1546" y="26"/>
                  </a:lnTo>
                  <a:lnTo>
                    <a:pt x="1546" y="415"/>
                  </a:lnTo>
                  <a:lnTo>
                    <a:pt x="1546" y="415"/>
                  </a:lnTo>
                  <a:lnTo>
                    <a:pt x="1561" y="418"/>
                  </a:lnTo>
                  <a:lnTo>
                    <a:pt x="1580" y="420"/>
                  </a:lnTo>
                  <a:lnTo>
                    <a:pt x="1619" y="424"/>
                  </a:lnTo>
                  <a:lnTo>
                    <a:pt x="1662" y="427"/>
                  </a:lnTo>
                  <a:lnTo>
                    <a:pt x="1701" y="428"/>
                  </a:lnTo>
                  <a:lnTo>
                    <a:pt x="1701" y="428"/>
                  </a:lnTo>
                  <a:lnTo>
                    <a:pt x="1732" y="427"/>
                  </a:lnTo>
                  <a:lnTo>
                    <a:pt x="1758" y="425"/>
                  </a:lnTo>
                  <a:lnTo>
                    <a:pt x="1784" y="421"/>
                  </a:lnTo>
                  <a:lnTo>
                    <a:pt x="1807" y="415"/>
                  </a:lnTo>
                  <a:lnTo>
                    <a:pt x="1828" y="408"/>
                  </a:lnTo>
                  <a:lnTo>
                    <a:pt x="1847" y="399"/>
                  </a:lnTo>
                  <a:lnTo>
                    <a:pt x="1855" y="394"/>
                  </a:lnTo>
                  <a:lnTo>
                    <a:pt x="1864" y="389"/>
                  </a:lnTo>
                  <a:lnTo>
                    <a:pt x="1872" y="383"/>
                  </a:lnTo>
                  <a:lnTo>
                    <a:pt x="1879" y="377"/>
                  </a:lnTo>
                  <a:lnTo>
                    <a:pt x="1885" y="369"/>
                  </a:lnTo>
                  <a:lnTo>
                    <a:pt x="1891" y="362"/>
                  </a:lnTo>
                  <a:lnTo>
                    <a:pt x="1897" y="355"/>
                  </a:lnTo>
                  <a:lnTo>
                    <a:pt x="1902" y="347"/>
                  </a:lnTo>
                  <a:lnTo>
                    <a:pt x="1907" y="337"/>
                  </a:lnTo>
                  <a:lnTo>
                    <a:pt x="1912" y="329"/>
                  </a:lnTo>
                  <a:lnTo>
                    <a:pt x="1919" y="309"/>
                  </a:lnTo>
                  <a:lnTo>
                    <a:pt x="1924" y="287"/>
                  </a:lnTo>
                  <a:lnTo>
                    <a:pt x="1928" y="264"/>
                  </a:lnTo>
                  <a:lnTo>
                    <a:pt x="1930" y="239"/>
                  </a:lnTo>
                  <a:lnTo>
                    <a:pt x="1931" y="211"/>
                  </a:lnTo>
                  <a:lnTo>
                    <a:pt x="1931" y="211"/>
                  </a:lnTo>
                  <a:lnTo>
                    <a:pt x="1930" y="187"/>
                  </a:lnTo>
                  <a:lnTo>
                    <a:pt x="1927" y="164"/>
                  </a:lnTo>
                  <a:lnTo>
                    <a:pt x="1923" y="143"/>
                  </a:lnTo>
                  <a:lnTo>
                    <a:pt x="1917" y="122"/>
                  </a:lnTo>
                  <a:lnTo>
                    <a:pt x="1909" y="104"/>
                  </a:lnTo>
                  <a:lnTo>
                    <a:pt x="1898" y="86"/>
                  </a:lnTo>
                  <a:lnTo>
                    <a:pt x="1887" y="71"/>
                  </a:lnTo>
                  <a:lnTo>
                    <a:pt x="1874" y="57"/>
                  </a:lnTo>
                  <a:lnTo>
                    <a:pt x="1860" y="43"/>
                  </a:lnTo>
                  <a:lnTo>
                    <a:pt x="1843" y="32"/>
                  </a:lnTo>
                  <a:lnTo>
                    <a:pt x="1826" y="23"/>
                  </a:lnTo>
                  <a:lnTo>
                    <a:pt x="1806" y="14"/>
                  </a:lnTo>
                  <a:lnTo>
                    <a:pt x="1786" y="8"/>
                  </a:lnTo>
                  <a:lnTo>
                    <a:pt x="1764" y="4"/>
                  </a:lnTo>
                  <a:lnTo>
                    <a:pt x="1741" y="1"/>
                  </a:lnTo>
                  <a:lnTo>
                    <a:pt x="1717" y="0"/>
                  </a:lnTo>
                  <a:close/>
                </a:path>
              </a:pathLst>
            </a:custGeom>
            <a:solidFill>
              <a:srgbClr val="005E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64" name="Freeform 63"/>
            <p:cNvSpPr>
              <a:spLocks/>
            </p:cNvSpPr>
            <p:nvPr userDrawn="1"/>
          </p:nvSpPr>
          <p:spPr bwMode="auto">
            <a:xfrm>
              <a:off x="5160" y="3974"/>
              <a:ext cx="76" cy="107"/>
            </a:xfrm>
            <a:custGeom>
              <a:avLst/>
              <a:gdLst>
                <a:gd name="T0" fmla="*/ 0 w 305"/>
                <a:gd name="T1" fmla="*/ 407 h 428"/>
                <a:gd name="T2" fmla="*/ 0 w 305"/>
                <a:gd name="T3" fmla="*/ 407 h 428"/>
                <a:gd name="T4" fmla="*/ 13 w 305"/>
                <a:gd name="T5" fmla="*/ 411 h 428"/>
                <a:gd name="T6" fmla="*/ 47 w 305"/>
                <a:gd name="T7" fmla="*/ 418 h 428"/>
                <a:gd name="T8" fmla="*/ 71 w 305"/>
                <a:gd name="T9" fmla="*/ 421 h 428"/>
                <a:gd name="T10" fmla="*/ 98 w 305"/>
                <a:gd name="T11" fmla="*/ 425 h 428"/>
                <a:gd name="T12" fmla="*/ 129 w 305"/>
                <a:gd name="T13" fmla="*/ 427 h 428"/>
                <a:gd name="T14" fmla="*/ 163 w 305"/>
                <a:gd name="T15" fmla="*/ 428 h 428"/>
                <a:gd name="T16" fmla="*/ 163 w 305"/>
                <a:gd name="T17" fmla="*/ 428 h 428"/>
                <a:gd name="T18" fmla="*/ 197 w 305"/>
                <a:gd name="T19" fmla="*/ 427 h 428"/>
                <a:gd name="T20" fmla="*/ 226 w 305"/>
                <a:gd name="T21" fmla="*/ 426 h 428"/>
                <a:gd name="T22" fmla="*/ 251 w 305"/>
                <a:gd name="T23" fmla="*/ 424 h 428"/>
                <a:gd name="T24" fmla="*/ 270 w 305"/>
                <a:gd name="T25" fmla="*/ 422 h 428"/>
                <a:gd name="T26" fmla="*/ 297 w 305"/>
                <a:gd name="T27" fmla="*/ 419 h 428"/>
                <a:gd name="T28" fmla="*/ 305 w 305"/>
                <a:gd name="T29" fmla="*/ 417 h 428"/>
                <a:gd name="T30" fmla="*/ 305 w 305"/>
                <a:gd name="T31" fmla="*/ 346 h 428"/>
                <a:gd name="T32" fmla="*/ 305 w 305"/>
                <a:gd name="T33" fmla="*/ 346 h 428"/>
                <a:gd name="T34" fmla="*/ 297 w 305"/>
                <a:gd name="T35" fmla="*/ 347 h 428"/>
                <a:gd name="T36" fmla="*/ 272 w 305"/>
                <a:gd name="T37" fmla="*/ 351 h 428"/>
                <a:gd name="T38" fmla="*/ 235 w 305"/>
                <a:gd name="T39" fmla="*/ 354 h 428"/>
                <a:gd name="T40" fmla="*/ 213 w 305"/>
                <a:gd name="T41" fmla="*/ 355 h 428"/>
                <a:gd name="T42" fmla="*/ 188 w 305"/>
                <a:gd name="T43" fmla="*/ 355 h 428"/>
                <a:gd name="T44" fmla="*/ 188 w 305"/>
                <a:gd name="T45" fmla="*/ 355 h 428"/>
                <a:gd name="T46" fmla="*/ 167 w 305"/>
                <a:gd name="T47" fmla="*/ 355 h 428"/>
                <a:gd name="T48" fmla="*/ 149 w 305"/>
                <a:gd name="T49" fmla="*/ 354 h 428"/>
                <a:gd name="T50" fmla="*/ 118 w 305"/>
                <a:gd name="T51" fmla="*/ 351 h 428"/>
                <a:gd name="T52" fmla="*/ 99 w 305"/>
                <a:gd name="T53" fmla="*/ 349 h 428"/>
                <a:gd name="T54" fmla="*/ 92 w 305"/>
                <a:gd name="T55" fmla="*/ 348 h 428"/>
                <a:gd name="T56" fmla="*/ 92 w 305"/>
                <a:gd name="T57" fmla="*/ 247 h 428"/>
                <a:gd name="T58" fmla="*/ 276 w 305"/>
                <a:gd name="T59" fmla="*/ 247 h 428"/>
                <a:gd name="T60" fmla="*/ 276 w 305"/>
                <a:gd name="T61" fmla="*/ 175 h 428"/>
                <a:gd name="T62" fmla="*/ 92 w 305"/>
                <a:gd name="T63" fmla="*/ 175 h 428"/>
                <a:gd name="T64" fmla="*/ 92 w 305"/>
                <a:gd name="T65" fmla="*/ 79 h 428"/>
                <a:gd name="T66" fmla="*/ 92 w 305"/>
                <a:gd name="T67" fmla="*/ 79 h 428"/>
                <a:gd name="T68" fmla="*/ 99 w 305"/>
                <a:gd name="T69" fmla="*/ 78 h 428"/>
                <a:gd name="T70" fmla="*/ 117 w 305"/>
                <a:gd name="T71" fmla="*/ 76 h 428"/>
                <a:gd name="T72" fmla="*/ 145 w 305"/>
                <a:gd name="T73" fmla="*/ 74 h 428"/>
                <a:gd name="T74" fmla="*/ 182 w 305"/>
                <a:gd name="T75" fmla="*/ 73 h 428"/>
                <a:gd name="T76" fmla="*/ 182 w 305"/>
                <a:gd name="T77" fmla="*/ 73 h 428"/>
                <a:gd name="T78" fmla="*/ 205 w 305"/>
                <a:gd name="T79" fmla="*/ 73 h 428"/>
                <a:gd name="T80" fmla="*/ 226 w 305"/>
                <a:gd name="T81" fmla="*/ 74 h 428"/>
                <a:gd name="T82" fmla="*/ 263 w 305"/>
                <a:gd name="T83" fmla="*/ 77 h 428"/>
                <a:gd name="T84" fmla="*/ 289 w 305"/>
                <a:gd name="T85" fmla="*/ 80 h 428"/>
                <a:gd name="T86" fmla="*/ 298 w 305"/>
                <a:gd name="T87" fmla="*/ 82 h 428"/>
                <a:gd name="T88" fmla="*/ 298 w 305"/>
                <a:gd name="T89" fmla="*/ 10 h 428"/>
                <a:gd name="T90" fmla="*/ 298 w 305"/>
                <a:gd name="T91" fmla="*/ 10 h 428"/>
                <a:gd name="T92" fmla="*/ 289 w 305"/>
                <a:gd name="T93" fmla="*/ 9 h 428"/>
                <a:gd name="T94" fmla="*/ 264 w 305"/>
                <a:gd name="T95" fmla="*/ 5 h 428"/>
                <a:gd name="T96" fmla="*/ 224 w 305"/>
                <a:gd name="T97" fmla="*/ 2 h 428"/>
                <a:gd name="T98" fmla="*/ 200 w 305"/>
                <a:gd name="T99" fmla="*/ 1 h 428"/>
                <a:gd name="T100" fmla="*/ 172 w 305"/>
                <a:gd name="T101" fmla="*/ 0 h 428"/>
                <a:gd name="T102" fmla="*/ 172 w 305"/>
                <a:gd name="T103" fmla="*/ 0 h 428"/>
                <a:gd name="T104" fmla="*/ 134 w 305"/>
                <a:gd name="T105" fmla="*/ 1 h 428"/>
                <a:gd name="T106" fmla="*/ 102 w 305"/>
                <a:gd name="T107" fmla="*/ 3 h 428"/>
                <a:gd name="T108" fmla="*/ 72 w 305"/>
                <a:gd name="T109" fmla="*/ 6 h 428"/>
                <a:gd name="T110" fmla="*/ 47 w 305"/>
                <a:gd name="T111" fmla="*/ 9 h 428"/>
                <a:gd name="T112" fmla="*/ 27 w 305"/>
                <a:gd name="T113" fmla="*/ 13 h 428"/>
                <a:gd name="T114" fmla="*/ 13 w 305"/>
                <a:gd name="T115" fmla="*/ 15 h 428"/>
                <a:gd name="T116" fmla="*/ 0 w 305"/>
                <a:gd name="T117" fmla="*/ 19 h 428"/>
                <a:gd name="T118" fmla="*/ 0 w 305"/>
                <a:gd name="T119" fmla="*/ 407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05" h="428">
                  <a:moveTo>
                    <a:pt x="0" y="407"/>
                  </a:moveTo>
                  <a:lnTo>
                    <a:pt x="0" y="407"/>
                  </a:lnTo>
                  <a:lnTo>
                    <a:pt x="13" y="411"/>
                  </a:lnTo>
                  <a:lnTo>
                    <a:pt x="47" y="418"/>
                  </a:lnTo>
                  <a:lnTo>
                    <a:pt x="71" y="421"/>
                  </a:lnTo>
                  <a:lnTo>
                    <a:pt x="98" y="425"/>
                  </a:lnTo>
                  <a:lnTo>
                    <a:pt x="129" y="427"/>
                  </a:lnTo>
                  <a:lnTo>
                    <a:pt x="163" y="428"/>
                  </a:lnTo>
                  <a:lnTo>
                    <a:pt x="163" y="428"/>
                  </a:lnTo>
                  <a:lnTo>
                    <a:pt x="197" y="427"/>
                  </a:lnTo>
                  <a:lnTo>
                    <a:pt x="226" y="426"/>
                  </a:lnTo>
                  <a:lnTo>
                    <a:pt x="251" y="424"/>
                  </a:lnTo>
                  <a:lnTo>
                    <a:pt x="270" y="422"/>
                  </a:lnTo>
                  <a:lnTo>
                    <a:pt x="297" y="419"/>
                  </a:lnTo>
                  <a:lnTo>
                    <a:pt x="305" y="417"/>
                  </a:lnTo>
                  <a:lnTo>
                    <a:pt x="305" y="346"/>
                  </a:lnTo>
                  <a:lnTo>
                    <a:pt x="305" y="346"/>
                  </a:lnTo>
                  <a:lnTo>
                    <a:pt x="297" y="347"/>
                  </a:lnTo>
                  <a:lnTo>
                    <a:pt x="272" y="351"/>
                  </a:lnTo>
                  <a:lnTo>
                    <a:pt x="235" y="354"/>
                  </a:lnTo>
                  <a:lnTo>
                    <a:pt x="213" y="355"/>
                  </a:lnTo>
                  <a:lnTo>
                    <a:pt x="188" y="355"/>
                  </a:lnTo>
                  <a:lnTo>
                    <a:pt x="188" y="355"/>
                  </a:lnTo>
                  <a:lnTo>
                    <a:pt x="167" y="355"/>
                  </a:lnTo>
                  <a:lnTo>
                    <a:pt x="149" y="354"/>
                  </a:lnTo>
                  <a:lnTo>
                    <a:pt x="118" y="351"/>
                  </a:lnTo>
                  <a:lnTo>
                    <a:pt x="99" y="349"/>
                  </a:lnTo>
                  <a:lnTo>
                    <a:pt x="92" y="348"/>
                  </a:lnTo>
                  <a:lnTo>
                    <a:pt x="92" y="247"/>
                  </a:lnTo>
                  <a:lnTo>
                    <a:pt x="276" y="247"/>
                  </a:lnTo>
                  <a:lnTo>
                    <a:pt x="276" y="175"/>
                  </a:lnTo>
                  <a:lnTo>
                    <a:pt x="92" y="175"/>
                  </a:lnTo>
                  <a:lnTo>
                    <a:pt x="92" y="79"/>
                  </a:lnTo>
                  <a:lnTo>
                    <a:pt x="92" y="79"/>
                  </a:lnTo>
                  <a:lnTo>
                    <a:pt x="99" y="78"/>
                  </a:lnTo>
                  <a:lnTo>
                    <a:pt x="117" y="76"/>
                  </a:lnTo>
                  <a:lnTo>
                    <a:pt x="145" y="74"/>
                  </a:lnTo>
                  <a:lnTo>
                    <a:pt x="182" y="73"/>
                  </a:lnTo>
                  <a:lnTo>
                    <a:pt x="182" y="73"/>
                  </a:lnTo>
                  <a:lnTo>
                    <a:pt x="205" y="73"/>
                  </a:lnTo>
                  <a:lnTo>
                    <a:pt x="226" y="74"/>
                  </a:lnTo>
                  <a:lnTo>
                    <a:pt x="263" y="77"/>
                  </a:lnTo>
                  <a:lnTo>
                    <a:pt x="289" y="80"/>
                  </a:lnTo>
                  <a:lnTo>
                    <a:pt x="298" y="82"/>
                  </a:lnTo>
                  <a:lnTo>
                    <a:pt x="298" y="10"/>
                  </a:lnTo>
                  <a:lnTo>
                    <a:pt x="298" y="10"/>
                  </a:lnTo>
                  <a:lnTo>
                    <a:pt x="289" y="9"/>
                  </a:lnTo>
                  <a:lnTo>
                    <a:pt x="264" y="5"/>
                  </a:lnTo>
                  <a:lnTo>
                    <a:pt x="224" y="2"/>
                  </a:lnTo>
                  <a:lnTo>
                    <a:pt x="200" y="1"/>
                  </a:lnTo>
                  <a:lnTo>
                    <a:pt x="172" y="0"/>
                  </a:lnTo>
                  <a:lnTo>
                    <a:pt x="172" y="0"/>
                  </a:lnTo>
                  <a:lnTo>
                    <a:pt x="134" y="1"/>
                  </a:lnTo>
                  <a:lnTo>
                    <a:pt x="102" y="3"/>
                  </a:lnTo>
                  <a:lnTo>
                    <a:pt x="72" y="6"/>
                  </a:lnTo>
                  <a:lnTo>
                    <a:pt x="47" y="9"/>
                  </a:lnTo>
                  <a:lnTo>
                    <a:pt x="27" y="13"/>
                  </a:lnTo>
                  <a:lnTo>
                    <a:pt x="13" y="15"/>
                  </a:lnTo>
                  <a:lnTo>
                    <a:pt x="0" y="19"/>
                  </a:lnTo>
                  <a:lnTo>
                    <a:pt x="0" y="40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65" name="Freeform 64"/>
            <p:cNvSpPr>
              <a:spLocks/>
            </p:cNvSpPr>
            <p:nvPr userDrawn="1"/>
          </p:nvSpPr>
          <p:spPr bwMode="auto">
            <a:xfrm>
              <a:off x="4767" y="3974"/>
              <a:ext cx="124" cy="105"/>
            </a:xfrm>
            <a:custGeom>
              <a:avLst/>
              <a:gdLst>
                <a:gd name="T0" fmla="*/ 255 w 496"/>
                <a:gd name="T1" fmla="*/ 246 h 422"/>
                <a:gd name="T2" fmla="*/ 255 w 496"/>
                <a:gd name="T3" fmla="*/ 246 h 422"/>
                <a:gd name="T4" fmla="*/ 251 w 496"/>
                <a:gd name="T5" fmla="*/ 257 h 422"/>
                <a:gd name="T6" fmla="*/ 248 w 496"/>
                <a:gd name="T7" fmla="*/ 270 h 422"/>
                <a:gd name="T8" fmla="*/ 248 w 496"/>
                <a:gd name="T9" fmla="*/ 270 h 422"/>
                <a:gd name="T10" fmla="*/ 244 w 496"/>
                <a:gd name="T11" fmla="*/ 257 h 422"/>
                <a:gd name="T12" fmla="*/ 241 w 496"/>
                <a:gd name="T13" fmla="*/ 246 h 422"/>
                <a:gd name="T14" fmla="*/ 159 w 496"/>
                <a:gd name="T15" fmla="*/ 39 h 422"/>
                <a:gd name="T16" fmla="*/ 159 w 496"/>
                <a:gd name="T17" fmla="*/ 39 h 422"/>
                <a:gd name="T18" fmla="*/ 153 w 496"/>
                <a:gd name="T19" fmla="*/ 28 h 422"/>
                <a:gd name="T20" fmla="*/ 147 w 496"/>
                <a:gd name="T21" fmla="*/ 19 h 422"/>
                <a:gd name="T22" fmla="*/ 140 w 496"/>
                <a:gd name="T23" fmla="*/ 11 h 422"/>
                <a:gd name="T24" fmla="*/ 132 w 496"/>
                <a:gd name="T25" fmla="*/ 7 h 422"/>
                <a:gd name="T26" fmla="*/ 122 w 496"/>
                <a:gd name="T27" fmla="*/ 3 h 422"/>
                <a:gd name="T28" fmla="*/ 110 w 496"/>
                <a:gd name="T29" fmla="*/ 1 h 422"/>
                <a:gd name="T30" fmla="*/ 98 w 496"/>
                <a:gd name="T31" fmla="*/ 1 h 422"/>
                <a:gd name="T32" fmla="*/ 84 w 496"/>
                <a:gd name="T33" fmla="*/ 0 h 422"/>
                <a:gd name="T34" fmla="*/ 84 w 496"/>
                <a:gd name="T35" fmla="*/ 0 h 422"/>
                <a:gd name="T36" fmla="*/ 58 w 496"/>
                <a:gd name="T37" fmla="*/ 1 h 422"/>
                <a:gd name="T38" fmla="*/ 42 w 496"/>
                <a:gd name="T39" fmla="*/ 2 h 422"/>
                <a:gd name="T40" fmla="*/ 0 w 496"/>
                <a:gd name="T41" fmla="*/ 422 h 422"/>
                <a:gd name="T42" fmla="*/ 93 w 496"/>
                <a:gd name="T43" fmla="*/ 422 h 422"/>
                <a:gd name="T44" fmla="*/ 113 w 496"/>
                <a:gd name="T45" fmla="*/ 140 h 422"/>
                <a:gd name="T46" fmla="*/ 201 w 496"/>
                <a:gd name="T47" fmla="*/ 353 h 422"/>
                <a:gd name="T48" fmla="*/ 201 w 496"/>
                <a:gd name="T49" fmla="*/ 353 h 422"/>
                <a:gd name="T50" fmla="*/ 204 w 496"/>
                <a:gd name="T51" fmla="*/ 359 h 422"/>
                <a:gd name="T52" fmla="*/ 208 w 496"/>
                <a:gd name="T53" fmla="*/ 364 h 422"/>
                <a:gd name="T54" fmla="*/ 213 w 496"/>
                <a:gd name="T55" fmla="*/ 368 h 422"/>
                <a:gd name="T56" fmla="*/ 218 w 496"/>
                <a:gd name="T57" fmla="*/ 371 h 422"/>
                <a:gd name="T58" fmla="*/ 224 w 496"/>
                <a:gd name="T59" fmla="*/ 373 h 422"/>
                <a:gd name="T60" fmla="*/ 231 w 496"/>
                <a:gd name="T61" fmla="*/ 376 h 422"/>
                <a:gd name="T62" fmla="*/ 239 w 496"/>
                <a:gd name="T63" fmla="*/ 377 h 422"/>
                <a:gd name="T64" fmla="*/ 248 w 496"/>
                <a:gd name="T65" fmla="*/ 377 h 422"/>
                <a:gd name="T66" fmla="*/ 248 w 496"/>
                <a:gd name="T67" fmla="*/ 377 h 422"/>
                <a:gd name="T68" fmla="*/ 257 w 496"/>
                <a:gd name="T69" fmla="*/ 377 h 422"/>
                <a:gd name="T70" fmla="*/ 266 w 496"/>
                <a:gd name="T71" fmla="*/ 376 h 422"/>
                <a:gd name="T72" fmla="*/ 273 w 496"/>
                <a:gd name="T73" fmla="*/ 373 h 422"/>
                <a:gd name="T74" fmla="*/ 279 w 496"/>
                <a:gd name="T75" fmla="*/ 371 h 422"/>
                <a:gd name="T76" fmla="*/ 284 w 496"/>
                <a:gd name="T77" fmla="*/ 368 h 422"/>
                <a:gd name="T78" fmla="*/ 288 w 496"/>
                <a:gd name="T79" fmla="*/ 364 h 422"/>
                <a:gd name="T80" fmla="*/ 291 w 496"/>
                <a:gd name="T81" fmla="*/ 359 h 422"/>
                <a:gd name="T82" fmla="*/ 294 w 496"/>
                <a:gd name="T83" fmla="*/ 353 h 422"/>
                <a:gd name="T84" fmla="*/ 382 w 496"/>
                <a:gd name="T85" fmla="*/ 140 h 422"/>
                <a:gd name="T86" fmla="*/ 403 w 496"/>
                <a:gd name="T87" fmla="*/ 422 h 422"/>
                <a:gd name="T88" fmla="*/ 496 w 496"/>
                <a:gd name="T89" fmla="*/ 422 h 422"/>
                <a:gd name="T90" fmla="*/ 454 w 496"/>
                <a:gd name="T91" fmla="*/ 2 h 422"/>
                <a:gd name="T92" fmla="*/ 454 w 496"/>
                <a:gd name="T93" fmla="*/ 2 h 422"/>
                <a:gd name="T94" fmla="*/ 438 w 496"/>
                <a:gd name="T95" fmla="*/ 1 h 422"/>
                <a:gd name="T96" fmla="*/ 412 w 496"/>
                <a:gd name="T97" fmla="*/ 0 h 422"/>
                <a:gd name="T98" fmla="*/ 412 w 496"/>
                <a:gd name="T99" fmla="*/ 0 h 422"/>
                <a:gd name="T100" fmla="*/ 397 w 496"/>
                <a:gd name="T101" fmla="*/ 1 h 422"/>
                <a:gd name="T102" fmla="*/ 385 w 496"/>
                <a:gd name="T103" fmla="*/ 1 h 422"/>
                <a:gd name="T104" fmla="*/ 374 w 496"/>
                <a:gd name="T105" fmla="*/ 3 h 422"/>
                <a:gd name="T106" fmla="*/ 365 w 496"/>
                <a:gd name="T107" fmla="*/ 7 h 422"/>
                <a:gd name="T108" fmla="*/ 356 w 496"/>
                <a:gd name="T109" fmla="*/ 11 h 422"/>
                <a:gd name="T110" fmla="*/ 348 w 496"/>
                <a:gd name="T111" fmla="*/ 19 h 422"/>
                <a:gd name="T112" fmla="*/ 342 w 496"/>
                <a:gd name="T113" fmla="*/ 28 h 422"/>
                <a:gd name="T114" fmla="*/ 337 w 496"/>
                <a:gd name="T115" fmla="*/ 39 h 422"/>
                <a:gd name="T116" fmla="*/ 255 w 496"/>
                <a:gd name="T117" fmla="*/ 246 h 4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96" h="422">
                  <a:moveTo>
                    <a:pt x="255" y="246"/>
                  </a:moveTo>
                  <a:lnTo>
                    <a:pt x="255" y="246"/>
                  </a:lnTo>
                  <a:lnTo>
                    <a:pt x="251" y="257"/>
                  </a:lnTo>
                  <a:lnTo>
                    <a:pt x="248" y="270"/>
                  </a:lnTo>
                  <a:lnTo>
                    <a:pt x="248" y="270"/>
                  </a:lnTo>
                  <a:lnTo>
                    <a:pt x="244" y="257"/>
                  </a:lnTo>
                  <a:lnTo>
                    <a:pt x="241" y="246"/>
                  </a:lnTo>
                  <a:lnTo>
                    <a:pt x="159" y="39"/>
                  </a:lnTo>
                  <a:lnTo>
                    <a:pt x="159" y="39"/>
                  </a:lnTo>
                  <a:lnTo>
                    <a:pt x="153" y="28"/>
                  </a:lnTo>
                  <a:lnTo>
                    <a:pt x="147" y="19"/>
                  </a:lnTo>
                  <a:lnTo>
                    <a:pt x="140" y="11"/>
                  </a:lnTo>
                  <a:lnTo>
                    <a:pt x="132" y="7"/>
                  </a:lnTo>
                  <a:lnTo>
                    <a:pt x="122" y="3"/>
                  </a:lnTo>
                  <a:lnTo>
                    <a:pt x="110" y="1"/>
                  </a:lnTo>
                  <a:lnTo>
                    <a:pt x="98" y="1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58" y="1"/>
                  </a:lnTo>
                  <a:lnTo>
                    <a:pt x="42" y="2"/>
                  </a:lnTo>
                  <a:lnTo>
                    <a:pt x="0" y="422"/>
                  </a:lnTo>
                  <a:lnTo>
                    <a:pt x="93" y="422"/>
                  </a:lnTo>
                  <a:lnTo>
                    <a:pt x="113" y="140"/>
                  </a:lnTo>
                  <a:lnTo>
                    <a:pt x="201" y="353"/>
                  </a:lnTo>
                  <a:lnTo>
                    <a:pt x="201" y="353"/>
                  </a:lnTo>
                  <a:lnTo>
                    <a:pt x="204" y="359"/>
                  </a:lnTo>
                  <a:lnTo>
                    <a:pt x="208" y="364"/>
                  </a:lnTo>
                  <a:lnTo>
                    <a:pt x="213" y="368"/>
                  </a:lnTo>
                  <a:lnTo>
                    <a:pt x="218" y="371"/>
                  </a:lnTo>
                  <a:lnTo>
                    <a:pt x="224" y="373"/>
                  </a:lnTo>
                  <a:lnTo>
                    <a:pt x="231" y="376"/>
                  </a:lnTo>
                  <a:lnTo>
                    <a:pt x="239" y="377"/>
                  </a:lnTo>
                  <a:lnTo>
                    <a:pt x="248" y="377"/>
                  </a:lnTo>
                  <a:lnTo>
                    <a:pt x="248" y="377"/>
                  </a:lnTo>
                  <a:lnTo>
                    <a:pt x="257" y="377"/>
                  </a:lnTo>
                  <a:lnTo>
                    <a:pt x="266" y="376"/>
                  </a:lnTo>
                  <a:lnTo>
                    <a:pt x="273" y="373"/>
                  </a:lnTo>
                  <a:lnTo>
                    <a:pt x="279" y="371"/>
                  </a:lnTo>
                  <a:lnTo>
                    <a:pt x="284" y="368"/>
                  </a:lnTo>
                  <a:lnTo>
                    <a:pt x="288" y="364"/>
                  </a:lnTo>
                  <a:lnTo>
                    <a:pt x="291" y="359"/>
                  </a:lnTo>
                  <a:lnTo>
                    <a:pt x="294" y="353"/>
                  </a:lnTo>
                  <a:lnTo>
                    <a:pt x="382" y="140"/>
                  </a:lnTo>
                  <a:lnTo>
                    <a:pt x="403" y="422"/>
                  </a:lnTo>
                  <a:lnTo>
                    <a:pt x="496" y="422"/>
                  </a:lnTo>
                  <a:lnTo>
                    <a:pt x="454" y="2"/>
                  </a:lnTo>
                  <a:lnTo>
                    <a:pt x="454" y="2"/>
                  </a:lnTo>
                  <a:lnTo>
                    <a:pt x="438" y="1"/>
                  </a:lnTo>
                  <a:lnTo>
                    <a:pt x="412" y="0"/>
                  </a:lnTo>
                  <a:lnTo>
                    <a:pt x="412" y="0"/>
                  </a:lnTo>
                  <a:lnTo>
                    <a:pt x="397" y="1"/>
                  </a:lnTo>
                  <a:lnTo>
                    <a:pt x="385" y="1"/>
                  </a:lnTo>
                  <a:lnTo>
                    <a:pt x="374" y="3"/>
                  </a:lnTo>
                  <a:lnTo>
                    <a:pt x="365" y="7"/>
                  </a:lnTo>
                  <a:lnTo>
                    <a:pt x="356" y="11"/>
                  </a:lnTo>
                  <a:lnTo>
                    <a:pt x="348" y="19"/>
                  </a:lnTo>
                  <a:lnTo>
                    <a:pt x="342" y="28"/>
                  </a:lnTo>
                  <a:lnTo>
                    <a:pt x="337" y="39"/>
                  </a:lnTo>
                  <a:lnTo>
                    <a:pt x="255" y="24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66" name="Freeform 65"/>
            <p:cNvSpPr>
              <a:spLocks/>
            </p:cNvSpPr>
            <p:nvPr userDrawn="1"/>
          </p:nvSpPr>
          <p:spPr bwMode="auto">
            <a:xfrm>
              <a:off x="4671" y="4034"/>
              <a:ext cx="43" cy="29"/>
            </a:xfrm>
            <a:custGeom>
              <a:avLst/>
              <a:gdLst>
                <a:gd name="T0" fmla="*/ 171 w 171"/>
                <a:gd name="T1" fmla="*/ 93 h 116"/>
                <a:gd name="T2" fmla="*/ 171 w 171"/>
                <a:gd name="T3" fmla="*/ 93 h 116"/>
                <a:gd name="T4" fmla="*/ 151 w 171"/>
                <a:gd name="T5" fmla="*/ 99 h 116"/>
                <a:gd name="T6" fmla="*/ 125 w 171"/>
                <a:gd name="T7" fmla="*/ 108 h 116"/>
                <a:gd name="T8" fmla="*/ 110 w 171"/>
                <a:gd name="T9" fmla="*/ 111 h 116"/>
                <a:gd name="T10" fmla="*/ 96 w 171"/>
                <a:gd name="T11" fmla="*/ 114 h 116"/>
                <a:gd name="T12" fmla="*/ 82 w 171"/>
                <a:gd name="T13" fmla="*/ 116 h 116"/>
                <a:gd name="T14" fmla="*/ 67 w 171"/>
                <a:gd name="T15" fmla="*/ 116 h 116"/>
                <a:gd name="T16" fmla="*/ 67 w 171"/>
                <a:gd name="T17" fmla="*/ 116 h 116"/>
                <a:gd name="T18" fmla="*/ 54 w 171"/>
                <a:gd name="T19" fmla="*/ 116 h 116"/>
                <a:gd name="T20" fmla="*/ 41 w 171"/>
                <a:gd name="T21" fmla="*/ 114 h 116"/>
                <a:gd name="T22" fmla="*/ 30 w 171"/>
                <a:gd name="T23" fmla="*/ 110 h 116"/>
                <a:gd name="T24" fmla="*/ 24 w 171"/>
                <a:gd name="T25" fmla="*/ 108 h 116"/>
                <a:gd name="T26" fmla="*/ 19 w 171"/>
                <a:gd name="T27" fmla="*/ 105 h 116"/>
                <a:gd name="T28" fmla="*/ 15 w 171"/>
                <a:gd name="T29" fmla="*/ 101 h 116"/>
                <a:gd name="T30" fmla="*/ 11 w 171"/>
                <a:gd name="T31" fmla="*/ 97 h 116"/>
                <a:gd name="T32" fmla="*/ 8 w 171"/>
                <a:gd name="T33" fmla="*/ 92 h 116"/>
                <a:gd name="T34" fmla="*/ 5 w 171"/>
                <a:gd name="T35" fmla="*/ 87 h 116"/>
                <a:gd name="T36" fmla="*/ 3 w 171"/>
                <a:gd name="T37" fmla="*/ 82 h 116"/>
                <a:gd name="T38" fmla="*/ 2 w 171"/>
                <a:gd name="T39" fmla="*/ 76 h 116"/>
                <a:gd name="T40" fmla="*/ 1 w 171"/>
                <a:gd name="T41" fmla="*/ 69 h 116"/>
                <a:gd name="T42" fmla="*/ 0 w 171"/>
                <a:gd name="T43" fmla="*/ 61 h 116"/>
                <a:gd name="T44" fmla="*/ 0 w 171"/>
                <a:gd name="T45" fmla="*/ 61 h 116"/>
                <a:gd name="T46" fmla="*/ 1 w 171"/>
                <a:gd name="T47" fmla="*/ 49 h 116"/>
                <a:gd name="T48" fmla="*/ 4 w 171"/>
                <a:gd name="T49" fmla="*/ 38 h 116"/>
                <a:gd name="T50" fmla="*/ 6 w 171"/>
                <a:gd name="T51" fmla="*/ 33 h 116"/>
                <a:gd name="T52" fmla="*/ 9 w 171"/>
                <a:gd name="T53" fmla="*/ 27 h 116"/>
                <a:gd name="T54" fmla="*/ 13 w 171"/>
                <a:gd name="T55" fmla="*/ 23 h 116"/>
                <a:gd name="T56" fmla="*/ 16 w 171"/>
                <a:gd name="T57" fmla="*/ 19 h 116"/>
                <a:gd name="T58" fmla="*/ 21 w 171"/>
                <a:gd name="T59" fmla="*/ 16 h 116"/>
                <a:gd name="T60" fmla="*/ 26 w 171"/>
                <a:gd name="T61" fmla="*/ 13 h 116"/>
                <a:gd name="T62" fmla="*/ 33 w 171"/>
                <a:gd name="T63" fmla="*/ 10 h 116"/>
                <a:gd name="T64" fmla="*/ 39 w 171"/>
                <a:gd name="T65" fmla="*/ 8 h 116"/>
                <a:gd name="T66" fmla="*/ 55 w 171"/>
                <a:gd name="T67" fmla="*/ 5 h 116"/>
                <a:gd name="T68" fmla="*/ 72 w 171"/>
                <a:gd name="T69" fmla="*/ 3 h 116"/>
                <a:gd name="T70" fmla="*/ 171 w 171"/>
                <a:gd name="T71" fmla="*/ 0 h 116"/>
                <a:gd name="T72" fmla="*/ 171 w 171"/>
                <a:gd name="T73" fmla="*/ 93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71" h="116">
                  <a:moveTo>
                    <a:pt x="171" y="93"/>
                  </a:moveTo>
                  <a:lnTo>
                    <a:pt x="171" y="93"/>
                  </a:lnTo>
                  <a:lnTo>
                    <a:pt x="151" y="99"/>
                  </a:lnTo>
                  <a:lnTo>
                    <a:pt x="125" y="108"/>
                  </a:lnTo>
                  <a:lnTo>
                    <a:pt x="110" y="111"/>
                  </a:lnTo>
                  <a:lnTo>
                    <a:pt x="96" y="114"/>
                  </a:lnTo>
                  <a:lnTo>
                    <a:pt x="82" y="116"/>
                  </a:lnTo>
                  <a:lnTo>
                    <a:pt x="67" y="116"/>
                  </a:lnTo>
                  <a:lnTo>
                    <a:pt x="67" y="116"/>
                  </a:lnTo>
                  <a:lnTo>
                    <a:pt x="54" y="116"/>
                  </a:lnTo>
                  <a:lnTo>
                    <a:pt x="41" y="114"/>
                  </a:lnTo>
                  <a:lnTo>
                    <a:pt x="30" y="110"/>
                  </a:lnTo>
                  <a:lnTo>
                    <a:pt x="24" y="108"/>
                  </a:lnTo>
                  <a:lnTo>
                    <a:pt x="19" y="105"/>
                  </a:lnTo>
                  <a:lnTo>
                    <a:pt x="15" y="101"/>
                  </a:lnTo>
                  <a:lnTo>
                    <a:pt x="11" y="97"/>
                  </a:lnTo>
                  <a:lnTo>
                    <a:pt x="8" y="92"/>
                  </a:lnTo>
                  <a:lnTo>
                    <a:pt x="5" y="87"/>
                  </a:lnTo>
                  <a:lnTo>
                    <a:pt x="3" y="82"/>
                  </a:lnTo>
                  <a:lnTo>
                    <a:pt x="2" y="76"/>
                  </a:lnTo>
                  <a:lnTo>
                    <a:pt x="1" y="69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1" y="49"/>
                  </a:lnTo>
                  <a:lnTo>
                    <a:pt x="4" y="38"/>
                  </a:lnTo>
                  <a:lnTo>
                    <a:pt x="6" y="33"/>
                  </a:lnTo>
                  <a:lnTo>
                    <a:pt x="9" y="27"/>
                  </a:lnTo>
                  <a:lnTo>
                    <a:pt x="13" y="23"/>
                  </a:lnTo>
                  <a:lnTo>
                    <a:pt x="16" y="19"/>
                  </a:lnTo>
                  <a:lnTo>
                    <a:pt x="21" y="16"/>
                  </a:lnTo>
                  <a:lnTo>
                    <a:pt x="26" y="13"/>
                  </a:lnTo>
                  <a:lnTo>
                    <a:pt x="33" y="10"/>
                  </a:lnTo>
                  <a:lnTo>
                    <a:pt x="39" y="8"/>
                  </a:lnTo>
                  <a:lnTo>
                    <a:pt x="55" y="5"/>
                  </a:lnTo>
                  <a:lnTo>
                    <a:pt x="72" y="3"/>
                  </a:lnTo>
                  <a:lnTo>
                    <a:pt x="171" y="0"/>
                  </a:lnTo>
                  <a:lnTo>
                    <a:pt x="171" y="9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67" name="Freeform 66"/>
            <p:cNvSpPr>
              <a:spLocks/>
            </p:cNvSpPr>
            <p:nvPr userDrawn="1"/>
          </p:nvSpPr>
          <p:spPr bwMode="auto">
            <a:xfrm>
              <a:off x="4649" y="3974"/>
              <a:ext cx="88" cy="107"/>
            </a:xfrm>
            <a:custGeom>
              <a:avLst/>
              <a:gdLst>
                <a:gd name="T0" fmla="*/ 205 w 352"/>
                <a:gd name="T1" fmla="*/ 0 h 428"/>
                <a:gd name="T2" fmla="*/ 147 w 352"/>
                <a:gd name="T3" fmla="*/ 4 h 428"/>
                <a:gd name="T4" fmla="*/ 97 w 352"/>
                <a:gd name="T5" fmla="*/ 12 h 428"/>
                <a:gd name="T6" fmla="*/ 58 w 352"/>
                <a:gd name="T7" fmla="*/ 23 h 428"/>
                <a:gd name="T8" fmla="*/ 33 w 352"/>
                <a:gd name="T9" fmla="*/ 33 h 428"/>
                <a:gd name="T10" fmla="*/ 52 w 352"/>
                <a:gd name="T11" fmla="*/ 102 h 428"/>
                <a:gd name="T12" fmla="*/ 92 w 352"/>
                <a:gd name="T13" fmla="*/ 91 h 428"/>
                <a:gd name="T14" fmla="*/ 133 w 352"/>
                <a:gd name="T15" fmla="*/ 82 h 428"/>
                <a:gd name="T16" fmla="*/ 179 w 352"/>
                <a:gd name="T17" fmla="*/ 79 h 428"/>
                <a:gd name="T18" fmla="*/ 197 w 352"/>
                <a:gd name="T19" fmla="*/ 80 h 428"/>
                <a:gd name="T20" fmla="*/ 221 w 352"/>
                <a:gd name="T21" fmla="*/ 84 h 428"/>
                <a:gd name="T22" fmla="*/ 234 w 352"/>
                <a:gd name="T23" fmla="*/ 90 h 428"/>
                <a:gd name="T24" fmla="*/ 244 w 352"/>
                <a:gd name="T25" fmla="*/ 98 h 428"/>
                <a:gd name="T26" fmla="*/ 251 w 352"/>
                <a:gd name="T27" fmla="*/ 108 h 428"/>
                <a:gd name="T28" fmla="*/ 256 w 352"/>
                <a:gd name="T29" fmla="*/ 120 h 428"/>
                <a:gd name="T30" fmla="*/ 260 w 352"/>
                <a:gd name="T31" fmla="*/ 137 h 428"/>
                <a:gd name="T32" fmla="*/ 260 w 352"/>
                <a:gd name="T33" fmla="*/ 176 h 428"/>
                <a:gd name="T34" fmla="*/ 179 w 352"/>
                <a:gd name="T35" fmla="*/ 176 h 428"/>
                <a:gd name="T36" fmla="*/ 132 w 352"/>
                <a:gd name="T37" fmla="*/ 179 h 428"/>
                <a:gd name="T38" fmla="*/ 93 w 352"/>
                <a:gd name="T39" fmla="*/ 187 h 428"/>
                <a:gd name="T40" fmla="*/ 61 w 352"/>
                <a:gd name="T41" fmla="*/ 200 h 428"/>
                <a:gd name="T42" fmla="*/ 38 w 352"/>
                <a:gd name="T43" fmla="*/ 216 h 428"/>
                <a:gd name="T44" fmla="*/ 20 w 352"/>
                <a:gd name="T45" fmla="*/ 236 h 428"/>
                <a:gd name="T46" fmla="*/ 9 w 352"/>
                <a:gd name="T47" fmla="*/ 257 h 428"/>
                <a:gd name="T48" fmla="*/ 2 w 352"/>
                <a:gd name="T49" fmla="*/ 282 h 428"/>
                <a:gd name="T50" fmla="*/ 0 w 352"/>
                <a:gd name="T51" fmla="*/ 307 h 428"/>
                <a:gd name="T52" fmla="*/ 1 w 352"/>
                <a:gd name="T53" fmla="*/ 323 h 428"/>
                <a:gd name="T54" fmla="*/ 7 w 352"/>
                <a:gd name="T55" fmla="*/ 352 h 428"/>
                <a:gd name="T56" fmla="*/ 19 w 352"/>
                <a:gd name="T57" fmla="*/ 376 h 428"/>
                <a:gd name="T58" fmla="*/ 35 w 352"/>
                <a:gd name="T59" fmla="*/ 394 h 428"/>
                <a:gd name="T60" fmla="*/ 54 w 352"/>
                <a:gd name="T61" fmla="*/ 408 h 428"/>
                <a:gd name="T62" fmla="*/ 77 w 352"/>
                <a:gd name="T63" fmla="*/ 418 h 428"/>
                <a:gd name="T64" fmla="*/ 101 w 352"/>
                <a:gd name="T65" fmla="*/ 424 h 428"/>
                <a:gd name="T66" fmla="*/ 126 w 352"/>
                <a:gd name="T67" fmla="*/ 427 h 428"/>
                <a:gd name="T68" fmla="*/ 138 w 352"/>
                <a:gd name="T69" fmla="*/ 428 h 428"/>
                <a:gd name="T70" fmla="*/ 164 w 352"/>
                <a:gd name="T71" fmla="*/ 426 h 428"/>
                <a:gd name="T72" fmla="*/ 209 w 352"/>
                <a:gd name="T73" fmla="*/ 418 h 428"/>
                <a:gd name="T74" fmla="*/ 241 w 352"/>
                <a:gd name="T75" fmla="*/ 406 h 428"/>
                <a:gd name="T76" fmla="*/ 260 w 352"/>
                <a:gd name="T77" fmla="*/ 397 h 428"/>
                <a:gd name="T78" fmla="*/ 264 w 352"/>
                <a:gd name="T79" fmla="*/ 396 h 428"/>
                <a:gd name="T80" fmla="*/ 270 w 352"/>
                <a:gd name="T81" fmla="*/ 398 h 428"/>
                <a:gd name="T82" fmla="*/ 284 w 352"/>
                <a:gd name="T83" fmla="*/ 404 h 428"/>
                <a:gd name="T84" fmla="*/ 311 w 352"/>
                <a:gd name="T85" fmla="*/ 411 h 428"/>
                <a:gd name="T86" fmla="*/ 352 w 352"/>
                <a:gd name="T87" fmla="*/ 413 h 428"/>
                <a:gd name="T88" fmla="*/ 352 w 352"/>
                <a:gd name="T89" fmla="*/ 122 h 428"/>
                <a:gd name="T90" fmla="*/ 350 w 352"/>
                <a:gd name="T91" fmla="*/ 92 h 428"/>
                <a:gd name="T92" fmla="*/ 343 w 352"/>
                <a:gd name="T93" fmla="*/ 66 h 428"/>
                <a:gd name="T94" fmla="*/ 331 w 352"/>
                <a:gd name="T95" fmla="*/ 45 h 428"/>
                <a:gd name="T96" fmla="*/ 314 w 352"/>
                <a:gd name="T97" fmla="*/ 29 h 428"/>
                <a:gd name="T98" fmla="*/ 293 w 352"/>
                <a:gd name="T99" fmla="*/ 15 h 428"/>
                <a:gd name="T100" fmla="*/ 268 w 352"/>
                <a:gd name="T101" fmla="*/ 7 h 428"/>
                <a:gd name="T102" fmla="*/ 238 w 352"/>
                <a:gd name="T103" fmla="*/ 2 h 428"/>
                <a:gd name="T104" fmla="*/ 205 w 352"/>
                <a:gd name="T105" fmla="*/ 0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52" h="428">
                  <a:moveTo>
                    <a:pt x="205" y="0"/>
                  </a:moveTo>
                  <a:lnTo>
                    <a:pt x="205" y="0"/>
                  </a:lnTo>
                  <a:lnTo>
                    <a:pt x="176" y="1"/>
                  </a:lnTo>
                  <a:lnTo>
                    <a:pt x="147" y="4"/>
                  </a:lnTo>
                  <a:lnTo>
                    <a:pt x="121" y="7"/>
                  </a:lnTo>
                  <a:lnTo>
                    <a:pt x="97" y="12"/>
                  </a:lnTo>
                  <a:lnTo>
                    <a:pt x="77" y="17"/>
                  </a:lnTo>
                  <a:lnTo>
                    <a:pt x="58" y="23"/>
                  </a:lnTo>
                  <a:lnTo>
                    <a:pt x="44" y="28"/>
                  </a:lnTo>
                  <a:lnTo>
                    <a:pt x="33" y="33"/>
                  </a:lnTo>
                  <a:lnTo>
                    <a:pt x="52" y="102"/>
                  </a:lnTo>
                  <a:lnTo>
                    <a:pt x="52" y="102"/>
                  </a:lnTo>
                  <a:lnTo>
                    <a:pt x="63" y="98"/>
                  </a:lnTo>
                  <a:lnTo>
                    <a:pt x="92" y="91"/>
                  </a:lnTo>
                  <a:lnTo>
                    <a:pt x="111" y="86"/>
                  </a:lnTo>
                  <a:lnTo>
                    <a:pt x="133" y="82"/>
                  </a:lnTo>
                  <a:lnTo>
                    <a:pt x="155" y="80"/>
                  </a:lnTo>
                  <a:lnTo>
                    <a:pt x="179" y="79"/>
                  </a:lnTo>
                  <a:lnTo>
                    <a:pt x="179" y="79"/>
                  </a:lnTo>
                  <a:lnTo>
                    <a:pt x="197" y="80"/>
                  </a:lnTo>
                  <a:lnTo>
                    <a:pt x="214" y="82"/>
                  </a:lnTo>
                  <a:lnTo>
                    <a:pt x="221" y="84"/>
                  </a:lnTo>
                  <a:lnTo>
                    <a:pt x="228" y="86"/>
                  </a:lnTo>
                  <a:lnTo>
                    <a:pt x="234" y="90"/>
                  </a:lnTo>
                  <a:lnTo>
                    <a:pt x="239" y="94"/>
                  </a:lnTo>
                  <a:lnTo>
                    <a:pt x="244" y="98"/>
                  </a:lnTo>
                  <a:lnTo>
                    <a:pt x="248" y="102"/>
                  </a:lnTo>
                  <a:lnTo>
                    <a:pt x="251" y="108"/>
                  </a:lnTo>
                  <a:lnTo>
                    <a:pt x="254" y="114"/>
                  </a:lnTo>
                  <a:lnTo>
                    <a:pt x="256" y="120"/>
                  </a:lnTo>
                  <a:lnTo>
                    <a:pt x="258" y="129"/>
                  </a:lnTo>
                  <a:lnTo>
                    <a:pt x="260" y="137"/>
                  </a:lnTo>
                  <a:lnTo>
                    <a:pt x="260" y="146"/>
                  </a:lnTo>
                  <a:lnTo>
                    <a:pt x="260" y="176"/>
                  </a:lnTo>
                  <a:lnTo>
                    <a:pt x="179" y="176"/>
                  </a:lnTo>
                  <a:lnTo>
                    <a:pt x="179" y="176"/>
                  </a:lnTo>
                  <a:lnTo>
                    <a:pt x="154" y="177"/>
                  </a:lnTo>
                  <a:lnTo>
                    <a:pt x="132" y="179"/>
                  </a:lnTo>
                  <a:lnTo>
                    <a:pt x="111" y="182"/>
                  </a:lnTo>
                  <a:lnTo>
                    <a:pt x="93" y="187"/>
                  </a:lnTo>
                  <a:lnTo>
                    <a:pt x="77" y="192"/>
                  </a:lnTo>
                  <a:lnTo>
                    <a:pt x="61" y="200"/>
                  </a:lnTo>
                  <a:lnTo>
                    <a:pt x="49" y="207"/>
                  </a:lnTo>
                  <a:lnTo>
                    <a:pt x="38" y="216"/>
                  </a:lnTo>
                  <a:lnTo>
                    <a:pt x="29" y="225"/>
                  </a:lnTo>
                  <a:lnTo>
                    <a:pt x="20" y="236"/>
                  </a:lnTo>
                  <a:lnTo>
                    <a:pt x="14" y="246"/>
                  </a:lnTo>
                  <a:lnTo>
                    <a:pt x="9" y="257"/>
                  </a:lnTo>
                  <a:lnTo>
                    <a:pt x="5" y="270"/>
                  </a:lnTo>
                  <a:lnTo>
                    <a:pt x="2" y="282"/>
                  </a:lnTo>
                  <a:lnTo>
                    <a:pt x="1" y="294"/>
                  </a:lnTo>
                  <a:lnTo>
                    <a:pt x="0" y="307"/>
                  </a:lnTo>
                  <a:lnTo>
                    <a:pt x="0" y="307"/>
                  </a:lnTo>
                  <a:lnTo>
                    <a:pt x="1" y="323"/>
                  </a:lnTo>
                  <a:lnTo>
                    <a:pt x="3" y="338"/>
                  </a:lnTo>
                  <a:lnTo>
                    <a:pt x="7" y="352"/>
                  </a:lnTo>
                  <a:lnTo>
                    <a:pt x="12" y="364"/>
                  </a:lnTo>
                  <a:lnTo>
                    <a:pt x="19" y="376"/>
                  </a:lnTo>
                  <a:lnTo>
                    <a:pt x="27" y="386"/>
                  </a:lnTo>
                  <a:lnTo>
                    <a:pt x="35" y="394"/>
                  </a:lnTo>
                  <a:lnTo>
                    <a:pt x="45" y="401"/>
                  </a:lnTo>
                  <a:lnTo>
                    <a:pt x="54" y="408"/>
                  </a:lnTo>
                  <a:lnTo>
                    <a:pt x="65" y="414"/>
                  </a:lnTo>
                  <a:lnTo>
                    <a:pt x="77" y="418"/>
                  </a:lnTo>
                  <a:lnTo>
                    <a:pt x="89" y="422"/>
                  </a:lnTo>
                  <a:lnTo>
                    <a:pt x="101" y="424"/>
                  </a:lnTo>
                  <a:lnTo>
                    <a:pt x="113" y="426"/>
                  </a:lnTo>
                  <a:lnTo>
                    <a:pt x="126" y="427"/>
                  </a:lnTo>
                  <a:lnTo>
                    <a:pt x="138" y="428"/>
                  </a:lnTo>
                  <a:lnTo>
                    <a:pt x="138" y="428"/>
                  </a:lnTo>
                  <a:lnTo>
                    <a:pt x="151" y="427"/>
                  </a:lnTo>
                  <a:lnTo>
                    <a:pt x="164" y="426"/>
                  </a:lnTo>
                  <a:lnTo>
                    <a:pt x="189" y="423"/>
                  </a:lnTo>
                  <a:lnTo>
                    <a:pt x="209" y="418"/>
                  </a:lnTo>
                  <a:lnTo>
                    <a:pt x="227" y="412"/>
                  </a:lnTo>
                  <a:lnTo>
                    <a:pt x="241" y="406"/>
                  </a:lnTo>
                  <a:lnTo>
                    <a:pt x="252" y="401"/>
                  </a:lnTo>
                  <a:lnTo>
                    <a:pt x="260" y="397"/>
                  </a:lnTo>
                  <a:lnTo>
                    <a:pt x="264" y="396"/>
                  </a:lnTo>
                  <a:lnTo>
                    <a:pt x="264" y="396"/>
                  </a:lnTo>
                  <a:lnTo>
                    <a:pt x="266" y="397"/>
                  </a:lnTo>
                  <a:lnTo>
                    <a:pt x="270" y="398"/>
                  </a:lnTo>
                  <a:lnTo>
                    <a:pt x="276" y="401"/>
                  </a:lnTo>
                  <a:lnTo>
                    <a:pt x="284" y="404"/>
                  </a:lnTo>
                  <a:lnTo>
                    <a:pt x="295" y="407"/>
                  </a:lnTo>
                  <a:lnTo>
                    <a:pt x="311" y="411"/>
                  </a:lnTo>
                  <a:lnTo>
                    <a:pt x="329" y="412"/>
                  </a:lnTo>
                  <a:lnTo>
                    <a:pt x="352" y="413"/>
                  </a:lnTo>
                  <a:lnTo>
                    <a:pt x="352" y="122"/>
                  </a:lnTo>
                  <a:lnTo>
                    <a:pt x="352" y="122"/>
                  </a:lnTo>
                  <a:lnTo>
                    <a:pt x="352" y="106"/>
                  </a:lnTo>
                  <a:lnTo>
                    <a:pt x="350" y="92"/>
                  </a:lnTo>
                  <a:lnTo>
                    <a:pt x="347" y="78"/>
                  </a:lnTo>
                  <a:lnTo>
                    <a:pt x="343" y="66"/>
                  </a:lnTo>
                  <a:lnTo>
                    <a:pt x="337" y="56"/>
                  </a:lnTo>
                  <a:lnTo>
                    <a:pt x="331" y="45"/>
                  </a:lnTo>
                  <a:lnTo>
                    <a:pt x="323" y="36"/>
                  </a:lnTo>
                  <a:lnTo>
                    <a:pt x="314" y="29"/>
                  </a:lnTo>
                  <a:lnTo>
                    <a:pt x="304" y="22"/>
                  </a:lnTo>
                  <a:lnTo>
                    <a:pt x="293" y="15"/>
                  </a:lnTo>
                  <a:lnTo>
                    <a:pt x="281" y="11"/>
                  </a:lnTo>
                  <a:lnTo>
                    <a:pt x="268" y="7"/>
                  </a:lnTo>
                  <a:lnTo>
                    <a:pt x="253" y="4"/>
                  </a:lnTo>
                  <a:lnTo>
                    <a:pt x="238" y="2"/>
                  </a:lnTo>
                  <a:lnTo>
                    <a:pt x="223" y="1"/>
                  </a:lnTo>
                  <a:lnTo>
                    <a:pt x="205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68" name="Freeform 10"/>
            <p:cNvSpPr>
              <a:spLocks/>
            </p:cNvSpPr>
            <p:nvPr userDrawn="1"/>
          </p:nvSpPr>
          <p:spPr bwMode="auto">
            <a:xfrm>
              <a:off x="4936" y="4034"/>
              <a:ext cx="43" cy="29"/>
            </a:xfrm>
            <a:custGeom>
              <a:avLst/>
              <a:gdLst>
                <a:gd name="T0" fmla="*/ 171 w 171"/>
                <a:gd name="T1" fmla="*/ 93 h 116"/>
                <a:gd name="T2" fmla="*/ 171 w 171"/>
                <a:gd name="T3" fmla="*/ 93 h 116"/>
                <a:gd name="T4" fmla="*/ 152 w 171"/>
                <a:gd name="T5" fmla="*/ 99 h 116"/>
                <a:gd name="T6" fmla="*/ 125 w 171"/>
                <a:gd name="T7" fmla="*/ 108 h 116"/>
                <a:gd name="T8" fmla="*/ 111 w 171"/>
                <a:gd name="T9" fmla="*/ 111 h 116"/>
                <a:gd name="T10" fmla="*/ 95 w 171"/>
                <a:gd name="T11" fmla="*/ 114 h 116"/>
                <a:gd name="T12" fmla="*/ 81 w 171"/>
                <a:gd name="T13" fmla="*/ 116 h 116"/>
                <a:gd name="T14" fmla="*/ 68 w 171"/>
                <a:gd name="T15" fmla="*/ 116 h 116"/>
                <a:gd name="T16" fmla="*/ 68 w 171"/>
                <a:gd name="T17" fmla="*/ 116 h 116"/>
                <a:gd name="T18" fmla="*/ 54 w 171"/>
                <a:gd name="T19" fmla="*/ 116 h 116"/>
                <a:gd name="T20" fmla="*/ 41 w 171"/>
                <a:gd name="T21" fmla="*/ 114 h 116"/>
                <a:gd name="T22" fmla="*/ 29 w 171"/>
                <a:gd name="T23" fmla="*/ 110 h 116"/>
                <a:gd name="T24" fmla="*/ 24 w 171"/>
                <a:gd name="T25" fmla="*/ 108 h 116"/>
                <a:gd name="T26" fmla="*/ 20 w 171"/>
                <a:gd name="T27" fmla="*/ 105 h 116"/>
                <a:gd name="T28" fmla="*/ 16 w 171"/>
                <a:gd name="T29" fmla="*/ 101 h 116"/>
                <a:gd name="T30" fmla="*/ 12 w 171"/>
                <a:gd name="T31" fmla="*/ 97 h 116"/>
                <a:gd name="T32" fmla="*/ 9 w 171"/>
                <a:gd name="T33" fmla="*/ 92 h 116"/>
                <a:gd name="T34" fmla="*/ 6 w 171"/>
                <a:gd name="T35" fmla="*/ 87 h 116"/>
                <a:gd name="T36" fmla="*/ 3 w 171"/>
                <a:gd name="T37" fmla="*/ 82 h 116"/>
                <a:gd name="T38" fmla="*/ 1 w 171"/>
                <a:gd name="T39" fmla="*/ 76 h 116"/>
                <a:gd name="T40" fmla="*/ 0 w 171"/>
                <a:gd name="T41" fmla="*/ 69 h 116"/>
                <a:gd name="T42" fmla="*/ 0 w 171"/>
                <a:gd name="T43" fmla="*/ 61 h 116"/>
                <a:gd name="T44" fmla="*/ 0 w 171"/>
                <a:gd name="T45" fmla="*/ 61 h 116"/>
                <a:gd name="T46" fmla="*/ 1 w 171"/>
                <a:gd name="T47" fmla="*/ 49 h 116"/>
                <a:gd name="T48" fmla="*/ 4 w 171"/>
                <a:gd name="T49" fmla="*/ 38 h 116"/>
                <a:gd name="T50" fmla="*/ 7 w 171"/>
                <a:gd name="T51" fmla="*/ 33 h 116"/>
                <a:gd name="T52" fmla="*/ 10 w 171"/>
                <a:gd name="T53" fmla="*/ 27 h 116"/>
                <a:gd name="T54" fmla="*/ 13 w 171"/>
                <a:gd name="T55" fmla="*/ 23 h 116"/>
                <a:gd name="T56" fmla="*/ 17 w 171"/>
                <a:gd name="T57" fmla="*/ 19 h 116"/>
                <a:gd name="T58" fmla="*/ 22 w 171"/>
                <a:gd name="T59" fmla="*/ 16 h 116"/>
                <a:gd name="T60" fmla="*/ 27 w 171"/>
                <a:gd name="T61" fmla="*/ 13 h 116"/>
                <a:gd name="T62" fmla="*/ 33 w 171"/>
                <a:gd name="T63" fmla="*/ 10 h 116"/>
                <a:gd name="T64" fmla="*/ 39 w 171"/>
                <a:gd name="T65" fmla="*/ 8 h 116"/>
                <a:gd name="T66" fmla="*/ 55 w 171"/>
                <a:gd name="T67" fmla="*/ 5 h 116"/>
                <a:gd name="T68" fmla="*/ 73 w 171"/>
                <a:gd name="T69" fmla="*/ 3 h 116"/>
                <a:gd name="T70" fmla="*/ 171 w 171"/>
                <a:gd name="T71" fmla="*/ 0 h 116"/>
                <a:gd name="T72" fmla="*/ 171 w 171"/>
                <a:gd name="T73" fmla="*/ 93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71" h="116">
                  <a:moveTo>
                    <a:pt x="171" y="93"/>
                  </a:moveTo>
                  <a:lnTo>
                    <a:pt x="171" y="93"/>
                  </a:lnTo>
                  <a:lnTo>
                    <a:pt x="152" y="99"/>
                  </a:lnTo>
                  <a:lnTo>
                    <a:pt x="125" y="108"/>
                  </a:lnTo>
                  <a:lnTo>
                    <a:pt x="111" y="111"/>
                  </a:lnTo>
                  <a:lnTo>
                    <a:pt x="95" y="114"/>
                  </a:lnTo>
                  <a:lnTo>
                    <a:pt x="81" y="116"/>
                  </a:lnTo>
                  <a:lnTo>
                    <a:pt x="68" y="116"/>
                  </a:lnTo>
                  <a:lnTo>
                    <a:pt x="68" y="116"/>
                  </a:lnTo>
                  <a:lnTo>
                    <a:pt x="54" y="116"/>
                  </a:lnTo>
                  <a:lnTo>
                    <a:pt x="41" y="114"/>
                  </a:lnTo>
                  <a:lnTo>
                    <a:pt x="29" y="110"/>
                  </a:lnTo>
                  <a:lnTo>
                    <a:pt x="24" y="108"/>
                  </a:lnTo>
                  <a:lnTo>
                    <a:pt x="20" y="105"/>
                  </a:lnTo>
                  <a:lnTo>
                    <a:pt x="16" y="101"/>
                  </a:lnTo>
                  <a:lnTo>
                    <a:pt x="12" y="97"/>
                  </a:lnTo>
                  <a:lnTo>
                    <a:pt x="9" y="92"/>
                  </a:lnTo>
                  <a:lnTo>
                    <a:pt x="6" y="87"/>
                  </a:lnTo>
                  <a:lnTo>
                    <a:pt x="3" y="82"/>
                  </a:lnTo>
                  <a:lnTo>
                    <a:pt x="1" y="76"/>
                  </a:lnTo>
                  <a:lnTo>
                    <a:pt x="0" y="69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1" y="49"/>
                  </a:lnTo>
                  <a:lnTo>
                    <a:pt x="4" y="38"/>
                  </a:lnTo>
                  <a:lnTo>
                    <a:pt x="7" y="33"/>
                  </a:lnTo>
                  <a:lnTo>
                    <a:pt x="10" y="27"/>
                  </a:lnTo>
                  <a:lnTo>
                    <a:pt x="13" y="23"/>
                  </a:lnTo>
                  <a:lnTo>
                    <a:pt x="17" y="19"/>
                  </a:lnTo>
                  <a:lnTo>
                    <a:pt x="22" y="16"/>
                  </a:lnTo>
                  <a:lnTo>
                    <a:pt x="27" y="13"/>
                  </a:lnTo>
                  <a:lnTo>
                    <a:pt x="33" y="10"/>
                  </a:lnTo>
                  <a:lnTo>
                    <a:pt x="39" y="8"/>
                  </a:lnTo>
                  <a:lnTo>
                    <a:pt x="55" y="5"/>
                  </a:lnTo>
                  <a:lnTo>
                    <a:pt x="73" y="3"/>
                  </a:lnTo>
                  <a:lnTo>
                    <a:pt x="171" y="0"/>
                  </a:lnTo>
                  <a:lnTo>
                    <a:pt x="171" y="9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69" name="Freeform 11"/>
            <p:cNvSpPr>
              <a:spLocks/>
            </p:cNvSpPr>
            <p:nvPr userDrawn="1"/>
          </p:nvSpPr>
          <p:spPr bwMode="auto">
            <a:xfrm>
              <a:off x="4914" y="3974"/>
              <a:ext cx="88" cy="107"/>
            </a:xfrm>
            <a:custGeom>
              <a:avLst/>
              <a:gdLst>
                <a:gd name="T0" fmla="*/ 206 w 353"/>
                <a:gd name="T1" fmla="*/ 0 h 428"/>
                <a:gd name="T2" fmla="*/ 148 w 353"/>
                <a:gd name="T3" fmla="*/ 4 h 428"/>
                <a:gd name="T4" fmla="*/ 98 w 353"/>
                <a:gd name="T5" fmla="*/ 12 h 428"/>
                <a:gd name="T6" fmla="*/ 59 w 353"/>
                <a:gd name="T7" fmla="*/ 23 h 428"/>
                <a:gd name="T8" fmla="*/ 33 w 353"/>
                <a:gd name="T9" fmla="*/ 33 h 428"/>
                <a:gd name="T10" fmla="*/ 53 w 353"/>
                <a:gd name="T11" fmla="*/ 102 h 428"/>
                <a:gd name="T12" fmla="*/ 92 w 353"/>
                <a:gd name="T13" fmla="*/ 91 h 428"/>
                <a:gd name="T14" fmla="*/ 132 w 353"/>
                <a:gd name="T15" fmla="*/ 82 h 428"/>
                <a:gd name="T16" fmla="*/ 178 w 353"/>
                <a:gd name="T17" fmla="*/ 79 h 428"/>
                <a:gd name="T18" fmla="*/ 198 w 353"/>
                <a:gd name="T19" fmla="*/ 80 h 428"/>
                <a:gd name="T20" fmla="*/ 221 w 353"/>
                <a:gd name="T21" fmla="*/ 84 h 428"/>
                <a:gd name="T22" fmla="*/ 233 w 353"/>
                <a:gd name="T23" fmla="*/ 90 h 428"/>
                <a:gd name="T24" fmla="*/ 244 w 353"/>
                <a:gd name="T25" fmla="*/ 98 h 428"/>
                <a:gd name="T26" fmla="*/ 252 w 353"/>
                <a:gd name="T27" fmla="*/ 108 h 428"/>
                <a:gd name="T28" fmla="*/ 257 w 353"/>
                <a:gd name="T29" fmla="*/ 120 h 428"/>
                <a:gd name="T30" fmla="*/ 259 w 353"/>
                <a:gd name="T31" fmla="*/ 137 h 428"/>
                <a:gd name="T32" fmla="*/ 260 w 353"/>
                <a:gd name="T33" fmla="*/ 176 h 428"/>
                <a:gd name="T34" fmla="*/ 178 w 353"/>
                <a:gd name="T35" fmla="*/ 176 h 428"/>
                <a:gd name="T36" fmla="*/ 131 w 353"/>
                <a:gd name="T37" fmla="*/ 179 h 428"/>
                <a:gd name="T38" fmla="*/ 92 w 353"/>
                <a:gd name="T39" fmla="*/ 187 h 428"/>
                <a:gd name="T40" fmla="*/ 62 w 353"/>
                <a:gd name="T41" fmla="*/ 200 h 428"/>
                <a:gd name="T42" fmla="*/ 38 w 353"/>
                <a:gd name="T43" fmla="*/ 216 h 428"/>
                <a:gd name="T44" fmla="*/ 21 w 353"/>
                <a:gd name="T45" fmla="*/ 236 h 428"/>
                <a:gd name="T46" fmla="*/ 9 w 353"/>
                <a:gd name="T47" fmla="*/ 257 h 428"/>
                <a:gd name="T48" fmla="*/ 3 w 353"/>
                <a:gd name="T49" fmla="*/ 282 h 428"/>
                <a:gd name="T50" fmla="*/ 0 w 353"/>
                <a:gd name="T51" fmla="*/ 307 h 428"/>
                <a:gd name="T52" fmla="*/ 2 w 353"/>
                <a:gd name="T53" fmla="*/ 323 h 428"/>
                <a:gd name="T54" fmla="*/ 8 w 353"/>
                <a:gd name="T55" fmla="*/ 352 h 428"/>
                <a:gd name="T56" fmla="*/ 19 w 353"/>
                <a:gd name="T57" fmla="*/ 376 h 428"/>
                <a:gd name="T58" fmla="*/ 35 w 353"/>
                <a:gd name="T59" fmla="*/ 394 h 428"/>
                <a:gd name="T60" fmla="*/ 55 w 353"/>
                <a:gd name="T61" fmla="*/ 408 h 428"/>
                <a:gd name="T62" fmla="*/ 77 w 353"/>
                <a:gd name="T63" fmla="*/ 418 h 428"/>
                <a:gd name="T64" fmla="*/ 101 w 353"/>
                <a:gd name="T65" fmla="*/ 424 h 428"/>
                <a:gd name="T66" fmla="*/ 125 w 353"/>
                <a:gd name="T67" fmla="*/ 427 h 428"/>
                <a:gd name="T68" fmla="*/ 137 w 353"/>
                <a:gd name="T69" fmla="*/ 428 h 428"/>
                <a:gd name="T70" fmla="*/ 165 w 353"/>
                <a:gd name="T71" fmla="*/ 426 h 428"/>
                <a:gd name="T72" fmla="*/ 210 w 353"/>
                <a:gd name="T73" fmla="*/ 418 h 428"/>
                <a:gd name="T74" fmla="*/ 242 w 353"/>
                <a:gd name="T75" fmla="*/ 406 h 428"/>
                <a:gd name="T76" fmla="*/ 260 w 353"/>
                <a:gd name="T77" fmla="*/ 397 h 428"/>
                <a:gd name="T78" fmla="*/ 264 w 353"/>
                <a:gd name="T79" fmla="*/ 396 h 428"/>
                <a:gd name="T80" fmla="*/ 269 w 353"/>
                <a:gd name="T81" fmla="*/ 398 h 428"/>
                <a:gd name="T82" fmla="*/ 283 w 353"/>
                <a:gd name="T83" fmla="*/ 404 h 428"/>
                <a:gd name="T84" fmla="*/ 310 w 353"/>
                <a:gd name="T85" fmla="*/ 411 h 428"/>
                <a:gd name="T86" fmla="*/ 353 w 353"/>
                <a:gd name="T87" fmla="*/ 413 h 428"/>
                <a:gd name="T88" fmla="*/ 353 w 353"/>
                <a:gd name="T89" fmla="*/ 122 h 428"/>
                <a:gd name="T90" fmla="*/ 351 w 353"/>
                <a:gd name="T91" fmla="*/ 92 h 428"/>
                <a:gd name="T92" fmla="*/ 343 w 353"/>
                <a:gd name="T93" fmla="*/ 66 h 428"/>
                <a:gd name="T94" fmla="*/ 330 w 353"/>
                <a:gd name="T95" fmla="*/ 45 h 428"/>
                <a:gd name="T96" fmla="*/ 314 w 353"/>
                <a:gd name="T97" fmla="*/ 29 h 428"/>
                <a:gd name="T98" fmla="*/ 293 w 353"/>
                <a:gd name="T99" fmla="*/ 15 h 428"/>
                <a:gd name="T100" fmla="*/ 268 w 353"/>
                <a:gd name="T101" fmla="*/ 7 h 428"/>
                <a:gd name="T102" fmla="*/ 239 w 353"/>
                <a:gd name="T103" fmla="*/ 2 h 428"/>
                <a:gd name="T104" fmla="*/ 206 w 353"/>
                <a:gd name="T105" fmla="*/ 0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53" h="428">
                  <a:moveTo>
                    <a:pt x="206" y="0"/>
                  </a:moveTo>
                  <a:lnTo>
                    <a:pt x="206" y="0"/>
                  </a:lnTo>
                  <a:lnTo>
                    <a:pt x="175" y="1"/>
                  </a:lnTo>
                  <a:lnTo>
                    <a:pt x="148" y="4"/>
                  </a:lnTo>
                  <a:lnTo>
                    <a:pt x="121" y="7"/>
                  </a:lnTo>
                  <a:lnTo>
                    <a:pt x="98" y="12"/>
                  </a:lnTo>
                  <a:lnTo>
                    <a:pt x="77" y="17"/>
                  </a:lnTo>
                  <a:lnTo>
                    <a:pt x="59" y="23"/>
                  </a:lnTo>
                  <a:lnTo>
                    <a:pt x="44" y="28"/>
                  </a:lnTo>
                  <a:lnTo>
                    <a:pt x="33" y="33"/>
                  </a:lnTo>
                  <a:lnTo>
                    <a:pt x="53" y="102"/>
                  </a:lnTo>
                  <a:lnTo>
                    <a:pt x="53" y="102"/>
                  </a:lnTo>
                  <a:lnTo>
                    <a:pt x="64" y="98"/>
                  </a:lnTo>
                  <a:lnTo>
                    <a:pt x="92" y="91"/>
                  </a:lnTo>
                  <a:lnTo>
                    <a:pt x="111" y="86"/>
                  </a:lnTo>
                  <a:lnTo>
                    <a:pt x="132" y="82"/>
                  </a:lnTo>
                  <a:lnTo>
                    <a:pt x="155" y="80"/>
                  </a:lnTo>
                  <a:lnTo>
                    <a:pt x="178" y="79"/>
                  </a:lnTo>
                  <a:lnTo>
                    <a:pt x="178" y="79"/>
                  </a:lnTo>
                  <a:lnTo>
                    <a:pt x="198" y="80"/>
                  </a:lnTo>
                  <a:lnTo>
                    <a:pt x="214" y="82"/>
                  </a:lnTo>
                  <a:lnTo>
                    <a:pt x="221" y="84"/>
                  </a:lnTo>
                  <a:lnTo>
                    <a:pt x="227" y="86"/>
                  </a:lnTo>
                  <a:lnTo>
                    <a:pt x="233" y="90"/>
                  </a:lnTo>
                  <a:lnTo>
                    <a:pt x="240" y="94"/>
                  </a:lnTo>
                  <a:lnTo>
                    <a:pt x="244" y="98"/>
                  </a:lnTo>
                  <a:lnTo>
                    <a:pt x="248" y="102"/>
                  </a:lnTo>
                  <a:lnTo>
                    <a:pt x="252" y="108"/>
                  </a:lnTo>
                  <a:lnTo>
                    <a:pt x="255" y="114"/>
                  </a:lnTo>
                  <a:lnTo>
                    <a:pt x="257" y="120"/>
                  </a:lnTo>
                  <a:lnTo>
                    <a:pt x="258" y="129"/>
                  </a:lnTo>
                  <a:lnTo>
                    <a:pt x="259" y="137"/>
                  </a:lnTo>
                  <a:lnTo>
                    <a:pt x="260" y="146"/>
                  </a:lnTo>
                  <a:lnTo>
                    <a:pt x="260" y="176"/>
                  </a:lnTo>
                  <a:lnTo>
                    <a:pt x="178" y="176"/>
                  </a:lnTo>
                  <a:lnTo>
                    <a:pt x="178" y="176"/>
                  </a:lnTo>
                  <a:lnTo>
                    <a:pt x="154" y="177"/>
                  </a:lnTo>
                  <a:lnTo>
                    <a:pt x="131" y="179"/>
                  </a:lnTo>
                  <a:lnTo>
                    <a:pt x="111" y="182"/>
                  </a:lnTo>
                  <a:lnTo>
                    <a:pt x="92" y="187"/>
                  </a:lnTo>
                  <a:lnTo>
                    <a:pt x="76" y="192"/>
                  </a:lnTo>
                  <a:lnTo>
                    <a:pt x="62" y="200"/>
                  </a:lnTo>
                  <a:lnTo>
                    <a:pt x="50" y="207"/>
                  </a:lnTo>
                  <a:lnTo>
                    <a:pt x="38" y="216"/>
                  </a:lnTo>
                  <a:lnTo>
                    <a:pt x="28" y="225"/>
                  </a:lnTo>
                  <a:lnTo>
                    <a:pt x="21" y="236"/>
                  </a:lnTo>
                  <a:lnTo>
                    <a:pt x="14" y="246"/>
                  </a:lnTo>
                  <a:lnTo>
                    <a:pt x="9" y="257"/>
                  </a:lnTo>
                  <a:lnTo>
                    <a:pt x="6" y="270"/>
                  </a:lnTo>
                  <a:lnTo>
                    <a:pt x="3" y="282"/>
                  </a:lnTo>
                  <a:lnTo>
                    <a:pt x="0" y="294"/>
                  </a:lnTo>
                  <a:lnTo>
                    <a:pt x="0" y="307"/>
                  </a:lnTo>
                  <a:lnTo>
                    <a:pt x="0" y="307"/>
                  </a:lnTo>
                  <a:lnTo>
                    <a:pt x="2" y="323"/>
                  </a:lnTo>
                  <a:lnTo>
                    <a:pt x="4" y="338"/>
                  </a:lnTo>
                  <a:lnTo>
                    <a:pt x="8" y="352"/>
                  </a:lnTo>
                  <a:lnTo>
                    <a:pt x="13" y="364"/>
                  </a:lnTo>
                  <a:lnTo>
                    <a:pt x="19" y="376"/>
                  </a:lnTo>
                  <a:lnTo>
                    <a:pt x="27" y="386"/>
                  </a:lnTo>
                  <a:lnTo>
                    <a:pt x="35" y="394"/>
                  </a:lnTo>
                  <a:lnTo>
                    <a:pt x="44" y="401"/>
                  </a:lnTo>
                  <a:lnTo>
                    <a:pt x="55" y="408"/>
                  </a:lnTo>
                  <a:lnTo>
                    <a:pt x="66" y="414"/>
                  </a:lnTo>
                  <a:lnTo>
                    <a:pt x="77" y="418"/>
                  </a:lnTo>
                  <a:lnTo>
                    <a:pt x="88" y="422"/>
                  </a:lnTo>
                  <a:lnTo>
                    <a:pt x="101" y="424"/>
                  </a:lnTo>
                  <a:lnTo>
                    <a:pt x="113" y="426"/>
                  </a:lnTo>
                  <a:lnTo>
                    <a:pt x="125" y="427"/>
                  </a:lnTo>
                  <a:lnTo>
                    <a:pt x="137" y="428"/>
                  </a:lnTo>
                  <a:lnTo>
                    <a:pt x="137" y="428"/>
                  </a:lnTo>
                  <a:lnTo>
                    <a:pt x="152" y="427"/>
                  </a:lnTo>
                  <a:lnTo>
                    <a:pt x="165" y="426"/>
                  </a:lnTo>
                  <a:lnTo>
                    <a:pt x="188" y="423"/>
                  </a:lnTo>
                  <a:lnTo>
                    <a:pt x="210" y="418"/>
                  </a:lnTo>
                  <a:lnTo>
                    <a:pt x="227" y="412"/>
                  </a:lnTo>
                  <a:lnTo>
                    <a:pt x="242" y="406"/>
                  </a:lnTo>
                  <a:lnTo>
                    <a:pt x="253" y="401"/>
                  </a:lnTo>
                  <a:lnTo>
                    <a:pt x="260" y="397"/>
                  </a:lnTo>
                  <a:lnTo>
                    <a:pt x="264" y="396"/>
                  </a:lnTo>
                  <a:lnTo>
                    <a:pt x="264" y="396"/>
                  </a:lnTo>
                  <a:lnTo>
                    <a:pt x="266" y="397"/>
                  </a:lnTo>
                  <a:lnTo>
                    <a:pt x="269" y="398"/>
                  </a:lnTo>
                  <a:lnTo>
                    <a:pt x="275" y="401"/>
                  </a:lnTo>
                  <a:lnTo>
                    <a:pt x="283" y="404"/>
                  </a:lnTo>
                  <a:lnTo>
                    <a:pt x="296" y="407"/>
                  </a:lnTo>
                  <a:lnTo>
                    <a:pt x="310" y="411"/>
                  </a:lnTo>
                  <a:lnTo>
                    <a:pt x="329" y="412"/>
                  </a:lnTo>
                  <a:lnTo>
                    <a:pt x="353" y="413"/>
                  </a:lnTo>
                  <a:lnTo>
                    <a:pt x="353" y="122"/>
                  </a:lnTo>
                  <a:lnTo>
                    <a:pt x="353" y="122"/>
                  </a:lnTo>
                  <a:lnTo>
                    <a:pt x="353" y="106"/>
                  </a:lnTo>
                  <a:lnTo>
                    <a:pt x="351" y="92"/>
                  </a:lnTo>
                  <a:lnTo>
                    <a:pt x="348" y="78"/>
                  </a:lnTo>
                  <a:lnTo>
                    <a:pt x="343" y="66"/>
                  </a:lnTo>
                  <a:lnTo>
                    <a:pt x="338" y="56"/>
                  </a:lnTo>
                  <a:lnTo>
                    <a:pt x="330" y="45"/>
                  </a:lnTo>
                  <a:lnTo>
                    <a:pt x="323" y="36"/>
                  </a:lnTo>
                  <a:lnTo>
                    <a:pt x="314" y="29"/>
                  </a:lnTo>
                  <a:lnTo>
                    <a:pt x="304" y="22"/>
                  </a:lnTo>
                  <a:lnTo>
                    <a:pt x="293" y="15"/>
                  </a:lnTo>
                  <a:lnTo>
                    <a:pt x="281" y="11"/>
                  </a:lnTo>
                  <a:lnTo>
                    <a:pt x="268" y="7"/>
                  </a:lnTo>
                  <a:lnTo>
                    <a:pt x="254" y="4"/>
                  </a:lnTo>
                  <a:lnTo>
                    <a:pt x="239" y="2"/>
                  </a:lnTo>
                  <a:lnTo>
                    <a:pt x="222" y="1"/>
                  </a:lnTo>
                  <a:lnTo>
                    <a:pt x="20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70" name="Freeform 12"/>
            <p:cNvSpPr>
              <a:spLocks/>
            </p:cNvSpPr>
            <p:nvPr userDrawn="1"/>
          </p:nvSpPr>
          <p:spPr bwMode="auto">
            <a:xfrm>
              <a:off x="5263" y="3975"/>
              <a:ext cx="93" cy="106"/>
            </a:xfrm>
            <a:custGeom>
              <a:avLst/>
              <a:gdLst>
                <a:gd name="T0" fmla="*/ 281 w 374"/>
                <a:gd name="T1" fmla="*/ 313 h 424"/>
                <a:gd name="T2" fmla="*/ 246 w 374"/>
                <a:gd name="T3" fmla="*/ 327 h 424"/>
                <a:gd name="T4" fmla="*/ 217 w 374"/>
                <a:gd name="T5" fmla="*/ 336 h 424"/>
                <a:gd name="T6" fmla="*/ 184 w 374"/>
                <a:gd name="T7" fmla="*/ 341 h 424"/>
                <a:gd name="T8" fmla="*/ 167 w 374"/>
                <a:gd name="T9" fmla="*/ 342 h 424"/>
                <a:gd name="T10" fmla="*/ 145 w 374"/>
                <a:gd name="T11" fmla="*/ 341 h 424"/>
                <a:gd name="T12" fmla="*/ 129 w 374"/>
                <a:gd name="T13" fmla="*/ 337 h 424"/>
                <a:gd name="T14" fmla="*/ 116 w 374"/>
                <a:gd name="T15" fmla="*/ 329 h 424"/>
                <a:gd name="T16" fmla="*/ 106 w 374"/>
                <a:gd name="T17" fmla="*/ 319 h 424"/>
                <a:gd name="T18" fmla="*/ 99 w 374"/>
                <a:gd name="T19" fmla="*/ 307 h 424"/>
                <a:gd name="T20" fmla="*/ 95 w 374"/>
                <a:gd name="T21" fmla="*/ 290 h 424"/>
                <a:gd name="T22" fmla="*/ 93 w 374"/>
                <a:gd name="T23" fmla="*/ 248 h 424"/>
                <a:gd name="T24" fmla="*/ 79 w 374"/>
                <a:gd name="T25" fmla="*/ 0 h 424"/>
                <a:gd name="T26" fmla="*/ 59 w 374"/>
                <a:gd name="T27" fmla="*/ 0 h 424"/>
                <a:gd name="T28" fmla="*/ 13 w 374"/>
                <a:gd name="T29" fmla="*/ 4 h 424"/>
                <a:gd name="T30" fmla="*/ 0 w 374"/>
                <a:gd name="T31" fmla="*/ 259 h 424"/>
                <a:gd name="T32" fmla="*/ 0 w 374"/>
                <a:gd name="T33" fmla="*/ 280 h 424"/>
                <a:gd name="T34" fmla="*/ 3 w 374"/>
                <a:gd name="T35" fmla="*/ 316 h 424"/>
                <a:gd name="T36" fmla="*/ 9 w 374"/>
                <a:gd name="T37" fmla="*/ 347 h 424"/>
                <a:gd name="T38" fmla="*/ 21 w 374"/>
                <a:gd name="T39" fmla="*/ 373 h 424"/>
                <a:gd name="T40" fmla="*/ 36 w 374"/>
                <a:gd name="T41" fmla="*/ 393 h 424"/>
                <a:gd name="T42" fmla="*/ 58 w 374"/>
                <a:gd name="T43" fmla="*/ 408 h 424"/>
                <a:gd name="T44" fmla="*/ 86 w 374"/>
                <a:gd name="T45" fmla="*/ 418 h 424"/>
                <a:gd name="T46" fmla="*/ 121 w 374"/>
                <a:gd name="T47" fmla="*/ 423 h 424"/>
                <a:gd name="T48" fmla="*/ 141 w 374"/>
                <a:gd name="T49" fmla="*/ 424 h 424"/>
                <a:gd name="T50" fmla="*/ 172 w 374"/>
                <a:gd name="T51" fmla="*/ 422 h 424"/>
                <a:gd name="T52" fmla="*/ 199 w 374"/>
                <a:gd name="T53" fmla="*/ 418 h 424"/>
                <a:gd name="T54" fmla="*/ 243 w 374"/>
                <a:gd name="T55" fmla="*/ 407 h 424"/>
                <a:gd name="T56" fmla="*/ 271 w 374"/>
                <a:gd name="T57" fmla="*/ 395 h 424"/>
                <a:gd name="T58" fmla="*/ 283 w 374"/>
                <a:gd name="T59" fmla="*/ 390 h 424"/>
                <a:gd name="T60" fmla="*/ 296 w 374"/>
                <a:gd name="T61" fmla="*/ 396 h 424"/>
                <a:gd name="T62" fmla="*/ 319 w 374"/>
                <a:gd name="T63" fmla="*/ 402 h 424"/>
                <a:gd name="T64" fmla="*/ 353 w 374"/>
                <a:gd name="T65" fmla="*/ 408 h 424"/>
                <a:gd name="T66" fmla="*/ 374 w 374"/>
                <a:gd name="T67" fmla="*/ 6 h 424"/>
                <a:gd name="T68" fmla="*/ 342 w 374"/>
                <a:gd name="T69" fmla="*/ 2 h 424"/>
                <a:gd name="T70" fmla="*/ 299 w 374"/>
                <a:gd name="T71" fmla="*/ 0 h 424"/>
                <a:gd name="T72" fmla="*/ 281 w 374"/>
                <a:gd name="T73" fmla="*/ 313 h 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74" h="424">
                  <a:moveTo>
                    <a:pt x="281" y="313"/>
                  </a:moveTo>
                  <a:lnTo>
                    <a:pt x="281" y="313"/>
                  </a:lnTo>
                  <a:lnTo>
                    <a:pt x="260" y="322"/>
                  </a:lnTo>
                  <a:lnTo>
                    <a:pt x="246" y="327"/>
                  </a:lnTo>
                  <a:lnTo>
                    <a:pt x="232" y="331"/>
                  </a:lnTo>
                  <a:lnTo>
                    <a:pt x="217" y="336"/>
                  </a:lnTo>
                  <a:lnTo>
                    <a:pt x="200" y="339"/>
                  </a:lnTo>
                  <a:lnTo>
                    <a:pt x="184" y="341"/>
                  </a:lnTo>
                  <a:lnTo>
                    <a:pt x="167" y="342"/>
                  </a:lnTo>
                  <a:lnTo>
                    <a:pt x="167" y="342"/>
                  </a:lnTo>
                  <a:lnTo>
                    <a:pt x="155" y="342"/>
                  </a:lnTo>
                  <a:lnTo>
                    <a:pt x="145" y="341"/>
                  </a:lnTo>
                  <a:lnTo>
                    <a:pt x="136" y="339"/>
                  </a:lnTo>
                  <a:lnTo>
                    <a:pt x="129" y="337"/>
                  </a:lnTo>
                  <a:lnTo>
                    <a:pt x="122" y="333"/>
                  </a:lnTo>
                  <a:lnTo>
                    <a:pt x="116" y="329"/>
                  </a:lnTo>
                  <a:lnTo>
                    <a:pt x="110" y="324"/>
                  </a:lnTo>
                  <a:lnTo>
                    <a:pt x="106" y="319"/>
                  </a:lnTo>
                  <a:lnTo>
                    <a:pt x="102" y="313"/>
                  </a:lnTo>
                  <a:lnTo>
                    <a:pt x="99" y="307"/>
                  </a:lnTo>
                  <a:lnTo>
                    <a:pt x="97" y="298"/>
                  </a:lnTo>
                  <a:lnTo>
                    <a:pt x="95" y="290"/>
                  </a:lnTo>
                  <a:lnTo>
                    <a:pt x="93" y="271"/>
                  </a:lnTo>
                  <a:lnTo>
                    <a:pt x="93" y="248"/>
                  </a:lnTo>
                  <a:lnTo>
                    <a:pt x="93" y="0"/>
                  </a:lnTo>
                  <a:lnTo>
                    <a:pt x="79" y="0"/>
                  </a:lnTo>
                  <a:lnTo>
                    <a:pt x="79" y="0"/>
                  </a:lnTo>
                  <a:lnTo>
                    <a:pt x="59" y="0"/>
                  </a:lnTo>
                  <a:lnTo>
                    <a:pt x="36" y="2"/>
                  </a:lnTo>
                  <a:lnTo>
                    <a:pt x="13" y="4"/>
                  </a:lnTo>
                  <a:lnTo>
                    <a:pt x="0" y="6"/>
                  </a:lnTo>
                  <a:lnTo>
                    <a:pt x="0" y="259"/>
                  </a:lnTo>
                  <a:lnTo>
                    <a:pt x="0" y="259"/>
                  </a:lnTo>
                  <a:lnTo>
                    <a:pt x="0" y="280"/>
                  </a:lnTo>
                  <a:lnTo>
                    <a:pt x="1" y="298"/>
                  </a:lnTo>
                  <a:lnTo>
                    <a:pt x="3" y="316"/>
                  </a:lnTo>
                  <a:lnTo>
                    <a:pt x="5" y="332"/>
                  </a:lnTo>
                  <a:lnTo>
                    <a:pt x="9" y="347"/>
                  </a:lnTo>
                  <a:lnTo>
                    <a:pt x="14" y="360"/>
                  </a:lnTo>
                  <a:lnTo>
                    <a:pt x="21" y="373"/>
                  </a:lnTo>
                  <a:lnTo>
                    <a:pt x="28" y="383"/>
                  </a:lnTo>
                  <a:lnTo>
                    <a:pt x="36" y="393"/>
                  </a:lnTo>
                  <a:lnTo>
                    <a:pt x="46" y="401"/>
                  </a:lnTo>
                  <a:lnTo>
                    <a:pt x="58" y="408"/>
                  </a:lnTo>
                  <a:lnTo>
                    <a:pt x="71" y="414"/>
                  </a:lnTo>
                  <a:lnTo>
                    <a:pt x="86" y="418"/>
                  </a:lnTo>
                  <a:lnTo>
                    <a:pt x="102" y="421"/>
                  </a:lnTo>
                  <a:lnTo>
                    <a:pt x="121" y="423"/>
                  </a:lnTo>
                  <a:lnTo>
                    <a:pt x="141" y="424"/>
                  </a:lnTo>
                  <a:lnTo>
                    <a:pt x="141" y="424"/>
                  </a:lnTo>
                  <a:lnTo>
                    <a:pt x="157" y="423"/>
                  </a:lnTo>
                  <a:lnTo>
                    <a:pt x="172" y="422"/>
                  </a:lnTo>
                  <a:lnTo>
                    <a:pt x="186" y="421"/>
                  </a:lnTo>
                  <a:lnTo>
                    <a:pt x="199" y="418"/>
                  </a:lnTo>
                  <a:lnTo>
                    <a:pt x="223" y="413"/>
                  </a:lnTo>
                  <a:lnTo>
                    <a:pt x="243" y="407"/>
                  </a:lnTo>
                  <a:lnTo>
                    <a:pt x="260" y="400"/>
                  </a:lnTo>
                  <a:lnTo>
                    <a:pt x="271" y="395"/>
                  </a:lnTo>
                  <a:lnTo>
                    <a:pt x="283" y="390"/>
                  </a:lnTo>
                  <a:lnTo>
                    <a:pt x="283" y="390"/>
                  </a:lnTo>
                  <a:lnTo>
                    <a:pt x="289" y="393"/>
                  </a:lnTo>
                  <a:lnTo>
                    <a:pt x="296" y="396"/>
                  </a:lnTo>
                  <a:lnTo>
                    <a:pt x="307" y="399"/>
                  </a:lnTo>
                  <a:lnTo>
                    <a:pt x="319" y="402"/>
                  </a:lnTo>
                  <a:lnTo>
                    <a:pt x="334" y="405"/>
                  </a:lnTo>
                  <a:lnTo>
                    <a:pt x="353" y="408"/>
                  </a:lnTo>
                  <a:lnTo>
                    <a:pt x="374" y="409"/>
                  </a:lnTo>
                  <a:lnTo>
                    <a:pt x="374" y="6"/>
                  </a:lnTo>
                  <a:lnTo>
                    <a:pt x="374" y="6"/>
                  </a:lnTo>
                  <a:lnTo>
                    <a:pt x="342" y="2"/>
                  </a:lnTo>
                  <a:lnTo>
                    <a:pt x="320" y="1"/>
                  </a:lnTo>
                  <a:lnTo>
                    <a:pt x="299" y="0"/>
                  </a:lnTo>
                  <a:lnTo>
                    <a:pt x="281" y="0"/>
                  </a:lnTo>
                  <a:lnTo>
                    <a:pt x="281" y="31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71" name="Freeform 13"/>
            <p:cNvSpPr>
              <a:spLocks/>
            </p:cNvSpPr>
            <p:nvPr userDrawn="1"/>
          </p:nvSpPr>
          <p:spPr bwMode="auto">
            <a:xfrm>
              <a:off x="5383" y="3974"/>
              <a:ext cx="78" cy="107"/>
            </a:xfrm>
            <a:custGeom>
              <a:avLst/>
              <a:gdLst>
                <a:gd name="T0" fmla="*/ 11 w 311"/>
                <a:gd name="T1" fmla="*/ 415 h 428"/>
                <a:gd name="T2" fmla="*/ 83 w 311"/>
                <a:gd name="T3" fmla="*/ 425 h 428"/>
                <a:gd name="T4" fmla="*/ 138 w 311"/>
                <a:gd name="T5" fmla="*/ 428 h 428"/>
                <a:gd name="T6" fmla="*/ 183 w 311"/>
                <a:gd name="T7" fmla="*/ 425 h 428"/>
                <a:gd name="T8" fmla="*/ 227 w 311"/>
                <a:gd name="T9" fmla="*/ 414 h 428"/>
                <a:gd name="T10" fmla="*/ 265 w 311"/>
                <a:gd name="T11" fmla="*/ 394 h 428"/>
                <a:gd name="T12" fmla="*/ 295 w 311"/>
                <a:gd name="T13" fmla="*/ 363 h 428"/>
                <a:gd name="T14" fmla="*/ 310 w 311"/>
                <a:gd name="T15" fmla="*/ 318 h 428"/>
                <a:gd name="T16" fmla="*/ 310 w 311"/>
                <a:gd name="T17" fmla="*/ 288 h 428"/>
                <a:gd name="T18" fmla="*/ 302 w 311"/>
                <a:gd name="T19" fmla="*/ 256 h 428"/>
                <a:gd name="T20" fmla="*/ 283 w 311"/>
                <a:gd name="T21" fmla="*/ 231 h 428"/>
                <a:gd name="T22" fmla="*/ 257 w 311"/>
                <a:gd name="T23" fmla="*/ 211 h 428"/>
                <a:gd name="T24" fmla="*/ 209 w 311"/>
                <a:gd name="T25" fmla="*/ 187 h 428"/>
                <a:gd name="T26" fmla="*/ 149 w 311"/>
                <a:gd name="T27" fmla="*/ 164 h 428"/>
                <a:gd name="T28" fmla="*/ 113 w 311"/>
                <a:gd name="T29" fmla="*/ 144 h 428"/>
                <a:gd name="T30" fmla="*/ 103 w 311"/>
                <a:gd name="T31" fmla="*/ 132 h 428"/>
                <a:gd name="T32" fmla="*/ 100 w 311"/>
                <a:gd name="T33" fmla="*/ 116 h 428"/>
                <a:gd name="T34" fmla="*/ 102 w 311"/>
                <a:gd name="T35" fmla="*/ 104 h 428"/>
                <a:gd name="T36" fmla="*/ 116 w 311"/>
                <a:gd name="T37" fmla="*/ 86 h 428"/>
                <a:gd name="T38" fmla="*/ 132 w 311"/>
                <a:gd name="T39" fmla="*/ 78 h 428"/>
                <a:gd name="T40" fmla="*/ 156 w 311"/>
                <a:gd name="T41" fmla="*/ 74 h 428"/>
                <a:gd name="T42" fmla="*/ 185 w 311"/>
                <a:gd name="T43" fmla="*/ 75 h 428"/>
                <a:gd name="T44" fmla="*/ 238 w 311"/>
                <a:gd name="T45" fmla="*/ 85 h 428"/>
                <a:gd name="T46" fmla="*/ 295 w 311"/>
                <a:gd name="T47" fmla="*/ 30 h 428"/>
                <a:gd name="T48" fmla="*/ 263 w 311"/>
                <a:gd name="T49" fmla="*/ 16 h 428"/>
                <a:gd name="T50" fmla="*/ 207 w 311"/>
                <a:gd name="T51" fmla="*/ 4 h 428"/>
                <a:gd name="T52" fmla="*/ 158 w 311"/>
                <a:gd name="T53" fmla="*/ 0 h 428"/>
                <a:gd name="T54" fmla="*/ 115 w 311"/>
                <a:gd name="T55" fmla="*/ 4 h 428"/>
                <a:gd name="T56" fmla="*/ 76 w 311"/>
                <a:gd name="T57" fmla="*/ 17 h 428"/>
                <a:gd name="T58" fmla="*/ 42 w 311"/>
                <a:gd name="T59" fmla="*/ 39 h 428"/>
                <a:gd name="T60" fmla="*/ 19 w 311"/>
                <a:gd name="T61" fmla="*/ 69 h 428"/>
                <a:gd name="T62" fmla="*/ 7 w 311"/>
                <a:gd name="T63" fmla="*/ 107 h 428"/>
                <a:gd name="T64" fmla="*/ 7 w 311"/>
                <a:gd name="T65" fmla="*/ 137 h 428"/>
                <a:gd name="T66" fmla="*/ 19 w 311"/>
                <a:gd name="T67" fmla="*/ 175 h 428"/>
                <a:gd name="T68" fmla="*/ 42 w 311"/>
                <a:gd name="T69" fmla="*/ 203 h 428"/>
                <a:gd name="T70" fmla="*/ 73 w 311"/>
                <a:gd name="T71" fmla="*/ 223 h 428"/>
                <a:gd name="T72" fmla="*/ 119 w 311"/>
                <a:gd name="T73" fmla="*/ 243 h 428"/>
                <a:gd name="T74" fmla="*/ 171 w 311"/>
                <a:gd name="T75" fmla="*/ 261 h 428"/>
                <a:gd name="T76" fmla="*/ 205 w 311"/>
                <a:gd name="T77" fmla="*/ 280 h 428"/>
                <a:gd name="T78" fmla="*/ 216 w 311"/>
                <a:gd name="T79" fmla="*/ 296 h 428"/>
                <a:gd name="T80" fmla="*/ 217 w 311"/>
                <a:gd name="T81" fmla="*/ 306 h 428"/>
                <a:gd name="T82" fmla="*/ 212 w 311"/>
                <a:gd name="T83" fmla="*/ 328 h 428"/>
                <a:gd name="T84" fmla="*/ 202 w 311"/>
                <a:gd name="T85" fmla="*/ 340 h 428"/>
                <a:gd name="T86" fmla="*/ 184 w 311"/>
                <a:gd name="T87" fmla="*/ 348 h 428"/>
                <a:gd name="T88" fmla="*/ 158 w 311"/>
                <a:gd name="T89" fmla="*/ 353 h 428"/>
                <a:gd name="T90" fmla="*/ 113 w 311"/>
                <a:gd name="T91" fmla="*/ 354 h 428"/>
                <a:gd name="T92" fmla="*/ 28 w 311"/>
                <a:gd name="T93" fmla="*/ 344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11" h="428">
                  <a:moveTo>
                    <a:pt x="0" y="413"/>
                  </a:moveTo>
                  <a:lnTo>
                    <a:pt x="0" y="413"/>
                  </a:lnTo>
                  <a:lnTo>
                    <a:pt x="11" y="415"/>
                  </a:lnTo>
                  <a:lnTo>
                    <a:pt x="39" y="420"/>
                  </a:lnTo>
                  <a:lnTo>
                    <a:pt x="60" y="423"/>
                  </a:lnTo>
                  <a:lnTo>
                    <a:pt x="83" y="425"/>
                  </a:lnTo>
                  <a:lnTo>
                    <a:pt x="110" y="427"/>
                  </a:lnTo>
                  <a:lnTo>
                    <a:pt x="138" y="428"/>
                  </a:lnTo>
                  <a:lnTo>
                    <a:pt x="138" y="428"/>
                  </a:lnTo>
                  <a:lnTo>
                    <a:pt x="154" y="427"/>
                  </a:lnTo>
                  <a:lnTo>
                    <a:pt x="168" y="426"/>
                  </a:lnTo>
                  <a:lnTo>
                    <a:pt x="183" y="425"/>
                  </a:lnTo>
                  <a:lnTo>
                    <a:pt x="198" y="422"/>
                  </a:lnTo>
                  <a:lnTo>
                    <a:pt x="213" y="419"/>
                  </a:lnTo>
                  <a:lnTo>
                    <a:pt x="227" y="414"/>
                  </a:lnTo>
                  <a:lnTo>
                    <a:pt x="241" y="408"/>
                  </a:lnTo>
                  <a:lnTo>
                    <a:pt x="254" y="402"/>
                  </a:lnTo>
                  <a:lnTo>
                    <a:pt x="265" y="394"/>
                  </a:lnTo>
                  <a:lnTo>
                    <a:pt x="276" y="385"/>
                  </a:lnTo>
                  <a:lnTo>
                    <a:pt x="286" y="375"/>
                  </a:lnTo>
                  <a:lnTo>
                    <a:pt x="295" y="363"/>
                  </a:lnTo>
                  <a:lnTo>
                    <a:pt x="302" y="350"/>
                  </a:lnTo>
                  <a:lnTo>
                    <a:pt x="307" y="334"/>
                  </a:lnTo>
                  <a:lnTo>
                    <a:pt x="310" y="318"/>
                  </a:lnTo>
                  <a:lnTo>
                    <a:pt x="311" y="300"/>
                  </a:lnTo>
                  <a:lnTo>
                    <a:pt x="311" y="300"/>
                  </a:lnTo>
                  <a:lnTo>
                    <a:pt x="310" y="288"/>
                  </a:lnTo>
                  <a:lnTo>
                    <a:pt x="309" y="277"/>
                  </a:lnTo>
                  <a:lnTo>
                    <a:pt x="306" y="266"/>
                  </a:lnTo>
                  <a:lnTo>
                    <a:pt x="302" y="256"/>
                  </a:lnTo>
                  <a:lnTo>
                    <a:pt x="297" y="248"/>
                  </a:lnTo>
                  <a:lnTo>
                    <a:pt x="291" y="239"/>
                  </a:lnTo>
                  <a:lnTo>
                    <a:pt x="283" y="231"/>
                  </a:lnTo>
                  <a:lnTo>
                    <a:pt x="276" y="224"/>
                  </a:lnTo>
                  <a:lnTo>
                    <a:pt x="267" y="217"/>
                  </a:lnTo>
                  <a:lnTo>
                    <a:pt x="257" y="211"/>
                  </a:lnTo>
                  <a:lnTo>
                    <a:pt x="247" y="204"/>
                  </a:lnTo>
                  <a:lnTo>
                    <a:pt x="234" y="199"/>
                  </a:lnTo>
                  <a:lnTo>
                    <a:pt x="209" y="187"/>
                  </a:lnTo>
                  <a:lnTo>
                    <a:pt x="180" y="176"/>
                  </a:lnTo>
                  <a:lnTo>
                    <a:pt x="180" y="176"/>
                  </a:lnTo>
                  <a:lnTo>
                    <a:pt x="149" y="164"/>
                  </a:lnTo>
                  <a:lnTo>
                    <a:pt x="135" y="157"/>
                  </a:lnTo>
                  <a:lnTo>
                    <a:pt x="123" y="151"/>
                  </a:lnTo>
                  <a:lnTo>
                    <a:pt x="113" y="144"/>
                  </a:lnTo>
                  <a:lnTo>
                    <a:pt x="109" y="140"/>
                  </a:lnTo>
                  <a:lnTo>
                    <a:pt x="106" y="136"/>
                  </a:lnTo>
                  <a:lnTo>
                    <a:pt x="103" y="132"/>
                  </a:lnTo>
                  <a:lnTo>
                    <a:pt x="101" y="127"/>
                  </a:lnTo>
                  <a:lnTo>
                    <a:pt x="100" y="121"/>
                  </a:lnTo>
                  <a:lnTo>
                    <a:pt x="100" y="116"/>
                  </a:lnTo>
                  <a:lnTo>
                    <a:pt x="100" y="116"/>
                  </a:lnTo>
                  <a:lnTo>
                    <a:pt x="100" y="110"/>
                  </a:lnTo>
                  <a:lnTo>
                    <a:pt x="102" y="104"/>
                  </a:lnTo>
                  <a:lnTo>
                    <a:pt x="106" y="97"/>
                  </a:lnTo>
                  <a:lnTo>
                    <a:pt x="112" y="90"/>
                  </a:lnTo>
                  <a:lnTo>
                    <a:pt x="116" y="86"/>
                  </a:lnTo>
                  <a:lnTo>
                    <a:pt x="120" y="83"/>
                  </a:lnTo>
                  <a:lnTo>
                    <a:pt x="126" y="81"/>
                  </a:lnTo>
                  <a:lnTo>
                    <a:pt x="132" y="78"/>
                  </a:lnTo>
                  <a:lnTo>
                    <a:pt x="139" y="76"/>
                  </a:lnTo>
                  <a:lnTo>
                    <a:pt x="147" y="75"/>
                  </a:lnTo>
                  <a:lnTo>
                    <a:pt x="156" y="74"/>
                  </a:lnTo>
                  <a:lnTo>
                    <a:pt x="166" y="74"/>
                  </a:lnTo>
                  <a:lnTo>
                    <a:pt x="166" y="74"/>
                  </a:lnTo>
                  <a:lnTo>
                    <a:pt x="185" y="75"/>
                  </a:lnTo>
                  <a:lnTo>
                    <a:pt x="205" y="77"/>
                  </a:lnTo>
                  <a:lnTo>
                    <a:pt x="222" y="81"/>
                  </a:lnTo>
                  <a:lnTo>
                    <a:pt x="238" y="85"/>
                  </a:lnTo>
                  <a:lnTo>
                    <a:pt x="262" y="94"/>
                  </a:lnTo>
                  <a:lnTo>
                    <a:pt x="271" y="98"/>
                  </a:lnTo>
                  <a:lnTo>
                    <a:pt x="295" y="30"/>
                  </a:lnTo>
                  <a:lnTo>
                    <a:pt x="295" y="30"/>
                  </a:lnTo>
                  <a:lnTo>
                    <a:pt x="276" y="22"/>
                  </a:lnTo>
                  <a:lnTo>
                    <a:pt x="263" y="16"/>
                  </a:lnTo>
                  <a:lnTo>
                    <a:pt x="247" y="12"/>
                  </a:lnTo>
                  <a:lnTo>
                    <a:pt x="228" y="7"/>
                  </a:lnTo>
                  <a:lnTo>
                    <a:pt x="207" y="4"/>
                  </a:lnTo>
                  <a:lnTo>
                    <a:pt x="183" y="1"/>
                  </a:lnTo>
                  <a:lnTo>
                    <a:pt x="158" y="0"/>
                  </a:lnTo>
                  <a:lnTo>
                    <a:pt x="158" y="0"/>
                  </a:lnTo>
                  <a:lnTo>
                    <a:pt x="143" y="1"/>
                  </a:lnTo>
                  <a:lnTo>
                    <a:pt x="129" y="2"/>
                  </a:lnTo>
                  <a:lnTo>
                    <a:pt x="115" y="4"/>
                  </a:lnTo>
                  <a:lnTo>
                    <a:pt x="102" y="8"/>
                  </a:lnTo>
                  <a:lnTo>
                    <a:pt x="88" y="12"/>
                  </a:lnTo>
                  <a:lnTo>
                    <a:pt x="76" y="17"/>
                  </a:lnTo>
                  <a:lnTo>
                    <a:pt x="64" y="24"/>
                  </a:lnTo>
                  <a:lnTo>
                    <a:pt x="53" y="31"/>
                  </a:lnTo>
                  <a:lnTo>
                    <a:pt x="42" y="39"/>
                  </a:lnTo>
                  <a:lnTo>
                    <a:pt x="33" y="47"/>
                  </a:lnTo>
                  <a:lnTo>
                    <a:pt x="25" y="58"/>
                  </a:lnTo>
                  <a:lnTo>
                    <a:pt x="19" y="69"/>
                  </a:lnTo>
                  <a:lnTo>
                    <a:pt x="13" y="80"/>
                  </a:lnTo>
                  <a:lnTo>
                    <a:pt x="9" y="94"/>
                  </a:lnTo>
                  <a:lnTo>
                    <a:pt x="7" y="107"/>
                  </a:lnTo>
                  <a:lnTo>
                    <a:pt x="6" y="122"/>
                  </a:lnTo>
                  <a:lnTo>
                    <a:pt x="6" y="122"/>
                  </a:lnTo>
                  <a:lnTo>
                    <a:pt x="7" y="137"/>
                  </a:lnTo>
                  <a:lnTo>
                    <a:pt x="9" y="150"/>
                  </a:lnTo>
                  <a:lnTo>
                    <a:pt x="13" y="164"/>
                  </a:lnTo>
                  <a:lnTo>
                    <a:pt x="19" y="175"/>
                  </a:lnTo>
                  <a:lnTo>
                    <a:pt x="25" y="185"/>
                  </a:lnTo>
                  <a:lnTo>
                    <a:pt x="33" y="194"/>
                  </a:lnTo>
                  <a:lnTo>
                    <a:pt x="42" y="203"/>
                  </a:lnTo>
                  <a:lnTo>
                    <a:pt x="51" y="210"/>
                  </a:lnTo>
                  <a:lnTo>
                    <a:pt x="62" y="217"/>
                  </a:lnTo>
                  <a:lnTo>
                    <a:pt x="73" y="223"/>
                  </a:lnTo>
                  <a:lnTo>
                    <a:pt x="84" y="229"/>
                  </a:lnTo>
                  <a:lnTo>
                    <a:pt x="95" y="235"/>
                  </a:lnTo>
                  <a:lnTo>
                    <a:pt x="119" y="243"/>
                  </a:lnTo>
                  <a:lnTo>
                    <a:pt x="142" y="251"/>
                  </a:lnTo>
                  <a:lnTo>
                    <a:pt x="142" y="251"/>
                  </a:lnTo>
                  <a:lnTo>
                    <a:pt x="171" y="261"/>
                  </a:lnTo>
                  <a:lnTo>
                    <a:pt x="184" y="266"/>
                  </a:lnTo>
                  <a:lnTo>
                    <a:pt x="196" y="273"/>
                  </a:lnTo>
                  <a:lnTo>
                    <a:pt x="205" y="280"/>
                  </a:lnTo>
                  <a:lnTo>
                    <a:pt x="211" y="287"/>
                  </a:lnTo>
                  <a:lnTo>
                    <a:pt x="214" y="291"/>
                  </a:lnTo>
                  <a:lnTo>
                    <a:pt x="216" y="296"/>
                  </a:lnTo>
                  <a:lnTo>
                    <a:pt x="217" y="300"/>
                  </a:lnTo>
                  <a:lnTo>
                    <a:pt x="217" y="306"/>
                  </a:lnTo>
                  <a:lnTo>
                    <a:pt x="217" y="306"/>
                  </a:lnTo>
                  <a:lnTo>
                    <a:pt x="217" y="315"/>
                  </a:lnTo>
                  <a:lnTo>
                    <a:pt x="214" y="324"/>
                  </a:lnTo>
                  <a:lnTo>
                    <a:pt x="212" y="328"/>
                  </a:lnTo>
                  <a:lnTo>
                    <a:pt x="209" y="332"/>
                  </a:lnTo>
                  <a:lnTo>
                    <a:pt x="206" y="335"/>
                  </a:lnTo>
                  <a:lnTo>
                    <a:pt x="202" y="340"/>
                  </a:lnTo>
                  <a:lnTo>
                    <a:pt x="197" y="343"/>
                  </a:lnTo>
                  <a:lnTo>
                    <a:pt x="190" y="346"/>
                  </a:lnTo>
                  <a:lnTo>
                    <a:pt x="184" y="348"/>
                  </a:lnTo>
                  <a:lnTo>
                    <a:pt x="176" y="350"/>
                  </a:lnTo>
                  <a:lnTo>
                    <a:pt x="167" y="352"/>
                  </a:lnTo>
                  <a:lnTo>
                    <a:pt x="158" y="353"/>
                  </a:lnTo>
                  <a:lnTo>
                    <a:pt x="134" y="354"/>
                  </a:lnTo>
                  <a:lnTo>
                    <a:pt x="134" y="354"/>
                  </a:lnTo>
                  <a:lnTo>
                    <a:pt x="113" y="354"/>
                  </a:lnTo>
                  <a:lnTo>
                    <a:pt x="92" y="352"/>
                  </a:lnTo>
                  <a:lnTo>
                    <a:pt x="55" y="348"/>
                  </a:lnTo>
                  <a:lnTo>
                    <a:pt x="28" y="344"/>
                  </a:lnTo>
                  <a:lnTo>
                    <a:pt x="18" y="342"/>
                  </a:lnTo>
                  <a:lnTo>
                    <a:pt x="0" y="41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72" name="Freeform 14"/>
            <p:cNvSpPr>
              <a:spLocks/>
            </p:cNvSpPr>
            <p:nvPr userDrawn="1"/>
          </p:nvSpPr>
          <p:spPr bwMode="auto">
            <a:xfrm>
              <a:off x="5059" y="3992"/>
              <a:ext cx="48" cy="71"/>
            </a:xfrm>
            <a:custGeom>
              <a:avLst/>
              <a:gdLst>
                <a:gd name="T0" fmla="*/ 0 w 194"/>
                <a:gd name="T1" fmla="*/ 7 h 282"/>
                <a:gd name="T2" fmla="*/ 0 w 194"/>
                <a:gd name="T3" fmla="*/ 7 h 282"/>
                <a:gd name="T4" fmla="*/ 14 w 194"/>
                <a:gd name="T5" fmla="*/ 4 h 282"/>
                <a:gd name="T6" fmla="*/ 31 w 194"/>
                <a:gd name="T7" fmla="*/ 2 h 282"/>
                <a:gd name="T8" fmla="*/ 52 w 194"/>
                <a:gd name="T9" fmla="*/ 0 h 282"/>
                <a:gd name="T10" fmla="*/ 73 w 194"/>
                <a:gd name="T11" fmla="*/ 0 h 282"/>
                <a:gd name="T12" fmla="*/ 73 w 194"/>
                <a:gd name="T13" fmla="*/ 0 h 282"/>
                <a:gd name="T14" fmla="*/ 87 w 194"/>
                <a:gd name="T15" fmla="*/ 0 h 282"/>
                <a:gd name="T16" fmla="*/ 98 w 194"/>
                <a:gd name="T17" fmla="*/ 1 h 282"/>
                <a:gd name="T18" fmla="*/ 110 w 194"/>
                <a:gd name="T19" fmla="*/ 4 h 282"/>
                <a:gd name="T20" fmla="*/ 121 w 194"/>
                <a:gd name="T21" fmla="*/ 7 h 282"/>
                <a:gd name="T22" fmla="*/ 132 w 194"/>
                <a:gd name="T23" fmla="*/ 11 h 282"/>
                <a:gd name="T24" fmla="*/ 141 w 194"/>
                <a:gd name="T25" fmla="*/ 17 h 282"/>
                <a:gd name="T26" fmla="*/ 151 w 194"/>
                <a:gd name="T27" fmla="*/ 24 h 282"/>
                <a:gd name="T28" fmla="*/ 159 w 194"/>
                <a:gd name="T29" fmla="*/ 31 h 282"/>
                <a:gd name="T30" fmla="*/ 166 w 194"/>
                <a:gd name="T31" fmla="*/ 40 h 282"/>
                <a:gd name="T32" fmla="*/ 174 w 194"/>
                <a:gd name="T33" fmla="*/ 49 h 282"/>
                <a:gd name="T34" fmla="*/ 180 w 194"/>
                <a:gd name="T35" fmla="*/ 61 h 282"/>
                <a:gd name="T36" fmla="*/ 185 w 194"/>
                <a:gd name="T37" fmla="*/ 74 h 282"/>
                <a:gd name="T38" fmla="*/ 189 w 194"/>
                <a:gd name="T39" fmla="*/ 88 h 282"/>
                <a:gd name="T40" fmla="*/ 192 w 194"/>
                <a:gd name="T41" fmla="*/ 103 h 282"/>
                <a:gd name="T42" fmla="*/ 193 w 194"/>
                <a:gd name="T43" fmla="*/ 119 h 282"/>
                <a:gd name="T44" fmla="*/ 194 w 194"/>
                <a:gd name="T45" fmla="*/ 138 h 282"/>
                <a:gd name="T46" fmla="*/ 194 w 194"/>
                <a:gd name="T47" fmla="*/ 138 h 282"/>
                <a:gd name="T48" fmla="*/ 194 w 194"/>
                <a:gd name="T49" fmla="*/ 155 h 282"/>
                <a:gd name="T50" fmla="*/ 193 w 194"/>
                <a:gd name="T51" fmla="*/ 172 h 282"/>
                <a:gd name="T52" fmla="*/ 191 w 194"/>
                <a:gd name="T53" fmla="*/ 187 h 282"/>
                <a:gd name="T54" fmla="*/ 188 w 194"/>
                <a:gd name="T55" fmla="*/ 202 h 282"/>
                <a:gd name="T56" fmla="*/ 185 w 194"/>
                <a:gd name="T57" fmla="*/ 215 h 282"/>
                <a:gd name="T58" fmla="*/ 181 w 194"/>
                <a:gd name="T59" fmla="*/ 226 h 282"/>
                <a:gd name="T60" fmla="*/ 175 w 194"/>
                <a:gd name="T61" fmla="*/ 238 h 282"/>
                <a:gd name="T62" fmla="*/ 168 w 194"/>
                <a:gd name="T63" fmla="*/ 247 h 282"/>
                <a:gd name="T64" fmla="*/ 160 w 194"/>
                <a:gd name="T65" fmla="*/ 255 h 282"/>
                <a:gd name="T66" fmla="*/ 151 w 194"/>
                <a:gd name="T67" fmla="*/ 262 h 282"/>
                <a:gd name="T68" fmla="*/ 141 w 194"/>
                <a:gd name="T69" fmla="*/ 269 h 282"/>
                <a:gd name="T70" fmla="*/ 129 w 194"/>
                <a:gd name="T71" fmla="*/ 274 h 282"/>
                <a:gd name="T72" fmla="*/ 115 w 194"/>
                <a:gd name="T73" fmla="*/ 277 h 282"/>
                <a:gd name="T74" fmla="*/ 100 w 194"/>
                <a:gd name="T75" fmla="*/ 280 h 282"/>
                <a:gd name="T76" fmla="*/ 84 w 194"/>
                <a:gd name="T77" fmla="*/ 282 h 282"/>
                <a:gd name="T78" fmla="*/ 65 w 194"/>
                <a:gd name="T79" fmla="*/ 282 h 282"/>
                <a:gd name="T80" fmla="*/ 65 w 194"/>
                <a:gd name="T81" fmla="*/ 282 h 282"/>
                <a:gd name="T82" fmla="*/ 42 w 194"/>
                <a:gd name="T83" fmla="*/ 281 h 282"/>
                <a:gd name="T84" fmla="*/ 20 w 194"/>
                <a:gd name="T85" fmla="*/ 280 h 282"/>
                <a:gd name="T86" fmla="*/ 0 w 194"/>
                <a:gd name="T87" fmla="*/ 278 h 282"/>
                <a:gd name="T88" fmla="*/ 0 w 194"/>
                <a:gd name="T89" fmla="*/ 7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94" h="282">
                  <a:moveTo>
                    <a:pt x="0" y="7"/>
                  </a:moveTo>
                  <a:lnTo>
                    <a:pt x="0" y="7"/>
                  </a:lnTo>
                  <a:lnTo>
                    <a:pt x="14" y="4"/>
                  </a:lnTo>
                  <a:lnTo>
                    <a:pt x="31" y="2"/>
                  </a:lnTo>
                  <a:lnTo>
                    <a:pt x="52" y="0"/>
                  </a:lnTo>
                  <a:lnTo>
                    <a:pt x="73" y="0"/>
                  </a:lnTo>
                  <a:lnTo>
                    <a:pt x="73" y="0"/>
                  </a:lnTo>
                  <a:lnTo>
                    <a:pt x="87" y="0"/>
                  </a:lnTo>
                  <a:lnTo>
                    <a:pt x="98" y="1"/>
                  </a:lnTo>
                  <a:lnTo>
                    <a:pt x="110" y="4"/>
                  </a:lnTo>
                  <a:lnTo>
                    <a:pt x="121" y="7"/>
                  </a:lnTo>
                  <a:lnTo>
                    <a:pt x="132" y="11"/>
                  </a:lnTo>
                  <a:lnTo>
                    <a:pt x="141" y="17"/>
                  </a:lnTo>
                  <a:lnTo>
                    <a:pt x="151" y="24"/>
                  </a:lnTo>
                  <a:lnTo>
                    <a:pt x="159" y="31"/>
                  </a:lnTo>
                  <a:lnTo>
                    <a:pt x="166" y="40"/>
                  </a:lnTo>
                  <a:lnTo>
                    <a:pt x="174" y="49"/>
                  </a:lnTo>
                  <a:lnTo>
                    <a:pt x="180" y="61"/>
                  </a:lnTo>
                  <a:lnTo>
                    <a:pt x="185" y="74"/>
                  </a:lnTo>
                  <a:lnTo>
                    <a:pt x="189" y="88"/>
                  </a:lnTo>
                  <a:lnTo>
                    <a:pt x="192" y="103"/>
                  </a:lnTo>
                  <a:lnTo>
                    <a:pt x="193" y="119"/>
                  </a:lnTo>
                  <a:lnTo>
                    <a:pt x="194" y="138"/>
                  </a:lnTo>
                  <a:lnTo>
                    <a:pt x="194" y="138"/>
                  </a:lnTo>
                  <a:lnTo>
                    <a:pt x="194" y="155"/>
                  </a:lnTo>
                  <a:lnTo>
                    <a:pt x="193" y="172"/>
                  </a:lnTo>
                  <a:lnTo>
                    <a:pt x="191" y="187"/>
                  </a:lnTo>
                  <a:lnTo>
                    <a:pt x="188" y="202"/>
                  </a:lnTo>
                  <a:lnTo>
                    <a:pt x="185" y="215"/>
                  </a:lnTo>
                  <a:lnTo>
                    <a:pt x="181" y="226"/>
                  </a:lnTo>
                  <a:lnTo>
                    <a:pt x="175" y="238"/>
                  </a:lnTo>
                  <a:lnTo>
                    <a:pt x="168" y="247"/>
                  </a:lnTo>
                  <a:lnTo>
                    <a:pt x="160" y="255"/>
                  </a:lnTo>
                  <a:lnTo>
                    <a:pt x="151" y="262"/>
                  </a:lnTo>
                  <a:lnTo>
                    <a:pt x="141" y="269"/>
                  </a:lnTo>
                  <a:lnTo>
                    <a:pt x="129" y="274"/>
                  </a:lnTo>
                  <a:lnTo>
                    <a:pt x="115" y="277"/>
                  </a:lnTo>
                  <a:lnTo>
                    <a:pt x="100" y="280"/>
                  </a:lnTo>
                  <a:lnTo>
                    <a:pt x="84" y="282"/>
                  </a:lnTo>
                  <a:lnTo>
                    <a:pt x="65" y="282"/>
                  </a:lnTo>
                  <a:lnTo>
                    <a:pt x="65" y="282"/>
                  </a:lnTo>
                  <a:lnTo>
                    <a:pt x="42" y="281"/>
                  </a:lnTo>
                  <a:lnTo>
                    <a:pt x="20" y="280"/>
                  </a:lnTo>
                  <a:lnTo>
                    <a:pt x="0" y="278"/>
                  </a:lnTo>
                  <a:lnTo>
                    <a:pt x="0" y="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73" name="Freeform 15"/>
            <p:cNvSpPr>
              <a:spLocks/>
            </p:cNvSpPr>
            <p:nvPr userDrawn="1"/>
          </p:nvSpPr>
          <p:spPr bwMode="auto">
            <a:xfrm>
              <a:off x="5035" y="3974"/>
              <a:ext cx="97" cy="107"/>
            </a:xfrm>
            <a:custGeom>
              <a:avLst/>
              <a:gdLst>
                <a:gd name="T0" fmla="*/ 171 w 385"/>
                <a:gd name="T1" fmla="*/ 0 h 428"/>
                <a:gd name="T2" fmla="*/ 171 w 385"/>
                <a:gd name="T3" fmla="*/ 0 h 428"/>
                <a:gd name="T4" fmla="*/ 150 w 385"/>
                <a:gd name="T5" fmla="*/ 1 h 428"/>
                <a:gd name="T6" fmla="*/ 129 w 385"/>
                <a:gd name="T7" fmla="*/ 2 h 428"/>
                <a:gd name="T8" fmla="*/ 106 w 385"/>
                <a:gd name="T9" fmla="*/ 4 h 428"/>
                <a:gd name="T10" fmla="*/ 83 w 385"/>
                <a:gd name="T11" fmla="*/ 7 h 428"/>
                <a:gd name="T12" fmla="*/ 60 w 385"/>
                <a:gd name="T13" fmla="*/ 10 h 428"/>
                <a:gd name="T14" fmla="*/ 39 w 385"/>
                <a:gd name="T15" fmla="*/ 14 h 428"/>
                <a:gd name="T16" fmla="*/ 18 w 385"/>
                <a:gd name="T17" fmla="*/ 20 h 428"/>
                <a:gd name="T18" fmla="*/ 0 w 385"/>
                <a:gd name="T19" fmla="*/ 26 h 428"/>
                <a:gd name="T20" fmla="*/ 0 w 385"/>
                <a:gd name="T21" fmla="*/ 415 h 428"/>
                <a:gd name="T22" fmla="*/ 0 w 385"/>
                <a:gd name="T23" fmla="*/ 415 h 428"/>
                <a:gd name="T24" fmla="*/ 15 w 385"/>
                <a:gd name="T25" fmla="*/ 418 h 428"/>
                <a:gd name="T26" fmla="*/ 34 w 385"/>
                <a:gd name="T27" fmla="*/ 420 h 428"/>
                <a:gd name="T28" fmla="*/ 73 w 385"/>
                <a:gd name="T29" fmla="*/ 424 h 428"/>
                <a:gd name="T30" fmla="*/ 116 w 385"/>
                <a:gd name="T31" fmla="*/ 427 h 428"/>
                <a:gd name="T32" fmla="*/ 155 w 385"/>
                <a:gd name="T33" fmla="*/ 428 h 428"/>
                <a:gd name="T34" fmla="*/ 155 w 385"/>
                <a:gd name="T35" fmla="*/ 428 h 428"/>
                <a:gd name="T36" fmla="*/ 186 w 385"/>
                <a:gd name="T37" fmla="*/ 427 h 428"/>
                <a:gd name="T38" fmla="*/ 212 w 385"/>
                <a:gd name="T39" fmla="*/ 425 h 428"/>
                <a:gd name="T40" fmla="*/ 238 w 385"/>
                <a:gd name="T41" fmla="*/ 421 h 428"/>
                <a:gd name="T42" fmla="*/ 261 w 385"/>
                <a:gd name="T43" fmla="*/ 415 h 428"/>
                <a:gd name="T44" fmla="*/ 282 w 385"/>
                <a:gd name="T45" fmla="*/ 408 h 428"/>
                <a:gd name="T46" fmla="*/ 301 w 385"/>
                <a:gd name="T47" fmla="*/ 399 h 428"/>
                <a:gd name="T48" fmla="*/ 309 w 385"/>
                <a:gd name="T49" fmla="*/ 394 h 428"/>
                <a:gd name="T50" fmla="*/ 318 w 385"/>
                <a:gd name="T51" fmla="*/ 389 h 428"/>
                <a:gd name="T52" fmla="*/ 326 w 385"/>
                <a:gd name="T53" fmla="*/ 383 h 428"/>
                <a:gd name="T54" fmla="*/ 333 w 385"/>
                <a:gd name="T55" fmla="*/ 377 h 428"/>
                <a:gd name="T56" fmla="*/ 339 w 385"/>
                <a:gd name="T57" fmla="*/ 369 h 428"/>
                <a:gd name="T58" fmla="*/ 345 w 385"/>
                <a:gd name="T59" fmla="*/ 362 h 428"/>
                <a:gd name="T60" fmla="*/ 351 w 385"/>
                <a:gd name="T61" fmla="*/ 355 h 428"/>
                <a:gd name="T62" fmla="*/ 356 w 385"/>
                <a:gd name="T63" fmla="*/ 347 h 428"/>
                <a:gd name="T64" fmla="*/ 361 w 385"/>
                <a:gd name="T65" fmla="*/ 337 h 428"/>
                <a:gd name="T66" fmla="*/ 366 w 385"/>
                <a:gd name="T67" fmla="*/ 329 h 428"/>
                <a:gd name="T68" fmla="*/ 373 w 385"/>
                <a:gd name="T69" fmla="*/ 309 h 428"/>
                <a:gd name="T70" fmla="*/ 378 w 385"/>
                <a:gd name="T71" fmla="*/ 287 h 428"/>
                <a:gd name="T72" fmla="*/ 382 w 385"/>
                <a:gd name="T73" fmla="*/ 264 h 428"/>
                <a:gd name="T74" fmla="*/ 384 w 385"/>
                <a:gd name="T75" fmla="*/ 239 h 428"/>
                <a:gd name="T76" fmla="*/ 385 w 385"/>
                <a:gd name="T77" fmla="*/ 211 h 428"/>
                <a:gd name="T78" fmla="*/ 385 w 385"/>
                <a:gd name="T79" fmla="*/ 211 h 428"/>
                <a:gd name="T80" fmla="*/ 384 w 385"/>
                <a:gd name="T81" fmla="*/ 187 h 428"/>
                <a:gd name="T82" fmla="*/ 381 w 385"/>
                <a:gd name="T83" fmla="*/ 164 h 428"/>
                <a:gd name="T84" fmla="*/ 377 w 385"/>
                <a:gd name="T85" fmla="*/ 143 h 428"/>
                <a:gd name="T86" fmla="*/ 371 w 385"/>
                <a:gd name="T87" fmla="*/ 122 h 428"/>
                <a:gd name="T88" fmla="*/ 363 w 385"/>
                <a:gd name="T89" fmla="*/ 104 h 428"/>
                <a:gd name="T90" fmla="*/ 352 w 385"/>
                <a:gd name="T91" fmla="*/ 86 h 428"/>
                <a:gd name="T92" fmla="*/ 341 w 385"/>
                <a:gd name="T93" fmla="*/ 71 h 428"/>
                <a:gd name="T94" fmla="*/ 328 w 385"/>
                <a:gd name="T95" fmla="*/ 57 h 428"/>
                <a:gd name="T96" fmla="*/ 314 w 385"/>
                <a:gd name="T97" fmla="*/ 43 h 428"/>
                <a:gd name="T98" fmla="*/ 297 w 385"/>
                <a:gd name="T99" fmla="*/ 32 h 428"/>
                <a:gd name="T100" fmla="*/ 280 w 385"/>
                <a:gd name="T101" fmla="*/ 23 h 428"/>
                <a:gd name="T102" fmla="*/ 260 w 385"/>
                <a:gd name="T103" fmla="*/ 14 h 428"/>
                <a:gd name="T104" fmla="*/ 240 w 385"/>
                <a:gd name="T105" fmla="*/ 8 h 428"/>
                <a:gd name="T106" fmla="*/ 218 w 385"/>
                <a:gd name="T107" fmla="*/ 4 h 428"/>
                <a:gd name="T108" fmla="*/ 195 w 385"/>
                <a:gd name="T109" fmla="*/ 1 h 428"/>
                <a:gd name="T110" fmla="*/ 171 w 385"/>
                <a:gd name="T111" fmla="*/ 0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85" h="428">
                  <a:moveTo>
                    <a:pt x="171" y="0"/>
                  </a:moveTo>
                  <a:lnTo>
                    <a:pt x="171" y="0"/>
                  </a:lnTo>
                  <a:lnTo>
                    <a:pt x="150" y="1"/>
                  </a:lnTo>
                  <a:lnTo>
                    <a:pt x="129" y="2"/>
                  </a:lnTo>
                  <a:lnTo>
                    <a:pt x="106" y="4"/>
                  </a:lnTo>
                  <a:lnTo>
                    <a:pt x="83" y="7"/>
                  </a:lnTo>
                  <a:lnTo>
                    <a:pt x="60" y="10"/>
                  </a:lnTo>
                  <a:lnTo>
                    <a:pt x="39" y="14"/>
                  </a:lnTo>
                  <a:lnTo>
                    <a:pt x="18" y="20"/>
                  </a:lnTo>
                  <a:lnTo>
                    <a:pt x="0" y="26"/>
                  </a:lnTo>
                  <a:lnTo>
                    <a:pt x="0" y="415"/>
                  </a:lnTo>
                  <a:lnTo>
                    <a:pt x="0" y="415"/>
                  </a:lnTo>
                  <a:lnTo>
                    <a:pt x="15" y="418"/>
                  </a:lnTo>
                  <a:lnTo>
                    <a:pt x="34" y="420"/>
                  </a:lnTo>
                  <a:lnTo>
                    <a:pt x="73" y="424"/>
                  </a:lnTo>
                  <a:lnTo>
                    <a:pt x="116" y="427"/>
                  </a:lnTo>
                  <a:lnTo>
                    <a:pt x="155" y="428"/>
                  </a:lnTo>
                  <a:lnTo>
                    <a:pt x="155" y="428"/>
                  </a:lnTo>
                  <a:lnTo>
                    <a:pt x="186" y="427"/>
                  </a:lnTo>
                  <a:lnTo>
                    <a:pt x="212" y="425"/>
                  </a:lnTo>
                  <a:lnTo>
                    <a:pt x="238" y="421"/>
                  </a:lnTo>
                  <a:lnTo>
                    <a:pt x="261" y="415"/>
                  </a:lnTo>
                  <a:lnTo>
                    <a:pt x="282" y="408"/>
                  </a:lnTo>
                  <a:lnTo>
                    <a:pt x="301" y="399"/>
                  </a:lnTo>
                  <a:lnTo>
                    <a:pt x="309" y="394"/>
                  </a:lnTo>
                  <a:lnTo>
                    <a:pt x="318" y="389"/>
                  </a:lnTo>
                  <a:lnTo>
                    <a:pt x="326" y="383"/>
                  </a:lnTo>
                  <a:lnTo>
                    <a:pt x="333" y="377"/>
                  </a:lnTo>
                  <a:lnTo>
                    <a:pt x="339" y="369"/>
                  </a:lnTo>
                  <a:lnTo>
                    <a:pt x="345" y="362"/>
                  </a:lnTo>
                  <a:lnTo>
                    <a:pt x="351" y="355"/>
                  </a:lnTo>
                  <a:lnTo>
                    <a:pt x="356" y="347"/>
                  </a:lnTo>
                  <a:lnTo>
                    <a:pt x="361" y="337"/>
                  </a:lnTo>
                  <a:lnTo>
                    <a:pt x="366" y="329"/>
                  </a:lnTo>
                  <a:lnTo>
                    <a:pt x="373" y="309"/>
                  </a:lnTo>
                  <a:lnTo>
                    <a:pt x="378" y="287"/>
                  </a:lnTo>
                  <a:lnTo>
                    <a:pt x="382" y="264"/>
                  </a:lnTo>
                  <a:lnTo>
                    <a:pt x="384" y="239"/>
                  </a:lnTo>
                  <a:lnTo>
                    <a:pt x="385" y="211"/>
                  </a:lnTo>
                  <a:lnTo>
                    <a:pt x="385" y="211"/>
                  </a:lnTo>
                  <a:lnTo>
                    <a:pt x="384" y="187"/>
                  </a:lnTo>
                  <a:lnTo>
                    <a:pt x="381" y="164"/>
                  </a:lnTo>
                  <a:lnTo>
                    <a:pt x="377" y="143"/>
                  </a:lnTo>
                  <a:lnTo>
                    <a:pt x="371" y="122"/>
                  </a:lnTo>
                  <a:lnTo>
                    <a:pt x="363" y="104"/>
                  </a:lnTo>
                  <a:lnTo>
                    <a:pt x="352" y="86"/>
                  </a:lnTo>
                  <a:lnTo>
                    <a:pt x="341" y="71"/>
                  </a:lnTo>
                  <a:lnTo>
                    <a:pt x="328" y="57"/>
                  </a:lnTo>
                  <a:lnTo>
                    <a:pt x="314" y="43"/>
                  </a:lnTo>
                  <a:lnTo>
                    <a:pt x="297" y="32"/>
                  </a:lnTo>
                  <a:lnTo>
                    <a:pt x="280" y="23"/>
                  </a:lnTo>
                  <a:lnTo>
                    <a:pt x="260" y="14"/>
                  </a:lnTo>
                  <a:lnTo>
                    <a:pt x="240" y="8"/>
                  </a:lnTo>
                  <a:lnTo>
                    <a:pt x="218" y="4"/>
                  </a:lnTo>
                  <a:lnTo>
                    <a:pt x="195" y="1"/>
                  </a:lnTo>
                  <a:lnTo>
                    <a:pt x="17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</p:grpSp>
      <p:grpSp>
        <p:nvGrpSpPr>
          <p:cNvPr id="38" name="Group 37"/>
          <p:cNvGrpSpPr/>
          <p:nvPr userDrawn="1"/>
        </p:nvGrpSpPr>
        <p:grpSpPr>
          <a:xfrm>
            <a:off x="10702698" y="68071"/>
            <a:ext cx="874461" cy="651751"/>
            <a:chOff x="8388192" y="36245"/>
            <a:chExt cx="874464" cy="651751"/>
          </a:xfrm>
        </p:grpSpPr>
        <p:grpSp>
          <p:nvGrpSpPr>
            <p:cNvPr id="39" name="Group 38"/>
            <p:cNvGrpSpPr/>
            <p:nvPr userDrawn="1"/>
          </p:nvGrpSpPr>
          <p:grpSpPr>
            <a:xfrm>
              <a:off x="8545513" y="36245"/>
              <a:ext cx="489905" cy="495602"/>
              <a:chOff x="7818438" y="101600"/>
              <a:chExt cx="546100" cy="552450"/>
            </a:xfrm>
          </p:grpSpPr>
          <p:sp>
            <p:nvSpPr>
              <p:cNvPr id="74" name="Freeform 5"/>
              <p:cNvSpPr>
                <a:spLocks noEditPoints="1"/>
              </p:cNvSpPr>
              <p:nvPr userDrawn="1"/>
            </p:nvSpPr>
            <p:spPr bwMode="auto">
              <a:xfrm>
                <a:off x="7818438" y="200025"/>
                <a:ext cx="546100" cy="454025"/>
              </a:xfrm>
              <a:custGeom>
                <a:avLst/>
                <a:gdLst>
                  <a:gd name="T0" fmla="*/ 56 w 344"/>
                  <a:gd name="T1" fmla="*/ 0 h 286"/>
                  <a:gd name="T2" fmla="*/ 44 w 344"/>
                  <a:gd name="T3" fmla="*/ 2 h 286"/>
                  <a:gd name="T4" fmla="*/ 24 w 344"/>
                  <a:gd name="T5" fmla="*/ 10 h 286"/>
                  <a:gd name="T6" fmla="*/ 10 w 344"/>
                  <a:gd name="T7" fmla="*/ 26 h 286"/>
                  <a:gd name="T8" fmla="*/ 2 w 344"/>
                  <a:gd name="T9" fmla="*/ 46 h 286"/>
                  <a:gd name="T10" fmla="*/ 0 w 344"/>
                  <a:gd name="T11" fmla="*/ 230 h 286"/>
                  <a:gd name="T12" fmla="*/ 2 w 344"/>
                  <a:gd name="T13" fmla="*/ 242 h 286"/>
                  <a:gd name="T14" fmla="*/ 10 w 344"/>
                  <a:gd name="T15" fmla="*/ 262 h 286"/>
                  <a:gd name="T16" fmla="*/ 24 w 344"/>
                  <a:gd name="T17" fmla="*/ 278 h 286"/>
                  <a:gd name="T18" fmla="*/ 44 w 344"/>
                  <a:gd name="T19" fmla="*/ 286 h 286"/>
                  <a:gd name="T20" fmla="*/ 288 w 344"/>
                  <a:gd name="T21" fmla="*/ 286 h 286"/>
                  <a:gd name="T22" fmla="*/ 300 w 344"/>
                  <a:gd name="T23" fmla="*/ 286 h 286"/>
                  <a:gd name="T24" fmla="*/ 320 w 344"/>
                  <a:gd name="T25" fmla="*/ 278 h 286"/>
                  <a:gd name="T26" fmla="*/ 334 w 344"/>
                  <a:gd name="T27" fmla="*/ 262 h 286"/>
                  <a:gd name="T28" fmla="*/ 344 w 344"/>
                  <a:gd name="T29" fmla="*/ 242 h 286"/>
                  <a:gd name="T30" fmla="*/ 344 w 344"/>
                  <a:gd name="T31" fmla="*/ 58 h 286"/>
                  <a:gd name="T32" fmla="*/ 344 w 344"/>
                  <a:gd name="T33" fmla="*/ 46 h 286"/>
                  <a:gd name="T34" fmla="*/ 334 w 344"/>
                  <a:gd name="T35" fmla="*/ 26 h 286"/>
                  <a:gd name="T36" fmla="*/ 320 w 344"/>
                  <a:gd name="T37" fmla="*/ 10 h 286"/>
                  <a:gd name="T38" fmla="*/ 300 w 344"/>
                  <a:gd name="T39" fmla="*/ 2 h 286"/>
                  <a:gd name="T40" fmla="*/ 288 w 344"/>
                  <a:gd name="T41" fmla="*/ 0 h 286"/>
                  <a:gd name="T42" fmla="*/ 148 w 344"/>
                  <a:gd name="T43" fmla="*/ 142 h 286"/>
                  <a:gd name="T44" fmla="*/ 144 w 344"/>
                  <a:gd name="T45" fmla="*/ 136 h 286"/>
                  <a:gd name="T46" fmla="*/ 136 w 344"/>
                  <a:gd name="T47" fmla="*/ 122 h 286"/>
                  <a:gd name="T48" fmla="*/ 134 w 344"/>
                  <a:gd name="T49" fmla="*/ 112 h 286"/>
                  <a:gd name="T50" fmla="*/ 138 w 344"/>
                  <a:gd name="T51" fmla="*/ 98 h 286"/>
                  <a:gd name="T52" fmla="*/ 146 w 344"/>
                  <a:gd name="T53" fmla="*/ 88 h 286"/>
                  <a:gd name="T54" fmla="*/ 158 w 344"/>
                  <a:gd name="T55" fmla="*/ 80 h 286"/>
                  <a:gd name="T56" fmla="*/ 172 w 344"/>
                  <a:gd name="T57" fmla="*/ 76 h 286"/>
                  <a:gd name="T58" fmla="*/ 178 w 344"/>
                  <a:gd name="T59" fmla="*/ 78 h 286"/>
                  <a:gd name="T60" fmla="*/ 192 w 344"/>
                  <a:gd name="T61" fmla="*/ 82 h 286"/>
                  <a:gd name="T62" fmla="*/ 202 w 344"/>
                  <a:gd name="T63" fmla="*/ 92 h 286"/>
                  <a:gd name="T64" fmla="*/ 208 w 344"/>
                  <a:gd name="T65" fmla="*/ 106 h 286"/>
                  <a:gd name="T66" fmla="*/ 208 w 344"/>
                  <a:gd name="T67" fmla="*/ 112 h 286"/>
                  <a:gd name="T68" fmla="*/ 204 w 344"/>
                  <a:gd name="T69" fmla="*/ 128 h 286"/>
                  <a:gd name="T70" fmla="*/ 196 w 344"/>
                  <a:gd name="T71" fmla="*/ 140 h 286"/>
                  <a:gd name="T72" fmla="*/ 126 w 344"/>
                  <a:gd name="T73" fmla="*/ 228 h 2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44" h="286">
                    <a:moveTo>
                      <a:pt x="288" y="0"/>
                    </a:moveTo>
                    <a:lnTo>
                      <a:pt x="56" y="0"/>
                    </a:lnTo>
                    <a:lnTo>
                      <a:pt x="56" y="0"/>
                    </a:lnTo>
                    <a:lnTo>
                      <a:pt x="44" y="2"/>
                    </a:lnTo>
                    <a:lnTo>
                      <a:pt x="34" y="6"/>
                    </a:lnTo>
                    <a:lnTo>
                      <a:pt x="24" y="10"/>
                    </a:lnTo>
                    <a:lnTo>
                      <a:pt x="16" y="18"/>
                    </a:lnTo>
                    <a:lnTo>
                      <a:pt x="10" y="26"/>
                    </a:lnTo>
                    <a:lnTo>
                      <a:pt x="4" y="36"/>
                    </a:lnTo>
                    <a:lnTo>
                      <a:pt x="2" y="46"/>
                    </a:lnTo>
                    <a:lnTo>
                      <a:pt x="0" y="58"/>
                    </a:lnTo>
                    <a:lnTo>
                      <a:pt x="0" y="230"/>
                    </a:lnTo>
                    <a:lnTo>
                      <a:pt x="0" y="230"/>
                    </a:lnTo>
                    <a:lnTo>
                      <a:pt x="2" y="242"/>
                    </a:lnTo>
                    <a:lnTo>
                      <a:pt x="4" y="252"/>
                    </a:lnTo>
                    <a:lnTo>
                      <a:pt x="10" y="262"/>
                    </a:lnTo>
                    <a:lnTo>
                      <a:pt x="16" y="270"/>
                    </a:lnTo>
                    <a:lnTo>
                      <a:pt x="24" y="278"/>
                    </a:lnTo>
                    <a:lnTo>
                      <a:pt x="34" y="282"/>
                    </a:lnTo>
                    <a:lnTo>
                      <a:pt x="44" y="286"/>
                    </a:lnTo>
                    <a:lnTo>
                      <a:pt x="56" y="286"/>
                    </a:lnTo>
                    <a:lnTo>
                      <a:pt x="288" y="286"/>
                    </a:lnTo>
                    <a:lnTo>
                      <a:pt x="288" y="286"/>
                    </a:lnTo>
                    <a:lnTo>
                      <a:pt x="300" y="286"/>
                    </a:lnTo>
                    <a:lnTo>
                      <a:pt x="310" y="282"/>
                    </a:lnTo>
                    <a:lnTo>
                      <a:pt x="320" y="278"/>
                    </a:lnTo>
                    <a:lnTo>
                      <a:pt x="328" y="270"/>
                    </a:lnTo>
                    <a:lnTo>
                      <a:pt x="334" y="262"/>
                    </a:lnTo>
                    <a:lnTo>
                      <a:pt x="340" y="252"/>
                    </a:lnTo>
                    <a:lnTo>
                      <a:pt x="344" y="242"/>
                    </a:lnTo>
                    <a:lnTo>
                      <a:pt x="344" y="230"/>
                    </a:lnTo>
                    <a:lnTo>
                      <a:pt x="344" y="58"/>
                    </a:lnTo>
                    <a:lnTo>
                      <a:pt x="344" y="58"/>
                    </a:lnTo>
                    <a:lnTo>
                      <a:pt x="344" y="46"/>
                    </a:lnTo>
                    <a:lnTo>
                      <a:pt x="340" y="36"/>
                    </a:lnTo>
                    <a:lnTo>
                      <a:pt x="334" y="26"/>
                    </a:lnTo>
                    <a:lnTo>
                      <a:pt x="328" y="18"/>
                    </a:lnTo>
                    <a:lnTo>
                      <a:pt x="320" y="10"/>
                    </a:lnTo>
                    <a:lnTo>
                      <a:pt x="310" y="6"/>
                    </a:lnTo>
                    <a:lnTo>
                      <a:pt x="300" y="2"/>
                    </a:lnTo>
                    <a:lnTo>
                      <a:pt x="288" y="0"/>
                    </a:lnTo>
                    <a:lnTo>
                      <a:pt x="288" y="0"/>
                    </a:lnTo>
                    <a:close/>
                    <a:moveTo>
                      <a:pt x="126" y="228"/>
                    </a:moveTo>
                    <a:lnTo>
                      <a:pt x="148" y="142"/>
                    </a:lnTo>
                    <a:lnTo>
                      <a:pt x="148" y="142"/>
                    </a:lnTo>
                    <a:lnTo>
                      <a:pt x="144" y="136"/>
                    </a:lnTo>
                    <a:lnTo>
                      <a:pt x="138" y="130"/>
                    </a:lnTo>
                    <a:lnTo>
                      <a:pt x="136" y="122"/>
                    </a:lnTo>
                    <a:lnTo>
                      <a:pt x="134" y="112"/>
                    </a:lnTo>
                    <a:lnTo>
                      <a:pt x="134" y="112"/>
                    </a:lnTo>
                    <a:lnTo>
                      <a:pt x="136" y="106"/>
                    </a:lnTo>
                    <a:lnTo>
                      <a:pt x="138" y="98"/>
                    </a:lnTo>
                    <a:lnTo>
                      <a:pt x="142" y="92"/>
                    </a:lnTo>
                    <a:lnTo>
                      <a:pt x="146" y="88"/>
                    </a:lnTo>
                    <a:lnTo>
                      <a:pt x="152" y="82"/>
                    </a:lnTo>
                    <a:lnTo>
                      <a:pt x="158" y="80"/>
                    </a:lnTo>
                    <a:lnTo>
                      <a:pt x="164" y="78"/>
                    </a:lnTo>
                    <a:lnTo>
                      <a:pt x="172" y="76"/>
                    </a:lnTo>
                    <a:lnTo>
                      <a:pt x="172" y="76"/>
                    </a:lnTo>
                    <a:lnTo>
                      <a:pt x="178" y="78"/>
                    </a:lnTo>
                    <a:lnTo>
                      <a:pt x="186" y="80"/>
                    </a:lnTo>
                    <a:lnTo>
                      <a:pt x="192" y="82"/>
                    </a:lnTo>
                    <a:lnTo>
                      <a:pt x="198" y="88"/>
                    </a:lnTo>
                    <a:lnTo>
                      <a:pt x="202" y="92"/>
                    </a:lnTo>
                    <a:lnTo>
                      <a:pt x="204" y="98"/>
                    </a:lnTo>
                    <a:lnTo>
                      <a:pt x="208" y="106"/>
                    </a:lnTo>
                    <a:lnTo>
                      <a:pt x="208" y="112"/>
                    </a:lnTo>
                    <a:lnTo>
                      <a:pt x="208" y="112"/>
                    </a:lnTo>
                    <a:lnTo>
                      <a:pt x="206" y="120"/>
                    </a:lnTo>
                    <a:lnTo>
                      <a:pt x="204" y="128"/>
                    </a:lnTo>
                    <a:lnTo>
                      <a:pt x="200" y="134"/>
                    </a:lnTo>
                    <a:lnTo>
                      <a:pt x="196" y="140"/>
                    </a:lnTo>
                    <a:lnTo>
                      <a:pt x="220" y="228"/>
                    </a:lnTo>
                    <a:lnTo>
                      <a:pt x="126" y="228"/>
                    </a:lnTo>
                    <a:close/>
                  </a:path>
                </a:pathLst>
              </a:custGeom>
              <a:solidFill>
                <a:srgbClr val="E31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005EB8"/>
                  </a:solidFill>
                </a:endParaRPr>
              </a:p>
            </p:txBody>
          </p:sp>
          <p:sp>
            <p:nvSpPr>
              <p:cNvPr id="75" name="Freeform 6"/>
              <p:cNvSpPr>
                <a:spLocks/>
              </p:cNvSpPr>
              <p:nvPr userDrawn="1"/>
            </p:nvSpPr>
            <p:spPr bwMode="auto">
              <a:xfrm>
                <a:off x="7961313" y="101600"/>
                <a:ext cx="260350" cy="88900"/>
              </a:xfrm>
              <a:custGeom>
                <a:avLst/>
                <a:gdLst>
                  <a:gd name="T0" fmla="*/ 20 w 164"/>
                  <a:gd name="T1" fmla="*/ 56 h 56"/>
                  <a:gd name="T2" fmla="*/ 20 w 164"/>
                  <a:gd name="T3" fmla="*/ 56 h 56"/>
                  <a:gd name="T4" fmla="*/ 22 w 164"/>
                  <a:gd name="T5" fmla="*/ 46 h 56"/>
                  <a:gd name="T6" fmla="*/ 26 w 164"/>
                  <a:gd name="T7" fmla="*/ 36 h 56"/>
                  <a:gd name="T8" fmla="*/ 30 w 164"/>
                  <a:gd name="T9" fmla="*/ 30 h 56"/>
                  <a:gd name="T10" fmla="*/ 36 w 164"/>
                  <a:gd name="T11" fmla="*/ 26 h 56"/>
                  <a:gd name="T12" fmla="*/ 42 w 164"/>
                  <a:gd name="T13" fmla="*/ 22 h 56"/>
                  <a:gd name="T14" fmla="*/ 54 w 164"/>
                  <a:gd name="T15" fmla="*/ 20 h 56"/>
                  <a:gd name="T16" fmla="*/ 82 w 164"/>
                  <a:gd name="T17" fmla="*/ 20 h 56"/>
                  <a:gd name="T18" fmla="*/ 82 w 164"/>
                  <a:gd name="T19" fmla="*/ 20 h 56"/>
                  <a:gd name="T20" fmla="*/ 112 w 164"/>
                  <a:gd name="T21" fmla="*/ 20 h 56"/>
                  <a:gd name="T22" fmla="*/ 122 w 164"/>
                  <a:gd name="T23" fmla="*/ 22 h 56"/>
                  <a:gd name="T24" fmla="*/ 130 w 164"/>
                  <a:gd name="T25" fmla="*/ 26 h 56"/>
                  <a:gd name="T26" fmla="*/ 136 w 164"/>
                  <a:gd name="T27" fmla="*/ 30 h 56"/>
                  <a:gd name="T28" fmla="*/ 140 w 164"/>
                  <a:gd name="T29" fmla="*/ 36 h 56"/>
                  <a:gd name="T30" fmla="*/ 142 w 164"/>
                  <a:gd name="T31" fmla="*/ 46 h 56"/>
                  <a:gd name="T32" fmla="*/ 144 w 164"/>
                  <a:gd name="T33" fmla="*/ 56 h 56"/>
                  <a:gd name="T34" fmla="*/ 164 w 164"/>
                  <a:gd name="T35" fmla="*/ 56 h 56"/>
                  <a:gd name="T36" fmla="*/ 164 w 164"/>
                  <a:gd name="T37" fmla="*/ 56 h 56"/>
                  <a:gd name="T38" fmla="*/ 162 w 164"/>
                  <a:gd name="T39" fmla="*/ 38 h 56"/>
                  <a:gd name="T40" fmla="*/ 156 w 164"/>
                  <a:gd name="T41" fmla="*/ 24 h 56"/>
                  <a:gd name="T42" fmla="*/ 148 w 164"/>
                  <a:gd name="T43" fmla="*/ 14 h 56"/>
                  <a:gd name="T44" fmla="*/ 138 w 164"/>
                  <a:gd name="T45" fmla="*/ 6 h 56"/>
                  <a:gd name="T46" fmla="*/ 126 w 164"/>
                  <a:gd name="T47" fmla="*/ 2 h 56"/>
                  <a:gd name="T48" fmla="*/ 112 w 164"/>
                  <a:gd name="T49" fmla="*/ 0 h 56"/>
                  <a:gd name="T50" fmla="*/ 82 w 164"/>
                  <a:gd name="T51" fmla="*/ 0 h 56"/>
                  <a:gd name="T52" fmla="*/ 82 w 164"/>
                  <a:gd name="T53" fmla="*/ 0 h 56"/>
                  <a:gd name="T54" fmla="*/ 52 w 164"/>
                  <a:gd name="T55" fmla="*/ 0 h 56"/>
                  <a:gd name="T56" fmla="*/ 38 w 164"/>
                  <a:gd name="T57" fmla="*/ 2 h 56"/>
                  <a:gd name="T58" fmla="*/ 26 w 164"/>
                  <a:gd name="T59" fmla="*/ 6 h 56"/>
                  <a:gd name="T60" fmla="*/ 16 w 164"/>
                  <a:gd name="T61" fmla="*/ 14 h 56"/>
                  <a:gd name="T62" fmla="*/ 8 w 164"/>
                  <a:gd name="T63" fmla="*/ 24 h 56"/>
                  <a:gd name="T64" fmla="*/ 2 w 164"/>
                  <a:gd name="T65" fmla="*/ 38 h 56"/>
                  <a:gd name="T66" fmla="*/ 0 w 164"/>
                  <a:gd name="T67" fmla="*/ 56 h 56"/>
                  <a:gd name="T68" fmla="*/ 20 w 164"/>
                  <a:gd name="T69" fmla="*/ 5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64" h="56">
                    <a:moveTo>
                      <a:pt x="20" y="56"/>
                    </a:moveTo>
                    <a:lnTo>
                      <a:pt x="20" y="56"/>
                    </a:lnTo>
                    <a:lnTo>
                      <a:pt x="22" y="46"/>
                    </a:lnTo>
                    <a:lnTo>
                      <a:pt x="26" y="36"/>
                    </a:lnTo>
                    <a:lnTo>
                      <a:pt x="30" y="30"/>
                    </a:lnTo>
                    <a:lnTo>
                      <a:pt x="36" y="26"/>
                    </a:lnTo>
                    <a:lnTo>
                      <a:pt x="42" y="22"/>
                    </a:lnTo>
                    <a:lnTo>
                      <a:pt x="54" y="20"/>
                    </a:lnTo>
                    <a:lnTo>
                      <a:pt x="82" y="20"/>
                    </a:lnTo>
                    <a:lnTo>
                      <a:pt x="82" y="20"/>
                    </a:lnTo>
                    <a:lnTo>
                      <a:pt x="112" y="20"/>
                    </a:lnTo>
                    <a:lnTo>
                      <a:pt x="122" y="22"/>
                    </a:lnTo>
                    <a:lnTo>
                      <a:pt x="130" y="26"/>
                    </a:lnTo>
                    <a:lnTo>
                      <a:pt x="136" y="30"/>
                    </a:lnTo>
                    <a:lnTo>
                      <a:pt x="140" y="36"/>
                    </a:lnTo>
                    <a:lnTo>
                      <a:pt x="142" y="46"/>
                    </a:lnTo>
                    <a:lnTo>
                      <a:pt x="144" y="56"/>
                    </a:lnTo>
                    <a:lnTo>
                      <a:pt x="164" y="56"/>
                    </a:lnTo>
                    <a:lnTo>
                      <a:pt x="164" y="56"/>
                    </a:lnTo>
                    <a:lnTo>
                      <a:pt x="162" y="38"/>
                    </a:lnTo>
                    <a:lnTo>
                      <a:pt x="156" y="24"/>
                    </a:lnTo>
                    <a:lnTo>
                      <a:pt x="148" y="14"/>
                    </a:lnTo>
                    <a:lnTo>
                      <a:pt x="138" y="6"/>
                    </a:lnTo>
                    <a:lnTo>
                      <a:pt x="126" y="2"/>
                    </a:lnTo>
                    <a:lnTo>
                      <a:pt x="112" y="0"/>
                    </a:lnTo>
                    <a:lnTo>
                      <a:pt x="82" y="0"/>
                    </a:lnTo>
                    <a:lnTo>
                      <a:pt x="82" y="0"/>
                    </a:lnTo>
                    <a:lnTo>
                      <a:pt x="52" y="0"/>
                    </a:lnTo>
                    <a:lnTo>
                      <a:pt x="38" y="2"/>
                    </a:lnTo>
                    <a:lnTo>
                      <a:pt x="26" y="6"/>
                    </a:lnTo>
                    <a:lnTo>
                      <a:pt x="16" y="14"/>
                    </a:lnTo>
                    <a:lnTo>
                      <a:pt x="8" y="24"/>
                    </a:lnTo>
                    <a:lnTo>
                      <a:pt x="2" y="38"/>
                    </a:lnTo>
                    <a:lnTo>
                      <a:pt x="0" y="56"/>
                    </a:lnTo>
                    <a:lnTo>
                      <a:pt x="20" y="56"/>
                    </a:lnTo>
                    <a:close/>
                  </a:path>
                </a:pathLst>
              </a:custGeom>
              <a:solidFill>
                <a:srgbClr val="E31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005EB8"/>
                  </a:solidFill>
                </a:endParaRPr>
              </a:p>
            </p:txBody>
          </p:sp>
        </p:grpSp>
        <p:sp>
          <p:nvSpPr>
            <p:cNvPr id="40" name="TextBox 39"/>
            <p:cNvSpPr txBox="1"/>
            <p:nvPr userDrawn="1"/>
          </p:nvSpPr>
          <p:spPr>
            <a:xfrm rot="16200000">
              <a:off x="8191736" y="232706"/>
              <a:ext cx="563729" cy="17081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510" dirty="0">
                  <a:solidFill>
                    <a:srgbClr val="FFFFFF">
                      <a:lumMod val="65000"/>
                    </a:srgbClr>
                  </a:solidFill>
                </a:rPr>
                <a:t>strictly</a:t>
              </a:r>
            </a:p>
          </p:txBody>
        </p:sp>
        <p:sp>
          <p:nvSpPr>
            <p:cNvPr id="41" name="TextBox 40"/>
            <p:cNvSpPr txBox="1"/>
            <p:nvPr userDrawn="1"/>
          </p:nvSpPr>
          <p:spPr>
            <a:xfrm>
              <a:off x="8410801" y="506408"/>
              <a:ext cx="851855" cy="18158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580" dirty="0">
                  <a:solidFill>
                    <a:srgbClr val="FF0000"/>
                  </a:solidFill>
                </a:rPr>
                <a:t>CONFIDENTIAL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423771597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 NO photo - gray">
    <p:bg>
      <p:bgPr>
        <a:solidFill>
          <a:srgbClr val="D7D2CB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1" name="Imagen 14" descr="mascara 1.wmf"/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-14179" y="4700798"/>
            <a:ext cx="2555776" cy="1800080"/>
          </a:xfrm>
          <a:prstGeom prst="rect">
            <a:avLst/>
          </a:prstGeom>
        </p:spPr>
      </p:pic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3220455" y="790615"/>
            <a:ext cx="5361089" cy="2367496"/>
          </a:xfrm>
        </p:spPr>
        <p:txBody>
          <a:bodyPr anchor="b">
            <a:normAutofit/>
          </a:bodyPr>
          <a:lstStyle>
            <a:lvl1pPr>
              <a:defRPr sz="3200"/>
            </a:lvl1pPr>
          </a:lstStyle>
          <a:p>
            <a:r>
              <a:rPr lang="en-US" noProof="0" smtClean="0"/>
              <a:t>Click to edit Master title style</a:t>
            </a:r>
            <a:endParaRPr lang="en-GB" noProof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580824" y="3240087"/>
            <a:ext cx="2730366" cy="1656045"/>
          </a:xfrm>
        </p:spPr>
        <p:txBody>
          <a:bodyPr>
            <a:normAutofit/>
          </a:bodyPr>
          <a:lstStyle>
            <a:lvl1pPr marL="0" indent="0" algn="r">
              <a:buNone/>
              <a:defRPr sz="1600">
                <a:solidFill>
                  <a:schemeClr val="tx2"/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noProof="0" smtClean="0"/>
              <a:t>Click to edit Master subtitle style</a:t>
            </a:r>
            <a:endParaRPr lang="en-GB" noProof="0" dirty="0"/>
          </a:p>
        </p:txBody>
      </p:sp>
      <p:cxnSp>
        <p:nvCxnSpPr>
          <p:cNvPr id="8" name="Conector recto 12"/>
          <p:cNvCxnSpPr/>
          <p:nvPr userDrawn="1"/>
        </p:nvCxnSpPr>
        <p:spPr>
          <a:xfrm flipH="1">
            <a:off x="490089" y="3158111"/>
            <a:ext cx="2730366" cy="0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3" name="Text Placeholder 12"/>
          <p:cNvSpPr>
            <a:spLocks noGrp="1"/>
          </p:cNvSpPr>
          <p:nvPr>
            <p:ph type="body" sz="quarter" idx="13" hasCustomPrompt="1"/>
          </p:nvPr>
        </p:nvSpPr>
        <p:spPr>
          <a:xfrm>
            <a:off x="216421" y="5417401"/>
            <a:ext cx="2160240" cy="815998"/>
          </a:xfrm>
        </p:spPr>
        <p:txBody>
          <a:bodyPr/>
          <a:lstStyle>
            <a:lvl1pPr marL="0" indent="0">
              <a:buNone/>
              <a:defRPr sz="1100">
                <a:solidFill>
                  <a:schemeClr val="accent6"/>
                </a:solidFill>
              </a:defRPr>
            </a:lvl1pPr>
          </a:lstStyle>
          <a:p>
            <a:pPr lvl="0"/>
            <a:r>
              <a:rPr lang="en-GB" dirty="0" smtClean="0"/>
              <a:t>Author, department, date, place</a:t>
            </a:r>
          </a:p>
        </p:txBody>
      </p:sp>
      <p:sp>
        <p:nvSpPr>
          <p:cNvPr id="43" name="Freeform 6"/>
          <p:cNvSpPr>
            <a:spLocks/>
          </p:cNvSpPr>
          <p:nvPr userDrawn="1"/>
        </p:nvSpPr>
        <p:spPr bwMode="auto">
          <a:xfrm>
            <a:off x="6297241" y="4779265"/>
            <a:ext cx="228041" cy="240006"/>
          </a:xfrm>
          <a:custGeom>
            <a:avLst/>
            <a:gdLst>
              <a:gd name="T0" fmla="*/ 0 w 342"/>
              <a:gd name="T1" fmla="*/ 457 h 480"/>
              <a:gd name="T2" fmla="*/ 0 w 342"/>
              <a:gd name="T3" fmla="*/ 457 h 480"/>
              <a:gd name="T4" fmla="*/ 13 w 342"/>
              <a:gd name="T5" fmla="*/ 460 h 480"/>
              <a:gd name="T6" fmla="*/ 52 w 342"/>
              <a:gd name="T7" fmla="*/ 468 h 480"/>
              <a:gd name="T8" fmla="*/ 79 w 342"/>
              <a:gd name="T9" fmla="*/ 472 h 480"/>
              <a:gd name="T10" fmla="*/ 110 w 342"/>
              <a:gd name="T11" fmla="*/ 477 h 480"/>
              <a:gd name="T12" fmla="*/ 145 w 342"/>
              <a:gd name="T13" fmla="*/ 479 h 480"/>
              <a:gd name="T14" fmla="*/ 182 w 342"/>
              <a:gd name="T15" fmla="*/ 480 h 480"/>
              <a:gd name="T16" fmla="*/ 182 w 342"/>
              <a:gd name="T17" fmla="*/ 480 h 480"/>
              <a:gd name="T18" fmla="*/ 220 w 342"/>
              <a:gd name="T19" fmla="*/ 479 h 480"/>
              <a:gd name="T20" fmla="*/ 254 w 342"/>
              <a:gd name="T21" fmla="*/ 478 h 480"/>
              <a:gd name="T22" fmla="*/ 281 w 342"/>
              <a:gd name="T23" fmla="*/ 475 h 480"/>
              <a:gd name="T24" fmla="*/ 303 w 342"/>
              <a:gd name="T25" fmla="*/ 473 h 480"/>
              <a:gd name="T26" fmla="*/ 333 w 342"/>
              <a:gd name="T27" fmla="*/ 470 h 480"/>
              <a:gd name="T28" fmla="*/ 342 w 342"/>
              <a:gd name="T29" fmla="*/ 467 h 480"/>
              <a:gd name="T30" fmla="*/ 342 w 342"/>
              <a:gd name="T31" fmla="*/ 388 h 480"/>
              <a:gd name="T32" fmla="*/ 342 w 342"/>
              <a:gd name="T33" fmla="*/ 388 h 480"/>
              <a:gd name="T34" fmla="*/ 333 w 342"/>
              <a:gd name="T35" fmla="*/ 389 h 480"/>
              <a:gd name="T36" fmla="*/ 306 w 342"/>
              <a:gd name="T37" fmla="*/ 393 h 480"/>
              <a:gd name="T38" fmla="*/ 264 w 342"/>
              <a:gd name="T39" fmla="*/ 397 h 480"/>
              <a:gd name="T40" fmla="*/ 239 w 342"/>
              <a:gd name="T41" fmla="*/ 398 h 480"/>
              <a:gd name="T42" fmla="*/ 211 w 342"/>
              <a:gd name="T43" fmla="*/ 398 h 480"/>
              <a:gd name="T44" fmla="*/ 211 w 342"/>
              <a:gd name="T45" fmla="*/ 398 h 480"/>
              <a:gd name="T46" fmla="*/ 187 w 342"/>
              <a:gd name="T47" fmla="*/ 398 h 480"/>
              <a:gd name="T48" fmla="*/ 166 w 342"/>
              <a:gd name="T49" fmla="*/ 397 h 480"/>
              <a:gd name="T50" fmla="*/ 132 w 342"/>
              <a:gd name="T51" fmla="*/ 393 h 480"/>
              <a:gd name="T52" fmla="*/ 111 w 342"/>
              <a:gd name="T53" fmla="*/ 391 h 480"/>
              <a:gd name="T54" fmla="*/ 103 w 342"/>
              <a:gd name="T55" fmla="*/ 390 h 480"/>
              <a:gd name="T56" fmla="*/ 103 w 342"/>
              <a:gd name="T57" fmla="*/ 277 h 480"/>
              <a:gd name="T58" fmla="*/ 310 w 342"/>
              <a:gd name="T59" fmla="*/ 277 h 480"/>
              <a:gd name="T60" fmla="*/ 310 w 342"/>
              <a:gd name="T61" fmla="*/ 196 h 480"/>
              <a:gd name="T62" fmla="*/ 103 w 342"/>
              <a:gd name="T63" fmla="*/ 196 h 480"/>
              <a:gd name="T64" fmla="*/ 103 w 342"/>
              <a:gd name="T65" fmla="*/ 89 h 480"/>
              <a:gd name="T66" fmla="*/ 103 w 342"/>
              <a:gd name="T67" fmla="*/ 89 h 480"/>
              <a:gd name="T68" fmla="*/ 111 w 342"/>
              <a:gd name="T69" fmla="*/ 88 h 480"/>
              <a:gd name="T70" fmla="*/ 131 w 342"/>
              <a:gd name="T71" fmla="*/ 85 h 480"/>
              <a:gd name="T72" fmla="*/ 163 w 342"/>
              <a:gd name="T73" fmla="*/ 83 h 480"/>
              <a:gd name="T74" fmla="*/ 204 w 342"/>
              <a:gd name="T75" fmla="*/ 82 h 480"/>
              <a:gd name="T76" fmla="*/ 204 w 342"/>
              <a:gd name="T77" fmla="*/ 82 h 480"/>
              <a:gd name="T78" fmla="*/ 230 w 342"/>
              <a:gd name="T79" fmla="*/ 82 h 480"/>
              <a:gd name="T80" fmla="*/ 254 w 342"/>
              <a:gd name="T81" fmla="*/ 83 h 480"/>
              <a:gd name="T82" fmla="*/ 295 w 342"/>
              <a:gd name="T83" fmla="*/ 87 h 480"/>
              <a:gd name="T84" fmla="*/ 324 w 342"/>
              <a:gd name="T85" fmla="*/ 90 h 480"/>
              <a:gd name="T86" fmla="*/ 334 w 342"/>
              <a:gd name="T87" fmla="*/ 92 h 480"/>
              <a:gd name="T88" fmla="*/ 334 w 342"/>
              <a:gd name="T89" fmla="*/ 12 h 480"/>
              <a:gd name="T90" fmla="*/ 334 w 342"/>
              <a:gd name="T91" fmla="*/ 12 h 480"/>
              <a:gd name="T92" fmla="*/ 324 w 342"/>
              <a:gd name="T93" fmla="*/ 10 h 480"/>
              <a:gd name="T94" fmla="*/ 296 w 342"/>
              <a:gd name="T95" fmla="*/ 6 h 480"/>
              <a:gd name="T96" fmla="*/ 252 w 342"/>
              <a:gd name="T97" fmla="*/ 2 h 480"/>
              <a:gd name="T98" fmla="*/ 224 w 342"/>
              <a:gd name="T99" fmla="*/ 1 h 480"/>
              <a:gd name="T100" fmla="*/ 193 w 342"/>
              <a:gd name="T101" fmla="*/ 0 h 480"/>
              <a:gd name="T102" fmla="*/ 193 w 342"/>
              <a:gd name="T103" fmla="*/ 0 h 480"/>
              <a:gd name="T104" fmla="*/ 150 w 342"/>
              <a:gd name="T105" fmla="*/ 1 h 480"/>
              <a:gd name="T106" fmla="*/ 113 w 342"/>
              <a:gd name="T107" fmla="*/ 3 h 480"/>
              <a:gd name="T108" fmla="*/ 80 w 342"/>
              <a:gd name="T109" fmla="*/ 7 h 480"/>
              <a:gd name="T110" fmla="*/ 52 w 342"/>
              <a:gd name="T111" fmla="*/ 10 h 480"/>
              <a:gd name="T112" fmla="*/ 29 w 342"/>
              <a:gd name="T113" fmla="*/ 15 h 480"/>
              <a:gd name="T114" fmla="*/ 13 w 342"/>
              <a:gd name="T115" fmla="*/ 17 h 480"/>
              <a:gd name="T116" fmla="*/ 0 w 342"/>
              <a:gd name="T117" fmla="*/ 21 h 480"/>
              <a:gd name="T118" fmla="*/ 0 w 342"/>
              <a:gd name="T119" fmla="*/ 457 h 4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342" h="480">
                <a:moveTo>
                  <a:pt x="0" y="457"/>
                </a:moveTo>
                <a:lnTo>
                  <a:pt x="0" y="457"/>
                </a:lnTo>
                <a:lnTo>
                  <a:pt x="13" y="460"/>
                </a:lnTo>
                <a:lnTo>
                  <a:pt x="52" y="468"/>
                </a:lnTo>
                <a:lnTo>
                  <a:pt x="79" y="472"/>
                </a:lnTo>
                <a:lnTo>
                  <a:pt x="110" y="477"/>
                </a:lnTo>
                <a:lnTo>
                  <a:pt x="145" y="479"/>
                </a:lnTo>
                <a:lnTo>
                  <a:pt x="182" y="480"/>
                </a:lnTo>
                <a:lnTo>
                  <a:pt x="182" y="480"/>
                </a:lnTo>
                <a:lnTo>
                  <a:pt x="220" y="479"/>
                </a:lnTo>
                <a:lnTo>
                  <a:pt x="254" y="478"/>
                </a:lnTo>
                <a:lnTo>
                  <a:pt x="281" y="475"/>
                </a:lnTo>
                <a:lnTo>
                  <a:pt x="303" y="473"/>
                </a:lnTo>
                <a:lnTo>
                  <a:pt x="333" y="470"/>
                </a:lnTo>
                <a:lnTo>
                  <a:pt x="342" y="467"/>
                </a:lnTo>
                <a:lnTo>
                  <a:pt x="342" y="388"/>
                </a:lnTo>
                <a:lnTo>
                  <a:pt x="342" y="388"/>
                </a:lnTo>
                <a:lnTo>
                  <a:pt x="333" y="389"/>
                </a:lnTo>
                <a:lnTo>
                  <a:pt x="306" y="393"/>
                </a:lnTo>
                <a:lnTo>
                  <a:pt x="264" y="397"/>
                </a:lnTo>
                <a:lnTo>
                  <a:pt x="239" y="398"/>
                </a:lnTo>
                <a:lnTo>
                  <a:pt x="211" y="398"/>
                </a:lnTo>
                <a:lnTo>
                  <a:pt x="211" y="398"/>
                </a:lnTo>
                <a:lnTo>
                  <a:pt x="187" y="398"/>
                </a:lnTo>
                <a:lnTo>
                  <a:pt x="166" y="397"/>
                </a:lnTo>
                <a:lnTo>
                  <a:pt x="132" y="393"/>
                </a:lnTo>
                <a:lnTo>
                  <a:pt x="111" y="391"/>
                </a:lnTo>
                <a:lnTo>
                  <a:pt x="103" y="390"/>
                </a:lnTo>
                <a:lnTo>
                  <a:pt x="103" y="277"/>
                </a:lnTo>
                <a:lnTo>
                  <a:pt x="310" y="277"/>
                </a:lnTo>
                <a:lnTo>
                  <a:pt x="310" y="196"/>
                </a:lnTo>
                <a:lnTo>
                  <a:pt x="103" y="196"/>
                </a:lnTo>
                <a:lnTo>
                  <a:pt x="103" y="89"/>
                </a:lnTo>
                <a:lnTo>
                  <a:pt x="103" y="89"/>
                </a:lnTo>
                <a:lnTo>
                  <a:pt x="111" y="88"/>
                </a:lnTo>
                <a:lnTo>
                  <a:pt x="131" y="85"/>
                </a:lnTo>
                <a:lnTo>
                  <a:pt x="163" y="83"/>
                </a:lnTo>
                <a:lnTo>
                  <a:pt x="204" y="82"/>
                </a:lnTo>
                <a:lnTo>
                  <a:pt x="204" y="82"/>
                </a:lnTo>
                <a:lnTo>
                  <a:pt x="230" y="82"/>
                </a:lnTo>
                <a:lnTo>
                  <a:pt x="254" y="83"/>
                </a:lnTo>
                <a:lnTo>
                  <a:pt x="295" y="87"/>
                </a:lnTo>
                <a:lnTo>
                  <a:pt x="324" y="90"/>
                </a:lnTo>
                <a:lnTo>
                  <a:pt x="334" y="92"/>
                </a:lnTo>
                <a:lnTo>
                  <a:pt x="334" y="12"/>
                </a:lnTo>
                <a:lnTo>
                  <a:pt x="334" y="12"/>
                </a:lnTo>
                <a:lnTo>
                  <a:pt x="324" y="10"/>
                </a:lnTo>
                <a:lnTo>
                  <a:pt x="296" y="6"/>
                </a:lnTo>
                <a:lnTo>
                  <a:pt x="252" y="2"/>
                </a:lnTo>
                <a:lnTo>
                  <a:pt x="224" y="1"/>
                </a:lnTo>
                <a:lnTo>
                  <a:pt x="193" y="0"/>
                </a:lnTo>
                <a:lnTo>
                  <a:pt x="193" y="0"/>
                </a:lnTo>
                <a:lnTo>
                  <a:pt x="150" y="1"/>
                </a:lnTo>
                <a:lnTo>
                  <a:pt x="113" y="3"/>
                </a:lnTo>
                <a:lnTo>
                  <a:pt x="80" y="7"/>
                </a:lnTo>
                <a:lnTo>
                  <a:pt x="52" y="10"/>
                </a:lnTo>
                <a:lnTo>
                  <a:pt x="29" y="15"/>
                </a:lnTo>
                <a:lnTo>
                  <a:pt x="13" y="17"/>
                </a:lnTo>
                <a:lnTo>
                  <a:pt x="0" y="21"/>
                </a:lnTo>
                <a:lnTo>
                  <a:pt x="0" y="457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rgbClr val="005EB8"/>
              </a:solidFill>
            </a:endParaRPr>
          </a:p>
        </p:txBody>
      </p:sp>
      <p:sp>
        <p:nvSpPr>
          <p:cNvPr id="44" name="Freeform 7"/>
          <p:cNvSpPr>
            <a:spLocks/>
          </p:cNvSpPr>
          <p:nvPr userDrawn="1"/>
        </p:nvSpPr>
        <p:spPr bwMode="auto">
          <a:xfrm>
            <a:off x="5117028" y="4779271"/>
            <a:ext cx="372067" cy="237006"/>
          </a:xfrm>
          <a:custGeom>
            <a:avLst/>
            <a:gdLst>
              <a:gd name="T0" fmla="*/ 288 w 558"/>
              <a:gd name="T1" fmla="*/ 276 h 473"/>
              <a:gd name="T2" fmla="*/ 288 w 558"/>
              <a:gd name="T3" fmla="*/ 276 h 473"/>
              <a:gd name="T4" fmla="*/ 283 w 558"/>
              <a:gd name="T5" fmla="*/ 288 h 473"/>
              <a:gd name="T6" fmla="*/ 280 w 558"/>
              <a:gd name="T7" fmla="*/ 302 h 473"/>
              <a:gd name="T8" fmla="*/ 280 w 558"/>
              <a:gd name="T9" fmla="*/ 302 h 473"/>
              <a:gd name="T10" fmla="*/ 275 w 558"/>
              <a:gd name="T11" fmla="*/ 288 h 473"/>
              <a:gd name="T12" fmla="*/ 272 w 558"/>
              <a:gd name="T13" fmla="*/ 276 h 473"/>
              <a:gd name="T14" fmla="*/ 180 w 558"/>
              <a:gd name="T15" fmla="*/ 44 h 473"/>
              <a:gd name="T16" fmla="*/ 180 w 558"/>
              <a:gd name="T17" fmla="*/ 44 h 473"/>
              <a:gd name="T18" fmla="*/ 173 w 558"/>
              <a:gd name="T19" fmla="*/ 31 h 473"/>
              <a:gd name="T20" fmla="*/ 166 w 558"/>
              <a:gd name="T21" fmla="*/ 21 h 473"/>
              <a:gd name="T22" fmla="*/ 158 w 558"/>
              <a:gd name="T23" fmla="*/ 13 h 473"/>
              <a:gd name="T24" fmla="*/ 149 w 558"/>
              <a:gd name="T25" fmla="*/ 8 h 473"/>
              <a:gd name="T26" fmla="*/ 137 w 558"/>
              <a:gd name="T27" fmla="*/ 3 h 473"/>
              <a:gd name="T28" fmla="*/ 125 w 558"/>
              <a:gd name="T29" fmla="*/ 1 h 473"/>
              <a:gd name="T30" fmla="*/ 111 w 558"/>
              <a:gd name="T31" fmla="*/ 1 h 473"/>
              <a:gd name="T32" fmla="*/ 95 w 558"/>
              <a:gd name="T33" fmla="*/ 0 h 473"/>
              <a:gd name="T34" fmla="*/ 95 w 558"/>
              <a:gd name="T35" fmla="*/ 0 h 473"/>
              <a:gd name="T36" fmla="*/ 66 w 558"/>
              <a:gd name="T37" fmla="*/ 1 h 473"/>
              <a:gd name="T38" fmla="*/ 47 w 558"/>
              <a:gd name="T39" fmla="*/ 2 h 473"/>
              <a:gd name="T40" fmla="*/ 0 w 558"/>
              <a:gd name="T41" fmla="*/ 473 h 473"/>
              <a:gd name="T42" fmla="*/ 105 w 558"/>
              <a:gd name="T43" fmla="*/ 473 h 473"/>
              <a:gd name="T44" fmla="*/ 128 w 558"/>
              <a:gd name="T45" fmla="*/ 157 h 473"/>
              <a:gd name="T46" fmla="*/ 227 w 558"/>
              <a:gd name="T47" fmla="*/ 396 h 473"/>
              <a:gd name="T48" fmla="*/ 227 w 558"/>
              <a:gd name="T49" fmla="*/ 396 h 473"/>
              <a:gd name="T50" fmla="*/ 230 w 558"/>
              <a:gd name="T51" fmla="*/ 403 h 473"/>
              <a:gd name="T52" fmla="*/ 235 w 558"/>
              <a:gd name="T53" fmla="*/ 408 h 473"/>
              <a:gd name="T54" fmla="*/ 240 w 558"/>
              <a:gd name="T55" fmla="*/ 413 h 473"/>
              <a:gd name="T56" fmla="*/ 245 w 558"/>
              <a:gd name="T57" fmla="*/ 417 h 473"/>
              <a:gd name="T58" fmla="*/ 252 w 558"/>
              <a:gd name="T59" fmla="*/ 419 h 473"/>
              <a:gd name="T60" fmla="*/ 260 w 558"/>
              <a:gd name="T61" fmla="*/ 421 h 473"/>
              <a:gd name="T62" fmla="*/ 270 w 558"/>
              <a:gd name="T63" fmla="*/ 422 h 473"/>
              <a:gd name="T64" fmla="*/ 280 w 558"/>
              <a:gd name="T65" fmla="*/ 422 h 473"/>
              <a:gd name="T66" fmla="*/ 280 w 558"/>
              <a:gd name="T67" fmla="*/ 422 h 473"/>
              <a:gd name="T68" fmla="*/ 290 w 558"/>
              <a:gd name="T69" fmla="*/ 422 h 473"/>
              <a:gd name="T70" fmla="*/ 299 w 558"/>
              <a:gd name="T71" fmla="*/ 421 h 473"/>
              <a:gd name="T72" fmla="*/ 307 w 558"/>
              <a:gd name="T73" fmla="*/ 419 h 473"/>
              <a:gd name="T74" fmla="*/ 314 w 558"/>
              <a:gd name="T75" fmla="*/ 417 h 473"/>
              <a:gd name="T76" fmla="*/ 320 w 558"/>
              <a:gd name="T77" fmla="*/ 413 h 473"/>
              <a:gd name="T78" fmla="*/ 325 w 558"/>
              <a:gd name="T79" fmla="*/ 408 h 473"/>
              <a:gd name="T80" fmla="*/ 328 w 558"/>
              <a:gd name="T81" fmla="*/ 403 h 473"/>
              <a:gd name="T82" fmla="*/ 332 w 558"/>
              <a:gd name="T83" fmla="*/ 396 h 473"/>
              <a:gd name="T84" fmla="*/ 431 w 558"/>
              <a:gd name="T85" fmla="*/ 157 h 473"/>
              <a:gd name="T86" fmla="*/ 454 w 558"/>
              <a:gd name="T87" fmla="*/ 473 h 473"/>
              <a:gd name="T88" fmla="*/ 558 w 558"/>
              <a:gd name="T89" fmla="*/ 473 h 473"/>
              <a:gd name="T90" fmla="*/ 511 w 558"/>
              <a:gd name="T91" fmla="*/ 2 h 473"/>
              <a:gd name="T92" fmla="*/ 511 w 558"/>
              <a:gd name="T93" fmla="*/ 2 h 473"/>
              <a:gd name="T94" fmla="*/ 494 w 558"/>
              <a:gd name="T95" fmla="*/ 1 h 473"/>
              <a:gd name="T96" fmla="*/ 464 w 558"/>
              <a:gd name="T97" fmla="*/ 0 h 473"/>
              <a:gd name="T98" fmla="*/ 464 w 558"/>
              <a:gd name="T99" fmla="*/ 0 h 473"/>
              <a:gd name="T100" fmla="*/ 448 w 558"/>
              <a:gd name="T101" fmla="*/ 1 h 473"/>
              <a:gd name="T102" fmla="*/ 434 w 558"/>
              <a:gd name="T103" fmla="*/ 1 h 473"/>
              <a:gd name="T104" fmla="*/ 421 w 558"/>
              <a:gd name="T105" fmla="*/ 3 h 473"/>
              <a:gd name="T106" fmla="*/ 411 w 558"/>
              <a:gd name="T107" fmla="*/ 8 h 473"/>
              <a:gd name="T108" fmla="*/ 401 w 558"/>
              <a:gd name="T109" fmla="*/ 13 h 473"/>
              <a:gd name="T110" fmla="*/ 393 w 558"/>
              <a:gd name="T111" fmla="*/ 21 h 473"/>
              <a:gd name="T112" fmla="*/ 386 w 558"/>
              <a:gd name="T113" fmla="*/ 31 h 473"/>
              <a:gd name="T114" fmla="*/ 380 w 558"/>
              <a:gd name="T115" fmla="*/ 44 h 473"/>
              <a:gd name="T116" fmla="*/ 288 w 558"/>
              <a:gd name="T117" fmla="*/ 276 h 4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558" h="473">
                <a:moveTo>
                  <a:pt x="288" y="276"/>
                </a:moveTo>
                <a:lnTo>
                  <a:pt x="288" y="276"/>
                </a:lnTo>
                <a:lnTo>
                  <a:pt x="283" y="288"/>
                </a:lnTo>
                <a:lnTo>
                  <a:pt x="280" y="302"/>
                </a:lnTo>
                <a:lnTo>
                  <a:pt x="280" y="302"/>
                </a:lnTo>
                <a:lnTo>
                  <a:pt x="275" y="288"/>
                </a:lnTo>
                <a:lnTo>
                  <a:pt x="272" y="276"/>
                </a:lnTo>
                <a:lnTo>
                  <a:pt x="180" y="44"/>
                </a:lnTo>
                <a:lnTo>
                  <a:pt x="180" y="44"/>
                </a:lnTo>
                <a:lnTo>
                  <a:pt x="173" y="31"/>
                </a:lnTo>
                <a:lnTo>
                  <a:pt x="166" y="21"/>
                </a:lnTo>
                <a:lnTo>
                  <a:pt x="158" y="13"/>
                </a:lnTo>
                <a:lnTo>
                  <a:pt x="149" y="8"/>
                </a:lnTo>
                <a:lnTo>
                  <a:pt x="137" y="3"/>
                </a:lnTo>
                <a:lnTo>
                  <a:pt x="125" y="1"/>
                </a:lnTo>
                <a:lnTo>
                  <a:pt x="111" y="1"/>
                </a:lnTo>
                <a:lnTo>
                  <a:pt x="95" y="0"/>
                </a:lnTo>
                <a:lnTo>
                  <a:pt x="95" y="0"/>
                </a:lnTo>
                <a:lnTo>
                  <a:pt x="66" y="1"/>
                </a:lnTo>
                <a:lnTo>
                  <a:pt x="47" y="2"/>
                </a:lnTo>
                <a:lnTo>
                  <a:pt x="0" y="473"/>
                </a:lnTo>
                <a:lnTo>
                  <a:pt x="105" y="473"/>
                </a:lnTo>
                <a:lnTo>
                  <a:pt x="128" y="157"/>
                </a:lnTo>
                <a:lnTo>
                  <a:pt x="227" y="396"/>
                </a:lnTo>
                <a:lnTo>
                  <a:pt x="227" y="396"/>
                </a:lnTo>
                <a:lnTo>
                  <a:pt x="230" y="403"/>
                </a:lnTo>
                <a:lnTo>
                  <a:pt x="235" y="408"/>
                </a:lnTo>
                <a:lnTo>
                  <a:pt x="240" y="413"/>
                </a:lnTo>
                <a:lnTo>
                  <a:pt x="245" y="417"/>
                </a:lnTo>
                <a:lnTo>
                  <a:pt x="252" y="419"/>
                </a:lnTo>
                <a:lnTo>
                  <a:pt x="260" y="421"/>
                </a:lnTo>
                <a:lnTo>
                  <a:pt x="270" y="422"/>
                </a:lnTo>
                <a:lnTo>
                  <a:pt x="280" y="422"/>
                </a:lnTo>
                <a:lnTo>
                  <a:pt x="280" y="422"/>
                </a:lnTo>
                <a:lnTo>
                  <a:pt x="290" y="422"/>
                </a:lnTo>
                <a:lnTo>
                  <a:pt x="299" y="421"/>
                </a:lnTo>
                <a:lnTo>
                  <a:pt x="307" y="419"/>
                </a:lnTo>
                <a:lnTo>
                  <a:pt x="314" y="417"/>
                </a:lnTo>
                <a:lnTo>
                  <a:pt x="320" y="413"/>
                </a:lnTo>
                <a:lnTo>
                  <a:pt x="325" y="408"/>
                </a:lnTo>
                <a:lnTo>
                  <a:pt x="328" y="403"/>
                </a:lnTo>
                <a:lnTo>
                  <a:pt x="332" y="396"/>
                </a:lnTo>
                <a:lnTo>
                  <a:pt x="431" y="157"/>
                </a:lnTo>
                <a:lnTo>
                  <a:pt x="454" y="473"/>
                </a:lnTo>
                <a:lnTo>
                  <a:pt x="558" y="473"/>
                </a:lnTo>
                <a:lnTo>
                  <a:pt x="511" y="2"/>
                </a:lnTo>
                <a:lnTo>
                  <a:pt x="511" y="2"/>
                </a:lnTo>
                <a:lnTo>
                  <a:pt x="494" y="1"/>
                </a:lnTo>
                <a:lnTo>
                  <a:pt x="464" y="0"/>
                </a:lnTo>
                <a:lnTo>
                  <a:pt x="464" y="0"/>
                </a:lnTo>
                <a:lnTo>
                  <a:pt x="448" y="1"/>
                </a:lnTo>
                <a:lnTo>
                  <a:pt x="434" y="1"/>
                </a:lnTo>
                <a:lnTo>
                  <a:pt x="421" y="3"/>
                </a:lnTo>
                <a:lnTo>
                  <a:pt x="411" y="8"/>
                </a:lnTo>
                <a:lnTo>
                  <a:pt x="401" y="13"/>
                </a:lnTo>
                <a:lnTo>
                  <a:pt x="393" y="21"/>
                </a:lnTo>
                <a:lnTo>
                  <a:pt x="386" y="31"/>
                </a:lnTo>
                <a:lnTo>
                  <a:pt x="380" y="44"/>
                </a:lnTo>
                <a:lnTo>
                  <a:pt x="288" y="276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rgbClr val="005EB8"/>
              </a:solidFill>
            </a:endParaRPr>
          </a:p>
        </p:txBody>
      </p:sp>
      <p:sp>
        <p:nvSpPr>
          <p:cNvPr id="45" name="Freeform 8"/>
          <p:cNvSpPr>
            <a:spLocks/>
          </p:cNvSpPr>
          <p:nvPr userDrawn="1"/>
        </p:nvSpPr>
        <p:spPr bwMode="auto">
          <a:xfrm>
            <a:off x="4830969" y="4912769"/>
            <a:ext cx="128023" cy="66002"/>
          </a:xfrm>
          <a:custGeom>
            <a:avLst/>
            <a:gdLst>
              <a:gd name="T0" fmla="*/ 192 w 192"/>
              <a:gd name="T1" fmla="*/ 105 h 130"/>
              <a:gd name="T2" fmla="*/ 192 w 192"/>
              <a:gd name="T3" fmla="*/ 105 h 130"/>
              <a:gd name="T4" fmla="*/ 170 w 192"/>
              <a:gd name="T5" fmla="*/ 112 h 130"/>
              <a:gd name="T6" fmla="*/ 141 w 192"/>
              <a:gd name="T7" fmla="*/ 121 h 130"/>
              <a:gd name="T8" fmla="*/ 124 w 192"/>
              <a:gd name="T9" fmla="*/ 124 h 130"/>
              <a:gd name="T10" fmla="*/ 108 w 192"/>
              <a:gd name="T11" fmla="*/ 128 h 130"/>
              <a:gd name="T12" fmla="*/ 92 w 192"/>
              <a:gd name="T13" fmla="*/ 130 h 130"/>
              <a:gd name="T14" fmla="*/ 76 w 192"/>
              <a:gd name="T15" fmla="*/ 130 h 130"/>
              <a:gd name="T16" fmla="*/ 76 w 192"/>
              <a:gd name="T17" fmla="*/ 130 h 130"/>
              <a:gd name="T18" fmla="*/ 61 w 192"/>
              <a:gd name="T19" fmla="*/ 130 h 130"/>
              <a:gd name="T20" fmla="*/ 46 w 192"/>
              <a:gd name="T21" fmla="*/ 128 h 130"/>
              <a:gd name="T22" fmla="*/ 34 w 192"/>
              <a:gd name="T23" fmla="*/ 123 h 130"/>
              <a:gd name="T24" fmla="*/ 28 w 192"/>
              <a:gd name="T25" fmla="*/ 121 h 130"/>
              <a:gd name="T26" fmla="*/ 22 w 192"/>
              <a:gd name="T27" fmla="*/ 117 h 130"/>
              <a:gd name="T28" fmla="*/ 17 w 192"/>
              <a:gd name="T29" fmla="*/ 113 h 130"/>
              <a:gd name="T30" fmla="*/ 13 w 192"/>
              <a:gd name="T31" fmla="*/ 109 h 130"/>
              <a:gd name="T32" fmla="*/ 9 w 192"/>
              <a:gd name="T33" fmla="*/ 104 h 130"/>
              <a:gd name="T34" fmla="*/ 6 w 192"/>
              <a:gd name="T35" fmla="*/ 98 h 130"/>
              <a:gd name="T36" fmla="*/ 4 w 192"/>
              <a:gd name="T37" fmla="*/ 92 h 130"/>
              <a:gd name="T38" fmla="*/ 3 w 192"/>
              <a:gd name="T39" fmla="*/ 85 h 130"/>
              <a:gd name="T40" fmla="*/ 1 w 192"/>
              <a:gd name="T41" fmla="*/ 77 h 130"/>
              <a:gd name="T42" fmla="*/ 0 w 192"/>
              <a:gd name="T43" fmla="*/ 69 h 130"/>
              <a:gd name="T44" fmla="*/ 0 w 192"/>
              <a:gd name="T45" fmla="*/ 69 h 130"/>
              <a:gd name="T46" fmla="*/ 1 w 192"/>
              <a:gd name="T47" fmla="*/ 55 h 130"/>
              <a:gd name="T48" fmla="*/ 5 w 192"/>
              <a:gd name="T49" fmla="*/ 42 h 130"/>
              <a:gd name="T50" fmla="*/ 7 w 192"/>
              <a:gd name="T51" fmla="*/ 37 h 130"/>
              <a:gd name="T52" fmla="*/ 11 w 192"/>
              <a:gd name="T53" fmla="*/ 31 h 130"/>
              <a:gd name="T54" fmla="*/ 15 w 192"/>
              <a:gd name="T55" fmla="*/ 26 h 130"/>
              <a:gd name="T56" fmla="*/ 19 w 192"/>
              <a:gd name="T57" fmla="*/ 22 h 130"/>
              <a:gd name="T58" fmla="*/ 24 w 192"/>
              <a:gd name="T59" fmla="*/ 18 h 130"/>
              <a:gd name="T60" fmla="*/ 30 w 192"/>
              <a:gd name="T61" fmla="*/ 15 h 130"/>
              <a:gd name="T62" fmla="*/ 37 w 192"/>
              <a:gd name="T63" fmla="*/ 11 h 130"/>
              <a:gd name="T64" fmla="*/ 44 w 192"/>
              <a:gd name="T65" fmla="*/ 9 h 130"/>
              <a:gd name="T66" fmla="*/ 62 w 192"/>
              <a:gd name="T67" fmla="*/ 5 h 130"/>
              <a:gd name="T68" fmla="*/ 82 w 192"/>
              <a:gd name="T69" fmla="*/ 3 h 130"/>
              <a:gd name="T70" fmla="*/ 192 w 192"/>
              <a:gd name="T71" fmla="*/ 0 h 130"/>
              <a:gd name="T72" fmla="*/ 192 w 192"/>
              <a:gd name="T73" fmla="*/ 105 h 1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92" h="130">
                <a:moveTo>
                  <a:pt x="192" y="105"/>
                </a:moveTo>
                <a:lnTo>
                  <a:pt x="192" y="105"/>
                </a:lnTo>
                <a:lnTo>
                  <a:pt x="170" y="112"/>
                </a:lnTo>
                <a:lnTo>
                  <a:pt x="141" y="121"/>
                </a:lnTo>
                <a:lnTo>
                  <a:pt x="124" y="124"/>
                </a:lnTo>
                <a:lnTo>
                  <a:pt x="108" y="128"/>
                </a:lnTo>
                <a:lnTo>
                  <a:pt x="92" y="130"/>
                </a:lnTo>
                <a:lnTo>
                  <a:pt x="76" y="130"/>
                </a:lnTo>
                <a:lnTo>
                  <a:pt x="76" y="130"/>
                </a:lnTo>
                <a:lnTo>
                  <a:pt x="61" y="130"/>
                </a:lnTo>
                <a:lnTo>
                  <a:pt x="46" y="128"/>
                </a:lnTo>
                <a:lnTo>
                  <a:pt x="34" y="123"/>
                </a:lnTo>
                <a:lnTo>
                  <a:pt x="28" y="121"/>
                </a:lnTo>
                <a:lnTo>
                  <a:pt x="22" y="117"/>
                </a:lnTo>
                <a:lnTo>
                  <a:pt x="17" y="113"/>
                </a:lnTo>
                <a:lnTo>
                  <a:pt x="13" y="109"/>
                </a:lnTo>
                <a:lnTo>
                  <a:pt x="9" y="104"/>
                </a:lnTo>
                <a:lnTo>
                  <a:pt x="6" y="98"/>
                </a:lnTo>
                <a:lnTo>
                  <a:pt x="4" y="92"/>
                </a:lnTo>
                <a:lnTo>
                  <a:pt x="3" y="85"/>
                </a:lnTo>
                <a:lnTo>
                  <a:pt x="1" y="77"/>
                </a:lnTo>
                <a:lnTo>
                  <a:pt x="0" y="69"/>
                </a:lnTo>
                <a:lnTo>
                  <a:pt x="0" y="69"/>
                </a:lnTo>
                <a:lnTo>
                  <a:pt x="1" y="55"/>
                </a:lnTo>
                <a:lnTo>
                  <a:pt x="5" y="42"/>
                </a:lnTo>
                <a:lnTo>
                  <a:pt x="7" y="37"/>
                </a:lnTo>
                <a:lnTo>
                  <a:pt x="11" y="31"/>
                </a:lnTo>
                <a:lnTo>
                  <a:pt x="15" y="26"/>
                </a:lnTo>
                <a:lnTo>
                  <a:pt x="19" y="22"/>
                </a:lnTo>
                <a:lnTo>
                  <a:pt x="24" y="18"/>
                </a:lnTo>
                <a:lnTo>
                  <a:pt x="30" y="15"/>
                </a:lnTo>
                <a:lnTo>
                  <a:pt x="37" y="11"/>
                </a:lnTo>
                <a:lnTo>
                  <a:pt x="44" y="9"/>
                </a:lnTo>
                <a:lnTo>
                  <a:pt x="62" y="5"/>
                </a:lnTo>
                <a:lnTo>
                  <a:pt x="82" y="3"/>
                </a:lnTo>
                <a:lnTo>
                  <a:pt x="192" y="0"/>
                </a:lnTo>
                <a:lnTo>
                  <a:pt x="192" y="105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rgbClr val="005EB8"/>
              </a:solidFill>
            </a:endParaRPr>
          </a:p>
        </p:txBody>
      </p:sp>
      <p:sp>
        <p:nvSpPr>
          <p:cNvPr id="46" name="Freeform 9"/>
          <p:cNvSpPr>
            <a:spLocks/>
          </p:cNvSpPr>
          <p:nvPr userDrawn="1"/>
        </p:nvSpPr>
        <p:spPr bwMode="auto">
          <a:xfrm>
            <a:off x="4762951" y="4779265"/>
            <a:ext cx="264048" cy="240006"/>
          </a:xfrm>
          <a:custGeom>
            <a:avLst/>
            <a:gdLst>
              <a:gd name="T0" fmla="*/ 231 w 397"/>
              <a:gd name="T1" fmla="*/ 0 h 480"/>
              <a:gd name="T2" fmla="*/ 166 w 397"/>
              <a:gd name="T3" fmla="*/ 5 h 480"/>
              <a:gd name="T4" fmla="*/ 109 w 397"/>
              <a:gd name="T5" fmla="*/ 14 h 480"/>
              <a:gd name="T6" fmla="*/ 66 w 397"/>
              <a:gd name="T7" fmla="*/ 25 h 480"/>
              <a:gd name="T8" fmla="*/ 37 w 397"/>
              <a:gd name="T9" fmla="*/ 37 h 480"/>
              <a:gd name="T10" fmla="*/ 59 w 397"/>
              <a:gd name="T11" fmla="*/ 114 h 480"/>
              <a:gd name="T12" fmla="*/ 104 w 397"/>
              <a:gd name="T13" fmla="*/ 102 h 480"/>
              <a:gd name="T14" fmla="*/ 150 w 397"/>
              <a:gd name="T15" fmla="*/ 92 h 480"/>
              <a:gd name="T16" fmla="*/ 201 w 397"/>
              <a:gd name="T17" fmla="*/ 89 h 480"/>
              <a:gd name="T18" fmla="*/ 222 w 397"/>
              <a:gd name="T19" fmla="*/ 90 h 480"/>
              <a:gd name="T20" fmla="*/ 248 w 397"/>
              <a:gd name="T21" fmla="*/ 95 h 480"/>
              <a:gd name="T22" fmla="*/ 263 w 397"/>
              <a:gd name="T23" fmla="*/ 100 h 480"/>
              <a:gd name="T24" fmla="*/ 275 w 397"/>
              <a:gd name="T25" fmla="*/ 110 h 480"/>
              <a:gd name="T26" fmla="*/ 283 w 397"/>
              <a:gd name="T27" fmla="*/ 121 h 480"/>
              <a:gd name="T28" fmla="*/ 289 w 397"/>
              <a:gd name="T29" fmla="*/ 135 h 480"/>
              <a:gd name="T30" fmla="*/ 292 w 397"/>
              <a:gd name="T31" fmla="*/ 153 h 480"/>
              <a:gd name="T32" fmla="*/ 292 w 397"/>
              <a:gd name="T33" fmla="*/ 197 h 480"/>
              <a:gd name="T34" fmla="*/ 201 w 397"/>
              <a:gd name="T35" fmla="*/ 197 h 480"/>
              <a:gd name="T36" fmla="*/ 148 w 397"/>
              <a:gd name="T37" fmla="*/ 201 h 480"/>
              <a:gd name="T38" fmla="*/ 105 w 397"/>
              <a:gd name="T39" fmla="*/ 210 h 480"/>
              <a:gd name="T40" fmla="*/ 69 w 397"/>
              <a:gd name="T41" fmla="*/ 224 h 480"/>
              <a:gd name="T42" fmla="*/ 43 w 397"/>
              <a:gd name="T43" fmla="*/ 242 h 480"/>
              <a:gd name="T44" fmla="*/ 23 w 397"/>
              <a:gd name="T45" fmla="*/ 264 h 480"/>
              <a:gd name="T46" fmla="*/ 10 w 397"/>
              <a:gd name="T47" fmla="*/ 288 h 480"/>
              <a:gd name="T48" fmla="*/ 2 w 397"/>
              <a:gd name="T49" fmla="*/ 316 h 480"/>
              <a:gd name="T50" fmla="*/ 0 w 397"/>
              <a:gd name="T51" fmla="*/ 344 h 480"/>
              <a:gd name="T52" fmla="*/ 1 w 397"/>
              <a:gd name="T53" fmla="*/ 362 h 480"/>
              <a:gd name="T54" fmla="*/ 8 w 397"/>
              <a:gd name="T55" fmla="*/ 395 h 480"/>
              <a:gd name="T56" fmla="*/ 22 w 397"/>
              <a:gd name="T57" fmla="*/ 421 h 480"/>
              <a:gd name="T58" fmla="*/ 39 w 397"/>
              <a:gd name="T59" fmla="*/ 442 h 480"/>
              <a:gd name="T60" fmla="*/ 61 w 397"/>
              <a:gd name="T61" fmla="*/ 458 h 480"/>
              <a:gd name="T62" fmla="*/ 86 w 397"/>
              <a:gd name="T63" fmla="*/ 468 h 480"/>
              <a:gd name="T64" fmla="*/ 114 w 397"/>
              <a:gd name="T65" fmla="*/ 475 h 480"/>
              <a:gd name="T66" fmla="*/ 141 w 397"/>
              <a:gd name="T67" fmla="*/ 479 h 480"/>
              <a:gd name="T68" fmla="*/ 155 w 397"/>
              <a:gd name="T69" fmla="*/ 480 h 480"/>
              <a:gd name="T70" fmla="*/ 185 w 397"/>
              <a:gd name="T71" fmla="*/ 478 h 480"/>
              <a:gd name="T72" fmla="*/ 236 w 397"/>
              <a:gd name="T73" fmla="*/ 468 h 480"/>
              <a:gd name="T74" fmla="*/ 271 w 397"/>
              <a:gd name="T75" fmla="*/ 456 h 480"/>
              <a:gd name="T76" fmla="*/ 292 w 397"/>
              <a:gd name="T77" fmla="*/ 445 h 480"/>
              <a:gd name="T78" fmla="*/ 297 w 397"/>
              <a:gd name="T79" fmla="*/ 444 h 480"/>
              <a:gd name="T80" fmla="*/ 304 w 397"/>
              <a:gd name="T81" fmla="*/ 447 h 480"/>
              <a:gd name="T82" fmla="*/ 320 w 397"/>
              <a:gd name="T83" fmla="*/ 453 h 480"/>
              <a:gd name="T84" fmla="*/ 350 w 397"/>
              <a:gd name="T85" fmla="*/ 460 h 480"/>
              <a:gd name="T86" fmla="*/ 397 w 397"/>
              <a:gd name="T87" fmla="*/ 463 h 480"/>
              <a:gd name="T88" fmla="*/ 397 w 397"/>
              <a:gd name="T89" fmla="*/ 137 h 480"/>
              <a:gd name="T90" fmla="*/ 395 w 397"/>
              <a:gd name="T91" fmla="*/ 103 h 480"/>
              <a:gd name="T92" fmla="*/ 387 w 397"/>
              <a:gd name="T93" fmla="*/ 74 h 480"/>
              <a:gd name="T94" fmla="*/ 373 w 397"/>
              <a:gd name="T95" fmla="*/ 51 h 480"/>
              <a:gd name="T96" fmla="*/ 353 w 397"/>
              <a:gd name="T97" fmla="*/ 32 h 480"/>
              <a:gd name="T98" fmla="*/ 330 w 397"/>
              <a:gd name="T99" fmla="*/ 17 h 480"/>
              <a:gd name="T100" fmla="*/ 301 w 397"/>
              <a:gd name="T101" fmla="*/ 8 h 480"/>
              <a:gd name="T102" fmla="*/ 268 w 397"/>
              <a:gd name="T103" fmla="*/ 2 h 480"/>
              <a:gd name="T104" fmla="*/ 231 w 397"/>
              <a:gd name="T105" fmla="*/ 0 h 4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397" h="480">
                <a:moveTo>
                  <a:pt x="231" y="0"/>
                </a:moveTo>
                <a:lnTo>
                  <a:pt x="231" y="0"/>
                </a:lnTo>
                <a:lnTo>
                  <a:pt x="198" y="1"/>
                </a:lnTo>
                <a:lnTo>
                  <a:pt x="166" y="5"/>
                </a:lnTo>
                <a:lnTo>
                  <a:pt x="136" y="8"/>
                </a:lnTo>
                <a:lnTo>
                  <a:pt x="109" y="14"/>
                </a:lnTo>
                <a:lnTo>
                  <a:pt x="86" y="20"/>
                </a:lnTo>
                <a:lnTo>
                  <a:pt x="66" y="25"/>
                </a:lnTo>
                <a:lnTo>
                  <a:pt x="49" y="31"/>
                </a:lnTo>
                <a:lnTo>
                  <a:pt x="37" y="37"/>
                </a:lnTo>
                <a:lnTo>
                  <a:pt x="59" y="114"/>
                </a:lnTo>
                <a:lnTo>
                  <a:pt x="59" y="114"/>
                </a:lnTo>
                <a:lnTo>
                  <a:pt x="71" y="110"/>
                </a:lnTo>
                <a:lnTo>
                  <a:pt x="104" y="102"/>
                </a:lnTo>
                <a:lnTo>
                  <a:pt x="125" y="97"/>
                </a:lnTo>
                <a:lnTo>
                  <a:pt x="150" y="92"/>
                </a:lnTo>
                <a:lnTo>
                  <a:pt x="175" y="90"/>
                </a:lnTo>
                <a:lnTo>
                  <a:pt x="201" y="89"/>
                </a:lnTo>
                <a:lnTo>
                  <a:pt x="201" y="89"/>
                </a:lnTo>
                <a:lnTo>
                  <a:pt x="222" y="90"/>
                </a:lnTo>
                <a:lnTo>
                  <a:pt x="240" y="92"/>
                </a:lnTo>
                <a:lnTo>
                  <a:pt x="248" y="95"/>
                </a:lnTo>
                <a:lnTo>
                  <a:pt x="257" y="97"/>
                </a:lnTo>
                <a:lnTo>
                  <a:pt x="263" y="100"/>
                </a:lnTo>
                <a:lnTo>
                  <a:pt x="269" y="105"/>
                </a:lnTo>
                <a:lnTo>
                  <a:pt x="275" y="110"/>
                </a:lnTo>
                <a:lnTo>
                  <a:pt x="280" y="114"/>
                </a:lnTo>
                <a:lnTo>
                  <a:pt x="283" y="121"/>
                </a:lnTo>
                <a:lnTo>
                  <a:pt x="286" y="128"/>
                </a:lnTo>
                <a:lnTo>
                  <a:pt x="289" y="135"/>
                </a:lnTo>
                <a:lnTo>
                  <a:pt x="291" y="144"/>
                </a:lnTo>
                <a:lnTo>
                  <a:pt x="292" y="153"/>
                </a:lnTo>
                <a:lnTo>
                  <a:pt x="292" y="164"/>
                </a:lnTo>
                <a:lnTo>
                  <a:pt x="292" y="197"/>
                </a:lnTo>
                <a:lnTo>
                  <a:pt x="201" y="197"/>
                </a:lnTo>
                <a:lnTo>
                  <a:pt x="201" y="197"/>
                </a:lnTo>
                <a:lnTo>
                  <a:pt x="174" y="198"/>
                </a:lnTo>
                <a:lnTo>
                  <a:pt x="148" y="201"/>
                </a:lnTo>
                <a:lnTo>
                  <a:pt x="125" y="204"/>
                </a:lnTo>
                <a:lnTo>
                  <a:pt x="105" y="210"/>
                </a:lnTo>
                <a:lnTo>
                  <a:pt x="86" y="216"/>
                </a:lnTo>
                <a:lnTo>
                  <a:pt x="69" y="224"/>
                </a:lnTo>
                <a:lnTo>
                  <a:pt x="55" y="232"/>
                </a:lnTo>
                <a:lnTo>
                  <a:pt x="43" y="242"/>
                </a:lnTo>
                <a:lnTo>
                  <a:pt x="32" y="253"/>
                </a:lnTo>
                <a:lnTo>
                  <a:pt x="23" y="264"/>
                </a:lnTo>
                <a:lnTo>
                  <a:pt x="16" y="276"/>
                </a:lnTo>
                <a:lnTo>
                  <a:pt x="10" y="288"/>
                </a:lnTo>
                <a:lnTo>
                  <a:pt x="6" y="302"/>
                </a:lnTo>
                <a:lnTo>
                  <a:pt x="2" y="316"/>
                </a:lnTo>
                <a:lnTo>
                  <a:pt x="1" y="330"/>
                </a:lnTo>
                <a:lnTo>
                  <a:pt x="0" y="344"/>
                </a:lnTo>
                <a:lnTo>
                  <a:pt x="0" y="344"/>
                </a:lnTo>
                <a:lnTo>
                  <a:pt x="1" y="362"/>
                </a:lnTo>
                <a:lnTo>
                  <a:pt x="3" y="380"/>
                </a:lnTo>
                <a:lnTo>
                  <a:pt x="8" y="395"/>
                </a:lnTo>
                <a:lnTo>
                  <a:pt x="14" y="408"/>
                </a:lnTo>
                <a:lnTo>
                  <a:pt x="22" y="421"/>
                </a:lnTo>
                <a:lnTo>
                  <a:pt x="30" y="433"/>
                </a:lnTo>
                <a:lnTo>
                  <a:pt x="39" y="442"/>
                </a:lnTo>
                <a:lnTo>
                  <a:pt x="51" y="450"/>
                </a:lnTo>
                <a:lnTo>
                  <a:pt x="61" y="458"/>
                </a:lnTo>
                <a:lnTo>
                  <a:pt x="74" y="464"/>
                </a:lnTo>
                <a:lnTo>
                  <a:pt x="86" y="468"/>
                </a:lnTo>
                <a:lnTo>
                  <a:pt x="100" y="473"/>
                </a:lnTo>
                <a:lnTo>
                  <a:pt x="114" y="475"/>
                </a:lnTo>
                <a:lnTo>
                  <a:pt x="128" y="478"/>
                </a:lnTo>
                <a:lnTo>
                  <a:pt x="141" y="479"/>
                </a:lnTo>
                <a:lnTo>
                  <a:pt x="155" y="480"/>
                </a:lnTo>
                <a:lnTo>
                  <a:pt x="155" y="480"/>
                </a:lnTo>
                <a:lnTo>
                  <a:pt x="170" y="479"/>
                </a:lnTo>
                <a:lnTo>
                  <a:pt x="185" y="478"/>
                </a:lnTo>
                <a:lnTo>
                  <a:pt x="213" y="474"/>
                </a:lnTo>
                <a:lnTo>
                  <a:pt x="236" y="468"/>
                </a:lnTo>
                <a:lnTo>
                  <a:pt x="255" y="462"/>
                </a:lnTo>
                <a:lnTo>
                  <a:pt x="271" y="456"/>
                </a:lnTo>
                <a:lnTo>
                  <a:pt x="284" y="450"/>
                </a:lnTo>
                <a:lnTo>
                  <a:pt x="292" y="445"/>
                </a:lnTo>
                <a:lnTo>
                  <a:pt x="297" y="444"/>
                </a:lnTo>
                <a:lnTo>
                  <a:pt x="297" y="444"/>
                </a:lnTo>
                <a:lnTo>
                  <a:pt x="299" y="445"/>
                </a:lnTo>
                <a:lnTo>
                  <a:pt x="304" y="447"/>
                </a:lnTo>
                <a:lnTo>
                  <a:pt x="311" y="450"/>
                </a:lnTo>
                <a:lnTo>
                  <a:pt x="320" y="453"/>
                </a:lnTo>
                <a:lnTo>
                  <a:pt x="332" y="457"/>
                </a:lnTo>
                <a:lnTo>
                  <a:pt x="350" y="460"/>
                </a:lnTo>
                <a:lnTo>
                  <a:pt x="370" y="462"/>
                </a:lnTo>
                <a:lnTo>
                  <a:pt x="397" y="463"/>
                </a:lnTo>
                <a:lnTo>
                  <a:pt x="397" y="137"/>
                </a:lnTo>
                <a:lnTo>
                  <a:pt x="397" y="137"/>
                </a:lnTo>
                <a:lnTo>
                  <a:pt x="397" y="119"/>
                </a:lnTo>
                <a:lnTo>
                  <a:pt x="395" y="103"/>
                </a:lnTo>
                <a:lnTo>
                  <a:pt x="391" y="88"/>
                </a:lnTo>
                <a:lnTo>
                  <a:pt x="387" y="74"/>
                </a:lnTo>
                <a:lnTo>
                  <a:pt x="380" y="62"/>
                </a:lnTo>
                <a:lnTo>
                  <a:pt x="373" y="51"/>
                </a:lnTo>
                <a:lnTo>
                  <a:pt x="364" y="40"/>
                </a:lnTo>
                <a:lnTo>
                  <a:pt x="353" y="32"/>
                </a:lnTo>
                <a:lnTo>
                  <a:pt x="343" y="24"/>
                </a:lnTo>
                <a:lnTo>
                  <a:pt x="330" y="17"/>
                </a:lnTo>
                <a:lnTo>
                  <a:pt x="316" y="13"/>
                </a:lnTo>
                <a:lnTo>
                  <a:pt x="301" y="8"/>
                </a:lnTo>
                <a:lnTo>
                  <a:pt x="285" y="5"/>
                </a:lnTo>
                <a:lnTo>
                  <a:pt x="268" y="2"/>
                </a:lnTo>
                <a:lnTo>
                  <a:pt x="251" y="1"/>
                </a:lnTo>
                <a:lnTo>
                  <a:pt x="231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rgbClr val="005EB8"/>
              </a:solidFill>
            </a:endParaRPr>
          </a:p>
        </p:txBody>
      </p:sp>
      <p:sp>
        <p:nvSpPr>
          <p:cNvPr id="47" name="Freeform 10"/>
          <p:cNvSpPr>
            <a:spLocks/>
          </p:cNvSpPr>
          <p:nvPr userDrawn="1"/>
        </p:nvSpPr>
        <p:spPr bwMode="auto">
          <a:xfrm>
            <a:off x="5625115" y="4912769"/>
            <a:ext cx="128023" cy="66002"/>
          </a:xfrm>
          <a:custGeom>
            <a:avLst/>
            <a:gdLst>
              <a:gd name="T0" fmla="*/ 192 w 192"/>
              <a:gd name="T1" fmla="*/ 105 h 130"/>
              <a:gd name="T2" fmla="*/ 192 w 192"/>
              <a:gd name="T3" fmla="*/ 105 h 130"/>
              <a:gd name="T4" fmla="*/ 170 w 192"/>
              <a:gd name="T5" fmla="*/ 112 h 130"/>
              <a:gd name="T6" fmla="*/ 140 w 192"/>
              <a:gd name="T7" fmla="*/ 121 h 130"/>
              <a:gd name="T8" fmla="*/ 124 w 192"/>
              <a:gd name="T9" fmla="*/ 124 h 130"/>
              <a:gd name="T10" fmla="*/ 107 w 192"/>
              <a:gd name="T11" fmla="*/ 128 h 130"/>
              <a:gd name="T12" fmla="*/ 91 w 192"/>
              <a:gd name="T13" fmla="*/ 130 h 130"/>
              <a:gd name="T14" fmla="*/ 76 w 192"/>
              <a:gd name="T15" fmla="*/ 130 h 130"/>
              <a:gd name="T16" fmla="*/ 76 w 192"/>
              <a:gd name="T17" fmla="*/ 130 h 130"/>
              <a:gd name="T18" fmla="*/ 60 w 192"/>
              <a:gd name="T19" fmla="*/ 130 h 130"/>
              <a:gd name="T20" fmla="*/ 46 w 192"/>
              <a:gd name="T21" fmla="*/ 128 h 130"/>
              <a:gd name="T22" fmla="*/ 32 w 192"/>
              <a:gd name="T23" fmla="*/ 123 h 130"/>
              <a:gd name="T24" fmla="*/ 26 w 192"/>
              <a:gd name="T25" fmla="*/ 121 h 130"/>
              <a:gd name="T26" fmla="*/ 22 w 192"/>
              <a:gd name="T27" fmla="*/ 117 h 130"/>
              <a:gd name="T28" fmla="*/ 17 w 192"/>
              <a:gd name="T29" fmla="*/ 113 h 130"/>
              <a:gd name="T30" fmla="*/ 13 w 192"/>
              <a:gd name="T31" fmla="*/ 109 h 130"/>
              <a:gd name="T32" fmla="*/ 9 w 192"/>
              <a:gd name="T33" fmla="*/ 104 h 130"/>
              <a:gd name="T34" fmla="*/ 6 w 192"/>
              <a:gd name="T35" fmla="*/ 98 h 130"/>
              <a:gd name="T36" fmla="*/ 3 w 192"/>
              <a:gd name="T37" fmla="*/ 92 h 130"/>
              <a:gd name="T38" fmla="*/ 1 w 192"/>
              <a:gd name="T39" fmla="*/ 85 h 130"/>
              <a:gd name="T40" fmla="*/ 0 w 192"/>
              <a:gd name="T41" fmla="*/ 77 h 130"/>
              <a:gd name="T42" fmla="*/ 0 w 192"/>
              <a:gd name="T43" fmla="*/ 69 h 130"/>
              <a:gd name="T44" fmla="*/ 0 w 192"/>
              <a:gd name="T45" fmla="*/ 69 h 130"/>
              <a:gd name="T46" fmla="*/ 1 w 192"/>
              <a:gd name="T47" fmla="*/ 55 h 130"/>
              <a:gd name="T48" fmla="*/ 5 w 192"/>
              <a:gd name="T49" fmla="*/ 42 h 130"/>
              <a:gd name="T50" fmla="*/ 7 w 192"/>
              <a:gd name="T51" fmla="*/ 37 h 130"/>
              <a:gd name="T52" fmla="*/ 10 w 192"/>
              <a:gd name="T53" fmla="*/ 31 h 130"/>
              <a:gd name="T54" fmla="*/ 14 w 192"/>
              <a:gd name="T55" fmla="*/ 26 h 130"/>
              <a:gd name="T56" fmla="*/ 18 w 192"/>
              <a:gd name="T57" fmla="*/ 22 h 130"/>
              <a:gd name="T58" fmla="*/ 24 w 192"/>
              <a:gd name="T59" fmla="*/ 18 h 130"/>
              <a:gd name="T60" fmla="*/ 30 w 192"/>
              <a:gd name="T61" fmla="*/ 15 h 130"/>
              <a:gd name="T62" fmla="*/ 37 w 192"/>
              <a:gd name="T63" fmla="*/ 11 h 130"/>
              <a:gd name="T64" fmla="*/ 44 w 192"/>
              <a:gd name="T65" fmla="*/ 9 h 130"/>
              <a:gd name="T66" fmla="*/ 61 w 192"/>
              <a:gd name="T67" fmla="*/ 5 h 130"/>
              <a:gd name="T68" fmla="*/ 82 w 192"/>
              <a:gd name="T69" fmla="*/ 3 h 130"/>
              <a:gd name="T70" fmla="*/ 192 w 192"/>
              <a:gd name="T71" fmla="*/ 0 h 130"/>
              <a:gd name="T72" fmla="*/ 192 w 192"/>
              <a:gd name="T73" fmla="*/ 105 h 1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92" h="130">
                <a:moveTo>
                  <a:pt x="192" y="105"/>
                </a:moveTo>
                <a:lnTo>
                  <a:pt x="192" y="105"/>
                </a:lnTo>
                <a:lnTo>
                  <a:pt x="170" y="112"/>
                </a:lnTo>
                <a:lnTo>
                  <a:pt x="140" y="121"/>
                </a:lnTo>
                <a:lnTo>
                  <a:pt x="124" y="124"/>
                </a:lnTo>
                <a:lnTo>
                  <a:pt x="107" y="128"/>
                </a:lnTo>
                <a:lnTo>
                  <a:pt x="91" y="130"/>
                </a:lnTo>
                <a:lnTo>
                  <a:pt x="76" y="130"/>
                </a:lnTo>
                <a:lnTo>
                  <a:pt x="76" y="130"/>
                </a:lnTo>
                <a:lnTo>
                  <a:pt x="60" y="130"/>
                </a:lnTo>
                <a:lnTo>
                  <a:pt x="46" y="128"/>
                </a:lnTo>
                <a:lnTo>
                  <a:pt x="32" y="123"/>
                </a:lnTo>
                <a:lnTo>
                  <a:pt x="26" y="121"/>
                </a:lnTo>
                <a:lnTo>
                  <a:pt x="22" y="117"/>
                </a:lnTo>
                <a:lnTo>
                  <a:pt x="17" y="113"/>
                </a:lnTo>
                <a:lnTo>
                  <a:pt x="13" y="109"/>
                </a:lnTo>
                <a:lnTo>
                  <a:pt x="9" y="104"/>
                </a:lnTo>
                <a:lnTo>
                  <a:pt x="6" y="98"/>
                </a:lnTo>
                <a:lnTo>
                  <a:pt x="3" y="92"/>
                </a:lnTo>
                <a:lnTo>
                  <a:pt x="1" y="85"/>
                </a:lnTo>
                <a:lnTo>
                  <a:pt x="0" y="77"/>
                </a:lnTo>
                <a:lnTo>
                  <a:pt x="0" y="69"/>
                </a:lnTo>
                <a:lnTo>
                  <a:pt x="0" y="69"/>
                </a:lnTo>
                <a:lnTo>
                  <a:pt x="1" y="55"/>
                </a:lnTo>
                <a:lnTo>
                  <a:pt x="5" y="42"/>
                </a:lnTo>
                <a:lnTo>
                  <a:pt x="7" y="37"/>
                </a:lnTo>
                <a:lnTo>
                  <a:pt x="10" y="31"/>
                </a:lnTo>
                <a:lnTo>
                  <a:pt x="14" y="26"/>
                </a:lnTo>
                <a:lnTo>
                  <a:pt x="18" y="22"/>
                </a:lnTo>
                <a:lnTo>
                  <a:pt x="24" y="18"/>
                </a:lnTo>
                <a:lnTo>
                  <a:pt x="30" y="15"/>
                </a:lnTo>
                <a:lnTo>
                  <a:pt x="37" y="11"/>
                </a:lnTo>
                <a:lnTo>
                  <a:pt x="44" y="9"/>
                </a:lnTo>
                <a:lnTo>
                  <a:pt x="61" y="5"/>
                </a:lnTo>
                <a:lnTo>
                  <a:pt x="82" y="3"/>
                </a:lnTo>
                <a:lnTo>
                  <a:pt x="192" y="0"/>
                </a:lnTo>
                <a:lnTo>
                  <a:pt x="192" y="105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rgbClr val="005EB8"/>
              </a:solidFill>
            </a:endParaRPr>
          </a:p>
        </p:txBody>
      </p:sp>
      <p:sp>
        <p:nvSpPr>
          <p:cNvPr id="48" name="Freeform 11"/>
          <p:cNvSpPr>
            <a:spLocks/>
          </p:cNvSpPr>
          <p:nvPr userDrawn="1"/>
        </p:nvSpPr>
        <p:spPr bwMode="auto">
          <a:xfrm>
            <a:off x="5557100" y="4779265"/>
            <a:ext cx="266049" cy="240006"/>
          </a:xfrm>
          <a:custGeom>
            <a:avLst/>
            <a:gdLst>
              <a:gd name="T0" fmla="*/ 231 w 397"/>
              <a:gd name="T1" fmla="*/ 0 h 480"/>
              <a:gd name="T2" fmla="*/ 165 w 397"/>
              <a:gd name="T3" fmla="*/ 5 h 480"/>
              <a:gd name="T4" fmla="*/ 109 w 397"/>
              <a:gd name="T5" fmla="*/ 14 h 480"/>
              <a:gd name="T6" fmla="*/ 65 w 397"/>
              <a:gd name="T7" fmla="*/ 25 h 480"/>
              <a:gd name="T8" fmla="*/ 37 w 397"/>
              <a:gd name="T9" fmla="*/ 37 h 480"/>
              <a:gd name="T10" fmla="*/ 58 w 397"/>
              <a:gd name="T11" fmla="*/ 114 h 480"/>
              <a:gd name="T12" fmla="*/ 103 w 397"/>
              <a:gd name="T13" fmla="*/ 102 h 480"/>
              <a:gd name="T14" fmla="*/ 148 w 397"/>
              <a:gd name="T15" fmla="*/ 92 h 480"/>
              <a:gd name="T16" fmla="*/ 200 w 397"/>
              <a:gd name="T17" fmla="*/ 89 h 480"/>
              <a:gd name="T18" fmla="*/ 222 w 397"/>
              <a:gd name="T19" fmla="*/ 90 h 480"/>
              <a:gd name="T20" fmla="*/ 248 w 397"/>
              <a:gd name="T21" fmla="*/ 95 h 480"/>
              <a:gd name="T22" fmla="*/ 262 w 397"/>
              <a:gd name="T23" fmla="*/ 100 h 480"/>
              <a:gd name="T24" fmla="*/ 274 w 397"/>
              <a:gd name="T25" fmla="*/ 110 h 480"/>
              <a:gd name="T26" fmla="*/ 283 w 397"/>
              <a:gd name="T27" fmla="*/ 121 h 480"/>
              <a:gd name="T28" fmla="*/ 289 w 397"/>
              <a:gd name="T29" fmla="*/ 135 h 480"/>
              <a:gd name="T30" fmla="*/ 291 w 397"/>
              <a:gd name="T31" fmla="*/ 153 h 480"/>
              <a:gd name="T32" fmla="*/ 292 w 397"/>
              <a:gd name="T33" fmla="*/ 197 h 480"/>
              <a:gd name="T34" fmla="*/ 200 w 397"/>
              <a:gd name="T35" fmla="*/ 197 h 480"/>
              <a:gd name="T36" fmla="*/ 147 w 397"/>
              <a:gd name="T37" fmla="*/ 201 h 480"/>
              <a:gd name="T38" fmla="*/ 103 w 397"/>
              <a:gd name="T39" fmla="*/ 210 h 480"/>
              <a:gd name="T40" fmla="*/ 69 w 397"/>
              <a:gd name="T41" fmla="*/ 224 h 480"/>
              <a:gd name="T42" fmla="*/ 42 w 397"/>
              <a:gd name="T43" fmla="*/ 242 h 480"/>
              <a:gd name="T44" fmla="*/ 23 w 397"/>
              <a:gd name="T45" fmla="*/ 264 h 480"/>
              <a:gd name="T46" fmla="*/ 9 w 397"/>
              <a:gd name="T47" fmla="*/ 288 h 480"/>
              <a:gd name="T48" fmla="*/ 2 w 397"/>
              <a:gd name="T49" fmla="*/ 316 h 480"/>
              <a:gd name="T50" fmla="*/ 0 w 397"/>
              <a:gd name="T51" fmla="*/ 344 h 480"/>
              <a:gd name="T52" fmla="*/ 1 w 397"/>
              <a:gd name="T53" fmla="*/ 362 h 480"/>
              <a:gd name="T54" fmla="*/ 8 w 397"/>
              <a:gd name="T55" fmla="*/ 395 h 480"/>
              <a:gd name="T56" fmla="*/ 20 w 397"/>
              <a:gd name="T57" fmla="*/ 421 h 480"/>
              <a:gd name="T58" fmla="*/ 39 w 397"/>
              <a:gd name="T59" fmla="*/ 442 h 480"/>
              <a:gd name="T60" fmla="*/ 61 w 397"/>
              <a:gd name="T61" fmla="*/ 458 h 480"/>
              <a:gd name="T62" fmla="*/ 86 w 397"/>
              <a:gd name="T63" fmla="*/ 468 h 480"/>
              <a:gd name="T64" fmla="*/ 113 w 397"/>
              <a:gd name="T65" fmla="*/ 475 h 480"/>
              <a:gd name="T66" fmla="*/ 140 w 397"/>
              <a:gd name="T67" fmla="*/ 479 h 480"/>
              <a:gd name="T68" fmla="*/ 154 w 397"/>
              <a:gd name="T69" fmla="*/ 480 h 480"/>
              <a:gd name="T70" fmla="*/ 185 w 397"/>
              <a:gd name="T71" fmla="*/ 478 h 480"/>
              <a:gd name="T72" fmla="*/ 236 w 397"/>
              <a:gd name="T73" fmla="*/ 468 h 480"/>
              <a:gd name="T74" fmla="*/ 271 w 397"/>
              <a:gd name="T75" fmla="*/ 456 h 480"/>
              <a:gd name="T76" fmla="*/ 292 w 397"/>
              <a:gd name="T77" fmla="*/ 445 h 480"/>
              <a:gd name="T78" fmla="*/ 297 w 397"/>
              <a:gd name="T79" fmla="*/ 444 h 480"/>
              <a:gd name="T80" fmla="*/ 302 w 397"/>
              <a:gd name="T81" fmla="*/ 447 h 480"/>
              <a:gd name="T82" fmla="*/ 318 w 397"/>
              <a:gd name="T83" fmla="*/ 453 h 480"/>
              <a:gd name="T84" fmla="*/ 348 w 397"/>
              <a:gd name="T85" fmla="*/ 460 h 480"/>
              <a:gd name="T86" fmla="*/ 397 w 397"/>
              <a:gd name="T87" fmla="*/ 463 h 480"/>
              <a:gd name="T88" fmla="*/ 397 w 397"/>
              <a:gd name="T89" fmla="*/ 137 h 480"/>
              <a:gd name="T90" fmla="*/ 394 w 397"/>
              <a:gd name="T91" fmla="*/ 103 h 480"/>
              <a:gd name="T92" fmla="*/ 385 w 397"/>
              <a:gd name="T93" fmla="*/ 74 h 480"/>
              <a:gd name="T94" fmla="*/ 371 w 397"/>
              <a:gd name="T95" fmla="*/ 51 h 480"/>
              <a:gd name="T96" fmla="*/ 353 w 397"/>
              <a:gd name="T97" fmla="*/ 32 h 480"/>
              <a:gd name="T98" fmla="*/ 329 w 397"/>
              <a:gd name="T99" fmla="*/ 17 h 480"/>
              <a:gd name="T100" fmla="*/ 301 w 397"/>
              <a:gd name="T101" fmla="*/ 8 h 480"/>
              <a:gd name="T102" fmla="*/ 268 w 397"/>
              <a:gd name="T103" fmla="*/ 2 h 480"/>
              <a:gd name="T104" fmla="*/ 231 w 397"/>
              <a:gd name="T105" fmla="*/ 0 h 4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397" h="480">
                <a:moveTo>
                  <a:pt x="231" y="0"/>
                </a:moveTo>
                <a:lnTo>
                  <a:pt x="231" y="0"/>
                </a:lnTo>
                <a:lnTo>
                  <a:pt x="196" y="1"/>
                </a:lnTo>
                <a:lnTo>
                  <a:pt x="165" y="5"/>
                </a:lnTo>
                <a:lnTo>
                  <a:pt x="136" y="8"/>
                </a:lnTo>
                <a:lnTo>
                  <a:pt x="109" y="14"/>
                </a:lnTo>
                <a:lnTo>
                  <a:pt x="86" y="20"/>
                </a:lnTo>
                <a:lnTo>
                  <a:pt x="65" y="25"/>
                </a:lnTo>
                <a:lnTo>
                  <a:pt x="49" y="31"/>
                </a:lnTo>
                <a:lnTo>
                  <a:pt x="37" y="37"/>
                </a:lnTo>
                <a:lnTo>
                  <a:pt x="58" y="114"/>
                </a:lnTo>
                <a:lnTo>
                  <a:pt x="58" y="114"/>
                </a:lnTo>
                <a:lnTo>
                  <a:pt x="71" y="110"/>
                </a:lnTo>
                <a:lnTo>
                  <a:pt x="103" y="102"/>
                </a:lnTo>
                <a:lnTo>
                  <a:pt x="124" y="97"/>
                </a:lnTo>
                <a:lnTo>
                  <a:pt x="148" y="92"/>
                </a:lnTo>
                <a:lnTo>
                  <a:pt x="173" y="90"/>
                </a:lnTo>
                <a:lnTo>
                  <a:pt x="200" y="89"/>
                </a:lnTo>
                <a:lnTo>
                  <a:pt x="200" y="89"/>
                </a:lnTo>
                <a:lnTo>
                  <a:pt x="222" y="90"/>
                </a:lnTo>
                <a:lnTo>
                  <a:pt x="240" y="92"/>
                </a:lnTo>
                <a:lnTo>
                  <a:pt x="248" y="95"/>
                </a:lnTo>
                <a:lnTo>
                  <a:pt x="255" y="97"/>
                </a:lnTo>
                <a:lnTo>
                  <a:pt x="262" y="100"/>
                </a:lnTo>
                <a:lnTo>
                  <a:pt x="269" y="105"/>
                </a:lnTo>
                <a:lnTo>
                  <a:pt x="274" y="110"/>
                </a:lnTo>
                <a:lnTo>
                  <a:pt x="278" y="114"/>
                </a:lnTo>
                <a:lnTo>
                  <a:pt x="283" y="121"/>
                </a:lnTo>
                <a:lnTo>
                  <a:pt x="286" y="128"/>
                </a:lnTo>
                <a:lnTo>
                  <a:pt x="289" y="135"/>
                </a:lnTo>
                <a:lnTo>
                  <a:pt x="290" y="144"/>
                </a:lnTo>
                <a:lnTo>
                  <a:pt x="291" y="153"/>
                </a:lnTo>
                <a:lnTo>
                  <a:pt x="292" y="164"/>
                </a:lnTo>
                <a:lnTo>
                  <a:pt x="292" y="197"/>
                </a:lnTo>
                <a:lnTo>
                  <a:pt x="200" y="197"/>
                </a:lnTo>
                <a:lnTo>
                  <a:pt x="200" y="197"/>
                </a:lnTo>
                <a:lnTo>
                  <a:pt x="172" y="198"/>
                </a:lnTo>
                <a:lnTo>
                  <a:pt x="147" y="201"/>
                </a:lnTo>
                <a:lnTo>
                  <a:pt x="124" y="204"/>
                </a:lnTo>
                <a:lnTo>
                  <a:pt x="103" y="210"/>
                </a:lnTo>
                <a:lnTo>
                  <a:pt x="85" y="216"/>
                </a:lnTo>
                <a:lnTo>
                  <a:pt x="69" y="224"/>
                </a:lnTo>
                <a:lnTo>
                  <a:pt x="55" y="232"/>
                </a:lnTo>
                <a:lnTo>
                  <a:pt x="42" y="242"/>
                </a:lnTo>
                <a:lnTo>
                  <a:pt x="31" y="253"/>
                </a:lnTo>
                <a:lnTo>
                  <a:pt x="23" y="264"/>
                </a:lnTo>
                <a:lnTo>
                  <a:pt x="15" y="276"/>
                </a:lnTo>
                <a:lnTo>
                  <a:pt x="9" y="288"/>
                </a:lnTo>
                <a:lnTo>
                  <a:pt x="6" y="302"/>
                </a:lnTo>
                <a:lnTo>
                  <a:pt x="2" y="316"/>
                </a:lnTo>
                <a:lnTo>
                  <a:pt x="0" y="330"/>
                </a:lnTo>
                <a:lnTo>
                  <a:pt x="0" y="344"/>
                </a:lnTo>
                <a:lnTo>
                  <a:pt x="0" y="344"/>
                </a:lnTo>
                <a:lnTo>
                  <a:pt x="1" y="362"/>
                </a:lnTo>
                <a:lnTo>
                  <a:pt x="3" y="380"/>
                </a:lnTo>
                <a:lnTo>
                  <a:pt x="8" y="395"/>
                </a:lnTo>
                <a:lnTo>
                  <a:pt x="14" y="408"/>
                </a:lnTo>
                <a:lnTo>
                  <a:pt x="20" y="421"/>
                </a:lnTo>
                <a:lnTo>
                  <a:pt x="30" y="433"/>
                </a:lnTo>
                <a:lnTo>
                  <a:pt x="39" y="442"/>
                </a:lnTo>
                <a:lnTo>
                  <a:pt x="49" y="450"/>
                </a:lnTo>
                <a:lnTo>
                  <a:pt x="61" y="458"/>
                </a:lnTo>
                <a:lnTo>
                  <a:pt x="73" y="464"/>
                </a:lnTo>
                <a:lnTo>
                  <a:pt x="86" y="468"/>
                </a:lnTo>
                <a:lnTo>
                  <a:pt x="99" y="473"/>
                </a:lnTo>
                <a:lnTo>
                  <a:pt x="113" y="475"/>
                </a:lnTo>
                <a:lnTo>
                  <a:pt x="126" y="478"/>
                </a:lnTo>
                <a:lnTo>
                  <a:pt x="140" y="479"/>
                </a:lnTo>
                <a:lnTo>
                  <a:pt x="154" y="480"/>
                </a:lnTo>
                <a:lnTo>
                  <a:pt x="154" y="480"/>
                </a:lnTo>
                <a:lnTo>
                  <a:pt x="170" y="479"/>
                </a:lnTo>
                <a:lnTo>
                  <a:pt x="185" y="478"/>
                </a:lnTo>
                <a:lnTo>
                  <a:pt x="211" y="474"/>
                </a:lnTo>
                <a:lnTo>
                  <a:pt x="236" y="468"/>
                </a:lnTo>
                <a:lnTo>
                  <a:pt x="255" y="462"/>
                </a:lnTo>
                <a:lnTo>
                  <a:pt x="271" y="456"/>
                </a:lnTo>
                <a:lnTo>
                  <a:pt x="284" y="450"/>
                </a:lnTo>
                <a:lnTo>
                  <a:pt x="292" y="445"/>
                </a:lnTo>
                <a:lnTo>
                  <a:pt x="297" y="444"/>
                </a:lnTo>
                <a:lnTo>
                  <a:pt x="297" y="444"/>
                </a:lnTo>
                <a:lnTo>
                  <a:pt x="299" y="445"/>
                </a:lnTo>
                <a:lnTo>
                  <a:pt x="302" y="447"/>
                </a:lnTo>
                <a:lnTo>
                  <a:pt x="309" y="450"/>
                </a:lnTo>
                <a:lnTo>
                  <a:pt x="318" y="453"/>
                </a:lnTo>
                <a:lnTo>
                  <a:pt x="332" y="457"/>
                </a:lnTo>
                <a:lnTo>
                  <a:pt x="348" y="460"/>
                </a:lnTo>
                <a:lnTo>
                  <a:pt x="370" y="462"/>
                </a:lnTo>
                <a:lnTo>
                  <a:pt x="397" y="463"/>
                </a:lnTo>
                <a:lnTo>
                  <a:pt x="397" y="137"/>
                </a:lnTo>
                <a:lnTo>
                  <a:pt x="397" y="137"/>
                </a:lnTo>
                <a:lnTo>
                  <a:pt x="397" y="119"/>
                </a:lnTo>
                <a:lnTo>
                  <a:pt x="394" y="103"/>
                </a:lnTo>
                <a:lnTo>
                  <a:pt x="391" y="88"/>
                </a:lnTo>
                <a:lnTo>
                  <a:pt x="385" y="74"/>
                </a:lnTo>
                <a:lnTo>
                  <a:pt x="379" y="62"/>
                </a:lnTo>
                <a:lnTo>
                  <a:pt x="371" y="51"/>
                </a:lnTo>
                <a:lnTo>
                  <a:pt x="363" y="40"/>
                </a:lnTo>
                <a:lnTo>
                  <a:pt x="353" y="32"/>
                </a:lnTo>
                <a:lnTo>
                  <a:pt x="341" y="24"/>
                </a:lnTo>
                <a:lnTo>
                  <a:pt x="329" y="17"/>
                </a:lnTo>
                <a:lnTo>
                  <a:pt x="316" y="13"/>
                </a:lnTo>
                <a:lnTo>
                  <a:pt x="301" y="8"/>
                </a:lnTo>
                <a:lnTo>
                  <a:pt x="285" y="5"/>
                </a:lnTo>
                <a:lnTo>
                  <a:pt x="268" y="2"/>
                </a:lnTo>
                <a:lnTo>
                  <a:pt x="249" y="1"/>
                </a:lnTo>
                <a:lnTo>
                  <a:pt x="231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rgbClr val="005EB8"/>
              </a:solidFill>
            </a:endParaRPr>
          </a:p>
        </p:txBody>
      </p:sp>
      <p:sp>
        <p:nvSpPr>
          <p:cNvPr id="49" name="Freeform 12"/>
          <p:cNvSpPr>
            <a:spLocks/>
          </p:cNvSpPr>
          <p:nvPr userDrawn="1"/>
        </p:nvSpPr>
        <p:spPr bwMode="auto">
          <a:xfrm>
            <a:off x="6605287" y="4782272"/>
            <a:ext cx="280050" cy="237006"/>
          </a:xfrm>
          <a:custGeom>
            <a:avLst/>
            <a:gdLst>
              <a:gd name="T0" fmla="*/ 317 w 421"/>
              <a:gd name="T1" fmla="*/ 350 h 475"/>
              <a:gd name="T2" fmla="*/ 277 w 421"/>
              <a:gd name="T3" fmla="*/ 367 h 475"/>
              <a:gd name="T4" fmla="*/ 244 w 421"/>
              <a:gd name="T5" fmla="*/ 376 h 475"/>
              <a:gd name="T6" fmla="*/ 207 w 421"/>
              <a:gd name="T7" fmla="*/ 382 h 475"/>
              <a:gd name="T8" fmla="*/ 188 w 421"/>
              <a:gd name="T9" fmla="*/ 383 h 475"/>
              <a:gd name="T10" fmla="*/ 164 w 421"/>
              <a:gd name="T11" fmla="*/ 382 h 475"/>
              <a:gd name="T12" fmla="*/ 145 w 421"/>
              <a:gd name="T13" fmla="*/ 377 h 475"/>
              <a:gd name="T14" fmla="*/ 130 w 421"/>
              <a:gd name="T15" fmla="*/ 369 h 475"/>
              <a:gd name="T16" fmla="*/ 120 w 421"/>
              <a:gd name="T17" fmla="*/ 357 h 475"/>
              <a:gd name="T18" fmla="*/ 112 w 421"/>
              <a:gd name="T19" fmla="*/ 343 h 475"/>
              <a:gd name="T20" fmla="*/ 107 w 421"/>
              <a:gd name="T21" fmla="*/ 325 h 475"/>
              <a:gd name="T22" fmla="*/ 105 w 421"/>
              <a:gd name="T23" fmla="*/ 278 h 475"/>
              <a:gd name="T24" fmla="*/ 89 w 421"/>
              <a:gd name="T25" fmla="*/ 0 h 475"/>
              <a:gd name="T26" fmla="*/ 67 w 421"/>
              <a:gd name="T27" fmla="*/ 0 h 475"/>
              <a:gd name="T28" fmla="*/ 15 w 421"/>
              <a:gd name="T29" fmla="*/ 4 h 475"/>
              <a:gd name="T30" fmla="*/ 0 w 421"/>
              <a:gd name="T31" fmla="*/ 290 h 475"/>
              <a:gd name="T32" fmla="*/ 0 w 421"/>
              <a:gd name="T33" fmla="*/ 313 h 475"/>
              <a:gd name="T34" fmla="*/ 4 w 421"/>
              <a:gd name="T35" fmla="*/ 354 h 475"/>
              <a:gd name="T36" fmla="*/ 11 w 421"/>
              <a:gd name="T37" fmla="*/ 388 h 475"/>
              <a:gd name="T38" fmla="*/ 23 w 421"/>
              <a:gd name="T39" fmla="*/ 417 h 475"/>
              <a:gd name="T40" fmla="*/ 40 w 421"/>
              <a:gd name="T41" fmla="*/ 440 h 475"/>
              <a:gd name="T42" fmla="*/ 66 w 421"/>
              <a:gd name="T43" fmla="*/ 457 h 475"/>
              <a:gd name="T44" fmla="*/ 97 w 421"/>
              <a:gd name="T45" fmla="*/ 468 h 475"/>
              <a:gd name="T46" fmla="*/ 136 w 421"/>
              <a:gd name="T47" fmla="*/ 474 h 475"/>
              <a:gd name="T48" fmla="*/ 159 w 421"/>
              <a:gd name="T49" fmla="*/ 475 h 475"/>
              <a:gd name="T50" fmla="*/ 193 w 421"/>
              <a:gd name="T51" fmla="*/ 473 h 475"/>
              <a:gd name="T52" fmla="*/ 224 w 421"/>
              <a:gd name="T53" fmla="*/ 468 h 475"/>
              <a:gd name="T54" fmla="*/ 274 w 421"/>
              <a:gd name="T55" fmla="*/ 455 h 475"/>
              <a:gd name="T56" fmla="*/ 305 w 421"/>
              <a:gd name="T57" fmla="*/ 443 h 475"/>
              <a:gd name="T58" fmla="*/ 319 w 421"/>
              <a:gd name="T59" fmla="*/ 437 h 475"/>
              <a:gd name="T60" fmla="*/ 334 w 421"/>
              <a:gd name="T61" fmla="*/ 444 h 475"/>
              <a:gd name="T62" fmla="*/ 359 w 421"/>
              <a:gd name="T63" fmla="*/ 451 h 475"/>
              <a:gd name="T64" fmla="*/ 397 w 421"/>
              <a:gd name="T65" fmla="*/ 457 h 475"/>
              <a:gd name="T66" fmla="*/ 421 w 421"/>
              <a:gd name="T67" fmla="*/ 7 h 475"/>
              <a:gd name="T68" fmla="*/ 386 w 421"/>
              <a:gd name="T69" fmla="*/ 2 h 475"/>
              <a:gd name="T70" fmla="*/ 337 w 421"/>
              <a:gd name="T71" fmla="*/ 0 h 475"/>
              <a:gd name="T72" fmla="*/ 317 w 421"/>
              <a:gd name="T73" fmla="*/ 350 h 4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421" h="475">
                <a:moveTo>
                  <a:pt x="317" y="350"/>
                </a:moveTo>
                <a:lnTo>
                  <a:pt x="317" y="350"/>
                </a:lnTo>
                <a:lnTo>
                  <a:pt x="292" y="361"/>
                </a:lnTo>
                <a:lnTo>
                  <a:pt x="277" y="367"/>
                </a:lnTo>
                <a:lnTo>
                  <a:pt x="261" y="371"/>
                </a:lnTo>
                <a:lnTo>
                  <a:pt x="244" y="376"/>
                </a:lnTo>
                <a:lnTo>
                  <a:pt x="226" y="379"/>
                </a:lnTo>
                <a:lnTo>
                  <a:pt x="207" y="382"/>
                </a:lnTo>
                <a:lnTo>
                  <a:pt x="188" y="383"/>
                </a:lnTo>
                <a:lnTo>
                  <a:pt x="188" y="383"/>
                </a:lnTo>
                <a:lnTo>
                  <a:pt x="175" y="383"/>
                </a:lnTo>
                <a:lnTo>
                  <a:pt x="164" y="382"/>
                </a:lnTo>
                <a:lnTo>
                  <a:pt x="153" y="379"/>
                </a:lnTo>
                <a:lnTo>
                  <a:pt x="145" y="377"/>
                </a:lnTo>
                <a:lnTo>
                  <a:pt x="137" y="373"/>
                </a:lnTo>
                <a:lnTo>
                  <a:pt x="130" y="369"/>
                </a:lnTo>
                <a:lnTo>
                  <a:pt x="124" y="363"/>
                </a:lnTo>
                <a:lnTo>
                  <a:pt x="120" y="357"/>
                </a:lnTo>
                <a:lnTo>
                  <a:pt x="115" y="350"/>
                </a:lnTo>
                <a:lnTo>
                  <a:pt x="112" y="343"/>
                </a:lnTo>
                <a:lnTo>
                  <a:pt x="109" y="334"/>
                </a:lnTo>
                <a:lnTo>
                  <a:pt x="107" y="325"/>
                </a:lnTo>
                <a:lnTo>
                  <a:pt x="105" y="303"/>
                </a:lnTo>
                <a:lnTo>
                  <a:pt x="105" y="278"/>
                </a:lnTo>
                <a:lnTo>
                  <a:pt x="105" y="0"/>
                </a:lnTo>
                <a:lnTo>
                  <a:pt x="89" y="0"/>
                </a:lnTo>
                <a:lnTo>
                  <a:pt x="89" y="0"/>
                </a:lnTo>
                <a:lnTo>
                  <a:pt x="67" y="0"/>
                </a:lnTo>
                <a:lnTo>
                  <a:pt x="40" y="2"/>
                </a:lnTo>
                <a:lnTo>
                  <a:pt x="15" y="4"/>
                </a:lnTo>
                <a:lnTo>
                  <a:pt x="0" y="7"/>
                </a:lnTo>
                <a:lnTo>
                  <a:pt x="0" y="290"/>
                </a:lnTo>
                <a:lnTo>
                  <a:pt x="0" y="290"/>
                </a:lnTo>
                <a:lnTo>
                  <a:pt x="0" y="313"/>
                </a:lnTo>
                <a:lnTo>
                  <a:pt x="1" y="334"/>
                </a:lnTo>
                <a:lnTo>
                  <a:pt x="4" y="354"/>
                </a:lnTo>
                <a:lnTo>
                  <a:pt x="6" y="372"/>
                </a:lnTo>
                <a:lnTo>
                  <a:pt x="11" y="388"/>
                </a:lnTo>
                <a:lnTo>
                  <a:pt x="16" y="403"/>
                </a:lnTo>
                <a:lnTo>
                  <a:pt x="23" y="417"/>
                </a:lnTo>
                <a:lnTo>
                  <a:pt x="31" y="429"/>
                </a:lnTo>
                <a:lnTo>
                  <a:pt x="40" y="440"/>
                </a:lnTo>
                <a:lnTo>
                  <a:pt x="52" y="450"/>
                </a:lnTo>
                <a:lnTo>
                  <a:pt x="66" y="457"/>
                </a:lnTo>
                <a:lnTo>
                  <a:pt x="80" y="463"/>
                </a:lnTo>
                <a:lnTo>
                  <a:pt x="97" y="468"/>
                </a:lnTo>
                <a:lnTo>
                  <a:pt x="115" y="472"/>
                </a:lnTo>
                <a:lnTo>
                  <a:pt x="136" y="474"/>
                </a:lnTo>
                <a:lnTo>
                  <a:pt x="159" y="475"/>
                </a:lnTo>
                <a:lnTo>
                  <a:pt x="159" y="475"/>
                </a:lnTo>
                <a:lnTo>
                  <a:pt x="177" y="474"/>
                </a:lnTo>
                <a:lnTo>
                  <a:pt x="193" y="473"/>
                </a:lnTo>
                <a:lnTo>
                  <a:pt x="210" y="472"/>
                </a:lnTo>
                <a:lnTo>
                  <a:pt x="224" y="468"/>
                </a:lnTo>
                <a:lnTo>
                  <a:pt x="251" y="462"/>
                </a:lnTo>
                <a:lnTo>
                  <a:pt x="274" y="455"/>
                </a:lnTo>
                <a:lnTo>
                  <a:pt x="292" y="448"/>
                </a:lnTo>
                <a:lnTo>
                  <a:pt x="305" y="443"/>
                </a:lnTo>
                <a:lnTo>
                  <a:pt x="319" y="437"/>
                </a:lnTo>
                <a:lnTo>
                  <a:pt x="319" y="437"/>
                </a:lnTo>
                <a:lnTo>
                  <a:pt x="326" y="440"/>
                </a:lnTo>
                <a:lnTo>
                  <a:pt x="334" y="444"/>
                </a:lnTo>
                <a:lnTo>
                  <a:pt x="345" y="447"/>
                </a:lnTo>
                <a:lnTo>
                  <a:pt x="359" y="451"/>
                </a:lnTo>
                <a:lnTo>
                  <a:pt x="376" y="454"/>
                </a:lnTo>
                <a:lnTo>
                  <a:pt x="397" y="457"/>
                </a:lnTo>
                <a:lnTo>
                  <a:pt x="421" y="458"/>
                </a:lnTo>
                <a:lnTo>
                  <a:pt x="421" y="7"/>
                </a:lnTo>
                <a:lnTo>
                  <a:pt x="421" y="7"/>
                </a:lnTo>
                <a:lnTo>
                  <a:pt x="386" y="2"/>
                </a:lnTo>
                <a:lnTo>
                  <a:pt x="360" y="1"/>
                </a:lnTo>
                <a:lnTo>
                  <a:pt x="337" y="0"/>
                </a:lnTo>
                <a:lnTo>
                  <a:pt x="317" y="0"/>
                </a:lnTo>
                <a:lnTo>
                  <a:pt x="317" y="35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rgbClr val="005EB8"/>
              </a:solidFill>
            </a:endParaRPr>
          </a:p>
        </p:txBody>
      </p:sp>
      <p:sp>
        <p:nvSpPr>
          <p:cNvPr id="50" name="Freeform 13"/>
          <p:cNvSpPr>
            <a:spLocks/>
          </p:cNvSpPr>
          <p:nvPr userDrawn="1"/>
        </p:nvSpPr>
        <p:spPr bwMode="auto">
          <a:xfrm>
            <a:off x="6967352" y="4779265"/>
            <a:ext cx="234043" cy="240006"/>
          </a:xfrm>
          <a:custGeom>
            <a:avLst/>
            <a:gdLst>
              <a:gd name="T0" fmla="*/ 12 w 350"/>
              <a:gd name="T1" fmla="*/ 465 h 480"/>
              <a:gd name="T2" fmla="*/ 93 w 350"/>
              <a:gd name="T3" fmla="*/ 477 h 480"/>
              <a:gd name="T4" fmla="*/ 156 w 350"/>
              <a:gd name="T5" fmla="*/ 480 h 480"/>
              <a:gd name="T6" fmla="*/ 206 w 350"/>
              <a:gd name="T7" fmla="*/ 477 h 480"/>
              <a:gd name="T8" fmla="*/ 256 w 350"/>
              <a:gd name="T9" fmla="*/ 464 h 480"/>
              <a:gd name="T10" fmla="*/ 298 w 350"/>
              <a:gd name="T11" fmla="*/ 442 h 480"/>
              <a:gd name="T12" fmla="*/ 332 w 350"/>
              <a:gd name="T13" fmla="*/ 407 h 480"/>
              <a:gd name="T14" fmla="*/ 349 w 350"/>
              <a:gd name="T15" fmla="*/ 357 h 480"/>
              <a:gd name="T16" fmla="*/ 349 w 350"/>
              <a:gd name="T17" fmla="*/ 323 h 480"/>
              <a:gd name="T18" fmla="*/ 340 w 350"/>
              <a:gd name="T19" fmla="*/ 287 h 480"/>
              <a:gd name="T20" fmla="*/ 319 w 350"/>
              <a:gd name="T21" fmla="*/ 260 h 480"/>
              <a:gd name="T22" fmla="*/ 289 w 350"/>
              <a:gd name="T23" fmla="*/ 237 h 480"/>
              <a:gd name="T24" fmla="*/ 235 w 350"/>
              <a:gd name="T25" fmla="*/ 210 h 480"/>
              <a:gd name="T26" fmla="*/ 167 w 350"/>
              <a:gd name="T27" fmla="*/ 183 h 480"/>
              <a:gd name="T28" fmla="*/ 127 w 350"/>
              <a:gd name="T29" fmla="*/ 162 h 480"/>
              <a:gd name="T30" fmla="*/ 115 w 350"/>
              <a:gd name="T31" fmla="*/ 148 h 480"/>
              <a:gd name="T32" fmla="*/ 112 w 350"/>
              <a:gd name="T33" fmla="*/ 130 h 480"/>
              <a:gd name="T34" fmla="*/ 114 w 350"/>
              <a:gd name="T35" fmla="*/ 117 h 480"/>
              <a:gd name="T36" fmla="*/ 130 w 350"/>
              <a:gd name="T37" fmla="*/ 97 h 480"/>
              <a:gd name="T38" fmla="*/ 149 w 350"/>
              <a:gd name="T39" fmla="*/ 88 h 480"/>
              <a:gd name="T40" fmla="*/ 175 w 350"/>
              <a:gd name="T41" fmla="*/ 83 h 480"/>
              <a:gd name="T42" fmla="*/ 209 w 350"/>
              <a:gd name="T43" fmla="*/ 84 h 480"/>
              <a:gd name="T44" fmla="*/ 268 w 350"/>
              <a:gd name="T45" fmla="*/ 96 h 480"/>
              <a:gd name="T46" fmla="*/ 332 w 350"/>
              <a:gd name="T47" fmla="*/ 33 h 480"/>
              <a:gd name="T48" fmla="*/ 296 w 350"/>
              <a:gd name="T49" fmla="*/ 18 h 480"/>
              <a:gd name="T50" fmla="*/ 233 w 350"/>
              <a:gd name="T51" fmla="*/ 5 h 480"/>
              <a:gd name="T52" fmla="*/ 177 w 350"/>
              <a:gd name="T53" fmla="*/ 0 h 480"/>
              <a:gd name="T54" fmla="*/ 129 w 350"/>
              <a:gd name="T55" fmla="*/ 5 h 480"/>
              <a:gd name="T56" fmla="*/ 85 w 350"/>
              <a:gd name="T57" fmla="*/ 20 h 480"/>
              <a:gd name="T58" fmla="*/ 47 w 350"/>
              <a:gd name="T59" fmla="*/ 44 h 480"/>
              <a:gd name="T60" fmla="*/ 21 w 350"/>
              <a:gd name="T61" fmla="*/ 77 h 480"/>
              <a:gd name="T62" fmla="*/ 7 w 350"/>
              <a:gd name="T63" fmla="*/ 120 h 480"/>
              <a:gd name="T64" fmla="*/ 7 w 350"/>
              <a:gd name="T65" fmla="*/ 153 h 480"/>
              <a:gd name="T66" fmla="*/ 21 w 350"/>
              <a:gd name="T67" fmla="*/ 196 h 480"/>
              <a:gd name="T68" fmla="*/ 47 w 350"/>
              <a:gd name="T69" fmla="*/ 227 h 480"/>
              <a:gd name="T70" fmla="*/ 82 w 350"/>
              <a:gd name="T71" fmla="*/ 250 h 480"/>
              <a:gd name="T72" fmla="*/ 134 w 350"/>
              <a:gd name="T73" fmla="*/ 272 h 480"/>
              <a:gd name="T74" fmla="*/ 192 w 350"/>
              <a:gd name="T75" fmla="*/ 293 h 480"/>
              <a:gd name="T76" fmla="*/ 230 w 350"/>
              <a:gd name="T77" fmla="*/ 314 h 480"/>
              <a:gd name="T78" fmla="*/ 243 w 350"/>
              <a:gd name="T79" fmla="*/ 332 h 480"/>
              <a:gd name="T80" fmla="*/ 244 w 350"/>
              <a:gd name="T81" fmla="*/ 343 h 480"/>
              <a:gd name="T82" fmla="*/ 238 w 350"/>
              <a:gd name="T83" fmla="*/ 368 h 480"/>
              <a:gd name="T84" fmla="*/ 227 w 350"/>
              <a:gd name="T85" fmla="*/ 381 h 480"/>
              <a:gd name="T86" fmla="*/ 207 w 350"/>
              <a:gd name="T87" fmla="*/ 390 h 480"/>
              <a:gd name="T88" fmla="*/ 177 w 350"/>
              <a:gd name="T89" fmla="*/ 396 h 480"/>
              <a:gd name="T90" fmla="*/ 127 w 350"/>
              <a:gd name="T91" fmla="*/ 397 h 480"/>
              <a:gd name="T92" fmla="*/ 31 w 350"/>
              <a:gd name="T93" fmla="*/ 385 h 4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350" h="480">
                <a:moveTo>
                  <a:pt x="0" y="463"/>
                </a:moveTo>
                <a:lnTo>
                  <a:pt x="0" y="463"/>
                </a:lnTo>
                <a:lnTo>
                  <a:pt x="12" y="465"/>
                </a:lnTo>
                <a:lnTo>
                  <a:pt x="44" y="471"/>
                </a:lnTo>
                <a:lnTo>
                  <a:pt x="67" y="474"/>
                </a:lnTo>
                <a:lnTo>
                  <a:pt x="93" y="477"/>
                </a:lnTo>
                <a:lnTo>
                  <a:pt x="123" y="479"/>
                </a:lnTo>
                <a:lnTo>
                  <a:pt x="156" y="480"/>
                </a:lnTo>
                <a:lnTo>
                  <a:pt x="156" y="480"/>
                </a:lnTo>
                <a:lnTo>
                  <a:pt x="173" y="479"/>
                </a:lnTo>
                <a:lnTo>
                  <a:pt x="189" y="478"/>
                </a:lnTo>
                <a:lnTo>
                  <a:pt x="206" y="477"/>
                </a:lnTo>
                <a:lnTo>
                  <a:pt x="222" y="473"/>
                </a:lnTo>
                <a:lnTo>
                  <a:pt x="240" y="470"/>
                </a:lnTo>
                <a:lnTo>
                  <a:pt x="256" y="464"/>
                </a:lnTo>
                <a:lnTo>
                  <a:pt x="271" y="458"/>
                </a:lnTo>
                <a:lnTo>
                  <a:pt x="286" y="451"/>
                </a:lnTo>
                <a:lnTo>
                  <a:pt x="298" y="442"/>
                </a:lnTo>
                <a:lnTo>
                  <a:pt x="311" y="432"/>
                </a:lnTo>
                <a:lnTo>
                  <a:pt x="322" y="420"/>
                </a:lnTo>
                <a:lnTo>
                  <a:pt x="332" y="407"/>
                </a:lnTo>
                <a:lnTo>
                  <a:pt x="340" y="392"/>
                </a:lnTo>
                <a:lnTo>
                  <a:pt x="345" y="375"/>
                </a:lnTo>
                <a:lnTo>
                  <a:pt x="349" y="357"/>
                </a:lnTo>
                <a:lnTo>
                  <a:pt x="350" y="337"/>
                </a:lnTo>
                <a:lnTo>
                  <a:pt x="350" y="337"/>
                </a:lnTo>
                <a:lnTo>
                  <a:pt x="349" y="323"/>
                </a:lnTo>
                <a:lnTo>
                  <a:pt x="348" y="310"/>
                </a:lnTo>
                <a:lnTo>
                  <a:pt x="344" y="299"/>
                </a:lnTo>
                <a:lnTo>
                  <a:pt x="340" y="287"/>
                </a:lnTo>
                <a:lnTo>
                  <a:pt x="334" y="278"/>
                </a:lnTo>
                <a:lnTo>
                  <a:pt x="327" y="268"/>
                </a:lnTo>
                <a:lnTo>
                  <a:pt x="319" y="260"/>
                </a:lnTo>
                <a:lnTo>
                  <a:pt x="311" y="252"/>
                </a:lnTo>
                <a:lnTo>
                  <a:pt x="301" y="243"/>
                </a:lnTo>
                <a:lnTo>
                  <a:pt x="289" y="237"/>
                </a:lnTo>
                <a:lnTo>
                  <a:pt x="278" y="228"/>
                </a:lnTo>
                <a:lnTo>
                  <a:pt x="264" y="223"/>
                </a:lnTo>
                <a:lnTo>
                  <a:pt x="235" y="210"/>
                </a:lnTo>
                <a:lnTo>
                  <a:pt x="203" y="197"/>
                </a:lnTo>
                <a:lnTo>
                  <a:pt x="203" y="197"/>
                </a:lnTo>
                <a:lnTo>
                  <a:pt x="167" y="183"/>
                </a:lnTo>
                <a:lnTo>
                  <a:pt x="152" y="177"/>
                </a:lnTo>
                <a:lnTo>
                  <a:pt x="138" y="170"/>
                </a:lnTo>
                <a:lnTo>
                  <a:pt x="127" y="162"/>
                </a:lnTo>
                <a:lnTo>
                  <a:pt x="122" y="157"/>
                </a:lnTo>
                <a:lnTo>
                  <a:pt x="119" y="152"/>
                </a:lnTo>
                <a:lnTo>
                  <a:pt x="115" y="148"/>
                </a:lnTo>
                <a:lnTo>
                  <a:pt x="113" y="142"/>
                </a:lnTo>
                <a:lnTo>
                  <a:pt x="112" y="136"/>
                </a:lnTo>
                <a:lnTo>
                  <a:pt x="112" y="130"/>
                </a:lnTo>
                <a:lnTo>
                  <a:pt x="112" y="130"/>
                </a:lnTo>
                <a:lnTo>
                  <a:pt x="112" y="123"/>
                </a:lnTo>
                <a:lnTo>
                  <a:pt x="114" y="117"/>
                </a:lnTo>
                <a:lnTo>
                  <a:pt x="119" y="108"/>
                </a:lnTo>
                <a:lnTo>
                  <a:pt x="126" y="100"/>
                </a:lnTo>
                <a:lnTo>
                  <a:pt x="130" y="97"/>
                </a:lnTo>
                <a:lnTo>
                  <a:pt x="135" y="93"/>
                </a:lnTo>
                <a:lnTo>
                  <a:pt x="142" y="91"/>
                </a:lnTo>
                <a:lnTo>
                  <a:pt x="149" y="88"/>
                </a:lnTo>
                <a:lnTo>
                  <a:pt x="157" y="85"/>
                </a:lnTo>
                <a:lnTo>
                  <a:pt x="165" y="84"/>
                </a:lnTo>
                <a:lnTo>
                  <a:pt x="175" y="83"/>
                </a:lnTo>
                <a:lnTo>
                  <a:pt x="187" y="83"/>
                </a:lnTo>
                <a:lnTo>
                  <a:pt x="187" y="83"/>
                </a:lnTo>
                <a:lnTo>
                  <a:pt x="209" y="84"/>
                </a:lnTo>
                <a:lnTo>
                  <a:pt x="230" y="87"/>
                </a:lnTo>
                <a:lnTo>
                  <a:pt x="250" y="91"/>
                </a:lnTo>
                <a:lnTo>
                  <a:pt x="268" y="96"/>
                </a:lnTo>
                <a:lnTo>
                  <a:pt x="295" y="105"/>
                </a:lnTo>
                <a:lnTo>
                  <a:pt x="305" y="110"/>
                </a:lnTo>
                <a:lnTo>
                  <a:pt x="332" y="33"/>
                </a:lnTo>
                <a:lnTo>
                  <a:pt x="332" y="33"/>
                </a:lnTo>
                <a:lnTo>
                  <a:pt x="311" y="24"/>
                </a:lnTo>
                <a:lnTo>
                  <a:pt x="296" y="18"/>
                </a:lnTo>
                <a:lnTo>
                  <a:pt x="278" y="14"/>
                </a:lnTo>
                <a:lnTo>
                  <a:pt x="257" y="8"/>
                </a:lnTo>
                <a:lnTo>
                  <a:pt x="233" y="5"/>
                </a:lnTo>
                <a:lnTo>
                  <a:pt x="206" y="1"/>
                </a:lnTo>
                <a:lnTo>
                  <a:pt x="177" y="0"/>
                </a:lnTo>
                <a:lnTo>
                  <a:pt x="177" y="0"/>
                </a:lnTo>
                <a:lnTo>
                  <a:pt x="161" y="1"/>
                </a:lnTo>
                <a:lnTo>
                  <a:pt x="145" y="2"/>
                </a:lnTo>
                <a:lnTo>
                  <a:pt x="129" y="5"/>
                </a:lnTo>
                <a:lnTo>
                  <a:pt x="114" y="9"/>
                </a:lnTo>
                <a:lnTo>
                  <a:pt x="99" y="14"/>
                </a:lnTo>
                <a:lnTo>
                  <a:pt x="85" y="20"/>
                </a:lnTo>
                <a:lnTo>
                  <a:pt x="72" y="27"/>
                </a:lnTo>
                <a:lnTo>
                  <a:pt x="59" y="35"/>
                </a:lnTo>
                <a:lnTo>
                  <a:pt x="47" y="44"/>
                </a:lnTo>
                <a:lnTo>
                  <a:pt x="37" y="53"/>
                </a:lnTo>
                <a:lnTo>
                  <a:pt x="28" y="65"/>
                </a:lnTo>
                <a:lnTo>
                  <a:pt x="21" y="77"/>
                </a:lnTo>
                <a:lnTo>
                  <a:pt x="14" y="90"/>
                </a:lnTo>
                <a:lnTo>
                  <a:pt x="9" y="105"/>
                </a:lnTo>
                <a:lnTo>
                  <a:pt x="7" y="120"/>
                </a:lnTo>
                <a:lnTo>
                  <a:pt x="6" y="137"/>
                </a:lnTo>
                <a:lnTo>
                  <a:pt x="6" y="137"/>
                </a:lnTo>
                <a:lnTo>
                  <a:pt x="7" y="153"/>
                </a:lnTo>
                <a:lnTo>
                  <a:pt x="9" y="168"/>
                </a:lnTo>
                <a:lnTo>
                  <a:pt x="14" y="183"/>
                </a:lnTo>
                <a:lnTo>
                  <a:pt x="21" y="196"/>
                </a:lnTo>
                <a:lnTo>
                  <a:pt x="28" y="208"/>
                </a:lnTo>
                <a:lnTo>
                  <a:pt x="37" y="218"/>
                </a:lnTo>
                <a:lnTo>
                  <a:pt x="47" y="227"/>
                </a:lnTo>
                <a:lnTo>
                  <a:pt x="58" y="235"/>
                </a:lnTo>
                <a:lnTo>
                  <a:pt x="69" y="243"/>
                </a:lnTo>
                <a:lnTo>
                  <a:pt x="82" y="250"/>
                </a:lnTo>
                <a:lnTo>
                  <a:pt x="95" y="257"/>
                </a:lnTo>
                <a:lnTo>
                  <a:pt x="107" y="263"/>
                </a:lnTo>
                <a:lnTo>
                  <a:pt x="134" y="272"/>
                </a:lnTo>
                <a:lnTo>
                  <a:pt x="160" y="282"/>
                </a:lnTo>
                <a:lnTo>
                  <a:pt x="160" y="282"/>
                </a:lnTo>
                <a:lnTo>
                  <a:pt x="192" y="293"/>
                </a:lnTo>
                <a:lnTo>
                  <a:pt x="207" y="299"/>
                </a:lnTo>
                <a:lnTo>
                  <a:pt x="220" y="306"/>
                </a:lnTo>
                <a:lnTo>
                  <a:pt x="230" y="314"/>
                </a:lnTo>
                <a:lnTo>
                  <a:pt x="237" y="322"/>
                </a:lnTo>
                <a:lnTo>
                  <a:pt x="241" y="327"/>
                </a:lnTo>
                <a:lnTo>
                  <a:pt x="243" y="332"/>
                </a:lnTo>
                <a:lnTo>
                  <a:pt x="244" y="337"/>
                </a:lnTo>
                <a:lnTo>
                  <a:pt x="244" y="343"/>
                </a:lnTo>
                <a:lnTo>
                  <a:pt x="244" y="343"/>
                </a:lnTo>
                <a:lnTo>
                  <a:pt x="244" y="353"/>
                </a:lnTo>
                <a:lnTo>
                  <a:pt x="241" y="363"/>
                </a:lnTo>
                <a:lnTo>
                  <a:pt x="238" y="368"/>
                </a:lnTo>
                <a:lnTo>
                  <a:pt x="235" y="373"/>
                </a:lnTo>
                <a:lnTo>
                  <a:pt x="232" y="376"/>
                </a:lnTo>
                <a:lnTo>
                  <a:pt x="227" y="381"/>
                </a:lnTo>
                <a:lnTo>
                  <a:pt x="221" y="384"/>
                </a:lnTo>
                <a:lnTo>
                  <a:pt x="214" y="388"/>
                </a:lnTo>
                <a:lnTo>
                  <a:pt x="207" y="390"/>
                </a:lnTo>
                <a:lnTo>
                  <a:pt x="198" y="392"/>
                </a:lnTo>
                <a:lnTo>
                  <a:pt x="188" y="395"/>
                </a:lnTo>
                <a:lnTo>
                  <a:pt x="177" y="396"/>
                </a:lnTo>
                <a:lnTo>
                  <a:pt x="151" y="397"/>
                </a:lnTo>
                <a:lnTo>
                  <a:pt x="151" y="397"/>
                </a:lnTo>
                <a:lnTo>
                  <a:pt x="127" y="397"/>
                </a:lnTo>
                <a:lnTo>
                  <a:pt x="104" y="395"/>
                </a:lnTo>
                <a:lnTo>
                  <a:pt x="61" y="390"/>
                </a:lnTo>
                <a:lnTo>
                  <a:pt x="31" y="385"/>
                </a:lnTo>
                <a:lnTo>
                  <a:pt x="20" y="383"/>
                </a:lnTo>
                <a:lnTo>
                  <a:pt x="0" y="463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rgbClr val="005EB8"/>
              </a:solidFill>
            </a:endParaRPr>
          </a:p>
        </p:txBody>
      </p:sp>
      <p:sp>
        <p:nvSpPr>
          <p:cNvPr id="51" name="Freeform 14"/>
          <p:cNvSpPr>
            <a:spLocks/>
          </p:cNvSpPr>
          <p:nvPr userDrawn="1"/>
        </p:nvSpPr>
        <p:spPr bwMode="auto">
          <a:xfrm>
            <a:off x="5993180" y="4819767"/>
            <a:ext cx="146027" cy="159004"/>
          </a:xfrm>
          <a:custGeom>
            <a:avLst/>
            <a:gdLst>
              <a:gd name="T0" fmla="*/ 0 w 219"/>
              <a:gd name="T1" fmla="*/ 8 h 316"/>
              <a:gd name="T2" fmla="*/ 0 w 219"/>
              <a:gd name="T3" fmla="*/ 8 h 316"/>
              <a:gd name="T4" fmla="*/ 16 w 219"/>
              <a:gd name="T5" fmla="*/ 5 h 316"/>
              <a:gd name="T6" fmla="*/ 36 w 219"/>
              <a:gd name="T7" fmla="*/ 2 h 316"/>
              <a:gd name="T8" fmla="*/ 59 w 219"/>
              <a:gd name="T9" fmla="*/ 0 h 316"/>
              <a:gd name="T10" fmla="*/ 83 w 219"/>
              <a:gd name="T11" fmla="*/ 0 h 316"/>
              <a:gd name="T12" fmla="*/ 83 w 219"/>
              <a:gd name="T13" fmla="*/ 0 h 316"/>
              <a:gd name="T14" fmla="*/ 98 w 219"/>
              <a:gd name="T15" fmla="*/ 0 h 316"/>
              <a:gd name="T16" fmla="*/ 111 w 219"/>
              <a:gd name="T17" fmla="*/ 1 h 316"/>
              <a:gd name="T18" fmla="*/ 124 w 219"/>
              <a:gd name="T19" fmla="*/ 5 h 316"/>
              <a:gd name="T20" fmla="*/ 137 w 219"/>
              <a:gd name="T21" fmla="*/ 8 h 316"/>
              <a:gd name="T22" fmla="*/ 149 w 219"/>
              <a:gd name="T23" fmla="*/ 13 h 316"/>
              <a:gd name="T24" fmla="*/ 159 w 219"/>
              <a:gd name="T25" fmla="*/ 18 h 316"/>
              <a:gd name="T26" fmla="*/ 170 w 219"/>
              <a:gd name="T27" fmla="*/ 26 h 316"/>
              <a:gd name="T28" fmla="*/ 180 w 219"/>
              <a:gd name="T29" fmla="*/ 35 h 316"/>
              <a:gd name="T30" fmla="*/ 188 w 219"/>
              <a:gd name="T31" fmla="*/ 45 h 316"/>
              <a:gd name="T32" fmla="*/ 196 w 219"/>
              <a:gd name="T33" fmla="*/ 55 h 316"/>
              <a:gd name="T34" fmla="*/ 203 w 219"/>
              <a:gd name="T35" fmla="*/ 68 h 316"/>
              <a:gd name="T36" fmla="*/ 208 w 219"/>
              <a:gd name="T37" fmla="*/ 83 h 316"/>
              <a:gd name="T38" fmla="*/ 213 w 219"/>
              <a:gd name="T39" fmla="*/ 98 h 316"/>
              <a:gd name="T40" fmla="*/ 216 w 219"/>
              <a:gd name="T41" fmla="*/ 115 h 316"/>
              <a:gd name="T42" fmla="*/ 218 w 219"/>
              <a:gd name="T43" fmla="*/ 134 h 316"/>
              <a:gd name="T44" fmla="*/ 219 w 219"/>
              <a:gd name="T45" fmla="*/ 155 h 316"/>
              <a:gd name="T46" fmla="*/ 219 w 219"/>
              <a:gd name="T47" fmla="*/ 155 h 316"/>
              <a:gd name="T48" fmla="*/ 219 w 219"/>
              <a:gd name="T49" fmla="*/ 174 h 316"/>
              <a:gd name="T50" fmla="*/ 218 w 219"/>
              <a:gd name="T51" fmla="*/ 193 h 316"/>
              <a:gd name="T52" fmla="*/ 215 w 219"/>
              <a:gd name="T53" fmla="*/ 210 h 316"/>
              <a:gd name="T54" fmla="*/ 212 w 219"/>
              <a:gd name="T55" fmla="*/ 226 h 316"/>
              <a:gd name="T56" fmla="*/ 208 w 219"/>
              <a:gd name="T57" fmla="*/ 241 h 316"/>
              <a:gd name="T58" fmla="*/ 204 w 219"/>
              <a:gd name="T59" fmla="*/ 254 h 316"/>
              <a:gd name="T60" fmla="*/ 197 w 219"/>
              <a:gd name="T61" fmla="*/ 266 h 316"/>
              <a:gd name="T62" fmla="*/ 190 w 219"/>
              <a:gd name="T63" fmla="*/ 277 h 316"/>
              <a:gd name="T64" fmla="*/ 181 w 219"/>
              <a:gd name="T65" fmla="*/ 286 h 316"/>
              <a:gd name="T66" fmla="*/ 170 w 219"/>
              <a:gd name="T67" fmla="*/ 294 h 316"/>
              <a:gd name="T68" fmla="*/ 159 w 219"/>
              <a:gd name="T69" fmla="*/ 301 h 316"/>
              <a:gd name="T70" fmla="*/ 145 w 219"/>
              <a:gd name="T71" fmla="*/ 307 h 316"/>
              <a:gd name="T72" fmla="*/ 130 w 219"/>
              <a:gd name="T73" fmla="*/ 310 h 316"/>
              <a:gd name="T74" fmla="*/ 113 w 219"/>
              <a:gd name="T75" fmla="*/ 314 h 316"/>
              <a:gd name="T76" fmla="*/ 95 w 219"/>
              <a:gd name="T77" fmla="*/ 316 h 316"/>
              <a:gd name="T78" fmla="*/ 74 w 219"/>
              <a:gd name="T79" fmla="*/ 316 h 316"/>
              <a:gd name="T80" fmla="*/ 74 w 219"/>
              <a:gd name="T81" fmla="*/ 316 h 316"/>
              <a:gd name="T82" fmla="*/ 47 w 219"/>
              <a:gd name="T83" fmla="*/ 315 h 316"/>
              <a:gd name="T84" fmla="*/ 23 w 219"/>
              <a:gd name="T85" fmla="*/ 314 h 316"/>
              <a:gd name="T86" fmla="*/ 0 w 219"/>
              <a:gd name="T87" fmla="*/ 311 h 316"/>
              <a:gd name="T88" fmla="*/ 0 w 219"/>
              <a:gd name="T89" fmla="*/ 8 h 3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219" h="316">
                <a:moveTo>
                  <a:pt x="0" y="8"/>
                </a:moveTo>
                <a:lnTo>
                  <a:pt x="0" y="8"/>
                </a:lnTo>
                <a:lnTo>
                  <a:pt x="16" y="5"/>
                </a:lnTo>
                <a:lnTo>
                  <a:pt x="36" y="2"/>
                </a:lnTo>
                <a:lnTo>
                  <a:pt x="59" y="0"/>
                </a:lnTo>
                <a:lnTo>
                  <a:pt x="83" y="0"/>
                </a:lnTo>
                <a:lnTo>
                  <a:pt x="83" y="0"/>
                </a:lnTo>
                <a:lnTo>
                  <a:pt x="98" y="0"/>
                </a:lnTo>
                <a:lnTo>
                  <a:pt x="111" y="1"/>
                </a:lnTo>
                <a:lnTo>
                  <a:pt x="124" y="5"/>
                </a:lnTo>
                <a:lnTo>
                  <a:pt x="137" y="8"/>
                </a:lnTo>
                <a:lnTo>
                  <a:pt x="149" y="13"/>
                </a:lnTo>
                <a:lnTo>
                  <a:pt x="159" y="18"/>
                </a:lnTo>
                <a:lnTo>
                  <a:pt x="170" y="26"/>
                </a:lnTo>
                <a:lnTo>
                  <a:pt x="180" y="35"/>
                </a:lnTo>
                <a:lnTo>
                  <a:pt x="188" y="45"/>
                </a:lnTo>
                <a:lnTo>
                  <a:pt x="196" y="55"/>
                </a:lnTo>
                <a:lnTo>
                  <a:pt x="203" y="68"/>
                </a:lnTo>
                <a:lnTo>
                  <a:pt x="208" y="83"/>
                </a:lnTo>
                <a:lnTo>
                  <a:pt x="213" y="98"/>
                </a:lnTo>
                <a:lnTo>
                  <a:pt x="216" y="115"/>
                </a:lnTo>
                <a:lnTo>
                  <a:pt x="218" y="134"/>
                </a:lnTo>
                <a:lnTo>
                  <a:pt x="219" y="155"/>
                </a:lnTo>
                <a:lnTo>
                  <a:pt x="219" y="155"/>
                </a:lnTo>
                <a:lnTo>
                  <a:pt x="219" y="174"/>
                </a:lnTo>
                <a:lnTo>
                  <a:pt x="218" y="193"/>
                </a:lnTo>
                <a:lnTo>
                  <a:pt x="215" y="210"/>
                </a:lnTo>
                <a:lnTo>
                  <a:pt x="212" y="226"/>
                </a:lnTo>
                <a:lnTo>
                  <a:pt x="208" y="241"/>
                </a:lnTo>
                <a:lnTo>
                  <a:pt x="204" y="254"/>
                </a:lnTo>
                <a:lnTo>
                  <a:pt x="197" y="266"/>
                </a:lnTo>
                <a:lnTo>
                  <a:pt x="190" y="277"/>
                </a:lnTo>
                <a:lnTo>
                  <a:pt x="181" y="286"/>
                </a:lnTo>
                <a:lnTo>
                  <a:pt x="170" y="294"/>
                </a:lnTo>
                <a:lnTo>
                  <a:pt x="159" y="301"/>
                </a:lnTo>
                <a:lnTo>
                  <a:pt x="145" y="307"/>
                </a:lnTo>
                <a:lnTo>
                  <a:pt x="130" y="310"/>
                </a:lnTo>
                <a:lnTo>
                  <a:pt x="113" y="314"/>
                </a:lnTo>
                <a:lnTo>
                  <a:pt x="95" y="316"/>
                </a:lnTo>
                <a:lnTo>
                  <a:pt x="74" y="316"/>
                </a:lnTo>
                <a:lnTo>
                  <a:pt x="74" y="316"/>
                </a:lnTo>
                <a:lnTo>
                  <a:pt x="47" y="315"/>
                </a:lnTo>
                <a:lnTo>
                  <a:pt x="23" y="314"/>
                </a:lnTo>
                <a:lnTo>
                  <a:pt x="0" y="311"/>
                </a:lnTo>
                <a:lnTo>
                  <a:pt x="0" y="8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rgbClr val="005EB8"/>
              </a:solidFill>
            </a:endParaRPr>
          </a:p>
        </p:txBody>
      </p:sp>
      <p:sp>
        <p:nvSpPr>
          <p:cNvPr id="52" name="Freeform 15"/>
          <p:cNvSpPr>
            <a:spLocks/>
          </p:cNvSpPr>
          <p:nvPr userDrawn="1"/>
        </p:nvSpPr>
        <p:spPr bwMode="auto">
          <a:xfrm>
            <a:off x="5923168" y="4779265"/>
            <a:ext cx="290053" cy="240006"/>
          </a:xfrm>
          <a:custGeom>
            <a:avLst/>
            <a:gdLst>
              <a:gd name="T0" fmla="*/ 194 w 434"/>
              <a:gd name="T1" fmla="*/ 0 h 480"/>
              <a:gd name="T2" fmla="*/ 194 w 434"/>
              <a:gd name="T3" fmla="*/ 0 h 480"/>
              <a:gd name="T4" fmla="*/ 170 w 434"/>
              <a:gd name="T5" fmla="*/ 1 h 480"/>
              <a:gd name="T6" fmla="*/ 145 w 434"/>
              <a:gd name="T7" fmla="*/ 2 h 480"/>
              <a:gd name="T8" fmla="*/ 120 w 434"/>
              <a:gd name="T9" fmla="*/ 5 h 480"/>
              <a:gd name="T10" fmla="*/ 94 w 434"/>
              <a:gd name="T11" fmla="*/ 8 h 480"/>
              <a:gd name="T12" fmla="*/ 68 w 434"/>
              <a:gd name="T13" fmla="*/ 12 h 480"/>
              <a:gd name="T14" fmla="*/ 44 w 434"/>
              <a:gd name="T15" fmla="*/ 16 h 480"/>
              <a:gd name="T16" fmla="*/ 21 w 434"/>
              <a:gd name="T17" fmla="*/ 22 h 480"/>
              <a:gd name="T18" fmla="*/ 0 w 434"/>
              <a:gd name="T19" fmla="*/ 29 h 480"/>
              <a:gd name="T20" fmla="*/ 0 w 434"/>
              <a:gd name="T21" fmla="*/ 465 h 480"/>
              <a:gd name="T22" fmla="*/ 0 w 434"/>
              <a:gd name="T23" fmla="*/ 465 h 480"/>
              <a:gd name="T24" fmla="*/ 18 w 434"/>
              <a:gd name="T25" fmla="*/ 468 h 480"/>
              <a:gd name="T26" fmla="*/ 38 w 434"/>
              <a:gd name="T27" fmla="*/ 471 h 480"/>
              <a:gd name="T28" fmla="*/ 83 w 434"/>
              <a:gd name="T29" fmla="*/ 475 h 480"/>
              <a:gd name="T30" fmla="*/ 132 w 434"/>
              <a:gd name="T31" fmla="*/ 479 h 480"/>
              <a:gd name="T32" fmla="*/ 175 w 434"/>
              <a:gd name="T33" fmla="*/ 480 h 480"/>
              <a:gd name="T34" fmla="*/ 175 w 434"/>
              <a:gd name="T35" fmla="*/ 480 h 480"/>
              <a:gd name="T36" fmla="*/ 210 w 434"/>
              <a:gd name="T37" fmla="*/ 479 h 480"/>
              <a:gd name="T38" fmla="*/ 240 w 434"/>
              <a:gd name="T39" fmla="*/ 477 h 480"/>
              <a:gd name="T40" fmla="*/ 269 w 434"/>
              <a:gd name="T41" fmla="*/ 472 h 480"/>
              <a:gd name="T42" fmla="*/ 295 w 434"/>
              <a:gd name="T43" fmla="*/ 465 h 480"/>
              <a:gd name="T44" fmla="*/ 318 w 434"/>
              <a:gd name="T45" fmla="*/ 458 h 480"/>
              <a:gd name="T46" fmla="*/ 340 w 434"/>
              <a:gd name="T47" fmla="*/ 448 h 480"/>
              <a:gd name="T48" fmla="*/ 349 w 434"/>
              <a:gd name="T49" fmla="*/ 442 h 480"/>
              <a:gd name="T50" fmla="*/ 358 w 434"/>
              <a:gd name="T51" fmla="*/ 436 h 480"/>
              <a:gd name="T52" fmla="*/ 367 w 434"/>
              <a:gd name="T53" fmla="*/ 429 h 480"/>
              <a:gd name="T54" fmla="*/ 376 w 434"/>
              <a:gd name="T55" fmla="*/ 422 h 480"/>
              <a:gd name="T56" fmla="*/ 382 w 434"/>
              <a:gd name="T57" fmla="*/ 414 h 480"/>
              <a:gd name="T58" fmla="*/ 389 w 434"/>
              <a:gd name="T59" fmla="*/ 406 h 480"/>
              <a:gd name="T60" fmla="*/ 396 w 434"/>
              <a:gd name="T61" fmla="*/ 398 h 480"/>
              <a:gd name="T62" fmla="*/ 402 w 434"/>
              <a:gd name="T63" fmla="*/ 389 h 480"/>
              <a:gd name="T64" fmla="*/ 407 w 434"/>
              <a:gd name="T65" fmla="*/ 378 h 480"/>
              <a:gd name="T66" fmla="*/ 412 w 434"/>
              <a:gd name="T67" fmla="*/ 369 h 480"/>
              <a:gd name="T68" fmla="*/ 420 w 434"/>
              <a:gd name="T69" fmla="*/ 346 h 480"/>
              <a:gd name="T70" fmla="*/ 426 w 434"/>
              <a:gd name="T71" fmla="*/ 322 h 480"/>
              <a:gd name="T72" fmla="*/ 431 w 434"/>
              <a:gd name="T73" fmla="*/ 297 h 480"/>
              <a:gd name="T74" fmla="*/ 433 w 434"/>
              <a:gd name="T75" fmla="*/ 268 h 480"/>
              <a:gd name="T76" fmla="*/ 434 w 434"/>
              <a:gd name="T77" fmla="*/ 237 h 480"/>
              <a:gd name="T78" fmla="*/ 434 w 434"/>
              <a:gd name="T79" fmla="*/ 237 h 480"/>
              <a:gd name="T80" fmla="*/ 433 w 434"/>
              <a:gd name="T81" fmla="*/ 210 h 480"/>
              <a:gd name="T82" fmla="*/ 430 w 434"/>
              <a:gd name="T83" fmla="*/ 183 h 480"/>
              <a:gd name="T84" fmla="*/ 425 w 434"/>
              <a:gd name="T85" fmla="*/ 160 h 480"/>
              <a:gd name="T86" fmla="*/ 418 w 434"/>
              <a:gd name="T87" fmla="*/ 137 h 480"/>
              <a:gd name="T88" fmla="*/ 409 w 434"/>
              <a:gd name="T89" fmla="*/ 117 h 480"/>
              <a:gd name="T90" fmla="*/ 397 w 434"/>
              <a:gd name="T91" fmla="*/ 97 h 480"/>
              <a:gd name="T92" fmla="*/ 385 w 434"/>
              <a:gd name="T93" fmla="*/ 80 h 480"/>
              <a:gd name="T94" fmla="*/ 370 w 434"/>
              <a:gd name="T95" fmla="*/ 63 h 480"/>
              <a:gd name="T96" fmla="*/ 354 w 434"/>
              <a:gd name="T97" fmla="*/ 48 h 480"/>
              <a:gd name="T98" fmla="*/ 335 w 434"/>
              <a:gd name="T99" fmla="*/ 36 h 480"/>
              <a:gd name="T100" fmla="*/ 316 w 434"/>
              <a:gd name="T101" fmla="*/ 25 h 480"/>
              <a:gd name="T102" fmla="*/ 294 w 434"/>
              <a:gd name="T103" fmla="*/ 16 h 480"/>
              <a:gd name="T104" fmla="*/ 271 w 434"/>
              <a:gd name="T105" fmla="*/ 9 h 480"/>
              <a:gd name="T106" fmla="*/ 247 w 434"/>
              <a:gd name="T107" fmla="*/ 5 h 480"/>
              <a:gd name="T108" fmla="*/ 220 w 434"/>
              <a:gd name="T109" fmla="*/ 1 h 480"/>
              <a:gd name="T110" fmla="*/ 194 w 434"/>
              <a:gd name="T111" fmla="*/ 0 h 4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434" h="480">
                <a:moveTo>
                  <a:pt x="194" y="0"/>
                </a:moveTo>
                <a:lnTo>
                  <a:pt x="194" y="0"/>
                </a:lnTo>
                <a:lnTo>
                  <a:pt x="170" y="1"/>
                </a:lnTo>
                <a:lnTo>
                  <a:pt x="145" y="2"/>
                </a:lnTo>
                <a:lnTo>
                  <a:pt x="120" y="5"/>
                </a:lnTo>
                <a:lnTo>
                  <a:pt x="94" y="8"/>
                </a:lnTo>
                <a:lnTo>
                  <a:pt x="68" y="12"/>
                </a:lnTo>
                <a:lnTo>
                  <a:pt x="44" y="16"/>
                </a:lnTo>
                <a:lnTo>
                  <a:pt x="21" y="22"/>
                </a:lnTo>
                <a:lnTo>
                  <a:pt x="0" y="29"/>
                </a:lnTo>
                <a:lnTo>
                  <a:pt x="0" y="465"/>
                </a:lnTo>
                <a:lnTo>
                  <a:pt x="0" y="465"/>
                </a:lnTo>
                <a:lnTo>
                  <a:pt x="18" y="468"/>
                </a:lnTo>
                <a:lnTo>
                  <a:pt x="38" y="471"/>
                </a:lnTo>
                <a:lnTo>
                  <a:pt x="83" y="475"/>
                </a:lnTo>
                <a:lnTo>
                  <a:pt x="132" y="479"/>
                </a:lnTo>
                <a:lnTo>
                  <a:pt x="175" y="480"/>
                </a:lnTo>
                <a:lnTo>
                  <a:pt x="175" y="480"/>
                </a:lnTo>
                <a:lnTo>
                  <a:pt x="210" y="479"/>
                </a:lnTo>
                <a:lnTo>
                  <a:pt x="240" y="477"/>
                </a:lnTo>
                <a:lnTo>
                  <a:pt x="269" y="472"/>
                </a:lnTo>
                <a:lnTo>
                  <a:pt x="295" y="465"/>
                </a:lnTo>
                <a:lnTo>
                  <a:pt x="318" y="458"/>
                </a:lnTo>
                <a:lnTo>
                  <a:pt x="340" y="448"/>
                </a:lnTo>
                <a:lnTo>
                  <a:pt x="349" y="442"/>
                </a:lnTo>
                <a:lnTo>
                  <a:pt x="358" y="436"/>
                </a:lnTo>
                <a:lnTo>
                  <a:pt x="367" y="429"/>
                </a:lnTo>
                <a:lnTo>
                  <a:pt x="376" y="422"/>
                </a:lnTo>
                <a:lnTo>
                  <a:pt x="382" y="414"/>
                </a:lnTo>
                <a:lnTo>
                  <a:pt x="389" y="406"/>
                </a:lnTo>
                <a:lnTo>
                  <a:pt x="396" y="398"/>
                </a:lnTo>
                <a:lnTo>
                  <a:pt x="402" y="389"/>
                </a:lnTo>
                <a:lnTo>
                  <a:pt x="407" y="378"/>
                </a:lnTo>
                <a:lnTo>
                  <a:pt x="412" y="369"/>
                </a:lnTo>
                <a:lnTo>
                  <a:pt x="420" y="346"/>
                </a:lnTo>
                <a:lnTo>
                  <a:pt x="426" y="322"/>
                </a:lnTo>
                <a:lnTo>
                  <a:pt x="431" y="297"/>
                </a:lnTo>
                <a:lnTo>
                  <a:pt x="433" y="268"/>
                </a:lnTo>
                <a:lnTo>
                  <a:pt x="434" y="237"/>
                </a:lnTo>
                <a:lnTo>
                  <a:pt x="434" y="237"/>
                </a:lnTo>
                <a:lnTo>
                  <a:pt x="433" y="210"/>
                </a:lnTo>
                <a:lnTo>
                  <a:pt x="430" y="183"/>
                </a:lnTo>
                <a:lnTo>
                  <a:pt x="425" y="160"/>
                </a:lnTo>
                <a:lnTo>
                  <a:pt x="418" y="137"/>
                </a:lnTo>
                <a:lnTo>
                  <a:pt x="409" y="117"/>
                </a:lnTo>
                <a:lnTo>
                  <a:pt x="397" y="97"/>
                </a:lnTo>
                <a:lnTo>
                  <a:pt x="385" y="80"/>
                </a:lnTo>
                <a:lnTo>
                  <a:pt x="370" y="63"/>
                </a:lnTo>
                <a:lnTo>
                  <a:pt x="354" y="48"/>
                </a:lnTo>
                <a:lnTo>
                  <a:pt x="335" y="36"/>
                </a:lnTo>
                <a:lnTo>
                  <a:pt x="316" y="25"/>
                </a:lnTo>
                <a:lnTo>
                  <a:pt x="294" y="16"/>
                </a:lnTo>
                <a:lnTo>
                  <a:pt x="271" y="9"/>
                </a:lnTo>
                <a:lnTo>
                  <a:pt x="247" y="5"/>
                </a:lnTo>
                <a:lnTo>
                  <a:pt x="220" y="1"/>
                </a:lnTo>
                <a:lnTo>
                  <a:pt x="194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rgbClr val="005EB8"/>
              </a:solidFill>
            </a:endParaRPr>
          </a:p>
        </p:txBody>
      </p:sp>
      <p:sp>
        <p:nvSpPr>
          <p:cNvPr id="31" name="Text Box 11"/>
          <p:cNvSpPr txBox="1">
            <a:spLocks noChangeArrowheads="1"/>
          </p:cNvSpPr>
          <p:nvPr userDrawn="1"/>
        </p:nvSpPr>
        <p:spPr bwMode="auto">
          <a:xfrm rot="-5400000">
            <a:off x="8831859" y="2848712"/>
            <a:ext cx="4996635" cy="20005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50000"/>
              </a:spcBef>
              <a:defRPr sz="2000" b="1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50000"/>
              </a:spcBef>
              <a:defRPr sz="2000" b="1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50000"/>
              </a:spcBef>
              <a:defRPr sz="2000" b="1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50000"/>
              </a:spcBef>
              <a:defRPr sz="2000" b="1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50000"/>
              </a:spcBef>
              <a:defRPr sz="2000" b="1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>
              <a:spcBef>
                <a:spcPct val="0"/>
              </a:spcBef>
              <a:defRPr/>
            </a:pPr>
            <a:r>
              <a:rPr lang="en-GB" sz="700" b="0" dirty="0" smtClean="0">
                <a:solidFill>
                  <a:srgbClr val="FFFFFF">
                    <a:lumMod val="65000"/>
                  </a:srgbClr>
                </a:solidFill>
                <a:latin typeface="Verdana"/>
              </a:rPr>
              <a:t>© 2013 Amadeus IT Group SA</a:t>
            </a:r>
          </a:p>
        </p:txBody>
      </p:sp>
      <p:sp>
        <p:nvSpPr>
          <p:cNvPr id="53" name="Freeform 5"/>
          <p:cNvSpPr>
            <a:spLocks noEditPoints="1"/>
          </p:cNvSpPr>
          <p:nvPr userDrawn="1"/>
        </p:nvSpPr>
        <p:spPr bwMode="auto">
          <a:xfrm>
            <a:off x="9077112" y="455328"/>
            <a:ext cx="1935163" cy="254000"/>
          </a:xfrm>
          <a:custGeom>
            <a:avLst/>
            <a:gdLst>
              <a:gd name="T0" fmla="*/ 2581 w 3657"/>
              <a:gd name="T1" fmla="*/ 475 h 480"/>
              <a:gd name="T2" fmla="*/ 2487 w 3657"/>
              <a:gd name="T3" fmla="*/ 398 h 480"/>
              <a:gd name="T4" fmla="*/ 2431 w 3657"/>
              <a:gd name="T5" fmla="*/ 85 h 480"/>
              <a:gd name="T6" fmla="*/ 2596 w 3657"/>
              <a:gd name="T7" fmla="*/ 6 h 480"/>
              <a:gd name="T8" fmla="*/ 2300 w 3657"/>
              <a:gd name="T9" fmla="*/ 457 h 480"/>
              <a:gd name="T10" fmla="*/ 688 w 3657"/>
              <a:gd name="T11" fmla="*/ 13 h 480"/>
              <a:gd name="T12" fmla="*/ 757 w 3657"/>
              <a:gd name="T13" fmla="*/ 396 h 480"/>
              <a:gd name="T14" fmla="*/ 829 w 3657"/>
              <a:gd name="T15" fmla="*/ 421 h 480"/>
              <a:gd name="T16" fmla="*/ 1024 w 3657"/>
              <a:gd name="T17" fmla="*/ 1 h 480"/>
              <a:gd name="T18" fmla="*/ 293 w 3657"/>
              <a:gd name="T19" fmla="*/ 373 h 480"/>
              <a:gd name="T20" fmla="*/ 129 w 3657"/>
              <a:gd name="T21" fmla="*/ 389 h 480"/>
              <a:gd name="T22" fmla="*/ 106 w 3657"/>
              <a:gd name="T23" fmla="*/ 310 h 480"/>
              <a:gd name="T24" fmla="*/ 293 w 3657"/>
              <a:gd name="T25" fmla="*/ 373 h 480"/>
              <a:gd name="T26" fmla="*/ 59 w 3657"/>
              <a:gd name="T27" fmla="*/ 114 h 480"/>
              <a:gd name="T28" fmla="*/ 263 w 3657"/>
              <a:gd name="T29" fmla="*/ 100 h 480"/>
              <a:gd name="T30" fmla="*/ 201 w 3657"/>
              <a:gd name="T31" fmla="*/ 197 h 480"/>
              <a:gd name="T32" fmla="*/ 10 w 3657"/>
              <a:gd name="T33" fmla="*/ 288 h 480"/>
              <a:gd name="T34" fmla="*/ 39 w 3657"/>
              <a:gd name="T35" fmla="*/ 442 h 480"/>
              <a:gd name="T36" fmla="*/ 185 w 3657"/>
              <a:gd name="T37" fmla="*/ 478 h 480"/>
              <a:gd name="T38" fmla="*/ 320 w 3657"/>
              <a:gd name="T39" fmla="*/ 453 h 480"/>
              <a:gd name="T40" fmla="*/ 373 w 3657"/>
              <a:gd name="T41" fmla="*/ 51 h 480"/>
              <a:gd name="T42" fmla="*/ 1485 w 3657"/>
              <a:gd name="T43" fmla="*/ 373 h 480"/>
              <a:gd name="T44" fmla="*/ 1315 w 3657"/>
              <a:gd name="T45" fmla="*/ 385 h 480"/>
              <a:gd name="T46" fmla="*/ 1300 w 3657"/>
              <a:gd name="T47" fmla="*/ 305 h 480"/>
              <a:gd name="T48" fmla="*/ 1423 w 3657"/>
              <a:gd name="T49" fmla="*/ 0 h 480"/>
              <a:gd name="T50" fmla="*/ 1263 w 3657"/>
              <a:gd name="T51" fmla="*/ 110 h 480"/>
              <a:gd name="T52" fmla="*/ 1461 w 3657"/>
              <a:gd name="T53" fmla="*/ 105 h 480"/>
              <a:gd name="T54" fmla="*/ 1364 w 3657"/>
              <a:gd name="T55" fmla="*/ 198 h 480"/>
              <a:gd name="T56" fmla="*/ 1198 w 3657"/>
              <a:gd name="T57" fmla="*/ 302 h 480"/>
              <a:gd name="T58" fmla="*/ 1241 w 3657"/>
              <a:gd name="T59" fmla="*/ 450 h 480"/>
              <a:gd name="T60" fmla="*/ 1403 w 3657"/>
              <a:gd name="T61" fmla="*/ 474 h 480"/>
              <a:gd name="T62" fmla="*/ 1524 w 3657"/>
              <a:gd name="T63" fmla="*/ 457 h 480"/>
              <a:gd name="T64" fmla="*/ 1555 w 3657"/>
              <a:gd name="T65" fmla="*/ 40 h 480"/>
              <a:gd name="T66" fmla="*/ 3055 w 3657"/>
              <a:gd name="T67" fmla="*/ 366 h 480"/>
              <a:gd name="T68" fmla="*/ 2900 w 3657"/>
              <a:gd name="T69" fmla="*/ 378 h 480"/>
              <a:gd name="T70" fmla="*/ 2852 w 3657"/>
              <a:gd name="T71" fmla="*/ 5 h 480"/>
              <a:gd name="T72" fmla="*/ 2779 w 3657"/>
              <a:gd name="T73" fmla="*/ 408 h 480"/>
              <a:gd name="T74" fmla="*/ 2940 w 3657"/>
              <a:gd name="T75" fmla="*/ 479 h 480"/>
              <a:gd name="T76" fmla="*/ 3108 w 3657"/>
              <a:gd name="T77" fmla="*/ 452 h 480"/>
              <a:gd name="T78" fmla="*/ 3307 w 3657"/>
              <a:gd name="T79" fmla="*/ 463 h 480"/>
              <a:gd name="T80" fmla="*/ 3529 w 3657"/>
              <a:gd name="T81" fmla="*/ 473 h 480"/>
              <a:gd name="T82" fmla="*/ 3657 w 3657"/>
              <a:gd name="T83" fmla="*/ 337 h 480"/>
              <a:gd name="T84" fmla="*/ 3585 w 3657"/>
              <a:gd name="T85" fmla="*/ 228 h 480"/>
              <a:gd name="T86" fmla="*/ 3420 w 3657"/>
              <a:gd name="T87" fmla="*/ 142 h 480"/>
              <a:gd name="T88" fmla="*/ 3464 w 3657"/>
              <a:gd name="T89" fmla="*/ 85 h 480"/>
              <a:gd name="T90" fmla="*/ 3639 w 3657"/>
              <a:gd name="T91" fmla="*/ 33 h 480"/>
              <a:gd name="T92" fmla="*/ 3421 w 3657"/>
              <a:gd name="T93" fmla="*/ 9 h 480"/>
              <a:gd name="T94" fmla="*/ 3313 w 3657"/>
              <a:gd name="T95" fmla="*/ 137 h 480"/>
              <a:gd name="T96" fmla="*/ 3402 w 3657"/>
              <a:gd name="T97" fmla="*/ 257 h 480"/>
              <a:gd name="T98" fmla="*/ 3551 w 3657"/>
              <a:gd name="T99" fmla="*/ 337 h 480"/>
              <a:gd name="T100" fmla="*/ 3505 w 3657"/>
              <a:gd name="T101" fmla="*/ 392 h 480"/>
              <a:gd name="T102" fmla="*/ 1845 w 3657"/>
              <a:gd name="T103" fmla="*/ 90 h 480"/>
              <a:gd name="T104" fmla="*/ 2015 w 3657"/>
              <a:gd name="T105" fmla="*/ 108 h 480"/>
              <a:gd name="T106" fmla="*/ 2063 w 3657"/>
              <a:gd name="T107" fmla="*/ 275 h 480"/>
              <a:gd name="T108" fmla="*/ 1958 w 3657"/>
              <a:gd name="T109" fmla="*/ 396 h 480"/>
              <a:gd name="T110" fmla="*/ 1860 w 3657"/>
              <a:gd name="T111" fmla="*/ 5 h 480"/>
              <a:gd name="T112" fmla="*/ 1915 w 3657"/>
              <a:gd name="T113" fmla="*/ 480 h 480"/>
              <a:gd name="T114" fmla="*/ 2122 w 3657"/>
              <a:gd name="T115" fmla="*/ 414 h 480"/>
              <a:gd name="T116" fmla="*/ 2173 w 3657"/>
              <a:gd name="T117" fmla="*/ 210 h 480"/>
              <a:gd name="T118" fmla="*/ 2011 w 3657"/>
              <a:gd name="T119" fmla="*/ 9 h 4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3657" h="480">
                <a:moveTo>
                  <a:pt x="2300" y="457"/>
                </a:moveTo>
                <a:lnTo>
                  <a:pt x="2300" y="457"/>
                </a:lnTo>
                <a:lnTo>
                  <a:pt x="2313" y="460"/>
                </a:lnTo>
                <a:lnTo>
                  <a:pt x="2352" y="468"/>
                </a:lnTo>
                <a:lnTo>
                  <a:pt x="2379" y="472"/>
                </a:lnTo>
                <a:lnTo>
                  <a:pt x="2410" y="477"/>
                </a:lnTo>
                <a:lnTo>
                  <a:pt x="2445" y="479"/>
                </a:lnTo>
                <a:lnTo>
                  <a:pt x="2482" y="480"/>
                </a:lnTo>
                <a:lnTo>
                  <a:pt x="2482" y="480"/>
                </a:lnTo>
                <a:lnTo>
                  <a:pt x="2520" y="479"/>
                </a:lnTo>
                <a:lnTo>
                  <a:pt x="2554" y="478"/>
                </a:lnTo>
                <a:lnTo>
                  <a:pt x="2581" y="475"/>
                </a:lnTo>
                <a:lnTo>
                  <a:pt x="2603" y="473"/>
                </a:lnTo>
                <a:lnTo>
                  <a:pt x="2633" y="470"/>
                </a:lnTo>
                <a:lnTo>
                  <a:pt x="2642" y="467"/>
                </a:lnTo>
                <a:lnTo>
                  <a:pt x="2642" y="388"/>
                </a:lnTo>
                <a:lnTo>
                  <a:pt x="2642" y="388"/>
                </a:lnTo>
                <a:lnTo>
                  <a:pt x="2633" y="389"/>
                </a:lnTo>
                <a:lnTo>
                  <a:pt x="2606" y="393"/>
                </a:lnTo>
                <a:lnTo>
                  <a:pt x="2564" y="397"/>
                </a:lnTo>
                <a:lnTo>
                  <a:pt x="2539" y="398"/>
                </a:lnTo>
                <a:lnTo>
                  <a:pt x="2511" y="398"/>
                </a:lnTo>
                <a:lnTo>
                  <a:pt x="2511" y="398"/>
                </a:lnTo>
                <a:lnTo>
                  <a:pt x="2487" y="398"/>
                </a:lnTo>
                <a:lnTo>
                  <a:pt x="2466" y="397"/>
                </a:lnTo>
                <a:lnTo>
                  <a:pt x="2432" y="393"/>
                </a:lnTo>
                <a:lnTo>
                  <a:pt x="2411" y="391"/>
                </a:lnTo>
                <a:lnTo>
                  <a:pt x="2403" y="390"/>
                </a:lnTo>
                <a:lnTo>
                  <a:pt x="2403" y="277"/>
                </a:lnTo>
                <a:lnTo>
                  <a:pt x="2610" y="277"/>
                </a:lnTo>
                <a:lnTo>
                  <a:pt x="2610" y="196"/>
                </a:lnTo>
                <a:lnTo>
                  <a:pt x="2403" y="196"/>
                </a:lnTo>
                <a:lnTo>
                  <a:pt x="2403" y="89"/>
                </a:lnTo>
                <a:lnTo>
                  <a:pt x="2403" y="89"/>
                </a:lnTo>
                <a:lnTo>
                  <a:pt x="2411" y="88"/>
                </a:lnTo>
                <a:lnTo>
                  <a:pt x="2431" y="85"/>
                </a:lnTo>
                <a:lnTo>
                  <a:pt x="2463" y="83"/>
                </a:lnTo>
                <a:lnTo>
                  <a:pt x="2504" y="82"/>
                </a:lnTo>
                <a:lnTo>
                  <a:pt x="2504" y="82"/>
                </a:lnTo>
                <a:lnTo>
                  <a:pt x="2530" y="82"/>
                </a:lnTo>
                <a:lnTo>
                  <a:pt x="2554" y="83"/>
                </a:lnTo>
                <a:lnTo>
                  <a:pt x="2595" y="87"/>
                </a:lnTo>
                <a:lnTo>
                  <a:pt x="2624" y="90"/>
                </a:lnTo>
                <a:lnTo>
                  <a:pt x="2634" y="92"/>
                </a:lnTo>
                <a:lnTo>
                  <a:pt x="2634" y="12"/>
                </a:lnTo>
                <a:lnTo>
                  <a:pt x="2634" y="12"/>
                </a:lnTo>
                <a:lnTo>
                  <a:pt x="2624" y="10"/>
                </a:lnTo>
                <a:lnTo>
                  <a:pt x="2596" y="6"/>
                </a:lnTo>
                <a:lnTo>
                  <a:pt x="2552" y="2"/>
                </a:lnTo>
                <a:lnTo>
                  <a:pt x="2524" y="1"/>
                </a:lnTo>
                <a:lnTo>
                  <a:pt x="2493" y="0"/>
                </a:lnTo>
                <a:lnTo>
                  <a:pt x="2493" y="0"/>
                </a:lnTo>
                <a:lnTo>
                  <a:pt x="2450" y="1"/>
                </a:lnTo>
                <a:lnTo>
                  <a:pt x="2413" y="3"/>
                </a:lnTo>
                <a:lnTo>
                  <a:pt x="2380" y="7"/>
                </a:lnTo>
                <a:lnTo>
                  <a:pt x="2352" y="10"/>
                </a:lnTo>
                <a:lnTo>
                  <a:pt x="2329" y="15"/>
                </a:lnTo>
                <a:lnTo>
                  <a:pt x="2313" y="17"/>
                </a:lnTo>
                <a:lnTo>
                  <a:pt x="2300" y="21"/>
                </a:lnTo>
                <a:lnTo>
                  <a:pt x="2300" y="457"/>
                </a:lnTo>
                <a:close/>
                <a:moveTo>
                  <a:pt x="818" y="276"/>
                </a:moveTo>
                <a:lnTo>
                  <a:pt x="818" y="276"/>
                </a:lnTo>
                <a:lnTo>
                  <a:pt x="813" y="288"/>
                </a:lnTo>
                <a:lnTo>
                  <a:pt x="810" y="302"/>
                </a:lnTo>
                <a:lnTo>
                  <a:pt x="810" y="302"/>
                </a:lnTo>
                <a:lnTo>
                  <a:pt x="805" y="288"/>
                </a:lnTo>
                <a:lnTo>
                  <a:pt x="802" y="276"/>
                </a:lnTo>
                <a:lnTo>
                  <a:pt x="710" y="44"/>
                </a:lnTo>
                <a:lnTo>
                  <a:pt x="710" y="44"/>
                </a:lnTo>
                <a:lnTo>
                  <a:pt x="703" y="31"/>
                </a:lnTo>
                <a:lnTo>
                  <a:pt x="696" y="21"/>
                </a:lnTo>
                <a:lnTo>
                  <a:pt x="688" y="13"/>
                </a:lnTo>
                <a:lnTo>
                  <a:pt x="679" y="8"/>
                </a:lnTo>
                <a:lnTo>
                  <a:pt x="667" y="3"/>
                </a:lnTo>
                <a:lnTo>
                  <a:pt x="655" y="1"/>
                </a:lnTo>
                <a:lnTo>
                  <a:pt x="641" y="1"/>
                </a:lnTo>
                <a:lnTo>
                  <a:pt x="625" y="0"/>
                </a:lnTo>
                <a:lnTo>
                  <a:pt x="625" y="0"/>
                </a:lnTo>
                <a:lnTo>
                  <a:pt x="596" y="1"/>
                </a:lnTo>
                <a:lnTo>
                  <a:pt x="577" y="2"/>
                </a:lnTo>
                <a:lnTo>
                  <a:pt x="530" y="473"/>
                </a:lnTo>
                <a:lnTo>
                  <a:pt x="635" y="473"/>
                </a:lnTo>
                <a:lnTo>
                  <a:pt x="658" y="157"/>
                </a:lnTo>
                <a:lnTo>
                  <a:pt x="757" y="396"/>
                </a:lnTo>
                <a:lnTo>
                  <a:pt x="757" y="396"/>
                </a:lnTo>
                <a:lnTo>
                  <a:pt x="760" y="403"/>
                </a:lnTo>
                <a:lnTo>
                  <a:pt x="765" y="408"/>
                </a:lnTo>
                <a:lnTo>
                  <a:pt x="770" y="413"/>
                </a:lnTo>
                <a:lnTo>
                  <a:pt x="775" y="417"/>
                </a:lnTo>
                <a:lnTo>
                  <a:pt x="782" y="419"/>
                </a:lnTo>
                <a:lnTo>
                  <a:pt x="790" y="421"/>
                </a:lnTo>
                <a:lnTo>
                  <a:pt x="800" y="422"/>
                </a:lnTo>
                <a:lnTo>
                  <a:pt x="810" y="422"/>
                </a:lnTo>
                <a:lnTo>
                  <a:pt x="810" y="422"/>
                </a:lnTo>
                <a:lnTo>
                  <a:pt x="820" y="422"/>
                </a:lnTo>
                <a:lnTo>
                  <a:pt x="829" y="421"/>
                </a:lnTo>
                <a:lnTo>
                  <a:pt x="837" y="419"/>
                </a:lnTo>
                <a:lnTo>
                  <a:pt x="844" y="417"/>
                </a:lnTo>
                <a:lnTo>
                  <a:pt x="850" y="413"/>
                </a:lnTo>
                <a:lnTo>
                  <a:pt x="855" y="408"/>
                </a:lnTo>
                <a:lnTo>
                  <a:pt x="858" y="403"/>
                </a:lnTo>
                <a:lnTo>
                  <a:pt x="862" y="396"/>
                </a:lnTo>
                <a:lnTo>
                  <a:pt x="961" y="157"/>
                </a:lnTo>
                <a:lnTo>
                  <a:pt x="984" y="473"/>
                </a:lnTo>
                <a:lnTo>
                  <a:pt x="1088" y="473"/>
                </a:lnTo>
                <a:lnTo>
                  <a:pt x="1041" y="2"/>
                </a:lnTo>
                <a:lnTo>
                  <a:pt x="1041" y="2"/>
                </a:lnTo>
                <a:lnTo>
                  <a:pt x="1024" y="1"/>
                </a:lnTo>
                <a:lnTo>
                  <a:pt x="994" y="0"/>
                </a:lnTo>
                <a:lnTo>
                  <a:pt x="994" y="0"/>
                </a:lnTo>
                <a:lnTo>
                  <a:pt x="978" y="1"/>
                </a:lnTo>
                <a:lnTo>
                  <a:pt x="964" y="1"/>
                </a:lnTo>
                <a:lnTo>
                  <a:pt x="951" y="3"/>
                </a:lnTo>
                <a:lnTo>
                  <a:pt x="941" y="8"/>
                </a:lnTo>
                <a:lnTo>
                  <a:pt x="931" y="13"/>
                </a:lnTo>
                <a:lnTo>
                  <a:pt x="923" y="21"/>
                </a:lnTo>
                <a:lnTo>
                  <a:pt x="916" y="31"/>
                </a:lnTo>
                <a:lnTo>
                  <a:pt x="910" y="44"/>
                </a:lnTo>
                <a:lnTo>
                  <a:pt x="818" y="276"/>
                </a:lnTo>
                <a:close/>
                <a:moveTo>
                  <a:pt x="293" y="373"/>
                </a:moveTo>
                <a:lnTo>
                  <a:pt x="293" y="373"/>
                </a:lnTo>
                <a:lnTo>
                  <a:pt x="271" y="380"/>
                </a:lnTo>
                <a:lnTo>
                  <a:pt x="242" y="389"/>
                </a:lnTo>
                <a:lnTo>
                  <a:pt x="225" y="392"/>
                </a:lnTo>
                <a:lnTo>
                  <a:pt x="209" y="396"/>
                </a:lnTo>
                <a:lnTo>
                  <a:pt x="193" y="398"/>
                </a:lnTo>
                <a:lnTo>
                  <a:pt x="177" y="398"/>
                </a:lnTo>
                <a:lnTo>
                  <a:pt x="177" y="398"/>
                </a:lnTo>
                <a:lnTo>
                  <a:pt x="162" y="398"/>
                </a:lnTo>
                <a:lnTo>
                  <a:pt x="147" y="396"/>
                </a:lnTo>
                <a:lnTo>
                  <a:pt x="135" y="391"/>
                </a:lnTo>
                <a:lnTo>
                  <a:pt x="129" y="389"/>
                </a:lnTo>
                <a:lnTo>
                  <a:pt x="123" y="385"/>
                </a:lnTo>
                <a:lnTo>
                  <a:pt x="118" y="381"/>
                </a:lnTo>
                <a:lnTo>
                  <a:pt x="114" y="377"/>
                </a:lnTo>
                <a:lnTo>
                  <a:pt x="110" y="372"/>
                </a:lnTo>
                <a:lnTo>
                  <a:pt x="107" y="366"/>
                </a:lnTo>
                <a:lnTo>
                  <a:pt x="105" y="360"/>
                </a:lnTo>
                <a:lnTo>
                  <a:pt x="104" y="353"/>
                </a:lnTo>
                <a:lnTo>
                  <a:pt x="102" y="345"/>
                </a:lnTo>
                <a:lnTo>
                  <a:pt x="101" y="337"/>
                </a:lnTo>
                <a:lnTo>
                  <a:pt x="101" y="337"/>
                </a:lnTo>
                <a:lnTo>
                  <a:pt x="102" y="323"/>
                </a:lnTo>
                <a:lnTo>
                  <a:pt x="106" y="310"/>
                </a:lnTo>
                <a:lnTo>
                  <a:pt x="108" y="305"/>
                </a:lnTo>
                <a:lnTo>
                  <a:pt x="112" y="299"/>
                </a:lnTo>
                <a:lnTo>
                  <a:pt x="116" y="294"/>
                </a:lnTo>
                <a:lnTo>
                  <a:pt x="120" y="290"/>
                </a:lnTo>
                <a:lnTo>
                  <a:pt x="125" y="286"/>
                </a:lnTo>
                <a:lnTo>
                  <a:pt x="131" y="283"/>
                </a:lnTo>
                <a:lnTo>
                  <a:pt x="138" y="279"/>
                </a:lnTo>
                <a:lnTo>
                  <a:pt x="145" y="277"/>
                </a:lnTo>
                <a:lnTo>
                  <a:pt x="163" y="273"/>
                </a:lnTo>
                <a:lnTo>
                  <a:pt x="183" y="271"/>
                </a:lnTo>
                <a:lnTo>
                  <a:pt x="293" y="268"/>
                </a:lnTo>
                <a:lnTo>
                  <a:pt x="293" y="373"/>
                </a:lnTo>
                <a:close/>
                <a:moveTo>
                  <a:pt x="231" y="0"/>
                </a:moveTo>
                <a:lnTo>
                  <a:pt x="231" y="0"/>
                </a:lnTo>
                <a:lnTo>
                  <a:pt x="198" y="1"/>
                </a:lnTo>
                <a:lnTo>
                  <a:pt x="166" y="5"/>
                </a:lnTo>
                <a:lnTo>
                  <a:pt x="136" y="8"/>
                </a:lnTo>
                <a:lnTo>
                  <a:pt x="109" y="14"/>
                </a:lnTo>
                <a:lnTo>
                  <a:pt x="86" y="20"/>
                </a:lnTo>
                <a:lnTo>
                  <a:pt x="66" y="25"/>
                </a:lnTo>
                <a:lnTo>
                  <a:pt x="49" y="31"/>
                </a:lnTo>
                <a:lnTo>
                  <a:pt x="37" y="37"/>
                </a:lnTo>
                <a:lnTo>
                  <a:pt x="59" y="114"/>
                </a:lnTo>
                <a:lnTo>
                  <a:pt x="59" y="114"/>
                </a:lnTo>
                <a:lnTo>
                  <a:pt x="71" y="110"/>
                </a:lnTo>
                <a:lnTo>
                  <a:pt x="104" y="102"/>
                </a:lnTo>
                <a:lnTo>
                  <a:pt x="125" y="97"/>
                </a:lnTo>
                <a:lnTo>
                  <a:pt x="150" y="92"/>
                </a:lnTo>
                <a:lnTo>
                  <a:pt x="175" y="90"/>
                </a:lnTo>
                <a:lnTo>
                  <a:pt x="201" y="89"/>
                </a:lnTo>
                <a:lnTo>
                  <a:pt x="201" y="89"/>
                </a:lnTo>
                <a:lnTo>
                  <a:pt x="222" y="90"/>
                </a:lnTo>
                <a:lnTo>
                  <a:pt x="240" y="92"/>
                </a:lnTo>
                <a:lnTo>
                  <a:pt x="248" y="95"/>
                </a:lnTo>
                <a:lnTo>
                  <a:pt x="257" y="97"/>
                </a:lnTo>
                <a:lnTo>
                  <a:pt x="263" y="100"/>
                </a:lnTo>
                <a:lnTo>
                  <a:pt x="269" y="105"/>
                </a:lnTo>
                <a:lnTo>
                  <a:pt x="275" y="110"/>
                </a:lnTo>
                <a:lnTo>
                  <a:pt x="280" y="114"/>
                </a:lnTo>
                <a:lnTo>
                  <a:pt x="283" y="121"/>
                </a:lnTo>
                <a:lnTo>
                  <a:pt x="286" y="128"/>
                </a:lnTo>
                <a:lnTo>
                  <a:pt x="289" y="135"/>
                </a:lnTo>
                <a:lnTo>
                  <a:pt x="291" y="144"/>
                </a:lnTo>
                <a:lnTo>
                  <a:pt x="292" y="153"/>
                </a:lnTo>
                <a:lnTo>
                  <a:pt x="292" y="164"/>
                </a:lnTo>
                <a:lnTo>
                  <a:pt x="292" y="197"/>
                </a:lnTo>
                <a:lnTo>
                  <a:pt x="201" y="197"/>
                </a:lnTo>
                <a:lnTo>
                  <a:pt x="201" y="197"/>
                </a:lnTo>
                <a:lnTo>
                  <a:pt x="174" y="198"/>
                </a:lnTo>
                <a:lnTo>
                  <a:pt x="148" y="201"/>
                </a:lnTo>
                <a:lnTo>
                  <a:pt x="125" y="204"/>
                </a:lnTo>
                <a:lnTo>
                  <a:pt x="105" y="210"/>
                </a:lnTo>
                <a:lnTo>
                  <a:pt x="86" y="216"/>
                </a:lnTo>
                <a:lnTo>
                  <a:pt x="69" y="224"/>
                </a:lnTo>
                <a:lnTo>
                  <a:pt x="55" y="232"/>
                </a:lnTo>
                <a:lnTo>
                  <a:pt x="43" y="242"/>
                </a:lnTo>
                <a:lnTo>
                  <a:pt x="32" y="253"/>
                </a:lnTo>
                <a:lnTo>
                  <a:pt x="23" y="264"/>
                </a:lnTo>
                <a:lnTo>
                  <a:pt x="16" y="276"/>
                </a:lnTo>
                <a:lnTo>
                  <a:pt x="10" y="288"/>
                </a:lnTo>
                <a:lnTo>
                  <a:pt x="6" y="302"/>
                </a:lnTo>
                <a:lnTo>
                  <a:pt x="2" y="316"/>
                </a:lnTo>
                <a:lnTo>
                  <a:pt x="1" y="330"/>
                </a:lnTo>
                <a:lnTo>
                  <a:pt x="0" y="344"/>
                </a:lnTo>
                <a:lnTo>
                  <a:pt x="0" y="344"/>
                </a:lnTo>
                <a:lnTo>
                  <a:pt x="1" y="362"/>
                </a:lnTo>
                <a:lnTo>
                  <a:pt x="3" y="380"/>
                </a:lnTo>
                <a:lnTo>
                  <a:pt x="8" y="395"/>
                </a:lnTo>
                <a:lnTo>
                  <a:pt x="14" y="408"/>
                </a:lnTo>
                <a:lnTo>
                  <a:pt x="22" y="421"/>
                </a:lnTo>
                <a:lnTo>
                  <a:pt x="30" y="433"/>
                </a:lnTo>
                <a:lnTo>
                  <a:pt x="39" y="442"/>
                </a:lnTo>
                <a:lnTo>
                  <a:pt x="51" y="450"/>
                </a:lnTo>
                <a:lnTo>
                  <a:pt x="61" y="458"/>
                </a:lnTo>
                <a:lnTo>
                  <a:pt x="74" y="464"/>
                </a:lnTo>
                <a:lnTo>
                  <a:pt x="86" y="468"/>
                </a:lnTo>
                <a:lnTo>
                  <a:pt x="100" y="473"/>
                </a:lnTo>
                <a:lnTo>
                  <a:pt x="114" y="475"/>
                </a:lnTo>
                <a:lnTo>
                  <a:pt x="128" y="478"/>
                </a:lnTo>
                <a:lnTo>
                  <a:pt x="141" y="479"/>
                </a:lnTo>
                <a:lnTo>
                  <a:pt x="155" y="480"/>
                </a:lnTo>
                <a:lnTo>
                  <a:pt x="155" y="480"/>
                </a:lnTo>
                <a:lnTo>
                  <a:pt x="170" y="479"/>
                </a:lnTo>
                <a:lnTo>
                  <a:pt x="185" y="478"/>
                </a:lnTo>
                <a:lnTo>
                  <a:pt x="213" y="474"/>
                </a:lnTo>
                <a:lnTo>
                  <a:pt x="236" y="468"/>
                </a:lnTo>
                <a:lnTo>
                  <a:pt x="255" y="462"/>
                </a:lnTo>
                <a:lnTo>
                  <a:pt x="271" y="456"/>
                </a:lnTo>
                <a:lnTo>
                  <a:pt x="284" y="450"/>
                </a:lnTo>
                <a:lnTo>
                  <a:pt x="292" y="445"/>
                </a:lnTo>
                <a:lnTo>
                  <a:pt x="297" y="444"/>
                </a:lnTo>
                <a:lnTo>
                  <a:pt x="297" y="444"/>
                </a:lnTo>
                <a:lnTo>
                  <a:pt x="299" y="445"/>
                </a:lnTo>
                <a:lnTo>
                  <a:pt x="304" y="447"/>
                </a:lnTo>
                <a:lnTo>
                  <a:pt x="311" y="450"/>
                </a:lnTo>
                <a:lnTo>
                  <a:pt x="320" y="453"/>
                </a:lnTo>
                <a:lnTo>
                  <a:pt x="332" y="457"/>
                </a:lnTo>
                <a:lnTo>
                  <a:pt x="350" y="460"/>
                </a:lnTo>
                <a:lnTo>
                  <a:pt x="370" y="462"/>
                </a:lnTo>
                <a:lnTo>
                  <a:pt x="397" y="463"/>
                </a:lnTo>
                <a:lnTo>
                  <a:pt x="397" y="137"/>
                </a:lnTo>
                <a:lnTo>
                  <a:pt x="397" y="137"/>
                </a:lnTo>
                <a:lnTo>
                  <a:pt x="397" y="119"/>
                </a:lnTo>
                <a:lnTo>
                  <a:pt x="395" y="103"/>
                </a:lnTo>
                <a:lnTo>
                  <a:pt x="391" y="88"/>
                </a:lnTo>
                <a:lnTo>
                  <a:pt x="387" y="74"/>
                </a:lnTo>
                <a:lnTo>
                  <a:pt x="380" y="62"/>
                </a:lnTo>
                <a:lnTo>
                  <a:pt x="373" y="51"/>
                </a:lnTo>
                <a:lnTo>
                  <a:pt x="364" y="40"/>
                </a:lnTo>
                <a:lnTo>
                  <a:pt x="353" y="32"/>
                </a:lnTo>
                <a:lnTo>
                  <a:pt x="343" y="24"/>
                </a:lnTo>
                <a:lnTo>
                  <a:pt x="330" y="17"/>
                </a:lnTo>
                <a:lnTo>
                  <a:pt x="316" y="13"/>
                </a:lnTo>
                <a:lnTo>
                  <a:pt x="301" y="8"/>
                </a:lnTo>
                <a:lnTo>
                  <a:pt x="285" y="5"/>
                </a:lnTo>
                <a:lnTo>
                  <a:pt x="268" y="2"/>
                </a:lnTo>
                <a:lnTo>
                  <a:pt x="251" y="1"/>
                </a:lnTo>
                <a:lnTo>
                  <a:pt x="231" y="0"/>
                </a:lnTo>
                <a:close/>
                <a:moveTo>
                  <a:pt x="1485" y="373"/>
                </a:moveTo>
                <a:lnTo>
                  <a:pt x="1485" y="373"/>
                </a:lnTo>
                <a:lnTo>
                  <a:pt x="1463" y="380"/>
                </a:lnTo>
                <a:lnTo>
                  <a:pt x="1433" y="389"/>
                </a:lnTo>
                <a:lnTo>
                  <a:pt x="1417" y="392"/>
                </a:lnTo>
                <a:lnTo>
                  <a:pt x="1400" y="396"/>
                </a:lnTo>
                <a:lnTo>
                  <a:pt x="1384" y="398"/>
                </a:lnTo>
                <a:lnTo>
                  <a:pt x="1369" y="398"/>
                </a:lnTo>
                <a:lnTo>
                  <a:pt x="1369" y="398"/>
                </a:lnTo>
                <a:lnTo>
                  <a:pt x="1353" y="398"/>
                </a:lnTo>
                <a:lnTo>
                  <a:pt x="1339" y="396"/>
                </a:lnTo>
                <a:lnTo>
                  <a:pt x="1325" y="391"/>
                </a:lnTo>
                <a:lnTo>
                  <a:pt x="1319" y="389"/>
                </a:lnTo>
                <a:lnTo>
                  <a:pt x="1315" y="385"/>
                </a:lnTo>
                <a:lnTo>
                  <a:pt x="1310" y="381"/>
                </a:lnTo>
                <a:lnTo>
                  <a:pt x="1306" y="377"/>
                </a:lnTo>
                <a:lnTo>
                  <a:pt x="1302" y="372"/>
                </a:lnTo>
                <a:lnTo>
                  <a:pt x="1299" y="366"/>
                </a:lnTo>
                <a:lnTo>
                  <a:pt x="1296" y="360"/>
                </a:lnTo>
                <a:lnTo>
                  <a:pt x="1294" y="353"/>
                </a:lnTo>
                <a:lnTo>
                  <a:pt x="1293" y="345"/>
                </a:lnTo>
                <a:lnTo>
                  <a:pt x="1293" y="337"/>
                </a:lnTo>
                <a:lnTo>
                  <a:pt x="1293" y="337"/>
                </a:lnTo>
                <a:lnTo>
                  <a:pt x="1294" y="323"/>
                </a:lnTo>
                <a:lnTo>
                  <a:pt x="1298" y="310"/>
                </a:lnTo>
                <a:lnTo>
                  <a:pt x="1300" y="305"/>
                </a:lnTo>
                <a:lnTo>
                  <a:pt x="1303" y="299"/>
                </a:lnTo>
                <a:lnTo>
                  <a:pt x="1307" y="294"/>
                </a:lnTo>
                <a:lnTo>
                  <a:pt x="1311" y="290"/>
                </a:lnTo>
                <a:lnTo>
                  <a:pt x="1317" y="286"/>
                </a:lnTo>
                <a:lnTo>
                  <a:pt x="1323" y="283"/>
                </a:lnTo>
                <a:lnTo>
                  <a:pt x="1330" y="279"/>
                </a:lnTo>
                <a:lnTo>
                  <a:pt x="1337" y="277"/>
                </a:lnTo>
                <a:lnTo>
                  <a:pt x="1354" y="273"/>
                </a:lnTo>
                <a:lnTo>
                  <a:pt x="1375" y="271"/>
                </a:lnTo>
                <a:lnTo>
                  <a:pt x="1485" y="268"/>
                </a:lnTo>
                <a:lnTo>
                  <a:pt x="1485" y="373"/>
                </a:lnTo>
                <a:close/>
                <a:moveTo>
                  <a:pt x="1423" y="0"/>
                </a:moveTo>
                <a:lnTo>
                  <a:pt x="1423" y="0"/>
                </a:lnTo>
                <a:lnTo>
                  <a:pt x="1388" y="1"/>
                </a:lnTo>
                <a:lnTo>
                  <a:pt x="1357" y="5"/>
                </a:lnTo>
                <a:lnTo>
                  <a:pt x="1328" y="8"/>
                </a:lnTo>
                <a:lnTo>
                  <a:pt x="1301" y="14"/>
                </a:lnTo>
                <a:lnTo>
                  <a:pt x="1278" y="20"/>
                </a:lnTo>
                <a:lnTo>
                  <a:pt x="1257" y="25"/>
                </a:lnTo>
                <a:lnTo>
                  <a:pt x="1241" y="31"/>
                </a:lnTo>
                <a:lnTo>
                  <a:pt x="1229" y="37"/>
                </a:lnTo>
                <a:lnTo>
                  <a:pt x="1250" y="114"/>
                </a:lnTo>
                <a:lnTo>
                  <a:pt x="1250" y="114"/>
                </a:lnTo>
                <a:lnTo>
                  <a:pt x="1263" y="110"/>
                </a:lnTo>
                <a:lnTo>
                  <a:pt x="1295" y="102"/>
                </a:lnTo>
                <a:lnTo>
                  <a:pt x="1316" y="97"/>
                </a:lnTo>
                <a:lnTo>
                  <a:pt x="1340" y="92"/>
                </a:lnTo>
                <a:lnTo>
                  <a:pt x="1365" y="90"/>
                </a:lnTo>
                <a:lnTo>
                  <a:pt x="1392" y="89"/>
                </a:lnTo>
                <a:lnTo>
                  <a:pt x="1392" y="89"/>
                </a:lnTo>
                <a:lnTo>
                  <a:pt x="1414" y="90"/>
                </a:lnTo>
                <a:lnTo>
                  <a:pt x="1432" y="92"/>
                </a:lnTo>
                <a:lnTo>
                  <a:pt x="1440" y="95"/>
                </a:lnTo>
                <a:lnTo>
                  <a:pt x="1447" y="97"/>
                </a:lnTo>
                <a:lnTo>
                  <a:pt x="1454" y="100"/>
                </a:lnTo>
                <a:lnTo>
                  <a:pt x="1461" y="105"/>
                </a:lnTo>
                <a:lnTo>
                  <a:pt x="1466" y="110"/>
                </a:lnTo>
                <a:lnTo>
                  <a:pt x="1470" y="114"/>
                </a:lnTo>
                <a:lnTo>
                  <a:pt x="1475" y="121"/>
                </a:lnTo>
                <a:lnTo>
                  <a:pt x="1478" y="128"/>
                </a:lnTo>
                <a:lnTo>
                  <a:pt x="1481" y="135"/>
                </a:lnTo>
                <a:lnTo>
                  <a:pt x="1482" y="144"/>
                </a:lnTo>
                <a:lnTo>
                  <a:pt x="1483" y="153"/>
                </a:lnTo>
                <a:lnTo>
                  <a:pt x="1484" y="164"/>
                </a:lnTo>
                <a:lnTo>
                  <a:pt x="1484" y="197"/>
                </a:lnTo>
                <a:lnTo>
                  <a:pt x="1392" y="197"/>
                </a:lnTo>
                <a:lnTo>
                  <a:pt x="1392" y="197"/>
                </a:lnTo>
                <a:lnTo>
                  <a:pt x="1364" y="198"/>
                </a:lnTo>
                <a:lnTo>
                  <a:pt x="1339" y="201"/>
                </a:lnTo>
                <a:lnTo>
                  <a:pt x="1316" y="204"/>
                </a:lnTo>
                <a:lnTo>
                  <a:pt x="1295" y="210"/>
                </a:lnTo>
                <a:lnTo>
                  <a:pt x="1277" y="216"/>
                </a:lnTo>
                <a:lnTo>
                  <a:pt x="1261" y="224"/>
                </a:lnTo>
                <a:lnTo>
                  <a:pt x="1247" y="232"/>
                </a:lnTo>
                <a:lnTo>
                  <a:pt x="1234" y="242"/>
                </a:lnTo>
                <a:lnTo>
                  <a:pt x="1223" y="253"/>
                </a:lnTo>
                <a:lnTo>
                  <a:pt x="1215" y="264"/>
                </a:lnTo>
                <a:lnTo>
                  <a:pt x="1207" y="276"/>
                </a:lnTo>
                <a:lnTo>
                  <a:pt x="1201" y="288"/>
                </a:lnTo>
                <a:lnTo>
                  <a:pt x="1198" y="302"/>
                </a:lnTo>
                <a:lnTo>
                  <a:pt x="1194" y="316"/>
                </a:lnTo>
                <a:lnTo>
                  <a:pt x="1192" y="330"/>
                </a:lnTo>
                <a:lnTo>
                  <a:pt x="1192" y="344"/>
                </a:lnTo>
                <a:lnTo>
                  <a:pt x="1192" y="344"/>
                </a:lnTo>
                <a:lnTo>
                  <a:pt x="1193" y="362"/>
                </a:lnTo>
                <a:lnTo>
                  <a:pt x="1195" y="380"/>
                </a:lnTo>
                <a:lnTo>
                  <a:pt x="1200" y="395"/>
                </a:lnTo>
                <a:lnTo>
                  <a:pt x="1206" y="408"/>
                </a:lnTo>
                <a:lnTo>
                  <a:pt x="1212" y="421"/>
                </a:lnTo>
                <a:lnTo>
                  <a:pt x="1222" y="433"/>
                </a:lnTo>
                <a:lnTo>
                  <a:pt x="1231" y="442"/>
                </a:lnTo>
                <a:lnTo>
                  <a:pt x="1241" y="450"/>
                </a:lnTo>
                <a:lnTo>
                  <a:pt x="1253" y="458"/>
                </a:lnTo>
                <a:lnTo>
                  <a:pt x="1265" y="464"/>
                </a:lnTo>
                <a:lnTo>
                  <a:pt x="1278" y="468"/>
                </a:lnTo>
                <a:lnTo>
                  <a:pt x="1291" y="473"/>
                </a:lnTo>
                <a:lnTo>
                  <a:pt x="1305" y="475"/>
                </a:lnTo>
                <a:lnTo>
                  <a:pt x="1318" y="478"/>
                </a:lnTo>
                <a:lnTo>
                  <a:pt x="1332" y="479"/>
                </a:lnTo>
                <a:lnTo>
                  <a:pt x="1346" y="480"/>
                </a:lnTo>
                <a:lnTo>
                  <a:pt x="1346" y="480"/>
                </a:lnTo>
                <a:lnTo>
                  <a:pt x="1362" y="479"/>
                </a:lnTo>
                <a:lnTo>
                  <a:pt x="1377" y="478"/>
                </a:lnTo>
                <a:lnTo>
                  <a:pt x="1403" y="474"/>
                </a:lnTo>
                <a:lnTo>
                  <a:pt x="1428" y="468"/>
                </a:lnTo>
                <a:lnTo>
                  <a:pt x="1447" y="462"/>
                </a:lnTo>
                <a:lnTo>
                  <a:pt x="1463" y="456"/>
                </a:lnTo>
                <a:lnTo>
                  <a:pt x="1476" y="450"/>
                </a:lnTo>
                <a:lnTo>
                  <a:pt x="1484" y="445"/>
                </a:lnTo>
                <a:lnTo>
                  <a:pt x="1489" y="444"/>
                </a:lnTo>
                <a:lnTo>
                  <a:pt x="1489" y="444"/>
                </a:lnTo>
                <a:lnTo>
                  <a:pt x="1491" y="445"/>
                </a:lnTo>
                <a:lnTo>
                  <a:pt x="1494" y="447"/>
                </a:lnTo>
                <a:lnTo>
                  <a:pt x="1501" y="450"/>
                </a:lnTo>
                <a:lnTo>
                  <a:pt x="1510" y="453"/>
                </a:lnTo>
                <a:lnTo>
                  <a:pt x="1524" y="457"/>
                </a:lnTo>
                <a:lnTo>
                  <a:pt x="1540" y="460"/>
                </a:lnTo>
                <a:lnTo>
                  <a:pt x="1562" y="462"/>
                </a:lnTo>
                <a:lnTo>
                  <a:pt x="1589" y="463"/>
                </a:lnTo>
                <a:lnTo>
                  <a:pt x="1589" y="137"/>
                </a:lnTo>
                <a:lnTo>
                  <a:pt x="1589" y="137"/>
                </a:lnTo>
                <a:lnTo>
                  <a:pt x="1589" y="119"/>
                </a:lnTo>
                <a:lnTo>
                  <a:pt x="1586" y="103"/>
                </a:lnTo>
                <a:lnTo>
                  <a:pt x="1583" y="88"/>
                </a:lnTo>
                <a:lnTo>
                  <a:pt x="1577" y="74"/>
                </a:lnTo>
                <a:lnTo>
                  <a:pt x="1571" y="62"/>
                </a:lnTo>
                <a:lnTo>
                  <a:pt x="1563" y="51"/>
                </a:lnTo>
                <a:lnTo>
                  <a:pt x="1555" y="40"/>
                </a:lnTo>
                <a:lnTo>
                  <a:pt x="1545" y="32"/>
                </a:lnTo>
                <a:lnTo>
                  <a:pt x="1533" y="24"/>
                </a:lnTo>
                <a:lnTo>
                  <a:pt x="1521" y="17"/>
                </a:lnTo>
                <a:lnTo>
                  <a:pt x="1508" y="13"/>
                </a:lnTo>
                <a:lnTo>
                  <a:pt x="1493" y="8"/>
                </a:lnTo>
                <a:lnTo>
                  <a:pt x="1477" y="5"/>
                </a:lnTo>
                <a:lnTo>
                  <a:pt x="1460" y="2"/>
                </a:lnTo>
                <a:lnTo>
                  <a:pt x="1441" y="1"/>
                </a:lnTo>
                <a:lnTo>
                  <a:pt x="1423" y="0"/>
                </a:lnTo>
                <a:close/>
                <a:moveTo>
                  <a:pt x="3080" y="355"/>
                </a:moveTo>
                <a:lnTo>
                  <a:pt x="3080" y="355"/>
                </a:lnTo>
                <a:lnTo>
                  <a:pt x="3055" y="366"/>
                </a:lnTo>
                <a:lnTo>
                  <a:pt x="3040" y="372"/>
                </a:lnTo>
                <a:lnTo>
                  <a:pt x="3024" y="376"/>
                </a:lnTo>
                <a:lnTo>
                  <a:pt x="3007" y="381"/>
                </a:lnTo>
                <a:lnTo>
                  <a:pt x="2989" y="384"/>
                </a:lnTo>
                <a:lnTo>
                  <a:pt x="2970" y="387"/>
                </a:lnTo>
                <a:lnTo>
                  <a:pt x="2951" y="388"/>
                </a:lnTo>
                <a:lnTo>
                  <a:pt x="2951" y="388"/>
                </a:lnTo>
                <a:lnTo>
                  <a:pt x="2938" y="388"/>
                </a:lnTo>
                <a:lnTo>
                  <a:pt x="2927" y="387"/>
                </a:lnTo>
                <a:lnTo>
                  <a:pt x="2916" y="384"/>
                </a:lnTo>
                <a:lnTo>
                  <a:pt x="2908" y="382"/>
                </a:lnTo>
                <a:lnTo>
                  <a:pt x="2900" y="378"/>
                </a:lnTo>
                <a:lnTo>
                  <a:pt x="2893" y="374"/>
                </a:lnTo>
                <a:lnTo>
                  <a:pt x="2887" y="368"/>
                </a:lnTo>
                <a:lnTo>
                  <a:pt x="2883" y="362"/>
                </a:lnTo>
                <a:lnTo>
                  <a:pt x="2878" y="355"/>
                </a:lnTo>
                <a:lnTo>
                  <a:pt x="2875" y="348"/>
                </a:lnTo>
                <a:lnTo>
                  <a:pt x="2872" y="339"/>
                </a:lnTo>
                <a:lnTo>
                  <a:pt x="2870" y="330"/>
                </a:lnTo>
                <a:lnTo>
                  <a:pt x="2868" y="308"/>
                </a:lnTo>
                <a:lnTo>
                  <a:pt x="2868" y="283"/>
                </a:lnTo>
                <a:lnTo>
                  <a:pt x="2868" y="5"/>
                </a:lnTo>
                <a:lnTo>
                  <a:pt x="2852" y="5"/>
                </a:lnTo>
                <a:lnTo>
                  <a:pt x="2852" y="5"/>
                </a:lnTo>
                <a:lnTo>
                  <a:pt x="2830" y="5"/>
                </a:lnTo>
                <a:lnTo>
                  <a:pt x="2803" y="7"/>
                </a:lnTo>
                <a:lnTo>
                  <a:pt x="2778" y="9"/>
                </a:lnTo>
                <a:lnTo>
                  <a:pt x="2763" y="12"/>
                </a:lnTo>
                <a:lnTo>
                  <a:pt x="2763" y="295"/>
                </a:lnTo>
                <a:lnTo>
                  <a:pt x="2763" y="295"/>
                </a:lnTo>
                <a:lnTo>
                  <a:pt x="2763" y="318"/>
                </a:lnTo>
                <a:lnTo>
                  <a:pt x="2764" y="339"/>
                </a:lnTo>
                <a:lnTo>
                  <a:pt x="2767" y="359"/>
                </a:lnTo>
                <a:lnTo>
                  <a:pt x="2769" y="377"/>
                </a:lnTo>
                <a:lnTo>
                  <a:pt x="2774" y="393"/>
                </a:lnTo>
                <a:lnTo>
                  <a:pt x="2779" y="408"/>
                </a:lnTo>
                <a:lnTo>
                  <a:pt x="2786" y="422"/>
                </a:lnTo>
                <a:lnTo>
                  <a:pt x="2794" y="434"/>
                </a:lnTo>
                <a:lnTo>
                  <a:pt x="2803" y="445"/>
                </a:lnTo>
                <a:lnTo>
                  <a:pt x="2815" y="455"/>
                </a:lnTo>
                <a:lnTo>
                  <a:pt x="2829" y="462"/>
                </a:lnTo>
                <a:lnTo>
                  <a:pt x="2843" y="468"/>
                </a:lnTo>
                <a:lnTo>
                  <a:pt x="2860" y="473"/>
                </a:lnTo>
                <a:lnTo>
                  <a:pt x="2878" y="477"/>
                </a:lnTo>
                <a:lnTo>
                  <a:pt x="2899" y="479"/>
                </a:lnTo>
                <a:lnTo>
                  <a:pt x="2922" y="480"/>
                </a:lnTo>
                <a:lnTo>
                  <a:pt x="2922" y="480"/>
                </a:lnTo>
                <a:lnTo>
                  <a:pt x="2940" y="479"/>
                </a:lnTo>
                <a:lnTo>
                  <a:pt x="2956" y="478"/>
                </a:lnTo>
                <a:lnTo>
                  <a:pt x="2973" y="477"/>
                </a:lnTo>
                <a:lnTo>
                  <a:pt x="2987" y="473"/>
                </a:lnTo>
                <a:lnTo>
                  <a:pt x="3014" y="467"/>
                </a:lnTo>
                <a:lnTo>
                  <a:pt x="3037" y="460"/>
                </a:lnTo>
                <a:lnTo>
                  <a:pt x="3055" y="453"/>
                </a:lnTo>
                <a:lnTo>
                  <a:pt x="3068" y="448"/>
                </a:lnTo>
                <a:lnTo>
                  <a:pt x="3082" y="442"/>
                </a:lnTo>
                <a:lnTo>
                  <a:pt x="3082" y="442"/>
                </a:lnTo>
                <a:lnTo>
                  <a:pt x="3089" y="445"/>
                </a:lnTo>
                <a:lnTo>
                  <a:pt x="3097" y="449"/>
                </a:lnTo>
                <a:lnTo>
                  <a:pt x="3108" y="452"/>
                </a:lnTo>
                <a:lnTo>
                  <a:pt x="3122" y="456"/>
                </a:lnTo>
                <a:lnTo>
                  <a:pt x="3139" y="459"/>
                </a:lnTo>
                <a:lnTo>
                  <a:pt x="3160" y="462"/>
                </a:lnTo>
                <a:lnTo>
                  <a:pt x="3184" y="463"/>
                </a:lnTo>
                <a:lnTo>
                  <a:pt x="3184" y="12"/>
                </a:lnTo>
                <a:lnTo>
                  <a:pt x="3184" y="12"/>
                </a:lnTo>
                <a:lnTo>
                  <a:pt x="3149" y="7"/>
                </a:lnTo>
                <a:lnTo>
                  <a:pt x="3123" y="6"/>
                </a:lnTo>
                <a:lnTo>
                  <a:pt x="3100" y="5"/>
                </a:lnTo>
                <a:lnTo>
                  <a:pt x="3080" y="5"/>
                </a:lnTo>
                <a:lnTo>
                  <a:pt x="3080" y="355"/>
                </a:lnTo>
                <a:close/>
                <a:moveTo>
                  <a:pt x="3307" y="463"/>
                </a:moveTo>
                <a:lnTo>
                  <a:pt x="3307" y="463"/>
                </a:lnTo>
                <a:lnTo>
                  <a:pt x="3319" y="465"/>
                </a:lnTo>
                <a:lnTo>
                  <a:pt x="3351" y="471"/>
                </a:lnTo>
                <a:lnTo>
                  <a:pt x="3374" y="474"/>
                </a:lnTo>
                <a:lnTo>
                  <a:pt x="3400" y="477"/>
                </a:lnTo>
                <a:lnTo>
                  <a:pt x="3430" y="479"/>
                </a:lnTo>
                <a:lnTo>
                  <a:pt x="3463" y="480"/>
                </a:lnTo>
                <a:lnTo>
                  <a:pt x="3463" y="480"/>
                </a:lnTo>
                <a:lnTo>
                  <a:pt x="3480" y="479"/>
                </a:lnTo>
                <a:lnTo>
                  <a:pt x="3496" y="478"/>
                </a:lnTo>
                <a:lnTo>
                  <a:pt x="3513" y="477"/>
                </a:lnTo>
                <a:lnTo>
                  <a:pt x="3529" y="473"/>
                </a:lnTo>
                <a:lnTo>
                  <a:pt x="3547" y="470"/>
                </a:lnTo>
                <a:lnTo>
                  <a:pt x="3563" y="464"/>
                </a:lnTo>
                <a:lnTo>
                  <a:pt x="3578" y="458"/>
                </a:lnTo>
                <a:lnTo>
                  <a:pt x="3593" y="451"/>
                </a:lnTo>
                <a:lnTo>
                  <a:pt x="3605" y="442"/>
                </a:lnTo>
                <a:lnTo>
                  <a:pt x="3618" y="432"/>
                </a:lnTo>
                <a:lnTo>
                  <a:pt x="3629" y="420"/>
                </a:lnTo>
                <a:lnTo>
                  <a:pt x="3639" y="407"/>
                </a:lnTo>
                <a:lnTo>
                  <a:pt x="3647" y="392"/>
                </a:lnTo>
                <a:lnTo>
                  <a:pt x="3652" y="375"/>
                </a:lnTo>
                <a:lnTo>
                  <a:pt x="3656" y="357"/>
                </a:lnTo>
                <a:lnTo>
                  <a:pt x="3657" y="337"/>
                </a:lnTo>
                <a:lnTo>
                  <a:pt x="3657" y="337"/>
                </a:lnTo>
                <a:lnTo>
                  <a:pt x="3656" y="323"/>
                </a:lnTo>
                <a:lnTo>
                  <a:pt x="3655" y="310"/>
                </a:lnTo>
                <a:lnTo>
                  <a:pt x="3651" y="299"/>
                </a:lnTo>
                <a:lnTo>
                  <a:pt x="3647" y="287"/>
                </a:lnTo>
                <a:lnTo>
                  <a:pt x="3641" y="278"/>
                </a:lnTo>
                <a:lnTo>
                  <a:pt x="3634" y="268"/>
                </a:lnTo>
                <a:lnTo>
                  <a:pt x="3626" y="260"/>
                </a:lnTo>
                <a:lnTo>
                  <a:pt x="3618" y="252"/>
                </a:lnTo>
                <a:lnTo>
                  <a:pt x="3608" y="243"/>
                </a:lnTo>
                <a:lnTo>
                  <a:pt x="3596" y="237"/>
                </a:lnTo>
                <a:lnTo>
                  <a:pt x="3585" y="228"/>
                </a:lnTo>
                <a:lnTo>
                  <a:pt x="3571" y="223"/>
                </a:lnTo>
                <a:lnTo>
                  <a:pt x="3542" y="210"/>
                </a:lnTo>
                <a:lnTo>
                  <a:pt x="3510" y="197"/>
                </a:lnTo>
                <a:lnTo>
                  <a:pt x="3510" y="197"/>
                </a:lnTo>
                <a:lnTo>
                  <a:pt x="3474" y="183"/>
                </a:lnTo>
                <a:lnTo>
                  <a:pt x="3459" y="177"/>
                </a:lnTo>
                <a:lnTo>
                  <a:pt x="3445" y="170"/>
                </a:lnTo>
                <a:lnTo>
                  <a:pt x="3434" y="162"/>
                </a:lnTo>
                <a:lnTo>
                  <a:pt x="3429" y="157"/>
                </a:lnTo>
                <a:lnTo>
                  <a:pt x="3426" y="152"/>
                </a:lnTo>
                <a:lnTo>
                  <a:pt x="3422" y="148"/>
                </a:lnTo>
                <a:lnTo>
                  <a:pt x="3420" y="142"/>
                </a:lnTo>
                <a:lnTo>
                  <a:pt x="3419" y="136"/>
                </a:lnTo>
                <a:lnTo>
                  <a:pt x="3419" y="130"/>
                </a:lnTo>
                <a:lnTo>
                  <a:pt x="3419" y="130"/>
                </a:lnTo>
                <a:lnTo>
                  <a:pt x="3419" y="123"/>
                </a:lnTo>
                <a:lnTo>
                  <a:pt x="3421" y="117"/>
                </a:lnTo>
                <a:lnTo>
                  <a:pt x="3426" y="108"/>
                </a:lnTo>
                <a:lnTo>
                  <a:pt x="3433" y="100"/>
                </a:lnTo>
                <a:lnTo>
                  <a:pt x="3437" y="97"/>
                </a:lnTo>
                <a:lnTo>
                  <a:pt x="3442" y="93"/>
                </a:lnTo>
                <a:lnTo>
                  <a:pt x="3449" y="91"/>
                </a:lnTo>
                <a:lnTo>
                  <a:pt x="3456" y="88"/>
                </a:lnTo>
                <a:lnTo>
                  <a:pt x="3464" y="85"/>
                </a:lnTo>
                <a:lnTo>
                  <a:pt x="3472" y="84"/>
                </a:lnTo>
                <a:lnTo>
                  <a:pt x="3482" y="83"/>
                </a:lnTo>
                <a:lnTo>
                  <a:pt x="3494" y="83"/>
                </a:lnTo>
                <a:lnTo>
                  <a:pt x="3494" y="83"/>
                </a:lnTo>
                <a:lnTo>
                  <a:pt x="3516" y="84"/>
                </a:lnTo>
                <a:lnTo>
                  <a:pt x="3537" y="87"/>
                </a:lnTo>
                <a:lnTo>
                  <a:pt x="3557" y="91"/>
                </a:lnTo>
                <a:lnTo>
                  <a:pt x="3575" y="96"/>
                </a:lnTo>
                <a:lnTo>
                  <a:pt x="3602" y="105"/>
                </a:lnTo>
                <a:lnTo>
                  <a:pt x="3612" y="110"/>
                </a:lnTo>
                <a:lnTo>
                  <a:pt x="3639" y="33"/>
                </a:lnTo>
                <a:lnTo>
                  <a:pt x="3639" y="33"/>
                </a:lnTo>
                <a:lnTo>
                  <a:pt x="3618" y="24"/>
                </a:lnTo>
                <a:lnTo>
                  <a:pt x="3603" y="18"/>
                </a:lnTo>
                <a:lnTo>
                  <a:pt x="3585" y="14"/>
                </a:lnTo>
                <a:lnTo>
                  <a:pt x="3564" y="8"/>
                </a:lnTo>
                <a:lnTo>
                  <a:pt x="3540" y="5"/>
                </a:lnTo>
                <a:lnTo>
                  <a:pt x="3513" y="1"/>
                </a:lnTo>
                <a:lnTo>
                  <a:pt x="3484" y="0"/>
                </a:lnTo>
                <a:lnTo>
                  <a:pt x="3484" y="0"/>
                </a:lnTo>
                <a:lnTo>
                  <a:pt x="3468" y="1"/>
                </a:lnTo>
                <a:lnTo>
                  <a:pt x="3452" y="2"/>
                </a:lnTo>
                <a:lnTo>
                  <a:pt x="3436" y="5"/>
                </a:lnTo>
                <a:lnTo>
                  <a:pt x="3421" y="9"/>
                </a:lnTo>
                <a:lnTo>
                  <a:pt x="3406" y="14"/>
                </a:lnTo>
                <a:lnTo>
                  <a:pt x="3392" y="20"/>
                </a:lnTo>
                <a:lnTo>
                  <a:pt x="3379" y="27"/>
                </a:lnTo>
                <a:lnTo>
                  <a:pt x="3366" y="35"/>
                </a:lnTo>
                <a:lnTo>
                  <a:pt x="3354" y="44"/>
                </a:lnTo>
                <a:lnTo>
                  <a:pt x="3344" y="53"/>
                </a:lnTo>
                <a:lnTo>
                  <a:pt x="3335" y="65"/>
                </a:lnTo>
                <a:lnTo>
                  <a:pt x="3328" y="77"/>
                </a:lnTo>
                <a:lnTo>
                  <a:pt x="3321" y="90"/>
                </a:lnTo>
                <a:lnTo>
                  <a:pt x="3316" y="105"/>
                </a:lnTo>
                <a:lnTo>
                  <a:pt x="3314" y="120"/>
                </a:lnTo>
                <a:lnTo>
                  <a:pt x="3313" y="137"/>
                </a:lnTo>
                <a:lnTo>
                  <a:pt x="3313" y="137"/>
                </a:lnTo>
                <a:lnTo>
                  <a:pt x="3314" y="153"/>
                </a:lnTo>
                <a:lnTo>
                  <a:pt x="3316" y="168"/>
                </a:lnTo>
                <a:lnTo>
                  <a:pt x="3321" y="183"/>
                </a:lnTo>
                <a:lnTo>
                  <a:pt x="3328" y="196"/>
                </a:lnTo>
                <a:lnTo>
                  <a:pt x="3335" y="208"/>
                </a:lnTo>
                <a:lnTo>
                  <a:pt x="3344" y="218"/>
                </a:lnTo>
                <a:lnTo>
                  <a:pt x="3354" y="227"/>
                </a:lnTo>
                <a:lnTo>
                  <a:pt x="3365" y="235"/>
                </a:lnTo>
                <a:lnTo>
                  <a:pt x="3376" y="243"/>
                </a:lnTo>
                <a:lnTo>
                  <a:pt x="3389" y="250"/>
                </a:lnTo>
                <a:lnTo>
                  <a:pt x="3402" y="257"/>
                </a:lnTo>
                <a:lnTo>
                  <a:pt x="3414" y="263"/>
                </a:lnTo>
                <a:lnTo>
                  <a:pt x="3441" y="272"/>
                </a:lnTo>
                <a:lnTo>
                  <a:pt x="3467" y="282"/>
                </a:lnTo>
                <a:lnTo>
                  <a:pt x="3467" y="282"/>
                </a:lnTo>
                <a:lnTo>
                  <a:pt x="3499" y="293"/>
                </a:lnTo>
                <a:lnTo>
                  <a:pt x="3514" y="299"/>
                </a:lnTo>
                <a:lnTo>
                  <a:pt x="3527" y="306"/>
                </a:lnTo>
                <a:lnTo>
                  <a:pt x="3537" y="314"/>
                </a:lnTo>
                <a:lnTo>
                  <a:pt x="3544" y="322"/>
                </a:lnTo>
                <a:lnTo>
                  <a:pt x="3548" y="327"/>
                </a:lnTo>
                <a:lnTo>
                  <a:pt x="3550" y="332"/>
                </a:lnTo>
                <a:lnTo>
                  <a:pt x="3551" y="337"/>
                </a:lnTo>
                <a:lnTo>
                  <a:pt x="3551" y="343"/>
                </a:lnTo>
                <a:lnTo>
                  <a:pt x="3551" y="343"/>
                </a:lnTo>
                <a:lnTo>
                  <a:pt x="3551" y="353"/>
                </a:lnTo>
                <a:lnTo>
                  <a:pt x="3548" y="363"/>
                </a:lnTo>
                <a:lnTo>
                  <a:pt x="3545" y="368"/>
                </a:lnTo>
                <a:lnTo>
                  <a:pt x="3542" y="373"/>
                </a:lnTo>
                <a:lnTo>
                  <a:pt x="3539" y="376"/>
                </a:lnTo>
                <a:lnTo>
                  <a:pt x="3534" y="381"/>
                </a:lnTo>
                <a:lnTo>
                  <a:pt x="3528" y="384"/>
                </a:lnTo>
                <a:lnTo>
                  <a:pt x="3521" y="388"/>
                </a:lnTo>
                <a:lnTo>
                  <a:pt x="3514" y="390"/>
                </a:lnTo>
                <a:lnTo>
                  <a:pt x="3505" y="392"/>
                </a:lnTo>
                <a:lnTo>
                  <a:pt x="3495" y="395"/>
                </a:lnTo>
                <a:lnTo>
                  <a:pt x="3484" y="396"/>
                </a:lnTo>
                <a:lnTo>
                  <a:pt x="3458" y="397"/>
                </a:lnTo>
                <a:lnTo>
                  <a:pt x="3458" y="397"/>
                </a:lnTo>
                <a:lnTo>
                  <a:pt x="3434" y="397"/>
                </a:lnTo>
                <a:lnTo>
                  <a:pt x="3411" y="395"/>
                </a:lnTo>
                <a:lnTo>
                  <a:pt x="3368" y="390"/>
                </a:lnTo>
                <a:lnTo>
                  <a:pt x="3338" y="385"/>
                </a:lnTo>
                <a:lnTo>
                  <a:pt x="3327" y="383"/>
                </a:lnTo>
                <a:lnTo>
                  <a:pt x="3307" y="463"/>
                </a:lnTo>
                <a:close/>
                <a:moveTo>
                  <a:pt x="1845" y="90"/>
                </a:moveTo>
                <a:lnTo>
                  <a:pt x="1845" y="90"/>
                </a:lnTo>
                <a:lnTo>
                  <a:pt x="1861" y="87"/>
                </a:lnTo>
                <a:lnTo>
                  <a:pt x="1881" y="84"/>
                </a:lnTo>
                <a:lnTo>
                  <a:pt x="1904" y="82"/>
                </a:lnTo>
                <a:lnTo>
                  <a:pt x="1928" y="82"/>
                </a:lnTo>
                <a:lnTo>
                  <a:pt x="1928" y="82"/>
                </a:lnTo>
                <a:lnTo>
                  <a:pt x="1943" y="82"/>
                </a:lnTo>
                <a:lnTo>
                  <a:pt x="1956" y="83"/>
                </a:lnTo>
                <a:lnTo>
                  <a:pt x="1969" y="87"/>
                </a:lnTo>
                <a:lnTo>
                  <a:pt x="1982" y="90"/>
                </a:lnTo>
                <a:lnTo>
                  <a:pt x="1994" y="95"/>
                </a:lnTo>
                <a:lnTo>
                  <a:pt x="2004" y="100"/>
                </a:lnTo>
                <a:lnTo>
                  <a:pt x="2015" y="108"/>
                </a:lnTo>
                <a:lnTo>
                  <a:pt x="2025" y="117"/>
                </a:lnTo>
                <a:lnTo>
                  <a:pt x="2033" y="127"/>
                </a:lnTo>
                <a:lnTo>
                  <a:pt x="2041" y="137"/>
                </a:lnTo>
                <a:lnTo>
                  <a:pt x="2048" y="150"/>
                </a:lnTo>
                <a:lnTo>
                  <a:pt x="2053" y="165"/>
                </a:lnTo>
                <a:lnTo>
                  <a:pt x="2058" y="180"/>
                </a:lnTo>
                <a:lnTo>
                  <a:pt x="2061" y="197"/>
                </a:lnTo>
                <a:lnTo>
                  <a:pt x="2063" y="216"/>
                </a:lnTo>
                <a:lnTo>
                  <a:pt x="2064" y="237"/>
                </a:lnTo>
                <a:lnTo>
                  <a:pt x="2064" y="237"/>
                </a:lnTo>
                <a:lnTo>
                  <a:pt x="2064" y="256"/>
                </a:lnTo>
                <a:lnTo>
                  <a:pt x="2063" y="275"/>
                </a:lnTo>
                <a:lnTo>
                  <a:pt x="2060" y="292"/>
                </a:lnTo>
                <a:lnTo>
                  <a:pt x="2057" y="308"/>
                </a:lnTo>
                <a:lnTo>
                  <a:pt x="2053" y="323"/>
                </a:lnTo>
                <a:lnTo>
                  <a:pt x="2049" y="336"/>
                </a:lnTo>
                <a:lnTo>
                  <a:pt x="2042" y="348"/>
                </a:lnTo>
                <a:lnTo>
                  <a:pt x="2035" y="359"/>
                </a:lnTo>
                <a:lnTo>
                  <a:pt x="2026" y="368"/>
                </a:lnTo>
                <a:lnTo>
                  <a:pt x="2015" y="376"/>
                </a:lnTo>
                <a:lnTo>
                  <a:pt x="2004" y="383"/>
                </a:lnTo>
                <a:lnTo>
                  <a:pt x="1990" y="389"/>
                </a:lnTo>
                <a:lnTo>
                  <a:pt x="1975" y="392"/>
                </a:lnTo>
                <a:lnTo>
                  <a:pt x="1958" y="396"/>
                </a:lnTo>
                <a:lnTo>
                  <a:pt x="1940" y="398"/>
                </a:lnTo>
                <a:lnTo>
                  <a:pt x="1919" y="398"/>
                </a:lnTo>
                <a:lnTo>
                  <a:pt x="1919" y="398"/>
                </a:lnTo>
                <a:lnTo>
                  <a:pt x="1892" y="397"/>
                </a:lnTo>
                <a:lnTo>
                  <a:pt x="1868" y="396"/>
                </a:lnTo>
                <a:lnTo>
                  <a:pt x="1845" y="393"/>
                </a:lnTo>
                <a:lnTo>
                  <a:pt x="1845" y="90"/>
                </a:lnTo>
                <a:close/>
                <a:moveTo>
                  <a:pt x="1934" y="0"/>
                </a:moveTo>
                <a:lnTo>
                  <a:pt x="1934" y="0"/>
                </a:lnTo>
                <a:lnTo>
                  <a:pt x="1910" y="1"/>
                </a:lnTo>
                <a:lnTo>
                  <a:pt x="1885" y="2"/>
                </a:lnTo>
                <a:lnTo>
                  <a:pt x="1860" y="5"/>
                </a:lnTo>
                <a:lnTo>
                  <a:pt x="1834" y="8"/>
                </a:lnTo>
                <a:lnTo>
                  <a:pt x="1808" y="12"/>
                </a:lnTo>
                <a:lnTo>
                  <a:pt x="1784" y="16"/>
                </a:lnTo>
                <a:lnTo>
                  <a:pt x="1761" y="22"/>
                </a:lnTo>
                <a:lnTo>
                  <a:pt x="1740" y="29"/>
                </a:lnTo>
                <a:lnTo>
                  <a:pt x="1740" y="465"/>
                </a:lnTo>
                <a:lnTo>
                  <a:pt x="1740" y="465"/>
                </a:lnTo>
                <a:lnTo>
                  <a:pt x="1758" y="468"/>
                </a:lnTo>
                <a:lnTo>
                  <a:pt x="1778" y="471"/>
                </a:lnTo>
                <a:lnTo>
                  <a:pt x="1823" y="475"/>
                </a:lnTo>
                <a:lnTo>
                  <a:pt x="1872" y="479"/>
                </a:lnTo>
                <a:lnTo>
                  <a:pt x="1915" y="480"/>
                </a:lnTo>
                <a:lnTo>
                  <a:pt x="1915" y="480"/>
                </a:lnTo>
                <a:lnTo>
                  <a:pt x="1950" y="479"/>
                </a:lnTo>
                <a:lnTo>
                  <a:pt x="1980" y="477"/>
                </a:lnTo>
                <a:lnTo>
                  <a:pt x="2009" y="472"/>
                </a:lnTo>
                <a:lnTo>
                  <a:pt x="2035" y="465"/>
                </a:lnTo>
                <a:lnTo>
                  <a:pt x="2058" y="458"/>
                </a:lnTo>
                <a:lnTo>
                  <a:pt x="2080" y="448"/>
                </a:lnTo>
                <a:lnTo>
                  <a:pt x="2089" y="442"/>
                </a:lnTo>
                <a:lnTo>
                  <a:pt x="2098" y="436"/>
                </a:lnTo>
                <a:lnTo>
                  <a:pt x="2107" y="429"/>
                </a:lnTo>
                <a:lnTo>
                  <a:pt x="2116" y="422"/>
                </a:lnTo>
                <a:lnTo>
                  <a:pt x="2122" y="414"/>
                </a:lnTo>
                <a:lnTo>
                  <a:pt x="2129" y="406"/>
                </a:lnTo>
                <a:lnTo>
                  <a:pt x="2136" y="398"/>
                </a:lnTo>
                <a:lnTo>
                  <a:pt x="2142" y="389"/>
                </a:lnTo>
                <a:lnTo>
                  <a:pt x="2147" y="378"/>
                </a:lnTo>
                <a:lnTo>
                  <a:pt x="2152" y="369"/>
                </a:lnTo>
                <a:lnTo>
                  <a:pt x="2160" y="346"/>
                </a:lnTo>
                <a:lnTo>
                  <a:pt x="2166" y="322"/>
                </a:lnTo>
                <a:lnTo>
                  <a:pt x="2171" y="297"/>
                </a:lnTo>
                <a:lnTo>
                  <a:pt x="2173" y="268"/>
                </a:lnTo>
                <a:lnTo>
                  <a:pt x="2174" y="237"/>
                </a:lnTo>
                <a:lnTo>
                  <a:pt x="2174" y="237"/>
                </a:lnTo>
                <a:lnTo>
                  <a:pt x="2173" y="210"/>
                </a:lnTo>
                <a:lnTo>
                  <a:pt x="2170" y="183"/>
                </a:lnTo>
                <a:lnTo>
                  <a:pt x="2165" y="160"/>
                </a:lnTo>
                <a:lnTo>
                  <a:pt x="2158" y="137"/>
                </a:lnTo>
                <a:lnTo>
                  <a:pt x="2149" y="117"/>
                </a:lnTo>
                <a:lnTo>
                  <a:pt x="2137" y="97"/>
                </a:lnTo>
                <a:lnTo>
                  <a:pt x="2125" y="80"/>
                </a:lnTo>
                <a:lnTo>
                  <a:pt x="2110" y="63"/>
                </a:lnTo>
                <a:lnTo>
                  <a:pt x="2094" y="48"/>
                </a:lnTo>
                <a:lnTo>
                  <a:pt x="2075" y="36"/>
                </a:lnTo>
                <a:lnTo>
                  <a:pt x="2056" y="25"/>
                </a:lnTo>
                <a:lnTo>
                  <a:pt x="2034" y="16"/>
                </a:lnTo>
                <a:lnTo>
                  <a:pt x="2011" y="9"/>
                </a:lnTo>
                <a:lnTo>
                  <a:pt x="1987" y="5"/>
                </a:lnTo>
                <a:lnTo>
                  <a:pt x="1960" y="1"/>
                </a:lnTo>
                <a:lnTo>
                  <a:pt x="1934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rgbClr val="005EB8"/>
              </a:solidFill>
            </a:endParaRPr>
          </a:p>
        </p:txBody>
      </p:sp>
      <p:grpSp>
        <p:nvGrpSpPr>
          <p:cNvPr id="36" name="Group 35"/>
          <p:cNvGrpSpPr/>
          <p:nvPr userDrawn="1"/>
        </p:nvGrpSpPr>
        <p:grpSpPr>
          <a:xfrm>
            <a:off x="32501" y="44413"/>
            <a:ext cx="874461" cy="651751"/>
            <a:chOff x="8388192" y="36245"/>
            <a:chExt cx="874464" cy="651751"/>
          </a:xfrm>
        </p:grpSpPr>
        <p:grpSp>
          <p:nvGrpSpPr>
            <p:cNvPr id="37" name="Group 36"/>
            <p:cNvGrpSpPr/>
            <p:nvPr userDrawn="1"/>
          </p:nvGrpSpPr>
          <p:grpSpPr>
            <a:xfrm>
              <a:off x="8545513" y="36245"/>
              <a:ext cx="489905" cy="495602"/>
              <a:chOff x="7818438" y="101600"/>
              <a:chExt cx="546100" cy="552450"/>
            </a:xfrm>
          </p:grpSpPr>
          <p:sp>
            <p:nvSpPr>
              <p:cNvPr id="40" name="Freeform 5"/>
              <p:cNvSpPr>
                <a:spLocks noEditPoints="1"/>
              </p:cNvSpPr>
              <p:nvPr userDrawn="1"/>
            </p:nvSpPr>
            <p:spPr bwMode="auto">
              <a:xfrm>
                <a:off x="7818438" y="200025"/>
                <a:ext cx="546100" cy="454025"/>
              </a:xfrm>
              <a:custGeom>
                <a:avLst/>
                <a:gdLst>
                  <a:gd name="T0" fmla="*/ 56 w 344"/>
                  <a:gd name="T1" fmla="*/ 0 h 286"/>
                  <a:gd name="T2" fmla="*/ 44 w 344"/>
                  <a:gd name="T3" fmla="*/ 2 h 286"/>
                  <a:gd name="T4" fmla="*/ 24 w 344"/>
                  <a:gd name="T5" fmla="*/ 10 h 286"/>
                  <a:gd name="T6" fmla="*/ 10 w 344"/>
                  <a:gd name="T7" fmla="*/ 26 h 286"/>
                  <a:gd name="T8" fmla="*/ 2 w 344"/>
                  <a:gd name="T9" fmla="*/ 46 h 286"/>
                  <a:gd name="T10" fmla="*/ 0 w 344"/>
                  <a:gd name="T11" fmla="*/ 230 h 286"/>
                  <a:gd name="T12" fmla="*/ 2 w 344"/>
                  <a:gd name="T13" fmla="*/ 242 h 286"/>
                  <a:gd name="T14" fmla="*/ 10 w 344"/>
                  <a:gd name="T15" fmla="*/ 262 h 286"/>
                  <a:gd name="T16" fmla="*/ 24 w 344"/>
                  <a:gd name="T17" fmla="*/ 278 h 286"/>
                  <a:gd name="T18" fmla="*/ 44 w 344"/>
                  <a:gd name="T19" fmla="*/ 286 h 286"/>
                  <a:gd name="T20" fmla="*/ 288 w 344"/>
                  <a:gd name="T21" fmla="*/ 286 h 286"/>
                  <a:gd name="T22" fmla="*/ 300 w 344"/>
                  <a:gd name="T23" fmla="*/ 286 h 286"/>
                  <a:gd name="T24" fmla="*/ 320 w 344"/>
                  <a:gd name="T25" fmla="*/ 278 h 286"/>
                  <a:gd name="T26" fmla="*/ 334 w 344"/>
                  <a:gd name="T27" fmla="*/ 262 h 286"/>
                  <a:gd name="T28" fmla="*/ 344 w 344"/>
                  <a:gd name="T29" fmla="*/ 242 h 286"/>
                  <a:gd name="T30" fmla="*/ 344 w 344"/>
                  <a:gd name="T31" fmla="*/ 58 h 286"/>
                  <a:gd name="T32" fmla="*/ 344 w 344"/>
                  <a:gd name="T33" fmla="*/ 46 h 286"/>
                  <a:gd name="T34" fmla="*/ 334 w 344"/>
                  <a:gd name="T35" fmla="*/ 26 h 286"/>
                  <a:gd name="T36" fmla="*/ 320 w 344"/>
                  <a:gd name="T37" fmla="*/ 10 h 286"/>
                  <a:gd name="T38" fmla="*/ 300 w 344"/>
                  <a:gd name="T39" fmla="*/ 2 h 286"/>
                  <a:gd name="T40" fmla="*/ 288 w 344"/>
                  <a:gd name="T41" fmla="*/ 0 h 286"/>
                  <a:gd name="T42" fmla="*/ 148 w 344"/>
                  <a:gd name="T43" fmla="*/ 142 h 286"/>
                  <a:gd name="T44" fmla="*/ 144 w 344"/>
                  <a:gd name="T45" fmla="*/ 136 h 286"/>
                  <a:gd name="T46" fmla="*/ 136 w 344"/>
                  <a:gd name="T47" fmla="*/ 122 h 286"/>
                  <a:gd name="T48" fmla="*/ 134 w 344"/>
                  <a:gd name="T49" fmla="*/ 112 h 286"/>
                  <a:gd name="T50" fmla="*/ 138 w 344"/>
                  <a:gd name="T51" fmla="*/ 98 h 286"/>
                  <a:gd name="T52" fmla="*/ 146 w 344"/>
                  <a:gd name="T53" fmla="*/ 88 h 286"/>
                  <a:gd name="T54" fmla="*/ 158 w 344"/>
                  <a:gd name="T55" fmla="*/ 80 h 286"/>
                  <a:gd name="T56" fmla="*/ 172 w 344"/>
                  <a:gd name="T57" fmla="*/ 76 h 286"/>
                  <a:gd name="T58" fmla="*/ 178 w 344"/>
                  <a:gd name="T59" fmla="*/ 78 h 286"/>
                  <a:gd name="T60" fmla="*/ 192 w 344"/>
                  <a:gd name="T61" fmla="*/ 82 h 286"/>
                  <a:gd name="T62" fmla="*/ 202 w 344"/>
                  <a:gd name="T63" fmla="*/ 92 h 286"/>
                  <a:gd name="T64" fmla="*/ 208 w 344"/>
                  <a:gd name="T65" fmla="*/ 106 h 286"/>
                  <a:gd name="T66" fmla="*/ 208 w 344"/>
                  <a:gd name="T67" fmla="*/ 112 h 286"/>
                  <a:gd name="T68" fmla="*/ 204 w 344"/>
                  <a:gd name="T69" fmla="*/ 128 h 286"/>
                  <a:gd name="T70" fmla="*/ 196 w 344"/>
                  <a:gd name="T71" fmla="*/ 140 h 286"/>
                  <a:gd name="T72" fmla="*/ 126 w 344"/>
                  <a:gd name="T73" fmla="*/ 228 h 2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44" h="286">
                    <a:moveTo>
                      <a:pt x="288" y="0"/>
                    </a:moveTo>
                    <a:lnTo>
                      <a:pt x="56" y="0"/>
                    </a:lnTo>
                    <a:lnTo>
                      <a:pt x="56" y="0"/>
                    </a:lnTo>
                    <a:lnTo>
                      <a:pt x="44" y="2"/>
                    </a:lnTo>
                    <a:lnTo>
                      <a:pt x="34" y="6"/>
                    </a:lnTo>
                    <a:lnTo>
                      <a:pt x="24" y="10"/>
                    </a:lnTo>
                    <a:lnTo>
                      <a:pt x="16" y="18"/>
                    </a:lnTo>
                    <a:lnTo>
                      <a:pt x="10" y="26"/>
                    </a:lnTo>
                    <a:lnTo>
                      <a:pt x="4" y="36"/>
                    </a:lnTo>
                    <a:lnTo>
                      <a:pt x="2" y="46"/>
                    </a:lnTo>
                    <a:lnTo>
                      <a:pt x="0" y="58"/>
                    </a:lnTo>
                    <a:lnTo>
                      <a:pt x="0" y="230"/>
                    </a:lnTo>
                    <a:lnTo>
                      <a:pt x="0" y="230"/>
                    </a:lnTo>
                    <a:lnTo>
                      <a:pt x="2" y="242"/>
                    </a:lnTo>
                    <a:lnTo>
                      <a:pt x="4" y="252"/>
                    </a:lnTo>
                    <a:lnTo>
                      <a:pt x="10" y="262"/>
                    </a:lnTo>
                    <a:lnTo>
                      <a:pt x="16" y="270"/>
                    </a:lnTo>
                    <a:lnTo>
                      <a:pt x="24" y="278"/>
                    </a:lnTo>
                    <a:lnTo>
                      <a:pt x="34" y="282"/>
                    </a:lnTo>
                    <a:lnTo>
                      <a:pt x="44" y="286"/>
                    </a:lnTo>
                    <a:lnTo>
                      <a:pt x="56" y="286"/>
                    </a:lnTo>
                    <a:lnTo>
                      <a:pt x="288" y="286"/>
                    </a:lnTo>
                    <a:lnTo>
                      <a:pt x="288" y="286"/>
                    </a:lnTo>
                    <a:lnTo>
                      <a:pt x="300" y="286"/>
                    </a:lnTo>
                    <a:lnTo>
                      <a:pt x="310" y="282"/>
                    </a:lnTo>
                    <a:lnTo>
                      <a:pt x="320" y="278"/>
                    </a:lnTo>
                    <a:lnTo>
                      <a:pt x="328" y="270"/>
                    </a:lnTo>
                    <a:lnTo>
                      <a:pt x="334" y="262"/>
                    </a:lnTo>
                    <a:lnTo>
                      <a:pt x="340" y="252"/>
                    </a:lnTo>
                    <a:lnTo>
                      <a:pt x="344" y="242"/>
                    </a:lnTo>
                    <a:lnTo>
                      <a:pt x="344" y="230"/>
                    </a:lnTo>
                    <a:lnTo>
                      <a:pt x="344" y="58"/>
                    </a:lnTo>
                    <a:lnTo>
                      <a:pt x="344" y="58"/>
                    </a:lnTo>
                    <a:lnTo>
                      <a:pt x="344" y="46"/>
                    </a:lnTo>
                    <a:lnTo>
                      <a:pt x="340" y="36"/>
                    </a:lnTo>
                    <a:lnTo>
                      <a:pt x="334" y="26"/>
                    </a:lnTo>
                    <a:lnTo>
                      <a:pt x="328" y="18"/>
                    </a:lnTo>
                    <a:lnTo>
                      <a:pt x="320" y="10"/>
                    </a:lnTo>
                    <a:lnTo>
                      <a:pt x="310" y="6"/>
                    </a:lnTo>
                    <a:lnTo>
                      <a:pt x="300" y="2"/>
                    </a:lnTo>
                    <a:lnTo>
                      <a:pt x="288" y="0"/>
                    </a:lnTo>
                    <a:lnTo>
                      <a:pt x="288" y="0"/>
                    </a:lnTo>
                    <a:close/>
                    <a:moveTo>
                      <a:pt x="126" y="228"/>
                    </a:moveTo>
                    <a:lnTo>
                      <a:pt x="148" y="142"/>
                    </a:lnTo>
                    <a:lnTo>
                      <a:pt x="148" y="142"/>
                    </a:lnTo>
                    <a:lnTo>
                      <a:pt x="144" y="136"/>
                    </a:lnTo>
                    <a:lnTo>
                      <a:pt x="138" y="130"/>
                    </a:lnTo>
                    <a:lnTo>
                      <a:pt x="136" y="122"/>
                    </a:lnTo>
                    <a:lnTo>
                      <a:pt x="134" y="112"/>
                    </a:lnTo>
                    <a:lnTo>
                      <a:pt x="134" y="112"/>
                    </a:lnTo>
                    <a:lnTo>
                      <a:pt x="136" y="106"/>
                    </a:lnTo>
                    <a:lnTo>
                      <a:pt x="138" y="98"/>
                    </a:lnTo>
                    <a:lnTo>
                      <a:pt x="142" y="92"/>
                    </a:lnTo>
                    <a:lnTo>
                      <a:pt x="146" y="88"/>
                    </a:lnTo>
                    <a:lnTo>
                      <a:pt x="152" y="82"/>
                    </a:lnTo>
                    <a:lnTo>
                      <a:pt x="158" y="80"/>
                    </a:lnTo>
                    <a:lnTo>
                      <a:pt x="164" y="78"/>
                    </a:lnTo>
                    <a:lnTo>
                      <a:pt x="172" y="76"/>
                    </a:lnTo>
                    <a:lnTo>
                      <a:pt x="172" y="76"/>
                    </a:lnTo>
                    <a:lnTo>
                      <a:pt x="178" y="78"/>
                    </a:lnTo>
                    <a:lnTo>
                      <a:pt x="186" y="80"/>
                    </a:lnTo>
                    <a:lnTo>
                      <a:pt x="192" y="82"/>
                    </a:lnTo>
                    <a:lnTo>
                      <a:pt x="198" y="88"/>
                    </a:lnTo>
                    <a:lnTo>
                      <a:pt x="202" y="92"/>
                    </a:lnTo>
                    <a:lnTo>
                      <a:pt x="204" y="98"/>
                    </a:lnTo>
                    <a:lnTo>
                      <a:pt x="208" y="106"/>
                    </a:lnTo>
                    <a:lnTo>
                      <a:pt x="208" y="112"/>
                    </a:lnTo>
                    <a:lnTo>
                      <a:pt x="208" y="112"/>
                    </a:lnTo>
                    <a:lnTo>
                      <a:pt x="206" y="120"/>
                    </a:lnTo>
                    <a:lnTo>
                      <a:pt x="204" y="128"/>
                    </a:lnTo>
                    <a:lnTo>
                      <a:pt x="200" y="134"/>
                    </a:lnTo>
                    <a:lnTo>
                      <a:pt x="196" y="140"/>
                    </a:lnTo>
                    <a:lnTo>
                      <a:pt x="220" y="228"/>
                    </a:lnTo>
                    <a:lnTo>
                      <a:pt x="126" y="228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005EB8"/>
                  </a:solidFill>
                </a:endParaRPr>
              </a:p>
            </p:txBody>
          </p:sp>
          <p:sp>
            <p:nvSpPr>
              <p:cNvPr id="41" name="Freeform 6"/>
              <p:cNvSpPr>
                <a:spLocks/>
              </p:cNvSpPr>
              <p:nvPr userDrawn="1"/>
            </p:nvSpPr>
            <p:spPr bwMode="auto">
              <a:xfrm>
                <a:off x="7961313" y="101600"/>
                <a:ext cx="260350" cy="88900"/>
              </a:xfrm>
              <a:custGeom>
                <a:avLst/>
                <a:gdLst>
                  <a:gd name="T0" fmla="*/ 20 w 164"/>
                  <a:gd name="T1" fmla="*/ 56 h 56"/>
                  <a:gd name="T2" fmla="*/ 20 w 164"/>
                  <a:gd name="T3" fmla="*/ 56 h 56"/>
                  <a:gd name="T4" fmla="*/ 22 w 164"/>
                  <a:gd name="T5" fmla="*/ 46 h 56"/>
                  <a:gd name="T6" fmla="*/ 26 w 164"/>
                  <a:gd name="T7" fmla="*/ 36 h 56"/>
                  <a:gd name="T8" fmla="*/ 30 w 164"/>
                  <a:gd name="T9" fmla="*/ 30 h 56"/>
                  <a:gd name="T10" fmla="*/ 36 w 164"/>
                  <a:gd name="T11" fmla="*/ 26 h 56"/>
                  <a:gd name="T12" fmla="*/ 42 w 164"/>
                  <a:gd name="T13" fmla="*/ 22 h 56"/>
                  <a:gd name="T14" fmla="*/ 54 w 164"/>
                  <a:gd name="T15" fmla="*/ 20 h 56"/>
                  <a:gd name="T16" fmla="*/ 82 w 164"/>
                  <a:gd name="T17" fmla="*/ 20 h 56"/>
                  <a:gd name="T18" fmla="*/ 82 w 164"/>
                  <a:gd name="T19" fmla="*/ 20 h 56"/>
                  <a:gd name="T20" fmla="*/ 112 w 164"/>
                  <a:gd name="T21" fmla="*/ 20 h 56"/>
                  <a:gd name="T22" fmla="*/ 122 w 164"/>
                  <a:gd name="T23" fmla="*/ 22 h 56"/>
                  <a:gd name="T24" fmla="*/ 130 w 164"/>
                  <a:gd name="T25" fmla="*/ 26 h 56"/>
                  <a:gd name="T26" fmla="*/ 136 w 164"/>
                  <a:gd name="T27" fmla="*/ 30 h 56"/>
                  <a:gd name="T28" fmla="*/ 140 w 164"/>
                  <a:gd name="T29" fmla="*/ 36 h 56"/>
                  <a:gd name="T30" fmla="*/ 142 w 164"/>
                  <a:gd name="T31" fmla="*/ 46 h 56"/>
                  <a:gd name="T32" fmla="*/ 144 w 164"/>
                  <a:gd name="T33" fmla="*/ 56 h 56"/>
                  <a:gd name="T34" fmla="*/ 164 w 164"/>
                  <a:gd name="T35" fmla="*/ 56 h 56"/>
                  <a:gd name="T36" fmla="*/ 164 w 164"/>
                  <a:gd name="T37" fmla="*/ 56 h 56"/>
                  <a:gd name="T38" fmla="*/ 162 w 164"/>
                  <a:gd name="T39" fmla="*/ 38 h 56"/>
                  <a:gd name="T40" fmla="*/ 156 w 164"/>
                  <a:gd name="T41" fmla="*/ 24 h 56"/>
                  <a:gd name="T42" fmla="*/ 148 w 164"/>
                  <a:gd name="T43" fmla="*/ 14 h 56"/>
                  <a:gd name="T44" fmla="*/ 138 w 164"/>
                  <a:gd name="T45" fmla="*/ 6 h 56"/>
                  <a:gd name="T46" fmla="*/ 126 w 164"/>
                  <a:gd name="T47" fmla="*/ 2 h 56"/>
                  <a:gd name="T48" fmla="*/ 112 w 164"/>
                  <a:gd name="T49" fmla="*/ 0 h 56"/>
                  <a:gd name="T50" fmla="*/ 82 w 164"/>
                  <a:gd name="T51" fmla="*/ 0 h 56"/>
                  <a:gd name="T52" fmla="*/ 82 w 164"/>
                  <a:gd name="T53" fmla="*/ 0 h 56"/>
                  <a:gd name="T54" fmla="*/ 52 w 164"/>
                  <a:gd name="T55" fmla="*/ 0 h 56"/>
                  <a:gd name="T56" fmla="*/ 38 w 164"/>
                  <a:gd name="T57" fmla="*/ 2 h 56"/>
                  <a:gd name="T58" fmla="*/ 26 w 164"/>
                  <a:gd name="T59" fmla="*/ 6 h 56"/>
                  <a:gd name="T60" fmla="*/ 16 w 164"/>
                  <a:gd name="T61" fmla="*/ 14 h 56"/>
                  <a:gd name="T62" fmla="*/ 8 w 164"/>
                  <a:gd name="T63" fmla="*/ 24 h 56"/>
                  <a:gd name="T64" fmla="*/ 2 w 164"/>
                  <a:gd name="T65" fmla="*/ 38 h 56"/>
                  <a:gd name="T66" fmla="*/ 0 w 164"/>
                  <a:gd name="T67" fmla="*/ 56 h 56"/>
                  <a:gd name="T68" fmla="*/ 20 w 164"/>
                  <a:gd name="T69" fmla="*/ 5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64" h="56">
                    <a:moveTo>
                      <a:pt x="20" y="56"/>
                    </a:moveTo>
                    <a:lnTo>
                      <a:pt x="20" y="56"/>
                    </a:lnTo>
                    <a:lnTo>
                      <a:pt x="22" y="46"/>
                    </a:lnTo>
                    <a:lnTo>
                      <a:pt x="26" y="36"/>
                    </a:lnTo>
                    <a:lnTo>
                      <a:pt x="30" y="30"/>
                    </a:lnTo>
                    <a:lnTo>
                      <a:pt x="36" y="26"/>
                    </a:lnTo>
                    <a:lnTo>
                      <a:pt x="42" y="22"/>
                    </a:lnTo>
                    <a:lnTo>
                      <a:pt x="54" y="20"/>
                    </a:lnTo>
                    <a:lnTo>
                      <a:pt x="82" y="20"/>
                    </a:lnTo>
                    <a:lnTo>
                      <a:pt x="82" y="20"/>
                    </a:lnTo>
                    <a:lnTo>
                      <a:pt x="112" y="20"/>
                    </a:lnTo>
                    <a:lnTo>
                      <a:pt x="122" y="22"/>
                    </a:lnTo>
                    <a:lnTo>
                      <a:pt x="130" y="26"/>
                    </a:lnTo>
                    <a:lnTo>
                      <a:pt x="136" y="30"/>
                    </a:lnTo>
                    <a:lnTo>
                      <a:pt x="140" y="36"/>
                    </a:lnTo>
                    <a:lnTo>
                      <a:pt x="142" y="46"/>
                    </a:lnTo>
                    <a:lnTo>
                      <a:pt x="144" y="56"/>
                    </a:lnTo>
                    <a:lnTo>
                      <a:pt x="164" y="56"/>
                    </a:lnTo>
                    <a:lnTo>
                      <a:pt x="164" y="56"/>
                    </a:lnTo>
                    <a:lnTo>
                      <a:pt x="162" y="38"/>
                    </a:lnTo>
                    <a:lnTo>
                      <a:pt x="156" y="24"/>
                    </a:lnTo>
                    <a:lnTo>
                      <a:pt x="148" y="14"/>
                    </a:lnTo>
                    <a:lnTo>
                      <a:pt x="138" y="6"/>
                    </a:lnTo>
                    <a:lnTo>
                      <a:pt x="126" y="2"/>
                    </a:lnTo>
                    <a:lnTo>
                      <a:pt x="112" y="0"/>
                    </a:lnTo>
                    <a:lnTo>
                      <a:pt x="82" y="0"/>
                    </a:lnTo>
                    <a:lnTo>
                      <a:pt x="82" y="0"/>
                    </a:lnTo>
                    <a:lnTo>
                      <a:pt x="52" y="0"/>
                    </a:lnTo>
                    <a:lnTo>
                      <a:pt x="38" y="2"/>
                    </a:lnTo>
                    <a:lnTo>
                      <a:pt x="26" y="6"/>
                    </a:lnTo>
                    <a:lnTo>
                      <a:pt x="16" y="14"/>
                    </a:lnTo>
                    <a:lnTo>
                      <a:pt x="8" y="24"/>
                    </a:lnTo>
                    <a:lnTo>
                      <a:pt x="2" y="38"/>
                    </a:lnTo>
                    <a:lnTo>
                      <a:pt x="0" y="56"/>
                    </a:lnTo>
                    <a:lnTo>
                      <a:pt x="20" y="56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005EB8"/>
                  </a:solidFill>
                </a:endParaRPr>
              </a:p>
            </p:txBody>
          </p:sp>
        </p:grpSp>
        <p:sp>
          <p:nvSpPr>
            <p:cNvPr id="38" name="TextBox 37"/>
            <p:cNvSpPr txBox="1"/>
            <p:nvPr userDrawn="1"/>
          </p:nvSpPr>
          <p:spPr>
            <a:xfrm rot="16200000">
              <a:off x="8191736" y="232708"/>
              <a:ext cx="563729" cy="17081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510" dirty="0">
                  <a:solidFill>
                    <a:srgbClr val="FFFFFF"/>
                  </a:solidFill>
                </a:rPr>
                <a:t>strictly</a:t>
              </a:r>
            </a:p>
          </p:txBody>
        </p:sp>
        <p:sp>
          <p:nvSpPr>
            <p:cNvPr id="39" name="TextBox 38"/>
            <p:cNvSpPr txBox="1"/>
            <p:nvPr userDrawn="1"/>
          </p:nvSpPr>
          <p:spPr>
            <a:xfrm>
              <a:off x="8410801" y="506408"/>
              <a:ext cx="851855" cy="18158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580" dirty="0">
                  <a:solidFill>
                    <a:srgbClr val="FFFFFF"/>
                  </a:solidFill>
                </a:rPr>
                <a:t>CONFIDENTIAL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77479050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-branding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25" name="Conector recto 12"/>
          <p:cNvCxnSpPr/>
          <p:nvPr userDrawn="1"/>
        </p:nvCxnSpPr>
        <p:spPr>
          <a:xfrm flipH="1">
            <a:off x="407670" y="5961746"/>
            <a:ext cx="5897778" cy="2873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6" name="Content Placeholder 2"/>
          <p:cNvSpPr>
            <a:spLocks noGrp="1"/>
          </p:cNvSpPr>
          <p:nvPr>
            <p:ph idx="1"/>
          </p:nvPr>
        </p:nvSpPr>
        <p:spPr>
          <a:xfrm>
            <a:off x="407667" y="1512041"/>
            <a:ext cx="10538304" cy="4276616"/>
          </a:xfrm>
        </p:spPr>
        <p:txBody>
          <a:bodyPr/>
          <a:lstStyle>
            <a:lvl1pPr>
              <a:defRPr sz="2400">
                <a:solidFill>
                  <a:srgbClr val="4D4D4D"/>
                </a:solidFill>
              </a:defRPr>
            </a:lvl1pPr>
            <a:lvl2pPr>
              <a:defRPr sz="2000">
                <a:solidFill>
                  <a:srgbClr val="4D4D4D"/>
                </a:solidFill>
              </a:defRPr>
            </a:lvl2pPr>
            <a:lvl3pPr>
              <a:defRPr sz="1800">
                <a:solidFill>
                  <a:srgbClr val="4D4D4D"/>
                </a:solidFill>
              </a:defRPr>
            </a:lvl3pPr>
            <a:lvl4pPr>
              <a:defRPr sz="1600">
                <a:solidFill>
                  <a:srgbClr val="4D4D4D"/>
                </a:solidFill>
              </a:defRPr>
            </a:lvl4pPr>
            <a:lvl5pPr>
              <a:defRPr sz="1600">
                <a:solidFill>
                  <a:srgbClr val="4D4D4D"/>
                </a:solidFill>
              </a:defRPr>
            </a:lvl5pPr>
          </a:lstStyle>
          <a:p>
            <a:pPr lvl="0"/>
            <a:r>
              <a:rPr lang="en-US" noProof="0" smtClean="0"/>
              <a:t>Click to edit Master text styles</a:t>
            </a:r>
          </a:p>
          <a:p>
            <a:pPr lvl="1"/>
            <a:r>
              <a:rPr lang="en-US" noProof="0" smtClean="0"/>
              <a:t>Second level</a:t>
            </a:r>
          </a:p>
          <a:p>
            <a:pPr lvl="2"/>
            <a:r>
              <a:rPr lang="en-US" noProof="0" smtClean="0"/>
              <a:t>Third level</a:t>
            </a:r>
          </a:p>
          <a:p>
            <a:pPr lvl="3"/>
            <a:r>
              <a:rPr lang="en-US" noProof="0" smtClean="0"/>
              <a:t>Fourth level</a:t>
            </a:r>
          </a:p>
          <a:p>
            <a:pPr lvl="4"/>
            <a:r>
              <a:rPr lang="en-US" noProof="0" smtClean="0"/>
              <a:t>Fifth level</a:t>
            </a:r>
            <a:endParaRPr lang="en-GB" noProof="0" dirty="0"/>
          </a:p>
        </p:txBody>
      </p:sp>
      <p:sp>
        <p:nvSpPr>
          <p:cNvPr id="28" name="Title 5"/>
          <p:cNvSpPr>
            <a:spLocks noGrp="1"/>
          </p:cNvSpPr>
          <p:nvPr>
            <p:ph type="title"/>
          </p:nvPr>
        </p:nvSpPr>
        <p:spPr>
          <a:xfrm>
            <a:off x="397209" y="413790"/>
            <a:ext cx="10076695" cy="512907"/>
          </a:xfrm>
        </p:spPr>
        <p:txBody>
          <a:bodyPr/>
          <a:lstStyle/>
          <a:p>
            <a:r>
              <a:rPr lang="en-US" noProof="0" smtClean="0"/>
              <a:t>Click to edit Master title style</a:t>
            </a:r>
            <a:endParaRPr lang="en-GB" noProof="0" dirty="0"/>
          </a:p>
        </p:txBody>
      </p:sp>
      <p:sp>
        <p:nvSpPr>
          <p:cNvPr id="29" name="Text Placeholder 5"/>
          <p:cNvSpPr>
            <a:spLocks noGrp="1"/>
          </p:cNvSpPr>
          <p:nvPr>
            <p:ph type="body" sz="quarter" idx="10" hasCustomPrompt="1"/>
          </p:nvPr>
        </p:nvSpPr>
        <p:spPr>
          <a:xfrm>
            <a:off x="386718" y="994738"/>
            <a:ext cx="10515894" cy="340510"/>
          </a:xfrm>
        </p:spPr>
        <p:txBody>
          <a:bodyPr>
            <a:noAutofit/>
          </a:bodyPr>
          <a:lstStyle>
            <a:lvl1pPr marL="0" indent="0">
              <a:buFont typeface="Arial" pitchFamily="34" charset="0"/>
              <a:buNone/>
              <a:defRPr sz="1800">
                <a:solidFill>
                  <a:schemeClr val="tx2"/>
                </a:solidFill>
              </a:defRPr>
            </a:lvl1pPr>
            <a:lvl2pPr marL="457200" indent="0">
              <a:buNone/>
              <a:defRPr>
                <a:solidFill>
                  <a:schemeClr val="tx2"/>
                </a:solidFill>
              </a:defRPr>
            </a:lvl2pPr>
            <a:lvl3pPr marL="914400" indent="0">
              <a:buNone/>
              <a:defRPr>
                <a:solidFill>
                  <a:schemeClr val="tx2"/>
                </a:solidFill>
              </a:defRPr>
            </a:lvl3pPr>
            <a:lvl4pPr marL="1371600" indent="0">
              <a:buNone/>
              <a:defRPr>
                <a:solidFill>
                  <a:schemeClr val="tx2"/>
                </a:solidFill>
              </a:defRPr>
            </a:lvl4pPr>
            <a:lvl5pPr marL="1828800" indent="0">
              <a:buNone/>
              <a:defRPr>
                <a:solidFill>
                  <a:schemeClr val="tx2"/>
                </a:solidFill>
              </a:defRPr>
            </a:lvl5pPr>
          </a:lstStyle>
          <a:p>
            <a:pPr lvl="0"/>
            <a:r>
              <a:rPr lang="en-GB" noProof="0" dirty="0" smtClean="0"/>
              <a:t>Subtitle</a:t>
            </a:r>
          </a:p>
        </p:txBody>
      </p:sp>
      <p:sp>
        <p:nvSpPr>
          <p:cNvPr id="43" name="Rectangle 10"/>
          <p:cNvSpPr txBox="1">
            <a:spLocks noChangeArrowheads="1"/>
          </p:cNvSpPr>
          <p:nvPr userDrawn="1"/>
        </p:nvSpPr>
        <p:spPr>
          <a:xfrm>
            <a:off x="407669" y="6069062"/>
            <a:ext cx="2232402" cy="273007"/>
          </a:xfrm>
          <a:prstGeom prst="rect">
            <a:avLst/>
          </a:prstGeom>
          <a:ln/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l" defTabSz="914400" rtl="0" eaLnBrk="1" latinLnBrk="0" hangingPunct="1">
              <a:defRPr sz="900" kern="1200">
                <a:solidFill>
                  <a:schemeClr val="accent6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en-GB" dirty="0" smtClean="0">
                <a:solidFill>
                  <a:srgbClr val="D7D2CB">
                    <a:lumMod val="50000"/>
                  </a:srgbClr>
                </a:solidFill>
              </a:rPr>
              <a:t>Page  </a:t>
            </a:r>
            <a:fld id="{4A1B87DD-86B5-48CA-9454-66C05345144F}" type="slidenum">
              <a:rPr lang="en-US" smtClean="0">
                <a:solidFill>
                  <a:srgbClr val="D7D2CB">
                    <a:lumMod val="50000"/>
                  </a:srgbClr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D7D2CB">
                  <a:lumMod val="50000"/>
                </a:srgbClr>
              </a:solidFill>
            </a:endParaRPr>
          </a:p>
        </p:txBody>
      </p:sp>
      <p:grpSp>
        <p:nvGrpSpPr>
          <p:cNvPr id="62" name="Group 4"/>
          <p:cNvGrpSpPr>
            <a:grpSpLocks noChangeAspect="1"/>
          </p:cNvGrpSpPr>
          <p:nvPr userDrawn="1"/>
        </p:nvGrpSpPr>
        <p:grpSpPr bwMode="auto">
          <a:xfrm>
            <a:off x="9791825" y="6125206"/>
            <a:ext cx="1289050" cy="169863"/>
            <a:chOff x="4649" y="3974"/>
            <a:chExt cx="812" cy="107"/>
          </a:xfrm>
        </p:grpSpPr>
        <p:sp>
          <p:nvSpPr>
            <p:cNvPr id="63" name="AutoShape 3"/>
            <p:cNvSpPr>
              <a:spLocks noChangeAspect="1" noChangeArrowheads="1" noTextEdit="1"/>
            </p:cNvSpPr>
            <p:nvPr userDrawn="1"/>
          </p:nvSpPr>
          <p:spPr bwMode="auto">
            <a:xfrm>
              <a:off x="4649" y="3974"/>
              <a:ext cx="812" cy="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64" name="Freeform 63"/>
            <p:cNvSpPr>
              <a:spLocks noEditPoints="1"/>
            </p:cNvSpPr>
            <p:nvPr userDrawn="1"/>
          </p:nvSpPr>
          <p:spPr bwMode="auto">
            <a:xfrm>
              <a:off x="4649" y="3974"/>
              <a:ext cx="812" cy="107"/>
            </a:xfrm>
            <a:custGeom>
              <a:avLst/>
              <a:gdLst>
                <a:gd name="T0" fmla="*/ 2293 w 3248"/>
                <a:gd name="T1" fmla="*/ 424 h 428"/>
                <a:gd name="T2" fmla="*/ 2209 w 3248"/>
                <a:gd name="T3" fmla="*/ 355 h 428"/>
                <a:gd name="T4" fmla="*/ 2159 w 3248"/>
                <a:gd name="T5" fmla="*/ 76 h 428"/>
                <a:gd name="T6" fmla="*/ 2306 w 3248"/>
                <a:gd name="T7" fmla="*/ 5 h 428"/>
                <a:gd name="T8" fmla="*/ 2042 w 3248"/>
                <a:gd name="T9" fmla="*/ 407 h 428"/>
                <a:gd name="T10" fmla="*/ 611 w 3248"/>
                <a:gd name="T11" fmla="*/ 11 h 428"/>
                <a:gd name="T12" fmla="*/ 672 w 3248"/>
                <a:gd name="T13" fmla="*/ 353 h 428"/>
                <a:gd name="T14" fmla="*/ 737 w 3248"/>
                <a:gd name="T15" fmla="*/ 376 h 428"/>
                <a:gd name="T16" fmla="*/ 909 w 3248"/>
                <a:gd name="T17" fmla="*/ 1 h 428"/>
                <a:gd name="T18" fmla="*/ 261 w 3248"/>
                <a:gd name="T19" fmla="*/ 332 h 428"/>
                <a:gd name="T20" fmla="*/ 114 w 3248"/>
                <a:gd name="T21" fmla="*/ 347 h 428"/>
                <a:gd name="T22" fmla="*/ 94 w 3248"/>
                <a:gd name="T23" fmla="*/ 277 h 428"/>
                <a:gd name="T24" fmla="*/ 261 w 3248"/>
                <a:gd name="T25" fmla="*/ 332 h 428"/>
                <a:gd name="T26" fmla="*/ 52 w 3248"/>
                <a:gd name="T27" fmla="*/ 102 h 428"/>
                <a:gd name="T28" fmla="*/ 234 w 3248"/>
                <a:gd name="T29" fmla="*/ 90 h 428"/>
                <a:gd name="T30" fmla="*/ 179 w 3248"/>
                <a:gd name="T31" fmla="*/ 176 h 428"/>
                <a:gd name="T32" fmla="*/ 9 w 3248"/>
                <a:gd name="T33" fmla="*/ 257 h 428"/>
                <a:gd name="T34" fmla="*/ 35 w 3248"/>
                <a:gd name="T35" fmla="*/ 394 h 428"/>
                <a:gd name="T36" fmla="*/ 164 w 3248"/>
                <a:gd name="T37" fmla="*/ 426 h 428"/>
                <a:gd name="T38" fmla="*/ 284 w 3248"/>
                <a:gd name="T39" fmla="*/ 404 h 428"/>
                <a:gd name="T40" fmla="*/ 331 w 3248"/>
                <a:gd name="T41" fmla="*/ 45 h 428"/>
                <a:gd name="T42" fmla="*/ 1319 w 3248"/>
                <a:gd name="T43" fmla="*/ 332 h 428"/>
                <a:gd name="T44" fmla="*/ 1168 w 3248"/>
                <a:gd name="T45" fmla="*/ 344 h 428"/>
                <a:gd name="T46" fmla="*/ 1155 w 3248"/>
                <a:gd name="T47" fmla="*/ 272 h 428"/>
                <a:gd name="T48" fmla="*/ 1264 w 3248"/>
                <a:gd name="T49" fmla="*/ 0 h 428"/>
                <a:gd name="T50" fmla="*/ 1122 w 3248"/>
                <a:gd name="T51" fmla="*/ 98 h 428"/>
                <a:gd name="T52" fmla="*/ 1298 w 3248"/>
                <a:gd name="T53" fmla="*/ 94 h 428"/>
                <a:gd name="T54" fmla="*/ 1212 w 3248"/>
                <a:gd name="T55" fmla="*/ 177 h 428"/>
                <a:gd name="T56" fmla="*/ 1064 w 3248"/>
                <a:gd name="T57" fmla="*/ 270 h 428"/>
                <a:gd name="T58" fmla="*/ 1102 w 3248"/>
                <a:gd name="T59" fmla="*/ 401 h 428"/>
                <a:gd name="T60" fmla="*/ 1246 w 3248"/>
                <a:gd name="T61" fmla="*/ 423 h 428"/>
                <a:gd name="T62" fmla="*/ 1354 w 3248"/>
                <a:gd name="T63" fmla="*/ 407 h 428"/>
                <a:gd name="T64" fmla="*/ 1381 w 3248"/>
                <a:gd name="T65" fmla="*/ 36 h 428"/>
                <a:gd name="T66" fmla="*/ 2714 w 3248"/>
                <a:gd name="T67" fmla="*/ 326 h 428"/>
                <a:gd name="T68" fmla="*/ 2576 w 3248"/>
                <a:gd name="T69" fmla="*/ 337 h 428"/>
                <a:gd name="T70" fmla="*/ 2533 w 3248"/>
                <a:gd name="T71" fmla="*/ 4 h 428"/>
                <a:gd name="T72" fmla="*/ 2468 w 3248"/>
                <a:gd name="T73" fmla="*/ 364 h 428"/>
                <a:gd name="T74" fmla="*/ 2611 w 3248"/>
                <a:gd name="T75" fmla="*/ 427 h 428"/>
                <a:gd name="T76" fmla="*/ 2761 w 3248"/>
                <a:gd name="T77" fmla="*/ 403 h 428"/>
                <a:gd name="T78" fmla="*/ 2937 w 3248"/>
                <a:gd name="T79" fmla="*/ 413 h 428"/>
                <a:gd name="T80" fmla="*/ 3135 w 3248"/>
                <a:gd name="T81" fmla="*/ 422 h 428"/>
                <a:gd name="T82" fmla="*/ 3248 w 3248"/>
                <a:gd name="T83" fmla="*/ 300 h 428"/>
                <a:gd name="T84" fmla="*/ 3184 w 3248"/>
                <a:gd name="T85" fmla="*/ 204 h 428"/>
                <a:gd name="T86" fmla="*/ 3038 w 3248"/>
                <a:gd name="T87" fmla="*/ 127 h 428"/>
                <a:gd name="T88" fmla="*/ 3076 w 3248"/>
                <a:gd name="T89" fmla="*/ 76 h 428"/>
                <a:gd name="T90" fmla="*/ 3232 w 3248"/>
                <a:gd name="T91" fmla="*/ 30 h 428"/>
                <a:gd name="T92" fmla="*/ 3039 w 3248"/>
                <a:gd name="T93" fmla="*/ 8 h 428"/>
                <a:gd name="T94" fmla="*/ 2943 w 3248"/>
                <a:gd name="T95" fmla="*/ 122 h 428"/>
                <a:gd name="T96" fmla="*/ 3021 w 3248"/>
                <a:gd name="T97" fmla="*/ 229 h 428"/>
                <a:gd name="T98" fmla="*/ 3154 w 3248"/>
                <a:gd name="T99" fmla="*/ 300 h 428"/>
                <a:gd name="T100" fmla="*/ 3113 w 3248"/>
                <a:gd name="T101" fmla="*/ 350 h 428"/>
                <a:gd name="T102" fmla="*/ 1639 w 3248"/>
                <a:gd name="T103" fmla="*/ 80 h 428"/>
                <a:gd name="T104" fmla="*/ 1790 w 3248"/>
                <a:gd name="T105" fmla="*/ 97 h 428"/>
                <a:gd name="T106" fmla="*/ 1832 w 3248"/>
                <a:gd name="T107" fmla="*/ 245 h 428"/>
                <a:gd name="T108" fmla="*/ 1739 w 3248"/>
                <a:gd name="T109" fmla="*/ 353 h 428"/>
                <a:gd name="T110" fmla="*/ 1652 w 3248"/>
                <a:gd name="T111" fmla="*/ 4 h 428"/>
                <a:gd name="T112" fmla="*/ 1701 w 3248"/>
                <a:gd name="T113" fmla="*/ 428 h 428"/>
                <a:gd name="T114" fmla="*/ 1885 w 3248"/>
                <a:gd name="T115" fmla="*/ 369 h 428"/>
                <a:gd name="T116" fmla="*/ 1930 w 3248"/>
                <a:gd name="T117" fmla="*/ 187 h 428"/>
                <a:gd name="T118" fmla="*/ 1786 w 3248"/>
                <a:gd name="T119" fmla="*/ 8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248" h="428">
                  <a:moveTo>
                    <a:pt x="2042" y="407"/>
                  </a:moveTo>
                  <a:lnTo>
                    <a:pt x="2042" y="407"/>
                  </a:lnTo>
                  <a:lnTo>
                    <a:pt x="2055" y="411"/>
                  </a:lnTo>
                  <a:lnTo>
                    <a:pt x="2089" y="418"/>
                  </a:lnTo>
                  <a:lnTo>
                    <a:pt x="2113" y="421"/>
                  </a:lnTo>
                  <a:lnTo>
                    <a:pt x="2140" y="425"/>
                  </a:lnTo>
                  <a:lnTo>
                    <a:pt x="2171" y="427"/>
                  </a:lnTo>
                  <a:lnTo>
                    <a:pt x="2205" y="428"/>
                  </a:lnTo>
                  <a:lnTo>
                    <a:pt x="2205" y="428"/>
                  </a:lnTo>
                  <a:lnTo>
                    <a:pt x="2239" y="427"/>
                  </a:lnTo>
                  <a:lnTo>
                    <a:pt x="2268" y="426"/>
                  </a:lnTo>
                  <a:lnTo>
                    <a:pt x="2293" y="424"/>
                  </a:lnTo>
                  <a:lnTo>
                    <a:pt x="2312" y="422"/>
                  </a:lnTo>
                  <a:lnTo>
                    <a:pt x="2339" y="419"/>
                  </a:lnTo>
                  <a:lnTo>
                    <a:pt x="2347" y="417"/>
                  </a:lnTo>
                  <a:lnTo>
                    <a:pt x="2347" y="346"/>
                  </a:lnTo>
                  <a:lnTo>
                    <a:pt x="2347" y="346"/>
                  </a:lnTo>
                  <a:lnTo>
                    <a:pt x="2339" y="347"/>
                  </a:lnTo>
                  <a:lnTo>
                    <a:pt x="2314" y="351"/>
                  </a:lnTo>
                  <a:lnTo>
                    <a:pt x="2277" y="354"/>
                  </a:lnTo>
                  <a:lnTo>
                    <a:pt x="2255" y="355"/>
                  </a:lnTo>
                  <a:lnTo>
                    <a:pt x="2230" y="355"/>
                  </a:lnTo>
                  <a:lnTo>
                    <a:pt x="2230" y="355"/>
                  </a:lnTo>
                  <a:lnTo>
                    <a:pt x="2209" y="355"/>
                  </a:lnTo>
                  <a:lnTo>
                    <a:pt x="2191" y="354"/>
                  </a:lnTo>
                  <a:lnTo>
                    <a:pt x="2160" y="351"/>
                  </a:lnTo>
                  <a:lnTo>
                    <a:pt x="2141" y="349"/>
                  </a:lnTo>
                  <a:lnTo>
                    <a:pt x="2134" y="348"/>
                  </a:lnTo>
                  <a:lnTo>
                    <a:pt x="2134" y="247"/>
                  </a:lnTo>
                  <a:lnTo>
                    <a:pt x="2318" y="247"/>
                  </a:lnTo>
                  <a:lnTo>
                    <a:pt x="2318" y="175"/>
                  </a:lnTo>
                  <a:lnTo>
                    <a:pt x="2134" y="175"/>
                  </a:lnTo>
                  <a:lnTo>
                    <a:pt x="2134" y="79"/>
                  </a:lnTo>
                  <a:lnTo>
                    <a:pt x="2134" y="79"/>
                  </a:lnTo>
                  <a:lnTo>
                    <a:pt x="2141" y="78"/>
                  </a:lnTo>
                  <a:lnTo>
                    <a:pt x="2159" y="76"/>
                  </a:lnTo>
                  <a:lnTo>
                    <a:pt x="2187" y="74"/>
                  </a:lnTo>
                  <a:lnTo>
                    <a:pt x="2224" y="73"/>
                  </a:lnTo>
                  <a:lnTo>
                    <a:pt x="2224" y="73"/>
                  </a:lnTo>
                  <a:lnTo>
                    <a:pt x="2247" y="73"/>
                  </a:lnTo>
                  <a:lnTo>
                    <a:pt x="2268" y="74"/>
                  </a:lnTo>
                  <a:lnTo>
                    <a:pt x="2305" y="77"/>
                  </a:lnTo>
                  <a:lnTo>
                    <a:pt x="2331" y="80"/>
                  </a:lnTo>
                  <a:lnTo>
                    <a:pt x="2340" y="82"/>
                  </a:lnTo>
                  <a:lnTo>
                    <a:pt x="2340" y="10"/>
                  </a:lnTo>
                  <a:lnTo>
                    <a:pt x="2340" y="10"/>
                  </a:lnTo>
                  <a:lnTo>
                    <a:pt x="2331" y="9"/>
                  </a:lnTo>
                  <a:lnTo>
                    <a:pt x="2306" y="5"/>
                  </a:lnTo>
                  <a:lnTo>
                    <a:pt x="2266" y="2"/>
                  </a:lnTo>
                  <a:lnTo>
                    <a:pt x="2242" y="1"/>
                  </a:lnTo>
                  <a:lnTo>
                    <a:pt x="2214" y="0"/>
                  </a:lnTo>
                  <a:lnTo>
                    <a:pt x="2214" y="0"/>
                  </a:lnTo>
                  <a:lnTo>
                    <a:pt x="2176" y="1"/>
                  </a:lnTo>
                  <a:lnTo>
                    <a:pt x="2144" y="3"/>
                  </a:lnTo>
                  <a:lnTo>
                    <a:pt x="2114" y="6"/>
                  </a:lnTo>
                  <a:lnTo>
                    <a:pt x="2089" y="9"/>
                  </a:lnTo>
                  <a:lnTo>
                    <a:pt x="2069" y="13"/>
                  </a:lnTo>
                  <a:lnTo>
                    <a:pt x="2055" y="15"/>
                  </a:lnTo>
                  <a:lnTo>
                    <a:pt x="2042" y="19"/>
                  </a:lnTo>
                  <a:lnTo>
                    <a:pt x="2042" y="407"/>
                  </a:lnTo>
                  <a:close/>
                  <a:moveTo>
                    <a:pt x="726" y="246"/>
                  </a:moveTo>
                  <a:lnTo>
                    <a:pt x="726" y="246"/>
                  </a:lnTo>
                  <a:lnTo>
                    <a:pt x="722" y="257"/>
                  </a:lnTo>
                  <a:lnTo>
                    <a:pt x="719" y="270"/>
                  </a:lnTo>
                  <a:lnTo>
                    <a:pt x="719" y="270"/>
                  </a:lnTo>
                  <a:lnTo>
                    <a:pt x="715" y="257"/>
                  </a:lnTo>
                  <a:lnTo>
                    <a:pt x="712" y="246"/>
                  </a:lnTo>
                  <a:lnTo>
                    <a:pt x="630" y="39"/>
                  </a:lnTo>
                  <a:lnTo>
                    <a:pt x="630" y="39"/>
                  </a:lnTo>
                  <a:lnTo>
                    <a:pt x="624" y="28"/>
                  </a:lnTo>
                  <a:lnTo>
                    <a:pt x="618" y="19"/>
                  </a:lnTo>
                  <a:lnTo>
                    <a:pt x="611" y="11"/>
                  </a:lnTo>
                  <a:lnTo>
                    <a:pt x="603" y="7"/>
                  </a:lnTo>
                  <a:lnTo>
                    <a:pt x="593" y="3"/>
                  </a:lnTo>
                  <a:lnTo>
                    <a:pt x="581" y="1"/>
                  </a:lnTo>
                  <a:lnTo>
                    <a:pt x="569" y="1"/>
                  </a:lnTo>
                  <a:lnTo>
                    <a:pt x="555" y="0"/>
                  </a:lnTo>
                  <a:lnTo>
                    <a:pt x="555" y="0"/>
                  </a:lnTo>
                  <a:lnTo>
                    <a:pt x="529" y="1"/>
                  </a:lnTo>
                  <a:lnTo>
                    <a:pt x="513" y="2"/>
                  </a:lnTo>
                  <a:lnTo>
                    <a:pt x="471" y="422"/>
                  </a:lnTo>
                  <a:lnTo>
                    <a:pt x="564" y="422"/>
                  </a:lnTo>
                  <a:lnTo>
                    <a:pt x="584" y="140"/>
                  </a:lnTo>
                  <a:lnTo>
                    <a:pt x="672" y="353"/>
                  </a:lnTo>
                  <a:lnTo>
                    <a:pt x="672" y="353"/>
                  </a:lnTo>
                  <a:lnTo>
                    <a:pt x="675" y="359"/>
                  </a:lnTo>
                  <a:lnTo>
                    <a:pt x="679" y="364"/>
                  </a:lnTo>
                  <a:lnTo>
                    <a:pt x="684" y="368"/>
                  </a:lnTo>
                  <a:lnTo>
                    <a:pt x="689" y="371"/>
                  </a:lnTo>
                  <a:lnTo>
                    <a:pt x="695" y="373"/>
                  </a:lnTo>
                  <a:lnTo>
                    <a:pt x="702" y="376"/>
                  </a:lnTo>
                  <a:lnTo>
                    <a:pt x="710" y="377"/>
                  </a:lnTo>
                  <a:lnTo>
                    <a:pt x="719" y="377"/>
                  </a:lnTo>
                  <a:lnTo>
                    <a:pt x="719" y="377"/>
                  </a:lnTo>
                  <a:lnTo>
                    <a:pt x="728" y="377"/>
                  </a:lnTo>
                  <a:lnTo>
                    <a:pt x="737" y="376"/>
                  </a:lnTo>
                  <a:lnTo>
                    <a:pt x="744" y="373"/>
                  </a:lnTo>
                  <a:lnTo>
                    <a:pt x="750" y="371"/>
                  </a:lnTo>
                  <a:lnTo>
                    <a:pt x="755" y="368"/>
                  </a:lnTo>
                  <a:lnTo>
                    <a:pt x="759" y="364"/>
                  </a:lnTo>
                  <a:lnTo>
                    <a:pt x="762" y="359"/>
                  </a:lnTo>
                  <a:lnTo>
                    <a:pt x="765" y="353"/>
                  </a:lnTo>
                  <a:lnTo>
                    <a:pt x="853" y="140"/>
                  </a:lnTo>
                  <a:lnTo>
                    <a:pt x="874" y="422"/>
                  </a:lnTo>
                  <a:lnTo>
                    <a:pt x="967" y="422"/>
                  </a:lnTo>
                  <a:lnTo>
                    <a:pt x="925" y="2"/>
                  </a:lnTo>
                  <a:lnTo>
                    <a:pt x="925" y="2"/>
                  </a:lnTo>
                  <a:lnTo>
                    <a:pt x="909" y="1"/>
                  </a:lnTo>
                  <a:lnTo>
                    <a:pt x="883" y="0"/>
                  </a:lnTo>
                  <a:lnTo>
                    <a:pt x="883" y="0"/>
                  </a:lnTo>
                  <a:lnTo>
                    <a:pt x="868" y="1"/>
                  </a:lnTo>
                  <a:lnTo>
                    <a:pt x="856" y="1"/>
                  </a:lnTo>
                  <a:lnTo>
                    <a:pt x="845" y="3"/>
                  </a:lnTo>
                  <a:lnTo>
                    <a:pt x="836" y="7"/>
                  </a:lnTo>
                  <a:lnTo>
                    <a:pt x="827" y="11"/>
                  </a:lnTo>
                  <a:lnTo>
                    <a:pt x="819" y="19"/>
                  </a:lnTo>
                  <a:lnTo>
                    <a:pt x="813" y="28"/>
                  </a:lnTo>
                  <a:lnTo>
                    <a:pt x="808" y="39"/>
                  </a:lnTo>
                  <a:lnTo>
                    <a:pt x="726" y="246"/>
                  </a:lnTo>
                  <a:close/>
                  <a:moveTo>
                    <a:pt x="261" y="332"/>
                  </a:moveTo>
                  <a:lnTo>
                    <a:pt x="261" y="332"/>
                  </a:lnTo>
                  <a:lnTo>
                    <a:pt x="241" y="338"/>
                  </a:lnTo>
                  <a:lnTo>
                    <a:pt x="215" y="347"/>
                  </a:lnTo>
                  <a:lnTo>
                    <a:pt x="200" y="350"/>
                  </a:lnTo>
                  <a:lnTo>
                    <a:pt x="186" y="353"/>
                  </a:lnTo>
                  <a:lnTo>
                    <a:pt x="172" y="355"/>
                  </a:lnTo>
                  <a:lnTo>
                    <a:pt x="157" y="355"/>
                  </a:lnTo>
                  <a:lnTo>
                    <a:pt x="157" y="355"/>
                  </a:lnTo>
                  <a:lnTo>
                    <a:pt x="144" y="355"/>
                  </a:lnTo>
                  <a:lnTo>
                    <a:pt x="131" y="353"/>
                  </a:lnTo>
                  <a:lnTo>
                    <a:pt x="120" y="349"/>
                  </a:lnTo>
                  <a:lnTo>
                    <a:pt x="114" y="347"/>
                  </a:lnTo>
                  <a:lnTo>
                    <a:pt x="109" y="344"/>
                  </a:lnTo>
                  <a:lnTo>
                    <a:pt x="105" y="340"/>
                  </a:lnTo>
                  <a:lnTo>
                    <a:pt x="101" y="336"/>
                  </a:lnTo>
                  <a:lnTo>
                    <a:pt x="98" y="331"/>
                  </a:lnTo>
                  <a:lnTo>
                    <a:pt x="95" y="326"/>
                  </a:lnTo>
                  <a:lnTo>
                    <a:pt x="93" y="321"/>
                  </a:lnTo>
                  <a:lnTo>
                    <a:pt x="92" y="315"/>
                  </a:lnTo>
                  <a:lnTo>
                    <a:pt x="91" y="308"/>
                  </a:lnTo>
                  <a:lnTo>
                    <a:pt x="90" y="300"/>
                  </a:lnTo>
                  <a:lnTo>
                    <a:pt x="90" y="300"/>
                  </a:lnTo>
                  <a:lnTo>
                    <a:pt x="91" y="288"/>
                  </a:lnTo>
                  <a:lnTo>
                    <a:pt x="94" y="277"/>
                  </a:lnTo>
                  <a:lnTo>
                    <a:pt x="96" y="272"/>
                  </a:lnTo>
                  <a:lnTo>
                    <a:pt x="99" y="266"/>
                  </a:lnTo>
                  <a:lnTo>
                    <a:pt x="103" y="262"/>
                  </a:lnTo>
                  <a:lnTo>
                    <a:pt x="106" y="258"/>
                  </a:lnTo>
                  <a:lnTo>
                    <a:pt x="111" y="255"/>
                  </a:lnTo>
                  <a:lnTo>
                    <a:pt x="116" y="252"/>
                  </a:lnTo>
                  <a:lnTo>
                    <a:pt x="123" y="249"/>
                  </a:lnTo>
                  <a:lnTo>
                    <a:pt x="129" y="247"/>
                  </a:lnTo>
                  <a:lnTo>
                    <a:pt x="145" y="244"/>
                  </a:lnTo>
                  <a:lnTo>
                    <a:pt x="162" y="242"/>
                  </a:lnTo>
                  <a:lnTo>
                    <a:pt x="261" y="239"/>
                  </a:lnTo>
                  <a:lnTo>
                    <a:pt x="261" y="332"/>
                  </a:lnTo>
                  <a:close/>
                  <a:moveTo>
                    <a:pt x="205" y="0"/>
                  </a:moveTo>
                  <a:lnTo>
                    <a:pt x="205" y="0"/>
                  </a:lnTo>
                  <a:lnTo>
                    <a:pt x="176" y="1"/>
                  </a:lnTo>
                  <a:lnTo>
                    <a:pt x="147" y="4"/>
                  </a:lnTo>
                  <a:lnTo>
                    <a:pt x="121" y="7"/>
                  </a:lnTo>
                  <a:lnTo>
                    <a:pt x="97" y="12"/>
                  </a:lnTo>
                  <a:lnTo>
                    <a:pt x="77" y="17"/>
                  </a:lnTo>
                  <a:lnTo>
                    <a:pt x="58" y="23"/>
                  </a:lnTo>
                  <a:lnTo>
                    <a:pt x="44" y="28"/>
                  </a:lnTo>
                  <a:lnTo>
                    <a:pt x="33" y="33"/>
                  </a:lnTo>
                  <a:lnTo>
                    <a:pt x="52" y="102"/>
                  </a:lnTo>
                  <a:lnTo>
                    <a:pt x="52" y="102"/>
                  </a:lnTo>
                  <a:lnTo>
                    <a:pt x="63" y="98"/>
                  </a:lnTo>
                  <a:lnTo>
                    <a:pt x="92" y="91"/>
                  </a:lnTo>
                  <a:lnTo>
                    <a:pt x="111" y="86"/>
                  </a:lnTo>
                  <a:lnTo>
                    <a:pt x="133" y="82"/>
                  </a:lnTo>
                  <a:lnTo>
                    <a:pt x="155" y="80"/>
                  </a:lnTo>
                  <a:lnTo>
                    <a:pt x="179" y="79"/>
                  </a:lnTo>
                  <a:lnTo>
                    <a:pt x="179" y="79"/>
                  </a:lnTo>
                  <a:lnTo>
                    <a:pt x="197" y="80"/>
                  </a:lnTo>
                  <a:lnTo>
                    <a:pt x="214" y="82"/>
                  </a:lnTo>
                  <a:lnTo>
                    <a:pt x="221" y="84"/>
                  </a:lnTo>
                  <a:lnTo>
                    <a:pt x="228" y="86"/>
                  </a:lnTo>
                  <a:lnTo>
                    <a:pt x="234" y="90"/>
                  </a:lnTo>
                  <a:lnTo>
                    <a:pt x="239" y="94"/>
                  </a:lnTo>
                  <a:lnTo>
                    <a:pt x="244" y="98"/>
                  </a:lnTo>
                  <a:lnTo>
                    <a:pt x="248" y="102"/>
                  </a:lnTo>
                  <a:lnTo>
                    <a:pt x="251" y="108"/>
                  </a:lnTo>
                  <a:lnTo>
                    <a:pt x="254" y="114"/>
                  </a:lnTo>
                  <a:lnTo>
                    <a:pt x="256" y="120"/>
                  </a:lnTo>
                  <a:lnTo>
                    <a:pt x="258" y="129"/>
                  </a:lnTo>
                  <a:lnTo>
                    <a:pt x="260" y="137"/>
                  </a:lnTo>
                  <a:lnTo>
                    <a:pt x="260" y="146"/>
                  </a:lnTo>
                  <a:lnTo>
                    <a:pt x="260" y="176"/>
                  </a:lnTo>
                  <a:lnTo>
                    <a:pt x="179" y="176"/>
                  </a:lnTo>
                  <a:lnTo>
                    <a:pt x="179" y="176"/>
                  </a:lnTo>
                  <a:lnTo>
                    <a:pt x="154" y="177"/>
                  </a:lnTo>
                  <a:lnTo>
                    <a:pt x="132" y="179"/>
                  </a:lnTo>
                  <a:lnTo>
                    <a:pt x="111" y="182"/>
                  </a:lnTo>
                  <a:lnTo>
                    <a:pt x="93" y="187"/>
                  </a:lnTo>
                  <a:lnTo>
                    <a:pt x="77" y="192"/>
                  </a:lnTo>
                  <a:lnTo>
                    <a:pt x="61" y="200"/>
                  </a:lnTo>
                  <a:lnTo>
                    <a:pt x="49" y="207"/>
                  </a:lnTo>
                  <a:lnTo>
                    <a:pt x="38" y="216"/>
                  </a:lnTo>
                  <a:lnTo>
                    <a:pt x="29" y="225"/>
                  </a:lnTo>
                  <a:lnTo>
                    <a:pt x="20" y="236"/>
                  </a:lnTo>
                  <a:lnTo>
                    <a:pt x="14" y="246"/>
                  </a:lnTo>
                  <a:lnTo>
                    <a:pt x="9" y="257"/>
                  </a:lnTo>
                  <a:lnTo>
                    <a:pt x="5" y="270"/>
                  </a:lnTo>
                  <a:lnTo>
                    <a:pt x="2" y="282"/>
                  </a:lnTo>
                  <a:lnTo>
                    <a:pt x="1" y="294"/>
                  </a:lnTo>
                  <a:lnTo>
                    <a:pt x="0" y="307"/>
                  </a:lnTo>
                  <a:lnTo>
                    <a:pt x="0" y="307"/>
                  </a:lnTo>
                  <a:lnTo>
                    <a:pt x="1" y="323"/>
                  </a:lnTo>
                  <a:lnTo>
                    <a:pt x="3" y="338"/>
                  </a:lnTo>
                  <a:lnTo>
                    <a:pt x="7" y="352"/>
                  </a:lnTo>
                  <a:lnTo>
                    <a:pt x="12" y="364"/>
                  </a:lnTo>
                  <a:lnTo>
                    <a:pt x="19" y="376"/>
                  </a:lnTo>
                  <a:lnTo>
                    <a:pt x="27" y="386"/>
                  </a:lnTo>
                  <a:lnTo>
                    <a:pt x="35" y="394"/>
                  </a:lnTo>
                  <a:lnTo>
                    <a:pt x="45" y="401"/>
                  </a:lnTo>
                  <a:lnTo>
                    <a:pt x="54" y="408"/>
                  </a:lnTo>
                  <a:lnTo>
                    <a:pt x="65" y="414"/>
                  </a:lnTo>
                  <a:lnTo>
                    <a:pt x="77" y="418"/>
                  </a:lnTo>
                  <a:lnTo>
                    <a:pt x="89" y="422"/>
                  </a:lnTo>
                  <a:lnTo>
                    <a:pt x="101" y="424"/>
                  </a:lnTo>
                  <a:lnTo>
                    <a:pt x="113" y="426"/>
                  </a:lnTo>
                  <a:lnTo>
                    <a:pt x="126" y="427"/>
                  </a:lnTo>
                  <a:lnTo>
                    <a:pt x="138" y="428"/>
                  </a:lnTo>
                  <a:lnTo>
                    <a:pt x="138" y="428"/>
                  </a:lnTo>
                  <a:lnTo>
                    <a:pt x="151" y="427"/>
                  </a:lnTo>
                  <a:lnTo>
                    <a:pt x="164" y="426"/>
                  </a:lnTo>
                  <a:lnTo>
                    <a:pt x="189" y="423"/>
                  </a:lnTo>
                  <a:lnTo>
                    <a:pt x="209" y="418"/>
                  </a:lnTo>
                  <a:lnTo>
                    <a:pt x="227" y="412"/>
                  </a:lnTo>
                  <a:lnTo>
                    <a:pt x="241" y="406"/>
                  </a:lnTo>
                  <a:lnTo>
                    <a:pt x="252" y="401"/>
                  </a:lnTo>
                  <a:lnTo>
                    <a:pt x="260" y="397"/>
                  </a:lnTo>
                  <a:lnTo>
                    <a:pt x="264" y="396"/>
                  </a:lnTo>
                  <a:lnTo>
                    <a:pt x="264" y="396"/>
                  </a:lnTo>
                  <a:lnTo>
                    <a:pt x="266" y="397"/>
                  </a:lnTo>
                  <a:lnTo>
                    <a:pt x="270" y="398"/>
                  </a:lnTo>
                  <a:lnTo>
                    <a:pt x="276" y="401"/>
                  </a:lnTo>
                  <a:lnTo>
                    <a:pt x="284" y="404"/>
                  </a:lnTo>
                  <a:lnTo>
                    <a:pt x="295" y="407"/>
                  </a:lnTo>
                  <a:lnTo>
                    <a:pt x="311" y="411"/>
                  </a:lnTo>
                  <a:lnTo>
                    <a:pt x="329" y="412"/>
                  </a:lnTo>
                  <a:lnTo>
                    <a:pt x="352" y="413"/>
                  </a:lnTo>
                  <a:lnTo>
                    <a:pt x="352" y="122"/>
                  </a:lnTo>
                  <a:lnTo>
                    <a:pt x="352" y="122"/>
                  </a:lnTo>
                  <a:lnTo>
                    <a:pt x="352" y="106"/>
                  </a:lnTo>
                  <a:lnTo>
                    <a:pt x="350" y="92"/>
                  </a:lnTo>
                  <a:lnTo>
                    <a:pt x="347" y="78"/>
                  </a:lnTo>
                  <a:lnTo>
                    <a:pt x="343" y="66"/>
                  </a:lnTo>
                  <a:lnTo>
                    <a:pt x="337" y="56"/>
                  </a:lnTo>
                  <a:lnTo>
                    <a:pt x="331" y="45"/>
                  </a:lnTo>
                  <a:lnTo>
                    <a:pt x="323" y="36"/>
                  </a:lnTo>
                  <a:lnTo>
                    <a:pt x="314" y="29"/>
                  </a:lnTo>
                  <a:lnTo>
                    <a:pt x="304" y="22"/>
                  </a:lnTo>
                  <a:lnTo>
                    <a:pt x="293" y="15"/>
                  </a:lnTo>
                  <a:lnTo>
                    <a:pt x="281" y="11"/>
                  </a:lnTo>
                  <a:lnTo>
                    <a:pt x="268" y="7"/>
                  </a:lnTo>
                  <a:lnTo>
                    <a:pt x="253" y="4"/>
                  </a:lnTo>
                  <a:lnTo>
                    <a:pt x="238" y="2"/>
                  </a:lnTo>
                  <a:lnTo>
                    <a:pt x="223" y="1"/>
                  </a:lnTo>
                  <a:lnTo>
                    <a:pt x="205" y="0"/>
                  </a:lnTo>
                  <a:close/>
                  <a:moveTo>
                    <a:pt x="1319" y="332"/>
                  </a:moveTo>
                  <a:lnTo>
                    <a:pt x="1319" y="332"/>
                  </a:lnTo>
                  <a:lnTo>
                    <a:pt x="1300" y="338"/>
                  </a:lnTo>
                  <a:lnTo>
                    <a:pt x="1273" y="347"/>
                  </a:lnTo>
                  <a:lnTo>
                    <a:pt x="1259" y="350"/>
                  </a:lnTo>
                  <a:lnTo>
                    <a:pt x="1243" y="353"/>
                  </a:lnTo>
                  <a:lnTo>
                    <a:pt x="1229" y="355"/>
                  </a:lnTo>
                  <a:lnTo>
                    <a:pt x="1216" y="355"/>
                  </a:lnTo>
                  <a:lnTo>
                    <a:pt x="1216" y="355"/>
                  </a:lnTo>
                  <a:lnTo>
                    <a:pt x="1202" y="355"/>
                  </a:lnTo>
                  <a:lnTo>
                    <a:pt x="1189" y="353"/>
                  </a:lnTo>
                  <a:lnTo>
                    <a:pt x="1177" y="349"/>
                  </a:lnTo>
                  <a:lnTo>
                    <a:pt x="1172" y="347"/>
                  </a:lnTo>
                  <a:lnTo>
                    <a:pt x="1168" y="344"/>
                  </a:lnTo>
                  <a:lnTo>
                    <a:pt x="1164" y="340"/>
                  </a:lnTo>
                  <a:lnTo>
                    <a:pt x="1160" y="336"/>
                  </a:lnTo>
                  <a:lnTo>
                    <a:pt x="1157" y="331"/>
                  </a:lnTo>
                  <a:lnTo>
                    <a:pt x="1154" y="326"/>
                  </a:lnTo>
                  <a:lnTo>
                    <a:pt x="1151" y="321"/>
                  </a:lnTo>
                  <a:lnTo>
                    <a:pt x="1149" y="315"/>
                  </a:lnTo>
                  <a:lnTo>
                    <a:pt x="1148" y="308"/>
                  </a:lnTo>
                  <a:lnTo>
                    <a:pt x="1148" y="300"/>
                  </a:lnTo>
                  <a:lnTo>
                    <a:pt x="1148" y="300"/>
                  </a:lnTo>
                  <a:lnTo>
                    <a:pt x="1149" y="288"/>
                  </a:lnTo>
                  <a:lnTo>
                    <a:pt x="1152" y="277"/>
                  </a:lnTo>
                  <a:lnTo>
                    <a:pt x="1155" y="272"/>
                  </a:lnTo>
                  <a:lnTo>
                    <a:pt x="1158" y="266"/>
                  </a:lnTo>
                  <a:lnTo>
                    <a:pt x="1161" y="262"/>
                  </a:lnTo>
                  <a:lnTo>
                    <a:pt x="1165" y="258"/>
                  </a:lnTo>
                  <a:lnTo>
                    <a:pt x="1170" y="255"/>
                  </a:lnTo>
                  <a:lnTo>
                    <a:pt x="1175" y="252"/>
                  </a:lnTo>
                  <a:lnTo>
                    <a:pt x="1181" y="249"/>
                  </a:lnTo>
                  <a:lnTo>
                    <a:pt x="1187" y="247"/>
                  </a:lnTo>
                  <a:lnTo>
                    <a:pt x="1203" y="244"/>
                  </a:lnTo>
                  <a:lnTo>
                    <a:pt x="1221" y="242"/>
                  </a:lnTo>
                  <a:lnTo>
                    <a:pt x="1319" y="239"/>
                  </a:lnTo>
                  <a:lnTo>
                    <a:pt x="1319" y="332"/>
                  </a:lnTo>
                  <a:close/>
                  <a:moveTo>
                    <a:pt x="1264" y="0"/>
                  </a:moveTo>
                  <a:lnTo>
                    <a:pt x="1264" y="0"/>
                  </a:lnTo>
                  <a:lnTo>
                    <a:pt x="1233" y="1"/>
                  </a:lnTo>
                  <a:lnTo>
                    <a:pt x="1206" y="4"/>
                  </a:lnTo>
                  <a:lnTo>
                    <a:pt x="1179" y="7"/>
                  </a:lnTo>
                  <a:lnTo>
                    <a:pt x="1156" y="12"/>
                  </a:lnTo>
                  <a:lnTo>
                    <a:pt x="1135" y="17"/>
                  </a:lnTo>
                  <a:lnTo>
                    <a:pt x="1117" y="23"/>
                  </a:lnTo>
                  <a:lnTo>
                    <a:pt x="1102" y="28"/>
                  </a:lnTo>
                  <a:lnTo>
                    <a:pt x="1091" y="33"/>
                  </a:lnTo>
                  <a:lnTo>
                    <a:pt x="1111" y="102"/>
                  </a:lnTo>
                  <a:lnTo>
                    <a:pt x="1111" y="102"/>
                  </a:lnTo>
                  <a:lnTo>
                    <a:pt x="1122" y="98"/>
                  </a:lnTo>
                  <a:lnTo>
                    <a:pt x="1150" y="91"/>
                  </a:lnTo>
                  <a:lnTo>
                    <a:pt x="1169" y="86"/>
                  </a:lnTo>
                  <a:lnTo>
                    <a:pt x="1190" y="82"/>
                  </a:lnTo>
                  <a:lnTo>
                    <a:pt x="1213" y="80"/>
                  </a:lnTo>
                  <a:lnTo>
                    <a:pt x="1236" y="79"/>
                  </a:lnTo>
                  <a:lnTo>
                    <a:pt x="1236" y="79"/>
                  </a:lnTo>
                  <a:lnTo>
                    <a:pt x="1256" y="80"/>
                  </a:lnTo>
                  <a:lnTo>
                    <a:pt x="1272" y="82"/>
                  </a:lnTo>
                  <a:lnTo>
                    <a:pt x="1279" y="84"/>
                  </a:lnTo>
                  <a:lnTo>
                    <a:pt x="1285" y="86"/>
                  </a:lnTo>
                  <a:lnTo>
                    <a:pt x="1291" y="90"/>
                  </a:lnTo>
                  <a:lnTo>
                    <a:pt x="1298" y="94"/>
                  </a:lnTo>
                  <a:lnTo>
                    <a:pt x="1302" y="98"/>
                  </a:lnTo>
                  <a:lnTo>
                    <a:pt x="1306" y="102"/>
                  </a:lnTo>
                  <a:lnTo>
                    <a:pt x="1310" y="108"/>
                  </a:lnTo>
                  <a:lnTo>
                    <a:pt x="1313" y="114"/>
                  </a:lnTo>
                  <a:lnTo>
                    <a:pt x="1315" y="120"/>
                  </a:lnTo>
                  <a:lnTo>
                    <a:pt x="1316" y="129"/>
                  </a:lnTo>
                  <a:lnTo>
                    <a:pt x="1317" y="137"/>
                  </a:lnTo>
                  <a:lnTo>
                    <a:pt x="1318" y="146"/>
                  </a:lnTo>
                  <a:lnTo>
                    <a:pt x="1318" y="176"/>
                  </a:lnTo>
                  <a:lnTo>
                    <a:pt x="1236" y="176"/>
                  </a:lnTo>
                  <a:lnTo>
                    <a:pt x="1236" y="176"/>
                  </a:lnTo>
                  <a:lnTo>
                    <a:pt x="1212" y="177"/>
                  </a:lnTo>
                  <a:lnTo>
                    <a:pt x="1189" y="179"/>
                  </a:lnTo>
                  <a:lnTo>
                    <a:pt x="1169" y="182"/>
                  </a:lnTo>
                  <a:lnTo>
                    <a:pt x="1150" y="187"/>
                  </a:lnTo>
                  <a:lnTo>
                    <a:pt x="1134" y="192"/>
                  </a:lnTo>
                  <a:lnTo>
                    <a:pt x="1120" y="200"/>
                  </a:lnTo>
                  <a:lnTo>
                    <a:pt x="1108" y="207"/>
                  </a:lnTo>
                  <a:lnTo>
                    <a:pt x="1096" y="216"/>
                  </a:lnTo>
                  <a:lnTo>
                    <a:pt x="1086" y="225"/>
                  </a:lnTo>
                  <a:lnTo>
                    <a:pt x="1079" y="236"/>
                  </a:lnTo>
                  <a:lnTo>
                    <a:pt x="1072" y="246"/>
                  </a:lnTo>
                  <a:lnTo>
                    <a:pt x="1067" y="257"/>
                  </a:lnTo>
                  <a:lnTo>
                    <a:pt x="1064" y="270"/>
                  </a:lnTo>
                  <a:lnTo>
                    <a:pt x="1061" y="282"/>
                  </a:lnTo>
                  <a:lnTo>
                    <a:pt x="1058" y="294"/>
                  </a:lnTo>
                  <a:lnTo>
                    <a:pt x="1058" y="307"/>
                  </a:lnTo>
                  <a:lnTo>
                    <a:pt x="1058" y="307"/>
                  </a:lnTo>
                  <a:lnTo>
                    <a:pt x="1060" y="323"/>
                  </a:lnTo>
                  <a:lnTo>
                    <a:pt x="1062" y="338"/>
                  </a:lnTo>
                  <a:lnTo>
                    <a:pt x="1066" y="352"/>
                  </a:lnTo>
                  <a:lnTo>
                    <a:pt x="1071" y="364"/>
                  </a:lnTo>
                  <a:lnTo>
                    <a:pt x="1077" y="376"/>
                  </a:lnTo>
                  <a:lnTo>
                    <a:pt x="1085" y="386"/>
                  </a:lnTo>
                  <a:lnTo>
                    <a:pt x="1093" y="394"/>
                  </a:lnTo>
                  <a:lnTo>
                    <a:pt x="1102" y="401"/>
                  </a:lnTo>
                  <a:lnTo>
                    <a:pt x="1113" y="408"/>
                  </a:lnTo>
                  <a:lnTo>
                    <a:pt x="1124" y="414"/>
                  </a:lnTo>
                  <a:lnTo>
                    <a:pt x="1135" y="418"/>
                  </a:lnTo>
                  <a:lnTo>
                    <a:pt x="1146" y="422"/>
                  </a:lnTo>
                  <a:lnTo>
                    <a:pt x="1159" y="424"/>
                  </a:lnTo>
                  <a:lnTo>
                    <a:pt x="1171" y="426"/>
                  </a:lnTo>
                  <a:lnTo>
                    <a:pt x="1183" y="427"/>
                  </a:lnTo>
                  <a:lnTo>
                    <a:pt x="1195" y="428"/>
                  </a:lnTo>
                  <a:lnTo>
                    <a:pt x="1195" y="428"/>
                  </a:lnTo>
                  <a:lnTo>
                    <a:pt x="1210" y="427"/>
                  </a:lnTo>
                  <a:lnTo>
                    <a:pt x="1223" y="426"/>
                  </a:lnTo>
                  <a:lnTo>
                    <a:pt x="1246" y="423"/>
                  </a:lnTo>
                  <a:lnTo>
                    <a:pt x="1268" y="418"/>
                  </a:lnTo>
                  <a:lnTo>
                    <a:pt x="1285" y="412"/>
                  </a:lnTo>
                  <a:lnTo>
                    <a:pt x="1300" y="406"/>
                  </a:lnTo>
                  <a:lnTo>
                    <a:pt x="1311" y="401"/>
                  </a:lnTo>
                  <a:lnTo>
                    <a:pt x="1318" y="397"/>
                  </a:lnTo>
                  <a:lnTo>
                    <a:pt x="1322" y="396"/>
                  </a:lnTo>
                  <a:lnTo>
                    <a:pt x="1322" y="396"/>
                  </a:lnTo>
                  <a:lnTo>
                    <a:pt x="1324" y="397"/>
                  </a:lnTo>
                  <a:lnTo>
                    <a:pt x="1327" y="398"/>
                  </a:lnTo>
                  <a:lnTo>
                    <a:pt x="1333" y="401"/>
                  </a:lnTo>
                  <a:lnTo>
                    <a:pt x="1341" y="404"/>
                  </a:lnTo>
                  <a:lnTo>
                    <a:pt x="1354" y="407"/>
                  </a:lnTo>
                  <a:lnTo>
                    <a:pt x="1368" y="411"/>
                  </a:lnTo>
                  <a:lnTo>
                    <a:pt x="1387" y="412"/>
                  </a:lnTo>
                  <a:lnTo>
                    <a:pt x="1411" y="413"/>
                  </a:lnTo>
                  <a:lnTo>
                    <a:pt x="1411" y="122"/>
                  </a:lnTo>
                  <a:lnTo>
                    <a:pt x="1411" y="122"/>
                  </a:lnTo>
                  <a:lnTo>
                    <a:pt x="1411" y="106"/>
                  </a:lnTo>
                  <a:lnTo>
                    <a:pt x="1409" y="92"/>
                  </a:lnTo>
                  <a:lnTo>
                    <a:pt x="1406" y="78"/>
                  </a:lnTo>
                  <a:lnTo>
                    <a:pt x="1401" y="66"/>
                  </a:lnTo>
                  <a:lnTo>
                    <a:pt x="1396" y="56"/>
                  </a:lnTo>
                  <a:lnTo>
                    <a:pt x="1388" y="45"/>
                  </a:lnTo>
                  <a:lnTo>
                    <a:pt x="1381" y="36"/>
                  </a:lnTo>
                  <a:lnTo>
                    <a:pt x="1372" y="29"/>
                  </a:lnTo>
                  <a:lnTo>
                    <a:pt x="1362" y="22"/>
                  </a:lnTo>
                  <a:lnTo>
                    <a:pt x="1351" y="15"/>
                  </a:lnTo>
                  <a:lnTo>
                    <a:pt x="1339" y="11"/>
                  </a:lnTo>
                  <a:lnTo>
                    <a:pt x="1326" y="7"/>
                  </a:lnTo>
                  <a:lnTo>
                    <a:pt x="1312" y="4"/>
                  </a:lnTo>
                  <a:lnTo>
                    <a:pt x="1297" y="2"/>
                  </a:lnTo>
                  <a:lnTo>
                    <a:pt x="1280" y="1"/>
                  </a:lnTo>
                  <a:lnTo>
                    <a:pt x="1264" y="0"/>
                  </a:lnTo>
                  <a:close/>
                  <a:moveTo>
                    <a:pt x="2735" y="317"/>
                  </a:moveTo>
                  <a:lnTo>
                    <a:pt x="2735" y="317"/>
                  </a:lnTo>
                  <a:lnTo>
                    <a:pt x="2714" y="326"/>
                  </a:lnTo>
                  <a:lnTo>
                    <a:pt x="2700" y="331"/>
                  </a:lnTo>
                  <a:lnTo>
                    <a:pt x="2686" y="335"/>
                  </a:lnTo>
                  <a:lnTo>
                    <a:pt x="2671" y="340"/>
                  </a:lnTo>
                  <a:lnTo>
                    <a:pt x="2654" y="343"/>
                  </a:lnTo>
                  <a:lnTo>
                    <a:pt x="2638" y="345"/>
                  </a:lnTo>
                  <a:lnTo>
                    <a:pt x="2621" y="346"/>
                  </a:lnTo>
                  <a:lnTo>
                    <a:pt x="2621" y="346"/>
                  </a:lnTo>
                  <a:lnTo>
                    <a:pt x="2609" y="346"/>
                  </a:lnTo>
                  <a:lnTo>
                    <a:pt x="2599" y="345"/>
                  </a:lnTo>
                  <a:lnTo>
                    <a:pt x="2590" y="343"/>
                  </a:lnTo>
                  <a:lnTo>
                    <a:pt x="2583" y="341"/>
                  </a:lnTo>
                  <a:lnTo>
                    <a:pt x="2576" y="337"/>
                  </a:lnTo>
                  <a:lnTo>
                    <a:pt x="2570" y="333"/>
                  </a:lnTo>
                  <a:lnTo>
                    <a:pt x="2564" y="328"/>
                  </a:lnTo>
                  <a:lnTo>
                    <a:pt x="2560" y="323"/>
                  </a:lnTo>
                  <a:lnTo>
                    <a:pt x="2556" y="317"/>
                  </a:lnTo>
                  <a:lnTo>
                    <a:pt x="2553" y="311"/>
                  </a:lnTo>
                  <a:lnTo>
                    <a:pt x="2551" y="302"/>
                  </a:lnTo>
                  <a:lnTo>
                    <a:pt x="2549" y="294"/>
                  </a:lnTo>
                  <a:lnTo>
                    <a:pt x="2547" y="275"/>
                  </a:lnTo>
                  <a:lnTo>
                    <a:pt x="2547" y="252"/>
                  </a:lnTo>
                  <a:lnTo>
                    <a:pt x="2547" y="4"/>
                  </a:lnTo>
                  <a:lnTo>
                    <a:pt x="2533" y="4"/>
                  </a:lnTo>
                  <a:lnTo>
                    <a:pt x="2533" y="4"/>
                  </a:lnTo>
                  <a:lnTo>
                    <a:pt x="2513" y="4"/>
                  </a:lnTo>
                  <a:lnTo>
                    <a:pt x="2490" y="6"/>
                  </a:lnTo>
                  <a:lnTo>
                    <a:pt x="2467" y="8"/>
                  </a:lnTo>
                  <a:lnTo>
                    <a:pt x="2454" y="10"/>
                  </a:lnTo>
                  <a:lnTo>
                    <a:pt x="2454" y="263"/>
                  </a:lnTo>
                  <a:lnTo>
                    <a:pt x="2454" y="263"/>
                  </a:lnTo>
                  <a:lnTo>
                    <a:pt x="2454" y="284"/>
                  </a:lnTo>
                  <a:lnTo>
                    <a:pt x="2455" y="302"/>
                  </a:lnTo>
                  <a:lnTo>
                    <a:pt x="2457" y="320"/>
                  </a:lnTo>
                  <a:lnTo>
                    <a:pt x="2459" y="336"/>
                  </a:lnTo>
                  <a:lnTo>
                    <a:pt x="2463" y="351"/>
                  </a:lnTo>
                  <a:lnTo>
                    <a:pt x="2468" y="364"/>
                  </a:lnTo>
                  <a:lnTo>
                    <a:pt x="2475" y="377"/>
                  </a:lnTo>
                  <a:lnTo>
                    <a:pt x="2482" y="387"/>
                  </a:lnTo>
                  <a:lnTo>
                    <a:pt x="2490" y="397"/>
                  </a:lnTo>
                  <a:lnTo>
                    <a:pt x="2500" y="405"/>
                  </a:lnTo>
                  <a:lnTo>
                    <a:pt x="2512" y="412"/>
                  </a:lnTo>
                  <a:lnTo>
                    <a:pt x="2525" y="418"/>
                  </a:lnTo>
                  <a:lnTo>
                    <a:pt x="2540" y="422"/>
                  </a:lnTo>
                  <a:lnTo>
                    <a:pt x="2556" y="425"/>
                  </a:lnTo>
                  <a:lnTo>
                    <a:pt x="2575" y="427"/>
                  </a:lnTo>
                  <a:lnTo>
                    <a:pt x="2595" y="428"/>
                  </a:lnTo>
                  <a:lnTo>
                    <a:pt x="2595" y="428"/>
                  </a:lnTo>
                  <a:lnTo>
                    <a:pt x="2611" y="427"/>
                  </a:lnTo>
                  <a:lnTo>
                    <a:pt x="2626" y="426"/>
                  </a:lnTo>
                  <a:lnTo>
                    <a:pt x="2640" y="425"/>
                  </a:lnTo>
                  <a:lnTo>
                    <a:pt x="2653" y="422"/>
                  </a:lnTo>
                  <a:lnTo>
                    <a:pt x="2677" y="417"/>
                  </a:lnTo>
                  <a:lnTo>
                    <a:pt x="2697" y="411"/>
                  </a:lnTo>
                  <a:lnTo>
                    <a:pt x="2714" y="404"/>
                  </a:lnTo>
                  <a:lnTo>
                    <a:pt x="2725" y="399"/>
                  </a:lnTo>
                  <a:lnTo>
                    <a:pt x="2737" y="394"/>
                  </a:lnTo>
                  <a:lnTo>
                    <a:pt x="2737" y="394"/>
                  </a:lnTo>
                  <a:lnTo>
                    <a:pt x="2743" y="397"/>
                  </a:lnTo>
                  <a:lnTo>
                    <a:pt x="2750" y="400"/>
                  </a:lnTo>
                  <a:lnTo>
                    <a:pt x="2761" y="403"/>
                  </a:lnTo>
                  <a:lnTo>
                    <a:pt x="2773" y="406"/>
                  </a:lnTo>
                  <a:lnTo>
                    <a:pt x="2788" y="409"/>
                  </a:lnTo>
                  <a:lnTo>
                    <a:pt x="2807" y="412"/>
                  </a:lnTo>
                  <a:lnTo>
                    <a:pt x="2828" y="413"/>
                  </a:lnTo>
                  <a:lnTo>
                    <a:pt x="2828" y="10"/>
                  </a:lnTo>
                  <a:lnTo>
                    <a:pt x="2828" y="10"/>
                  </a:lnTo>
                  <a:lnTo>
                    <a:pt x="2796" y="6"/>
                  </a:lnTo>
                  <a:lnTo>
                    <a:pt x="2774" y="5"/>
                  </a:lnTo>
                  <a:lnTo>
                    <a:pt x="2753" y="4"/>
                  </a:lnTo>
                  <a:lnTo>
                    <a:pt x="2735" y="4"/>
                  </a:lnTo>
                  <a:lnTo>
                    <a:pt x="2735" y="317"/>
                  </a:lnTo>
                  <a:close/>
                  <a:moveTo>
                    <a:pt x="2937" y="413"/>
                  </a:moveTo>
                  <a:lnTo>
                    <a:pt x="2937" y="413"/>
                  </a:lnTo>
                  <a:lnTo>
                    <a:pt x="2948" y="415"/>
                  </a:lnTo>
                  <a:lnTo>
                    <a:pt x="2976" y="420"/>
                  </a:lnTo>
                  <a:lnTo>
                    <a:pt x="2997" y="423"/>
                  </a:lnTo>
                  <a:lnTo>
                    <a:pt x="3020" y="425"/>
                  </a:lnTo>
                  <a:lnTo>
                    <a:pt x="3047" y="427"/>
                  </a:lnTo>
                  <a:lnTo>
                    <a:pt x="3075" y="428"/>
                  </a:lnTo>
                  <a:lnTo>
                    <a:pt x="3075" y="428"/>
                  </a:lnTo>
                  <a:lnTo>
                    <a:pt x="3091" y="427"/>
                  </a:lnTo>
                  <a:lnTo>
                    <a:pt x="3105" y="426"/>
                  </a:lnTo>
                  <a:lnTo>
                    <a:pt x="3120" y="425"/>
                  </a:lnTo>
                  <a:lnTo>
                    <a:pt x="3135" y="422"/>
                  </a:lnTo>
                  <a:lnTo>
                    <a:pt x="3150" y="419"/>
                  </a:lnTo>
                  <a:lnTo>
                    <a:pt x="3164" y="414"/>
                  </a:lnTo>
                  <a:lnTo>
                    <a:pt x="3178" y="408"/>
                  </a:lnTo>
                  <a:lnTo>
                    <a:pt x="3191" y="402"/>
                  </a:lnTo>
                  <a:lnTo>
                    <a:pt x="3202" y="394"/>
                  </a:lnTo>
                  <a:lnTo>
                    <a:pt x="3213" y="385"/>
                  </a:lnTo>
                  <a:lnTo>
                    <a:pt x="3223" y="375"/>
                  </a:lnTo>
                  <a:lnTo>
                    <a:pt x="3232" y="363"/>
                  </a:lnTo>
                  <a:lnTo>
                    <a:pt x="3239" y="350"/>
                  </a:lnTo>
                  <a:lnTo>
                    <a:pt x="3244" y="334"/>
                  </a:lnTo>
                  <a:lnTo>
                    <a:pt x="3247" y="318"/>
                  </a:lnTo>
                  <a:lnTo>
                    <a:pt x="3248" y="300"/>
                  </a:lnTo>
                  <a:lnTo>
                    <a:pt x="3248" y="300"/>
                  </a:lnTo>
                  <a:lnTo>
                    <a:pt x="3247" y="288"/>
                  </a:lnTo>
                  <a:lnTo>
                    <a:pt x="3246" y="277"/>
                  </a:lnTo>
                  <a:lnTo>
                    <a:pt x="3243" y="266"/>
                  </a:lnTo>
                  <a:lnTo>
                    <a:pt x="3239" y="256"/>
                  </a:lnTo>
                  <a:lnTo>
                    <a:pt x="3234" y="248"/>
                  </a:lnTo>
                  <a:lnTo>
                    <a:pt x="3228" y="239"/>
                  </a:lnTo>
                  <a:lnTo>
                    <a:pt x="3220" y="231"/>
                  </a:lnTo>
                  <a:lnTo>
                    <a:pt x="3213" y="224"/>
                  </a:lnTo>
                  <a:lnTo>
                    <a:pt x="3204" y="217"/>
                  </a:lnTo>
                  <a:lnTo>
                    <a:pt x="3194" y="211"/>
                  </a:lnTo>
                  <a:lnTo>
                    <a:pt x="3184" y="204"/>
                  </a:lnTo>
                  <a:lnTo>
                    <a:pt x="3171" y="199"/>
                  </a:lnTo>
                  <a:lnTo>
                    <a:pt x="3146" y="187"/>
                  </a:lnTo>
                  <a:lnTo>
                    <a:pt x="3117" y="176"/>
                  </a:lnTo>
                  <a:lnTo>
                    <a:pt x="3117" y="176"/>
                  </a:lnTo>
                  <a:lnTo>
                    <a:pt x="3086" y="164"/>
                  </a:lnTo>
                  <a:lnTo>
                    <a:pt x="3072" y="157"/>
                  </a:lnTo>
                  <a:lnTo>
                    <a:pt x="3060" y="151"/>
                  </a:lnTo>
                  <a:lnTo>
                    <a:pt x="3050" y="144"/>
                  </a:lnTo>
                  <a:lnTo>
                    <a:pt x="3046" y="140"/>
                  </a:lnTo>
                  <a:lnTo>
                    <a:pt x="3043" y="136"/>
                  </a:lnTo>
                  <a:lnTo>
                    <a:pt x="3040" y="132"/>
                  </a:lnTo>
                  <a:lnTo>
                    <a:pt x="3038" y="127"/>
                  </a:lnTo>
                  <a:lnTo>
                    <a:pt x="3037" y="121"/>
                  </a:lnTo>
                  <a:lnTo>
                    <a:pt x="3037" y="116"/>
                  </a:lnTo>
                  <a:lnTo>
                    <a:pt x="3037" y="116"/>
                  </a:lnTo>
                  <a:lnTo>
                    <a:pt x="3037" y="110"/>
                  </a:lnTo>
                  <a:lnTo>
                    <a:pt x="3039" y="104"/>
                  </a:lnTo>
                  <a:lnTo>
                    <a:pt x="3043" y="97"/>
                  </a:lnTo>
                  <a:lnTo>
                    <a:pt x="3049" y="90"/>
                  </a:lnTo>
                  <a:lnTo>
                    <a:pt x="3053" y="86"/>
                  </a:lnTo>
                  <a:lnTo>
                    <a:pt x="3057" y="83"/>
                  </a:lnTo>
                  <a:lnTo>
                    <a:pt x="3063" y="81"/>
                  </a:lnTo>
                  <a:lnTo>
                    <a:pt x="3069" y="78"/>
                  </a:lnTo>
                  <a:lnTo>
                    <a:pt x="3076" y="76"/>
                  </a:lnTo>
                  <a:lnTo>
                    <a:pt x="3084" y="75"/>
                  </a:lnTo>
                  <a:lnTo>
                    <a:pt x="3093" y="74"/>
                  </a:lnTo>
                  <a:lnTo>
                    <a:pt x="3103" y="74"/>
                  </a:lnTo>
                  <a:lnTo>
                    <a:pt x="3103" y="74"/>
                  </a:lnTo>
                  <a:lnTo>
                    <a:pt x="3122" y="75"/>
                  </a:lnTo>
                  <a:lnTo>
                    <a:pt x="3142" y="77"/>
                  </a:lnTo>
                  <a:lnTo>
                    <a:pt x="3159" y="81"/>
                  </a:lnTo>
                  <a:lnTo>
                    <a:pt x="3175" y="85"/>
                  </a:lnTo>
                  <a:lnTo>
                    <a:pt x="3199" y="94"/>
                  </a:lnTo>
                  <a:lnTo>
                    <a:pt x="3208" y="98"/>
                  </a:lnTo>
                  <a:lnTo>
                    <a:pt x="3232" y="30"/>
                  </a:lnTo>
                  <a:lnTo>
                    <a:pt x="3232" y="30"/>
                  </a:lnTo>
                  <a:lnTo>
                    <a:pt x="3213" y="22"/>
                  </a:lnTo>
                  <a:lnTo>
                    <a:pt x="3200" y="16"/>
                  </a:lnTo>
                  <a:lnTo>
                    <a:pt x="3184" y="12"/>
                  </a:lnTo>
                  <a:lnTo>
                    <a:pt x="3165" y="7"/>
                  </a:lnTo>
                  <a:lnTo>
                    <a:pt x="3144" y="4"/>
                  </a:lnTo>
                  <a:lnTo>
                    <a:pt x="3120" y="1"/>
                  </a:lnTo>
                  <a:lnTo>
                    <a:pt x="3095" y="0"/>
                  </a:lnTo>
                  <a:lnTo>
                    <a:pt x="3095" y="0"/>
                  </a:lnTo>
                  <a:lnTo>
                    <a:pt x="3080" y="1"/>
                  </a:lnTo>
                  <a:lnTo>
                    <a:pt x="3066" y="2"/>
                  </a:lnTo>
                  <a:lnTo>
                    <a:pt x="3052" y="4"/>
                  </a:lnTo>
                  <a:lnTo>
                    <a:pt x="3039" y="8"/>
                  </a:lnTo>
                  <a:lnTo>
                    <a:pt x="3025" y="12"/>
                  </a:lnTo>
                  <a:lnTo>
                    <a:pt x="3013" y="17"/>
                  </a:lnTo>
                  <a:lnTo>
                    <a:pt x="3001" y="24"/>
                  </a:lnTo>
                  <a:lnTo>
                    <a:pt x="2990" y="31"/>
                  </a:lnTo>
                  <a:lnTo>
                    <a:pt x="2979" y="39"/>
                  </a:lnTo>
                  <a:lnTo>
                    <a:pt x="2970" y="47"/>
                  </a:lnTo>
                  <a:lnTo>
                    <a:pt x="2962" y="58"/>
                  </a:lnTo>
                  <a:lnTo>
                    <a:pt x="2956" y="69"/>
                  </a:lnTo>
                  <a:lnTo>
                    <a:pt x="2950" y="80"/>
                  </a:lnTo>
                  <a:lnTo>
                    <a:pt x="2946" y="94"/>
                  </a:lnTo>
                  <a:lnTo>
                    <a:pt x="2944" y="107"/>
                  </a:lnTo>
                  <a:lnTo>
                    <a:pt x="2943" y="122"/>
                  </a:lnTo>
                  <a:lnTo>
                    <a:pt x="2943" y="122"/>
                  </a:lnTo>
                  <a:lnTo>
                    <a:pt x="2944" y="137"/>
                  </a:lnTo>
                  <a:lnTo>
                    <a:pt x="2946" y="150"/>
                  </a:lnTo>
                  <a:lnTo>
                    <a:pt x="2950" y="164"/>
                  </a:lnTo>
                  <a:lnTo>
                    <a:pt x="2956" y="175"/>
                  </a:lnTo>
                  <a:lnTo>
                    <a:pt x="2962" y="185"/>
                  </a:lnTo>
                  <a:lnTo>
                    <a:pt x="2970" y="194"/>
                  </a:lnTo>
                  <a:lnTo>
                    <a:pt x="2979" y="203"/>
                  </a:lnTo>
                  <a:lnTo>
                    <a:pt x="2988" y="210"/>
                  </a:lnTo>
                  <a:lnTo>
                    <a:pt x="2999" y="217"/>
                  </a:lnTo>
                  <a:lnTo>
                    <a:pt x="3010" y="223"/>
                  </a:lnTo>
                  <a:lnTo>
                    <a:pt x="3021" y="229"/>
                  </a:lnTo>
                  <a:lnTo>
                    <a:pt x="3032" y="235"/>
                  </a:lnTo>
                  <a:lnTo>
                    <a:pt x="3056" y="243"/>
                  </a:lnTo>
                  <a:lnTo>
                    <a:pt x="3079" y="251"/>
                  </a:lnTo>
                  <a:lnTo>
                    <a:pt x="3079" y="251"/>
                  </a:lnTo>
                  <a:lnTo>
                    <a:pt x="3108" y="261"/>
                  </a:lnTo>
                  <a:lnTo>
                    <a:pt x="3121" y="266"/>
                  </a:lnTo>
                  <a:lnTo>
                    <a:pt x="3133" y="273"/>
                  </a:lnTo>
                  <a:lnTo>
                    <a:pt x="3142" y="280"/>
                  </a:lnTo>
                  <a:lnTo>
                    <a:pt x="3148" y="287"/>
                  </a:lnTo>
                  <a:lnTo>
                    <a:pt x="3151" y="291"/>
                  </a:lnTo>
                  <a:lnTo>
                    <a:pt x="3153" y="296"/>
                  </a:lnTo>
                  <a:lnTo>
                    <a:pt x="3154" y="300"/>
                  </a:lnTo>
                  <a:lnTo>
                    <a:pt x="3154" y="306"/>
                  </a:lnTo>
                  <a:lnTo>
                    <a:pt x="3154" y="306"/>
                  </a:lnTo>
                  <a:lnTo>
                    <a:pt x="3154" y="315"/>
                  </a:lnTo>
                  <a:lnTo>
                    <a:pt x="3151" y="324"/>
                  </a:lnTo>
                  <a:lnTo>
                    <a:pt x="3149" y="328"/>
                  </a:lnTo>
                  <a:lnTo>
                    <a:pt x="3146" y="332"/>
                  </a:lnTo>
                  <a:lnTo>
                    <a:pt x="3143" y="335"/>
                  </a:lnTo>
                  <a:lnTo>
                    <a:pt x="3139" y="340"/>
                  </a:lnTo>
                  <a:lnTo>
                    <a:pt x="3134" y="343"/>
                  </a:lnTo>
                  <a:lnTo>
                    <a:pt x="3127" y="346"/>
                  </a:lnTo>
                  <a:lnTo>
                    <a:pt x="3121" y="348"/>
                  </a:lnTo>
                  <a:lnTo>
                    <a:pt x="3113" y="350"/>
                  </a:lnTo>
                  <a:lnTo>
                    <a:pt x="3104" y="352"/>
                  </a:lnTo>
                  <a:lnTo>
                    <a:pt x="3095" y="353"/>
                  </a:lnTo>
                  <a:lnTo>
                    <a:pt x="3071" y="354"/>
                  </a:lnTo>
                  <a:lnTo>
                    <a:pt x="3071" y="354"/>
                  </a:lnTo>
                  <a:lnTo>
                    <a:pt x="3050" y="354"/>
                  </a:lnTo>
                  <a:lnTo>
                    <a:pt x="3029" y="352"/>
                  </a:lnTo>
                  <a:lnTo>
                    <a:pt x="2992" y="348"/>
                  </a:lnTo>
                  <a:lnTo>
                    <a:pt x="2965" y="344"/>
                  </a:lnTo>
                  <a:lnTo>
                    <a:pt x="2955" y="342"/>
                  </a:lnTo>
                  <a:lnTo>
                    <a:pt x="2937" y="413"/>
                  </a:lnTo>
                  <a:close/>
                  <a:moveTo>
                    <a:pt x="1639" y="80"/>
                  </a:moveTo>
                  <a:lnTo>
                    <a:pt x="1639" y="80"/>
                  </a:lnTo>
                  <a:lnTo>
                    <a:pt x="1653" y="77"/>
                  </a:lnTo>
                  <a:lnTo>
                    <a:pt x="1670" y="75"/>
                  </a:lnTo>
                  <a:lnTo>
                    <a:pt x="1691" y="73"/>
                  </a:lnTo>
                  <a:lnTo>
                    <a:pt x="1712" y="73"/>
                  </a:lnTo>
                  <a:lnTo>
                    <a:pt x="1712" y="73"/>
                  </a:lnTo>
                  <a:lnTo>
                    <a:pt x="1726" y="73"/>
                  </a:lnTo>
                  <a:lnTo>
                    <a:pt x="1737" y="74"/>
                  </a:lnTo>
                  <a:lnTo>
                    <a:pt x="1749" y="77"/>
                  </a:lnTo>
                  <a:lnTo>
                    <a:pt x="1760" y="80"/>
                  </a:lnTo>
                  <a:lnTo>
                    <a:pt x="1771" y="84"/>
                  </a:lnTo>
                  <a:lnTo>
                    <a:pt x="1780" y="90"/>
                  </a:lnTo>
                  <a:lnTo>
                    <a:pt x="1790" y="97"/>
                  </a:lnTo>
                  <a:lnTo>
                    <a:pt x="1798" y="104"/>
                  </a:lnTo>
                  <a:lnTo>
                    <a:pt x="1805" y="113"/>
                  </a:lnTo>
                  <a:lnTo>
                    <a:pt x="1813" y="122"/>
                  </a:lnTo>
                  <a:lnTo>
                    <a:pt x="1819" y="134"/>
                  </a:lnTo>
                  <a:lnTo>
                    <a:pt x="1824" y="147"/>
                  </a:lnTo>
                  <a:lnTo>
                    <a:pt x="1828" y="161"/>
                  </a:lnTo>
                  <a:lnTo>
                    <a:pt x="1831" y="176"/>
                  </a:lnTo>
                  <a:lnTo>
                    <a:pt x="1832" y="192"/>
                  </a:lnTo>
                  <a:lnTo>
                    <a:pt x="1833" y="211"/>
                  </a:lnTo>
                  <a:lnTo>
                    <a:pt x="1833" y="211"/>
                  </a:lnTo>
                  <a:lnTo>
                    <a:pt x="1833" y="228"/>
                  </a:lnTo>
                  <a:lnTo>
                    <a:pt x="1832" y="245"/>
                  </a:lnTo>
                  <a:lnTo>
                    <a:pt x="1830" y="260"/>
                  </a:lnTo>
                  <a:lnTo>
                    <a:pt x="1827" y="275"/>
                  </a:lnTo>
                  <a:lnTo>
                    <a:pt x="1824" y="288"/>
                  </a:lnTo>
                  <a:lnTo>
                    <a:pt x="1820" y="299"/>
                  </a:lnTo>
                  <a:lnTo>
                    <a:pt x="1814" y="311"/>
                  </a:lnTo>
                  <a:lnTo>
                    <a:pt x="1807" y="320"/>
                  </a:lnTo>
                  <a:lnTo>
                    <a:pt x="1799" y="328"/>
                  </a:lnTo>
                  <a:lnTo>
                    <a:pt x="1790" y="335"/>
                  </a:lnTo>
                  <a:lnTo>
                    <a:pt x="1780" y="342"/>
                  </a:lnTo>
                  <a:lnTo>
                    <a:pt x="1768" y="347"/>
                  </a:lnTo>
                  <a:lnTo>
                    <a:pt x="1754" y="350"/>
                  </a:lnTo>
                  <a:lnTo>
                    <a:pt x="1739" y="353"/>
                  </a:lnTo>
                  <a:lnTo>
                    <a:pt x="1723" y="355"/>
                  </a:lnTo>
                  <a:lnTo>
                    <a:pt x="1704" y="355"/>
                  </a:lnTo>
                  <a:lnTo>
                    <a:pt x="1704" y="355"/>
                  </a:lnTo>
                  <a:lnTo>
                    <a:pt x="1681" y="354"/>
                  </a:lnTo>
                  <a:lnTo>
                    <a:pt x="1659" y="353"/>
                  </a:lnTo>
                  <a:lnTo>
                    <a:pt x="1639" y="351"/>
                  </a:lnTo>
                  <a:lnTo>
                    <a:pt x="1639" y="80"/>
                  </a:lnTo>
                  <a:close/>
                  <a:moveTo>
                    <a:pt x="1717" y="0"/>
                  </a:moveTo>
                  <a:lnTo>
                    <a:pt x="1717" y="0"/>
                  </a:lnTo>
                  <a:lnTo>
                    <a:pt x="1696" y="1"/>
                  </a:lnTo>
                  <a:lnTo>
                    <a:pt x="1675" y="2"/>
                  </a:lnTo>
                  <a:lnTo>
                    <a:pt x="1652" y="4"/>
                  </a:lnTo>
                  <a:lnTo>
                    <a:pt x="1629" y="7"/>
                  </a:lnTo>
                  <a:lnTo>
                    <a:pt x="1606" y="10"/>
                  </a:lnTo>
                  <a:lnTo>
                    <a:pt x="1585" y="14"/>
                  </a:lnTo>
                  <a:lnTo>
                    <a:pt x="1564" y="20"/>
                  </a:lnTo>
                  <a:lnTo>
                    <a:pt x="1546" y="26"/>
                  </a:lnTo>
                  <a:lnTo>
                    <a:pt x="1546" y="415"/>
                  </a:lnTo>
                  <a:lnTo>
                    <a:pt x="1546" y="415"/>
                  </a:lnTo>
                  <a:lnTo>
                    <a:pt x="1561" y="418"/>
                  </a:lnTo>
                  <a:lnTo>
                    <a:pt x="1580" y="420"/>
                  </a:lnTo>
                  <a:lnTo>
                    <a:pt x="1619" y="424"/>
                  </a:lnTo>
                  <a:lnTo>
                    <a:pt x="1662" y="427"/>
                  </a:lnTo>
                  <a:lnTo>
                    <a:pt x="1701" y="428"/>
                  </a:lnTo>
                  <a:lnTo>
                    <a:pt x="1701" y="428"/>
                  </a:lnTo>
                  <a:lnTo>
                    <a:pt x="1732" y="427"/>
                  </a:lnTo>
                  <a:lnTo>
                    <a:pt x="1758" y="425"/>
                  </a:lnTo>
                  <a:lnTo>
                    <a:pt x="1784" y="421"/>
                  </a:lnTo>
                  <a:lnTo>
                    <a:pt x="1807" y="415"/>
                  </a:lnTo>
                  <a:lnTo>
                    <a:pt x="1828" y="408"/>
                  </a:lnTo>
                  <a:lnTo>
                    <a:pt x="1847" y="399"/>
                  </a:lnTo>
                  <a:lnTo>
                    <a:pt x="1855" y="394"/>
                  </a:lnTo>
                  <a:lnTo>
                    <a:pt x="1864" y="389"/>
                  </a:lnTo>
                  <a:lnTo>
                    <a:pt x="1872" y="383"/>
                  </a:lnTo>
                  <a:lnTo>
                    <a:pt x="1879" y="377"/>
                  </a:lnTo>
                  <a:lnTo>
                    <a:pt x="1885" y="369"/>
                  </a:lnTo>
                  <a:lnTo>
                    <a:pt x="1891" y="362"/>
                  </a:lnTo>
                  <a:lnTo>
                    <a:pt x="1897" y="355"/>
                  </a:lnTo>
                  <a:lnTo>
                    <a:pt x="1902" y="347"/>
                  </a:lnTo>
                  <a:lnTo>
                    <a:pt x="1907" y="337"/>
                  </a:lnTo>
                  <a:lnTo>
                    <a:pt x="1912" y="329"/>
                  </a:lnTo>
                  <a:lnTo>
                    <a:pt x="1919" y="309"/>
                  </a:lnTo>
                  <a:lnTo>
                    <a:pt x="1924" y="287"/>
                  </a:lnTo>
                  <a:lnTo>
                    <a:pt x="1928" y="264"/>
                  </a:lnTo>
                  <a:lnTo>
                    <a:pt x="1930" y="239"/>
                  </a:lnTo>
                  <a:lnTo>
                    <a:pt x="1931" y="211"/>
                  </a:lnTo>
                  <a:lnTo>
                    <a:pt x="1931" y="211"/>
                  </a:lnTo>
                  <a:lnTo>
                    <a:pt x="1930" y="187"/>
                  </a:lnTo>
                  <a:lnTo>
                    <a:pt x="1927" y="164"/>
                  </a:lnTo>
                  <a:lnTo>
                    <a:pt x="1923" y="143"/>
                  </a:lnTo>
                  <a:lnTo>
                    <a:pt x="1917" y="122"/>
                  </a:lnTo>
                  <a:lnTo>
                    <a:pt x="1909" y="104"/>
                  </a:lnTo>
                  <a:lnTo>
                    <a:pt x="1898" y="86"/>
                  </a:lnTo>
                  <a:lnTo>
                    <a:pt x="1887" y="71"/>
                  </a:lnTo>
                  <a:lnTo>
                    <a:pt x="1874" y="57"/>
                  </a:lnTo>
                  <a:lnTo>
                    <a:pt x="1860" y="43"/>
                  </a:lnTo>
                  <a:lnTo>
                    <a:pt x="1843" y="32"/>
                  </a:lnTo>
                  <a:lnTo>
                    <a:pt x="1826" y="23"/>
                  </a:lnTo>
                  <a:lnTo>
                    <a:pt x="1806" y="14"/>
                  </a:lnTo>
                  <a:lnTo>
                    <a:pt x="1786" y="8"/>
                  </a:lnTo>
                  <a:lnTo>
                    <a:pt x="1764" y="4"/>
                  </a:lnTo>
                  <a:lnTo>
                    <a:pt x="1741" y="1"/>
                  </a:lnTo>
                  <a:lnTo>
                    <a:pt x="1717" y="0"/>
                  </a:lnTo>
                  <a:close/>
                </a:path>
              </a:pathLst>
            </a:custGeom>
            <a:solidFill>
              <a:srgbClr val="005E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65" name="Freeform 64"/>
            <p:cNvSpPr>
              <a:spLocks/>
            </p:cNvSpPr>
            <p:nvPr userDrawn="1"/>
          </p:nvSpPr>
          <p:spPr bwMode="auto">
            <a:xfrm>
              <a:off x="5160" y="3974"/>
              <a:ext cx="76" cy="107"/>
            </a:xfrm>
            <a:custGeom>
              <a:avLst/>
              <a:gdLst>
                <a:gd name="T0" fmla="*/ 0 w 305"/>
                <a:gd name="T1" fmla="*/ 407 h 428"/>
                <a:gd name="T2" fmla="*/ 0 w 305"/>
                <a:gd name="T3" fmla="*/ 407 h 428"/>
                <a:gd name="T4" fmla="*/ 13 w 305"/>
                <a:gd name="T5" fmla="*/ 411 h 428"/>
                <a:gd name="T6" fmla="*/ 47 w 305"/>
                <a:gd name="T7" fmla="*/ 418 h 428"/>
                <a:gd name="T8" fmla="*/ 71 w 305"/>
                <a:gd name="T9" fmla="*/ 421 h 428"/>
                <a:gd name="T10" fmla="*/ 98 w 305"/>
                <a:gd name="T11" fmla="*/ 425 h 428"/>
                <a:gd name="T12" fmla="*/ 129 w 305"/>
                <a:gd name="T13" fmla="*/ 427 h 428"/>
                <a:gd name="T14" fmla="*/ 163 w 305"/>
                <a:gd name="T15" fmla="*/ 428 h 428"/>
                <a:gd name="T16" fmla="*/ 163 w 305"/>
                <a:gd name="T17" fmla="*/ 428 h 428"/>
                <a:gd name="T18" fmla="*/ 197 w 305"/>
                <a:gd name="T19" fmla="*/ 427 h 428"/>
                <a:gd name="T20" fmla="*/ 226 w 305"/>
                <a:gd name="T21" fmla="*/ 426 h 428"/>
                <a:gd name="T22" fmla="*/ 251 w 305"/>
                <a:gd name="T23" fmla="*/ 424 h 428"/>
                <a:gd name="T24" fmla="*/ 270 w 305"/>
                <a:gd name="T25" fmla="*/ 422 h 428"/>
                <a:gd name="T26" fmla="*/ 297 w 305"/>
                <a:gd name="T27" fmla="*/ 419 h 428"/>
                <a:gd name="T28" fmla="*/ 305 w 305"/>
                <a:gd name="T29" fmla="*/ 417 h 428"/>
                <a:gd name="T30" fmla="*/ 305 w 305"/>
                <a:gd name="T31" fmla="*/ 346 h 428"/>
                <a:gd name="T32" fmla="*/ 305 w 305"/>
                <a:gd name="T33" fmla="*/ 346 h 428"/>
                <a:gd name="T34" fmla="*/ 297 w 305"/>
                <a:gd name="T35" fmla="*/ 347 h 428"/>
                <a:gd name="T36" fmla="*/ 272 w 305"/>
                <a:gd name="T37" fmla="*/ 351 h 428"/>
                <a:gd name="T38" fmla="*/ 235 w 305"/>
                <a:gd name="T39" fmla="*/ 354 h 428"/>
                <a:gd name="T40" fmla="*/ 213 w 305"/>
                <a:gd name="T41" fmla="*/ 355 h 428"/>
                <a:gd name="T42" fmla="*/ 188 w 305"/>
                <a:gd name="T43" fmla="*/ 355 h 428"/>
                <a:gd name="T44" fmla="*/ 188 w 305"/>
                <a:gd name="T45" fmla="*/ 355 h 428"/>
                <a:gd name="T46" fmla="*/ 167 w 305"/>
                <a:gd name="T47" fmla="*/ 355 h 428"/>
                <a:gd name="T48" fmla="*/ 149 w 305"/>
                <a:gd name="T49" fmla="*/ 354 h 428"/>
                <a:gd name="T50" fmla="*/ 118 w 305"/>
                <a:gd name="T51" fmla="*/ 351 h 428"/>
                <a:gd name="T52" fmla="*/ 99 w 305"/>
                <a:gd name="T53" fmla="*/ 349 h 428"/>
                <a:gd name="T54" fmla="*/ 92 w 305"/>
                <a:gd name="T55" fmla="*/ 348 h 428"/>
                <a:gd name="T56" fmla="*/ 92 w 305"/>
                <a:gd name="T57" fmla="*/ 247 h 428"/>
                <a:gd name="T58" fmla="*/ 276 w 305"/>
                <a:gd name="T59" fmla="*/ 247 h 428"/>
                <a:gd name="T60" fmla="*/ 276 w 305"/>
                <a:gd name="T61" fmla="*/ 175 h 428"/>
                <a:gd name="T62" fmla="*/ 92 w 305"/>
                <a:gd name="T63" fmla="*/ 175 h 428"/>
                <a:gd name="T64" fmla="*/ 92 w 305"/>
                <a:gd name="T65" fmla="*/ 79 h 428"/>
                <a:gd name="T66" fmla="*/ 92 w 305"/>
                <a:gd name="T67" fmla="*/ 79 h 428"/>
                <a:gd name="T68" fmla="*/ 99 w 305"/>
                <a:gd name="T69" fmla="*/ 78 h 428"/>
                <a:gd name="T70" fmla="*/ 117 w 305"/>
                <a:gd name="T71" fmla="*/ 76 h 428"/>
                <a:gd name="T72" fmla="*/ 145 w 305"/>
                <a:gd name="T73" fmla="*/ 74 h 428"/>
                <a:gd name="T74" fmla="*/ 182 w 305"/>
                <a:gd name="T75" fmla="*/ 73 h 428"/>
                <a:gd name="T76" fmla="*/ 182 w 305"/>
                <a:gd name="T77" fmla="*/ 73 h 428"/>
                <a:gd name="T78" fmla="*/ 205 w 305"/>
                <a:gd name="T79" fmla="*/ 73 h 428"/>
                <a:gd name="T80" fmla="*/ 226 w 305"/>
                <a:gd name="T81" fmla="*/ 74 h 428"/>
                <a:gd name="T82" fmla="*/ 263 w 305"/>
                <a:gd name="T83" fmla="*/ 77 h 428"/>
                <a:gd name="T84" fmla="*/ 289 w 305"/>
                <a:gd name="T85" fmla="*/ 80 h 428"/>
                <a:gd name="T86" fmla="*/ 298 w 305"/>
                <a:gd name="T87" fmla="*/ 82 h 428"/>
                <a:gd name="T88" fmla="*/ 298 w 305"/>
                <a:gd name="T89" fmla="*/ 10 h 428"/>
                <a:gd name="T90" fmla="*/ 298 w 305"/>
                <a:gd name="T91" fmla="*/ 10 h 428"/>
                <a:gd name="T92" fmla="*/ 289 w 305"/>
                <a:gd name="T93" fmla="*/ 9 h 428"/>
                <a:gd name="T94" fmla="*/ 264 w 305"/>
                <a:gd name="T95" fmla="*/ 5 h 428"/>
                <a:gd name="T96" fmla="*/ 224 w 305"/>
                <a:gd name="T97" fmla="*/ 2 h 428"/>
                <a:gd name="T98" fmla="*/ 200 w 305"/>
                <a:gd name="T99" fmla="*/ 1 h 428"/>
                <a:gd name="T100" fmla="*/ 172 w 305"/>
                <a:gd name="T101" fmla="*/ 0 h 428"/>
                <a:gd name="T102" fmla="*/ 172 w 305"/>
                <a:gd name="T103" fmla="*/ 0 h 428"/>
                <a:gd name="T104" fmla="*/ 134 w 305"/>
                <a:gd name="T105" fmla="*/ 1 h 428"/>
                <a:gd name="T106" fmla="*/ 102 w 305"/>
                <a:gd name="T107" fmla="*/ 3 h 428"/>
                <a:gd name="T108" fmla="*/ 72 w 305"/>
                <a:gd name="T109" fmla="*/ 6 h 428"/>
                <a:gd name="T110" fmla="*/ 47 w 305"/>
                <a:gd name="T111" fmla="*/ 9 h 428"/>
                <a:gd name="T112" fmla="*/ 27 w 305"/>
                <a:gd name="T113" fmla="*/ 13 h 428"/>
                <a:gd name="T114" fmla="*/ 13 w 305"/>
                <a:gd name="T115" fmla="*/ 15 h 428"/>
                <a:gd name="T116" fmla="*/ 0 w 305"/>
                <a:gd name="T117" fmla="*/ 19 h 428"/>
                <a:gd name="T118" fmla="*/ 0 w 305"/>
                <a:gd name="T119" fmla="*/ 407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05" h="428">
                  <a:moveTo>
                    <a:pt x="0" y="407"/>
                  </a:moveTo>
                  <a:lnTo>
                    <a:pt x="0" y="407"/>
                  </a:lnTo>
                  <a:lnTo>
                    <a:pt x="13" y="411"/>
                  </a:lnTo>
                  <a:lnTo>
                    <a:pt x="47" y="418"/>
                  </a:lnTo>
                  <a:lnTo>
                    <a:pt x="71" y="421"/>
                  </a:lnTo>
                  <a:lnTo>
                    <a:pt x="98" y="425"/>
                  </a:lnTo>
                  <a:lnTo>
                    <a:pt x="129" y="427"/>
                  </a:lnTo>
                  <a:lnTo>
                    <a:pt x="163" y="428"/>
                  </a:lnTo>
                  <a:lnTo>
                    <a:pt x="163" y="428"/>
                  </a:lnTo>
                  <a:lnTo>
                    <a:pt x="197" y="427"/>
                  </a:lnTo>
                  <a:lnTo>
                    <a:pt x="226" y="426"/>
                  </a:lnTo>
                  <a:lnTo>
                    <a:pt x="251" y="424"/>
                  </a:lnTo>
                  <a:lnTo>
                    <a:pt x="270" y="422"/>
                  </a:lnTo>
                  <a:lnTo>
                    <a:pt x="297" y="419"/>
                  </a:lnTo>
                  <a:lnTo>
                    <a:pt x="305" y="417"/>
                  </a:lnTo>
                  <a:lnTo>
                    <a:pt x="305" y="346"/>
                  </a:lnTo>
                  <a:lnTo>
                    <a:pt x="305" y="346"/>
                  </a:lnTo>
                  <a:lnTo>
                    <a:pt x="297" y="347"/>
                  </a:lnTo>
                  <a:lnTo>
                    <a:pt x="272" y="351"/>
                  </a:lnTo>
                  <a:lnTo>
                    <a:pt x="235" y="354"/>
                  </a:lnTo>
                  <a:lnTo>
                    <a:pt x="213" y="355"/>
                  </a:lnTo>
                  <a:lnTo>
                    <a:pt x="188" y="355"/>
                  </a:lnTo>
                  <a:lnTo>
                    <a:pt x="188" y="355"/>
                  </a:lnTo>
                  <a:lnTo>
                    <a:pt x="167" y="355"/>
                  </a:lnTo>
                  <a:lnTo>
                    <a:pt x="149" y="354"/>
                  </a:lnTo>
                  <a:lnTo>
                    <a:pt x="118" y="351"/>
                  </a:lnTo>
                  <a:lnTo>
                    <a:pt x="99" y="349"/>
                  </a:lnTo>
                  <a:lnTo>
                    <a:pt x="92" y="348"/>
                  </a:lnTo>
                  <a:lnTo>
                    <a:pt x="92" y="247"/>
                  </a:lnTo>
                  <a:lnTo>
                    <a:pt x="276" y="247"/>
                  </a:lnTo>
                  <a:lnTo>
                    <a:pt x="276" y="175"/>
                  </a:lnTo>
                  <a:lnTo>
                    <a:pt x="92" y="175"/>
                  </a:lnTo>
                  <a:lnTo>
                    <a:pt x="92" y="79"/>
                  </a:lnTo>
                  <a:lnTo>
                    <a:pt x="92" y="79"/>
                  </a:lnTo>
                  <a:lnTo>
                    <a:pt x="99" y="78"/>
                  </a:lnTo>
                  <a:lnTo>
                    <a:pt x="117" y="76"/>
                  </a:lnTo>
                  <a:lnTo>
                    <a:pt x="145" y="74"/>
                  </a:lnTo>
                  <a:lnTo>
                    <a:pt x="182" y="73"/>
                  </a:lnTo>
                  <a:lnTo>
                    <a:pt x="182" y="73"/>
                  </a:lnTo>
                  <a:lnTo>
                    <a:pt x="205" y="73"/>
                  </a:lnTo>
                  <a:lnTo>
                    <a:pt x="226" y="74"/>
                  </a:lnTo>
                  <a:lnTo>
                    <a:pt x="263" y="77"/>
                  </a:lnTo>
                  <a:lnTo>
                    <a:pt x="289" y="80"/>
                  </a:lnTo>
                  <a:lnTo>
                    <a:pt x="298" y="82"/>
                  </a:lnTo>
                  <a:lnTo>
                    <a:pt x="298" y="10"/>
                  </a:lnTo>
                  <a:lnTo>
                    <a:pt x="298" y="10"/>
                  </a:lnTo>
                  <a:lnTo>
                    <a:pt x="289" y="9"/>
                  </a:lnTo>
                  <a:lnTo>
                    <a:pt x="264" y="5"/>
                  </a:lnTo>
                  <a:lnTo>
                    <a:pt x="224" y="2"/>
                  </a:lnTo>
                  <a:lnTo>
                    <a:pt x="200" y="1"/>
                  </a:lnTo>
                  <a:lnTo>
                    <a:pt x="172" y="0"/>
                  </a:lnTo>
                  <a:lnTo>
                    <a:pt x="172" y="0"/>
                  </a:lnTo>
                  <a:lnTo>
                    <a:pt x="134" y="1"/>
                  </a:lnTo>
                  <a:lnTo>
                    <a:pt x="102" y="3"/>
                  </a:lnTo>
                  <a:lnTo>
                    <a:pt x="72" y="6"/>
                  </a:lnTo>
                  <a:lnTo>
                    <a:pt x="47" y="9"/>
                  </a:lnTo>
                  <a:lnTo>
                    <a:pt x="27" y="13"/>
                  </a:lnTo>
                  <a:lnTo>
                    <a:pt x="13" y="15"/>
                  </a:lnTo>
                  <a:lnTo>
                    <a:pt x="0" y="19"/>
                  </a:lnTo>
                  <a:lnTo>
                    <a:pt x="0" y="40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66" name="Freeform 65"/>
            <p:cNvSpPr>
              <a:spLocks/>
            </p:cNvSpPr>
            <p:nvPr userDrawn="1"/>
          </p:nvSpPr>
          <p:spPr bwMode="auto">
            <a:xfrm>
              <a:off x="4767" y="3974"/>
              <a:ext cx="124" cy="105"/>
            </a:xfrm>
            <a:custGeom>
              <a:avLst/>
              <a:gdLst>
                <a:gd name="T0" fmla="*/ 255 w 496"/>
                <a:gd name="T1" fmla="*/ 246 h 422"/>
                <a:gd name="T2" fmla="*/ 255 w 496"/>
                <a:gd name="T3" fmla="*/ 246 h 422"/>
                <a:gd name="T4" fmla="*/ 251 w 496"/>
                <a:gd name="T5" fmla="*/ 257 h 422"/>
                <a:gd name="T6" fmla="*/ 248 w 496"/>
                <a:gd name="T7" fmla="*/ 270 h 422"/>
                <a:gd name="T8" fmla="*/ 248 w 496"/>
                <a:gd name="T9" fmla="*/ 270 h 422"/>
                <a:gd name="T10" fmla="*/ 244 w 496"/>
                <a:gd name="T11" fmla="*/ 257 h 422"/>
                <a:gd name="T12" fmla="*/ 241 w 496"/>
                <a:gd name="T13" fmla="*/ 246 h 422"/>
                <a:gd name="T14" fmla="*/ 159 w 496"/>
                <a:gd name="T15" fmla="*/ 39 h 422"/>
                <a:gd name="T16" fmla="*/ 159 w 496"/>
                <a:gd name="T17" fmla="*/ 39 h 422"/>
                <a:gd name="T18" fmla="*/ 153 w 496"/>
                <a:gd name="T19" fmla="*/ 28 h 422"/>
                <a:gd name="T20" fmla="*/ 147 w 496"/>
                <a:gd name="T21" fmla="*/ 19 h 422"/>
                <a:gd name="T22" fmla="*/ 140 w 496"/>
                <a:gd name="T23" fmla="*/ 11 h 422"/>
                <a:gd name="T24" fmla="*/ 132 w 496"/>
                <a:gd name="T25" fmla="*/ 7 h 422"/>
                <a:gd name="T26" fmla="*/ 122 w 496"/>
                <a:gd name="T27" fmla="*/ 3 h 422"/>
                <a:gd name="T28" fmla="*/ 110 w 496"/>
                <a:gd name="T29" fmla="*/ 1 h 422"/>
                <a:gd name="T30" fmla="*/ 98 w 496"/>
                <a:gd name="T31" fmla="*/ 1 h 422"/>
                <a:gd name="T32" fmla="*/ 84 w 496"/>
                <a:gd name="T33" fmla="*/ 0 h 422"/>
                <a:gd name="T34" fmla="*/ 84 w 496"/>
                <a:gd name="T35" fmla="*/ 0 h 422"/>
                <a:gd name="T36" fmla="*/ 58 w 496"/>
                <a:gd name="T37" fmla="*/ 1 h 422"/>
                <a:gd name="T38" fmla="*/ 42 w 496"/>
                <a:gd name="T39" fmla="*/ 2 h 422"/>
                <a:gd name="T40" fmla="*/ 0 w 496"/>
                <a:gd name="T41" fmla="*/ 422 h 422"/>
                <a:gd name="T42" fmla="*/ 93 w 496"/>
                <a:gd name="T43" fmla="*/ 422 h 422"/>
                <a:gd name="T44" fmla="*/ 113 w 496"/>
                <a:gd name="T45" fmla="*/ 140 h 422"/>
                <a:gd name="T46" fmla="*/ 201 w 496"/>
                <a:gd name="T47" fmla="*/ 353 h 422"/>
                <a:gd name="T48" fmla="*/ 201 w 496"/>
                <a:gd name="T49" fmla="*/ 353 h 422"/>
                <a:gd name="T50" fmla="*/ 204 w 496"/>
                <a:gd name="T51" fmla="*/ 359 h 422"/>
                <a:gd name="T52" fmla="*/ 208 w 496"/>
                <a:gd name="T53" fmla="*/ 364 h 422"/>
                <a:gd name="T54" fmla="*/ 213 w 496"/>
                <a:gd name="T55" fmla="*/ 368 h 422"/>
                <a:gd name="T56" fmla="*/ 218 w 496"/>
                <a:gd name="T57" fmla="*/ 371 h 422"/>
                <a:gd name="T58" fmla="*/ 224 w 496"/>
                <a:gd name="T59" fmla="*/ 373 h 422"/>
                <a:gd name="T60" fmla="*/ 231 w 496"/>
                <a:gd name="T61" fmla="*/ 376 h 422"/>
                <a:gd name="T62" fmla="*/ 239 w 496"/>
                <a:gd name="T63" fmla="*/ 377 h 422"/>
                <a:gd name="T64" fmla="*/ 248 w 496"/>
                <a:gd name="T65" fmla="*/ 377 h 422"/>
                <a:gd name="T66" fmla="*/ 248 w 496"/>
                <a:gd name="T67" fmla="*/ 377 h 422"/>
                <a:gd name="T68" fmla="*/ 257 w 496"/>
                <a:gd name="T69" fmla="*/ 377 h 422"/>
                <a:gd name="T70" fmla="*/ 266 w 496"/>
                <a:gd name="T71" fmla="*/ 376 h 422"/>
                <a:gd name="T72" fmla="*/ 273 w 496"/>
                <a:gd name="T73" fmla="*/ 373 h 422"/>
                <a:gd name="T74" fmla="*/ 279 w 496"/>
                <a:gd name="T75" fmla="*/ 371 h 422"/>
                <a:gd name="T76" fmla="*/ 284 w 496"/>
                <a:gd name="T77" fmla="*/ 368 h 422"/>
                <a:gd name="T78" fmla="*/ 288 w 496"/>
                <a:gd name="T79" fmla="*/ 364 h 422"/>
                <a:gd name="T80" fmla="*/ 291 w 496"/>
                <a:gd name="T81" fmla="*/ 359 h 422"/>
                <a:gd name="T82" fmla="*/ 294 w 496"/>
                <a:gd name="T83" fmla="*/ 353 h 422"/>
                <a:gd name="T84" fmla="*/ 382 w 496"/>
                <a:gd name="T85" fmla="*/ 140 h 422"/>
                <a:gd name="T86" fmla="*/ 403 w 496"/>
                <a:gd name="T87" fmla="*/ 422 h 422"/>
                <a:gd name="T88" fmla="*/ 496 w 496"/>
                <a:gd name="T89" fmla="*/ 422 h 422"/>
                <a:gd name="T90" fmla="*/ 454 w 496"/>
                <a:gd name="T91" fmla="*/ 2 h 422"/>
                <a:gd name="T92" fmla="*/ 454 w 496"/>
                <a:gd name="T93" fmla="*/ 2 h 422"/>
                <a:gd name="T94" fmla="*/ 438 w 496"/>
                <a:gd name="T95" fmla="*/ 1 h 422"/>
                <a:gd name="T96" fmla="*/ 412 w 496"/>
                <a:gd name="T97" fmla="*/ 0 h 422"/>
                <a:gd name="T98" fmla="*/ 412 w 496"/>
                <a:gd name="T99" fmla="*/ 0 h 422"/>
                <a:gd name="T100" fmla="*/ 397 w 496"/>
                <a:gd name="T101" fmla="*/ 1 h 422"/>
                <a:gd name="T102" fmla="*/ 385 w 496"/>
                <a:gd name="T103" fmla="*/ 1 h 422"/>
                <a:gd name="T104" fmla="*/ 374 w 496"/>
                <a:gd name="T105" fmla="*/ 3 h 422"/>
                <a:gd name="T106" fmla="*/ 365 w 496"/>
                <a:gd name="T107" fmla="*/ 7 h 422"/>
                <a:gd name="T108" fmla="*/ 356 w 496"/>
                <a:gd name="T109" fmla="*/ 11 h 422"/>
                <a:gd name="T110" fmla="*/ 348 w 496"/>
                <a:gd name="T111" fmla="*/ 19 h 422"/>
                <a:gd name="T112" fmla="*/ 342 w 496"/>
                <a:gd name="T113" fmla="*/ 28 h 422"/>
                <a:gd name="T114" fmla="*/ 337 w 496"/>
                <a:gd name="T115" fmla="*/ 39 h 422"/>
                <a:gd name="T116" fmla="*/ 255 w 496"/>
                <a:gd name="T117" fmla="*/ 246 h 4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96" h="422">
                  <a:moveTo>
                    <a:pt x="255" y="246"/>
                  </a:moveTo>
                  <a:lnTo>
                    <a:pt x="255" y="246"/>
                  </a:lnTo>
                  <a:lnTo>
                    <a:pt x="251" y="257"/>
                  </a:lnTo>
                  <a:lnTo>
                    <a:pt x="248" y="270"/>
                  </a:lnTo>
                  <a:lnTo>
                    <a:pt x="248" y="270"/>
                  </a:lnTo>
                  <a:lnTo>
                    <a:pt x="244" y="257"/>
                  </a:lnTo>
                  <a:lnTo>
                    <a:pt x="241" y="246"/>
                  </a:lnTo>
                  <a:lnTo>
                    <a:pt x="159" y="39"/>
                  </a:lnTo>
                  <a:lnTo>
                    <a:pt x="159" y="39"/>
                  </a:lnTo>
                  <a:lnTo>
                    <a:pt x="153" y="28"/>
                  </a:lnTo>
                  <a:lnTo>
                    <a:pt x="147" y="19"/>
                  </a:lnTo>
                  <a:lnTo>
                    <a:pt x="140" y="11"/>
                  </a:lnTo>
                  <a:lnTo>
                    <a:pt x="132" y="7"/>
                  </a:lnTo>
                  <a:lnTo>
                    <a:pt x="122" y="3"/>
                  </a:lnTo>
                  <a:lnTo>
                    <a:pt x="110" y="1"/>
                  </a:lnTo>
                  <a:lnTo>
                    <a:pt x="98" y="1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58" y="1"/>
                  </a:lnTo>
                  <a:lnTo>
                    <a:pt x="42" y="2"/>
                  </a:lnTo>
                  <a:lnTo>
                    <a:pt x="0" y="422"/>
                  </a:lnTo>
                  <a:lnTo>
                    <a:pt x="93" y="422"/>
                  </a:lnTo>
                  <a:lnTo>
                    <a:pt x="113" y="140"/>
                  </a:lnTo>
                  <a:lnTo>
                    <a:pt x="201" y="353"/>
                  </a:lnTo>
                  <a:lnTo>
                    <a:pt x="201" y="353"/>
                  </a:lnTo>
                  <a:lnTo>
                    <a:pt x="204" y="359"/>
                  </a:lnTo>
                  <a:lnTo>
                    <a:pt x="208" y="364"/>
                  </a:lnTo>
                  <a:lnTo>
                    <a:pt x="213" y="368"/>
                  </a:lnTo>
                  <a:lnTo>
                    <a:pt x="218" y="371"/>
                  </a:lnTo>
                  <a:lnTo>
                    <a:pt x="224" y="373"/>
                  </a:lnTo>
                  <a:lnTo>
                    <a:pt x="231" y="376"/>
                  </a:lnTo>
                  <a:lnTo>
                    <a:pt x="239" y="377"/>
                  </a:lnTo>
                  <a:lnTo>
                    <a:pt x="248" y="377"/>
                  </a:lnTo>
                  <a:lnTo>
                    <a:pt x="248" y="377"/>
                  </a:lnTo>
                  <a:lnTo>
                    <a:pt x="257" y="377"/>
                  </a:lnTo>
                  <a:lnTo>
                    <a:pt x="266" y="376"/>
                  </a:lnTo>
                  <a:lnTo>
                    <a:pt x="273" y="373"/>
                  </a:lnTo>
                  <a:lnTo>
                    <a:pt x="279" y="371"/>
                  </a:lnTo>
                  <a:lnTo>
                    <a:pt x="284" y="368"/>
                  </a:lnTo>
                  <a:lnTo>
                    <a:pt x="288" y="364"/>
                  </a:lnTo>
                  <a:lnTo>
                    <a:pt x="291" y="359"/>
                  </a:lnTo>
                  <a:lnTo>
                    <a:pt x="294" y="353"/>
                  </a:lnTo>
                  <a:lnTo>
                    <a:pt x="382" y="140"/>
                  </a:lnTo>
                  <a:lnTo>
                    <a:pt x="403" y="422"/>
                  </a:lnTo>
                  <a:lnTo>
                    <a:pt x="496" y="422"/>
                  </a:lnTo>
                  <a:lnTo>
                    <a:pt x="454" y="2"/>
                  </a:lnTo>
                  <a:lnTo>
                    <a:pt x="454" y="2"/>
                  </a:lnTo>
                  <a:lnTo>
                    <a:pt x="438" y="1"/>
                  </a:lnTo>
                  <a:lnTo>
                    <a:pt x="412" y="0"/>
                  </a:lnTo>
                  <a:lnTo>
                    <a:pt x="412" y="0"/>
                  </a:lnTo>
                  <a:lnTo>
                    <a:pt x="397" y="1"/>
                  </a:lnTo>
                  <a:lnTo>
                    <a:pt x="385" y="1"/>
                  </a:lnTo>
                  <a:lnTo>
                    <a:pt x="374" y="3"/>
                  </a:lnTo>
                  <a:lnTo>
                    <a:pt x="365" y="7"/>
                  </a:lnTo>
                  <a:lnTo>
                    <a:pt x="356" y="11"/>
                  </a:lnTo>
                  <a:lnTo>
                    <a:pt x="348" y="19"/>
                  </a:lnTo>
                  <a:lnTo>
                    <a:pt x="342" y="28"/>
                  </a:lnTo>
                  <a:lnTo>
                    <a:pt x="337" y="39"/>
                  </a:lnTo>
                  <a:lnTo>
                    <a:pt x="255" y="24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67" name="Freeform 66"/>
            <p:cNvSpPr>
              <a:spLocks/>
            </p:cNvSpPr>
            <p:nvPr userDrawn="1"/>
          </p:nvSpPr>
          <p:spPr bwMode="auto">
            <a:xfrm>
              <a:off x="4671" y="4034"/>
              <a:ext cx="43" cy="29"/>
            </a:xfrm>
            <a:custGeom>
              <a:avLst/>
              <a:gdLst>
                <a:gd name="T0" fmla="*/ 171 w 171"/>
                <a:gd name="T1" fmla="*/ 93 h 116"/>
                <a:gd name="T2" fmla="*/ 171 w 171"/>
                <a:gd name="T3" fmla="*/ 93 h 116"/>
                <a:gd name="T4" fmla="*/ 151 w 171"/>
                <a:gd name="T5" fmla="*/ 99 h 116"/>
                <a:gd name="T6" fmla="*/ 125 w 171"/>
                <a:gd name="T7" fmla="*/ 108 h 116"/>
                <a:gd name="T8" fmla="*/ 110 w 171"/>
                <a:gd name="T9" fmla="*/ 111 h 116"/>
                <a:gd name="T10" fmla="*/ 96 w 171"/>
                <a:gd name="T11" fmla="*/ 114 h 116"/>
                <a:gd name="T12" fmla="*/ 82 w 171"/>
                <a:gd name="T13" fmla="*/ 116 h 116"/>
                <a:gd name="T14" fmla="*/ 67 w 171"/>
                <a:gd name="T15" fmla="*/ 116 h 116"/>
                <a:gd name="T16" fmla="*/ 67 w 171"/>
                <a:gd name="T17" fmla="*/ 116 h 116"/>
                <a:gd name="T18" fmla="*/ 54 w 171"/>
                <a:gd name="T19" fmla="*/ 116 h 116"/>
                <a:gd name="T20" fmla="*/ 41 w 171"/>
                <a:gd name="T21" fmla="*/ 114 h 116"/>
                <a:gd name="T22" fmla="*/ 30 w 171"/>
                <a:gd name="T23" fmla="*/ 110 h 116"/>
                <a:gd name="T24" fmla="*/ 24 w 171"/>
                <a:gd name="T25" fmla="*/ 108 h 116"/>
                <a:gd name="T26" fmla="*/ 19 w 171"/>
                <a:gd name="T27" fmla="*/ 105 h 116"/>
                <a:gd name="T28" fmla="*/ 15 w 171"/>
                <a:gd name="T29" fmla="*/ 101 h 116"/>
                <a:gd name="T30" fmla="*/ 11 w 171"/>
                <a:gd name="T31" fmla="*/ 97 h 116"/>
                <a:gd name="T32" fmla="*/ 8 w 171"/>
                <a:gd name="T33" fmla="*/ 92 h 116"/>
                <a:gd name="T34" fmla="*/ 5 w 171"/>
                <a:gd name="T35" fmla="*/ 87 h 116"/>
                <a:gd name="T36" fmla="*/ 3 w 171"/>
                <a:gd name="T37" fmla="*/ 82 h 116"/>
                <a:gd name="T38" fmla="*/ 2 w 171"/>
                <a:gd name="T39" fmla="*/ 76 h 116"/>
                <a:gd name="T40" fmla="*/ 1 w 171"/>
                <a:gd name="T41" fmla="*/ 69 h 116"/>
                <a:gd name="T42" fmla="*/ 0 w 171"/>
                <a:gd name="T43" fmla="*/ 61 h 116"/>
                <a:gd name="T44" fmla="*/ 0 w 171"/>
                <a:gd name="T45" fmla="*/ 61 h 116"/>
                <a:gd name="T46" fmla="*/ 1 w 171"/>
                <a:gd name="T47" fmla="*/ 49 h 116"/>
                <a:gd name="T48" fmla="*/ 4 w 171"/>
                <a:gd name="T49" fmla="*/ 38 h 116"/>
                <a:gd name="T50" fmla="*/ 6 w 171"/>
                <a:gd name="T51" fmla="*/ 33 h 116"/>
                <a:gd name="T52" fmla="*/ 9 w 171"/>
                <a:gd name="T53" fmla="*/ 27 h 116"/>
                <a:gd name="T54" fmla="*/ 13 w 171"/>
                <a:gd name="T55" fmla="*/ 23 h 116"/>
                <a:gd name="T56" fmla="*/ 16 w 171"/>
                <a:gd name="T57" fmla="*/ 19 h 116"/>
                <a:gd name="T58" fmla="*/ 21 w 171"/>
                <a:gd name="T59" fmla="*/ 16 h 116"/>
                <a:gd name="T60" fmla="*/ 26 w 171"/>
                <a:gd name="T61" fmla="*/ 13 h 116"/>
                <a:gd name="T62" fmla="*/ 33 w 171"/>
                <a:gd name="T63" fmla="*/ 10 h 116"/>
                <a:gd name="T64" fmla="*/ 39 w 171"/>
                <a:gd name="T65" fmla="*/ 8 h 116"/>
                <a:gd name="T66" fmla="*/ 55 w 171"/>
                <a:gd name="T67" fmla="*/ 5 h 116"/>
                <a:gd name="T68" fmla="*/ 72 w 171"/>
                <a:gd name="T69" fmla="*/ 3 h 116"/>
                <a:gd name="T70" fmla="*/ 171 w 171"/>
                <a:gd name="T71" fmla="*/ 0 h 116"/>
                <a:gd name="T72" fmla="*/ 171 w 171"/>
                <a:gd name="T73" fmla="*/ 93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71" h="116">
                  <a:moveTo>
                    <a:pt x="171" y="93"/>
                  </a:moveTo>
                  <a:lnTo>
                    <a:pt x="171" y="93"/>
                  </a:lnTo>
                  <a:lnTo>
                    <a:pt x="151" y="99"/>
                  </a:lnTo>
                  <a:lnTo>
                    <a:pt x="125" y="108"/>
                  </a:lnTo>
                  <a:lnTo>
                    <a:pt x="110" y="111"/>
                  </a:lnTo>
                  <a:lnTo>
                    <a:pt x="96" y="114"/>
                  </a:lnTo>
                  <a:lnTo>
                    <a:pt x="82" y="116"/>
                  </a:lnTo>
                  <a:lnTo>
                    <a:pt x="67" y="116"/>
                  </a:lnTo>
                  <a:lnTo>
                    <a:pt x="67" y="116"/>
                  </a:lnTo>
                  <a:lnTo>
                    <a:pt x="54" y="116"/>
                  </a:lnTo>
                  <a:lnTo>
                    <a:pt x="41" y="114"/>
                  </a:lnTo>
                  <a:lnTo>
                    <a:pt x="30" y="110"/>
                  </a:lnTo>
                  <a:lnTo>
                    <a:pt x="24" y="108"/>
                  </a:lnTo>
                  <a:lnTo>
                    <a:pt x="19" y="105"/>
                  </a:lnTo>
                  <a:lnTo>
                    <a:pt x="15" y="101"/>
                  </a:lnTo>
                  <a:lnTo>
                    <a:pt x="11" y="97"/>
                  </a:lnTo>
                  <a:lnTo>
                    <a:pt x="8" y="92"/>
                  </a:lnTo>
                  <a:lnTo>
                    <a:pt x="5" y="87"/>
                  </a:lnTo>
                  <a:lnTo>
                    <a:pt x="3" y="82"/>
                  </a:lnTo>
                  <a:lnTo>
                    <a:pt x="2" y="76"/>
                  </a:lnTo>
                  <a:lnTo>
                    <a:pt x="1" y="69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1" y="49"/>
                  </a:lnTo>
                  <a:lnTo>
                    <a:pt x="4" y="38"/>
                  </a:lnTo>
                  <a:lnTo>
                    <a:pt x="6" y="33"/>
                  </a:lnTo>
                  <a:lnTo>
                    <a:pt x="9" y="27"/>
                  </a:lnTo>
                  <a:lnTo>
                    <a:pt x="13" y="23"/>
                  </a:lnTo>
                  <a:lnTo>
                    <a:pt x="16" y="19"/>
                  </a:lnTo>
                  <a:lnTo>
                    <a:pt x="21" y="16"/>
                  </a:lnTo>
                  <a:lnTo>
                    <a:pt x="26" y="13"/>
                  </a:lnTo>
                  <a:lnTo>
                    <a:pt x="33" y="10"/>
                  </a:lnTo>
                  <a:lnTo>
                    <a:pt x="39" y="8"/>
                  </a:lnTo>
                  <a:lnTo>
                    <a:pt x="55" y="5"/>
                  </a:lnTo>
                  <a:lnTo>
                    <a:pt x="72" y="3"/>
                  </a:lnTo>
                  <a:lnTo>
                    <a:pt x="171" y="0"/>
                  </a:lnTo>
                  <a:lnTo>
                    <a:pt x="171" y="9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68" name="Freeform 67"/>
            <p:cNvSpPr>
              <a:spLocks/>
            </p:cNvSpPr>
            <p:nvPr userDrawn="1"/>
          </p:nvSpPr>
          <p:spPr bwMode="auto">
            <a:xfrm>
              <a:off x="4649" y="3974"/>
              <a:ext cx="88" cy="107"/>
            </a:xfrm>
            <a:custGeom>
              <a:avLst/>
              <a:gdLst>
                <a:gd name="T0" fmla="*/ 205 w 352"/>
                <a:gd name="T1" fmla="*/ 0 h 428"/>
                <a:gd name="T2" fmla="*/ 147 w 352"/>
                <a:gd name="T3" fmla="*/ 4 h 428"/>
                <a:gd name="T4" fmla="*/ 97 w 352"/>
                <a:gd name="T5" fmla="*/ 12 h 428"/>
                <a:gd name="T6" fmla="*/ 58 w 352"/>
                <a:gd name="T7" fmla="*/ 23 h 428"/>
                <a:gd name="T8" fmla="*/ 33 w 352"/>
                <a:gd name="T9" fmla="*/ 33 h 428"/>
                <a:gd name="T10" fmla="*/ 52 w 352"/>
                <a:gd name="T11" fmla="*/ 102 h 428"/>
                <a:gd name="T12" fmla="*/ 92 w 352"/>
                <a:gd name="T13" fmla="*/ 91 h 428"/>
                <a:gd name="T14" fmla="*/ 133 w 352"/>
                <a:gd name="T15" fmla="*/ 82 h 428"/>
                <a:gd name="T16" fmla="*/ 179 w 352"/>
                <a:gd name="T17" fmla="*/ 79 h 428"/>
                <a:gd name="T18" fmla="*/ 197 w 352"/>
                <a:gd name="T19" fmla="*/ 80 h 428"/>
                <a:gd name="T20" fmla="*/ 221 w 352"/>
                <a:gd name="T21" fmla="*/ 84 h 428"/>
                <a:gd name="T22" fmla="*/ 234 w 352"/>
                <a:gd name="T23" fmla="*/ 90 h 428"/>
                <a:gd name="T24" fmla="*/ 244 w 352"/>
                <a:gd name="T25" fmla="*/ 98 h 428"/>
                <a:gd name="T26" fmla="*/ 251 w 352"/>
                <a:gd name="T27" fmla="*/ 108 h 428"/>
                <a:gd name="T28" fmla="*/ 256 w 352"/>
                <a:gd name="T29" fmla="*/ 120 h 428"/>
                <a:gd name="T30" fmla="*/ 260 w 352"/>
                <a:gd name="T31" fmla="*/ 137 h 428"/>
                <a:gd name="T32" fmla="*/ 260 w 352"/>
                <a:gd name="T33" fmla="*/ 176 h 428"/>
                <a:gd name="T34" fmla="*/ 179 w 352"/>
                <a:gd name="T35" fmla="*/ 176 h 428"/>
                <a:gd name="T36" fmla="*/ 132 w 352"/>
                <a:gd name="T37" fmla="*/ 179 h 428"/>
                <a:gd name="T38" fmla="*/ 93 w 352"/>
                <a:gd name="T39" fmla="*/ 187 h 428"/>
                <a:gd name="T40" fmla="*/ 61 w 352"/>
                <a:gd name="T41" fmla="*/ 200 h 428"/>
                <a:gd name="T42" fmla="*/ 38 w 352"/>
                <a:gd name="T43" fmla="*/ 216 h 428"/>
                <a:gd name="T44" fmla="*/ 20 w 352"/>
                <a:gd name="T45" fmla="*/ 236 h 428"/>
                <a:gd name="T46" fmla="*/ 9 w 352"/>
                <a:gd name="T47" fmla="*/ 257 h 428"/>
                <a:gd name="T48" fmla="*/ 2 w 352"/>
                <a:gd name="T49" fmla="*/ 282 h 428"/>
                <a:gd name="T50" fmla="*/ 0 w 352"/>
                <a:gd name="T51" fmla="*/ 307 h 428"/>
                <a:gd name="T52" fmla="*/ 1 w 352"/>
                <a:gd name="T53" fmla="*/ 323 h 428"/>
                <a:gd name="T54" fmla="*/ 7 w 352"/>
                <a:gd name="T55" fmla="*/ 352 h 428"/>
                <a:gd name="T56" fmla="*/ 19 w 352"/>
                <a:gd name="T57" fmla="*/ 376 h 428"/>
                <a:gd name="T58" fmla="*/ 35 w 352"/>
                <a:gd name="T59" fmla="*/ 394 h 428"/>
                <a:gd name="T60" fmla="*/ 54 w 352"/>
                <a:gd name="T61" fmla="*/ 408 h 428"/>
                <a:gd name="T62" fmla="*/ 77 w 352"/>
                <a:gd name="T63" fmla="*/ 418 h 428"/>
                <a:gd name="T64" fmla="*/ 101 w 352"/>
                <a:gd name="T65" fmla="*/ 424 h 428"/>
                <a:gd name="T66" fmla="*/ 126 w 352"/>
                <a:gd name="T67" fmla="*/ 427 h 428"/>
                <a:gd name="T68" fmla="*/ 138 w 352"/>
                <a:gd name="T69" fmla="*/ 428 h 428"/>
                <a:gd name="T70" fmla="*/ 164 w 352"/>
                <a:gd name="T71" fmla="*/ 426 h 428"/>
                <a:gd name="T72" fmla="*/ 209 w 352"/>
                <a:gd name="T73" fmla="*/ 418 h 428"/>
                <a:gd name="T74" fmla="*/ 241 w 352"/>
                <a:gd name="T75" fmla="*/ 406 h 428"/>
                <a:gd name="T76" fmla="*/ 260 w 352"/>
                <a:gd name="T77" fmla="*/ 397 h 428"/>
                <a:gd name="T78" fmla="*/ 264 w 352"/>
                <a:gd name="T79" fmla="*/ 396 h 428"/>
                <a:gd name="T80" fmla="*/ 270 w 352"/>
                <a:gd name="T81" fmla="*/ 398 h 428"/>
                <a:gd name="T82" fmla="*/ 284 w 352"/>
                <a:gd name="T83" fmla="*/ 404 h 428"/>
                <a:gd name="T84" fmla="*/ 311 w 352"/>
                <a:gd name="T85" fmla="*/ 411 h 428"/>
                <a:gd name="T86" fmla="*/ 352 w 352"/>
                <a:gd name="T87" fmla="*/ 413 h 428"/>
                <a:gd name="T88" fmla="*/ 352 w 352"/>
                <a:gd name="T89" fmla="*/ 122 h 428"/>
                <a:gd name="T90" fmla="*/ 350 w 352"/>
                <a:gd name="T91" fmla="*/ 92 h 428"/>
                <a:gd name="T92" fmla="*/ 343 w 352"/>
                <a:gd name="T93" fmla="*/ 66 h 428"/>
                <a:gd name="T94" fmla="*/ 331 w 352"/>
                <a:gd name="T95" fmla="*/ 45 h 428"/>
                <a:gd name="T96" fmla="*/ 314 w 352"/>
                <a:gd name="T97" fmla="*/ 29 h 428"/>
                <a:gd name="T98" fmla="*/ 293 w 352"/>
                <a:gd name="T99" fmla="*/ 15 h 428"/>
                <a:gd name="T100" fmla="*/ 268 w 352"/>
                <a:gd name="T101" fmla="*/ 7 h 428"/>
                <a:gd name="T102" fmla="*/ 238 w 352"/>
                <a:gd name="T103" fmla="*/ 2 h 428"/>
                <a:gd name="T104" fmla="*/ 205 w 352"/>
                <a:gd name="T105" fmla="*/ 0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52" h="428">
                  <a:moveTo>
                    <a:pt x="205" y="0"/>
                  </a:moveTo>
                  <a:lnTo>
                    <a:pt x="205" y="0"/>
                  </a:lnTo>
                  <a:lnTo>
                    <a:pt x="176" y="1"/>
                  </a:lnTo>
                  <a:lnTo>
                    <a:pt x="147" y="4"/>
                  </a:lnTo>
                  <a:lnTo>
                    <a:pt x="121" y="7"/>
                  </a:lnTo>
                  <a:lnTo>
                    <a:pt x="97" y="12"/>
                  </a:lnTo>
                  <a:lnTo>
                    <a:pt x="77" y="17"/>
                  </a:lnTo>
                  <a:lnTo>
                    <a:pt x="58" y="23"/>
                  </a:lnTo>
                  <a:lnTo>
                    <a:pt x="44" y="28"/>
                  </a:lnTo>
                  <a:lnTo>
                    <a:pt x="33" y="33"/>
                  </a:lnTo>
                  <a:lnTo>
                    <a:pt x="52" y="102"/>
                  </a:lnTo>
                  <a:lnTo>
                    <a:pt x="52" y="102"/>
                  </a:lnTo>
                  <a:lnTo>
                    <a:pt x="63" y="98"/>
                  </a:lnTo>
                  <a:lnTo>
                    <a:pt x="92" y="91"/>
                  </a:lnTo>
                  <a:lnTo>
                    <a:pt x="111" y="86"/>
                  </a:lnTo>
                  <a:lnTo>
                    <a:pt x="133" y="82"/>
                  </a:lnTo>
                  <a:lnTo>
                    <a:pt x="155" y="80"/>
                  </a:lnTo>
                  <a:lnTo>
                    <a:pt x="179" y="79"/>
                  </a:lnTo>
                  <a:lnTo>
                    <a:pt x="179" y="79"/>
                  </a:lnTo>
                  <a:lnTo>
                    <a:pt x="197" y="80"/>
                  </a:lnTo>
                  <a:lnTo>
                    <a:pt x="214" y="82"/>
                  </a:lnTo>
                  <a:lnTo>
                    <a:pt x="221" y="84"/>
                  </a:lnTo>
                  <a:lnTo>
                    <a:pt x="228" y="86"/>
                  </a:lnTo>
                  <a:lnTo>
                    <a:pt x="234" y="90"/>
                  </a:lnTo>
                  <a:lnTo>
                    <a:pt x="239" y="94"/>
                  </a:lnTo>
                  <a:lnTo>
                    <a:pt x="244" y="98"/>
                  </a:lnTo>
                  <a:lnTo>
                    <a:pt x="248" y="102"/>
                  </a:lnTo>
                  <a:lnTo>
                    <a:pt x="251" y="108"/>
                  </a:lnTo>
                  <a:lnTo>
                    <a:pt x="254" y="114"/>
                  </a:lnTo>
                  <a:lnTo>
                    <a:pt x="256" y="120"/>
                  </a:lnTo>
                  <a:lnTo>
                    <a:pt x="258" y="129"/>
                  </a:lnTo>
                  <a:lnTo>
                    <a:pt x="260" y="137"/>
                  </a:lnTo>
                  <a:lnTo>
                    <a:pt x="260" y="146"/>
                  </a:lnTo>
                  <a:lnTo>
                    <a:pt x="260" y="176"/>
                  </a:lnTo>
                  <a:lnTo>
                    <a:pt x="179" y="176"/>
                  </a:lnTo>
                  <a:lnTo>
                    <a:pt x="179" y="176"/>
                  </a:lnTo>
                  <a:lnTo>
                    <a:pt x="154" y="177"/>
                  </a:lnTo>
                  <a:lnTo>
                    <a:pt x="132" y="179"/>
                  </a:lnTo>
                  <a:lnTo>
                    <a:pt x="111" y="182"/>
                  </a:lnTo>
                  <a:lnTo>
                    <a:pt x="93" y="187"/>
                  </a:lnTo>
                  <a:lnTo>
                    <a:pt x="77" y="192"/>
                  </a:lnTo>
                  <a:lnTo>
                    <a:pt x="61" y="200"/>
                  </a:lnTo>
                  <a:lnTo>
                    <a:pt x="49" y="207"/>
                  </a:lnTo>
                  <a:lnTo>
                    <a:pt x="38" y="216"/>
                  </a:lnTo>
                  <a:lnTo>
                    <a:pt x="29" y="225"/>
                  </a:lnTo>
                  <a:lnTo>
                    <a:pt x="20" y="236"/>
                  </a:lnTo>
                  <a:lnTo>
                    <a:pt x="14" y="246"/>
                  </a:lnTo>
                  <a:lnTo>
                    <a:pt x="9" y="257"/>
                  </a:lnTo>
                  <a:lnTo>
                    <a:pt x="5" y="270"/>
                  </a:lnTo>
                  <a:lnTo>
                    <a:pt x="2" y="282"/>
                  </a:lnTo>
                  <a:lnTo>
                    <a:pt x="1" y="294"/>
                  </a:lnTo>
                  <a:lnTo>
                    <a:pt x="0" y="307"/>
                  </a:lnTo>
                  <a:lnTo>
                    <a:pt x="0" y="307"/>
                  </a:lnTo>
                  <a:lnTo>
                    <a:pt x="1" y="323"/>
                  </a:lnTo>
                  <a:lnTo>
                    <a:pt x="3" y="338"/>
                  </a:lnTo>
                  <a:lnTo>
                    <a:pt x="7" y="352"/>
                  </a:lnTo>
                  <a:lnTo>
                    <a:pt x="12" y="364"/>
                  </a:lnTo>
                  <a:lnTo>
                    <a:pt x="19" y="376"/>
                  </a:lnTo>
                  <a:lnTo>
                    <a:pt x="27" y="386"/>
                  </a:lnTo>
                  <a:lnTo>
                    <a:pt x="35" y="394"/>
                  </a:lnTo>
                  <a:lnTo>
                    <a:pt x="45" y="401"/>
                  </a:lnTo>
                  <a:lnTo>
                    <a:pt x="54" y="408"/>
                  </a:lnTo>
                  <a:lnTo>
                    <a:pt x="65" y="414"/>
                  </a:lnTo>
                  <a:lnTo>
                    <a:pt x="77" y="418"/>
                  </a:lnTo>
                  <a:lnTo>
                    <a:pt x="89" y="422"/>
                  </a:lnTo>
                  <a:lnTo>
                    <a:pt x="101" y="424"/>
                  </a:lnTo>
                  <a:lnTo>
                    <a:pt x="113" y="426"/>
                  </a:lnTo>
                  <a:lnTo>
                    <a:pt x="126" y="427"/>
                  </a:lnTo>
                  <a:lnTo>
                    <a:pt x="138" y="428"/>
                  </a:lnTo>
                  <a:lnTo>
                    <a:pt x="138" y="428"/>
                  </a:lnTo>
                  <a:lnTo>
                    <a:pt x="151" y="427"/>
                  </a:lnTo>
                  <a:lnTo>
                    <a:pt x="164" y="426"/>
                  </a:lnTo>
                  <a:lnTo>
                    <a:pt x="189" y="423"/>
                  </a:lnTo>
                  <a:lnTo>
                    <a:pt x="209" y="418"/>
                  </a:lnTo>
                  <a:lnTo>
                    <a:pt x="227" y="412"/>
                  </a:lnTo>
                  <a:lnTo>
                    <a:pt x="241" y="406"/>
                  </a:lnTo>
                  <a:lnTo>
                    <a:pt x="252" y="401"/>
                  </a:lnTo>
                  <a:lnTo>
                    <a:pt x="260" y="397"/>
                  </a:lnTo>
                  <a:lnTo>
                    <a:pt x="264" y="396"/>
                  </a:lnTo>
                  <a:lnTo>
                    <a:pt x="264" y="396"/>
                  </a:lnTo>
                  <a:lnTo>
                    <a:pt x="266" y="397"/>
                  </a:lnTo>
                  <a:lnTo>
                    <a:pt x="270" y="398"/>
                  </a:lnTo>
                  <a:lnTo>
                    <a:pt x="276" y="401"/>
                  </a:lnTo>
                  <a:lnTo>
                    <a:pt x="284" y="404"/>
                  </a:lnTo>
                  <a:lnTo>
                    <a:pt x="295" y="407"/>
                  </a:lnTo>
                  <a:lnTo>
                    <a:pt x="311" y="411"/>
                  </a:lnTo>
                  <a:lnTo>
                    <a:pt x="329" y="412"/>
                  </a:lnTo>
                  <a:lnTo>
                    <a:pt x="352" y="413"/>
                  </a:lnTo>
                  <a:lnTo>
                    <a:pt x="352" y="122"/>
                  </a:lnTo>
                  <a:lnTo>
                    <a:pt x="352" y="122"/>
                  </a:lnTo>
                  <a:lnTo>
                    <a:pt x="352" y="106"/>
                  </a:lnTo>
                  <a:lnTo>
                    <a:pt x="350" y="92"/>
                  </a:lnTo>
                  <a:lnTo>
                    <a:pt x="347" y="78"/>
                  </a:lnTo>
                  <a:lnTo>
                    <a:pt x="343" y="66"/>
                  </a:lnTo>
                  <a:lnTo>
                    <a:pt x="337" y="56"/>
                  </a:lnTo>
                  <a:lnTo>
                    <a:pt x="331" y="45"/>
                  </a:lnTo>
                  <a:lnTo>
                    <a:pt x="323" y="36"/>
                  </a:lnTo>
                  <a:lnTo>
                    <a:pt x="314" y="29"/>
                  </a:lnTo>
                  <a:lnTo>
                    <a:pt x="304" y="22"/>
                  </a:lnTo>
                  <a:lnTo>
                    <a:pt x="293" y="15"/>
                  </a:lnTo>
                  <a:lnTo>
                    <a:pt x="281" y="11"/>
                  </a:lnTo>
                  <a:lnTo>
                    <a:pt x="268" y="7"/>
                  </a:lnTo>
                  <a:lnTo>
                    <a:pt x="253" y="4"/>
                  </a:lnTo>
                  <a:lnTo>
                    <a:pt x="238" y="2"/>
                  </a:lnTo>
                  <a:lnTo>
                    <a:pt x="223" y="1"/>
                  </a:lnTo>
                  <a:lnTo>
                    <a:pt x="205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69" name="Freeform 10"/>
            <p:cNvSpPr>
              <a:spLocks/>
            </p:cNvSpPr>
            <p:nvPr userDrawn="1"/>
          </p:nvSpPr>
          <p:spPr bwMode="auto">
            <a:xfrm>
              <a:off x="4936" y="4034"/>
              <a:ext cx="43" cy="29"/>
            </a:xfrm>
            <a:custGeom>
              <a:avLst/>
              <a:gdLst>
                <a:gd name="T0" fmla="*/ 171 w 171"/>
                <a:gd name="T1" fmla="*/ 93 h 116"/>
                <a:gd name="T2" fmla="*/ 171 w 171"/>
                <a:gd name="T3" fmla="*/ 93 h 116"/>
                <a:gd name="T4" fmla="*/ 152 w 171"/>
                <a:gd name="T5" fmla="*/ 99 h 116"/>
                <a:gd name="T6" fmla="*/ 125 w 171"/>
                <a:gd name="T7" fmla="*/ 108 h 116"/>
                <a:gd name="T8" fmla="*/ 111 w 171"/>
                <a:gd name="T9" fmla="*/ 111 h 116"/>
                <a:gd name="T10" fmla="*/ 95 w 171"/>
                <a:gd name="T11" fmla="*/ 114 h 116"/>
                <a:gd name="T12" fmla="*/ 81 w 171"/>
                <a:gd name="T13" fmla="*/ 116 h 116"/>
                <a:gd name="T14" fmla="*/ 68 w 171"/>
                <a:gd name="T15" fmla="*/ 116 h 116"/>
                <a:gd name="T16" fmla="*/ 68 w 171"/>
                <a:gd name="T17" fmla="*/ 116 h 116"/>
                <a:gd name="T18" fmla="*/ 54 w 171"/>
                <a:gd name="T19" fmla="*/ 116 h 116"/>
                <a:gd name="T20" fmla="*/ 41 w 171"/>
                <a:gd name="T21" fmla="*/ 114 h 116"/>
                <a:gd name="T22" fmla="*/ 29 w 171"/>
                <a:gd name="T23" fmla="*/ 110 h 116"/>
                <a:gd name="T24" fmla="*/ 24 w 171"/>
                <a:gd name="T25" fmla="*/ 108 h 116"/>
                <a:gd name="T26" fmla="*/ 20 w 171"/>
                <a:gd name="T27" fmla="*/ 105 h 116"/>
                <a:gd name="T28" fmla="*/ 16 w 171"/>
                <a:gd name="T29" fmla="*/ 101 h 116"/>
                <a:gd name="T30" fmla="*/ 12 w 171"/>
                <a:gd name="T31" fmla="*/ 97 h 116"/>
                <a:gd name="T32" fmla="*/ 9 w 171"/>
                <a:gd name="T33" fmla="*/ 92 h 116"/>
                <a:gd name="T34" fmla="*/ 6 w 171"/>
                <a:gd name="T35" fmla="*/ 87 h 116"/>
                <a:gd name="T36" fmla="*/ 3 w 171"/>
                <a:gd name="T37" fmla="*/ 82 h 116"/>
                <a:gd name="T38" fmla="*/ 1 w 171"/>
                <a:gd name="T39" fmla="*/ 76 h 116"/>
                <a:gd name="T40" fmla="*/ 0 w 171"/>
                <a:gd name="T41" fmla="*/ 69 h 116"/>
                <a:gd name="T42" fmla="*/ 0 w 171"/>
                <a:gd name="T43" fmla="*/ 61 h 116"/>
                <a:gd name="T44" fmla="*/ 0 w 171"/>
                <a:gd name="T45" fmla="*/ 61 h 116"/>
                <a:gd name="T46" fmla="*/ 1 w 171"/>
                <a:gd name="T47" fmla="*/ 49 h 116"/>
                <a:gd name="T48" fmla="*/ 4 w 171"/>
                <a:gd name="T49" fmla="*/ 38 h 116"/>
                <a:gd name="T50" fmla="*/ 7 w 171"/>
                <a:gd name="T51" fmla="*/ 33 h 116"/>
                <a:gd name="T52" fmla="*/ 10 w 171"/>
                <a:gd name="T53" fmla="*/ 27 h 116"/>
                <a:gd name="T54" fmla="*/ 13 w 171"/>
                <a:gd name="T55" fmla="*/ 23 h 116"/>
                <a:gd name="T56" fmla="*/ 17 w 171"/>
                <a:gd name="T57" fmla="*/ 19 h 116"/>
                <a:gd name="T58" fmla="*/ 22 w 171"/>
                <a:gd name="T59" fmla="*/ 16 h 116"/>
                <a:gd name="T60" fmla="*/ 27 w 171"/>
                <a:gd name="T61" fmla="*/ 13 h 116"/>
                <a:gd name="T62" fmla="*/ 33 w 171"/>
                <a:gd name="T63" fmla="*/ 10 h 116"/>
                <a:gd name="T64" fmla="*/ 39 w 171"/>
                <a:gd name="T65" fmla="*/ 8 h 116"/>
                <a:gd name="T66" fmla="*/ 55 w 171"/>
                <a:gd name="T67" fmla="*/ 5 h 116"/>
                <a:gd name="T68" fmla="*/ 73 w 171"/>
                <a:gd name="T69" fmla="*/ 3 h 116"/>
                <a:gd name="T70" fmla="*/ 171 w 171"/>
                <a:gd name="T71" fmla="*/ 0 h 116"/>
                <a:gd name="T72" fmla="*/ 171 w 171"/>
                <a:gd name="T73" fmla="*/ 93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71" h="116">
                  <a:moveTo>
                    <a:pt x="171" y="93"/>
                  </a:moveTo>
                  <a:lnTo>
                    <a:pt x="171" y="93"/>
                  </a:lnTo>
                  <a:lnTo>
                    <a:pt x="152" y="99"/>
                  </a:lnTo>
                  <a:lnTo>
                    <a:pt x="125" y="108"/>
                  </a:lnTo>
                  <a:lnTo>
                    <a:pt x="111" y="111"/>
                  </a:lnTo>
                  <a:lnTo>
                    <a:pt x="95" y="114"/>
                  </a:lnTo>
                  <a:lnTo>
                    <a:pt x="81" y="116"/>
                  </a:lnTo>
                  <a:lnTo>
                    <a:pt x="68" y="116"/>
                  </a:lnTo>
                  <a:lnTo>
                    <a:pt x="68" y="116"/>
                  </a:lnTo>
                  <a:lnTo>
                    <a:pt x="54" y="116"/>
                  </a:lnTo>
                  <a:lnTo>
                    <a:pt x="41" y="114"/>
                  </a:lnTo>
                  <a:lnTo>
                    <a:pt x="29" y="110"/>
                  </a:lnTo>
                  <a:lnTo>
                    <a:pt x="24" y="108"/>
                  </a:lnTo>
                  <a:lnTo>
                    <a:pt x="20" y="105"/>
                  </a:lnTo>
                  <a:lnTo>
                    <a:pt x="16" y="101"/>
                  </a:lnTo>
                  <a:lnTo>
                    <a:pt x="12" y="97"/>
                  </a:lnTo>
                  <a:lnTo>
                    <a:pt x="9" y="92"/>
                  </a:lnTo>
                  <a:lnTo>
                    <a:pt x="6" y="87"/>
                  </a:lnTo>
                  <a:lnTo>
                    <a:pt x="3" y="82"/>
                  </a:lnTo>
                  <a:lnTo>
                    <a:pt x="1" y="76"/>
                  </a:lnTo>
                  <a:lnTo>
                    <a:pt x="0" y="69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1" y="49"/>
                  </a:lnTo>
                  <a:lnTo>
                    <a:pt x="4" y="38"/>
                  </a:lnTo>
                  <a:lnTo>
                    <a:pt x="7" y="33"/>
                  </a:lnTo>
                  <a:lnTo>
                    <a:pt x="10" y="27"/>
                  </a:lnTo>
                  <a:lnTo>
                    <a:pt x="13" y="23"/>
                  </a:lnTo>
                  <a:lnTo>
                    <a:pt x="17" y="19"/>
                  </a:lnTo>
                  <a:lnTo>
                    <a:pt x="22" y="16"/>
                  </a:lnTo>
                  <a:lnTo>
                    <a:pt x="27" y="13"/>
                  </a:lnTo>
                  <a:lnTo>
                    <a:pt x="33" y="10"/>
                  </a:lnTo>
                  <a:lnTo>
                    <a:pt x="39" y="8"/>
                  </a:lnTo>
                  <a:lnTo>
                    <a:pt x="55" y="5"/>
                  </a:lnTo>
                  <a:lnTo>
                    <a:pt x="73" y="3"/>
                  </a:lnTo>
                  <a:lnTo>
                    <a:pt x="171" y="0"/>
                  </a:lnTo>
                  <a:lnTo>
                    <a:pt x="171" y="9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70" name="Freeform 11"/>
            <p:cNvSpPr>
              <a:spLocks/>
            </p:cNvSpPr>
            <p:nvPr userDrawn="1"/>
          </p:nvSpPr>
          <p:spPr bwMode="auto">
            <a:xfrm>
              <a:off x="4914" y="3974"/>
              <a:ext cx="88" cy="107"/>
            </a:xfrm>
            <a:custGeom>
              <a:avLst/>
              <a:gdLst>
                <a:gd name="T0" fmla="*/ 206 w 353"/>
                <a:gd name="T1" fmla="*/ 0 h 428"/>
                <a:gd name="T2" fmla="*/ 148 w 353"/>
                <a:gd name="T3" fmla="*/ 4 h 428"/>
                <a:gd name="T4" fmla="*/ 98 w 353"/>
                <a:gd name="T5" fmla="*/ 12 h 428"/>
                <a:gd name="T6" fmla="*/ 59 w 353"/>
                <a:gd name="T7" fmla="*/ 23 h 428"/>
                <a:gd name="T8" fmla="*/ 33 w 353"/>
                <a:gd name="T9" fmla="*/ 33 h 428"/>
                <a:gd name="T10" fmla="*/ 53 w 353"/>
                <a:gd name="T11" fmla="*/ 102 h 428"/>
                <a:gd name="T12" fmla="*/ 92 w 353"/>
                <a:gd name="T13" fmla="*/ 91 h 428"/>
                <a:gd name="T14" fmla="*/ 132 w 353"/>
                <a:gd name="T15" fmla="*/ 82 h 428"/>
                <a:gd name="T16" fmla="*/ 178 w 353"/>
                <a:gd name="T17" fmla="*/ 79 h 428"/>
                <a:gd name="T18" fmla="*/ 198 w 353"/>
                <a:gd name="T19" fmla="*/ 80 h 428"/>
                <a:gd name="T20" fmla="*/ 221 w 353"/>
                <a:gd name="T21" fmla="*/ 84 h 428"/>
                <a:gd name="T22" fmla="*/ 233 w 353"/>
                <a:gd name="T23" fmla="*/ 90 h 428"/>
                <a:gd name="T24" fmla="*/ 244 w 353"/>
                <a:gd name="T25" fmla="*/ 98 h 428"/>
                <a:gd name="T26" fmla="*/ 252 w 353"/>
                <a:gd name="T27" fmla="*/ 108 h 428"/>
                <a:gd name="T28" fmla="*/ 257 w 353"/>
                <a:gd name="T29" fmla="*/ 120 h 428"/>
                <a:gd name="T30" fmla="*/ 259 w 353"/>
                <a:gd name="T31" fmla="*/ 137 h 428"/>
                <a:gd name="T32" fmla="*/ 260 w 353"/>
                <a:gd name="T33" fmla="*/ 176 h 428"/>
                <a:gd name="T34" fmla="*/ 178 w 353"/>
                <a:gd name="T35" fmla="*/ 176 h 428"/>
                <a:gd name="T36" fmla="*/ 131 w 353"/>
                <a:gd name="T37" fmla="*/ 179 h 428"/>
                <a:gd name="T38" fmla="*/ 92 w 353"/>
                <a:gd name="T39" fmla="*/ 187 h 428"/>
                <a:gd name="T40" fmla="*/ 62 w 353"/>
                <a:gd name="T41" fmla="*/ 200 h 428"/>
                <a:gd name="T42" fmla="*/ 38 w 353"/>
                <a:gd name="T43" fmla="*/ 216 h 428"/>
                <a:gd name="T44" fmla="*/ 21 w 353"/>
                <a:gd name="T45" fmla="*/ 236 h 428"/>
                <a:gd name="T46" fmla="*/ 9 w 353"/>
                <a:gd name="T47" fmla="*/ 257 h 428"/>
                <a:gd name="T48" fmla="*/ 3 w 353"/>
                <a:gd name="T49" fmla="*/ 282 h 428"/>
                <a:gd name="T50" fmla="*/ 0 w 353"/>
                <a:gd name="T51" fmla="*/ 307 h 428"/>
                <a:gd name="T52" fmla="*/ 2 w 353"/>
                <a:gd name="T53" fmla="*/ 323 h 428"/>
                <a:gd name="T54" fmla="*/ 8 w 353"/>
                <a:gd name="T55" fmla="*/ 352 h 428"/>
                <a:gd name="T56" fmla="*/ 19 w 353"/>
                <a:gd name="T57" fmla="*/ 376 h 428"/>
                <a:gd name="T58" fmla="*/ 35 w 353"/>
                <a:gd name="T59" fmla="*/ 394 h 428"/>
                <a:gd name="T60" fmla="*/ 55 w 353"/>
                <a:gd name="T61" fmla="*/ 408 h 428"/>
                <a:gd name="T62" fmla="*/ 77 w 353"/>
                <a:gd name="T63" fmla="*/ 418 h 428"/>
                <a:gd name="T64" fmla="*/ 101 w 353"/>
                <a:gd name="T65" fmla="*/ 424 h 428"/>
                <a:gd name="T66" fmla="*/ 125 w 353"/>
                <a:gd name="T67" fmla="*/ 427 h 428"/>
                <a:gd name="T68" fmla="*/ 137 w 353"/>
                <a:gd name="T69" fmla="*/ 428 h 428"/>
                <a:gd name="T70" fmla="*/ 165 w 353"/>
                <a:gd name="T71" fmla="*/ 426 h 428"/>
                <a:gd name="T72" fmla="*/ 210 w 353"/>
                <a:gd name="T73" fmla="*/ 418 h 428"/>
                <a:gd name="T74" fmla="*/ 242 w 353"/>
                <a:gd name="T75" fmla="*/ 406 h 428"/>
                <a:gd name="T76" fmla="*/ 260 w 353"/>
                <a:gd name="T77" fmla="*/ 397 h 428"/>
                <a:gd name="T78" fmla="*/ 264 w 353"/>
                <a:gd name="T79" fmla="*/ 396 h 428"/>
                <a:gd name="T80" fmla="*/ 269 w 353"/>
                <a:gd name="T81" fmla="*/ 398 h 428"/>
                <a:gd name="T82" fmla="*/ 283 w 353"/>
                <a:gd name="T83" fmla="*/ 404 h 428"/>
                <a:gd name="T84" fmla="*/ 310 w 353"/>
                <a:gd name="T85" fmla="*/ 411 h 428"/>
                <a:gd name="T86" fmla="*/ 353 w 353"/>
                <a:gd name="T87" fmla="*/ 413 h 428"/>
                <a:gd name="T88" fmla="*/ 353 w 353"/>
                <a:gd name="T89" fmla="*/ 122 h 428"/>
                <a:gd name="T90" fmla="*/ 351 w 353"/>
                <a:gd name="T91" fmla="*/ 92 h 428"/>
                <a:gd name="T92" fmla="*/ 343 w 353"/>
                <a:gd name="T93" fmla="*/ 66 h 428"/>
                <a:gd name="T94" fmla="*/ 330 w 353"/>
                <a:gd name="T95" fmla="*/ 45 h 428"/>
                <a:gd name="T96" fmla="*/ 314 w 353"/>
                <a:gd name="T97" fmla="*/ 29 h 428"/>
                <a:gd name="T98" fmla="*/ 293 w 353"/>
                <a:gd name="T99" fmla="*/ 15 h 428"/>
                <a:gd name="T100" fmla="*/ 268 w 353"/>
                <a:gd name="T101" fmla="*/ 7 h 428"/>
                <a:gd name="T102" fmla="*/ 239 w 353"/>
                <a:gd name="T103" fmla="*/ 2 h 428"/>
                <a:gd name="T104" fmla="*/ 206 w 353"/>
                <a:gd name="T105" fmla="*/ 0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53" h="428">
                  <a:moveTo>
                    <a:pt x="206" y="0"/>
                  </a:moveTo>
                  <a:lnTo>
                    <a:pt x="206" y="0"/>
                  </a:lnTo>
                  <a:lnTo>
                    <a:pt x="175" y="1"/>
                  </a:lnTo>
                  <a:lnTo>
                    <a:pt x="148" y="4"/>
                  </a:lnTo>
                  <a:lnTo>
                    <a:pt x="121" y="7"/>
                  </a:lnTo>
                  <a:lnTo>
                    <a:pt x="98" y="12"/>
                  </a:lnTo>
                  <a:lnTo>
                    <a:pt x="77" y="17"/>
                  </a:lnTo>
                  <a:lnTo>
                    <a:pt x="59" y="23"/>
                  </a:lnTo>
                  <a:lnTo>
                    <a:pt x="44" y="28"/>
                  </a:lnTo>
                  <a:lnTo>
                    <a:pt x="33" y="33"/>
                  </a:lnTo>
                  <a:lnTo>
                    <a:pt x="53" y="102"/>
                  </a:lnTo>
                  <a:lnTo>
                    <a:pt x="53" y="102"/>
                  </a:lnTo>
                  <a:lnTo>
                    <a:pt x="64" y="98"/>
                  </a:lnTo>
                  <a:lnTo>
                    <a:pt x="92" y="91"/>
                  </a:lnTo>
                  <a:lnTo>
                    <a:pt x="111" y="86"/>
                  </a:lnTo>
                  <a:lnTo>
                    <a:pt x="132" y="82"/>
                  </a:lnTo>
                  <a:lnTo>
                    <a:pt x="155" y="80"/>
                  </a:lnTo>
                  <a:lnTo>
                    <a:pt x="178" y="79"/>
                  </a:lnTo>
                  <a:lnTo>
                    <a:pt x="178" y="79"/>
                  </a:lnTo>
                  <a:lnTo>
                    <a:pt x="198" y="80"/>
                  </a:lnTo>
                  <a:lnTo>
                    <a:pt x="214" y="82"/>
                  </a:lnTo>
                  <a:lnTo>
                    <a:pt x="221" y="84"/>
                  </a:lnTo>
                  <a:lnTo>
                    <a:pt x="227" y="86"/>
                  </a:lnTo>
                  <a:lnTo>
                    <a:pt x="233" y="90"/>
                  </a:lnTo>
                  <a:lnTo>
                    <a:pt x="240" y="94"/>
                  </a:lnTo>
                  <a:lnTo>
                    <a:pt x="244" y="98"/>
                  </a:lnTo>
                  <a:lnTo>
                    <a:pt x="248" y="102"/>
                  </a:lnTo>
                  <a:lnTo>
                    <a:pt x="252" y="108"/>
                  </a:lnTo>
                  <a:lnTo>
                    <a:pt x="255" y="114"/>
                  </a:lnTo>
                  <a:lnTo>
                    <a:pt x="257" y="120"/>
                  </a:lnTo>
                  <a:lnTo>
                    <a:pt x="258" y="129"/>
                  </a:lnTo>
                  <a:lnTo>
                    <a:pt x="259" y="137"/>
                  </a:lnTo>
                  <a:lnTo>
                    <a:pt x="260" y="146"/>
                  </a:lnTo>
                  <a:lnTo>
                    <a:pt x="260" y="176"/>
                  </a:lnTo>
                  <a:lnTo>
                    <a:pt x="178" y="176"/>
                  </a:lnTo>
                  <a:lnTo>
                    <a:pt x="178" y="176"/>
                  </a:lnTo>
                  <a:lnTo>
                    <a:pt x="154" y="177"/>
                  </a:lnTo>
                  <a:lnTo>
                    <a:pt x="131" y="179"/>
                  </a:lnTo>
                  <a:lnTo>
                    <a:pt x="111" y="182"/>
                  </a:lnTo>
                  <a:lnTo>
                    <a:pt x="92" y="187"/>
                  </a:lnTo>
                  <a:lnTo>
                    <a:pt x="76" y="192"/>
                  </a:lnTo>
                  <a:lnTo>
                    <a:pt x="62" y="200"/>
                  </a:lnTo>
                  <a:lnTo>
                    <a:pt x="50" y="207"/>
                  </a:lnTo>
                  <a:lnTo>
                    <a:pt x="38" y="216"/>
                  </a:lnTo>
                  <a:lnTo>
                    <a:pt x="28" y="225"/>
                  </a:lnTo>
                  <a:lnTo>
                    <a:pt x="21" y="236"/>
                  </a:lnTo>
                  <a:lnTo>
                    <a:pt x="14" y="246"/>
                  </a:lnTo>
                  <a:lnTo>
                    <a:pt x="9" y="257"/>
                  </a:lnTo>
                  <a:lnTo>
                    <a:pt x="6" y="270"/>
                  </a:lnTo>
                  <a:lnTo>
                    <a:pt x="3" y="282"/>
                  </a:lnTo>
                  <a:lnTo>
                    <a:pt x="0" y="294"/>
                  </a:lnTo>
                  <a:lnTo>
                    <a:pt x="0" y="307"/>
                  </a:lnTo>
                  <a:lnTo>
                    <a:pt x="0" y="307"/>
                  </a:lnTo>
                  <a:lnTo>
                    <a:pt x="2" y="323"/>
                  </a:lnTo>
                  <a:lnTo>
                    <a:pt x="4" y="338"/>
                  </a:lnTo>
                  <a:lnTo>
                    <a:pt x="8" y="352"/>
                  </a:lnTo>
                  <a:lnTo>
                    <a:pt x="13" y="364"/>
                  </a:lnTo>
                  <a:lnTo>
                    <a:pt x="19" y="376"/>
                  </a:lnTo>
                  <a:lnTo>
                    <a:pt x="27" y="386"/>
                  </a:lnTo>
                  <a:lnTo>
                    <a:pt x="35" y="394"/>
                  </a:lnTo>
                  <a:lnTo>
                    <a:pt x="44" y="401"/>
                  </a:lnTo>
                  <a:lnTo>
                    <a:pt x="55" y="408"/>
                  </a:lnTo>
                  <a:lnTo>
                    <a:pt x="66" y="414"/>
                  </a:lnTo>
                  <a:lnTo>
                    <a:pt x="77" y="418"/>
                  </a:lnTo>
                  <a:lnTo>
                    <a:pt x="88" y="422"/>
                  </a:lnTo>
                  <a:lnTo>
                    <a:pt x="101" y="424"/>
                  </a:lnTo>
                  <a:lnTo>
                    <a:pt x="113" y="426"/>
                  </a:lnTo>
                  <a:lnTo>
                    <a:pt x="125" y="427"/>
                  </a:lnTo>
                  <a:lnTo>
                    <a:pt x="137" y="428"/>
                  </a:lnTo>
                  <a:lnTo>
                    <a:pt x="137" y="428"/>
                  </a:lnTo>
                  <a:lnTo>
                    <a:pt x="152" y="427"/>
                  </a:lnTo>
                  <a:lnTo>
                    <a:pt x="165" y="426"/>
                  </a:lnTo>
                  <a:lnTo>
                    <a:pt x="188" y="423"/>
                  </a:lnTo>
                  <a:lnTo>
                    <a:pt x="210" y="418"/>
                  </a:lnTo>
                  <a:lnTo>
                    <a:pt x="227" y="412"/>
                  </a:lnTo>
                  <a:lnTo>
                    <a:pt x="242" y="406"/>
                  </a:lnTo>
                  <a:lnTo>
                    <a:pt x="253" y="401"/>
                  </a:lnTo>
                  <a:lnTo>
                    <a:pt x="260" y="397"/>
                  </a:lnTo>
                  <a:lnTo>
                    <a:pt x="264" y="396"/>
                  </a:lnTo>
                  <a:lnTo>
                    <a:pt x="264" y="396"/>
                  </a:lnTo>
                  <a:lnTo>
                    <a:pt x="266" y="397"/>
                  </a:lnTo>
                  <a:lnTo>
                    <a:pt x="269" y="398"/>
                  </a:lnTo>
                  <a:lnTo>
                    <a:pt x="275" y="401"/>
                  </a:lnTo>
                  <a:lnTo>
                    <a:pt x="283" y="404"/>
                  </a:lnTo>
                  <a:lnTo>
                    <a:pt x="296" y="407"/>
                  </a:lnTo>
                  <a:lnTo>
                    <a:pt x="310" y="411"/>
                  </a:lnTo>
                  <a:lnTo>
                    <a:pt x="329" y="412"/>
                  </a:lnTo>
                  <a:lnTo>
                    <a:pt x="353" y="413"/>
                  </a:lnTo>
                  <a:lnTo>
                    <a:pt x="353" y="122"/>
                  </a:lnTo>
                  <a:lnTo>
                    <a:pt x="353" y="122"/>
                  </a:lnTo>
                  <a:lnTo>
                    <a:pt x="353" y="106"/>
                  </a:lnTo>
                  <a:lnTo>
                    <a:pt x="351" y="92"/>
                  </a:lnTo>
                  <a:lnTo>
                    <a:pt x="348" y="78"/>
                  </a:lnTo>
                  <a:lnTo>
                    <a:pt x="343" y="66"/>
                  </a:lnTo>
                  <a:lnTo>
                    <a:pt x="338" y="56"/>
                  </a:lnTo>
                  <a:lnTo>
                    <a:pt x="330" y="45"/>
                  </a:lnTo>
                  <a:lnTo>
                    <a:pt x="323" y="36"/>
                  </a:lnTo>
                  <a:lnTo>
                    <a:pt x="314" y="29"/>
                  </a:lnTo>
                  <a:lnTo>
                    <a:pt x="304" y="22"/>
                  </a:lnTo>
                  <a:lnTo>
                    <a:pt x="293" y="15"/>
                  </a:lnTo>
                  <a:lnTo>
                    <a:pt x="281" y="11"/>
                  </a:lnTo>
                  <a:lnTo>
                    <a:pt x="268" y="7"/>
                  </a:lnTo>
                  <a:lnTo>
                    <a:pt x="254" y="4"/>
                  </a:lnTo>
                  <a:lnTo>
                    <a:pt x="239" y="2"/>
                  </a:lnTo>
                  <a:lnTo>
                    <a:pt x="222" y="1"/>
                  </a:lnTo>
                  <a:lnTo>
                    <a:pt x="20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71" name="Freeform 12"/>
            <p:cNvSpPr>
              <a:spLocks/>
            </p:cNvSpPr>
            <p:nvPr userDrawn="1"/>
          </p:nvSpPr>
          <p:spPr bwMode="auto">
            <a:xfrm>
              <a:off x="5263" y="3975"/>
              <a:ext cx="93" cy="106"/>
            </a:xfrm>
            <a:custGeom>
              <a:avLst/>
              <a:gdLst>
                <a:gd name="T0" fmla="*/ 281 w 374"/>
                <a:gd name="T1" fmla="*/ 313 h 424"/>
                <a:gd name="T2" fmla="*/ 246 w 374"/>
                <a:gd name="T3" fmla="*/ 327 h 424"/>
                <a:gd name="T4" fmla="*/ 217 w 374"/>
                <a:gd name="T5" fmla="*/ 336 h 424"/>
                <a:gd name="T6" fmla="*/ 184 w 374"/>
                <a:gd name="T7" fmla="*/ 341 h 424"/>
                <a:gd name="T8" fmla="*/ 167 w 374"/>
                <a:gd name="T9" fmla="*/ 342 h 424"/>
                <a:gd name="T10" fmla="*/ 145 w 374"/>
                <a:gd name="T11" fmla="*/ 341 h 424"/>
                <a:gd name="T12" fmla="*/ 129 w 374"/>
                <a:gd name="T13" fmla="*/ 337 h 424"/>
                <a:gd name="T14" fmla="*/ 116 w 374"/>
                <a:gd name="T15" fmla="*/ 329 h 424"/>
                <a:gd name="T16" fmla="*/ 106 w 374"/>
                <a:gd name="T17" fmla="*/ 319 h 424"/>
                <a:gd name="T18" fmla="*/ 99 w 374"/>
                <a:gd name="T19" fmla="*/ 307 h 424"/>
                <a:gd name="T20" fmla="*/ 95 w 374"/>
                <a:gd name="T21" fmla="*/ 290 h 424"/>
                <a:gd name="T22" fmla="*/ 93 w 374"/>
                <a:gd name="T23" fmla="*/ 248 h 424"/>
                <a:gd name="T24" fmla="*/ 79 w 374"/>
                <a:gd name="T25" fmla="*/ 0 h 424"/>
                <a:gd name="T26" fmla="*/ 59 w 374"/>
                <a:gd name="T27" fmla="*/ 0 h 424"/>
                <a:gd name="T28" fmla="*/ 13 w 374"/>
                <a:gd name="T29" fmla="*/ 4 h 424"/>
                <a:gd name="T30" fmla="*/ 0 w 374"/>
                <a:gd name="T31" fmla="*/ 259 h 424"/>
                <a:gd name="T32" fmla="*/ 0 w 374"/>
                <a:gd name="T33" fmla="*/ 280 h 424"/>
                <a:gd name="T34" fmla="*/ 3 w 374"/>
                <a:gd name="T35" fmla="*/ 316 h 424"/>
                <a:gd name="T36" fmla="*/ 9 w 374"/>
                <a:gd name="T37" fmla="*/ 347 h 424"/>
                <a:gd name="T38" fmla="*/ 21 w 374"/>
                <a:gd name="T39" fmla="*/ 373 h 424"/>
                <a:gd name="T40" fmla="*/ 36 w 374"/>
                <a:gd name="T41" fmla="*/ 393 h 424"/>
                <a:gd name="T42" fmla="*/ 58 w 374"/>
                <a:gd name="T43" fmla="*/ 408 h 424"/>
                <a:gd name="T44" fmla="*/ 86 w 374"/>
                <a:gd name="T45" fmla="*/ 418 h 424"/>
                <a:gd name="T46" fmla="*/ 121 w 374"/>
                <a:gd name="T47" fmla="*/ 423 h 424"/>
                <a:gd name="T48" fmla="*/ 141 w 374"/>
                <a:gd name="T49" fmla="*/ 424 h 424"/>
                <a:gd name="T50" fmla="*/ 172 w 374"/>
                <a:gd name="T51" fmla="*/ 422 h 424"/>
                <a:gd name="T52" fmla="*/ 199 w 374"/>
                <a:gd name="T53" fmla="*/ 418 h 424"/>
                <a:gd name="T54" fmla="*/ 243 w 374"/>
                <a:gd name="T55" fmla="*/ 407 h 424"/>
                <a:gd name="T56" fmla="*/ 271 w 374"/>
                <a:gd name="T57" fmla="*/ 395 h 424"/>
                <a:gd name="T58" fmla="*/ 283 w 374"/>
                <a:gd name="T59" fmla="*/ 390 h 424"/>
                <a:gd name="T60" fmla="*/ 296 w 374"/>
                <a:gd name="T61" fmla="*/ 396 h 424"/>
                <a:gd name="T62" fmla="*/ 319 w 374"/>
                <a:gd name="T63" fmla="*/ 402 h 424"/>
                <a:gd name="T64" fmla="*/ 353 w 374"/>
                <a:gd name="T65" fmla="*/ 408 h 424"/>
                <a:gd name="T66" fmla="*/ 374 w 374"/>
                <a:gd name="T67" fmla="*/ 6 h 424"/>
                <a:gd name="T68" fmla="*/ 342 w 374"/>
                <a:gd name="T69" fmla="*/ 2 h 424"/>
                <a:gd name="T70" fmla="*/ 299 w 374"/>
                <a:gd name="T71" fmla="*/ 0 h 424"/>
                <a:gd name="T72" fmla="*/ 281 w 374"/>
                <a:gd name="T73" fmla="*/ 313 h 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74" h="424">
                  <a:moveTo>
                    <a:pt x="281" y="313"/>
                  </a:moveTo>
                  <a:lnTo>
                    <a:pt x="281" y="313"/>
                  </a:lnTo>
                  <a:lnTo>
                    <a:pt x="260" y="322"/>
                  </a:lnTo>
                  <a:lnTo>
                    <a:pt x="246" y="327"/>
                  </a:lnTo>
                  <a:lnTo>
                    <a:pt x="232" y="331"/>
                  </a:lnTo>
                  <a:lnTo>
                    <a:pt x="217" y="336"/>
                  </a:lnTo>
                  <a:lnTo>
                    <a:pt x="200" y="339"/>
                  </a:lnTo>
                  <a:lnTo>
                    <a:pt x="184" y="341"/>
                  </a:lnTo>
                  <a:lnTo>
                    <a:pt x="167" y="342"/>
                  </a:lnTo>
                  <a:lnTo>
                    <a:pt x="167" y="342"/>
                  </a:lnTo>
                  <a:lnTo>
                    <a:pt x="155" y="342"/>
                  </a:lnTo>
                  <a:lnTo>
                    <a:pt x="145" y="341"/>
                  </a:lnTo>
                  <a:lnTo>
                    <a:pt x="136" y="339"/>
                  </a:lnTo>
                  <a:lnTo>
                    <a:pt x="129" y="337"/>
                  </a:lnTo>
                  <a:lnTo>
                    <a:pt x="122" y="333"/>
                  </a:lnTo>
                  <a:lnTo>
                    <a:pt x="116" y="329"/>
                  </a:lnTo>
                  <a:lnTo>
                    <a:pt x="110" y="324"/>
                  </a:lnTo>
                  <a:lnTo>
                    <a:pt x="106" y="319"/>
                  </a:lnTo>
                  <a:lnTo>
                    <a:pt x="102" y="313"/>
                  </a:lnTo>
                  <a:lnTo>
                    <a:pt x="99" y="307"/>
                  </a:lnTo>
                  <a:lnTo>
                    <a:pt x="97" y="298"/>
                  </a:lnTo>
                  <a:lnTo>
                    <a:pt x="95" y="290"/>
                  </a:lnTo>
                  <a:lnTo>
                    <a:pt x="93" y="271"/>
                  </a:lnTo>
                  <a:lnTo>
                    <a:pt x="93" y="248"/>
                  </a:lnTo>
                  <a:lnTo>
                    <a:pt x="93" y="0"/>
                  </a:lnTo>
                  <a:lnTo>
                    <a:pt x="79" y="0"/>
                  </a:lnTo>
                  <a:lnTo>
                    <a:pt x="79" y="0"/>
                  </a:lnTo>
                  <a:lnTo>
                    <a:pt x="59" y="0"/>
                  </a:lnTo>
                  <a:lnTo>
                    <a:pt x="36" y="2"/>
                  </a:lnTo>
                  <a:lnTo>
                    <a:pt x="13" y="4"/>
                  </a:lnTo>
                  <a:lnTo>
                    <a:pt x="0" y="6"/>
                  </a:lnTo>
                  <a:lnTo>
                    <a:pt x="0" y="259"/>
                  </a:lnTo>
                  <a:lnTo>
                    <a:pt x="0" y="259"/>
                  </a:lnTo>
                  <a:lnTo>
                    <a:pt x="0" y="280"/>
                  </a:lnTo>
                  <a:lnTo>
                    <a:pt x="1" y="298"/>
                  </a:lnTo>
                  <a:lnTo>
                    <a:pt x="3" y="316"/>
                  </a:lnTo>
                  <a:lnTo>
                    <a:pt x="5" y="332"/>
                  </a:lnTo>
                  <a:lnTo>
                    <a:pt x="9" y="347"/>
                  </a:lnTo>
                  <a:lnTo>
                    <a:pt x="14" y="360"/>
                  </a:lnTo>
                  <a:lnTo>
                    <a:pt x="21" y="373"/>
                  </a:lnTo>
                  <a:lnTo>
                    <a:pt x="28" y="383"/>
                  </a:lnTo>
                  <a:lnTo>
                    <a:pt x="36" y="393"/>
                  </a:lnTo>
                  <a:lnTo>
                    <a:pt x="46" y="401"/>
                  </a:lnTo>
                  <a:lnTo>
                    <a:pt x="58" y="408"/>
                  </a:lnTo>
                  <a:lnTo>
                    <a:pt x="71" y="414"/>
                  </a:lnTo>
                  <a:lnTo>
                    <a:pt x="86" y="418"/>
                  </a:lnTo>
                  <a:lnTo>
                    <a:pt x="102" y="421"/>
                  </a:lnTo>
                  <a:lnTo>
                    <a:pt x="121" y="423"/>
                  </a:lnTo>
                  <a:lnTo>
                    <a:pt x="141" y="424"/>
                  </a:lnTo>
                  <a:lnTo>
                    <a:pt x="141" y="424"/>
                  </a:lnTo>
                  <a:lnTo>
                    <a:pt x="157" y="423"/>
                  </a:lnTo>
                  <a:lnTo>
                    <a:pt x="172" y="422"/>
                  </a:lnTo>
                  <a:lnTo>
                    <a:pt x="186" y="421"/>
                  </a:lnTo>
                  <a:lnTo>
                    <a:pt x="199" y="418"/>
                  </a:lnTo>
                  <a:lnTo>
                    <a:pt x="223" y="413"/>
                  </a:lnTo>
                  <a:lnTo>
                    <a:pt x="243" y="407"/>
                  </a:lnTo>
                  <a:lnTo>
                    <a:pt x="260" y="400"/>
                  </a:lnTo>
                  <a:lnTo>
                    <a:pt x="271" y="395"/>
                  </a:lnTo>
                  <a:lnTo>
                    <a:pt x="283" y="390"/>
                  </a:lnTo>
                  <a:lnTo>
                    <a:pt x="283" y="390"/>
                  </a:lnTo>
                  <a:lnTo>
                    <a:pt x="289" y="393"/>
                  </a:lnTo>
                  <a:lnTo>
                    <a:pt x="296" y="396"/>
                  </a:lnTo>
                  <a:lnTo>
                    <a:pt x="307" y="399"/>
                  </a:lnTo>
                  <a:lnTo>
                    <a:pt x="319" y="402"/>
                  </a:lnTo>
                  <a:lnTo>
                    <a:pt x="334" y="405"/>
                  </a:lnTo>
                  <a:lnTo>
                    <a:pt x="353" y="408"/>
                  </a:lnTo>
                  <a:lnTo>
                    <a:pt x="374" y="409"/>
                  </a:lnTo>
                  <a:lnTo>
                    <a:pt x="374" y="6"/>
                  </a:lnTo>
                  <a:lnTo>
                    <a:pt x="374" y="6"/>
                  </a:lnTo>
                  <a:lnTo>
                    <a:pt x="342" y="2"/>
                  </a:lnTo>
                  <a:lnTo>
                    <a:pt x="320" y="1"/>
                  </a:lnTo>
                  <a:lnTo>
                    <a:pt x="299" y="0"/>
                  </a:lnTo>
                  <a:lnTo>
                    <a:pt x="281" y="0"/>
                  </a:lnTo>
                  <a:lnTo>
                    <a:pt x="281" y="31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72" name="Freeform 13"/>
            <p:cNvSpPr>
              <a:spLocks/>
            </p:cNvSpPr>
            <p:nvPr userDrawn="1"/>
          </p:nvSpPr>
          <p:spPr bwMode="auto">
            <a:xfrm>
              <a:off x="5383" y="3974"/>
              <a:ext cx="78" cy="107"/>
            </a:xfrm>
            <a:custGeom>
              <a:avLst/>
              <a:gdLst>
                <a:gd name="T0" fmla="*/ 11 w 311"/>
                <a:gd name="T1" fmla="*/ 415 h 428"/>
                <a:gd name="T2" fmla="*/ 83 w 311"/>
                <a:gd name="T3" fmla="*/ 425 h 428"/>
                <a:gd name="T4" fmla="*/ 138 w 311"/>
                <a:gd name="T5" fmla="*/ 428 h 428"/>
                <a:gd name="T6" fmla="*/ 183 w 311"/>
                <a:gd name="T7" fmla="*/ 425 h 428"/>
                <a:gd name="T8" fmla="*/ 227 w 311"/>
                <a:gd name="T9" fmla="*/ 414 h 428"/>
                <a:gd name="T10" fmla="*/ 265 w 311"/>
                <a:gd name="T11" fmla="*/ 394 h 428"/>
                <a:gd name="T12" fmla="*/ 295 w 311"/>
                <a:gd name="T13" fmla="*/ 363 h 428"/>
                <a:gd name="T14" fmla="*/ 310 w 311"/>
                <a:gd name="T15" fmla="*/ 318 h 428"/>
                <a:gd name="T16" fmla="*/ 310 w 311"/>
                <a:gd name="T17" fmla="*/ 288 h 428"/>
                <a:gd name="T18" fmla="*/ 302 w 311"/>
                <a:gd name="T19" fmla="*/ 256 h 428"/>
                <a:gd name="T20" fmla="*/ 283 w 311"/>
                <a:gd name="T21" fmla="*/ 231 h 428"/>
                <a:gd name="T22" fmla="*/ 257 w 311"/>
                <a:gd name="T23" fmla="*/ 211 h 428"/>
                <a:gd name="T24" fmla="*/ 209 w 311"/>
                <a:gd name="T25" fmla="*/ 187 h 428"/>
                <a:gd name="T26" fmla="*/ 149 w 311"/>
                <a:gd name="T27" fmla="*/ 164 h 428"/>
                <a:gd name="T28" fmla="*/ 113 w 311"/>
                <a:gd name="T29" fmla="*/ 144 h 428"/>
                <a:gd name="T30" fmla="*/ 103 w 311"/>
                <a:gd name="T31" fmla="*/ 132 h 428"/>
                <a:gd name="T32" fmla="*/ 100 w 311"/>
                <a:gd name="T33" fmla="*/ 116 h 428"/>
                <a:gd name="T34" fmla="*/ 102 w 311"/>
                <a:gd name="T35" fmla="*/ 104 h 428"/>
                <a:gd name="T36" fmla="*/ 116 w 311"/>
                <a:gd name="T37" fmla="*/ 86 h 428"/>
                <a:gd name="T38" fmla="*/ 132 w 311"/>
                <a:gd name="T39" fmla="*/ 78 h 428"/>
                <a:gd name="T40" fmla="*/ 156 w 311"/>
                <a:gd name="T41" fmla="*/ 74 h 428"/>
                <a:gd name="T42" fmla="*/ 185 w 311"/>
                <a:gd name="T43" fmla="*/ 75 h 428"/>
                <a:gd name="T44" fmla="*/ 238 w 311"/>
                <a:gd name="T45" fmla="*/ 85 h 428"/>
                <a:gd name="T46" fmla="*/ 295 w 311"/>
                <a:gd name="T47" fmla="*/ 30 h 428"/>
                <a:gd name="T48" fmla="*/ 263 w 311"/>
                <a:gd name="T49" fmla="*/ 16 h 428"/>
                <a:gd name="T50" fmla="*/ 207 w 311"/>
                <a:gd name="T51" fmla="*/ 4 h 428"/>
                <a:gd name="T52" fmla="*/ 158 w 311"/>
                <a:gd name="T53" fmla="*/ 0 h 428"/>
                <a:gd name="T54" fmla="*/ 115 w 311"/>
                <a:gd name="T55" fmla="*/ 4 h 428"/>
                <a:gd name="T56" fmla="*/ 76 w 311"/>
                <a:gd name="T57" fmla="*/ 17 h 428"/>
                <a:gd name="T58" fmla="*/ 42 w 311"/>
                <a:gd name="T59" fmla="*/ 39 h 428"/>
                <a:gd name="T60" fmla="*/ 19 w 311"/>
                <a:gd name="T61" fmla="*/ 69 h 428"/>
                <a:gd name="T62" fmla="*/ 7 w 311"/>
                <a:gd name="T63" fmla="*/ 107 h 428"/>
                <a:gd name="T64" fmla="*/ 7 w 311"/>
                <a:gd name="T65" fmla="*/ 137 h 428"/>
                <a:gd name="T66" fmla="*/ 19 w 311"/>
                <a:gd name="T67" fmla="*/ 175 h 428"/>
                <a:gd name="T68" fmla="*/ 42 w 311"/>
                <a:gd name="T69" fmla="*/ 203 h 428"/>
                <a:gd name="T70" fmla="*/ 73 w 311"/>
                <a:gd name="T71" fmla="*/ 223 h 428"/>
                <a:gd name="T72" fmla="*/ 119 w 311"/>
                <a:gd name="T73" fmla="*/ 243 h 428"/>
                <a:gd name="T74" fmla="*/ 171 w 311"/>
                <a:gd name="T75" fmla="*/ 261 h 428"/>
                <a:gd name="T76" fmla="*/ 205 w 311"/>
                <a:gd name="T77" fmla="*/ 280 h 428"/>
                <a:gd name="T78" fmla="*/ 216 w 311"/>
                <a:gd name="T79" fmla="*/ 296 h 428"/>
                <a:gd name="T80" fmla="*/ 217 w 311"/>
                <a:gd name="T81" fmla="*/ 306 h 428"/>
                <a:gd name="T82" fmla="*/ 212 w 311"/>
                <a:gd name="T83" fmla="*/ 328 h 428"/>
                <a:gd name="T84" fmla="*/ 202 w 311"/>
                <a:gd name="T85" fmla="*/ 340 h 428"/>
                <a:gd name="T86" fmla="*/ 184 w 311"/>
                <a:gd name="T87" fmla="*/ 348 h 428"/>
                <a:gd name="T88" fmla="*/ 158 w 311"/>
                <a:gd name="T89" fmla="*/ 353 h 428"/>
                <a:gd name="T90" fmla="*/ 113 w 311"/>
                <a:gd name="T91" fmla="*/ 354 h 428"/>
                <a:gd name="T92" fmla="*/ 28 w 311"/>
                <a:gd name="T93" fmla="*/ 344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11" h="428">
                  <a:moveTo>
                    <a:pt x="0" y="413"/>
                  </a:moveTo>
                  <a:lnTo>
                    <a:pt x="0" y="413"/>
                  </a:lnTo>
                  <a:lnTo>
                    <a:pt x="11" y="415"/>
                  </a:lnTo>
                  <a:lnTo>
                    <a:pt x="39" y="420"/>
                  </a:lnTo>
                  <a:lnTo>
                    <a:pt x="60" y="423"/>
                  </a:lnTo>
                  <a:lnTo>
                    <a:pt x="83" y="425"/>
                  </a:lnTo>
                  <a:lnTo>
                    <a:pt x="110" y="427"/>
                  </a:lnTo>
                  <a:lnTo>
                    <a:pt x="138" y="428"/>
                  </a:lnTo>
                  <a:lnTo>
                    <a:pt x="138" y="428"/>
                  </a:lnTo>
                  <a:lnTo>
                    <a:pt x="154" y="427"/>
                  </a:lnTo>
                  <a:lnTo>
                    <a:pt x="168" y="426"/>
                  </a:lnTo>
                  <a:lnTo>
                    <a:pt x="183" y="425"/>
                  </a:lnTo>
                  <a:lnTo>
                    <a:pt x="198" y="422"/>
                  </a:lnTo>
                  <a:lnTo>
                    <a:pt x="213" y="419"/>
                  </a:lnTo>
                  <a:lnTo>
                    <a:pt x="227" y="414"/>
                  </a:lnTo>
                  <a:lnTo>
                    <a:pt x="241" y="408"/>
                  </a:lnTo>
                  <a:lnTo>
                    <a:pt x="254" y="402"/>
                  </a:lnTo>
                  <a:lnTo>
                    <a:pt x="265" y="394"/>
                  </a:lnTo>
                  <a:lnTo>
                    <a:pt x="276" y="385"/>
                  </a:lnTo>
                  <a:lnTo>
                    <a:pt x="286" y="375"/>
                  </a:lnTo>
                  <a:lnTo>
                    <a:pt x="295" y="363"/>
                  </a:lnTo>
                  <a:lnTo>
                    <a:pt x="302" y="350"/>
                  </a:lnTo>
                  <a:lnTo>
                    <a:pt x="307" y="334"/>
                  </a:lnTo>
                  <a:lnTo>
                    <a:pt x="310" y="318"/>
                  </a:lnTo>
                  <a:lnTo>
                    <a:pt x="311" y="300"/>
                  </a:lnTo>
                  <a:lnTo>
                    <a:pt x="311" y="300"/>
                  </a:lnTo>
                  <a:lnTo>
                    <a:pt x="310" y="288"/>
                  </a:lnTo>
                  <a:lnTo>
                    <a:pt x="309" y="277"/>
                  </a:lnTo>
                  <a:lnTo>
                    <a:pt x="306" y="266"/>
                  </a:lnTo>
                  <a:lnTo>
                    <a:pt x="302" y="256"/>
                  </a:lnTo>
                  <a:lnTo>
                    <a:pt x="297" y="248"/>
                  </a:lnTo>
                  <a:lnTo>
                    <a:pt x="291" y="239"/>
                  </a:lnTo>
                  <a:lnTo>
                    <a:pt x="283" y="231"/>
                  </a:lnTo>
                  <a:lnTo>
                    <a:pt x="276" y="224"/>
                  </a:lnTo>
                  <a:lnTo>
                    <a:pt x="267" y="217"/>
                  </a:lnTo>
                  <a:lnTo>
                    <a:pt x="257" y="211"/>
                  </a:lnTo>
                  <a:lnTo>
                    <a:pt x="247" y="204"/>
                  </a:lnTo>
                  <a:lnTo>
                    <a:pt x="234" y="199"/>
                  </a:lnTo>
                  <a:lnTo>
                    <a:pt x="209" y="187"/>
                  </a:lnTo>
                  <a:lnTo>
                    <a:pt x="180" y="176"/>
                  </a:lnTo>
                  <a:lnTo>
                    <a:pt x="180" y="176"/>
                  </a:lnTo>
                  <a:lnTo>
                    <a:pt x="149" y="164"/>
                  </a:lnTo>
                  <a:lnTo>
                    <a:pt x="135" y="157"/>
                  </a:lnTo>
                  <a:lnTo>
                    <a:pt x="123" y="151"/>
                  </a:lnTo>
                  <a:lnTo>
                    <a:pt x="113" y="144"/>
                  </a:lnTo>
                  <a:lnTo>
                    <a:pt x="109" y="140"/>
                  </a:lnTo>
                  <a:lnTo>
                    <a:pt x="106" y="136"/>
                  </a:lnTo>
                  <a:lnTo>
                    <a:pt x="103" y="132"/>
                  </a:lnTo>
                  <a:lnTo>
                    <a:pt x="101" y="127"/>
                  </a:lnTo>
                  <a:lnTo>
                    <a:pt x="100" y="121"/>
                  </a:lnTo>
                  <a:lnTo>
                    <a:pt x="100" y="116"/>
                  </a:lnTo>
                  <a:lnTo>
                    <a:pt x="100" y="116"/>
                  </a:lnTo>
                  <a:lnTo>
                    <a:pt x="100" y="110"/>
                  </a:lnTo>
                  <a:lnTo>
                    <a:pt x="102" y="104"/>
                  </a:lnTo>
                  <a:lnTo>
                    <a:pt x="106" y="97"/>
                  </a:lnTo>
                  <a:lnTo>
                    <a:pt x="112" y="90"/>
                  </a:lnTo>
                  <a:lnTo>
                    <a:pt x="116" y="86"/>
                  </a:lnTo>
                  <a:lnTo>
                    <a:pt x="120" y="83"/>
                  </a:lnTo>
                  <a:lnTo>
                    <a:pt x="126" y="81"/>
                  </a:lnTo>
                  <a:lnTo>
                    <a:pt x="132" y="78"/>
                  </a:lnTo>
                  <a:lnTo>
                    <a:pt x="139" y="76"/>
                  </a:lnTo>
                  <a:lnTo>
                    <a:pt x="147" y="75"/>
                  </a:lnTo>
                  <a:lnTo>
                    <a:pt x="156" y="74"/>
                  </a:lnTo>
                  <a:lnTo>
                    <a:pt x="166" y="74"/>
                  </a:lnTo>
                  <a:lnTo>
                    <a:pt x="166" y="74"/>
                  </a:lnTo>
                  <a:lnTo>
                    <a:pt x="185" y="75"/>
                  </a:lnTo>
                  <a:lnTo>
                    <a:pt x="205" y="77"/>
                  </a:lnTo>
                  <a:lnTo>
                    <a:pt x="222" y="81"/>
                  </a:lnTo>
                  <a:lnTo>
                    <a:pt x="238" y="85"/>
                  </a:lnTo>
                  <a:lnTo>
                    <a:pt x="262" y="94"/>
                  </a:lnTo>
                  <a:lnTo>
                    <a:pt x="271" y="98"/>
                  </a:lnTo>
                  <a:lnTo>
                    <a:pt x="295" y="30"/>
                  </a:lnTo>
                  <a:lnTo>
                    <a:pt x="295" y="30"/>
                  </a:lnTo>
                  <a:lnTo>
                    <a:pt x="276" y="22"/>
                  </a:lnTo>
                  <a:lnTo>
                    <a:pt x="263" y="16"/>
                  </a:lnTo>
                  <a:lnTo>
                    <a:pt x="247" y="12"/>
                  </a:lnTo>
                  <a:lnTo>
                    <a:pt x="228" y="7"/>
                  </a:lnTo>
                  <a:lnTo>
                    <a:pt x="207" y="4"/>
                  </a:lnTo>
                  <a:lnTo>
                    <a:pt x="183" y="1"/>
                  </a:lnTo>
                  <a:lnTo>
                    <a:pt x="158" y="0"/>
                  </a:lnTo>
                  <a:lnTo>
                    <a:pt x="158" y="0"/>
                  </a:lnTo>
                  <a:lnTo>
                    <a:pt x="143" y="1"/>
                  </a:lnTo>
                  <a:lnTo>
                    <a:pt x="129" y="2"/>
                  </a:lnTo>
                  <a:lnTo>
                    <a:pt x="115" y="4"/>
                  </a:lnTo>
                  <a:lnTo>
                    <a:pt x="102" y="8"/>
                  </a:lnTo>
                  <a:lnTo>
                    <a:pt x="88" y="12"/>
                  </a:lnTo>
                  <a:lnTo>
                    <a:pt x="76" y="17"/>
                  </a:lnTo>
                  <a:lnTo>
                    <a:pt x="64" y="24"/>
                  </a:lnTo>
                  <a:lnTo>
                    <a:pt x="53" y="31"/>
                  </a:lnTo>
                  <a:lnTo>
                    <a:pt x="42" y="39"/>
                  </a:lnTo>
                  <a:lnTo>
                    <a:pt x="33" y="47"/>
                  </a:lnTo>
                  <a:lnTo>
                    <a:pt x="25" y="58"/>
                  </a:lnTo>
                  <a:lnTo>
                    <a:pt x="19" y="69"/>
                  </a:lnTo>
                  <a:lnTo>
                    <a:pt x="13" y="80"/>
                  </a:lnTo>
                  <a:lnTo>
                    <a:pt x="9" y="94"/>
                  </a:lnTo>
                  <a:lnTo>
                    <a:pt x="7" y="107"/>
                  </a:lnTo>
                  <a:lnTo>
                    <a:pt x="6" y="122"/>
                  </a:lnTo>
                  <a:lnTo>
                    <a:pt x="6" y="122"/>
                  </a:lnTo>
                  <a:lnTo>
                    <a:pt x="7" y="137"/>
                  </a:lnTo>
                  <a:lnTo>
                    <a:pt x="9" y="150"/>
                  </a:lnTo>
                  <a:lnTo>
                    <a:pt x="13" y="164"/>
                  </a:lnTo>
                  <a:lnTo>
                    <a:pt x="19" y="175"/>
                  </a:lnTo>
                  <a:lnTo>
                    <a:pt x="25" y="185"/>
                  </a:lnTo>
                  <a:lnTo>
                    <a:pt x="33" y="194"/>
                  </a:lnTo>
                  <a:lnTo>
                    <a:pt x="42" y="203"/>
                  </a:lnTo>
                  <a:lnTo>
                    <a:pt x="51" y="210"/>
                  </a:lnTo>
                  <a:lnTo>
                    <a:pt x="62" y="217"/>
                  </a:lnTo>
                  <a:lnTo>
                    <a:pt x="73" y="223"/>
                  </a:lnTo>
                  <a:lnTo>
                    <a:pt x="84" y="229"/>
                  </a:lnTo>
                  <a:lnTo>
                    <a:pt x="95" y="235"/>
                  </a:lnTo>
                  <a:lnTo>
                    <a:pt x="119" y="243"/>
                  </a:lnTo>
                  <a:lnTo>
                    <a:pt x="142" y="251"/>
                  </a:lnTo>
                  <a:lnTo>
                    <a:pt x="142" y="251"/>
                  </a:lnTo>
                  <a:lnTo>
                    <a:pt x="171" y="261"/>
                  </a:lnTo>
                  <a:lnTo>
                    <a:pt x="184" y="266"/>
                  </a:lnTo>
                  <a:lnTo>
                    <a:pt x="196" y="273"/>
                  </a:lnTo>
                  <a:lnTo>
                    <a:pt x="205" y="280"/>
                  </a:lnTo>
                  <a:lnTo>
                    <a:pt x="211" y="287"/>
                  </a:lnTo>
                  <a:lnTo>
                    <a:pt x="214" y="291"/>
                  </a:lnTo>
                  <a:lnTo>
                    <a:pt x="216" y="296"/>
                  </a:lnTo>
                  <a:lnTo>
                    <a:pt x="217" y="300"/>
                  </a:lnTo>
                  <a:lnTo>
                    <a:pt x="217" y="306"/>
                  </a:lnTo>
                  <a:lnTo>
                    <a:pt x="217" y="306"/>
                  </a:lnTo>
                  <a:lnTo>
                    <a:pt x="217" y="315"/>
                  </a:lnTo>
                  <a:lnTo>
                    <a:pt x="214" y="324"/>
                  </a:lnTo>
                  <a:lnTo>
                    <a:pt x="212" y="328"/>
                  </a:lnTo>
                  <a:lnTo>
                    <a:pt x="209" y="332"/>
                  </a:lnTo>
                  <a:lnTo>
                    <a:pt x="206" y="335"/>
                  </a:lnTo>
                  <a:lnTo>
                    <a:pt x="202" y="340"/>
                  </a:lnTo>
                  <a:lnTo>
                    <a:pt x="197" y="343"/>
                  </a:lnTo>
                  <a:lnTo>
                    <a:pt x="190" y="346"/>
                  </a:lnTo>
                  <a:lnTo>
                    <a:pt x="184" y="348"/>
                  </a:lnTo>
                  <a:lnTo>
                    <a:pt x="176" y="350"/>
                  </a:lnTo>
                  <a:lnTo>
                    <a:pt x="167" y="352"/>
                  </a:lnTo>
                  <a:lnTo>
                    <a:pt x="158" y="353"/>
                  </a:lnTo>
                  <a:lnTo>
                    <a:pt x="134" y="354"/>
                  </a:lnTo>
                  <a:lnTo>
                    <a:pt x="134" y="354"/>
                  </a:lnTo>
                  <a:lnTo>
                    <a:pt x="113" y="354"/>
                  </a:lnTo>
                  <a:lnTo>
                    <a:pt x="92" y="352"/>
                  </a:lnTo>
                  <a:lnTo>
                    <a:pt x="55" y="348"/>
                  </a:lnTo>
                  <a:lnTo>
                    <a:pt x="28" y="344"/>
                  </a:lnTo>
                  <a:lnTo>
                    <a:pt x="18" y="342"/>
                  </a:lnTo>
                  <a:lnTo>
                    <a:pt x="0" y="41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73" name="Freeform 14"/>
            <p:cNvSpPr>
              <a:spLocks/>
            </p:cNvSpPr>
            <p:nvPr userDrawn="1"/>
          </p:nvSpPr>
          <p:spPr bwMode="auto">
            <a:xfrm>
              <a:off x="5059" y="3992"/>
              <a:ext cx="48" cy="71"/>
            </a:xfrm>
            <a:custGeom>
              <a:avLst/>
              <a:gdLst>
                <a:gd name="T0" fmla="*/ 0 w 194"/>
                <a:gd name="T1" fmla="*/ 7 h 282"/>
                <a:gd name="T2" fmla="*/ 0 w 194"/>
                <a:gd name="T3" fmla="*/ 7 h 282"/>
                <a:gd name="T4" fmla="*/ 14 w 194"/>
                <a:gd name="T5" fmla="*/ 4 h 282"/>
                <a:gd name="T6" fmla="*/ 31 w 194"/>
                <a:gd name="T7" fmla="*/ 2 h 282"/>
                <a:gd name="T8" fmla="*/ 52 w 194"/>
                <a:gd name="T9" fmla="*/ 0 h 282"/>
                <a:gd name="T10" fmla="*/ 73 w 194"/>
                <a:gd name="T11" fmla="*/ 0 h 282"/>
                <a:gd name="T12" fmla="*/ 73 w 194"/>
                <a:gd name="T13" fmla="*/ 0 h 282"/>
                <a:gd name="T14" fmla="*/ 87 w 194"/>
                <a:gd name="T15" fmla="*/ 0 h 282"/>
                <a:gd name="T16" fmla="*/ 98 w 194"/>
                <a:gd name="T17" fmla="*/ 1 h 282"/>
                <a:gd name="T18" fmla="*/ 110 w 194"/>
                <a:gd name="T19" fmla="*/ 4 h 282"/>
                <a:gd name="T20" fmla="*/ 121 w 194"/>
                <a:gd name="T21" fmla="*/ 7 h 282"/>
                <a:gd name="T22" fmla="*/ 132 w 194"/>
                <a:gd name="T23" fmla="*/ 11 h 282"/>
                <a:gd name="T24" fmla="*/ 141 w 194"/>
                <a:gd name="T25" fmla="*/ 17 h 282"/>
                <a:gd name="T26" fmla="*/ 151 w 194"/>
                <a:gd name="T27" fmla="*/ 24 h 282"/>
                <a:gd name="T28" fmla="*/ 159 w 194"/>
                <a:gd name="T29" fmla="*/ 31 h 282"/>
                <a:gd name="T30" fmla="*/ 166 w 194"/>
                <a:gd name="T31" fmla="*/ 40 h 282"/>
                <a:gd name="T32" fmla="*/ 174 w 194"/>
                <a:gd name="T33" fmla="*/ 49 h 282"/>
                <a:gd name="T34" fmla="*/ 180 w 194"/>
                <a:gd name="T35" fmla="*/ 61 h 282"/>
                <a:gd name="T36" fmla="*/ 185 w 194"/>
                <a:gd name="T37" fmla="*/ 74 h 282"/>
                <a:gd name="T38" fmla="*/ 189 w 194"/>
                <a:gd name="T39" fmla="*/ 88 h 282"/>
                <a:gd name="T40" fmla="*/ 192 w 194"/>
                <a:gd name="T41" fmla="*/ 103 h 282"/>
                <a:gd name="T42" fmla="*/ 193 w 194"/>
                <a:gd name="T43" fmla="*/ 119 h 282"/>
                <a:gd name="T44" fmla="*/ 194 w 194"/>
                <a:gd name="T45" fmla="*/ 138 h 282"/>
                <a:gd name="T46" fmla="*/ 194 w 194"/>
                <a:gd name="T47" fmla="*/ 138 h 282"/>
                <a:gd name="T48" fmla="*/ 194 w 194"/>
                <a:gd name="T49" fmla="*/ 155 h 282"/>
                <a:gd name="T50" fmla="*/ 193 w 194"/>
                <a:gd name="T51" fmla="*/ 172 h 282"/>
                <a:gd name="T52" fmla="*/ 191 w 194"/>
                <a:gd name="T53" fmla="*/ 187 h 282"/>
                <a:gd name="T54" fmla="*/ 188 w 194"/>
                <a:gd name="T55" fmla="*/ 202 h 282"/>
                <a:gd name="T56" fmla="*/ 185 w 194"/>
                <a:gd name="T57" fmla="*/ 215 h 282"/>
                <a:gd name="T58" fmla="*/ 181 w 194"/>
                <a:gd name="T59" fmla="*/ 226 h 282"/>
                <a:gd name="T60" fmla="*/ 175 w 194"/>
                <a:gd name="T61" fmla="*/ 238 h 282"/>
                <a:gd name="T62" fmla="*/ 168 w 194"/>
                <a:gd name="T63" fmla="*/ 247 h 282"/>
                <a:gd name="T64" fmla="*/ 160 w 194"/>
                <a:gd name="T65" fmla="*/ 255 h 282"/>
                <a:gd name="T66" fmla="*/ 151 w 194"/>
                <a:gd name="T67" fmla="*/ 262 h 282"/>
                <a:gd name="T68" fmla="*/ 141 w 194"/>
                <a:gd name="T69" fmla="*/ 269 h 282"/>
                <a:gd name="T70" fmla="*/ 129 w 194"/>
                <a:gd name="T71" fmla="*/ 274 h 282"/>
                <a:gd name="T72" fmla="*/ 115 w 194"/>
                <a:gd name="T73" fmla="*/ 277 h 282"/>
                <a:gd name="T74" fmla="*/ 100 w 194"/>
                <a:gd name="T75" fmla="*/ 280 h 282"/>
                <a:gd name="T76" fmla="*/ 84 w 194"/>
                <a:gd name="T77" fmla="*/ 282 h 282"/>
                <a:gd name="T78" fmla="*/ 65 w 194"/>
                <a:gd name="T79" fmla="*/ 282 h 282"/>
                <a:gd name="T80" fmla="*/ 65 w 194"/>
                <a:gd name="T81" fmla="*/ 282 h 282"/>
                <a:gd name="T82" fmla="*/ 42 w 194"/>
                <a:gd name="T83" fmla="*/ 281 h 282"/>
                <a:gd name="T84" fmla="*/ 20 w 194"/>
                <a:gd name="T85" fmla="*/ 280 h 282"/>
                <a:gd name="T86" fmla="*/ 0 w 194"/>
                <a:gd name="T87" fmla="*/ 278 h 282"/>
                <a:gd name="T88" fmla="*/ 0 w 194"/>
                <a:gd name="T89" fmla="*/ 7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94" h="282">
                  <a:moveTo>
                    <a:pt x="0" y="7"/>
                  </a:moveTo>
                  <a:lnTo>
                    <a:pt x="0" y="7"/>
                  </a:lnTo>
                  <a:lnTo>
                    <a:pt x="14" y="4"/>
                  </a:lnTo>
                  <a:lnTo>
                    <a:pt x="31" y="2"/>
                  </a:lnTo>
                  <a:lnTo>
                    <a:pt x="52" y="0"/>
                  </a:lnTo>
                  <a:lnTo>
                    <a:pt x="73" y="0"/>
                  </a:lnTo>
                  <a:lnTo>
                    <a:pt x="73" y="0"/>
                  </a:lnTo>
                  <a:lnTo>
                    <a:pt x="87" y="0"/>
                  </a:lnTo>
                  <a:lnTo>
                    <a:pt x="98" y="1"/>
                  </a:lnTo>
                  <a:lnTo>
                    <a:pt x="110" y="4"/>
                  </a:lnTo>
                  <a:lnTo>
                    <a:pt x="121" y="7"/>
                  </a:lnTo>
                  <a:lnTo>
                    <a:pt x="132" y="11"/>
                  </a:lnTo>
                  <a:lnTo>
                    <a:pt x="141" y="17"/>
                  </a:lnTo>
                  <a:lnTo>
                    <a:pt x="151" y="24"/>
                  </a:lnTo>
                  <a:lnTo>
                    <a:pt x="159" y="31"/>
                  </a:lnTo>
                  <a:lnTo>
                    <a:pt x="166" y="40"/>
                  </a:lnTo>
                  <a:lnTo>
                    <a:pt x="174" y="49"/>
                  </a:lnTo>
                  <a:lnTo>
                    <a:pt x="180" y="61"/>
                  </a:lnTo>
                  <a:lnTo>
                    <a:pt x="185" y="74"/>
                  </a:lnTo>
                  <a:lnTo>
                    <a:pt x="189" y="88"/>
                  </a:lnTo>
                  <a:lnTo>
                    <a:pt x="192" y="103"/>
                  </a:lnTo>
                  <a:lnTo>
                    <a:pt x="193" y="119"/>
                  </a:lnTo>
                  <a:lnTo>
                    <a:pt x="194" y="138"/>
                  </a:lnTo>
                  <a:lnTo>
                    <a:pt x="194" y="138"/>
                  </a:lnTo>
                  <a:lnTo>
                    <a:pt x="194" y="155"/>
                  </a:lnTo>
                  <a:lnTo>
                    <a:pt x="193" y="172"/>
                  </a:lnTo>
                  <a:lnTo>
                    <a:pt x="191" y="187"/>
                  </a:lnTo>
                  <a:lnTo>
                    <a:pt x="188" y="202"/>
                  </a:lnTo>
                  <a:lnTo>
                    <a:pt x="185" y="215"/>
                  </a:lnTo>
                  <a:lnTo>
                    <a:pt x="181" y="226"/>
                  </a:lnTo>
                  <a:lnTo>
                    <a:pt x="175" y="238"/>
                  </a:lnTo>
                  <a:lnTo>
                    <a:pt x="168" y="247"/>
                  </a:lnTo>
                  <a:lnTo>
                    <a:pt x="160" y="255"/>
                  </a:lnTo>
                  <a:lnTo>
                    <a:pt x="151" y="262"/>
                  </a:lnTo>
                  <a:lnTo>
                    <a:pt x="141" y="269"/>
                  </a:lnTo>
                  <a:lnTo>
                    <a:pt x="129" y="274"/>
                  </a:lnTo>
                  <a:lnTo>
                    <a:pt x="115" y="277"/>
                  </a:lnTo>
                  <a:lnTo>
                    <a:pt x="100" y="280"/>
                  </a:lnTo>
                  <a:lnTo>
                    <a:pt x="84" y="282"/>
                  </a:lnTo>
                  <a:lnTo>
                    <a:pt x="65" y="282"/>
                  </a:lnTo>
                  <a:lnTo>
                    <a:pt x="65" y="282"/>
                  </a:lnTo>
                  <a:lnTo>
                    <a:pt x="42" y="281"/>
                  </a:lnTo>
                  <a:lnTo>
                    <a:pt x="20" y="280"/>
                  </a:lnTo>
                  <a:lnTo>
                    <a:pt x="0" y="278"/>
                  </a:lnTo>
                  <a:lnTo>
                    <a:pt x="0" y="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74" name="Freeform 15"/>
            <p:cNvSpPr>
              <a:spLocks/>
            </p:cNvSpPr>
            <p:nvPr userDrawn="1"/>
          </p:nvSpPr>
          <p:spPr bwMode="auto">
            <a:xfrm>
              <a:off x="5035" y="3974"/>
              <a:ext cx="97" cy="107"/>
            </a:xfrm>
            <a:custGeom>
              <a:avLst/>
              <a:gdLst>
                <a:gd name="T0" fmla="*/ 171 w 385"/>
                <a:gd name="T1" fmla="*/ 0 h 428"/>
                <a:gd name="T2" fmla="*/ 171 w 385"/>
                <a:gd name="T3" fmla="*/ 0 h 428"/>
                <a:gd name="T4" fmla="*/ 150 w 385"/>
                <a:gd name="T5" fmla="*/ 1 h 428"/>
                <a:gd name="T6" fmla="*/ 129 w 385"/>
                <a:gd name="T7" fmla="*/ 2 h 428"/>
                <a:gd name="T8" fmla="*/ 106 w 385"/>
                <a:gd name="T9" fmla="*/ 4 h 428"/>
                <a:gd name="T10" fmla="*/ 83 w 385"/>
                <a:gd name="T11" fmla="*/ 7 h 428"/>
                <a:gd name="T12" fmla="*/ 60 w 385"/>
                <a:gd name="T13" fmla="*/ 10 h 428"/>
                <a:gd name="T14" fmla="*/ 39 w 385"/>
                <a:gd name="T15" fmla="*/ 14 h 428"/>
                <a:gd name="T16" fmla="*/ 18 w 385"/>
                <a:gd name="T17" fmla="*/ 20 h 428"/>
                <a:gd name="T18" fmla="*/ 0 w 385"/>
                <a:gd name="T19" fmla="*/ 26 h 428"/>
                <a:gd name="T20" fmla="*/ 0 w 385"/>
                <a:gd name="T21" fmla="*/ 415 h 428"/>
                <a:gd name="T22" fmla="*/ 0 w 385"/>
                <a:gd name="T23" fmla="*/ 415 h 428"/>
                <a:gd name="T24" fmla="*/ 15 w 385"/>
                <a:gd name="T25" fmla="*/ 418 h 428"/>
                <a:gd name="T26" fmla="*/ 34 w 385"/>
                <a:gd name="T27" fmla="*/ 420 h 428"/>
                <a:gd name="T28" fmla="*/ 73 w 385"/>
                <a:gd name="T29" fmla="*/ 424 h 428"/>
                <a:gd name="T30" fmla="*/ 116 w 385"/>
                <a:gd name="T31" fmla="*/ 427 h 428"/>
                <a:gd name="T32" fmla="*/ 155 w 385"/>
                <a:gd name="T33" fmla="*/ 428 h 428"/>
                <a:gd name="T34" fmla="*/ 155 w 385"/>
                <a:gd name="T35" fmla="*/ 428 h 428"/>
                <a:gd name="T36" fmla="*/ 186 w 385"/>
                <a:gd name="T37" fmla="*/ 427 h 428"/>
                <a:gd name="T38" fmla="*/ 212 w 385"/>
                <a:gd name="T39" fmla="*/ 425 h 428"/>
                <a:gd name="T40" fmla="*/ 238 w 385"/>
                <a:gd name="T41" fmla="*/ 421 h 428"/>
                <a:gd name="T42" fmla="*/ 261 w 385"/>
                <a:gd name="T43" fmla="*/ 415 h 428"/>
                <a:gd name="T44" fmla="*/ 282 w 385"/>
                <a:gd name="T45" fmla="*/ 408 h 428"/>
                <a:gd name="T46" fmla="*/ 301 w 385"/>
                <a:gd name="T47" fmla="*/ 399 h 428"/>
                <a:gd name="T48" fmla="*/ 309 w 385"/>
                <a:gd name="T49" fmla="*/ 394 h 428"/>
                <a:gd name="T50" fmla="*/ 318 w 385"/>
                <a:gd name="T51" fmla="*/ 389 h 428"/>
                <a:gd name="T52" fmla="*/ 326 w 385"/>
                <a:gd name="T53" fmla="*/ 383 h 428"/>
                <a:gd name="T54" fmla="*/ 333 w 385"/>
                <a:gd name="T55" fmla="*/ 377 h 428"/>
                <a:gd name="T56" fmla="*/ 339 w 385"/>
                <a:gd name="T57" fmla="*/ 369 h 428"/>
                <a:gd name="T58" fmla="*/ 345 w 385"/>
                <a:gd name="T59" fmla="*/ 362 h 428"/>
                <a:gd name="T60" fmla="*/ 351 w 385"/>
                <a:gd name="T61" fmla="*/ 355 h 428"/>
                <a:gd name="T62" fmla="*/ 356 w 385"/>
                <a:gd name="T63" fmla="*/ 347 h 428"/>
                <a:gd name="T64" fmla="*/ 361 w 385"/>
                <a:gd name="T65" fmla="*/ 337 h 428"/>
                <a:gd name="T66" fmla="*/ 366 w 385"/>
                <a:gd name="T67" fmla="*/ 329 h 428"/>
                <a:gd name="T68" fmla="*/ 373 w 385"/>
                <a:gd name="T69" fmla="*/ 309 h 428"/>
                <a:gd name="T70" fmla="*/ 378 w 385"/>
                <a:gd name="T71" fmla="*/ 287 h 428"/>
                <a:gd name="T72" fmla="*/ 382 w 385"/>
                <a:gd name="T73" fmla="*/ 264 h 428"/>
                <a:gd name="T74" fmla="*/ 384 w 385"/>
                <a:gd name="T75" fmla="*/ 239 h 428"/>
                <a:gd name="T76" fmla="*/ 385 w 385"/>
                <a:gd name="T77" fmla="*/ 211 h 428"/>
                <a:gd name="T78" fmla="*/ 385 w 385"/>
                <a:gd name="T79" fmla="*/ 211 h 428"/>
                <a:gd name="T80" fmla="*/ 384 w 385"/>
                <a:gd name="T81" fmla="*/ 187 h 428"/>
                <a:gd name="T82" fmla="*/ 381 w 385"/>
                <a:gd name="T83" fmla="*/ 164 h 428"/>
                <a:gd name="T84" fmla="*/ 377 w 385"/>
                <a:gd name="T85" fmla="*/ 143 h 428"/>
                <a:gd name="T86" fmla="*/ 371 w 385"/>
                <a:gd name="T87" fmla="*/ 122 h 428"/>
                <a:gd name="T88" fmla="*/ 363 w 385"/>
                <a:gd name="T89" fmla="*/ 104 h 428"/>
                <a:gd name="T90" fmla="*/ 352 w 385"/>
                <a:gd name="T91" fmla="*/ 86 h 428"/>
                <a:gd name="T92" fmla="*/ 341 w 385"/>
                <a:gd name="T93" fmla="*/ 71 h 428"/>
                <a:gd name="T94" fmla="*/ 328 w 385"/>
                <a:gd name="T95" fmla="*/ 57 h 428"/>
                <a:gd name="T96" fmla="*/ 314 w 385"/>
                <a:gd name="T97" fmla="*/ 43 h 428"/>
                <a:gd name="T98" fmla="*/ 297 w 385"/>
                <a:gd name="T99" fmla="*/ 32 h 428"/>
                <a:gd name="T100" fmla="*/ 280 w 385"/>
                <a:gd name="T101" fmla="*/ 23 h 428"/>
                <a:gd name="T102" fmla="*/ 260 w 385"/>
                <a:gd name="T103" fmla="*/ 14 h 428"/>
                <a:gd name="T104" fmla="*/ 240 w 385"/>
                <a:gd name="T105" fmla="*/ 8 h 428"/>
                <a:gd name="T106" fmla="*/ 218 w 385"/>
                <a:gd name="T107" fmla="*/ 4 h 428"/>
                <a:gd name="T108" fmla="*/ 195 w 385"/>
                <a:gd name="T109" fmla="*/ 1 h 428"/>
                <a:gd name="T110" fmla="*/ 171 w 385"/>
                <a:gd name="T111" fmla="*/ 0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85" h="428">
                  <a:moveTo>
                    <a:pt x="171" y="0"/>
                  </a:moveTo>
                  <a:lnTo>
                    <a:pt x="171" y="0"/>
                  </a:lnTo>
                  <a:lnTo>
                    <a:pt x="150" y="1"/>
                  </a:lnTo>
                  <a:lnTo>
                    <a:pt x="129" y="2"/>
                  </a:lnTo>
                  <a:lnTo>
                    <a:pt x="106" y="4"/>
                  </a:lnTo>
                  <a:lnTo>
                    <a:pt x="83" y="7"/>
                  </a:lnTo>
                  <a:lnTo>
                    <a:pt x="60" y="10"/>
                  </a:lnTo>
                  <a:lnTo>
                    <a:pt x="39" y="14"/>
                  </a:lnTo>
                  <a:lnTo>
                    <a:pt x="18" y="20"/>
                  </a:lnTo>
                  <a:lnTo>
                    <a:pt x="0" y="26"/>
                  </a:lnTo>
                  <a:lnTo>
                    <a:pt x="0" y="415"/>
                  </a:lnTo>
                  <a:lnTo>
                    <a:pt x="0" y="415"/>
                  </a:lnTo>
                  <a:lnTo>
                    <a:pt x="15" y="418"/>
                  </a:lnTo>
                  <a:lnTo>
                    <a:pt x="34" y="420"/>
                  </a:lnTo>
                  <a:lnTo>
                    <a:pt x="73" y="424"/>
                  </a:lnTo>
                  <a:lnTo>
                    <a:pt x="116" y="427"/>
                  </a:lnTo>
                  <a:lnTo>
                    <a:pt x="155" y="428"/>
                  </a:lnTo>
                  <a:lnTo>
                    <a:pt x="155" y="428"/>
                  </a:lnTo>
                  <a:lnTo>
                    <a:pt x="186" y="427"/>
                  </a:lnTo>
                  <a:lnTo>
                    <a:pt x="212" y="425"/>
                  </a:lnTo>
                  <a:lnTo>
                    <a:pt x="238" y="421"/>
                  </a:lnTo>
                  <a:lnTo>
                    <a:pt x="261" y="415"/>
                  </a:lnTo>
                  <a:lnTo>
                    <a:pt x="282" y="408"/>
                  </a:lnTo>
                  <a:lnTo>
                    <a:pt x="301" y="399"/>
                  </a:lnTo>
                  <a:lnTo>
                    <a:pt x="309" y="394"/>
                  </a:lnTo>
                  <a:lnTo>
                    <a:pt x="318" y="389"/>
                  </a:lnTo>
                  <a:lnTo>
                    <a:pt x="326" y="383"/>
                  </a:lnTo>
                  <a:lnTo>
                    <a:pt x="333" y="377"/>
                  </a:lnTo>
                  <a:lnTo>
                    <a:pt x="339" y="369"/>
                  </a:lnTo>
                  <a:lnTo>
                    <a:pt x="345" y="362"/>
                  </a:lnTo>
                  <a:lnTo>
                    <a:pt x="351" y="355"/>
                  </a:lnTo>
                  <a:lnTo>
                    <a:pt x="356" y="347"/>
                  </a:lnTo>
                  <a:lnTo>
                    <a:pt x="361" y="337"/>
                  </a:lnTo>
                  <a:lnTo>
                    <a:pt x="366" y="329"/>
                  </a:lnTo>
                  <a:lnTo>
                    <a:pt x="373" y="309"/>
                  </a:lnTo>
                  <a:lnTo>
                    <a:pt x="378" y="287"/>
                  </a:lnTo>
                  <a:lnTo>
                    <a:pt x="382" y="264"/>
                  </a:lnTo>
                  <a:lnTo>
                    <a:pt x="384" y="239"/>
                  </a:lnTo>
                  <a:lnTo>
                    <a:pt x="385" y="211"/>
                  </a:lnTo>
                  <a:lnTo>
                    <a:pt x="385" y="211"/>
                  </a:lnTo>
                  <a:lnTo>
                    <a:pt x="384" y="187"/>
                  </a:lnTo>
                  <a:lnTo>
                    <a:pt x="381" y="164"/>
                  </a:lnTo>
                  <a:lnTo>
                    <a:pt x="377" y="143"/>
                  </a:lnTo>
                  <a:lnTo>
                    <a:pt x="371" y="122"/>
                  </a:lnTo>
                  <a:lnTo>
                    <a:pt x="363" y="104"/>
                  </a:lnTo>
                  <a:lnTo>
                    <a:pt x="352" y="86"/>
                  </a:lnTo>
                  <a:lnTo>
                    <a:pt x="341" y="71"/>
                  </a:lnTo>
                  <a:lnTo>
                    <a:pt x="328" y="57"/>
                  </a:lnTo>
                  <a:lnTo>
                    <a:pt x="314" y="43"/>
                  </a:lnTo>
                  <a:lnTo>
                    <a:pt x="297" y="32"/>
                  </a:lnTo>
                  <a:lnTo>
                    <a:pt x="280" y="23"/>
                  </a:lnTo>
                  <a:lnTo>
                    <a:pt x="260" y="14"/>
                  </a:lnTo>
                  <a:lnTo>
                    <a:pt x="240" y="8"/>
                  </a:lnTo>
                  <a:lnTo>
                    <a:pt x="218" y="4"/>
                  </a:lnTo>
                  <a:lnTo>
                    <a:pt x="195" y="1"/>
                  </a:lnTo>
                  <a:lnTo>
                    <a:pt x="17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</p:grpSp>
      <p:cxnSp>
        <p:nvCxnSpPr>
          <p:cNvPr id="75" name="Conector recto 8"/>
          <p:cNvCxnSpPr/>
          <p:nvPr userDrawn="1"/>
        </p:nvCxnSpPr>
        <p:spPr>
          <a:xfrm flipV="1">
            <a:off x="9617079" y="6029764"/>
            <a:ext cx="0" cy="290960"/>
          </a:xfrm>
          <a:prstGeom prst="line">
            <a:avLst/>
          </a:prstGeom>
          <a:ln w="12700" cmpd="sng">
            <a:solidFill>
              <a:schemeClr val="bg1">
                <a:lumMod val="65000"/>
              </a:schemeClr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76" name="Picture Placeholder 4"/>
          <p:cNvSpPr>
            <a:spLocks noGrp="1"/>
          </p:cNvSpPr>
          <p:nvPr>
            <p:ph type="pic" sz="quarter" idx="11" hasCustomPrompt="1"/>
          </p:nvPr>
        </p:nvSpPr>
        <p:spPr>
          <a:xfrm>
            <a:off x="7605365" y="6029741"/>
            <a:ext cx="1723686" cy="340227"/>
          </a:xfrm>
        </p:spPr>
        <p:txBody>
          <a:bodyPr>
            <a:noAutofit/>
          </a:bodyPr>
          <a:lstStyle>
            <a:lvl1pPr marL="0" indent="0">
              <a:buNone/>
              <a:defRPr sz="9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en-GB" dirty="0" smtClean="0"/>
              <a:t>Co-branding logo</a:t>
            </a:r>
            <a:endParaRPr lang="en-GB" dirty="0"/>
          </a:p>
        </p:txBody>
      </p:sp>
      <p:grpSp>
        <p:nvGrpSpPr>
          <p:cNvPr id="40" name="Group 39"/>
          <p:cNvGrpSpPr/>
          <p:nvPr userDrawn="1"/>
        </p:nvGrpSpPr>
        <p:grpSpPr>
          <a:xfrm>
            <a:off x="10702698" y="68071"/>
            <a:ext cx="874461" cy="651751"/>
            <a:chOff x="8388192" y="36245"/>
            <a:chExt cx="874464" cy="651751"/>
          </a:xfrm>
        </p:grpSpPr>
        <p:grpSp>
          <p:nvGrpSpPr>
            <p:cNvPr id="41" name="Group 40"/>
            <p:cNvGrpSpPr/>
            <p:nvPr userDrawn="1"/>
          </p:nvGrpSpPr>
          <p:grpSpPr>
            <a:xfrm>
              <a:off x="8545513" y="36245"/>
              <a:ext cx="489905" cy="495602"/>
              <a:chOff x="7818438" y="101600"/>
              <a:chExt cx="546100" cy="552450"/>
            </a:xfrm>
          </p:grpSpPr>
          <p:sp>
            <p:nvSpPr>
              <p:cNvPr id="78" name="Freeform 5"/>
              <p:cNvSpPr>
                <a:spLocks noEditPoints="1"/>
              </p:cNvSpPr>
              <p:nvPr userDrawn="1"/>
            </p:nvSpPr>
            <p:spPr bwMode="auto">
              <a:xfrm>
                <a:off x="7818438" y="200025"/>
                <a:ext cx="546100" cy="454025"/>
              </a:xfrm>
              <a:custGeom>
                <a:avLst/>
                <a:gdLst>
                  <a:gd name="T0" fmla="*/ 56 w 344"/>
                  <a:gd name="T1" fmla="*/ 0 h 286"/>
                  <a:gd name="T2" fmla="*/ 44 w 344"/>
                  <a:gd name="T3" fmla="*/ 2 h 286"/>
                  <a:gd name="T4" fmla="*/ 24 w 344"/>
                  <a:gd name="T5" fmla="*/ 10 h 286"/>
                  <a:gd name="T6" fmla="*/ 10 w 344"/>
                  <a:gd name="T7" fmla="*/ 26 h 286"/>
                  <a:gd name="T8" fmla="*/ 2 w 344"/>
                  <a:gd name="T9" fmla="*/ 46 h 286"/>
                  <a:gd name="T10" fmla="*/ 0 w 344"/>
                  <a:gd name="T11" fmla="*/ 230 h 286"/>
                  <a:gd name="T12" fmla="*/ 2 w 344"/>
                  <a:gd name="T13" fmla="*/ 242 h 286"/>
                  <a:gd name="T14" fmla="*/ 10 w 344"/>
                  <a:gd name="T15" fmla="*/ 262 h 286"/>
                  <a:gd name="T16" fmla="*/ 24 w 344"/>
                  <a:gd name="T17" fmla="*/ 278 h 286"/>
                  <a:gd name="T18" fmla="*/ 44 w 344"/>
                  <a:gd name="T19" fmla="*/ 286 h 286"/>
                  <a:gd name="T20" fmla="*/ 288 w 344"/>
                  <a:gd name="T21" fmla="*/ 286 h 286"/>
                  <a:gd name="T22" fmla="*/ 300 w 344"/>
                  <a:gd name="T23" fmla="*/ 286 h 286"/>
                  <a:gd name="T24" fmla="*/ 320 w 344"/>
                  <a:gd name="T25" fmla="*/ 278 h 286"/>
                  <a:gd name="T26" fmla="*/ 334 w 344"/>
                  <a:gd name="T27" fmla="*/ 262 h 286"/>
                  <a:gd name="T28" fmla="*/ 344 w 344"/>
                  <a:gd name="T29" fmla="*/ 242 h 286"/>
                  <a:gd name="T30" fmla="*/ 344 w 344"/>
                  <a:gd name="T31" fmla="*/ 58 h 286"/>
                  <a:gd name="T32" fmla="*/ 344 w 344"/>
                  <a:gd name="T33" fmla="*/ 46 h 286"/>
                  <a:gd name="T34" fmla="*/ 334 w 344"/>
                  <a:gd name="T35" fmla="*/ 26 h 286"/>
                  <a:gd name="T36" fmla="*/ 320 w 344"/>
                  <a:gd name="T37" fmla="*/ 10 h 286"/>
                  <a:gd name="T38" fmla="*/ 300 w 344"/>
                  <a:gd name="T39" fmla="*/ 2 h 286"/>
                  <a:gd name="T40" fmla="*/ 288 w 344"/>
                  <a:gd name="T41" fmla="*/ 0 h 286"/>
                  <a:gd name="T42" fmla="*/ 148 w 344"/>
                  <a:gd name="T43" fmla="*/ 142 h 286"/>
                  <a:gd name="T44" fmla="*/ 144 w 344"/>
                  <a:gd name="T45" fmla="*/ 136 h 286"/>
                  <a:gd name="T46" fmla="*/ 136 w 344"/>
                  <a:gd name="T47" fmla="*/ 122 h 286"/>
                  <a:gd name="T48" fmla="*/ 134 w 344"/>
                  <a:gd name="T49" fmla="*/ 112 h 286"/>
                  <a:gd name="T50" fmla="*/ 138 w 344"/>
                  <a:gd name="T51" fmla="*/ 98 h 286"/>
                  <a:gd name="T52" fmla="*/ 146 w 344"/>
                  <a:gd name="T53" fmla="*/ 88 h 286"/>
                  <a:gd name="T54" fmla="*/ 158 w 344"/>
                  <a:gd name="T55" fmla="*/ 80 h 286"/>
                  <a:gd name="T56" fmla="*/ 172 w 344"/>
                  <a:gd name="T57" fmla="*/ 76 h 286"/>
                  <a:gd name="T58" fmla="*/ 178 w 344"/>
                  <a:gd name="T59" fmla="*/ 78 h 286"/>
                  <a:gd name="T60" fmla="*/ 192 w 344"/>
                  <a:gd name="T61" fmla="*/ 82 h 286"/>
                  <a:gd name="T62" fmla="*/ 202 w 344"/>
                  <a:gd name="T63" fmla="*/ 92 h 286"/>
                  <a:gd name="T64" fmla="*/ 208 w 344"/>
                  <a:gd name="T65" fmla="*/ 106 h 286"/>
                  <a:gd name="T66" fmla="*/ 208 w 344"/>
                  <a:gd name="T67" fmla="*/ 112 h 286"/>
                  <a:gd name="T68" fmla="*/ 204 w 344"/>
                  <a:gd name="T69" fmla="*/ 128 h 286"/>
                  <a:gd name="T70" fmla="*/ 196 w 344"/>
                  <a:gd name="T71" fmla="*/ 140 h 286"/>
                  <a:gd name="T72" fmla="*/ 126 w 344"/>
                  <a:gd name="T73" fmla="*/ 228 h 2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44" h="286">
                    <a:moveTo>
                      <a:pt x="288" y="0"/>
                    </a:moveTo>
                    <a:lnTo>
                      <a:pt x="56" y="0"/>
                    </a:lnTo>
                    <a:lnTo>
                      <a:pt x="56" y="0"/>
                    </a:lnTo>
                    <a:lnTo>
                      <a:pt x="44" y="2"/>
                    </a:lnTo>
                    <a:lnTo>
                      <a:pt x="34" y="6"/>
                    </a:lnTo>
                    <a:lnTo>
                      <a:pt x="24" y="10"/>
                    </a:lnTo>
                    <a:lnTo>
                      <a:pt x="16" y="18"/>
                    </a:lnTo>
                    <a:lnTo>
                      <a:pt x="10" y="26"/>
                    </a:lnTo>
                    <a:lnTo>
                      <a:pt x="4" y="36"/>
                    </a:lnTo>
                    <a:lnTo>
                      <a:pt x="2" y="46"/>
                    </a:lnTo>
                    <a:lnTo>
                      <a:pt x="0" y="58"/>
                    </a:lnTo>
                    <a:lnTo>
                      <a:pt x="0" y="230"/>
                    </a:lnTo>
                    <a:lnTo>
                      <a:pt x="0" y="230"/>
                    </a:lnTo>
                    <a:lnTo>
                      <a:pt x="2" y="242"/>
                    </a:lnTo>
                    <a:lnTo>
                      <a:pt x="4" y="252"/>
                    </a:lnTo>
                    <a:lnTo>
                      <a:pt x="10" y="262"/>
                    </a:lnTo>
                    <a:lnTo>
                      <a:pt x="16" y="270"/>
                    </a:lnTo>
                    <a:lnTo>
                      <a:pt x="24" y="278"/>
                    </a:lnTo>
                    <a:lnTo>
                      <a:pt x="34" y="282"/>
                    </a:lnTo>
                    <a:lnTo>
                      <a:pt x="44" y="286"/>
                    </a:lnTo>
                    <a:lnTo>
                      <a:pt x="56" y="286"/>
                    </a:lnTo>
                    <a:lnTo>
                      <a:pt x="288" y="286"/>
                    </a:lnTo>
                    <a:lnTo>
                      <a:pt x="288" y="286"/>
                    </a:lnTo>
                    <a:lnTo>
                      <a:pt x="300" y="286"/>
                    </a:lnTo>
                    <a:lnTo>
                      <a:pt x="310" y="282"/>
                    </a:lnTo>
                    <a:lnTo>
                      <a:pt x="320" y="278"/>
                    </a:lnTo>
                    <a:lnTo>
                      <a:pt x="328" y="270"/>
                    </a:lnTo>
                    <a:lnTo>
                      <a:pt x="334" y="262"/>
                    </a:lnTo>
                    <a:lnTo>
                      <a:pt x="340" y="252"/>
                    </a:lnTo>
                    <a:lnTo>
                      <a:pt x="344" y="242"/>
                    </a:lnTo>
                    <a:lnTo>
                      <a:pt x="344" y="230"/>
                    </a:lnTo>
                    <a:lnTo>
                      <a:pt x="344" y="58"/>
                    </a:lnTo>
                    <a:lnTo>
                      <a:pt x="344" y="58"/>
                    </a:lnTo>
                    <a:lnTo>
                      <a:pt x="344" y="46"/>
                    </a:lnTo>
                    <a:lnTo>
                      <a:pt x="340" y="36"/>
                    </a:lnTo>
                    <a:lnTo>
                      <a:pt x="334" y="26"/>
                    </a:lnTo>
                    <a:lnTo>
                      <a:pt x="328" y="18"/>
                    </a:lnTo>
                    <a:lnTo>
                      <a:pt x="320" y="10"/>
                    </a:lnTo>
                    <a:lnTo>
                      <a:pt x="310" y="6"/>
                    </a:lnTo>
                    <a:lnTo>
                      <a:pt x="300" y="2"/>
                    </a:lnTo>
                    <a:lnTo>
                      <a:pt x="288" y="0"/>
                    </a:lnTo>
                    <a:lnTo>
                      <a:pt x="288" y="0"/>
                    </a:lnTo>
                    <a:close/>
                    <a:moveTo>
                      <a:pt x="126" y="228"/>
                    </a:moveTo>
                    <a:lnTo>
                      <a:pt x="148" y="142"/>
                    </a:lnTo>
                    <a:lnTo>
                      <a:pt x="148" y="142"/>
                    </a:lnTo>
                    <a:lnTo>
                      <a:pt x="144" y="136"/>
                    </a:lnTo>
                    <a:lnTo>
                      <a:pt x="138" y="130"/>
                    </a:lnTo>
                    <a:lnTo>
                      <a:pt x="136" y="122"/>
                    </a:lnTo>
                    <a:lnTo>
                      <a:pt x="134" y="112"/>
                    </a:lnTo>
                    <a:lnTo>
                      <a:pt x="134" y="112"/>
                    </a:lnTo>
                    <a:lnTo>
                      <a:pt x="136" y="106"/>
                    </a:lnTo>
                    <a:lnTo>
                      <a:pt x="138" y="98"/>
                    </a:lnTo>
                    <a:lnTo>
                      <a:pt x="142" y="92"/>
                    </a:lnTo>
                    <a:lnTo>
                      <a:pt x="146" y="88"/>
                    </a:lnTo>
                    <a:lnTo>
                      <a:pt x="152" y="82"/>
                    </a:lnTo>
                    <a:lnTo>
                      <a:pt x="158" y="80"/>
                    </a:lnTo>
                    <a:lnTo>
                      <a:pt x="164" y="78"/>
                    </a:lnTo>
                    <a:lnTo>
                      <a:pt x="172" y="76"/>
                    </a:lnTo>
                    <a:lnTo>
                      <a:pt x="172" y="76"/>
                    </a:lnTo>
                    <a:lnTo>
                      <a:pt x="178" y="78"/>
                    </a:lnTo>
                    <a:lnTo>
                      <a:pt x="186" y="80"/>
                    </a:lnTo>
                    <a:lnTo>
                      <a:pt x="192" y="82"/>
                    </a:lnTo>
                    <a:lnTo>
                      <a:pt x="198" y="88"/>
                    </a:lnTo>
                    <a:lnTo>
                      <a:pt x="202" y="92"/>
                    </a:lnTo>
                    <a:lnTo>
                      <a:pt x="204" y="98"/>
                    </a:lnTo>
                    <a:lnTo>
                      <a:pt x="208" y="106"/>
                    </a:lnTo>
                    <a:lnTo>
                      <a:pt x="208" y="112"/>
                    </a:lnTo>
                    <a:lnTo>
                      <a:pt x="208" y="112"/>
                    </a:lnTo>
                    <a:lnTo>
                      <a:pt x="206" y="120"/>
                    </a:lnTo>
                    <a:lnTo>
                      <a:pt x="204" y="128"/>
                    </a:lnTo>
                    <a:lnTo>
                      <a:pt x="200" y="134"/>
                    </a:lnTo>
                    <a:lnTo>
                      <a:pt x="196" y="140"/>
                    </a:lnTo>
                    <a:lnTo>
                      <a:pt x="220" y="228"/>
                    </a:lnTo>
                    <a:lnTo>
                      <a:pt x="126" y="228"/>
                    </a:lnTo>
                    <a:close/>
                  </a:path>
                </a:pathLst>
              </a:custGeom>
              <a:solidFill>
                <a:srgbClr val="E31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005EB8"/>
                  </a:solidFill>
                </a:endParaRPr>
              </a:p>
            </p:txBody>
          </p:sp>
          <p:sp>
            <p:nvSpPr>
              <p:cNvPr id="79" name="Freeform 6"/>
              <p:cNvSpPr>
                <a:spLocks/>
              </p:cNvSpPr>
              <p:nvPr userDrawn="1"/>
            </p:nvSpPr>
            <p:spPr bwMode="auto">
              <a:xfrm>
                <a:off x="7961313" y="101600"/>
                <a:ext cx="260350" cy="88900"/>
              </a:xfrm>
              <a:custGeom>
                <a:avLst/>
                <a:gdLst>
                  <a:gd name="T0" fmla="*/ 20 w 164"/>
                  <a:gd name="T1" fmla="*/ 56 h 56"/>
                  <a:gd name="T2" fmla="*/ 20 w 164"/>
                  <a:gd name="T3" fmla="*/ 56 h 56"/>
                  <a:gd name="T4" fmla="*/ 22 w 164"/>
                  <a:gd name="T5" fmla="*/ 46 h 56"/>
                  <a:gd name="T6" fmla="*/ 26 w 164"/>
                  <a:gd name="T7" fmla="*/ 36 h 56"/>
                  <a:gd name="T8" fmla="*/ 30 w 164"/>
                  <a:gd name="T9" fmla="*/ 30 h 56"/>
                  <a:gd name="T10" fmla="*/ 36 w 164"/>
                  <a:gd name="T11" fmla="*/ 26 h 56"/>
                  <a:gd name="T12" fmla="*/ 42 w 164"/>
                  <a:gd name="T13" fmla="*/ 22 h 56"/>
                  <a:gd name="T14" fmla="*/ 54 w 164"/>
                  <a:gd name="T15" fmla="*/ 20 h 56"/>
                  <a:gd name="T16" fmla="*/ 82 w 164"/>
                  <a:gd name="T17" fmla="*/ 20 h 56"/>
                  <a:gd name="T18" fmla="*/ 82 w 164"/>
                  <a:gd name="T19" fmla="*/ 20 h 56"/>
                  <a:gd name="T20" fmla="*/ 112 w 164"/>
                  <a:gd name="T21" fmla="*/ 20 h 56"/>
                  <a:gd name="T22" fmla="*/ 122 w 164"/>
                  <a:gd name="T23" fmla="*/ 22 h 56"/>
                  <a:gd name="T24" fmla="*/ 130 w 164"/>
                  <a:gd name="T25" fmla="*/ 26 h 56"/>
                  <a:gd name="T26" fmla="*/ 136 w 164"/>
                  <a:gd name="T27" fmla="*/ 30 h 56"/>
                  <a:gd name="T28" fmla="*/ 140 w 164"/>
                  <a:gd name="T29" fmla="*/ 36 h 56"/>
                  <a:gd name="T30" fmla="*/ 142 w 164"/>
                  <a:gd name="T31" fmla="*/ 46 h 56"/>
                  <a:gd name="T32" fmla="*/ 144 w 164"/>
                  <a:gd name="T33" fmla="*/ 56 h 56"/>
                  <a:gd name="T34" fmla="*/ 164 w 164"/>
                  <a:gd name="T35" fmla="*/ 56 h 56"/>
                  <a:gd name="T36" fmla="*/ 164 w 164"/>
                  <a:gd name="T37" fmla="*/ 56 h 56"/>
                  <a:gd name="T38" fmla="*/ 162 w 164"/>
                  <a:gd name="T39" fmla="*/ 38 h 56"/>
                  <a:gd name="T40" fmla="*/ 156 w 164"/>
                  <a:gd name="T41" fmla="*/ 24 h 56"/>
                  <a:gd name="T42" fmla="*/ 148 w 164"/>
                  <a:gd name="T43" fmla="*/ 14 h 56"/>
                  <a:gd name="T44" fmla="*/ 138 w 164"/>
                  <a:gd name="T45" fmla="*/ 6 h 56"/>
                  <a:gd name="T46" fmla="*/ 126 w 164"/>
                  <a:gd name="T47" fmla="*/ 2 h 56"/>
                  <a:gd name="T48" fmla="*/ 112 w 164"/>
                  <a:gd name="T49" fmla="*/ 0 h 56"/>
                  <a:gd name="T50" fmla="*/ 82 w 164"/>
                  <a:gd name="T51" fmla="*/ 0 h 56"/>
                  <a:gd name="T52" fmla="*/ 82 w 164"/>
                  <a:gd name="T53" fmla="*/ 0 h 56"/>
                  <a:gd name="T54" fmla="*/ 52 w 164"/>
                  <a:gd name="T55" fmla="*/ 0 h 56"/>
                  <a:gd name="T56" fmla="*/ 38 w 164"/>
                  <a:gd name="T57" fmla="*/ 2 h 56"/>
                  <a:gd name="T58" fmla="*/ 26 w 164"/>
                  <a:gd name="T59" fmla="*/ 6 h 56"/>
                  <a:gd name="T60" fmla="*/ 16 w 164"/>
                  <a:gd name="T61" fmla="*/ 14 h 56"/>
                  <a:gd name="T62" fmla="*/ 8 w 164"/>
                  <a:gd name="T63" fmla="*/ 24 h 56"/>
                  <a:gd name="T64" fmla="*/ 2 w 164"/>
                  <a:gd name="T65" fmla="*/ 38 h 56"/>
                  <a:gd name="T66" fmla="*/ 0 w 164"/>
                  <a:gd name="T67" fmla="*/ 56 h 56"/>
                  <a:gd name="T68" fmla="*/ 20 w 164"/>
                  <a:gd name="T69" fmla="*/ 5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64" h="56">
                    <a:moveTo>
                      <a:pt x="20" y="56"/>
                    </a:moveTo>
                    <a:lnTo>
                      <a:pt x="20" y="56"/>
                    </a:lnTo>
                    <a:lnTo>
                      <a:pt x="22" y="46"/>
                    </a:lnTo>
                    <a:lnTo>
                      <a:pt x="26" y="36"/>
                    </a:lnTo>
                    <a:lnTo>
                      <a:pt x="30" y="30"/>
                    </a:lnTo>
                    <a:lnTo>
                      <a:pt x="36" y="26"/>
                    </a:lnTo>
                    <a:lnTo>
                      <a:pt x="42" y="22"/>
                    </a:lnTo>
                    <a:lnTo>
                      <a:pt x="54" y="20"/>
                    </a:lnTo>
                    <a:lnTo>
                      <a:pt x="82" y="20"/>
                    </a:lnTo>
                    <a:lnTo>
                      <a:pt x="82" y="20"/>
                    </a:lnTo>
                    <a:lnTo>
                      <a:pt x="112" y="20"/>
                    </a:lnTo>
                    <a:lnTo>
                      <a:pt x="122" y="22"/>
                    </a:lnTo>
                    <a:lnTo>
                      <a:pt x="130" y="26"/>
                    </a:lnTo>
                    <a:lnTo>
                      <a:pt x="136" y="30"/>
                    </a:lnTo>
                    <a:lnTo>
                      <a:pt x="140" y="36"/>
                    </a:lnTo>
                    <a:lnTo>
                      <a:pt x="142" y="46"/>
                    </a:lnTo>
                    <a:lnTo>
                      <a:pt x="144" y="56"/>
                    </a:lnTo>
                    <a:lnTo>
                      <a:pt x="164" y="56"/>
                    </a:lnTo>
                    <a:lnTo>
                      <a:pt x="164" y="56"/>
                    </a:lnTo>
                    <a:lnTo>
                      <a:pt x="162" y="38"/>
                    </a:lnTo>
                    <a:lnTo>
                      <a:pt x="156" y="24"/>
                    </a:lnTo>
                    <a:lnTo>
                      <a:pt x="148" y="14"/>
                    </a:lnTo>
                    <a:lnTo>
                      <a:pt x="138" y="6"/>
                    </a:lnTo>
                    <a:lnTo>
                      <a:pt x="126" y="2"/>
                    </a:lnTo>
                    <a:lnTo>
                      <a:pt x="112" y="0"/>
                    </a:lnTo>
                    <a:lnTo>
                      <a:pt x="82" y="0"/>
                    </a:lnTo>
                    <a:lnTo>
                      <a:pt x="82" y="0"/>
                    </a:lnTo>
                    <a:lnTo>
                      <a:pt x="52" y="0"/>
                    </a:lnTo>
                    <a:lnTo>
                      <a:pt x="38" y="2"/>
                    </a:lnTo>
                    <a:lnTo>
                      <a:pt x="26" y="6"/>
                    </a:lnTo>
                    <a:lnTo>
                      <a:pt x="16" y="14"/>
                    </a:lnTo>
                    <a:lnTo>
                      <a:pt x="8" y="24"/>
                    </a:lnTo>
                    <a:lnTo>
                      <a:pt x="2" y="38"/>
                    </a:lnTo>
                    <a:lnTo>
                      <a:pt x="0" y="56"/>
                    </a:lnTo>
                    <a:lnTo>
                      <a:pt x="20" y="56"/>
                    </a:lnTo>
                    <a:close/>
                  </a:path>
                </a:pathLst>
              </a:custGeom>
              <a:solidFill>
                <a:srgbClr val="E31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005EB8"/>
                  </a:solidFill>
                </a:endParaRPr>
              </a:p>
            </p:txBody>
          </p:sp>
        </p:grpSp>
        <p:sp>
          <p:nvSpPr>
            <p:cNvPr id="42" name="TextBox 41"/>
            <p:cNvSpPr txBox="1"/>
            <p:nvPr userDrawn="1"/>
          </p:nvSpPr>
          <p:spPr>
            <a:xfrm rot="16200000">
              <a:off x="8191736" y="232706"/>
              <a:ext cx="563729" cy="17081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510" dirty="0">
                  <a:solidFill>
                    <a:srgbClr val="FFFFFF">
                      <a:lumMod val="65000"/>
                    </a:srgbClr>
                  </a:solidFill>
                </a:rPr>
                <a:t>strictly</a:t>
              </a:r>
            </a:p>
          </p:txBody>
        </p:sp>
        <p:sp>
          <p:nvSpPr>
            <p:cNvPr id="77" name="TextBox 76"/>
            <p:cNvSpPr txBox="1"/>
            <p:nvPr userDrawn="1"/>
          </p:nvSpPr>
          <p:spPr>
            <a:xfrm>
              <a:off x="8410801" y="506408"/>
              <a:ext cx="851855" cy="18158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580" dirty="0">
                  <a:solidFill>
                    <a:srgbClr val="FF0000"/>
                  </a:solidFill>
                </a:rPr>
                <a:t>CONFIDENTIAL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2146374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Number bullets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07667" y="1512041"/>
            <a:ext cx="10538304" cy="4276616"/>
          </a:xfrm>
        </p:spPr>
        <p:txBody>
          <a:bodyPr/>
          <a:lstStyle>
            <a:lvl1pPr marL="514350" indent="-514350">
              <a:buSzPct val="85000"/>
              <a:buFont typeface="+mj-lt"/>
              <a:buAutoNum type="arabicPeriod"/>
              <a:defRPr sz="2400">
                <a:solidFill>
                  <a:srgbClr val="4D4D4D"/>
                </a:solidFill>
              </a:defRPr>
            </a:lvl1pPr>
            <a:lvl2pPr marL="914400" indent="-457200">
              <a:buSzPct val="85000"/>
              <a:buFont typeface="+mj-lt"/>
              <a:buAutoNum type="arabicPeriod"/>
              <a:defRPr sz="2000">
                <a:solidFill>
                  <a:srgbClr val="4D4D4D"/>
                </a:solidFill>
              </a:defRPr>
            </a:lvl2pPr>
            <a:lvl3pPr marL="1371600" indent="-457200">
              <a:buSzPct val="85000"/>
              <a:buFont typeface="+mj-lt"/>
              <a:buAutoNum type="arabicPeriod"/>
              <a:defRPr sz="1800">
                <a:solidFill>
                  <a:srgbClr val="4D4D4D"/>
                </a:solidFill>
              </a:defRPr>
            </a:lvl3pPr>
            <a:lvl4pPr marL="1714500" indent="-342900">
              <a:buSzPct val="85000"/>
              <a:buFont typeface="+mj-lt"/>
              <a:buAutoNum type="arabicPeriod"/>
              <a:defRPr sz="1600">
                <a:solidFill>
                  <a:srgbClr val="4D4D4D"/>
                </a:solidFill>
              </a:defRPr>
            </a:lvl4pPr>
            <a:lvl5pPr marL="2171700" indent="-342900">
              <a:buSzPct val="85000"/>
              <a:buFont typeface="+mj-lt"/>
              <a:buAutoNum type="arabicPeriod"/>
              <a:defRPr sz="1600">
                <a:solidFill>
                  <a:srgbClr val="4D4D4D"/>
                </a:solidFill>
              </a:defRPr>
            </a:lvl5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 dirty="0"/>
          </a:p>
        </p:txBody>
      </p:sp>
      <p:sp>
        <p:nvSpPr>
          <p:cNvPr id="28" name="Title 5"/>
          <p:cNvSpPr>
            <a:spLocks noGrp="1"/>
          </p:cNvSpPr>
          <p:nvPr>
            <p:ph type="title"/>
          </p:nvPr>
        </p:nvSpPr>
        <p:spPr>
          <a:xfrm>
            <a:off x="397209" y="413790"/>
            <a:ext cx="10076695" cy="512907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29" name="Text Placeholder 5"/>
          <p:cNvSpPr>
            <a:spLocks noGrp="1"/>
          </p:cNvSpPr>
          <p:nvPr>
            <p:ph type="body" sz="quarter" idx="10" hasCustomPrompt="1"/>
          </p:nvPr>
        </p:nvSpPr>
        <p:spPr>
          <a:xfrm>
            <a:off x="386718" y="994738"/>
            <a:ext cx="10515894" cy="340510"/>
          </a:xfrm>
        </p:spPr>
        <p:txBody>
          <a:bodyPr>
            <a:noAutofit/>
          </a:bodyPr>
          <a:lstStyle>
            <a:lvl1pPr marL="0" indent="0">
              <a:buFont typeface="Arial" pitchFamily="34" charset="0"/>
              <a:buNone/>
              <a:defRPr sz="1800">
                <a:solidFill>
                  <a:schemeClr val="tx2"/>
                </a:solidFill>
              </a:defRPr>
            </a:lvl1pPr>
            <a:lvl2pPr marL="457200" indent="0">
              <a:buNone/>
              <a:defRPr>
                <a:solidFill>
                  <a:schemeClr val="tx2"/>
                </a:solidFill>
              </a:defRPr>
            </a:lvl2pPr>
            <a:lvl3pPr marL="914400" indent="0">
              <a:buNone/>
              <a:defRPr>
                <a:solidFill>
                  <a:schemeClr val="tx2"/>
                </a:solidFill>
              </a:defRPr>
            </a:lvl3pPr>
            <a:lvl4pPr marL="1371600" indent="0">
              <a:buNone/>
              <a:defRPr>
                <a:solidFill>
                  <a:schemeClr val="tx2"/>
                </a:solidFill>
              </a:defRPr>
            </a:lvl4pPr>
            <a:lvl5pPr marL="1828800" indent="0">
              <a:buNone/>
              <a:defRPr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smtClean="0"/>
              <a:t>Subtitle</a:t>
            </a:r>
          </a:p>
        </p:txBody>
      </p:sp>
      <p:cxnSp>
        <p:nvCxnSpPr>
          <p:cNvPr id="32" name="Conector recto 12"/>
          <p:cNvCxnSpPr/>
          <p:nvPr userDrawn="1"/>
        </p:nvCxnSpPr>
        <p:spPr>
          <a:xfrm flipH="1">
            <a:off x="407670" y="5961746"/>
            <a:ext cx="5897778" cy="2873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41" name="Rectangle 10"/>
          <p:cNvSpPr txBox="1">
            <a:spLocks noChangeArrowheads="1"/>
          </p:cNvSpPr>
          <p:nvPr userDrawn="1"/>
        </p:nvSpPr>
        <p:spPr>
          <a:xfrm>
            <a:off x="407669" y="6069062"/>
            <a:ext cx="2232402" cy="273007"/>
          </a:xfrm>
          <a:prstGeom prst="rect">
            <a:avLst/>
          </a:prstGeom>
          <a:ln/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l" defTabSz="914400" rtl="0" eaLnBrk="1" latinLnBrk="0" hangingPunct="1">
              <a:defRPr sz="900" kern="1200">
                <a:solidFill>
                  <a:schemeClr val="accent6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en-GB" dirty="0" smtClean="0">
                <a:solidFill>
                  <a:srgbClr val="D7D2CB">
                    <a:lumMod val="50000"/>
                  </a:srgbClr>
                </a:solidFill>
              </a:rPr>
              <a:t>Page  </a:t>
            </a:r>
            <a:fld id="{4A1B87DD-86B5-48CA-9454-66C05345144F}" type="slidenum">
              <a:rPr lang="en-US" smtClean="0">
                <a:solidFill>
                  <a:srgbClr val="D7D2CB">
                    <a:lumMod val="50000"/>
                  </a:srgbClr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D7D2CB">
                  <a:lumMod val="50000"/>
                </a:srgbClr>
              </a:solidFill>
            </a:endParaRPr>
          </a:p>
        </p:txBody>
      </p:sp>
      <p:grpSp>
        <p:nvGrpSpPr>
          <p:cNvPr id="72" name="Group 4"/>
          <p:cNvGrpSpPr>
            <a:grpSpLocks noChangeAspect="1"/>
          </p:cNvGrpSpPr>
          <p:nvPr userDrawn="1"/>
        </p:nvGrpSpPr>
        <p:grpSpPr bwMode="auto">
          <a:xfrm>
            <a:off x="9791825" y="6125206"/>
            <a:ext cx="1289050" cy="169863"/>
            <a:chOff x="4649" y="3974"/>
            <a:chExt cx="812" cy="107"/>
          </a:xfrm>
        </p:grpSpPr>
        <p:sp>
          <p:nvSpPr>
            <p:cNvPr id="73" name="AutoShape 3"/>
            <p:cNvSpPr>
              <a:spLocks noChangeAspect="1" noChangeArrowheads="1" noTextEdit="1"/>
            </p:cNvSpPr>
            <p:nvPr userDrawn="1"/>
          </p:nvSpPr>
          <p:spPr bwMode="auto">
            <a:xfrm>
              <a:off x="4649" y="3974"/>
              <a:ext cx="812" cy="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74" name="Freeform 73"/>
            <p:cNvSpPr>
              <a:spLocks noEditPoints="1"/>
            </p:cNvSpPr>
            <p:nvPr userDrawn="1"/>
          </p:nvSpPr>
          <p:spPr bwMode="auto">
            <a:xfrm>
              <a:off x="4649" y="3974"/>
              <a:ext cx="812" cy="107"/>
            </a:xfrm>
            <a:custGeom>
              <a:avLst/>
              <a:gdLst>
                <a:gd name="T0" fmla="*/ 2293 w 3248"/>
                <a:gd name="T1" fmla="*/ 424 h 428"/>
                <a:gd name="T2" fmla="*/ 2209 w 3248"/>
                <a:gd name="T3" fmla="*/ 355 h 428"/>
                <a:gd name="T4" fmla="*/ 2159 w 3248"/>
                <a:gd name="T5" fmla="*/ 76 h 428"/>
                <a:gd name="T6" fmla="*/ 2306 w 3248"/>
                <a:gd name="T7" fmla="*/ 5 h 428"/>
                <a:gd name="T8" fmla="*/ 2042 w 3248"/>
                <a:gd name="T9" fmla="*/ 407 h 428"/>
                <a:gd name="T10" fmla="*/ 611 w 3248"/>
                <a:gd name="T11" fmla="*/ 11 h 428"/>
                <a:gd name="T12" fmla="*/ 672 w 3248"/>
                <a:gd name="T13" fmla="*/ 353 h 428"/>
                <a:gd name="T14" fmla="*/ 737 w 3248"/>
                <a:gd name="T15" fmla="*/ 376 h 428"/>
                <a:gd name="T16" fmla="*/ 909 w 3248"/>
                <a:gd name="T17" fmla="*/ 1 h 428"/>
                <a:gd name="T18" fmla="*/ 261 w 3248"/>
                <a:gd name="T19" fmla="*/ 332 h 428"/>
                <a:gd name="T20" fmla="*/ 114 w 3248"/>
                <a:gd name="T21" fmla="*/ 347 h 428"/>
                <a:gd name="T22" fmla="*/ 94 w 3248"/>
                <a:gd name="T23" fmla="*/ 277 h 428"/>
                <a:gd name="T24" fmla="*/ 261 w 3248"/>
                <a:gd name="T25" fmla="*/ 332 h 428"/>
                <a:gd name="T26" fmla="*/ 52 w 3248"/>
                <a:gd name="T27" fmla="*/ 102 h 428"/>
                <a:gd name="T28" fmla="*/ 234 w 3248"/>
                <a:gd name="T29" fmla="*/ 90 h 428"/>
                <a:gd name="T30" fmla="*/ 179 w 3248"/>
                <a:gd name="T31" fmla="*/ 176 h 428"/>
                <a:gd name="T32" fmla="*/ 9 w 3248"/>
                <a:gd name="T33" fmla="*/ 257 h 428"/>
                <a:gd name="T34" fmla="*/ 35 w 3248"/>
                <a:gd name="T35" fmla="*/ 394 h 428"/>
                <a:gd name="T36" fmla="*/ 164 w 3248"/>
                <a:gd name="T37" fmla="*/ 426 h 428"/>
                <a:gd name="T38" fmla="*/ 284 w 3248"/>
                <a:gd name="T39" fmla="*/ 404 h 428"/>
                <a:gd name="T40" fmla="*/ 331 w 3248"/>
                <a:gd name="T41" fmla="*/ 45 h 428"/>
                <a:gd name="T42" fmla="*/ 1319 w 3248"/>
                <a:gd name="T43" fmla="*/ 332 h 428"/>
                <a:gd name="T44" fmla="*/ 1168 w 3248"/>
                <a:gd name="T45" fmla="*/ 344 h 428"/>
                <a:gd name="T46" fmla="*/ 1155 w 3248"/>
                <a:gd name="T47" fmla="*/ 272 h 428"/>
                <a:gd name="T48" fmla="*/ 1264 w 3248"/>
                <a:gd name="T49" fmla="*/ 0 h 428"/>
                <a:gd name="T50" fmla="*/ 1122 w 3248"/>
                <a:gd name="T51" fmla="*/ 98 h 428"/>
                <a:gd name="T52" fmla="*/ 1298 w 3248"/>
                <a:gd name="T53" fmla="*/ 94 h 428"/>
                <a:gd name="T54" fmla="*/ 1212 w 3248"/>
                <a:gd name="T55" fmla="*/ 177 h 428"/>
                <a:gd name="T56" fmla="*/ 1064 w 3248"/>
                <a:gd name="T57" fmla="*/ 270 h 428"/>
                <a:gd name="T58" fmla="*/ 1102 w 3248"/>
                <a:gd name="T59" fmla="*/ 401 h 428"/>
                <a:gd name="T60" fmla="*/ 1246 w 3248"/>
                <a:gd name="T61" fmla="*/ 423 h 428"/>
                <a:gd name="T62" fmla="*/ 1354 w 3248"/>
                <a:gd name="T63" fmla="*/ 407 h 428"/>
                <a:gd name="T64" fmla="*/ 1381 w 3248"/>
                <a:gd name="T65" fmla="*/ 36 h 428"/>
                <a:gd name="T66" fmla="*/ 2714 w 3248"/>
                <a:gd name="T67" fmla="*/ 326 h 428"/>
                <a:gd name="T68" fmla="*/ 2576 w 3248"/>
                <a:gd name="T69" fmla="*/ 337 h 428"/>
                <a:gd name="T70" fmla="*/ 2533 w 3248"/>
                <a:gd name="T71" fmla="*/ 4 h 428"/>
                <a:gd name="T72" fmla="*/ 2468 w 3248"/>
                <a:gd name="T73" fmla="*/ 364 h 428"/>
                <a:gd name="T74" fmla="*/ 2611 w 3248"/>
                <a:gd name="T75" fmla="*/ 427 h 428"/>
                <a:gd name="T76" fmla="*/ 2761 w 3248"/>
                <a:gd name="T77" fmla="*/ 403 h 428"/>
                <a:gd name="T78" fmla="*/ 2937 w 3248"/>
                <a:gd name="T79" fmla="*/ 413 h 428"/>
                <a:gd name="T80" fmla="*/ 3135 w 3248"/>
                <a:gd name="T81" fmla="*/ 422 h 428"/>
                <a:gd name="T82" fmla="*/ 3248 w 3248"/>
                <a:gd name="T83" fmla="*/ 300 h 428"/>
                <a:gd name="T84" fmla="*/ 3184 w 3248"/>
                <a:gd name="T85" fmla="*/ 204 h 428"/>
                <a:gd name="T86" fmla="*/ 3038 w 3248"/>
                <a:gd name="T87" fmla="*/ 127 h 428"/>
                <a:gd name="T88" fmla="*/ 3076 w 3248"/>
                <a:gd name="T89" fmla="*/ 76 h 428"/>
                <a:gd name="T90" fmla="*/ 3232 w 3248"/>
                <a:gd name="T91" fmla="*/ 30 h 428"/>
                <a:gd name="T92" fmla="*/ 3039 w 3248"/>
                <a:gd name="T93" fmla="*/ 8 h 428"/>
                <a:gd name="T94" fmla="*/ 2943 w 3248"/>
                <a:gd name="T95" fmla="*/ 122 h 428"/>
                <a:gd name="T96" fmla="*/ 3021 w 3248"/>
                <a:gd name="T97" fmla="*/ 229 h 428"/>
                <a:gd name="T98" fmla="*/ 3154 w 3248"/>
                <a:gd name="T99" fmla="*/ 300 h 428"/>
                <a:gd name="T100" fmla="*/ 3113 w 3248"/>
                <a:gd name="T101" fmla="*/ 350 h 428"/>
                <a:gd name="T102" fmla="*/ 1639 w 3248"/>
                <a:gd name="T103" fmla="*/ 80 h 428"/>
                <a:gd name="T104" fmla="*/ 1790 w 3248"/>
                <a:gd name="T105" fmla="*/ 97 h 428"/>
                <a:gd name="T106" fmla="*/ 1832 w 3248"/>
                <a:gd name="T107" fmla="*/ 245 h 428"/>
                <a:gd name="T108" fmla="*/ 1739 w 3248"/>
                <a:gd name="T109" fmla="*/ 353 h 428"/>
                <a:gd name="T110" fmla="*/ 1652 w 3248"/>
                <a:gd name="T111" fmla="*/ 4 h 428"/>
                <a:gd name="T112" fmla="*/ 1701 w 3248"/>
                <a:gd name="T113" fmla="*/ 428 h 428"/>
                <a:gd name="T114" fmla="*/ 1885 w 3248"/>
                <a:gd name="T115" fmla="*/ 369 h 428"/>
                <a:gd name="T116" fmla="*/ 1930 w 3248"/>
                <a:gd name="T117" fmla="*/ 187 h 428"/>
                <a:gd name="T118" fmla="*/ 1786 w 3248"/>
                <a:gd name="T119" fmla="*/ 8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248" h="428">
                  <a:moveTo>
                    <a:pt x="2042" y="407"/>
                  </a:moveTo>
                  <a:lnTo>
                    <a:pt x="2042" y="407"/>
                  </a:lnTo>
                  <a:lnTo>
                    <a:pt x="2055" y="411"/>
                  </a:lnTo>
                  <a:lnTo>
                    <a:pt x="2089" y="418"/>
                  </a:lnTo>
                  <a:lnTo>
                    <a:pt x="2113" y="421"/>
                  </a:lnTo>
                  <a:lnTo>
                    <a:pt x="2140" y="425"/>
                  </a:lnTo>
                  <a:lnTo>
                    <a:pt x="2171" y="427"/>
                  </a:lnTo>
                  <a:lnTo>
                    <a:pt x="2205" y="428"/>
                  </a:lnTo>
                  <a:lnTo>
                    <a:pt x="2205" y="428"/>
                  </a:lnTo>
                  <a:lnTo>
                    <a:pt x="2239" y="427"/>
                  </a:lnTo>
                  <a:lnTo>
                    <a:pt x="2268" y="426"/>
                  </a:lnTo>
                  <a:lnTo>
                    <a:pt x="2293" y="424"/>
                  </a:lnTo>
                  <a:lnTo>
                    <a:pt x="2312" y="422"/>
                  </a:lnTo>
                  <a:lnTo>
                    <a:pt x="2339" y="419"/>
                  </a:lnTo>
                  <a:lnTo>
                    <a:pt x="2347" y="417"/>
                  </a:lnTo>
                  <a:lnTo>
                    <a:pt x="2347" y="346"/>
                  </a:lnTo>
                  <a:lnTo>
                    <a:pt x="2347" y="346"/>
                  </a:lnTo>
                  <a:lnTo>
                    <a:pt x="2339" y="347"/>
                  </a:lnTo>
                  <a:lnTo>
                    <a:pt x="2314" y="351"/>
                  </a:lnTo>
                  <a:lnTo>
                    <a:pt x="2277" y="354"/>
                  </a:lnTo>
                  <a:lnTo>
                    <a:pt x="2255" y="355"/>
                  </a:lnTo>
                  <a:lnTo>
                    <a:pt x="2230" y="355"/>
                  </a:lnTo>
                  <a:lnTo>
                    <a:pt x="2230" y="355"/>
                  </a:lnTo>
                  <a:lnTo>
                    <a:pt x="2209" y="355"/>
                  </a:lnTo>
                  <a:lnTo>
                    <a:pt x="2191" y="354"/>
                  </a:lnTo>
                  <a:lnTo>
                    <a:pt x="2160" y="351"/>
                  </a:lnTo>
                  <a:lnTo>
                    <a:pt x="2141" y="349"/>
                  </a:lnTo>
                  <a:lnTo>
                    <a:pt x="2134" y="348"/>
                  </a:lnTo>
                  <a:lnTo>
                    <a:pt x="2134" y="247"/>
                  </a:lnTo>
                  <a:lnTo>
                    <a:pt x="2318" y="247"/>
                  </a:lnTo>
                  <a:lnTo>
                    <a:pt x="2318" y="175"/>
                  </a:lnTo>
                  <a:lnTo>
                    <a:pt x="2134" y="175"/>
                  </a:lnTo>
                  <a:lnTo>
                    <a:pt x="2134" y="79"/>
                  </a:lnTo>
                  <a:lnTo>
                    <a:pt x="2134" y="79"/>
                  </a:lnTo>
                  <a:lnTo>
                    <a:pt x="2141" y="78"/>
                  </a:lnTo>
                  <a:lnTo>
                    <a:pt x="2159" y="76"/>
                  </a:lnTo>
                  <a:lnTo>
                    <a:pt x="2187" y="74"/>
                  </a:lnTo>
                  <a:lnTo>
                    <a:pt x="2224" y="73"/>
                  </a:lnTo>
                  <a:lnTo>
                    <a:pt x="2224" y="73"/>
                  </a:lnTo>
                  <a:lnTo>
                    <a:pt x="2247" y="73"/>
                  </a:lnTo>
                  <a:lnTo>
                    <a:pt x="2268" y="74"/>
                  </a:lnTo>
                  <a:lnTo>
                    <a:pt x="2305" y="77"/>
                  </a:lnTo>
                  <a:lnTo>
                    <a:pt x="2331" y="80"/>
                  </a:lnTo>
                  <a:lnTo>
                    <a:pt x="2340" y="82"/>
                  </a:lnTo>
                  <a:lnTo>
                    <a:pt x="2340" y="10"/>
                  </a:lnTo>
                  <a:lnTo>
                    <a:pt x="2340" y="10"/>
                  </a:lnTo>
                  <a:lnTo>
                    <a:pt x="2331" y="9"/>
                  </a:lnTo>
                  <a:lnTo>
                    <a:pt x="2306" y="5"/>
                  </a:lnTo>
                  <a:lnTo>
                    <a:pt x="2266" y="2"/>
                  </a:lnTo>
                  <a:lnTo>
                    <a:pt x="2242" y="1"/>
                  </a:lnTo>
                  <a:lnTo>
                    <a:pt x="2214" y="0"/>
                  </a:lnTo>
                  <a:lnTo>
                    <a:pt x="2214" y="0"/>
                  </a:lnTo>
                  <a:lnTo>
                    <a:pt x="2176" y="1"/>
                  </a:lnTo>
                  <a:lnTo>
                    <a:pt x="2144" y="3"/>
                  </a:lnTo>
                  <a:lnTo>
                    <a:pt x="2114" y="6"/>
                  </a:lnTo>
                  <a:lnTo>
                    <a:pt x="2089" y="9"/>
                  </a:lnTo>
                  <a:lnTo>
                    <a:pt x="2069" y="13"/>
                  </a:lnTo>
                  <a:lnTo>
                    <a:pt x="2055" y="15"/>
                  </a:lnTo>
                  <a:lnTo>
                    <a:pt x="2042" y="19"/>
                  </a:lnTo>
                  <a:lnTo>
                    <a:pt x="2042" y="407"/>
                  </a:lnTo>
                  <a:close/>
                  <a:moveTo>
                    <a:pt x="726" y="246"/>
                  </a:moveTo>
                  <a:lnTo>
                    <a:pt x="726" y="246"/>
                  </a:lnTo>
                  <a:lnTo>
                    <a:pt x="722" y="257"/>
                  </a:lnTo>
                  <a:lnTo>
                    <a:pt x="719" y="270"/>
                  </a:lnTo>
                  <a:lnTo>
                    <a:pt x="719" y="270"/>
                  </a:lnTo>
                  <a:lnTo>
                    <a:pt x="715" y="257"/>
                  </a:lnTo>
                  <a:lnTo>
                    <a:pt x="712" y="246"/>
                  </a:lnTo>
                  <a:lnTo>
                    <a:pt x="630" y="39"/>
                  </a:lnTo>
                  <a:lnTo>
                    <a:pt x="630" y="39"/>
                  </a:lnTo>
                  <a:lnTo>
                    <a:pt x="624" y="28"/>
                  </a:lnTo>
                  <a:lnTo>
                    <a:pt x="618" y="19"/>
                  </a:lnTo>
                  <a:lnTo>
                    <a:pt x="611" y="11"/>
                  </a:lnTo>
                  <a:lnTo>
                    <a:pt x="603" y="7"/>
                  </a:lnTo>
                  <a:lnTo>
                    <a:pt x="593" y="3"/>
                  </a:lnTo>
                  <a:lnTo>
                    <a:pt x="581" y="1"/>
                  </a:lnTo>
                  <a:lnTo>
                    <a:pt x="569" y="1"/>
                  </a:lnTo>
                  <a:lnTo>
                    <a:pt x="555" y="0"/>
                  </a:lnTo>
                  <a:lnTo>
                    <a:pt x="555" y="0"/>
                  </a:lnTo>
                  <a:lnTo>
                    <a:pt x="529" y="1"/>
                  </a:lnTo>
                  <a:lnTo>
                    <a:pt x="513" y="2"/>
                  </a:lnTo>
                  <a:lnTo>
                    <a:pt x="471" y="422"/>
                  </a:lnTo>
                  <a:lnTo>
                    <a:pt x="564" y="422"/>
                  </a:lnTo>
                  <a:lnTo>
                    <a:pt x="584" y="140"/>
                  </a:lnTo>
                  <a:lnTo>
                    <a:pt x="672" y="353"/>
                  </a:lnTo>
                  <a:lnTo>
                    <a:pt x="672" y="353"/>
                  </a:lnTo>
                  <a:lnTo>
                    <a:pt x="675" y="359"/>
                  </a:lnTo>
                  <a:lnTo>
                    <a:pt x="679" y="364"/>
                  </a:lnTo>
                  <a:lnTo>
                    <a:pt x="684" y="368"/>
                  </a:lnTo>
                  <a:lnTo>
                    <a:pt x="689" y="371"/>
                  </a:lnTo>
                  <a:lnTo>
                    <a:pt x="695" y="373"/>
                  </a:lnTo>
                  <a:lnTo>
                    <a:pt x="702" y="376"/>
                  </a:lnTo>
                  <a:lnTo>
                    <a:pt x="710" y="377"/>
                  </a:lnTo>
                  <a:lnTo>
                    <a:pt x="719" y="377"/>
                  </a:lnTo>
                  <a:lnTo>
                    <a:pt x="719" y="377"/>
                  </a:lnTo>
                  <a:lnTo>
                    <a:pt x="728" y="377"/>
                  </a:lnTo>
                  <a:lnTo>
                    <a:pt x="737" y="376"/>
                  </a:lnTo>
                  <a:lnTo>
                    <a:pt x="744" y="373"/>
                  </a:lnTo>
                  <a:lnTo>
                    <a:pt x="750" y="371"/>
                  </a:lnTo>
                  <a:lnTo>
                    <a:pt x="755" y="368"/>
                  </a:lnTo>
                  <a:lnTo>
                    <a:pt x="759" y="364"/>
                  </a:lnTo>
                  <a:lnTo>
                    <a:pt x="762" y="359"/>
                  </a:lnTo>
                  <a:lnTo>
                    <a:pt x="765" y="353"/>
                  </a:lnTo>
                  <a:lnTo>
                    <a:pt x="853" y="140"/>
                  </a:lnTo>
                  <a:lnTo>
                    <a:pt x="874" y="422"/>
                  </a:lnTo>
                  <a:lnTo>
                    <a:pt x="967" y="422"/>
                  </a:lnTo>
                  <a:lnTo>
                    <a:pt x="925" y="2"/>
                  </a:lnTo>
                  <a:lnTo>
                    <a:pt x="925" y="2"/>
                  </a:lnTo>
                  <a:lnTo>
                    <a:pt x="909" y="1"/>
                  </a:lnTo>
                  <a:lnTo>
                    <a:pt x="883" y="0"/>
                  </a:lnTo>
                  <a:lnTo>
                    <a:pt x="883" y="0"/>
                  </a:lnTo>
                  <a:lnTo>
                    <a:pt x="868" y="1"/>
                  </a:lnTo>
                  <a:lnTo>
                    <a:pt x="856" y="1"/>
                  </a:lnTo>
                  <a:lnTo>
                    <a:pt x="845" y="3"/>
                  </a:lnTo>
                  <a:lnTo>
                    <a:pt x="836" y="7"/>
                  </a:lnTo>
                  <a:lnTo>
                    <a:pt x="827" y="11"/>
                  </a:lnTo>
                  <a:lnTo>
                    <a:pt x="819" y="19"/>
                  </a:lnTo>
                  <a:lnTo>
                    <a:pt x="813" y="28"/>
                  </a:lnTo>
                  <a:lnTo>
                    <a:pt x="808" y="39"/>
                  </a:lnTo>
                  <a:lnTo>
                    <a:pt x="726" y="246"/>
                  </a:lnTo>
                  <a:close/>
                  <a:moveTo>
                    <a:pt x="261" y="332"/>
                  </a:moveTo>
                  <a:lnTo>
                    <a:pt x="261" y="332"/>
                  </a:lnTo>
                  <a:lnTo>
                    <a:pt x="241" y="338"/>
                  </a:lnTo>
                  <a:lnTo>
                    <a:pt x="215" y="347"/>
                  </a:lnTo>
                  <a:lnTo>
                    <a:pt x="200" y="350"/>
                  </a:lnTo>
                  <a:lnTo>
                    <a:pt x="186" y="353"/>
                  </a:lnTo>
                  <a:lnTo>
                    <a:pt x="172" y="355"/>
                  </a:lnTo>
                  <a:lnTo>
                    <a:pt x="157" y="355"/>
                  </a:lnTo>
                  <a:lnTo>
                    <a:pt x="157" y="355"/>
                  </a:lnTo>
                  <a:lnTo>
                    <a:pt x="144" y="355"/>
                  </a:lnTo>
                  <a:lnTo>
                    <a:pt x="131" y="353"/>
                  </a:lnTo>
                  <a:lnTo>
                    <a:pt x="120" y="349"/>
                  </a:lnTo>
                  <a:lnTo>
                    <a:pt x="114" y="347"/>
                  </a:lnTo>
                  <a:lnTo>
                    <a:pt x="109" y="344"/>
                  </a:lnTo>
                  <a:lnTo>
                    <a:pt x="105" y="340"/>
                  </a:lnTo>
                  <a:lnTo>
                    <a:pt x="101" y="336"/>
                  </a:lnTo>
                  <a:lnTo>
                    <a:pt x="98" y="331"/>
                  </a:lnTo>
                  <a:lnTo>
                    <a:pt x="95" y="326"/>
                  </a:lnTo>
                  <a:lnTo>
                    <a:pt x="93" y="321"/>
                  </a:lnTo>
                  <a:lnTo>
                    <a:pt x="92" y="315"/>
                  </a:lnTo>
                  <a:lnTo>
                    <a:pt x="91" y="308"/>
                  </a:lnTo>
                  <a:lnTo>
                    <a:pt x="90" y="300"/>
                  </a:lnTo>
                  <a:lnTo>
                    <a:pt x="90" y="300"/>
                  </a:lnTo>
                  <a:lnTo>
                    <a:pt x="91" y="288"/>
                  </a:lnTo>
                  <a:lnTo>
                    <a:pt x="94" y="277"/>
                  </a:lnTo>
                  <a:lnTo>
                    <a:pt x="96" y="272"/>
                  </a:lnTo>
                  <a:lnTo>
                    <a:pt x="99" y="266"/>
                  </a:lnTo>
                  <a:lnTo>
                    <a:pt x="103" y="262"/>
                  </a:lnTo>
                  <a:lnTo>
                    <a:pt x="106" y="258"/>
                  </a:lnTo>
                  <a:lnTo>
                    <a:pt x="111" y="255"/>
                  </a:lnTo>
                  <a:lnTo>
                    <a:pt x="116" y="252"/>
                  </a:lnTo>
                  <a:lnTo>
                    <a:pt x="123" y="249"/>
                  </a:lnTo>
                  <a:lnTo>
                    <a:pt x="129" y="247"/>
                  </a:lnTo>
                  <a:lnTo>
                    <a:pt x="145" y="244"/>
                  </a:lnTo>
                  <a:lnTo>
                    <a:pt x="162" y="242"/>
                  </a:lnTo>
                  <a:lnTo>
                    <a:pt x="261" y="239"/>
                  </a:lnTo>
                  <a:lnTo>
                    <a:pt x="261" y="332"/>
                  </a:lnTo>
                  <a:close/>
                  <a:moveTo>
                    <a:pt x="205" y="0"/>
                  </a:moveTo>
                  <a:lnTo>
                    <a:pt x="205" y="0"/>
                  </a:lnTo>
                  <a:lnTo>
                    <a:pt x="176" y="1"/>
                  </a:lnTo>
                  <a:lnTo>
                    <a:pt x="147" y="4"/>
                  </a:lnTo>
                  <a:lnTo>
                    <a:pt x="121" y="7"/>
                  </a:lnTo>
                  <a:lnTo>
                    <a:pt x="97" y="12"/>
                  </a:lnTo>
                  <a:lnTo>
                    <a:pt x="77" y="17"/>
                  </a:lnTo>
                  <a:lnTo>
                    <a:pt x="58" y="23"/>
                  </a:lnTo>
                  <a:lnTo>
                    <a:pt x="44" y="28"/>
                  </a:lnTo>
                  <a:lnTo>
                    <a:pt x="33" y="33"/>
                  </a:lnTo>
                  <a:lnTo>
                    <a:pt x="52" y="102"/>
                  </a:lnTo>
                  <a:lnTo>
                    <a:pt x="52" y="102"/>
                  </a:lnTo>
                  <a:lnTo>
                    <a:pt x="63" y="98"/>
                  </a:lnTo>
                  <a:lnTo>
                    <a:pt x="92" y="91"/>
                  </a:lnTo>
                  <a:lnTo>
                    <a:pt x="111" y="86"/>
                  </a:lnTo>
                  <a:lnTo>
                    <a:pt x="133" y="82"/>
                  </a:lnTo>
                  <a:lnTo>
                    <a:pt x="155" y="80"/>
                  </a:lnTo>
                  <a:lnTo>
                    <a:pt x="179" y="79"/>
                  </a:lnTo>
                  <a:lnTo>
                    <a:pt x="179" y="79"/>
                  </a:lnTo>
                  <a:lnTo>
                    <a:pt x="197" y="80"/>
                  </a:lnTo>
                  <a:lnTo>
                    <a:pt x="214" y="82"/>
                  </a:lnTo>
                  <a:lnTo>
                    <a:pt x="221" y="84"/>
                  </a:lnTo>
                  <a:lnTo>
                    <a:pt x="228" y="86"/>
                  </a:lnTo>
                  <a:lnTo>
                    <a:pt x="234" y="90"/>
                  </a:lnTo>
                  <a:lnTo>
                    <a:pt x="239" y="94"/>
                  </a:lnTo>
                  <a:lnTo>
                    <a:pt x="244" y="98"/>
                  </a:lnTo>
                  <a:lnTo>
                    <a:pt x="248" y="102"/>
                  </a:lnTo>
                  <a:lnTo>
                    <a:pt x="251" y="108"/>
                  </a:lnTo>
                  <a:lnTo>
                    <a:pt x="254" y="114"/>
                  </a:lnTo>
                  <a:lnTo>
                    <a:pt x="256" y="120"/>
                  </a:lnTo>
                  <a:lnTo>
                    <a:pt x="258" y="129"/>
                  </a:lnTo>
                  <a:lnTo>
                    <a:pt x="260" y="137"/>
                  </a:lnTo>
                  <a:lnTo>
                    <a:pt x="260" y="146"/>
                  </a:lnTo>
                  <a:lnTo>
                    <a:pt x="260" y="176"/>
                  </a:lnTo>
                  <a:lnTo>
                    <a:pt x="179" y="176"/>
                  </a:lnTo>
                  <a:lnTo>
                    <a:pt x="179" y="176"/>
                  </a:lnTo>
                  <a:lnTo>
                    <a:pt x="154" y="177"/>
                  </a:lnTo>
                  <a:lnTo>
                    <a:pt x="132" y="179"/>
                  </a:lnTo>
                  <a:lnTo>
                    <a:pt x="111" y="182"/>
                  </a:lnTo>
                  <a:lnTo>
                    <a:pt x="93" y="187"/>
                  </a:lnTo>
                  <a:lnTo>
                    <a:pt x="77" y="192"/>
                  </a:lnTo>
                  <a:lnTo>
                    <a:pt x="61" y="200"/>
                  </a:lnTo>
                  <a:lnTo>
                    <a:pt x="49" y="207"/>
                  </a:lnTo>
                  <a:lnTo>
                    <a:pt x="38" y="216"/>
                  </a:lnTo>
                  <a:lnTo>
                    <a:pt x="29" y="225"/>
                  </a:lnTo>
                  <a:lnTo>
                    <a:pt x="20" y="236"/>
                  </a:lnTo>
                  <a:lnTo>
                    <a:pt x="14" y="246"/>
                  </a:lnTo>
                  <a:lnTo>
                    <a:pt x="9" y="257"/>
                  </a:lnTo>
                  <a:lnTo>
                    <a:pt x="5" y="270"/>
                  </a:lnTo>
                  <a:lnTo>
                    <a:pt x="2" y="282"/>
                  </a:lnTo>
                  <a:lnTo>
                    <a:pt x="1" y="294"/>
                  </a:lnTo>
                  <a:lnTo>
                    <a:pt x="0" y="307"/>
                  </a:lnTo>
                  <a:lnTo>
                    <a:pt x="0" y="307"/>
                  </a:lnTo>
                  <a:lnTo>
                    <a:pt x="1" y="323"/>
                  </a:lnTo>
                  <a:lnTo>
                    <a:pt x="3" y="338"/>
                  </a:lnTo>
                  <a:lnTo>
                    <a:pt x="7" y="352"/>
                  </a:lnTo>
                  <a:lnTo>
                    <a:pt x="12" y="364"/>
                  </a:lnTo>
                  <a:lnTo>
                    <a:pt x="19" y="376"/>
                  </a:lnTo>
                  <a:lnTo>
                    <a:pt x="27" y="386"/>
                  </a:lnTo>
                  <a:lnTo>
                    <a:pt x="35" y="394"/>
                  </a:lnTo>
                  <a:lnTo>
                    <a:pt x="45" y="401"/>
                  </a:lnTo>
                  <a:lnTo>
                    <a:pt x="54" y="408"/>
                  </a:lnTo>
                  <a:lnTo>
                    <a:pt x="65" y="414"/>
                  </a:lnTo>
                  <a:lnTo>
                    <a:pt x="77" y="418"/>
                  </a:lnTo>
                  <a:lnTo>
                    <a:pt x="89" y="422"/>
                  </a:lnTo>
                  <a:lnTo>
                    <a:pt x="101" y="424"/>
                  </a:lnTo>
                  <a:lnTo>
                    <a:pt x="113" y="426"/>
                  </a:lnTo>
                  <a:lnTo>
                    <a:pt x="126" y="427"/>
                  </a:lnTo>
                  <a:lnTo>
                    <a:pt x="138" y="428"/>
                  </a:lnTo>
                  <a:lnTo>
                    <a:pt x="138" y="428"/>
                  </a:lnTo>
                  <a:lnTo>
                    <a:pt x="151" y="427"/>
                  </a:lnTo>
                  <a:lnTo>
                    <a:pt x="164" y="426"/>
                  </a:lnTo>
                  <a:lnTo>
                    <a:pt x="189" y="423"/>
                  </a:lnTo>
                  <a:lnTo>
                    <a:pt x="209" y="418"/>
                  </a:lnTo>
                  <a:lnTo>
                    <a:pt x="227" y="412"/>
                  </a:lnTo>
                  <a:lnTo>
                    <a:pt x="241" y="406"/>
                  </a:lnTo>
                  <a:lnTo>
                    <a:pt x="252" y="401"/>
                  </a:lnTo>
                  <a:lnTo>
                    <a:pt x="260" y="397"/>
                  </a:lnTo>
                  <a:lnTo>
                    <a:pt x="264" y="396"/>
                  </a:lnTo>
                  <a:lnTo>
                    <a:pt x="264" y="396"/>
                  </a:lnTo>
                  <a:lnTo>
                    <a:pt x="266" y="397"/>
                  </a:lnTo>
                  <a:lnTo>
                    <a:pt x="270" y="398"/>
                  </a:lnTo>
                  <a:lnTo>
                    <a:pt x="276" y="401"/>
                  </a:lnTo>
                  <a:lnTo>
                    <a:pt x="284" y="404"/>
                  </a:lnTo>
                  <a:lnTo>
                    <a:pt x="295" y="407"/>
                  </a:lnTo>
                  <a:lnTo>
                    <a:pt x="311" y="411"/>
                  </a:lnTo>
                  <a:lnTo>
                    <a:pt x="329" y="412"/>
                  </a:lnTo>
                  <a:lnTo>
                    <a:pt x="352" y="413"/>
                  </a:lnTo>
                  <a:lnTo>
                    <a:pt x="352" y="122"/>
                  </a:lnTo>
                  <a:lnTo>
                    <a:pt x="352" y="122"/>
                  </a:lnTo>
                  <a:lnTo>
                    <a:pt x="352" y="106"/>
                  </a:lnTo>
                  <a:lnTo>
                    <a:pt x="350" y="92"/>
                  </a:lnTo>
                  <a:lnTo>
                    <a:pt x="347" y="78"/>
                  </a:lnTo>
                  <a:lnTo>
                    <a:pt x="343" y="66"/>
                  </a:lnTo>
                  <a:lnTo>
                    <a:pt x="337" y="56"/>
                  </a:lnTo>
                  <a:lnTo>
                    <a:pt x="331" y="45"/>
                  </a:lnTo>
                  <a:lnTo>
                    <a:pt x="323" y="36"/>
                  </a:lnTo>
                  <a:lnTo>
                    <a:pt x="314" y="29"/>
                  </a:lnTo>
                  <a:lnTo>
                    <a:pt x="304" y="22"/>
                  </a:lnTo>
                  <a:lnTo>
                    <a:pt x="293" y="15"/>
                  </a:lnTo>
                  <a:lnTo>
                    <a:pt x="281" y="11"/>
                  </a:lnTo>
                  <a:lnTo>
                    <a:pt x="268" y="7"/>
                  </a:lnTo>
                  <a:lnTo>
                    <a:pt x="253" y="4"/>
                  </a:lnTo>
                  <a:lnTo>
                    <a:pt x="238" y="2"/>
                  </a:lnTo>
                  <a:lnTo>
                    <a:pt x="223" y="1"/>
                  </a:lnTo>
                  <a:lnTo>
                    <a:pt x="205" y="0"/>
                  </a:lnTo>
                  <a:close/>
                  <a:moveTo>
                    <a:pt x="1319" y="332"/>
                  </a:moveTo>
                  <a:lnTo>
                    <a:pt x="1319" y="332"/>
                  </a:lnTo>
                  <a:lnTo>
                    <a:pt x="1300" y="338"/>
                  </a:lnTo>
                  <a:lnTo>
                    <a:pt x="1273" y="347"/>
                  </a:lnTo>
                  <a:lnTo>
                    <a:pt x="1259" y="350"/>
                  </a:lnTo>
                  <a:lnTo>
                    <a:pt x="1243" y="353"/>
                  </a:lnTo>
                  <a:lnTo>
                    <a:pt x="1229" y="355"/>
                  </a:lnTo>
                  <a:lnTo>
                    <a:pt x="1216" y="355"/>
                  </a:lnTo>
                  <a:lnTo>
                    <a:pt x="1216" y="355"/>
                  </a:lnTo>
                  <a:lnTo>
                    <a:pt x="1202" y="355"/>
                  </a:lnTo>
                  <a:lnTo>
                    <a:pt x="1189" y="353"/>
                  </a:lnTo>
                  <a:lnTo>
                    <a:pt x="1177" y="349"/>
                  </a:lnTo>
                  <a:lnTo>
                    <a:pt x="1172" y="347"/>
                  </a:lnTo>
                  <a:lnTo>
                    <a:pt x="1168" y="344"/>
                  </a:lnTo>
                  <a:lnTo>
                    <a:pt x="1164" y="340"/>
                  </a:lnTo>
                  <a:lnTo>
                    <a:pt x="1160" y="336"/>
                  </a:lnTo>
                  <a:lnTo>
                    <a:pt x="1157" y="331"/>
                  </a:lnTo>
                  <a:lnTo>
                    <a:pt x="1154" y="326"/>
                  </a:lnTo>
                  <a:lnTo>
                    <a:pt x="1151" y="321"/>
                  </a:lnTo>
                  <a:lnTo>
                    <a:pt x="1149" y="315"/>
                  </a:lnTo>
                  <a:lnTo>
                    <a:pt x="1148" y="308"/>
                  </a:lnTo>
                  <a:lnTo>
                    <a:pt x="1148" y="300"/>
                  </a:lnTo>
                  <a:lnTo>
                    <a:pt x="1148" y="300"/>
                  </a:lnTo>
                  <a:lnTo>
                    <a:pt x="1149" y="288"/>
                  </a:lnTo>
                  <a:lnTo>
                    <a:pt x="1152" y="277"/>
                  </a:lnTo>
                  <a:lnTo>
                    <a:pt x="1155" y="272"/>
                  </a:lnTo>
                  <a:lnTo>
                    <a:pt x="1158" y="266"/>
                  </a:lnTo>
                  <a:lnTo>
                    <a:pt x="1161" y="262"/>
                  </a:lnTo>
                  <a:lnTo>
                    <a:pt x="1165" y="258"/>
                  </a:lnTo>
                  <a:lnTo>
                    <a:pt x="1170" y="255"/>
                  </a:lnTo>
                  <a:lnTo>
                    <a:pt x="1175" y="252"/>
                  </a:lnTo>
                  <a:lnTo>
                    <a:pt x="1181" y="249"/>
                  </a:lnTo>
                  <a:lnTo>
                    <a:pt x="1187" y="247"/>
                  </a:lnTo>
                  <a:lnTo>
                    <a:pt x="1203" y="244"/>
                  </a:lnTo>
                  <a:lnTo>
                    <a:pt x="1221" y="242"/>
                  </a:lnTo>
                  <a:lnTo>
                    <a:pt x="1319" y="239"/>
                  </a:lnTo>
                  <a:lnTo>
                    <a:pt x="1319" y="332"/>
                  </a:lnTo>
                  <a:close/>
                  <a:moveTo>
                    <a:pt x="1264" y="0"/>
                  </a:moveTo>
                  <a:lnTo>
                    <a:pt x="1264" y="0"/>
                  </a:lnTo>
                  <a:lnTo>
                    <a:pt x="1233" y="1"/>
                  </a:lnTo>
                  <a:lnTo>
                    <a:pt x="1206" y="4"/>
                  </a:lnTo>
                  <a:lnTo>
                    <a:pt x="1179" y="7"/>
                  </a:lnTo>
                  <a:lnTo>
                    <a:pt x="1156" y="12"/>
                  </a:lnTo>
                  <a:lnTo>
                    <a:pt x="1135" y="17"/>
                  </a:lnTo>
                  <a:lnTo>
                    <a:pt x="1117" y="23"/>
                  </a:lnTo>
                  <a:lnTo>
                    <a:pt x="1102" y="28"/>
                  </a:lnTo>
                  <a:lnTo>
                    <a:pt x="1091" y="33"/>
                  </a:lnTo>
                  <a:lnTo>
                    <a:pt x="1111" y="102"/>
                  </a:lnTo>
                  <a:lnTo>
                    <a:pt x="1111" y="102"/>
                  </a:lnTo>
                  <a:lnTo>
                    <a:pt x="1122" y="98"/>
                  </a:lnTo>
                  <a:lnTo>
                    <a:pt x="1150" y="91"/>
                  </a:lnTo>
                  <a:lnTo>
                    <a:pt x="1169" y="86"/>
                  </a:lnTo>
                  <a:lnTo>
                    <a:pt x="1190" y="82"/>
                  </a:lnTo>
                  <a:lnTo>
                    <a:pt x="1213" y="80"/>
                  </a:lnTo>
                  <a:lnTo>
                    <a:pt x="1236" y="79"/>
                  </a:lnTo>
                  <a:lnTo>
                    <a:pt x="1236" y="79"/>
                  </a:lnTo>
                  <a:lnTo>
                    <a:pt x="1256" y="80"/>
                  </a:lnTo>
                  <a:lnTo>
                    <a:pt x="1272" y="82"/>
                  </a:lnTo>
                  <a:lnTo>
                    <a:pt x="1279" y="84"/>
                  </a:lnTo>
                  <a:lnTo>
                    <a:pt x="1285" y="86"/>
                  </a:lnTo>
                  <a:lnTo>
                    <a:pt x="1291" y="90"/>
                  </a:lnTo>
                  <a:lnTo>
                    <a:pt x="1298" y="94"/>
                  </a:lnTo>
                  <a:lnTo>
                    <a:pt x="1302" y="98"/>
                  </a:lnTo>
                  <a:lnTo>
                    <a:pt x="1306" y="102"/>
                  </a:lnTo>
                  <a:lnTo>
                    <a:pt x="1310" y="108"/>
                  </a:lnTo>
                  <a:lnTo>
                    <a:pt x="1313" y="114"/>
                  </a:lnTo>
                  <a:lnTo>
                    <a:pt x="1315" y="120"/>
                  </a:lnTo>
                  <a:lnTo>
                    <a:pt x="1316" y="129"/>
                  </a:lnTo>
                  <a:lnTo>
                    <a:pt x="1317" y="137"/>
                  </a:lnTo>
                  <a:lnTo>
                    <a:pt x="1318" y="146"/>
                  </a:lnTo>
                  <a:lnTo>
                    <a:pt x="1318" y="176"/>
                  </a:lnTo>
                  <a:lnTo>
                    <a:pt x="1236" y="176"/>
                  </a:lnTo>
                  <a:lnTo>
                    <a:pt x="1236" y="176"/>
                  </a:lnTo>
                  <a:lnTo>
                    <a:pt x="1212" y="177"/>
                  </a:lnTo>
                  <a:lnTo>
                    <a:pt x="1189" y="179"/>
                  </a:lnTo>
                  <a:lnTo>
                    <a:pt x="1169" y="182"/>
                  </a:lnTo>
                  <a:lnTo>
                    <a:pt x="1150" y="187"/>
                  </a:lnTo>
                  <a:lnTo>
                    <a:pt x="1134" y="192"/>
                  </a:lnTo>
                  <a:lnTo>
                    <a:pt x="1120" y="200"/>
                  </a:lnTo>
                  <a:lnTo>
                    <a:pt x="1108" y="207"/>
                  </a:lnTo>
                  <a:lnTo>
                    <a:pt x="1096" y="216"/>
                  </a:lnTo>
                  <a:lnTo>
                    <a:pt x="1086" y="225"/>
                  </a:lnTo>
                  <a:lnTo>
                    <a:pt x="1079" y="236"/>
                  </a:lnTo>
                  <a:lnTo>
                    <a:pt x="1072" y="246"/>
                  </a:lnTo>
                  <a:lnTo>
                    <a:pt x="1067" y="257"/>
                  </a:lnTo>
                  <a:lnTo>
                    <a:pt x="1064" y="270"/>
                  </a:lnTo>
                  <a:lnTo>
                    <a:pt x="1061" y="282"/>
                  </a:lnTo>
                  <a:lnTo>
                    <a:pt x="1058" y="294"/>
                  </a:lnTo>
                  <a:lnTo>
                    <a:pt x="1058" y="307"/>
                  </a:lnTo>
                  <a:lnTo>
                    <a:pt x="1058" y="307"/>
                  </a:lnTo>
                  <a:lnTo>
                    <a:pt x="1060" y="323"/>
                  </a:lnTo>
                  <a:lnTo>
                    <a:pt x="1062" y="338"/>
                  </a:lnTo>
                  <a:lnTo>
                    <a:pt x="1066" y="352"/>
                  </a:lnTo>
                  <a:lnTo>
                    <a:pt x="1071" y="364"/>
                  </a:lnTo>
                  <a:lnTo>
                    <a:pt x="1077" y="376"/>
                  </a:lnTo>
                  <a:lnTo>
                    <a:pt x="1085" y="386"/>
                  </a:lnTo>
                  <a:lnTo>
                    <a:pt x="1093" y="394"/>
                  </a:lnTo>
                  <a:lnTo>
                    <a:pt x="1102" y="401"/>
                  </a:lnTo>
                  <a:lnTo>
                    <a:pt x="1113" y="408"/>
                  </a:lnTo>
                  <a:lnTo>
                    <a:pt x="1124" y="414"/>
                  </a:lnTo>
                  <a:lnTo>
                    <a:pt x="1135" y="418"/>
                  </a:lnTo>
                  <a:lnTo>
                    <a:pt x="1146" y="422"/>
                  </a:lnTo>
                  <a:lnTo>
                    <a:pt x="1159" y="424"/>
                  </a:lnTo>
                  <a:lnTo>
                    <a:pt x="1171" y="426"/>
                  </a:lnTo>
                  <a:lnTo>
                    <a:pt x="1183" y="427"/>
                  </a:lnTo>
                  <a:lnTo>
                    <a:pt x="1195" y="428"/>
                  </a:lnTo>
                  <a:lnTo>
                    <a:pt x="1195" y="428"/>
                  </a:lnTo>
                  <a:lnTo>
                    <a:pt x="1210" y="427"/>
                  </a:lnTo>
                  <a:lnTo>
                    <a:pt x="1223" y="426"/>
                  </a:lnTo>
                  <a:lnTo>
                    <a:pt x="1246" y="423"/>
                  </a:lnTo>
                  <a:lnTo>
                    <a:pt x="1268" y="418"/>
                  </a:lnTo>
                  <a:lnTo>
                    <a:pt x="1285" y="412"/>
                  </a:lnTo>
                  <a:lnTo>
                    <a:pt x="1300" y="406"/>
                  </a:lnTo>
                  <a:lnTo>
                    <a:pt x="1311" y="401"/>
                  </a:lnTo>
                  <a:lnTo>
                    <a:pt x="1318" y="397"/>
                  </a:lnTo>
                  <a:lnTo>
                    <a:pt x="1322" y="396"/>
                  </a:lnTo>
                  <a:lnTo>
                    <a:pt x="1322" y="396"/>
                  </a:lnTo>
                  <a:lnTo>
                    <a:pt x="1324" y="397"/>
                  </a:lnTo>
                  <a:lnTo>
                    <a:pt x="1327" y="398"/>
                  </a:lnTo>
                  <a:lnTo>
                    <a:pt x="1333" y="401"/>
                  </a:lnTo>
                  <a:lnTo>
                    <a:pt x="1341" y="404"/>
                  </a:lnTo>
                  <a:lnTo>
                    <a:pt x="1354" y="407"/>
                  </a:lnTo>
                  <a:lnTo>
                    <a:pt x="1368" y="411"/>
                  </a:lnTo>
                  <a:lnTo>
                    <a:pt x="1387" y="412"/>
                  </a:lnTo>
                  <a:lnTo>
                    <a:pt x="1411" y="413"/>
                  </a:lnTo>
                  <a:lnTo>
                    <a:pt x="1411" y="122"/>
                  </a:lnTo>
                  <a:lnTo>
                    <a:pt x="1411" y="122"/>
                  </a:lnTo>
                  <a:lnTo>
                    <a:pt x="1411" y="106"/>
                  </a:lnTo>
                  <a:lnTo>
                    <a:pt x="1409" y="92"/>
                  </a:lnTo>
                  <a:lnTo>
                    <a:pt x="1406" y="78"/>
                  </a:lnTo>
                  <a:lnTo>
                    <a:pt x="1401" y="66"/>
                  </a:lnTo>
                  <a:lnTo>
                    <a:pt x="1396" y="56"/>
                  </a:lnTo>
                  <a:lnTo>
                    <a:pt x="1388" y="45"/>
                  </a:lnTo>
                  <a:lnTo>
                    <a:pt x="1381" y="36"/>
                  </a:lnTo>
                  <a:lnTo>
                    <a:pt x="1372" y="29"/>
                  </a:lnTo>
                  <a:lnTo>
                    <a:pt x="1362" y="22"/>
                  </a:lnTo>
                  <a:lnTo>
                    <a:pt x="1351" y="15"/>
                  </a:lnTo>
                  <a:lnTo>
                    <a:pt x="1339" y="11"/>
                  </a:lnTo>
                  <a:lnTo>
                    <a:pt x="1326" y="7"/>
                  </a:lnTo>
                  <a:lnTo>
                    <a:pt x="1312" y="4"/>
                  </a:lnTo>
                  <a:lnTo>
                    <a:pt x="1297" y="2"/>
                  </a:lnTo>
                  <a:lnTo>
                    <a:pt x="1280" y="1"/>
                  </a:lnTo>
                  <a:lnTo>
                    <a:pt x="1264" y="0"/>
                  </a:lnTo>
                  <a:close/>
                  <a:moveTo>
                    <a:pt x="2735" y="317"/>
                  </a:moveTo>
                  <a:lnTo>
                    <a:pt x="2735" y="317"/>
                  </a:lnTo>
                  <a:lnTo>
                    <a:pt x="2714" y="326"/>
                  </a:lnTo>
                  <a:lnTo>
                    <a:pt x="2700" y="331"/>
                  </a:lnTo>
                  <a:lnTo>
                    <a:pt x="2686" y="335"/>
                  </a:lnTo>
                  <a:lnTo>
                    <a:pt x="2671" y="340"/>
                  </a:lnTo>
                  <a:lnTo>
                    <a:pt x="2654" y="343"/>
                  </a:lnTo>
                  <a:lnTo>
                    <a:pt x="2638" y="345"/>
                  </a:lnTo>
                  <a:lnTo>
                    <a:pt x="2621" y="346"/>
                  </a:lnTo>
                  <a:lnTo>
                    <a:pt x="2621" y="346"/>
                  </a:lnTo>
                  <a:lnTo>
                    <a:pt x="2609" y="346"/>
                  </a:lnTo>
                  <a:lnTo>
                    <a:pt x="2599" y="345"/>
                  </a:lnTo>
                  <a:lnTo>
                    <a:pt x="2590" y="343"/>
                  </a:lnTo>
                  <a:lnTo>
                    <a:pt x="2583" y="341"/>
                  </a:lnTo>
                  <a:lnTo>
                    <a:pt x="2576" y="337"/>
                  </a:lnTo>
                  <a:lnTo>
                    <a:pt x="2570" y="333"/>
                  </a:lnTo>
                  <a:lnTo>
                    <a:pt x="2564" y="328"/>
                  </a:lnTo>
                  <a:lnTo>
                    <a:pt x="2560" y="323"/>
                  </a:lnTo>
                  <a:lnTo>
                    <a:pt x="2556" y="317"/>
                  </a:lnTo>
                  <a:lnTo>
                    <a:pt x="2553" y="311"/>
                  </a:lnTo>
                  <a:lnTo>
                    <a:pt x="2551" y="302"/>
                  </a:lnTo>
                  <a:lnTo>
                    <a:pt x="2549" y="294"/>
                  </a:lnTo>
                  <a:lnTo>
                    <a:pt x="2547" y="275"/>
                  </a:lnTo>
                  <a:lnTo>
                    <a:pt x="2547" y="252"/>
                  </a:lnTo>
                  <a:lnTo>
                    <a:pt x="2547" y="4"/>
                  </a:lnTo>
                  <a:lnTo>
                    <a:pt x="2533" y="4"/>
                  </a:lnTo>
                  <a:lnTo>
                    <a:pt x="2533" y="4"/>
                  </a:lnTo>
                  <a:lnTo>
                    <a:pt x="2513" y="4"/>
                  </a:lnTo>
                  <a:lnTo>
                    <a:pt x="2490" y="6"/>
                  </a:lnTo>
                  <a:lnTo>
                    <a:pt x="2467" y="8"/>
                  </a:lnTo>
                  <a:lnTo>
                    <a:pt x="2454" y="10"/>
                  </a:lnTo>
                  <a:lnTo>
                    <a:pt x="2454" y="263"/>
                  </a:lnTo>
                  <a:lnTo>
                    <a:pt x="2454" y="263"/>
                  </a:lnTo>
                  <a:lnTo>
                    <a:pt x="2454" y="284"/>
                  </a:lnTo>
                  <a:lnTo>
                    <a:pt x="2455" y="302"/>
                  </a:lnTo>
                  <a:lnTo>
                    <a:pt x="2457" y="320"/>
                  </a:lnTo>
                  <a:lnTo>
                    <a:pt x="2459" y="336"/>
                  </a:lnTo>
                  <a:lnTo>
                    <a:pt x="2463" y="351"/>
                  </a:lnTo>
                  <a:lnTo>
                    <a:pt x="2468" y="364"/>
                  </a:lnTo>
                  <a:lnTo>
                    <a:pt x="2475" y="377"/>
                  </a:lnTo>
                  <a:lnTo>
                    <a:pt x="2482" y="387"/>
                  </a:lnTo>
                  <a:lnTo>
                    <a:pt x="2490" y="397"/>
                  </a:lnTo>
                  <a:lnTo>
                    <a:pt x="2500" y="405"/>
                  </a:lnTo>
                  <a:lnTo>
                    <a:pt x="2512" y="412"/>
                  </a:lnTo>
                  <a:lnTo>
                    <a:pt x="2525" y="418"/>
                  </a:lnTo>
                  <a:lnTo>
                    <a:pt x="2540" y="422"/>
                  </a:lnTo>
                  <a:lnTo>
                    <a:pt x="2556" y="425"/>
                  </a:lnTo>
                  <a:lnTo>
                    <a:pt x="2575" y="427"/>
                  </a:lnTo>
                  <a:lnTo>
                    <a:pt x="2595" y="428"/>
                  </a:lnTo>
                  <a:lnTo>
                    <a:pt x="2595" y="428"/>
                  </a:lnTo>
                  <a:lnTo>
                    <a:pt x="2611" y="427"/>
                  </a:lnTo>
                  <a:lnTo>
                    <a:pt x="2626" y="426"/>
                  </a:lnTo>
                  <a:lnTo>
                    <a:pt x="2640" y="425"/>
                  </a:lnTo>
                  <a:lnTo>
                    <a:pt x="2653" y="422"/>
                  </a:lnTo>
                  <a:lnTo>
                    <a:pt x="2677" y="417"/>
                  </a:lnTo>
                  <a:lnTo>
                    <a:pt x="2697" y="411"/>
                  </a:lnTo>
                  <a:lnTo>
                    <a:pt x="2714" y="404"/>
                  </a:lnTo>
                  <a:lnTo>
                    <a:pt x="2725" y="399"/>
                  </a:lnTo>
                  <a:lnTo>
                    <a:pt x="2737" y="394"/>
                  </a:lnTo>
                  <a:lnTo>
                    <a:pt x="2737" y="394"/>
                  </a:lnTo>
                  <a:lnTo>
                    <a:pt x="2743" y="397"/>
                  </a:lnTo>
                  <a:lnTo>
                    <a:pt x="2750" y="400"/>
                  </a:lnTo>
                  <a:lnTo>
                    <a:pt x="2761" y="403"/>
                  </a:lnTo>
                  <a:lnTo>
                    <a:pt x="2773" y="406"/>
                  </a:lnTo>
                  <a:lnTo>
                    <a:pt x="2788" y="409"/>
                  </a:lnTo>
                  <a:lnTo>
                    <a:pt x="2807" y="412"/>
                  </a:lnTo>
                  <a:lnTo>
                    <a:pt x="2828" y="413"/>
                  </a:lnTo>
                  <a:lnTo>
                    <a:pt x="2828" y="10"/>
                  </a:lnTo>
                  <a:lnTo>
                    <a:pt x="2828" y="10"/>
                  </a:lnTo>
                  <a:lnTo>
                    <a:pt x="2796" y="6"/>
                  </a:lnTo>
                  <a:lnTo>
                    <a:pt x="2774" y="5"/>
                  </a:lnTo>
                  <a:lnTo>
                    <a:pt x="2753" y="4"/>
                  </a:lnTo>
                  <a:lnTo>
                    <a:pt x="2735" y="4"/>
                  </a:lnTo>
                  <a:lnTo>
                    <a:pt x="2735" y="317"/>
                  </a:lnTo>
                  <a:close/>
                  <a:moveTo>
                    <a:pt x="2937" y="413"/>
                  </a:moveTo>
                  <a:lnTo>
                    <a:pt x="2937" y="413"/>
                  </a:lnTo>
                  <a:lnTo>
                    <a:pt x="2948" y="415"/>
                  </a:lnTo>
                  <a:lnTo>
                    <a:pt x="2976" y="420"/>
                  </a:lnTo>
                  <a:lnTo>
                    <a:pt x="2997" y="423"/>
                  </a:lnTo>
                  <a:lnTo>
                    <a:pt x="3020" y="425"/>
                  </a:lnTo>
                  <a:lnTo>
                    <a:pt x="3047" y="427"/>
                  </a:lnTo>
                  <a:lnTo>
                    <a:pt x="3075" y="428"/>
                  </a:lnTo>
                  <a:lnTo>
                    <a:pt x="3075" y="428"/>
                  </a:lnTo>
                  <a:lnTo>
                    <a:pt x="3091" y="427"/>
                  </a:lnTo>
                  <a:lnTo>
                    <a:pt x="3105" y="426"/>
                  </a:lnTo>
                  <a:lnTo>
                    <a:pt x="3120" y="425"/>
                  </a:lnTo>
                  <a:lnTo>
                    <a:pt x="3135" y="422"/>
                  </a:lnTo>
                  <a:lnTo>
                    <a:pt x="3150" y="419"/>
                  </a:lnTo>
                  <a:lnTo>
                    <a:pt x="3164" y="414"/>
                  </a:lnTo>
                  <a:lnTo>
                    <a:pt x="3178" y="408"/>
                  </a:lnTo>
                  <a:lnTo>
                    <a:pt x="3191" y="402"/>
                  </a:lnTo>
                  <a:lnTo>
                    <a:pt x="3202" y="394"/>
                  </a:lnTo>
                  <a:lnTo>
                    <a:pt x="3213" y="385"/>
                  </a:lnTo>
                  <a:lnTo>
                    <a:pt x="3223" y="375"/>
                  </a:lnTo>
                  <a:lnTo>
                    <a:pt x="3232" y="363"/>
                  </a:lnTo>
                  <a:lnTo>
                    <a:pt x="3239" y="350"/>
                  </a:lnTo>
                  <a:lnTo>
                    <a:pt x="3244" y="334"/>
                  </a:lnTo>
                  <a:lnTo>
                    <a:pt x="3247" y="318"/>
                  </a:lnTo>
                  <a:lnTo>
                    <a:pt x="3248" y="300"/>
                  </a:lnTo>
                  <a:lnTo>
                    <a:pt x="3248" y="300"/>
                  </a:lnTo>
                  <a:lnTo>
                    <a:pt x="3247" y="288"/>
                  </a:lnTo>
                  <a:lnTo>
                    <a:pt x="3246" y="277"/>
                  </a:lnTo>
                  <a:lnTo>
                    <a:pt x="3243" y="266"/>
                  </a:lnTo>
                  <a:lnTo>
                    <a:pt x="3239" y="256"/>
                  </a:lnTo>
                  <a:lnTo>
                    <a:pt x="3234" y="248"/>
                  </a:lnTo>
                  <a:lnTo>
                    <a:pt x="3228" y="239"/>
                  </a:lnTo>
                  <a:lnTo>
                    <a:pt x="3220" y="231"/>
                  </a:lnTo>
                  <a:lnTo>
                    <a:pt x="3213" y="224"/>
                  </a:lnTo>
                  <a:lnTo>
                    <a:pt x="3204" y="217"/>
                  </a:lnTo>
                  <a:lnTo>
                    <a:pt x="3194" y="211"/>
                  </a:lnTo>
                  <a:lnTo>
                    <a:pt x="3184" y="204"/>
                  </a:lnTo>
                  <a:lnTo>
                    <a:pt x="3171" y="199"/>
                  </a:lnTo>
                  <a:lnTo>
                    <a:pt x="3146" y="187"/>
                  </a:lnTo>
                  <a:lnTo>
                    <a:pt x="3117" y="176"/>
                  </a:lnTo>
                  <a:lnTo>
                    <a:pt x="3117" y="176"/>
                  </a:lnTo>
                  <a:lnTo>
                    <a:pt x="3086" y="164"/>
                  </a:lnTo>
                  <a:lnTo>
                    <a:pt x="3072" y="157"/>
                  </a:lnTo>
                  <a:lnTo>
                    <a:pt x="3060" y="151"/>
                  </a:lnTo>
                  <a:lnTo>
                    <a:pt x="3050" y="144"/>
                  </a:lnTo>
                  <a:lnTo>
                    <a:pt x="3046" y="140"/>
                  </a:lnTo>
                  <a:lnTo>
                    <a:pt x="3043" y="136"/>
                  </a:lnTo>
                  <a:lnTo>
                    <a:pt x="3040" y="132"/>
                  </a:lnTo>
                  <a:lnTo>
                    <a:pt x="3038" y="127"/>
                  </a:lnTo>
                  <a:lnTo>
                    <a:pt x="3037" y="121"/>
                  </a:lnTo>
                  <a:lnTo>
                    <a:pt x="3037" y="116"/>
                  </a:lnTo>
                  <a:lnTo>
                    <a:pt x="3037" y="116"/>
                  </a:lnTo>
                  <a:lnTo>
                    <a:pt x="3037" y="110"/>
                  </a:lnTo>
                  <a:lnTo>
                    <a:pt x="3039" y="104"/>
                  </a:lnTo>
                  <a:lnTo>
                    <a:pt x="3043" y="97"/>
                  </a:lnTo>
                  <a:lnTo>
                    <a:pt x="3049" y="90"/>
                  </a:lnTo>
                  <a:lnTo>
                    <a:pt x="3053" y="86"/>
                  </a:lnTo>
                  <a:lnTo>
                    <a:pt x="3057" y="83"/>
                  </a:lnTo>
                  <a:lnTo>
                    <a:pt x="3063" y="81"/>
                  </a:lnTo>
                  <a:lnTo>
                    <a:pt x="3069" y="78"/>
                  </a:lnTo>
                  <a:lnTo>
                    <a:pt x="3076" y="76"/>
                  </a:lnTo>
                  <a:lnTo>
                    <a:pt x="3084" y="75"/>
                  </a:lnTo>
                  <a:lnTo>
                    <a:pt x="3093" y="74"/>
                  </a:lnTo>
                  <a:lnTo>
                    <a:pt x="3103" y="74"/>
                  </a:lnTo>
                  <a:lnTo>
                    <a:pt x="3103" y="74"/>
                  </a:lnTo>
                  <a:lnTo>
                    <a:pt x="3122" y="75"/>
                  </a:lnTo>
                  <a:lnTo>
                    <a:pt x="3142" y="77"/>
                  </a:lnTo>
                  <a:lnTo>
                    <a:pt x="3159" y="81"/>
                  </a:lnTo>
                  <a:lnTo>
                    <a:pt x="3175" y="85"/>
                  </a:lnTo>
                  <a:lnTo>
                    <a:pt x="3199" y="94"/>
                  </a:lnTo>
                  <a:lnTo>
                    <a:pt x="3208" y="98"/>
                  </a:lnTo>
                  <a:lnTo>
                    <a:pt x="3232" y="30"/>
                  </a:lnTo>
                  <a:lnTo>
                    <a:pt x="3232" y="30"/>
                  </a:lnTo>
                  <a:lnTo>
                    <a:pt x="3213" y="22"/>
                  </a:lnTo>
                  <a:lnTo>
                    <a:pt x="3200" y="16"/>
                  </a:lnTo>
                  <a:lnTo>
                    <a:pt x="3184" y="12"/>
                  </a:lnTo>
                  <a:lnTo>
                    <a:pt x="3165" y="7"/>
                  </a:lnTo>
                  <a:lnTo>
                    <a:pt x="3144" y="4"/>
                  </a:lnTo>
                  <a:lnTo>
                    <a:pt x="3120" y="1"/>
                  </a:lnTo>
                  <a:lnTo>
                    <a:pt x="3095" y="0"/>
                  </a:lnTo>
                  <a:lnTo>
                    <a:pt x="3095" y="0"/>
                  </a:lnTo>
                  <a:lnTo>
                    <a:pt x="3080" y="1"/>
                  </a:lnTo>
                  <a:lnTo>
                    <a:pt x="3066" y="2"/>
                  </a:lnTo>
                  <a:lnTo>
                    <a:pt x="3052" y="4"/>
                  </a:lnTo>
                  <a:lnTo>
                    <a:pt x="3039" y="8"/>
                  </a:lnTo>
                  <a:lnTo>
                    <a:pt x="3025" y="12"/>
                  </a:lnTo>
                  <a:lnTo>
                    <a:pt x="3013" y="17"/>
                  </a:lnTo>
                  <a:lnTo>
                    <a:pt x="3001" y="24"/>
                  </a:lnTo>
                  <a:lnTo>
                    <a:pt x="2990" y="31"/>
                  </a:lnTo>
                  <a:lnTo>
                    <a:pt x="2979" y="39"/>
                  </a:lnTo>
                  <a:lnTo>
                    <a:pt x="2970" y="47"/>
                  </a:lnTo>
                  <a:lnTo>
                    <a:pt x="2962" y="58"/>
                  </a:lnTo>
                  <a:lnTo>
                    <a:pt x="2956" y="69"/>
                  </a:lnTo>
                  <a:lnTo>
                    <a:pt x="2950" y="80"/>
                  </a:lnTo>
                  <a:lnTo>
                    <a:pt x="2946" y="94"/>
                  </a:lnTo>
                  <a:lnTo>
                    <a:pt x="2944" y="107"/>
                  </a:lnTo>
                  <a:lnTo>
                    <a:pt x="2943" y="122"/>
                  </a:lnTo>
                  <a:lnTo>
                    <a:pt x="2943" y="122"/>
                  </a:lnTo>
                  <a:lnTo>
                    <a:pt x="2944" y="137"/>
                  </a:lnTo>
                  <a:lnTo>
                    <a:pt x="2946" y="150"/>
                  </a:lnTo>
                  <a:lnTo>
                    <a:pt x="2950" y="164"/>
                  </a:lnTo>
                  <a:lnTo>
                    <a:pt x="2956" y="175"/>
                  </a:lnTo>
                  <a:lnTo>
                    <a:pt x="2962" y="185"/>
                  </a:lnTo>
                  <a:lnTo>
                    <a:pt x="2970" y="194"/>
                  </a:lnTo>
                  <a:lnTo>
                    <a:pt x="2979" y="203"/>
                  </a:lnTo>
                  <a:lnTo>
                    <a:pt x="2988" y="210"/>
                  </a:lnTo>
                  <a:lnTo>
                    <a:pt x="2999" y="217"/>
                  </a:lnTo>
                  <a:lnTo>
                    <a:pt x="3010" y="223"/>
                  </a:lnTo>
                  <a:lnTo>
                    <a:pt x="3021" y="229"/>
                  </a:lnTo>
                  <a:lnTo>
                    <a:pt x="3032" y="235"/>
                  </a:lnTo>
                  <a:lnTo>
                    <a:pt x="3056" y="243"/>
                  </a:lnTo>
                  <a:lnTo>
                    <a:pt x="3079" y="251"/>
                  </a:lnTo>
                  <a:lnTo>
                    <a:pt x="3079" y="251"/>
                  </a:lnTo>
                  <a:lnTo>
                    <a:pt x="3108" y="261"/>
                  </a:lnTo>
                  <a:lnTo>
                    <a:pt x="3121" y="266"/>
                  </a:lnTo>
                  <a:lnTo>
                    <a:pt x="3133" y="273"/>
                  </a:lnTo>
                  <a:lnTo>
                    <a:pt x="3142" y="280"/>
                  </a:lnTo>
                  <a:lnTo>
                    <a:pt x="3148" y="287"/>
                  </a:lnTo>
                  <a:lnTo>
                    <a:pt x="3151" y="291"/>
                  </a:lnTo>
                  <a:lnTo>
                    <a:pt x="3153" y="296"/>
                  </a:lnTo>
                  <a:lnTo>
                    <a:pt x="3154" y="300"/>
                  </a:lnTo>
                  <a:lnTo>
                    <a:pt x="3154" y="306"/>
                  </a:lnTo>
                  <a:lnTo>
                    <a:pt x="3154" y="306"/>
                  </a:lnTo>
                  <a:lnTo>
                    <a:pt x="3154" y="315"/>
                  </a:lnTo>
                  <a:lnTo>
                    <a:pt x="3151" y="324"/>
                  </a:lnTo>
                  <a:lnTo>
                    <a:pt x="3149" y="328"/>
                  </a:lnTo>
                  <a:lnTo>
                    <a:pt x="3146" y="332"/>
                  </a:lnTo>
                  <a:lnTo>
                    <a:pt x="3143" y="335"/>
                  </a:lnTo>
                  <a:lnTo>
                    <a:pt x="3139" y="340"/>
                  </a:lnTo>
                  <a:lnTo>
                    <a:pt x="3134" y="343"/>
                  </a:lnTo>
                  <a:lnTo>
                    <a:pt x="3127" y="346"/>
                  </a:lnTo>
                  <a:lnTo>
                    <a:pt x="3121" y="348"/>
                  </a:lnTo>
                  <a:lnTo>
                    <a:pt x="3113" y="350"/>
                  </a:lnTo>
                  <a:lnTo>
                    <a:pt x="3104" y="352"/>
                  </a:lnTo>
                  <a:lnTo>
                    <a:pt x="3095" y="353"/>
                  </a:lnTo>
                  <a:lnTo>
                    <a:pt x="3071" y="354"/>
                  </a:lnTo>
                  <a:lnTo>
                    <a:pt x="3071" y="354"/>
                  </a:lnTo>
                  <a:lnTo>
                    <a:pt x="3050" y="354"/>
                  </a:lnTo>
                  <a:lnTo>
                    <a:pt x="3029" y="352"/>
                  </a:lnTo>
                  <a:lnTo>
                    <a:pt x="2992" y="348"/>
                  </a:lnTo>
                  <a:lnTo>
                    <a:pt x="2965" y="344"/>
                  </a:lnTo>
                  <a:lnTo>
                    <a:pt x="2955" y="342"/>
                  </a:lnTo>
                  <a:lnTo>
                    <a:pt x="2937" y="413"/>
                  </a:lnTo>
                  <a:close/>
                  <a:moveTo>
                    <a:pt x="1639" y="80"/>
                  </a:moveTo>
                  <a:lnTo>
                    <a:pt x="1639" y="80"/>
                  </a:lnTo>
                  <a:lnTo>
                    <a:pt x="1653" y="77"/>
                  </a:lnTo>
                  <a:lnTo>
                    <a:pt x="1670" y="75"/>
                  </a:lnTo>
                  <a:lnTo>
                    <a:pt x="1691" y="73"/>
                  </a:lnTo>
                  <a:lnTo>
                    <a:pt x="1712" y="73"/>
                  </a:lnTo>
                  <a:lnTo>
                    <a:pt x="1712" y="73"/>
                  </a:lnTo>
                  <a:lnTo>
                    <a:pt x="1726" y="73"/>
                  </a:lnTo>
                  <a:lnTo>
                    <a:pt x="1737" y="74"/>
                  </a:lnTo>
                  <a:lnTo>
                    <a:pt x="1749" y="77"/>
                  </a:lnTo>
                  <a:lnTo>
                    <a:pt x="1760" y="80"/>
                  </a:lnTo>
                  <a:lnTo>
                    <a:pt x="1771" y="84"/>
                  </a:lnTo>
                  <a:lnTo>
                    <a:pt x="1780" y="90"/>
                  </a:lnTo>
                  <a:lnTo>
                    <a:pt x="1790" y="97"/>
                  </a:lnTo>
                  <a:lnTo>
                    <a:pt x="1798" y="104"/>
                  </a:lnTo>
                  <a:lnTo>
                    <a:pt x="1805" y="113"/>
                  </a:lnTo>
                  <a:lnTo>
                    <a:pt x="1813" y="122"/>
                  </a:lnTo>
                  <a:lnTo>
                    <a:pt x="1819" y="134"/>
                  </a:lnTo>
                  <a:lnTo>
                    <a:pt x="1824" y="147"/>
                  </a:lnTo>
                  <a:lnTo>
                    <a:pt x="1828" y="161"/>
                  </a:lnTo>
                  <a:lnTo>
                    <a:pt x="1831" y="176"/>
                  </a:lnTo>
                  <a:lnTo>
                    <a:pt x="1832" y="192"/>
                  </a:lnTo>
                  <a:lnTo>
                    <a:pt x="1833" y="211"/>
                  </a:lnTo>
                  <a:lnTo>
                    <a:pt x="1833" y="211"/>
                  </a:lnTo>
                  <a:lnTo>
                    <a:pt x="1833" y="228"/>
                  </a:lnTo>
                  <a:lnTo>
                    <a:pt x="1832" y="245"/>
                  </a:lnTo>
                  <a:lnTo>
                    <a:pt x="1830" y="260"/>
                  </a:lnTo>
                  <a:lnTo>
                    <a:pt x="1827" y="275"/>
                  </a:lnTo>
                  <a:lnTo>
                    <a:pt x="1824" y="288"/>
                  </a:lnTo>
                  <a:lnTo>
                    <a:pt x="1820" y="299"/>
                  </a:lnTo>
                  <a:lnTo>
                    <a:pt x="1814" y="311"/>
                  </a:lnTo>
                  <a:lnTo>
                    <a:pt x="1807" y="320"/>
                  </a:lnTo>
                  <a:lnTo>
                    <a:pt x="1799" y="328"/>
                  </a:lnTo>
                  <a:lnTo>
                    <a:pt x="1790" y="335"/>
                  </a:lnTo>
                  <a:lnTo>
                    <a:pt x="1780" y="342"/>
                  </a:lnTo>
                  <a:lnTo>
                    <a:pt x="1768" y="347"/>
                  </a:lnTo>
                  <a:lnTo>
                    <a:pt x="1754" y="350"/>
                  </a:lnTo>
                  <a:lnTo>
                    <a:pt x="1739" y="353"/>
                  </a:lnTo>
                  <a:lnTo>
                    <a:pt x="1723" y="355"/>
                  </a:lnTo>
                  <a:lnTo>
                    <a:pt x="1704" y="355"/>
                  </a:lnTo>
                  <a:lnTo>
                    <a:pt x="1704" y="355"/>
                  </a:lnTo>
                  <a:lnTo>
                    <a:pt x="1681" y="354"/>
                  </a:lnTo>
                  <a:lnTo>
                    <a:pt x="1659" y="353"/>
                  </a:lnTo>
                  <a:lnTo>
                    <a:pt x="1639" y="351"/>
                  </a:lnTo>
                  <a:lnTo>
                    <a:pt x="1639" y="80"/>
                  </a:lnTo>
                  <a:close/>
                  <a:moveTo>
                    <a:pt x="1717" y="0"/>
                  </a:moveTo>
                  <a:lnTo>
                    <a:pt x="1717" y="0"/>
                  </a:lnTo>
                  <a:lnTo>
                    <a:pt x="1696" y="1"/>
                  </a:lnTo>
                  <a:lnTo>
                    <a:pt x="1675" y="2"/>
                  </a:lnTo>
                  <a:lnTo>
                    <a:pt x="1652" y="4"/>
                  </a:lnTo>
                  <a:lnTo>
                    <a:pt x="1629" y="7"/>
                  </a:lnTo>
                  <a:lnTo>
                    <a:pt x="1606" y="10"/>
                  </a:lnTo>
                  <a:lnTo>
                    <a:pt x="1585" y="14"/>
                  </a:lnTo>
                  <a:lnTo>
                    <a:pt x="1564" y="20"/>
                  </a:lnTo>
                  <a:lnTo>
                    <a:pt x="1546" y="26"/>
                  </a:lnTo>
                  <a:lnTo>
                    <a:pt x="1546" y="415"/>
                  </a:lnTo>
                  <a:lnTo>
                    <a:pt x="1546" y="415"/>
                  </a:lnTo>
                  <a:lnTo>
                    <a:pt x="1561" y="418"/>
                  </a:lnTo>
                  <a:lnTo>
                    <a:pt x="1580" y="420"/>
                  </a:lnTo>
                  <a:lnTo>
                    <a:pt x="1619" y="424"/>
                  </a:lnTo>
                  <a:lnTo>
                    <a:pt x="1662" y="427"/>
                  </a:lnTo>
                  <a:lnTo>
                    <a:pt x="1701" y="428"/>
                  </a:lnTo>
                  <a:lnTo>
                    <a:pt x="1701" y="428"/>
                  </a:lnTo>
                  <a:lnTo>
                    <a:pt x="1732" y="427"/>
                  </a:lnTo>
                  <a:lnTo>
                    <a:pt x="1758" y="425"/>
                  </a:lnTo>
                  <a:lnTo>
                    <a:pt x="1784" y="421"/>
                  </a:lnTo>
                  <a:lnTo>
                    <a:pt x="1807" y="415"/>
                  </a:lnTo>
                  <a:lnTo>
                    <a:pt x="1828" y="408"/>
                  </a:lnTo>
                  <a:lnTo>
                    <a:pt x="1847" y="399"/>
                  </a:lnTo>
                  <a:lnTo>
                    <a:pt x="1855" y="394"/>
                  </a:lnTo>
                  <a:lnTo>
                    <a:pt x="1864" y="389"/>
                  </a:lnTo>
                  <a:lnTo>
                    <a:pt x="1872" y="383"/>
                  </a:lnTo>
                  <a:lnTo>
                    <a:pt x="1879" y="377"/>
                  </a:lnTo>
                  <a:lnTo>
                    <a:pt x="1885" y="369"/>
                  </a:lnTo>
                  <a:lnTo>
                    <a:pt x="1891" y="362"/>
                  </a:lnTo>
                  <a:lnTo>
                    <a:pt x="1897" y="355"/>
                  </a:lnTo>
                  <a:lnTo>
                    <a:pt x="1902" y="347"/>
                  </a:lnTo>
                  <a:lnTo>
                    <a:pt x="1907" y="337"/>
                  </a:lnTo>
                  <a:lnTo>
                    <a:pt x="1912" y="329"/>
                  </a:lnTo>
                  <a:lnTo>
                    <a:pt x="1919" y="309"/>
                  </a:lnTo>
                  <a:lnTo>
                    <a:pt x="1924" y="287"/>
                  </a:lnTo>
                  <a:lnTo>
                    <a:pt x="1928" y="264"/>
                  </a:lnTo>
                  <a:lnTo>
                    <a:pt x="1930" y="239"/>
                  </a:lnTo>
                  <a:lnTo>
                    <a:pt x="1931" y="211"/>
                  </a:lnTo>
                  <a:lnTo>
                    <a:pt x="1931" y="211"/>
                  </a:lnTo>
                  <a:lnTo>
                    <a:pt x="1930" y="187"/>
                  </a:lnTo>
                  <a:lnTo>
                    <a:pt x="1927" y="164"/>
                  </a:lnTo>
                  <a:lnTo>
                    <a:pt x="1923" y="143"/>
                  </a:lnTo>
                  <a:lnTo>
                    <a:pt x="1917" y="122"/>
                  </a:lnTo>
                  <a:lnTo>
                    <a:pt x="1909" y="104"/>
                  </a:lnTo>
                  <a:lnTo>
                    <a:pt x="1898" y="86"/>
                  </a:lnTo>
                  <a:lnTo>
                    <a:pt x="1887" y="71"/>
                  </a:lnTo>
                  <a:lnTo>
                    <a:pt x="1874" y="57"/>
                  </a:lnTo>
                  <a:lnTo>
                    <a:pt x="1860" y="43"/>
                  </a:lnTo>
                  <a:lnTo>
                    <a:pt x="1843" y="32"/>
                  </a:lnTo>
                  <a:lnTo>
                    <a:pt x="1826" y="23"/>
                  </a:lnTo>
                  <a:lnTo>
                    <a:pt x="1806" y="14"/>
                  </a:lnTo>
                  <a:lnTo>
                    <a:pt x="1786" y="8"/>
                  </a:lnTo>
                  <a:lnTo>
                    <a:pt x="1764" y="4"/>
                  </a:lnTo>
                  <a:lnTo>
                    <a:pt x="1741" y="1"/>
                  </a:lnTo>
                  <a:lnTo>
                    <a:pt x="1717" y="0"/>
                  </a:lnTo>
                  <a:close/>
                </a:path>
              </a:pathLst>
            </a:custGeom>
            <a:solidFill>
              <a:srgbClr val="005E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75" name="Freeform 74"/>
            <p:cNvSpPr>
              <a:spLocks/>
            </p:cNvSpPr>
            <p:nvPr userDrawn="1"/>
          </p:nvSpPr>
          <p:spPr bwMode="auto">
            <a:xfrm>
              <a:off x="5160" y="3974"/>
              <a:ext cx="76" cy="107"/>
            </a:xfrm>
            <a:custGeom>
              <a:avLst/>
              <a:gdLst>
                <a:gd name="T0" fmla="*/ 0 w 305"/>
                <a:gd name="T1" fmla="*/ 407 h 428"/>
                <a:gd name="T2" fmla="*/ 0 w 305"/>
                <a:gd name="T3" fmla="*/ 407 h 428"/>
                <a:gd name="T4" fmla="*/ 13 w 305"/>
                <a:gd name="T5" fmla="*/ 411 h 428"/>
                <a:gd name="T6" fmla="*/ 47 w 305"/>
                <a:gd name="T7" fmla="*/ 418 h 428"/>
                <a:gd name="T8" fmla="*/ 71 w 305"/>
                <a:gd name="T9" fmla="*/ 421 h 428"/>
                <a:gd name="T10" fmla="*/ 98 w 305"/>
                <a:gd name="T11" fmla="*/ 425 h 428"/>
                <a:gd name="T12" fmla="*/ 129 w 305"/>
                <a:gd name="T13" fmla="*/ 427 h 428"/>
                <a:gd name="T14" fmla="*/ 163 w 305"/>
                <a:gd name="T15" fmla="*/ 428 h 428"/>
                <a:gd name="T16" fmla="*/ 163 w 305"/>
                <a:gd name="T17" fmla="*/ 428 h 428"/>
                <a:gd name="T18" fmla="*/ 197 w 305"/>
                <a:gd name="T19" fmla="*/ 427 h 428"/>
                <a:gd name="T20" fmla="*/ 226 w 305"/>
                <a:gd name="T21" fmla="*/ 426 h 428"/>
                <a:gd name="T22" fmla="*/ 251 w 305"/>
                <a:gd name="T23" fmla="*/ 424 h 428"/>
                <a:gd name="T24" fmla="*/ 270 w 305"/>
                <a:gd name="T25" fmla="*/ 422 h 428"/>
                <a:gd name="T26" fmla="*/ 297 w 305"/>
                <a:gd name="T27" fmla="*/ 419 h 428"/>
                <a:gd name="T28" fmla="*/ 305 w 305"/>
                <a:gd name="T29" fmla="*/ 417 h 428"/>
                <a:gd name="T30" fmla="*/ 305 w 305"/>
                <a:gd name="T31" fmla="*/ 346 h 428"/>
                <a:gd name="T32" fmla="*/ 305 w 305"/>
                <a:gd name="T33" fmla="*/ 346 h 428"/>
                <a:gd name="T34" fmla="*/ 297 w 305"/>
                <a:gd name="T35" fmla="*/ 347 h 428"/>
                <a:gd name="T36" fmla="*/ 272 w 305"/>
                <a:gd name="T37" fmla="*/ 351 h 428"/>
                <a:gd name="T38" fmla="*/ 235 w 305"/>
                <a:gd name="T39" fmla="*/ 354 h 428"/>
                <a:gd name="T40" fmla="*/ 213 w 305"/>
                <a:gd name="T41" fmla="*/ 355 h 428"/>
                <a:gd name="T42" fmla="*/ 188 w 305"/>
                <a:gd name="T43" fmla="*/ 355 h 428"/>
                <a:gd name="T44" fmla="*/ 188 w 305"/>
                <a:gd name="T45" fmla="*/ 355 h 428"/>
                <a:gd name="T46" fmla="*/ 167 w 305"/>
                <a:gd name="T47" fmla="*/ 355 h 428"/>
                <a:gd name="T48" fmla="*/ 149 w 305"/>
                <a:gd name="T49" fmla="*/ 354 h 428"/>
                <a:gd name="T50" fmla="*/ 118 w 305"/>
                <a:gd name="T51" fmla="*/ 351 h 428"/>
                <a:gd name="T52" fmla="*/ 99 w 305"/>
                <a:gd name="T53" fmla="*/ 349 h 428"/>
                <a:gd name="T54" fmla="*/ 92 w 305"/>
                <a:gd name="T55" fmla="*/ 348 h 428"/>
                <a:gd name="T56" fmla="*/ 92 w 305"/>
                <a:gd name="T57" fmla="*/ 247 h 428"/>
                <a:gd name="T58" fmla="*/ 276 w 305"/>
                <a:gd name="T59" fmla="*/ 247 h 428"/>
                <a:gd name="T60" fmla="*/ 276 w 305"/>
                <a:gd name="T61" fmla="*/ 175 h 428"/>
                <a:gd name="T62" fmla="*/ 92 w 305"/>
                <a:gd name="T63" fmla="*/ 175 h 428"/>
                <a:gd name="T64" fmla="*/ 92 w 305"/>
                <a:gd name="T65" fmla="*/ 79 h 428"/>
                <a:gd name="T66" fmla="*/ 92 w 305"/>
                <a:gd name="T67" fmla="*/ 79 h 428"/>
                <a:gd name="T68" fmla="*/ 99 w 305"/>
                <a:gd name="T69" fmla="*/ 78 h 428"/>
                <a:gd name="T70" fmla="*/ 117 w 305"/>
                <a:gd name="T71" fmla="*/ 76 h 428"/>
                <a:gd name="T72" fmla="*/ 145 w 305"/>
                <a:gd name="T73" fmla="*/ 74 h 428"/>
                <a:gd name="T74" fmla="*/ 182 w 305"/>
                <a:gd name="T75" fmla="*/ 73 h 428"/>
                <a:gd name="T76" fmla="*/ 182 w 305"/>
                <a:gd name="T77" fmla="*/ 73 h 428"/>
                <a:gd name="T78" fmla="*/ 205 w 305"/>
                <a:gd name="T79" fmla="*/ 73 h 428"/>
                <a:gd name="T80" fmla="*/ 226 w 305"/>
                <a:gd name="T81" fmla="*/ 74 h 428"/>
                <a:gd name="T82" fmla="*/ 263 w 305"/>
                <a:gd name="T83" fmla="*/ 77 h 428"/>
                <a:gd name="T84" fmla="*/ 289 w 305"/>
                <a:gd name="T85" fmla="*/ 80 h 428"/>
                <a:gd name="T86" fmla="*/ 298 w 305"/>
                <a:gd name="T87" fmla="*/ 82 h 428"/>
                <a:gd name="T88" fmla="*/ 298 w 305"/>
                <a:gd name="T89" fmla="*/ 10 h 428"/>
                <a:gd name="T90" fmla="*/ 298 w 305"/>
                <a:gd name="T91" fmla="*/ 10 h 428"/>
                <a:gd name="T92" fmla="*/ 289 w 305"/>
                <a:gd name="T93" fmla="*/ 9 h 428"/>
                <a:gd name="T94" fmla="*/ 264 w 305"/>
                <a:gd name="T95" fmla="*/ 5 h 428"/>
                <a:gd name="T96" fmla="*/ 224 w 305"/>
                <a:gd name="T97" fmla="*/ 2 h 428"/>
                <a:gd name="T98" fmla="*/ 200 w 305"/>
                <a:gd name="T99" fmla="*/ 1 h 428"/>
                <a:gd name="T100" fmla="*/ 172 w 305"/>
                <a:gd name="T101" fmla="*/ 0 h 428"/>
                <a:gd name="T102" fmla="*/ 172 w 305"/>
                <a:gd name="T103" fmla="*/ 0 h 428"/>
                <a:gd name="T104" fmla="*/ 134 w 305"/>
                <a:gd name="T105" fmla="*/ 1 h 428"/>
                <a:gd name="T106" fmla="*/ 102 w 305"/>
                <a:gd name="T107" fmla="*/ 3 h 428"/>
                <a:gd name="T108" fmla="*/ 72 w 305"/>
                <a:gd name="T109" fmla="*/ 6 h 428"/>
                <a:gd name="T110" fmla="*/ 47 w 305"/>
                <a:gd name="T111" fmla="*/ 9 h 428"/>
                <a:gd name="T112" fmla="*/ 27 w 305"/>
                <a:gd name="T113" fmla="*/ 13 h 428"/>
                <a:gd name="T114" fmla="*/ 13 w 305"/>
                <a:gd name="T115" fmla="*/ 15 h 428"/>
                <a:gd name="T116" fmla="*/ 0 w 305"/>
                <a:gd name="T117" fmla="*/ 19 h 428"/>
                <a:gd name="T118" fmla="*/ 0 w 305"/>
                <a:gd name="T119" fmla="*/ 407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05" h="428">
                  <a:moveTo>
                    <a:pt x="0" y="407"/>
                  </a:moveTo>
                  <a:lnTo>
                    <a:pt x="0" y="407"/>
                  </a:lnTo>
                  <a:lnTo>
                    <a:pt x="13" y="411"/>
                  </a:lnTo>
                  <a:lnTo>
                    <a:pt x="47" y="418"/>
                  </a:lnTo>
                  <a:lnTo>
                    <a:pt x="71" y="421"/>
                  </a:lnTo>
                  <a:lnTo>
                    <a:pt x="98" y="425"/>
                  </a:lnTo>
                  <a:lnTo>
                    <a:pt x="129" y="427"/>
                  </a:lnTo>
                  <a:lnTo>
                    <a:pt x="163" y="428"/>
                  </a:lnTo>
                  <a:lnTo>
                    <a:pt x="163" y="428"/>
                  </a:lnTo>
                  <a:lnTo>
                    <a:pt x="197" y="427"/>
                  </a:lnTo>
                  <a:lnTo>
                    <a:pt x="226" y="426"/>
                  </a:lnTo>
                  <a:lnTo>
                    <a:pt x="251" y="424"/>
                  </a:lnTo>
                  <a:lnTo>
                    <a:pt x="270" y="422"/>
                  </a:lnTo>
                  <a:lnTo>
                    <a:pt x="297" y="419"/>
                  </a:lnTo>
                  <a:lnTo>
                    <a:pt x="305" y="417"/>
                  </a:lnTo>
                  <a:lnTo>
                    <a:pt x="305" y="346"/>
                  </a:lnTo>
                  <a:lnTo>
                    <a:pt x="305" y="346"/>
                  </a:lnTo>
                  <a:lnTo>
                    <a:pt x="297" y="347"/>
                  </a:lnTo>
                  <a:lnTo>
                    <a:pt x="272" y="351"/>
                  </a:lnTo>
                  <a:lnTo>
                    <a:pt x="235" y="354"/>
                  </a:lnTo>
                  <a:lnTo>
                    <a:pt x="213" y="355"/>
                  </a:lnTo>
                  <a:lnTo>
                    <a:pt x="188" y="355"/>
                  </a:lnTo>
                  <a:lnTo>
                    <a:pt x="188" y="355"/>
                  </a:lnTo>
                  <a:lnTo>
                    <a:pt x="167" y="355"/>
                  </a:lnTo>
                  <a:lnTo>
                    <a:pt x="149" y="354"/>
                  </a:lnTo>
                  <a:lnTo>
                    <a:pt x="118" y="351"/>
                  </a:lnTo>
                  <a:lnTo>
                    <a:pt x="99" y="349"/>
                  </a:lnTo>
                  <a:lnTo>
                    <a:pt x="92" y="348"/>
                  </a:lnTo>
                  <a:lnTo>
                    <a:pt x="92" y="247"/>
                  </a:lnTo>
                  <a:lnTo>
                    <a:pt x="276" y="247"/>
                  </a:lnTo>
                  <a:lnTo>
                    <a:pt x="276" y="175"/>
                  </a:lnTo>
                  <a:lnTo>
                    <a:pt x="92" y="175"/>
                  </a:lnTo>
                  <a:lnTo>
                    <a:pt x="92" y="79"/>
                  </a:lnTo>
                  <a:lnTo>
                    <a:pt x="92" y="79"/>
                  </a:lnTo>
                  <a:lnTo>
                    <a:pt x="99" y="78"/>
                  </a:lnTo>
                  <a:lnTo>
                    <a:pt x="117" y="76"/>
                  </a:lnTo>
                  <a:lnTo>
                    <a:pt x="145" y="74"/>
                  </a:lnTo>
                  <a:lnTo>
                    <a:pt x="182" y="73"/>
                  </a:lnTo>
                  <a:lnTo>
                    <a:pt x="182" y="73"/>
                  </a:lnTo>
                  <a:lnTo>
                    <a:pt x="205" y="73"/>
                  </a:lnTo>
                  <a:lnTo>
                    <a:pt x="226" y="74"/>
                  </a:lnTo>
                  <a:lnTo>
                    <a:pt x="263" y="77"/>
                  </a:lnTo>
                  <a:lnTo>
                    <a:pt x="289" y="80"/>
                  </a:lnTo>
                  <a:lnTo>
                    <a:pt x="298" y="82"/>
                  </a:lnTo>
                  <a:lnTo>
                    <a:pt x="298" y="10"/>
                  </a:lnTo>
                  <a:lnTo>
                    <a:pt x="298" y="10"/>
                  </a:lnTo>
                  <a:lnTo>
                    <a:pt x="289" y="9"/>
                  </a:lnTo>
                  <a:lnTo>
                    <a:pt x="264" y="5"/>
                  </a:lnTo>
                  <a:lnTo>
                    <a:pt x="224" y="2"/>
                  </a:lnTo>
                  <a:lnTo>
                    <a:pt x="200" y="1"/>
                  </a:lnTo>
                  <a:lnTo>
                    <a:pt x="172" y="0"/>
                  </a:lnTo>
                  <a:lnTo>
                    <a:pt x="172" y="0"/>
                  </a:lnTo>
                  <a:lnTo>
                    <a:pt x="134" y="1"/>
                  </a:lnTo>
                  <a:lnTo>
                    <a:pt x="102" y="3"/>
                  </a:lnTo>
                  <a:lnTo>
                    <a:pt x="72" y="6"/>
                  </a:lnTo>
                  <a:lnTo>
                    <a:pt x="47" y="9"/>
                  </a:lnTo>
                  <a:lnTo>
                    <a:pt x="27" y="13"/>
                  </a:lnTo>
                  <a:lnTo>
                    <a:pt x="13" y="15"/>
                  </a:lnTo>
                  <a:lnTo>
                    <a:pt x="0" y="19"/>
                  </a:lnTo>
                  <a:lnTo>
                    <a:pt x="0" y="40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76" name="Freeform 75"/>
            <p:cNvSpPr>
              <a:spLocks/>
            </p:cNvSpPr>
            <p:nvPr userDrawn="1"/>
          </p:nvSpPr>
          <p:spPr bwMode="auto">
            <a:xfrm>
              <a:off x="4767" y="3974"/>
              <a:ext cx="124" cy="105"/>
            </a:xfrm>
            <a:custGeom>
              <a:avLst/>
              <a:gdLst>
                <a:gd name="T0" fmla="*/ 255 w 496"/>
                <a:gd name="T1" fmla="*/ 246 h 422"/>
                <a:gd name="T2" fmla="*/ 255 w 496"/>
                <a:gd name="T3" fmla="*/ 246 h 422"/>
                <a:gd name="T4" fmla="*/ 251 w 496"/>
                <a:gd name="T5" fmla="*/ 257 h 422"/>
                <a:gd name="T6" fmla="*/ 248 w 496"/>
                <a:gd name="T7" fmla="*/ 270 h 422"/>
                <a:gd name="T8" fmla="*/ 248 w 496"/>
                <a:gd name="T9" fmla="*/ 270 h 422"/>
                <a:gd name="T10" fmla="*/ 244 w 496"/>
                <a:gd name="T11" fmla="*/ 257 h 422"/>
                <a:gd name="T12" fmla="*/ 241 w 496"/>
                <a:gd name="T13" fmla="*/ 246 h 422"/>
                <a:gd name="T14" fmla="*/ 159 w 496"/>
                <a:gd name="T15" fmla="*/ 39 h 422"/>
                <a:gd name="T16" fmla="*/ 159 w 496"/>
                <a:gd name="T17" fmla="*/ 39 h 422"/>
                <a:gd name="T18" fmla="*/ 153 w 496"/>
                <a:gd name="T19" fmla="*/ 28 h 422"/>
                <a:gd name="T20" fmla="*/ 147 w 496"/>
                <a:gd name="T21" fmla="*/ 19 h 422"/>
                <a:gd name="T22" fmla="*/ 140 w 496"/>
                <a:gd name="T23" fmla="*/ 11 h 422"/>
                <a:gd name="T24" fmla="*/ 132 w 496"/>
                <a:gd name="T25" fmla="*/ 7 h 422"/>
                <a:gd name="T26" fmla="*/ 122 w 496"/>
                <a:gd name="T27" fmla="*/ 3 h 422"/>
                <a:gd name="T28" fmla="*/ 110 w 496"/>
                <a:gd name="T29" fmla="*/ 1 h 422"/>
                <a:gd name="T30" fmla="*/ 98 w 496"/>
                <a:gd name="T31" fmla="*/ 1 h 422"/>
                <a:gd name="T32" fmla="*/ 84 w 496"/>
                <a:gd name="T33" fmla="*/ 0 h 422"/>
                <a:gd name="T34" fmla="*/ 84 w 496"/>
                <a:gd name="T35" fmla="*/ 0 h 422"/>
                <a:gd name="T36" fmla="*/ 58 w 496"/>
                <a:gd name="T37" fmla="*/ 1 h 422"/>
                <a:gd name="T38" fmla="*/ 42 w 496"/>
                <a:gd name="T39" fmla="*/ 2 h 422"/>
                <a:gd name="T40" fmla="*/ 0 w 496"/>
                <a:gd name="T41" fmla="*/ 422 h 422"/>
                <a:gd name="T42" fmla="*/ 93 w 496"/>
                <a:gd name="T43" fmla="*/ 422 h 422"/>
                <a:gd name="T44" fmla="*/ 113 w 496"/>
                <a:gd name="T45" fmla="*/ 140 h 422"/>
                <a:gd name="T46" fmla="*/ 201 w 496"/>
                <a:gd name="T47" fmla="*/ 353 h 422"/>
                <a:gd name="T48" fmla="*/ 201 w 496"/>
                <a:gd name="T49" fmla="*/ 353 h 422"/>
                <a:gd name="T50" fmla="*/ 204 w 496"/>
                <a:gd name="T51" fmla="*/ 359 h 422"/>
                <a:gd name="T52" fmla="*/ 208 w 496"/>
                <a:gd name="T53" fmla="*/ 364 h 422"/>
                <a:gd name="T54" fmla="*/ 213 w 496"/>
                <a:gd name="T55" fmla="*/ 368 h 422"/>
                <a:gd name="T56" fmla="*/ 218 w 496"/>
                <a:gd name="T57" fmla="*/ 371 h 422"/>
                <a:gd name="T58" fmla="*/ 224 w 496"/>
                <a:gd name="T59" fmla="*/ 373 h 422"/>
                <a:gd name="T60" fmla="*/ 231 w 496"/>
                <a:gd name="T61" fmla="*/ 376 h 422"/>
                <a:gd name="T62" fmla="*/ 239 w 496"/>
                <a:gd name="T63" fmla="*/ 377 h 422"/>
                <a:gd name="T64" fmla="*/ 248 w 496"/>
                <a:gd name="T65" fmla="*/ 377 h 422"/>
                <a:gd name="T66" fmla="*/ 248 w 496"/>
                <a:gd name="T67" fmla="*/ 377 h 422"/>
                <a:gd name="T68" fmla="*/ 257 w 496"/>
                <a:gd name="T69" fmla="*/ 377 h 422"/>
                <a:gd name="T70" fmla="*/ 266 w 496"/>
                <a:gd name="T71" fmla="*/ 376 h 422"/>
                <a:gd name="T72" fmla="*/ 273 w 496"/>
                <a:gd name="T73" fmla="*/ 373 h 422"/>
                <a:gd name="T74" fmla="*/ 279 w 496"/>
                <a:gd name="T75" fmla="*/ 371 h 422"/>
                <a:gd name="T76" fmla="*/ 284 w 496"/>
                <a:gd name="T77" fmla="*/ 368 h 422"/>
                <a:gd name="T78" fmla="*/ 288 w 496"/>
                <a:gd name="T79" fmla="*/ 364 h 422"/>
                <a:gd name="T80" fmla="*/ 291 w 496"/>
                <a:gd name="T81" fmla="*/ 359 h 422"/>
                <a:gd name="T82" fmla="*/ 294 w 496"/>
                <a:gd name="T83" fmla="*/ 353 h 422"/>
                <a:gd name="T84" fmla="*/ 382 w 496"/>
                <a:gd name="T85" fmla="*/ 140 h 422"/>
                <a:gd name="T86" fmla="*/ 403 w 496"/>
                <a:gd name="T87" fmla="*/ 422 h 422"/>
                <a:gd name="T88" fmla="*/ 496 w 496"/>
                <a:gd name="T89" fmla="*/ 422 h 422"/>
                <a:gd name="T90" fmla="*/ 454 w 496"/>
                <a:gd name="T91" fmla="*/ 2 h 422"/>
                <a:gd name="T92" fmla="*/ 454 w 496"/>
                <a:gd name="T93" fmla="*/ 2 h 422"/>
                <a:gd name="T94" fmla="*/ 438 w 496"/>
                <a:gd name="T95" fmla="*/ 1 h 422"/>
                <a:gd name="T96" fmla="*/ 412 w 496"/>
                <a:gd name="T97" fmla="*/ 0 h 422"/>
                <a:gd name="T98" fmla="*/ 412 w 496"/>
                <a:gd name="T99" fmla="*/ 0 h 422"/>
                <a:gd name="T100" fmla="*/ 397 w 496"/>
                <a:gd name="T101" fmla="*/ 1 h 422"/>
                <a:gd name="T102" fmla="*/ 385 w 496"/>
                <a:gd name="T103" fmla="*/ 1 h 422"/>
                <a:gd name="T104" fmla="*/ 374 w 496"/>
                <a:gd name="T105" fmla="*/ 3 h 422"/>
                <a:gd name="T106" fmla="*/ 365 w 496"/>
                <a:gd name="T107" fmla="*/ 7 h 422"/>
                <a:gd name="T108" fmla="*/ 356 w 496"/>
                <a:gd name="T109" fmla="*/ 11 h 422"/>
                <a:gd name="T110" fmla="*/ 348 w 496"/>
                <a:gd name="T111" fmla="*/ 19 h 422"/>
                <a:gd name="T112" fmla="*/ 342 w 496"/>
                <a:gd name="T113" fmla="*/ 28 h 422"/>
                <a:gd name="T114" fmla="*/ 337 w 496"/>
                <a:gd name="T115" fmla="*/ 39 h 422"/>
                <a:gd name="T116" fmla="*/ 255 w 496"/>
                <a:gd name="T117" fmla="*/ 246 h 4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96" h="422">
                  <a:moveTo>
                    <a:pt x="255" y="246"/>
                  </a:moveTo>
                  <a:lnTo>
                    <a:pt x="255" y="246"/>
                  </a:lnTo>
                  <a:lnTo>
                    <a:pt x="251" y="257"/>
                  </a:lnTo>
                  <a:lnTo>
                    <a:pt x="248" y="270"/>
                  </a:lnTo>
                  <a:lnTo>
                    <a:pt x="248" y="270"/>
                  </a:lnTo>
                  <a:lnTo>
                    <a:pt x="244" y="257"/>
                  </a:lnTo>
                  <a:lnTo>
                    <a:pt x="241" y="246"/>
                  </a:lnTo>
                  <a:lnTo>
                    <a:pt x="159" y="39"/>
                  </a:lnTo>
                  <a:lnTo>
                    <a:pt x="159" y="39"/>
                  </a:lnTo>
                  <a:lnTo>
                    <a:pt x="153" y="28"/>
                  </a:lnTo>
                  <a:lnTo>
                    <a:pt x="147" y="19"/>
                  </a:lnTo>
                  <a:lnTo>
                    <a:pt x="140" y="11"/>
                  </a:lnTo>
                  <a:lnTo>
                    <a:pt x="132" y="7"/>
                  </a:lnTo>
                  <a:lnTo>
                    <a:pt x="122" y="3"/>
                  </a:lnTo>
                  <a:lnTo>
                    <a:pt x="110" y="1"/>
                  </a:lnTo>
                  <a:lnTo>
                    <a:pt x="98" y="1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58" y="1"/>
                  </a:lnTo>
                  <a:lnTo>
                    <a:pt x="42" y="2"/>
                  </a:lnTo>
                  <a:lnTo>
                    <a:pt x="0" y="422"/>
                  </a:lnTo>
                  <a:lnTo>
                    <a:pt x="93" y="422"/>
                  </a:lnTo>
                  <a:lnTo>
                    <a:pt x="113" y="140"/>
                  </a:lnTo>
                  <a:lnTo>
                    <a:pt x="201" y="353"/>
                  </a:lnTo>
                  <a:lnTo>
                    <a:pt x="201" y="353"/>
                  </a:lnTo>
                  <a:lnTo>
                    <a:pt x="204" y="359"/>
                  </a:lnTo>
                  <a:lnTo>
                    <a:pt x="208" y="364"/>
                  </a:lnTo>
                  <a:lnTo>
                    <a:pt x="213" y="368"/>
                  </a:lnTo>
                  <a:lnTo>
                    <a:pt x="218" y="371"/>
                  </a:lnTo>
                  <a:lnTo>
                    <a:pt x="224" y="373"/>
                  </a:lnTo>
                  <a:lnTo>
                    <a:pt x="231" y="376"/>
                  </a:lnTo>
                  <a:lnTo>
                    <a:pt x="239" y="377"/>
                  </a:lnTo>
                  <a:lnTo>
                    <a:pt x="248" y="377"/>
                  </a:lnTo>
                  <a:lnTo>
                    <a:pt x="248" y="377"/>
                  </a:lnTo>
                  <a:lnTo>
                    <a:pt x="257" y="377"/>
                  </a:lnTo>
                  <a:lnTo>
                    <a:pt x="266" y="376"/>
                  </a:lnTo>
                  <a:lnTo>
                    <a:pt x="273" y="373"/>
                  </a:lnTo>
                  <a:lnTo>
                    <a:pt x="279" y="371"/>
                  </a:lnTo>
                  <a:lnTo>
                    <a:pt x="284" y="368"/>
                  </a:lnTo>
                  <a:lnTo>
                    <a:pt x="288" y="364"/>
                  </a:lnTo>
                  <a:lnTo>
                    <a:pt x="291" y="359"/>
                  </a:lnTo>
                  <a:lnTo>
                    <a:pt x="294" y="353"/>
                  </a:lnTo>
                  <a:lnTo>
                    <a:pt x="382" y="140"/>
                  </a:lnTo>
                  <a:lnTo>
                    <a:pt x="403" y="422"/>
                  </a:lnTo>
                  <a:lnTo>
                    <a:pt x="496" y="422"/>
                  </a:lnTo>
                  <a:lnTo>
                    <a:pt x="454" y="2"/>
                  </a:lnTo>
                  <a:lnTo>
                    <a:pt x="454" y="2"/>
                  </a:lnTo>
                  <a:lnTo>
                    <a:pt x="438" y="1"/>
                  </a:lnTo>
                  <a:lnTo>
                    <a:pt x="412" y="0"/>
                  </a:lnTo>
                  <a:lnTo>
                    <a:pt x="412" y="0"/>
                  </a:lnTo>
                  <a:lnTo>
                    <a:pt x="397" y="1"/>
                  </a:lnTo>
                  <a:lnTo>
                    <a:pt x="385" y="1"/>
                  </a:lnTo>
                  <a:lnTo>
                    <a:pt x="374" y="3"/>
                  </a:lnTo>
                  <a:lnTo>
                    <a:pt x="365" y="7"/>
                  </a:lnTo>
                  <a:lnTo>
                    <a:pt x="356" y="11"/>
                  </a:lnTo>
                  <a:lnTo>
                    <a:pt x="348" y="19"/>
                  </a:lnTo>
                  <a:lnTo>
                    <a:pt x="342" y="28"/>
                  </a:lnTo>
                  <a:lnTo>
                    <a:pt x="337" y="39"/>
                  </a:lnTo>
                  <a:lnTo>
                    <a:pt x="255" y="24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77" name="Freeform 76"/>
            <p:cNvSpPr>
              <a:spLocks/>
            </p:cNvSpPr>
            <p:nvPr userDrawn="1"/>
          </p:nvSpPr>
          <p:spPr bwMode="auto">
            <a:xfrm>
              <a:off x="4671" y="4034"/>
              <a:ext cx="43" cy="29"/>
            </a:xfrm>
            <a:custGeom>
              <a:avLst/>
              <a:gdLst>
                <a:gd name="T0" fmla="*/ 171 w 171"/>
                <a:gd name="T1" fmla="*/ 93 h 116"/>
                <a:gd name="T2" fmla="*/ 171 w 171"/>
                <a:gd name="T3" fmla="*/ 93 h 116"/>
                <a:gd name="T4" fmla="*/ 151 w 171"/>
                <a:gd name="T5" fmla="*/ 99 h 116"/>
                <a:gd name="T6" fmla="*/ 125 w 171"/>
                <a:gd name="T7" fmla="*/ 108 h 116"/>
                <a:gd name="T8" fmla="*/ 110 w 171"/>
                <a:gd name="T9" fmla="*/ 111 h 116"/>
                <a:gd name="T10" fmla="*/ 96 w 171"/>
                <a:gd name="T11" fmla="*/ 114 h 116"/>
                <a:gd name="T12" fmla="*/ 82 w 171"/>
                <a:gd name="T13" fmla="*/ 116 h 116"/>
                <a:gd name="T14" fmla="*/ 67 w 171"/>
                <a:gd name="T15" fmla="*/ 116 h 116"/>
                <a:gd name="T16" fmla="*/ 67 w 171"/>
                <a:gd name="T17" fmla="*/ 116 h 116"/>
                <a:gd name="T18" fmla="*/ 54 w 171"/>
                <a:gd name="T19" fmla="*/ 116 h 116"/>
                <a:gd name="T20" fmla="*/ 41 w 171"/>
                <a:gd name="T21" fmla="*/ 114 h 116"/>
                <a:gd name="T22" fmla="*/ 30 w 171"/>
                <a:gd name="T23" fmla="*/ 110 h 116"/>
                <a:gd name="T24" fmla="*/ 24 w 171"/>
                <a:gd name="T25" fmla="*/ 108 h 116"/>
                <a:gd name="T26" fmla="*/ 19 w 171"/>
                <a:gd name="T27" fmla="*/ 105 h 116"/>
                <a:gd name="T28" fmla="*/ 15 w 171"/>
                <a:gd name="T29" fmla="*/ 101 h 116"/>
                <a:gd name="T30" fmla="*/ 11 w 171"/>
                <a:gd name="T31" fmla="*/ 97 h 116"/>
                <a:gd name="T32" fmla="*/ 8 w 171"/>
                <a:gd name="T33" fmla="*/ 92 h 116"/>
                <a:gd name="T34" fmla="*/ 5 w 171"/>
                <a:gd name="T35" fmla="*/ 87 h 116"/>
                <a:gd name="T36" fmla="*/ 3 w 171"/>
                <a:gd name="T37" fmla="*/ 82 h 116"/>
                <a:gd name="T38" fmla="*/ 2 w 171"/>
                <a:gd name="T39" fmla="*/ 76 h 116"/>
                <a:gd name="T40" fmla="*/ 1 w 171"/>
                <a:gd name="T41" fmla="*/ 69 h 116"/>
                <a:gd name="T42" fmla="*/ 0 w 171"/>
                <a:gd name="T43" fmla="*/ 61 h 116"/>
                <a:gd name="T44" fmla="*/ 0 w 171"/>
                <a:gd name="T45" fmla="*/ 61 h 116"/>
                <a:gd name="T46" fmla="*/ 1 w 171"/>
                <a:gd name="T47" fmla="*/ 49 h 116"/>
                <a:gd name="T48" fmla="*/ 4 w 171"/>
                <a:gd name="T49" fmla="*/ 38 h 116"/>
                <a:gd name="T50" fmla="*/ 6 w 171"/>
                <a:gd name="T51" fmla="*/ 33 h 116"/>
                <a:gd name="T52" fmla="*/ 9 w 171"/>
                <a:gd name="T53" fmla="*/ 27 h 116"/>
                <a:gd name="T54" fmla="*/ 13 w 171"/>
                <a:gd name="T55" fmla="*/ 23 h 116"/>
                <a:gd name="T56" fmla="*/ 16 w 171"/>
                <a:gd name="T57" fmla="*/ 19 h 116"/>
                <a:gd name="T58" fmla="*/ 21 w 171"/>
                <a:gd name="T59" fmla="*/ 16 h 116"/>
                <a:gd name="T60" fmla="*/ 26 w 171"/>
                <a:gd name="T61" fmla="*/ 13 h 116"/>
                <a:gd name="T62" fmla="*/ 33 w 171"/>
                <a:gd name="T63" fmla="*/ 10 h 116"/>
                <a:gd name="T64" fmla="*/ 39 w 171"/>
                <a:gd name="T65" fmla="*/ 8 h 116"/>
                <a:gd name="T66" fmla="*/ 55 w 171"/>
                <a:gd name="T67" fmla="*/ 5 h 116"/>
                <a:gd name="T68" fmla="*/ 72 w 171"/>
                <a:gd name="T69" fmla="*/ 3 h 116"/>
                <a:gd name="T70" fmla="*/ 171 w 171"/>
                <a:gd name="T71" fmla="*/ 0 h 116"/>
                <a:gd name="T72" fmla="*/ 171 w 171"/>
                <a:gd name="T73" fmla="*/ 93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71" h="116">
                  <a:moveTo>
                    <a:pt x="171" y="93"/>
                  </a:moveTo>
                  <a:lnTo>
                    <a:pt x="171" y="93"/>
                  </a:lnTo>
                  <a:lnTo>
                    <a:pt x="151" y="99"/>
                  </a:lnTo>
                  <a:lnTo>
                    <a:pt x="125" y="108"/>
                  </a:lnTo>
                  <a:lnTo>
                    <a:pt x="110" y="111"/>
                  </a:lnTo>
                  <a:lnTo>
                    <a:pt x="96" y="114"/>
                  </a:lnTo>
                  <a:lnTo>
                    <a:pt x="82" y="116"/>
                  </a:lnTo>
                  <a:lnTo>
                    <a:pt x="67" y="116"/>
                  </a:lnTo>
                  <a:lnTo>
                    <a:pt x="67" y="116"/>
                  </a:lnTo>
                  <a:lnTo>
                    <a:pt x="54" y="116"/>
                  </a:lnTo>
                  <a:lnTo>
                    <a:pt x="41" y="114"/>
                  </a:lnTo>
                  <a:lnTo>
                    <a:pt x="30" y="110"/>
                  </a:lnTo>
                  <a:lnTo>
                    <a:pt x="24" y="108"/>
                  </a:lnTo>
                  <a:lnTo>
                    <a:pt x="19" y="105"/>
                  </a:lnTo>
                  <a:lnTo>
                    <a:pt x="15" y="101"/>
                  </a:lnTo>
                  <a:lnTo>
                    <a:pt x="11" y="97"/>
                  </a:lnTo>
                  <a:lnTo>
                    <a:pt x="8" y="92"/>
                  </a:lnTo>
                  <a:lnTo>
                    <a:pt x="5" y="87"/>
                  </a:lnTo>
                  <a:lnTo>
                    <a:pt x="3" y="82"/>
                  </a:lnTo>
                  <a:lnTo>
                    <a:pt x="2" y="76"/>
                  </a:lnTo>
                  <a:lnTo>
                    <a:pt x="1" y="69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1" y="49"/>
                  </a:lnTo>
                  <a:lnTo>
                    <a:pt x="4" y="38"/>
                  </a:lnTo>
                  <a:lnTo>
                    <a:pt x="6" y="33"/>
                  </a:lnTo>
                  <a:lnTo>
                    <a:pt x="9" y="27"/>
                  </a:lnTo>
                  <a:lnTo>
                    <a:pt x="13" y="23"/>
                  </a:lnTo>
                  <a:lnTo>
                    <a:pt x="16" y="19"/>
                  </a:lnTo>
                  <a:lnTo>
                    <a:pt x="21" y="16"/>
                  </a:lnTo>
                  <a:lnTo>
                    <a:pt x="26" y="13"/>
                  </a:lnTo>
                  <a:lnTo>
                    <a:pt x="33" y="10"/>
                  </a:lnTo>
                  <a:lnTo>
                    <a:pt x="39" y="8"/>
                  </a:lnTo>
                  <a:lnTo>
                    <a:pt x="55" y="5"/>
                  </a:lnTo>
                  <a:lnTo>
                    <a:pt x="72" y="3"/>
                  </a:lnTo>
                  <a:lnTo>
                    <a:pt x="171" y="0"/>
                  </a:lnTo>
                  <a:lnTo>
                    <a:pt x="171" y="9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78" name="Freeform 77"/>
            <p:cNvSpPr>
              <a:spLocks/>
            </p:cNvSpPr>
            <p:nvPr userDrawn="1"/>
          </p:nvSpPr>
          <p:spPr bwMode="auto">
            <a:xfrm>
              <a:off x="4649" y="3974"/>
              <a:ext cx="88" cy="107"/>
            </a:xfrm>
            <a:custGeom>
              <a:avLst/>
              <a:gdLst>
                <a:gd name="T0" fmla="*/ 205 w 352"/>
                <a:gd name="T1" fmla="*/ 0 h 428"/>
                <a:gd name="T2" fmla="*/ 147 w 352"/>
                <a:gd name="T3" fmla="*/ 4 h 428"/>
                <a:gd name="T4" fmla="*/ 97 w 352"/>
                <a:gd name="T5" fmla="*/ 12 h 428"/>
                <a:gd name="T6" fmla="*/ 58 w 352"/>
                <a:gd name="T7" fmla="*/ 23 h 428"/>
                <a:gd name="T8" fmla="*/ 33 w 352"/>
                <a:gd name="T9" fmla="*/ 33 h 428"/>
                <a:gd name="T10" fmla="*/ 52 w 352"/>
                <a:gd name="T11" fmla="*/ 102 h 428"/>
                <a:gd name="T12" fmla="*/ 92 w 352"/>
                <a:gd name="T13" fmla="*/ 91 h 428"/>
                <a:gd name="T14" fmla="*/ 133 w 352"/>
                <a:gd name="T15" fmla="*/ 82 h 428"/>
                <a:gd name="T16" fmla="*/ 179 w 352"/>
                <a:gd name="T17" fmla="*/ 79 h 428"/>
                <a:gd name="T18" fmla="*/ 197 w 352"/>
                <a:gd name="T19" fmla="*/ 80 h 428"/>
                <a:gd name="T20" fmla="*/ 221 w 352"/>
                <a:gd name="T21" fmla="*/ 84 h 428"/>
                <a:gd name="T22" fmla="*/ 234 w 352"/>
                <a:gd name="T23" fmla="*/ 90 h 428"/>
                <a:gd name="T24" fmla="*/ 244 w 352"/>
                <a:gd name="T25" fmla="*/ 98 h 428"/>
                <a:gd name="T26" fmla="*/ 251 w 352"/>
                <a:gd name="T27" fmla="*/ 108 h 428"/>
                <a:gd name="T28" fmla="*/ 256 w 352"/>
                <a:gd name="T29" fmla="*/ 120 h 428"/>
                <a:gd name="T30" fmla="*/ 260 w 352"/>
                <a:gd name="T31" fmla="*/ 137 h 428"/>
                <a:gd name="T32" fmla="*/ 260 w 352"/>
                <a:gd name="T33" fmla="*/ 176 h 428"/>
                <a:gd name="T34" fmla="*/ 179 w 352"/>
                <a:gd name="T35" fmla="*/ 176 h 428"/>
                <a:gd name="T36" fmla="*/ 132 w 352"/>
                <a:gd name="T37" fmla="*/ 179 h 428"/>
                <a:gd name="T38" fmla="*/ 93 w 352"/>
                <a:gd name="T39" fmla="*/ 187 h 428"/>
                <a:gd name="T40" fmla="*/ 61 w 352"/>
                <a:gd name="T41" fmla="*/ 200 h 428"/>
                <a:gd name="T42" fmla="*/ 38 w 352"/>
                <a:gd name="T43" fmla="*/ 216 h 428"/>
                <a:gd name="T44" fmla="*/ 20 w 352"/>
                <a:gd name="T45" fmla="*/ 236 h 428"/>
                <a:gd name="T46" fmla="*/ 9 w 352"/>
                <a:gd name="T47" fmla="*/ 257 h 428"/>
                <a:gd name="T48" fmla="*/ 2 w 352"/>
                <a:gd name="T49" fmla="*/ 282 h 428"/>
                <a:gd name="T50" fmla="*/ 0 w 352"/>
                <a:gd name="T51" fmla="*/ 307 h 428"/>
                <a:gd name="T52" fmla="*/ 1 w 352"/>
                <a:gd name="T53" fmla="*/ 323 h 428"/>
                <a:gd name="T54" fmla="*/ 7 w 352"/>
                <a:gd name="T55" fmla="*/ 352 h 428"/>
                <a:gd name="T56" fmla="*/ 19 w 352"/>
                <a:gd name="T57" fmla="*/ 376 h 428"/>
                <a:gd name="T58" fmla="*/ 35 w 352"/>
                <a:gd name="T59" fmla="*/ 394 h 428"/>
                <a:gd name="T60" fmla="*/ 54 w 352"/>
                <a:gd name="T61" fmla="*/ 408 h 428"/>
                <a:gd name="T62" fmla="*/ 77 w 352"/>
                <a:gd name="T63" fmla="*/ 418 h 428"/>
                <a:gd name="T64" fmla="*/ 101 w 352"/>
                <a:gd name="T65" fmla="*/ 424 h 428"/>
                <a:gd name="T66" fmla="*/ 126 w 352"/>
                <a:gd name="T67" fmla="*/ 427 h 428"/>
                <a:gd name="T68" fmla="*/ 138 w 352"/>
                <a:gd name="T69" fmla="*/ 428 h 428"/>
                <a:gd name="T70" fmla="*/ 164 w 352"/>
                <a:gd name="T71" fmla="*/ 426 h 428"/>
                <a:gd name="T72" fmla="*/ 209 w 352"/>
                <a:gd name="T73" fmla="*/ 418 h 428"/>
                <a:gd name="T74" fmla="*/ 241 w 352"/>
                <a:gd name="T75" fmla="*/ 406 h 428"/>
                <a:gd name="T76" fmla="*/ 260 w 352"/>
                <a:gd name="T77" fmla="*/ 397 h 428"/>
                <a:gd name="T78" fmla="*/ 264 w 352"/>
                <a:gd name="T79" fmla="*/ 396 h 428"/>
                <a:gd name="T80" fmla="*/ 270 w 352"/>
                <a:gd name="T81" fmla="*/ 398 h 428"/>
                <a:gd name="T82" fmla="*/ 284 w 352"/>
                <a:gd name="T83" fmla="*/ 404 h 428"/>
                <a:gd name="T84" fmla="*/ 311 w 352"/>
                <a:gd name="T85" fmla="*/ 411 h 428"/>
                <a:gd name="T86" fmla="*/ 352 w 352"/>
                <a:gd name="T87" fmla="*/ 413 h 428"/>
                <a:gd name="T88" fmla="*/ 352 w 352"/>
                <a:gd name="T89" fmla="*/ 122 h 428"/>
                <a:gd name="T90" fmla="*/ 350 w 352"/>
                <a:gd name="T91" fmla="*/ 92 h 428"/>
                <a:gd name="T92" fmla="*/ 343 w 352"/>
                <a:gd name="T93" fmla="*/ 66 h 428"/>
                <a:gd name="T94" fmla="*/ 331 w 352"/>
                <a:gd name="T95" fmla="*/ 45 h 428"/>
                <a:gd name="T96" fmla="*/ 314 w 352"/>
                <a:gd name="T97" fmla="*/ 29 h 428"/>
                <a:gd name="T98" fmla="*/ 293 w 352"/>
                <a:gd name="T99" fmla="*/ 15 h 428"/>
                <a:gd name="T100" fmla="*/ 268 w 352"/>
                <a:gd name="T101" fmla="*/ 7 h 428"/>
                <a:gd name="T102" fmla="*/ 238 w 352"/>
                <a:gd name="T103" fmla="*/ 2 h 428"/>
                <a:gd name="T104" fmla="*/ 205 w 352"/>
                <a:gd name="T105" fmla="*/ 0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52" h="428">
                  <a:moveTo>
                    <a:pt x="205" y="0"/>
                  </a:moveTo>
                  <a:lnTo>
                    <a:pt x="205" y="0"/>
                  </a:lnTo>
                  <a:lnTo>
                    <a:pt x="176" y="1"/>
                  </a:lnTo>
                  <a:lnTo>
                    <a:pt x="147" y="4"/>
                  </a:lnTo>
                  <a:lnTo>
                    <a:pt x="121" y="7"/>
                  </a:lnTo>
                  <a:lnTo>
                    <a:pt x="97" y="12"/>
                  </a:lnTo>
                  <a:lnTo>
                    <a:pt x="77" y="17"/>
                  </a:lnTo>
                  <a:lnTo>
                    <a:pt x="58" y="23"/>
                  </a:lnTo>
                  <a:lnTo>
                    <a:pt x="44" y="28"/>
                  </a:lnTo>
                  <a:lnTo>
                    <a:pt x="33" y="33"/>
                  </a:lnTo>
                  <a:lnTo>
                    <a:pt x="52" y="102"/>
                  </a:lnTo>
                  <a:lnTo>
                    <a:pt x="52" y="102"/>
                  </a:lnTo>
                  <a:lnTo>
                    <a:pt x="63" y="98"/>
                  </a:lnTo>
                  <a:lnTo>
                    <a:pt x="92" y="91"/>
                  </a:lnTo>
                  <a:lnTo>
                    <a:pt x="111" y="86"/>
                  </a:lnTo>
                  <a:lnTo>
                    <a:pt x="133" y="82"/>
                  </a:lnTo>
                  <a:lnTo>
                    <a:pt x="155" y="80"/>
                  </a:lnTo>
                  <a:lnTo>
                    <a:pt x="179" y="79"/>
                  </a:lnTo>
                  <a:lnTo>
                    <a:pt x="179" y="79"/>
                  </a:lnTo>
                  <a:lnTo>
                    <a:pt x="197" y="80"/>
                  </a:lnTo>
                  <a:lnTo>
                    <a:pt x="214" y="82"/>
                  </a:lnTo>
                  <a:lnTo>
                    <a:pt x="221" y="84"/>
                  </a:lnTo>
                  <a:lnTo>
                    <a:pt x="228" y="86"/>
                  </a:lnTo>
                  <a:lnTo>
                    <a:pt x="234" y="90"/>
                  </a:lnTo>
                  <a:lnTo>
                    <a:pt x="239" y="94"/>
                  </a:lnTo>
                  <a:lnTo>
                    <a:pt x="244" y="98"/>
                  </a:lnTo>
                  <a:lnTo>
                    <a:pt x="248" y="102"/>
                  </a:lnTo>
                  <a:lnTo>
                    <a:pt x="251" y="108"/>
                  </a:lnTo>
                  <a:lnTo>
                    <a:pt x="254" y="114"/>
                  </a:lnTo>
                  <a:lnTo>
                    <a:pt x="256" y="120"/>
                  </a:lnTo>
                  <a:lnTo>
                    <a:pt x="258" y="129"/>
                  </a:lnTo>
                  <a:lnTo>
                    <a:pt x="260" y="137"/>
                  </a:lnTo>
                  <a:lnTo>
                    <a:pt x="260" y="146"/>
                  </a:lnTo>
                  <a:lnTo>
                    <a:pt x="260" y="176"/>
                  </a:lnTo>
                  <a:lnTo>
                    <a:pt x="179" y="176"/>
                  </a:lnTo>
                  <a:lnTo>
                    <a:pt x="179" y="176"/>
                  </a:lnTo>
                  <a:lnTo>
                    <a:pt x="154" y="177"/>
                  </a:lnTo>
                  <a:lnTo>
                    <a:pt x="132" y="179"/>
                  </a:lnTo>
                  <a:lnTo>
                    <a:pt x="111" y="182"/>
                  </a:lnTo>
                  <a:lnTo>
                    <a:pt x="93" y="187"/>
                  </a:lnTo>
                  <a:lnTo>
                    <a:pt x="77" y="192"/>
                  </a:lnTo>
                  <a:lnTo>
                    <a:pt x="61" y="200"/>
                  </a:lnTo>
                  <a:lnTo>
                    <a:pt x="49" y="207"/>
                  </a:lnTo>
                  <a:lnTo>
                    <a:pt x="38" y="216"/>
                  </a:lnTo>
                  <a:lnTo>
                    <a:pt x="29" y="225"/>
                  </a:lnTo>
                  <a:lnTo>
                    <a:pt x="20" y="236"/>
                  </a:lnTo>
                  <a:lnTo>
                    <a:pt x="14" y="246"/>
                  </a:lnTo>
                  <a:lnTo>
                    <a:pt x="9" y="257"/>
                  </a:lnTo>
                  <a:lnTo>
                    <a:pt x="5" y="270"/>
                  </a:lnTo>
                  <a:lnTo>
                    <a:pt x="2" y="282"/>
                  </a:lnTo>
                  <a:lnTo>
                    <a:pt x="1" y="294"/>
                  </a:lnTo>
                  <a:lnTo>
                    <a:pt x="0" y="307"/>
                  </a:lnTo>
                  <a:lnTo>
                    <a:pt x="0" y="307"/>
                  </a:lnTo>
                  <a:lnTo>
                    <a:pt x="1" y="323"/>
                  </a:lnTo>
                  <a:lnTo>
                    <a:pt x="3" y="338"/>
                  </a:lnTo>
                  <a:lnTo>
                    <a:pt x="7" y="352"/>
                  </a:lnTo>
                  <a:lnTo>
                    <a:pt x="12" y="364"/>
                  </a:lnTo>
                  <a:lnTo>
                    <a:pt x="19" y="376"/>
                  </a:lnTo>
                  <a:lnTo>
                    <a:pt x="27" y="386"/>
                  </a:lnTo>
                  <a:lnTo>
                    <a:pt x="35" y="394"/>
                  </a:lnTo>
                  <a:lnTo>
                    <a:pt x="45" y="401"/>
                  </a:lnTo>
                  <a:lnTo>
                    <a:pt x="54" y="408"/>
                  </a:lnTo>
                  <a:lnTo>
                    <a:pt x="65" y="414"/>
                  </a:lnTo>
                  <a:lnTo>
                    <a:pt x="77" y="418"/>
                  </a:lnTo>
                  <a:lnTo>
                    <a:pt x="89" y="422"/>
                  </a:lnTo>
                  <a:lnTo>
                    <a:pt x="101" y="424"/>
                  </a:lnTo>
                  <a:lnTo>
                    <a:pt x="113" y="426"/>
                  </a:lnTo>
                  <a:lnTo>
                    <a:pt x="126" y="427"/>
                  </a:lnTo>
                  <a:lnTo>
                    <a:pt x="138" y="428"/>
                  </a:lnTo>
                  <a:lnTo>
                    <a:pt x="138" y="428"/>
                  </a:lnTo>
                  <a:lnTo>
                    <a:pt x="151" y="427"/>
                  </a:lnTo>
                  <a:lnTo>
                    <a:pt x="164" y="426"/>
                  </a:lnTo>
                  <a:lnTo>
                    <a:pt x="189" y="423"/>
                  </a:lnTo>
                  <a:lnTo>
                    <a:pt x="209" y="418"/>
                  </a:lnTo>
                  <a:lnTo>
                    <a:pt x="227" y="412"/>
                  </a:lnTo>
                  <a:lnTo>
                    <a:pt x="241" y="406"/>
                  </a:lnTo>
                  <a:lnTo>
                    <a:pt x="252" y="401"/>
                  </a:lnTo>
                  <a:lnTo>
                    <a:pt x="260" y="397"/>
                  </a:lnTo>
                  <a:lnTo>
                    <a:pt x="264" y="396"/>
                  </a:lnTo>
                  <a:lnTo>
                    <a:pt x="264" y="396"/>
                  </a:lnTo>
                  <a:lnTo>
                    <a:pt x="266" y="397"/>
                  </a:lnTo>
                  <a:lnTo>
                    <a:pt x="270" y="398"/>
                  </a:lnTo>
                  <a:lnTo>
                    <a:pt x="276" y="401"/>
                  </a:lnTo>
                  <a:lnTo>
                    <a:pt x="284" y="404"/>
                  </a:lnTo>
                  <a:lnTo>
                    <a:pt x="295" y="407"/>
                  </a:lnTo>
                  <a:lnTo>
                    <a:pt x="311" y="411"/>
                  </a:lnTo>
                  <a:lnTo>
                    <a:pt x="329" y="412"/>
                  </a:lnTo>
                  <a:lnTo>
                    <a:pt x="352" y="413"/>
                  </a:lnTo>
                  <a:lnTo>
                    <a:pt x="352" y="122"/>
                  </a:lnTo>
                  <a:lnTo>
                    <a:pt x="352" y="122"/>
                  </a:lnTo>
                  <a:lnTo>
                    <a:pt x="352" y="106"/>
                  </a:lnTo>
                  <a:lnTo>
                    <a:pt x="350" y="92"/>
                  </a:lnTo>
                  <a:lnTo>
                    <a:pt x="347" y="78"/>
                  </a:lnTo>
                  <a:lnTo>
                    <a:pt x="343" y="66"/>
                  </a:lnTo>
                  <a:lnTo>
                    <a:pt x="337" y="56"/>
                  </a:lnTo>
                  <a:lnTo>
                    <a:pt x="331" y="45"/>
                  </a:lnTo>
                  <a:lnTo>
                    <a:pt x="323" y="36"/>
                  </a:lnTo>
                  <a:lnTo>
                    <a:pt x="314" y="29"/>
                  </a:lnTo>
                  <a:lnTo>
                    <a:pt x="304" y="22"/>
                  </a:lnTo>
                  <a:lnTo>
                    <a:pt x="293" y="15"/>
                  </a:lnTo>
                  <a:lnTo>
                    <a:pt x="281" y="11"/>
                  </a:lnTo>
                  <a:lnTo>
                    <a:pt x="268" y="7"/>
                  </a:lnTo>
                  <a:lnTo>
                    <a:pt x="253" y="4"/>
                  </a:lnTo>
                  <a:lnTo>
                    <a:pt x="238" y="2"/>
                  </a:lnTo>
                  <a:lnTo>
                    <a:pt x="223" y="1"/>
                  </a:lnTo>
                  <a:lnTo>
                    <a:pt x="205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79" name="Freeform 10"/>
            <p:cNvSpPr>
              <a:spLocks/>
            </p:cNvSpPr>
            <p:nvPr userDrawn="1"/>
          </p:nvSpPr>
          <p:spPr bwMode="auto">
            <a:xfrm>
              <a:off x="4936" y="4034"/>
              <a:ext cx="43" cy="29"/>
            </a:xfrm>
            <a:custGeom>
              <a:avLst/>
              <a:gdLst>
                <a:gd name="T0" fmla="*/ 171 w 171"/>
                <a:gd name="T1" fmla="*/ 93 h 116"/>
                <a:gd name="T2" fmla="*/ 171 w 171"/>
                <a:gd name="T3" fmla="*/ 93 h 116"/>
                <a:gd name="T4" fmla="*/ 152 w 171"/>
                <a:gd name="T5" fmla="*/ 99 h 116"/>
                <a:gd name="T6" fmla="*/ 125 w 171"/>
                <a:gd name="T7" fmla="*/ 108 h 116"/>
                <a:gd name="T8" fmla="*/ 111 w 171"/>
                <a:gd name="T9" fmla="*/ 111 h 116"/>
                <a:gd name="T10" fmla="*/ 95 w 171"/>
                <a:gd name="T11" fmla="*/ 114 h 116"/>
                <a:gd name="T12" fmla="*/ 81 w 171"/>
                <a:gd name="T13" fmla="*/ 116 h 116"/>
                <a:gd name="T14" fmla="*/ 68 w 171"/>
                <a:gd name="T15" fmla="*/ 116 h 116"/>
                <a:gd name="T16" fmla="*/ 68 w 171"/>
                <a:gd name="T17" fmla="*/ 116 h 116"/>
                <a:gd name="T18" fmla="*/ 54 w 171"/>
                <a:gd name="T19" fmla="*/ 116 h 116"/>
                <a:gd name="T20" fmla="*/ 41 w 171"/>
                <a:gd name="T21" fmla="*/ 114 h 116"/>
                <a:gd name="T22" fmla="*/ 29 w 171"/>
                <a:gd name="T23" fmla="*/ 110 h 116"/>
                <a:gd name="T24" fmla="*/ 24 w 171"/>
                <a:gd name="T25" fmla="*/ 108 h 116"/>
                <a:gd name="T26" fmla="*/ 20 w 171"/>
                <a:gd name="T27" fmla="*/ 105 h 116"/>
                <a:gd name="T28" fmla="*/ 16 w 171"/>
                <a:gd name="T29" fmla="*/ 101 h 116"/>
                <a:gd name="T30" fmla="*/ 12 w 171"/>
                <a:gd name="T31" fmla="*/ 97 h 116"/>
                <a:gd name="T32" fmla="*/ 9 w 171"/>
                <a:gd name="T33" fmla="*/ 92 h 116"/>
                <a:gd name="T34" fmla="*/ 6 w 171"/>
                <a:gd name="T35" fmla="*/ 87 h 116"/>
                <a:gd name="T36" fmla="*/ 3 w 171"/>
                <a:gd name="T37" fmla="*/ 82 h 116"/>
                <a:gd name="T38" fmla="*/ 1 w 171"/>
                <a:gd name="T39" fmla="*/ 76 h 116"/>
                <a:gd name="T40" fmla="*/ 0 w 171"/>
                <a:gd name="T41" fmla="*/ 69 h 116"/>
                <a:gd name="T42" fmla="*/ 0 w 171"/>
                <a:gd name="T43" fmla="*/ 61 h 116"/>
                <a:gd name="T44" fmla="*/ 0 w 171"/>
                <a:gd name="T45" fmla="*/ 61 h 116"/>
                <a:gd name="T46" fmla="*/ 1 w 171"/>
                <a:gd name="T47" fmla="*/ 49 h 116"/>
                <a:gd name="T48" fmla="*/ 4 w 171"/>
                <a:gd name="T49" fmla="*/ 38 h 116"/>
                <a:gd name="T50" fmla="*/ 7 w 171"/>
                <a:gd name="T51" fmla="*/ 33 h 116"/>
                <a:gd name="T52" fmla="*/ 10 w 171"/>
                <a:gd name="T53" fmla="*/ 27 h 116"/>
                <a:gd name="T54" fmla="*/ 13 w 171"/>
                <a:gd name="T55" fmla="*/ 23 h 116"/>
                <a:gd name="T56" fmla="*/ 17 w 171"/>
                <a:gd name="T57" fmla="*/ 19 h 116"/>
                <a:gd name="T58" fmla="*/ 22 w 171"/>
                <a:gd name="T59" fmla="*/ 16 h 116"/>
                <a:gd name="T60" fmla="*/ 27 w 171"/>
                <a:gd name="T61" fmla="*/ 13 h 116"/>
                <a:gd name="T62" fmla="*/ 33 w 171"/>
                <a:gd name="T63" fmla="*/ 10 h 116"/>
                <a:gd name="T64" fmla="*/ 39 w 171"/>
                <a:gd name="T65" fmla="*/ 8 h 116"/>
                <a:gd name="T66" fmla="*/ 55 w 171"/>
                <a:gd name="T67" fmla="*/ 5 h 116"/>
                <a:gd name="T68" fmla="*/ 73 w 171"/>
                <a:gd name="T69" fmla="*/ 3 h 116"/>
                <a:gd name="T70" fmla="*/ 171 w 171"/>
                <a:gd name="T71" fmla="*/ 0 h 116"/>
                <a:gd name="T72" fmla="*/ 171 w 171"/>
                <a:gd name="T73" fmla="*/ 93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71" h="116">
                  <a:moveTo>
                    <a:pt x="171" y="93"/>
                  </a:moveTo>
                  <a:lnTo>
                    <a:pt x="171" y="93"/>
                  </a:lnTo>
                  <a:lnTo>
                    <a:pt x="152" y="99"/>
                  </a:lnTo>
                  <a:lnTo>
                    <a:pt x="125" y="108"/>
                  </a:lnTo>
                  <a:lnTo>
                    <a:pt x="111" y="111"/>
                  </a:lnTo>
                  <a:lnTo>
                    <a:pt x="95" y="114"/>
                  </a:lnTo>
                  <a:lnTo>
                    <a:pt x="81" y="116"/>
                  </a:lnTo>
                  <a:lnTo>
                    <a:pt x="68" y="116"/>
                  </a:lnTo>
                  <a:lnTo>
                    <a:pt x="68" y="116"/>
                  </a:lnTo>
                  <a:lnTo>
                    <a:pt x="54" y="116"/>
                  </a:lnTo>
                  <a:lnTo>
                    <a:pt x="41" y="114"/>
                  </a:lnTo>
                  <a:lnTo>
                    <a:pt x="29" y="110"/>
                  </a:lnTo>
                  <a:lnTo>
                    <a:pt x="24" y="108"/>
                  </a:lnTo>
                  <a:lnTo>
                    <a:pt x="20" y="105"/>
                  </a:lnTo>
                  <a:lnTo>
                    <a:pt x="16" y="101"/>
                  </a:lnTo>
                  <a:lnTo>
                    <a:pt x="12" y="97"/>
                  </a:lnTo>
                  <a:lnTo>
                    <a:pt x="9" y="92"/>
                  </a:lnTo>
                  <a:lnTo>
                    <a:pt x="6" y="87"/>
                  </a:lnTo>
                  <a:lnTo>
                    <a:pt x="3" y="82"/>
                  </a:lnTo>
                  <a:lnTo>
                    <a:pt x="1" y="76"/>
                  </a:lnTo>
                  <a:lnTo>
                    <a:pt x="0" y="69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1" y="49"/>
                  </a:lnTo>
                  <a:lnTo>
                    <a:pt x="4" y="38"/>
                  </a:lnTo>
                  <a:lnTo>
                    <a:pt x="7" y="33"/>
                  </a:lnTo>
                  <a:lnTo>
                    <a:pt x="10" y="27"/>
                  </a:lnTo>
                  <a:lnTo>
                    <a:pt x="13" y="23"/>
                  </a:lnTo>
                  <a:lnTo>
                    <a:pt x="17" y="19"/>
                  </a:lnTo>
                  <a:lnTo>
                    <a:pt x="22" y="16"/>
                  </a:lnTo>
                  <a:lnTo>
                    <a:pt x="27" y="13"/>
                  </a:lnTo>
                  <a:lnTo>
                    <a:pt x="33" y="10"/>
                  </a:lnTo>
                  <a:lnTo>
                    <a:pt x="39" y="8"/>
                  </a:lnTo>
                  <a:lnTo>
                    <a:pt x="55" y="5"/>
                  </a:lnTo>
                  <a:lnTo>
                    <a:pt x="73" y="3"/>
                  </a:lnTo>
                  <a:lnTo>
                    <a:pt x="171" y="0"/>
                  </a:lnTo>
                  <a:lnTo>
                    <a:pt x="171" y="9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80" name="Freeform 11"/>
            <p:cNvSpPr>
              <a:spLocks/>
            </p:cNvSpPr>
            <p:nvPr userDrawn="1"/>
          </p:nvSpPr>
          <p:spPr bwMode="auto">
            <a:xfrm>
              <a:off x="4914" y="3974"/>
              <a:ext cx="88" cy="107"/>
            </a:xfrm>
            <a:custGeom>
              <a:avLst/>
              <a:gdLst>
                <a:gd name="T0" fmla="*/ 206 w 353"/>
                <a:gd name="T1" fmla="*/ 0 h 428"/>
                <a:gd name="T2" fmla="*/ 148 w 353"/>
                <a:gd name="T3" fmla="*/ 4 h 428"/>
                <a:gd name="T4" fmla="*/ 98 w 353"/>
                <a:gd name="T5" fmla="*/ 12 h 428"/>
                <a:gd name="T6" fmla="*/ 59 w 353"/>
                <a:gd name="T7" fmla="*/ 23 h 428"/>
                <a:gd name="T8" fmla="*/ 33 w 353"/>
                <a:gd name="T9" fmla="*/ 33 h 428"/>
                <a:gd name="T10" fmla="*/ 53 w 353"/>
                <a:gd name="T11" fmla="*/ 102 h 428"/>
                <a:gd name="T12" fmla="*/ 92 w 353"/>
                <a:gd name="T13" fmla="*/ 91 h 428"/>
                <a:gd name="T14" fmla="*/ 132 w 353"/>
                <a:gd name="T15" fmla="*/ 82 h 428"/>
                <a:gd name="T16" fmla="*/ 178 w 353"/>
                <a:gd name="T17" fmla="*/ 79 h 428"/>
                <a:gd name="T18" fmla="*/ 198 w 353"/>
                <a:gd name="T19" fmla="*/ 80 h 428"/>
                <a:gd name="T20" fmla="*/ 221 w 353"/>
                <a:gd name="T21" fmla="*/ 84 h 428"/>
                <a:gd name="T22" fmla="*/ 233 w 353"/>
                <a:gd name="T23" fmla="*/ 90 h 428"/>
                <a:gd name="T24" fmla="*/ 244 w 353"/>
                <a:gd name="T25" fmla="*/ 98 h 428"/>
                <a:gd name="T26" fmla="*/ 252 w 353"/>
                <a:gd name="T27" fmla="*/ 108 h 428"/>
                <a:gd name="T28" fmla="*/ 257 w 353"/>
                <a:gd name="T29" fmla="*/ 120 h 428"/>
                <a:gd name="T30" fmla="*/ 259 w 353"/>
                <a:gd name="T31" fmla="*/ 137 h 428"/>
                <a:gd name="T32" fmla="*/ 260 w 353"/>
                <a:gd name="T33" fmla="*/ 176 h 428"/>
                <a:gd name="T34" fmla="*/ 178 w 353"/>
                <a:gd name="T35" fmla="*/ 176 h 428"/>
                <a:gd name="T36" fmla="*/ 131 w 353"/>
                <a:gd name="T37" fmla="*/ 179 h 428"/>
                <a:gd name="T38" fmla="*/ 92 w 353"/>
                <a:gd name="T39" fmla="*/ 187 h 428"/>
                <a:gd name="T40" fmla="*/ 62 w 353"/>
                <a:gd name="T41" fmla="*/ 200 h 428"/>
                <a:gd name="T42" fmla="*/ 38 w 353"/>
                <a:gd name="T43" fmla="*/ 216 h 428"/>
                <a:gd name="T44" fmla="*/ 21 w 353"/>
                <a:gd name="T45" fmla="*/ 236 h 428"/>
                <a:gd name="T46" fmla="*/ 9 w 353"/>
                <a:gd name="T47" fmla="*/ 257 h 428"/>
                <a:gd name="T48" fmla="*/ 3 w 353"/>
                <a:gd name="T49" fmla="*/ 282 h 428"/>
                <a:gd name="T50" fmla="*/ 0 w 353"/>
                <a:gd name="T51" fmla="*/ 307 h 428"/>
                <a:gd name="T52" fmla="*/ 2 w 353"/>
                <a:gd name="T53" fmla="*/ 323 h 428"/>
                <a:gd name="T54" fmla="*/ 8 w 353"/>
                <a:gd name="T55" fmla="*/ 352 h 428"/>
                <a:gd name="T56" fmla="*/ 19 w 353"/>
                <a:gd name="T57" fmla="*/ 376 h 428"/>
                <a:gd name="T58" fmla="*/ 35 w 353"/>
                <a:gd name="T59" fmla="*/ 394 h 428"/>
                <a:gd name="T60" fmla="*/ 55 w 353"/>
                <a:gd name="T61" fmla="*/ 408 h 428"/>
                <a:gd name="T62" fmla="*/ 77 w 353"/>
                <a:gd name="T63" fmla="*/ 418 h 428"/>
                <a:gd name="T64" fmla="*/ 101 w 353"/>
                <a:gd name="T65" fmla="*/ 424 h 428"/>
                <a:gd name="T66" fmla="*/ 125 w 353"/>
                <a:gd name="T67" fmla="*/ 427 h 428"/>
                <a:gd name="T68" fmla="*/ 137 w 353"/>
                <a:gd name="T69" fmla="*/ 428 h 428"/>
                <a:gd name="T70" fmla="*/ 165 w 353"/>
                <a:gd name="T71" fmla="*/ 426 h 428"/>
                <a:gd name="T72" fmla="*/ 210 w 353"/>
                <a:gd name="T73" fmla="*/ 418 h 428"/>
                <a:gd name="T74" fmla="*/ 242 w 353"/>
                <a:gd name="T75" fmla="*/ 406 h 428"/>
                <a:gd name="T76" fmla="*/ 260 w 353"/>
                <a:gd name="T77" fmla="*/ 397 h 428"/>
                <a:gd name="T78" fmla="*/ 264 w 353"/>
                <a:gd name="T79" fmla="*/ 396 h 428"/>
                <a:gd name="T80" fmla="*/ 269 w 353"/>
                <a:gd name="T81" fmla="*/ 398 h 428"/>
                <a:gd name="T82" fmla="*/ 283 w 353"/>
                <a:gd name="T83" fmla="*/ 404 h 428"/>
                <a:gd name="T84" fmla="*/ 310 w 353"/>
                <a:gd name="T85" fmla="*/ 411 h 428"/>
                <a:gd name="T86" fmla="*/ 353 w 353"/>
                <a:gd name="T87" fmla="*/ 413 h 428"/>
                <a:gd name="T88" fmla="*/ 353 w 353"/>
                <a:gd name="T89" fmla="*/ 122 h 428"/>
                <a:gd name="T90" fmla="*/ 351 w 353"/>
                <a:gd name="T91" fmla="*/ 92 h 428"/>
                <a:gd name="T92" fmla="*/ 343 w 353"/>
                <a:gd name="T93" fmla="*/ 66 h 428"/>
                <a:gd name="T94" fmla="*/ 330 w 353"/>
                <a:gd name="T95" fmla="*/ 45 h 428"/>
                <a:gd name="T96" fmla="*/ 314 w 353"/>
                <a:gd name="T97" fmla="*/ 29 h 428"/>
                <a:gd name="T98" fmla="*/ 293 w 353"/>
                <a:gd name="T99" fmla="*/ 15 h 428"/>
                <a:gd name="T100" fmla="*/ 268 w 353"/>
                <a:gd name="T101" fmla="*/ 7 h 428"/>
                <a:gd name="T102" fmla="*/ 239 w 353"/>
                <a:gd name="T103" fmla="*/ 2 h 428"/>
                <a:gd name="T104" fmla="*/ 206 w 353"/>
                <a:gd name="T105" fmla="*/ 0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53" h="428">
                  <a:moveTo>
                    <a:pt x="206" y="0"/>
                  </a:moveTo>
                  <a:lnTo>
                    <a:pt x="206" y="0"/>
                  </a:lnTo>
                  <a:lnTo>
                    <a:pt x="175" y="1"/>
                  </a:lnTo>
                  <a:lnTo>
                    <a:pt x="148" y="4"/>
                  </a:lnTo>
                  <a:lnTo>
                    <a:pt x="121" y="7"/>
                  </a:lnTo>
                  <a:lnTo>
                    <a:pt x="98" y="12"/>
                  </a:lnTo>
                  <a:lnTo>
                    <a:pt x="77" y="17"/>
                  </a:lnTo>
                  <a:lnTo>
                    <a:pt x="59" y="23"/>
                  </a:lnTo>
                  <a:lnTo>
                    <a:pt x="44" y="28"/>
                  </a:lnTo>
                  <a:lnTo>
                    <a:pt x="33" y="33"/>
                  </a:lnTo>
                  <a:lnTo>
                    <a:pt x="53" y="102"/>
                  </a:lnTo>
                  <a:lnTo>
                    <a:pt x="53" y="102"/>
                  </a:lnTo>
                  <a:lnTo>
                    <a:pt x="64" y="98"/>
                  </a:lnTo>
                  <a:lnTo>
                    <a:pt x="92" y="91"/>
                  </a:lnTo>
                  <a:lnTo>
                    <a:pt x="111" y="86"/>
                  </a:lnTo>
                  <a:lnTo>
                    <a:pt x="132" y="82"/>
                  </a:lnTo>
                  <a:lnTo>
                    <a:pt x="155" y="80"/>
                  </a:lnTo>
                  <a:lnTo>
                    <a:pt x="178" y="79"/>
                  </a:lnTo>
                  <a:lnTo>
                    <a:pt x="178" y="79"/>
                  </a:lnTo>
                  <a:lnTo>
                    <a:pt x="198" y="80"/>
                  </a:lnTo>
                  <a:lnTo>
                    <a:pt x="214" y="82"/>
                  </a:lnTo>
                  <a:lnTo>
                    <a:pt x="221" y="84"/>
                  </a:lnTo>
                  <a:lnTo>
                    <a:pt x="227" y="86"/>
                  </a:lnTo>
                  <a:lnTo>
                    <a:pt x="233" y="90"/>
                  </a:lnTo>
                  <a:lnTo>
                    <a:pt x="240" y="94"/>
                  </a:lnTo>
                  <a:lnTo>
                    <a:pt x="244" y="98"/>
                  </a:lnTo>
                  <a:lnTo>
                    <a:pt x="248" y="102"/>
                  </a:lnTo>
                  <a:lnTo>
                    <a:pt x="252" y="108"/>
                  </a:lnTo>
                  <a:lnTo>
                    <a:pt x="255" y="114"/>
                  </a:lnTo>
                  <a:lnTo>
                    <a:pt x="257" y="120"/>
                  </a:lnTo>
                  <a:lnTo>
                    <a:pt x="258" y="129"/>
                  </a:lnTo>
                  <a:lnTo>
                    <a:pt x="259" y="137"/>
                  </a:lnTo>
                  <a:lnTo>
                    <a:pt x="260" y="146"/>
                  </a:lnTo>
                  <a:lnTo>
                    <a:pt x="260" y="176"/>
                  </a:lnTo>
                  <a:lnTo>
                    <a:pt x="178" y="176"/>
                  </a:lnTo>
                  <a:lnTo>
                    <a:pt x="178" y="176"/>
                  </a:lnTo>
                  <a:lnTo>
                    <a:pt x="154" y="177"/>
                  </a:lnTo>
                  <a:lnTo>
                    <a:pt x="131" y="179"/>
                  </a:lnTo>
                  <a:lnTo>
                    <a:pt x="111" y="182"/>
                  </a:lnTo>
                  <a:lnTo>
                    <a:pt x="92" y="187"/>
                  </a:lnTo>
                  <a:lnTo>
                    <a:pt x="76" y="192"/>
                  </a:lnTo>
                  <a:lnTo>
                    <a:pt x="62" y="200"/>
                  </a:lnTo>
                  <a:lnTo>
                    <a:pt x="50" y="207"/>
                  </a:lnTo>
                  <a:lnTo>
                    <a:pt x="38" y="216"/>
                  </a:lnTo>
                  <a:lnTo>
                    <a:pt x="28" y="225"/>
                  </a:lnTo>
                  <a:lnTo>
                    <a:pt x="21" y="236"/>
                  </a:lnTo>
                  <a:lnTo>
                    <a:pt x="14" y="246"/>
                  </a:lnTo>
                  <a:lnTo>
                    <a:pt x="9" y="257"/>
                  </a:lnTo>
                  <a:lnTo>
                    <a:pt x="6" y="270"/>
                  </a:lnTo>
                  <a:lnTo>
                    <a:pt x="3" y="282"/>
                  </a:lnTo>
                  <a:lnTo>
                    <a:pt x="0" y="294"/>
                  </a:lnTo>
                  <a:lnTo>
                    <a:pt x="0" y="307"/>
                  </a:lnTo>
                  <a:lnTo>
                    <a:pt x="0" y="307"/>
                  </a:lnTo>
                  <a:lnTo>
                    <a:pt x="2" y="323"/>
                  </a:lnTo>
                  <a:lnTo>
                    <a:pt x="4" y="338"/>
                  </a:lnTo>
                  <a:lnTo>
                    <a:pt x="8" y="352"/>
                  </a:lnTo>
                  <a:lnTo>
                    <a:pt x="13" y="364"/>
                  </a:lnTo>
                  <a:lnTo>
                    <a:pt x="19" y="376"/>
                  </a:lnTo>
                  <a:lnTo>
                    <a:pt x="27" y="386"/>
                  </a:lnTo>
                  <a:lnTo>
                    <a:pt x="35" y="394"/>
                  </a:lnTo>
                  <a:lnTo>
                    <a:pt x="44" y="401"/>
                  </a:lnTo>
                  <a:lnTo>
                    <a:pt x="55" y="408"/>
                  </a:lnTo>
                  <a:lnTo>
                    <a:pt x="66" y="414"/>
                  </a:lnTo>
                  <a:lnTo>
                    <a:pt x="77" y="418"/>
                  </a:lnTo>
                  <a:lnTo>
                    <a:pt x="88" y="422"/>
                  </a:lnTo>
                  <a:lnTo>
                    <a:pt x="101" y="424"/>
                  </a:lnTo>
                  <a:lnTo>
                    <a:pt x="113" y="426"/>
                  </a:lnTo>
                  <a:lnTo>
                    <a:pt x="125" y="427"/>
                  </a:lnTo>
                  <a:lnTo>
                    <a:pt x="137" y="428"/>
                  </a:lnTo>
                  <a:lnTo>
                    <a:pt x="137" y="428"/>
                  </a:lnTo>
                  <a:lnTo>
                    <a:pt x="152" y="427"/>
                  </a:lnTo>
                  <a:lnTo>
                    <a:pt x="165" y="426"/>
                  </a:lnTo>
                  <a:lnTo>
                    <a:pt x="188" y="423"/>
                  </a:lnTo>
                  <a:lnTo>
                    <a:pt x="210" y="418"/>
                  </a:lnTo>
                  <a:lnTo>
                    <a:pt x="227" y="412"/>
                  </a:lnTo>
                  <a:lnTo>
                    <a:pt x="242" y="406"/>
                  </a:lnTo>
                  <a:lnTo>
                    <a:pt x="253" y="401"/>
                  </a:lnTo>
                  <a:lnTo>
                    <a:pt x="260" y="397"/>
                  </a:lnTo>
                  <a:lnTo>
                    <a:pt x="264" y="396"/>
                  </a:lnTo>
                  <a:lnTo>
                    <a:pt x="264" y="396"/>
                  </a:lnTo>
                  <a:lnTo>
                    <a:pt x="266" y="397"/>
                  </a:lnTo>
                  <a:lnTo>
                    <a:pt x="269" y="398"/>
                  </a:lnTo>
                  <a:lnTo>
                    <a:pt x="275" y="401"/>
                  </a:lnTo>
                  <a:lnTo>
                    <a:pt x="283" y="404"/>
                  </a:lnTo>
                  <a:lnTo>
                    <a:pt x="296" y="407"/>
                  </a:lnTo>
                  <a:lnTo>
                    <a:pt x="310" y="411"/>
                  </a:lnTo>
                  <a:lnTo>
                    <a:pt x="329" y="412"/>
                  </a:lnTo>
                  <a:lnTo>
                    <a:pt x="353" y="413"/>
                  </a:lnTo>
                  <a:lnTo>
                    <a:pt x="353" y="122"/>
                  </a:lnTo>
                  <a:lnTo>
                    <a:pt x="353" y="122"/>
                  </a:lnTo>
                  <a:lnTo>
                    <a:pt x="353" y="106"/>
                  </a:lnTo>
                  <a:lnTo>
                    <a:pt x="351" y="92"/>
                  </a:lnTo>
                  <a:lnTo>
                    <a:pt x="348" y="78"/>
                  </a:lnTo>
                  <a:lnTo>
                    <a:pt x="343" y="66"/>
                  </a:lnTo>
                  <a:lnTo>
                    <a:pt x="338" y="56"/>
                  </a:lnTo>
                  <a:lnTo>
                    <a:pt x="330" y="45"/>
                  </a:lnTo>
                  <a:lnTo>
                    <a:pt x="323" y="36"/>
                  </a:lnTo>
                  <a:lnTo>
                    <a:pt x="314" y="29"/>
                  </a:lnTo>
                  <a:lnTo>
                    <a:pt x="304" y="22"/>
                  </a:lnTo>
                  <a:lnTo>
                    <a:pt x="293" y="15"/>
                  </a:lnTo>
                  <a:lnTo>
                    <a:pt x="281" y="11"/>
                  </a:lnTo>
                  <a:lnTo>
                    <a:pt x="268" y="7"/>
                  </a:lnTo>
                  <a:lnTo>
                    <a:pt x="254" y="4"/>
                  </a:lnTo>
                  <a:lnTo>
                    <a:pt x="239" y="2"/>
                  </a:lnTo>
                  <a:lnTo>
                    <a:pt x="222" y="1"/>
                  </a:lnTo>
                  <a:lnTo>
                    <a:pt x="20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81" name="Freeform 12"/>
            <p:cNvSpPr>
              <a:spLocks/>
            </p:cNvSpPr>
            <p:nvPr userDrawn="1"/>
          </p:nvSpPr>
          <p:spPr bwMode="auto">
            <a:xfrm>
              <a:off x="5263" y="3975"/>
              <a:ext cx="93" cy="106"/>
            </a:xfrm>
            <a:custGeom>
              <a:avLst/>
              <a:gdLst>
                <a:gd name="T0" fmla="*/ 281 w 374"/>
                <a:gd name="T1" fmla="*/ 313 h 424"/>
                <a:gd name="T2" fmla="*/ 246 w 374"/>
                <a:gd name="T3" fmla="*/ 327 h 424"/>
                <a:gd name="T4" fmla="*/ 217 w 374"/>
                <a:gd name="T5" fmla="*/ 336 h 424"/>
                <a:gd name="T6" fmla="*/ 184 w 374"/>
                <a:gd name="T7" fmla="*/ 341 h 424"/>
                <a:gd name="T8" fmla="*/ 167 w 374"/>
                <a:gd name="T9" fmla="*/ 342 h 424"/>
                <a:gd name="T10" fmla="*/ 145 w 374"/>
                <a:gd name="T11" fmla="*/ 341 h 424"/>
                <a:gd name="T12" fmla="*/ 129 w 374"/>
                <a:gd name="T13" fmla="*/ 337 h 424"/>
                <a:gd name="T14" fmla="*/ 116 w 374"/>
                <a:gd name="T15" fmla="*/ 329 h 424"/>
                <a:gd name="T16" fmla="*/ 106 w 374"/>
                <a:gd name="T17" fmla="*/ 319 h 424"/>
                <a:gd name="T18" fmla="*/ 99 w 374"/>
                <a:gd name="T19" fmla="*/ 307 h 424"/>
                <a:gd name="T20" fmla="*/ 95 w 374"/>
                <a:gd name="T21" fmla="*/ 290 h 424"/>
                <a:gd name="T22" fmla="*/ 93 w 374"/>
                <a:gd name="T23" fmla="*/ 248 h 424"/>
                <a:gd name="T24" fmla="*/ 79 w 374"/>
                <a:gd name="T25" fmla="*/ 0 h 424"/>
                <a:gd name="T26" fmla="*/ 59 w 374"/>
                <a:gd name="T27" fmla="*/ 0 h 424"/>
                <a:gd name="T28" fmla="*/ 13 w 374"/>
                <a:gd name="T29" fmla="*/ 4 h 424"/>
                <a:gd name="T30" fmla="*/ 0 w 374"/>
                <a:gd name="T31" fmla="*/ 259 h 424"/>
                <a:gd name="T32" fmla="*/ 0 w 374"/>
                <a:gd name="T33" fmla="*/ 280 h 424"/>
                <a:gd name="T34" fmla="*/ 3 w 374"/>
                <a:gd name="T35" fmla="*/ 316 h 424"/>
                <a:gd name="T36" fmla="*/ 9 w 374"/>
                <a:gd name="T37" fmla="*/ 347 h 424"/>
                <a:gd name="T38" fmla="*/ 21 w 374"/>
                <a:gd name="T39" fmla="*/ 373 h 424"/>
                <a:gd name="T40" fmla="*/ 36 w 374"/>
                <a:gd name="T41" fmla="*/ 393 h 424"/>
                <a:gd name="T42" fmla="*/ 58 w 374"/>
                <a:gd name="T43" fmla="*/ 408 h 424"/>
                <a:gd name="T44" fmla="*/ 86 w 374"/>
                <a:gd name="T45" fmla="*/ 418 h 424"/>
                <a:gd name="T46" fmla="*/ 121 w 374"/>
                <a:gd name="T47" fmla="*/ 423 h 424"/>
                <a:gd name="T48" fmla="*/ 141 w 374"/>
                <a:gd name="T49" fmla="*/ 424 h 424"/>
                <a:gd name="T50" fmla="*/ 172 w 374"/>
                <a:gd name="T51" fmla="*/ 422 h 424"/>
                <a:gd name="T52" fmla="*/ 199 w 374"/>
                <a:gd name="T53" fmla="*/ 418 h 424"/>
                <a:gd name="T54" fmla="*/ 243 w 374"/>
                <a:gd name="T55" fmla="*/ 407 h 424"/>
                <a:gd name="T56" fmla="*/ 271 w 374"/>
                <a:gd name="T57" fmla="*/ 395 h 424"/>
                <a:gd name="T58" fmla="*/ 283 w 374"/>
                <a:gd name="T59" fmla="*/ 390 h 424"/>
                <a:gd name="T60" fmla="*/ 296 w 374"/>
                <a:gd name="T61" fmla="*/ 396 h 424"/>
                <a:gd name="T62" fmla="*/ 319 w 374"/>
                <a:gd name="T63" fmla="*/ 402 h 424"/>
                <a:gd name="T64" fmla="*/ 353 w 374"/>
                <a:gd name="T65" fmla="*/ 408 h 424"/>
                <a:gd name="T66" fmla="*/ 374 w 374"/>
                <a:gd name="T67" fmla="*/ 6 h 424"/>
                <a:gd name="T68" fmla="*/ 342 w 374"/>
                <a:gd name="T69" fmla="*/ 2 h 424"/>
                <a:gd name="T70" fmla="*/ 299 w 374"/>
                <a:gd name="T71" fmla="*/ 0 h 424"/>
                <a:gd name="T72" fmla="*/ 281 w 374"/>
                <a:gd name="T73" fmla="*/ 313 h 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74" h="424">
                  <a:moveTo>
                    <a:pt x="281" y="313"/>
                  </a:moveTo>
                  <a:lnTo>
                    <a:pt x="281" y="313"/>
                  </a:lnTo>
                  <a:lnTo>
                    <a:pt x="260" y="322"/>
                  </a:lnTo>
                  <a:lnTo>
                    <a:pt x="246" y="327"/>
                  </a:lnTo>
                  <a:lnTo>
                    <a:pt x="232" y="331"/>
                  </a:lnTo>
                  <a:lnTo>
                    <a:pt x="217" y="336"/>
                  </a:lnTo>
                  <a:lnTo>
                    <a:pt x="200" y="339"/>
                  </a:lnTo>
                  <a:lnTo>
                    <a:pt x="184" y="341"/>
                  </a:lnTo>
                  <a:lnTo>
                    <a:pt x="167" y="342"/>
                  </a:lnTo>
                  <a:lnTo>
                    <a:pt x="167" y="342"/>
                  </a:lnTo>
                  <a:lnTo>
                    <a:pt x="155" y="342"/>
                  </a:lnTo>
                  <a:lnTo>
                    <a:pt x="145" y="341"/>
                  </a:lnTo>
                  <a:lnTo>
                    <a:pt x="136" y="339"/>
                  </a:lnTo>
                  <a:lnTo>
                    <a:pt x="129" y="337"/>
                  </a:lnTo>
                  <a:lnTo>
                    <a:pt x="122" y="333"/>
                  </a:lnTo>
                  <a:lnTo>
                    <a:pt x="116" y="329"/>
                  </a:lnTo>
                  <a:lnTo>
                    <a:pt x="110" y="324"/>
                  </a:lnTo>
                  <a:lnTo>
                    <a:pt x="106" y="319"/>
                  </a:lnTo>
                  <a:lnTo>
                    <a:pt x="102" y="313"/>
                  </a:lnTo>
                  <a:lnTo>
                    <a:pt x="99" y="307"/>
                  </a:lnTo>
                  <a:lnTo>
                    <a:pt x="97" y="298"/>
                  </a:lnTo>
                  <a:lnTo>
                    <a:pt x="95" y="290"/>
                  </a:lnTo>
                  <a:lnTo>
                    <a:pt x="93" y="271"/>
                  </a:lnTo>
                  <a:lnTo>
                    <a:pt x="93" y="248"/>
                  </a:lnTo>
                  <a:lnTo>
                    <a:pt x="93" y="0"/>
                  </a:lnTo>
                  <a:lnTo>
                    <a:pt x="79" y="0"/>
                  </a:lnTo>
                  <a:lnTo>
                    <a:pt x="79" y="0"/>
                  </a:lnTo>
                  <a:lnTo>
                    <a:pt x="59" y="0"/>
                  </a:lnTo>
                  <a:lnTo>
                    <a:pt x="36" y="2"/>
                  </a:lnTo>
                  <a:lnTo>
                    <a:pt x="13" y="4"/>
                  </a:lnTo>
                  <a:lnTo>
                    <a:pt x="0" y="6"/>
                  </a:lnTo>
                  <a:lnTo>
                    <a:pt x="0" y="259"/>
                  </a:lnTo>
                  <a:lnTo>
                    <a:pt x="0" y="259"/>
                  </a:lnTo>
                  <a:lnTo>
                    <a:pt x="0" y="280"/>
                  </a:lnTo>
                  <a:lnTo>
                    <a:pt x="1" y="298"/>
                  </a:lnTo>
                  <a:lnTo>
                    <a:pt x="3" y="316"/>
                  </a:lnTo>
                  <a:lnTo>
                    <a:pt x="5" y="332"/>
                  </a:lnTo>
                  <a:lnTo>
                    <a:pt x="9" y="347"/>
                  </a:lnTo>
                  <a:lnTo>
                    <a:pt x="14" y="360"/>
                  </a:lnTo>
                  <a:lnTo>
                    <a:pt x="21" y="373"/>
                  </a:lnTo>
                  <a:lnTo>
                    <a:pt x="28" y="383"/>
                  </a:lnTo>
                  <a:lnTo>
                    <a:pt x="36" y="393"/>
                  </a:lnTo>
                  <a:lnTo>
                    <a:pt x="46" y="401"/>
                  </a:lnTo>
                  <a:lnTo>
                    <a:pt x="58" y="408"/>
                  </a:lnTo>
                  <a:lnTo>
                    <a:pt x="71" y="414"/>
                  </a:lnTo>
                  <a:lnTo>
                    <a:pt x="86" y="418"/>
                  </a:lnTo>
                  <a:lnTo>
                    <a:pt x="102" y="421"/>
                  </a:lnTo>
                  <a:lnTo>
                    <a:pt x="121" y="423"/>
                  </a:lnTo>
                  <a:lnTo>
                    <a:pt x="141" y="424"/>
                  </a:lnTo>
                  <a:lnTo>
                    <a:pt x="141" y="424"/>
                  </a:lnTo>
                  <a:lnTo>
                    <a:pt x="157" y="423"/>
                  </a:lnTo>
                  <a:lnTo>
                    <a:pt x="172" y="422"/>
                  </a:lnTo>
                  <a:lnTo>
                    <a:pt x="186" y="421"/>
                  </a:lnTo>
                  <a:lnTo>
                    <a:pt x="199" y="418"/>
                  </a:lnTo>
                  <a:lnTo>
                    <a:pt x="223" y="413"/>
                  </a:lnTo>
                  <a:lnTo>
                    <a:pt x="243" y="407"/>
                  </a:lnTo>
                  <a:lnTo>
                    <a:pt x="260" y="400"/>
                  </a:lnTo>
                  <a:lnTo>
                    <a:pt x="271" y="395"/>
                  </a:lnTo>
                  <a:lnTo>
                    <a:pt x="283" y="390"/>
                  </a:lnTo>
                  <a:lnTo>
                    <a:pt x="283" y="390"/>
                  </a:lnTo>
                  <a:lnTo>
                    <a:pt x="289" y="393"/>
                  </a:lnTo>
                  <a:lnTo>
                    <a:pt x="296" y="396"/>
                  </a:lnTo>
                  <a:lnTo>
                    <a:pt x="307" y="399"/>
                  </a:lnTo>
                  <a:lnTo>
                    <a:pt x="319" y="402"/>
                  </a:lnTo>
                  <a:lnTo>
                    <a:pt x="334" y="405"/>
                  </a:lnTo>
                  <a:lnTo>
                    <a:pt x="353" y="408"/>
                  </a:lnTo>
                  <a:lnTo>
                    <a:pt x="374" y="409"/>
                  </a:lnTo>
                  <a:lnTo>
                    <a:pt x="374" y="6"/>
                  </a:lnTo>
                  <a:lnTo>
                    <a:pt x="374" y="6"/>
                  </a:lnTo>
                  <a:lnTo>
                    <a:pt x="342" y="2"/>
                  </a:lnTo>
                  <a:lnTo>
                    <a:pt x="320" y="1"/>
                  </a:lnTo>
                  <a:lnTo>
                    <a:pt x="299" y="0"/>
                  </a:lnTo>
                  <a:lnTo>
                    <a:pt x="281" y="0"/>
                  </a:lnTo>
                  <a:lnTo>
                    <a:pt x="281" y="31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82" name="Freeform 13"/>
            <p:cNvSpPr>
              <a:spLocks/>
            </p:cNvSpPr>
            <p:nvPr userDrawn="1"/>
          </p:nvSpPr>
          <p:spPr bwMode="auto">
            <a:xfrm>
              <a:off x="5383" y="3974"/>
              <a:ext cx="78" cy="107"/>
            </a:xfrm>
            <a:custGeom>
              <a:avLst/>
              <a:gdLst>
                <a:gd name="T0" fmla="*/ 11 w 311"/>
                <a:gd name="T1" fmla="*/ 415 h 428"/>
                <a:gd name="T2" fmla="*/ 83 w 311"/>
                <a:gd name="T3" fmla="*/ 425 h 428"/>
                <a:gd name="T4" fmla="*/ 138 w 311"/>
                <a:gd name="T5" fmla="*/ 428 h 428"/>
                <a:gd name="T6" fmla="*/ 183 w 311"/>
                <a:gd name="T7" fmla="*/ 425 h 428"/>
                <a:gd name="T8" fmla="*/ 227 w 311"/>
                <a:gd name="T9" fmla="*/ 414 h 428"/>
                <a:gd name="T10" fmla="*/ 265 w 311"/>
                <a:gd name="T11" fmla="*/ 394 h 428"/>
                <a:gd name="T12" fmla="*/ 295 w 311"/>
                <a:gd name="T13" fmla="*/ 363 h 428"/>
                <a:gd name="T14" fmla="*/ 310 w 311"/>
                <a:gd name="T15" fmla="*/ 318 h 428"/>
                <a:gd name="T16" fmla="*/ 310 w 311"/>
                <a:gd name="T17" fmla="*/ 288 h 428"/>
                <a:gd name="T18" fmla="*/ 302 w 311"/>
                <a:gd name="T19" fmla="*/ 256 h 428"/>
                <a:gd name="T20" fmla="*/ 283 w 311"/>
                <a:gd name="T21" fmla="*/ 231 h 428"/>
                <a:gd name="T22" fmla="*/ 257 w 311"/>
                <a:gd name="T23" fmla="*/ 211 h 428"/>
                <a:gd name="T24" fmla="*/ 209 w 311"/>
                <a:gd name="T25" fmla="*/ 187 h 428"/>
                <a:gd name="T26" fmla="*/ 149 w 311"/>
                <a:gd name="T27" fmla="*/ 164 h 428"/>
                <a:gd name="T28" fmla="*/ 113 w 311"/>
                <a:gd name="T29" fmla="*/ 144 h 428"/>
                <a:gd name="T30" fmla="*/ 103 w 311"/>
                <a:gd name="T31" fmla="*/ 132 h 428"/>
                <a:gd name="T32" fmla="*/ 100 w 311"/>
                <a:gd name="T33" fmla="*/ 116 h 428"/>
                <a:gd name="T34" fmla="*/ 102 w 311"/>
                <a:gd name="T35" fmla="*/ 104 h 428"/>
                <a:gd name="T36" fmla="*/ 116 w 311"/>
                <a:gd name="T37" fmla="*/ 86 h 428"/>
                <a:gd name="T38" fmla="*/ 132 w 311"/>
                <a:gd name="T39" fmla="*/ 78 h 428"/>
                <a:gd name="T40" fmla="*/ 156 w 311"/>
                <a:gd name="T41" fmla="*/ 74 h 428"/>
                <a:gd name="T42" fmla="*/ 185 w 311"/>
                <a:gd name="T43" fmla="*/ 75 h 428"/>
                <a:gd name="T44" fmla="*/ 238 w 311"/>
                <a:gd name="T45" fmla="*/ 85 h 428"/>
                <a:gd name="T46" fmla="*/ 295 w 311"/>
                <a:gd name="T47" fmla="*/ 30 h 428"/>
                <a:gd name="T48" fmla="*/ 263 w 311"/>
                <a:gd name="T49" fmla="*/ 16 h 428"/>
                <a:gd name="T50" fmla="*/ 207 w 311"/>
                <a:gd name="T51" fmla="*/ 4 h 428"/>
                <a:gd name="T52" fmla="*/ 158 w 311"/>
                <a:gd name="T53" fmla="*/ 0 h 428"/>
                <a:gd name="T54" fmla="*/ 115 w 311"/>
                <a:gd name="T55" fmla="*/ 4 h 428"/>
                <a:gd name="T56" fmla="*/ 76 w 311"/>
                <a:gd name="T57" fmla="*/ 17 h 428"/>
                <a:gd name="T58" fmla="*/ 42 w 311"/>
                <a:gd name="T59" fmla="*/ 39 h 428"/>
                <a:gd name="T60" fmla="*/ 19 w 311"/>
                <a:gd name="T61" fmla="*/ 69 h 428"/>
                <a:gd name="T62" fmla="*/ 7 w 311"/>
                <a:gd name="T63" fmla="*/ 107 h 428"/>
                <a:gd name="T64" fmla="*/ 7 w 311"/>
                <a:gd name="T65" fmla="*/ 137 h 428"/>
                <a:gd name="T66" fmla="*/ 19 w 311"/>
                <a:gd name="T67" fmla="*/ 175 h 428"/>
                <a:gd name="T68" fmla="*/ 42 w 311"/>
                <a:gd name="T69" fmla="*/ 203 h 428"/>
                <a:gd name="T70" fmla="*/ 73 w 311"/>
                <a:gd name="T71" fmla="*/ 223 h 428"/>
                <a:gd name="T72" fmla="*/ 119 w 311"/>
                <a:gd name="T73" fmla="*/ 243 h 428"/>
                <a:gd name="T74" fmla="*/ 171 w 311"/>
                <a:gd name="T75" fmla="*/ 261 h 428"/>
                <a:gd name="T76" fmla="*/ 205 w 311"/>
                <a:gd name="T77" fmla="*/ 280 h 428"/>
                <a:gd name="T78" fmla="*/ 216 w 311"/>
                <a:gd name="T79" fmla="*/ 296 h 428"/>
                <a:gd name="T80" fmla="*/ 217 w 311"/>
                <a:gd name="T81" fmla="*/ 306 h 428"/>
                <a:gd name="T82" fmla="*/ 212 w 311"/>
                <a:gd name="T83" fmla="*/ 328 h 428"/>
                <a:gd name="T84" fmla="*/ 202 w 311"/>
                <a:gd name="T85" fmla="*/ 340 h 428"/>
                <a:gd name="T86" fmla="*/ 184 w 311"/>
                <a:gd name="T87" fmla="*/ 348 h 428"/>
                <a:gd name="T88" fmla="*/ 158 w 311"/>
                <a:gd name="T89" fmla="*/ 353 h 428"/>
                <a:gd name="T90" fmla="*/ 113 w 311"/>
                <a:gd name="T91" fmla="*/ 354 h 428"/>
                <a:gd name="T92" fmla="*/ 28 w 311"/>
                <a:gd name="T93" fmla="*/ 344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11" h="428">
                  <a:moveTo>
                    <a:pt x="0" y="413"/>
                  </a:moveTo>
                  <a:lnTo>
                    <a:pt x="0" y="413"/>
                  </a:lnTo>
                  <a:lnTo>
                    <a:pt x="11" y="415"/>
                  </a:lnTo>
                  <a:lnTo>
                    <a:pt x="39" y="420"/>
                  </a:lnTo>
                  <a:lnTo>
                    <a:pt x="60" y="423"/>
                  </a:lnTo>
                  <a:lnTo>
                    <a:pt x="83" y="425"/>
                  </a:lnTo>
                  <a:lnTo>
                    <a:pt x="110" y="427"/>
                  </a:lnTo>
                  <a:lnTo>
                    <a:pt x="138" y="428"/>
                  </a:lnTo>
                  <a:lnTo>
                    <a:pt x="138" y="428"/>
                  </a:lnTo>
                  <a:lnTo>
                    <a:pt x="154" y="427"/>
                  </a:lnTo>
                  <a:lnTo>
                    <a:pt x="168" y="426"/>
                  </a:lnTo>
                  <a:lnTo>
                    <a:pt x="183" y="425"/>
                  </a:lnTo>
                  <a:lnTo>
                    <a:pt x="198" y="422"/>
                  </a:lnTo>
                  <a:lnTo>
                    <a:pt x="213" y="419"/>
                  </a:lnTo>
                  <a:lnTo>
                    <a:pt x="227" y="414"/>
                  </a:lnTo>
                  <a:lnTo>
                    <a:pt x="241" y="408"/>
                  </a:lnTo>
                  <a:lnTo>
                    <a:pt x="254" y="402"/>
                  </a:lnTo>
                  <a:lnTo>
                    <a:pt x="265" y="394"/>
                  </a:lnTo>
                  <a:lnTo>
                    <a:pt x="276" y="385"/>
                  </a:lnTo>
                  <a:lnTo>
                    <a:pt x="286" y="375"/>
                  </a:lnTo>
                  <a:lnTo>
                    <a:pt x="295" y="363"/>
                  </a:lnTo>
                  <a:lnTo>
                    <a:pt x="302" y="350"/>
                  </a:lnTo>
                  <a:lnTo>
                    <a:pt x="307" y="334"/>
                  </a:lnTo>
                  <a:lnTo>
                    <a:pt x="310" y="318"/>
                  </a:lnTo>
                  <a:lnTo>
                    <a:pt x="311" y="300"/>
                  </a:lnTo>
                  <a:lnTo>
                    <a:pt x="311" y="300"/>
                  </a:lnTo>
                  <a:lnTo>
                    <a:pt x="310" y="288"/>
                  </a:lnTo>
                  <a:lnTo>
                    <a:pt x="309" y="277"/>
                  </a:lnTo>
                  <a:lnTo>
                    <a:pt x="306" y="266"/>
                  </a:lnTo>
                  <a:lnTo>
                    <a:pt x="302" y="256"/>
                  </a:lnTo>
                  <a:lnTo>
                    <a:pt x="297" y="248"/>
                  </a:lnTo>
                  <a:lnTo>
                    <a:pt x="291" y="239"/>
                  </a:lnTo>
                  <a:lnTo>
                    <a:pt x="283" y="231"/>
                  </a:lnTo>
                  <a:lnTo>
                    <a:pt x="276" y="224"/>
                  </a:lnTo>
                  <a:lnTo>
                    <a:pt x="267" y="217"/>
                  </a:lnTo>
                  <a:lnTo>
                    <a:pt x="257" y="211"/>
                  </a:lnTo>
                  <a:lnTo>
                    <a:pt x="247" y="204"/>
                  </a:lnTo>
                  <a:lnTo>
                    <a:pt x="234" y="199"/>
                  </a:lnTo>
                  <a:lnTo>
                    <a:pt x="209" y="187"/>
                  </a:lnTo>
                  <a:lnTo>
                    <a:pt x="180" y="176"/>
                  </a:lnTo>
                  <a:lnTo>
                    <a:pt x="180" y="176"/>
                  </a:lnTo>
                  <a:lnTo>
                    <a:pt x="149" y="164"/>
                  </a:lnTo>
                  <a:lnTo>
                    <a:pt x="135" y="157"/>
                  </a:lnTo>
                  <a:lnTo>
                    <a:pt x="123" y="151"/>
                  </a:lnTo>
                  <a:lnTo>
                    <a:pt x="113" y="144"/>
                  </a:lnTo>
                  <a:lnTo>
                    <a:pt x="109" y="140"/>
                  </a:lnTo>
                  <a:lnTo>
                    <a:pt x="106" y="136"/>
                  </a:lnTo>
                  <a:lnTo>
                    <a:pt x="103" y="132"/>
                  </a:lnTo>
                  <a:lnTo>
                    <a:pt x="101" y="127"/>
                  </a:lnTo>
                  <a:lnTo>
                    <a:pt x="100" y="121"/>
                  </a:lnTo>
                  <a:lnTo>
                    <a:pt x="100" y="116"/>
                  </a:lnTo>
                  <a:lnTo>
                    <a:pt x="100" y="116"/>
                  </a:lnTo>
                  <a:lnTo>
                    <a:pt x="100" y="110"/>
                  </a:lnTo>
                  <a:lnTo>
                    <a:pt x="102" y="104"/>
                  </a:lnTo>
                  <a:lnTo>
                    <a:pt x="106" y="97"/>
                  </a:lnTo>
                  <a:lnTo>
                    <a:pt x="112" y="90"/>
                  </a:lnTo>
                  <a:lnTo>
                    <a:pt x="116" y="86"/>
                  </a:lnTo>
                  <a:lnTo>
                    <a:pt x="120" y="83"/>
                  </a:lnTo>
                  <a:lnTo>
                    <a:pt x="126" y="81"/>
                  </a:lnTo>
                  <a:lnTo>
                    <a:pt x="132" y="78"/>
                  </a:lnTo>
                  <a:lnTo>
                    <a:pt x="139" y="76"/>
                  </a:lnTo>
                  <a:lnTo>
                    <a:pt x="147" y="75"/>
                  </a:lnTo>
                  <a:lnTo>
                    <a:pt x="156" y="74"/>
                  </a:lnTo>
                  <a:lnTo>
                    <a:pt x="166" y="74"/>
                  </a:lnTo>
                  <a:lnTo>
                    <a:pt x="166" y="74"/>
                  </a:lnTo>
                  <a:lnTo>
                    <a:pt x="185" y="75"/>
                  </a:lnTo>
                  <a:lnTo>
                    <a:pt x="205" y="77"/>
                  </a:lnTo>
                  <a:lnTo>
                    <a:pt x="222" y="81"/>
                  </a:lnTo>
                  <a:lnTo>
                    <a:pt x="238" y="85"/>
                  </a:lnTo>
                  <a:lnTo>
                    <a:pt x="262" y="94"/>
                  </a:lnTo>
                  <a:lnTo>
                    <a:pt x="271" y="98"/>
                  </a:lnTo>
                  <a:lnTo>
                    <a:pt x="295" y="30"/>
                  </a:lnTo>
                  <a:lnTo>
                    <a:pt x="295" y="30"/>
                  </a:lnTo>
                  <a:lnTo>
                    <a:pt x="276" y="22"/>
                  </a:lnTo>
                  <a:lnTo>
                    <a:pt x="263" y="16"/>
                  </a:lnTo>
                  <a:lnTo>
                    <a:pt x="247" y="12"/>
                  </a:lnTo>
                  <a:lnTo>
                    <a:pt x="228" y="7"/>
                  </a:lnTo>
                  <a:lnTo>
                    <a:pt x="207" y="4"/>
                  </a:lnTo>
                  <a:lnTo>
                    <a:pt x="183" y="1"/>
                  </a:lnTo>
                  <a:lnTo>
                    <a:pt x="158" y="0"/>
                  </a:lnTo>
                  <a:lnTo>
                    <a:pt x="158" y="0"/>
                  </a:lnTo>
                  <a:lnTo>
                    <a:pt x="143" y="1"/>
                  </a:lnTo>
                  <a:lnTo>
                    <a:pt x="129" y="2"/>
                  </a:lnTo>
                  <a:lnTo>
                    <a:pt x="115" y="4"/>
                  </a:lnTo>
                  <a:lnTo>
                    <a:pt x="102" y="8"/>
                  </a:lnTo>
                  <a:lnTo>
                    <a:pt x="88" y="12"/>
                  </a:lnTo>
                  <a:lnTo>
                    <a:pt x="76" y="17"/>
                  </a:lnTo>
                  <a:lnTo>
                    <a:pt x="64" y="24"/>
                  </a:lnTo>
                  <a:lnTo>
                    <a:pt x="53" y="31"/>
                  </a:lnTo>
                  <a:lnTo>
                    <a:pt x="42" y="39"/>
                  </a:lnTo>
                  <a:lnTo>
                    <a:pt x="33" y="47"/>
                  </a:lnTo>
                  <a:lnTo>
                    <a:pt x="25" y="58"/>
                  </a:lnTo>
                  <a:lnTo>
                    <a:pt x="19" y="69"/>
                  </a:lnTo>
                  <a:lnTo>
                    <a:pt x="13" y="80"/>
                  </a:lnTo>
                  <a:lnTo>
                    <a:pt x="9" y="94"/>
                  </a:lnTo>
                  <a:lnTo>
                    <a:pt x="7" y="107"/>
                  </a:lnTo>
                  <a:lnTo>
                    <a:pt x="6" y="122"/>
                  </a:lnTo>
                  <a:lnTo>
                    <a:pt x="6" y="122"/>
                  </a:lnTo>
                  <a:lnTo>
                    <a:pt x="7" y="137"/>
                  </a:lnTo>
                  <a:lnTo>
                    <a:pt x="9" y="150"/>
                  </a:lnTo>
                  <a:lnTo>
                    <a:pt x="13" y="164"/>
                  </a:lnTo>
                  <a:lnTo>
                    <a:pt x="19" y="175"/>
                  </a:lnTo>
                  <a:lnTo>
                    <a:pt x="25" y="185"/>
                  </a:lnTo>
                  <a:lnTo>
                    <a:pt x="33" y="194"/>
                  </a:lnTo>
                  <a:lnTo>
                    <a:pt x="42" y="203"/>
                  </a:lnTo>
                  <a:lnTo>
                    <a:pt x="51" y="210"/>
                  </a:lnTo>
                  <a:lnTo>
                    <a:pt x="62" y="217"/>
                  </a:lnTo>
                  <a:lnTo>
                    <a:pt x="73" y="223"/>
                  </a:lnTo>
                  <a:lnTo>
                    <a:pt x="84" y="229"/>
                  </a:lnTo>
                  <a:lnTo>
                    <a:pt x="95" y="235"/>
                  </a:lnTo>
                  <a:lnTo>
                    <a:pt x="119" y="243"/>
                  </a:lnTo>
                  <a:lnTo>
                    <a:pt x="142" y="251"/>
                  </a:lnTo>
                  <a:lnTo>
                    <a:pt x="142" y="251"/>
                  </a:lnTo>
                  <a:lnTo>
                    <a:pt x="171" y="261"/>
                  </a:lnTo>
                  <a:lnTo>
                    <a:pt x="184" y="266"/>
                  </a:lnTo>
                  <a:lnTo>
                    <a:pt x="196" y="273"/>
                  </a:lnTo>
                  <a:lnTo>
                    <a:pt x="205" y="280"/>
                  </a:lnTo>
                  <a:lnTo>
                    <a:pt x="211" y="287"/>
                  </a:lnTo>
                  <a:lnTo>
                    <a:pt x="214" y="291"/>
                  </a:lnTo>
                  <a:lnTo>
                    <a:pt x="216" y="296"/>
                  </a:lnTo>
                  <a:lnTo>
                    <a:pt x="217" y="300"/>
                  </a:lnTo>
                  <a:lnTo>
                    <a:pt x="217" y="306"/>
                  </a:lnTo>
                  <a:lnTo>
                    <a:pt x="217" y="306"/>
                  </a:lnTo>
                  <a:lnTo>
                    <a:pt x="217" y="315"/>
                  </a:lnTo>
                  <a:lnTo>
                    <a:pt x="214" y="324"/>
                  </a:lnTo>
                  <a:lnTo>
                    <a:pt x="212" y="328"/>
                  </a:lnTo>
                  <a:lnTo>
                    <a:pt x="209" y="332"/>
                  </a:lnTo>
                  <a:lnTo>
                    <a:pt x="206" y="335"/>
                  </a:lnTo>
                  <a:lnTo>
                    <a:pt x="202" y="340"/>
                  </a:lnTo>
                  <a:lnTo>
                    <a:pt x="197" y="343"/>
                  </a:lnTo>
                  <a:lnTo>
                    <a:pt x="190" y="346"/>
                  </a:lnTo>
                  <a:lnTo>
                    <a:pt x="184" y="348"/>
                  </a:lnTo>
                  <a:lnTo>
                    <a:pt x="176" y="350"/>
                  </a:lnTo>
                  <a:lnTo>
                    <a:pt x="167" y="352"/>
                  </a:lnTo>
                  <a:lnTo>
                    <a:pt x="158" y="353"/>
                  </a:lnTo>
                  <a:lnTo>
                    <a:pt x="134" y="354"/>
                  </a:lnTo>
                  <a:lnTo>
                    <a:pt x="134" y="354"/>
                  </a:lnTo>
                  <a:lnTo>
                    <a:pt x="113" y="354"/>
                  </a:lnTo>
                  <a:lnTo>
                    <a:pt x="92" y="352"/>
                  </a:lnTo>
                  <a:lnTo>
                    <a:pt x="55" y="348"/>
                  </a:lnTo>
                  <a:lnTo>
                    <a:pt x="28" y="344"/>
                  </a:lnTo>
                  <a:lnTo>
                    <a:pt x="18" y="342"/>
                  </a:lnTo>
                  <a:lnTo>
                    <a:pt x="0" y="41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83" name="Freeform 14"/>
            <p:cNvSpPr>
              <a:spLocks/>
            </p:cNvSpPr>
            <p:nvPr userDrawn="1"/>
          </p:nvSpPr>
          <p:spPr bwMode="auto">
            <a:xfrm>
              <a:off x="5059" y="3992"/>
              <a:ext cx="48" cy="71"/>
            </a:xfrm>
            <a:custGeom>
              <a:avLst/>
              <a:gdLst>
                <a:gd name="T0" fmla="*/ 0 w 194"/>
                <a:gd name="T1" fmla="*/ 7 h 282"/>
                <a:gd name="T2" fmla="*/ 0 w 194"/>
                <a:gd name="T3" fmla="*/ 7 h 282"/>
                <a:gd name="T4" fmla="*/ 14 w 194"/>
                <a:gd name="T5" fmla="*/ 4 h 282"/>
                <a:gd name="T6" fmla="*/ 31 w 194"/>
                <a:gd name="T7" fmla="*/ 2 h 282"/>
                <a:gd name="T8" fmla="*/ 52 w 194"/>
                <a:gd name="T9" fmla="*/ 0 h 282"/>
                <a:gd name="T10" fmla="*/ 73 w 194"/>
                <a:gd name="T11" fmla="*/ 0 h 282"/>
                <a:gd name="T12" fmla="*/ 73 w 194"/>
                <a:gd name="T13" fmla="*/ 0 h 282"/>
                <a:gd name="T14" fmla="*/ 87 w 194"/>
                <a:gd name="T15" fmla="*/ 0 h 282"/>
                <a:gd name="T16" fmla="*/ 98 w 194"/>
                <a:gd name="T17" fmla="*/ 1 h 282"/>
                <a:gd name="T18" fmla="*/ 110 w 194"/>
                <a:gd name="T19" fmla="*/ 4 h 282"/>
                <a:gd name="T20" fmla="*/ 121 w 194"/>
                <a:gd name="T21" fmla="*/ 7 h 282"/>
                <a:gd name="T22" fmla="*/ 132 w 194"/>
                <a:gd name="T23" fmla="*/ 11 h 282"/>
                <a:gd name="T24" fmla="*/ 141 w 194"/>
                <a:gd name="T25" fmla="*/ 17 h 282"/>
                <a:gd name="T26" fmla="*/ 151 w 194"/>
                <a:gd name="T27" fmla="*/ 24 h 282"/>
                <a:gd name="T28" fmla="*/ 159 w 194"/>
                <a:gd name="T29" fmla="*/ 31 h 282"/>
                <a:gd name="T30" fmla="*/ 166 w 194"/>
                <a:gd name="T31" fmla="*/ 40 h 282"/>
                <a:gd name="T32" fmla="*/ 174 w 194"/>
                <a:gd name="T33" fmla="*/ 49 h 282"/>
                <a:gd name="T34" fmla="*/ 180 w 194"/>
                <a:gd name="T35" fmla="*/ 61 h 282"/>
                <a:gd name="T36" fmla="*/ 185 w 194"/>
                <a:gd name="T37" fmla="*/ 74 h 282"/>
                <a:gd name="T38" fmla="*/ 189 w 194"/>
                <a:gd name="T39" fmla="*/ 88 h 282"/>
                <a:gd name="T40" fmla="*/ 192 w 194"/>
                <a:gd name="T41" fmla="*/ 103 h 282"/>
                <a:gd name="T42" fmla="*/ 193 w 194"/>
                <a:gd name="T43" fmla="*/ 119 h 282"/>
                <a:gd name="T44" fmla="*/ 194 w 194"/>
                <a:gd name="T45" fmla="*/ 138 h 282"/>
                <a:gd name="T46" fmla="*/ 194 w 194"/>
                <a:gd name="T47" fmla="*/ 138 h 282"/>
                <a:gd name="T48" fmla="*/ 194 w 194"/>
                <a:gd name="T49" fmla="*/ 155 h 282"/>
                <a:gd name="T50" fmla="*/ 193 w 194"/>
                <a:gd name="T51" fmla="*/ 172 h 282"/>
                <a:gd name="T52" fmla="*/ 191 w 194"/>
                <a:gd name="T53" fmla="*/ 187 h 282"/>
                <a:gd name="T54" fmla="*/ 188 w 194"/>
                <a:gd name="T55" fmla="*/ 202 h 282"/>
                <a:gd name="T56" fmla="*/ 185 w 194"/>
                <a:gd name="T57" fmla="*/ 215 h 282"/>
                <a:gd name="T58" fmla="*/ 181 w 194"/>
                <a:gd name="T59" fmla="*/ 226 h 282"/>
                <a:gd name="T60" fmla="*/ 175 w 194"/>
                <a:gd name="T61" fmla="*/ 238 h 282"/>
                <a:gd name="T62" fmla="*/ 168 w 194"/>
                <a:gd name="T63" fmla="*/ 247 h 282"/>
                <a:gd name="T64" fmla="*/ 160 w 194"/>
                <a:gd name="T65" fmla="*/ 255 h 282"/>
                <a:gd name="T66" fmla="*/ 151 w 194"/>
                <a:gd name="T67" fmla="*/ 262 h 282"/>
                <a:gd name="T68" fmla="*/ 141 w 194"/>
                <a:gd name="T69" fmla="*/ 269 h 282"/>
                <a:gd name="T70" fmla="*/ 129 w 194"/>
                <a:gd name="T71" fmla="*/ 274 h 282"/>
                <a:gd name="T72" fmla="*/ 115 w 194"/>
                <a:gd name="T73" fmla="*/ 277 h 282"/>
                <a:gd name="T74" fmla="*/ 100 w 194"/>
                <a:gd name="T75" fmla="*/ 280 h 282"/>
                <a:gd name="T76" fmla="*/ 84 w 194"/>
                <a:gd name="T77" fmla="*/ 282 h 282"/>
                <a:gd name="T78" fmla="*/ 65 w 194"/>
                <a:gd name="T79" fmla="*/ 282 h 282"/>
                <a:gd name="T80" fmla="*/ 65 w 194"/>
                <a:gd name="T81" fmla="*/ 282 h 282"/>
                <a:gd name="T82" fmla="*/ 42 w 194"/>
                <a:gd name="T83" fmla="*/ 281 h 282"/>
                <a:gd name="T84" fmla="*/ 20 w 194"/>
                <a:gd name="T85" fmla="*/ 280 h 282"/>
                <a:gd name="T86" fmla="*/ 0 w 194"/>
                <a:gd name="T87" fmla="*/ 278 h 282"/>
                <a:gd name="T88" fmla="*/ 0 w 194"/>
                <a:gd name="T89" fmla="*/ 7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94" h="282">
                  <a:moveTo>
                    <a:pt x="0" y="7"/>
                  </a:moveTo>
                  <a:lnTo>
                    <a:pt x="0" y="7"/>
                  </a:lnTo>
                  <a:lnTo>
                    <a:pt x="14" y="4"/>
                  </a:lnTo>
                  <a:lnTo>
                    <a:pt x="31" y="2"/>
                  </a:lnTo>
                  <a:lnTo>
                    <a:pt x="52" y="0"/>
                  </a:lnTo>
                  <a:lnTo>
                    <a:pt x="73" y="0"/>
                  </a:lnTo>
                  <a:lnTo>
                    <a:pt x="73" y="0"/>
                  </a:lnTo>
                  <a:lnTo>
                    <a:pt x="87" y="0"/>
                  </a:lnTo>
                  <a:lnTo>
                    <a:pt x="98" y="1"/>
                  </a:lnTo>
                  <a:lnTo>
                    <a:pt x="110" y="4"/>
                  </a:lnTo>
                  <a:lnTo>
                    <a:pt x="121" y="7"/>
                  </a:lnTo>
                  <a:lnTo>
                    <a:pt x="132" y="11"/>
                  </a:lnTo>
                  <a:lnTo>
                    <a:pt x="141" y="17"/>
                  </a:lnTo>
                  <a:lnTo>
                    <a:pt x="151" y="24"/>
                  </a:lnTo>
                  <a:lnTo>
                    <a:pt x="159" y="31"/>
                  </a:lnTo>
                  <a:lnTo>
                    <a:pt x="166" y="40"/>
                  </a:lnTo>
                  <a:lnTo>
                    <a:pt x="174" y="49"/>
                  </a:lnTo>
                  <a:lnTo>
                    <a:pt x="180" y="61"/>
                  </a:lnTo>
                  <a:lnTo>
                    <a:pt x="185" y="74"/>
                  </a:lnTo>
                  <a:lnTo>
                    <a:pt x="189" y="88"/>
                  </a:lnTo>
                  <a:lnTo>
                    <a:pt x="192" y="103"/>
                  </a:lnTo>
                  <a:lnTo>
                    <a:pt x="193" y="119"/>
                  </a:lnTo>
                  <a:lnTo>
                    <a:pt x="194" y="138"/>
                  </a:lnTo>
                  <a:lnTo>
                    <a:pt x="194" y="138"/>
                  </a:lnTo>
                  <a:lnTo>
                    <a:pt x="194" y="155"/>
                  </a:lnTo>
                  <a:lnTo>
                    <a:pt x="193" y="172"/>
                  </a:lnTo>
                  <a:lnTo>
                    <a:pt x="191" y="187"/>
                  </a:lnTo>
                  <a:lnTo>
                    <a:pt x="188" y="202"/>
                  </a:lnTo>
                  <a:lnTo>
                    <a:pt x="185" y="215"/>
                  </a:lnTo>
                  <a:lnTo>
                    <a:pt x="181" y="226"/>
                  </a:lnTo>
                  <a:lnTo>
                    <a:pt x="175" y="238"/>
                  </a:lnTo>
                  <a:lnTo>
                    <a:pt x="168" y="247"/>
                  </a:lnTo>
                  <a:lnTo>
                    <a:pt x="160" y="255"/>
                  </a:lnTo>
                  <a:lnTo>
                    <a:pt x="151" y="262"/>
                  </a:lnTo>
                  <a:lnTo>
                    <a:pt x="141" y="269"/>
                  </a:lnTo>
                  <a:lnTo>
                    <a:pt x="129" y="274"/>
                  </a:lnTo>
                  <a:lnTo>
                    <a:pt x="115" y="277"/>
                  </a:lnTo>
                  <a:lnTo>
                    <a:pt x="100" y="280"/>
                  </a:lnTo>
                  <a:lnTo>
                    <a:pt x="84" y="282"/>
                  </a:lnTo>
                  <a:lnTo>
                    <a:pt x="65" y="282"/>
                  </a:lnTo>
                  <a:lnTo>
                    <a:pt x="65" y="282"/>
                  </a:lnTo>
                  <a:lnTo>
                    <a:pt x="42" y="281"/>
                  </a:lnTo>
                  <a:lnTo>
                    <a:pt x="20" y="280"/>
                  </a:lnTo>
                  <a:lnTo>
                    <a:pt x="0" y="278"/>
                  </a:lnTo>
                  <a:lnTo>
                    <a:pt x="0" y="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84" name="Freeform 15"/>
            <p:cNvSpPr>
              <a:spLocks/>
            </p:cNvSpPr>
            <p:nvPr userDrawn="1"/>
          </p:nvSpPr>
          <p:spPr bwMode="auto">
            <a:xfrm>
              <a:off x="5035" y="3974"/>
              <a:ext cx="97" cy="107"/>
            </a:xfrm>
            <a:custGeom>
              <a:avLst/>
              <a:gdLst>
                <a:gd name="T0" fmla="*/ 171 w 385"/>
                <a:gd name="T1" fmla="*/ 0 h 428"/>
                <a:gd name="T2" fmla="*/ 171 w 385"/>
                <a:gd name="T3" fmla="*/ 0 h 428"/>
                <a:gd name="T4" fmla="*/ 150 w 385"/>
                <a:gd name="T5" fmla="*/ 1 h 428"/>
                <a:gd name="T6" fmla="*/ 129 w 385"/>
                <a:gd name="T7" fmla="*/ 2 h 428"/>
                <a:gd name="T8" fmla="*/ 106 w 385"/>
                <a:gd name="T9" fmla="*/ 4 h 428"/>
                <a:gd name="T10" fmla="*/ 83 w 385"/>
                <a:gd name="T11" fmla="*/ 7 h 428"/>
                <a:gd name="T12" fmla="*/ 60 w 385"/>
                <a:gd name="T13" fmla="*/ 10 h 428"/>
                <a:gd name="T14" fmla="*/ 39 w 385"/>
                <a:gd name="T15" fmla="*/ 14 h 428"/>
                <a:gd name="T16" fmla="*/ 18 w 385"/>
                <a:gd name="T17" fmla="*/ 20 h 428"/>
                <a:gd name="T18" fmla="*/ 0 w 385"/>
                <a:gd name="T19" fmla="*/ 26 h 428"/>
                <a:gd name="T20" fmla="*/ 0 w 385"/>
                <a:gd name="T21" fmla="*/ 415 h 428"/>
                <a:gd name="T22" fmla="*/ 0 w 385"/>
                <a:gd name="T23" fmla="*/ 415 h 428"/>
                <a:gd name="T24" fmla="*/ 15 w 385"/>
                <a:gd name="T25" fmla="*/ 418 h 428"/>
                <a:gd name="T26" fmla="*/ 34 w 385"/>
                <a:gd name="T27" fmla="*/ 420 h 428"/>
                <a:gd name="T28" fmla="*/ 73 w 385"/>
                <a:gd name="T29" fmla="*/ 424 h 428"/>
                <a:gd name="T30" fmla="*/ 116 w 385"/>
                <a:gd name="T31" fmla="*/ 427 h 428"/>
                <a:gd name="T32" fmla="*/ 155 w 385"/>
                <a:gd name="T33" fmla="*/ 428 h 428"/>
                <a:gd name="T34" fmla="*/ 155 w 385"/>
                <a:gd name="T35" fmla="*/ 428 h 428"/>
                <a:gd name="T36" fmla="*/ 186 w 385"/>
                <a:gd name="T37" fmla="*/ 427 h 428"/>
                <a:gd name="T38" fmla="*/ 212 w 385"/>
                <a:gd name="T39" fmla="*/ 425 h 428"/>
                <a:gd name="T40" fmla="*/ 238 w 385"/>
                <a:gd name="T41" fmla="*/ 421 h 428"/>
                <a:gd name="T42" fmla="*/ 261 w 385"/>
                <a:gd name="T43" fmla="*/ 415 h 428"/>
                <a:gd name="T44" fmla="*/ 282 w 385"/>
                <a:gd name="T45" fmla="*/ 408 h 428"/>
                <a:gd name="T46" fmla="*/ 301 w 385"/>
                <a:gd name="T47" fmla="*/ 399 h 428"/>
                <a:gd name="T48" fmla="*/ 309 w 385"/>
                <a:gd name="T49" fmla="*/ 394 h 428"/>
                <a:gd name="T50" fmla="*/ 318 w 385"/>
                <a:gd name="T51" fmla="*/ 389 h 428"/>
                <a:gd name="T52" fmla="*/ 326 w 385"/>
                <a:gd name="T53" fmla="*/ 383 h 428"/>
                <a:gd name="T54" fmla="*/ 333 w 385"/>
                <a:gd name="T55" fmla="*/ 377 h 428"/>
                <a:gd name="T56" fmla="*/ 339 w 385"/>
                <a:gd name="T57" fmla="*/ 369 h 428"/>
                <a:gd name="T58" fmla="*/ 345 w 385"/>
                <a:gd name="T59" fmla="*/ 362 h 428"/>
                <a:gd name="T60" fmla="*/ 351 w 385"/>
                <a:gd name="T61" fmla="*/ 355 h 428"/>
                <a:gd name="T62" fmla="*/ 356 w 385"/>
                <a:gd name="T63" fmla="*/ 347 h 428"/>
                <a:gd name="T64" fmla="*/ 361 w 385"/>
                <a:gd name="T65" fmla="*/ 337 h 428"/>
                <a:gd name="T66" fmla="*/ 366 w 385"/>
                <a:gd name="T67" fmla="*/ 329 h 428"/>
                <a:gd name="T68" fmla="*/ 373 w 385"/>
                <a:gd name="T69" fmla="*/ 309 h 428"/>
                <a:gd name="T70" fmla="*/ 378 w 385"/>
                <a:gd name="T71" fmla="*/ 287 h 428"/>
                <a:gd name="T72" fmla="*/ 382 w 385"/>
                <a:gd name="T73" fmla="*/ 264 h 428"/>
                <a:gd name="T74" fmla="*/ 384 w 385"/>
                <a:gd name="T75" fmla="*/ 239 h 428"/>
                <a:gd name="T76" fmla="*/ 385 w 385"/>
                <a:gd name="T77" fmla="*/ 211 h 428"/>
                <a:gd name="T78" fmla="*/ 385 w 385"/>
                <a:gd name="T79" fmla="*/ 211 h 428"/>
                <a:gd name="T80" fmla="*/ 384 w 385"/>
                <a:gd name="T81" fmla="*/ 187 h 428"/>
                <a:gd name="T82" fmla="*/ 381 w 385"/>
                <a:gd name="T83" fmla="*/ 164 h 428"/>
                <a:gd name="T84" fmla="*/ 377 w 385"/>
                <a:gd name="T85" fmla="*/ 143 h 428"/>
                <a:gd name="T86" fmla="*/ 371 w 385"/>
                <a:gd name="T87" fmla="*/ 122 h 428"/>
                <a:gd name="T88" fmla="*/ 363 w 385"/>
                <a:gd name="T89" fmla="*/ 104 h 428"/>
                <a:gd name="T90" fmla="*/ 352 w 385"/>
                <a:gd name="T91" fmla="*/ 86 h 428"/>
                <a:gd name="T92" fmla="*/ 341 w 385"/>
                <a:gd name="T93" fmla="*/ 71 h 428"/>
                <a:gd name="T94" fmla="*/ 328 w 385"/>
                <a:gd name="T95" fmla="*/ 57 h 428"/>
                <a:gd name="T96" fmla="*/ 314 w 385"/>
                <a:gd name="T97" fmla="*/ 43 h 428"/>
                <a:gd name="T98" fmla="*/ 297 w 385"/>
                <a:gd name="T99" fmla="*/ 32 h 428"/>
                <a:gd name="T100" fmla="*/ 280 w 385"/>
                <a:gd name="T101" fmla="*/ 23 h 428"/>
                <a:gd name="T102" fmla="*/ 260 w 385"/>
                <a:gd name="T103" fmla="*/ 14 h 428"/>
                <a:gd name="T104" fmla="*/ 240 w 385"/>
                <a:gd name="T105" fmla="*/ 8 h 428"/>
                <a:gd name="T106" fmla="*/ 218 w 385"/>
                <a:gd name="T107" fmla="*/ 4 h 428"/>
                <a:gd name="T108" fmla="*/ 195 w 385"/>
                <a:gd name="T109" fmla="*/ 1 h 428"/>
                <a:gd name="T110" fmla="*/ 171 w 385"/>
                <a:gd name="T111" fmla="*/ 0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85" h="428">
                  <a:moveTo>
                    <a:pt x="171" y="0"/>
                  </a:moveTo>
                  <a:lnTo>
                    <a:pt x="171" y="0"/>
                  </a:lnTo>
                  <a:lnTo>
                    <a:pt x="150" y="1"/>
                  </a:lnTo>
                  <a:lnTo>
                    <a:pt x="129" y="2"/>
                  </a:lnTo>
                  <a:lnTo>
                    <a:pt x="106" y="4"/>
                  </a:lnTo>
                  <a:lnTo>
                    <a:pt x="83" y="7"/>
                  </a:lnTo>
                  <a:lnTo>
                    <a:pt x="60" y="10"/>
                  </a:lnTo>
                  <a:lnTo>
                    <a:pt x="39" y="14"/>
                  </a:lnTo>
                  <a:lnTo>
                    <a:pt x="18" y="20"/>
                  </a:lnTo>
                  <a:lnTo>
                    <a:pt x="0" y="26"/>
                  </a:lnTo>
                  <a:lnTo>
                    <a:pt x="0" y="415"/>
                  </a:lnTo>
                  <a:lnTo>
                    <a:pt x="0" y="415"/>
                  </a:lnTo>
                  <a:lnTo>
                    <a:pt x="15" y="418"/>
                  </a:lnTo>
                  <a:lnTo>
                    <a:pt x="34" y="420"/>
                  </a:lnTo>
                  <a:lnTo>
                    <a:pt x="73" y="424"/>
                  </a:lnTo>
                  <a:lnTo>
                    <a:pt x="116" y="427"/>
                  </a:lnTo>
                  <a:lnTo>
                    <a:pt x="155" y="428"/>
                  </a:lnTo>
                  <a:lnTo>
                    <a:pt x="155" y="428"/>
                  </a:lnTo>
                  <a:lnTo>
                    <a:pt x="186" y="427"/>
                  </a:lnTo>
                  <a:lnTo>
                    <a:pt x="212" y="425"/>
                  </a:lnTo>
                  <a:lnTo>
                    <a:pt x="238" y="421"/>
                  </a:lnTo>
                  <a:lnTo>
                    <a:pt x="261" y="415"/>
                  </a:lnTo>
                  <a:lnTo>
                    <a:pt x="282" y="408"/>
                  </a:lnTo>
                  <a:lnTo>
                    <a:pt x="301" y="399"/>
                  </a:lnTo>
                  <a:lnTo>
                    <a:pt x="309" y="394"/>
                  </a:lnTo>
                  <a:lnTo>
                    <a:pt x="318" y="389"/>
                  </a:lnTo>
                  <a:lnTo>
                    <a:pt x="326" y="383"/>
                  </a:lnTo>
                  <a:lnTo>
                    <a:pt x="333" y="377"/>
                  </a:lnTo>
                  <a:lnTo>
                    <a:pt x="339" y="369"/>
                  </a:lnTo>
                  <a:lnTo>
                    <a:pt x="345" y="362"/>
                  </a:lnTo>
                  <a:lnTo>
                    <a:pt x="351" y="355"/>
                  </a:lnTo>
                  <a:lnTo>
                    <a:pt x="356" y="347"/>
                  </a:lnTo>
                  <a:lnTo>
                    <a:pt x="361" y="337"/>
                  </a:lnTo>
                  <a:lnTo>
                    <a:pt x="366" y="329"/>
                  </a:lnTo>
                  <a:lnTo>
                    <a:pt x="373" y="309"/>
                  </a:lnTo>
                  <a:lnTo>
                    <a:pt x="378" y="287"/>
                  </a:lnTo>
                  <a:lnTo>
                    <a:pt x="382" y="264"/>
                  </a:lnTo>
                  <a:lnTo>
                    <a:pt x="384" y="239"/>
                  </a:lnTo>
                  <a:lnTo>
                    <a:pt x="385" y="211"/>
                  </a:lnTo>
                  <a:lnTo>
                    <a:pt x="385" y="211"/>
                  </a:lnTo>
                  <a:lnTo>
                    <a:pt x="384" y="187"/>
                  </a:lnTo>
                  <a:lnTo>
                    <a:pt x="381" y="164"/>
                  </a:lnTo>
                  <a:lnTo>
                    <a:pt x="377" y="143"/>
                  </a:lnTo>
                  <a:lnTo>
                    <a:pt x="371" y="122"/>
                  </a:lnTo>
                  <a:lnTo>
                    <a:pt x="363" y="104"/>
                  </a:lnTo>
                  <a:lnTo>
                    <a:pt x="352" y="86"/>
                  </a:lnTo>
                  <a:lnTo>
                    <a:pt x="341" y="71"/>
                  </a:lnTo>
                  <a:lnTo>
                    <a:pt x="328" y="57"/>
                  </a:lnTo>
                  <a:lnTo>
                    <a:pt x="314" y="43"/>
                  </a:lnTo>
                  <a:lnTo>
                    <a:pt x="297" y="32"/>
                  </a:lnTo>
                  <a:lnTo>
                    <a:pt x="280" y="23"/>
                  </a:lnTo>
                  <a:lnTo>
                    <a:pt x="260" y="14"/>
                  </a:lnTo>
                  <a:lnTo>
                    <a:pt x="240" y="8"/>
                  </a:lnTo>
                  <a:lnTo>
                    <a:pt x="218" y="4"/>
                  </a:lnTo>
                  <a:lnTo>
                    <a:pt x="195" y="1"/>
                  </a:lnTo>
                  <a:lnTo>
                    <a:pt x="17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</p:grpSp>
      <p:grpSp>
        <p:nvGrpSpPr>
          <p:cNvPr id="38" name="Group 37"/>
          <p:cNvGrpSpPr/>
          <p:nvPr userDrawn="1"/>
        </p:nvGrpSpPr>
        <p:grpSpPr>
          <a:xfrm>
            <a:off x="10702698" y="68071"/>
            <a:ext cx="874461" cy="651751"/>
            <a:chOff x="8388192" y="36245"/>
            <a:chExt cx="874464" cy="651751"/>
          </a:xfrm>
        </p:grpSpPr>
        <p:grpSp>
          <p:nvGrpSpPr>
            <p:cNvPr id="39" name="Group 38"/>
            <p:cNvGrpSpPr/>
            <p:nvPr userDrawn="1"/>
          </p:nvGrpSpPr>
          <p:grpSpPr>
            <a:xfrm>
              <a:off x="8545513" y="36245"/>
              <a:ext cx="489905" cy="495602"/>
              <a:chOff x="7818438" y="101600"/>
              <a:chExt cx="546100" cy="552450"/>
            </a:xfrm>
          </p:grpSpPr>
          <p:sp>
            <p:nvSpPr>
              <p:cNvPr id="56" name="Freeform 5"/>
              <p:cNvSpPr>
                <a:spLocks noEditPoints="1"/>
              </p:cNvSpPr>
              <p:nvPr userDrawn="1"/>
            </p:nvSpPr>
            <p:spPr bwMode="auto">
              <a:xfrm>
                <a:off x="7818438" y="200025"/>
                <a:ext cx="546100" cy="454025"/>
              </a:xfrm>
              <a:custGeom>
                <a:avLst/>
                <a:gdLst>
                  <a:gd name="T0" fmla="*/ 56 w 344"/>
                  <a:gd name="T1" fmla="*/ 0 h 286"/>
                  <a:gd name="T2" fmla="*/ 44 w 344"/>
                  <a:gd name="T3" fmla="*/ 2 h 286"/>
                  <a:gd name="T4" fmla="*/ 24 w 344"/>
                  <a:gd name="T5" fmla="*/ 10 h 286"/>
                  <a:gd name="T6" fmla="*/ 10 w 344"/>
                  <a:gd name="T7" fmla="*/ 26 h 286"/>
                  <a:gd name="T8" fmla="*/ 2 w 344"/>
                  <a:gd name="T9" fmla="*/ 46 h 286"/>
                  <a:gd name="T10" fmla="*/ 0 w 344"/>
                  <a:gd name="T11" fmla="*/ 230 h 286"/>
                  <a:gd name="T12" fmla="*/ 2 w 344"/>
                  <a:gd name="T13" fmla="*/ 242 h 286"/>
                  <a:gd name="T14" fmla="*/ 10 w 344"/>
                  <a:gd name="T15" fmla="*/ 262 h 286"/>
                  <a:gd name="T16" fmla="*/ 24 w 344"/>
                  <a:gd name="T17" fmla="*/ 278 h 286"/>
                  <a:gd name="T18" fmla="*/ 44 w 344"/>
                  <a:gd name="T19" fmla="*/ 286 h 286"/>
                  <a:gd name="T20" fmla="*/ 288 w 344"/>
                  <a:gd name="T21" fmla="*/ 286 h 286"/>
                  <a:gd name="T22" fmla="*/ 300 w 344"/>
                  <a:gd name="T23" fmla="*/ 286 h 286"/>
                  <a:gd name="T24" fmla="*/ 320 w 344"/>
                  <a:gd name="T25" fmla="*/ 278 h 286"/>
                  <a:gd name="T26" fmla="*/ 334 w 344"/>
                  <a:gd name="T27" fmla="*/ 262 h 286"/>
                  <a:gd name="T28" fmla="*/ 344 w 344"/>
                  <a:gd name="T29" fmla="*/ 242 h 286"/>
                  <a:gd name="T30" fmla="*/ 344 w 344"/>
                  <a:gd name="T31" fmla="*/ 58 h 286"/>
                  <a:gd name="T32" fmla="*/ 344 w 344"/>
                  <a:gd name="T33" fmla="*/ 46 h 286"/>
                  <a:gd name="T34" fmla="*/ 334 w 344"/>
                  <a:gd name="T35" fmla="*/ 26 h 286"/>
                  <a:gd name="T36" fmla="*/ 320 w 344"/>
                  <a:gd name="T37" fmla="*/ 10 h 286"/>
                  <a:gd name="T38" fmla="*/ 300 w 344"/>
                  <a:gd name="T39" fmla="*/ 2 h 286"/>
                  <a:gd name="T40" fmla="*/ 288 w 344"/>
                  <a:gd name="T41" fmla="*/ 0 h 286"/>
                  <a:gd name="T42" fmla="*/ 148 w 344"/>
                  <a:gd name="T43" fmla="*/ 142 h 286"/>
                  <a:gd name="T44" fmla="*/ 144 w 344"/>
                  <a:gd name="T45" fmla="*/ 136 h 286"/>
                  <a:gd name="T46" fmla="*/ 136 w 344"/>
                  <a:gd name="T47" fmla="*/ 122 h 286"/>
                  <a:gd name="T48" fmla="*/ 134 w 344"/>
                  <a:gd name="T49" fmla="*/ 112 h 286"/>
                  <a:gd name="T50" fmla="*/ 138 w 344"/>
                  <a:gd name="T51" fmla="*/ 98 h 286"/>
                  <a:gd name="T52" fmla="*/ 146 w 344"/>
                  <a:gd name="T53" fmla="*/ 88 h 286"/>
                  <a:gd name="T54" fmla="*/ 158 w 344"/>
                  <a:gd name="T55" fmla="*/ 80 h 286"/>
                  <a:gd name="T56" fmla="*/ 172 w 344"/>
                  <a:gd name="T57" fmla="*/ 76 h 286"/>
                  <a:gd name="T58" fmla="*/ 178 w 344"/>
                  <a:gd name="T59" fmla="*/ 78 h 286"/>
                  <a:gd name="T60" fmla="*/ 192 w 344"/>
                  <a:gd name="T61" fmla="*/ 82 h 286"/>
                  <a:gd name="T62" fmla="*/ 202 w 344"/>
                  <a:gd name="T63" fmla="*/ 92 h 286"/>
                  <a:gd name="T64" fmla="*/ 208 w 344"/>
                  <a:gd name="T65" fmla="*/ 106 h 286"/>
                  <a:gd name="T66" fmla="*/ 208 w 344"/>
                  <a:gd name="T67" fmla="*/ 112 h 286"/>
                  <a:gd name="T68" fmla="*/ 204 w 344"/>
                  <a:gd name="T69" fmla="*/ 128 h 286"/>
                  <a:gd name="T70" fmla="*/ 196 w 344"/>
                  <a:gd name="T71" fmla="*/ 140 h 286"/>
                  <a:gd name="T72" fmla="*/ 126 w 344"/>
                  <a:gd name="T73" fmla="*/ 228 h 2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44" h="286">
                    <a:moveTo>
                      <a:pt x="288" y="0"/>
                    </a:moveTo>
                    <a:lnTo>
                      <a:pt x="56" y="0"/>
                    </a:lnTo>
                    <a:lnTo>
                      <a:pt x="56" y="0"/>
                    </a:lnTo>
                    <a:lnTo>
                      <a:pt x="44" y="2"/>
                    </a:lnTo>
                    <a:lnTo>
                      <a:pt x="34" y="6"/>
                    </a:lnTo>
                    <a:lnTo>
                      <a:pt x="24" y="10"/>
                    </a:lnTo>
                    <a:lnTo>
                      <a:pt x="16" y="18"/>
                    </a:lnTo>
                    <a:lnTo>
                      <a:pt x="10" y="26"/>
                    </a:lnTo>
                    <a:lnTo>
                      <a:pt x="4" y="36"/>
                    </a:lnTo>
                    <a:lnTo>
                      <a:pt x="2" y="46"/>
                    </a:lnTo>
                    <a:lnTo>
                      <a:pt x="0" y="58"/>
                    </a:lnTo>
                    <a:lnTo>
                      <a:pt x="0" y="230"/>
                    </a:lnTo>
                    <a:lnTo>
                      <a:pt x="0" y="230"/>
                    </a:lnTo>
                    <a:lnTo>
                      <a:pt x="2" y="242"/>
                    </a:lnTo>
                    <a:lnTo>
                      <a:pt x="4" y="252"/>
                    </a:lnTo>
                    <a:lnTo>
                      <a:pt x="10" y="262"/>
                    </a:lnTo>
                    <a:lnTo>
                      <a:pt x="16" y="270"/>
                    </a:lnTo>
                    <a:lnTo>
                      <a:pt x="24" y="278"/>
                    </a:lnTo>
                    <a:lnTo>
                      <a:pt x="34" y="282"/>
                    </a:lnTo>
                    <a:lnTo>
                      <a:pt x="44" y="286"/>
                    </a:lnTo>
                    <a:lnTo>
                      <a:pt x="56" y="286"/>
                    </a:lnTo>
                    <a:lnTo>
                      <a:pt x="288" y="286"/>
                    </a:lnTo>
                    <a:lnTo>
                      <a:pt x="288" y="286"/>
                    </a:lnTo>
                    <a:lnTo>
                      <a:pt x="300" y="286"/>
                    </a:lnTo>
                    <a:lnTo>
                      <a:pt x="310" y="282"/>
                    </a:lnTo>
                    <a:lnTo>
                      <a:pt x="320" y="278"/>
                    </a:lnTo>
                    <a:lnTo>
                      <a:pt x="328" y="270"/>
                    </a:lnTo>
                    <a:lnTo>
                      <a:pt x="334" y="262"/>
                    </a:lnTo>
                    <a:lnTo>
                      <a:pt x="340" y="252"/>
                    </a:lnTo>
                    <a:lnTo>
                      <a:pt x="344" y="242"/>
                    </a:lnTo>
                    <a:lnTo>
                      <a:pt x="344" y="230"/>
                    </a:lnTo>
                    <a:lnTo>
                      <a:pt x="344" y="58"/>
                    </a:lnTo>
                    <a:lnTo>
                      <a:pt x="344" y="58"/>
                    </a:lnTo>
                    <a:lnTo>
                      <a:pt x="344" y="46"/>
                    </a:lnTo>
                    <a:lnTo>
                      <a:pt x="340" y="36"/>
                    </a:lnTo>
                    <a:lnTo>
                      <a:pt x="334" y="26"/>
                    </a:lnTo>
                    <a:lnTo>
                      <a:pt x="328" y="18"/>
                    </a:lnTo>
                    <a:lnTo>
                      <a:pt x="320" y="10"/>
                    </a:lnTo>
                    <a:lnTo>
                      <a:pt x="310" y="6"/>
                    </a:lnTo>
                    <a:lnTo>
                      <a:pt x="300" y="2"/>
                    </a:lnTo>
                    <a:lnTo>
                      <a:pt x="288" y="0"/>
                    </a:lnTo>
                    <a:lnTo>
                      <a:pt x="288" y="0"/>
                    </a:lnTo>
                    <a:close/>
                    <a:moveTo>
                      <a:pt x="126" y="228"/>
                    </a:moveTo>
                    <a:lnTo>
                      <a:pt x="148" y="142"/>
                    </a:lnTo>
                    <a:lnTo>
                      <a:pt x="148" y="142"/>
                    </a:lnTo>
                    <a:lnTo>
                      <a:pt x="144" y="136"/>
                    </a:lnTo>
                    <a:lnTo>
                      <a:pt x="138" y="130"/>
                    </a:lnTo>
                    <a:lnTo>
                      <a:pt x="136" y="122"/>
                    </a:lnTo>
                    <a:lnTo>
                      <a:pt x="134" y="112"/>
                    </a:lnTo>
                    <a:lnTo>
                      <a:pt x="134" y="112"/>
                    </a:lnTo>
                    <a:lnTo>
                      <a:pt x="136" y="106"/>
                    </a:lnTo>
                    <a:lnTo>
                      <a:pt x="138" y="98"/>
                    </a:lnTo>
                    <a:lnTo>
                      <a:pt x="142" y="92"/>
                    </a:lnTo>
                    <a:lnTo>
                      <a:pt x="146" y="88"/>
                    </a:lnTo>
                    <a:lnTo>
                      <a:pt x="152" y="82"/>
                    </a:lnTo>
                    <a:lnTo>
                      <a:pt x="158" y="80"/>
                    </a:lnTo>
                    <a:lnTo>
                      <a:pt x="164" y="78"/>
                    </a:lnTo>
                    <a:lnTo>
                      <a:pt x="172" y="76"/>
                    </a:lnTo>
                    <a:lnTo>
                      <a:pt x="172" y="76"/>
                    </a:lnTo>
                    <a:lnTo>
                      <a:pt x="178" y="78"/>
                    </a:lnTo>
                    <a:lnTo>
                      <a:pt x="186" y="80"/>
                    </a:lnTo>
                    <a:lnTo>
                      <a:pt x="192" y="82"/>
                    </a:lnTo>
                    <a:lnTo>
                      <a:pt x="198" y="88"/>
                    </a:lnTo>
                    <a:lnTo>
                      <a:pt x="202" y="92"/>
                    </a:lnTo>
                    <a:lnTo>
                      <a:pt x="204" y="98"/>
                    </a:lnTo>
                    <a:lnTo>
                      <a:pt x="208" y="106"/>
                    </a:lnTo>
                    <a:lnTo>
                      <a:pt x="208" y="112"/>
                    </a:lnTo>
                    <a:lnTo>
                      <a:pt x="208" y="112"/>
                    </a:lnTo>
                    <a:lnTo>
                      <a:pt x="206" y="120"/>
                    </a:lnTo>
                    <a:lnTo>
                      <a:pt x="204" y="128"/>
                    </a:lnTo>
                    <a:lnTo>
                      <a:pt x="200" y="134"/>
                    </a:lnTo>
                    <a:lnTo>
                      <a:pt x="196" y="140"/>
                    </a:lnTo>
                    <a:lnTo>
                      <a:pt x="220" y="228"/>
                    </a:lnTo>
                    <a:lnTo>
                      <a:pt x="126" y="228"/>
                    </a:lnTo>
                    <a:close/>
                  </a:path>
                </a:pathLst>
              </a:custGeom>
              <a:solidFill>
                <a:srgbClr val="E31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005EB8"/>
                  </a:solidFill>
                </a:endParaRPr>
              </a:p>
            </p:txBody>
          </p:sp>
          <p:sp>
            <p:nvSpPr>
              <p:cNvPr id="57" name="Freeform 6"/>
              <p:cNvSpPr>
                <a:spLocks/>
              </p:cNvSpPr>
              <p:nvPr userDrawn="1"/>
            </p:nvSpPr>
            <p:spPr bwMode="auto">
              <a:xfrm>
                <a:off x="7961313" y="101600"/>
                <a:ext cx="260350" cy="88900"/>
              </a:xfrm>
              <a:custGeom>
                <a:avLst/>
                <a:gdLst>
                  <a:gd name="T0" fmla="*/ 20 w 164"/>
                  <a:gd name="T1" fmla="*/ 56 h 56"/>
                  <a:gd name="T2" fmla="*/ 20 w 164"/>
                  <a:gd name="T3" fmla="*/ 56 h 56"/>
                  <a:gd name="T4" fmla="*/ 22 w 164"/>
                  <a:gd name="T5" fmla="*/ 46 h 56"/>
                  <a:gd name="T6" fmla="*/ 26 w 164"/>
                  <a:gd name="T7" fmla="*/ 36 h 56"/>
                  <a:gd name="T8" fmla="*/ 30 w 164"/>
                  <a:gd name="T9" fmla="*/ 30 h 56"/>
                  <a:gd name="T10" fmla="*/ 36 w 164"/>
                  <a:gd name="T11" fmla="*/ 26 h 56"/>
                  <a:gd name="T12" fmla="*/ 42 w 164"/>
                  <a:gd name="T13" fmla="*/ 22 h 56"/>
                  <a:gd name="T14" fmla="*/ 54 w 164"/>
                  <a:gd name="T15" fmla="*/ 20 h 56"/>
                  <a:gd name="T16" fmla="*/ 82 w 164"/>
                  <a:gd name="T17" fmla="*/ 20 h 56"/>
                  <a:gd name="T18" fmla="*/ 82 w 164"/>
                  <a:gd name="T19" fmla="*/ 20 h 56"/>
                  <a:gd name="T20" fmla="*/ 112 w 164"/>
                  <a:gd name="T21" fmla="*/ 20 h 56"/>
                  <a:gd name="T22" fmla="*/ 122 w 164"/>
                  <a:gd name="T23" fmla="*/ 22 h 56"/>
                  <a:gd name="T24" fmla="*/ 130 w 164"/>
                  <a:gd name="T25" fmla="*/ 26 h 56"/>
                  <a:gd name="T26" fmla="*/ 136 w 164"/>
                  <a:gd name="T27" fmla="*/ 30 h 56"/>
                  <a:gd name="T28" fmla="*/ 140 w 164"/>
                  <a:gd name="T29" fmla="*/ 36 h 56"/>
                  <a:gd name="T30" fmla="*/ 142 w 164"/>
                  <a:gd name="T31" fmla="*/ 46 h 56"/>
                  <a:gd name="T32" fmla="*/ 144 w 164"/>
                  <a:gd name="T33" fmla="*/ 56 h 56"/>
                  <a:gd name="T34" fmla="*/ 164 w 164"/>
                  <a:gd name="T35" fmla="*/ 56 h 56"/>
                  <a:gd name="T36" fmla="*/ 164 w 164"/>
                  <a:gd name="T37" fmla="*/ 56 h 56"/>
                  <a:gd name="T38" fmla="*/ 162 w 164"/>
                  <a:gd name="T39" fmla="*/ 38 h 56"/>
                  <a:gd name="T40" fmla="*/ 156 w 164"/>
                  <a:gd name="T41" fmla="*/ 24 h 56"/>
                  <a:gd name="T42" fmla="*/ 148 w 164"/>
                  <a:gd name="T43" fmla="*/ 14 h 56"/>
                  <a:gd name="T44" fmla="*/ 138 w 164"/>
                  <a:gd name="T45" fmla="*/ 6 h 56"/>
                  <a:gd name="T46" fmla="*/ 126 w 164"/>
                  <a:gd name="T47" fmla="*/ 2 h 56"/>
                  <a:gd name="T48" fmla="*/ 112 w 164"/>
                  <a:gd name="T49" fmla="*/ 0 h 56"/>
                  <a:gd name="T50" fmla="*/ 82 w 164"/>
                  <a:gd name="T51" fmla="*/ 0 h 56"/>
                  <a:gd name="T52" fmla="*/ 82 w 164"/>
                  <a:gd name="T53" fmla="*/ 0 h 56"/>
                  <a:gd name="T54" fmla="*/ 52 w 164"/>
                  <a:gd name="T55" fmla="*/ 0 h 56"/>
                  <a:gd name="T56" fmla="*/ 38 w 164"/>
                  <a:gd name="T57" fmla="*/ 2 h 56"/>
                  <a:gd name="T58" fmla="*/ 26 w 164"/>
                  <a:gd name="T59" fmla="*/ 6 h 56"/>
                  <a:gd name="T60" fmla="*/ 16 w 164"/>
                  <a:gd name="T61" fmla="*/ 14 h 56"/>
                  <a:gd name="T62" fmla="*/ 8 w 164"/>
                  <a:gd name="T63" fmla="*/ 24 h 56"/>
                  <a:gd name="T64" fmla="*/ 2 w 164"/>
                  <a:gd name="T65" fmla="*/ 38 h 56"/>
                  <a:gd name="T66" fmla="*/ 0 w 164"/>
                  <a:gd name="T67" fmla="*/ 56 h 56"/>
                  <a:gd name="T68" fmla="*/ 20 w 164"/>
                  <a:gd name="T69" fmla="*/ 5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64" h="56">
                    <a:moveTo>
                      <a:pt x="20" y="56"/>
                    </a:moveTo>
                    <a:lnTo>
                      <a:pt x="20" y="56"/>
                    </a:lnTo>
                    <a:lnTo>
                      <a:pt x="22" y="46"/>
                    </a:lnTo>
                    <a:lnTo>
                      <a:pt x="26" y="36"/>
                    </a:lnTo>
                    <a:lnTo>
                      <a:pt x="30" y="30"/>
                    </a:lnTo>
                    <a:lnTo>
                      <a:pt x="36" y="26"/>
                    </a:lnTo>
                    <a:lnTo>
                      <a:pt x="42" y="22"/>
                    </a:lnTo>
                    <a:lnTo>
                      <a:pt x="54" y="20"/>
                    </a:lnTo>
                    <a:lnTo>
                      <a:pt x="82" y="20"/>
                    </a:lnTo>
                    <a:lnTo>
                      <a:pt x="82" y="20"/>
                    </a:lnTo>
                    <a:lnTo>
                      <a:pt x="112" y="20"/>
                    </a:lnTo>
                    <a:lnTo>
                      <a:pt x="122" y="22"/>
                    </a:lnTo>
                    <a:lnTo>
                      <a:pt x="130" y="26"/>
                    </a:lnTo>
                    <a:lnTo>
                      <a:pt x="136" y="30"/>
                    </a:lnTo>
                    <a:lnTo>
                      <a:pt x="140" y="36"/>
                    </a:lnTo>
                    <a:lnTo>
                      <a:pt x="142" y="46"/>
                    </a:lnTo>
                    <a:lnTo>
                      <a:pt x="144" y="56"/>
                    </a:lnTo>
                    <a:lnTo>
                      <a:pt x="164" y="56"/>
                    </a:lnTo>
                    <a:lnTo>
                      <a:pt x="164" y="56"/>
                    </a:lnTo>
                    <a:lnTo>
                      <a:pt x="162" y="38"/>
                    </a:lnTo>
                    <a:lnTo>
                      <a:pt x="156" y="24"/>
                    </a:lnTo>
                    <a:lnTo>
                      <a:pt x="148" y="14"/>
                    </a:lnTo>
                    <a:lnTo>
                      <a:pt x="138" y="6"/>
                    </a:lnTo>
                    <a:lnTo>
                      <a:pt x="126" y="2"/>
                    </a:lnTo>
                    <a:lnTo>
                      <a:pt x="112" y="0"/>
                    </a:lnTo>
                    <a:lnTo>
                      <a:pt x="82" y="0"/>
                    </a:lnTo>
                    <a:lnTo>
                      <a:pt x="82" y="0"/>
                    </a:lnTo>
                    <a:lnTo>
                      <a:pt x="52" y="0"/>
                    </a:lnTo>
                    <a:lnTo>
                      <a:pt x="38" y="2"/>
                    </a:lnTo>
                    <a:lnTo>
                      <a:pt x="26" y="6"/>
                    </a:lnTo>
                    <a:lnTo>
                      <a:pt x="16" y="14"/>
                    </a:lnTo>
                    <a:lnTo>
                      <a:pt x="8" y="24"/>
                    </a:lnTo>
                    <a:lnTo>
                      <a:pt x="2" y="38"/>
                    </a:lnTo>
                    <a:lnTo>
                      <a:pt x="0" y="56"/>
                    </a:lnTo>
                    <a:lnTo>
                      <a:pt x="20" y="56"/>
                    </a:lnTo>
                    <a:close/>
                  </a:path>
                </a:pathLst>
              </a:custGeom>
              <a:solidFill>
                <a:srgbClr val="E31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005EB8"/>
                  </a:solidFill>
                </a:endParaRPr>
              </a:p>
            </p:txBody>
          </p:sp>
        </p:grpSp>
        <p:sp>
          <p:nvSpPr>
            <p:cNvPr id="40" name="TextBox 39"/>
            <p:cNvSpPr txBox="1"/>
            <p:nvPr userDrawn="1"/>
          </p:nvSpPr>
          <p:spPr>
            <a:xfrm rot="16200000">
              <a:off x="8191736" y="232706"/>
              <a:ext cx="563729" cy="17081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510" dirty="0">
                  <a:solidFill>
                    <a:srgbClr val="FFFFFF">
                      <a:lumMod val="65000"/>
                    </a:srgbClr>
                  </a:solidFill>
                </a:rPr>
                <a:t>strictly</a:t>
              </a:r>
            </a:p>
          </p:txBody>
        </p:sp>
        <p:sp>
          <p:nvSpPr>
            <p:cNvPr id="55" name="TextBox 54"/>
            <p:cNvSpPr txBox="1"/>
            <p:nvPr userDrawn="1"/>
          </p:nvSpPr>
          <p:spPr>
            <a:xfrm>
              <a:off x="8410801" y="506408"/>
              <a:ext cx="851855" cy="18158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580" dirty="0">
                  <a:solidFill>
                    <a:srgbClr val="FF0000"/>
                  </a:solidFill>
                </a:rPr>
                <a:t>CONFIDENTIAL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14125348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bullets 2 column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25" name="Conector recto 12"/>
          <p:cNvCxnSpPr/>
          <p:nvPr userDrawn="1"/>
        </p:nvCxnSpPr>
        <p:spPr>
          <a:xfrm flipH="1">
            <a:off x="407670" y="5961602"/>
            <a:ext cx="5897778" cy="3161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07670" y="1512041"/>
            <a:ext cx="4899694" cy="4276616"/>
          </a:xfrm>
        </p:spPr>
        <p:txBody>
          <a:bodyPr/>
          <a:lstStyle>
            <a:lvl1pPr>
              <a:defRPr>
                <a:solidFill>
                  <a:srgbClr val="4D4D4D"/>
                </a:solidFill>
              </a:defRPr>
            </a:lvl1pPr>
            <a:lvl2pPr>
              <a:defRPr>
                <a:solidFill>
                  <a:srgbClr val="4D4D4D"/>
                </a:solidFill>
              </a:defRPr>
            </a:lvl2pPr>
            <a:lvl3pPr>
              <a:defRPr>
                <a:solidFill>
                  <a:srgbClr val="4D4D4D"/>
                </a:solidFill>
              </a:defRPr>
            </a:lvl3pPr>
            <a:lvl4pPr>
              <a:defRPr>
                <a:solidFill>
                  <a:srgbClr val="4D4D4D"/>
                </a:solidFill>
              </a:defRPr>
            </a:lvl4pPr>
            <a:lvl5pPr>
              <a:defRPr>
                <a:solidFill>
                  <a:srgbClr val="4D4D4D"/>
                </a:solidFill>
              </a:defRPr>
            </a:lvl5pPr>
          </a:lstStyle>
          <a:p>
            <a:pPr lvl="0"/>
            <a:r>
              <a:rPr lang="en-US" noProof="0" smtClean="0"/>
              <a:t>Click to edit Master text styles</a:t>
            </a:r>
          </a:p>
          <a:p>
            <a:pPr lvl="1"/>
            <a:r>
              <a:rPr lang="en-US" noProof="0" smtClean="0"/>
              <a:t>Second level</a:t>
            </a:r>
          </a:p>
          <a:p>
            <a:pPr lvl="2"/>
            <a:r>
              <a:rPr lang="en-US" noProof="0" smtClean="0"/>
              <a:t>Third level</a:t>
            </a:r>
          </a:p>
          <a:p>
            <a:pPr lvl="3"/>
            <a:r>
              <a:rPr lang="en-US" noProof="0" smtClean="0"/>
              <a:t>Fourth level</a:t>
            </a:r>
          </a:p>
          <a:p>
            <a:pPr lvl="4"/>
            <a:r>
              <a:rPr lang="en-US" noProof="0" smtClean="0"/>
              <a:t>Fifth level</a:t>
            </a:r>
            <a:endParaRPr lang="en-GB" noProof="0" dirty="0"/>
          </a:p>
        </p:txBody>
      </p:sp>
      <p:sp>
        <p:nvSpPr>
          <p:cNvPr id="7" name="Text Placeholder 6"/>
          <p:cNvSpPr>
            <a:spLocks noGrp="1"/>
          </p:cNvSpPr>
          <p:nvPr>
            <p:ph type="body" sz="quarter" idx="14"/>
          </p:nvPr>
        </p:nvSpPr>
        <p:spPr>
          <a:xfrm>
            <a:off x="5851784" y="1512041"/>
            <a:ext cx="4916168" cy="4218114"/>
          </a:xfrm>
        </p:spPr>
        <p:txBody>
          <a:bodyPr/>
          <a:lstStyle>
            <a:lvl1pPr>
              <a:defRPr>
                <a:solidFill>
                  <a:srgbClr val="4D4D4D"/>
                </a:solidFill>
              </a:defRPr>
            </a:lvl1pPr>
            <a:lvl2pPr>
              <a:defRPr>
                <a:solidFill>
                  <a:srgbClr val="4D4D4D"/>
                </a:solidFill>
              </a:defRPr>
            </a:lvl2pPr>
            <a:lvl3pPr>
              <a:defRPr>
                <a:solidFill>
                  <a:srgbClr val="4D4D4D"/>
                </a:solidFill>
              </a:defRPr>
            </a:lvl3pPr>
            <a:lvl4pPr>
              <a:defRPr>
                <a:solidFill>
                  <a:srgbClr val="4D4D4D"/>
                </a:solidFill>
              </a:defRPr>
            </a:lvl4pPr>
            <a:lvl5pPr>
              <a:defRPr>
                <a:solidFill>
                  <a:srgbClr val="4D4D4D"/>
                </a:solidFill>
              </a:defRPr>
            </a:lvl5pPr>
          </a:lstStyle>
          <a:p>
            <a:pPr lvl="0"/>
            <a:r>
              <a:rPr lang="en-US" noProof="0" smtClean="0"/>
              <a:t>Click to edit Master text styles</a:t>
            </a:r>
          </a:p>
          <a:p>
            <a:pPr lvl="1"/>
            <a:r>
              <a:rPr lang="en-US" noProof="0" smtClean="0"/>
              <a:t>Second level</a:t>
            </a:r>
          </a:p>
          <a:p>
            <a:pPr lvl="2"/>
            <a:r>
              <a:rPr lang="en-US" noProof="0" smtClean="0"/>
              <a:t>Third level</a:t>
            </a:r>
          </a:p>
          <a:p>
            <a:pPr lvl="3"/>
            <a:r>
              <a:rPr lang="en-US" noProof="0" smtClean="0"/>
              <a:t>Fourth level</a:t>
            </a:r>
          </a:p>
          <a:p>
            <a:pPr lvl="4"/>
            <a:r>
              <a:rPr lang="en-US" noProof="0" smtClean="0"/>
              <a:t>Fifth level</a:t>
            </a:r>
            <a:endParaRPr lang="en-GB" noProof="0" dirty="0"/>
          </a:p>
        </p:txBody>
      </p:sp>
      <p:sp>
        <p:nvSpPr>
          <p:cNvPr id="26" name="Rectangle 10"/>
          <p:cNvSpPr txBox="1">
            <a:spLocks noChangeArrowheads="1"/>
          </p:cNvSpPr>
          <p:nvPr userDrawn="1"/>
        </p:nvSpPr>
        <p:spPr>
          <a:xfrm>
            <a:off x="407669" y="6069062"/>
            <a:ext cx="2232402" cy="273007"/>
          </a:xfrm>
          <a:prstGeom prst="rect">
            <a:avLst/>
          </a:prstGeom>
          <a:ln/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l" defTabSz="914400" rtl="0" eaLnBrk="1" latinLnBrk="0" hangingPunct="1">
              <a:defRPr sz="900" kern="1200">
                <a:solidFill>
                  <a:schemeClr val="accent6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en-GB" dirty="0" smtClean="0">
                <a:solidFill>
                  <a:srgbClr val="D7D2CB">
                    <a:lumMod val="50000"/>
                  </a:srgbClr>
                </a:solidFill>
              </a:rPr>
              <a:t>Page  </a:t>
            </a:r>
            <a:fld id="{4A1B87DD-86B5-48CA-9454-66C05345144F}" type="slidenum">
              <a:rPr lang="en-US" smtClean="0">
                <a:solidFill>
                  <a:srgbClr val="D7D2CB">
                    <a:lumMod val="50000"/>
                  </a:srgbClr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D7D2CB">
                  <a:lumMod val="50000"/>
                </a:srgbClr>
              </a:solidFill>
            </a:endParaRPr>
          </a:p>
        </p:txBody>
      </p:sp>
      <p:sp>
        <p:nvSpPr>
          <p:cNvPr id="6" name="Title 5"/>
          <p:cNvSpPr>
            <a:spLocks noGrp="1"/>
          </p:cNvSpPr>
          <p:nvPr>
            <p:ph type="title"/>
          </p:nvPr>
        </p:nvSpPr>
        <p:spPr>
          <a:xfrm>
            <a:off x="397208" y="413790"/>
            <a:ext cx="9924667" cy="512907"/>
          </a:xfrm>
        </p:spPr>
        <p:txBody>
          <a:bodyPr/>
          <a:lstStyle/>
          <a:p>
            <a:r>
              <a:rPr lang="en-US" noProof="0" smtClean="0"/>
              <a:t>Click to edit Master title style</a:t>
            </a:r>
            <a:endParaRPr lang="en-GB" noProof="0" dirty="0"/>
          </a:p>
        </p:txBody>
      </p:sp>
      <p:sp>
        <p:nvSpPr>
          <p:cNvPr id="30" name="Text Placeholder 5"/>
          <p:cNvSpPr>
            <a:spLocks noGrp="1"/>
          </p:cNvSpPr>
          <p:nvPr>
            <p:ph type="body" sz="quarter" idx="10" hasCustomPrompt="1"/>
          </p:nvPr>
        </p:nvSpPr>
        <p:spPr>
          <a:xfrm>
            <a:off x="386718" y="994738"/>
            <a:ext cx="10381222" cy="340510"/>
          </a:xfrm>
        </p:spPr>
        <p:txBody>
          <a:bodyPr>
            <a:noAutofit/>
          </a:bodyPr>
          <a:lstStyle>
            <a:lvl1pPr marL="0" indent="0">
              <a:buFont typeface="Arial" pitchFamily="34" charset="0"/>
              <a:buNone/>
              <a:defRPr sz="1800">
                <a:solidFill>
                  <a:schemeClr val="tx2"/>
                </a:solidFill>
              </a:defRPr>
            </a:lvl1pPr>
            <a:lvl2pPr marL="457200" indent="0">
              <a:buNone/>
              <a:defRPr>
                <a:solidFill>
                  <a:schemeClr val="tx2"/>
                </a:solidFill>
              </a:defRPr>
            </a:lvl2pPr>
            <a:lvl3pPr marL="914400" indent="0">
              <a:buNone/>
              <a:defRPr>
                <a:solidFill>
                  <a:schemeClr val="tx2"/>
                </a:solidFill>
              </a:defRPr>
            </a:lvl3pPr>
            <a:lvl4pPr marL="1371600" indent="0">
              <a:buNone/>
              <a:defRPr>
                <a:solidFill>
                  <a:schemeClr val="tx2"/>
                </a:solidFill>
              </a:defRPr>
            </a:lvl4pPr>
            <a:lvl5pPr marL="1828800" indent="0">
              <a:buNone/>
              <a:defRPr>
                <a:solidFill>
                  <a:schemeClr val="tx2"/>
                </a:solidFill>
              </a:defRPr>
            </a:lvl5pPr>
          </a:lstStyle>
          <a:p>
            <a:pPr lvl="0"/>
            <a:r>
              <a:rPr lang="en-GB" noProof="0" dirty="0" smtClean="0"/>
              <a:t>Subtitle</a:t>
            </a:r>
          </a:p>
        </p:txBody>
      </p:sp>
      <p:grpSp>
        <p:nvGrpSpPr>
          <p:cNvPr id="57" name="Group 4"/>
          <p:cNvGrpSpPr>
            <a:grpSpLocks noChangeAspect="1"/>
          </p:cNvGrpSpPr>
          <p:nvPr userDrawn="1"/>
        </p:nvGrpSpPr>
        <p:grpSpPr bwMode="auto">
          <a:xfrm>
            <a:off x="9791825" y="6125206"/>
            <a:ext cx="1289050" cy="169863"/>
            <a:chOff x="4649" y="3974"/>
            <a:chExt cx="812" cy="107"/>
          </a:xfrm>
        </p:grpSpPr>
        <p:sp>
          <p:nvSpPr>
            <p:cNvPr id="58" name="AutoShape 3"/>
            <p:cNvSpPr>
              <a:spLocks noChangeAspect="1" noChangeArrowheads="1" noTextEdit="1"/>
            </p:cNvSpPr>
            <p:nvPr userDrawn="1"/>
          </p:nvSpPr>
          <p:spPr bwMode="auto">
            <a:xfrm>
              <a:off x="4649" y="3974"/>
              <a:ext cx="812" cy="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59" name="Freeform 58"/>
            <p:cNvSpPr>
              <a:spLocks noEditPoints="1"/>
            </p:cNvSpPr>
            <p:nvPr userDrawn="1"/>
          </p:nvSpPr>
          <p:spPr bwMode="auto">
            <a:xfrm>
              <a:off x="4649" y="3974"/>
              <a:ext cx="812" cy="107"/>
            </a:xfrm>
            <a:custGeom>
              <a:avLst/>
              <a:gdLst>
                <a:gd name="T0" fmla="*/ 2293 w 3248"/>
                <a:gd name="T1" fmla="*/ 424 h 428"/>
                <a:gd name="T2" fmla="*/ 2209 w 3248"/>
                <a:gd name="T3" fmla="*/ 355 h 428"/>
                <a:gd name="T4" fmla="*/ 2159 w 3248"/>
                <a:gd name="T5" fmla="*/ 76 h 428"/>
                <a:gd name="T6" fmla="*/ 2306 w 3248"/>
                <a:gd name="T7" fmla="*/ 5 h 428"/>
                <a:gd name="T8" fmla="*/ 2042 w 3248"/>
                <a:gd name="T9" fmla="*/ 407 h 428"/>
                <a:gd name="T10" fmla="*/ 611 w 3248"/>
                <a:gd name="T11" fmla="*/ 11 h 428"/>
                <a:gd name="T12" fmla="*/ 672 w 3248"/>
                <a:gd name="T13" fmla="*/ 353 h 428"/>
                <a:gd name="T14" fmla="*/ 737 w 3248"/>
                <a:gd name="T15" fmla="*/ 376 h 428"/>
                <a:gd name="T16" fmla="*/ 909 w 3248"/>
                <a:gd name="T17" fmla="*/ 1 h 428"/>
                <a:gd name="T18" fmla="*/ 261 w 3248"/>
                <a:gd name="T19" fmla="*/ 332 h 428"/>
                <a:gd name="T20" fmla="*/ 114 w 3248"/>
                <a:gd name="T21" fmla="*/ 347 h 428"/>
                <a:gd name="T22" fmla="*/ 94 w 3248"/>
                <a:gd name="T23" fmla="*/ 277 h 428"/>
                <a:gd name="T24" fmla="*/ 261 w 3248"/>
                <a:gd name="T25" fmla="*/ 332 h 428"/>
                <a:gd name="T26" fmla="*/ 52 w 3248"/>
                <a:gd name="T27" fmla="*/ 102 h 428"/>
                <a:gd name="T28" fmla="*/ 234 w 3248"/>
                <a:gd name="T29" fmla="*/ 90 h 428"/>
                <a:gd name="T30" fmla="*/ 179 w 3248"/>
                <a:gd name="T31" fmla="*/ 176 h 428"/>
                <a:gd name="T32" fmla="*/ 9 w 3248"/>
                <a:gd name="T33" fmla="*/ 257 h 428"/>
                <a:gd name="T34" fmla="*/ 35 w 3248"/>
                <a:gd name="T35" fmla="*/ 394 h 428"/>
                <a:gd name="T36" fmla="*/ 164 w 3248"/>
                <a:gd name="T37" fmla="*/ 426 h 428"/>
                <a:gd name="T38" fmla="*/ 284 w 3248"/>
                <a:gd name="T39" fmla="*/ 404 h 428"/>
                <a:gd name="T40" fmla="*/ 331 w 3248"/>
                <a:gd name="T41" fmla="*/ 45 h 428"/>
                <a:gd name="T42" fmla="*/ 1319 w 3248"/>
                <a:gd name="T43" fmla="*/ 332 h 428"/>
                <a:gd name="T44" fmla="*/ 1168 w 3248"/>
                <a:gd name="T45" fmla="*/ 344 h 428"/>
                <a:gd name="T46" fmla="*/ 1155 w 3248"/>
                <a:gd name="T47" fmla="*/ 272 h 428"/>
                <a:gd name="T48" fmla="*/ 1264 w 3248"/>
                <a:gd name="T49" fmla="*/ 0 h 428"/>
                <a:gd name="T50" fmla="*/ 1122 w 3248"/>
                <a:gd name="T51" fmla="*/ 98 h 428"/>
                <a:gd name="T52" fmla="*/ 1298 w 3248"/>
                <a:gd name="T53" fmla="*/ 94 h 428"/>
                <a:gd name="T54" fmla="*/ 1212 w 3248"/>
                <a:gd name="T55" fmla="*/ 177 h 428"/>
                <a:gd name="T56" fmla="*/ 1064 w 3248"/>
                <a:gd name="T57" fmla="*/ 270 h 428"/>
                <a:gd name="T58" fmla="*/ 1102 w 3248"/>
                <a:gd name="T59" fmla="*/ 401 h 428"/>
                <a:gd name="T60" fmla="*/ 1246 w 3248"/>
                <a:gd name="T61" fmla="*/ 423 h 428"/>
                <a:gd name="T62" fmla="*/ 1354 w 3248"/>
                <a:gd name="T63" fmla="*/ 407 h 428"/>
                <a:gd name="T64" fmla="*/ 1381 w 3248"/>
                <a:gd name="T65" fmla="*/ 36 h 428"/>
                <a:gd name="T66" fmla="*/ 2714 w 3248"/>
                <a:gd name="T67" fmla="*/ 326 h 428"/>
                <a:gd name="T68" fmla="*/ 2576 w 3248"/>
                <a:gd name="T69" fmla="*/ 337 h 428"/>
                <a:gd name="T70" fmla="*/ 2533 w 3248"/>
                <a:gd name="T71" fmla="*/ 4 h 428"/>
                <a:gd name="T72" fmla="*/ 2468 w 3248"/>
                <a:gd name="T73" fmla="*/ 364 h 428"/>
                <a:gd name="T74" fmla="*/ 2611 w 3248"/>
                <a:gd name="T75" fmla="*/ 427 h 428"/>
                <a:gd name="T76" fmla="*/ 2761 w 3248"/>
                <a:gd name="T77" fmla="*/ 403 h 428"/>
                <a:gd name="T78" fmla="*/ 2937 w 3248"/>
                <a:gd name="T79" fmla="*/ 413 h 428"/>
                <a:gd name="T80" fmla="*/ 3135 w 3248"/>
                <a:gd name="T81" fmla="*/ 422 h 428"/>
                <a:gd name="T82" fmla="*/ 3248 w 3248"/>
                <a:gd name="T83" fmla="*/ 300 h 428"/>
                <a:gd name="T84" fmla="*/ 3184 w 3248"/>
                <a:gd name="T85" fmla="*/ 204 h 428"/>
                <a:gd name="T86" fmla="*/ 3038 w 3248"/>
                <a:gd name="T87" fmla="*/ 127 h 428"/>
                <a:gd name="T88" fmla="*/ 3076 w 3248"/>
                <a:gd name="T89" fmla="*/ 76 h 428"/>
                <a:gd name="T90" fmla="*/ 3232 w 3248"/>
                <a:gd name="T91" fmla="*/ 30 h 428"/>
                <a:gd name="T92" fmla="*/ 3039 w 3248"/>
                <a:gd name="T93" fmla="*/ 8 h 428"/>
                <a:gd name="T94" fmla="*/ 2943 w 3248"/>
                <a:gd name="T95" fmla="*/ 122 h 428"/>
                <a:gd name="T96" fmla="*/ 3021 w 3248"/>
                <a:gd name="T97" fmla="*/ 229 h 428"/>
                <a:gd name="T98" fmla="*/ 3154 w 3248"/>
                <a:gd name="T99" fmla="*/ 300 h 428"/>
                <a:gd name="T100" fmla="*/ 3113 w 3248"/>
                <a:gd name="T101" fmla="*/ 350 h 428"/>
                <a:gd name="T102" fmla="*/ 1639 w 3248"/>
                <a:gd name="T103" fmla="*/ 80 h 428"/>
                <a:gd name="T104" fmla="*/ 1790 w 3248"/>
                <a:gd name="T105" fmla="*/ 97 h 428"/>
                <a:gd name="T106" fmla="*/ 1832 w 3248"/>
                <a:gd name="T107" fmla="*/ 245 h 428"/>
                <a:gd name="T108" fmla="*/ 1739 w 3248"/>
                <a:gd name="T109" fmla="*/ 353 h 428"/>
                <a:gd name="T110" fmla="*/ 1652 w 3248"/>
                <a:gd name="T111" fmla="*/ 4 h 428"/>
                <a:gd name="T112" fmla="*/ 1701 w 3248"/>
                <a:gd name="T113" fmla="*/ 428 h 428"/>
                <a:gd name="T114" fmla="*/ 1885 w 3248"/>
                <a:gd name="T115" fmla="*/ 369 h 428"/>
                <a:gd name="T116" fmla="*/ 1930 w 3248"/>
                <a:gd name="T117" fmla="*/ 187 h 428"/>
                <a:gd name="T118" fmla="*/ 1786 w 3248"/>
                <a:gd name="T119" fmla="*/ 8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248" h="428">
                  <a:moveTo>
                    <a:pt x="2042" y="407"/>
                  </a:moveTo>
                  <a:lnTo>
                    <a:pt x="2042" y="407"/>
                  </a:lnTo>
                  <a:lnTo>
                    <a:pt x="2055" y="411"/>
                  </a:lnTo>
                  <a:lnTo>
                    <a:pt x="2089" y="418"/>
                  </a:lnTo>
                  <a:lnTo>
                    <a:pt x="2113" y="421"/>
                  </a:lnTo>
                  <a:lnTo>
                    <a:pt x="2140" y="425"/>
                  </a:lnTo>
                  <a:lnTo>
                    <a:pt x="2171" y="427"/>
                  </a:lnTo>
                  <a:lnTo>
                    <a:pt x="2205" y="428"/>
                  </a:lnTo>
                  <a:lnTo>
                    <a:pt x="2205" y="428"/>
                  </a:lnTo>
                  <a:lnTo>
                    <a:pt x="2239" y="427"/>
                  </a:lnTo>
                  <a:lnTo>
                    <a:pt x="2268" y="426"/>
                  </a:lnTo>
                  <a:lnTo>
                    <a:pt x="2293" y="424"/>
                  </a:lnTo>
                  <a:lnTo>
                    <a:pt x="2312" y="422"/>
                  </a:lnTo>
                  <a:lnTo>
                    <a:pt x="2339" y="419"/>
                  </a:lnTo>
                  <a:lnTo>
                    <a:pt x="2347" y="417"/>
                  </a:lnTo>
                  <a:lnTo>
                    <a:pt x="2347" y="346"/>
                  </a:lnTo>
                  <a:lnTo>
                    <a:pt x="2347" y="346"/>
                  </a:lnTo>
                  <a:lnTo>
                    <a:pt x="2339" y="347"/>
                  </a:lnTo>
                  <a:lnTo>
                    <a:pt x="2314" y="351"/>
                  </a:lnTo>
                  <a:lnTo>
                    <a:pt x="2277" y="354"/>
                  </a:lnTo>
                  <a:lnTo>
                    <a:pt x="2255" y="355"/>
                  </a:lnTo>
                  <a:lnTo>
                    <a:pt x="2230" y="355"/>
                  </a:lnTo>
                  <a:lnTo>
                    <a:pt x="2230" y="355"/>
                  </a:lnTo>
                  <a:lnTo>
                    <a:pt x="2209" y="355"/>
                  </a:lnTo>
                  <a:lnTo>
                    <a:pt x="2191" y="354"/>
                  </a:lnTo>
                  <a:lnTo>
                    <a:pt x="2160" y="351"/>
                  </a:lnTo>
                  <a:lnTo>
                    <a:pt x="2141" y="349"/>
                  </a:lnTo>
                  <a:lnTo>
                    <a:pt x="2134" y="348"/>
                  </a:lnTo>
                  <a:lnTo>
                    <a:pt x="2134" y="247"/>
                  </a:lnTo>
                  <a:lnTo>
                    <a:pt x="2318" y="247"/>
                  </a:lnTo>
                  <a:lnTo>
                    <a:pt x="2318" y="175"/>
                  </a:lnTo>
                  <a:lnTo>
                    <a:pt x="2134" y="175"/>
                  </a:lnTo>
                  <a:lnTo>
                    <a:pt x="2134" y="79"/>
                  </a:lnTo>
                  <a:lnTo>
                    <a:pt x="2134" y="79"/>
                  </a:lnTo>
                  <a:lnTo>
                    <a:pt x="2141" y="78"/>
                  </a:lnTo>
                  <a:lnTo>
                    <a:pt x="2159" y="76"/>
                  </a:lnTo>
                  <a:lnTo>
                    <a:pt x="2187" y="74"/>
                  </a:lnTo>
                  <a:lnTo>
                    <a:pt x="2224" y="73"/>
                  </a:lnTo>
                  <a:lnTo>
                    <a:pt x="2224" y="73"/>
                  </a:lnTo>
                  <a:lnTo>
                    <a:pt x="2247" y="73"/>
                  </a:lnTo>
                  <a:lnTo>
                    <a:pt x="2268" y="74"/>
                  </a:lnTo>
                  <a:lnTo>
                    <a:pt x="2305" y="77"/>
                  </a:lnTo>
                  <a:lnTo>
                    <a:pt x="2331" y="80"/>
                  </a:lnTo>
                  <a:lnTo>
                    <a:pt x="2340" y="82"/>
                  </a:lnTo>
                  <a:lnTo>
                    <a:pt x="2340" y="10"/>
                  </a:lnTo>
                  <a:lnTo>
                    <a:pt x="2340" y="10"/>
                  </a:lnTo>
                  <a:lnTo>
                    <a:pt x="2331" y="9"/>
                  </a:lnTo>
                  <a:lnTo>
                    <a:pt x="2306" y="5"/>
                  </a:lnTo>
                  <a:lnTo>
                    <a:pt x="2266" y="2"/>
                  </a:lnTo>
                  <a:lnTo>
                    <a:pt x="2242" y="1"/>
                  </a:lnTo>
                  <a:lnTo>
                    <a:pt x="2214" y="0"/>
                  </a:lnTo>
                  <a:lnTo>
                    <a:pt x="2214" y="0"/>
                  </a:lnTo>
                  <a:lnTo>
                    <a:pt x="2176" y="1"/>
                  </a:lnTo>
                  <a:lnTo>
                    <a:pt x="2144" y="3"/>
                  </a:lnTo>
                  <a:lnTo>
                    <a:pt x="2114" y="6"/>
                  </a:lnTo>
                  <a:lnTo>
                    <a:pt x="2089" y="9"/>
                  </a:lnTo>
                  <a:lnTo>
                    <a:pt x="2069" y="13"/>
                  </a:lnTo>
                  <a:lnTo>
                    <a:pt x="2055" y="15"/>
                  </a:lnTo>
                  <a:lnTo>
                    <a:pt x="2042" y="19"/>
                  </a:lnTo>
                  <a:lnTo>
                    <a:pt x="2042" y="407"/>
                  </a:lnTo>
                  <a:close/>
                  <a:moveTo>
                    <a:pt x="726" y="246"/>
                  </a:moveTo>
                  <a:lnTo>
                    <a:pt x="726" y="246"/>
                  </a:lnTo>
                  <a:lnTo>
                    <a:pt x="722" y="257"/>
                  </a:lnTo>
                  <a:lnTo>
                    <a:pt x="719" y="270"/>
                  </a:lnTo>
                  <a:lnTo>
                    <a:pt x="719" y="270"/>
                  </a:lnTo>
                  <a:lnTo>
                    <a:pt x="715" y="257"/>
                  </a:lnTo>
                  <a:lnTo>
                    <a:pt x="712" y="246"/>
                  </a:lnTo>
                  <a:lnTo>
                    <a:pt x="630" y="39"/>
                  </a:lnTo>
                  <a:lnTo>
                    <a:pt x="630" y="39"/>
                  </a:lnTo>
                  <a:lnTo>
                    <a:pt x="624" y="28"/>
                  </a:lnTo>
                  <a:lnTo>
                    <a:pt x="618" y="19"/>
                  </a:lnTo>
                  <a:lnTo>
                    <a:pt x="611" y="11"/>
                  </a:lnTo>
                  <a:lnTo>
                    <a:pt x="603" y="7"/>
                  </a:lnTo>
                  <a:lnTo>
                    <a:pt x="593" y="3"/>
                  </a:lnTo>
                  <a:lnTo>
                    <a:pt x="581" y="1"/>
                  </a:lnTo>
                  <a:lnTo>
                    <a:pt x="569" y="1"/>
                  </a:lnTo>
                  <a:lnTo>
                    <a:pt x="555" y="0"/>
                  </a:lnTo>
                  <a:lnTo>
                    <a:pt x="555" y="0"/>
                  </a:lnTo>
                  <a:lnTo>
                    <a:pt x="529" y="1"/>
                  </a:lnTo>
                  <a:lnTo>
                    <a:pt x="513" y="2"/>
                  </a:lnTo>
                  <a:lnTo>
                    <a:pt x="471" y="422"/>
                  </a:lnTo>
                  <a:lnTo>
                    <a:pt x="564" y="422"/>
                  </a:lnTo>
                  <a:lnTo>
                    <a:pt x="584" y="140"/>
                  </a:lnTo>
                  <a:lnTo>
                    <a:pt x="672" y="353"/>
                  </a:lnTo>
                  <a:lnTo>
                    <a:pt x="672" y="353"/>
                  </a:lnTo>
                  <a:lnTo>
                    <a:pt x="675" y="359"/>
                  </a:lnTo>
                  <a:lnTo>
                    <a:pt x="679" y="364"/>
                  </a:lnTo>
                  <a:lnTo>
                    <a:pt x="684" y="368"/>
                  </a:lnTo>
                  <a:lnTo>
                    <a:pt x="689" y="371"/>
                  </a:lnTo>
                  <a:lnTo>
                    <a:pt x="695" y="373"/>
                  </a:lnTo>
                  <a:lnTo>
                    <a:pt x="702" y="376"/>
                  </a:lnTo>
                  <a:lnTo>
                    <a:pt x="710" y="377"/>
                  </a:lnTo>
                  <a:lnTo>
                    <a:pt x="719" y="377"/>
                  </a:lnTo>
                  <a:lnTo>
                    <a:pt x="719" y="377"/>
                  </a:lnTo>
                  <a:lnTo>
                    <a:pt x="728" y="377"/>
                  </a:lnTo>
                  <a:lnTo>
                    <a:pt x="737" y="376"/>
                  </a:lnTo>
                  <a:lnTo>
                    <a:pt x="744" y="373"/>
                  </a:lnTo>
                  <a:lnTo>
                    <a:pt x="750" y="371"/>
                  </a:lnTo>
                  <a:lnTo>
                    <a:pt x="755" y="368"/>
                  </a:lnTo>
                  <a:lnTo>
                    <a:pt x="759" y="364"/>
                  </a:lnTo>
                  <a:lnTo>
                    <a:pt x="762" y="359"/>
                  </a:lnTo>
                  <a:lnTo>
                    <a:pt x="765" y="353"/>
                  </a:lnTo>
                  <a:lnTo>
                    <a:pt x="853" y="140"/>
                  </a:lnTo>
                  <a:lnTo>
                    <a:pt x="874" y="422"/>
                  </a:lnTo>
                  <a:lnTo>
                    <a:pt x="967" y="422"/>
                  </a:lnTo>
                  <a:lnTo>
                    <a:pt x="925" y="2"/>
                  </a:lnTo>
                  <a:lnTo>
                    <a:pt x="925" y="2"/>
                  </a:lnTo>
                  <a:lnTo>
                    <a:pt x="909" y="1"/>
                  </a:lnTo>
                  <a:lnTo>
                    <a:pt x="883" y="0"/>
                  </a:lnTo>
                  <a:lnTo>
                    <a:pt x="883" y="0"/>
                  </a:lnTo>
                  <a:lnTo>
                    <a:pt x="868" y="1"/>
                  </a:lnTo>
                  <a:lnTo>
                    <a:pt x="856" y="1"/>
                  </a:lnTo>
                  <a:lnTo>
                    <a:pt x="845" y="3"/>
                  </a:lnTo>
                  <a:lnTo>
                    <a:pt x="836" y="7"/>
                  </a:lnTo>
                  <a:lnTo>
                    <a:pt x="827" y="11"/>
                  </a:lnTo>
                  <a:lnTo>
                    <a:pt x="819" y="19"/>
                  </a:lnTo>
                  <a:lnTo>
                    <a:pt x="813" y="28"/>
                  </a:lnTo>
                  <a:lnTo>
                    <a:pt x="808" y="39"/>
                  </a:lnTo>
                  <a:lnTo>
                    <a:pt x="726" y="246"/>
                  </a:lnTo>
                  <a:close/>
                  <a:moveTo>
                    <a:pt x="261" y="332"/>
                  </a:moveTo>
                  <a:lnTo>
                    <a:pt x="261" y="332"/>
                  </a:lnTo>
                  <a:lnTo>
                    <a:pt x="241" y="338"/>
                  </a:lnTo>
                  <a:lnTo>
                    <a:pt x="215" y="347"/>
                  </a:lnTo>
                  <a:lnTo>
                    <a:pt x="200" y="350"/>
                  </a:lnTo>
                  <a:lnTo>
                    <a:pt x="186" y="353"/>
                  </a:lnTo>
                  <a:lnTo>
                    <a:pt x="172" y="355"/>
                  </a:lnTo>
                  <a:lnTo>
                    <a:pt x="157" y="355"/>
                  </a:lnTo>
                  <a:lnTo>
                    <a:pt x="157" y="355"/>
                  </a:lnTo>
                  <a:lnTo>
                    <a:pt x="144" y="355"/>
                  </a:lnTo>
                  <a:lnTo>
                    <a:pt x="131" y="353"/>
                  </a:lnTo>
                  <a:lnTo>
                    <a:pt x="120" y="349"/>
                  </a:lnTo>
                  <a:lnTo>
                    <a:pt x="114" y="347"/>
                  </a:lnTo>
                  <a:lnTo>
                    <a:pt x="109" y="344"/>
                  </a:lnTo>
                  <a:lnTo>
                    <a:pt x="105" y="340"/>
                  </a:lnTo>
                  <a:lnTo>
                    <a:pt x="101" y="336"/>
                  </a:lnTo>
                  <a:lnTo>
                    <a:pt x="98" y="331"/>
                  </a:lnTo>
                  <a:lnTo>
                    <a:pt x="95" y="326"/>
                  </a:lnTo>
                  <a:lnTo>
                    <a:pt x="93" y="321"/>
                  </a:lnTo>
                  <a:lnTo>
                    <a:pt x="92" y="315"/>
                  </a:lnTo>
                  <a:lnTo>
                    <a:pt x="91" y="308"/>
                  </a:lnTo>
                  <a:lnTo>
                    <a:pt x="90" y="300"/>
                  </a:lnTo>
                  <a:lnTo>
                    <a:pt x="90" y="300"/>
                  </a:lnTo>
                  <a:lnTo>
                    <a:pt x="91" y="288"/>
                  </a:lnTo>
                  <a:lnTo>
                    <a:pt x="94" y="277"/>
                  </a:lnTo>
                  <a:lnTo>
                    <a:pt x="96" y="272"/>
                  </a:lnTo>
                  <a:lnTo>
                    <a:pt x="99" y="266"/>
                  </a:lnTo>
                  <a:lnTo>
                    <a:pt x="103" y="262"/>
                  </a:lnTo>
                  <a:lnTo>
                    <a:pt x="106" y="258"/>
                  </a:lnTo>
                  <a:lnTo>
                    <a:pt x="111" y="255"/>
                  </a:lnTo>
                  <a:lnTo>
                    <a:pt x="116" y="252"/>
                  </a:lnTo>
                  <a:lnTo>
                    <a:pt x="123" y="249"/>
                  </a:lnTo>
                  <a:lnTo>
                    <a:pt x="129" y="247"/>
                  </a:lnTo>
                  <a:lnTo>
                    <a:pt x="145" y="244"/>
                  </a:lnTo>
                  <a:lnTo>
                    <a:pt x="162" y="242"/>
                  </a:lnTo>
                  <a:lnTo>
                    <a:pt x="261" y="239"/>
                  </a:lnTo>
                  <a:lnTo>
                    <a:pt x="261" y="332"/>
                  </a:lnTo>
                  <a:close/>
                  <a:moveTo>
                    <a:pt x="205" y="0"/>
                  </a:moveTo>
                  <a:lnTo>
                    <a:pt x="205" y="0"/>
                  </a:lnTo>
                  <a:lnTo>
                    <a:pt x="176" y="1"/>
                  </a:lnTo>
                  <a:lnTo>
                    <a:pt x="147" y="4"/>
                  </a:lnTo>
                  <a:lnTo>
                    <a:pt x="121" y="7"/>
                  </a:lnTo>
                  <a:lnTo>
                    <a:pt x="97" y="12"/>
                  </a:lnTo>
                  <a:lnTo>
                    <a:pt x="77" y="17"/>
                  </a:lnTo>
                  <a:lnTo>
                    <a:pt x="58" y="23"/>
                  </a:lnTo>
                  <a:lnTo>
                    <a:pt x="44" y="28"/>
                  </a:lnTo>
                  <a:lnTo>
                    <a:pt x="33" y="33"/>
                  </a:lnTo>
                  <a:lnTo>
                    <a:pt x="52" y="102"/>
                  </a:lnTo>
                  <a:lnTo>
                    <a:pt x="52" y="102"/>
                  </a:lnTo>
                  <a:lnTo>
                    <a:pt x="63" y="98"/>
                  </a:lnTo>
                  <a:lnTo>
                    <a:pt x="92" y="91"/>
                  </a:lnTo>
                  <a:lnTo>
                    <a:pt x="111" y="86"/>
                  </a:lnTo>
                  <a:lnTo>
                    <a:pt x="133" y="82"/>
                  </a:lnTo>
                  <a:lnTo>
                    <a:pt x="155" y="80"/>
                  </a:lnTo>
                  <a:lnTo>
                    <a:pt x="179" y="79"/>
                  </a:lnTo>
                  <a:lnTo>
                    <a:pt x="179" y="79"/>
                  </a:lnTo>
                  <a:lnTo>
                    <a:pt x="197" y="80"/>
                  </a:lnTo>
                  <a:lnTo>
                    <a:pt x="214" y="82"/>
                  </a:lnTo>
                  <a:lnTo>
                    <a:pt x="221" y="84"/>
                  </a:lnTo>
                  <a:lnTo>
                    <a:pt x="228" y="86"/>
                  </a:lnTo>
                  <a:lnTo>
                    <a:pt x="234" y="90"/>
                  </a:lnTo>
                  <a:lnTo>
                    <a:pt x="239" y="94"/>
                  </a:lnTo>
                  <a:lnTo>
                    <a:pt x="244" y="98"/>
                  </a:lnTo>
                  <a:lnTo>
                    <a:pt x="248" y="102"/>
                  </a:lnTo>
                  <a:lnTo>
                    <a:pt x="251" y="108"/>
                  </a:lnTo>
                  <a:lnTo>
                    <a:pt x="254" y="114"/>
                  </a:lnTo>
                  <a:lnTo>
                    <a:pt x="256" y="120"/>
                  </a:lnTo>
                  <a:lnTo>
                    <a:pt x="258" y="129"/>
                  </a:lnTo>
                  <a:lnTo>
                    <a:pt x="260" y="137"/>
                  </a:lnTo>
                  <a:lnTo>
                    <a:pt x="260" y="146"/>
                  </a:lnTo>
                  <a:lnTo>
                    <a:pt x="260" y="176"/>
                  </a:lnTo>
                  <a:lnTo>
                    <a:pt x="179" y="176"/>
                  </a:lnTo>
                  <a:lnTo>
                    <a:pt x="179" y="176"/>
                  </a:lnTo>
                  <a:lnTo>
                    <a:pt x="154" y="177"/>
                  </a:lnTo>
                  <a:lnTo>
                    <a:pt x="132" y="179"/>
                  </a:lnTo>
                  <a:lnTo>
                    <a:pt x="111" y="182"/>
                  </a:lnTo>
                  <a:lnTo>
                    <a:pt x="93" y="187"/>
                  </a:lnTo>
                  <a:lnTo>
                    <a:pt x="77" y="192"/>
                  </a:lnTo>
                  <a:lnTo>
                    <a:pt x="61" y="200"/>
                  </a:lnTo>
                  <a:lnTo>
                    <a:pt x="49" y="207"/>
                  </a:lnTo>
                  <a:lnTo>
                    <a:pt x="38" y="216"/>
                  </a:lnTo>
                  <a:lnTo>
                    <a:pt x="29" y="225"/>
                  </a:lnTo>
                  <a:lnTo>
                    <a:pt x="20" y="236"/>
                  </a:lnTo>
                  <a:lnTo>
                    <a:pt x="14" y="246"/>
                  </a:lnTo>
                  <a:lnTo>
                    <a:pt x="9" y="257"/>
                  </a:lnTo>
                  <a:lnTo>
                    <a:pt x="5" y="270"/>
                  </a:lnTo>
                  <a:lnTo>
                    <a:pt x="2" y="282"/>
                  </a:lnTo>
                  <a:lnTo>
                    <a:pt x="1" y="294"/>
                  </a:lnTo>
                  <a:lnTo>
                    <a:pt x="0" y="307"/>
                  </a:lnTo>
                  <a:lnTo>
                    <a:pt x="0" y="307"/>
                  </a:lnTo>
                  <a:lnTo>
                    <a:pt x="1" y="323"/>
                  </a:lnTo>
                  <a:lnTo>
                    <a:pt x="3" y="338"/>
                  </a:lnTo>
                  <a:lnTo>
                    <a:pt x="7" y="352"/>
                  </a:lnTo>
                  <a:lnTo>
                    <a:pt x="12" y="364"/>
                  </a:lnTo>
                  <a:lnTo>
                    <a:pt x="19" y="376"/>
                  </a:lnTo>
                  <a:lnTo>
                    <a:pt x="27" y="386"/>
                  </a:lnTo>
                  <a:lnTo>
                    <a:pt x="35" y="394"/>
                  </a:lnTo>
                  <a:lnTo>
                    <a:pt x="45" y="401"/>
                  </a:lnTo>
                  <a:lnTo>
                    <a:pt x="54" y="408"/>
                  </a:lnTo>
                  <a:lnTo>
                    <a:pt x="65" y="414"/>
                  </a:lnTo>
                  <a:lnTo>
                    <a:pt x="77" y="418"/>
                  </a:lnTo>
                  <a:lnTo>
                    <a:pt x="89" y="422"/>
                  </a:lnTo>
                  <a:lnTo>
                    <a:pt x="101" y="424"/>
                  </a:lnTo>
                  <a:lnTo>
                    <a:pt x="113" y="426"/>
                  </a:lnTo>
                  <a:lnTo>
                    <a:pt x="126" y="427"/>
                  </a:lnTo>
                  <a:lnTo>
                    <a:pt x="138" y="428"/>
                  </a:lnTo>
                  <a:lnTo>
                    <a:pt x="138" y="428"/>
                  </a:lnTo>
                  <a:lnTo>
                    <a:pt x="151" y="427"/>
                  </a:lnTo>
                  <a:lnTo>
                    <a:pt x="164" y="426"/>
                  </a:lnTo>
                  <a:lnTo>
                    <a:pt x="189" y="423"/>
                  </a:lnTo>
                  <a:lnTo>
                    <a:pt x="209" y="418"/>
                  </a:lnTo>
                  <a:lnTo>
                    <a:pt x="227" y="412"/>
                  </a:lnTo>
                  <a:lnTo>
                    <a:pt x="241" y="406"/>
                  </a:lnTo>
                  <a:lnTo>
                    <a:pt x="252" y="401"/>
                  </a:lnTo>
                  <a:lnTo>
                    <a:pt x="260" y="397"/>
                  </a:lnTo>
                  <a:lnTo>
                    <a:pt x="264" y="396"/>
                  </a:lnTo>
                  <a:lnTo>
                    <a:pt x="264" y="396"/>
                  </a:lnTo>
                  <a:lnTo>
                    <a:pt x="266" y="397"/>
                  </a:lnTo>
                  <a:lnTo>
                    <a:pt x="270" y="398"/>
                  </a:lnTo>
                  <a:lnTo>
                    <a:pt x="276" y="401"/>
                  </a:lnTo>
                  <a:lnTo>
                    <a:pt x="284" y="404"/>
                  </a:lnTo>
                  <a:lnTo>
                    <a:pt x="295" y="407"/>
                  </a:lnTo>
                  <a:lnTo>
                    <a:pt x="311" y="411"/>
                  </a:lnTo>
                  <a:lnTo>
                    <a:pt x="329" y="412"/>
                  </a:lnTo>
                  <a:lnTo>
                    <a:pt x="352" y="413"/>
                  </a:lnTo>
                  <a:lnTo>
                    <a:pt x="352" y="122"/>
                  </a:lnTo>
                  <a:lnTo>
                    <a:pt x="352" y="122"/>
                  </a:lnTo>
                  <a:lnTo>
                    <a:pt x="352" y="106"/>
                  </a:lnTo>
                  <a:lnTo>
                    <a:pt x="350" y="92"/>
                  </a:lnTo>
                  <a:lnTo>
                    <a:pt x="347" y="78"/>
                  </a:lnTo>
                  <a:lnTo>
                    <a:pt x="343" y="66"/>
                  </a:lnTo>
                  <a:lnTo>
                    <a:pt x="337" y="56"/>
                  </a:lnTo>
                  <a:lnTo>
                    <a:pt x="331" y="45"/>
                  </a:lnTo>
                  <a:lnTo>
                    <a:pt x="323" y="36"/>
                  </a:lnTo>
                  <a:lnTo>
                    <a:pt x="314" y="29"/>
                  </a:lnTo>
                  <a:lnTo>
                    <a:pt x="304" y="22"/>
                  </a:lnTo>
                  <a:lnTo>
                    <a:pt x="293" y="15"/>
                  </a:lnTo>
                  <a:lnTo>
                    <a:pt x="281" y="11"/>
                  </a:lnTo>
                  <a:lnTo>
                    <a:pt x="268" y="7"/>
                  </a:lnTo>
                  <a:lnTo>
                    <a:pt x="253" y="4"/>
                  </a:lnTo>
                  <a:lnTo>
                    <a:pt x="238" y="2"/>
                  </a:lnTo>
                  <a:lnTo>
                    <a:pt x="223" y="1"/>
                  </a:lnTo>
                  <a:lnTo>
                    <a:pt x="205" y="0"/>
                  </a:lnTo>
                  <a:close/>
                  <a:moveTo>
                    <a:pt x="1319" y="332"/>
                  </a:moveTo>
                  <a:lnTo>
                    <a:pt x="1319" y="332"/>
                  </a:lnTo>
                  <a:lnTo>
                    <a:pt x="1300" y="338"/>
                  </a:lnTo>
                  <a:lnTo>
                    <a:pt x="1273" y="347"/>
                  </a:lnTo>
                  <a:lnTo>
                    <a:pt x="1259" y="350"/>
                  </a:lnTo>
                  <a:lnTo>
                    <a:pt x="1243" y="353"/>
                  </a:lnTo>
                  <a:lnTo>
                    <a:pt x="1229" y="355"/>
                  </a:lnTo>
                  <a:lnTo>
                    <a:pt x="1216" y="355"/>
                  </a:lnTo>
                  <a:lnTo>
                    <a:pt x="1216" y="355"/>
                  </a:lnTo>
                  <a:lnTo>
                    <a:pt x="1202" y="355"/>
                  </a:lnTo>
                  <a:lnTo>
                    <a:pt x="1189" y="353"/>
                  </a:lnTo>
                  <a:lnTo>
                    <a:pt x="1177" y="349"/>
                  </a:lnTo>
                  <a:lnTo>
                    <a:pt x="1172" y="347"/>
                  </a:lnTo>
                  <a:lnTo>
                    <a:pt x="1168" y="344"/>
                  </a:lnTo>
                  <a:lnTo>
                    <a:pt x="1164" y="340"/>
                  </a:lnTo>
                  <a:lnTo>
                    <a:pt x="1160" y="336"/>
                  </a:lnTo>
                  <a:lnTo>
                    <a:pt x="1157" y="331"/>
                  </a:lnTo>
                  <a:lnTo>
                    <a:pt x="1154" y="326"/>
                  </a:lnTo>
                  <a:lnTo>
                    <a:pt x="1151" y="321"/>
                  </a:lnTo>
                  <a:lnTo>
                    <a:pt x="1149" y="315"/>
                  </a:lnTo>
                  <a:lnTo>
                    <a:pt x="1148" y="308"/>
                  </a:lnTo>
                  <a:lnTo>
                    <a:pt x="1148" y="300"/>
                  </a:lnTo>
                  <a:lnTo>
                    <a:pt x="1148" y="300"/>
                  </a:lnTo>
                  <a:lnTo>
                    <a:pt x="1149" y="288"/>
                  </a:lnTo>
                  <a:lnTo>
                    <a:pt x="1152" y="277"/>
                  </a:lnTo>
                  <a:lnTo>
                    <a:pt x="1155" y="272"/>
                  </a:lnTo>
                  <a:lnTo>
                    <a:pt x="1158" y="266"/>
                  </a:lnTo>
                  <a:lnTo>
                    <a:pt x="1161" y="262"/>
                  </a:lnTo>
                  <a:lnTo>
                    <a:pt x="1165" y="258"/>
                  </a:lnTo>
                  <a:lnTo>
                    <a:pt x="1170" y="255"/>
                  </a:lnTo>
                  <a:lnTo>
                    <a:pt x="1175" y="252"/>
                  </a:lnTo>
                  <a:lnTo>
                    <a:pt x="1181" y="249"/>
                  </a:lnTo>
                  <a:lnTo>
                    <a:pt x="1187" y="247"/>
                  </a:lnTo>
                  <a:lnTo>
                    <a:pt x="1203" y="244"/>
                  </a:lnTo>
                  <a:lnTo>
                    <a:pt x="1221" y="242"/>
                  </a:lnTo>
                  <a:lnTo>
                    <a:pt x="1319" y="239"/>
                  </a:lnTo>
                  <a:lnTo>
                    <a:pt x="1319" y="332"/>
                  </a:lnTo>
                  <a:close/>
                  <a:moveTo>
                    <a:pt x="1264" y="0"/>
                  </a:moveTo>
                  <a:lnTo>
                    <a:pt x="1264" y="0"/>
                  </a:lnTo>
                  <a:lnTo>
                    <a:pt x="1233" y="1"/>
                  </a:lnTo>
                  <a:lnTo>
                    <a:pt x="1206" y="4"/>
                  </a:lnTo>
                  <a:lnTo>
                    <a:pt x="1179" y="7"/>
                  </a:lnTo>
                  <a:lnTo>
                    <a:pt x="1156" y="12"/>
                  </a:lnTo>
                  <a:lnTo>
                    <a:pt x="1135" y="17"/>
                  </a:lnTo>
                  <a:lnTo>
                    <a:pt x="1117" y="23"/>
                  </a:lnTo>
                  <a:lnTo>
                    <a:pt x="1102" y="28"/>
                  </a:lnTo>
                  <a:lnTo>
                    <a:pt x="1091" y="33"/>
                  </a:lnTo>
                  <a:lnTo>
                    <a:pt x="1111" y="102"/>
                  </a:lnTo>
                  <a:lnTo>
                    <a:pt x="1111" y="102"/>
                  </a:lnTo>
                  <a:lnTo>
                    <a:pt x="1122" y="98"/>
                  </a:lnTo>
                  <a:lnTo>
                    <a:pt x="1150" y="91"/>
                  </a:lnTo>
                  <a:lnTo>
                    <a:pt x="1169" y="86"/>
                  </a:lnTo>
                  <a:lnTo>
                    <a:pt x="1190" y="82"/>
                  </a:lnTo>
                  <a:lnTo>
                    <a:pt x="1213" y="80"/>
                  </a:lnTo>
                  <a:lnTo>
                    <a:pt x="1236" y="79"/>
                  </a:lnTo>
                  <a:lnTo>
                    <a:pt x="1236" y="79"/>
                  </a:lnTo>
                  <a:lnTo>
                    <a:pt x="1256" y="80"/>
                  </a:lnTo>
                  <a:lnTo>
                    <a:pt x="1272" y="82"/>
                  </a:lnTo>
                  <a:lnTo>
                    <a:pt x="1279" y="84"/>
                  </a:lnTo>
                  <a:lnTo>
                    <a:pt x="1285" y="86"/>
                  </a:lnTo>
                  <a:lnTo>
                    <a:pt x="1291" y="90"/>
                  </a:lnTo>
                  <a:lnTo>
                    <a:pt x="1298" y="94"/>
                  </a:lnTo>
                  <a:lnTo>
                    <a:pt x="1302" y="98"/>
                  </a:lnTo>
                  <a:lnTo>
                    <a:pt x="1306" y="102"/>
                  </a:lnTo>
                  <a:lnTo>
                    <a:pt x="1310" y="108"/>
                  </a:lnTo>
                  <a:lnTo>
                    <a:pt x="1313" y="114"/>
                  </a:lnTo>
                  <a:lnTo>
                    <a:pt x="1315" y="120"/>
                  </a:lnTo>
                  <a:lnTo>
                    <a:pt x="1316" y="129"/>
                  </a:lnTo>
                  <a:lnTo>
                    <a:pt x="1317" y="137"/>
                  </a:lnTo>
                  <a:lnTo>
                    <a:pt x="1318" y="146"/>
                  </a:lnTo>
                  <a:lnTo>
                    <a:pt x="1318" y="176"/>
                  </a:lnTo>
                  <a:lnTo>
                    <a:pt x="1236" y="176"/>
                  </a:lnTo>
                  <a:lnTo>
                    <a:pt x="1236" y="176"/>
                  </a:lnTo>
                  <a:lnTo>
                    <a:pt x="1212" y="177"/>
                  </a:lnTo>
                  <a:lnTo>
                    <a:pt x="1189" y="179"/>
                  </a:lnTo>
                  <a:lnTo>
                    <a:pt x="1169" y="182"/>
                  </a:lnTo>
                  <a:lnTo>
                    <a:pt x="1150" y="187"/>
                  </a:lnTo>
                  <a:lnTo>
                    <a:pt x="1134" y="192"/>
                  </a:lnTo>
                  <a:lnTo>
                    <a:pt x="1120" y="200"/>
                  </a:lnTo>
                  <a:lnTo>
                    <a:pt x="1108" y="207"/>
                  </a:lnTo>
                  <a:lnTo>
                    <a:pt x="1096" y="216"/>
                  </a:lnTo>
                  <a:lnTo>
                    <a:pt x="1086" y="225"/>
                  </a:lnTo>
                  <a:lnTo>
                    <a:pt x="1079" y="236"/>
                  </a:lnTo>
                  <a:lnTo>
                    <a:pt x="1072" y="246"/>
                  </a:lnTo>
                  <a:lnTo>
                    <a:pt x="1067" y="257"/>
                  </a:lnTo>
                  <a:lnTo>
                    <a:pt x="1064" y="270"/>
                  </a:lnTo>
                  <a:lnTo>
                    <a:pt x="1061" y="282"/>
                  </a:lnTo>
                  <a:lnTo>
                    <a:pt x="1058" y="294"/>
                  </a:lnTo>
                  <a:lnTo>
                    <a:pt x="1058" y="307"/>
                  </a:lnTo>
                  <a:lnTo>
                    <a:pt x="1058" y="307"/>
                  </a:lnTo>
                  <a:lnTo>
                    <a:pt x="1060" y="323"/>
                  </a:lnTo>
                  <a:lnTo>
                    <a:pt x="1062" y="338"/>
                  </a:lnTo>
                  <a:lnTo>
                    <a:pt x="1066" y="352"/>
                  </a:lnTo>
                  <a:lnTo>
                    <a:pt x="1071" y="364"/>
                  </a:lnTo>
                  <a:lnTo>
                    <a:pt x="1077" y="376"/>
                  </a:lnTo>
                  <a:lnTo>
                    <a:pt x="1085" y="386"/>
                  </a:lnTo>
                  <a:lnTo>
                    <a:pt x="1093" y="394"/>
                  </a:lnTo>
                  <a:lnTo>
                    <a:pt x="1102" y="401"/>
                  </a:lnTo>
                  <a:lnTo>
                    <a:pt x="1113" y="408"/>
                  </a:lnTo>
                  <a:lnTo>
                    <a:pt x="1124" y="414"/>
                  </a:lnTo>
                  <a:lnTo>
                    <a:pt x="1135" y="418"/>
                  </a:lnTo>
                  <a:lnTo>
                    <a:pt x="1146" y="422"/>
                  </a:lnTo>
                  <a:lnTo>
                    <a:pt x="1159" y="424"/>
                  </a:lnTo>
                  <a:lnTo>
                    <a:pt x="1171" y="426"/>
                  </a:lnTo>
                  <a:lnTo>
                    <a:pt x="1183" y="427"/>
                  </a:lnTo>
                  <a:lnTo>
                    <a:pt x="1195" y="428"/>
                  </a:lnTo>
                  <a:lnTo>
                    <a:pt x="1195" y="428"/>
                  </a:lnTo>
                  <a:lnTo>
                    <a:pt x="1210" y="427"/>
                  </a:lnTo>
                  <a:lnTo>
                    <a:pt x="1223" y="426"/>
                  </a:lnTo>
                  <a:lnTo>
                    <a:pt x="1246" y="423"/>
                  </a:lnTo>
                  <a:lnTo>
                    <a:pt x="1268" y="418"/>
                  </a:lnTo>
                  <a:lnTo>
                    <a:pt x="1285" y="412"/>
                  </a:lnTo>
                  <a:lnTo>
                    <a:pt x="1300" y="406"/>
                  </a:lnTo>
                  <a:lnTo>
                    <a:pt x="1311" y="401"/>
                  </a:lnTo>
                  <a:lnTo>
                    <a:pt x="1318" y="397"/>
                  </a:lnTo>
                  <a:lnTo>
                    <a:pt x="1322" y="396"/>
                  </a:lnTo>
                  <a:lnTo>
                    <a:pt x="1322" y="396"/>
                  </a:lnTo>
                  <a:lnTo>
                    <a:pt x="1324" y="397"/>
                  </a:lnTo>
                  <a:lnTo>
                    <a:pt x="1327" y="398"/>
                  </a:lnTo>
                  <a:lnTo>
                    <a:pt x="1333" y="401"/>
                  </a:lnTo>
                  <a:lnTo>
                    <a:pt x="1341" y="404"/>
                  </a:lnTo>
                  <a:lnTo>
                    <a:pt x="1354" y="407"/>
                  </a:lnTo>
                  <a:lnTo>
                    <a:pt x="1368" y="411"/>
                  </a:lnTo>
                  <a:lnTo>
                    <a:pt x="1387" y="412"/>
                  </a:lnTo>
                  <a:lnTo>
                    <a:pt x="1411" y="413"/>
                  </a:lnTo>
                  <a:lnTo>
                    <a:pt x="1411" y="122"/>
                  </a:lnTo>
                  <a:lnTo>
                    <a:pt x="1411" y="122"/>
                  </a:lnTo>
                  <a:lnTo>
                    <a:pt x="1411" y="106"/>
                  </a:lnTo>
                  <a:lnTo>
                    <a:pt x="1409" y="92"/>
                  </a:lnTo>
                  <a:lnTo>
                    <a:pt x="1406" y="78"/>
                  </a:lnTo>
                  <a:lnTo>
                    <a:pt x="1401" y="66"/>
                  </a:lnTo>
                  <a:lnTo>
                    <a:pt x="1396" y="56"/>
                  </a:lnTo>
                  <a:lnTo>
                    <a:pt x="1388" y="45"/>
                  </a:lnTo>
                  <a:lnTo>
                    <a:pt x="1381" y="36"/>
                  </a:lnTo>
                  <a:lnTo>
                    <a:pt x="1372" y="29"/>
                  </a:lnTo>
                  <a:lnTo>
                    <a:pt x="1362" y="22"/>
                  </a:lnTo>
                  <a:lnTo>
                    <a:pt x="1351" y="15"/>
                  </a:lnTo>
                  <a:lnTo>
                    <a:pt x="1339" y="11"/>
                  </a:lnTo>
                  <a:lnTo>
                    <a:pt x="1326" y="7"/>
                  </a:lnTo>
                  <a:lnTo>
                    <a:pt x="1312" y="4"/>
                  </a:lnTo>
                  <a:lnTo>
                    <a:pt x="1297" y="2"/>
                  </a:lnTo>
                  <a:lnTo>
                    <a:pt x="1280" y="1"/>
                  </a:lnTo>
                  <a:lnTo>
                    <a:pt x="1264" y="0"/>
                  </a:lnTo>
                  <a:close/>
                  <a:moveTo>
                    <a:pt x="2735" y="317"/>
                  </a:moveTo>
                  <a:lnTo>
                    <a:pt x="2735" y="317"/>
                  </a:lnTo>
                  <a:lnTo>
                    <a:pt x="2714" y="326"/>
                  </a:lnTo>
                  <a:lnTo>
                    <a:pt x="2700" y="331"/>
                  </a:lnTo>
                  <a:lnTo>
                    <a:pt x="2686" y="335"/>
                  </a:lnTo>
                  <a:lnTo>
                    <a:pt x="2671" y="340"/>
                  </a:lnTo>
                  <a:lnTo>
                    <a:pt x="2654" y="343"/>
                  </a:lnTo>
                  <a:lnTo>
                    <a:pt x="2638" y="345"/>
                  </a:lnTo>
                  <a:lnTo>
                    <a:pt x="2621" y="346"/>
                  </a:lnTo>
                  <a:lnTo>
                    <a:pt x="2621" y="346"/>
                  </a:lnTo>
                  <a:lnTo>
                    <a:pt x="2609" y="346"/>
                  </a:lnTo>
                  <a:lnTo>
                    <a:pt x="2599" y="345"/>
                  </a:lnTo>
                  <a:lnTo>
                    <a:pt x="2590" y="343"/>
                  </a:lnTo>
                  <a:lnTo>
                    <a:pt x="2583" y="341"/>
                  </a:lnTo>
                  <a:lnTo>
                    <a:pt x="2576" y="337"/>
                  </a:lnTo>
                  <a:lnTo>
                    <a:pt x="2570" y="333"/>
                  </a:lnTo>
                  <a:lnTo>
                    <a:pt x="2564" y="328"/>
                  </a:lnTo>
                  <a:lnTo>
                    <a:pt x="2560" y="323"/>
                  </a:lnTo>
                  <a:lnTo>
                    <a:pt x="2556" y="317"/>
                  </a:lnTo>
                  <a:lnTo>
                    <a:pt x="2553" y="311"/>
                  </a:lnTo>
                  <a:lnTo>
                    <a:pt x="2551" y="302"/>
                  </a:lnTo>
                  <a:lnTo>
                    <a:pt x="2549" y="294"/>
                  </a:lnTo>
                  <a:lnTo>
                    <a:pt x="2547" y="275"/>
                  </a:lnTo>
                  <a:lnTo>
                    <a:pt x="2547" y="252"/>
                  </a:lnTo>
                  <a:lnTo>
                    <a:pt x="2547" y="4"/>
                  </a:lnTo>
                  <a:lnTo>
                    <a:pt x="2533" y="4"/>
                  </a:lnTo>
                  <a:lnTo>
                    <a:pt x="2533" y="4"/>
                  </a:lnTo>
                  <a:lnTo>
                    <a:pt x="2513" y="4"/>
                  </a:lnTo>
                  <a:lnTo>
                    <a:pt x="2490" y="6"/>
                  </a:lnTo>
                  <a:lnTo>
                    <a:pt x="2467" y="8"/>
                  </a:lnTo>
                  <a:lnTo>
                    <a:pt x="2454" y="10"/>
                  </a:lnTo>
                  <a:lnTo>
                    <a:pt x="2454" y="263"/>
                  </a:lnTo>
                  <a:lnTo>
                    <a:pt x="2454" y="263"/>
                  </a:lnTo>
                  <a:lnTo>
                    <a:pt x="2454" y="284"/>
                  </a:lnTo>
                  <a:lnTo>
                    <a:pt x="2455" y="302"/>
                  </a:lnTo>
                  <a:lnTo>
                    <a:pt x="2457" y="320"/>
                  </a:lnTo>
                  <a:lnTo>
                    <a:pt x="2459" y="336"/>
                  </a:lnTo>
                  <a:lnTo>
                    <a:pt x="2463" y="351"/>
                  </a:lnTo>
                  <a:lnTo>
                    <a:pt x="2468" y="364"/>
                  </a:lnTo>
                  <a:lnTo>
                    <a:pt x="2475" y="377"/>
                  </a:lnTo>
                  <a:lnTo>
                    <a:pt x="2482" y="387"/>
                  </a:lnTo>
                  <a:lnTo>
                    <a:pt x="2490" y="397"/>
                  </a:lnTo>
                  <a:lnTo>
                    <a:pt x="2500" y="405"/>
                  </a:lnTo>
                  <a:lnTo>
                    <a:pt x="2512" y="412"/>
                  </a:lnTo>
                  <a:lnTo>
                    <a:pt x="2525" y="418"/>
                  </a:lnTo>
                  <a:lnTo>
                    <a:pt x="2540" y="422"/>
                  </a:lnTo>
                  <a:lnTo>
                    <a:pt x="2556" y="425"/>
                  </a:lnTo>
                  <a:lnTo>
                    <a:pt x="2575" y="427"/>
                  </a:lnTo>
                  <a:lnTo>
                    <a:pt x="2595" y="428"/>
                  </a:lnTo>
                  <a:lnTo>
                    <a:pt x="2595" y="428"/>
                  </a:lnTo>
                  <a:lnTo>
                    <a:pt x="2611" y="427"/>
                  </a:lnTo>
                  <a:lnTo>
                    <a:pt x="2626" y="426"/>
                  </a:lnTo>
                  <a:lnTo>
                    <a:pt x="2640" y="425"/>
                  </a:lnTo>
                  <a:lnTo>
                    <a:pt x="2653" y="422"/>
                  </a:lnTo>
                  <a:lnTo>
                    <a:pt x="2677" y="417"/>
                  </a:lnTo>
                  <a:lnTo>
                    <a:pt x="2697" y="411"/>
                  </a:lnTo>
                  <a:lnTo>
                    <a:pt x="2714" y="404"/>
                  </a:lnTo>
                  <a:lnTo>
                    <a:pt x="2725" y="399"/>
                  </a:lnTo>
                  <a:lnTo>
                    <a:pt x="2737" y="394"/>
                  </a:lnTo>
                  <a:lnTo>
                    <a:pt x="2737" y="394"/>
                  </a:lnTo>
                  <a:lnTo>
                    <a:pt x="2743" y="397"/>
                  </a:lnTo>
                  <a:lnTo>
                    <a:pt x="2750" y="400"/>
                  </a:lnTo>
                  <a:lnTo>
                    <a:pt x="2761" y="403"/>
                  </a:lnTo>
                  <a:lnTo>
                    <a:pt x="2773" y="406"/>
                  </a:lnTo>
                  <a:lnTo>
                    <a:pt x="2788" y="409"/>
                  </a:lnTo>
                  <a:lnTo>
                    <a:pt x="2807" y="412"/>
                  </a:lnTo>
                  <a:lnTo>
                    <a:pt x="2828" y="413"/>
                  </a:lnTo>
                  <a:lnTo>
                    <a:pt x="2828" y="10"/>
                  </a:lnTo>
                  <a:lnTo>
                    <a:pt x="2828" y="10"/>
                  </a:lnTo>
                  <a:lnTo>
                    <a:pt x="2796" y="6"/>
                  </a:lnTo>
                  <a:lnTo>
                    <a:pt x="2774" y="5"/>
                  </a:lnTo>
                  <a:lnTo>
                    <a:pt x="2753" y="4"/>
                  </a:lnTo>
                  <a:lnTo>
                    <a:pt x="2735" y="4"/>
                  </a:lnTo>
                  <a:lnTo>
                    <a:pt x="2735" y="317"/>
                  </a:lnTo>
                  <a:close/>
                  <a:moveTo>
                    <a:pt x="2937" y="413"/>
                  </a:moveTo>
                  <a:lnTo>
                    <a:pt x="2937" y="413"/>
                  </a:lnTo>
                  <a:lnTo>
                    <a:pt x="2948" y="415"/>
                  </a:lnTo>
                  <a:lnTo>
                    <a:pt x="2976" y="420"/>
                  </a:lnTo>
                  <a:lnTo>
                    <a:pt x="2997" y="423"/>
                  </a:lnTo>
                  <a:lnTo>
                    <a:pt x="3020" y="425"/>
                  </a:lnTo>
                  <a:lnTo>
                    <a:pt x="3047" y="427"/>
                  </a:lnTo>
                  <a:lnTo>
                    <a:pt x="3075" y="428"/>
                  </a:lnTo>
                  <a:lnTo>
                    <a:pt x="3075" y="428"/>
                  </a:lnTo>
                  <a:lnTo>
                    <a:pt x="3091" y="427"/>
                  </a:lnTo>
                  <a:lnTo>
                    <a:pt x="3105" y="426"/>
                  </a:lnTo>
                  <a:lnTo>
                    <a:pt x="3120" y="425"/>
                  </a:lnTo>
                  <a:lnTo>
                    <a:pt x="3135" y="422"/>
                  </a:lnTo>
                  <a:lnTo>
                    <a:pt x="3150" y="419"/>
                  </a:lnTo>
                  <a:lnTo>
                    <a:pt x="3164" y="414"/>
                  </a:lnTo>
                  <a:lnTo>
                    <a:pt x="3178" y="408"/>
                  </a:lnTo>
                  <a:lnTo>
                    <a:pt x="3191" y="402"/>
                  </a:lnTo>
                  <a:lnTo>
                    <a:pt x="3202" y="394"/>
                  </a:lnTo>
                  <a:lnTo>
                    <a:pt x="3213" y="385"/>
                  </a:lnTo>
                  <a:lnTo>
                    <a:pt x="3223" y="375"/>
                  </a:lnTo>
                  <a:lnTo>
                    <a:pt x="3232" y="363"/>
                  </a:lnTo>
                  <a:lnTo>
                    <a:pt x="3239" y="350"/>
                  </a:lnTo>
                  <a:lnTo>
                    <a:pt x="3244" y="334"/>
                  </a:lnTo>
                  <a:lnTo>
                    <a:pt x="3247" y="318"/>
                  </a:lnTo>
                  <a:lnTo>
                    <a:pt x="3248" y="300"/>
                  </a:lnTo>
                  <a:lnTo>
                    <a:pt x="3248" y="300"/>
                  </a:lnTo>
                  <a:lnTo>
                    <a:pt x="3247" y="288"/>
                  </a:lnTo>
                  <a:lnTo>
                    <a:pt x="3246" y="277"/>
                  </a:lnTo>
                  <a:lnTo>
                    <a:pt x="3243" y="266"/>
                  </a:lnTo>
                  <a:lnTo>
                    <a:pt x="3239" y="256"/>
                  </a:lnTo>
                  <a:lnTo>
                    <a:pt x="3234" y="248"/>
                  </a:lnTo>
                  <a:lnTo>
                    <a:pt x="3228" y="239"/>
                  </a:lnTo>
                  <a:lnTo>
                    <a:pt x="3220" y="231"/>
                  </a:lnTo>
                  <a:lnTo>
                    <a:pt x="3213" y="224"/>
                  </a:lnTo>
                  <a:lnTo>
                    <a:pt x="3204" y="217"/>
                  </a:lnTo>
                  <a:lnTo>
                    <a:pt x="3194" y="211"/>
                  </a:lnTo>
                  <a:lnTo>
                    <a:pt x="3184" y="204"/>
                  </a:lnTo>
                  <a:lnTo>
                    <a:pt x="3171" y="199"/>
                  </a:lnTo>
                  <a:lnTo>
                    <a:pt x="3146" y="187"/>
                  </a:lnTo>
                  <a:lnTo>
                    <a:pt x="3117" y="176"/>
                  </a:lnTo>
                  <a:lnTo>
                    <a:pt x="3117" y="176"/>
                  </a:lnTo>
                  <a:lnTo>
                    <a:pt x="3086" y="164"/>
                  </a:lnTo>
                  <a:lnTo>
                    <a:pt x="3072" y="157"/>
                  </a:lnTo>
                  <a:lnTo>
                    <a:pt x="3060" y="151"/>
                  </a:lnTo>
                  <a:lnTo>
                    <a:pt x="3050" y="144"/>
                  </a:lnTo>
                  <a:lnTo>
                    <a:pt x="3046" y="140"/>
                  </a:lnTo>
                  <a:lnTo>
                    <a:pt x="3043" y="136"/>
                  </a:lnTo>
                  <a:lnTo>
                    <a:pt x="3040" y="132"/>
                  </a:lnTo>
                  <a:lnTo>
                    <a:pt x="3038" y="127"/>
                  </a:lnTo>
                  <a:lnTo>
                    <a:pt x="3037" y="121"/>
                  </a:lnTo>
                  <a:lnTo>
                    <a:pt x="3037" y="116"/>
                  </a:lnTo>
                  <a:lnTo>
                    <a:pt x="3037" y="116"/>
                  </a:lnTo>
                  <a:lnTo>
                    <a:pt x="3037" y="110"/>
                  </a:lnTo>
                  <a:lnTo>
                    <a:pt x="3039" y="104"/>
                  </a:lnTo>
                  <a:lnTo>
                    <a:pt x="3043" y="97"/>
                  </a:lnTo>
                  <a:lnTo>
                    <a:pt x="3049" y="90"/>
                  </a:lnTo>
                  <a:lnTo>
                    <a:pt x="3053" y="86"/>
                  </a:lnTo>
                  <a:lnTo>
                    <a:pt x="3057" y="83"/>
                  </a:lnTo>
                  <a:lnTo>
                    <a:pt x="3063" y="81"/>
                  </a:lnTo>
                  <a:lnTo>
                    <a:pt x="3069" y="78"/>
                  </a:lnTo>
                  <a:lnTo>
                    <a:pt x="3076" y="76"/>
                  </a:lnTo>
                  <a:lnTo>
                    <a:pt x="3084" y="75"/>
                  </a:lnTo>
                  <a:lnTo>
                    <a:pt x="3093" y="74"/>
                  </a:lnTo>
                  <a:lnTo>
                    <a:pt x="3103" y="74"/>
                  </a:lnTo>
                  <a:lnTo>
                    <a:pt x="3103" y="74"/>
                  </a:lnTo>
                  <a:lnTo>
                    <a:pt x="3122" y="75"/>
                  </a:lnTo>
                  <a:lnTo>
                    <a:pt x="3142" y="77"/>
                  </a:lnTo>
                  <a:lnTo>
                    <a:pt x="3159" y="81"/>
                  </a:lnTo>
                  <a:lnTo>
                    <a:pt x="3175" y="85"/>
                  </a:lnTo>
                  <a:lnTo>
                    <a:pt x="3199" y="94"/>
                  </a:lnTo>
                  <a:lnTo>
                    <a:pt x="3208" y="98"/>
                  </a:lnTo>
                  <a:lnTo>
                    <a:pt x="3232" y="30"/>
                  </a:lnTo>
                  <a:lnTo>
                    <a:pt x="3232" y="30"/>
                  </a:lnTo>
                  <a:lnTo>
                    <a:pt x="3213" y="22"/>
                  </a:lnTo>
                  <a:lnTo>
                    <a:pt x="3200" y="16"/>
                  </a:lnTo>
                  <a:lnTo>
                    <a:pt x="3184" y="12"/>
                  </a:lnTo>
                  <a:lnTo>
                    <a:pt x="3165" y="7"/>
                  </a:lnTo>
                  <a:lnTo>
                    <a:pt x="3144" y="4"/>
                  </a:lnTo>
                  <a:lnTo>
                    <a:pt x="3120" y="1"/>
                  </a:lnTo>
                  <a:lnTo>
                    <a:pt x="3095" y="0"/>
                  </a:lnTo>
                  <a:lnTo>
                    <a:pt x="3095" y="0"/>
                  </a:lnTo>
                  <a:lnTo>
                    <a:pt x="3080" y="1"/>
                  </a:lnTo>
                  <a:lnTo>
                    <a:pt x="3066" y="2"/>
                  </a:lnTo>
                  <a:lnTo>
                    <a:pt x="3052" y="4"/>
                  </a:lnTo>
                  <a:lnTo>
                    <a:pt x="3039" y="8"/>
                  </a:lnTo>
                  <a:lnTo>
                    <a:pt x="3025" y="12"/>
                  </a:lnTo>
                  <a:lnTo>
                    <a:pt x="3013" y="17"/>
                  </a:lnTo>
                  <a:lnTo>
                    <a:pt x="3001" y="24"/>
                  </a:lnTo>
                  <a:lnTo>
                    <a:pt x="2990" y="31"/>
                  </a:lnTo>
                  <a:lnTo>
                    <a:pt x="2979" y="39"/>
                  </a:lnTo>
                  <a:lnTo>
                    <a:pt x="2970" y="47"/>
                  </a:lnTo>
                  <a:lnTo>
                    <a:pt x="2962" y="58"/>
                  </a:lnTo>
                  <a:lnTo>
                    <a:pt x="2956" y="69"/>
                  </a:lnTo>
                  <a:lnTo>
                    <a:pt x="2950" y="80"/>
                  </a:lnTo>
                  <a:lnTo>
                    <a:pt x="2946" y="94"/>
                  </a:lnTo>
                  <a:lnTo>
                    <a:pt x="2944" y="107"/>
                  </a:lnTo>
                  <a:lnTo>
                    <a:pt x="2943" y="122"/>
                  </a:lnTo>
                  <a:lnTo>
                    <a:pt x="2943" y="122"/>
                  </a:lnTo>
                  <a:lnTo>
                    <a:pt x="2944" y="137"/>
                  </a:lnTo>
                  <a:lnTo>
                    <a:pt x="2946" y="150"/>
                  </a:lnTo>
                  <a:lnTo>
                    <a:pt x="2950" y="164"/>
                  </a:lnTo>
                  <a:lnTo>
                    <a:pt x="2956" y="175"/>
                  </a:lnTo>
                  <a:lnTo>
                    <a:pt x="2962" y="185"/>
                  </a:lnTo>
                  <a:lnTo>
                    <a:pt x="2970" y="194"/>
                  </a:lnTo>
                  <a:lnTo>
                    <a:pt x="2979" y="203"/>
                  </a:lnTo>
                  <a:lnTo>
                    <a:pt x="2988" y="210"/>
                  </a:lnTo>
                  <a:lnTo>
                    <a:pt x="2999" y="217"/>
                  </a:lnTo>
                  <a:lnTo>
                    <a:pt x="3010" y="223"/>
                  </a:lnTo>
                  <a:lnTo>
                    <a:pt x="3021" y="229"/>
                  </a:lnTo>
                  <a:lnTo>
                    <a:pt x="3032" y="235"/>
                  </a:lnTo>
                  <a:lnTo>
                    <a:pt x="3056" y="243"/>
                  </a:lnTo>
                  <a:lnTo>
                    <a:pt x="3079" y="251"/>
                  </a:lnTo>
                  <a:lnTo>
                    <a:pt x="3079" y="251"/>
                  </a:lnTo>
                  <a:lnTo>
                    <a:pt x="3108" y="261"/>
                  </a:lnTo>
                  <a:lnTo>
                    <a:pt x="3121" y="266"/>
                  </a:lnTo>
                  <a:lnTo>
                    <a:pt x="3133" y="273"/>
                  </a:lnTo>
                  <a:lnTo>
                    <a:pt x="3142" y="280"/>
                  </a:lnTo>
                  <a:lnTo>
                    <a:pt x="3148" y="287"/>
                  </a:lnTo>
                  <a:lnTo>
                    <a:pt x="3151" y="291"/>
                  </a:lnTo>
                  <a:lnTo>
                    <a:pt x="3153" y="296"/>
                  </a:lnTo>
                  <a:lnTo>
                    <a:pt x="3154" y="300"/>
                  </a:lnTo>
                  <a:lnTo>
                    <a:pt x="3154" y="306"/>
                  </a:lnTo>
                  <a:lnTo>
                    <a:pt x="3154" y="306"/>
                  </a:lnTo>
                  <a:lnTo>
                    <a:pt x="3154" y="315"/>
                  </a:lnTo>
                  <a:lnTo>
                    <a:pt x="3151" y="324"/>
                  </a:lnTo>
                  <a:lnTo>
                    <a:pt x="3149" y="328"/>
                  </a:lnTo>
                  <a:lnTo>
                    <a:pt x="3146" y="332"/>
                  </a:lnTo>
                  <a:lnTo>
                    <a:pt x="3143" y="335"/>
                  </a:lnTo>
                  <a:lnTo>
                    <a:pt x="3139" y="340"/>
                  </a:lnTo>
                  <a:lnTo>
                    <a:pt x="3134" y="343"/>
                  </a:lnTo>
                  <a:lnTo>
                    <a:pt x="3127" y="346"/>
                  </a:lnTo>
                  <a:lnTo>
                    <a:pt x="3121" y="348"/>
                  </a:lnTo>
                  <a:lnTo>
                    <a:pt x="3113" y="350"/>
                  </a:lnTo>
                  <a:lnTo>
                    <a:pt x="3104" y="352"/>
                  </a:lnTo>
                  <a:lnTo>
                    <a:pt x="3095" y="353"/>
                  </a:lnTo>
                  <a:lnTo>
                    <a:pt x="3071" y="354"/>
                  </a:lnTo>
                  <a:lnTo>
                    <a:pt x="3071" y="354"/>
                  </a:lnTo>
                  <a:lnTo>
                    <a:pt x="3050" y="354"/>
                  </a:lnTo>
                  <a:lnTo>
                    <a:pt x="3029" y="352"/>
                  </a:lnTo>
                  <a:lnTo>
                    <a:pt x="2992" y="348"/>
                  </a:lnTo>
                  <a:lnTo>
                    <a:pt x="2965" y="344"/>
                  </a:lnTo>
                  <a:lnTo>
                    <a:pt x="2955" y="342"/>
                  </a:lnTo>
                  <a:lnTo>
                    <a:pt x="2937" y="413"/>
                  </a:lnTo>
                  <a:close/>
                  <a:moveTo>
                    <a:pt x="1639" y="80"/>
                  </a:moveTo>
                  <a:lnTo>
                    <a:pt x="1639" y="80"/>
                  </a:lnTo>
                  <a:lnTo>
                    <a:pt x="1653" y="77"/>
                  </a:lnTo>
                  <a:lnTo>
                    <a:pt x="1670" y="75"/>
                  </a:lnTo>
                  <a:lnTo>
                    <a:pt x="1691" y="73"/>
                  </a:lnTo>
                  <a:lnTo>
                    <a:pt x="1712" y="73"/>
                  </a:lnTo>
                  <a:lnTo>
                    <a:pt x="1712" y="73"/>
                  </a:lnTo>
                  <a:lnTo>
                    <a:pt x="1726" y="73"/>
                  </a:lnTo>
                  <a:lnTo>
                    <a:pt x="1737" y="74"/>
                  </a:lnTo>
                  <a:lnTo>
                    <a:pt x="1749" y="77"/>
                  </a:lnTo>
                  <a:lnTo>
                    <a:pt x="1760" y="80"/>
                  </a:lnTo>
                  <a:lnTo>
                    <a:pt x="1771" y="84"/>
                  </a:lnTo>
                  <a:lnTo>
                    <a:pt x="1780" y="90"/>
                  </a:lnTo>
                  <a:lnTo>
                    <a:pt x="1790" y="97"/>
                  </a:lnTo>
                  <a:lnTo>
                    <a:pt x="1798" y="104"/>
                  </a:lnTo>
                  <a:lnTo>
                    <a:pt x="1805" y="113"/>
                  </a:lnTo>
                  <a:lnTo>
                    <a:pt x="1813" y="122"/>
                  </a:lnTo>
                  <a:lnTo>
                    <a:pt x="1819" y="134"/>
                  </a:lnTo>
                  <a:lnTo>
                    <a:pt x="1824" y="147"/>
                  </a:lnTo>
                  <a:lnTo>
                    <a:pt x="1828" y="161"/>
                  </a:lnTo>
                  <a:lnTo>
                    <a:pt x="1831" y="176"/>
                  </a:lnTo>
                  <a:lnTo>
                    <a:pt x="1832" y="192"/>
                  </a:lnTo>
                  <a:lnTo>
                    <a:pt x="1833" y="211"/>
                  </a:lnTo>
                  <a:lnTo>
                    <a:pt x="1833" y="211"/>
                  </a:lnTo>
                  <a:lnTo>
                    <a:pt x="1833" y="228"/>
                  </a:lnTo>
                  <a:lnTo>
                    <a:pt x="1832" y="245"/>
                  </a:lnTo>
                  <a:lnTo>
                    <a:pt x="1830" y="260"/>
                  </a:lnTo>
                  <a:lnTo>
                    <a:pt x="1827" y="275"/>
                  </a:lnTo>
                  <a:lnTo>
                    <a:pt x="1824" y="288"/>
                  </a:lnTo>
                  <a:lnTo>
                    <a:pt x="1820" y="299"/>
                  </a:lnTo>
                  <a:lnTo>
                    <a:pt x="1814" y="311"/>
                  </a:lnTo>
                  <a:lnTo>
                    <a:pt x="1807" y="320"/>
                  </a:lnTo>
                  <a:lnTo>
                    <a:pt x="1799" y="328"/>
                  </a:lnTo>
                  <a:lnTo>
                    <a:pt x="1790" y="335"/>
                  </a:lnTo>
                  <a:lnTo>
                    <a:pt x="1780" y="342"/>
                  </a:lnTo>
                  <a:lnTo>
                    <a:pt x="1768" y="347"/>
                  </a:lnTo>
                  <a:lnTo>
                    <a:pt x="1754" y="350"/>
                  </a:lnTo>
                  <a:lnTo>
                    <a:pt x="1739" y="353"/>
                  </a:lnTo>
                  <a:lnTo>
                    <a:pt x="1723" y="355"/>
                  </a:lnTo>
                  <a:lnTo>
                    <a:pt x="1704" y="355"/>
                  </a:lnTo>
                  <a:lnTo>
                    <a:pt x="1704" y="355"/>
                  </a:lnTo>
                  <a:lnTo>
                    <a:pt x="1681" y="354"/>
                  </a:lnTo>
                  <a:lnTo>
                    <a:pt x="1659" y="353"/>
                  </a:lnTo>
                  <a:lnTo>
                    <a:pt x="1639" y="351"/>
                  </a:lnTo>
                  <a:lnTo>
                    <a:pt x="1639" y="80"/>
                  </a:lnTo>
                  <a:close/>
                  <a:moveTo>
                    <a:pt x="1717" y="0"/>
                  </a:moveTo>
                  <a:lnTo>
                    <a:pt x="1717" y="0"/>
                  </a:lnTo>
                  <a:lnTo>
                    <a:pt x="1696" y="1"/>
                  </a:lnTo>
                  <a:lnTo>
                    <a:pt x="1675" y="2"/>
                  </a:lnTo>
                  <a:lnTo>
                    <a:pt x="1652" y="4"/>
                  </a:lnTo>
                  <a:lnTo>
                    <a:pt x="1629" y="7"/>
                  </a:lnTo>
                  <a:lnTo>
                    <a:pt x="1606" y="10"/>
                  </a:lnTo>
                  <a:lnTo>
                    <a:pt x="1585" y="14"/>
                  </a:lnTo>
                  <a:lnTo>
                    <a:pt x="1564" y="20"/>
                  </a:lnTo>
                  <a:lnTo>
                    <a:pt x="1546" y="26"/>
                  </a:lnTo>
                  <a:lnTo>
                    <a:pt x="1546" y="415"/>
                  </a:lnTo>
                  <a:lnTo>
                    <a:pt x="1546" y="415"/>
                  </a:lnTo>
                  <a:lnTo>
                    <a:pt x="1561" y="418"/>
                  </a:lnTo>
                  <a:lnTo>
                    <a:pt x="1580" y="420"/>
                  </a:lnTo>
                  <a:lnTo>
                    <a:pt x="1619" y="424"/>
                  </a:lnTo>
                  <a:lnTo>
                    <a:pt x="1662" y="427"/>
                  </a:lnTo>
                  <a:lnTo>
                    <a:pt x="1701" y="428"/>
                  </a:lnTo>
                  <a:lnTo>
                    <a:pt x="1701" y="428"/>
                  </a:lnTo>
                  <a:lnTo>
                    <a:pt x="1732" y="427"/>
                  </a:lnTo>
                  <a:lnTo>
                    <a:pt x="1758" y="425"/>
                  </a:lnTo>
                  <a:lnTo>
                    <a:pt x="1784" y="421"/>
                  </a:lnTo>
                  <a:lnTo>
                    <a:pt x="1807" y="415"/>
                  </a:lnTo>
                  <a:lnTo>
                    <a:pt x="1828" y="408"/>
                  </a:lnTo>
                  <a:lnTo>
                    <a:pt x="1847" y="399"/>
                  </a:lnTo>
                  <a:lnTo>
                    <a:pt x="1855" y="394"/>
                  </a:lnTo>
                  <a:lnTo>
                    <a:pt x="1864" y="389"/>
                  </a:lnTo>
                  <a:lnTo>
                    <a:pt x="1872" y="383"/>
                  </a:lnTo>
                  <a:lnTo>
                    <a:pt x="1879" y="377"/>
                  </a:lnTo>
                  <a:lnTo>
                    <a:pt x="1885" y="369"/>
                  </a:lnTo>
                  <a:lnTo>
                    <a:pt x="1891" y="362"/>
                  </a:lnTo>
                  <a:lnTo>
                    <a:pt x="1897" y="355"/>
                  </a:lnTo>
                  <a:lnTo>
                    <a:pt x="1902" y="347"/>
                  </a:lnTo>
                  <a:lnTo>
                    <a:pt x="1907" y="337"/>
                  </a:lnTo>
                  <a:lnTo>
                    <a:pt x="1912" y="329"/>
                  </a:lnTo>
                  <a:lnTo>
                    <a:pt x="1919" y="309"/>
                  </a:lnTo>
                  <a:lnTo>
                    <a:pt x="1924" y="287"/>
                  </a:lnTo>
                  <a:lnTo>
                    <a:pt x="1928" y="264"/>
                  </a:lnTo>
                  <a:lnTo>
                    <a:pt x="1930" y="239"/>
                  </a:lnTo>
                  <a:lnTo>
                    <a:pt x="1931" y="211"/>
                  </a:lnTo>
                  <a:lnTo>
                    <a:pt x="1931" y="211"/>
                  </a:lnTo>
                  <a:lnTo>
                    <a:pt x="1930" y="187"/>
                  </a:lnTo>
                  <a:lnTo>
                    <a:pt x="1927" y="164"/>
                  </a:lnTo>
                  <a:lnTo>
                    <a:pt x="1923" y="143"/>
                  </a:lnTo>
                  <a:lnTo>
                    <a:pt x="1917" y="122"/>
                  </a:lnTo>
                  <a:lnTo>
                    <a:pt x="1909" y="104"/>
                  </a:lnTo>
                  <a:lnTo>
                    <a:pt x="1898" y="86"/>
                  </a:lnTo>
                  <a:lnTo>
                    <a:pt x="1887" y="71"/>
                  </a:lnTo>
                  <a:lnTo>
                    <a:pt x="1874" y="57"/>
                  </a:lnTo>
                  <a:lnTo>
                    <a:pt x="1860" y="43"/>
                  </a:lnTo>
                  <a:lnTo>
                    <a:pt x="1843" y="32"/>
                  </a:lnTo>
                  <a:lnTo>
                    <a:pt x="1826" y="23"/>
                  </a:lnTo>
                  <a:lnTo>
                    <a:pt x="1806" y="14"/>
                  </a:lnTo>
                  <a:lnTo>
                    <a:pt x="1786" y="8"/>
                  </a:lnTo>
                  <a:lnTo>
                    <a:pt x="1764" y="4"/>
                  </a:lnTo>
                  <a:lnTo>
                    <a:pt x="1741" y="1"/>
                  </a:lnTo>
                  <a:lnTo>
                    <a:pt x="1717" y="0"/>
                  </a:lnTo>
                  <a:close/>
                </a:path>
              </a:pathLst>
            </a:custGeom>
            <a:solidFill>
              <a:srgbClr val="005E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60" name="Freeform 59"/>
            <p:cNvSpPr>
              <a:spLocks/>
            </p:cNvSpPr>
            <p:nvPr userDrawn="1"/>
          </p:nvSpPr>
          <p:spPr bwMode="auto">
            <a:xfrm>
              <a:off x="5160" y="3974"/>
              <a:ext cx="76" cy="107"/>
            </a:xfrm>
            <a:custGeom>
              <a:avLst/>
              <a:gdLst>
                <a:gd name="T0" fmla="*/ 0 w 305"/>
                <a:gd name="T1" fmla="*/ 407 h 428"/>
                <a:gd name="T2" fmla="*/ 0 w 305"/>
                <a:gd name="T3" fmla="*/ 407 h 428"/>
                <a:gd name="T4" fmla="*/ 13 w 305"/>
                <a:gd name="T5" fmla="*/ 411 h 428"/>
                <a:gd name="T6" fmla="*/ 47 w 305"/>
                <a:gd name="T7" fmla="*/ 418 h 428"/>
                <a:gd name="T8" fmla="*/ 71 w 305"/>
                <a:gd name="T9" fmla="*/ 421 h 428"/>
                <a:gd name="T10" fmla="*/ 98 w 305"/>
                <a:gd name="T11" fmla="*/ 425 h 428"/>
                <a:gd name="T12" fmla="*/ 129 w 305"/>
                <a:gd name="T13" fmla="*/ 427 h 428"/>
                <a:gd name="T14" fmla="*/ 163 w 305"/>
                <a:gd name="T15" fmla="*/ 428 h 428"/>
                <a:gd name="T16" fmla="*/ 163 w 305"/>
                <a:gd name="T17" fmla="*/ 428 h 428"/>
                <a:gd name="T18" fmla="*/ 197 w 305"/>
                <a:gd name="T19" fmla="*/ 427 h 428"/>
                <a:gd name="T20" fmla="*/ 226 w 305"/>
                <a:gd name="T21" fmla="*/ 426 h 428"/>
                <a:gd name="T22" fmla="*/ 251 w 305"/>
                <a:gd name="T23" fmla="*/ 424 h 428"/>
                <a:gd name="T24" fmla="*/ 270 w 305"/>
                <a:gd name="T25" fmla="*/ 422 h 428"/>
                <a:gd name="T26" fmla="*/ 297 w 305"/>
                <a:gd name="T27" fmla="*/ 419 h 428"/>
                <a:gd name="T28" fmla="*/ 305 w 305"/>
                <a:gd name="T29" fmla="*/ 417 h 428"/>
                <a:gd name="T30" fmla="*/ 305 w 305"/>
                <a:gd name="T31" fmla="*/ 346 h 428"/>
                <a:gd name="T32" fmla="*/ 305 w 305"/>
                <a:gd name="T33" fmla="*/ 346 h 428"/>
                <a:gd name="T34" fmla="*/ 297 w 305"/>
                <a:gd name="T35" fmla="*/ 347 h 428"/>
                <a:gd name="T36" fmla="*/ 272 w 305"/>
                <a:gd name="T37" fmla="*/ 351 h 428"/>
                <a:gd name="T38" fmla="*/ 235 w 305"/>
                <a:gd name="T39" fmla="*/ 354 h 428"/>
                <a:gd name="T40" fmla="*/ 213 w 305"/>
                <a:gd name="T41" fmla="*/ 355 h 428"/>
                <a:gd name="T42" fmla="*/ 188 w 305"/>
                <a:gd name="T43" fmla="*/ 355 h 428"/>
                <a:gd name="T44" fmla="*/ 188 w 305"/>
                <a:gd name="T45" fmla="*/ 355 h 428"/>
                <a:gd name="T46" fmla="*/ 167 w 305"/>
                <a:gd name="T47" fmla="*/ 355 h 428"/>
                <a:gd name="T48" fmla="*/ 149 w 305"/>
                <a:gd name="T49" fmla="*/ 354 h 428"/>
                <a:gd name="T50" fmla="*/ 118 w 305"/>
                <a:gd name="T51" fmla="*/ 351 h 428"/>
                <a:gd name="T52" fmla="*/ 99 w 305"/>
                <a:gd name="T53" fmla="*/ 349 h 428"/>
                <a:gd name="T54" fmla="*/ 92 w 305"/>
                <a:gd name="T55" fmla="*/ 348 h 428"/>
                <a:gd name="T56" fmla="*/ 92 w 305"/>
                <a:gd name="T57" fmla="*/ 247 h 428"/>
                <a:gd name="T58" fmla="*/ 276 w 305"/>
                <a:gd name="T59" fmla="*/ 247 h 428"/>
                <a:gd name="T60" fmla="*/ 276 w 305"/>
                <a:gd name="T61" fmla="*/ 175 h 428"/>
                <a:gd name="T62" fmla="*/ 92 w 305"/>
                <a:gd name="T63" fmla="*/ 175 h 428"/>
                <a:gd name="T64" fmla="*/ 92 w 305"/>
                <a:gd name="T65" fmla="*/ 79 h 428"/>
                <a:gd name="T66" fmla="*/ 92 w 305"/>
                <a:gd name="T67" fmla="*/ 79 h 428"/>
                <a:gd name="T68" fmla="*/ 99 w 305"/>
                <a:gd name="T69" fmla="*/ 78 h 428"/>
                <a:gd name="T70" fmla="*/ 117 w 305"/>
                <a:gd name="T71" fmla="*/ 76 h 428"/>
                <a:gd name="T72" fmla="*/ 145 w 305"/>
                <a:gd name="T73" fmla="*/ 74 h 428"/>
                <a:gd name="T74" fmla="*/ 182 w 305"/>
                <a:gd name="T75" fmla="*/ 73 h 428"/>
                <a:gd name="T76" fmla="*/ 182 w 305"/>
                <a:gd name="T77" fmla="*/ 73 h 428"/>
                <a:gd name="T78" fmla="*/ 205 w 305"/>
                <a:gd name="T79" fmla="*/ 73 h 428"/>
                <a:gd name="T80" fmla="*/ 226 w 305"/>
                <a:gd name="T81" fmla="*/ 74 h 428"/>
                <a:gd name="T82" fmla="*/ 263 w 305"/>
                <a:gd name="T83" fmla="*/ 77 h 428"/>
                <a:gd name="T84" fmla="*/ 289 w 305"/>
                <a:gd name="T85" fmla="*/ 80 h 428"/>
                <a:gd name="T86" fmla="*/ 298 w 305"/>
                <a:gd name="T87" fmla="*/ 82 h 428"/>
                <a:gd name="T88" fmla="*/ 298 w 305"/>
                <a:gd name="T89" fmla="*/ 10 h 428"/>
                <a:gd name="T90" fmla="*/ 298 w 305"/>
                <a:gd name="T91" fmla="*/ 10 h 428"/>
                <a:gd name="T92" fmla="*/ 289 w 305"/>
                <a:gd name="T93" fmla="*/ 9 h 428"/>
                <a:gd name="T94" fmla="*/ 264 w 305"/>
                <a:gd name="T95" fmla="*/ 5 h 428"/>
                <a:gd name="T96" fmla="*/ 224 w 305"/>
                <a:gd name="T97" fmla="*/ 2 h 428"/>
                <a:gd name="T98" fmla="*/ 200 w 305"/>
                <a:gd name="T99" fmla="*/ 1 h 428"/>
                <a:gd name="T100" fmla="*/ 172 w 305"/>
                <a:gd name="T101" fmla="*/ 0 h 428"/>
                <a:gd name="T102" fmla="*/ 172 w 305"/>
                <a:gd name="T103" fmla="*/ 0 h 428"/>
                <a:gd name="T104" fmla="*/ 134 w 305"/>
                <a:gd name="T105" fmla="*/ 1 h 428"/>
                <a:gd name="T106" fmla="*/ 102 w 305"/>
                <a:gd name="T107" fmla="*/ 3 h 428"/>
                <a:gd name="T108" fmla="*/ 72 w 305"/>
                <a:gd name="T109" fmla="*/ 6 h 428"/>
                <a:gd name="T110" fmla="*/ 47 w 305"/>
                <a:gd name="T111" fmla="*/ 9 h 428"/>
                <a:gd name="T112" fmla="*/ 27 w 305"/>
                <a:gd name="T113" fmla="*/ 13 h 428"/>
                <a:gd name="T114" fmla="*/ 13 w 305"/>
                <a:gd name="T115" fmla="*/ 15 h 428"/>
                <a:gd name="T116" fmla="*/ 0 w 305"/>
                <a:gd name="T117" fmla="*/ 19 h 428"/>
                <a:gd name="T118" fmla="*/ 0 w 305"/>
                <a:gd name="T119" fmla="*/ 407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05" h="428">
                  <a:moveTo>
                    <a:pt x="0" y="407"/>
                  </a:moveTo>
                  <a:lnTo>
                    <a:pt x="0" y="407"/>
                  </a:lnTo>
                  <a:lnTo>
                    <a:pt x="13" y="411"/>
                  </a:lnTo>
                  <a:lnTo>
                    <a:pt x="47" y="418"/>
                  </a:lnTo>
                  <a:lnTo>
                    <a:pt x="71" y="421"/>
                  </a:lnTo>
                  <a:lnTo>
                    <a:pt x="98" y="425"/>
                  </a:lnTo>
                  <a:lnTo>
                    <a:pt x="129" y="427"/>
                  </a:lnTo>
                  <a:lnTo>
                    <a:pt x="163" y="428"/>
                  </a:lnTo>
                  <a:lnTo>
                    <a:pt x="163" y="428"/>
                  </a:lnTo>
                  <a:lnTo>
                    <a:pt x="197" y="427"/>
                  </a:lnTo>
                  <a:lnTo>
                    <a:pt x="226" y="426"/>
                  </a:lnTo>
                  <a:lnTo>
                    <a:pt x="251" y="424"/>
                  </a:lnTo>
                  <a:lnTo>
                    <a:pt x="270" y="422"/>
                  </a:lnTo>
                  <a:lnTo>
                    <a:pt x="297" y="419"/>
                  </a:lnTo>
                  <a:lnTo>
                    <a:pt x="305" y="417"/>
                  </a:lnTo>
                  <a:lnTo>
                    <a:pt x="305" y="346"/>
                  </a:lnTo>
                  <a:lnTo>
                    <a:pt x="305" y="346"/>
                  </a:lnTo>
                  <a:lnTo>
                    <a:pt x="297" y="347"/>
                  </a:lnTo>
                  <a:lnTo>
                    <a:pt x="272" y="351"/>
                  </a:lnTo>
                  <a:lnTo>
                    <a:pt x="235" y="354"/>
                  </a:lnTo>
                  <a:lnTo>
                    <a:pt x="213" y="355"/>
                  </a:lnTo>
                  <a:lnTo>
                    <a:pt x="188" y="355"/>
                  </a:lnTo>
                  <a:lnTo>
                    <a:pt x="188" y="355"/>
                  </a:lnTo>
                  <a:lnTo>
                    <a:pt x="167" y="355"/>
                  </a:lnTo>
                  <a:lnTo>
                    <a:pt x="149" y="354"/>
                  </a:lnTo>
                  <a:lnTo>
                    <a:pt x="118" y="351"/>
                  </a:lnTo>
                  <a:lnTo>
                    <a:pt x="99" y="349"/>
                  </a:lnTo>
                  <a:lnTo>
                    <a:pt x="92" y="348"/>
                  </a:lnTo>
                  <a:lnTo>
                    <a:pt x="92" y="247"/>
                  </a:lnTo>
                  <a:lnTo>
                    <a:pt x="276" y="247"/>
                  </a:lnTo>
                  <a:lnTo>
                    <a:pt x="276" y="175"/>
                  </a:lnTo>
                  <a:lnTo>
                    <a:pt x="92" y="175"/>
                  </a:lnTo>
                  <a:lnTo>
                    <a:pt x="92" y="79"/>
                  </a:lnTo>
                  <a:lnTo>
                    <a:pt x="92" y="79"/>
                  </a:lnTo>
                  <a:lnTo>
                    <a:pt x="99" y="78"/>
                  </a:lnTo>
                  <a:lnTo>
                    <a:pt x="117" y="76"/>
                  </a:lnTo>
                  <a:lnTo>
                    <a:pt x="145" y="74"/>
                  </a:lnTo>
                  <a:lnTo>
                    <a:pt x="182" y="73"/>
                  </a:lnTo>
                  <a:lnTo>
                    <a:pt x="182" y="73"/>
                  </a:lnTo>
                  <a:lnTo>
                    <a:pt x="205" y="73"/>
                  </a:lnTo>
                  <a:lnTo>
                    <a:pt x="226" y="74"/>
                  </a:lnTo>
                  <a:lnTo>
                    <a:pt x="263" y="77"/>
                  </a:lnTo>
                  <a:lnTo>
                    <a:pt x="289" y="80"/>
                  </a:lnTo>
                  <a:lnTo>
                    <a:pt x="298" y="82"/>
                  </a:lnTo>
                  <a:lnTo>
                    <a:pt x="298" y="10"/>
                  </a:lnTo>
                  <a:lnTo>
                    <a:pt x="298" y="10"/>
                  </a:lnTo>
                  <a:lnTo>
                    <a:pt x="289" y="9"/>
                  </a:lnTo>
                  <a:lnTo>
                    <a:pt x="264" y="5"/>
                  </a:lnTo>
                  <a:lnTo>
                    <a:pt x="224" y="2"/>
                  </a:lnTo>
                  <a:lnTo>
                    <a:pt x="200" y="1"/>
                  </a:lnTo>
                  <a:lnTo>
                    <a:pt x="172" y="0"/>
                  </a:lnTo>
                  <a:lnTo>
                    <a:pt x="172" y="0"/>
                  </a:lnTo>
                  <a:lnTo>
                    <a:pt x="134" y="1"/>
                  </a:lnTo>
                  <a:lnTo>
                    <a:pt x="102" y="3"/>
                  </a:lnTo>
                  <a:lnTo>
                    <a:pt x="72" y="6"/>
                  </a:lnTo>
                  <a:lnTo>
                    <a:pt x="47" y="9"/>
                  </a:lnTo>
                  <a:lnTo>
                    <a:pt x="27" y="13"/>
                  </a:lnTo>
                  <a:lnTo>
                    <a:pt x="13" y="15"/>
                  </a:lnTo>
                  <a:lnTo>
                    <a:pt x="0" y="19"/>
                  </a:lnTo>
                  <a:lnTo>
                    <a:pt x="0" y="40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61" name="Freeform 60"/>
            <p:cNvSpPr>
              <a:spLocks/>
            </p:cNvSpPr>
            <p:nvPr userDrawn="1"/>
          </p:nvSpPr>
          <p:spPr bwMode="auto">
            <a:xfrm>
              <a:off x="4767" y="3974"/>
              <a:ext cx="124" cy="105"/>
            </a:xfrm>
            <a:custGeom>
              <a:avLst/>
              <a:gdLst>
                <a:gd name="T0" fmla="*/ 255 w 496"/>
                <a:gd name="T1" fmla="*/ 246 h 422"/>
                <a:gd name="T2" fmla="*/ 255 w 496"/>
                <a:gd name="T3" fmla="*/ 246 h 422"/>
                <a:gd name="T4" fmla="*/ 251 w 496"/>
                <a:gd name="T5" fmla="*/ 257 h 422"/>
                <a:gd name="T6" fmla="*/ 248 w 496"/>
                <a:gd name="T7" fmla="*/ 270 h 422"/>
                <a:gd name="T8" fmla="*/ 248 w 496"/>
                <a:gd name="T9" fmla="*/ 270 h 422"/>
                <a:gd name="T10" fmla="*/ 244 w 496"/>
                <a:gd name="T11" fmla="*/ 257 h 422"/>
                <a:gd name="T12" fmla="*/ 241 w 496"/>
                <a:gd name="T13" fmla="*/ 246 h 422"/>
                <a:gd name="T14" fmla="*/ 159 w 496"/>
                <a:gd name="T15" fmla="*/ 39 h 422"/>
                <a:gd name="T16" fmla="*/ 159 w 496"/>
                <a:gd name="T17" fmla="*/ 39 h 422"/>
                <a:gd name="T18" fmla="*/ 153 w 496"/>
                <a:gd name="T19" fmla="*/ 28 h 422"/>
                <a:gd name="T20" fmla="*/ 147 w 496"/>
                <a:gd name="T21" fmla="*/ 19 h 422"/>
                <a:gd name="T22" fmla="*/ 140 w 496"/>
                <a:gd name="T23" fmla="*/ 11 h 422"/>
                <a:gd name="T24" fmla="*/ 132 w 496"/>
                <a:gd name="T25" fmla="*/ 7 h 422"/>
                <a:gd name="T26" fmla="*/ 122 w 496"/>
                <a:gd name="T27" fmla="*/ 3 h 422"/>
                <a:gd name="T28" fmla="*/ 110 w 496"/>
                <a:gd name="T29" fmla="*/ 1 h 422"/>
                <a:gd name="T30" fmla="*/ 98 w 496"/>
                <a:gd name="T31" fmla="*/ 1 h 422"/>
                <a:gd name="T32" fmla="*/ 84 w 496"/>
                <a:gd name="T33" fmla="*/ 0 h 422"/>
                <a:gd name="T34" fmla="*/ 84 w 496"/>
                <a:gd name="T35" fmla="*/ 0 h 422"/>
                <a:gd name="T36" fmla="*/ 58 w 496"/>
                <a:gd name="T37" fmla="*/ 1 h 422"/>
                <a:gd name="T38" fmla="*/ 42 w 496"/>
                <a:gd name="T39" fmla="*/ 2 h 422"/>
                <a:gd name="T40" fmla="*/ 0 w 496"/>
                <a:gd name="T41" fmla="*/ 422 h 422"/>
                <a:gd name="T42" fmla="*/ 93 w 496"/>
                <a:gd name="T43" fmla="*/ 422 h 422"/>
                <a:gd name="T44" fmla="*/ 113 w 496"/>
                <a:gd name="T45" fmla="*/ 140 h 422"/>
                <a:gd name="T46" fmla="*/ 201 w 496"/>
                <a:gd name="T47" fmla="*/ 353 h 422"/>
                <a:gd name="T48" fmla="*/ 201 w 496"/>
                <a:gd name="T49" fmla="*/ 353 h 422"/>
                <a:gd name="T50" fmla="*/ 204 w 496"/>
                <a:gd name="T51" fmla="*/ 359 h 422"/>
                <a:gd name="T52" fmla="*/ 208 w 496"/>
                <a:gd name="T53" fmla="*/ 364 h 422"/>
                <a:gd name="T54" fmla="*/ 213 w 496"/>
                <a:gd name="T55" fmla="*/ 368 h 422"/>
                <a:gd name="T56" fmla="*/ 218 w 496"/>
                <a:gd name="T57" fmla="*/ 371 h 422"/>
                <a:gd name="T58" fmla="*/ 224 w 496"/>
                <a:gd name="T59" fmla="*/ 373 h 422"/>
                <a:gd name="T60" fmla="*/ 231 w 496"/>
                <a:gd name="T61" fmla="*/ 376 h 422"/>
                <a:gd name="T62" fmla="*/ 239 w 496"/>
                <a:gd name="T63" fmla="*/ 377 h 422"/>
                <a:gd name="T64" fmla="*/ 248 w 496"/>
                <a:gd name="T65" fmla="*/ 377 h 422"/>
                <a:gd name="T66" fmla="*/ 248 w 496"/>
                <a:gd name="T67" fmla="*/ 377 h 422"/>
                <a:gd name="T68" fmla="*/ 257 w 496"/>
                <a:gd name="T69" fmla="*/ 377 h 422"/>
                <a:gd name="T70" fmla="*/ 266 w 496"/>
                <a:gd name="T71" fmla="*/ 376 h 422"/>
                <a:gd name="T72" fmla="*/ 273 w 496"/>
                <a:gd name="T73" fmla="*/ 373 h 422"/>
                <a:gd name="T74" fmla="*/ 279 w 496"/>
                <a:gd name="T75" fmla="*/ 371 h 422"/>
                <a:gd name="T76" fmla="*/ 284 w 496"/>
                <a:gd name="T77" fmla="*/ 368 h 422"/>
                <a:gd name="T78" fmla="*/ 288 w 496"/>
                <a:gd name="T79" fmla="*/ 364 h 422"/>
                <a:gd name="T80" fmla="*/ 291 w 496"/>
                <a:gd name="T81" fmla="*/ 359 h 422"/>
                <a:gd name="T82" fmla="*/ 294 w 496"/>
                <a:gd name="T83" fmla="*/ 353 h 422"/>
                <a:gd name="T84" fmla="*/ 382 w 496"/>
                <a:gd name="T85" fmla="*/ 140 h 422"/>
                <a:gd name="T86" fmla="*/ 403 w 496"/>
                <a:gd name="T87" fmla="*/ 422 h 422"/>
                <a:gd name="T88" fmla="*/ 496 w 496"/>
                <a:gd name="T89" fmla="*/ 422 h 422"/>
                <a:gd name="T90" fmla="*/ 454 w 496"/>
                <a:gd name="T91" fmla="*/ 2 h 422"/>
                <a:gd name="T92" fmla="*/ 454 w 496"/>
                <a:gd name="T93" fmla="*/ 2 h 422"/>
                <a:gd name="T94" fmla="*/ 438 w 496"/>
                <a:gd name="T95" fmla="*/ 1 h 422"/>
                <a:gd name="T96" fmla="*/ 412 w 496"/>
                <a:gd name="T97" fmla="*/ 0 h 422"/>
                <a:gd name="T98" fmla="*/ 412 w 496"/>
                <a:gd name="T99" fmla="*/ 0 h 422"/>
                <a:gd name="T100" fmla="*/ 397 w 496"/>
                <a:gd name="T101" fmla="*/ 1 h 422"/>
                <a:gd name="T102" fmla="*/ 385 w 496"/>
                <a:gd name="T103" fmla="*/ 1 h 422"/>
                <a:gd name="T104" fmla="*/ 374 w 496"/>
                <a:gd name="T105" fmla="*/ 3 h 422"/>
                <a:gd name="T106" fmla="*/ 365 w 496"/>
                <a:gd name="T107" fmla="*/ 7 h 422"/>
                <a:gd name="T108" fmla="*/ 356 w 496"/>
                <a:gd name="T109" fmla="*/ 11 h 422"/>
                <a:gd name="T110" fmla="*/ 348 w 496"/>
                <a:gd name="T111" fmla="*/ 19 h 422"/>
                <a:gd name="T112" fmla="*/ 342 w 496"/>
                <a:gd name="T113" fmla="*/ 28 h 422"/>
                <a:gd name="T114" fmla="*/ 337 w 496"/>
                <a:gd name="T115" fmla="*/ 39 h 422"/>
                <a:gd name="T116" fmla="*/ 255 w 496"/>
                <a:gd name="T117" fmla="*/ 246 h 4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96" h="422">
                  <a:moveTo>
                    <a:pt x="255" y="246"/>
                  </a:moveTo>
                  <a:lnTo>
                    <a:pt x="255" y="246"/>
                  </a:lnTo>
                  <a:lnTo>
                    <a:pt x="251" y="257"/>
                  </a:lnTo>
                  <a:lnTo>
                    <a:pt x="248" y="270"/>
                  </a:lnTo>
                  <a:lnTo>
                    <a:pt x="248" y="270"/>
                  </a:lnTo>
                  <a:lnTo>
                    <a:pt x="244" y="257"/>
                  </a:lnTo>
                  <a:lnTo>
                    <a:pt x="241" y="246"/>
                  </a:lnTo>
                  <a:lnTo>
                    <a:pt x="159" y="39"/>
                  </a:lnTo>
                  <a:lnTo>
                    <a:pt x="159" y="39"/>
                  </a:lnTo>
                  <a:lnTo>
                    <a:pt x="153" y="28"/>
                  </a:lnTo>
                  <a:lnTo>
                    <a:pt x="147" y="19"/>
                  </a:lnTo>
                  <a:lnTo>
                    <a:pt x="140" y="11"/>
                  </a:lnTo>
                  <a:lnTo>
                    <a:pt x="132" y="7"/>
                  </a:lnTo>
                  <a:lnTo>
                    <a:pt x="122" y="3"/>
                  </a:lnTo>
                  <a:lnTo>
                    <a:pt x="110" y="1"/>
                  </a:lnTo>
                  <a:lnTo>
                    <a:pt x="98" y="1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58" y="1"/>
                  </a:lnTo>
                  <a:lnTo>
                    <a:pt x="42" y="2"/>
                  </a:lnTo>
                  <a:lnTo>
                    <a:pt x="0" y="422"/>
                  </a:lnTo>
                  <a:lnTo>
                    <a:pt x="93" y="422"/>
                  </a:lnTo>
                  <a:lnTo>
                    <a:pt x="113" y="140"/>
                  </a:lnTo>
                  <a:lnTo>
                    <a:pt x="201" y="353"/>
                  </a:lnTo>
                  <a:lnTo>
                    <a:pt x="201" y="353"/>
                  </a:lnTo>
                  <a:lnTo>
                    <a:pt x="204" y="359"/>
                  </a:lnTo>
                  <a:lnTo>
                    <a:pt x="208" y="364"/>
                  </a:lnTo>
                  <a:lnTo>
                    <a:pt x="213" y="368"/>
                  </a:lnTo>
                  <a:lnTo>
                    <a:pt x="218" y="371"/>
                  </a:lnTo>
                  <a:lnTo>
                    <a:pt x="224" y="373"/>
                  </a:lnTo>
                  <a:lnTo>
                    <a:pt x="231" y="376"/>
                  </a:lnTo>
                  <a:lnTo>
                    <a:pt x="239" y="377"/>
                  </a:lnTo>
                  <a:lnTo>
                    <a:pt x="248" y="377"/>
                  </a:lnTo>
                  <a:lnTo>
                    <a:pt x="248" y="377"/>
                  </a:lnTo>
                  <a:lnTo>
                    <a:pt x="257" y="377"/>
                  </a:lnTo>
                  <a:lnTo>
                    <a:pt x="266" y="376"/>
                  </a:lnTo>
                  <a:lnTo>
                    <a:pt x="273" y="373"/>
                  </a:lnTo>
                  <a:lnTo>
                    <a:pt x="279" y="371"/>
                  </a:lnTo>
                  <a:lnTo>
                    <a:pt x="284" y="368"/>
                  </a:lnTo>
                  <a:lnTo>
                    <a:pt x="288" y="364"/>
                  </a:lnTo>
                  <a:lnTo>
                    <a:pt x="291" y="359"/>
                  </a:lnTo>
                  <a:lnTo>
                    <a:pt x="294" y="353"/>
                  </a:lnTo>
                  <a:lnTo>
                    <a:pt x="382" y="140"/>
                  </a:lnTo>
                  <a:lnTo>
                    <a:pt x="403" y="422"/>
                  </a:lnTo>
                  <a:lnTo>
                    <a:pt x="496" y="422"/>
                  </a:lnTo>
                  <a:lnTo>
                    <a:pt x="454" y="2"/>
                  </a:lnTo>
                  <a:lnTo>
                    <a:pt x="454" y="2"/>
                  </a:lnTo>
                  <a:lnTo>
                    <a:pt x="438" y="1"/>
                  </a:lnTo>
                  <a:lnTo>
                    <a:pt x="412" y="0"/>
                  </a:lnTo>
                  <a:lnTo>
                    <a:pt x="412" y="0"/>
                  </a:lnTo>
                  <a:lnTo>
                    <a:pt x="397" y="1"/>
                  </a:lnTo>
                  <a:lnTo>
                    <a:pt x="385" y="1"/>
                  </a:lnTo>
                  <a:lnTo>
                    <a:pt x="374" y="3"/>
                  </a:lnTo>
                  <a:lnTo>
                    <a:pt x="365" y="7"/>
                  </a:lnTo>
                  <a:lnTo>
                    <a:pt x="356" y="11"/>
                  </a:lnTo>
                  <a:lnTo>
                    <a:pt x="348" y="19"/>
                  </a:lnTo>
                  <a:lnTo>
                    <a:pt x="342" y="28"/>
                  </a:lnTo>
                  <a:lnTo>
                    <a:pt x="337" y="39"/>
                  </a:lnTo>
                  <a:lnTo>
                    <a:pt x="255" y="24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62" name="Freeform 61"/>
            <p:cNvSpPr>
              <a:spLocks/>
            </p:cNvSpPr>
            <p:nvPr userDrawn="1"/>
          </p:nvSpPr>
          <p:spPr bwMode="auto">
            <a:xfrm>
              <a:off x="4671" y="4034"/>
              <a:ext cx="43" cy="29"/>
            </a:xfrm>
            <a:custGeom>
              <a:avLst/>
              <a:gdLst>
                <a:gd name="T0" fmla="*/ 171 w 171"/>
                <a:gd name="T1" fmla="*/ 93 h 116"/>
                <a:gd name="T2" fmla="*/ 171 w 171"/>
                <a:gd name="T3" fmla="*/ 93 h 116"/>
                <a:gd name="T4" fmla="*/ 151 w 171"/>
                <a:gd name="T5" fmla="*/ 99 h 116"/>
                <a:gd name="T6" fmla="*/ 125 w 171"/>
                <a:gd name="T7" fmla="*/ 108 h 116"/>
                <a:gd name="T8" fmla="*/ 110 w 171"/>
                <a:gd name="T9" fmla="*/ 111 h 116"/>
                <a:gd name="T10" fmla="*/ 96 w 171"/>
                <a:gd name="T11" fmla="*/ 114 h 116"/>
                <a:gd name="T12" fmla="*/ 82 w 171"/>
                <a:gd name="T13" fmla="*/ 116 h 116"/>
                <a:gd name="T14" fmla="*/ 67 w 171"/>
                <a:gd name="T15" fmla="*/ 116 h 116"/>
                <a:gd name="T16" fmla="*/ 67 w 171"/>
                <a:gd name="T17" fmla="*/ 116 h 116"/>
                <a:gd name="T18" fmla="*/ 54 w 171"/>
                <a:gd name="T19" fmla="*/ 116 h 116"/>
                <a:gd name="T20" fmla="*/ 41 w 171"/>
                <a:gd name="T21" fmla="*/ 114 h 116"/>
                <a:gd name="T22" fmla="*/ 30 w 171"/>
                <a:gd name="T23" fmla="*/ 110 h 116"/>
                <a:gd name="T24" fmla="*/ 24 w 171"/>
                <a:gd name="T25" fmla="*/ 108 h 116"/>
                <a:gd name="T26" fmla="*/ 19 w 171"/>
                <a:gd name="T27" fmla="*/ 105 h 116"/>
                <a:gd name="T28" fmla="*/ 15 w 171"/>
                <a:gd name="T29" fmla="*/ 101 h 116"/>
                <a:gd name="T30" fmla="*/ 11 w 171"/>
                <a:gd name="T31" fmla="*/ 97 h 116"/>
                <a:gd name="T32" fmla="*/ 8 w 171"/>
                <a:gd name="T33" fmla="*/ 92 h 116"/>
                <a:gd name="T34" fmla="*/ 5 w 171"/>
                <a:gd name="T35" fmla="*/ 87 h 116"/>
                <a:gd name="T36" fmla="*/ 3 w 171"/>
                <a:gd name="T37" fmla="*/ 82 h 116"/>
                <a:gd name="T38" fmla="*/ 2 w 171"/>
                <a:gd name="T39" fmla="*/ 76 h 116"/>
                <a:gd name="T40" fmla="*/ 1 w 171"/>
                <a:gd name="T41" fmla="*/ 69 h 116"/>
                <a:gd name="T42" fmla="*/ 0 w 171"/>
                <a:gd name="T43" fmla="*/ 61 h 116"/>
                <a:gd name="T44" fmla="*/ 0 w 171"/>
                <a:gd name="T45" fmla="*/ 61 h 116"/>
                <a:gd name="T46" fmla="*/ 1 w 171"/>
                <a:gd name="T47" fmla="*/ 49 h 116"/>
                <a:gd name="T48" fmla="*/ 4 w 171"/>
                <a:gd name="T49" fmla="*/ 38 h 116"/>
                <a:gd name="T50" fmla="*/ 6 w 171"/>
                <a:gd name="T51" fmla="*/ 33 h 116"/>
                <a:gd name="T52" fmla="*/ 9 w 171"/>
                <a:gd name="T53" fmla="*/ 27 h 116"/>
                <a:gd name="T54" fmla="*/ 13 w 171"/>
                <a:gd name="T55" fmla="*/ 23 h 116"/>
                <a:gd name="T56" fmla="*/ 16 w 171"/>
                <a:gd name="T57" fmla="*/ 19 h 116"/>
                <a:gd name="T58" fmla="*/ 21 w 171"/>
                <a:gd name="T59" fmla="*/ 16 h 116"/>
                <a:gd name="T60" fmla="*/ 26 w 171"/>
                <a:gd name="T61" fmla="*/ 13 h 116"/>
                <a:gd name="T62" fmla="*/ 33 w 171"/>
                <a:gd name="T63" fmla="*/ 10 h 116"/>
                <a:gd name="T64" fmla="*/ 39 w 171"/>
                <a:gd name="T65" fmla="*/ 8 h 116"/>
                <a:gd name="T66" fmla="*/ 55 w 171"/>
                <a:gd name="T67" fmla="*/ 5 h 116"/>
                <a:gd name="T68" fmla="*/ 72 w 171"/>
                <a:gd name="T69" fmla="*/ 3 h 116"/>
                <a:gd name="T70" fmla="*/ 171 w 171"/>
                <a:gd name="T71" fmla="*/ 0 h 116"/>
                <a:gd name="T72" fmla="*/ 171 w 171"/>
                <a:gd name="T73" fmla="*/ 93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71" h="116">
                  <a:moveTo>
                    <a:pt x="171" y="93"/>
                  </a:moveTo>
                  <a:lnTo>
                    <a:pt x="171" y="93"/>
                  </a:lnTo>
                  <a:lnTo>
                    <a:pt x="151" y="99"/>
                  </a:lnTo>
                  <a:lnTo>
                    <a:pt x="125" y="108"/>
                  </a:lnTo>
                  <a:lnTo>
                    <a:pt x="110" y="111"/>
                  </a:lnTo>
                  <a:lnTo>
                    <a:pt x="96" y="114"/>
                  </a:lnTo>
                  <a:lnTo>
                    <a:pt x="82" y="116"/>
                  </a:lnTo>
                  <a:lnTo>
                    <a:pt x="67" y="116"/>
                  </a:lnTo>
                  <a:lnTo>
                    <a:pt x="67" y="116"/>
                  </a:lnTo>
                  <a:lnTo>
                    <a:pt x="54" y="116"/>
                  </a:lnTo>
                  <a:lnTo>
                    <a:pt x="41" y="114"/>
                  </a:lnTo>
                  <a:lnTo>
                    <a:pt x="30" y="110"/>
                  </a:lnTo>
                  <a:lnTo>
                    <a:pt x="24" y="108"/>
                  </a:lnTo>
                  <a:lnTo>
                    <a:pt x="19" y="105"/>
                  </a:lnTo>
                  <a:lnTo>
                    <a:pt x="15" y="101"/>
                  </a:lnTo>
                  <a:lnTo>
                    <a:pt x="11" y="97"/>
                  </a:lnTo>
                  <a:lnTo>
                    <a:pt x="8" y="92"/>
                  </a:lnTo>
                  <a:lnTo>
                    <a:pt x="5" y="87"/>
                  </a:lnTo>
                  <a:lnTo>
                    <a:pt x="3" y="82"/>
                  </a:lnTo>
                  <a:lnTo>
                    <a:pt x="2" y="76"/>
                  </a:lnTo>
                  <a:lnTo>
                    <a:pt x="1" y="69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1" y="49"/>
                  </a:lnTo>
                  <a:lnTo>
                    <a:pt x="4" y="38"/>
                  </a:lnTo>
                  <a:lnTo>
                    <a:pt x="6" y="33"/>
                  </a:lnTo>
                  <a:lnTo>
                    <a:pt x="9" y="27"/>
                  </a:lnTo>
                  <a:lnTo>
                    <a:pt x="13" y="23"/>
                  </a:lnTo>
                  <a:lnTo>
                    <a:pt x="16" y="19"/>
                  </a:lnTo>
                  <a:lnTo>
                    <a:pt x="21" y="16"/>
                  </a:lnTo>
                  <a:lnTo>
                    <a:pt x="26" y="13"/>
                  </a:lnTo>
                  <a:lnTo>
                    <a:pt x="33" y="10"/>
                  </a:lnTo>
                  <a:lnTo>
                    <a:pt x="39" y="8"/>
                  </a:lnTo>
                  <a:lnTo>
                    <a:pt x="55" y="5"/>
                  </a:lnTo>
                  <a:lnTo>
                    <a:pt x="72" y="3"/>
                  </a:lnTo>
                  <a:lnTo>
                    <a:pt x="171" y="0"/>
                  </a:lnTo>
                  <a:lnTo>
                    <a:pt x="171" y="9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63" name="Freeform 62"/>
            <p:cNvSpPr>
              <a:spLocks/>
            </p:cNvSpPr>
            <p:nvPr userDrawn="1"/>
          </p:nvSpPr>
          <p:spPr bwMode="auto">
            <a:xfrm>
              <a:off x="4649" y="3974"/>
              <a:ext cx="88" cy="107"/>
            </a:xfrm>
            <a:custGeom>
              <a:avLst/>
              <a:gdLst>
                <a:gd name="T0" fmla="*/ 205 w 352"/>
                <a:gd name="T1" fmla="*/ 0 h 428"/>
                <a:gd name="T2" fmla="*/ 147 w 352"/>
                <a:gd name="T3" fmla="*/ 4 h 428"/>
                <a:gd name="T4" fmla="*/ 97 w 352"/>
                <a:gd name="T5" fmla="*/ 12 h 428"/>
                <a:gd name="T6" fmla="*/ 58 w 352"/>
                <a:gd name="T7" fmla="*/ 23 h 428"/>
                <a:gd name="T8" fmla="*/ 33 w 352"/>
                <a:gd name="T9" fmla="*/ 33 h 428"/>
                <a:gd name="T10" fmla="*/ 52 w 352"/>
                <a:gd name="T11" fmla="*/ 102 h 428"/>
                <a:gd name="T12" fmla="*/ 92 w 352"/>
                <a:gd name="T13" fmla="*/ 91 h 428"/>
                <a:gd name="T14" fmla="*/ 133 w 352"/>
                <a:gd name="T15" fmla="*/ 82 h 428"/>
                <a:gd name="T16" fmla="*/ 179 w 352"/>
                <a:gd name="T17" fmla="*/ 79 h 428"/>
                <a:gd name="T18" fmla="*/ 197 w 352"/>
                <a:gd name="T19" fmla="*/ 80 h 428"/>
                <a:gd name="T20" fmla="*/ 221 w 352"/>
                <a:gd name="T21" fmla="*/ 84 h 428"/>
                <a:gd name="T22" fmla="*/ 234 w 352"/>
                <a:gd name="T23" fmla="*/ 90 h 428"/>
                <a:gd name="T24" fmla="*/ 244 w 352"/>
                <a:gd name="T25" fmla="*/ 98 h 428"/>
                <a:gd name="T26" fmla="*/ 251 w 352"/>
                <a:gd name="T27" fmla="*/ 108 h 428"/>
                <a:gd name="T28" fmla="*/ 256 w 352"/>
                <a:gd name="T29" fmla="*/ 120 h 428"/>
                <a:gd name="T30" fmla="*/ 260 w 352"/>
                <a:gd name="T31" fmla="*/ 137 h 428"/>
                <a:gd name="T32" fmla="*/ 260 w 352"/>
                <a:gd name="T33" fmla="*/ 176 h 428"/>
                <a:gd name="T34" fmla="*/ 179 w 352"/>
                <a:gd name="T35" fmla="*/ 176 h 428"/>
                <a:gd name="T36" fmla="*/ 132 w 352"/>
                <a:gd name="T37" fmla="*/ 179 h 428"/>
                <a:gd name="T38" fmla="*/ 93 w 352"/>
                <a:gd name="T39" fmla="*/ 187 h 428"/>
                <a:gd name="T40" fmla="*/ 61 w 352"/>
                <a:gd name="T41" fmla="*/ 200 h 428"/>
                <a:gd name="T42" fmla="*/ 38 w 352"/>
                <a:gd name="T43" fmla="*/ 216 h 428"/>
                <a:gd name="T44" fmla="*/ 20 w 352"/>
                <a:gd name="T45" fmla="*/ 236 h 428"/>
                <a:gd name="T46" fmla="*/ 9 w 352"/>
                <a:gd name="T47" fmla="*/ 257 h 428"/>
                <a:gd name="T48" fmla="*/ 2 w 352"/>
                <a:gd name="T49" fmla="*/ 282 h 428"/>
                <a:gd name="T50" fmla="*/ 0 w 352"/>
                <a:gd name="T51" fmla="*/ 307 h 428"/>
                <a:gd name="T52" fmla="*/ 1 w 352"/>
                <a:gd name="T53" fmla="*/ 323 h 428"/>
                <a:gd name="T54" fmla="*/ 7 w 352"/>
                <a:gd name="T55" fmla="*/ 352 h 428"/>
                <a:gd name="T56" fmla="*/ 19 w 352"/>
                <a:gd name="T57" fmla="*/ 376 h 428"/>
                <a:gd name="T58" fmla="*/ 35 w 352"/>
                <a:gd name="T59" fmla="*/ 394 h 428"/>
                <a:gd name="T60" fmla="*/ 54 w 352"/>
                <a:gd name="T61" fmla="*/ 408 h 428"/>
                <a:gd name="T62" fmla="*/ 77 w 352"/>
                <a:gd name="T63" fmla="*/ 418 h 428"/>
                <a:gd name="T64" fmla="*/ 101 w 352"/>
                <a:gd name="T65" fmla="*/ 424 h 428"/>
                <a:gd name="T66" fmla="*/ 126 w 352"/>
                <a:gd name="T67" fmla="*/ 427 h 428"/>
                <a:gd name="T68" fmla="*/ 138 w 352"/>
                <a:gd name="T69" fmla="*/ 428 h 428"/>
                <a:gd name="T70" fmla="*/ 164 w 352"/>
                <a:gd name="T71" fmla="*/ 426 h 428"/>
                <a:gd name="T72" fmla="*/ 209 w 352"/>
                <a:gd name="T73" fmla="*/ 418 h 428"/>
                <a:gd name="T74" fmla="*/ 241 w 352"/>
                <a:gd name="T75" fmla="*/ 406 h 428"/>
                <a:gd name="T76" fmla="*/ 260 w 352"/>
                <a:gd name="T77" fmla="*/ 397 h 428"/>
                <a:gd name="T78" fmla="*/ 264 w 352"/>
                <a:gd name="T79" fmla="*/ 396 h 428"/>
                <a:gd name="T80" fmla="*/ 270 w 352"/>
                <a:gd name="T81" fmla="*/ 398 h 428"/>
                <a:gd name="T82" fmla="*/ 284 w 352"/>
                <a:gd name="T83" fmla="*/ 404 h 428"/>
                <a:gd name="T84" fmla="*/ 311 w 352"/>
                <a:gd name="T85" fmla="*/ 411 h 428"/>
                <a:gd name="T86" fmla="*/ 352 w 352"/>
                <a:gd name="T87" fmla="*/ 413 h 428"/>
                <a:gd name="T88" fmla="*/ 352 w 352"/>
                <a:gd name="T89" fmla="*/ 122 h 428"/>
                <a:gd name="T90" fmla="*/ 350 w 352"/>
                <a:gd name="T91" fmla="*/ 92 h 428"/>
                <a:gd name="T92" fmla="*/ 343 w 352"/>
                <a:gd name="T93" fmla="*/ 66 h 428"/>
                <a:gd name="T94" fmla="*/ 331 w 352"/>
                <a:gd name="T95" fmla="*/ 45 h 428"/>
                <a:gd name="T96" fmla="*/ 314 w 352"/>
                <a:gd name="T97" fmla="*/ 29 h 428"/>
                <a:gd name="T98" fmla="*/ 293 w 352"/>
                <a:gd name="T99" fmla="*/ 15 h 428"/>
                <a:gd name="T100" fmla="*/ 268 w 352"/>
                <a:gd name="T101" fmla="*/ 7 h 428"/>
                <a:gd name="T102" fmla="*/ 238 w 352"/>
                <a:gd name="T103" fmla="*/ 2 h 428"/>
                <a:gd name="T104" fmla="*/ 205 w 352"/>
                <a:gd name="T105" fmla="*/ 0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52" h="428">
                  <a:moveTo>
                    <a:pt x="205" y="0"/>
                  </a:moveTo>
                  <a:lnTo>
                    <a:pt x="205" y="0"/>
                  </a:lnTo>
                  <a:lnTo>
                    <a:pt x="176" y="1"/>
                  </a:lnTo>
                  <a:lnTo>
                    <a:pt x="147" y="4"/>
                  </a:lnTo>
                  <a:lnTo>
                    <a:pt x="121" y="7"/>
                  </a:lnTo>
                  <a:lnTo>
                    <a:pt x="97" y="12"/>
                  </a:lnTo>
                  <a:lnTo>
                    <a:pt x="77" y="17"/>
                  </a:lnTo>
                  <a:lnTo>
                    <a:pt x="58" y="23"/>
                  </a:lnTo>
                  <a:lnTo>
                    <a:pt x="44" y="28"/>
                  </a:lnTo>
                  <a:lnTo>
                    <a:pt x="33" y="33"/>
                  </a:lnTo>
                  <a:lnTo>
                    <a:pt x="52" y="102"/>
                  </a:lnTo>
                  <a:lnTo>
                    <a:pt x="52" y="102"/>
                  </a:lnTo>
                  <a:lnTo>
                    <a:pt x="63" y="98"/>
                  </a:lnTo>
                  <a:lnTo>
                    <a:pt x="92" y="91"/>
                  </a:lnTo>
                  <a:lnTo>
                    <a:pt x="111" y="86"/>
                  </a:lnTo>
                  <a:lnTo>
                    <a:pt x="133" y="82"/>
                  </a:lnTo>
                  <a:lnTo>
                    <a:pt x="155" y="80"/>
                  </a:lnTo>
                  <a:lnTo>
                    <a:pt x="179" y="79"/>
                  </a:lnTo>
                  <a:lnTo>
                    <a:pt x="179" y="79"/>
                  </a:lnTo>
                  <a:lnTo>
                    <a:pt x="197" y="80"/>
                  </a:lnTo>
                  <a:lnTo>
                    <a:pt x="214" y="82"/>
                  </a:lnTo>
                  <a:lnTo>
                    <a:pt x="221" y="84"/>
                  </a:lnTo>
                  <a:lnTo>
                    <a:pt x="228" y="86"/>
                  </a:lnTo>
                  <a:lnTo>
                    <a:pt x="234" y="90"/>
                  </a:lnTo>
                  <a:lnTo>
                    <a:pt x="239" y="94"/>
                  </a:lnTo>
                  <a:lnTo>
                    <a:pt x="244" y="98"/>
                  </a:lnTo>
                  <a:lnTo>
                    <a:pt x="248" y="102"/>
                  </a:lnTo>
                  <a:lnTo>
                    <a:pt x="251" y="108"/>
                  </a:lnTo>
                  <a:lnTo>
                    <a:pt x="254" y="114"/>
                  </a:lnTo>
                  <a:lnTo>
                    <a:pt x="256" y="120"/>
                  </a:lnTo>
                  <a:lnTo>
                    <a:pt x="258" y="129"/>
                  </a:lnTo>
                  <a:lnTo>
                    <a:pt x="260" y="137"/>
                  </a:lnTo>
                  <a:lnTo>
                    <a:pt x="260" y="146"/>
                  </a:lnTo>
                  <a:lnTo>
                    <a:pt x="260" y="176"/>
                  </a:lnTo>
                  <a:lnTo>
                    <a:pt x="179" y="176"/>
                  </a:lnTo>
                  <a:lnTo>
                    <a:pt x="179" y="176"/>
                  </a:lnTo>
                  <a:lnTo>
                    <a:pt x="154" y="177"/>
                  </a:lnTo>
                  <a:lnTo>
                    <a:pt x="132" y="179"/>
                  </a:lnTo>
                  <a:lnTo>
                    <a:pt x="111" y="182"/>
                  </a:lnTo>
                  <a:lnTo>
                    <a:pt x="93" y="187"/>
                  </a:lnTo>
                  <a:lnTo>
                    <a:pt x="77" y="192"/>
                  </a:lnTo>
                  <a:lnTo>
                    <a:pt x="61" y="200"/>
                  </a:lnTo>
                  <a:lnTo>
                    <a:pt x="49" y="207"/>
                  </a:lnTo>
                  <a:lnTo>
                    <a:pt x="38" y="216"/>
                  </a:lnTo>
                  <a:lnTo>
                    <a:pt x="29" y="225"/>
                  </a:lnTo>
                  <a:lnTo>
                    <a:pt x="20" y="236"/>
                  </a:lnTo>
                  <a:lnTo>
                    <a:pt x="14" y="246"/>
                  </a:lnTo>
                  <a:lnTo>
                    <a:pt x="9" y="257"/>
                  </a:lnTo>
                  <a:lnTo>
                    <a:pt x="5" y="270"/>
                  </a:lnTo>
                  <a:lnTo>
                    <a:pt x="2" y="282"/>
                  </a:lnTo>
                  <a:lnTo>
                    <a:pt x="1" y="294"/>
                  </a:lnTo>
                  <a:lnTo>
                    <a:pt x="0" y="307"/>
                  </a:lnTo>
                  <a:lnTo>
                    <a:pt x="0" y="307"/>
                  </a:lnTo>
                  <a:lnTo>
                    <a:pt x="1" y="323"/>
                  </a:lnTo>
                  <a:lnTo>
                    <a:pt x="3" y="338"/>
                  </a:lnTo>
                  <a:lnTo>
                    <a:pt x="7" y="352"/>
                  </a:lnTo>
                  <a:lnTo>
                    <a:pt x="12" y="364"/>
                  </a:lnTo>
                  <a:lnTo>
                    <a:pt x="19" y="376"/>
                  </a:lnTo>
                  <a:lnTo>
                    <a:pt x="27" y="386"/>
                  </a:lnTo>
                  <a:lnTo>
                    <a:pt x="35" y="394"/>
                  </a:lnTo>
                  <a:lnTo>
                    <a:pt x="45" y="401"/>
                  </a:lnTo>
                  <a:lnTo>
                    <a:pt x="54" y="408"/>
                  </a:lnTo>
                  <a:lnTo>
                    <a:pt x="65" y="414"/>
                  </a:lnTo>
                  <a:lnTo>
                    <a:pt x="77" y="418"/>
                  </a:lnTo>
                  <a:lnTo>
                    <a:pt x="89" y="422"/>
                  </a:lnTo>
                  <a:lnTo>
                    <a:pt x="101" y="424"/>
                  </a:lnTo>
                  <a:lnTo>
                    <a:pt x="113" y="426"/>
                  </a:lnTo>
                  <a:lnTo>
                    <a:pt x="126" y="427"/>
                  </a:lnTo>
                  <a:lnTo>
                    <a:pt x="138" y="428"/>
                  </a:lnTo>
                  <a:lnTo>
                    <a:pt x="138" y="428"/>
                  </a:lnTo>
                  <a:lnTo>
                    <a:pt x="151" y="427"/>
                  </a:lnTo>
                  <a:lnTo>
                    <a:pt x="164" y="426"/>
                  </a:lnTo>
                  <a:lnTo>
                    <a:pt x="189" y="423"/>
                  </a:lnTo>
                  <a:lnTo>
                    <a:pt x="209" y="418"/>
                  </a:lnTo>
                  <a:lnTo>
                    <a:pt x="227" y="412"/>
                  </a:lnTo>
                  <a:lnTo>
                    <a:pt x="241" y="406"/>
                  </a:lnTo>
                  <a:lnTo>
                    <a:pt x="252" y="401"/>
                  </a:lnTo>
                  <a:lnTo>
                    <a:pt x="260" y="397"/>
                  </a:lnTo>
                  <a:lnTo>
                    <a:pt x="264" y="396"/>
                  </a:lnTo>
                  <a:lnTo>
                    <a:pt x="264" y="396"/>
                  </a:lnTo>
                  <a:lnTo>
                    <a:pt x="266" y="397"/>
                  </a:lnTo>
                  <a:lnTo>
                    <a:pt x="270" y="398"/>
                  </a:lnTo>
                  <a:lnTo>
                    <a:pt x="276" y="401"/>
                  </a:lnTo>
                  <a:lnTo>
                    <a:pt x="284" y="404"/>
                  </a:lnTo>
                  <a:lnTo>
                    <a:pt x="295" y="407"/>
                  </a:lnTo>
                  <a:lnTo>
                    <a:pt x="311" y="411"/>
                  </a:lnTo>
                  <a:lnTo>
                    <a:pt x="329" y="412"/>
                  </a:lnTo>
                  <a:lnTo>
                    <a:pt x="352" y="413"/>
                  </a:lnTo>
                  <a:lnTo>
                    <a:pt x="352" y="122"/>
                  </a:lnTo>
                  <a:lnTo>
                    <a:pt x="352" y="122"/>
                  </a:lnTo>
                  <a:lnTo>
                    <a:pt x="352" y="106"/>
                  </a:lnTo>
                  <a:lnTo>
                    <a:pt x="350" y="92"/>
                  </a:lnTo>
                  <a:lnTo>
                    <a:pt x="347" y="78"/>
                  </a:lnTo>
                  <a:lnTo>
                    <a:pt x="343" y="66"/>
                  </a:lnTo>
                  <a:lnTo>
                    <a:pt x="337" y="56"/>
                  </a:lnTo>
                  <a:lnTo>
                    <a:pt x="331" y="45"/>
                  </a:lnTo>
                  <a:lnTo>
                    <a:pt x="323" y="36"/>
                  </a:lnTo>
                  <a:lnTo>
                    <a:pt x="314" y="29"/>
                  </a:lnTo>
                  <a:lnTo>
                    <a:pt x="304" y="22"/>
                  </a:lnTo>
                  <a:lnTo>
                    <a:pt x="293" y="15"/>
                  </a:lnTo>
                  <a:lnTo>
                    <a:pt x="281" y="11"/>
                  </a:lnTo>
                  <a:lnTo>
                    <a:pt x="268" y="7"/>
                  </a:lnTo>
                  <a:lnTo>
                    <a:pt x="253" y="4"/>
                  </a:lnTo>
                  <a:lnTo>
                    <a:pt x="238" y="2"/>
                  </a:lnTo>
                  <a:lnTo>
                    <a:pt x="223" y="1"/>
                  </a:lnTo>
                  <a:lnTo>
                    <a:pt x="205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64" name="Freeform 10"/>
            <p:cNvSpPr>
              <a:spLocks/>
            </p:cNvSpPr>
            <p:nvPr userDrawn="1"/>
          </p:nvSpPr>
          <p:spPr bwMode="auto">
            <a:xfrm>
              <a:off x="4936" y="4034"/>
              <a:ext cx="43" cy="29"/>
            </a:xfrm>
            <a:custGeom>
              <a:avLst/>
              <a:gdLst>
                <a:gd name="T0" fmla="*/ 171 w 171"/>
                <a:gd name="T1" fmla="*/ 93 h 116"/>
                <a:gd name="T2" fmla="*/ 171 w 171"/>
                <a:gd name="T3" fmla="*/ 93 h 116"/>
                <a:gd name="T4" fmla="*/ 152 w 171"/>
                <a:gd name="T5" fmla="*/ 99 h 116"/>
                <a:gd name="T6" fmla="*/ 125 w 171"/>
                <a:gd name="T7" fmla="*/ 108 h 116"/>
                <a:gd name="T8" fmla="*/ 111 w 171"/>
                <a:gd name="T9" fmla="*/ 111 h 116"/>
                <a:gd name="T10" fmla="*/ 95 w 171"/>
                <a:gd name="T11" fmla="*/ 114 h 116"/>
                <a:gd name="T12" fmla="*/ 81 w 171"/>
                <a:gd name="T13" fmla="*/ 116 h 116"/>
                <a:gd name="T14" fmla="*/ 68 w 171"/>
                <a:gd name="T15" fmla="*/ 116 h 116"/>
                <a:gd name="T16" fmla="*/ 68 w 171"/>
                <a:gd name="T17" fmla="*/ 116 h 116"/>
                <a:gd name="T18" fmla="*/ 54 w 171"/>
                <a:gd name="T19" fmla="*/ 116 h 116"/>
                <a:gd name="T20" fmla="*/ 41 w 171"/>
                <a:gd name="T21" fmla="*/ 114 h 116"/>
                <a:gd name="T22" fmla="*/ 29 w 171"/>
                <a:gd name="T23" fmla="*/ 110 h 116"/>
                <a:gd name="T24" fmla="*/ 24 w 171"/>
                <a:gd name="T25" fmla="*/ 108 h 116"/>
                <a:gd name="T26" fmla="*/ 20 w 171"/>
                <a:gd name="T27" fmla="*/ 105 h 116"/>
                <a:gd name="T28" fmla="*/ 16 w 171"/>
                <a:gd name="T29" fmla="*/ 101 h 116"/>
                <a:gd name="T30" fmla="*/ 12 w 171"/>
                <a:gd name="T31" fmla="*/ 97 h 116"/>
                <a:gd name="T32" fmla="*/ 9 w 171"/>
                <a:gd name="T33" fmla="*/ 92 h 116"/>
                <a:gd name="T34" fmla="*/ 6 w 171"/>
                <a:gd name="T35" fmla="*/ 87 h 116"/>
                <a:gd name="T36" fmla="*/ 3 w 171"/>
                <a:gd name="T37" fmla="*/ 82 h 116"/>
                <a:gd name="T38" fmla="*/ 1 w 171"/>
                <a:gd name="T39" fmla="*/ 76 h 116"/>
                <a:gd name="T40" fmla="*/ 0 w 171"/>
                <a:gd name="T41" fmla="*/ 69 h 116"/>
                <a:gd name="T42" fmla="*/ 0 w 171"/>
                <a:gd name="T43" fmla="*/ 61 h 116"/>
                <a:gd name="T44" fmla="*/ 0 w 171"/>
                <a:gd name="T45" fmla="*/ 61 h 116"/>
                <a:gd name="T46" fmla="*/ 1 w 171"/>
                <a:gd name="T47" fmla="*/ 49 h 116"/>
                <a:gd name="T48" fmla="*/ 4 w 171"/>
                <a:gd name="T49" fmla="*/ 38 h 116"/>
                <a:gd name="T50" fmla="*/ 7 w 171"/>
                <a:gd name="T51" fmla="*/ 33 h 116"/>
                <a:gd name="T52" fmla="*/ 10 w 171"/>
                <a:gd name="T53" fmla="*/ 27 h 116"/>
                <a:gd name="T54" fmla="*/ 13 w 171"/>
                <a:gd name="T55" fmla="*/ 23 h 116"/>
                <a:gd name="T56" fmla="*/ 17 w 171"/>
                <a:gd name="T57" fmla="*/ 19 h 116"/>
                <a:gd name="T58" fmla="*/ 22 w 171"/>
                <a:gd name="T59" fmla="*/ 16 h 116"/>
                <a:gd name="T60" fmla="*/ 27 w 171"/>
                <a:gd name="T61" fmla="*/ 13 h 116"/>
                <a:gd name="T62" fmla="*/ 33 w 171"/>
                <a:gd name="T63" fmla="*/ 10 h 116"/>
                <a:gd name="T64" fmla="*/ 39 w 171"/>
                <a:gd name="T65" fmla="*/ 8 h 116"/>
                <a:gd name="T66" fmla="*/ 55 w 171"/>
                <a:gd name="T67" fmla="*/ 5 h 116"/>
                <a:gd name="T68" fmla="*/ 73 w 171"/>
                <a:gd name="T69" fmla="*/ 3 h 116"/>
                <a:gd name="T70" fmla="*/ 171 w 171"/>
                <a:gd name="T71" fmla="*/ 0 h 116"/>
                <a:gd name="T72" fmla="*/ 171 w 171"/>
                <a:gd name="T73" fmla="*/ 93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71" h="116">
                  <a:moveTo>
                    <a:pt x="171" y="93"/>
                  </a:moveTo>
                  <a:lnTo>
                    <a:pt x="171" y="93"/>
                  </a:lnTo>
                  <a:lnTo>
                    <a:pt x="152" y="99"/>
                  </a:lnTo>
                  <a:lnTo>
                    <a:pt x="125" y="108"/>
                  </a:lnTo>
                  <a:lnTo>
                    <a:pt x="111" y="111"/>
                  </a:lnTo>
                  <a:lnTo>
                    <a:pt x="95" y="114"/>
                  </a:lnTo>
                  <a:lnTo>
                    <a:pt x="81" y="116"/>
                  </a:lnTo>
                  <a:lnTo>
                    <a:pt x="68" y="116"/>
                  </a:lnTo>
                  <a:lnTo>
                    <a:pt x="68" y="116"/>
                  </a:lnTo>
                  <a:lnTo>
                    <a:pt x="54" y="116"/>
                  </a:lnTo>
                  <a:lnTo>
                    <a:pt x="41" y="114"/>
                  </a:lnTo>
                  <a:lnTo>
                    <a:pt x="29" y="110"/>
                  </a:lnTo>
                  <a:lnTo>
                    <a:pt x="24" y="108"/>
                  </a:lnTo>
                  <a:lnTo>
                    <a:pt x="20" y="105"/>
                  </a:lnTo>
                  <a:lnTo>
                    <a:pt x="16" y="101"/>
                  </a:lnTo>
                  <a:lnTo>
                    <a:pt x="12" y="97"/>
                  </a:lnTo>
                  <a:lnTo>
                    <a:pt x="9" y="92"/>
                  </a:lnTo>
                  <a:lnTo>
                    <a:pt x="6" y="87"/>
                  </a:lnTo>
                  <a:lnTo>
                    <a:pt x="3" y="82"/>
                  </a:lnTo>
                  <a:lnTo>
                    <a:pt x="1" y="76"/>
                  </a:lnTo>
                  <a:lnTo>
                    <a:pt x="0" y="69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1" y="49"/>
                  </a:lnTo>
                  <a:lnTo>
                    <a:pt x="4" y="38"/>
                  </a:lnTo>
                  <a:lnTo>
                    <a:pt x="7" y="33"/>
                  </a:lnTo>
                  <a:lnTo>
                    <a:pt x="10" y="27"/>
                  </a:lnTo>
                  <a:lnTo>
                    <a:pt x="13" y="23"/>
                  </a:lnTo>
                  <a:lnTo>
                    <a:pt x="17" y="19"/>
                  </a:lnTo>
                  <a:lnTo>
                    <a:pt x="22" y="16"/>
                  </a:lnTo>
                  <a:lnTo>
                    <a:pt x="27" y="13"/>
                  </a:lnTo>
                  <a:lnTo>
                    <a:pt x="33" y="10"/>
                  </a:lnTo>
                  <a:lnTo>
                    <a:pt x="39" y="8"/>
                  </a:lnTo>
                  <a:lnTo>
                    <a:pt x="55" y="5"/>
                  </a:lnTo>
                  <a:lnTo>
                    <a:pt x="73" y="3"/>
                  </a:lnTo>
                  <a:lnTo>
                    <a:pt x="171" y="0"/>
                  </a:lnTo>
                  <a:lnTo>
                    <a:pt x="171" y="9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65" name="Freeform 11"/>
            <p:cNvSpPr>
              <a:spLocks/>
            </p:cNvSpPr>
            <p:nvPr userDrawn="1"/>
          </p:nvSpPr>
          <p:spPr bwMode="auto">
            <a:xfrm>
              <a:off x="4914" y="3974"/>
              <a:ext cx="88" cy="107"/>
            </a:xfrm>
            <a:custGeom>
              <a:avLst/>
              <a:gdLst>
                <a:gd name="T0" fmla="*/ 206 w 353"/>
                <a:gd name="T1" fmla="*/ 0 h 428"/>
                <a:gd name="T2" fmla="*/ 148 w 353"/>
                <a:gd name="T3" fmla="*/ 4 h 428"/>
                <a:gd name="T4" fmla="*/ 98 w 353"/>
                <a:gd name="T5" fmla="*/ 12 h 428"/>
                <a:gd name="T6" fmla="*/ 59 w 353"/>
                <a:gd name="T7" fmla="*/ 23 h 428"/>
                <a:gd name="T8" fmla="*/ 33 w 353"/>
                <a:gd name="T9" fmla="*/ 33 h 428"/>
                <a:gd name="T10" fmla="*/ 53 w 353"/>
                <a:gd name="T11" fmla="*/ 102 h 428"/>
                <a:gd name="T12" fmla="*/ 92 w 353"/>
                <a:gd name="T13" fmla="*/ 91 h 428"/>
                <a:gd name="T14" fmla="*/ 132 w 353"/>
                <a:gd name="T15" fmla="*/ 82 h 428"/>
                <a:gd name="T16" fmla="*/ 178 w 353"/>
                <a:gd name="T17" fmla="*/ 79 h 428"/>
                <a:gd name="T18" fmla="*/ 198 w 353"/>
                <a:gd name="T19" fmla="*/ 80 h 428"/>
                <a:gd name="T20" fmla="*/ 221 w 353"/>
                <a:gd name="T21" fmla="*/ 84 h 428"/>
                <a:gd name="T22" fmla="*/ 233 w 353"/>
                <a:gd name="T23" fmla="*/ 90 h 428"/>
                <a:gd name="T24" fmla="*/ 244 w 353"/>
                <a:gd name="T25" fmla="*/ 98 h 428"/>
                <a:gd name="T26" fmla="*/ 252 w 353"/>
                <a:gd name="T27" fmla="*/ 108 h 428"/>
                <a:gd name="T28" fmla="*/ 257 w 353"/>
                <a:gd name="T29" fmla="*/ 120 h 428"/>
                <a:gd name="T30" fmla="*/ 259 w 353"/>
                <a:gd name="T31" fmla="*/ 137 h 428"/>
                <a:gd name="T32" fmla="*/ 260 w 353"/>
                <a:gd name="T33" fmla="*/ 176 h 428"/>
                <a:gd name="T34" fmla="*/ 178 w 353"/>
                <a:gd name="T35" fmla="*/ 176 h 428"/>
                <a:gd name="T36" fmla="*/ 131 w 353"/>
                <a:gd name="T37" fmla="*/ 179 h 428"/>
                <a:gd name="T38" fmla="*/ 92 w 353"/>
                <a:gd name="T39" fmla="*/ 187 h 428"/>
                <a:gd name="T40" fmla="*/ 62 w 353"/>
                <a:gd name="T41" fmla="*/ 200 h 428"/>
                <a:gd name="T42" fmla="*/ 38 w 353"/>
                <a:gd name="T43" fmla="*/ 216 h 428"/>
                <a:gd name="T44" fmla="*/ 21 w 353"/>
                <a:gd name="T45" fmla="*/ 236 h 428"/>
                <a:gd name="T46" fmla="*/ 9 w 353"/>
                <a:gd name="T47" fmla="*/ 257 h 428"/>
                <a:gd name="T48" fmla="*/ 3 w 353"/>
                <a:gd name="T49" fmla="*/ 282 h 428"/>
                <a:gd name="T50" fmla="*/ 0 w 353"/>
                <a:gd name="T51" fmla="*/ 307 h 428"/>
                <a:gd name="T52" fmla="*/ 2 w 353"/>
                <a:gd name="T53" fmla="*/ 323 h 428"/>
                <a:gd name="T54" fmla="*/ 8 w 353"/>
                <a:gd name="T55" fmla="*/ 352 h 428"/>
                <a:gd name="T56" fmla="*/ 19 w 353"/>
                <a:gd name="T57" fmla="*/ 376 h 428"/>
                <a:gd name="T58" fmla="*/ 35 w 353"/>
                <a:gd name="T59" fmla="*/ 394 h 428"/>
                <a:gd name="T60" fmla="*/ 55 w 353"/>
                <a:gd name="T61" fmla="*/ 408 h 428"/>
                <a:gd name="T62" fmla="*/ 77 w 353"/>
                <a:gd name="T63" fmla="*/ 418 h 428"/>
                <a:gd name="T64" fmla="*/ 101 w 353"/>
                <a:gd name="T65" fmla="*/ 424 h 428"/>
                <a:gd name="T66" fmla="*/ 125 w 353"/>
                <a:gd name="T67" fmla="*/ 427 h 428"/>
                <a:gd name="T68" fmla="*/ 137 w 353"/>
                <a:gd name="T69" fmla="*/ 428 h 428"/>
                <a:gd name="T70" fmla="*/ 165 w 353"/>
                <a:gd name="T71" fmla="*/ 426 h 428"/>
                <a:gd name="T72" fmla="*/ 210 w 353"/>
                <a:gd name="T73" fmla="*/ 418 h 428"/>
                <a:gd name="T74" fmla="*/ 242 w 353"/>
                <a:gd name="T75" fmla="*/ 406 h 428"/>
                <a:gd name="T76" fmla="*/ 260 w 353"/>
                <a:gd name="T77" fmla="*/ 397 h 428"/>
                <a:gd name="T78" fmla="*/ 264 w 353"/>
                <a:gd name="T79" fmla="*/ 396 h 428"/>
                <a:gd name="T80" fmla="*/ 269 w 353"/>
                <a:gd name="T81" fmla="*/ 398 h 428"/>
                <a:gd name="T82" fmla="*/ 283 w 353"/>
                <a:gd name="T83" fmla="*/ 404 h 428"/>
                <a:gd name="T84" fmla="*/ 310 w 353"/>
                <a:gd name="T85" fmla="*/ 411 h 428"/>
                <a:gd name="T86" fmla="*/ 353 w 353"/>
                <a:gd name="T87" fmla="*/ 413 h 428"/>
                <a:gd name="T88" fmla="*/ 353 w 353"/>
                <a:gd name="T89" fmla="*/ 122 h 428"/>
                <a:gd name="T90" fmla="*/ 351 w 353"/>
                <a:gd name="T91" fmla="*/ 92 h 428"/>
                <a:gd name="T92" fmla="*/ 343 w 353"/>
                <a:gd name="T93" fmla="*/ 66 h 428"/>
                <a:gd name="T94" fmla="*/ 330 w 353"/>
                <a:gd name="T95" fmla="*/ 45 h 428"/>
                <a:gd name="T96" fmla="*/ 314 w 353"/>
                <a:gd name="T97" fmla="*/ 29 h 428"/>
                <a:gd name="T98" fmla="*/ 293 w 353"/>
                <a:gd name="T99" fmla="*/ 15 h 428"/>
                <a:gd name="T100" fmla="*/ 268 w 353"/>
                <a:gd name="T101" fmla="*/ 7 h 428"/>
                <a:gd name="T102" fmla="*/ 239 w 353"/>
                <a:gd name="T103" fmla="*/ 2 h 428"/>
                <a:gd name="T104" fmla="*/ 206 w 353"/>
                <a:gd name="T105" fmla="*/ 0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53" h="428">
                  <a:moveTo>
                    <a:pt x="206" y="0"/>
                  </a:moveTo>
                  <a:lnTo>
                    <a:pt x="206" y="0"/>
                  </a:lnTo>
                  <a:lnTo>
                    <a:pt x="175" y="1"/>
                  </a:lnTo>
                  <a:lnTo>
                    <a:pt x="148" y="4"/>
                  </a:lnTo>
                  <a:lnTo>
                    <a:pt x="121" y="7"/>
                  </a:lnTo>
                  <a:lnTo>
                    <a:pt x="98" y="12"/>
                  </a:lnTo>
                  <a:lnTo>
                    <a:pt x="77" y="17"/>
                  </a:lnTo>
                  <a:lnTo>
                    <a:pt x="59" y="23"/>
                  </a:lnTo>
                  <a:lnTo>
                    <a:pt x="44" y="28"/>
                  </a:lnTo>
                  <a:lnTo>
                    <a:pt x="33" y="33"/>
                  </a:lnTo>
                  <a:lnTo>
                    <a:pt x="53" y="102"/>
                  </a:lnTo>
                  <a:lnTo>
                    <a:pt x="53" y="102"/>
                  </a:lnTo>
                  <a:lnTo>
                    <a:pt x="64" y="98"/>
                  </a:lnTo>
                  <a:lnTo>
                    <a:pt x="92" y="91"/>
                  </a:lnTo>
                  <a:lnTo>
                    <a:pt x="111" y="86"/>
                  </a:lnTo>
                  <a:lnTo>
                    <a:pt x="132" y="82"/>
                  </a:lnTo>
                  <a:lnTo>
                    <a:pt x="155" y="80"/>
                  </a:lnTo>
                  <a:lnTo>
                    <a:pt x="178" y="79"/>
                  </a:lnTo>
                  <a:lnTo>
                    <a:pt x="178" y="79"/>
                  </a:lnTo>
                  <a:lnTo>
                    <a:pt x="198" y="80"/>
                  </a:lnTo>
                  <a:lnTo>
                    <a:pt x="214" y="82"/>
                  </a:lnTo>
                  <a:lnTo>
                    <a:pt x="221" y="84"/>
                  </a:lnTo>
                  <a:lnTo>
                    <a:pt x="227" y="86"/>
                  </a:lnTo>
                  <a:lnTo>
                    <a:pt x="233" y="90"/>
                  </a:lnTo>
                  <a:lnTo>
                    <a:pt x="240" y="94"/>
                  </a:lnTo>
                  <a:lnTo>
                    <a:pt x="244" y="98"/>
                  </a:lnTo>
                  <a:lnTo>
                    <a:pt x="248" y="102"/>
                  </a:lnTo>
                  <a:lnTo>
                    <a:pt x="252" y="108"/>
                  </a:lnTo>
                  <a:lnTo>
                    <a:pt x="255" y="114"/>
                  </a:lnTo>
                  <a:lnTo>
                    <a:pt x="257" y="120"/>
                  </a:lnTo>
                  <a:lnTo>
                    <a:pt x="258" y="129"/>
                  </a:lnTo>
                  <a:lnTo>
                    <a:pt x="259" y="137"/>
                  </a:lnTo>
                  <a:lnTo>
                    <a:pt x="260" y="146"/>
                  </a:lnTo>
                  <a:lnTo>
                    <a:pt x="260" y="176"/>
                  </a:lnTo>
                  <a:lnTo>
                    <a:pt x="178" y="176"/>
                  </a:lnTo>
                  <a:lnTo>
                    <a:pt x="178" y="176"/>
                  </a:lnTo>
                  <a:lnTo>
                    <a:pt x="154" y="177"/>
                  </a:lnTo>
                  <a:lnTo>
                    <a:pt x="131" y="179"/>
                  </a:lnTo>
                  <a:lnTo>
                    <a:pt x="111" y="182"/>
                  </a:lnTo>
                  <a:lnTo>
                    <a:pt x="92" y="187"/>
                  </a:lnTo>
                  <a:lnTo>
                    <a:pt x="76" y="192"/>
                  </a:lnTo>
                  <a:lnTo>
                    <a:pt x="62" y="200"/>
                  </a:lnTo>
                  <a:lnTo>
                    <a:pt x="50" y="207"/>
                  </a:lnTo>
                  <a:lnTo>
                    <a:pt x="38" y="216"/>
                  </a:lnTo>
                  <a:lnTo>
                    <a:pt x="28" y="225"/>
                  </a:lnTo>
                  <a:lnTo>
                    <a:pt x="21" y="236"/>
                  </a:lnTo>
                  <a:lnTo>
                    <a:pt x="14" y="246"/>
                  </a:lnTo>
                  <a:lnTo>
                    <a:pt x="9" y="257"/>
                  </a:lnTo>
                  <a:lnTo>
                    <a:pt x="6" y="270"/>
                  </a:lnTo>
                  <a:lnTo>
                    <a:pt x="3" y="282"/>
                  </a:lnTo>
                  <a:lnTo>
                    <a:pt x="0" y="294"/>
                  </a:lnTo>
                  <a:lnTo>
                    <a:pt x="0" y="307"/>
                  </a:lnTo>
                  <a:lnTo>
                    <a:pt x="0" y="307"/>
                  </a:lnTo>
                  <a:lnTo>
                    <a:pt x="2" y="323"/>
                  </a:lnTo>
                  <a:lnTo>
                    <a:pt x="4" y="338"/>
                  </a:lnTo>
                  <a:lnTo>
                    <a:pt x="8" y="352"/>
                  </a:lnTo>
                  <a:lnTo>
                    <a:pt x="13" y="364"/>
                  </a:lnTo>
                  <a:lnTo>
                    <a:pt x="19" y="376"/>
                  </a:lnTo>
                  <a:lnTo>
                    <a:pt x="27" y="386"/>
                  </a:lnTo>
                  <a:lnTo>
                    <a:pt x="35" y="394"/>
                  </a:lnTo>
                  <a:lnTo>
                    <a:pt x="44" y="401"/>
                  </a:lnTo>
                  <a:lnTo>
                    <a:pt x="55" y="408"/>
                  </a:lnTo>
                  <a:lnTo>
                    <a:pt x="66" y="414"/>
                  </a:lnTo>
                  <a:lnTo>
                    <a:pt x="77" y="418"/>
                  </a:lnTo>
                  <a:lnTo>
                    <a:pt x="88" y="422"/>
                  </a:lnTo>
                  <a:lnTo>
                    <a:pt x="101" y="424"/>
                  </a:lnTo>
                  <a:lnTo>
                    <a:pt x="113" y="426"/>
                  </a:lnTo>
                  <a:lnTo>
                    <a:pt x="125" y="427"/>
                  </a:lnTo>
                  <a:lnTo>
                    <a:pt x="137" y="428"/>
                  </a:lnTo>
                  <a:lnTo>
                    <a:pt x="137" y="428"/>
                  </a:lnTo>
                  <a:lnTo>
                    <a:pt x="152" y="427"/>
                  </a:lnTo>
                  <a:lnTo>
                    <a:pt x="165" y="426"/>
                  </a:lnTo>
                  <a:lnTo>
                    <a:pt x="188" y="423"/>
                  </a:lnTo>
                  <a:lnTo>
                    <a:pt x="210" y="418"/>
                  </a:lnTo>
                  <a:lnTo>
                    <a:pt x="227" y="412"/>
                  </a:lnTo>
                  <a:lnTo>
                    <a:pt x="242" y="406"/>
                  </a:lnTo>
                  <a:lnTo>
                    <a:pt x="253" y="401"/>
                  </a:lnTo>
                  <a:lnTo>
                    <a:pt x="260" y="397"/>
                  </a:lnTo>
                  <a:lnTo>
                    <a:pt x="264" y="396"/>
                  </a:lnTo>
                  <a:lnTo>
                    <a:pt x="264" y="396"/>
                  </a:lnTo>
                  <a:lnTo>
                    <a:pt x="266" y="397"/>
                  </a:lnTo>
                  <a:lnTo>
                    <a:pt x="269" y="398"/>
                  </a:lnTo>
                  <a:lnTo>
                    <a:pt x="275" y="401"/>
                  </a:lnTo>
                  <a:lnTo>
                    <a:pt x="283" y="404"/>
                  </a:lnTo>
                  <a:lnTo>
                    <a:pt x="296" y="407"/>
                  </a:lnTo>
                  <a:lnTo>
                    <a:pt x="310" y="411"/>
                  </a:lnTo>
                  <a:lnTo>
                    <a:pt x="329" y="412"/>
                  </a:lnTo>
                  <a:lnTo>
                    <a:pt x="353" y="413"/>
                  </a:lnTo>
                  <a:lnTo>
                    <a:pt x="353" y="122"/>
                  </a:lnTo>
                  <a:lnTo>
                    <a:pt x="353" y="122"/>
                  </a:lnTo>
                  <a:lnTo>
                    <a:pt x="353" y="106"/>
                  </a:lnTo>
                  <a:lnTo>
                    <a:pt x="351" y="92"/>
                  </a:lnTo>
                  <a:lnTo>
                    <a:pt x="348" y="78"/>
                  </a:lnTo>
                  <a:lnTo>
                    <a:pt x="343" y="66"/>
                  </a:lnTo>
                  <a:lnTo>
                    <a:pt x="338" y="56"/>
                  </a:lnTo>
                  <a:lnTo>
                    <a:pt x="330" y="45"/>
                  </a:lnTo>
                  <a:lnTo>
                    <a:pt x="323" y="36"/>
                  </a:lnTo>
                  <a:lnTo>
                    <a:pt x="314" y="29"/>
                  </a:lnTo>
                  <a:lnTo>
                    <a:pt x="304" y="22"/>
                  </a:lnTo>
                  <a:lnTo>
                    <a:pt x="293" y="15"/>
                  </a:lnTo>
                  <a:lnTo>
                    <a:pt x="281" y="11"/>
                  </a:lnTo>
                  <a:lnTo>
                    <a:pt x="268" y="7"/>
                  </a:lnTo>
                  <a:lnTo>
                    <a:pt x="254" y="4"/>
                  </a:lnTo>
                  <a:lnTo>
                    <a:pt x="239" y="2"/>
                  </a:lnTo>
                  <a:lnTo>
                    <a:pt x="222" y="1"/>
                  </a:lnTo>
                  <a:lnTo>
                    <a:pt x="20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66" name="Freeform 12"/>
            <p:cNvSpPr>
              <a:spLocks/>
            </p:cNvSpPr>
            <p:nvPr userDrawn="1"/>
          </p:nvSpPr>
          <p:spPr bwMode="auto">
            <a:xfrm>
              <a:off x="5263" y="3975"/>
              <a:ext cx="93" cy="106"/>
            </a:xfrm>
            <a:custGeom>
              <a:avLst/>
              <a:gdLst>
                <a:gd name="T0" fmla="*/ 281 w 374"/>
                <a:gd name="T1" fmla="*/ 313 h 424"/>
                <a:gd name="T2" fmla="*/ 246 w 374"/>
                <a:gd name="T3" fmla="*/ 327 h 424"/>
                <a:gd name="T4" fmla="*/ 217 w 374"/>
                <a:gd name="T5" fmla="*/ 336 h 424"/>
                <a:gd name="T6" fmla="*/ 184 w 374"/>
                <a:gd name="T7" fmla="*/ 341 h 424"/>
                <a:gd name="T8" fmla="*/ 167 w 374"/>
                <a:gd name="T9" fmla="*/ 342 h 424"/>
                <a:gd name="T10" fmla="*/ 145 w 374"/>
                <a:gd name="T11" fmla="*/ 341 h 424"/>
                <a:gd name="T12" fmla="*/ 129 w 374"/>
                <a:gd name="T13" fmla="*/ 337 h 424"/>
                <a:gd name="T14" fmla="*/ 116 w 374"/>
                <a:gd name="T15" fmla="*/ 329 h 424"/>
                <a:gd name="T16" fmla="*/ 106 w 374"/>
                <a:gd name="T17" fmla="*/ 319 h 424"/>
                <a:gd name="T18" fmla="*/ 99 w 374"/>
                <a:gd name="T19" fmla="*/ 307 h 424"/>
                <a:gd name="T20" fmla="*/ 95 w 374"/>
                <a:gd name="T21" fmla="*/ 290 h 424"/>
                <a:gd name="T22" fmla="*/ 93 w 374"/>
                <a:gd name="T23" fmla="*/ 248 h 424"/>
                <a:gd name="T24" fmla="*/ 79 w 374"/>
                <a:gd name="T25" fmla="*/ 0 h 424"/>
                <a:gd name="T26" fmla="*/ 59 w 374"/>
                <a:gd name="T27" fmla="*/ 0 h 424"/>
                <a:gd name="T28" fmla="*/ 13 w 374"/>
                <a:gd name="T29" fmla="*/ 4 h 424"/>
                <a:gd name="T30" fmla="*/ 0 w 374"/>
                <a:gd name="T31" fmla="*/ 259 h 424"/>
                <a:gd name="T32" fmla="*/ 0 w 374"/>
                <a:gd name="T33" fmla="*/ 280 h 424"/>
                <a:gd name="T34" fmla="*/ 3 w 374"/>
                <a:gd name="T35" fmla="*/ 316 h 424"/>
                <a:gd name="T36" fmla="*/ 9 w 374"/>
                <a:gd name="T37" fmla="*/ 347 h 424"/>
                <a:gd name="T38" fmla="*/ 21 w 374"/>
                <a:gd name="T39" fmla="*/ 373 h 424"/>
                <a:gd name="T40" fmla="*/ 36 w 374"/>
                <a:gd name="T41" fmla="*/ 393 h 424"/>
                <a:gd name="T42" fmla="*/ 58 w 374"/>
                <a:gd name="T43" fmla="*/ 408 h 424"/>
                <a:gd name="T44" fmla="*/ 86 w 374"/>
                <a:gd name="T45" fmla="*/ 418 h 424"/>
                <a:gd name="T46" fmla="*/ 121 w 374"/>
                <a:gd name="T47" fmla="*/ 423 h 424"/>
                <a:gd name="T48" fmla="*/ 141 w 374"/>
                <a:gd name="T49" fmla="*/ 424 h 424"/>
                <a:gd name="T50" fmla="*/ 172 w 374"/>
                <a:gd name="T51" fmla="*/ 422 h 424"/>
                <a:gd name="T52" fmla="*/ 199 w 374"/>
                <a:gd name="T53" fmla="*/ 418 h 424"/>
                <a:gd name="T54" fmla="*/ 243 w 374"/>
                <a:gd name="T55" fmla="*/ 407 h 424"/>
                <a:gd name="T56" fmla="*/ 271 w 374"/>
                <a:gd name="T57" fmla="*/ 395 h 424"/>
                <a:gd name="T58" fmla="*/ 283 w 374"/>
                <a:gd name="T59" fmla="*/ 390 h 424"/>
                <a:gd name="T60" fmla="*/ 296 w 374"/>
                <a:gd name="T61" fmla="*/ 396 h 424"/>
                <a:gd name="T62" fmla="*/ 319 w 374"/>
                <a:gd name="T63" fmla="*/ 402 h 424"/>
                <a:gd name="T64" fmla="*/ 353 w 374"/>
                <a:gd name="T65" fmla="*/ 408 h 424"/>
                <a:gd name="T66" fmla="*/ 374 w 374"/>
                <a:gd name="T67" fmla="*/ 6 h 424"/>
                <a:gd name="T68" fmla="*/ 342 w 374"/>
                <a:gd name="T69" fmla="*/ 2 h 424"/>
                <a:gd name="T70" fmla="*/ 299 w 374"/>
                <a:gd name="T71" fmla="*/ 0 h 424"/>
                <a:gd name="T72" fmla="*/ 281 w 374"/>
                <a:gd name="T73" fmla="*/ 313 h 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74" h="424">
                  <a:moveTo>
                    <a:pt x="281" y="313"/>
                  </a:moveTo>
                  <a:lnTo>
                    <a:pt x="281" y="313"/>
                  </a:lnTo>
                  <a:lnTo>
                    <a:pt x="260" y="322"/>
                  </a:lnTo>
                  <a:lnTo>
                    <a:pt x="246" y="327"/>
                  </a:lnTo>
                  <a:lnTo>
                    <a:pt x="232" y="331"/>
                  </a:lnTo>
                  <a:lnTo>
                    <a:pt x="217" y="336"/>
                  </a:lnTo>
                  <a:lnTo>
                    <a:pt x="200" y="339"/>
                  </a:lnTo>
                  <a:lnTo>
                    <a:pt x="184" y="341"/>
                  </a:lnTo>
                  <a:lnTo>
                    <a:pt x="167" y="342"/>
                  </a:lnTo>
                  <a:lnTo>
                    <a:pt x="167" y="342"/>
                  </a:lnTo>
                  <a:lnTo>
                    <a:pt x="155" y="342"/>
                  </a:lnTo>
                  <a:lnTo>
                    <a:pt x="145" y="341"/>
                  </a:lnTo>
                  <a:lnTo>
                    <a:pt x="136" y="339"/>
                  </a:lnTo>
                  <a:lnTo>
                    <a:pt x="129" y="337"/>
                  </a:lnTo>
                  <a:lnTo>
                    <a:pt x="122" y="333"/>
                  </a:lnTo>
                  <a:lnTo>
                    <a:pt x="116" y="329"/>
                  </a:lnTo>
                  <a:lnTo>
                    <a:pt x="110" y="324"/>
                  </a:lnTo>
                  <a:lnTo>
                    <a:pt x="106" y="319"/>
                  </a:lnTo>
                  <a:lnTo>
                    <a:pt x="102" y="313"/>
                  </a:lnTo>
                  <a:lnTo>
                    <a:pt x="99" y="307"/>
                  </a:lnTo>
                  <a:lnTo>
                    <a:pt x="97" y="298"/>
                  </a:lnTo>
                  <a:lnTo>
                    <a:pt x="95" y="290"/>
                  </a:lnTo>
                  <a:lnTo>
                    <a:pt x="93" y="271"/>
                  </a:lnTo>
                  <a:lnTo>
                    <a:pt x="93" y="248"/>
                  </a:lnTo>
                  <a:lnTo>
                    <a:pt x="93" y="0"/>
                  </a:lnTo>
                  <a:lnTo>
                    <a:pt x="79" y="0"/>
                  </a:lnTo>
                  <a:lnTo>
                    <a:pt x="79" y="0"/>
                  </a:lnTo>
                  <a:lnTo>
                    <a:pt x="59" y="0"/>
                  </a:lnTo>
                  <a:lnTo>
                    <a:pt x="36" y="2"/>
                  </a:lnTo>
                  <a:lnTo>
                    <a:pt x="13" y="4"/>
                  </a:lnTo>
                  <a:lnTo>
                    <a:pt x="0" y="6"/>
                  </a:lnTo>
                  <a:lnTo>
                    <a:pt x="0" y="259"/>
                  </a:lnTo>
                  <a:lnTo>
                    <a:pt x="0" y="259"/>
                  </a:lnTo>
                  <a:lnTo>
                    <a:pt x="0" y="280"/>
                  </a:lnTo>
                  <a:lnTo>
                    <a:pt x="1" y="298"/>
                  </a:lnTo>
                  <a:lnTo>
                    <a:pt x="3" y="316"/>
                  </a:lnTo>
                  <a:lnTo>
                    <a:pt x="5" y="332"/>
                  </a:lnTo>
                  <a:lnTo>
                    <a:pt x="9" y="347"/>
                  </a:lnTo>
                  <a:lnTo>
                    <a:pt x="14" y="360"/>
                  </a:lnTo>
                  <a:lnTo>
                    <a:pt x="21" y="373"/>
                  </a:lnTo>
                  <a:lnTo>
                    <a:pt x="28" y="383"/>
                  </a:lnTo>
                  <a:lnTo>
                    <a:pt x="36" y="393"/>
                  </a:lnTo>
                  <a:lnTo>
                    <a:pt x="46" y="401"/>
                  </a:lnTo>
                  <a:lnTo>
                    <a:pt x="58" y="408"/>
                  </a:lnTo>
                  <a:lnTo>
                    <a:pt x="71" y="414"/>
                  </a:lnTo>
                  <a:lnTo>
                    <a:pt x="86" y="418"/>
                  </a:lnTo>
                  <a:lnTo>
                    <a:pt x="102" y="421"/>
                  </a:lnTo>
                  <a:lnTo>
                    <a:pt x="121" y="423"/>
                  </a:lnTo>
                  <a:lnTo>
                    <a:pt x="141" y="424"/>
                  </a:lnTo>
                  <a:lnTo>
                    <a:pt x="141" y="424"/>
                  </a:lnTo>
                  <a:lnTo>
                    <a:pt x="157" y="423"/>
                  </a:lnTo>
                  <a:lnTo>
                    <a:pt x="172" y="422"/>
                  </a:lnTo>
                  <a:lnTo>
                    <a:pt x="186" y="421"/>
                  </a:lnTo>
                  <a:lnTo>
                    <a:pt x="199" y="418"/>
                  </a:lnTo>
                  <a:lnTo>
                    <a:pt x="223" y="413"/>
                  </a:lnTo>
                  <a:lnTo>
                    <a:pt x="243" y="407"/>
                  </a:lnTo>
                  <a:lnTo>
                    <a:pt x="260" y="400"/>
                  </a:lnTo>
                  <a:lnTo>
                    <a:pt x="271" y="395"/>
                  </a:lnTo>
                  <a:lnTo>
                    <a:pt x="283" y="390"/>
                  </a:lnTo>
                  <a:lnTo>
                    <a:pt x="283" y="390"/>
                  </a:lnTo>
                  <a:lnTo>
                    <a:pt x="289" y="393"/>
                  </a:lnTo>
                  <a:lnTo>
                    <a:pt x="296" y="396"/>
                  </a:lnTo>
                  <a:lnTo>
                    <a:pt x="307" y="399"/>
                  </a:lnTo>
                  <a:lnTo>
                    <a:pt x="319" y="402"/>
                  </a:lnTo>
                  <a:lnTo>
                    <a:pt x="334" y="405"/>
                  </a:lnTo>
                  <a:lnTo>
                    <a:pt x="353" y="408"/>
                  </a:lnTo>
                  <a:lnTo>
                    <a:pt x="374" y="409"/>
                  </a:lnTo>
                  <a:lnTo>
                    <a:pt x="374" y="6"/>
                  </a:lnTo>
                  <a:lnTo>
                    <a:pt x="374" y="6"/>
                  </a:lnTo>
                  <a:lnTo>
                    <a:pt x="342" y="2"/>
                  </a:lnTo>
                  <a:lnTo>
                    <a:pt x="320" y="1"/>
                  </a:lnTo>
                  <a:lnTo>
                    <a:pt x="299" y="0"/>
                  </a:lnTo>
                  <a:lnTo>
                    <a:pt x="281" y="0"/>
                  </a:lnTo>
                  <a:lnTo>
                    <a:pt x="281" y="31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67" name="Freeform 13"/>
            <p:cNvSpPr>
              <a:spLocks/>
            </p:cNvSpPr>
            <p:nvPr userDrawn="1"/>
          </p:nvSpPr>
          <p:spPr bwMode="auto">
            <a:xfrm>
              <a:off x="5383" y="3974"/>
              <a:ext cx="78" cy="107"/>
            </a:xfrm>
            <a:custGeom>
              <a:avLst/>
              <a:gdLst>
                <a:gd name="T0" fmla="*/ 11 w 311"/>
                <a:gd name="T1" fmla="*/ 415 h 428"/>
                <a:gd name="T2" fmla="*/ 83 w 311"/>
                <a:gd name="T3" fmla="*/ 425 h 428"/>
                <a:gd name="T4" fmla="*/ 138 w 311"/>
                <a:gd name="T5" fmla="*/ 428 h 428"/>
                <a:gd name="T6" fmla="*/ 183 w 311"/>
                <a:gd name="T7" fmla="*/ 425 h 428"/>
                <a:gd name="T8" fmla="*/ 227 w 311"/>
                <a:gd name="T9" fmla="*/ 414 h 428"/>
                <a:gd name="T10" fmla="*/ 265 w 311"/>
                <a:gd name="T11" fmla="*/ 394 h 428"/>
                <a:gd name="T12" fmla="*/ 295 w 311"/>
                <a:gd name="T13" fmla="*/ 363 h 428"/>
                <a:gd name="T14" fmla="*/ 310 w 311"/>
                <a:gd name="T15" fmla="*/ 318 h 428"/>
                <a:gd name="T16" fmla="*/ 310 w 311"/>
                <a:gd name="T17" fmla="*/ 288 h 428"/>
                <a:gd name="T18" fmla="*/ 302 w 311"/>
                <a:gd name="T19" fmla="*/ 256 h 428"/>
                <a:gd name="T20" fmla="*/ 283 w 311"/>
                <a:gd name="T21" fmla="*/ 231 h 428"/>
                <a:gd name="T22" fmla="*/ 257 w 311"/>
                <a:gd name="T23" fmla="*/ 211 h 428"/>
                <a:gd name="T24" fmla="*/ 209 w 311"/>
                <a:gd name="T25" fmla="*/ 187 h 428"/>
                <a:gd name="T26" fmla="*/ 149 w 311"/>
                <a:gd name="T27" fmla="*/ 164 h 428"/>
                <a:gd name="T28" fmla="*/ 113 w 311"/>
                <a:gd name="T29" fmla="*/ 144 h 428"/>
                <a:gd name="T30" fmla="*/ 103 w 311"/>
                <a:gd name="T31" fmla="*/ 132 h 428"/>
                <a:gd name="T32" fmla="*/ 100 w 311"/>
                <a:gd name="T33" fmla="*/ 116 h 428"/>
                <a:gd name="T34" fmla="*/ 102 w 311"/>
                <a:gd name="T35" fmla="*/ 104 h 428"/>
                <a:gd name="T36" fmla="*/ 116 w 311"/>
                <a:gd name="T37" fmla="*/ 86 h 428"/>
                <a:gd name="T38" fmla="*/ 132 w 311"/>
                <a:gd name="T39" fmla="*/ 78 h 428"/>
                <a:gd name="T40" fmla="*/ 156 w 311"/>
                <a:gd name="T41" fmla="*/ 74 h 428"/>
                <a:gd name="T42" fmla="*/ 185 w 311"/>
                <a:gd name="T43" fmla="*/ 75 h 428"/>
                <a:gd name="T44" fmla="*/ 238 w 311"/>
                <a:gd name="T45" fmla="*/ 85 h 428"/>
                <a:gd name="T46" fmla="*/ 295 w 311"/>
                <a:gd name="T47" fmla="*/ 30 h 428"/>
                <a:gd name="T48" fmla="*/ 263 w 311"/>
                <a:gd name="T49" fmla="*/ 16 h 428"/>
                <a:gd name="T50" fmla="*/ 207 w 311"/>
                <a:gd name="T51" fmla="*/ 4 h 428"/>
                <a:gd name="T52" fmla="*/ 158 w 311"/>
                <a:gd name="T53" fmla="*/ 0 h 428"/>
                <a:gd name="T54" fmla="*/ 115 w 311"/>
                <a:gd name="T55" fmla="*/ 4 h 428"/>
                <a:gd name="T56" fmla="*/ 76 w 311"/>
                <a:gd name="T57" fmla="*/ 17 h 428"/>
                <a:gd name="T58" fmla="*/ 42 w 311"/>
                <a:gd name="T59" fmla="*/ 39 h 428"/>
                <a:gd name="T60" fmla="*/ 19 w 311"/>
                <a:gd name="T61" fmla="*/ 69 h 428"/>
                <a:gd name="T62" fmla="*/ 7 w 311"/>
                <a:gd name="T63" fmla="*/ 107 h 428"/>
                <a:gd name="T64" fmla="*/ 7 w 311"/>
                <a:gd name="T65" fmla="*/ 137 h 428"/>
                <a:gd name="T66" fmla="*/ 19 w 311"/>
                <a:gd name="T67" fmla="*/ 175 h 428"/>
                <a:gd name="T68" fmla="*/ 42 w 311"/>
                <a:gd name="T69" fmla="*/ 203 h 428"/>
                <a:gd name="T70" fmla="*/ 73 w 311"/>
                <a:gd name="T71" fmla="*/ 223 h 428"/>
                <a:gd name="T72" fmla="*/ 119 w 311"/>
                <a:gd name="T73" fmla="*/ 243 h 428"/>
                <a:gd name="T74" fmla="*/ 171 w 311"/>
                <a:gd name="T75" fmla="*/ 261 h 428"/>
                <a:gd name="T76" fmla="*/ 205 w 311"/>
                <a:gd name="T77" fmla="*/ 280 h 428"/>
                <a:gd name="T78" fmla="*/ 216 w 311"/>
                <a:gd name="T79" fmla="*/ 296 h 428"/>
                <a:gd name="T80" fmla="*/ 217 w 311"/>
                <a:gd name="T81" fmla="*/ 306 h 428"/>
                <a:gd name="T82" fmla="*/ 212 w 311"/>
                <a:gd name="T83" fmla="*/ 328 h 428"/>
                <a:gd name="T84" fmla="*/ 202 w 311"/>
                <a:gd name="T85" fmla="*/ 340 h 428"/>
                <a:gd name="T86" fmla="*/ 184 w 311"/>
                <a:gd name="T87" fmla="*/ 348 h 428"/>
                <a:gd name="T88" fmla="*/ 158 w 311"/>
                <a:gd name="T89" fmla="*/ 353 h 428"/>
                <a:gd name="T90" fmla="*/ 113 w 311"/>
                <a:gd name="T91" fmla="*/ 354 h 428"/>
                <a:gd name="T92" fmla="*/ 28 w 311"/>
                <a:gd name="T93" fmla="*/ 344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11" h="428">
                  <a:moveTo>
                    <a:pt x="0" y="413"/>
                  </a:moveTo>
                  <a:lnTo>
                    <a:pt x="0" y="413"/>
                  </a:lnTo>
                  <a:lnTo>
                    <a:pt x="11" y="415"/>
                  </a:lnTo>
                  <a:lnTo>
                    <a:pt x="39" y="420"/>
                  </a:lnTo>
                  <a:lnTo>
                    <a:pt x="60" y="423"/>
                  </a:lnTo>
                  <a:lnTo>
                    <a:pt x="83" y="425"/>
                  </a:lnTo>
                  <a:lnTo>
                    <a:pt x="110" y="427"/>
                  </a:lnTo>
                  <a:lnTo>
                    <a:pt x="138" y="428"/>
                  </a:lnTo>
                  <a:lnTo>
                    <a:pt x="138" y="428"/>
                  </a:lnTo>
                  <a:lnTo>
                    <a:pt x="154" y="427"/>
                  </a:lnTo>
                  <a:lnTo>
                    <a:pt x="168" y="426"/>
                  </a:lnTo>
                  <a:lnTo>
                    <a:pt x="183" y="425"/>
                  </a:lnTo>
                  <a:lnTo>
                    <a:pt x="198" y="422"/>
                  </a:lnTo>
                  <a:lnTo>
                    <a:pt x="213" y="419"/>
                  </a:lnTo>
                  <a:lnTo>
                    <a:pt x="227" y="414"/>
                  </a:lnTo>
                  <a:lnTo>
                    <a:pt x="241" y="408"/>
                  </a:lnTo>
                  <a:lnTo>
                    <a:pt x="254" y="402"/>
                  </a:lnTo>
                  <a:lnTo>
                    <a:pt x="265" y="394"/>
                  </a:lnTo>
                  <a:lnTo>
                    <a:pt x="276" y="385"/>
                  </a:lnTo>
                  <a:lnTo>
                    <a:pt x="286" y="375"/>
                  </a:lnTo>
                  <a:lnTo>
                    <a:pt x="295" y="363"/>
                  </a:lnTo>
                  <a:lnTo>
                    <a:pt x="302" y="350"/>
                  </a:lnTo>
                  <a:lnTo>
                    <a:pt x="307" y="334"/>
                  </a:lnTo>
                  <a:lnTo>
                    <a:pt x="310" y="318"/>
                  </a:lnTo>
                  <a:lnTo>
                    <a:pt x="311" y="300"/>
                  </a:lnTo>
                  <a:lnTo>
                    <a:pt x="311" y="300"/>
                  </a:lnTo>
                  <a:lnTo>
                    <a:pt x="310" y="288"/>
                  </a:lnTo>
                  <a:lnTo>
                    <a:pt x="309" y="277"/>
                  </a:lnTo>
                  <a:lnTo>
                    <a:pt x="306" y="266"/>
                  </a:lnTo>
                  <a:lnTo>
                    <a:pt x="302" y="256"/>
                  </a:lnTo>
                  <a:lnTo>
                    <a:pt x="297" y="248"/>
                  </a:lnTo>
                  <a:lnTo>
                    <a:pt x="291" y="239"/>
                  </a:lnTo>
                  <a:lnTo>
                    <a:pt x="283" y="231"/>
                  </a:lnTo>
                  <a:lnTo>
                    <a:pt x="276" y="224"/>
                  </a:lnTo>
                  <a:lnTo>
                    <a:pt x="267" y="217"/>
                  </a:lnTo>
                  <a:lnTo>
                    <a:pt x="257" y="211"/>
                  </a:lnTo>
                  <a:lnTo>
                    <a:pt x="247" y="204"/>
                  </a:lnTo>
                  <a:lnTo>
                    <a:pt x="234" y="199"/>
                  </a:lnTo>
                  <a:lnTo>
                    <a:pt x="209" y="187"/>
                  </a:lnTo>
                  <a:lnTo>
                    <a:pt x="180" y="176"/>
                  </a:lnTo>
                  <a:lnTo>
                    <a:pt x="180" y="176"/>
                  </a:lnTo>
                  <a:lnTo>
                    <a:pt x="149" y="164"/>
                  </a:lnTo>
                  <a:lnTo>
                    <a:pt x="135" y="157"/>
                  </a:lnTo>
                  <a:lnTo>
                    <a:pt x="123" y="151"/>
                  </a:lnTo>
                  <a:lnTo>
                    <a:pt x="113" y="144"/>
                  </a:lnTo>
                  <a:lnTo>
                    <a:pt x="109" y="140"/>
                  </a:lnTo>
                  <a:lnTo>
                    <a:pt x="106" y="136"/>
                  </a:lnTo>
                  <a:lnTo>
                    <a:pt x="103" y="132"/>
                  </a:lnTo>
                  <a:lnTo>
                    <a:pt x="101" y="127"/>
                  </a:lnTo>
                  <a:lnTo>
                    <a:pt x="100" y="121"/>
                  </a:lnTo>
                  <a:lnTo>
                    <a:pt x="100" y="116"/>
                  </a:lnTo>
                  <a:lnTo>
                    <a:pt x="100" y="116"/>
                  </a:lnTo>
                  <a:lnTo>
                    <a:pt x="100" y="110"/>
                  </a:lnTo>
                  <a:lnTo>
                    <a:pt x="102" y="104"/>
                  </a:lnTo>
                  <a:lnTo>
                    <a:pt x="106" y="97"/>
                  </a:lnTo>
                  <a:lnTo>
                    <a:pt x="112" y="90"/>
                  </a:lnTo>
                  <a:lnTo>
                    <a:pt x="116" y="86"/>
                  </a:lnTo>
                  <a:lnTo>
                    <a:pt x="120" y="83"/>
                  </a:lnTo>
                  <a:lnTo>
                    <a:pt x="126" y="81"/>
                  </a:lnTo>
                  <a:lnTo>
                    <a:pt x="132" y="78"/>
                  </a:lnTo>
                  <a:lnTo>
                    <a:pt x="139" y="76"/>
                  </a:lnTo>
                  <a:lnTo>
                    <a:pt x="147" y="75"/>
                  </a:lnTo>
                  <a:lnTo>
                    <a:pt x="156" y="74"/>
                  </a:lnTo>
                  <a:lnTo>
                    <a:pt x="166" y="74"/>
                  </a:lnTo>
                  <a:lnTo>
                    <a:pt x="166" y="74"/>
                  </a:lnTo>
                  <a:lnTo>
                    <a:pt x="185" y="75"/>
                  </a:lnTo>
                  <a:lnTo>
                    <a:pt x="205" y="77"/>
                  </a:lnTo>
                  <a:lnTo>
                    <a:pt x="222" y="81"/>
                  </a:lnTo>
                  <a:lnTo>
                    <a:pt x="238" y="85"/>
                  </a:lnTo>
                  <a:lnTo>
                    <a:pt x="262" y="94"/>
                  </a:lnTo>
                  <a:lnTo>
                    <a:pt x="271" y="98"/>
                  </a:lnTo>
                  <a:lnTo>
                    <a:pt x="295" y="30"/>
                  </a:lnTo>
                  <a:lnTo>
                    <a:pt x="295" y="30"/>
                  </a:lnTo>
                  <a:lnTo>
                    <a:pt x="276" y="22"/>
                  </a:lnTo>
                  <a:lnTo>
                    <a:pt x="263" y="16"/>
                  </a:lnTo>
                  <a:lnTo>
                    <a:pt x="247" y="12"/>
                  </a:lnTo>
                  <a:lnTo>
                    <a:pt x="228" y="7"/>
                  </a:lnTo>
                  <a:lnTo>
                    <a:pt x="207" y="4"/>
                  </a:lnTo>
                  <a:lnTo>
                    <a:pt x="183" y="1"/>
                  </a:lnTo>
                  <a:lnTo>
                    <a:pt x="158" y="0"/>
                  </a:lnTo>
                  <a:lnTo>
                    <a:pt x="158" y="0"/>
                  </a:lnTo>
                  <a:lnTo>
                    <a:pt x="143" y="1"/>
                  </a:lnTo>
                  <a:lnTo>
                    <a:pt x="129" y="2"/>
                  </a:lnTo>
                  <a:lnTo>
                    <a:pt x="115" y="4"/>
                  </a:lnTo>
                  <a:lnTo>
                    <a:pt x="102" y="8"/>
                  </a:lnTo>
                  <a:lnTo>
                    <a:pt x="88" y="12"/>
                  </a:lnTo>
                  <a:lnTo>
                    <a:pt x="76" y="17"/>
                  </a:lnTo>
                  <a:lnTo>
                    <a:pt x="64" y="24"/>
                  </a:lnTo>
                  <a:lnTo>
                    <a:pt x="53" y="31"/>
                  </a:lnTo>
                  <a:lnTo>
                    <a:pt x="42" y="39"/>
                  </a:lnTo>
                  <a:lnTo>
                    <a:pt x="33" y="47"/>
                  </a:lnTo>
                  <a:lnTo>
                    <a:pt x="25" y="58"/>
                  </a:lnTo>
                  <a:lnTo>
                    <a:pt x="19" y="69"/>
                  </a:lnTo>
                  <a:lnTo>
                    <a:pt x="13" y="80"/>
                  </a:lnTo>
                  <a:lnTo>
                    <a:pt x="9" y="94"/>
                  </a:lnTo>
                  <a:lnTo>
                    <a:pt x="7" y="107"/>
                  </a:lnTo>
                  <a:lnTo>
                    <a:pt x="6" y="122"/>
                  </a:lnTo>
                  <a:lnTo>
                    <a:pt x="6" y="122"/>
                  </a:lnTo>
                  <a:lnTo>
                    <a:pt x="7" y="137"/>
                  </a:lnTo>
                  <a:lnTo>
                    <a:pt x="9" y="150"/>
                  </a:lnTo>
                  <a:lnTo>
                    <a:pt x="13" y="164"/>
                  </a:lnTo>
                  <a:lnTo>
                    <a:pt x="19" y="175"/>
                  </a:lnTo>
                  <a:lnTo>
                    <a:pt x="25" y="185"/>
                  </a:lnTo>
                  <a:lnTo>
                    <a:pt x="33" y="194"/>
                  </a:lnTo>
                  <a:lnTo>
                    <a:pt x="42" y="203"/>
                  </a:lnTo>
                  <a:lnTo>
                    <a:pt x="51" y="210"/>
                  </a:lnTo>
                  <a:lnTo>
                    <a:pt x="62" y="217"/>
                  </a:lnTo>
                  <a:lnTo>
                    <a:pt x="73" y="223"/>
                  </a:lnTo>
                  <a:lnTo>
                    <a:pt x="84" y="229"/>
                  </a:lnTo>
                  <a:lnTo>
                    <a:pt x="95" y="235"/>
                  </a:lnTo>
                  <a:lnTo>
                    <a:pt x="119" y="243"/>
                  </a:lnTo>
                  <a:lnTo>
                    <a:pt x="142" y="251"/>
                  </a:lnTo>
                  <a:lnTo>
                    <a:pt x="142" y="251"/>
                  </a:lnTo>
                  <a:lnTo>
                    <a:pt x="171" y="261"/>
                  </a:lnTo>
                  <a:lnTo>
                    <a:pt x="184" y="266"/>
                  </a:lnTo>
                  <a:lnTo>
                    <a:pt x="196" y="273"/>
                  </a:lnTo>
                  <a:lnTo>
                    <a:pt x="205" y="280"/>
                  </a:lnTo>
                  <a:lnTo>
                    <a:pt x="211" y="287"/>
                  </a:lnTo>
                  <a:lnTo>
                    <a:pt x="214" y="291"/>
                  </a:lnTo>
                  <a:lnTo>
                    <a:pt x="216" y="296"/>
                  </a:lnTo>
                  <a:lnTo>
                    <a:pt x="217" y="300"/>
                  </a:lnTo>
                  <a:lnTo>
                    <a:pt x="217" y="306"/>
                  </a:lnTo>
                  <a:lnTo>
                    <a:pt x="217" y="306"/>
                  </a:lnTo>
                  <a:lnTo>
                    <a:pt x="217" y="315"/>
                  </a:lnTo>
                  <a:lnTo>
                    <a:pt x="214" y="324"/>
                  </a:lnTo>
                  <a:lnTo>
                    <a:pt x="212" y="328"/>
                  </a:lnTo>
                  <a:lnTo>
                    <a:pt x="209" y="332"/>
                  </a:lnTo>
                  <a:lnTo>
                    <a:pt x="206" y="335"/>
                  </a:lnTo>
                  <a:lnTo>
                    <a:pt x="202" y="340"/>
                  </a:lnTo>
                  <a:lnTo>
                    <a:pt x="197" y="343"/>
                  </a:lnTo>
                  <a:lnTo>
                    <a:pt x="190" y="346"/>
                  </a:lnTo>
                  <a:lnTo>
                    <a:pt x="184" y="348"/>
                  </a:lnTo>
                  <a:lnTo>
                    <a:pt x="176" y="350"/>
                  </a:lnTo>
                  <a:lnTo>
                    <a:pt x="167" y="352"/>
                  </a:lnTo>
                  <a:lnTo>
                    <a:pt x="158" y="353"/>
                  </a:lnTo>
                  <a:lnTo>
                    <a:pt x="134" y="354"/>
                  </a:lnTo>
                  <a:lnTo>
                    <a:pt x="134" y="354"/>
                  </a:lnTo>
                  <a:lnTo>
                    <a:pt x="113" y="354"/>
                  </a:lnTo>
                  <a:lnTo>
                    <a:pt x="92" y="352"/>
                  </a:lnTo>
                  <a:lnTo>
                    <a:pt x="55" y="348"/>
                  </a:lnTo>
                  <a:lnTo>
                    <a:pt x="28" y="344"/>
                  </a:lnTo>
                  <a:lnTo>
                    <a:pt x="18" y="342"/>
                  </a:lnTo>
                  <a:lnTo>
                    <a:pt x="0" y="41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68" name="Freeform 14"/>
            <p:cNvSpPr>
              <a:spLocks/>
            </p:cNvSpPr>
            <p:nvPr userDrawn="1"/>
          </p:nvSpPr>
          <p:spPr bwMode="auto">
            <a:xfrm>
              <a:off x="5059" y="3992"/>
              <a:ext cx="48" cy="71"/>
            </a:xfrm>
            <a:custGeom>
              <a:avLst/>
              <a:gdLst>
                <a:gd name="T0" fmla="*/ 0 w 194"/>
                <a:gd name="T1" fmla="*/ 7 h 282"/>
                <a:gd name="T2" fmla="*/ 0 w 194"/>
                <a:gd name="T3" fmla="*/ 7 h 282"/>
                <a:gd name="T4" fmla="*/ 14 w 194"/>
                <a:gd name="T5" fmla="*/ 4 h 282"/>
                <a:gd name="T6" fmla="*/ 31 w 194"/>
                <a:gd name="T7" fmla="*/ 2 h 282"/>
                <a:gd name="T8" fmla="*/ 52 w 194"/>
                <a:gd name="T9" fmla="*/ 0 h 282"/>
                <a:gd name="T10" fmla="*/ 73 w 194"/>
                <a:gd name="T11" fmla="*/ 0 h 282"/>
                <a:gd name="T12" fmla="*/ 73 w 194"/>
                <a:gd name="T13" fmla="*/ 0 h 282"/>
                <a:gd name="T14" fmla="*/ 87 w 194"/>
                <a:gd name="T15" fmla="*/ 0 h 282"/>
                <a:gd name="T16" fmla="*/ 98 w 194"/>
                <a:gd name="T17" fmla="*/ 1 h 282"/>
                <a:gd name="T18" fmla="*/ 110 w 194"/>
                <a:gd name="T19" fmla="*/ 4 h 282"/>
                <a:gd name="T20" fmla="*/ 121 w 194"/>
                <a:gd name="T21" fmla="*/ 7 h 282"/>
                <a:gd name="T22" fmla="*/ 132 w 194"/>
                <a:gd name="T23" fmla="*/ 11 h 282"/>
                <a:gd name="T24" fmla="*/ 141 w 194"/>
                <a:gd name="T25" fmla="*/ 17 h 282"/>
                <a:gd name="T26" fmla="*/ 151 w 194"/>
                <a:gd name="T27" fmla="*/ 24 h 282"/>
                <a:gd name="T28" fmla="*/ 159 w 194"/>
                <a:gd name="T29" fmla="*/ 31 h 282"/>
                <a:gd name="T30" fmla="*/ 166 w 194"/>
                <a:gd name="T31" fmla="*/ 40 h 282"/>
                <a:gd name="T32" fmla="*/ 174 w 194"/>
                <a:gd name="T33" fmla="*/ 49 h 282"/>
                <a:gd name="T34" fmla="*/ 180 w 194"/>
                <a:gd name="T35" fmla="*/ 61 h 282"/>
                <a:gd name="T36" fmla="*/ 185 w 194"/>
                <a:gd name="T37" fmla="*/ 74 h 282"/>
                <a:gd name="T38" fmla="*/ 189 w 194"/>
                <a:gd name="T39" fmla="*/ 88 h 282"/>
                <a:gd name="T40" fmla="*/ 192 w 194"/>
                <a:gd name="T41" fmla="*/ 103 h 282"/>
                <a:gd name="T42" fmla="*/ 193 w 194"/>
                <a:gd name="T43" fmla="*/ 119 h 282"/>
                <a:gd name="T44" fmla="*/ 194 w 194"/>
                <a:gd name="T45" fmla="*/ 138 h 282"/>
                <a:gd name="T46" fmla="*/ 194 w 194"/>
                <a:gd name="T47" fmla="*/ 138 h 282"/>
                <a:gd name="T48" fmla="*/ 194 w 194"/>
                <a:gd name="T49" fmla="*/ 155 h 282"/>
                <a:gd name="T50" fmla="*/ 193 w 194"/>
                <a:gd name="T51" fmla="*/ 172 h 282"/>
                <a:gd name="T52" fmla="*/ 191 w 194"/>
                <a:gd name="T53" fmla="*/ 187 h 282"/>
                <a:gd name="T54" fmla="*/ 188 w 194"/>
                <a:gd name="T55" fmla="*/ 202 h 282"/>
                <a:gd name="T56" fmla="*/ 185 w 194"/>
                <a:gd name="T57" fmla="*/ 215 h 282"/>
                <a:gd name="T58" fmla="*/ 181 w 194"/>
                <a:gd name="T59" fmla="*/ 226 h 282"/>
                <a:gd name="T60" fmla="*/ 175 w 194"/>
                <a:gd name="T61" fmla="*/ 238 h 282"/>
                <a:gd name="T62" fmla="*/ 168 w 194"/>
                <a:gd name="T63" fmla="*/ 247 h 282"/>
                <a:gd name="T64" fmla="*/ 160 w 194"/>
                <a:gd name="T65" fmla="*/ 255 h 282"/>
                <a:gd name="T66" fmla="*/ 151 w 194"/>
                <a:gd name="T67" fmla="*/ 262 h 282"/>
                <a:gd name="T68" fmla="*/ 141 w 194"/>
                <a:gd name="T69" fmla="*/ 269 h 282"/>
                <a:gd name="T70" fmla="*/ 129 w 194"/>
                <a:gd name="T71" fmla="*/ 274 h 282"/>
                <a:gd name="T72" fmla="*/ 115 w 194"/>
                <a:gd name="T73" fmla="*/ 277 h 282"/>
                <a:gd name="T74" fmla="*/ 100 w 194"/>
                <a:gd name="T75" fmla="*/ 280 h 282"/>
                <a:gd name="T76" fmla="*/ 84 w 194"/>
                <a:gd name="T77" fmla="*/ 282 h 282"/>
                <a:gd name="T78" fmla="*/ 65 w 194"/>
                <a:gd name="T79" fmla="*/ 282 h 282"/>
                <a:gd name="T80" fmla="*/ 65 w 194"/>
                <a:gd name="T81" fmla="*/ 282 h 282"/>
                <a:gd name="T82" fmla="*/ 42 w 194"/>
                <a:gd name="T83" fmla="*/ 281 h 282"/>
                <a:gd name="T84" fmla="*/ 20 w 194"/>
                <a:gd name="T85" fmla="*/ 280 h 282"/>
                <a:gd name="T86" fmla="*/ 0 w 194"/>
                <a:gd name="T87" fmla="*/ 278 h 282"/>
                <a:gd name="T88" fmla="*/ 0 w 194"/>
                <a:gd name="T89" fmla="*/ 7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94" h="282">
                  <a:moveTo>
                    <a:pt x="0" y="7"/>
                  </a:moveTo>
                  <a:lnTo>
                    <a:pt x="0" y="7"/>
                  </a:lnTo>
                  <a:lnTo>
                    <a:pt x="14" y="4"/>
                  </a:lnTo>
                  <a:lnTo>
                    <a:pt x="31" y="2"/>
                  </a:lnTo>
                  <a:lnTo>
                    <a:pt x="52" y="0"/>
                  </a:lnTo>
                  <a:lnTo>
                    <a:pt x="73" y="0"/>
                  </a:lnTo>
                  <a:lnTo>
                    <a:pt x="73" y="0"/>
                  </a:lnTo>
                  <a:lnTo>
                    <a:pt x="87" y="0"/>
                  </a:lnTo>
                  <a:lnTo>
                    <a:pt x="98" y="1"/>
                  </a:lnTo>
                  <a:lnTo>
                    <a:pt x="110" y="4"/>
                  </a:lnTo>
                  <a:lnTo>
                    <a:pt x="121" y="7"/>
                  </a:lnTo>
                  <a:lnTo>
                    <a:pt x="132" y="11"/>
                  </a:lnTo>
                  <a:lnTo>
                    <a:pt x="141" y="17"/>
                  </a:lnTo>
                  <a:lnTo>
                    <a:pt x="151" y="24"/>
                  </a:lnTo>
                  <a:lnTo>
                    <a:pt x="159" y="31"/>
                  </a:lnTo>
                  <a:lnTo>
                    <a:pt x="166" y="40"/>
                  </a:lnTo>
                  <a:lnTo>
                    <a:pt x="174" y="49"/>
                  </a:lnTo>
                  <a:lnTo>
                    <a:pt x="180" y="61"/>
                  </a:lnTo>
                  <a:lnTo>
                    <a:pt x="185" y="74"/>
                  </a:lnTo>
                  <a:lnTo>
                    <a:pt x="189" y="88"/>
                  </a:lnTo>
                  <a:lnTo>
                    <a:pt x="192" y="103"/>
                  </a:lnTo>
                  <a:lnTo>
                    <a:pt x="193" y="119"/>
                  </a:lnTo>
                  <a:lnTo>
                    <a:pt x="194" y="138"/>
                  </a:lnTo>
                  <a:lnTo>
                    <a:pt x="194" y="138"/>
                  </a:lnTo>
                  <a:lnTo>
                    <a:pt x="194" y="155"/>
                  </a:lnTo>
                  <a:lnTo>
                    <a:pt x="193" y="172"/>
                  </a:lnTo>
                  <a:lnTo>
                    <a:pt x="191" y="187"/>
                  </a:lnTo>
                  <a:lnTo>
                    <a:pt x="188" y="202"/>
                  </a:lnTo>
                  <a:lnTo>
                    <a:pt x="185" y="215"/>
                  </a:lnTo>
                  <a:lnTo>
                    <a:pt x="181" y="226"/>
                  </a:lnTo>
                  <a:lnTo>
                    <a:pt x="175" y="238"/>
                  </a:lnTo>
                  <a:lnTo>
                    <a:pt x="168" y="247"/>
                  </a:lnTo>
                  <a:lnTo>
                    <a:pt x="160" y="255"/>
                  </a:lnTo>
                  <a:lnTo>
                    <a:pt x="151" y="262"/>
                  </a:lnTo>
                  <a:lnTo>
                    <a:pt x="141" y="269"/>
                  </a:lnTo>
                  <a:lnTo>
                    <a:pt x="129" y="274"/>
                  </a:lnTo>
                  <a:lnTo>
                    <a:pt x="115" y="277"/>
                  </a:lnTo>
                  <a:lnTo>
                    <a:pt x="100" y="280"/>
                  </a:lnTo>
                  <a:lnTo>
                    <a:pt x="84" y="282"/>
                  </a:lnTo>
                  <a:lnTo>
                    <a:pt x="65" y="282"/>
                  </a:lnTo>
                  <a:lnTo>
                    <a:pt x="65" y="282"/>
                  </a:lnTo>
                  <a:lnTo>
                    <a:pt x="42" y="281"/>
                  </a:lnTo>
                  <a:lnTo>
                    <a:pt x="20" y="280"/>
                  </a:lnTo>
                  <a:lnTo>
                    <a:pt x="0" y="278"/>
                  </a:lnTo>
                  <a:lnTo>
                    <a:pt x="0" y="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69" name="Freeform 15"/>
            <p:cNvSpPr>
              <a:spLocks/>
            </p:cNvSpPr>
            <p:nvPr userDrawn="1"/>
          </p:nvSpPr>
          <p:spPr bwMode="auto">
            <a:xfrm>
              <a:off x="5035" y="3974"/>
              <a:ext cx="97" cy="107"/>
            </a:xfrm>
            <a:custGeom>
              <a:avLst/>
              <a:gdLst>
                <a:gd name="T0" fmla="*/ 171 w 385"/>
                <a:gd name="T1" fmla="*/ 0 h 428"/>
                <a:gd name="T2" fmla="*/ 171 w 385"/>
                <a:gd name="T3" fmla="*/ 0 h 428"/>
                <a:gd name="T4" fmla="*/ 150 w 385"/>
                <a:gd name="T5" fmla="*/ 1 h 428"/>
                <a:gd name="T6" fmla="*/ 129 w 385"/>
                <a:gd name="T7" fmla="*/ 2 h 428"/>
                <a:gd name="T8" fmla="*/ 106 w 385"/>
                <a:gd name="T9" fmla="*/ 4 h 428"/>
                <a:gd name="T10" fmla="*/ 83 w 385"/>
                <a:gd name="T11" fmla="*/ 7 h 428"/>
                <a:gd name="T12" fmla="*/ 60 w 385"/>
                <a:gd name="T13" fmla="*/ 10 h 428"/>
                <a:gd name="T14" fmla="*/ 39 w 385"/>
                <a:gd name="T15" fmla="*/ 14 h 428"/>
                <a:gd name="T16" fmla="*/ 18 w 385"/>
                <a:gd name="T17" fmla="*/ 20 h 428"/>
                <a:gd name="T18" fmla="*/ 0 w 385"/>
                <a:gd name="T19" fmla="*/ 26 h 428"/>
                <a:gd name="T20" fmla="*/ 0 w 385"/>
                <a:gd name="T21" fmla="*/ 415 h 428"/>
                <a:gd name="T22" fmla="*/ 0 w 385"/>
                <a:gd name="T23" fmla="*/ 415 h 428"/>
                <a:gd name="T24" fmla="*/ 15 w 385"/>
                <a:gd name="T25" fmla="*/ 418 h 428"/>
                <a:gd name="T26" fmla="*/ 34 w 385"/>
                <a:gd name="T27" fmla="*/ 420 h 428"/>
                <a:gd name="T28" fmla="*/ 73 w 385"/>
                <a:gd name="T29" fmla="*/ 424 h 428"/>
                <a:gd name="T30" fmla="*/ 116 w 385"/>
                <a:gd name="T31" fmla="*/ 427 h 428"/>
                <a:gd name="T32" fmla="*/ 155 w 385"/>
                <a:gd name="T33" fmla="*/ 428 h 428"/>
                <a:gd name="T34" fmla="*/ 155 w 385"/>
                <a:gd name="T35" fmla="*/ 428 h 428"/>
                <a:gd name="T36" fmla="*/ 186 w 385"/>
                <a:gd name="T37" fmla="*/ 427 h 428"/>
                <a:gd name="T38" fmla="*/ 212 w 385"/>
                <a:gd name="T39" fmla="*/ 425 h 428"/>
                <a:gd name="T40" fmla="*/ 238 w 385"/>
                <a:gd name="T41" fmla="*/ 421 h 428"/>
                <a:gd name="T42" fmla="*/ 261 w 385"/>
                <a:gd name="T43" fmla="*/ 415 h 428"/>
                <a:gd name="T44" fmla="*/ 282 w 385"/>
                <a:gd name="T45" fmla="*/ 408 h 428"/>
                <a:gd name="T46" fmla="*/ 301 w 385"/>
                <a:gd name="T47" fmla="*/ 399 h 428"/>
                <a:gd name="T48" fmla="*/ 309 w 385"/>
                <a:gd name="T49" fmla="*/ 394 h 428"/>
                <a:gd name="T50" fmla="*/ 318 w 385"/>
                <a:gd name="T51" fmla="*/ 389 h 428"/>
                <a:gd name="T52" fmla="*/ 326 w 385"/>
                <a:gd name="T53" fmla="*/ 383 h 428"/>
                <a:gd name="T54" fmla="*/ 333 w 385"/>
                <a:gd name="T55" fmla="*/ 377 h 428"/>
                <a:gd name="T56" fmla="*/ 339 w 385"/>
                <a:gd name="T57" fmla="*/ 369 h 428"/>
                <a:gd name="T58" fmla="*/ 345 w 385"/>
                <a:gd name="T59" fmla="*/ 362 h 428"/>
                <a:gd name="T60" fmla="*/ 351 w 385"/>
                <a:gd name="T61" fmla="*/ 355 h 428"/>
                <a:gd name="T62" fmla="*/ 356 w 385"/>
                <a:gd name="T63" fmla="*/ 347 h 428"/>
                <a:gd name="T64" fmla="*/ 361 w 385"/>
                <a:gd name="T65" fmla="*/ 337 h 428"/>
                <a:gd name="T66" fmla="*/ 366 w 385"/>
                <a:gd name="T67" fmla="*/ 329 h 428"/>
                <a:gd name="T68" fmla="*/ 373 w 385"/>
                <a:gd name="T69" fmla="*/ 309 h 428"/>
                <a:gd name="T70" fmla="*/ 378 w 385"/>
                <a:gd name="T71" fmla="*/ 287 h 428"/>
                <a:gd name="T72" fmla="*/ 382 w 385"/>
                <a:gd name="T73" fmla="*/ 264 h 428"/>
                <a:gd name="T74" fmla="*/ 384 w 385"/>
                <a:gd name="T75" fmla="*/ 239 h 428"/>
                <a:gd name="T76" fmla="*/ 385 w 385"/>
                <a:gd name="T77" fmla="*/ 211 h 428"/>
                <a:gd name="T78" fmla="*/ 385 w 385"/>
                <a:gd name="T79" fmla="*/ 211 h 428"/>
                <a:gd name="T80" fmla="*/ 384 w 385"/>
                <a:gd name="T81" fmla="*/ 187 h 428"/>
                <a:gd name="T82" fmla="*/ 381 w 385"/>
                <a:gd name="T83" fmla="*/ 164 h 428"/>
                <a:gd name="T84" fmla="*/ 377 w 385"/>
                <a:gd name="T85" fmla="*/ 143 h 428"/>
                <a:gd name="T86" fmla="*/ 371 w 385"/>
                <a:gd name="T87" fmla="*/ 122 h 428"/>
                <a:gd name="T88" fmla="*/ 363 w 385"/>
                <a:gd name="T89" fmla="*/ 104 h 428"/>
                <a:gd name="T90" fmla="*/ 352 w 385"/>
                <a:gd name="T91" fmla="*/ 86 h 428"/>
                <a:gd name="T92" fmla="*/ 341 w 385"/>
                <a:gd name="T93" fmla="*/ 71 h 428"/>
                <a:gd name="T94" fmla="*/ 328 w 385"/>
                <a:gd name="T95" fmla="*/ 57 h 428"/>
                <a:gd name="T96" fmla="*/ 314 w 385"/>
                <a:gd name="T97" fmla="*/ 43 h 428"/>
                <a:gd name="T98" fmla="*/ 297 w 385"/>
                <a:gd name="T99" fmla="*/ 32 h 428"/>
                <a:gd name="T100" fmla="*/ 280 w 385"/>
                <a:gd name="T101" fmla="*/ 23 h 428"/>
                <a:gd name="T102" fmla="*/ 260 w 385"/>
                <a:gd name="T103" fmla="*/ 14 h 428"/>
                <a:gd name="T104" fmla="*/ 240 w 385"/>
                <a:gd name="T105" fmla="*/ 8 h 428"/>
                <a:gd name="T106" fmla="*/ 218 w 385"/>
                <a:gd name="T107" fmla="*/ 4 h 428"/>
                <a:gd name="T108" fmla="*/ 195 w 385"/>
                <a:gd name="T109" fmla="*/ 1 h 428"/>
                <a:gd name="T110" fmla="*/ 171 w 385"/>
                <a:gd name="T111" fmla="*/ 0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85" h="428">
                  <a:moveTo>
                    <a:pt x="171" y="0"/>
                  </a:moveTo>
                  <a:lnTo>
                    <a:pt x="171" y="0"/>
                  </a:lnTo>
                  <a:lnTo>
                    <a:pt x="150" y="1"/>
                  </a:lnTo>
                  <a:lnTo>
                    <a:pt x="129" y="2"/>
                  </a:lnTo>
                  <a:lnTo>
                    <a:pt x="106" y="4"/>
                  </a:lnTo>
                  <a:lnTo>
                    <a:pt x="83" y="7"/>
                  </a:lnTo>
                  <a:lnTo>
                    <a:pt x="60" y="10"/>
                  </a:lnTo>
                  <a:lnTo>
                    <a:pt x="39" y="14"/>
                  </a:lnTo>
                  <a:lnTo>
                    <a:pt x="18" y="20"/>
                  </a:lnTo>
                  <a:lnTo>
                    <a:pt x="0" y="26"/>
                  </a:lnTo>
                  <a:lnTo>
                    <a:pt x="0" y="415"/>
                  </a:lnTo>
                  <a:lnTo>
                    <a:pt x="0" y="415"/>
                  </a:lnTo>
                  <a:lnTo>
                    <a:pt x="15" y="418"/>
                  </a:lnTo>
                  <a:lnTo>
                    <a:pt x="34" y="420"/>
                  </a:lnTo>
                  <a:lnTo>
                    <a:pt x="73" y="424"/>
                  </a:lnTo>
                  <a:lnTo>
                    <a:pt x="116" y="427"/>
                  </a:lnTo>
                  <a:lnTo>
                    <a:pt x="155" y="428"/>
                  </a:lnTo>
                  <a:lnTo>
                    <a:pt x="155" y="428"/>
                  </a:lnTo>
                  <a:lnTo>
                    <a:pt x="186" y="427"/>
                  </a:lnTo>
                  <a:lnTo>
                    <a:pt x="212" y="425"/>
                  </a:lnTo>
                  <a:lnTo>
                    <a:pt x="238" y="421"/>
                  </a:lnTo>
                  <a:lnTo>
                    <a:pt x="261" y="415"/>
                  </a:lnTo>
                  <a:lnTo>
                    <a:pt x="282" y="408"/>
                  </a:lnTo>
                  <a:lnTo>
                    <a:pt x="301" y="399"/>
                  </a:lnTo>
                  <a:lnTo>
                    <a:pt x="309" y="394"/>
                  </a:lnTo>
                  <a:lnTo>
                    <a:pt x="318" y="389"/>
                  </a:lnTo>
                  <a:lnTo>
                    <a:pt x="326" y="383"/>
                  </a:lnTo>
                  <a:lnTo>
                    <a:pt x="333" y="377"/>
                  </a:lnTo>
                  <a:lnTo>
                    <a:pt x="339" y="369"/>
                  </a:lnTo>
                  <a:lnTo>
                    <a:pt x="345" y="362"/>
                  </a:lnTo>
                  <a:lnTo>
                    <a:pt x="351" y="355"/>
                  </a:lnTo>
                  <a:lnTo>
                    <a:pt x="356" y="347"/>
                  </a:lnTo>
                  <a:lnTo>
                    <a:pt x="361" y="337"/>
                  </a:lnTo>
                  <a:lnTo>
                    <a:pt x="366" y="329"/>
                  </a:lnTo>
                  <a:lnTo>
                    <a:pt x="373" y="309"/>
                  </a:lnTo>
                  <a:lnTo>
                    <a:pt x="378" y="287"/>
                  </a:lnTo>
                  <a:lnTo>
                    <a:pt x="382" y="264"/>
                  </a:lnTo>
                  <a:lnTo>
                    <a:pt x="384" y="239"/>
                  </a:lnTo>
                  <a:lnTo>
                    <a:pt x="385" y="211"/>
                  </a:lnTo>
                  <a:lnTo>
                    <a:pt x="385" y="211"/>
                  </a:lnTo>
                  <a:lnTo>
                    <a:pt x="384" y="187"/>
                  </a:lnTo>
                  <a:lnTo>
                    <a:pt x="381" y="164"/>
                  </a:lnTo>
                  <a:lnTo>
                    <a:pt x="377" y="143"/>
                  </a:lnTo>
                  <a:lnTo>
                    <a:pt x="371" y="122"/>
                  </a:lnTo>
                  <a:lnTo>
                    <a:pt x="363" y="104"/>
                  </a:lnTo>
                  <a:lnTo>
                    <a:pt x="352" y="86"/>
                  </a:lnTo>
                  <a:lnTo>
                    <a:pt x="341" y="71"/>
                  </a:lnTo>
                  <a:lnTo>
                    <a:pt x="328" y="57"/>
                  </a:lnTo>
                  <a:lnTo>
                    <a:pt x="314" y="43"/>
                  </a:lnTo>
                  <a:lnTo>
                    <a:pt x="297" y="32"/>
                  </a:lnTo>
                  <a:lnTo>
                    <a:pt x="280" y="23"/>
                  </a:lnTo>
                  <a:lnTo>
                    <a:pt x="260" y="14"/>
                  </a:lnTo>
                  <a:lnTo>
                    <a:pt x="240" y="8"/>
                  </a:lnTo>
                  <a:lnTo>
                    <a:pt x="218" y="4"/>
                  </a:lnTo>
                  <a:lnTo>
                    <a:pt x="195" y="1"/>
                  </a:lnTo>
                  <a:lnTo>
                    <a:pt x="17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</p:grpSp>
      <p:grpSp>
        <p:nvGrpSpPr>
          <p:cNvPr id="70" name="Group 69"/>
          <p:cNvGrpSpPr/>
          <p:nvPr userDrawn="1"/>
        </p:nvGrpSpPr>
        <p:grpSpPr>
          <a:xfrm>
            <a:off x="10702698" y="68071"/>
            <a:ext cx="874461" cy="651751"/>
            <a:chOff x="8388192" y="36245"/>
            <a:chExt cx="874464" cy="651751"/>
          </a:xfrm>
        </p:grpSpPr>
        <p:grpSp>
          <p:nvGrpSpPr>
            <p:cNvPr id="71" name="Group 70"/>
            <p:cNvGrpSpPr/>
            <p:nvPr userDrawn="1"/>
          </p:nvGrpSpPr>
          <p:grpSpPr>
            <a:xfrm>
              <a:off x="8545513" y="36245"/>
              <a:ext cx="489905" cy="495602"/>
              <a:chOff x="7818438" y="101600"/>
              <a:chExt cx="546100" cy="552450"/>
            </a:xfrm>
          </p:grpSpPr>
          <p:sp>
            <p:nvSpPr>
              <p:cNvPr id="74" name="Freeform 5"/>
              <p:cNvSpPr>
                <a:spLocks noEditPoints="1"/>
              </p:cNvSpPr>
              <p:nvPr userDrawn="1"/>
            </p:nvSpPr>
            <p:spPr bwMode="auto">
              <a:xfrm>
                <a:off x="7818438" y="200025"/>
                <a:ext cx="546100" cy="454025"/>
              </a:xfrm>
              <a:custGeom>
                <a:avLst/>
                <a:gdLst>
                  <a:gd name="T0" fmla="*/ 56 w 344"/>
                  <a:gd name="T1" fmla="*/ 0 h 286"/>
                  <a:gd name="T2" fmla="*/ 44 w 344"/>
                  <a:gd name="T3" fmla="*/ 2 h 286"/>
                  <a:gd name="T4" fmla="*/ 24 w 344"/>
                  <a:gd name="T5" fmla="*/ 10 h 286"/>
                  <a:gd name="T6" fmla="*/ 10 w 344"/>
                  <a:gd name="T7" fmla="*/ 26 h 286"/>
                  <a:gd name="T8" fmla="*/ 2 w 344"/>
                  <a:gd name="T9" fmla="*/ 46 h 286"/>
                  <a:gd name="T10" fmla="*/ 0 w 344"/>
                  <a:gd name="T11" fmla="*/ 230 h 286"/>
                  <a:gd name="T12" fmla="*/ 2 w 344"/>
                  <a:gd name="T13" fmla="*/ 242 h 286"/>
                  <a:gd name="T14" fmla="*/ 10 w 344"/>
                  <a:gd name="T15" fmla="*/ 262 h 286"/>
                  <a:gd name="T16" fmla="*/ 24 w 344"/>
                  <a:gd name="T17" fmla="*/ 278 h 286"/>
                  <a:gd name="T18" fmla="*/ 44 w 344"/>
                  <a:gd name="T19" fmla="*/ 286 h 286"/>
                  <a:gd name="T20" fmla="*/ 288 w 344"/>
                  <a:gd name="T21" fmla="*/ 286 h 286"/>
                  <a:gd name="T22" fmla="*/ 300 w 344"/>
                  <a:gd name="T23" fmla="*/ 286 h 286"/>
                  <a:gd name="T24" fmla="*/ 320 w 344"/>
                  <a:gd name="T25" fmla="*/ 278 h 286"/>
                  <a:gd name="T26" fmla="*/ 334 w 344"/>
                  <a:gd name="T27" fmla="*/ 262 h 286"/>
                  <a:gd name="T28" fmla="*/ 344 w 344"/>
                  <a:gd name="T29" fmla="*/ 242 h 286"/>
                  <a:gd name="T30" fmla="*/ 344 w 344"/>
                  <a:gd name="T31" fmla="*/ 58 h 286"/>
                  <a:gd name="T32" fmla="*/ 344 w 344"/>
                  <a:gd name="T33" fmla="*/ 46 h 286"/>
                  <a:gd name="T34" fmla="*/ 334 w 344"/>
                  <a:gd name="T35" fmla="*/ 26 h 286"/>
                  <a:gd name="T36" fmla="*/ 320 w 344"/>
                  <a:gd name="T37" fmla="*/ 10 h 286"/>
                  <a:gd name="T38" fmla="*/ 300 w 344"/>
                  <a:gd name="T39" fmla="*/ 2 h 286"/>
                  <a:gd name="T40" fmla="*/ 288 w 344"/>
                  <a:gd name="T41" fmla="*/ 0 h 286"/>
                  <a:gd name="T42" fmla="*/ 148 w 344"/>
                  <a:gd name="T43" fmla="*/ 142 h 286"/>
                  <a:gd name="T44" fmla="*/ 144 w 344"/>
                  <a:gd name="T45" fmla="*/ 136 h 286"/>
                  <a:gd name="T46" fmla="*/ 136 w 344"/>
                  <a:gd name="T47" fmla="*/ 122 h 286"/>
                  <a:gd name="T48" fmla="*/ 134 w 344"/>
                  <a:gd name="T49" fmla="*/ 112 h 286"/>
                  <a:gd name="T50" fmla="*/ 138 w 344"/>
                  <a:gd name="T51" fmla="*/ 98 h 286"/>
                  <a:gd name="T52" fmla="*/ 146 w 344"/>
                  <a:gd name="T53" fmla="*/ 88 h 286"/>
                  <a:gd name="T54" fmla="*/ 158 w 344"/>
                  <a:gd name="T55" fmla="*/ 80 h 286"/>
                  <a:gd name="T56" fmla="*/ 172 w 344"/>
                  <a:gd name="T57" fmla="*/ 76 h 286"/>
                  <a:gd name="T58" fmla="*/ 178 w 344"/>
                  <a:gd name="T59" fmla="*/ 78 h 286"/>
                  <a:gd name="T60" fmla="*/ 192 w 344"/>
                  <a:gd name="T61" fmla="*/ 82 h 286"/>
                  <a:gd name="T62" fmla="*/ 202 w 344"/>
                  <a:gd name="T63" fmla="*/ 92 h 286"/>
                  <a:gd name="T64" fmla="*/ 208 w 344"/>
                  <a:gd name="T65" fmla="*/ 106 h 286"/>
                  <a:gd name="T66" fmla="*/ 208 w 344"/>
                  <a:gd name="T67" fmla="*/ 112 h 286"/>
                  <a:gd name="T68" fmla="*/ 204 w 344"/>
                  <a:gd name="T69" fmla="*/ 128 h 286"/>
                  <a:gd name="T70" fmla="*/ 196 w 344"/>
                  <a:gd name="T71" fmla="*/ 140 h 286"/>
                  <a:gd name="T72" fmla="*/ 126 w 344"/>
                  <a:gd name="T73" fmla="*/ 228 h 2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44" h="286">
                    <a:moveTo>
                      <a:pt x="288" y="0"/>
                    </a:moveTo>
                    <a:lnTo>
                      <a:pt x="56" y="0"/>
                    </a:lnTo>
                    <a:lnTo>
                      <a:pt x="56" y="0"/>
                    </a:lnTo>
                    <a:lnTo>
                      <a:pt x="44" y="2"/>
                    </a:lnTo>
                    <a:lnTo>
                      <a:pt x="34" y="6"/>
                    </a:lnTo>
                    <a:lnTo>
                      <a:pt x="24" y="10"/>
                    </a:lnTo>
                    <a:lnTo>
                      <a:pt x="16" y="18"/>
                    </a:lnTo>
                    <a:lnTo>
                      <a:pt x="10" y="26"/>
                    </a:lnTo>
                    <a:lnTo>
                      <a:pt x="4" y="36"/>
                    </a:lnTo>
                    <a:lnTo>
                      <a:pt x="2" y="46"/>
                    </a:lnTo>
                    <a:lnTo>
                      <a:pt x="0" y="58"/>
                    </a:lnTo>
                    <a:lnTo>
                      <a:pt x="0" y="230"/>
                    </a:lnTo>
                    <a:lnTo>
                      <a:pt x="0" y="230"/>
                    </a:lnTo>
                    <a:lnTo>
                      <a:pt x="2" y="242"/>
                    </a:lnTo>
                    <a:lnTo>
                      <a:pt x="4" y="252"/>
                    </a:lnTo>
                    <a:lnTo>
                      <a:pt x="10" y="262"/>
                    </a:lnTo>
                    <a:lnTo>
                      <a:pt x="16" y="270"/>
                    </a:lnTo>
                    <a:lnTo>
                      <a:pt x="24" y="278"/>
                    </a:lnTo>
                    <a:lnTo>
                      <a:pt x="34" y="282"/>
                    </a:lnTo>
                    <a:lnTo>
                      <a:pt x="44" y="286"/>
                    </a:lnTo>
                    <a:lnTo>
                      <a:pt x="56" y="286"/>
                    </a:lnTo>
                    <a:lnTo>
                      <a:pt x="288" y="286"/>
                    </a:lnTo>
                    <a:lnTo>
                      <a:pt x="288" y="286"/>
                    </a:lnTo>
                    <a:lnTo>
                      <a:pt x="300" y="286"/>
                    </a:lnTo>
                    <a:lnTo>
                      <a:pt x="310" y="282"/>
                    </a:lnTo>
                    <a:lnTo>
                      <a:pt x="320" y="278"/>
                    </a:lnTo>
                    <a:lnTo>
                      <a:pt x="328" y="270"/>
                    </a:lnTo>
                    <a:lnTo>
                      <a:pt x="334" y="262"/>
                    </a:lnTo>
                    <a:lnTo>
                      <a:pt x="340" y="252"/>
                    </a:lnTo>
                    <a:lnTo>
                      <a:pt x="344" y="242"/>
                    </a:lnTo>
                    <a:lnTo>
                      <a:pt x="344" y="230"/>
                    </a:lnTo>
                    <a:lnTo>
                      <a:pt x="344" y="58"/>
                    </a:lnTo>
                    <a:lnTo>
                      <a:pt x="344" y="58"/>
                    </a:lnTo>
                    <a:lnTo>
                      <a:pt x="344" y="46"/>
                    </a:lnTo>
                    <a:lnTo>
                      <a:pt x="340" y="36"/>
                    </a:lnTo>
                    <a:lnTo>
                      <a:pt x="334" y="26"/>
                    </a:lnTo>
                    <a:lnTo>
                      <a:pt x="328" y="18"/>
                    </a:lnTo>
                    <a:lnTo>
                      <a:pt x="320" y="10"/>
                    </a:lnTo>
                    <a:lnTo>
                      <a:pt x="310" y="6"/>
                    </a:lnTo>
                    <a:lnTo>
                      <a:pt x="300" y="2"/>
                    </a:lnTo>
                    <a:lnTo>
                      <a:pt x="288" y="0"/>
                    </a:lnTo>
                    <a:lnTo>
                      <a:pt x="288" y="0"/>
                    </a:lnTo>
                    <a:close/>
                    <a:moveTo>
                      <a:pt x="126" y="228"/>
                    </a:moveTo>
                    <a:lnTo>
                      <a:pt x="148" y="142"/>
                    </a:lnTo>
                    <a:lnTo>
                      <a:pt x="148" y="142"/>
                    </a:lnTo>
                    <a:lnTo>
                      <a:pt x="144" y="136"/>
                    </a:lnTo>
                    <a:lnTo>
                      <a:pt x="138" y="130"/>
                    </a:lnTo>
                    <a:lnTo>
                      <a:pt x="136" y="122"/>
                    </a:lnTo>
                    <a:lnTo>
                      <a:pt x="134" y="112"/>
                    </a:lnTo>
                    <a:lnTo>
                      <a:pt x="134" y="112"/>
                    </a:lnTo>
                    <a:lnTo>
                      <a:pt x="136" y="106"/>
                    </a:lnTo>
                    <a:lnTo>
                      <a:pt x="138" y="98"/>
                    </a:lnTo>
                    <a:lnTo>
                      <a:pt x="142" y="92"/>
                    </a:lnTo>
                    <a:lnTo>
                      <a:pt x="146" y="88"/>
                    </a:lnTo>
                    <a:lnTo>
                      <a:pt x="152" y="82"/>
                    </a:lnTo>
                    <a:lnTo>
                      <a:pt x="158" y="80"/>
                    </a:lnTo>
                    <a:lnTo>
                      <a:pt x="164" y="78"/>
                    </a:lnTo>
                    <a:lnTo>
                      <a:pt x="172" y="76"/>
                    </a:lnTo>
                    <a:lnTo>
                      <a:pt x="172" y="76"/>
                    </a:lnTo>
                    <a:lnTo>
                      <a:pt x="178" y="78"/>
                    </a:lnTo>
                    <a:lnTo>
                      <a:pt x="186" y="80"/>
                    </a:lnTo>
                    <a:lnTo>
                      <a:pt x="192" y="82"/>
                    </a:lnTo>
                    <a:lnTo>
                      <a:pt x="198" y="88"/>
                    </a:lnTo>
                    <a:lnTo>
                      <a:pt x="202" y="92"/>
                    </a:lnTo>
                    <a:lnTo>
                      <a:pt x="204" y="98"/>
                    </a:lnTo>
                    <a:lnTo>
                      <a:pt x="208" y="106"/>
                    </a:lnTo>
                    <a:lnTo>
                      <a:pt x="208" y="112"/>
                    </a:lnTo>
                    <a:lnTo>
                      <a:pt x="208" y="112"/>
                    </a:lnTo>
                    <a:lnTo>
                      <a:pt x="206" y="120"/>
                    </a:lnTo>
                    <a:lnTo>
                      <a:pt x="204" y="128"/>
                    </a:lnTo>
                    <a:lnTo>
                      <a:pt x="200" y="134"/>
                    </a:lnTo>
                    <a:lnTo>
                      <a:pt x="196" y="140"/>
                    </a:lnTo>
                    <a:lnTo>
                      <a:pt x="220" y="228"/>
                    </a:lnTo>
                    <a:lnTo>
                      <a:pt x="126" y="228"/>
                    </a:lnTo>
                    <a:close/>
                  </a:path>
                </a:pathLst>
              </a:custGeom>
              <a:solidFill>
                <a:srgbClr val="E31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005EB8"/>
                  </a:solidFill>
                </a:endParaRPr>
              </a:p>
            </p:txBody>
          </p:sp>
          <p:sp>
            <p:nvSpPr>
              <p:cNvPr id="75" name="Freeform 6"/>
              <p:cNvSpPr>
                <a:spLocks/>
              </p:cNvSpPr>
              <p:nvPr userDrawn="1"/>
            </p:nvSpPr>
            <p:spPr bwMode="auto">
              <a:xfrm>
                <a:off x="7961313" y="101600"/>
                <a:ext cx="260350" cy="88900"/>
              </a:xfrm>
              <a:custGeom>
                <a:avLst/>
                <a:gdLst>
                  <a:gd name="T0" fmla="*/ 20 w 164"/>
                  <a:gd name="T1" fmla="*/ 56 h 56"/>
                  <a:gd name="T2" fmla="*/ 20 w 164"/>
                  <a:gd name="T3" fmla="*/ 56 h 56"/>
                  <a:gd name="T4" fmla="*/ 22 w 164"/>
                  <a:gd name="T5" fmla="*/ 46 h 56"/>
                  <a:gd name="T6" fmla="*/ 26 w 164"/>
                  <a:gd name="T7" fmla="*/ 36 h 56"/>
                  <a:gd name="T8" fmla="*/ 30 w 164"/>
                  <a:gd name="T9" fmla="*/ 30 h 56"/>
                  <a:gd name="T10" fmla="*/ 36 w 164"/>
                  <a:gd name="T11" fmla="*/ 26 h 56"/>
                  <a:gd name="T12" fmla="*/ 42 w 164"/>
                  <a:gd name="T13" fmla="*/ 22 h 56"/>
                  <a:gd name="T14" fmla="*/ 54 w 164"/>
                  <a:gd name="T15" fmla="*/ 20 h 56"/>
                  <a:gd name="T16" fmla="*/ 82 w 164"/>
                  <a:gd name="T17" fmla="*/ 20 h 56"/>
                  <a:gd name="T18" fmla="*/ 82 w 164"/>
                  <a:gd name="T19" fmla="*/ 20 h 56"/>
                  <a:gd name="T20" fmla="*/ 112 w 164"/>
                  <a:gd name="T21" fmla="*/ 20 h 56"/>
                  <a:gd name="T22" fmla="*/ 122 w 164"/>
                  <a:gd name="T23" fmla="*/ 22 h 56"/>
                  <a:gd name="T24" fmla="*/ 130 w 164"/>
                  <a:gd name="T25" fmla="*/ 26 h 56"/>
                  <a:gd name="T26" fmla="*/ 136 w 164"/>
                  <a:gd name="T27" fmla="*/ 30 h 56"/>
                  <a:gd name="T28" fmla="*/ 140 w 164"/>
                  <a:gd name="T29" fmla="*/ 36 h 56"/>
                  <a:gd name="T30" fmla="*/ 142 w 164"/>
                  <a:gd name="T31" fmla="*/ 46 h 56"/>
                  <a:gd name="T32" fmla="*/ 144 w 164"/>
                  <a:gd name="T33" fmla="*/ 56 h 56"/>
                  <a:gd name="T34" fmla="*/ 164 w 164"/>
                  <a:gd name="T35" fmla="*/ 56 h 56"/>
                  <a:gd name="T36" fmla="*/ 164 w 164"/>
                  <a:gd name="T37" fmla="*/ 56 h 56"/>
                  <a:gd name="T38" fmla="*/ 162 w 164"/>
                  <a:gd name="T39" fmla="*/ 38 h 56"/>
                  <a:gd name="T40" fmla="*/ 156 w 164"/>
                  <a:gd name="T41" fmla="*/ 24 h 56"/>
                  <a:gd name="T42" fmla="*/ 148 w 164"/>
                  <a:gd name="T43" fmla="*/ 14 h 56"/>
                  <a:gd name="T44" fmla="*/ 138 w 164"/>
                  <a:gd name="T45" fmla="*/ 6 h 56"/>
                  <a:gd name="T46" fmla="*/ 126 w 164"/>
                  <a:gd name="T47" fmla="*/ 2 h 56"/>
                  <a:gd name="T48" fmla="*/ 112 w 164"/>
                  <a:gd name="T49" fmla="*/ 0 h 56"/>
                  <a:gd name="T50" fmla="*/ 82 w 164"/>
                  <a:gd name="T51" fmla="*/ 0 h 56"/>
                  <a:gd name="T52" fmla="*/ 82 w 164"/>
                  <a:gd name="T53" fmla="*/ 0 h 56"/>
                  <a:gd name="T54" fmla="*/ 52 w 164"/>
                  <a:gd name="T55" fmla="*/ 0 h 56"/>
                  <a:gd name="T56" fmla="*/ 38 w 164"/>
                  <a:gd name="T57" fmla="*/ 2 h 56"/>
                  <a:gd name="T58" fmla="*/ 26 w 164"/>
                  <a:gd name="T59" fmla="*/ 6 h 56"/>
                  <a:gd name="T60" fmla="*/ 16 w 164"/>
                  <a:gd name="T61" fmla="*/ 14 h 56"/>
                  <a:gd name="T62" fmla="*/ 8 w 164"/>
                  <a:gd name="T63" fmla="*/ 24 h 56"/>
                  <a:gd name="T64" fmla="*/ 2 w 164"/>
                  <a:gd name="T65" fmla="*/ 38 h 56"/>
                  <a:gd name="T66" fmla="*/ 0 w 164"/>
                  <a:gd name="T67" fmla="*/ 56 h 56"/>
                  <a:gd name="T68" fmla="*/ 20 w 164"/>
                  <a:gd name="T69" fmla="*/ 5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64" h="56">
                    <a:moveTo>
                      <a:pt x="20" y="56"/>
                    </a:moveTo>
                    <a:lnTo>
                      <a:pt x="20" y="56"/>
                    </a:lnTo>
                    <a:lnTo>
                      <a:pt x="22" y="46"/>
                    </a:lnTo>
                    <a:lnTo>
                      <a:pt x="26" y="36"/>
                    </a:lnTo>
                    <a:lnTo>
                      <a:pt x="30" y="30"/>
                    </a:lnTo>
                    <a:lnTo>
                      <a:pt x="36" y="26"/>
                    </a:lnTo>
                    <a:lnTo>
                      <a:pt x="42" y="22"/>
                    </a:lnTo>
                    <a:lnTo>
                      <a:pt x="54" y="20"/>
                    </a:lnTo>
                    <a:lnTo>
                      <a:pt x="82" y="20"/>
                    </a:lnTo>
                    <a:lnTo>
                      <a:pt x="82" y="20"/>
                    </a:lnTo>
                    <a:lnTo>
                      <a:pt x="112" y="20"/>
                    </a:lnTo>
                    <a:lnTo>
                      <a:pt x="122" y="22"/>
                    </a:lnTo>
                    <a:lnTo>
                      <a:pt x="130" y="26"/>
                    </a:lnTo>
                    <a:lnTo>
                      <a:pt x="136" y="30"/>
                    </a:lnTo>
                    <a:lnTo>
                      <a:pt x="140" y="36"/>
                    </a:lnTo>
                    <a:lnTo>
                      <a:pt x="142" y="46"/>
                    </a:lnTo>
                    <a:lnTo>
                      <a:pt x="144" y="56"/>
                    </a:lnTo>
                    <a:lnTo>
                      <a:pt x="164" y="56"/>
                    </a:lnTo>
                    <a:lnTo>
                      <a:pt x="164" y="56"/>
                    </a:lnTo>
                    <a:lnTo>
                      <a:pt x="162" y="38"/>
                    </a:lnTo>
                    <a:lnTo>
                      <a:pt x="156" y="24"/>
                    </a:lnTo>
                    <a:lnTo>
                      <a:pt x="148" y="14"/>
                    </a:lnTo>
                    <a:lnTo>
                      <a:pt x="138" y="6"/>
                    </a:lnTo>
                    <a:lnTo>
                      <a:pt x="126" y="2"/>
                    </a:lnTo>
                    <a:lnTo>
                      <a:pt x="112" y="0"/>
                    </a:lnTo>
                    <a:lnTo>
                      <a:pt x="82" y="0"/>
                    </a:lnTo>
                    <a:lnTo>
                      <a:pt x="82" y="0"/>
                    </a:lnTo>
                    <a:lnTo>
                      <a:pt x="52" y="0"/>
                    </a:lnTo>
                    <a:lnTo>
                      <a:pt x="38" y="2"/>
                    </a:lnTo>
                    <a:lnTo>
                      <a:pt x="26" y="6"/>
                    </a:lnTo>
                    <a:lnTo>
                      <a:pt x="16" y="14"/>
                    </a:lnTo>
                    <a:lnTo>
                      <a:pt x="8" y="24"/>
                    </a:lnTo>
                    <a:lnTo>
                      <a:pt x="2" y="38"/>
                    </a:lnTo>
                    <a:lnTo>
                      <a:pt x="0" y="56"/>
                    </a:lnTo>
                    <a:lnTo>
                      <a:pt x="20" y="56"/>
                    </a:lnTo>
                    <a:close/>
                  </a:path>
                </a:pathLst>
              </a:custGeom>
              <a:solidFill>
                <a:srgbClr val="E31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005EB8"/>
                  </a:solidFill>
                </a:endParaRPr>
              </a:p>
            </p:txBody>
          </p:sp>
        </p:grpSp>
        <p:sp>
          <p:nvSpPr>
            <p:cNvPr id="72" name="TextBox 71"/>
            <p:cNvSpPr txBox="1"/>
            <p:nvPr userDrawn="1"/>
          </p:nvSpPr>
          <p:spPr>
            <a:xfrm rot="16200000">
              <a:off x="8191736" y="232706"/>
              <a:ext cx="563729" cy="17081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510" dirty="0">
                  <a:solidFill>
                    <a:srgbClr val="FFFFFF">
                      <a:lumMod val="65000"/>
                    </a:srgbClr>
                  </a:solidFill>
                </a:rPr>
                <a:t>strictly</a:t>
              </a:r>
            </a:p>
          </p:txBody>
        </p:sp>
        <p:sp>
          <p:nvSpPr>
            <p:cNvPr id="73" name="TextBox 72"/>
            <p:cNvSpPr txBox="1"/>
            <p:nvPr userDrawn="1"/>
          </p:nvSpPr>
          <p:spPr>
            <a:xfrm>
              <a:off x="8410801" y="506408"/>
              <a:ext cx="851855" cy="18158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580" dirty="0">
                  <a:solidFill>
                    <a:srgbClr val="FF0000"/>
                  </a:solidFill>
                </a:rPr>
                <a:t>CONFIDENTIAL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68780339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1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38637181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hank you slide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2"/>
          <p:cNvSpPr>
            <a:spLocks noGrp="1"/>
          </p:cNvSpPr>
          <p:nvPr userDrawn="1">
            <p:ph type="body" idx="1" hasCustomPrompt="1"/>
          </p:nvPr>
        </p:nvSpPr>
        <p:spPr>
          <a:xfrm>
            <a:off x="2784190" y="2858765"/>
            <a:ext cx="7397074" cy="381345"/>
          </a:xfrm>
        </p:spPr>
        <p:txBody>
          <a:bodyPr anchor="t">
            <a:normAutofit/>
          </a:bodyPr>
          <a:lstStyle>
            <a:lvl1pPr marL="0" indent="0">
              <a:buNone/>
              <a:defRPr sz="2000" baseline="0">
                <a:solidFill>
                  <a:schemeClr val="bg1"/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dirty="0" smtClean="0"/>
              <a:t>Thank you</a:t>
            </a:r>
          </a:p>
        </p:txBody>
      </p:sp>
      <p:cxnSp>
        <p:nvCxnSpPr>
          <p:cNvPr id="8" name="Conector recto 12"/>
          <p:cNvCxnSpPr/>
          <p:nvPr userDrawn="1"/>
        </p:nvCxnSpPr>
        <p:spPr>
          <a:xfrm flipH="1">
            <a:off x="490093" y="3166897"/>
            <a:ext cx="2320609" cy="0"/>
          </a:xfrm>
          <a:prstGeom prst="line">
            <a:avLst/>
          </a:prstGeom>
          <a:ln w="12700" cmpd="sng">
            <a:solidFill>
              <a:srgbClr val="FFFFFF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pic>
        <p:nvPicPr>
          <p:cNvPr id="22" name="Imagen 8" descr="logo AMa.wmf"/>
          <p:cNvPicPr>
            <a:picLocks noChangeAspect="1"/>
          </p:cNvPicPr>
          <p:nvPr userDrawn="1"/>
        </p:nvPicPr>
        <p:blipFill>
          <a:blip r:embed="rId2" cstate="email">
            <a:alphaModFix/>
            <a:lum bright="100000" contrast="-100000"/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800581" y="6133298"/>
            <a:ext cx="1289050" cy="168630"/>
          </a:xfrm>
          <a:prstGeom prst="rect">
            <a:avLst/>
          </a:prstGeom>
        </p:spPr>
      </p:pic>
      <p:grpSp>
        <p:nvGrpSpPr>
          <p:cNvPr id="40" name="Group 39"/>
          <p:cNvGrpSpPr/>
          <p:nvPr userDrawn="1"/>
        </p:nvGrpSpPr>
        <p:grpSpPr>
          <a:xfrm>
            <a:off x="10702247" y="68071"/>
            <a:ext cx="874461" cy="651751"/>
            <a:chOff x="8388192" y="36245"/>
            <a:chExt cx="874464" cy="651751"/>
          </a:xfrm>
        </p:grpSpPr>
        <p:grpSp>
          <p:nvGrpSpPr>
            <p:cNvPr id="41" name="Group 40"/>
            <p:cNvGrpSpPr/>
            <p:nvPr userDrawn="1"/>
          </p:nvGrpSpPr>
          <p:grpSpPr>
            <a:xfrm>
              <a:off x="8545513" y="36245"/>
              <a:ext cx="489905" cy="495602"/>
              <a:chOff x="7818438" y="101600"/>
              <a:chExt cx="546100" cy="552450"/>
            </a:xfrm>
          </p:grpSpPr>
          <p:sp>
            <p:nvSpPr>
              <p:cNvPr id="44" name="Freeform 5"/>
              <p:cNvSpPr>
                <a:spLocks noEditPoints="1"/>
              </p:cNvSpPr>
              <p:nvPr userDrawn="1"/>
            </p:nvSpPr>
            <p:spPr bwMode="auto">
              <a:xfrm>
                <a:off x="7818438" y="200025"/>
                <a:ext cx="546100" cy="454025"/>
              </a:xfrm>
              <a:custGeom>
                <a:avLst/>
                <a:gdLst>
                  <a:gd name="T0" fmla="*/ 56 w 344"/>
                  <a:gd name="T1" fmla="*/ 0 h 286"/>
                  <a:gd name="T2" fmla="*/ 44 w 344"/>
                  <a:gd name="T3" fmla="*/ 2 h 286"/>
                  <a:gd name="T4" fmla="*/ 24 w 344"/>
                  <a:gd name="T5" fmla="*/ 10 h 286"/>
                  <a:gd name="T6" fmla="*/ 10 w 344"/>
                  <a:gd name="T7" fmla="*/ 26 h 286"/>
                  <a:gd name="T8" fmla="*/ 2 w 344"/>
                  <a:gd name="T9" fmla="*/ 46 h 286"/>
                  <a:gd name="T10" fmla="*/ 0 w 344"/>
                  <a:gd name="T11" fmla="*/ 230 h 286"/>
                  <a:gd name="T12" fmla="*/ 2 w 344"/>
                  <a:gd name="T13" fmla="*/ 242 h 286"/>
                  <a:gd name="T14" fmla="*/ 10 w 344"/>
                  <a:gd name="T15" fmla="*/ 262 h 286"/>
                  <a:gd name="T16" fmla="*/ 24 w 344"/>
                  <a:gd name="T17" fmla="*/ 278 h 286"/>
                  <a:gd name="T18" fmla="*/ 44 w 344"/>
                  <a:gd name="T19" fmla="*/ 286 h 286"/>
                  <a:gd name="T20" fmla="*/ 288 w 344"/>
                  <a:gd name="T21" fmla="*/ 286 h 286"/>
                  <a:gd name="T22" fmla="*/ 300 w 344"/>
                  <a:gd name="T23" fmla="*/ 286 h 286"/>
                  <a:gd name="T24" fmla="*/ 320 w 344"/>
                  <a:gd name="T25" fmla="*/ 278 h 286"/>
                  <a:gd name="T26" fmla="*/ 334 w 344"/>
                  <a:gd name="T27" fmla="*/ 262 h 286"/>
                  <a:gd name="T28" fmla="*/ 344 w 344"/>
                  <a:gd name="T29" fmla="*/ 242 h 286"/>
                  <a:gd name="T30" fmla="*/ 344 w 344"/>
                  <a:gd name="T31" fmla="*/ 58 h 286"/>
                  <a:gd name="T32" fmla="*/ 344 w 344"/>
                  <a:gd name="T33" fmla="*/ 46 h 286"/>
                  <a:gd name="T34" fmla="*/ 334 w 344"/>
                  <a:gd name="T35" fmla="*/ 26 h 286"/>
                  <a:gd name="T36" fmla="*/ 320 w 344"/>
                  <a:gd name="T37" fmla="*/ 10 h 286"/>
                  <a:gd name="T38" fmla="*/ 300 w 344"/>
                  <a:gd name="T39" fmla="*/ 2 h 286"/>
                  <a:gd name="T40" fmla="*/ 288 w 344"/>
                  <a:gd name="T41" fmla="*/ 0 h 286"/>
                  <a:gd name="T42" fmla="*/ 148 w 344"/>
                  <a:gd name="T43" fmla="*/ 142 h 286"/>
                  <a:gd name="T44" fmla="*/ 144 w 344"/>
                  <a:gd name="T45" fmla="*/ 136 h 286"/>
                  <a:gd name="T46" fmla="*/ 136 w 344"/>
                  <a:gd name="T47" fmla="*/ 122 h 286"/>
                  <a:gd name="T48" fmla="*/ 134 w 344"/>
                  <a:gd name="T49" fmla="*/ 112 h 286"/>
                  <a:gd name="T50" fmla="*/ 138 w 344"/>
                  <a:gd name="T51" fmla="*/ 98 h 286"/>
                  <a:gd name="T52" fmla="*/ 146 w 344"/>
                  <a:gd name="T53" fmla="*/ 88 h 286"/>
                  <a:gd name="T54" fmla="*/ 158 w 344"/>
                  <a:gd name="T55" fmla="*/ 80 h 286"/>
                  <a:gd name="T56" fmla="*/ 172 w 344"/>
                  <a:gd name="T57" fmla="*/ 76 h 286"/>
                  <a:gd name="T58" fmla="*/ 178 w 344"/>
                  <a:gd name="T59" fmla="*/ 78 h 286"/>
                  <a:gd name="T60" fmla="*/ 192 w 344"/>
                  <a:gd name="T61" fmla="*/ 82 h 286"/>
                  <a:gd name="T62" fmla="*/ 202 w 344"/>
                  <a:gd name="T63" fmla="*/ 92 h 286"/>
                  <a:gd name="T64" fmla="*/ 208 w 344"/>
                  <a:gd name="T65" fmla="*/ 106 h 286"/>
                  <a:gd name="T66" fmla="*/ 208 w 344"/>
                  <a:gd name="T67" fmla="*/ 112 h 286"/>
                  <a:gd name="T68" fmla="*/ 204 w 344"/>
                  <a:gd name="T69" fmla="*/ 128 h 286"/>
                  <a:gd name="T70" fmla="*/ 196 w 344"/>
                  <a:gd name="T71" fmla="*/ 140 h 286"/>
                  <a:gd name="T72" fmla="*/ 126 w 344"/>
                  <a:gd name="T73" fmla="*/ 228 h 2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44" h="286">
                    <a:moveTo>
                      <a:pt x="288" y="0"/>
                    </a:moveTo>
                    <a:lnTo>
                      <a:pt x="56" y="0"/>
                    </a:lnTo>
                    <a:lnTo>
                      <a:pt x="56" y="0"/>
                    </a:lnTo>
                    <a:lnTo>
                      <a:pt x="44" y="2"/>
                    </a:lnTo>
                    <a:lnTo>
                      <a:pt x="34" y="6"/>
                    </a:lnTo>
                    <a:lnTo>
                      <a:pt x="24" y="10"/>
                    </a:lnTo>
                    <a:lnTo>
                      <a:pt x="16" y="18"/>
                    </a:lnTo>
                    <a:lnTo>
                      <a:pt x="10" y="26"/>
                    </a:lnTo>
                    <a:lnTo>
                      <a:pt x="4" y="36"/>
                    </a:lnTo>
                    <a:lnTo>
                      <a:pt x="2" y="46"/>
                    </a:lnTo>
                    <a:lnTo>
                      <a:pt x="0" y="58"/>
                    </a:lnTo>
                    <a:lnTo>
                      <a:pt x="0" y="230"/>
                    </a:lnTo>
                    <a:lnTo>
                      <a:pt x="0" y="230"/>
                    </a:lnTo>
                    <a:lnTo>
                      <a:pt x="2" y="242"/>
                    </a:lnTo>
                    <a:lnTo>
                      <a:pt x="4" y="252"/>
                    </a:lnTo>
                    <a:lnTo>
                      <a:pt x="10" y="262"/>
                    </a:lnTo>
                    <a:lnTo>
                      <a:pt x="16" y="270"/>
                    </a:lnTo>
                    <a:lnTo>
                      <a:pt x="24" y="278"/>
                    </a:lnTo>
                    <a:lnTo>
                      <a:pt x="34" y="282"/>
                    </a:lnTo>
                    <a:lnTo>
                      <a:pt x="44" y="286"/>
                    </a:lnTo>
                    <a:lnTo>
                      <a:pt x="56" y="286"/>
                    </a:lnTo>
                    <a:lnTo>
                      <a:pt x="288" y="286"/>
                    </a:lnTo>
                    <a:lnTo>
                      <a:pt x="288" y="286"/>
                    </a:lnTo>
                    <a:lnTo>
                      <a:pt x="300" y="286"/>
                    </a:lnTo>
                    <a:lnTo>
                      <a:pt x="310" y="282"/>
                    </a:lnTo>
                    <a:lnTo>
                      <a:pt x="320" y="278"/>
                    </a:lnTo>
                    <a:lnTo>
                      <a:pt x="328" y="270"/>
                    </a:lnTo>
                    <a:lnTo>
                      <a:pt x="334" y="262"/>
                    </a:lnTo>
                    <a:lnTo>
                      <a:pt x="340" y="252"/>
                    </a:lnTo>
                    <a:lnTo>
                      <a:pt x="344" y="242"/>
                    </a:lnTo>
                    <a:lnTo>
                      <a:pt x="344" y="230"/>
                    </a:lnTo>
                    <a:lnTo>
                      <a:pt x="344" y="58"/>
                    </a:lnTo>
                    <a:lnTo>
                      <a:pt x="344" y="58"/>
                    </a:lnTo>
                    <a:lnTo>
                      <a:pt x="344" y="46"/>
                    </a:lnTo>
                    <a:lnTo>
                      <a:pt x="340" y="36"/>
                    </a:lnTo>
                    <a:lnTo>
                      <a:pt x="334" y="26"/>
                    </a:lnTo>
                    <a:lnTo>
                      <a:pt x="328" y="18"/>
                    </a:lnTo>
                    <a:lnTo>
                      <a:pt x="320" y="10"/>
                    </a:lnTo>
                    <a:lnTo>
                      <a:pt x="310" y="6"/>
                    </a:lnTo>
                    <a:lnTo>
                      <a:pt x="300" y="2"/>
                    </a:lnTo>
                    <a:lnTo>
                      <a:pt x="288" y="0"/>
                    </a:lnTo>
                    <a:lnTo>
                      <a:pt x="288" y="0"/>
                    </a:lnTo>
                    <a:close/>
                    <a:moveTo>
                      <a:pt x="126" y="228"/>
                    </a:moveTo>
                    <a:lnTo>
                      <a:pt x="148" y="142"/>
                    </a:lnTo>
                    <a:lnTo>
                      <a:pt x="148" y="142"/>
                    </a:lnTo>
                    <a:lnTo>
                      <a:pt x="144" y="136"/>
                    </a:lnTo>
                    <a:lnTo>
                      <a:pt x="138" y="130"/>
                    </a:lnTo>
                    <a:lnTo>
                      <a:pt x="136" y="122"/>
                    </a:lnTo>
                    <a:lnTo>
                      <a:pt x="134" y="112"/>
                    </a:lnTo>
                    <a:lnTo>
                      <a:pt x="134" y="112"/>
                    </a:lnTo>
                    <a:lnTo>
                      <a:pt x="136" y="106"/>
                    </a:lnTo>
                    <a:lnTo>
                      <a:pt x="138" y="98"/>
                    </a:lnTo>
                    <a:lnTo>
                      <a:pt x="142" y="92"/>
                    </a:lnTo>
                    <a:lnTo>
                      <a:pt x="146" y="88"/>
                    </a:lnTo>
                    <a:lnTo>
                      <a:pt x="152" y="82"/>
                    </a:lnTo>
                    <a:lnTo>
                      <a:pt x="158" y="80"/>
                    </a:lnTo>
                    <a:lnTo>
                      <a:pt x="164" y="78"/>
                    </a:lnTo>
                    <a:lnTo>
                      <a:pt x="172" y="76"/>
                    </a:lnTo>
                    <a:lnTo>
                      <a:pt x="172" y="76"/>
                    </a:lnTo>
                    <a:lnTo>
                      <a:pt x="178" y="78"/>
                    </a:lnTo>
                    <a:lnTo>
                      <a:pt x="186" y="80"/>
                    </a:lnTo>
                    <a:lnTo>
                      <a:pt x="192" y="82"/>
                    </a:lnTo>
                    <a:lnTo>
                      <a:pt x="198" y="88"/>
                    </a:lnTo>
                    <a:lnTo>
                      <a:pt x="202" y="92"/>
                    </a:lnTo>
                    <a:lnTo>
                      <a:pt x="204" y="98"/>
                    </a:lnTo>
                    <a:lnTo>
                      <a:pt x="208" y="106"/>
                    </a:lnTo>
                    <a:lnTo>
                      <a:pt x="208" y="112"/>
                    </a:lnTo>
                    <a:lnTo>
                      <a:pt x="208" y="112"/>
                    </a:lnTo>
                    <a:lnTo>
                      <a:pt x="206" y="120"/>
                    </a:lnTo>
                    <a:lnTo>
                      <a:pt x="204" y="128"/>
                    </a:lnTo>
                    <a:lnTo>
                      <a:pt x="200" y="134"/>
                    </a:lnTo>
                    <a:lnTo>
                      <a:pt x="196" y="140"/>
                    </a:lnTo>
                    <a:lnTo>
                      <a:pt x="220" y="228"/>
                    </a:lnTo>
                    <a:lnTo>
                      <a:pt x="126" y="228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005EB8"/>
                  </a:solidFill>
                </a:endParaRPr>
              </a:p>
            </p:txBody>
          </p:sp>
          <p:sp>
            <p:nvSpPr>
              <p:cNvPr id="45" name="Freeform 6"/>
              <p:cNvSpPr>
                <a:spLocks/>
              </p:cNvSpPr>
              <p:nvPr userDrawn="1"/>
            </p:nvSpPr>
            <p:spPr bwMode="auto">
              <a:xfrm>
                <a:off x="7961313" y="101600"/>
                <a:ext cx="260350" cy="88900"/>
              </a:xfrm>
              <a:custGeom>
                <a:avLst/>
                <a:gdLst>
                  <a:gd name="T0" fmla="*/ 20 w 164"/>
                  <a:gd name="T1" fmla="*/ 56 h 56"/>
                  <a:gd name="T2" fmla="*/ 20 w 164"/>
                  <a:gd name="T3" fmla="*/ 56 h 56"/>
                  <a:gd name="T4" fmla="*/ 22 w 164"/>
                  <a:gd name="T5" fmla="*/ 46 h 56"/>
                  <a:gd name="T6" fmla="*/ 26 w 164"/>
                  <a:gd name="T7" fmla="*/ 36 h 56"/>
                  <a:gd name="T8" fmla="*/ 30 w 164"/>
                  <a:gd name="T9" fmla="*/ 30 h 56"/>
                  <a:gd name="T10" fmla="*/ 36 w 164"/>
                  <a:gd name="T11" fmla="*/ 26 h 56"/>
                  <a:gd name="T12" fmla="*/ 42 w 164"/>
                  <a:gd name="T13" fmla="*/ 22 h 56"/>
                  <a:gd name="T14" fmla="*/ 54 w 164"/>
                  <a:gd name="T15" fmla="*/ 20 h 56"/>
                  <a:gd name="T16" fmla="*/ 82 w 164"/>
                  <a:gd name="T17" fmla="*/ 20 h 56"/>
                  <a:gd name="T18" fmla="*/ 82 w 164"/>
                  <a:gd name="T19" fmla="*/ 20 h 56"/>
                  <a:gd name="T20" fmla="*/ 112 w 164"/>
                  <a:gd name="T21" fmla="*/ 20 h 56"/>
                  <a:gd name="T22" fmla="*/ 122 w 164"/>
                  <a:gd name="T23" fmla="*/ 22 h 56"/>
                  <a:gd name="T24" fmla="*/ 130 w 164"/>
                  <a:gd name="T25" fmla="*/ 26 h 56"/>
                  <a:gd name="T26" fmla="*/ 136 w 164"/>
                  <a:gd name="T27" fmla="*/ 30 h 56"/>
                  <a:gd name="T28" fmla="*/ 140 w 164"/>
                  <a:gd name="T29" fmla="*/ 36 h 56"/>
                  <a:gd name="T30" fmla="*/ 142 w 164"/>
                  <a:gd name="T31" fmla="*/ 46 h 56"/>
                  <a:gd name="T32" fmla="*/ 144 w 164"/>
                  <a:gd name="T33" fmla="*/ 56 h 56"/>
                  <a:gd name="T34" fmla="*/ 164 w 164"/>
                  <a:gd name="T35" fmla="*/ 56 h 56"/>
                  <a:gd name="T36" fmla="*/ 164 w 164"/>
                  <a:gd name="T37" fmla="*/ 56 h 56"/>
                  <a:gd name="T38" fmla="*/ 162 w 164"/>
                  <a:gd name="T39" fmla="*/ 38 h 56"/>
                  <a:gd name="T40" fmla="*/ 156 w 164"/>
                  <a:gd name="T41" fmla="*/ 24 h 56"/>
                  <a:gd name="T42" fmla="*/ 148 w 164"/>
                  <a:gd name="T43" fmla="*/ 14 h 56"/>
                  <a:gd name="T44" fmla="*/ 138 w 164"/>
                  <a:gd name="T45" fmla="*/ 6 h 56"/>
                  <a:gd name="T46" fmla="*/ 126 w 164"/>
                  <a:gd name="T47" fmla="*/ 2 h 56"/>
                  <a:gd name="T48" fmla="*/ 112 w 164"/>
                  <a:gd name="T49" fmla="*/ 0 h 56"/>
                  <a:gd name="T50" fmla="*/ 82 w 164"/>
                  <a:gd name="T51" fmla="*/ 0 h 56"/>
                  <a:gd name="T52" fmla="*/ 82 w 164"/>
                  <a:gd name="T53" fmla="*/ 0 h 56"/>
                  <a:gd name="T54" fmla="*/ 52 w 164"/>
                  <a:gd name="T55" fmla="*/ 0 h 56"/>
                  <a:gd name="T56" fmla="*/ 38 w 164"/>
                  <a:gd name="T57" fmla="*/ 2 h 56"/>
                  <a:gd name="T58" fmla="*/ 26 w 164"/>
                  <a:gd name="T59" fmla="*/ 6 h 56"/>
                  <a:gd name="T60" fmla="*/ 16 w 164"/>
                  <a:gd name="T61" fmla="*/ 14 h 56"/>
                  <a:gd name="T62" fmla="*/ 8 w 164"/>
                  <a:gd name="T63" fmla="*/ 24 h 56"/>
                  <a:gd name="T64" fmla="*/ 2 w 164"/>
                  <a:gd name="T65" fmla="*/ 38 h 56"/>
                  <a:gd name="T66" fmla="*/ 0 w 164"/>
                  <a:gd name="T67" fmla="*/ 56 h 56"/>
                  <a:gd name="T68" fmla="*/ 20 w 164"/>
                  <a:gd name="T69" fmla="*/ 5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64" h="56">
                    <a:moveTo>
                      <a:pt x="20" y="56"/>
                    </a:moveTo>
                    <a:lnTo>
                      <a:pt x="20" y="56"/>
                    </a:lnTo>
                    <a:lnTo>
                      <a:pt x="22" y="46"/>
                    </a:lnTo>
                    <a:lnTo>
                      <a:pt x="26" y="36"/>
                    </a:lnTo>
                    <a:lnTo>
                      <a:pt x="30" y="30"/>
                    </a:lnTo>
                    <a:lnTo>
                      <a:pt x="36" y="26"/>
                    </a:lnTo>
                    <a:lnTo>
                      <a:pt x="42" y="22"/>
                    </a:lnTo>
                    <a:lnTo>
                      <a:pt x="54" y="20"/>
                    </a:lnTo>
                    <a:lnTo>
                      <a:pt x="82" y="20"/>
                    </a:lnTo>
                    <a:lnTo>
                      <a:pt x="82" y="20"/>
                    </a:lnTo>
                    <a:lnTo>
                      <a:pt x="112" y="20"/>
                    </a:lnTo>
                    <a:lnTo>
                      <a:pt x="122" y="22"/>
                    </a:lnTo>
                    <a:lnTo>
                      <a:pt x="130" y="26"/>
                    </a:lnTo>
                    <a:lnTo>
                      <a:pt x="136" y="30"/>
                    </a:lnTo>
                    <a:lnTo>
                      <a:pt x="140" y="36"/>
                    </a:lnTo>
                    <a:lnTo>
                      <a:pt x="142" y="46"/>
                    </a:lnTo>
                    <a:lnTo>
                      <a:pt x="144" y="56"/>
                    </a:lnTo>
                    <a:lnTo>
                      <a:pt x="164" y="56"/>
                    </a:lnTo>
                    <a:lnTo>
                      <a:pt x="164" y="56"/>
                    </a:lnTo>
                    <a:lnTo>
                      <a:pt x="162" y="38"/>
                    </a:lnTo>
                    <a:lnTo>
                      <a:pt x="156" y="24"/>
                    </a:lnTo>
                    <a:lnTo>
                      <a:pt x="148" y="14"/>
                    </a:lnTo>
                    <a:lnTo>
                      <a:pt x="138" y="6"/>
                    </a:lnTo>
                    <a:lnTo>
                      <a:pt x="126" y="2"/>
                    </a:lnTo>
                    <a:lnTo>
                      <a:pt x="112" y="0"/>
                    </a:lnTo>
                    <a:lnTo>
                      <a:pt x="82" y="0"/>
                    </a:lnTo>
                    <a:lnTo>
                      <a:pt x="82" y="0"/>
                    </a:lnTo>
                    <a:lnTo>
                      <a:pt x="52" y="0"/>
                    </a:lnTo>
                    <a:lnTo>
                      <a:pt x="38" y="2"/>
                    </a:lnTo>
                    <a:lnTo>
                      <a:pt x="26" y="6"/>
                    </a:lnTo>
                    <a:lnTo>
                      <a:pt x="16" y="14"/>
                    </a:lnTo>
                    <a:lnTo>
                      <a:pt x="8" y="24"/>
                    </a:lnTo>
                    <a:lnTo>
                      <a:pt x="2" y="38"/>
                    </a:lnTo>
                    <a:lnTo>
                      <a:pt x="0" y="56"/>
                    </a:lnTo>
                    <a:lnTo>
                      <a:pt x="20" y="56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005EB8"/>
                  </a:solidFill>
                </a:endParaRPr>
              </a:p>
            </p:txBody>
          </p:sp>
        </p:grpSp>
        <p:sp>
          <p:nvSpPr>
            <p:cNvPr id="42" name="TextBox 41"/>
            <p:cNvSpPr txBox="1"/>
            <p:nvPr userDrawn="1"/>
          </p:nvSpPr>
          <p:spPr>
            <a:xfrm rot="16200000">
              <a:off x="8191736" y="232706"/>
              <a:ext cx="563729" cy="17081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510" dirty="0">
                  <a:solidFill>
                    <a:srgbClr val="FFFFFF"/>
                  </a:solidFill>
                </a:rPr>
                <a:t>strictly</a:t>
              </a:r>
            </a:p>
          </p:txBody>
        </p:sp>
        <p:sp>
          <p:nvSpPr>
            <p:cNvPr id="43" name="TextBox 42"/>
            <p:cNvSpPr txBox="1"/>
            <p:nvPr userDrawn="1"/>
          </p:nvSpPr>
          <p:spPr>
            <a:xfrm>
              <a:off x="8410801" y="506408"/>
              <a:ext cx="851855" cy="18158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580" dirty="0">
                  <a:solidFill>
                    <a:srgbClr val="FFFFFF"/>
                  </a:solidFill>
                </a:rPr>
                <a:t>CONFIDENTIAL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25381097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 NO photo - gray">
    <p:bg>
      <p:bgPr>
        <a:solidFill>
          <a:srgbClr val="D7D2CB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3220455" y="790615"/>
            <a:ext cx="5361089" cy="2367496"/>
          </a:xfrm>
        </p:spPr>
        <p:txBody>
          <a:bodyPr anchor="b">
            <a:normAutofit/>
          </a:bodyPr>
          <a:lstStyle>
            <a:lvl1pPr>
              <a:defRPr sz="3200"/>
            </a:lvl1pPr>
          </a:lstStyle>
          <a:p>
            <a:r>
              <a:rPr lang="en-US" noProof="0" smtClean="0"/>
              <a:t>Click to edit Master title style</a:t>
            </a:r>
            <a:endParaRPr lang="en-GB" noProof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580824" y="3240087"/>
            <a:ext cx="2730366" cy="1656045"/>
          </a:xfrm>
        </p:spPr>
        <p:txBody>
          <a:bodyPr>
            <a:normAutofit/>
          </a:bodyPr>
          <a:lstStyle>
            <a:lvl1pPr marL="0" indent="0" algn="r">
              <a:buNone/>
              <a:defRPr sz="1600">
                <a:solidFill>
                  <a:schemeClr val="tx2"/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noProof="0" smtClean="0"/>
              <a:t>Click to edit Master subtitle style</a:t>
            </a:r>
            <a:endParaRPr lang="en-GB" noProof="0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407668" y="5961723"/>
            <a:ext cx="1996172" cy="267384"/>
          </a:xfrm>
          <a:prstGeom prst="rect">
            <a:avLst/>
          </a:prstGeom>
        </p:spPr>
        <p:txBody>
          <a:bodyPr/>
          <a:lstStyle/>
          <a:p>
            <a:fld id="{6FD7AC36-ECC5-47CA-BB47-FCD905EAF41A}" type="slidenum">
              <a:rPr lang="en-GB" smtClean="0">
                <a:solidFill>
                  <a:srgbClr val="005EB8"/>
                </a:solidFill>
              </a:rPr>
              <a:pPr/>
              <a:t>‹#›</a:t>
            </a:fld>
            <a:endParaRPr lang="en-GB">
              <a:solidFill>
                <a:srgbClr val="005EB8"/>
              </a:solidFill>
            </a:endParaRPr>
          </a:p>
        </p:txBody>
      </p:sp>
      <p:pic>
        <p:nvPicPr>
          <p:cNvPr id="7" name="Imagen 14" descr="mascara 1.wmf"/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4779265"/>
            <a:ext cx="3220455" cy="1700909"/>
          </a:xfrm>
          <a:prstGeom prst="rect">
            <a:avLst/>
          </a:prstGeom>
        </p:spPr>
      </p:pic>
      <p:cxnSp>
        <p:nvCxnSpPr>
          <p:cNvPr id="8" name="Conector recto 12"/>
          <p:cNvCxnSpPr/>
          <p:nvPr userDrawn="1"/>
        </p:nvCxnSpPr>
        <p:spPr>
          <a:xfrm flipH="1">
            <a:off x="490089" y="3158111"/>
            <a:ext cx="2730366" cy="0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3" name="Text Placeholder 12"/>
          <p:cNvSpPr>
            <a:spLocks noGrp="1"/>
          </p:cNvSpPr>
          <p:nvPr>
            <p:ph type="body" sz="quarter" idx="13" hasCustomPrompt="1"/>
          </p:nvPr>
        </p:nvSpPr>
        <p:spPr>
          <a:xfrm>
            <a:off x="490089" y="5417401"/>
            <a:ext cx="2548896" cy="815998"/>
          </a:xfrm>
        </p:spPr>
        <p:txBody>
          <a:bodyPr/>
          <a:lstStyle>
            <a:lvl1pPr marL="0" indent="0">
              <a:buNone/>
              <a:defRPr sz="1100">
                <a:solidFill>
                  <a:schemeClr val="accent6"/>
                </a:solidFill>
              </a:defRPr>
            </a:lvl1pPr>
          </a:lstStyle>
          <a:p>
            <a:pPr lvl="0"/>
            <a:r>
              <a:rPr lang="en-GB" dirty="0" smtClean="0"/>
              <a:t>Author, department, date, place</a:t>
            </a:r>
          </a:p>
        </p:txBody>
      </p:sp>
      <p:grpSp>
        <p:nvGrpSpPr>
          <p:cNvPr id="15" name="Group 4"/>
          <p:cNvGrpSpPr>
            <a:grpSpLocks noChangeAspect="1"/>
          </p:cNvGrpSpPr>
          <p:nvPr userDrawn="1"/>
        </p:nvGrpSpPr>
        <p:grpSpPr bwMode="auto">
          <a:xfrm>
            <a:off x="8581547" y="435017"/>
            <a:ext cx="2438440" cy="240006"/>
            <a:chOff x="4290" y="290"/>
            <a:chExt cx="1219" cy="160"/>
          </a:xfrm>
        </p:grpSpPr>
        <p:sp>
          <p:nvSpPr>
            <p:cNvPr id="16" name="AutoShape 3"/>
            <p:cNvSpPr>
              <a:spLocks noChangeAspect="1" noChangeArrowheads="1" noTextEdit="1"/>
            </p:cNvSpPr>
            <p:nvPr userDrawn="1"/>
          </p:nvSpPr>
          <p:spPr bwMode="auto">
            <a:xfrm>
              <a:off x="4290" y="290"/>
              <a:ext cx="1219" cy="1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17" name="Freeform 5"/>
            <p:cNvSpPr>
              <a:spLocks noEditPoints="1"/>
            </p:cNvSpPr>
            <p:nvPr userDrawn="1"/>
          </p:nvSpPr>
          <p:spPr bwMode="auto">
            <a:xfrm>
              <a:off x="4290" y="290"/>
              <a:ext cx="1219" cy="160"/>
            </a:xfrm>
            <a:custGeom>
              <a:avLst/>
              <a:gdLst>
                <a:gd name="T0" fmla="*/ 2581 w 3657"/>
                <a:gd name="T1" fmla="*/ 475 h 480"/>
                <a:gd name="T2" fmla="*/ 2487 w 3657"/>
                <a:gd name="T3" fmla="*/ 398 h 480"/>
                <a:gd name="T4" fmla="*/ 2431 w 3657"/>
                <a:gd name="T5" fmla="*/ 85 h 480"/>
                <a:gd name="T6" fmla="*/ 2596 w 3657"/>
                <a:gd name="T7" fmla="*/ 6 h 480"/>
                <a:gd name="T8" fmla="*/ 2300 w 3657"/>
                <a:gd name="T9" fmla="*/ 457 h 480"/>
                <a:gd name="T10" fmla="*/ 688 w 3657"/>
                <a:gd name="T11" fmla="*/ 13 h 480"/>
                <a:gd name="T12" fmla="*/ 757 w 3657"/>
                <a:gd name="T13" fmla="*/ 396 h 480"/>
                <a:gd name="T14" fmla="*/ 829 w 3657"/>
                <a:gd name="T15" fmla="*/ 421 h 480"/>
                <a:gd name="T16" fmla="*/ 1024 w 3657"/>
                <a:gd name="T17" fmla="*/ 1 h 480"/>
                <a:gd name="T18" fmla="*/ 293 w 3657"/>
                <a:gd name="T19" fmla="*/ 373 h 480"/>
                <a:gd name="T20" fmla="*/ 129 w 3657"/>
                <a:gd name="T21" fmla="*/ 389 h 480"/>
                <a:gd name="T22" fmla="*/ 106 w 3657"/>
                <a:gd name="T23" fmla="*/ 310 h 480"/>
                <a:gd name="T24" fmla="*/ 293 w 3657"/>
                <a:gd name="T25" fmla="*/ 373 h 480"/>
                <a:gd name="T26" fmla="*/ 59 w 3657"/>
                <a:gd name="T27" fmla="*/ 114 h 480"/>
                <a:gd name="T28" fmla="*/ 263 w 3657"/>
                <a:gd name="T29" fmla="*/ 100 h 480"/>
                <a:gd name="T30" fmla="*/ 201 w 3657"/>
                <a:gd name="T31" fmla="*/ 197 h 480"/>
                <a:gd name="T32" fmla="*/ 10 w 3657"/>
                <a:gd name="T33" fmla="*/ 288 h 480"/>
                <a:gd name="T34" fmla="*/ 39 w 3657"/>
                <a:gd name="T35" fmla="*/ 442 h 480"/>
                <a:gd name="T36" fmla="*/ 185 w 3657"/>
                <a:gd name="T37" fmla="*/ 478 h 480"/>
                <a:gd name="T38" fmla="*/ 320 w 3657"/>
                <a:gd name="T39" fmla="*/ 453 h 480"/>
                <a:gd name="T40" fmla="*/ 373 w 3657"/>
                <a:gd name="T41" fmla="*/ 51 h 480"/>
                <a:gd name="T42" fmla="*/ 1485 w 3657"/>
                <a:gd name="T43" fmla="*/ 373 h 480"/>
                <a:gd name="T44" fmla="*/ 1315 w 3657"/>
                <a:gd name="T45" fmla="*/ 385 h 480"/>
                <a:gd name="T46" fmla="*/ 1300 w 3657"/>
                <a:gd name="T47" fmla="*/ 305 h 480"/>
                <a:gd name="T48" fmla="*/ 1423 w 3657"/>
                <a:gd name="T49" fmla="*/ 0 h 480"/>
                <a:gd name="T50" fmla="*/ 1263 w 3657"/>
                <a:gd name="T51" fmla="*/ 110 h 480"/>
                <a:gd name="T52" fmla="*/ 1461 w 3657"/>
                <a:gd name="T53" fmla="*/ 105 h 480"/>
                <a:gd name="T54" fmla="*/ 1364 w 3657"/>
                <a:gd name="T55" fmla="*/ 198 h 480"/>
                <a:gd name="T56" fmla="*/ 1198 w 3657"/>
                <a:gd name="T57" fmla="*/ 302 h 480"/>
                <a:gd name="T58" fmla="*/ 1241 w 3657"/>
                <a:gd name="T59" fmla="*/ 450 h 480"/>
                <a:gd name="T60" fmla="*/ 1403 w 3657"/>
                <a:gd name="T61" fmla="*/ 474 h 480"/>
                <a:gd name="T62" fmla="*/ 1524 w 3657"/>
                <a:gd name="T63" fmla="*/ 457 h 480"/>
                <a:gd name="T64" fmla="*/ 1555 w 3657"/>
                <a:gd name="T65" fmla="*/ 40 h 480"/>
                <a:gd name="T66" fmla="*/ 3055 w 3657"/>
                <a:gd name="T67" fmla="*/ 366 h 480"/>
                <a:gd name="T68" fmla="*/ 2900 w 3657"/>
                <a:gd name="T69" fmla="*/ 378 h 480"/>
                <a:gd name="T70" fmla="*/ 2852 w 3657"/>
                <a:gd name="T71" fmla="*/ 5 h 480"/>
                <a:gd name="T72" fmla="*/ 2779 w 3657"/>
                <a:gd name="T73" fmla="*/ 408 h 480"/>
                <a:gd name="T74" fmla="*/ 2940 w 3657"/>
                <a:gd name="T75" fmla="*/ 479 h 480"/>
                <a:gd name="T76" fmla="*/ 3108 w 3657"/>
                <a:gd name="T77" fmla="*/ 452 h 480"/>
                <a:gd name="T78" fmla="*/ 3307 w 3657"/>
                <a:gd name="T79" fmla="*/ 463 h 480"/>
                <a:gd name="T80" fmla="*/ 3529 w 3657"/>
                <a:gd name="T81" fmla="*/ 473 h 480"/>
                <a:gd name="T82" fmla="*/ 3657 w 3657"/>
                <a:gd name="T83" fmla="*/ 337 h 480"/>
                <a:gd name="T84" fmla="*/ 3585 w 3657"/>
                <a:gd name="T85" fmla="*/ 228 h 480"/>
                <a:gd name="T86" fmla="*/ 3420 w 3657"/>
                <a:gd name="T87" fmla="*/ 142 h 480"/>
                <a:gd name="T88" fmla="*/ 3464 w 3657"/>
                <a:gd name="T89" fmla="*/ 85 h 480"/>
                <a:gd name="T90" fmla="*/ 3639 w 3657"/>
                <a:gd name="T91" fmla="*/ 33 h 480"/>
                <a:gd name="T92" fmla="*/ 3421 w 3657"/>
                <a:gd name="T93" fmla="*/ 9 h 480"/>
                <a:gd name="T94" fmla="*/ 3313 w 3657"/>
                <a:gd name="T95" fmla="*/ 137 h 480"/>
                <a:gd name="T96" fmla="*/ 3402 w 3657"/>
                <a:gd name="T97" fmla="*/ 257 h 480"/>
                <a:gd name="T98" fmla="*/ 3551 w 3657"/>
                <a:gd name="T99" fmla="*/ 337 h 480"/>
                <a:gd name="T100" fmla="*/ 3505 w 3657"/>
                <a:gd name="T101" fmla="*/ 392 h 480"/>
                <a:gd name="T102" fmla="*/ 1845 w 3657"/>
                <a:gd name="T103" fmla="*/ 90 h 480"/>
                <a:gd name="T104" fmla="*/ 2015 w 3657"/>
                <a:gd name="T105" fmla="*/ 108 h 480"/>
                <a:gd name="T106" fmla="*/ 2063 w 3657"/>
                <a:gd name="T107" fmla="*/ 275 h 480"/>
                <a:gd name="T108" fmla="*/ 1958 w 3657"/>
                <a:gd name="T109" fmla="*/ 396 h 480"/>
                <a:gd name="T110" fmla="*/ 1860 w 3657"/>
                <a:gd name="T111" fmla="*/ 5 h 480"/>
                <a:gd name="T112" fmla="*/ 1915 w 3657"/>
                <a:gd name="T113" fmla="*/ 480 h 480"/>
                <a:gd name="T114" fmla="*/ 2122 w 3657"/>
                <a:gd name="T115" fmla="*/ 414 h 480"/>
                <a:gd name="T116" fmla="*/ 2173 w 3657"/>
                <a:gd name="T117" fmla="*/ 210 h 480"/>
                <a:gd name="T118" fmla="*/ 2011 w 3657"/>
                <a:gd name="T119" fmla="*/ 9 h 4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657" h="480">
                  <a:moveTo>
                    <a:pt x="2300" y="457"/>
                  </a:moveTo>
                  <a:lnTo>
                    <a:pt x="2300" y="457"/>
                  </a:lnTo>
                  <a:lnTo>
                    <a:pt x="2313" y="460"/>
                  </a:lnTo>
                  <a:lnTo>
                    <a:pt x="2352" y="468"/>
                  </a:lnTo>
                  <a:lnTo>
                    <a:pt x="2379" y="472"/>
                  </a:lnTo>
                  <a:lnTo>
                    <a:pt x="2410" y="477"/>
                  </a:lnTo>
                  <a:lnTo>
                    <a:pt x="2445" y="479"/>
                  </a:lnTo>
                  <a:lnTo>
                    <a:pt x="2482" y="480"/>
                  </a:lnTo>
                  <a:lnTo>
                    <a:pt x="2482" y="480"/>
                  </a:lnTo>
                  <a:lnTo>
                    <a:pt x="2520" y="479"/>
                  </a:lnTo>
                  <a:lnTo>
                    <a:pt x="2554" y="478"/>
                  </a:lnTo>
                  <a:lnTo>
                    <a:pt x="2581" y="475"/>
                  </a:lnTo>
                  <a:lnTo>
                    <a:pt x="2603" y="473"/>
                  </a:lnTo>
                  <a:lnTo>
                    <a:pt x="2633" y="470"/>
                  </a:lnTo>
                  <a:lnTo>
                    <a:pt x="2642" y="467"/>
                  </a:lnTo>
                  <a:lnTo>
                    <a:pt x="2642" y="388"/>
                  </a:lnTo>
                  <a:lnTo>
                    <a:pt x="2642" y="388"/>
                  </a:lnTo>
                  <a:lnTo>
                    <a:pt x="2633" y="389"/>
                  </a:lnTo>
                  <a:lnTo>
                    <a:pt x="2606" y="393"/>
                  </a:lnTo>
                  <a:lnTo>
                    <a:pt x="2564" y="397"/>
                  </a:lnTo>
                  <a:lnTo>
                    <a:pt x="2539" y="398"/>
                  </a:lnTo>
                  <a:lnTo>
                    <a:pt x="2511" y="398"/>
                  </a:lnTo>
                  <a:lnTo>
                    <a:pt x="2511" y="398"/>
                  </a:lnTo>
                  <a:lnTo>
                    <a:pt x="2487" y="398"/>
                  </a:lnTo>
                  <a:lnTo>
                    <a:pt x="2466" y="397"/>
                  </a:lnTo>
                  <a:lnTo>
                    <a:pt x="2432" y="393"/>
                  </a:lnTo>
                  <a:lnTo>
                    <a:pt x="2411" y="391"/>
                  </a:lnTo>
                  <a:lnTo>
                    <a:pt x="2403" y="390"/>
                  </a:lnTo>
                  <a:lnTo>
                    <a:pt x="2403" y="277"/>
                  </a:lnTo>
                  <a:lnTo>
                    <a:pt x="2610" y="277"/>
                  </a:lnTo>
                  <a:lnTo>
                    <a:pt x="2610" y="196"/>
                  </a:lnTo>
                  <a:lnTo>
                    <a:pt x="2403" y="196"/>
                  </a:lnTo>
                  <a:lnTo>
                    <a:pt x="2403" y="89"/>
                  </a:lnTo>
                  <a:lnTo>
                    <a:pt x="2403" y="89"/>
                  </a:lnTo>
                  <a:lnTo>
                    <a:pt x="2411" y="88"/>
                  </a:lnTo>
                  <a:lnTo>
                    <a:pt x="2431" y="85"/>
                  </a:lnTo>
                  <a:lnTo>
                    <a:pt x="2463" y="83"/>
                  </a:lnTo>
                  <a:lnTo>
                    <a:pt x="2504" y="82"/>
                  </a:lnTo>
                  <a:lnTo>
                    <a:pt x="2504" y="82"/>
                  </a:lnTo>
                  <a:lnTo>
                    <a:pt x="2530" y="82"/>
                  </a:lnTo>
                  <a:lnTo>
                    <a:pt x="2554" y="83"/>
                  </a:lnTo>
                  <a:lnTo>
                    <a:pt x="2595" y="87"/>
                  </a:lnTo>
                  <a:lnTo>
                    <a:pt x="2624" y="90"/>
                  </a:lnTo>
                  <a:lnTo>
                    <a:pt x="2634" y="92"/>
                  </a:lnTo>
                  <a:lnTo>
                    <a:pt x="2634" y="12"/>
                  </a:lnTo>
                  <a:lnTo>
                    <a:pt x="2634" y="12"/>
                  </a:lnTo>
                  <a:lnTo>
                    <a:pt x="2624" y="10"/>
                  </a:lnTo>
                  <a:lnTo>
                    <a:pt x="2596" y="6"/>
                  </a:lnTo>
                  <a:lnTo>
                    <a:pt x="2552" y="2"/>
                  </a:lnTo>
                  <a:lnTo>
                    <a:pt x="2524" y="1"/>
                  </a:lnTo>
                  <a:lnTo>
                    <a:pt x="2493" y="0"/>
                  </a:lnTo>
                  <a:lnTo>
                    <a:pt x="2493" y="0"/>
                  </a:lnTo>
                  <a:lnTo>
                    <a:pt x="2450" y="1"/>
                  </a:lnTo>
                  <a:lnTo>
                    <a:pt x="2413" y="3"/>
                  </a:lnTo>
                  <a:lnTo>
                    <a:pt x="2380" y="7"/>
                  </a:lnTo>
                  <a:lnTo>
                    <a:pt x="2352" y="10"/>
                  </a:lnTo>
                  <a:lnTo>
                    <a:pt x="2329" y="15"/>
                  </a:lnTo>
                  <a:lnTo>
                    <a:pt x="2313" y="17"/>
                  </a:lnTo>
                  <a:lnTo>
                    <a:pt x="2300" y="21"/>
                  </a:lnTo>
                  <a:lnTo>
                    <a:pt x="2300" y="457"/>
                  </a:lnTo>
                  <a:close/>
                  <a:moveTo>
                    <a:pt x="818" y="276"/>
                  </a:moveTo>
                  <a:lnTo>
                    <a:pt x="818" y="276"/>
                  </a:lnTo>
                  <a:lnTo>
                    <a:pt x="813" y="288"/>
                  </a:lnTo>
                  <a:lnTo>
                    <a:pt x="810" y="302"/>
                  </a:lnTo>
                  <a:lnTo>
                    <a:pt x="810" y="302"/>
                  </a:lnTo>
                  <a:lnTo>
                    <a:pt x="805" y="288"/>
                  </a:lnTo>
                  <a:lnTo>
                    <a:pt x="802" y="276"/>
                  </a:lnTo>
                  <a:lnTo>
                    <a:pt x="710" y="44"/>
                  </a:lnTo>
                  <a:lnTo>
                    <a:pt x="710" y="44"/>
                  </a:lnTo>
                  <a:lnTo>
                    <a:pt x="703" y="31"/>
                  </a:lnTo>
                  <a:lnTo>
                    <a:pt x="696" y="21"/>
                  </a:lnTo>
                  <a:lnTo>
                    <a:pt x="688" y="13"/>
                  </a:lnTo>
                  <a:lnTo>
                    <a:pt x="679" y="8"/>
                  </a:lnTo>
                  <a:lnTo>
                    <a:pt x="667" y="3"/>
                  </a:lnTo>
                  <a:lnTo>
                    <a:pt x="655" y="1"/>
                  </a:lnTo>
                  <a:lnTo>
                    <a:pt x="641" y="1"/>
                  </a:lnTo>
                  <a:lnTo>
                    <a:pt x="625" y="0"/>
                  </a:lnTo>
                  <a:lnTo>
                    <a:pt x="625" y="0"/>
                  </a:lnTo>
                  <a:lnTo>
                    <a:pt x="596" y="1"/>
                  </a:lnTo>
                  <a:lnTo>
                    <a:pt x="577" y="2"/>
                  </a:lnTo>
                  <a:lnTo>
                    <a:pt x="530" y="473"/>
                  </a:lnTo>
                  <a:lnTo>
                    <a:pt x="635" y="473"/>
                  </a:lnTo>
                  <a:lnTo>
                    <a:pt x="658" y="157"/>
                  </a:lnTo>
                  <a:lnTo>
                    <a:pt x="757" y="396"/>
                  </a:lnTo>
                  <a:lnTo>
                    <a:pt x="757" y="396"/>
                  </a:lnTo>
                  <a:lnTo>
                    <a:pt x="760" y="403"/>
                  </a:lnTo>
                  <a:lnTo>
                    <a:pt x="765" y="408"/>
                  </a:lnTo>
                  <a:lnTo>
                    <a:pt x="770" y="413"/>
                  </a:lnTo>
                  <a:lnTo>
                    <a:pt x="775" y="417"/>
                  </a:lnTo>
                  <a:lnTo>
                    <a:pt x="782" y="419"/>
                  </a:lnTo>
                  <a:lnTo>
                    <a:pt x="790" y="421"/>
                  </a:lnTo>
                  <a:lnTo>
                    <a:pt x="800" y="422"/>
                  </a:lnTo>
                  <a:lnTo>
                    <a:pt x="810" y="422"/>
                  </a:lnTo>
                  <a:lnTo>
                    <a:pt x="810" y="422"/>
                  </a:lnTo>
                  <a:lnTo>
                    <a:pt x="820" y="422"/>
                  </a:lnTo>
                  <a:lnTo>
                    <a:pt x="829" y="421"/>
                  </a:lnTo>
                  <a:lnTo>
                    <a:pt x="837" y="419"/>
                  </a:lnTo>
                  <a:lnTo>
                    <a:pt x="844" y="417"/>
                  </a:lnTo>
                  <a:lnTo>
                    <a:pt x="850" y="413"/>
                  </a:lnTo>
                  <a:lnTo>
                    <a:pt x="855" y="408"/>
                  </a:lnTo>
                  <a:lnTo>
                    <a:pt x="858" y="403"/>
                  </a:lnTo>
                  <a:lnTo>
                    <a:pt x="862" y="396"/>
                  </a:lnTo>
                  <a:lnTo>
                    <a:pt x="961" y="157"/>
                  </a:lnTo>
                  <a:lnTo>
                    <a:pt x="984" y="473"/>
                  </a:lnTo>
                  <a:lnTo>
                    <a:pt x="1088" y="473"/>
                  </a:lnTo>
                  <a:lnTo>
                    <a:pt x="1041" y="2"/>
                  </a:lnTo>
                  <a:lnTo>
                    <a:pt x="1041" y="2"/>
                  </a:lnTo>
                  <a:lnTo>
                    <a:pt x="1024" y="1"/>
                  </a:lnTo>
                  <a:lnTo>
                    <a:pt x="994" y="0"/>
                  </a:lnTo>
                  <a:lnTo>
                    <a:pt x="994" y="0"/>
                  </a:lnTo>
                  <a:lnTo>
                    <a:pt x="978" y="1"/>
                  </a:lnTo>
                  <a:lnTo>
                    <a:pt x="964" y="1"/>
                  </a:lnTo>
                  <a:lnTo>
                    <a:pt x="951" y="3"/>
                  </a:lnTo>
                  <a:lnTo>
                    <a:pt x="941" y="8"/>
                  </a:lnTo>
                  <a:lnTo>
                    <a:pt x="931" y="13"/>
                  </a:lnTo>
                  <a:lnTo>
                    <a:pt x="923" y="21"/>
                  </a:lnTo>
                  <a:lnTo>
                    <a:pt x="916" y="31"/>
                  </a:lnTo>
                  <a:lnTo>
                    <a:pt x="910" y="44"/>
                  </a:lnTo>
                  <a:lnTo>
                    <a:pt x="818" y="276"/>
                  </a:lnTo>
                  <a:close/>
                  <a:moveTo>
                    <a:pt x="293" y="373"/>
                  </a:moveTo>
                  <a:lnTo>
                    <a:pt x="293" y="373"/>
                  </a:lnTo>
                  <a:lnTo>
                    <a:pt x="271" y="380"/>
                  </a:lnTo>
                  <a:lnTo>
                    <a:pt x="242" y="389"/>
                  </a:lnTo>
                  <a:lnTo>
                    <a:pt x="225" y="392"/>
                  </a:lnTo>
                  <a:lnTo>
                    <a:pt x="209" y="396"/>
                  </a:lnTo>
                  <a:lnTo>
                    <a:pt x="193" y="398"/>
                  </a:lnTo>
                  <a:lnTo>
                    <a:pt x="177" y="398"/>
                  </a:lnTo>
                  <a:lnTo>
                    <a:pt x="177" y="398"/>
                  </a:lnTo>
                  <a:lnTo>
                    <a:pt x="162" y="398"/>
                  </a:lnTo>
                  <a:lnTo>
                    <a:pt x="147" y="396"/>
                  </a:lnTo>
                  <a:lnTo>
                    <a:pt x="135" y="391"/>
                  </a:lnTo>
                  <a:lnTo>
                    <a:pt x="129" y="389"/>
                  </a:lnTo>
                  <a:lnTo>
                    <a:pt x="123" y="385"/>
                  </a:lnTo>
                  <a:lnTo>
                    <a:pt x="118" y="381"/>
                  </a:lnTo>
                  <a:lnTo>
                    <a:pt x="114" y="377"/>
                  </a:lnTo>
                  <a:lnTo>
                    <a:pt x="110" y="372"/>
                  </a:lnTo>
                  <a:lnTo>
                    <a:pt x="107" y="366"/>
                  </a:lnTo>
                  <a:lnTo>
                    <a:pt x="105" y="360"/>
                  </a:lnTo>
                  <a:lnTo>
                    <a:pt x="104" y="353"/>
                  </a:lnTo>
                  <a:lnTo>
                    <a:pt x="102" y="345"/>
                  </a:lnTo>
                  <a:lnTo>
                    <a:pt x="101" y="337"/>
                  </a:lnTo>
                  <a:lnTo>
                    <a:pt x="101" y="337"/>
                  </a:lnTo>
                  <a:lnTo>
                    <a:pt x="102" y="323"/>
                  </a:lnTo>
                  <a:lnTo>
                    <a:pt x="106" y="310"/>
                  </a:lnTo>
                  <a:lnTo>
                    <a:pt x="108" y="305"/>
                  </a:lnTo>
                  <a:lnTo>
                    <a:pt x="112" y="299"/>
                  </a:lnTo>
                  <a:lnTo>
                    <a:pt x="116" y="294"/>
                  </a:lnTo>
                  <a:lnTo>
                    <a:pt x="120" y="290"/>
                  </a:lnTo>
                  <a:lnTo>
                    <a:pt x="125" y="286"/>
                  </a:lnTo>
                  <a:lnTo>
                    <a:pt x="131" y="283"/>
                  </a:lnTo>
                  <a:lnTo>
                    <a:pt x="138" y="279"/>
                  </a:lnTo>
                  <a:lnTo>
                    <a:pt x="145" y="277"/>
                  </a:lnTo>
                  <a:lnTo>
                    <a:pt x="163" y="273"/>
                  </a:lnTo>
                  <a:lnTo>
                    <a:pt x="183" y="271"/>
                  </a:lnTo>
                  <a:lnTo>
                    <a:pt x="293" y="268"/>
                  </a:lnTo>
                  <a:lnTo>
                    <a:pt x="293" y="373"/>
                  </a:lnTo>
                  <a:close/>
                  <a:moveTo>
                    <a:pt x="231" y="0"/>
                  </a:moveTo>
                  <a:lnTo>
                    <a:pt x="231" y="0"/>
                  </a:lnTo>
                  <a:lnTo>
                    <a:pt x="198" y="1"/>
                  </a:lnTo>
                  <a:lnTo>
                    <a:pt x="166" y="5"/>
                  </a:lnTo>
                  <a:lnTo>
                    <a:pt x="136" y="8"/>
                  </a:lnTo>
                  <a:lnTo>
                    <a:pt x="109" y="14"/>
                  </a:lnTo>
                  <a:lnTo>
                    <a:pt x="86" y="20"/>
                  </a:lnTo>
                  <a:lnTo>
                    <a:pt x="66" y="25"/>
                  </a:lnTo>
                  <a:lnTo>
                    <a:pt x="49" y="31"/>
                  </a:lnTo>
                  <a:lnTo>
                    <a:pt x="37" y="37"/>
                  </a:lnTo>
                  <a:lnTo>
                    <a:pt x="59" y="114"/>
                  </a:lnTo>
                  <a:lnTo>
                    <a:pt x="59" y="114"/>
                  </a:lnTo>
                  <a:lnTo>
                    <a:pt x="71" y="110"/>
                  </a:lnTo>
                  <a:lnTo>
                    <a:pt x="104" y="102"/>
                  </a:lnTo>
                  <a:lnTo>
                    <a:pt x="125" y="97"/>
                  </a:lnTo>
                  <a:lnTo>
                    <a:pt x="150" y="92"/>
                  </a:lnTo>
                  <a:lnTo>
                    <a:pt x="175" y="90"/>
                  </a:lnTo>
                  <a:lnTo>
                    <a:pt x="201" y="89"/>
                  </a:lnTo>
                  <a:lnTo>
                    <a:pt x="201" y="89"/>
                  </a:lnTo>
                  <a:lnTo>
                    <a:pt x="222" y="90"/>
                  </a:lnTo>
                  <a:lnTo>
                    <a:pt x="240" y="92"/>
                  </a:lnTo>
                  <a:lnTo>
                    <a:pt x="248" y="95"/>
                  </a:lnTo>
                  <a:lnTo>
                    <a:pt x="257" y="97"/>
                  </a:lnTo>
                  <a:lnTo>
                    <a:pt x="263" y="100"/>
                  </a:lnTo>
                  <a:lnTo>
                    <a:pt x="269" y="105"/>
                  </a:lnTo>
                  <a:lnTo>
                    <a:pt x="275" y="110"/>
                  </a:lnTo>
                  <a:lnTo>
                    <a:pt x="280" y="114"/>
                  </a:lnTo>
                  <a:lnTo>
                    <a:pt x="283" y="121"/>
                  </a:lnTo>
                  <a:lnTo>
                    <a:pt x="286" y="128"/>
                  </a:lnTo>
                  <a:lnTo>
                    <a:pt x="289" y="135"/>
                  </a:lnTo>
                  <a:lnTo>
                    <a:pt x="291" y="144"/>
                  </a:lnTo>
                  <a:lnTo>
                    <a:pt x="292" y="153"/>
                  </a:lnTo>
                  <a:lnTo>
                    <a:pt x="292" y="164"/>
                  </a:lnTo>
                  <a:lnTo>
                    <a:pt x="292" y="197"/>
                  </a:lnTo>
                  <a:lnTo>
                    <a:pt x="201" y="197"/>
                  </a:lnTo>
                  <a:lnTo>
                    <a:pt x="201" y="197"/>
                  </a:lnTo>
                  <a:lnTo>
                    <a:pt x="174" y="198"/>
                  </a:lnTo>
                  <a:lnTo>
                    <a:pt x="148" y="201"/>
                  </a:lnTo>
                  <a:lnTo>
                    <a:pt x="125" y="204"/>
                  </a:lnTo>
                  <a:lnTo>
                    <a:pt x="105" y="210"/>
                  </a:lnTo>
                  <a:lnTo>
                    <a:pt x="86" y="216"/>
                  </a:lnTo>
                  <a:lnTo>
                    <a:pt x="69" y="224"/>
                  </a:lnTo>
                  <a:lnTo>
                    <a:pt x="55" y="232"/>
                  </a:lnTo>
                  <a:lnTo>
                    <a:pt x="43" y="242"/>
                  </a:lnTo>
                  <a:lnTo>
                    <a:pt x="32" y="253"/>
                  </a:lnTo>
                  <a:lnTo>
                    <a:pt x="23" y="264"/>
                  </a:lnTo>
                  <a:lnTo>
                    <a:pt x="16" y="276"/>
                  </a:lnTo>
                  <a:lnTo>
                    <a:pt x="10" y="288"/>
                  </a:lnTo>
                  <a:lnTo>
                    <a:pt x="6" y="302"/>
                  </a:lnTo>
                  <a:lnTo>
                    <a:pt x="2" y="316"/>
                  </a:lnTo>
                  <a:lnTo>
                    <a:pt x="1" y="330"/>
                  </a:lnTo>
                  <a:lnTo>
                    <a:pt x="0" y="344"/>
                  </a:lnTo>
                  <a:lnTo>
                    <a:pt x="0" y="344"/>
                  </a:lnTo>
                  <a:lnTo>
                    <a:pt x="1" y="362"/>
                  </a:lnTo>
                  <a:lnTo>
                    <a:pt x="3" y="380"/>
                  </a:lnTo>
                  <a:lnTo>
                    <a:pt x="8" y="395"/>
                  </a:lnTo>
                  <a:lnTo>
                    <a:pt x="14" y="408"/>
                  </a:lnTo>
                  <a:lnTo>
                    <a:pt x="22" y="421"/>
                  </a:lnTo>
                  <a:lnTo>
                    <a:pt x="30" y="433"/>
                  </a:lnTo>
                  <a:lnTo>
                    <a:pt x="39" y="442"/>
                  </a:lnTo>
                  <a:lnTo>
                    <a:pt x="51" y="450"/>
                  </a:lnTo>
                  <a:lnTo>
                    <a:pt x="61" y="458"/>
                  </a:lnTo>
                  <a:lnTo>
                    <a:pt x="74" y="464"/>
                  </a:lnTo>
                  <a:lnTo>
                    <a:pt x="86" y="468"/>
                  </a:lnTo>
                  <a:lnTo>
                    <a:pt x="100" y="473"/>
                  </a:lnTo>
                  <a:lnTo>
                    <a:pt x="114" y="475"/>
                  </a:lnTo>
                  <a:lnTo>
                    <a:pt x="128" y="478"/>
                  </a:lnTo>
                  <a:lnTo>
                    <a:pt x="141" y="479"/>
                  </a:lnTo>
                  <a:lnTo>
                    <a:pt x="155" y="480"/>
                  </a:lnTo>
                  <a:lnTo>
                    <a:pt x="155" y="480"/>
                  </a:lnTo>
                  <a:lnTo>
                    <a:pt x="170" y="479"/>
                  </a:lnTo>
                  <a:lnTo>
                    <a:pt x="185" y="478"/>
                  </a:lnTo>
                  <a:lnTo>
                    <a:pt x="213" y="474"/>
                  </a:lnTo>
                  <a:lnTo>
                    <a:pt x="236" y="468"/>
                  </a:lnTo>
                  <a:lnTo>
                    <a:pt x="255" y="462"/>
                  </a:lnTo>
                  <a:lnTo>
                    <a:pt x="271" y="456"/>
                  </a:lnTo>
                  <a:lnTo>
                    <a:pt x="284" y="450"/>
                  </a:lnTo>
                  <a:lnTo>
                    <a:pt x="292" y="445"/>
                  </a:lnTo>
                  <a:lnTo>
                    <a:pt x="297" y="444"/>
                  </a:lnTo>
                  <a:lnTo>
                    <a:pt x="297" y="444"/>
                  </a:lnTo>
                  <a:lnTo>
                    <a:pt x="299" y="445"/>
                  </a:lnTo>
                  <a:lnTo>
                    <a:pt x="304" y="447"/>
                  </a:lnTo>
                  <a:lnTo>
                    <a:pt x="311" y="450"/>
                  </a:lnTo>
                  <a:lnTo>
                    <a:pt x="320" y="453"/>
                  </a:lnTo>
                  <a:lnTo>
                    <a:pt x="332" y="457"/>
                  </a:lnTo>
                  <a:lnTo>
                    <a:pt x="350" y="460"/>
                  </a:lnTo>
                  <a:lnTo>
                    <a:pt x="370" y="462"/>
                  </a:lnTo>
                  <a:lnTo>
                    <a:pt x="397" y="463"/>
                  </a:lnTo>
                  <a:lnTo>
                    <a:pt x="397" y="137"/>
                  </a:lnTo>
                  <a:lnTo>
                    <a:pt x="397" y="137"/>
                  </a:lnTo>
                  <a:lnTo>
                    <a:pt x="397" y="119"/>
                  </a:lnTo>
                  <a:lnTo>
                    <a:pt x="395" y="103"/>
                  </a:lnTo>
                  <a:lnTo>
                    <a:pt x="391" y="88"/>
                  </a:lnTo>
                  <a:lnTo>
                    <a:pt x="387" y="74"/>
                  </a:lnTo>
                  <a:lnTo>
                    <a:pt x="380" y="62"/>
                  </a:lnTo>
                  <a:lnTo>
                    <a:pt x="373" y="51"/>
                  </a:lnTo>
                  <a:lnTo>
                    <a:pt x="364" y="40"/>
                  </a:lnTo>
                  <a:lnTo>
                    <a:pt x="353" y="32"/>
                  </a:lnTo>
                  <a:lnTo>
                    <a:pt x="343" y="24"/>
                  </a:lnTo>
                  <a:lnTo>
                    <a:pt x="330" y="17"/>
                  </a:lnTo>
                  <a:lnTo>
                    <a:pt x="316" y="13"/>
                  </a:lnTo>
                  <a:lnTo>
                    <a:pt x="301" y="8"/>
                  </a:lnTo>
                  <a:lnTo>
                    <a:pt x="285" y="5"/>
                  </a:lnTo>
                  <a:lnTo>
                    <a:pt x="268" y="2"/>
                  </a:lnTo>
                  <a:lnTo>
                    <a:pt x="251" y="1"/>
                  </a:lnTo>
                  <a:lnTo>
                    <a:pt x="231" y="0"/>
                  </a:lnTo>
                  <a:close/>
                  <a:moveTo>
                    <a:pt x="1485" y="373"/>
                  </a:moveTo>
                  <a:lnTo>
                    <a:pt x="1485" y="373"/>
                  </a:lnTo>
                  <a:lnTo>
                    <a:pt x="1463" y="380"/>
                  </a:lnTo>
                  <a:lnTo>
                    <a:pt x="1433" y="389"/>
                  </a:lnTo>
                  <a:lnTo>
                    <a:pt x="1417" y="392"/>
                  </a:lnTo>
                  <a:lnTo>
                    <a:pt x="1400" y="396"/>
                  </a:lnTo>
                  <a:lnTo>
                    <a:pt x="1384" y="398"/>
                  </a:lnTo>
                  <a:lnTo>
                    <a:pt x="1369" y="398"/>
                  </a:lnTo>
                  <a:lnTo>
                    <a:pt x="1369" y="398"/>
                  </a:lnTo>
                  <a:lnTo>
                    <a:pt x="1353" y="398"/>
                  </a:lnTo>
                  <a:lnTo>
                    <a:pt x="1339" y="396"/>
                  </a:lnTo>
                  <a:lnTo>
                    <a:pt x="1325" y="391"/>
                  </a:lnTo>
                  <a:lnTo>
                    <a:pt x="1319" y="389"/>
                  </a:lnTo>
                  <a:lnTo>
                    <a:pt x="1315" y="385"/>
                  </a:lnTo>
                  <a:lnTo>
                    <a:pt x="1310" y="381"/>
                  </a:lnTo>
                  <a:lnTo>
                    <a:pt x="1306" y="377"/>
                  </a:lnTo>
                  <a:lnTo>
                    <a:pt x="1302" y="372"/>
                  </a:lnTo>
                  <a:lnTo>
                    <a:pt x="1299" y="366"/>
                  </a:lnTo>
                  <a:lnTo>
                    <a:pt x="1296" y="360"/>
                  </a:lnTo>
                  <a:lnTo>
                    <a:pt x="1294" y="353"/>
                  </a:lnTo>
                  <a:lnTo>
                    <a:pt x="1293" y="345"/>
                  </a:lnTo>
                  <a:lnTo>
                    <a:pt x="1293" y="337"/>
                  </a:lnTo>
                  <a:lnTo>
                    <a:pt x="1293" y="337"/>
                  </a:lnTo>
                  <a:lnTo>
                    <a:pt x="1294" y="323"/>
                  </a:lnTo>
                  <a:lnTo>
                    <a:pt x="1298" y="310"/>
                  </a:lnTo>
                  <a:lnTo>
                    <a:pt x="1300" y="305"/>
                  </a:lnTo>
                  <a:lnTo>
                    <a:pt x="1303" y="299"/>
                  </a:lnTo>
                  <a:lnTo>
                    <a:pt x="1307" y="294"/>
                  </a:lnTo>
                  <a:lnTo>
                    <a:pt x="1311" y="290"/>
                  </a:lnTo>
                  <a:lnTo>
                    <a:pt x="1317" y="286"/>
                  </a:lnTo>
                  <a:lnTo>
                    <a:pt x="1323" y="283"/>
                  </a:lnTo>
                  <a:lnTo>
                    <a:pt x="1330" y="279"/>
                  </a:lnTo>
                  <a:lnTo>
                    <a:pt x="1337" y="277"/>
                  </a:lnTo>
                  <a:lnTo>
                    <a:pt x="1354" y="273"/>
                  </a:lnTo>
                  <a:lnTo>
                    <a:pt x="1375" y="271"/>
                  </a:lnTo>
                  <a:lnTo>
                    <a:pt x="1485" y="268"/>
                  </a:lnTo>
                  <a:lnTo>
                    <a:pt x="1485" y="373"/>
                  </a:lnTo>
                  <a:close/>
                  <a:moveTo>
                    <a:pt x="1423" y="0"/>
                  </a:moveTo>
                  <a:lnTo>
                    <a:pt x="1423" y="0"/>
                  </a:lnTo>
                  <a:lnTo>
                    <a:pt x="1388" y="1"/>
                  </a:lnTo>
                  <a:lnTo>
                    <a:pt x="1357" y="5"/>
                  </a:lnTo>
                  <a:lnTo>
                    <a:pt x="1328" y="8"/>
                  </a:lnTo>
                  <a:lnTo>
                    <a:pt x="1301" y="14"/>
                  </a:lnTo>
                  <a:lnTo>
                    <a:pt x="1278" y="20"/>
                  </a:lnTo>
                  <a:lnTo>
                    <a:pt x="1257" y="25"/>
                  </a:lnTo>
                  <a:lnTo>
                    <a:pt x="1241" y="31"/>
                  </a:lnTo>
                  <a:lnTo>
                    <a:pt x="1229" y="37"/>
                  </a:lnTo>
                  <a:lnTo>
                    <a:pt x="1250" y="114"/>
                  </a:lnTo>
                  <a:lnTo>
                    <a:pt x="1250" y="114"/>
                  </a:lnTo>
                  <a:lnTo>
                    <a:pt x="1263" y="110"/>
                  </a:lnTo>
                  <a:lnTo>
                    <a:pt x="1295" y="102"/>
                  </a:lnTo>
                  <a:lnTo>
                    <a:pt x="1316" y="97"/>
                  </a:lnTo>
                  <a:lnTo>
                    <a:pt x="1340" y="92"/>
                  </a:lnTo>
                  <a:lnTo>
                    <a:pt x="1365" y="90"/>
                  </a:lnTo>
                  <a:lnTo>
                    <a:pt x="1392" y="89"/>
                  </a:lnTo>
                  <a:lnTo>
                    <a:pt x="1392" y="89"/>
                  </a:lnTo>
                  <a:lnTo>
                    <a:pt x="1414" y="90"/>
                  </a:lnTo>
                  <a:lnTo>
                    <a:pt x="1432" y="92"/>
                  </a:lnTo>
                  <a:lnTo>
                    <a:pt x="1440" y="95"/>
                  </a:lnTo>
                  <a:lnTo>
                    <a:pt x="1447" y="97"/>
                  </a:lnTo>
                  <a:lnTo>
                    <a:pt x="1454" y="100"/>
                  </a:lnTo>
                  <a:lnTo>
                    <a:pt x="1461" y="105"/>
                  </a:lnTo>
                  <a:lnTo>
                    <a:pt x="1466" y="110"/>
                  </a:lnTo>
                  <a:lnTo>
                    <a:pt x="1470" y="114"/>
                  </a:lnTo>
                  <a:lnTo>
                    <a:pt x="1475" y="121"/>
                  </a:lnTo>
                  <a:lnTo>
                    <a:pt x="1478" y="128"/>
                  </a:lnTo>
                  <a:lnTo>
                    <a:pt x="1481" y="135"/>
                  </a:lnTo>
                  <a:lnTo>
                    <a:pt x="1482" y="144"/>
                  </a:lnTo>
                  <a:lnTo>
                    <a:pt x="1483" y="153"/>
                  </a:lnTo>
                  <a:lnTo>
                    <a:pt x="1484" y="164"/>
                  </a:lnTo>
                  <a:lnTo>
                    <a:pt x="1484" y="197"/>
                  </a:lnTo>
                  <a:lnTo>
                    <a:pt x="1392" y="197"/>
                  </a:lnTo>
                  <a:lnTo>
                    <a:pt x="1392" y="197"/>
                  </a:lnTo>
                  <a:lnTo>
                    <a:pt x="1364" y="198"/>
                  </a:lnTo>
                  <a:lnTo>
                    <a:pt x="1339" y="201"/>
                  </a:lnTo>
                  <a:lnTo>
                    <a:pt x="1316" y="204"/>
                  </a:lnTo>
                  <a:lnTo>
                    <a:pt x="1295" y="210"/>
                  </a:lnTo>
                  <a:lnTo>
                    <a:pt x="1277" y="216"/>
                  </a:lnTo>
                  <a:lnTo>
                    <a:pt x="1261" y="224"/>
                  </a:lnTo>
                  <a:lnTo>
                    <a:pt x="1247" y="232"/>
                  </a:lnTo>
                  <a:lnTo>
                    <a:pt x="1234" y="242"/>
                  </a:lnTo>
                  <a:lnTo>
                    <a:pt x="1223" y="253"/>
                  </a:lnTo>
                  <a:lnTo>
                    <a:pt x="1215" y="264"/>
                  </a:lnTo>
                  <a:lnTo>
                    <a:pt x="1207" y="276"/>
                  </a:lnTo>
                  <a:lnTo>
                    <a:pt x="1201" y="288"/>
                  </a:lnTo>
                  <a:lnTo>
                    <a:pt x="1198" y="302"/>
                  </a:lnTo>
                  <a:lnTo>
                    <a:pt x="1194" y="316"/>
                  </a:lnTo>
                  <a:lnTo>
                    <a:pt x="1192" y="330"/>
                  </a:lnTo>
                  <a:lnTo>
                    <a:pt x="1192" y="344"/>
                  </a:lnTo>
                  <a:lnTo>
                    <a:pt x="1192" y="344"/>
                  </a:lnTo>
                  <a:lnTo>
                    <a:pt x="1193" y="362"/>
                  </a:lnTo>
                  <a:lnTo>
                    <a:pt x="1195" y="380"/>
                  </a:lnTo>
                  <a:lnTo>
                    <a:pt x="1200" y="395"/>
                  </a:lnTo>
                  <a:lnTo>
                    <a:pt x="1206" y="408"/>
                  </a:lnTo>
                  <a:lnTo>
                    <a:pt x="1212" y="421"/>
                  </a:lnTo>
                  <a:lnTo>
                    <a:pt x="1222" y="433"/>
                  </a:lnTo>
                  <a:lnTo>
                    <a:pt x="1231" y="442"/>
                  </a:lnTo>
                  <a:lnTo>
                    <a:pt x="1241" y="450"/>
                  </a:lnTo>
                  <a:lnTo>
                    <a:pt x="1253" y="458"/>
                  </a:lnTo>
                  <a:lnTo>
                    <a:pt x="1265" y="464"/>
                  </a:lnTo>
                  <a:lnTo>
                    <a:pt x="1278" y="468"/>
                  </a:lnTo>
                  <a:lnTo>
                    <a:pt x="1291" y="473"/>
                  </a:lnTo>
                  <a:lnTo>
                    <a:pt x="1305" y="475"/>
                  </a:lnTo>
                  <a:lnTo>
                    <a:pt x="1318" y="478"/>
                  </a:lnTo>
                  <a:lnTo>
                    <a:pt x="1332" y="479"/>
                  </a:lnTo>
                  <a:lnTo>
                    <a:pt x="1346" y="480"/>
                  </a:lnTo>
                  <a:lnTo>
                    <a:pt x="1346" y="480"/>
                  </a:lnTo>
                  <a:lnTo>
                    <a:pt x="1362" y="479"/>
                  </a:lnTo>
                  <a:lnTo>
                    <a:pt x="1377" y="478"/>
                  </a:lnTo>
                  <a:lnTo>
                    <a:pt x="1403" y="474"/>
                  </a:lnTo>
                  <a:lnTo>
                    <a:pt x="1428" y="468"/>
                  </a:lnTo>
                  <a:lnTo>
                    <a:pt x="1447" y="462"/>
                  </a:lnTo>
                  <a:lnTo>
                    <a:pt x="1463" y="456"/>
                  </a:lnTo>
                  <a:lnTo>
                    <a:pt x="1476" y="450"/>
                  </a:lnTo>
                  <a:lnTo>
                    <a:pt x="1484" y="445"/>
                  </a:lnTo>
                  <a:lnTo>
                    <a:pt x="1489" y="444"/>
                  </a:lnTo>
                  <a:lnTo>
                    <a:pt x="1489" y="444"/>
                  </a:lnTo>
                  <a:lnTo>
                    <a:pt x="1491" y="445"/>
                  </a:lnTo>
                  <a:lnTo>
                    <a:pt x="1494" y="447"/>
                  </a:lnTo>
                  <a:lnTo>
                    <a:pt x="1501" y="450"/>
                  </a:lnTo>
                  <a:lnTo>
                    <a:pt x="1510" y="453"/>
                  </a:lnTo>
                  <a:lnTo>
                    <a:pt x="1524" y="457"/>
                  </a:lnTo>
                  <a:lnTo>
                    <a:pt x="1540" y="460"/>
                  </a:lnTo>
                  <a:lnTo>
                    <a:pt x="1562" y="462"/>
                  </a:lnTo>
                  <a:lnTo>
                    <a:pt x="1589" y="463"/>
                  </a:lnTo>
                  <a:lnTo>
                    <a:pt x="1589" y="137"/>
                  </a:lnTo>
                  <a:lnTo>
                    <a:pt x="1589" y="137"/>
                  </a:lnTo>
                  <a:lnTo>
                    <a:pt x="1589" y="119"/>
                  </a:lnTo>
                  <a:lnTo>
                    <a:pt x="1586" y="103"/>
                  </a:lnTo>
                  <a:lnTo>
                    <a:pt x="1583" y="88"/>
                  </a:lnTo>
                  <a:lnTo>
                    <a:pt x="1577" y="74"/>
                  </a:lnTo>
                  <a:lnTo>
                    <a:pt x="1571" y="62"/>
                  </a:lnTo>
                  <a:lnTo>
                    <a:pt x="1563" y="51"/>
                  </a:lnTo>
                  <a:lnTo>
                    <a:pt x="1555" y="40"/>
                  </a:lnTo>
                  <a:lnTo>
                    <a:pt x="1545" y="32"/>
                  </a:lnTo>
                  <a:lnTo>
                    <a:pt x="1533" y="24"/>
                  </a:lnTo>
                  <a:lnTo>
                    <a:pt x="1521" y="17"/>
                  </a:lnTo>
                  <a:lnTo>
                    <a:pt x="1508" y="13"/>
                  </a:lnTo>
                  <a:lnTo>
                    <a:pt x="1493" y="8"/>
                  </a:lnTo>
                  <a:lnTo>
                    <a:pt x="1477" y="5"/>
                  </a:lnTo>
                  <a:lnTo>
                    <a:pt x="1460" y="2"/>
                  </a:lnTo>
                  <a:lnTo>
                    <a:pt x="1441" y="1"/>
                  </a:lnTo>
                  <a:lnTo>
                    <a:pt x="1423" y="0"/>
                  </a:lnTo>
                  <a:close/>
                  <a:moveTo>
                    <a:pt x="3080" y="355"/>
                  </a:moveTo>
                  <a:lnTo>
                    <a:pt x="3080" y="355"/>
                  </a:lnTo>
                  <a:lnTo>
                    <a:pt x="3055" y="366"/>
                  </a:lnTo>
                  <a:lnTo>
                    <a:pt x="3040" y="372"/>
                  </a:lnTo>
                  <a:lnTo>
                    <a:pt x="3024" y="376"/>
                  </a:lnTo>
                  <a:lnTo>
                    <a:pt x="3007" y="381"/>
                  </a:lnTo>
                  <a:lnTo>
                    <a:pt x="2989" y="384"/>
                  </a:lnTo>
                  <a:lnTo>
                    <a:pt x="2970" y="387"/>
                  </a:lnTo>
                  <a:lnTo>
                    <a:pt x="2951" y="388"/>
                  </a:lnTo>
                  <a:lnTo>
                    <a:pt x="2951" y="388"/>
                  </a:lnTo>
                  <a:lnTo>
                    <a:pt x="2938" y="388"/>
                  </a:lnTo>
                  <a:lnTo>
                    <a:pt x="2927" y="387"/>
                  </a:lnTo>
                  <a:lnTo>
                    <a:pt x="2916" y="384"/>
                  </a:lnTo>
                  <a:lnTo>
                    <a:pt x="2908" y="382"/>
                  </a:lnTo>
                  <a:lnTo>
                    <a:pt x="2900" y="378"/>
                  </a:lnTo>
                  <a:lnTo>
                    <a:pt x="2893" y="374"/>
                  </a:lnTo>
                  <a:lnTo>
                    <a:pt x="2887" y="368"/>
                  </a:lnTo>
                  <a:lnTo>
                    <a:pt x="2883" y="362"/>
                  </a:lnTo>
                  <a:lnTo>
                    <a:pt x="2878" y="355"/>
                  </a:lnTo>
                  <a:lnTo>
                    <a:pt x="2875" y="348"/>
                  </a:lnTo>
                  <a:lnTo>
                    <a:pt x="2872" y="339"/>
                  </a:lnTo>
                  <a:lnTo>
                    <a:pt x="2870" y="330"/>
                  </a:lnTo>
                  <a:lnTo>
                    <a:pt x="2868" y="308"/>
                  </a:lnTo>
                  <a:lnTo>
                    <a:pt x="2868" y="283"/>
                  </a:lnTo>
                  <a:lnTo>
                    <a:pt x="2868" y="5"/>
                  </a:lnTo>
                  <a:lnTo>
                    <a:pt x="2852" y="5"/>
                  </a:lnTo>
                  <a:lnTo>
                    <a:pt x="2852" y="5"/>
                  </a:lnTo>
                  <a:lnTo>
                    <a:pt x="2830" y="5"/>
                  </a:lnTo>
                  <a:lnTo>
                    <a:pt x="2803" y="7"/>
                  </a:lnTo>
                  <a:lnTo>
                    <a:pt x="2778" y="9"/>
                  </a:lnTo>
                  <a:lnTo>
                    <a:pt x="2763" y="12"/>
                  </a:lnTo>
                  <a:lnTo>
                    <a:pt x="2763" y="295"/>
                  </a:lnTo>
                  <a:lnTo>
                    <a:pt x="2763" y="295"/>
                  </a:lnTo>
                  <a:lnTo>
                    <a:pt x="2763" y="318"/>
                  </a:lnTo>
                  <a:lnTo>
                    <a:pt x="2764" y="339"/>
                  </a:lnTo>
                  <a:lnTo>
                    <a:pt x="2767" y="359"/>
                  </a:lnTo>
                  <a:lnTo>
                    <a:pt x="2769" y="377"/>
                  </a:lnTo>
                  <a:lnTo>
                    <a:pt x="2774" y="393"/>
                  </a:lnTo>
                  <a:lnTo>
                    <a:pt x="2779" y="408"/>
                  </a:lnTo>
                  <a:lnTo>
                    <a:pt x="2786" y="422"/>
                  </a:lnTo>
                  <a:lnTo>
                    <a:pt x="2794" y="434"/>
                  </a:lnTo>
                  <a:lnTo>
                    <a:pt x="2803" y="445"/>
                  </a:lnTo>
                  <a:lnTo>
                    <a:pt x="2815" y="455"/>
                  </a:lnTo>
                  <a:lnTo>
                    <a:pt x="2829" y="462"/>
                  </a:lnTo>
                  <a:lnTo>
                    <a:pt x="2843" y="468"/>
                  </a:lnTo>
                  <a:lnTo>
                    <a:pt x="2860" y="473"/>
                  </a:lnTo>
                  <a:lnTo>
                    <a:pt x="2878" y="477"/>
                  </a:lnTo>
                  <a:lnTo>
                    <a:pt x="2899" y="479"/>
                  </a:lnTo>
                  <a:lnTo>
                    <a:pt x="2922" y="480"/>
                  </a:lnTo>
                  <a:lnTo>
                    <a:pt x="2922" y="480"/>
                  </a:lnTo>
                  <a:lnTo>
                    <a:pt x="2940" y="479"/>
                  </a:lnTo>
                  <a:lnTo>
                    <a:pt x="2956" y="478"/>
                  </a:lnTo>
                  <a:lnTo>
                    <a:pt x="2973" y="477"/>
                  </a:lnTo>
                  <a:lnTo>
                    <a:pt x="2987" y="473"/>
                  </a:lnTo>
                  <a:lnTo>
                    <a:pt x="3014" y="467"/>
                  </a:lnTo>
                  <a:lnTo>
                    <a:pt x="3037" y="460"/>
                  </a:lnTo>
                  <a:lnTo>
                    <a:pt x="3055" y="453"/>
                  </a:lnTo>
                  <a:lnTo>
                    <a:pt x="3068" y="448"/>
                  </a:lnTo>
                  <a:lnTo>
                    <a:pt x="3082" y="442"/>
                  </a:lnTo>
                  <a:lnTo>
                    <a:pt x="3082" y="442"/>
                  </a:lnTo>
                  <a:lnTo>
                    <a:pt x="3089" y="445"/>
                  </a:lnTo>
                  <a:lnTo>
                    <a:pt x="3097" y="449"/>
                  </a:lnTo>
                  <a:lnTo>
                    <a:pt x="3108" y="452"/>
                  </a:lnTo>
                  <a:lnTo>
                    <a:pt x="3122" y="456"/>
                  </a:lnTo>
                  <a:lnTo>
                    <a:pt x="3139" y="459"/>
                  </a:lnTo>
                  <a:lnTo>
                    <a:pt x="3160" y="462"/>
                  </a:lnTo>
                  <a:lnTo>
                    <a:pt x="3184" y="463"/>
                  </a:lnTo>
                  <a:lnTo>
                    <a:pt x="3184" y="12"/>
                  </a:lnTo>
                  <a:lnTo>
                    <a:pt x="3184" y="12"/>
                  </a:lnTo>
                  <a:lnTo>
                    <a:pt x="3149" y="7"/>
                  </a:lnTo>
                  <a:lnTo>
                    <a:pt x="3123" y="6"/>
                  </a:lnTo>
                  <a:lnTo>
                    <a:pt x="3100" y="5"/>
                  </a:lnTo>
                  <a:lnTo>
                    <a:pt x="3080" y="5"/>
                  </a:lnTo>
                  <a:lnTo>
                    <a:pt x="3080" y="355"/>
                  </a:lnTo>
                  <a:close/>
                  <a:moveTo>
                    <a:pt x="3307" y="463"/>
                  </a:moveTo>
                  <a:lnTo>
                    <a:pt x="3307" y="463"/>
                  </a:lnTo>
                  <a:lnTo>
                    <a:pt x="3319" y="465"/>
                  </a:lnTo>
                  <a:lnTo>
                    <a:pt x="3351" y="471"/>
                  </a:lnTo>
                  <a:lnTo>
                    <a:pt x="3374" y="474"/>
                  </a:lnTo>
                  <a:lnTo>
                    <a:pt x="3400" y="477"/>
                  </a:lnTo>
                  <a:lnTo>
                    <a:pt x="3430" y="479"/>
                  </a:lnTo>
                  <a:lnTo>
                    <a:pt x="3463" y="480"/>
                  </a:lnTo>
                  <a:lnTo>
                    <a:pt x="3463" y="480"/>
                  </a:lnTo>
                  <a:lnTo>
                    <a:pt x="3480" y="479"/>
                  </a:lnTo>
                  <a:lnTo>
                    <a:pt x="3496" y="478"/>
                  </a:lnTo>
                  <a:lnTo>
                    <a:pt x="3513" y="477"/>
                  </a:lnTo>
                  <a:lnTo>
                    <a:pt x="3529" y="473"/>
                  </a:lnTo>
                  <a:lnTo>
                    <a:pt x="3547" y="470"/>
                  </a:lnTo>
                  <a:lnTo>
                    <a:pt x="3563" y="464"/>
                  </a:lnTo>
                  <a:lnTo>
                    <a:pt x="3578" y="458"/>
                  </a:lnTo>
                  <a:lnTo>
                    <a:pt x="3593" y="451"/>
                  </a:lnTo>
                  <a:lnTo>
                    <a:pt x="3605" y="442"/>
                  </a:lnTo>
                  <a:lnTo>
                    <a:pt x="3618" y="432"/>
                  </a:lnTo>
                  <a:lnTo>
                    <a:pt x="3629" y="420"/>
                  </a:lnTo>
                  <a:lnTo>
                    <a:pt x="3639" y="407"/>
                  </a:lnTo>
                  <a:lnTo>
                    <a:pt x="3647" y="392"/>
                  </a:lnTo>
                  <a:lnTo>
                    <a:pt x="3652" y="375"/>
                  </a:lnTo>
                  <a:lnTo>
                    <a:pt x="3656" y="357"/>
                  </a:lnTo>
                  <a:lnTo>
                    <a:pt x="3657" y="337"/>
                  </a:lnTo>
                  <a:lnTo>
                    <a:pt x="3657" y="337"/>
                  </a:lnTo>
                  <a:lnTo>
                    <a:pt x="3656" y="323"/>
                  </a:lnTo>
                  <a:lnTo>
                    <a:pt x="3655" y="310"/>
                  </a:lnTo>
                  <a:lnTo>
                    <a:pt x="3651" y="299"/>
                  </a:lnTo>
                  <a:lnTo>
                    <a:pt x="3647" y="287"/>
                  </a:lnTo>
                  <a:lnTo>
                    <a:pt x="3641" y="278"/>
                  </a:lnTo>
                  <a:lnTo>
                    <a:pt x="3634" y="268"/>
                  </a:lnTo>
                  <a:lnTo>
                    <a:pt x="3626" y="260"/>
                  </a:lnTo>
                  <a:lnTo>
                    <a:pt x="3618" y="252"/>
                  </a:lnTo>
                  <a:lnTo>
                    <a:pt x="3608" y="243"/>
                  </a:lnTo>
                  <a:lnTo>
                    <a:pt x="3596" y="237"/>
                  </a:lnTo>
                  <a:lnTo>
                    <a:pt x="3585" y="228"/>
                  </a:lnTo>
                  <a:lnTo>
                    <a:pt x="3571" y="223"/>
                  </a:lnTo>
                  <a:lnTo>
                    <a:pt x="3542" y="210"/>
                  </a:lnTo>
                  <a:lnTo>
                    <a:pt x="3510" y="197"/>
                  </a:lnTo>
                  <a:lnTo>
                    <a:pt x="3510" y="197"/>
                  </a:lnTo>
                  <a:lnTo>
                    <a:pt x="3474" y="183"/>
                  </a:lnTo>
                  <a:lnTo>
                    <a:pt x="3459" y="177"/>
                  </a:lnTo>
                  <a:lnTo>
                    <a:pt x="3445" y="170"/>
                  </a:lnTo>
                  <a:lnTo>
                    <a:pt x="3434" y="162"/>
                  </a:lnTo>
                  <a:lnTo>
                    <a:pt x="3429" y="157"/>
                  </a:lnTo>
                  <a:lnTo>
                    <a:pt x="3426" y="152"/>
                  </a:lnTo>
                  <a:lnTo>
                    <a:pt x="3422" y="148"/>
                  </a:lnTo>
                  <a:lnTo>
                    <a:pt x="3420" y="142"/>
                  </a:lnTo>
                  <a:lnTo>
                    <a:pt x="3419" y="136"/>
                  </a:lnTo>
                  <a:lnTo>
                    <a:pt x="3419" y="130"/>
                  </a:lnTo>
                  <a:lnTo>
                    <a:pt x="3419" y="130"/>
                  </a:lnTo>
                  <a:lnTo>
                    <a:pt x="3419" y="123"/>
                  </a:lnTo>
                  <a:lnTo>
                    <a:pt x="3421" y="117"/>
                  </a:lnTo>
                  <a:lnTo>
                    <a:pt x="3426" y="108"/>
                  </a:lnTo>
                  <a:lnTo>
                    <a:pt x="3433" y="100"/>
                  </a:lnTo>
                  <a:lnTo>
                    <a:pt x="3437" y="97"/>
                  </a:lnTo>
                  <a:lnTo>
                    <a:pt x="3442" y="93"/>
                  </a:lnTo>
                  <a:lnTo>
                    <a:pt x="3449" y="91"/>
                  </a:lnTo>
                  <a:lnTo>
                    <a:pt x="3456" y="88"/>
                  </a:lnTo>
                  <a:lnTo>
                    <a:pt x="3464" y="85"/>
                  </a:lnTo>
                  <a:lnTo>
                    <a:pt x="3472" y="84"/>
                  </a:lnTo>
                  <a:lnTo>
                    <a:pt x="3482" y="83"/>
                  </a:lnTo>
                  <a:lnTo>
                    <a:pt x="3494" y="83"/>
                  </a:lnTo>
                  <a:lnTo>
                    <a:pt x="3494" y="83"/>
                  </a:lnTo>
                  <a:lnTo>
                    <a:pt x="3516" y="84"/>
                  </a:lnTo>
                  <a:lnTo>
                    <a:pt x="3537" y="87"/>
                  </a:lnTo>
                  <a:lnTo>
                    <a:pt x="3557" y="91"/>
                  </a:lnTo>
                  <a:lnTo>
                    <a:pt x="3575" y="96"/>
                  </a:lnTo>
                  <a:lnTo>
                    <a:pt x="3602" y="105"/>
                  </a:lnTo>
                  <a:lnTo>
                    <a:pt x="3612" y="110"/>
                  </a:lnTo>
                  <a:lnTo>
                    <a:pt x="3639" y="33"/>
                  </a:lnTo>
                  <a:lnTo>
                    <a:pt x="3639" y="33"/>
                  </a:lnTo>
                  <a:lnTo>
                    <a:pt x="3618" y="24"/>
                  </a:lnTo>
                  <a:lnTo>
                    <a:pt x="3603" y="18"/>
                  </a:lnTo>
                  <a:lnTo>
                    <a:pt x="3585" y="14"/>
                  </a:lnTo>
                  <a:lnTo>
                    <a:pt x="3564" y="8"/>
                  </a:lnTo>
                  <a:lnTo>
                    <a:pt x="3540" y="5"/>
                  </a:lnTo>
                  <a:lnTo>
                    <a:pt x="3513" y="1"/>
                  </a:lnTo>
                  <a:lnTo>
                    <a:pt x="3484" y="0"/>
                  </a:lnTo>
                  <a:lnTo>
                    <a:pt x="3484" y="0"/>
                  </a:lnTo>
                  <a:lnTo>
                    <a:pt x="3468" y="1"/>
                  </a:lnTo>
                  <a:lnTo>
                    <a:pt x="3452" y="2"/>
                  </a:lnTo>
                  <a:lnTo>
                    <a:pt x="3436" y="5"/>
                  </a:lnTo>
                  <a:lnTo>
                    <a:pt x="3421" y="9"/>
                  </a:lnTo>
                  <a:lnTo>
                    <a:pt x="3406" y="14"/>
                  </a:lnTo>
                  <a:lnTo>
                    <a:pt x="3392" y="20"/>
                  </a:lnTo>
                  <a:lnTo>
                    <a:pt x="3379" y="27"/>
                  </a:lnTo>
                  <a:lnTo>
                    <a:pt x="3366" y="35"/>
                  </a:lnTo>
                  <a:lnTo>
                    <a:pt x="3354" y="44"/>
                  </a:lnTo>
                  <a:lnTo>
                    <a:pt x="3344" y="53"/>
                  </a:lnTo>
                  <a:lnTo>
                    <a:pt x="3335" y="65"/>
                  </a:lnTo>
                  <a:lnTo>
                    <a:pt x="3328" y="77"/>
                  </a:lnTo>
                  <a:lnTo>
                    <a:pt x="3321" y="90"/>
                  </a:lnTo>
                  <a:lnTo>
                    <a:pt x="3316" y="105"/>
                  </a:lnTo>
                  <a:lnTo>
                    <a:pt x="3314" y="120"/>
                  </a:lnTo>
                  <a:lnTo>
                    <a:pt x="3313" y="137"/>
                  </a:lnTo>
                  <a:lnTo>
                    <a:pt x="3313" y="137"/>
                  </a:lnTo>
                  <a:lnTo>
                    <a:pt x="3314" y="153"/>
                  </a:lnTo>
                  <a:lnTo>
                    <a:pt x="3316" y="168"/>
                  </a:lnTo>
                  <a:lnTo>
                    <a:pt x="3321" y="183"/>
                  </a:lnTo>
                  <a:lnTo>
                    <a:pt x="3328" y="196"/>
                  </a:lnTo>
                  <a:lnTo>
                    <a:pt x="3335" y="208"/>
                  </a:lnTo>
                  <a:lnTo>
                    <a:pt x="3344" y="218"/>
                  </a:lnTo>
                  <a:lnTo>
                    <a:pt x="3354" y="227"/>
                  </a:lnTo>
                  <a:lnTo>
                    <a:pt x="3365" y="235"/>
                  </a:lnTo>
                  <a:lnTo>
                    <a:pt x="3376" y="243"/>
                  </a:lnTo>
                  <a:lnTo>
                    <a:pt x="3389" y="250"/>
                  </a:lnTo>
                  <a:lnTo>
                    <a:pt x="3402" y="257"/>
                  </a:lnTo>
                  <a:lnTo>
                    <a:pt x="3414" y="263"/>
                  </a:lnTo>
                  <a:lnTo>
                    <a:pt x="3441" y="272"/>
                  </a:lnTo>
                  <a:lnTo>
                    <a:pt x="3467" y="282"/>
                  </a:lnTo>
                  <a:lnTo>
                    <a:pt x="3467" y="282"/>
                  </a:lnTo>
                  <a:lnTo>
                    <a:pt x="3499" y="293"/>
                  </a:lnTo>
                  <a:lnTo>
                    <a:pt x="3514" y="299"/>
                  </a:lnTo>
                  <a:lnTo>
                    <a:pt x="3527" y="306"/>
                  </a:lnTo>
                  <a:lnTo>
                    <a:pt x="3537" y="314"/>
                  </a:lnTo>
                  <a:lnTo>
                    <a:pt x="3544" y="322"/>
                  </a:lnTo>
                  <a:lnTo>
                    <a:pt x="3548" y="327"/>
                  </a:lnTo>
                  <a:lnTo>
                    <a:pt x="3550" y="332"/>
                  </a:lnTo>
                  <a:lnTo>
                    <a:pt x="3551" y="337"/>
                  </a:lnTo>
                  <a:lnTo>
                    <a:pt x="3551" y="343"/>
                  </a:lnTo>
                  <a:lnTo>
                    <a:pt x="3551" y="343"/>
                  </a:lnTo>
                  <a:lnTo>
                    <a:pt x="3551" y="353"/>
                  </a:lnTo>
                  <a:lnTo>
                    <a:pt x="3548" y="363"/>
                  </a:lnTo>
                  <a:lnTo>
                    <a:pt x="3545" y="368"/>
                  </a:lnTo>
                  <a:lnTo>
                    <a:pt x="3542" y="373"/>
                  </a:lnTo>
                  <a:lnTo>
                    <a:pt x="3539" y="376"/>
                  </a:lnTo>
                  <a:lnTo>
                    <a:pt x="3534" y="381"/>
                  </a:lnTo>
                  <a:lnTo>
                    <a:pt x="3528" y="384"/>
                  </a:lnTo>
                  <a:lnTo>
                    <a:pt x="3521" y="388"/>
                  </a:lnTo>
                  <a:lnTo>
                    <a:pt x="3514" y="390"/>
                  </a:lnTo>
                  <a:lnTo>
                    <a:pt x="3505" y="392"/>
                  </a:lnTo>
                  <a:lnTo>
                    <a:pt x="3495" y="395"/>
                  </a:lnTo>
                  <a:lnTo>
                    <a:pt x="3484" y="396"/>
                  </a:lnTo>
                  <a:lnTo>
                    <a:pt x="3458" y="397"/>
                  </a:lnTo>
                  <a:lnTo>
                    <a:pt x="3458" y="397"/>
                  </a:lnTo>
                  <a:lnTo>
                    <a:pt x="3434" y="397"/>
                  </a:lnTo>
                  <a:lnTo>
                    <a:pt x="3411" y="395"/>
                  </a:lnTo>
                  <a:lnTo>
                    <a:pt x="3368" y="390"/>
                  </a:lnTo>
                  <a:lnTo>
                    <a:pt x="3338" y="385"/>
                  </a:lnTo>
                  <a:lnTo>
                    <a:pt x="3327" y="383"/>
                  </a:lnTo>
                  <a:lnTo>
                    <a:pt x="3307" y="463"/>
                  </a:lnTo>
                  <a:close/>
                  <a:moveTo>
                    <a:pt x="1845" y="90"/>
                  </a:moveTo>
                  <a:lnTo>
                    <a:pt x="1845" y="90"/>
                  </a:lnTo>
                  <a:lnTo>
                    <a:pt x="1861" y="87"/>
                  </a:lnTo>
                  <a:lnTo>
                    <a:pt x="1881" y="84"/>
                  </a:lnTo>
                  <a:lnTo>
                    <a:pt x="1904" y="82"/>
                  </a:lnTo>
                  <a:lnTo>
                    <a:pt x="1928" y="82"/>
                  </a:lnTo>
                  <a:lnTo>
                    <a:pt x="1928" y="82"/>
                  </a:lnTo>
                  <a:lnTo>
                    <a:pt x="1943" y="82"/>
                  </a:lnTo>
                  <a:lnTo>
                    <a:pt x="1956" y="83"/>
                  </a:lnTo>
                  <a:lnTo>
                    <a:pt x="1969" y="87"/>
                  </a:lnTo>
                  <a:lnTo>
                    <a:pt x="1982" y="90"/>
                  </a:lnTo>
                  <a:lnTo>
                    <a:pt x="1994" y="95"/>
                  </a:lnTo>
                  <a:lnTo>
                    <a:pt x="2004" y="100"/>
                  </a:lnTo>
                  <a:lnTo>
                    <a:pt x="2015" y="108"/>
                  </a:lnTo>
                  <a:lnTo>
                    <a:pt x="2025" y="117"/>
                  </a:lnTo>
                  <a:lnTo>
                    <a:pt x="2033" y="127"/>
                  </a:lnTo>
                  <a:lnTo>
                    <a:pt x="2041" y="137"/>
                  </a:lnTo>
                  <a:lnTo>
                    <a:pt x="2048" y="150"/>
                  </a:lnTo>
                  <a:lnTo>
                    <a:pt x="2053" y="165"/>
                  </a:lnTo>
                  <a:lnTo>
                    <a:pt x="2058" y="180"/>
                  </a:lnTo>
                  <a:lnTo>
                    <a:pt x="2061" y="197"/>
                  </a:lnTo>
                  <a:lnTo>
                    <a:pt x="2063" y="216"/>
                  </a:lnTo>
                  <a:lnTo>
                    <a:pt x="2064" y="237"/>
                  </a:lnTo>
                  <a:lnTo>
                    <a:pt x="2064" y="237"/>
                  </a:lnTo>
                  <a:lnTo>
                    <a:pt x="2064" y="256"/>
                  </a:lnTo>
                  <a:lnTo>
                    <a:pt x="2063" y="275"/>
                  </a:lnTo>
                  <a:lnTo>
                    <a:pt x="2060" y="292"/>
                  </a:lnTo>
                  <a:lnTo>
                    <a:pt x="2057" y="308"/>
                  </a:lnTo>
                  <a:lnTo>
                    <a:pt x="2053" y="323"/>
                  </a:lnTo>
                  <a:lnTo>
                    <a:pt x="2049" y="336"/>
                  </a:lnTo>
                  <a:lnTo>
                    <a:pt x="2042" y="348"/>
                  </a:lnTo>
                  <a:lnTo>
                    <a:pt x="2035" y="359"/>
                  </a:lnTo>
                  <a:lnTo>
                    <a:pt x="2026" y="368"/>
                  </a:lnTo>
                  <a:lnTo>
                    <a:pt x="2015" y="376"/>
                  </a:lnTo>
                  <a:lnTo>
                    <a:pt x="2004" y="383"/>
                  </a:lnTo>
                  <a:lnTo>
                    <a:pt x="1990" y="389"/>
                  </a:lnTo>
                  <a:lnTo>
                    <a:pt x="1975" y="392"/>
                  </a:lnTo>
                  <a:lnTo>
                    <a:pt x="1958" y="396"/>
                  </a:lnTo>
                  <a:lnTo>
                    <a:pt x="1940" y="398"/>
                  </a:lnTo>
                  <a:lnTo>
                    <a:pt x="1919" y="398"/>
                  </a:lnTo>
                  <a:lnTo>
                    <a:pt x="1919" y="398"/>
                  </a:lnTo>
                  <a:lnTo>
                    <a:pt x="1892" y="397"/>
                  </a:lnTo>
                  <a:lnTo>
                    <a:pt x="1868" y="396"/>
                  </a:lnTo>
                  <a:lnTo>
                    <a:pt x="1845" y="393"/>
                  </a:lnTo>
                  <a:lnTo>
                    <a:pt x="1845" y="90"/>
                  </a:lnTo>
                  <a:close/>
                  <a:moveTo>
                    <a:pt x="1934" y="0"/>
                  </a:moveTo>
                  <a:lnTo>
                    <a:pt x="1934" y="0"/>
                  </a:lnTo>
                  <a:lnTo>
                    <a:pt x="1910" y="1"/>
                  </a:lnTo>
                  <a:lnTo>
                    <a:pt x="1885" y="2"/>
                  </a:lnTo>
                  <a:lnTo>
                    <a:pt x="1860" y="5"/>
                  </a:lnTo>
                  <a:lnTo>
                    <a:pt x="1834" y="8"/>
                  </a:lnTo>
                  <a:lnTo>
                    <a:pt x="1808" y="12"/>
                  </a:lnTo>
                  <a:lnTo>
                    <a:pt x="1784" y="16"/>
                  </a:lnTo>
                  <a:lnTo>
                    <a:pt x="1761" y="22"/>
                  </a:lnTo>
                  <a:lnTo>
                    <a:pt x="1740" y="29"/>
                  </a:lnTo>
                  <a:lnTo>
                    <a:pt x="1740" y="465"/>
                  </a:lnTo>
                  <a:lnTo>
                    <a:pt x="1740" y="465"/>
                  </a:lnTo>
                  <a:lnTo>
                    <a:pt x="1758" y="468"/>
                  </a:lnTo>
                  <a:lnTo>
                    <a:pt x="1778" y="471"/>
                  </a:lnTo>
                  <a:lnTo>
                    <a:pt x="1823" y="475"/>
                  </a:lnTo>
                  <a:lnTo>
                    <a:pt x="1872" y="479"/>
                  </a:lnTo>
                  <a:lnTo>
                    <a:pt x="1915" y="480"/>
                  </a:lnTo>
                  <a:lnTo>
                    <a:pt x="1915" y="480"/>
                  </a:lnTo>
                  <a:lnTo>
                    <a:pt x="1950" y="479"/>
                  </a:lnTo>
                  <a:lnTo>
                    <a:pt x="1980" y="477"/>
                  </a:lnTo>
                  <a:lnTo>
                    <a:pt x="2009" y="472"/>
                  </a:lnTo>
                  <a:lnTo>
                    <a:pt x="2035" y="465"/>
                  </a:lnTo>
                  <a:lnTo>
                    <a:pt x="2058" y="458"/>
                  </a:lnTo>
                  <a:lnTo>
                    <a:pt x="2080" y="448"/>
                  </a:lnTo>
                  <a:lnTo>
                    <a:pt x="2089" y="442"/>
                  </a:lnTo>
                  <a:lnTo>
                    <a:pt x="2098" y="436"/>
                  </a:lnTo>
                  <a:lnTo>
                    <a:pt x="2107" y="429"/>
                  </a:lnTo>
                  <a:lnTo>
                    <a:pt x="2116" y="422"/>
                  </a:lnTo>
                  <a:lnTo>
                    <a:pt x="2122" y="414"/>
                  </a:lnTo>
                  <a:lnTo>
                    <a:pt x="2129" y="406"/>
                  </a:lnTo>
                  <a:lnTo>
                    <a:pt x="2136" y="398"/>
                  </a:lnTo>
                  <a:lnTo>
                    <a:pt x="2142" y="389"/>
                  </a:lnTo>
                  <a:lnTo>
                    <a:pt x="2147" y="378"/>
                  </a:lnTo>
                  <a:lnTo>
                    <a:pt x="2152" y="369"/>
                  </a:lnTo>
                  <a:lnTo>
                    <a:pt x="2160" y="346"/>
                  </a:lnTo>
                  <a:lnTo>
                    <a:pt x="2166" y="322"/>
                  </a:lnTo>
                  <a:lnTo>
                    <a:pt x="2171" y="297"/>
                  </a:lnTo>
                  <a:lnTo>
                    <a:pt x="2173" y="268"/>
                  </a:lnTo>
                  <a:lnTo>
                    <a:pt x="2174" y="237"/>
                  </a:lnTo>
                  <a:lnTo>
                    <a:pt x="2174" y="237"/>
                  </a:lnTo>
                  <a:lnTo>
                    <a:pt x="2173" y="210"/>
                  </a:lnTo>
                  <a:lnTo>
                    <a:pt x="2170" y="183"/>
                  </a:lnTo>
                  <a:lnTo>
                    <a:pt x="2165" y="160"/>
                  </a:lnTo>
                  <a:lnTo>
                    <a:pt x="2158" y="137"/>
                  </a:lnTo>
                  <a:lnTo>
                    <a:pt x="2149" y="117"/>
                  </a:lnTo>
                  <a:lnTo>
                    <a:pt x="2137" y="97"/>
                  </a:lnTo>
                  <a:lnTo>
                    <a:pt x="2125" y="80"/>
                  </a:lnTo>
                  <a:lnTo>
                    <a:pt x="2110" y="63"/>
                  </a:lnTo>
                  <a:lnTo>
                    <a:pt x="2094" y="48"/>
                  </a:lnTo>
                  <a:lnTo>
                    <a:pt x="2075" y="36"/>
                  </a:lnTo>
                  <a:lnTo>
                    <a:pt x="2056" y="25"/>
                  </a:lnTo>
                  <a:lnTo>
                    <a:pt x="2034" y="16"/>
                  </a:lnTo>
                  <a:lnTo>
                    <a:pt x="2011" y="9"/>
                  </a:lnTo>
                  <a:lnTo>
                    <a:pt x="1987" y="5"/>
                  </a:lnTo>
                  <a:lnTo>
                    <a:pt x="1960" y="1"/>
                  </a:lnTo>
                  <a:lnTo>
                    <a:pt x="1934" y="0"/>
                  </a:lnTo>
                  <a:close/>
                </a:path>
              </a:pathLst>
            </a:custGeom>
            <a:solidFill>
              <a:srgbClr val="005E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18" name="Freeform 6"/>
            <p:cNvSpPr>
              <a:spLocks/>
            </p:cNvSpPr>
            <p:nvPr userDrawn="1"/>
          </p:nvSpPr>
          <p:spPr bwMode="auto">
            <a:xfrm>
              <a:off x="5057" y="290"/>
              <a:ext cx="114" cy="160"/>
            </a:xfrm>
            <a:custGeom>
              <a:avLst/>
              <a:gdLst>
                <a:gd name="T0" fmla="*/ 0 w 342"/>
                <a:gd name="T1" fmla="*/ 457 h 480"/>
                <a:gd name="T2" fmla="*/ 0 w 342"/>
                <a:gd name="T3" fmla="*/ 457 h 480"/>
                <a:gd name="T4" fmla="*/ 13 w 342"/>
                <a:gd name="T5" fmla="*/ 460 h 480"/>
                <a:gd name="T6" fmla="*/ 52 w 342"/>
                <a:gd name="T7" fmla="*/ 468 h 480"/>
                <a:gd name="T8" fmla="*/ 79 w 342"/>
                <a:gd name="T9" fmla="*/ 472 h 480"/>
                <a:gd name="T10" fmla="*/ 110 w 342"/>
                <a:gd name="T11" fmla="*/ 477 h 480"/>
                <a:gd name="T12" fmla="*/ 145 w 342"/>
                <a:gd name="T13" fmla="*/ 479 h 480"/>
                <a:gd name="T14" fmla="*/ 182 w 342"/>
                <a:gd name="T15" fmla="*/ 480 h 480"/>
                <a:gd name="T16" fmla="*/ 182 w 342"/>
                <a:gd name="T17" fmla="*/ 480 h 480"/>
                <a:gd name="T18" fmla="*/ 220 w 342"/>
                <a:gd name="T19" fmla="*/ 479 h 480"/>
                <a:gd name="T20" fmla="*/ 254 w 342"/>
                <a:gd name="T21" fmla="*/ 478 h 480"/>
                <a:gd name="T22" fmla="*/ 281 w 342"/>
                <a:gd name="T23" fmla="*/ 475 h 480"/>
                <a:gd name="T24" fmla="*/ 303 w 342"/>
                <a:gd name="T25" fmla="*/ 473 h 480"/>
                <a:gd name="T26" fmla="*/ 333 w 342"/>
                <a:gd name="T27" fmla="*/ 470 h 480"/>
                <a:gd name="T28" fmla="*/ 342 w 342"/>
                <a:gd name="T29" fmla="*/ 467 h 480"/>
                <a:gd name="T30" fmla="*/ 342 w 342"/>
                <a:gd name="T31" fmla="*/ 388 h 480"/>
                <a:gd name="T32" fmla="*/ 342 w 342"/>
                <a:gd name="T33" fmla="*/ 388 h 480"/>
                <a:gd name="T34" fmla="*/ 333 w 342"/>
                <a:gd name="T35" fmla="*/ 389 h 480"/>
                <a:gd name="T36" fmla="*/ 306 w 342"/>
                <a:gd name="T37" fmla="*/ 393 h 480"/>
                <a:gd name="T38" fmla="*/ 264 w 342"/>
                <a:gd name="T39" fmla="*/ 397 h 480"/>
                <a:gd name="T40" fmla="*/ 239 w 342"/>
                <a:gd name="T41" fmla="*/ 398 h 480"/>
                <a:gd name="T42" fmla="*/ 211 w 342"/>
                <a:gd name="T43" fmla="*/ 398 h 480"/>
                <a:gd name="T44" fmla="*/ 211 w 342"/>
                <a:gd name="T45" fmla="*/ 398 h 480"/>
                <a:gd name="T46" fmla="*/ 187 w 342"/>
                <a:gd name="T47" fmla="*/ 398 h 480"/>
                <a:gd name="T48" fmla="*/ 166 w 342"/>
                <a:gd name="T49" fmla="*/ 397 h 480"/>
                <a:gd name="T50" fmla="*/ 132 w 342"/>
                <a:gd name="T51" fmla="*/ 393 h 480"/>
                <a:gd name="T52" fmla="*/ 111 w 342"/>
                <a:gd name="T53" fmla="*/ 391 h 480"/>
                <a:gd name="T54" fmla="*/ 103 w 342"/>
                <a:gd name="T55" fmla="*/ 390 h 480"/>
                <a:gd name="T56" fmla="*/ 103 w 342"/>
                <a:gd name="T57" fmla="*/ 277 h 480"/>
                <a:gd name="T58" fmla="*/ 310 w 342"/>
                <a:gd name="T59" fmla="*/ 277 h 480"/>
                <a:gd name="T60" fmla="*/ 310 w 342"/>
                <a:gd name="T61" fmla="*/ 196 h 480"/>
                <a:gd name="T62" fmla="*/ 103 w 342"/>
                <a:gd name="T63" fmla="*/ 196 h 480"/>
                <a:gd name="T64" fmla="*/ 103 w 342"/>
                <a:gd name="T65" fmla="*/ 89 h 480"/>
                <a:gd name="T66" fmla="*/ 103 w 342"/>
                <a:gd name="T67" fmla="*/ 89 h 480"/>
                <a:gd name="T68" fmla="*/ 111 w 342"/>
                <a:gd name="T69" fmla="*/ 88 h 480"/>
                <a:gd name="T70" fmla="*/ 131 w 342"/>
                <a:gd name="T71" fmla="*/ 85 h 480"/>
                <a:gd name="T72" fmla="*/ 163 w 342"/>
                <a:gd name="T73" fmla="*/ 83 h 480"/>
                <a:gd name="T74" fmla="*/ 204 w 342"/>
                <a:gd name="T75" fmla="*/ 82 h 480"/>
                <a:gd name="T76" fmla="*/ 204 w 342"/>
                <a:gd name="T77" fmla="*/ 82 h 480"/>
                <a:gd name="T78" fmla="*/ 230 w 342"/>
                <a:gd name="T79" fmla="*/ 82 h 480"/>
                <a:gd name="T80" fmla="*/ 254 w 342"/>
                <a:gd name="T81" fmla="*/ 83 h 480"/>
                <a:gd name="T82" fmla="*/ 295 w 342"/>
                <a:gd name="T83" fmla="*/ 87 h 480"/>
                <a:gd name="T84" fmla="*/ 324 w 342"/>
                <a:gd name="T85" fmla="*/ 90 h 480"/>
                <a:gd name="T86" fmla="*/ 334 w 342"/>
                <a:gd name="T87" fmla="*/ 92 h 480"/>
                <a:gd name="T88" fmla="*/ 334 w 342"/>
                <a:gd name="T89" fmla="*/ 12 h 480"/>
                <a:gd name="T90" fmla="*/ 334 w 342"/>
                <a:gd name="T91" fmla="*/ 12 h 480"/>
                <a:gd name="T92" fmla="*/ 324 w 342"/>
                <a:gd name="T93" fmla="*/ 10 h 480"/>
                <a:gd name="T94" fmla="*/ 296 w 342"/>
                <a:gd name="T95" fmla="*/ 6 h 480"/>
                <a:gd name="T96" fmla="*/ 252 w 342"/>
                <a:gd name="T97" fmla="*/ 2 h 480"/>
                <a:gd name="T98" fmla="*/ 224 w 342"/>
                <a:gd name="T99" fmla="*/ 1 h 480"/>
                <a:gd name="T100" fmla="*/ 193 w 342"/>
                <a:gd name="T101" fmla="*/ 0 h 480"/>
                <a:gd name="T102" fmla="*/ 193 w 342"/>
                <a:gd name="T103" fmla="*/ 0 h 480"/>
                <a:gd name="T104" fmla="*/ 150 w 342"/>
                <a:gd name="T105" fmla="*/ 1 h 480"/>
                <a:gd name="T106" fmla="*/ 113 w 342"/>
                <a:gd name="T107" fmla="*/ 3 h 480"/>
                <a:gd name="T108" fmla="*/ 80 w 342"/>
                <a:gd name="T109" fmla="*/ 7 h 480"/>
                <a:gd name="T110" fmla="*/ 52 w 342"/>
                <a:gd name="T111" fmla="*/ 10 h 480"/>
                <a:gd name="T112" fmla="*/ 29 w 342"/>
                <a:gd name="T113" fmla="*/ 15 h 480"/>
                <a:gd name="T114" fmla="*/ 13 w 342"/>
                <a:gd name="T115" fmla="*/ 17 h 480"/>
                <a:gd name="T116" fmla="*/ 0 w 342"/>
                <a:gd name="T117" fmla="*/ 21 h 480"/>
                <a:gd name="T118" fmla="*/ 0 w 342"/>
                <a:gd name="T119" fmla="*/ 457 h 4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42" h="480">
                  <a:moveTo>
                    <a:pt x="0" y="457"/>
                  </a:moveTo>
                  <a:lnTo>
                    <a:pt x="0" y="457"/>
                  </a:lnTo>
                  <a:lnTo>
                    <a:pt x="13" y="460"/>
                  </a:lnTo>
                  <a:lnTo>
                    <a:pt x="52" y="468"/>
                  </a:lnTo>
                  <a:lnTo>
                    <a:pt x="79" y="472"/>
                  </a:lnTo>
                  <a:lnTo>
                    <a:pt x="110" y="477"/>
                  </a:lnTo>
                  <a:lnTo>
                    <a:pt x="145" y="479"/>
                  </a:lnTo>
                  <a:lnTo>
                    <a:pt x="182" y="480"/>
                  </a:lnTo>
                  <a:lnTo>
                    <a:pt x="182" y="480"/>
                  </a:lnTo>
                  <a:lnTo>
                    <a:pt x="220" y="479"/>
                  </a:lnTo>
                  <a:lnTo>
                    <a:pt x="254" y="478"/>
                  </a:lnTo>
                  <a:lnTo>
                    <a:pt x="281" y="475"/>
                  </a:lnTo>
                  <a:lnTo>
                    <a:pt x="303" y="473"/>
                  </a:lnTo>
                  <a:lnTo>
                    <a:pt x="333" y="470"/>
                  </a:lnTo>
                  <a:lnTo>
                    <a:pt x="342" y="467"/>
                  </a:lnTo>
                  <a:lnTo>
                    <a:pt x="342" y="388"/>
                  </a:lnTo>
                  <a:lnTo>
                    <a:pt x="342" y="388"/>
                  </a:lnTo>
                  <a:lnTo>
                    <a:pt x="333" y="389"/>
                  </a:lnTo>
                  <a:lnTo>
                    <a:pt x="306" y="393"/>
                  </a:lnTo>
                  <a:lnTo>
                    <a:pt x="264" y="397"/>
                  </a:lnTo>
                  <a:lnTo>
                    <a:pt x="239" y="398"/>
                  </a:lnTo>
                  <a:lnTo>
                    <a:pt x="211" y="398"/>
                  </a:lnTo>
                  <a:lnTo>
                    <a:pt x="211" y="398"/>
                  </a:lnTo>
                  <a:lnTo>
                    <a:pt x="187" y="398"/>
                  </a:lnTo>
                  <a:lnTo>
                    <a:pt x="166" y="397"/>
                  </a:lnTo>
                  <a:lnTo>
                    <a:pt x="132" y="393"/>
                  </a:lnTo>
                  <a:lnTo>
                    <a:pt x="111" y="391"/>
                  </a:lnTo>
                  <a:lnTo>
                    <a:pt x="103" y="390"/>
                  </a:lnTo>
                  <a:lnTo>
                    <a:pt x="103" y="277"/>
                  </a:lnTo>
                  <a:lnTo>
                    <a:pt x="310" y="277"/>
                  </a:lnTo>
                  <a:lnTo>
                    <a:pt x="310" y="196"/>
                  </a:lnTo>
                  <a:lnTo>
                    <a:pt x="103" y="196"/>
                  </a:lnTo>
                  <a:lnTo>
                    <a:pt x="103" y="89"/>
                  </a:lnTo>
                  <a:lnTo>
                    <a:pt x="103" y="89"/>
                  </a:lnTo>
                  <a:lnTo>
                    <a:pt x="111" y="88"/>
                  </a:lnTo>
                  <a:lnTo>
                    <a:pt x="131" y="85"/>
                  </a:lnTo>
                  <a:lnTo>
                    <a:pt x="163" y="83"/>
                  </a:lnTo>
                  <a:lnTo>
                    <a:pt x="204" y="82"/>
                  </a:lnTo>
                  <a:lnTo>
                    <a:pt x="204" y="82"/>
                  </a:lnTo>
                  <a:lnTo>
                    <a:pt x="230" y="82"/>
                  </a:lnTo>
                  <a:lnTo>
                    <a:pt x="254" y="83"/>
                  </a:lnTo>
                  <a:lnTo>
                    <a:pt x="295" y="87"/>
                  </a:lnTo>
                  <a:lnTo>
                    <a:pt x="324" y="90"/>
                  </a:lnTo>
                  <a:lnTo>
                    <a:pt x="334" y="92"/>
                  </a:lnTo>
                  <a:lnTo>
                    <a:pt x="334" y="12"/>
                  </a:lnTo>
                  <a:lnTo>
                    <a:pt x="334" y="12"/>
                  </a:lnTo>
                  <a:lnTo>
                    <a:pt x="324" y="10"/>
                  </a:lnTo>
                  <a:lnTo>
                    <a:pt x="296" y="6"/>
                  </a:lnTo>
                  <a:lnTo>
                    <a:pt x="252" y="2"/>
                  </a:lnTo>
                  <a:lnTo>
                    <a:pt x="224" y="1"/>
                  </a:lnTo>
                  <a:lnTo>
                    <a:pt x="193" y="0"/>
                  </a:lnTo>
                  <a:lnTo>
                    <a:pt x="193" y="0"/>
                  </a:lnTo>
                  <a:lnTo>
                    <a:pt x="150" y="1"/>
                  </a:lnTo>
                  <a:lnTo>
                    <a:pt x="113" y="3"/>
                  </a:lnTo>
                  <a:lnTo>
                    <a:pt x="80" y="7"/>
                  </a:lnTo>
                  <a:lnTo>
                    <a:pt x="52" y="10"/>
                  </a:lnTo>
                  <a:lnTo>
                    <a:pt x="29" y="15"/>
                  </a:lnTo>
                  <a:lnTo>
                    <a:pt x="13" y="17"/>
                  </a:lnTo>
                  <a:lnTo>
                    <a:pt x="0" y="21"/>
                  </a:lnTo>
                  <a:lnTo>
                    <a:pt x="0" y="45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19" name="Freeform 7"/>
            <p:cNvSpPr>
              <a:spLocks/>
            </p:cNvSpPr>
            <p:nvPr userDrawn="1"/>
          </p:nvSpPr>
          <p:spPr bwMode="auto">
            <a:xfrm>
              <a:off x="4467" y="290"/>
              <a:ext cx="186" cy="158"/>
            </a:xfrm>
            <a:custGeom>
              <a:avLst/>
              <a:gdLst>
                <a:gd name="T0" fmla="*/ 288 w 558"/>
                <a:gd name="T1" fmla="*/ 276 h 473"/>
                <a:gd name="T2" fmla="*/ 288 w 558"/>
                <a:gd name="T3" fmla="*/ 276 h 473"/>
                <a:gd name="T4" fmla="*/ 283 w 558"/>
                <a:gd name="T5" fmla="*/ 288 h 473"/>
                <a:gd name="T6" fmla="*/ 280 w 558"/>
                <a:gd name="T7" fmla="*/ 302 h 473"/>
                <a:gd name="T8" fmla="*/ 280 w 558"/>
                <a:gd name="T9" fmla="*/ 302 h 473"/>
                <a:gd name="T10" fmla="*/ 275 w 558"/>
                <a:gd name="T11" fmla="*/ 288 h 473"/>
                <a:gd name="T12" fmla="*/ 272 w 558"/>
                <a:gd name="T13" fmla="*/ 276 h 473"/>
                <a:gd name="T14" fmla="*/ 180 w 558"/>
                <a:gd name="T15" fmla="*/ 44 h 473"/>
                <a:gd name="T16" fmla="*/ 180 w 558"/>
                <a:gd name="T17" fmla="*/ 44 h 473"/>
                <a:gd name="T18" fmla="*/ 173 w 558"/>
                <a:gd name="T19" fmla="*/ 31 h 473"/>
                <a:gd name="T20" fmla="*/ 166 w 558"/>
                <a:gd name="T21" fmla="*/ 21 h 473"/>
                <a:gd name="T22" fmla="*/ 158 w 558"/>
                <a:gd name="T23" fmla="*/ 13 h 473"/>
                <a:gd name="T24" fmla="*/ 149 w 558"/>
                <a:gd name="T25" fmla="*/ 8 h 473"/>
                <a:gd name="T26" fmla="*/ 137 w 558"/>
                <a:gd name="T27" fmla="*/ 3 h 473"/>
                <a:gd name="T28" fmla="*/ 125 w 558"/>
                <a:gd name="T29" fmla="*/ 1 h 473"/>
                <a:gd name="T30" fmla="*/ 111 w 558"/>
                <a:gd name="T31" fmla="*/ 1 h 473"/>
                <a:gd name="T32" fmla="*/ 95 w 558"/>
                <a:gd name="T33" fmla="*/ 0 h 473"/>
                <a:gd name="T34" fmla="*/ 95 w 558"/>
                <a:gd name="T35" fmla="*/ 0 h 473"/>
                <a:gd name="T36" fmla="*/ 66 w 558"/>
                <a:gd name="T37" fmla="*/ 1 h 473"/>
                <a:gd name="T38" fmla="*/ 47 w 558"/>
                <a:gd name="T39" fmla="*/ 2 h 473"/>
                <a:gd name="T40" fmla="*/ 0 w 558"/>
                <a:gd name="T41" fmla="*/ 473 h 473"/>
                <a:gd name="T42" fmla="*/ 105 w 558"/>
                <a:gd name="T43" fmla="*/ 473 h 473"/>
                <a:gd name="T44" fmla="*/ 128 w 558"/>
                <a:gd name="T45" fmla="*/ 157 h 473"/>
                <a:gd name="T46" fmla="*/ 227 w 558"/>
                <a:gd name="T47" fmla="*/ 396 h 473"/>
                <a:gd name="T48" fmla="*/ 227 w 558"/>
                <a:gd name="T49" fmla="*/ 396 h 473"/>
                <a:gd name="T50" fmla="*/ 230 w 558"/>
                <a:gd name="T51" fmla="*/ 403 h 473"/>
                <a:gd name="T52" fmla="*/ 235 w 558"/>
                <a:gd name="T53" fmla="*/ 408 h 473"/>
                <a:gd name="T54" fmla="*/ 240 w 558"/>
                <a:gd name="T55" fmla="*/ 413 h 473"/>
                <a:gd name="T56" fmla="*/ 245 w 558"/>
                <a:gd name="T57" fmla="*/ 417 h 473"/>
                <a:gd name="T58" fmla="*/ 252 w 558"/>
                <a:gd name="T59" fmla="*/ 419 h 473"/>
                <a:gd name="T60" fmla="*/ 260 w 558"/>
                <a:gd name="T61" fmla="*/ 421 h 473"/>
                <a:gd name="T62" fmla="*/ 270 w 558"/>
                <a:gd name="T63" fmla="*/ 422 h 473"/>
                <a:gd name="T64" fmla="*/ 280 w 558"/>
                <a:gd name="T65" fmla="*/ 422 h 473"/>
                <a:gd name="T66" fmla="*/ 280 w 558"/>
                <a:gd name="T67" fmla="*/ 422 h 473"/>
                <a:gd name="T68" fmla="*/ 290 w 558"/>
                <a:gd name="T69" fmla="*/ 422 h 473"/>
                <a:gd name="T70" fmla="*/ 299 w 558"/>
                <a:gd name="T71" fmla="*/ 421 h 473"/>
                <a:gd name="T72" fmla="*/ 307 w 558"/>
                <a:gd name="T73" fmla="*/ 419 h 473"/>
                <a:gd name="T74" fmla="*/ 314 w 558"/>
                <a:gd name="T75" fmla="*/ 417 h 473"/>
                <a:gd name="T76" fmla="*/ 320 w 558"/>
                <a:gd name="T77" fmla="*/ 413 h 473"/>
                <a:gd name="T78" fmla="*/ 325 w 558"/>
                <a:gd name="T79" fmla="*/ 408 h 473"/>
                <a:gd name="T80" fmla="*/ 328 w 558"/>
                <a:gd name="T81" fmla="*/ 403 h 473"/>
                <a:gd name="T82" fmla="*/ 332 w 558"/>
                <a:gd name="T83" fmla="*/ 396 h 473"/>
                <a:gd name="T84" fmla="*/ 431 w 558"/>
                <a:gd name="T85" fmla="*/ 157 h 473"/>
                <a:gd name="T86" fmla="*/ 454 w 558"/>
                <a:gd name="T87" fmla="*/ 473 h 473"/>
                <a:gd name="T88" fmla="*/ 558 w 558"/>
                <a:gd name="T89" fmla="*/ 473 h 473"/>
                <a:gd name="T90" fmla="*/ 511 w 558"/>
                <a:gd name="T91" fmla="*/ 2 h 473"/>
                <a:gd name="T92" fmla="*/ 511 w 558"/>
                <a:gd name="T93" fmla="*/ 2 h 473"/>
                <a:gd name="T94" fmla="*/ 494 w 558"/>
                <a:gd name="T95" fmla="*/ 1 h 473"/>
                <a:gd name="T96" fmla="*/ 464 w 558"/>
                <a:gd name="T97" fmla="*/ 0 h 473"/>
                <a:gd name="T98" fmla="*/ 464 w 558"/>
                <a:gd name="T99" fmla="*/ 0 h 473"/>
                <a:gd name="T100" fmla="*/ 448 w 558"/>
                <a:gd name="T101" fmla="*/ 1 h 473"/>
                <a:gd name="T102" fmla="*/ 434 w 558"/>
                <a:gd name="T103" fmla="*/ 1 h 473"/>
                <a:gd name="T104" fmla="*/ 421 w 558"/>
                <a:gd name="T105" fmla="*/ 3 h 473"/>
                <a:gd name="T106" fmla="*/ 411 w 558"/>
                <a:gd name="T107" fmla="*/ 8 h 473"/>
                <a:gd name="T108" fmla="*/ 401 w 558"/>
                <a:gd name="T109" fmla="*/ 13 h 473"/>
                <a:gd name="T110" fmla="*/ 393 w 558"/>
                <a:gd name="T111" fmla="*/ 21 h 473"/>
                <a:gd name="T112" fmla="*/ 386 w 558"/>
                <a:gd name="T113" fmla="*/ 31 h 473"/>
                <a:gd name="T114" fmla="*/ 380 w 558"/>
                <a:gd name="T115" fmla="*/ 44 h 473"/>
                <a:gd name="T116" fmla="*/ 288 w 558"/>
                <a:gd name="T117" fmla="*/ 276 h 4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58" h="473">
                  <a:moveTo>
                    <a:pt x="288" y="276"/>
                  </a:moveTo>
                  <a:lnTo>
                    <a:pt x="288" y="276"/>
                  </a:lnTo>
                  <a:lnTo>
                    <a:pt x="283" y="288"/>
                  </a:lnTo>
                  <a:lnTo>
                    <a:pt x="280" y="302"/>
                  </a:lnTo>
                  <a:lnTo>
                    <a:pt x="280" y="302"/>
                  </a:lnTo>
                  <a:lnTo>
                    <a:pt x="275" y="288"/>
                  </a:lnTo>
                  <a:lnTo>
                    <a:pt x="272" y="276"/>
                  </a:lnTo>
                  <a:lnTo>
                    <a:pt x="180" y="44"/>
                  </a:lnTo>
                  <a:lnTo>
                    <a:pt x="180" y="44"/>
                  </a:lnTo>
                  <a:lnTo>
                    <a:pt x="173" y="31"/>
                  </a:lnTo>
                  <a:lnTo>
                    <a:pt x="166" y="21"/>
                  </a:lnTo>
                  <a:lnTo>
                    <a:pt x="158" y="13"/>
                  </a:lnTo>
                  <a:lnTo>
                    <a:pt x="149" y="8"/>
                  </a:lnTo>
                  <a:lnTo>
                    <a:pt x="137" y="3"/>
                  </a:lnTo>
                  <a:lnTo>
                    <a:pt x="125" y="1"/>
                  </a:lnTo>
                  <a:lnTo>
                    <a:pt x="111" y="1"/>
                  </a:lnTo>
                  <a:lnTo>
                    <a:pt x="95" y="0"/>
                  </a:lnTo>
                  <a:lnTo>
                    <a:pt x="95" y="0"/>
                  </a:lnTo>
                  <a:lnTo>
                    <a:pt x="66" y="1"/>
                  </a:lnTo>
                  <a:lnTo>
                    <a:pt x="47" y="2"/>
                  </a:lnTo>
                  <a:lnTo>
                    <a:pt x="0" y="473"/>
                  </a:lnTo>
                  <a:lnTo>
                    <a:pt x="105" y="473"/>
                  </a:lnTo>
                  <a:lnTo>
                    <a:pt x="128" y="157"/>
                  </a:lnTo>
                  <a:lnTo>
                    <a:pt x="227" y="396"/>
                  </a:lnTo>
                  <a:lnTo>
                    <a:pt x="227" y="396"/>
                  </a:lnTo>
                  <a:lnTo>
                    <a:pt x="230" y="403"/>
                  </a:lnTo>
                  <a:lnTo>
                    <a:pt x="235" y="408"/>
                  </a:lnTo>
                  <a:lnTo>
                    <a:pt x="240" y="413"/>
                  </a:lnTo>
                  <a:lnTo>
                    <a:pt x="245" y="417"/>
                  </a:lnTo>
                  <a:lnTo>
                    <a:pt x="252" y="419"/>
                  </a:lnTo>
                  <a:lnTo>
                    <a:pt x="260" y="421"/>
                  </a:lnTo>
                  <a:lnTo>
                    <a:pt x="270" y="422"/>
                  </a:lnTo>
                  <a:lnTo>
                    <a:pt x="280" y="422"/>
                  </a:lnTo>
                  <a:lnTo>
                    <a:pt x="280" y="422"/>
                  </a:lnTo>
                  <a:lnTo>
                    <a:pt x="290" y="422"/>
                  </a:lnTo>
                  <a:lnTo>
                    <a:pt x="299" y="421"/>
                  </a:lnTo>
                  <a:lnTo>
                    <a:pt x="307" y="419"/>
                  </a:lnTo>
                  <a:lnTo>
                    <a:pt x="314" y="417"/>
                  </a:lnTo>
                  <a:lnTo>
                    <a:pt x="320" y="413"/>
                  </a:lnTo>
                  <a:lnTo>
                    <a:pt x="325" y="408"/>
                  </a:lnTo>
                  <a:lnTo>
                    <a:pt x="328" y="403"/>
                  </a:lnTo>
                  <a:lnTo>
                    <a:pt x="332" y="396"/>
                  </a:lnTo>
                  <a:lnTo>
                    <a:pt x="431" y="157"/>
                  </a:lnTo>
                  <a:lnTo>
                    <a:pt x="454" y="473"/>
                  </a:lnTo>
                  <a:lnTo>
                    <a:pt x="558" y="473"/>
                  </a:lnTo>
                  <a:lnTo>
                    <a:pt x="511" y="2"/>
                  </a:lnTo>
                  <a:lnTo>
                    <a:pt x="511" y="2"/>
                  </a:lnTo>
                  <a:lnTo>
                    <a:pt x="494" y="1"/>
                  </a:lnTo>
                  <a:lnTo>
                    <a:pt x="464" y="0"/>
                  </a:lnTo>
                  <a:lnTo>
                    <a:pt x="464" y="0"/>
                  </a:lnTo>
                  <a:lnTo>
                    <a:pt x="448" y="1"/>
                  </a:lnTo>
                  <a:lnTo>
                    <a:pt x="434" y="1"/>
                  </a:lnTo>
                  <a:lnTo>
                    <a:pt x="421" y="3"/>
                  </a:lnTo>
                  <a:lnTo>
                    <a:pt x="411" y="8"/>
                  </a:lnTo>
                  <a:lnTo>
                    <a:pt x="401" y="13"/>
                  </a:lnTo>
                  <a:lnTo>
                    <a:pt x="393" y="21"/>
                  </a:lnTo>
                  <a:lnTo>
                    <a:pt x="386" y="31"/>
                  </a:lnTo>
                  <a:lnTo>
                    <a:pt x="380" y="44"/>
                  </a:lnTo>
                  <a:lnTo>
                    <a:pt x="288" y="27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20" name="Freeform 8"/>
            <p:cNvSpPr>
              <a:spLocks/>
            </p:cNvSpPr>
            <p:nvPr userDrawn="1"/>
          </p:nvSpPr>
          <p:spPr bwMode="auto">
            <a:xfrm>
              <a:off x="4324" y="379"/>
              <a:ext cx="64" cy="44"/>
            </a:xfrm>
            <a:custGeom>
              <a:avLst/>
              <a:gdLst>
                <a:gd name="T0" fmla="*/ 192 w 192"/>
                <a:gd name="T1" fmla="*/ 105 h 130"/>
                <a:gd name="T2" fmla="*/ 192 w 192"/>
                <a:gd name="T3" fmla="*/ 105 h 130"/>
                <a:gd name="T4" fmla="*/ 170 w 192"/>
                <a:gd name="T5" fmla="*/ 112 h 130"/>
                <a:gd name="T6" fmla="*/ 141 w 192"/>
                <a:gd name="T7" fmla="*/ 121 h 130"/>
                <a:gd name="T8" fmla="*/ 124 w 192"/>
                <a:gd name="T9" fmla="*/ 124 h 130"/>
                <a:gd name="T10" fmla="*/ 108 w 192"/>
                <a:gd name="T11" fmla="*/ 128 h 130"/>
                <a:gd name="T12" fmla="*/ 92 w 192"/>
                <a:gd name="T13" fmla="*/ 130 h 130"/>
                <a:gd name="T14" fmla="*/ 76 w 192"/>
                <a:gd name="T15" fmla="*/ 130 h 130"/>
                <a:gd name="T16" fmla="*/ 76 w 192"/>
                <a:gd name="T17" fmla="*/ 130 h 130"/>
                <a:gd name="T18" fmla="*/ 61 w 192"/>
                <a:gd name="T19" fmla="*/ 130 h 130"/>
                <a:gd name="T20" fmla="*/ 46 w 192"/>
                <a:gd name="T21" fmla="*/ 128 h 130"/>
                <a:gd name="T22" fmla="*/ 34 w 192"/>
                <a:gd name="T23" fmla="*/ 123 h 130"/>
                <a:gd name="T24" fmla="*/ 28 w 192"/>
                <a:gd name="T25" fmla="*/ 121 h 130"/>
                <a:gd name="T26" fmla="*/ 22 w 192"/>
                <a:gd name="T27" fmla="*/ 117 h 130"/>
                <a:gd name="T28" fmla="*/ 17 w 192"/>
                <a:gd name="T29" fmla="*/ 113 h 130"/>
                <a:gd name="T30" fmla="*/ 13 w 192"/>
                <a:gd name="T31" fmla="*/ 109 h 130"/>
                <a:gd name="T32" fmla="*/ 9 w 192"/>
                <a:gd name="T33" fmla="*/ 104 h 130"/>
                <a:gd name="T34" fmla="*/ 6 w 192"/>
                <a:gd name="T35" fmla="*/ 98 h 130"/>
                <a:gd name="T36" fmla="*/ 4 w 192"/>
                <a:gd name="T37" fmla="*/ 92 h 130"/>
                <a:gd name="T38" fmla="*/ 3 w 192"/>
                <a:gd name="T39" fmla="*/ 85 h 130"/>
                <a:gd name="T40" fmla="*/ 1 w 192"/>
                <a:gd name="T41" fmla="*/ 77 h 130"/>
                <a:gd name="T42" fmla="*/ 0 w 192"/>
                <a:gd name="T43" fmla="*/ 69 h 130"/>
                <a:gd name="T44" fmla="*/ 0 w 192"/>
                <a:gd name="T45" fmla="*/ 69 h 130"/>
                <a:gd name="T46" fmla="*/ 1 w 192"/>
                <a:gd name="T47" fmla="*/ 55 h 130"/>
                <a:gd name="T48" fmla="*/ 5 w 192"/>
                <a:gd name="T49" fmla="*/ 42 h 130"/>
                <a:gd name="T50" fmla="*/ 7 w 192"/>
                <a:gd name="T51" fmla="*/ 37 h 130"/>
                <a:gd name="T52" fmla="*/ 11 w 192"/>
                <a:gd name="T53" fmla="*/ 31 h 130"/>
                <a:gd name="T54" fmla="*/ 15 w 192"/>
                <a:gd name="T55" fmla="*/ 26 h 130"/>
                <a:gd name="T56" fmla="*/ 19 w 192"/>
                <a:gd name="T57" fmla="*/ 22 h 130"/>
                <a:gd name="T58" fmla="*/ 24 w 192"/>
                <a:gd name="T59" fmla="*/ 18 h 130"/>
                <a:gd name="T60" fmla="*/ 30 w 192"/>
                <a:gd name="T61" fmla="*/ 15 h 130"/>
                <a:gd name="T62" fmla="*/ 37 w 192"/>
                <a:gd name="T63" fmla="*/ 11 h 130"/>
                <a:gd name="T64" fmla="*/ 44 w 192"/>
                <a:gd name="T65" fmla="*/ 9 h 130"/>
                <a:gd name="T66" fmla="*/ 62 w 192"/>
                <a:gd name="T67" fmla="*/ 5 h 130"/>
                <a:gd name="T68" fmla="*/ 82 w 192"/>
                <a:gd name="T69" fmla="*/ 3 h 130"/>
                <a:gd name="T70" fmla="*/ 192 w 192"/>
                <a:gd name="T71" fmla="*/ 0 h 130"/>
                <a:gd name="T72" fmla="*/ 192 w 192"/>
                <a:gd name="T73" fmla="*/ 105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92" h="130">
                  <a:moveTo>
                    <a:pt x="192" y="105"/>
                  </a:moveTo>
                  <a:lnTo>
                    <a:pt x="192" y="105"/>
                  </a:lnTo>
                  <a:lnTo>
                    <a:pt x="170" y="112"/>
                  </a:lnTo>
                  <a:lnTo>
                    <a:pt x="141" y="121"/>
                  </a:lnTo>
                  <a:lnTo>
                    <a:pt x="124" y="124"/>
                  </a:lnTo>
                  <a:lnTo>
                    <a:pt x="108" y="128"/>
                  </a:lnTo>
                  <a:lnTo>
                    <a:pt x="92" y="130"/>
                  </a:lnTo>
                  <a:lnTo>
                    <a:pt x="76" y="130"/>
                  </a:lnTo>
                  <a:lnTo>
                    <a:pt x="76" y="130"/>
                  </a:lnTo>
                  <a:lnTo>
                    <a:pt x="61" y="130"/>
                  </a:lnTo>
                  <a:lnTo>
                    <a:pt x="46" y="128"/>
                  </a:lnTo>
                  <a:lnTo>
                    <a:pt x="34" y="123"/>
                  </a:lnTo>
                  <a:lnTo>
                    <a:pt x="28" y="121"/>
                  </a:lnTo>
                  <a:lnTo>
                    <a:pt x="22" y="117"/>
                  </a:lnTo>
                  <a:lnTo>
                    <a:pt x="17" y="113"/>
                  </a:lnTo>
                  <a:lnTo>
                    <a:pt x="13" y="109"/>
                  </a:lnTo>
                  <a:lnTo>
                    <a:pt x="9" y="104"/>
                  </a:lnTo>
                  <a:lnTo>
                    <a:pt x="6" y="98"/>
                  </a:lnTo>
                  <a:lnTo>
                    <a:pt x="4" y="92"/>
                  </a:lnTo>
                  <a:lnTo>
                    <a:pt x="3" y="85"/>
                  </a:lnTo>
                  <a:lnTo>
                    <a:pt x="1" y="77"/>
                  </a:lnTo>
                  <a:lnTo>
                    <a:pt x="0" y="69"/>
                  </a:lnTo>
                  <a:lnTo>
                    <a:pt x="0" y="69"/>
                  </a:lnTo>
                  <a:lnTo>
                    <a:pt x="1" y="55"/>
                  </a:lnTo>
                  <a:lnTo>
                    <a:pt x="5" y="42"/>
                  </a:lnTo>
                  <a:lnTo>
                    <a:pt x="7" y="37"/>
                  </a:lnTo>
                  <a:lnTo>
                    <a:pt x="11" y="31"/>
                  </a:lnTo>
                  <a:lnTo>
                    <a:pt x="15" y="26"/>
                  </a:lnTo>
                  <a:lnTo>
                    <a:pt x="19" y="22"/>
                  </a:lnTo>
                  <a:lnTo>
                    <a:pt x="24" y="18"/>
                  </a:lnTo>
                  <a:lnTo>
                    <a:pt x="30" y="15"/>
                  </a:lnTo>
                  <a:lnTo>
                    <a:pt x="37" y="11"/>
                  </a:lnTo>
                  <a:lnTo>
                    <a:pt x="44" y="9"/>
                  </a:lnTo>
                  <a:lnTo>
                    <a:pt x="62" y="5"/>
                  </a:lnTo>
                  <a:lnTo>
                    <a:pt x="82" y="3"/>
                  </a:lnTo>
                  <a:lnTo>
                    <a:pt x="192" y="0"/>
                  </a:lnTo>
                  <a:lnTo>
                    <a:pt x="192" y="105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21" name="Freeform 9"/>
            <p:cNvSpPr>
              <a:spLocks/>
            </p:cNvSpPr>
            <p:nvPr userDrawn="1"/>
          </p:nvSpPr>
          <p:spPr bwMode="auto">
            <a:xfrm>
              <a:off x="4290" y="290"/>
              <a:ext cx="132" cy="160"/>
            </a:xfrm>
            <a:custGeom>
              <a:avLst/>
              <a:gdLst>
                <a:gd name="T0" fmla="*/ 231 w 397"/>
                <a:gd name="T1" fmla="*/ 0 h 480"/>
                <a:gd name="T2" fmla="*/ 166 w 397"/>
                <a:gd name="T3" fmla="*/ 5 h 480"/>
                <a:gd name="T4" fmla="*/ 109 w 397"/>
                <a:gd name="T5" fmla="*/ 14 h 480"/>
                <a:gd name="T6" fmla="*/ 66 w 397"/>
                <a:gd name="T7" fmla="*/ 25 h 480"/>
                <a:gd name="T8" fmla="*/ 37 w 397"/>
                <a:gd name="T9" fmla="*/ 37 h 480"/>
                <a:gd name="T10" fmla="*/ 59 w 397"/>
                <a:gd name="T11" fmla="*/ 114 h 480"/>
                <a:gd name="T12" fmla="*/ 104 w 397"/>
                <a:gd name="T13" fmla="*/ 102 h 480"/>
                <a:gd name="T14" fmla="*/ 150 w 397"/>
                <a:gd name="T15" fmla="*/ 92 h 480"/>
                <a:gd name="T16" fmla="*/ 201 w 397"/>
                <a:gd name="T17" fmla="*/ 89 h 480"/>
                <a:gd name="T18" fmla="*/ 222 w 397"/>
                <a:gd name="T19" fmla="*/ 90 h 480"/>
                <a:gd name="T20" fmla="*/ 248 w 397"/>
                <a:gd name="T21" fmla="*/ 95 h 480"/>
                <a:gd name="T22" fmla="*/ 263 w 397"/>
                <a:gd name="T23" fmla="*/ 100 h 480"/>
                <a:gd name="T24" fmla="*/ 275 w 397"/>
                <a:gd name="T25" fmla="*/ 110 h 480"/>
                <a:gd name="T26" fmla="*/ 283 w 397"/>
                <a:gd name="T27" fmla="*/ 121 h 480"/>
                <a:gd name="T28" fmla="*/ 289 w 397"/>
                <a:gd name="T29" fmla="*/ 135 h 480"/>
                <a:gd name="T30" fmla="*/ 292 w 397"/>
                <a:gd name="T31" fmla="*/ 153 h 480"/>
                <a:gd name="T32" fmla="*/ 292 w 397"/>
                <a:gd name="T33" fmla="*/ 197 h 480"/>
                <a:gd name="T34" fmla="*/ 201 w 397"/>
                <a:gd name="T35" fmla="*/ 197 h 480"/>
                <a:gd name="T36" fmla="*/ 148 w 397"/>
                <a:gd name="T37" fmla="*/ 201 h 480"/>
                <a:gd name="T38" fmla="*/ 105 w 397"/>
                <a:gd name="T39" fmla="*/ 210 h 480"/>
                <a:gd name="T40" fmla="*/ 69 w 397"/>
                <a:gd name="T41" fmla="*/ 224 h 480"/>
                <a:gd name="T42" fmla="*/ 43 w 397"/>
                <a:gd name="T43" fmla="*/ 242 h 480"/>
                <a:gd name="T44" fmla="*/ 23 w 397"/>
                <a:gd name="T45" fmla="*/ 264 h 480"/>
                <a:gd name="T46" fmla="*/ 10 w 397"/>
                <a:gd name="T47" fmla="*/ 288 h 480"/>
                <a:gd name="T48" fmla="*/ 2 w 397"/>
                <a:gd name="T49" fmla="*/ 316 h 480"/>
                <a:gd name="T50" fmla="*/ 0 w 397"/>
                <a:gd name="T51" fmla="*/ 344 h 480"/>
                <a:gd name="T52" fmla="*/ 1 w 397"/>
                <a:gd name="T53" fmla="*/ 362 h 480"/>
                <a:gd name="T54" fmla="*/ 8 w 397"/>
                <a:gd name="T55" fmla="*/ 395 h 480"/>
                <a:gd name="T56" fmla="*/ 22 w 397"/>
                <a:gd name="T57" fmla="*/ 421 h 480"/>
                <a:gd name="T58" fmla="*/ 39 w 397"/>
                <a:gd name="T59" fmla="*/ 442 h 480"/>
                <a:gd name="T60" fmla="*/ 61 w 397"/>
                <a:gd name="T61" fmla="*/ 458 h 480"/>
                <a:gd name="T62" fmla="*/ 86 w 397"/>
                <a:gd name="T63" fmla="*/ 468 h 480"/>
                <a:gd name="T64" fmla="*/ 114 w 397"/>
                <a:gd name="T65" fmla="*/ 475 h 480"/>
                <a:gd name="T66" fmla="*/ 141 w 397"/>
                <a:gd name="T67" fmla="*/ 479 h 480"/>
                <a:gd name="T68" fmla="*/ 155 w 397"/>
                <a:gd name="T69" fmla="*/ 480 h 480"/>
                <a:gd name="T70" fmla="*/ 185 w 397"/>
                <a:gd name="T71" fmla="*/ 478 h 480"/>
                <a:gd name="T72" fmla="*/ 236 w 397"/>
                <a:gd name="T73" fmla="*/ 468 h 480"/>
                <a:gd name="T74" fmla="*/ 271 w 397"/>
                <a:gd name="T75" fmla="*/ 456 h 480"/>
                <a:gd name="T76" fmla="*/ 292 w 397"/>
                <a:gd name="T77" fmla="*/ 445 h 480"/>
                <a:gd name="T78" fmla="*/ 297 w 397"/>
                <a:gd name="T79" fmla="*/ 444 h 480"/>
                <a:gd name="T80" fmla="*/ 304 w 397"/>
                <a:gd name="T81" fmla="*/ 447 h 480"/>
                <a:gd name="T82" fmla="*/ 320 w 397"/>
                <a:gd name="T83" fmla="*/ 453 h 480"/>
                <a:gd name="T84" fmla="*/ 350 w 397"/>
                <a:gd name="T85" fmla="*/ 460 h 480"/>
                <a:gd name="T86" fmla="*/ 397 w 397"/>
                <a:gd name="T87" fmla="*/ 463 h 480"/>
                <a:gd name="T88" fmla="*/ 397 w 397"/>
                <a:gd name="T89" fmla="*/ 137 h 480"/>
                <a:gd name="T90" fmla="*/ 395 w 397"/>
                <a:gd name="T91" fmla="*/ 103 h 480"/>
                <a:gd name="T92" fmla="*/ 387 w 397"/>
                <a:gd name="T93" fmla="*/ 74 h 480"/>
                <a:gd name="T94" fmla="*/ 373 w 397"/>
                <a:gd name="T95" fmla="*/ 51 h 480"/>
                <a:gd name="T96" fmla="*/ 353 w 397"/>
                <a:gd name="T97" fmla="*/ 32 h 480"/>
                <a:gd name="T98" fmla="*/ 330 w 397"/>
                <a:gd name="T99" fmla="*/ 17 h 480"/>
                <a:gd name="T100" fmla="*/ 301 w 397"/>
                <a:gd name="T101" fmla="*/ 8 h 480"/>
                <a:gd name="T102" fmla="*/ 268 w 397"/>
                <a:gd name="T103" fmla="*/ 2 h 480"/>
                <a:gd name="T104" fmla="*/ 231 w 397"/>
                <a:gd name="T105" fmla="*/ 0 h 4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97" h="480">
                  <a:moveTo>
                    <a:pt x="231" y="0"/>
                  </a:moveTo>
                  <a:lnTo>
                    <a:pt x="231" y="0"/>
                  </a:lnTo>
                  <a:lnTo>
                    <a:pt x="198" y="1"/>
                  </a:lnTo>
                  <a:lnTo>
                    <a:pt x="166" y="5"/>
                  </a:lnTo>
                  <a:lnTo>
                    <a:pt x="136" y="8"/>
                  </a:lnTo>
                  <a:lnTo>
                    <a:pt x="109" y="14"/>
                  </a:lnTo>
                  <a:lnTo>
                    <a:pt x="86" y="20"/>
                  </a:lnTo>
                  <a:lnTo>
                    <a:pt x="66" y="25"/>
                  </a:lnTo>
                  <a:lnTo>
                    <a:pt x="49" y="31"/>
                  </a:lnTo>
                  <a:lnTo>
                    <a:pt x="37" y="37"/>
                  </a:lnTo>
                  <a:lnTo>
                    <a:pt x="59" y="114"/>
                  </a:lnTo>
                  <a:lnTo>
                    <a:pt x="59" y="114"/>
                  </a:lnTo>
                  <a:lnTo>
                    <a:pt x="71" y="110"/>
                  </a:lnTo>
                  <a:lnTo>
                    <a:pt x="104" y="102"/>
                  </a:lnTo>
                  <a:lnTo>
                    <a:pt x="125" y="97"/>
                  </a:lnTo>
                  <a:lnTo>
                    <a:pt x="150" y="92"/>
                  </a:lnTo>
                  <a:lnTo>
                    <a:pt x="175" y="90"/>
                  </a:lnTo>
                  <a:lnTo>
                    <a:pt x="201" y="89"/>
                  </a:lnTo>
                  <a:lnTo>
                    <a:pt x="201" y="89"/>
                  </a:lnTo>
                  <a:lnTo>
                    <a:pt x="222" y="90"/>
                  </a:lnTo>
                  <a:lnTo>
                    <a:pt x="240" y="92"/>
                  </a:lnTo>
                  <a:lnTo>
                    <a:pt x="248" y="95"/>
                  </a:lnTo>
                  <a:lnTo>
                    <a:pt x="257" y="97"/>
                  </a:lnTo>
                  <a:lnTo>
                    <a:pt x="263" y="100"/>
                  </a:lnTo>
                  <a:lnTo>
                    <a:pt x="269" y="105"/>
                  </a:lnTo>
                  <a:lnTo>
                    <a:pt x="275" y="110"/>
                  </a:lnTo>
                  <a:lnTo>
                    <a:pt x="280" y="114"/>
                  </a:lnTo>
                  <a:lnTo>
                    <a:pt x="283" y="121"/>
                  </a:lnTo>
                  <a:lnTo>
                    <a:pt x="286" y="128"/>
                  </a:lnTo>
                  <a:lnTo>
                    <a:pt x="289" y="135"/>
                  </a:lnTo>
                  <a:lnTo>
                    <a:pt x="291" y="144"/>
                  </a:lnTo>
                  <a:lnTo>
                    <a:pt x="292" y="153"/>
                  </a:lnTo>
                  <a:lnTo>
                    <a:pt x="292" y="164"/>
                  </a:lnTo>
                  <a:lnTo>
                    <a:pt x="292" y="197"/>
                  </a:lnTo>
                  <a:lnTo>
                    <a:pt x="201" y="197"/>
                  </a:lnTo>
                  <a:lnTo>
                    <a:pt x="201" y="197"/>
                  </a:lnTo>
                  <a:lnTo>
                    <a:pt x="174" y="198"/>
                  </a:lnTo>
                  <a:lnTo>
                    <a:pt x="148" y="201"/>
                  </a:lnTo>
                  <a:lnTo>
                    <a:pt x="125" y="204"/>
                  </a:lnTo>
                  <a:lnTo>
                    <a:pt x="105" y="210"/>
                  </a:lnTo>
                  <a:lnTo>
                    <a:pt x="86" y="216"/>
                  </a:lnTo>
                  <a:lnTo>
                    <a:pt x="69" y="224"/>
                  </a:lnTo>
                  <a:lnTo>
                    <a:pt x="55" y="232"/>
                  </a:lnTo>
                  <a:lnTo>
                    <a:pt x="43" y="242"/>
                  </a:lnTo>
                  <a:lnTo>
                    <a:pt x="32" y="253"/>
                  </a:lnTo>
                  <a:lnTo>
                    <a:pt x="23" y="264"/>
                  </a:lnTo>
                  <a:lnTo>
                    <a:pt x="16" y="276"/>
                  </a:lnTo>
                  <a:lnTo>
                    <a:pt x="10" y="288"/>
                  </a:lnTo>
                  <a:lnTo>
                    <a:pt x="6" y="302"/>
                  </a:lnTo>
                  <a:lnTo>
                    <a:pt x="2" y="316"/>
                  </a:lnTo>
                  <a:lnTo>
                    <a:pt x="1" y="330"/>
                  </a:lnTo>
                  <a:lnTo>
                    <a:pt x="0" y="344"/>
                  </a:lnTo>
                  <a:lnTo>
                    <a:pt x="0" y="344"/>
                  </a:lnTo>
                  <a:lnTo>
                    <a:pt x="1" y="362"/>
                  </a:lnTo>
                  <a:lnTo>
                    <a:pt x="3" y="380"/>
                  </a:lnTo>
                  <a:lnTo>
                    <a:pt x="8" y="395"/>
                  </a:lnTo>
                  <a:lnTo>
                    <a:pt x="14" y="408"/>
                  </a:lnTo>
                  <a:lnTo>
                    <a:pt x="22" y="421"/>
                  </a:lnTo>
                  <a:lnTo>
                    <a:pt x="30" y="433"/>
                  </a:lnTo>
                  <a:lnTo>
                    <a:pt x="39" y="442"/>
                  </a:lnTo>
                  <a:lnTo>
                    <a:pt x="51" y="450"/>
                  </a:lnTo>
                  <a:lnTo>
                    <a:pt x="61" y="458"/>
                  </a:lnTo>
                  <a:lnTo>
                    <a:pt x="74" y="464"/>
                  </a:lnTo>
                  <a:lnTo>
                    <a:pt x="86" y="468"/>
                  </a:lnTo>
                  <a:lnTo>
                    <a:pt x="100" y="473"/>
                  </a:lnTo>
                  <a:lnTo>
                    <a:pt x="114" y="475"/>
                  </a:lnTo>
                  <a:lnTo>
                    <a:pt x="128" y="478"/>
                  </a:lnTo>
                  <a:lnTo>
                    <a:pt x="141" y="479"/>
                  </a:lnTo>
                  <a:lnTo>
                    <a:pt x="155" y="480"/>
                  </a:lnTo>
                  <a:lnTo>
                    <a:pt x="155" y="480"/>
                  </a:lnTo>
                  <a:lnTo>
                    <a:pt x="170" y="479"/>
                  </a:lnTo>
                  <a:lnTo>
                    <a:pt x="185" y="478"/>
                  </a:lnTo>
                  <a:lnTo>
                    <a:pt x="213" y="474"/>
                  </a:lnTo>
                  <a:lnTo>
                    <a:pt x="236" y="468"/>
                  </a:lnTo>
                  <a:lnTo>
                    <a:pt x="255" y="462"/>
                  </a:lnTo>
                  <a:lnTo>
                    <a:pt x="271" y="456"/>
                  </a:lnTo>
                  <a:lnTo>
                    <a:pt x="284" y="450"/>
                  </a:lnTo>
                  <a:lnTo>
                    <a:pt x="292" y="445"/>
                  </a:lnTo>
                  <a:lnTo>
                    <a:pt x="297" y="444"/>
                  </a:lnTo>
                  <a:lnTo>
                    <a:pt x="297" y="444"/>
                  </a:lnTo>
                  <a:lnTo>
                    <a:pt x="299" y="445"/>
                  </a:lnTo>
                  <a:lnTo>
                    <a:pt x="304" y="447"/>
                  </a:lnTo>
                  <a:lnTo>
                    <a:pt x="311" y="450"/>
                  </a:lnTo>
                  <a:lnTo>
                    <a:pt x="320" y="453"/>
                  </a:lnTo>
                  <a:lnTo>
                    <a:pt x="332" y="457"/>
                  </a:lnTo>
                  <a:lnTo>
                    <a:pt x="350" y="460"/>
                  </a:lnTo>
                  <a:lnTo>
                    <a:pt x="370" y="462"/>
                  </a:lnTo>
                  <a:lnTo>
                    <a:pt x="397" y="463"/>
                  </a:lnTo>
                  <a:lnTo>
                    <a:pt x="397" y="137"/>
                  </a:lnTo>
                  <a:lnTo>
                    <a:pt x="397" y="137"/>
                  </a:lnTo>
                  <a:lnTo>
                    <a:pt x="397" y="119"/>
                  </a:lnTo>
                  <a:lnTo>
                    <a:pt x="395" y="103"/>
                  </a:lnTo>
                  <a:lnTo>
                    <a:pt x="391" y="88"/>
                  </a:lnTo>
                  <a:lnTo>
                    <a:pt x="387" y="74"/>
                  </a:lnTo>
                  <a:lnTo>
                    <a:pt x="380" y="62"/>
                  </a:lnTo>
                  <a:lnTo>
                    <a:pt x="373" y="51"/>
                  </a:lnTo>
                  <a:lnTo>
                    <a:pt x="364" y="40"/>
                  </a:lnTo>
                  <a:lnTo>
                    <a:pt x="353" y="32"/>
                  </a:lnTo>
                  <a:lnTo>
                    <a:pt x="343" y="24"/>
                  </a:lnTo>
                  <a:lnTo>
                    <a:pt x="330" y="17"/>
                  </a:lnTo>
                  <a:lnTo>
                    <a:pt x="316" y="13"/>
                  </a:lnTo>
                  <a:lnTo>
                    <a:pt x="301" y="8"/>
                  </a:lnTo>
                  <a:lnTo>
                    <a:pt x="285" y="5"/>
                  </a:lnTo>
                  <a:lnTo>
                    <a:pt x="268" y="2"/>
                  </a:lnTo>
                  <a:lnTo>
                    <a:pt x="251" y="1"/>
                  </a:lnTo>
                  <a:lnTo>
                    <a:pt x="23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22" name="Freeform 10"/>
            <p:cNvSpPr>
              <a:spLocks/>
            </p:cNvSpPr>
            <p:nvPr userDrawn="1"/>
          </p:nvSpPr>
          <p:spPr bwMode="auto">
            <a:xfrm>
              <a:off x="4721" y="379"/>
              <a:ext cx="64" cy="44"/>
            </a:xfrm>
            <a:custGeom>
              <a:avLst/>
              <a:gdLst>
                <a:gd name="T0" fmla="*/ 192 w 192"/>
                <a:gd name="T1" fmla="*/ 105 h 130"/>
                <a:gd name="T2" fmla="*/ 192 w 192"/>
                <a:gd name="T3" fmla="*/ 105 h 130"/>
                <a:gd name="T4" fmla="*/ 170 w 192"/>
                <a:gd name="T5" fmla="*/ 112 h 130"/>
                <a:gd name="T6" fmla="*/ 140 w 192"/>
                <a:gd name="T7" fmla="*/ 121 h 130"/>
                <a:gd name="T8" fmla="*/ 124 w 192"/>
                <a:gd name="T9" fmla="*/ 124 h 130"/>
                <a:gd name="T10" fmla="*/ 107 w 192"/>
                <a:gd name="T11" fmla="*/ 128 h 130"/>
                <a:gd name="T12" fmla="*/ 91 w 192"/>
                <a:gd name="T13" fmla="*/ 130 h 130"/>
                <a:gd name="T14" fmla="*/ 76 w 192"/>
                <a:gd name="T15" fmla="*/ 130 h 130"/>
                <a:gd name="T16" fmla="*/ 76 w 192"/>
                <a:gd name="T17" fmla="*/ 130 h 130"/>
                <a:gd name="T18" fmla="*/ 60 w 192"/>
                <a:gd name="T19" fmla="*/ 130 h 130"/>
                <a:gd name="T20" fmla="*/ 46 w 192"/>
                <a:gd name="T21" fmla="*/ 128 h 130"/>
                <a:gd name="T22" fmla="*/ 32 w 192"/>
                <a:gd name="T23" fmla="*/ 123 h 130"/>
                <a:gd name="T24" fmla="*/ 26 w 192"/>
                <a:gd name="T25" fmla="*/ 121 h 130"/>
                <a:gd name="T26" fmla="*/ 22 w 192"/>
                <a:gd name="T27" fmla="*/ 117 h 130"/>
                <a:gd name="T28" fmla="*/ 17 w 192"/>
                <a:gd name="T29" fmla="*/ 113 h 130"/>
                <a:gd name="T30" fmla="*/ 13 w 192"/>
                <a:gd name="T31" fmla="*/ 109 h 130"/>
                <a:gd name="T32" fmla="*/ 9 w 192"/>
                <a:gd name="T33" fmla="*/ 104 h 130"/>
                <a:gd name="T34" fmla="*/ 6 w 192"/>
                <a:gd name="T35" fmla="*/ 98 h 130"/>
                <a:gd name="T36" fmla="*/ 3 w 192"/>
                <a:gd name="T37" fmla="*/ 92 h 130"/>
                <a:gd name="T38" fmla="*/ 1 w 192"/>
                <a:gd name="T39" fmla="*/ 85 h 130"/>
                <a:gd name="T40" fmla="*/ 0 w 192"/>
                <a:gd name="T41" fmla="*/ 77 h 130"/>
                <a:gd name="T42" fmla="*/ 0 w 192"/>
                <a:gd name="T43" fmla="*/ 69 h 130"/>
                <a:gd name="T44" fmla="*/ 0 w 192"/>
                <a:gd name="T45" fmla="*/ 69 h 130"/>
                <a:gd name="T46" fmla="*/ 1 w 192"/>
                <a:gd name="T47" fmla="*/ 55 h 130"/>
                <a:gd name="T48" fmla="*/ 5 w 192"/>
                <a:gd name="T49" fmla="*/ 42 h 130"/>
                <a:gd name="T50" fmla="*/ 7 w 192"/>
                <a:gd name="T51" fmla="*/ 37 h 130"/>
                <a:gd name="T52" fmla="*/ 10 w 192"/>
                <a:gd name="T53" fmla="*/ 31 h 130"/>
                <a:gd name="T54" fmla="*/ 14 w 192"/>
                <a:gd name="T55" fmla="*/ 26 h 130"/>
                <a:gd name="T56" fmla="*/ 18 w 192"/>
                <a:gd name="T57" fmla="*/ 22 h 130"/>
                <a:gd name="T58" fmla="*/ 24 w 192"/>
                <a:gd name="T59" fmla="*/ 18 h 130"/>
                <a:gd name="T60" fmla="*/ 30 w 192"/>
                <a:gd name="T61" fmla="*/ 15 h 130"/>
                <a:gd name="T62" fmla="*/ 37 w 192"/>
                <a:gd name="T63" fmla="*/ 11 h 130"/>
                <a:gd name="T64" fmla="*/ 44 w 192"/>
                <a:gd name="T65" fmla="*/ 9 h 130"/>
                <a:gd name="T66" fmla="*/ 61 w 192"/>
                <a:gd name="T67" fmla="*/ 5 h 130"/>
                <a:gd name="T68" fmla="*/ 82 w 192"/>
                <a:gd name="T69" fmla="*/ 3 h 130"/>
                <a:gd name="T70" fmla="*/ 192 w 192"/>
                <a:gd name="T71" fmla="*/ 0 h 130"/>
                <a:gd name="T72" fmla="*/ 192 w 192"/>
                <a:gd name="T73" fmla="*/ 105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92" h="130">
                  <a:moveTo>
                    <a:pt x="192" y="105"/>
                  </a:moveTo>
                  <a:lnTo>
                    <a:pt x="192" y="105"/>
                  </a:lnTo>
                  <a:lnTo>
                    <a:pt x="170" y="112"/>
                  </a:lnTo>
                  <a:lnTo>
                    <a:pt x="140" y="121"/>
                  </a:lnTo>
                  <a:lnTo>
                    <a:pt x="124" y="124"/>
                  </a:lnTo>
                  <a:lnTo>
                    <a:pt x="107" y="128"/>
                  </a:lnTo>
                  <a:lnTo>
                    <a:pt x="91" y="130"/>
                  </a:lnTo>
                  <a:lnTo>
                    <a:pt x="76" y="130"/>
                  </a:lnTo>
                  <a:lnTo>
                    <a:pt x="76" y="130"/>
                  </a:lnTo>
                  <a:lnTo>
                    <a:pt x="60" y="130"/>
                  </a:lnTo>
                  <a:lnTo>
                    <a:pt x="46" y="128"/>
                  </a:lnTo>
                  <a:lnTo>
                    <a:pt x="32" y="123"/>
                  </a:lnTo>
                  <a:lnTo>
                    <a:pt x="26" y="121"/>
                  </a:lnTo>
                  <a:lnTo>
                    <a:pt x="22" y="117"/>
                  </a:lnTo>
                  <a:lnTo>
                    <a:pt x="17" y="113"/>
                  </a:lnTo>
                  <a:lnTo>
                    <a:pt x="13" y="109"/>
                  </a:lnTo>
                  <a:lnTo>
                    <a:pt x="9" y="104"/>
                  </a:lnTo>
                  <a:lnTo>
                    <a:pt x="6" y="98"/>
                  </a:lnTo>
                  <a:lnTo>
                    <a:pt x="3" y="92"/>
                  </a:lnTo>
                  <a:lnTo>
                    <a:pt x="1" y="85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0" y="69"/>
                  </a:lnTo>
                  <a:lnTo>
                    <a:pt x="1" y="55"/>
                  </a:lnTo>
                  <a:lnTo>
                    <a:pt x="5" y="42"/>
                  </a:lnTo>
                  <a:lnTo>
                    <a:pt x="7" y="37"/>
                  </a:lnTo>
                  <a:lnTo>
                    <a:pt x="10" y="31"/>
                  </a:lnTo>
                  <a:lnTo>
                    <a:pt x="14" y="26"/>
                  </a:lnTo>
                  <a:lnTo>
                    <a:pt x="18" y="22"/>
                  </a:lnTo>
                  <a:lnTo>
                    <a:pt x="24" y="18"/>
                  </a:lnTo>
                  <a:lnTo>
                    <a:pt x="30" y="15"/>
                  </a:lnTo>
                  <a:lnTo>
                    <a:pt x="37" y="11"/>
                  </a:lnTo>
                  <a:lnTo>
                    <a:pt x="44" y="9"/>
                  </a:lnTo>
                  <a:lnTo>
                    <a:pt x="61" y="5"/>
                  </a:lnTo>
                  <a:lnTo>
                    <a:pt x="82" y="3"/>
                  </a:lnTo>
                  <a:lnTo>
                    <a:pt x="192" y="0"/>
                  </a:lnTo>
                  <a:lnTo>
                    <a:pt x="192" y="105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23" name="Freeform 11"/>
            <p:cNvSpPr>
              <a:spLocks/>
            </p:cNvSpPr>
            <p:nvPr userDrawn="1"/>
          </p:nvSpPr>
          <p:spPr bwMode="auto">
            <a:xfrm>
              <a:off x="4687" y="290"/>
              <a:ext cx="133" cy="160"/>
            </a:xfrm>
            <a:custGeom>
              <a:avLst/>
              <a:gdLst>
                <a:gd name="T0" fmla="*/ 231 w 397"/>
                <a:gd name="T1" fmla="*/ 0 h 480"/>
                <a:gd name="T2" fmla="*/ 165 w 397"/>
                <a:gd name="T3" fmla="*/ 5 h 480"/>
                <a:gd name="T4" fmla="*/ 109 w 397"/>
                <a:gd name="T5" fmla="*/ 14 h 480"/>
                <a:gd name="T6" fmla="*/ 65 w 397"/>
                <a:gd name="T7" fmla="*/ 25 h 480"/>
                <a:gd name="T8" fmla="*/ 37 w 397"/>
                <a:gd name="T9" fmla="*/ 37 h 480"/>
                <a:gd name="T10" fmla="*/ 58 w 397"/>
                <a:gd name="T11" fmla="*/ 114 h 480"/>
                <a:gd name="T12" fmla="*/ 103 w 397"/>
                <a:gd name="T13" fmla="*/ 102 h 480"/>
                <a:gd name="T14" fmla="*/ 148 w 397"/>
                <a:gd name="T15" fmla="*/ 92 h 480"/>
                <a:gd name="T16" fmla="*/ 200 w 397"/>
                <a:gd name="T17" fmla="*/ 89 h 480"/>
                <a:gd name="T18" fmla="*/ 222 w 397"/>
                <a:gd name="T19" fmla="*/ 90 h 480"/>
                <a:gd name="T20" fmla="*/ 248 w 397"/>
                <a:gd name="T21" fmla="*/ 95 h 480"/>
                <a:gd name="T22" fmla="*/ 262 w 397"/>
                <a:gd name="T23" fmla="*/ 100 h 480"/>
                <a:gd name="T24" fmla="*/ 274 w 397"/>
                <a:gd name="T25" fmla="*/ 110 h 480"/>
                <a:gd name="T26" fmla="*/ 283 w 397"/>
                <a:gd name="T27" fmla="*/ 121 h 480"/>
                <a:gd name="T28" fmla="*/ 289 w 397"/>
                <a:gd name="T29" fmla="*/ 135 h 480"/>
                <a:gd name="T30" fmla="*/ 291 w 397"/>
                <a:gd name="T31" fmla="*/ 153 h 480"/>
                <a:gd name="T32" fmla="*/ 292 w 397"/>
                <a:gd name="T33" fmla="*/ 197 h 480"/>
                <a:gd name="T34" fmla="*/ 200 w 397"/>
                <a:gd name="T35" fmla="*/ 197 h 480"/>
                <a:gd name="T36" fmla="*/ 147 w 397"/>
                <a:gd name="T37" fmla="*/ 201 h 480"/>
                <a:gd name="T38" fmla="*/ 103 w 397"/>
                <a:gd name="T39" fmla="*/ 210 h 480"/>
                <a:gd name="T40" fmla="*/ 69 w 397"/>
                <a:gd name="T41" fmla="*/ 224 h 480"/>
                <a:gd name="T42" fmla="*/ 42 w 397"/>
                <a:gd name="T43" fmla="*/ 242 h 480"/>
                <a:gd name="T44" fmla="*/ 23 w 397"/>
                <a:gd name="T45" fmla="*/ 264 h 480"/>
                <a:gd name="T46" fmla="*/ 9 w 397"/>
                <a:gd name="T47" fmla="*/ 288 h 480"/>
                <a:gd name="T48" fmla="*/ 2 w 397"/>
                <a:gd name="T49" fmla="*/ 316 h 480"/>
                <a:gd name="T50" fmla="*/ 0 w 397"/>
                <a:gd name="T51" fmla="*/ 344 h 480"/>
                <a:gd name="T52" fmla="*/ 1 w 397"/>
                <a:gd name="T53" fmla="*/ 362 h 480"/>
                <a:gd name="T54" fmla="*/ 8 w 397"/>
                <a:gd name="T55" fmla="*/ 395 h 480"/>
                <a:gd name="T56" fmla="*/ 20 w 397"/>
                <a:gd name="T57" fmla="*/ 421 h 480"/>
                <a:gd name="T58" fmla="*/ 39 w 397"/>
                <a:gd name="T59" fmla="*/ 442 h 480"/>
                <a:gd name="T60" fmla="*/ 61 w 397"/>
                <a:gd name="T61" fmla="*/ 458 h 480"/>
                <a:gd name="T62" fmla="*/ 86 w 397"/>
                <a:gd name="T63" fmla="*/ 468 h 480"/>
                <a:gd name="T64" fmla="*/ 113 w 397"/>
                <a:gd name="T65" fmla="*/ 475 h 480"/>
                <a:gd name="T66" fmla="*/ 140 w 397"/>
                <a:gd name="T67" fmla="*/ 479 h 480"/>
                <a:gd name="T68" fmla="*/ 154 w 397"/>
                <a:gd name="T69" fmla="*/ 480 h 480"/>
                <a:gd name="T70" fmla="*/ 185 w 397"/>
                <a:gd name="T71" fmla="*/ 478 h 480"/>
                <a:gd name="T72" fmla="*/ 236 w 397"/>
                <a:gd name="T73" fmla="*/ 468 h 480"/>
                <a:gd name="T74" fmla="*/ 271 w 397"/>
                <a:gd name="T75" fmla="*/ 456 h 480"/>
                <a:gd name="T76" fmla="*/ 292 w 397"/>
                <a:gd name="T77" fmla="*/ 445 h 480"/>
                <a:gd name="T78" fmla="*/ 297 w 397"/>
                <a:gd name="T79" fmla="*/ 444 h 480"/>
                <a:gd name="T80" fmla="*/ 302 w 397"/>
                <a:gd name="T81" fmla="*/ 447 h 480"/>
                <a:gd name="T82" fmla="*/ 318 w 397"/>
                <a:gd name="T83" fmla="*/ 453 h 480"/>
                <a:gd name="T84" fmla="*/ 348 w 397"/>
                <a:gd name="T85" fmla="*/ 460 h 480"/>
                <a:gd name="T86" fmla="*/ 397 w 397"/>
                <a:gd name="T87" fmla="*/ 463 h 480"/>
                <a:gd name="T88" fmla="*/ 397 w 397"/>
                <a:gd name="T89" fmla="*/ 137 h 480"/>
                <a:gd name="T90" fmla="*/ 394 w 397"/>
                <a:gd name="T91" fmla="*/ 103 h 480"/>
                <a:gd name="T92" fmla="*/ 385 w 397"/>
                <a:gd name="T93" fmla="*/ 74 h 480"/>
                <a:gd name="T94" fmla="*/ 371 w 397"/>
                <a:gd name="T95" fmla="*/ 51 h 480"/>
                <a:gd name="T96" fmla="*/ 353 w 397"/>
                <a:gd name="T97" fmla="*/ 32 h 480"/>
                <a:gd name="T98" fmla="*/ 329 w 397"/>
                <a:gd name="T99" fmla="*/ 17 h 480"/>
                <a:gd name="T100" fmla="*/ 301 w 397"/>
                <a:gd name="T101" fmla="*/ 8 h 480"/>
                <a:gd name="T102" fmla="*/ 268 w 397"/>
                <a:gd name="T103" fmla="*/ 2 h 480"/>
                <a:gd name="T104" fmla="*/ 231 w 397"/>
                <a:gd name="T105" fmla="*/ 0 h 4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97" h="480">
                  <a:moveTo>
                    <a:pt x="231" y="0"/>
                  </a:moveTo>
                  <a:lnTo>
                    <a:pt x="231" y="0"/>
                  </a:lnTo>
                  <a:lnTo>
                    <a:pt x="196" y="1"/>
                  </a:lnTo>
                  <a:lnTo>
                    <a:pt x="165" y="5"/>
                  </a:lnTo>
                  <a:lnTo>
                    <a:pt x="136" y="8"/>
                  </a:lnTo>
                  <a:lnTo>
                    <a:pt x="109" y="14"/>
                  </a:lnTo>
                  <a:lnTo>
                    <a:pt x="86" y="20"/>
                  </a:lnTo>
                  <a:lnTo>
                    <a:pt x="65" y="25"/>
                  </a:lnTo>
                  <a:lnTo>
                    <a:pt x="49" y="31"/>
                  </a:lnTo>
                  <a:lnTo>
                    <a:pt x="37" y="37"/>
                  </a:lnTo>
                  <a:lnTo>
                    <a:pt x="58" y="114"/>
                  </a:lnTo>
                  <a:lnTo>
                    <a:pt x="58" y="114"/>
                  </a:lnTo>
                  <a:lnTo>
                    <a:pt x="71" y="110"/>
                  </a:lnTo>
                  <a:lnTo>
                    <a:pt x="103" y="102"/>
                  </a:lnTo>
                  <a:lnTo>
                    <a:pt x="124" y="97"/>
                  </a:lnTo>
                  <a:lnTo>
                    <a:pt x="148" y="92"/>
                  </a:lnTo>
                  <a:lnTo>
                    <a:pt x="173" y="90"/>
                  </a:lnTo>
                  <a:lnTo>
                    <a:pt x="200" y="89"/>
                  </a:lnTo>
                  <a:lnTo>
                    <a:pt x="200" y="89"/>
                  </a:lnTo>
                  <a:lnTo>
                    <a:pt x="222" y="90"/>
                  </a:lnTo>
                  <a:lnTo>
                    <a:pt x="240" y="92"/>
                  </a:lnTo>
                  <a:lnTo>
                    <a:pt x="248" y="95"/>
                  </a:lnTo>
                  <a:lnTo>
                    <a:pt x="255" y="97"/>
                  </a:lnTo>
                  <a:lnTo>
                    <a:pt x="262" y="100"/>
                  </a:lnTo>
                  <a:lnTo>
                    <a:pt x="269" y="105"/>
                  </a:lnTo>
                  <a:lnTo>
                    <a:pt x="274" y="110"/>
                  </a:lnTo>
                  <a:lnTo>
                    <a:pt x="278" y="114"/>
                  </a:lnTo>
                  <a:lnTo>
                    <a:pt x="283" y="121"/>
                  </a:lnTo>
                  <a:lnTo>
                    <a:pt x="286" y="128"/>
                  </a:lnTo>
                  <a:lnTo>
                    <a:pt x="289" y="135"/>
                  </a:lnTo>
                  <a:lnTo>
                    <a:pt x="290" y="144"/>
                  </a:lnTo>
                  <a:lnTo>
                    <a:pt x="291" y="153"/>
                  </a:lnTo>
                  <a:lnTo>
                    <a:pt x="292" y="164"/>
                  </a:lnTo>
                  <a:lnTo>
                    <a:pt x="292" y="197"/>
                  </a:lnTo>
                  <a:lnTo>
                    <a:pt x="200" y="197"/>
                  </a:lnTo>
                  <a:lnTo>
                    <a:pt x="200" y="197"/>
                  </a:lnTo>
                  <a:lnTo>
                    <a:pt x="172" y="198"/>
                  </a:lnTo>
                  <a:lnTo>
                    <a:pt x="147" y="201"/>
                  </a:lnTo>
                  <a:lnTo>
                    <a:pt x="124" y="204"/>
                  </a:lnTo>
                  <a:lnTo>
                    <a:pt x="103" y="210"/>
                  </a:lnTo>
                  <a:lnTo>
                    <a:pt x="85" y="216"/>
                  </a:lnTo>
                  <a:lnTo>
                    <a:pt x="69" y="224"/>
                  </a:lnTo>
                  <a:lnTo>
                    <a:pt x="55" y="232"/>
                  </a:lnTo>
                  <a:lnTo>
                    <a:pt x="42" y="242"/>
                  </a:lnTo>
                  <a:lnTo>
                    <a:pt x="31" y="253"/>
                  </a:lnTo>
                  <a:lnTo>
                    <a:pt x="23" y="264"/>
                  </a:lnTo>
                  <a:lnTo>
                    <a:pt x="15" y="276"/>
                  </a:lnTo>
                  <a:lnTo>
                    <a:pt x="9" y="288"/>
                  </a:lnTo>
                  <a:lnTo>
                    <a:pt x="6" y="302"/>
                  </a:lnTo>
                  <a:lnTo>
                    <a:pt x="2" y="316"/>
                  </a:lnTo>
                  <a:lnTo>
                    <a:pt x="0" y="330"/>
                  </a:lnTo>
                  <a:lnTo>
                    <a:pt x="0" y="344"/>
                  </a:lnTo>
                  <a:lnTo>
                    <a:pt x="0" y="344"/>
                  </a:lnTo>
                  <a:lnTo>
                    <a:pt x="1" y="362"/>
                  </a:lnTo>
                  <a:lnTo>
                    <a:pt x="3" y="380"/>
                  </a:lnTo>
                  <a:lnTo>
                    <a:pt x="8" y="395"/>
                  </a:lnTo>
                  <a:lnTo>
                    <a:pt x="14" y="408"/>
                  </a:lnTo>
                  <a:lnTo>
                    <a:pt x="20" y="421"/>
                  </a:lnTo>
                  <a:lnTo>
                    <a:pt x="30" y="433"/>
                  </a:lnTo>
                  <a:lnTo>
                    <a:pt x="39" y="442"/>
                  </a:lnTo>
                  <a:lnTo>
                    <a:pt x="49" y="450"/>
                  </a:lnTo>
                  <a:lnTo>
                    <a:pt x="61" y="458"/>
                  </a:lnTo>
                  <a:lnTo>
                    <a:pt x="73" y="464"/>
                  </a:lnTo>
                  <a:lnTo>
                    <a:pt x="86" y="468"/>
                  </a:lnTo>
                  <a:lnTo>
                    <a:pt x="99" y="473"/>
                  </a:lnTo>
                  <a:lnTo>
                    <a:pt x="113" y="475"/>
                  </a:lnTo>
                  <a:lnTo>
                    <a:pt x="126" y="478"/>
                  </a:lnTo>
                  <a:lnTo>
                    <a:pt x="140" y="479"/>
                  </a:lnTo>
                  <a:lnTo>
                    <a:pt x="154" y="480"/>
                  </a:lnTo>
                  <a:lnTo>
                    <a:pt x="154" y="480"/>
                  </a:lnTo>
                  <a:lnTo>
                    <a:pt x="170" y="479"/>
                  </a:lnTo>
                  <a:lnTo>
                    <a:pt x="185" y="478"/>
                  </a:lnTo>
                  <a:lnTo>
                    <a:pt x="211" y="474"/>
                  </a:lnTo>
                  <a:lnTo>
                    <a:pt x="236" y="468"/>
                  </a:lnTo>
                  <a:lnTo>
                    <a:pt x="255" y="462"/>
                  </a:lnTo>
                  <a:lnTo>
                    <a:pt x="271" y="456"/>
                  </a:lnTo>
                  <a:lnTo>
                    <a:pt x="284" y="450"/>
                  </a:lnTo>
                  <a:lnTo>
                    <a:pt x="292" y="445"/>
                  </a:lnTo>
                  <a:lnTo>
                    <a:pt x="297" y="444"/>
                  </a:lnTo>
                  <a:lnTo>
                    <a:pt x="297" y="444"/>
                  </a:lnTo>
                  <a:lnTo>
                    <a:pt x="299" y="445"/>
                  </a:lnTo>
                  <a:lnTo>
                    <a:pt x="302" y="447"/>
                  </a:lnTo>
                  <a:lnTo>
                    <a:pt x="309" y="450"/>
                  </a:lnTo>
                  <a:lnTo>
                    <a:pt x="318" y="453"/>
                  </a:lnTo>
                  <a:lnTo>
                    <a:pt x="332" y="457"/>
                  </a:lnTo>
                  <a:lnTo>
                    <a:pt x="348" y="460"/>
                  </a:lnTo>
                  <a:lnTo>
                    <a:pt x="370" y="462"/>
                  </a:lnTo>
                  <a:lnTo>
                    <a:pt x="397" y="463"/>
                  </a:lnTo>
                  <a:lnTo>
                    <a:pt x="397" y="137"/>
                  </a:lnTo>
                  <a:lnTo>
                    <a:pt x="397" y="137"/>
                  </a:lnTo>
                  <a:lnTo>
                    <a:pt x="397" y="119"/>
                  </a:lnTo>
                  <a:lnTo>
                    <a:pt x="394" y="103"/>
                  </a:lnTo>
                  <a:lnTo>
                    <a:pt x="391" y="88"/>
                  </a:lnTo>
                  <a:lnTo>
                    <a:pt x="385" y="74"/>
                  </a:lnTo>
                  <a:lnTo>
                    <a:pt x="379" y="62"/>
                  </a:lnTo>
                  <a:lnTo>
                    <a:pt x="371" y="51"/>
                  </a:lnTo>
                  <a:lnTo>
                    <a:pt x="363" y="40"/>
                  </a:lnTo>
                  <a:lnTo>
                    <a:pt x="353" y="32"/>
                  </a:lnTo>
                  <a:lnTo>
                    <a:pt x="341" y="24"/>
                  </a:lnTo>
                  <a:lnTo>
                    <a:pt x="329" y="17"/>
                  </a:lnTo>
                  <a:lnTo>
                    <a:pt x="316" y="13"/>
                  </a:lnTo>
                  <a:lnTo>
                    <a:pt x="301" y="8"/>
                  </a:lnTo>
                  <a:lnTo>
                    <a:pt x="285" y="5"/>
                  </a:lnTo>
                  <a:lnTo>
                    <a:pt x="268" y="2"/>
                  </a:lnTo>
                  <a:lnTo>
                    <a:pt x="249" y="1"/>
                  </a:lnTo>
                  <a:lnTo>
                    <a:pt x="23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24" name="Freeform 12"/>
            <p:cNvSpPr>
              <a:spLocks/>
            </p:cNvSpPr>
            <p:nvPr userDrawn="1"/>
          </p:nvSpPr>
          <p:spPr bwMode="auto">
            <a:xfrm>
              <a:off x="5211" y="292"/>
              <a:ext cx="140" cy="158"/>
            </a:xfrm>
            <a:custGeom>
              <a:avLst/>
              <a:gdLst>
                <a:gd name="T0" fmla="*/ 317 w 421"/>
                <a:gd name="T1" fmla="*/ 350 h 475"/>
                <a:gd name="T2" fmla="*/ 277 w 421"/>
                <a:gd name="T3" fmla="*/ 367 h 475"/>
                <a:gd name="T4" fmla="*/ 244 w 421"/>
                <a:gd name="T5" fmla="*/ 376 h 475"/>
                <a:gd name="T6" fmla="*/ 207 w 421"/>
                <a:gd name="T7" fmla="*/ 382 h 475"/>
                <a:gd name="T8" fmla="*/ 188 w 421"/>
                <a:gd name="T9" fmla="*/ 383 h 475"/>
                <a:gd name="T10" fmla="*/ 164 w 421"/>
                <a:gd name="T11" fmla="*/ 382 h 475"/>
                <a:gd name="T12" fmla="*/ 145 w 421"/>
                <a:gd name="T13" fmla="*/ 377 h 475"/>
                <a:gd name="T14" fmla="*/ 130 w 421"/>
                <a:gd name="T15" fmla="*/ 369 h 475"/>
                <a:gd name="T16" fmla="*/ 120 w 421"/>
                <a:gd name="T17" fmla="*/ 357 h 475"/>
                <a:gd name="T18" fmla="*/ 112 w 421"/>
                <a:gd name="T19" fmla="*/ 343 h 475"/>
                <a:gd name="T20" fmla="*/ 107 w 421"/>
                <a:gd name="T21" fmla="*/ 325 h 475"/>
                <a:gd name="T22" fmla="*/ 105 w 421"/>
                <a:gd name="T23" fmla="*/ 278 h 475"/>
                <a:gd name="T24" fmla="*/ 89 w 421"/>
                <a:gd name="T25" fmla="*/ 0 h 475"/>
                <a:gd name="T26" fmla="*/ 67 w 421"/>
                <a:gd name="T27" fmla="*/ 0 h 475"/>
                <a:gd name="T28" fmla="*/ 15 w 421"/>
                <a:gd name="T29" fmla="*/ 4 h 475"/>
                <a:gd name="T30" fmla="*/ 0 w 421"/>
                <a:gd name="T31" fmla="*/ 290 h 475"/>
                <a:gd name="T32" fmla="*/ 0 w 421"/>
                <a:gd name="T33" fmla="*/ 313 h 475"/>
                <a:gd name="T34" fmla="*/ 4 w 421"/>
                <a:gd name="T35" fmla="*/ 354 h 475"/>
                <a:gd name="T36" fmla="*/ 11 w 421"/>
                <a:gd name="T37" fmla="*/ 388 h 475"/>
                <a:gd name="T38" fmla="*/ 23 w 421"/>
                <a:gd name="T39" fmla="*/ 417 h 475"/>
                <a:gd name="T40" fmla="*/ 40 w 421"/>
                <a:gd name="T41" fmla="*/ 440 h 475"/>
                <a:gd name="T42" fmla="*/ 66 w 421"/>
                <a:gd name="T43" fmla="*/ 457 h 475"/>
                <a:gd name="T44" fmla="*/ 97 w 421"/>
                <a:gd name="T45" fmla="*/ 468 h 475"/>
                <a:gd name="T46" fmla="*/ 136 w 421"/>
                <a:gd name="T47" fmla="*/ 474 h 475"/>
                <a:gd name="T48" fmla="*/ 159 w 421"/>
                <a:gd name="T49" fmla="*/ 475 h 475"/>
                <a:gd name="T50" fmla="*/ 193 w 421"/>
                <a:gd name="T51" fmla="*/ 473 h 475"/>
                <a:gd name="T52" fmla="*/ 224 w 421"/>
                <a:gd name="T53" fmla="*/ 468 h 475"/>
                <a:gd name="T54" fmla="*/ 274 w 421"/>
                <a:gd name="T55" fmla="*/ 455 h 475"/>
                <a:gd name="T56" fmla="*/ 305 w 421"/>
                <a:gd name="T57" fmla="*/ 443 h 475"/>
                <a:gd name="T58" fmla="*/ 319 w 421"/>
                <a:gd name="T59" fmla="*/ 437 h 475"/>
                <a:gd name="T60" fmla="*/ 334 w 421"/>
                <a:gd name="T61" fmla="*/ 444 h 475"/>
                <a:gd name="T62" fmla="*/ 359 w 421"/>
                <a:gd name="T63" fmla="*/ 451 h 475"/>
                <a:gd name="T64" fmla="*/ 397 w 421"/>
                <a:gd name="T65" fmla="*/ 457 h 475"/>
                <a:gd name="T66" fmla="*/ 421 w 421"/>
                <a:gd name="T67" fmla="*/ 7 h 475"/>
                <a:gd name="T68" fmla="*/ 386 w 421"/>
                <a:gd name="T69" fmla="*/ 2 h 475"/>
                <a:gd name="T70" fmla="*/ 337 w 421"/>
                <a:gd name="T71" fmla="*/ 0 h 475"/>
                <a:gd name="T72" fmla="*/ 317 w 421"/>
                <a:gd name="T73" fmla="*/ 350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421" h="475">
                  <a:moveTo>
                    <a:pt x="317" y="350"/>
                  </a:moveTo>
                  <a:lnTo>
                    <a:pt x="317" y="350"/>
                  </a:lnTo>
                  <a:lnTo>
                    <a:pt x="292" y="361"/>
                  </a:lnTo>
                  <a:lnTo>
                    <a:pt x="277" y="367"/>
                  </a:lnTo>
                  <a:lnTo>
                    <a:pt x="261" y="371"/>
                  </a:lnTo>
                  <a:lnTo>
                    <a:pt x="244" y="376"/>
                  </a:lnTo>
                  <a:lnTo>
                    <a:pt x="226" y="379"/>
                  </a:lnTo>
                  <a:lnTo>
                    <a:pt x="207" y="382"/>
                  </a:lnTo>
                  <a:lnTo>
                    <a:pt x="188" y="383"/>
                  </a:lnTo>
                  <a:lnTo>
                    <a:pt x="188" y="383"/>
                  </a:lnTo>
                  <a:lnTo>
                    <a:pt x="175" y="383"/>
                  </a:lnTo>
                  <a:lnTo>
                    <a:pt x="164" y="382"/>
                  </a:lnTo>
                  <a:lnTo>
                    <a:pt x="153" y="379"/>
                  </a:lnTo>
                  <a:lnTo>
                    <a:pt x="145" y="377"/>
                  </a:lnTo>
                  <a:lnTo>
                    <a:pt x="137" y="373"/>
                  </a:lnTo>
                  <a:lnTo>
                    <a:pt x="130" y="369"/>
                  </a:lnTo>
                  <a:lnTo>
                    <a:pt x="124" y="363"/>
                  </a:lnTo>
                  <a:lnTo>
                    <a:pt x="120" y="357"/>
                  </a:lnTo>
                  <a:lnTo>
                    <a:pt x="115" y="350"/>
                  </a:lnTo>
                  <a:lnTo>
                    <a:pt x="112" y="343"/>
                  </a:lnTo>
                  <a:lnTo>
                    <a:pt x="109" y="334"/>
                  </a:lnTo>
                  <a:lnTo>
                    <a:pt x="107" y="325"/>
                  </a:lnTo>
                  <a:lnTo>
                    <a:pt x="105" y="303"/>
                  </a:lnTo>
                  <a:lnTo>
                    <a:pt x="105" y="278"/>
                  </a:lnTo>
                  <a:lnTo>
                    <a:pt x="105" y="0"/>
                  </a:lnTo>
                  <a:lnTo>
                    <a:pt x="89" y="0"/>
                  </a:lnTo>
                  <a:lnTo>
                    <a:pt x="89" y="0"/>
                  </a:lnTo>
                  <a:lnTo>
                    <a:pt x="67" y="0"/>
                  </a:lnTo>
                  <a:lnTo>
                    <a:pt x="40" y="2"/>
                  </a:lnTo>
                  <a:lnTo>
                    <a:pt x="15" y="4"/>
                  </a:lnTo>
                  <a:lnTo>
                    <a:pt x="0" y="7"/>
                  </a:lnTo>
                  <a:lnTo>
                    <a:pt x="0" y="290"/>
                  </a:lnTo>
                  <a:lnTo>
                    <a:pt x="0" y="290"/>
                  </a:lnTo>
                  <a:lnTo>
                    <a:pt x="0" y="313"/>
                  </a:lnTo>
                  <a:lnTo>
                    <a:pt x="1" y="334"/>
                  </a:lnTo>
                  <a:lnTo>
                    <a:pt x="4" y="354"/>
                  </a:lnTo>
                  <a:lnTo>
                    <a:pt x="6" y="372"/>
                  </a:lnTo>
                  <a:lnTo>
                    <a:pt x="11" y="388"/>
                  </a:lnTo>
                  <a:lnTo>
                    <a:pt x="16" y="403"/>
                  </a:lnTo>
                  <a:lnTo>
                    <a:pt x="23" y="417"/>
                  </a:lnTo>
                  <a:lnTo>
                    <a:pt x="31" y="429"/>
                  </a:lnTo>
                  <a:lnTo>
                    <a:pt x="40" y="440"/>
                  </a:lnTo>
                  <a:lnTo>
                    <a:pt x="52" y="450"/>
                  </a:lnTo>
                  <a:lnTo>
                    <a:pt x="66" y="457"/>
                  </a:lnTo>
                  <a:lnTo>
                    <a:pt x="80" y="463"/>
                  </a:lnTo>
                  <a:lnTo>
                    <a:pt x="97" y="468"/>
                  </a:lnTo>
                  <a:lnTo>
                    <a:pt x="115" y="472"/>
                  </a:lnTo>
                  <a:lnTo>
                    <a:pt x="136" y="474"/>
                  </a:lnTo>
                  <a:lnTo>
                    <a:pt x="159" y="475"/>
                  </a:lnTo>
                  <a:lnTo>
                    <a:pt x="159" y="475"/>
                  </a:lnTo>
                  <a:lnTo>
                    <a:pt x="177" y="474"/>
                  </a:lnTo>
                  <a:lnTo>
                    <a:pt x="193" y="473"/>
                  </a:lnTo>
                  <a:lnTo>
                    <a:pt x="210" y="472"/>
                  </a:lnTo>
                  <a:lnTo>
                    <a:pt x="224" y="468"/>
                  </a:lnTo>
                  <a:lnTo>
                    <a:pt x="251" y="462"/>
                  </a:lnTo>
                  <a:lnTo>
                    <a:pt x="274" y="455"/>
                  </a:lnTo>
                  <a:lnTo>
                    <a:pt x="292" y="448"/>
                  </a:lnTo>
                  <a:lnTo>
                    <a:pt x="305" y="443"/>
                  </a:lnTo>
                  <a:lnTo>
                    <a:pt x="319" y="437"/>
                  </a:lnTo>
                  <a:lnTo>
                    <a:pt x="319" y="437"/>
                  </a:lnTo>
                  <a:lnTo>
                    <a:pt x="326" y="440"/>
                  </a:lnTo>
                  <a:lnTo>
                    <a:pt x="334" y="444"/>
                  </a:lnTo>
                  <a:lnTo>
                    <a:pt x="345" y="447"/>
                  </a:lnTo>
                  <a:lnTo>
                    <a:pt x="359" y="451"/>
                  </a:lnTo>
                  <a:lnTo>
                    <a:pt x="376" y="454"/>
                  </a:lnTo>
                  <a:lnTo>
                    <a:pt x="397" y="457"/>
                  </a:lnTo>
                  <a:lnTo>
                    <a:pt x="421" y="458"/>
                  </a:lnTo>
                  <a:lnTo>
                    <a:pt x="421" y="7"/>
                  </a:lnTo>
                  <a:lnTo>
                    <a:pt x="421" y="7"/>
                  </a:lnTo>
                  <a:lnTo>
                    <a:pt x="386" y="2"/>
                  </a:lnTo>
                  <a:lnTo>
                    <a:pt x="360" y="1"/>
                  </a:lnTo>
                  <a:lnTo>
                    <a:pt x="337" y="0"/>
                  </a:lnTo>
                  <a:lnTo>
                    <a:pt x="317" y="0"/>
                  </a:lnTo>
                  <a:lnTo>
                    <a:pt x="317" y="35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25" name="Freeform 13"/>
            <p:cNvSpPr>
              <a:spLocks/>
            </p:cNvSpPr>
            <p:nvPr userDrawn="1"/>
          </p:nvSpPr>
          <p:spPr bwMode="auto">
            <a:xfrm>
              <a:off x="5392" y="290"/>
              <a:ext cx="117" cy="160"/>
            </a:xfrm>
            <a:custGeom>
              <a:avLst/>
              <a:gdLst>
                <a:gd name="T0" fmla="*/ 12 w 350"/>
                <a:gd name="T1" fmla="*/ 465 h 480"/>
                <a:gd name="T2" fmla="*/ 93 w 350"/>
                <a:gd name="T3" fmla="*/ 477 h 480"/>
                <a:gd name="T4" fmla="*/ 156 w 350"/>
                <a:gd name="T5" fmla="*/ 480 h 480"/>
                <a:gd name="T6" fmla="*/ 206 w 350"/>
                <a:gd name="T7" fmla="*/ 477 h 480"/>
                <a:gd name="T8" fmla="*/ 256 w 350"/>
                <a:gd name="T9" fmla="*/ 464 h 480"/>
                <a:gd name="T10" fmla="*/ 298 w 350"/>
                <a:gd name="T11" fmla="*/ 442 h 480"/>
                <a:gd name="T12" fmla="*/ 332 w 350"/>
                <a:gd name="T13" fmla="*/ 407 h 480"/>
                <a:gd name="T14" fmla="*/ 349 w 350"/>
                <a:gd name="T15" fmla="*/ 357 h 480"/>
                <a:gd name="T16" fmla="*/ 349 w 350"/>
                <a:gd name="T17" fmla="*/ 323 h 480"/>
                <a:gd name="T18" fmla="*/ 340 w 350"/>
                <a:gd name="T19" fmla="*/ 287 h 480"/>
                <a:gd name="T20" fmla="*/ 319 w 350"/>
                <a:gd name="T21" fmla="*/ 260 h 480"/>
                <a:gd name="T22" fmla="*/ 289 w 350"/>
                <a:gd name="T23" fmla="*/ 237 h 480"/>
                <a:gd name="T24" fmla="*/ 235 w 350"/>
                <a:gd name="T25" fmla="*/ 210 h 480"/>
                <a:gd name="T26" fmla="*/ 167 w 350"/>
                <a:gd name="T27" fmla="*/ 183 h 480"/>
                <a:gd name="T28" fmla="*/ 127 w 350"/>
                <a:gd name="T29" fmla="*/ 162 h 480"/>
                <a:gd name="T30" fmla="*/ 115 w 350"/>
                <a:gd name="T31" fmla="*/ 148 h 480"/>
                <a:gd name="T32" fmla="*/ 112 w 350"/>
                <a:gd name="T33" fmla="*/ 130 h 480"/>
                <a:gd name="T34" fmla="*/ 114 w 350"/>
                <a:gd name="T35" fmla="*/ 117 h 480"/>
                <a:gd name="T36" fmla="*/ 130 w 350"/>
                <a:gd name="T37" fmla="*/ 97 h 480"/>
                <a:gd name="T38" fmla="*/ 149 w 350"/>
                <a:gd name="T39" fmla="*/ 88 h 480"/>
                <a:gd name="T40" fmla="*/ 175 w 350"/>
                <a:gd name="T41" fmla="*/ 83 h 480"/>
                <a:gd name="T42" fmla="*/ 209 w 350"/>
                <a:gd name="T43" fmla="*/ 84 h 480"/>
                <a:gd name="T44" fmla="*/ 268 w 350"/>
                <a:gd name="T45" fmla="*/ 96 h 480"/>
                <a:gd name="T46" fmla="*/ 332 w 350"/>
                <a:gd name="T47" fmla="*/ 33 h 480"/>
                <a:gd name="T48" fmla="*/ 296 w 350"/>
                <a:gd name="T49" fmla="*/ 18 h 480"/>
                <a:gd name="T50" fmla="*/ 233 w 350"/>
                <a:gd name="T51" fmla="*/ 5 h 480"/>
                <a:gd name="T52" fmla="*/ 177 w 350"/>
                <a:gd name="T53" fmla="*/ 0 h 480"/>
                <a:gd name="T54" fmla="*/ 129 w 350"/>
                <a:gd name="T55" fmla="*/ 5 h 480"/>
                <a:gd name="T56" fmla="*/ 85 w 350"/>
                <a:gd name="T57" fmla="*/ 20 h 480"/>
                <a:gd name="T58" fmla="*/ 47 w 350"/>
                <a:gd name="T59" fmla="*/ 44 h 480"/>
                <a:gd name="T60" fmla="*/ 21 w 350"/>
                <a:gd name="T61" fmla="*/ 77 h 480"/>
                <a:gd name="T62" fmla="*/ 7 w 350"/>
                <a:gd name="T63" fmla="*/ 120 h 480"/>
                <a:gd name="T64" fmla="*/ 7 w 350"/>
                <a:gd name="T65" fmla="*/ 153 h 480"/>
                <a:gd name="T66" fmla="*/ 21 w 350"/>
                <a:gd name="T67" fmla="*/ 196 h 480"/>
                <a:gd name="T68" fmla="*/ 47 w 350"/>
                <a:gd name="T69" fmla="*/ 227 h 480"/>
                <a:gd name="T70" fmla="*/ 82 w 350"/>
                <a:gd name="T71" fmla="*/ 250 h 480"/>
                <a:gd name="T72" fmla="*/ 134 w 350"/>
                <a:gd name="T73" fmla="*/ 272 h 480"/>
                <a:gd name="T74" fmla="*/ 192 w 350"/>
                <a:gd name="T75" fmla="*/ 293 h 480"/>
                <a:gd name="T76" fmla="*/ 230 w 350"/>
                <a:gd name="T77" fmla="*/ 314 h 480"/>
                <a:gd name="T78" fmla="*/ 243 w 350"/>
                <a:gd name="T79" fmla="*/ 332 h 480"/>
                <a:gd name="T80" fmla="*/ 244 w 350"/>
                <a:gd name="T81" fmla="*/ 343 h 480"/>
                <a:gd name="T82" fmla="*/ 238 w 350"/>
                <a:gd name="T83" fmla="*/ 368 h 480"/>
                <a:gd name="T84" fmla="*/ 227 w 350"/>
                <a:gd name="T85" fmla="*/ 381 h 480"/>
                <a:gd name="T86" fmla="*/ 207 w 350"/>
                <a:gd name="T87" fmla="*/ 390 h 480"/>
                <a:gd name="T88" fmla="*/ 177 w 350"/>
                <a:gd name="T89" fmla="*/ 396 h 480"/>
                <a:gd name="T90" fmla="*/ 127 w 350"/>
                <a:gd name="T91" fmla="*/ 397 h 480"/>
                <a:gd name="T92" fmla="*/ 31 w 350"/>
                <a:gd name="T93" fmla="*/ 385 h 4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50" h="480">
                  <a:moveTo>
                    <a:pt x="0" y="463"/>
                  </a:moveTo>
                  <a:lnTo>
                    <a:pt x="0" y="463"/>
                  </a:lnTo>
                  <a:lnTo>
                    <a:pt x="12" y="465"/>
                  </a:lnTo>
                  <a:lnTo>
                    <a:pt x="44" y="471"/>
                  </a:lnTo>
                  <a:lnTo>
                    <a:pt x="67" y="474"/>
                  </a:lnTo>
                  <a:lnTo>
                    <a:pt x="93" y="477"/>
                  </a:lnTo>
                  <a:lnTo>
                    <a:pt x="123" y="479"/>
                  </a:lnTo>
                  <a:lnTo>
                    <a:pt x="156" y="480"/>
                  </a:lnTo>
                  <a:lnTo>
                    <a:pt x="156" y="480"/>
                  </a:lnTo>
                  <a:lnTo>
                    <a:pt x="173" y="479"/>
                  </a:lnTo>
                  <a:lnTo>
                    <a:pt x="189" y="478"/>
                  </a:lnTo>
                  <a:lnTo>
                    <a:pt x="206" y="477"/>
                  </a:lnTo>
                  <a:lnTo>
                    <a:pt x="222" y="473"/>
                  </a:lnTo>
                  <a:lnTo>
                    <a:pt x="240" y="470"/>
                  </a:lnTo>
                  <a:lnTo>
                    <a:pt x="256" y="464"/>
                  </a:lnTo>
                  <a:lnTo>
                    <a:pt x="271" y="458"/>
                  </a:lnTo>
                  <a:lnTo>
                    <a:pt x="286" y="451"/>
                  </a:lnTo>
                  <a:lnTo>
                    <a:pt x="298" y="442"/>
                  </a:lnTo>
                  <a:lnTo>
                    <a:pt x="311" y="432"/>
                  </a:lnTo>
                  <a:lnTo>
                    <a:pt x="322" y="420"/>
                  </a:lnTo>
                  <a:lnTo>
                    <a:pt x="332" y="407"/>
                  </a:lnTo>
                  <a:lnTo>
                    <a:pt x="340" y="392"/>
                  </a:lnTo>
                  <a:lnTo>
                    <a:pt x="345" y="375"/>
                  </a:lnTo>
                  <a:lnTo>
                    <a:pt x="349" y="357"/>
                  </a:lnTo>
                  <a:lnTo>
                    <a:pt x="350" y="337"/>
                  </a:lnTo>
                  <a:lnTo>
                    <a:pt x="350" y="337"/>
                  </a:lnTo>
                  <a:lnTo>
                    <a:pt x="349" y="323"/>
                  </a:lnTo>
                  <a:lnTo>
                    <a:pt x="348" y="310"/>
                  </a:lnTo>
                  <a:lnTo>
                    <a:pt x="344" y="299"/>
                  </a:lnTo>
                  <a:lnTo>
                    <a:pt x="340" y="287"/>
                  </a:lnTo>
                  <a:lnTo>
                    <a:pt x="334" y="278"/>
                  </a:lnTo>
                  <a:lnTo>
                    <a:pt x="327" y="268"/>
                  </a:lnTo>
                  <a:lnTo>
                    <a:pt x="319" y="260"/>
                  </a:lnTo>
                  <a:lnTo>
                    <a:pt x="311" y="252"/>
                  </a:lnTo>
                  <a:lnTo>
                    <a:pt x="301" y="243"/>
                  </a:lnTo>
                  <a:lnTo>
                    <a:pt x="289" y="237"/>
                  </a:lnTo>
                  <a:lnTo>
                    <a:pt x="278" y="228"/>
                  </a:lnTo>
                  <a:lnTo>
                    <a:pt x="264" y="223"/>
                  </a:lnTo>
                  <a:lnTo>
                    <a:pt x="235" y="210"/>
                  </a:lnTo>
                  <a:lnTo>
                    <a:pt x="203" y="197"/>
                  </a:lnTo>
                  <a:lnTo>
                    <a:pt x="203" y="197"/>
                  </a:lnTo>
                  <a:lnTo>
                    <a:pt x="167" y="183"/>
                  </a:lnTo>
                  <a:lnTo>
                    <a:pt x="152" y="177"/>
                  </a:lnTo>
                  <a:lnTo>
                    <a:pt x="138" y="170"/>
                  </a:lnTo>
                  <a:lnTo>
                    <a:pt x="127" y="162"/>
                  </a:lnTo>
                  <a:lnTo>
                    <a:pt x="122" y="157"/>
                  </a:lnTo>
                  <a:lnTo>
                    <a:pt x="119" y="152"/>
                  </a:lnTo>
                  <a:lnTo>
                    <a:pt x="115" y="148"/>
                  </a:lnTo>
                  <a:lnTo>
                    <a:pt x="113" y="142"/>
                  </a:lnTo>
                  <a:lnTo>
                    <a:pt x="112" y="136"/>
                  </a:lnTo>
                  <a:lnTo>
                    <a:pt x="112" y="130"/>
                  </a:lnTo>
                  <a:lnTo>
                    <a:pt x="112" y="130"/>
                  </a:lnTo>
                  <a:lnTo>
                    <a:pt x="112" y="123"/>
                  </a:lnTo>
                  <a:lnTo>
                    <a:pt x="114" y="117"/>
                  </a:lnTo>
                  <a:lnTo>
                    <a:pt x="119" y="108"/>
                  </a:lnTo>
                  <a:lnTo>
                    <a:pt x="126" y="100"/>
                  </a:lnTo>
                  <a:lnTo>
                    <a:pt x="130" y="97"/>
                  </a:lnTo>
                  <a:lnTo>
                    <a:pt x="135" y="93"/>
                  </a:lnTo>
                  <a:lnTo>
                    <a:pt x="142" y="91"/>
                  </a:lnTo>
                  <a:lnTo>
                    <a:pt x="149" y="88"/>
                  </a:lnTo>
                  <a:lnTo>
                    <a:pt x="157" y="85"/>
                  </a:lnTo>
                  <a:lnTo>
                    <a:pt x="165" y="84"/>
                  </a:lnTo>
                  <a:lnTo>
                    <a:pt x="175" y="83"/>
                  </a:lnTo>
                  <a:lnTo>
                    <a:pt x="187" y="83"/>
                  </a:lnTo>
                  <a:lnTo>
                    <a:pt x="187" y="83"/>
                  </a:lnTo>
                  <a:lnTo>
                    <a:pt x="209" y="84"/>
                  </a:lnTo>
                  <a:lnTo>
                    <a:pt x="230" y="87"/>
                  </a:lnTo>
                  <a:lnTo>
                    <a:pt x="250" y="91"/>
                  </a:lnTo>
                  <a:lnTo>
                    <a:pt x="268" y="96"/>
                  </a:lnTo>
                  <a:lnTo>
                    <a:pt x="295" y="105"/>
                  </a:lnTo>
                  <a:lnTo>
                    <a:pt x="305" y="110"/>
                  </a:lnTo>
                  <a:lnTo>
                    <a:pt x="332" y="33"/>
                  </a:lnTo>
                  <a:lnTo>
                    <a:pt x="332" y="33"/>
                  </a:lnTo>
                  <a:lnTo>
                    <a:pt x="311" y="24"/>
                  </a:lnTo>
                  <a:lnTo>
                    <a:pt x="296" y="18"/>
                  </a:lnTo>
                  <a:lnTo>
                    <a:pt x="278" y="14"/>
                  </a:lnTo>
                  <a:lnTo>
                    <a:pt x="257" y="8"/>
                  </a:lnTo>
                  <a:lnTo>
                    <a:pt x="233" y="5"/>
                  </a:lnTo>
                  <a:lnTo>
                    <a:pt x="206" y="1"/>
                  </a:lnTo>
                  <a:lnTo>
                    <a:pt x="177" y="0"/>
                  </a:lnTo>
                  <a:lnTo>
                    <a:pt x="177" y="0"/>
                  </a:lnTo>
                  <a:lnTo>
                    <a:pt x="161" y="1"/>
                  </a:lnTo>
                  <a:lnTo>
                    <a:pt x="145" y="2"/>
                  </a:lnTo>
                  <a:lnTo>
                    <a:pt x="129" y="5"/>
                  </a:lnTo>
                  <a:lnTo>
                    <a:pt x="114" y="9"/>
                  </a:lnTo>
                  <a:lnTo>
                    <a:pt x="99" y="14"/>
                  </a:lnTo>
                  <a:lnTo>
                    <a:pt x="85" y="20"/>
                  </a:lnTo>
                  <a:lnTo>
                    <a:pt x="72" y="27"/>
                  </a:lnTo>
                  <a:lnTo>
                    <a:pt x="59" y="35"/>
                  </a:lnTo>
                  <a:lnTo>
                    <a:pt x="47" y="44"/>
                  </a:lnTo>
                  <a:lnTo>
                    <a:pt x="37" y="53"/>
                  </a:lnTo>
                  <a:lnTo>
                    <a:pt x="28" y="65"/>
                  </a:lnTo>
                  <a:lnTo>
                    <a:pt x="21" y="77"/>
                  </a:lnTo>
                  <a:lnTo>
                    <a:pt x="14" y="90"/>
                  </a:lnTo>
                  <a:lnTo>
                    <a:pt x="9" y="105"/>
                  </a:lnTo>
                  <a:lnTo>
                    <a:pt x="7" y="120"/>
                  </a:lnTo>
                  <a:lnTo>
                    <a:pt x="6" y="137"/>
                  </a:lnTo>
                  <a:lnTo>
                    <a:pt x="6" y="137"/>
                  </a:lnTo>
                  <a:lnTo>
                    <a:pt x="7" y="153"/>
                  </a:lnTo>
                  <a:lnTo>
                    <a:pt x="9" y="168"/>
                  </a:lnTo>
                  <a:lnTo>
                    <a:pt x="14" y="183"/>
                  </a:lnTo>
                  <a:lnTo>
                    <a:pt x="21" y="196"/>
                  </a:lnTo>
                  <a:lnTo>
                    <a:pt x="28" y="208"/>
                  </a:lnTo>
                  <a:lnTo>
                    <a:pt x="37" y="218"/>
                  </a:lnTo>
                  <a:lnTo>
                    <a:pt x="47" y="227"/>
                  </a:lnTo>
                  <a:lnTo>
                    <a:pt x="58" y="235"/>
                  </a:lnTo>
                  <a:lnTo>
                    <a:pt x="69" y="243"/>
                  </a:lnTo>
                  <a:lnTo>
                    <a:pt x="82" y="250"/>
                  </a:lnTo>
                  <a:lnTo>
                    <a:pt x="95" y="257"/>
                  </a:lnTo>
                  <a:lnTo>
                    <a:pt x="107" y="263"/>
                  </a:lnTo>
                  <a:lnTo>
                    <a:pt x="134" y="272"/>
                  </a:lnTo>
                  <a:lnTo>
                    <a:pt x="160" y="282"/>
                  </a:lnTo>
                  <a:lnTo>
                    <a:pt x="160" y="282"/>
                  </a:lnTo>
                  <a:lnTo>
                    <a:pt x="192" y="293"/>
                  </a:lnTo>
                  <a:lnTo>
                    <a:pt x="207" y="299"/>
                  </a:lnTo>
                  <a:lnTo>
                    <a:pt x="220" y="306"/>
                  </a:lnTo>
                  <a:lnTo>
                    <a:pt x="230" y="314"/>
                  </a:lnTo>
                  <a:lnTo>
                    <a:pt x="237" y="322"/>
                  </a:lnTo>
                  <a:lnTo>
                    <a:pt x="241" y="327"/>
                  </a:lnTo>
                  <a:lnTo>
                    <a:pt x="243" y="332"/>
                  </a:lnTo>
                  <a:lnTo>
                    <a:pt x="244" y="337"/>
                  </a:lnTo>
                  <a:lnTo>
                    <a:pt x="244" y="343"/>
                  </a:lnTo>
                  <a:lnTo>
                    <a:pt x="244" y="343"/>
                  </a:lnTo>
                  <a:lnTo>
                    <a:pt x="244" y="353"/>
                  </a:lnTo>
                  <a:lnTo>
                    <a:pt x="241" y="363"/>
                  </a:lnTo>
                  <a:lnTo>
                    <a:pt x="238" y="368"/>
                  </a:lnTo>
                  <a:lnTo>
                    <a:pt x="235" y="373"/>
                  </a:lnTo>
                  <a:lnTo>
                    <a:pt x="232" y="376"/>
                  </a:lnTo>
                  <a:lnTo>
                    <a:pt x="227" y="381"/>
                  </a:lnTo>
                  <a:lnTo>
                    <a:pt x="221" y="384"/>
                  </a:lnTo>
                  <a:lnTo>
                    <a:pt x="214" y="388"/>
                  </a:lnTo>
                  <a:lnTo>
                    <a:pt x="207" y="390"/>
                  </a:lnTo>
                  <a:lnTo>
                    <a:pt x="198" y="392"/>
                  </a:lnTo>
                  <a:lnTo>
                    <a:pt x="188" y="395"/>
                  </a:lnTo>
                  <a:lnTo>
                    <a:pt x="177" y="396"/>
                  </a:lnTo>
                  <a:lnTo>
                    <a:pt x="151" y="397"/>
                  </a:lnTo>
                  <a:lnTo>
                    <a:pt x="151" y="397"/>
                  </a:lnTo>
                  <a:lnTo>
                    <a:pt x="127" y="397"/>
                  </a:lnTo>
                  <a:lnTo>
                    <a:pt x="104" y="395"/>
                  </a:lnTo>
                  <a:lnTo>
                    <a:pt x="61" y="390"/>
                  </a:lnTo>
                  <a:lnTo>
                    <a:pt x="31" y="385"/>
                  </a:lnTo>
                  <a:lnTo>
                    <a:pt x="20" y="383"/>
                  </a:lnTo>
                  <a:lnTo>
                    <a:pt x="0" y="46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26" name="Freeform 14"/>
            <p:cNvSpPr>
              <a:spLocks/>
            </p:cNvSpPr>
            <p:nvPr userDrawn="1"/>
          </p:nvSpPr>
          <p:spPr bwMode="auto">
            <a:xfrm>
              <a:off x="4905" y="317"/>
              <a:ext cx="73" cy="106"/>
            </a:xfrm>
            <a:custGeom>
              <a:avLst/>
              <a:gdLst>
                <a:gd name="T0" fmla="*/ 0 w 219"/>
                <a:gd name="T1" fmla="*/ 8 h 316"/>
                <a:gd name="T2" fmla="*/ 0 w 219"/>
                <a:gd name="T3" fmla="*/ 8 h 316"/>
                <a:gd name="T4" fmla="*/ 16 w 219"/>
                <a:gd name="T5" fmla="*/ 5 h 316"/>
                <a:gd name="T6" fmla="*/ 36 w 219"/>
                <a:gd name="T7" fmla="*/ 2 h 316"/>
                <a:gd name="T8" fmla="*/ 59 w 219"/>
                <a:gd name="T9" fmla="*/ 0 h 316"/>
                <a:gd name="T10" fmla="*/ 83 w 219"/>
                <a:gd name="T11" fmla="*/ 0 h 316"/>
                <a:gd name="T12" fmla="*/ 83 w 219"/>
                <a:gd name="T13" fmla="*/ 0 h 316"/>
                <a:gd name="T14" fmla="*/ 98 w 219"/>
                <a:gd name="T15" fmla="*/ 0 h 316"/>
                <a:gd name="T16" fmla="*/ 111 w 219"/>
                <a:gd name="T17" fmla="*/ 1 h 316"/>
                <a:gd name="T18" fmla="*/ 124 w 219"/>
                <a:gd name="T19" fmla="*/ 5 h 316"/>
                <a:gd name="T20" fmla="*/ 137 w 219"/>
                <a:gd name="T21" fmla="*/ 8 h 316"/>
                <a:gd name="T22" fmla="*/ 149 w 219"/>
                <a:gd name="T23" fmla="*/ 13 h 316"/>
                <a:gd name="T24" fmla="*/ 159 w 219"/>
                <a:gd name="T25" fmla="*/ 18 h 316"/>
                <a:gd name="T26" fmla="*/ 170 w 219"/>
                <a:gd name="T27" fmla="*/ 26 h 316"/>
                <a:gd name="T28" fmla="*/ 180 w 219"/>
                <a:gd name="T29" fmla="*/ 35 h 316"/>
                <a:gd name="T30" fmla="*/ 188 w 219"/>
                <a:gd name="T31" fmla="*/ 45 h 316"/>
                <a:gd name="T32" fmla="*/ 196 w 219"/>
                <a:gd name="T33" fmla="*/ 55 h 316"/>
                <a:gd name="T34" fmla="*/ 203 w 219"/>
                <a:gd name="T35" fmla="*/ 68 h 316"/>
                <a:gd name="T36" fmla="*/ 208 w 219"/>
                <a:gd name="T37" fmla="*/ 83 h 316"/>
                <a:gd name="T38" fmla="*/ 213 w 219"/>
                <a:gd name="T39" fmla="*/ 98 h 316"/>
                <a:gd name="T40" fmla="*/ 216 w 219"/>
                <a:gd name="T41" fmla="*/ 115 h 316"/>
                <a:gd name="T42" fmla="*/ 218 w 219"/>
                <a:gd name="T43" fmla="*/ 134 h 316"/>
                <a:gd name="T44" fmla="*/ 219 w 219"/>
                <a:gd name="T45" fmla="*/ 155 h 316"/>
                <a:gd name="T46" fmla="*/ 219 w 219"/>
                <a:gd name="T47" fmla="*/ 155 h 316"/>
                <a:gd name="T48" fmla="*/ 219 w 219"/>
                <a:gd name="T49" fmla="*/ 174 h 316"/>
                <a:gd name="T50" fmla="*/ 218 w 219"/>
                <a:gd name="T51" fmla="*/ 193 h 316"/>
                <a:gd name="T52" fmla="*/ 215 w 219"/>
                <a:gd name="T53" fmla="*/ 210 h 316"/>
                <a:gd name="T54" fmla="*/ 212 w 219"/>
                <a:gd name="T55" fmla="*/ 226 h 316"/>
                <a:gd name="T56" fmla="*/ 208 w 219"/>
                <a:gd name="T57" fmla="*/ 241 h 316"/>
                <a:gd name="T58" fmla="*/ 204 w 219"/>
                <a:gd name="T59" fmla="*/ 254 h 316"/>
                <a:gd name="T60" fmla="*/ 197 w 219"/>
                <a:gd name="T61" fmla="*/ 266 h 316"/>
                <a:gd name="T62" fmla="*/ 190 w 219"/>
                <a:gd name="T63" fmla="*/ 277 h 316"/>
                <a:gd name="T64" fmla="*/ 181 w 219"/>
                <a:gd name="T65" fmla="*/ 286 h 316"/>
                <a:gd name="T66" fmla="*/ 170 w 219"/>
                <a:gd name="T67" fmla="*/ 294 h 316"/>
                <a:gd name="T68" fmla="*/ 159 w 219"/>
                <a:gd name="T69" fmla="*/ 301 h 316"/>
                <a:gd name="T70" fmla="*/ 145 w 219"/>
                <a:gd name="T71" fmla="*/ 307 h 316"/>
                <a:gd name="T72" fmla="*/ 130 w 219"/>
                <a:gd name="T73" fmla="*/ 310 h 316"/>
                <a:gd name="T74" fmla="*/ 113 w 219"/>
                <a:gd name="T75" fmla="*/ 314 h 316"/>
                <a:gd name="T76" fmla="*/ 95 w 219"/>
                <a:gd name="T77" fmla="*/ 316 h 316"/>
                <a:gd name="T78" fmla="*/ 74 w 219"/>
                <a:gd name="T79" fmla="*/ 316 h 316"/>
                <a:gd name="T80" fmla="*/ 74 w 219"/>
                <a:gd name="T81" fmla="*/ 316 h 316"/>
                <a:gd name="T82" fmla="*/ 47 w 219"/>
                <a:gd name="T83" fmla="*/ 315 h 316"/>
                <a:gd name="T84" fmla="*/ 23 w 219"/>
                <a:gd name="T85" fmla="*/ 314 h 316"/>
                <a:gd name="T86" fmla="*/ 0 w 219"/>
                <a:gd name="T87" fmla="*/ 311 h 316"/>
                <a:gd name="T88" fmla="*/ 0 w 219"/>
                <a:gd name="T89" fmla="*/ 8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19" h="316">
                  <a:moveTo>
                    <a:pt x="0" y="8"/>
                  </a:moveTo>
                  <a:lnTo>
                    <a:pt x="0" y="8"/>
                  </a:lnTo>
                  <a:lnTo>
                    <a:pt x="16" y="5"/>
                  </a:lnTo>
                  <a:lnTo>
                    <a:pt x="36" y="2"/>
                  </a:lnTo>
                  <a:lnTo>
                    <a:pt x="59" y="0"/>
                  </a:lnTo>
                  <a:lnTo>
                    <a:pt x="83" y="0"/>
                  </a:lnTo>
                  <a:lnTo>
                    <a:pt x="83" y="0"/>
                  </a:lnTo>
                  <a:lnTo>
                    <a:pt x="98" y="0"/>
                  </a:lnTo>
                  <a:lnTo>
                    <a:pt x="111" y="1"/>
                  </a:lnTo>
                  <a:lnTo>
                    <a:pt x="124" y="5"/>
                  </a:lnTo>
                  <a:lnTo>
                    <a:pt x="137" y="8"/>
                  </a:lnTo>
                  <a:lnTo>
                    <a:pt x="149" y="13"/>
                  </a:lnTo>
                  <a:lnTo>
                    <a:pt x="159" y="18"/>
                  </a:lnTo>
                  <a:lnTo>
                    <a:pt x="170" y="26"/>
                  </a:lnTo>
                  <a:lnTo>
                    <a:pt x="180" y="35"/>
                  </a:lnTo>
                  <a:lnTo>
                    <a:pt x="188" y="45"/>
                  </a:lnTo>
                  <a:lnTo>
                    <a:pt x="196" y="55"/>
                  </a:lnTo>
                  <a:lnTo>
                    <a:pt x="203" y="68"/>
                  </a:lnTo>
                  <a:lnTo>
                    <a:pt x="208" y="83"/>
                  </a:lnTo>
                  <a:lnTo>
                    <a:pt x="213" y="98"/>
                  </a:lnTo>
                  <a:lnTo>
                    <a:pt x="216" y="115"/>
                  </a:lnTo>
                  <a:lnTo>
                    <a:pt x="218" y="134"/>
                  </a:lnTo>
                  <a:lnTo>
                    <a:pt x="219" y="155"/>
                  </a:lnTo>
                  <a:lnTo>
                    <a:pt x="219" y="155"/>
                  </a:lnTo>
                  <a:lnTo>
                    <a:pt x="219" y="174"/>
                  </a:lnTo>
                  <a:lnTo>
                    <a:pt x="218" y="193"/>
                  </a:lnTo>
                  <a:lnTo>
                    <a:pt x="215" y="210"/>
                  </a:lnTo>
                  <a:lnTo>
                    <a:pt x="212" y="226"/>
                  </a:lnTo>
                  <a:lnTo>
                    <a:pt x="208" y="241"/>
                  </a:lnTo>
                  <a:lnTo>
                    <a:pt x="204" y="254"/>
                  </a:lnTo>
                  <a:lnTo>
                    <a:pt x="197" y="266"/>
                  </a:lnTo>
                  <a:lnTo>
                    <a:pt x="190" y="277"/>
                  </a:lnTo>
                  <a:lnTo>
                    <a:pt x="181" y="286"/>
                  </a:lnTo>
                  <a:lnTo>
                    <a:pt x="170" y="294"/>
                  </a:lnTo>
                  <a:lnTo>
                    <a:pt x="159" y="301"/>
                  </a:lnTo>
                  <a:lnTo>
                    <a:pt x="145" y="307"/>
                  </a:lnTo>
                  <a:lnTo>
                    <a:pt x="130" y="310"/>
                  </a:lnTo>
                  <a:lnTo>
                    <a:pt x="113" y="314"/>
                  </a:lnTo>
                  <a:lnTo>
                    <a:pt x="95" y="316"/>
                  </a:lnTo>
                  <a:lnTo>
                    <a:pt x="74" y="316"/>
                  </a:lnTo>
                  <a:lnTo>
                    <a:pt x="74" y="316"/>
                  </a:lnTo>
                  <a:lnTo>
                    <a:pt x="47" y="315"/>
                  </a:lnTo>
                  <a:lnTo>
                    <a:pt x="23" y="314"/>
                  </a:lnTo>
                  <a:lnTo>
                    <a:pt x="0" y="311"/>
                  </a:lnTo>
                  <a:lnTo>
                    <a:pt x="0" y="8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27" name="Freeform 15"/>
            <p:cNvSpPr>
              <a:spLocks/>
            </p:cNvSpPr>
            <p:nvPr userDrawn="1"/>
          </p:nvSpPr>
          <p:spPr bwMode="auto">
            <a:xfrm>
              <a:off x="4870" y="290"/>
              <a:ext cx="145" cy="160"/>
            </a:xfrm>
            <a:custGeom>
              <a:avLst/>
              <a:gdLst>
                <a:gd name="T0" fmla="*/ 194 w 434"/>
                <a:gd name="T1" fmla="*/ 0 h 480"/>
                <a:gd name="T2" fmla="*/ 194 w 434"/>
                <a:gd name="T3" fmla="*/ 0 h 480"/>
                <a:gd name="T4" fmla="*/ 170 w 434"/>
                <a:gd name="T5" fmla="*/ 1 h 480"/>
                <a:gd name="T6" fmla="*/ 145 w 434"/>
                <a:gd name="T7" fmla="*/ 2 h 480"/>
                <a:gd name="T8" fmla="*/ 120 w 434"/>
                <a:gd name="T9" fmla="*/ 5 h 480"/>
                <a:gd name="T10" fmla="*/ 94 w 434"/>
                <a:gd name="T11" fmla="*/ 8 h 480"/>
                <a:gd name="T12" fmla="*/ 68 w 434"/>
                <a:gd name="T13" fmla="*/ 12 h 480"/>
                <a:gd name="T14" fmla="*/ 44 w 434"/>
                <a:gd name="T15" fmla="*/ 16 h 480"/>
                <a:gd name="T16" fmla="*/ 21 w 434"/>
                <a:gd name="T17" fmla="*/ 22 h 480"/>
                <a:gd name="T18" fmla="*/ 0 w 434"/>
                <a:gd name="T19" fmla="*/ 29 h 480"/>
                <a:gd name="T20" fmla="*/ 0 w 434"/>
                <a:gd name="T21" fmla="*/ 465 h 480"/>
                <a:gd name="T22" fmla="*/ 0 w 434"/>
                <a:gd name="T23" fmla="*/ 465 h 480"/>
                <a:gd name="T24" fmla="*/ 18 w 434"/>
                <a:gd name="T25" fmla="*/ 468 h 480"/>
                <a:gd name="T26" fmla="*/ 38 w 434"/>
                <a:gd name="T27" fmla="*/ 471 h 480"/>
                <a:gd name="T28" fmla="*/ 83 w 434"/>
                <a:gd name="T29" fmla="*/ 475 h 480"/>
                <a:gd name="T30" fmla="*/ 132 w 434"/>
                <a:gd name="T31" fmla="*/ 479 h 480"/>
                <a:gd name="T32" fmla="*/ 175 w 434"/>
                <a:gd name="T33" fmla="*/ 480 h 480"/>
                <a:gd name="T34" fmla="*/ 175 w 434"/>
                <a:gd name="T35" fmla="*/ 480 h 480"/>
                <a:gd name="T36" fmla="*/ 210 w 434"/>
                <a:gd name="T37" fmla="*/ 479 h 480"/>
                <a:gd name="T38" fmla="*/ 240 w 434"/>
                <a:gd name="T39" fmla="*/ 477 h 480"/>
                <a:gd name="T40" fmla="*/ 269 w 434"/>
                <a:gd name="T41" fmla="*/ 472 h 480"/>
                <a:gd name="T42" fmla="*/ 295 w 434"/>
                <a:gd name="T43" fmla="*/ 465 h 480"/>
                <a:gd name="T44" fmla="*/ 318 w 434"/>
                <a:gd name="T45" fmla="*/ 458 h 480"/>
                <a:gd name="T46" fmla="*/ 340 w 434"/>
                <a:gd name="T47" fmla="*/ 448 h 480"/>
                <a:gd name="T48" fmla="*/ 349 w 434"/>
                <a:gd name="T49" fmla="*/ 442 h 480"/>
                <a:gd name="T50" fmla="*/ 358 w 434"/>
                <a:gd name="T51" fmla="*/ 436 h 480"/>
                <a:gd name="T52" fmla="*/ 367 w 434"/>
                <a:gd name="T53" fmla="*/ 429 h 480"/>
                <a:gd name="T54" fmla="*/ 376 w 434"/>
                <a:gd name="T55" fmla="*/ 422 h 480"/>
                <a:gd name="T56" fmla="*/ 382 w 434"/>
                <a:gd name="T57" fmla="*/ 414 h 480"/>
                <a:gd name="T58" fmla="*/ 389 w 434"/>
                <a:gd name="T59" fmla="*/ 406 h 480"/>
                <a:gd name="T60" fmla="*/ 396 w 434"/>
                <a:gd name="T61" fmla="*/ 398 h 480"/>
                <a:gd name="T62" fmla="*/ 402 w 434"/>
                <a:gd name="T63" fmla="*/ 389 h 480"/>
                <a:gd name="T64" fmla="*/ 407 w 434"/>
                <a:gd name="T65" fmla="*/ 378 h 480"/>
                <a:gd name="T66" fmla="*/ 412 w 434"/>
                <a:gd name="T67" fmla="*/ 369 h 480"/>
                <a:gd name="T68" fmla="*/ 420 w 434"/>
                <a:gd name="T69" fmla="*/ 346 h 480"/>
                <a:gd name="T70" fmla="*/ 426 w 434"/>
                <a:gd name="T71" fmla="*/ 322 h 480"/>
                <a:gd name="T72" fmla="*/ 431 w 434"/>
                <a:gd name="T73" fmla="*/ 297 h 480"/>
                <a:gd name="T74" fmla="*/ 433 w 434"/>
                <a:gd name="T75" fmla="*/ 268 h 480"/>
                <a:gd name="T76" fmla="*/ 434 w 434"/>
                <a:gd name="T77" fmla="*/ 237 h 480"/>
                <a:gd name="T78" fmla="*/ 434 w 434"/>
                <a:gd name="T79" fmla="*/ 237 h 480"/>
                <a:gd name="T80" fmla="*/ 433 w 434"/>
                <a:gd name="T81" fmla="*/ 210 h 480"/>
                <a:gd name="T82" fmla="*/ 430 w 434"/>
                <a:gd name="T83" fmla="*/ 183 h 480"/>
                <a:gd name="T84" fmla="*/ 425 w 434"/>
                <a:gd name="T85" fmla="*/ 160 h 480"/>
                <a:gd name="T86" fmla="*/ 418 w 434"/>
                <a:gd name="T87" fmla="*/ 137 h 480"/>
                <a:gd name="T88" fmla="*/ 409 w 434"/>
                <a:gd name="T89" fmla="*/ 117 h 480"/>
                <a:gd name="T90" fmla="*/ 397 w 434"/>
                <a:gd name="T91" fmla="*/ 97 h 480"/>
                <a:gd name="T92" fmla="*/ 385 w 434"/>
                <a:gd name="T93" fmla="*/ 80 h 480"/>
                <a:gd name="T94" fmla="*/ 370 w 434"/>
                <a:gd name="T95" fmla="*/ 63 h 480"/>
                <a:gd name="T96" fmla="*/ 354 w 434"/>
                <a:gd name="T97" fmla="*/ 48 h 480"/>
                <a:gd name="T98" fmla="*/ 335 w 434"/>
                <a:gd name="T99" fmla="*/ 36 h 480"/>
                <a:gd name="T100" fmla="*/ 316 w 434"/>
                <a:gd name="T101" fmla="*/ 25 h 480"/>
                <a:gd name="T102" fmla="*/ 294 w 434"/>
                <a:gd name="T103" fmla="*/ 16 h 480"/>
                <a:gd name="T104" fmla="*/ 271 w 434"/>
                <a:gd name="T105" fmla="*/ 9 h 480"/>
                <a:gd name="T106" fmla="*/ 247 w 434"/>
                <a:gd name="T107" fmla="*/ 5 h 480"/>
                <a:gd name="T108" fmla="*/ 220 w 434"/>
                <a:gd name="T109" fmla="*/ 1 h 480"/>
                <a:gd name="T110" fmla="*/ 194 w 434"/>
                <a:gd name="T111" fmla="*/ 0 h 4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34" h="480">
                  <a:moveTo>
                    <a:pt x="194" y="0"/>
                  </a:moveTo>
                  <a:lnTo>
                    <a:pt x="194" y="0"/>
                  </a:lnTo>
                  <a:lnTo>
                    <a:pt x="170" y="1"/>
                  </a:lnTo>
                  <a:lnTo>
                    <a:pt x="145" y="2"/>
                  </a:lnTo>
                  <a:lnTo>
                    <a:pt x="120" y="5"/>
                  </a:lnTo>
                  <a:lnTo>
                    <a:pt x="94" y="8"/>
                  </a:lnTo>
                  <a:lnTo>
                    <a:pt x="68" y="12"/>
                  </a:lnTo>
                  <a:lnTo>
                    <a:pt x="44" y="16"/>
                  </a:lnTo>
                  <a:lnTo>
                    <a:pt x="21" y="22"/>
                  </a:lnTo>
                  <a:lnTo>
                    <a:pt x="0" y="29"/>
                  </a:lnTo>
                  <a:lnTo>
                    <a:pt x="0" y="465"/>
                  </a:lnTo>
                  <a:lnTo>
                    <a:pt x="0" y="465"/>
                  </a:lnTo>
                  <a:lnTo>
                    <a:pt x="18" y="468"/>
                  </a:lnTo>
                  <a:lnTo>
                    <a:pt x="38" y="471"/>
                  </a:lnTo>
                  <a:lnTo>
                    <a:pt x="83" y="475"/>
                  </a:lnTo>
                  <a:lnTo>
                    <a:pt x="132" y="479"/>
                  </a:lnTo>
                  <a:lnTo>
                    <a:pt x="175" y="480"/>
                  </a:lnTo>
                  <a:lnTo>
                    <a:pt x="175" y="480"/>
                  </a:lnTo>
                  <a:lnTo>
                    <a:pt x="210" y="479"/>
                  </a:lnTo>
                  <a:lnTo>
                    <a:pt x="240" y="477"/>
                  </a:lnTo>
                  <a:lnTo>
                    <a:pt x="269" y="472"/>
                  </a:lnTo>
                  <a:lnTo>
                    <a:pt x="295" y="465"/>
                  </a:lnTo>
                  <a:lnTo>
                    <a:pt x="318" y="458"/>
                  </a:lnTo>
                  <a:lnTo>
                    <a:pt x="340" y="448"/>
                  </a:lnTo>
                  <a:lnTo>
                    <a:pt x="349" y="442"/>
                  </a:lnTo>
                  <a:lnTo>
                    <a:pt x="358" y="436"/>
                  </a:lnTo>
                  <a:lnTo>
                    <a:pt x="367" y="429"/>
                  </a:lnTo>
                  <a:lnTo>
                    <a:pt x="376" y="422"/>
                  </a:lnTo>
                  <a:lnTo>
                    <a:pt x="382" y="414"/>
                  </a:lnTo>
                  <a:lnTo>
                    <a:pt x="389" y="406"/>
                  </a:lnTo>
                  <a:lnTo>
                    <a:pt x="396" y="398"/>
                  </a:lnTo>
                  <a:lnTo>
                    <a:pt x="402" y="389"/>
                  </a:lnTo>
                  <a:lnTo>
                    <a:pt x="407" y="378"/>
                  </a:lnTo>
                  <a:lnTo>
                    <a:pt x="412" y="369"/>
                  </a:lnTo>
                  <a:lnTo>
                    <a:pt x="420" y="346"/>
                  </a:lnTo>
                  <a:lnTo>
                    <a:pt x="426" y="322"/>
                  </a:lnTo>
                  <a:lnTo>
                    <a:pt x="431" y="297"/>
                  </a:lnTo>
                  <a:lnTo>
                    <a:pt x="433" y="268"/>
                  </a:lnTo>
                  <a:lnTo>
                    <a:pt x="434" y="237"/>
                  </a:lnTo>
                  <a:lnTo>
                    <a:pt x="434" y="237"/>
                  </a:lnTo>
                  <a:lnTo>
                    <a:pt x="433" y="210"/>
                  </a:lnTo>
                  <a:lnTo>
                    <a:pt x="430" y="183"/>
                  </a:lnTo>
                  <a:lnTo>
                    <a:pt x="425" y="160"/>
                  </a:lnTo>
                  <a:lnTo>
                    <a:pt x="418" y="137"/>
                  </a:lnTo>
                  <a:lnTo>
                    <a:pt x="409" y="117"/>
                  </a:lnTo>
                  <a:lnTo>
                    <a:pt x="397" y="97"/>
                  </a:lnTo>
                  <a:lnTo>
                    <a:pt x="385" y="80"/>
                  </a:lnTo>
                  <a:lnTo>
                    <a:pt x="370" y="63"/>
                  </a:lnTo>
                  <a:lnTo>
                    <a:pt x="354" y="48"/>
                  </a:lnTo>
                  <a:lnTo>
                    <a:pt x="335" y="36"/>
                  </a:lnTo>
                  <a:lnTo>
                    <a:pt x="316" y="25"/>
                  </a:lnTo>
                  <a:lnTo>
                    <a:pt x="294" y="16"/>
                  </a:lnTo>
                  <a:lnTo>
                    <a:pt x="271" y="9"/>
                  </a:lnTo>
                  <a:lnTo>
                    <a:pt x="247" y="5"/>
                  </a:lnTo>
                  <a:lnTo>
                    <a:pt x="220" y="1"/>
                  </a:lnTo>
                  <a:lnTo>
                    <a:pt x="19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</p:grpSp>
      <p:sp>
        <p:nvSpPr>
          <p:cNvPr id="43" name="Freeform 6"/>
          <p:cNvSpPr>
            <a:spLocks/>
          </p:cNvSpPr>
          <p:nvPr userDrawn="1"/>
        </p:nvSpPr>
        <p:spPr bwMode="auto">
          <a:xfrm>
            <a:off x="6297236" y="4779265"/>
            <a:ext cx="228041" cy="240006"/>
          </a:xfrm>
          <a:custGeom>
            <a:avLst/>
            <a:gdLst>
              <a:gd name="T0" fmla="*/ 0 w 342"/>
              <a:gd name="T1" fmla="*/ 457 h 480"/>
              <a:gd name="T2" fmla="*/ 0 w 342"/>
              <a:gd name="T3" fmla="*/ 457 h 480"/>
              <a:gd name="T4" fmla="*/ 13 w 342"/>
              <a:gd name="T5" fmla="*/ 460 h 480"/>
              <a:gd name="T6" fmla="*/ 52 w 342"/>
              <a:gd name="T7" fmla="*/ 468 h 480"/>
              <a:gd name="T8" fmla="*/ 79 w 342"/>
              <a:gd name="T9" fmla="*/ 472 h 480"/>
              <a:gd name="T10" fmla="*/ 110 w 342"/>
              <a:gd name="T11" fmla="*/ 477 h 480"/>
              <a:gd name="T12" fmla="*/ 145 w 342"/>
              <a:gd name="T13" fmla="*/ 479 h 480"/>
              <a:gd name="T14" fmla="*/ 182 w 342"/>
              <a:gd name="T15" fmla="*/ 480 h 480"/>
              <a:gd name="T16" fmla="*/ 182 w 342"/>
              <a:gd name="T17" fmla="*/ 480 h 480"/>
              <a:gd name="T18" fmla="*/ 220 w 342"/>
              <a:gd name="T19" fmla="*/ 479 h 480"/>
              <a:gd name="T20" fmla="*/ 254 w 342"/>
              <a:gd name="T21" fmla="*/ 478 h 480"/>
              <a:gd name="T22" fmla="*/ 281 w 342"/>
              <a:gd name="T23" fmla="*/ 475 h 480"/>
              <a:gd name="T24" fmla="*/ 303 w 342"/>
              <a:gd name="T25" fmla="*/ 473 h 480"/>
              <a:gd name="T26" fmla="*/ 333 w 342"/>
              <a:gd name="T27" fmla="*/ 470 h 480"/>
              <a:gd name="T28" fmla="*/ 342 w 342"/>
              <a:gd name="T29" fmla="*/ 467 h 480"/>
              <a:gd name="T30" fmla="*/ 342 w 342"/>
              <a:gd name="T31" fmla="*/ 388 h 480"/>
              <a:gd name="T32" fmla="*/ 342 w 342"/>
              <a:gd name="T33" fmla="*/ 388 h 480"/>
              <a:gd name="T34" fmla="*/ 333 w 342"/>
              <a:gd name="T35" fmla="*/ 389 h 480"/>
              <a:gd name="T36" fmla="*/ 306 w 342"/>
              <a:gd name="T37" fmla="*/ 393 h 480"/>
              <a:gd name="T38" fmla="*/ 264 w 342"/>
              <a:gd name="T39" fmla="*/ 397 h 480"/>
              <a:gd name="T40" fmla="*/ 239 w 342"/>
              <a:gd name="T41" fmla="*/ 398 h 480"/>
              <a:gd name="T42" fmla="*/ 211 w 342"/>
              <a:gd name="T43" fmla="*/ 398 h 480"/>
              <a:gd name="T44" fmla="*/ 211 w 342"/>
              <a:gd name="T45" fmla="*/ 398 h 480"/>
              <a:gd name="T46" fmla="*/ 187 w 342"/>
              <a:gd name="T47" fmla="*/ 398 h 480"/>
              <a:gd name="T48" fmla="*/ 166 w 342"/>
              <a:gd name="T49" fmla="*/ 397 h 480"/>
              <a:gd name="T50" fmla="*/ 132 w 342"/>
              <a:gd name="T51" fmla="*/ 393 h 480"/>
              <a:gd name="T52" fmla="*/ 111 w 342"/>
              <a:gd name="T53" fmla="*/ 391 h 480"/>
              <a:gd name="T54" fmla="*/ 103 w 342"/>
              <a:gd name="T55" fmla="*/ 390 h 480"/>
              <a:gd name="T56" fmla="*/ 103 w 342"/>
              <a:gd name="T57" fmla="*/ 277 h 480"/>
              <a:gd name="T58" fmla="*/ 310 w 342"/>
              <a:gd name="T59" fmla="*/ 277 h 480"/>
              <a:gd name="T60" fmla="*/ 310 w 342"/>
              <a:gd name="T61" fmla="*/ 196 h 480"/>
              <a:gd name="T62" fmla="*/ 103 w 342"/>
              <a:gd name="T63" fmla="*/ 196 h 480"/>
              <a:gd name="T64" fmla="*/ 103 w 342"/>
              <a:gd name="T65" fmla="*/ 89 h 480"/>
              <a:gd name="T66" fmla="*/ 103 w 342"/>
              <a:gd name="T67" fmla="*/ 89 h 480"/>
              <a:gd name="T68" fmla="*/ 111 w 342"/>
              <a:gd name="T69" fmla="*/ 88 h 480"/>
              <a:gd name="T70" fmla="*/ 131 w 342"/>
              <a:gd name="T71" fmla="*/ 85 h 480"/>
              <a:gd name="T72" fmla="*/ 163 w 342"/>
              <a:gd name="T73" fmla="*/ 83 h 480"/>
              <a:gd name="T74" fmla="*/ 204 w 342"/>
              <a:gd name="T75" fmla="*/ 82 h 480"/>
              <a:gd name="T76" fmla="*/ 204 w 342"/>
              <a:gd name="T77" fmla="*/ 82 h 480"/>
              <a:gd name="T78" fmla="*/ 230 w 342"/>
              <a:gd name="T79" fmla="*/ 82 h 480"/>
              <a:gd name="T80" fmla="*/ 254 w 342"/>
              <a:gd name="T81" fmla="*/ 83 h 480"/>
              <a:gd name="T82" fmla="*/ 295 w 342"/>
              <a:gd name="T83" fmla="*/ 87 h 480"/>
              <a:gd name="T84" fmla="*/ 324 w 342"/>
              <a:gd name="T85" fmla="*/ 90 h 480"/>
              <a:gd name="T86" fmla="*/ 334 w 342"/>
              <a:gd name="T87" fmla="*/ 92 h 480"/>
              <a:gd name="T88" fmla="*/ 334 w 342"/>
              <a:gd name="T89" fmla="*/ 12 h 480"/>
              <a:gd name="T90" fmla="*/ 334 w 342"/>
              <a:gd name="T91" fmla="*/ 12 h 480"/>
              <a:gd name="T92" fmla="*/ 324 w 342"/>
              <a:gd name="T93" fmla="*/ 10 h 480"/>
              <a:gd name="T94" fmla="*/ 296 w 342"/>
              <a:gd name="T95" fmla="*/ 6 h 480"/>
              <a:gd name="T96" fmla="*/ 252 w 342"/>
              <a:gd name="T97" fmla="*/ 2 h 480"/>
              <a:gd name="T98" fmla="*/ 224 w 342"/>
              <a:gd name="T99" fmla="*/ 1 h 480"/>
              <a:gd name="T100" fmla="*/ 193 w 342"/>
              <a:gd name="T101" fmla="*/ 0 h 480"/>
              <a:gd name="T102" fmla="*/ 193 w 342"/>
              <a:gd name="T103" fmla="*/ 0 h 480"/>
              <a:gd name="T104" fmla="*/ 150 w 342"/>
              <a:gd name="T105" fmla="*/ 1 h 480"/>
              <a:gd name="T106" fmla="*/ 113 w 342"/>
              <a:gd name="T107" fmla="*/ 3 h 480"/>
              <a:gd name="T108" fmla="*/ 80 w 342"/>
              <a:gd name="T109" fmla="*/ 7 h 480"/>
              <a:gd name="T110" fmla="*/ 52 w 342"/>
              <a:gd name="T111" fmla="*/ 10 h 480"/>
              <a:gd name="T112" fmla="*/ 29 w 342"/>
              <a:gd name="T113" fmla="*/ 15 h 480"/>
              <a:gd name="T114" fmla="*/ 13 w 342"/>
              <a:gd name="T115" fmla="*/ 17 h 480"/>
              <a:gd name="T116" fmla="*/ 0 w 342"/>
              <a:gd name="T117" fmla="*/ 21 h 480"/>
              <a:gd name="T118" fmla="*/ 0 w 342"/>
              <a:gd name="T119" fmla="*/ 457 h 4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342" h="480">
                <a:moveTo>
                  <a:pt x="0" y="457"/>
                </a:moveTo>
                <a:lnTo>
                  <a:pt x="0" y="457"/>
                </a:lnTo>
                <a:lnTo>
                  <a:pt x="13" y="460"/>
                </a:lnTo>
                <a:lnTo>
                  <a:pt x="52" y="468"/>
                </a:lnTo>
                <a:lnTo>
                  <a:pt x="79" y="472"/>
                </a:lnTo>
                <a:lnTo>
                  <a:pt x="110" y="477"/>
                </a:lnTo>
                <a:lnTo>
                  <a:pt x="145" y="479"/>
                </a:lnTo>
                <a:lnTo>
                  <a:pt x="182" y="480"/>
                </a:lnTo>
                <a:lnTo>
                  <a:pt x="182" y="480"/>
                </a:lnTo>
                <a:lnTo>
                  <a:pt x="220" y="479"/>
                </a:lnTo>
                <a:lnTo>
                  <a:pt x="254" y="478"/>
                </a:lnTo>
                <a:lnTo>
                  <a:pt x="281" y="475"/>
                </a:lnTo>
                <a:lnTo>
                  <a:pt x="303" y="473"/>
                </a:lnTo>
                <a:lnTo>
                  <a:pt x="333" y="470"/>
                </a:lnTo>
                <a:lnTo>
                  <a:pt x="342" y="467"/>
                </a:lnTo>
                <a:lnTo>
                  <a:pt x="342" y="388"/>
                </a:lnTo>
                <a:lnTo>
                  <a:pt x="342" y="388"/>
                </a:lnTo>
                <a:lnTo>
                  <a:pt x="333" y="389"/>
                </a:lnTo>
                <a:lnTo>
                  <a:pt x="306" y="393"/>
                </a:lnTo>
                <a:lnTo>
                  <a:pt x="264" y="397"/>
                </a:lnTo>
                <a:lnTo>
                  <a:pt x="239" y="398"/>
                </a:lnTo>
                <a:lnTo>
                  <a:pt x="211" y="398"/>
                </a:lnTo>
                <a:lnTo>
                  <a:pt x="211" y="398"/>
                </a:lnTo>
                <a:lnTo>
                  <a:pt x="187" y="398"/>
                </a:lnTo>
                <a:lnTo>
                  <a:pt x="166" y="397"/>
                </a:lnTo>
                <a:lnTo>
                  <a:pt x="132" y="393"/>
                </a:lnTo>
                <a:lnTo>
                  <a:pt x="111" y="391"/>
                </a:lnTo>
                <a:lnTo>
                  <a:pt x="103" y="390"/>
                </a:lnTo>
                <a:lnTo>
                  <a:pt x="103" y="277"/>
                </a:lnTo>
                <a:lnTo>
                  <a:pt x="310" y="277"/>
                </a:lnTo>
                <a:lnTo>
                  <a:pt x="310" y="196"/>
                </a:lnTo>
                <a:lnTo>
                  <a:pt x="103" y="196"/>
                </a:lnTo>
                <a:lnTo>
                  <a:pt x="103" y="89"/>
                </a:lnTo>
                <a:lnTo>
                  <a:pt x="103" y="89"/>
                </a:lnTo>
                <a:lnTo>
                  <a:pt x="111" y="88"/>
                </a:lnTo>
                <a:lnTo>
                  <a:pt x="131" y="85"/>
                </a:lnTo>
                <a:lnTo>
                  <a:pt x="163" y="83"/>
                </a:lnTo>
                <a:lnTo>
                  <a:pt x="204" y="82"/>
                </a:lnTo>
                <a:lnTo>
                  <a:pt x="204" y="82"/>
                </a:lnTo>
                <a:lnTo>
                  <a:pt x="230" y="82"/>
                </a:lnTo>
                <a:lnTo>
                  <a:pt x="254" y="83"/>
                </a:lnTo>
                <a:lnTo>
                  <a:pt x="295" y="87"/>
                </a:lnTo>
                <a:lnTo>
                  <a:pt x="324" y="90"/>
                </a:lnTo>
                <a:lnTo>
                  <a:pt x="334" y="92"/>
                </a:lnTo>
                <a:lnTo>
                  <a:pt x="334" y="12"/>
                </a:lnTo>
                <a:lnTo>
                  <a:pt x="334" y="12"/>
                </a:lnTo>
                <a:lnTo>
                  <a:pt x="324" y="10"/>
                </a:lnTo>
                <a:lnTo>
                  <a:pt x="296" y="6"/>
                </a:lnTo>
                <a:lnTo>
                  <a:pt x="252" y="2"/>
                </a:lnTo>
                <a:lnTo>
                  <a:pt x="224" y="1"/>
                </a:lnTo>
                <a:lnTo>
                  <a:pt x="193" y="0"/>
                </a:lnTo>
                <a:lnTo>
                  <a:pt x="193" y="0"/>
                </a:lnTo>
                <a:lnTo>
                  <a:pt x="150" y="1"/>
                </a:lnTo>
                <a:lnTo>
                  <a:pt x="113" y="3"/>
                </a:lnTo>
                <a:lnTo>
                  <a:pt x="80" y="7"/>
                </a:lnTo>
                <a:lnTo>
                  <a:pt x="52" y="10"/>
                </a:lnTo>
                <a:lnTo>
                  <a:pt x="29" y="15"/>
                </a:lnTo>
                <a:lnTo>
                  <a:pt x="13" y="17"/>
                </a:lnTo>
                <a:lnTo>
                  <a:pt x="0" y="21"/>
                </a:lnTo>
                <a:lnTo>
                  <a:pt x="0" y="457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rgbClr val="005EB8"/>
              </a:solidFill>
            </a:endParaRPr>
          </a:p>
        </p:txBody>
      </p:sp>
      <p:sp>
        <p:nvSpPr>
          <p:cNvPr id="44" name="Freeform 7"/>
          <p:cNvSpPr>
            <a:spLocks/>
          </p:cNvSpPr>
          <p:nvPr userDrawn="1"/>
        </p:nvSpPr>
        <p:spPr bwMode="auto">
          <a:xfrm>
            <a:off x="5117023" y="4779271"/>
            <a:ext cx="372067" cy="237006"/>
          </a:xfrm>
          <a:custGeom>
            <a:avLst/>
            <a:gdLst>
              <a:gd name="T0" fmla="*/ 288 w 558"/>
              <a:gd name="T1" fmla="*/ 276 h 473"/>
              <a:gd name="T2" fmla="*/ 288 w 558"/>
              <a:gd name="T3" fmla="*/ 276 h 473"/>
              <a:gd name="T4" fmla="*/ 283 w 558"/>
              <a:gd name="T5" fmla="*/ 288 h 473"/>
              <a:gd name="T6" fmla="*/ 280 w 558"/>
              <a:gd name="T7" fmla="*/ 302 h 473"/>
              <a:gd name="T8" fmla="*/ 280 w 558"/>
              <a:gd name="T9" fmla="*/ 302 h 473"/>
              <a:gd name="T10" fmla="*/ 275 w 558"/>
              <a:gd name="T11" fmla="*/ 288 h 473"/>
              <a:gd name="T12" fmla="*/ 272 w 558"/>
              <a:gd name="T13" fmla="*/ 276 h 473"/>
              <a:gd name="T14" fmla="*/ 180 w 558"/>
              <a:gd name="T15" fmla="*/ 44 h 473"/>
              <a:gd name="T16" fmla="*/ 180 w 558"/>
              <a:gd name="T17" fmla="*/ 44 h 473"/>
              <a:gd name="T18" fmla="*/ 173 w 558"/>
              <a:gd name="T19" fmla="*/ 31 h 473"/>
              <a:gd name="T20" fmla="*/ 166 w 558"/>
              <a:gd name="T21" fmla="*/ 21 h 473"/>
              <a:gd name="T22" fmla="*/ 158 w 558"/>
              <a:gd name="T23" fmla="*/ 13 h 473"/>
              <a:gd name="T24" fmla="*/ 149 w 558"/>
              <a:gd name="T25" fmla="*/ 8 h 473"/>
              <a:gd name="T26" fmla="*/ 137 w 558"/>
              <a:gd name="T27" fmla="*/ 3 h 473"/>
              <a:gd name="T28" fmla="*/ 125 w 558"/>
              <a:gd name="T29" fmla="*/ 1 h 473"/>
              <a:gd name="T30" fmla="*/ 111 w 558"/>
              <a:gd name="T31" fmla="*/ 1 h 473"/>
              <a:gd name="T32" fmla="*/ 95 w 558"/>
              <a:gd name="T33" fmla="*/ 0 h 473"/>
              <a:gd name="T34" fmla="*/ 95 w 558"/>
              <a:gd name="T35" fmla="*/ 0 h 473"/>
              <a:gd name="T36" fmla="*/ 66 w 558"/>
              <a:gd name="T37" fmla="*/ 1 h 473"/>
              <a:gd name="T38" fmla="*/ 47 w 558"/>
              <a:gd name="T39" fmla="*/ 2 h 473"/>
              <a:gd name="T40" fmla="*/ 0 w 558"/>
              <a:gd name="T41" fmla="*/ 473 h 473"/>
              <a:gd name="T42" fmla="*/ 105 w 558"/>
              <a:gd name="T43" fmla="*/ 473 h 473"/>
              <a:gd name="T44" fmla="*/ 128 w 558"/>
              <a:gd name="T45" fmla="*/ 157 h 473"/>
              <a:gd name="T46" fmla="*/ 227 w 558"/>
              <a:gd name="T47" fmla="*/ 396 h 473"/>
              <a:gd name="T48" fmla="*/ 227 w 558"/>
              <a:gd name="T49" fmla="*/ 396 h 473"/>
              <a:gd name="T50" fmla="*/ 230 w 558"/>
              <a:gd name="T51" fmla="*/ 403 h 473"/>
              <a:gd name="T52" fmla="*/ 235 w 558"/>
              <a:gd name="T53" fmla="*/ 408 h 473"/>
              <a:gd name="T54" fmla="*/ 240 w 558"/>
              <a:gd name="T55" fmla="*/ 413 h 473"/>
              <a:gd name="T56" fmla="*/ 245 w 558"/>
              <a:gd name="T57" fmla="*/ 417 h 473"/>
              <a:gd name="T58" fmla="*/ 252 w 558"/>
              <a:gd name="T59" fmla="*/ 419 h 473"/>
              <a:gd name="T60" fmla="*/ 260 w 558"/>
              <a:gd name="T61" fmla="*/ 421 h 473"/>
              <a:gd name="T62" fmla="*/ 270 w 558"/>
              <a:gd name="T63" fmla="*/ 422 h 473"/>
              <a:gd name="T64" fmla="*/ 280 w 558"/>
              <a:gd name="T65" fmla="*/ 422 h 473"/>
              <a:gd name="T66" fmla="*/ 280 w 558"/>
              <a:gd name="T67" fmla="*/ 422 h 473"/>
              <a:gd name="T68" fmla="*/ 290 w 558"/>
              <a:gd name="T69" fmla="*/ 422 h 473"/>
              <a:gd name="T70" fmla="*/ 299 w 558"/>
              <a:gd name="T71" fmla="*/ 421 h 473"/>
              <a:gd name="T72" fmla="*/ 307 w 558"/>
              <a:gd name="T73" fmla="*/ 419 h 473"/>
              <a:gd name="T74" fmla="*/ 314 w 558"/>
              <a:gd name="T75" fmla="*/ 417 h 473"/>
              <a:gd name="T76" fmla="*/ 320 w 558"/>
              <a:gd name="T77" fmla="*/ 413 h 473"/>
              <a:gd name="T78" fmla="*/ 325 w 558"/>
              <a:gd name="T79" fmla="*/ 408 h 473"/>
              <a:gd name="T80" fmla="*/ 328 w 558"/>
              <a:gd name="T81" fmla="*/ 403 h 473"/>
              <a:gd name="T82" fmla="*/ 332 w 558"/>
              <a:gd name="T83" fmla="*/ 396 h 473"/>
              <a:gd name="T84" fmla="*/ 431 w 558"/>
              <a:gd name="T85" fmla="*/ 157 h 473"/>
              <a:gd name="T86" fmla="*/ 454 w 558"/>
              <a:gd name="T87" fmla="*/ 473 h 473"/>
              <a:gd name="T88" fmla="*/ 558 w 558"/>
              <a:gd name="T89" fmla="*/ 473 h 473"/>
              <a:gd name="T90" fmla="*/ 511 w 558"/>
              <a:gd name="T91" fmla="*/ 2 h 473"/>
              <a:gd name="T92" fmla="*/ 511 w 558"/>
              <a:gd name="T93" fmla="*/ 2 h 473"/>
              <a:gd name="T94" fmla="*/ 494 w 558"/>
              <a:gd name="T95" fmla="*/ 1 h 473"/>
              <a:gd name="T96" fmla="*/ 464 w 558"/>
              <a:gd name="T97" fmla="*/ 0 h 473"/>
              <a:gd name="T98" fmla="*/ 464 w 558"/>
              <a:gd name="T99" fmla="*/ 0 h 473"/>
              <a:gd name="T100" fmla="*/ 448 w 558"/>
              <a:gd name="T101" fmla="*/ 1 h 473"/>
              <a:gd name="T102" fmla="*/ 434 w 558"/>
              <a:gd name="T103" fmla="*/ 1 h 473"/>
              <a:gd name="T104" fmla="*/ 421 w 558"/>
              <a:gd name="T105" fmla="*/ 3 h 473"/>
              <a:gd name="T106" fmla="*/ 411 w 558"/>
              <a:gd name="T107" fmla="*/ 8 h 473"/>
              <a:gd name="T108" fmla="*/ 401 w 558"/>
              <a:gd name="T109" fmla="*/ 13 h 473"/>
              <a:gd name="T110" fmla="*/ 393 w 558"/>
              <a:gd name="T111" fmla="*/ 21 h 473"/>
              <a:gd name="T112" fmla="*/ 386 w 558"/>
              <a:gd name="T113" fmla="*/ 31 h 473"/>
              <a:gd name="T114" fmla="*/ 380 w 558"/>
              <a:gd name="T115" fmla="*/ 44 h 473"/>
              <a:gd name="T116" fmla="*/ 288 w 558"/>
              <a:gd name="T117" fmla="*/ 276 h 4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558" h="473">
                <a:moveTo>
                  <a:pt x="288" y="276"/>
                </a:moveTo>
                <a:lnTo>
                  <a:pt x="288" y="276"/>
                </a:lnTo>
                <a:lnTo>
                  <a:pt x="283" y="288"/>
                </a:lnTo>
                <a:lnTo>
                  <a:pt x="280" y="302"/>
                </a:lnTo>
                <a:lnTo>
                  <a:pt x="280" y="302"/>
                </a:lnTo>
                <a:lnTo>
                  <a:pt x="275" y="288"/>
                </a:lnTo>
                <a:lnTo>
                  <a:pt x="272" y="276"/>
                </a:lnTo>
                <a:lnTo>
                  <a:pt x="180" y="44"/>
                </a:lnTo>
                <a:lnTo>
                  <a:pt x="180" y="44"/>
                </a:lnTo>
                <a:lnTo>
                  <a:pt x="173" y="31"/>
                </a:lnTo>
                <a:lnTo>
                  <a:pt x="166" y="21"/>
                </a:lnTo>
                <a:lnTo>
                  <a:pt x="158" y="13"/>
                </a:lnTo>
                <a:lnTo>
                  <a:pt x="149" y="8"/>
                </a:lnTo>
                <a:lnTo>
                  <a:pt x="137" y="3"/>
                </a:lnTo>
                <a:lnTo>
                  <a:pt x="125" y="1"/>
                </a:lnTo>
                <a:lnTo>
                  <a:pt x="111" y="1"/>
                </a:lnTo>
                <a:lnTo>
                  <a:pt x="95" y="0"/>
                </a:lnTo>
                <a:lnTo>
                  <a:pt x="95" y="0"/>
                </a:lnTo>
                <a:lnTo>
                  <a:pt x="66" y="1"/>
                </a:lnTo>
                <a:lnTo>
                  <a:pt x="47" y="2"/>
                </a:lnTo>
                <a:lnTo>
                  <a:pt x="0" y="473"/>
                </a:lnTo>
                <a:lnTo>
                  <a:pt x="105" y="473"/>
                </a:lnTo>
                <a:lnTo>
                  <a:pt x="128" y="157"/>
                </a:lnTo>
                <a:lnTo>
                  <a:pt x="227" y="396"/>
                </a:lnTo>
                <a:lnTo>
                  <a:pt x="227" y="396"/>
                </a:lnTo>
                <a:lnTo>
                  <a:pt x="230" y="403"/>
                </a:lnTo>
                <a:lnTo>
                  <a:pt x="235" y="408"/>
                </a:lnTo>
                <a:lnTo>
                  <a:pt x="240" y="413"/>
                </a:lnTo>
                <a:lnTo>
                  <a:pt x="245" y="417"/>
                </a:lnTo>
                <a:lnTo>
                  <a:pt x="252" y="419"/>
                </a:lnTo>
                <a:lnTo>
                  <a:pt x="260" y="421"/>
                </a:lnTo>
                <a:lnTo>
                  <a:pt x="270" y="422"/>
                </a:lnTo>
                <a:lnTo>
                  <a:pt x="280" y="422"/>
                </a:lnTo>
                <a:lnTo>
                  <a:pt x="280" y="422"/>
                </a:lnTo>
                <a:lnTo>
                  <a:pt x="290" y="422"/>
                </a:lnTo>
                <a:lnTo>
                  <a:pt x="299" y="421"/>
                </a:lnTo>
                <a:lnTo>
                  <a:pt x="307" y="419"/>
                </a:lnTo>
                <a:lnTo>
                  <a:pt x="314" y="417"/>
                </a:lnTo>
                <a:lnTo>
                  <a:pt x="320" y="413"/>
                </a:lnTo>
                <a:lnTo>
                  <a:pt x="325" y="408"/>
                </a:lnTo>
                <a:lnTo>
                  <a:pt x="328" y="403"/>
                </a:lnTo>
                <a:lnTo>
                  <a:pt x="332" y="396"/>
                </a:lnTo>
                <a:lnTo>
                  <a:pt x="431" y="157"/>
                </a:lnTo>
                <a:lnTo>
                  <a:pt x="454" y="473"/>
                </a:lnTo>
                <a:lnTo>
                  <a:pt x="558" y="473"/>
                </a:lnTo>
                <a:lnTo>
                  <a:pt x="511" y="2"/>
                </a:lnTo>
                <a:lnTo>
                  <a:pt x="511" y="2"/>
                </a:lnTo>
                <a:lnTo>
                  <a:pt x="494" y="1"/>
                </a:lnTo>
                <a:lnTo>
                  <a:pt x="464" y="0"/>
                </a:lnTo>
                <a:lnTo>
                  <a:pt x="464" y="0"/>
                </a:lnTo>
                <a:lnTo>
                  <a:pt x="448" y="1"/>
                </a:lnTo>
                <a:lnTo>
                  <a:pt x="434" y="1"/>
                </a:lnTo>
                <a:lnTo>
                  <a:pt x="421" y="3"/>
                </a:lnTo>
                <a:lnTo>
                  <a:pt x="411" y="8"/>
                </a:lnTo>
                <a:lnTo>
                  <a:pt x="401" y="13"/>
                </a:lnTo>
                <a:lnTo>
                  <a:pt x="393" y="21"/>
                </a:lnTo>
                <a:lnTo>
                  <a:pt x="386" y="31"/>
                </a:lnTo>
                <a:lnTo>
                  <a:pt x="380" y="44"/>
                </a:lnTo>
                <a:lnTo>
                  <a:pt x="288" y="276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rgbClr val="005EB8"/>
              </a:solidFill>
            </a:endParaRPr>
          </a:p>
        </p:txBody>
      </p:sp>
      <p:sp>
        <p:nvSpPr>
          <p:cNvPr id="45" name="Freeform 8"/>
          <p:cNvSpPr>
            <a:spLocks/>
          </p:cNvSpPr>
          <p:nvPr userDrawn="1"/>
        </p:nvSpPr>
        <p:spPr bwMode="auto">
          <a:xfrm>
            <a:off x="4830964" y="4912769"/>
            <a:ext cx="128023" cy="66002"/>
          </a:xfrm>
          <a:custGeom>
            <a:avLst/>
            <a:gdLst>
              <a:gd name="T0" fmla="*/ 192 w 192"/>
              <a:gd name="T1" fmla="*/ 105 h 130"/>
              <a:gd name="T2" fmla="*/ 192 w 192"/>
              <a:gd name="T3" fmla="*/ 105 h 130"/>
              <a:gd name="T4" fmla="*/ 170 w 192"/>
              <a:gd name="T5" fmla="*/ 112 h 130"/>
              <a:gd name="T6" fmla="*/ 141 w 192"/>
              <a:gd name="T7" fmla="*/ 121 h 130"/>
              <a:gd name="T8" fmla="*/ 124 w 192"/>
              <a:gd name="T9" fmla="*/ 124 h 130"/>
              <a:gd name="T10" fmla="*/ 108 w 192"/>
              <a:gd name="T11" fmla="*/ 128 h 130"/>
              <a:gd name="T12" fmla="*/ 92 w 192"/>
              <a:gd name="T13" fmla="*/ 130 h 130"/>
              <a:gd name="T14" fmla="*/ 76 w 192"/>
              <a:gd name="T15" fmla="*/ 130 h 130"/>
              <a:gd name="T16" fmla="*/ 76 w 192"/>
              <a:gd name="T17" fmla="*/ 130 h 130"/>
              <a:gd name="T18" fmla="*/ 61 w 192"/>
              <a:gd name="T19" fmla="*/ 130 h 130"/>
              <a:gd name="T20" fmla="*/ 46 w 192"/>
              <a:gd name="T21" fmla="*/ 128 h 130"/>
              <a:gd name="T22" fmla="*/ 34 w 192"/>
              <a:gd name="T23" fmla="*/ 123 h 130"/>
              <a:gd name="T24" fmla="*/ 28 w 192"/>
              <a:gd name="T25" fmla="*/ 121 h 130"/>
              <a:gd name="T26" fmla="*/ 22 w 192"/>
              <a:gd name="T27" fmla="*/ 117 h 130"/>
              <a:gd name="T28" fmla="*/ 17 w 192"/>
              <a:gd name="T29" fmla="*/ 113 h 130"/>
              <a:gd name="T30" fmla="*/ 13 w 192"/>
              <a:gd name="T31" fmla="*/ 109 h 130"/>
              <a:gd name="T32" fmla="*/ 9 w 192"/>
              <a:gd name="T33" fmla="*/ 104 h 130"/>
              <a:gd name="T34" fmla="*/ 6 w 192"/>
              <a:gd name="T35" fmla="*/ 98 h 130"/>
              <a:gd name="T36" fmla="*/ 4 w 192"/>
              <a:gd name="T37" fmla="*/ 92 h 130"/>
              <a:gd name="T38" fmla="*/ 3 w 192"/>
              <a:gd name="T39" fmla="*/ 85 h 130"/>
              <a:gd name="T40" fmla="*/ 1 w 192"/>
              <a:gd name="T41" fmla="*/ 77 h 130"/>
              <a:gd name="T42" fmla="*/ 0 w 192"/>
              <a:gd name="T43" fmla="*/ 69 h 130"/>
              <a:gd name="T44" fmla="*/ 0 w 192"/>
              <a:gd name="T45" fmla="*/ 69 h 130"/>
              <a:gd name="T46" fmla="*/ 1 w 192"/>
              <a:gd name="T47" fmla="*/ 55 h 130"/>
              <a:gd name="T48" fmla="*/ 5 w 192"/>
              <a:gd name="T49" fmla="*/ 42 h 130"/>
              <a:gd name="T50" fmla="*/ 7 w 192"/>
              <a:gd name="T51" fmla="*/ 37 h 130"/>
              <a:gd name="T52" fmla="*/ 11 w 192"/>
              <a:gd name="T53" fmla="*/ 31 h 130"/>
              <a:gd name="T54" fmla="*/ 15 w 192"/>
              <a:gd name="T55" fmla="*/ 26 h 130"/>
              <a:gd name="T56" fmla="*/ 19 w 192"/>
              <a:gd name="T57" fmla="*/ 22 h 130"/>
              <a:gd name="T58" fmla="*/ 24 w 192"/>
              <a:gd name="T59" fmla="*/ 18 h 130"/>
              <a:gd name="T60" fmla="*/ 30 w 192"/>
              <a:gd name="T61" fmla="*/ 15 h 130"/>
              <a:gd name="T62" fmla="*/ 37 w 192"/>
              <a:gd name="T63" fmla="*/ 11 h 130"/>
              <a:gd name="T64" fmla="*/ 44 w 192"/>
              <a:gd name="T65" fmla="*/ 9 h 130"/>
              <a:gd name="T66" fmla="*/ 62 w 192"/>
              <a:gd name="T67" fmla="*/ 5 h 130"/>
              <a:gd name="T68" fmla="*/ 82 w 192"/>
              <a:gd name="T69" fmla="*/ 3 h 130"/>
              <a:gd name="T70" fmla="*/ 192 w 192"/>
              <a:gd name="T71" fmla="*/ 0 h 130"/>
              <a:gd name="T72" fmla="*/ 192 w 192"/>
              <a:gd name="T73" fmla="*/ 105 h 1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92" h="130">
                <a:moveTo>
                  <a:pt x="192" y="105"/>
                </a:moveTo>
                <a:lnTo>
                  <a:pt x="192" y="105"/>
                </a:lnTo>
                <a:lnTo>
                  <a:pt x="170" y="112"/>
                </a:lnTo>
                <a:lnTo>
                  <a:pt x="141" y="121"/>
                </a:lnTo>
                <a:lnTo>
                  <a:pt x="124" y="124"/>
                </a:lnTo>
                <a:lnTo>
                  <a:pt x="108" y="128"/>
                </a:lnTo>
                <a:lnTo>
                  <a:pt x="92" y="130"/>
                </a:lnTo>
                <a:lnTo>
                  <a:pt x="76" y="130"/>
                </a:lnTo>
                <a:lnTo>
                  <a:pt x="76" y="130"/>
                </a:lnTo>
                <a:lnTo>
                  <a:pt x="61" y="130"/>
                </a:lnTo>
                <a:lnTo>
                  <a:pt x="46" y="128"/>
                </a:lnTo>
                <a:lnTo>
                  <a:pt x="34" y="123"/>
                </a:lnTo>
                <a:lnTo>
                  <a:pt x="28" y="121"/>
                </a:lnTo>
                <a:lnTo>
                  <a:pt x="22" y="117"/>
                </a:lnTo>
                <a:lnTo>
                  <a:pt x="17" y="113"/>
                </a:lnTo>
                <a:lnTo>
                  <a:pt x="13" y="109"/>
                </a:lnTo>
                <a:lnTo>
                  <a:pt x="9" y="104"/>
                </a:lnTo>
                <a:lnTo>
                  <a:pt x="6" y="98"/>
                </a:lnTo>
                <a:lnTo>
                  <a:pt x="4" y="92"/>
                </a:lnTo>
                <a:lnTo>
                  <a:pt x="3" y="85"/>
                </a:lnTo>
                <a:lnTo>
                  <a:pt x="1" y="77"/>
                </a:lnTo>
                <a:lnTo>
                  <a:pt x="0" y="69"/>
                </a:lnTo>
                <a:lnTo>
                  <a:pt x="0" y="69"/>
                </a:lnTo>
                <a:lnTo>
                  <a:pt x="1" y="55"/>
                </a:lnTo>
                <a:lnTo>
                  <a:pt x="5" y="42"/>
                </a:lnTo>
                <a:lnTo>
                  <a:pt x="7" y="37"/>
                </a:lnTo>
                <a:lnTo>
                  <a:pt x="11" y="31"/>
                </a:lnTo>
                <a:lnTo>
                  <a:pt x="15" y="26"/>
                </a:lnTo>
                <a:lnTo>
                  <a:pt x="19" y="22"/>
                </a:lnTo>
                <a:lnTo>
                  <a:pt x="24" y="18"/>
                </a:lnTo>
                <a:lnTo>
                  <a:pt x="30" y="15"/>
                </a:lnTo>
                <a:lnTo>
                  <a:pt x="37" y="11"/>
                </a:lnTo>
                <a:lnTo>
                  <a:pt x="44" y="9"/>
                </a:lnTo>
                <a:lnTo>
                  <a:pt x="62" y="5"/>
                </a:lnTo>
                <a:lnTo>
                  <a:pt x="82" y="3"/>
                </a:lnTo>
                <a:lnTo>
                  <a:pt x="192" y="0"/>
                </a:lnTo>
                <a:lnTo>
                  <a:pt x="192" y="105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rgbClr val="005EB8"/>
              </a:solidFill>
            </a:endParaRPr>
          </a:p>
        </p:txBody>
      </p:sp>
      <p:sp>
        <p:nvSpPr>
          <p:cNvPr id="46" name="Freeform 9"/>
          <p:cNvSpPr>
            <a:spLocks/>
          </p:cNvSpPr>
          <p:nvPr userDrawn="1"/>
        </p:nvSpPr>
        <p:spPr bwMode="auto">
          <a:xfrm>
            <a:off x="4762951" y="4779265"/>
            <a:ext cx="264048" cy="240006"/>
          </a:xfrm>
          <a:custGeom>
            <a:avLst/>
            <a:gdLst>
              <a:gd name="T0" fmla="*/ 231 w 397"/>
              <a:gd name="T1" fmla="*/ 0 h 480"/>
              <a:gd name="T2" fmla="*/ 166 w 397"/>
              <a:gd name="T3" fmla="*/ 5 h 480"/>
              <a:gd name="T4" fmla="*/ 109 w 397"/>
              <a:gd name="T5" fmla="*/ 14 h 480"/>
              <a:gd name="T6" fmla="*/ 66 w 397"/>
              <a:gd name="T7" fmla="*/ 25 h 480"/>
              <a:gd name="T8" fmla="*/ 37 w 397"/>
              <a:gd name="T9" fmla="*/ 37 h 480"/>
              <a:gd name="T10" fmla="*/ 59 w 397"/>
              <a:gd name="T11" fmla="*/ 114 h 480"/>
              <a:gd name="T12" fmla="*/ 104 w 397"/>
              <a:gd name="T13" fmla="*/ 102 h 480"/>
              <a:gd name="T14" fmla="*/ 150 w 397"/>
              <a:gd name="T15" fmla="*/ 92 h 480"/>
              <a:gd name="T16" fmla="*/ 201 w 397"/>
              <a:gd name="T17" fmla="*/ 89 h 480"/>
              <a:gd name="T18" fmla="*/ 222 w 397"/>
              <a:gd name="T19" fmla="*/ 90 h 480"/>
              <a:gd name="T20" fmla="*/ 248 w 397"/>
              <a:gd name="T21" fmla="*/ 95 h 480"/>
              <a:gd name="T22" fmla="*/ 263 w 397"/>
              <a:gd name="T23" fmla="*/ 100 h 480"/>
              <a:gd name="T24" fmla="*/ 275 w 397"/>
              <a:gd name="T25" fmla="*/ 110 h 480"/>
              <a:gd name="T26" fmla="*/ 283 w 397"/>
              <a:gd name="T27" fmla="*/ 121 h 480"/>
              <a:gd name="T28" fmla="*/ 289 w 397"/>
              <a:gd name="T29" fmla="*/ 135 h 480"/>
              <a:gd name="T30" fmla="*/ 292 w 397"/>
              <a:gd name="T31" fmla="*/ 153 h 480"/>
              <a:gd name="T32" fmla="*/ 292 w 397"/>
              <a:gd name="T33" fmla="*/ 197 h 480"/>
              <a:gd name="T34" fmla="*/ 201 w 397"/>
              <a:gd name="T35" fmla="*/ 197 h 480"/>
              <a:gd name="T36" fmla="*/ 148 w 397"/>
              <a:gd name="T37" fmla="*/ 201 h 480"/>
              <a:gd name="T38" fmla="*/ 105 w 397"/>
              <a:gd name="T39" fmla="*/ 210 h 480"/>
              <a:gd name="T40" fmla="*/ 69 w 397"/>
              <a:gd name="T41" fmla="*/ 224 h 480"/>
              <a:gd name="T42" fmla="*/ 43 w 397"/>
              <a:gd name="T43" fmla="*/ 242 h 480"/>
              <a:gd name="T44" fmla="*/ 23 w 397"/>
              <a:gd name="T45" fmla="*/ 264 h 480"/>
              <a:gd name="T46" fmla="*/ 10 w 397"/>
              <a:gd name="T47" fmla="*/ 288 h 480"/>
              <a:gd name="T48" fmla="*/ 2 w 397"/>
              <a:gd name="T49" fmla="*/ 316 h 480"/>
              <a:gd name="T50" fmla="*/ 0 w 397"/>
              <a:gd name="T51" fmla="*/ 344 h 480"/>
              <a:gd name="T52" fmla="*/ 1 w 397"/>
              <a:gd name="T53" fmla="*/ 362 h 480"/>
              <a:gd name="T54" fmla="*/ 8 w 397"/>
              <a:gd name="T55" fmla="*/ 395 h 480"/>
              <a:gd name="T56" fmla="*/ 22 w 397"/>
              <a:gd name="T57" fmla="*/ 421 h 480"/>
              <a:gd name="T58" fmla="*/ 39 w 397"/>
              <a:gd name="T59" fmla="*/ 442 h 480"/>
              <a:gd name="T60" fmla="*/ 61 w 397"/>
              <a:gd name="T61" fmla="*/ 458 h 480"/>
              <a:gd name="T62" fmla="*/ 86 w 397"/>
              <a:gd name="T63" fmla="*/ 468 h 480"/>
              <a:gd name="T64" fmla="*/ 114 w 397"/>
              <a:gd name="T65" fmla="*/ 475 h 480"/>
              <a:gd name="T66" fmla="*/ 141 w 397"/>
              <a:gd name="T67" fmla="*/ 479 h 480"/>
              <a:gd name="T68" fmla="*/ 155 w 397"/>
              <a:gd name="T69" fmla="*/ 480 h 480"/>
              <a:gd name="T70" fmla="*/ 185 w 397"/>
              <a:gd name="T71" fmla="*/ 478 h 480"/>
              <a:gd name="T72" fmla="*/ 236 w 397"/>
              <a:gd name="T73" fmla="*/ 468 h 480"/>
              <a:gd name="T74" fmla="*/ 271 w 397"/>
              <a:gd name="T75" fmla="*/ 456 h 480"/>
              <a:gd name="T76" fmla="*/ 292 w 397"/>
              <a:gd name="T77" fmla="*/ 445 h 480"/>
              <a:gd name="T78" fmla="*/ 297 w 397"/>
              <a:gd name="T79" fmla="*/ 444 h 480"/>
              <a:gd name="T80" fmla="*/ 304 w 397"/>
              <a:gd name="T81" fmla="*/ 447 h 480"/>
              <a:gd name="T82" fmla="*/ 320 w 397"/>
              <a:gd name="T83" fmla="*/ 453 h 480"/>
              <a:gd name="T84" fmla="*/ 350 w 397"/>
              <a:gd name="T85" fmla="*/ 460 h 480"/>
              <a:gd name="T86" fmla="*/ 397 w 397"/>
              <a:gd name="T87" fmla="*/ 463 h 480"/>
              <a:gd name="T88" fmla="*/ 397 w 397"/>
              <a:gd name="T89" fmla="*/ 137 h 480"/>
              <a:gd name="T90" fmla="*/ 395 w 397"/>
              <a:gd name="T91" fmla="*/ 103 h 480"/>
              <a:gd name="T92" fmla="*/ 387 w 397"/>
              <a:gd name="T93" fmla="*/ 74 h 480"/>
              <a:gd name="T94" fmla="*/ 373 w 397"/>
              <a:gd name="T95" fmla="*/ 51 h 480"/>
              <a:gd name="T96" fmla="*/ 353 w 397"/>
              <a:gd name="T97" fmla="*/ 32 h 480"/>
              <a:gd name="T98" fmla="*/ 330 w 397"/>
              <a:gd name="T99" fmla="*/ 17 h 480"/>
              <a:gd name="T100" fmla="*/ 301 w 397"/>
              <a:gd name="T101" fmla="*/ 8 h 480"/>
              <a:gd name="T102" fmla="*/ 268 w 397"/>
              <a:gd name="T103" fmla="*/ 2 h 480"/>
              <a:gd name="T104" fmla="*/ 231 w 397"/>
              <a:gd name="T105" fmla="*/ 0 h 4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397" h="480">
                <a:moveTo>
                  <a:pt x="231" y="0"/>
                </a:moveTo>
                <a:lnTo>
                  <a:pt x="231" y="0"/>
                </a:lnTo>
                <a:lnTo>
                  <a:pt x="198" y="1"/>
                </a:lnTo>
                <a:lnTo>
                  <a:pt x="166" y="5"/>
                </a:lnTo>
                <a:lnTo>
                  <a:pt x="136" y="8"/>
                </a:lnTo>
                <a:lnTo>
                  <a:pt x="109" y="14"/>
                </a:lnTo>
                <a:lnTo>
                  <a:pt x="86" y="20"/>
                </a:lnTo>
                <a:lnTo>
                  <a:pt x="66" y="25"/>
                </a:lnTo>
                <a:lnTo>
                  <a:pt x="49" y="31"/>
                </a:lnTo>
                <a:lnTo>
                  <a:pt x="37" y="37"/>
                </a:lnTo>
                <a:lnTo>
                  <a:pt x="59" y="114"/>
                </a:lnTo>
                <a:lnTo>
                  <a:pt x="59" y="114"/>
                </a:lnTo>
                <a:lnTo>
                  <a:pt x="71" y="110"/>
                </a:lnTo>
                <a:lnTo>
                  <a:pt x="104" y="102"/>
                </a:lnTo>
                <a:lnTo>
                  <a:pt x="125" y="97"/>
                </a:lnTo>
                <a:lnTo>
                  <a:pt x="150" y="92"/>
                </a:lnTo>
                <a:lnTo>
                  <a:pt x="175" y="90"/>
                </a:lnTo>
                <a:lnTo>
                  <a:pt x="201" y="89"/>
                </a:lnTo>
                <a:lnTo>
                  <a:pt x="201" y="89"/>
                </a:lnTo>
                <a:lnTo>
                  <a:pt x="222" y="90"/>
                </a:lnTo>
                <a:lnTo>
                  <a:pt x="240" y="92"/>
                </a:lnTo>
                <a:lnTo>
                  <a:pt x="248" y="95"/>
                </a:lnTo>
                <a:lnTo>
                  <a:pt x="257" y="97"/>
                </a:lnTo>
                <a:lnTo>
                  <a:pt x="263" y="100"/>
                </a:lnTo>
                <a:lnTo>
                  <a:pt x="269" y="105"/>
                </a:lnTo>
                <a:lnTo>
                  <a:pt x="275" y="110"/>
                </a:lnTo>
                <a:lnTo>
                  <a:pt x="280" y="114"/>
                </a:lnTo>
                <a:lnTo>
                  <a:pt x="283" y="121"/>
                </a:lnTo>
                <a:lnTo>
                  <a:pt x="286" y="128"/>
                </a:lnTo>
                <a:lnTo>
                  <a:pt x="289" y="135"/>
                </a:lnTo>
                <a:lnTo>
                  <a:pt x="291" y="144"/>
                </a:lnTo>
                <a:lnTo>
                  <a:pt x="292" y="153"/>
                </a:lnTo>
                <a:lnTo>
                  <a:pt x="292" y="164"/>
                </a:lnTo>
                <a:lnTo>
                  <a:pt x="292" y="197"/>
                </a:lnTo>
                <a:lnTo>
                  <a:pt x="201" y="197"/>
                </a:lnTo>
                <a:lnTo>
                  <a:pt x="201" y="197"/>
                </a:lnTo>
                <a:lnTo>
                  <a:pt x="174" y="198"/>
                </a:lnTo>
                <a:lnTo>
                  <a:pt x="148" y="201"/>
                </a:lnTo>
                <a:lnTo>
                  <a:pt x="125" y="204"/>
                </a:lnTo>
                <a:lnTo>
                  <a:pt x="105" y="210"/>
                </a:lnTo>
                <a:lnTo>
                  <a:pt x="86" y="216"/>
                </a:lnTo>
                <a:lnTo>
                  <a:pt x="69" y="224"/>
                </a:lnTo>
                <a:lnTo>
                  <a:pt x="55" y="232"/>
                </a:lnTo>
                <a:lnTo>
                  <a:pt x="43" y="242"/>
                </a:lnTo>
                <a:lnTo>
                  <a:pt x="32" y="253"/>
                </a:lnTo>
                <a:lnTo>
                  <a:pt x="23" y="264"/>
                </a:lnTo>
                <a:lnTo>
                  <a:pt x="16" y="276"/>
                </a:lnTo>
                <a:lnTo>
                  <a:pt x="10" y="288"/>
                </a:lnTo>
                <a:lnTo>
                  <a:pt x="6" y="302"/>
                </a:lnTo>
                <a:lnTo>
                  <a:pt x="2" y="316"/>
                </a:lnTo>
                <a:lnTo>
                  <a:pt x="1" y="330"/>
                </a:lnTo>
                <a:lnTo>
                  <a:pt x="0" y="344"/>
                </a:lnTo>
                <a:lnTo>
                  <a:pt x="0" y="344"/>
                </a:lnTo>
                <a:lnTo>
                  <a:pt x="1" y="362"/>
                </a:lnTo>
                <a:lnTo>
                  <a:pt x="3" y="380"/>
                </a:lnTo>
                <a:lnTo>
                  <a:pt x="8" y="395"/>
                </a:lnTo>
                <a:lnTo>
                  <a:pt x="14" y="408"/>
                </a:lnTo>
                <a:lnTo>
                  <a:pt x="22" y="421"/>
                </a:lnTo>
                <a:lnTo>
                  <a:pt x="30" y="433"/>
                </a:lnTo>
                <a:lnTo>
                  <a:pt x="39" y="442"/>
                </a:lnTo>
                <a:lnTo>
                  <a:pt x="51" y="450"/>
                </a:lnTo>
                <a:lnTo>
                  <a:pt x="61" y="458"/>
                </a:lnTo>
                <a:lnTo>
                  <a:pt x="74" y="464"/>
                </a:lnTo>
                <a:lnTo>
                  <a:pt x="86" y="468"/>
                </a:lnTo>
                <a:lnTo>
                  <a:pt x="100" y="473"/>
                </a:lnTo>
                <a:lnTo>
                  <a:pt x="114" y="475"/>
                </a:lnTo>
                <a:lnTo>
                  <a:pt x="128" y="478"/>
                </a:lnTo>
                <a:lnTo>
                  <a:pt x="141" y="479"/>
                </a:lnTo>
                <a:lnTo>
                  <a:pt x="155" y="480"/>
                </a:lnTo>
                <a:lnTo>
                  <a:pt x="155" y="480"/>
                </a:lnTo>
                <a:lnTo>
                  <a:pt x="170" y="479"/>
                </a:lnTo>
                <a:lnTo>
                  <a:pt x="185" y="478"/>
                </a:lnTo>
                <a:lnTo>
                  <a:pt x="213" y="474"/>
                </a:lnTo>
                <a:lnTo>
                  <a:pt x="236" y="468"/>
                </a:lnTo>
                <a:lnTo>
                  <a:pt x="255" y="462"/>
                </a:lnTo>
                <a:lnTo>
                  <a:pt x="271" y="456"/>
                </a:lnTo>
                <a:lnTo>
                  <a:pt x="284" y="450"/>
                </a:lnTo>
                <a:lnTo>
                  <a:pt x="292" y="445"/>
                </a:lnTo>
                <a:lnTo>
                  <a:pt x="297" y="444"/>
                </a:lnTo>
                <a:lnTo>
                  <a:pt x="297" y="444"/>
                </a:lnTo>
                <a:lnTo>
                  <a:pt x="299" y="445"/>
                </a:lnTo>
                <a:lnTo>
                  <a:pt x="304" y="447"/>
                </a:lnTo>
                <a:lnTo>
                  <a:pt x="311" y="450"/>
                </a:lnTo>
                <a:lnTo>
                  <a:pt x="320" y="453"/>
                </a:lnTo>
                <a:lnTo>
                  <a:pt x="332" y="457"/>
                </a:lnTo>
                <a:lnTo>
                  <a:pt x="350" y="460"/>
                </a:lnTo>
                <a:lnTo>
                  <a:pt x="370" y="462"/>
                </a:lnTo>
                <a:lnTo>
                  <a:pt x="397" y="463"/>
                </a:lnTo>
                <a:lnTo>
                  <a:pt x="397" y="137"/>
                </a:lnTo>
                <a:lnTo>
                  <a:pt x="397" y="137"/>
                </a:lnTo>
                <a:lnTo>
                  <a:pt x="397" y="119"/>
                </a:lnTo>
                <a:lnTo>
                  <a:pt x="395" y="103"/>
                </a:lnTo>
                <a:lnTo>
                  <a:pt x="391" y="88"/>
                </a:lnTo>
                <a:lnTo>
                  <a:pt x="387" y="74"/>
                </a:lnTo>
                <a:lnTo>
                  <a:pt x="380" y="62"/>
                </a:lnTo>
                <a:lnTo>
                  <a:pt x="373" y="51"/>
                </a:lnTo>
                <a:lnTo>
                  <a:pt x="364" y="40"/>
                </a:lnTo>
                <a:lnTo>
                  <a:pt x="353" y="32"/>
                </a:lnTo>
                <a:lnTo>
                  <a:pt x="343" y="24"/>
                </a:lnTo>
                <a:lnTo>
                  <a:pt x="330" y="17"/>
                </a:lnTo>
                <a:lnTo>
                  <a:pt x="316" y="13"/>
                </a:lnTo>
                <a:lnTo>
                  <a:pt x="301" y="8"/>
                </a:lnTo>
                <a:lnTo>
                  <a:pt x="285" y="5"/>
                </a:lnTo>
                <a:lnTo>
                  <a:pt x="268" y="2"/>
                </a:lnTo>
                <a:lnTo>
                  <a:pt x="251" y="1"/>
                </a:lnTo>
                <a:lnTo>
                  <a:pt x="231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rgbClr val="005EB8"/>
              </a:solidFill>
            </a:endParaRPr>
          </a:p>
        </p:txBody>
      </p:sp>
      <p:sp>
        <p:nvSpPr>
          <p:cNvPr id="47" name="Freeform 10"/>
          <p:cNvSpPr>
            <a:spLocks/>
          </p:cNvSpPr>
          <p:nvPr userDrawn="1"/>
        </p:nvSpPr>
        <p:spPr bwMode="auto">
          <a:xfrm>
            <a:off x="5625110" y="4912769"/>
            <a:ext cx="128023" cy="66002"/>
          </a:xfrm>
          <a:custGeom>
            <a:avLst/>
            <a:gdLst>
              <a:gd name="T0" fmla="*/ 192 w 192"/>
              <a:gd name="T1" fmla="*/ 105 h 130"/>
              <a:gd name="T2" fmla="*/ 192 w 192"/>
              <a:gd name="T3" fmla="*/ 105 h 130"/>
              <a:gd name="T4" fmla="*/ 170 w 192"/>
              <a:gd name="T5" fmla="*/ 112 h 130"/>
              <a:gd name="T6" fmla="*/ 140 w 192"/>
              <a:gd name="T7" fmla="*/ 121 h 130"/>
              <a:gd name="T8" fmla="*/ 124 w 192"/>
              <a:gd name="T9" fmla="*/ 124 h 130"/>
              <a:gd name="T10" fmla="*/ 107 w 192"/>
              <a:gd name="T11" fmla="*/ 128 h 130"/>
              <a:gd name="T12" fmla="*/ 91 w 192"/>
              <a:gd name="T13" fmla="*/ 130 h 130"/>
              <a:gd name="T14" fmla="*/ 76 w 192"/>
              <a:gd name="T15" fmla="*/ 130 h 130"/>
              <a:gd name="T16" fmla="*/ 76 w 192"/>
              <a:gd name="T17" fmla="*/ 130 h 130"/>
              <a:gd name="T18" fmla="*/ 60 w 192"/>
              <a:gd name="T19" fmla="*/ 130 h 130"/>
              <a:gd name="T20" fmla="*/ 46 w 192"/>
              <a:gd name="T21" fmla="*/ 128 h 130"/>
              <a:gd name="T22" fmla="*/ 32 w 192"/>
              <a:gd name="T23" fmla="*/ 123 h 130"/>
              <a:gd name="T24" fmla="*/ 26 w 192"/>
              <a:gd name="T25" fmla="*/ 121 h 130"/>
              <a:gd name="T26" fmla="*/ 22 w 192"/>
              <a:gd name="T27" fmla="*/ 117 h 130"/>
              <a:gd name="T28" fmla="*/ 17 w 192"/>
              <a:gd name="T29" fmla="*/ 113 h 130"/>
              <a:gd name="T30" fmla="*/ 13 w 192"/>
              <a:gd name="T31" fmla="*/ 109 h 130"/>
              <a:gd name="T32" fmla="*/ 9 w 192"/>
              <a:gd name="T33" fmla="*/ 104 h 130"/>
              <a:gd name="T34" fmla="*/ 6 w 192"/>
              <a:gd name="T35" fmla="*/ 98 h 130"/>
              <a:gd name="T36" fmla="*/ 3 w 192"/>
              <a:gd name="T37" fmla="*/ 92 h 130"/>
              <a:gd name="T38" fmla="*/ 1 w 192"/>
              <a:gd name="T39" fmla="*/ 85 h 130"/>
              <a:gd name="T40" fmla="*/ 0 w 192"/>
              <a:gd name="T41" fmla="*/ 77 h 130"/>
              <a:gd name="T42" fmla="*/ 0 w 192"/>
              <a:gd name="T43" fmla="*/ 69 h 130"/>
              <a:gd name="T44" fmla="*/ 0 w 192"/>
              <a:gd name="T45" fmla="*/ 69 h 130"/>
              <a:gd name="T46" fmla="*/ 1 w 192"/>
              <a:gd name="T47" fmla="*/ 55 h 130"/>
              <a:gd name="T48" fmla="*/ 5 w 192"/>
              <a:gd name="T49" fmla="*/ 42 h 130"/>
              <a:gd name="T50" fmla="*/ 7 w 192"/>
              <a:gd name="T51" fmla="*/ 37 h 130"/>
              <a:gd name="T52" fmla="*/ 10 w 192"/>
              <a:gd name="T53" fmla="*/ 31 h 130"/>
              <a:gd name="T54" fmla="*/ 14 w 192"/>
              <a:gd name="T55" fmla="*/ 26 h 130"/>
              <a:gd name="T56" fmla="*/ 18 w 192"/>
              <a:gd name="T57" fmla="*/ 22 h 130"/>
              <a:gd name="T58" fmla="*/ 24 w 192"/>
              <a:gd name="T59" fmla="*/ 18 h 130"/>
              <a:gd name="T60" fmla="*/ 30 w 192"/>
              <a:gd name="T61" fmla="*/ 15 h 130"/>
              <a:gd name="T62" fmla="*/ 37 w 192"/>
              <a:gd name="T63" fmla="*/ 11 h 130"/>
              <a:gd name="T64" fmla="*/ 44 w 192"/>
              <a:gd name="T65" fmla="*/ 9 h 130"/>
              <a:gd name="T66" fmla="*/ 61 w 192"/>
              <a:gd name="T67" fmla="*/ 5 h 130"/>
              <a:gd name="T68" fmla="*/ 82 w 192"/>
              <a:gd name="T69" fmla="*/ 3 h 130"/>
              <a:gd name="T70" fmla="*/ 192 w 192"/>
              <a:gd name="T71" fmla="*/ 0 h 130"/>
              <a:gd name="T72" fmla="*/ 192 w 192"/>
              <a:gd name="T73" fmla="*/ 105 h 1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92" h="130">
                <a:moveTo>
                  <a:pt x="192" y="105"/>
                </a:moveTo>
                <a:lnTo>
                  <a:pt x="192" y="105"/>
                </a:lnTo>
                <a:lnTo>
                  <a:pt x="170" y="112"/>
                </a:lnTo>
                <a:lnTo>
                  <a:pt x="140" y="121"/>
                </a:lnTo>
                <a:lnTo>
                  <a:pt x="124" y="124"/>
                </a:lnTo>
                <a:lnTo>
                  <a:pt x="107" y="128"/>
                </a:lnTo>
                <a:lnTo>
                  <a:pt x="91" y="130"/>
                </a:lnTo>
                <a:lnTo>
                  <a:pt x="76" y="130"/>
                </a:lnTo>
                <a:lnTo>
                  <a:pt x="76" y="130"/>
                </a:lnTo>
                <a:lnTo>
                  <a:pt x="60" y="130"/>
                </a:lnTo>
                <a:lnTo>
                  <a:pt x="46" y="128"/>
                </a:lnTo>
                <a:lnTo>
                  <a:pt x="32" y="123"/>
                </a:lnTo>
                <a:lnTo>
                  <a:pt x="26" y="121"/>
                </a:lnTo>
                <a:lnTo>
                  <a:pt x="22" y="117"/>
                </a:lnTo>
                <a:lnTo>
                  <a:pt x="17" y="113"/>
                </a:lnTo>
                <a:lnTo>
                  <a:pt x="13" y="109"/>
                </a:lnTo>
                <a:lnTo>
                  <a:pt x="9" y="104"/>
                </a:lnTo>
                <a:lnTo>
                  <a:pt x="6" y="98"/>
                </a:lnTo>
                <a:lnTo>
                  <a:pt x="3" y="92"/>
                </a:lnTo>
                <a:lnTo>
                  <a:pt x="1" y="85"/>
                </a:lnTo>
                <a:lnTo>
                  <a:pt x="0" y="77"/>
                </a:lnTo>
                <a:lnTo>
                  <a:pt x="0" y="69"/>
                </a:lnTo>
                <a:lnTo>
                  <a:pt x="0" y="69"/>
                </a:lnTo>
                <a:lnTo>
                  <a:pt x="1" y="55"/>
                </a:lnTo>
                <a:lnTo>
                  <a:pt x="5" y="42"/>
                </a:lnTo>
                <a:lnTo>
                  <a:pt x="7" y="37"/>
                </a:lnTo>
                <a:lnTo>
                  <a:pt x="10" y="31"/>
                </a:lnTo>
                <a:lnTo>
                  <a:pt x="14" y="26"/>
                </a:lnTo>
                <a:lnTo>
                  <a:pt x="18" y="22"/>
                </a:lnTo>
                <a:lnTo>
                  <a:pt x="24" y="18"/>
                </a:lnTo>
                <a:lnTo>
                  <a:pt x="30" y="15"/>
                </a:lnTo>
                <a:lnTo>
                  <a:pt x="37" y="11"/>
                </a:lnTo>
                <a:lnTo>
                  <a:pt x="44" y="9"/>
                </a:lnTo>
                <a:lnTo>
                  <a:pt x="61" y="5"/>
                </a:lnTo>
                <a:lnTo>
                  <a:pt x="82" y="3"/>
                </a:lnTo>
                <a:lnTo>
                  <a:pt x="192" y="0"/>
                </a:lnTo>
                <a:lnTo>
                  <a:pt x="192" y="105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rgbClr val="005EB8"/>
              </a:solidFill>
            </a:endParaRPr>
          </a:p>
        </p:txBody>
      </p:sp>
      <p:sp>
        <p:nvSpPr>
          <p:cNvPr id="48" name="Freeform 11"/>
          <p:cNvSpPr>
            <a:spLocks/>
          </p:cNvSpPr>
          <p:nvPr userDrawn="1"/>
        </p:nvSpPr>
        <p:spPr bwMode="auto">
          <a:xfrm>
            <a:off x="5557095" y="4779265"/>
            <a:ext cx="266049" cy="240006"/>
          </a:xfrm>
          <a:custGeom>
            <a:avLst/>
            <a:gdLst>
              <a:gd name="T0" fmla="*/ 231 w 397"/>
              <a:gd name="T1" fmla="*/ 0 h 480"/>
              <a:gd name="T2" fmla="*/ 165 w 397"/>
              <a:gd name="T3" fmla="*/ 5 h 480"/>
              <a:gd name="T4" fmla="*/ 109 w 397"/>
              <a:gd name="T5" fmla="*/ 14 h 480"/>
              <a:gd name="T6" fmla="*/ 65 w 397"/>
              <a:gd name="T7" fmla="*/ 25 h 480"/>
              <a:gd name="T8" fmla="*/ 37 w 397"/>
              <a:gd name="T9" fmla="*/ 37 h 480"/>
              <a:gd name="T10" fmla="*/ 58 w 397"/>
              <a:gd name="T11" fmla="*/ 114 h 480"/>
              <a:gd name="T12" fmla="*/ 103 w 397"/>
              <a:gd name="T13" fmla="*/ 102 h 480"/>
              <a:gd name="T14" fmla="*/ 148 w 397"/>
              <a:gd name="T15" fmla="*/ 92 h 480"/>
              <a:gd name="T16" fmla="*/ 200 w 397"/>
              <a:gd name="T17" fmla="*/ 89 h 480"/>
              <a:gd name="T18" fmla="*/ 222 w 397"/>
              <a:gd name="T19" fmla="*/ 90 h 480"/>
              <a:gd name="T20" fmla="*/ 248 w 397"/>
              <a:gd name="T21" fmla="*/ 95 h 480"/>
              <a:gd name="T22" fmla="*/ 262 w 397"/>
              <a:gd name="T23" fmla="*/ 100 h 480"/>
              <a:gd name="T24" fmla="*/ 274 w 397"/>
              <a:gd name="T25" fmla="*/ 110 h 480"/>
              <a:gd name="T26" fmla="*/ 283 w 397"/>
              <a:gd name="T27" fmla="*/ 121 h 480"/>
              <a:gd name="T28" fmla="*/ 289 w 397"/>
              <a:gd name="T29" fmla="*/ 135 h 480"/>
              <a:gd name="T30" fmla="*/ 291 w 397"/>
              <a:gd name="T31" fmla="*/ 153 h 480"/>
              <a:gd name="T32" fmla="*/ 292 w 397"/>
              <a:gd name="T33" fmla="*/ 197 h 480"/>
              <a:gd name="T34" fmla="*/ 200 w 397"/>
              <a:gd name="T35" fmla="*/ 197 h 480"/>
              <a:gd name="T36" fmla="*/ 147 w 397"/>
              <a:gd name="T37" fmla="*/ 201 h 480"/>
              <a:gd name="T38" fmla="*/ 103 w 397"/>
              <a:gd name="T39" fmla="*/ 210 h 480"/>
              <a:gd name="T40" fmla="*/ 69 w 397"/>
              <a:gd name="T41" fmla="*/ 224 h 480"/>
              <a:gd name="T42" fmla="*/ 42 w 397"/>
              <a:gd name="T43" fmla="*/ 242 h 480"/>
              <a:gd name="T44" fmla="*/ 23 w 397"/>
              <a:gd name="T45" fmla="*/ 264 h 480"/>
              <a:gd name="T46" fmla="*/ 9 w 397"/>
              <a:gd name="T47" fmla="*/ 288 h 480"/>
              <a:gd name="T48" fmla="*/ 2 w 397"/>
              <a:gd name="T49" fmla="*/ 316 h 480"/>
              <a:gd name="T50" fmla="*/ 0 w 397"/>
              <a:gd name="T51" fmla="*/ 344 h 480"/>
              <a:gd name="T52" fmla="*/ 1 w 397"/>
              <a:gd name="T53" fmla="*/ 362 h 480"/>
              <a:gd name="T54" fmla="*/ 8 w 397"/>
              <a:gd name="T55" fmla="*/ 395 h 480"/>
              <a:gd name="T56" fmla="*/ 20 w 397"/>
              <a:gd name="T57" fmla="*/ 421 h 480"/>
              <a:gd name="T58" fmla="*/ 39 w 397"/>
              <a:gd name="T59" fmla="*/ 442 h 480"/>
              <a:gd name="T60" fmla="*/ 61 w 397"/>
              <a:gd name="T61" fmla="*/ 458 h 480"/>
              <a:gd name="T62" fmla="*/ 86 w 397"/>
              <a:gd name="T63" fmla="*/ 468 h 480"/>
              <a:gd name="T64" fmla="*/ 113 w 397"/>
              <a:gd name="T65" fmla="*/ 475 h 480"/>
              <a:gd name="T66" fmla="*/ 140 w 397"/>
              <a:gd name="T67" fmla="*/ 479 h 480"/>
              <a:gd name="T68" fmla="*/ 154 w 397"/>
              <a:gd name="T69" fmla="*/ 480 h 480"/>
              <a:gd name="T70" fmla="*/ 185 w 397"/>
              <a:gd name="T71" fmla="*/ 478 h 480"/>
              <a:gd name="T72" fmla="*/ 236 w 397"/>
              <a:gd name="T73" fmla="*/ 468 h 480"/>
              <a:gd name="T74" fmla="*/ 271 w 397"/>
              <a:gd name="T75" fmla="*/ 456 h 480"/>
              <a:gd name="T76" fmla="*/ 292 w 397"/>
              <a:gd name="T77" fmla="*/ 445 h 480"/>
              <a:gd name="T78" fmla="*/ 297 w 397"/>
              <a:gd name="T79" fmla="*/ 444 h 480"/>
              <a:gd name="T80" fmla="*/ 302 w 397"/>
              <a:gd name="T81" fmla="*/ 447 h 480"/>
              <a:gd name="T82" fmla="*/ 318 w 397"/>
              <a:gd name="T83" fmla="*/ 453 h 480"/>
              <a:gd name="T84" fmla="*/ 348 w 397"/>
              <a:gd name="T85" fmla="*/ 460 h 480"/>
              <a:gd name="T86" fmla="*/ 397 w 397"/>
              <a:gd name="T87" fmla="*/ 463 h 480"/>
              <a:gd name="T88" fmla="*/ 397 w 397"/>
              <a:gd name="T89" fmla="*/ 137 h 480"/>
              <a:gd name="T90" fmla="*/ 394 w 397"/>
              <a:gd name="T91" fmla="*/ 103 h 480"/>
              <a:gd name="T92" fmla="*/ 385 w 397"/>
              <a:gd name="T93" fmla="*/ 74 h 480"/>
              <a:gd name="T94" fmla="*/ 371 w 397"/>
              <a:gd name="T95" fmla="*/ 51 h 480"/>
              <a:gd name="T96" fmla="*/ 353 w 397"/>
              <a:gd name="T97" fmla="*/ 32 h 480"/>
              <a:gd name="T98" fmla="*/ 329 w 397"/>
              <a:gd name="T99" fmla="*/ 17 h 480"/>
              <a:gd name="T100" fmla="*/ 301 w 397"/>
              <a:gd name="T101" fmla="*/ 8 h 480"/>
              <a:gd name="T102" fmla="*/ 268 w 397"/>
              <a:gd name="T103" fmla="*/ 2 h 480"/>
              <a:gd name="T104" fmla="*/ 231 w 397"/>
              <a:gd name="T105" fmla="*/ 0 h 4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397" h="480">
                <a:moveTo>
                  <a:pt x="231" y="0"/>
                </a:moveTo>
                <a:lnTo>
                  <a:pt x="231" y="0"/>
                </a:lnTo>
                <a:lnTo>
                  <a:pt x="196" y="1"/>
                </a:lnTo>
                <a:lnTo>
                  <a:pt x="165" y="5"/>
                </a:lnTo>
                <a:lnTo>
                  <a:pt x="136" y="8"/>
                </a:lnTo>
                <a:lnTo>
                  <a:pt x="109" y="14"/>
                </a:lnTo>
                <a:lnTo>
                  <a:pt x="86" y="20"/>
                </a:lnTo>
                <a:lnTo>
                  <a:pt x="65" y="25"/>
                </a:lnTo>
                <a:lnTo>
                  <a:pt x="49" y="31"/>
                </a:lnTo>
                <a:lnTo>
                  <a:pt x="37" y="37"/>
                </a:lnTo>
                <a:lnTo>
                  <a:pt x="58" y="114"/>
                </a:lnTo>
                <a:lnTo>
                  <a:pt x="58" y="114"/>
                </a:lnTo>
                <a:lnTo>
                  <a:pt x="71" y="110"/>
                </a:lnTo>
                <a:lnTo>
                  <a:pt x="103" y="102"/>
                </a:lnTo>
                <a:lnTo>
                  <a:pt x="124" y="97"/>
                </a:lnTo>
                <a:lnTo>
                  <a:pt x="148" y="92"/>
                </a:lnTo>
                <a:lnTo>
                  <a:pt x="173" y="90"/>
                </a:lnTo>
                <a:lnTo>
                  <a:pt x="200" y="89"/>
                </a:lnTo>
                <a:lnTo>
                  <a:pt x="200" y="89"/>
                </a:lnTo>
                <a:lnTo>
                  <a:pt x="222" y="90"/>
                </a:lnTo>
                <a:lnTo>
                  <a:pt x="240" y="92"/>
                </a:lnTo>
                <a:lnTo>
                  <a:pt x="248" y="95"/>
                </a:lnTo>
                <a:lnTo>
                  <a:pt x="255" y="97"/>
                </a:lnTo>
                <a:lnTo>
                  <a:pt x="262" y="100"/>
                </a:lnTo>
                <a:lnTo>
                  <a:pt x="269" y="105"/>
                </a:lnTo>
                <a:lnTo>
                  <a:pt x="274" y="110"/>
                </a:lnTo>
                <a:lnTo>
                  <a:pt x="278" y="114"/>
                </a:lnTo>
                <a:lnTo>
                  <a:pt x="283" y="121"/>
                </a:lnTo>
                <a:lnTo>
                  <a:pt x="286" y="128"/>
                </a:lnTo>
                <a:lnTo>
                  <a:pt x="289" y="135"/>
                </a:lnTo>
                <a:lnTo>
                  <a:pt x="290" y="144"/>
                </a:lnTo>
                <a:lnTo>
                  <a:pt x="291" y="153"/>
                </a:lnTo>
                <a:lnTo>
                  <a:pt x="292" y="164"/>
                </a:lnTo>
                <a:lnTo>
                  <a:pt x="292" y="197"/>
                </a:lnTo>
                <a:lnTo>
                  <a:pt x="200" y="197"/>
                </a:lnTo>
                <a:lnTo>
                  <a:pt x="200" y="197"/>
                </a:lnTo>
                <a:lnTo>
                  <a:pt x="172" y="198"/>
                </a:lnTo>
                <a:lnTo>
                  <a:pt x="147" y="201"/>
                </a:lnTo>
                <a:lnTo>
                  <a:pt x="124" y="204"/>
                </a:lnTo>
                <a:lnTo>
                  <a:pt x="103" y="210"/>
                </a:lnTo>
                <a:lnTo>
                  <a:pt x="85" y="216"/>
                </a:lnTo>
                <a:lnTo>
                  <a:pt x="69" y="224"/>
                </a:lnTo>
                <a:lnTo>
                  <a:pt x="55" y="232"/>
                </a:lnTo>
                <a:lnTo>
                  <a:pt x="42" y="242"/>
                </a:lnTo>
                <a:lnTo>
                  <a:pt x="31" y="253"/>
                </a:lnTo>
                <a:lnTo>
                  <a:pt x="23" y="264"/>
                </a:lnTo>
                <a:lnTo>
                  <a:pt x="15" y="276"/>
                </a:lnTo>
                <a:lnTo>
                  <a:pt x="9" y="288"/>
                </a:lnTo>
                <a:lnTo>
                  <a:pt x="6" y="302"/>
                </a:lnTo>
                <a:lnTo>
                  <a:pt x="2" y="316"/>
                </a:lnTo>
                <a:lnTo>
                  <a:pt x="0" y="330"/>
                </a:lnTo>
                <a:lnTo>
                  <a:pt x="0" y="344"/>
                </a:lnTo>
                <a:lnTo>
                  <a:pt x="0" y="344"/>
                </a:lnTo>
                <a:lnTo>
                  <a:pt x="1" y="362"/>
                </a:lnTo>
                <a:lnTo>
                  <a:pt x="3" y="380"/>
                </a:lnTo>
                <a:lnTo>
                  <a:pt x="8" y="395"/>
                </a:lnTo>
                <a:lnTo>
                  <a:pt x="14" y="408"/>
                </a:lnTo>
                <a:lnTo>
                  <a:pt x="20" y="421"/>
                </a:lnTo>
                <a:lnTo>
                  <a:pt x="30" y="433"/>
                </a:lnTo>
                <a:lnTo>
                  <a:pt x="39" y="442"/>
                </a:lnTo>
                <a:lnTo>
                  <a:pt x="49" y="450"/>
                </a:lnTo>
                <a:lnTo>
                  <a:pt x="61" y="458"/>
                </a:lnTo>
                <a:lnTo>
                  <a:pt x="73" y="464"/>
                </a:lnTo>
                <a:lnTo>
                  <a:pt x="86" y="468"/>
                </a:lnTo>
                <a:lnTo>
                  <a:pt x="99" y="473"/>
                </a:lnTo>
                <a:lnTo>
                  <a:pt x="113" y="475"/>
                </a:lnTo>
                <a:lnTo>
                  <a:pt x="126" y="478"/>
                </a:lnTo>
                <a:lnTo>
                  <a:pt x="140" y="479"/>
                </a:lnTo>
                <a:lnTo>
                  <a:pt x="154" y="480"/>
                </a:lnTo>
                <a:lnTo>
                  <a:pt x="154" y="480"/>
                </a:lnTo>
                <a:lnTo>
                  <a:pt x="170" y="479"/>
                </a:lnTo>
                <a:lnTo>
                  <a:pt x="185" y="478"/>
                </a:lnTo>
                <a:lnTo>
                  <a:pt x="211" y="474"/>
                </a:lnTo>
                <a:lnTo>
                  <a:pt x="236" y="468"/>
                </a:lnTo>
                <a:lnTo>
                  <a:pt x="255" y="462"/>
                </a:lnTo>
                <a:lnTo>
                  <a:pt x="271" y="456"/>
                </a:lnTo>
                <a:lnTo>
                  <a:pt x="284" y="450"/>
                </a:lnTo>
                <a:lnTo>
                  <a:pt x="292" y="445"/>
                </a:lnTo>
                <a:lnTo>
                  <a:pt x="297" y="444"/>
                </a:lnTo>
                <a:lnTo>
                  <a:pt x="297" y="444"/>
                </a:lnTo>
                <a:lnTo>
                  <a:pt x="299" y="445"/>
                </a:lnTo>
                <a:lnTo>
                  <a:pt x="302" y="447"/>
                </a:lnTo>
                <a:lnTo>
                  <a:pt x="309" y="450"/>
                </a:lnTo>
                <a:lnTo>
                  <a:pt x="318" y="453"/>
                </a:lnTo>
                <a:lnTo>
                  <a:pt x="332" y="457"/>
                </a:lnTo>
                <a:lnTo>
                  <a:pt x="348" y="460"/>
                </a:lnTo>
                <a:lnTo>
                  <a:pt x="370" y="462"/>
                </a:lnTo>
                <a:lnTo>
                  <a:pt x="397" y="463"/>
                </a:lnTo>
                <a:lnTo>
                  <a:pt x="397" y="137"/>
                </a:lnTo>
                <a:lnTo>
                  <a:pt x="397" y="137"/>
                </a:lnTo>
                <a:lnTo>
                  <a:pt x="397" y="119"/>
                </a:lnTo>
                <a:lnTo>
                  <a:pt x="394" y="103"/>
                </a:lnTo>
                <a:lnTo>
                  <a:pt x="391" y="88"/>
                </a:lnTo>
                <a:lnTo>
                  <a:pt x="385" y="74"/>
                </a:lnTo>
                <a:lnTo>
                  <a:pt x="379" y="62"/>
                </a:lnTo>
                <a:lnTo>
                  <a:pt x="371" y="51"/>
                </a:lnTo>
                <a:lnTo>
                  <a:pt x="363" y="40"/>
                </a:lnTo>
                <a:lnTo>
                  <a:pt x="353" y="32"/>
                </a:lnTo>
                <a:lnTo>
                  <a:pt x="341" y="24"/>
                </a:lnTo>
                <a:lnTo>
                  <a:pt x="329" y="17"/>
                </a:lnTo>
                <a:lnTo>
                  <a:pt x="316" y="13"/>
                </a:lnTo>
                <a:lnTo>
                  <a:pt x="301" y="8"/>
                </a:lnTo>
                <a:lnTo>
                  <a:pt x="285" y="5"/>
                </a:lnTo>
                <a:lnTo>
                  <a:pt x="268" y="2"/>
                </a:lnTo>
                <a:lnTo>
                  <a:pt x="249" y="1"/>
                </a:lnTo>
                <a:lnTo>
                  <a:pt x="231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rgbClr val="005EB8"/>
              </a:solidFill>
            </a:endParaRPr>
          </a:p>
        </p:txBody>
      </p:sp>
      <p:sp>
        <p:nvSpPr>
          <p:cNvPr id="49" name="Freeform 12"/>
          <p:cNvSpPr>
            <a:spLocks/>
          </p:cNvSpPr>
          <p:nvPr userDrawn="1"/>
        </p:nvSpPr>
        <p:spPr bwMode="auto">
          <a:xfrm>
            <a:off x="6605284" y="4782271"/>
            <a:ext cx="280050" cy="237006"/>
          </a:xfrm>
          <a:custGeom>
            <a:avLst/>
            <a:gdLst>
              <a:gd name="T0" fmla="*/ 317 w 421"/>
              <a:gd name="T1" fmla="*/ 350 h 475"/>
              <a:gd name="T2" fmla="*/ 277 w 421"/>
              <a:gd name="T3" fmla="*/ 367 h 475"/>
              <a:gd name="T4" fmla="*/ 244 w 421"/>
              <a:gd name="T5" fmla="*/ 376 h 475"/>
              <a:gd name="T6" fmla="*/ 207 w 421"/>
              <a:gd name="T7" fmla="*/ 382 h 475"/>
              <a:gd name="T8" fmla="*/ 188 w 421"/>
              <a:gd name="T9" fmla="*/ 383 h 475"/>
              <a:gd name="T10" fmla="*/ 164 w 421"/>
              <a:gd name="T11" fmla="*/ 382 h 475"/>
              <a:gd name="T12" fmla="*/ 145 w 421"/>
              <a:gd name="T13" fmla="*/ 377 h 475"/>
              <a:gd name="T14" fmla="*/ 130 w 421"/>
              <a:gd name="T15" fmla="*/ 369 h 475"/>
              <a:gd name="T16" fmla="*/ 120 w 421"/>
              <a:gd name="T17" fmla="*/ 357 h 475"/>
              <a:gd name="T18" fmla="*/ 112 w 421"/>
              <a:gd name="T19" fmla="*/ 343 h 475"/>
              <a:gd name="T20" fmla="*/ 107 w 421"/>
              <a:gd name="T21" fmla="*/ 325 h 475"/>
              <a:gd name="T22" fmla="*/ 105 w 421"/>
              <a:gd name="T23" fmla="*/ 278 h 475"/>
              <a:gd name="T24" fmla="*/ 89 w 421"/>
              <a:gd name="T25" fmla="*/ 0 h 475"/>
              <a:gd name="T26" fmla="*/ 67 w 421"/>
              <a:gd name="T27" fmla="*/ 0 h 475"/>
              <a:gd name="T28" fmla="*/ 15 w 421"/>
              <a:gd name="T29" fmla="*/ 4 h 475"/>
              <a:gd name="T30" fmla="*/ 0 w 421"/>
              <a:gd name="T31" fmla="*/ 290 h 475"/>
              <a:gd name="T32" fmla="*/ 0 w 421"/>
              <a:gd name="T33" fmla="*/ 313 h 475"/>
              <a:gd name="T34" fmla="*/ 4 w 421"/>
              <a:gd name="T35" fmla="*/ 354 h 475"/>
              <a:gd name="T36" fmla="*/ 11 w 421"/>
              <a:gd name="T37" fmla="*/ 388 h 475"/>
              <a:gd name="T38" fmla="*/ 23 w 421"/>
              <a:gd name="T39" fmla="*/ 417 h 475"/>
              <a:gd name="T40" fmla="*/ 40 w 421"/>
              <a:gd name="T41" fmla="*/ 440 h 475"/>
              <a:gd name="T42" fmla="*/ 66 w 421"/>
              <a:gd name="T43" fmla="*/ 457 h 475"/>
              <a:gd name="T44" fmla="*/ 97 w 421"/>
              <a:gd name="T45" fmla="*/ 468 h 475"/>
              <a:gd name="T46" fmla="*/ 136 w 421"/>
              <a:gd name="T47" fmla="*/ 474 h 475"/>
              <a:gd name="T48" fmla="*/ 159 w 421"/>
              <a:gd name="T49" fmla="*/ 475 h 475"/>
              <a:gd name="T50" fmla="*/ 193 w 421"/>
              <a:gd name="T51" fmla="*/ 473 h 475"/>
              <a:gd name="T52" fmla="*/ 224 w 421"/>
              <a:gd name="T53" fmla="*/ 468 h 475"/>
              <a:gd name="T54" fmla="*/ 274 w 421"/>
              <a:gd name="T55" fmla="*/ 455 h 475"/>
              <a:gd name="T56" fmla="*/ 305 w 421"/>
              <a:gd name="T57" fmla="*/ 443 h 475"/>
              <a:gd name="T58" fmla="*/ 319 w 421"/>
              <a:gd name="T59" fmla="*/ 437 h 475"/>
              <a:gd name="T60" fmla="*/ 334 w 421"/>
              <a:gd name="T61" fmla="*/ 444 h 475"/>
              <a:gd name="T62" fmla="*/ 359 w 421"/>
              <a:gd name="T63" fmla="*/ 451 h 475"/>
              <a:gd name="T64" fmla="*/ 397 w 421"/>
              <a:gd name="T65" fmla="*/ 457 h 475"/>
              <a:gd name="T66" fmla="*/ 421 w 421"/>
              <a:gd name="T67" fmla="*/ 7 h 475"/>
              <a:gd name="T68" fmla="*/ 386 w 421"/>
              <a:gd name="T69" fmla="*/ 2 h 475"/>
              <a:gd name="T70" fmla="*/ 337 w 421"/>
              <a:gd name="T71" fmla="*/ 0 h 475"/>
              <a:gd name="T72" fmla="*/ 317 w 421"/>
              <a:gd name="T73" fmla="*/ 350 h 4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421" h="475">
                <a:moveTo>
                  <a:pt x="317" y="350"/>
                </a:moveTo>
                <a:lnTo>
                  <a:pt x="317" y="350"/>
                </a:lnTo>
                <a:lnTo>
                  <a:pt x="292" y="361"/>
                </a:lnTo>
                <a:lnTo>
                  <a:pt x="277" y="367"/>
                </a:lnTo>
                <a:lnTo>
                  <a:pt x="261" y="371"/>
                </a:lnTo>
                <a:lnTo>
                  <a:pt x="244" y="376"/>
                </a:lnTo>
                <a:lnTo>
                  <a:pt x="226" y="379"/>
                </a:lnTo>
                <a:lnTo>
                  <a:pt x="207" y="382"/>
                </a:lnTo>
                <a:lnTo>
                  <a:pt x="188" y="383"/>
                </a:lnTo>
                <a:lnTo>
                  <a:pt x="188" y="383"/>
                </a:lnTo>
                <a:lnTo>
                  <a:pt x="175" y="383"/>
                </a:lnTo>
                <a:lnTo>
                  <a:pt x="164" y="382"/>
                </a:lnTo>
                <a:lnTo>
                  <a:pt x="153" y="379"/>
                </a:lnTo>
                <a:lnTo>
                  <a:pt x="145" y="377"/>
                </a:lnTo>
                <a:lnTo>
                  <a:pt x="137" y="373"/>
                </a:lnTo>
                <a:lnTo>
                  <a:pt x="130" y="369"/>
                </a:lnTo>
                <a:lnTo>
                  <a:pt x="124" y="363"/>
                </a:lnTo>
                <a:lnTo>
                  <a:pt x="120" y="357"/>
                </a:lnTo>
                <a:lnTo>
                  <a:pt x="115" y="350"/>
                </a:lnTo>
                <a:lnTo>
                  <a:pt x="112" y="343"/>
                </a:lnTo>
                <a:lnTo>
                  <a:pt x="109" y="334"/>
                </a:lnTo>
                <a:lnTo>
                  <a:pt x="107" y="325"/>
                </a:lnTo>
                <a:lnTo>
                  <a:pt x="105" y="303"/>
                </a:lnTo>
                <a:lnTo>
                  <a:pt x="105" y="278"/>
                </a:lnTo>
                <a:lnTo>
                  <a:pt x="105" y="0"/>
                </a:lnTo>
                <a:lnTo>
                  <a:pt x="89" y="0"/>
                </a:lnTo>
                <a:lnTo>
                  <a:pt x="89" y="0"/>
                </a:lnTo>
                <a:lnTo>
                  <a:pt x="67" y="0"/>
                </a:lnTo>
                <a:lnTo>
                  <a:pt x="40" y="2"/>
                </a:lnTo>
                <a:lnTo>
                  <a:pt x="15" y="4"/>
                </a:lnTo>
                <a:lnTo>
                  <a:pt x="0" y="7"/>
                </a:lnTo>
                <a:lnTo>
                  <a:pt x="0" y="290"/>
                </a:lnTo>
                <a:lnTo>
                  <a:pt x="0" y="290"/>
                </a:lnTo>
                <a:lnTo>
                  <a:pt x="0" y="313"/>
                </a:lnTo>
                <a:lnTo>
                  <a:pt x="1" y="334"/>
                </a:lnTo>
                <a:lnTo>
                  <a:pt x="4" y="354"/>
                </a:lnTo>
                <a:lnTo>
                  <a:pt x="6" y="372"/>
                </a:lnTo>
                <a:lnTo>
                  <a:pt x="11" y="388"/>
                </a:lnTo>
                <a:lnTo>
                  <a:pt x="16" y="403"/>
                </a:lnTo>
                <a:lnTo>
                  <a:pt x="23" y="417"/>
                </a:lnTo>
                <a:lnTo>
                  <a:pt x="31" y="429"/>
                </a:lnTo>
                <a:lnTo>
                  <a:pt x="40" y="440"/>
                </a:lnTo>
                <a:lnTo>
                  <a:pt x="52" y="450"/>
                </a:lnTo>
                <a:lnTo>
                  <a:pt x="66" y="457"/>
                </a:lnTo>
                <a:lnTo>
                  <a:pt x="80" y="463"/>
                </a:lnTo>
                <a:lnTo>
                  <a:pt x="97" y="468"/>
                </a:lnTo>
                <a:lnTo>
                  <a:pt x="115" y="472"/>
                </a:lnTo>
                <a:lnTo>
                  <a:pt x="136" y="474"/>
                </a:lnTo>
                <a:lnTo>
                  <a:pt x="159" y="475"/>
                </a:lnTo>
                <a:lnTo>
                  <a:pt x="159" y="475"/>
                </a:lnTo>
                <a:lnTo>
                  <a:pt x="177" y="474"/>
                </a:lnTo>
                <a:lnTo>
                  <a:pt x="193" y="473"/>
                </a:lnTo>
                <a:lnTo>
                  <a:pt x="210" y="472"/>
                </a:lnTo>
                <a:lnTo>
                  <a:pt x="224" y="468"/>
                </a:lnTo>
                <a:lnTo>
                  <a:pt x="251" y="462"/>
                </a:lnTo>
                <a:lnTo>
                  <a:pt x="274" y="455"/>
                </a:lnTo>
                <a:lnTo>
                  <a:pt x="292" y="448"/>
                </a:lnTo>
                <a:lnTo>
                  <a:pt x="305" y="443"/>
                </a:lnTo>
                <a:lnTo>
                  <a:pt x="319" y="437"/>
                </a:lnTo>
                <a:lnTo>
                  <a:pt x="319" y="437"/>
                </a:lnTo>
                <a:lnTo>
                  <a:pt x="326" y="440"/>
                </a:lnTo>
                <a:lnTo>
                  <a:pt x="334" y="444"/>
                </a:lnTo>
                <a:lnTo>
                  <a:pt x="345" y="447"/>
                </a:lnTo>
                <a:lnTo>
                  <a:pt x="359" y="451"/>
                </a:lnTo>
                <a:lnTo>
                  <a:pt x="376" y="454"/>
                </a:lnTo>
                <a:lnTo>
                  <a:pt x="397" y="457"/>
                </a:lnTo>
                <a:lnTo>
                  <a:pt x="421" y="458"/>
                </a:lnTo>
                <a:lnTo>
                  <a:pt x="421" y="7"/>
                </a:lnTo>
                <a:lnTo>
                  <a:pt x="421" y="7"/>
                </a:lnTo>
                <a:lnTo>
                  <a:pt x="386" y="2"/>
                </a:lnTo>
                <a:lnTo>
                  <a:pt x="360" y="1"/>
                </a:lnTo>
                <a:lnTo>
                  <a:pt x="337" y="0"/>
                </a:lnTo>
                <a:lnTo>
                  <a:pt x="317" y="0"/>
                </a:lnTo>
                <a:lnTo>
                  <a:pt x="317" y="35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rgbClr val="005EB8"/>
              </a:solidFill>
            </a:endParaRPr>
          </a:p>
        </p:txBody>
      </p:sp>
      <p:sp>
        <p:nvSpPr>
          <p:cNvPr id="50" name="Freeform 13"/>
          <p:cNvSpPr>
            <a:spLocks/>
          </p:cNvSpPr>
          <p:nvPr userDrawn="1"/>
        </p:nvSpPr>
        <p:spPr bwMode="auto">
          <a:xfrm>
            <a:off x="6967348" y="4779265"/>
            <a:ext cx="234043" cy="240006"/>
          </a:xfrm>
          <a:custGeom>
            <a:avLst/>
            <a:gdLst>
              <a:gd name="T0" fmla="*/ 12 w 350"/>
              <a:gd name="T1" fmla="*/ 465 h 480"/>
              <a:gd name="T2" fmla="*/ 93 w 350"/>
              <a:gd name="T3" fmla="*/ 477 h 480"/>
              <a:gd name="T4" fmla="*/ 156 w 350"/>
              <a:gd name="T5" fmla="*/ 480 h 480"/>
              <a:gd name="T6" fmla="*/ 206 w 350"/>
              <a:gd name="T7" fmla="*/ 477 h 480"/>
              <a:gd name="T8" fmla="*/ 256 w 350"/>
              <a:gd name="T9" fmla="*/ 464 h 480"/>
              <a:gd name="T10" fmla="*/ 298 w 350"/>
              <a:gd name="T11" fmla="*/ 442 h 480"/>
              <a:gd name="T12" fmla="*/ 332 w 350"/>
              <a:gd name="T13" fmla="*/ 407 h 480"/>
              <a:gd name="T14" fmla="*/ 349 w 350"/>
              <a:gd name="T15" fmla="*/ 357 h 480"/>
              <a:gd name="T16" fmla="*/ 349 w 350"/>
              <a:gd name="T17" fmla="*/ 323 h 480"/>
              <a:gd name="T18" fmla="*/ 340 w 350"/>
              <a:gd name="T19" fmla="*/ 287 h 480"/>
              <a:gd name="T20" fmla="*/ 319 w 350"/>
              <a:gd name="T21" fmla="*/ 260 h 480"/>
              <a:gd name="T22" fmla="*/ 289 w 350"/>
              <a:gd name="T23" fmla="*/ 237 h 480"/>
              <a:gd name="T24" fmla="*/ 235 w 350"/>
              <a:gd name="T25" fmla="*/ 210 h 480"/>
              <a:gd name="T26" fmla="*/ 167 w 350"/>
              <a:gd name="T27" fmla="*/ 183 h 480"/>
              <a:gd name="T28" fmla="*/ 127 w 350"/>
              <a:gd name="T29" fmla="*/ 162 h 480"/>
              <a:gd name="T30" fmla="*/ 115 w 350"/>
              <a:gd name="T31" fmla="*/ 148 h 480"/>
              <a:gd name="T32" fmla="*/ 112 w 350"/>
              <a:gd name="T33" fmla="*/ 130 h 480"/>
              <a:gd name="T34" fmla="*/ 114 w 350"/>
              <a:gd name="T35" fmla="*/ 117 h 480"/>
              <a:gd name="T36" fmla="*/ 130 w 350"/>
              <a:gd name="T37" fmla="*/ 97 h 480"/>
              <a:gd name="T38" fmla="*/ 149 w 350"/>
              <a:gd name="T39" fmla="*/ 88 h 480"/>
              <a:gd name="T40" fmla="*/ 175 w 350"/>
              <a:gd name="T41" fmla="*/ 83 h 480"/>
              <a:gd name="T42" fmla="*/ 209 w 350"/>
              <a:gd name="T43" fmla="*/ 84 h 480"/>
              <a:gd name="T44" fmla="*/ 268 w 350"/>
              <a:gd name="T45" fmla="*/ 96 h 480"/>
              <a:gd name="T46" fmla="*/ 332 w 350"/>
              <a:gd name="T47" fmla="*/ 33 h 480"/>
              <a:gd name="T48" fmla="*/ 296 w 350"/>
              <a:gd name="T49" fmla="*/ 18 h 480"/>
              <a:gd name="T50" fmla="*/ 233 w 350"/>
              <a:gd name="T51" fmla="*/ 5 h 480"/>
              <a:gd name="T52" fmla="*/ 177 w 350"/>
              <a:gd name="T53" fmla="*/ 0 h 480"/>
              <a:gd name="T54" fmla="*/ 129 w 350"/>
              <a:gd name="T55" fmla="*/ 5 h 480"/>
              <a:gd name="T56" fmla="*/ 85 w 350"/>
              <a:gd name="T57" fmla="*/ 20 h 480"/>
              <a:gd name="T58" fmla="*/ 47 w 350"/>
              <a:gd name="T59" fmla="*/ 44 h 480"/>
              <a:gd name="T60" fmla="*/ 21 w 350"/>
              <a:gd name="T61" fmla="*/ 77 h 480"/>
              <a:gd name="T62" fmla="*/ 7 w 350"/>
              <a:gd name="T63" fmla="*/ 120 h 480"/>
              <a:gd name="T64" fmla="*/ 7 w 350"/>
              <a:gd name="T65" fmla="*/ 153 h 480"/>
              <a:gd name="T66" fmla="*/ 21 w 350"/>
              <a:gd name="T67" fmla="*/ 196 h 480"/>
              <a:gd name="T68" fmla="*/ 47 w 350"/>
              <a:gd name="T69" fmla="*/ 227 h 480"/>
              <a:gd name="T70" fmla="*/ 82 w 350"/>
              <a:gd name="T71" fmla="*/ 250 h 480"/>
              <a:gd name="T72" fmla="*/ 134 w 350"/>
              <a:gd name="T73" fmla="*/ 272 h 480"/>
              <a:gd name="T74" fmla="*/ 192 w 350"/>
              <a:gd name="T75" fmla="*/ 293 h 480"/>
              <a:gd name="T76" fmla="*/ 230 w 350"/>
              <a:gd name="T77" fmla="*/ 314 h 480"/>
              <a:gd name="T78" fmla="*/ 243 w 350"/>
              <a:gd name="T79" fmla="*/ 332 h 480"/>
              <a:gd name="T80" fmla="*/ 244 w 350"/>
              <a:gd name="T81" fmla="*/ 343 h 480"/>
              <a:gd name="T82" fmla="*/ 238 w 350"/>
              <a:gd name="T83" fmla="*/ 368 h 480"/>
              <a:gd name="T84" fmla="*/ 227 w 350"/>
              <a:gd name="T85" fmla="*/ 381 h 480"/>
              <a:gd name="T86" fmla="*/ 207 w 350"/>
              <a:gd name="T87" fmla="*/ 390 h 480"/>
              <a:gd name="T88" fmla="*/ 177 w 350"/>
              <a:gd name="T89" fmla="*/ 396 h 480"/>
              <a:gd name="T90" fmla="*/ 127 w 350"/>
              <a:gd name="T91" fmla="*/ 397 h 480"/>
              <a:gd name="T92" fmla="*/ 31 w 350"/>
              <a:gd name="T93" fmla="*/ 385 h 4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350" h="480">
                <a:moveTo>
                  <a:pt x="0" y="463"/>
                </a:moveTo>
                <a:lnTo>
                  <a:pt x="0" y="463"/>
                </a:lnTo>
                <a:lnTo>
                  <a:pt x="12" y="465"/>
                </a:lnTo>
                <a:lnTo>
                  <a:pt x="44" y="471"/>
                </a:lnTo>
                <a:lnTo>
                  <a:pt x="67" y="474"/>
                </a:lnTo>
                <a:lnTo>
                  <a:pt x="93" y="477"/>
                </a:lnTo>
                <a:lnTo>
                  <a:pt x="123" y="479"/>
                </a:lnTo>
                <a:lnTo>
                  <a:pt x="156" y="480"/>
                </a:lnTo>
                <a:lnTo>
                  <a:pt x="156" y="480"/>
                </a:lnTo>
                <a:lnTo>
                  <a:pt x="173" y="479"/>
                </a:lnTo>
                <a:lnTo>
                  <a:pt x="189" y="478"/>
                </a:lnTo>
                <a:lnTo>
                  <a:pt x="206" y="477"/>
                </a:lnTo>
                <a:lnTo>
                  <a:pt x="222" y="473"/>
                </a:lnTo>
                <a:lnTo>
                  <a:pt x="240" y="470"/>
                </a:lnTo>
                <a:lnTo>
                  <a:pt x="256" y="464"/>
                </a:lnTo>
                <a:lnTo>
                  <a:pt x="271" y="458"/>
                </a:lnTo>
                <a:lnTo>
                  <a:pt x="286" y="451"/>
                </a:lnTo>
                <a:lnTo>
                  <a:pt x="298" y="442"/>
                </a:lnTo>
                <a:lnTo>
                  <a:pt x="311" y="432"/>
                </a:lnTo>
                <a:lnTo>
                  <a:pt x="322" y="420"/>
                </a:lnTo>
                <a:lnTo>
                  <a:pt x="332" y="407"/>
                </a:lnTo>
                <a:lnTo>
                  <a:pt x="340" y="392"/>
                </a:lnTo>
                <a:lnTo>
                  <a:pt x="345" y="375"/>
                </a:lnTo>
                <a:lnTo>
                  <a:pt x="349" y="357"/>
                </a:lnTo>
                <a:lnTo>
                  <a:pt x="350" y="337"/>
                </a:lnTo>
                <a:lnTo>
                  <a:pt x="350" y="337"/>
                </a:lnTo>
                <a:lnTo>
                  <a:pt x="349" y="323"/>
                </a:lnTo>
                <a:lnTo>
                  <a:pt x="348" y="310"/>
                </a:lnTo>
                <a:lnTo>
                  <a:pt x="344" y="299"/>
                </a:lnTo>
                <a:lnTo>
                  <a:pt x="340" y="287"/>
                </a:lnTo>
                <a:lnTo>
                  <a:pt x="334" y="278"/>
                </a:lnTo>
                <a:lnTo>
                  <a:pt x="327" y="268"/>
                </a:lnTo>
                <a:lnTo>
                  <a:pt x="319" y="260"/>
                </a:lnTo>
                <a:lnTo>
                  <a:pt x="311" y="252"/>
                </a:lnTo>
                <a:lnTo>
                  <a:pt x="301" y="243"/>
                </a:lnTo>
                <a:lnTo>
                  <a:pt x="289" y="237"/>
                </a:lnTo>
                <a:lnTo>
                  <a:pt x="278" y="228"/>
                </a:lnTo>
                <a:lnTo>
                  <a:pt x="264" y="223"/>
                </a:lnTo>
                <a:lnTo>
                  <a:pt x="235" y="210"/>
                </a:lnTo>
                <a:lnTo>
                  <a:pt x="203" y="197"/>
                </a:lnTo>
                <a:lnTo>
                  <a:pt x="203" y="197"/>
                </a:lnTo>
                <a:lnTo>
                  <a:pt x="167" y="183"/>
                </a:lnTo>
                <a:lnTo>
                  <a:pt x="152" y="177"/>
                </a:lnTo>
                <a:lnTo>
                  <a:pt x="138" y="170"/>
                </a:lnTo>
                <a:lnTo>
                  <a:pt x="127" y="162"/>
                </a:lnTo>
                <a:lnTo>
                  <a:pt x="122" y="157"/>
                </a:lnTo>
                <a:lnTo>
                  <a:pt x="119" y="152"/>
                </a:lnTo>
                <a:lnTo>
                  <a:pt x="115" y="148"/>
                </a:lnTo>
                <a:lnTo>
                  <a:pt x="113" y="142"/>
                </a:lnTo>
                <a:lnTo>
                  <a:pt x="112" y="136"/>
                </a:lnTo>
                <a:lnTo>
                  <a:pt x="112" y="130"/>
                </a:lnTo>
                <a:lnTo>
                  <a:pt x="112" y="130"/>
                </a:lnTo>
                <a:lnTo>
                  <a:pt x="112" y="123"/>
                </a:lnTo>
                <a:lnTo>
                  <a:pt x="114" y="117"/>
                </a:lnTo>
                <a:lnTo>
                  <a:pt x="119" y="108"/>
                </a:lnTo>
                <a:lnTo>
                  <a:pt x="126" y="100"/>
                </a:lnTo>
                <a:lnTo>
                  <a:pt x="130" y="97"/>
                </a:lnTo>
                <a:lnTo>
                  <a:pt x="135" y="93"/>
                </a:lnTo>
                <a:lnTo>
                  <a:pt x="142" y="91"/>
                </a:lnTo>
                <a:lnTo>
                  <a:pt x="149" y="88"/>
                </a:lnTo>
                <a:lnTo>
                  <a:pt x="157" y="85"/>
                </a:lnTo>
                <a:lnTo>
                  <a:pt x="165" y="84"/>
                </a:lnTo>
                <a:lnTo>
                  <a:pt x="175" y="83"/>
                </a:lnTo>
                <a:lnTo>
                  <a:pt x="187" y="83"/>
                </a:lnTo>
                <a:lnTo>
                  <a:pt x="187" y="83"/>
                </a:lnTo>
                <a:lnTo>
                  <a:pt x="209" y="84"/>
                </a:lnTo>
                <a:lnTo>
                  <a:pt x="230" y="87"/>
                </a:lnTo>
                <a:lnTo>
                  <a:pt x="250" y="91"/>
                </a:lnTo>
                <a:lnTo>
                  <a:pt x="268" y="96"/>
                </a:lnTo>
                <a:lnTo>
                  <a:pt x="295" y="105"/>
                </a:lnTo>
                <a:lnTo>
                  <a:pt x="305" y="110"/>
                </a:lnTo>
                <a:lnTo>
                  <a:pt x="332" y="33"/>
                </a:lnTo>
                <a:lnTo>
                  <a:pt x="332" y="33"/>
                </a:lnTo>
                <a:lnTo>
                  <a:pt x="311" y="24"/>
                </a:lnTo>
                <a:lnTo>
                  <a:pt x="296" y="18"/>
                </a:lnTo>
                <a:lnTo>
                  <a:pt x="278" y="14"/>
                </a:lnTo>
                <a:lnTo>
                  <a:pt x="257" y="8"/>
                </a:lnTo>
                <a:lnTo>
                  <a:pt x="233" y="5"/>
                </a:lnTo>
                <a:lnTo>
                  <a:pt x="206" y="1"/>
                </a:lnTo>
                <a:lnTo>
                  <a:pt x="177" y="0"/>
                </a:lnTo>
                <a:lnTo>
                  <a:pt x="177" y="0"/>
                </a:lnTo>
                <a:lnTo>
                  <a:pt x="161" y="1"/>
                </a:lnTo>
                <a:lnTo>
                  <a:pt x="145" y="2"/>
                </a:lnTo>
                <a:lnTo>
                  <a:pt x="129" y="5"/>
                </a:lnTo>
                <a:lnTo>
                  <a:pt x="114" y="9"/>
                </a:lnTo>
                <a:lnTo>
                  <a:pt x="99" y="14"/>
                </a:lnTo>
                <a:lnTo>
                  <a:pt x="85" y="20"/>
                </a:lnTo>
                <a:lnTo>
                  <a:pt x="72" y="27"/>
                </a:lnTo>
                <a:lnTo>
                  <a:pt x="59" y="35"/>
                </a:lnTo>
                <a:lnTo>
                  <a:pt x="47" y="44"/>
                </a:lnTo>
                <a:lnTo>
                  <a:pt x="37" y="53"/>
                </a:lnTo>
                <a:lnTo>
                  <a:pt x="28" y="65"/>
                </a:lnTo>
                <a:lnTo>
                  <a:pt x="21" y="77"/>
                </a:lnTo>
                <a:lnTo>
                  <a:pt x="14" y="90"/>
                </a:lnTo>
                <a:lnTo>
                  <a:pt x="9" y="105"/>
                </a:lnTo>
                <a:lnTo>
                  <a:pt x="7" y="120"/>
                </a:lnTo>
                <a:lnTo>
                  <a:pt x="6" y="137"/>
                </a:lnTo>
                <a:lnTo>
                  <a:pt x="6" y="137"/>
                </a:lnTo>
                <a:lnTo>
                  <a:pt x="7" y="153"/>
                </a:lnTo>
                <a:lnTo>
                  <a:pt x="9" y="168"/>
                </a:lnTo>
                <a:lnTo>
                  <a:pt x="14" y="183"/>
                </a:lnTo>
                <a:lnTo>
                  <a:pt x="21" y="196"/>
                </a:lnTo>
                <a:lnTo>
                  <a:pt x="28" y="208"/>
                </a:lnTo>
                <a:lnTo>
                  <a:pt x="37" y="218"/>
                </a:lnTo>
                <a:lnTo>
                  <a:pt x="47" y="227"/>
                </a:lnTo>
                <a:lnTo>
                  <a:pt x="58" y="235"/>
                </a:lnTo>
                <a:lnTo>
                  <a:pt x="69" y="243"/>
                </a:lnTo>
                <a:lnTo>
                  <a:pt x="82" y="250"/>
                </a:lnTo>
                <a:lnTo>
                  <a:pt x="95" y="257"/>
                </a:lnTo>
                <a:lnTo>
                  <a:pt x="107" y="263"/>
                </a:lnTo>
                <a:lnTo>
                  <a:pt x="134" y="272"/>
                </a:lnTo>
                <a:lnTo>
                  <a:pt x="160" y="282"/>
                </a:lnTo>
                <a:lnTo>
                  <a:pt x="160" y="282"/>
                </a:lnTo>
                <a:lnTo>
                  <a:pt x="192" y="293"/>
                </a:lnTo>
                <a:lnTo>
                  <a:pt x="207" y="299"/>
                </a:lnTo>
                <a:lnTo>
                  <a:pt x="220" y="306"/>
                </a:lnTo>
                <a:lnTo>
                  <a:pt x="230" y="314"/>
                </a:lnTo>
                <a:lnTo>
                  <a:pt x="237" y="322"/>
                </a:lnTo>
                <a:lnTo>
                  <a:pt x="241" y="327"/>
                </a:lnTo>
                <a:lnTo>
                  <a:pt x="243" y="332"/>
                </a:lnTo>
                <a:lnTo>
                  <a:pt x="244" y="337"/>
                </a:lnTo>
                <a:lnTo>
                  <a:pt x="244" y="343"/>
                </a:lnTo>
                <a:lnTo>
                  <a:pt x="244" y="343"/>
                </a:lnTo>
                <a:lnTo>
                  <a:pt x="244" y="353"/>
                </a:lnTo>
                <a:lnTo>
                  <a:pt x="241" y="363"/>
                </a:lnTo>
                <a:lnTo>
                  <a:pt x="238" y="368"/>
                </a:lnTo>
                <a:lnTo>
                  <a:pt x="235" y="373"/>
                </a:lnTo>
                <a:lnTo>
                  <a:pt x="232" y="376"/>
                </a:lnTo>
                <a:lnTo>
                  <a:pt x="227" y="381"/>
                </a:lnTo>
                <a:lnTo>
                  <a:pt x="221" y="384"/>
                </a:lnTo>
                <a:lnTo>
                  <a:pt x="214" y="388"/>
                </a:lnTo>
                <a:lnTo>
                  <a:pt x="207" y="390"/>
                </a:lnTo>
                <a:lnTo>
                  <a:pt x="198" y="392"/>
                </a:lnTo>
                <a:lnTo>
                  <a:pt x="188" y="395"/>
                </a:lnTo>
                <a:lnTo>
                  <a:pt x="177" y="396"/>
                </a:lnTo>
                <a:lnTo>
                  <a:pt x="151" y="397"/>
                </a:lnTo>
                <a:lnTo>
                  <a:pt x="151" y="397"/>
                </a:lnTo>
                <a:lnTo>
                  <a:pt x="127" y="397"/>
                </a:lnTo>
                <a:lnTo>
                  <a:pt x="104" y="395"/>
                </a:lnTo>
                <a:lnTo>
                  <a:pt x="61" y="390"/>
                </a:lnTo>
                <a:lnTo>
                  <a:pt x="31" y="385"/>
                </a:lnTo>
                <a:lnTo>
                  <a:pt x="20" y="383"/>
                </a:lnTo>
                <a:lnTo>
                  <a:pt x="0" y="463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rgbClr val="005EB8"/>
              </a:solidFill>
            </a:endParaRPr>
          </a:p>
        </p:txBody>
      </p:sp>
      <p:sp>
        <p:nvSpPr>
          <p:cNvPr id="51" name="Freeform 14"/>
          <p:cNvSpPr>
            <a:spLocks/>
          </p:cNvSpPr>
          <p:nvPr userDrawn="1"/>
        </p:nvSpPr>
        <p:spPr bwMode="auto">
          <a:xfrm>
            <a:off x="5993175" y="4819767"/>
            <a:ext cx="146027" cy="159004"/>
          </a:xfrm>
          <a:custGeom>
            <a:avLst/>
            <a:gdLst>
              <a:gd name="T0" fmla="*/ 0 w 219"/>
              <a:gd name="T1" fmla="*/ 8 h 316"/>
              <a:gd name="T2" fmla="*/ 0 w 219"/>
              <a:gd name="T3" fmla="*/ 8 h 316"/>
              <a:gd name="T4" fmla="*/ 16 w 219"/>
              <a:gd name="T5" fmla="*/ 5 h 316"/>
              <a:gd name="T6" fmla="*/ 36 w 219"/>
              <a:gd name="T7" fmla="*/ 2 h 316"/>
              <a:gd name="T8" fmla="*/ 59 w 219"/>
              <a:gd name="T9" fmla="*/ 0 h 316"/>
              <a:gd name="T10" fmla="*/ 83 w 219"/>
              <a:gd name="T11" fmla="*/ 0 h 316"/>
              <a:gd name="T12" fmla="*/ 83 w 219"/>
              <a:gd name="T13" fmla="*/ 0 h 316"/>
              <a:gd name="T14" fmla="*/ 98 w 219"/>
              <a:gd name="T15" fmla="*/ 0 h 316"/>
              <a:gd name="T16" fmla="*/ 111 w 219"/>
              <a:gd name="T17" fmla="*/ 1 h 316"/>
              <a:gd name="T18" fmla="*/ 124 w 219"/>
              <a:gd name="T19" fmla="*/ 5 h 316"/>
              <a:gd name="T20" fmla="*/ 137 w 219"/>
              <a:gd name="T21" fmla="*/ 8 h 316"/>
              <a:gd name="T22" fmla="*/ 149 w 219"/>
              <a:gd name="T23" fmla="*/ 13 h 316"/>
              <a:gd name="T24" fmla="*/ 159 w 219"/>
              <a:gd name="T25" fmla="*/ 18 h 316"/>
              <a:gd name="T26" fmla="*/ 170 w 219"/>
              <a:gd name="T27" fmla="*/ 26 h 316"/>
              <a:gd name="T28" fmla="*/ 180 w 219"/>
              <a:gd name="T29" fmla="*/ 35 h 316"/>
              <a:gd name="T30" fmla="*/ 188 w 219"/>
              <a:gd name="T31" fmla="*/ 45 h 316"/>
              <a:gd name="T32" fmla="*/ 196 w 219"/>
              <a:gd name="T33" fmla="*/ 55 h 316"/>
              <a:gd name="T34" fmla="*/ 203 w 219"/>
              <a:gd name="T35" fmla="*/ 68 h 316"/>
              <a:gd name="T36" fmla="*/ 208 w 219"/>
              <a:gd name="T37" fmla="*/ 83 h 316"/>
              <a:gd name="T38" fmla="*/ 213 w 219"/>
              <a:gd name="T39" fmla="*/ 98 h 316"/>
              <a:gd name="T40" fmla="*/ 216 w 219"/>
              <a:gd name="T41" fmla="*/ 115 h 316"/>
              <a:gd name="T42" fmla="*/ 218 w 219"/>
              <a:gd name="T43" fmla="*/ 134 h 316"/>
              <a:gd name="T44" fmla="*/ 219 w 219"/>
              <a:gd name="T45" fmla="*/ 155 h 316"/>
              <a:gd name="T46" fmla="*/ 219 w 219"/>
              <a:gd name="T47" fmla="*/ 155 h 316"/>
              <a:gd name="T48" fmla="*/ 219 w 219"/>
              <a:gd name="T49" fmla="*/ 174 h 316"/>
              <a:gd name="T50" fmla="*/ 218 w 219"/>
              <a:gd name="T51" fmla="*/ 193 h 316"/>
              <a:gd name="T52" fmla="*/ 215 w 219"/>
              <a:gd name="T53" fmla="*/ 210 h 316"/>
              <a:gd name="T54" fmla="*/ 212 w 219"/>
              <a:gd name="T55" fmla="*/ 226 h 316"/>
              <a:gd name="T56" fmla="*/ 208 w 219"/>
              <a:gd name="T57" fmla="*/ 241 h 316"/>
              <a:gd name="T58" fmla="*/ 204 w 219"/>
              <a:gd name="T59" fmla="*/ 254 h 316"/>
              <a:gd name="T60" fmla="*/ 197 w 219"/>
              <a:gd name="T61" fmla="*/ 266 h 316"/>
              <a:gd name="T62" fmla="*/ 190 w 219"/>
              <a:gd name="T63" fmla="*/ 277 h 316"/>
              <a:gd name="T64" fmla="*/ 181 w 219"/>
              <a:gd name="T65" fmla="*/ 286 h 316"/>
              <a:gd name="T66" fmla="*/ 170 w 219"/>
              <a:gd name="T67" fmla="*/ 294 h 316"/>
              <a:gd name="T68" fmla="*/ 159 w 219"/>
              <a:gd name="T69" fmla="*/ 301 h 316"/>
              <a:gd name="T70" fmla="*/ 145 w 219"/>
              <a:gd name="T71" fmla="*/ 307 h 316"/>
              <a:gd name="T72" fmla="*/ 130 w 219"/>
              <a:gd name="T73" fmla="*/ 310 h 316"/>
              <a:gd name="T74" fmla="*/ 113 w 219"/>
              <a:gd name="T75" fmla="*/ 314 h 316"/>
              <a:gd name="T76" fmla="*/ 95 w 219"/>
              <a:gd name="T77" fmla="*/ 316 h 316"/>
              <a:gd name="T78" fmla="*/ 74 w 219"/>
              <a:gd name="T79" fmla="*/ 316 h 316"/>
              <a:gd name="T80" fmla="*/ 74 w 219"/>
              <a:gd name="T81" fmla="*/ 316 h 316"/>
              <a:gd name="T82" fmla="*/ 47 w 219"/>
              <a:gd name="T83" fmla="*/ 315 h 316"/>
              <a:gd name="T84" fmla="*/ 23 w 219"/>
              <a:gd name="T85" fmla="*/ 314 h 316"/>
              <a:gd name="T86" fmla="*/ 0 w 219"/>
              <a:gd name="T87" fmla="*/ 311 h 316"/>
              <a:gd name="T88" fmla="*/ 0 w 219"/>
              <a:gd name="T89" fmla="*/ 8 h 3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219" h="316">
                <a:moveTo>
                  <a:pt x="0" y="8"/>
                </a:moveTo>
                <a:lnTo>
                  <a:pt x="0" y="8"/>
                </a:lnTo>
                <a:lnTo>
                  <a:pt x="16" y="5"/>
                </a:lnTo>
                <a:lnTo>
                  <a:pt x="36" y="2"/>
                </a:lnTo>
                <a:lnTo>
                  <a:pt x="59" y="0"/>
                </a:lnTo>
                <a:lnTo>
                  <a:pt x="83" y="0"/>
                </a:lnTo>
                <a:lnTo>
                  <a:pt x="83" y="0"/>
                </a:lnTo>
                <a:lnTo>
                  <a:pt x="98" y="0"/>
                </a:lnTo>
                <a:lnTo>
                  <a:pt x="111" y="1"/>
                </a:lnTo>
                <a:lnTo>
                  <a:pt x="124" y="5"/>
                </a:lnTo>
                <a:lnTo>
                  <a:pt x="137" y="8"/>
                </a:lnTo>
                <a:lnTo>
                  <a:pt x="149" y="13"/>
                </a:lnTo>
                <a:lnTo>
                  <a:pt x="159" y="18"/>
                </a:lnTo>
                <a:lnTo>
                  <a:pt x="170" y="26"/>
                </a:lnTo>
                <a:lnTo>
                  <a:pt x="180" y="35"/>
                </a:lnTo>
                <a:lnTo>
                  <a:pt x="188" y="45"/>
                </a:lnTo>
                <a:lnTo>
                  <a:pt x="196" y="55"/>
                </a:lnTo>
                <a:lnTo>
                  <a:pt x="203" y="68"/>
                </a:lnTo>
                <a:lnTo>
                  <a:pt x="208" y="83"/>
                </a:lnTo>
                <a:lnTo>
                  <a:pt x="213" y="98"/>
                </a:lnTo>
                <a:lnTo>
                  <a:pt x="216" y="115"/>
                </a:lnTo>
                <a:lnTo>
                  <a:pt x="218" y="134"/>
                </a:lnTo>
                <a:lnTo>
                  <a:pt x="219" y="155"/>
                </a:lnTo>
                <a:lnTo>
                  <a:pt x="219" y="155"/>
                </a:lnTo>
                <a:lnTo>
                  <a:pt x="219" y="174"/>
                </a:lnTo>
                <a:lnTo>
                  <a:pt x="218" y="193"/>
                </a:lnTo>
                <a:lnTo>
                  <a:pt x="215" y="210"/>
                </a:lnTo>
                <a:lnTo>
                  <a:pt x="212" y="226"/>
                </a:lnTo>
                <a:lnTo>
                  <a:pt x="208" y="241"/>
                </a:lnTo>
                <a:lnTo>
                  <a:pt x="204" y="254"/>
                </a:lnTo>
                <a:lnTo>
                  <a:pt x="197" y="266"/>
                </a:lnTo>
                <a:lnTo>
                  <a:pt x="190" y="277"/>
                </a:lnTo>
                <a:lnTo>
                  <a:pt x="181" y="286"/>
                </a:lnTo>
                <a:lnTo>
                  <a:pt x="170" y="294"/>
                </a:lnTo>
                <a:lnTo>
                  <a:pt x="159" y="301"/>
                </a:lnTo>
                <a:lnTo>
                  <a:pt x="145" y="307"/>
                </a:lnTo>
                <a:lnTo>
                  <a:pt x="130" y="310"/>
                </a:lnTo>
                <a:lnTo>
                  <a:pt x="113" y="314"/>
                </a:lnTo>
                <a:lnTo>
                  <a:pt x="95" y="316"/>
                </a:lnTo>
                <a:lnTo>
                  <a:pt x="74" y="316"/>
                </a:lnTo>
                <a:lnTo>
                  <a:pt x="74" y="316"/>
                </a:lnTo>
                <a:lnTo>
                  <a:pt x="47" y="315"/>
                </a:lnTo>
                <a:lnTo>
                  <a:pt x="23" y="314"/>
                </a:lnTo>
                <a:lnTo>
                  <a:pt x="0" y="311"/>
                </a:lnTo>
                <a:lnTo>
                  <a:pt x="0" y="8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rgbClr val="005EB8"/>
              </a:solidFill>
            </a:endParaRPr>
          </a:p>
        </p:txBody>
      </p:sp>
      <p:sp>
        <p:nvSpPr>
          <p:cNvPr id="52" name="Freeform 15"/>
          <p:cNvSpPr>
            <a:spLocks/>
          </p:cNvSpPr>
          <p:nvPr userDrawn="1"/>
        </p:nvSpPr>
        <p:spPr bwMode="auto">
          <a:xfrm>
            <a:off x="5923160" y="4779265"/>
            <a:ext cx="290053" cy="240006"/>
          </a:xfrm>
          <a:custGeom>
            <a:avLst/>
            <a:gdLst>
              <a:gd name="T0" fmla="*/ 194 w 434"/>
              <a:gd name="T1" fmla="*/ 0 h 480"/>
              <a:gd name="T2" fmla="*/ 194 w 434"/>
              <a:gd name="T3" fmla="*/ 0 h 480"/>
              <a:gd name="T4" fmla="*/ 170 w 434"/>
              <a:gd name="T5" fmla="*/ 1 h 480"/>
              <a:gd name="T6" fmla="*/ 145 w 434"/>
              <a:gd name="T7" fmla="*/ 2 h 480"/>
              <a:gd name="T8" fmla="*/ 120 w 434"/>
              <a:gd name="T9" fmla="*/ 5 h 480"/>
              <a:gd name="T10" fmla="*/ 94 w 434"/>
              <a:gd name="T11" fmla="*/ 8 h 480"/>
              <a:gd name="T12" fmla="*/ 68 w 434"/>
              <a:gd name="T13" fmla="*/ 12 h 480"/>
              <a:gd name="T14" fmla="*/ 44 w 434"/>
              <a:gd name="T15" fmla="*/ 16 h 480"/>
              <a:gd name="T16" fmla="*/ 21 w 434"/>
              <a:gd name="T17" fmla="*/ 22 h 480"/>
              <a:gd name="T18" fmla="*/ 0 w 434"/>
              <a:gd name="T19" fmla="*/ 29 h 480"/>
              <a:gd name="T20" fmla="*/ 0 w 434"/>
              <a:gd name="T21" fmla="*/ 465 h 480"/>
              <a:gd name="T22" fmla="*/ 0 w 434"/>
              <a:gd name="T23" fmla="*/ 465 h 480"/>
              <a:gd name="T24" fmla="*/ 18 w 434"/>
              <a:gd name="T25" fmla="*/ 468 h 480"/>
              <a:gd name="T26" fmla="*/ 38 w 434"/>
              <a:gd name="T27" fmla="*/ 471 h 480"/>
              <a:gd name="T28" fmla="*/ 83 w 434"/>
              <a:gd name="T29" fmla="*/ 475 h 480"/>
              <a:gd name="T30" fmla="*/ 132 w 434"/>
              <a:gd name="T31" fmla="*/ 479 h 480"/>
              <a:gd name="T32" fmla="*/ 175 w 434"/>
              <a:gd name="T33" fmla="*/ 480 h 480"/>
              <a:gd name="T34" fmla="*/ 175 w 434"/>
              <a:gd name="T35" fmla="*/ 480 h 480"/>
              <a:gd name="T36" fmla="*/ 210 w 434"/>
              <a:gd name="T37" fmla="*/ 479 h 480"/>
              <a:gd name="T38" fmla="*/ 240 w 434"/>
              <a:gd name="T39" fmla="*/ 477 h 480"/>
              <a:gd name="T40" fmla="*/ 269 w 434"/>
              <a:gd name="T41" fmla="*/ 472 h 480"/>
              <a:gd name="T42" fmla="*/ 295 w 434"/>
              <a:gd name="T43" fmla="*/ 465 h 480"/>
              <a:gd name="T44" fmla="*/ 318 w 434"/>
              <a:gd name="T45" fmla="*/ 458 h 480"/>
              <a:gd name="T46" fmla="*/ 340 w 434"/>
              <a:gd name="T47" fmla="*/ 448 h 480"/>
              <a:gd name="T48" fmla="*/ 349 w 434"/>
              <a:gd name="T49" fmla="*/ 442 h 480"/>
              <a:gd name="T50" fmla="*/ 358 w 434"/>
              <a:gd name="T51" fmla="*/ 436 h 480"/>
              <a:gd name="T52" fmla="*/ 367 w 434"/>
              <a:gd name="T53" fmla="*/ 429 h 480"/>
              <a:gd name="T54" fmla="*/ 376 w 434"/>
              <a:gd name="T55" fmla="*/ 422 h 480"/>
              <a:gd name="T56" fmla="*/ 382 w 434"/>
              <a:gd name="T57" fmla="*/ 414 h 480"/>
              <a:gd name="T58" fmla="*/ 389 w 434"/>
              <a:gd name="T59" fmla="*/ 406 h 480"/>
              <a:gd name="T60" fmla="*/ 396 w 434"/>
              <a:gd name="T61" fmla="*/ 398 h 480"/>
              <a:gd name="T62" fmla="*/ 402 w 434"/>
              <a:gd name="T63" fmla="*/ 389 h 480"/>
              <a:gd name="T64" fmla="*/ 407 w 434"/>
              <a:gd name="T65" fmla="*/ 378 h 480"/>
              <a:gd name="T66" fmla="*/ 412 w 434"/>
              <a:gd name="T67" fmla="*/ 369 h 480"/>
              <a:gd name="T68" fmla="*/ 420 w 434"/>
              <a:gd name="T69" fmla="*/ 346 h 480"/>
              <a:gd name="T70" fmla="*/ 426 w 434"/>
              <a:gd name="T71" fmla="*/ 322 h 480"/>
              <a:gd name="T72" fmla="*/ 431 w 434"/>
              <a:gd name="T73" fmla="*/ 297 h 480"/>
              <a:gd name="T74" fmla="*/ 433 w 434"/>
              <a:gd name="T75" fmla="*/ 268 h 480"/>
              <a:gd name="T76" fmla="*/ 434 w 434"/>
              <a:gd name="T77" fmla="*/ 237 h 480"/>
              <a:gd name="T78" fmla="*/ 434 w 434"/>
              <a:gd name="T79" fmla="*/ 237 h 480"/>
              <a:gd name="T80" fmla="*/ 433 w 434"/>
              <a:gd name="T81" fmla="*/ 210 h 480"/>
              <a:gd name="T82" fmla="*/ 430 w 434"/>
              <a:gd name="T83" fmla="*/ 183 h 480"/>
              <a:gd name="T84" fmla="*/ 425 w 434"/>
              <a:gd name="T85" fmla="*/ 160 h 480"/>
              <a:gd name="T86" fmla="*/ 418 w 434"/>
              <a:gd name="T87" fmla="*/ 137 h 480"/>
              <a:gd name="T88" fmla="*/ 409 w 434"/>
              <a:gd name="T89" fmla="*/ 117 h 480"/>
              <a:gd name="T90" fmla="*/ 397 w 434"/>
              <a:gd name="T91" fmla="*/ 97 h 480"/>
              <a:gd name="T92" fmla="*/ 385 w 434"/>
              <a:gd name="T93" fmla="*/ 80 h 480"/>
              <a:gd name="T94" fmla="*/ 370 w 434"/>
              <a:gd name="T95" fmla="*/ 63 h 480"/>
              <a:gd name="T96" fmla="*/ 354 w 434"/>
              <a:gd name="T97" fmla="*/ 48 h 480"/>
              <a:gd name="T98" fmla="*/ 335 w 434"/>
              <a:gd name="T99" fmla="*/ 36 h 480"/>
              <a:gd name="T100" fmla="*/ 316 w 434"/>
              <a:gd name="T101" fmla="*/ 25 h 480"/>
              <a:gd name="T102" fmla="*/ 294 w 434"/>
              <a:gd name="T103" fmla="*/ 16 h 480"/>
              <a:gd name="T104" fmla="*/ 271 w 434"/>
              <a:gd name="T105" fmla="*/ 9 h 480"/>
              <a:gd name="T106" fmla="*/ 247 w 434"/>
              <a:gd name="T107" fmla="*/ 5 h 480"/>
              <a:gd name="T108" fmla="*/ 220 w 434"/>
              <a:gd name="T109" fmla="*/ 1 h 480"/>
              <a:gd name="T110" fmla="*/ 194 w 434"/>
              <a:gd name="T111" fmla="*/ 0 h 4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434" h="480">
                <a:moveTo>
                  <a:pt x="194" y="0"/>
                </a:moveTo>
                <a:lnTo>
                  <a:pt x="194" y="0"/>
                </a:lnTo>
                <a:lnTo>
                  <a:pt x="170" y="1"/>
                </a:lnTo>
                <a:lnTo>
                  <a:pt x="145" y="2"/>
                </a:lnTo>
                <a:lnTo>
                  <a:pt x="120" y="5"/>
                </a:lnTo>
                <a:lnTo>
                  <a:pt x="94" y="8"/>
                </a:lnTo>
                <a:lnTo>
                  <a:pt x="68" y="12"/>
                </a:lnTo>
                <a:lnTo>
                  <a:pt x="44" y="16"/>
                </a:lnTo>
                <a:lnTo>
                  <a:pt x="21" y="22"/>
                </a:lnTo>
                <a:lnTo>
                  <a:pt x="0" y="29"/>
                </a:lnTo>
                <a:lnTo>
                  <a:pt x="0" y="465"/>
                </a:lnTo>
                <a:lnTo>
                  <a:pt x="0" y="465"/>
                </a:lnTo>
                <a:lnTo>
                  <a:pt x="18" y="468"/>
                </a:lnTo>
                <a:lnTo>
                  <a:pt x="38" y="471"/>
                </a:lnTo>
                <a:lnTo>
                  <a:pt x="83" y="475"/>
                </a:lnTo>
                <a:lnTo>
                  <a:pt x="132" y="479"/>
                </a:lnTo>
                <a:lnTo>
                  <a:pt x="175" y="480"/>
                </a:lnTo>
                <a:lnTo>
                  <a:pt x="175" y="480"/>
                </a:lnTo>
                <a:lnTo>
                  <a:pt x="210" y="479"/>
                </a:lnTo>
                <a:lnTo>
                  <a:pt x="240" y="477"/>
                </a:lnTo>
                <a:lnTo>
                  <a:pt x="269" y="472"/>
                </a:lnTo>
                <a:lnTo>
                  <a:pt x="295" y="465"/>
                </a:lnTo>
                <a:lnTo>
                  <a:pt x="318" y="458"/>
                </a:lnTo>
                <a:lnTo>
                  <a:pt x="340" y="448"/>
                </a:lnTo>
                <a:lnTo>
                  <a:pt x="349" y="442"/>
                </a:lnTo>
                <a:lnTo>
                  <a:pt x="358" y="436"/>
                </a:lnTo>
                <a:lnTo>
                  <a:pt x="367" y="429"/>
                </a:lnTo>
                <a:lnTo>
                  <a:pt x="376" y="422"/>
                </a:lnTo>
                <a:lnTo>
                  <a:pt x="382" y="414"/>
                </a:lnTo>
                <a:lnTo>
                  <a:pt x="389" y="406"/>
                </a:lnTo>
                <a:lnTo>
                  <a:pt x="396" y="398"/>
                </a:lnTo>
                <a:lnTo>
                  <a:pt x="402" y="389"/>
                </a:lnTo>
                <a:lnTo>
                  <a:pt x="407" y="378"/>
                </a:lnTo>
                <a:lnTo>
                  <a:pt x="412" y="369"/>
                </a:lnTo>
                <a:lnTo>
                  <a:pt x="420" y="346"/>
                </a:lnTo>
                <a:lnTo>
                  <a:pt x="426" y="322"/>
                </a:lnTo>
                <a:lnTo>
                  <a:pt x="431" y="297"/>
                </a:lnTo>
                <a:lnTo>
                  <a:pt x="433" y="268"/>
                </a:lnTo>
                <a:lnTo>
                  <a:pt x="434" y="237"/>
                </a:lnTo>
                <a:lnTo>
                  <a:pt x="434" y="237"/>
                </a:lnTo>
                <a:lnTo>
                  <a:pt x="433" y="210"/>
                </a:lnTo>
                <a:lnTo>
                  <a:pt x="430" y="183"/>
                </a:lnTo>
                <a:lnTo>
                  <a:pt x="425" y="160"/>
                </a:lnTo>
                <a:lnTo>
                  <a:pt x="418" y="137"/>
                </a:lnTo>
                <a:lnTo>
                  <a:pt x="409" y="117"/>
                </a:lnTo>
                <a:lnTo>
                  <a:pt x="397" y="97"/>
                </a:lnTo>
                <a:lnTo>
                  <a:pt x="385" y="80"/>
                </a:lnTo>
                <a:lnTo>
                  <a:pt x="370" y="63"/>
                </a:lnTo>
                <a:lnTo>
                  <a:pt x="354" y="48"/>
                </a:lnTo>
                <a:lnTo>
                  <a:pt x="335" y="36"/>
                </a:lnTo>
                <a:lnTo>
                  <a:pt x="316" y="25"/>
                </a:lnTo>
                <a:lnTo>
                  <a:pt x="294" y="16"/>
                </a:lnTo>
                <a:lnTo>
                  <a:pt x="271" y="9"/>
                </a:lnTo>
                <a:lnTo>
                  <a:pt x="247" y="5"/>
                </a:lnTo>
                <a:lnTo>
                  <a:pt x="220" y="1"/>
                </a:lnTo>
                <a:lnTo>
                  <a:pt x="194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rgbClr val="005EB8"/>
              </a:solidFill>
            </a:endParaRPr>
          </a:p>
        </p:txBody>
      </p:sp>
      <p:sp>
        <p:nvSpPr>
          <p:cNvPr id="31" name="Text Box 11"/>
          <p:cNvSpPr txBox="1">
            <a:spLocks noChangeArrowheads="1"/>
          </p:cNvSpPr>
          <p:nvPr userDrawn="1"/>
        </p:nvSpPr>
        <p:spPr bwMode="auto">
          <a:xfrm rot="-5400000">
            <a:off x="8831854" y="2848707"/>
            <a:ext cx="4996635" cy="20005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50000"/>
              </a:spcBef>
              <a:defRPr sz="2000" b="1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50000"/>
              </a:spcBef>
              <a:defRPr sz="2000" b="1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50000"/>
              </a:spcBef>
              <a:defRPr sz="2000" b="1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50000"/>
              </a:spcBef>
              <a:defRPr sz="2000" b="1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50000"/>
              </a:spcBef>
              <a:defRPr sz="2000" b="1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>
              <a:spcBef>
                <a:spcPct val="0"/>
              </a:spcBef>
              <a:defRPr/>
            </a:pPr>
            <a:r>
              <a:rPr lang="en-GB" sz="700" b="0" dirty="0" smtClean="0">
                <a:solidFill>
                  <a:srgbClr val="FFFFFF">
                    <a:lumMod val="65000"/>
                  </a:srgbClr>
                </a:solidFill>
                <a:latin typeface="Verdana"/>
              </a:rPr>
              <a:t>© 2013 Amadeus IT Group SA</a:t>
            </a:r>
          </a:p>
        </p:txBody>
      </p:sp>
      <p:grpSp>
        <p:nvGrpSpPr>
          <p:cNvPr id="94" name="Group 93"/>
          <p:cNvGrpSpPr/>
          <p:nvPr userDrawn="1"/>
        </p:nvGrpSpPr>
        <p:grpSpPr>
          <a:xfrm>
            <a:off x="27715" y="34249"/>
            <a:ext cx="1162717" cy="632004"/>
            <a:chOff x="8374677" y="36245"/>
            <a:chExt cx="922740" cy="668853"/>
          </a:xfrm>
        </p:grpSpPr>
        <p:sp>
          <p:nvSpPr>
            <p:cNvPr id="95" name="TextBox 94"/>
            <p:cNvSpPr txBox="1"/>
            <p:nvPr userDrawn="1"/>
          </p:nvSpPr>
          <p:spPr>
            <a:xfrm rot="16200000">
              <a:off x="8191735" y="219187"/>
              <a:ext cx="563729" cy="19784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510" dirty="0" smtClean="0">
                  <a:solidFill>
                    <a:srgbClr val="FFFFFF"/>
                  </a:solidFill>
                </a:rPr>
                <a:t>confidential</a:t>
              </a:r>
              <a:endParaRPr lang="en-GB" sz="510" dirty="0">
                <a:solidFill>
                  <a:srgbClr val="FFFFFF"/>
                </a:solidFill>
              </a:endParaRPr>
            </a:p>
          </p:txBody>
        </p:sp>
        <p:sp>
          <p:nvSpPr>
            <p:cNvPr id="96" name="TextBox 95"/>
            <p:cNvSpPr txBox="1"/>
            <p:nvPr userDrawn="1"/>
          </p:nvSpPr>
          <p:spPr>
            <a:xfrm>
              <a:off x="8445564" y="506408"/>
              <a:ext cx="851853" cy="19869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620" dirty="0" smtClean="0">
                  <a:solidFill>
                    <a:srgbClr val="FFFFFF"/>
                  </a:solidFill>
                </a:rPr>
                <a:t>RESTRICTED</a:t>
              </a:r>
              <a:endParaRPr lang="en-GB" sz="620" dirty="0">
                <a:solidFill>
                  <a:srgbClr val="FFFFFF"/>
                </a:solidFill>
              </a:endParaRPr>
            </a:p>
          </p:txBody>
        </p:sp>
        <p:grpSp>
          <p:nvGrpSpPr>
            <p:cNvPr id="97" name="Group 96"/>
            <p:cNvGrpSpPr/>
            <p:nvPr userDrawn="1"/>
          </p:nvGrpSpPr>
          <p:grpSpPr>
            <a:xfrm>
              <a:off x="8447829" y="91935"/>
              <a:ext cx="589966" cy="444532"/>
              <a:chOff x="8447829" y="91935"/>
              <a:chExt cx="589966" cy="444532"/>
            </a:xfrm>
            <a:solidFill>
              <a:schemeClr val="bg1"/>
            </a:solidFill>
          </p:grpSpPr>
          <p:sp>
            <p:nvSpPr>
              <p:cNvPr id="98" name="Freeform 22"/>
              <p:cNvSpPr>
                <a:spLocks/>
              </p:cNvSpPr>
              <p:nvPr userDrawn="1"/>
            </p:nvSpPr>
            <p:spPr bwMode="auto">
              <a:xfrm>
                <a:off x="8746928" y="157792"/>
                <a:ext cx="87809" cy="107017"/>
              </a:xfrm>
              <a:custGeom>
                <a:avLst/>
                <a:gdLst>
                  <a:gd name="T0" fmla="*/ 44 w 64"/>
                  <a:gd name="T1" fmla="*/ 56 h 78"/>
                  <a:gd name="T2" fmla="*/ 44 w 64"/>
                  <a:gd name="T3" fmla="*/ 56 h 78"/>
                  <a:gd name="T4" fmla="*/ 46 w 64"/>
                  <a:gd name="T5" fmla="*/ 46 h 78"/>
                  <a:gd name="T6" fmla="*/ 50 w 64"/>
                  <a:gd name="T7" fmla="*/ 36 h 78"/>
                  <a:gd name="T8" fmla="*/ 56 w 64"/>
                  <a:gd name="T9" fmla="*/ 26 h 78"/>
                  <a:gd name="T10" fmla="*/ 64 w 64"/>
                  <a:gd name="T11" fmla="*/ 20 h 78"/>
                  <a:gd name="T12" fmla="*/ 64 w 64"/>
                  <a:gd name="T13" fmla="*/ 20 h 78"/>
                  <a:gd name="T14" fmla="*/ 58 w 64"/>
                  <a:gd name="T15" fmla="*/ 12 h 78"/>
                  <a:gd name="T16" fmla="*/ 50 w 64"/>
                  <a:gd name="T17" fmla="*/ 6 h 78"/>
                  <a:gd name="T18" fmla="*/ 42 w 64"/>
                  <a:gd name="T19" fmla="*/ 2 h 78"/>
                  <a:gd name="T20" fmla="*/ 30 w 64"/>
                  <a:gd name="T21" fmla="*/ 0 h 78"/>
                  <a:gd name="T22" fmla="*/ 30 w 64"/>
                  <a:gd name="T23" fmla="*/ 0 h 78"/>
                  <a:gd name="T24" fmla="*/ 34 w 64"/>
                  <a:gd name="T25" fmla="*/ 8 h 78"/>
                  <a:gd name="T26" fmla="*/ 34 w 64"/>
                  <a:gd name="T27" fmla="*/ 18 h 78"/>
                  <a:gd name="T28" fmla="*/ 34 w 64"/>
                  <a:gd name="T29" fmla="*/ 18 h 78"/>
                  <a:gd name="T30" fmla="*/ 34 w 64"/>
                  <a:gd name="T31" fmla="*/ 26 h 78"/>
                  <a:gd name="T32" fmla="*/ 32 w 64"/>
                  <a:gd name="T33" fmla="*/ 32 h 78"/>
                  <a:gd name="T34" fmla="*/ 28 w 64"/>
                  <a:gd name="T35" fmla="*/ 40 h 78"/>
                  <a:gd name="T36" fmla="*/ 24 w 64"/>
                  <a:gd name="T37" fmla="*/ 46 h 78"/>
                  <a:gd name="T38" fmla="*/ 14 w 64"/>
                  <a:gd name="T39" fmla="*/ 56 h 78"/>
                  <a:gd name="T40" fmla="*/ 8 w 64"/>
                  <a:gd name="T41" fmla="*/ 60 h 78"/>
                  <a:gd name="T42" fmla="*/ 0 w 64"/>
                  <a:gd name="T43" fmla="*/ 62 h 78"/>
                  <a:gd name="T44" fmla="*/ 0 w 64"/>
                  <a:gd name="T45" fmla="*/ 62 h 78"/>
                  <a:gd name="T46" fmla="*/ 6 w 64"/>
                  <a:gd name="T47" fmla="*/ 68 h 78"/>
                  <a:gd name="T48" fmla="*/ 14 w 64"/>
                  <a:gd name="T49" fmla="*/ 74 h 78"/>
                  <a:gd name="T50" fmla="*/ 22 w 64"/>
                  <a:gd name="T51" fmla="*/ 76 h 78"/>
                  <a:gd name="T52" fmla="*/ 30 w 64"/>
                  <a:gd name="T53" fmla="*/ 78 h 78"/>
                  <a:gd name="T54" fmla="*/ 30 w 64"/>
                  <a:gd name="T55" fmla="*/ 78 h 78"/>
                  <a:gd name="T56" fmla="*/ 40 w 64"/>
                  <a:gd name="T57" fmla="*/ 76 h 78"/>
                  <a:gd name="T58" fmla="*/ 46 w 64"/>
                  <a:gd name="T59" fmla="*/ 72 h 78"/>
                  <a:gd name="T60" fmla="*/ 46 w 64"/>
                  <a:gd name="T61" fmla="*/ 72 h 78"/>
                  <a:gd name="T62" fmla="*/ 44 w 64"/>
                  <a:gd name="T63" fmla="*/ 56 h 78"/>
                  <a:gd name="T64" fmla="*/ 44 w 64"/>
                  <a:gd name="T65" fmla="*/ 56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64" h="78">
                    <a:moveTo>
                      <a:pt x="44" y="56"/>
                    </a:moveTo>
                    <a:lnTo>
                      <a:pt x="44" y="56"/>
                    </a:lnTo>
                    <a:lnTo>
                      <a:pt x="46" y="46"/>
                    </a:lnTo>
                    <a:lnTo>
                      <a:pt x="50" y="36"/>
                    </a:lnTo>
                    <a:lnTo>
                      <a:pt x="56" y="26"/>
                    </a:lnTo>
                    <a:lnTo>
                      <a:pt x="64" y="20"/>
                    </a:lnTo>
                    <a:lnTo>
                      <a:pt x="64" y="20"/>
                    </a:lnTo>
                    <a:lnTo>
                      <a:pt x="58" y="12"/>
                    </a:lnTo>
                    <a:lnTo>
                      <a:pt x="50" y="6"/>
                    </a:lnTo>
                    <a:lnTo>
                      <a:pt x="42" y="2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4" y="8"/>
                    </a:lnTo>
                    <a:lnTo>
                      <a:pt x="34" y="18"/>
                    </a:lnTo>
                    <a:lnTo>
                      <a:pt x="34" y="18"/>
                    </a:lnTo>
                    <a:lnTo>
                      <a:pt x="34" y="26"/>
                    </a:lnTo>
                    <a:lnTo>
                      <a:pt x="32" y="32"/>
                    </a:lnTo>
                    <a:lnTo>
                      <a:pt x="28" y="40"/>
                    </a:lnTo>
                    <a:lnTo>
                      <a:pt x="24" y="46"/>
                    </a:lnTo>
                    <a:lnTo>
                      <a:pt x="14" y="56"/>
                    </a:lnTo>
                    <a:lnTo>
                      <a:pt x="8" y="60"/>
                    </a:lnTo>
                    <a:lnTo>
                      <a:pt x="0" y="62"/>
                    </a:lnTo>
                    <a:lnTo>
                      <a:pt x="0" y="62"/>
                    </a:lnTo>
                    <a:lnTo>
                      <a:pt x="6" y="68"/>
                    </a:lnTo>
                    <a:lnTo>
                      <a:pt x="14" y="74"/>
                    </a:lnTo>
                    <a:lnTo>
                      <a:pt x="22" y="76"/>
                    </a:lnTo>
                    <a:lnTo>
                      <a:pt x="30" y="78"/>
                    </a:lnTo>
                    <a:lnTo>
                      <a:pt x="30" y="78"/>
                    </a:lnTo>
                    <a:lnTo>
                      <a:pt x="40" y="76"/>
                    </a:lnTo>
                    <a:lnTo>
                      <a:pt x="46" y="72"/>
                    </a:lnTo>
                    <a:lnTo>
                      <a:pt x="46" y="72"/>
                    </a:lnTo>
                    <a:lnTo>
                      <a:pt x="44" y="56"/>
                    </a:lnTo>
                    <a:lnTo>
                      <a:pt x="44" y="5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005EB8"/>
                  </a:solidFill>
                </a:endParaRPr>
              </a:p>
            </p:txBody>
          </p:sp>
          <p:sp>
            <p:nvSpPr>
              <p:cNvPr id="99" name="Freeform 23"/>
              <p:cNvSpPr>
                <a:spLocks/>
              </p:cNvSpPr>
              <p:nvPr userDrawn="1"/>
            </p:nvSpPr>
            <p:spPr bwMode="auto">
              <a:xfrm>
                <a:off x="8664607" y="113887"/>
                <a:ext cx="123481" cy="126225"/>
              </a:xfrm>
              <a:custGeom>
                <a:avLst/>
                <a:gdLst>
                  <a:gd name="T0" fmla="*/ 90 w 90"/>
                  <a:gd name="T1" fmla="*/ 46 h 92"/>
                  <a:gd name="T2" fmla="*/ 90 w 90"/>
                  <a:gd name="T3" fmla="*/ 46 h 92"/>
                  <a:gd name="T4" fmla="*/ 88 w 90"/>
                  <a:gd name="T5" fmla="*/ 56 h 92"/>
                  <a:gd name="T6" fmla="*/ 86 w 90"/>
                  <a:gd name="T7" fmla="*/ 64 h 92"/>
                  <a:gd name="T8" fmla="*/ 82 w 90"/>
                  <a:gd name="T9" fmla="*/ 72 h 92"/>
                  <a:gd name="T10" fmla="*/ 76 w 90"/>
                  <a:gd name="T11" fmla="*/ 80 h 92"/>
                  <a:gd name="T12" fmla="*/ 70 w 90"/>
                  <a:gd name="T13" fmla="*/ 84 h 92"/>
                  <a:gd name="T14" fmla="*/ 62 w 90"/>
                  <a:gd name="T15" fmla="*/ 90 h 92"/>
                  <a:gd name="T16" fmla="*/ 54 w 90"/>
                  <a:gd name="T17" fmla="*/ 92 h 92"/>
                  <a:gd name="T18" fmla="*/ 44 w 90"/>
                  <a:gd name="T19" fmla="*/ 92 h 92"/>
                  <a:gd name="T20" fmla="*/ 44 w 90"/>
                  <a:gd name="T21" fmla="*/ 92 h 92"/>
                  <a:gd name="T22" fmla="*/ 36 w 90"/>
                  <a:gd name="T23" fmla="*/ 92 h 92"/>
                  <a:gd name="T24" fmla="*/ 26 w 90"/>
                  <a:gd name="T25" fmla="*/ 90 h 92"/>
                  <a:gd name="T26" fmla="*/ 18 w 90"/>
                  <a:gd name="T27" fmla="*/ 84 h 92"/>
                  <a:gd name="T28" fmla="*/ 12 w 90"/>
                  <a:gd name="T29" fmla="*/ 80 h 92"/>
                  <a:gd name="T30" fmla="*/ 6 w 90"/>
                  <a:gd name="T31" fmla="*/ 72 h 92"/>
                  <a:gd name="T32" fmla="*/ 2 w 90"/>
                  <a:gd name="T33" fmla="*/ 64 h 92"/>
                  <a:gd name="T34" fmla="*/ 0 w 90"/>
                  <a:gd name="T35" fmla="*/ 56 h 92"/>
                  <a:gd name="T36" fmla="*/ 0 w 90"/>
                  <a:gd name="T37" fmla="*/ 46 h 92"/>
                  <a:gd name="T38" fmla="*/ 0 w 90"/>
                  <a:gd name="T39" fmla="*/ 46 h 92"/>
                  <a:gd name="T40" fmla="*/ 0 w 90"/>
                  <a:gd name="T41" fmla="*/ 38 h 92"/>
                  <a:gd name="T42" fmla="*/ 2 w 90"/>
                  <a:gd name="T43" fmla="*/ 28 h 92"/>
                  <a:gd name="T44" fmla="*/ 6 w 90"/>
                  <a:gd name="T45" fmla="*/ 20 h 92"/>
                  <a:gd name="T46" fmla="*/ 12 w 90"/>
                  <a:gd name="T47" fmla="*/ 14 h 92"/>
                  <a:gd name="T48" fmla="*/ 18 w 90"/>
                  <a:gd name="T49" fmla="*/ 8 h 92"/>
                  <a:gd name="T50" fmla="*/ 26 w 90"/>
                  <a:gd name="T51" fmla="*/ 4 h 92"/>
                  <a:gd name="T52" fmla="*/ 36 w 90"/>
                  <a:gd name="T53" fmla="*/ 0 h 92"/>
                  <a:gd name="T54" fmla="*/ 44 w 90"/>
                  <a:gd name="T55" fmla="*/ 0 h 92"/>
                  <a:gd name="T56" fmla="*/ 44 w 90"/>
                  <a:gd name="T57" fmla="*/ 0 h 92"/>
                  <a:gd name="T58" fmla="*/ 54 w 90"/>
                  <a:gd name="T59" fmla="*/ 0 h 92"/>
                  <a:gd name="T60" fmla="*/ 62 w 90"/>
                  <a:gd name="T61" fmla="*/ 4 h 92"/>
                  <a:gd name="T62" fmla="*/ 70 w 90"/>
                  <a:gd name="T63" fmla="*/ 8 h 92"/>
                  <a:gd name="T64" fmla="*/ 76 w 90"/>
                  <a:gd name="T65" fmla="*/ 14 h 92"/>
                  <a:gd name="T66" fmla="*/ 82 w 90"/>
                  <a:gd name="T67" fmla="*/ 20 h 92"/>
                  <a:gd name="T68" fmla="*/ 86 w 90"/>
                  <a:gd name="T69" fmla="*/ 28 h 92"/>
                  <a:gd name="T70" fmla="*/ 88 w 90"/>
                  <a:gd name="T71" fmla="*/ 38 h 92"/>
                  <a:gd name="T72" fmla="*/ 90 w 90"/>
                  <a:gd name="T73" fmla="*/ 46 h 92"/>
                  <a:gd name="T74" fmla="*/ 90 w 90"/>
                  <a:gd name="T75" fmla="*/ 46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90" h="92">
                    <a:moveTo>
                      <a:pt x="90" y="46"/>
                    </a:moveTo>
                    <a:lnTo>
                      <a:pt x="90" y="46"/>
                    </a:lnTo>
                    <a:lnTo>
                      <a:pt x="88" y="56"/>
                    </a:lnTo>
                    <a:lnTo>
                      <a:pt x="86" y="64"/>
                    </a:lnTo>
                    <a:lnTo>
                      <a:pt x="82" y="72"/>
                    </a:lnTo>
                    <a:lnTo>
                      <a:pt x="76" y="80"/>
                    </a:lnTo>
                    <a:lnTo>
                      <a:pt x="70" y="84"/>
                    </a:lnTo>
                    <a:lnTo>
                      <a:pt x="62" y="90"/>
                    </a:lnTo>
                    <a:lnTo>
                      <a:pt x="54" y="92"/>
                    </a:lnTo>
                    <a:lnTo>
                      <a:pt x="44" y="92"/>
                    </a:lnTo>
                    <a:lnTo>
                      <a:pt x="44" y="92"/>
                    </a:lnTo>
                    <a:lnTo>
                      <a:pt x="36" y="92"/>
                    </a:lnTo>
                    <a:lnTo>
                      <a:pt x="26" y="90"/>
                    </a:lnTo>
                    <a:lnTo>
                      <a:pt x="18" y="84"/>
                    </a:lnTo>
                    <a:lnTo>
                      <a:pt x="12" y="80"/>
                    </a:lnTo>
                    <a:lnTo>
                      <a:pt x="6" y="72"/>
                    </a:lnTo>
                    <a:lnTo>
                      <a:pt x="2" y="64"/>
                    </a:lnTo>
                    <a:lnTo>
                      <a:pt x="0" y="56"/>
                    </a:lnTo>
                    <a:lnTo>
                      <a:pt x="0" y="46"/>
                    </a:lnTo>
                    <a:lnTo>
                      <a:pt x="0" y="46"/>
                    </a:lnTo>
                    <a:lnTo>
                      <a:pt x="0" y="38"/>
                    </a:lnTo>
                    <a:lnTo>
                      <a:pt x="2" y="28"/>
                    </a:lnTo>
                    <a:lnTo>
                      <a:pt x="6" y="20"/>
                    </a:lnTo>
                    <a:lnTo>
                      <a:pt x="12" y="14"/>
                    </a:lnTo>
                    <a:lnTo>
                      <a:pt x="18" y="8"/>
                    </a:lnTo>
                    <a:lnTo>
                      <a:pt x="26" y="4"/>
                    </a:lnTo>
                    <a:lnTo>
                      <a:pt x="36" y="0"/>
                    </a:lnTo>
                    <a:lnTo>
                      <a:pt x="44" y="0"/>
                    </a:lnTo>
                    <a:lnTo>
                      <a:pt x="44" y="0"/>
                    </a:lnTo>
                    <a:lnTo>
                      <a:pt x="54" y="0"/>
                    </a:lnTo>
                    <a:lnTo>
                      <a:pt x="62" y="4"/>
                    </a:lnTo>
                    <a:lnTo>
                      <a:pt x="70" y="8"/>
                    </a:lnTo>
                    <a:lnTo>
                      <a:pt x="76" y="14"/>
                    </a:lnTo>
                    <a:lnTo>
                      <a:pt x="82" y="20"/>
                    </a:lnTo>
                    <a:lnTo>
                      <a:pt x="86" y="28"/>
                    </a:lnTo>
                    <a:lnTo>
                      <a:pt x="88" y="38"/>
                    </a:lnTo>
                    <a:lnTo>
                      <a:pt x="90" y="46"/>
                    </a:lnTo>
                    <a:lnTo>
                      <a:pt x="90" y="4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005EB8"/>
                  </a:solidFill>
                </a:endParaRPr>
              </a:p>
            </p:txBody>
          </p:sp>
          <p:sp>
            <p:nvSpPr>
              <p:cNvPr id="100" name="Freeform 24"/>
              <p:cNvSpPr>
                <a:spLocks/>
              </p:cNvSpPr>
              <p:nvPr userDrawn="1"/>
            </p:nvSpPr>
            <p:spPr bwMode="auto">
              <a:xfrm>
                <a:off x="8606983" y="253832"/>
                <a:ext cx="170130" cy="252450"/>
              </a:xfrm>
              <a:custGeom>
                <a:avLst/>
                <a:gdLst>
                  <a:gd name="T0" fmla="*/ 118 w 124"/>
                  <a:gd name="T1" fmla="*/ 184 h 184"/>
                  <a:gd name="T2" fmla="*/ 118 w 124"/>
                  <a:gd name="T3" fmla="*/ 184 h 184"/>
                  <a:gd name="T4" fmla="*/ 124 w 124"/>
                  <a:gd name="T5" fmla="*/ 158 h 184"/>
                  <a:gd name="T6" fmla="*/ 124 w 124"/>
                  <a:gd name="T7" fmla="*/ 128 h 184"/>
                  <a:gd name="T8" fmla="*/ 124 w 124"/>
                  <a:gd name="T9" fmla="*/ 128 h 184"/>
                  <a:gd name="T10" fmla="*/ 124 w 124"/>
                  <a:gd name="T11" fmla="*/ 102 h 184"/>
                  <a:gd name="T12" fmla="*/ 120 w 124"/>
                  <a:gd name="T13" fmla="*/ 78 h 184"/>
                  <a:gd name="T14" fmla="*/ 114 w 124"/>
                  <a:gd name="T15" fmla="*/ 56 h 184"/>
                  <a:gd name="T16" fmla="*/ 106 w 124"/>
                  <a:gd name="T17" fmla="*/ 36 h 184"/>
                  <a:gd name="T18" fmla="*/ 98 w 124"/>
                  <a:gd name="T19" fmla="*/ 22 h 184"/>
                  <a:gd name="T20" fmla="*/ 86 w 124"/>
                  <a:gd name="T21" fmla="*/ 10 h 184"/>
                  <a:gd name="T22" fmla="*/ 74 w 124"/>
                  <a:gd name="T23" fmla="*/ 2 h 184"/>
                  <a:gd name="T24" fmla="*/ 68 w 124"/>
                  <a:gd name="T25" fmla="*/ 0 h 184"/>
                  <a:gd name="T26" fmla="*/ 62 w 124"/>
                  <a:gd name="T27" fmla="*/ 0 h 184"/>
                  <a:gd name="T28" fmla="*/ 62 w 124"/>
                  <a:gd name="T29" fmla="*/ 0 h 184"/>
                  <a:gd name="T30" fmla="*/ 56 w 124"/>
                  <a:gd name="T31" fmla="*/ 0 h 184"/>
                  <a:gd name="T32" fmla="*/ 50 w 124"/>
                  <a:gd name="T33" fmla="*/ 2 h 184"/>
                  <a:gd name="T34" fmla="*/ 38 w 124"/>
                  <a:gd name="T35" fmla="*/ 10 h 184"/>
                  <a:gd name="T36" fmla="*/ 28 w 124"/>
                  <a:gd name="T37" fmla="*/ 22 h 184"/>
                  <a:gd name="T38" fmla="*/ 18 w 124"/>
                  <a:gd name="T39" fmla="*/ 36 h 184"/>
                  <a:gd name="T40" fmla="*/ 10 w 124"/>
                  <a:gd name="T41" fmla="*/ 56 h 184"/>
                  <a:gd name="T42" fmla="*/ 4 w 124"/>
                  <a:gd name="T43" fmla="*/ 78 h 184"/>
                  <a:gd name="T44" fmla="*/ 0 w 124"/>
                  <a:gd name="T45" fmla="*/ 102 h 184"/>
                  <a:gd name="T46" fmla="*/ 0 w 124"/>
                  <a:gd name="T47" fmla="*/ 128 h 184"/>
                  <a:gd name="T48" fmla="*/ 0 w 124"/>
                  <a:gd name="T49" fmla="*/ 128 h 184"/>
                  <a:gd name="T50" fmla="*/ 2 w 124"/>
                  <a:gd name="T51" fmla="*/ 158 h 184"/>
                  <a:gd name="T52" fmla="*/ 6 w 124"/>
                  <a:gd name="T53" fmla="*/ 184 h 184"/>
                  <a:gd name="T54" fmla="*/ 118 w 124"/>
                  <a:gd name="T55" fmla="*/ 184 h 1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24" h="184">
                    <a:moveTo>
                      <a:pt x="118" y="184"/>
                    </a:moveTo>
                    <a:lnTo>
                      <a:pt x="118" y="184"/>
                    </a:lnTo>
                    <a:lnTo>
                      <a:pt x="124" y="158"/>
                    </a:lnTo>
                    <a:lnTo>
                      <a:pt x="124" y="128"/>
                    </a:lnTo>
                    <a:lnTo>
                      <a:pt x="124" y="128"/>
                    </a:lnTo>
                    <a:lnTo>
                      <a:pt x="124" y="102"/>
                    </a:lnTo>
                    <a:lnTo>
                      <a:pt x="120" y="78"/>
                    </a:lnTo>
                    <a:lnTo>
                      <a:pt x="114" y="56"/>
                    </a:lnTo>
                    <a:lnTo>
                      <a:pt x="106" y="36"/>
                    </a:lnTo>
                    <a:lnTo>
                      <a:pt x="98" y="22"/>
                    </a:lnTo>
                    <a:lnTo>
                      <a:pt x="86" y="10"/>
                    </a:lnTo>
                    <a:lnTo>
                      <a:pt x="74" y="2"/>
                    </a:lnTo>
                    <a:lnTo>
                      <a:pt x="68" y="0"/>
                    </a:lnTo>
                    <a:lnTo>
                      <a:pt x="62" y="0"/>
                    </a:lnTo>
                    <a:lnTo>
                      <a:pt x="62" y="0"/>
                    </a:lnTo>
                    <a:lnTo>
                      <a:pt x="56" y="0"/>
                    </a:lnTo>
                    <a:lnTo>
                      <a:pt x="50" y="2"/>
                    </a:lnTo>
                    <a:lnTo>
                      <a:pt x="38" y="10"/>
                    </a:lnTo>
                    <a:lnTo>
                      <a:pt x="28" y="22"/>
                    </a:lnTo>
                    <a:lnTo>
                      <a:pt x="18" y="36"/>
                    </a:lnTo>
                    <a:lnTo>
                      <a:pt x="10" y="56"/>
                    </a:lnTo>
                    <a:lnTo>
                      <a:pt x="4" y="78"/>
                    </a:lnTo>
                    <a:lnTo>
                      <a:pt x="0" y="102"/>
                    </a:lnTo>
                    <a:lnTo>
                      <a:pt x="0" y="128"/>
                    </a:lnTo>
                    <a:lnTo>
                      <a:pt x="0" y="128"/>
                    </a:lnTo>
                    <a:lnTo>
                      <a:pt x="2" y="158"/>
                    </a:lnTo>
                    <a:lnTo>
                      <a:pt x="6" y="184"/>
                    </a:lnTo>
                    <a:lnTo>
                      <a:pt x="118" y="18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005EB8"/>
                  </a:solidFill>
                </a:endParaRPr>
              </a:p>
            </p:txBody>
          </p:sp>
          <p:sp>
            <p:nvSpPr>
              <p:cNvPr id="101" name="Freeform 25"/>
              <p:cNvSpPr>
                <a:spLocks/>
              </p:cNvSpPr>
              <p:nvPr userDrawn="1"/>
            </p:nvSpPr>
            <p:spPr bwMode="auto">
              <a:xfrm>
                <a:off x="8815529" y="179744"/>
                <a:ext cx="109761" cy="112505"/>
              </a:xfrm>
              <a:custGeom>
                <a:avLst/>
                <a:gdLst>
                  <a:gd name="T0" fmla="*/ 80 w 80"/>
                  <a:gd name="T1" fmla="*/ 40 h 82"/>
                  <a:gd name="T2" fmla="*/ 80 w 80"/>
                  <a:gd name="T3" fmla="*/ 40 h 82"/>
                  <a:gd name="T4" fmla="*/ 78 w 80"/>
                  <a:gd name="T5" fmla="*/ 50 h 82"/>
                  <a:gd name="T6" fmla="*/ 76 w 80"/>
                  <a:gd name="T7" fmla="*/ 56 h 82"/>
                  <a:gd name="T8" fmla="*/ 72 w 80"/>
                  <a:gd name="T9" fmla="*/ 64 h 82"/>
                  <a:gd name="T10" fmla="*/ 68 w 80"/>
                  <a:gd name="T11" fmla="*/ 70 h 82"/>
                  <a:gd name="T12" fmla="*/ 62 w 80"/>
                  <a:gd name="T13" fmla="*/ 74 h 82"/>
                  <a:gd name="T14" fmla="*/ 56 w 80"/>
                  <a:gd name="T15" fmla="*/ 78 h 82"/>
                  <a:gd name="T16" fmla="*/ 48 w 80"/>
                  <a:gd name="T17" fmla="*/ 82 h 82"/>
                  <a:gd name="T18" fmla="*/ 40 w 80"/>
                  <a:gd name="T19" fmla="*/ 82 h 82"/>
                  <a:gd name="T20" fmla="*/ 40 w 80"/>
                  <a:gd name="T21" fmla="*/ 82 h 82"/>
                  <a:gd name="T22" fmla="*/ 32 w 80"/>
                  <a:gd name="T23" fmla="*/ 82 h 82"/>
                  <a:gd name="T24" fmla="*/ 24 w 80"/>
                  <a:gd name="T25" fmla="*/ 78 h 82"/>
                  <a:gd name="T26" fmla="*/ 18 w 80"/>
                  <a:gd name="T27" fmla="*/ 74 h 82"/>
                  <a:gd name="T28" fmla="*/ 12 w 80"/>
                  <a:gd name="T29" fmla="*/ 70 h 82"/>
                  <a:gd name="T30" fmla="*/ 6 w 80"/>
                  <a:gd name="T31" fmla="*/ 64 h 82"/>
                  <a:gd name="T32" fmla="*/ 4 w 80"/>
                  <a:gd name="T33" fmla="*/ 56 h 82"/>
                  <a:gd name="T34" fmla="*/ 0 w 80"/>
                  <a:gd name="T35" fmla="*/ 50 h 82"/>
                  <a:gd name="T36" fmla="*/ 0 w 80"/>
                  <a:gd name="T37" fmla="*/ 40 h 82"/>
                  <a:gd name="T38" fmla="*/ 0 w 80"/>
                  <a:gd name="T39" fmla="*/ 40 h 82"/>
                  <a:gd name="T40" fmla="*/ 0 w 80"/>
                  <a:gd name="T41" fmla="*/ 32 h 82"/>
                  <a:gd name="T42" fmla="*/ 4 w 80"/>
                  <a:gd name="T43" fmla="*/ 26 h 82"/>
                  <a:gd name="T44" fmla="*/ 6 w 80"/>
                  <a:gd name="T45" fmla="*/ 18 h 82"/>
                  <a:gd name="T46" fmla="*/ 12 w 80"/>
                  <a:gd name="T47" fmla="*/ 12 h 82"/>
                  <a:gd name="T48" fmla="*/ 18 w 80"/>
                  <a:gd name="T49" fmla="*/ 8 h 82"/>
                  <a:gd name="T50" fmla="*/ 24 w 80"/>
                  <a:gd name="T51" fmla="*/ 4 h 82"/>
                  <a:gd name="T52" fmla="*/ 32 w 80"/>
                  <a:gd name="T53" fmla="*/ 0 h 82"/>
                  <a:gd name="T54" fmla="*/ 40 w 80"/>
                  <a:gd name="T55" fmla="*/ 0 h 82"/>
                  <a:gd name="T56" fmla="*/ 40 w 80"/>
                  <a:gd name="T57" fmla="*/ 0 h 82"/>
                  <a:gd name="T58" fmla="*/ 48 w 80"/>
                  <a:gd name="T59" fmla="*/ 0 h 82"/>
                  <a:gd name="T60" fmla="*/ 56 w 80"/>
                  <a:gd name="T61" fmla="*/ 4 h 82"/>
                  <a:gd name="T62" fmla="*/ 62 w 80"/>
                  <a:gd name="T63" fmla="*/ 8 h 82"/>
                  <a:gd name="T64" fmla="*/ 68 w 80"/>
                  <a:gd name="T65" fmla="*/ 12 h 82"/>
                  <a:gd name="T66" fmla="*/ 72 w 80"/>
                  <a:gd name="T67" fmla="*/ 18 h 82"/>
                  <a:gd name="T68" fmla="*/ 76 w 80"/>
                  <a:gd name="T69" fmla="*/ 26 h 82"/>
                  <a:gd name="T70" fmla="*/ 78 w 80"/>
                  <a:gd name="T71" fmla="*/ 32 h 82"/>
                  <a:gd name="T72" fmla="*/ 80 w 80"/>
                  <a:gd name="T73" fmla="*/ 40 h 82"/>
                  <a:gd name="T74" fmla="*/ 80 w 80"/>
                  <a:gd name="T75" fmla="*/ 40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80" h="82">
                    <a:moveTo>
                      <a:pt x="80" y="40"/>
                    </a:moveTo>
                    <a:lnTo>
                      <a:pt x="80" y="40"/>
                    </a:lnTo>
                    <a:lnTo>
                      <a:pt x="78" y="50"/>
                    </a:lnTo>
                    <a:lnTo>
                      <a:pt x="76" y="56"/>
                    </a:lnTo>
                    <a:lnTo>
                      <a:pt x="72" y="64"/>
                    </a:lnTo>
                    <a:lnTo>
                      <a:pt x="68" y="70"/>
                    </a:lnTo>
                    <a:lnTo>
                      <a:pt x="62" y="74"/>
                    </a:lnTo>
                    <a:lnTo>
                      <a:pt x="56" y="78"/>
                    </a:lnTo>
                    <a:lnTo>
                      <a:pt x="48" y="82"/>
                    </a:lnTo>
                    <a:lnTo>
                      <a:pt x="40" y="82"/>
                    </a:lnTo>
                    <a:lnTo>
                      <a:pt x="40" y="82"/>
                    </a:lnTo>
                    <a:lnTo>
                      <a:pt x="32" y="82"/>
                    </a:lnTo>
                    <a:lnTo>
                      <a:pt x="24" y="78"/>
                    </a:lnTo>
                    <a:lnTo>
                      <a:pt x="18" y="74"/>
                    </a:lnTo>
                    <a:lnTo>
                      <a:pt x="12" y="70"/>
                    </a:lnTo>
                    <a:lnTo>
                      <a:pt x="6" y="64"/>
                    </a:lnTo>
                    <a:lnTo>
                      <a:pt x="4" y="56"/>
                    </a:lnTo>
                    <a:lnTo>
                      <a:pt x="0" y="50"/>
                    </a:lnTo>
                    <a:lnTo>
                      <a:pt x="0" y="40"/>
                    </a:lnTo>
                    <a:lnTo>
                      <a:pt x="0" y="40"/>
                    </a:lnTo>
                    <a:lnTo>
                      <a:pt x="0" y="32"/>
                    </a:lnTo>
                    <a:lnTo>
                      <a:pt x="4" y="26"/>
                    </a:lnTo>
                    <a:lnTo>
                      <a:pt x="6" y="18"/>
                    </a:lnTo>
                    <a:lnTo>
                      <a:pt x="12" y="12"/>
                    </a:lnTo>
                    <a:lnTo>
                      <a:pt x="18" y="8"/>
                    </a:lnTo>
                    <a:lnTo>
                      <a:pt x="24" y="4"/>
                    </a:lnTo>
                    <a:lnTo>
                      <a:pt x="32" y="0"/>
                    </a:lnTo>
                    <a:lnTo>
                      <a:pt x="40" y="0"/>
                    </a:lnTo>
                    <a:lnTo>
                      <a:pt x="40" y="0"/>
                    </a:lnTo>
                    <a:lnTo>
                      <a:pt x="48" y="0"/>
                    </a:lnTo>
                    <a:lnTo>
                      <a:pt x="56" y="4"/>
                    </a:lnTo>
                    <a:lnTo>
                      <a:pt x="62" y="8"/>
                    </a:lnTo>
                    <a:lnTo>
                      <a:pt x="68" y="12"/>
                    </a:lnTo>
                    <a:lnTo>
                      <a:pt x="72" y="18"/>
                    </a:lnTo>
                    <a:lnTo>
                      <a:pt x="76" y="26"/>
                    </a:lnTo>
                    <a:lnTo>
                      <a:pt x="78" y="32"/>
                    </a:lnTo>
                    <a:lnTo>
                      <a:pt x="80" y="40"/>
                    </a:lnTo>
                    <a:lnTo>
                      <a:pt x="80" y="4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005EB8"/>
                  </a:solidFill>
                </a:endParaRPr>
              </a:p>
            </p:txBody>
          </p:sp>
          <p:sp>
            <p:nvSpPr>
              <p:cNvPr id="102" name="Freeform 26"/>
              <p:cNvSpPr>
                <a:spLocks/>
              </p:cNvSpPr>
              <p:nvPr userDrawn="1"/>
            </p:nvSpPr>
            <p:spPr bwMode="auto">
              <a:xfrm>
                <a:off x="8812785" y="300481"/>
                <a:ext cx="139945" cy="205802"/>
              </a:xfrm>
              <a:custGeom>
                <a:avLst/>
                <a:gdLst>
                  <a:gd name="T0" fmla="*/ 96 w 102"/>
                  <a:gd name="T1" fmla="*/ 150 h 150"/>
                  <a:gd name="T2" fmla="*/ 96 w 102"/>
                  <a:gd name="T3" fmla="*/ 150 h 150"/>
                  <a:gd name="T4" fmla="*/ 100 w 102"/>
                  <a:gd name="T5" fmla="*/ 128 h 150"/>
                  <a:gd name="T6" fmla="*/ 102 w 102"/>
                  <a:gd name="T7" fmla="*/ 104 h 150"/>
                  <a:gd name="T8" fmla="*/ 102 w 102"/>
                  <a:gd name="T9" fmla="*/ 104 h 150"/>
                  <a:gd name="T10" fmla="*/ 102 w 102"/>
                  <a:gd name="T11" fmla="*/ 84 h 150"/>
                  <a:gd name="T12" fmla="*/ 98 w 102"/>
                  <a:gd name="T13" fmla="*/ 64 h 150"/>
                  <a:gd name="T14" fmla="*/ 94 w 102"/>
                  <a:gd name="T15" fmla="*/ 46 h 150"/>
                  <a:gd name="T16" fmla="*/ 86 w 102"/>
                  <a:gd name="T17" fmla="*/ 32 h 150"/>
                  <a:gd name="T18" fmla="*/ 80 w 102"/>
                  <a:gd name="T19" fmla="*/ 18 h 150"/>
                  <a:gd name="T20" fmla="*/ 70 w 102"/>
                  <a:gd name="T21" fmla="*/ 8 h 150"/>
                  <a:gd name="T22" fmla="*/ 60 w 102"/>
                  <a:gd name="T23" fmla="*/ 2 h 150"/>
                  <a:gd name="T24" fmla="*/ 50 w 102"/>
                  <a:gd name="T25" fmla="*/ 0 h 150"/>
                  <a:gd name="T26" fmla="*/ 50 w 102"/>
                  <a:gd name="T27" fmla="*/ 0 h 150"/>
                  <a:gd name="T28" fmla="*/ 40 w 102"/>
                  <a:gd name="T29" fmla="*/ 2 h 150"/>
                  <a:gd name="T30" fmla="*/ 30 w 102"/>
                  <a:gd name="T31" fmla="*/ 8 h 150"/>
                  <a:gd name="T32" fmla="*/ 22 w 102"/>
                  <a:gd name="T33" fmla="*/ 18 h 150"/>
                  <a:gd name="T34" fmla="*/ 14 w 102"/>
                  <a:gd name="T35" fmla="*/ 32 h 150"/>
                  <a:gd name="T36" fmla="*/ 8 w 102"/>
                  <a:gd name="T37" fmla="*/ 46 h 150"/>
                  <a:gd name="T38" fmla="*/ 4 w 102"/>
                  <a:gd name="T39" fmla="*/ 64 h 150"/>
                  <a:gd name="T40" fmla="*/ 0 w 102"/>
                  <a:gd name="T41" fmla="*/ 84 h 150"/>
                  <a:gd name="T42" fmla="*/ 0 w 102"/>
                  <a:gd name="T43" fmla="*/ 104 h 150"/>
                  <a:gd name="T44" fmla="*/ 0 w 102"/>
                  <a:gd name="T45" fmla="*/ 104 h 150"/>
                  <a:gd name="T46" fmla="*/ 0 w 102"/>
                  <a:gd name="T47" fmla="*/ 128 h 150"/>
                  <a:gd name="T48" fmla="*/ 4 w 102"/>
                  <a:gd name="T49" fmla="*/ 150 h 150"/>
                  <a:gd name="T50" fmla="*/ 96 w 102"/>
                  <a:gd name="T51" fmla="*/ 150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02" h="150">
                    <a:moveTo>
                      <a:pt x="96" y="150"/>
                    </a:moveTo>
                    <a:lnTo>
                      <a:pt x="96" y="150"/>
                    </a:lnTo>
                    <a:lnTo>
                      <a:pt x="100" y="128"/>
                    </a:lnTo>
                    <a:lnTo>
                      <a:pt x="102" y="104"/>
                    </a:lnTo>
                    <a:lnTo>
                      <a:pt x="102" y="104"/>
                    </a:lnTo>
                    <a:lnTo>
                      <a:pt x="102" y="84"/>
                    </a:lnTo>
                    <a:lnTo>
                      <a:pt x="98" y="64"/>
                    </a:lnTo>
                    <a:lnTo>
                      <a:pt x="94" y="46"/>
                    </a:lnTo>
                    <a:lnTo>
                      <a:pt x="86" y="32"/>
                    </a:lnTo>
                    <a:lnTo>
                      <a:pt x="80" y="18"/>
                    </a:lnTo>
                    <a:lnTo>
                      <a:pt x="70" y="8"/>
                    </a:lnTo>
                    <a:lnTo>
                      <a:pt x="60" y="2"/>
                    </a:lnTo>
                    <a:lnTo>
                      <a:pt x="50" y="0"/>
                    </a:lnTo>
                    <a:lnTo>
                      <a:pt x="50" y="0"/>
                    </a:lnTo>
                    <a:lnTo>
                      <a:pt x="40" y="2"/>
                    </a:lnTo>
                    <a:lnTo>
                      <a:pt x="30" y="8"/>
                    </a:lnTo>
                    <a:lnTo>
                      <a:pt x="22" y="18"/>
                    </a:lnTo>
                    <a:lnTo>
                      <a:pt x="14" y="32"/>
                    </a:lnTo>
                    <a:lnTo>
                      <a:pt x="8" y="46"/>
                    </a:lnTo>
                    <a:lnTo>
                      <a:pt x="4" y="64"/>
                    </a:lnTo>
                    <a:lnTo>
                      <a:pt x="0" y="84"/>
                    </a:lnTo>
                    <a:lnTo>
                      <a:pt x="0" y="104"/>
                    </a:lnTo>
                    <a:lnTo>
                      <a:pt x="0" y="104"/>
                    </a:lnTo>
                    <a:lnTo>
                      <a:pt x="0" y="128"/>
                    </a:lnTo>
                    <a:lnTo>
                      <a:pt x="4" y="150"/>
                    </a:lnTo>
                    <a:lnTo>
                      <a:pt x="96" y="15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005EB8"/>
                  </a:solidFill>
                </a:endParaRPr>
              </a:p>
            </p:txBody>
          </p:sp>
          <p:sp>
            <p:nvSpPr>
              <p:cNvPr id="103" name="Freeform 27"/>
              <p:cNvSpPr>
                <a:spLocks/>
              </p:cNvSpPr>
              <p:nvPr userDrawn="1"/>
            </p:nvSpPr>
            <p:spPr bwMode="auto">
              <a:xfrm>
                <a:off x="8755160" y="278529"/>
                <a:ext cx="87809" cy="227754"/>
              </a:xfrm>
              <a:custGeom>
                <a:avLst/>
                <a:gdLst>
                  <a:gd name="T0" fmla="*/ 16 w 64"/>
                  <a:gd name="T1" fmla="*/ 166 h 166"/>
                  <a:gd name="T2" fmla="*/ 38 w 64"/>
                  <a:gd name="T3" fmla="*/ 166 h 166"/>
                  <a:gd name="T4" fmla="*/ 38 w 64"/>
                  <a:gd name="T5" fmla="*/ 166 h 166"/>
                  <a:gd name="T6" fmla="*/ 36 w 64"/>
                  <a:gd name="T7" fmla="*/ 144 h 166"/>
                  <a:gd name="T8" fmla="*/ 36 w 64"/>
                  <a:gd name="T9" fmla="*/ 120 h 166"/>
                  <a:gd name="T10" fmla="*/ 36 w 64"/>
                  <a:gd name="T11" fmla="*/ 120 h 166"/>
                  <a:gd name="T12" fmla="*/ 38 w 64"/>
                  <a:gd name="T13" fmla="*/ 92 h 166"/>
                  <a:gd name="T14" fmla="*/ 44 w 64"/>
                  <a:gd name="T15" fmla="*/ 66 h 166"/>
                  <a:gd name="T16" fmla="*/ 52 w 64"/>
                  <a:gd name="T17" fmla="*/ 42 h 166"/>
                  <a:gd name="T18" fmla="*/ 58 w 64"/>
                  <a:gd name="T19" fmla="*/ 34 h 166"/>
                  <a:gd name="T20" fmla="*/ 64 w 64"/>
                  <a:gd name="T21" fmla="*/ 26 h 166"/>
                  <a:gd name="T22" fmla="*/ 64 w 64"/>
                  <a:gd name="T23" fmla="*/ 26 h 166"/>
                  <a:gd name="T24" fmla="*/ 56 w 64"/>
                  <a:gd name="T25" fmla="*/ 14 h 166"/>
                  <a:gd name="T26" fmla="*/ 46 w 64"/>
                  <a:gd name="T27" fmla="*/ 6 h 166"/>
                  <a:gd name="T28" fmla="*/ 36 w 64"/>
                  <a:gd name="T29" fmla="*/ 2 h 166"/>
                  <a:gd name="T30" fmla="*/ 26 w 64"/>
                  <a:gd name="T31" fmla="*/ 0 h 166"/>
                  <a:gd name="T32" fmla="*/ 26 w 64"/>
                  <a:gd name="T33" fmla="*/ 0 h 166"/>
                  <a:gd name="T34" fmla="*/ 18 w 64"/>
                  <a:gd name="T35" fmla="*/ 0 h 166"/>
                  <a:gd name="T36" fmla="*/ 12 w 64"/>
                  <a:gd name="T37" fmla="*/ 2 h 166"/>
                  <a:gd name="T38" fmla="*/ 0 w 64"/>
                  <a:gd name="T39" fmla="*/ 12 h 166"/>
                  <a:gd name="T40" fmla="*/ 0 w 64"/>
                  <a:gd name="T41" fmla="*/ 12 h 166"/>
                  <a:gd name="T42" fmla="*/ 10 w 64"/>
                  <a:gd name="T43" fmla="*/ 30 h 166"/>
                  <a:gd name="T44" fmla="*/ 16 w 64"/>
                  <a:gd name="T45" fmla="*/ 54 h 166"/>
                  <a:gd name="T46" fmla="*/ 22 w 64"/>
                  <a:gd name="T47" fmla="*/ 82 h 166"/>
                  <a:gd name="T48" fmla="*/ 24 w 64"/>
                  <a:gd name="T49" fmla="*/ 110 h 166"/>
                  <a:gd name="T50" fmla="*/ 24 w 64"/>
                  <a:gd name="T51" fmla="*/ 110 h 166"/>
                  <a:gd name="T52" fmla="*/ 22 w 64"/>
                  <a:gd name="T53" fmla="*/ 140 h 166"/>
                  <a:gd name="T54" fmla="*/ 16 w 64"/>
                  <a:gd name="T55" fmla="*/ 166 h 166"/>
                  <a:gd name="T56" fmla="*/ 16 w 64"/>
                  <a:gd name="T57" fmla="*/ 166 h 1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64" h="166">
                    <a:moveTo>
                      <a:pt x="16" y="166"/>
                    </a:moveTo>
                    <a:lnTo>
                      <a:pt x="38" y="166"/>
                    </a:lnTo>
                    <a:lnTo>
                      <a:pt x="38" y="166"/>
                    </a:lnTo>
                    <a:lnTo>
                      <a:pt x="36" y="144"/>
                    </a:lnTo>
                    <a:lnTo>
                      <a:pt x="36" y="120"/>
                    </a:lnTo>
                    <a:lnTo>
                      <a:pt x="36" y="120"/>
                    </a:lnTo>
                    <a:lnTo>
                      <a:pt x="38" y="92"/>
                    </a:lnTo>
                    <a:lnTo>
                      <a:pt x="44" y="66"/>
                    </a:lnTo>
                    <a:lnTo>
                      <a:pt x="52" y="42"/>
                    </a:lnTo>
                    <a:lnTo>
                      <a:pt x="58" y="34"/>
                    </a:lnTo>
                    <a:lnTo>
                      <a:pt x="64" y="26"/>
                    </a:lnTo>
                    <a:lnTo>
                      <a:pt x="64" y="26"/>
                    </a:lnTo>
                    <a:lnTo>
                      <a:pt x="56" y="14"/>
                    </a:lnTo>
                    <a:lnTo>
                      <a:pt x="46" y="6"/>
                    </a:lnTo>
                    <a:lnTo>
                      <a:pt x="36" y="2"/>
                    </a:lnTo>
                    <a:lnTo>
                      <a:pt x="26" y="0"/>
                    </a:lnTo>
                    <a:lnTo>
                      <a:pt x="26" y="0"/>
                    </a:lnTo>
                    <a:lnTo>
                      <a:pt x="18" y="0"/>
                    </a:lnTo>
                    <a:lnTo>
                      <a:pt x="12" y="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10" y="30"/>
                    </a:lnTo>
                    <a:lnTo>
                      <a:pt x="16" y="54"/>
                    </a:lnTo>
                    <a:lnTo>
                      <a:pt x="22" y="82"/>
                    </a:lnTo>
                    <a:lnTo>
                      <a:pt x="24" y="110"/>
                    </a:lnTo>
                    <a:lnTo>
                      <a:pt x="24" y="110"/>
                    </a:lnTo>
                    <a:lnTo>
                      <a:pt x="22" y="140"/>
                    </a:lnTo>
                    <a:lnTo>
                      <a:pt x="16" y="166"/>
                    </a:lnTo>
                    <a:lnTo>
                      <a:pt x="16" y="16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005EB8"/>
                  </a:solidFill>
                </a:endParaRPr>
              </a:p>
            </p:txBody>
          </p:sp>
          <p:sp>
            <p:nvSpPr>
              <p:cNvPr id="104" name="Freeform 28"/>
              <p:cNvSpPr>
                <a:spLocks/>
              </p:cNvSpPr>
              <p:nvPr userDrawn="1"/>
            </p:nvSpPr>
            <p:spPr bwMode="auto">
              <a:xfrm>
                <a:off x="8532894" y="91935"/>
                <a:ext cx="27440" cy="444532"/>
              </a:xfrm>
              <a:custGeom>
                <a:avLst/>
                <a:gdLst>
                  <a:gd name="T0" fmla="*/ 0 w 20"/>
                  <a:gd name="T1" fmla="*/ 10 h 324"/>
                  <a:gd name="T2" fmla="*/ 0 w 20"/>
                  <a:gd name="T3" fmla="*/ 10 h 324"/>
                  <a:gd name="T4" fmla="*/ 0 w 20"/>
                  <a:gd name="T5" fmla="*/ 314 h 324"/>
                  <a:gd name="T6" fmla="*/ 0 w 20"/>
                  <a:gd name="T7" fmla="*/ 314 h 324"/>
                  <a:gd name="T8" fmla="*/ 2 w 20"/>
                  <a:gd name="T9" fmla="*/ 318 h 324"/>
                  <a:gd name="T10" fmla="*/ 4 w 20"/>
                  <a:gd name="T11" fmla="*/ 322 h 324"/>
                  <a:gd name="T12" fmla="*/ 8 w 20"/>
                  <a:gd name="T13" fmla="*/ 322 h 324"/>
                  <a:gd name="T14" fmla="*/ 10 w 20"/>
                  <a:gd name="T15" fmla="*/ 324 h 324"/>
                  <a:gd name="T16" fmla="*/ 14 w 20"/>
                  <a:gd name="T17" fmla="*/ 322 h 324"/>
                  <a:gd name="T18" fmla="*/ 18 w 20"/>
                  <a:gd name="T19" fmla="*/ 322 h 324"/>
                  <a:gd name="T20" fmla="*/ 20 w 20"/>
                  <a:gd name="T21" fmla="*/ 318 h 324"/>
                  <a:gd name="T22" fmla="*/ 20 w 20"/>
                  <a:gd name="T23" fmla="*/ 314 h 324"/>
                  <a:gd name="T24" fmla="*/ 20 w 20"/>
                  <a:gd name="T25" fmla="*/ 314 h 324"/>
                  <a:gd name="T26" fmla="*/ 20 w 20"/>
                  <a:gd name="T27" fmla="*/ 10 h 324"/>
                  <a:gd name="T28" fmla="*/ 20 w 20"/>
                  <a:gd name="T29" fmla="*/ 10 h 324"/>
                  <a:gd name="T30" fmla="*/ 20 w 20"/>
                  <a:gd name="T31" fmla="*/ 6 h 324"/>
                  <a:gd name="T32" fmla="*/ 18 w 20"/>
                  <a:gd name="T33" fmla="*/ 2 h 324"/>
                  <a:gd name="T34" fmla="*/ 14 w 20"/>
                  <a:gd name="T35" fmla="*/ 0 h 324"/>
                  <a:gd name="T36" fmla="*/ 10 w 20"/>
                  <a:gd name="T37" fmla="*/ 0 h 324"/>
                  <a:gd name="T38" fmla="*/ 8 w 20"/>
                  <a:gd name="T39" fmla="*/ 0 h 324"/>
                  <a:gd name="T40" fmla="*/ 4 w 20"/>
                  <a:gd name="T41" fmla="*/ 2 h 324"/>
                  <a:gd name="T42" fmla="*/ 2 w 20"/>
                  <a:gd name="T43" fmla="*/ 6 h 324"/>
                  <a:gd name="T44" fmla="*/ 0 w 20"/>
                  <a:gd name="T45" fmla="*/ 10 h 324"/>
                  <a:gd name="T46" fmla="*/ 0 w 20"/>
                  <a:gd name="T47" fmla="*/ 10 h 3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0" h="324">
                    <a:moveTo>
                      <a:pt x="0" y="10"/>
                    </a:moveTo>
                    <a:lnTo>
                      <a:pt x="0" y="10"/>
                    </a:lnTo>
                    <a:lnTo>
                      <a:pt x="0" y="314"/>
                    </a:lnTo>
                    <a:lnTo>
                      <a:pt x="0" y="314"/>
                    </a:lnTo>
                    <a:lnTo>
                      <a:pt x="2" y="318"/>
                    </a:lnTo>
                    <a:lnTo>
                      <a:pt x="4" y="322"/>
                    </a:lnTo>
                    <a:lnTo>
                      <a:pt x="8" y="322"/>
                    </a:lnTo>
                    <a:lnTo>
                      <a:pt x="10" y="324"/>
                    </a:lnTo>
                    <a:lnTo>
                      <a:pt x="14" y="322"/>
                    </a:lnTo>
                    <a:lnTo>
                      <a:pt x="18" y="322"/>
                    </a:lnTo>
                    <a:lnTo>
                      <a:pt x="20" y="318"/>
                    </a:lnTo>
                    <a:lnTo>
                      <a:pt x="20" y="314"/>
                    </a:lnTo>
                    <a:lnTo>
                      <a:pt x="20" y="314"/>
                    </a:lnTo>
                    <a:lnTo>
                      <a:pt x="20" y="10"/>
                    </a:lnTo>
                    <a:lnTo>
                      <a:pt x="20" y="10"/>
                    </a:lnTo>
                    <a:lnTo>
                      <a:pt x="20" y="6"/>
                    </a:lnTo>
                    <a:lnTo>
                      <a:pt x="18" y="2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4" y="2"/>
                    </a:lnTo>
                    <a:lnTo>
                      <a:pt x="2" y="6"/>
                    </a:lnTo>
                    <a:lnTo>
                      <a:pt x="0" y="10"/>
                    </a:lnTo>
                    <a:lnTo>
                      <a:pt x="0" y="1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005EB8"/>
                  </a:solidFill>
                </a:endParaRPr>
              </a:p>
            </p:txBody>
          </p:sp>
          <p:sp>
            <p:nvSpPr>
              <p:cNvPr id="105" name="Freeform 29"/>
              <p:cNvSpPr>
                <a:spLocks/>
              </p:cNvSpPr>
              <p:nvPr userDrawn="1"/>
            </p:nvSpPr>
            <p:spPr bwMode="auto">
              <a:xfrm>
                <a:off x="8535638" y="91935"/>
                <a:ext cx="74089" cy="27440"/>
              </a:xfrm>
              <a:custGeom>
                <a:avLst/>
                <a:gdLst>
                  <a:gd name="T0" fmla="*/ 44 w 54"/>
                  <a:gd name="T1" fmla="*/ 0 h 20"/>
                  <a:gd name="T2" fmla="*/ 44 w 54"/>
                  <a:gd name="T3" fmla="*/ 0 h 20"/>
                  <a:gd name="T4" fmla="*/ 8 w 54"/>
                  <a:gd name="T5" fmla="*/ 0 h 20"/>
                  <a:gd name="T6" fmla="*/ 8 w 54"/>
                  <a:gd name="T7" fmla="*/ 0 h 20"/>
                  <a:gd name="T8" fmla="*/ 4 w 54"/>
                  <a:gd name="T9" fmla="*/ 0 h 20"/>
                  <a:gd name="T10" fmla="*/ 2 w 54"/>
                  <a:gd name="T11" fmla="*/ 2 h 20"/>
                  <a:gd name="T12" fmla="*/ 0 w 54"/>
                  <a:gd name="T13" fmla="*/ 6 h 20"/>
                  <a:gd name="T14" fmla="*/ 0 w 54"/>
                  <a:gd name="T15" fmla="*/ 10 h 20"/>
                  <a:gd name="T16" fmla="*/ 0 w 54"/>
                  <a:gd name="T17" fmla="*/ 14 h 20"/>
                  <a:gd name="T18" fmla="*/ 2 w 54"/>
                  <a:gd name="T19" fmla="*/ 16 h 20"/>
                  <a:gd name="T20" fmla="*/ 4 w 54"/>
                  <a:gd name="T21" fmla="*/ 18 h 20"/>
                  <a:gd name="T22" fmla="*/ 8 w 54"/>
                  <a:gd name="T23" fmla="*/ 20 h 20"/>
                  <a:gd name="T24" fmla="*/ 8 w 54"/>
                  <a:gd name="T25" fmla="*/ 20 h 20"/>
                  <a:gd name="T26" fmla="*/ 44 w 54"/>
                  <a:gd name="T27" fmla="*/ 20 h 20"/>
                  <a:gd name="T28" fmla="*/ 44 w 54"/>
                  <a:gd name="T29" fmla="*/ 20 h 20"/>
                  <a:gd name="T30" fmla="*/ 48 w 54"/>
                  <a:gd name="T31" fmla="*/ 18 h 20"/>
                  <a:gd name="T32" fmla="*/ 52 w 54"/>
                  <a:gd name="T33" fmla="*/ 16 h 20"/>
                  <a:gd name="T34" fmla="*/ 54 w 54"/>
                  <a:gd name="T35" fmla="*/ 14 h 20"/>
                  <a:gd name="T36" fmla="*/ 54 w 54"/>
                  <a:gd name="T37" fmla="*/ 10 h 20"/>
                  <a:gd name="T38" fmla="*/ 54 w 54"/>
                  <a:gd name="T39" fmla="*/ 6 h 20"/>
                  <a:gd name="T40" fmla="*/ 52 w 54"/>
                  <a:gd name="T41" fmla="*/ 2 h 20"/>
                  <a:gd name="T42" fmla="*/ 48 w 54"/>
                  <a:gd name="T43" fmla="*/ 0 h 20"/>
                  <a:gd name="T44" fmla="*/ 44 w 54"/>
                  <a:gd name="T45" fmla="*/ 0 h 20"/>
                  <a:gd name="T46" fmla="*/ 44 w 54"/>
                  <a:gd name="T47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4" h="20">
                    <a:moveTo>
                      <a:pt x="44" y="0"/>
                    </a:moveTo>
                    <a:lnTo>
                      <a:pt x="44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0" y="6"/>
                    </a:lnTo>
                    <a:lnTo>
                      <a:pt x="0" y="10"/>
                    </a:lnTo>
                    <a:lnTo>
                      <a:pt x="0" y="14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8" y="20"/>
                    </a:lnTo>
                    <a:lnTo>
                      <a:pt x="8" y="20"/>
                    </a:lnTo>
                    <a:lnTo>
                      <a:pt x="44" y="20"/>
                    </a:lnTo>
                    <a:lnTo>
                      <a:pt x="44" y="20"/>
                    </a:lnTo>
                    <a:lnTo>
                      <a:pt x="48" y="18"/>
                    </a:lnTo>
                    <a:lnTo>
                      <a:pt x="52" y="16"/>
                    </a:lnTo>
                    <a:lnTo>
                      <a:pt x="54" y="14"/>
                    </a:lnTo>
                    <a:lnTo>
                      <a:pt x="54" y="10"/>
                    </a:lnTo>
                    <a:lnTo>
                      <a:pt x="54" y="6"/>
                    </a:lnTo>
                    <a:lnTo>
                      <a:pt x="52" y="2"/>
                    </a:lnTo>
                    <a:lnTo>
                      <a:pt x="48" y="0"/>
                    </a:lnTo>
                    <a:lnTo>
                      <a:pt x="44" y="0"/>
                    </a:lnTo>
                    <a:lnTo>
                      <a:pt x="44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005EB8"/>
                  </a:solidFill>
                </a:endParaRPr>
              </a:p>
            </p:txBody>
          </p:sp>
          <p:sp>
            <p:nvSpPr>
              <p:cNvPr id="106" name="Freeform 30"/>
              <p:cNvSpPr>
                <a:spLocks/>
              </p:cNvSpPr>
              <p:nvPr userDrawn="1"/>
            </p:nvSpPr>
            <p:spPr bwMode="auto">
              <a:xfrm>
                <a:off x="8535638" y="509027"/>
                <a:ext cx="74089" cy="27440"/>
              </a:xfrm>
              <a:custGeom>
                <a:avLst/>
                <a:gdLst>
                  <a:gd name="T0" fmla="*/ 44 w 54"/>
                  <a:gd name="T1" fmla="*/ 0 h 20"/>
                  <a:gd name="T2" fmla="*/ 44 w 54"/>
                  <a:gd name="T3" fmla="*/ 0 h 20"/>
                  <a:gd name="T4" fmla="*/ 8 w 54"/>
                  <a:gd name="T5" fmla="*/ 0 h 20"/>
                  <a:gd name="T6" fmla="*/ 8 w 54"/>
                  <a:gd name="T7" fmla="*/ 0 h 20"/>
                  <a:gd name="T8" fmla="*/ 4 w 54"/>
                  <a:gd name="T9" fmla="*/ 0 h 20"/>
                  <a:gd name="T10" fmla="*/ 2 w 54"/>
                  <a:gd name="T11" fmla="*/ 4 h 20"/>
                  <a:gd name="T12" fmla="*/ 0 w 54"/>
                  <a:gd name="T13" fmla="*/ 6 h 20"/>
                  <a:gd name="T14" fmla="*/ 0 w 54"/>
                  <a:gd name="T15" fmla="*/ 10 h 20"/>
                  <a:gd name="T16" fmla="*/ 0 w 54"/>
                  <a:gd name="T17" fmla="*/ 14 h 20"/>
                  <a:gd name="T18" fmla="*/ 2 w 54"/>
                  <a:gd name="T19" fmla="*/ 16 h 20"/>
                  <a:gd name="T20" fmla="*/ 4 w 54"/>
                  <a:gd name="T21" fmla="*/ 20 h 20"/>
                  <a:gd name="T22" fmla="*/ 8 w 54"/>
                  <a:gd name="T23" fmla="*/ 20 h 20"/>
                  <a:gd name="T24" fmla="*/ 8 w 54"/>
                  <a:gd name="T25" fmla="*/ 20 h 20"/>
                  <a:gd name="T26" fmla="*/ 44 w 54"/>
                  <a:gd name="T27" fmla="*/ 20 h 20"/>
                  <a:gd name="T28" fmla="*/ 44 w 54"/>
                  <a:gd name="T29" fmla="*/ 20 h 20"/>
                  <a:gd name="T30" fmla="*/ 48 w 54"/>
                  <a:gd name="T31" fmla="*/ 20 h 20"/>
                  <a:gd name="T32" fmla="*/ 52 w 54"/>
                  <a:gd name="T33" fmla="*/ 16 h 20"/>
                  <a:gd name="T34" fmla="*/ 54 w 54"/>
                  <a:gd name="T35" fmla="*/ 14 h 20"/>
                  <a:gd name="T36" fmla="*/ 54 w 54"/>
                  <a:gd name="T37" fmla="*/ 10 h 20"/>
                  <a:gd name="T38" fmla="*/ 54 w 54"/>
                  <a:gd name="T39" fmla="*/ 6 h 20"/>
                  <a:gd name="T40" fmla="*/ 52 w 54"/>
                  <a:gd name="T41" fmla="*/ 4 h 20"/>
                  <a:gd name="T42" fmla="*/ 48 w 54"/>
                  <a:gd name="T43" fmla="*/ 0 h 20"/>
                  <a:gd name="T44" fmla="*/ 44 w 54"/>
                  <a:gd name="T45" fmla="*/ 0 h 20"/>
                  <a:gd name="T46" fmla="*/ 44 w 54"/>
                  <a:gd name="T47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4" h="20">
                    <a:moveTo>
                      <a:pt x="44" y="0"/>
                    </a:moveTo>
                    <a:lnTo>
                      <a:pt x="44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4" y="0"/>
                    </a:lnTo>
                    <a:lnTo>
                      <a:pt x="2" y="4"/>
                    </a:lnTo>
                    <a:lnTo>
                      <a:pt x="0" y="6"/>
                    </a:lnTo>
                    <a:lnTo>
                      <a:pt x="0" y="10"/>
                    </a:lnTo>
                    <a:lnTo>
                      <a:pt x="0" y="14"/>
                    </a:lnTo>
                    <a:lnTo>
                      <a:pt x="2" y="16"/>
                    </a:lnTo>
                    <a:lnTo>
                      <a:pt x="4" y="20"/>
                    </a:lnTo>
                    <a:lnTo>
                      <a:pt x="8" y="20"/>
                    </a:lnTo>
                    <a:lnTo>
                      <a:pt x="8" y="20"/>
                    </a:lnTo>
                    <a:lnTo>
                      <a:pt x="44" y="20"/>
                    </a:lnTo>
                    <a:lnTo>
                      <a:pt x="44" y="20"/>
                    </a:lnTo>
                    <a:lnTo>
                      <a:pt x="48" y="20"/>
                    </a:lnTo>
                    <a:lnTo>
                      <a:pt x="52" y="16"/>
                    </a:lnTo>
                    <a:lnTo>
                      <a:pt x="54" y="14"/>
                    </a:lnTo>
                    <a:lnTo>
                      <a:pt x="54" y="10"/>
                    </a:lnTo>
                    <a:lnTo>
                      <a:pt x="54" y="6"/>
                    </a:lnTo>
                    <a:lnTo>
                      <a:pt x="52" y="4"/>
                    </a:lnTo>
                    <a:lnTo>
                      <a:pt x="48" y="0"/>
                    </a:lnTo>
                    <a:lnTo>
                      <a:pt x="44" y="0"/>
                    </a:lnTo>
                    <a:lnTo>
                      <a:pt x="44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005EB8"/>
                  </a:solidFill>
                </a:endParaRPr>
              </a:p>
            </p:txBody>
          </p:sp>
          <p:sp>
            <p:nvSpPr>
              <p:cNvPr id="107" name="Freeform 31"/>
              <p:cNvSpPr>
                <a:spLocks/>
              </p:cNvSpPr>
              <p:nvPr userDrawn="1"/>
            </p:nvSpPr>
            <p:spPr bwMode="auto">
              <a:xfrm>
                <a:off x="9010355" y="91935"/>
                <a:ext cx="27440" cy="441788"/>
              </a:xfrm>
              <a:custGeom>
                <a:avLst/>
                <a:gdLst>
                  <a:gd name="T0" fmla="*/ 20 w 20"/>
                  <a:gd name="T1" fmla="*/ 312 h 322"/>
                  <a:gd name="T2" fmla="*/ 20 w 20"/>
                  <a:gd name="T3" fmla="*/ 312 h 322"/>
                  <a:gd name="T4" fmla="*/ 20 w 20"/>
                  <a:gd name="T5" fmla="*/ 10 h 322"/>
                  <a:gd name="T6" fmla="*/ 20 w 20"/>
                  <a:gd name="T7" fmla="*/ 10 h 322"/>
                  <a:gd name="T8" fmla="*/ 20 w 20"/>
                  <a:gd name="T9" fmla="*/ 6 h 322"/>
                  <a:gd name="T10" fmla="*/ 16 w 20"/>
                  <a:gd name="T11" fmla="*/ 2 h 322"/>
                  <a:gd name="T12" fmla="*/ 14 w 20"/>
                  <a:gd name="T13" fmla="*/ 0 h 322"/>
                  <a:gd name="T14" fmla="*/ 10 w 20"/>
                  <a:gd name="T15" fmla="*/ 0 h 322"/>
                  <a:gd name="T16" fmla="*/ 6 w 20"/>
                  <a:gd name="T17" fmla="*/ 0 h 322"/>
                  <a:gd name="T18" fmla="*/ 4 w 20"/>
                  <a:gd name="T19" fmla="*/ 2 h 322"/>
                  <a:gd name="T20" fmla="*/ 0 w 20"/>
                  <a:gd name="T21" fmla="*/ 6 h 322"/>
                  <a:gd name="T22" fmla="*/ 0 w 20"/>
                  <a:gd name="T23" fmla="*/ 10 h 322"/>
                  <a:gd name="T24" fmla="*/ 0 w 20"/>
                  <a:gd name="T25" fmla="*/ 10 h 322"/>
                  <a:gd name="T26" fmla="*/ 0 w 20"/>
                  <a:gd name="T27" fmla="*/ 312 h 322"/>
                  <a:gd name="T28" fmla="*/ 0 w 20"/>
                  <a:gd name="T29" fmla="*/ 312 h 322"/>
                  <a:gd name="T30" fmla="*/ 0 w 20"/>
                  <a:gd name="T31" fmla="*/ 316 h 322"/>
                  <a:gd name="T32" fmla="*/ 4 w 20"/>
                  <a:gd name="T33" fmla="*/ 320 h 322"/>
                  <a:gd name="T34" fmla="*/ 6 w 20"/>
                  <a:gd name="T35" fmla="*/ 322 h 322"/>
                  <a:gd name="T36" fmla="*/ 10 w 20"/>
                  <a:gd name="T37" fmla="*/ 322 h 322"/>
                  <a:gd name="T38" fmla="*/ 14 w 20"/>
                  <a:gd name="T39" fmla="*/ 322 h 322"/>
                  <a:gd name="T40" fmla="*/ 16 w 20"/>
                  <a:gd name="T41" fmla="*/ 320 h 322"/>
                  <a:gd name="T42" fmla="*/ 20 w 20"/>
                  <a:gd name="T43" fmla="*/ 316 h 322"/>
                  <a:gd name="T44" fmla="*/ 20 w 20"/>
                  <a:gd name="T45" fmla="*/ 312 h 322"/>
                  <a:gd name="T46" fmla="*/ 20 w 20"/>
                  <a:gd name="T47" fmla="*/ 312 h 3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0" h="322">
                    <a:moveTo>
                      <a:pt x="20" y="312"/>
                    </a:moveTo>
                    <a:lnTo>
                      <a:pt x="20" y="312"/>
                    </a:lnTo>
                    <a:lnTo>
                      <a:pt x="20" y="10"/>
                    </a:lnTo>
                    <a:lnTo>
                      <a:pt x="20" y="10"/>
                    </a:lnTo>
                    <a:lnTo>
                      <a:pt x="20" y="6"/>
                    </a:lnTo>
                    <a:lnTo>
                      <a:pt x="16" y="2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6" y="0"/>
                    </a:lnTo>
                    <a:lnTo>
                      <a:pt x="4" y="2"/>
                    </a:lnTo>
                    <a:lnTo>
                      <a:pt x="0" y="6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6"/>
                    </a:lnTo>
                    <a:lnTo>
                      <a:pt x="4" y="320"/>
                    </a:lnTo>
                    <a:lnTo>
                      <a:pt x="6" y="322"/>
                    </a:lnTo>
                    <a:lnTo>
                      <a:pt x="10" y="322"/>
                    </a:lnTo>
                    <a:lnTo>
                      <a:pt x="14" y="322"/>
                    </a:lnTo>
                    <a:lnTo>
                      <a:pt x="16" y="320"/>
                    </a:lnTo>
                    <a:lnTo>
                      <a:pt x="20" y="316"/>
                    </a:lnTo>
                    <a:lnTo>
                      <a:pt x="20" y="312"/>
                    </a:lnTo>
                    <a:lnTo>
                      <a:pt x="20" y="3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005EB8"/>
                  </a:solidFill>
                </a:endParaRPr>
              </a:p>
            </p:txBody>
          </p:sp>
          <p:sp>
            <p:nvSpPr>
              <p:cNvPr id="108" name="Freeform 32"/>
              <p:cNvSpPr>
                <a:spLocks/>
              </p:cNvSpPr>
              <p:nvPr userDrawn="1"/>
            </p:nvSpPr>
            <p:spPr bwMode="auto">
              <a:xfrm>
                <a:off x="8963706" y="506283"/>
                <a:ext cx="74089" cy="27440"/>
              </a:xfrm>
              <a:custGeom>
                <a:avLst/>
                <a:gdLst>
                  <a:gd name="T0" fmla="*/ 8 w 54"/>
                  <a:gd name="T1" fmla="*/ 20 h 20"/>
                  <a:gd name="T2" fmla="*/ 8 w 54"/>
                  <a:gd name="T3" fmla="*/ 20 h 20"/>
                  <a:gd name="T4" fmla="*/ 44 w 54"/>
                  <a:gd name="T5" fmla="*/ 20 h 20"/>
                  <a:gd name="T6" fmla="*/ 44 w 54"/>
                  <a:gd name="T7" fmla="*/ 20 h 20"/>
                  <a:gd name="T8" fmla="*/ 48 w 54"/>
                  <a:gd name="T9" fmla="*/ 20 h 20"/>
                  <a:gd name="T10" fmla="*/ 52 w 54"/>
                  <a:gd name="T11" fmla="*/ 16 h 20"/>
                  <a:gd name="T12" fmla="*/ 54 w 54"/>
                  <a:gd name="T13" fmla="*/ 14 h 20"/>
                  <a:gd name="T14" fmla="*/ 54 w 54"/>
                  <a:gd name="T15" fmla="*/ 10 h 20"/>
                  <a:gd name="T16" fmla="*/ 54 w 54"/>
                  <a:gd name="T17" fmla="*/ 6 h 20"/>
                  <a:gd name="T18" fmla="*/ 52 w 54"/>
                  <a:gd name="T19" fmla="*/ 4 h 20"/>
                  <a:gd name="T20" fmla="*/ 48 w 54"/>
                  <a:gd name="T21" fmla="*/ 0 h 20"/>
                  <a:gd name="T22" fmla="*/ 44 w 54"/>
                  <a:gd name="T23" fmla="*/ 0 h 20"/>
                  <a:gd name="T24" fmla="*/ 44 w 54"/>
                  <a:gd name="T25" fmla="*/ 0 h 20"/>
                  <a:gd name="T26" fmla="*/ 8 w 54"/>
                  <a:gd name="T27" fmla="*/ 0 h 20"/>
                  <a:gd name="T28" fmla="*/ 8 w 54"/>
                  <a:gd name="T29" fmla="*/ 0 h 20"/>
                  <a:gd name="T30" fmla="*/ 4 w 54"/>
                  <a:gd name="T31" fmla="*/ 0 h 20"/>
                  <a:gd name="T32" fmla="*/ 2 w 54"/>
                  <a:gd name="T33" fmla="*/ 4 h 20"/>
                  <a:gd name="T34" fmla="*/ 0 w 54"/>
                  <a:gd name="T35" fmla="*/ 6 h 20"/>
                  <a:gd name="T36" fmla="*/ 0 w 54"/>
                  <a:gd name="T37" fmla="*/ 10 h 20"/>
                  <a:gd name="T38" fmla="*/ 0 w 54"/>
                  <a:gd name="T39" fmla="*/ 14 h 20"/>
                  <a:gd name="T40" fmla="*/ 2 w 54"/>
                  <a:gd name="T41" fmla="*/ 16 h 20"/>
                  <a:gd name="T42" fmla="*/ 4 w 54"/>
                  <a:gd name="T43" fmla="*/ 20 h 20"/>
                  <a:gd name="T44" fmla="*/ 8 w 54"/>
                  <a:gd name="T45" fmla="*/ 20 h 20"/>
                  <a:gd name="T46" fmla="*/ 8 w 54"/>
                  <a:gd name="T47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4" h="20">
                    <a:moveTo>
                      <a:pt x="8" y="20"/>
                    </a:moveTo>
                    <a:lnTo>
                      <a:pt x="8" y="20"/>
                    </a:lnTo>
                    <a:lnTo>
                      <a:pt x="44" y="20"/>
                    </a:lnTo>
                    <a:lnTo>
                      <a:pt x="44" y="20"/>
                    </a:lnTo>
                    <a:lnTo>
                      <a:pt x="48" y="20"/>
                    </a:lnTo>
                    <a:lnTo>
                      <a:pt x="52" y="16"/>
                    </a:lnTo>
                    <a:lnTo>
                      <a:pt x="54" y="14"/>
                    </a:lnTo>
                    <a:lnTo>
                      <a:pt x="54" y="10"/>
                    </a:lnTo>
                    <a:lnTo>
                      <a:pt x="54" y="6"/>
                    </a:lnTo>
                    <a:lnTo>
                      <a:pt x="52" y="4"/>
                    </a:lnTo>
                    <a:lnTo>
                      <a:pt x="48" y="0"/>
                    </a:lnTo>
                    <a:lnTo>
                      <a:pt x="44" y="0"/>
                    </a:lnTo>
                    <a:lnTo>
                      <a:pt x="44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4" y="0"/>
                    </a:lnTo>
                    <a:lnTo>
                      <a:pt x="2" y="4"/>
                    </a:lnTo>
                    <a:lnTo>
                      <a:pt x="0" y="6"/>
                    </a:lnTo>
                    <a:lnTo>
                      <a:pt x="0" y="10"/>
                    </a:lnTo>
                    <a:lnTo>
                      <a:pt x="0" y="14"/>
                    </a:lnTo>
                    <a:lnTo>
                      <a:pt x="2" y="16"/>
                    </a:lnTo>
                    <a:lnTo>
                      <a:pt x="4" y="20"/>
                    </a:lnTo>
                    <a:lnTo>
                      <a:pt x="8" y="20"/>
                    </a:lnTo>
                    <a:lnTo>
                      <a:pt x="8" y="2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005EB8"/>
                  </a:solidFill>
                </a:endParaRPr>
              </a:p>
            </p:txBody>
          </p:sp>
          <p:sp>
            <p:nvSpPr>
              <p:cNvPr id="109" name="Freeform 33"/>
              <p:cNvSpPr>
                <a:spLocks/>
              </p:cNvSpPr>
              <p:nvPr userDrawn="1"/>
            </p:nvSpPr>
            <p:spPr bwMode="auto">
              <a:xfrm>
                <a:off x="8963706" y="91935"/>
                <a:ext cx="74089" cy="27440"/>
              </a:xfrm>
              <a:custGeom>
                <a:avLst/>
                <a:gdLst>
                  <a:gd name="T0" fmla="*/ 8 w 54"/>
                  <a:gd name="T1" fmla="*/ 20 h 20"/>
                  <a:gd name="T2" fmla="*/ 8 w 54"/>
                  <a:gd name="T3" fmla="*/ 20 h 20"/>
                  <a:gd name="T4" fmla="*/ 44 w 54"/>
                  <a:gd name="T5" fmla="*/ 20 h 20"/>
                  <a:gd name="T6" fmla="*/ 44 w 54"/>
                  <a:gd name="T7" fmla="*/ 20 h 20"/>
                  <a:gd name="T8" fmla="*/ 48 w 54"/>
                  <a:gd name="T9" fmla="*/ 18 h 20"/>
                  <a:gd name="T10" fmla="*/ 52 w 54"/>
                  <a:gd name="T11" fmla="*/ 16 h 20"/>
                  <a:gd name="T12" fmla="*/ 54 w 54"/>
                  <a:gd name="T13" fmla="*/ 14 h 20"/>
                  <a:gd name="T14" fmla="*/ 54 w 54"/>
                  <a:gd name="T15" fmla="*/ 10 h 20"/>
                  <a:gd name="T16" fmla="*/ 54 w 54"/>
                  <a:gd name="T17" fmla="*/ 6 h 20"/>
                  <a:gd name="T18" fmla="*/ 52 w 54"/>
                  <a:gd name="T19" fmla="*/ 2 h 20"/>
                  <a:gd name="T20" fmla="*/ 48 w 54"/>
                  <a:gd name="T21" fmla="*/ 0 h 20"/>
                  <a:gd name="T22" fmla="*/ 44 w 54"/>
                  <a:gd name="T23" fmla="*/ 0 h 20"/>
                  <a:gd name="T24" fmla="*/ 44 w 54"/>
                  <a:gd name="T25" fmla="*/ 0 h 20"/>
                  <a:gd name="T26" fmla="*/ 8 w 54"/>
                  <a:gd name="T27" fmla="*/ 0 h 20"/>
                  <a:gd name="T28" fmla="*/ 8 w 54"/>
                  <a:gd name="T29" fmla="*/ 0 h 20"/>
                  <a:gd name="T30" fmla="*/ 4 w 54"/>
                  <a:gd name="T31" fmla="*/ 0 h 20"/>
                  <a:gd name="T32" fmla="*/ 2 w 54"/>
                  <a:gd name="T33" fmla="*/ 2 h 20"/>
                  <a:gd name="T34" fmla="*/ 0 w 54"/>
                  <a:gd name="T35" fmla="*/ 6 h 20"/>
                  <a:gd name="T36" fmla="*/ 0 w 54"/>
                  <a:gd name="T37" fmla="*/ 10 h 20"/>
                  <a:gd name="T38" fmla="*/ 0 w 54"/>
                  <a:gd name="T39" fmla="*/ 14 h 20"/>
                  <a:gd name="T40" fmla="*/ 2 w 54"/>
                  <a:gd name="T41" fmla="*/ 16 h 20"/>
                  <a:gd name="T42" fmla="*/ 4 w 54"/>
                  <a:gd name="T43" fmla="*/ 18 h 20"/>
                  <a:gd name="T44" fmla="*/ 8 w 54"/>
                  <a:gd name="T45" fmla="*/ 20 h 20"/>
                  <a:gd name="T46" fmla="*/ 8 w 54"/>
                  <a:gd name="T47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4" h="20">
                    <a:moveTo>
                      <a:pt x="8" y="20"/>
                    </a:moveTo>
                    <a:lnTo>
                      <a:pt x="8" y="20"/>
                    </a:lnTo>
                    <a:lnTo>
                      <a:pt x="44" y="20"/>
                    </a:lnTo>
                    <a:lnTo>
                      <a:pt x="44" y="20"/>
                    </a:lnTo>
                    <a:lnTo>
                      <a:pt x="48" y="18"/>
                    </a:lnTo>
                    <a:lnTo>
                      <a:pt x="52" y="16"/>
                    </a:lnTo>
                    <a:lnTo>
                      <a:pt x="54" y="14"/>
                    </a:lnTo>
                    <a:lnTo>
                      <a:pt x="54" y="10"/>
                    </a:lnTo>
                    <a:lnTo>
                      <a:pt x="54" y="6"/>
                    </a:lnTo>
                    <a:lnTo>
                      <a:pt x="52" y="2"/>
                    </a:lnTo>
                    <a:lnTo>
                      <a:pt x="48" y="0"/>
                    </a:lnTo>
                    <a:lnTo>
                      <a:pt x="44" y="0"/>
                    </a:lnTo>
                    <a:lnTo>
                      <a:pt x="44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0" y="6"/>
                    </a:lnTo>
                    <a:lnTo>
                      <a:pt x="0" y="10"/>
                    </a:lnTo>
                    <a:lnTo>
                      <a:pt x="0" y="14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8" y="20"/>
                    </a:lnTo>
                    <a:lnTo>
                      <a:pt x="8" y="2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005EB8"/>
                  </a:solidFill>
                </a:endParaRPr>
              </a:p>
            </p:txBody>
          </p:sp>
          <p:sp>
            <p:nvSpPr>
              <p:cNvPr id="110" name="Freeform 52"/>
              <p:cNvSpPr>
                <a:spLocks noEditPoints="1"/>
              </p:cNvSpPr>
              <p:nvPr userDrawn="1"/>
            </p:nvSpPr>
            <p:spPr bwMode="auto">
              <a:xfrm>
                <a:off x="8447829" y="187976"/>
                <a:ext cx="46648" cy="5488"/>
              </a:xfrm>
              <a:custGeom>
                <a:avLst/>
                <a:gdLst>
                  <a:gd name="T0" fmla="*/ 4 w 34"/>
                  <a:gd name="T1" fmla="*/ 2 h 4"/>
                  <a:gd name="T2" fmla="*/ 4 w 34"/>
                  <a:gd name="T3" fmla="*/ 2 h 4"/>
                  <a:gd name="T4" fmla="*/ 4 w 34"/>
                  <a:gd name="T5" fmla="*/ 4 h 4"/>
                  <a:gd name="T6" fmla="*/ 2 w 34"/>
                  <a:gd name="T7" fmla="*/ 4 h 4"/>
                  <a:gd name="T8" fmla="*/ 2 w 34"/>
                  <a:gd name="T9" fmla="*/ 4 h 4"/>
                  <a:gd name="T10" fmla="*/ 0 w 34"/>
                  <a:gd name="T11" fmla="*/ 4 h 4"/>
                  <a:gd name="T12" fmla="*/ 0 w 34"/>
                  <a:gd name="T13" fmla="*/ 2 h 4"/>
                  <a:gd name="T14" fmla="*/ 0 w 34"/>
                  <a:gd name="T15" fmla="*/ 2 h 4"/>
                  <a:gd name="T16" fmla="*/ 0 w 34"/>
                  <a:gd name="T17" fmla="*/ 0 h 4"/>
                  <a:gd name="T18" fmla="*/ 2 w 34"/>
                  <a:gd name="T19" fmla="*/ 0 h 4"/>
                  <a:gd name="T20" fmla="*/ 2 w 34"/>
                  <a:gd name="T21" fmla="*/ 0 h 4"/>
                  <a:gd name="T22" fmla="*/ 4 w 34"/>
                  <a:gd name="T23" fmla="*/ 0 h 4"/>
                  <a:gd name="T24" fmla="*/ 4 w 34"/>
                  <a:gd name="T25" fmla="*/ 2 h 4"/>
                  <a:gd name="T26" fmla="*/ 4 w 34"/>
                  <a:gd name="T27" fmla="*/ 2 h 4"/>
                  <a:gd name="T28" fmla="*/ 34 w 34"/>
                  <a:gd name="T29" fmla="*/ 0 h 4"/>
                  <a:gd name="T30" fmla="*/ 34 w 34"/>
                  <a:gd name="T31" fmla="*/ 2 h 4"/>
                  <a:gd name="T32" fmla="*/ 34 w 34"/>
                  <a:gd name="T33" fmla="*/ 2 h 4"/>
                  <a:gd name="T34" fmla="*/ 34 w 34"/>
                  <a:gd name="T35" fmla="*/ 4 h 4"/>
                  <a:gd name="T36" fmla="*/ 10 w 34"/>
                  <a:gd name="T37" fmla="*/ 4 h 4"/>
                  <a:gd name="T38" fmla="*/ 10 w 34"/>
                  <a:gd name="T39" fmla="*/ 4 h 4"/>
                  <a:gd name="T40" fmla="*/ 10 w 34"/>
                  <a:gd name="T41" fmla="*/ 2 h 4"/>
                  <a:gd name="T42" fmla="*/ 10 w 34"/>
                  <a:gd name="T43" fmla="*/ 0 h 4"/>
                  <a:gd name="T44" fmla="*/ 10 w 34"/>
                  <a:gd name="T45" fmla="*/ 0 h 4"/>
                  <a:gd name="T46" fmla="*/ 10 w 34"/>
                  <a:gd name="T47" fmla="*/ 0 h 4"/>
                  <a:gd name="T48" fmla="*/ 34 w 34"/>
                  <a:gd name="T49" fmla="*/ 0 h 4"/>
                  <a:gd name="T50" fmla="*/ 34 w 34"/>
                  <a:gd name="T51" fmla="*/ 0 h 4"/>
                  <a:gd name="T52" fmla="*/ 34 w 34"/>
                  <a:gd name="T53" fmla="*/ 0 h 4"/>
                  <a:gd name="T54" fmla="*/ 34 w 34"/>
                  <a:gd name="T5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34" h="4">
                    <a:moveTo>
                      <a:pt x="4" y="2"/>
                    </a:moveTo>
                    <a:lnTo>
                      <a:pt x="4" y="2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4" y="2"/>
                    </a:lnTo>
                    <a:close/>
                    <a:moveTo>
                      <a:pt x="34" y="0"/>
                    </a:moveTo>
                    <a:lnTo>
                      <a:pt x="34" y="2"/>
                    </a:lnTo>
                    <a:lnTo>
                      <a:pt x="34" y="2"/>
                    </a:lnTo>
                    <a:lnTo>
                      <a:pt x="34" y="4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0" y="2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34" y="0"/>
                    </a:lnTo>
                    <a:lnTo>
                      <a:pt x="34" y="0"/>
                    </a:lnTo>
                    <a:lnTo>
                      <a:pt x="34" y="0"/>
                    </a:lnTo>
                    <a:lnTo>
                      <a:pt x="34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005EB8"/>
                  </a:solidFill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53166383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-branding cover NO photo gray">
    <p:bg>
      <p:bgPr>
        <a:solidFill>
          <a:srgbClr val="D7D2CB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3220455" y="790615"/>
            <a:ext cx="5361089" cy="2367496"/>
          </a:xfrm>
        </p:spPr>
        <p:txBody>
          <a:bodyPr anchor="b">
            <a:normAutofit/>
          </a:bodyPr>
          <a:lstStyle>
            <a:lvl1pPr>
              <a:defRPr sz="3200"/>
            </a:lvl1pPr>
          </a:lstStyle>
          <a:p>
            <a:r>
              <a:rPr lang="en-US" noProof="0" smtClean="0"/>
              <a:t>Click to edit Master title style</a:t>
            </a:r>
            <a:endParaRPr lang="en-GB" noProof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580824" y="3240087"/>
            <a:ext cx="2730366" cy="1656045"/>
          </a:xfrm>
        </p:spPr>
        <p:txBody>
          <a:bodyPr>
            <a:normAutofit/>
          </a:bodyPr>
          <a:lstStyle>
            <a:lvl1pPr marL="0" indent="0" algn="r">
              <a:buNone/>
              <a:defRPr sz="1600">
                <a:solidFill>
                  <a:schemeClr val="tx2"/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noProof="0" smtClean="0"/>
              <a:t>Click to edit Master subtitle style</a:t>
            </a:r>
            <a:endParaRPr lang="en-GB" noProof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407668" y="5961723"/>
            <a:ext cx="1996172" cy="267384"/>
          </a:xfrm>
          <a:prstGeom prst="rect">
            <a:avLst/>
          </a:prstGeom>
        </p:spPr>
        <p:txBody>
          <a:bodyPr/>
          <a:lstStyle/>
          <a:p>
            <a:fld id="{6FD7AC36-ECC5-47CA-BB47-FCD905EAF41A}" type="slidenum">
              <a:rPr lang="en-GB" smtClean="0">
                <a:solidFill>
                  <a:srgbClr val="005EB8"/>
                </a:solidFill>
              </a:rPr>
              <a:pPr/>
              <a:t>‹#›</a:t>
            </a:fld>
            <a:endParaRPr lang="en-GB">
              <a:solidFill>
                <a:srgbClr val="005EB8"/>
              </a:solidFill>
            </a:endParaRPr>
          </a:p>
        </p:txBody>
      </p:sp>
      <p:pic>
        <p:nvPicPr>
          <p:cNvPr id="7" name="Imagen 14" descr="mascara 1.wmf"/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4779265"/>
            <a:ext cx="3220455" cy="1700909"/>
          </a:xfrm>
          <a:prstGeom prst="rect">
            <a:avLst/>
          </a:prstGeom>
        </p:spPr>
      </p:pic>
      <p:cxnSp>
        <p:nvCxnSpPr>
          <p:cNvPr id="8" name="Conector recto 12"/>
          <p:cNvCxnSpPr/>
          <p:nvPr userDrawn="1"/>
        </p:nvCxnSpPr>
        <p:spPr>
          <a:xfrm flipH="1">
            <a:off x="490089" y="3158111"/>
            <a:ext cx="2730366" cy="0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pic>
        <p:nvPicPr>
          <p:cNvPr id="9" name="Imagen 13" descr="logo AMa.wmf"/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581547" y="435351"/>
            <a:ext cx="2438440" cy="239206"/>
          </a:xfrm>
          <a:prstGeom prst="rect">
            <a:avLst/>
          </a:prstGeom>
        </p:spPr>
      </p:pic>
      <p:sp>
        <p:nvSpPr>
          <p:cNvPr id="13" name="Text Placeholder 12"/>
          <p:cNvSpPr>
            <a:spLocks noGrp="1"/>
          </p:cNvSpPr>
          <p:nvPr>
            <p:ph type="body" sz="quarter" idx="13" hasCustomPrompt="1"/>
          </p:nvPr>
        </p:nvSpPr>
        <p:spPr>
          <a:xfrm>
            <a:off x="490089" y="5417401"/>
            <a:ext cx="2548896" cy="815998"/>
          </a:xfrm>
        </p:spPr>
        <p:txBody>
          <a:bodyPr/>
          <a:lstStyle>
            <a:lvl1pPr marL="0" indent="0">
              <a:buNone/>
              <a:defRPr sz="1100">
                <a:solidFill>
                  <a:schemeClr val="accent6"/>
                </a:solidFill>
              </a:defRPr>
            </a:lvl1pPr>
          </a:lstStyle>
          <a:p>
            <a:pPr lvl="0"/>
            <a:r>
              <a:rPr lang="en-GB" dirty="0" smtClean="0"/>
              <a:t>Author, department, date, place</a:t>
            </a:r>
          </a:p>
        </p:txBody>
      </p:sp>
      <p:cxnSp>
        <p:nvCxnSpPr>
          <p:cNvPr id="10" name="Conector recto 8"/>
          <p:cNvCxnSpPr/>
          <p:nvPr userDrawn="1"/>
        </p:nvCxnSpPr>
        <p:spPr>
          <a:xfrm flipV="1">
            <a:off x="8314805" y="398985"/>
            <a:ext cx="0" cy="277510"/>
          </a:xfrm>
          <a:prstGeom prst="line">
            <a:avLst/>
          </a:prstGeom>
          <a:ln w="12700" cmpd="sng">
            <a:solidFill>
              <a:srgbClr val="80808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0" name="Picture Placeholder 19"/>
          <p:cNvSpPr>
            <a:spLocks noGrp="1"/>
          </p:cNvSpPr>
          <p:nvPr>
            <p:ph type="pic" sz="quarter" idx="14" hasCustomPrompt="1"/>
          </p:nvPr>
        </p:nvSpPr>
        <p:spPr>
          <a:xfrm>
            <a:off x="5761045" y="399437"/>
            <a:ext cx="2258247" cy="276007"/>
          </a:xfrm>
        </p:spPr>
        <p:txBody>
          <a:bodyPr>
            <a:noAutofit/>
          </a:bodyPr>
          <a:lstStyle>
            <a:lvl1pPr marL="0" indent="0">
              <a:buNone/>
              <a:defRPr sz="1100" baseline="0"/>
            </a:lvl1pPr>
          </a:lstStyle>
          <a:p>
            <a:r>
              <a:rPr lang="en-GB" dirty="0" smtClean="0"/>
              <a:t>Co-branding logo</a:t>
            </a:r>
            <a:endParaRPr lang="en-GB" dirty="0"/>
          </a:p>
        </p:txBody>
      </p:sp>
      <p:sp>
        <p:nvSpPr>
          <p:cNvPr id="21" name="Text Box 11"/>
          <p:cNvSpPr txBox="1">
            <a:spLocks noChangeArrowheads="1"/>
          </p:cNvSpPr>
          <p:nvPr userDrawn="1"/>
        </p:nvSpPr>
        <p:spPr bwMode="auto">
          <a:xfrm rot="-5400000">
            <a:off x="8831854" y="2848707"/>
            <a:ext cx="4996635" cy="20005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50000"/>
              </a:spcBef>
              <a:defRPr sz="2000" b="1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50000"/>
              </a:spcBef>
              <a:defRPr sz="2000" b="1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50000"/>
              </a:spcBef>
              <a:defRPr sz="2000" b="1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50000"/>
              </a:spcBef>
              <a:defRPr sz="2000" b="1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50000"/>
              </a:spcBef>
              <a:defRPr sz="2000" b="1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>
              <a:spcBef>
                <a:spcPct val="0"/>
              </a:spcBef>
              <a:defRPr/>
            </a:pPr>
            <a:r>
              <a:rPr lang="en-GB" sz="700" b="0" dirty="0" smtClean="0">
                <a:solidFill>
                  <a:srgbClr val="FFFFFF">
                    <a:lumMod val="65000"/>
                  </a:srgbClr>
                </a:solidFill>
                <a:latin typeface="Verdana"/>
              </a:rPr>
              <a:t>© 2013 Amadeus IT Group SA</a:t>
            </a:r>
          </a:p>
        </p:txBody>
      </p:sp>
      <p:grpSp>
        <p:nvGrpSpPr>
          <p:cNvPr id="86" name="Group 85"/>
          <p:cNvGrpSpPr/>
          <p:nvPr userDrawn="1"/>
        </p:nvGrpSpPr>
        <p:grpSpPr>
          <a:xfrm>
            <a:off x="27715" y="34249"/>
            <a:ext cx="1162717" cy="632004"/>
            <a:chOff x="8374677" y="36245"/>
            <a:chExt cx="922740" cy="668853"/>
          </a:xfrm>
        </p:grpSpPr>
        <p:sp>
          <p:nvSpPr>
            <p:cNvPr id="87" name="TextBox 86"/>
            <p:cNvSpPr txBox="1"/>
            <p:nvPr userDrawn="1"/>
          </p:nvSpPr>
          <p:spPr>
            <a:xfrm rot="16200000">
              <a:off x="8191735" y="219187"/>
              <a:ext cx="563729" cy="19784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510" dirty="0" smtClean="0">
                  <a:solidFill>
                    <a:srgbClr val="FFFFFF"/>
                  </a:solidFill>
                </a:rPr>
                <a:t>confidential</a:t>
              </a:r>
              <a:endParaRPr lang="en-GB" sz="510" dirty="0">
                <a:solidFill>
                  <a:srgbClr val="FFFFFF"/>
                </a:solidFill>
              </a:endParaRPr>
            </a:p>
          </p:txBody>
        </p:sp>
        <p:sp>
          <p:nvSpPr>
            <p:cNvPr id="88" name="TextBox 87"/>
            <p:cNvSpPr txBox="1"/>
            <p:nvPr userDrawn="1"/>
          </p:nvSpPr>
          <p:spPr>
            <a:xfrm>
              <a:off x="8445564" y="506408"/>
              <a:ext cx="851853" cy="19869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620" dirty="0" smtClean="0">
                  <a:solidFill>
                    <a:srgbClr val="FFFFFF"/>
                  </a:solidFill>
                </a:rPr>
                <a:t>RESTRICTED</a:t>
              </a:r>
              <a:endParaRPr lang="en-GB" sz="620" dirty="0">
                <a:solidFill>
                  <a:srgbClr val="FFFFFF"/>
                </a:solidFill>
              </a:endParaRPr>
            </a:p>
          </p:txBody>
        </p:sp>
        <p:grpSp>
          <p:nvGrpSpPr>
            <p:cNvPr id="89" name="Group 88"/>
            <p:cNvGrpSpPr/>
            <p:nvPr userDrawn="1"/>
          </p:nvGrpSpPr>
          <p:grpSpPr>
            <a:xfrm>
              <a:off x="8447829" y="91935"/>
              <a:ext cx="589966" cy="444532"/>
              <a:chOff x="8447829" y="91935"/>
              <a:chExt cx="589966" cy="444532"/>
            </a:xfrm>
            <a:solidFill>
              <a:schemeClr val="bg1"/>
            </a:solidFill>
          </p:grpSpPr>
          <p:sp>
            <p:nvSpPr>
              <p:cNvPr id="90" name="Freeform 22"/>
              <p:cNvSpPr>
                <a:spLocks/>
              </p:cNvSpPr>
              <p:nvPr userDrawn="1"/>
            </p:nvSpPr>
            <p:spPr bwMode="auto">
              <a:xfrm>
                <a:off x="8746928" y="157792"/>
                <a:ext cx="87809" cy="107017"/>
              </a:xfrm>
              <a:custGeom>
                <a:avLst/>
                <a:gdLst>
                  <a:gd name="T0" fmla="*/ 44 w 64"/>
                  <a:gd name="T1" fmla="*/ 56 h 78"/>
                  <a:gd name="T2" fmla="*/ 44 w 64"/>
                  <a:gd name="T3" fmla="*/ 56 h 78"/>
                  <a:gd name="T4" fmla="*/ 46 w 64"/>
                  <a:gd name="T5" fmla="*/ 46 h 78"/>
                  <a:gd name="T6" fmla="*/ 50 w 64"/>
                  <a:gd name="T7" fmla="*/ 36 h 78"/>
                  <a:gd name="T8" fmla="*/ 56 w 64"/>
                  <a:gd name="T9" fmla="*/ 26 h 78"/>
                  <a:gd name="T10" fmla="*/ 64 w 64"/>
                  <a:gd name="T11" fmla="*/ 20 h 78"/>
                  <a:gd name="T12" fmla="*/ 64 w 64"/>
                  <a:gd name="T13" fmla="*/ 20 h 78"/>
                  <a:gd name="T14" fmla="*/ 58 w 64"/>
                  <a:gd name="T15" fmla="*/ 12 h 78"/>
                  <a:gd name="T16" fmla="*/ 50 w 64"/>
                  <a:gd name="T17" fmla="*/ 6 h 78"/>
                  <a:gd name="T18" fmla="*/ 42 w 64"/>
                  <a:gd name="T19" fmla="*/ 2 h 78"/>
                  <a:gd name="T20" fmla="*/ 30 w 64"/>
                  <a:gd name="T21" fmla="*/ 0 h 78"/>
                  <a:gd name="T22" fmla="*/ 30 w 64"/>
                  <a:gd name="T23" fmla="*/ 0 h 78"/>
                  <a:gd name="T24" fmla="*/ 34 w 64"/>
                  <a:gd name="T25" fmla="*/ 8 h 78"/>
                  <a:gd name="T26" fmla="*/ 34 w 64"/>
                  <a:gd name="T27" fmla="*/ 18 h 78"/>
                  <a:gd name="T28" fmla="*/ 34 w 64"/>
                  <a:gd name="T29" fmla="*/ 18 h 78"/>
                  <a:gd name="T30" fmla="*/ 34 w 64"/>
                  <a:gd name="T31" fmla="*/ 26 h 78"/>
                  <a:gd name="T32" fmla="*/ 32 w 64"/>
                  <a:gd name="T33" fmla="*/ 32 h 78"/>
                  <a:gd name="T34" fmla="*/ 28 w 64"/>
                  <a:gd name="T35" fmla="*/ 40 h 78"/>
                  <a:gd name="T36" fmla="*/ 24 w 64"/>
                  <a:gd name="T37" fmla="*/ 46 h 78"/>
                  <a:gd name="T38" fmla="*/ 14 w 64"/>
                  <a:gd name="T39" fmla="*/ 56 h 78"/>
                  <a:gd name="T40" fmla="*/ 8 w 64"/>
                  <a:gd name="T41" fmla="*/ 60 h 78"/>
                  <a:gd name="T42" fmla="*/ 0 w 64"/>
                  <a:gd name="T43" fmla="*/ 62 h 78"/>
                  <a:gd name="T44" fmla="*/ 0 w 64"/>
                  <a:gd name="T45" fmla="*/ 62 h 78"/>
                  <a:gd name="T46" fmla="*/ 6 w 64"/>
                  <a:gd name="T47" fmla="*/ 68 h 78"/>
                  <a:gd name="T48" fmla="*/ 14 w 64"/>
                  <a:gd name="T49" fmla="*/ 74 h 78"/>
                  <a:gd name="T50" fmla="*/ 22 w 64"/>
                  <a:gd name="T51" fmla="*/ 76 h 78"/>
                  <a:gd name="T52" fmla="*/ 30 w 64"/>
                  <a:gd name="T53" fmla="*/ 78 h 78"/>
                  <a:gd name="T54" fmla="*/ 30 w 64"/>
                  <a:gd name="T55" fmla="*/ 78 h 78"/>
                  <a:gd name="T56" fmla="*/ 40 w 64"/>
                  <a:gd name="T57" fmla="*/ 76 h 78"/>
                  <a:gd name="T58" fmla="*/ 46 w 64"/>
                  <a:gd name="T59" fmla="*/ 72 h 78"/>
                  <a:gd name="T60" fmla="*/ 46 w 64"/>
                  <a:gd name="T61" fmla="*/ 72 h 78"/>
                  <a:gd name="T62" fmla="*/ 44 w 64"/>
                  <a:gd name="T63" fmla="*/ 56 h 78"/>
                  <a:gd name="T64" fmla="*/ 44 w 64"/>
                  <a:gd name="T65" fmla="*/ 56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64" h="78">
                    <a:moveTo>
                      <a:pt x="44" y="56"/>
                    </a:moveTo>
                    <a:lnTo>
                      <a:pt x="44" y="56"/>
                    </a:lnTo>
                    <a:lnTo>
                      <a:pt x="46" y="46"/>
                    </a:lnTo>
                    <a:lnTo>
                      <a:pt x="50" y="36"/>
                    </a:lnTo>
                    <a:lnTo>
                      <a:pt x="56" y="26"/>
                    </a:lnTo>
                    <a:lnTo>
                      <a:pt x="64" y="20"/>
                    </a:lnTo>
                    <a:lnTo>
                      <a:pt x="64" y="20"/>
                    </a:lnTo>
                    <a:lnTo>
                      <a:pt x="58" y="12"/>
                    </a:lnTo>
                    <a:lnTo>
                      <a:pt x="50" y="6"/>
                    </a:lnTo>
                    <a:lnTo>
                      <a:pt x="42" y="2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4" y="8"/>
                    </a:lnTo>
                    <a:lnTo>
                      <a:pt x="34" y="18"/>
                    </a:lnTo>
                    <a:lnTo>
                      <a:pt x="34" y="18"/>
                    </a:lnTo>
                    <a:lnTo>
                      <a:pt x="34" y="26"/>
                    </a:lnTo>
                    <a:lnTo>
                      <a:pt x="32" y="32"/>
                    </a:lnTo>
                    <a:lnTo>
                      <a:pt x="28" y="40"/>
                    </a:lnTo>
                    <a:lnTo>
                      <a:pt x="24" y="46"/>
                    </a:lnTo>
                    <a:lnTo>
                      <a:pt x="14" y="56"/>
                    </a:lnTo>
                    <a:lnTo>
                      <a:pt x="8" y="60"/>
                    </a:lnTo>
                    <a:lnTo>
                      <a:pt x="0" y="62"/>
                    </a:lnTo>
                    <a:lnTo>
                      <a:pt x="0" y="62"/>
                    </a:lnTo>
                    <a:lnTo>
                      <a:pt x="6" y="68"/>
                    </a:lnTo>
                    <a:lnTo>
                      <a:pt x="14" y="74"/>
                    </a:lnTo>
                    <a:lnTo>
                      <a:pt x="22" y="76"/>
                    </a:lnTo>
                    <a:lnTo>
                      <a:pt x="30" y="78"/>
                    </a:lnTo>
                    <a:lnTo>
                      <a:pt x="30" y="78"/>
                    </a:lnTo>
                    <a:lnTo>
                      <a:pt x="40" y="76"/>
                    </a:lnTo>
                    <a:lnTo>
                      <a:pt x="46" y="72"/>
                    </a:lnTo>
                    <a:lnTo>
                      <a:pt x="46" y="72"/>
                    </a:lnTo>
                    <a:lnTo>
                      <a:pt x="44" y="56"/>
                    </a:lnTo>
                    <a:lnTo>
                      <a:pt x="44" y="5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005EB8"/>
                  </a:solidFill>
                </a:endParaRPr>
              </a:p>
            </p:txBody>
          </p:sp>
          <p:sp>
            <p:nvSpPr>
              <p:cNvPr id="91" name="Freeform 23"/>
              <p:cNvSpPr>
                <a:spLocks/>
              </p:cNvSpPr>
              <p:nvPr userDrawn="1"/>
            </p:nvSpPr>
            <p:spPr bwMode="auto">
              <a:xfrm>
                <a:off x="8664607" y="113887"/>
                <a:ext cx="123481" cy="126225"/>
              </a:xfrm>
              <a:custGeom>
                <a:avLst/>
                <a:gdLst>
                  <a:gd name="T0" fmla="*/ 90 w 90"/>
                  <a:gd name="T1" fmla="*/ 46 h 92"/>
                  <a:gd name="T2" fmla="*/ 90 w 90"/>
                  <a:gd name="T3" fmla="*/ 46 h 92"/>
                  <a:gd name="T4" fmla="*/ 88 w 90"/>
                  <a:gd name="T5" fmla="*/ 56 h 92"/>
                  <a:gd name="T6" fmla="*/ 86 w 90"/>
                  <a:gd name="T7" fmla="*/ 64 h 92"/>
                  <a:gd name="T8" fmla="*/ 82 w 90"/>
                  <a:gd name="T9" fmla="*/ 72 h 92"/>
                  <a:gd name="T10" fmla="*/ 76 w 90"/>
                  <a:gd name="T11" fmla="*/ 80 h 92"/>
                  <a:gd name="T12" fmla="*/ 70 w 90"/>
                  <a:gd name="T13" fmla="*/ 84 h 92"/>
                  <a:gd name="T14" fmla="*/ 62 w 90"/>
                  <a:gd name="T15" fmla="*/ 90 h 92"/>
                  <a:gd name="T16" fmla="*/ 54 w 90"/>
                  <a:gd name="T17" fmla="*/ 92 h 92"/>
                  <a:gd name="T18" fmla="*/ 44 w 90"/>
                  <a:gd name="T19" fmla="*/ 92 h 92"/>
                  <a:gd name="T20" fmla="*/ 44 w 90"/>
                  <a:gd name="T21" fmla="*/ 92 h 92"/>
                  <a:gd name="T22" fmla="*/ 36 w 90"/>
                  <a:gd name="T23" fmla="*/ 92 h 92"/>
                  <a:gd name="T24" fmla="*/ 26 w 90"/>
                  <a:gd name="T25" fmla="*/ 90 h 92"/>
                  <a:gd name="T26" fmla="*/ 18 w 90"/>
                  <a:gd name="T27" fmla="*/ 84 h 92"/>
                  <a:gd name="T28" fmla="*/ 12 w 90"/>
                  <a:gd name="T29" fmla="*/ 80 h 92"/>
                  <a:gd name="T30" fmla="*/ 6 w 90"/>
                  <a:gd name="T31" fmla="*/ 72 h 92"/>
                  <a:gd name="T32" fmla="*/ 2 w 90"/>
                  <a:gd name="T33" fmla="*/ 64 h 92"/>
                  <a:gd name="T34" fmla="*/ 0 w 90"/>
                  <a:gd name="T35" fmla="*/ 56 h 92"/>
                  <a:gd name="T36" fmla="*/ 0 w 90"/>
                  <a:gd name="T37" fmla="*/ 46 h 92"/>
                  <a:gd name="T38" fmla="*/ 0 w 90"/>
                  <a:gd name="T39" fmla="*/ 46 h 92"/>
                  <a:gd name="T40" fmla="*/ 0 w 90"/>
                  <a:gd name="T41" fmla="*/ 38 h 92"/>
                  <a:gd name="T42" fmla="*/ 2 w 90"/>
                  <a:gd name="T43" fmla="*/ 28 h 92"/>
                  <a:gd name="T44" fmla="*/ 6 w 90"/>
                  <a:gd name="T45" fmla="*/ 20 h 92"/>
                  <a:gd name="T46" fmla="*/ 12 w 90"/>
                  <a:gd name="T47" fmla="*/ 14 h 92"/>
                  <a:gd name="T48" fmla="*/ 18 w 90"/>
                  <a:gd name="T49" fmla="*/ 8 h 92"/>
                  <a:gd name="T50" fmla="*/ 26 w 90"/>
                  <a:gd name="T51" fmla="*/ 4 h 92"/>
                  <a:gd name="T52" fmla="*/ 36 w 90"/>
                  <a:gd name="T53" fmla="*/ 0 h 92"/>
                  <a:gd name="T54" fmla="*/ 44 w 90"/>
                  <a:gd name="T55" fmla="*/ 0 h 92"/>
                  <a:gd name="T56" fmla="*/ 44 w 90"/>
                  <a:gd name="T57" fmla="*/ 0 h 92"/>
                  <a:gd name="T58" fmla="*/ 54 w 90"/>
                  <a:gd name="T59" fmla="*/ 0 h 92"/>
                  <a:gd name="T60" fmla="*/ 62 w 90"/>
                  <a:gd name="T61" fmla="*/ 4 h 92"/>
                  <a:gd name="T62" fmla="*/ 70 w 90"/>
                  <a:gd name="T63" fmla="*/ 8 h 92"/>
                  <a:gd name="T64" fmla="*/ 76 w 90"/>
                  <a:gd name="T65" fmla="*/ 14 h 92"/>
                  <a:gd name="T66" fmla="*/ 82 w 90"/>
                  <a:gd name="T67" fmla="*/ 20 h 92"/>
                  <a:gd name="T68" fmla="*/ 86 w 90"/>
                  <a:gd name="T69" fmla="*/ 28 h 92"/>
                  <a:gd name="T70" fmla="*/ 88 w 90"/>
                  <a:gd name="T71" fmla="*/ 38 h 92"/>
                  <a:gd name="T72" fmla="*/ 90 w 90"/>
                  <a:gd name="T73" fmla="*/ 46 h 92"/>
                  <a:gd name="T74" fmla="*/ 90 w 90"/>
                  <a:gd name="T75" fmla="*/ 46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90" h="92">
                    <a:moveTo>
                      <a:pt x="90" y="46"/>
                    </a:moveTo>
                    <a:lnTo>
                      <a:pt x="90" y="46"/>
                    </a:lnTo>
                    <a:lnTo>
                      <a:pt x="88" y="56"/>
                    </a:lnTo>
                    <a:lnTo>
                      <a:pt x="86" y="64"/>
                    </a:lnTo>
                    <a:lnTo>
                      <a:pt x="82" y="72"/>
                    </a:lnTo>
                    <a:lnTo>
                      <a:pt x="76" y="80"/>
                    </a:lnTo>
                    <a:lnTo>
                      <a:pt x="70" y="84"/>
                    </a:lnTo>
                    <a:lnTo>
                      <a:pt x="62" y="90"/>
                    </a:lnTo>
                    <a:lnTo>
                      <a:pt x="54" y="92"/>
                    </a:lnTo>
                    <a:lnTo>
                      <a:pt x="44" y="92"/>
                    </a:lnTo>
                    <a:lnTo>
                      <a:pt x="44" y="92"/>
                    </a:lnTo>
                    <a:lnTo>
                      <a:pt x="36" y="92"/>
                    </a:lnTo>
                    <a:lnTo>
                      <a:pt x="26" y="90"/>
                    </a:lnTo>
                    <a:lnTo>
                      <a:pt x="18" y="84"/>
                    </a:lnTo>
                    <a:lnTo>
                      <a:pt x="12" y="80"/>
                    </a:lnTo>
                    <a:lnTo>
                      <a:pt x="6" y="72"/>
                    </a:lnTo>
                    <a:lnTo>
                      <a:pt x="2" y="64"/>
                    </a:lnTo>
                    <a:lnTo>
                      <a:pt x="0" y="56"/>
                    </a:lnTo>
                    <a:lnTo>
                      <a:pt x="0" y="46"/>
                    </a:lnTo>
                    <a:lnTo>
                      <a:pt x="0" y="46"/>
                    </a:lnTo>
                    <a:lnTo>
                      <a:pt x="0" y="38"/>
                    </a:lnTo>
                    <a:lnTo>
                      <a:pt x="2" y="28"/>
                    </a:lnTo>
                    <a:lnTo>
                      <a:pt x="6" y="20"/>
                    </a:lnTo>
                    <a:lnTo>
                      <a:pt x="12" y="14"/>
                    </a:lnTo>
                    <a:lnTo>
                      <a:pt x="18" y="8"/>
                    </a:lnTo>
                    <a:lnTo>
                      <a:pt x="26" y="4"/>
                    </a:lnTo>
                    <a:lnTo>
                      <a:pt x="36" y="0"/>
                    </a:lnTo>
                    <a:lnTo>
                      <a:pt x="44" y="0"/>
                    </a:lnTo>
                    <a:lnTo>
                      <a:pt x="44" y="0"/>
                    </a:lnTo>
                    <a:lnTo>
                      <a:pt x="54" y="0"/>
                    </a:lnTo>
                    <a:lnTo>
                      <a:pt x="62" y="4"/>
                    </a:lnTo>
                    <a:lnTo>
                      <a:pt x="70" y="8"/>
                    </a:lnTo>
                    <a:lnTo>
                      <a:pt x="76" y="14"/>
                    </a:lnTo>
                    <a:lnTo>
                      <a:pt x="82" y="20"/>
                    </a:lnTo>
                    <a:lnTo>
                      <a:pt x="86" y="28"/>
                    </a:lnTo>
                    <a:lnTo>
                      <a:pt x="88" y="38"/>
                    </a:lnTo>
                    <a:lnTo>
                      <a:pt x="90" y="46"/>
                    </a:lnTo>
                    <a:lnTo>
                      <a:pt x="90" y="4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005EB8"/>
                  </a:solidFill>
                </a:endParaRPr>
              </a:p>
            </p:txBody>
          </p:sp>
          <p:sp>
            <p:nvSpPr>
              <p:cNvPr id="92" name="Freeform 24"/>
              <p:cNvSpPr>
                <a:spLocks/>
              </p:cNvSpPr>
              <p:nvPr userDrawn="1"/>
            </p:nvSpPr>
            <p:spPr bwMode="auto">
              <a:xfrm>
                <a:off x="8606983" y="253832"/>
                <a:ext cx="170130" cy="252450"/>
              </a:xfrm>
              <a:custGeom>
                <a:avLst/>
                <a:gdLst>
                  <a:gd name="T0" fmla="*/ 118 w 124"/>
                  <a:gd name="T1" fmla="*/ 184 h 184"/>
                  <a:gd name="T2" fmla="*/ 118 w 124"/>
                  <a:gd name="T3" fmla="*/ 184 h 184"/>
                  <a:gd name="T4" fmla="*/ 124 w 124"/>
                  <a:gd name="T5" fmla="*/ 158 h 184"/>
                  <a:gd name="T6" fmla="*/ 124 w 124"/>
                  <a:gd name="T7" fmla="*/ 128 h 184"/>
                  <a:gd name="T8" fmla="*/ 124 w 124"/>
                  <a:gd name="T9" fmla="*/ 128 h 184"/>
                  <a:gd name="T10" fmla="*/ 124 w 124"/>
                  <a:gd name="T11" fmla="*/ 102 h 184"/>
                  <a:gd name="T12" fmla="*/ 120 w 124"/>
                  <a:gd name="T13" fmla="*/ 78 h 184"/>
                  <a:gd name="T14" fmla="*/ 114 w 124"/>
                  <a:gd name="T15" fmla="*/ 56 h 184"/>
                  <a:gd name="T16" fmla="*/ 106 w 124"/>
                  <a:gd name="T17" fmla="*/ 36 h 184"/>
                  <a:gd name="T18" fmla="*/ 98 w 124"/>
                  <a:gd name="T19" fmla="*/ 22 h 184"/>
                  <a:gd name="T20" fmla="*/ 86 w 124"/>
                  <a:gd name="T21" fmla="*/ 10 h 184"/>
                  <a:gd name="T22" fmla="*/ 74 w 124"/>
                  <a:gd name="T23" fmla="*/ 2 h 184"/>
                  <a:gd name="T24" fmla="*/ 68 w 124"/>
                  <a:gd name="T25" fmla="*/ 0 h 184"/>
                  <a:gd name="T26" fmla="*/ 62 w 124"/>
                  <a:gd name="T27" fmla="*/ 0 h 184"/>
                  <a:gd name="T28" fmla="*/ 62 w 124"/>
                  <a:gd name="T29" fmla="*/ 0 h 184"/>
                  <a:gd name="T30" fmla="*/ 56 w 124"/>
                  <a:gd name="T31" fmla="*/ 0 h 184"/>
                  <a:gd name="T32" fmla="*/ 50 w 124"/>
                  <a:gd name="T33" fmla="*/ 2 h 184"/>
                  <a:gd name="T34" fmla="*/ 38 w 124"/>
                  <a:gd name="T35" fmla="*/ 10 h 184"/>
                  <a:gd name="T36" fmla="*/ 28 w 124"/>
                  <a:gd name="T37" fmla="*/ 22 h 184"/>
                  <a:gd name="T38" fmla="*/ 18 w 124"/>
                  <a:gd name="T39" fmla="*/ 36 h 184"/>
                  <a:gd name="T40" fmla="*/ 10 w 124"/>
                  <a:gd name="T41" fmla="*/ 56 h 184"/>
                  <a:gd name="T42" fmla="*/ 4 w 124"/>
                  <a:gd name="T43" fmla="*/ 78 h 184"/>
                  <a:gd name="T44" fmla="*/ 0 w 124"/>
                  <a:gd name="T45" fmla="*/ 102 h 184"/>
                  <a:gd name="T46" fmla="*/ 0 w 124"/>
                  <a:gd name="T47" fmla="*/ 128 h 184"/>
                  <a:gd name="T48" fmla="*/ 0 w 124"/>
                  <a:gd name="T49" fmla="*/ 128 h 184"/>
                  <a:gd name="T50" fmla="*/ 2 w 124"/>
                  <a:gd name="T51" fmla="*/ 158 h 184"/>
                  <a:gd name="T52" fmla="*/ 6 w 124"/>
                  <a:gd name="T53" fmla="*/ 184 h 184"/>
                  <a:gd name="T54" fmla="*/ 118 w 124"/>
                  <a:gd name="T55" fmla="*/ 184 h 1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24" h="184">
                    <a:moveTo>
                      <a:pt x="118" y="184"/>
                    </a:moveTo>
                    <a:lnTo>
                      <a:pt x="118" y="184"/>
                    </a:lnTo>
                    <a:lnTo>
                      <a:pt x="124" y="158"/>
                    </a:lnTo>
                    <a:lnTo>
                      <a:pt x="124" y="128"/>
                    </a:lnTo>
                    <a:lnTo>
                      <a:pt x="124" y="128"/>
                    </a:lnTo>
                    <a:lnTo>
                      <a:pt x="124" y="102"/>
                    </a:lnTo>
                    <a:lnTo>
                      <a:pt x="120" y="78"/>
                    </a:lnTo>
                    <a:lnTo>
                      <a:pt x="114" y="56"/>
                    </a:lnTo>
                    <a:lnTo>
                      <a:pt x="106" y="36"/>
                    </a:lnTo>
                    <a:lnTo>
                      <a:pt x="98" y="22"/>
                    </a:lnTo>
                    <a:lnTo>
                      <a:pt x="86" y="10"/>
                    </a:lnTo>
                    <a:lnTo>
                      <a:pt x="74" y="2"/>
                    </a:lnTo>
                    <a:lnTo>
                      <a:pt x="68" y="0"/>
                    </a:lnTo>
                    <a:lnTo>
                      <a:pt x="62" y="0"/>
                    </a:lnTo>
                    <a:lnTo>
                      <a:pt x="62" y="0"/>
                    </a:lnTo>
                    <a:lnTo>
                      <a:pt x="56" y="0"/>
                    </a:lnTo>
                    <a:lnTo>
                      <a:pt x="50" y="2"/>
                    </a:lnTo>
                    <a:lnTo>
                      <a:pt x="38" y="10"/>
                    </a:lnTo>
                    <a:lnTo>
                      <a:pt x="28" y="22"/>
                    </a:lnTo>
                    <a:lnTo>
                      <a:pt x="18" y="36"/>
                    </a:lnTo>
                    <a:lnTo>
                      <a:pt x="10" y="56"/>
                    </a:lnTo>
                    <a:lnTo>
                      <a:pt x="4" y="78"/>
                    </a:lnTo>
                    <a:lnTo>
                      <a:pt x="0" y="102"/>
                    </a:lnTo>
                    <a:lnTo>
                      <a:pt x="0" y="128"/>
                    </a:lnTo>
                    <a:lnTo>
                      <a:pt x="0" y="128"/>
                    </a:lnTo>
                    <a:lnTo>
                      <a:pt x="2" y="158"/>
                    </a:lnTo>
                    <a:lnTo>
                      <a:pt x="6" y="184"/>
                    </a:lnTo>
                    <a:lnTo>
                      <a:pt x="118" y="18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005EB8"/>
                  </a:solidFill>
                </a:endParaRPr>
              </a:p>
            </p:txBody>
          </p:sp>
          <p:sp>
            <p:nvSpPr>
              <p:cNvPr id="93" name="Freeform 25"/>
              <p:cNvSpPr>
                <a:spLocks/>
              </p:cNvSpPr>
              <p:nvPr userDrawn="1"/>
            </p:nvSpPr>
            <p:spPr bwMode="auto">
              <a:xfrm>
                <a:off x="8815529" y="179744"/>
                <a:ext cx="109761" cy="112505"/>
              </a:xfrm>
              <a:custGeom>
                <a:avLst/>
                <a:gdLst>
                  <a:gd name="T0" fmla="*/ 80 w 80"/>
                  <a:gd name="T1" fmla="*/ 40 h 82"/>
                  <a:gd name="T2" fmla="*/ 80 w 80"/>
                  <a:gd name="T3" fmla="*/ 40 h 82"/>
                  <a:gd name="T4" fmla="*/ 78 w 80"/>
                  <a:gd name="T5" fmla="*/ 50 h 82"/>
                  <a:gd name="T6" fmla="*/ 76 w 80"/>
                  <a:gd name="T7" fmla="*/ 56 h 82"/>
                  <a:gd name="T8" fmla="*/ 72 w 80"/>
                  <a:gd name="T9" fmla="*/ 64 h 82"/>
                  <a:gd name="T10" fmla="*/ 68 w 80"/>
                  <a:gd name="T11" fmla="*/ 70 h 82"/>
                  <a:gd name="T12" fmla="*/ 62 w 80"/>
                  <a:gd name="T13" fmla="*/ 74 h 82"/>
                  <a:gd name="T14" fmla="*/ 56 w 80"/>
                  <a:gd name="T15" fmla="*/ 78 h 82"/>
                  <a:gd name="T16" fmla="*/ 48 w 80"/>
                  <a:gd name="T17" fmla="*/ 82 h 82"/>
                  <a:gd name="T18" fmla="*/ 40 w 80"/>
                  <a:gd name="T19" fmla="*/ 82 h 82"/>
                  <a:gd name="T20" fmla="*/ 40 w 80"/>
                  <a:gd name="T21" fmla="*/ 82 h 82"/>
                  <a:gd name="T22" fmla="*/ 32 w 80"/>
                  <a:gd name="T23" fmla="*/ 82 h 82"/>
                  <a:gd name="T24" fmla="*/ 24 w 80"/>
                  <a:gd name="T25" fmla="*/ 78 h 82"/>
                  <a:gd name="T26" fmla="*/ 18 w 80"/>
                  <a:gd name="T27" fmla="*/ 74 h 82"/>
                  <a:gd name="T28" fmla="*/ 12 w 80"/>
                  <a:gd name="T29" fmla="*/ 70 h 82"/>
                  <a:gd name="T30" fmla="*/ 6 w 80"/>
                  <a:gd name="T31" fmla="*/ 64 h 82"/>
                  <a:gd name="T32" fmla="*/ 4 w 80"/>
                  <a:gd name="T33" fmla="*/ 56 h 82"/>
                  <a:gd name="T34" fmla="*/ 0 w 80"/>
                  <a:gd name="T35" fmla="*/ 50 h 82"/>
                  <a:gd name="T36" fmla="*/ 0 w 80"/>
                  <a:gd name="T37" fmla="*/ 40 h 82"/>
                  <a:gd name="T38" fmla="*/ 0 w 80"/>
                  <a:gd name="T39" fmla="*/ 40 h 82"/>
                  <a:gd name="T40" fmla="*/ 0 w 80"/>
                  <a:gd name="T41" fmla="*/ 32 h 82"/>
                  <a:gd name="T42" fmla="*/ 4 w 80"/>
                  <a:gd name="T43" fmla="*/ 26 h 82"/>
                  <a:gd name="T44" fmla="*/ 6 w 80"/>
                  <a:gd name="T45" fmla="*/ 18 h 82"/>
                  <a:gd name="T46" fmla="*/ 12 w 80"/>
                  <a:gd name="T47" fmla="*/ 12 h 82"/>
                  <a:gd name="T48" fmla="*/ 18 w 80"/>
                  <a:gd name="T49" fmla="*/ 8 h 82"/>
                  <a:gd name="T50" fmla="*/ 24 w 80"/>
                  <a:gd name="T51" fmla="*/ 4 h 82"/>
                  <a:gd name="T52" fmla="*/ 32 w 80"/>
                  <a:gd name="T53" fmla="*/ 0 h 82"/>
                  <a:gd name="T54" fmla="*/ 40 w 80"/>
                  <a:gd name="T55" fmla="*/ 0 h 82"/>
                  <a:gd name="T56" fmla="*/ 40 w 80"/>
                  <a:gd name="T57" fmla="*/ 0 h 82"/>
                  <a:gd name="T58" fmla="*/ 48 w 80"/>
                  <a:gd name="T59" fmla="*/ 0 h 82"/>
                  <a:gd name="T60" fmla="*/ 56 w 80"/>
                  <a:gd name="T61" fmla="*/ 4 h 82"/>
                  <a:gd name="T62" fmla="*/ 62 w 80"/>
                  <a:gd name="T63" fmla="*/ 8 h 82"/>
                  <a:gd name="T64" fmla="*/ 68 w 80"/>
                  <a:gd name="T65" fmla="*/ 12 h 82"/>
                  <a:gd name="T66" fmla="*/ 72 w 80"/>
                  <a:gd name="T67" fmla="*/ 18 h 82"/>
                  <a:gd name="T68" fmla="*/ 76 w 80"/>
                  <a:gd name="T69" fmla="*/ 26 h 82"/>
                  <a:gd name="T70" fmla="*/ 78 w 80"/>
                  <a:gd name="T71" fmla="*/ 32 h 82"/>
                  <a:gd name="T72" fmla="*/ 80 w 80"/>
                  <a:gd name="T73" fmla="*/ 40 h 82"/>
                  <a:gd name="T74" fmla="*/ 80 w 80"/>
                  <a:gd name="T75" fmla="*/ 40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80" h="82">
                    <a:moveTo>
                      <a:pt x="80" y="40"/>
                    </a:moveTo>
                    <a:lnTo>
                      <a:pt x="80" y="40"/>
                    </a:lnTo>
                    <a:lnTo>
                      <a:pt x="78" y="50"/>
                    </a:lnTo>
                    <a:lnTo>
                      <a:pt x="76" y="56"/>
                    </a:lnTo>
                    <a:lnTo>
                      <a:pt x="72" y="64"/>
                    </a:lnTo>
                    <a:lnTo>
                      <a:pt x="68" y="70"/>
                    </a:lnTo>
                    <a:lnTo>
                      <a:pt x="62" y="74"/>
                    </a:lnTo>
                    <a:lnTo>
                      <a:pt x="56" y="78"/>
                    </a:lnTo>
                    <a:lnTo>
                      <a:pt x="48" y="82"/>
                    </a:lnTo>
                    <a:lnTo>
                      <a:pt x="40" y="82"/>
                    </a:lnTo>
                    <a:lnTo>
                      <a:pt x="40" y="82"/>
                    </a:lnTo>
                    <a:lnTo>
                      <a:pt x="32" y="82"/>
                    </a:lnTo>
                    <a:lnTo>
                      <a:pt x="24" y="78"/>
                    </a:lnTo>
                    <a:lnTo>
                      <a:pt x="18" y="74"/>
                    </a:lnTo>
                    <a:lnTo>
                      <a:pt x="12" y="70"/>
                    </a:lnTo>
                    <a:lnTo>
                      <a:pt x="6" y="64"/>
                    </a:lnTo>
                    <a:lnTo>
                      <a:pt x="4" y="56"/>
                    </a:lnTo>
                    <a:lnTo>
                      <a:pt x="0" y="50"/>
                    </a:lnTo>
                    <a:lnTo>
                      <a:pt x="0" y="40"/>
                    </a:lnTo>
                    <a:lnTo>
                      <a:pt x="0" y="40"/>
                    </a:lnTo>
                    <a:lnTo>
                      <a:pt x="0" y="32"/>
                    </a:lnTo>
                    <a:lnTo>
                      <a:pt x="4" y="26"/>
                    </a:lnTo>
                    <a:lnTo>
                      <a:pt x="6" y="18"/>
                    </a:lnTo>
                    <a:lnTo>
                      <a:pt x="12" y="12"/>
                    </a:lnTo>
                    <a:lnTo>
                      <a:pt x="18" y="8"/>
                    </a:lnTo>
                    <a:lnTo>
                      <a:pt x="24" y="4"/>
                    </a:lnTo>
                    <a:lnTo>
                      <a:pt x="32" y="0"/>
                    </a:lnTo>
                    <a:lnTo>
                      <a:pt x="40" y="0"/>
                    </a:lnTo>
                    <a:lnTo>
                      <a:pt x="40" y="0"/>
                    </a:lnTo>
                    <a:lnTo>
                      <a:pt x="48" y="0"/>
                    </a:lnTo>
                    <a:lnTo>
                      <a:pt x="56" y="4"/>
                    </a:lnTo>
                    <a:lnTo>
                      <a:pt x="62" y="8"/>
                    </a:lnTo>
                    <a:lnTo>
                      <a:pt x="68" y="12"/>
                    </a:lnTo>
                    <a:lnTo>
                      <a:pt x="72" y="18"/>
                    </a:lnTo>
                    <a:lnTo>
                      <a:pt x="76" y="26"/>
                    </a:lnTo>
                    <a:lnTo>
                      <a:pt x="78" y="32"/>
                    </a:lnTo>
                    <a:lnTo>
                      <a:pt x="80" y="40"/>
                    </a:lnTo>
                    <a:lnTo>
                      <a:pt x="80" y="4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005EB8"/>
                  </a:solidFill>
                </a:endParaRPr>
              </a:p>
            </p:txBody>
          </p:sp>
          <p:sp>
            <p:nvSpPr>
              <p:cNvPr id="94" name="Freeform 26"/>
              <p:cNvSpPr>
                <a:spLocks/>
              </p:cNvSpPr>
              <p:nvPr userDrawn="1"/>
            </p:nvSpPr>
            <p:spPr bwMode="auto">
              <a:xfrm>
                <a:off x="8812785" y="300481"/>
                <a:ext cx="139945" cy="205802"/>
              </a:xfrm>
              <a:custGeom>
                <a:avLst/>
                <a:gdLst>
                  <a:gd name="T0" fmla="*/ 96 w 102"/>
                  <a:gd name="T1" fmla="*/ 150 h 150"/>
                  <a:gd name="T2" fmla="*/ 96 w 102"/>
                  <a:gd name="T3" fmla="*/ 150 h 150"/>
                  <a:gd name="T4" fmla="*/ 100 w 102"/>
                  <a:gd name="T5" fmla="*/ 128 h 150"/>
                  <a:gd name="T6" fmla="*/ 102 w 102"/>
                  <a:gd name="T7" fmla="*/ 104 h 150"/>
                  <a:gd name="T8" fmla="*/ 102 w 102"/>
                  <a:gd name="T9" fmla="*/ 104 h 150"/>
                  <a:gd name="T10" fmla="*/ 102 w 102"/>
                  <a:gd name="T11" fmla="*/ 84 h 150"/>
                  <a:gd name="T12" fmla="*/ 98 w 102"/>
                  <a:gd name="T13" fmla="*/ 64 h 150"/>
                  <a:gd name="T14" fmla="*/ 94 w 102"/>
                  <a:gd name="T15" fmla="*/ 46 h 150"/>
                  <a:gd name="T16" fmla="*/ 86 w 102"/>
                  <a:gd name="T17" fmla="*/ 32 h 150"/>
                  <a:gd name="T18" fmla="*/ 80 w 102"/>
                  <a:gd name="T19" fmla="*/ 18 h 150"/>
                  <a:gd name="T20" fmla="*/ 70 w 102"/>
                  <a:gd name="T21" fmla="*/ 8 h 150"/>
                  <a:gd name="T22" fmla="*/ 60 w 102"/>
                  <a:gd name="T23" fmla="*/ 2 h 150"/>
                  <a:gd name="T24" fmla="*/ 50 w 102"/>
                  <a:gd name="T25" fmla="*/ 0 h 150"/>
                  <a:gd name="T26" fmla="*/ 50 w 102"/>
                  <a:gd name="T27" fmla="*/ 0 h 150"/>
                  <a:gd name="T28" fmla="*/ 40 w 102"/>
                  <a:gd name="T29" fmla="*/ 2 h 150"/>
                  <a:gd name="T30" fmla="*/ 30 w 102"/>
                  <a:gd name="T31" fmla="*/ 8 h 150"/>
                  <a:gd name="T32" fmla="*/ 22 w 102"/>
                  <a:gd name="T33" fmla="*/ 18 h 150"/>
                  <a:gd name="T34" fmla="*/ 14 w 102"/>
                  <a:gd name="T35" fmla="*/ 32 h 150"/>
                  <a:gd name="T36" fmla="*/ 8 w 102"/>
                  <a:gd name="T37" fmla="*/ 46 h 150"/>
                  <a:gd name="T38" fmla="*/ 4 w 102"/>
                  <a:gd name="T39" fmla="*/ 64 h 150"/>
                  <a:gd name="T40" fmla="*/ 0 w 102"/>
                  <a:gd name="T41" fmla="*/ 84 h 150"/>
                  <a:gd name="T42" fmla="*/ 0 w 102"/>
                  <a:gd name="T43" fmla="*/ 104 h 150"/>
                  <a:gd name="T44" fmla="*/ 0 w 102"/>
                  <a:gd name="T45" fmla="*/ 104 h 150"/>
                  <a:gd name="T46" fmla="*/ 0 w 102"/>
                  <a:gd name="T47" fmla="*/ 128 h 150"/>
                  <a:gd name="T48" fmla="*/ 4 w 102"/>
                  <a:gd name="T49" fmla="*/ 150 h 150"/>
                  <a:gd name="T50" fmla="*/ 96 w 102"/>
                  <a:gd name="T51" fmla="*/ 150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02" h="150">
                    <a:moveTo>
                      <a:pt x="96" y="150"/>
                    </a:moveTo>
                    <a:lnTo>
                      <a:pt x="96" y="150"/>
                    </a:lnTo>
                    <a:lnTo>
                      <a:pt x="100" y="128"/>
                    </a:lnTo>
                    <a:lnTo>
                      <a:pt x="102" y="104"/>
                    </a:lnTo>
                    <a:lnTo>
                      <a:pt x="102" y="104"/>
                    </a:lnTo>
                    <a:lnTo>
                      <a:pt x="102" y="84"/>
                    </a:lnTo>
                    <a:lnTo>
                      <a:pt x="98" y="64"/>
                    </a:lnTo>
                    <a:lnTo>
                      <a:pt x="94" y="46"/>
                    </a:lnTo>
                    <a:lnTo>
                      <a:pt x="86" y="32"/>
                    </a:lnTo>
                    <a:lnTo>
                      <a:pt x="80" y="18"/>
                    </a:lnTo>
                    <a:lnTo>
                      <a:pt x="70" y="8"/>
                    </a:lnTo>
                    <a:lnTo>
                      <a:pt x="60" y="2"/>
                    </a:lnTo>
                    <a:lnTo>
                      <a:pt x="50" y="0"/>
                    </a:lnTo>
                    <a:lnTo>
                      <a:pt x="50" y="0"/>
                    </a:lnTo>
                    <a:lnTo>
                      <a:pt x="40" y="2"/>
                    </a:lnTo>
                    <a:lnTo>
                      <a:pt x="30" y="8"/>
                    </a:lnTo>
                    <a:lnTo>
                      <a:pt x="22" y="18"/>
                    </a:lnTo>
                    <a:lnTo>
                      <a:pt x="14" y="32"/>
                    </a:lnTo>
                    <a:lnTo>
                      <a:pt x="8" y="46"/>
                    </a:lnTo>
                    <a:lnTo>
                      <a:pt x="4" y="64"/>
                    </a:lnTo>
                    <a:lnTo>
                      <a:pt x="0" y="84"/>
                    </a:lnTo>
                    <a:lnTo>
                      <a:pt x="0" y="104"/>
                    </a:lnTo>
                    <a:lnTo>
                      <a:pt x="0" y="104"/>
                    </a:lnTo>
                    <a:lnTo>
                      <a:pt x="0" y="128"/>
                    </a:lnTo>
                    <a:lnTo>
                      <a:pt x="4" y="150"/>
                    </a:lnTo>
                    <a:lnTo>
                      <a:pt x="96" y="15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005EB8"/>
                  </a:solidFill>
                </a:endParaRPr>
              </a:p>
            </p:txBody>
          </p:sp>
          <p:sp>
            <p:nvSpPr>
              <p:cNvPr id="95" name="Freeform 27"/>
              <p:cNvSpPr>
                <a:spLocks/>
              </p:cNvSpPr>
              <p:nvPr userDrawn="1"/>
            </p:nvSpPr>
            <p:spPr bwMode="auto">
              <a:xfrm>
                <a:off x="8755160" y="278529"/>
                <a:ext cx="87809" cy="227754"/>
              </a:xfrm>
              <a:custGeom>
                <a:avLst/>
                <a:gdLst>
                  <a:gd name="T0" fmla="*/ 16 w 64"/>
                  <a:gd name="T1" fmla="*/ 166 h 166"/>
                  <a:gd name="T2" fmla="*/ 38 w 64"/>
                  <a:gd name="T3" fmla="*/ 166 h 166"/>
                  <a:gd name="T4" fmla="*/ 38 w 64"/>
                  <a:gd name="T5" fmla="*/ 166 h 166"/>
                  <a:gd name="T6" fmla="*/ 36 w 64"/>
                  <a:gd name="T7" fmla="*/ 144 h 166"/>
                  <a:gd name="T8" fmla="*/ 36 w 64"/>
                  <a:gd name="T9" fmla="*/ 120 h 166"/>
                  <a:gd name="T10" fmla="*/ 36 w 64"/>
                  <a:gd name="T11" fmla="*/ 120 h 166"/>
                  <a:gd name="T12" fmla="*/ 38 w 64"/>
                  <a:gd name="T13" fmla="*/ 92 h 166"/>
                  <a:gd name="T14" fmla="*/ 44 w 64"/>
                  <a:gd name="T15" fmla="*/ 66 h 166"/>
                  <a:gd name="T16" fmla="*/ 52 w 64"/>
                  <a:gd name="T17" fmla="*/ 42 h 166"/>
                  <a:gd name="T18" fmla="*/ 58 w 64"/>
                  <a:gd name="T19" fmla="*/ 34 h 166"/>
                  <a:gd name="T20" fmla="*/ 64 w 64"/>
                  <a:gd name="T21" fmla="*/ 26 h 166"/>
                  <a:gd name="T22" fmla="*/ 64 w 64"/>
                  <a:gd name="T23" fmla="*/ 26 h 166"/>
                  <a:gd name="T24" fmla="*/ 56 w 64"/>
                  <a:gd name="T25" fmla="*/ 14 h 166"/>
                  <a:gd name="T26" fmla="*/ 46 w 64"/>
                  <a:gd name="T27" fmla="*/ 6 h 166"/>
                  <a:gd name="T28" fmla="*/ 36 w 64"/>
                  <a:gd name="T29" fmla="*/ 2 h 166"/>
                  <a:gd name="T30" fmla="*/ 26 w 64"/>
                  <a:gd name="T31" fmla="*/ 0 h 166"/>
                  <a:gd name="T32" fmla="*/ 26 w 64"/>
                  <a:gd name="T33" fmla="*/ 0 h 166"/>
                  <a:gd name="T34" fmla="*/ 18 w 64"/>
                  <a:gd name="T35" fmla="*/ 0 h 166"/>
                  <a:gd name="T36" fmla="*/ 12 w 64"/>
                  <a:gd name="T37" fmla="*/ 2 h 166"/>
                  <a:gd name="T38" fmla="*/ 0 w 64"/>
                  <a:gd name="T39" fmla="*/ 12 h 166"/>
                  <a:gd name="T40" fmla="*/ 0 w 64"/>
                  <a:gd name="T41" fmla="*/ 12 h 166"/>
                  <a:gd name="T42" fmla="*/ 10 w 64"/>
                  <a:gd name="T43" fmla="*/ 30 h 166"/>
                  <a:gd name="T44" fmla="*/ 16 w 64"/>
                  <a:gd name="T45" fmla="*/ 54 h 166"/>
                  <a:gd name="T46" fmla="*/ 22 w 64"/>
                  <a:gd name="T47" fmla="*/ 82 h 166"/>
                  <a:gd name="T48" fmla="*/ 24 w 64"/>
                  <a:gd name="T49" fmla="*/ 110 h 166"/>
                  <a:gd name="T50" fmla="*/ 24 w 64"/>
                  <a:gd name="T51" fmla="*/ 110 h 166"/>
                  <a:gd name="T52" fmla="*/ 22 w 64"/>
                  <a:gd name="T53" fmla="*/ 140 h 166"/>
                  <a:gd name="T54" fmla="*/ 16 w 64"/>
                  <a:gd name="T55" fmla="*/ 166 h 166"/>
                  <a:gd name="T56" fmla="*/ 16 w 64"/>
                  <a:gd name="T57" fmla="*/ 166 h 1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64" h="166">
                    <a:moveTo>
                      <a:pt x="16" y="166"/>
                    </a:moveTo>
                    <a:lnTo>
                      <a:pt x="38" y="166"/>
                    </a:lnTo>
                    <a:lnTo>
                      <a:pt x="38" y="166"/>
                    </a:lnTo>
                    <a:lnTo>
                      <a:pt x="36" y="144"/>
                    </a:lnTo>
                    <a:lnTo>
                      <a:pt x="36" y="120"/>
                    </a:lnTo>
                    <a:lnTo>
                      <a:pt x="36" y="120"/>
                    </a:lnTo>
                    <a:lnTo>
                      <a:pt x="38" y="92"/>
                    </a:lnTo>
                    <a:lnTo>
                      <a:pt x="44" y="66"/>
                    </a:lnTo>
                    <a:lnTo>
                      <a:pt x="52" y="42"/>
                    </a:lnTo>
                    <a:lnTo>
                      <a:pt x="58" y="34"/>
                    </a:lnTo>
                    <a:lnTo>
                      <a:pt x="64" y="26"/>
                    </a:lnTo>
                    <a:lnTo>
                      <a:pt x="64" y="26"/>
                    </a:lnTo>
                    <a:lnTo>
                      <a:pt x="56" y="14"/>
                    </a:lnTo>
                    <a:lnTo>
                      <a:pt x="46" y="6"/>
                    </a:lnTo>
                    <a:lnTo>
                      <a:pt x="36" y="2"/>
                    </a:lnTo>
                    <a:lnTo>
                      <a:pt x="26" y="0"/>
                    </a:lnTo>
                    <a:lnTo>
                      <a:pt x="26" y="0"/>
                    </a:lnTo>
                    <a:lnTo>
                      <a:pt x="18" y="0"/>
                    </a:lnTo>
                    <a:lnTo>
                      <a:pt x="12" y="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10" y="30"/>
                    </a:lnTo>
                    <a:lnTo>
                      <a:pt x="16" y="54"/>
                    </a:lnTo>
                    <a:lnTo>
                      <a:pt x="22" y="82"/>
                    </a:lnTo>
                    <a:lnTo>
                      <a:pt x="24" y="110"/>
                    </a:lnTo>
                    <a:lnTo>
                      <a:pt x="24" y="110"/>
                    </a:lnTo>
                    <a:lnTo>
                      <a:pt x="22" y="140"/>
                    </a:lnTo>
                    <a:lnTo>
                      <a:pt x="16" y="166"/>
                    </a:lnTo>
                    <a:lnTo>
                      <a:pt x="16" y="16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005EB8"/>
                  </a:solidFill>
                </a:endParaRPr>
              </a:p>
            </p:txBody>
          </p:sp>
          <p:sp>
            <p:nvSpPr>
              <p:cNvPr id="96" name="Freeform 28"/>
              <p:cNvSpPr>
                <a:spLocks/>
              </p:cNvSpPr>
              <p:nvPr userDrawn="1"/>
            </p:nvSpPr>
            <p:spPr bwMode="auto">
              <a:xfrm>
                <a:off x="8532894" y="91935"/>
                <a:ext cx="27440" cy="444532"/>
              </a:xfrm>
              <a:custGeom>
                <a:avLst/>
                <a:gdLst>
                  <a:gd name="T0" fmla="*/ 0 w 20"/>
                  <a:gd name="T1" fmla="*/ 10 h 324"/>
                  <a:gd name="T2" fmla="*/ 0 w 20"/>
                  <a:gd name="T3" fmla="*/ 10 h 324"/>
                  <a:gd name="T4" fmla="*/ 0 w 20"/>
                  <a:gd name="T5" fmla="*/ 314 h 324"/>
                  <a:gd name="T6" fmla="*/ 0 w 20"/>
                  <a:gd name="T7" fmla="*/ 314 h 324"/>
                  <a:gd name="T8" fmla="*/ 2 w 20"/>
                  <a:gd name="T9" fmla="*/ 318 h 324"/>
                  <a:gd name="T10" fmla="*/ 4 w 20"/>
                  <a:gd name="T11" fmla="*/ 322 h 324"/>
                  <a:gd name="T12" fmla="*/ 8 w 20"/>
                  <a:gd name="T13" fmla="*/ 322 h 324"/>
                  <a:gd name="T14" fmla="*/ 10 w 20"/>
                  <a:gd name="T15" fmla="*/ 324 h 324"/>
                  <a:gd name="T16" fmla="*/ 14 w 20"/>
                  <a:gd name="T17" fmla="*/ 322 h 324"/>
                  <a:gd name="T18" fmla="*/ 18 w 20"/>
                  <a:gd name="T19" fmla="*/ 322 h 324"/>
                  <a:gd name="T20" fmla="*/ 20 w 20"/>
                  <a:gd name="T21" fmla="*/ 318 h 324"/>
                  <a:gd name="T22" fmla="*/ 20 w 20"/>
                  <a:gd name="T23" fmla="*/ 314 h 324"/>
                  <a:gd name="T24" fmla="*/ 20 w 20"/>
                  <a:gd name="T25" fmla="*/ 314 h 324"/>
                  <a:gd name="T26" fmla="*/ 20 w 20"/>
                  <a:gd name="T27" fmla="*/ 10 h 324"/>
                  <a:gd name="T28" fmla="*/ 20 w 20"/>
                  <a:gd name="T29" fmla="*/ 10 h 324"/>
                  <a:gd name="T30" fmla="*/ 20 w 20"/>
                  <a:gd name="T31" fmla="*/ 6 h 324"/>
                  <a:gd name="T32" fmla="*/ 18 w 20"/>
                  <a:gd name="T33" fmla="*/ 2 h 324"/>
                  <a:gd name="T34" fmla="*/ 14 w 20"/>
                  <a:gd name="T35" fmla="*/ 0 h 324"/>
                  <a:gd name="T36" fmla="*/ 10 w 20"/>
                  <a:gd name="T37" fmla="*/ 0 h 324"/>
                  <a:gd name="T38" fmla="*/ 8 w 20"/>
                  <a:gd name="T39" fmla="*/ 0 h 324"/>
                  <a:gd name="T40" fmla="*/ 4 w 20"/>
                  <a:gd name="T41" fmla="*/ 2 h 324"/>
                  <a:gd name="T42" fmla="*/ 2 w 20"/>
                  <a:gd name="T43" fmla="*/ 6 h 324"/>
                  <a:gd name="T44" fmla="*/ 0 w 20"/>
                  <a:gd name="T45" fmla="*/ 10 h 324"/>
                  <a:gd name="T46" fmla="*/ 0 w 20"/>
                  <a:gd name="T47" fmla="*/ 10 h 3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0" h="324">
                    <a:moveTo>
                      <a:pt x="0" y="10"/>
                    </a:moveTo>
                    <a:lnTo>
                      <a:pt x="0" y="10"/>
                    </a:lnTo>
                    <a:lnTo>
                      <a:pt x="0" y="314"/>
                    </a:lnTo>
                    <a:lnTo>
                      <a:pt x="0" y="314"/>
                    </a:lnTo>
                    <a:lnTo>
                      <a:pt x="2" y="318"/>
                    </a:lnTo>
                    <a:lnTo>
                      <a:pt x="4" y="322"/>
                    </a:lnTo>
                    <a:lnTo>
                      <a:pt x="8" y="322"/>
                    </a:lnTo>
                    <a:lnTo>
                      <a:pt x="10" y="324"/>
                    </a:lnTo>
                    <a:lnTo>
                      <a:pt x="14" y="322"/>
                    </a:lnTo>
                    <a:lnTo>
                      <a:pt x="18" y="322"/>
                    </a:lnTo>
                    <a:lnTo>
                      <a:pt x="20" y="318"/>
                    </a:lnTo>
                    <a:lnTo>
                      <a:pt x="20" y="314"/>
                    </a:lnTo>
                    <a:lnTo>
                      <a:pt x="20" y="314"/>
                    </a:lnTo>
                    <a:lnTo>
                      <a:pt x="20" y="10"/>
                    </a:lnTo>
                    <a:lnTo>
                      <a:pt x="20" y="10"/>
                    </a:lnTo>
                    <a:lnTo>
                      <a:pt x="20" y="6"/>
                    </a:lnTo>
                    <a:lnTo>
                      <a:pt x="18" y="2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4" y="2"/>
                    </a:lnTo>
                    <a:lnTo>
                      <a:pt x="2" y="6"/>
                    </a:lnTo>
                    <a:lnTo>
                      <a:pt x="0" y="10"/>
                    </a:lnTo>
                    <a:lnTo>
                      <a:pt x="0" y="1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005EB8"/>
                  </a:solidFill>
                </a:endParaRPr>
              </a:p>
            </p:txBody>
          </p:sp>
          <p:sp>
            <p:nvSpPr>
              <p:cNvPr id="97" name="Freeform 29"/>
              <p:cNvSpPr>
                <a:spLocks/>
              </p:cNvSpPr>
              <p:nvPr userDrawn="1"/>
            </p:nvSpPr>
            <p:spPr bwMode="auto">
              <a:xfrm>
                <a:off x="8535638" y="91935"/>
                <a:ext cx="74089" cy="27440"/>
              </a:xfrm>
              <a:custGeom>
                <a:avLst/>
                <a:gdLst>
                  <a:gd name="T0" fmla="*/ 44 w 54"/>
                  <a:gd name="T1" fmla="*/ 0 h 20"/>
                  <a:gd name="T2" fmla="*/ 44 w 54"/>
                  <a:gd name="T3" fmla="*/ 0 h 20"/>
                  <a:gd name="T4" fmla="*/ 8 w 54"/>
                  <a:gd name="T5" fmla="*/ 0 h 20"/>
                  <a:gd name="T6" fmla="*/ 8 w 54"/>
                  <a:gd name="T7" fmla="*/ 0 h 20"/>
                  <a:gd name="T8" fmla="*/ 4 w 54"/>
                  <a:gd name="T9" fmla="*/ 0 h 20"/>
                  <a:gd name="T10" fmla="*/ 2 w 54"/>
                  <a:gd name="T11" fmla="*/ 2 h 20"/>
                  <a:gd name="T12" fmla="*/ 0 w 54"/>
                  <a:gd name="T13" fmla="*/ 6 h 20"/>
                  <a:gd name="T14" fmla="*/ 0 w 54"/>
                  <a:gd name="T15" fmla="*/ 10 h 20"/>
                  <a:gd name="T16" fmla="*/ 0 w 54"/>
                  <a:gd name="T17" fmla="*/ 14 h 20"/>
                  <a:gd name="T18" fmla="*/ 2 w 54"/>
                  <a:gd name="T19" fmla="*/ 16 h 20"/>
                  <a:gd name="T20" fmla="*/ 4 w 54"/>
                  <a:gd name="T21" fmla="*/ 18 h 20"/>
                  <a:gd name="T22" fmla="*/ 8 w 54"/>
                  <a:gd name="T23" fmla="*/ 20 h 20"/>
                  <a:gd name="T24" fmla="*/ 8 w 54"/>
                  <a:gd name="T25" fmla="*/ 20 h 20"/>
                  <a:gd name="T26" fmla="*/ 44 w 54"/>
                  <a:gd name="T27" fmla="*/ 20 h 20"/>
                  <a:gd name="T28" fmla="*/ 44 w 54"/>
                  <a:gd name="T29" fmla="*/ 20 h 20"/>
                  <a:gd name="T30" fmla="*/ 48 w 54"/>
                  <a:gd name="T31" fmla="*/ 18 h 20"/>
                  <a:gd name="T32" fmla="*/ 52 w 54"/>
                  <a:gd name="T33" fmla="*/ 16 h 20"/>
                  <a:gd name="T34" fmla="*/ 54 w 54"/>
                  <a:gd name="T35" fmla="*/ 14 h 20"/>
                  <a:gd name="T36" fmla="*/ 54 w 54"/>
                  <a:gd name="T37" fmla="*/ 10 h 20"/>
                  <a:gd name="T38" fmla="*/ 54 w 54"/>
                  <a:gd name="T39" fmla="*/ 6 h 20"/>
                  <a:gd name="T40" fmla="*/ 52 w 54"/>
                  <a:gd name="T41" fmla="*/ 2 h 20"/>
                  <a:gd name="T42" fmla="*/ 48 w 54"/>
                  <a:gd name="T43" fmla="*/ 0 h 20"/>
                  <a:gd name="T44" fmla="*/ 44 w 54"/>
                  <a:gd name="T45" fmla="*/ 0 h 20"/>
                  <a:gd name="T46" fmla="*/ 44 w 54"/>
                  <a:gd name="T47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4" h="20">
                    <a:moveTo>
                      <a:pt x="44" y="0"/>
                    </a:moveTo>
                    <a:lnTo>
                      <a:pt x="44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0" y="6"/>
                    </a:lnTo>
                    <a:lnTo>
                      <a:pt x="0" y="10"/>
                    </a:lnTo>
                    <a:lnTo>
                      <a:pt x="0" y="14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8" y="20"/>
                    </a:lnTo>
                    <a:lnTo>
                      <a:pt x="8" y="20"/>
                    </a:lnTo>
                    <a:lnTo>
                      <a:pt x="44" y="20"/>
                    </a:lnTo>
                    <a:lnTo>
                      <a:pt x="44" y="20"/>
                    </a:lnTo>
                    <a:lnTo>
                      <a:pt x="48" y="18"/>
                    </a:lnTo>
                    <a:lnTo>
                      <a:pt x="52" y="16"/>
                    </a:lnTo>
                    <a:lnTo>
                      <a:pt x="54" y="14"/>
                    </a:lnTo>
                    <a:lnTo>
                      <a:pt x="54" y="10"/>
                    </a:lnTo>
                    <a:lnTo>
                      <a:pt x="54" y="6"/>
                    </a:lnTo>
                    <a:lnTo>
                      <a:pt x="52" y="2"/>
                    </a:lnTo>
                    <a:lnTo>
                      <a:pt x="48" y="0"/>
                    </a:lnTo>
                    <a:lnTo>
                      <a:pt x="44" y="0"/>
                    </a:lnTo>
                    <a:lnTo>
                      <a:pt x="44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005EB8"/>
                  </a:solidFill>
                </a:endParaRPr>
              </a:p>
            </p:txBody>
          </p:sp>
          <p:sp>
            <p:nvSpPr>
              <p:cNvPr id="98" name="Freeform 30"/>
              <p:cNvSpPr>
                <a:spLocks/>
              </p:cNvSpPr>
              <p:nvPr userDrawn="1"/>
            </p:nvSpPr>
            <p:spPr bwMode="auto">
              <a:xfrm>
                <a:off x="8535638" y="509027"/>
                <a:ext cx="74089" cy="27440"/>
              </a:xfrm>
              <a:custGeom>
                <a:avLst/>
                <a:gdLst>
                  <a:gd name="T0" fmla="*/ 44 w 54"/>
                  <a:gd name="T1" fmla="*/ 0 h 20"/>
                  <a:gd name="T2" fmla="*/ 44 w 54"/>
                  <a:gd name="T3" fmla="*/ 0 h 20"/>
                  <a:gd name="T4" fmla="*/ 8 w 54"/>
                  <a:gd name="T5" fmla="*/ 0 h 20"/>
                  <a:gd name="T6" fmla="*/ 8 w 54"/>
                  <a:gd name="T7" fmla="*/ 0 h 20"/>
                  <a:gd name="T8" fmla="*/ 4 w 54"/>
                  <a:gd name="T9" fmla="*/ 0 h 20"/>
                  <a:gd name="T10" fmla="*/ 2 w 54"/>
                  <a:gd name="T11" fmla="*/ 4 h 20"/>
                  <a:gd name="T12" fmla="*/ 0 w 54"/>
                  <a:gd name="T13" fmla="*/ 6 h 20"/>
                  <a:gd name="T14" fmla="*/ 0 w 54"/>
                  <a:gd name="T15" fmla="*/ 10 h 20"/>
                  <a:gd name="T16" fmla="*/ 0 w 54"/>
                  <a:gd name="T17" fmla="*/ 14 h 20"/>
                  <a:gd name="T18" fmla="*/ 2 w 54"/>
                  <a:gd name="T19" fmla="*/ 16 h 20"/>
                  <a:gd name="T20" fmla="*/ 4 w 54"/>
                  <a:gd name="T21" fmla="*/ 20 h 20"/>
                  <a:gd name="T22" fmla="*/ 8 w 54"/>
                  <a:gd name="T23" fmla="*/ 20 h 20"/>
                  <a:gd name="T24" fmla="*/ 8 w 54"/>
                  <a:gd name="T25" fmla="*/ 20 h 20"/>
                  <a:gd name="T26" fmla="*/ 44 w 54"/>
                  <a:gd name="T27" fmla="*/ 20 h 20"/>
                  <a:gd name="T28" fmla="*/ 44 w 54"/>
                  <a:gd name="T29" fmla="*/ 20 h 20"/>
                  <a:gd name="T30" fmla="*/ 48 w 54"/>
                  <a:gd name="T31" fmla="*/ 20 h 20"/>
                  <a:gd name="T32" fmla="*/ 52 w 54"/>
                  <a:gd name="T33" fmla="*/ 16 h 20"/>
                  <a:gd name="T34" fmla="*/ 54 w 54"/>
                  <a:gd name="T35" fmla="*/ 14 h 20"/>
                  <a:gd name="T36" fmla="*/ 54 w 54"/>
                  <a:gd name="T37" fmla="*/ 10 h 20"/>
                  <a:gd name="T38" fmla="*/ 54 w 54"/>
                  <a:gd name="T39" fmla="*/ 6 h 20"/>
                  <a:gd name="T40" fmla="*/ 52 w 54"/>
                  <a:gd name="T41" fmla="*/ 4 h 20"/>
                  <a:gd name="T42" fmla="*/ 48 w 54"/>
                  <a:gd name="T43" fmla="*/ 0 h 20"/>
                  <a:gd name="T44" fmla="*/ 44 w 54"/>
                  <a:gd name="T45" fmla="*/ 0 h 20"/>
                  <a:gd name="T46" fmla="*/ 44 w 54"/>
                  <a:gd name="T47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4" h="20">
                    <a:moveTo>
                      <a:pt x="44" y="0"/>
                    </a:moveTo>
                    <a:lnTo>
                      <a:pt x="44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4" y="0"/>
                    </a:lnTo>
                    <a:lnTo>
                      <a:pt x="2" y="4"/>
                    </a:lnTo>
                    <a:lnTo>
                      <a:pt x="0" y="6"/>
                    </a:lnTo>
                    <a:lnTo>
                      <a:pt x="0" y="10"/>
                    </a:lnTo>
                    <a:lnTo>
                      <a:pt x="0" y="14"/>
                    </a:lnTo>
                    <a:lnTo>
                      <a:pt x="2" y="16"/>
                    </a:lnTo>
                    <a:lnTo>
                      <a:pt x="4" y="20"/>
                    </a:lnTo>
                    <a:lnTo>
                      <a:pt x="8" y="20"/>
                    </a:lnTo>
                    <a:lnTo>
                      <a:pt x="8" y="20"/>
                    </a:lnTo>
                    <a:lnTo>
                      <a:pt x="44" y="20"/>
                    </a:lnTo>
                    <a:lnTo>
                      <a:pt x="44" y="20"/>
                    </a:lnTo>
                    <a:lnTo>
                      <a:pt x="48" y="20"/>
                    </a:lnTo>
                    <a:lnTo>
                      <a:pt x="52" y="16"/>
                    </a:lnTo>
                    <a:lnTo>
                      <a:pt x="54" y="14"/>
                    </a:lnTo>
                    <a:lnTo>
                      <a:pt x="54" y="10"/>
                    </a:lnTo>
                    <a:lnTo>
                      <a:pt x="54" y="6"/>
                    </a:lnTo>
                    <a:lnTo>
                      <a:pt x="52" y="4"/>
                    </a:lnTo>
                    <a:lnTo>
                      <a:pt x="48" y="0"/>
                    </a:lnTo>
                    <a:lnTo>
                      <a:pt x="44" y="0"/>
                    </a:lnTo>
                    <a:lnTo>
                      <a:pt x="44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005EB8"/>
                  </a:solidFill>
                </a:endParaRPr>
              </a:p>
            </p:txBody>
          </p:sp>
          <p:sp>
            <p:nvSpPr>
              <p:cNvPr id="99" name="Freeform 31"/>
              <p:cNvSpPr>
                <a:spLocks/>
              </p:cNvSpPr>
              <p:nvPr userDrawn="1"/>
            </p:nvSpPr>
            <p:spPr bwMode="auto">
              <a:xfrm>
                <a:off x="9010355" y="91935"/>
                <a:ext cx="27440" cy="441788"/>
              </a:xfrm>
              <a:custGeom>
                <a:avLst/>
                <a:gdLst>
                  <a:gd name="T0" fmla="*/ 20 w 20"/>
                  <a:gd name="T1" fmla="*/ 312 h 322"/>
                  <a:gd name="T2" fmla="*/ 20 w 20"/>
                  <a:gd name="T3" fmla="*/ 312 h 322"/>
                  <a:gd name="T4" fmla="*/ 20 w 20"/>
                  <a:gd name="T5" fmla="*/ 10 h 322"/>
                  <a:gd name="T6" fmla="*/ 20 w 20"/>
                  <a:gd name="T7" fmla="*/ 10 h 322"/>
                  <a:gd name="T8" fmla="*/ 20 w 20"/>
                  <a:gd name="T9" fmla="*/ 6 h 322"/>
                  <a:gd name="T10" fmla="*/ 16 w 20"/>
                  <a:gd name="T11" fmla="*/ 2 h 322"/>
                  <a:gd name="T12" fmla="*/ 14 w 20"/>
                  <a:gd name="T13" fmla="*/ 0 h 322"/>
                  <a:gd name="T14" fmla="*/ 10 w 20"/>
                  <a:gd name="T15" fmla="*/ 0 h 322"/>
                  <a:gd name="T16" fmla="*/ 6 w 20"/>
                  <a:gd name="T17" fmla="*/ 0 h 322"/>
                  <a:gd name="T18" fmla="*/ 4 w 20"/>
                  <a:gd name="T19" fmla="*/ 2 h 322"/>
                  <a:gd name="T20" fmla="*/ 0 w 20"/>
                  <a:gd name="T21" fmla="*/ 6 h 322"/>
                  <a:gd name="T22" fmla="*/ 0 w 20"/>
                  <a:gd name="T23" fmla="*/ 10 h 322"/>
                  <a:gd name="T24" fmla="*/ 0 w 20"/>
                  <a:gd name="T25" fmla="*/ 10 h 322"/>
                  <a:gd name="T26" fmla="*/ 0 w 20"/>
                  <a:gd name="T27" fmla="*/ 312 h 322"/>
                  <a:gd name="T28" fmla="*/ 0 w 20"/>
                  <a:gd name="T29" fmla="*/ 312 h 322"/>
                  <a:gd name="T30" fmla="*/ 0 w 20"/>
                  <a:gd name="T31" fmla="*/ 316 h 322"/>
                  <a:gd name="T32" fmla="*/ 4 w 20"/>
                  <a:gd name="T33" fmla="*/ 320 h 322"/>
                  <a:gd name="T34" fmla="*/ 6 w 20"/>
                  <a:gd name="T35" fmla="*/ 322 h 322"/>
                  <a:gd name="T36" fmla="*/ 10 w 20"/>
                  <a:gd name="T37" fmla="*/ 322 h 322"/>
                  <a:gd name="T38" fmla="*/ 14 w 20"/>
                  <a:gd name="T39" fmla="*/ 322 h 322"/>
                  <a:gd name="T40" fmla="*/ 16 w 20"/>
                  <a:gd name="T41" fmla="*/ 320 h 322"/>
                  <a:gd name="T42" fmla="*/ 20 w 20"/>
                  <a:gd name="T43" fmla="*/ 316 h 322"/>
                  <a:gd name="T44" fmla="*/ 20 w 20"/>
                  <a:gd name="T45" fmla="*/ 312 h 322"/>
                  <a:gd name="T46" fmla="*/ 20 w 20"/>
                  <a:gd name="T47" fmla="*/ 312 h 3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0" h="322">
                    <a:moveTo>
                      <a:pt x="20" y="312"/>
                    </a:moveTo>
                    <a:lnTo>
                      <a:pt x="20" y="312"/>
                    </a:lnTo>
                    <a:lnTo>
                      <a:pt x="20" y="10"/>
                    </a:lnTo>
                    <a:lnTo>
                      <a:pt x="20" y="10"/>
                    </a:lnTo>
                    <a:lnTo>
                      <a:pt x="20" y="6"/>
                    </a:lnTo>
                    <a:lnTo>
                      <a:pt x="16" y="2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6" y="0"/>
                    </a:lnTo>
                    <a:lnTo>
                      <a:pt x="4" y="2"/>
                    </a:lnTo>
                    <a:lnTo>
                      <a:pt x="0" y="6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6"/>
                    </a:lnTo>
                    <a:lnTo>
                      <a:pt x="4" y="320"/>
                    </a:lnTo>
                    <a:lnTo>
                      <a:pt x="6" y="322"/>
                    </a:lnTo>
                    <a:lnTo>
                      <a:pt x="10" y="322"/>
                    </a:lnTo>
                    <a:lnTo>
                      <a:pt x="14" y="322"/>
                    </a:lnTo>
                    <a:lnTo>
                      <a:pt x="16" y="320"/>
                    </a:lnTo>
                    <a:lnTo>
                      <a:pt x="20" y="316"/>
                    </a:lnTo>
                    <a:lnTo>
                      <a:pt x="20" y="312"/>
                    </a:lnTo>
                    <a:lnTo>
                      <a:pt x="20" y="3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005EB8"/>
                  </a:solidFill>
                </a:endParaRPr>
              </a:p>
            </p:txBody>
          </p:sp>
          <p:sp>
            <p:nvSpPr>
              <p:cNvPr id="100" name="Freeform 32"/>
              <p:cNvSpPr>
                <a:spLocks/>
              </p:cNvSpPr>
              <p:nvPr userDrawn="1"/>
            </p:nvSpPr>
            <p:spPr bwMode="auto">
              <a:xfrm>
                <a:off x="8963706" y="506283"/>
                <a:ext cx="74089" cy="27440"/>
              </a:xfrm>
              <a:custGeom>
                <a:avLst/>
                <a:gdLst>
                  <a:gd name="T0" fmla="*/ 8 w 54"/>
                  <a:gd name="T1" fmla="*/ 20 h 20"/>
                  <a:gd name="T2" fmla="*/ 8 w 54"/>
                  <a:gd name="T3" fmla="*/ 20 h 20"/>
                  <a:gd name="T4" fmla="*/ 44 w 54"/>
                  <a:gd name="T5" fmla="*/ 20 h 20"/>
                  <a:gd name="T6" fmla="*/ 44 w 54"/>
                  <a:gd name="T7" fmla="*/ 20 h 20"/>
                  <a:gd name="T8" fmla="*/ 48 w 54"/>
                  <a:gd name="T9" fmla="*/ 20 h 20"/>
                  <a:gd name="T10" fmla="*/ 52 w 54"/>
                  <a:gd name="T11" fmla="*/ 16 h 20"/>
                  <a:gd name="T12" fmla="*/ 54 w 54"/>
                  <a:gd name="T13" fmla="*/ 14 h 20"/>
                  <a:gd name="T14" fmla="*/ 54 w 54"/>
                  <a:gd name="T15" fmla="*/ 10 h 20"/>
                  <a:gd name="T16" fmla="*/ 54 w 54"/>
                  <a:gd name="T17" fmla="*/ 6 h 20"/>
                  <a:gd name="T18" fmla="*/ 52 w 54"/>
                  <a:gd name="T19" fmla="*/ 4 h 20"/>
                  <a:gd name="T20" fmla="*/ 48 w 54"/>
                  <a:gd name="T21" fmla="*/ 0 h 20"/>
                  <a:gd name="T22" fmla="*/ 44 w 54"/>
                  <a:gd name="T23" fmla="*/ 0 h 20"/>
                  <a:gd name="T24" fmla="*/ 44 w 54"/>
                  <a:gd name="T25" fmla="*/ 0 h 20"/>
                  <a:gd name="T26" fmla="*/ 8 w 54"/>
                  <a:gd name="T27" fmla="*/ 0 h 20"/>
                  <a:gd name="T28" fmla="*/ 8 w 54"/>
                  <a:gd name="T29" fmla="*/ 0 h 20"/>
                  <a:gd name="T30" fmla="*/ 4 w 54"/>
                  <a:gd name="T31" fmla="*/ 0 h 20"/>
                  <a:gd name="T32" fmla="*/ 2 w 54"/>
                  <a:gd name="T33" fmla="*/ 4 h 20"/>
                  <a:gd name="T34" fmla="*/ 0 w 54"/>
                  <a:gd name="T35" fmla="*/ 6 h 20"/>
                  <a:gd name="T36" fmla="*/ 0 w 54"/>
                  <a:gd name="T37" fmla="*/ 10 h 20"/>
                  <a:gd name="T38" fmla="*/ 0 w 54"/>
                  <a:gd name="T39" fmla="*/ 14 h 20"/>
                  <a:gd name="T40" fmla="*/ 2 w 54"/>
                  <a:gd name="T41" fmla="*/ 16 h 20"/>
                  <a:gd name="T42" fmla="*/ 4 w 54"/>
                  <a:gd name="T43" fmla="*/ 20 h 20"/>
                  <a:gd name="T44" fmla="*/ 8 w 54"/>
                  <a:gd name="T45" fmla="*/ 20 h 20"/>
                  <a:gd name="T46" fmla="*/ 8 w 54"/>
                  <a:gd name="T47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4" h="20">
                    <a:moveTo>
                      <a:pt x="8" y="20"/>
                    </a:moveTo>
                    <a:lnTo>
                      <a:pt x="8" y="20"/>
                    </a:lnTo>
                    <a:lnTo>
                      <a:pt x="44" y="20"/>
                    </a:lnTo>
                    <a:lnTo>
                      <a:pt x="44" y="20"/>
                    </a:lnTo>
                    <a:lnTo>
                      <a:pt x="48" y="20"/>
                    </a:lnTo>
                    <a:lnTo>
                      <a:pt x="52" y="16"/>
                    </a:lnTo>
                    <a:lnTo>
                      <a:pt x="54" y="14"/>
                    </a:lnTo>
                    <a:lnTo>
                      <a:pt x="54" y="10"/>
                    </a:lnTo>
                    <a:lnTo>
                      <a:pt x="54" y="6"/>
                    </a:lnTo>
                    <a:lnTo>
                      <a:pt x="52" y="4"/>
                    </a:lnTo>
                    <a:lnTo>
                      <a:pt x="48" y="0"/>
                    </a:lnTo>
                    <a:lnTo>
                      <a:pt x="44" y="0"/>
                    </a:lnTo>
                    <a:lnTo>
                      <a:pt x="44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4" y="0"/>
                    </a:lnTo>
                    <a:lnTo>
                      <a:pt x="2" y="4"/>
                    </a:lnTo>
                    <a:lnTo>
                      <a:pt x="0" y="6"/>
                    </a:lnTo>
                    <a:lnTo>
                      <a:pt x="0" y="10"/>
                    </a:lnTo>
                    <a:lnTo>
                      <a:pt x="0" y="14"/>
                    </a:lnTo>
                    <a:lnTo>
                      <a:pt x="2" y="16"/>
                    </a:lnTo>
                    <a:lnTo>
                      <a:pt x="4" y="20"/>
                    </a:lnTo>
                    <a:lnTo>
                      <a:pt x="8" y="20"/>
                    </a:lnTo>
                    <a:lnTo>
                      <a:pt x="8" y="2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005EB8"/>
                  </a:solidFill>
                </a:endParaRPr>
              </a:p>
            </p:txBody>
          </p:sp>
          <p:sp>
            <p:nvSpPr>
              <p:cNvPr id="101" name="Freeform 33"/>
              <p:cNvSpPr>
                <a:spLocks/>
              </p:cNvSpPr>
              <p:nvPr userDrawn="1"/>
            </p:nvSpPr>
            <p:spPr bwMode="auto">
              <a:xfrm>
                <a:off x="8963706" y="91935"/>
                <a:ext cx="74089" cy="27440"/>
              </a:xfrm>
              <a:custGeom>
                <a:avLst/>
                <a:gdLst>
                  <a:gd name="T0" fmla="*/ 8 w 54"/>
                  <a:gd name="T1" fmla="*/ 20 h 20"/>
                  <a:gd name="T2" fmla="*/ 8 w 54"/>
                  <a:gd name="T3" fmla="*/ 20 h 20"/>
                  <a:gd name="T4" fmla="*/ 44 w 54"/>
                  <a:gd name="T5" fmla="*/ 20 h 20"/>
                  <a:gd name="T6" fmla="*/ 44 w 54"/>
                  <a:gd name="T7" fmla="*/ 20 h 20"/>
                  <a:gd name="T8" fmla="*/ 48 w 54"/>
                  <a:gd name="T9" fmla="*/ 18 h 20"/>
                  <a:gd name="T10" fmla="*/ 52 w 54"/>
                  <a:gd name="T11" fmla="*/ 16 h 20"/>
                  <a:gd name="T12" fmla="*/ 54 w 54"/>
                  <a:gd name="T13" fmla="*/ 14 h 20"/>
                  <a:gd name="T14" fmla="*/ 54 w 54"/>
                  <a:gd name="T15" fmla="*/ 10 h 20"/>
                  <a:gd name="T16" fmla="*/ 54 w 54"/>
                  <a:gd name="T17" fmla="*/ 6 h 20"/>
                  <a:gd name="T18" fmla="*/ 52 w 54"/>
                  <a:gd name="T19" fmla="*/ 2 h 20"/>
                  <a:gd name="T20" fmla="*/ 48 w 54"/>
                  <a:gd name="T21" fmla="*/ 0 h 20"/>
                  <a:gd name="T22" fmla="*/ 44 w 54"/>
                  <a:gd name="T23" fmla="*/ 0 h 20"/>
                  <a:gd name="T24" fmla="*/ 44 w 54"/>
                  <a:gd name="T25" fmla="*/ 0 h 20"/>
                  <a:gd name="T26" fmla="*/ 8 w 54"/>
                  <a:gd name="T27" fmla="*/ 0 h 20"/>
                  <a:gd name="T28" fmla="*/ 8 w 54"/>
                  <a:gd name="T29" fmla="*/ 0 h 20"/>
                  <a:gd name="T30" fmla="*/ 4 w 54"/>
                  <a:gd name="T31" fmla="*/ 0 h 20"/>
                  <a:gd name="T32" fmla="*/ 2 w 54"/>
                  <a:gd name="T33" fmla="*/ 2 h 20"/>
                  <a:gd name="T34" fmla="*/ 0 w 54"/>
                  <a:gd name="T35" fmla="*/ 6 h 20"/>
                  <a:gd name="T36" fmla="*/ 0 w 54"/>
                  <a:gd name="T37" fmla="*/ 10 h 20"/>
                  <a:gd name="T38" fmla="*/ 0 w 54"/>
                  <a:gd name="T39" fmla="*/ 14 h 20"/>
                  <a:gd name="T40" fmla="*/ 2 w 54"/>
                  <a:gd name="T41" fmla="*/ 16 h 20"/>
                  <a:gd name="T42" fmla="*/ 4 w 54"/>
                  <a:gd name="T43" fmla="*/ 18 h 20"/>
                  <a:gd name="T44" fmla="*/ 8 w 54"/>
                  <a:gd name="T45" fmla="*/ 20 h 20"/>
                  <a:gd name="T46" fmla="*/ 8 w 54"/>
                  <a:gd name="T47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4" h="20">
                    <a:moveTo>
                      <a:pt x="8" y="20"/>
                    </a:moveTo>
                    <a:lnTo>
                      <a:pt x="8" y="20"/>
                    </a:lnTo>
                    <a:lnTo>
                      <a:pt x="44" y="20"/>
                    </a:lnTo>
                    <a:lnTo>
                      <a:pt x="44" y="20"/>
                    </a:lnTo>
                    <a:lnTo>
                      <a:pt x="48" y="18"/>
                    </a:lnTo>
                    <a:lnTo>
                      <a:pt x="52" y="16"/>
                    </a:lnTo>
                    <a:lnTo>
                      <a:pt x="54" y="14"/>
                    </a:lnTo>
                    <a:lnTo>
                      <a:pt x="54" y="10"/>
                    </a:lnTo>
                    <a:lnTo>
                      <a:pt x="54" y="6"/>
                    </a:lnTo>
                    <a:lnTo>
                      <a:pt x="52" y="2"/>
                    </a:lnTo>
                    <a:lnTo>
                      <a:pt x="48" y="0"/>
                    </a:lnTo>
                    <a:lnTo>
                      <a:pt x="44" y="0"/>
                    </a:lnTo>
                    <a:lnTo>
                      <a:pt x="44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0" y="6"/>
                    </a:lnTo>
                    <a:lnTo>
                      <a:pt x="0" y="10"/>
                    </a:lnTo>
                    <a:lnTo>
                      <a:pt x="0" y="14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8" y="20"/>
                    </a:lnTo>
                    <a:lnTo>
                      <a:pt x="8" y="2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005EB8"/>
                  </a:solidFill>
                </a:endParaRPr>
              </a:p>
            </p:txBody>
          </p:sp>
          <p:sp>
            <p:nvSpPr>
              <p:cNvPr id="102" name="Freeform 52"/>
              <p:cNvSpPr>
                <a:spLocks noEditPoints="1"/>
              </p:cNvSpPr>
              <p:nvPr userDrawn="1"/>
            </p:nvSpPr>
            <p:spPr bwMode="auto">
              <a:xfrm>
                <a:off x="8447829" y="187976"/>
                <a:ext cx="46648" cy="5488"/>
              </a:xfrm>
              <a:custGeom>
                <a:avLst/>
                <a:gdLst>
                  <a:gd name="T0" fmla="*/ 4 w 34"/>
                  <a:gd name="T1" fmla="*/ 2 h 4"/>
                  <a:gd name="T2" fmla="*/ 4 w 34"/>
                  <a:gd name="T3" fmla="*/ 2 h 4"/>
                  <a:gd name="T4" fmla="*/ 4 w 34"/>
                  <a:gd name="T5" fmla="*/ 4 h 4"/>
                  <a:gd name="T6" fmla="*/ 2 w 34"/>
                  <a:gd name="T7" fmla="*/ 4 h 4"/>
                  <a:gd name="T8" fmla="*/ 2 w 34"/>
                  <a:gd name="T9" fmla="*/ 4 h 4"/>
                  <a:gd name="T10" fmla="*/ 0 w 34"/>
                  <a:gd name="T11" fmla="*/ 4 h 4"/>
                  <a:gd name="T12" fmla="*/ 0 w 34"/>
                  <a:gd name="T13" fmla="*/ 2 h 4"/>
                  <a:gd name="T14" fmla="*/ 0 w 34"/>
                  <a:gd name="T15" fmla="*/ 2 h 4"/>
                  <a:gd name="T16" fmla="*/ 0 w 34"/>
                  <a:gd name="T17" fmla="*/ 0 h 4"/>
                  <a:gd name="T18" fmla="*/ 2 w 34"/>
                  <a:gd name="T19" fmla="*/ 0 h 4"/>
                  <a:gd name="T20" fmla="*/ 2 w 34"/>
                  <a:gd name="T21" fmla="*/ 0 h 4"/>
                  <a:gd name="T22" fmla="*/ 4 w 34"/>
                  <a:gd name="T23" fmla="*/ 0 h 4"/>
                  <a:gd name="T24" fmla="*/ 4 w 34"/>
                  <a:gd name="T25" fmla="*/ 2 h 4"/>
                  <a:gd name="T26" fmla="*/ 4 w 34"/>
                  <a:gd name="T27" fmla="*/ 2 h 4"/>
                  <a:gd name="T28" fmla="*/ 34 w 34"/>
                  <a:gd name="T29" fmla="*/ 0 h 4"/>
                  <a:gd name="T30" fmla="*/ 34 w 34"/>
                  <a:gd name="T31" fmla="*/ 2 h 4"/>
                  <a:gd name="T32" fmla="*/ 34 w 34"/>
                  <a:gd name="T33" fmla="*/ 2 h 4"/>
                  <a:gd name="T34" fmla="*/ 34 w 34"/>
                  <a:gd name="T35" fmla="*/ 4 h 4"/>
                  <a:gd name="T36" fmla="*/ 10 w 34"/>
                  <a:gd name="T37" fmla="*/ 4 h 4"/>
                  <a:gd name="T38" fmla="*/ 10 w 34"/>
                  <a:gd name="T39" fmla="*/ 4 h 4"/>
                  <a:gd name="T40" fmla="*/ 10 w 34"/>
                  <a:gd name="T41" fmla="*/ 2 h 4"/>
                  <a:gd name="T42" fmla="*/ 10 w 34"/>
                  <a:gd name="T43" fmla="*/ 0 h 4"/>
                  <a:gd name="T44" fmla="*/ 10 w 34"/>
                  <a:gd name="T45" fmla="*/ 0 h 4"/>
                  <a:gd name="T46" fmla="*/ 10 w 34"/>
                  <a:gd name="T47" fmla="*/ 0 h 4"/>
                  <a:gd name="T48" fmla="*/ 34 w 34"/>
                  <a:gd name="T49" fmla="*/ 0 h 4"/>
                  <a:gd name="T50" fmla="*/ 34 w 34"/>
                  <a:gd name="T51" fmla="*/ 0 h 4"/>
                  <a:gd name="T52" fmla="*/ 34 w 34"/>
                  <a:gd name="T53" fmla="*/ 0 h 4"/>
                  <a:gd name="T54" fmla="*/ 34 w 34"/>
                  <a:gd name="T5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34" h="4">
                    <a:moveTo>
                      <a:pt x="4" y="2"/>
                    </a:moveTo>
                    <a:lnTo>
                      <a:pt x="4" y="2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4" y="2"/>
                    </a:lnTo>
                    <a:close/>
                    <a:moveTo>
                      <a:pt x="34" y="0"/>
                    </a:moveTo>
                    <a:lnTo>
                      <a:pt x="34" y="2"/>
                    </a:lnTo>
                    <a:lnTo>
                      <a:pt x="34" y="2"/>
                    </a:lnTo>
                    <a:lnTo>
                      <a:pt x="34" y="4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0" y="2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34" y="0"/>
                    </a:lnTo>
                    <a:lnTo>
                      <a:pt x="34" y="0"/>
                    </a:lnTo>
                    <a:lnTo>
                      <a:pt x="34" y="0"/>
                    </a:lnTo>
                    <a:lnTo>
                      <a:pt x="34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005EB8"/>
                  </a:solidFill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48383418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 NO photo - blue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4"/>
          <p:cNvGrpSpPr>
            <a:grpSpLocks noChangeAspect="1"/>
          </p:cNvGrpSpPr>
          <p:nvPr userDrawn="1"/>
        </p:nvGrpSpPr>
        <p:grpSpPr bwMode="auto">
          <a:xfrm>
            <a:off x="3" y="4779130"/>
            <a:ext cx="3220580" cy="1701046"/>
            <a:chOff x="0" y="3186"/>
            <a:chExt cx="1610" cy="1134"/>
          </a:xfrm>
        </p:grpSpPr>
        <p:sp>
          <p:nvSpPr>
            <p:cNvPr id="5" name="AutoShape 3"/>
            <p:cNvSpPr>
              <a:spLocks noChangeAspect="1" noChangeArrowheads="1" noTextEdit="1"/>
            </p:cNvSpPr>
            <p:nvPr userDrawn="1"/>
          </p:nvSpPr>
          <p:spPr bwMode="auto">
            <a:xfrm>
              <a:off x="0" y="3186"/>
              <a:ext cx="1610" cy="1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9" name="Freeform 5"/>
            <p:cNvSpPr>
              <a:spLocks/>
            </p:cNvSpPr>
            <p:nvPr userDrawn="1"/>
          </p:nvSpPr>
          <p:spPr bwMode="auto">
            <a:xfrm>
              <a:off x="0" y="3186"/>
              <a:ext cx="1610" cy="1134"/>
            </a:xfrm>
            <a:custGeom>
              <a:avLst/>
              <a:gdLst>
                <a:gd name="T0" fmla="*/ 2 w 3220"/>
                <a:gd name="T1" fmla="*/ 0 h 3402"/>
                <a:gd name="T2" fmla="*/ 0 w 3220"/>
                <a:gd name="T3" fmla="*/ 3402 h 3402"/>
                <a:gd name="T4" fmla="*/ 3220 w 3220"/>
                <a:gd name="T5" fmla="*/ 2305 h 3402"/>
                <a:gd name="T6" fmla="*/ 3220 w 3220"/>
                <a:gd name="T7" fmla="*/ 2248 h 3402"/>
                <a:gd name="T8" fmla="*/ 3217 w 3220"/>
                <a:gd name="T9" fmla="*/ 2137 h 3402"/>
                <a:gd name="T10" fmla="*/ 3211 w 3220"/>
                <a:gd name="T11" fmla="*/ 2030 h 3402"/>
                <a:gd name="T12" fmla="*/ 3203 w 3220"/>
                <a:gd name="T13" fmla="*/ 1927 h 3402"/>
                <a:gd name="T14" fmla="*/ 3190 w 3220"/>
                <a:gd name="T15" fmla="*/ 1828 h 3402"/>
                <a:gd name="T16" fmla="*/ 3176 w 3220"/>
                <a:gd name="T17" fmla="*/ 1734 h 3402"/>
                <a:gd name="T18" fmla="*/ 3160 w 3220"/>
                <a:gd name="T19" fmla="*/ 1642 h 3402"/>
                <a:gd name="T20" fmla="*/ 3140 w 3220"/>
                <a:gd name="T21" fmla="*/ 1556 h 3402"/>
                <a:gd name="T22" fmla="*/ 3118 w 3220"/>
                <a:gd name="T23" fmla="*/ 1472 h 3402"/>
                <a:gd name="T24" fmla="*/ 3092 w 3220"/>
                <a:gd name="T25" fmla="*/ 1392 h 3402"/>
                <a:gd name="T26" fmla="*/ 3065 w 3220"/>
                <a:gd name="T27" fmla="*/ 1317 h 3402"/>
                <a:gd name="T28" fmla="*/ 3035 w 3220"/>
                <a:gd name="T29" fmla="*/ 1244 h 3402"/>
                <a:gd name="T30" fmla="*/ 3003 w 3220"/>
                <a:gd name="T31" fmla="*/ 1176 h 3402"/>
                <a:gd name="T32" fmla="*/ 2968 w 3220"/>
                <a:gd name="T33" fmla="*/ 1111 h 3402"/>
                <a:gd name="T34" fmla="*/ 2930 w 3220"/>
                <a:gd name="T35" fmla="*/ 1050 h 3402"/>
                <a:gd name="T36" fmla="*/ 2891 w 3220"/>
                <a:gd name="T37" fmla="*/ 993 h 3402"/>
                <a:gd name="T38" fmla="*/ 2848 w 3220"/>
                <a:gd name="T39" fmla="*/ 938 h 3402"/>
                <a:gd name="T40" fmla="*/ 2804 w 3220"/>
                <a:gd name="T41" fmla="*/ 888 h 3402"/>
                <a:gd name="T42" fmla="*/ 2758 w 3220"/>
                <a:gd name="T43" fmla="*/ 841 h 3402"/>
                <a:gd name="T44" fmla="*/ 2710 w 3220"/>
                <a:gd name="T45" fmla="*/ 798 h 3402"/>
                <a:gd name="T46" fmla="*/ 2658 w 3220"/>
                <a:gd name="T47" fmla="*/ 758 h 3402"/>
                <a:gd name="T48" fmla="*/ 2605 w 3220"/>
                <a:gd name="T49" fmla="*/ 722 h 3402"/>
                <a:gd name="T50" fmla="*/ 2549 w 3220"/>
                <a:gd name="T51" fmla="*/ 690 h 3402"/>
                <a:gd name="T52" fmla="*/ 2492 w 3220"/>
                <a:gd name="T53" fmla="*/ 659 h 3402"/>
                <a:gd name="T54" fmla="*/ 2433 w 3220"/>
                <a:gd name="T55" fmla="*/ 634 h 3402"/>
                <a:gd name="T56" fmla="*/ 2372 w 3220"/>
                <a:gd name="T57" fmla="*/ 610 h 3402"/>
                <a:gd name="T58" fmla="*/ 2308 w 3220"/>
                <a:gd name="T59" fmla="*/ 591 h 3402"/>
                <a:gd name="T60" fmla="*/ 2244 w 3220"/>
                <a:gd name="T61" fmla="*/ 576 h 3402"/>
                <a:gd name="T62" fmla="*/ 2177 w 3220"/>
                <a:gd name="T63" fmla="*/ 563 h 3402"/>
                <a:gd name="T64" fmla="*/ 2108 w 3220"/>
                <a:gd name="T65" fmla="*/ 553 h 3402"/>
                <a:gd name="T66" fmla="*/ 2001 w 3220"/>
                <a:gd name="T67" fmla="*/ 545 h 3402"/>
                <a:gd name="T68" fmla="*/ 1929 w 3220"/>
                <a:gd name="T69" fmla="*/ 544 h 3402"/>
                <a:gd name="T70" fmla="*/ 1855 w 3220"/>
                <a:gd name="T71" fmla="*/ 546 h 3402"/>
                <a:gd name="T72" fmla="*/ 1650 w 3220"/>
                <a:gd name="T73" fmla="*/ 569 h 3402"/>
                <a:gd name="T74" fmla="*/ 1398 w 3220"/>
                <a:gd name="T75" fmla="*/ 599 h 3402"/>
                <a:gd name="T76" fmla="*/ 1203 w 3220"/>
                <a:gd name="T77" fmla="*/ 617 h 3402"/>
                <a:gd name="T78" fmla="*/ 1078 w 3220"/>
                <a:gd name="T79" fmla="*/ 624 h 3402"/>
                <a:gd name="T80" fmla="*/ 1019 w 3220"/>
                <a:gd name="T81" fmla="*/ 626 h 3402"/>
                <a:gd name="T82" fmla="*/ 900 w 3220"/>
                <a:gd name="T83" fmla="*/ 623 h 3402"/>
                <a:gd name="T84" fmla="*/ 822 w 3220"/>
                <a:gd name="T85" fmla="*/ 616 h 3402"/>
                <a:gd name="T86" fmla="*/ 743 w 3220"/>
                <a:gd name="T87" fmla="*/ 606 h 3402"/>
                <a:gd name="T88" fmla="*/ 666 w 3220"/>
                <a:gd name="T89" fmla="*/ 592 h 3402"/>
                <a:gd name="T90" fmla="*/ 589 w 3220"/>
                <a:gd name="T91" fmla="*/ 573 h 3402"/>
                <a:gd name="T92" fmla="*/ 515 w 3220"/>
                <a:gd name="T93" fmla="*/ 549 h 3402"/>
                <a:gd name="T94" fmla="*/ 443 w 3220"/>
                <a:gd name="T95" fmla="*/ 521 h 3402"/>
                <a:gd name="T96" fmla="*/ 375 w 3220"/>
                <a:gd name="T97" fmla="*/ 487 h 3402"/>
                <a:gd name="T98" fmla="*/ 309 w 3220"/>
                <a:gd name="T99" fmla="*/ 445 h 3402"/>
                <a:gd name="T100" fmla="*/ 247 w 3220"/>
                <a:gd name="T101" fmla="*/ 398 h 3402"/>
                <a:gd name="T102" fmla="*/ 190 w 3220"/>
                <a:gd name="T103" fmla="*/ 343 h 3402"/>
                <a:gd name="T104" fmla="*/ 138 w 3220"/>
                <a:gd name="T105" fmla="*/ 281 h 3402"/>
                <a:gd name="T106" fmla="*/ 92 w 3220"/>
                <a:gd name="T107" fmla="*/ 211 h 3402"/>
                <a:gd name="T108" fmla="*/ 51 w 3220"/>
                <a:gd name="T109" fmla="*/ 133 h 3402"/>
                <a:gd name="T110" fmla="*/ 16 w 3220"/>
                <a:gd name="T111" fmla="*/ 46 h 34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220" h="3402">
                  <a:moveTo>
                    <a:pt x="2" y="0"/>
                  </a:moveTo>
                  <a:lnTo>
                    <a:pt x="2" y="0"/>
                  </a:lnTo>
                  <a:lnTo>
                    <a:pt x="1" y="1700"/>
                  </a:lnTo>
                  <a:lnTo>
                    <a:pt x="0" y="3402"/>
                  </a:lnTo>
                  <a:lnTo>
                    <a:pt x="3220" y="3402"/>
                  </a:lnTo>
                  <a:lnTo>
                    <a:pt x="3220" y="2305"/>
                  </a:lnTo>
                  <a:lnTo>
                    <a:pt x="3220" y="2305"/>
                  </a:lnTo>
                  <a:lnTo>
                    <a:pt x="3220" y="2248"/>
                  </a:lnTo>
                  <a:lnTo>
                    <a:pt x="3218" y="2192"/>
                  </a:lnTo>
                  <a:lnTo>
                    <a:pt x="3217" y="2137"/>
                  </a:lnTo>
                  <a:lnTo>
                    <a:pt x="3214" y="2083"/>
                  </a:lnTo>
                  <a:lnTo>
                    <a:pt x="3211" y="2030"/>
                  </a:lnTo>
                  <a:lnTo>
                    <a:pt x="3207" y="1978"/>
                  </a:lnTo>
                  <a:lnTo>
                    <a:pt x="3203" y="1927"/>
                  </a:lnTo>
                  <a:lnTo>
                    <a:pt x="3197" y="1877"/>
                  </a:lnTo>
                  <a:lnTo>
                    <a:pt x="3190" y="1828"/>
                  </a:lnTo>
                  <a:lnTo>
                    <a:pt x="3184" y="1781"/>
                  </a:lnTo>
                  <a:lnTo>
                    <a:pt x="3176" y="1734"/>
                  </a:lnTo>
                  <a:lnTo>
                    <a:pt x="3168" y="1688"/>
                  </a:lnTo>
                  <a:lnTo>
                    <a:pt x="3160" y="1642"/>
                  </a:lnTo>
                  <a:lnTo>
                    <a:pt x="3150" y="1599"/>
                  </a:lnTo>
                  <a:lnTo>
                    <a:pt x="3140" y="1556"/>
                  </a:lnTo>
                  <a:lnTo>
                    <a:pt x="3129" y="1513"/>
                  </a:lnTo>
                  <a:lnTo>
                    <a:pt x="3118" y="1472"/>
                  </a:lnTo>
                  <a:lnTo>
                    <a:pt x="3106" y="1432"/>
                  </a:lnTo>
                  <a:lnTo>
                    <a:pt x="3092" y="1392"/>
                  </a:lnTo>
                  <a:lnTo>
                    <a:pt x="3079" y="1354"/>
                  </a:lnTo>
                  <a:lnTo>
                    <a:pt x="3065" y="1317"/>
                  </a:lnTo>
                  <a:lnTo>
                    <a:pt x="3051" y="1279"/>
                  </a:lnTo>
                  <a:lnTo>
                    <a:pt x="3035" y="1244"/>
                  </a:lnTo>
                  <a:lnTo>
                    <a:pt x="3019" y="1210"/>
                  </a:lnTo>
                  <a:lnTo>
                    <a:pt x="3003" y="1176"/>
                  </a:lnTo>
                  <a:lnTo>
                    <a:pt x="2985" y="1143"/>
                  </a:lnTo>
                  <a:lnTo>
                    <a:pt x="2968" y="1111"/>
                  </a:lnTo>
                  <a:lnTo>
                    <a:pt x="2949" y="1080"/>
                  </a:lnTo>
                  <a:lnTo>
                    <a:pt x="2930" y="1050"/>
                  </a:lnTo>
                  <a:lnTo>
                    <a:pt x="2911" y="1020"/>
                  </a:lnTo>
                  <a:lnTo>
                    <a:pt x="2891" y="993"/>
                  </a:lnTo>
                  <a:lnTo>
                    <a:pt x="2870" y="965"/>
                  </a:lnTo>
                  <a:lnTo>
                    <a:pt x="2848" y="938"/>
                  </a:lnTo>
                  <a:lnTo>
                    <a:pt x="2827" y="912"/>
                  </a:lnTo>
                  <a:lnTo>
                    <a:pt x="2804" y="888"/>
                  </a:lnTo>
                  <a:lnTo>
                    <a:pt x="2781" y="865"/>
                  </a:lnTo>
                  <a:lnTo>
                    <a:pt x="2758" y="841"/>
                  </a:lnTo>
                  <a:lnTo>
                    <a:pt x="2734" y="819"/>
                  </a:lnTo>
                  <a:lnTo>
                    <a:pt x="2710" y="798"/>
                  </a:lnTo>
                  <a:lnTo>
                    <a:pt x="2684" y="777"/>
                  </a:lnTo>
                  <a:lnTo>
                    <a:pt x="2658" y="758"/>
                  </a:lnTo>
                  <a:lnTo>
                    <a:pt x="2632" y="740"/>
                  </a:lnTo>
                  <a:lnTo>
                    <a:pt x="2605" y="722"/>
                  </a:lnTo>
                  <a:lnTo>
                    <a:pt x="2578" y="705"/>
                  </a:lnTo>
                  <a:lnTo>
                    <a:pt x="2549" y="690"/>
                  </a:lnTo>
                  <a:lnTo>
                    <a:pt x="2522" y="674"/>
                  </a:lnTo>
                  <a:lnTo>
                    <a:pt x="2492" y="659"/>
                  </a:lnTo>
                  <a:lnTo>
                    <a:pt x="2463" y="646"/>
                  </a:lnTo>
                  <a:lnTo>
                    <a:pt x="2433" y="634"/>
                  </a:lnTo>
                  <a:lnTo>
                    <a:pt x="2403" y="621"/>
                  </a:lnTo>
                  <a:lnTo>
                    <a:pt x="2372" y="610"/>
                  </a:lnTo>
                  <a:lnTo>
                    <a:pt x="2341" y="601"/>
                  </a:lnTo>
                  <a:lnTo>
                    <a:pt x="2308" y="591"/>
                  </a:lnTo>
                  <a:lnTo>
                    <a:pt x="2277" y="583"/>
                  </a:lnTo>
                  <a:lnTo>
                    <a:pt x="2244" y="576"/>
                  </a:lnTo>
                  <a:lnTo>
                    <a:pt x="2210" y="569"/>
                  </a:lnTo>
                  <a:lnTo>
                    <a:pt x="2177" y="563"/>
                  </a:lnTo>
                  <a:lnTo>
                    <a:pt x="2142" y="557"/>
                  </a:lnTo>
                  <a:lnTo>
                    <a:pt x="2108" y="553"/>
                  </a:lnTo>
                  <a:lnTo>
                    <a:pt x="2072" y="549"/>
                  </a:lnTo>
                  <a:lnTo>
                    <a:pt x="2001" y="545"/>
                  </a:lnTo>
                  <a:lnTo>
                    <a:pt x="1929" y="544"/>
                  </a:lnTo>
                  <a:lnTo>
                    <a:pt x="1929" y="544"/>
                  </a:lnTo>
                  <a:lnTo>
                    <a:pt x="1895" y="544"/>
                  </a:lnTo>
                  <a:lnTo>
                    <a:pt x="1855" y="546"/>
                  </a:lnTo>
                  <a:lnTo>
                    <a:pt x="1761" y="556"/>
                  </a:lnTo>
                  <a:lnTo>
                    <a:pt x="1650" y="569"/>
                  </a:lnTo>
                  <a:lnTo>
                    <a:pt x="1527" y="584"/>
                  </a:lnTo>
                  <a:lnTo>
                    <a:pt x="1398" y="599"/>
                  </a:lnTo>
                  <a:lnTo>
                    <a:pt x="1267" y="613"/>
                  </a:lnTo>
                  <a:lnTo>
                    <a:pt x="1203" y="617"/>
                  </a:lnTo>
                  <a:lnTo>
                    <a:pt x="1139" y="621"/>
                  </a:lnTo>
                  <a:lnTo>
                    <a:pt x="1078" y="624"/>
                  </a:lnTo>
                  <a:lnTo>
                    <a:pt x="1019" y="626"/>
                  </a:lnTo>
                  <a:lnTo>
                    <a:pt x="1019" y="626"/>
                  </a:lnTo>
                  <a:lnTo>
                    <a:pt x="940" y="624"/>
                  </a:lnTo>
                  <a:lnTo>
                    <a:pt x="900" y="623"/>
                  </a:lnTo>
                  <a:lnTo>
                    <a:pt x="861" y="620"/>
                  </a:lnTo>
                  <a:lnTo>
                    <a:pt x="822" y="616"/>
                  </a:lnTo>
                  <a:lnTo>
                    <a:pt x="782" y="612"/>
                  </a:lnTo>
                  <a:lnTo>
                    <a:pt x="743" y="606"/>
                  </a:lnTo>
                  <a:lnTo>
                    <a:pt x="704" y="599"/>
                  </a:lnTo>
                  <a:lnTo>
                    <a:pt x="666" y="592"/>
                  </a:lnTo>
                  <a:lnTo>
                    <a:pt x="627" y="584"/>
                  </a:lnTo>
                  <a:lnTo>
                    <a:pt x="589" y="573"/>
                  </a:lnTo>
                  <a:lnTo>
                    <a:pt x="552" y="562"/>
                  </a:lnTo>
                  <a:lnTo>
                    <a:pt x="515" y="549"/>
                  </a:lnTo>
                  <a:lnTo>
                    <a:pt x="479" y="537"/>
                  </a:lnTo>
                  <a:lnTo>
                    <a:pt x="443" y="521"/>
                  </a:lnTo>
                  <a:lnTo>
                    <a:pt x="408" y="505"/>
                  </a:lnTo>
                  <a:lnTo>
                    <a:pt x="375" y="487"/>
                  </a:lnTo>
                  <a:lnTo>
                    <a:pt x="341" y="467"/>
                  </a:lnTo>
                  <a:lnTo>
                    <a:pt x="309" y="445"/>
                  </a:lnTo>
                  <a:lnTo>
                    <a:pt x="278" y="423"/>
                  </a:lnTo>
                  <a:lnTo>
                    <a:pt x="247" y="398"/>
                  </a:lnTo>
                  <a:lnTo>
                    <a:pt x="218" y="371"/>
                  </a:lnTo>
                  <a:lnTo>
                    <a:pt x="190" y="343"/>
                  </a:lnTo>
                  <a:lnTo>
                    <a:pt x="163" y="313"/>
                  </a:lnTo>
                  <a:lnTo>
                    <a:pt x="138" y="281"/>
                  </a:lnTo>
                  <a:lnTo>
                    <a:pt x="114" y="247"/>
                  </a:lnTo>
                  <a:lnTo>
                    <a:pt x="92" y="211"/>
                  </a:lnTo>
                  <a:lnTo>
                    <a:pt x="70" y="174"/>
                  </a:lnTo>
                  <a:lnTo>
                    <a:pt x="51" y="133"/>
                  </a:lnTo>
                  <a:lnTo>
                    <a:pt x="33" y="90"/>
                  </a:lnTo>
                  <a:lnTo>
                    <a:pt x="16" y="46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10" name="Freeform 6"/>
            <p:cNvSpPr>
              <a:spLocks/>
            </p:cNvSpPr>
            <p:nvPr userDrawn="1"/>
          </p:nvSpPr>
          <p:spPr bwMode="auto">
            <a:xfrm>
              <a:off x="0" y="3186"/>
              <a:ext cx="1610" cy="1134"/>
            </a:xfrm>
            <a:custGeom>
              <a:avLst/>
              <a:gdLst>
                <a:gd name="T0" fmla="*/ 2 w 3220"/>
                <a:gd name="T1" fmla="*/ 0 h 3402"/>
                <a:gd name="T2" fmla="*/ 0 w 3220"/>
                <a:gd name="T3" fmla="*/ 3402 h 3402"/>
                <a:gd name="T4" fmla="*/ 3220 w 3220"/>
                <a:gd name="T5" fmla="*/ 2305 h 3402"/>
                <a:gd name="T6" fmla="*/ 3220 w 3220"/>
                <a:gd name="T7" fmla="*/ 2248 h 3402"/>
                <a:gd name="T8" fmla="*/ 3217 w 3220"/>
                <a:gd name="T9" fmla="*/ 2137 h 3402"/>
                <a:gd name="T10" fmla="*/ 3211 w 3220"/>
                <a:gd name="T11" fmla="*/ 2030 h 3402"/>
                <a:gd name="T12" fmla="*/ 3203 w 3220"/>
                <a:gd name="T13" fmla="*/ 1927 h 3402"/>
                <a:gd name="T14" fmla="*/ 3190 w 3220"/>
                <a:gd name="T15" fmla="*/ 1828 h 3402"/>
                <a:gd name="T16" fmla="*/ 3176 w 3220"/>
                <a:gd name="T17" fmla="*/ 1734 h 3402"/>
                <a:gd name="T18" fmla="*/ 3160 w 3220"/>
                <a:gd name="T19" fmla="*/ 1642 h 3402"/>
                <a:gd name="T20" fmla="*/ 3140 w 3220"/>
                <a:gd name="T21" fmla="*/ 1556 h 3402"/>
                <a:gd name="T22" fmla="*/ 3118 w 3220"/>
                <a:gd name="T23" fmla="*/ 1472 h 3402"/>
                <a:gd name="T24" fmla="*/ 3092 w 3220"/>
                <a:gd name="T25" fmla="*/ 1392 h 3402"/>
                <a:gd name="T26" fmla="*/ 3065 w 3220"/>
                <a:gd name="T27" fmla="*/ 1317 h 3402"/>
                <a:gd name="T28" fmla="*/ 3035 w 3220"/>
                <a:gd name="T29" fmla="*/ 1244 h 3402"/>
                <a:gd name="T30" fmla="*/ 3003 w 3220"/>
                <a:gd name="T31" fmla="*/ 1176 h 3402"/>
                <a:gd name="T32" fmla="*/ 2968 w 3220"/>
                <a:gd name="T33" fmla="*/ 1111 h 3402"/>
                <a:gd name="T34" fmla="*/ 2930 w 3220"/>
                <a:gd name="T35" fmla="*/ 1050 h 3402"/>
                <a:gd name="T36" fmla="*/ 2891 w 3220"/>
                <a:gd name="T37" fmla="*/ 993 h 3402"/>
                <a:gd name="T38" fmla="*/ 2848 w 3220"/>
                <a:gd name="T39" fmla="*/ 938 h 3402"/>
                <a:gd name="T40" fmla="*/ 2804 w 3220"/>
                <a:gd name="T41" fmla="*/ 888 h 3402"/>
                <a:gd name="T42" fmla="*/ 2758 w 3220"/>
                <a:gd name="T43" fmla="*/ 841 h 3402"/>
                <a:gd name="T44" fmla="*/ 2710 w 3220"/>
                <a:gd name="T45" fmla="*/ 798 h 3402"/>
                <a:gd name="T46" fmla="*/ 2658 w 3220"/>
                <a:gd name="T47" fmla="*/ 758 h 3402"/>
                <a:gd name="T48" fmla="*/ 2605 w 3220"/>
                <a:gd name="T49" fmla="*/ 722 h 3402"/>
                <a:gd name="T50" fmla="*/ 2549 w 3220"/>
                <a:gd name="T51" fmla="*/ 690 h 3402"/>
                <a:gd name="T52" fmla="*/ 2492 w 3220"/>
                <a:gd name="T53" fmla="*/ 659 h 3402"/>
                <a:gd name="T54" fmla="*/ 2433 w 3220"/>
                <a:gd name="T55" fmla="*/ 634 h 3402"/>
                <a:gd name="T56" fmla="*/ 2372 w 3220"/>
                <a:gd name="T57" fmla="*/ 610 h 3402"/>
                <a:gd name="T58" fmla="*/ 2308 w 3220"/>
                <a:gd name="T59" fmla="*/ 591 h 3402"/>
                <a:gd name="T60" fmla="*/ 2244 w 3220"/>
                <a:gd name="T61" fmla="*/ 576 h 3402"/>
                <a:gd name="T62" fmla="*/ 2177 w 3220"/>
                <a:gd name="T63" fmla="*/ 563 h 3402"/>
                <a:gd name="T64" fmla="*/ 2108 w 3220"/>
                <a:gd name="T65" fmla="*/ 553 h 3402"/>
                <a:gd name="T66" fmla="*/ 2001 w 3220"/>
                <a:gd name="T67" fmla="*/ 545 h 3402"/>
                <a:gd name="T68" fmla="*/ 1929 w 3220"/>
                <a:gd name="T69" fmla="*/ 544 h 3402"/>
                <a:gd name="T70" fmla="*/ 1855 w 3220"/>
                <a:gd name="T71" fmla="*/ 546 h 3402"/>
                <a:gd name="T72" fmla="*/ 1650 w 3220"/>
                <a:gd name="T73" fmla="*/ 569 h 3402"/>
                <a:gd name="T74" fmla="*/ 1398 w 3220"/>
                <a:gd name="T75" fmla="*/ 599 h 3402"/>
                <a:gd name="T76" fmla="*/ 1203 w 3220"/>
                <a:gd name="T77" fmla="*/ 617 h 3402"/>
                <a:gd name="T78" fmla="*/ 1078 w 3220"/>
                <a:gd name="T79" fmla="*/ 624 h 3402"/>
                <a:gd name="T80" fmla="*/ 1019 w 3220"/>
                <a:gd name="T81" fmla="*/ 626 h 3402"/>
                <a:gd name="T82" fmla="*/ 900 w 3220"/>
                <a:gd name="T83" fmla="*/ 623 h 3402"/>
                <a:gd name="T84" fmla="*/ 822 w 3220"/>
                <a:gd name="T85" fmla="*/ 616 h 3402"/>
                <a:gd name="T86" fmla="*/ 743 w 3220"/>
                <a:gd name="T87" fmla="*/ 606 h 3402"/>
                <a:gd name="T88" fmla="*/ 666 w 3220"/>
                <a:gd name="T89" fmla="*/ 592 h 3402"/>
                <a:gd name="T90" fmla="*/ 589 w 3220"/>
                <a:gd name="T91" fmla="*/ 573 h 3402"/>
                <a:gd name="T92" fmla="*/ 515 w 3220"/>
                <a:gd name="T93" fmla="*/ 549 h 3402"/>
                <a:gd name="T94" fmla="*/ 443 w 3220"/>
                <a:gd name="T95" fmla="*/ 521 h 3402"/>
                <a:gd name="T96" fmla="*/ 375 w 3220"/>
                <a:gd name="T97" fmla="*/ 487 h 3402"/>
                <a:gd name="T98" fmla="*/ 309 w 3220"/>
                <a:gd name="T99" fmla="*/ 445 h 3402"/>
                <a:gd name="T100" fmla="*/ 247 w 3220"/>
                <a:gd name="T101" fmla="*/ 398 h 3402"/>
                <a:gd name="T102" fmla="*/ 190 w 3220"/>
                <a:gd name="T103" fmla="*/ 343 h 3402"/>
                <a:gd name="T104" fmla="*/ 138 w 3220"/>
                <a:gd name="T105" fmla="*/ 281 h 3402"/>
                <a:gd name="T106" fmla="*/ 92 w 3220"/>
                <a:gd name="T107" fmla="*/ 211 h 3402"/>
                <a:gd name="T108" fmla="*/ 51 w 3220"/>
                <a:gd name="T109" fmla="*/ 133 h 3402"/>
                <a:gd name="T110" fmla="*/ 16 w 3220"/>
                <a:gd name="T111" fmla="*/ 46 h 34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220" h="3402">
                  <a:moveTo>
                    <a:pt x="2" y="0"/>
                  </a:moveTo>
                  <a:lnTo>
                    <a:pt x="2" y="0"/>
                  </a:lnTo>
                  <a:lnTo>
                    <a:pt x="1" y="1700"/>
                  </a:lnTo>
                  <a:lnTo>
                    <a:pt x="0" y="3402"/>
                  </a:lnTo>
                  <a:lnTo>
                    <a:pt x="3220" y="3402"/>
                  </a:lnTo>
                  <a:lnTo>
                    <a:pt x="3220" y="2305"/>
                  </a:lnTo>
                  <a:lnTo>
                    <a:pt x="3220" y="2305"/>
                  </a:lnTo>
                  <a:lnTo>
                    <a:pt x="3220" y="2248"/>
                  </a:lnTo>
                  <a:lnTo>
                    <a:pt x="3218" y="2192"/>
                  </a:lnTo>
                  <a:lnTo>
                    <a:pt x="3217" y="2137"/>
                  </a:lnTo>
                  <a:lnTo>
                    <a:pt x="3214" y="2083"/>
                  </a:lnTo>
                  <a:lnTo>
                    <a:pt x="3211" y="2030"/>
                  </a:lnTo>
                  <a:lnTo>
                    <a:pt x="3207" y="1978"/>
                  </a:lnTo>
                  <a:lnTo>
                    <a:pt x="3203" y="1927"/>
                  </a:lnTo>
                  <a:lnTo>
                    <a:pt x="3197" y="1877"/>
                  </a:lnTo>
                  <a:lnTo>
                    <a:pt x="3190" y="1828"/>
                  </a:lnTo>
                  <a:lnTo>
                    <a:pt x="3184" y="1781"/>
                  </a:lnTo>
                  <a:lnTo>
                    <a:pt x="3176" y="1734"/>
                  </a:lnTo>
                  <a:lnTo>
                    <a:pt x="3168" y="1688"/>
                  </a:lnTo>
                  <a:lnTo>
                    <a:pt x="3160" y="1642"/>
                  </a:lnTo>
                  <a:lnTo>
                    <a:pt x="3150" y="1599"/>
                  </a:lnTo>
                  <a:lnTo>
                    <a:pt x="3140" y="1556"/>
                  </a:lnTo>
                  <a:lnTo>
                    <a:pt x="3129" y="1513"/>
                  </a:lnTo>
                  <a:lnTo>
                    <a:pt x="3118" y="1472"/>
                  </a:lnTo>
                  <a:lnTo>
                    <a:pt x="3106" y="1432"/>
                  </a:lnTo>
                  <a:lnTo>
                    <a:pt x="3092" y="1392"/>
                  </a:lnTo>
                  <a:lnTo>
                    <a:pt x="3079" y="1354"/>
                  </a:lnTo>
                  <a:lnTo>
                    <a:pt x="3065" y="1317"/>
                  </a:lnTo>
                  <a:lnTo>
                    <a:pt x="3051" y="1279"/>
                  </a:lnTo>
                  <a:lnTo>
                    <a:pt x="3035" y="1244"/>
                  </a:lnTo>
                  <a:lnTo>
                    <a:pt x="3019" y="1210"/>
                  </a:lnTo>
                  <a:lnTo>
                    <a:pt x="3003" y="1176"/>
                  </a:lnTo>
                  <a:lnTo>
                    <a:pt x="2985" y="1143"/>
                  </a:lnTo>
                  <a:lnTo>
                    <a:pt x="2968" y="1111"/>
                  </a:lnTo>
                  <a:lnTo>
                    <a:pt x="2949" y="1080"/>
                  </a:lnTo>
                  <a:lnTo>
                    <a:pt x="2930" y="1050"/>
                  </a:lnTo>
                  <a:lnTo>
                    <a:pt x="2911" y="1020"/>
                  </a:lnTo>
                  <a:lnTo>
                    <a:pt x="2891" y="993"/>
                  </a:lnTo>
                  <a:lnTo>
                    <a:pt x="2870" y="965"/>
                  </a:lnTo>
                  <a:lnTo>
                    <a:pt x="2848" y="938"/>
                  </a:lnTo>
                  <a:lnTo>
                    <a:pt x="2827" y="912"/>
                  </a:lnTo>
                  <a:lnTo>
                    <a:pt x="2804" y="888"/>
                  </a:lnTo>
                  <a:lnTo>
                    <a:pt x="2781" y="865"/>
                  </a:lnTo>
                  <a:lnTo>
                    <a:pt x="2758" y="841"/>
                  </a:lnTo>
                  <a:lnTo>
                    <a:pt x="2734" y="819"/>
                  </a:lnTo>
                  <a:lnTo>
                    <a:pt x="2710" y="798"/>
                  </a:lnTo>
                  <a:lnTo>
                    <a:pt x="2684" y="777"/>
                  </a:lnTo>
                  <a:lnTo>
                    <a:pt x="2658" y="758"/>
                  </a:lnTo>
                  <a:lnTo>
                    <a:pt x="2632" y="740"/>
                  </a:lnTo>
                  <a:lnTo>
                    <a:pt x="2605" y="722"/>
                  </a:lnTo>
                  <a:lnTo>
                    <a:pt x="2578" y="705"/>
                  </a:lnTo>
                  <a:lnTo>
                    <a:pt x="2549" y="690"/>
                  </a:lnTo>
                  <a:lnTo>
                    <a:pt x="2522" y="674"/>
                  </a:lnTo>
                  <a:lnTo>
                    <a:pt x="2492" y="659"/>
                  </a:lnTo>
                  <a:lnTo>
                    <a:pt x="2463" y="646"/>
                  </a:lnTo>
                  <a:lnTo>
                    <a:pt x="2433" y="634"/>
                  </a:lnTo>
                  <a:lnTo>
                    <a:pt x="2403" y="621"/>
                  </a:lnTo>
                  <a:lnTo>
                    <a:pt x="2372" y="610"/>
                  </a:lnTo>
                  <a:lnTo>
                    <a:pt x="2341" y="601"/>
                  </a:lnTo>
                  <a:lnTo>
                    <a:pt x="2308" y="591"/>
                  </a:lnTo>
                  <a:lnTo>
                    <a:pt x="2277" y="583"/>
                  </a:lnTo>
                  <a:lnTo>
                    <a:pt x="2244" y="576"/>
                  </a:lnTo>
                  <a:lnTo>
                    <a:pt x="2210" y="569"/>
                  </a:lnTo>
                  <a:lnTo>
                    <a:pt x="2177" y="563"/>
                  </a:lnTo>
                  <a:lnTo>
                    <a:pt x="2142" y="557"/>
                  </a:lnTo>
                  <a:lnTo>
                    <a:pt x="2108" y="553"/>
                  </a:lnTo>
                  <a:lnTo>
                    <a:pt x="2072" y="549"/>
                  </a:lnTo>
                  <a:lnTo>
                    <a:pt x="2001" y="545"/>
                  </a:lnTo>
                  <a:lnTo>
                    <a:pt x="1929" y="544"/>
                  </a:lnTo>
                  <a:lnTo>
                    <a:pt x="1929" y="544"/>
                  </a:lnTo>
                  <a:lnTo>
                    <a:pt x="1895" y="544"/>
                  </a:lnTo>
                  <a:lnTo>
                    <a:pt x="1855" y="546"/>
                  </a:lnTo>
                  <a:lnTo>
                    <a:pt x="1761" y="556"/>
                  </a:lnTo>
                  <a:lnTo>
                    <a:pt x="1650" y="569"/>
                  </a:lnTo>
                  <a:lnTo>
                    <a:pt x="1527" y="584"/>
                  </a:lnTo>
                  <a:lnTo>
                    <a:pt x="1398" y="599"/>
                  </a:lnTo>
                  <a:lnTo>
                    <a:pt x="1267" y="613"/>
                  </a:lnTo>
                  <a:lnTo>
                    <a:pt x="1203" y="617"/>
                  </a:lnTo>
                  <a:lnTo>
                    <a:pt x="1139" y="621"/>
                  </a:lnTo>
                  <a:lnTo>
                    <a:pt x="1078" y="624"/>
                  </a:lnTo>
                  <a:lnTo>
                    <a:pt x="1019" y="626"/>
                  </a:lnTo>
                  <a:lnTo>
                    <a:pt x="1019" y="626"/>
                  </a:lnTo>
                  <a:lnTo>
                    <a:pt x="940" y="624"/>
                  </a:lnTo>
                  <a:lnTo>
                    <a:pt x="900" y="623"/>
                  </a:lnTo>
                  <a:lnTo>
                    <a:pt x="861" y="620"/>
                  </a:lnTo>
                  <a:lnTo>
                    <a:pt x="822" y="616"/>
                  </a:lnTo>
                  <a:lnTo>
                    <a:pt x="782" y="612"/>
                  </a:lnTo>
                  <a:lnTo>
                    <a:pt x="743" y="606"/>
                  </a:lnTo>
                  <a:lnTo>
                    <a:pt x="704" y="599"/>
                  </a:lnTo>
                  <a:lnTo>
                    <a:pt x="666" y="592"/>
                  </a:lnTo>
                  <a:lnTo>
                    <a:pt x="627" y="584"/>
                  </a:lnTo>
                  <a:lnTo>
                    <a:pt x="589" y="573"/>
                  </a:lnTo>
                  <a:lnTo>
                    <a:pt x="552" y="562"/>
                  </a:lnTo>
                  <a:lnTo>
                    <a:pt x="515" y="549"/>
                  </a:lnTo>
                  <a:lnTo>
                    <a:pt x="479" y="537"/>
                  </a:lnTo>
                  <a:lnTo>
                    <a:pt x="443" y="521"/>
                  </a:lnTo>
                  <a:lnTo>
                    <a:pt x="408" y="505"/>
                  </a:lnTo>
                  <a:lnTo>
                    <a:pt x="375" y="487"/>
                  </a:lnTo>
                  <a:lnTo>
                    <a:pt x="341" y="467"/>
                  </a:lnTo>
                  <a:lnTo>
                    <a:pt x="309" y="445"/>
                  </a:lnTo>
                  <a:lnTo>
                    <a:pt x="278" y="423"/>
                  </a:lnTo>
                  <a:lnTo>
                    <a:pt x="247" y="398"/>
                  </a:lnTo>
                  <a:lnTo>
                    <a:pt x="218" y="371"/>
                  </a:lnTo>
                  <a:lnTo>
                    <a:pt x="190" y="343"/>
                  </a:lnTo>
                  <a:lnTo>
                    <a:pt x="163" y="313"/>
                  </a:lnTo>
                  <a:lnTo>
                    <a:pt x="138" y="281"/>
                  </a:lnTo>
                  <a:lnTo>
                    <a:pt x="114" y="247"/>
                  </a:lnTo>
                  <a:lnTo>
                    <a:pt x="92" y="211"/>
                  </a:lnTo>
                  <a:lnTo>
                    <a:pt x="70" y="174"/>
                  </a:lnTo>
                  <a:lnTo>
                    <a:pt x="51" y="133"/>
                  </a:lnTo>
                  <a:lnTo>
                    <a:pt x="33" y="90"/>
                  </a:lnTo>
                  <a:lnTo>
                    <a:pt x="16" y="46"/>
                  </a:lnTo>
                  <a:lnTo>
                    <a:pt x="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</p:grpSp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3220455" y="790615"/>
            <a:ext cx="5361089" cy="2367496"/>
          </a:xfrm>
        </p:spPr>
        <p:txBody>
          <a:bodyPr anchor="b">
            <a:normAutofit/>
          </a:bodyPr>
          <a:lstStyle>
            <a:lvl1pPr>
              <a:defRPr sz="3200">
                <a:solidFill>
                  <a:schemeClr val="bg1"/>
                </a:solidFill>
              </a:defRPr>
            </a:lvl1pPr>
          </a:lstStyle>
          <a:p>
            <a:r>
              <a:rPr lang="en-US" noProof="0" smtClean="0"/>
              <a:t>Click to edit Master title style</a:t>
            </a:r>
            <a:endParaRPr lang="en-GB" noProof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580824" y="3240087"/>
            <a:ext cx="2730366" cy="1656045"/>
          </a:xfrm>
        </p:spPr>
        <p:txBody>
          <a:bodyPr>
            <a:normAutofit/>
          </a:bodyPr>
          <a:lstStyle>
            <a:lvl1pPr marL="0" indent="0" algn="r">
              <a:buNone/>
              <a:defRPr sz="1600">
                <a:solidFill>
                  <a:schemeClr val="tx2"/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noProof="0" smtClean="0"/>
              <a:t>Click to edit Master subtitle style</a:t>
            </a:r>
            <a:endParaRPr lang="en-GB" noProof="0"/>
          </a:p>
        </p:txBody>
      </p:sp>
      <p:cxnSp>
        <p:nvCxnSpPr>
          <p:cNvPr id="8" name="Conector recto 12"/>
          <p:cNvCxnSpPr/>
          <p:nvPr userDrawn="1"/>
        </p:nvCxnSpPr>
        <p:spPr>
          <a:xfrm flipH="1">
            <a:off x="490089" y="3158111"/>
            <a:ext cx="2730366" cy="0"/>
          </a:xfrm>
          <a:prstGeom prst="line">
            <a:avLst/>
          </a:prstGeom>
          <a:ln w="12700" cmpd="sng">
            <a:solidFill>
              <a:schemeClr val="bg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3" name="Text Placeholder 12"/>
          <p:cNvSpPr>
            <a:spLocks noGrp="1"/>
          </p:cNvSpPr>
          <p:nvPr>
            <p:ph type="body" sz="quarter" idx="13" hasCustomPrompt="1"/>
          </p:nvPr>
        </p:nvSpPr>
        <p:spPr>
          <a:xfrm>
            <a:off x="490089" y="5417401"/>
            <a:ext cx="2548896" cy="815998"/>
          </a:xfrm>
        </p:spPr>
        <p:txBody>
          <a:bodyPr/>
          <a:lstStyle>
            <a:lvl1pPr marL="0" indent="0">
              <a:buNone/>
              <a:defRPr sz="1100">
                <a:solidFill>
                  <a:schemeClr val="tx1"/>
                </a:solidFill>
              </a:defRPr>
            </a:lvl1pPr>
          </a:lstStyle>
          <a:p>
            <a:pPr lvl="0"/>
            <a:r>
              <a:rPr lang="en-GB" dirty="0" smtClean="0"/>
              <a:t>Author, department, date, place</a:t>
            </a:r>
          </a:p>
        </p:txBody>
      </p:sp>
      <p:sp>
        <p:nvSpPr>
          <p:cNvPr id="43" name="Freeform 6"/>
          <p:cNvSpPr>
            <a:spLocks/>
          </p:cNvSpPr>
          <p:nvPr userDrawn="1"/>
        </p:nvSpPr>
        <p:spPr bwMode="auto">
          <a:xfrm>
            <a:off x="6297236" y="4779265"/>
            <a:ext cx="228041" cy="240006"/>
          </a:xfrm>
          <a:custGeom>
            <a:avLst/>
            <a:gdLst>
              <a:gd name="T0" fmla="*/ 0 w 342"/>
              <a:gd name="T1" fmla="*/ 457 h 480"/>
              <a:gd name="T2" fmla="*/ 0 w 342"/>
              <a:gd name="T3" fmla="*/ 457 h 480"/>
              <a:gd name="T4" fmla="*/ 13 w 342"/>
              <a:gd name="T5" fmla="*/ 460 h 480"/>
              <a:gd name="T6" fmla="*/ 52 w 342"/>
              <a:gd name="T7" fmla="*/ 468 h 480"/>
              <a:gd name="T8" fmla="*/ 79 w 342"/>
              <a:gd name="T9" fmla="*/ 472 h 480"/>
              <a:gd name="T10" fmla="*/ 110 w 342"/>
              <a:gd name="T11" fmla="*/ 477 h 480"/>
              <a:gd name="T12" fmla="*/ 145 w 342"/>
              <a:gd name="T13" fmla="*/ 479 h 480"/>
              <a:gd name="T14" fmla="*/ 182 w 342"/>
              <a:gd name="T15" fmla="*/ 480 h 480"/>
              <a:gd name="T16" fmla="*/ 182 w 342"/>
              <a:gd name="T17" fmla="*/ 480 h 480"/>
              <a:gd name="T18" fmla="*/ 220 w 342"/>
              <a:gd name="T19" fmla="*/ 479 h 480"/>
              <a:gd name="T20" fmla="*/ 254 w 342"/>
              <a:gd name="T21" fmla="*/ 478 h 480"/>
              <a:gd name="T22" fmla="*/ 281 w 342"/>
              <a:gd name="T23" fmla="*/ 475 h 480"/>
              <a:gd name="T24" fmla="*/ 303 w 342"/>
              <a:gd name="T25" fmla="*/ 473 h 480"/>
              <a:gd name="T26" fmla="*/ 333 w 342"/>
              <a:gd name="T27" fmla="*/ 470 h 480"/>
              <a:gd name="T28" fmla="*/ 342 w 342"/>
              <a:gd name="T29" fmla="*/ 467 h 480"/>
              <a:gd name="T30" fmla="*/ 342 w 342"/>
              <a:gd name="T31" fmla="*/ 388 h 480"/>
              <a:gd name="T32" fmla="*/ 342 w 342"/>
              <a:gd name="T33" fmla="*/ 388 h 480"/>
              <a:gd name="T34" fmla="*/ 333 w 342"/>
              <a:gd name="T35" fmla="*/ 389 h 480"/>
              <a:gd name="T36" fmla="*/ 306 w 342"/>
              <a:gd name="T37" fmla="*/ 393 h 480"/>
              <a:gd name="T38" fmla="*/ 264 w 342"/>
              <a:gd name="T39" fmla="*/ 397 h 480"/>
              <a:gd name="T40" fmla="*/ 239 w 342"/>
              <a:gd name="T41" fmla="*/ 398 h 480"/>
              <a:gd name="T42" fmla="*/ 211 w 342"/>
              <a:gd name="T43" fmla="*/ 398 h 480"/>
              <a:gd name="T44" fmla="*/ 211 w 342"/>
              <a:gd name="T45" fmla="*/ 398 h 480"/>
              <a:gd name="T46" fmla="*/ 187 w 342"/>
              <a:gd name="T47" fmla="*/ 398 h 480"/>
              <a:gd name="T48" fmla="*/ 166 w 342"/>
              <a:gd name="T49" fmla="*/ 397 h 480"/>
              <a:gd name="T50" fmla="*/ 132 w 342"/>
              <a:gd name="T51" fmla="*/ 393 h 480"/>
              <a:gd name="T52" fmla="*/ 111 w 342"/>
              <a:gd name="T53" fmla="*/ 391 h 480"/>
              <a:gd name="T54" fmla="*/ 103 w 342"/>
              <a:gd name="T55" fmla="*/ 390 h 480"/>
              <a:gd name="T56" fmla="*/ 103 w 342"/>
              <a:gd name="T57" fmla="*/ 277 h 480"/>
              <a:gd name="T58" fmla="*/ 310 w 342"/>
              <a:gd name="T59" fmla="*/ 277 h 480"/>
              <a:gd name="T60" fmla="*/ 310 w 342"/>
              <a:gd name="T61" fmla="*/ 196 h 480"/>
              <a:gd name="T62" fmla="*/ 103 w 342"/>
              <a:gd name="T63" fmla="*/ 196 h 480"/>
              <a:gd name="T64" fmla="*/ 103 w 342"/>
              <a:gd name="T65" fmla="*/ 89 h 480"/>
              <a:gd name="T66" fmla="*/ 103 w 342"/>
              <a:gd name="T67" fmla="*/ 89 h 480"/>
              <a:gd name="T68" fmla="*/ 111 w 342"/>
              <a:gd name="T69" fmla="*/ 88 h 480"/>
              <a:gd name="T70" fmla="*/ 131 w 342"/>
              <a:gd name="T71" fmla="*/ 85 h 480"/>
              <a:gd name="T72" fmla="*/ 163 w 342"/>
              <a:gd name="T73" fmla="*/ 83 h 480"/>
              <a:gd name="T74" fmla="*/ 204 w 342"/>
              <a:gd name="T75" fmla="*/ 82 h 480"/>
              <a:gd name="T76" fmla="*/ 204 w 342"/>
              <a:gd name="T77" fmla="*/ 82 h 480"/>
              <a:gd name="T78" fmla="*/ 230 w 342"/>
              <a:gd name="T79" fmla="*/ 82 h 480"/>
              <a:gd name="T80" fmla="*/ 254 w 342"/>
              <a:gd name="T81" fmla="*/ 83 h 480"/>
              <a:gd name="T82" fmla="*/ 295 w 342"/>
              <a:gd name="T83" fmla="*/ 87 h 480"/>
              <a:gd name="T84" fmla="*/ 324 w 342"/>
              <a:gd name="T85" fmla="*/ 90 h 480"/>
              <a:gd name="T86" fmla="*/ 334 w 342"/>
              <a:gd name="T87" fmla="*/ 92 h 480"/>
              <a:gd name="T88" fmla="*/ 334 w 342"/>
              <a:gd name="T89" fmla="*/ 12 h 480"/>
              <a:gd name="T90" fmla="*/ 334 w 342"/>
              <a:gd name="T91" fmla="*/ 12 h 480"/>
              <a:gd name="T92" fmla="*/ 324 w 342"/>
              <a:gd name="T93" fmla="*/ 10 h 480"/>
              <a:gd name="T94" fmla="*/ 296 w 342"/>
              <a:gd name="T95" fmla="*/ 6 h 480"/>
              <a:gd name="T96" fmla="*/ 252 w 342"/>
              <a:gd name="T97" fmla="*/ 2 h 480"/>
              <a:gd name="T98" fmla="*/ 224 w 342"/>
              <a:gd name="T99" fmla="*/ 1 h 480"/>
              <a:gd name="T100" fmla="*/ 193 w 342"/>
              <a:gd name="T101" fmla="*/ 0 h 480"/>
              <a:gd name="T102" fmla="*/ 193 w 342"/>
              <a:gd name="T103" fmla="*/ 0 h 480"/>
              <a:gd name="T104" fmla="*/ 150 w 342"/>
              <a:gd name="T105" fmla="*/ 1 h 480"/>
              <a:gd name="T106" fmla="*/ 113 w 342"/>
              <a:gd name="T107" fmla="*/ 3 h 480"/>
              <a:gd name="T108" fmla="*/ 80 w 342"/>
              <a:gd name="T109" fmla="*/ 7 h 480"/>
              <a:gd name="T110" fmla="*/ 52 w 342"/>
              <a:gd name="T111" fmla="*/ 10 h 480"/>
              <a:gd name="T112" fmla="*/ 29 w 342"/>
              <a:gd name="T113" fmla="*/ 15 h 480"/>
              <a:gd name="T114" fmla="*/ 13 w 342"/>
              <a:gd name="T115" fmla="*/ 17 h 480"/>
              <a:gd name="T116" fmla="*/ 0 w 342"/>
              <a:gd name="T117" fmla="*/ 21 h 480"/>
              <a:gd name="T118" fmla="*/ 0 w 342"/>
              <a:gd name="T119" fmla="*/ 457 h 4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342" h="480">
                <a:moveTo>
                  <a:pt x="0" y="457"/>
                </a:moveTo>
                <a:lnTo>
                  <a:pt x="0" y="457"/>
                </a:lnTo>
                <a:lnTo>
                  <a:pt x="13" y="460"/>
                </a:lnTo>
                <a:lnTo>
                  <a:pt x="52" y="468"/>
                </a:lnTo>
                <a:lnTo>
                  <a:pt x="79" y="472"/>
                </a:lnTo>
                <a:lnTo>
                  <a:pt x="110" y="477"/>
                </a:lnTo>
                <a:lnTo>
                  <a:pt x="145" y="479"/>
                </a:lnTo>
                <a:lnTo>
                  <a:pt x="182" y="480"/>
                </a:lnTo>
                <a:lnTo>
                  <a:pt x="182" y="480"/>
                </a:lnTo>
                <a:lnTo>
                  <a:pt x="220" y="479"/>
                </a:lnTo>
                <a:lnTo>
                  <a:pt x="254" y="478"/>
                </a:lnTo>
                <a:lnTo>
                  <a:pt x="281" y="475"/>
                </a:lnTo>
                <a:lnTo>
                  <a:pt x="303" y="473"/>
                </a:lnTo>
                <a:lnTo>
                  <a:pt x="333" y="470"/>
                </a:lnTo>
                <a:lnTo>
                  <a:pt x="342" y="467"/>
                </a:lnTo>
                <a:lnTo>
                  <a:pt x="342" y="388"/>
                </a:lnTo>
                <a:lnTo>
                  <a:pt x="342" y="388"/>
                </a:lnTo>
                <a:lnTo>
                  <a:pt x="333" y="389"/>
                </a:lnTo>
                <a:lnTo>
                  <a:pt x="306" y="393"/>
                </a:lnTo>
                <a:lnTo>
                  <a:pt x="264" y="397"/>
                </a:lnTo>
                <a:lnTo>
                  <a:pt x="239" y="398"/>
                </a:lnTo>
                <a:lnTo>
                  <a:pt x="211" y="398"/>
                </a:lnTo>
                <a:lnTo>
                  <a:pt x="211" y="398"/>
                </a:lnTo>
                <a:lnTo>
                  <a:pt x="187" y="398"/>
                </a:lnTo>
                <a:lnTo>
                  <a:pt x="166" y="397"/>
                </a:lnTo>
                <a:lnTo>
                  <a:pt x="132" y="393"/>
                </a:lnTo>
                <a:lnTo>
                  <a:pt x="111" y="391"/>
                </a:lnTo>
                <a:lnTo>
                  <a:pt x="103" y="390"/>
                </a:lnTo>
                <a:lnTo>
                  <a:pt x="103" y="277"/>
                </a:lnTo>
                <a:lnTo>
                  <a:pt x="310" y="277"/>
                </a:lnTo>
                <a:lnTo>
                  <a:pt x="310" y="196"/>
                </a:lnTo>
                <a:lnTo>
                  <a:pt x="103" y="196"/>
                </a:lnTo>
                <a:lnTo>
                  <a:pt x="103" y="89"/>
                </a:lnTo>
                <a:lnTo>
                  <a:pt x="103" y="89"/>
                </a:lnTo>
                <a:lnTo>
                  <a:pt x="111" y="88"/>
                </a:lnTo>
                <a:lnTo>
                  <a:pt x="131" y="85"/>
                </a:lnTo>
                <a:lnTo>
                  <a:pt x="163" y="83"/>
                </a:lnTo>
                <a:lnTo>
                  <a:pt x="204" y="82"/>
                </a:lnTo>
                <a:lnTo>
                  <a:pt x="204" y="82"/>
                </a:lnTo>
                <a:lnTo>
                  <a:pt x="230" y="82"/>
                </a:lnTo>
                <a:lnTo>
                  <a:pt x="254" y="83"/>
                </a:lnTo>
                <a:lnTo>
                  <a:pt x="295" y="87"/>
                </a:lnTo>
                <a:lnTo>
                  <a:pt x="324" y="90"/>
                </a:lnTo>
                <a:lnTo>
                  <a:pt x="334" y="92"/>
                </a:lnTo>
                <a:lnTo>
                  <a:pt x="334" y="12"/>
                </a:lnTo>
                <a:lnTo>
                  <a:pt x="334" y="12"/>
                </a:lnTo>
                <a:lnTo>
                  <a:pt x="324" y="10"/>
                </a:lnTo>
                <a:lnTo>
                  <a:pt x="296" y="6"/>
                </a:lnTo>
                <a:lnTo>
                  <a:pt x="252" y="2"/>
                </a:lnTo>
                <a:lnTo>
                  <a:pt x="224" y="1"/>
                </a:lnTo>
                <a:lnTo>
                  <a:pt x="193" y="0"/>
                </a:lnTo>
                <a:lnTo>
                  <a:pt x="193" y="0"/>
                </a:lnTo>
                <a:lnTo>
                  <a:pt x="150" y="1"/>
                </a:lnTo>
                <a:lnTo>
                  <a:pt x="113" y="3"/>
                </a:lnTo>
                <a:lnTo>
                  <a:pt x="80" y="7"/>
                </a:lnTo>
                <a:lnTo>
                  <a:pt x="52" y="10"/>
                </a:lnTo>
                <a:lnTo>
                  <a:pt x="29" y="15"/>
                </a:lnTo>
                <a:lnTo>
                  <a:pt x="13" y="17"/>
                </a:lnTo>
                <a:lnTo>
                  <a:pt x="0" y="21"/>
                </a:lnTo>
                <a:lnTo>
                  <a:pt x="0" y="457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rgbClr val="005EB8"/>
              </a:solidFill>
            </a:endParaRPr>
          </a:p>
        </p:txBody>
      </p:sp>
      <p:sp>
        <p:nvSpPr>
          <p:cNvPr id="44" name="Freeform 7"/>
          <p:cNvSpPr>
            <a:spLocks/>
          </p:cNvSpPr>
          <p:nvPr userDrawn="1"/>
        </p:nvSpPr>
        <p:spPr bwMode="auto">
          <a:xfrm>
            <a:off x="5117023" y="4779271"/>
            <a:ext cx="372067" cy="237006"/>
          </a:xfrm>
          <a:custGeom>
            <a:avLst/>
            <a:gdLst>
              <a:gd name="T0" fmla="*/ 288 w 558"/>
              <a:gd name="T1" fmla="*/ 276 h 473"/>
              <a:gd name="T2" fmla="*/ 288 w 558"/>
              <a:gd name="T3" fmla="*/ 276 h 473"/>
              <a:gd name="T4" fmla="*/ 283 w 558"/>
              <a:gd name="T5" fmla="*/ 288 h 473"/>
              <a:gd name="T6" fmla="*/ 280 w 558"/>
              <a:gd name="T7" fmla="*/ 302 h 473"/>
              <a:gd name="T8" fmla="*/ 280 w 558"/>
              <a:gd name="T9" fmla="*/ 302 h 473"/>
              <a:gd name="T10" fmla="*/ 275 w 558"/>
              <a:gd name="T11" fmla="*/ 288 h 473"/>
              <a:gd name="T12" fmla="*/ 272 w 558"/>
              <a:gd name="T13" fmla="*/ 276 h 473"/>
              <a:gd name="T14" fmla="*/ 180 w 558"/>
              <a:gd name="T15" fmla="*/ 44 h 473"/>
              <a:gd name="T16" fmla="*/ 180 w 558"/>
              <a:gd name="T17" fmla="*/ 44 h 473"/>
              <a:gd name="T18" fmla="*/ 173 w 558"/>
              <a:gd name="T19" fmla="*/ 31 h 473"/>
              <a:gd name="T20" fmla="*/ 166 w 558"/>
              <a:gd name="T21" fmla="*/ 21 h 473"/>
              <a:gd name="T22" fmla="*/ 158 w 558"/>
              <a:gd name="T23" fmla="*/ 13 h 473"/>
              <a:gd name="T24" fmla="*/ 149 w 558"/>
              <a:gd name="T25" fmla="*/ 8 h 473"/>
              <a:gd name="T26" fmla="*/ 137 w 558"/>
              <a:gd name="T27" fmla="*/ 3 h 473"/>
              <a:gd name="T28" fmla="*/ 125 w 558"/>
              <a:gd name="T29" fmla="*/ 1 h 473"/>
              <a:gd name="T30" fmla="*/ 111 w 558"/>
              <a:gd name="T31" fmla="*/ 1 h 473"/>
              <a:gd name="T32" fmla="*/ 95 w 558"/>
              <a:gd name="T33" fmla="*/ 0 h 473"/>
              <a:gd name="T34" fmla="*/ 95 w 558"/>
              <a:gd name="T35" fmla="*/ 0 h 473"/>
              <a:gd name="T36" fmla="*/ 66 w 558"/>
              <a:gd name="T37" fmla="*/ 1 h 473"/>
              <a:gd name="T38" fmla="*/ 47 w 558"/>
              <a:gd name="T39" fmla="*/ 2 h 473"/>
              <a:gd name="T40" fmla="*/ 0 w 558"/>
              <a:gd name="T41" fmla="*/ 473 h 473"/>
              <a:gd name="T42" fmla="*/ 105 w 558"/>
              <a:gd name="T43" fmla="*/ 473 h 473"/>
              <a:gd name="T44" fmla="*/ 128 w 558"/>
              <a:gd name="T45" fmla="*/ 157 h 473"/>
              <a:gd name="T46" fmla="*/ 227 w 558"/>
              <a:gd name="T47" fmla="*/ 396 h 473"/>
              <a:gd name="T48" fmla="*/ 227 w 558"/>
              <a:gd name="T49" fmla="*/ 396 h 473"/>
              <a:gd name="T50" fmla="*/ 230 w 558"/>
              <a:gd name="T51" fmla="*/ 403 h 473"/>
              <a:gd name="T52" fmla="*/ 235 w 558"/>
              <a:gd name="T53" fmla="*/ 408 h 473"/>
              <a:gd name="T54" fmla="*/ 240 w 558"/>
              <a:gd name="T55" fmla="*/ 413 h 473"/>
              <a:gd name="T56" fmla="*/ 245 w 558"/>
              <a:gd name="T57" fmla="*/ 417 h 473"/>
              <a:gd name="T58" fmla="*/ 252 w 558"/>
              <a:gd name="T59" fmla="*/ 419 h 473"/>
              <a:gd name="T60" fmla="*/ 260 w 558"/>
              <a:gd name="T61" fmla="*/ 421 h 473"/>
              <a:gd name="T62" fmla="*/ 270 w 558"/>
              <a:gd name="T63" fmla="*/ 422 h 473"/>
              <a:gd name="T64" fmla="*/ 280 w 558"/>
              <a:gd name="T65" fmla="*/ 422 h 473"/>
              <a:gd name="T66" fmla="*/ 280 w 558"/>
              <a:gd name="T67" fmla="*/ 422 h 473"/>
              <a:gd name="T68" fmla="*/ 290 w 558"/>
              <a:gd name="T69" fmla="*/ 422 h 473"/>
              <a:gd name="T70" fmla="*/ 299 w 558"/>
              <a:gd name="T71" fmla="*/ 421 h 473"/>
              <a:gd name="T72" fmla="*/ 307 w 558"/>
              <a:gd name="T73" fmla="*/ 419 h 473"/>
              <a:gd name="T74" fmla="*/ 314 w 558"/>
              <a:gd name="T75" fmla="*/ 417 h 473"/>
              <a:gd name="T76" fmla="*/ 320 w 558"/>
              <a:gd name="T77" fmla="*/ 413 h 473"/>
              <a:gd name="T78" fmla="*/ 325 w 558"/>
              <a:gd name="T79" fmla="*/ 408 h 473"/>
              <a:gd name="T80" fmla="*/ 328 w 558"/>
              <a:gd name="T81" fmla="*/ 403 h 473"/>
              <a:gd name="T82" fmla="*/ 332 w 558"/>
              <a:gd name="T83" fmla="*/ 396 h 473"/>
              <a:gd name="T84" fmla="*/ 431 w 558"/>
              <a:gd name="T85" fmla="*/ 157 h 473"/>
              <a:gd name="T86" fmla="*/ 454 w 558"/>
              <a:gd name="T87" fmla="*/ 473 h 473"/>
              <a:gd name="T88" fmla="*/ 558 w 558"/>
              <a:gd name="T89" fmla="*/ 473 h 473"/>
              <a:gd name="T90" fmla="*/ 511 w 558"/>
              <a:gd name="T91" fmla="*/ 2 h 473"/>
              <a:gd name="T92" fmla="*/ 511 w 558"/>
              <a:gd name="T93" fmla="*/ 2 h 473"/>
              <a:gd name="T94" fmla="*/ 494 w 558"/>
              <a:gd name="T95" fmla="*/ 1 h 473"/>
              <a:gd name="T96" fmla="*/ 464 w 558"/>
              <a:gd name="T97" fmla="*/ 0 h 473"/>
              <a:gd name="T98" fmla="*/ 464 w 558"/>
              <a:gd name="T99" fmla="*/ 0 h 473"/>
              <a:gd name="T100" fmla="*/ 448 w 558"/>
              <a:gd name="T101" fmla="*/ 1 h 473"/>
              <a:gd name="T102" fmla="*/ 434 w 558"/>
              <a:gd name="T103" fmla="*/ 1 h 473"/>
              <a:gd name="T104" fmla="*/ 421 w 558"/>
              <a:gd name="T105" fmla="*/ 3 h 473"/>
              <a:gd name="T106" fmla="*/ 411 w 558"/>
              <a:gd name="T107" fmla="*/ 8 h 473"/>
              <a:gd name="T108" fmla="*/ 401 w 558"/>
              <a:gd name="T109" fmla="*/ 13 h 473"/>
              <a:gd name="T110" fmla="*/ 393 w 558"/>
              <a:gd name="T111" fmla="*/ 21 h 473"/>
              <a:gd name="T112" fmla="*/ 386 w 558"/>
              <a:gd name="T113" fmla="*/ 31 h 473"/>
              <a:gd name="T114" fmla="*/ 380 w 558"/>
              <a:gd name="T115" fmla="*/ 44 h 473"/>
              <a:gd name="T116" fmla="*/ 288 w 558"/>
              <a:gd name="T117" fmla="*/ 276 h 4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558" h="473">
                <a:moveTo>
                  <a:pt x="288" y="276"/>
                </a:moveTo>
                <a:lnTo>
                  <a:pt x="288" y="276"/>
                </a:lnTo>
                <a:lnTo>
                  <a:pt x="283" y="288"/>
                </a:lnTo>
                <a:lnTo>
                  <a:pt x="280" y="302"/>
                </a:lnTo>
                <a:lnTo>
                  <a:pt x="280" y="302"/>
                </a:lnTo>
                <a:lnTo>
                  <a:pt x="275" y="288"/>
                </a:lnTo>
                <a:lnTo>
                  <a:pt x="272" y="276"/>
                </a:lnTo>
                <a:lnTo>
                  <a:pt x="180" y="44"/>
                </a:lnTo>
                <a:lnTo>
                  <a:pt x="180" y="44"/>
                </a:lnTo>
                <a:lnTo>
                  <a:pt x="173" y="31"/>
                </a:lnTo>
                <a:lnTo>
                  <a:pt x="166" y="21"/>
                </a:lnTo>
                <a:lnTo>
                  <a:pt x="158" y="13"/>
                </a:lnTo>
                <a:lnTo>
                  <a:pt x="149" y="8"/>
                </a:lnTo>
                <a:lnTo>
                  <a:pt x="137" y="3"/>
                </a:lnTo>
                <a:lnTo>
                  <a:pt x="125" y="1"/>
                </a:lnTo>
                <a:lnTo>
                  <a:pt x="111" y="1"/>
                </a:lnTo>
                <a:lnTo>
                  <a:pt x="95" y="0"/>
                </a:lnTo>
                <a:lnTo>
                  <a:pt x="95" y="0"/>
                </a:lnTo>
                <a:lnTo>
                  <a:pt x="66" y="1"/>
                </a:lnTo>
                <a:lnTo>
                  <a:pt x="47" y="2"/>
                </a:lnTo>
                <a:lnTo>
                  <a:pt x="0" y="473"/>
                </a:lnTo>
                <a:lnTo>
                  <a:pt x="105" y="473"/>
                </a:lnTo>
                <a:lnTo>
                  <a:pt x="128" y="157"/>
                </a:lnTo>
                <a:lnTo>
                  <a:pt x="227" y="396"/>
                </a:lnTo>
                <a:lnTo>
                  <a:pt x="227" y="396"/>
                </a:lnTo>
                <a:lnTo>
                  <a:pt x="230" y="403"/>
                </a:lnTo>
                <a:lnTo>
                  <a:pt x="235" y="408"/>
                </a:lnTo>
                <a:lnTo>
                  <a:pt x="240" y="413"/>
                </a:lnTo>
                <a:lnTo>
                  <a:pt x="245" y="417"/>
                </a:lnTo>
                <a:lnTo>
                  <a:pt x="252" y="419"/>
                </a:lnTo>
                <a:lnTo>
                  <a:pt x="260" y="421"/>
                </a:lnTo>
                <a:lnTo>
                  <a:pt x="270" y="422"/>
                </a:lnTo>
                <a:lnTo>
                  <a:pt x="280" y="422"/>
                </a:lnTo>
                <a:lnTo>
                  <a:pt x="280" y="422"/>
                </a:lnTo>
                <a:lnTo>
                  <a:pt x="290" y="422"/>
                </a:lnTo>
                <a:lnTo>
                  <a:pt x="299" y="421"/>
                </a:lnTo>
                <a:lnTo>
                  <a:pt x="307" y="419"/>
                </a:lnTo>
                <a:lnTo>
                  <a:pt x="314" y="417"/>
                </a:lnTo>
                <a:lnTo>
                  <a:pt x="320" y="413"/>
                </a:lnTo>
                <a:lnTo>
                  <a:pt x="325" y="408"/>
                </a:lnTo>
                <a:lnTo>
                  <a:pt x="328" y="403"/>
                </a:lnTo>
                <a:lnTo>
                  <a:pt x="332" y="396"/>
                </a:lnTo>
                <a:lnTo>
                  <a:pt x="431" y="157"/>
                </a:lnTo>
                <a:lnTo>
                  <a:pt x="454" y="473"/>
                </a:lnTo>
                <a:lnTo>
                  <a:pt x="558" y="473"/>
                </a:lnTo>
                <a:lnTo>
                  <a:pt x="511" y="2"/>
                </a:lnTo>
                <a:lnTo>
                  <a:pt x="511" y="2"/>
                </a:lnTo>
                <a:lnTo>
                  <a:pt x="494" y="1"/>
                </a:lnTo>
                <a:lnTo>
                  <a:pt x="464" y="0"/>
                </a:lnTo>
                <a:lnTo>
                  <a:pt x="464" y="0"/>
                </a:lnTo>
                <a:lnTo>
                  <a:pt x="448" y="1"/>
                </a:lnTo>
                <a:lnTo>
                  <a:pt x="434" y="1"/>
                </a:lnTo>
                <a:lnTo>
                  <a:pt x="421" y="3"/>
                </a:lnTo>
                <a:lnTo>
                  <a:pt x="411" y="8"/>
                </a:lnTo>
                <a:lnTo>
                  <a:pt x="401" y="13"/>
                </a:lnTo>
                <a:lnTo>
                  <a:pt x="393" y="21"/>
                </a:lnTo>
                <a:lnTo>
                  <a:pt x="386" y="31"/>
                </a:lnTo>
                <a:lnTo>
                  <a:pt x="380" y="44"/>
                </a:lnTo>
                <a:lnTo>
                  <a:pt x="288" y="276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rgbClr val="005EB8"/>
              </a:solidFill>
            </a:endParaRPr>
          </a:p>
        </p:txBody>
      </p:sp>
      <p:sp>
        <p:nvSpPr>
          <p:cNvPr id="45" name="Freeform 8"/>
          <p:cNvSpPr>
            <a:spLocks/>
          </p:cNvSpPr>
          <p:nvPr userDrawn="1"/>
        </p:nvSpPr>
        <p:spPr bwMode="auto">
          <a:xfrm>
            <a:off x="4830964" y="4912769"/>
            <a:ext cx="128023" cy="66002"/>
          </a:xfrm>
          <a:custGeom>
            <a:avLst/>
            <a:gdLst>
              <a:gd name="T0" fmla="*/ 192 w 192"/>
              <a:gd name="T1" fmla="*/ 105 h 130"/>
              <a:gd name="T2" fmla="*/ 192 w 192"/>
              <a:gd name="T3" fmla="*/ 105 h 130"/>
              <a:gd name="T4" fmla="*/ 170 w 192"/>
              <a:gd name="T5" fmla="*/ 112 h 130"/>
              <a:gd name="T6" fmla="*/ 141 w 192"/>
              <a:gd name="T7" fmla="*/ 121 h 130"/>
              <a:gd name="T8" fmla="*/ 124 w 192"/>
              <a:gd name="T9" fmla="*/ 124 h 130"/>
              <a:gd name="T10" fmla="*/ 108 w 192"/>
              <a:gd name="T11" fmla="*/ 128 h 130"/>
              <a:gd name="T12" fmla="*/ 92 w 192"/>
              <a:gd name="T13" fmla="*/ 130 h 130"/>
              <a:gd name="T14" fmla="*/ 76 w 192"/>
              <a:gd name="T15" fmla="*/ 130 h 130"/>
              <a:gd name="T16" fmla="*/ 76 w 192"/>
              <a:gd name="T17" fmla="*/ 130 h 130"/>
              <a:gd name="T18" fmla="*/ 61 w 192"/>
              <a:gd name="T19" fmla="*/ 130 h 130"/>
              <a:gd name="T20" fmla="*/ 46 w 192"/>
              <a:gd name="T21" fmla="*/ 128 h 130"/>
              <a:gd name="T22" fmla="*/ 34 w 192"/>
              <a:gd name="T23" fmla="*/ 123 h 130"/>
              <a:gd name="T24" fmla="*/ 28 w 192"/>
              <a:gd name="T25" fmla="*/ 121 h 130"/>
              <a:gd name="T26" fmla="*/ 22 w 192"/>
              <a:gd name="T27" fmla="*/ 117 h 130"/>
              <a:gd name="T28" fmla="*/ 17 w 192"/>
              <a:gd name="T29" fmla="*/ 113 h 130"/>
              <a:gd name="T30" fmla="*/ 13 w 192"/>
              <a:gd name="T31" fmla="*/ 109 h 130"/>
              <a:gd name="T32" fmla="*/ 9 w 192"/>
              <a:gd name="T33" fmla="*/ 104 h 130"/>
              <a:gd name="T34" fmla="*/ 6 w 192"/>
              <a:gd name="T35" fmla="*/ 98 h 130"/>
              <a:gd name="T36" fmla="*/ 4 w 192"/>
              <a:gd name="T37" fmla="*/ 92 h 130"/>
              <a:gd name="T38" fmla="*/ 3 w 192"/>
              <a:gd name="T39" fmla="*/ 85 h 130"/>
              <a:gd name="T40" fmla="*/ 1 w 192"/>
              <a:gd name="T41" fmla="*/ 77 h 130"/>
              <a:gd name="T42" fmla="*/ 0 w 192"/>
              <a:gd name="T43" fmla="*/ 69 h 130"/>
              <a:gd name="T44" fmla="*/ 0 w 192"/>
              <a:gd name="T45" fmla="*/ 69 h 130"/>
              <a:gd name="T46" fmla="*/ 1 w 192"/>
              <a:gd name="T47" fmla="*/ 55 h 130"/>
              <a:gd name="T48" fmla="*/ 5 w 192"/>
              <a:gd name="T49" fmla="*/ 42 h 130"/>
              <a:gd name="T50" fmla="*/ 7 w 192"/>
              <a:gd name="T51" fmla="*/ 37 h 130"/>
              <a:gd name="T52" fmla="*/ 11 w 192"/>
              <a:gd name="T53" fmla="*/ 31 h 130"/>
              <a:gd name="T54" fmla="*/ 15 w 192"/>
              <a:gd name="T55" fmla="*/ 26 h 130"/>
              <a:gd name="T56" fmla="*/ 19 w 192"/>
              <a:gd name="T57" fmla="*/ 22 h 130"/>
              <a:gd name="T58" fmla="*/ 24 w 192"/>
              <a:gd name="T59" fmla="*/ 18 h 130"/>
              <a:gd name="T60" fmla="*/ 30 w 192"/>
              <a:gd name="T61" fmla="*/ 15 h 130"/>
              <a:gd name="T62" fmla="*/ 37 w 192"/>
              <a:gd name="T63" fmla="*/ 11 h 130"/>
              <a:gd name="T64" fmla="*/ 44 w 192"/>
              <a:gd name="T65" fmla="*/ 9 h 130"/>
              <a:gd name="T66" fmla="*/ 62 w 192"/>
              <a:gd name="T67" fmla="*/ 5 h 130"/>
              <a:gd name="T68" fmla="*/ 82 w 192"/>
              <a:gd name="T69" fmla="*/ 3 h 130"/>
              <a:gd name="T70" fmla="*/ 192 w 192"/>
              <a:gd name="T71" fmla="*/ 0 h 130"/>
              <a:gd name="T72" fmla="*/ 192 w 192"/>
              <a:gd name="T73" fmla="*/ 105 h 1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92" h="130">
                <a:moveTo>
                  <a:pt x="192" y="105"/>
                </a:moveTo>
                <a:lnTo>
                  <a:pt x="192" y="105"/>
                </a:lnTo>
                <a:lnTo>
                  <a:pt x="170" y="112"/>
                </a:lnTo>
                <a:lnTo>
                  <a:pt x="141" y="121"/>
                </a:lnTo>
                <a:lnTo>
                  <a:pt x="124" y="124"/>
                </a:lnTo>
                <a:lnTo>
                  <a:pt x="108" y="128"/>
                </a:lnTo>
                <a:lnTo>
                  <a:pt x="92" y="130"/>
                </a:lnTo>
                <a:lnTo>
                  <a:pt x="76" y="130"/>
                </a:lnTo>
                <a:lnTo>
                  <a:pt x="76" y="130"/>
                </a:lnTo>
                <a:lnTo>
                  <a:pt x="61" y="130"/>
                </a:lnTo>
                <a:lnTo>
                  <a:pt x="46" y="128"/>
                </a:lnTo>
                <a:lnTo>
                  <a:pt x="34" y="123"/>
                </a:lnTo>
                <a:lnTo>
                  <a:pt x="28" y="121"/>
                </a:lnTo>
                <a:lnTo>
                  <a:pt x="22" y="117"/>
                </a:lnTo>
                <a:lnTo>
                  <a:pt x="17" y="113"/>
                </a:lnTo>
                <a:lnTo>
                  <a:pt x="13" y="109"/>
                </a:lnTo>
                <a:lnTo>
                  <a:pt x="9" y="104"/>
                </a:lnTo>
                <a:lnTo>
                  <a:pt x="6" y="98"/>
                </a:lnTo>
                <a:lnTo>
                  <a:pt x="4" y="92"/>
                </a:lnTo>
                <a:lnTo>
                  <a:pt x="3" y="85"/>
                </a:lnTo>
                <a:lnTo>
                  <a:pt x="1" y="77"/>
                </a:lnTo>
                <a:lnTo>
                  <a:pt x="0" y="69"/>
                </a:lnTo>
                <a:lnTo>
                  <a:pt x="0" y="69"/>
                </a:lnTo>
                <a:lnTo>
                  <a:pt x="1" y="55"/>
                </a:lnTo>
                <a:lnTo>
                  <a:pt x="5" y="42"/>
                </a:lnTo>
                <a:lnTo>
                  <a:pt x="7" y="37"/>
                </a:lnTo>
                <a:lnTo>
                  <a:pt x="11" y="31"/>
                </a:lnTo>
                <a:lnTo>
                  <a:pt x="15" y="26"/>
                </a:lnTo>
                <a:lnTo>
                  <a:pt x="19" y="22"/>
                </a:lnTo>
                <a:lnTo>
                  <a:pt x="24" y="18"/>
                </a:lnTo>
                <a:lnTo>
                  <a:pt x="30" y="15"/>
                </a:lnTo>
                <a:lnTo>
                  <a:pt x="37" y="11"/>
                </a:lnTo>
                <a:lnTo>
                  <a:pt x="44" y="9"/>
                </a:lnTo>
                <a:lnTo>
                  <a:pt x="62" y="5"/>
                </a:lnTo>
                <a:lnTo>
                  <a:pt x="82" y="3"/>
                </a:lnTo>
                <a:lnTo>
                  <a:pt x="192" y="0"/>
                </a:lnTo>
                <a:lnTo>
                  <a:pt x="192" y="105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rgbClr val="005EB8"/>
              </a:solidFill>
            </a:endParaRPr>
          </a:p>
        </p:txBody>
      </p:sp>
      <p:sp>
        <p:nvSpPr>
          <p:cNvPr id="46" name="Freeform 9"/>
          <p:cNvSpPr>
            <a:spLocks/>
          </p:cNvSpPr>
          <p:nvPr userDrawn="1"/>
        </p:nvSpPr>
        <p:spPr bwMode="auto">
          <a:xfrm>
            <a:off x="4762951" y="4779265"/>
            <a:ext cx="264048" cy="240006"/>
          </a:xfrm>
          <a:custGeom>
            <a:avLst/>
            <a:gdLst>
              <a:gd name="T0" fmla="*/ 231 w 397"/>
              <a:gd name="T1" fmla="*/ 0 h 480"/>
              <a:gd name="T2" fmla="*/ 166 w 397"/>
              <a:gd name="T3" fmla="*/ 5 h 480"/>
              <a:gd name="T4" fmla="*/ 109 w 397"/>
              <a:gd name="T5" fmla="*/ 14 h 480"/>
              <a:gd name="T6" fmla="*/ 66 w 397"/>
              <a:gd name="T7" fmla="*/ 25 h 480"/>
              <a:gd name="T8" fmla="*/ 37 w 397"/>
              <a:gd name="T9" fmla="*/ 37 h 480"/>
              <a:gd name="T10" fmla="*/ 59 w 397"/>
              <a:gd name="T11" fmla="*/ 114 h 480"/>
              <a:gd name="T12" fmla="*/ 104 w 397"/>
              <a:gd name="T13" fmla="*/ 102 h 480"/>
              <a:gd name="T14" fmla="*/ 150 w 397"/>
              <a:gd name="T15" fmla="*/ 92 h 480"/>
              <a:gd name="T16" fmla="*/ 201 w 397"/>
              <a:gd name="T17" fmla="*/ 89 h 480"/>
              <a:gd name="T18" fmla="*/ 222 w 397"/>
              <a:gd name="T19" fmla="*/ 90 h 480"/>
              <a:gd name="T20" fmla="*/ 248 w 397"/>
              <a:gd name="T21" fmla="*/ 95 h 480"/>
              <a:gd name="T22" fmla="*/ 263 w 397"/>
              <a:gd name="T23" fmla="*/ 100 h 480"/>
              <a:gd name="T24" fmla="*/ 275 w 397"/>
              <a:gd name="T25" fmla="*/ 110 h 480"/>
              <a:gd name="T26" fmla="*/ 283 w 397"/>
              <a:gd name="T27" fmla="*/ 121 h 480"/>
              <a:gd name="T28" fmla="*/ 289 w 397"/>
              <a:gd name="T29" fmla="*/ 135 h 480"/>
              <a:gd name="T30" fmla="*/ 292 w 397"/>
              <a:gd name="T31" fmla="*/ 153 h 480"/>
              <a:gd name="T32" fmla="*/ 292 w 397"/>
              <a:gd name="T33" fmla="*/ 197 h 480"/>
              <a:gd name="T34" fmla="*/ 201 w 397"/>
              <a:gd name="T35" fmla="*/ 197 h 480"/>
              <a:gd name="T36" fmla="*/ 148 w 397"/>
              <a:gd name="T37" fmla="*/ 201 h 480"/>
              <a:gd name="T38" fmla="*/ 105 w 397"/>
              <a:gd name="T39" fmla="*/ 210 h 480"/>
              <a:gd name="T40" fmla="*/ 69 w 397"/>
              <a:gd name="T41" fmla="*/ 224 h 480"/>
              <a:gd name="T42" fmla="*/ 43 w 397"/>
              <a:gd name="T43" fmla="*/ 242 h 480"/>
              <a:gd name="T44" fmla="*/ 23 w 397"/>
              <a:gd name="T45" fmla="*/ 264 h 480"/>
              <a:gd name="T46" fmla="*/ 10 w 397"/>
              <a:gd name="T47" fmla="*/ 288 h 480"/>
              <a:gd name="T48" fmla="*/ 2 w 397"/>
              <a:gd name="T49" fmla="*/ 316 h 480"/>
              <a:gd name="T50" fmla="*/ 0 w 397"/>
              <a:gd name="T51" fmla="*/ 344 h 480"/>
              <a:gd name="T52" fmla="*/ 1 w 397"/>
              <a:gd name="T53" fmla="*/ 362 h 480"/>
              <a:gd name="T54" fmla="*/ 8 w 397"/>
              <a:gd name="T55" fmla="*/ 395 h 480"/>
              <a:gd name="T56" fmla="*/ 22 w 397"/>
              <a:gd name="T57" fmla="*/ 421 h 480"/>
              <a:gd name="T58" fmla="*/ 39 w 397"/>
              <a:gd name="T59" fmla="*/ 442 h 480"/>
              <a:gd name="T60" fmla="*/ 61 w 397"/>
              <a:gd name="T61" fmla="*/ 458 h 480"/>
              <a:gd name="T62" fmla="*/ 86 w 397"/>
              <a:gd name="T63" fmla="*/ 468 h 480"/>
              <a:gd name="T64" fmla="*/ 114 w 397"/>
              <a:gd name="T65" fmla="*/ 475 h 480"/>
              <a:gd name="T66" fmla="*/ 141 w 397"/>
              <a:gd name="T67" fmla="*/ 479 h 480"/>
              <a:gd name="T68" fmla="*/ 155 w 397"/>
              <a:gd name="T69" fmla="*/ 480 h 480"/>
              <a:gd name="T70" fmla="*/ 185 w 397"/>
              <a:gd name="T71" fmla="*/ 478 h 480"/>
              <a:gd name="T72" fmla="*/ 236 w 397"/>
              <a:gd name="T73" fmla="*/ 468 h 480"/>
              <a:gd name="T74" fmla="*/ 271 w 397"/>
              <a:gd name="T75" fmla="*/ 456 h 480"/>
              <a:gd name="T76" fmla="*/ 292 w 397"/>
              <a:gd name="T77" fmla="*/ 445 h 480"/>
              <a:gd name="T78" fmla="*/ 297 w 397"/>
              <a:gd name="T79" fmla="*/ 444 h 480"/>
              <a:gd name="T80" fmla="*/ 304 w 397"/>
              <a:gd name="T81" fmla="*/ 447 h 480"/>
              <a:gd name="T82" fmla="*/ 320 w 397"/>
              <a:gd name="T83" fmla="*/ 453 h 480"/>
              <a:gd name="T84" fmla="*/ 350 w 397"/>
              <a:gd name="T85" fmla="*/ 460 h 480"/>
              <a:gd name="T86" fmla="*/ 397 w 397"/>
              <a:gd name="T87" fmla="*/ 463 h 480"/>
              <a:gd name="T88" fmla="*/ 397 w 397"/>
              <a:gd name="T89" fmla="*/ 137 h 480"/>
              <a:gd name="T90" fmla="*/ 395 w 397"/>
              <a:gd name="T91" fmla="*/ 103 h 480"/>
              <a:gd name="T92" fmla="*/ 387 w 397"/>
              <a:gd name="T93" fmla="*/ 74 h 480"/>
              <a:gd name="T94" fmla="*/ 373 w 397"/>
              <a:gd name="T95" fmla="*/ 51 h 480"/>
              <a:gd name="T96" fmla="*/ 353 w 397"/>
              <a:gd name="T97" fmla="*/ 32 h 480"/>
              <a:gd name="T98" fmla="*/ 330 w 397"/>
              <a:gd name="T99" fmla="*/ 17 h 480"/>
              <a:gd name="T100" fmla="*/ 301 w 397"/>
              <a:gd name="T101" fmla="*/ 8 h 480"/>
              <a:gd name="T102" fmla="*/ 268 w 397"/>
              <a:gd name="T103" fmla="*/ 2 h 480"/>
              <a:gd name="T104" fmla="*/ 231 w 397"/>
              <a:gd name="T105" fmla="*/ 0 h 4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397" h="480">
                <a:moveTo>
                  <a:pt x="231" y="0"/>
                </a:moveTo>
                <a:lnTo>
                  <a:pt x="231" y="0"/>
                </a:lnTo>
                <a:lnTo>
                  <a:pt x="198" y="1"/>
                </a:lnTo>
                <a:lnTo>
                  <a:pt x="166" y="5"/>
                </a:lnTo>
                <a:lnTo>
                  <a:pt x="136" y="8"/>
                </a:lnTo>
                <a:lnTo>
                  <a:pt x="109" y="14"/>
                </a:lnTo>
                <a:lnTo>
                  <a:pt x="86" y="20"/>
                </a:lnTo>
                <a:lnTo>
                  <a:pt x="66" y="25"/>
                </a:lnTo>
                <a:lnTo>
                  <a:pt x="49" y="31"/>
                </a:lnTo>
                <a:lnTo>
                  <a:pt x="37" y="37"/>
                </a:lnTo>
                <a:lnTo>
                  <a:pt x="59" y="114"/>
                </a:lnTo>
                <a:lnTo>
                  <a:pt x="59" y="114"/>
                </a:lnTo>
                <a:lnTo>
                  <a:pt x="71" y="110"/>
                </a:lnTo>
                <a:lnTo>
                  <a:pt x="104" y="102"/>
                </a:lnTo>
                <a:lnTo>
                  <a:pt x="125" y="97"/>
                </a:lnTo>
                <a:lnTo>
                  <a:pt x="150" y="92"/>
                </a:lnTo>
                <a:lnTo>
                  <a:pt x="175" y="90"/>
                </a:lnTo>
                <a:lnTo>
                  <a:pt x="201" y="89"/>
                </a:lnTo>
                <a:lnTo>
                  <a:pt x="201" y="89"/>
                </a:lnTo>
                <a:lnTo>
                  <a:pt x="222" y="90"/>
                </a:lnTo>
                <a:lnTo>
                  <a:pt x="240" y="92"/>
                </a:lnTo>
                <a:lnTo>
                  <a:pt x="248" y="95"/>
                </a:lnTo>
                <a:lnTo>
                  <a:pt x="257" y="97"/>
                </a:lnTo>
                <a:lnTo>
                  <a:pt x="263" y="100"/>
                </a:lnTo>
                <a:lnTo>
                  <a:pt x="269" y="105"/>
                </a:lnTo>
                <a:lnTo>
                  <a:pt x="275" y="110"/>
                </a:lnTo>
                <a:lnTo>
                  <a:pt x="280" y="114"/>
                </a:lnTo>
                <a:lnTo>
                  <a:pt x="283" y="121"/>
                </a:lnTo>
                <a:lnTo>
                  <a:pt x="286" y="128"/>
                </a:lnTo>
                <a:lnTo>
                  <a:pt x="289" y="135"/>
                </a:lnTo>
                <a:lnTo>
                  <a:pt x="291" y="144"/>
                </a:lnTo>
                <a:lnTo>
                  <a:pt x="292" y="153"/>
                </a:lnTo>
                <a:lnTo>
                  <a:pt x="292" y="164"/>
                </a:lnTo>
                <a:lnTo>
                  <a:pt x="292" y="197"/>
                </a:lnTo>
                <a:lnTo>
                  <a:pt x="201" y="197"/>
                </a:lnTo>
                <a:lnTo>
                  <a:pt x="201" y="197"/>
                </a:lnTo>
                <a:lnTo>
                  <a:pt x="174" y="198"/>
                </a:lnTo>
                <a:lnTo>
                  <a:pt x="148" y="201"/>
                </a:lnTo>
                <a:lnTo>
                  <a:pt x="125" y="204"/>
                </a:lnTo>
                <a:lnTo>
                  <a:pt x="105" y="210"/>
                </a:lnTo>
                <a:lnTo>
                  <a:pt x="86" y="216"/>
                </a:lnTo>
                <a:lnTo>
                  <a:pt x="69" y="224"/>
                </a:lnTo>
                <a:lnTo>
                  <a:pt x="55" y="232"/>
                </a:lnTo>
                <a:lnTo>
                  <a:pt x="43" y="242"/>
                </a:lnTo>
                <a:lnTo>
                  <a:pt x="32" y="253"/>
                </a:lnTo>
                <a:lnTo>
                  <a:pt x="23" y="264"/>
                </a:lnTo>
                <a:lnTo>
                  <a:pt x="16" y="276"/>
                </a:lnTo>
                <a:lnTo>
                  <a:pt x="10" y="288"/>
                </a:lnTo>
                <a:lnTo>
                  <a:pt x="6" y="302"/>
                </a:lnTo>
                <a:lnTo>
                  <a:pt x="2" y="316"/>
                </a:lnTo>
                <a:lnTo>
                  <a:pt x="1" y="330"/>
                </a:lnTo>
                <a:lnTo>
                  <a:pt x="0" y="344"/>
                </a:lnTo>
                <a:lnTo>
                  <a:pt x="0" y="344"/>
                </a:lnTo>
                <a:lnTo>
                  <a:pt x="1" y="362"/>
                </a:lnTo>
                <a:lnTo>
                  <a:pt x="3" y="380"/>
                </a:lnTo>
                <a:lnTo>
                  <a:pt x="8" y="395"/>
                </a:lnTo>
                <a:lnTo>
                  <a:pt x="14" y="408"/>
                </a:lnTo>
                <a:lnTo>
                  <a:pt x="22" y="421"/>
                </a:lnTo>
                <a:lnTo>
                  <a:pt x="30" y="433"/>
                </a:lnTo>
                <a:lnTo>
                  <a:pt x="39" y="442"/>
                </a:lnTo>
                <a:lnTo>
                  <a:pt x="51" y="450"/>
                </a:lnTo>
                <a:lnTo>
                  <a:pt x="61" y="458"/>
                </a:lnTo>
                <a:lnTo>
                  <a:pt x="74" y="464"/>
                </a:lnTo>
                <a:lnTo>
                  <a:pt x="86" y="468"/>
                </a:lnTo>
                <a:lnTo>
                  <a:pt x="100" y="473"/>
                </a:lnTo>
                <a:lnTo>
                  <a:pt x="114" y="475"/>
                </a:lnTo>
                <a:lnTo>
                  <a:pt x="128" y="478"/>
                </a:lnTo>
                <a:lnTo>
                  <a:pt x="141" y="479"/>
                </a:lnTo>
                <a:lnTo>
                  <a:pt x="155" y="480"/>
                </a:lnTo>
                <a:lnTo>
                  <a:pt x="155" y="480"/>
                </a:lnTo>
                <a:lnTo>
                  <a:pt x="170" y="479"/>
                </a:lnTo>
                <a:lnTo>
                  <a:pt x="185" y="478"/>
                </a:lnTo>
                <a:lnTo>
                  <a:pt x="213" y="474"/>
                </a:lnTo>
                <a:lnTo>
                  <a:pt x="236" y="468"/>
                </a:lnTo>
                <a:lnTo>
                  <a:pt x="255" y="462"/>
                </a:lnTo>
                <a:lnTo>
                  <a:pt x="271" y="456"/>
                </a:lnTo>
                <a:lnTo>
                  <a:pt x="284" y="450"/>
                </a:lnTo>
                <a:lnTo>
                  <a:pt x="292" y="445"/>
                </a:lnTo>
                <a:lnTo>
                  <a:pt x="297" y="444"/>
                </a:lnTo>
                <a:lnTo>
                  <a:pt x="297" y="444"/>
                </a:lnTo>
                <a:lnTo>
                  <a:pt x="299" y="445"/>
                </a:lnTo>
                <a:lnTo>
                  <a:pt x="304" y="447"/>
                </a:lnTo>
                <a:lnTo>
                  <a:pt x="311" y="450"/>
                </a:lnTo>
                <a:lnTo>
                  <a:pt x="320" y="453"/>
                </a:lnTo>
                <a:lnTo>
                  <a:pt x="332" y="457"/>
                </a:lnTo>
                <a:lnTo>
                  <a:pt x="350" y="460"/>
                </a:lnTo>
                <a:lnTo>
                  <a:pt x="370" y="462"/>
                </a:lnTo>
                <a:lnTo>
                  <a:pt x="397" y="463"/>
                </a:lnTo>
                <a:lnTo>
                  <a:pt x="397" y="137"/>
                </a:lnTo>
                <a:lnTo>
                  <a:pt x="397" y="137"/>
                </a:lnTo>
                <a:lnTo>
                  <a:pt x="397" y="119"/>
                </a:lnTo>
                <a:lnTo>
                  <a:pt x="395" y="103"/>
                </a:lnTo>
                <a:lnTo>
                  <a:pt x="391" y="88"/>
                </a:lnTo>
                <a:lnTo>
                  <a:pt x="387" y="74"/>
                </a:lnTo>
                <a:lnTo>
                  <a:pt x="380" y="62"/>
                </a:lnTo>
                <a:lnTo>
                  <a:pt x="373" y="51"/>
                </a:lnTo>
                <a:lnTo>
                  <a:pt x="364" y="40"/>
                </a:lnTo>
                <a:lnTo>
                  <a:pt x="353" y="32"/>
                </a:lnTo>
                <a:lnTo>
                  <a:pt x="343" y="24"/>
                </a:lnTo>
                <a:lnTo>
                  <a:pt x="330" y="17"/>
                </a:lnTo>
                <a:lnTo>
                  <a:pt x="316" y="13"/>
                </a:lnTo>
                <a:lnTo>
                  <a:pt x="301" y="8"/>
                </a:lnTo>
                <a:lnTo>
                  <a:pt x="285" y="5"/>
                </a:lnTo>
                <a:lnTo>
                  <a:pt x="268" y="2"/>
                </a:lnTo>
                <a:lnTo>
                  <a:pt x="251" y="1"/>
                </a:lnTo>
                <a:lnTo>
                  <a:pt x="231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rgbClr val="005EB8"/>
              </a:solidFill>
            </a:endParaRPr>
          </a:p>
        </p:txBody>
      </p:sp>
      <p:sp>
        <p:nvSpPr>
          <p:cNvPr id="47" name="Freeform 10"/>
          <p:cNvSpPr>
            <a:spLocks/>
          </p:cNvSpPr>
          <p:nvPr userDrawn="1"/>
        </p:nvSpPr>
        <p:spPr bwMode="auto">
          <a:xfrm>
            <a:off x="5625110" y="4912769"/>
            <a:ext cx="128023" cy="66002"/>
          </a:xfrm>
          <a:custGeom>
            <a:avLst/>
            <a:gdLst>
              <a:gd name="T0" fmla="*/ 192 w 192"/>
              <a:gd name="T1" fmla="*/ 105 h 130"/>
              <a:gd name="T2" fmla="*/ 192 w 192"/>
              <a:gd name="T3" fmla="*/ 105 h 130"/>
              <a:gd name="T4" fmla="*/ 170 w 192"/>
              <a:gd name="T5" fmla="*/ 112 h 130"/>
              <a:gd name="T6" fmla="*/ 140 w 192"/>
              <a:gd name="T7" fmla="*/ 121 h 130"/>
              <a:gd name="T8" fmla="*/ 124 w 192"/>
              <a:gd name="T9" fmla="*/ 124 h 130"/>
              <a:gd name="T10" fmla="*/ 107 w 192"/>
              <a:gd name="T11" fmla="*/ 128 h 130"/>
              <a:gd name="T12" fmla="*/ 91 w 192"/>
              <a:gd name="T13" fmla="*/ 130 h 130"/>
              <a:gd name="T14" fmla="*/ 76 w 192"/>
              <a:gd name="T15" fmla="*/ 130 h 130"/>
              <a:gd name="T16" fmla="*/ 76 w 192"/>
              <a:gd name="T17" fmla="*/ 130 h 130"/>
              <a:gd name="T18" fmla="*/ 60 w 192"/>
              <a:gd name="T19" fmla="*/ 130 h 130"/>
              <a:gd name="T20" fmla="*/ 46 w 192"/>
              <a:gd name="T21" fmla="*/ 128 h 130"/>
              <a:gd name="T22" fmla="*/ 32 w 192"/>
              <a:gd name="T23" fmla="*/ 123 h 130"/>
              <a:gd name="T24" fmla="*/ 26 w 192"/>
              <a:gd name="T25" fmla="*/ 121 h 130"/>
              <a:gd name="T26" fmla="*/ 22 w 192"/>
              <a:gd name="T27" fmla="*/ 117 h 130"/>
              <a:gd name="T28" fmla="*/ 17 w 192"/>
              <a:gd name="T29" fmla="*/ 113 h 130"/>
              <a:gd name="T30" fmla="*/ 13 w 192"/>
              <a:gd name="T31" fmla="*/ 109 h 130"/>
              <a:gd name="T32" fmla="*/ 9 w 192"/>
              <a:gd name="T33" fmla="*/ 104 h 130"/>
              <a:gd name="T34" fmla="*/ 6 w 192"/>
              <a:gd name="T35" fmla="*/ 98 h 130"/>
              <a:gd name="T36" fmla="*/ 3 w 192"/>
              <a:gd name="T37" fmla="*/ 92 h 130"/>
              <a:gd name="T38" fmla="*/ 1 w 192"/>
              <a:gd name="T39" fmla="*/ 85 h 130"/>
              <a:gd name="T40" fmla="*/ 0 w 192"/>
              <a:gd name="T41" fmla="*/ 77 h 130"/>
              <a:gd name="T42" fmla="*/ 0 w 192"/>
              <a:gd name="T43" fmla="*/ 69 h 130"/>
              <a:gd name="T44" fmla="*/ 0 w 192"/>
              <a:gd name="T45" fmla="*/ 69 h 130"/>
              <a:gd name="T46" fmla="*/ 1 w 192"/>
              <a:gd name="T47" fmla="*/ 55 h 130"/>
              <a:gd name="T48" fmla="*/ 5 w 192"/>
              <a:gd name="T49" fmla="*/ 42 h 130"/>
              <a:gd name="T50" fmla="*/ 7 w 192"/>
              <a:gd name="T51" fmla="*/ 37 h 130"/>
              <a:gd name="T52" fmla="*/ 10 w 192"/>
              <a:gd name="T53" fmla="*/ 31 h 130"/>
              <a:gd name="T54" fmla="*/ 14 w 192"/>
              <a:gd name="T55" fmla="*/ 26 h 130"/>
              <a:gd name="T56" fmla="*/ 18 w 192"/>
              <a:gd name="T57" fmla="*/ 22 h 130"/>
              <a:gd name="T58" fmla="*/ 24 w 192"/>
              <a:gd name="T59" fmla="*/ 18 h 130"/>
              <a:gd name="T60" fmla="*/ 30 w 192"/>
              <a:gd name="T61" fmla="*/ 15 h 130"/>
              <a:gd name="T62" fmla="*/ 37 w 192"/>
              <a:gd name="T63" fmla="*/ 11 h 130"/>
              <a:gd name="T64" fmla="*/ 44 w 192"/>
              <a:gd name="T65" fmla="*/ 9 h 130"/>
              <a:gd name="T66" fmla="*/ 61 w 192"/>
              <a:gd name="T67" fmla="*/ 5 h 130"/>
              <a:gd name="T68" fmla="*/ 82 w 192"/>
              <a:gd name="T69" fmla="*/ 3 h 130"/>
              <a:gd name="T70" fmla="*/ 192 w 192"/>
              <a:gd name="T71" fmla="*/ 0 h 130"/>
              <a:gd name="T72" fmla="*/ 192 w 192"/>
              <a:gd name="T73" fmla="*/ 105 h 1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92" h="130">
                <a:moveTo>
                  <a:pt x="192" y="105"/>
                </a:moveTo>
                <a:lnTo>
                  <a:pt x="192" y="105"/>
                </a:lnTo>
                <a:lnTo>
                  <a:pt x="170" y="112"/>
                </a:lnTo>
                <a:lnTo>
                  <a:pt x="140" y="121"/>
                </a:lnTo>
                <a:lnTo>
                  <a:pt x="124" y="124"/>
                </a:lnTo>
                <a:lnTo>
                  <a:pt x="107" y="128"/>
                </a:lnTo>
                <a:lnTo>
                  <a:pt x="91" y="130"/>
                </a:lnTo>
                <a:lnTo>
                  <a:pt x="76" y="130"/>
                </a:lnTo>
                <a:lnTo>
                  <a:pt x="76" y="130"/>
                </a:lnTo>
                <a:lnTo>
                  <a:pt x="60" y="130"/>
                </a:lnTo>
                <a:lnTo>
                  <a:pt x="46" y="128"/>
                </a:lnTo>
                <a:lnTo>
                  <a:pt x="32" y="123"/>
                </a:lnTo>
                <a:lnTo>
                  <a:pt x="26" y="121"/>
                </a:lnTo>
                <a:lnTo>
                  <a:pt x="22" y="117"/>
                </a:lnTo>
                <a:lnTo>
                  <a:pt x="17" y="113"/>
                </a:lnTo>
                <a:lnTo>
                  <a:pt x="13" y="109"/>
                </a:lnTo>
                <a:lnTo>
                  <a:pt x="9" y="104"/>
                </a:lnTo>
                <a:lnTo>
                  <a:pt x="6" y="98"/>
                </a:lnTo>
                <a:lnTo>
                  <a:pt x="3" y="92"/>
                </a:lnTo>
                <a:lnTo>
                  <a:pt x="1" y="85"/>
                </a:lnTo>
                <a:lnTo>
                  <a:pt x="0" y="77"/>
                </a:lnTo>
                <a:lnTo>
                  <a:pt x="0" y="69"/>
                </a:lnTo>
                <a:lnTo>
                  <a:pt x="0" y="69"/>
                </a:lnTo>
                <a:lnTo>
                  <a:pt x="1" y="55"/>
                </a:lnTo>
                <a:lnTo>
                  <a:pt x="5" y="42"/>
                </a:lnTo>
                <a:lnTo>
                  <a:pt x="7" y="37"/>
                </a:lnTo>
                <a:lnTo>
                  <a:pt x="10" y="31"/>
                </a:lnTo>
                <a:lnTo>
                  <a:pt x="14" y="26"/>
                </a:lnTo>
                <a:lnTo>
                  <a:pt x="18" y="22"/>
                </a:lnTo>
                <a:lnTo>
                  <a:pt x="24" y="18"/>
                </a:lnTo>
                <a:lnTo>
                  <a:pt x="30" y="15"/>
                </a:lnTo>
                <a:lnTo>
                  <a:pt x="37" y="11"/>
                </a:lnTo>
                <a:lnTo>
                  <a:pt x="44" y="9"/>
                </a:lnTo>
                <a:lnTo>
                  <a:pt x="61" y="5"/>
                </a:lnTo>
                <a:lnTo>
                  <a:pt x="82" y="3"/>
                </a:lnTo>
                <a:lnTo>
                  <a:pt x="192" y="0"/>
                </a:lnTo>
                <a:lnTo>
                  <a:pt x="192" y="105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rgbClr val="005EB8"/>
              </a:solidFill>
            </a:endParaRPr>
          </a:p>
        </p:txBody>
      </p:sp>
      <p:sp>
        <p:nvSpPr>
          <p:cNvPr id="48" name="Freeform 11"/>
          <p:cNvSpPr>
            <a:spLocks/>
          </p:cNvSpPr>
          <p:nvPr userDrawn="1"/>
        </p:nvSpPr>
        <p:spPr bwMode="auto">
          <a:xfrm>
            <a:off x="5557095" y="4779265"/>
            <a:ext cx="266049" cy="240006"/>
          </a:xfrm>
          <a:custGeom>
            <a:avLst/>
            <a:gdLst>
              <a:gd name="T0" fmla="*/ 231 w 397"/>
              <a:gd name="T1" fmla="*/ 0 h 480"/>
              <a:gd name="T2" fmla="*/ 165 w 397"/>
              <a:gd name="T3" fmla="*/ 5 h 480"/>
              <a:gd name="T4" fmla="*/ 109 w 397"/>
              <a:gd name="T5" fmla="*/ 14 h 480"/>
              <a:gd name="T6" fmla="*/ 65 w 397"/>
              <a:gd name="T7" fmla="*/ 25 h 480"/>
              <a:gd name="T8" fmla="*/ 37 w 397"/>
              <a:gd name="T9" fmla="*/ 37 h 480"/>
              <a:gd name="T10" fmla="*/ 58 w 397"/>
              <a:gd name="T11" fmla="*/ 114 h 480"/>
              <a:gd name="T12" fmla="*/ 103 w 397"/>
              <a:gd name="T13" fmla="*/ 102 h 480"/>
              <a:gd name="T14" fmla="*/ 148 w 397"/>
              <a:gd name="T15" fmla="*/ 92 h 480"/>
              <a:gd name="T16" fmla="*/ 200 w 397"/>
              <a:gd name="T17" fmla="*/ 89 h 480"/>
              <a:gd name="T18" fmla="*/ 222 w 397"/>
              <a:gd name="T19" fmla="*/ 90 h 480"/>
              <a:gd name="T20" fmla="*/ 248 w 397"/>
              <a:gd name="T21" fmla="*/ 95 h 480"/>
              <a:gd name="T22" fmla="*/ 262 w 397"/>
              <a:gd name="T23" fmla="*/ 100 h 480"/>
              <a:gd name="T24" fmla="*/ 274 w 397"/>
              <a:gd name="T25" fmla="*/ 110 h 480"/>
              <a:gd name="T26" fmla="*/ 283 w 397"/>
              <a:gd name="T27" fmla="*/ 121 h 480"/>
              <a:gd name="T28" fmla="*/ 289 w 397"/>
              <a:gd name="T29" fmla="*/ 135 h 480"/>
              <a:gd name="T30" fmla="*/ 291 w 397"/>
              <a:gd name="T31" fmla="*/ 153 h 480"/>
              <a:gd name="T32" fmla="*/ 292 w 397"/>
              <a:gd name="T33" fmla="*/ 197 h 480"/>
              <a:gd name="T34" fmla="*/ 200 w 397"/>
              <a:gd name="T35" fmla="*/ 197 h 480"/>
              <a:gd name="T36" fmla="*/ 147 w 397"/>
              <a:gd name="T37" fmla="*/ 201 h 480"/>
              <a:gd name="T38" fmla="*/ 103 w 397"/>
              <a:gd name="T39" fmla="*/ 210 h 480"/>
              <a:gd name="T40" fmla="*/ 69 w 397"/>
              <a:gd name="T41" fmla="*/ 224 h 480"/>
              <a:gd name="T42" fmla="*/ 42 w 397"/>
              <a:gd name="T43" fmla="*/ 242 h 480"/>
              <a:gd name="T44" fmla="*/ 23 w 397"/>
              <a:gd name="T45" fmla="*/ 264 h 480"/>
              <a:gd name="T46" fmla="*/ 9 w 397"/>
              <a:gd name="T47" fmla="*/ 288 h 480"/>
              <a:gd name="T48" fmla="*/ 2 w 397"/>
              <a:gd name="T49" fmla="*/ 316 h 480"/>
              <a:gd name="T50" fmla="*/ 0 w 397"/>
              <a:gd name="T51" fmla="*/ 344 h 480"/>
              <a:gd name="T52" fmla="*/ 1 w 397"/>
              <a:gd name="T53" fmla="*/ 362 h 480"/>
              <a:gd name="T54" fmla="*/ 8 w 397"/>
              <a:gd name="T55" fmla="*/ 395 h 480"/>
              <a:gd name="T56" fmla="*/ 20 w 397"/>
              <a:gd name="T57" fmla="*/ 421 h 480"/>
              <a:gd name="T58" fmla="*/ 39 w 397"/>
              <a:gd name="T59" fmla="*/ 442 h 480"/>
              <a:gd name="T60" fmla="*/ 61 w 397"/>
              <a:gd name="T61" fmla="*/ 458 h 480"/>
              <a:gd name="T62" fmla="*/ 86 w 397"/>
              <a:gd name="T63" fmla="*/ 468 h 480"/>
              <a:gd name="T64" fmla="*/ 113 w 397"/>
              <a:gd name="T65" fmla="*/ 475 h 480"/>
              <a:gd name="T66" fmla="*/ 140 w 397"/>
              <a:gd name="T67" fmla="*/ 479 h 480"/>
              <a:gd name="T68" fmla="*/ 154 w 397"/>
              <a:gd name="T69" fmla="*/ 480 h 480"/>
              <a:gd name="T70" fmla="*/ 185 w 397"/>
              <a:gd name="T71" fmla="*/ 478 h 480"/>
              <a:gd name="T72" fmla="*/ 236 w 397"/>
              <a:gd name="T73" fmla="*/ 468 h 480"/>
              <a:gd name="T74" fmla="*/ 271 w 397"/>
              <a:gd name="T75" fmla="*/ 456 h 480"/>
              <a:gd name="T76" fmla="*/ 292 w 397"/>
              <a:gd name="T77" fmla="*/ 445 h 480"/>
              <a:gd name="T78" fmla="*/ 297 w 397"/>
              <a:gd name="T79" fmla="*/ 444 h 480"/>
              <a:gd name="T80" fmla="*/ 302 w 397"/>
              <a:gd name="T81" fmla="*/ 447 h 480"/>
              <a:gd name="T82" fmla="*/ 318 w 397"/>
              <a:gd name="T83" fmla="*/ 453 h 480"/>
              <a:gd name="T84" fmla="*/ 348 w 397"/>
              <a:gd name="T85" fmla="*/ 460 h 480"/>
              <a:gd name="T86" fmla="*/ 397 w 397"/>
              <a:gd name="T87" fmla="*/ 463 h 480"/>
              <a:gd name="T88" fmla="*/ 397 w 397"/>
              <a:gd name="T89" fmla="*/ 137 h 480"/>
              <a:gd name="T90" fmla="*/ 394 w 397"/>
              <a:gd name="T91" fmla="*/ 103 h 480"/>
              <a:gd name="T92" fmla="*/ 385 w 397"/>
              <a:gd name="T93" fmla="*/ 74 h 480"/>
              <a:gd name="T94" fmla="*/ 371 w 397"/>
              <a:gd name="T95" fmla="*/ 51 h 480"/>
              <a:gd name="T96" fmla="*/ 353 w 397"/>
              <a:gd name="T97" fmla="*/ 32 h 480"/>
              <a:gd name="T98" fmla="*/ 329 w 397"/>
              <a:gd name="T99" fmla="*/ 17 h 480"/>
              <a:gd name="T100" fmla="*/ 301 w 397"/>
              <a:gd name="T101" fmla="*/ 8 h 480"/>
              <a:gd name="T102" fmla="*/ 268 w 397"/>
              <a:gd name="T103" fmla="*/ 2 h 480"/>
              <a:gd name="T104" fmla="*/ 231 w 397"/>
              <a:gd name="T105" fmla="*/ 0 h 4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397" h="480">
                <a:moveTo>
                  <a:pt x="231" y="0"/>
                </a:moveTo>
                <a:lnTo>
                  <a:pt x="231" y="0"/>
                </a:lnTo>
                <a:lnTo>
                  <a:pt x="196" y="1"/>
                </a:lnTo>
                <a:lnTo>
                  <a:pt x="165" y="5"/>
                </a:lnTo>
                <a:lnTo>
                  <a:pt x="136" y="8"/>
                </a:lnTo>
                <a:lnTo>
                  <a:pt x="109" y="14"/>
                </a:lnTo>
                <a:lnTo>
                  <a:pt x="86" y="20"/>
                </a:lnTo>
                <a:lnTo>
                  <a:pt x="65" y="25"/>
                </a:lnTo>
                <a:lnTo>
                  <a:pt x="49" y="31"/>
                </a:lnTo>
                <a:lnTo>
                  <a:pt x="37" y="37"/>
                </a:lnTo>
                <a:lnTo>
                  <a:pt x="58" y="114"/>
                </a:lnTo>
                <a:lnTo>
                  <a:pt x="58" y="114"/>
                </a:lnTo>
                <a:lnTo>
                  <a:pt x="71" y="110"/>
                </a:lnTo>
                <a:lnTo>
                  <a:pt x="103" y="102"/>
                </a:lnTo>
                <a:lnTo>
                  <a:pt x="124" y="97"/>
                </a:lnTo>
                <a:lnTo>
                  <a:pt x="148" y="92"/>
                </a:lnTo>
                <a:lnTo>
                  <a:pt x="173" y="90"/>
                </a:lnTo>
                <a:lnTo>
                  <a:pt x="200" y="89"/>
                </a:lnTo>
                <a:lnTo>
                  <a:pt x="200" y="89"/>
                </a:lnTo>
                <a:lnTo>
                  <a:pt x="222" y="90"/>
                </a:lnTo>
                <a:lnTo>
                  <a:pt x="240" y="92"/>
                </a:lnTo>
                <a:lnTo>
                  <a:pt x="248" y="95"/>
                </a:lnTo>
                <a:lnTo>
                  <a:pt x="255" y="97"/>
                </a:lnTo>
                <a:lnTo>
                  <a:pt x="262" y="100"/>
                </a:lnTo>
                <a:lnTo>
                  <a:pt x="269" y="105"/>
                </a:lnTo>
                <a:lnTo>
                  <a:pt x="274" y="110"/>
                </a:lnTo>
                <a:lnTo>
                  <a:pt x="278" y="114"/>
                </a:lnTo>
                <a:lnTo>
                  <a:pt x="283" y="121"/>
                </a:lnTo>
                <a:lnTo>
                  <a:pt x="286" y="128"/>
                </a:lnTo>
                <a:lnTo>
                  <a:pt x="289" y="135"/>
                </a:lnTo>
                <a:lnTo>
                  <a:pt x="290" y="144"/>
                </a:lnTo>
                <a:lnTo>
                  <a:pt x="291" y="153"/>
                </a:lnTo>
                <a:lnTo>
                  <a:pt x="292" y="164"/>
                </a:lnTo>
                <a:lnTo>
                  <a:pt x="292" y="197"/>
                </a:lnTo>
                <a:lnTo>
                  <a:pt x="200" y="197"/>
                </a:lnTo>
                <a:lnTo>
                  <a:pt x="200" y="197"/>
                </a:lnTo>
                <a:lnTo>
                  <a:pt x="172" y="198"/>
                </a:lnTo>
                <a:lnTo>
                  <a:pt x="147" y="201"/>
                </a:lnTo>
                <a:lnTo>
                  <a:pt x="124" y="204"/>
                </a:lnTo>
                <a:lnTo>
                  <a:pt x="103" y="210"/>
                </a:lnTo>
                <a:lnTo>
                  <a:pt x="85" y="216"/>
                </a:lnTo>
                <a:lnTo>
                  <a:pt x="69" y="224"/>
                </a:lnTo>
                <a:lnTo>
                  <a:pt x="55" y="232"/>
                </a:lnTo>
                <a:lnTo>
                  <a:pt x="42" y="242"/>
                </a:lnTo>
                <a:lnTo>
                  <a:pt x="31" y="253"/>
                </a:lnTo>
                <a:lnTo>
                  <a:pt x="23" y="264"/>
                </a:lnTo>
                <a:lnTo>
                  <a:pt x="15" y="276"/>
                </a:lnTo>
                <a:lnTo>
                  <a:pt x="9" y="288"/>
                </a:lnTo>
                <a:lnTo>
                  <a:pt x="6" y="302"/>
                </a:lnTo>
                <a:lnTo>
                  <a:pt x="2" y="316"/>
                </a:lnTo>
                <a:lnTo>
                  <a:pt x="0" y="330"/>
                </a:lnTo>
                <a:lnTo>
                  <a:pt x="0" y="344"/>
                </a:lnTo>
                <a:lnTo>
                  <a:pt x="0" y="344"/>
                </a:lnTo>
                <a:lnTo>
                  <a:pt x="1" y="362"/>
                </a:lnTo>
                <a:lnTo>
                  <a:pt x="3" y="380"/>
                </a:lnTo>
                <a:lnTo>
                  <a:pt x="8" y="395"/>
                </a:lnTo>
                <a:lnTo>
                  <a:pt x="14" y="408"/>
                </a:lnTo>
                <a:lnTo>
                  <a:pt x="20" y="421"/>
                </a:lnTo>
                <a:lnTo>
                  <a:pt x="30" y="433"/>
                </a:lnTo>
                <a:lnTo>
                  <a:pt x="39" y="442"/>
                </a:lnTo>
                <a:lnTo>
                  <a:pt x="49" y="450"/>
                </a:lnTo>
                <a:lnTo>
                  <a:pt x="61" y="458"/>
                </a:lnTo>
                <a:lnTo>
                  <a:pt x="73" y="464"/>
                </a:lnTo>
                <a:lnTo>
                  <a:pt x="86" y="468"/>
                </a:lnTo>
                <a:lnTo>
                  <a:pt x="99" y="473"/>
                </a:lnTo>
                <a:lnTo>
                  <a:pt x="113" y="475"/>
                </a:lnTo>
                <a:lnTo>
                  <a:pt x="126" y="478"/>
                </a:lnTo>
                <a:lnTo>
                  <a:pt x="140" y="479"/>
                </a:lnTo>
                <a:lnTo>
                  <a:pt x="154" y="480"/>
                </a:lnTo>
                <a:lnTo>
                  <a:pt x="154" y="480"/>
                </a:lnTo>
                <a:lnTo>
                  <a:pt x="170" y="479"/>
                </a:lnTo>
                <a:lnTo>
                  <a:pt x="185" y="478"/>
                </a:lnTo>
                <a:lnTo>
                  <a:pt x="211" y="474"/>
                </a:lnTo>
                <a:lnTo>
                  <a:pt x="236" y="468"/>
                </a:lnTo>
                <a:lnTo>
                  <a:pt x="255" y="462"/>
                </a:lnTo>
                <a:lnTo>
                  <a:pt x="271" y="456"/>
                </a:lnTo>
                <a:lnTo>
                  <a:pt x="284" y="450"/>
                </a:lnTo>
                <a:lnTo>
                  <a:pt x="292" y="445"/>
                </a:lnTo>
                <a:lnTo>
                  <a:pt x="297" y="444"/>
                </a:lnTo>
                <a:lnTo>
                  <a:pt x="297" y="444"/>
                </a:lnTo>
                <a:lnTo>
                  <a:pt x="299" y="445"/>
                </a:lnTo>
                <a:lnTo>
                  <a:pt x="302" y="447"/>
                </a:lnTo>
                <a:lnTo>
                  <a:pt x="309" y="450"/>
                </a:lnTo>
                <a:lnTo>
                  <a:pt x="318" y="453"/>
                </a:lnTo>
                <a:lnTo>
                  <a:pt x="332" y="457"/>
                </a:lnTo>
                <a:lnTo>
                  <a:pt x="348" y="460"/>
                </a:lnTo>
                <a:lnTo>
                  <a:pt x="370" y="462"/>
                </a:lnTo>
                <a:lnTo>
                  <a:pt x="397" y="463"/>
                </a:lnTo>
                <a:lnTo>
                  <a:pt x="397" y="137"/>
                </a:lnTo>
                <a:lnTo>
                  <a:pt x="397" y="137"/>
                </a:lnTo>
                <a:lnTo>
                  <a:pt x="397" y="119"/>
                </a:lnTo>
                <a:lnTo>
                  <a:pt x="394" y="103"/>
                </a:lnTo>
                <a:lnTo>
                  <a:pt x="391" y="88"/>
                </a:lnTo>
                <a:lnTo>
                  <a:pt x="385" y="74"/>
                </a:lnTo>
                <a:lnTo>
                  <a:pt x="379" y="62"/>
                </a:lnTo>
                <a:lnTo>
                  <a:pt x="371" y="51"/>
                </a:lnTo>
                <a:lnTo>
                  <a:pt x="363" y="40"/>
                </a:lnTo>
                <a:lnTo>
                  <a:pt x="353" y="32"/>
                </a:lnTo>
                <a:lnTo>
                  <a:pt x="341" y="24"/>
                </a:lnTo>
                <a:lnTo>
                  <a:pt x="329" y="17"/>
                </a:lnTo>
                <a:lnTo>
                  <a:pt x="316" y="13"/>
                </a:lnTo>
                <a:lnTo>
                  <a:pt x="301" y="8"/>
                </a:lnTo>
                <a:lnTo>
                  <a:pt x="285" y="5"/>
                </a:lnTo>
                <a:lnTo>
                  <a:pt x="268" y="2"/>
                </a:lnTo>
                <a:lnTo>
                  <a:pt x="249" y="1"/>
                </a:lnTo>
                <a:lnTo>
                  <a:pt x="231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rgbClr val="005EB8"/>
              </a:solidFill>
            </a:endParaRPr>
          </a:p>
        </p:txBody>
      </p:sp>
      <p:sp>
        <p:nvSpPr>
          <p:cNvPr id="49" name="Freeform 12"/>
          <p:cNvSpPr>
            <a:spLocks/>
          </p:cNvSpPr>
          <p:nvPr userDrawn="1"/>
        </p:nvSpPr>
        <p:spPr bwMode="auto">
          <a:xfrm>
            <a:off x="6605284" y="4782271"/>
            <a:ext cx="280050" cy="237006"/>
          </a:xfrm>
          <a:custGeom>
            <a:avLst/>
            <a:gdLst>
              <a:gd name="T0" fmla="*/ 317 w 421"/>
              <a:gd name="T1" fmla="*/ 350 h 475"/>
              <a:gd name="T2" fmla="*/ 277 w 421"/>
              <a:gd name="T3" fmla="*/ 367 h 475"/>
              <a:gd name="T4" fmla="*/ 244 w 421"/>
              <a:gd name="T5" fmla="*/ 376 h 475"/>
              <a:gd name="T6" fmla="*/ 207 w 421"/>
              <a:gd name="T7" fmla="*/ 382 h 475"/>
              <a:gd name="T8" fmla="*/ 188 w 421"/>
              <a:gd name="T9" fmla="*/ 383 h 475"/>
              <a:gd name="T10" fmla="*/ 164 w 421"/>
              <a:gd name="T11" fmla="*/ 382 h 475"/>
              <a:gd name="T12" fmla="*/ 145 w 421"/>
              <a:gd name="T13" fmla="*/ 377 h 475"/>
              <a:gd name="T14" fmla="*/ 130 w 421"/>
              <a:gd name="T15" fmla="*/ 369 h 475"/>
              <a:gd name="T16" fmla="*/ 120 w 421"/>
              <a:gd name="T17" fmla="*/ 357 h 475"/>
              <a:gd name="T18" fmla="*/ 112 w 421"/>
              <a:gd name="T19" fmla="*/ 343 h 475"/>
              <a:gd name="T20" fmla="*/ 107 w 421"/>
              <a:gd name="T21" fmla="*/ 325 h 475"/>
              <a:gd name="T22" fmla="*/ 105 w 421"/>
              <a:gd name="T23" fmla="*/ 278 h 475"/>
              <a:gd name="T24" fmla="*/ 89 w 421"/>
              <a:gd name="T25" fmla="*/ 0 h 475"/>
              <a:gd name="T26" fmla="*/ 67 w 421"/>
              <a:gd name="T27" fmla="*/ 0 h 475"/>
              <a:gd name="T28" fmla="*/ 15 w 421"/>
              <a:gd name="T29" fmla="*/ 4 h 475"/>
              <a:gd name="T30" fmla="*/ 0 w 421"/>
              <a:gd name="T31" fmla="*/ 290 h 475"/>
              <a:gd name="T32" fmla="*/ 0 w 421"/>
              <a:gd name="T33" fmla="*/ 313 h 475"/>
              <a:gd name="T34" fmla="*/ 4 w 421"/>
              <a:gd name="T35" fmla="*/ 354 h 475"/>
              <a:gd name="T36" fmla="*/ 11 w 421"/>
              <a:gd name="T37" fmla="*/ 388 h 475"/>
              <a:gd name="T38" fmla="*/ 23 w 421"/>
              <a:gd name="T39" fmla="*/ 417 h 475"/>
              <a:gd name="T40" fmla="*/ 40 w 421"/>
              <a:gd name="T41" fmla="*/ 440 h 475"/>
              <a:gd name="T42" fmla="*/ 66 w 421"/>
              <a:gd name="T43" fmla="*/ 457 h 475"/>
              <a:gd name="T44" fmla="*/ 97 w 421"/>
              <a:gd name="T45" fmla="*/ 468 h 475"/>
              <a:gd name="T46" fmla="*/ 136 w 421"/>
              <a:gd name="T47" fmla="*/ 474 h 475"/>
              <a:gd name="T48" fmla="*/ 159 w 421"/>
              <a:gd name="T49" fmla="*/ 475 h 475"/>
              <a:gd name="T50" fmla="*/ 193 w 421"/>
              <a:gd name="T51" fmla="*/ 473 h 475"/>
              <a:gd name="T52" fmla="*/ 224 w 421"/>
              <a:gd name="T53" fmla="*/ 468 h 475"/>
              <a:gd name="T54" fmla="*/ 274 w 421"/>
              <a:gd name="T55" fmla="*/ 455 h 475"/>
              <a:gd name="T56" fmla="*/ 305 w 421"/>
              <a:gd name="T57" fmla="*/ 443 h 475"/>
              <a:gd name="T58" fmla="*/ 319 w 421"/>
              <a:gd name="T59" fmla="*/ 437 h 475"/>
              <a:gd name="T60" fmla="*/ 334 w 421"/>
              <a:gd name="T61" fmla="*/ 444 h 475"/>
              <a:gd name="T62" fmla="*/ 359 w 421"/>
              <a:gd name="T63" fmla="*/ 451 h 475"/>
              <a:gd name="T64" fmla="*/ 397 w 421"/>
              <a:gd name="T65" fmla="*/ 457 h 475"/>
              <a:gd name="T66" fmla="*/ 421 w 421"/>
              <a:gd name="T67" fmla="*/ 7 h 475"/>
              <a:gd name="T68" fmla="*/ 386 w 421"/>
              <a:gd name="T69" fmla="*/ 2 h 475"/>
              <a:gd name="T70" fmla="*/ 337 w 421"/>
              <a:gd name="T71" fmla="*/ 0 h 475"/>
              <a:gd name="T72" fmla="*/ 317 w 421"/>
              <a:gd name="T73" fmla="*/ 350 h 4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421" h="475">
                <a:moveTo>
                  <a:pt x="317" y="350"/>
                </a:moveTo>
                <a:lnTo>
                  <a:pt x="317" y="350"/>
                </a:lnTo>
                <a:lnTo>
                  <a:pt x="292" y="361"/>
                </a:lnTo>
                <a:lnTo>
                  <a:pt x="277" y="367"/>
                </a:lnTo>
                <a:lnTo>
                  <a:pt x="261" y="371"/>
                </a:lnTo>
                <a:lnTo>
                  <a:pt x="244" y="376"/>
                </a:lnTo>
                <a:lnTo>
                  <a:pt x="226" y="379"/>
                </a:lnTo>
                <a:lnTo>
                  <a:pt x="207" y="382"/>
                </a:lnTo>
                <a:lnTo>
                  <a:pt x="188" y="383"/>
                </a:lnTo>
                <a:lnTo>
                  <a:pt x="188" y="383"/>
                </a:lnTo>
                <a:lnTo>
                  <a:pt x="175" y="383"/>
                </a:lnTo>
                <a:lnTo>
                  <a:pt x="164" y="382"/>
                </a:lnTo>
                <a:lnTo>
                  <a:pt x="153" y="379"/>
                </a:lnTo>
                <a:lnTo>
                  <a:pt x="145" y="377"/>
                </a:lnTo>
                <a:lnTo>
                  <a:pt x="137" y="373"/>
                </a:lnTo>
                <a:lnTo>
                  <a:pt x="130" y="369"/>
                </a:lnTo>
                <a:lnTo>
                  <a:pt x="124" y="363"/>
                </a:lnTo>
                <a:lnTo>
                  <a:pt x="120" y="357"/>
                </a:lnTo>
                <a:lnTo>
                  <a:pt x="115" y="350"/>
                </a:lnTo>
                <a:lnTo>
                  <a:pt x="112" y="343"/>
                </a:lnTo>
                <a:lnTo>
                  <a:pt x="109" y="334"/>
                </a:lnTo>
                <a:lnTo>
                  <a:pt x="107" y="325"/>
                </a:lnTo>
                <a:lnTo>
                  <a:pt x="105" y="303"/>
                </a:lnTo>
                <a:lnTo>
                  <a:pt x="105" y="278"/>
                </a:lnTo>
                <a:lnTo>
                  <a:pt x="105" y="0"/>
                </a:lnTo>
                <a:lnTo>
                  <a:pt x="89" y="0"/>
                </a:lnTo>
                <a:lnTo>
                  <a:pt x="89" y="0"/>
                </a:lnTo>
                <a:lnTo>
                  <a:pt x="67" y="0"/>
                </a:lnTo>
                <a:lnTo>
                  <a:pt x="40" y="2"/>
                </a:lnTo>
                <a:lnTo>
                  <a:pt x="15" y="4"/>
                </a:lnTo>
                <a:lnTo>
                  <a:pt x="0" y="7"/>
                </a:lnTo>
                <a:lnTo>
                  <a:pt x="0" y="290"/>
                </a:lnTo>
                <a:lnTo>
                  <a:pt x="0" y="290"/>
                </a:lnTo>
                <a:lnTo>
                  <a:pt x="0" y="313"/>
                </a:lnTo>
                <a:lnTo>
                  <a:pt x="1" y="334"/>
                </a:lnTo>
                <a:lnTo>
                  <a:pt x="4" y="354"/>
                </a:lnTo>
                <a:lnTo>
                  <a:pt x="6" y="372"/>
                </a:lnTo>
                <a:lnTo>
                  <a:pt x="11" y="388"/>
                </a:lnTo>
                <a:lnTo>
                  <a:pt x="16" y="403"/>
                </a:lnTo>
                <a:lnTo>
                  <a:pt x="23" y="417"/>
                </a:lnTo>
                <a:lnTo>
                  <a:pt x="31" y="429"/>
                </a:lnTo>
                <a:lnTo>
                  <a:pt x="40" y="440"/>
                </a:lnTo>
                <a:lnTo>
                  <a:pt x="52" y="450"/>
                </a:lnTo>
                <a:lnTo>
                  <a:pt x="66" y="457"/>
                </a:lnTo>
                <a:lnTo>
                  <a:pt x="80" y="463"/>
                </a:lnTo>
                <a:lnTo>
                  <a:pt x="97" y="468"/>
                </a:lnTo>
                <a:lnTo>
                  <a:pt x="115" y="472"/>
                </a:lnTo>
                <a:lnTo>
                  <a:pt x="136" y="474"/>
                </a:lnTo>
                <a:lnTo>
                  <a:pt x="159" y="475"/>
                </a:lnTo>
                <a:lnTo>
                  <a:pt x="159" y="475"/>
                </a:lnTo>
                <a:lnTo>
                  <a:pt x="177" y="474"/>
                </a:lnTo>
                <a:lnTo>
                  <a:pt x="193" y="473"/>
                </a:lnTo>
                <a:lnTo>
                  <a:pt x="210" y="472"/>
                </a:lnTo>
                <a:lnTo>
                  <a:pt x="224" y="468"/>
                </a:lnTo>
                <a:lnTo>
                  <a:pt x="251" y="462"/>
                </a:lnTo>
                <a:lnTo>
                  <a:pt x="274" y="455"/>
                </a:lnTo>
                <a:lnTo>
                  <a:pt x="292" y="448"/>
                </a:lnTo>
                <a:lnTo>
                  <a:pt x="305" y="443"/>
                </a:lnTo>
                <a:lnTo>
                  <a:pt x="319" y="437"/>
                </a:lnTo>
                <a:lnTo>
                  <a:pt x="319" y="437"/>
                </a:lnTo>
                <a:lnTo>
                  <a:pt x="326" y="440"/>
                </a:lnTo>
                <a:lnTo>
                  <a:pt x="334" y="444"/>
                </a:lnTo>
                <a:lnTo>
                  <a:pt x="345" y="447"/>
                </a:lnTo>
                <a:lnTo>
                  <a:pt x="359" y="451"/>
                </a:lnTo>
                <a:lnTo>
                  <a:pt x="376" y="454"/>
                </a:lnTo>
                <a:lnTo>
                  <a:pt x="397" y="457"/>
                </a:lnTo>
                <a:lnTo>
                  <a:pt x="421" y="458"/>
                </a:lnTo>
                <a:lnTo>
                  <a:pt x="421" y="7"/>
                </a:lnTo>
                <a:lnTo>
                  <a:pt x="421" y="7"/>
                </a:lnTo>
                <a:lnTo>
                  <a:pt x="386" y="2"/>
                </a:lnTo>
                <a:lnTo>
                  <a:pt x="360" y="1"/>
                </a:lnTo>
                <a:lnTo>
                  <a:pt x="337" y="0"/>
                </a:lnTo>
                <a:lnTo>
                  <a:pt x="317" y="0"/>
                </a:lnTo>
                <a:lnTo>
                  <a:pt x="317" y="35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rgbClr val="005EB8"/>
              </a:solidFill>
            </a:endParaRPr>
          </a:p>
        </p:txBody>
      </p:sp>
      <p:sp>
        <p:nvSpPr>
          <p:cNvPr id="50" name="Freeform 13"/>
          <p:cNvSpPr>
            <a:spLocks/>
          </p:cNvSpPr>
          <p:nvPr userDrawn="1"/>
        </p:nvSpPr>
        <p:spPr bwMode="auto">
          <a:xfrm>
            <a:off x="6967348" y="4779265"/>
            <a:ext cx="234043" cy="240006"/>
          </a:xfrm>
          <a:custGeom>
            <a:avLst/>
            <a:gdLst>
              <a:gd name="T0" fmla="*/ 12 w 350"/>
              <a:gd name="T1" fmla="*/ 465 h 480"/>
              <a:gd name="T2" fmla="*/ 93 w 350"/>
              <a:gd name="T3" fmla="*/ 477 h 480"/>
              <a:gd name="T4" fmla="*/ 156 w 350"/>
              <a:gd name="T5" fmla="*/ 480 h 480"/>
              <a:gd name="T6" fmla="*/ 206 w 350"/>
              <a:gd name="T7" fmla="*/ 477 h 480"/>
              <a:gd name="T8" fmla="*/ 256 w 350"/>
              <a:gd name="T9" fmla="*/ 464 h 480"/>
              <a:gd name="T10" fmla="*/ 298 w 350"/>
              <a:gd name="T11" fmla="*/ 442 h 480"/>
              <a:gd name="T12" fmla="*/ 332 w 350"/>
              <a:gd name="T13" fmla="*/ 407 h 480"/>
              <a:gd name="T14" fmla="*/ 349 w 350"/>
              <a:gd name="T15" fmla="*/ 357 h 480"/>
              <a:gd name="T16" fmla="*/ 349 w 350"/>
              <a:gd name="T17" fmla="*/ 323 h 480"/>
              <a:gd name="T18" fmla="*/ 340 w 350"/>
              <a:gd name="T19" fmla="*/ 287 h 480"/>
              <a:gd name="T20" fmla="*/ 319 w 350"/>
              <a:gd name="T21" fmla="*/ 260 h 480"/>
              <a:gd name="T22" fmla="*/ 289 w 350"/>
              <a:gd name="T23" fmla="*/ 237 h 480"/>
              <a:gd name="T24" fmla="*/ 235 w 350"/>
              <a:gd name="T25" fmla="*/ 210 h 480"/>
              <a:gd name="T26" fmla="*/ 167 w 350"/>
              <a:gd name="T27" fmla="*/ 183 h 480"/>
              <a:gd name="T28" fmla="*/ 127 w 350"/>
              <a:gd name="T29" fmla="*/ 162 h 480"/>
              <a:gd name="T30" fmla="*/ 115 w 350"/>
              <a:gd name="T31" fmla="*/ 148 h 480"/>
              <a:gd name="T32" fmla="*/ 112 w 350"/>
              <a:gd name="T33" fmla="*/ 130 h 480"/>
              <a:gd name="T34" fmla="*/ 114 w 350"/>
              <a:gd name="T35" fmla="*/ 117 h 480"/>
              <a:gd name="T36" fmla="*/ 130 w 350"/>
              <a:gd name="T37" fmla="*/ 97 h 480"/>
              <a:gd name="T38" fmla="*/ 149 w 350"/>
              <a:gd name="T39" fmla="*/ 88 h 480"/>
              <a:gd name="T40" fmla="*/ 175 w 350"/>
              <a:gd name="T41" fmla="*/ 83 h 480"/>
              <a:gd name="T42" fmla="*/ 209 w 350"/>
              <a:gd name="T43" fmla="*/ 84 h 480"/>
              <a:gd name="T44" fmla="*/ 268 w 350"/>
              <a:gd name="T45" fmla="*/ 96 h 480"/>
              <a:gd name="T46" fmla="*/ 332 w 350"/>
              <a:gd name="T47" fmla="*/ 33 h 480"/>
              <a:gd name="T48" fmla="*/ 296 w 350"/>
              <a:gd name="T49" fmla="*/ 18 h 480"/>
              <a:gd name="T50" fmla="*/ 233 w 350"/>
              <a:gd name="T51" fmla="*/ 5 h 480"/>
              <a:gd name="T52" fmla="*/ 177 w 350"/>
              <a:gd name="T53" fmla="*/ 0 h 480"/>
              <a:gd name="T54" fmla="*/ 129 w 350"/>
              <a:gd name="T55" fmla="*/ 5 h 480"/>
              <a:gd name="T56" fmla="*/ 85 w 350"/>
              <a:gd name="T57" fmla="*/ 20 h 480"/>
              <a:gd name="T58" fmla="*/ 47 w 350"/>
              <a:gd name="T59" fmla="*/ 44 h 480"/>
              <a:gd name="T60" fmla="*/ 21 w 350"/>
              <a:gd name="T61" fmla="*/ 77 h 480"/>
              <a:gd name="T62" fmla="*/ 7 w 350"/>
              <a:gd name="T63" fmla="*/ 120 h 480"/>
              <a:gd name="T64" fmla="*/ 7 w 350"/>
              <a:gd name="T65" fmla="*/ 153 h 480"/>
              <a:gd name="T66" fmla="*/ 21 w 350"/>
              <a:gd name="T67" fmla="*/ 196 h 480"/>
              <a:gd name="T68" fmla="*/ 47 w 350"/>
              <a:gd name="T69" fmla="*/ 227 h 480"/>
              <a:gd name="T70" fmla="*/ 82 w 350"/>
              <a:gd name="T71" fmla="*/ 250 h 480"/>
              <a:gd name="T72" fmla="*/ 134 w 350"/>
              <a:gd name="T73" fmla="*/ 272 h 480"/>
              <a:gd name="T74" fmla="*/ 192 w 350"/>
              <a:gd name="T75" fmla="*/ 293 h 480"/>
              <a:gd name="T76" fmla="*/ 230 w 350"/>
              <a:gd name="T77" fmla="*/ 314 h 480"/>
              <a:gd name="T78" fmla="*/ 243 w 350"/>
              <a:gd name="T79" fmla="*/ 332 h 480"/>
              <a:gd name="T80" fmla="*/ 244 w 350"/>
              <a:gd name="T81" fmla="*/ 343 h 480"/>
              <a:gd name="T82" fmla="*/ 238 w 350"/>
              <a:gd name="T83" fmla="*/ 368 h 480"/>
              <a:gd name="T84" fmla="*/ 227 w 350"/>
              <a:gd name="T85" fmla="*/ 381 h 480"/>
              <a:gd name="T86" fmla="*/ 207 w 350"/>
              <a:gd name="T87" fmla="*/ 390 h 480"/>
              <a:gd name="T88" fmla="*/ 177 w 350"/>
              <a:gd name="T89" fmla="*/ 396 h 480"/>
              <a:gd name="T90" fmla="*/ 127 w 350"/>
              <a:gd name="T91" fmla="*/ 397 h 480"/>
              <a:gd name="T92" fmla="*/ 31 w 350"/>
              <a:gd name="T93" fmla="*/ 385 h 4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350" h="480">
                <a:moveTo>
                  <a:pt x="0" y="463"/>
                </a:moveTo>
                <a:lnTo>
                  <a:pt x="0" y="463"/>
                </a:lnTo>
                <a:lnTo>
                  <a:pt x="12" y="465"/>
                </a:lnTo>
                <a:lnTo>
                  <a:pt x="44" y="471"/>
                </a:lnTo>
                <a:lnTo>
                  <a:pt x="67" y="474"/>
                </a:lnTo>
                <a:lnTo>
                  <a:pt x="93" y="477"/>
                </a:lnTo>
                <a:lnTo>
                  <a:pt x="123" y="479"/>
                </a:lnTo>
                <a:lnTo>
                  <a:pt x="156" y="480"/>
                </a:lnTo>
                <a:lnTo>
                  <a:pt x="156" y="480"/>
                </a:lnTo>
                <a:lnTo>
                  <a:pt x="173" y="479"/>
                </a:lnTo>
                <a:lnTo>
                  <a:pt x="189" y="478"/>
                </a:lnTo>
                <a:lnTo>
                  <a:pt x="206" y="477"/>
                </a:lnTo>
                <a:lnTo>
                  <a:pt x="222" y="473"/>
                </a:lnTo>
                <a:lnTo>
                  <a:pt x="240" y="470"/>
                </a:lnTo>
                <a:lnTo>
                  <a:pt x="256" y="464"/>
                </a:lnTo>
                <a:lnTo>
                  <a:pt x="271" y="458"/>
                </a:lnTo>
                <a:lnTo>
                  <a:pt x="286" y="451"/>
                </a:lnTo>
                <a:lnTo>
                  <a:pt x="298" y="442"/>
                </a:lnTo>
                <a:lnTo>
                  <a:pt x="311" y="432"/>
                </a:lnTo>
                <a:lnTo>
                  <a:pt x="322" y="420"/>
                </a:lnTo>
                <a:lnTo>
                  <a:pt x="332" y="407"/>
                </a:lnTo>
                <a:lnTo>
                  <a:pt x="340" y="392"/>
                </a:lnTo>
                <a:lnTo>
                  <a:pt x="345" y="375"/>
                </a:lnTo>
                <a:lnTo>
                  <a:pt x="349" y="357"/>
                </a:lnTo>
                <a:lnTo>
                  <a:pt x="350" y="337"/>
                </a:lnTo>
                <a:lnTo>
                  <a:pt x="350" y="337"/>
                </a:lnTo>
                <a:lnTo>
                  <a:pt x="349" y="323"/>
                </a:lnTo>
                <a:lnTo>
                  <a:pt x="348" y="310"/>
                </a:lnTo>
                <a:lnTo>
                  <a:pt x="344" y="299"/>
                </a:lnTo>
                <a:lnTo>
                  <a:pt x="340" y="287"/>
                </a:lnTo>
                <a:lnTo>
                  <a:pt x="334" y="278"/>
                </a:lnTo>
                <a:lnTo>
                  <a:pt x="327" y="268"/>
                </a:lnTo>
                <a:lnTo>
                  <a:pt x="319" y="260"/>
                </a:lnTo>
                <a:lnTo>
                  <a:pt x="311" y="252"/>
                </a:lnTo>
                <a:lnTo>
                  <a:pt x="301" y="243"/>
                </a:lnTo>
                <a:lnTo>
                  <a:pt x="289" y="237"/>
                </a:lnTo>
                <a:lnTo>
                  <a:pt x="278" y="228"/>
                </a:lnTo>
                <a:lnTo>
                  <a:pt x="264" y="223"/>
                </a:lnTo>
                <a:lnTo>
                  <a:pt x="235" y="210"/>
                </a:lnTo>
                <a:lnTo>
                  <a:pt x="203" y="197"/>
                </a:lnTo>
                <a:lnTo>
                  <a:pt x="203" y="197"/>
                </a:lnTo>
                <a:lnTo>
                  <a:pt x="167" y="183"/>
                </a:lnTo>
                <a:lnTo>
                  <a:pt x="152" y="177"/>
                </a:lnTo>
                <a:lnTo>
                  <a:pt x="138" y="170"/>
                </a:lnTo>
                <a:lnTo>
                  <a:pt x="127" y="162"/>
                </a:lnTo>
                <a:lnTo>
                  <a:pt x="122" y="157"/>
                </a:lnTo>
                <a:lnTo>
                  <a:pt x="119" y="152"/>
                </a:lnTo>
                <a:lnTo>
                  <a:pt x="115" y="148"/>
                </a:lnTo>
                <a:lnTo>
                  <a:pt x="113" y="142"/>
                </a:lnTo>
                <a:lnTo>
                  <a:pt x="112" y="136"/>
                </a:lnTo>
                <a:lnTo>
                  <a:pt x="112" y="130"/>
                </a:lnTo>
                <a:lnTo>
                  <a:pt x="112" y="130"/>
                </a:lnTo>
                <a:lnTo>
                  <a:pt x="112" y="123"/>
                </a:lnTo>
                <a:lnTo>
                  <a:pt x="114" y="117"/>
                </a:lnTo>
                <a:lnTo>
                  <a:pt x="119" y="108"/>
                </a:lnTo>
                <a:lnTo>
                  <a:pt x="126" y="100"/>
                </a:lnTo>
                <a:lnTo>
                  <a:pt x="130" y="97"/>
                </a:lnTo>
                <a:lnTo>
                  <a:pt x="135" y="93"/>
                </a:lnTo>
                <a:lnTo>
                  <a:pt x="142" y="91"/>
                </a:lnTo>
                <a:lnTo>
                  <a:pt x="149" y="88"/>
                </a:lnTo>
                <a:lnTo>
                  <a:pt x="157" y="85"/>
                </a:lnTo>
                <a:lnTo>
                  <a:pt x="165" y="84"/>
                </a:lnTo>
                <a:lnTo>
                  <a:pt x="175" y="83"/>
                </a:lnTo>
                <a:lnTo>
                  <a:pt x="187" y="83"/>
                </a:lnTo>
                <a:lnTo>
                  <a:pt x="187" y="83"/>
                </a:lnTo>
                <a:lnTo>
                  <a:pt x="209" y="84"/>
                </a:lnTo>
                <a:lnTo>
                  <a:pt x="230" y="87"/>
                </a:lnTo>
                <a:lnTo>
                  <a:pt x="250" y="91"/>
                </a:lnTo>
                <a:lnTo>
                  <a:pt x="268" y="96"/>
                </a:lnTo>
                <a:lnTo>
                  <a:pt x="295" y="105"/>
                </a:lnTo>
                <a:lnTo>
                  <a:pt x="305" y="110"/>
                </a:lnTo>
                <a:lnTo>
                  <a:pt x="332" y="33"/>
                </a:lnTo>
                <a:lnTo>
                  <a:pt x="332" y="33"/>
                </a:lnTo>
                <a:lnTo>
                  <a:pt x="311" y="24"/>
                </a:lnTo>
                <a:lnTo>
                  <a:pt x="296" y="18"/>
                </a:lnTo>
                <a:lnTo>
                  <a:pt x="278" y="14"/>
                </a:lnTo>
                <a:lnTo>
                  <a:pt x="257" y="8"/>
                </a:lnTo>
                <a:lnTo>
                  <a:pt x="233" y="5"/>
                </a:lnTo>
                <a:lnTo>
                  <a:pt x="206" y="1"/>
                </a:lnTo>
                <a:lnTo>
                  <a:pt x="177" y="0"/>
                </a:lnTo>
                <a:lnTo>
                  <a:pt x="177" y="0"/>
                </a:lnTo>
                <a:lnTo>
                  <a:pt x="161" y="1"/>
                </a:lnTo>
                <a:lnTo>
                  <a:pt x="145" y="2"/>
                </a:lnTo>
                <a:lnTo>
                  <a:pt x="129" y="5"/>
                </a:lnTo>
                <a:lnTo>
                  <a:pt x="114" y="9"/>
                </a:lnTo>
                <a:lnTo>
                  <a:pt x="99" y="14"/>
                </a:lnTo>
                <a:lnTo>
                  <a:pt x="85" y="20"/>
                </a:lnTo>
                <a:lnTo>
                  <a:pt x="72" y="27"/>
                </a:lnTo>
                <a:lnTo>
                  <a:pt x="59" y="35"/>
                </a:lnTo>
                <a:lnTo>
                  <a:pt x="47" y="44"/>
                </a:lnTo>
                <a:lnTo>
                  <a:pt x="37" y="53"/>
                </a:lnTo>
                <a:lnTo>
                  <a:pt x="28" y="65"/>
                </a:lnTo>
                <a:lnTo>
                  <a:pt x="21" y="77"/>
                </a:lnTo>
                <a:lnTo>
                  <a:pt x="14" y="90"/>
                </a:lnTo>
                <a:lnTo>
                  <a:pt x="9" y="105"/>
                </a:lnTo>
                <a:lnTo>
                  <a:pt x="7" y="120"/>
                </a:lnTo>
                <a:lnTo>
                  <a:pt x="6" y="137"/>
                </a:lnTo>
                <a:lnTo>
                  <a:pt x="6" y="137"/>
                </a:lnTo>
                <a:lnTo>
                  <a:pt x="7" y="153"/>
                </a:lnTo>
                <a:lnTo>
                  <a:pt x="9" y="168"/>
                </a:lnTo>
                <a:lnTo>
                  <a:pt x="14" y="183"/>
                </a:lnTo>
                <a:lnTo>
                  <a:pt x="21" y="196"/>
                </a:lnTo>
                <a:lnTo>
                  <a:pt x="28" y="208"/>
                </a:lnTo>
                <a:lnTo>
                  <a:pt x="37" y="218"/>
                </a:lnTo>
                <a:lnTo>
                  <a:pt x="47" y="227"/>
                </a:lnTo>
                <a:lnTo>
                  <a:pt x="58" y="235"/>
                </a:lnTo>
                <a:lnTo>
                  <a:pt x="69" y="243"/>
                </a:lnTo>
                <a:lnTo>
                  <a:pt x="82" y="250"/>
                </a:lnTo>
                <a:lnTo>
                  <a:pt x="95" y="257"/>
                </a:lnTo>
                <a:lnTo>
                  <a:pt x="107" y="263"/>
                </a:lnTo>
                <a:lnTo>
                  <a:pt x="134" y="272"/>
                </a:lnTo>
                <a:lnTo>
                  <a:pt x="160" y="282"/>
                </a:lnTo>
                <a:lnTo>
                  <a:pt x="160" y="282"/>
                </a:lnTo>
                <a:lnTo>
                  <a:pt x="192" y="293"/>
                </a:lnTo>
                <a:lnTo>
                  <a:pt x="207" y="299"/>
                </a:lnTo>
                <a:lnTo>
                  <a:pt x="220" y="306"/>
                </a:lnTo>
                <a:lnTo>
                  <a:pt x="230" y="314"/>
                </a:lnTo>
                <a:lnTo>
                  <a:pt x="237" y="322"/>
                </a:lnTo>
                <a:lnTo>
                  <a:pt x="241" y="327"/>
                </a:lnTo>
                <a:lnTo>
                  <a:pt x="243" y="332"/>
                </a:lnTo>
                <a:lnTo>
                  <a:pt x="244" y="337"/>
                </a:lnTo>
                <a:lnTo>
                  <a:pt x="244" y="343"/>
                </a:lnTo>
                <a:lnTo>
                  <a:pt x="244" y="343"/>
                </a:lnTo>
                <a:lnTo>
                  <a:pt x="244" y="353"/>
                </a:lnTo>
                <a:lnTo>
                  <a:pt x="241" y="363"/>
                </a:lnTo>
                <a:lnTo>
                  <a:pt x="238" y="368"/>
                </a:lnTo>
                <a:lnTo>
                  <a:pt x="235" y="373"/>
                </a:lnTo>
                <a:lnTo>
                  <a:pt x="232" y="376"/>
                </a:lnTo>
                <a:lnTo>
                  <a:pt x="227" y="381"/>
                </a:lnTo>
                <a:lnTo>
                  <a:pt x="221" y="384"/>
                </a:lnTo>
                <a:lnTo>
                  <a:pt x="214" y="388"/>
                </a:lnTo>
                <a:lnTo>
                  <a:pt x="207" y="390"/>
                </a:lnTo>
                <a:lnTo>
                  <a:pt x="198" y="392"/>
                </a:lnTo>
                <a:lnTo>
                  <a:pt x="188" y="395"/>
                </a:lnTo>
                <a:lnTo>
                  <a:pt x="177" y="396"/>
                </a:lnTo>
                <a:lnTo>
                  <a:pt x="151" y="397"/>
                </a:lnTo>
                <a:lnTo>
                  <a:pt x="151" y="397"/>
                </a:lnTo>
                <a:lnTo>
                  <a:pt x="127" y="397"/>
                </a:lnTo>
                <a:lnTo>
                  <a:pt x="104" y="395"/>
                </a:lnTo>
                <a:lnTo>
                  <a:pt x="61" y="390"/>
                </a:lnTo>
                <a:lnTo>
                  <a:pt x="31" y="385"/>
                </a:lnTo>
                <a:lnTo>
                  <a:pt x="20" y="383"/>
                </a:lnTo>
                <a:lnTo>
                  <a:pt x="0" y="463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rgbClr val="005EB8"/>
              </a:solidFill>
            </a:endParaRPr>
          </a:p>
        </p:txBody>
      </p:sp>
      <p:sp>
        <p:nvSpPr>
          <p:cNvPr id="51" name="Freeform 14"/>
          <p:cNvSpPr>
            <a:spLocks/>
          </p:cNvSpPr>
          <p:nvPr userDrawn="1"/>
        </p:nvSpPr>
        <p:spPr bwMode="auto">
          <a:xfrm>
            <a:off x="5993175" y="4819767"/>
            <a:ext cx="146027" cy="159004"/>
          </a:xfrm>
          <a:custGeom>
            <a:avLst/>
            <a:gdLst>
              <a:gd name="T0" fmla="*/ 0 w 219"/>
              <a:gd name="T1" fmla="*/ 8 h 316"/>
              <a:gd name="T2" fmla="*/ 0 w 219"/>
              <a:gd name="T3" fmla="*/ 8 h 316"/>
              <a:gd name="T4" fmla="*/ 16 w 219"/>
              <a:gd name="T5" fmla="*/ 5 h 316"/>
              <a:gd name="T6" fmla="*/ 36 w 219"/>
              <a:gd name="T7" fmla="*/ 2 h 316"/>
              <a:gd name="T8" fmla="*/ 59 w 219"/>
              <a:gd name="T9" fmla="*/ 0 h 316"/>
              <a:gd name="T10" fmla="*/ 83 w 219"/>
              <a:gd name="T11" fmla="*/ 0 h 316"/>
              <a:gd name="T12" fmla="*/ 83 w 219"/>
              <a:gd name="T13" fmla="*/ 0 h 316"/>
              <a:gd name="T14" fmla="*/ 98 w 219"/>
              <a:gd name="T15" fmla="*/ 0 h 316"/>
              <a:gd name="T16" fmla="*/ 111 w 219"/>
              <a:gd name="T17" fmla="*/ 1 h 316"/>
              <a:gd name="T18" fmla="*/ 124 w 219"/>
              <a:gd name="T19" fmla="*/ 5 h 316"/>
              <a:gd name="T20" fmla="*/ 137 w 219"/>
              <a:gd name="T21" fmla="*/ 8 h 316"/>
              <a:gd name="T22" fmla="*/ 149 w 219"/>
              <a:gd name="T23" fmla="*/ 13 h 316"/>
              <a:gd name="T24" fmla="*/ 159 w 219"/>
              <a:gd name="T25" fmla="*/ 18 h 316"/>
              <a:gd name="T26" fmla="*/ 170 w 219"/>
              <a:gd name="T27" fmla="*/ 26 h 316"/>
              <a:gd name="T28" fmla="*/ 180 w 219"/>
              <a:gd name="T29" fmla="*/ 35 h 316"/>
              <a:gd name="T30" fmla="*/ 188 w 219"/>
              <a:gd name="T31" fmla="*/ 45 h 316"/>
              <a:gd name="T32" fmla="*/ 196 w 219"/>
              <a:gd name="T33" fmla="*/ 55 h 316"/>
              <a:gd name="T34" fmla="*/ 203 w 219"/>
              <a:gd name="T35" fmla="*/ 68 h 316"/>
              <a:gd name="T36" fmla="*/ 208 w 219"/>
              <a:gd name="T37" fmla="*/ 83 h 316"/>
              <a:gd name="T38" fmla="*/ 213 w 219"/>
              <a:gd name="T39" fmla="*/ 98 h 316"/>
              <a:gd name="T40" fmla="*/ 216 w 219"/>
              <a:gd name="T41" fmla="*/ 115 h 316"/>
              <a:gd name="T42" fmla="*/ 218 w 219"/>
              <a:gd name="T43" fmla="*/ 134 h 316"/>
              <a:gd name="T44" fmla="*/ 219 w 219"/>
              <a:gd name="T45" fmla="*/ 155 h 316"/>
              <a:gd name="T46" fmla="*/ 219 w 219"/>
              <a:gd name="T47" fmla="*/ 155 h 316"/>
              <a:gd name="T48" fmla="*/ 219 w 219"/>
              <a:gd name="T49" fmla="*/ 174 h 316"/>
              <a:gd name="T50" fmla="*/ 218 w 219"/>
              <a:gd name="T51" fmla="*/ 193 h 316"/>
              <a:gd name="T52" fmla="*/ 215 w 219"/>
              <a:gd name="T53" fmla="*/ 210 h 316"/>
              <a:gd name="T54" fmla="*/ 212 w 219"/>
              <a:gd name="T55" fmla="*/ 226 h 316"/>
              <a:gd name="T56" fmla="*/ 208 w 219"/>
              <a:gd name="T57" fmla="*/ 241 h 316"/>
              <a:gd name="T58" fmla="*/ 204 w 219"/>
              <a:gd name="T59" fmla="*/ 254 h 316"/>
              <a:gd name="T60" fmla="*/ 197 w 219"/>
              <a:gd name="T61" fmla="*/ 266 h 316"/>
              <a:gd name="T62" fmla="*/ 190 w 219"/>
              <a:gd name="T63" fmla="*/ 277 h 316"/>
              <a:gd name="T64" fmla="*/ 181 w 219"/>
              <a:gd name="T65" fmla="*/ 286 h 316"/>
              <a:gd name="T66" fmla="*/ 170 w 219"/>
              <a:gd name="T67" fmla="*/ 294 h 316"/>
              <a:gd name="T68" fmla="*/ 159 w 219"/>
              <a:gd name="T69" fmla="*/ 301 h 316"/>
              <a:gd name="T70" fmla="*/ 145 w 219"/>
              <a:gd name="T71" fmla="*/ 307 h 316"/>
              <a:gd name="T72" fmla="*/ 130 w 219"/>
              <a:gd name="T73" fmla="*/ 310 h 316"/>
              <a:gd name="T74" fmla="*/ 113 w 219"/>
              <a:gd name="T75" fmla="*/ 314 h 316"/>
              <a:gd name="T76" fmla="*/ 95 w 219"/>
              <a:gd name="T77" fmla="*/ 316 h 316"/>
              <a:gd name="T78" fmla="*/ 74 w 219"/>
              <a:gd name="T79" fmla="*/ 316 h 316"/>
              <a:gd name="T80" fmla="*/ 74 w 219"/>
              <a:gd name="T81" fmla="*/ 316 h 316"/>
              <a:gd name="T82" fmla="*/ 47 w 219"/>
              <a:gd name="T83" fmla="*/ 315 h 316"/>
              <a:gd name="T84" fmla="*/ 23 w 219"/>
              <a:gd name="T85" fmla="*/ 314 h 316"/>
              <a:gd name="T86" fmla="*/ 0 w 219"/>
              <a:gd name="T87" fmla="*/ 311 h 316"/>
              <a:gd name="T88" fmla="*/ 0 w 219"/>
              <a:gd name="T89" fmla="*/ 8 h 3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219" h="316">
                <a:moveTo>
                  <a:pt x="0" y="8"/>
                </a:moveTo>
                <a:lnTo>
                  <a:pt x="0" y="8"/>
                </a:lnTo>
                <a:lnTo>
                  <a:pt x="16" y="5"/>
                </a:lnTo>
                <a:lnTo>
                  <a:pt x="36" y="2"/>
                </a:lnTo>
                <a:lnTo>
                  <a:pt x="59" y="0"/>
                </a:lnTo>
                <a:lnTo>
                  <a:pt x="83" y="0"/>
                </a:lnTo>
                <a:lnTo>
                  <a:pt x="83" y="0"/>
                </a:lnTo>
                <a:lnTo>
                  <a:pt x="98" y="0"/>
                </a:lnTo>
                <a:lnTo>
                  <a:pt x="111" y="1"/>
                </a:lnTo>
                <a:lnTo>
                  <a:pt x="124" y="5"/>
                </a:lnTo>
                <a:lnTo>
                  <a:pt x="137" y="8"/>
                </a:lnTo>
                <a:lnTo>
                  <a:pt x="149" y="13"/>
                </a:lnTo>
                <a:lnTo>
                  <a:pt x="159" y="18"/>
                </a:lnTo>
                <a:lnTo>
                  <a:pt x="170" y="26"/>
                </a:lnTo>
                <a:lnTo>
                  <a:pt x="180" y="35"/>
                </a:lnTo>
                <a:lnTo>
                  <a:pt x="188" y="45"/>
                </a:lnTo>
                <a:lnTo>
                  <a:pt x="196" y="55"/>
                </a:lnTo>
                <a:lnTo>
                  <a:pt x="203" y="68"/>
                </a:lnTo>
                <a:lnTo>
                  <a:pt x="208" y="83"/>
                </a:lnTo>
                <a:lnTo>
                  <a:pt x="213" y="98"/>
                </a:lnTo>
                <a:lnTo>
                  <a:pt x="216" y="115"/>
                </a:lnTo>
                <a:lnTo>
                  <a:pt x="218" y="134"/>
                </a:lnTo>
                <a:lnTo>
                  <a:pt x="219" y="155"/>
                </a:lnTo>
                <a:lnTo>
                  <a:pt x="219" y="155"/>
                </a:lnTo>
                <a:lnTo>
                  <a:pt x="219" y="174"/>
                </a:lnTo>
                <a:lnTo>
                  <a:pt x="218" y="193"/>
                </a:lnTo>
                <a:lnTo>
                  <a:pt x="215" y="210"/>
                </a:lnTo>
                <a:lnTo>
                  <a:pt x="212" y="226"/>
                </a:lnTo>
                <a:lnTo>
                  <a:pt x="208" y="241"/>
                </a:lnTo>
                <a:lnTo>
                  <a:pt x="204" y="254"/>
                </a:lnTo>
                <a:lnTo>
                  <a:pt x="197" y="266"/>
                </a:lnTo>
                <a:lnTo>
                  <a:pt x="190" y="277"/>
                </a:lnTo>
                <a:lnTo>
                  <a:pt x="181" y="286"/>
                </a:lnTo>
                <a:lnTo>
                  <a:pt x="170" y="294"/>
                </a:lnTo>
                <a:lnTo>
                  <a:pt x="159" y="301"/>
                </a:lnTo>
                <a:lnTo>
                  <a:pt x="145" y="307"/>
                </a:lnTo>
                <a:lnTo>
                  <a:pt x="130" y="310"/>
                </a:lnTo>
                <a:lnTo>
                  <a:pt x="113" y="314"/>
                </a:lnTo>
                <a:lnTo>
                  <a:pt x="95" y="316"/>
                </a:lnTo>
                <a:lnTo>
                  <a:pt x="74" y="316"/>
                </a:lnTo>
                <a:lnTo>
                  <a:pt x="74" y="316"/>
                </a:lnTo>
                <a:lnTo>
                  <a:pt x="47" y="315"/>
                </a:lnTo>
                <a:lnTo>
                  <a:pt x="23" y="314"/>
                </a:lnTo>
                <a:lnTo>
                  <a:pt x="0" y="311"/>
                </a:lnTo>
                <a:lnTo>
                  <a:pt x="0" y="8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rgbClr val="005EB8"/>
              </a:solidFill>
            </a:endParaRPr>
          </a:p>
        </p:txBody>
      </p:sp>
      <p:sp>
        <p:nvSpPr>
          <p:cNvPr id="52" name="Freeform 15"/>
          <p:cNvSpPr>
            <a:spLocks/>
          </p:cNvSpPr>
          <p:nvPr userDrawn="1"/>
        </p:nvSpPr>
        <p:spPr bwMode="auto">
          <a:xfrm>
            <a:off x="5923160" y="4779265"/>
            <a:ext cx="290053" cy="240006"/>
          </a:xfrm>
          <a:custGeom>
            <a:avLst/>
            <a:gdLst>
              <a:gd name="T0" fmla="*/ 194 w 434"/>
              <a:gd name="T1" fmla="*/ 0 h 480"/>
              <a:gd name="T2" fmla="*/ 194 w 434"/>
              <a:gd name="T3" fmla="*/ 0 h 480"/>
              <a:gd name="T4" fmla="*/ 170 w 434"/>
              <a:gd name="T5" fmla="*/ 1 h 480"/>
              <a:gd name="T6" fmla="*/ 145 w 434"/>
              <a:gd name="T7" fmla="*/ 2 h 480"/>
              <a:gd name="T8" fmla="*/ 120 w 434"/>
              <a:gd name="T9" fmla="*/ 5 h 480"/>
              <a:gd name="T10" fmla="*/ 94 w 434"/>
              <a:gd name="T11" fmla="*/ 8 h 480"/>
              <a:gd name="T12" fmla="*/ 68 w 434"/>
              <a:gd name="T13" fmla="*/ 12 h 480"/>
              <a:gd name="T14" fmla="*/ 44 w 434"/>
              <a:gd name="T15" fmla="*/ 16 h 480"/>
              <a:gd name="T16" fmla="*/ 21 w 434"/>
              <a:gd name="T17" fmla="*/ 22 h 480"/>
              <a:gd name="T18" fmla="*/ 0 w 434"/>
              <a:gd name="T19" fmla="*/ 29 h 480"/>
              <a:gd name="T20" fmla="*/ 0 w 434"/>
              <a:gd name="T21" fmla="*/ 465 h 480"/>
              <a:gd name="T22" fmla="*/ 0 w 434"/>
              <a:gd name="T23" fmla="*/ 465 h 480"/>
              <a:gd name="T24" fmla="*/ 18 w 434"/>
              <a:gd name="T25" fmla="*/ 468 h 480"/>
              <a:gd name="T26" fmla="*/ 38 w 434"/>
              <a:gd name="T27" fmla="*/ 471 h 480"/>
              <a:gd name="T28" fmla="*/ 83 w 434"/>
              <a:gd name="T29" fmla="*/ 475 h 480"/>
              <a:gd name="T30" fmla="*/ 132 w 434"/>
              <a:gd name="T31" fmla="*/ 479 h 480"/>
              <a:gd name="T32" fmla="*/ 175 w 434"/>
              <a:gd name="T33" fmla="*/ 480 h 480"/>
              <a:gd name="T34" fmla="*/ 175 w 434"/>
              <a:gd name="T35" fmla="*/ 480 h 480"/>
              <a:gd name="T36" fmla="*/ 210 w 434"/>
              <a:gd name="T37" fmla="*/ 479 h 480"/>
              <a:gd name="T38" fmla="*/ 240 w 434"/>
              <a:gd name="T39" fmla="*/ 477 h 480"/>
              <a:gd name="T40" fmla="*/ 269 w 434"/>
              <a:gd name="T41" fmla="*/ 472 h 480"/>
              <a:gd name="T42" fmla="*/ 295 w 434"/>
              <a:gd name="T43" fmla="*/ 465 h 480"/>
              <a:gd name="T44" fmla="*/ 318 w 434"/>
              <a:gd name="T45" fmla="*/ 458 h 480"/>
              <a:gd name="T46" fmla="*/ 340 w 434"/>
              <a:gd name="T47" fmla="*/ 448 h 480"/>
              <a:gd name="T48" fmla="*/ 349 w 434"/>
              <a:gd name="T49" fmla="*/ 442 h 480"/>
              <a:gd name="T50" fmla="*/ 358 w 434"/>
              <a:gd name="T51" fmla="*/ 436 h 480"/>
              <a:gd name="T52" fmla="*/ 367 w 434"/>
              <a:gd name="T53" fmla="*/ 429 h 480"/>
              <a:gd name="T54" fmla="*/ 376 w 434"/>
              <a:gd name="T55" fmla="*/ 422 h 480"/>
              <a:gd name="T56" fmla="*/ 382 w 434"/>
              <a:gd name="T57" fmla="*/ 414 h 480"/>
              <a:gd name="T58" fmla="*/ 389 w 434"/>
              <a:gd name="T59" fmla="*/ 406 h 480"/>
              <a:gd name="T60" fmla="*/ 396 w 434"/>
              <a:gd name="T61" fmla="*/ 398 h 480"/>
              <a:gd name="T62" fmla="*/ 402 w 434"/>
              <a:gd name="T63" fmla="*/ 389 h 480"/>
              <a:gd name="T64" fmla="*/ 407 w 434"/>
              <a:gd name="T65" fmla="*/ 378 h 480"/>
              <a:gd name="T66" fmla="*/ 412 w 434"/>
              <a:gd name="T67" fmla="*/ 369 h 480"/>
              <a:gd name="T68" fmla="*/ 420 w 434"/>
              <a:gd name="T69" fmla="*/ 346 h 480"/>
              <a:gd name="T70" fmla="*/ 426 w 434"/>
              <a:gd name="T71" fmla="*/ 322 h 480"/>
              <a:gd name="T72" fmla="*/ 431 w 434"/>
              <a:gd name="T73" fmla="*/ 297 h 480"/>
              <a:gd name="T74" fmla="*/ 433 w 434"/>
              <a:gd name="T75" fmla="*/ 268 h 480"/>
              <a:gd name="T76" fmla="*/ 434 w 434"/>
              <a:gd name="T77" fmla="*/ 237 h 480"/>
              <a:gd name="T78" fmla="*/ 434 w 434"/>
              <a:gd name="T79" fmla="*/ 237 h 480"/>
              <a:gd name="T80" fmla="*/ 433 w 434"/>
              <a:gd name="T81" fmla="*/ 210 h 480"/>
              <a:gd name="T82" fmla="*/ 430 w 434"/>
              <a:gd name="T83" fmla="*/ 183 h 480"/>
              <a:gd name="T84" fmla="*/ 425 w 434"/>
              <a:gd name="T85" fmla="*/ 160 h 480"/>
              <a:gd name="T86" fmla="*/ 418 w 434"/>
              <a:gd name="T87" fmla="*/ 137 h 480"/>
              <a:gd name="T88" fmla="*/ 409 w 434"/>
              <a:gd name="T89" fmla="*/ 117 h 480"/>
              <a:gd name="T90" fmla="*/ 397 w 434"/>
              <a:gd name="T91" fmla="*/ 97 h 480"/>
              <a:gd name="T92" fmla="*/ 385 w 434"/>
              <a:gd name="T93" fmla="*/ 80 h 480"/>
              <a:gd name="T94" fmla="*/ 370 w 434"/>
              <a:gd name="T95" fmla="*/ 63 h 480"/>
              <a:gd name="T96" fmla="*/ 354 w 434"/>
              <a:gd name="T97" fmla="*/ 48 h 480"/>
              <a:gd name="T98" fmla="*/ 335 w 434"/>
              <a:gd name="T99" fmla="*/ 36 h 480"/>
              <a:gd name="T100" fmla="*/ 316 w 434"/>
              <a:gd name="T101" fmla="*/ 25 h 480"/>
              <a:gd name="T102" fmla="*/ 294 w 434"/>
              <a:gd name="T103" fmla="*/ 16 h 480"/>
              <a:gd name="T104" fmla="*/ 271 w 434"/>
              <a:gd name="T105" fmla="*/ 9 h 480"/>
              <a:gd name="T106" fmla="*/ 247 w 434"/>
              <a:gd name="T107" fmla="*/ 5 h 480"/>
              <a:gd name="T108" fmla="*/ 220 w 434"/>
              <a:gd name="T109" fmla="*/ 1 h 480"/>
              <a:gd name="T110" fmla="*/ 194 w 434"/>
              <a:gd name="T111" fmla="*/ 0 h 4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434" h="480">
                <a:moveTo>
                  <a:pt x="194" y="0"/>
                </a:moveTo>
                <a:lnTo>
                  <a:pt x="194" y="0"/>
                </a:lnTo>
                <a:lnTo>
                  <a:pt x="170" y="1"/>
                </a:lnTo>
                <a:lnTo>
                  <a:pt x="145" y="2"/>
                </a:lnTo>
                <a:lnTo>
                  <a:pt x="120" y="5"/>
                </a:lnTo>
                <a:lnTo>
                  <a:pt x="94" y="8"/>
                </a:lnTo>
                <a:lnTo>
                  <a:pt x="68" y="12"/>
                </a:lnTo>
                <a:lnTo>
                  <a:pt x="44" y="16"/>
                </a:lnTo>
                <a:lnTo>
                  <a:pt x="21" y="22"/>
                </a:lnTo>
                <a:lnTo>
                  <a:pt x="0" y="29"/>
                </a:lnTo>
                <a:lnTo>
                  <a:pt x="0" y="465"/>
                </a:lnTo>
                <a:lnTo>
                  <a:pt x="0" y="465"/>
                </a:lnTo>
                <a:lnTo>
                  <a:pt x="18" y="468"/>
                </a:lnTo>
                <a:lnTo>
                  <a:pt x="38" y="471"/>
                </a:lnTo>
                <a:lnTo>
                  <a:pt x="83" y="475"/>
                </a:lnTo>
                <a:lnTo>
                  <a:pt x="132" y="479"/>
                </a:lnTo>
                <a:lnTo>
                  <a:pt x="175" y="480"/>
                </a:lnTo>
                <a:lnTo>
                  <a:pt x="175" y="480"/>
                </a:lnTo>
                <a:lnTo>
                  <a:pt x="210" y="479"/>
                </a:lnTo>
                <a:lnTo>
                  <a:pt x="240" y="477"/>
                </a:lnTo>
                <a:lnTo>
                  <a:pt x="269" y="472"/>
                </a:lnTo>
                <a:lnTo>
                  <a:pt x="295" y="465"/>
                </a:lnTo>
                <a:lnTo>
                  <a:pt x="318" y="458"/>
                </a:lnTo>
                <a:lnTo>
                  <a:pt x="340" y="448"/>
                </a:lnTo>
                <a:lnTo>
                  <a:pt x="349" y="442"/>
                </a:lnTo>
                <a:lnTo>
                  <a:pt x="358" y="436"/>
                </a:lnTo>
                <a:lnTo>
                  <a:pt x="367" y="429"/>
                </a:lnTo>
                <a:lnTo>
                  <a:pt x="376" y="422"/>
                </a:lnTo>
                <a:lnTo>
                  <a:pt x="382" y="414"/>
                </a:lnTo>
                <a:lnTo>
                  <a:pt x="389" y="406"/>
                </a:lnTo>
                <a:lnTo>
                  <a:pt x="396" y="398"/>
                </a:lnTo>
                <a:lnTo>
                  <a:pt x="402" y="389"/>
                </a:lnTo>
                <a:lnTo>
                  <a:pt x="407" y="378"/>
                </a:lnTo>
                <a:lnTo>
                  <a:pt x="412" y="369"/>
                </a:lnTo>
                <a:lnTo>
                  <a:pt x="420" y="346"/>
                </a:lnTo>
                <a:lnTo>
                  <a:pt x="426" y="322"/>
                </a:lnTo>
                <a:lnTo>
                  <a:pt x="431" y="297"/>
                </a:lnTo>
                <a:lnTo>
                  <a:pt x="433" y="268"/>
                </a:lnTo>
                <a:lnTo>
                  <a:pt x="434" y="237"/>
                </a:lnTo>
                <a:lnTo>
                  <a:pt x="434" y="237"/>
                </a:lnTo>
                <a:lnTo>
                  <a:pt x="433" y="210"/>
                </a:lnTo>
                <a:lnTo>
                  <a:pt x="430" y="183"/>
                </a:lnTo>
                <a:lnTo>
                  <a:pt x="425" y="160"/>
                </a:lnTo>
                <a:lnTo>
                  <a:pt x="418" y="137"/>
                </a:lnTo>
                <a:lnTo>
                  <a:pt x="409" y="117"/>
                </a:lnTo>
                <a:lnTo>
                  <a:pt x="397" y="97"/>
                </a:lnTo>
                <a:lnTo>
                  <a:pt x="385" y="80"/>
                </a:lnTo>
                <a:lnTo>
                  <a:pt x="370" y="63"/>
                </a:lnTo>
                <a:lnTo>
                  <a:pt x="354" y="48"/>
                </a:lnTo>
                <a:lnTo>
                  <a:pt x="335" y="36"/>
                </a:lnTo>
                <a:lnTo>
                  <a:pt x="316" y="25"/>
                </a:lnTo>
                <a:lnTo>
                  <a:pt x="294" y="16"/>
                </a:lnTo>
                <a:lnTo>
                  <a:pt x="271" y="9"/>
                </a:lnTo>
                <a:lnTo>
                  <a:pt x="247" y="5"/>
                </a:lnTo>
                <a:lnTo>
                  <a:pt x="220" y="1"/>
                </a:lnTo>
                <a:lnTo>
                  <a:pt x="194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rgbClr val="005EB8"/>
              </a:solidFill>
            </a:endParaRPr>
          </a:p>
        </p:txBody>
      </p:sp>
      <p:sp>
        <p:nvSpPr>
          <p:cNvPr id="31" name="Text Box 11"/>
          <p:cNvSpPr txBox="1">
            <a:spLocks noChangeArrowheads="1"/>
          </p:cNvSpPr>
          <p:nvPr userDrawn="1"/>
        </p:nvSpPr>
        <p:spPr bwMode="auto">
          <a:xfrm rot="-5400000">
            <a:off x="8831854" y="2848707"/>
            <a:ext cx="4996635" cy="20005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50000"/>
              </a:spcBef>
              <a:defRPr sz="2000" b="1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50000"/>
              </a:spcBef>
              <a:defRPr sz="2000" b="1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50000"/>
              </a:spcBef>
              <a:defRPr sz="2000" b="1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50000"/>
              </a:spcBef>
              <a:defRPr sz="2000" b="1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50000"/>
              </a:spcBef>
              <a:defRPr sz="2000" b="1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>
              <a:spcBef>
                <a:spcPct val="0"/>
              </a:spcBef>
              <a:defRPr/>
            </a:pPr>
            <a:r>
              <a:rPr lang="en-GB" sz="700" b="0" dirty="0" smtClean="0">
                <a:solidFill>
                  <a:srgbClr val="FFFFFF">
                    <a:lumMod val="65000"/>
                  </a:srgbClr>
                </a:solidFill>
                <a:latin typeface="Verdana"/>
              </a:rPr>
              <a:t>© 2013 Amadeus IT Group SA</a:t>
            </a:r>
          </a:p>
        </p:txBody>
      </p:sp>
      <p:sp>
        <p:nvSpPr>
          <p:cNvPr id="36" name="Freeform 5"/>
          <p:cNvSpPr>
            <a:spLocks noEditPoints="1"/>
          </p:cNvSpPr>
          <p:nvPr userDrawn="1"/>
        </p:nvSpPr>
        <p:spPr bwMode="auto">
          <a:xfrm>
            <a:off x="8573828" y="430237"/>
            <a:ext cx="2438440" cy="240006"/>
          </a:xfrm>
          <a:custGeom>
            <a:avLst/>
            <a:gdLst>
              <a:gd name="T0" fmla="*/ 2581 w 3657"/>
              <a:gd name="T1" fmla="*/ 475 h 480"/>
              <a:gd name="T2" fmla="*/ 2487 w 3657"/>
              <a:gd name="T3" fmla="*/ 398 h 480"/>
              <a:gd name="T4" fmla="*/ 2431 w 3657"/>
              <a:gd name="T5" fmla="*/ 85 h 480"/>
              <a:gd name="T6" fmla="*/ 2596 w 3657"/>
              <a:gd name="T7" fmla="*/ 6 h 480"/>
              <a:gd name="T8" fmla="*/ 2300 w 3657"/>
              <a:gd name="T9" fmla="*/ 457 h 480"/>
              <a:gd name="T10" fmla="*/ 688 w 3657"/>
              <a:gd name="T11" fmla="*/ 13 h 480"/>
              <a:gd name="T12" fmla="*/ 757 w 3657"/>
              <a:gd name="T13" fmla="*/ 396 h 480"/>
              <a:gd name="T14" fmla="*/ 829 w 3657"/>
              <a:gd name="T15" fmla="*/ 421 h 480"/>
              <a:gd name="T16" fmla="*/ 1024 w 3657"/>
              <a:gd name="T17" fmla="*/ 1 h 480"/>
              <a:gd name="T18" fmla="*/ 293 w 3657"/>
              <a:gd name="T19" fmla="*/ 373 h 480"/>
              <a:gd name="T20" fmla="*/ 129 w 3657"/>
              <a:gd name="T21" fmla="*/ 389 h 480"/>
              <a:gd name="T22" fmla="*/ 106 w 3657"/>
              <a:gd name="T23" fmla="*/ 310 h 480"/>
              <a:gd name="T24" fmla="*/ 293 w 3657"/>
              <a:gd name="T25" fmla="*/ 373 h 480"/>
              <a:gd name="T26" fmla="*/ 59 w 3657"/>
              <a:gd name="T27" fmla="*/ 114 h 480"/>
              <a:gd name="T28" fmla="*/ 263 w 3657"/>
              <a:gd name="T29" fmla="*/ 100 h 480"/>
              <a:gd name="T30" fmla="*/ 201 w 3657"/>
              <a:gd name="T31" fmla="*/ 197 h 480"/>
              <a:gd name="T32" fmla="*/ 10 w 3657"/>
              <a:gd name="T33" fmla="*/ 288 h 480"/>
              <a:gd name="T34" fmla="*/ 39 w 3657"/>
              <a:gd name="T35" fmla="*/ 442 h 480"/>
              <a:gd name="T36" fmla="*/ 185 w 3657"/>
              <a:gd name="T37" fmla="*/ 478 h 480"/>
              <a:gd name="T38" fmla="*/ 320 w 3657"/>
              <a:gd name="T39" fmla="*/ 453 h 480"/>
              <a:gd name="T40" fmla="*/ 373 w 3657"/>
              <a:gd name="T41" fmla="*/ 51 h 480"/>
              <a:gd name="T42" fmla="*/ 1485 w 3657"/>
              <a:gd name="T43" fmla="*/ 373 h 480"/>
              <a:gd name="T44" fmla="*/ 1315 w 3657"/>
              <a:gd name="T45" fmla="*/ 385 h 480"/>
              <a:gd name="T46" fmla="*/ 1300 w 3657"/>
              <a:gd name="T47" fmla="*/ 305 h 480"/>
              <a:gd name="T48" fmla="*/ 1423 w 3657"/>
              <a:gd name="T49" fmla="*/ 0 h 480"/>
              <a:gd name="T50" fmla="*/ 1263 w 3657"/>
              <a:gd name="T51" fmla="*/ 110 h 480"/>
              <a:gd name="T52" fmla="*/ 1461 w 3657"/>
              <a:gd name="T53" fmla="*/ 105 h 480"/>
              <a:gd name="T54" fmla="*/ 1364 w 3657"/>
              <a:gd name="T55" fmla="*/ 198 h 480"/>
              <a:gd name="T56" fmla="*/ 1198 w 3657"/>
              <a:gd name="T57" fmla="*/ 302 h 480"/>
              <a:gd name="T58" fmla="*/ 1241 w 3657"/>
              <a:gd name="T59" fmla="*/ 450 h 480"/>
              <a:gd name="T60" fmla="*/ 1403 w 3657"/>
              <a:gd name="T61" fmla="*/ 474 h 480"/>
              <a:gd name="T62" fmla="*/ 1524 w 3657"/>
              <a:gd name="T63" fmla="*/ 457 h 480"/>
              <a:gd name="T64" fmla="*/ 1555 w 3657"/>
              <a:gd name="T65" fmla="*/ 40 h 480"/>
              <a:gd name="T66" fmla="*/ 3055 w 3657"/>
              <a:gd name="T67" fmla="*/ 366 h 480"/>
              <a:gd name="T68" fmla="*/ 2900 w 3657"/>
              <a:gd name="T69" fmla="*/ 378 h 480"/>
              <a:gd name="T70" fmla="*/ 2852 w 3657"/>
              <a:gd name="T71" fmla="*/ 5 h 480"/>
              <a:gd name="T72" fmla="*/ 2779 w 3657"/>
              <a:gd name="T73" fmla="*/ 408 h 480"/>
              <a:gd name="T74" fmla="*/ 2940 w 3657"/>
              <a:gd name="T75" fmla="*/ 479 h 480"/>
              <a:gd name="T76" fmla="*/ 3108 w 3657"/>
              <a:gd name="T77" fmla="*/ 452 h 480"/>
              <a:gd name="T78" fmla="*/ 3307 w 3657"/>
              <a:gd name="T79" fmla="*/ 463 h 480"/>
              <a:gd name="T80" fmla="*/ 3529 w 3657"/>
              <a:gd name="T81" fmla="*/ 473 h 480"/>
              <a:gd name="T82" fmla="*/ 3657 w 3657"/>
              <a:gd name="T83" fmla="*/ 337 h 480"/>
              <a:gd name="T84" fmla="*/ 3585 w 3657"/>
              <a:gd name="T85" fmla="*/ 228 h 480"/>
              <a:gd name="T86" fmla="*/ 3420 w 3657"/>
              <a:gd name="T87" fmla="*/ 142 h 480"/>
              <a:gd name="T88" fmla="*/ 3464 w 3657"/>
              <a:gd name="T89" fmla="*/ 85 h 480"/>
              <a:gd name="T90" fmla="*/ 3639 w 3657"/>
              <a:gd name="T91" fmla="*/ 33 h 480"/>
              <a:gd name="T92" fmla="*/ 3421 w 3657"/>
              <a:gd name="T93" fmla="*/ 9 h 480"/>
              <a:gd name="T94" fmla="*/ 3313 w 3657"/>
              <a:gd name="T95" fmla="*/ 137 h 480"/>
              <a:gd name="T96" fmla="*/ 3402 w 3657"/>
              <a:gd name="T97" fmla="*/ 257 h 480"/>
              <a:gd name="T98" fmla="*/ 3551 w 3657"/>
              <a:gd name="T99" fmla="*/ 337 h 480"/>
              <a:gd name="T100" fmla="*/ 3505 w 3657"/>
              <a:gd name="T101" fmla="*/ 392 h 480"/>
              <a:gd name="T102" fmla="*/ 1845 w 3657"/>
              <a:gd name="T103" fmla="*/ 90 h 480"/>
              <a:gd name="T104" fmla="*/ 2015 w 3657"/>
              <a:gd name="T105" fmla="*/ 108 h 480"/>
              <a:gd name="T106" fmla="*/ 2063 w 3657"/>
              <a:gd name="T107" fmla="*/ 275 h 480"/>
              <a:gd name="T108" fmla="*/ 1958 w 3657"/>
              <a:gd name="T109" fmla="*/ 396 h 480"/>
              <a:gd name="T110" fmla="*/ 1860 w 3657"/>
              <a:gd name="T111" fmla="*/ 5 h 480"/>
              <a:gd name="T112" fmla="*/ 1915 w 3657"/>
              <a:gd name="T113" fmla="*/ 480 h 480"/>
              <a:gd name="T114" fmla="*/ 2122 w 3657"/>
              <a:gd name="T115" fmla="*/ 414 h 480"/>
              <a:gd name="T116" fmla="*/ 2173 w 3657"/>
              <a:gd name="T117" fmla="*/ 210 h 480"/>
              <a:gd name="T118" fmla="*/ 2011 w 3657"/>
              <a:gd name="T119" fmla="*/ 9 h 4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3657" h="480">
                <a:moveTo>
                  <a:pt x="2300" y="457"/>
                </a:moveTo>
                <a:lnTo>
                  <a:pt x="2300" y="457"/>
                </a:lnTo>
                <a:lnTo>
                  <a:pt x="2313" y="460"/>
                </a:lnTo>
                <a:lnTo>
                  <a:pt x="2352" y="468"/>
                </a:lnTo>
                <a:lnTo>
                  <a:pt x="2379" y="472"/>
                </a:lnTo>
                <a:lnTo>
                  <a:pt x="2410" y="477"/>
                </a:lnTo>
                <a:lnTo>
                  <a:pt x="2445" y="479"/>
                </a:lnTo>
                <a:lnTo>
                  <a:pt x="2482" y="480"/>
                </a:lnTo>
                <a:lnTo>
                  <a:pt x="2482" y="480"/>
                </a:lnTo>
                <a:lnTo>
                  <a:pt x="2520" y="479"/>
                </a:lnTo>
                <a:lnTo>
                  <a:pt x="2554" y="478"/>
                </a:lnTo>
                <a:lnTo>
                  <a:pt x="2581" y="475"/>
                </a:lnTo>
                <a:lnTo>
                  <a:pt x="2603" y="473"/>
                </a:lnTo>
                <a:lnTo>
                  <a:pt x="2633" y="470"/>
                </a:lnTo>
                <a:lnTo>
                  <a:pt x="2642" y="467"/>
                </a:lnTo>
                <a:lnTo>
                  <a:pt x="2642" y="388"/>
                </a:lnTo>
                <a:lnTo>
                  <a:pt x="2642" y="388"/>
                </a:lnTo>
                <a:lnTo>
                  <a:pt x="2633" y="389"/>
                </a:lnTo>
                <a:lnTo>
                  <a:pt x="2606" y="393"/>
                </a:lnTo>
                <a:lnTo>
                  <a:pt x="2564" y="397"/>
                </a:lnTo>
                <a:lnTo>
                  <a:pt x="2539" y="398"/>
                </a:lnTo>
                <a:lnTo>
                  <a:pt x="2511" y="398"/>
                </a:lnTo>
                <a:lnTo>
                  <a:pt x="2511" y="398"/>
                </a:lnTo>
                <a:lnTo>
                  <a:pt x="2487" y="398"/>
                </a:lnTo>
                <a:lnTo>
                  <a:pt x="2466" y="397"/>
                </a:lnTo>
                <a:lnTo>
                  <a:pt x="2432" y="393"/>
                </a:lnTo>
                <a:lnTo>
                  <a:pt x="2411" y="391"/>
                </a:lnTo>
                <a:lnTo>
                  <a:pt x="2403" y="390"/>
                </a:lnTo>
                <a:lnTo>
                  <a:pt x="2403" y="277"/>
                </a:lnTo>
                <a:lnTo>
                  <a:pt x="2610" y="277"/>
                </a:lnTo>
                <a:lnTo>
                  <a:pt x="2610" y="196"/>
                </a:lnTo>
                <a:lnTo>
                  <a:pt x="2403" y="196"/>
                </a:lnTo>
                <a:lnTo>
                  <a:pt x="2403" y="89"/>
                </a:lnTo>
                <a:lnTo>
                  <a:pt x="2403" y="89"/>
                </a:lnTo>
                <a:lnTo>
                  <a:pt x="2411" y="88"/>
                </a:lnTo>
                <a:lnTo>
                  <a:pt x="2431" y="85"/>
                </a:lnTo>
                <a:lnTo>
                  <a:pt x="2463" y="83"/>
                </a:lnTo>
                <a:lnTo>
                  <a:pt x="2504" y="82"/>
                </a:lnTo>
                <a:lnTo>
                  <a:pt x="2504" y="82"/>
                </a:lnTo>
                <a:lnTo>
                  <a:pt x="2530" y="82"/>
                </a:lnTo>
                <a:lnTo>
                  <a:pt x="2554" y="83"/>
                </a:lnTo>
                <a:lnTo>
                  <a:pt x="2595" y="87"/>
                </a:lnTo>
                <a:lnTo>
                  <a:pt x="2624" y="90"/>
                </a:lnTo>
                <a:lnTo>
                  <a:pt x="2634" y="92"/>
                </a:lnTo>
                <a:lnTo>
                  <a:pt x="2634" y="12"/>
                </a:lnTo>
                <a:lnTo>
                  <a:pt x="2634" y="12"/>
                </a:lnTo>
                <a:lnTo>
                  <a:pt x="2624" y="10"/>
                </a:lnTo>
                <a:lnTo>
                  <a:pt x="2596" y="6"/>
                </a:lnTo>
                <a:lnTo>
                  <a:pt x="2552" y="2"/>
                </a:lnTo>
                <a:lnTo>
                  <a:pt x="2524" y="1"/>
                </a:lnTo>
                <a:lnTo>
                  <a:pt x="2493" y="0"/>
                </a:lnTo>
                <a:lnTo>
                  <a:pt x="2493" y="0"/>
                </a:lnTo>
                <a:lnTo>
                  <a:pt x="2450" y="1"/>
                </a:lnTo>
                <a:lnTo>
                  <a:pt x="2413" y="3"/>
                </a:lnTo>
                <a:lnTo>
                  <a:pt x="2380" y="7"/>
                </a:lnTo>
                <a:lnTo>
                  <a:pt x="2352" y="10"/>
                </a:lnTo>
                <a:lnTo>
                  <a:pt x="2329" y="15"/>
                </a:lnTo>
                <a:lnTo>
                  <a:pt x="2313" y="17"/>
                </a:lnTo>
                <a:lnTo>
                  <a:pt x="2300" y="21"/>
                </a:lnTo>
                <a:lnTo>
                  <a:pt x="2300" y="457"/>
                </a:lnTo>
                <a:close/>
                <a:moveTo>
                  <a:pt x="818" y="276"/>
                </a:moveTo>
                <a:lnTo>
                  <a:pt x="818" y="276"/>
                </a:lnTo>
                <a:lnTo>
                  <a:pt x="813" y="288"/>
                </a:lnTo>
                <a:lnTo>
                  <a:pt x="810" y="302"/>
                </a:lnTo>
                <a:lnTo>
                  <a:pt x="810" y="302"/>
                </a:lnTo>
                <a:lnTo>
                  <a:pt x="805" y="288"/>
                </a:lnTo>
                <a:lnTo>
                  <a:pt x="802" y="276"/>
                </a:lnTo>
                <a:lnTo>
                  <a:pt x="710" y="44"/>
                </a:lnTo>
                <a:lnTo>
                  <a:pt x="710" y="44"/>
                </a:lnTo>
                <a:lnTo>
                  <a:pt x="703" y="31"/>
                </a:lnTo>
                <a:lnTo>
                  <a:pt x="696" y="21"/>
                </a:lnTo>
                <a:lnTo>
                  <a:pt x="688" y="13"/>
                </a:lnTo>
                <a:lnTo>
                  <a:pt x="679" y="8"/>
                </a:lnTo>
                <a:lnTo>
                  <a:pt x="667" y="3"/>
                </a:lnTo>
                <a:lnTo>
                  <a:pt x="655" y="1"/>
                </a:lnTo>
                <a:lnTo>
                  <a:pt x="641" y="1"/>
                </a:lnTo>
                <a:lnTo>
                  <a:pt x="625" y="0"/>
                </a:lnTo>
                <a:lnTo>
                  <a:pt x="625" y="0"/>
                </a:lnTo>
                <a:lnTo>
                  <a:pt x="596" y="1"/>
                </a:lnTo>
                <a:lnTo>
                  <a:pt x="577" y="2"/>
                </a:lnTo>
                <a:lnTo>
                  <a:pt x="530" y="473"/>
                </a:lnTo>
                <a:lnTo>
                  <a:pt x="635" y="473"/>
                </a:lnTo>
                <a:lnTo>
                  <a:pt x="658" y="157"/>
                </a:lnTo>
                <a:lnTo>
                  <a:pt x="757" y="396"/>
                </a:lnTo>
                <a:lnTo>
                  <a:pt x="757" y="396"/>
                </a:lnTo>
                <a:lnTo>
                  <a:pt x="760" y="403"/>
                </a:lnTo>
                <a:lnTo>
                  <a:pt x="765" y="408"/>
                </a:lnTo>
                <a:lnTo>
                  <a:pt x="770" y="413"/>
                </a:lnTo>
                <a:lnTo>
                  <a:pt x="775" y="417"/>
                </a:lnTo>
                <a:lnTo>
                  <a:pt x="782" y="419"/>
                </a:lnTo>
                <a:lnTo>
                  <a:pt x="790" y="421"/>
                </a:lnTo>
                <a:lnTo>
                  <a:pt x="800" y="422"/>
                </a:lnTo>
                <a:lnTo>
                  <a:pt x="810" y="422"/>
                </a:lnTo>
                <a:lnTo>
                  <a:pt x="810" y="422"/>
                </a:lnTo>
                <a:lnTo>
                  <a:pt x="820" y="422"/>
                </a:lnTo>
                <a:lnTo>
                  <a:pt x="829" y="421"/>
                </a:lnTo>
                <a:lnTo>
                  <a:pt x="837" y="419"/>
                </a:lnTo>
                <a:lnTo>
                  <a:pt x="844" y="417"/>
                </a:lnTo>
                <a:lnTo>
                  <a:pt x="850" y="413"/>
                </a:lnTo>
                <a:lnTo>
                  <a:pt x="855" y="408"/>
                </a:lnTo>
                <a:lnTo>
                  <a:pt x="858" y="403"/>
                </a:lnTo>
                <a:lnTo>
                  <a:pt x="862" y="396"/>
                </a:lnTo>
                <a:lnTo>
                  <a:pt x="961" y="157"/>
                </a:lnTo>
                <a:lnTo>
                  <a:pt x="984" y="473"/>
                </a:lnTo>
                <a:lnTo>
                  <a:pt x="1088" y="473"/>
                </a:lnTo>
                <a:lnTo>
                  <a:pt x="1041" y="2"/>
                </a:lnTo>
                <a:lnTo>
                  <a:pt x="1041" y="2"/>
                </a:lnTo>
                <a:lnTo>
                  <a:pt x="1024" y="1"/>
                </a:lnTo>
                <a:lnTo>
                  <a:pt x="994" y="0"/>
                </a:lnTo>
                <a:lnTo>
                  <a:pt x="994" y="0"/>
                </a:lnTo>
                <a:lnTo>
                  <a:pt x="978" y="1"/>
                </a:lnTo>
                <a:lnTo>
                  <a:pt x="964" y="1"/>
                </a:lnTo>
                <a:lnTo>
                  <a:pt x="951" y="3"/>
                </a:lnTo>
                <a:lnTo>
                  <a:pt x="941" y="8"/>
                </a:lnTo>
                <a:lnTo>
                  <a:pt x="931" y="13"/>
                </a:lnTo>
                <a:lnTo>
                  <a:pt x="923" y="21"/>
                </a:lnTo>
                <a:lnTo>
                  <a:pt x="916" y="31"/>
                </a:lnTo>
                <a:lnTo>
                  <a:pt x="910" y="44"/>
                </a:lnTo>
                <a:lnTo>
                  <a:pt x="818" y="276"/>
                </a:lnTo>
                <a:close/>
                <a:moveTo>
                  <a:pt x="293" y="373"/>
                </a:moveTo>
                <a:lnTo>
                  <a:pt x="293" y="373"/>
                </a:lnTo>
                <a:lnTo>
                  <a:pt x="271" y="380"/>
                </a:lnTo>
                <a:lnTo>
                  <a:pt x="242" y="389"/>
                </a:lnTo>
                <a:lnTo>
                  <a:pt x="225" y="392"/>
                </a:lnTo>
                <a:lnTo>
                  <a:pt x="209" y="396"/>
                </a:lnTo>
                <a:lnTo>
                  <a:pt x="193" y="398"/>
                </a:lnTo>
                <a:lnTo>
                  <a:pt x="177" y="398"/>
                </a:lnTo>
                <a:lnTo>
                  <a:pt x="177" y="398"/>
                </a:lnTo>
                <a:lnTo>
                  <a:pt x="162" y="398"/>
                </a:lnTo>
                <a:lnTo>
                  <a:pt x="147" y="396"/>
                </a:lnTo>
                <a:lnTo>
                  <a:pt x="135" y="391"/>
                </a:lnTo>
                <a:lnTo>
                  <a:pt x="129" y="389"/>
                </a:lnTo>
                <a:lnTo>
                  <a:pt x="123" y="385"/>
                </a:lnTo>
                <a:lnTo>
                  <a:pt x="118" y="381"/>
                </a:lnTo>
                <a:lnTo>
                  <a:pt x="114" y="377"/>
                </a:lnTo>
                <a:lnTo>
                  <a:pt x="110" y="372"/>
                </a:lnTo>
                <a:lnTo>
                  <a:pt x="107" y="366"/>
                </a:lnTo>
                <a:lnTo>
                  <a:pt x="105" y="360"/>
                </a:lnTo>
                <a:lnTo>
                  <a:pt x="104" y="353"/>
                </a:lnTo>
                <a:lnTo>
                  <a:pt x="102" y="345"/>
                </a:lnTo>
                <a:lnTo>
                  <a:pt x="101" y="337"/>
                </a:lnTo>
                <a:lnTo>
                  <a:pt x="101" y="337"/>
                </a:lnTo>
                <a:lnTo>
                  <a:pt x="102" y="323"/>
                </a:lnTo>
                <a:lnTo>
                  <a:pt x="106" y="310"/>
                </a:lnTo>
                <a:lnTo>
                  <a:pt x="108" y="305"/>
                </a:lnTo>
                <a:lnTo>
                  <a:pt x="112" y="299"/>
                </a:lnTo>
                <a:lnTo>
                  <a:pt x="116" y="294"/>
                </a:lnTo>
                <a:lnTo>
                  <a:pt x="120" y="290"/>
                </a:lnTo>
                <a:lnTo>
                  <a:pt x="125" y="286"/>
                </a:lnTo>
                <a:lnTo>
                  <a:pt x="131" y="283"/>
                </a:lnTo>
                <a:lnTo>
                  <a:pt x="138" y="279"/>
                </a:lnTo>
                <a:lnTo>
                  <a:pt x="145" y="277"/>
                </a:lnTo>
                <a:lnTo>
                  <a:pt x="163" y="273"/>
                </a:lnTo>
                <a:lnTo>
                  <a:pt x="183" y="271"/>
                </a:lnTo>
                <a:lnTo>
                  <a:pt x="293" y="268"/>
                </a:lnTo>
                <a:lnTo>
                  <a:pt x="293" y="373"/>
                </a:lnTo>
                <a:close/>
                <a:moveTo>
                  <a:pt x="231" y="0"/>
                </a:moveTo>
                <a:lnTo>
                  <a:pt x="231" y="0"/>
                </a:lnTo>
                <a:lnTo>
                  <a:pt x="198" y="1"/>
                </a:lnTo>
                <a:lnTo>
                  <a:pt x="166" y="5"/>
                </a:lnTo>
                <a:lnTo>
                  <a:pt x="136" y="8"/>
                </a:lnTo>
                <a:lnTo>
                  <a:pt x="109" y="14"/>
                </a:lnTo>
                <a:lnTo>
                  <a:pt x="86" y="20"/>
                </a:lnTo>
                <a:lnTo>
                  <a:pt x="66" y="25"/>
                </a:lnTo>
                <a:lnTo>
                  <a:pt x="49" y="31"/>
                </a:lnTo>
                <a:lnTo>
                  <a:pt x="37" y="37"/>
                </a:lnTo>
                <a:lnTo>
                  <a:pt x="59" y="114"/>
                </a:lnTo>
                <a:lnTo>
                  <a:pt x="59" y="114"/>
                </a:lnTo>
                <a:lnTo>
                  <a:pt x="71" y="110"/>
                </a:lnTo>
                <a:lnTo>
                  <a:pt x="104" y="102"/>
                </a:lnTo>
                <a:lnTo>
                  <a:pt x="125" y="97"/>
                </a:lnTo>
                <a:lnTo>
                  <a:pt x="150" y="92"/>
                </a:lnTo>
                <a:lnTo>
                  <a:pt x="175" y="90"/>
                </a:lnTo>
                <a:lnTo>
                  <a:pt x="201" y="89"/>
                </a:lnTo>
                <a:lnTo>
                  <a:pt x="201" y="89"/>
                </a:lnTo>
                <a:lnTo>
                  <a:pt x="222" y="90"/>
                </a:lnTo>
                <a:lnTo>
                  <a:pt x="240" y="92"/>
                </a:lnTo>
                <a:lnTo>
                  <a:pt x="248" y="95"/>
                </a:lnTo>
                <a:lnTo>
                  <a:pt x="257" y="97"/>
                </a:lnTo>
                <a:lnTo>
                  <a:pt x="263" y="100"/>
                </a:lnTo>
                <a:lnTo>
                  <a:pt x="269" y="105"/>
                </a:lnTo>
                <a:lnTo>
                  <a:pt x="275" y="110"/>
                </a:lnTo>
                <a:lnTo>
                  <a:pt x="280" y="114"/>
                </a:lnTo>
                <a:lnTo>
                  <a:pt x="283" y="121"/>
                </a:lnTo>
                <a:lnTo>
                  <a:pt x="286" y="128"/>
                </a:lnTo>
                <a:lnTo>
                  <a:pt x="289" y="135"/>
                </a:lnTo>
                <a:lnTo>
                  <a:pt x="291" y="144"/>
                </a:lnTo>
                <a:lnTo>
                  <a:pt x="292" y="153"/>
                </a:lnTo>
                <a:lnTo>
                  <a:pt x="292" y="164"/>
                </a:lnTo>
                <a:lnTo>
                  <a:pt x="292" y="197"/>
                </a:lnTo>
                <a:lnTo>
                  <a:pt x="201" y="197"/>
                </a:lnTo>
                <a:lnTo>
                  <a:pt x="201" y="197"/>
                </a:lnTo>
                <a:lnTo>
                  <a:pt x="174" y="198"/>
                </a:lnTo>
                <a:lnTo>
                  <a:pt x="148" y="201"/>
                </a:lnTo>
                <a:lnTo>
                  <a:pt x="125" y="204"/>
                </a:lnTo>
                <a:lnTo>
                  <a:pt x="105" y="210"/>
                </a:lnTo>
                <a:lnTo>
                  <a:pt x="86" y="216"/>
                </a:lnTo>
                <a:lnTo>
                  <a:pt x="69" y="224"/>
                </a:lnTo>
                <a:lnTo>
                  <a:pt x="55" y="232"/>
                </a:lnTo>
                <a:lnTo>
                  <a:pt x="43" y="242"/>
                </a:lnTo>
                <a:lnTo>
                  <a:pt x="32" y="253"/>
                </a:lnTo>
                <a:lnTo>
                  <a:pt x="23" y="264"/>
                </a:lnTo>
                <a:lnTo>
                  <a:pt x="16" y="276"/>
                </a:lnTo>
                <a:lnTo>
                  <a:pt x="10" y="288"/>
                </a:lnTo>
                <a:lnTo>
                  <a:pt x="6" y="302"/>
                </a:lnTo>
                <a:lnTo>
                  <a:pt x="2" y="316"/>
                </a:lnTo>
                <a:lnTo>
                  <a:pt x="1" y="330"/>
                </a:lnTo>
                <a:lnTo>
                  <a:pt x="0" y="344"/>
                </a:lnTo>
                <a:lnTo>
                  <a:pt x="0" y="344"/>
                </a:lnTo>
                <a:lnTo>
                  <a:pt x="1" y="362"/>
                </a:lnTo>
                <a:lnTo>
                  <a:pt x="3" y="380"/>
                </a:lnTo>
                <a:lnTo>
                  <a:pt x="8" y="395"/>
                </a:lnTo>
                <a:lnTo>
                  <a:pt x="14" y="408"/>
                </a:lnTo>
                <a:lnTo>
                  <a:pt x="22" y="421"/>
                </a:lnTo>
                <a:lnTo>
                  <a:pt x="30" y="433"/>
                </a:lnTo>
                <a:lnTo>
                  <a:pt x="39" y="442"/>
                </a:lnTo>
                <a:lnTo>
                  <a:pt x="51" y="450"/>
                </a:lnTo>
                <a:lnTo>
                  <a:pt x="61" y="458"/>
                </a:lnTo>
                <a:lnTo>
                  <a:pt x="74" y="464"/>
                </a:lnTo>
                <a:lnTo>
                  <a:pt x="86" y="468"/>
                </a:lnTo>
                <a:lnTo>
                  <a:pt x="100" y="473"/>
                </a:lnTo>
                <a:lnTo>
                  <a:pt x="114" y="475"/>
                </a:lnTo>
                <a:lnTo>
                  <a:pt x="128" y="478"/>
                </a:lnTo>
                <a:lnTo>
                  <a:pt x="141" y="479"/>
                </a:lnTo>
                <a:lnTo>
                  <a:pt x="155" y="480"/>
                </a:lnTo>
                <a:lnTo>
                  <a:pt x="155" y="480"/>
                </a:lnTo>
                <a:lnTo>
                  <a:pt x="170" y="479"/>
                </a:lnTo>
                <a:lnTo>
                  <a:pt x="185" y="478"/>
                </a:lnTo>
                <a:lnTo>
                  <a:pt x="213" y="474"/>
                </a:lnTo>
                <a:lnTo>
                  <a:pt x="236" y="468"/>
                </a:lnTo>
                <a:lnTo>
                  <a:pt x="255" y="462"/>
                </a:lnTo>
                <a:lnTo>
                  <a:pt x="271" y="456"/>
                </a:lnTo>
                <a:lnTo>
                  <a:pt x="284" y="450"/>
                </a:lnTo>
                <a:lnTo>
                  <a:pt x="292" y="445"/>
                </a:lnTo>
                <a:lnTo>
                  <a:pt x="297" y="444"/>
                </a:lnTo>
                <a:lnTo>
                  <a:pt x="297" y="444"/>
                </a:lnTo>
                <a:lnTo>
                  <a:pt x="299" y="445"/>
                </a:lnTo>
                <a:lnTo>
                  <a:pt x="304" y="447"/>
                </a:lnTo>
                <a:lnTo>
                  <a:pt x="311" y="450"/>
                </a:lnTo>
                <a:lnTo>
                  <a:pt x="320" y="453"/>
                </a:lnTo>
                <a:lnTo>
                  <a:pt x="332" y="457"/>
                </a:lnTo>
                <a:lnTo>
                  <a:pt x="350" y="460"/>
                </a:lnTo>
                <a:lnTo>
                  <a:pt x="370" y="462"/>
                </a:lnTo>
                <a:lnTo>
                  <a:pt x="397" y="463"/>
                </a:lnTo>
                <a:lnTo>
                  <a:pt x="397" y="137"/>
                </a:lnTo>
                <a:lnTo>
                  <a:pt x="397" y="137"/>
                </a:lnTo>
                <a:lnTo>
                  <a:pt x="397" y="119"/>
                </a:lnTo>
                <a:lnTo>
                  <a:pt x="395" y="103"/>
                </a:lnTo>
                <a:lnTo>
                  <a:pt x="391" y="88"/>
                </a:lnTo>
                <a:lnTo>
                  <a:pt x="387" y="74"/>
                </a:lnTo>
                <a:lnTo>
                  <a:pt x="380" y="62"/>
                </a:lnTo>
                <a:lnTo>
                  <a:pt x="373" y="51"/>
                </a:lnTo>
                <a:lnTo>
                  <a:pt x="364" y="40"/>
                </a:lnTo>
                <a:lnTo>
                  <a:pt x="353" y="32"/>
                </a:lnTo>
                <a:lnTo>
                  <a:pt x="343" y="24"/>
                </a:lnTo>
                <a:lnTo>
                  <a:pt x="330" y="17"/>
                </a:lnTo>
                <a:lnTo>
                  <a:pt x="316" y="13"/>
                </a:lnTo>
                <a:lnTo>
                  <a:pt x="301" y="8"/>
                </a:lnTo>
                <a:lnTo>
                  <a:pt x="285" y="5"/>
                </a:lnTo>
                <a:lnTo>
                  <a:pt x="268" y="2"/>
                </a:lnTo>
                <a:lnTo>
                  <a:pt x="251" y="1"/>
                </a:lnTo>
                <a:lnTo>
                  <a:pt x="231" y="0"/>
                </a:lnTo>
                <a:close/>
                <a:moveTo>
                  <a:pt x="1485" y="373"/>
                </a:moveTo>
                <a:lnTo>
                  <a:pt x="1485" y="373"/>
                </a:lnTo>
                <a:lnTo>
                  <a:pt x="1463" y="380"/>
                </a:lnTo>
                <a:lnTo>
                  <a:pt x="1433" y="389"/>
                </a:lnTo>
                <a:lnTo>
                  <a:pt x="1417" y="392"/>
                </a:lnTo>
                <a:lnTo>
                  <a:pt x="1400" y="396"/>
                </a:lnTo>
                <a:lnTo>
                  <a:pt x="1384" y="398"/>
                </a:lnTo>
                <a:lnTo>
                  <a:pt x="1369" y="398"/>
                </a:lnTo>
                <a:lnTo>
                  <a:pt x="1369" y="398"/>
                </a:lnTo>
                <a:lnTo>
                  <a:pt x="1353" y="398"/>
                </a:lnTo>
                <a:lnTo>
                  <a:pt x="1339" y="396"/>
                </a:lnTo>
                <a:lnTo>
                  <a:pt x="1325" y="391"/>
                </a:lnTo>
                <a:lnTo>
                  <a:pt x="1319" y="389"/>
                </a:lnTo>
                <a:lnTo>
                  <a:pt x="1315" y="385"/>
                </a:lnTo>
                <a:lnTo>
                  <a:pt x="1310" y="381"/>
                </a:lnTo>
                <a:lnTo>
                  <a:pt x="1306" y="377"/>
                </a:lnTo>
                <a:lnTo>
                  <a:pt x="1302" y="372"/>
                </a:lnTo>
                <a:lnTo>
                  <a:pt x="1299" y="366"/>
                </a:lnTo>
                <a:lnTo>
                  <a:pt x="1296" y="360"/>
                </a:lnTo>
                <a:lnTo>
                  <a:pt x="1294" y="353"/>
                </a:lnTo>
                <a:lnTo>
                  <a:pt x="1293" y="345"/>
                </a:lnTo>
                <a:lnTo>
                  <a:pt x="1293" y="337"/>
                </a:lnTo>
                <a:lnTo>
                  <a:pt x="1293" y="337"/>
                </a:lnTo>
                <a:lnTo>
                  <a:pt x="1294" y="323"/>
                </a:lnTo>
                <a:lnTo>
                  <a:pt x="1298" y="310"/>
                </a:lnTo>
                <a:lnTo>
                  <a:pt x="1300" y="305"/>
                </a:lnTo>
                <a:lnTo>
                  <a:pt x="1303" y="299"/>
                </a:lnTo>
                <a:lnTo>
                  <a:pt x="1307" y="294"/>
                </a:lnTo>
                <a:lnTo>
                  <a:pt x="1311" y="290"/>
                </a:lnTo>
                <a:lnTo>
                  <a:pt x="1317" y="286"/>
                </a:lnTo>
                <a:lnTo>
                  <a:pt x="1323" y="283"/>
                </a:lnTo>
                <a:lnTo>
                  <a:pt x="1330" y="279"/>
                </a:lnTo>
                <a:lnTo>
                  <a:pt x="1337" y="277"/>
                </a:lnTo>
                <a:lnTo>
                  <a:pt x="1354" y="273"/>
                </a:lnTo>
                <a:lnTo>
                  <a:pt x="1375" y="271"/>
                </a:lnTo>
                <a:lnTo>
                  <a:pt x="1485" y="268"/>
                </a:lnTo>
                <a:lnTo>
                  <a:pt x="1485" y="373"/>
                </a:lnTo>
                <a:close/>
                <a:moveTo>
                  <a:pt x="1423" y="0"/>
                </a:moveTo>
                <a:lnTo>
                  <a:pt x="1423" y="0"/>
                </a:lnTo>
                <a:lnTo>
                  <a:pt x="1388" y="1"/>
                </a:lnTo>
                <a:lnTo>
                  <a:pt x="1357" y="5"/>
                </a:lnTo>
                <a:lnTo>
                  <a:pt x="1328" y="8"/>
                </a:lnTo>
                <a:lnTo>
                  <a:pt x="1301" y="14"/>
                </a:lnTo>
                <a:lnTo>
                  <a:pt x="1278" y="20"/>
                </a:lnTo>
                <a:lnTo>
                  <a:pt x="1257" y="25"/>
                </a:lnTo>
                <a:lnTo>
                  <a:pt x="1241" y="31"/>
                </a:lnTo>
                <a:lnTo>
                  <a:pt x="1229" y="37"/>
                </a:lnTo>
                <a:lnTo>
                  <a:pt x="1250" y="114"/>
                </a:lnTo>
                <a:lnTo>
                  <a:pt x="1250" y="114"/>
                </a:lnTo>
                <a:lnTo>
                  <a:pt x="1263" y="110"/>
                </a:lnTo>
                <a:lnTo>
                  <a:pt x="1295" y="102"/>
                </a:lnTo>
                <a:lnTo>
                  <a:pt x="1316" y="97"/>
                </a:lnTo>
                <a:lnTo>
                  <a:pt x="1340" y="92"/>
                </a:lnTo>
                <a:lnTo>
                  <a:pt x="1365" y="90"/>
                </a:lnTo>
                <a:lnTo>
                  <a:pt x="1392" y="89"/>
                </a:lnTo>
                <a:lnTo>
                  <a:pt x="1392" y="89"/>
                </a:lnTo>
                <a:lnTo>
                  <a:pt x="1414" y="90"/>
                </a:lnTo>
                <a:lnTo>
                  <a:pt x="1432" y="92"/>
                </a:lnTo>
                <a:lnTo>
                  <a:pt x="1440" y="95"/>
                </a:lnTo>
                <a:lnTo>
                  <a:pt x="1447" y="97"/>
                </a:lnTo>
                <a:lnTo>
                  <a:pt x="1454" y="100"/>
                </a:lnTo>
                <a:lnTo>
                  <a:pt x="1461" y="105"/>
                </a:lnTo>
                <a:lnTo>
                  <a:pt x="1466" y="110"/>
                </a:lnTo>
                <a:lnTo>
                  <a:pt x="1470" y="114"/>
                </a:lnTo>
                <a:lnTo>
                  <a:pt x="1475" y="121"/>
                </a:lnTo>
                <a:lnTo>
                  <a:pt x="1478" y="128"/>
                </a:lnTo>
                <a:lnTo>
                  <a:pt x="1481" y="135"/>
                </a:lnTo>
                <a:lnTo>
                  <a:pt x="1482" y="144"/>
                </a:lnTo>
                <a:lnTo>
                  <a:pt x="1483" y="153"/>
                </a:lnTo>
                <a:lnTo>
                  <a:pt x="1484" y="164"/>
                </a:lnTo>
                <a:lnTo>
                  <a:pt x="1484" y="197"/>
                </a:lnTo>
                <a:lnTo>
                  <a:pt x="1392" y="197"/>
                </a:lnTo>
                <a:lnTo>
                  <a:pt x="1392" y="197"/>
                </a:lnTo>
                <a:lnTo>
                  <a:pt x="1364" y="198"/>
                </a:lnTo>
                <a:lnTo>
                  <a:pt x="1339" y="201"/>
                </a:lnTo>
                <a:lnTo>
                  <a:pt x="1316" y="204"/>
                </a:lnTo>
                <a:lnTo>
                  <a:pt x="1295" y="210"/>
                </a:lnTo>
                <a:lnTo>
                  <a:pt x="1277" y="216"/>
                </a:lnTo>
                <a:lnTo>
                  <a:pt x="1261" y="224"/>
                </a:lnTo>
                <a:lnTo>
                  <a:pt x="1247" y="232"/>
                </a:lnTo>
                <a:lnTo>
                  <a:pt x="1234" y="242"/>
                </a:lnTo>
                <a:lnTo>
                  <a:pt x="1223" y="253"/>
                </a:lnTo>
                <a:lnTo>
                  <a:pt x="1215" y="264"/>
                </a:lnTo>
                <a:lnTo>
                  <a:pt x="1207" y="276"/>
                </a:lnTo>
                <a:lnTo>
                  <a:pt x="1201" y="288"/>
                </a:lnTo>
                <a:lnTo>
                  <a:pt x="1198" y="302"/>
                </a:lnTo>
                <a:lnTo>
                  <a:pt x="1194" y="316"/>
                </a:lnTo>
                <a:lnTo>
                  <a:pt x="1192" y="330"/>
                </a:lnTo>
                <a:lnTo>
                  <a:pt x="1192" y="344"/>
                </a:lnTo>
                <a:lnTo>
                  <a:pt x="1192" y="344"/>
                </a:lnTo>
                <a:lnTo>
                  <a:pt x="1193" y="362"/>
                </a:lnTo>
                <a:lnTo>
                  <a:pt x="1195" y="380"/>
                </a:lnTo>
                <a:lnTo>
                  <a:pt x="1200" y="395"/>
                </a:lnTo>
                <a:lnTo>
                  <a:pt x="1206" y="408"/>
                </a:lnTo>
                <a:lnTo>
                  <a:pt x="1212" y="421"/>
                </a:lnTo>
                <a:lnTo>
                  <a:pt x="1222" y="433"/>
                </a:lnTo>
                <a:lnTo>
                  <a:pt x="1231" y="442"/>
                </a:lnTo>
                <a:lnTo>
                  <a:pt x="1241" y="450"/>
                </a:lnTo>
                <a:lnTo>
                  <a:pt x="1253" y="458"/>
                </a:lnTo>
                <a:lnTo>
                  <a:pt x="1265" y="464"/>
                </a:lnTo>
                <a:lnTo>
                  <a:pt x="1278" y="468"/>
                </a:lnTo>
                <a:lnTo>
                  <a:pt x="1291" y="473"/>
                </a:lnTo>
                <a:lnTo>
                  <a:pt x="1305" y="475"/>
                </a:lnTo>
                <a:lnTo>
                  <a:pt x="1318" y="478"/>
                </a:lnTo>
                <a:lnTo>
                  <a:pt x="1332" y="479"/>
                </a:lnTo>
                <a:lnTo>
                  <a:pt x="1346" y="480"/>
                </a:lnTo>
                <a:lnTo>
                  <a:pt x="1346" y="480"/>
                </a:lnTo>
                <a:lnTo>
                  <a:pt x="1362" y="479"/>
                </a:lnTo>
                <a:lnTo>
                  <a:pt x="1377" y="478"/>
                </a:lnTo>
                <a:lnTo>
                  <a:pt x="1403" y="474"/>
                </a:lnTo>
                <a:lnTo>
                  <a:pt x="1428" y="468"/>
                </a:lnTo>
                <a:lnTo>
                  <a:pt x="1447" y="462"/>
                </a:lnTo>
                <a:lnTo>
                  <a:pt x="1463" y="456"/>
                </a:lnTo>
                <a:lnTo>
                  <a:pt x="1476" y="450"/>
                </a:lnTo>
                <a:lnTo>
                  <a:pt x="1484" y="445"/>
                </a:lnTo>
                <a:lnTo>
                  <a:pt x="1489" y="444"/>
                </a:lnTo>
                <a:lnTo>
                  <a:pt x="1489" y="444"/>
                </a:lnTo>
                <a:lnTo>
                  <a:pt x="1491" y="445"/>
                </a:lnTo>
                <a:lnTo>
                  <a:pt x="1494" y="447"/>
                </a:lnTo>
                <a:lnTo>
                  <a:pt x="1501" y="450"/>
                </a:lnTo>
                <a:lnTo>
                  <a:pt x="1510" y="453"/>
                </a:lnTo>
                <a:lnTo>
                  <a:pt x="1524" y="457"/>
                </a:lnTo>
                <a:lnTo>
                  <a:pt x="1540" y="460"/>
                </a:lnTo>
                <a:lnTo>
                  <a:pt x="1562" y="462"/>
                </a:lnTo>
                <a:lnTo>
                  <a:pt x="1589" y="463"/>
                </a:lnTo>
                <a:lnTo>
                  <a:pt x="1589" y="137"/>
                </a:lnTo>
                <a:lnTo>
                  <a:pt x="1589" y="137"/>
                </a:lnTo>
                <a:lnTo>
                  <a:pt x="1589" y="119"/>
                </a:lnTo>
                <a:lnTo>
                  <a:pt x="1586" y="103"/>
                </a:lnTo>
                <a:lnTo>
                  <a:pt x="1583" y="88"/>
                </a:lnTo>
                <a:lnTo>
                  <a:pt x="1577" y="74"/>
                </a:lnTo>
                <a:lnTo>
                  <a:pt x="1571" y="62"/>
                </a:lnTo>
                <a:lnTo>
                  <a:pt x="1563" y="51"/>
                </a:lnTo>
                <a:lnTo>
                  <a:pt x="1555" y="40"/>
                </a:lnTo>
                <a:lnTo>
                  <a:pt x="1545" y="32"/>
                </a:lnTo>
                <a:lnTo>
                  <a:pt x="1533" y="24"/>
                </a:lnTo>
                <a:lnTo>
                  <a:pt x="1521" y="17"/>
                </a:lnTo>
                <a:lnTo>
                  <a:pt x="1508" y="13"/>
                </a:lnTo>
                <a:lnTo>
                  <a:pt x="1493" y="8"/>
                </a:lnTo>
                <a:lnTo>
                  <a:pt x="1477" y="5"/>
                </a:lnTo>
                <a:lnTo>
                  <a:pt x="1460" y="2"/>
                </a:lnTo>
                <a:lnTo>
                  <a:pt x="1441" y="1"/>
                </a:lnTo>
                <a:lnTo>
                  <a:pt x="1423" y="0"/>
                </a:lnTo>
                <a:close/>
                <a:moveTo>
                  <a:pt x="3080" y="355"/>
                </a:moveTo>
                <a:lnTo>
                  <a:pt x="3080" y="355"/>
                </a:lnTo>
                <a:lnTo>
                  <a:pt x="3055" y="366"/>
                </a:lnTo>
                <a:lnTo>
                  <a:pt x="3040" y="372"/>
                </a:lnTo>
                <a:lnTo>
                  <a:pt x="3024" y="376"/>
                </a:lnTo>
                <a:lnTo>
                  <a:pt x="3007" y="381"/>
                </a:lnTo>
                <a:lnTo>
                  <a:pt x="2989" y="384"/>
                </a:lnTo>
                <a:lnTo>
                  <a:pt x="2970" y="387"/>
                </a:lnTo>
                <a:lnTo>
                  <a:pt x="2951" y="388"/>
                </a:lnTo>
                <a:lnTo>
                  <a:pt x="2951" y="388"/>
                </a:lnTo>
                <a:lnTo>
                  <a:pt x="2938" y="388"/>
                </a:lnTo>
                <a:lnTo>
                  <a:pt x="2927" y="387"/>
                </a:lnTo>
                <a:lnTo>
                  <a:pt x="2916" y="384"/>
                </a:lnTo>
                <a:lnTo>
                  <a:pt x="2908" y="382"/>
                </a:lnTo>
                <a:lnTo>
                  <a:pt x="2900" y="378"/>
                </a:lnTo>
                <a:lnTo>
                  <a:pt x="2893" y="374"/>
                </a:lnTo>
                <a:lnTo>
                  <a:pt x="2887" y="368"/>
                </a:lnTo>
                <a:lnTo>
                  <a:pt x="2883" y="362"/>
                </a:lnTo>
                <a:lnTo>
                  <a:pt x="2878" y="355"/>
                </a:lnTo>
                <a:lnTo>
                  <a:pt x="2875" y="348"/>
                </a:lnTo>
                <a:lnTo>
                  <a:pt x="2872" y="339"/>
                </a:lnTo>
                <a:lnTo>
                  <a:pt x="2870" y="330"/>
                </a:lnTo>
                <a:lnTo>
                  <a:pt x="2868" y="308"/>
                </a:lnTo>
                <a:lnTo>
                  <a:pt x="2868" y="283"/>
                </a:lnTo>
                <a:lnTo>
                  <a:pt x="2868" y="5"/>
                </a:lnTo>
                <a:lnTo>
                  <a:pt x="2852" y="5"/>
                </a:lnTo>
                <a:lnTo>
                  <a:pt x="2852" y="5"/>
                </a:lnTo>
                <a:lnTo>
                  <a:pt x="2830" y="5"/>
                </a:lnTo>
                <a:lnTo>
                  <a:pt x="2803" y="7"/>
                </a:lnTo>
                <a:lnTo>
                  <a:pt x="2778" y="9"/>
                </a:lnTo>
                <a:lnTo>
                  <a:pt x="2763" y="12"/>
                </a:lnTo>
                <a:lnTo>
                  <a:pt x="2763" y="295"/>
                </a:lnTo>
                <a:lnTo>
                  <a:pt x="2763" y="295"/>
                </a:lnTo>
                <a:lnTo>
                  <a:pt x="2763" y="318"/>
                </a:lnTo>
                <a:lnTo>
                  <a:pt x="2764" y="339"/>
                </a:lnTo>
                <a:lnTo>
                  <a:pt x="2767" y="359"/>
                </a:lnTo>
                <a:lnTo>
                  <a:pt x="2769" y="377"/>
                </a:lnTo>
                <a:lnTo>
                  <a:pt x="2774" y="393"/>
                </a:lnTo>
                <a:lnTo>
                  <a:pt x="2779" y="408"/>
                </a:lnTo>
                <a:lnTo>
                  <a:pt x="2786" y="422"/>
                </a:lnTo>
                <a:lnTo>
                  <a:pt x="2794" y="434"/>
                </a:lnTo>
                <a:lnTo>
                  <a:pt x="2803" y="445"/>
                </a:lnTo>
                <a:lnTo>
                  <a:pt x="2815" y="455"/>
                </a:lnTo>
                <a:lnTo>
                  <a:pt x="2829" y="462"/>
                </a:lnTo>
                <a:lnTo>
                  <a:pt x="2843" y="468"/>
                </a:lnTo>
                <a:lnTo>
                  <a:pt x="2860" y="473"/>
                </a:lnTo>
                <a:lnTo>
                  <a:pt x="2878" y="477"/>
                </a:lnTo>
                <a:lnTo>
                  <a:pt x="2899" y="479"/>
                </a:lnTo>
                <a:lnTo>
                  <a:pt x="2922" y="480"/>
                </a:lnTo>
                <a:lnTo>
                  <a:pt x="2922" y="480"/>
                </a:lnTo>
                <a:lnTo>
                  <a:pt x="2940" y="479"/>
                </a:lnTo>
                <a:lnTo>
                  <a:pt x="2956" y="478"/>
                </a:lnTo>
                <a:lnTo>
                  <a:pt x="2973" y="477"/>
                </a:lnTo>
                <a:lnTo>
                  <a:pt x="2987" y="473"/>
                </a:lnTo>
                <a:lnTo>
                  <a:pt x="3014" y="467"/>
                </a:lnTo>
                <a:lnTo>
                  <a:pt x="3037" y="460"/>
                </a:lnTo>
                <a:lnTo>
                  <a:pt x="3055" y="453"/>
                </a:lnTo>
                <a:lnTo>
                  <a:pt x="3068" y="448"/>
                </a:lnTo>
                <a:lnTo>
                  <a:pt x="3082" y="442"/>
                </a:lnTo>
                <a:lnTo>
                  <a:pt x="3082" y="442"/>
                </a:lnTo>
                <a:lnTo>
                  <a:pt x="3089" y="445"/>
                </a:lnTo>
                <a:lnTo>
                  <a:pt x="3097" y="449"/>
                </a:lnTo>
                <a:lnTo>
                  <a:pt x="3108" y="452"/>
                </a:lnTo>
                <a:lnTo>
                  <a:pt x="3122" y="456"/>
                </a:lnTo>
                <a:lnTo>
                  <a:pt x="3139" y="459"/>
                </a:lnTo>
                <a:lnTo>
                  <a:pt x="3160" y="462"/>
                </a:lnTo>
                <a:lnTo>
                  <a:pt x="3184" y="463"/>
                </a:lnTo>
                <a:lnTo>
                  <a:pt x="3184" y="12"/>
                </a:lnTo>
                <a:lnTo>
                  <a:pt x="3184" y="12"/>
                </a:lnTo>
                <a:lnTo>
                  <a:pt x="3149" y="7"/>
                </a:lnTo>
                <a:lnTo>
                  <a:pt x="3123" y="6"/>
                </a:lnTo>
                <a:lnTo>
                  <a:pt x="3100" y="5"/>
                </a:lnTo>
                <a:lnTo>
                  <a:pt x="3080" y="5"/>
                </a:lnTo>
                <a:lnTo>
                  <a:pt x="3080" y="355"/>
                </a:lnTo>
                <a:close/>
                <a:moveTo>
                  <a:pt x="3307" y="463"/>
                </a:moveTo>
                <a:lnTo>
                  <a:pt x="3307" y="463"/>
                </a:lnTo>
                <a:lnTo>
                  <a:pt x="3319" y="465"/>
                </a:lnTo>
                <a:lnTo>
                  <a:pt x="3351" y="471"/>
                </a:lnTo>
                <a:lnTo>
                  <a:pt x="3374" y="474"/>
                </a:lnTo>
                <a:lnTo>
                  <a:pt x="3400" y="477"/>
                </a:lnTo>
                <a:lnTo>
                  <a:pt x="3430" y="479"/>
                </a:lnTo>
                <a:lnTo>
                  <a:pt x="3463" y="480"/>
                </a:lnTo>
                <a:lnTo>
                  <a:pt x="3463" y="480"/>
                </a:lnTo>
                <a:lnTo>
                  <a:pt x="3480" y="479"/>
                </a:lnTo>
                <a:lnTo>
                  <a:pt x="3496" y="478"/>
                </a:lnTo>
                <a:lnTo>
                  <a:pt x="3513" y="477"/>
                </a:lnTo>
                <a:lnTo>
                  <a:pt x="3529" y="473"/>
                </a:lnTo>
                <a:lnTo>
                  <a:pt x="3547" y="470"/>
                </a:lnTo>
                <a:lnTo>
                  <a:pt x="3563" y="464"/>
                </a:lnTo>
                <a:lnTo>
                  <a:pt x="3578" y="458"/>
                </a:lnTo>
                <a:lnTo>
                  <a:pt x="3593" y="451"/>
                </a:lnTo>
                <a:lnTo>
                  <a:pt x="3605" y="442"/>
                </a:lnTo>
                <a:lnTo>
                  <a:pt x="3618" y="432"/>
                </a:lnTo>
                <a:lnTo>
                  <a:pt x="3629" y="420"/>
                </a:lnTo>
                <a:lnTo>
                  <a:pt x="3639" y="407"/>
                </a:lnTo>
                <a:lnTo>
                  <a:pt x="3647" y="392"/>
                </a:lnTo>
                <a:lnTo>
                  <a:pt x="3652" y="375"/>
                </a:lnTo>
                <a:lnTo>
                  <a:pt x="3656" y="357"/>
                </a:lnTo>
                <a:lnTo>
                  <a:pt x="3657" y="337"/>
                </a:lnTo>
                <a:lnTo>
                  <a:pt x="3657" y="337"/>
                </a:lnTo>
                <a:lnTo>
                  <a:pt x="3656" y="323"/>
                </a:lnTo>
                <a:lnTo>
                  <a:pt x="3655" y="310"/>
                </a:lnTo>
                <a:lnTo>
                  <a:pt x="3651" y="299"/>
                </a:lnTo>
                <a:lnTo>
                  <a:pt x="3647" y="287"/>
                </a:lnTo>
                <a:lnTo>
                  <a:pt x="3641" y="278"/>
                </a:lnTo>
                <a:lnTo>
                  <a:pt x="3634" y="268"/>
                </a:lnTo>
                <a:lnTo>
                  <a:pt x="3626" y="260"/>
                </a:lnTo>
                <a:lnTo>
                  <a:pt x="3618" y="252"/>
                </a:lnTo>
                <a:lnTo>
                  <a:pt x="3608" y="243"/>
                </a:lnTo>
                <a:lnTo>
                  <a:pt x="3596" y="237"/>
                </a:lnTo>
                <a:lnTo>
                  <a:pt x="3585" y="228"/>
                </a:lnTo>
                <a:lnTo>
                  <a:pt x="3571" y="223"/>
                </a:lnTo>
                <a:lnTo>
                  <a:pt x="3542" y="210"/>
                </a:lnTo>
                <a:lnTo>
                  <a:pt x="3510" y="197"/>
                </a:lnTo>
                <a:lnTo>
                  <a:pt x="3510" y="197"/>
                </a:lnTo>
                <a:lnTo>
                  <a:pt x="3474" y="183"/>
                </a:lnTo>
                <a:lnTo>
                  <a:pt x="3459" y="177"/>
                </a:lnTo>
                <a:lnTo>
                  <a:pt x="3445" y="170"/>
                </a:lnTo>
                <a:lnTo>
                  <a:pt x="3434" y="162"/>
                </a:lnTo>
                <a:lnTo>
                  <a:pt x="3429" y="157"/>
                </a:lnTo>
                <a:lnTo>
                  <a:pt x="3426" y="152"/>
                </a:lnTo>
                <a:lnTo>
                  <a:pt x="3422" y="148"/>
                </a:lnTo>
                <a:lnTo>
                  <a:pt x="3420" y="142"/>
                </a:lnTo>
                <a:lnTo>
                  <a:pt x="3419" y="136"/>
                </a:lnTo>
                <a:lnTo>
                  <a:pt x="3419" y="130"/>
                </a:lnTo>
                <a:lnTo>
                  <a:pt x="3419" y="130"/>
                </a:lnTo>
                <a:lnTo>
                  <a:pt x="3419" y="123"/>
                </a:lnTo>
                <a:lnTo>
                  <a:pt x="3421" y="117"/>
                </a:lnTo>
                <a:lnTo>
                  <a:pt x="3426" y="108"/>
                </a:lnTo>
                <a:lnTo>
                  <a:pt x="3433" y="100"/>
                </a:lnTo>
                <a:lnTo>
                  <a:pt x="3437" y="97"/>
                </a:lnTo>
                <a:lnTo>
                  <a:pt x="3442" y="93"/>
                </a:lnTo>
                <a:lnTo>
                  <a:pt x="3449" y="91"/>
                </a:lnTo>
                <a:lnTo>
                  <a:pt x="3456" y="88"/>
                </a:lnTo>
                <a:lnTo>
                  <a:pt x="3464" y="85"/>
                </a:lnTo>
                <a:lnTo>
                  <a:pt x="3472" y="84"/>
                </a:lnTo>
                <a:lnTo>
                  <a:pt x="3482" y="83"/>
                </a:lnTo>
                <a:lnTo>
                  <a:pt x="3494" y="83"/>
                </a:lnTo>
                <a:lnTo>
                  <a:pt x="3494" y="83"/>
                </a:lnTo>
                <a:lnTo>
                  <a:pt x="3516" y="84"/>
                </a:lnTo>
                <a:lnTo>
                  <a:pt x="3537" y="87"/>
                </a:lnTo>
                <a:lnTo>
                  <a:pt x="3557" y="91"/>
                </a:lnTo>
                <a:lnTo>
                  <a:pt x="3575" y="96"/>
                </a:lnTo>
                <a:lnTo>
                  <a:pt x="3602" y="105"/>
                </a:lnTo>
                <a:lnTo>
                  <a:pt x="3612" y="110"/>
                </a:lnTo>
                <a:lnTo>
                  <a:pt x="3639" y="33"/>
                </a:lnTo>
                <a:lnTo>
                  <a:pt x="3639" y="33"/>
                </a:lnTo>
                <a:lnTo>
                  <a:pt x="3618" y="24"/>
                </a:lnTo>
                <a:lnTo>
                  <a:pt x="3603" y="18"/>
                </a:lnTo>
                <a:lnTo>
                  <a:pt x="3585" y="14"/>
                </a:lnTo>
                <a:lnTo>
                  <a:pt x="3564" y="8"/>
                </a:lnTo>
                <a:lnTo>
                  <a:pt x="3540" y="5"/>
                </a:lnTo>
                <a:lnTo>
                  <a:pt x="3513" y="1"/>
                </a:lnTo>
                <a:lnTo>
                  <a:pt x="3484" y="0"/>
                </a:lnTo>
                <a:lnTo>
                  <a:pt x="3484" y="0"/>
                </a:lnTo>
                <a:lnTo>
                  <a:pt x="3468" y="1"/>
                </a:lnTo>
                <a:lnTo>
                  <a:pt x="3452" y="2"/>
                </a:lnTo>
                <a:lnTo>
                  <a:pt x="3436" y="5"/>
                </a:lnTo>
                <a:lnTo>
                  <a:pt x="3421" y="9"/>
                </a:lnTo>
                <a:lnTo>
                  <a:pt x="3406" y="14"/>
                </a:lnTo>
                <a:lnTo>
                  <a:pt x="3392" y="20"/>
                </a:lnTo>
                <a:lnTo>
                  <a:pt x="3379" y="27"/>
                </a:lnTo>
                <a:lnTo>
                  <a:pt x="3366" y="35"/>
                </a:lnTo>
                <a:lnTo>
                  <a:pt x="3354" y="44"/>
                </a:lnTo>
                <a:lnTo>
                  <a:pt x="3344" y="53"/>
                </a:lnTo>
                <a:lnTo>
                  <a:pt x="3335" y="65"/>
                </a:lnTo>
                <a:lnTo>
                  <a:pt x="3328" y="77"/>
                </a:lnTo>
                <a:lnTo>
                  <a:pt x="3321" y="90"/>
                </a:lnTo>
                <a:lnTo>
                  <a:pt x="3316" y="105"/>
                </a:lnTo>
                <a:lnTo>
                  <a:pt x="3314" y="120"/>
                </a:lnTo>
                <a:lnTo>
                  <a:pt x="3313" y="137"/>
                </a:lnTo>
                <a:lnTo>
                  <a:pt x="3313" y="137"/>
                </a:lnTo>
                <a:lnTo>
                  <a:pt x="3314" y="153"/>
                </a:lnTo>
                <a:lnTo>
                  <a:pt x="3316" y="168"/>
                </a:lnTo>
                <a:lnTo>
                  <a:pt x="3321" y="183"/>
                </a:lnTo>
                <a:lnTo>
                  <a:pt x="3328" y="196"/>
                </a:lnTo>
                <a:lnTo>
                  <a:pt x="3335" y="208"/>
                </a:lnTo>
                <a:lnTo>
                  <a:pt x="3344" y="218"/>
                </a:lnTo>
                <a:lnTo>
                  <a:pt x="3354" y="227"/>
                </a:lnTo>
                <a:lnTo>
                  <a:pt x="3365" y="235"/>
                </a:lnTo>
                <a:lnTo>
                  <a:pt x="3376" y="243"/>
                </a:lnTo>
                <a:lnTo>
                  <a:pt x="3389" y="250"/>
                </a:lnTo>
                <a:lnTo>
                  <a:pt x="3402" y="257"/>
                </a:lnTo>
                <a:lnTo>
                  <a:pt x="3414" y="263"/>
                </a:lnTo>
                <a:lnTo>
                  <a:pt x="3441" y="272"/>
                </a:lnTo>
                <a:lnTo>
                  <a:pt x="3467" y="282"/>
                </a:lnTo>
                <a:lnTo>
                  <a:pt x="3467" y="282"/>
                </a:lnTo>
                <a:lnTo>
                  <a:pt x="3499" y="293"/>
                </a:lnTo>
                <a:lnTo>
                  <a:pt x="3514" y="299"/>
                </a:lnTo>
                <a:lnTo>
                  <a:pt x="3527" y="306"/>
                </a:lnTo>
                <a:lnTo>
                  <a:pt x="3537" y="314"/>
                </a:lnTo>
                <a:lnTo>
                  <a:pt x="3544" y="322"/>
                </a:lnTo>
                <a:lnTo>
                  <a:pt x="3548" y="327"/>
                </a:lnTo>
                <a:lnTo>
                  <a:pt x="3550" y="332"/>
                </a:lnTo>
                <a:lnTo>
                  <a:pt x="3551" y="337"/>
                </a:lnTo>
                <a:lnTo>
                  <a:pt x="3551" y="343"/>
                </a:lnTo>
                <a:lnTo>
                  <a:pt x="3551" y="343"/>
                </a:lnTo>
                <a:lnTo>
                  <a:pt x="3551" y="353"/>
                </a:lnTo>
                <a:lnTo>
                  <a:pt x="3548" y="363"/>
                </a:lnTo>
                <a:lnTo>
                  <a:pt x="3545" y="368"/>
                </a:lnTo>
                <a:lnTo>
                  <a:pt x="3542" y="373"/>
                </a:lnTo>
                <a:lnTo>
                  <a:pt x="3539" y="376"/>
                </a:lnTo>
                <a:lnTo>
                  <a:pt x="3534" y="381"/>
                </a:lnTo>
                <a:lnTo>
                  <a:pt x="3528" y="384"/>
                </a:lnTo>
                <a:lnTo>
                  <a:pt x="3521" y="388"/>
                </a:lnTo>
                <a:lnTo>
                  <a:pt x="3514" y="390"/>
                </a:lnTo>
                <a:lnTo>
                  <a:pt x="3505" y="392"/>
                </a:lnTo>
                <a:lnTo>
                  <a:pt x="3495" y="395"/>
                </a:lnTo>
                <a:lnTo>
                  <a:pt x="3484" y="396"/>
                </a:lnTo>
                <a:lnTo>
                  <a:pt x="3458" y="397"/>
                </a:lnTo>
                <a:lnTo>
                  <a:pt x="3458" y="397"/>
                </a:lnTo>
                <a:lnTo>
                  <a:pt x="3434" y="397"/>
                </a:lnTo>
                <a:lnTo>
                  <a:pt x="3411" y="395"/>
                </a:lnTo>
                <a:lnTo>
                  <a:pt x="3368" y="390"/>
                </a:lnTo>
                <a:lnTo>
                  <a:pt x="3338" y="385"/>
                </a:lnTo>
                <a:lnTo>
                  <a:pt x="3327" y="383"/>
                </a:lnTo>
                <a:lnTo>
                  <a:pt x="3307" y="463"/>
                </a:lnTo>
                <a:close/>
                <a:moveTo>
                  <a:pt x="1845" y="90"/>
                </a:moveTo>
                <a:lnTo>
                  <a:pt x="1845" y="90"/>
                </a:lnTo>
                <a:lnTo>
                  <a:pt x="1861" y="87"/>
                </a:lnTo>
                <a:lnTo>
                  <a:pt x="1881" y="84"/>
                </a:lnTo>
                <a:lnTo>
                  <a:pt x="1904" y="82"/>
                </a:lnTo>
                <a:lnTo>
                  <a:pt x="1928" y="82"/>
                </a:lnTo>
                <a:lnTo>
                  <a:pt x="1928" y="82"/>
                </a:lnTo>
                <a:lnTo>
                  <a:pt x="1943" y="82"/>
                </a:lnTo>
                <a:lnTo>
                  <a:pt x="1956" y="83"/>
                </a:lnTo>
                <a:lnTo>
                  <a:pt x="1969" y="87"/>
                </a:lnTo>
                <a:lnTo>
                  <a:pt x="1982" y="90"/>
                </a:lnTo>
                <a:lnTo>
                  <a:pt x="1994" y="95"/>
                </a:lnTo>
                <a:lnTo>
                  <a:pt x="2004" y="100"/>
                </a:lnTo>
                <a:lnTo>
                  <a:pt x="2015" y="108"/>
                </a:lnTo>
                <a:lnTo>
                  <a:pt x="2025" y="117"/>
                </a:lnTo>
                <a:lnTo>
                  <a:pt x="2033" y="127"/>
                </a:lnTo>
                <a:lnTo>
                  <a:pt x="2041" y="137"/>
                </a:lnTo>
                <a:lnTo>
                  <a:pt x="2048" y="150"/>
                </a:lnTo>
                <a:lnTo>
                  <a:pt x="2053" y="165"/>
                </a:lnTo>
                <a:lnTo>
                  <a:pt x="2058" y="180"/>
                </a:lnTo>
                <a:lnTo>
                  <a:pt x="2061" y="197"/>
                </a:lnTo>
                <a:lnTo>
                  <a:pt x="2063" y="216"/>
                </a:lnTo>
                <a:lnTo>
                  <a:pt x="2064" y="237"/>
                </a:lnTo>
                <a:lnTo>
                  <a:pt x="2064" y="237"/>
                </a:lnTo>
                <a:lnTo>
                  <a:pt x="2064" y="256"/>
                </a:lnTo>
                <a:lnTo>
                  <a:pt x="2063" y="275"/>
                </a:lnTo>
                <a:lnTo>
                  <a:pt x="2060" y="292"/>
                </a:lnTo>
                <a:lnTo>
                  <a:pt x="2057" y="308"/>
                </a:lnTo>
                <a:lnTo>
                  <a:pt x="2053" y="323"/>
                </a:lnTo>
                <a:lnTo>
                  <a:pt x="2049" y="336"/>
                </a:lnTo>
                <a:lnTo>
                  <a:pt x="2042" y="348"/>
                </a:lnTo>
                <a:lnTo>
                  <a:pt x="2035" y="359"/>
                </a:lnTo>
                <a:lnTo>
                  <a:pt x="2026" y="368"/>
                </a:lnTo>
                <a:lnTo>
                  <a:pt x="2015" y="376"/>
                </a:lnTo>
                <a:lnTo>
                  <a:pt x="2004" y="383"/>
                </a:lnTo>
                <a:lnTo>
                  <a:pt x="1990" y="389"/>
                </a:lnTo>
                <a:lnTo>
                  <a:pt x="1975" y="392"/>
                </a:lnTo>
                <a:lnTo>
                  <a:pt x="1958" y="396"/>
                </a:lnTo>
                <a:lnTo>
                  <a:pt x="1940" y="398"/>
                </a:lnTo>
                <a:lnTo>
                  <a:pt x="1919" y="398"/>
                </a:lnTo>
                <a:lnTo>
                  <a:pt x="1919" y="398"/>
                </a:lnTo>
                <a:lnTo>
                  <a:pt x="1892" y="397"/>
                </a:lnTo>
                <a:lnTo>
                  <a:pt x="1868" y="396"/>
                </a:lnTo>
                <a:lnTo>
                  <a:pt x="1845" y="393"/>
                </a:lnTo>
                <a:lnTo>
                  <a:pt x="1845" y="90"/>
                </a:lnTo>
                <a:close/>
                <a:moveTo>
                  <a:pt x="1934" y="0"/>
                </a:moveTo>
                <a:lnTo>
                  <a:pt x="1934" y="0"/>
                </a:lnTo>
                <a:lnTo>
                  <a:pt x="1910" y="1"/>
                </a:lnTo>
                <a:lnTo>
                  <a:pt x="1885" y="2"/>
                </a:lnTo>
                <a:lnTo>
                  <a:pt x="1860" y="5"/>
                </a:lnTo>
                <a:lnTo>
                  <a:pt x="1834" y="8"/>
                </a:lnTo>
                <a:lnTo>
                  <a:pt x="1808" y="12"/>
                </a:lnTo>
                <a:lnTo>
                  <a:pt x="1784" y="16"/>
                </a:lnTo>
                <a:lnTo>
                  <a:pt x="1761" y="22"/>
                </a:lnTo>
                <a:lnTo>
                  <a:pt x="1740" y="29"/>
                </a:lnTo>
                <a:lnTo>
                  <a:pt x="1740" y="465"/>
                </a:lnTo>
                <a:lnTo>
                  <a:pt x="1740" y="465"/>
                </a:lnTo>
                <a:lnTo>
                  <a:pt x="1758" y="468"/>
                </a:lnTo>
                <a:lnTo>
                  <a:pt x="1778" y="471"/>
                </a:lnTo>
                <a:lnTo>
                  <a:pt x="1823" y="475"/>
                </a:lnTo>
                <a:lnTo>
                  <a:pt x="1872" y="479"/>
                </a:lnTo>
                <a:lnTo>
                  <a:pt x="1915" y="480"/>
                </a:lnTo>
                <a:lnTo>
                  <a:pt x="1915" y="480"/>
                </a:lnTo>
                <a:lnTo>
                  <a:pt x="1950" y="479"/>
                </a:lnTo>
                <a:lnTo>
                  <a:pt x="1980" y="477"/>
                </a:lnTo>
                <a:lnTo>
                  <a:pt x="2009" y="472"/>
                </a:lnTo>
                <a:lnTo>
                  <a:pt x="2035" y="465"/>
                </a:lnTo>
                <a:lnTo>
                  <a:pt x="2058" y="458"/>
                </a:lnTo>
                <a:lnTo>
                  <a:pt x="2080" y="448"/>
                </a:lnTo>
                <a:lnTo>
                  <a:pt x="2089" y="442"/>
                </a:lnTo>
                <a:lnTo>
                  <a:pt x="2098" y="436"/>
                </a:lnTo>
                <a:lnTo>
                  <a:pt x="2107" y="429"/>
                </a:lnTo>
                <a:lnTo>
                  <a:pt x="2116" y="422"/>
                </a:lnTo>
                <a:lnTo>
                  <a:pt x="2122" y="414"/>
                </a:lnTo>
                <a:lnTo>
                  <a:pt x="2129" y="406"/>
                </a:lnTo>
                <a:lnTo>
                  <a:pt x="2136" y="398"/>
                </a:lnTo>
                <a:lnTo>
                  <a:pt x="2142" y="389"/>
                </a:lnTo>
                <a:lnTo>
                  <a:pt x="2147" y="378"/>
                </a:lnTo>
                <a:lnTo>
                  <a:pt x="2152" y="369"/>
                </a:lnTo>
                <a:lnTo>
                  <a:pt x="2160" y="346"/>
                </a:lnTo>
                <a:lnTo>
                  <a:pt x="2166" y="322"/>
                </a:lnTo>
                <a:lnTo>
                  <a:pt x="2171" y="297"/>
                </a:lnTo>
                <a:lnTo>
                  <a:pt x="2173" y="268"/>
                </a:lnTo>
                <a:lnTo>
                  <a:pt x="2174" y="237"/>
                </a:lnTo>
                <a:lnTo>
                  <a:pt x="2174" y="237"/>
                </a:lnTo>
                <a:lnTo>
                  <a:pt x="2173" y="210"/>
                </a:lnTo>
                <a:lnTo>
                  <a:pt x="2170" y="183"/>
                </a:lnTo>
                <a:lnTo>
                  <a:pt x="2165" y="160"/>
                </a:lnTo>
                <a:lnTo>
                  <a:pt x="2158" y="137"/>
                </a:lnTo>
                <a:lnTo>
                  <a:pt x="2149" y="117"/>
                </a:lnTo>
                <a:lnTo>
                  <a:pt x="2137" y="97"/>
                </a:lnTo>
                <a:lnTo>
                  <a:pt x="2125" y="80"/>
                </a:lnTo>
                <a:lnTo>
                  <a:pt x="2110" y="63"/>
                </a:lnTo>
                <a:lnTo>
                  <a:pt x="2094" y="48"/>
                </a:lnTo>
                <a:lnTo>
                  <a:pt x="2075" y="36"/>
                </a:lnTo>
                <a:lnTo>
                  <a:pt x="2056" y="25"/>
                </a:lnTo>
                <a:lnTo>
                  <a:pt x="2034" y="16"/>
                </a:lnTo>
                <a:lnTo>
                  <a:pt x="2011" y="9"/>
                </a:lnTo>
                <a:lnTo>
                  <a:pt x="1987" y="5"/>
                </a:lnTo>
                <a:lnTo>
                  <a:pt x="1960" y="1"/>
                </a:lnTo>
                <a:lnTo>
                  <a:pt x="1934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rgbClr val="005EB8"/>
              </a:solidFill>
            </a:endParaRPr>
          </a:p>
        </p:txBody>
      </p:sp>
      <p:grpSp>
        <p:nvGrpSpPr>
          <p:cNvPr id="70" name="Group 69"/>
          <p:cNvGrpSpPr/>
          <p:nvPr userDrawn="1"/>
        </p:nvGrpSpPr>
        <p:grpSpPr>
          <a:xfrm>
            <a:off x="27715" y="34249"/>
            <a:ext cx="1162717" cy="632004"/>
            <a:chOff x="8374677" y="36245"/>
            <a:chExt cx="922740" cy="668853"/>
          </a:xfrm>
        </p:grpSpPr>
        <p:sp>
          <p:nvSpPr>
            <p:cNvPr id="71" name="TextBox 70"/>
            <p:cNvSpPr txBox="1"/>
            <p:nvPr userDrawn="1"/>
          </p:nvSpPr>
          <p:spPr>
            <a:xfrm rot="16200000">
              <a:off x="8191735" y="219187"/>
              <a:ext cx="563729" cy="19784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510" dirty="0" smtClean="0">
                  <a:solidFill>
                    <a:srgbClr val="FFFFFF"/>
                  </a:solidFill>
                </a:rPr>
                <a:t>confidential</a:t>
              </a:r>
              <a:endParaRPr lang="en-GB" sz="510" dirty="0">
                <a:solidFill>
                  <a:srgbClr val="FFFFFF"/>
                </a:solidFill>
              </a:endParaRPr>
            </a:p>
          </p:txBody>
        </p:sp>
        <p:sp>
          <p:nvSpPr>
            <p:cNvPr id="72" name="TextBox 71"/>
            <p:cNvSpPr txBox="1"/>
            <p:nvPr userDrawn="1"/>
          </p:nvSpPr>
          <p:spPr>
            <a:xfrm>
              <a:off x="8445564" y="506408"/>
              <a:ext cx="851853" cy="19869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620" dirty="0" smtClean="0">
                  <a:solidFill>
                    <a:srgbClr val="FFFFFF"/>
                  </a:solidFill>
                </a:rPr>
                <a:t>RESTRICTED</a:t>
              </a:r>
              <a:endParaRPr lang="en-GB" sz="620" dirty="0">
                <a:solidFill>
                  <a:srgbClr val="FFFFFF"/>
                </a:solidFill>
              </a:endParaRPr>
            </a:p>
          </p:txBody>
        </p:sp>
        <p:grpSp>
          <p:nvGrpSpPr>
            <p:cNvPr id="73" name="Group 72"/>
            <p:cNvGrpSpPr/>
            <p:nvPr userDrawn="1"/>
          </p:nvGrpSpPr>
          <p:grpSpPr>
            <a:xfrm>
              <a:off x="8447829" y="91935"/>
              <a:ext cx="589966" cy="444532"/>
              <a:chOff x="8447829" y="91935"/>
              <a:chExt cx="589966" cy="444532"/>
            </a:xfrm>
            <a:solidFill>
              <a:schemeClr val="bg1"/>
            </a:solidFill>
          </p:grpSpPr>
          <p:sp>
            <p:nvSpPr>
              <p:cNvPr id="74" name="Freeform 22"/>
              <p:cNvSpPr>
                <a:spLocks/>
              </p:cNvSpPr>
              <p:nvPr userDrawn="1"/>
            </p:nvSpPr>
            <p:spPr bwMode="auto">
              <a:xfrm>
                <a:off x="8746928" y="157792"/>
                <a:ext cx="87809" cy="107017"/>
              </a:xfrm>
              <a:custGeom>
                <a:avLst/>
                <a:gdLst>
                  <a:gd name="T0" fmla="*/ 44 w 64"/>
                  <a:gd name="T1" fmla="*/ 56 h 78"/>
                  <a:gd name="T2" fmla="*/ 44 w 64"/>
                  <a:gd name="T3" fmla="*/ 56 h 78"/>
                  <a:gd name="T4" fmla="*/ 46 w 64"/>
                  <a:gd name="T5" fmla="*/ 46 h 78"/>
                  <a:gd name="T6" fmla="*/ 50 w 64"/>
                  <a:gd name="T7" fmla="*/ 36 h 78"/>
                  <a:gd name="T8" fmla="*/ 56 w 64"/>
                  <a:gd name="T9" fmla="*/ 26 h 78"/>
                  <a:gd name="T10" fmla="*/ 64 w 64"/>
                  <a:gd name="T11" fmla="*/ 20 h 78"/>
                  <a:gd name="T12" fmla="*/ 64 w 64"/>
                  <a:gd name="T13" fmla="*/ 20 h 78"/>
                  <a:gd name="T14" fmla="*/ 58 w 64"/>
                  <a:gd name="T15" fmla="*/ 12 h 78"/>
                  <a:gd name="T16" fmla="*/ 50 w 64"/>
                  <a:gd name="T17" fmla="*/ 6 h 78"/>
                  <a:gd name="T18" fmla="*/ 42 w 64"/>
                  <a:gd name="T19" fmla="*/ 2 h 78"/>
                  <a:gd name="T20" fmla="*/ 30 w 64"/>
                  <a:gd name="T21" fmla="*/ 0 h 78"/>
                  <a:gd name="T22" fmla="*/ 30 w 64"/>
                  <a:gd name="T23" fmla="*/ 0 h 78"/>
                  <a:gd name="T24" fmla="*/ 34 w 64"/>
                  <a:gd name="T25" fmla="*/ 8 h 78"/>
                  <a:gd name="T26" fmla="*/ 34 w 64"/>
                  <a:gd name="T27" fmla="*/ 18 h 78"/>
                  <a:gd name="T28" fmla="*/ 34 w 64"/>
                  <a:gd name="T29" fmla="*/ 18 h 78"/>
                  <a:gd name="T30" fmla="*/ 34 w 64"/>
                  <a:gd name="T31" fmla="*/ 26 h 78"/>
                  <a:gd name="T32" fmla="*/ 32 w 64"/>
                  <a:gd name="T33" fmla="*/ 32 h 78"/>
                  <a:gd name="T34" fmla="*/ 28 w 64"/>
                  <a:gd name="T35" fmla="*/ 40 h 78"/>
                  <a:gd name="T36" fmla="*/ 24 w 64"/>
                  <a:gd name="T37" fmla="*/ 46 h 78"/>
                  <a:gd name="T38" fmla="*/ 14 w 64"/>
                  <a:gd name="T39" fmla="*/ 56 h 78"/>
                  <a:gd name="T40" fmla="*/ 8 w 64"/>
                  <a:gd name="T41" fmla="*/ 60 h 78"/>
                  <a:gd name="T42" fmla="*/ 0 w 64"/>
                  <a:gd name="T43" fmla="*/ 62 h 78"/>
                  <a:gd name="T44" fmla="*/ 0 w 64"/>
                  <a:gd name="T45" fmla="*/ 62 h 78"/>
                  <a:gd name="T46" fmla="*/ 6 w 64"/>
                  <a:gd name="T47" fmla="*/ 68 h 78"/>
                  <a:gd name="T48" fmla="*/ 14 w 64"/>
                  <a:gd name="T49" fmla="*/ 74 h 78"/>
                  <a:gd name="T50" fmla="*/ 22 w 64"/>
                  <a:gd name="T51" fmla="*/ 76 h 78"/>
                  <a:gd name="T52" fmla="*/ 30 w 64"/>
                  <a:gd name="T53" fmla="*/ 78 h 78"/>
                  <a:gd name="T54" fmla="*/ 30 w 64"/>
                  <a:gd name="T55" fmla="*/ 78 h 78"/>
                  <a:gd name="T56" fmla="*/ 40 w 64"/>
                  <a:gd name="T57" fmla="*/ 76 h 78"/>
                  <a:gd name="T58" fmla="*/ 46 w 64"/>
                  <a:gd name="T59" fmla="*/ 72 h 78"/>
                  <a:gd name="T60" fmla="*/ 46 w 64"/>
                  <a:gd name="T61" fmla="*/ 72 h 78"/>
                  <a:gd name="T62" fmla="*/ 44 w 64"/>
                  <a:gd name="T63" fmla="*/ 56 h 78"/>
                  <a:gd name="T64" fmla="*/ 44 w 64"/>
                  <a:gd name="T65" fmla="*/ 56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64" h="78">
                    <a:moveTo>
                      <a:pt x="44" y="56"/>
                    </a:moveTo>
                    <a:lnTo>
                      <a:pt x="44" y="56"/>
                    </a:lnTo>
                    <a:lnTo>
                      <a:pt x="46" y="46"/>
                    </a:lnTo>
                    <a:lnTo>
                      <a:pt x="50" y="36"/>
                    </a:lnTo>
                    <a:lnTo>
                      <a:pt x="56" y="26"/>
                    </a:lnTo>
                    <a:lnTo>
                      <a:pt x="64" y="20"/>
                    </a:lnTo>
                    <a:lnTo>
                      <a:pt x="64" y="20"/>
                    </a:lnTo>
                    <a:lnTo>
                      <a:pt x="58" y="12"/>
                    </a:lnTo>
                    <a:lnTo>
                      <a:pt x="50" y="6"/>
                    </a:lnTo>
                    <a:lnTo>
                      <a:pt x="42" y="2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4" y="8"/>
                    </a:lnTo>
                    <a:lnTo>
                      <a:pt x="34" y="18"/>
                    </a:lnTo>
                    <a:lnTo>
                      <a:pt x="34" y="18"/>
                    </a:lnTo>
                    <a:lnTo>
                      <a:pt x="34" y="26"/>
                    </a:lnTo>
                    <a:lnTo>
                      <a:pt x="32" y="32"/>
                    </a:lnTo>
                    <a:lnTo>
                      <a:pt x="28" y="40"/>
                    </a:lnTo>
                    <a:lnTo>
                      <a:pt x="24" y="46"/>
                    </a:lnTo>
                    <a:lnTo>
                      <a:pt x="14" y="56"/>
                    </a:lnTo>
                    <a:lnTo>
                      <a:pt x="8" y="60"/>
                    </a:lnTo>
                    <a:lnTo>
                      <a:pt x="0" y="62"/>
                    </a:lnTo>
                    <a:lnTo>
                      <a:pt x="0" y="62"/>
                    </a:lnTo>
                    <a:lnTo>
                      <a:pt x="6" y="68"/>
                    </a:lnTo>
                    <a:lnTo>
                      <a:pt x="14" y="74"/>
                    </a:lnTo>
                    <a:lnTo>
                      <a:pt x="22" y="76"/>
                    </a:lnTo>
                    <a:lnTo>
                      <a:pt x="30" y="78"/>
                    </a:lnTo>
                    <a:lnTo>
                      <a:pt x="30" y="78"/>
                    </a:lnTo>
                    <a:lnTo>
                      <a:pt x="40" y="76"/>
                    </a:lnTo>
                    <a:lnTo>
                      <a:pt x="46" y="72"/>
                    </a:lnTo>
                    <a:lnTo>
                      <a:pt x="46" y="72"/>
                    </a:lnTo>
                    <a:lnTo>
                      <a:pt x="44" y="56"/>
                    </a:lnTo>
                    <a:lnTo>
                      <a:pt x="44" y="5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005EB8"/>
                  </a:solidFill>
                </a:endParaRPr>
              </a:p>
            </p:txBody>
          </p:sp>
          <p:sp>
            <p:nvSpPr>
              <p:cNvPr id="75" name="Freeform 23"/>
              <p:cNvSpPr>
                <a:spLocks/>
              </p:cNvSpPr>
              <p:nvPr userDrawn="1"/>
            </p:nvSpPr>
            <p:spPr bwMode="auto">
              <a:xfrm>
                <a:off x="8664607" y="113887"/>
                <a:ext cx="123481" cy="126225"/>
              </a:xfrm>
              <a:custGeom>
                <a:avLst/>
                <a:gdLst>
                  <a:gd name="T0" fmla="*/ 90 w 90"/>
                  <a:gd name="T1" fmla="*/ 46 h 92"/>
                  <a:gd name="T2" fmla="*/ 90 w 90"/>
                  <a:gd name="T3" fmla="*/ 46 h 92"/>
                  <a:gd name="T4" fmla="*/ 88 w 90"/>
                  <a:gd name="T5" fmla="*/ 56 h 92"/>
                  <a:gd name="T6" fmla="*/ 86 w 90"/>
                  <a:gd name="T7" fmla="*/ 64 h 92"/>
                  <a:gd name="T8" fmla="*/ 82 w 90"/>
                  <a:gd name="T9" fmla="*/ 72 h 92"/>
                  <a:gd name="T10" fmla="*/ 76 w 90"/>
                  <a:gd name="T11" fmla="*/ 80 h 92"/>
                  <a:gd name="T12" fmla="*/ 70 w 90"/>
                  <a:gd name="T13" fmla="*/ 84 h 92"/>
                  <a:gd name="T14" fmla="*/ 62 w 90"/>
                  <a:gd name="T15" fmla="*/ 90 h 92"/>
                  <a:gd name="T16" fmla="*/ 54 w 90"/>
                  <a:gd name="T17" fmla="*/ 92 h 92"/>
                  <a:gd name="T18" fmla="*/ 44 w 90"/>
                  <a:gd name="T19" fmla="*/ 92 h 92"/>
                  <a:gd name="T20" fmla="*/ 44 w 90"/>
                  <a:gd name="T21" fmla="*/ 92 h 92"/>
                  <a:gd name="T22" fmla="*/ 36 w 90"/>
                  <a:gd name="T23" fmla="*/ 92 h 92"/>
                  <a:gd name="T24" fmla="*/ 26 w 90"/>
                  <a:gd name="T25" fmla="*/ 90 h 92"/>
                  <a:gd name="T26" fmla="*/ 18 w 90"/>
                  <a:gd name="T27" fmla="*/ 84 h 92"/>
                  <a:gd name="T28" fmla="*/ 12 w 90"/>
                  <a:gd name="T29" fmla="*/ 80 h 92"/>
                  <a:gd name="T30" fmla="*/ 6 w 90"/>
                  <a:gd name="T31" fmla="*/ 72 h 92"/>
                  <a:gd name="T32" fmla="*/ 2 w 90"/>
                  <a:gd name="T33" fmla="*/ 64 h 92"/>
                  <a:gd name="T34" fmla="*/ 0 w 90"/>
                  <a:gd name="T35" fmla="*/ 56 h 92"/>
                  <a:gd name="T36" fmla="*/ 0 w 90"/>
                  <a:gd name="T37" fmla="*/ 46 h 92"/>
                  <a:gd name="T38" fmla="*/ 0 w 90"/>
                  <a:gd name="T39" fmla="*/ 46 h 92"/>
                  <a:gd name="T40" fmla="*/ 0 w 90"/>
                  <a:gd name="T41" fmla="*/ 38 h 92"/>
                  <a:gd name="T42" fmla="*/ 2 w 90"/>
                  <a:gd name="T43" fmla="*/ 28 h 92"/>
                  <a:gd name="T44" fmla="*/ 6 w 90"/>
                  <a:gd name="T45" fmla="*/ 20 h 92"/>
                  <a:gd name="T46" fmla="*/ 12 w 90"/>
                  <a:gd name="T47" fmla="*/ 14 h 92"/>
                  <a:gd name="T48" fmla="*/ 18 w 90"/>
                  <a:gd name="T49" fmla="*/ 8 h 92"/>
                  <a:gd name="T50" fmla="*/ 26 w 90"/>
                  <a:gd name="T51" fmla="*/ 4 h 92"/>
                  <a:gd name="T52" fmla="*/ 36 w 90"/>
                  <a:gd name="T53" fmla="*/ 0 h 92"/>
                  <a:gd name="T54" fmla="*/ 44 w 90"/>
                  <a:gd name="T55" fmla="*/ 0 h 92"/>
                  <a:gd name="T56" fmla="*/ 44 w 90"/>
                  <a:gd name="T57" fmla="*/ 0 h 92"/>
                  <a:gd name="T58" fmla="*/ 54 w 90"/>
                  <a:gd name="T59" fmla="*/ 0 h 92"/>
                  <a:gd name="T60" fmla="*/ 62 w 90"/>
                  <a:gd name="T61" fmla="*/ 4 h 92"/>
                  <a:gd name="T62" fmla="*/ 70 w 90"/>
                  <a:gd name="T63" fmla="*/ 8 h 92"/>
                  <a:gd name="T64" fmla="*/ 76 w 90"/>
                  <a:gd name="T65" fmla="*/ 14 h 92"/>
                  <a:gd name="T66" fmla="*/ 82 w 90"/>
                  <a:gd name="T67" fmla="*/ 20 h 92"/>
                  <a:gd name="T68" fmla="*/ 86 w 90"/>
                  <a:gd name="T69" fmla="*/ 28 h 92"/>
                  <a:gd name="T70" fmla="*/ 88 w 90"/>
                  <a:gd name="T71" fmla="*/ 38 h 92"/>
                  <a:gd name="T72" fmla="*/ 90 w 90"/>
                  <a:gd name="T73" fmla="*/ 46 h 92"/>
                  <a:gd name="T74" fmla="*/ 90 w 90"/>
                  <a:gd name="T75" fmla="*/ 46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90" h="92">
                    <a:moveTo>
                      <a:pt x="90" y="46"/>
                    </a:moveTo>
                    <a:lnTo>
                      <a:pt x="90" y="46"/>
                    </a:lnTo>
                    <a:lnTo>
                      <a:pt x="88" y="56"/>
                    </a:lnTo>
                    <a:lnTo>
                      <a:pt x="86" y="64"/>
                    </a:lnTo>
                    <a:lnTo>
                      <a:pt x="82" y="72"/>
                    </a:lnTo>
                    <a:lnTo>
                      <a:pt x="76" y="80"/>
                    </a:lnTo>
                    <a:lnTo>
                      <a:pt x="70" y="84"/>
                    </a:lnTo>
                    <a:lnTo>
                      <a:pt x="62" y="90"/>
                    </a:lnTo>
                    <a:lnTo>
                      <a:pt x="54" y="92"/>
                    </a:lnTo>
                    <a:lnTo>
                      <a:pt x="44" y="92"/>
                    </a:lnTo>
                    <a:lnTo>
                      <a:pt x="44" y="92"/>
                    </a:lnTo>
                    <a:lnTo>
                      <a:pt x="36" y="92"/>
                    </a:lnTo>
                    <a:lnTo>
                      <a:pt x="26" y="90"/>
                    </a:lnTo>
                    <a:lnTo>
                      <a:pt x="18" y="84"/>
                    </a:lnTo>
                    <a:lnTo>
                      <a:pt x="12" y="80"/>
                    </a:lnTo>
                    <a:lnTo>
                      <a:pt x="6" y="72"/>
                    </a:lnTo>
                    <a:lnTo>
                      <a:pt x="2" y="64"/>
                    </a:lnTo>
                    <a:lnTo>
                      <a:pt x="0" y="56"/>
                    </a:lnTo>
                    <a:lnTo>
                      <a:pt x="0" y="46"/>
                    </a:lnTo>
                    <a:lnTo>
                      <a:pt x="0" y="46"/>
                    </a:lnTo>
                    <a:lnTo>
                      <a:pt x="0" y="38"/>
                    </a:lnTo>
                    <a:lnTo>
                      <a:pt x="2" y="28"/>
                    </a:lnTo>
                    <a:lnTo>
                      <a:pt x="6" y="20"/>
                    </a:lnTo>
                    <a:lnTo>
                      <a:pt x="12" y="14"/>
                    </a:lnTo>
                    <a:lnTo>
                      <a:pt x="18" y="8"/>
                    </a:lnTo>
                    <a:lnTo>
                      <a:pt x="26" y="4"/>
                    </a:lnTo>
                    <a:lnTo>
                      <a:pt x="36" y="0"/>
                    </a:lnTo>
                    <a:lnTo>
                      <a:pt x="44" y="0"/>
                    </a:lnTo>
                    <a:lnTo>
                      <a:pt x="44" y="0"/>
                    </a:lnTo>
                    <a:lnTo>
                      <a:pt x="54" y="0"/>
                    </a:lnTo>
                    <a:lnTo>
                      <a:pt x="62" y="4"/>
                    </a:lnTo>
                    <a:lnTo>
                      <a:pt x="70" y="8"/>
                    </a:lnTo>
                    <a:lnTo>
                      <a:pt x="76" y="14"/>
                    </a:lnTo>
                    <a:lnTo>
                      <a:pt x="82" y="20"/>
                    </a:lnTo>
                    <a:lnTo>
                      <a:pt x="86" y="28"/>
                    </a:lnTo>
                    <a:lnTo>
                      <a:pt x="88" y="38"/>
                    </a:lnTo>
                    <a:lnTo>
                      <a:pt x="90" y="46"/>
                    </a:lnTo>
                    <a:lnTo>
                      <a:pt x="90" y="4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005EB8"/>
                  </a:solidFill>
                </a:endParaRPr>
              </a:p>
            </p:txBody>
          </p:sp>
          <p:sp>
            <p:nvSpPr>
              <p:cNvPr id="76" name="Freeform 24"/>
              <p:cNvSpPr>
                <a:spLocks/>
              </p:cNvSpPr>
              <p:nvPr userDrawn="1"/>
            </p:nvSpPr>
            <p:spPr bwMode="auto">
              <a:xfrm>
                <a:off x="8606983" y="253832"/>
                <a:ext cx="170130" cy="252450"/>
              </a:xfrm>
              <a:custGeom>
                <a:avLst/>
                <a:gdLst>
                  <a:gd name="T0" fmla="*/ 118 w 124"/>
                  <a:gd name="T1" fmla="*/ 184 h 184"/>
                  <a:gd name="T2" fmla="*/ 118 w 124"/>
                  <a:gd name="T3" fmla="*/ 184 h 184"/>
                  <a:gd name="T4" fmla="*/ 124 w 124"/>
                  <a:gd name="T5" fmla="*/ 158 h 184"/>
                  <a:gd name="T6" fmla="*/ 124 w 124"/>
                  <a:gd name="T7" fmla="*/ 128 h 184"/>
                  <a:gd name="T8" fmla="*/ 124 w 124"/>
                  <a:gd name="T9" fmla="*/ 128 h 184"/>
                  <a:gd name="T10" fmla="*/ 124 w 124"/>
                  <a:gd name="T11" fmla="*/ 102 h 184"/>
                  <a:gd name="T12" fmla="*/ 120 w 124"/>
                  <a:gd name="T13" fmla="*/ 78 h 184"/>
                  <a:gd name="T14" fmla="*/ 114 w 124"/>
                  <a:gd name="T15" fmla="*/ 56 h 184"/>
                  <a:gd name="T16" fmla="*/ 106 w 124"/>
                  <a:gd name="T17" fmla="*/ 36 h 184"/>
                  <a:gd name="T18" fmla="*/ 98 w 124"/>
                  <a:gd name="T19" fmla="*/ 22 h 184"/>
                  <a:gd name="T20" fmla="*/ 86 w 124"/>
                  <a:gd name="T21" fmla="*/ 10 h 184"/>
                  <a:gd name="T22" fmla="*/ 74 w 124"/>
                  <a:gd name="T23" fmla="*/ 2 h 184"/>
                  <a:gd name="T24" fmla="*/ 68 w 124"/>
                  <a:gd name="T25" fmla="*/ 0 h 184"/>
                  <a:gd name="T26" fmla="*/ 62 w 124"/>
                  <a:gd name="T27" fmla="*/ 0 h 184"/>
                  <a:gd name="T28" fmla="*/ 62 w 124"/>
                  <a:gd name="T29" fmla="*/ 0 h 184"/>
                  <a:gd name="T30" fmla="*/ 56 w 124"/>
                  <a:gd name="T31" fmla="*/ 0 h 184"/>
                  <a:gd name="T32" fmla="*/ 50 w 124"/>
                  <a:gd name="T33" fmla="*/ 2 h 184"/>
                  <a:gd name="T34" fmla="*/ 38 w 124"/>
                  <a:gd name="T35" fmla="*/ 10 h 184"/>
                  <a:gd name="T36" fmla="*/ 28 w 124"/>
                  <a:gd name="T37" fmla="*/ 22 h 184"/>
                  <a:gd name="T38" fmla="*/ 18 w 124"/>
                  <a:gd name="T39" fmla="*/ 36 h 184"/>
                  <a:gd name="T40" fmla="*/ 10 w 124"/>
                  <a:gd name="T41" fmla="*/ 56 h 184"/>
                  <a:gd name="T42" fmla="*/ 4 w 124"/>
                  <a:gd name="T43" fmla="*/ 78 h 184"/>
                  <a:gd name="T44" fmla="*/ 0 w 124"/>
                  <a:gd name="T45" fmla="*/ 102 h 184"/>
                  <a:gd name="T46" fmla="*/ 0 w 124"/>
                  <a:gd name="T47" fmla="*/ 128 h 184"/>
                  <a:gd name="T48" fmla="*/ 0 w 124"/>
                  <a:gd name="T49" fmla="*/ 128 h 184"/>
                  <a:gd name="T50" fmla="*/ 2 w 124"/>
                  <a:gd name="T51" fmla="*/ 158 h 184"/>
                  <a:gd name="T52" fmla="*/ 6 w 124"/>
                  <a:gd name="T53" fmla="*/ 184 h 184"/>
                  <a:gd name="T54" fmla="*/ 118 w 124"/>
                  <a:gd name="T55" fmla="*/ 184 h 1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24" h="184">
                    <a:moveTo>
                      <a:pt x="118" y="184"/>
                    </a:moveTo>
                    <a:lnTo>
                      <a:pt x="118" y="184"/>
                    </a:lnTo>
                    <a:lnTo>
                      <a:pt x="124" y="158"/>
                    </a:lnTo>
                    <a:lnTo>
                      <a:pt x="124" y="128"/>
                    </a:lnTo>
                    <a:lnTo>
                      <a:pt x="124" y="128"/>
                    </a:lnTo>
                    <a:lnTo>
                      <a:pt x="124" y="102"/>
                    </a:lnTo>
                    <a:lnTo>
                      <a:pt x="120" y="78"/>
                    </a:lnTo>
                    <a:lnTo>
                      <a:pt x="114" y="56"/>
                    </a:lnTo>
                    <a:lnTo>
                      <a:pt x="106" y="36"/>
                    </a:lnTo>
                    <a:lnTo>
                      <a:pt x="98" y="22"/>
                    </a:lnTo>
                    <a:lnTo>
                      <a:pt x="86" y="10"/>
                    </a:lnTo>
                    <a:lnTo>
                      <a:pt x="74" y="2"/>
                    </a:lnTo>
                    <a:lnTo>
                      <a:pt x="68" y="0"/>
                    </a:lnTo>
                    <a:lnTo>
                      <a:pt x="62" y="0"/>
                    </a:lnTo>
                    <a:lnTo>
                      <a:pt x="62" y="0"/>
                    </a:lnTo>
                    <a:lnTo>
                      <a:pt x="56" y="0"/>
                    </a:lnTo>
                    <a:lnTo>
                      <a:pt x="50" y="2"/>
                    </a:lnTo>
                    <a:lnTo>
                      <a:pt x="38" y="10"/>
                    </a:lnTo>
                    <a:lnTo>
                      <a:pt x="28" y="22"/>
                    </a:lnTo>
                    <a:lnTo>
                      <a:pt x="18" y="36"/>
                    </a:lnTo>
                    <a:lnTo>
                      <a:pt x="10" y="56"/>
                    </a:lnTo>
                    <a:lnTo>
                      <a:pt x="4" y="78"/>
                    </a:lnTo>
                    <a:lnTo>
                      <a:pt x="0" y="102"/>
                    </a:lnTo>
                    <a:lnTo>
                      <a:pt x="0" y="128"/>
                    </a:lnTo>
                    <a:lnTo>
                      <a:pt x="0" y="128"/>
                    </a:lnTo>
                    <a:lnTo>
                      <a:pt x="2" y="158"/>
                    </a:lnTo>
                    <a:lnTo>
                      <a:pt x="6" y="184"/>
                    </a:lnTo>
                    <a:lnTo>
                      <a:pt x="118" y="18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005EB8"/>
                  </a:solidFill>
                </a:endParaRPr>
              </a:p>
            </p:txBody>
          </p:sp>
          <p:sp>
            <p:nvSpPr>
              <p:cNvPr id="77" name="Freeform 25"/>
              <p:cNvSpPr>
                <a:spLocks/>
              </p:cNvSpPr>
              <p:nvPr userDrawn="1"/>
            </p:nvSpPr>
            <p:spPr bwMode="auto">
              <a:xfrm>
                <a:off x="8815529" y="179744"/>
                <a:ext cx="109761" cy="112505"/>
              </a:xfrm>
              <a:custGeom>
                <a:avLst/>
                <a:gdLst>
                  <a:gd name="T0" fmla="*/ 80 w 80"/>
                  <a:gd name="T1" fmla="*/ 40 h 82"/>
                  <a:gd name="T2" fmla="*/ 80 w 80"/>
                  <a:gd name="T3" fmla="*/ 40 h 82"/>
                  <a:gd name="T4" fmla="*/ 78 w 80"/>
                  <a:gd name="T5" fmla="*/ 50 h 82"/>
                  <a:gd name="T6" fmla="*/ 76 w 80"/>
                  <a:gd name="T7" fmla="*/ 56 h 82"/>
                  <a:gd name="T8" fmla="*/ 72 w 80"/>
                  <a:gd name="T9" fmla="*/ 64 h 82"/>
                  <a:gd name="T10" fmla="*/ 68 w 80"/>
                  <a:gd name="T11" fmla="*/ 70 h 82"/>
                  <a:gd name="T12" fmla="*/ 62 w 80"/>
                  <a:gd name="T13" fmla="*/ 74 h 82"/>
                  <a:gd name="T14" fmla="*/ 56 w 80"/>
                  <a:gd name="T15" fmla="*/ 78 h 82"/>
                  <a:gd name="T16" fmla="*/ 48 w 80"/>
                  <a:gd name="T17" fmla="*/ 82 h 82"/>
                  <a:gd name="T18" fmla="*/ 40 w 80"/>
                  <a:gd name="T19" fmla="*/ 82 h 82"/>
                  <a:gd name="T20" fmla="*/ 40 w 80"/>
                  <a:gd name="T21" fmla="*/ 82 h 82"/>
                  <a:gd name="T22" fmla="*/ 32 w 80"/>
                  <a:gd name="T23" fmla="*/ 82 h 82"/>
                  <a:gd name="T24" fmla="*/ 24 w 80"/>
                  <a:gd name="T25" fmla="*/ 78 h 82"/>
                  <a:gd name="T26" fmla="*/ 18 w 80"/>
                  <a:gd name="T27" fmla="*/ 74 h 82"/>
                  <a:gd name="T28" fmla="*/ 12 w 80"/>
                  <a:gd name="T29" fmla="*/ 70 h 82"/>
                  <a:gd name="T30" fmla="*/ 6 w 80"/>
                  <a:gd name="T31" fmla="*/ 64 h 82"/>
                  <a:gd name="T32" fmla="*/ 4 w 80"/>
                  <a:gd name="T33" fmla="*/ 56 h 82"/>
                  <a:gd name="T34" fmla="*/ 0 w 80"/>
                  <a:gd name="T35" fmla="*/ 50 h 82"/>
                  <a:gd name="T36" fmla="*/ 0 w 80"/>
                  <a:gd name="T37" fmla="*/ 40 h 82"/>
                  <a:gd name="T38" fmla="*/ 0 w 80"/>
                  <a:gd name="T39" fmla="*/ 40 h 82"/>
                  <a:gd name="T40" fmla="*/ 0 w 80"/>
                  <a:gd name="T41" fmla="*/ 32 h 82"/>
                  <a:gd name="T42" fmla="*/ 4 w 80"/>
                  <a:gd name="T43" fmla="*/ 26 h 82"/>
                  <a:gd name="T44" fmla="*/ 6 w 80"/>
                  <a:gd name="T45" fmla="*/ 18 h 82"/>
                  <a:gd name="T46" fmla="*/ 12 w 80"/>
                  <a:gd name="T47" fmla="*/ 12 h 82"/>
                  <a:gd name="T48" fmla="*/ 18 w 80"/>
                  <a:gd name="T49" fmla="*/ 8 h 82"/>
                  <a:gd name="T50" fmla="*/ 24 w 80"/>
                  <a:gd name="T51" fmla="*/ 4 h 82"/>
                  <a:gd name="T52" fmla="*/ 32 w 80"/>
                  <a:gd name="T53" fmla="*/ 0 h 82"/>
                  <a:gd name="T54" fmla="*/ 40 w 80"/>
                  <a:gd name="T55" fmla="*/ 0 h 82"/>
                  <a:gd name="T56" fmla="*/ 40 w 80"/>
                  <a:gd name="T57" fmla="*/ 0 h 82"/>
                  <a:gd name="T58" fmla="*/ 48 w 80"/>
                  <a:gd name="T59" fmla="*/ 0 h 82"/>
                  <a:gd name="T60" fmla="*/ 56 w 80"/>
                  <a:gd name="T61" fmla="*/ 4 h 82"/>
                  <a:gd name="T62" fmla="*/ 62 w 80"/>
                  <a:gd name="T63" fmla="*/ 8 h 82"/>
                  <a:gd name="T64" fmla="*/ 68 w 80"/>
                  <a:gd name="T65" fmla="*/ 12 h 82"/>
                  <a:gd name="T66" fmla="*/ 72 w 80"/>
                  <a:gd name="T67" fmla="*/ 18 h 82"/>
                  <a:gd name="T68" fmla="*/ 76 w 80"/>
                  <a:gd name="T69" fmla="*/ 26 h 82"/>
                  <a:gd name="T70" fmla="*/ 78 w 80"/>
                  <a:gd name="T71" fmla="*/ 32 h 82"/>
                  <a:gd name="T72" fmla="*/ 80 w 80"/>
                  <a:gd name="T73" fmla="*/ 40 h 82"/>
                  <a:gd name="T74" fmla="*/ 80 w 80"/>
                  <a:gd name="T75" fmla="*/ 40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80" h="82">
                    <a:moveTo>
                      <a:pt x="80" y="40"/>
                    </a:moveTo>
                    <a:lnTo>
                      <a:pt x="80" y="40"/>
                    </a:lnTo>
                    <a:lnTo>
                      <a:pt x="78" y="50"/>
                    </a:lnTo>
                    <a:lnTo>
                      <a:pt x="76" y="56"/>
                    </a:lnTo>
                    <a:lnTo>
                      <a:pt x="72" y="64"/>
                    </a:lnTo>
                    <a:lnTo>
                      <a:pt x="68" y="70"/>
                    </a:lnTo>
                    <a:lnTo>
                      <a:pt x="62" y="74"/>
                    </a:lnTo>
                    <a:lnTo>
                      <a:pt x="56" y="78"/>
                    </a:lnTo>
                    <a:lnTo>
                      <a:pt x="48" y="82"/>
                    </a:lnTo>
                    <a:lnTo>
                      <a:pt x="40" y="82"/>
                    </a:lnTo>
                    <a:lnTo>
                      <a:pt x="40" y="82"/>
                    </a:lnTo>
                    <a:lnTo>
                      <a:pt x="32" y="82"/>
                    </a:lnTo>
                    <a:lnTo>
                      <a:pt x="24" y="78"/>
                    </a:lnTo>
                    <a:lnTo>
                      <a:pt x="18" y="74"/>
                    </a:lnTo>
                    <a:lnTo>
                      <a:pt x="12" y="70"/>
                    </a:lnTo>
                    <a:lnTo>
                      <a:pt x="6" y="64"/>
                    </a:lnTo>
                    <a:lnTo>
                      <a:pt x="4" y="56"/>
                    </a:lnTo>
                    <a:lnTo>
                      <a:pt x="0" y="50"/>
                    </a:lnTo>
                    <a:lnTo>
                      <a:pt x="0" y="40"/>
                    </a:lnTo>
                    <a:lnTo>
                      <a:pt x="0" y="40"/>
                    </a:lnTo>
                    <a:lnTo>
                      <a:pt x="0" y="32"/>
                    </a:lnTo>
                    <a:lnTo>
                      <a:pt x="4" y="26"/>
                    </a:lnTo>
                    <a:lnTo>
                      <a:pt x="6" y="18"/>
                    </a:lnTo>
                    <a:lnTo>
                      <a:pt x="12" y="12"/>
                    </a:lnTo>
                    <a:lnTo>
                      <a:pt x="18" y="8"/>
                    </a:lnTo>
                    <a:lnTo>
                      <a:pt x="24" y="4"/>
                    </a:lnTo>
                    <a:lnTo>
                      <a:pt x="32" y="0"/>
                    </a:lnTo>
                    <a:lnTo>
                      <a:pt x="40" y="0"/>
                    </a:lnTo>
                    <a:lnTo>
                      <a:pt x="40" y="0"/>
                    </a:lnTo>
                    <a:lnTo>
                      <a:pt x="48" y="0"/>
                    </a:lnTo>
                    <a:lnTo>
                      <a:pt x="56" y="4"/>
                    </a:lnTo>
                    <a:lnTo>
                      <a:pt x="62" y="8"/>
                    </a:lnTo>
                    <a:lnTo>
                      <a:pt x="68" y="12"/>
                    </a:lnTo>
                    <a:lnTo>
                      <a:pt x="72" y="18"/>
                    </a:lnTo>
                    <a:lnTo>
                      <a:pt x="76" y="26"/>
                    </a:lnTo>
                    <a:lnTo>
                      <a:pt x="78" y="32"/>
                    </a:lnTo>
                    <a:lnTo>
                      <a:pt x="80" y="40"/>
                    </a:lnTo>
                    <a:lnTo>
                      <a:pt x="80" y="4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005EB8"/>
                  </a:solidFill>
                </a:endParaRPr>
              </a:p>
            </p:txBody>
          </p:sp>
          <p:sp>
            <p:nvSpPr>
              <p:cNvPr id="78" name="Freeform 26"/>
              <p:cNvSpPr>
                <a:spLocks/>
              </p:cNvSpPr>
              <p:nvPr userDrawn="1"/>
            </p:nvSpPr>
            <p:spPr bwMode="auto">
              <a:xfrm>
                <a:off x="8812785" y="300481"/>
                <a:ext cx="139945" cy="205802"/>
              </a:xfrm>
              <a:custGeom>
                <a:avLst/>
                <a:gdLst>
                  <a:gd name="T0" fmla="*/ 96 w 102"/>
                  <a:gd name="T1" fmla="*/ 150 h 150"/>
                  <a:gd name="T2" fmla="*/ 96 w 102"/>
                  <a:gd name="T3" fmla="*/ 150 h 150"/>
                  <a:gd name="T4" fmla="*/ 100 w 102"/>
                  <a:gd name="T5" fmla="*/ 128 h 150"/>
                  <a:gd name="T6" fmla="*/ 102 w 102"/>
                  <a:gd name="T7" fmla="*/ 104 h 150"/>
                  <a:gd name="T8" fmla="*/ 102 w 102"/>
                  <a:gd name="T9" fmla="*/ 104 h 150"/>
                  <a:gd name="T10" fmla="*/ 102 w 102"/>
                  <a:gd name="T11" fmla="*/ 84 h 150"/>
                  <a:gd name="T12" fmla="*/ 98 w 102"/>
                  <a:gd name="T13" fmla="*/ 64 h 150"/>
                  <a:gd name="T14" fmla="*/ 94 w 102"/>
                  <a:gd name="T15" fmla="*/ 46 h 150"/>
                  <a:gd name="T16" fmla="*/ 86 w 102"/>
                  <a:gd name="T17" fmla="*/ 32 h 150"/>
                  <a:gd name="T18" fmla="*/ 80 w 102"/>
                  <a:gd name="T19" fmla="*/ 18 h 150"/>
                  <a:gd name="T20" fmla="*/ 70 w 102"/>
                  <a:gd name="T21" fmla="*/ 8 h 150"/>
                  <a:gd name="T22" fmla="*/ 60 w 102"/>
                  <a:gd name="T23" fmla="*/ 2 h 150"/>
                  <a:gd name="T24" fmla="*/ 50 w 102"/>
                  <a:gd name="T25" fmla="*/ 0 h 150"/>
                  <a:gd name="T26" fmla="*/ 50 w 102"/>
                  <a:gd name="T27" fmla="*/ 0 h 150"/>
                  <a:gd name="T28" fmla="*/ 40 w 102"/>
                  <a:gd name="T29" fmla="*/ 2 h 150"/>
                  <a:gd name="T30" fmla="*/ 30 w 102"/>
                  <a:gd name="T31" fmla="*/ 8 h 150"/>
                  <a:gd name="T32" fmla="*/ 22 w 102"/>
                  <a:gd name="T33" fmla="*/ 18 h 150"/>
                  <a:gd name="T34" fmla="*/ 14 w 102"/>
                  <a:gd name="T35" fmla="*/ 32 h 150"/>
                  <a:gd name="T36" fmla="*/ 8 w 102"/>
                  <a:gd name="T37" fmla="*/ 46 h 150"/>
                  <a:gd name="T38" fmla="*/ 4 w 102"/>
                  <a:gd name="T39" fmla="*/ 64 h 150"/>
                  <a:gd name="T40" fmla="*/ 0 w 102"/>
                  <a:gd name="T41" fmla="*/ 84 h 150"/>
                  <a:gd name="T42" fmla="*/ 0 w 102"/>
                  <a:gd name="T43" fmla="*/ 104 h 150"/>
                  <a:gd name="T44" fmla="*/ 0 w 102"/>
                  <a:gd name="T45" fmla="*/ 104 h 150"/>
                  <a:gd name="T46" fmla="*/ 0 w 102"/>
                  <a:gd name="T47" fmla="*/ 128 h 150"/>
                  <a:gd name="T48" fmla="*/ 4 w 102"/>
                  <a:gd name="T49" fmla="*/ 150 h 150"/>
                  <a:gd name="T50" fmla="*/ 96 w 102"/>
                  <a:gd name="T51" fmla="*/ 150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02" h="150">
                    <a:moveTo>
                      <a:pt x="96" y="150"/>
                    </a:moveTo>
                    <a:lnTo>
                      <a:pt x="96" y="150"/>
                    </a:lnTo>
                    <a:lnTo>
                      <a:pt x="100" y="128"/>
                    </a:lnTo>
                    <a:lnTo>
                      <a:pt x="102" y="104"/>
                    </a:lnTo>
                    <a:lnTo>
                      <a:pt x="102" y="104"/>
                    </a:lnTo>
                    <a:lnTo>
                      <a:pt x="102" y="84"/>
                    </a:lnTo>
                    <a:lnTo>
                      <a:pt x="98" y="64"/>
                    </a:lnTo>
                    <a:lnTo>
                      <a:pt x="94" y="46"/>
                    </a:lnTo>
                    <a:lnTo>
                      <a:pt x="86" y="32"/>
                    </a:lnTo>
                    <a:lnTo>
                      <a:pt x="80" y="18"/>
                    </a:lnTo>
                    <a:lnTo>
                      <a:pt x="70" y="8"/>
                    </a:lnTo>
                    <a:lnTo>
                      <a:pt x="60" y="2"/>
                    </a:lnTo>
                    <a:lnTo>
                      <a:pt x="50" y="0"/>
                    </a:lnTo>
                    <a:lnTo>
                      <a:pt x="50" y="0"/>
                    </a:lnTo>
                    <a:lnTo>
                      <a:pt x="40" y="2"/>
                    </a:lnTo>
                    <a:lnTo>
                      <a:pt x="30" y="8"/>
                    </a:lnTo>
                    <a:lnTo>
                      <a:pt x="22" y="18"/>
                    </a:lnTo>
                    <a:lnTo>
                      <a:pt x="14" y="32"/>
                    </a:lnTo>
                    <a:lnTo>
                      <a:pt x="8" y="46"/>
                    </a:lnTo>
                    <a:lnTo>
                      <a:pt x="4" y="64"/>
                    </a:lnTo>
                    <a:lnTo>
                      <a:pt x="0" y="84"/>
                    </a:lnTo>
                    <a:lnTo>
                      <a:pt x="0" y="104"/>
                    </a:lnTo>
                    <a:lnTo>
                      <a:pt x="0" y="104"/>
                    </a:lnTo>
                    <a:lnTo>
                      <a:pt x="0" y="128"/>
                    </a:lnTo>
                    <a:lnTo>
                      <a:pt x="4" y="150"/>
                    </a:lnTo>
                    <a:lnTo>
                      <a:pt x="96" y="15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005EB8"/>
                  </a:solidFill>
                </a:endParaRPr>
              </a:p>
            </p:txBody>
          </p:sp>
          <p:sp>
            <p:nvSpPr>
              <p:cNvPr id="79" name="Freeform 27"/>
              <p:cNvSpPr>
                <a:spLocks/>
              </p:cNvSpPr>
              <p:nvPr userDrawn="1"/>
            </p:nvSpPr>
            <p:spPr bwMode="auto">
              <a:xfrm>
                <a:off x="8755160" y="278529"/>
                <a:ext cx="87809" cy="227754"/>
              </a:xfrm>
              <a:custGeom>
                <a:avLst/>
                <a:gdLst>
                  <a:gd name="T0" fmla="*/ 16 w 64"/>
                  <a:gd name="T1" fmla="*/ 166 h 166"/>
                  <a:gd name="T2" fmla="*/ 38 w 64"/>
                  <a:gd name="T3" fmla="*/ 166 h 166"/>
                  <a:gd name="T4" fmla="*/ 38 w 64"/>
                  <a:gd name="T5" fmla="*/ 166 h 166"/>
                  <a:gd name="T6" fmla="*/ 36 w 64"/>
                  <a:gd name="T7" fmla="*/ 144 h 166"/>
                  <a:gd name="T8" fmla="*/ 36 w 64"/>
                  <a:gd name="T9" fmla="*/ 120 h 166"/>
                  <a:gd name="T10" fmla="*/ 36 w 64"/>
                  <a:gd name="T11" fmla="*/ 120 h 166"/>
                  <a:gd name="T12" fmla="*/ 38 w 64"/>
                  <a:gd name="T13" fmla="*/ 92 h 166"/>
                  <a:gd name="T14" fmla="*/ 44 w 64"/>
                  <a:gd name="T15" fmla="*/ 66 h 166"/>
                  <a:gd name="T16" fmla="*/ 52 w 64"/>
                  <a:gd name="T17" fmla="*/ 42 h 166"/>
                  <a:gd name="T18" fmla="*/ 58 w 64"/>
                  <a:gd name="T19" fmla="*/ 34 h 166"/>
                  <a:gd name="T20" fmla="*/ 64 w 64"/>
                  <a:gd name="T21" fmla="*/ 26 h 166"/>
                  <a:gd name="T22" fmla="*/ 64 w 64"/>
                  <a:gd name="T23" fmla="*/ 26 h 166"/>
                  <a:gd name="T24" fmla="*/ 56 w 64"/>
                  <a:gd name="T25" fmla="*/ 14 h 166"/>
                  <a:gd name="T26" fmla="*/ 46 w 64"/>
                  <a:gd name="T27" fmla="*/ 6 h 166"/>
                  <a:gd name="T28" fmla="*/ 36 w 64"/>
                  <a:gd name="T29" fmla="*/ 2 h 166"/>
                  <a:gd name="T30" fmla="*/ 26 w 64"/>
                  <a:gd name="T31" fmla="*/ 0 h 166"/>
                  <a:gd name="T32" fmla="*/ 26 w 64"/>
                  <a:gd name="T33" fmla="*/ 0 h 166"/>
                  <a:gd name="T34" fmla="*/ 18 w 64"/>
                  <a:gd name="T35" fmla="*/ 0 h 166"/>
                  <a:gd name="T36" fmla="*/ 12 w 64"/>
                  <a:gd name="T37" fmla="*/ 2 h 166"/>
                  <a:gd name="T38" fmla="*/ 0 w 64"/>
                  <a:gd name="T39" fmla="*/ 12 h 166"/>
                  <a:gd name="T40" fmla="*/ 0 w 64"/>
                  <a:gd name="T41" fmla="*/ 12 h 166"/>
                  <a:gd name="T42" fmla="*/ 10 w 64"/>
                  <a:gd name="T43" fmla="*/ 30 h 166"/>
                  <a:gd name="T44" fmla="*/ 16 w 64"/>
                  <a:gd name="T45" fmla="*/ 54 h 166"/>
                  <a:gd name="T46" fmla="*/ 22 w 64"/>
                  <a:gd name="T47" fmla="*/ 82 h 166"/>
                  <a:gd name="T48" fmla="*/ 24 w 64"/>
                  <a:gd name="T49" fmla="*/ 110 h 166"/>
                  <a:gd name="T50" fmla="*/ 24 w 64"/>
                  <a:gd name="T51" fmla="*/ 110 h 166"/>
                  <a:gd name="T52" fmla="*/ 22 w 64"/>
                  <a:gd name="T53" fmla="*/ 140 h 166"/>
                  <a:gd name="T54" fmla="*/ 16 w 64"/>
                  <a:gd name="T55" fmla="*/ 166 h 166"/>
                  <a:gd name="T56" fmla="*/ 16 w 64"/>
                  <a:gd name="T57" fmla="*/ 166 h 1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64" h="166">
                    <a:moveTo>
                      <a:pt x="16" y="166"/>
                    </a:moveTo>
                    <a:lnTo>
                      <a:pt x="38" y="166"/>
                    </a:lnTo>
                    <a:lnTo>
                      <a:pt x="38" y="166"/>
                    </a:lnTo>
                    <a:lnTo>
                      <a:pt x="36" y="144"/>
                    </a:lnTo>
                    <a:lnTo>
                      <a:pt x="36" y="120"/>
                    </a:lnTo>
                    <a:lnTo>
                      <a:pt x="36" y="120"/>
                    </a:lnTo>
                    <a:lnTo>
                      <a:pt x="38" y="92"/>
                    </a:lnTo>
                    <a:lnTo>
                      <a:pt x="44" y="66"/>
                    </a:lnTo>
                    <a:lnTo>
                      <a:pt x="52" y="42"/>
                    </a:lnTo>
                    <a:lnTo>
                      <a:pt x="58" y="34"/>
                    </a:lnTo>
                    <a:lnTo>
                      <a:pt x="64" y="26"/>
                    </a:lnTo>
                    <a:lnTo>
                      <a:pt x="64" y="26"/>
                    </a:lnTo>
                    <a:lnTo>
                      <a:pt x="56" y="14"/>
                    </a:lnTo>
                    <a:lnTo>
                      <a:pt x="46" y="6"/>
                    </a:lnTo>
                    <a:lnTo>
                      <a:pt x="36" y="2"/>
                    </a:lnTo>
                    <a:lnTo>
                      <a:pt x="26" y="0"/>
                    </a:lnTo>
                    <a:lnTo>
                      <a:pt x="26" y="0"/>
                    </a:lnTo>
                    <a:lnTo>
                      <a:pt x="18" y="0"/>
                    </a:lnTo>
                    <a:lnTo>
                      <a:pt x="12" y="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10" y="30"/>
                    </a:lnTo>
                    <a:lnTo>
                      <a:pt x="16" y="54"/>
                    </a:lnTo>
                    <a:lnTo>
                      <a:pt x="22" y="82"/>
                    </a:lnTo>
                    <a:lnTo>
                      <a:pt x="24" y="110"/>
                    </a:lnTo>
                    <a:lnTo>
                      <a:pt x="24" y="110"/>
                    </a:lnTo>
                    <a:lnTo>
                      <a:pt x="22" y="140"/>
                    </a:lnTo>
                    <a:lnTo>
                      <a:pt x="16" y="166"/>
                    </a:lnTo>
                    <a:lnTo>
                      <a:pt x="16" y="16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005EB8"/>
                  </a:solidFill>
                </a:endParaRPr>
              </a:p>
            </p:txBody>
          </p:sp>
          <p:sp>
            <p:nvSpPr>
              <p:cNvPr id="80" name="Freeform 28"/>
              <p:cNvSpPr>
                <a:spLocks/>
              </p:cNvSpPr>
              <p:nvPr userDrawn="1"/>
            </p:nvSpPr>
            <p:spPr bwMode="auto">
              <a:xfrm>
                <a:off x="8532894" y="91935"/>
                <a:ext cx="27440" cy="444532"/>
              </a:xfrm>
              <a:custGeom>
                <a:avLst/>
                <a:gdLst>
                  <a:gd name="T0" fmla="*/ 0 w 20"/>
                  <a:gd name="T1" fmla="*/ 10 h 324"/>
                  <a:gd name="T2" fmla="*/ 0 w 20"/>
                  <a:gd name="T3" fmla="*/ 10 h 324"/>
                  <a:gd name="T4" fmla="*/ 0 w 20"/>
                  <a:gd name="T5" fmla="*/ 314 h 324"/>
                  <a:gd name="T6" fmla="*/ 0 w 20"/>
                  <a:gd name="T7" fmla="*/ 314 h 324"/>
                  <a:gd name="T8" fmla="*/ 2 w 20"/>
                  <a:gd name="T9" fmla="*/ 318 h 324"/>
                  <a:gd name="T10" fmla="*/ 4 w 20"/>
                  <a:gd name="T11" fmla="*/ 322 h 324"/>
                  <a:gd name="T12" fmla="*/ 8 w 20"/>
                  <a:gd name="T13" fmla="*/ 322 h 324"/>
                  <a:gd name="T14" fmla="*/ 10 w 20"/>
                  <a:gd name="T15" fmla="*/ 324 h 324"/>
                  <a:gd name="T16" fmla="*/ 14 w 20"/>
                  <a:gd name="T17" fmla="*/ 322 h 324"/>
                  <a:gd name="T18" fmla="*/ 18 w 20"/>
                  <a:gd name="T19" fmla="*/ 322 h 324"/>
                  <a:gd name="T20" fmla="*/ 20 w 20"/>
                  <a:gd name="T21" fmla="*/ 318 h 324"/>
                  <a:gd name="T22" fmla="*/ 20 w 20"/>
                  <a:gd name="T23" fmla="*/ 314 h 324"/>
                  <a:gd name="T24" fmla="*/ 20 w 20"/>
                  <a:gd name="T25" fmla="*/ 314 h 324"/>
                  <a:gd name="T26" fmla="*/ 20 w 20"/>
                  <a:gd name="T27" fmla="*/ 10 h 324"/>
                  <a:gd name="T28" fmla="*/ 20 w 20"/>
                  <a:gd name="T29" fmla="*/ 10 h 324"/>
                  <a:gd name="T30" fmla="*/ 20 w 20"/>
                  <a:gd name="T31" fmla="*/ 6 h 324"/>
                  <a:gd name="T32" fmla="*/ 18 w 20"/>
                  <a:gd name="T33" fmla="*/ 2 h 324"/>
                  <a:gd name="T34" fmla="*/ 14 w 20"/>
                  <a:gd name="T35" fmla="*/ 0 h 324"/>
                  <a:gd name="T36" fmla="*/ 10 w 20"/>
                  <a:gd name="T37" fmla="*/ 0 h 324"/>
                  <a:gd name="T38" fmla="*/ 8 w 20"/>
                  <a:gd name="T39" fmla="*/ 0 h 324"/>
                  <a:gd name="T40" fmla="*/ 4 w 20"/>
                  <a:gd name="T41" fmla="*/ 2 h 324"/>
                  <a:gd name="T42" fmla="*/ 2 w 20"/>
                  <a:gd name="T43" fmla="*/ 6 h 324"/>
                  <a:gd name="T44" fmla="*/ 0 w 20"/>
                  <a:gd name="T45" fmla="*/ 10 h 324"/>
                  <a:gd name="T46" fmla="*/ 0 w 20"/>
                  <a:gd name="T47" fmla="*/ 10 h 3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0" h="324">
                    <a:moveTo>
                      <a:pt x="0" y="10"/>
                    </a:moveTo>
                    <a:lnTo>
                      <a:pt x="0" y="10"/>
                    </a:lnTo>
                    <a:lnTo>
                      <a:pt x="0" y="314"/>
                    </a:lnTo>
                    <a:lnTo>
                      <a:pt x="0" y="314"/>
                    </a:lnTo>
                    <a:lnTo>
                      <a:pt x="2" y="318"/>
                    </a:lnTo>
                    <a:lnTo>
                      <a:pt x="4" y="322"/>
                    </a:lnTo>
                    <a:lnTo>
                      <a:pt x="8" y="322"/>
                    </a:lnTo>
                    <a:lnTo>
                      <a:pt x="10" y="324"/>
                    </a:lnTo>
                    <a:lnTo>
                      <a:pt x="14" y="322"/>
                    </a:lnTo>
                    <a:lnTo>
                      <a:pt x="18" y="322"/>
                    </a:lnTo>
                    <a:lnTo>
                      <a:pt x="20" y="318"/>
                    </a:lnTo>
                    <a:lnTo>
                      <a:pt x="20" y="314"/>
                    </a:lnTo>
                    <a:lnTo>
                      <a:pt x="20" y="314"/>
                    </a:lnTo>
                    <a:lnTo>
                      <a:pt x="20" y="10"/>
                    </a:lnTo>
                    <a:lnTo>
                      <a:pt x="20" y="10"/>
                    </a:lnTo>
                    <a:lnTo>
                      <a:pt x="20" y="6"/>
                    </a:lnTo>
                    <a:lnTo>
                      <a:pt x="18" y="2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4" y="2"/>
                    </a:lnTo>
                    <a:lnTo>
                      <a:pt x="2" y="6"/>
                    </a:lnTo>
                    <a:lnTo>
                      <a:pt x="0" y="10"/>
                    </a:lnTo>
                    <a:lnTo>
                      <a:pt x="0" y="1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005EB8"/>
                  </a:solidFill>
                </a:endParaRPr>
              </a:p>
            </p:txBody>
          </p:sp>
          <p:sp>
            <p:nvSpPr>
              <p:cNvPr id="81" name="Freeform 29"/>
              <p:cNvSpPr>
                <a:spLocks/>
              </p:cNvSpPr>
              <p:nvPr userDrawn="1"/>
            </p:nvSpPr>
            <p:spPr bwMode="auto">
              <a:xfrm>
                <a:off x="8535638" y="91935"/>
                <a:ext cx="74089" cy="27440"/>
              </a:xfrm>
              <a:custGeom>
                <a:avLst/>
                <a:gdLst>
                  <a:gd name="T0" fmla="*/ 44 w 54"/>
                  <a:gd name="T1" fmla="*/ 0 h 20"/>
                  <a:gd name="T2" fmla="*/ 44 w 54"/>
                  <a:gd name="T3" fmla="*/ 0 h 20"/>
                  <a:gd name="T4" fmla="*/ 8 w 54"/>
                  <a:gd name="T5" fmla="*/ 0 h 20"/>
                  <a:gd name="T6" fmla="*/ 8 w 54"/>
                  <a:gd name="T7" fmla="*/ 0 h 20"/>
                  <a:gd name="T8" fmla="*/ 4 w 54"/>
                  <a:gd name="T9" fmla="*/ 0 h 20"/>
                  <a:gd name="T10" fmla="*/ 2 w 54"/>
                  <a:gd name="T11" fmla="*/ 2 h 20"/>
                  <a:gd name="T12" fmla="*/ 0 w 54"/>
                  <a:gd name="T13" fmla="*/ 6 h 20"/>
                  <a:gd name="T14" fmla="*/ 0 w 54"/>
                  <a:gd name="T15" fmla="*/ 10 h 20"/>
                  <a:gd name="T16" fmla="*/ 0 w 54"/>
                  <a:gd name="T17" fmla="*/ 14 h 20"/>
                  <a:gd name="T18" fmla="*/ 2 w 54"/>
                  <a:gd name="T19" fmla="*/ 16 h 20"/>
                  <a:gd name="T20" fmla="*/ 4 w 54"/>
                  <a:gd name="T21" fmla="*/ 18 h 20"/>
                  <a:gd name="T22" fmla="*/ 8 w 54"/>
                  <a:gd name="T23" fmla="*/ 20 h 20"/>
                  <a:gd name="T24" fmla="*/ 8 w 54"/>
                  <a:gd name="T25" fmla="*/ 20 h 20"/>
                  <a:gd name="T26" fmla="*/ 44 w 54"/>
                  <a:gd name="T27" fmla="*/ 20 h 20"/>
                  <a:gd name="T28" fmla="*/ 44 w 54"/>
                  <a:gd name="T29" fmla="*/ 20 h 20"/>
                  <a:gd name="T30" fmla="*/ 48 w 54"/>
                  <a:gd name="T31" fmla="*/ 18 h 20"/>
                  <a:gd name="T32" fmla="*/ 52 w 54"/>
                  <a:gd name="T33" fmla="*/ 16 h 20"/>
                  <a:gd name="T34" fmla="*/ 54 w 54"/>
                  <a:gd name="T35" fmla="*/ 14 h 20"/>
                  <a:gd name="T36" fmla="*/ 54 w 54"/>
                  <a:gd name="T37" fmla="*/ 10 h 20"/>
                  <a:gd name="T38" fmla="*/ 54 w 54"/>
                  <a:gd name="T39" fmla="*/ 6 h 20"/>
                  <a:gd name="T40" fmla="*/ 52 w 54"/>
                  <a:gd name="T41" fmla="*/ 2 h 20"/>
                  <a:gd name="T42" fmla="*/ 48 w 54"/>
                  <a:gd name="T43" fmla="*/ 0 h 20"/>
                  <a:gd name="T44" fmla="*/ 44 w 54"/>
                  <a:gd name="T45" fmla="*/ 0 h 20"/>
                  <a:gd name="T46" fmla="*/ 44 w 54"/>
                  <a:gd name="T47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4" h="20">
                    <a:moveTo>
                      <a:pt x="44" y="0"/>
                    </a:moveTo>
                    <a:lnTo>
                      <a:pt x="44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0" y="6"/>
                    </a:lnTo>
                    <a:lnTo>
                      <a:pt x="0" y="10"/>
                    </a:lnTo>
                    <a:lnTo>
                      <a:pt x="0" y="14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8" y="20"/>
                    </a:lnTo>
                    <a:lnTo>
                      <a:pt x="8" y="20"/>
                    </a:lnTo>
                    <a:lnTo>
                      <a:pt x="44" y="20"/>
                    </a:lnTo>
                    <a:lnTo>
                      <a:pt x="44" y="20"/>
                    </a:lnTo>
                    <a:lnTo>
                      <a:pt x="48" y="18"/>
                    </a:lnTo>
                    <a:lnTo>
                      <a:pt x="52" y="16"/>
                    </a:lnTo>
                    <a:lnTo>
                      <a:pt x="54" y="14"/>
                    </a:lnTo>
                    <a:lnTo>
                      <a:pt x="54" y="10"/>
                    </a:lnTo>
                    <a:lnTo>
                      <a:pt x="54" y="6"/>
                    </a:lnTo>
                    <a:lnTo>
                      <a:pt x="52" y="2"/>
                    </a:lnTo>
                    <a:lnTo>
                      <a:pt x="48" y="0"/>
                    </a:lnTo>
                    <a:lnTo>
                      <a:pt x="44" y="0"/>
                    </a:lnTo>
                    <a:lnTo>
                      <a:pt x="44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005EB8"/>
                  </a:solidFill>
                </a:endParaRPr>
              </a:p>
            </p:txBody>
          </p:sp>
          <p:sp>
            <p:nvSpPr>
              <p:cNvPr id="82" name="Freeform 30"/>
              <p:cNvSpPr>
                <a:spLocks/>
              </p:cNvSpPr>
              <p:nvPr userDrawn="1"/>
            </p:nvSpPr>
            <p:spPr bwMode="auto">
              <a:xfrm>
                <a:off x="8535638" y="509027"/>
                <a:ext cx="74089" cy="27440"/>
              </a:xfrm>
              <a:custGeom>
                <a:avLst/>
                <a:gdLst>
                  <a:gd name="T0" fmla="*/ 44 w 54"/>
                  <a:gd name="T1" fmla="*/ 0 h 20"/>
                  <a:gd name="T2" fmla="*/ 44 w 54"/>
                  <a:gd name="T3" fmla="*/ 0 h 20"/>
                  <a:gd name="T4" fmla="*/ 8 w 54"/>
                  <a:gd name="T5" fmla="*/ 0 h 20"/>
                  <a:gd name="T6" fmla="*/ 8 w 54"/>
                  <a:gd name="T7" fmla="*/ 0 h 20"/>
                  <a:gd name="T8" fmla="*/ 4 w 54"/>
                  <a:gd name="T9" fmla="*/ 0 h 20"/>
                  <a:gd name="T10" fmla="*/ 2 w 54"/>
                  <a:gd name="T11" fmla="*/ 4 h 20"/>
                  <a:gd name="T12" fmla="*/ 0 w 54"/>
                  <a:gd name="T13" fmla="*/ 6 h 20"/>
                  <a:gd name="T14" fmla="*/ 0 w 54"/>
                  <a:gd name="T15" fmla="*/ 10 h 20"/>
                  <a:gd name="T16" fmla="*/ 0 w 54"/>
                  <a:gd name="T17" fmla="*/ 14 h 20"/>
                  <a:gd name="T18" fmla="*/ 2 w 54"/>
                  <a:gd name="T19" fmla="*/ 16 h 20"/>
                  <a:gd name="T20" fmla="*/ 4 w 54"/>
                  <a:gd name="T21" fmla="*/ 20 h 20"/>
                  <a:gd name="T22" fmla="*/ 8 w 54"/>
                  <a:gd name="T23" fmla="*/ 20 h 20"/>
                  <a:gd name="T24" fmla="*/ 8 w 54"/>
                  <a:gd name="T25" fmla="*/ 20 h 20"/>
                  <a:gd name="T26" fmla="*/ 44 w 54"/>
                  <a:gd name="T27" fmla="*/ 20 h 20"/>
                  <a:gd name="T28" fmla="*/ 44 w 54"/>
                  <a:gd name="T29" fmla="*/ 20 h 20"/>
                  <a:gd name="T30" fmla="*/ 48 w 54"/>
                  <a:gd name="T31" fmla="*/ 20 h 20"/>
                  <a:gd name="T32" fmla="*/ 52 w 54"/>
                  <a:gd name="T33" fmla="*/ 16 h 20"/>
                  <a:gd name="T34" fmla="*/ 54 w 54"/>
                  <a:gd name="T35" fmla="*/ 14 h 20"/>
                  <a:gd name="T36" fmla="*/ 54 w 54"/>
                  <a:gd name="T37" fmla="*/ 10 h 20"/>
                  <a:gd name="T38" fmla="*/ 54 w 54"/>
                  <a:gd name="T39" fmla="*/ 6 h 20"/>
                  <a:gd name="T40" fmla="*/ 52 w 54"/>
                  <a:gd name="T41" fmla="*/ 4 h 20"/>
                  <a:gd name="T42" fmla="*/ 48 w 54"/>
                  <a:gd name="T43" fmla="*/ 0 h 20"/>
                  <a:gd name="T44" fmla="*/ 44 w 54"/>
                  <a:gd name="T45" fmla="*/ 0 h 20"/>
                  <a:gd name="T46" fmla="*/ 44 w 54"/>
                  <a:gd name="T47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4" h="20">
                    <a:moveTo>
                      <a:pt x="44" y="0"/>
                    </a:moveTo>
                    <a:lnTo>
                      <a:pt x="44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4" y="0"/>
                    </a:lnTo>
                    <a:lnTo>
                      <a:pt x="2" y="4"/>
                    </a:lnTo>
                    <a:lnTo>
                      <a:pt x="0" y="6"/>
                    </a:lnTo>
                    <a:lnTo>
                      <a:pt x="0" y="10"/>
                    </a:lnTo>
                    <a:lnTo>
                      <a:pt x="0" y="14"/>
                    </a:lnTo>
                    <a:lnTo>
                      <a:pt x="2" y="16"/>
                    </a:lnTo>
                    <a:lnTo>
                      <a:pt x="4" y="20"/>
                    </a:lnTo>
                    <a:lnTo>
                      <a:pt x="8" y="20"/>
                    </a:lnTo>
                    <a:lnTo>
                      <a:pt x="8" y="20"/>
                    </a:lnTo>
                    <a:lnTo>
                      <a:pt x="44" y="20"/>
                    </a:lnTo>
                    <a:lnTo>
                      <a:pt x="44" y="20"/>
                    </a:lnTo>
                    <a:lnTo>
                      <a:pt x="48" y="20"/>
                    </a:lnTo>
                    <a:lnTo>
                      <a:pt x="52" y="16"/>
                    </a:lnTo>
                    <a:lnTo>
                      <a:pt x="54" y="14"/>
                    </a:lnTo>
                    <a:lnTo>
                      <a:pt x="54" y="10"/>
                    </a:lnTo>
                    <a:lnTo>
                      <a:pt x="54" y="6"/>
                    </a:lnTo>
                    <a:lnTo>
                      <a:pt x="52" y="4"/>
                    </a:lnTo>
                    <a:lnTo>
                      <a:pt x="48" y="0"/>
                    </a:lnTo>
                    <a:lnTo>
                      <a:pt x="44" y="0"/>
                    </a:lnTo>
                    <a:lnTo>
                      <a:pt x="44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005EB8"/>
                  </a:solidFill>
                </a:endParaRPr>
              </a:p>
            </p:txBody>
          </p:sp>
          <p:sp>
            <p:nvSpPr>
              <p:cNvPr id="83" name="Freeform 31"/>
              <p:cNvSpPr>
                <a:spLocks/>
              </p:cNvSpPr>
              <p:nvPr userDrawn="1"/>
            </p:nvSpPr>
            <p:spPr bwMode="auto">
              <a:xfrm>
                <a:off x="9010355" y="91935"/>
                <a:ext cx="27440" cy="441788"/>
              </a:xfrm>
              <a:custGeom>
                <a:avLst/>
                <a:gdLst>
                  <a:gd name="T0" fmla="*/ 20 w 20"/>
                  <a:gd name="T1" fmla="*/ 312 h 322"/>
                  <a:gd name="T2" fmla="*/ 20 w 20"/>
                  <a:gd name="T3" fmla="*/ 312 h 322"/>
                  <a:gd name="T4" fmla="*/ 20 w 20"/>
                  <a:gd name="T5" fmla="*/ 10 h 322"/>
                  <a:gd name="T6" fmla="*/ 20 w 20"/>
                  <a:gd name="T7" fmla="*/ 10 h 322"/>
                  <a:gd name="T8" fmla="*/ 20 w 20"/>
                  <a:gd name="T9" fmla="*/ 6 h 322"/>
                  <a:gd name="T10" fmla="*/ 16 w 20"/>
                  <a:gd name="T11" fmla="*/ 2 h 322"/>
                  <a:gd name="T12" fmla="*/ 14 w 20"/>
                  <a:gd name="T13" fmla="*/ 0 h 322"/>
                  <a:gd name="T14" fmla="*/ 10 w 20"/>
                  <a:gd name="T15" fmla="*/ 0 h 322"/>
                  <a:gd name="T16" fmla="*/ 6 w 20"/>
                  <a:gd name="T17" fmla="*/ 0 h 322"/>
                  <a:gd name="T18" fmla="*/ 4 w 20"/>
                  <a:gd name="T19" fmla="*/ 2 h 322"/>
                  <a:gd name="T20" fmla="*/ 0 w 20"/>
                  <a:gd name="T21" fmla="*/ 6 h 322"/>
                  <a:gd name="T22" fmla="*/ 0 w 20"/>
                  <a:gd name="T23" fmla="*/ 10 h 322"/>
                  <a:gd name="T24" fmla="*/ 0 w 20"/>
                  <a:gd name="T25" fmla="*/ 10 h 322"/>
                  <a:gd name="T26" fmla="*/ 0 w 20"/>
                  <a:gd name="T27" fmla="*/ 312 h 322"/>
                  <a:gd name="T28" fmla="*/ 0 w 20"/>
                  <a:gd name="T29" fmla="*/ 312 h 322"/>
                  <a:gd name="T30" fmla="*/ 0 w 20"/>
                  <a:gd name="T31" fmla="*/ 316 h 322"/>
                  <a:gd name="T32" fmla="*/ 4 w 20"/>
                  <a:gd name="T33" fmla="*/ 320 h 322"/>
                  <a:gd name="T34" fmla="*/ 6 w 20"/>
                  <a:gd name="T35" fmla="*/ 322 h 322"/>
                  <a:gd name="T36" fmla="*/ 10 w 20"/>
                  <a:gd name="T37" fmla="*/ 322 h 322"/>
                  <a:gd name="T38" fmla="*/ 14 w 20"/>
                  <a:gd name="T39" fmla="*/ 322 h 322"/>
                  <a:gd name="T40" fmla="*/ 16 w 20"/>
                  <a:gd name="T41" fmla="*/ 320 h 322"/>
                  <a:gd name="T42" fmla="*/ 20 w 20"/>
                  <a:gd name="T43" fmla="*/ 316 h 322"/>
                  <a:gd name="T44" fmla="*/ 20 w 20"/>
                  <a:gd name="T45" fmla="*/ 312 h 322"/>
                  <a:gd name="T46" fmla="*/ 20 w 20"/>
                  <a:gd name="T47" fmla="*/ 312 h 3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0" h="322">
                    <a:moveTo>
                      <a:pt x="20" y="312"/>
                    </a:moveTo>
                    <a:lnTo>
                      <a:pt x="20" y="312"/>
                    </a:lnTo>
                    <a:lnTo>
                      <a:pt x="20" y="10"/>
                    </a:lnTo>
                    <a:lnTo>
                      <a:pt x="20" y="10"/>
                    </a:lnTo>
                    <a:lnTo>
                      <a:pt x="20" y="6"/>
                    </a:lnTo>
                    <a:lnTo>
                      <a:pt x="16" y="2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6" y="0"/>
                    </a:lnTo>
                    <a:lnTo>
                      <a:pt x="4" y="2"/>
                    </a:lnTo>
                    <a:lnTo>
                      <a:pt x="0" y="6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6"/>
                    </a:lnTo>
                    <a:lnTo>
                      <a:pt x="4" y="320"/>
                    </a:lnTo>
                    <a:lnTo>
                      <a:pt x="6" y="322"/>
                    </a:lnTo>
                    <a:lnTo>
                      <a:pt x="10" y="322"/>
                    </a:lnTo>
                    <a:lnTo>
                      <a:pt x="14" y="322"/>
                    </a:lnTo>
                    <a:lnTo>
                      <a:pt x="16" y="320"/>
                    </a:lnTo>
                    <a:lnTo>
                      <a:pt x="20" y="316"/>
                    </a:lnTo>
                    <a:lnTo>
                      <a:pt x="20" y="312"/>
                    </a:lnTo>
                    <a:lnTo>
                      <a:pt x="20" y="3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005EB8"/>
                  </a:solidFill>
                </a:endParaRPr>
              </a:p>
            </p:txBody>
          </p:sp>
          <p:sp>
            <p:nvSpPr>
              <p:cNvPr id="84" name="Freeform 32"/>
              <p:cNvSpPr>
                <a:spLocks/>
              </p:cNvSpPr>
              <p:nvPr userDrawn="1"/>
            </p:nvSpPr>
            <p:spPr bwMode="auto">
              <a:xfrm>
                <a:off x="8963706" y="506283"/>
                <a:ext cx="74089" cy="27440"/>
              </a:xfrm>
              <a:custGeom>
                <a:avLst/>
                <a:gdLst>
                  <a:gd name="T0" fmla="*/ 8 w 54"/>
                  <a:gd name="T1" fmla="*/ 20 h 20"/>
                  <a:gd name="T2" fmla="*/ 8 w 54"/>
                  <a:gd name="T3" fmla="*/ 20 h 20"/>
                  <a:gd name="T4" fmla="*/ 44 w 54"/>
                  <a:gd name="T5" fmla="*/ 20 h 20"/>
                  <a:gd name="T6" fmla="*/ 44 w 54"/>
                  <a:gd name="T7" fmla="*/ 20 h 20"/>
                  <a:gd name="T8" fmla="*/ 48 w 54"/>
                  <a:gd name="T9" fmla="*/ 20 h 20"/>
                  <a:gd name="T10" fmla="*/ 52 w 54"/>
                  <a:gd name="T11" fmla="*/ 16 h 20"/>
                  <a:gd name="T12" fmla="*/ 54 w 54"/>
                  <a:gd name="T13" fmla="*/ 14 h 20"/>
                  <a:gd name="T14" fmla="*/ 54 w 54"/>
                  <a:gd name="T15" fmla="*/ 10 h 20"/>
                  <a:gd name="T16" fmla="*/ 54 w 54"/>
                  <a:gd name="T17" fmla="*/ 6 h 20"/>
                  <a:gd name="T18" fmla="*/ 52 w 54"/>
                  <a:gd name="T19" fmla="*/ 4 h 20"/>
                  <a:gd name="T20" fmla="*/ 48 w 54"/>
                  <a:gd name="T21" fmla="*/ 0 h 20"/>
                  <a:gd name="T22" fmla="*/ 44 w 54"/>
                  <a:gd name="T23" fmla="*/ 0 h 20"/>
                  <a:gd name="T24" fmla="*/ 44 w 54"/>
                  <a:gd name="T25" fmla="*/ 0 h 20"/>
                  <a:gd name="T26" fmla="*/ 8 w 54"/>
                  <a:gd name="T27" fmla="*/ 0 h 20"/>
                  <a:gd name="T28" fmla="*/ 8 w 54"/>
                  <a:gd name="T29" fmla="*/ 0 h 20"/>
                  <a:gd name="T30" fmla="*/ 4 w 54"/>
                  <a:gd name="T31" fmla="*/ 0 h 20"/>
                  <a:gd name="T32" fmla="*/ 2 w 54"/>
                  <a:gd name="T33" fmla="*/ 4 h 20"/>
                  <a:gd name="T34" fmla="*/ 0 w 54"/>
                  <a:gd name="T35" fmla="*/ 6 h 20"/>
                  <a:gd name="T36" fmla="*/ 0 w 54"/>
                  <a:gd name="T37" fmla="*/ 10 h 20"/>
                  <a:gd name="T38" fmla="*/ 0 w 54"/>
                  <a:gd name="T39" fmla="*/ 14 h 20"/>
                  <a:gd name="T40" fmla="*/ 2 w 54"/>
                  <a:gd name="T41" fmla="*/ 16 h 20"/>
                  <a:gd name="T42" fmla="*/ 4 w 54"/>
                  <a:gd name="T43" fmla="*/ 20 h 20"/>
                  <a:gd name="T44" fmla="*/ 8 w 54"/>
                  <a:gd name="T45" fmla="*/ 20 h 20"/>
                  <a:gd name="T46" fmla="*/ 8 w 54"/>
                  <a:gd name="T47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4" h="20">
                    <a:moveTo>
                      <a:pt x="8" y="20"/>
                    </a:moveTo>
                    <a:lnTo>
                      <a:pt x="8" y="20"/>
                    </a:lnTo>
                    <a:lnTo>
                      <a:pt x="44" y="20"/>
                    </a:lnTo>
                    <a:lnTo>
                      <a:pt x="44" y="20"/>
                    </a:lnTo>
                    <a:lnTo>
                      <a:pt x="48" y="20"/>
                    </a:lnTo>
                    <a:lnTo>
                      <a:pt x="52" y="16"/>
                    </a:lnTo>
                    <a:lnTo>
                      <a:pt x="54" y="14"/>
                    </a:lnTo>
                    <a:lnTo>
                      <a:pt x="54" y="10"/>
                    </a:lnTo>
                    <a:lnTo>
                      <a:pt x="54" y="6"/>
                    </a:lnTo>
                    <a:lnTo>
                      <a:pt x="52" y="4"/>
                    </a:lnTo>
                    <a:lnTo>
                      <a:pt x="48" y="0"/>
                    </a:lnTo>
                    <a:lnTo>
                      <a:pt x="44" y="0"/>
                    </a:lnTo>
                    <a:lnTo>
                      <a:pt x="44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4" y="0"/>
                    </a:lnTo>
                    <a:lnTo>
                      <a:pt x="2" y="4"/>
                    </a:lnTo>
                    <a:lnTo>
                      <a:pt x="0" y="6"/>
                    </a:lnTo>
                    <a:lnTo>
                      <a:pt x="0" y="10"/>
                    </a:lnTo>
                    <a:lnTo>
                      <a:pt x="0" y="14"/>
                    </a:lnTo>
                    <a:lnTo>
                      <a:pt x="2" y="16"/>
                    </a:lnTo>
                    <a:lnTo>
                      <a:pt x="4" y="20"/>
                    </a:lnTo>
                    <a:lnTo>
                      <a:pt x="8" y="20"/>
                    </a:lnTo>
                    <a:lnTo>
                      <a:pt x="8" y="2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005EB8"/>
                  </a:solidFill>
                </a:endParaRPr>
              </a:p>
            </p:txBody>
          </p:sp>
          <p:sp>
            <p:nvSpPr>
              <p:cNvPr id="85" name="Freeform 33"/>
              <p:cNvSpPr>
                <a:spLocks/>
              </p:cNvSpPr>
              <p:nvPr userDrawn="1"/>
            </p:nvSpPr>
            <p:spPr bwMode="auto">
              <a:xfrm>
                <a:off x="8963706" y="91935"/>
                <a:ext cx="74089" cy="27440"/>
              </a:xfrm>
              <a:custGeom>
                <a:avLst/>
                <a:gdLst>
                  <a:gd name="T0" fmla="*/ 8 w 54"/>
                  <a:gd name="T1" fmla="*/ 20 h 20"/>
                  <a:gd name="T2" fmla="*/ 8 w 54"/>
                  <a:gd name="T3" fmla="*/ 20 h 20"/>
                  <a:gd name="T4" fmla="*/ 44 w 54"/>
                  <a:gd name="T5" fmla="*/ 20 h 20"/>
                  <a:gd name="T6" fmla="*/ 44 w 54"/>
                  <a:gd name="T7" fmla="*/ 20 h 20"/>
                  <a:gd name="T8" fmla="*/ 48 w 54"/>
                  <a:gd name="T9" fmla="*/ 18 h 20"/>
                  <a:gd name="T10" fmla="*/ 52 w 54"/>
                  <a:gd name="T11" fmla="*/ 16 h 20"/>
                  <a:gd name="T12" fmla="*/ 54 w 54"/>
                  <a:gd name="T13" fmla="*/ 14 h 20"/>
                  <a:gd name="T14" fmla="*/ 54 w 54"/>
                  <a:gd name="T15" fmla="*/ 10 h 20"/>
                  <a:gd name="T16" fmla="*/ 54 w 54"/>
                  <a:gd name="T17" fmla="*/ 6 h 20"/>
                  <a:gd name="T18" fmla="*/ 52 w 54"/>
                  <a:gd name="T19" fmla="*/ 2 h 20"/>
                  <a:gd name="T20" fmla="*/ 48 w 54"/>
                  <a:gd name="T21" fmla="*/ 0 h 20"/>
                  <a:gd name="T22" fmla="*/ 44 w 54"/>
                  <a:gd name="T23" fmla="*/ 0 h 20"/>
                  <a:gd name="T24" fmla="*/ 44 w 54"/>
                  <a:gd name="T25" fmla="*/ 0 h 20"/>
                  <a:gd name="T26" fmla="*/ 8 w 54"/>
                  <a:gd name="T27" fmla="*/ 0 h 20"/>
                  <a:gd name="T28" fmla="*/ 8 w 54"/>
                  <a:gd name="T29" fmla="*/ 0 h 20"/>
                  <a:gd name="T30" fmla="*/ 4 w 54"/>
                  <a:gd name="T31" fmla="*/ 0 h 20"/>
                  <a:gd name="T32" fmla="*/ 2 w 54"/>
                  <a:gd name="T33" fmla="*/ 2 h 20"/>
                  <a:gd name="T34" fmla="*/ 0 w 54"/>
                  <a:gd name="T35" fmla="*/ 6 h 20"/>
                  <a:gd name="T36" fmla="*/ 0 w 54"/>
                  <a:gd name="T37" fmla="*/ 10 h 20"/>
                  <a:gd name="T38" fmla="*/ 0 w 54"/>
                  <a:gd name="T39" fmla="*/ 14 h 20"/>
                  <a:gd name="T40" fmla="*/ 2 w 54"/>
                  <a:gd name="T41" fmla="*/ 16 h 20"/>
                  <a:gd name="T42" fmla="*/ 4 w 54"/>
                  <a:gd name="T43" fmla="*/ 18 h 20"/>
                  <a:gd name="T44" fmla="*/ 8 w 54"/>
                  <a:gd name="T45" fmla="*/ 20 h 20"/>
                  <a:gd name="T46" fmla="*/ 8 w 54"/>
                  <a:gd name="T47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4" h="20">
                    <a:moveTo>
                      <a:pt x="8" y="20"/>
                    </a:moveTo>
                    <a:lnTo>
                      <a:pt x="8" y="20"/>
                    </a:lnTo>
                    <a:lnTo>
                      <a:pt x="44" y="20"/>
                    </a:lnTo>
                    <a:lnTo>
                      <a:pt x="44" y="20"/>
                    </a:lnTo>
                    <a:lnTo>
                      <a:pt x="48" y="18"/>
                    </a:lnTo>
                    <a:lnTo>
                      <a:pt x="52" y="16"/>
                    </a:lnTo>
                    <a:lnTo>
                      <a:pt x="54" y="14"/>
                    </a:lnTo>
                    <a:lnTo>
                      <a:pt x="54" y="10"/>
                    </a:lnTo>
                    <a:lnTo>
                      <a:pt x="54" y="6"/>
                    </a:lnTo>
                    <a:lnTo>
                      <a:pt x="52" y="2"/>
                    </a:lnTo>
                    <a:lnTo>
                      <a:pt x="48" y="0"/>
                    </a:lnTo>
                    <a:lnTo>
                      <a:pt x="44" y="0"/>
                    </a:lnTo>
                    <a:lnTo>
                      <a:pt x="44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0" y="6"/>
                    </a:lnTo>
                    <a:lnTo>
                      <a:pt x="0" y="10"/>
                    </a:lnTo>
                    <a:lnTo>
                      <a:pt x="0" y="14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8" y="20"/>
                    </a:lnTo>
                    <a:lnTo>
                      <a:pt x="8" y="2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005EB8"/>
                  </a:solidFill>
                </a:endParaRPr>
              </a:p>
            </p:txBody>
          </p:sp>
          <p:sp>
            <p:nvSpPr>
              <p:cNvPr id="86" name="Freeform 52"/>
              <p:cNvSpPr>
                <a:spLocks noEditPoints="1"/>
              </p:cNvSpPr>
              <p:nvPr userDrawn="1"/>
            </p:nvSpPr>
            <p:spPr bwMode="auto">
              <a:xfrm>
                <a:off x="8447829" y="187976"/>
                <a:ext cx="46648" cy="5488"/>
              </a:xfrm>
              <a:custGeom>
                <a:avLst/>
                <a:gdLst>
                  <a:gd name="T0" fmla="*/ 4 w 34"/>
                  <a:gd name="T1" fmla="*/ 2 h 4"/>
                  <a:gd name="T2" fmla="*/ 4 w 34"/>
                  <a:gd name="T3" fmla="*/ 2 h 4"/>
                  <a:gd name="T4" fmla="*/ 4 w 34"/>
                  <a:gd name="T5" fmla="*/ 4 h 4"/>
                  <a:gd name="T6" fmla="*/ 2 w 34"/>
                  <a:gd name="T7" fmla="*/ 4 h 4"/>
                  <a:gd name="T8" fmla="*/ 2 w 34"/>
                  <a:gd name="T9" fmla="*/ 4 h 4"/>
                  <a:gd name="T10" fmla="*/ 0 w 34"/>
                  <a:gd name="T11" fmla="*/ 4 h 4"/>
                  <a:gd name="T12" fmla="*/ 0 w 34"/>
                  <a:gd name="T13" fmla="*/ 2 h 4"/>
                  <a:gd name="T14" fmla="*/ 0 w 34"/>
                  <a:gd name="T15" fmla="*/ 2 h 4"/>
                  <a:gd name="T16" fmla="*/ 0 w 34"/>
                  <a:gd name="T17" fmla="*/ 0 h 4"/>
                  <a:gd name="T18" fmla="*/ 2 w 34"/>
                  <a:gd name="T19" fmla="*/ 0 h 4"/>
                  <a:gd name="T20" fmla="*/ 2 w 34"/>
                  <a:gd name="T21" fmla="*/ 0 h 4"/>
                  <a:gd name="T22" fmla="*/ 4 w 34"/>
                  <a:gd name="T23" fmla="*/ 0 h 4"/>
                  <a:gd name="T24" fmla="*/ 4 w 34"/>
                  <a:gd name="T25" fmla="*/ 2 h 4"/>
                  <a:gd name="T26" fmla="*/ 4 w 34"/>
                  <a:gd name="T27" fmla="*/ 2 h 4"/>
                  <a:gd name="T28" fmla="*/ 34 w 34"/>
                  <a:gd name="T29" fmla="*/ 0 h 4"/>
                  <a:gd name="T30" fmla="*/ 34 w 34"/>
                  <a:gd name="T31" fmla="*/ 2 h 4"/>
                  <a:gd name="T32" fmla="*/ 34 w 34"/>
                  <a:gd name="T33" fmla="*/ 2 h 4"/>
                  <a:gd name="T34" fmla="*/ 34 w 34"/>
                  <a:gd name="T35" fmla="*/ 4 h 4"/>
                  <a:gd name="T36" fmla="*/ 10 w 34"/>
                  <a:gd name="T37" fmla="*/ 4 h 4"/>
                  <a:gd name="T38" fmla="*/ 10 w 34"/>
                  <a:gd name="T39" fmla="*/ 4 h 4"/>
                  <a:gd name="T40" fmla="*/ 10 w 34"/>
                  <a:gd name="T41" fmla="*/ 2 h 4"/>
                  <a:gd name="T42" fmla="*/ 10 w 34"/>
                  <a:gd name="T43" fmla="*/ 0 h 4"/>
                  <a:gd name="T44" fmla="*/ 10 w 34"/>
                  <a:gd name="T45" fmla="*/ 0 h 4"/>
                  <a:gd name="T46" fmla="*/ 10 w 34"/>
                  <a:gd name="T47" fmla="*/ 0 h 4"/>
                  <a:gd name="T48" fmla="*/ 34 w 34"/>
                  <a:gd name="T49" fmla="*/ 0 h 4"/>
                  <a:gd name="T50" fmla="*/ 34 w 34"/>
                  <a:gd name="T51" fmla="*/ 0 h 4"/>
                  <a:gd name="T52" fmla="*/ 34 w 34"/>
                  <a:gd name="T53" fmla="*/ 0 h 4"/>
                  <a:gd name="T54" fmla="*/ 34 w 34"/>
                  <a:gd name="T5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34" h="4">
                    <a:moveTo>
                      <a:pt x="4" y="2"/>
                    </a:moveTo>
                    <a:lnTo>
                      <a:pt x="4" y="2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4" y="2"/>
                    </a:lnTo>
                    <a:close/>
                    <a:moveTo>
                      <a:pt x="34" y="0"/>
                    </a:moveTo>
                    <a:lnTo>
                      <a:pt x="34" y="2"/>
                    </a:lnTo>
                    <a:lnTo>
                      <a:pt x="34" y="2"/>
                    </a:lnTo>
                    <a:lnTo>
                      <a:pt x="34" y="4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0" y="2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34" y="0"/>
                    </a:lnTo>
                    <a:lnTo>
                      <a:pt x="34" y="0"/>
                    </a:lnTo>
                    <a:lnTo>
                      <a:pt x="34" y="0"/>
                    </a:lnTo>
                    <a:lnTo>
                      <a:pt x="34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005EB8"/>
                  </a:solidFill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72205271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-branding cover NO photo blue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2" name="Group 71"/>
          <p:cNvGrpSpPr/>
          <p:nvPr userDrawn="1"/>
        </p:nvGrpSpPr>
        <p:grpSpPr>
          <a:xfrm>
            <a:off x="27715" y="34249"/>
            <a:ext cx="1162717" cy="632004"/>
            <a:chOff x="8374677" y="36245"/>
            <a:chExt cx="922740" cy="668853"/>
          </a:xfrm>
        </p:grpSpPr>
        <p:sp>
          <p:nvSpPr>
            <p:cNvPr id="73" name="TextBox 72"/>
            <p:cNvSpPr txBox="1"/>
            <p:nvPr userDrawn="1"/>
          </p:nvSpPr>
          <p:spPr>
            <a:xfrm rot="16200000">
              <a:off x="8191735" y="219187"/>
              <a:ext cx="563729" cy="19784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510" dirty="0" smtClean="0">
                  <a:solidFill>
                    <a:srgbClr val="FFFFFF"/>
                  </a:solidFill>
                </a:rPr>
                <a:t>confidential</a:t>
              </a:r>
              <a:endParaRPr lang="en-GB" sz="510" dirty="0">
                <a:solidFill>
                  <a:srgbClr val="FFFFFF"/>
                </a:solidFill>
              </a:endParaRPr>
            </a:p>
          </p:txBody>
        </p:sp>
        <p:sp>
          <p:nvSpPr>
            <p:cNvPr id="74" name="TextBox 73"/>
            <p:cNvSpPr txBox="1"/>
            <p:nvPr userDrawn="1"/>
          </p:nvSpPr>
          <p:spPr>
            <a:xfrm>
              <a:off x="8445564" y="506408"/>
              <a:ext cx="851853" cy="19869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620" dirty="0" smtClean="0">
                  <a:solidFill>
                    <a:srgbClr val="FFFFFF"/>
                  </a:solidFill>
                </a:rPr>
                <a:t>RESTRICTED</a:t>
              </a:r>
              <a:endParaRPr lang="en-GB" sz="620" dirty="0">
                <a:solidFill>
                  <a:srgbClr val="FFFFFF"/>
                </a:solidFill>
              </a:endParaRPr>
            </a:p>
          </p:txBody>
        </p:sp>
        <p:grpSp>
          <p:nvGrpSpPr>
            <p:cNvPr id="75" name="Group 74"/>
            <p:cNvGrpSpPr/>
            <p:nvPr userDrawn="1"/>
          </p:nvGrpSpPr>
          <p:grpSpPr>
            <a:xfrm>
              <a:off x="8447829" y="91935"/>
              <a:ext cx="589966" cy="444532"/>
              <a:chOff x="8447829" y="91935"/>
              <a:chExt cx="589966" cy="444532"/>
            </a:xfrm>
            <a:solidFill>
              <a:schemeClr val="bg1"/>
            </a:solidFill>
          </p:grpSpPr>
          <p:sp>
            <p:nvSpPr>
              <p:cNvPr id="76" name="Freeform 22"/>
              <p:cNvSpPr>
                <a:spLocks/>
              </p:cNvSpPr>
              <p:nvPr userDrawn="1"/>
            </p:nvSpPr>
            <p:spPr bwMode="auto">
              <a:xfrm>
                <a:off x="8746928" y="157792"/>
                <a:ext cx="87809" cy="107017"/>
              </a:xfrm>
              <a:custGeom>
                <a:avLst/>
                <a:gdLst>
                  <a:gd name="T0" fmla="*/ 44 w 64"/>
                  <a:gd name="T1" fmla="*/ 56 h 78"/>
                  <a:gd name="T2" fmla="*/ 44 w 64"/>
                  <a:gd name="T3" fmla="*/ 56 h 78"/>
                  <a:gd name="T4" fmla="*/ 46 w 64"/>
                  <a:gd name="T5" fmla="*/ 46 h 78"/>
                  <a:gd name="T6" fmla="*/ 50 w 64"/>
                  <a:gd name="T7" fmla="*/ 36 h 78"/>
                  <a:gd name="T8" fmla="*/ 56 w 64"/>
                  <a:gd name="T9" fmla="*/ 26 h 78"/>
                  <a:gd name="T10" fmla="*/ 64 w 64"/>
                  <a:gd name="T11" fmla="*/ 20 h 78"/>
                  <a:gd name="T12" fmla="*/ 64 w 64"/>
                  <a:gd name="T13" fmla="*/ 20 h 78"/>
                  <a:gd name="T14" fmla="*/ 58 w 64"/>
                  <a:gd name="T15" fmla="*/ 12 h 78"/>
                  <a:gd name="T16" fmla="*/ 50 w 64"/>
                  <a:gd name="T17" fmla="*/ 6 h 78"/>
                  <a:gd name="T18" fmla="*/ 42 w 64"/>
                  <a:gd name="T19" fmla="*/ 2 h 78"/>
                  <a:gd name="T20" fmla="*/ 30 w 64"/>
                  <a:gd name="T21" fmla="*/ 0 h 78"/>
                  <a:gd name="T22" fmla="*/ 30 w 64"/>
                  <a:gd name="T23" fmla="*/ 0 h 78"/>
                  <a:gd name="T24" fmla="*/ 34 w 64"/>
                  <a:gd name="T25" fmla="*/ 8 h 78"/>
                  <a:gd name="T26" fmla="*/ 34 w 64"/>
                  <a:gd name="T27" fmla="*/ 18 h 78"/>
                  <a:gd name="T28" fmla="*/ 34 w 64"/>
                  <a:gd name="T29" fmla="*/ 18 h 78"/>
                  <a:gd name="T30" fmla="*/ 34 w 64"/>
                  <a:gd name="T31" fmla="*/ 26 h 78"/>
                  <a:gd name="T32" fmla="*/ 32 w 64"/>
                  <a:gd name="T33" fmla="*/ 32 h 78"/>
                  <a:gd name="T34" fmla="*/ 28 w 64"/>
                  <a:gd name="T35" fmla="*/ 40 h 78"/>
                  <a:gd name="T36" fmla="*/ 24 w 64"/>
                  <a:gd name="T37" fmla="*/ 46 h 78"/>
                  <a:gd name="T38" fmla="*/ 14 w 64"/>
                  <a:gd name="T39" fmla="*/ 56 h 78"/>
                  <a:gd name="T40" fmla="*/ 8 w 64"/>
                  <a:gd name="T41" fmla="*/ 60 h 78"/>
                  <a:gd name="T42" fmla="*/ 0 w 64"/>
                  <a:gd name="T43" fmla="*/ 62 h 78"/>
                  <a:gd name="T44" fmla="*/ 0 w 64"/>
                  <a:gd name="T45" fmla="*/ 62 h 78"/>
                  <a:gd name="T46" fmla="*/ 6 w 64"/>
                  <a:gd name="T47" fmla="*/ 68 h 78"/>
                  <a:gd name="T48" fmla="*/ 14 w 64"/>
                  <a:gd name="T49" fmla="*/ 74 h 78"/>
                  <a:gd name="T50" fmla="*/ 22 w 64"/>
                  <a:gd name="T51" fmla="*/ 76 h 78"/>
                  <a:gd name="T52" fmla="*/ 30 w 64"/>
                  <a:gd name="T53" fmla="*/ 78 h 78"/>
                  <a:gd name="T54" fmla="*/ 30 w 64"/>
                  <a:gd name="T55" fmla="*/ 78 h 78"/>
                  <a:gd name="T56" fmla="*/ 40 w 64"/>
                  <a:gd name="T57" fmla="*/ 76 h 78"/>
                  <a:gd name="T58" fmla="*/ 46 w 64"/>
                  <a:gd name="T59" fmla="*/ 72 h 78"/>
                  <a:gd name="T60" fmla="*/ 46 w 64"/>
                  <a:gd name="T61" fmla="*/ 72 h 78"/>
                  <a:gd name="T62" fmla="*/ 44 w 64"/>
                  <a:gd name="T63" fmla="*/ 56 h 78"/>
                  <a:gd name="T64" fmla="*/ 44 w 64"/>
                  <a:gd name="T65" fmla="*/ 56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64" h="78">
                    <a:moveTo>
                      <a:pt x="44" y="56"/>
                    </a:moveTo>
                    <a:lnTo>
                      <a:pt x="44" y="56"/>
                    </a:lnTo>
                    <a:lnTo>
                      <a:pt x="46" y="46"/>
                    </a:lnTo>
                    <a:lnTo>
                      <a:pt x="50" y="36"/>
                    </a:lnTo>
                    <a:lnTo>
                      <a:pt x="56" y="26"/>
                    </a:lnTo>
                    <a:lnTo>
                      <a:pt x="64" y="20"/>
                    </a:lnTo>
                    <a:lnTo>
                      <a:pt x="64" y="20"/>
                    </a:lnTo>
                    <a:lnTo>
                      <a:pt x="58" y="12"/>
                    </a:lnTo>
                    <a:lnTo>
                      <a:pt x="50" y="6"/>
                    </a:lnTo>
                    <a:lnTo>
                      <a:pt x="42" y="2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4" y="8"/>
                    </a:lnTo>
                    <a:lnTo>
                      <a:pt x="34" y="18"/>
                    </a:lnTo>
                    <a:lnTo>
                      <a:pt x="34" y="18"/>
                    </a:lnTo>
                    <a:lnTo>
                      <a:pt x="34" y="26"/>
                    </a:lnTo>
                    <a:lnTo>
                      <a:pt x="32" y="32"/>
                    </a:lnTo>
                    <a:lnTo>
                      <a:pt x="28" y="40"/>
                    </a:lnTo>
                    <a:lnTo>
                      <a:pt x="24" y="46"/>
                    </a:lnTo>
                    <a:lnTo>
                      <a:pt x="14" y="56"/>
                    </a:lnTo>
                    <a:lnTo>
                      <a:pt x="8" y="60"/>
                    </a:lnTo>
                    <a:lnTo>
                      <a:pt x="0" y="62"/>
                    </a:lnTo>
                    <a:lnTo>
                      <a:pt x="0" y="62"/>
                    </a:lnTo>
                    <a:lnTo>
                      <a:pt x="6" y="68"/>
                    </a:lnTo>
                    <a:lnTo>
                      <a:pt x="14" y="74"/>
                    </a:lnTo>
                    <a:lnTo>
                      <a:pt x="22" y="76"/>
                    </a:lnTo>
                    <a:lnTo>
                      <a:pt x="30" y="78"/>
                    </a:lnTo>
                    <a:lnTo>
                      <a:pt x="30" y="78"/>
                    </a:lnTo>
                    <a:lnTo>
                      <a:pt x="40" y="76"/>
                    </a:lnTo>
                    <a:lnTo>
                      <a:pt x="46" y="72"/>
                    </a:lnTo>
                    <a:lnTo>
                      <a:pt x="46" y="72"/>
                    </a:lnTo>
                    <a:lnTo>
                      <a:pt x="44" y="56"/>
                    </a:lnTo>
                    <a:lnTo>
                      <a:pt x="44" y="5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005EB8"/>
                  </a:solidFill>
                </a:endParaRPr>
              </a:p>
            </p:txBody>
          </p:sp>
          <p:sp>
            <p:nvSpPr>
              <p:cNvPr id="77" name="Freeform 23"/>
              <p:cNvSpPr>
                <a:spLocks/>
              </p:cNvSpPr>
              <p:nvPr userDrawn="1"/>
            </p:nvSpPr>
            <p:spPr bwMode="auto">
              <a:xfrm>
                <a:off x="8664607" y="113887"/>
                <a:ext cx="123481" cy="126225"/>
              </a:xfrm>
              <a:custGeom>
                <a:avLst/>
                <a:gdLst>
                  <a:gd name="T0" fmla="*/ 90 w 90"/>
                  <a:gd name="T1" fmla="*/ 46 h 92"/>
                  <a:gd name="T2" fmla="*/ 90 w 90"/>
                  <a:gd name="T3" fmla="*/ 46 h 92"/>
                  <a:gd name="T4" fmla="*/ 88 w 90"/>
                  <a:gd name="T5" fmla="*/ 56 h 92"/>
                  <a:gd name="T6" fmla="*/ 86 w 90"/>
                  <a:gd name="T7" fmla="*/ 64 h 92"/>
                  <a:gd name="T8" fmla="*/ 82 w 90"/>
                  <a:gd name="T9" fmla="*/ 72 h 92"/>
                  <a:gd name="T10" fmla="*/ 76 w 90"/>
                  <a:gd name="T11" fmla="*/ 80 h 92"/>
                  <a:gd name="T12" fmla="*/ 70 w 90"/>
                  <a:gd name="T13" fmla="*/ 84 h 92"/>
                  <a:gd name="T14" fmla="*/ 62 w 90"/>
                  <a:gd name="T15" fmla="*/ 90 h 92"/>
                  <a:gd name="T16" fmla="*/ 54 w 90"/>
                  <a:gd name="T17" fmla="*/ 92 h 92"/>
                  <a:gd name="T18" fmla="*/ 44 w 90"/>
                  <a:gd name="T19" fmla="*/ 92 h 92"/>
                  <a:gd name="T20" fmla="*/ 44 w 90"/>
                  <a:gd name="T21" fmla="*/ 92 h 92"/>
                  <a:gd name="T22" fmla="*/ 36 w 90"/>
                  <a:gd name="T23" fmla="*/ 92 h 92"/>
                  <a:gd name="T24" fmla="*/ 26 w 90"/>
                  <a:gd name="T25" fmla="*/ 90 h 92"/>
                  <a:gd name="T26" fmla="*/ 18 w 90"/>
                  <a:gd name="T27" fmla="*/ 84 h 92"/>
                  <a:gd name="T28" fmla="*/ 12 w 90"/>
                  <a:gd name="T29" fmla="*/ 80 h 92"/>
                  <a:gd name="T30" fmla="*/ 6 w 90"/>
                  <a:gd name="T31" fmla="*/ 72 h 92"/>
                  <a:gd name="T32" fmla="*/ 2 w 90"/>
                  <a:gd name="T33" fmla="*/ 64 h 92"/>
                  <a:gd name="T34" fmla="*/ 0 w 90"/>
                  <a:gd name="T35" fmla="*/ 56 h 92"/>
                  <a:gd name="T36" fmla="*/ 0 w 90"/>
                  <a:gd name="T37" fmla="*/ 46 h 92"/>
                  <a:gd name="T38" fmla="*/ 0 w 90"/>
                  <a:gd name="T39" fmla="*/ 46 h 92"/>
                  <a:gd name="T40" fmla="*/ 0 w 90"/>
                  <a:gd name="T41" fmla="*/ 38 h 92"/>
                  <a:gd name="T42" fmla="*/ 2 w 90"/>
                  <a:gd name="T43" fmla="*/ 28 h 92"/>
                  <a:gd name="T44" fmla="*/ 6 w 90"/>
                  <a:gd name="T45" fmla="*/ 20 h 92"/>
                  <a:gd name="T46" fmla="*/ 12 w 90"/>
                  <a:gd name="T47" fmla="*/ 14 h 92"/>
                  <a:gd name="T48" fmla="*/ 18 w 90"/>
                  <a:gd name="T49" fmla="*/ 8 h 92"/>
                  <a:gd name="T50" fmla="*/ 26 w 90"/>
                  <a:gd name="T51" fmla="*/ 4 h 92"/>
                  <a:gd name="T52" fmla="*/ 36 w 90"/>
                  <a:gd name="T53" fmla="*/ 0 h 92"/>
                  <a:gd name="T54" fmla="*/ 44 w 90"/>
                  <a:gd name="T55" fmla="*/ 0 h 92"/>
                  <a:gd name="T56" fmla="*/ 44 w 90"/>
                  <a:gd name="T57" fmla="*/ 0 h 92"/>
                  <a:gd name="T58" fmla="*/ 54 w 90"/>
                  <a:gd name="T59" fmla="*/ 0 h 92"/>
                  <a:gd name="T60" fmla="*/ 62 w 90"/>
                  <a:gd name="T61" fmla="*/ 4 h 92"/>
                  <a:gd name="T62" fmla="*/ 70 w 90"/>
                  <a:gd name="T63" fmla="*/ 8 h 92"/>
                  <a:gd name="T64" fmla="*/ 76 w 90"/>
                  <a:gd name="T65" fmla="*/ 14 h 92"/>
                  <a:gd name="T66" fmla="*/ 82 w 90"/>
                  <a:gd name="T67" fmla="*/ 20 h 92"/>
                  <a:gd name="T68" fmla="*/ 86 w 90"/>
                  <a:gd name="T69" fmla="*/ 28 h 92"/>
                  <a:gd name="T70" fmla="*/ 88 w 90"/>
                  <a:gd name="T71" fmla="*/ 38 h 92"/>
                  <a:gd name="T72" fmla="*/ 90 w 90"/>
                  <a:gd name="T73" fmla="*/ 46 h 92"/>
                  <a:gd name="T74" fmla="*/ 90 w 90"/>
                  <a:gd name="T75" fmla="*/ 46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90" h="92">
                    <a:moveTo>
                      <a:pt x="90" y="46"/>
                    </a:moveTo>
                    <a:lnTo>
                      <a:pt x="90" y="46"/>
                    </a:lnTo>
                    <a:lnTo>
                      <a:pt x="88" y="56"/>
                    </a:lnTo>
                    <a:lnTo>
                      <a:pt x="86" y="64"/>
                    </a:lnTo>
                    <a:lnTo>
                      <a:pt x="82" y="72"/>
                    </a:lnTo>
                    <a:lnTo>
                      <a:pt x="76" y="80"/>
                    </a:lnTo>
                    <a:lnTo>
                      <a:pt x="70" y="84"/>
                    </a:lnTo>
                    <a:lnTo>
                      <a:pt x="62" y="90"/>
                    </a:lnTo>
                    <a:lnTo>
                      <a:pt x="54" y="92"/>
                    </a:lnTo>
                    <a:lnTo>
                      <a:pt x="44" y="92"/>
                    </a:lnTo>
                    <a:lnTo>
                      <a:pt x="44" y="92"/>
                    </a:lnTo>
                    <a:lnTo>
                      <a:pt x="36" y="92"/>
                    </a:lnTo>
                    <a:lnTo>
                      <a:pt x="26" y="90"/>
                    </a:lnTo>
                    <a:lnTo>
                      <a:pt x="18" y="84"/>
                    </a:lnTo>
                    <a:lnTo>
                      <a:pt x="12" y="80"/>
                    </a:lnTo>
                    <a:lnTo>
                      <a:pt x="6" y="72"/>
                    </a:lnTo>
                    <a:lnTo>
                      <a:pt x="2" y="64"/>
                    </a:lnTo>
                    <a:lnTo>
                      <a:pt x="0" y="56"/>
                    </a:lnTo>
                    <a:lnTo>
                      <a:pt x="0" y="46"/>
                    </a:lnTo>
                    <a:lnTo>
                      <a:pt x="0" y="46"/>
                    </a:lnTo>
                    <a:lnTo>
                      <a:pt x="0" y="38"/>
                    </a:lnTo>
                    <a:lnTo>
                      <a:pt x="2" y="28"/>
                    </a:lnTo>
                    <a:lnTo>
                      <a:pt x="6" y="20"/>
                    </a:lnTo>
                    <a:lnTo>
                      <a:pt x="12" y="14"/>
                    </a:lnTo>
                    <a:lnTo>
                      <a:pt x="18" y="8"/>
                    </a:lnTo>
                    <a:lnTo>
                      <a:pt x="26" y="4"/>
                    </a:lnTo>
                    <a:lnTo>
                      <a:pt x="36" y="0"/>
                    </a:lnTo>
                    <a:lnTo>
                      <a:pt x="44" y="0"/>
                    </a:lnTo>
                    <a:lnTo>
                      <a:pt x="44" y="0"/>
                    </a:lnTo>
                    <a:lnTo>
                      <a:pt x="54" y="0"/>
                    </a:lnTo>
                    <a:lnTo>
                      <a:pt x="62" y="4"/>
                    </a:lnTo>
                    <a:lnTo>
                      <a:pt x="70" y="8"/>
                    </a:lnTo>
                    <a:lnTo>
                      <a:pt x="76" y="14"/>
                    </a:lnTo>
                    <a:lnTo>
                      <a:pt x="82" y="20"/>
                    </a:lnTo>
                    <a:lnTo>
                      <a:pt x="86" y="28"/>
                    </a:lnTo>
                    <a:lnTo>
                      <a:pt x="88" y="38"/>
                    </a:lnTo>
                    <a:lnTo>
                      <a:pt x="90" y="46"/>
                    </a:lnTo>
                    <a:lnTo>
                      <a:pt x="90" y="4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005EB8"/>
                  </a:solidFill>
                </a:endParaRPr>
              </a:p>
            </p:txBody>
          </p:sp>
          <p:sp>
            <p:nvSpPr>
              <p:cNvPr id="78" name="Freeform 24"/>
              <p:cNvSpPr>
                <a:spLocks/>
              </p:cNvSpPr>
              <p:nvPr userDrawn="1"/>
            </p:nvSpPr>
            <p:spPr bwMode="auto">
              <a:xfrm>
                <a:off x="8606983" y="253832"/>
                <a:ext cx="170130" cy="252450"/>
              </a:xfrm>
              <a:custGeom>
                <a:avLst/>
                <a:gdLst>
                  <a:gd name="T0" fmla="*/ 118 w 124"/>
                  <a:gd name="T1" fmla="*/ 184 h 184"/>
                  <a:gd name="T2" fmla="*/ 118 w 124"/>
                  <a:gd name="T3" fmla="*/ 184 h 184"/>
                  <a:gd name="T4" fmla="*/ 124 w 124"/>
                  <a:gd name="T5" fmla="*/ 158 h 184"/>
                  <a:gd name="T6" fmla="*/ 124 w 124"/>
                  <a:gd name="T7" fmla="*/ 128 h 184"/>
                  <a:gd name="T8" fmla="*/ 124 w 124"/>
                  <a:gd name="T9" fmla="*/ 128 h 184"/>
                  <a:gd name="T10" fmla="*/ 124 w 124"/>
                  <a:gd name="T11" fmla="*/ 102 h 184"/>
                  <a:gd name="T12" fmla="*/ 120 w 124"/>
                  <a:gd name="T13" fmla="*/ 78 h 184"/>
                  <a:gd name="T14" fmla="*/ 114 w 124"/>
                  <a:gd name="T15" fmla="*/ 56 h 184"/>
                  <a:gd name="T16" fmla="*/ 106 w 124"/>
                  <a:gd name="T17" fmla="*/ 36 h 184"/>
                  <a:gd name="T18" fmla="*/ 98 w 124"/>
                  <a:gd name="T19" fmla="*/ 22 h 184"/>
                  <a:gd name="T20" fmla="*/ 86 w 124"/>
                  <a:gd name="T21" fmla="*/ 10 h 184"/>
                  <a:gd name="T22" fmla="*/ 74 w 124"/>
                  <a:gd name="T23" fmla="*/ 2 h 184"/>
                  <a:gd name="T24" fmla="*/ 68 w 124"/>
                  <a:gd name="T25" fmla="*/ 0 h 184"/>
                  <a:gd name="T26" fmla="*/ 62 w 124"/>
                  <a:gd name="T27" fmla="*/ 0 h 184"/>
                  <a:gd name="T28" fmla="*/ 62 w 124"/>
                  <a:gd name="T29" fmla="*/ 0 h 184"/>
                  <a:gd name="T30" fmla="*/ 56 w 124"/>
                  <a:gd name="T31" fmla="*/ 0 h 184"/>
                  <a:gd name="T32" fmla="*/ 50 w 124"/>
                  <a:gd name="T33" fmla="*/ 2 h 184"/>
                  <a:gd name="T34" fmla="*/ 38 w 124"/>
                  <a:gd name="T35" fmla="*/ 10 h 184"/>
                  <a:gd name="T36" fmla="*/ 28 w 124"/>
                  <a:gd name="T37" fmla="*/ 22 h 184"/>
                  <a:gd name="T38" fmla="*/ 18 w 124"/>
                  <a:gd name="T39" fmla="*/ 36 h 184"/>
                  <a:gd name="T40" fmla="*/ 10 w 124"/>
                  <a:gd name="T41" fmla="*/ 56 h 184"/>
                  <a:gd name="T42" fmla="*/ 4 w 124"/>
                  <a:gd name="T43" fmla="*/ 78 h 184"/>
                  <a:gd name="T44" fmla="*/ 0 w 124"/>
                  <a:gd name="T45" fmla="*/ 102 h 184"/>
                  <a:gd name="T46" fmla="*/ 0 w 124"/>
                  <a:gd name="T47" fmla="*/ 128 h 184"/>
                  <a:gd name="T48" fmla="*/ 0 w 124"/>
                  <a:gd name="T49" fmla="*/ 128 h 184"/>
                  <a:gd name="T50" fmla="*/ 2 w 124"/>
                  <a:gd name="T51" fmla="*/ 158 h 184"/>
                  <a:gd name="T52" fmla="*/ 6 w 124"/>
                  <a:gd name="T53" fmla="*/ 184 h 184"/>
                  <a:gd name="T54" fmla="*/ 118 w 124"/>
                  <a:gd name="T55" fmla="*/ 184 h 1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24" h="184">
                    <a:moveTo>
                      <a:pt x="118" y="184"/>
                    </a:moveTo>
                    <a:lnTo>
                      <a:pt x="118" y="184"/>
                    </a:lnTo>
                    <a:lnTo>
                      <a:pt x="124" y="158"/>
                    </a:lnTo>
                    <a:lnTo>
                      <a:pt x="124" y="128"/>
                    </a:lnTo>
                    <a:lnTo>
                      <a:pt x="124" y="128"/>
                    </a:lnTo>
                    <a:lnTo>
                      <a:pt x="124" y="102"/>
                    </a:lnTo>
                    <a:lnTo>
                      <a:pt x="120" y="78"/>
                    </a:lnTo>
                    <a:lnTo>
                      <a:pt x="114" y="56"/>
                    </a:lnTo>
                    <a:lnTo>
                      <a:pt x="106" y="36"/>
                    </a:lnTo>
                    <a:lnTo>
                      <a:pt x="98" y="22"/>
                    </a:lnTo>
                    <a:lnTo>
                      <a:pt x="86" y="10"/>
                    </a:lnTo>
                    <a:lnTo>
                      <a:pt x="74" y="2"/>
                    </a:lnTo>
                    <a:lnTo>
                      <a:pt x="68" y="0"/>
                    </a:lnTo>
                    <a:lnTo>
                      <a:pt x="62" y="0"/>
                    </a:lnTo>
                    <a:lnTo>
                      <a:pt x="62" y="0"/>
                    </a:lnTo>
                    <a:lnTo>
                      <a:pt x="56" y="0"/>
                    </a:lnTo>
                    <a:lnTo>
                      <a:pt x="50" y="2"/>
                    </a:lnTo>
                    <a:lnTo>
                      <a:pt x="38" y="10"/>
                    </a:lnTo>
                    <a:lnTo>
                      <a:pt x="28" y="22"/>
                    </a:lnTo>
                    <a:lnTo>
                      <a:pt x="18" y="36"/>
                    </a:lnTo>
                    <a:lnTo>
                      <a:pt x="10" y="56"/>
                    </a:lnTo>
                    <a:lnTo>
                      <a:pt x="4" y="78"/>
                    </a:lnTo>
                    <a:lnTo>
                      <a:pt x="0" y="102"/>
                    </a:lnTo>
                    <a:lnTo>
                      <a:pt x="0" y="128"/>
                    </a:lnTo>
                    <a:lnTo>
                      <a:pt x="0" y="128"/>
                    </a:lnTo>
                    <a:lnTo>
                      <a:pt x="2" y="158"/>
                    </a:lnTo>
                    <a:lnTo>
                      <a:pt x="6" y="184"/>
                    </a:lnTo>
                    <a:lnTo>
                      <a:pt x="118" y="18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005EB8"/>
                  </a:solidFill>
                </a:endParaRPr>
              </a:p>
            </p:txBody>
          </p:sp>
          <p:sp>
            <p:nvSpPr>
              <p:cNvPr id="79" name="Freeform 25"/>
              <p:cNvSpPr>
                <a:spLocks/>
              </p:cNvSpPr>
              <p:nvPr userDrawn="1"/>
            </p:nvSpPr>
            <p:spPr bwMode="auto">
              <a:xfrm>
                <a:off x="8815529" y="179744"/>
                <a:ext cx="109761" cy="112505"/>
              </a:xfrm>
              <a:custGeom>
                <a:avLst/>
                <a:gdLst>
                  <a:gd name="T0" fmla="*/ 80 w 80"/>
                  <a:gd name="T1" fmla="*/ 40 h 82"/>
                  <a:gd name="T2" fmla="*/ 80 w 80"/>
                  <a:gd name="T3" fmla="*/ 40 h 82"/>
                  <a:gd name="T4" fmla="*/ 78 w 80"/>
                  <a:gd name="T5" fmla="*/ 50 h 82"/>
                  <a:gd name="T6" fmla="*/ 76 w 80"/>
                  <a:gd name="T7" fmla="*/ 56 h 82"/>
                  <a:gd name="T8" fmla="*/ 72 w 80"/>
                  <a:gd name="T9" fmla="*/ 64 h 82"/>
                  <a:gd name="T10" fmla="*/ 68 w 80"/>
                  <a:gd name="T11" fmla="*/ 70 h 82"/>
                  <a:gd name="T12" fmla="*/ 62 w 80"/>
                  <a:gd name="T13" fmla="*/ 74 h 82"/>
                  <a:gd name="T14" fmla="*/ 56 w 80"/>
                  <a:gd name="T15" fmla="*/ 78 h 82"/>
                  <a:gd name="T16" fmla="*/ 48 w 80"/>
                  <a:gd name="T17" fmla="*/ 82 h 82"/>
                  <a:gd name="T18" fmla="*/ 40 w 80"/>
                  <a:gd name="T19" fmla="*/ 82 h 82"/>
                  <a:gd name="T20" fmla="*/ 40 w 80"/>
                  <a:gd name="T21" fmla="*/ 82 h 82"/>
                  <a:gd name="T22" fmla="*/ 32 w 80"/>
                  <a:gd name="T23" fmla="*/ 82 h 82"/>
                  <a:gd name="T24" fmla="*/ 24 w 80"/>
                  <a:gd name="T25" fmla="*/ 78 h 82"/>
                  <a:gd name="T26" fmla="*/ 18 w 80"/>
                  <a:gd name="T27" fmla="*/ 74 h 82"/>
                  <a:gd name="T28" fmla="*/ 12 w 80"/>
                  <a:gd name="T29" fmla="*/ 70 h 82"/>
                  <a:gd name="T30" fmla="*/ 6 w 80"/>
                  <a:gd name="T31" fmla="*/ 64 h 82"/>
                  <a:gd name="T32" fmla="*/ 4 w 80"/>
                  <a:gd name="T33" fmla="*/ 56 h 82"/>
                  <a:gd name="T34" fmla="*/ 0 w 80"/>
                  <a:gd name="T35" fmla="*/ 50 h 82"/>
                  <a:gd name="T36" fmla="*/ 0 w 80"/>
                  <a:gd name="T37" fmla="*/ 40 h 82"/>
                  <a:gd name="T38" fmla="*/ 0 w 80"/>
                  <a:gd name="T39" fmla="*/ 40 h 82"/>
                  <a:gd name="T40" fmla="*/ 0 w 80"/>
                  <a:gd name="T41" fmla="*/ 32 h 82"/>
                  <a:gd name="T42" fmla="*/ 4 w 80"/>
                  <a:gd name="T43" fmla="*/ 26 h 82"/>
                  <a:gd name="T44" fmla="*/ 6 w 80"/>
                  <a:gd name="T45" fmla="*/ 18 h 82"/>
                  <a:gd name="T46" fmla="*/ 12 w 80"/>
                  <a:gd name="T47" fmla="*/ 12 h 82"/>
                  <a:gd name="T48" fmla="*/ 18 w 80"/>
                  <a:gd name="T49" fmla="*/ 8 h 82"/>
                  <a:gd name="T50" fmla="*/ 24 w 80"/>
                  <a:gd name="T51" fmla="*/ 4 h 82"/>
                  <a:gd name="T52" fmla="*/ 32 w 80"/>
                  <a:gd name="T53" fmla="*/ 0 h 82"/>
                  <a:gd name="T54" fmla="*/ 40 w 80"/>
                  <a:gd name="T55" fmla="*/ 0 h 82"/>
                  <a:gd name="T56" fmla="*/ 40 w 80"/>
                  <a:gd name="T57" fmla="*/ 0 h 82"/>
                  <a:gd name="T58" fmla="*/ 48 w 80"/>
                  <a:gd name="T59" fmla="*/ 0 h 82"/>
                  <a:gd name="T60" fmla="*/ 56 w 80"/>
                  <a:gd name="T61" fmla="*/ 4 h 82"/>
                  <a:gd name="T62" fmla="*/ 62 w 80"/>
                  <a:gd name="T63" fmla="*/ 8 h 82"/>
                  <a:gd name="T64" fmla="*/ 68 w 80"/>
                  <a:gd name="T65" fmla="*/ 12 h 82"/>
                  <a:gd name="T66" fmla="*/ 72 w 80"/>
                  <a:gd name="T67" fmla="*/ 18 h 82"/>
                  <a:gd name="T68" fmla="*/ 76 w 80"/>
                  <a:gd name="T69" fmla="*/ 26 h 82"/>
                  <a:gd name="T70" fmla="*/ 78 w 80"/>
                  <a:gd name="T71" fmla="*/ 32 h 82"/>
                  <a:gd name="T72" fmla="*/ 80 w 80"/>
                  <a:gd name="T73" fmla="*/ 40 h 82"/>
                  <a:gd name="T74" fmla="*/ 80 w 80"/>
                  <a:gd name="T75" fmla="*/ 40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80" h="82">
                    <a:moveTo>
                      <a:pt x="80" y="40"/>
                    </a:moveTo>
                    <a:lnTo>
                      <a:pt x="80" y="40"/>
                    </a:lnTo>
                    <a:lnTo>
                      <a:pt x="78" y="50"/>
                    </a:lnTo>
                    <a:lnTo>
                      <a:pt x="76" y="56"/>
                    </a:lnTo>
                    <a:lnTo>
                      <a:pt x="72" y="64"/>
                    </a:lnTo>
                    <a:lnTo>
                      <a:pt x="68" y="70"/>
                    </a:lnTo>
                    <a:lnTo>
                      <a:pt x="62" y="74"/>
                    </a:lnTo>
                    <a:lnTo>
                      <a:pt x="56" y="78"/>
                    </a:lnTo>
                    <a:lnTo>
                      <a:pt x="48" y="82"/>
                    </a:lnTo>
                    <a:lnTo>
                      <a:pt x="40" y="82"/>
                    </a:lnTo>
                    <a:lnTo>
                      <a:pt x="40" y="82"/>
                    </a:lnTo>
                    <a:lnTo>
                      <a:pt x="32" y="82"/>
                    </a:lnTo>
                    <a:lnTo>
                      <a:pt x="24" y="78"/>
                    </a:lnTo>
                    <a:lnTo>
                      <a:pt x="18" y="74"/>
                    </a:lnTo>
                    <a:lnTo>
                      <a:pt x="12" y="70"/>
                    </a:lnTo>
                    <a:lnTo>
                      <a:pt x="6" y="64"/>
                    </a:lnTo>
                    <a:lnTo>
                      <a:pt x="4" y="56"/>
                    </a:lnTo>
                    <a:lnTo>
                      <a:pt x="0" y="50"/>
                    </a:lnTo>
                    <a:lnTo>
                      <a:pt x="0" y="40"/>
                    </a:lnTo>
                    <a:lnTo>
                      <a:pt x="0" y="40"/>
                    </a:lnTo>
                    <a:lnTo>
                      <a:pt x="0" y="32"/>
                    </a:lnTo>
                    <a:lnTo>
                      <a:pt x="4" y="26"/>
                    </a:lnTo>
                    <a:lnTo>
                      <a:pt x="6" y="18"/>
                    </a:lnTo>
                    <a:lnTo>
                      <a:pt x="12" y="12"/>
                    </a:lnTo>
                    <a:lnTo>
                      <a:pt x="18" y="8"/>
                    </a:lnTo>
                    <a:lnTo>
                      <a:pt x="24" y="4"/>
                    </a:lnTo>
                    <a:lnTo>
                      <a:pt x="32" y="0"/>
                    </a:lnTo>
                    <a:lnTo>
                      <a:pt x="40" y="0"/>
                    </a:lnTo>
                    <a:lnTo>
                      <a:pt x="40" y="0"/>
                    </a:lnTo>
                    <a:lnTo>
                      <a:pt x="48" y="0"/>
                    </a:lnTo>
                    <a:lnTo>
                      <a:pt x="56" y="4"/>
                    </a:lnTo>
                    <a:lnTo>
                      <a:pt x="62" y="8"/>
                    </a:lnTo>
                    <a:lnTo>
                      <a:pt x="68" y="12"/>
                    </a:lnTo>
                    <a:lnTo>
                      <a:pt x="72" y="18"/>
                    </a:lnTo>
                    <a:lnTo>
                      <a:pt x="76" y="26"/>
                    </a:lnTo>
                    <a:lnTo>
                      <a:pt x="78" y="32"/>
                    </a:lnTo>
                    <a:lnTo>
                      <a:pt x="80" y="40"/>
                    </a:lnTo>
                    <a:lnTo>
                      <a:pt x="80" y="4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005EB8"/>
                  </a:solidFill>
                </a:endParaRPr>
              </a:p>
            </p:txBody>
          </p:sp>
          <p:sp>
            <p:nvSpPr>
              <p:cNvPr id="80" name="Freeform 26"/>
              <p:cNvSpPr>
                <a:spLocks/>
              </p:cNvSpPr>
              <p:nvPr userDrawn="1"/>
            </p:nvSpPr>
            <p:spPr bwMode="auto">
              <a:xfrm>
                <a:off x="8812785" y="300481"/>
                <a:ext cx="139945" cy="205802"/>
              </a:xfrm>
              <a:custGeom>
                <a:avLst/>
                <a:gdLst>
                  <a:gd name="T0" fmla="*/ 96 w 102"/>
                  <a:gd name="T1" fmla="*/ 150 h 150"/>
                  <a:gd name="T2" fmla="*/ 96 w 102"/>
                  <a:gd name="T3" fmla="*/ 150 h 150"/>
                  <a:gd name="T4" fmla="*/ 100 w 102"/>
                  <a:gd name="T5" fmla="*/ 128 h 150"/>
                  <a:gd name="T6" fmla="*/ 102 w 102"/>
                  <a:gd name="T7" fmla="*/ 104 h 150"/>
                  <a:gd name="T8" fmla="*/ 102 w 102"/>
                  <a:gd name="T9" fmla="*/ 104 h 150"/>
                  <a:gd name="T10" fmla="*/ 102 w 102"/>
                  <a:gd name="T11" fmla="*/ 84 h 150"/>
                  <a:gd name="T12" fmla="*/ 98 w 102"/>
                  <a:gd name="T13" fmla="*/ 64 h 150"/>
                  <a:gd name="T14" fmla="*/ 94 w 102"/>
                  <a:gd name="T15" fmla="*/ 46 h 150"/>
                  <a:gd name="T16" fmla="*/ 86 w 102"/>
                  <a:gd name="T17" fmla="*/ 32 h 150"/>
                  <a:gd name="T18" fmla="*/ 80 w 102"/>
                  <a:gd name="T19" fmla="*/ 18 h 150"/>
                  <a:gd name="T20" fmla="*/ 70 w 102"/>
                  <a:gd name="T21" fmla="*/ 8 h 150"/>
                  <a:gd name="T22" fmla="*/ 60 w 102"/>
                  <a:gd name="T23" fmla="*/ 2 h 150"/>
                  <a:gd name="T24" fmla="*/ 50 w 102"/>
                  <a:gd name="T25" fmla="*/ 0 h 150"/>
                  <a:gd name="T26" fmla="*/ 50 w 102"/>
                  <a:gd name="T27" fmla="*/ 0 h 150"/>
                  <a:gd name="T28" fmla="*/ 40 w 102"/>
                  <a:gd name="T29" fmla="*/ 2 h 150"/>
                  <a:gd name="T30" fmla="*/ 30 w 102"/>
                  <a:gd name="T31" fmla="*/ 8 h 150"/>
                  <a:gd name="T32" fmla="*/ 22 w 102"/>
                  <a:gd name="T33" fmla="*/ 18 h 150"/>
                  <a:gd name="T34" fmla="*/ 14 w 102"/>
                  <a:gd name="T35" fmla="*/ 32 h 150"/>
                  <a:gd name="T36" fmla="*/ 8 w 102"/>
                  <a:gd name="T37" fmla="*/ 46 h 150"/>
                  <a:gd name="T38" fmla="*/ 4 w 102"/>
                  <a:gd name="T39" fmla="*/ 64 h 150"/>
                  <a:gd name="T40" fmla="*/ 0 w 102"/>
                  <a:gd name="T41" fmla="*/ 84 h 150"/>
                  <a:gd name="T42" fmla="*/ 0 w 102"/>
                  <a:gd name="T43" fmla="*/ 104 h 150"/>
                  <a:gd name="T44" fmla="*/ 0 w 102"/>
                  <a:gd name="T45" fmla="*/ 104 h 150"/>
                  <a:gd name="T46" fmla="*/ 0 w 102"/>
                  <a:gd name="T47" fmla="*/ 128 h 150"/>
                  <a:gd name="T48" fmla="*/ 4 w 102"/>
                  <a:gd name="T49" fmla="*/ 150 h 150"/>
                  <a:gd name="T50" fmla="*/ 96 w 102"/>
                  <a:gd name="T51" fmla="*/ 150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02" h="150">
                    <a:moveTo>
                      <a:pt x="96" y="150"/>
                    </a:moveTo>
                    <a:lnTo>
                      <a:pt x="96" y="150"/>
                    </a:lnTo>
                    <a:lnTo>
                      <a:pt x="100" y="128"/>
                    </a:lnTo>
                    <a:lnTo>
                      <a:pt x="102" y="104"/>
                    </a:lnTo>
                    <a:lnTo>
                      <a:pt x="102" y="104"/>
                    </a:lnTo>
                    <a:lnTo>
                      <a:pt x="102" y="84"/>
                    </a:lnTo>
                    <a:lnTo>
                      <a:pt x="98" y="64"/>
                    </a:lnTo>
                    <a:lnTo>
                      <a:pt x="94" y="46"/>
                    </a:lnTo>
                    <a:lnTo>
                      <a:pt x="86" y="32"/>
                    </a:lnTo>
                    <a:lnTo>
                      <a:pt x="80" y="18"/>
                    </a:lnTo>
                    <a:lnTo>
                      <a:pt x="70" y="8"/>
                    </a:lnTo>
                    <a:lnTo>
                      <a:pt x="60" y="2"/>
                    </a:lnTo>
                    <a:lnTo>
                      <a:pt x="50" y="0"/>
                    </a:lnTo>
                    <a:lnTo>
                      <a:pt x="50" y="0"/>
                    </a:lnTo>
                    <a:lnTo>
                      <a:pt x="40" y="2"/>
                    </a:lnTo>
                    <a:lnTo>
                      <a:pt x="30" y="8"/>
                    </a:lnTo>
                    <a:lnTo>
                      <a:pt x="22" y="18"/>
                    </a:lnTo>
                    <a:lnTo>
                      <a:pt x="14" y="32"/>
                    </a:lnTo>
                    <a:lnTo>
                      <a:pt x="8" y="46"/>
                    </a:lnTo>
                    <a:lnTo>
                      <a:pt x="4" y="64"/>
                    </a:lnTo>
                    <a:lnTo>
                      <a:pt x="0" y="84"/>
                    </a:lnTo>
                    <a:lnTo>
                      <a:pt x="0" y="104"/>
                    </a:lnTo>
                    <a:lnTo>
                      <a:pt x="0" y="104"/>
                    </a:lnTo>
                    <a:lnTo>
                      <a:pt x="0" y="128"/>
                    </a:lnTo>
                    <a:lnTo>
                      <a:pt x="4" y="150"/>
                    </a:lnTo>
                    <a:lnTo>
                      <a:pt x="96" y="15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005EB8"/>
                  </a:solidFill>
                </a:endParaRPr>
              </a:p>
            </p:txBody>
          </p:sp>
          <p:sp>
            <p:nvSpPr>
              <p:cNvPr id="81" name="Freeform 27"/>
              <p:cNvSpPr>
                <a:spLocks/>
              </p:cNvSpPr>
              <p:nvPr userDrawn="1"/>
            </p:nvSpPr>
            <p:spPr bwMode="auto">
              <a:xfrm>
                <a:off x="8755160" y="278529"/>
                <a:ext cx="87809" cy="227754"/>
              </a:xfrm>
              <a:custGeom>
                <a:avLst/>
                <a:gdLst>
                  <a:gd name="T0" fmla="*/ 16 w 64"/>
                  <a:gd name="T1" fmla="*/ 166 h 166"/>
                  <a:gd name="T2" fmla="*/ 38 w 64"/>
                  <a:gd name="T3" fmla="*/ 166 h 166"/>
                  <a:gd name="T4" fmla="*/ 38 w 64"/>
                  <a:gd name="T5" fmla="*/ 166 h 166"/>
                  <a:gd name="T6" fmla="*/ 36 w 64"/>
                  <a:gd name="T7" fmla="*/ 144 h 166"/>
                  <a:gd name="T8" fmla="*/ 36 w 64"/>
                  <a:gd name="T9" fmla="*/ 120 h 166"/>
                  <a:gd name="T10" fmla="*/ 36 w 64"/>
                  <a:gd name="T11" fmla="*/ 120 h 166"/>
                  <a:gd name="T12" fmla="*/ 38 w 64"/>
                  <a:gd name="T13" fmla="*/ 92 h 166"/>
                  <a:gd name="T14" fmla="*/ 44 w 64"/>
                  <a:gd name="T15" fmla="*/ 66 h 166"/>
                  <a:gd name="T16" fmla="*/ 52 w 64"/>
                  <a:gd name="T17" fmla="*/ 42 h 166"/>
                  <a:gd name="T18" fmla="*/ 58 w 64"/>
                  <a:gd name="T19" fmla="*/ 34 h 166"/>
                  <a:gd name="T20" fmla="*/ 64 w 64"/>
                  <a:gd name="T21" fmla="*/ 26 h 166"/>
                  <a:gd name="T22" fmla="*/ 64 w 64"/>
                  <a:gd name="T23" fmla="*/ 26 h 166"/>
                  <a:gd name="T24" fmla="*/ 56 w 64"/>
                  <a:gd name="T25" fmla="*/ 14 h 166"/>
                  <a:gd name="T26" fmla="*/ 46 w 64"/>
                  <a:gd name="T27" fmla="*/ 6 h 166"/>
                  <a:gd name="T28" fmla="*/ 36 w 64"/>
                  <a:gd name="T29" fmla="*/ 2 h 166"/>
                  <a:gd name="T30" fmla="*/ 26 w 64"/>
                  <a:gd name="T31" fmla="*/ 0 h 166"/>
                  <a:gd name="T32" fmla="*/ 26 w 64"/>
                  <a:gd name="T33" fmla="*/ 0 h 166"/>
                  <a:gd name="T34" fmla="*/ 18 w 64"/>
                  <a:gd name="T35" fmla="*/ 0 h 166"/>
                  <a:gd name="T36" fmla="*/ 12 w 64"/>
                  <a:gd name="T37" fmla="*/ 2 h 166"/>
                  <a:gd name="T38" fmla="*/ 0 w 64"/>
                  <a:gd name="T39" fmla="*/ 12 h 166"/>
                  <a:gd name="T40" fmla="*/ 0 w 64"/>
                  <a:gd name="T41" fmla="*/ 12 h 166"/>
                  <a:gd name="T42" fmla="*/ 10 w 64"/>
                  <a:gd name="T43" fmla="*/ 30 h 166"/>
                  <a:gd name="T44" fmla="*/ 16 w 64"/>
                  <a:gd name="T45" fmla="*/ 54 h 166"/>
                  <a:gd name="T46" fmla="*/ 22 w 64"/>
                  <a:gd name="T47" fmla="*/ 82 h 166"/>
                  <a:gd name="T48" fmla="*/ 24 w 64"/>
                  <a:gd name="T49" fmla="*/ 110 h 166"/>
                  <a:gd name="T50" fmla="*/ 24 w 64"/>
                  <a:gd name="T51" fmla="*/ 110 h 166"/>
                  <a:gd name="T52" fmla="*/ 22 w 64"/>
                  <a:gd name="T53" fmla="*/ 140 h 166"/>
                  <a:gd name="T54" fmla="*/ 16 w 64"/>
                  <a:gd name="T55" fmla="*/ 166 h 166"/>
                  <a:gd name="T56" fmla="*/ 16 w 64"/>
                  <a:gd name="T57" fmla="*/ 166 h 1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64" h="166">
                    <a:moveTo>
                      <a:pt x="16" y="166"/>
                    </a:moveTo>
                    <a:lnTo>
                      <a:pt x="38" y="166"/>
                    </a:lnTo>
                    <a:lnTo>
                      <a:pt x="38" y="166"/>
                    </a:lnTo>
                    <a:lnTo>
                      <a:pt x="36" y="144"/>
                    </a:lnTo>
                    <a:lnTo>
                      <a:pt x="36" y="120"/>
                    </a:lnTo>
                    <a:lnTo>
                      <a:pt x="36" y="120"/>
                    </a:lnTo>
                    <a:lnTo>
                      <a:pt x="38" y="92"/>
                    </a:lnTo>
                    <a:lnTo>
                      <a:pt x="44" y="66"/>
                    </a:lnTo>
                    <a:lnTo>
                      <a:pt x="52" y="42"/>
                    </a:lnTo>
                    <a:lnTo>
                      <a:pt x="58" y="34"/>
                    </a:lnTo>
                    <a:lnTo>
                      <a:pt x="64" y="26"/>
                    </a:lnTo>
                    <a:lnTo>
                      <a:pt x="64" y="26"/>
                    </a:lnTo>
                    <a:lnTo>
                      <a:pt x="56" y="14"/>
                    </a:lnTo>
                    <a:lnTo>
                      <a:pt x="46" y="6"/>
                    </a:lnTo>
                    <a:lnTo>
                      <a:pt x="36" y="2"/>
                    </a:lnTo>
                    <a:lnTo>
                      <a:pt x="26" y="0"/>
                    </a:lnTo>
                    <a:lnTo>
                      <a:pt x="26" y="0"/>
                    </a:lnTo>
                    <a:lnTo>
                      <a:pt x="18" y="0"/>
                    </a:lnTo>
                    <a:lnTo>
                      <a:pt x="12" y="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10" y="30"/>
                    </a:lnTo>
                    <a:lnTo>
                      <a:pt x="16" y="54"/>
                    </a:lnTo>
                    <a:lnTo>
                      <a:pt x="22" y="82"/>
                    </a:lnTo>
                    <a:lnTo>
                      <a:pt x="24" y="110"/>
                    </a:lnTo>
                    <a:lnTo>
                      <a:pt x="24" y="110"/>
                    </a:lnTo>
                    <a:lnTo>
                      <a:pt x="22" y="140"/>
                    </a:lnTo>
                    <a:lnTo>
                      <a:pt x="16" y="166"/>
                    </a:lnTo>
                    <a:lnTo>
                      <a:pt x="16" y="16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005EB8"/>
                  </a:solidFill>
                </a:endParaRPr>
              </a:p>
            </p:txBody>
          </p:sp>
          <p:sp>
            <p:nvSpPr>
              <p:cNvPr id="82" name="Freeform 28"/>
              <p:cNvSpPr>
                <a:spLocks/>
              </p:cNvSpPr>
              <p:nvPr userDrawn="1"/>
            </p:nvSpPr>
            <p:spPr bwMode="auto">
              <a:xfrm>
                <a:off x="8532894" y="91935"/>
                <a:ext cx="27440" cy="444532"/>
              </a:xfrm>
              <a:custGeom>
                <a:avLst/>
                <a:gdLst>
                  <a:gd name="T0" fmla="*/ 0 w 20"/>
                  <a:gd name="T1" fmla="*/ 10 h 324"/>
                  <a:gd name="T2" fmla="*/ 0 w 20"/>
                  <a:gd name="T3" fmla="*/ 10 h 324"/>
                  <a:gd name="T4" fmla="*/ 0 w 20"/>
                  <a:gd name="T5" fmla="*/ 314 h 324"/>
                  <a:gd name="T6" fmla="*/ 0 w 20"/>
                  <a:gd name="T7" fmla="*/ 314 h 324"/>
                  <a:gd name="T8" fmla="*/ 2 w 20"/>
                  <a:gd name="T9" fmla="*/ 318 h 324"/>
                  <a:gd name="T10" fmla="*/ 4 w 20"/>
                  <a:gd name="T11" fmla="*/ 322 h 324"/>
                  <a:gd name="T12" fmla="*/ 8 w 20"/>
                  <a:gd name="T13" fmla="*/ 322 h 324"/>
                  <a:gd name="T14" fmla="*/ 10 w 20"/>
                  <a:gd name="T15" fmla="*/ 324 h 324"/>
                  <a:gd name="T16" fmla="*/ 14 w 20"/>
                  <a:gd name="T17" fmla="*/ 322 h 324"/>
                  <a:gd name="T18" fmla="*/ 18 w 20"/>
                  <a:gd name="T19" fmla="*/ 322 h 324"/>
                  <a:gd name="T20" fmla="*/ 20 w 20"/>
                  <a:gd name="T21" fmla="*/ 318 h 324"/>
                  <a:gd name="T22" fmla="*/ 20 w 20"/>
                  <a:gd name="T23" fmla="*/ 314 h 324"/>
                  <a:gd name="T24" fmla="*/ 20 w 20"/>
                  <a:gd name="T25" fmla="*/ 314 h 324"/>
                  <a:gd name="T26" fmla="*/ 20 w 20"/>
                  <a:gd name="T27" fmla="*/ 10 h 324"/>
                  <a:gd name="T28" fmla="*/ 20 w 20"/>
                  <a:gd name="T29" fmla="*/ 10 h 324"/>
                  <a:gd name="T30" fmla="*/ 20 w 20"/>
                  <a:gd name="T31" fmla="*/ 6 h 324"/>
                  <a:gd name="T32" fmla="*/ 18 w 20"/>
                  <a:gd name="T33" fmla="*/ 2 h 324"/>
                  <a:gd name="T34" fmla="*/ 14 w 20"/>
                  <a:gd name="T35" fmla="*/ 0 h 324"/>
                  <a:gd name="T36" fmla="*/ 10 w 20"/>
                  <a:gd name="T37" fmla="*/ 0 h 324"/>
                  <a:gd name="T38" fmla="*/ 8 w 20"/>
                  <a:gd name="T39" fmla="*/ 0 h 324"/>
                  <a:gd name="T40" fmla="*/ 4 w 20"/>
                  <a:gd name="T41" fmla="*/ 2 h 324"/>
                  <a:gd name="T42" fmla="*/ 2 w 20"/>
                  <a:gd name="T43" fmla="*/ 6 h 324"/>
                  <a:gd name="T44" fmla="*/ 0 w 20"/>
                  <a:gd name="T45" fmla="*/ 10 h 324"/>
                  <a:gd name="T46" fmla="*/ 0 w 20"/>
                  <a:gd name="T47" fmla="*/ 10 h 3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0" h="324">
                    <a:moveTo>
                      <a:pt x="0" y="10"/>
                    </a:moveTo>
                    <a:lnTo>
                      <a:pt x="0" y="10"/>
                    </a:lnTo>
                    <a:lnTo>
                      <a:pt x="0" y="314"/>
                    </a:lnTo>
                    <a:lnTo>
                      <a:pt x="0" y="314"/>
                    </a:lnTo>
                    <a:lnTo>
                      <a:pt x="2" y="318"/>
                    </a:lnTo>
                    <a:lnTo>
                      <a:pt x="4" y="322"/>
                    </a:lnTo>
                    <a:lnTo>
                      <a:pt x="8" y="322"/>
                    </a:lnTo>
                    <a:lnTo>
                      <a:pt x="10" y="324"/>
                    </a:lnTo>
                    <a:lnTo>
                      <a:pt x="14" y="322"/>
                    </a:lnTo>
                    <a:lnTo>
                      <a:pt x="18" y="322"/>
                    </a:lnTo>
                    <a:lnTo>
                      <a:pt x="20" y="318"/>
                    </a:lnTo>
                    <a:lnTo>
                      <a:pt x="20" y="314"/>
                    </a:lnTo>
                    <a:lnTo>
                      <a:pt x="20" y="314"/>
                    </a:lnTo>
                    <a:lnTo>
                      <a:pt x="20" y="10"/>
                    </a:lnTo>
                    <a:lnTo>
                      <a:pt x="20" y="10"/>
                    </a:lnTo>
                    <a:lnTo>
                      <a:pt x="20" y="6"/>
                    </a:lnTo>
                    <a:lnTo>
                      <a:pt x="18" y="2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4" y="2"/>
                    </a:lnTo>
                    <a:lnTo>
                      <a:pt x="2" y="6"/>
                    </a:lnTo>
                    <a:lnTo>
                      <a:pt x="0" y="10"/>
                    </a:lnTo>
                    <a:lnTo>
                      <a:pt x="0" y="1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005EB8"/>
                  </a:solidFill>
                </a:endParaRPr>
              </a:p>
            </p:txBody>
          </p:sp>
          <p:sp>
            <p:nvSpPr>
              <p:cNvPr id="83" name="Freeform 29"/>
              <p:cNvSpPr>
                <a:spLocks/>
              </p:cNvSpPr>
              <p:nvPr userDrawn="1"/>
            </p:nvSpPr>
            <p:spPr bwMode="auto">
              <a:xfrm>
                <a:off x="8535638" y="91935"/>
                <a:ext cx="74089" cy="27440"/>
              </a:xfrm>
              <a:custGeom>
                <a:avLst/>
                <a:gdLst>
                  <a:gd name="T0" fmla="*/ 44 w 54"/>
                  <a:gd name="T1" fmla="*/ 0 h 20"/>
                  <a:gd name="T2" fmla="*/ 44 w 54"/>
                  <a:gd name="T3" fmla="*/ 0 h 20"/>
                  <a:gd name="T4" fmla="*/ 8 w 54"/>
                  <a:gd name="T5" fmla="*/ 0 h 20"/>
                  <a:gd name="T6" fmla="*/ 8 w 54"/>
                  <a:gd name="T7" fmla="*/ 0 h 20"/>
                  <a:gd name="T8" fmla="*/ 4 w 54"/>
                  <a:gd name="T9" fmla="*/ 0 h 20"/>
                  <a:gd name="T10" fmla="*/ 2 w 54"/>
                  <a:gd name="T11" fmla="*/ 2 h 20"/>
                  <a:gd name="T12" fmla="*/ 0 w 54"/>
                  <a:gd name="T13" fmla="*/ 6 h 20"/>
                  <a:gd name="T14" fmla="*/ 0 w 54"/>
                  <a:gd name="T15" fmla="*/ 10 h 20"/>
                  <a:gd name="T16" fmla="*/ 0 w 54"/>
                  <a:gd name="T17" fmla="*/ 14 h 20"/>
                  <a:gd name="T18" fmla="*/ 2 w 54"/>
                  <a:gd name="T19" fmla="*/ 16 h 20"/>
                  <a:gd name="T20" fmla="*/ 4 w 54"/>
                  <a:gd name="T21" fmla="*/ 18 h 20"/>
                  <a:gd name="T22" fmla="*/ 8 w 54"/>
                  <a:gd name="T23" fmla="*/ 20 h 20"/>
                  <a:gd name="T24" fmla="*/ 8 w 54"/>
                  <a:gd name="T25" fmla="*/ 20 h 20"/>
                  <a:gd name="T26" fmla="*/ 44 w 54"/>
                  <a:gd name="T27" fmla="*/ 20 h 20"/>
                  <a:gd name="T28" fmla="*/ 44 w 54"/>
                  <a:gd name="T29" fmla="*/ 20 h 20"/>
                  <a:gd name="T30" fmla="*/ 48 w 54"/>
                  <a:gd name="T31" fmla="*/ 18 h 20"/>
                  <a:gd name="T32" fmla="*/ 52 w 54"/>
                  <a:gd name="T33" fmla="*/ 16 h 20"/>
                  <a:gd name="T34" fmla="*/ 54 w 54"/>
                  <a:gd name="T35" fmla="*/ 14 h 20"/>
                  <a:gd name="T36" fmla="*/ 54 w 54"/>
                  <a:gd name="T37" fmla="*/ 10 h 20"/>
                  <a:gd name="T38" fmla="*/ 54 w 54"/>
                  <a:gd name="T39" fmla="*/ 6 h 20"/>
                  <a:gd name="T40" fmla="*/ 52 w 54"/>
                  <a:gd name="T41" fmla="*/ 2 h 20"/>
                  <a:gd name="T42" fmla="*/ 48 w 54"/>
                  <a:gd name="T43" fmla="*/ 0 h 20"/>
                  <a:gd name="T44" fmla="*/ 44 w 54"/>
                  <a:gd name="T45" fmla="*/ 0 h 20"/>
                  <a:gd name="T46" fmla="*/ 44 w 54"/>
                  <a:gd name="T47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4" h="20">
                    <a:moveTo>
                      <a:pt x="44" y="0"/>
                    </a:moveTo>
                    <a:lnTo>
                      <a:pt x="44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0" y="6"/>
                    </a:lnTo>
                    <a:lnTo>
                      <a:pt x="0" y="10"/>
                    </a:lnTo>
                    <a:lnTo>
                      <a:pt x="0" y="14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8" y="20"/>
                    </a:lnTo>
                    <a:lnTo>
                      <a:pt x="8" y="20"/>
                    </a:lnTo>
                    <a:lnTo>
                      <a:pt x="44" y="20"/>
                    </a:lnTo>
                    <a:lnTo>
                      <a:pt x="44" y="20"/>
                    </a:lnTo>
                    <a:lnTo>
                      <a:pt x="48" y="18"/>
                    </a:lnTo>
                    <a:lnTo>
                      <a:pt x="52" y="16"/>
                    </a:lnTo>
                    <a:lnTo>
                      <a:pt x="54" y="14"/>
                    </a:lnTo>
                    <a:lnTo>
                      <a:pt x="54" y="10"/>
                    </a:lnTo>
                    <a:lnTo>
                      <a:pt x="54" y="6"/>
                    </a:lnTo>
                    <a:lnTo>
                      <a:pt x="52" y="2"/>
                    </a:lnTo>
                    <a:lnTo>
                      <a:pt x="48" y="0"/>
                    </a:lnTo>
                    <a:lnTo>
                      <a:pt x="44" y="0"/>
                    </a:lnTo>
                    <a:lnTo>
                      <a:pt x="44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005EB8"/>
                  </a:solidFill>
                </a:endParaRPr>
              </a:p>
            </p:txBody>
          </p:sp>
          <p:sp>
            <p:nvSpPr>
              <p:cNvPr id="84" name="Freeform 30"/>
              <p:cNvSpPr>
                <a:spLocks/>
              </p:cNvSpPr>
              <p:nvPr userDrawn="1"/>
            </p:nvSpPr>
            <p:spPr bwMode="auto">
              <a:xfrm>
                <a:off x="8535638" y="509027"/>
                <a:ext cx="74089" cy="27440"/>
              </a:xfrm>
              <a:custGeom>
                <a:avLst/>
                <a:gdLst>
                  <a:gd name="T0" fmla="*/ 44 w 54"/>
                  <a:gd name="T1" fmla="*/ 0 h 20"/>
                  <a:gd name="T2" fmla="*/ 44 w 54"/>
                  <a:gd name="T3" fmla="*/ 0 h 20"/>
                  <a:gd name="T4" fmla="*/ 8 w 54"/>
                  <a:gd name="T5" fmla="*/ 0 h 20"/>
                  <a:gd name="T6" fmla="*/ 8 w 54"/>
                  <a:gd name="T7" fmla="*/ 0 h 20"/>
                  <a:gd name="T8" fmla="*/ 4 w 54"/>
                  <a:gd name="T9" fmla="*/ 0 h 20"/>
                  <a:gd name="T10" fmla="*/ 2 w 54"/>
                  <a:gd name="T11" fmla="*/ 4 h 20"/>
                  <a:gd name="T12" fmla="*/ 0 w 54"/>
                  <a:gd name="T13" fmla="*/ 6 h 20"/>
                  <a:gd name="T14" fmla="*/ 0 w 54"/>
                  <a:gd name="T15" fmla="*/ 10 h 20"/>
                  <a:gd name="T16" fmla="*/ 0 w 54"/>
                  <a:gd name="T17" fmla="*/ 14 h 20"/>
                  <a:gd name="T18" fmla="*/ 2 w 54"/>
                  <a:gd name="T19" fmla="*/ 16 h 20"/>
                  <a:gd name="T20" fmla="*/ 4 w 54"/>
                  <a:gd name="T21" fmla="*/ 20 h 20"/>
                  <a:gd name="T22" fmla="*/ 8 w 54"/>
                  <a:gd name="T23" fmla="*/ 20 h 20"/>
                  <a:gd name="T24" fmla="*/ 8 w 54"/>
                  <a:gd name="T25" fmla="*/ 20 h 20"/>
                  <a:gd name="T26" fmla="*/ 44 w 54"/>
                  <a:gd name="T27" fmla="*/ 20 h 20"/>
                  <a:gd name="T28" fmla="*/ 44 w 54"/>
                  <a:gd name="T29" fmla="*/ 20 h 20"/>
                  <a:gd name="T30" fmla="*/ 48 w 54"/>
                  <a:gd name="T31" fmla="*/ 20 h 20"/>
                  <a:gd name="T32" fmla="*/ 52 w 54"/>
                  <a:gd name="T33" fmla="*/ 16 h 20"/>
                  <a:gd name="T34" fmla="*/ 54 w 54"/>
                  <a:gd name="T35" fmla="*/ 14 h 20"/>
                  <a:gd name="T36" fmla="*/ 54 w 54"/>
                  <a:gd name="T37" fmla="*/ 10 h 20"/>
                  <a:gd name="T38" fmla="*/ 54 w 54"/>
                  <a:gd name="T39" fmla="*/ 6 h 20"/>
                  <a:gd name="T40" fmla="*/ 52 w 54"/>
                  <a:gd name="T41" fmla="*/ 4 h 20"/>
                  <a:gd name="T42" fmla="*/ 48 w 54"/>
                  <a:gd name="T43" fmla="*/ 0 h 20"/>
                  <a:gd name="T44" fmla="*/ 44 w 54"/>
                  <a:gd name="T45" fmla="*/ 0 h 20"/>
                  <a:gd name="T46" fmla="*/ 44 w 54"/>
                  <a:gd name="T47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4" h="20">
                    <a:moveTo>
                      <a:pt x="44" y="0"/>
                    </a:moveTo>
                    <a:lnTo>
                      <a:pt x="44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4" y="0"/>
                    </a:lnTo>
                    <a:lnTo>
                      <a:pt x="2" y="4"/>
                    </a:lnTo>
                    <a:lnTo>
                      <a:pt x="0" y="6"/>
                    </a:lnTo>
                    <a:lnTo>
                      <a:pt x="0" y="10"/>
                    </a:lnTo>
                    <a:lnTo>
                      <a:pt x="0" y="14"/>
                    </a:lnTo>
                    <a:lnTo>
                      <a:pt x="2" y="16"/>
                    </a:lnTo>
                    <a:lnTo>
                      <a:pt x="4" y="20"/>
                    </a:lnTo>
                    <a:lnTo>
                      <a:pt x="8" y="20"/>
                    </a:lnTo>
                    <a:lnTo>
                      <a:pt x="8" y="20"/>
                    </a:lnTo>
                    <a:lnTo>
                      <a:pt x="44" y="20"/>
                    </a:lnTo>
                    <a:lnTo>
                      <a:pt x="44" y="20"/>
                    </a:lnTo>
                    <a:lnTo>
                      <a:pt x="48" y="20"/>
                    </a:lnTo>
                    <a:lnTo>
                      <a:pt x="52" y="16"/>
                    </a:lnTo>
                    <a:lnTo>
                      <a:pt x="54" y="14"/>
                    </a:lnTo>
                    <a:lnTo>
                      <a:pt x="54" y="10"/>
                    </a:lnTo>
                    <a:lnTo>
                      <a:pt x="54" y="6"/>
                    </a:lnTo>
                    <a:lnTo>
                      <a:pt x="52" y="4"/>
                    </a:lnTo>
                    <a:lnTo>
                      <a:pt x="48" y="0"/>
                    </a:lnTo>
                    <a:lnTo>
                      <a:pt x="44" y="0"/>
                    </a:lnTo>
                    <a:lnTo>
                      <a:pt x="44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005EB8"/>
                  </a:solidFill>
                </a:endParaRPr>
              </a:p>
            </p:txBody>
          </p:sp>
          <p:sp>
            <p:nvSpPr>
              <p:cNvPr id="85" name="Freeform 31"/>
              <p:cNvSpPr>
                <a:spLocks/>
              </p:cNvSpPr>
              <p:nvPr userDrawn="1"/>
            </p:nvSpPr>
            <p:spPr bwMode="auto">
              <a:xfrm>
                <a:off x="9010355" y="91935"/>
                <a:ext cx="27440" cy="441788"/>
              </a:xfrm>
              <a:custGeom>
                <a:avLst/>
                <a:gdLst>
                  <a:gd name="T0" fmla="*/ 20 w 20"/>
                  <a:gd name="T1" fmla="*/ 312 h 322"/>
                  <a:gd name="T2" fmla="*/ 20 w 20"/>
                  <a:gd name="T3" fmla="*/ 312 h 322"/>
                  <a:gd name="T4" fmla="*/ 20 w 20"/>
                  <a:gd name="T5" fmla="*/ 10 h 322"/>
                  <a:gd name="T6" fmla="*/ 20 w 20"/>
                  <a:gd name="T7" fmla="*/ 10 h 322"/>
                  <a:gd name="T8" fmla="*/ 20 w 20"/>
                  <a:gd name="T9" fmla="*/ 6 h 322"/>
                  <a:gd name="T10" fmla="*/ 16 w 20"/>
                  <a:gd name="T11" fmla="*/ 2 h 322"/>
                  <a:gd name="T12" fmla="*/ 14 w 20"/>
                  <a:gd name="T13" fmla="*/ 0 h 322"/>
                  <a:gd name="T14" fmla="*/ 10 w 20"/>
                  <a:gd name="T15" fmla="*/ 0 h 322"/>
                  <a:gd name="T16" fmla="*/ 6 w 20"/>
                  <a:gd name="T17" fmla="*/ 0 h 322"/>
                  <a:gd name="T18" fmla="*/ 4 w 20"/>
                  <a:gd name="T19" fmla="*/ 2 h 322"/>
                  <a:gd name="T20" fmla="*/ 0 w 20"/>
                  <a:gd name="T21" fmla="*/ 6 h 322"/>
                  <a:gd name="T22" fmla="*/ 0 w 20"/>
                  <a:gd name="T23" fmla="*/ 10 h 322"/>
                  <a:gd name="T24" fmla="*/ 0 w 20"/>
                  <a:gd name="T25" fmla="*/ 10 h 322"/>
                  <a:gd name="T26" fmla="*/ 0 w 20"/>
                  <a:gd name="T27" fmla="*/ 312 h 322"/>
                  <a:gd name="T28" fmla="*/ 0 w 20"/>
                  <a:gd name="T29" fmla="*/ 312 h 322"/>
                  <a:gd name="T30" fmla="*/ 0 w 20"/>
                  <a:gd name="T31" fmla="*/ 316 h 322"/>
                  <a:gd name="T32" fmla="*/ 4 w 20"/>
                  <a:gd name="T33" fmla="*/ 320 h 322"/>
                  <a:gd name="T34" fmla="*/ 6 w 20"/>
                  <a:gd name="T35" fmla="*/ 322 h 322"/>
                  <a:gd name="T36" fmla="*/ 10 w 20"/>
                  <a:gd name="T37" fmla="*/ 322 h 322"/>
                  <a:gd name="T38" fmla="*/ 14 w 20"/>
                  <a:gd name="T39" fmla="*/ 322 h 322"/>
                  <a:gd name="T40" fmla="*/ 16 w 20"/>
                  <a:gd name="T41" fmla="*/ 320 h 322"/>
                  <a:gd name="T42" fmla="*/ 20 w 20"/>
                  <a:gd name="T43" fmla="*/ 316 h 322"/>
                  <a:gd name="T44" fmla="*/ 20 w 20"/>
                  <a:gd name="T45" fmla="*/ 312 h 322"/>
                  <a:gd name="T46" fmla="*/ 20 w 20"/>
                  <a:gd name="T47" fmla="*/ 312 h 3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0" h="322">
                    <a:moveTo>
                      <a:pt x="20" y="312"/>
                    </a:moveTo>
                    <a:lnTo>
                      <a:pt x="20" y="312"/>
                    </a:lnTo>
                    <a:lnTo>
                      <a:pt x="20" y="10"/>
                    </a:lnTo>
                    <a:lnTo>
                      <a:pt x="20" y="10"/>
                    </a:lnTo>
                    <a:lnTo>
                      <a:pt x="20" y="6"/>
                    </a:lnTo>
                    <a:lnTo>
                      <a:pt x="16" y="2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6" y="0"/>
                    </a:lnTo>
                    <a:lnTo>
                      <a:pt x="4" y="2"/>
                    </a:lnTo>
                    <a:lnTo>
                      <a:pt x="0" y="6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6"/>
                    </a:lnTo>
                    <a:lnTo>
                      <a:pt x="4" y="320"/>
                    </a:lnTo>
                    <a:lnTo>
                      <a:pt x="6" y="322"/>
                    </a:lnTo>
                    <a:lnTo>
                      <a:pt x="10" y="322"/>
                    </a:lnTo>
                    <a:lnTo>
                      <a:pt x="14" y="322"/>
                    </a:lnTo>
                    <a:lnTo>
                      <a:pt x="16" y="320"/>
                    </a:lnTo>
                    <a:lnTo>
                      <a:pt x="20" y="316"/>
                    </a:lnTo>
                    <a:lnTo>
                      <a:pt x="20" y="312"/>
                    </a:lnTo>
                    <a:lnTo>
                      <a:pt x="20" y="3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005EB8"/>
                  </a:solidFill>
                </a:endParaRPr>
              </a:p>
            </p:txBody>
          </p:sp>
          <p:sp>
            <p:nvSpPr>
              <p:cNvPr id="86" name="Freeform 32"/>
              <p:cNvSpPr>
                <a:spLocks/>
              </p:cNvSpPr>
              <p:nvPr userDrawn="1"/>
            </p:nvSpPr>
            <p:spPr bwMode="auto">
              <a:xfrm>
                <a:off x="8963706" y="506283"/>
                <a:ext cx="74089" cy="27440"/>
              </a:xfrm>
              <a:custGeom>
                <a:avLst/>
                <a:gdLst>
                  <a:gd name="T0" fmla="*/ 8 w 54"/>
                  <a:gd name="T1" fmla="*/ 20 h 20"/>
                  <a:gd name="T2" fmla="*/ 8 w 54"/>
                  <a:gd name="T3" fmla="*/ 20 h 20"/>
                  <a:gd name="T4" fmla="*/ 44 w 54"/>
                  <a:gd name="T5" fmla="*/ 20 h 20"/>
                  <a:gd name="T6" fmla="*/ 44 w 54"/>
                  <a:gd name="T7" fmla="*/ 20 h 20"/>
                  <a:gd name="T8" fmla="*/ 48 w 54"/>
                  <a:gd name="T9" fmla="*/ 20 h 20"/>
                  <a:gd name="T10" fmla="*/ 52 w 54"/>
                  <a:gd name="T11" fmla="*/ 16 h 20"/>
                  <a:gd name="T12" fmla="*/ 54 w 54"/>
                  <a:gd name="T13" fmla="*/ 14 h 20"/>
                  <a:gd name="T14" fmla="*/ 54 w 54"/>
                  <a:gd name="T15" fmla="*/ 10 h 20"/>
                  <a:gd name="T16" fmla="*/ 54 w 54"/>
                  <a:gd name="T17" fmla="*/ 6 h 20"/>
                  <a:gd name="T18" fmla="*/ 52 w 54"/>
                  <a:gd name="T19" fmla="*/ 4 h 20"/>
                  <a:gd name="T20" fmla="*/ 48 w 54"/>
                  <a:gd name="T21" fmla="*/ 0 h 20"/>
                  <a:gd name="T22" fmla="*/ 44 w 54"/>
                  <a:gd name="T23" fmla="*/ 0 h 20"/>
                  <a:gd name="T24" fmla="*/ 44 w 54"/>
                  <a:gd name="T25" fmla="*/ 0 h 20"/>
                  <a:gd name="T26" fmla="*/ 8 w 54"/>
                  <a:gd name="T27" fmla="*/ 0 h 20"/>
                  <a:gd name="T28" fmla="*/ 8 w 54"/>
                  <a:gd name="T29" fmla="*/ 0 h 20"/>
                  <a:gd name="T30" fmla="*/ 4 w 54"/>
                  <a:gd name="T31" fmla="*/ 0 h 20"/>
                  <a:gd name="T32" fmla="*/ 2 w 54"/>
                  <a:gd name="T33" fmla="*/ 4 h 20"/>
                  <a:gd name="T34" fmla="*/ 0 w 54"/>
                  <a:gd name="T35" fmla="*/ 6 h 20"/>
                  <a:gd name="T36" fmla="*/ 0 w 54"/>
                  <a:gd name="T37" fmla="*/ 10 h 20"/>
                  <a:gd name="T38" fmla="*/ 0 w 54"/>
                  <a:gd name="T39" fmla="*/ 14 h 20"/>
                  <a:gd name="T40" fmla="*/ 2 w 54"/>
                  <a:gd name="T41" fmla="*/ 16 h 20"/>
                  <a:gd name="T42" fmla="*/ 4 w 54"/>
                  <a:gd name="T43" fmla="*/ 20 h 20"/>
                  <a:gd name="T44" fmla="*/ 8 w 54"/>
                  <a:gd name="T45" fmla="*/ 20 h 20"/>
                  <a:gd name="T46" fmla="*/ 8 w 54"/>
                  <a:gd name="T47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4" h="20">
                    <a:moveTo>
                      <a:pt x="8" y="20"/>
                    </a:moveTo>
                    <a:lnTo>
                      <a:pt x="8" y="20"/>
                    </a:lnTo>
                    <a:lnTo>
                      <a:pt x="44" y="20"/>
                    </a:lnTo>
                    <a:lnTo>
                      <a:pt x="44" y="20"/>
                    </a:lnTo>
                    <a:lnTo>
                      <a:pt x="48" y="20"/>
                    </a:lnTo>
                    <a:lnTo>
                      <a:pt x="52" y="16"/>
                    </a:lnTo>
                    <a:lnTo>
                      <a:pt x="54" y="14"/>
                    </a:lnTo>
                    <a:lnTo>
                      <a:pt x="54" y="10"/>
                    </a:lnTo>
                    <a:lnTo>
                      <a:pt x="54" y="6"/>
                    </a:lnTo>
                    <a:lnTo>
                      <a:pt x="52" y="4"/>
                    </a:lnTo>
                    <a:lnTo>
                      <a:pt x="48" y="0"/>
                    </a:lnTo>
                    <a:lnTo>
                      <a:pt x="44" y="0"/>
                    </a:lnTo>
                    <a:lnTo>
                      <a:pt x="44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4" y="0"/>
                    </a:lnTo>
                    <a:lnTo>
                      <a:pt x="2" y="4"/>
                    </a:lnTo>
                    <a:lnTo>
                      <a:pt x="0" y="6"/>
                    </a:lnTo>
                    <a:lnTo>
                      <a:pt x="0" y="10"/>
                    </a:lnTo>
                    <a:lnTo>
                      <a:pt x="0" y="14"/>
                    </a:lnTo>
                    <a:lnTo>
                      <a:pt x="2" y="16"/>
                    </a:lnTo>
                    <a:lnTo>
                      <a:pt x="4" y="20"/>
                    </a:lnTo>
                    <a:lnTo>
                      <a:pt x="8" y="20"/>
                    </a:lnTo>
                    <a:lnTo>
                      <a:pt x="8" y="2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005EB8"/>
                  </a:solidFill>
                </a:endParaRPr>
              </a:p>
            </p:txBody>
          </p:sp>
          <p:sp>
            <p:nvSpPr>
              <p:cNvPr id="87" name="Freeform 33"/>
              <p:cNvSpPr>
                <a:spLocks/>
              </p:cNvSpPr>
              <p:nvPr userDrawn="1"/>
            </p:nvSpPr>
            <p:spPr bwMode="auto">
              <a:xfrm>
                <a:off x="8963706" y="91935"/>
                <a:ext cx="74089" cy="27440"/>
              </a:xfrm>
              <a:custGeom>
                <a:avLst/>
                <a:gdLst>
                  <a:gd name="T0" fmla="*/ 8 w 54"/>
                  <a:gd name="T1" fmla="*/ 20 h 20"/>
                  <a:gd name="T2" fmla="*/ 8 w 54"/>
                  <a:gd name="T3" fmla="*/ 20 h 20"/>
                  <a:gd name="T4" fmla="*/ 44 w 54"/>
                  <a:gd name="T5" fmla="*/ 20 h 20"/>
                  <a:gd name="T6" fmla="*/ 44 w 54"/>
                  <a:gd name="T7" fmla="*/ 20 h 20"/>
                  <a:gd name="T8" fmla="*/ 48 w 54"/>
                  <a:gd name="T9" fmla="*/ 18 h 20"/>
                  <a:gd name="T10" fmla="*/ 52 w 54"/>
                  <a:gd name="T11" fmla="*/ 16 h 20"/>
                  <a:gd name="T12" fmla="*/ 54 w 54"/>
                  <a:gd name="T13" fmla="*/ 14 h 20"/>
                  <a:gd name="T14" fmla="*/ 54 w 54"/>
                  <a:gd name="T15" fmla="*/ 10 h 20"/>
                  <a:gd name="T16" fmla="*/ 54 w 54"/>
                  <a:gd name="T17" fmla="*/ 6 h 20"/>
                  <a:gd name="T18" fmla="*/ 52 w 54"/>
                  <a:gd name="T19" fmla="*/ 2 h 20"/>
                  <a:gd name="T20" fmla="*/ 48 w 54"/>
                  <a:gd name="T21" fmla="*/ 0 h 20"/>
                  <a:gd name="T22" fmla="*/ 44 w 54"/>
                  <a:gd name="T23" fmla="*/ 0 h 20"/>
                  <a:gd name="T24" fmla="*/ 44 w 54"/>
                  <a:gd name="T25" fmla="*/ 0 h 20"/>
                  <a:gd name="T26" fmla="*/ 8 w 54"/>
                  <a:gd name="T27" fmla="*/ 0 h 20"/>
                  <a:gd name="T28" fmla="*/ 8 w 54"/>
                  <a:gd name="T29" fmla="*/ 0 h 20"/>
                  <a:gd name="T30" fmla="*/ 4 w 54"/>
                  <a:gd name="T31" fmla="*/ 0 h 20"/>
                  <a:gd name="T32" fmla="*/ 2 w 54"/>
                  <a:gd name="T33" fmla="*/ 2 h 20"/>
                  <a:gd name="T34" fmla="*/ 0 w 54"/>
                  <a:gd name="T35" fmla="*/ 6 h 20"/>
                  <a:gd name="T36" fmla="*/ 0 w 54"/>
                  <a:gd name="T37" fmla="*/ 10 h 20"/>
                  <a:gd name="T38" fmla="*/ 0 w 54"/>
                  <a:gd name="T39" fmla="*/ 14 h 20"/>
                  <a:gd name="T40" fmla="*/ 2 w 54"/>
                  <a:gd name="T41" fmla="*/ 16 h 20"/>
                  <a:gd name="T42" fmla="*/ 4 w 54"/>
                  <a:gd name="T43" fmla="*/ 18 h 20"/>
                  <a:gd name="T44" fmla="*/ 8 w 54"/>
                  <a:gd name="T45" fmla="*/ 20 h 20"/>
                  <a:gd name="T46" fmla="*/ 8 w 54"/>
                  <a:gd name="T47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4" h="20">
                    <a:moveTo>
                      <a:pt x="8" y="20"/>
                    </a:moveTo>
                    <a:lnTo>
                      <a:pt x="8" y="20"/>
                    </a:lnTo>
                    <a:lnTo>
                      <a:pt x="44" y="20"/>
                    </a:lnTo>
                    <a:lnTo>
                      <a:pt x="44" y="20"/>
                    </a:lnTo>
                    <a:lnTo>
                      <a:pt x="48" y="18"/>
                    </a:lnTo>
                    <a:lnTo>
                      <a:pt x="52" y="16"/>
                    </a:lnTo>
                    <a:lnTo>
                      <a:pt x="54" y="14"/>
                    </a:lnTo>
                    <a:lnTo>
                      <a:pt x="54" y="10"/>
                    </a:lnTo>
                    <a:lnTo>
                      <a:pt x="54" y="6"/>
                    </a:lnTo>
                    <a:lnTo>
                      <a:pt x="52" y="2"/>
                    </a:lnTo>
                    <a:lnTo>
                      <a:pt x="48" y="0"/>
                    </a:lnTo>
                    <a:lnTo>
                      <a:pt x="44" y="0"/>
                    </a:lnTo>
                    <a:lnTo>
                      <a:pt x="44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0" y="6"/>
                    </a:lnTo>
                    <a:lnTo>
                      <a:pt x="0" y="10"/>
                    </a:lnTo>
                    <a:lnTo>
                      <a:pt x="0" y="14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8" y="20"/>
                    </a:lnTo>
                    <a:lnTo>
                      <a:pt x="8" y="2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005EB8"/>
                  </a:solidFill>
                </a:endParaRPr>
              </a:p>
            </p:txBody>
          </p:sp>
          <p:sp>
            <p:nvSpPr>
              <p:cNvPr id="88" name="Freeform 52"/>
              <p:cNvSpPr>
                <a:spLocks noEditPoints="1"/>
              </p:cNvSpPr>
              <p:nvPr userDrawn="1"/>
            </p:nvSpPr>
            <p:spPr bwMode="auto">
              <a:xfrm>
                <a:off x="8447829" y="187976"/>
                <a:ext cx="46648" cy="5488"/>
              </a:xfrm>
              <a:custGeom>
                <a:avLst/>
                <a:gdLst>
                  <a:gd name="T0" fmla="*/ 4 w 34"/>
                  <a:gd name="T1" fmla="*/ 2 h 4"/>
                  <a:gd name="T2" fmla="*/ 4 w 34"/>
                  <a:gd name="T3" fmla="*/ 2 h 4"/>
                  <a:gd name="T4" fmla="*/ 4 w 34"/>
                  <a:gd name="T5" fmla="*/ 4 h 4"/>
                  <a:gd name="T6" fmla="*/ 2 w 34"/>
                  <a:gd name="T7" fmla="*/ 4 h 4"/>
                  <a:gd name="T8" fmla="*/ 2 w 34"/>
                  <a:gd name="T9" fmla="*/ 4 h 4"/>
                  <a:gd name="T10" fmla="*/ 0 w 34"/>
                  <a:gd name="T11" fmla="*/ 4 h 4"/>
                  <a:gd name="T12" fmla="*/ 0 w 34"/>
                  <a:gd name="T13" fmla="*/ 2 h 4"/>
                  <a:gd name="T14" fmla="*/ 0 w 34"/>
                  <a:gd name="T15" fmla="*/ 2 h 4"/>
                  <a:gd name="T16" fmla="*/ 0 w 34"/>
                  <a:gd name="T17" fmla="*/ 0 h 4"/>
                  <a:gd name="T18" fmla="*/ 2 w 34"/>
                  <a:gd name="T19" fmla="*/ 0 h 4"/>
                  <a:gd name="T20" fmla="*/ 2 w 34"/>
                  <a:gd name="T21" fmla="*/ 0 h 4"/>
                  <a:gd name="T22" fmla="*/ 4 w 34"/>
                  <a:gd name="T23" fmla="*/ 0 h 4"/>
                  <a:gd name="T24" fmla="*/ 4 w 34"/>
                  <a:gd name="T25" fmla="*/ 2 h 4"/>
                  <a:gd name="T26" fmla="*/ 4 w 34"/>
                  <a:gd name="T27" fmla="*/ 2 h 4"/>
                  <a:gd name="T28" fmla="*/ 34 w 34"/>
                  <a:gd name="T29" fmla="*/ 0 h 4"/>
                  <a:gd name="T30" fmla="*/ 34 w 34"/>
                  <a:gd name="T31" fmla="*/ 2 h 4"/>
                  <a:gd name="T32" fmla="*/ 34 w 34"/>
                  <a:gd name="T33" fmla="*/ 2 h 4"/>
                  <a:gd name="T34" fmla="*/ 34 w 34"/>
                  <a:gd name="T35" fmla="*/ 4 h 4"/>
                  <a:gd name="T36" fmla="*/ 10 w 34"/>
                  <a:gd name="T37" fmla="*/ 4 h 4"/>
                  <a:gd name="T38" fmla="*/ 10 w 34"/>
                  <a:gd name="T39" fmla="*/ 4 h 4"/>
                  <a:gd name="T40" fmla="*/ 10 w 34"/>
                  <a:gd name="T41" fmla="*/ 2 h 4"/>
                  <a:gd name="T42" fmla="*/ 10 w 34"/>
                  <a:gd name="T43" fmla="*/ 0 h 4"/>
                  <a:gd name="T44" fmla="*/ 10 w 34"/>
                  <a:gd name="T45" fmla="*/ 0 h 4"/>
                  <a:gd name="T46" fmla="*/ 10 w 34"/>
                  <a:gd name="T47" fmla="*/ 0 h 4"/>
                  <a:gd name="T48" fmla="*/ 34 w 34"/>
                  <a:gd name="T49" fmla="*/ 0 h 4"/>
                  <a:gd name="T50" fmla="*/ 34 w 34"/>
                  <a:gd name="T51" fmla="*/ 0 h 4"/>
                  <a:gd name="T52" fmla="*/ 34 w 34"/>
                  <a:gd name="T53" fmla="*/ 0 h 4"/>
                  <a:gd name="T54" fmla="*/ 34 w 34"/>
                  <a:gd name="T5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34" h="4">
                    <a:moveTo>
                      <a:pt x="4" y="2"/>
                    </a:moveTo>
                    <a:lnTo>
                      <a:pt x="4" y="2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4" y="2"/>
                    </a:lnTo>
                    <a:close/>
                    <a:moveTo>
                      <a:pt x="34" y="0"/>
                    </a:moveTo>
                    <a:lnTo>
                      <a:pt x="34" y="2"/>
                    </a:lnTo>
                    <a:lnTo>
                      <a:pt x="34" y="2"/>
                    </a:lnTo>
                    <a:lnTo>
                      <a:pt x="34" y="4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0" y="2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34" y="0"/>
                    </a:lnTo>
                    <a:lnTo>
                      <a:pt x="34" y="0"/>
                    </a:lnTo>
                    <a:lnTo>
                      <a:pt x="34" y="0"/>
                    </a:lnTo>
                    <a:lnTo>
                      <a:pt x="34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005EB8"/>
                  </a:solidFill>
                </a:endParaRPr>
              </a:p>
            </p:txBody>
          </p:sp>
        </p:grpSp>
      </p:grpSp>
      <p:grpSp>
        <p:nvGrpSpPr>
          <p:cNvPr id="4" name="Group 4"/>
          <p:cNvGrpSpPr>
            <a:grpSpLocks noChangeAspect="1"/>
          </p:cNvGrpSpPr>
          <p:nvPr userDrawn="1"/>
        </p:nvGrpSpPr>
        <p:grpSpPr bwMode="auto">
          <a:xfrm>
            <a:off x="3" y="4779130"/>
            <a:ext cx="3220580" cy="1701046"/>
            <a:chOff x="0" y="3186"/>
            <a:chExt cx="1610" cy="1134"/>
          </a:xfrm>
        </p:grpSpPr>
        <p:sp>
          <p:nvSpPr>
            <p:cNvPr id="5" name="AutoShape 3"/>
            <p:cNvSpPr>
              <a:spLocks noChangeAspect="1" noChangeArrowheads="1" noTextEdit="1"/>
            </p:cNvSpPr>
            <p:nvPr userDrawn="1"/>
          </p:nvSpPr>
          <p:spPr bwMode="auto">
            <a:xfrm>
              <a:off x="0" y="3186"/>
              <a:ext cx="1610" cy="1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9" name="Freeform 5"/>
            <p:cNvSpPr>
              <a:spLocks/>
            </p:cNvSpPr>
            <p:nvPr userDrawn="1"/>
          </p:nvSpPr>
          <p:spPr bwMode="auto">
            <a:xfrm>
              <a:off x="0" y="3186"/>
              <a:ext cx="1610" cy="1134"/>
            </a:xfrm>
            <a:custGeom>
              <a:avLst/>
              <a:gdLst>
                <a:gd name="T0" fmla="*/ 2 w 3220"/>
                <a:gd name="T1" fmla="*/ 0 h 3402"/>
                <a:gd name="T2" fmla="*/ 0 w 3220"/>
                <a:gd name="T3" fmla="*/ 3402 h 3402"/>
                <a:gd name="T4" fmla="*/ 3220 w 3220"/>
                <a:gd name="T5" fmla="*/ 2305 h 3402"/>
                <a:gd name="T6" fmla="*/ 3220 w 3220"/>
                <a:gd name="T7" fmla="*/ 2248 h 3402"/>
                <a:gd name="T8" fmla="*/ 3217 w 3220"/>
                <a:gd name="T9" fmla="*/ 2137 h 3402"/>
                <a:gd name="T10" fmla="*/ 3211 w 3220"/>
                <a:gd name="T11" fmla="*/ 2030 h 3402"/>
                <a:gd name="T12" fmla="*/ 3203 w 3220"/>
                <a:gd name="T13" fmla="*/ 1927 h 3402"/>
                <a:gd name="T14" fmla="*/ 3190 w 3220"/>
                <a:gd name="T15" fmla="*/ 1828 h 3402"/>
                <a:gd name="T16" fmla="*/ 3176 w 3220"/>
                <a:gd name="T17" fmla="*/ 1734 h 3402"/>
                <a:gd name="T18" fmla="*/ 3160 w 3220"/>
                <a:gd name="T19" fmla="*/ 1642 h 3402"/>
                <a:gd name="T20" fmla="*/ 3140 w 3220"/>
                <a:gd name="T21" fmla="*/ 1556 h 3402"/>
                <a:gd name="T22" fmla="*/ 3118 w 3220"/>
                <a:gd name="T23" fmla="*/ 1472 h 3402"/>
                <a:gd name="T24" fmla="*/ 3092 w 3220"/>
                <a:gd name="T25" fmla="*/ 1392 h 3402"/>
                <a:gd name="T26" fmla="*/ 3065 w 3220"/>
                <a:gd name="T27" fmla="*/ 1317 h 3402"/>
                <a:gd name="T28" fmla="*/ 3035 w 3220"/>
                <a:gd name="T29" fmla="*/ 1244 h 3402"/>
                <a:gd name="T30" fmla="*/ 3003 w 3220"/>
                <a:gd name="T31" fmla="*/ 1176 h 3402"/>
                <a:gd name="T32" fmla="*/ 2968 w 3220"/>
                <a:gd name="T33" fmla="*/ 1111 h 3402"/>
                <a:gd name="T34" fmla="*/ 2930 w 3220"/>
                <a:gd name="T35" fmla="*/ 1050 h 3402"/>
                <a:gd name="T36" fmla="*/ 2891 w 3220"/>
                <a:gd name="T37" fmla="*/ 993 h 3402"/>
                <a:gd name="T38" fmla="*/ 2848 w 3220"/>
                <a:gd name="T39" fmla="*/ 938 h 3402"/>
                <a:gd name="T40" fmla="*/ 2804 w 3220"/>
                <a:gd name="T41" fmla="*/ 888 h 3402"/>
                <a:gd name="T42" fmla="*/ 2758 w 3220"/>
                <a:gd name="T43" fmla="*/ 841 h 3402"/>
                <a:gd name="T44" fmla="*/ 2710 w 3220"/>
                <a:gd name="T45" fmla="*/ 798 h 3402"/>
                <a:gd name="T46" fmla="*/ 2658 w 3220"/>
                <a:gd name="T47" fmla="*/ 758 h 3402"/>
                <a:gd name="T48" fmla="*/ 2605 w 3220"/>
                <a:gd name="T49" fmla="*/ 722 h 3402"/>
                <a:gd name="T50" fmla="*/ 2549 w 3220"/>
                <a:gd name="T51" fmla="*/ 690 h 3402"/>
                <a:gd name="T52" fmla="*/ 2492 w 3220"/>
                <a:gd name="T53" fmla="*/ 659 h 3402"/>
                <a:gd name="T54" fmla="*/ 2433 w 3220"/>
                <a:gd name="T55" fmla="*/ 634 h 3402"/>
                <a:gd name="T56" fmla="*/ 2372 w 3220"/>
                <a:gd name="T57" fmla="*/ 610 h 3402"/>
                <a:gd name="T58" fmla="*/ 2308 w 3220"/>
                <a:gd name="T59" fmla="*/ 591 h 3402"/>
                <a:gd name="T60" fmla="*/ 2244 w 3220"/>
                <a:gd name="T61" fmla="*/ 576 h 3402"/>
                <a:gd name="T62" fmla="*/ 2177 w 3220"/>
                <a:gd name="T63" fmla="*/ 563 h 3402"/>
                <a:gd name="T64" fmla="*/ 2108 w 3220"/>
                <a:gd name="T65" fmla="*/ 553 h 3402"/>
                <a:gd name="T66" fmla="*/ 2001 w 3220"/>
                <a:gd name="T67" fmla="*/ 545 h 3402"/>
                <a:gd name="T68" fmla="*/ 1929 w 3220"/>
                <a:gd name="T69" fmla="*/ 544 h 3402"/>
                <a:gd name="T70" fmla="*/ 1855 w 3220"/>
                <a:gd name="T71" fmla="*/ 546 h 3402"/>
                <a:gd name="T72" fmla="*/ 1650 w 3220"/>
                <a:gd name="T73" fmla="*/ 569 h 3402"/>
                <a:gd name="T74" fmla="*/ 1398 w 3220"/>
                <a:gd name="T75" fmla="*/ 599 h 3402"/>
                <a:gd name="T76" fmla="*/ 1203 w 3220"/>
                <a:gd name="T77" fmla="*/ 617 h 3402"/>
                <a:gd name="T78" fmla="*/ 1078 w 3220"/>
                <a:gd name="T79" fmla="*/ 624 h 3402"/>
                <a:gd name="T80" fmla="*/ 1019 w 3220"/>
                <a:gd name="T81" fmla="*/ 626 h 3402"/>
                <a:gd name="T82" fmla="*/ 900 w 3220"/>
                <a:gd name="T83" fmla="*/ 623 h 3402"/>
                <a:gd name="T84" fmla="*/ 822 w 3220"/>
                <a:gd name="T85" fmla="*/ 616 h 3402"/>
                <a:gd name="T86" fmla="*/ 743 w 3220"/>
                <a:gd name="T87" fmla="*/ 606 h 3402"/>
                <a:gd name="T88" fmla="*/ 666 w 3220"/>
                <a:gd name="T89" fmla="*/ 592 h 3402"/>
                <a:gd name="T90" fmla="*/ 589 w 3220"/>
                <a:gd name="T91" fmla="*/ 573 h 3402"/>
                <a:gd name="T92" fmla="*/ 515 w 3220"/>
                <a:gd name="T93" fmla="*/ 549 h 3402"/>
                <a:gd name="T94" fmla="*/ 443 w 3220"/>
                <a:gd name="T95" fmla="*/ 521 h 3402"/>
                <a:gd name="T96" fmla="*/ 375 w 3220"/>
                <a:gd name="T97" fmla="*/ 487 h 3402"/>
                <a:gd name="T98" fmla="*/ 309 w 3220"/>
                <a:gd name="T99" fmla="*/ 445 h 3402"/>
                <a:gd name="T100" fmla="*/ 247 w 3220"/>
                <a:gd name="T101" fmla="*/ 398 h 3402"/>
                <a:gd name="T102" fmla="*/ 190 w 3220"/>
                <a:gd name="T103" fmla="*/ 343 h 3402"/>
                <a:gd name="T104" fmla="*/ 138 w 3220"/>
                <a:gd name="T105" fmla="*/ 281 h 3402"/>
                <a:gd name="T106" fmla="*/ 92 w 3220"/>
                <a:gd name="T107" fmla="*/ 211 h 3402"/>
                <a:gd name="T108" fmla="*/ 51 w 3220"/>
                <a:gd name="T109" fmla="*/ 133 h 3402"/>
                <a:gd name="T110" fmla="*/ 16 w 3220"/>
                <a:gd name="T111" fmla="*/ 46 h 34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220" h="3402">
                  <a:moveTo>
                    <a:pt x="2" y="0"/>
                  </a:moveTo>
                  <a:lnTo>
                    <a:pt x="2" y="0"/>
                  </a:lnTo>
                  <a:lnTo>
                    <a:pt x="1" y="1700"/>
                  </a:lnTo>
                  <a:lnTo>
                    <a:pt x="0" y="3402"/>
                  </a:lnTo>
                  <a:lnTo>
                    <a:pt x="3220" y="3402"/>
                  </a:lnTo>
                  <a:lnTo>
                    <a:pt x="3220" y="2305"/>
                  </a:lnTo>
                  <a:lnTo>
                    <a:pt x="3220" y="2305"/>
                  </a:lnTo>
                  <a:lnTo>
                    <a:pt x="3220" y="2248"/>
                  </a:lnTo>
                  <a:lnTo>
                    <a:pt x="3218" y="2192"/>
                  </a:lnTo>
                  <a:lnTo>
                    <a:pt x="3217" y="2137"/>
                  </a:lnTo>
                  <a:lnTo>
                    <a:pt x="3214" y="2083"/>
                  </a:lnTo>
                  <a:lnTo>
                    <a:pt x="3211" y="2030"/>
                  </a:lnTo>
                  <a:lnTo>
                    <a:pt x="3207" y="1978"/>
                  </a:lnTo>
                  <a:lnTo>
                    <a:pt x="3203" y="1927"/>
                  </a:lnTo>
                  <a:lnTo>
                    <a:pt x="3197" y="1877"/>
                  </a:lnTo>
                  <a:lnTo>
                    <a:pt x="3190" y="1828"/>
                  </a:lnTo>
                  <a:lnTo>
                    <a:pt x="3184" y="1781"/>
                  </a:lnTo>
                  <a:lnTo>
                    <a:pt x="3176" y="1734"/>
                  </a:lnTo>
                  <a:lnTo>
                    <a:pt x="3168" y="1688"/>
                  </a:lnTo>
                  <a:lnTo>
                    <a:pt x="3160" y="1642"/>
                  </a:lnTo>
                  <a:lnTo>
                    <a:pt x="3150" y="1599"/>
                  </a:lnTo>
                  <a:lnTo>
                    <a:pt x="3140" y="1556"/>
                  </a:lnTo>
                  <a:lnTo>
                    <a:pt x="3129" y="1513"/>
                  </a:lnTo>
                  <a:lnTo>
                    <a:pt x="3118" y="1472"/>
                  </a:lnTo>
                  <a:lnTo>
                    <a:pt x="3106" y="1432"/>
                  </a:lnTo>
                  <a:lnTo>
                    <a:pt x="3092" y="1392"/>
                  </a:lnTo>
                  <a:lnTo>
                    <a:pt x="3079" y="1354"/>
                  </a:lnTo>
                  <a:lnTo>
                    <a:pt x="3065" y="1317"/>
                  </a:lnTo>
                  <a:lnTo>
                    <a:pt x="3051" y="1279"/>
                  </a:lnTo>
                  <a:lnTo>
                    <a:pt x="3035" y="1244"/>
                  </a:lnTo>
                  <a:lnTo>
                    <a:pt x="3019" y="1210"/>
                  </a:lnTo>
                  <a:lnTo>
                    <a:pt x="3003" y="1176"/>
                  </a:lnTo>
                  <a:lnTo>
                    <a:pt x="2985" y="1143"/>
                  </a:lnTo>
                  <a:lnTo>
                    <a:pt x="2968" y="1111"/>
                  </a:lnTo>
                  <a:lnTo>
                    <a:pt x="2949" y="1080"/>
                  </a:lnTo>
                  <a:lnTo>
                    <a:pt x="2930" y="1050"/>
                  </a:lnTo>
                  <a:lnTo>
                    <a:pt x="2911" y="1020"/>
                  </a:lnTo>
                  <a:lnTo>
                    <a:pt x="2891" y="993"/>
                  </a:lnTo>
                  <a:lnTo>
                    <a:pt x="2870" y="965"/>
                  </a:lnTo>
                  <a:lnTo>
                    <a:pt x="2848" y="938"/>
                  </a:lnTo>
                  <a:lnTo>
                    <a:pt x="2827" y="912"/>
                  </a:lnTo>
                  <a:lnTo>
                    <a:pt x="2804" y="888"/>
                  </a:lnTo>
                  <a:lnTo>
                    <a:pt x="2781" y="865"/>
                  </a:lnTo>
                  <a:lnTo>
                    <a:pt x="2758" y="841"/>
                  </a:lnTo>
                  <a:lnTo>
                    <a:pt x="2734" y="819"/>
                  </a:lnTo>
                  <a:lnTo>
                    <a:pt x="2710" y="798"/>
                  </a:lnTo>
                  <a:lnTo>
                    <a:pt x="2684" y="777"/>
                  </a:lnTo>
                  <a:lnTo>
                    <a:pt x="2658" y="758"/>
                  </a:lnTo>
                  <a:lnTo>
                    <a:pt x="2632" y="740"/>
                  </a:lnTo>
                  <a:lnTo>
                    <a:pt x="2605" y="722"/>
                  </a:lnTo>
                  <a:lnTo>
                    <a:pt x="2578" y="705"/>
                  </a:lnTo>
                  <a:lnTo>
                    <a:pt x="2549" y="690"/>
                  </a:lnTo>
                  <a:lnTo>
                    <a:pt x="2522" y="674"/>
                  </a:lnTo>
                  <a:lnTo>
                    <a:pt x="2492" y="659"/>
                  </a:lnTo>
                  <a:lnTo>
                    <a:pt x="2463" y="646"/>
                  </a:lnTo>
                  <a:lnTo>
                    <a:pt x="2433" y="634"/>
                  </a:lnTo>
                  <a:lnTo>
                    <a:pt x="2403" y="621"/>
                  </a:lnTo>
                  <a:lnTo>
                    <a:pt x="2372" y="610"/>
                  </a:lnTo>
                  <a:lnTo>
                    <a:pt x="2341" y="601"/>
                  </a:lnTo>
                  <a:lnTo>
                    <a:pt x="2308" y="591"/>
                  </a:lnTo>
                  <a:lnTo>
                    <a:pt x="2277" y="583"/>
                  </a:lnTo>
                  <a:lnTo>
                    <a:pt x="2244" y="576"/>
                  </a:lnTo>
                  <a:lnTo>
                    <a:pt x="2210" y="569"/>
                  </a:lnTo>
                  <a:lnTo>
                    <a:pt x="2177" y="563"/>
                  </a:lnTo>
                  <a:lnTo>
                    <a:pt x="2142" y="557"/>
                  </a:lnTo>
                  <a:lnTo>
                    <a:pt x="2108" y="553"/>
                  </a:lnTo>
                  <a:lnTo>
                    <a:pt x="2072" y="549"/>
                  </a:lnTo>
                  <a:lnTo>
                    <a:pt x="2001" y="545"/>
                  </a:lnTo>
                  <a:lnTo>
                    <a:pt x="1929" y="544"/>
                  </a:lnTo>
                  <a:lnTo>
                    <a:pt x="1929" y="544"/>
                  </a:lnTo>
                  <a:lnTo>
                    <a:pt x="1895" y="544"/>
                  </a:lnTo>
                  <a:lnTo>
                    <a:pt x="1855" y="546"/>
                  </a:lnTo>
                  <a:lnTo>
                    <a:pt x="1761" y="556"/>
                  </a:lnTo>
                  <a:lnTo>
                    <a:pt x="1650" y="569"/>
                  </a:lnTo>
                  <a:lnTo>
                    <a:pt x="1527" y="584"/>
                  </a:lnTo>
                  <a:lnTo>
                    <a:pt x="1398" y="599"/>
                  </a:lnTo>
                  <a:lnTo>
                    <a:pt x="1267" y="613"/>
                  </a:lnTo>
                  <a:lnTo>
                    <a:pt x="1203" y="617"/>
                  </a:lnTo>
                  <a:lnTo>
                    <a:pt x="1139" y="621"/>
                  </a:lnTo>
                  <a:lnTo>
                    <a:pt x="1078" y="624"/>
                  </a:lnTo>
                  <a:lnTo>
                    <a:pt x="1019" y="626"/>
                  </a:lnTo>
                  <a:lnTo>
                    <a:pt x="1019" y="626"/>
                  </a:lnTo>
                  <a:lnTo>
                    <a:pt x="940" y="624"/>
                  </a:lnTo>
                  <a:lnTo>
                    <a:pt x="900" y="623"/>
                  </a:lnTo>
                  <a:lnTo>
                    <a:pt x="861" y="620"/>
                  </a:lnTo>
                  <a:lnTo>
                    <a:pt x="822" y="616"/>
                  </a:lnTo>
                  <a:lnTo>
                    <a:pt x="782" y="612"/>
                  </a:lnTo>
                  <a:lnTo>
                    <a:pt x="743" y="606"/>
                  </a:lnTo>
                  <a:lnTo>
                    <a:pt x="704" y="599"/>
                  </a:lnTo>
                  <a:lnTo>
                    <a:pt x="666" y="592"/>
                  </a:lnTo>
                  <a:lnTo>
                    <a:pt x="627" y="584"/>
                  </a:lnTo>
                  <a:lnTo>
                    <a:pt x="589" y="573"/>
                  </a:lnTo>
                  <a:lnTo>
                    <a:pt x="552" y="562"/>
                  </a:lnTo>
                  <a:lnTo>
                    <a:pt x="515" y="549"/>
                  </a:lnTo>
                  <a:lnTo>
                    <a:pt x="479" y="537"/>
                  </a:lnTo>
                  <a:lnTo>
                    <a:pt x="443" y="521"/>
                  </a:lnTo>
                  <a:lnTo>
                    <a:pt x="408" y="505"/>
                  </a:lnTo>
                  <a:lnTo>
                    <a:pt x="375" y="487"/>
                  </a:lnTo>
                  <a:lnTo>
                    <a:pt x="341" y="467"/>
                  </a:lnTo>
                  <a:lnTo>
                    <a:pt x="309" y="445"/>
                  </a:lnTo>
                  <a:lnTo>
                    <a:pt x="278" y="423"/>
                  </a:lnTo>
                  <a:lnTo>
                    <a:pt x="247" y="398"/>
                  </a:lnTo>
                  <a:lnTo>
                    <a:pt x="218" y="371"/>
                  </a:lnTo>
                  <a:lnTo>
                    <a:pt x="190" y="343"/>
                  </a:lnTo>
                  <a:lnTo>
                    <a:pt x="163" y="313"/>
                  </a:lnTo>
                  <a:lnTo>
                    <a:pt x="138" y="281"/>
                  </a:lnTo>
                  <a:lnTo>
                    <a:pt x="114" y="247"/>
                  </a:lnTo>
                  <a:lnTo>
                    <a:pt x="92" y="211"/>
                  </a:lnTo>
                  <a:lnTo>
                    <a:pt x="70" y="174"/>
                  </a:lnTo>
                  <a:lnTo>
                    <a:pt x="51" y="133"/>
                  </a:lnTo>
                  <a:lnTo>
                    <a:pt x="33" y="90"/>
                  </a:lnTo>
                  <a:lnTo>
                    <a:pt x="16" y="46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10" name="Freeform 6"/>
            <p:cNvSpPr>
              <a:spLocks/>
            </p:cNvSpPr>
            <p:nvPr userDrawn="1"/>
          </p:nvSpPr>
          <p:spPr bwMode="auto">
            <a:xfrm>
              <a:off x="0" y="3186"/>
              <a:ext cx="1610" cy="1134"/>
            </a:xfrm>
            <a:custGeom>
              <a:avLst/>
              <a:gdLst>
                <a:gd name="T0" fmla="*/ 2 w 3220"/>
                <a:gd name="T1" fmla="*/ 0 h 3402"/>
                <a:gd name="T2" fmla="*/ 0 w 3220"/>
                <a:gd name="T3" fmla="*/ 3402 h 3402"/>
                <a:gd name="T4" fmla="*/ 3220 w 3220"/>
                <a:gd name="T5" fmla="*/ 2305 h 3402"/>
                <a:gd name="T6" fmla="*/ 3220 w 3220"/>
                <a:gd name="T7" fmla="*/ 2248 h 3402"/>
                <a:gd name="T8" fmla="*/ 3217 w 3220"/>
                <a:gd name="T9" fmla="*/ 2137 h 3402"/>
                <a:gd name="T10" fmla="*/ 3211 w 3220"/>
                <a:gd name="T11" fmla="*/ 2030 h 3402"/>
                <a:gd name="T12" fmla="*/ 3203 w 3220"/>
                <a:gd name="T13" fmla="*/ 1927 h 3402"/>
                <a:gd name="T14" fmla="*/ 3190 w 3220"/>
                <a:gd name="T15" fmla="*/ 1828 h 3402"/>
                <a:gd name="T16" fmla="*/ 3176 w 3220"/>
                <a:gd name="T17" fmla="*/ 1734 h 3402"/>
                <a:gd name="T18" fmla="*/ 3160 w 3220"/>
                <a:gd name="T19" fmla="*/ 1642 h 3402"/>
                <a:gd name="T20" fmla="*/ 3140 w 3220"/>
                <a:gd name="T21" fmla="*/ 1556 h 3402"/>
                <a:gd name="T22" fmla="*/ 3118 w 3220"/>
                <a:gd name="T23" fmla="*/ 1472 h 3402"/>
                <a:gd name="T24" fmla="*/ 3092 w 3220"/>
                <a:gd name="T25" fmla="*/ 1392 h 3402"/>
                <a:gd name="T26" fmla="*/ 3065 w 3220"/>
                <a:gd name="T27" fmla="*/ 1317 h 3402"/>
                <a:gd name="T28" fmla="*/ 3035 w 3220"/>
                <a:gd name="T29" fmla="*/ 1244 h 3402"/>
                <a:gd name="T30" fmla="*/ 3003 w 3220"/>
                <a:gd name="T31" fmla="*/ 1176 h 3402"/>
                <a:gd name="T32" fmla="*/ 2968 w 3220"/>
                <a:gd name="T33" fmla="*/ 1111 h 3402"/>
                <a:gd name="T34" fmla="*/ 2930 w 3220"/>
                <a:gd name="T35" fmla="*/ 1050 h 3402"/>
                <a:gd name="T36" fmla="*/ 2891 w 3220"/>
                <a:gd name="T37" fmla="*/ 993 h 3402"/>
                <a:gd name="T38" fmla="*/ 2848 w 3220"/>
                <a:gd name="T39" fmla="*/ 938 h 3402"/>
                <a:gd name="T40" fmla="*/ 2804 w 3220"/>
                <a:gd name="T41" fmla="*/ 888 h 3402"/>
                <a:gd name="T42" fmla="*/ 2758 w 3220"/>
                <a:gd name="T43" fmla="*/ 841 h 3402"/>
                <a:gd name="T44" fmla="*/ 2710 w 3220"/>
                <a:gd name="T45" fmla="*/ 798 h 3402"/>
                <a:gd name="T46" fmla="*/ 2658 w 3220"/>
                <a:gd name="T47" fmla="*/ 758 h 3402"/>
                <a:gd name="T48" fmla="*/ 2605 w 3220"/>
                <a:gd name="T49" fmla="*/ 722 h 3402"/>
                <a:gd name="T50" fmla="*/ 2549 w 3220"/>
                <a:gd name="T51" fmla="*/ 690 h 3402"/>
                <a:gd name="T52" fmla="*/ 2492 w 3220"/>
                <a:gd name="T53" fmla="*/ 659 h 3402"/>
                <a:gd name="T54" fmla="*/ 2433 w 3220"/>
                <a:gd name="T55" fmla="*/ 634 h 3402"/>
                <a:gd name="T56" fmla="*/ 2372 w 3220"/>
                <a:gd name="T57" fmla="*/ 610 h 3402"/>
                <a:gd name="T58" fmla="*/ 2308 w 3220"/>
                <a:gd name="T59" fmla="*/ 591 h 3402"/>
                <a:gd name="T60" fmla="*/ 2244 w 3220"/>
                <a:gd name="T61" fmla="*/ 576 h 3402"/>
                <a:gd name="T62" fmla="*/ 2177 w 3220"/>
                <a:gd name="T63" fmla="*/ 563 h 3402"/>
                <a:gd name="T64" fmla="*/ 2108 w 3220"/>
                <a:gd name="T65" fmla="*/ 553 h 3402"/>
                <a:gd name="T66" fmla="*/ 2001 w 3220"/>
                <a:gd name="T67" fmla="*/ 545 h 3402"/>
                <a:gd name="T68" fmla="*/ 1929 w 3220"/>
                <a:gd name="T69" fmla="*/ 544 h 3402"/>
                <a:gd name="T70" fmla="*/ 1855 w 3220"/>
                <a:gd name="T71" fmla="*/ 546 h 3402"/>
                <a:gd name="T72" fmla="*/ 1650 w 3220"/>
                <a:gd name="T73" fmla="*/ 569 h 3402"/>
                <a:gd name="T74" fmla="*/ 1398 w 3220"/>
                <a:gd name="T75" fmla="*/ 599 h 3402"/>
                <a:gd name="T76" fmla="*/ 1203 w 3220"/>
                <a:gd name="T77" fmla="*/ 617 h 3402"/>
                <a:gd name="T78" fmla="*/ 1078 w 3220"/>
                <a:gd name="T79" fmla="*/ 624 h 3402"/>
                <a:gd name="T80" fmla="*/ 1019 w 3220"/>
                <a:gd name="T81" fmla="*/ 626 h 3402"/>
                <a:gd name="T82" fmla="*/ 900 w 3220"/>
                <a:gd name="T83" fmla="*/ 623 h 3402"/>
                <a:gd name="T84" fmla="*/ 822 w 3220"/>
                <a:gd name="T85" fmla="*/ 616 h 3402"/>
                <a:gd name="T86" fmla="*/ 743 w 3220"/>
                <a:gd name="T87" fmla="*/ 606 h 3402"/>
                <a:gd name="T88" fmla="*/ 666 w 3220"/>
                <a:gd name="T89" fmla="*/ 592 h 3402"/>
                <a:gd name="T90" fmla="*/ 589 w 3220"/>
                <a:gd name="T91" fmla="*/ 573 h 3402"/>
                <a:gd name="T92" fmla="*/ 515 w 3220"/>
                <a:gd name="T93" fmla="*/ 549 h 3402"/>
                <a:gd name="T94" fmla="*/ 443 w 3220"/>
                <a:gd name="T95" fmla="*/ 521 h 3402"/>
                <a:gd name="T96" fmla="*/ 375 w 3220"/>
                <a:gd name="T97" fmla="*/ 487 h 3402"/>
                <a:gd name="T98" fmla="*/ 309 w 3220"/>
                <a:gd name="T99" fmla="*/ 445 h 3402"/>
                <a:gd name="T100" fmla="*/ 247 w 3220"/>
                <a:gd name="T101" fmla="*/ 398 h 3402"/>
                <a:gd name="T102" fmla="*/ 190 w 3220"/>
                <a:gd name="T103" fmla="*/ 343 h 3402"/>
                <a:gd name="T104" fmla="*/ 138 w 3220"/>
                <a:gd name="T105" fmla="*/ 281 h 3402"/>
                <a:gd name="T106" fmla="*/ 92 w 3220"/>
                <a:gd name="T107" fmla="*/ 211 h 3402"/>
                <a:gd name="T108" fmla="*/ 51 w 3220"/>
                <a:gd name="T109" fmla="*/ 133 h 3402"/>
                <a:gd name="T110" fmla="*/ 16 w 3220"/>
                <a:gd name="T111" fmla="*/ 46 h 34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220" h="3402">
                  <a:moveTo>
                    <a:pt x="2" y="0"/>
                  </a:moveTo>
                  <a:lnTo>
                    <a:pt x="2" y="0"/>
                  </a:lnTo>
                  <a:lnTo>
                    <a:pt x="1" y="1700"/>
                  </a:lnTo>
                  <a:lnTo>
                    <a:pt x="0" y="3402"/>
                  </a:lnTo>
                  <a:lnTo>
                    <a:pt x="3220" y="3402"/>
                  </a:lnTo>
                  <a:lnTo>
                    <a:pt x="3220" y="2305"/>
                  </a:lnTo>
                  <a:lnTo>
                    <a:pt x="3220" y="2305"/>
                  </a:lnTo>
                  <a:lnTo>
                    <a:pt x="3220" y="2248"/>
                  </a:lnTo>
                  <a:lnTo>
                    <a:pt x="3218" y="2192"/>
                  </a:lnTo>
                  <a:lnTo>
                    <a:pt x="3217" y="2137"/>
                  </a:lnTo>
                  <a:lnTo>
                    <a:pt x="3214" y="2083"/>
                  </a:lnTo>
                  <a:lnTo>
                    <a:pt x="3211" y="2030"/>
                  </a:lnTo>
                  <a:lnTo>
                    <a:pt x="3207" y="1978"/>
                  </a:lnTo>
                  <a:lnTo>
                    <a:pt x="3203" y="1927"/>
                  </a:lnTo>
                  <a:lnTo>
                    <a:pt x="3197" y="1877"/>
                  </a:lnTo>
                  <a:lnTo>
                    <a:pt x="3190" y="1828"/>
                  </a:lnTo>
                  <a:lnTo>
                    <a:pt x="3184" y="1781"/>
                  </a:lnTo>
                  <a:lnTo>
                    <a:pt x="3176" y="1734"/>
                  </a:lnTo>
                  <a:lnTo>
                    <a:pt x="3168" y="1688"/>
                  </a:lnTo>
                  <a:lnTo>
                    <a:pt x="3160" y="1642"/>
                  </a:lnTo>
                  <a:lnTo>
                    <a:pt x="3150" y="1599"/>
                  </a:lnTo>
                  <a:lnTo>
                    <a:pt x="3140" y="1556"/>
                  </a:lnTo>
                  <a:lnTo>
                    <a:pt x="3129" y="1513"/>
                  </a:lnTo>
                  <a:lnTo>
                    <a:pt x="3118" y="1472"/>
                  </a:lnTo>
                  <a:lnTo>
                    <a:pt x="3106" y="1432"/>
                  </a:lnTo>
                  <a:lnTo>
                    <a:pt x="3092" y="1392"/>
                  </a:lnTo>
                  <a:lnTo>
                    <a:pt x="3079" y="1354"/>
                  </a:lnTo>
                  <a:lnTo>
                    <a:pt x="3065" y="1317"/>
                  </a:lnTo>
                  <a:lnTo>
                    <a:pt x="3051" y="1279"/>
                  </a:lnTo>
                  <a:lnTo>
                    <a:pt x="3035" y="1244"/>
                  </a:lnTo>
                  <a:lnTo>
                    <a:pt x="3019" y="1210"/>
                  </a:lnTo>
                  <a:lnTo>
                    <a:pt x="3003" y="1176"/>
                  </a:lnTo>
                  <a:lnTo>
                    <a:pt x="2985" y="1143"/>
                  </a:lnTo>
                  <a:lnTo>
                    <a:pt x="2968" y="1111"/>
                  </a:lnTo>
                  <a:lnTo>
                    <a:pt x="2949" y="1080"/>
                  </a:lnTo>
                  <a:lnTo>
                    <a:pt x="2930" y="1050"/>
                  </a:lnTo>
                  <a:lnTo>
                    <a:pt x="2911" y="1020"/>
                  </a:lnTo>
                  <a:lnTo>
                    <a:pt x="2891" y="993"/>
                  </a:lnTo>
                  <a:lnTo>
                    <a:pt x="2870" y="965"/>
                  </a:lnTo>
                  <a:lnTo>
                    <a:pt x="2848" y="938"/>
                  </a:lnTo>
                  <a:lnTo>
                    <a:pt x="2827" y="912"/>
                  </a:lnTo>
                  <a:lnTo>
                    <a:pt x="2804" y="888"/>
                  </a:lnTo>
                  <a:lnTo>
                    <a:pt x="2781" y="865"/>
                  </a:lnTo>
                  <a:lnTo>
                    <a:pt x="2758" y="841"/>
                  </a:lnTo>
                  <a:lnTo>
                    <a:pt x="2734" y="819"/>
                  </a:lnTo>
                  <a:lnTo>
                    <a:pt x="2710" y="798"/>
                  </a:lnTo>
                  <a:lnTo>
                    <a:pt x="2684" y="777"/>
                  </a:lnTo>
                  <a:lnTo>
                    <a:pt x="2658" y="758"/>
                  </a:lnTo>
                  <a:lnTo>
                    <a:pt x="2632" y="740"/>
                  </a:lnTo>
                  <a:lnTo>
                    <a:pt x="2605" y="722"/>
                  </a:lnTo>
                  <a:lnTo>
                    <a:pt x="2578" y="705"/>
                  </a:lnTo>
                  <a:lnTo>
                    <a:pt x="2549" y="690"/>
                  </a:lnTo>
                  <a:lnTo>
                    <a:pt x="2522" y="674"/>
                  </a:lnTo>
                  <a:lnTo>
                    <a:pt x="2492" y="659"/>
                  </a:lnTo>
                  <a:lnTo>
                    <a:pt x="2463" y="646"/>
                  </a:lnTo>
                  <a:lnTo>
                    <a:pt x="2433" y="634"/>
                  </a:lnTo>
                  <a:lnTo>
                    <a:pt x="2403" y="621"/>
                  </a:lnTo>
                  <a:lnTo>
                    <a:pt x="2372" y="610"/>
                  </a:lnTo>
                  <a:lnTo>
                    <a:pt x="2341" y="601"/>
                  </a:lnTo>
                  <a:lnTo>
                    <a:pt x="2308" y="591"/>
                  </a:lnTo>
                  <a:lnTo>
                    <a:pt x="2277" y="583"/>
                  </a:lnTo>
                  <a:lnTo>
                    <a:pt x="2244" y="576"/>
                  </a:lnTo>
                  <a:lnTo>
                    <a:pt x="2210" y="569"/>
                  </a:lnTo>
                  <a:lnTo>
                    <a:pt x="2177" y="563"/>
                  </a:lnTo>
                  <a:lnTo>
                    <a:pt x="2142" y="557"/>
                  </a:lnTo>
                  <a:lnTo>
                    <a:pt x="2108" y="553"/>
                  </a:lnTo>
                  <a:lnTo>
                    <a:pt x="2072" y="549"/>
                  </a:lnTo>
                  <a:lnTo>
                    <a:pt x="2001" y="545"/>
                  </a:lnTo>
                  <a:lnTo>
                    <a:pt x="1929" y="544"/>
                  </a:lnTo>
                  <a:lnTo>
                    <a:pt x="1929" y="544"/>
                  </a:lnTo>
                  <a:lnTo>
                    <a:pt x="1895" y="544"/>
                  </a:lnTo>
                  <a:lnTo>
                    <a:pt x="1855" y="546"/>
                  </a:lnTo>
                  <a:lnTo>
                    <a:pt x="1761" y="556"/>
                  </a:lnTo>
                  <a:lnTo>
                    <a:pt x="1650" y="569"/>
                  </a:lnTo>
                  <a:lnTo>
                    <a:pt x="1527" y="584"/>
                  </a:lnTo>
                  <a:lnTo>
                    <a:pt x="1398" y="599"/>
                  </a:lnTo>
                  <a:lnTo>
                    <a:pt x="1267" y="613"/>
                  </a:lnTo>
                  <a:lnTo>
                    <a:pt x="1203" y="617"/>
                  </a:lnTo>
                  <a:lnTo>
                    <a:pt x="1139" y="621"/>
                  </a:lnTo>
                  <a:lnTo>
                    <a:pt x="1078" y="624"/>
                  </a:lnTo>
                  <a:lnTo>
                    <a:pt x="1019" y="626"/>
                  </a:lnTo>
                  <a:lnTo>
                    <a:pt x="1019" y="626"/>
                  </a:lnTo>
                  <a:lnTo>
                    <a:pt x="940" y="624"/>
                  </a:lnTo>
                  <a:lnTo>
                    <a:pt x="900" y="623"/>
                  </a:lnTo>
                  <a:lnTo>
                    <a:pt x="861" y="620"/>
                  </a:lnTo>
                  <a:lnTo>
                    <a:pt x="822" y="616"/>
                  </a:lnTo>
                  <a:lnTo>
                    <a:pt x="782" y="612"/>
                  </a:lnTo>
                  <a:lnTo>
                    <a:pt x="743" y="606"/>
                  </a:lnTo>
                  <a:lnTo>
                    <a:pt x="704" y="599"/>
                  </a:lnTo>
                  <a:lnTo>
                    <a:pt x="666" y="592"/>
                  </a:lnTo>
                  <a:lnTo>
                    <a:pt x="627" y="584"/>
                  </a:lnTo>
                  <a:lnTo>
                    <a:pt x="589" y="573"/>
                  </a:lnTo>
                  <a:lnTo>
                    <a:pt x="552" y="562"/>
                  </a:lnTo>
                  <a:lnTo>
                    <a:pt x="515" y="549"/>
                  </a:lnTo>
                  <a:lnTo>
                    <a:pt x="479" y="537"/>
                  </a:lnTo>
                  <a:lnTo>
                    <a:pt x="443" y="521"/>
                  </a:lnTo>
                  <a:lnTo>
                    <a:pt x="408" y="505"/>
                  </a:lnTo>
                  <a:lnTo>
                    <a:pt x="375" y="487"/>
                  </a:lnTo>
                  <a:lnTo>
                    <a:pt x="341" y="467"/>
                  </a:lnTo>
                  <a:lnTo>
                    <a:pt x="309" y="445"/>
                  </a:lnTo>
                  <a:lnTo>
                    <a:pt x="278" y="423"/>
                  </a:lnTo>
                  <a:lnTo>
                    <a:pt x="247" y="398"/>
                  </a:lnTo>
                  <a:lnTo>
                    <a:pt x="218" y="371"/>
                  </a:lnTo>
                  <a:lnTo>
                    <a:pt x="190" y="343"/>
                  </a:lnTo>
                  <a:lnTo>
                    <a:pt x="163" y="313"/>
                  </a:lnTo>
                  <a:lnTo>
                    <a:pt x="138" y="281"/>
                  </a:lnTo>
                  <a:lnTo>
                    <a:pt x="114" y="247"/>
                  </a:lnTo>
                  <a:lnTo>
                    <a:pt x="92" y="211"/>
                  </a:lnTo>
                  <a:lnTo>
                    <a:pt x="70" y="174"/>
                  </a:lnTo>
                  <a:lnTo>
                    <a:pt x="51" y="133"/>
                  </a:lnTo>
                  <a:lnTo>
                    <a:pt x="33" y="90"/>
                  </a:lnTo>
                  <a:lnTo>
                    <a:pt x="16" y="46"/>
                  </a:lnTo>
                  <a:lnTo>
                    <a:pt x="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</p:grpSp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3220455" y="790615"/>
            <a:ext cx="5361089" cy="2367496"/>
          </a:xfrm>
        </p:spPr>
        <p:txBody>
          <a:bodyPr anchor="b">
            <a:normAutofit/>
          </a:bodyPr>
          <a:lstStyle>
            <a:lvl1pPr>
              <a:defRPr sz="3200">
                <a:solidFill>
                  <a:schemeClr val="bg1"/>
                </a:solidFill>
              </a:defRPr>
            </a:lvl1pPr>
          </a:lstStyle>
          <a:p>
            <a:r>
              <a:rPr lang="en-US" noProof="0" smtClean="0"/>
              <a:t>Click to edit Master title style</a:t>
            </a:r>
            <a:endParaRPr lang="en-GB" noProof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580824" y="3240087"/>
            <a:ext cx="2730366" cy="1656045"/>
          </a:xfrm>
        </p:spPr>
        <p:txBody>
          <a:bodyPr>
            <a:normAutofit/>
          </a:bodyPr>
          <a:lstStyle>
            <a:lvl1pPr marL="0" indent="0" algn="r">
              <a:buNone/>
              <a:defRPr sz="1600">
                <a:solidFill>
                  <a:schemeClr val="tx2"/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noProof="0" smtClean="0"/>
              <a:t>Click to edit Master subtitle style</a:t>
            </a:r>
            <a:endParaRPr lang="en-GB" noProof="0"/>
          </a:p>
        </p:txBody>
      </p:sp>
      <p:cxnSp>
        <p:nvCxnSpPr>
          <p:cNvPr id="8" name="Conector recto 12"/>
          <p:cNvCxnSpPr/>
          <p:nvPr userDrawn="1"/>
        </p:nvCxnSpPr>
        <p:spPr>
          <a:xfrm flipH="1">
            <a:off x="490089" y="3158111"/>
            <a:ext cx="2730366" cy="0"/>
          </a:xfrm>
          <a:prstGeom prst="line">
            <a:avLst/>
          </a:prstGeom>
          <a:ln w="12700" cmpd="sng">
            <a:solidFill>
              <a:schemeClr val="bg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3" name="Text Placeholder 12"/>
          <p:cNvSpPr>
            <a:spLocks noGrp="1"/>
          </p:cNvSpPr>
          <p:nvPr>
            <p:ph type="body" sz="quarter" idx="13" hasCustomPrompt="1"/>
          </p:nvPr>
        </p:nvSpPr>
        <p:spPr>
          <a:xfrm>
            <a:off x="490089" y="5417401"/>
            <a:ext cx="2548896" cy="815998"/>
          </a:xfrm>
        </p:spPr>
        <p:txBody>
          <a:bodyPr/>
          <a:lstStyle>
            <a:lvl1pPr marL="0" indent="0">
              <a:buNone/>
              <a:defRPr sz="1100">
                <a:solidFill>
                  <a:schemeClr val="tx1"/>
                </a:solidFill>
              </a:defRPr>
            </a:lvl1pPr>
          </a:lstStyle>
          <a:p>
            <a:pPr lvl="0"/>
            <a:r>
              <a:rPr lang="en-GB" dirty="0" smtClean="0"/>
              <a:t>Author, department, date, place</a:t>
            </a:r>
          </a:p>
        </p:txBody>
      </p:sp>
      <p:sp>
        <p:nvSpPr>
          <p:cNvPr id="43" name="Freeform 6"/>
          <p:cNvSpPr>
            <a:spLocks/>
          </p:cNvSpPr>
          <p:nvPr userDrawn="1"/>
        </p:nvSpPr>
        <p:spPr bwMode="auto">
          <a:xfrm>
            <a:off x="6297236" y="4779265"/>
            <a:ext cx="228041" cy="240006"/>
          </a:xfrm>
          <a:custGeom>
            <a:avLst/>
            <a:gdLst>
              <a:gd name="T0" fmla="*/ 0 w 342"/>
              <a:gd name="T1" fmla="*/ 457 h 480"/>
              <a:gd name="T2" fmla="*/ 0 w 342"/>
              <a:gd name="T3" fmla="*/ 457 h 480"/>
              <a:gd name="T4" fmla="*/ 13 w 342"/>
              <a:gd name="T5" fmla="*/ 460 h 480"/>
              <a:gd name="T6" fmla="*/ 52 w 342"/>
              <a:gd name="T7" fmla="*/ 468 h 480"/>
              <a:gd name="T8" fmla="*/ 79 w 342"/>
              <a:gd name="T9" fmla="*/ 472 h 480"/>
              <a:gd name="T10" fmla="*/ 110 w 342"/>
              <a:gd name="T11" fmla="*/ 477 h 480"/>
              <a:gd name="T12" fmla="*/ 145 w 342"/>
              <a:gd name="T13" fmla="*/ 479 h 480"/>
              <a:gd name="T14" fmla="*/ 182 w 342"/>
              <a:gd name="T15" fmla="*/ 480 h 480"/>
              <a:gd name="T16" fmla="*/ 182 w 342"/>
              <a:gd name="T17" fmla="*/ 480 h 480"/>
              <a:gd name="T18" fmla="*/ 220 w 342"/>
              <a:gd name="T19" fmla="*/ 479 h 480"/>
              <a:gd name="T20" fmla="*/ 254 w 342"/>
              <a:gd name="T21" fmla="*/ 478 h 480"/>
              <a:gd name="T22" fmla="*/ 281 w 342"/>
              <a:gd name="T23" fmla="*/ 475 h 480"/>
              <a:gd name="T24" fmla="*/ 303 w 342"/>
              <a:gd name="T25" fmla="*/ 473 h 480"/>
              <a:gd name="T26" fmla="*/ 333 w 342"/>
              <a:gd name="T27" fmla="*/ 470 h 480"/>
              <a:gd name="T28" fmla="*/ 342 w 342"/>
              <a:gd name="T29" fmla="*/ 467 h 480"/>
              <a:gd name="T30" fmla="*/ 342 w 342"/>
              <a:gd name="T31" fmla="*/ 388 h 480"/>
              <a:gd name="T32" fmla="*/ 342 w 342"/>
              <a:gd name="T33" fmla="*/ 388 h 480"/>
              <a:gd name="T34" fmla="*/ 333 w 342"/>
              <a:gd name="T35" fmla="*/ 389 h 480"/>
              <a:gd name="T36" fmla="*/ 306 w 342"/>
              <a:gd name="T37" fmla="*/ 393 h 480"/>
              <a:gd name="T38" fmla="*/ 264 w 342"/>
              <a:gd name="T39" fmla="*/ 397 h 480"/>
              <a:gd name="T40" fmla="*/ 239 w 342"/>
              <a:gd name="T41" fmla="*/ 398 h 480"/>
              <a:gd name="T42" fmla="*/ 211 w 342"/>
              <a:gd name="T43" fmla="*/ 398 h 480"/>
              <a:gd name="T44" fmla="*/ 211 w 342"/>
              <a:gd name="T45" fmla="*/ 398 h 480"/>
              <a:gd name="T46" fmla="*/ 187 w 342"/>
              <a:gd name="T47" fmla="*/ 398 h 480"/>
              <a:gd name="T48" fmla="*/ 166 w 342"/>
              <a:gd name="T49" fmla="*/ 397 h 480"/>
              <a:gd name="T50" fmla="*/ 132 w 342"/>
              <a:gd name="T51" fmla="*/ 393 h 480"/>
              <a:gd name="T52" fmla="*/ 111 w 342"/>
              <a:gd name="T53" fmla="*/ 391 h 480"/>
              <a:gd name="T54" fmla="*/ 103 w 342"/>
              <a:gd name="T55" fmla="*/ 390 h 480"/>
              <a:gd name="T56" fmla="*/ 103 w 342"/>
              <a:gd name="T57" fmla="*/ 277 h 480"/>
              <a:gd name="T58" fmla="*/ 310 w 342"/>
              <a:gd name="T59" fmla="*/ 277 h 480"/>
              <a:gd name="T60" fmla="*/ 310 w 342"/>
              <a:gd name="T61" fmla="*/ 196 h 480"/>
              <a:gd name="T62" fmla="*/ 103 w 342"/>
              <a:gd name="T63" fmla="*/ 196 h 480"/>
              <a:gd name="T64" fmla="*/ 103 w 342"/>
              <a:gd name="T65" fmla="*/ 89 h 480"/>
              <a:gd name="T66" fmla="*/ 103 w 342"/>
              <a:gd name="T67" fmla="*/ 89 h 480"/>
              <a:gd name="T68" fmla="*/ 111 w 342"/>
              <a:gd name="T69" fmla="*/ 88 h 480"/>
              <a:gd name="T70" fmla="*/ 131 w 342"/>
              <a:gd name="T71" fmla="*/ 85 h 480"/>
              <a:gd name="T72" fmla="*/ 163 w 342"/>
              <a:gd name="T73" fmla="*/ 83 h 480"/>
              <a:gd name="T74" fmla="*/ 204 w 342"/>
              <a:gd name="T75" fmla="*/ 82 h 480"/>
              <a:gd name="T76" fmla="*/ 204 w 342"/>
              <a:gd name="T77" fmla="*/ 82 h 480"/>
              <a:gd name="T78" fmla="*/ 230 w 342"/>
              <a:gd name="T79" fmla="*/ 82 h 480"/>
              <a:gd name="T80" fmla="*/ 254 w 342"/>
              <a:gd name="T81" fmla="*/ 83 h 480"/>
              <a:gd name="T82" fmla="*/ 295 w 342"/>
              <a:gd name="T83" fmla="*/ 87 h 480"/>
              <a:gd name="T84" fmla="*/ 324 w 342"/>
              <a:gd name="T85" fmla="*/ 90 h 480"/>
              <a:gd name="T86" fmla="*/ 334 w 342"/>
              <a:gd name="T87" fmla="*/ 92 h 480"/>
              <a:gd name="T88" fmla="*/ 334 w 342"/>
              <a:gd name="T89" fmla="*/ 12 h 480"/>
              <a:gd name="T90" fmla="*/ 334 w 342"/>
              <a:gd name="T91" fmla="*/ 12 h 480"/>
              <a:gd name="T92" fmla="*/ 324 w 342"/>
              <a:gd name="T93" fmla="*/ 10 h 480"/>
              <a:gd name="T94" fmla="*/ 296 w 342"/>
              <a:gd name="T95" fmla="*/ 6 h 480"/>
              <a:gd name="T96" fmla="*/ 252 w 342"/>
              <a:gd name="T97" fmla="*/ 2 h 480"/>
              <a:gd name="T98" fmla="*/ 224 w 342"/>
              <a:gd name="T99" fmla="*/ 1 h 480"/>
              <a:gd name="T100" fmla="*/ 193 w 342"/>
              <a:gd name="T101" fmla="*/ 0 h 480"/>
              <a:gd name="T102" fmla="*/ 193 w 342"/>
              <a:gd name="T103" fmla="*/ 0 h 480"/>
              <a:gd name="T104" fmla="*/ 150 w 342"/>
              <a:gd name="T105" fmla="*/ 1 h 480"/>
              <a:gd name="T106" fmla="*/ 113 w 342"/>
              <a:gd name="T107" fmla="*/ 3 h 480"/>
              <a:gd name="T108" fmla="*/ 80 w 342"/>
              <a:gd name="T109" fmla="*/ 7 h 480"/>
              <a:gd name="T110" fmla="*/ 52 w 342"/>
              <a:gd name="T111" fmla="*/ 10 h 480"/>
              <a:gd name="T112" fmla="*/ 29 w 342"/>
              <a:gd name="T113" fmla="*/ 15 h 480"/>
              <a:gd name="T114" fmla="*/ 13 w 342"/>
              <a:gd name="T115" fmla="*/ 17 h 480"/>
              <a:gd name="T116" fmla="*/ 0 w 342"/>
              <a:gd name="T117" fmla="*/ 21 h 480"/>
              <a:gd name="T118" fmla="*/ 0 w 342"/>
              <a:gd name="T119" fmla="*/ 457 h 4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342" h="480">
                <a:moveTo>
                  <a:pt x="0" y="457"/>
                </a:moveTo>
                <a:lnTo>
                  <a:pt x="0" y="457"/>
                </a:lnTo>
                <a:lnTo>
                  <a:pt x="13" y="460"/>
                </a:lnTo>
                <a:lnTo>
                  <a:pt x="52" y="468"/>
                </a:lnTo>
                <a:lnTo>
                  <a:pt x="79" y="472"/>
                </a:lnTo>
                <a:lnTo>
                  <a:pt x="110" y="477"/>
                </a:lnTo>
                <a:lnTo>
                  <a:pt x="145" y="479"/>
                </a:lnTo>
                <a:lnTo>
                  <a:pt x="182" y="480"/>
                </a:lnTo>
                <a:lnTo>
                  <a:pt x="182" y="480"/>
                </a:lnTo>
                <a:lnTo>
                  <a:pt x="220" y="479"/>
                </a:lnTo>
                <a:lnTo>
                  <a:pt x="254" y="478"/>
                </a:lnTo>
                <a:lnTo>
                  <a:pt x="281" y="475"/>
                </a:lnTo>
                <a:lnTo>
                  <a:pt x="303" y="473"/>
                </a:lnTo>
                <a:lnTo>
                  <a:pt x="333" y="470"/>
                </a:lnTo>
                <a:lnTo>
                  <a:pt x="342" y="467"/>
                </a:lnTo>
                <a:lnTo>
                  <a:pt x="342" y="388"/>
                </a:lnTo>
                <a:lnTo>
                  <a:pt x="342" y="388"/>
                </a:lnTo>
                <a:lnTo>
                  <a:pt x="333" y="389"/>
                </a:lnTo>
                <a:lnTo>
                  <a:pt x="306" y="393"/>
                </a:lnTo>
                <a:lnTo>
                  <a:pt x="264" y="397"/>
                </a:lnTo>
                <a:lnTo>
                  <a:pt x="239" y="398"/>
                </a:lnTo>
                <a:lnTo>
                  <a:pt x="211" y="398"/>
                </a:lnTo>
                <a:lnTo>
                  <a:pt x="211" y="398"/>
                </a:lnTo>
                <a:lnTo>
                  <a:pt x="187" y="398"/>
                </a:lnTo>
                <a:lnTo>
                  <a:pt x="166" y="397"/>
                </a:lnTo>
                <a:lnTo>
                  <a:pt x="132" y="393"/>
                </a:lnTo>
                <a:lnTo>
                  <a:pt x="111" y="391"/>
                </a:lnTo>
                <a:lnTo>
                  <a:pt x="103" y="390"/>
                </a:lnTo>
                <a:lnTo>
                  <a:pt x="103" y="277"/>
                </a:lnTo>
                <a:lnTo>
                  <a:pt x="310" y="277"/>
                </a:lnTo>
                <a:lnTo>
                  <a:pt x="310" y="196"/>
                </a:lnTo>
                <a:lnTo>
                  <a:pt x="103" y="196"/>
                </a:lnTo>
                <a:lnTo>
                  <a:pt x="103" y="89"/>
                </a:lnTo>
                <a:lnTo>
                  <a:pt x="103" y="89"/>
                </a:lnTo>
                <a:lnTo>
                  <a:pt x="111" y="88"/>
                </a:lnTo>
                <a:lnTo>
                  <a:pt x="131" y="85"/>
                </a:lnTo>
                <a:lnTo>
                  <a:pt x="163" y="83"/>
                </a:lnTo>
                <a:lnTo>
                  <a:pt x="204" y="82"/>
                </a:lnTo>
                <a:lnTo>
                  <a:pt x="204" y="82"/>
                </a:lnTo>
                <a:lnTo>
                  <a:pt x="230" y="82"/>
                </a:lnTo>
                <a:lnTo>
                  <a:pt x="254" y="83"/>
                </a:lnTo>
                <a:lnTo>
                  <a:pt x="295" y="87"/>
                </a:lnTo>
                <a:lnTo>
                  <a:pt x="324" y="90"/>
                </a:lnTo>
                <a:lnTo>
                  <a:pt x="334" y="92"/>
                </a:lnTo>
                <a:lnTo>
                  <a:pt x="334" y="12"/>
                </a:lnTo>
                <a:lnTo>
                  <a:pt x="334" y="12"/>
                </a:lnTo>
                <a:lnTo>
                  <a:pt x="324" y="10"/>
                </a:lnTo>
                <a:lnTo>
                  <a:pt x="296" y="6"/>
                </a:lnTo>
                <a:lnTo>
                  <a:pt x="252" y="2"/>
                </a:lnTo>
                <a:lnTo>
                  <a:pt x="224" y="1"/>
                </a:lnTo>
                <a:lnTo>
                  <a:pt x="193" y="0"/>
                </a:lnTo>
                <a:lnTo>
                  <a:pt x="193" y="0"/>
                </a:lnTo>
                <a:lnTo>
                  <a:pt x="150" y="1"/>
                </a:lnTo>
                <a:lnTo>
                  <a:pt x="113" y="3"/>
                </a:lnTo>
                <a:lnTo>
                  <a:pt x="80" y="7"/>
                </a:lnTo>
                <a:lnTo>
                  <a:pt x="52" y="10"/>
                </a:lnTo>
                <a:lnTo>
                  <a:pt x="29" y="15"/>
                </a:lnTo>
                <a:lnTo>
                  <a:pt x="13" y="17"/>
                </a:lnTo>
                <a:lnTo>
                  <a:pt x="0" y="21"/>
                </a:lnTo>
                <a:lnTo>
                  <a:pt x="0" y="457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rgbClr val="005EB8"/>
              </a:solidFill>
            </a:endParaRPr>
          </a:p>
        </p:txBody>
      </p:sp>
      <p:sp>
        <p:nvSpPr>
          <p:cNvPr id="44" name="Freeform 7"/>
          <p:cNvSpPr>
            <a:spLocks/>
          </p:cNvSpPr>
          <p:nvPr userDrawn="1"/>
        </p:nvSpPr>
        <p:spPr bwMode="auto">
          <a:xfrm>
            <a:off x="5117023" y="4779271"/>
            <a:ext cx="372067" cy="237006"/>
          </a:xfrm>
          <a:custGeom>
            <a:avLst/>
            <a:gdLst>
              <a:gd name="T0" fmla="*/ 288 w 558"/>
              <a:gd name="T1" fmla="*/ 276 h 473"/>
              <a:gd name="T2" fmla="*/ 288 w 558"/>
              <a:gd name="T3" fmla="*/ 276 h 473"/>
              <a:gd name="T4" fmla="*/ 283 w 558"/>
              <a:gd name="T5" fmla="*/ 288 h 473"/>
              <a:gd name="T6" fmla="*/ 280 w 558"/>
              <a:gd name="T7" fmla="*/ 302 h 473"/>
              <a:gd name="T8" fmla="*/ 280 w 558"/>
              <a:gd name="T9" fmla="*/ 302 h 473"/>
              <a:gd name="T10" fmla="*/ 275 w 558"/>
              <a:gd name="T11" fmla="*/ 288 h 473"/>
              <a:gd name="T12" fmla="*/ 272 w 558"/>
              <a:gd name="T13" fmla="*/ 276 h 473"/>
              <a:gd name="T14" fmla="*/ 180 w 558"/>
              <a:gd name="T15" fmla="*/ 44 h 473"/>
              <a:gd name="T16" fmla="*/ 180 w 558"/>
              <a:gd name="T17" fmla="*/ 44 h 473"/>
              <a:gd name="T18" fmla="*/ 173 w 558"/>
              <a:gd name="T19" fmla="*/ 31 h 473"/>
              <a:gd name="T20" fmla="*/ 166 w 558"/>
              <a:gd name="T21" fmla="*/ 21 h 473"/>
              <a:gd name="T22" fmla="*/ 158 w 558"/>
              <a:gd name="T23" fmla="*/ 13 h 473"/>
              <a:gd name="T24" fmla="*/ 149 w 558"/>
              <a:gd name="T25" fmla="*/ 8 h 473"/>
              <a:gd name="T26" fmla="*/ 137 w 558"/>
              <a:gd name="T27" fmla="*/ 3 h 473"/>
              <a:gd name="T28" fmla="*/ 125 w 558"/>
              <a:gd name="T29" fmla="*/ 1 h 473"/>
              <a:gd name="T30" fmla="*/ 111 w 558"/>
              <a:gd name="T31" fmla="*/ 1 h 473"/>
              <a:gd name="T32" fmla="*/ 95 w 558"/>
              <a:gd name="T33" fmla="*/ 0 h 473"/>
              <a:gd name="T34" fmla="*/ 95 w 558"/>
              <a:gd name="T35" fmla="*/ 0 h 473"/>
              <a:gd name="T36" fmla="*/ 66 w 558"/>
              <a:gd name="T37" fmla="*/ 1 h 473"/>
              <a:gd name="T38" fmla="*/ 47 w 558"/>
              <a:gd name="T39" fmla="*/ 2 h 473"/>
              <a:gd name="T40" fmla="*/ 0 w 558"/>
              <a:gd name="T41" fmla="*/ 473 h 473"/>
              <a:gd name="T42" fmla="*/ 105 w 558"/>
              <a:gd name="T43" fmla="*/ 473 h 473"/>
              <a:gd name="T44" fmla="*/ 128 w 558"/>
              <a:gd name="T45" fmla="*/ 157 h 473"/>
              <a:gd name="T46" fmla="*/ 227 w 558"/>
              <a:gd name="T47" fmla="*/ 396 h 473"/>
              <a:gd name="T48" fmla="*/ 227 w 558"/>
              <a:gd name="T49" fmla="*/ 396 h 473"/>
              <a:gd name="T50" fmla="*/ 230 w 558"/>
              <a:gd name="T51" fmla="*/ 403 h 473"/>
              <a:gd name="T52" fmla="*/ 235 w 558"/>
              <a:gd name="T53" fmla="*/ 408 h 473"/>
              <a:gd name="T54" fmla="*/ 240 w 558"/>
              <a:gd name="T55" fmla="*/ 413 h 473"/>
              <a:gd name="T56" fmla="*/ 245 w 558"/>
              <a:gd name="T57" fmla="*/ 417 h 473"/>
              <a:gd name="T58" fmla="*/ 252 w 558"/>
              <a:gd name="T59" fmla="*/ 419 h 473"/>
              <a:gd name="T60" fmla="*/ 260 w 558"/>
              <a:gd name="T61" fmla="*/ 421 h 473"/>
              <a:gd name="T62" fmla="*/ 270 w 558"/>
              <a:gd name="T63" fmla="*/ 422 h 473"/>
              <a:gd name="T64" fmla="*/ 280 w 558"/>
              <a:gd name="T65" fmla="*/ 422 h 473"/>
              <a:gd name="T66" fmla="*/ 280 w 558"/>
              <a:gd name="T67" fmla="*/ 422 h 473"/>
              <a:gd name="T68" fmla="*/ 290 w 558"/>
              <a:gd name="T69" fmla="*/ 422 h 473"/>
              <a:gd name="T70" fmla="*/ 299 w 558"/>
              <a:gd name="T71" fmla="*/ 421 h 473"/>
              <a:gd name="T72" fmla="*/ 307 w 558"/>
              <a:gd name="T73" fmla="*/ 419 h 473"/>
              <a:gd name="T74" fmla="*/ 314 w 558"/>
              <a:gd name="T75" fmla="*/ 417 h 473"/>
              <a:gd name="T76" fmla="*/ 320 w 558"/>
              <a:gd name="T77" fmla="*/ 413 h 473"/>
              <a:gd name="T78" fmla="*/ 325 w 558"/>
              <a:gd name="T79" fmla="*/ 408 h 473"/>
              <a:gd name="T80" fmla="*/ 328 w 558"/>
              <a:gd name="T81" fmla="*/ 403 h 473"/>
              <a:gd name="T82" fmla="*/ 332 w 558"/>
              <a:gd name="T83" fmla="*/ 396 h 473"/>
              <a:gd name="T84" fmla="*/ 431 w 558"/>
              <a:gd name="T85" fmla="*/ 157 h 473"/>
              <a:gd name="T86" fmla="*/ 454 w 558"/>
              <a:gd name="T87" fmla="*/ 473 h 473"/>
              <a:gd name="T88" fmla="*/ 558 w 558"/>
              <a:gd name="T89" fmla="*/ 473 h 473"/>
              <a:gd name="T90" fmla="*/ 511 w 558"/>
              <a:gd name="T91" fmla="*/ 2 h 473"/>
              <a:gd name="T92" fmla="*/ 511 w 558"/>
              <a:gd name="T93" fmla="*/ 2 h 473"/>
              <a:gd name="T94" fmla="*/ 494 w 558"/>
              <a:gd name="T95" fmla="*/ 1 h 473"/>
              <a:gd name="T96" fmla="*/ 464 w 558"/>
              <a:gd name="T97" fmla="*/ 0 h 473"/>
              <a:gd name="T98" fmla="*/ 464 w 558"/>
              <a:gd name="T99" fmla="*/ 0 h 473"/>
              <a:gd name="T100" fmla="*/ 448 w 558"/>
              <a:gd name="T101" fmla="*/ 1 h 473"/>
              <a:gd name="T102" fmla="*/ 434 w 558"/>
              <a:gd name="T103" fmla="*/ 1 h 473"/>
              <a:gd name="T104" fmla="*/ 421 w 558"/>
              <a:gd name="T105" fmla="*/ 3 h 473"/>
              <a:gd name="T106" fmla="*/ 411 w 558"/>
              <a:gd name="T107" fmla="*/ 8 h 473"/>
              <a:gd name="T108" fmla="*/ 401 w 558"/>
              <a:gd name="T109" fmla="*/ 13 h 473"/>
              <a:gd name="T110" fmla="*/ 393 w 558"/>
              <a:gd name="T111" fmla="*/ 21 h 473"/>
              <a:gd name="T112" fmla="*/ 386 w 558"/>
              <a:gd name="T113" fmla="*/ 31 h 473"/>
              <a:gd name="T114" fmla="*/ 380 w 558"/>
              <a:gd name="T115" fmla="*/ 44 h 473"/>
              <a:gd name="T116" fmla="*/ 288 w 558"/>
              <a:gd name="T117" fmla="*/ 276 h 4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558" h="473">
                <a:moveTo>
                  <a:pt x="288" y="276"/>
                </a:moveTo>
                <a:lnTo>
                  <a:pt x="288" y="276"/>
                </a:lnTo>
                <a:lnTo>
                  <a:pt x="283" y="288"/>
                </a:lnTo>
                <a:lnTo>
                  <a:pt x="280" y="302"/>
                </a:lnTo>
                <a:lnTo>
                  <a:pt x="280" y="302"/>
                </a:lnTo>
                <a:lnTo>
                  <a:pt x="275" y="288"/>
                </a:lnTo>
                <a:lnTo>
                  <a:pt x="272" y="276"/>
                </a:lnTo>
                <a:lnTo>
                  <a:pt x="180" y="44"/>
                </a:lnTo>
                <a:lnTo>
                  <a:pt x="180" y="44"/>
                </a:lnTo>
                <a:lnTo>
                  <a:pt x="173" y="31"/>
                </a:lnTo>
                <a:lnTo>
                  <a:pt x="166" y="21"/>
                </a:lnTo>
                <a:lnTo>
                  <a:pt x="158" y="13"/>
                </a:lnTo>
                <a:lnTo>
                  <a:pt x="149" y="8"/>
                </a:lnTo>
                <a:lnTo>
                  <a:pt x="137" y="3"/>
                </a:lnTo>
                <a:lnTo>
                  <a:pt x="125" y="1"/>
                </a:lnTo>
                <a:lnTo>
                  <a:pt x="111" y="1"/>
                </a:lnTo>
                <a:lnTo>
                  <a:pt x="95" y="0"/>
                </a:lnTo>
                <a:lnTo>
                  <a:pt x="95" y="0"/>
                </a:lnTo>
                <a:lnTo>
                  <a:pt x="66" y="1"/>
                </a:lnTo>
                <a:lnTo>
                  <a:pt x="47" y="2"/>
                </a:lnTo>
                <a:lnTo>
                  <a:pt x="0" y="473"/>
                </a:lnTo>
                <a:lnTo>
                  <a:pt x="105" y="473"/>
                </a:lnTo>
                <a:lnTo>
                  <a:pt x="128" y="157"/>
                </a:lnTo>
                <a:lnTo>
                  <a:pt x="227" y="396"/>
                </a:lnTo>
                <a:lnTo>
                  <a:pt x="227" y="396"/>
                </a:lnTo>
                <a:lnTo>
                  <a:pt x="230" y="403"/>
                </a:lnTo>
                <a:lnTo>
                  <a:pt x="235" y="408"/>
                </a:lnTo>
                <a:lnTo>
                  <a:pt x="240" y="413"/>
                </a:lnTo>
                <a:lnTo>
                  <a:pt x="245" y="417"/>
                </a:lnTo>
                <a:lnTo>
                  <a:pt x="252" y="419"/>
                </a:lnTo>
                <a:lnTo>
                  <a:pt x="260" y="421"/>
                </a:lnTo>
                <a:lnTo>
                  <a:pt x="270" y="422"/>
                </a:lnTo>
                <a:lnTo>
                  <a:pt x="280" y="422"/>
                </a:lnTo>
                <a:lnTo>
                  <a:pt x="280" y="422"/>
                </a:lnTo>
                <a:lnTo>
                  <a:pt x="290" y="422"/>
                </a:lnTo>
                <a:lnTo>
                  <a:pt x="299" y="421"/>
                </a:lnTo>
                <a:lnTo>
                  <a:pt x="307" y="419"/>
                </a:lnTo>
                <a:lnTo>
                  <a:pt x="314" y="417"/>
                </a:lnTo>
                <a:lnTo>
                  <a:pt x="320" y="413"/>
                </a:lnTo>
                <a:lnTo>
                  <a:pt x="325" y="408"/>
                </a:lnTo>
                <a:lnTo>
                  <a:pt x="328" y="403"/>
                </a:lnTo>
                <a:lnTo>
                  <a:pt x="332" y="396"/>
                </a:lnTo>
                <a:lnTo>
                  <a:pt x="431" y="157"/>
                </a:lnTo>
                <a:lnTo>
                  <a:pt x="454" y="473"/>
                </a:lnTo>
                <a:lnTo>
                  <a:pt x="558" y="473"/>
                </a:lnTo>
                <a:lnTo>
                  <a:pt x="511" y="2"/>
                </a:lnTo>
                <a:lnTo>
                  <a:pt x="511" y="2"/>
                </a:lnTo>
                <a:lnTo>
                  <a:pt x="494" y="1"/>
                </a:lnTo>
                <a:lnTo>
                  <a:pt x="464" y="0"/>
                </a:lnTo>
                <a:lnTo>
                  <a:pt x="464" y="0"/>
                </a:lnTo>
                <a:lnTo>
                  <a:pt x="448" y="1"/>
                </a:lnTo>
                <a:lnTo>
                  <a:pt x="434" y="1"/>
                </a:lnTo>
                <a:lnTo>
                  <a:pt x="421" y="3"/>
                </a:lnTo>
                <a:lnTo>
                  <a:pt x="411" y="8"/>
                </a:lnTo>
                <a:lnTo>
                  <a:pt x="401" y="13"/>
                </a:lnTo>
                <a:lnTo>
                  <a:pt x="393" y="21"/>
                </a:lnTo>
                <a:lnTo>
                  <a:pt x="386" y="31"/>
                </a:lnTo>
                <a:lnTo>
                  <a:pt x="380" y="44"/>
                </a:lnTo>
                <a:lnTo>
                  <a:pt x="288" y="276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rgbClr val="005EB8"/>
              </a:solidFill>
            </a:endParaRPr>
          </a:p>
        </p:txBody>
      </p:sp>
      <p:sp>
        <p:nvSpPr>
          <p:cNvPr id="45" name="Freeform 8"/>
          <p:cNvSpPr>
            <a:spLocks/>
          </p:cNvSpPr>
          <p:nvPr userDrawn="1"/>
        </p:nvSpPr>
        <p:spPr bwMode="auto">
          <a:xfrm>
            <a:off x="4830964" y="4912769"/>
            <a:ext cx="128023" cy="66002"/>
          </a:xfrm>
          <a:custGeom>
            <a:avLst/>
            <a:gdLst>
              <a:gd name="T0" fmla="*/ 192 w 192"/>
              <a:gd name="T1" fmla="*/ 105 h 130"/>
              <a:gd name="T2" fmla="*/ 192 w 192"/>
              <a:gd name="T3" fmla="*/ 105 h 130"/>
              <a:gd name="T4" fmla="*/ 170 w 192"/>
              <a:gd name="T5" fmla="*/ 112 h 130"/>
              <a:gd name="T6" fmla="*/ 141 w 192"/>
              <a:gd name="T7" fmla="*/ 121 h 130"/>
              <a:gd name="T8" fmla="*/ 124 w 192"/>
              <a:gd name="T9" fmla="*/ 124 h 130"/>
              <a:gd name="T10" fmla="*/ 108 w 192"/>
              <a:gd name="T11" fmla="*/ 128 h 130"/>
              <a:gd name="T12" fmla="*/ 92 w 192"/>
              <a:gd name="T13" fmla="*/ 130 h 130"/>
              <a:gd name="T14" fmla="*/ 76 w 192"/>
              <a:gd name="T15" fmla="*/ 130 h 130"/>
              <a:gd name="T16" fmla="*/ 76 w 192"/>
              <a:gd name="T17" fmla="*/ 130 h 130"/>
              <a:gd name="T18" fmla="*/ 61 w 192"/>
              <a:gd name="T19" fmla="*/ 130 h 130"/>
              <a:gd name="T20" fmla="*/ 46 w 192"/>
              <a:gd name="T21" fmla="*/ 128 h 130"/>
              <a:gd name="T22" fmla="*/ 34 w 192"/>
              <a:gd name="T23" fmla="*/ 123 h 130"/>
              <a:gd name="T24" fmla="*/ 28 w 192"/>
              <a:gd name="T25" fmla="*/ 121 h 130"/>
              <a:gd name="T26" fmla="*/ 22 w 192"/>
              <a:gd name="T27" fmla="*/ 117 h 130"/>
              <a:gd name="T28" fmla="*/ 17 w 192"/>
              <a:gd name="T29" fmla="*/ 113 h 130"/>
              <a:gd name="T30" fmla="*/ 13 w 192"/>
              <a:gd name="T31" fmla="*/ 109 h 130"/>
              <a:gd name="T32" fmla="*/ 9 w 192"/>
              <a:gd name="T33" fmla="*/ 104 h 130"/>
              <a:gd name="T34" fmla="*/ 6 w 192"/>
              <a:gd name="T35" fmla="*/ 98 h 130"/>
              <a:gd name="T36" fmla="*/ 4 w 192"/>
              <a:gd name="T37" fmla="*/ 92 h 130"/>
              <a:gd name="T38" fmla="*/ 3 w 192"/>
              <a:gd name="T39" fmla="*/ 85 h 130"/>
              <a:gd name="T40" fmla="*/ 1 w 192"/>
              <a:gd name="T41" fmla="*/ 77 h 130"/>
              <a:gd name="T42" fmla="*/ 0 w 192"/>
              <a:gd name="T43" fmla="*/ 69 h 130"/>
              <a:gd name="T44" fmla="*/ 0 w 192"/>
              <a:gd name="T45" fmla="*/ 69 h 130"/>
              <a:gd name="T46" fmla="*/ 1 w 192"/>
              <a:gd name="T47" fmla="*/ 55 h 130"/>
              <a:gd name="T48" fmla="*/ 5 w 192"/>
              <a:gd name="T49" fmla="*/ 42 h 130"/>
              <a:gd name="T50" fmla="*/ 7 w 192"/>
              <a:gd name="T51" fmla="*/ 37 h 130"/>
              <a:gd name="T52" fmla="*/ 11 w 192"/>
              <a:gd name="T53" fmla="*/ 31 h 130"/>
              <a:gd name="T54" fmla="*/ 15 w 192"/>
              <a:gd name="T55" fmla="*/ 26 h 130"/>
              <a:gd name="T56" fmla="*/ 19 w 192"/>
              <a:gd name="T57" fmla="*/ 22 h 130"/>
              <a:gd name="T58" fmla="*/ 24 w 192"/>
              <a:gd name="T59" fmla="*/ 18 h 130"/>
              <a:gd name="T60" fmla="*/ 30 w 192"/>
              <a:gd name="T61" fmla="*/ 15 h 130"/>
              <a:gd name="T62" fmla="*/ 37 w 192"/>
              <a:gd name="T63" fmla="*/ 11 h 130"/>
              <a:gd name="T64" fmla="*/ 44 w 192"/>
              <a:gd name="T65" fmla="*/ 9 h 130"/>
              <a:gd name="T66" fmla="*/ 62 w 192"/>
              <a:gd name="T67" fmla="*/ 5 h 130"/>
              <a:gd name="T68" fmla="*/ 82 w 192"/>
              <a:gd name="T69" fmla="*/ 3 h 130"/>
              <a:gd name="T70" fmla="*/ 192 w 192"/>
              <a:gd name="T71" fmla="*/ 0 h 130"/>
              <a:gd name="T72" fmla="*/ 192 w 192"/>
              <a:gd name="T73" fmla="*/ 105 h 1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92" h="130">
                <a:moveTo>
                  <a:pt x="192" y="105"/>
                </a:moveTo>
                <a:lnTo>
                  <a:pt x="192" y="105"/>
                </a:lnTo>
                <a:lnTo>
                  <a:pt x="170" y="112"/>
                </a:lnTo>
                <a:lnTo>
                  <a:pt x="141" y="121"/>
                </a:lnTo>
                <a:lnTo>
                  <a:pt x="124" y="124"/>
                </a:lnTo>
                <a:lnTo>
                  <a:pt x="108" y="128"/>
                </a:lnTo>
                <a:lnTo>
                  <a:pt x="92" y="130"/>
                </a:lnTo>
                <a:lnTo>
                  <a:pt x="76" y="130"/>
                </a:lnTo>
                <a:lnTo>
                  <a:pt x="76" y="130"/>
                </a:lnTo>
                <a:lnTo>
                  <a:pt x="61" y="130"/>
                </a:lnTo>
                <a:lnTo>
                  <a:pt x="46" y="128"/>
                </a:lnTo>
                <a:lnTo>
                  <a:pt x="34" y="123"/>
                </a:lnTo>
                <a:lnTo>
                  <a:pt x="28" y="121"/>
                </a:lnTo>
                <a:lnTo>
                  <a:pt x="22" y="117"/>
                </a:lnTo>
                <a:lnTo>
                  <a:pt x="17" y="113"/>
                </a:lnTo>
                <a:lnTo>
                  <a:pt x="13" y="109"/>
                </a:lnTo>
                <a:lnTo>
                  <a:pt x="9" y="104"/>
                </a:lnTo>
                <a:lnTo>
                  <a:pt x="6" y="98"/>
                </a:lnTo>
                <a:lnTo>
                  <a:pt x="4" y="92"/>
                </a:lnTo>
                <a:lnTo>
                  <a:pt x="3" y="85"/>
                </a:lnTo>
                <a:lnTo>
                  <a:pt x="1" y="77"/>
                </a:lnTo>
                <a:lnTo>
                  <a:pt x="0" y="69"/>
                </a:lnTo>
                <a:lnTo>
                  <a:pt x="0" y="69"/>
                </a:lnTo>
                <a:lnTo>
                  <a:pt x="1" y="55"/>
                </a:lnTo>
                <a:lnTo>
                  <a:pt x="5" y="42"/>
                </a:lnTo>
                <a:lnTo>
                  <a:pt x="7" y="37"/>
                </a:lnTo>
                <a:lnTo>
                  <a:pt x="11" y="31"/>
                </a:lnTo>
                <a:lnTo>
                  <a:pt x="15" y="26"/>
                </a:lnTo>
                <a:lnTo>
                  <a:pt x="19" y="22"/>
                </a:lnTo>
                <a:lnTo>
                  <a:pt x="24" y="18"/>
                </a:lnTo>
                <a:lnTo>
                  <a:pt x="30" y="15"/>
                </a:lnTo>
                <a:lnTo>
                  <a:pt x="37" y="11"/>
                </a:lnTo>
                <a:lnTo>
                  <a:pt x="44" y="9"/>
                </a:lnTo>
                <a:lnTo>
                  <a:pt x="62" y="5"/>
                </a:lnTo>
                <a:lnTo>
                  <a:pt x="82" y="3"/>
                </a:lnTo>
                <a:lnTo>
                  <a:pt x="192" y="0"/>
                </a:lnTo>
                <a:lnTo>
                  <a:pt x="192" y="105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rgbClr val="005EB8"/>
              </a:solidFill>
            </a:endParaRPr>
          </a:p>
        </p:txBody>
      </p:sp>
      <p:sp>
        <p:nvSpPr>
          <p:cNvPr id="46" name="Freeform 9"/>
          <p:cNvSpPr>
            <a:spLocks/>
          </p:cNvSpPr>
          <p:nvPr userDrawn="1"/>
        </p:nvSpPr>
        <p:spPr bwMode="auto">
          <a:xfrm>
            <a:off x="4762951" y="4779265"/>
            <a:ext cx="264048" cy="240006"/>
          </a:xfrm>
          <a:custGeom>
            <a:avLst/>
            <a:gdLst>
              <a:gd name="T0" fmla="*/ 231 w 397"/>
              <a:gd name="T1" fmla="*/ 0 h 480"/>
              <a:gd name="T2" fmla="*/ 166 w 397"/>
              <a:gd name="T3" fmla="*/ 5 h 480"/>
              <a:gd name="T4" fmla="*/ 109 w 397"/>
              <a:gd name="T5" fmla="*/ 14 h 480"/>
              <a:gd name="T6" fmla="*/ 66 w 397"/>
              <a:gd name="T7" fmla="*/ 25 h 480"/>
              <a:gd name="T8" fmla="*/ 37 w 397"/>
              <a:gd name="T9" fmla="*/ 37 h 480"/>
              <a:gd name="T10" fmla="*/ 59 w 397"/>
              <a:gd name="T11" fmla="*/ 114 h 480"/>
              <a:gd name="T12" fmla="*/ 104 w 397"/>
              <a:gd name="T13" fmla="*/ 102 h 480"/>
              <a:gd name="T14" fmla="*/ 150 w 397"/>
              <a:gd name="T15" fmla="*/ 92 h 480"/>
              <a:gd name="T16" fmla="*/ 201 w 397"/>
              <a:gd name="T17" fmla="*/ 89 h 480"/>
              <a:gd name="T18" fmla="*/ 222 w 397"/>
              <a:gd name="T19" fmla="*/ 90 h 480"/>
              <a:gd name="T20" fmla="*/ 248 w 397"/>
              <a:gd name="T21" fmla="*/ 95 h 480"/>
              <a:gd name="T22" fmla="*/ 263 w 397"/>
              <a:gd name="T23" fmla="*/ 100 h 480"/>
              <a:gd name="T24" fmla="*/ 275 w 397"/>
              <a:gd name="T25" fmla="*/ 110 h 480"/>
              <a:gd name="T26" fmla="*/ 283 w 397"/>
              <a:gd name="T27" fmla="*/ 121 h 480"/>
              <a:gd name="T28" fmla="*/ 289 w 397"/>
              <a:gd name="T29" fmla="*/ 135 h 480"/>
              <a:gd name="T30" fmla="*/ 292 w 397"/>
              <a:gd name="T31" fmla="*/ 153 h 480"/>
              <a:gd name="T32" fmla="*/ 292 w 397"/>
              <a:gd name="T33" fmla="*/ 197 h 480"/>
              <a:gd name="T34" fmla="*/ 201 w 397"/>
              <a:gd name="T35" fmla="*/ 197 h 480"/>
              <a:gd name="T36" fmla="*/ 148 w 397"/>
              <a:gd name="T37" fmla="*/ 201 h 480"/>
              <a:gd name="T38" fmla="*/ 105 w 397"/>
              <a:gd name="T39" fmla="*/ 210 h 480"/>
              <a:gd name="T40" fmla="*/ 69 w 397"/>
              <a:gd name="T41" fmla="*/ 224 h 480"/>
              <a:gd name="T42" fmla="*/ 43 w 397"/>
              <a:gd name="T43" fmla="*/ 242 h 480"/>
              <a:gd name="T44" fmla="*/ 23 w 397"/>
              <a:gd name="T45" fmla="*/ 264 h 480"/>
              <a:gd name="T46" fmla="*/ 10 w 397"/>
              <a:gd name="T47" fmla="*/ 288 h 480"/>
              <a:gd name="T48" fmla="*/ 2 w 397"/>
              <a:gd name="T49" fmla="*/ 316 h 480"/>
              <a:gd name="T50" fmla="*/ 0 w 397"/>
              <a:gd name="T51" fmla="*/ 344 h 480"/>
              <a:gd name="T52" fmla="*/ 1 w 397"/>
              <a:gd name="T53" fmla="*/ 362 h 480"/>
              <a:gd name="T54" fmla="*/ 8 w 397"/>
              <a:gd name="T55" fmla="*/ 395 h 480"/>
              <a:gd name="T56" fmla="*/ 22 w 397"/>
              <a:gd name="T57" fmla="*/ 421 h 480"/>
              <a:gd name="T58" fmla="*/ 39 w 397"/>
              <a:gd name="T59" fmla="*/ 442 h 480"/>
              <a:gd name="T60" fmla="*/ 61 w 397"/>
              <a:gd name="T61" fmla="*/ 458 h 480"/>
              <a:gd name="T62" fmla="*/ 86 w 397"/>
              <a:gd name="T63" fmla="*/ 468 h 480"/>
              <a:gd name="T64" fmla="*/ 114 w 397"/>
              <a:gd name="T65" fmla="*/ 475 h 480"/>
              <a:gd name="T66" fmla="*/ 141 w 397"/>
              <a:gd name="T67" fmla="*/ 479 h 480"/>
              <a:gd name="T68" fmla="*/ 155 w 397"/>
              <a:gd name="T69" fmla="*/ 480 h 480"/>
              <a:gd name="T70" fmla="*/ 185 w 397"/>
              <a:gd name="T71" fmla="*/ 478 h 480"/>
              <a:gd name="T72" fmla="*/ 236 w 397"/>
              <a:gd name="T73" fmla="*/ 468 h 480"/>
              <a:gd name="T74" fmla="*/ 271 w 397"/>
              <a:gd name="T75" fmla="*/ 456 h 480"/>
              <a:gd name="T76" fmla="*/ 292 w 397"/>
              <a:gd name="T77" fmla="*/ 445 h 480"/>
              <a:gd name="T78" fmla="*/ 297 w 397"/>
              <a:gd name="T79" fmla="*/ 444 h 480"/>
              <a:gd name="T80" fmla="*/ 304 w 397"/>
              <a:gd name="T81" fmla="*/ 447 h 480"/>
              <a:gd name="T82" fmla="*/ 320 w 397"/>
              <a:gd name="T83" fmla="*/ 453 h 480"/>
              <a:gd name="T84" fmla="*/ 350 w 397"/>
              <a:gd name="T85" fmla="*/ 460 h 480"/>
              <a:gd name="T86" fmla="*/ 397 w 397"/>
              <a:gd name="T87" fmla="*/ 463 h 480"/>
              <a:gd name="T88" fmla="*/ 397 w 397"/>
              <a:gd name="T89" fmla="*/ 137 h 480"/>
              <a:gd name="T90" fmla="*/ 395 w 397"/>
              <a:gd name="T91" fmla="*/ 103 h 480"/>
              <a:gd name="T92" fmla="*/ 387 w 397"/>
              <a:gd name="T93" fmla="*/ 74 h 480"/>
              <a:gd name="T94" fmla="*/ 373 w 397"/>
              <a:gd name="T95" fmla="*/ 51 h 480"/>
              <a:gd name="T96" fmla="*/ 353 w 397"/>
              <a:gd name="T97" fmla="*/ 32 h 480"/>
              <a:gd name="T98" fmla="*/ 330 w 397"/>
              <a:gd name="T99" fmla="*/ 17 h 480"/>
              <a:gd name="T100" fmla="*/ 301 w 397"/>
              <a:gd name="T101" fmla="*/ 8 h 480"/>
              <a:gd name="T102" fmla="*/ 268 w 397"/>
              <a:gd name="T103" fmla="*/ 2 h 480"/>
              <a:gd name="T104" fmla="*/ 231 w 397"/>
              <a:gd name="T105" fmla="*/ 0 h 4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397" h="480">
                <a:moveTo>
                  <a:pt x="231" y="0"/>
                </a:moveTo>
                <a:lnTo>
                  <a:pt x="231" y="0"/>
                </a:lnTo>
                <a:lnTo>
                  <a:pt x="198" y="1"/>
                </a:lnTo>
                <a:lnTo>
                  <a:pt x="166" y="5"/>
                </a:lnTo>
                <a:lnTo>
                  <a:pt x="136" y="8"/>
                </a:lnTo>
                <a:lnTo>
                  <a:pt x="109" y="14"/>
                </a:lnTo>
                <a:lnTo>
                  <a:pt x="86" y="20"/>
                </a:lnTo>
                <a:lnTo>
                  <a:pt x="66" y="25"/>
                </a:lnTo>
                <a:lnTo>
                  <a:pt x="49" y="31"/>
                </a:lnTo>
                <a:lnTo>
                  <a:pt x="37" y="37"/>
                </a:lnTo>
                <a:lnTo>
                  <a:pt x="59" y="114"/>
                </a:lnTo>
                <a:lnTo>
                  <a:pt x="59" y="114"/>
                </a:lnTo>
                <a:lnTo>
                  <a:pt x="71" y="110"/>
                </a:lnTo>
                <a:lnTo>
                  <a:pt x="104" y="102"/>
                </a:lnTo>
                <a:lnTo>
                  <a:pt x="125" y="97"/>
                </a:lnTo>
                <a:lnTo>
                  <a:pt x="150" y="92"/>
                </a:lnTo>
                <a:lnTo>
                  <a:pt x="175" y="90"/>
                </a:lnTo>
                <a:lnTo>
                  <a:pt x="201" y="89"/>
                </a:lnTo>
                <a:lnTo>
                  <a:pt x="201" y="89"/>
                </a:lnTo>
                <a:lnTo>
                  <a:pt x="222" y="90"/>
                </a:lnTo>
                <a:lnTo>
                  <a:pt x="240" y="92"/>
                </a:lnTo>
                <a:lnTo>
                  <a:pt x="248" y="95"/>
                </a:lnTo>
                <a:lnTo>
                  <a:pt x="257" y="97"/>
                </a:lnTo>
                <a:lnTo>
                  <a:pt x="263" y="100"/>
                </a:lnTo>
                <a:lnTo>
                  <a:pt x="269" y="105"/>
                </a:lnTo>
                <a:lnTo>
                  <a:pt x="275" y="110"/>
                </a:lnTo>
                <a:lnTo>
                  <a:pt x="280" y="114"/>
                </a:lnTo>
                <a:lnTo>
                  <a:pt x="283" y="121"/>
                </a:lnTo>
                <a:lnTo>
                  <a:pt x="286" y="128"/>
                </a:lnTo>
                <a:lnTo>
                  <a:pt x="289" y="135"/>
                </a:lnTo>
                <a:lnTo>
                  <a:pt x="291" y="144"/>
                </a:lnTo>
                <a:lnTo>
                  <a:pt x="292" y="153"/>
                </a:lnTo>
                <a:lnTo>
                  <a:pt x="292" y="164"/>
                </a:lnTo>
                <a:lnTo>
                  <a:pt x="292" y="197"/>
                </a:lnTo>
                <a:lnTo>
                  <a:pt x="201" y="197"/>
                </a:lnTo>
                <a:lnTo>
                  <a:pt x="201" y="197"/>
                </a:lnTo>
                <a:lnTo>
                  <a:pt x="174" y="198"/>
                </a:lnTo>
                <a:lnTo>
                  <a:pt x="148" y="201"/>
                </a:lnTo>
                <a:lnTo>
                  <a:pt x="125" y="204"/>
                </a:lnTo>
                <a:lnTo>
                  <a:pt x="105" y="210"/>
                </a:lnTo>
                <a:lnTo>
                  <a:pt x="86" y="216"/>
                </a:lnTo>
                <a:lnTo>
                  <a:pt x="69" y="224"/>
                </a:lnTo>
                <a:lnTo>
                  <a:pt x="55" y="232"/>
                </a:lnTo>
                <a:lnTo>
                  <a:pt x="43" y="242"/>
                </a:lnTo>
                <a:lnTo>
                  <a:pt x="32" y="253"/>
                </a:lnTo>
                <a:lnTo>
                  <a:pt x="23" y="264"/>
                </a:lnTo>
                <a:lnTo>
                  <a:pt x="16" y="276"/>
                </a:lnTo>
                <a:lnTo>
                  <a:pt x="10" y="288"/>
                </a:lnTo>
                <a:lnTo>
                  <a:pt x="6" y="302"/>
                </a:lnTo>
                <a:lnTo>
                  <a:pt x="2" y="316"/>
                </a:lnTo>
                <a:lnTo>
                  <a:pt x="1" y="330"/>
                </a:lnTo>
                <a:lnTo>
                  <a:pt x="0" y="344"/>
                </a:lnTo>
                <a:lnTo>
                  <a:pt x="0" y="344"/>
                </a:lnTo>
                <a:lnTo>
                  <a:pt x="1" y="362"/>
                </a:lnTo>
                <a:lnTo>
                  <a:pt x="3" y="380"/>
                </a:lnTo>
                <a:lnTo>
                  <a:pt x="8" y="395"/>
                </a:lnTo>
                <a:lnTo>
                  <a:pt x="14" y="408"/>
                </a:lnTo>
                <a:lnTo>
                  <a:pt x="22" y="421"/>
                </a:lnTo>
                <a:lnTo>
                  <a:pt x="30" y="433"/>
                </a:lnTo>
                <a:lnTo>
                  <a:pt x="39" y="442"/>
                </a:lnTo>
                <a:lnTo>
                  <a:pt x="51" y="450"/>
                </a:lnTo>
                <a:lnTo>
                  <a:pt x="61" y="458"/>
                </a:lnTo>
                <a:lnTo>
                  <a:pt x="74" y="464"/>
                </a:lnTo>
                <a:lnTo>
                  <a:pt x="86" y="468"/>
                </a:lnTo>
                <a:lnTo>
                  <a:pt x="100" y="473"/>
                </a:lnTo>
                <a:lnTo>
                  <a:pt x="114" y="475"/>
                </a:lnTo>
                <a:lnTo>
                  <a:pt x="128" y="478"/>
                </a:lnTo>
                <a:lnTo>
                  <a:pt x="141" y="479"/>
                </a:lnTo>
                <a:lnTo>
                  <a:pt x="155" y="480"/>
                </a:lnTo>
                <a:lnTo>
                  <a:pt x="155" y="480"/>
                </a:lnTo>
                <a:lnTo>
                  <a:pt x="170" y="479"/>
                </a:lnTo>
                <a:lnTo>
                  <a:pt x="185" y="478"/>
                </a:lnTo>
                <a:lnTo>
                  <a:pt x="213" y="474"/>
                </a:lnTo>
                <a:lnTo>
                  <a:pt x="236" y="468"/>
                </a:lnTo>
                <a:lnTo>
                  <a:pt x="255" y="462"/>
                </a:lnTo>
                <a:lnTo>
                  <a:pt x="271" y="456"/>
                </a:lnTo>
                <a:lnTo>
                  <a:pt x="284" y="450"/>
                </a:lnTo>
                <a:lnTo>
                  <a:pt x="292" y="445"/>
                </a:lnTo>
                <a:lnTo>
                  <a:pt x="297" y="444"/>
                </a:lnTo>
                <a:lnTo>
                  <a:pt x="297" y="444"/>
                </a:lnTo>
                <a:lnTo>
                  <a:pt x="299" y="445"/>
                </a:lnTo>
                <a:lnTo>
                  <a:pt x="304" y="447"/>
                </a:lnTo>
                <a:lnTo>
                  <a:pt x="311" y="450"/>
                </a:lnTo>
                <a:lnTo>
                  <a:pt x="320" y="453"/>
                </a:lnTo>
                <a:lnTo>
                  <a:pt x="332" y="457"/>
                </a:lnTo>
                <a:lnTo>
                  <a:pt x="350" y="460"/>
                </a:lnTo>
                <a:lnTo>
                  <a:pt x="370" y="462"/>
                </a:lnTo>
                <a:lnTo>
                  <a:pt x="397" y="463"/>
                </a:lnTo>
                <a:lnTo>
                  <a:pt x="397" y="137"/>
                </a:lnTo>
                <a:lnTo>
                  <a:pt x="397" y="137"/>
                </a:lnTo>
                <a:lnTo>
                  <a:pt x="397" y="119"/>
                </a:lnTo>
                <a:lnTo>
                  <a:pt x="395" y="103"/>
                </a:lnTo>
                <a:lnTo>
                  <a:pt x="391" y="88"/>
                </a:lnTo>
                <a:lnTo>
                  <a:pt x="387" y="74"/>
                </a:lnTo>
                <a:lnTo>
                  <a:pt x="380" y="62"/>
                </a:lnTo>
                <a:lnTo>
                  <a:pt x="373" y="51"/>
                </a:lnTo>
                <a:lnTo>
                  <a:pt x="364" y="40"/>
                </a:lnTo>
                <a:lnTo>
                  <a:pt x="353" y="32"/>
                </a:lnTo>
                <a:lnTo>
                  <a:pt x="343" y="24"/>
                </a:lnTo>
                <a:lnTo>
                  <a:pt x="330" y="17"/>
                </a:lnTo>
                <a:lnTo>
                  <a:pt x="316" y="13"/>
                </a:lnTo>
                <a:lnTo>
                  <a:pt x="301" y="8"/>
                </a:lnTo>
                <a:lnTo>
                  <a:pt x="285" y="5"/>
                </a:lnTo>
                <a:lnTo>
                  <a:pt x="268" y="2"/>
                </a:lnTo>
                <a:lnTo>
                  <a:pt x="251" y="1"/>
                </a:lnTo>
                <a:lnTo>
                  <a:pt x="231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rgbClr val="005EB8"/>
              </a:solidFill>
            </a:endParaRPr>
          </a:p>
        </p:txBody>
      </p:sp>
      <p:sp>
        <p:nvSpPr>
          <p:cNvPr id="47" name="Freeform 10"/>
          <p:cNvSpPr>
            <a:spLocks/>
          </p:cNvSpPr>
          <p:nvPr userDrawn="1"/>
        </p:nvSpPr>
        <p:spPr bwMode="auto">
          <a:xfrm>
            <a:off x="5625110" y="4912769"/>
            <a:ext cx="128023" cy="66002"/>
          </a:xfrm>
          <a:custGeom>
            <a:avLst/>
            <a:gdLst>
              <a:gd name="T0" fmla="*/ 192 w 192"/>
              <a:gd name="T1" fmla="*/ 105 h 130"/>
              <a:gd name="T2" fmla="*/ 192 w 192"/>
              <a:gd name="T3" fmla="*/ 105 h 130"/>
              <a:gd name="T4" fmla="*/ 170 w 192"/>
              <a:gd name="T5" fmla="*/ 112 h 130"/>
              <a:gd name="T6" fmla="*/ 140 w 192"/>
              <a:gd name="T7" fmla="*/ 121 h 130"/>
              <a:gd name="T8" fmla="*/ 124 w 192"/>
              <a:gd name="T9" fmla="*/ 124 h 130"/>
              <a:gd name="T10" fmla="*/ 107 w 192"/>
              <a:gd name="T11" fmla="*/ 128 h 130"/>
              <a:gd name="T12" fmla="*/ 91 w 192"/>
              <a:gd name="T13" fmla="*/ 130 h 130"/>
              <a:gd name="T14" fmla="*/ 76 w 192"/>
              <a:gd name="T15" fmla="*/ 130 h 130"/>
              <a:gd name="T16" fmla="*/ 76 w 192"/>
              <a:gd name="T17" fmla="*/ 130 h 130"/>
              <a:gd name="T18" fmla="*/ 60 w 192"/>
              <a:gd name="T19" fmla="*/ 130 h 130"/>
              <a:gd name="T20" fmla="*/ 46 w 192"/>
              <a:gd name="T21" fmla="*/ 128 h 130"/>
              <a:gd name="T22" fmla="*/ 32 w 192"/>
              <a:gd name="T23" fmla="*/ 123 h 130"/>
              <a:gd name="T24" fmla="*/ 26 w 192"/>
              <a:gd name="T25" fmla="*/ 121 h 130"/>
              <a:gd name="T26" fmla="*/ 22 w 192"/>
              <a:gd name="T27" fmla="*/ 117 h 130"/>
              <a:gd name="T28" fmla="*/ 17 w 192"/>
              <a:gd name="T29" fmla="*/ 113 h 130"/>
              <a:gd name="T30" fmla="*/ 13 w 192"/>
              <a:gd name="T31" fmla="*/ 109 h 130"/>
              <a:gd name="T32" fmla="*/ 9 w 192"/>
              <a:gd name="T33" fmla="*/ 104 h 130"/>
              <a:gd name="T34" fmla="*/ 6 w 192"/>
              <a:gd name="T35" fmla="*/ 98 h 130"/>
              <a:gd name="T36" fmla="*/ 3 w 192"/>
              <a:gd name="T37" fmla="*/ 92 h 130"/>
              <a:gd name="T38" fmla="*/ 1 w 192"/>
              <a:gd name="T39" fmla="*/ 85 h 130"/>
              <a:gd name="T40" fmla="*/ 0 w 192"/>
              <a:gd name="T41" fmla="*/ 77 h 130"/>
              <a:gd name="T42" fmla="*/ 0 w 192"/>
              <a:gd name="T43" fmla="*/ 69 h 130"/>
              <a:gd name="T44" fmla="*/ 0 w 192"/>
              <a:gd name="T45" fmla="*/ 69 h 130"/>
              <a:gd name="T46" fmla="*/ 1 w 192"/>
              <a:gd name="T47" fmla="*/ 55 h 130"/>
              <a:gd name="T48" fmla="*/ 5 w 192"/>
              <a:gd name="T49" fmla="*/ 42 h 130"/>
              <a:gd name="T50" fmla="*/ 7 w 192"/>
              <a:gd name="T51" fmla="*/ 37 h 130"/>
              <a:gd name="T52" fmla="*/ 10 w 192"/>
              <a:gd name="T53" fmla="*/ 31 h 130"/>
              <a:gd name="T54" fmla="*/ 14 w 192"/>
              <a:gd name="T55" fmla="*/ 26 h 130"/>
              <a:gd name="T56" fmla="*/ 18 w 192"/>
              <a:gd name="T57" fmla="*/ 22 h 130"/>
              <a:gd name="T58" fmla="*/ 24 w 192"/>
              <a:gd name="T59" fmla="*/ 18 h 130"/>
              <a:gd name="T60" fmla="*/ 30 w 192"/>
              <a:gd name="T61" fmla="*/ 15 h 130"/>
              <a:gd name="T62" fmla="*/ 37 w 192"/>
              <a:gd name="T63" fmla="*/ 11 h 130"/>
              <a:gd name="T64" fmla="*/ 44 w 192"/>
              <a:gd name="T65" fmla="*/ 9 h 130"/>
              <a:gd name="T66" fmla="*/ 61 w 192"/>
              <a:gd name="T67" fmla="*/ 5 h 130"/>
              <a:gd name="T68" fmla="*/ 82 w 192"/>
              <a:gd name="T69" fmla="*/ 3 h 130"/>
              <a:gd name="T70" fmla="*/ 192 w 192"/>
              <a:gd name="T71" fmla="*/ 0 h 130"/>
              <a:gd name="T72" fmla="*/ 192 w 192"/>
              <a:gd name="T73" fmla="*/ 105 h 1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92" h="130">
                <a:moveTo>
                  <a:pt x="192" y="105"/>
                </a:moveTo>
                <a:lnTo>
                  <a:pt x="192" y="105"/>
                </a:lnTo>
                <a:lnTo>
                  <a:pt x="170" y="112"/>
                </a:lnTo>
                <a:lnTo>
                  <a:pt x="140" y="121"/>
                </a:lnTo>
                <a:lnTo>
                  <a:pt x="124" y="124"/>
                </a:lnTo>
                <a:lnTo>
                  <a:pt x="107" y="128"/>
                </a:lnTo>
                <a:lnTo>
                  <a:pt x="91" y="130"/>
                </a:lnTo>
                <a:lnTo>
                  <a:pt x="76" y="130"/>
                </a:lnTo>
                <a:lnTo>
                  <a:pt x="76" y="130"/>
                </a:lnTo>
                <a:lnTo>
                  <a:pt x="60" y="130"/>
                </a:lnTo>
                <a:lnTo>
                  <a:pt x="46" y="128"/>
                </a:lnTo>
                <a:lnTo>
                  <a:pt x="32" y="123"/>
                </a:lnTo>
                <a:lnTo>
                  <a:pt x="26" y="121"/>
                </a:lnTo>
                <a:lnTo>
                  <a:pt x="22" y="117"/>
                </a:lnTo>
                <a:lnTo>
                  <a:pt x="17" y="113"/>
                </a:lnTo>
                <a:lnTo>
                  <a:pt x="13" y="109"/>
                </a:lnTo>
                <a:lnTo>
                  <a:pt x="9" y="104"/>
                </a:lnTo>
                <a:lnTo>
                  <a:pt x="6" y="98"/>
                </a:lnTo>
                <a:lnTo>
                  <a:pt x="3" y="92"/>
                </a:lnTo>
                <a:lnTo>
                  <a:pt x="1" y="85"/>
                </a:lnTo>
                <a:lnTo>
                  <a:pt x="0" y="77"/>
                </a:lnTo>
                <a:lnTo>
                  <a:pt x="0" y="69"/>
                </a:lnTo>
                <a:lnTo>
                  <a:pt x="0" y="69"/>
                </a:lnTo>
                <a:lnTo>
                  <a:pt x="1" y="55"/>
                </a:lnTo>
                <a:lnTo>
                  <a:pt x="5" y="42"/>
                </a:lnTo>
                <a:lnTo>
                  <a:pt x="7" y="37"/>
                </a:lnTo>
                <a:lnTo>
                  <a:pt x="10" y="31"/>
                </a:lnTo>
                <a:lnTo>
                  <a:pt x="14" y="26"/>
                </a:lnTo>
                <a:lnTo>
                  <a:pt x="18" y="22"/>
                </a:lnTo>
                <a:lnTo>
                  <a:pt x="24" y="18"/>
                </a:lnTo>
                <a:lnTo>
                  <a:pt x="30" y="15"/>
                </a:lnTo>
                <a:lnTo>
                  <a:pt x="37" y="11"/>
                </a:lnTo>
                <a:lnTo>
                  <a:pt x="44" y="9"/>
                </a:lnTo>
                <a:lnTo>
                  <a:pt x="61" y="5"/>
                </a:lnTo>
                <a:lnTo>
                  <a:pt x="82" y="3"/>
                </a:lnTo>
                <a:lnTo>
                  <a:pt x="192" y="0"/>
                </a:lnTo>
                <a:lnTo>
                  <a:pt x="192" y="105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rgbClr val="005EB8"/>
              </a:solidFill>
            </a:endParaRPr>
          </a:p>
        </p:txBody>
      </p:sp>
      <p:sp>
        <p:nvSpPr>
          <p:cNvPr id="48" name="Freeform 11"/>
          <p:cNvSpPr>
            <a:spLocks/>
          </p:cNvSpPr>
          <p:nvPr userDrawn="1"/>
        </p:nvSpPr>
        <p:spPr bwMode="auto">
          <a:xfrm>
            <a:off x="5557095" y="4779265"/>
            <a:ext cx="266049" cy="240006"/>
          </a:xfrm>
          <a:custGeom>
            <a:avLst/>
            <a:gdLst>
              <a:gd name="T0" fmla="*/ 231 w 397"/>
              <a:gd name="T1" fmla="*/ 0 h 480"/>
              <a:gd name="T2" fmla="*/ 165 w 397"/>
              <a:gd name="T3" fmla="*/ 5 h 480"/>
              <a:gd name="T4" fmla="*/ 109 w 397"/>
              <a:gd name="T5" fmla="*/ 14 h 480"/>
              <a:gd name="T6" fmla="*/ 65 w 397"/>
              <a:gd name="T7" fmla="*/ 25 h 480"/>
              <a:gd name="T8" fmla="*/ 37 w 397"/>
              <a:gd name="T9" fmla="*/ 37 h 480"/>
              <a:gd name="T10" fmla="*/ 58 w 397"/>
              <a:gd name="T11" fmla="*/ 114 h 480"/>
              <a:gd name="T12" fmla="*/ 103 w 397"/>
              <a:gd name="T13" fmla="*/ 102 h 480"/>
              <a:gd name="T14" fmla="*/ 148 w 397"/>
              <a:gd name="T15" fmla="*/ 92 h 480"/>
              <a:gd name="T16" fmla="*/ 200 w 397"/>
              <a:gd name="T17" fmla="*/ 89 h 480"/>
              <a:gd name="T18" fmla="*/ 222 w 397"/>
              <a:gd name="T19" fmla="*/ 90 h 480"/>
              <a:gd name="T20" fmla="*/ 248 w 397"/>
              <a:gd name="T21" fmla="*/ 95 h 480"/>
              <a:gd name="T22" fmla="*/ 262 w 397"/>
              <a:gd name="T23" fmla="*/ 100 h 480"/>
              <a:gd name="T24" fmla="*/ 274 w 397"/>
              <a:gd name="T25" fmla="*/ 110 h 480"/>
              <a:gd name="T26" fmla="*/ 283 w 397"/>
              <a:gd name="T27" fmla="*/ 121 h 480"/>
              <a:gd name="T28" fmla="*/ 289 w 397"/>
              <a:gd name="T29" fmla="*/ 135 h 480"/>
              <a:gd name="T30" fmla="*/ 291 w 397"/>
              <a:gd name="T31" fmla="*/ 153 h 480"/>
              <a:gd name="T32" fmla="*/ 292 w 397"/>
              <a:gd name="T33" fmla="*/ 197 h 480"/>
              <a:gd name="T34" fmla="*/ 200 w 397"/>
              <a:gd name="T35" fmla="*/ 197 h 480"/>
              <a:gd name="T36" fmla="*/ 147 w 397"/>
              <a:gd name="T37" fmla="*/ 201 h 480"/>
              <a:gd name="T38" fmla="*/ 103 w 397"/>
              <a:gd name="T39" fmla="*/ 210 h 480"/>
              <a:gd name="T40" fmla="*/ 69 w 397"/>
              <a:gd name="T41" fmla="*/ 224 h 480"/>
              <a:gd name="T42" fmla="*/ 42 w 397"/>
              <a:gd name="T43" fmla="*/ 242 h 480"/>
              <a:gd name="T44" fmla="*/ 23 w 397"/>
              <a:gd name="T45" fmla="*/ 264 h 480"/>
              <a:gd name="T46" fmla="*/ 9 w 397"/>
              <a:gd name="T47" fmla="*/ 288 h 480"/>
              <a:gd name="T48" fmla="*/ 2 w 397"/>
              <a:gd name="T49" fmla="*/ 316 h 480"/>
              <a:gd name="T50" fmla="*/ 0 w 397"/>
              <a:gd name="T51" fmla="*/ 344 h 480"/>
              <a:gd name="T52" fmla="*/ 1 w 397"/>
              <a:gd name="T53" fmla="*/ 362 h 480"/>
              <a:gd name="T54" fmla="*/ 8 w 397"/>
              <a:gd name="T55" fmla="*/ 395 h 480"/>
              <a:gd name="T56" fmla="*/ 20 w 397"/>
              <a:gd name="T57" fmla="*/ 421 h 480"/>
              <a:gd name="T58" fmla="*/ 39 w 397"/>
              <a:gd name="T59" fmla="*/ 442 h 480"/>
              <a:gd name="T60" fmla="*/ 61 w 397"/>
              <a:gd name="T61" fmla="*/ 458 h 480"/>
              <a:gd name="T62" fmla="*/ 86 w 397"/>
              <a:gd name="T63" fmla="*/ 468 h 480"/>
              <a:gd name="T64" fmla="*/ 113 w 397"/>
              <a:gd name="T65" fmla="*/ 475 h 480"/>
              <a:gd name="T66" fmla="*/ 140 w 397"/>
              <a:gd name="T67" fmla="*/ 479 h 480"/>
              <a:gd name="T68" fmla="*/ 154 w 397"/>
              <a:gd name="T69" fmla="*/ 480 h 480"/>
              <a:gd name="T70" fmla="*/ 185 w 397"/>
              <a:gd name="T71" fmla="*/ 478 h 480"/>
              <a:gd name="T72" fmla="*/ 236 w 397"/>
              <a:gd name="T73" fmla="*/ 468 h 480"/>
              <a:gd name="T74" fmla="*/ 271 w 397"/>
              <a:gd name="T75" fmla="*/ 456 h 480"/>
              <a:gd name="T76" fmla="*/ 292 w 397"/>
              <a:gd name="T77" fmla="*/ 445 h 480"/>
              <a:gd name="T78" fmla="*/ 297 w 397"/>
              <a:gd name="T79" fmla="*/ 444 h 480"/>
              <a:gd name="T80" fmla="*/ 302 w 397"/>
              <a:gd name="T81" fmla="*/ 447 h 480"/>
              <a:gd name="T82" fmla="*/ 318 w 397"/>
              <a:gd name="T83" fmla="*/ 453 h 480"/>
              <a:gd name="T84" fmla="*/ 348 w 397"/>
              <a:gd name="T85" fmla="*/ 460 h 480"/>
              <a:gd name="T86" fmla="*/ 397 w 397"/>
              <a:gd name="T87" fmla="*/ 463 h 480"/>
              <a:gd name="T88" fmla="*/ 397 w 397"/>
              <a:gd name="T89" fmla="*/ 137 h 480"/>
              <a:gd name="T90" fmla="*/ 394 w 397"/>
              <a:gd name="T91" fmla="*/ 103 h 480"/>
              <a:gd name="T92" fmla="*/ 385 w 397"/>
              <a:gd name="T93" fmla="*/ 74 h 480"/>
              <a:gd name="T94" fmla="*/ 371 w 397"/>
              <a:gd name="T95" fmla="*/ 51 h 480"/>
              <a:gd name="T96" fmla="*/ 353 w 397"/>
              <a:gd name="T97" fmla="*/ 32 h 480"/>
              <a:gd name="T98" fmla="*/ 329 w 397"/>
              <a:gd name="T99" fmla="*/ 17 h 480"/>
              <a:gd name="T100" fmla="*/ 301 w 397"/>
              <a:gd name="T101" fmla="*/ 8 h 480"/>
              <a:gd name="T102" fmla="*/ 268 w 397"/>
              <a:gd name="T103" fmla="*/ 2 h 480"/>
              <a:gd name="T104" fmla="*/ 231 w 397"/>
              <a:gd name="T105" fmla="*/ 0 h 4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397" h="480">
                <a:moveTo>
                  <a:pt x="231" y="0"/>
                </a:moveTo>
                <a:lnTo>
                  <a:pt x="231" y="0"/>
                </a:lnTo>
                <a:lnTo>
                  <a:pt x="196" y="1"/>
                </a:lnTo>
                <a:lnTo>
                  <a:pt x="165" y="5"/>
                </a:lnTo>
                <a:lnTo>
                  <a:pt x="136" y="8"/>
                </a:lnTo>
                <a:lnTo>
                  <a:pt x="109" y="14"/>
                </a:lnTo>
                <a:lnTo>
                  <a:pt x="86" y="20"/>
                </a:lnTo>
                <a:lnTo>
                  <a:pt x="65" y="25"/>
                </a:lnTo>
                <a:lnTo>
                  <a:pt x="49" y="31"/>
                </a:lnTo>
                <a:lnTo>
                  <a:pt x="37" y="37"/>
                </a:lnTo>
                <a:lnTo>
                  <a:pt x="58" y="114"/>
                </a:lnTo>
                <a:lnTo>
                  <a:pt x="58" y="114"/>
                </a:lnTo>
                <a:lnTo>
                  <a:pt x="71" y="110"/>
                </a:lnTo>
                <a:lnTo>
                  <a:pt x="103" y="102"/>
                </a:lnTo>
                <a:lnTo>
                  <a:pt x="124" y="97"/>
                </a:lnTo>
                <a:lnTo>
                  <a:pt x="148" y="92"/>
                </a:lnTo>
                <a:lnTo>
                  <a:pt x="173" y="90"/>
                </a:lnTo>
                <a:lnTo>
                  <a:pt x="200" y="89"/>
                </a:lnTo>
                <a:lnTo>
                  <a:pt x="200" y="89"/>
                </a:lnTo>
                <a:lnTo>
                  <a:pt x="222" y="90"/>
                </a:lnTo>
                <a:lnTo>
                  <a:pt x="240" y="92"/>
                </a:lnTo>
                <a:lnTo>
                  <a:pt x="248" y="95"/>
                </a:lnTo>
                <a:lnTo>
                  <a:pt x="255" y="97"/>
                </a:lnTo>
                <a:lnTo>
                  <a:pt x="262" y="100"/>
                </a:lnTo>
                <a:lnTo>
                  <a:pt x="269" y="105"/>
                </a:lnTo>
                <a:lnTo>
                  <a:pt x="274" y="110"/>
                </a:lnTo>
                <a:lnTo>
                  <a:pt x="278" y="114"/>
                </a:lnTo>
                <a:lnTo>
                  <a:pt x="283" y="121"/>
                </a:lnTo>
                <a:lnTo>
                  <a:pt x="286" y="128"/>
                </a:lnTo>
                <a:lnTo>
                  <a:pt x="289" y="135"/>
                </a:lnTo>
                <a:lnTo>
                  <a:pt x="290" y="144"/>
                </a:lnTo>
                <a:lnTo>
                  <a:pt x="291" y="153"/>
                </a:lnTo>
                <a:lnTo>
                  <a:pt x="292" y="164"/>
                </a:lnTo>
                <a:lnTo>
                  <a:pt x="292" y="197"/>
                </a:lnTo>
                <a:lnTo>
                  <a:pt x="200" y="197"/>
                </a:lnTo>
                <a:lnTo>
                  <a:pt x="200" y="197"/>
                </a:lnTo>
                <a:lnTo>
                  <a:pt x="172" y="198"/>
                </a:lnTo>
                <a:lnTo>
                  <a:pt x="147" y="201"/>
                </a:lnTo>
                <a:lnTo>
                  <a:pt x="124" y="204"/>
                </a:lnTo>
                <a:lnTo>
                  <a:pt x="103" y="210"/>
                </a:lnTo>
                <a:lnTo>
                  <a:pt x="85" y="216"/>
                </a:lnTo>
                <a:lnTo>
                  <a:pt x="69" y="224"/>
                </a:lnTo>
                <a:lnTo>
                  <a:pt x="55" y="232"/>
                </a:lnTo>
                <a:lnTo>
                  <a:pt x="42" y="242"/>
                </a:lnTo>
                <a:lnTo>
                  <a:pt x="31" y="253"/>
                </a:lnTo>
                <a:lnTo>
                  <a:pt x="23" y="264"/>
                </a:lnTo>
                <a:lnTo>
                  <a:pt x="15" y="276"/>
                </a:lnTo>
                <a:lnTo>
                  <a:pt x="9" y="288"/>
                </a:lnTo>
                <a:lnTo>
                  <a:pt x="6" y="302"/>
                </a:lnTo>
                <a:lnTo>
                  <a:pt x="2" y="316"/>
                </a:lnTo>
                <a:lnTo>
                  <a:pt x="0" y="330"/>
                </a:lnTo>
                <a:lnTo>
                  <a:pt x="0" y="344"/>
                </a:lnTo>
                <a:lnTo>
                  <a:pt x="0" y="344"/>
                </a:lnTo>
                <a:lnTo>
                  <a:pt x="1" y="362"/>
                </a:lnTo>
                <a:lnTo>
                  <a:pt x="3" y="380"/>
                </a:lnTo>
                <a:lnTo>
                  <a:pt x="8" y="395"/>
                </a:lnTo>
                <a:lnTo>
                  <a:pt x="14" y="408"/>
                </a:lnTo>
                <a:lnTo>
                  <a:pt x="20" y="421"/>
                </a:lnTo>
                <a:lnTo>
                  <a:pt x="30" y="433"/>
                </a:lnTo>
                <a:lnTo>
                  <a:pt x="39" y="442"/>
                </a:lnTo>
                <a:lnTo>
                  <a:pt x="49" y="450"/>
                </a:lnTo>
                <a:lnTo>
                  <a:pt x="61" y="458"/>
                </a:lnTo>
                <a:lnTo>
                  <a:pt x="73" y="464"/>
                </a:lnTo>
                <a:lnTo>
                  <a:pt x="86" y="468"/>
                </a:lnTo>
                <a:lnTo>
                  <a:pt x="99" y="473"/>
                </a:lnTo>
                <a:lnTo>
                  <a:pt x="113" y="475"/>
                </a:lnTo>
                <a:lnTo>
                  <a:pt x="126" y="478"/>
                </a:lnTo>
                <a:lnTo>
                  <a:pt x="140" y="479"/>
                </a:lnTo>
                <a:lnTo>
                  <a:pt x="154" y="480"/>
                </a:lnTo>
                <a:lnTo>
                  <a:pt x="154" y="480"/>
                </a:lnTo>
                <a:lnTo>
                  <a:pt x="170" y="479"/>
                </a:lnTo>
                <a:lnTo>
                  <a:pt x="185" y="478"/>
                </a:lnTo>
                <a:lnTo>
                  <a:pt x="211" y="474"/>
                </a:lnTo>
                <a:lnTo>
                  <a:pt x="236" y="468"/>
                </a:lnTo>
                <a:lnTo>
                  <a:pt x="255" y="462"/>
                </a:lnTo>
                <a:lnTo>
                  <a:pt x="271" y="456"/>
                </a:lnTo>
                <a:lnTo>
                  <a:pt x="284" y="450"/>
                </a:lnTo>
                <a:lnTo>
                  <a:pt x="292" y="445"/>
                </a:lnTo>
                <a:lnTo>
                  <a:pt x="297" y="444"/>
                </a:lnTo>
                <a:lnTo>
                  <a:pt x="297" y="444"/>
                </a:lnTo>
                <a:lnTo>
                  <a:pt x="299" y="445"/>
                </a:lnTo>
                <a:lnTo>
                  <a:pt x="302" y="447"/>
                </a:lnTo>
                <a:lnTo>
                  <a:pt x="309" y="450"/>
                </a:lnTo>
                <a:lnTo>
                  <a:pt x="318" y="453"/>
                </a:lnTo>
                <a:lnTo>
                  <a:pt x="332" y="457"/>
                </a:lnTo>
                <a:lnTo>
                  <a:pt x="348" y="460"/>
                </a:lnTo>
                <a:lnTo>
                  <a:pt x="370" y="462"/>
                </a:lnTo>
                <a:lnTo>
                  <a:pt x="397" y="463"/>
                </a:lnTo>
                <a:lnTo>
                  <a:pt x="397" y="137"/>
                </a:lnTo>
                <a:lnTo>
                  <a:pt x="397" y="137"/>
                </a:lnTo>
                <a:lnTo>
                  <a:pt x="397" y="119"/>
                </a:lnTo>
                <a:lnTo>
                  <a:pt x="394" y="103"/>
                </a:lnTo>
                <a:lnTo>
                  <a:pt x="391" y="88"/>
                </a:lnTo>
                <a:lnTo>
                  <a:pt x="385" y="74"/>
                </a:lnTo>
                <a:lnTo>
                  <a:pt x="379" y="62"/>
                </a:lnTo>
                <a:lnTo>
                  <a:pt x="371" y="51"/>
                </a:lnTo>
                <a:lnTo>
                  <a:pt x="363" y="40"/>
                </a:lnTo>
                <a:lnTo>
                  <a:pt x="353" y="32"/>
                </a:lnTo>
                <a:lnTo>
                  <a:pt x="341" y="24"/>
                </a:lnTo>
                <a:lnTo>
                  <a:pt x="329" y="17"/>
                </a:lnTo>
                <a:lnTo>
                  <a:pt x="316" y="13"/>
                </a:lnTo>
                <a:lnTo>
                  <a:pt x="301" y="8"/>
                </a:lnTo>
                <a:lnTo>
                  <a:pt x="285" y="5"/>
                </a:lnTo>
                <a:lnTo>
                  <a:pt x="268" y="2"/>
                </a:lnTo>
                <a:lnTo>
                  <a:pt x="249" y="1"/>
                </a:lnTo>
                <a:lnTo>
                  <a:pt x="231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rgbClr val="005EB8"/>
              </a:solidFill>
            </a:endParaRPr>
          </a:p>
        </p:txBody>
      </p:sp>
      <p:sp>
        <p:nvSpPr>
          <p:cNvPr id="49" name="Freeform 12"/>
          <p:cNvSpPr>
            <a:spLocks/>
          </p:cNvSpPr>
          <p:nvPr userDrawn="1"/>
        </p:nvSpPr>
        <p:spPr bwMode="auto">
          <a:xfrm>
            <a:off x="6605284" y="4782271"/>
            <a:ext cx="280050" cy="237006"/>
          </a:xfrm>
          <a:custGeom>
            <a:avLst/>
            <a:gdLst>
              <a:gd name="T0" fmla="*/ 317 w 421"/>
              <a:gd name="T1" fmla="*/ 350 h 475"/>
              <a:gd name="T2" fmla="*/ 277 w 421"/>
              <a:gd name="T3" fmla="*/ 367 h 475"/>
              <a:gd name="T4" fmla="*/ 244 w 421"/>
              <a:gd name="T5" fmla="*/ 376 h 475"/>
              <a:gd name="T6" fmla="*/ 207 w 421"/>
              <a:gd name="T7" fmla="*/ 382 h 475"/>
              <a:gd name="T8" fmla="*/ 188 w 421"/>
              <a:gd name="T9" fmla="*/ 383 h 475"/>
              <a:gd name="T10" fmla="*/ 164 w 421"/>
              <a:gd name="T11" fmla="*/ 382 h 475"/>
              <a:gd name="T12" fmla="*/ 145 w 421"/>
              <a:gd name="T13" fmla="*/ 377 h 475"/>
              <a:gd name="T14" fmla="*/ 130 w 421"/>
              <a:gd name="T15" fmla="*/ 369 h 475"/>
              <a:gd name="T16" fmla="*/ 120 w 421"/>
              <a:gd name="T17" fmla="*/ 357 h 475"/>
              <a:gd name="T18" fmla="*/ 112 w 421"/>
              <a:gd name="T19" fmla="*/ 343 h 475"/>
              <a:gd name="T20" fmla="*/ 107 w 421"/>
              <a:gd name="T21" fmla="*/ 325 h 475"/>
              <a:gd name="T22" fmla="*/ 105 w 421"/>
              <a:gd name="T23" fmla="*/ 278 h 475"/>
              <a:gd name="T24" fmla="*/ 89 w 421"/>
              <a:gd name="T25" fmla="*/ 0 h 475"/>
              <a:gd name="T26" fmla="*/ 67 w 421"/>
              <a:gd name="T27" fmla="*/ 0 h 475"/>
              <a:gd name="T28" fmla="*/ 15 w 421"/>
              <a:gd name="T29" fmla="*/ 4 h 475"/>
              <a:gd name="T30" fmla="*/ 0 w 421"/>
              <a:gd name="T31" fmla="*/ 290 h 475"/>
              <a:gd name="T32" fmla="*/ 0 w 421"/>
              <a:gd name="T33" fmla="*/ 313 h 475"/>
              <a:gd name="T34" fmla="*/ 4 w 421"/>
              <a:gd name="T35" fmla="*/ 354 h 475"/>
              <a:gd name="T36" fmla="*/ 11 w 421"/>
              <a:gd name="T37" fmla="*/ 388 h 475"/>
              <a:gd name="T38" fmla="*/ 23 w 421"/>
              <a:gd name="T39" fmla="*/ 417 h 475"/>
              <a:gd name="T40" fmla="*/ 40 w 421"/>
              <a:gd name="T41" fmla="*/ 440 h 475"/>
              <a:gd name="T42" fmla="*/ 66 w 421"/>
              <a:gd name="T43" fmla="*/ 457 h 475"/>
              <a:gd name="T44" fmla="*/ 97 w 421"/>
              <a:gd name="T45" fmla="*/ 468 h 475"/>
              <a:gd name="T46" fmla="*/ 136 w 421"/>
              <a:gd name="T47" fmla="*/ 474 h 475"/>
              <a:gd name="T48" fmla="*/ 159 w 421"/>
              <a:gd name="T49" fmla="*/ 475 h 475"/>
              <a:gd name="T50" fmla="*/ 193 w 421"/>
              <a:gd name="T51" fmla="*/ 473 h 475"/>
              <a:gd name="T52" fmla="*/ 224 w 421"/>
              <a:gd name="T53" fmla="*/ 468 h 475"/>
              <a:gd name="T54" fmla="*/ 274 w 421"/>
              <a:gd name="T55" fmla="*/ 455 h 475"/>
              <a:gd name="T56" fmla="*/ 305 w 421"/>
              <a:gd name="T57" fmla="*/ 443 h 475"/>
              <a:gd name="T58" fmla="*/ 319 w 421"/>
              <a:gd name="T59" fmla="*/ 437 h 475"/>
              <a:gd name="T60" fmla="*/ 334 w 421"/>
              <a:gd name="T61" fmla="*/ 444 h 475"/>
              <a:gd name="T62" fmla="*/ 359 w 421"/>
              <a:gd name="T63" fmla="*/ 451 h 475"/>
              <a:gd name="T64" fmla="*/ 397 w 421"/>
              <a:gd name="T65" fmla="*/ 457 h 475"/>
              <a:gd name="T66" fmla="*/ 421 w 421"/>
              <a:gd name="T67" fmla="*/ 7 h 475"/>
              <a:gd name="T68" fmla="*/ 386 w 421"/>
              <a:gd name="T69" fmla="*/ 2 h 475"/>
              <a:gd name="T70" fmla="*/ 337 w 421"/>
              <a:gd name="T71" fmla="*/ 0 h 475"/>
              <a:gd name="T72" fmla="*/ 317 w 421"/>
              <a:gd name="T73" fmla="*/ 350 h 4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421" h="475">
                <a:moveTo>
                  <a:pt x="317" y="350"/>
                </a:moveTo>
                <a:lnTo>
                  <a:pt x="317" y="350"/>
                </a:lnTo>
                <a:lnTo>
                  <a:pt x="292" y="361"/>
                </a:lnTo>
                <a:lnTo>
                  <a:pt x="277" y="367"/>
                </a:lnTo>
                <a:lnTo>
                  <a:pt x="261" y="371"/>
                </a:lnTo>
                <a:lnTo>
                  <a:pt x="244" y="376"/>
                </a:lnTo>
                <a:lnTo>
                  <a:pt x="226" y="379"/>
                </a:lnTo>
                <a:lnTo>
                  <a:pt x="207" y="382"/>
                </a:lnTo>
                <a:lnTo>
                  <a:pt x="188" y="383"/>
                </a:lnTo>
                <a:lnTo>
                  <a:pt x="188" y="383"/>
                </a:lnTo>
                <a:lnTo>
                  <a:pt x="175" y="383"/>
                </a:lnTo>
                <a:lnTo>
                  <a:pt x="164" y="382"/>
                </a:lnTo>
                <a:lnTo>
                  <a:pt x="153" y="379"/>
                </a:lnTo>
                <a:lnTo>
                  <a:pt x="145" y="377"/>
                </a:lnTo>
                <a:lnTo>
                  <a:pt x="137" y="373"/>
                </a:lnTo>
                <a:lnTo>
                  <a:pt x="130" y="369"/>
                </a:lnTo>
                <a:lnTo>
                  <a:pt x="124" y="363"/>
                </a:lnTo>
                <a:lnTo>
                  <a:pt x="120" y="357"/>
                </a:lnTo>
                <a:lnTo>
                  <a:pt x="115" y="350"/>
                </a:lnTo>
                <a:lnTo>
                  <a:pt x="112" y="343"/>
                </a:lnTo>
                <a:lnTo>
                  <a:pt x="109" y="334"/>
                </a:lnTo>
                <a:lnTo>
                  <a:pt x="107" y="325"/>
                </a:lnTo>
                <a:lnTo>
                  <a:pt x="105" y="303"/>
                </a:lnTo>
                <a:lnTo>
                  <a:pt x="105" y="278"/>
                </a:lnTo>
                <a:lnTo>
                  <a:pt x="105" y="0"/>
                </a:lnTo>
                <a:lnTo>
                  <a:pt x="89" y="0"/>
                </a:lnTo>
                <a:lnTo>
                  <a:pt x="89" y="0"/>
                </a:lnTo>
                <a:lnTo>
                  <a:pt x="67" y="0"/>
                </a:lnTo>
                <a:lnTo>
                  <a:pt x="40" y="2"/>
                </a:lnTo>
                <a:lnTo>
                  <a:pt x="15" y="4"/>
                </a:lnTo>
                <a:lnTo>
                  <a:pt x="0" y="7"/>
                </a:lnTo>
                <a:lnTo>
                  <a:pt x="0" y="290"/>
                </a:lnTo>
                <a:lnTo>
                  <a:pt x="0" y="290"/>
                </a:lnTo>
                <a:lnTo>
                  <a:pt x="0" y="313"/>
                </a:lnTo>
                <a:lnTo>
                  <a:pt x="1" y="334"/>
                </a:lnTo>
                <a:lnTo>
                  <a:pt x="4" y="354"/>
                </a:lnTo>
                <a:lnTo>
                  <a:pt x="6" y="372"/>
                </a:lnTo>
                <a:lnTo>
                  <a:pt x="11" y="388"/>
                </a:lnTo>
                <a:lnTo>
                  <a:pt x="16" y="403"/>
                </a:lnTo>
                <a:lnTo>
                  <a:pt x="23" y="417"/>
                </a:lnTo>
                <a:lnTo>
                  <a:pt x="31" y="429"/>
                </a:lnTo>
                <a:lnTo>
                  <a:pt x="40" y="440"/>
                </a:lnTo>
                <a:lnTo>
                  <a:pt x="52" y="450"/>
                </a:lnTo>
                <a:lnTo>
                  <a:pt x="66" y="457"/>
                </a:lnTo>
                <a:lnTo>
                  <a:pt x="80" y="463"/>
                </a:lnTo>
                <a:lnTo>
                  <a:pt x="97" y="468"/>
                </a:lnTo>
                <a:lnTo>
                  <a:pt x="115" y="472"/>
                </a:lnTo>
                <a:lnTo>
                  <a:pt x="136" y="474"/>
                </a:lnTo>
                <a:lnTo>
                  <a:pt x="159" y="475"/>
                </a:lnTo>
                <a:lnTo>
                  <a:pt x="159" y="475"/>
                </a:lnTo>
                <a:lnTo>
                  <a:pt x="177" y="474"/>
                </a:lnTo>
                <a:lnTo>
                  <a:pt x="193" y="473"/>
                </a:lnTo>
                <a:lnTo>
                  <a:pt x="210" y="472"/>
                </a:lnTo>
                <a:lnTo>
                  <a:pt x="224" y="468"/>
                </a:lnTo>
                <a:lnTo>
                  <a:pt x="251" y="462"/>
                </a:lnTo>
                <a:lnTo>
                  <a:pt x="274" y="455"/>
                </a:lnTo>
                <a:lnTo>
                  <a:pt x="292" y="448"/>
                </a:lnTo>
                <a:lnTo>
                  <a:pt x="305" y="443"/>
                </a:lnTo>
                <a:lnTo>
                  <a:pt x="319" y="437"/>
                </a:lnTo>
                <a:lnTo>
                  <a:pt x="319" y="437"/>
                </a:lnTo>
                <a:lnTo>
                  <a:pt x="326" y="440"/>
                </a:lnTo>
                <a:lnTo>
                  <a:pt x="334" y="444"/>
                </a:lnTo>
                <a:lnTo>
                  <a:pt x="345" y="447"/>
                </a:lnTo>
                <a:lnTo>
                  <a:pt x="359" y="451"/>
                </a:lnTo>
                <a:lnTo>
                  <a:pt x="376" y="454"/>
                </a:lnTo>
                <a:lnTo>
                  <a:pt x="397" y="457"/>
                </a:lnTo>
                <a:lnTo>
                  <a:pt x="421" y="458"/>
                </a:lnTo>
                <a:lnTo>
                  <a:pt x="421" y="7"/>
                </a:lnTo>
                <a:lnTo>
                  <a:pt x="421" y="7"/>
                </a:lnTo>
                <a:lnTo>
                  <a:pt x="386" y="2"/>
                </a:lnTo>
                <a:lnTo>
                  <a:pt x="360" y="1"/>
                </a:lnTo>
                <a:lnTo>
                  <a:pt x="337" y="0"/>
                </a:lnTo>
                <a:lnTo>
                  <a:pt x="317" y="0"/>
                </a:lnTo>
                <a:lnTo>
                  <a:pt x="317" y="35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rgbClr val="005EB8"/>
              </a:solidFill>
            </a:endParaRPr>
          </a:p>
        </p:txBody>
      </p:sp>
      <p:sp>
        <p:nvSpPr>
          <p:cNvPr id="50" name="Freeform 13"/>
          <p:cNvSpPr>
            <a:spLocks/>
          </p:cNvSpPr>
          <p:nvPr userDrawn="1"/>
        </p:nvSpPr>
        <p:spPr bwMode="auto">
          <a:xfrm>
            <a:off x="6967348" y="4779265"/>
            <a:ext cx="234043" cy="240006"/>
          </a:xfrm>
          <a:custGeom>
            <a:avLst/>
            <a:gdLst>
              <a:gd name="T0" fmla="*/ 12 w 350"/>
              <a:gd name="T1" fmla="*/ 465 h 480"/>
              <a:gd name="T2" fmla="*/ 93 w 350"/>
              <a:gd name="T3" fmla="*/ 477 h 480"/>
              <a:gd name="T4" fmla="*/ 156 w 350"/>
              <a:gd name="T5" fmla="*/ 480 h 480"/>
              <a:gd name="T6" fmla="*/ 206 w 350"/>
              <a:gd name="T7" fmla="*/ 477 h 480"/>
              <a:gd name="T8" fmla="*/ 256 w 350"/>
              <a:gd name="T9" fmla="*/ 464 h 480"/>
              <a:gd name="T10" fmla="*/ 298 w 350"/>
              <a:gd name="T11" fmla="*/ 442 h 480"/>
              <a:gd name="T12" fmla="*/ 332 w 350"/>
              <a:gd name="T13" fmla="*/ 407 h 480"/>
              <a:gd name="T14" fmla="*/ 349 w 350"/>
              <a:gd name="T15" fmla="*/ 357 h 480"/>
              <a:gd name="T16" fmla="*/ 349 w 350"/>
              <a:gd name="T17" fmla="*/ 323 h 480"/>
              <a:gd name="T18" fmla="*/ 340 w 350"/>
              <a:gd name="T19" fmla="*/ 287 h 480"/>
              <a:gd name="T20" fmla="*/ 319 w 350"/>
              <a:gd name="T21" fmla="*/ 260 h 480"/>
              <a:gd name="T22" fmla="*/ 289 w 350"/>
              <a:gd name="T23" fmla="*/ 237 h 480"/>
              <a:gd name="T24" fmla="*/ 235 w 350"/>
              <a:gd name="T25" fmla="*/ 210 h 480"/>
              <a:gd name="T26" fmla="*/ 167 w 350"/>
              <a:gd name="T27" fmla="*/ 183 h 480"/>
              <a:gd name="T28" fmla="*/ 127 w 350"/>
              <a:gd name="T29" fmla="*/ 162 h 480"/>
              <a:gd name="T30" fmla="*/ 115 w 350"/>
              <a:gd name="T31" fmla="*/ 148 h 480"/>
              <a:gd name="T32" fmla="*/ 112 w 350"/>
              <a:gd name="T33" fmla="*/ 130 h 480"/>
              <a:gd name="T34" fmla="*/ 114 w 350"/>
              <a:gd name="T35" fmla="*/ 117 h 480"/>
              <a:gd name="T36" fmla="*/ 130 w 350"/>
              <a:gd name="T37" fmla="*/ 97 h 480"/>
              <a:gd name="T38" fmla="*/ 149 w 350"/>
              <a:gd name="T39" fmla="*/ 88 h 480"/>
              <a:gd name="T40" fmla="*/ 175 w 350"/>
              <a:gd name="T41" fmla="*/ 83 h 480"/>
              <a:gd name="T42" fmla="*/ 209 w 350"/>
              <a:gd name="T43" fmla="*/ 84 h 480"/>
              <a:gd name="T44" fmla="*/ 268 w 350"/>
              <a:gd name="T45" fmla="*/ 96 h 480"/>
              <a:gd name="T46" fmla="*/ 332 w 350"/>
              <a:gd name="T47" fmla="*/ 33 h 480"/>
              <a:gd name="T48" fmla="*/ 296 w 350"/>
              <a:gd name="T49" fmla="*/ 18 h 480"/>
              <a:gd name="T50" fmla="*/ 233 w 350"/>
              <a:gd name="T51" fmla="*/ 5 h 480"/>
              <a:gd name="T52" fmla="*/ 177 w 350"/>
              <a:gd name="T53" fmla="*/ 0 h 480"/>
              <a:gd name="T54" fmla="*/ 129 w 350"/>
              <a:gd name="T55" fmla="*/ 5 h 480"/>
              <a:gd name="T56" fmla="*/ 85 w 350"/>
              <a:gd name="T57" fmla="*/ 20 h 480"/>
              <a:gd name="T58" fmla="*/ 47 w 350"/>
              <a:gd name="T59" fmla="*/ 44 h 480"/>
              <a:gd name="T60" fmla="*/ 21 w 350"/>
              <a:gd name="T61" fmla="*/ 77 h 480"/>
              <a:gd name="T62" fmla="*/ 7 w 350"/>
              <a:gd name="T63" fmla="*/ 120 h 480"/>
              <a:gd name="T64" fmla="*/ 7 w 350"/>
              <a:gd name="T65" fmla="*/ 153 h 480"/>
              <a:gd name="T66" fmla="*/ 21 w 350"/>
              <a:gd name="T67" fmla="*/ 196 h 480"/>
              <a:gd name="T68" fmla="*/ 47 w 350"/>
              <a:gd name="T69" fmla="*/ 227 h 480"/>
              <a:gd name="T70" fmla="*/ 82 w 350"/>
              <a:gd name="T71" fmla="*/ 250 h 480"/>
              <a:gd name="T72" fmla="*/ 134 w 350"/>
              <a:gd name="T73" fmla="*/ 272 h 480"/>
              <a:gd name="T74" fmla="*/ 192 w 350"/>
              <a:gd name="T75" fmla="*/ 293 h 480"/>
              <a:gd name="T76" fmla="*/ 230 w 350"/>
              <a:gd name="T77" fmla="*/ 314 h 480"/>
              <a:gd name="T78" fmla="*/ 243 w 350"/>
              <a:gd name="T79" fmla="*/ 332 h 480"/>
              <a:gd name="T80" fmla="*/ 244 w 350"/>
              <a:gd name="T81" fmla="*/ 343 h 480"/>
              <a:gd name="T82" fmla="*/ 238 w 350"/>
              <a:gd name="T83" fmla="*/ 368 h 480"/>
              <a:gd name="T84" fmla="*/ 227 w 350"/>
              <a:gd name="T85" fmla="*/ 381 h 480"/>
              <a:gd name="T86" fmla="*/ 207 w 350"/>
              <a:gd name="T87" fmla="*/ 390 h 480"/>
              <a:gd name="T88" fmla="*/ 177 w 350"/>
              <a:gd name="T89" fmla="*/ 396 h 480"/>
              <a:gd name="T90" fmla="*/ 127 w 350"/>
              <a:gd name="T91" fmla="*/ 397 h 480"/>
              <a:gd name="T92" fmla="*/ 31 w 350"/>
              <a:gd name="T93" fmla="*/ 385 h 4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350" h="480">
                <a:moveTo>
                  <a:pt x="0" y="463"/>
                </a:moveTo>
                <a:lnTo>
                  <a:pt x="0" y="463"/>
                </a:lnTo>
                <a:lnTo>
                  <a:pt x="12" y="465"/>
                </a:lnTo>
                <a:lnTo>
                  <a:pt x="44" y="471"/>
                </a:lnTo>
                <a:lnTo>
                  <a:pt x="67" y="474"/>
                </a:lnTo>
                <a:lnTo>
                  <a:pt x="93" y="477"/>
                </a:lnTo>
                <a:lnTo>
                  <a:pt x="123" y="479"/>
                </a:lnTo>
                <a:lnTo>
                  <a:pt x="156" y="480"/>
                </a:lnTo>
                <a:lnTo>
                  <a:pt x="156" y="480"/>
                </a:lnTo>
                <a:lnTo>
                  <a:pt x="173" y="479"/>
                </a:lnTo>
                <a:lnTo>
                  <a:pt x="189" y="478"/>
                </a:lnTo>
                <a:lnTo>
                  <a:pt x="206" y="477"/>
                </a:lnTo>
                <a:lnTo>
                  <a:pt x="222" y="473"/>
                </a:lnTo>
                <a:lnTo>
                  <a:pt x="240" y="470"/>
                </a:lnTo>
                <a:lnTo>
                  <a:pt x="256" y="464"/>
                </a:lnTo>
                <a:lnTo>
                  <a:pt x="271" y="458"/>
                </a:lnTo>
                <a:lnTo>
                  <a:pt x="286" y="451"/>
                </a:lnTo>
                <a:lnTo>
                  <a:pt x="298" y="442"/>
                </a:lnTo>
                <a:lnTo>
                  <a:pt x="311" y="432"/>
                </a:lnTo>
                <a:lnTo>
                  <a:pt x="322" y="420"/>
                </a:lnTo>
                <a:lnTo>
                  <a:pt x="332" y="407"/>
                </a:lnTo>
                <a:lnTo>
                  <a:pt x="340" y="392"/>
                </a:lnTo>
                <a:lnTo>
                  <a:pt x="345" y="375"/>
                </a:lnTo>
                <a:lnTo>
                  <a:pt x="349" y="357"/>
                </a:lnTo>
                <a:lnTo>
                  <a:pt x="350" y="337"/>
                </a:lnTo>
                <a:lnTo>
                  <a:pt x="350" y="337"/>
                </a:lnTo>
                <a:lnTo>
                  <a:pt x="349" y="323"/>
                </a:lnTo>
                <a:lnTo>
                  <a:pt x="348" y="310"/>
                </a:lnTo>
                <a:lnTo>
                  <a:pt x="344" y="299"/>
                </a:lnTo>
                <a:lnTo>
                  <a:pt x="340" y="287"/>
                </a:lnTo>
                <a:lnTo>
                  <a:pt x="334" y="278"/>
                </a:lnTo>
                <a:lnTo>
                  <a:pt x="327" y="268"/>
                </a:lnTo>
                <a:lnTo>
                  <a:pt x="319" y="260"/>
                </a:lnTo>
                <a:lnTo>
                  <a:pt x="311" y="252"/>
                </a:lnTo>
                <a:lnTo>
                  <a:pt x="301" y="243"/>
                </a:lnTo>
                <a:lnTo>
                  <a:pt x="289" y="237"/>
                </a:lnTo>
                <a:lnTo>
                  <a:pt x="278" y="228"/>
                </a:lnTo>
                <a:lnTo>
                  <a:pt x="264" y="223"/>
                </a:lnTo>
                <a:lnTo>
                  <a:pt x="235" y="210"/>
                </a:lnTo>
                <a:lnTo>
                  <a:pt x="203" y="197"/>
                </a:lnTo>
                <a:lnTo>
                  <a:pt x="203" y="197"/>
                </a:lnTo>
                <a:lnTo>
                  <a:pt x="167" y="183"/>
                </a:lnTo>
                <a:lnTo>
                  <a:pt x="152" y="177"/>
                </a:lnTo>
                <a:lnTo>
                  <a:pt x="138" y="170"/>
                </a:lnTo>
                <a:lnTo>
                  <a:pt x="127" y="162"/>
                </a:lnTo>
                <a:lnTo>
                  <a:pt x="122" y="157"/>
                </a:lnTo>
                <a:lnTo>
                  <a:pt x="119" y="152"/>
                </a:lnTo>
                <a:lnTo>
                  <a:pt x="115" y="148"/>
                </a:lnTo>
                <a:lnTo>
                  <a:pt x="113" y="142"/>
                </a:lnTo>
                <a:lnTo>
                  <a:pt x="112" y="136"/>
                </a:lnTo>
                <a:lnTo>
                  <a:pt x="112" y="130"/>
                </a:lnTo>
                <a:lnTo>
                  <a:pt x="112" y="130"/>
                </a:lnTo>
                <a:lnTo>
                  <a:pt x="112" y="123"/>
                </a:lnTo>
                <a:lnTo>
                  <a:pt x="114" y="117"/>
                </a:lnTo>
                <a:lnTo>
                  <a:pt x="119" y="108"/>
                </a:lnTo>
                <a:lnTo>
                  <a:pt x="126" y="100"/>
                </a:lnTo>
                <a:lnTo>
                  <a:pt x="130" y="97"/>
                </a:lnTo>
                <a:lnTo>
                  <a:pt x="135" y="93"/>
                </a:lnTo>
                <a:lnTo>
                  <a:pt x="142" y="91"/>
                </a:lnTo>
                <a:lnTo>
                  <a:pt x="149" y="88"/>
                </a:lnTo>
                <a:lnTo>
                  <a:pt x="157" y="85"/>
                </a:lnTo>
                <a:lnTo>
                  <a:pt x="165" y="84"/>
                </a:lnTo>
                <a:lnTo>
                  <a:pt x="175" y="83"/>
                </a:lnTo>
                <a:lnTo>
                  <a:pt x="187" y="83"/>
                </a:lnTo>
                <a:lnTo>
                  <a:pt x="187" y="83"/>
                </a:lnTo>
                <a:lnTo>
                  <a:pt x="209" y="84"/>
                </a:lnTo>
                <a:lnTo>
                  <a:pt x="230" y="87"/>
                </a:lnTo>
                <a:lnTo>
                  <a:pt x="250" y="91"/>
                </a:lnTo>
                <a:lnTo>
                  <a:pt x="268" y="96"/>
                </a:lnTo>
                <a:lnTo>
                  <a:pt x="295" y="105"/>
                </a:lnTo>
                <a:lnTo>
                  <a:pt x="305" y="110"/>
                </a:lnTo>
                <a:lnTo>
                  <a:pt x="332" y="33"/>
                </a:lnTo>
                <a:lnTo>
                  <a:pt x="332" y="33"/>
                </a:lnTo>
                <a:lnTo>
                  <a:pt x="311" y="24"/>
                </a:lnTo>
                <a:lnTo>
                  <a:pt x="296" y="18"/>
                </a:lnTo>
                <a:lnTo>
                  <a:pt x="278" y="14"/>
                </a:lnTo>
                <a:lnTo>
                  <a:pt x="257" y="8"/>
                </a:lnTo>
                <a:lnTo>
                  <a:pt x="233" y="5"/>
                </a:lnTo>
                <a:lnTo>
                  <a:pt x="206" y="1"/>
                </a:lnTo>
                <a:lnTo>
                  <a:pt x="177" y="0"/>
                </a:lnTo>
                <a:lnTo>
                  <a:pt x="177" y="0"/>
                </a:lnTo>
                <a:lnTo>
                  <a:pt x="161" y="1"/>
                </a:lnTo>
                <a:lnTo>
                  <a:pt x="145" y="2"/>
                </a:lnTo>
                <a:lnTo>
                  <a:pt x="129" y="5"/>
                </a:lnTo>
                <a:lnTo>
                  <a:pt x="114" y="9"/>
                </a:lnTo>
                <a:lnTo>
                  <a:pt x="99" y="14"/>
                </a:lnTo>
                <a:lnTo>
                  <a:pt x="85" y="20"/>
                </a:lnTo>
                <a:lnTo>
                  <a:pt x="72" y="27"/>
                </a:lnTo>
                <a:lnTo>
                  <a:pt x="59" y="35"/>
                </a:lnTo>
                <a:lnTo>
                  <a:pt x="47" y="44"/>
                </a:lnTo>
                <a:lnTo>
                  <a:pt x="37" y="53"/>
                </a:lnTo>
                <a:lnTo>
                  <a:pt x="28" y="65"/>
                </a:lnTo>
                <a:lnTo>
                  <a:pt x="21" y="77"/>
                </a:lnTo>
                <a:lnTo>
                  <a:pt x="14" y="90"/>
                </a:lnTo>
                <a:lnTo>
                  <a:pt x="9" y="105"/>
                </a:lnTo>
                <a:lnTo>
                  <a:pt x="7" y="120"/>
                </a:lnTo>
                <a:lnTo>
                  <a:pt x="6" y="137"/>
                </a:lnTo>
                <a:lnTo>
                  <a:pt x="6" y="137"/>
                </a:lnTo>
                <a:lnTo>
                  <a:pt x="7" y="153"/>
                </a:lnTo>
                <a:lnTo>
                  <a:pt x="9" y="168"/>
                </a:lnTo>
                <a:lnTo>
                  <a:pt x="14" y="183"/>
                </a:lnTo>
                <a:lnTo>
                  <a:pt x="21" y="196"/>
                </a:lnTo>
                <a:lnTo>
                  <a:pt x="28" y="208"/>
                </a:lnTo>
                <a:lnTo>
                  <a:pt x="37" y="218"/>
                </a:lnTo>
                <a:lnTo>
                  <a:pt x="47" y="227"/>
                </a:lnTo>
                <a:lnTo>
                  <a:pt x="58" y="235"/>
                </a:lnTo>
                <a:lnTo>
                  <a:pt x="69" y="243"/>
                </a:lnTo>
                <a:lnTo>
                  <a:pt x="82" y="250"/>
                </a:lnTo>
                <a:lnTo>
                  <a:pt x="95" y="257"/>
                </a:lnTo>
                <a:lnTo>
                  <a:pt x="107" y="263"/>
                </a:lnTo>
                <a:lnTo>
                  <a:pt x="134" y="272"/>
                </a:lnTo>
                <a:lnTo>
                  <a:pt x="160" y="282"/>
                </a:lnTo>
                <a:lnTo>
                  <a:pt x="160" y="282"/>
                </a:lnTo>
                <a:lnTo>
                  <a:pt x="192" y="293"/>
                </a:lnTo>
                <a:lnTo>
                  <a:pt x="207" y="299"/>
                </a:lnTo>
                <a:lnTo>
                  <a:pt x="220" y="306"/>
                </a:lnTo>
                <a:lnTo>
                  <a:pt x="230" y="314"/>
                </a:lnTo>
                <a:lnTo>
                  <a:pt x="237" y="322"/>
                </a:lnTo>
                <a:lnTo>
                  <a:pt x="241" y="327"/>
                </a:lnTo>
                <a:lnTo>
                  <a:pt x="243" y="332"/>
                </a:lnTo>
                <a:lnTo>
                  <a:pt x="244" y="337"/>
                </a:lnTo>
                <a:lnTo>
                  <a:pt x="244" y="343"/>
                </a:lnTo>
                <a:lnTo>
                  <a:pt x="244" y="343"/>
                </a:lnTo>
                <a:lnTo>
                  <a:pt x="244" y="353"/>
                </a:lnTo>
                <a:lnTo>
                  <a:pt x="241" y="363"/>
                </a:lnTo>
                <a:lnTo>
                  <a:pt x="238" y="368"/>
                </a:lnTo>
                <a:lnTo>
                  <a:pt x="235" y="373"/>
                </a:lnTo>
                <a:lnTo>
                  <a:pt x="232" y="376"/>
                </a:lnTo>
                <a:lnTo>
                  <a:pt x="227" y="381"/>
                </a:lnTo>
                <a:lnTo>
                  <a:pt x="221" y="384"/>
                </a:lnTo>
                <a:lnTo>
                  <a:pt x="214" y="388"/>
                </a:lnTo>
                <a:lnTo>
                  <a:pt x="207" y="390"/>
                </a:lnTo>
                <a:lnTo>
                  <a:pt x="198" y="392"/>
                </a:lnTo>
                <a:lnTo>
                  <a:pt x="188" y="395"/>
                </a:lnTo>
                <a:lnTo>
                  <a:pt x="177" y="396"/>
                </a:lnTo>
                <a:lnTo>
                  <a:pt x="151" y="397"/>
                </a:lnTo>
                <a:lnTo>
                  <a:pt x="151" y="397"/>
                </a:lnTo>
                <a:lnTo>
                  <a:pt x="127" y="397"/>
                </a:lnTo>
                <a:lnTo>
                  <a:pt x="104" y="395"/>
                </a:lnTo>
                <a:lnTo>
                  <a:pt x="61" y="390"/>
                </a:lnTo>
                <a:lnTo>
                  <a:pt x="31" y="385"/>
                </a:lnTo>
                <a:lnTo>
                  <a:pt x="20" y="383"/>
                </a:lnTo>
                <a:lnTo>
                  <a:pt x="0" y="463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rgbClr val="005EB8"/>
              </a:solidFill>
            </a:endParaRPr>
          </a:p>
        </p:txBody>
      </p:sp>
      <p:sp>
        <p:nvSpPr>
          <p:cNvPr id="51" name="Freeform 14"/>
          <p:cNvSpPr>
            <a:spLocks/>
          </p:cNvSpPr>
          <p:nvPr userDrawn="1"/>
        </p:nvSpPr>
        <p:spPr bwMode="auto">
          <a:xfrm>
            <a:off x="5993175" y="4819767"/>
            <a:ext cx="146027" cy="159004"/>
          </a:xfrm>
          <a:custGeom>
            <a:avLst/>
            <a:gdLst>
              <a:gd name="T0" fmla="*/ 0 w 219"/>
              <a:gd name="T1" fmla="*/ 8 h 316"/>
              <a:gd name="T2" fmla="*/ 0 w 219"/>
              <a:gd name="T3" fmla="*/ 8 h 316"/>
              <a:gd name="T4" fmla="*/ 16 w 219"/>
              <a:gd name="T5" fmla="*/ 5 h 316"/>
              <a:gd name="T6" fmla="*/ 36 w 219"/>
              <a:gd name="T7" fmla="*/ 2 h 316"/>
              <a:gd name="T8" fmla="*/ 59 w 219"/>
              <a:gd name="T9" fmla="*/ 0 h 316"/>
              <a:gd name="T10" fmla="*/ 83 w 219"/>
              <a:gd name="T11" fmla="*/ 0 h 316"/>
              <a:gd name="T12" fmla="*/ 83 w 219"/>
              <a:gd name="T13" fmla="*/ 0 h 316"/>
              <a:gd name="T14" fmla="*/ 98 w 219"/>
              <a:gd name="T15" fmla="*/ 0 h 316"/>
              <a:gd name="T16" fmla="*/ 111 w 219"/>
              <a:gd name="T17" fmla="*/ 1 h 316"/>
              <a:gd name="T18" fmla="*/ 124 w 219"/>
              <a:gd name="T19" fmla="*/ 5 h 316"/>
              <a:gd name="T20" fmla="*/ 137 w 219"/>
              <a:gd name="T21" fmla="*/ 8 h 316"/>
              <a:gd name="T22" fmla="*/ 149 w 219"/>
              <a:gd name="T23" fmla="*/ 13 h 316"/>
              <a:gd name="T24" fmla="*/ 159 w 219"/>
              <a:gd name="T25" fmla="*/ 18 h 316"/>
              <a:gd name="T26" fmla="*/ 170 w 219"/>
              <a:gd name="T27" fmla="*/ 26 h 316"/>
              <a:gd name="T28" fmla="*/ 180 w 219"/>
              <a:gd name="T29" fmla="*/ 35 h 316"/>
              <a:gd name="T30" fmla="*/ 188 w 219"/>
              <a:gd name="T31" fmla="*/ 45 h 316"/>
              <a:gd name="T32" fmla="*/ 196 w 219"/>
              <a:gd name="T33" fmla="*/ 55 h 316"/>
              <a:gd name="T34" fmla="*/ 203 w 219"/>
              <a:gd name="T35" fmla="*/ 68 h 316"/>
              <a:gd name="T36" fmla="*/ 208 w 219"/>
              <a:gd name="T37" fmla="*/ 83 h 316"/>
              <a:gd name="T38" fmla="*/ 213 w 219"/>
              <a:gd name="T39" fmla="*/ 98 h 316"/>
              <a:gd name="T40" fmla="*/ 216 w 219"/>
              <a:gd name="T41" fmla="*/ 115 h 316"/>
              <a:gd name="T42" fmla="*/ 218 w 219"/>
              <a:gd name="T43" fmla="*/ 134 h 316"/>
              <a:gd name="T44" fmla="*/ 219 w 219"/>
              <a:gd name="T45" fmla="*/ 155 h 316"/>
              <a:gd name="T46" fmla="*/ 219 w 219"/>
              <a:gd name="T47" fmla="*/ 155 h 316"/>
              <a:gd name="T48" fmla="*/ 219 w 219"/>
              <a:gd name="T49" fmla="*/ 174 h 316"/>
              <a:gd name="T50" fmla="*/ 218 w 219"/>
              <a:gd name="T51" fmla="*/ 193 h 316"/>
              <a:gd name="T52" fmla="*/ 215 w 219"/>
              <a:gd name="T53" fmla="*/ 210 h 316"/>
              <a:gd name="T54" fmla="*/ 212 w 219"/>
              <a:gd name="T55" fmla="*/ 226 h 316"/>
              <a:gd name="T56" fmla="*/ 208 w 219"/>
              <a:gd name="T57" fmla="*/ 241 h 316"/>
              <a:gd name="T58" fmla="*/ 204 w 219"/>
              <a:gd name="T59" fmla="*/ 254 h 316"/>
              <a:gd name="T60" fmla="*/ 197 w 219"/>
              <a:gd name="T61" fmla="*/ 266 h 316"/>
              <a:gd name="T62" fmla="*/ 190 w 219"/>
              <a:gd name="T63" fmla="*/ 277 h 316"/>
              <a:gd name="T64" fmla="*/ 181 w 219"/>
              <a:gd name="T65" fmla="*/ 286 h 316"/>
              <a:gd name="T66" fmla="*/ 170 w 219"/>
              <a:gd name="T67" fmla="*/ 294 h 316"/>
              <a:gd name="T68" fmla="*/ 159 w 219"/>
              <a:gd name="T69" fmla="*/ 301 h 316"/>
              <a:gd name="T70" fmla="*/ 145 w 219"/>
              <a:gd name="T71" fmla="*/ 307 h 316"/>
              <a:gd name="T72" fmla="*/ 130 w 219"/>
              <a:gd name="T73" fmla="*/ 310 h 316"/>
              <a:gd name="T74" fmla="*/ 113 w 219"/>
              <a:gd name="T75" fmla="*/ 314 h 316"/>
              <a:gd name="T76" fmla="*/ 95 w 219"/>
              <a:gd name="T77" fmla="*/ 316 h 316"/>
              <a:gd name="T78" fmla="*/ 74 w 219"/>
              <a:gd name="T79" fmla="*/ 316 h 316"/>
              <a:gd name="T80" fmla="*/ 74 w 219"/>
              <a:gd name="T81" fmla="*/ 316 h 316"/>
              <a:gd name="T82" fmla="*/ 47 w 219"/>
              <a:gd name="T83" fmla="*/ 315 h 316"/>
              <a:gd name="T84" fmla="*/ 23 w 219"/>
              <a:gd name="T85" fmla="*/ 314 h 316"/>
              <a:gd name="T86" fmla="*/ 0 w 219"/>
              <a:gd name="T87" fmla="*/ 311 h 316"/>
              <a:gd name="T88" fmla="*/ 0 w 219"/>
              <a:gd name="T89" fmla="*/ 8 h 3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219" h="316">
                <a:moveTo>
                  <a:pt x="0" y="8"/>
                </a:moveTo>
                <a:lnTo>
                  <a:pt x="0" y="8"/>
                </a:lnTo>
                <a:lnTo>
                  <a:pt x="16" y="5"/>
                </a:lnTo>
                <a:lnTo>
                  <a:pt x="36" y="2"/>
                </a:lnTo>
                <a:lnTo>
                  <a:pt x="59" y="0"/>
                </a:lnTo>
                <a:lnTo>
                  <a:pt x="83" y="0"/>
                </a:lnTo>
                <a:lnTo>
                  <a:pt x="83" y="0"/>
                </a:lnTo>
                <a:lnTo>
                  <a:pt x="98" y="0"/>
                </a:lnTo>
                <a:lnTo>
                  <a:pt x="111" y="1"/>
                </a:lnTo>
                <a:lnTo>
                  <a:pt x="124" y="5"/>
                </a:lnTo>
                <a:lnTo>
                  <a:pt x="137" y="8"/>
                </a:lnTo>
                <a:lnTo>
                  <a:pt x="149" y="13"/>
                </a:lnTo>
                <a:lnTo>
                  <a:pt x="159" y="18"/>
                </a:lnTo>
                <a:lnTo>
                  <a:pt x="170" y="26"/>
                </a:lnTo>
                <a:lnTo>
                  <a:pt x="180" y="35"/>
                </a:lnTo>
                <a:lnTo>
                  <a:pt x="188" y="45"/>
                </a:lnTo>
                <a:lnTo>
                  <a:pt x="196" y="55"/>
                </a:lnTo>
                <a:lnTo>
                  <a:pt x="203" y="68"/>
                </a:lnTo>
                <a:lnTo>
                  <a:pt x="208" y="83"/>
                </a:lnTo>
                <a:lnTo>
                  <a:pt x="213" y="98"/>
                </a:lnTo>
                <a:lnTo>
                  <a:pt x="216" y="115"/>
                </a:lnTo>
                <a:lnTo>
                  <a:pt x="218" y="134"/>
                </a:lnTo>
                <a:lnTo>
                  <a:pt x="219" y="155"/>
                </a:lnTo>
                <a:lnTo>
                  <a:pt x="219" y="155"/>
                </a:lnTo>
                <a:lnTo>
                  <a:pt x="219" y="174"/>
                </a:lnTo>
                <a:lnTo>
                  <a:pt x="218" y="193"/>
                </a:lnTo>
                <a:lnTo>
                  <a:pt x="215" y="210"/>
                </a:lnTo>
                <a:lnTo>
                  <a:pt x="212" y="226"/>
                </a:lnTo>
                <a:lnTo>
                  <a:pt x="208" y="241"/>
                </a:lnTo>
                <a:lnTo>
                  <a:pt x="204" y="254"/>
                </a:lnTo>
                <a:lnTo>
                  <a:pt x="197" y="266"/>
                </a:lnTo>
                <a:lnTo>
                  <a:pt x="190" y="277"/>
                </a:lnTo>
                <a:lnTo>
                  <a:pt x="181" y="286"/>
                </a:lnTo>
                <a:lnTo>
                  <a:pt x="170" y="294"/>
                </a:lnTo>
                <a:lnTo>
                  <a:pt x="159" y="301"/>
                </a:lnTo>
                <a:lnTo>
                  <a:pt x="145" y="307"/>
                </a:lnTo>
                <a:lnTo>
                  <a:pt x="130" y="310"/>
                </a:lnTo>
                <a:lnTo>
                  <a:pt x="113" y="314"/>
                </a:lnTo>
                <a:lnTo>
                  <a:pt x="95" y="316"/>
                </a:lnTo>
                <a:lnTo>
                  <a:pt x="74" y="316"/>
                </a:lnTo>
                <a:lnTo>
                  <a:pt x="74" y="316"/>
                </a:lnTo>
                <a:lnTo>
                  <a:pt x="47" y="315"/>
                </a:lnTo>
                <a:lnTo>
                  <a:pt x="23" y="314"/>
                </a:lnTo>
                <a:lnTo>
                  <a:pt x="0" y="311"/>
                </a:lnTo>
                <a:lnTo>
                  <a:pt x="0" y="8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rgbClr val="005EB8"/>
              </a:solidFill>
            </a:endParaRPr>
          </a:p>
        </p:txBody>
      </p:sp>
      <p:sp>
        <p:nvSpPr>
          <p:cNvPr id="52" name="Freeform 15"/>
          <p:cNvSpPr>
            <a:spLocks/>
          </p:cNvSpPr>
          <p:nvPr userDrawn="1"/>
        </p:nvSpPr>
        <p:spPr bwMode="auto">
          <a:xfrm>
            <a:off x="5923160" y="4779265"/>
            <a:ext cx="290053" cy="240006"/>
          </a:xfrm>
          <a:custGeom>
            <a:avLst/>
            <a:gdLst>
              <a:gd name="T0" fmla="*/ 194 w 434"/>
              <a:gd name="T1" fmla="*/ 0 h 480"/>
              <a:gd name="T2" fmla="*/ 194 w 434"/>
              <a:gd name="T3" fmla="*/ 0 h 480"/>
              <a:gd name="T4" fmla="*/ 170 w 434"/>
              <a:gd name="T5" fmla="*/ 1 h 480"/>
              <a:gd name="T6" fmla="*/ 145 w 434"/>
              <a:gd name="T7" fmla="*/ 2 h 480"/>
              <a:gd name="T8" fmla="*/ 120 w 434"/>
              <a:gd name="T9" fmla="*/ 5 h 480"/>
              <a:gd name="T10" fmla="*/ 94 w 434"/>
              <a:gd name="T11" fmla="*/ 8 h 480"/>
              <a:gd name="T12" fmla="*/ 68 w 434"/>
              <a:gd name="T13" fmla="*/ 12 h 480"/>
              <a:gd name="T14" fmla="*/ 44 w 434"/>
              <a:gd name="T15" fmla="*/ 16 h 480"/>
              <a:gd name="T16" fmla="*/ 21 w 434"/>
              <a:gd name="T17" fmla="*/ 22 h 480"/>
              <a:gd name="T18" fmla="*/ 0 w 434"/>
              <a:gd name="T19" fmla="*/ 29 h 480"/>
              <a:gd name="T20" fmla="*/ 0 w 434"/>
              <a:gd name="T21" fmla="*/ 465 h 480"/>
              <a:gd name="T22" fmla="*/ 0 w 434"/>
              <a:gd name="T23" fmla="*/ 465 h 480"/>
              <a:gd name="T24" fmla="*/ 18 w 434"/>
              <a:gd name="T25" fmla="*/ 468 h 480"/>
              <a:gd name="T26" fmla="*/ 38 w 434"/>
              <a:gd name="T27" fmla="*/ 471 h 480"/>
              <a:gd name="T28" fmla="*/ 83 w 434"/>
              <a:gd name="T29" fmla="*/ 475 h 480"/>
              <a:gd name="T30" fmla="*/ 132 w 434"/>
              <a:gd name="T31" fmla="*/ 479 h 480"/>
              <a:gd name="T32" fmla="*/ 175 w 434"/>
              <a:gd name="T33" fmla="*/ 480 h 480"/>
              <a:gd name="T34" fmla="*/ 175 w 434"/>
              <a:gd name="T35" fmla="*/ 480 h 480"/>
              <a:gd name="T36" fmla="*/ 210 w 434"/>
              <a:gd name="T37" fmla="*/ 479 h 480"/>
              <a:gd name="T38" fmla="*/ 240 w 434"/>
              <a:gd name="T39" fmla="*/ 477 h 480"/>
              <a:gd name="T40" fmla="*/ 269 w 434"/>
              <a:gd name="T41" fmla="*/ 472 h 480"/>
              <a:gd name="T42" fmla="*/ 295 w 434"/>
              <a:gd name="T43" fmla="*/ 465 h 480"/>
              <a:gd name="T44" fmla="*/ 318 w 434"/>
              <a:gd name="T45" fmla="*/ 458 h 480"/>
              <a:gd name="T46" fmla="*/ 340 w 434"/>
              <a:gd name="T47" fmla="*/ 448 h 480"/>
              <a:gd name="T48" fmla="*/ 349 w 434"/>
              <a:gd name="T49" fmla="*/ 442 h 480"/>
              <a:gd name="T50" fmla="*/ 358 w 434"/>
              <a:gd name="T51" fmla="*/ 436 h 480"/>
              <a:gd name="T52" fmla="*/ 367 w 434"/>
              <a:gd name="T53" fmla="*/ 429 h 480"/>
              <a:gd name="T54" fmla="*/ 376 w 434"/>
              <a:gd name="T55" fmla="*/ 422 h 480"/>
              <a:gd name="T56" fmla="*/ 382 w 434"/>
              <a:gd name="T57" fmla="*/ 414 h 480"/>
              <a:gd name="T58" fmla="*/ 389 w 434"/>
              <a:gd name="T59" fmla="*/ 406 h 480"/>
              <a:gd name="T60" fmla="*/ 396 w 434"/>
              <a:gd name="T61" fmla="*/ 398 h 480"/>
              <a:gd name="T62" fmla="*/ 402 w 434"/>
              <a:gd name="T63" fmla="*/ 389 h 480"/>
              <a:gd name="T64" fmla="*/ 407 w 434"/>
              <a:gd name="T65" fmla="*/ 378 h 480"/>
              <a:gd name="T66" fmla="*/ 412 w 434"/>
              <a:gd name="T67" fmla="*/ 369 h 480"/>
              <a:gd name="T68" fmla="*/ 420 w 434"/>
              <a:gd name="T69" fmla="*/ 346 h 480"/>
              <a:gd name="T70" fmla="*/ 426 w 434"/>
              <a:gd name="T71" fmla="*/ 322 h 480"/>
              <a:gd name="T72" fmla="*/ 431 w 434"/>
              <a:gd name="T73" fmla="*/ 297 h 480"/>
              <a:gd name="T74" fmla="*/ 433 w 434"/>
              <a:gd name="T75" fmla="*/ 268 h 480"/>
              <a:gd name="T76" fmla="*/ 434 w 434"/>
              <a:gd name="T77" fmla="*/ 237 h 480"/>
              <a:gd name="T78" fmla="*/ 434 w 434"/>
              <a:gd name="T79" fmla="*/ 237 h 480"/>
              <a:gd name="T80" fmla="*/ 433 w 434"/>
              <a:gd name="T81" fmla="*/ 210 h 480"/>
              <a:gd name="T82" fmla="*/ 430 w 434"/>
              <a:gd name="T83" fmla="*/ 183 h 480"/>
              <a:gd name="T84" fmla="*/ 425 w 434"/>
              <a:gd name="T85" fmla="*/ 160 h 480"/>
              <a:gd name="T86" fmla="*/ 418 w 434"/>
              <a:gd name="T87" fmla="*/ 137 h 480"/>
              <a:gd name="T88" fmla="*/ 409 w 434"/>
              <a:gd name="T89" fmla="*/ 117 h 480"/>
              <a:gd name="T90" fmla="*/ 397 w 434"/>
              <a:gd name="T91" fmla="*/ 97 h 480"/>
              <a:gd name="T92" fmla="*/ 385 w 434"/>
              <a:gd name="T93" fmla="*/ 80 h 480"/>
              <a:gd name="T94" fmla="*/ 370 w 434"/>
              <a:gd name="T95" fmla="*/ 63 h 480"/>
              <a:gd name="T96" fmla="*/ 354 w 434"/>
              <a:gd name="T97" fmla="*/ 48 h 480"/>
              <a:gd name="T98" fmla="*/ 335 w 434"/>
              <a:gd name="T99" fmla="*/ 36 h 480"/>
              <a:gd name="T100" fmla="*/ 316 w 434"/>
              <a:gd name="T101" fmla="*/ 25 h 480"/>
              <a:gd name="T102" fmla="*/ 294 w 434"/>
              <a:gd name="T103" fmla="*/ 16 h 480"/>
              <a:gd name="T104" fmla="*/ 271 w 434"/>
              <a:gd name="T105" fmla="*/ 9 h 480"/>
              <a:gd name="T106" fmla="*/ 247 w 434"/>
              <a:gd name="T107" fmla="*/ 5 h 480"/>
              <a:gd name="T108" fmla="*/ 220 w 434"/>
              <a:gd name="T109" fmla="*/ 1 h 480"/>
              <a:gd name="T110" fmla="*/ 194 w 434"/>
              <a:gd name="T111" fmla="*/ 0 h 4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434" h="480">
                <a:moveTo>
                  <a:pt x="194" y="0"/>
                </a:moveTo>
                <a:lnTo>
                  <a:pt x="194" y="0"/>
                </a:lnTo>
                <a:lnTo>
                  <a:pt x="170" y="1"/>
                </a:lnTo>
                <a:lnTo>
                  <a:pt x="145" y="2"/>
                </a:lnTo>
                <a:lnTo>
                  <a:pt x="120" y="5"/>
                </a:lnTo>
                <a:lnTo>
                  <a:pt x="94" y="8"/>
                </a:lnTo>
                <a:lnTo>
                  <a:pt x="68" y="12"/>
                </a:lnTo>
                <a:lnTo>
                  <a:pt x="44" y="16"/>
                </a:lnTo>
                <a:lnTo>
                  <a:pt x="21" y="22"/>
                </a:lnTo>
                <a:lnTo>
                  <a:pt x="0" y="29"/>
                </a:lnTo>
                <a:lnTo>
                  <a:pt x="0" y="465"/>
                </a:lnTo>
                <a:lnTo>
                  <a:pt x="0" y="465"/>
                </a:lnTo>
                <a:lnTo>
                  <a:pt x="18" y="468"/>
                </a:lnTo>
                <a:lnTo>
                  <a:pt x="38" y="471"/>
                </a:lnTo>
                <a:lnTo>
                  <a:pt x="83" y="475"/>
                </a:lnTo>
                <a:lnTo>
                  <a:pt x="132" y="479"/>
                </a:lnTo>
                <a:lnTo>
                  <a:pt x="175" y="480"/>
                </a:lnTo>
                <a:lnTo>
                  <a:pt x="175" y="480"/>
                </a:lnTo>
                <a:lnTo>
                  <a:pt x="210" y="479"/>
                </a:lnTo>
                <a:lnTo>
                  <a:pt x="240" y="477"/>
                </a:lnTo>
                <a:lnTo>
                  <a:pt x="269" y="472"/>
                </a:lnTo>
                <a:lnTo>
                  <a:pt x="295" y="465"/>
                </a:lnTo>
                <a:lnTo>
                  <a:pt x="318" y="458"/>
                </a:lnTo>
                <a:lnTo>
                  <a:pt x="340" y="448"/>
                </a:lnTo>
                <a:lnTo>
                  <a:pt x="349" y="442"/>
                </a:lnTo>
                <a:lnTo>
                  <a:pt x="358" y="436"/>
                </a:lnTo>
                <a:lnTo>
                  <a:pt x="367" y="429"/>
                </a:lnTo>
                <a:lnTo>
                  <a:pt x="376" y="422"/>
                </a:lnTo>
                <a:lnTo>
                  <a:pt x="382" y="414"/>
                </a:lnTo>
                <a:lnTo>
                  <a:pt x="389" y="406"/>
                </a:lnTo>
                <a:lnTo>
                  <a:pt x="396" y="398"/>
                </a:lnTo>
                <a:lnTo>
                  <a:pt x="402" y="389"/>
                </a:lnTo>
                <a:lnTo>
                  <a:pt x="407" y="378"/>
                </a:lnTo>
                <a:lnTo>
                  <a:pt x="412" y="369"/>
                </a:lnTo>
                <a:lnTo>
                  <a:pt x="420" y="346"/>
                </a:lnTo>
                <a:lnTo>
                  <a:pt x="426" y="322"/>
                </a:lnTo>
                <a:lnTo>
                  <a:pt x="431" y="297"/>
                </a:lnTo>
                <a:lnTo>
                  <a:pt x="433" y="268"/>
                </a:lnTo>
                <a:lnTo>
                  <a:pt x="434" y="237"/>
                </a:lnTo>
                <a:lnTo>
                  <a:pt x="434" y="237"/>
                </a:lnTo>
                <a:lnTo>
                  <a:pt x="433" y="210"/>
                </a:lnTo>
                <a:lnTo>
                  <a:pt x="430" y="183"/>
                </a:lnTo>
                <a:lnTo>
                  <a:pt x="425" y="160"/>
                </a:lnTo>
                <a:lnTo>
                  <a:pt x="418" y="137"/>
                </a:lnTo>
                <a:lnTo>
                  <a:pt x="409" y="117"/>
                </a:lnTo>
                <a:lnTo>
                  <a:pt x="397" y="97"/>
                </a:lnTo>
                <a:lnTo>
                  <a:pt x="385" y="80"/>
                </a:lnTo>
                <a:lnTo>
                  <a:pt x="370" y="63"/>
                </a:lnTo>
                <a:lnTo>
                  <a:pt x="354" y="48"/>
                </a:lnTo>
                <a:lnTo>
                  <a:pt x="335" y="36"/>
                </a:lnTo>
                <a:lnTo>
                  <a:pt x="316" y="25"/>
                </a:lnTo>
                <a:lnTo>
                  <a:pt x="294" y="16"/>
                </a:lnTo>
                <a:lnTo>
                  <a:pt x="271" y="9"/>
                </a:lnTo>
                <a:lnTo>
                  <a:pt x="247" y="5"/>
                </a:lnTo>
                <a:lnTo>
                  <a:pt x="220" y="1"/>
                </a:lnTo>
                <a:lnTo>
                  <a:pt x="194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rgbClr val="005EB8"/>
              </a:solidFill>
            </a:endParaRPr>
          </a:p>
        </p:txBody>
      </p:sp>
      <p:sp>
        <p:nvSpPr>
          <p:cNvPr id="31" name="Text Box 11"/>
          <p:cNvSpPr txBox="1">
            <a:spLocks noChangeArrowheads="1"/>
          </p:cNvSpPr>
          <p:nvPr userDrawn="1"/>
        </p:nvSpPr>
        <p:spPr bwMode="auto">
          <a:xfrm rot="-5400000">
            <a:off x="8831854" y="2848707"/>
            <a:ext cx="4996635" cy="20005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50000"/>
              </a:spcBef>
              <a:defRPr sz="2000" b="1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50000"/>
              </a:spcBef>
              <a:defRPr sz="2000" b="1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50000"/>
              </a:spcBef>
              <a:defRPr sz="2000" b="1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50000"/>
              </a:spcBef>
              <a:defRPr sz="2000" b="1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50000"/>
              </a:spcBef>
              <a:defRPr sz="2000" b="1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>
              <a:spcBef>
                <a:spcPct val="0"/>
              </a:spcBef>
              <a:defRPr/>
            </a:pPr>
            <a:r>
              <a:rPr lang="en-GB" sz="700" b="0" dirty="0" smtClean="0">
                <a:solidFill>
                  <a:srgbClr val="FFFFFF">
                    <a:lumMod val="65000"/>
                  </a:srgbClr>
                </a:solidFill>
                <a:latin typeface="Verdana"/>
              </a:rPr>
              <a:t>© 2013 Amadeus IT Group SA</a:t>
            </a:r>
          </a:p>
        </p:txBody>
      </p:sp>
      <p:sp>
        <p:nvSpPr>
          <p:cNvPr id="36" name="Freeform 5"/>
          <p:cNvSpPr>
            <a:spLocks noEditPoints="1"/>
          </p:cNvSpPr>
          <p:nvPr userDrawn="1"/>
        </p:nvSpPr>
        <p:spPr bwMode="auto">
          <a:xfrm>
            <a:off x="8573828" y="430237"/>
            <a:ext cx="2438440" cy="240006"/>
          </a:xfrm>
          <a:custGeom>
            <a:avLst/>
            <a:gdLst>
              <a:gd name="T0" fmla="*/ 2581 w 3657"/>
              <a:gd name="T1" fmla="*/ 475 h 480"/>
              <a:gd name="T2" fmla="*/ 2487 w 3657"/>
              <a:gd name="T3" fmla="*/ 398 h 480"/>
              <a:gd name="T4" fmla="*/ 2431 w 3657"/>
              <a:gd name="T5" fmla="*/ 85 h 480"/>
              <a:gd name="T6" fmla="*/ 2596 w 3657"/>
              <a:gd name="T7" fmla="*/ 6 h 480"/>
              <a:gd name="T8" fmla="*/ 2300 w 3657"/>
              <a:gd name="T9" fmla="*/ 457 h 480"/>
              <a:gd name="T10" fmla="*/ 688 w 3657"/>
              <a:gd name="T11" fmla="*/ 13 h 480"/>
              <a:gd name="T12" fmla="*/ 757 w 3657"/>
              <a:gd name="T13" fmla="*/ 396 h 480"/>
              <a:gd name="T14" fmla="*/ 829 w 3657"/>
              <a:gd name="T15" fmla="*/ 421 h 480"/>
              <a:gd name="T16" fmla="*/ 1024 w 3657"/>
              <a:gd name="T17" fmla="*/ 1 h 480"/>
              <a:gd name="T18" fmla="*/ 293 w 3657"/>
              <a:gd name="T19" fmla="*/ 373 h 480"/>
              <a:gd name="T20" fmla="*/ 129 w 3657"/>
              <a:gd name="T21" fmla="*/ 389 h 480"/>
              <a:gd name="T22" fmla="*/ 106 w 3657"/>
              <a:gd name="T23" fmla="*/ 310 h 480"/>
              <a:gd name="T24" fmla="*/ 293 w 3657"/>
              <a:gd name="T25" fmla="*/ 373 h 480"/>
              <a:gd name="T26" fmla="*/ 59 w 3657"/>
              <a:gd name="T27" fmla="*/ 114 h 480"/>
              <a:gd name="T28" fmla="*/ 263 w 3657"/>
              <a:gd name="T29" fmla="*/ 100 h 480"/>
              <a:gd name="T30" fmla="*/ 201 w 3657"/>
              <a:gd name="T31" fmla="*/ 197 h 480"/>
              <a:gd name="T32" fmla="*/ 10 w 3657"/>
              <a:gd name="T33" fmla="*/ 288 h 480"/>
              <a:gd name="T34" fmla="*/ 39 w 3657"/>
              <a:gd name="T35" fmla="*/ 442 h 480"/>
              <a:gd name="T36" fmla="*/ 185 w 3657"/>
              <a:gd name="T37" fmla="*/ 478 h 480"/>
              <a:gd name="T38" fmla="*/ 320 w 3657"/>
              <a:gd name="T39" fmla="*/ 453 h 480"/>
              <a:gd name="T40" fmla="*/ 373 w 3657"/>
              <a:gd name="T41" fmla="*/ 51 h 480"/>
              <a:gd name="T42" fmla="*/ 1485 w 3657"/>
              <a:gd name="T43" fmla="*/ 373 h 480"/>
              <a:gd name="T44" fmla="*/ 1315 w 3657"/>
              <a:gd name="T45" fmla="*/ 385 h 480"/>
              <a:gd name="T46" fmla="*/ 1300 w 3657"/>
              <a:gd name="T47" fmla="*/ 305 h 480"/>
              <a:gd name="T48" fmla="*/ 1423 w 3657"/>
              <a:gd name="T49" fmla="*/ 0 h 480"/>
              <a:gd name="T50" fmla="*/ 1263 w 3657"/>
              <a:gd name="T51" fmla="*/ 110 h 480"/>
              <a:gd name="T52" fmla="*/ 1461 w 3657"/>
              <a:gd name="T53" fmla="*/ 105 h 480"/>
              <a:gd name="T54" fmla="*/ 1364 w 3657"/>
              <a:gd name="T55" fmla="*/ 198 h 480"/>
              <a:gd name="T56" fmla="*/ 1198 w 3657"/>
              <a:gd name="T57" fmla="*/ 302 h 480"/>
              <a:gd name="T58" fmla="*/ 1241 w 3657"/>
              <a:gd name="T59" fmla="*/ 450 h 480"/>
              <a:gd name="T60" fmla="*/ 1403 w 3657"/>
              <a:gd name="T61" fmla="*/ 474 h 480"/>
              <a:gd name="T62" fmla="*/ 1524 w 3657"/>
              <a:gd name="T63" fmla="*/ 457 h 480"/>
              <a:gd name="T64" fmla="*/ 1555 w 3657"/>
              <a:gd name="T65" fmla="*/ 40 h 480"/>
              <a:gd name="T66" fmla="*/ 3055 w 3657"/>
              <a:gd name="T67" fmla="*/ 366 h 480"/>
              <a:gd name="T68" fmla="*/ 2900 w 3657"/>
              <a:gd name="T69" fmla="*/ 378 h 480"/>
              <a:gd name="T70" fmla="*/ 2852 w 3657"/>
              <a:gd name="T71" fmla="*/ 5 h 480"/>
              <a:gd name="T72" fmla="*/ 2779 w 3657"/>
              <a:gd name="T73" fmla="*/ 408 h 480"/>
              <a:gd name="T74" fmla="*/ 2940 w 3657"/>
              <a:gd name="T75" fmla="*/ 479 h 480"/>
              <a:gd name="T76" fmla="*/ 3108 w 3657"/>
              <a:gd name="T77" fmla="*/ 452 h 480"/>
              <a:gd name="T78" fmla="*/ 3307 w 3657"/>
              <a:gd name="T79" fmla="*/ 463 h 480"/>
              <a:gd name="T80" fmla="*/ 3529 w 3657"/>
              <a:gd name="T81" fmla="*/ 473 h 480"/>
              <a:gd name="T82" fmla="*/ 3657 w 3657"/>
              <a:gd name="T83" fmla="*/ 337 h 480"/>
              <a:gd name="T84" fmla="*/ 3585 w 3657"/>
              <a:gd name="T85" fmla="*/ 228 h 480"/>
              <a:gd name="T86" fmla="*/ 3420 w 3657"/>
              <a:gd name="T87" fmla="*/ 142 h 480"/>
              <a:gd name="T88" fmla="*/ 3464 w 3657"/>
              <a:gd name="T89" fmla="*/ 85 h 480"/>
              <a:gd name="T90" fmla="*/ 3639 w 3657"/>
              <a:gd name="T91" fmla="*/ 33 h 480"/>
              <a:gd name="T92" fmla="*/ 3421 w 3657"/>
              <a:gd name="T93" fmla="*/ 9 h 480"/>
              <a:gd name="T94" fmla="*/ 3313 w 3657"/>
              <a:gd name="T95" fmla="*/ 137 h 480"/>
              <a:gd name="T96" fmla="*/ 3402 w 3657"/>
              <a:gd name="T97" fmla="*/ 257 h 480"/>
              <a:gd name="T98" fmla="*/ 3551 w 3657"/>
              <a:gd name="T99" fmla="*/ 337 h 480"/>
              <a:gd name="T100" fmla="*/ 3505 w 3657"/>
              <a:gd name="T101" fmla="*/ 392 h 480"/>
              <a:gd name="T102" fmla="*/ 1845 w 3657"/>
              <a:gd name="T103" fmla="*/ 90 h 480"/>
              <a:gd name="T104" fmla="*/ 2015 w 3657"/>
              <a:gd name="T105" fmla="*/ 108 h 480"/>
              <a:gd name="T106" fmla="*/ 2063 w 3657"/>
              <a:gd name="T107" fmla="*/ 275 h 480"/>
              <a:gd name="T108" fmla="*/ 1958 w 3657"/>
              <a:gd name="T109" fmla="*/ 396 h 480"/>
              <a:gd name="T110" fmla="*/ 1860 w 3657"/>
              <a:gd name="T111" fmla="*/ 5 h 480"/>
              <a:gd name="T112" fmla="*/ 1915 w 3657"/>
              <a:gd name="T113" fmla="*/ 480 h 480"/>
              <a:gd name="T114" fmla="*/ 2122 w 3657"/>
              <a:gd name="T115" fmla="*/ 414 h 480"/>
              <a:gd name="T116" fmla="*/ 2173 w 3657"/>
              <a:gd name="T117" fmla="*/ 210 h 480"/>
              <a:gd name="T118" fmla="*/ 2011 w 3657"/>
              <a:gd name="T119" fmla="*/ 9 h 4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3657" h="480">
                <a:moveTo>
                  <a:pt x="2300" y="457"/>
                </a:moveTo>
                <a:lnTo>
                  <a:pt x="2300" y="457"/>
                </a:lnTo>
                <a:lnTo>
                  <a:pt x="2313" y="460"/>
                </a:lnTo>
                <a:lnTo>
                  <a:pt x="2352" y="468"/>
                </a:lnTo>
                <a:lnTo>
                  <a:pt x="2379" y="472"/>
                </a:lnTo>
                <a:lnTo>
                  <a:pt x="2410" y="477"/>
                </a:lnTo>
                <a:lnTo>
                  <a:pt x="2445" y="479"/>
                </a:lnTo>
                <a:lnTo>
                  <a:pt x="2482" y="480"/>
                </a:lnTo>
                <a:lnTo>
                  <a:pt x="2482" y="480"/>
                </a:lnTo>
                <a:lnTo>
                  <a:pt x="2520" y="479"/>
                </a:lnTo>
                <a:lnTo>
                  <a:pt x="2554" y="478"/>
                </a:lnTo>
                <a:lnTo>
                  <a:pt x="2581" y="475"/>
                </a:lnTo>
                <a:lnTo>
                  <a:pt x="2603" y="473"/>
                </a:lnTo>
                <a:lnTo>
                  <a:pt x="2633" y="470"/>
                </a:lnTo>
                <a:lnTo>
                  <a:pt x="2642" y="467"/>
                </a:lnTo>
                <a:lnTo>
                  <a:pt x="2642" y="388"/>
                </a:lnTo>
                <a:lnTo>
                  <a:pt x="2642" y="388"/>
                </a:lnTo>
                <a:lnTo>
                  <a:pt x="2633" y="389"/>
                </a:lnTo>
                <a:lnTo>
                  <a:pt x="2606" y="393"/>
                </a:lnTo>
                <a:lnTo>
                  <a:pt x="2564" y="397"/>
                </a:lnTo>
                <a:lnTo>
                  <a:pt x="2539" y="398"/>
                </a:lnTo>
                <a:lnTo>
                  <a:pt x="2511" y="398"/>
                </a:lnTo>
                <a:lnTo>
                  <a:pt x="2511" y="398"/>
                </a:lnTo>
                <a:lnTo>
                  <a:pt x="2487" y="398"/>
                </a:lnTo>
                <a:lnTo>
                  <a:pt x="2466" y="397"/>
                </a:lnTo>
                <a:lnTo>
                  <a:pt x="2432" y="393"/>
                </a:lnTo>
                <a:lnTo>
                  <a:pt x="2411" y="391"/>
                </a:lnTo>
                <a:lnTo>
                  <a:pt x="2403" y="390"/>
                </a:lnTo>
                <a:lnTo>
                  <a:pt x="2403" y="277"/>
                </a:lnTo>
                <a:lnTo>
                  <a:pt x="2610" y="277"/>
                </a:lnTo>
                <a:lnTo>
                  <a:pt x="2610" y="196"/>
                </a:lnTo>
                <a:lnTo>
                  <a:pt x="2403" y="196"/>
                </a:lnTo>
                <a:lnTo>
                  <a:pt x="2403" y="89"/>
                </a:lnTo>
                <a:lnTo>
                  <a:pt x="2403" y="89"/>
                </a:lnTo>
                <a:lnTo>
                  <a:pt x="2411" y="88"/>
                </a:lnTo>
                <a:lnTo>
                  <a:pt x="2431" y="85"/>
                </a:lnTo>
                <a:lnTo>
                  <a:pt x="2463" y="83"/>
                </a:lnTo>
                <a:lnTo>
                  <a:pt x="2504" y="82"/>
                </a:lnTo>
                <a:lnTo>
                  <a:pt x="2504" y="82"/>
                </a:lnTo>
                <a:lnTo>
                  <a:pt x="2530" y="82"/>
                </a:lnTo>
                <a:lnTo>
                  <a:pt x="2554" y="83"/>
                </a:lnTo>
                <a:lnTo>
                  <a:pt x="2595" y="87"/>
                </a:lnTo>
                <a:lnTo>
                  <a:pt x="2624" y="90"/>
                </a:lnTo>
                <a:lnTo>
                  <a:pt x="2634" y="92"/>
                </a:lnTo>
                <a:lnTo>
                  <a:pt x="2634" y="12"/>
                </a:lnTo>
                <a:lnTo>
                  <a:pt x="2634" y="12"/>
                </a:lnTo>
                <a:lnTo>
                  <a:pt x="2624" y="10"/>
                </a:lnTo>
                <a:lnTo>
                  <a:pt x="2596" y="6"/>
                </a:lnTo>
                <a:lnTo>
                  <a:pt x="2552" y="2"/>
                </a:lnTo>
                <a:lnTo>
                  <a:pt x="2524" y="1"/>
                </a:lnTo>
                <a:lnTo>
                  <a:pt x="2493" y="0"/>
                </a:lnTo>
                <a:lnTo>
                  <a:pt x="2493" y="0"/>
                </a:lnTo>
                <a:lnTo>
                  <a:pt x="2450" y="1"/>
                </a:lnTo>
                <a:lnTo>
                  <a:pt x="2413" y="3"/>
                </a:lnTo>
                <a:lnTo>
                  <a:pt x="2380" y="7"/>
                </a:lnTo>
                <a:lnTo>
                  <a:pt x="2352" y="10"/>
                </a:lnTo>
                <a:lnTo>
                  <a:pt x="2329" y="15"/>
                </a:lnTo>
                <a:lnTo>
                  <a:pt x="2313" y="17"/>
                </a:lnTo>
                <a:lnTo>
                  <a:pt x="2300" y="21"/>
                </a:lnTo>
                <a:lnTo>
                  <a:pt x="2300" y="457"/>
                </a:lnTo>
                <a:close/>
                <a:moveTo>
                  <a:pt x="818" y="276"/>
                </a:moveTo>
                <a:lnTo>
                  <a:pt x="818" y="276"/>
                </a:lnTo>
                <a:lnTo>
                  <a:pt x="813" y="288"/>
                </a:lnTo>
                <a:lnTo>
                  <a:pt x="810" y="302"/>
                </a:lnTo>
                <a:lnTo>
                  <a:pt x="810" y="302"/>
                </a:lnTo>
                <a:lnTo>
                  <a:pt x="805" y="288"/>
                </a:lnTo>
                <a:lnTo>
                  <a:pt x="802" y="276"/>
                </a:lnTo>
                <a:lnTo>
                  <a:pt x="710" y="44"/>
                </a:lnTo>
                <a:lnTo>
                  <a:pt x="710" y="44"/>
                </a:lnTo>
                <a:lnTo>
                  <a:pt x="703" y="31"/>
                </a:lnTo>
                <a:lnTo>
                  <a:pt x="696" y="21"/>
                </a:lnTo>
                <a:lnTo>
                  <a:pt x="688" y="13"/>
                </a:lnTo>
                <a:lnTo>
                  <a:pt x="679" y="8"/>
                </a:lnTo>
                <a:lnTo>
                  <a:pt x="667" y="3"/>
                </a:lnTo>
                <a:lnTo>
                  <a:pt x="655" y="1"/>
                </a:lnTo>
                <a:lnTo>
                  <a:pt x="641" y="1"/>
                </a:lnTo>
                <a:lnTo>
                  <a:pt x="625" y="0"/>
                </a:lnTo>
                <a:lnTo>
                  <a:pt x="625" y="0"/>
                </a:lnTo>
                <a:lnTo>
                  <a:pt x="596" y="1"/>
                </a:lnTo>
                <a:lnTo>
                  <a:pt x="577" y="2"/>
                </a:lnTo>
                <a:lnTo>
                  <a:pt x="530" y="473"/>
                </a:lnTo>
                <a:lnTo>
                  <a:pt x="635" y="473"/>
                </a:lnTo>
                <a:lnTo>
                  <a:pt x="658" y="157"/>
                </a:lnTo>
                <a:lnTo>
                  <a:pt x="757" y="396"/>
                </a:lnTo>
                <a:lnTo>
                  <a:pt x="757" y="396"/>
                </a:lnTo>
                <a:lnTo>
                  <a:pt x="760" y="403"/>
                </a:lnTo>
                <a:lnTo>
                  <a:pt x="765" y="408"/>
                </a:lnTo>
                <a:lnTo>
                  <a:pt x="770" y="413"/>
                </a:lnTo>
                <a:lnTo>
                  <a:pt x="775" y="417"/>
                </a:lnTo>
                <a:lnTo>
                  <a:pt x="782" y="419"/>
                </a:lnTo>
                <a:lnTo>
                  <a:pt x="790" y="421"/>
                </a:lnTo>
                <a:lnTo>
                  <a:pt x="800" y="422"/>
                </a:lnTo>
                <a:lnTo>
                  <a:pt x="810" y="422"/>
                </a:lnTo>
                <a:lnTo>
                  <a:pt x="810" y="422"/>
                </a:lnTo>
                <a:lnTo>
                  <a:pt x="820" y="422"/>
                </a:lnTo>
                <a:lnTo>
                  <a:pt x="829" y="421"/>
                </a:lnTo>
                <a:lnTo>
                  <a:pt x="837" y="419"/>
                </a:lnTo>
                <a:lnTo>
                  <a:pt x="844" y="417"/>
                </a:lnTo>
                <a:lnTo>
                  <a:pt x="850" y="413"/>
                </a:lnTo>
                <a:lnTo>
                  <a:pt x="855" y="408"/>
                </a:lnTo>
                <a:lnTo>
                  <a:pt x="858" y="403"/>
                </a:lnTo>
                <a:lnTo>
                  <a:pt x="862" y="396"/>
                </a:lnTo>
                <a:lnTo>
                  <a:pt x="961" y="157"/>
                </a:lnTo>
                <a:lnTo>
                  <a:pt x="984" y="473"/>
                </a:lnTo>
                <a:lnTo>
                  <a:pt x="1088" y="473"/>
                </a:lnTo>
                <a:lnTo>
                  <a:pt x="1041" y="2"/>
                </a:lnTo>
                <a:lnTo>
                  <a:pt x="1041" y="2"/>
                </a:lnTo>
                <a:lnTo>
                  <a:pt x="1024" y="1"/>
                </a:lnTo>
                <a:lnTo>
                  <a:pt x="994" y="0"/>
                </a:lnTo>
                <a:lnTo>
                  <a:pt x="994" y="0"/>
                </a:lnTo>
                <a:lnTo>
                  <a:pt x="978" y="1"/>
                </a:lnTo>
                <a:lnTo>
                  <a:pt x="964" y="1"/>
                </a:lnTo>
                <a:lnTo>
                  <a:pt x="951" y="3"/>
                </a:lnTo>
                <a:lnTo>
                  <a:pt x="941" y="8"/>
                </a:lnTo>
                <a:lnTo>
                  <a:pt x="931" y="13"/>
                </a:lnTo>
                <a:lnTo>
                  <a:pt x="923" y="21"/>
                </a:lnTo>
                <a:lnTo>
                  <a:pt x="916" y="31"/>
                </a:lnTo>
                <a:lnTo>
                  <a:pt x="910" y="44"/>
                </a:lnTo>
                <a:lnTo>
                  <a:pt x="818" y="276"/>
                </a:lnTo>
                <a:close/>
                <a:moveTo>
                  <a:pt x="293" y="373"/>
                </a:moveTo>
                <a:lnTo>
                  <a:pt x="293" y="373"/>
                </a:lnTo>
                <a:lnTo>
                  <a:pt x="271" y="380"/>
                </a:lnTo>
                <a:lnTo>
                  <a:pt x="242" y="389"/>
                </a:lnTo>
                <a:lnTo>
                  <a:pt x="225" y="392"/>
                </a:lnTo>
                <a:lnTo>
                  <a:pt x="209" y="396"/>
                </a:lnTo>
                <a:lnTo>
                  <a:pt x="193" y="398"/>
                </a:lnTo>
                <a:lnTo>
                  <a:pt x="177" y="398"/>
                </a:lnTo>
                <a:lnTo>
                  <a:pt x="177" y="398"/>
                </a:lnTo>
                <a:lnTo>
                  <a:pt x="162" y="398"/>
                </a:lnTo>
                <a:lnTo>
                  <a:pt x="147" y="396"/>
                </a:lnTo>
                <a:lnTo>
                  <a:pt x="135" y="391"/>
                </a:lnTo>
                <a:lnTo>
                  <a:pt x="129" y="389"/>
                </a:lnTo>
                <a:lnTo>
                  <a:pt x="123" y="385"/>
                </a:lnTo>
                <a:lnTo>
                  <a:pt x="118" y="381"/>
                </a:lnTo>
                <a:lnTo>
                  <a:pt x="114" y="377"/>
                </a:lnTo>
                <a:lnTo>
                  <a:pt x="110" y="372"/>
                </a:lnTo>
                <a:lnTo>
                  <a:pt x="107" y="366"/>
                </a:lnTo>
                <a:lnTo>
                  <a:pt x="105" y="360"/>
                </a:lnTo>
                <a:lnTo>
                  <a:pt x="104" y="353"/>
                </a:lnTo>
                <a:lnTo>
                  <a:pt x="102" y="345"/>
                </a:lnTo>
                <a:lnTo>
                  <a:pt x="101" y="337"/>
                </a:lnTo>
                <a:lnTo>
                  <a:pt x="101" y="337"/>
                </a:lnTo>
                <a:lnTo>
                  <a:pt x="102" y="323"/>
                </a:lnTo>
                <a:lnTo>
                  <a:pt x="106" y="310"/>
                </a:lnTo>
                <a:lnTo>
                  <a:pt x="108" y="305"/>
                </a:lnTo>
                <a:lnTo>
                  <a:pt x="112" y="299"/>
                </a:lnTo>
                <a:lnTo>
                  <a:pt x="116" y="294"/>
                </a:lnTo>
                <a:lnTo>
                  <a:pt x="120" y="290"/>
                </a:lnTo>
                <a:lnTo>
                  <a:pt x="125" y="286"/>
                </a:lnTo>
                <a:lnTo>
                  <a:pt x="131" y="283"/>
                </a:lnTo>
                <a:lnTo>
                  <a:pt x="138" y="279"/>
                </a:lnTo>
                <a:lnTo>
                  <a:pt x="145" y="277"/>
                </a:lnTo>
                <a:lnTo>
                  <a:pt x="163" y="273"/>
                </a:lnTo>
                <a:lnTo>
                  <a:pt x="183" y="271"/>
                </a:lnTo>
                <a:lnTo>
                  <a:pt x="293" y="268"/>
                </a:lnTo>
                <a:lnTo>
                  <a:pt x="293" y="373"/>
                </a:lnTo>
                <a:close/>
                <a:moveTo>
                  <a:pt x="231" y="0"/>
                </a:moveTo>
                <a:lnTo>
                  <a:pt x="231" y="0"/>
                </a:lnTo>
                <a:lnTo>
                  <a:pt x="198" y="1"/>
                </a:lnTo>
                <a:lnTo>
                  <a:pt x="166" y="5"/>
                </a:lnTo>
                <a:lnTo>
                  <a:pt x="136" y="8"/>
                </a:lnTo>
                <a:lnTo>
                  <a:pt x="109" y="14"/>
                </a:lnTo>
                <a:lnTo>
                  <a:pt x="86" y="20"/>
                </a:lnTo>
                <a:lnTo>
                  <a:pt x="66" y="25"/>
                </a:lnTo>
                <a:lnTo>
                  <a:pt x="49" y="31"/>
                </a:lnTo>
                <a:lnTo>
                  <a:pt x="37" y="37"/>
                </a:lnTo>
                <a:lnTo>
                  <a:pt x="59" y="114"/>
                </a:lnTo>
                <a:lnTo>
                  <a:pt x="59" y="114"/>
                </a:lnTo>
                <a:lnTo>
                  <a:pt x="71" y="110"/>
                </a:lnTo>
                <a:lnTo>
                  <a:pt x="104" y="102"/>
                </a:lnTo>
                <a:lnTo>
                  <a:pt x="125" y="97"/>
                </a:lnTo>
                <a:lnTo>
                  <a:pt x="150" y="92"/>
                </a:lnTo>
                <a:lnTo>
                  <a:pt x="175" y="90"/>
                </a:lnTo>
                <a:lnTo>
                  <a:pt x="201" y="89"/>
                </a:lnTo>
                <a:lnTo>
                  <a:pt x="201" y="89"/>
                </a:lnTo>
                <a:lnTo>
                  <a:pt x="222" y="90"/>
                </a:lnTo>
                <a:lnTo>
                  <a:pt x="240" y="92"/>
                </a:lnTo>
                <a:lnTo>
                  <a:pt x="248" y="95"/>
                </a:lnTo>
                <a:lnTo>
                  <a:pt x="257" y="97"/>
                </a:lnTo>
                <a:lnTo>
                  <a:pt x="263" y="100"/>
                </a:lnTo>
                <a:lnTo>
                  <a:pt x="269" y="105"/>
                </a:lnTo>
                <a:lnTo>
                  <a:pt x="275" y="110"/>
                </a:lnTo>
                <a:lnTo>
                  <a:pt x="280" y="114"/>
                </a:lnTo>
                <a:lnTo>
                  <a:pt x="283" y="121"/>
                </a:lnTo>
                <a:lnTo>
                  <a:pt x="286" y="128"/>
                </a:lnTo>
                <a:lnTo>
                  <a:pt x="289" y="135"/>
                </a:lnTo>
                <a:lnTo>
                  <a:pt x="291" y="144"/>
                </a:lnTo>
                <a:lnTo>
                  <a:pt x="292" y="153"/>
                </a:lnTo>
                <a:lnTo>
                  <a:pt x="292" y="164"/>
                </a:lnTo>
                <a:lnTo>
                  <a:pt x="292" y="197"/>
                </a:lnTo>
                <a:lnTo>
                  <a:pt x="201" y="197"/>
                </a:lnTo>
                <a:lnTo>
                  <a:pt x="201" y="197"/>
                </a:lnTo>
                <a:lnTo>
                  <a:pt x="174" y="198"/>
                </a:lnTo>
                <a:lnTo>
                  <a:pt x="148" y="201"/>
                </a:lnTo>
                <a:lnTo>
                  <a:pt x="125" y="204"/>
                </a:lnTo>
                <a:lnTo>
                  <a:pt x="105" y="210"/>
                </a:lnTo>
                <a:lnTo>
                  <a:pt x="86" y="216"/>
                </a:lnTo>
                <a:lnTo>
                  <a:pt x="69" y="224"/>
                </a:lnTo>
                <a:lnTo>
                  <a:pt x="55" y="232"/>
                </a:lnTo>
                <a:lnTo>
                  <a:pt x="43" y="242"/>
                </a:lnTo>
                <a:lnTo>
                  <a:pt x="32" y="253"/>
                </a:lnTo>
                <a:lnTo>
                  <a:pt x="23" y="264"/>
                </a:lnTo>
                <a:lnTo>
                  <a:pt x="16" y="276"/>
                </a:lnTo>
                <a:lnTo>
                  <a:pt x="10" y="288"/>
                </a:lnTo>
                <a:lnTo>
                  <a:pt x="6" y="302"/>
                </a:lnTo>
                <a:lnTo>
                  <a:pt x="2" y="316"/>
                </a:lnTo>
                <a:lnTo>
                  <a:pt x="1" y="330"/>
                </a:lnTo>
                <a:lnTo>
                  <a:pt x="0" y="344"/>
                </a:lnTo>
                <a:lnTo>
                  <a:pt x="0" y="344"/>
                </a:lnTo>
                <a:lnTo>
                  <a:pt x="1" y="362"/>
                </a:lnTo>
                <a:lnTo>
                  <a:pt x="3" y="380"/>
                </a:lnTo>
                <a:lnTo>
                  <a:pt x="8" y="395"/>
                </a:lnTo>
                <a:lnTo>
                  <a:pt x="14" y="408"/>
                </a:lnTo>
                <a:lnTo>
                  <a:pt x="22" y="421"/>
                </a:lnTo>
                <a:lnTo>
                  <a:pt x="30" y="433"/>
                </a:lnTo>
                <a:lnTo>
                  <a:pt x="39" y="442"/>
                </a:lnTo>
                <a:lnTo>
                  <a:pt x="51" y="450"/>
                </a:lnTo>
                <a:lnTo>
                  <a:pt x="61" y="458"/>
                </a:lnTo>
                <a:lnTo>
                  <a:pt x="74" y="464"/>
                </a:lnTo>
                <a:lnTo>
                  <a:pt x="86" y="468"/>
                </a:lnTo>
                <a:lnTo>
                  <a:pt x="100" y="473"/>
                </a:lnTo>
                <a:lnTo>
                  <a:pt x="114" y="475"/>
                </a:lnTo>
                <a:lnTo>
                  <a:pt x="128" y="478"/>
                </a:lnTo>
                <a:lnTo>
                  <a:pt x="141" y="479"/>
                </a:lnTo>
                <a:lnTo>
                  <a:pt x="155" y="480"/>
                </a:lnTo>
                <a:lnTo>
                  <a:pt x="155" y="480"/>
                </a:lnTo>
                <a:lnTo>
                  <a:pt x="170" y="479"/>
                </a:lnTo>
                <a:lnTo>
                  <a:pt x="185" y="478"/>
                </a:lnTo>
                <a:lnTo>
                  <a:pt x="213" y="474"/>
                </a:lnTo>
                <a:lnTo>
                  <a:pt x="236" y="468"/>
                </a:lnTo>
                <a:lnTo>
                  <a:pt x="255" y="462"/>
                </a:lnTo>
                <a:lnTo>
                  <a:pt x="271" y="456"/>
                </a:lnTo>
                <a:lnTo>
                  <a:pt x="284" y="450"/>
                </a:lnTo>
                <a:lnTo>
                  <a:pt x="292" y="445"/>
                </a:lnTo>
                <a:lnTo>
                  <a:pt x="297" y="444"/>
                </a:lnTo>
                <a:lnTo>
                  <a:pt x="297" y="444"/>
                </a:lnTo>
                <a:lnTo>
                  <a:pt x="299" y="445"/>
                </a:lnTo>
                <a:lnTo>
                  <a:pt x="304" y="447"/>
                </a:lnTo>
                <a:lnTo>
                  <a:pt x="311" y="450"/>
                </a:lnTo>
                <a:lnTo>
                  <a:pt x="320" y="453"/>
                </a:lnTo>
                <a:lnTo>
                  <a:pt x="332" y="457"/>
                </a:lnTo>
                <a:lnTo>
                  <a:pt x="350" y="460"/>
                </a:lnTo>
                <a:lnTo>
                  <a:pt x="370" y="462"/>
                </a:lnTo>
                <a:lnTo>
                  <a:pt x="397" y="463"/>
                </a:lnTo>
                <a:lnTo>
                  <a:pt x="397" y="137"/>
                </a:lnTo>
                <a:lnTo>
                  <a:pt x="397" y="137"/>
                </a:lnTo>
                <a:lnTo>
                  <a:pt x="397" y="119"/>
                </a:lnTo>
                <a:lnTo>
                  <a:pt x="395" y="103"/>
                </a:lnTo>
                <a:lnTo>
                  <a:pt x="391" y="88"/>
                </a:lnTo>
                <a:lnTo>
                  <a:pt x="387" y="74"/>
                </a:lnTo>
                <a:lnTo>
                  <a:pt x="380" y="62"/>
                </a:lnTo>
                <a:lnTo>
                  <a:pt x="373" y="51"/>
                </a:lnTo>
                <a:lnTo>
                  <a:pt x="364" y="40"/>
                </a:lnTo>
                <a:lnTo>
                  <a:pt x="353" y="32"/>
                </a:lnTo>
                <a:lnTo>
                  <a:pt x="343" y="24"/>
                </a:lnTo>
                <a:lnTo>
                  <a:pt x="330" y="17"/>
                </a:lnTo>
                <a:lnTo>
                  <a:pt x="316" y="13"/>
                </a:lnTo>
                <a:lnTo>
                  <a:pt x="301" y="8"/>
                </a:lnTo>
                <a:lnTo>
                  <a:pt x="285" y="5"/>
                </a:lnTo>
                <a:lnTo>
                  <a:pt x="268" y="2"/>
                </a:lnTo>
                <a:lnTo>
                  <a:pt x="251" y="1"/>
                </a:lnTo>
                <a:lnTo>
                  <a:pt x="231" y="0"/>
                </a:lnTo>
                <a:close/>
                <a:moveTo>
                  <a:pt x="1485" y="373"/>
                </a:moveTo>
                <a:lnTo>
                  <a:pt x="1485" y="373"/>
                </a:lnTo>
                <a:lnTo>
                  <a:pt x="1463" y="380"/>
                </a:lnTo>
                <a:lnTo>
                  <a:pt x="1433" y="389"/>
                </a:lnTo>
                <a:lnTo>
                  <a:pt x="1417" y="392"/>
                </a:lnTo>
                <a:lnTo>
                  <a:pt x="1400" y="396"/>
                </a:lnTo>
                <a:lnTo>
                  <a:pt x="1384" y="398"/>
                </a:lnTo>
                <a:lnTo>
                  <a:pt x="1369" y="398"/>
                </a:lnTo>
                <a:lnTo>
                  <a:pt x="1369" y="398"/>
                </a:lnTo>
                <a:lnTo>
                  <a:pt x="1353" y="398"/>
                </a:lnTo>
                <a:lnTo>
                  <a:pt x="1339" y="396"/>
                </a:lnTo>
                <a:lnTo>
                  <a:pt x="1325" y="391"/>
                </a:lnTo>
                <a:lnTo>
                  <a:pt x="1319" y="389"/>
                </a:lnTo>
                <a:lnTo>
                  <a:pt x="1315" y="385"/>
                </a:lnTo>
                <a:lnTo>
                  <a:pt x="1310" y="381"/>
                </a:lnTo>
                <a:lnTo>
                  <a:pt x="1306" y="377"/>
                </a:lnTo>
                <a:lnTo>
                  <a:pt x="1302" y="372"/>
                </a:lnTo>
                <a:lnTo>
                  <a:pt x="1299" y="366"/>
                </a:lnTo>
                <a:lnTo>
                  <a:pt x="1296" y="360"/>
                </a:lnTo>
                <a:lnTo>
                  <a:pt x="1294" y="353"/>
                </a:lnTo>
                <a:lnTo>
                  <a:pt x="1293" y="345"/>
                </a:lnTo>
                <a:lnTo>
                  <a:pt x="1293" y="337"/>
                </a:lnTo>
                <a:lnTo>
                  <a:pt x="1293" y="337"/>
                </a:lnTo>
                <a:lnTo>
                  <a:pt x="1294" y="323"/>
                </a:lnTo>
                <a:lnTo>
                  <a:pt x="1298" y="310"/>
                </a:lnTo>
                <a:lnTo>
                  <a:pt x="1300" y="305"/>
                </a:lnTo>
                <a:lnTo>
                  <a:pt x="1303" y="299"/>
                </a:lnTo>
                <a:lnTo>
                  <a:pt x="1307" y="294"/>
                </a:lnTo>
                <a:lnTo>
                  <a:pt x="1311" y="290"/>
                </a:lnTo>
                <a:lnTo>
                  <a:pt x="1317" y="286"/>
                </a:lnTo>
                <a:lnTo>
                  <a:pt x="1323" y="283"/>
                </a:lnTo>
                <a:lnTo>
                  <a:pt x="1330" y="279"/>
                </a:lnTo>
                <a:lnTo>
                  <a:pt x="1337" y="277"/>
                </a:lnTo>
                <a:lnTo>
                  <a:pt x="1354" y="273"/>
                </a:lnTo>
                <a:lnTo>
                  <a:pt x="1375" y="271"/>
                </a:lnTo>
                <a:lnTo>
                  <a:pt x="1485" y="268"/>
                </a:lnTo>
                <a:lnTo>
                  <a:pt x="1485" y="373"/>
                </a:lnTo>
                <a:close/>
                <a:moveTo>
                  <a:pt x="1423" y="0"/>
                </a:moveTo>
                <a:lnTo>
                  <a:pt x="1423" y="0"/>
                </a:lnTo>
                <a:lnTo>
                  <a:pt x="1388" y="1"/>
                </a:lnTo>
                <a:lnTo>
                  <a:pt x="1357" y="5"/>
                </a:lnTo>
                <a:lnTo>
                  <a:pt x="1328" y="8"/>
                </a:lnTo>
                <a:lnTo>
                  <a:pt x="1301" y="14"/>
                </a:lnTo>
                <a:lnTo>
                  <a:pt x="1278" y="20"/>
                </a:lnTo>
                <a:lnTo>
                  <a:pt x="1257" y="25"/>
                </a:lnTo>
                <a:lnTo>
                  <a:pt x="1241" y="31"/>
                </a:lnTo>
                <a:lnTo>
                  <a:pt x="1229" y="37"/>
                </a:lnTo>
                <a:lnTo>
                  <a:pt x="1250" y="114"/>
                </a:lnTo>
                <a:lnTo>
                  <a:pt x="1250" y="114"/>
                </a:lnTo>
                <a:lnTo>
                  <a:pt x="1263" y="110"/>
                </a:lnTo>
                <a:lnTo>
                  <a:pt x="1295" y="102"/>
                </a:lnTo>
                <a:lnTo>
                  <a:pt x="1316" y="97"/>
                </a:lnTo>
                <a:lnTo>
                  <a:pt x="1340" y="92"/>
                </a:lnTo>
                <a:lnTo>
                  <a:pt x="1365" y="90"/>
                </a:lnTo>
                <a:lnTo>
                  <a:pt x="1392" y="89"/>
                </a:lnTo>
                <a:lnTo>
                  <a:pt x="1392" y="89"/>
                </a:lnTo>
                <a:lnTo>
                  <a:pt x="1414" y="90"/>
                </a:lnTo>
                <a:lnTo>
                  <a:pt x="1432" y="92"/>
                </a:lnTo>
                <a:lnTo>
                  <a:pt x="1440" y="95"/>
                </a:lnTo>
                <a:lnTo>
                  <a:pt x="1447" y="97"/>
                </a:lnTo>
                <a:lnTo>
                  <a:pt x="1454" y="100"/>
                </a:lnTo>
                <a:lnTo>
                  <a:pt x="1461" y="105"/>
                </a:lnTo>
                <a:lnTo>
                  <a:pt x="1466" y="110"/>
                </a:lnTo>
                <a:lnTo>
                  <a:pt x="1470" y="114"/>
                </a:lnTo>
                <a:lnTo>
                  <a:pt x="1475" y="121"/>
                </a:lnTo>
                <a:lnTo>
                  <a:pt x="1478" y="128"/>
                </a:lnTo>
                <a:lnTo>
                  <a:pt x="1481" y="135"/>
                </a:lnTo>
                <a:lnTo>
                  <a:pt x="1482" y="144"/>
                </a:lnTo>
                <a:lnTo>
                  <a:pt x="1483" y="153"/>
                </a:lnTo>
                <a:lnTo>
                  <a:pt x="1484" y="164"/>
                </a:lnTo>
                <a:lnTo>
                  <a:pt x="1484" y="197"/>
                </a:lnTo>
                <a:lnTo>
                  <a:pt x="1392" y="197"/>
                </a:lnTo>
                <a:lnTo>
                  <a:pt x="1392" y="197"/>
                </a:lnTo>
                <a:lnTo>
                  <a:pt x="1364" y="198"/>
                </a:lnTo>
                <a:lnTo>
                  <a:pt x="1339" y="201"/>
                </a:lnTo>
                <a:lnTo>
                  <a:pt x="1316" y="204"/>
                </a:lnTo>
                <a:lnTo>
                  <a:pt x="1295" y="210"/>
                </a:lnTo>
                <a:lnTo>
                  <a:pt x="1277" y="216"/>
                </a:lnTo>
                <a:lnTo>
                  <a:pt x="1261" y="224"/>
                </a:lnTo>
                <a:lnTo>
                  <a:pt x="1247" y="232"/>
                </a:lnTo>
                <a:lnTo>
                  <a:pt x="1234" y="242"/>
                </a:lnTo>
                <a:lnTo>
                  <a:pt x="1223" y="253"/>
                </a:lnTo>
                <a:lnTo>
                  <a:pt x="1215" y="264"/>
                </a:lnTo>
                <a:lnTo>
                  <a:pt x="1207" y="276"/>
                </a:lnTo>
                <a:lnTo>
                  <a:pt x="1201" y="288"/>
                </a:lnTo>
                <a:lnTo>
                  <a:pt x="1198" y="302"/>
                </a:lnTo>
                <a:lnTo>
                  <a:pt x="1194" y="316"/>
                </a:lnTo>
                <a:lnTo>
                  <a:pt x="1192" y="330"/>
                </a:lnTo>
                <a:lnTo>
                  <a:pt x="1192" y="344"/>
                </a:lnTo>
                <a:lnTo>
                  <a:pt x="1192" y="344"/>
                </a:lnTo>
                <a:lnTo>
                  <a:pt x="1193" y="362"/>
                </a:lnTo>
                <a:lnTo>
                  <a:pt x="1195" y="380"/>
                </a:lnTo>
                <a:lnTo>
                  <a:pt x="1200" y="395"/>
                </a:lnTo>
                <a:lnTo>
                  <a:pt x="1206" y="408"/>
                </a:lnTo>
                <a:lnTo>
                  <a:pt x="1212" y="421"/>
                </a:lnTo>
                <a:lnTo>
                  <a:pt x="1222" y="433"/>
                </a:lnTo>
                <a:lnTo>
                  <a:pt x="1231" y="442"/>
                </a:lnTo>
                <a:lnTo>
                  <a:pt x="1241" y="450"/>
                </a:lnTo>
                <a:lnTo>
                  <a:pt x="1253" y="458"/>
                </a:lnTo>
                <a:lnTo>
                  <a:pt x="1265" y="464"/>
                </a:lnTo>
                <a:lnTo>
                  <a:pt x="1278" y="468"/>
                </a:lnTo>
                <a:lnTo>
                  <a:pt x="1291" y="473"/>
                </a:lnTo>
                <a:lnTo>
                  <a:pt x="1305" y="475"/>
                </a:lnTo>
                <a:lnTo>
                  <a:pt x="1318" y="478"/>
                </a:lnTo>
                <a:lnTo>
                  <a:pt x="1332" y="479"/>
                </a:lnTo>
                <a:lnTo>
                  <a:pt x="1346" y="480"/>
                </a:lnTo>
                <a:lnTo>
                  <a:pt x="1346" y="480"/>
                </a:lnTo>
                <a:lnTo>
                  <a:pt x="1362" y="479"/>
                </a:lnTo>
                <a:lnTo>
                  <a:pt x="1377" y="478"/>
                </a:lnTo>
                <a:lnTo>
                  <a:pt x="1403" y="474"/>
                </a:lnTo>
                <a:lnTo>
                  <a:pt x="1428" y="468"/>
                </a:lnTo>
                <a:lnTo>
                  <a:pt x="1447" y="462"/>
                </a:lnTo>
                <a:lnTo>
                  <a:pt x="1463" y="456"/>
                </a:lnTo>
                <a:lnTo>
                  <a:pt x="1476" y="450"/>
                </a:lnTo>
                <a:lnTo>
                  <a:pt x="1484" y="445"/>
                </a:lnTo>
                <a:lnTo>
                  <a:pt x="1489" y="444"/>
                </a:lnTo>
                <a:lnTo>
                  <a:pt x="1489" y="444"/>
                </a:lnTo>
                <a:lnTo>
                  <a:pt x="1491" y="445"/>
                </a:lnTo>
                <a:lnTo>
                  <a:pt x="1494" y="447"/>
                </a:lnTo>
                <a:lnTo>
                  <a:pt x="1501" y="450"/>
                </a:lnTo>
                <a:lnTo>
                  <a:pt x="1510" y="453"/>
                </a:lnTo>
                <a:lnTo>
                  <a:pt x="1524" y="457"/>
                </a:lnTo>
                <a:lnTo>
                  <a:pt x="1540" y="460"/>
                </a:lnTo>
                <a:lnTo>
                  <a:pt x="1562" y="462"/>
                </a:lnTo>
                <a:lnTo>
                  <a:pt x="1589" y="463"/>
                </a:lnTo>
                <a:lnTo>
                  <a:pt x="1589" y="137"/>
                </a:lnTo>
                <a:lnTo>
                  <a:pt x="1589" y="137"/>
                </a:lnTo>
                <a:lnTo>
                  <a:pt x="1589" y="119"/>
                </a:lnTo>
                <a:lnTo>
                  <a:pt x="1586" y="103"/>
                </a:lnTo>
                <a:lnTo>
                  <a:pt x="1583" y="88"/>
                </a:lnTo>
                <a:lnTo>
                  <a:pt x="1577" y="74"/>
                </a:lnTo>
                <a:lnTo>
                  <a:pt x="1571" y="62"/>
                </a:lnTo>
                <a:lnTo>
                  <a:pt x="1563" y="51"/>
                </a:lnTo>
                <a:lnTo>
                  <a:pt x="1555" y="40"/>
                </a:lnTo>
                <a:lnTo>
                  <a:pt x="1545" y="32"/>
                </a:lnTo>
                <a:lnTo>
                  <a:pt x="1533" y="24"/>
                </a:lnTo>
                <a:lnTo>
                  <a:pt x="1521" y="17"/>
                </a:lnTo>
                <a:lnTo>
                  <a:pt x="1508" y="13"/>
                </a:lnTo>
                <a:lnTo>
                  <a:pt x="1493" y="8"/>
                </a:lnTo>
                <a:lnTo>
                  <a:pt x="1477" y="5"/>
                </a:lnTo>
                <a:lnTo>
                  <a:pt x="1460" y="2"/>
                </a:lnTo>
                <a:lnTo>
                  <a:pt x="1441" y="1"/>
                </a:lnTo>
                <a:lnTo>
                  <a:pt x="1423" y="0"/>
                </a:lnTo>
                <a:close/>
                <a:moveTo>
                  <a:pt x="3080" y="355"/>
                </a:moveTo>
                <a:lnTo>
                  <a:pt x="3080" y="355"/>
                </a:lnTo>
                <a:lnTo>
                  <a:pt x="3055" y="366"/>
                </a:lnTo>
                <a:lnTo>
                  <a:pt x="3040" y="372"/>
                </a:lnTo>
                <a:lnTo>
                  <a:pt x="3024" y="376"/>
                </a:lnTo>
                <a:lnTo>
                  <a:pt x="3007" y="381"/>
                </a:lnTo>
                <a:lnTo>
                  <a:pt x="2989" y="384"/>
                </a:lnTo>
                <a:lnTo>
                  <a:pt x="2970" y="387"/>
                </a:lnTo>
                <a:lnTo>
                  <a:pt x="2951" y="388"/>
                </a:lnTo>
                <a:lnTo>
                  <a:pt x="2951" y="388"/>
                </a:lnTo>
                <a:lnTo>
                  <a:pt x="2938" y="388"/>
                </a:lnTo>
                <a:lnTo>
                  <a:pt x="2927" y="387"/>
                </a:lnTo>
                <a:lnTo>
                  <a:pt x="2916" y="384"/>
                </a:lnTo>
                <a:lnTo>
                  <a:pt x="2908" y="382"/>
                </a:lnTo>
                <a:lnTo>
                  <a:pt x="2900" y="378"/>
                </a:lnTo>
                <a:lnTo>
                  <a:pt x="2893" y="374"/>
                </a:lnTo>
                <a:lnTo>
                  <a:pt x="2887" y="368"/>
                </a:lnTo>
                <a:lnTo>
                  <a:pt x="2883" y="362"/>
                </a:lnTo>
                <a:lnTo>
                  <a:pt x="2878" y="355"/>
                </a:lnTo>
                <a:lnTo>
                  <a:pt x="2875" y="348"/>
                </a:lnTo>
                <a:lnTo>
                  <a:pt x="2872" y="339"/>
                </a:lnTo>
                <a:lnTo>
                  <a:pt x="2870" y="330"/>
                </a:lnTo>
                <a:lnTo>
                  <a:pt x="2868" y="308"/>
                </a:lnTo>
                <a:lnTo>
                  <a:pt x="2868" y="283"/>
                </a:lnTo>
                <a:lnTo>
                  <a:pt x="2868" y="5"/>
                </a:lnTo>
                <a:lnTo>
                  <a:pt x="2852" y="5"/>
                </a:lnTo>
                <a:lnTo>
                  <a:pt x="2852" y="5"/>
                </a:lnTo>
                <a:lnTo>
                  <a:pt x="2830" y="5"/>
                </a:lnTo>
                <a:lnTo>
                  <a:pt x="2803" y="7"/>
                </a:lnTo>
                <a:lnTo>
                  <a:pt x="2778" y="9"/>
                </a:lnTo>
                <a:lnTo>
                  <a:pt x="2763" y="12"/>
                </a:lnTo>
                <a:lnTo>
                  <a:pt x="2763" y="295"/>
                </a:lnTo>
                <a:lnTo>
                  <a:pt x="2763" y="295"/>
                </a:lnTo>
                <a:lnTo>
                  <a:pt x="2763" y="318"/>
                </a:lnTo>
                <a:lnTo>
                  <a:pt x="2764" y="339"/>
                </a:lnTo>
                <a:lnTo>
                  <a:pt x="2767" y="359"/>
                </a:lnTo>
                <a:lnTo>
                  <a:pt x="2769" y="377"/>
                </a:lnTo>
                <a:lnTo>
                  <a:pt x="2774" y="393"/>
                </a:lnTo>
                <a:lnTo>
                  <a:pt x="2779" y="408"/>
                </a:lnTo>
                <a:lnTo>
                  <a:pt x="2786" y="422"/>
                </a:lnTo>
                <a:lnTo>
                  <a:pt x="2794" y="434"/>
                </a:lnTo>
                <a:lnTo>
                  <a:pt x="2803" y="445"/>
                </a:lnTo>
                <a:lnTo>
                  <a:pt x="2815" y="455"/>
                </a:lnTo>
                <a:lnTo>
                  <a:pt x="2829" y="462"/>
                </a:lnTo>
                <a:lnTo>
                  <a:pt x="2843" y="468"/>
                </a:lnTo>
                <a:lnTo>
                  <a:pt x="2860" y="473"/>
                </a:lnTo>
                <a:lnTo>
                  <a:pt x="2878" y="477"/>
                </a:lnTo>
                <a:lnTo>
                  <a:pt x="2899" y="479"/>
                </a:lnTo>
                <a:lnTo>
                  <a:pt x="2922" y="480"/>
                </a:lnTo>
                <a:lnTo>
                  <a:pt x="2922" y="480"/>
                </a:lnTo>
                <a:lnTo>
                  <a:pt x="2940" y="479"/>
                </a:lnTo>
                <a:lnTo>
                  <a:pt x="2956" y="478"/>
                </a:lnTo>
                <a:lnTo>
                  <a:pt x="2973" y="477"/>
                </a:lnTo>
                <a:lnTo>
                  <a:pt x="2987" y="473"/>
                </a:lnTo>
                <a:lnTo>
                  <a:pt x="3014" y="467"/>
                </a:lnTo>
                <a:lnTo>
                  <a:pt x="3037" y="460"/>
                </a:lnTo>
                <a:lnTo>
                  <a:pt x="3055" y="453"/>
                </a:lnTo>
                <a:lnTo>
                  <a:pt x="3068" y="448"/>
                </a:lnTo>
                <a:lnTo>
                  <a:pt x="3082" y="442"/>
                </a:lnTo>
                <a:lnTo>
                  <a:pt x="3082" y="442"/>
                </a:lnTo>
                <a:lnTo>
                  <a:pt x="3089" y="445"/>
                </a:lnTo>
                <a:lnTo>
                  <a:pt x="3097" y="449"/>
                </a:lnTo>
                <a:lnTo>
                  <a:pt x="3108" y="452"/>
                </a:lnTo>
                <a:lnTo>
                  <a:pt x="3122" y="456"/>
                </a:lnTo>
                <a:lnTo>
                  <a:pt x="3139" y="459"/>
                </a:lnTo>
                <a:lnTo>
                  <a:pt x="3160" y="462"/>
                </a:lnTo>
                <a:lnTo>
                  <a:pt x="3184" y="463"/>
                </a:lnTo>
                <a:lnTo>
                  <a:pt x="3184" y="12"/>
                </a:lnTo>
                <a:lnTo>
                  <a:pt x="3184" y="12"/>
                </a:lnTo>
                <a:lnTo>
                  <a:pt x="3149" y="7"/>
                </a:lnTo>
                <a:lnTo>
                  <a:pt x="3123" y="6"/>
                </a:lnTo>
                <a:lnTo>
                  <a:pt x="3100" y="5"/>
                </a:lnTo>
                <a:lnTo>
                  <a:pt x="3080" y="5"/>
                </a:lnTo>
                <a:lnTo>
                  <a:pt x="3080" y="355"/>
                </a:lnTo>
                <a:close/>
                <a:moveTo>
                  <a:pt x="3307" y="463"/>
                </a:moveTo>
                <a:lnTo>
                  <a:pt x="3307" y="463"/>
                </a:lnTo>
                <a:lnTo>
                  <a:pt x="3319" y="465"/>
                </a:lnTo>
                <a:lnTo>
                  <a:pt x="3351" y="471"/>
                </a:lnTo>
                <a:lnTo>
                  <a:pt x="3374" y="474"/>
                </a:lnTo>
                <a:lnTo>
                  <a:pt x="3400" y="477"/>
                </a:lnTo>
                <a:lnTo>
                  <a:pt x="3430" y="479"/>
                </a:lnTo>
                <a:lnTo>
                  <a:pt x="3463" y="480"/>
                </a:lnTo>
                <a:lnTo>
                  <a:pt x="3463" y="480"/>
                </a:lnTo>
                <a:lnTo>
                  <a:pt x="3480" y="479"/>
                </a:lnTo>
                <a:lnTo>
                  <a:pt x="3496" y="478"/>
                </a:lnTo>
                <a:lnTo>
                  <a:pt x="3513" y="477"/>
                </a:lnTo>
                <a:lnTo>
                  <a:pt x="3529" y="473"/>
                </a:lnTo>
                <a:lnTo>
                  <a:pt x="3547" y="470"/>
                </a:lnTo>
                <a:lnTo>
                  <a:pt x="3563" y="464"/>
                </a:lnTo>
                <a:lnTo>
                  <a:pt x="3578" y="458"/>
                </a:lnTo>
                <a:lnTo>
                  <a:pt x="3593" y="451"/>
                </a:lnTo>
                <a:lnTo>
                  <a:pt x="3605" y="442"/>
                </a:lnTo>
                <a:lnTo>
                  <a:pt x="3618" y="432"/>
                </a:lnTo>
                <a:lnTo>
                  <a:pt x="3629" y="420"/>
                </a:lnTo>
                <a:lnTo>
                  <a:pt x="3639" y="407"/>
                </a:lnTo>
                <a:lnTo>
                  <a:pt x="3647" y="392"/>
                </a:lnTo>
                <a:lnTo>
                  <a:pt x="3652" y="375"/>
                </a:lnTo>
                <a:lnTo>
                  <a:pt x="3656" y="357"/>
                </a:lnTo>
                <a:lnTo>
                  <a:pt x="3657" y="337"/>
                </a:lnTo>
                <a:lnTo>
                  <a:pt x="3657" y="337"/>
                </a:lnTo>
                <a:lnTo>
                  <a:pt x="3656" y="323"/>
                </a:lnTo>
                <a:lnTo>
                  <a:pt x="3655" y="310"/>
                </a:lnTo>
                <a:lnTo>
                  <a:pt x="3651" y="299"/>
                </a:lnTo>
                <a:lnTo>
                  <a:pt x="3647" y="287"/>
                </a:lnTo>
                <a:lnTo>
                  <a:pt x="3641" y="278"/>
                </a:lnTo>
                <a:lnTo>
                  <a:pt x="3634" y="268"/>
                </a:lnTo>
                <a:lnTo>
                  <a:pt x="3626" y="260"/>
                </a:lnTo>
                <a:lnTo>
                  <a:pt x="3618" y="252"/>
                </a:lnTo>
                <a:lnTo>
                  <a:pt x="3608" y="243"/>
                </a:lnTo>
                <a:lnTo>
                  <a:pt x="3596" y="237"/>
                </a:lnTo>
                <a:lnTo>
                  <a:pt x="3585" y="228"/>
                </a:lnTo>
                <a:lnTo>
                  <a:pt x="3571" y="223"/>
                </a:lnTo>
                <a:lnTo>
                  <a:pt x="3542" y="210"/>
                </a:lnTo>
                <a:lnTo>
                  <a:pt x="3510" y="197"/>
                </a:lnTo>
                <a:lnTo>
                  <a:pt x="3510" y="197"/>
                </a:lnTo>
                <a:lnTo>
                  <a:pt x="3474" y="183"/>
                </a:lnTo>
                <a:lnTo>
                  <a:pt x="3459" y="177"/>
                </a:lnTo>
                <a:lnTo>
                  <a:pt x="3445" y="170"/>
                </a:lnTo>
                <a:lnTo>
                  <a:pt x="3434" y="162"/>
                </a:lnTo>
                <a:lnTo>
                  <a:pt x="3429" y="157"/>
                </a:lnTo>
                <a:lnTo>
                  <a:pt x="3426" y="152"/>
                </a:lnTo>
                <a:lnTo>
                  <a:pt x="3422" y="148"/>
                </a:lnTo>
                <a:lnTo>
                  <a:pt x="3420" y="142"/>
                </a:lnTo>
                <a:lnTo>
                  <a:pt x="3419" y="136"/>
                </a:lnTo>
                <a:lnTo>
                  <a:pt x="3419" y="130"/>
                </a:lnTo>
                <a:lnTo>
                  <a:pt x="3419" y="130"/>
                </a:lnTo>
                <a:lnTo>
                  <a:pt x="3419" y="123"/>
                </a:lnTo>
                <a:lnTo>
                  <a:pt x="3421" y="117"/>
                </a:lnTo>
                <a:lnTo>
                  <a:pt x="3426" y="108"/>
                </a:lnTo>
                <a:lnTo>
                  <a:pt x="3433" y="100"/>
                </a:lnTo>
                <a:lnTo>
                  <a:pt x="3437" y="97"/>
                </a:lnTo>
                <a:lnTo>
                  <a:pt x="3442" y="93"/>
                </a:lnTo>
                <a:lnTo>
                  <a:pt x="3449" y="91"/>
                </a:lnTo>
                <a:lnTo>
                  <a:pt x="3456" y="88"/>
                </a:lnTo>
                <a:lnTo>
                  <a:pt x="3464" y="85"/>
                </a:lnTo>
                <a:lnTo>
                  <a:pt x="3472" y="84"/>
                </a:lnTo>
                <a:lnTo>
                  <a:pt x="3482" y="83"/>
                </a:lnTo>
                <a:lnTo>
                  <a:pt x="3494" y="83"/>
                </a:lnTo>
                <a:lnTo>
                  <a:pt x="3494" y="83"/>
                </a:lnTo>
                <a:lnTo>
                  <a:pt x="3516" y="84"/>
                </a:lnTo>
                <a:lnTo>
                  <a:pt x="3537" y="87"/>
                </a:lnTo>
                <a:lnTo>
                  <a:pt x="3557" y="91"/>
                </a:lnTo>
                <a:lnTo>
                  <a:pt x="3575" y="96"/>
                </a:lnTo>
                <a:lnTo>
                  <a:pt x="3602" y="105"/>
                </a:lnTo>
                <a:lnTo>
                  <a:pt x="3612" y="110"/>
                </a:lnTo>
                <a:lnTo>
                  <a:pt x="3639" y="33"/>
                </a:lnTo>
                <a:lnTo>
                  <a:pt x="3639" y="33"/>
                </a:lnTo>
                <a:lnTo>
                  <a:pt x="3618" y="24"/>
                </a:lnTo>
                <a:lnTo>
                  <a:pt x="3603" y="18"/>
                </a:lnTo>
                <a:lnTo>
                  <a:pt x="3585" y="14"/>
                </a:lnTo>
                <a:lnTo>
                  <a:pt x="3564" y="8"/>
                </a:lnTo>
                <a:lnTo>
                  <a:pt x="3540" y="5"/>
                </a:lnTo>
                <a:lnTo>
                  <a:pt x="3513" y="1"/>
                </a:lnTo>
                <a:lnTo>
                  <a:pt x="3484" y="0"/>
                </a:lnTo>
                <a:lnTo>
                  <a:pt x="3484" y="0"/>
                </a:lnTo>
                <a:lnTo>
                  <a:pt x="3468" y="1"/>
                </a:lnTo>
                <a:lnTo>
                  <a:pt x="3452" y="2"/>
                </a:lnTo>
                <a:lnTo>
                  <a:pt x="3436" y="5"/>
                </a:lnTo>
                <a:lnTo>
                  <a:pt x="3421" y="9"/>
                </a:lnTo>
                <a:lnTo>
                  <a:pt x="3406" y="14"/>
                </a:lnTo>
                <a:lnTo>
                  <a:pt x="3392" y="20"/>
                </a:lnTo>
                <a:lnTo>
                  <a:pt x="3379" y="27"/>
                </a:lnTo>
                <a:lnTo>
                  <a:pt x="3366" y="35"/>
                </a:lnTo>
                <a:lnTo>
                  <a:pt x="3354" y="44"/>
                </a:lnTo>
                <a:lnTo>
                  <a:pt x="3344" y="53"/>
                </a:lnTo>
                <a:lnTo>
                  <a:pt x="3335" y="65"/>
                </a:lnTo>
                <a:lnTo>
                  <a:pt x="3328" y="77"/>
                </a:lnTo>
                <a:lnTo>
                  <a:pt x="3321" y="90"/>
                </a:lnTo>
                <a:lnTo>
                  <a:pt x="3316" y="105"/>
                </a:lnTo>
                <a:lnTo>
                  <a:pt x="3314" y="120"/>
                </a:lnTo>
                <a:lnTo>
                  <a:pt x="3313" y="137"/>
                </a:lnTo>
                <a:lnTo>
                  <a:pt x="3313" y="137"/>
                </a:lnTo>
                <a:lnTo>
                  <a:pt x="3314" y="153"/>
                </a:lnTo>
                <a:lnTo>
                  <a:pt x="3316" y="168"/>
                </a:lnTo>
                <a:lnTo>
                  <a:pt x="3321" y="183"/>
                </a:lnTo>
                <a:lnTo>
                  <a:pt x="3328" y="196"/>
                </a:lnTo>
                <a:lnTo>
                  <a:pt x="3335" y="208"/>
                </a:lnTo>
                <a:lnTo>
                  <a:pt x="3344" y="218"/>
                </a:lnTo>
                <a:lnTo>
                  <a:pt x="3354" y="227"/>
                </a:lnTo>
                <a:lnTo>
                  <a:pt x="3365" y="235"/>
                </a:lnTo>
                <a:lnTo>
                  <a:pt x="3376" y="243"/>
                </a:lnTo>
                <a:lnTo>
                  <a:pt x="3389" y="250"/>
                </a:lnTo>
                <a:lnTo>
                  <a:pt x="3402" y="257"/>
                </a:lnTo>
                <a:lnTo>
                  <a:pt x="3414" y="263"/>
                </a:lnTo>
                <a:lnTo>
                  <a:pt x="3441" y="272"/>
                </a:lnTo>
                <a:lnTo>
                  <a:pt x="3467" y="282"/>
                </a:lnTo>
                <a:lnTo>
                  <a:pt x="3467" y="282"/>
                </a:lnTo>
                <a:lnTo>
                  <a:pt x="3499" y="293"/>
                </a:lnTo>
                <a:lnTo>
                  <a:pt x="3514" y="299"/>
                </a:lnTo>
                <a:lnTo>
                  <a:pt x="3527" y="306"/>
                </a:lnTo>
                <a:lnTo>
                  <a:pt x="3537" y="314"/>
                </a:lnTo>
                <a:lnTo>
                  <a:pt x="3544" y="322"/>
                </a:lnTo>
                <a:lnTo>
                  <a:pt x="3548" y="327"/>
                </a:lnTo>
                <a:lnTo>
                  <a:pt x="3550" y="332"/>
                </a:lnTo>
                <a:lnTo>
                  <a:pt x="3551" y="337"/>
                </a:lnTo>
                <a:lnTo>
                  <a:pt x="3551" y="343"/>
                </a:lnTo>
                <a:lnTo>
                  <a:pt x="3551" y="343"/>
                </a:lnTo>
                <a:lnTo>
                  <a:pt x="3551" y="353"/>
                </a:lnTo>
                <a:lnTo>
                  <a:pt x="3548" y="363"/>
                </a:lnTo>
                <a:lnTo>
                  <a:pt x="3545" y="368"/>
                </a:lnTo>
                <a:lnTo>
                  <a:pt x="3542" y="373"/>
                </a:lnTo>
                <a:lnTo>
                  <a:pt x="3539" y="376"/>
                </a:lnTo>
                <a:lnTo>
                  <a:pt x="3534" y="381"/>
                </a:lnTo>
                <a:lnTo>
                  <a:pt x="3528" y="384"/>
                </a:lnTo>
                <a:lnTo>
                  <a:pt x="3521" y="388"/>
                </a:lnTo>
                <a:lnTo>
                  <a:pt x="3514" y="390"/>
                </a:lnTo>
                <a:lnTo>
                  <a:pt x="3505" y="392"/>
                </a:lnTo>
                <a:lnTo>
                  <a:pt x="3495" y="395"/>
                </a:lnTo>
                <a:lnTo>
                  <a:pt x="3484" y="396"/>
                </a:lnTo>
                <a:lnTo>
                  <a:pt x="3458" y="397"/>
                </a:lnTo>
                <a:lnTo>
                  <a:pt x="3458" y="397"/>
                </a:lnTo>
                <a:lnTo>
                  <a:pt x="3434" y="397"/>
                </a:lnTo>
                <a:lnTo>
                  <a:pt x="3411" y="395"/>
                </a:lnTo>
                <a:lnTo>
                  <a:pt x="3368" y="390"/>
                </a:lnTo>
                <a:lnTo>
                  <a:pt x="3338" y="385"/>
                </a:lnTo>
                <a:lnTo>
                  <a:pt x="3327" y="383"/>
                </a:lnTo>
                <a:lnTo>
                  <a:pt x="3307" y="463"/>
                </a:lnTo>
                <a:close/>
                <a:moveTo>
                  <a:pt x="1845" y="90"/>
                </a:moveTo>
                <a:lnTo>
                  <a:pt x="1845" y="90"/>
                </a:lnTo>
                <a:lnTo>
                  <a:pt x="1861" y="87"/>
                </a:lnTo>
                <a:lnTo>
                  <a:pt x="1881" y="84"/>
                </a:lnTo>
                <a:lnTo>
                  <a:pt x="1904" y="82"/>
                </a:lnTo>
                <a:lnTo>
                  <a:pt x="1928" y="82"/>
                </a:lnTo>
                <a:lnTo>
                  <a:pt x="1928" y="82"/>
                </a:lnTo>
                <a:lnTo>
                  <a:pt x="1943" y="82"/>
                </a:lnTo>
                <a:lnTo>
                  <a:pt x="1956" y="83"/>
                </a:lnTo>
                <a:lnTo>
                  <a:pt x="1969" y="87"/>
                </a:lnTo>
                <a:lnTo>
                  <a:pt x="1982" y="90"/>
                </a:lnTo>
                <a:lnTo>
                  <a:pt x="1994" y="95"/>
                </a:lnTo>
                <a:lnTo>
                  <a:pt x="2004" y="100"/>
                </a:lnTo>
                <a:lnTo>
                  <a:pt x="2015" y="108"/>
                </a:lnTo>
                <a:lnTo>
                  <a:pt x="2025" y="117"/>
                </a:lnTo>
                <a:lnTo>
                  <a:pt x="2033" y="127"/>
                </a:lnTo>
                <a:lnTo>
                  <a:pt x="2041" y="137"/>
                </a:lnTo>
                <a:lnTo>
                  <a:pt x="2048" y="150"/>
                </a:lnTo>
                <a:lnTo>
                  <a:pt x="2053" y="165"/>
                </a:lnTo>
                <a:lnTo>
                  <a:pt x="2058" y="180"/>
                </a:lnTo>
                <a:lnTo>
                  <a:pt x="2061" y="197"/>
                </a:lnTo>
                <a:lnTo>
                  <a:pt x="2063" y="216"/>
                </a:lnTo>
                <a:lnTo>
                  <a:pt x="2064" y="237"/>
                </a:lnTo>
                <a:lnTo>
                  <a:pt x="2064" y="237"/>
                </a:lnTo>
                <a:lnTo>
                  <a:pt x="2064" y="256"/>
                </a:lnTo>
                <a:lnTo>
                  <a:pt x="2063" y="275"/>
                </a:lnTo>
                <a:lnTo>
                  <a:pt x="2060" y="292"/>
                </a:lnTo>
                <a:lnTo>
                  <a:pt x="2057" y="308"/>
                </a:lnTo>
                <a:lnTo>
                  <a:pt x="2053" y="323"/>
                </a:lnTo>
                <a:lnTo>
                  <a:pt x="2049" y="336"/>
                </a:lnTo>
                <a:lnTo>
                  <a:pt x="2042" y="348"/>
                </a:lnTo>
                <a:lnTo>
                  <a:pt x="2035" y="359"/>
                </a:lnTo>
                <a:lnTo>
                  <a:pt x="2026" y="368"/>
                </a:lnTo>
                <a:lnTo>
                  <a:pt x="2015" y="376"/>
                </a:lnTo>
                <a:lnTo>
                  <a:pt x="2004" y="383"/>
                </a:lnTo>
                <a:lnTo>
                  <a:pt x="1990" y="389"/>
                </a:lnTo>
                <a:lnTo>
                  <a:pt x="1975" y="392"/>
                </a:lnTo>
                <a:lnTo>
                  <a:pt x="1958" y="396"/>
                </a:lnTo>
                <a:lnTo>
                  <a:pt x="1940" y="398"/>
                </a:lnTo>
                <a:lnTo>
                  <a:pt x="1919" y="398"/>
                </a:lnTo>
                <a:lnTo>
                  <a:pt x="1919" y="398"/>
                </a:lnTo>
                <a:lnTo>
                  <a:pt x="1892" y="397"/>
                </a:lnTo>
                <a:lnTo>
                  <a:pt x="1868" y="396"/>
                </a:lnTo>
                <a:lnTo>
                  <a:pt x="1845" y="393"/>
                </a:lnTo>
                <a:lnTo>
                  <a:pt x="1845" y="90"/>
                </a:lnTo>
                <a:close/>
                <a:moveTo>
                  <a:pt x="1934" y="0"/>
                </a:moveTo>
                <a:lnTo>
                  <a:pt x="1934" y="0"/>
                </a:lnTo>
                <a:lnTo>
                  <a:pt x="1910" y="1"/>
                </a:lnTo>
                <a:lnTo>
                  <a:pt x="1885" y="2"/>
                </a:lnTo>
                <a:lnTo>
                  <a:pt x="1860" y="5"/>
                </a:lnTo>
                <a:lnTo>
                  <a:pt x="1834" y="8"/>
                </a:lnTo>
                <a:lnTo>
                  <a:pt x="1808" y="12"/>
                </a:lnTo>
                <a:lnTo>
                  <a:pt x="1784" y="16"/>
                </a:lnTo>
                <a:lnTo>
                  <a:pt x="1761" y="22"/>
                </a:lnTo>
                <a:lnTo>
                  <a:pt x="1740" y="29"/>
                </a:lnTo>
                <a:lnTo>
                  <a:pt x="1740" y="465"/>
                </a:lnTo>
                <a:lnTo>
                  <a:pt x="1740" y="465"/>
                </a:lnTo>
                <a:lnTo>
                  <a:pt x="1758" y="468"/>
                </a:lnTo>
                <a:lnTo>
                  <a:pt x="1778" y="471"/>
                </a:lnTo>
                <a:lnTo>
                  <a:pt x="1823" y="475"/>
                </a:lnTo>
                <a:lnTo>
                  <a:pt x="1872" y="479"/>
                </a:lnTo>
                <a:lnTo>
                  <a:pt x="1915" y="480"/>
                </a:lnTo>
                <a:lnTo>
                  <a:pt x="1915" y="480"/>
                </a:lnTo>
                <a:lnTo>
                  <a:pt x="1950" y="479"/>
                </a:lnTo>
                <a:lnTo>
                  <a:pt x="1980" y="477"/>
                </a:lnTo>
                <a:lnTo>
                  <a:pt x="2009" y="472"/>
                </a:lnTo>
                <a:lnTo>
                  <a:pt x="2035" y="465"/>
                </a:lnTo>
                <a:lnTo>
                  <a:pt x="2058" y="458"/>
                </a:lnTo>
                <a:lnTo>
                  <a:pt x="2080" y="448"/>
                </a:lnTo>
                <a:lnTo>
                  <a:pt x="2089" y="442"/>
                </a:lnTo>
                <a:lnTo>
                  <a:pt x="2098" y="436"/>
                </a:lnTo>
                <a:lnTo>
                  <a:pt x="2107" y="429"/>
                </a:lnTo>
                <a:lnTo>
                  <a:pt x="2116" y="422"/>
                </a:lnTo>
                <a:lnTo>
                  <a:pt x="2122" y="414"/>
                </a:lnTo>
                <a:lnTo>
                  <a:pt x="2129" y="406"/>
                </a:lnTo>
                <a:lnTo>
                  <a:pt x="2136" y="398"/>
                </a:lnTo>
                <a:lnTo>
                  <a:pt x="2142" y="389"/>
                </a:lnTo>
                <a:lnTo>
                  <a:pt x="2147" y="378"/>
                </a:lnTo>
                <a:lnTo>
                  <a:pt x="2152" y="369"/>
                </a:lnTo>
                <a:lnTo>
                  <a:pt x="2160" y="346"/>
                </a:lnTo>
                <a:lnTo>
                  <a:pt x="2166" y="322"/>
                </a:lnTo>
                <a:lnTo>
                  <a:pt x="2171" y="297"/>
                </a:lnTo>
                <a:lnTo>
                  <a:pt x="2173" y="268"/>
                </a:lnTo>
                <a:lnTo>
                  <a:pt x="2174" y="237"/>
                </a:lnTo>
                <a:lnTo>
                  <a:pt x="2174" y="237"/>
                </a:lnTo>
                <a:lnTo>
                  <a:pt x="2173" y="210"/>
                </a:lnTo>
                <a:lnTo>
                  <a:pt x="2170" y="183"/>
                </a:lnTo>
                <a:lnTo>
                  <a:pt x="2165" y="160"/>
                </a:lnTo>
                <a:lnTo>
                  <a:pt x="2158" y="137"/>
                </a:lnTo>
                <a:lnTo>
                  <a:pt x="2149" y="117"/>
                </a:lnTo>
                <a:lnTo>
                  <a:pt x="2137" y="97"/>
                </a:lnTo>
                <a:lnTo>
                  <a:pt x="2125" y="80"/>
                </a:lnTo>
                <a:lnTo>
                  <a:pt x="2110" y="63"/>
                </a:lnTo>
                <a:lnTo>
                  <a:pt x="2094" y="48"/>
                </a:lnTo>
                <a:lnTo>
                  <a:pt x="2075" y="36"/>
                </a:lnTo>
                <a:lnTo>
                  <a:pt x="2056" y="25"/>
                </a:lnTo>
                <a:lnTo>
                  <a:pt x="2034" y="16"/>
                </a:lnTo>
                <a:lnTo>
                  <a:pt x="2011" y="9"/>
                </a:lnTo>
                <a:lnTo>
                  <a:pt x="1987" y="5"/>
                </a:lnTo>
                <a:lnTo>
                  <a:pt x="1960" y="1"/>
                </a:lnTo>
                <a:lnTo>
                  <a:pt x="1934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rgbClr val="005EB8"/>
              </a:solidFill>
            </a:endParaRPr>
          </a:p>
        </p:txBody>
      </p:sp>
      <p:cxnSp>
        <p:nvCxnSpPr>
          <p:cNvPr id="22" name="Conector recto 8"/>
          <p:cNvCxnSpPr/>
          <p:nvPr userDrawn="1"/>
        </p:nvCxnSpPr>
        <p:spPr>
          <a:xfrm flipV="1">
            <a:off x="8314805" y="398985"/>
            <a:ext cx="0" cy="277510"/>
          </a:xfrm>
          <a:prstGeom prst="line">
            <a:avLst/>
          </a:prstGeom>
          <a:ln w="12700" cmpd="sng">
            <a:solidFill>
              <a:schemeClr val="bg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3" name="Picture Placeholder 19"/>
          <p:cNvSpPr>
            <a:spLocks noGrp="1"/>
          </p:cNvSpPr>
          <p:nvPr>
            <p:ph type="pic" sz="quarter" idx="14" hasCustomPrompt="1"/>
          </p:nvPr>
        </p:nvSpPr>
        <p:spPr>
          <a:xfrm>
            <a:off x="5761045" y="399437"/>
            <a:ext cx="2258247" cy="276007"/>
          </a:xfrm>
        </p:spPr>
        <p:txBody>
          <a:bodyPr>
            <a:noAutofit/>
          </a:bodyPr>
          <a:lstStyle>
            <a:lvl1pPr marL="0" indent="0">
              <a:buNone/>
              <a:defRPr sz="1100" baseline="0">
                <a:solidFill>
                  <a:schemeClr val="bg1"/>
                </a:solidFill>
              </a:defRPr>
            </a:lvl1pPr>
          </a:lstStyle>
          <a:p>
            <a:r>
              <a:rPr lang="en-GB" dirty="0" smtClean="0"/>
              <a:t>Co-branding logo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60029505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vider  blue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2"/>
          <p:cNvSpPr>
            <a:spLocks noGrp="1"/>
          </p:cNvSpPr>
          <p:nvPr>
            <p:ph type="body" idx="1" hasCustomPrompt="1"/>
          </p:nvPr>
        </p:nvSpPr>
        <p:spPr>
          <a:xfrm>
            <a:off x="3232432" y="1361849"/>
            <a:ext cx="7397074" cy="1946285"/>
          </a:xfrm>
        </p:spPr>
        <p:txBody>
          <a:bodyPr anchor="t">
            <a:normAutofit/>
          </a:bodyPr>
          <a:lstStyle>
            <a:lvl1pPr marL="0" indent="0">
              <a:buNone/>
              <a:defRPr sz="2800" baseline="0">
                <a:solidFill>
                  <a:schemeClr val="bg1"/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GB" noProof="0" dirty="0" smtClean="0"/>
              <a:t>Divider title here</a:t>
            </a:r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44728" y="626996"/>
            <a:ext cx="1746418" cy="1287035"/>
          </a:xfrm>
        </p:spPr>
        <p:txBody>
          <a:bodyPr anchor="t">
            <a:normAutofit/>
          </a:bodyPr>
          <a:lstStyle>
            <a:lvl1pPr algn="r">
              <a:defRPr sz="7200" b="0" cap="all">
                <a:solidFill>
                  <a:schemeClr val="tx2"/>
                </a:solidFill>
              </a:defRPr>
            </a:lvl1pPr>
          </a:lstStyle>
          <a:p>
            <a:r>
              <a:rPr lang="en-GB" noProof="0" smtClean="0"/>
              <a:t>1</a:t>
            </a:r>
            <a:endParaRPr lang="en-GB" noProof="0"/>
          </a:p>
        </p:txBody>
      </p:sp>
      <p:cxnSp>
        <p:nvCxnSpPr>
          <p:cNvPr id="12" name="Conector recto 12"/>
          <p:cNvCxnSpPr/>
          <p:nvPr userDrawn="1"/>
        </p:nvCxnSpPr>
        <p:spPr>
          <a:xfrm flipH="1">
            <a:off x="1674064" y="1516324"/>
            <a:ext cx="1512464" cy="0"/>
          </a:xfrm>
          <a:prstGeom prst="line">
            <a:avLst/>
          </a:prstGeom>
          <a:ln w="12700" cmpd="sng">
            <a:solidFill>
              <a:schemeClr val="tx2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pic>
        <p:nvPicPr>
          <p:cNvPr id="27" name="Imagen 8" descr="logo AMa.wmf"/>
          <p:cNvPicPr>
            <a:picLocks noChangeAspect="1"/>
          </p:cNvPicPr>
          <p:nvPr userDrawn="1"/>
        </p:nvPicPr>
        <p:blipFill>
          <a:blip r:embed="rId2" cstate="email">
            <a:alphaModFix/>
            <a:lum bright="100000" contrast="-100000"/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310180" y="6142588"/>
            <a:ext cx="1624293" cy="159340"/>
          </a:xfrm>
          <a:prstGeom prst="rect">
            <a:avLst/>
          </a:prstGeom>
        </p:spPr>
      </p:pic>
      <p:grpSp>
        <p:nvGrpSpPr>
          <p:cNvPr id="44" name="Group 43"/>
          <p:cNvGrpSpPr/>
          <p:nvPr userDrawn="1"/>
        </p:nvGrpSpPr>
        <p:grpSpPr>
          <a:xfrm>
            <a:off x="10552692" y="34249"/>
            <a:ext cx="1162717" cy="632004"/>
            <a:chOff x="8374677" y="36245"/>
            <a:chExt cx="922740" cy="668853"/>
          </a:xfrm>
        </p:grpSpPr>
        <p:sp>
          <p:nvSpPr>
            <p:cNvPr id="45" name="TextBox 44"/>
            <p:cNvSpPr txBox="1"/>
            <p:nvPr userDrawn="1"/>
          </p:nvSpPr>
          <p:spPr>
            <a:xfrm rot="16200000">
              <a:off x="8191735" y="219187"/>
              <a:ext cx="563729" cy="19784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510" dirty="0" smtClean="0">
                  <a:solidFill>
                    <a:srgbClr val="FFFFFF"/>
                  </a:solidFill>
                </a:rPr>
                <a:t>confidential</a:t>
              </a:r>
              <a:endParaRPr lang="en-GB" sz="510" dirty="0">
                <a:solidFill>
                  <a:srgbClr val="FFFFFF"/>
                </a:solidFill>
              </a:endParaRPr>
            </a:p>
          </p:txBody>
        </p:sp>
        <p:sp>
          <p:nvSpPr>
            <p:cNvPr id="46" name="TextBox 45"/>
            <p:cNvSpPr txBox="1"/>
            <p:nvPr userDrawn="1"/>
          </p:nvSpPr>
          <p:spPr>
            <a:xfrm>
              <a:off x="8445564" y="506408"/>
              <a:ext cx="851853" cy="19869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620" dirty="0" smtClean="0">
                  <a:solidFill>
                    <a:srgbClr val="FFFFFF"/>
                  </a:solidFill>
                </a:rPr>
                <a:t>RESTRICTED</a:t>
              </a:r>
              <a:endParaRPr lang="en-GB" sz="620" dirty="0">
                <a:solidFill>
                  <a:srgbClr val="FFFFFF"/>
                </a:solidFill>
              </a:endParaRPr>
            </a:p>
          </p:txBody>
        </p:sp>
        <p:grpSp>
          <p:nvGrpSpPr>
            <p:cNvPr id="47" name="Group 46"/>
            <p:cNvGrpSpPr/>
            <p:nvPr userDrawn="1"/>
          </p:nvGrpSpPr>
          <p:grpSpPr>
            <a:xfrm>
              <a:off x="8447829" y="91935"/>
              <a:ext cx="589966" cy="444532"/>
              <a:chOff x="8447829" y="91935"/>
              <a:chExt cx="589966" cy="444532"/>
            </a:xfrm>
            <a:solidFill>
              <a:schemeClr val="bg1"/>
            </a:solidFill>
          </p:grpSpPr>
          <p:sp>
            <p:nvSpPr>
              <p:cNvPr id="48" name="Freeform 22"/>
              <p:cNvSpPr>
                <a:spLocks/>
              </p:cNvSpPr>
              <p:nvPr userDrawn="1"/>
            </p:nvSpPr>
            <p:spPr bwMode="auto">
              <a:xfrm>
                <a:off x="8746928" y="157792"/>
                <a:ext cx="87809" cy="107017"/>
              </a:xfrm>
              <a:custGeom>
                <a:avLst/>
                <a:gdLst>
                  <a:gd name="T0" fmla="*/ 44 w 64"/>
                  <a:gd name="T1" fmla="*/ 56 h 78"/>
                  <a:gd name="T2" fmla="*/ 44 w 64"/>
                  <a:gd name="T3" fmla="*/ 56 h 78"/>
                  <a:gd name="T4" fmla="*/ 46 w 64"/>
                  <a:gd name="T5" fmla="*/ 46 h 78"/>
                  <a:gd name="T6" fmla="*/ 50 w 64"/>
                  <a:gd name="T7" fmla="*/ 36 h 78"/>
                  <a:gd name="T8" fmla="*/ 56 w 64"/>
                  <a:gd name="T9" fmla="*/ 26 h 78"/>
                  <a:gd name="T10" fmla="*/ 64 w 64"/>
                  <a:gd name="T11" fmla="*/ 20 h 78"/>
                  <a:gd name="T12" fmla="*/ 64 w 64"/>
                  <a:gd name="T13" fmla="*/ 20 h 78"/>
                  <a:gd name="T14" fmla="*/ 58 w 64"/>
                  <a:gd name="T15" fmla="*/ 12 h 78"/>
                  <a:gd name="T16" fmla="*/ 50 w 64"/>
                  <a:gd name="T17" fmla="*/ 6 h 78"/>
                  <a:gd name="T18" fmla="*/ 42 w 64"/>
                  <a:gd name="T19" fmla="*/ 2 h 78"/>
                  <a:gd name="T20" fmla="*/ 30 w 64"/>
                  <a:gd name="T21" fmla="*/ 0 h 78"/>
                  <a:gd name="T22" fmla="*/ 30 w 64"/>
                  <a:gd name="T23" fmla="*/ 0 h 78"/>
                  <a:gd name="T24" fmla="*/ 34 w 64"/>
                  <a:gd name="T25" fmla="*/ 8 h 78"/>
                  <a:gd name="T26" fmla="*/ 34 w 64"/>
                  <a:gd name="T27" fmla="*/ 18 h 78"/>
                  <a:gd name="T28" fmla="*/ 34 w 64"/>
                  <a:gd name="T29" fmla="*/ 18 h 78"/>
                  <a:gd name="T30" fmla="*/ 34 w 64"/>
                  <a:gd name="T31" fmla="*/ 26 h 78"/>
                  <a:gd name="T32" fmla="*/ 32 w 64"/>
                  <a:gd name="T33" fmla="*/ 32 h 78"/>
                  <a:gd name="T34" fmla="*/ 28 w 64"/>
                  <a:gd name="T35" fmla="*/ 40 h 78"/>
                  <a:gd name="T36" fmla="*/ 24 w 64"/>
                  <a:gd name="T37" fmla="*/ 46 h 78"/>
                  <a:gd name="T38" fmla="*/ 14 w 64"/>
                  <a:gd name="T39" fmla="*/ 56 h 78"/>
                  <a:gd name="T40" fmla="*/ 8 w 64"/>
                  <a:gd name="T41" fmla="*/ 60 h 78"/>
                  <a:gd name="T42" fmla="*/ 0 w 64"/>
                  <a:gd name="T43" fmla="*/ 62 h 78"/>
                  <a:gd name="T44" fmla="*/ 0 w 64"/>
                  <a:gd name="T45" fmla="*/ 62 h 78"/>
                  <a:gd name="T46" fmla="*/ 6 w 64"/>
                  <a:gd name="T47" fmla="*/ 68 h 78"/>
                  <a:gd name="T48" fmla="*/ 14 w 64"/>
                  <a:gd name="T49" fmla="*/ 74 h 78"/>
                  <a:gd name="T50" fmla="*/ 22 w 64"/>
                  <a:gd name="T51" fmla="*/ 76 h 78"/>
                  <a:gd name="T52" fmla="*/ 30 w 64"/>
                  <a:gd name="T53" fmla="*/ 78 h 78"/>
                  <a:gd name="T54" fmla="*/ 30 w 64"/>
                  <a:gd name="T55" fmla="*/ 78 h 78"/>
                  <a:gd name="T56" fmla="*/ 40 w 64"/>
                  <a:gd name="T57" fmla="*/ 76 h 78"/>
                  <a:gd name="T58" fmla="*/ 46 w 64"/>
                  <a:gd name="T59" fmla="*/ 72 h 78"/>
                  <a:gd name="T60" fmla="*/ 46 w 64"/>
                  <a:gd name="T61" fmla="*/ 72 h 78"/>
                  <a:gd name="T62" fmla="*/ 44 w 64"/>
                  <a:gd name="T63" fmla="*/ 56 h 78"/>
                  <a:gd name="T64" fmla="*/ 44 w 64"/>
                  <a:gd name="T65" fmla="*/ 56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64" h="78">
                    <a:moveTo>
                      <a:pt x="44" y="56"/>
                    </a:moveTo>
                    <a:lnTo>
                      <a:pt x="44" y="56"/>
                    </a:lnTo>
                    <a:lnTo>
                      <a:pt x="46" y="46"/>
                    </a:lnTo>
                    <a:lnTo>
                      <a:pt x="50" y="36"/>
                    </a:lnTo>
                    <a:lnTo>
                      <a:pt x="56" y="26"/>
                    </a:lnTo>
                    <a:lnTo>
                      <a:pt x="64" y="20"/>
                    </a:lnTo>
                    <a:lnTo>
                      <a:pt x="64" y="20"/>
                    </a:lnTo>
                    <a:lnTo>
                      <a:pt x="58" y="12"/>
                    </a:lnTo>
                    <a:lnTo>
                      <a:pt x="50" y="6"/>
                    </a:lnTo>
                    <a:lnTo>
                      <a:pt x="42" y="2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4" y="8"/>
                    </a:lnTo>
                    <a:lnTo>
                      <a:pt x="34" y="18"/>
                    </a:lnTo>
                    <a:lnTo>
                      <a:pt x="34" y="18"/>
                    </a:lnTo>
                    <a:lnTo>
                      <a:pt x="34" y="26"/>
                    </a:lnTo>
                    <a:lnTo>
                      <a:pt x="32" y="32"/>
                    </a:lnTo>
                    <a:lnTo>
                      <a:pt x="28" y="40"/>
                    </a:lnTo>
                    <a:lnTo>
                      <a:pt x="24" y="46"/>
                    </a:lnTo>
                    <a:lnTo>
                      <a:pt x="14" y="56"/>
                    </a:lnTo>
                    <a:lnTo>
                      <a:pt x="8" y="60"/>
                    </a:lnTo>
                    <a:lnTo>
                      <a:pt x="0" y="62"/>
                    </a:lnTo>
                    <a:lnTo>
                      <a:pt x="0" y="62"/>
                    </a:lnTo>
                    <a:lnTo>
                      <a:pt x="6" y="68"/>
                    </a:lnTo>
                    <a:lnTo>
                      <a:pt x="14" y="74"/>
                    </a:lnTo>
                    <a:lnTo>
                      <a:pt x="22" y="76"/>
                    </a:lnTo>
                    <a:lnTo>
                      <a:pt x="30" y="78"/>
                    </a:lnTo>
                    <a:lnTo>
                      <a:pt x="30" y="78"/>
                    </a:lnTo>
                    <a:lnTo>
                      <a:pt x="40" y="76"/>
                    </a:lnTo>
                    <a:lnTo>
                      <a:pt x="46" y="72"/>
                    </a:lnTo>
                    <a:lnTo>
                      <a:pt x="46" y="72"/>
                    </a:lnTo>
                    <a:lnTo>
                      <a:pt x="44" y="56"/>
                    </a:lnTo>
                    <a:lnTo>
                      <a:pt x="44" y="5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005EB8"/>
                  </a:solidFill>
                </a:endParaRPr>
              </a:p>
            </p:txBody>
          </p:sp>
          <p:sp>
            <p:nvSpPr>
              <p:cNvPr id="49" name="Freeform 23"/>
              <p:cNvSpPr>
                <a:spLocks/>
              </p:cNvSpPr>
              <p:nvPr userDrawn="1"/>
            </p:nvSpPr>
            <p:spPr bwMode="auto">
              <a:xfrm>
                <a:off x="8664607" y="113887"/>
                <a:ext cx="123481" cy="126225"/>
              </a:xfrm>
              <a:custGeom>
                <a:avLst/>
                <a:gdLst>
                  <a:gd name="T0" fmla="*/ 90 w 90"/>
                  <a:gd name="T1" fmla="*/ 46 h 92"/>
                  <a:gd name="T2" fmla="*/ 90 w 90"/>
                  <a:gd name="T3" fmla="*/ 46 h 92"/>
                  <a:gd name="T4" fmla="*/ 88 w 90"/>
                  <a:gd name="T5" fmla="*/ 56 h 92"/>
                  <a:gd name="T6" fmla="*/ 86 w 90"/>
                  <a:gd name="T7" fmla="*/ 64 h 92"/>
                  <a:gd name="T8" fmla="*/ 82 w 90"/>
                  <a:gd name="T9" fmla="*/ 72 h 92"/>
                  <a:gd name="T10" fmla="*/ 76 w 90"/>
                  <a:gd name="T11" fmla="*/ 80 h 92"/>
                  <a:gd name="T12" fmla="*/ 70 w 90"/>
                  <a:gd name="T13" fmla="*/ 84 h 92"/>
                  <a:gd name="T14" fmla="*/ 62 w 90"/>
                  <a:gd name="T15" fmla="*/ 90 h 92"/>
                  <a:gd name="T16" fmla="*/ 54 w 90"/>
                  <a:gd name="T17" fmla="*/ 92 h 92"/>
                  <a:gd name="T18" fmla="*/ 44 w 90"/>
                  <a:gd name="T19" fmla="*/ 92 h 92"/>
                  <a:gd name="T20" fmla="*/ 44 w 90"/>
                  <a:gd name="T21" fmla="*/ 92 h 92"/>
                  <a:gd name="T22" fmla="*/ 36 w 90"/>
                  <a:gd name="T23" fmla="*/ 92 h 92"/>
                  <a:gd name="T24" fmla="*/ 26 w 90"/>
                  <a:gd name="T25" fmla="*/ 90 h 92"/>
                  <a:gd name="T26" fmla="*/ 18 w 90"/>
                  <a:gd name="T27" fmla="*/ 84 h 92"/>
                  <a:gd name="T28" fmla="*/ 12 w 90"/>
                  <a:gd name="T29" fmla="*/ 80 h 92"/>
                  <a:gd name="T30" fmla="*/ 6 w 90"/>
                  <a:gd name="T31" fmla="*/ 72 h 92"/>
                  <a:gd name="T32" fmla="*/ 2 w 90"/>
                  <a:gd name="T33" fmla="*/ 64 h 92"/>
                  <a:gd name="T34" fmla="*/ 0 w 90"/>
                  <a:gd name="T35" fmla="*/ 56 h 92"/>
                  <a:gd name="T36" fmla="*/ 0 w 90"/>
                  <a:gd name="T37" fmla="*/ 46 h 92"/>
                  <a:gd name="T38" fmla="*/ 0 w 90"/>
                  <a:gd name="T39" fmla="*/ 46 h 92"/>
                  <a:gd name="T40" fmla="*/ 0 w 90"/>
                  <a:gd name="T41" fmla="*/ 38 h 92"/>
                  <a:gd name="T42" fmla="*/ 2 w 90"/>
                  <a:gd name="T43" fmla="*/ 28 h 92"/>
                  <a:gd name="T44" fmla="*/ 6 w 90"/>
                  <a:gd name="T45" fmla="*/ 20 h 92"/>
                  <a:gd name="T46" fmla="*/ 12 w 90"/>
                  <a:gd name="T47" fmla="*/ 14 h 92"/>
                  <a:gd name="T48" fmla="*/ 18 w 90"/>
                  <a:gd name="T49" fmla="*/ 8 h 92"/>
                  <a:gd name="T50" fmla="*/ 26 w 90"/>
                  <a:gd name="T51" fmla="*/ 4 h 92"/>
                  <a:gd name="T52" fmla="*/ 36 w 90"/>
                  <a:gd name="T53" fmla="*/ 0 h 92"/>
                  <a:gd name="T54" fmla="*/ 44 w 90"/>
                  <a:gd name="T55" fmla="*/ 0 h 92"/>
                  <a:gd name="T56" fmla="*/ 44 w 90"/>
                  <a:gd name="T57" fmla="*/ 0 h 92"/>
                  <a:gd name="T58" fmla="*/ 54 w 90"/>
                  <a:gd name="T59" fmla="*/ 0 h 92"/>
                  <a:gd name="T60" fmla="*/ 62 w 90"/>
                  <a:gd name="T61" fmla="*/ 4 h 92"/>
                  <a:gd name="T62" fmla="*/ 70 w 90"/>
                  <a:gd name="T63" fmla="*/ 8 h 92"/>
                  <a:gd name="T64" fmla="*/ 76 w 90"/>
                  <a:gd name="T65" fmla="*/ 14 h 92"/>
                  <a:gd name="T66" fmla="*/ 82 w 90"/>
                  <a:gd name="T67" fmla="*/ 20 h 92"/>
                  <a:gd name="T68" fmla="*/ 86 w 90"/>
                  <a:gd name="T69" fmla="*/ 28 h 92"/>
                  <a:gd name="T70" fmla="*/ 88 w 90"/>
                  <a:gd name="T71" fmla="*/ 38 h 92"/>
                  <a:gd name="T72" fmla="*/ 90 w 90"/>
                  <a:gd name="T73" fmla="*/ 46 h 92"/>
                  <a:gd name="T74" fmla="*/ 90 w 90"/>
                  <a:gd name="T75" fmla="*/ 46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90" h="92">
                    <a:moveTo>
                      <a:pt x="90" y="46"/>
                    </a:moveTo>
                    <a:lnTo>
                      <a:pt x="90" y="46"/>
                    </a:lnTo>
                    <a:lnTo>
                      <a:pt x="88" y="56"/>
                    </a:lnTo>
                    <a:lnTo>
                      <a:pt x="86" y="64"/>
                    </a:lnTo>
                    <a:lnTo>
                      <a:pt x="82" y="72"/>
                    </a:lnTo>
                    <a:lnTo>
                      <a:pt x="76" y="80"/>
                    </a:lnTo>
                    <a:lnTo>
                      <a:pt x="70" y="84"/>
                    </a:lnTo>
                    <a:lnTo>
                      <a:pt x="62" y="90"/>
                    </a:lnTo>
                    <a:lnTo>
                      <a:pt x="54" y="92"/>
                    </a:lnTo>
                    <a:lnTo>
                      <a:pt x="44" y="92"/>
                    </a:lnTo>
                    <a:lnTo>
                      <a:pt x="44" y="92"/>
                    </a:lnTo>
                    <a:lnTo>
                      <a:pt x="36" y="92"/>
                    </a:lnTo>
                    <a:lnTo>
                      <a:pt x="26" y="90"/>
                    </a:lnTo>
                    <a:lnTo>
                      <a:pt x="18" y="84"/>
                    </a:lnTo>
                    <a:lnTo>
                      <a:pt x="12" y="80"/>
                    </a:lnTo>
                    <a:lnTo>
                      <a:pt x="6" y="72"/>
                    </a:lnTo>
                    <a:lnTo>
                      <a:pt x="2" y="64"/>
                    </a:lnTo>
                    <a:lnTo>
                      <a:pt x="0" y="56"/>
                    </a:lnTo>
                    <a:lnTo>
                      <a:pt x="0" y="46"/>
                    </a:lnTo>
                    <a:lnTo>
                      <a:pt x="0" y="46"/>
                    </a:lnTo>
                    <a:lnTo>
                      <a:pt x="0" y="38"/>
                    </a:lnTo>
                    <a:lnTo>
                      <a:pt x="2" y="28"/>
                    </a:lnTo>
                    <a:lnTo>
                      <a:pt x="6" y="20"/>
                    </a:lnTo>
                    <a:lnTo>
                      <a:pt x="12" y="14"/>
                    </a:lnTo>
                    <a:lnTo>
                      <a:pt x="18" y="8"/>
                    </a:lnTo>
                    <a:lnTo>
                      <a:pt x="26" y="4"/>
                    </a:lnTo>
                    <a:lnTo>
                      <a:pt x="36" y="0"/>
                    </a:lnTo>
                    <a:lnTo>
                      <a:pt x="44" y="0"/>
                    </a:lnTo>
                    <a:lnTo>
                      <a:pt x="44" y="0"/>
                    </a:lnTo>
                    <a:lnTo>
                      <a:pt x="54" y="0"/>
                    </a:lnTo>
                    <a:lnTo>
                      <a:pt x="62" y="4"/>
                    </a:lnTo>
                    <a:lnTo>
                      <a:pt x="70" y="8"/>
                    </a:lnTo>
                    <a:lnTo>
                      <a:pt x="76" y="14"/>
                    </a:lnTo>
                    <a:lnTo>
                      <a:pt x="82" y="20"/>
                    </a:lnTo>
                    <a:lnTo>
                      <a:pt x="86" y="28"/>
                    </a:lnTo>
                    <a:lnTo>
                      <a:pt x="88" y="38"/>
                    </a:lnTo>
                    <a:lnTo>
                      <a:pt x="90" y="46"/>
                    </a:lnTo>
                    <a:lnTo>
                      <a:pt x="90" y="4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005EB8"/>
                  </a:solidFill>
                </a:endParaRPr>
              </a:p>
            </p:txBody>
          </p:sp>
          <p:sp>
            <p:nvSpPr>
              <p:cNvPr id="50" name="Freeform 24"/>
              <p:cNvSpPr>
                <a:spLocks/>
              </p:cNvSpPr>
              <p:nvPr userDrawn="1"/>
            </p:nvSpPr>
            <p:spPr bwMode="auto">
              <a:xfrm>
                <a:off x="8606983" y="253832"/>
                <a:ext cx="170130" cy="252450"/>
              </a:xfrm>
              <a:custGeom>
                <a:avLst/>
                <a:gdLst>
                  <a:gd name="T0" fmla="*/ 118 w 124"/>
                  <a:gd name="T1" fmla="*/ 184 h 184"/>
                  <a:gd name="T2" fmla="*/ 118 w 124"/>
                  <a:gd name="T3" fmla="*/ 184 h 184"/>
                  <a:gd name="T4" fmla="*/ 124 w 124"/>
                  <a:gd name="T5" fmla="*/ 158 h 184"/>
                  <a:gd name="T6" fmla="*/ 124 w 124"/>
                  <a:gd name="T7" fmla="*/ 128 h 184"/>
                  <a:gd name="T8" fmla="*/ 124 w 124"/>
                  <a:gd name="T9" fmla="*/ 128 h 184"/>
                  <a:gd name="T10" fmla="*/ 124 w 124"/>
                  <a:gd name="T11" fmla="*/ 102 h 184"/>
                  <a:gd name="T12" fmla="*/ 120 w 124"/>
                  <a:gd name="T13" fmla="*/ 78 h 184"/>
                  <a:gd name="T14" fmla="*/ 114 w 124"/>
                  <a:gd name="T15" fmla="*/ 56 h 184"/>
                  <a:gd name="T16" fmla="*/ 106 w 124"/>
                  <a:gd name="T17" fmla="*/ 36 h 184"/>
                  <a:gd name="T18" fmla="*/ 98 w 124"/>
                  <a:gd name="T19" fmla="*/ 22 h 184"/>
                  <a:gd name="T20" fmla="*/ 86 w 124"/>
                  <a:gd name="T21" fmla="*/ 10 h 184"/>
                  <a:gd name="T22" fmla="*/ 74 w 124"/>
                  <a:gd name="T23" fmla="*/ 2 h 184"/>
                  <a:gd name="T24" fmla="*/ 68 w 124"/>
                  <a:gd name="T25" fmla="*/ 0 h 184"/>
                  <a:gd name="T26" fmla="*/ 62 w 124"/>
                  <a:gd name="T27" fmla="*/ 0 h 184"/>
                  <a:gd name="T28" fmla="*/ 62 w 124"/>
                  <a:gd name="T29" fmla="*/ 0 h 184"/>
                  <a:gd name="T30" fmla="*/ 56 w 124"/>
                  <a:gd name="T31" fmla="*/ 0 h 184"/>
                  <a:gd name="T32" fmla="*/ 50 w 124"/>
                  <a:gd name="T33" fmla="*/ 2 h 184"/>
                  <a:gd name="T34" fmla="*/ 38 w 124"/>
                  <a:gd name="T35" fmla="*/ 10 h 184"/>
                  <a:gd name="T36" fmla="*/ 28 w 124"/>
                  <a:gd name="T37" fmla="*/ 22 h 184"/>
                  <a:gd name="T38" fmla="*/ 18 w 124"/>
                  <a:gd name="T39" fmla="*/ 36 h 184"/>
                  <a:gd name="T40" fmla="*/ 10 w 124"/>
                  <a:gd name="T41" fmla="*/ 56 h 184"/>
                  <a:gd name="T42" fmla="*/ 4 w 124"/>
                  <a:gd name="T43" fmla="*/ 78 h 184"/>
                  <a:gd name="T44" fmla="*/ 0 w 124"/>
                  <a:gd name="T45" fmla="*/ 102 h 184"/>
                  <a:gd name="T46" fmla="*/ 0 w 124"/>
                  <a:gd name="T47" fmla="*/ 128 h 184"/>
                  <a:gd name="T48" fmla="*/ 0 w 124"/>
                  <a:gd name="T49" fmla="*/ 128 h 184"/>
                  <a:gd name="T50" fmla="*/ 2 w 124"/>
                  <a:gd name="T51" fmla="*/ 158 h 184"/>
                  <a:gd name="T52" fmla="*/ 6 w 124"/>
                  <a:gd name="T53" fmla="*/ 184 h 184"/>
                  <a:gd name="T54" fmla="*/ 118 w 124"/>
                  <a:gd name="T55" fmla="*/ 184 h 1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24" h="184">
                    <a:moveTo>
                      <a:pt x="118" y="184"/>
                    </a:moveTo>
                    <a:lnTo>
                      <a:pt x="118" y="184"/>
                    </a:lnTo>
                    <a:lnTo>
                      <a:pt x="124" y="158"/>
                    </a:lnTo>
                    <a:lnTo>
                      <a:pt x="124" y="128"/>
                    </a:lnTo>
                    <a:lnTo>
                      <a:pt x="124" y="128"/>
                    </a:lnTo>
                    <a:lnTo>
                      <a:pt x="124" y="102"/>
                    </a:lnTo>
                    <a:lnTo>
                      <a:pt x="120" y="78"/>
                    </a:lnTo>
                    <a:lnTo>
                      <a:pt x="114" y="56"/>
                    </a:lnTo>
                    <a:lnTo>
                      <a:pt x="106" y="36"/>
                    </a:lnTo>
                    <a:lnTo>
                      <a:pt x="98" y="22"/>
                    </a:lnTo>
                    <a:lnTo>
                      <a:pt x="86" y="10"/>
                    </a:lnTo>
                    <a:lnTo>
                      <a:pt x="74" y="2"/>
                    </a:lnTo>
                    <a:lnTo>
                      <a:pt x="68" y="0"/>
                    </a:lnTo>
                    <a:lnTo>
                      <a:pt x="62" y="0"/>
                    </a:lnTo>
                    <a:lnTo>
                      <a:pt x="62" y="0"/>
                    </a:lnTo>
                    <a:lnTo>
                      <a:pt x="56" y="0"/>
                    </a:lnTo>
                    <a:lnTo>
                      <a:pt x="50" y="2"/>
                    </a:lnTo>
                    <a:lnTo>
                      <a:pt x="38" y="10"/>
                    </a:lnTo>
                    <a:lnTo>
                      <a:pt x="28" y="22"/>
                    </a:lnTo>
                    <a:lnTo>
                      <a:pt x="18" y="36"/>
                    </a:lnTo>
                    <a:lnTo>
                      <a:pt x="10" y="56"/>
                    </a:lnTo>
                    <a:lnTo>
                      <a:pt x="4" y="78"/>
                    </a:lnTo>
                    <a:lnTo>
                      <a:pt x="0" y="102"/>
                    </a:lnTo>
                    <a:lnTo>
                      <a:pt x="0" y="128"/>
                    </a:lnTo>
                    <a:lnTo>
                      <a:pt x="0" y="128"/>
                    </a:lnTo>
                    <a:lnTo>
                      <a:pt x="2" y="158"/>
                    </a:lnTo>
                    <a:lnTo>
                      <a:pt x="6" y="184"/>
                    </a:lnTo>
                    <a:lnTo>
                      <a:pt x="118" y="18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005EB8"/>
                  </a:solidFill>
                </a:endParaRPr>
              </a:p>
            </p:txBody>
          </p:sp>
          <p:sp>
            <p:nvSpPr>
              <p:cNvPr id="51" name="Freeform 25"/>
              <p:cNvSpPr>
                <a:spLocks/>
              </p:cNvSpPr>
              <p:nvPr userDrawn="1"/>
            </p:nvSpPr>
            <p:spPr bwMode="auto">
              <a:xfrm>
                <a:off x="8815529" y="179744"/>
                <a:ext cx="109761" cy="112505"/>
              </a:xfrm>
              <a:custGeom>
                <a:avLst/>
                <a:gdLst>
                  <a:gd name="T0" fmla="*/ 80 w 80"/>
                  <a:gd name="T1" fmla="*/ 40 h 82"/>
                  <a:gd name="T2" fmla="*/ 80 w 80"/>
                  <a:gd name="T3" fmla="*/ 40 h 82"/>
                  <a:gd name="T4" fmla="*/ 78 w 80"/>
                  <a:gd name="T5" fmla="*/ 50 h 82"/>
                  <a:gd name="T6" fmla="*/ 76 w 80"/>
                  <a:gd name="T7" fmla="*/ 56 h 82"/>
                  <a:gd name="T8" fmla="*/ 72 w 80"/>
                  <a:gd name="T9" fmla="*/ 64 h 82"/>
                  <a:gd name="T10" fmla="*/ 68 w 80"/>
                  <a:gd name="T11" fmla="*/ 70 h 82"/>
                  <a:gd name="T12" fmla="*/ 62 w 80"/>
                  <a:gd name="T13" fmla="*/ 74 h 82"/>
                  <a:gd name="T14" fmla="*/ 56 w 80"/>
                  <a:gd name="T15" fmla="*/ 78 h 82"/>
                  <a:gd name="T16" fmla="*/ 48 w 80"/>
                  <a:gd name="T17" fmla="*/ 82 h 82"/>
                  <a:gd name="T18" fmla="*/ 40 w 80"/>
                  <a:gd name="T19" fmla="*/ 82 h 82"/>
                  <a:gd name="T20" fmla="*/ 40 w 80"/>
                  <a:gd name="T21" fmla="*/ 82 h 82"/>
                  <a:gd name="T22" fmla="*/ 32 w 80"/>
                  <a:gd name="T23" fmla="*/ 82 h 82"/>
                  <a:gd name="T24" fmla="*/ 24 w 80"/>
                  <a:gd name="T25" fmla="*/ 78 h 82"/>
                  <a:gd name="T26" fmla="*/ 18 w 80"/>
                  <a:gd name="T27" fmla="*/ 74 h 82"/>
                  <a:gd name="T28" fmla="*/ 12 w 80"/>
                  <a:gd name="T29" fmla="*/ 70 h 82"/>
                  <a:gd name="T30" fmla="*/ 6 w 80"/>
                  <a:gd name="T31" fmla="*/ 64 h 82"/>
                  <a:gd name="T32" fmla="*/ 4 w 80"/>
                  <a:gd name="T33" fmla="*/ 56 h 82"/>
                  <a:gd name="T34" fmla="*/ 0 w 80"/>
                  <a:gd name="T35" fmla="*/ 50 h 82"/>
                  <a:gd name="T36" fmla="*/ 0 w 80"/>
                  <a:gd name="T37" fmla="*/ 40 h 82"/>
                  <a:gd name="T38" fmla="*/ 0 w 80"/>
                  <a:gd name="T39" fmla="*/ 40 h 82"/>
                  <a:gd name="T40" fmla="*/ 0 w 80"/>
                  <a:gd name="T41" fmla="*/ 32 h 82"/>
                  <a:gd name="T42" fmla="*/ 4 w 80"/>
                  <a:gd name="T43" fmla="*/ 26 h 82"/>
                  <a:gd name="T44" fmla="*/ 6 w 80"/>
                  <a:gd name="T45" fmla="*/ 18 h 82"/>
                  <a:gd name="T46" fmla="*/ 12 w 80"/>
                  <a:gd name="T47" fmla="*/ 12 h 82"/>
                  <a:gd name="T48" fmla="*/ 18 w 80"/>
                  <a:gd name="T49" fmla="*/ 8 h 82"/>
                  <a:gd name="T50" fmla="*/ 24 w 80"/>
                  <a:gd name="T51" fmla="*/ 4 h 82"/>
                  <a:gd name="T52" fmla="*/ 32 w 80"/>
                  <a:gd name="T53" fmla="*/ 0 h 82"/>
                  <a:gd name="T54" fmla="*/ 40 w 80"/>
                  <a:gd name="T55" fmla="*/ 0 h 82"/>
                  <a:gd name="T56" fmla="*/ 40 w 80"/>
                  <a:gd name="T57" fmla="*/ 0 h 82"/>
                  <a:gd name="T58" fmla="*/ 48 w 80"/>
                  <a:gd name="T59" fmla="*/ 0 h 82"/>
                  <a:gd name="T60" fmla="*/ 56 w 80"/>
                  <a:gd name="T61" fmla="*/ 4 h 82"/>
                  <a:gd name="T62" fmla="*/ 62 w 80"/>
                  <a:gd name="T63" fmla="*/ 8 h 82"/>
                  <a:gd name="T64" fmla="*/ 68 w 80"/>
                  <a:gd name="T65" fmla="*/ 12 h 82"/>
                  <a:gd name="T66" fmla="*/ 72 w 80"/>
                  <a:gd name="T67" fmla="*/ 18 h 82"/>
                  <a:gd name="T68" fmla="*/ 76 w 80"/>
                  <a:gd name="T69" fmla="*/ 26 h 82"/>
                  <a:gd name="T70" fmla="*/ 78 w 80"/>
                  <a:gd name="T71" fmla="*/ 32 h 82"/>
                  <a:gd name="T72" fmla="*/ 80 w 80"/>
                  <a:gd name="T73" fmla="*/ 40 h 82"/>
                  <a:gd name="T74" fmla="*/ 80 w 80"/>
                  <a:gd name="T75" fmla="*/ 40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80" h="82">
                    <a:moveTo>
                      <a:pt x="80" y="40"/>
                    </a:moveTo>
                    <a:lnTo>
                      <a:pt x="80" y="40"/>
                    </a:lnTo>
                    <a:lnTo>
                      <a:pt x="78" y="50"/>
                    </a:lnTo>
                    <a:lnTo>
                      <a:pt x="76" y="56"/>
                    </a:lnTo>
                    <a:lnTo>
                      <a:pt x="72" y="64"/>
                    </a:lnTo>
                    <a:lnTo>
                      <a:pt x="68" y="70"/>
                    </a:lnTo>
                    <a:lnTo>
                      <a:pt x="62" y="74"/>
                    </a:lnTo>
                    <a:lnTo>
                      <a:pt x="56" y="78"/>
                    </a:lnTo>
                    <a:lnTo>
                      <a:pt x="48" y="82"/>
                    </a:lnTo>
                    <a:lnTo>
                      <a:pt x="40" y="82"/>
                    </a:lnTo>
                    <a:lnTo>
                      <a:pt x="40" y="82"/>
                    </a:lnTo>
                    <a:lnTo>
                      <a:pt x="32" y="82"/>
                    </a:lnTo>
                    <a:lnTo>
                      <a:pt x="24" y="78"/>
                    </a:lnTo>
                    <a:lnTo>
                      <a:pt x="18" y="74"/>
                    </a:lnTo>
                    <a:lnTo>
                      <a:pt x="12" y="70"/>
                    </a:lnTo>
                    <a:lnTo>
                      <a:pt x="6" y="64"/>
                    </a:lnTo>
                    <a:lnTo>
                      <a:pt x="4" y="56"/>
                    </a:lnTo>
                    <a:lnTo>
                      <a:pt x="0" y="50"/>
                    </a:lnTo>
                    <a:lnTo>
                      <a:pt x="0" y="40"/>
                    </a:lnTo>
                    <a:lnTo>
                      <a:pt x="0" y="40"/>
                    </a:lnTo>
                    <a:lnTo>
                      <a:pt x="0" y="32"/>
                    </a:lnTo>
                    <a:lnTo>
                      <a:pt x="4" y="26"/>
                    </a:lnTo>
                    <a:lnTo>
                      <a:pt x="6" y="18"/>
                    </a:lnTo>
                    <a:lnTo>
                      <a:pt x="12" y="12"/>
                    </a:lnTo>
                    <a:lnTo>
                      <a:pt x="18" y="8"/>
                    </a:lnTo>
                    <a:lnTo>
                      <a:pt x="24" y="4"/>
                    </a:lnTo>
                    <a:lnTo>
                      <a:pt x="32" y="0"/>
                    </a:lnTo>
                    <a:lnTo>
                      <a:pt x="40" y="0"/>
                    </a:lnTo>
                    <a:lnTo>
                      <a:pt x="40" y="0"/>
                    </a:lnTo>
                    <a:lnTo>
                      <a:pt x="48" y="0"/>
                    </a:lnTo>
                    <a:lnTo>
                      <a:pt x="56" y="4"/>
                    </a:lnTo>
                    <a:lnTo>
                      <a:pt x="62" y="8"/>
                    </a:lnTo>
                    <a:lnTo>
                      <a:pt x="68" y="12"/>
                    </a:lnTo>
                    <a:lnTo>
                      <a:pt x="72" y="18"/>
                    </a:lnTo>
                    <a:lnTo>
                      <a:pt x="76" y="26"/>
                    </a:lnTo>
                    <a:lnTo>
                      <a:pt x="78" y="32"/>
                    </a:lnTo>
                    <a:lnTo>
                      <a:pt x="80" y="40"/>
                    </a:lnTo>
                    <a:lnTo>
                      <a:pt x="80" y="4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005EB8"/>
                  </a:solidFill>
                </a:endParaRPr>
              </a:p>
            </p:txBody>
          </p:sp>
          <p:sp>
            <p:nvSpPr>
              <p:cNvPr id="52" name="Freeform 26"/>
              <p:cNvSpPr>
                <a:spLocks/>
              </p:cNvSpPr>
              <p:nvPr userDrawn="1"/>
            </p:nvSpPr>
            <p:spPr bwMode="auto">
              <a:xfrm>
                <a:off x="8812785" y="300481"/>
                <a:ext cx="139945" cy="205802"/>
              </a:xfrm>
              <a:custGeom>
                <a:avLst/>
                <a:gdLst>
                  <a:gd name="T0" fmla="*/ 96 w 102"/>
                  <a:gd name="T1" fmla="*/ 150 h 150"/>
                  <a:gd name="T2" fmla="*/ 96 w 102"/>
                  <a:gd name="T3" fmla="*/ 150 h 150"/>
                  <a:gd name="T4" fmla="*/ 100 w 102"/>
                  <a:gd name="T5" fmla="*/ 128 h 150"/>
                  <a:gd name="T6" fmla="*/ 102 w 102"/>
                  <a:gd name="T7" fmla="*/ 104 h 150"/>
                  <a:gd name="T8" fmla="*/ 102 w 102"/>
                  <a:gd name="T9" fmla="*/ 104 h 150"/>
                  <a:gd name="T10" fmla="*/ 102 w 102"/>
                  <a:gd name="T11" fmla="*/ 84 h 150"/>
                  <a:gd name="T12" fmla="*/ 98 w 102"/>
                  <a:gd name="T13" fmla="*/ 64 h 150"/>
                  <a:gd name="T14" fmla="*/ 94 w 102"/>
                  <a:gd name="T15" fmla="*/ 46 h 150"/>
                  <a:gd name="T16" fmla="*/ 86 w 102"/>
                  <a:gd name="T17" fmla="*/ 32 h 150"/>
                  <a:gd name="T18" fmla="*/ 80 w 102"/>
                  <a:gd name="T19" fmla="*/ 18 h 150"/>
                  <a:gd name="T20" fmla="*/ 70 w 102"/>
                  <a:gd name="T21" fmla="*/ 8 h 150"/>
                  <a:gd name="T22" fmla="*/ 60 w 102"/>
                  <a:gd name="T23" fmla="*/ 2 h 150"/>
                  <a:gd name="T24" fmla="*/ 50 w 102"/>
                  <a:gd name="T25" fmla="*/ 0 h 150"/>
                  <a:gd name="T26" fmla="*/ 50 w 102"/>
                  <a:gd name="T27" fmla="*/ 0 h 150"/>
                  <a:gd name="T28" fmla="*/ 40 w 102"/>
                  <a:gd name="T29" fmla="*/ 2 h 150"/>
                  <a:gd name="T30" fmla="*/ 30 w 102"/>
                  <a:gd name="T31" fmla="*/ 8 h 150"/>
                  <a:gd name="T32" fmla="*/ 22 w 102"/>
                  <a:gd name="T33" fmla="*/ 18 h 150"/>
                  <a:gd name="T34" fmla="*/ 14 w 102"/>
                  <a:gd name="T35" fmla="*/ 32 h 150"/>
                  <a:gd name="T36" fmla="*/ 8 w 102"/>
                  <a:gd name="T37" fmla="*/ 46 h 150"/>
                  <a:gd name="T38" fmla="*/ 4 w 102"/>
                  <a:gd name="T39" fmla="*/ 64 h 150"/>
                  <a:gd name="T40" fmla="*/ 0 w 102"/>
                  <a:gd name="T41" fmla="*/ 84 h 150"/>
                  <a:gd name="T42" fmla="*/ 0 w 102"/>
                  <a:gd name="T43" fmla="*/ 104 h 150"/>
                  <a:gd name="T44" fmla="*/ 0 w 102"/>
                  <a:gd name="T45" fmla="*/ 104 h 150"/>
                  <a:gd name="T46" fmla="*/ 0 w 102"/>
                  <a:gd name="T47" fmla="*/ 128 h 150"/>
                  <a:gd name="T48" fmla="*/ 4 w 102"/>
                  <a:gd name="T49" fmla="*/ 150 h 150"/>
                  <a:gd name="T50" fmla="*/ 96 w 102"/>
                  <a:gd name="T51" fmla="*/ 150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02" h="150">
                    <a:moveTo>
                      <a:pt x="96" y="150"/>
                    </a:moveTo>
                    <a:lnTo>
                      <a:pt x="96" y="150"/>
                    </a:lnTo>
                    <a:lnTo>
                      <a:pt x="100" y="128"/>
                    </a:lnTo>
                    <a:lnTo>
                      <a:pt x="102" y="104"/>
                    </a:lnTo>
                    <a:lnTo>
                      <a:pt x="102" y="104"/>
                    </a:lnTo>
                    <a:lnTo>
                      <a:pt x="102" y="84"/>
                    </a:lnTo>
                    <a:lnTo>
                      <a:pt x="98" y="64"/>
                    </a:lnTo>
                    <a:lnTo>
                      <a:pt x="94" y="46"/>
                    </a:lnTo>
                    <a:lnTo>
                      <a:pt x="86" y="32"/>
                    </a:lnTo>
                    <a:lnTo>
                      <a:pt x="80" y="18"/>
                    </a:lnTo>
                    <a:lnTo>
                      <a:pt x="70" y="8"/>
                    </a:lnTo>
                    <a:lnTo>
                      <a:pt x="60" y="2"/>
                    </a:lnTo>
                    <a:lnTo>
                      <a:pt x="50" y="0"/>
                    </a:lnTo>
                    <a:lnTo>
                      <a:pt x="50" y="0"/>
                    </a:lnTo>
                    <a:lnTo>
                      <a:pt x="40" y="2"/>
                    </a:lnTo>
                    <a:lnTo>
                      <a:pt x="30" y="8"/>
                    </a:lnTo>
                    <a:lnTo>
                      <a:pt x="22" y="18"/>
                    </a:lnTo>
                    <a:lnTo>
                      <a:pt x="14" y="32"/>
                    </a:lnTo>
                    <a:lnTo>
                      <a:pt x="8" y="46"/>
                    </a:lnTo>
                    <a:lnTo>
                      <a:pt x="4" y="64"/>
                    </a:lnTo>
                    <a:lnTo>
                      <a:pt x="0" y="84"/>
                    </a:lnTo>
                    <a:lnTo>
                      <a:pt x="0" y="104"/>
                    </a:lnTo>
                    <a:lnTo>
                      <a:pt x="0" y="104"/>
                    </a:lnTo>
                    <a:lnTo>
                      <a:pt x="0" y="128"/>
                    </a:lnTo>
                    <a:lnTo>
                      <a:pt x="4" y="150"/>
                    </a:lnTo>
                    <a:lnTo>
                      <a:pt x="96" y="15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005EB8"/>
                  </a:solidFill>
                </a:endParaRPr>
              </a:p>
            </p:txBody>
          </p:sp>
          <p:sp>
            <p:nvSpPr>
              <p:cNvPr id="53" name="Freeform 27"/>
              <p:cNvSpPr>
                <a:spLocks/>
              </p:cNvSpPr>
              <p:nvPr userDrawn="1"/>
            </p:nvSpPr>
            <p:spPr bwMode="auto">
              <a:xfrm>
                <a:off x="8755160" y="278529"/>
                <a:ext cx="87809" cy="227754"/>
              </a:xfrm>
              <a:custGeom>
                <a:avLst/>
                <a:gdLst>
                  <a:gd name="T0" fmla="*/ 16 w 64"/>
                  <a:gd name="T1" fmla="*/ 166 h 166"/>
                  <a:gd name="T2" fmla="*/ 38 w 64"/>
                  <a:gd name="T3" fmla="*/ 166 h 166"/>
                  <a:gd name="T4" fmla="*/ 38 w 64"/>
                  <a:gd name="T5" fmla="*/ 166 h 166"/>
                  <a:gd name="T6" fmla="*/ 36 w 64"/>
                  <a:gd name="T7" fmla="*/ 144 h 166"/>
                  <a:gd name="T8" fmla="*/ 36 w 64"/>
                  <a:gd name="T9" fmla="*/ 120 h 166"/>
                  <a:gd name="T10" fmla="*/ 36 w 64"/>
                  <a:gd name="T11" fmla="*/ 120 h 166"/>
                  <a:gd name="T12" fmla="*/ 38 w 64"/>
                  <a:gd name="T13" fmla="*/ 92 h 166"/>
                  <a:gd name="T14" fmla="*/ 44 w 64"/>
                  <a:gd name="T15" fmla="*/ 66 h 166"/>
                  <a:gd name="T16" fmla="*/ 52 w 64"/>
                  <a:gd name="T17" fmla="*/ 42 h 166"/>
                  <a:gd name="T18" fmla="*/ 58 w 64"/>
                  <a:gd name="T19" fmla="*/ 34 h 166"/>
                  <a:gd name="T20" fmla="*/ 64 w 64"/>
                  <a:gd name="T21" fmla="*/ 26 h 166"/>
                  <a:gd name="T22" fmla="*/ 64 w 64"/>
                  <a:gd name="T23" fmla="*/ 26 h 166"/>
                  <a:gd name="T24" fmla="*/ 56 w 64"/>
                  <a:gd name="T25" fmla="*/ 14 h 166"/>
                  <a:gd name="T26" fmla="*/ 46 w 64"/>
                  <a:gd name="T27" fmla="*/ 6 h 166"/>
                  <a:gd name="T28" fmla="*/ 36 w 64"/>
                  <a:gd name="T29" fmla="*/ 2 h 166"/>
                  <a:gd name="T30" fmla="*/ 26 w 64"/>
                  <a:gd name="T31" fmla="*/ 0 h 166"/>
                  <a:gd name="T32" fmla="*/ 26 w 64"/>
                  <a:gd name="T33" fmla="*/ 0 h 166"/>
                  <a:gd name="T34" fmla="*/ 18 w 64"/>
                  <a:gd name="T35" fmla="*/ 0 h 166"/>
                  <a:gd name="T36" fmla="*/ 12 w 64"/>
                  <a:gd name="T37" fmla="*/ 2 h 166"/>
                  <a:gd name="T38" fmla="*/ 0 w 64"/>
                  <a:gd name="T39" fmla="*/ 12 h 166"/>
                  <a:gd name="T40" fmla="*/ 0 w 64"/>
                  <a:gd name="T41" fmla="*/ 12 h 166"/>
                  <a:gd name="T42" fmla="*/ 10 w 64"/>
                  <a:gd name="T43" fmla="*/ 30 h 166"/>
                  <a:gd name="T44" fmla="*/ 16 w 64"/>
                  <a:gd name="T45" fmla="*/ 54 h 166"/>
                  <a:gd name="T46" fmla="*/ 22 w 64"/>
                  <a:gd name="T47" fmla="*/ 82 h 166"/>
                  <a:gd name="T48" fmla="*/ 24 w 64"/>
                  <a:gd name="T49" fmla="*/ 110 h 166"/>
                  <a:gd name="T50" fmla="*/ 24 w 64"/>
                  <a:gd name="T51" fmla="*/ 110 h 166"/>
                  <a:gd name="T52" fmla="*/ 22 w 64"/>
                  <a:gd name="T53" fmla="*/ 140 h 166"/>
                  <a:gd name="T54" fmla="*/ 16 w 64"/>
                  <a:gd name="T55" fmla="*/ 166 h 166"/>
                  <a:gd name="T56" fmla="*/ 16 w 64"/>
                  <a:gd name="T57" fmla="*/ 166 h 1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64" h="166">
                    <a:moveTo>
                      <a:pt x="16" y="166"/>
                    </a:moveTo>
                    <a:lnTo>
                      <a:pt x="38" y="166"/>
                    </a:lnTo>
                    <a:lnTo>
                      <a:pt x="38" y="166"/>
                    </a:lnTo>
                    <a:lnTo>
                      <a:pt x="36" y="144"/>
                    </a:lnTo>
                    <a:lnTo>
                      <a:pt x="36" y="120"/>
                    </a:lnTo>
                    <a:lnTo>
                      <a:pt x="36" y="120"/>
                    </a:lnTo>
                    <a:lnTo>
                      <a:pt x="38" y="92"/>
                    </a:lnTo>
                    <a:lnTo>
                      <a:pt x="44" y="66"/>
                    </a:lnTo>
                    <a:lnTo>
                      <a:pt x="52" y="42"/>
                    </a:lnTo>
                    <a:lnTo>
                      <a:pt x="58" y="34"/>
                    </a:lnTo>
                    <a:lnTo>
                      <a:pt x="64" y="26"/>
                    </a:lnTo>
                    <a:lnTo>
                      <a:pt x="64" y="26"/>
                    </a:lnTo>
                    <a:lnTo>
                      <a:pt x="56" y="14"/>
                    </a:lnTo>
                    <a:lnTo>
                      <a:pt x="46" y="6"/>
                    </a:lnTo>
                    <a:lnTo>
                      <a:pt x="36" y="2"/>
                    </a:lnTo>
                    <a:lnTo>
                      <a:pt x="26" y="0"/>
                    </a:lnTo>
                    <a:lnTo>
                      <a:pt x="26" y="0"/>
                    </a:lnTo>
                    <a:lnTo>
                      <a:pt x="18" y="0"/>
                    </a:lnTo>
                    <a:lnTo>
                      <a:pt x="12" y="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10" y="30"/>
                    </a:lnTo>
                    <a:lnTo>
                      <a:pt x="16" y="54"/>
                    </a:lnTo>
                    <a:lnTo>
                      <a:pt x="22" y="82"/>
                    </a:lnTo>
                    <a:lnTo>
                      <a:pt x="24" y="110"/>
                    </a:lnTo>
                    <a:lnTo>
                      <a:pt x="24" y="110"/>
                    </a:lnTo>
                    <a:lnTo>
                      <a:pt x="22" y="140"/>
                    </a:lnTo>
                    <a:lnTo>
                      <a:pt x="16" y="166"/>
                    </a:lnTo>
                    <a:lnTo>
                      <a:pt x="16" y="16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005EB8"/>
                  </a:solidFill>
                </a:endParaRPr>
              </a:p>
            </p:txBody>
          </p:sp>
          <p:sp>
            <p:nvSpPr>
              <p:cNvPr id="54" name="Freeform 28"/>
              <p:cNvSpPr>
                <a:spLocks/>
              </p:cNvSpPr>
              <p:nvPr userDrawn="1"/>
            </p:nvSpPr>
            <p:spPr bwMode="auto">
              <a:xfrm>
                <a:off x="8532894" y="91935"/>
                <a:ext cx="27440" cy="444532"/>
              </a:xfrm>
              <a:custGeom>
                <a:avLst/>
                <a:gdLst>
                  <a:gd name="T0" fmla="*/ 0 w 20"/>
                  <a:gd name="T1" fmla="*/ 10 h 324"/>
                  <a:gd name="T2" fmla="*/ 0 w 20"/>
                  <a:gd name="T3" fmla="*/ 10 h 324"/>
                  <a:gd name="T4" fmla="*/ 0 w 20"/>
                  <a:gd name="T5" fmla="*/ 314 h 324"/>
                  <a:gd name="T6" fmla="*/ 0 w 20"/>
                  <a:gd name="T7" fmla="*/ 314 h 324"/>
                  <a:gd name="T8" fmla="*/ 2 w 20"/>
                  <a:gd name="T9" fmla="*/ 318 h 324"/>
                  <a:gd name="T10" fmla="*/ 4 w 20"/>
                  <a:gd name="T11" fmla="*/ 322 h 324"/>
                  <a:gd name="T12" fmla="*/ 8 w 20"/>
                  <a:gd name="T13" fmla="*/ 322 h 324"/>
                  <a:gd name="T14" fmla="*/ 10 w 20"/>
                  <a:gd name="T15" fmla="*/ 324 h 324"/>
                  <a:gd name="T16" fmla="*/ 14 w 20"/>
                  <a:gd name="T17" fmla="*/ 322 h 324"/>
                  <a:gd name="T18" fmla="*/ 18 w 20"/>
                  <a:gd name="T19" fmla="*/ 322 h 324"/>
                  <a:gd name="T20" fmla="*/ 20 w 20"/>
                  <a:gd name="T21" fmla="*/ 318 h 324"/>
                  <a:gd name="T22" fmla="*/ 20 w 20"/>
                  <a:gd name="T23" fmla="*/ 314 h 324"/>
                  <a:gd name="T24" fmla="*/ 20 w 20"/>
                  <a:gd name="T25" fmla="*/ 314 h 324"/>
                  <a:gd name="T26" fmla="*/ 20 w 20"/>
                  <a:gd name="T27" fmla="*/ 10 h 324"/>
                  <a:gd name="T28" fmla="*/ 20 w 20"/>
                  <a:gd name="T29" fmla="*/ 10 h 324"/>
                  <a:gd name="T30" fmla="*/ 20 w 20"/>
                  <a:gd name="T31" fmla="*/ 6 h 324"/>
                  <a:gd name="T32" fmla="*/ 18 w 20"/>
                  <a:gd name="T33" fmla="*/ 2 h 324"/>
                  <a:gd name="T34" fmla="*/ 14 w 20"/>
                  <a:gd name="T35" fmla="*/ 0 h 324"/>
                  <a:gd name="T36" fmla="*/ 10 w 20"/>
                  <a:gd name="T37" fmla="*/ 0 h 324"/>
                  <a:gd name="T38" fmla="*/ 8 w 20"/>
                  <a:gd name="T39" fmla="*/ 0 h 324"/>
                  <a:gd name="T40" fmla="*/ 4 w 20"/>
                  <a:gd name="T41" fmla="*/ 2 h 324"/>
                  <a:gd name="T42" fmla="*/ 2 w 20"/>
                  <a:gd name="T43" fmla="*/ 6 h 324"/>
                  <a:gd name="T44" fmla="*/ 0 w 20"/>
                  <a:gd name="T45" fmla="*/ 10 h 324"/>
                  <a:gd name="T46" fmla="*/ 0 w 20"/>
                  <a:gd name="T47" fmla="*/ 10 h 3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0" h="324">
                    <a:moveTo>
                      <a:pt x="0" y="10"/>
                    </a:moveTo>
                    <a:lnTo>
                      <a:pt x="0" y="10"/>
                    </a:lnTo>
                    <a:lnTo>
                      <a:pt x="0" y="314"/>
                    </a:lnTo>
                    <a:lnTo>
                      <a:pt x="0" y="314"/>
                    </a:lnTo>
                    <a:lnTo>
                      <a:pt x="2" y="318"/>
                    </a:lnTo>
                    <a:lnTo>
                      <a:pt x="4" y="322"/>
                    </a:lnTo>
                    <a:lnTo>
                      <a:pt x="8" y="322"/>
                    </a:lnTo>
                    <a:lnTo>
                      <a:pt x="10" y="324"/>
                    </a:lnTo>
                    <a:lnTo>
                      <a:pt x="14" y="322"/>
                    </a:lnTo>
                    <a:lnTo>
                      <a:pt x="18" y="322"/>
                    </a:lnTo>
                    <a:lnTo>
                      <a:pt x="20" y="318"/>
                    </a:lnTo>
                    <a:lnTo>
                      <a:pt x="20" y="314"/>
                    </a:lnTo>
                    <a:lnTo>
                      <a:pt x="20" y="314"/>
                    </a:lnTo>
                    <a:lnTo>
                      <a:pt x="20" y="10"/>
                    </a:lnTo>
                    <a:lnTo>
                      <a:pt x="20" y="10"/>
                    </a:lnTo>
                    <a:lnTo>
                      <a:pt x="20" y="6"/>
                    </a:lnTo>
                    <a:lnTo>
                      <a:pt x="18" y="2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4" y="2"/>
                    </a:lnTo>
                    <a:lnTo>
                      <a:pt x="2" y="6"/>
                    </a:lnTo>
                    <a:lnTo>
                      <a:pt x="0" y="10"/>
                    </a:lnTo>
                    <a:lnTo>
                      <a:pt x="0" y="1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005EB8"/>
                  </a:solidFill>
                </a:endParaRPr>
              </a:p>
            </p:txBody>
          </p:sp>
          <p:sp>
            <p:nvSpPr>
              <p:cNvPr id="55" name="Freeform 29"/>
              <p:cNvSpPr>
                <a:spLocks/>
              </p:cNvSpPr>
              <p:nvPr userDrawn="1"/>
            </p:nvSpPr>
            <p:spPr bwMode="auto">
              <a:xfrm>
                <a:off x="8535638" y="91935"/>
                <a:ext cx="74089" cy="27440"/>
              </a:xfrm>
              <a:custGeom>
                <a:avLst/>
                <a:gdLst>
                  <a:gd name="T0" fmla="*/ 44 w 54"/>
                  <a:gd name="T1" fmla="*/ 0 h 20"/>
                  <a:gd name="T2" fmla="*/ 44 w 54"/>
                  <a:gd name="T3" fmla="*/ 0 h 20"/>
                  <a:gd name="T4" fmla="*/ 8 w 54"/>
                  <a:gd name="T5" fmla="*/ 0 h 20"/>
                  <a:gd name="T6" fmla="*/ 8 w 54"/>
                  <a:gd name="T7" fmla="*/ 0 h 20"/>
                  <a:gd name="T8" fmla="*/ 4 w 54"/>
                  <a:gd name="T9" fmla="*/ 0 h 20"/>
                  <a:gd name="T10" fmla="*/ 2 w 54"/>
                  <a:gd name="T11" fmla="*/ 2 h 20"/>
                  <a:gd name="T12" fmla="*/ 0 w 54"/>
                  <a:gd name="T13" fmla="*/ 6 h 20"/>
                  <a:gd name="T14" fmla="*/ 0 w 54"/>
                  <a:gd name="T15" fmla="*/ 10 h 20"/>
                  <a:gd name="T16" fmla="*/ 0 w 54"/>
                  <a:gd name="T17" fmla="*/ 14 h 20"/>
                  <a:gd name="T18" fmla="*/ 2 w 54"/>
                  <a:gd name="T19" fmla="*/ 16 h 20"/>
                  <a:gd name="T20" fmla="*/ 4 w 54"/>
                  <a:gd name="T21" fmla="*/ 18 h 20"/>
                  <a:gd name="T22" fmla="*/ 8 w 54"/>
                  <a:gd name="T23" fmla="*/ 20 h 20"/>
                  <a:gd name="T24" fmla="*/ 8 w 54"/>
                  <a:gd name="T25" fmla="*/ 20 h 20"/>
                  <a:gd name="T26" fmla="*/ 44 w 54"/>
                  <a:gd name="T27" fmla="*/ 20 h 20"/>
                  <a:gd name="T28" fmla="*/ 44 w 54"/>
                  <a:gd name="T29" fmla="*/ 20 h 20"/>
                  <a:gd name="T30" fmla="*/ 48 w 54"/>
                  <a:gd name="T31" fmla="*/ 18 h 20"/>
                  <a:gd name="T32" fmla="*/ 52 w 54"/>
                  <a:gd name="T33" fmla="*/ 16 h 20"/>
                  <a:gd name="T34" fmla="*/ 54 w 54"/>
                  <a:gd name="T35" fmla="*/ 14 h 20"/>
                  <a:gd name="T36" fmla="*/ 54 w 54"/>
                  <a:gd name="T37" fmla="*/ 10 h 20"/>
                  <a:gd name="T38" fmla="*/ 54 w 54"/>
                  <a:gd name="T39" fmla="*/ 6 h 20"/>
                  <a:gd name="T40" fmla="*/ 52 w 54"/>
                  <a:gd name="T41" fmla="*/ 2 h 20"/>
                  <a:gd name="T42" fmla="*/ 48 w 54"/>
                  <a:gd name="T43" fmla="*/ 0 h 20"/>
                  <a:gd name="T44" fmla="*/ 44 w 54"/>
                  <a:gd name="T45" fmla="*/ 0 h 20"/>
                  <a:gd name="T46" fmla="*/ 44 w 54"/>
                  <a:gd name="T47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4" h="20">
                    <a:moveTo>
                      <a:pt x="44" y="0"/>
                    </a:moveTo>
                    <a:lnTo>
                      <a:pt x="44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0" y="6"/>
                    </a:lnTo>
                    <a:lnTo>
                      <a:pt x="0" y="10"/>
                    </a:lnTo>
                    <a:lnTo>
                      <a:pt x="0" y="14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8" y="20"/>
                    </a:lnTo>
                    <a:lnTo>
                      <a:pt x="8" y="20"/>
                    </a:lnTo>
                    <a:lnTo>
                      <a:pt x="44" y="20"/>
                    </a:lnTo>
                    <a:lnTo>
                      <a:pt x="44" y="20"/>
                    </a:lnTo>
                    <a:lnTo>
                      <a:pt x="48" y="18"/>
                    </a:lnTo>
                    <a:lnTo>
                      <a:pt x="52" y="16"/>
                    </a:lnTo>
                    <a:lnTo>
                      <a:pt x="54" y="14"/>
                    </a:lnTo>
                    <a:lnTo>
                      <a:pt x="54" y="10"/>
                    </a:lnTo>
                    <a:lnTo>
                      <a:pt x="54" y="6"/>
                    </a:lnTo>
                    <a:lnTo>
                      <a:pt x="52" y="2"/>
                    </a:lnTo>
                    <a:lnTo>
                      <a:pt x="48" y="0"/>
                    </a:lnTo>
                    <a:lnTo>
                      <a:pt x="44" y="0"/>
                    </a:lnTo>
                    <a:lnTo>
                      <a:pt x="44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005EB8"/>
                  </a:solidFill>
                </a:endParaRPr>
              </a:p>
            </p:txBody>
          </p:sp>
          <p:sp>
            <p:nvSpPr>
              <p:cNvPr id="56" name="Freeform 30"/>
              <p:cNvSpPr>
                <a:spLocks/>
              </p:cNvSpPr>
              <p:nvPr userDrawn="1"/>
            </p:nvSpPr>
            <p:spPr bwMode="auto">
              <a:xfrm>
                <a:off x="8535638" y="509027"/>
                <a:ext cx="74089" cy="27440"/>
              </a:xfrm>
              <a:custGeom>
                <a:avLst/>
                <a:gdLst>
                  <a:gd name="T0" fmla="*/ 44 w 54"/>
                  <a:gd name="T1" fmla="*/ 0 h 20"/>
                  <a:gd name="T2" fmla="*/ 44 w 54"/>
                  <a:gd name="T3" fmla="*/ 0 h 20"/>
                  <a:gd name="T4" fmla="*/ 8 w 54"/>
                  <a:gd name="T5" fmla="*/ 0 h 20"/>
                  <a:gd name="T6" fmla="*/ 8 w 54"/>
                  <a:gd name="T7" fmla="*/ 0 h 20"/>
                  <a:gd name="T8" fmla="*/ 4 w 54"/>
                  <a:gd name="T9" fmla="*/ 0 h 20"/>
                  <a:gd name="T10" fmla="*/ 2 w 54"/>
                  <a:gd name="T11" fmla="*/ 4 h 20"/>
                  <a:gd name="T12" fmla="*/ 0 w 54"/>
                  <a:gd name="T13" fmla="*/ 6 h 20"/>
                  <a:gd name="T14" fmla="*/ 0 w 54"/>
                  <a:gd name="T15" fmla="*/ 10 h 20"/>
                  <a:gd name="T16" fmla="*/ 0 w 54"/>
                  <a:gd name="T17" fmla="*/ 14 h 20"/>
                  <a:gd name="T18" fmla="*/ 2 w 54"/>
                  <a:gd name="T19" fmla="*/ 16 h 20"/>
                  <a:gd name="T20" fmla="*/ 4 w 54"/>
                  <a:gd name="T21" fmla="*/ 20 h 20"/>
                  <a:gd name="T22" fmla="*/ 8 w 54"/>
                  <a:gd name="T23" fmla="*/ 20 h 20"/>
                  <a:gd name="T24" fmla="*/ 8 w 54"/>
                  <a:gd name="T25" fmla="*/ 20 h 20"/>
                  <a:gd name="T26" fmla="*/ 44 w 54"/>
                  <a:gd name="T27" fmla="*/ 20 h 20"/>
                  <a:gd name="T28" fmla="*/ 44 w 54"/>
                  <a:gd name="T29" fmla="*/ 20 h 20"/>
                  <a:gd name="T30" fmla="*/ 48 w 54"/>
                  <a:gd name="T31" fmla="*/ 20 h 20"/>
                  <a:gd name="T32" fmla="*/ 52 w 54"/>
                  <a:gd name="T33" fmla="*/ 16 h 20"/>
                  <a:gd name="T34" fmla="*/ 54 w 54"/>
                  <a:gd name="T35" fmla="*/ 14 h 20"/>
                  <a:gd name="T36" fmla="*/ 54 w 54"/>
                  <a:gd name="T37" fmla="*/ 10 h 20"/>
                  <a:gd name="T38" fmla="*/ 54 w 54"/>
                  <a:gd name="T39" fmla="*/ 6 h 20"/>
                  <a:gd name="T40" fmla="*/ 52 w 54"/>
                  <a:gd name="T41" fmla="*/ 4 h 20"/>
                  <a:gd name="T42" fmla="*/ 48 w 54"/>
                  <a:gd name="T43" fmla="*/ 0 h 20"/>
                  <a:gd name="T44" fmla="*/ 44 w 54"/>
                  <a:gd name="T45" fmla="*/ 0 h 20"/>
                  <a:gd name="T46" fmla="*/ 44 w 54"/>
                  <a:gd name="T47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4" h="20">
                    <a:moveTo>
                      <a:pt x="44" y="0"/>
                    </a:moveTo>
                    <a:lnTo>
                      <a:pt x="44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4" y="0"/>
                    </a:lnTo>
                    <a:lnTo>
                      <a:pt x="2" y="4"/>
                    </a:lnTo>
                    <a:lnTo>
                      <a:pt x="0" y="6"/>
                    </a:lnTo>
                    <a:lnTo>
                      <a:pt x="0" y="10"/>
                    </a:lnTo>
                    <a:lnTo>
                      <a:pt x="0" y="14"/>
                    </a:lnTo>
                    <a:lnTo>
                      <a:pt x="2" y="16"/>
                    </a:lnTo>
                    <a:lnTo>
                      <a:pt x="4" y="20"/>
                    </a:lnTo>
                    <a:lnTo>
                      <a:pt x="8" y="20"/>
                    </a:lnTo>
                    <a:lnTo>
                      <a:pt x="8" y="20"/>
                    </a:lnTo>
                    <a:lnTo>
                      <a:pt x="44" y="20"/>
                    </a:lnTo>
                    <a:lnTo>
                      <a:pt x="44" y="20"/>
                    </a:lnTo>
                    <a:lnTo>
                      <a:pt x="48" y="20"/>
                    </a:lnTo>
                    <a:lnTo>
                      <a:pt x="52" y="16"/>
                    </a:lnTo>
                    <a:lnTo>
                      <a:pt x="54" y="14"/>
                    </a:lnTo>
                    <a:lnTo>
                      <a:pt x="54" y="10"/>
                    </a:lnTo>
                    <a:lnTo>
                      <a:pt x="54" y="6"/>
                    </a:lnTo>
                    <a:lnTo>
                      <a:pt x="52" y="4"/>
                    </a:lnTo>
                    <a:lnTo>
                      <a:pt x="48" y="0"/>
                    </a:lnTo>
                    <a:lnTo>
                      <a:pt x="44" y="0"/>
                    </a:lnTo>
                    <a:lnTo>
                      <a:pt x="44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005EB8"/>
                  </a:solidFill>
                </a:endParaRPr>
              </a:p>
            </p:txBody>
          </p:sp>
          <p:sp>
            <p:nvSpPr>
              <p:cNvPr id="57" name="Freeform 31"/>
              <p:cNvSpPr>
                <a:spLocks/>
              </p:cNvSpPr>
              <p:nvPr userDrawn="1"/>
            </p:nvSpPr>
            <p:spPr bwMode="auto">
              <a:xfrm>
                <a:off x="9010355" y="91935"/>
                <a:ext cx="27440" cy="441788"/>
              </a:xfrm>
              <a:custGeom>
                <a:avLst/>
                <a:gdLst>
                  <a:gd name="T0" fmla="*/ 20 w 20"/>
                  <a:gd name="T1" fmla="*/ 312 h 322"/>
                  <a:gd name="T2" fmla="*/ 20 w 20"/>
                  <a:gd name="T3" fmla="*/ 312 h 322"/>
                  <a:gd name="T4" fmla="*/ 20 w 20"/>
                  <a:gd name="T5" fmla="*/ 10 h 322"/>
                  <a:gd name="T6" fmla="*/ 20 w 20"/>
                  <a:gd name="T7" fmla="*/ 10 h 322"/>
                  <a:gd name="T8" fmla="*/ 20 w 20"/>
                  <a:gd name="T9" fmla="*/ 6 h 322"/>
                  <a:gd name="T10" fmla="*/ 16 w 20"/>
                  <a:gd name="T11" fmla="*/ 2 h 322"/>
                  <a:gd name="T12" fmla="*/ 14 w 20"/>
                  <a:gd name="T13" fmla="*/ 0 h 322"/>
                  <a:gd name="T14" fmla="*/ 10 w 20"/>
                  <a:gd name="T15" fmla="*/ 0 h 322"/>
                  <a:gd name="T16" fmla="*/ 6 w 20"/>
                  <a:gd name="T17" fmla="*/ 0 h 322"/>
                  <a:gd name="T18" fmla="*/ 4 w 20"/>
                  <a:gd name="T19" fmla="*/ 2 h 322"/>
                  <a:gd name="T20" fmla="*/ 0 w 20"/>
                  <a:gd name="T21" fmla="*/ 6 h 322"/>
                  <a:gd name="T22" fmla="*/ 0 w 20"/>
                  <a:gd name="T23" fmla="*/ 10 h 322"/>
                  <a:gd name="T24" fmla="*/ 0 w 20"/>
                  <a:gd name="T25" fmla="*/ 10 h 322"/>
                  <a:gd name="T26" fmla="*/ 0 w 20"/>
                  <a:gd name="T27" fmla="*/ 312 h 322"/>
                  <a:gd name="T28" fmla="*/ 0 w 20"/>
                  <a:gd name="T29" fmla="*/ 312 h 322"/>
                  <a:gd name="T30" fmla="*/ 0 w 20"/>
                  <a:gd name="T31" fmla="*/ 316 h 322"/>
                  <a:gd name="T32" fmla="*/ 4 w 20"/>
                  <a:gd name="T33" fmla="*/ 320 h 322"/>
                  <a:gd name="T34" fmla="*/ 6 w 20"/>
                  <a:gd name="T35" fmla="*/ 322 h 322"/>
                  <a:gd name="T36" fmla="*/ 10 w 20"/>
                  <a:gd name="T37" fmla="*/ 322 h 322"/>
                  <a:gd name="T38" fmla="*/ 14 w 20"/>
                  <a:gd name="T39" fmla="*/ 322 h 322"/>
                  <a:gd name="T40" fmla="*/ 16 w 20"/>
                  <a:gd name="T41" fmla="*/ 320 h 322"/>
                  <a:gd name="T42" fmla="*/ 20 w 20"/>
                  <a:gd name="T43" fmla="*/ 316 h 322"/>
                  <a:gd name="T44" fmla="*/ 20 w 20"/>
                  <a:gd name="T45" fmla="*/ 312 h 322"/>
                  <a:gd name="T46" fmla="*/ 20 w 20"/>
                  <a:gd name="T47" fmla="*/ 312 h 3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0" h="322">
                    <a:moveTo>
                      <a:pt x="20" y="312"/>
                    </a:moveTo>
                    <a:lnTo>
                      <a:pt x="20" y="312"/>
                    </a:lnTo>
                    <a:lnTo>
                      <a:pt x="20" y="10"/>
                    </a:lnTo>
                    <a:lnTo>
                      <a:pt x="20" y="10"/>
                    </a:lnTo>
                    <a:lnTo>
                      <a:pt x="20" y="6"/>
                    </a:lnTo>
                    <a:lnTo>
                      <a:pt x="16" y="2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6" y="0"/>
                    </a:lnTo>
                    <a:lnTo>
                      <a:pt x="4" y="2"/>
                    </a:lnTo>
                    <a:lnTo>
                      <a:pt x="0" y="6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6"/>
                    </a:lnTo>
                    <a:lnTo>
                      <a:pt x="4" y="320"/>
                    </a:lnTo>
                    <a:lnTo>
                      <a:pt x="6" y="322"/>
                    </a:lnTo>
                    <a:lnTo>
                      <a:pt x="10" y="322"/>
                    </a:lnTo>
                    <a:lnTo>
                      <a:pt x="14" y="322"/>
                    </a:lnTo>
                    <a:lnTo>
                      <a:pt x="16" y="320"/>
                    </a:lnTo>
                    <a:lnTo>
                      <a:pt x="20" y="316"/>
                    </a:lnTo>
                    <a:lnTo>
                      <a:pt x="20" y="312"/>
                    </a:lnTo>
                    <a:lnTo>
                      <a:pt x="20" y="3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005EB8"/>
                  </a:solidFill>
                </a:endParaRPr>
              </a:p>
            </p:txBody>
          </p:sp>
          <p:sp>
            <p:nvSpPr>
              <p:cNvPr id="58" name="Freeform 32"/>
              <p:cNvSpPr>
                <a:spLocks/>
              </p:cNvSpPr>
              <p:nvPr userDrawn="1"/>
            </p:nvSpPr>
            <p:spPr bwMode="auto">
              <a:xfrm>
                <a:off x="8963706" y="506283"/>
                <a:ext cx="74089" cy="27440"/>
              </a:xfrm>
              <a:custGeom>
                <a:avLst/>
                <a:gdLst>
                  <a:gd name="T0" fmla="*/ 8 w 54"/>
                  <a:gd name="T1" fmla="*/ 20 h 20"/>
                  <a:gd name="T2" fmla="*/ 8 w 54"/>
                  <a:gd name="T3" fmla="*/ 20 h 20"/>
                  <a:gd name="T4" fmla="*/ 44 w 54"/>
                  <a:gd name="T5" fmla="*/ 20 h 20"/>
                  <a:gd name="T6" fmla="*/ 44 w 54"/>
                  <a:gd name="T7" fmla="*/ 20 h 20"/>
                  <a:gd name="T8" fmla="*/ 48 w 54"/>
                  <a:gd name="T9" fmla="*/ 20 h 20"/>
                  <a:gd name="T10" fmla="*/ 52 w 54"/>
                  <a:gd name="T11" fmla="*/ 16 h 20"/>
                  <a:gd name="T12" fmla="*/ 54 w 54"/>
                  <a:gd name="T13" fmla="*/ 14 h 20"/>
                  <a:gd name="T14" fmla="*/ 54 w 54"/>
                  <a:gd name="T15" fmla="*/ 10 h 20"/>
                  <a:gd name="T16" fmla="*/ 54 w 54"/>
                  <a:gd name="T17" fmla="*/ 6 h 20"/>
                  <a:gd name="T18" fmla="*/ 52 w 54"/>
                  <a:gd name="T19" fmla="*/ 4 h 20"/>
                  <a:gd name="T20" fmla="*/ 48 w 54"/>
                  <a:gd name="T21" fmla="*/ 0 h 20"/>
                  <a:gd name="T22" fmla="*/ 44 w 54"/>
                  <a:gd name="T23" fmla="*/ 0 h 20"/>
                  <a:gd name="T24" fmla="*/ 44 w 54"/>
                  <a:gd name="T25" fmla="*/ 0 h 20"/>
                  <a:gd name="T26" fmla="*/ 8 w 54"/>
                  <a:gd name="T27" fmla="*/ 0 h 20"/>
                  <a:gd name="T28" fmla="*/ 8 w 54"/>
                  <a:gd name="T29" fmla="*/ 0 h 20"/>
                  <a:gd name="T30" fmla="*/ 4 w 54"/>
                  <a:gd name="T31" fmla="*/ 0 h 20"/>
                  <a:gd name="T32" fmla="*/ 2 w 54"/>
                  <a:gd name="T33" fmla="*/ 4 h 20"/>
                  <a:gd name="T34" fmla="*/ 0 w 54"/>
                  <a:gd name="T35" fmla="*/ 6 h 20"/>
                  <a:gd name="T36" fmla="*/ 0 w 54"/>
                  <a:gd name="T37" fmla="*/ 10 h 20"/>
                  <a:gd name="T38" fmla="*/ 0 w 54"/>
                  <a:gd name="T39" fmla="*/ 14 h 20"/>
                  <a:gd name="T40" fmla="*/ 2 w 54"/>
                  <a:gd name="T41" fmla="*/ 16 h 20"/>
                  <a:gd name="T42" fmla="*/ 4 w 54"/>
                  <a:gd name="T43" fmla="*/ 20 h 20"/>
                  <a:gd name="T44" fmla="*/ 8 w 54"/>
                  <a:gd name="T45" fmla="*/ 20 h 20"/>
                  <a:gd name="T46" fmla="*/ 8 w 54"/>
                  <a:gd name="T47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4" h="20">
                    <a:moveTo>
                      <a:pt x="8" y="20"/>
                    </a:moveTo>
                    <a:lnTo>
                      <a:pt x="8" y="20"/>
                    </a:lnTo>
                    <a:lnTo>
                      <a:pt x="44" y="20"/>
                    </a:lnTo>
                    <a:lnTo>
                      <a:pt x="44" y="20"/>
                    </a:lnTo>
                    <a:lnTo>
                      <a:pt x="48" y="20"/>
                    </a:lnTo>
                    <a:lnTo>
                      <a:pt x="52" y="16"/>
                    </a:lnTo>
                    <a:lnTo>
                      <a:pt x="54" y="14"/>
                    </a:lnTo>
                    <a:lnTo>
                      <a:pt x="54" y="10"/>
                    </a:lnTo>
                    <a:lnTo>
                      <a:pt x="54" y="6"/>
                    </a:lnTo>
                    <a:lnTo>
                      <a:pt x="52" y="4"/>
                    </a:lnTo>
                    <a:lnTo>
                      <a:pt x="48" y="0"/>
                    </a:lnTo>
                    <a:lnTo>
                      <a:pt x="44" y="0"/>
                    </a:lnTo>
                    <a:lnTo>
                      <a:pt x="44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4" y="0"/>
                    </a:lnTo>
                    <a:lnTo>
                      <a:pt x="2" y="4"/>
                    </a:lnTo>
                    <a:lnTo>
                      <a:pt x="0" y="6"/>
                    </a:lnTo>
                    <a:lnTo>
                      <a:pt x="0" y="10"/>
                    </a:lnTo>
                    <a:lnTo>
                      <a:pt x="0" y="14"/>
                    </a:lnTo>
                    <a:lnTo>
                      <a:pt x="2" y="16"/>
                    </a:lnTo>
                    <a:lnTo>
                      <a:pt x="4" y="20"/>
                    </a:lnTo>
                    <a:lnTo>
                      <a:pt x="8" y="20"/>
                    </a:lnTo>
                    <a:lnTo>
                      <a:pt x="8" y="2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005EB8"/>
                  </a:solidFill>
                </a:endParaRPr>
              </a:p>
            </p:txBody>
          </p:sp>
          <p:sp>
            <p:nvSpPr>
              <p:cNvPr id="59" name="Freeform 33"/>
              <p:cNvSpPr>
                <a:spLocks/>
              </p:cNvSpPr>
              <p:nvPr userDrawn="1"/>
            </p:nvSpPr>
            <p:spPr bwMode="auto">
              <a:xfrm>
                <a:off x="8963706" y="91935"/>
                <a:ext cx="74089" cy="27440"/>
              </a:xfrm>
              <a:custGeom>
                <a:avLst/>
                <a:gdLst>
                  <a:gd name="T0" fmla="*/ 8 w 54"/>
                  <a:gd name="T1" fmla="*/ 20 h 20"/>
                  <a:gd name="T2" fmla="*/ 8 w 54"/>
                  <a:gd name="T3" fmla="*/ 20 h 20"/>
                  <a:gd name="T4" fmla="*/ 44 w 54"/>
                  <a:gd name="T5" fmla="*/ 20 h 20"/>
                  <a:gd name="T6" fmla="*/ 44 w 54"/>
                  <a:gd name="T7" fmla="*/ 20 h 20"/>
                  <a:gd name="T8" fmla="*/ 48 w 54"/>
                  <a:gd name="T9" fmla="*/ 18 h 20"/>
                  <a:gd name="T10" fmla="*/ 52 w 54"/>
                  <a:gd name="T11" fmla="*/ 16 h 20"/>
                  <a:gd name="T12" fmla="*/ 54 w 54"/>
                  <a:gd name="T13" fmla="*/ 14 h 20"/>
                  <a:gd name="T14" fmla="*/ 54 w 54"/>
                  <a:gd name="T15" fmla="*/ 10 h 20"/>
                  <a:gd name="T16" fmla="*/ 54 w 54"/>
                  <a:gd name="T17" fmla="*/ 6 h 20"/>
                  <a:gd name="T18" fmla="*/ 52 w 54"/>
                  <a:gd name="T19" fmla="*/ 2 h 20"/>
                  <a:gd name="T20" fmla="*/ 48 w 54"/>
                  <a:gd name="T21" fmla="*/ 0 h 20"/>
                  <a:gd name="T22" fmla="*/ 44 w 54"/>
                  <a:gd name="T23" fmla="*/ 0 h 20"/>
                  <a:gd name="T24" fmla="*/ 44 w 54"/>
                  <a:gd name="T25" fmla="*/ 0 h 20"/>
                  <a:gd name="T26" fmla="*/ 8 w 54"/>
                  <a:gd name="T27" fmla="*/ 0 h 20"/>
                  <a:gd name="T28" fmla="*/ 8 w 54"/>
                  <a:gd name="T29" fmla="*/ 0 h 20"/>
                  <a:gd name="T30" fmla="*/ 4 w 54"/>
                  <a:gd name="T31" fmla="*/ 0 h 20"/>
                  <a:gd name="T32" fmla="*/ 2 w 54"/>
                  <a:gd name="T33" fmla="*/ 2 h 20"/>
                  <a:gd name="T34" fmla="*/ 0 w 54"/>
                  <a:gd name="T35" fmla="*/ 6 h 20"/>
                  <a:gd name="T36" fmla="*/ 0 w 54"/>
                  <a:gd name="T37" fmla="*/ 10 h 20"/>
                  <a:gd name="T38" fmla="*/ 0 w 54"/>
                  <a:gd name="T39" fmla="*/ 14 h 20"/>
                  <a:gd name="T40" fmla="*/ 2 w 54"/>
                  <a:gd name="T41" fmla="*/ 16 h 20"/>
                  <a:gd name="T42" fmla="*/ 4 w 54"/>
                  <a:gd name="T43" fmla="*/ 18 h 20"/>
                  <a:gd name="T44" fmla="*/ 8 w 54"/>
                  <a:gd name="T45" fmla="*/ 20 h 20"/>
                  <a:gd name="T46" fmla="*/ 8 w 54"/>
                  <a:gd name="T47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4" h="20">
                    <a:moveTo>
                      <a:pt x="8" y="20"/>
                    </a:moveTo>
                    <a:lnTo>
                      <a:pt x="8" y="20"/>
                    </a:lnTo>
                    <a:lnTo>
                      <a:pt x="44" y="20"/>
                    </a:lnTo>
                    <a:lnTo>
                      <a:pt x="44" y="20"/>
                    </a:lnTo>
                    <a:lnTo>
                      <a:pt x="48" y="18"/>
                    </a:lnTo>
                    <a:lnTo>
                      <a:pt x="52" y="16"/>
                    </a:lnTo>
                    <a:lnTo>
                      <a:pt x="54" y="14"/>
                    </a:lnTo>
                    <a:lnTo>
                      <a:pt x="54" y="10"/>
                    </a:lnTo>
                    <a:lnTo>
                      <a:pt x="54" y="6"/>
                    </a:lnTo>
                    <a:lnTo>
                      <a:pt x="52" y="2"/>
                    </a:lnTo>
                    <a:lnTo>
                      <a:pt x="48" y="0"/>
                    </a:lnTo>
                    <a:lnTo>
                      <a:pt x="44" y="0"/>
                    </a:lnTo>
                    <a:lnTo>
                      <a:pt x="44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0" y="6"/>
                    </a:lnTo>
                    <a:lnTo>
                      <a:pt x="0" y="10"/>
                    </a:lnTo>
                    <a:lnTo>
                      <a:pt x="0" y="14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8" y="20"/>
                    </a:lnTo>
                    <a:lnTo>
                      <a:pt x="8" y="2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005EB8"/>
                  </a:solidFill>
                </a:endParaRPr>
              </a:p>
            </p:txBody>
          </p:sp>
          <p:sp>
            <p:nvSpPr>
              <p:cNvPr id="60" name="Freeform 52"/>
              <p:cNvSpPr>
                <a:spLocks noEditPoints="1"/>
              </p:cNvSpPr>
              <p:nvPr userDrawn="1"/>
            </p:nvSpPr>
            <p:spPr bwMode="auto">
              <a:xfrm>
                <a:off x="8447829" y="187976"/>
                <a:ext cx="46648" cy="5488"/>
              </a:xfrm>
              <a:custGeom>
                <a:avLst/>
                <a:gdLst>
                  <a:gd name="T0" fmla="*/ 4 w 34"/>
                  <a:gd name="T1" fmla="*/ 2 h 4"/>
                  <a:gd name="T2" fmla="*/ 4 w 34"/>
                  <a:gd name="T3" fmla="*/ 2 h 4"/>
                  <a:gd name="T4" fmla="*/ 4 w 34"/>
                  <a:gd name="T5" fmla="*/ 4 h 4"/>
                  <a:gd name="T6" fmla="*/ 2 w 34"/>
                  <a:gd name="T7" fmla="*/ 4 h 4"/>
                  <a:gd name="T8" fmla="*/ 2 w 34"/>
                  <a:gd name="T9" fmla="*/ 4 h 4"/>
                  <a:gd name="T10" fmla="*/ 0 w 34"/>
                  <a:gd name="T11" fmla="*/ 4 h 4"/>
                  <a:gd name="T12" fmla="*/ 0 w 34"/>
                  <a:gd name="T13" fmla="*/ 2 h 4"/>
                  <a:gd name="T14" fmla="*/ 0 w 34"/>
                  <a:gd name="T15" fmla="*/ 2 h 4"/>
                  <a:gd name="T16" fmla="*/ 0 w 34"/>
                  <a:gd name="T17" fmla="*/ 0 h 4"/>
                  <a:gd name="T18" fmla="*/ 2 w 34"/>
                  <a:gd name="T19" fmla="*/ 0 h 4"/>
                  <a:gd name="T20" fmla="*/ 2 w 34"/>
                  <a:gd name="T21" fmla="*/ 0 h 4"/>
                  <a:gd name="T22" fmla="*/ 4 w 34"/>
                  <a:gd name="T23" fmla="*/ 0 h 4"/>
                  <a:gd name="T24" fmla="*/ 4 w 34"/>
                  <a:gd name="T25" fmla="*/ 2 h 4"/>
                  <a:gd name="T26" fmla="*/ 4 w 34"/>
                  <a:gd name="T27" fmla="*/ 2 h 4"/>
                  <a:gd name="T28" fmla="*/ 34 w 34"/>
                  <a:gd name="T29" fmla="*/ 0 h 4"/>
                  <a:gd name="T30" fmla="*/ 34 w 34"/>
                  <a:gd name="T31" fmla="*/ 2 h 4"/>
                  <a:gd name="T32" fmla="*/ 34 w 34"/>
                  <a:gd name="T33" fmla="*/ 2 h 4"/>
                  <a:gd name="T34" fmla="*/ 34 w 34"/>
                  <a:gd name="T35" fmla="*/ 4 h 4"/>
                  <a:gd name="T36" fmla="*/ 10 w 34"/>
                  <a:gd name="T37" fmla="*/ 4 h 4"/>
                  <a:gd name="T38" fmla="*/ 10 w 34"/>
                  <a:gd name="T39" fmla="*/ 4 h 4"/>
                  <a:gd name="T40" fmla="*/ 10 w 34"/>
                  <a:gd name="T41" fmla="*/ 2 h 4"/>
                  <a:gd name="T42" fmla="*/ 10 w 34"/>
                  <a:gd name="T43" fmla="*/ 0 h 4"/>
                  <a:gd name="T44" fmla="*/ 10 w 34"/>
                  <a:gd name="T45" fmla="*/ 0 h 4"/>
                  <a:gd name="T46" fmla="*/ 10 w 34"/>
                  <a:gd name="T47" fmla="*/ 0 h 4"/>
                  <a:gd name="T48" fmla="*/ 34 w 34"/>
                  <a:gd name="T49" fmla="*/ 0 h 4"/>
                  <a:gd name="T50" fmla="*/ 34 w 34"/>
                  <a:gd name="T51" fmla="*/ 0 h 4"/>
                  <a:gd name="T52" fmla="*/ 34 w 34"/>
                  <a:gd name="T53" fmla="*/ 0 h 4"/>
                  <a:gd name="T54" fmla="*/ 34 w 34"/>
                  <a:gd name="T5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34" h="4">
                    <a:moveTo>
                      <a:pt x="4" y="2"/>
                    </a:moveTo>
                    <a:lnTo>
                      <a:pt x="4" y="2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4" y="2"/>
                    </a:lnTo>
                    <a:close/>
                    <a:moveTo>
                      <a:pt x="34" y="0"/>
                    </a:moveTo>
                    <a:lnTo>
                      <a:pt x="34" y="2"/>
                    </a:lnTo>
                    <a:lnTo>
                      <a:pt x="34" y="2"/>
                    </a:lnTo>
                    <a:lnTo>
                      <a:pt x="34" y="4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0" y="2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34" y="0"/>
                    </a:lnTo>
                    <a:lnTo>
                      <a:pt x="34" y="0"/>
                    </a:lnTo>
                    <a:lnTo>
                      <a:pt x="34" y="0"/>
                    </a:lnTo>
                    <a:lnTo>
                      <a:pt x="34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005EB8"/>
                  </a:solidFill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66408060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-branding cover NO photo gray">
    <p:bg>
      <p:bgPr>
        <a:solidFill>
          <a:srgbClr val="D7D2CB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3220455" y="1295877"/>
            <a:ext cx="5856647" cy="1862240"/>
          </a:xfrm>
        </p:spPr>
        <p:txBody>
          <a:bodyPr anchor="b">
            <a:normAutofit/>
          </a:bodyPr>
          <a:lstStyle>
            <a:lvl1pPr>
              <a:defRPr sz="3200"/>
            </a:lvl1pPr>
          </a:lstStyle>
          <a:p>
            <a:r>
              <a:rPr lang="en-US" noProof="0" smtClean="0"/>
              <a:t>Click to edit Master title style</a:t>
            </a:r>
            <a:endParaRPr lang="en-GB" noProof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580824" y="3240087"/>
            <a:ext cx="2730366" cy="1656045"/>
          </a:xfrm>
        </p:spPr>
        <p:txBody>
          <a:bodyPr>
            <a:normAutofit/>
          </a:bodyPr>
          <a:lstStyle>
            <a:lvl1pPr marL="0" indent="0" algn="r">
              <a:buNone/>
              <a:defRPr sz="1600">
                <a:solidFill>
                  <a:schemeClr val="tx2"/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noProof="0" smtClean="0"/>
              <a:t>Click to edit Master subtitle style</a:t>
            </a:r>
            <a:endParaRPr lang="en-GB" noProof="0"/>
          </a:p>
        </p:txBody>
      </p:sp>
      <p:cxnSp>
        <p:nvCxnSpPr>
          <p:cNvPr id="8" name="Conector recto 12"/>
          <p:cNvCxnSpPr/>
          <p:nvPr userDrawn="1"/>
        </p:nvCxnSpPr>
        <p:spPr>
          <a:xfrm flipH="1">
            <a:off x="490089" y="3158111"/>
            <a:ext cx="2730366" cy="0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0" name="Conector recto 8"/>
          <p:cNvCxnSpPr/>
          <p:nvPr userDrawn="1"/>
        </p:nvCxnSpPr>
        <p:spPr>
          <a:xfrm flipV="1">
            <a:off x="8857381" y="442297"/>
            <a:ext cx="0" cy="277510"/>
          </a:xfrm>
          <a:prstGeom prst="line">
            <a:avLst/>
          </a:prstGeom>
          <a:ln w="12700" cmpd="sng">
            <a:solidFill>
              <a:srgbClr val="80808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0" name="Picture Placeholder 19"/>
          <p:cNvSpPr>
            <a:spLocks noGrp="1"/>
          </p:cNvSpPr>
          <p:nvPr>
            <p:ph type="pic" sz="quarter" idx="14" hasCustomPrompt="1"/>
          </p:nvPr>
        </p:nvSpPr>
        <p:spPr>
          <a:xfrm>
            <a:off x="6738338" y="429864"/>
            <a:ext cx="1872207" cy="276007"/>
          </a:xfrm>
        </p:spPr>
        <p:txBody>
          <a:bodyPr>
            <a:noAutofit/>
          </a:bodyPr>
          <a:lstStyle>
            <a:lvl1pPr marL="0" indent="0">
              <a:buNone/>
              <a:defRPr sz="1100" baseline="0"/>
            </a:lvl1pPr>
          </a:lstStyle>
          <a:p>
            <a:r>
              <a:rPr lang="en-GB" dirty="0" smtClean="0"/>
              <a:t>Co-branding logo</a:t>
            </a:r>
            <a:endParaRPr lang="en-GB" dirty="0"/>
          </a:p>
        </p:txBody>
      </p:sp>
      <p:sp>
        <p:nvSpPr>
          <p:cNvPr id="21" name="Text Box 11"/>
          <p:cNvSpPr txBox="1">
            <a:spLocks noChangeArrowheads="1"/>
          </p:cNvSpPr>
          <p:nvPr userDrawn="1"/>
        </p:nvSpPr>
        <p:spPr bwMode="auto">
          <a:xfrm rot="-5400000">
            <a:off x="8831859" y="2848712"/>
            <a:ext cx="4996635" cy="20005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50000"/>
              </a:spcBef>
              <a:defRPr sz="2000" b="1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50000"/>
              </a:spcBef>
              <a:defRPr sz="2000" b="1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50000"/>
              </a:spcBef>
              <a:defRPr sz="2000" b="1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50000"/>
              </a:spcBef>
              <a:defRPr sz="2000" b="1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50000"/>
              </a:spcBef>
              <a:defRPr sz="2000" b="1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>
              <a:spcBef>
                <a:spcPct val="0"/>
              </a:spcBef>
              <a:defRPr/>
            </a:pPr>
            <a:r>
              <a:rPr lang="en-GB" sz="700" b="0" dirty="0" smtClean="0">
                <a:solidFill>
                  <a:srgbClr val="FFFFFF">
                    <a:lumMod val="65000"/>
                  </a:srgbClr>
                </a:solidFill>
                <a:latin typeface="Verdana"/>
              </a:rPr>
              <a:t>© 2013 Amadeus IT Group SA</a:t>
            </a:r>
          </a:p>
        </p:txBody>
      </p:sp>
      <p:sp>
        <p:nvSpPr>
          <p:cNvPr id="63" name="Freeform 5"/>
          <p:cNvSpPr>
            <a:spLocks noEditPoints="1"/>
          </p:cNvSpPr>
          <p:nvPr userDrawn="1"/>
        </p:nvSpPr>
        <p:spPr bwMode="auto">
          <a:xfrm>
            <a:off x="9077112" y="455328"/>
            <a:ext cx="1935163" cy="254000"/>
          </a:xfrm>
          <a:custGeom>
            <a:avLst/>
            <a:gdLst>
              <a:gd name="T0" fmla="*/ 2581 w 3657"/>
              <a:gd name="T1" fmla="*/ 475 h 480"/>
              <a:gd name="T2" fmla="*/ 2487 w 3657"/>
              <a:gd name="T3" fmla="*/ 398 h 480"/>
              <a:gd name="T4" fmla="*/ 2431 w 3657"/>
              <a:gd name="T5" fmla="*/ 85 h 480"/>
              <a:gd name="T6" fmla="*/ 2596 w 3657"/>
              <a:gd name="T7" fmla="*/ 6 h 480"/>
              <a:gd name="T8" fmla="*/ 2300 w 3657"/>
              <a:gd name="T9" fmla="*/ 457 h 480"/>
              <a:gd name="T10" fmla="*/ 688 w 3657"/>
              <a:gd name="T11" fmla="*/ 13 h 480"/>
              <a:gd name="T12" fmla="*/ 757 w 3657"/>
              <a:gd name="T13" fmla="*/ 396 h 480"/>
              <a:gd name="T14" fmla="*/ 829 w 3657"/>
              <a:gd name="T15" fmla="*/ 421 h 480"/>
              <a:gd name="T16" fmla="*/ 1024 w 3657"/>
              <a:gd name="T17" fmla="*/ 1 h 480"/>
              <a:gd name="T18" fmla="*/ 293 w 3657"/>
              <a:gd name="T19" fmla="*/ 373 h 480"/>
              <a:gd name="T20" fmla="*/ 129 w 3657"/>
              <a:gd name="T21" fmla="*/ 389 h 480"/>
              <a:gd name="T22" fmla="*/ 106 w 3657"/>
              <a:gd name="T23" fmla="*/ 310 h 480"/>
              <a:gd name="T24" fmla="*/ 293 w 3657"/>
              <a:gd name="T25" fmla="*/ 373 h 480"/>
              <a:gd name="T26" fmla="*/ 59 w 3657"/>
              <a:gd name="T27" fmla="*/ 114 h 480"/>
              <a:gd name="T28" fmla="*/ 263 w 3657"/>
              <a:gd name="T29" fmla="*/ 100 h 480"/>
              <a:gd name="T30" fmla="*/ 201 w 3657"/>
              <a:gd name="T31" fmla="*/ 197 h 480"/>
              <a:gd name="T32" fmla="*/ 10 w 3657"/>
              <a:gd name="T33" fmla="*/ 288 h 480"/>
              <a:gd name="T34" fmla="*/ 39 w 3657"/>
              <a:gd name="T35" fmla="*/ 442 h 480"/>
              <a:gd name="T36" fmla="*/ 185 w 3657"/>
              <a:gd name="T37" fmla="*/ 478 h 480"/>
              <a:gd name="T38" fmla="*/ 320 w 3657"/>
              <a:gd name="T39" fmla="*/ 453 h 480"/>
              <a:gd name="T40" fmla="*/ 373 w 3657"/>
              <a:gd name="T41" fmla="*/ 51 h 480"/>
              <a:gd name="T42" fmla="*/ 1485 w 3657"/>
              <a:gd name="T43" fmla="*/ 373 h 480"/>
              <a:gd name="T44" fmla="*/ 1315 w 3657"/>
              <a:gd name="T45" fmla="*/ 385 h 480"/>
              <a:gd name="T46" fmla="*/ 1300 w 3657"/>
              <a:gd name="T47" fmla="*/ 305 h 480"/>
              <a:gd name="T48" fmla="*/ 1423 w 3657"/>
              <a:gd name="T49" fmla="*/ 0 h 480"/>
              <a:gd name="T50" fmla="*/ 1263 w 3657"/>
              <a:gd name="T51" fmla="*/ 110 h 480"/>
              <a:gd name="T52" fmla="*/ 1461 w 3657"/>
              <a:gd name="T53" fmla="*/ 105 h 480"/>
              <a:gd name="T54" fmla="*/ 1364 w 3657"/>
              <a:gd name="T55" fmla="*/ 198 h 480"/>
              <a:gd name="T56" fmla="*/ 1198 w 3657"/>
              <a:gd name="T57" fmla="*/ 302 h 480"/>
              <a:gd name="T58" fmla="*/ 1241 w 3657"/>
              <a:gd name="T59" fmla="*/ 450 h 480"/>
              <a:gd name="T60" fmla="*/ 1403 w 3657"/>
              <a:gd name="T61" fmla="*/ 474 h 480"/>
              <a:gd name="T62" fmla="*/ 1524 w 3657"/>
              <a:gd name="T63" fmla="*/ 457 h 480"/>
              <a:gd name="T64" fmla="*/ 1555 w 3657"/>
              <a:gd name="T65" fmla="*/ 40 h 480"/>
              <a:gd name="T66" fmla="*/ 3055 w 3657"/>
              <a:gd name="T67" fmla="*/ 366 h 480"/>
              <a:gd name="T68" fmla="*/ 2900 w 3657"/>
              <a:gd name="T69" fmla="*/ 378 h 480"/>
              <a:gd name="T70" fmla="*/ 2852 w 3657"/>
              <a:gd name="T71" fmla="*/ 5 h 480"/>
              <a:gd name="T72" fmla="*/ 2779 w 3657"/>
              <a:gd name="T73" fmla="*/ 408 h 480"/>
              <a:gd name="T74" fmla="*/ 2940 w 3657"/>
              <a:gd name="T75" fmla="*/ 479 h 480"/>
              <a:gd name="T76" fmla="*/ 3108 w 3657"/>
              <a:gd name="T77" fmla="*/ 452 h 480"/>
              <a:gd name="T78" fmla="*/ 3307 w 3657"/>
              <a:gd name="T79" fmla="*/ 463 h 480"/>
              <a:gd name="T80" fmla="*/ 3529 w 3657"/>
              <a:gd name="T81" fmla="*/ 473 h 480"/>
              <a:gd name="T82" fmla="*/ 3657 w 3657"/>
              <a:gd name="T83" fmla="*/ 337 h 480"/>
              <a:gd name="T84" fmla="*/ 3585 w 3657"/>
              <a:gd name="T85" fmla="*/ 228 h 480"/>
              <a:gd name="T86" fmla="*/ 3420 w 3657"/>
              <a:gd name="T87" fmla="*/ 142 h 480"/>
              <a:gd name="T88" fmla="*/ 3464 w 3657"/>
              <a:gd name="T89" fmla="*/ 85 h 480"/>
              <a:gd name="T90" fmla="*/ 3639 w 3657"/>
              <a:gd name="T91" fmla="*/ 33 h 480"/>
              <a:gd name="T92" fmla="*/ 3421 w 3657"/>
              <a:gd name="T93" fmla="*/ 9 h 480"/>
              <a:gd name="T94" fmla="*/ 3313 w 3657"/>
              <a:gd name="T95" fmla="*/ 137 h 480"/>
              <a:gd name="T96" fmla="*/ 3402 w 3657"/>
              <a:gd name="T97" fmla="*/ 257 h 480"/>
              <a:gd name="T98" fmla="*/ 3551 w 3657"/>
              <a:gd name="T99" fmla="*/ 337 h 480"/>
              <a:gd name="T100" fmla="*/ 3505 w 3657"/>
              <a:gd name="T101" fmla="*/ 392 h 480"/>
              <a:gd name="T102" fmla="*/ 1845 w 3657"/>
              <a:gd name="T103" fmla="*/ 90 h 480"/>
              <a:gd name="T104" fmla="*/ 2015 w 3657"/>
              <a:gd name="T105" fmla="*/ 108 h 480"/>
              <a:gd name="T106" fmla="*/ 2063 w 3657"/>
              <a:gd name="T107" fmla="*/ 275 h 480"/>
              <a:gd name="T108" fmla="*/ 1958 w 3657"/>
              <a:gd name="T109" fmla="*/ 396 h 480"/>
              <a:gd name="T110" fmla="*/ 1860 w 3657"/>
              <a:gd name="T111" fmla="*/ 5 h 480"/>
              <a:gd name="T112" fmla="*/ 1915 w 3657"/>
              <a:gd name="T113" fmla="*/ 480 h 480"/>
              <a:gd name="T114" fmla="*/ 2122 w 3657"/>
              <a:gd name="T115" fmla="*/ 414 h 480"/>
              <a:gd name="T116" fmla="*/ 2173 w 3657"/>
              <a:gd name="T117" fmla="*/ 210 h 480"/>
              <a:gd name="T118" fmla="*/ 2011 w 3657"/>
              <a:gd name="T119" fmla="*/ 9 h 4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3657" h="480">
                <a:moveTo>
                  <a:pt x="2300" y="457"/>
                </a:moveTo>
                <a:lnTo>
                  <a:pt x="2300" y="457"/>
                </a:lnTo>
                <a:lnTo>
                  <a:pt x="2313" y="460"/>
                </a:lnTo>
                <a:lnTo>
                  <a:pt x="2352" y="468"/>
                </a:lnTo>
                <a:lnTo>
                  <a:pt x="2379" y="472"/>
                </a:lnTo>
                <a:lnTo>
                  <a:pt x="2410" y="477"/>
                </a:lnTo>
                <a:lnTo>
                  <a:pt x="2445" y="479"/>
                </a:lnTo>
                <a:lnTo>
                  <a:pt x="2482" y="480"/>
                </a:lnTo>
                <a:lnTo>
                  <a:pt x="2482" y="480"/>
                </a:lnTo>
                <a:lnTo>
                  <a:pt x="2520" y="479"/>
                </a:lnTo>
                <a:lnTo>
                  <a:pt x="2554" y="478"/>
                </a:lnTo>
                <a:lnTo>
                  <a:pt x="2581" y="475"/>
                </a:lnTo>
                <a:lnTo>
                  <a:pt x="2603" y="473"/>
                </a:lnTo>
                <a:lnTo>
                  <a:pt x="2633" y="470"/>
                </a:lnTo>
                <a:lnTo>
                  <a:pt x="2642" y="467"/>
                </a:lnTo>
                <a:lnTo>
                  <a:pt x="2642" y="388"/>
                </a:lnTo>
                <a:lnTo>
                  <a:pt x="2642" y="388"/>
                </a:lnTo>
                <a:lnTo>
                  <a:pt x="2633" y="389"/>
                </a:lnTo>
                <a:lnTo>
                  <a:pt x="2606" y="393"/>
                </a:lnTo>
                <a:lnTo>
                  <a:pt x="2564" y="397"/>
                </a:lnTo>
                <a:lnTo>
                  <a:pt x="2539" y="398"/>
                </a:lnTo>
                <a:lnTo>
                  <a:pt x="2511" y="398"/>
                </a:lnTo>
                <a:lnTo>
                  <a:pt x="2511" y="398"/>
                </a:lnTo>
                <a:lnTo>
                  <a:pt x="2487" y="398"/>
                </a:lnTo>
                <a:lnTo>
                  <a:pt x="2466" y="397"/>
                </a:lnTo>
                <a:lnTo>
                  <a:pt x="2432" y="393"/>
                </a:lnTo>
                <a:lnTo>
                  <a:pt x="2411" y="391"/>
                </a:lnTo>
                <a:lnTo>
                  <a:pt x="2403" y="390"/>
                </a:lnTo>
                <a:lnTo>
                  <a:pt x="2403" y="277"/>
                </a:lnTo>
                <a:lnTo>
                  <a:pt x="2610" y="277"/>
                </a:lnTo>
                <a:lnTo>
                  <a:pt x="2610" y="196"/>
                </a:lnTo>
                <a:lnTo>
                  <a:pt x="2403" y="196"/>
                </a:lnTo>
                <a:lnTo>
                  <a:pt x="2403" y="89"/>
                </a:lnTo>
                <a:lnTo>
                  <a:pt x="2403" y="89"/>
                </a:lnTo>
                <a:lnTo>
                  <a:pt x="2411" y="88"/>
                </a:lnTo>
                <a:lnTo>
                  <a:pt x="2431" y="85"/>
                </a:lnTo>
                <a:lnTo>
                  <a:pt x="2463" y="83"/>
                </a:lnTo>
                <a:lnTo>
                  <a:pt x="2504" y="82"/>
                </a:lnTo>
                <a:lnTo>
                  <a:pt x="2504" y="82"/>
                </a:lnTo>
                <a:lnTo>
                  <a:pt x="2530" y="82"/>
                </a:lnTo>
                <a:lnTo>
                  <a:pt x="2554" y="83"/>
                </a:lnTo>
                <a:lnTo>
                  <a:pt x="2595" y="87"/>
                </a:lnTo>
                <a:lnTo>
                  <a:pt x="2624" y="90"/>
                </a:lnTo>
                <a:lnTo>
                  <a:pt x="2634" y="92"/>
                </a:lnTo>
                <a:lnTo>
                  <a:pt x="2634" y="12"/>
                </a:lnTo>
                <a:lnTo>
                  <a:pt x="2634" y="12"/>
                </a:lnTo>
                <a:lnTo>
                  <a:pt x="2624" y="10"/>
                </a:lnTo>
                <a:lnTo>
                  <a:pt x="2596" y="6"/>
                </a:lnTo>
                <a:lnTo>
                  <a:pt x="2552" y="2"/>
                </a:lnTo>
                <a:lnTo>
                  <a:pt x="2524" y="1"/>
                </a:lnTo>
                <a:lnTo>
                  <a:pt x="2493" y="0"/>
                </a:lnTo>
                <a:lnTo>
                  <a:pt x="2493" y="0"/>
                </a:lnTo>
                <a:lnTo>
                  <a:pt x="2450" y="1"/>
                </a:lnTo>
                <a:lnTo>
                  <a:pt x="2413" y="3"/>
                </a:lnTo>
                <a:lnTo>
                  <a:pt x="2380" y="7"/>
                </a:lnTo>
                <a:lnTo>
                  <a:pt x="2352" y="10"/>
                </a:lnTo>
                <a:lnTo>
                  <a:pt x="2329" y="15"/>
                </a:lnTo>
                <a:lnTo>
                  <a:pt x="2313" y="17"/>
                </a:lnTo>
                <a:lnTo>
                  <a:pt x="2300" y="21"/>
                </a:lnTo>
                <a:lnTo>
                  <a:pt x="2300" y="457"/>
                </a:lnTo>
                <a:close/>
                <a:moveTo>
                  <a:pt x="818" y="276"/>
                </a:moveTo>
                <a:lnTo>
                  <a:pt x="818" y="276"/>
                </a:lnTo>
                <a:lnTo>
                  <a:pt x="813" y="288"/>
                </a:lnTo>
                <a:lnTo>
                  <a:pt x="810" y="302"/>
                </a:lnTo>
                <a:lnTo>
                  <a:pt x="810" y="302"/>
                </a:lnTo>
                <a:lnTo>
                  <a:pt x="805" y="288"/>
                </a:lnTo>
                <a:lnTo>
                  <a:pt x="802" y="276"/>
                </a:lnTo>
                <a:lnTo>
                  <a:pt x="710" y="44"/>
                </a:lnTo>
                <a:lnTo>
                  <a:pt x="710" y="44"/>
                </a:lnTo>
                <a:lnTo>
                  <a:pt x="703" y="31"/>
                </a:lnTo>
                <a:lnTo>
                  <a:pt x="696" y="21"/>
                </a:lnTo>
                <a:lnTo>
                  <a:pt x="688" y="13"/>
                </a:lnTo>
                <a:lnTo>
                  <a:pt x="679" y="8"/>
                </a:lnTo>
                <a:lnTo>
                  <a:pt x="667" y="3"/>
                </a:lnTo>
                <a:lnTo>
                  <a:pt x="655" y="1"/>
                </a:lnTo>
                <a:lnTo>
                  <a:pt x="641" y="1"/>
                </a:lnTo>
                <a:lnTo>
                  <a:pt x="625" y="0"/>
                </a:lnTo>
                <a:lnTo>
                  <a:pt x="625" y="0"/>
                </a:lnTo>
                <a:lnTo>
                  <a:pt x="596" y="1"/>
                </a:lnTo>
                <a:lnTo>
                  <a:pt x="577" y="2"/>
                </a:lnTo>
                <a:lnTo>
                  <a:pt x="530" y="473"/>
                </a:lnTo>
                <a:lnTo>
                  <a:pt x="635" y="473"/>
                </a:lnTo>
                <a:lnTo>
                  <a:pt x="658" y="157"/>
                </a:lnTo>
                <a:lnTo>
                  <a:pt x="757" y="396"/>
                </a:lnTo>
                <a:lnTo>
                  <a:pt x="757" y="396"/>
                </a:lnTo>
                <a:lnTo>
                  <a:pt x="760" y="403"/>
                </a:lnTo>
                <a:lnTo>
                  <a:pt x="765" y="408"/>
                </a:lnTo>
                <a:lnTo>
                  <a:pt x="770" y="413"/>
                </a:lnTo>
                <a:lnTo>
                  <a:pt x="775" y="417"/>
                </a:lnTo>
                <a:lnTo>
                  <a:pt x="782" y="419"/>
                </a:lnTo>
                <a:lnTo>
                  <a:pt x="790" y="421"/>
                </a:lnTo>
                <a:lnTo>
                  <a:pt x="800" y="422"/>
                </a:lnTo>
                <a:lnTo>
                  <a:pt x="810" y="422"/>
                </a:lnTo>
                <a:lnTo>
                  <a:pt x="810" y="422"/>
                </a:lnTo>
                <a:lnTo>
                  <a:pt x="820" y="422"/>
                </a:lnTo>
                <a:lnTo>
                  <a:pt x="829" y="421"/>
                </a:lnTo>
                <a:lnTo>
                  <a:pt x="837" y="419"/>
                </a:lnTo>
                <a:lnTo>
                  <a:pt x="844" y="417"/>
                </a:lnTo>
                <a:lnTo>
                  <a:pt x="850" y="413"/>
                </a:lnTo>
                <a:lnTo>
                  <a:pt x="855" y="408"/>
                </a:lnTo>
                <a:lnTo>
                  <a:pt x="858" y="403"/>
                </a:lnTo>
                <a:lnTo>
                  <a:pt x="862" y="396"/>
                </a:lnTo>
                <a:lnTo>
                  <a:pt x="961" y="157"/>
                </a:lnTo>
                <a:lnTo>
                  <a:pt x="984" y="473"/>
                </a:lnTo>
                <a:lnTo>
                  <a:pt x="1088" y="473"/>
                </a:lnTo>
                <a:lnTo>
                  <a:pt x="1041" y="2"/>
                </a:lnTo>
                <a:lnTo>
                  <a:pt x="1041" y="2"/>
                </a:lnTo>
                <a:lnTo>
                  <a:pt x="1024" y="1"/>
                </a:lnTo>
                <a:lnTo>
                  <a:pt x="994" y="0"/>
                </a:lnTo>
                <a:lnTo>
                  <a:pt x="994" y="0"/>
                </a:lnTo>
                <a:lnTo>
                  <a:pt x="978" y="1"/>
                </a:lnTo>
                <a:lnTo>
                  <a:pt x="964" y="1"/>
                </a:lnTo>
                <a:lnTo>
                  <a:pt x="951" y="3"/>
                </a:lnTo>
                <a:lnTo>
                  <a:pt x="941" y="8"/>
                </a:lnTo>
                <a:lnTo>
                  <a:pt x="931" y="13"/>
                </a:lnTo>
                <a:lnTo>
                  <a:pt x="923" y="21"/>
                </a:lnTo>
                <a:lnTo>
                  <a:pt x="916" y="31"/>
                </a:lnTo>
                <a:lnTo>
                  <a:pt x="910" y="44"/>
                </a:lnTo>
                <a:lnTo>
                  <a:pt x="818" y="276"/>
                </a:lnTo>
                <a:close/>
                <a:moveTo>
                  <a:pt x="293" y="373"/>
                </a:moveTo>
                <a:lnTo>
                  <a:pt x="293" y="373"/>
                </a:lnTo>
                <a:lnTo>
                  <a:pt x="271" y="380"/>
                </a:lnTo>
                <a:lnTo>
                  <a:pt x="242" y="389"/>
                </a:lnTo>
                <a:lnTo>
                  <a:pt x="225" y="392"/>
                </a:lnTo>
                <a:lnTo>
                  <a:pt x="209" y="396"/>
                </a:lnTo>
                <a:lnTo>
                  <a:pt x="193" y="398"/>
                </a:lnTo>
                <a:lnTo>
                  <a:pt x="177" y="398"/>
                </a:lnTo>
                <a:lnTo>
                  <a:pt x="177" y="398"/>
                </a:lnTo>
                <a:lnTo>
                  <a:pt x="162" y="398"/>
                </a:lnTo>
                <a:lnTo>
                  <a:pt x="147" y="396"/>
                </a:lnTo>
                <a:lnTo>
                  <a:pt x="135" y="391"/>
                </a:lnTo>
                <a:lnTo>
                  <a:pt x="129" y="389"/>
                </a:lnTo>
                <a:lnTo>
                  <a:pt x="123" y="385"/>
                </a:lnTo>
                <a:lnTo>
                  <a:pt x="118" y="381"/>
                </a:lnTo>
                <a:lnTo>
                  <a:pt x="114" y="377"/>
                </a:lnTo>
                <a:lnTo>
                  <a:pt x="110" y="372"/>
                </a:lnTo>
                <a:lnTo>
                  <a:pt x="107" y="366"/>
                </a:lnTo>
                <a:lnTo>
                  <a:pt x="105" y="360"/>
                </a:lnTo>
                <a:lnTo>
                  <a:pt x="104" y="353"/>
                </a:lnTo>
                <a:lnTo>
                  <a:pt x="102" y="345"/>
                </a:lnTo>
                <a:lnTo>
                  <a:pt x="101" y="337"/>
                </a:lnTo>
                <a:lnTo>
                  <a:pt x="101" y="337"/>
                </a:lnTo>
                <a:lnTo>
                  <a:pt x="102" y="323"/>
                </a:lnTo>
                <a:lnTo>
                  <a:pt x="106" y="310"/>
                </a:lnTo>
                <a:lnTo>
                  <a:pt x="108" y="305"/>
                </a:lnTo>
                <a:lnTo>
                  <a:pt x="112" y="299"/>
                </a:lnTo>
                <a:lnTo>
                  <a:pt x="116" y="294"/>
                </a:lnTo>
                <a:lnTo>
                  <a:pt x="120" y="290"/>
                </a:lnTo>
                <a:lnTo>
                  <a:pt x="125" y="286"/>
                </a:lnTo>
                <a:lnTo>
                  <a:pt x="131" y="283"/>
                </a:lnTo>
                <a:lnTo>
                  <a:pt x="138" y="279"/>
                </a:lnTo>
                <a:lnTo>
                  <a:pt x="145" y="277"/>
                </a:lnTo>
                <a:lnTo>
                  <a:pt x="163" y="273"/>
                </a:lnTo>
                <a:lnTo>
                  <a:pt x="183" y="271"/>
                </a:lnTo>
                <a:lnTo>
                  <a:pt x="293" y="268"/>
                </a:lnTo>
                <a:lnTo>
                  <a:pt x="293" y="373"/>
                </a:lnTo>
                <a:close/>
                <a:moveTo>
                  <a:pt x="231" y="0"/>
                </a:moveTo>
                <a:lnTo>
                  <a:pt x="231" y="0"/>
                </a:lnTo>
                <a:lnTo>
                  <a:pt x="198" y="1"/>
                </a:lnTo>
                <a:lnTo>
                  <a:pt x="166" y="5"/>
                </a:lnTo>
                <a:lnTo>
                  <a:pt x="136" y="8"/>
                </a:lnTo>
                <a:lnTo>
                  <a:pt x="109" y="14"/>
                </a:lnTo>
                <a:lnTo>
                  <a:pt x="86" y="20"/>
                </a:lnTo>
                <a:lnTo>
                  <a:pt x="66" y="25"/>
                </a:lnTo>
                <a:lnTo>
                  <a:pt x="49" y="31"/>
                </a:lnTo>
                <a:lnTo>
                  <a:pt x="37" y="37"/>
                </a:lnTo>
                <a:lnTo>
                  <a:pt x="59" y="114"/>
                </a:lnTo>
                <a:lnTo>
                  <a:pt x="59" y="114"/>
                </a:lnTo>
                <a:lnTo>
                  <a:pt x="71" y="110"/>
                </a:lnTo>
                <a:lnTo>
                  <a:pt x="104" y="102"/>
                </a:lnTo>
                <a:lnTo>
                  <a:pt x="125" y="97"/>
                </a:lnTo>
                <a:lnTo>
                  <a:pt x="150" y="92"/>
                </a:lnTo>
                <a:lnTo>
                  <a:pt x="175" y="90"/>
                </a:lnTo>
                <a:lnTo>
                  <a:pt x="201" y="89"/>
                </a:lnTo>
                <a:lnTo>
                  <a:pt x="201" y="89"/>
                </a:lnTo>
                <a:lnTo>
                  <a:pt x="222" y="90"/>
                </a:lnTo>
                <a:lnTo>
                  <a:pt x="240" y="92"/>
                </a:lnTo>
                <a:lnTo>
                  <a:pt x="248" y="95"/>
                </a:lnTo>
                <a:lnTo>
                  <a:pt x="257" y="97"/>
                </a:lnTo>
                <a:lnTo>
                  <a:pt x="263" y="100"/>
                </a:lnTo>
                <a:lnTo>
                  <a:pt x="269" y="105"/>
                </a:lnTo>
                <a:lnTo>
                  <a:pt x="275" y="110"/>
                </a:lnTo>
                <a:lnTo>
                  <a:pt x="280" y="114"/>
                </a:lnTo>
                <a:lnTo>
                  <a:pt x="283" y="121"/>
                </a:lnTo>
                <a:lnTo>
                  <a:pt x="286" y="128"/>
                </a:lnTo>
                <a:lnTo>
                  <a:pt x="289" y="135"/>
                </a:lnTo>
                <a:lnTo>
                  <a:pt x="291" y="144"/>
                </a:lnTo>
                <a:lnTo>
                  <a:pt x="292" y="153"/>
                </a:lnTo>
                <a:lnTo>
                  <a:pt x="292" y="164"/>
                </a:lnTo>
                <a:lnTo>
                  <a:pt x="292" y="197"/>
                </a:lnTo>
                <a:lnTo>
                  <a:pt x="201" y="197"/>
                </a:lnTo>
                <a:lnTo>
                  <a:pt x="201" y="197"/>
                </a:lnTo>
                <a:lnTo>
                  <a:pt x="174" y="198"/>
                </a:lnTo>
                <a:lnTo>
                  <a:pt x="148" y="201"/>
                </a:lnTo>
                <a:lnTo>
                  <a:pt x="125" y="204"/>
                </a:lnTo>
                <a:lnTo>
                  <a:pt x="105" y="210"/>
                </a:lnTo>
                <a:lnTo>
                  <a:pt x="86" y="216"/>
                </a:lnTo>
                <a:lnTo>
                  <a:pt x="69" y="224"/>
                </a:lnTo>
                <a:lnTo>
                  <a:pt x="55" y="232"/>
                </a:lnTo>
                <a:lnTo>
                  <a:pt x="43" y="242"/>
                </a:lnTo>
                <a:lnTo>
                  <a:pt x="32" y="253"/>
                </a:lnTo>
                <a:lnTo>
                  <a:pt x="23" y="264"/>
                </a:lnTo>
                <a:lnTo>
                  <a:pt x="16" y="276"/>
                </a:lnTo>
                <a:lnTo>
                  <a:pt x="10" y="288"/>
                </a:lnTo>
                <a:lnTo>
                  <a:pt x="6" y="302"/>
                </a:lnTo>
                <a:lnTo>
                  <a:pt x="2" y="316"/>
                </a:lnTo>
                <a:lnTo>
                  <a:pt x="1" y="330"/>
                </a:lnTo>
                <a:lnTo>
                  <a:pt x="0" y="344"/>
                </a:lnTo>
                <a:lnTo>
                  <a:pt x="0" y="344"/>
                </a:lnTo>
                <a:lnTo>
                  <a:pt x="1" y="362"/>
                </a:lnTo>
                <a:lnTo>
                  <a:pt x="3" y="380"/>
                </a:lnTo>
                <a:lnTo>
                  <a:pt x="8" y="395"/>
                </a:lnTo>
                <a:lnTo>
                  <a:pt x="14" y="408"/>
                </a:lnTo>
                <a:lnTo>
                  <a:pt x="22" y="421"/>
                </a:lnTo>
                <a:lnTo>
                  <a:pt x="30" y="433"/>
                </a:lnTo>
                <a:lnTo>
                  <a:pt x="39" y="442"/>
                </a:lnTo>
                <a:lnTo>
                  <a:pt x="51" y="450"/>
                </a:lnTo>
                <a:lnTo>
                  <a:pt x="61" y="458"/>
                </a:lnTo>
                <a:lnTo>
                  <a:pt x="74" y="464"/>
                </a:lnTo>
                <a:lnTo>
                  <a:pt x="86" y="468"/>
                </a:lnTo>
                <a:lnTo>
                  <a:pt x="100" y="473"/>
                </a:lnTo>
                <a:lnTo>
                  <a:pt x="114" y="475"/>
                </a:lnTo>
                <a:lnTo>
                  <a:pt x="128" y="478"/>
                </a:lnTo>
                <a:lnTo>
                  <a:pt x="141" y="479"/>
                </a:lnTo>
                <a:lnTo>
                  <a:pt x="155" y="480"/>
                </a:lnTo>
                <a:lnTo>
                  <a:pt x="155" y="480"/>
                </a:lnTo>
                <a:lnTo>
                  <a:pt x="170" y="479"/>
                </a:lnTo>
                <a:lnTo>
                  <a:pt x="185" y="478"/>
                </a:lnTo>
                <a:lnTo>
                  <a:pt x="213" y="474"/>
                </a:lnTo>
                <a:lnTo>
                  <a:pt x="236" y="468"/>
                </a:lnTo>
                <a:lnTo>
                  <a:pt x="255" y="462"/>
                </a:lnTo>
                <a:lnTo>
                  <a:pt x="271" y="456"/>
                </a:lnTo>
                <a:lnTo>
                  <a:pt x="284" y="450"/>
                </a:lnTo>
                <a:lnTo>
                  <a:pt x="292" y="445"/>
                </a:lnTo>
                <a:lnTo>
                  <a:pt x="297" y="444"/>
                </a:lnTo>
                <a:lnTo>
                  <a:pt x="297" y="444"/>
                </a:lnTo>
                <a:lnTo>
                  <a:pt x="299" y="445"/>
                </a:lnTo>
                <a:lnTo>
                  <a:pt x="304" y="447"/>
                </a:lnTo>
                <a:lnTo>
                  <a:pt x="311" y="450"/>
                </a:lnTo>
                <a:lnTo>
                  <a:pt x="320" y="453"/>
                </a:lnTo>
                <a:lnTo>
                  <a:pt x="332" y="457"/>
                </a:lnTo>
                <a:lnTo>
                  <a:pt x="350" y="460"/>
                </a:lnTo>
                <a:lnTo>
                  <a:pt x="370" y="462"/>
                </a:lnTo>
                <a:lnTo>
                  <a:pt x="397" y="463"/>
                </a:lnTo>
                <a:lnTo>
                  <a:pt x="397" y="137"/>
                </a:lnTo>
                <a:lnTo>
                  <a:pt x="397" y="137"/>
                </a:lnTo>
                <a:lnTo>
                  <a:pt x="397" y="119"/>
                </a:lnTo>
                <a:lnTo>
                  <a:pt x="395" y="103"/>
                </a:lnTo>
                <a:lnTo>
                  <a:pt x="391" y="88"/>
                </a:lnTo>
                <a:lnTo>
                  <a:pt x="387" y="74"/>
                </a:lnTo>
                <a:lnTo>
                  <a:pt x="380" y="62"/>
                </a:lnTo>
                <a:lnTo>
                  <a:pt x="373" y="51"/>
                </a:lnTo>
                <a:lnTo>
                  <a:pt x="364" y="40"/>
                </a:lnTo>
                <a:lnTo>
                  <a:pt x="353" y="32"/>
                </a:lnTo>
                <a:lnTo>
                  <a:pt x="343" y="24"/>
                </a:lnTo>
                <a:lnTo>
                  <a:pt x="330" y="17"/>
                </a:lnTo>
                <a:lnTo>
                  <a:pt x="316" y="13"/>
                </a:lnTo>
                <a:lnTo>
                  <a:pt x="301" y="8"/>
                </a:lnTo>
                <a:lnTo>
                  <a:pt x="285" y="5"/>
                </a:lnTo>
                <a:lnTo>
                  <a:pt x="268" y="2"/>
                </a:lnTo>
                <a:lnTo>
                  <a:pt x="251" y="1"/>
                </a:lnTo>
                <a:lnTo>
                  <a:pt x="231" y="0"/>
                </a:lnTo>
                <a:close/>
                <a:moveTo>
                  <a:pt x="1485" y="373"/>
                </a:moveTo>
                <a:lnTo>
                  <a:pt x="1485" y="373"/>
                </a:lnTo>
                <a:lnTo>
                  <a:pt x="1463" y="380"/>
                </a:lnTo>
                <a:lnTo>
                  <a:pt x="1433" y="389"/>
                </a:lnTo>
                <a:lnTo>
                  <a:pt x="1417" y="392"/>
                </a:lnTo>
                <a:lnTo>
                  <a:pt x="1400" y="396"/>
                </a:lnTo>
                <a:lnTo>
                  <a:pt x="1384" y="398"/>
                </a:lnTo>
                <a:lnTo>
                  <a:pt x="1369" y="398"/>
                </a:lnTo>
                <a:lnTo>
                  <a:pt x="1369" y="398"/>
                </a:lnTo>
                <a:lnTo>
                  <a:pt x="1353" y="398"/>
                </a:lnTo>
                <a:lnTo>
                  <a:pt x="1339" y="396"/>
                </a:lnTo>
                <a:lnTo>
                  <a:pt x="1325" y="391"/>
                </a:lnTo>
                <a:lnTo>
                  <a:pt x="1319" y="389"/>
                </a:lnTo>
                <a:lnTo>
                  <a:pt x="1315" y="385"/>
                </a:lnTo>
                <a:lnTo>
                  <a:pt x="1310" y="381"/>
                </a:lnTo>
                <a:lnTo>
                  <a:pt x="1306" y="377"/>
                </a:lnTo>
                <a:lnTo>
                  <a:pt x="1302" y="372"/>
                </a:lnTo>
                <a:lnTo>
                  <a:pt x="1299" y="366"/>
                </a:lnTo>
                <a:lnTo>
                  <a:pt x="1296" y="360"/>
                </a:lnTo>
                <a:lnTo>
                  <a:pt x="1294" y="353"/>
                </a:lnTo>
                <a:lnTo>
                  <a:pt x="1293" y="345"/>
                </a:lnTo>
                <a:lnTo>
                  <a:pt x="1293" y="337"/>
                </a:lnTo>
                <a:lnTo>
                  <a:pt x="1293" y="337"/>
                </a:lnTo>
                <a:lnTo>
                  <a:pt x="1294" y="323"/>
                </a:lnTo>
                <a:lnTo>
                  <a:pt x="1298" y="310"/>
                </a:lnTo>
                <a:lnTo>
                  <a:pt x="1300" y="305"/>
                </a:lnTo>
                <a:lnTo>
                  <a:pt x="1303" y="299"/>
                </a:lnTo>
                <a:lnTo>
                  <a:pt x="1307" y="294"/>
                </a:lnTo>
                <a:lnTo>
                  <a:pt x="1311" y="290"/>
                </a:lnTo>
                <a:lnTo>
                  <a:pt x="1317" y="286"/>
                </a:lnTo>
                <a:lnTo>
                  <a:pt x="1323" y="283"/>
                </a:lnTo>
                <a:lnTo>
                  <a:pt x="1330" y="279"/>
                </a:lnTo>
                <a:lnTo>
                  <a:pt x="1337" y="277"/>
                </a:lnTo>
                <a:lnTo>
                  <a:pt x="1354" y="273"/>
                </a:lnTo>
                <a:lnTo>
                  <a:pt x="1375" y="271"/>
                </a:lnTo>
                <a:lnTo>
                  <a:pt x="1485" y="268"/>
                </a:lnTo>
                <a:lnTo>
                  <a:pt x="1485" y="373"/>
                </a:lnTo>
                <a:close/>
                <a:moveTo>
                  <a:pt x="1423" y="0"/>
                </a:moveTo>
                <a:lnTo>
                  <a:pt x="1423" y="0"/>
                </a:lnTo>
                <a:lnTo>
                  <a:pt x="1388" y="1"/>
                </a:lnTo>
                <a:lnTo>
                  <a:pt x="1357" y="5"/>
                </a:lnTo>
                <a:lnTo>
                  <a:pt x="1328" y="8"/>
                </a:lnTo>
                <a:lnTo>
                  <a:pt x="1301" y="14"/>
                </a:lnTo>
                <a:lnTo>
                  <a:pt x="1278" y="20"/>
                </a:lnTo>
                <a:lnTo>
                  <a:pt x="1257" y="25"/>
                </a:lnTo>
                <a:lnTo>
                  <a:pt x="1241" y="31"/>
                </a:lnTo>
                <a:lnTo>
                  <a:pt x="1229" y="37"/>
                </a:lnTo>
                <a:lnTo>
                  <a:pt x="1250" y="114"/>
                </a:lnTo>
                <a:lnTo>
                  <a:pt x="1250" y="114"/>
                </a:lnTo>
                <a:lnTo>
                  <a:pt x="1263" y="110"/>
                </a:lnTo>
                <a:lnTo>
                  <a:pt x="1295" y="102"/>
                </a:lnTo>
                <a:lnTo>
                  <a:pt x="1316" y="97"/>
                </a:lnTo>
                <a:lnTo>
                  <a:pt x="1340" y="92"/>
                </a:lnTo>
                <a:lnTo>
                  <a:pt x="1365" y="90"/>
                </a:lnTo>
                <a:lnTo>
                  <a:pt x="1392" y="89"/>
                </a:lnTo>
                <a:lnTo>
                  <a:pt x="1392" y="89"/>
                </a:lnTo>
                <a:lnTo>
                  <a:pt x="1414" y="90"/>
                </a:lnTo>
                <a:lnTo>
                  <a:pt x="1432" y="92"/>
                </a:lnTo>
                <a:lnTo>
                  <a:pt x="1440" y="95"/>
                </a:lnTo>
                <a:lnTo>
                  <a:pt x="1447" y="97"/>
                </a:lnTo>
                <a:lnTo>
                  <a:pt x="1454" y="100"/>
                </a:lnTo>
                <a:lnTo>
                  <a:pt x="1461" y="105"/>
                </a:lnTo>
                <a:lnTo>
                  <a:pt x="1466" y="110"/>
                </a:lnTo>
                <a:lnTo>
                  <a:pt x="1470" y="114"/>
                </a:lnTo>
                <a:lnTo>
                  <a:pt x="1475" y="121"/>
                </a:lnTo>
                <a:lnTo>
                  <a:pt x="1478" y="128"/>
                </a:lnTo>
                <a:lnTo>
                  <a:pt x="1481" y="135"/>
                </a:lnTo>
                <a:lnTo>
                  <a:pt x="1482" y="144"/>
                </a:lnTo>
                <a:lnTo>
                  <a:pt x="1483" y="153"/>
                </a:lnTo>
                <a:lnTo>
                  <a:pt x="1484" y="164"/>
                </a:lnTo>
                <a:lnTo>
                  <a:pt x="1484" y="197"/>
                </a:lnTo>
                <a:lnTo>
                  <a:pt x="1392" y="197"/>
                </a:lnTo>
                <a:lnTo>
                  <a:pt x="1392" y="197"/>
                </a:lnTo>
                <a:lnTo>
                  <a:pt x="1364" y="198"/>
                </a:lnTo>
                <a:lnTo>
                  <a:pt x="1339" y="201"/>
                </a:lnTo>
                <a:lnTo>
                  <a:pt x="1316" y="204"/>
                </a:lnTo>
                <a:lnTo>
                  <a:pt x="1295" y="210"/>
                </a:lnTo>
                <a:lnTo>
                  <a:pt x="1277" y="216"/>
                </a:lnTo>
                <a:lnTo>
                  <a:pt x="1261" y="224"/>
                </a:lnTo>
                <a:lnTo>
                  <a:pt x="1247" y="232"/>
                </a:lnTo>
                <a:lnTo>
                  <a:pt x="1234" y="242"/>
                </a:lnTo>
                <a:lnTo>
                  <a:pt x="1223" y="253"/>
                </a:lnTo>
                <a:lnTo>
                  <a:pt x="1215" y="264"/>
                </a:lnTo>
                <a:lnTo>
                  <a:pt x="1207" y="276"/>
                </a:lnTo>
                <a:lnTo>
                  <a:pt x="1201" y="288"/>
                </a:lnTo>
                <a:lnTo>
                  <a:pt x="1198" y="302"/>
                </a:lnTo>
                <a:lnTo>
                  <a:pt x="1194" y="316"/>
                </a:lnTo>
                <a:lnTo>
                  <a:pt x="1192" y="330"/>
                </a:lnTo>
                <a:lnTo>
                  <a:pt x="1192" y="344"/>
                </a:lnTo>
                <a:lnTo>
                  <a:pt x="1192" y="344"/>
                </a:lnTo>
                <a:lnTo>
                  <a:pt x="1193" y="362"/>
                </a:lnTo>
                <a:lnTo>
                  <a:pt x="1195" y="380"/>
                </a:lnTo>
                <a:lnTo>
                  <a:pt x="1200" y="395"/>
                </a:lnTo>
                <a:lnTo>
                  <a:pt x="1206" y="408"/>
                </a:lnTo>
                <a:lnTo>
                  <a:pt x="1212" y="421"/>
                </a:lnTo>
                <a:lnTo>
                  <a:pt x="1222" y="433"/>
                </a:lnTo>
                <a:lnTo>
                  <a:pt x="1231" y="442"/>
                </a:lnTo>
                <a:lnTo>
                  <a:pt x="1241" y="450"/>
                </a:lnTo>
                <a:lnTo>
                  <a:pt x="1253" y="458"/>
                </a:lnTo>
                <a:lnTo>
                  <a:pt x="1265" y="464"/>
                </a:lnTo>
                <a:lnTo>
                  <a:pt x="1278" y="468"/>
                </a:lnTo>
                <a:lnTo>
                  <a:pt x="1291" y="473"/>
                </a:lnTo>
                <a:lnTo>
                  <a:pt x="1305" y="475"/>
                </a:lnTo>
                <a:lnTo>
                  <a:pt x="1318" y="478"/>
                </a:lnTo>
                <a:lnTo>
                  <a:pt x="1332" y="479"/>
                </a:lnTo>
                <a:lnTo>
                  <a:pt x="1346" y="480"/>
                </a:lnTo>
                <a:lnTo>
                  <a:pt x="1346" y="480"/>
                </a:lnTo>
                <a:lnTo>
                  <a:pt x="1362" y="479"/>
                </a:lnTo>
                <a:lnTo>
                  <a:pt x="1377" y="478"/>
                </a:lnTo>
                <a:lnTo>
                  <a:pt x="1403" y="474"/>
                </a:lnTo>
                <a:lnTo>
                  <a:pt x="1428" y="468"/>
                </a:lnTo>
                <a:lnTo>
                  <a:pt x="1447" y="462"/>
                </a:lnTo>
                <a:lnTo>
                  <a:pt x="1463" y="456"/>
                </a:lnTo>
                <a:lnTo>
                  <a:pt x="1476" y="450"/>
                </a:lnTo>
                <a:lnTo>
                  <a:pt x="1484" y="445"/>
                </a:lnTo>
                <a:lnTo>
                  <a:pt x="1489" y="444"/>
                </a:lnTo>
                <a:lnTo>
                  <a:pt x="1489" y="444"/>
                </a:lnTo>
                <a:lnTo>
                  <a:pt x="1491" y="445"/>
                </a:lnTo>
                <a:lnTo>
                  <a:pt x="1494" y="447"/>
                </a:lnTo>
                <a:lnTo>
                  <a:pt x="1501" y="450"/>
                </a:lnTo>
                <a:lnTo>
                  <a:pt x="1510" y="453"/>
                </a:lnTo>
                <a:lnTo>
                  <a:pt x="1524" y="457"/>
                </a:lnTo>
                <a:lnTo>
                  <a:pt x="1540" y="460"/>
                </a:lnTo>
                <a:lnTo>
                  <a:pt x="1562" y="462"/>
                </a:lnTo>
                <a:lnTo>
                  <a:pt x="1589" y="463"/>
                </a:lnTo>
                <a:lnTo>
                  <a:pt x="1589" y="137"/>
                </a:lnTo>
                <a:lnTo>
                  <a:pt x="1589" y="137"/>
                </a:lnTo>
                <a:lnTo>
                  <a:pt x="1589" y="119"/>
                </a:lnTo>
                <a:lnTo>
                  <a:pt x="1586" y="103"/>
                </a:lnTo>
                <a:lnTo>
                  <a:pt x="1583" y="88"/>
                </a:lnTo>
                <a:lnTo>
                  <a:pt x="1577" y="74"/>
                </a:lnTo>
                <a:lnTo>
                  <a:pt x="1571" y="62"/>
                </a:lnTo>
                <a:lnTo>
                  <a:pt x="1563" y="51"/>
                </a:lnTo>
                <a:lnTo>
                  <a:pt x="1555" y="40"/>
                </a:lnTo>
                <a:lnTo>
                  <a:pt x="1545" y="32"/>
                </a:lnTo>
                <a:lnTo>
                  <a:pt x="1533" y="24"/>
                </a:lnTo>
                <a:lnTo>
                  <a:pt x="1521" y="17"/>
                </a:lnTo>
                <a:lnTo>
                  <a:pt x="1508" y="13"/>
                </a:lnTo>
                <a:lnTo>
                  <a:pt x="1493" y="8"/>
                </a:lnTo>
                <a:lnTo>
                  <a:pt x="1477" y="5"/>
                </a:lnTo>
                <a:lnTo>
                  <a:pt x="1460" y="2"/>
                </a:lnTo>
                <a:lnTo>
                  <a:pt x="1441" y="1"/>
                </a:lnTo>
                <a:lnTo>
                  <a:pt x="1423" y="0"/>
                </a:lnTo>
                <a:close/>
                <a:moveTo>
                  <a:pt x="3080" y="355"/>
                </a:moveTo>
                <a:lnTo>
                  <a:pt x="3080" y="355"/>
                </a:lnTo>
                <a:lnTo>
                  <a:pt x="3055" y="366"/>
                </a:lnTo>
                <a:lnTo>
                  <a:pt x="3040" y="372"/>
                </a:lnTo>
                <a:lnTo>
                  <a:pt x="3024" y="376"/>
                </a:lnTo>
                <a:lnTo>
                  <a:pt x="3007" y="381"/>
                </a:lnTo>
                <a:lnTo>
                  <a:pt x="2989" y="384"/>
                </a:lnTo>
                <a:lnTo>
                  <a:pt x="2970" y="387"/>
                </a:lnTo>
                <a:lnTo>
                  <a:pt x="2951" y="388"/>
                </a:lnTo>
                <a:lnTo>
                  <a:pt x="2951" y="388"/>
                </a:lnTo>
                <a:lnTo>
                  <a:pt x="2938" y="388"/>
                </a:lnTo>
                <a:lnTo>
                  <a:pt x="2927" y="387"/>
                </a:lnTo>
                <a:lnTo>
                  <a:pt x="2916" y="384"/>
                </a:lnTo>
                <a:lnTo>
                  <a:pt x="2908" y="382"/>
                </a:lnTo>
                <a:lnTo>
                  <a:pt x="2900" y="378"/>
                </a:lnTo>
                <a:lnTo>
                  <a:pt x="2893" y="374"/>
                </a:lnTo>
                <a:lnTo>
                  <a:pt x="2887" y="368"/>
                </a:lnTo>
                <a:lnTo>
                  <a:pt x="2883" y="362"/>
                </a:lnTo>
                <a:lnTo>
                  <a:pt x="2878" y="355"/>
                </a:lnTo>
                <a:lnTo>
                  <a:pt x="2875" y="348"/>
                </a:lnTo>
                <a:lnTo>
                  <a:pt x="2872" y="339"/>
                </a:lnTo>
                <a:lnTo>
                  <a:pt x="2870" y="330"/>
                </a:lnTo>
                <a:lnTo>
                  <a:pt x="2868" y="308"/>
                </a:lnTo>
                <a:lnTo>
                  <a:pt x="2868" y="283"/>
                </a:lnTo>
                <a:lnTo>
                  <a:pt x="2868" y="5"/>
                </a:lnTo>
                <a:lnTo>
                  <a:pt x="2852" y="5"/>
                </a:lnTo>
                <a:lnTo>
                  <a:pt x="2852" y="5"/>
                </a:lnTo>
                <a:lnTo>
                  <a:pt x="2830" y="5"/>
                </a:lnTo>
                <a:lnTo>
                  <a:pt x="2803" y="7"/>
                </a:lnTo>
                <a:lnTo>
                  <a:pt x="2778" y="9"/>
                </a:lnTo>
                <a:lnTo>
                  <a:pt x="2763" y="12"/>
                </a:lnTo>
                <a:lnTo>
                  <a:pt x="2763" y="295"/>
                </a:lnTo>
                <a:lnTo>
                  <a:pt x="2763" y="295"/>
                </a:lnTo>
                <a:lnTo>
                  <a:pt x="2763" y="318"/>
                </a:lnTo>
                <a:lnTo>
                  <a:pt x="2764" y="339"/>
                </a:lnTo>
                <a:lnTo>
                  <a:pt x="2767" y="359"/>
                </a:lnTo>
                <a:lnTo>
                  <a:pt x="2769" y="377"/>
                </a:lnTo>
                <a:lnTo>
                  <a:pt x="2774" y="393"/>
                </a:lnTo>
                <a:lnTo>
                  <a:pt x="2779" y="408"/>
                </a:lnTo>
                <a:lnTo>
                  <a:pt x="2786" y="422"/>
                </a:lnTo>
                <a:lnTo>
                  <a:pt x="2794" y="434"/>
                </a:lnTo>
                <a:lnTo>
                  <a:pt x="2803" y="445"/>
                </a:lnTo>
                <a:lnTo>
                  <a:pt x="2815" y="455"/>
                </a:lnTo>
                <a:lnTo>
                  <a:pt x="2829" y="462"/>
                </a:lnTo>
                <a:lnTo>
                  <a:pt x="2843" y="468"/>
                </a:lnTo>
                <a:lnTo>
                  <a:pt x="2860" y="473"/>
                </a:lnTo>
                <a:lnTo>
                  <a:pt x="2878" y="477"/>
                </a:lnTo>
                <a:lnTo>
                  <a:pt x="2899" y="479"/>
                </a:lnTo>
                <a:lnTo>
                  <a:pt x="2922" y="480"/>
                </a:lnTo>
                <a:lnTo>
                  <a:pt x="2922" y="480"/>
                </a:lnTo>
                <a:lnTo>
                  <a:pt x="2940" y="479"/>
                </a:lnTo>
                <a:lnTo>
                  <a:pt x="2956" y="478"/>
                </a:lnTo>
                <a:lnTo>
                  <a:pt x="2973" y="477"/>
                </a:lnTo>
                <a:lnTo>
                  <a:pt x="2987" y="473"/>
                </a:lnTo>
                <a:lnTo>
                  <a:pt x="3014" y="467"/>
                </a:lnTo>
                <a:lnTo>
                  <a:pt x="3037" y="460"/>
                </a:lnTo>
                <a:lnTo>
                  <a:pt x="3055" y="453"/>
                </a:lnTo>
                <a:lnTo>
                  <a:pt x="3068" y="448"/>
                </a:lnTo>
                <a:lnTo>
                  <a:pt x="3082" y="442"/>
                </a:lnTo>
                <a:lnTo>
                  <a:pt x="3082" y="442"/>
                </a:lnTo>
                <a:lnTo>
                  <a:pt x="3089" y="445"/>
                </a:lnTo>
                <a:lnTo>
                  <a:pt x="3097" y="449"/>
                </a:lnTo>
                <a:lnTo>
                  <a:pt x="3108" y="452"/>
                </a:lnTo>
                <a:lnTo>
                  <a:pt x="3122" y="456"/>
                </a:lnTo>
                <a:lnTo>
                  <a:pt x="3139" y="459"/>
                </a:lnTo>
                <a:lnTo>
                  <a:pt x="3160" y="462"/>
                </a:lnTo>
                <a:lnTo>
                  <a:pt x="3184" y="463"/>
                </a:lnTo>
                <a:lnTo>
                  <a:pt x="3184" y="12"/>
                </a:lnTo>
                <a:lnTo>
                  <a:pt x="3184" y="12"/>
                </a:lnTo>
                <a:lnTo>
                  <a:pt x="3149" y="7"/>
                </a:lnTo>
                <a:lnTo>
                  <a:pt x="3123" y="6"/>
                </a:lnTo>
                <a:lnTo>
                  <a:pt x="3100" y="5"/>
                </a:lnTo>
                <a:lnTo>
                  <a:pt x="3080" y="5"/>
                </a:lnTo>
                <a:lnTo>
                  <a:pt x="3080" y="355"/>
                </a:lnTo>
                <a:close/>
                <a:moveTo>
                  <a:pt x="3307" y="463"/>
                </a:moveTo>
                <a:lnTo>
                  <a:pt x="3307" y="463"/>
                </a:lnTo>
                <a:lnTo>
                  <a:pt x="3319" y="465"/>
                </a:lnTo>
                <a:lnTo>
                  <a:pt x="3351" y="471"/>
                </a:lnTo>
                <a:lnTo>
                  <a:pt x="3374" y="474"/>
                </a:lnTo>
                <a:lnTo>
                  <a:pt x="3400" y="477"/>
                </a:lnTo>
                <a:lnTo>
                  <a:pt x="3430" y="479"/>
                </a:lnTo>
                <a:lnTo>
                  <a:pt x="3463" y="480"/>
                </a:lnTo>
                <a:lnTo>
                  <a:pt x="3463" y="480"/>
                </a:lnTo>
                <a:lnTo>
                  <a:pt x="3480" y="479"/>
                </a:lnTo>
                <a:lnTo>
                  <a:pt x="3496" y="478"/>
                </a:lnTo>
                <a:lnTo>
                  <a:pt x="3513" y="477"/>
                </a:lnTo>
                <a:lnTo>
                  <a:pt x="3529" y="473"/>
                </a:lnTo>
                <a:lnTo>
                  <a:pt x="3547" y="470"/>
                </a:lnTo>
                <a:lnTo>
                  <a:pt x="3563" y="464"/>
                </a:lnTo>
                <a:lnTo>
                  <a:pt x="3578" y="458"/>
                </a:lnTo>
                <a:lnTo>
                  <a:pt x="3593" y="451"/>
                </a:lnTo>
                <a:lnTo>
                  <a:pt x="3605" y="442"/>
                </a:lnTo>
                <a:lnTo>
                  <a:pt x="3618" y="432"/>
                </a:lnTo>
                <a:lnTo>
                  <a:pt x="3629" y="420"/>
                </a:lnTo>
                <a:lnTo>
                  <a:pt x="3639" y="407"/>
                </a:lnTo>
                <a:lnTo>
                  <a:pt x="3647" y="392"/>
                </a:lnTo>
                <a:lnTo>
                  <a:pt x="3652" y="375"/>
                </a:lnTo>
                <a:lnTo>
                  <a:pt x="3656" y="357"/>
                </a:lnTo>
                <a:lnTo>
                  <a:pt x="3657" y="337"/>
                </a:lnTo>
                <a:lnTo>
                  <a:pt x="3657" y="337"/>
                </a:lnTo>
                <a:lnTo>
                  <a:pt x="3656" y="323"/>
                </a:lnTo>
                <a:lnTo>
                  <a:pt x="3655" y="310"/>
                </a:lnTo>
                <a:lnTo>
                  <a:pt x="3651" y="299"/>
                </a:lnTo>
                <a:lnTo>
                  <a:pt x="3647" y="287"/>
                </a:lnTo>
                <a:lnTo>
                  <a:pt x="3641" y="278"/>
                </a:lnTo>
                <a:lnTo>
                  <a:pt x="3634" y="268"/>
                </a:lnTo>
                <a:lnTo>
                  <a:pt x="3626" y="260"/>
                </a:lnTo>
                <a:lnTo>
                  <a:pt x="3618" y="252"/>
                </a:lnTo>
                <a:lnTo>
                  <a:pt x="3608" y="243"/>
                </a:lnTo>
                <a:lnTo>
                  <a:pt x="3596" y="237"/>
                </a:lnTo>
                <a:lnTo>
                  <a:pt x="3585" y="228"/>
                </a:lnTo>
                <a:lnTo>
                  <a:pt x="3571" y="223"/>
                </a:lnTo>
                <a:lnTo>
                  <a:pt x="3542" y="210"/>
                </a:lnTo>
                <a:lnTo>
                  <a:pt x="3510" y="197"/>
                </a:lnTo>
                <a:lnTo>
                  <a:pt x="3510" y="197"/>
                </a:lnTo>
                <a:lnTo>
                  <a:pt x="3474" y="183"/>
                </a:lnTo>
                <a:lnTo>
                  <a:pt x="3459" y="177"/>
                </a:lnTo>
                <a:lnTo>
                  <a:pt x="3445" y="170"/>
                </a:lnTo>
                <a:lnTo>
                  <a:pt x="3434" y="162"/>
                </a:lnTo>
                <a:lnTo>
                  <a:pt x="3429" y="157"/>
                </a:lnTo>
                <a:lnTo>
                  <a:pt x="3426" y="152"/>
                </a:lnTo>
                <a:lnTo>
                  <a:pt x="3422" y="148"/>
                </a:lnTo>
                <a:lnTo>
                  <a:pt x="3420" y="142"/>
                </a:lnTo>
                <a:lnTo>
                  <a:pt x="3419" y="136"/>
                </a:lnTo>
                <a:lnTo>
                  <a:pt x="3419" y="130"/>
                </a:lnTo>
                <a:lnTo>
                  <a:pt x="3419" y="130"/>
                </a:lnTo>
                <a:lnTo>
                  <a:pt x="3419" y="123"/>
                </a:lnTo>
                <a:lnTo>
                  <a:pt x="3421" y="117"/>
                </a:lnTo>
                <a:lnTo>
                  <a:pt x="3426" y="108"/>
                </a:lnTo>
                <a:lnTo>
                  <a:pt x="3433" y="100"/>
                </a:lnTo>
                <a:lnTo>
                  <a:pt x="3437" y="97"/>
                </a:lnTo>
                <a:lnTo>
                  <a:pt x="3442" y="93"/>
                </a:lnTo>
                <a:lnTo>
                  <a:pt x="3449" y="91"/>
                </a:lnTo>
                <a:lnTo>
                  <a:pt x="3456" y="88"/>
                </a:lnTo>
                <a:lnTo>
                  <a:pt x="3464" y="85"/>
                </a:lnTo>
                <a:lnTo>
                  <a:pt x="3472" y="84"/>
                </a:lnTo>
                <a:lnTo>
                  <a:pt x="3482" y="83"/>
                </a:lnTo>
                <a:lnTo>
                  <a:pt x="3494" y="83"/>
                </a:lnTo>
                <a:lnTo>
                  <a:pt x="3494" y="83"/>
                </a:lnTo>
                <a:lnTo>
                  <a:pt x="3516" y="84"/>
                </a:lnTo>
                <a:lnTo>
                  <a:pt x="3537" y="87"/>
                </a:lnTo>
                <a:lnTo>
                  <a:pt x="3557" y="91"/>
                </a:lnTo>
                <a:lnTo>
                  <a:pt x="3575" y="96"/>
                </a:lnTo>
                <a:lnTo>
                  <a:pt x="3602" y="105"/>
                </a:lnTo>
                <a:lnTo>
                  <a:pt x="3612" y="110"/>
                </a:lnTo>
                <a:lnTo>
                  <a:pt x="3639" y="33"/>
                </a:lnTo>
                <a:lnTo>
                  <a:pt x="3639" y="33"/>
                </a:lnTo>
                <a:lnTo>
                  <a:pt x="3618" y="24"/>
                </a:lnTo>
                <a:lnTo>
                  <a:pt x="3603" y="18"/>
                </a:lnTo>
                <a:lnTo>
                  <a:pt x="3585" y="14"/>
                </a:lnTo>
                <a:lnTo>
                  <a:pt x="3564" y="8"/>
                </a:lnTo>
                <a:lnTo>
                  <a:pt x="3540" y="5"/>
                </a:lnTo>
                <a:lnTo>
                  <a:pt x="3513" y="1"/>
                </a:lnTo>
                <a:lnTo>
                  <a:pt x="3484" y="0"/>
                </a:lnTo>
                <a:lnTo>
                  <a:pt x="3484" y="0"/>
                </a:lnTo>
                <a:lnTo>
                  <a:pt x="3468" y="1"/>
                </a:lnTo>
                <a:lnTo>
                  <a:pt x="3452" y="2"/>
                </a:lnTo>
                <a:lnTo>
                  <a:pt x="3436" y="5"/>
                </a:lnTo>
                <a:lnTo>
                  <a:pt x="3421" y="9"/>
                </a:lnTo>
                <a:lnTo>
                  <a:pt x="3406" y="14"/>
                </a:lnTo>
                <a:lnTo>
                  <a:pt x="3392" y="20"/>
                </a:lnTo>
                <a:lnTo>
                  <a:pt x="3379" y="27"/>
                </a:lnTo>
                <a:lnTo>
                  <a:pt x="3366" y="35"/>
                </a:lnTo>
                <a:lnTo>
                  <a:pt x="3354" y="44"/>
                </a:lnTo>
                <a:lnTo>
                  <a:pt x="3344" y="53"/>
                </a:lnTo>
                <a:lnTo>
                  <a:pt x="3335" y="65"/>
                </a:lnTo>
                <a:lnTo>
                  <a:pt x="3328" y="77"/>
                </a:lnTo>
                <a:lnTo>
                  <a:pt x="3321" y="90"/>
                </a:lnTo>
                <a:lnTo>
                  <a:pt x="3316" y="105"/>
                </a:lnTo>
                <a:lnTo>
                  <a:pt x="3314" y="120"/>
                </a:lnTo>
                <a:lnTo>
                  <a:pt x="3313" y="137"/>
                </a:lnTo>
                <a:lnTo>
                  <a:pt x="3313" y="137"/>
                </a:lnTo>
                <a:lnTo>
                  <a:pt x="3314" y="153"/>
                </a:lnTo>
                <a:lnTo>
                  <a:pt x="3316" y="168"/>
                </a:lnTo>
                <a:lnTo>
                  <a:pt x="3321" y="183"/>
                </a:lnTo>
                <a:lnTo>
                  <a:pt x="3328" y="196"/>
                </a:lnTo>
                <a:lnTo>
                  <a:pt x="3335" y="208"/>
                </a:lnTo>
                <a:lnTo>
                  <a:pt x="3344" y="218"/>
                </a:lnTo>
                <a:lnTo>
                  <a:pt x="3354" y="227"/>
                </a:lnTo>
                <a:lnTo>
                  <a:pt x="3365" y="235"/>
                </a:lnTo>
                <a:lnTo>
                  <a:pt x="3376" y="243"/>
                </a:lnTo>
                <a:lnTo>
                  <a:pt x="3389" y="250"/>
                </a:lnTo>
                <a:lnTo>
                  <a:pt x="3402" y="257"/>
                </a:lnTo>
                <a:lnTo>
                  <a:pt x="3414" y="263"/>
                </a:lnTo>
                <a:lnTo>
                  <a:pt x="3441" y="272"/>
                </a:lnTo>
                <a:lnTo>
                  <a:pt x="3467" y="282"/>
                </a:lnTo>
                <a:lnTo>
                  <a:pt x="3467" y="282"/>
                </a:lnTo>
                <a:lnTo>
                  <a:pt x="3499" y="293"/>
                </a:lnTo>
                <a:lnTo>
                  <a:pt x="3514" y="299"/>
                </a:lnTo>
                <a:lnTo>
                  <a:pt x="3527" y="306"/>
                </a:lnTo>
                <a:lnTo>
                  <a:pt x="3537" y="314"/>
                </a:lnTo>
                <a:lnTo>
                  <a:pt x="3544" y="322"/>
                </a:lnTo>
                <a:lnTo>
                  <a:pt x="3548" y="327"/>
                </a:lnTo>
                <a:lnTo>
                  <a:pt x="3550" y="332"/>
                </a:lnTo>
                <a:lnTo>
                  <a:pt x="3551" y="337"/>
                </a:lnTo>
                <a:lnTo>
                  <a:pt x="3551" y="343"/>
                </a:lnTo>
                <a:lnTo>
                  <a:pt x="3551" y="343"/>
                </a:lnTo>
                <a:lnTo>
                  <a:pt x="3551" y="353"/>
                </a:lnTo>
                <a:lnTo>
                  <a:pt x="3548" y="363"/>
                </a:lnTo>
                <a:lnTo>
                  <a:pt x="3545" y="368"/>
                </a:lnTo>
                <a:lnTo>
                  <a:pt x="3542" y="373"/>
                </a:lnTo>
                <a:lnTo>
                  <a:pt x="3539" y="376"/>
                </a:lnTo>
                <a:lnTo>
                  <a:pt x="3534" y="381"/>
                </a:lnTo>
                <a:lnTo>
                  <a:pt x="3528" y="384"/>
                </a:lnTo>
                <a:lnTo>
                  <a:pt x="3521" y="388"/>
                </a:lnTo>
                <a:lnTo>
                  <a:pt x="3514" y="390"/>
                </a:lnTo>
                <a:lnTo>
                  <a:pt x="3505" y="392"/>
                </a:lnTo>
                <a:lnTo>
                  <a:pt x="3495" y="395"/>
                </a:lnTo>
                <a:lnTo>
                  <a:pt x="3484" y="396"/>
                </a:lnTo>
                <a:lnTo>
                  <a:pt x="3458" y="397"/>
                </a:lnTo>
                <a:lnTo>
                  <a:pt x="3458" y="397"/>
                </a:lnTo>
                <a:lnTo>
                  <a:pt x="3434" y="397"/>
                </a:lnTo>
                <a:lnTo>
                  <a:pt x="3411" y="395"/>
                </a:lnTo>
                <a:lnTo>
                  <a:pt x="3368" y="390"/>
                </a:lnTo>
                <a:lnTo>
                  <a:pt x="3338" y="385"/>
                </a:lnTo>
                <a:lnTo>
                  <a:pt x="3327" y="383"/>
                </a:lnTo>
                <a:lnTo>
                  <a:pt x="3307" y="463"/>
                </a:lnTo>
                <a:close/>
                <a:moveTo>
                  <a:pt x="1845" y="90"/>
                </a:moveTo>
                <a:lnTo>
                  <a:pt x="1845" y="90"/>
                </a:lnTo>
                <a:lnTo>
                  <a:pt x="1861" y="87"/>
                </a:lnTo>
                <a:lnTo>
                  <a:pt x="1881" y="84"/>
                </a:lnTo>
                <a:lnTo>
                  <a:pt x="1904" y="82"/>
                </a:lnTo>
                <a:lnTo>
                  <a:pt x="1928" y="82"/>
                </a:lnTo>
                <a:lnTo>
                  <a:pt x="1928" y="82"/>
                </a:lnTo>
                <a:lnTo>
                  <a:pt x="1943" y="82"/>
                </a:lnTo>
                <a:lnTo>
                  <a:pt x="1956" y="83"/>
                </a:lnTo>
                <a:lnTo>
                  <a:pt x="1969" y="87"/>
                </a:lnTo>
                <a:lnTo>
                  <a:pt x="1982" y="90"/>
                </a:lnTo>
                <a:lnTo>
                  <a:pt x="1994" y="95"/>
                </a:lnTo>
                <a:lnTo>
                  <a:pt x="2004" y="100"/>
                </a:lnTo>
                <a:lnTo>
                  <a:pt x="2015" y="108"/>
                </a:lnTo>
                <a:lnTo>
                  <a:pt x="2025" y="117"/>
                </a:lnTo>
                <a:lnTo>
                  <a:pt x="2033" y="127"/>
                </a:lnTo>
                <a:lnTo>
                  <a:pt x="2041" y="137"/>
                </a:lnTo>
                <a:lnTo>
                  <a:pt x="2048" y="150"/>
                </a:lnTo>
                <a:lnTo>
                  <a:pt x="2053" y="165"/>
                </a:lnTo>
                <a:lnTo>
                  <a:pt x="2058" y="180"/>
                </a:lnTo>
                <a:lnTo>
                  <a:pt x="2061" y="197"/>
                </a:lnTo>
                <a:lnTo>
                  <a:pt x="2063" y="216"/>
                </a:lnTo>
                <a:lnTo>
                  <a:pt x="2064" y="237"/>
                </a:lnTo>
                <a:lnTo>
                  <a:pt x="2064" y="237"/>
                </a:lnTo>
                <a:lnTo>
                  <a:pt x="2064" y="256"/>
                </a:lnTo>
                <a:lnTo>
                  <a:pt x="2063" y="275"/>
                </a:lnTo>
                <a:lnTo>
                  <a:pt x="2060" y="292"/>
                </a:lnTo>
                <a:lnTo>
                  <a:pt x="2057" y="308"/>
                </a:lnTo>
                <a:lnTo>
                  <a:pt x="2053" y="323"/>
                </a:lnTo>
                <a:lnTo>
                  <a:pt x="2049" y="336"/>
                </a:lnTo>
                <a:lnTo>
                  <a:pt x="2042" y="348"/>
                </a:lnTo>
                <a:lnTo>
                  <a:pt x="2035" y="359"/>
                </a:lnTo>
                <a:lnTo>
                  <a:pt x="2026" y="368"/>
                </a:lnTo>
                <a:lnTo>
                  <a:pt x="2015" y="376"/>
                </a:lnTo>
                <a:lnTo>
                  <a:pt x="2004" y="383"/>
                </a:lnTo>
                <a:lnTo>
                  <a:pt x="1990" y="389"/>
                </a:lnTo>
                <a:lnTo>
                  <a:pt x="1975" y="392"/>
                </a:lnTo>
                <a:lnTo>
                  <a:pt x="1958" y="396"/>
                </a:lnTo>
                <a:lnTo>
                  <a:pt x="1940" y="398"/>
                </a:lnTo>
                <a:lnTo>
                  <a:pt x="1919" y="398"/>
                </a:lnTo>
                <a:lnTo>
                  <a:pt x="1919" y="398"/>
                </a:lnTo>
                <a:lnTo>
                  <a:pt x="1892" y="397"/>
                </a:lnTo>
                <a:lnTo>
                  <a:pt x="1868" y="396"/>
                </a:lnTo>
                <a:lnTo>
                  <a:pt x="1845" y="393"/>
                </a:lnTo>
                <a:lnTo>
                  <a:pt x="1845" y="90"/>
                </a:lnTo>
                <a:close/>
                <a:moveTo>
                  <a:pt x="1934" y="0"/>
                </a:moveTo>
                <a:lnTo>
                  <a:pt x="1934" y="0"/>
                </a:lnTo>
                <a:lnTo>
                  <a:pt x="1910" y="1"/>
                </a:lnTo>
                <a:lnTo>
                  <a:pt x="1885" y="2"/>
                </a:lnTo>
                <a:lnTo>
                  <a:pt x="1860" y="5"/>
                </a:lnTo>
                <a:lnTo>
                  <a:pt x="1834" y="8"/>
                </a:lnTo>
                <a:lnTo>
                  <a:pt x="1808" y="12"/>
                </a:lnTo>
                <a:lnTo>
                  <a:pt x="1784" y="16"/>
                </a:lnTo>
                <a:lnTo>
                  <a:pt x="1761" y="22"/>
                </a:lnTo>
                <a:lnTo>
                  <a:pt x="1740" y="29"/>
                </a:lnTo>
                <a:lnTo>
                  <a:pt x="1740" y="465"/>
                </a:lnTo>
                <a:lnTo>
                  <a:pt x="1740" y="465"/>
                </a:lnTo>
                <a:lnTo>
                  <a:pt x="1758" y="468"/>
                </a:lnTo>
                <a:lnTo>
                  <a:pt x="1778" y="471"/>
                </a:lnTo>
                <a:lnTo>
                  <a:pt x="1823" y="475"/>
                </a:lnTo>
                <a:lnTo>
                  <a:pt x="1872" y="479"/>
                </a:lnTo>
                <a:lnTo>
                  <a:pt x="1915" y="480"/>
                </a:lnTo>
                <a:lnTo>
                  <a:pt x="1915" y="480"/>
                </a:lnTo>
                <a:lnTo>
                  <a:pt x="1950" y="479"/>
                </a:lnTo>
                <a:lnTo>
                  <a:pt x="1980" y="477"/>
                </a:lnTo>
                <a:lnTo>
                  <a:pt x="2009" y="472"/>
                </a:lnTo>
                <a:lnTo>
                  <a:pt x="2035" y="465"/>
                </a:lnTo>
                <a:lnTo>
                  <a:pt x="2058" y="458"/>
                </a:lnTo>
                <a:lnTo>
                  <a:pt x="2080" y="448"/>
                </a:lnTo>
                <a:lnTo>
                  <a:pt x="2089" y="442"/>
                </a:lnTo>
                <a:lnTo>
                  <a:pt x="2098" y="436"/>
                </a:lnTo>
                <a:lnTo>
                  <a:pt x="2107" y="429"/>
                </a:lnTo>
                <a:lnTo>
                  <a:pt x="2116" y="422"/>
                </a:lnTo>
                <a:lnTo>
                  <a:pt x="2122" y="414"/>
                </a:lnTo>
                <a:lnTo>
                  <a:pt x="2129" y="406"/>
                </a:lnTo>
                <a:lnTo>
                  <a:pt x="2136" y="398"/>
                </a:lnTo>
                <a:lnTo>
                  <a:pt x="2142" y="389"/>
                </a:lnTo>
                <a:lnTo>
                  <a:pt x="2147" y="378"/>
                </a:lnTo>
                <a:lnTo>
                  <a:pt x="2152" y="369"/>
                </a:lnTo>
                <a:lnTo>
                  <a:pt x="2160" y="346"/>
                </a:lnTo>
                <a:lnTo>
                  <a:pt x="2166" y="322"/>
                </a:lnTo>
                <a:lnTo>
                  <a:pt x="2171" y="297"/>
                </a:lnTo>
                <a:lnTo>
                  <a:pt x="2173" y="268"/>
                </a:lnTo>
                <a:lnTo>
                  <a:pt x="2174" y="237"/>
                </a:lnTo>
                <a:lnTo>
                  <a:pt x="2174" y="237"/>
                </a:lnTo>
                <a:lnTo>
                  <a:pt x="2173" y="210"/>
                </a:lnTo>
                <a:lnTo>
                  <a:pt x="2170" y="183"/>
                </a:lnTo>
                <a:lnTo>
                  <a:pt x="2165" y="160"/>
                </a:lnTo>
                <a:lnTo>
                  <a:pt x="2158" y="137"/>
                </a:lnTo>
                <a:lnTo>
                  <a:pt x="2149" y="117"/>
                </a:lnTo>
                <a:lnTo>
                  <a:pt x="2137" y="97"/>
                </a:lnTo>
                <a:lnTo>
                  <a:pt x="2125" y="80"/>
                </a:lnTo>
                <a:lnTo>
                  <a:pt x="2110" y="63"/>
                </a:lnTo>
                <a:lnTo>
                  <a:pt x="2094" y="48"/>
                </a:lnTo>
                <a:lnTo>
                  <a:pt x="2075" y="36"/>
                </a:lnTo>
                <a:lnTo>
                  <a:pt x="2056" y="25"/>
                </a:lnTo>
                <a:lnTo>
                  <a:pt x="2034" y="16"/>
                </a:lnTo>
                <a:lnTo>
                  <a:pt x="2011" y="9"/>
                </a:lnTo>
                <a:lnTo>
                  <a:pt x="1987" y="5"/>
                </a:lnTo>
                <a:lnTo>
                  <a:pt x="1960" y="1"/>
                </a:lnTo>
                <a:lnTo>
                  <a:pt x="1934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rgbClr val="005EB8"/>
              </a:solidFill>
            </a:endParaRPr>
          </a:p>
        </p:txBody>
      </p:sp>
      <p:pic>
        <p:nvPicPr>
          <p:cNvPr id="64" name="Imagen 14" descr="mascara 1.wmf"/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-14179" y="4700798"/>
            <a:ext cx="2555776" cy="1800080"/>
          </a:xfrm>
          <a:prstGeom prst="rect">
            <a:avLst/>
          </a:prstGeom>
        </p:spPr>
      </p:pic>
      <p:sp>
        <p:nvSpPr>
          <p:cNvPr id="65" name="Text Placeholder 12"/>
          <p:cNvSpPr>
            <a:spLocks noGrp="1"/>
          </p:cNvSpPr>
          <p:nvPr>
            <p:ph type="body" sz="quarter" idx="13" hasCustomPrompt="1"/>
          </p:nvPr>
        </p:nvSpPr>
        <p:spPr>
          <a:xfrm>
            <a:off x="216421" y="5417401"/>
            <a:ext cx="2160240" cy="815998"/>
          </a:xfrm>
        </p:spPr>
        <p:txBody>
          <a:bodyPr/>
          <a:lstStyle>
            <a:lvl1pPr marL="0" indent="0">
              <a:buNone/>
              <a:defRPr sz="1100">
                <a:solidFill>
                  <a:schemeClr val="accent6"/>
                </a:solidFill>
              </a:defRPr>
            </a:lvl1pPr>
          </a:lstStyle>
          <a:p>
            <a:pPr lvl="0"/>
            <a:r>
              <a:rPr lang="en-GB" dirty="0" smtClean="0"/>
              <a:t>Author, department, date, place</a:t>
            </a:r>
          </a:p>
        </p:txBody>
      </p:sp>
      <p:grpSp>
        <p:nvGrpSpPr>
          <p:cNvPr id="28" name="Group 27"/>
          <p:cNvGrpSpPr/>
          <p:nvPr userDrawn="1"/>
        </p:nvGrpSpPr>
        <p:grpSpPr>
          <a:xfrm>
            <a:off x="32501" y="44413"/>
            <a:ext cx="874461" cy="651751"/>
            <a:chOff x="8388192" y="36245"/>
            <a:chExt cx="874464" cy="651751"/>
          </a:xfrm>
        </p:grpSpPr>
        <p:grpSp>
          <p:nvGrpSpPr>
            <p:cNvPr id="29" name="Group 28"/>
            <p:cNvGrpSpPr/>
            <p:nvPr userDrawn="1"/>
          </p:nvGrpSpPr>
          <p:grpSpPr>
            <a:xfrm>
              <a:off x="8545513" y="36245"/>
              <a:ext cx="489905" cy="495602"/>
              <a:chOff x="7818438" y="101600"/>
              <a:chExt cx="546100" cy="552450"/>
            </a:xfrm>
          </p:grpSpPr>
          <p:sp>
            <p:nvSpPr>
              <p:cNvPr id="32" name="Freeform 5"/>
              <p:cNvSpPr>
                <a:spLocks noEditPoints="1"/>
              </p:cNvSpPr>
              <p:nvPr userDrawn="1"/>
            </p:nvSpPr>
            <p:spPr bwMode="auto">
              <a:xfrm>
                <a:off x="7818438" y="200025"/>
                <a:ext cx="546100" cy="454025"/>
              </a:xfrm>
              <a:custGeom>
                <a:avLst/>
                <a:gdLst>
                  <a:gd name="T0" fmla="*/ 56 w 344"/>
                  <a:gd name="T1" fmla="*/ 0 h 286"/>
                  <a:gd name="T2" fmla="*/ 44 w 344"/>
                  <a:gd name="T3" fmla="*/ 2 h 286"/>
                  <a:gd name="T4" fmla="*/ 24 w 344"/>
                  <a:gd name="T5" fmla="*/ 10 h 286"/>
                  <a:gd name="T6" fmla="*/ 10 w 344"/>
                  <a:gd name="T7" fmla="*/ 26 h 286"/>
                  <a:gd name="T8" fmla="*/ 2 w 344"/>
                  <a:gd name="T9" fmla="*/ 46 h 286"/>
                  <a:gd name="T10" fmla="*/ 0 w 344"/>
                  <a:gd name="T11" fmla="*/ 230 h 286"/>
                  <a:gd name="T12" fmla="*/ 2 w 344"/>
                  <a:gd name="T13" fmla="*/ 242 h 286"/>
                  <a:gd name="T14" fmla="*/ 10 w 344"/>
                  <a:gd name="T15" fmla="*/ 262 h 286"/>
                  <a:gd name="T16" fmla="*/ 24 w 344"/>
                  <a:gd name="T17" fmla="*/ 278 h 286"/>
                  <a:gd name="T18" fmla="*/ 44 w 344"/>
                  <a:gd name="T19" fmla="*/ 286 h 286"/>
                  <a:gd name="T20" fmla="*/ 288 w 344"/>
                  <a:gd name="T21" fmla="*/ 286 h 286"/>
                  <a:gd name="T22" fmla="*/ 300 w 344"/>
                  <a:gd name="T23" fmla="*/ 286 h 286"/>
                  <a:gd name="T24" fmla="*/ 320 w 344"/>
                  <a:gd name="T25" fmla="*/ 278 h 286"/>
                  <a:gd name="T26" fmla="*/ 334 w 344"/>
                  <a:gd name="T27" fmla="*/ 262 h 286"/>
                  <a:gd name="T28" fmla="*/ 344 w 344"/>
                  <a:gd name="T29" fmla="*/ 242 h 286"/>
                  <a:gd name="T30" fmla="*/ 344 w 344"/>
                  <a:gd name="T31" fmla="*/ 58 h 286"/>
                  <a:gd name="T32" fmla="*/ 344 w 344"/>
                  <a:gd name="T33" fmla="*/ 46 h 286"/>
                  <a:gd name="T34" fmla="*/ 334 w 344"/>
                  <a:gd name="T35" fmla="*/ 26 h 286"/>
                  <a:gd name="T36" fmla="*/ 320 w 344"/>
                  <a:gd name="T37" fmla="*/ 10 h 286"/>
                  <a:gd name="T38" fmla="*/ 300 w 344"/>
                  <a:gd name="T39" fmla="*/ 2 h 286"/>
                  <a:gd name="T40" fmla="*/ 288 w 344"/>
                  <a:gd name="T41" fmla="*/ 0 h 286"/>
                  <a:gd name="T42" fmla="*/ 148 w 344"/>
                  <a:gd name="T43" fmla="*/ 142 h 286"/>
                  <a:gd name="T44" fmla="*/ 144 w 344"/>
                  <a:gd name="T45" fmla="*/ 136 h 286"/>
                  <a:gd name="T46" fmla="*/ 136 w 344"/>
                  <a:gd name="T47" fmla="*/ 122 h 286"/>
                  <a:gd name="T48" fmla="*/ 134 w 344"/>
                  <a:gd name="T49" fmla="*/ 112 h 286"/>
                  <a:gd name="T50" fmla="*/ 138 w 344"/>
                  <a:gd name="T51" fmla="*/ 98 h 286"/>
                  <a:gd name="T52" fmla="*/ 146 w 344"/>
                  <a:gd name="T53" fmla="*/ 88 h 286"/>
                  <a:gd name="T54" fmla="*/ 158 w 344"/>
                  <a:gd name="T55" fmla="*/ 80 h 286"/>
                  <a:gd name="T56" fmla="*/ 172 w 344"/>
                  <a:gd name="T57" fmla="*/ 76 h 286"/>
                  <a:gd name="T58" fmla="*/ 178 w 344"/>
                  <a:gd name="T59" fmla="*/ 78 h 286"/>
                  <a:gd name="T60" fmla="*/ 192 w 344"/>
                  <a:gd name="T61" fmla="*/ 82 h 286"/>
                  <a:gd name="T62" fmla="*/ 202 w 344"/>
                  <a:gd name="T63" fmla="*/ 92 h 286"/>
                  <a:gd name="T64" fmla="*/ 208 w 344"/>
                  <a:gd name="T65" fmla="*/ 106 h 286"/>
                  <a:gd name="T66" fmla="*/ 208 w 344"/>
                  <a:gd name="T67" fmla="*/ 112 h 286"/>
                  <a:gd name="T68" fmla="*/ 204 w 344"/>
                  <a:gd name="T69" fmla="*/ 128 h 286"/>
                  <a:gd name="T70" fmla="*/ 196 w 344"/>
                  <a:gd name="T71" fmla="*/ 140 h 286"/>
                  <a:gd name="T72" fmla="*/ 126 w 344"/>
                  <a:gd name="T73" fmla="*/ 228 h 2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44" h="286">
                    <a:moveTo>
                      <a:pt x="288" y="0"/>
                    </a:moveTo>
                    <a:lnTo>
                      <a:pt x="56" y="0"/>
                    </a:lnTo>
                    <a:lnTo>
                      <a:pt x="56" y="0"/>
                    </a:lnTo>
                    <a:lnTo>
                      <a:pt x="44" y="2"/>
                    </a:lnTo>
                    <a:lnTo>
                      <a:pt x="34" y="6"/>
                    </a:lnTo>
                    <a:lnTo>
                      <a:pt x="24" y="10"/>
                    </a:lnTo>
                    <a:lnTo>
                      <a:pt x="16" y="18"/>
                    </a:lnTo>
                    <a:lnTo>
                      <a:pt x="10" y="26"/>
                    </a:lnTo>
                    <a:lnTo>
                      <a:pt x="4" y="36"/>
                    </a:lnTo>
                    <a:lnTo>
                      <a:pt x="2" y="46"/>
                    </a:lnTo>
                    <a:lnTo>
                      <a:pt x="0" y="58"/>
                    </a:lnTo>
                    <a:lnTo>
                      <a:pt x="0" y="230"/>
                    </a:lnTo>
                    <a:lnTo>
                      <a:pt x="0" y="230"/>
                    </a:lnTo>
                    <a:lnTo>
                      <a:pt x="2" y="242"/>
                    </a:lnTo>
                    <a:lnTo>
                      <a:pt x="4" y="252"/>
                    </a:lnTo>
                    <a:lnTo>
                      <a:pt x="10" y="262"/>
                    </a:lnTo>
                    <a:lnTo>
                      <a:pt x="16" y="270"/>
                    </a:lnTo>
                    <a:lnTo>
                      <a:pt x="24" y="278"/>
                    </a:lnTo>
                    <a:lnTo>
                      <a:pt x="34" y="282"/>
                    </a:lnTo>
                    <a:lnTo>
                      <a:pt x="44" y="286"/>
                    </a:lnTo>
                    <a:lnTo>
                      <a:pt x="56" y="286"/>
                    </a:lnTo>
                    <a:lnTo>
                      <a:pt x="288" y="286"/>
                    </a:lnTo>
                    <a:lnTo>
                      <a:pt x="288" y="286"/>
                    </a:lnTo>
                    <a:lnTo>
                      <a:pt x="300" y="286"/>
                    </a:lnTo>
                    <a:lnTo>
                      <a:pt x="310" y="282"/>
                    </a:lnTo>
                    <a:lnTo>
                      <a:pt x="320" y="278"/>
                    </a:lnTo>
                    <a:lnTo>
                      <a:pt x="328" y="270"/>
                    </a:lnTo>
                    <a:lnTo>
                      <a:pt x="334" y="262"/>
                    </a:lnTo>
                    <a:lnTo>
                      <a:pt x="340" y="252"/>
                    </a:lnTo>
                    <a:lnTo>
                      <a:pt x="344" y="242"/>
                    </a:lnTo>
                    <a:lnTo>
                      <a:pt x="344" y="230"/>
                    </a:lnTo>
                    <a:lnTo>
                      <a:pt x="344" y="58"/>
                    </a:lnTo>
                    <a:lnTo>
                      <a:pt x="344" y="58"/>
                    </a:lnTo>
                    <a:lnTo>
                      <a:pt x="344" y="46"/>
                    </a:lnTo>
                    <a:lnTo>
                      <a:pt x="340" y="36"/>
                    </a:lnTo>
                    <a:lnTo>
                      <a:pt x="334" y="26"/>
                    </a:lnTo>
                    <a:lnTo>
                      <a:pt x="328" y="18"/>
                    </a:lnTo>
                    <a:lnTo>
                      <a:pt x="320" y="10"/>
                    </a:lnTo>
                    <a:lnTo>
                      <a:pt x="310" y="6"/>
                    </a:lnTo>
                    <a:lnTo>
                      <a:pt x="300" y="2"/>
                    </a:lnTo>
                    <a:lnTo>
                      <a:pt x="288" y="0"/>
                    </a:lnTo>
                    <a:lnTo>
                      <a:pt x="288" y="0"/>
                    </a:lnTo>
                    <a:close/>
                    <a:moveTo>
                      <a:pt x="126" y="228"/>
                    </a:moveTo>
                    <a:lnTo>
                      <a:pt x="148" y="142"/>
                    </a:lnTo>
                    <a:lnTo>
                      <a:pt x="148" y="142"/>
                    </a:lnTo>
                    <a:lnTo>
                      <a:pt x="144" y="136"/>
                    </a:lnTo>
                    <a:lnTo>
                      <a:pt x="138" y="130"/>
                    </a:lnTo>
                    <a:lnTo>
                      <a:pt x="136" y="122"/>
                    </a:lnTo>
                    <a:lnTo>
                      <a:pt x="134" y="112"/>
                    </a:lnTo>
                    <a:lnTo>
                      <a:pt x="134" y="112"/>
                    </a:lnTo>
                    <a:lnTo>
                      <a:pt x="136" y="106"/>
                    </a:lnTo>
                    <a:lnTo>
                      <a:pt x="138" y="98"/>
                    </a:lnTo>
                    <a:lnTo>
                      <a:pt x="142" y="92"/>
                    </a:lnTo>
                    <a:lnTo>
                      <a:pt x="146" y="88"/>
                    </a:lnTo>
                    <a:lnTo>
                      <a:pt x="152" y="82"/>
                    </a:lnTo>
                    <a:lnTo>
                      <a:pt x="158" y="80"/>
                    </a:lnTo>
                    <a:lnTo>
                      <a:pt x="164" y="78"/>
                    </a:lnTo>
                    <a:lnTo>
                      <a:pt x="172" y="76"/>
                    </a:lnTo>
                    <a:lnTo>
                      <a:pt x="172" y="76"/>
                    </a:lnTo>
                    <a:lnTo>
                      <a:pt x="178" y="78"/>
                    </a:lnTo>
                    <a:lnTo>
                      <a:pt x="186" y="80"/>
                    </a:lnTo>
                    <a:lnTo>
                      <a:pt x="192" y="82"/>
                    </a:lnTo>
                    <a:lnTo>
                      <a:pt x="198" y="88"/>
                    </a:lnTo>
                    <a:lnTo>
                      <a:pt x="202" y="92"/>
                    </a:lnTo>
                    <a:lnTo>
                      <a:pt x="204" y="98"/>
                    </a:lnTo>
                    <a:lnTo>
                      <a:pt x="208" y="106"/>
                    </a:lnTo>
                    <a:lnTo>
                      <a:pt x="208" y="112"/>
                    </a:lnTo>
                    <a:lnTo>
                      <a:pt x="208" y="112"/>
                    </a:lnTo>
                    <a:lnTo>
                      <a:pt x="206" y="120"/>
                    </a:lnTo>
                    <a:lnTo>
                      <a:pt x="204" y="128"/>
                    </a:lnTo>
                    <a:lnTo>
                      <a:pt x="200" y="134"/>
                    </a:lnTo>
                    <a:lnTo>
                      <a:pt x="196" y="140"/>
                    </a:lnTo>
                    <a:lnTo>
                      <a:pt x="220" y="228"/>
                    </a:lnTo>
                    <a:lnTo>
                      <a:pt x="126" y="228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005EB8"/>
                  </a:solidFill>
                </a:endParaRPr>
              </a:p>
            </p:txBody>
          </p:sp>
          <p:sp>
            <p:nvSpPr>
              <p:cNvPr id="33" name="Freeform 6"/>
              <p:cNvSpPr>
                <a:spLocks/>
              </p:cNvSpPr>
              <p:nvPr userDrawn="1"/>
            </p:nvSpPr>
            <p:spPr bwMode="auto">
              <a:xfrm>
                <a:off x="7961313" y="101600"/>
                <a:ext cx="260350" cy="88900"/>
              </a:xfrm>
              <a:custGeom>
                <a:avLst/>
                <a:gdLst>
                  <a:gd name="T0" fmla="*/ 20 w 164"/>
                  <a:gd name="T1" fmla="*/ 56 h 56"/>
                  <a:gd name="T2" fmla="*/ 20 w 164"/>
                  <a:gd name="T3" fmla="*/ 56 h 56"/>
                  <a:gd name="T4" fmla="*/ 22 w 164"/>
                  <a:gd name="T5" fmla="*/ 46 h 56"/>
                  <a:gd name="T6" fmla="*/ 26 w 164"/>
                  <a:gd name="T7" fmla="*/ 36 h 56"/>
                  <a:gd name="T8" fmla="*/ 30 w 164"/>
                  <a:gd name="T9" fmla="*/ 30 h 56"/>
                  <a:gd name="T10" fmla="*/ 36 w 164"/>
                  <a:gd name="T11" fmla="*/ 26 h 56"/>
                  <a:gd name="T12" fmla="*/ 42 w 164"/>
                  <a:gd name="T13" fmla="*/ 22 h 56"/>
                  <a:gd name="T14" fmla="*/ 54 w 164"/>
                  <a:gd name="T15" fmla="*/ 20 h 56"/>
                  <a:gd name="T16" fmla="*/ 82 w 164"/>
                  <a:gd name="T17" fmla="*/ 20 h 56"/>
                  <a:gd name="T18" fmla="*/ 82 w 164"/>
                  <a:gd name="T19" fmla="*/ 20 h 56"/>
                  <a:gd name="T20" fmla="*/ 112 w 164"/>
                  <a:gd name="T21" fmla="*/ 20 h 56"/>
                  <a:gd name="T22" fmla="*/ 122 w 164"/>
                  <a:gd name="T23" fmla="*/ 22 h 56"/>
                  <a:gd name="T24" fmla="*/ 130 w 164"/>
                  <a:gd name="T25" fmla="*/ 26 h 56"/>
                  <a:gd name="T26" fmla="*/ 136 w 164"/>
                  <a:gd name="T27" fmla="*/ 30 h 56"/>
                  <a:gd name="T28" fmla="*/ 140 w 164"/>
                  <a:gd name="T29" fmla="*/ 36 h 56"/>
                  <a:gd name="T30" fmla="*/ 142 w 164"/>
                  <a:gd name="T31" fmla="*/ 46 h 56"/>
                  <a:gd name="T32" fmla="*/ 144 w 164"/>
                  <a:gd name="T33" fmla="*/ 56 h 56"/>
                  <a:gd name="T34" fmla="*/ 164 w 164"/>
                  <a:gd name="T35" fmla="*/ 56 h 56"/>
                  <a:gd name="T36" fmla="*/ 164 w 164"/>
                  <a:gd name="T37" fmla="*/ 56 h 56"/>
                  <a:gd name="T38" fmla="*/ 162 w 164"/>
                  <a:gd name="T39" fmla="*/ 38 h 56"/>
                  <a:gd name="T40" fmla="*/ 156 w 164"/>
                  <a:gd name="T41" fmla="*/ 24 h 56"/>
                  <a:gd name="T42" fmla="*/ 148 w 164"/>
                  <a:gd name="T43" fmla="*/ 14 h 56"/>
                  <a:gd name="T44" fmla="*/ 138 w 164"/>
                  <a:gd name="T45" fmla="*/ 6 h 56"/>
                  <a:gd name="T46" fmla="*/ 126 w 164"/>
                  <a:gd name="T47" fmla="*/ 2 h 56"/>
                  <a:gd name="T48" fmla="*/ 112 w 164"/>
                  <a:gd name="T49" fmla="*/ 0 h 56"/>
                  <a:gd name="T50" fmla="*/ 82 w 164"/>
                  <a:gd name="T51" fmla="*/ 0 h 56"/>
                  <a:gd name="T52" fmla="*/ 82 w 164"/>
                  <a:gd name="T53" fmla="*/ 0 h 56"/>
                  <a:gd name="T54" fmla="*/ 52 w 164"/>
                  <a:gd name="T55" fmla="*/ 0 h 56"/>
                  <a:gd name="T56" fmla="*/ 38 w 164"/>
                  <a:gd name="T57" fmla="*/ 2 h 56"/>
                  <a:gd name="T58" fmla="*/ 26 w 164"/>
                  <a:gd name="T59" fmla="*/ 6 h 56"/>
                  <a:gd name="T60" fmla="*/ 16 w 164"/>
                  <a:gd name="T61" fmla="*/ 14 h 56"/>
                  <a:gd name="T62" fmla="*/ 8 w 164"/>
                  <a:gd name="T63" fmla="*/ 24 h 56"/>
                  <a:gd name="T64" fmla="*/ 2 w 164"/>
                  <a:gd name="T65" fmla="*/ 38 h 56"/>
                  <a:gd name="T66" fmla="*/ 0 w 164"/>
                  <a:gd name="T67" fmla="*/ 56 h 56"/>
                  <a:gd name="T68" fmla="*/ 20 w 164"/>
                  <a:gd name="T69" fmla="*/ 5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64" h="56">
                    <a:moveTo>
                      <a:pt x="20" y="56"/>
                    </a:moveTo>
                    <a:lnTo>
                      <a:pt x="20" y="56"/>
                    </a:lnTo>
                    <a:lnTo>
                      <a:pt x="22" y="46"/>
                    </a:lnTo>
                    <a:lnTo>
                      <a:pt x="26" y="36"/>
                    </a:lnTo>
                    <a:lnTo>
                      <a:pt x="30" y="30"/>
                    </a:lnTo>
                    <a:lnTo>
                      <a:pt x="36" y="26"/>
                    </a:lnTo>
                    <a:lnTo>
                      <a:pt x="42" y="22"/>
                    </a:lnTo>
                    <a:lnTo>
                      <a:pt x="54" y="20"/>
                    </a:lnTo>
                    <a:lnTo>
                      <a:pt x="82" y="20"/>
                    </a:lnTo>
                    <a:lnTo>
                      <a:pt x="82" y="20"/>
                    </a:lnTo>
                    <a:lnTo>
                      <a:pt x="112" y="20"/>
                    </a:lnTo>
                    <a:lnTo>
                      <a:pt x="122" y="22"/>
                    </a:lnTo>
                    <a:lnTo>
                      <a:pt x="130" y="26"/>
                    </a:lnTo>
                    <a:lnTo>
                      <a:pt x="136" y="30"/>
                    </a:lnTo>
                    <a:lnTo>
                      <a:pt x="140" y="36"/>
                    </a:lnTo>
                    <a:lnTo>
                      <a:pt x="142" y="46"/>
                    </a:lnTo>
                    <a:lnTo>
                      <a:pt x="144" y="56"/>
                    </a:lnTo>
                    <a:lnTo>
                      <a:pt x="164" y="56"/>
                    </a:lnTo>
                    <a:lnTo>
                      <a:pt x="164" y="56"/>
                    </a:lnTo>
                    <a:lnTo>
                      <a:pt x="162" y="38"/>
                    </a:lnTo>
                    <a:lnTo>
                      <a:pt x="156" y="24"/>
                    </a:lnTo>
                    <a:lnTo>
                      <a:pt x="148" y="14"/>
                    </a:lnTo>
                    <a:lnTo>
                      <a:pt x="138" y="6"/>
                    </a:lnTo>
                    <a:lnTo>
                      <a:pt x="126" y="2"/>
                    </a:lnTo>
                    <a:lnTo>
                      <a:pt x="112" y="0"/>
                    </a:lnTo>
                    <a:lnTo>
                      <a:pt x="82" y="0"/>
                    </a:lnTo>
                    <a:lnTo>
                      <a:pt x="82" y="0"/>
                    </a:lnTo>
                    <a:lnTo>
                      <a:pt x="52" y="0"/>
                    </a:lnTo>
                    <a:lnTo>
                      <a:pt x="38" y="2"/>
                    </a:lnTo>
                    <a:lnTo>
                      <a:pt x="26" y="6"/>
                    </a:lnTo>
                    <a:lnTo>
                      <a:pt x="16" y="14"/>
                    </a:lnTo>
                    <a:lnTo>
                      <a:pt x="8" y="24"/>
                    </a:lnTo>
                    <a:lnTo>
                      <a:pt x="2" y="38"/>
                    </a:lnTo>
                    <a:lnTo>
                      <a:pt x="0" y="56"/>
                    </a:lnTo>
                    <a:lnTo>
                      <a:pt x="20" y="56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005EB8"/>
                  </a:solidFill>
                </a:endParaRPr>
              </a:p>
            </p:txBody>
          </p:sp>
        </p:grpSp>
        <p:sp>
          <p:nvSpPr>
            <p:cNvPr id="30" name="TextBox 29"/>
            <p:cNvSpPr txBox="1"/>
            <p:nvPr userDrawn="1"/>
          </p:nvSpPr>
          <p:spPr>
            <a:xfrm rot="16200000">
              <a:off x="8191736" y="232708"/>
              <a:ext cx="563729" cy="17081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510" dirty="0">
                  <a:solidFill>
                    <a:srgbClr val="FFFFFF"/>
                  </a:solidFill>
                </a:rPr>
                <a:t>strictly</a:t>
              </a:r>
            </a:p>
          </p:txBody>
        </p:sp>
        <p:sp>
          <p:nvSpPr>
            <p:cNvPr id="31" name="TextBox 30"/>
            <p:cNvSpPr txBox="1"/>
            <p:nvPr userDrawn="1"/>
          </p:nvSpPr>
          <p:spPr>
            <a:xfrm>
              <a:off x="8410801" y="506408"/>
              <a:ext cx="851855" cy="18158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580" dirty="0">
                  <a:solidFill>
                    <a:srgbClr val="FFFFFF"/>
                  </a:solidFill>
                </a:rPr>
                <a:t>CONFIDENTIAL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84714719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-branding divider blue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2"/>
          <p:cNvSpPr>
            <a:spLocks noGrp="1"/>
          </p:cNvSpPr>
          <p:nvPr>
            <p:ph type="body" idx="1" hasCustomPrompt="1"/>
          </p:nvPr>
        </p:nvSpPr>
        <p:spPr>
          <a:xfrm>
            <a:off x="3232432" y="1361849"/>
            <a:ext cx="7397074" cy="1946285"/>
          </a:xfrm>
        </p:spPr>
        <p:txBody>
          <a:bodyPr anchor="t">
            <a:normAutofit/>
          </a:bodyPr>
          <a:lstStyle>
            <a:lvl1pPr marL="0" indent="0">
              <a:buNone/>
              <a:defRPr sz="2800" baseline="0">
                <a:solidFill>
                  <a:schemeClr val="bg1"/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GB" noProof="0" smtClean="0"/>
              <a:t>Divider title here</a:t>
            </a:r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44728" y="626996"/>
            <a:ext cx="1746418" cy="1287035"/>
          </a:xfrm>
        </p:spPr>
        <p:txBody>
          <a:bodyPr anchor="t">
            <a:normAutofit/>
          </a:bodyPr>
          <a:lstStyle>
            <a:lvl1pPr algn="r">
              <a:defRPr sz="7200" b="0" cap="all">
                <a:solidFill>
                  <a:schemeClr val="tx2"/>
                </a:solidFill>
              </a:defRPr>
            </a:lvl1pPr>
          </a:lstStyle>
          <a:p>
            <a:r>
              <a:rPr lang="en-GB" noProof="0" smtClean="0"/>
              <a:t>1</a:t>
            </a:r>
            <a:endParaRPr lang="en-GB" noProof="0"/>
          </a:p>
        </p:txBody>
      </p:sp>
      <p:cxnSp>
        <p:nvCxnSpPr>
          <p:cNvPr id="12" name="Conector recto 12"/>
          <p:cNvCxnSpPr/>
          <p:nvPr userDrawn="1"/>
        </p:nvCxnSpPr>
        <p:spPr>
          <a:xfrm flipH="1">
            <a:off x="1674064" y="1516324"/>
            <a:ext cx="1512464" cy="0"/>
          </a:xfrm>
          <a:prstGeom prst="line">
            <a:avLst/>
          </a:prstGeom>
          <a:ln w="12700" cmpd="sng">
            <a:solidFill>
              <a:schemeClr val="tx2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8" name="Conector recto 8"/>
          <p:cNvCxnSpPr/>
          <p:nvPr userDrawn="1"/>
        </p:nvCxnSpPr>
        <p:spPr>
          <a:xfrm flipV="1">
            <a:off x="8989232" y="6029764"/>
            <a:ext cx="0" cy="290960"/>
          </a:xfrm>
          <a:prstGeom prst="line">
            <a:avLst/>
          </a:prstGeom>
          <a:ln w="12700" cmpd="sng">
            <a:solidFill>
              <a:schemeClr val="bg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9" name="Picture Placeholder 4"/>
          <p:cNvSpPr>
            <a:spLocks noGrp="1"/>
          </p:cNvSpPr>
          <p:nvPr>
            <p:ph type="pic" sz="quarter" idx="11" hasCustomPrompt="1"/>
          </p:nvPr>
        </p:nvSpPr>
        <p:spPr>
          <a:xfrm>
            <a:off x="6849860" y="6029741"/>
            <a:ext cx="1723686" cy="340227"/>
          </a:xfrm>
        </p:spPr>
        <p:txBody>
          <a:bodyPr>
            <a:noAutofit/>
          </a:bodyPr>
          <a:lstStyle>
            <a:lvl1pPr marL="0" indent="0">
              <a:buNone/>
              <a:defRPr sz="900">
                <a:solidFill>
                  <a:schemeClr val="bg1"/>
                </a:solidFill>
              </a:defRPr>
            </a:lvl1pPr>
          </a:lstStyle>
          <a:p>
            <a:r>
              <a:rPr lang="en-GB" dirty="0" smtClean="0"/>
              <a:t>Co-branding logo</a:t>
            </a:r>
            <a:endParaRPr lang="en-GB" dirty="0"/>
          </a:p>
        </p:txBody>
      </p:sp>
      <p:pic>
        <p:nvPicPr>
          <p:cNvPr id="10" name="Imagen 8" descr="logo AMa.wmf"/>
          <p:cNvPicPr>
            <a:picLocks noChangeAspect="1"/>
          </p:cNvPicPr>
          <p:nvPr userDrawn="1"/>
        </p:nvPicPr>
        <p:blipFill>
          <a:blip r:embed="rId2" cstate="email">
            <a:alphaModFix/>
            <a:lum bright="100000" contrast="-100000"/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310180" y="6142588"/>
            <a:ext cx="1624293" cy="159340"/>
          </a:xfrm>
          <a:prstGeom prst="rect">
            <a:avLst/>
          </a:prstGeom>
        </p:spPr>
      </p:pic>
      <p:grpSp>
        <p:nvGrpSpPr>
          <p:cNvPr id="48" name="Group 47"/>
          <p:cNvGrpSpPr/>
          <p:nvPr userDrawn="1"/>
        </p:nvGrpSpPr>
        <p:grpSpPr>
          <a:xfrm>
            <a:off x="10552692" y="34249"/>
            <a:ext cx="1162717" cy="632004"/>
            <a:chOff x="8374677" y="36245"/>
            <a:chExt cx="922740" cy="668853"/>
          </a:xfrm>
        </p:grpSpPr>
        <p:sp>
          <p:nvSpPr>
            <p:cNvPr id="49" name="TextBox 48"/>
            <p:cNvSpPr txBox="1"/>
            <p:nvPr userDrawn="1"/>
          </p:nvSpPr>
          <p:spPr>
            <a:xfrm rot="16200000">
              <a:off x="8191735" y="219187"/>
              <a:ext cx="563729" cy="19784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510" dirty="0" smtClean="0">
                  <a:solidFill>
                    <a:srgbClr val="FFFFFF"/>
                  </a:solidFill>
                </a:rPr>
                <a:t>confidential</a:t>
              </a:r>
              <a:endParaRPr lang="en-GB" sz="510" dirty="0">
                <a:solidFill>
                  <a:srgbClr val="FFFFFF"/>
                </a:solidFill>
              </a:endParaRPr>
            </a:p>
          </p:txBody>
        </p:sp>
        <p:sp>
          <p:nvSpPr>
            <p:cNvPr id="50" name="TextBox 49"/>
            <p:cNvSpPr txBox="1"/>
            <p:nvPr userDrawn="1"/>
          </p:nvSpPr>
          <p:spPr>
            <a:xfrm>
              <a:off x="8445564" y="506408"/>
              <a:ext cx="851853" cy="19869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620" dirty="0" smtClean="0">
                  <a:solidFill>
                    <a:srgbClr val="FFFFFF"/>
                  </a:solidFill>
                </a:rPr>
                <a:t>RESTRICTED</a:t>
              </a:r>
              <a:endParaRPr lang="en-GB" sz="620" dirty="0">
                <a:solidFill>
                  <a:srgbClr val="FFFFFF"/>
                </a:solidFill>
              </a:endParaRPr>
            </a:p>
          </p:txBody>
        </p:sp>
        <p:grpSp>
          <p:nvGrpSpPr>
            <p:cNvPr id="51" name="Group 50"/>
            <p:cNvGrpSpPr/>
            <p:nvPr userDrawn="1"/>
          </p:nvGrpSpPr>
          <p:grpSpPr>
            <a:xfrm>
              <a:off x="8447829" y="91935"/>
              <a:ext cx="589966" cy="444532"/>
              <a:chOff x="8447829" y="91935"/>
              <a:chExt cx="589966" cy="444532"/>
            </a:xfrm>
            <a:solidFill>
              <a:schemeClr val="bg1"/>
            </a:solidFill>
          </p:grpSpPr>
          <p:sp>
            <p:nvSpPr>
              <p:cNvPr id="52" name="Freeform 22"/>
              <p:cNvSpPr>
                <a:spLocks/>
              </p:cNvSpPr>
              <p:nvPr userDrawn="1"/>
            </p:nvSpPr>
            <p:spPr bwMode="auto">
              <a:xfrm>
                <a:off x="8746928" y="157792"/>
                <a:ext cx="87809" cy="107017"/>
              </a:xfrm>
              <a:custGeom>
                <a:avLst/>
                <a:gdLst>
                  <a:gd name="T0" fmla="*/ 44 w 64"/>
                  <a:gd name="T1" fmla="*/ 56 h 78"/>
                  <a:gd name="T2" fmla="*/ 44 w 64"/>
                  <a:gd name="T3" fmla="*/ 56 h 78"/>
                  <a:gd name="T4" fmla="*/ 46 w 64"/>
                  <a:gd name="T5" fmla="*/ 46 h 78"/>
                  <a:gd name="T6" fmla="*/ 50 w 64"/>
                  <a:gd name="T7" fmla="*/ 36 h 78"/>
                  <a:gd name="T8" fmla="*/ 56 w 64"/>
                  <a:gd name="T9" fmla="*/ 26 h 78"/>
                  <a:gd name="T10" fmla="*/ 64 w 64"/>
                  <a:gd name="T11" fmla="*/ 20 h 78"/>
                  <a:gd name="T12" fmla="*/ 64 w 64"/>
                  <a:gd name="T13" fmla="*/ 20 h 78"/>
                  <a:gd name="T14" fmla="*/ 58 w 64"/>
                  <a:gd name="T15" fmla="*/ 12 h 78"/>
                  <a:gd name="T16" fmla="*/ 50 w 64"/>
                  <a:gd name="T17" fmla="*/ 6 h 78"/>
                  <a:gd name="T18" fmla="*/ 42 w 64"/>
                  <a:gd name="T19" fmla="*/ 2 h 78"/>
                  <a:gd name="T20" fmla="*/ 30 w 64"/>
                  <a:gd name="T21" fmla="*/ 0 h 78"/>
                  <a:gd name="T22" fmla="*/ 30 w 64"/>
                  <a:gd name="T23" fmla="*/ 0 h 78"/>
                  <a:gd name="T24" fmla="*/ 34 w 64"/>
                  <a:gd name="T25" fmla="*/ 8 h 78"/>
                  <a:gd name="T26" fmla="*/ 34 w 64"/>
                  <a:gd name="T27" fmla="*/ 18 h 78"/>
                  <a:gd name="T28" fmla="*/ 34 w 64"/>
                  <a:gd name="T29" fmla="*/ 18 h 78"/>
                  <a:gd name="T30" fmla="*/ 34 w 64"/>
                  <a:gd name="T31" fmla="*/ 26 h 78"/>
                  <a:gd name="T32" fmla="*/ 32 w 64"/>
                  <a:gd name="T33" fmla="*/ 32 h 78"/>
                  <a:gd name="T34" fmla="*/ 28 w 64"/>
                  <a:gd name="T35" fmla="*/ 40 h 78"/>
                  <a:gd name="T36" fmla="*/ 24 w 64"/>
                  <a:gd name="T37" fmla="*/ 46 h 78"/>
                  <a:gd name="T38" fmla="*/ 14 w 64"/>
                  <a:gd name="T39" fmla="*/ 56 h 78"/>
                  <a:gd name="T40" fmla="*/ 8 w 64"/>
                  <a:gd name="T41" fmla="*/ 60 h 78"/>
                  <a:gd name="T42" fmla="*/ 0 w 64"/>
                  <a:gd name="T43" fmla="*/ 62 h 78"/>
                  <a:gd name="T44" fmla="*/ 0 w 64"/>
                  <a:gd name="T45" fmla="*/ 62 h 78"/>
                  <a:gd name="T46" fmla="*/ 6 w 64"/>
                  <a:gd name="T47" fmla="*/ 68 h 78"/>
                  <a:gd name="T48" fmla="*/ 14 w 64"/>
                  <a:gd name="T49" fmla="*/ 74 h 78"/>
                  <a:gd name="T50" fmla="*/ 22 w 64"/>
                  <a:gd name="T51" fmla="*/ 76 h 78"/>
                  <a:gd name="T52" fmla="*/ 30 w 64"/>
                  <a:gd name="T53" fmla="*/ 78 h 78"/>
                  <a:gd name="T54" fmla="*/ 30 w 64"/>
                  <a:gd name="T55" fmla="*/ 78 h 78"/>
                  <a:gd name="T56" fmla="*/ 40 w 64"/>
                  <a:gd name="T57" fmla="*/ 76 h 78"/>
                  <a:gd name="T58" fmla="*/ 46 w 64"/>
                  <a:gd name="T59" fmla="*/ 72 h 78"/>
                  <a:gd name="T60" fmla="*/ 46 w 64"/>
                  <a:gd name="T61" fmla="*/ 72 h 78"/>
                  <a:gd name="T62" fmla="*/ 44 w 64"/>
                  <a:gd name="T63" fmla="*/ 56 h 78"/>
                  <a:gd name="T64" fmla="*/ 44 w 64"/>
                  <a:gd name="T65" fmla="*/ 56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64" h="78">
                    <a:moveTo>
                      <a:pt x="44" y="56"/>
                    </a:moveTo>
                    <a:lnTo>
                      <a:pt x="44" y="56"/>
                    </a:lnTo>
                    <a:lnTo>
                      <a:pt x="46" y="46"/>
                    </a:lnTo>
                    <a:lnTo>
                      <a:pt x="50" y="36"/>
                    </a:lnTo>
                    <a:lnTo>
                      <a:pt x="56" y="26"/>
                    </a:lnTo>
                    <a:lnTo>
                      <a:pt x="64" y="20"/>
                    </a:lnTo>
                    <a:lnTo>
                      <a:pt x="64" y="20"/>
                    </a:lnTo>
                    <a:lnTo>
                      <a:pt x="58" y="12"/>
                    </a:lnTo>
                    <a:lnTo>
                      <a:pt x="50" y="6"/>
                    </a:lnTo>
                    <a:lnTo>
                      <a:pt x="42" y="2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4" y="8"/>
                    </a:lnTo>
                    <a:lnTo>
                      <a:pt x="34" y="18"/>
                    </a:lnTo>
                    <a:lnTo>
                      <a:pt x="34" y="18"/>
                    </a:lnTo>
                    <a:lnTo>
                      <a:pt x="34" y="26"/>
                    </a:lnTo>
                    <a:lnTo>
                      <a:pt x="32" y="32"/>
                    </a:lnTo>
                    <a:lnTo>
                      <a:pt x="28" y="40"/>
                    </a:lnTo>
                    <a:lnTo>
                      <a:pt x="24" y="46"/>
                    </a:lnTo>
                    <a:lnTo>
                      <a:pt x="14" y="56"/>
                    </a:lnTo>
                    <a:lnTo>
                      <a:pt x="8" y="60"/>
                    </a:lnTo>
                    <a:lnTo>
                      <a:pt x="0" y="62"/>
                    </a:lnTo>
                    <a:lnTo>
                      <a:pt x="0" y="62"/>
                    </a:lnTo>
                    <a:lnTo>
                      <a:pt x="6" y="68"/>
                    </a:lnTo>
                    <a:lnTo>
                      <a:pt x="14" y="74"/>
                    </a:lnTo>
                    <a:lnTo>
                      <a:pt x="22" y="76"/>
                    </a:lnTo>
                    <a:lnTo>
                      <a:pt x="30" y="78"/>
                    </a:lnTo>
                    <a:lnTo>
                      <a:pt x="30" y="78"/>
                    </a:lnTo>
                    <a:lnTo>
                      <a:pt x="40" y="76"/>
                    </a:lnTo>
                    <a:lnTo>
                      <a:pt x="46" y="72"/>
                    </a:lnTo>
                    <a:lnTo>
                      <a:pt x="46" y="72"/>
                    </a:lnTo>
                    <a:lnTo>
                      <a:pt x="44" y="56"/>
                    </a:lnTo>
                    <a:lnTo>
                      <a:pt x="44" y="5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005EB8"/>
                  </a:solidFill>
                </a:endParaRPr>
              </a:p>
            </p:txBody>
          </p:sp>
          <p:sp>
            <p:nvSpPr>
              <p:cNvPr id="53" name="Freeform 23"/>
              <p:cNvSpPr>
                <a:spLocks/>
              </p:cNvSpPr>
              <p:nvPr userDrawn="1"/>
            </p:nvSpPr>
            <p:spPr bwMode="auto">
              <a:xfrm>
                <a:off x="8664607" y="113887"/>
                <a:ext cx="123481" cy="126225"/>
              </a:xfrm>
              <a:custGeom>
                <a:avLst/>
                <a:gdLst>
                  <a:gd name="T0" fmla="*/ 90 w 90"/>
                  <a:gd name="T1" fmla="*/ 46 h 92"/>
                  <a:gd name="T2" fmla="*/ 90 w 90"/>
                  <a:gd name="T3" fmla="*/ 46 h 92"/>
                  <a:gd name="T4" fmla="*/ 88 w 90"/>
                  <a:gd name="T5" fmla="*/ 56 h 92"/>
                  <a:gd name="T6" fmla="*/ 86 w 90"/>
                  <a:gd name="T7" fmla="*/ 64 h 92"/>
                  <a:gd name="T8" fmla="*/ 82 w 90"/>
                  <a:gd name="T9" fmla="*/ 72 h 92"/>
                  <a:gd name="T10" fmla="*/ 76 w 90"/>
                  <a:gd name="T11" fmla="*/ 80 h 92"/>
                  <a:gd name="T12" fmla="*/ 70 w 90"/>
                  <a:gd name="T13" fmla="*/ 84 h 92"/>
                  <a:gd name="T14" fmla="*/ 62 w 90"/>
                  <a:gd name="T15" fmla="*/ 90 h 92"/>
                  <a:gd name="T16" fmla="*/ 54 w 90"/>
                  <a:gd name="T17" fmla="*/ 92 h 92"/>
                  <a:gd name="T18" fmla="*/ 44 w 90"/>
                  <a:gd name="T19" fmla="*/ 92 h 92"/>
                  <a:gd name="T20" fmla="*/ 44 w 90"/>
                  <a:gd name="T21" fmla="*/ 92 h 92"/>
                  <a:gd name="T22" fmla="*/ 36 w 90"/>
                  <a:gd name="T23" fmla="*/ 92 h 92"/>
                  <a:gd name="T24" fmla="*/ 26 w 90"/>
                  <a:gd name="T25" fmla="*/ 90 h 92"/>
                  <a:gd name="T26" fmla="*/ 18 w 90"/>
                  <a:gd name="T27" fmla="*/ 84 h 92"/>
                  <a:gd name="T28" fmla="*/ 12 w 90"/>
                  <a:gd name="T29" fmla="*/ 80 h 92"/>
                  <a:gd name="T30" fmla="*/ 6 w 90"/>
                  <a:gd name="T31" fmla="*/ 72 h 92"/>
                  <a:gd name="T32" fmla="*/ 2 w 90"/>
                  <a:gd name="T33" fmla="*/ 64 h 92"/>
                  <a:gd name="T34" fmla="*/ 0 w 90"/>
                  <a:gd name="T35" fmla="*/ 56 h 92"/>
                  <a:gd name="T36" fmla="*/ 0 w 90"/>
                  <a:gd name="T37" fmla="*/ 46 h 92"/>
                  <a:gd name="T38" fmla="*/ 0 w 90"/>
                  <a:gd name="T39" fmla="*/ 46 h 92"/>
                  <a:gd name="T40" fmla="*/ 0 w 90"/>
                  <a:gd name="T41" fmla="*/ 38 h 92"/>
                  <a:gd name="T42" fmla="*/ 2 w 90"/>
                  <a:gd name="T43" fmla="*/ 28 h 92"/>
                  <a:gd name="T44" fmla="*/ 6 w 90"/>
                  <a:gd name="T45" fmla="*/ 20 h 92"/>
                  <a:gd name="T46" fmla="*/ 12 w 90"/>
                  <a:gd name="T47" fmla="*/ 14 h 92"/>
                  <a:gd name="T48" fmla="*/ 18 w 90"/>
                  <a:gd name="T49" fmla="*/ 8 h 92"/>
                  <a:gd name="T50" fmla="*/ 26 w 90"/>
                  <a:gd name="T51" fmla="*/ 4 h 92"/>
                  <a:gd name="T52" fmla="*/ 36 w 90"/>
                  <a:gd name="T53" fmla="*/ 0 h 92"/>
                  <a:gd name="T54" fmla="*/ 44 w 90"/>
                  <a:gd name="T55" fmla="*/ 0 h 92"/>
                  <a:gd name="T56" fmla="*/ 44 w 90"/>
                  <a:gd name="T57" fmla="*/ 0 h 92"/>
                  <a:gd name="T58" fmla="*/ 54 w 90"/>
                  <a:gd name="T59" fmla="*/ 0 h 92"/>
                  <a:gd name="T60" fmla="*/ 62 w 90"/>
                  <a:gd name="T61" fmla="*/ 4 h 92"/>
                  <a:gd name="T62" fmla="*/ 70 w 90"/>
                  <a:gd name="T63" fmla="*/ 8 h 92"/>
                  <a:gd name="T64" fmla="*/ 76 w 90"/>
                  <a:gd name="T65" fmla="*/ 14 h 92"/>
                  <a:gd name="T66" fmla="*/ 82 w 90"/>
                  <a:gd name="T67" fmla="*/ 20 h 92"/>
                  <a:gd name="T68" fmla="*/ 86 w 90"/>
                  <a:gd name="T69" fmla="*/ 28 h 92"/>
                  <a:gd name="T70" fmla="*/ 88 w 90"/>
                  <a:gd name="T71" fmla="*/ 38 h 92"/>
                  <a:gd name="T72" fmla="*/ 90 w 90"/>
                  <a:gd name="T73" fmla="*/ 46 h 92"/>
                  <a:gd name="T74" fmla="*/ 90 w 90"/>
                  <a:gd name="T75" fmla="*/ 46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90" h="92">
                    <a:moveTo>
                      <a:pt x="90" y="46"/>
                    </a:moveTo>
                    <a:lnTo>
                      <a:pt x="90" y="46"/>
                    </a:lnTo>
                    <a:lnTo>
                      <a:pt x="88" y="56"/>
                    </a:lnTo>
                    <a:lnTo>
                      <a:pt x="86" y="64"/>
                    </a:lnTo>
                    <a:lnTo>
                      <a:pt x="82" y="72"/>
                    </a:lnTo>
                    <a:lnTo>
                      <a:pt x="76" y="80"/>
                    </a:lnTo>
                    <a:lnTo>
                      <a:pt x="70" y="84"/>
                    </a:lnTo>
                    <a:lnTo>
                      <a:pt x="62" y="90"/>
                    </a:lnTo>
                    <a:lnTo>
                      <a:pt x="54" y="92"/>
                    </a:lnTo>
                    <a:lnTo>
                      <a:pt x="44" y="92"/>
                    </a:lnTo>
                    <a:lnTo>
                      <a:pt x="44" y="92"/>
                    </a:lnTo>
                    <a:lnTo>
                      <a:pt x="36" y="92"/>
                    </a:lnTo>
                    <a:lnTo>
                      <a:pt x="26" y="90"/>
                    </a:lnTo>
                    <a:lnTo>
                      <a:pt x="18" y="84"/>
                    </a:lnTo>
                    <a:lnTo>
                      <a:pt x="12" y="80"/>
                    </a:lnTo>
                    <a:lnTo>
                      <a:pt x="6" y="72"/>
                    </a:lnTo>
                    <a:lnTo>
                      <a:pt x="2" y="64"/>
                    </a:lnTo>
                    <a:lnTo>
                      <a:pt x="0" y="56"/>
                    </a:lnTo>
                    <a:lnTo>
                      <a:pt x="0" y="46"/>
                    </a:lnTo>
                    <a:lnTo>
                      <a:pt x="0" y="46"/>
                    </a:lnTo>
                    <a:lnTo>
                      <a:pt x="0" y="38"/>
                    </a:lnTo>
                    <a:lnTo>
                      <a:pt x="2" y="28"/>
                    </a:lnTo>
                    <a:lnTo>
                      <a:pt x="6" y="20"/>
                    </a:lnTo>
                    <a:lnTo>
                      <a:pt x="12" y="14"/>
                    </a:lnTo>
                    <a:lnTo>
                      <a:pt x="18" y="8"/>
                    </a:lnTo>
                    <a:lnTo>
                      <a:pt x="26" y="4"/>
                    </a:lnTo>
                    <a:lnTo>
                      <a:pt x="36" y="0"/>
                    </a:lnTo>
                    <a:lnTo>
                      <a:pt x="44" y="0"/>
                    </a:lnTo>
                    <a:lnTo>
                      <a:pt x="44" y="0"/>
                    </a:lnTo>
                    <a:lnTo>
                      <a:pt x="54" y="0"/>
                    </a:lnTo>
                    <a:lnTo>
                      <a:pt x="62" y="4"/>
                    </a:lnTo>
                    <a:lnTo>
                      <a:pt x="70" y="8"/>
                    </a:lnTo>
                    <a:lnTo>
                      <a:pt x="76" y="14"/>
                    </a:lnTo>
                    <a:lnTo>
                      <a:pt x="82" y="20"/>
                    </a:lnTo>
                    <a:lnTo>
                      <a:pt x="86" y="28"/>
                    </a:lnTo>
                    <a:lnTo>
                      <a:pt x="88" y="38"/>
                    </a:lnTo>
                    <a:lnTo>
                      <a:pt x="90" y="46"/>
                    </a:lnTo>
                    <a:lnTo>
                      <a:pt x="90" y="4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005EB8"/>
                  </a:solidFill>
                </a:endParaRPr>
              </a:p>
            </p:txBody>
          </p:sp>
          <p:sp>
            <p:nvSpPr>
              <p:cNvPr id="54" name="Freeform 24"/>
              <p:cNvSpPr>
                <a:spLocks/>
              </p:cNvSpPr>
              <p:nvPr userDrawn="1"/>
            </p:nvSpPr>
            <p:spPr bwMode="auto">
              <a:xfrm>
                <a:off x="8606983" y="253832"/>
                <a:ext cx="170130" cy="252450"/>
              </a:xfrm>
              <a:custGeom>
                <a:avLst/>
                <a:gdLst>
                  <a:gd name="T0" fmla="*/ 118 w 124"/>
                  <a:gd name="T1" fmla="*/ 184 h 184"/>
                  <a:gd name="T2" fmla="*/ 118 w 124"/>
                  <a:gd name="T3" fmla="*/ 184 h 184"/>
                  <a:gd name="T4" fmla="*/ 124 w 124"/>
                  <a:gd name="T5" fmla="*/ 158 h 184"/>
                  <a:gd name="T6" fmla="*/ 124 w 124"/>
                  <a:gd name="T7" fmla="*/ 128 h 184"/>
                  <a:gd name="T8" fmla="*/ 124 w 124"/>
                  <a:gd name="T9" fmla="*/ 128 h 184"/>
                  <a:gd name="T10" fmla="*/ 124 w 124"/>
                  <a:gd name="T11" fmla="*/ 102 h 184"/>
                  <a:gd name="T12" fmla="*/ 120 w 124"/>
                  <a:gd name="T13" fmla="*/ 78 h 184"/>
                  <a:gd name="T14" fmla="*/ 114 w 124"/>
                  <a:gd name="T15" fmla="*/ 56 h 184"/>
                  <a:gd name="T16" fmla="*/ 106 w 124"/>
                  <a:gd name="T17" fmla="*/ 36 h 184"/>
                  <a:gd name="T18" fmla="*/ 98 w 124"/>
                  <a:gd name="T19" fmla="*/ 22 h 184"/>
                  <a:gd name="T20" fmla="*/ 86 w 124"/>
                  <a:gd name="T21" fmla="*/ 10 h 184"/>
                  <a:gd name="T22" fmla="*/ 74 w 124"/>
                  <a:gd name="T23" fmla="*/ 2 h 184"/>
                  <a:gd name="T24" fmla="*/ 68 w 124"/>
                  <a:gd name="T25" fmla="*/ 0 h 184"/>
                  <a:gd name="T26" fmla="*/ 62 w 124"/>
                  <a:gd name="T27" fmla="*/ 0 h 184"/>
                  <a:gd name="T28" fmla="*/ 62 w 124"/>
                  <a:gd name="T29" fmla="*/ 0 h 184"/>
                  <a:gd name="T30" fmla="*/ 56 w 124"/>
                  <a:gd name="T31" fmla="*/ 0 h 184"/>
                  <a:gd name="T32" fmla="*/ 50 w 124"/>
                  <a:gd name="T33" fmla="*/ 2 h 184"/>
                  <a:gd name="T34" fmla="*/ 38 w 124"/>
                  <a:gd name="T35" fmla="*/ 10 h 184"/>
                  <a:gd name="T36" fmla="*/ 28 w 124"/>
                  <a:gd name="T37" fmla="*/ 22 h 184"/>
                  <a:gd name="T38" fmla="*/ 18 w 124"/>
                  <a:gd name="T39" fmla="*/ 36 h 184"/>
                  <a:gd name="T40" fmla="*/ 10 w 124"/>
                  <a:gd name="T41" fmla="*/ 56 h 184"/>
                  <a:gd name="T42" fmla="*/ 4 w 124"/>
                  <a:gd name="T43" fmla="*/ 78 h 184"/>
                  <a:gd name="T44" fmla="*/ 0 w 124"/>
                  <a:gd name="T45" fmla="*/ 102 h 184"/>
                  <a:gd name="T46" fmla="*/ 0 w 124"/>
                  <a:gd name="T47" fmla="*/ 128 h 184"/>
                  <a:gd name="T48" fmla="*/ 0 w 124"/>
                  <a:gd name="T49" fmla="*/ 128 h 184"/>
                  <a:gd name="T50" fmla="*/ 2 w 124"/>
                  <a:gd name="T51" fmla="*/ 158 h 184"/>
                  <a:gd name="T52" fmla="*/ 6 w 124"/>
                  <a:gd name="T53" fmla="*/ 184 h 184"/>
                  <a:gd name="T54" fmla="*/ 118 w 124"/>
                  <a:gd name="T55" fmla="*/ 184 h 1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24" h="184">
                    <a:moveTo>
                      <a:pt x="118" y="184"/>
                    </a:moveTo>
                    <a:lnTo>
                      <a:pt x="118" y="184"/>
                    </a:lnTo>
                    <a:lnTo>
                      <a:pt x="124" y="158"/>
                    </a:lnTo>
                    <a:lnTo>
                      <a:pt x="124" y="128"/>
                    </a:lnTo>
                    <a:lnTo>
                      <a:pt x="124" y="128"/>
                    </a:lnTo>
                    <a:lnTo>
                      <a:pt x="124" y="102"/>
                    </a:lnTo>
                    <a:lnTo>
                      <a:pt x="120" y="78"/>
                    </a:lnTo>
                    <a:lnTo>
                      <a:pt x="114" y="56"/>
                    </a:lnTo>
                    <a:lnTo>
                      <a:pt x="106" y="36"/>
                    </a:lnTo>
                    <a:lnTo>
                      <a:pt x="98" y="22"/>
                    </a:lnTo>
                    <a:lnTo>
                      <a:pt x="86" y="10"/>
                    </a:lnTo>
                    <a:lnTo>
                      <a:pt x="74" y="2"/>
                    </a:lnTo>
                    <a:lnTo>
                      <a:pt x="68" y="0"/>
                    </a:lnTo>
                    <a:lnTo>
                      <a:pt x="62" y="0"/>
                    </a:lnTo>
                    <a:lnTo>
                      <a:pt x="62" y="0"/>
                    </a:lnTo>
                    <a:lnTo>
                      <a:pt x="56" y="0"/>
                    </a:lnTo>
                    <a:lnTo>
                      <a:pt x="50" y="2"/>
                    </a:lnTo>
                    <a:lnTo>
                      <a:pt x="38" y="10"/>
                    </a:lnTo>
                    <a:lnTo>
                      <a:pt x="28" y="22"/>
                    </a:lnTo>
                    <a:lnTo>
                      <a:pt x="18" y="36"/>
                    </a:lnTo>
                    <a:lnTo>
                      <a:pt x="10" y="56"/>
                    </a:lnTo>
                    <a:lnTo>
                      <a:pt x="4" y="78"/>
                    </a:lnTo>
                    <a:lnTo>
                      <a:pt x="0" y="102"/>
                    </a:lnTo>
                    <a:lnTo>
                      <a:pt x="0" y="128"/>
                    </a:lnTo>
                    <a:lnTo>
                      <a:pt x="0" y="128"/>
                    </a:lnTo>
                    <a:lnTo>
                      <a:pt x="2" y="158"/>
                    </a:lnTo>
                    <a:lnTo>
                      <a:pt x="6" y="184"/>
                    </a:lnTo>
                    <a:lnTo>
                      <a:pt x="118" y="18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005EB8"/>
                  </a:solidFill>
                </a:endParaRPr>
              </a:p>
            </p:txBody>
          </p:sp>
          <p:sp>
            <p:nvSpPr>
              <p:cNvPr id="55" name="Freeform 25"/>
              <p:cNvSpPr>
                <a:spLocks/>
              </p:cNvSpPr>
              <p:nvPr userDrawn="1"/>
            </p:nvSpPr>
            <p:spPr bwMode="auto">
              <a:xfrm>
                <a:off x="8815529" y="179744"/>
                <a:ext cx="109761" cy="112505"/>
              </a:xfrm>
              <a:custGeom>
                <a:avLst/>
                <a:gdLst>
                  <a:gd name="T0" fmla="*/ 80 w 80"/>
                  <a:gd name="T1" fmla="*/ 40 h 82"/>
                  <a:gd name="T2" fmla="*/ 80 w 80"/>
                  <a:gd name="T3" fmla="*/ 40 h 82"/>
                  <a:gd name="T4" fmla="*/ 78 w 80"/>
                  <a:gd name="T5" fmla="*/ 50 h 82"/>
                  <a:gd name="T6" fmla="*/ 76 w 80"/>
                  <a:gd name="T7" fmla="*/ 56 h 82"/>
                  <a:gd name="T8" fmla="*/ 72 w 80"/>
                  <a:gd name="T9" fmla="*/ 64 h 82"/>
                  <a:gd name="T10" fmla="*/ 68 w 80"/>
                  <a:gd name="T11" fmla="*/ 70 h 82"/>
                  <a:gd name="T12" fmla="*/ 62 w 80"/>
                  <a:gd name="T13" fmla="*/ 74 h 82"/>
                  <a:gd name="T14" fmla="*/ 56 w 80"/>
                  <a:gd name="T15" fmla="*/ 78 h 82"/>
                  <a:gd name="T16" fmla="*/ 48 w 80"/>
                  <a:gd name="T17" fmla="*/ 82 h 82"/>
                  <a:gd name="T18" fmla="*/ 40 w 80"/>
                  <a:gd name="T19" fmla="*/ 82 h 82"/>
                  <a:gd name="T20" fmla="*/ 40 w 80"/>
                  <a:gd name="T21" fmla="*/ 82 h 82"/>
                  <a:gd name="T22" fmla="*/ 32 w 80"/>
                  <a:gd name="T23" fmla="*/ 82 h 82"/>
                  <a:gd name="T24" fmla="*/ 24 w 80"/>
                  <a:gd name="T25" fmla="*/ 78 h 82"/>
                  <a:gd name="T26" fmla="*/ 18 w 80"/>
                  <a:gd name="T27" fmla="*/ 74 h 82"/>
                  <a:gd name="T28" fmla="*/ 12 w 80"/>
                  <a:gd name="T29" fmla="*/ 70 h 82"/>
                  <a:gd name="T30" fmla="*/ 6 w 80"/>
                  <a:gd name="T31" fmla="*/ 64 h 82"/>
                  <a:gd name="T32" fmla="*/ 4 w 80"/>
                  <a:gd name="T33" fmla="*/ 56 h 82"/>
                  <a:gd name="T34" fmla="*/ 0 w 80"/>
                  <a:gd name="T35" fmla="*/ 50 h 82"/>
                  <a:gd name="T36" fmla="*/ 0 w 80"/>
                  <a:gd name="T37" fmla="*/ 40 h 82"/>
                  <a:gd name="T38" fmla="*/ 0 w 80"/>
                  <a:gd name="T39" fmla="*/ 40 h 82"/>
                  <a:gd name="T40" fmla="*/ 0 w 80"/>
                  <a:gd name="T41" fmla="*/ 32 h 82"/>
                  <a:gd name="T42" fmla="*/ 4 w 80"/>
                  <a:gd name="T43" fmla="*/ 26 h 82"/>
                  <a:gd name="T44" fmla="*/ 6 w 80"/>
                  <a:gd name="T45" fmla="*/ 18 h 82"/>
                  <a:gd name="T46" fmla="*/ 12 w 80"/>
                  <a:gd name="T47" fmla="*/ 12 h 82"/>
                  <a:gd name="T48" fmla="*/ 18 w 80"/>
                  <a:gd name="T49" fmla="*/ 8 h 82"/>
                  <a:gd name="T50" fmla="*/ 24 w 80"/>
                  <a:gd name="T51" fmla="*/ 4 h 82"/>
                  <a:gd name="T52" fmla="*/ 32 w 80"/>
                  <a:gd name="T53" fmla="*/ 0 h 82"/>
                  <a:gd name="T54" fmla="*/ 40 w 80"/>
                  <a:gd name="T55" fmla="*/ 0 h 82"/>
                  <a:gd name="T56" fmla="*/ 40 w 80"/>
                  <a:gd name="T57" fmla="*/ 0 h 82"/>
                  <a:gd name="T58" fmla="*/ 48 w 80"/>
                  <a:gd name="T59" fmla="*/ 0 h 82"/>
                  <a:gd name="T60" fmla="*/ 56 w 80"/>
                  <a:gd name="T61" fmla="*/ 4 h 82"/>
                  <a:gd name="T62" fmla="*/ 62 w 80"/>
                  <a:gd name="T63" fmla="*/ 8 h 82"/>
                  <a:gd name="T64" fmla="*/ 68 w 80"/>
                  <a:gd name="T65" fmla="*/ 12 h 82"/>
                  <a:gd name="T66" fmla="*/ 72 w 80"/>
                  <a:gd name="T67" fmla="*/ 18 h 82"/>
                  <a:gd name="T68" fmla="*/ 76 w 80"/>
                  <a:gd name="T69" fmla="*/ 26 h 82"/>
                  <a:gd name="T70" fmla="*/ 78 w 80"/>
                  <a:gd name="T71" fmla="*/ 32 h 82"/>
                  <a:gd name="T72" fmla="*/ 80 w 80"/>
                  <a:gd name="T73" fmla="*/ 40 h 82"/>
                  <a:gd name="T74" fmla="*/ 80 w 80"/>
                  <a:gd name="T75" fmla="*/ 40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80" h="82">
                    <a:moveTo>
                      <a:pt x="80" y="40"/>
                    </a:moveTo>
                    <a:lnTo>
                      <a:pt x="80" y="40"/>
                    </a:lnTo>
                    <a:lnTo>
                      <a:pt x="78" y="50"/>
                    </a:lnTo>
                    <a:lnTo>
                      <a:pt x="76" y="56"/>
                    </a:lnTo>
                    <a:lnTo>
                      <a:pt x="72" y="64"/>
                    </a:lnTo>
                    <a:lnTo>
                      <a:pt x="68" y="70"/>
                    </a:lnTo>
                    <a:lnTo>
                      <a:pt x="62" y="74"/>
                    </a:lnTo>
                    <a:lnTo>
                      <a:pt x="56" y="78"/>
                    </a:lnTo>
                    <a:lnTo>
                      <a:pt x="48" y="82"/>
                    </a:lnTo>
                    <a:lnTo>
                      <a:pt x="40" y="82"/>
                    </a:lnTo>
                    <a:lnTo>
                      <a:pt x="40" y="82"/>
                    </a:lnTo>
                    <a:lnTo>
                      <a:pt x="32" y="82"/>
                    </a:lnTo>
                    <a:lnTo>
                      <a:pt x="24" y="78"/>
                    </a:lnTo>
                    <a:lnTo>
                      <a:pt x="18" y="74"/>
                    </a:lnTo>
                    <a:lnTo>
                      <a:pt x="12" y="70"/>
                    </a:lnTo>
                    <a:lnTo>
                      <a:pt x="6" y="64"/>
                    </a:lnTo>
                    <a:lnTo>
                      <a:pt x="4" y="56"/>
                    </a:lnTo>
                    <a:lnTo>
                      <a:pt x="0" y="50"/>
                    </a:lnTo>
                    <a:lnTo>
                      <a:pt x="0" y="40"/>
                    </a:lnTo>
                    <a:lnTo>
                      <a:pt x="0" y="40"/>
                    </a:lnTo>
                    <a:lnTo>
                      <a:pt x="0" y="32"/>
                    </a:lnTo>
                    <a:lnTo>
                      <a:pt x="4" y="26"/>
                    </a:lnTo>
                    <a:lnTo>
                      <a:pt x="6" y="18"/>
                    </a:lnTo>
                    <a:lnTo>
                      <a:pt x="12" y="12"/>
                    </a:lnTo>
                    <a:lnTo>
                      <a:pt x="18" y="8"/>
                    </a:lnTo>
                    <a:lnTo>
                      <a:pt x="24" y="4"/>
                    </a:lnTo>
                    <a:lnTo>
                      <a:pt x="32" y="0"/>
                    </a:lnTo>
                    <a:lnTo>
                      <a:pt x="40" y="0"/>
                    </a:lnTo>
                    <a:lnTo>
                      <a:pt x="40" y="0"/>
                    </a:lnTo>
                    <a:lnTo>
                      <a:pt x="48" y="0"/>
                    </a:lnTo>
                    <a:lnTo>
                      <a:pt x="56" y="4"/>
                    </a:lnTo>
                    <a:lnTo>
                      <a:pt x="62" y="8"/>
                    </a:lnTo>
                    <a:lnTo>
                      <a:pt x="68" y="12"/>
                    </a:lnTo>
                    <a:lnTo>
                      <a:pt x="72" y="18"/>
                    </a:lnTo>
                    <a:lnTo>
                      <a:pt x="76" y="26"/>
                    </a:lnTo>
                    <a:lnTo>
                      <a:pt x="78" y="32"/>
                    </a:lnTo>
                    <a:lnTo>
                      <a:pt x="80" y="40"/>
                    </a:lnTo>
                    <a:lnTo>
                      <a:pt x="80" y="4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005EB8"/>
                  </a:solidFill>
                </a:endParaRPr>
              </a:p>
            </p:txBody>
          </p:sp>
          <p:sp>
            <p:nvSpPr>
              <p:cNvPr id="56" name="Freeform 26"/>
              <p:cNvSpPr>
                <a:spLocks/>
              </p:cNvSpPr>
              <p:nvPr userDrawn="1"/>
            </p:nvSpPr>
            <p:spPr bwMode="auto">
              <a:xfrm>
                <a:off x="8812785" y="300481"/>
                <a:ext cx="139945" cy="205802"/>
              </a:xfrm>
              <a:custGeom>
                <a:avLst/>
                <a:gdLst>
                  <a:gd name="T0" fmla="*/ 96 w 102"/>
                  <a:gd name="T1" fmla="*/ 150 h 150"/>
                  <a:gd name="T2" fmla="*/ 96 w 102"/>
                  <a:gd name="T3" fmla="*/ 150 h 150"/>
                  <a:gd name="T4" fmla="*/ 100 w 102"/>
                  <a:gd name="T5" fmla="*/ 128 h 150"/>
                  <a:gd name="T6" fmla="*/ 102 w 102"/>
                  <a:gd name="T7" fmla="*/ 104 h 150"/>
                  <a:gd name="T8" fmla="*/ 102 w 102"/>
                  <a:gd name="T9" fmla="*/ 104 h 150"/>
                  <a:gd name="T10" fmla="*/ 102 w 102"/>
                  <a:gd name="T11" fmla="*/ 84 h 150"/>
                  <a:gd name="T12" fmla="*/ 98 w 102"/>
                  <a:gd name="T13" fmla="*/ 64 h 150"/>
                  <a:gd name="T14" fmla="*/ 94 w 102"/>
                  <a:gd name="T15" fmla="*/ 46 h 150"/>
                  <a:gd name="T16" fmla="*/ 86 w 102"/>
                  <a:gd name="T17" fmla="*/ 32 h 150"/>
                  <a:gd name="T18" fmla="*/ 80 w 102"/>
                  <a:gd name="T19" fmla="*/ 18 h 150"/>
                  <a:gd name="T20" fmla="*/ 70 w 102"/>
                  <a:gd name="T21" fmla="*/ 8 h 150"/>
                  <a:gd name="T22" fmla="*/ 60 w 102"/>
                  <a:gd name="T23" fmla="*/ 2 h 150"/>
                  <a:gd name="T24" fmla="*/ 50 w 102"/>
                  <a:gd name="T25" fmla="*/ 0 h 150"/>
                  <a:gd name="T26" fmla="*/ 50 w 102"/>
                  <a:gd name="T27" fmla="*/ 0 h 150"/>
                  <a:gd name="T28" fmla="*/ 40 w 102"/>
                  <a:gd name="T29" fmla="*/ 2 h 150"/>
                  <a:gd name="T30" fmla="*/ 30 w 102"/>
                  <a:gd name="T31" fmla="*/ 8 h 150"/>
                  <a:gd name="T32" fmla="*/ 22 w 102"/>
                  <a:gd name="T33" fmla="*/ 18 h 150"/>
                  <a:gd name="T34" fmla="*/ 14 w 102"/>
                  <a:gd name="T35" fmla="*/ 32 h 150"/>
                  <a:gd name="T36" fmla="*/ 8 w 102"/>
                  <a:gd name="T37" fmla="*/ 46 h 150"/>
                  <a:gd name="T38" fmla="*/ 4 w 102"/>
                  <a:gd name="T39" fmla="*/ 64 h 150"/>
                  <a:gd name="T40" fmla="*/ 0 w 102"/>
                  <a:gd name="T41" fmla="*/ 84 h 150"/>
                  <a:gd name="T42" fmla="*/ 0 w 102"/>
                  <a:gd name="T43" fmla="*/ 104 h 150"/>
                  <a:gd name="T44" fmla="*/ 0 w 102"/>
                  <a:gd name="T45" fmla="*/ 104 h 150"/>
                  <a:gd name="T46" fmla="*/ 0 w 102"/>
                  <a:gd name="T47" fmla="*/ 128 h 150"/>
                  <a:gd name="T48" fmla="*/ 4 w 102"/>
                  <a:gd name="T49" fmla="*/ 150 h 150"/>
                  <a:gd name="T50" fmla="*/ 96 w 102"/>
                  <a:gd name="T51" fmla="*/ 150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02" h="150">
                    <a:moveTo>
                      <a:pt x="96" y="150"/>
                    </a:moveTo>
                    <a:lnTo>
                      <a:pt x="96" y="150"/>
                    </a:lnTo>
                    <a:lnTo>
                      <a:pt x="100" y="128"/>
                    </a:lnTo>
                    <a:lnTo>
                      <a:pt x="102" y="104"/>
                    </a:lnTo>
                    <a:lnTo>
                      <a:pt x="102" y="104"/>
                    </a:lnTo>
                    <a:lnTo>
                      <a:pt x="102" y="84"/>
                    </a:lnTo>
                    <a:lnTo>
                      <a:pt x="98" y="64"/>
                    </a:lnTo>
                    <a:lnTo>
                      <a:pt x="94" y="46"/>
                    </a:lnTo>
                    <a:lnTo>
                      <a:pt x="86" y="32"/>
                    </a:lnTo>
                    <a:lnTo>
                      <a:pt x="80" y="18"/>
                    </a:lnTo>
                    <a:lnTo>
                      <a:pt x="70" y="8"/>
                    </a:lnTo>
                    <a:lnTo>
                      <a:pt x="60" y="2"/>
                    </a:lnTo>
                    <a:lnTo>
                      <a:pt x="50" y="0"/>
                    </a:lnTo>
                    <a:lnTo>
                      <a:pt x="50" y="0"/>
                    </a:lnTo>
                    <a:lnTo>
                      <a:pt x="40" y="2"/>
                    </a:lnTo>
                    <a:lnTo>
                      <a:pt x="30" y="8"/>
                    </a:lnTo>
                    <a:lnTo>
                      <a:pt x="22" y="18"/>
                    </a:lnTo>
                    <a:lnTo>
                      <a:pt x="14" y="32"/>
                    </a:lnTo>
                    <a:lnTo>
                      <a:pt x="8" y="46"/>
                    </a:lnTo>
                    <a:lnTo>
                      <a:pt x="4" y="64"/>
                    </a:lnTo>
                    <a:lnTo>
                      <a:pt x="0" y="84"/>
                    </a:lnTo>
                    <a:lnTo>
                      <a:pt x="0" y="104"/>
                    </a:lnTo>
                    <a:lnTo>
                      <a:pt x="0" y="104"/>
                    </a:lnTo>
                    <a:lnTo>
                      <a:pt x="0" y="128"/>
                    </a:lnTo>
                    <a:lnTo>
                      <a:pt x="4" y="150"/>
                    </a:lnTo>
                    <a:lnTo>
                      <a:pt x="96" y="15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005EB8"/>
                  </a:solidFill>
                </a:endParaRPr>
              </a:p>
            </p:txBody>
          </p:sp>
          <p:sp>
            <p:nvSpPr>
              <p:cNvPr id="57" name="Freeform 27"/>
              <p:cNvSpPr>
                <a:spLocks/>
              </p:cNvSpPr>
              <p:nvPr userDrawn="1"/>
            </p:nvSpPr>
            <p:spPr bwMode="auto">
              <a:xfrm>
                <a:off x="8755160" y="278529"/>
                <a:ext cx="87809" cy="227754"/>
              </a:xfrm>
              <a:custGeom>
                <a:avLst/>
                <a:gdLst>
                  <a:gd name="T0" fmla="*/ 16 w 64"/>
                  <a:gd name="T1" fmla="*/ 166 h 166"/>
                  <a:gd name="T2" fmla="*/ 38 w 64"/>
                  <a:gd name="T3" fmla="*/ 166 h 166"/>
                  <a:gd name="T4" fmla="*/ 38 w 64"/>
                  <a:gd name="T5" fmla="*/ 166 h 166"/>
                  <a:gd name="T6" fmla="*/ 36 w 64"/>
                  <a:gd name="T7" fmla="*/ 144 h 166"/>
                  <a:gd name="T8" fmla="*/ 36 w 64"/>
                  <a:gd name="T9" fmla="*/ 120 h 166"/>
                  <a:gd name="T10" fmla="*/ 36 w 64"/>
                  <a:gd name="T11" fmla="*/ 120 h 166"/>
                  <a:gd name="T12" fmla="*/ 38 w 64"/>
                  <a:gd name="T13" fmla="*/ 92 h 166"/>
                  <a:gd name="T14" fmla="*/ 44 w 64"/>
                  <a:gd name="T15" fmla="*/ 66 h 166"/>
                  <a:gd name="T16" fmla="*/ 52 w 64"/>
                  <a:gd name="T17" fmla="*/ 42 h 166"/>
                  <a:gd name="T18" fmla="*/ 58 w 64"/>
                  <a:gd name="T19" fmla="*/ 34 h 166"/>
                  <a:gd name="T20" fmla="*/ 64 w 64"/>
                  <a:gd name="T21" fmla="*/ 26 h 166"/>
                  <a:gd name="T22" fmla="*/ 64 w 64"/>
                  <a:gd name="T23" fmla="*/ 26 h 166"/>
                  <a:gd name="T24" fmla="*/ 56 w 64"/>
                  <a:gd name="T25" fmla="*/ 14 h 166"/>
                  <a:gd name="T26" fmla="*/ 46 w 64"/>
                  <a:gd name="T27" fmla="*/ 6 h 166"/>
                  <a:gd name="T28" fmla="*/ 36 w 64"/>
                  <a:gd name="T29" fmla="*/ 2 h 166"/>
                  <a:gd name="T30" fmla="*/ 26 w 64"/>
                  <a:gd name="T31" fmla="*/ 0 h 166"/>
                  <a:gd name="T32" fmla="*/ 26 w 64"/>
                  <a:gd name="T33" fmla="*/ 0 h 166"/>
                  <a:gd name="T34" fmla="*/ 18 w 64"/>
                  <a:gd name="T35" fmla="*/ 0 h 166"/>
                  <a:gd name="T36" fmla="*/ 12 w 64"/>
                  <a:gd name="T37" fmla="*/ 2 h 166"/>
                  <a:gd name="T38" fmla="*/ 0 w 64"/>
                  <a:gd name="T39" fmla="*/ 12 h 166"/>
                  <a:gd name="T40" fmla="*/ 0 w 64"/>
                  <a:gd name="T41" fmla="*/ 12 h 166"/>
                  <a:gd name="T42" fmla="*/ 10 w 64"/>
                  <a:gd name="T43" fmla="*/ 30 h 166"/>
                  <a:gd name="T44" fmla="*/ 16 w 64"/>
                  <a:gd name="T45" fmla="*/ 54 h 166"/>
                  <a:gd name="T46" fmla="*/ 22 w 64"/>
                  <a:gd name="T47" fmla="*/ 82 h 166"/>
                  <a:gd name="T48" fmla="*/ 24 w 64"/>
                  <a:gd name="T49" fmla="*/ 110 h 166"/>
                  <a:gd name="T50" fmla="*/ 24 w 64"/>
                  <a:gd name="T51" fmla="*/ 110 h 166"/>
                  <a:gd name="T52" fmla="*/ 22 w 64"/>
                  <a:gd name="T53" fmla="*/ 140 h 166"/>
                  <a:gd name="T54" fmla="*/ 16 w 64"/>
                  <a:gd name="T55" fmla="*/ 166 h 166"/>
                  <a:gd name="T56" fmla="*/ 16 w 64"/>
                  <a:gd name="T57" fmla="*/ 166 h 1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64" h="166">
                    <a:moveTo>
                      <a:pt x="16" y="166"/>
                    </a:moveTo>
                    <a:lnTo>
                      <a:pt x="38" y="166"/>
                    </a:lnTo>
                    <a:lnTo>
                      <a:pt x="38" y="166"/>
                    </a:lnTo>
                    <a:lnTo>
                      <a:pt x="36" y="144"/>
                    </a:lnTo>
                    <a:lnTo>
                      <a:pt x="36" y="120"/>
                    </a:lnTo>
                    <a:lnTo>
                      <a:pt x="36" y="120"/>
                    </a:lnTo>
                    <a:lnTo>
                      <a:pt x="38" y="92"/>
                    </a:lnTo>
                    <a:lnTo>
                      <a:pt x="44" y="66"/>
                    </a:lnTo>
                    <a:lnTo>
                      <a:pt x="52" y="42"/>
                    </a:lnTo>
                    <a:lnTo>
                      <a:pt x="58" y="34"/>
                    </a:lnTo>
                    <a:lnTo>
                      <a:pt x="64" y="26"/>
                    </a:lnTo>
                    <a:lnTo>
                      <a:pt x="64" y="26"/>
                    </a:lnTo>
                    <a:lnTo>
                      <a:pt x="56" y="14"/>
                    </a:lnTo>
                    <a:lnTo>
                      <a:pt x="46" y="6"/>
                    </a:lnTo>
                    <a:lnTo>
                      <a:pt x="36" y="2"/>
                    </a:lnTo>
                    <a:lnTo>
                      <a:pt x="26" y="0"/>
                    </a:lnTo>
                    <a:lnTo>
                      <a:pt x="26" y="0"/>
                    </a:lnTo>
                    <a:lnTo>
                      <a:pt x="18" y="0"/>
                    </a:lnTo>
                    <a:lnTo>
                      <a:pt x="12" y="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10" y="30"/>
                    </a:lnTo>
                    <a:lnTo>
                      <a:pt x="16" y="54"/>
                    </a:lnTo>
                    <a:lnTo>
                      <a:pt x="22" y="82"/>
                    </a:lnTo>
                    <a:lnTo>
                      <a:pt x="24" y="110"/>
                    </a:lnTo>
                    <a:lnTo>
                      <a:pt x="24" y="110"/>
                    </a:lnTo>
                    <a:lnTo>
                      <a:pt x="22" y="140"/>
                    </a:lnTo>
                    <a:lnTo>
                      <a:pt x="16" y="166"/>
                    </a:lnTo>
                    <a:lnTo>
                      <a:pt x="16" y="16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005EB8"/>
                  </a:solidFill>
                </a:endParaRPr>
              </a:p>
            </p:txBody>
          </p:sp>
          <p:sp>
            <p:nvSpPr>
              <p:cNvPr id="58" name="Freeform 28"/>
              <p:cNvSpPr>
                <a:spLocks/>
              </p:cNvSpPr>
              <p:nvPr userDrawn="1"/>
            </p:nvSpPr>
            <p:spPr bwMode="auto">
              <a:xfrm>
                <a:off x="8532894" y="91935"/>
                <a:ext cx="27440" cy="444532"/>
              </a:xfrm>
              <a:custGeom>
                <a:avLst/>
                <a:gdLst>
                  <a:gd name="T0" fmla="*/ 0 w 20"/>
                  <a:gd name="T1" fmla="*/ 10 h 324"/>
                  <a:gd name="T2" fmla="*/ 0 w 20"/>
                  <a:gd name="T3" fmla="*/ 10 h 324"/>
                  <a:gd name="T4" fmla="*/ 0 w 20"/>
                  <a:gd name="T5" fmla="*/ 314 h 324"/>
                  <a:gd name="T6" fmla="*/ 0 w 20"/>
                  <a:gd name="T7" fmla="*/ 314 h 324"/>
                  <a:gd name="T8" fmla="*/ 2 w 20"/>
                  <a:gd name="T9" fmla="*/ 318 h 324"/>
                  <a:gd name="T10" fmla="*/ 4 w 20"/>
                  <a:gd name="T11" fmla="*/ 322 h 324"/>
                  <a:gd name="T12" fmla="*/ 8 w 20"/>
                  <a:gd name="T13" fmla="*/ 322 h 324"/>
                  <a:gd name="T14" fmla="*/ 10 w 20"/>
                  <a:gd name="T15" fmla="*/ 324 h 324"/>
                  <a:gd name="T16" fmla="*/ 14 w 20"/>
                  <a:gd name="T17" fmla="*/ 322 h 324"/>
                  <a:gd name="T18" fmla="*/ 18 w 20"/>
                  <a:gd name="T19" fmla="*/ 322 h 324"/>
                  <a:gd name="T20" fmla="*/ 20 w 20"/>
                  <a:gd name="T21" fmla="*/ 318 h 324"/>
                  <a:gd name="T22" fmla="*/ 20 w 20"/>
                  <a:gd name="T23" fmla="*/ 314 h 324"/>
                  <a:gd name="T24" fmla="*/ 20 w 20"/>
                  <a:gd name="T25" fmla="*/ 314 h 324"/>
                  <a:gd name="T26" fmla="*/ 20 w 20"/>
                  <a:gd name="T27" fmla="*/ 10 h 324"/>
                  <a:gd name="T28" fmla="*/ 20 w 20"/>
                  <a:gd name="T29" fmla="*/ 10 h 324"/>
                  <a:gd name="T30" fmla="*/ 20 w 20"/>
                  <a:gd name="T31" fmla="*/ 6 h 324"/>
                  <a:gd name="T32" fmla="*/ 18 w 20"/>
                  <a:gd name="T33" fmla="*/ 2 h 324"/>
                  <a:gd name="T34" fmla="*/ 14 w 20"/>
                  <a:gd name="T35" fmla="*/ 0 h 324"/>
                  <a:gd name="T36" fmla="*/ 10 w 20"/>
                  <a:gd name="T37" fmla="*/ 0 h 324"/>
                  <a:gd name="T38" fmla="*/ 8 w 20"/>
                  <a:gd name="T39" fmla="*/ 0 h 324"/>
                  <a:gd name="T40" fmla="*/ 4 w 20"/>
                  <a:gd name="T41" fmla="*/ 2 h 324"/>
                  <a:gd name="T42" fmla="*/ 2 w 20"/>
                  <a:gd name="T43" fmla="*/ 6 h 324"/>
                  <a:gd name="T44" fmla="*/ 0 w 20"/>
                  <a:gd name="T45" fmla="*/ 10 h 324"/>
                  <a:gd name="T46" fmla="*/ 0 w 20"/>
                  <a:gd name="T47" fmla="*/ 10 h 3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0" h="324">
                    <a:moveTo>
                      <a:pt x="0" y="10"/>
                    </a:moveTo>
                    <a:lnTo>
                      <a:pt x="0" y="10"/>
                    </a:lnTo>
                    <a:lnTo>
                      <a:pt x="0" y="314"/>
                    </a:lnTo>
                    <a:lnTo>
                      <a:pt x="0" y="314"/>
                    </a:lnTo>
                    <a:lnTo>
                      <a:pt x="2" y="318"/>
                    </a:lnTo>
                    <a:lnTo>
                      <a:pt x="4" y="322"/>
                    </a:lnTo>
                    <a:lnTo>
                      <a:pt x="8" y="322"/>
                    </a:lnTo>
                    <a:lnTo>
                      <a:pt x="10" y="324"/>
                    </a:lnTo>
                    <a:lnTo>
                      <a:pt x="14" y="322"/>
                    </a:lnTo>
                    <a:lnTo>
                      <a:pt x="18" y="322"/>
                    </a:lnTo>
                    <a:lnTo>
                      <a:pt x="20" y="318"/>
                    </a:lnTo>
                    <a:lnTo>
                      <a:pt x="20" y="314"/>
                    </a:lnTo>
                    <a:lnTo>
                      <a:pt x="20" y="314"/>
                    </a:lnTo>
                    <a:lnTo>
                      <a:pt x="20" y="10"/>
                    </a:lnTo>
                    <a:lnTo>
                      <a:pt x="20" y="10"/>
                    </a:lnTo>
                    <a:lnTo>
                      <a:pt x="20" y="6"/>
                    </a:lnTo>
                    <a:lnTo>
                      <a:pt x="18" y="2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4" y="2"/>
                    </a:lnTo>
                    <a:lnTo>
                      <a:pt x="2" y="6"/>
                    </a:lnTo>
                    <a:lnTo>
                      <a:pt x="0" y="10"/>
                    </a:lnTo>
                    <a:lnTo>
                      <a:pt x="0" y="1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005EB8"/>
                  </a:solidFill>
                </a:endParaRPr>
              </a:p>
            </p:txBody>
          </p:sp>
          <p:sp>
            <p:nvSpPr>
              <p:cNvPr id="59" name="Freeform 29"/>
              <p:cNvSpPr>
                <a:spLocks/>
              </p:cNvSpPr>
              <p:nvPr userDrawn="1"/>
            </p:nvSpPr>
            <p:spPr bwMode="auto">
              <a:xfrm>
                <a:off x="8535638" y="91935"/>
                <a:ext cx="74089" cy="27440"/>
              </a:xfrm>
              <a:custGeom>
                <a:avLst/>
                <a:gdLst>
                  <a:gd name="T0" fmla="*/ 44 w 54"/>
                  <a:gd name="T1" fmla="*/ 0 h 20"/>
                  <a:gd name="T2" fmla="*/ 44 w 54"/>
                  <a:gd name="T3" fmla="*/ 0 h 20"/>
                  <a:gd name="T4" fmla="*/ 8 w 54"/>
                  <a:gd name="T5" fmla="*/ 0 h 20"/>
                  <a:gd name="T6" fmla="*/ 8 w 54"/>
                  <a:gd name="T7" fmla="*/ 0 h 20"/>
                  <a:gd name="T8" fmla="*/ 4 w 54"/>
                  <a:gd name="T9" fmla="*/ 0 h 20"/>
                  <a:gd name="T10" fmla="*/ 2 w 54"/>
                  <a:gd name="T11" fmla="*/ 2 h 20"/>
                  <a:gd name="T12" fmla="*/ 0 w 54"/>
                  <a:gd name="T13" fmla="*/ 6 h 20"/>
                  <a:gd name="T14" fmla="*/ 0 w 54"/>
                  <a:gd name="T15" fmla="*/ 10 h 20"/>
                  <a:gd name="T16" fmla="*/ 0 w 54"/>
                  <a:gd name="T17" fmla="*/ 14 h 20"/>
                  <a:gd name="T18" fmla="*/ 2 w 54"/>
                  <a:gd name="T19" fmla="*/ 16 h 20"/>
                  <a:gd name="T20" fmla="*/ 4 w 54"/>
                  <a:gd name="T21" fmla="*/ 18 h 20"/>
                  <a:gd name="T22" fmla="*/ 8 w 54"/>
                  <a:gd name="T23" fmla="*/ 20 h 20"/>
                  <a:gd name="T24" fmla="*/ 8 w 54"/>
                  <a:gd name="T25" fmla="*/ 20 h 20"/>
                  <a:gd name="T26" fmla="*/ 44 w 54"/>
                  <a:gd name="T27" fmla="*/ 20 h 20"/>
                  <a:gd name="T28" fmla="*/ 44 w 54"/>
                  <a:gd name="T29" fmla="*/ 20 h 20"/>
                  <a:gd name="T30" fmla="*/ 48 w 54"/>
                  <a:gd name="T31" fmla="*/ 18 h 20"/>
                  <a:gd name="T32" fmla="*/ 52 w 54"/>
                  <a:gd name="T33" fmla="*/ 16 h 20"/>
                  <a:gd name="T34" fmla="*/ 54 w 54"/>
                  <a:gd name="T35" fmla="*/ 14 h 20"/>
                  <a:gd name="T36" fmla="*/ 54 w 54"/>
                  <a:gd name="T37" fmla="*/ 10 h 20"/>
                  <a:gd name="T38" fmla="*/ 54 w 54"/>
                  <a:gd name="T39" fmla="*/ 6 h 20"/>
                  <a:gd name="T40" fmla="*/ 52 w 54"/>
                  <a:gd name="T41" fmla="*/ 2 h 20"/>
                  <a:gd name="T42" fmla="*/ 48 w 54"/>
                  <a:gd name="T43" fmla="*/ 0 h 20"/>
                  <a:gd name="T44" fmla="*/ 44 w 54"/>
                  <a:gd name="T45" fmla="*/ 0 h 20"/>
                  <a:gd name="T46" fmla="*/ 44 w 54"/>
                  <a:gd name="T47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4" h="20">
                    <a:moveTo>
                      <a:pt x="44" y="0"/>
                    </a:moveTo>
                    <a:lnTo>
                      <a:pt x="44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0" y="6"/>
                    </a:lnTo>
                    <a:lnTo>
                      <a:pt x="0" y="10"/>
                    </a:lnTo>
                    <a:lnTo>
                      <a:pt x="0" y="14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8" y="20"/>
                    </a:lnTo>
                    <a:lnTo>
                      <a:pt x="8" y="20"/>
                    </a:lnTo>
                    <a:lnTo>
                      <a:pt x="44" y="20"/>
                    </a:lnTo>
                    <a:lnTo>
                      <a:pt x="44" y="20"/>
                    </a:lnTo>
                    <a:lnTo>
                      <a:pt x="48" y="18"/>
                    </a:lnTo>
                    <a:lnTo>
                      <a:pt x="52" y="16"/>
                    </a:lnTo>
                    <a:lnTo>
                      <a:pt x="54" y="14"/>
                    </a:lnTo>
                    <a:lnTo>
                      <a:pt x="54" y="10"/>
                    </a:lnTo>
                    <a:lnTo>
                      <a:pt x="54" y="6"/>
                    </a:lnTo>
                    <a:lnTo>
                      <a:pt x="52" y="2"/>
                    </a:lnTo>
                    <a:lnTo>
                      <a:pt x="48" y="0"/>
                    </a:lnTo>
                    <a:lnTo>
                      <a:pt x="44" y="0"/>
                    </a:lnTo>
                    <a:lnTo>
                      <a:pt x="44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005EB8"/>
                  </a:solidFill>
                </a:endParaRPr>
              </a:p>
            </p:txBody>
          </p:sp>
          <p:sp>
            <p:nvSpPr>
              <p:cNvPr id="60" name="Freeform 30"/>
              <p:cNvSpPr>
                <a:spLocks/>
              </p:cNvSpPr>
              <p:nvPr userDrawn="1"/>
            </p:nvSpPr>
            <p:spPr bwMode="auto">
              <a:xfrm>
                <a:off x="8535638" y="509027"/>
                <a:ext cx="74089" cy="27440"/>
              </a:xfrm>
              <a:custGeom>
                <a:avLst/>
                <a:gdLst>
                  <a:gd name="T0" fmla="*/ 44 w 54"/>
                  <a:gd name="T1" fmla="*/ 0 h 20"/>
                  <a:gd name="T2" fmla="*/ 44 w 54"/>
                  <a:gd name="T3" fmla="*/ 0 h 20"/>
                  <a:gd name="T4" fmla="*/ 8 w 54"/>
                  <a:gd name="T5" fmla="*/ 0 h 20"/>
                  <a:gd name="T6" fmla="*/ 8 w 54"/>
                  <a:gd name="T7" fmla="*/ 0 h 20"/>
                  <a:gd name="T8" fmla="*/ 4 w 54"/>
                  <a:gd name="T9" fmla="*/ 0 h 20"/>
                  <a:gd name="T10" fmla="*/ 2 w 54"/>
                  <a:gd name="T11" fmla="*/ 4 h 20"/>
                  <a:gd name="T12" fmla="*/ 0 w 54"/>
                  <a:gd name="T13" fmla="*/ 6 h 20"/>
                  <a:gd name="T14" fmla="*/ 0 w 54"/>
                  <a:gd name="T15" fmla="*/ 10 h 20"/>
                  <a:gd name="T16" fmla="*/ 0 w 54"/>
                  <a:gd name="T17" fmla="*/ 14 h 20"/>
                  <a:gd name="T18" fmla="*/ 2 w 54"/>
                  <a:gd name="T19" fmla="*/ 16 h 20"/>
                  <a:gd name="T20" fmla="*/ 4 w 54"/>
                  <a:gd name="T21" fmla="*/ 20 h 20"/>
                  <a:gd name="T22" fmla="*/ 8 w 54"/>
                  <a:gd name="T23" fmla="*/ 20 h 20"/>
                  <a:gd name="T24" fmla="*/ 8 w 54"/>
                  <a:gd name="T25" fmla="*/ 20 h 20"/>
                  <a:gd name="T26" fmla="*/ 44 w 54"/>
                  <a:gd name="T27" fmla="*/ 20 h 20"/>
                  <a:gd name="T28" fmla="*/ 44 w 54"/>
                  <a:gd name="T29" fmla="*/ 20 h 20"/>
                  <a:gd name="T30" fmla="*/ 48 w 54"/>
                  <a:gd name="T31" fmla="*/ 20 h 20"/>
                  <a:gd name="T32" fmla="*/ 52 w 54"/>
                  <a:gd name="T33" fmla="*/ 16 h 20"/>
                  <a:gd name="T34" fmla="*/ 54 w 54"/>
                  <a:gd name="T35" fmla="*/ 14 h 20"/>
                  <a:gd name="T36" fmla="*/ 54 w 54"/>
                  <a:gd name="T37" fmla="*/ 10 h 20"/>
                  <a:gd name="T38" fmla="*/ 54 w 54"/>
                  <a:gd name="T39" fmla="*/ 6 h 20"/>
                  <a:gd name="T40" fmla="*/ 52 w 54"/>
                  <a:gd name="T41" fmla="*/ 4 h 20"/>
                  <a:gd name="T42" fmla="*/ 48 w 54"/>
                  <a:gd name="T43" fmla="*/ 0 h 20"/>
                  <a:gd name="T44" fmla="*/ 44 w 54"/>
                  <a:gd name="T45" fmla="*/ 0 h 20"/>
                  <a:gd name="T46" fmla="*/ 44 w 54"/>
                  <a:gd name="T47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4" h="20">
                    <a:moveTo>
                      <a:pt x="44" y="0"/>
                    </a:moveTo>
                    <a:lnTo>
                      <a:pt x="44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4" y="0"/>
                    </a:lnTo>
                    <a:lnTo>
                      <a:pt x="2" y="4"/>
                    </a:lnTo>
                    <a:lnTo>
                      <a:pt x="0" y="6"/>
                    </a:lnTo>
                    <a:lnTo>
                      <a:pt x="0" y="10"/>
                    </a:lnTo>
                    <a:lnTo>
                      <a:pt x="0" y="14"/>
                    </a:lnTo>
                    <a:lnTo>
                      <a:pt x="2" y="16"/>
                    </a:lnTo>
                    <a:lnTo>
                      <a:pt x="4" y="20"/>
                    </a:lnTo>
                    <a:lnTo>
                      <a:pt x="8" y="20"/>
                    </a:lnTo>
                    <a:lnTo>
                      <a:pt x="8" y="20"/>
                    </a:lnTo>
                    <a:lnTo>
                      <a:pt x="44" y="20"/>
                    </a:lnTo>
                    <a:lnTo>
                      <a:pt x="44" y="20"/>
                    </a:lnTo>
                    <a:lnTo>
                      <a:pt x="48" y="20"/>
                    </a:lnTo>
                    <a:lnTo>
                      <a:pt x="52" y="16"/>
                    </a:lnTo>
                    <a:lnTo>
                      <a:pt x="54" y="14"/>
                    </a:lnTo>
                    <a:lnTo>
                      <a:pt x="54" y="10"/>
                    </a:lnTo>
                    <a:lnTo>
                      <a:pt x="54" y="6"/>
                    </a:lnTo>
                    <a:lnTo>
                      <a:pt x="52" y="4"/>
                    </a:lnTo>
                    <a:lnTo>
                      <a:pt x="48" y="0"/>
                    </a:lnTo>
                    <a:lnTo>
                      <a:pt x="44" y="0"/>
                    </a:lnTo>
                    <a:lnTo>
                      <a:pt x="44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005EB8"/>
                  </a:solidFill>
                </a:endParaRPr>
              </a:p>
            </p:txBody>
          </p:sp>
          <p:sp>
            <p:nvSpPr>
              <p:cNvPr id="61" name="Freeform 31"/>
              <p:cNvSpPr>
                <a:spLocks/>
              </p:cNvSpPr>
              <p:nvPr userDrawn="1"/>
            </p:nvSpPr>
            <p:spPr bwMode="auto">
              <a:xfrm>
                <a:off x="9010355" y="91935"/>
                <a:ext cx="27440" cy="441788"/>
              </a:xfrm>
              <a:custGeom>
                <a:avLst/>
                <a:gdLst>
                  <a:gd name="T0" fmla="*/ 20 w 20"/>
                  <a:gd name="T1" fmla="*/ 312 h 322"/>
                  <a:gd name="T2" fmla="*/ 20 w 20"/>
                  <a:gd name="T3" fmla="*/ 312 h 322"/>
                  <a:gd name="T4" fmla="*/ 20 w 20"/>
                  <a:gd name="T5" fmla="*/ 10 h 322"/>
                  <a:gd name="T6" fmla="*/ 20 w 20"/>
                  <a:gd name="T7" fmla="*/ 10 h 322"/>
                  <a:gd name="T8" fmla="*/ 20 w 20"/>
                  <a:gd name="T9" fmla="*/ 6 h 322"/>
                  <a:gd name="T10" fmla="*/ 16 w 20"/>
                  <a:gd name="T11" fmla="*/ 2 h 322"/>
                  <a:gd name="T12" fmla="*/ 14 w 20"/>
                  <a:gd name="T13" fmla="*/ 0 h 322"/>
                  <a:gd name="T14" fmla="*/ 10 w 20"/>
                  <a:gd name="T15" fmla="*/ 0 h 322"/>
                  <a:gd name="T16" fmla="*/ 6 w 20"/>
                  <a:gd name="T17" fmla="*/ 0 h 322"/>
                  <a:gd name="T18" fmla="*/ 4 w 20"/>
                  <a:gd name="T19" fmla="*/ 2 h 322"/>
                  <a:gd name="T20" fmla="*/ 0 w 20"/>
                  <a:gd name="T21" fmla="*/ 6 h 322"/>
                  <a:gd name="T22" fmla="*/ 0 w 20"/>
                  <a:gd name="T23" fmla="*/ 10 h 322"/>
                  <a:gd name="T24" fmla="*/ 0 w 20"/>
                  <a:gd name="T25" fmla="*/ 10 h 322"/>
                  <a:gd name="T26" fmla="*/ 0 w 20"/>
                  <a:gd name="T27" fmla="*/ 312 h 322"/>
                  <a:gd name="T28" fmla="*/ 0 w 20"/>
                  <a:gd name="T29" fmla="*/ 312 h 322"/>
                  <a:gd name="T30" fmla="*/ 0 w 20"/>
                  <a:gd name="T31" fmla="*/ 316 h 322"/>
                  <a:gd name="T32" fmla="*/ 4 w 20"/>
                  <a:gd name="T33" fmla="*/ 320 h 322"/>
                  <a:gd name="T34" fmla="*/ 6 w 20"/>
                  <a:gd name="T35" fmla="*/ 322 h 322"/>
                  <a:gd name="T36" fmla="*/ 10 w 20"/>
                  <a:gd name="T37" fmla="*/ 322 h 322"/>
                  <a:gd name="T38" fmla="*/ 14 w 20"/>
                  <a:gd name="T39" fmla="*/ 322 h 322"/>
                  <a:gd name="T40" fmla="*/ 16 w 20"/>
                  <a:gd name="T41" fmla="*/ 320 h 322"/>
                  <a:gd name="T42" fmla="*/ 20 w 20"/>
                  <a:gd name="T43" fmla="*/ 316 h 322"/>
                  <a:gd name="T44" fmla="*/ 20 w 20"/>
                  <a:gd name="T45" fmla="*/ 312 h 322"/>
                  <a:gd name="T46" fmla="*/ 20 w 20"/>
                  <a:gd name="T47" fmla="*/ 312 h 3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0" h="322">
                    <a:moveTo>
                      <a:pt x="20" y="312"/>
                    </a:moveTo>
                    <a:lnTo>
                      <a:pt x="20" y="312"/>
                    </a:lnTo>
                    <a:lnTo>
                      <a:pt x="20" y="10"/>
                    </a:lnTo>
                    <a:lnTo>
                      <a:pt x="20" y="10"/>
                    </a:lnTo>
                    <a:lnTo>
                      <a:pt x="20" y="6"/>
                    </a:lnTo>
                    <a:lnTo>
                      <a:pt x="16" y="2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6" y="0"/>
                    </a:lnTo>
                    <a:lnTo>
                      <a:pt x="4" y="2"/>
                    </a:lnTo>
                    <a:lnTo>
                      <a:pt x="0" y="6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6"/>
                    </a:lnTo>
                    <a:lnTo>
                      <a:pt x="4" y="320"/>
                    </a:lnTo>
                    <a:lnTo>
                      <a:pt x="6" y="322"/>
                    </a:lnTo>
                    <a:lnTo>
                      <a:pt x="10" y="322"/>
                    </a:lnTo>
                    <a:lnTo>
                      <a:pt x="14" y="322"/>
                    </a:lnTo>
                    <a:lnTo>
                      <a:pt x="16" y="320"/>
                    </a:lnTo>
                    <a:lnTo>
                      <a:pt x="20" y="316"/>
                    </a:lnTo>
                    <a:lnTo>
                      <a:pt x="20" y="312"/>
                    </a:lnTo>
                    <a:lnTo>
                      <a:pt x="20" y="3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005EB8"/>
                  </a:solidFill>
                </a:endParaRPr>
              </a:p>
            </p:txBody>
          </p:sp>
          <p:sp>
            <p:nvSpPr>
              <p:cNvPr id="62" name="Freeform 32"/>
              <p:cNvSpPr>
                <a:spLocks/>
              </p:cNvSpPr>
              <p:nvPr userDrawn="1"/>
            </p:nvSpPr>
            <p:spPr bwMode="auto">
              <a:xfrm>
                <a:off x="8963706" y="506283"/>
                <a:ext cx="74089" cy="27440"/>
              </a:xfrm>
              <a:custGeom>
                <a:avLst/>
                <a:gdLst>
                  <a:gd name="T0" fmla="*/ 8 w 54"/>
                  <a:gd name="T1" fmla="*/ 20 h 20"/>
                  <a:gd name="T2" fmla="*/ 8 w 54"/>
                  <a:gd name="T3" fmla="*/ 20 h 20"/>
                  <a:gd name="T4" fmla="*/ 44 w 54"/>
                  <a:gd name="T5" fmla="*/ 20 h 20"/>
                  <a:gd name="T6" fmla="*/ 44 w 54"/>
                  <a:gd name="T7" fmla="*/ 20 h 20"/>
                  <a:gd name="T8" fmla="*/ 48 w 54"/>
                  <a:gd name="T9" fmla="*/ 20 h 20"/>
                  <a:gd name="T10" fmla="*/ 52 w 54"/>
                  <a:gd name="T11" fmla="*/ 16 h 20"/>
                  <a:gd name="T12" fmla="*/ 54 w 54"/>
                  <a:gd name="T13" fmla="*/ 14 h 20"/>
                  <a:gd name="T14" fmla="*/ 54 w 54"/>
                  <a:gd name="T15" fmla="*/ 10 h 20"/>
                  <a:gd name="T16" fmla="*/ 54 w 54"/>
                  <a:gd name="T17" fmla="*/ 6 h 20"/>
                  <a:gd name="T18" fmla="*/ 52 w 54"/>
                  <a:gd name="T19" fmla="*/ 4 h 20"/>
                  <a:gd name="T20" fmla="*/ 48 w 54"/>
                  <a:gd name="T21" fmla="*/ 0 h 20"/>
                  <a:gd name="T22" fmla="*/ 44 w 54"/>
                  <a:gd name="T23" fmla="*/ 0 h 20"/>
                  <a:gd name="T24" fmla="*/ 44 w 54"/>
                  <a:gd name="T25" fmla="*/ 0 h 20"/>
                  <a:gd name="T26" fmla="*/ 8 w 54"/>
                  <a:gd name="T27" fmla="*/ 0 h 20"/>
                  <a:gd name="T28" fmla="*/ 8 w 54"/>
                  <a:gd name="T29" fmla="*/ 0 h 20"/>
                  <a:gd name="T30" fmla="*/ 4 w 54"/>
                  <a:gd name="T31" fmla="*/ 0 h 20"/>
                  <a:gd name="T32" fmla="*/ 2 w 54"/>
                  <a:gd name="T33" fmla="*/ 4 h 20"/>
                  <a:gd name="T34" fmla="*/ 0 w 54"/>
                  <a:gd name="T35" fmla="*/ 6 h 20"/>
                  <a:gd name="T36" fmla="*/ 0 w 54"/>
                  <a:gd name="T37" fmla="*/ 10 h 20"/>
                  <a:gd name="T38" fmla="*/ 0 w 54"/>
                  <a:gd name="T39" fmla="*/ 14 h 20"/>
                  <a:gd name="T40" fmla="*/ 2 w 54"/>
                  <a:gd name="T41" fmla="*/ 16 h 20"/>
                  <a:gd name="T42" fmla="*/ 4 w 54"/>
                  <a:gd name="T43" fmla="*/ 20 h 20"/>
                  <a:gd name="T44" fmla="*/ 8 w 54"/>
                  <a:gd name="T45" fmla="*/ 20 h 20"/>
                  <a:gd name="T46" fmla="*/ 8 w 54"/>
                  <a:gd name="T47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4" h="20">
                    <a:moveTo>
                      <a:pt x="8" y="20"/>
                    </a:moveTo>
                    <a:lnTo>
                      <a:pt x="8" y="20"/>
                    </a:lnTo>
                    <a:lnTo>
                      <a:pt x="44" y="20"/>
                    </a:lnTo>
                    <a:lnTo>
                      <a:pt x="44" y="20"/>
                    </a:lnTo>
                    <a:lnTo>
                      <a:pt x="48" y="20"/>
                    </a:lnTo>
                    <a:lnTo>
                      <a:pt x="52" y="16"/>
                    </a:lnTo>
                    <a:lnTo>
                      <a:pt x="54" y="14"/>
                    </a:lnTo>
                    <a:lnTo>
                      <a:pt x="54" y="10"/>
                    </a:lnTo>
                    <a:lnTo>
                      <a:pt x="54" y="6"/>
                    </a:lnTo>
                    <a:lnTo>
                      <a:pt x="52" y="4"/>
                    </a:lnTo>
                    <a:lnTo>
                      <a:pt x="48" y="0"/>
                    </a:lnTo>
                    <a:lnTo>
                      <a:pt x="44" y="0"/>
                    </a:lnTo>
                    <a:lnTo>
                      <a:pt x="44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4" y="0"/>
                    </a:lnTo>
                    <a:lnTo>
                      <a:pt x="2" y="4"/>
                    </a:lnTo>
                    <a:lnTo>
                      <a:pt x="0" y="6"/>
                    </a:lnTo>
                    <a:lnTo>
                      <a:pt x="0" y="10"/>
                    </a:lnTo>
                    <a:lnTo>
                      <a:pt x="0" y="14"/>
                    </a:lnTo>
                    <a:lnTo>
                      <a:pt x="2" y="16"/>
                    </a:lnTo>
                    <a:lnTo>
                      <a:pt x="4" y="20"/>
                    </a:lnTo>
                    <a:lnTo>
                      <a:pt x="8" y="20"/>
                    </a:lnTo>
                    <a:lnTo>
                      <a:pt x="8" y="2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005EB8"/>
                  </a:solidFill>
                </a:endParaRPr>
              </a:p>
            </p:txBody>
          </p:sp>
          <p:sp>
            <p:nvSpPr>
              <p:cNvPr id="63" name="Freeform 33"/>
              <p:cNvSpPr>
                <a:spLocks/>
              </p:cNvSpPr>
              <p:nvPr userDrawn="1"/>
            </p:nvSpPr>
            <p:spPr bwMode="auto">
              <a:xfrm>
                <a:off x="8963706" y="91935"/>
                <a:ext cx="74089" cy="27440"/>
              </a:xfrm>
              <a:custGeom>
                <a:avLst/>
                <a:gdLst>
                  <a:gd name="T0" fmla="*/ 8 w 54"/>
                  <a:gd name="T1" fmla="*/ 20 h 20"/>
                  <a:gd name="T2" fmla="*/ 8 w 54"/>
                  <a:gd name="T3" fmla="*/ 20 h 20"/>
                  <a:gd name="T4" fmla="*/ 44 w 54"/>
                  <a:gd name="T5" fmla="*/ 20 h 20"/>
                  <a:gd name="T6" fmla="*/ 44 w 54"/>
                  <a:gd name="T7" fmla="*/ 20 h 20"/>
                  <a:gd name="T8" fmla="*/ 48 w 54"/>
                  <a:gd name="T9" fmla="*/ 18 h 20"/>
                  <a:gd name="T10" fmla="*/ 52 w 54"/>
                  <a:gd name="T11" fmla="*/ 16 h 20"/>
                  <a:gd name="T12" fmla="*/ 54 w 54"/>
                  <a:gd name="T13" fmla="*/ 14 h 20"/>
                  <a:gd name="T14" fmla="*/ 54 w 54"/>
                  <a:gd name="T15" fmla="*/ 10 h 20"/>
                  <a:gd name="T16" fmla="*/ 54 w 54"/>
                  <a:gd name="T17" fmla="*/ 6 h 20"/>
                  <a:gd name="T18" fmla="*/ 52 w 54"/>
                  <a:gd name="T19" fmla="*/ 2 h 20"/>
                  <a:gd name="T20" fmla="*/ 48 w 54"/>
                  <a:gd name="T21" fmla="*/ 0 h 20"/>
                  <a:gd name="T22" fmla="*/ 44 w 54"/>
                  <a:gd name="T23" fmla="*/ 0 h 20"/>
                  <a:gd name="T24" fmla="*/ 44 w 54"/>
                  <a:gd name="T25" fmla="*/ 0 h 20"/>
                  <a:gd name="T26" fmla="*/ 8 w 54"/>
                  <a:gd name="T27" fmla="*/ 0 h 20"/>
                  <a:gd name="T28" fmla="*/ 8 w 54"/>
                  <a:gd name="T29" fmla="*/ 0 h 20"/>
                  <a:gd name="T30" fmla="*/ 4 w 54"/>
                  <a:gd name="T31" fmla="*/ 0 h 20"/>
                  <a:gd name="T32" fmla="*/ 2 w 54"/>
                  <a:gd name="T33" fmla="*/ 2 h 20"/>
                  <a:gd name="T34" fmla="*/ 0 w 54"/>
                  <a:gd name="T35" fmla="*/ 6 h 20"/>
                  <a:gd name="T36" fmla="*/ 0 w 54"/>
                  <a:gd name="T37" fmla="*/ 10 h 20"/>
                  <a:gd name="T38" fmla="*/ 0 w 54"/>
                  <a:gd name="T39" fmla="*/ 14 h 20"/>
                  <a:gd name="T40" fmla="*/ 2 w 54"/>
                  <a:gd name="T41" fmla="*/ 16 h 20"/>
                  <a:gd name="T42" fmla="*/ 4 w 54"/>
                  <a:gd name="T43" fmla="*/ 18 h 20"/>
                  <a:gd name="T44" fmla="*/ 8 w 54"/>
                  <a:gd name="T45" fmla="*/ 20 h 20"/>
                  <a:gd name="T46" fmla="*/ 8 w 54"/>
                  <a:gd name="T47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4" h="20">
                    <a:moveTo>
                      <a:pt x="8" y="20"/>
                    </a:moveTo>
                    <a:lnTo>
                      <a:pt x="8" y="20"/>
                    </a:lnTo>
                    <a:lnTo>
                      <a:pt x="44" y="20"/>
                    </a:lnTo>
                    <a:lnTo>
                      <a:pt x="44" y="20"/>
                    </a:lnTo>
                    <a:lnTo>
                      <a:pt x="48" y="18"/>
                    </a:lnTo>
                    <a:lnTo>
                      <a:pt x="52" y="16"/>
                    </a:lnTo>
                    <a:lnTo>
                      <a:pt x="54" y="14"/>
                    </a:lnTo>
                    <a:lnTo>
                      <a:pt x="54" y="10"/>
                    </a:lnTo>
                    <a:lnTo>
                      <a:pt x="54" y="6"/>
                    </a:lnTo>
                    <a:lnTo>
                      <a:pt x="52" y="2"/>
                    </a:lnTo>
                    <a:lnTo>
                      <a:pt x="48" y="0"/>
                    </a:lnTo>
                    <a:lnTo>
                      <a:pt x="44" y="0"/>
                    </a:lnTo>
                    <a:lnTo>
                      <a:pt x="44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0" y="6"/>
                    </a:lnTo>
                    <a:lnTo>
                      <a:pt x="0" y="10"/>
                    </a:lnTo>
                    <a:lnTo>
                      <a:pt x="0" y="14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8" y="20"/>
                    </a:lnTo>
                    <a:lnTo>
                      <a:pt x="8" y="2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005EB8"/>
                  </a:solidFill>
                </a:endParaRPr>
              </a:p>
            </p:txBody>
          </p:sp>
          <p:sp>
            <p:nvSpPr>
              <p:cNvPr id="64" name="Freeform 52"/>
              <p:cNvSpPr>
                <a:spLocks noEditPoints="1"/>
              </p:cNvSpPr>
              <p:nvPr userDrawn="1"/>
            </p:nvSpPr>
            <p:spPr bwMode="auto">
              <a:xfrm>
                <a:off x="8447829" y="187976"/>
                <a:ext cx="46648" cy="5488"/>
              </a:xfrm>
              <a:custGeom>
                <a:avLst/>
                <a:gdLst>
                  <a:gd name="T0" fmla="*/ 4 w 34"/>
                  <a:gd name="T1" fmla="*/ 2 h 4"/>
                  <a:gd name="T2" fmla="*/ 4 w 34"/>
                  <a:gd name="T3" fmla="*/ 2 h 4"/>
                  <a:gd name="T4" fmla="*/ 4 w 34"/>
                  <a:gd name="T5" fmla="*/ 4 h 4"/>
                  <a:gd name="T6" fmla="*/ 2 w 34"/>
                  <a:gd name="T7" fmla="*/ 4 h 4"/>
                  <a:gd name="T8" fmla="*/ 2 w 34"/>
                  <a:gd name="T9" fmla="*/ 4 h 4"/>
                  <a:gd name="T10" fmla="*/ 0 w 34"/>
                  <a:gd name="T11" fmla="*/ 4 h 4"/>
                  <a:gd name="T12" fmla="*/ 0 w 34"/>
                  <a:gd name="T13" fmla="*/ 2 h 4"/>
                  <a:gd name="T14" fmla="*/ 0 w 34"/>
                  <a:gd name="T15" fmla="*/ 2 h 4"/>
                  <a:gd name="T16" fmla="*/ 0 w 34"/>
                  <a:gd name="T17" fmla="*/ 0 h 4"/>
                  <a:gd name="T18" fmla="*/ 2 w 34"/>
                  <a:gd name="T19" fmla="*/ 0 h 4"/>
                  <a:gd name="T20" fmla="*/ 2 w 34"/>
                  <a:gd name="T21" fmla="*/ 0 h 4"/>
                  <a:gd name="T22" fmla="*/ 4 w 34"/>
                  <a:gd name="T23" fmla="*/ 0 h 4"/>
                  <a:gd name="T24" fmla="*/ 4 w 34"/>
                  <a:gd name="T25" fmla="*/ 2 h 4"/>
                  <a:gd name="T26" fmla="*/ 4 w 34"/>
                  <a:gd name="T27" fmla="*/ 2 h 4"/>
                  <a:gd name="T28" fmla="*/ 34 w 34"/>
                  <a:gd name="T29" fmla="*/ 0 h 4"/>
                  <a:gd name="T30" fmla="*/ 34 w 34"/>
                  <a:gd name="T31" fmla="*/ 2 h 4"/>
                  <a:gd name="T32" fmla="*/ 34 w 34"/>
                  <a:gd name="T33" fmla="*/ 2 h 4"/>
                  <a:gd name="T34" fmla="*/ 34 w 34"/>
                  <a:gd name="T35" fmla="*/ 4 h 4"/>
                  <a:gd name="T36" fmla="*/ 10 w 34"/>
                  <a:gd name="T37" fmla="*/ 4 h 4"/>
                  <a:gd name="T38" fmla="*/ 10 w 34"/>
                  <a:gd name="T39" fmla="*/ 4 h 4"/>
                  <a:gd name="T40" fmla="*/ 10 w 34"/>
                  <a:gd name="T41" fmla="*/ 2 h 4"/>
                  <a:gd name="T42" fmla="*/ 10 w 34"/>
                  <a:gd name="T43" fmla="*/ 0 h 4"/>
                  <a:gd name="T44" fmla="*/ 10 w 34"/>
                  <a:gd name="T45" fmla="*/ 0 h 4"/>
                  <a:gd name="T46" fmla="*/ 10 w 34"/>
                  <a:gd name="T47" fmla="*/ 0 h 4"/>
                  <a:gd name="T48" fmla="*/ 34 w 34"/>
                  <a:gd name="T49" fmla="*/ 0 h 4"/>
                  <a:gd name="T50" fmla="*/ 34 w 34"/>
                  <a:gd name="T51" fmla="*/ 0 h 4"/>
                  <a:gd name="T52" fmla="*/ 34 w 34"/>
                  <a:gd name="T53" fmla="*/ 0 h 4"/>
                  <a:gd name="T54" fmla="*/ 34 w 34"/>
                  <a:gd name="T5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34" h="4">
                    <a:moveTo>
                      <a:pt x="4" y="2"/>
                    </a:moveTo>
                    <a:lnTo>
                      <a:pt x="4" y="2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4" y="2"/>
                    </a:lnTo>
                    <a:close/>
                    <a:moveTo>
                      <a:pt x="34" y="0"/>
                    </a:moveTo>
                    <a:lnTo>
                      <a:pt x="34" y="2"/>
                    </a:lnTo>
                    <a:lnTo>
                      <a:pt x="34" y="2"/>
                    </a:lnTo>
                    <a:lnTo>
                      <a:pt x="34" y="4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0" y="2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34" y="0"/>
                    </a:lnTo>
                    <a:lnTo>
                      <a:pt x="34" y="0"/>
                    </a:lnTo>
                    <a:lnTo>
                      <a:pt x="34" y="0"/>
                    </a:lnTo>
                    <a:lnTo>
                      <a:pt x="34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005EB8"/>
                  </a:solidFill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55288299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vider - light blue"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2"/>
          <p:cNvSpPr>
            <a:spLocks noGrp="1"/>
          </p:cNvSpPr>
          <p:nvPr>
            <p:ph type="body" idx="1" hasCustomPrompt="1"/>
          </p:nvPr>
        </p:nvSpPr>
        <p:spPr>
          <a:xfrm>
            <a:off x="3232432" y="1361849"/>
            <a:ext cx="7397074" cy="1946285"/>
          </a:xfrm>
        </p:spPr>
        <p:txBody>
          <a:bodyPr anchor="t">
            <a:normAutofit/>
          </a:bodyPr>
          <a:lstStyle>
            <a:lvl1pPr marL="0" indent="0">
              <a:buNone/>
              <a:defRPr sz="2800" baseline="0">
                <a:solidFill>
                  <a:schemeClr val="bg1"/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GB" noProof="0" dirty="0" smtClean="0"/>
              <a:t>Divider title here</a:t>
            </a:r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44728" y="626996"/>
            <a:ext cx="1746418" cy="1287035"/>
          </a:xfrm>
        </p:spPr>
        <p:txBody>
          <a:bodyPr anchor="t">
            <a:normAutofit/>
          </a:bodyPr>
          <a:lstStyle>
            <a:lvl1pPr algn="r">
              <a:defRPr sz="7200" b="0" cap="all">
                <a:solidFill>
                  <a:schemeClr val="tx1"/>
                </a:solidFill>
              </a:defRPr>
            </a:lvl1pPr>
          </a:lstStyle>
          <a:p>
            <a:r>
              <a:rPr lang="en-GB" noProof="0" dirty="0" smtClean="0"/>
              <a:t>1</a:t>
            </a:r>
            <a:endParaRPr lang="en-GB" noProof="0" dirty="0"/>
          </a:p>
        </p:txBody>
      </p:sp>
      <p:cxnSp>
        <p:nvCxnSpPr>
          <p:cNvPr id="12" name="Conector recto 12"/>
          <p:cNvCxnSpPr/>
          <p:nvPr userDrawn="1"/>
        </p:nvCxnSpPr>
        <p:spPr>
          <a:xfrm flipH="1">
            <a:off x="1674064" y="1516324"/>
            <a:ext cx="1512464" cy="0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5" name="AutoShape 3"/>
          <p:cNvSpPr>
            <a:spLocks noChangeAspect="1" noChangeArrowheads="1" noTextEdit="1"/>
          </p:cNvSpPr>
          <p:nvPr userDrawn="1"/>
        </p:nvSpPr>
        <p:spPr bwMode="auto">
          <a:xfrm>
            <a:off x="9299675" y="5961166"/>
            <a:ext cx="1624293" cy="16050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rgbClr val="005EB8"/>
              </a:solidFill>
            </a:endParaRPr>
          </a:p>
        </p:txBody>
      </p:sp>
      <p:sp>
        <p:nvSpPr>
          <p:cNvPr id="7" name="Freeform 6"/>
          <p:cNvSpPr>
            <a:spLocks/>
          </p:cNvSpPr>
          <p:nvPr userDrawn="1"/>
        </p:nvSpPr>
        <p:spPr bwMode="auto">
          <a:xfrm>
            <a:off x="10321860" y="5961166"/>
            <a:ext cx="152027" cy="160505"/>
          </a:xfrm>
          <a:custGeom>
            <a:avLst/>
            <a:gdLst>
              <a:gd name="T0" fmla="*/ 0 w 305"/>
              <a:gd name="T1" fmla="*/ 407 h 428"/>
              <a:gd name="T2" fmla="*/ 0 w 305"/>
              <a:gd name="T3" fmla="*/ 407 h 428"/>
              <a:gd name="T4" fmla="*/ 13 w 305"/>
              <a:gd name="T5" fmla="*/ 411 h 428"/>
              <a:gd name="T6" fmla="*/ 47 w 305"/>
              <a:gd name="T7" fmla="*/ 418 h 428"/>
              <a:gd name="T8" fmla="*/ 71 w 305"/>
              <a:gd name="T9" fmla="*/ 421 h 428"/>
              <a:gd name="T10" fmla="*/ 98 w 305"/>
              <a:gd name="T11" fmla="*/ 425 h 428"/>
              <a:gd name="T12" fmla="*/ 129 w 305"/>
              <a:gd name="T13" fmla="*/ 427 h 428"/>
              <a:gd name="T14" fmla="*/ 163 w 305"/>
              <a:gd name="T15" fmla="*/ 428 h 428"/>
              <a:gd name="T16" fmla="*/ 163 w 305"/>
              <a:gd name="T17" fmla="*/ 428 h 428"/>
              <a:gd name="T18" fmla="*/ 197 w 305"/>
              <a:gd name="T19" fmla="*/ 427 h 428"/>
              <a:gd name="T20" fmla="*/ 226 w 305"/>
              <a:gd name="T21" fmla="*/ 426 h 428"/>
              <a:gd name="T22" fmla="*/ 251 w 305"/>
              <a:gd name="T23" fmla="*/ 424 h 428"/>
              <a:gd name="T24" fmla="*/ 270 w 305"/>
              <a:gd name="T25" fmla="*/ 422 h 428"/>
              <a:gd name="T26" fmla="*/ 297 w 305"/>
              <a:gd name="T27" fmla="*/ 419 h 428"/>
              <a:gd name="T28" fmla="*/ 305 w 305"/>
              <a:gd name="T29" fmla="*/ 417 h 428"/>
              <a:gd name="T30" fmla="*/ 305 w 305"/>
              <a:gd name="T31" fmla="*/ 346 h 428"/>
              <a:gd name="T32" fmla="*/ 305 w 305"/>
              <a:gd name="T33" fmla="*/ 346 h 428"/>
              <a:gd name="T34" fmla="*/ 297 w 305"/>
              <a:gd name="T35" fmla="*/ 347 h 428"/>
              <a:gd name="T36" fmla="*/ 272 w 305"/>
              <a:gd name="T37" fmla="*/ 351 h 428"/>
              <a:gd name="T38" fmla="*/ 235 w 305"/>
              <a:gd name="T39" fmla="*/ 354 h 428"/>
              <a:gd name="T40" fmla="*/ 213 w 305"/>
              <a:gd name="T41" fmla="*/ 355 h 428"/>
              <a:gd name="T42" fmla="*/ 188 w 305"/>
              <a:gd name="T43" fmla="*/ 355 h 428"/>
              <a:gd name="T44" fmla="*/ 188 w 305"/>
              <a:gd name="T45" fmla="*/ 355 h 428"/>
              <a:gd name="T46" fmla="*/ 167 w 305"/>
              <a:gd name="T47" fmla="*/ 355 h 428"/>
              <a:gd name="T48" fmla="*/ 149 w 305"/>
              <a:gd name="T49" fmla="*/ 354 h 428"/>
              <a:gd name="T50" fmla="*/ 118 w 305"/>
              <a:gd name="T51" fmla="*/ 351 h 428"/>
              <a:gd name="T52" fmla="*/ 99 w 305"/>
              <a:gd name="T53" fmla="*/ 349 h 428"/>
              <a:gd name="T54" fmla="*/ 92 w 305"/>
              <a:gd name="T55" fmla="*/ 348 h 428"/>
              <a:gd name="T56" fmla="*/ 92 w 305"/>
              <a:gd name="T57" fmla="*/ 247 h 428"/>
              <a:gd name="T58" fmla="*/ 276 w 305"/>
              <a:gd name="T59" fmla="*/ 247 h 428"/>
              <a:gd name="T60" fmla="*/ 276 w 305"/>
              <a:gd name="T61" fmla="*/ 175 h 428"/>
              <a:gd name="T62" fmla="*/ 92 w 305"/>
              <a:gd name="T63" fmla="*/ 175 h 428"/>
              <a:gd name="T64" fmla="*/ 92 w 305"/>
              <a:gd name="T65" fmla="*/ 79 h 428"/>
              <a:gd name="T66" fmla="*/ 92 w 305"/>
              <a:gd name="T67" fmla="*/ 79 h 428"/>
              <a:gd name="T68" fmla="*/ 99 w 305"/>
              <a:gd name="T69" fmla="*/ 78 h 428"/>
              <a:gd name="T70" fmla="*/ 117 w 305"/>
              <a:gd name="T71" fmla="*/ 76 h 428"/>
              <a:gd name="T72" fmla="*/ 145 w 305"/>
              <a:gd name="T73" fmla="*/ 74 h 428"/>
              <a:gd name="T74" fmla="*/ 182 w 305"/>
              <a:gd name="T75" fmla="*/ 73 h 428"/>
              <a:gd name="T76" fmla="*/ 182 w 305"/>
              <a:gd name="T77" fmla="*/ 73 h 428"/>
              <a:gd name="T78" fmla="*/ 205 w 305"/>
              <a:gd name="T79" fmla="*/ 73 h 428"/>
              <a:gd name="T80" fmla="*/ 226 w 305"/>
              <a:gd name="T81" fmla="*/ 74 h 428"/>
              <a:gd name="T82" fmla="*/ 263 w 305"/>
              <a:gd name="T83" fmla="*/ 77 h 428"/>
              <a:gd name="T84" fmla="*/ 289 w 305"/>
              <a:gd name="T85" fmla="*/ 80 h 428"/>
              <a:gd name="T86" fmla="*/ 298 w 305"/>
              <a:gd name="T87" fmla="*/ 82 h 428"/>
              <a:gd name="T88" fmla="*/ 298 w 305"/>
              <a:gd name="T89" fmla="*/ 10 h 428"/>
              <a:gd name="T90" fmla="*/ 298 w 305"/>
              <a:gd name="T91" fmla="*/ 10 h 428"/>
              <a:gd name="T92" fmla="*/ 289 w 305"/>
              <a:gd name="T93" fmla="*/ 9 h 428"/>
              <a:gd name="T94" fmla="*/ 264 w 305"/>
              <a:gd name="T95" fmla="*/ 5 h 428"/>
              <a:gd name="T96" fmla="*/ 224 w 305"/>
              <a:gd name="T97" fmla="*/ 2 h 428"/>
              <a:gd name="T98" fmla="*/ 200 w 305"/>
              <a:gd name="T99" fmla="*/ 1 h 428"/>
              <a:gd name="T100" fmla="*/ 172 w 305"/>
              <a:gd name="T101" fmla="*/ 0 h 428"/>
              <a:gd name="T102" fmla="*/ 172 w 305"/>
              <a:gd name="T103" fmla="*/ 0 h 428"/>
              <a:gd name="T104" fmla="*/ 134 w 305"/>
              <a:gd name="T105" fmla="*/ 1 h 428"/>
              <a:gd name="T106" fmla="*/ 102 w 305"/>
              <a:gd name="T107" fmla="*/ 3 h 428"/>
              <a:gd name="T108" fmla="*/ 72 w 305"/>
              <a:gd name="T109" fmla="*/ 6 h 428"/>
              <a:gd name="T110" fmla="*/ 47 w 305"/>
              <a:gd name="T111" fmla="*/ 9 h 428"/>
              <a:gd name="T112" fmla="*/ 27 w 305"/>
              <a:gd name="T113" fmla="*/ 13 h 428"/>
              <a:gd name="T114" fmla="*/ 13 w 305"/>
              <a:gd name="T115" fmla="*/ 15 h 428"/>
              <a:gd name="T116" fmla="*/ 0 w 305"/>
              <a:gd name="T117" fmla="*/ 19 h 428"/>
              <a:gd name="T118" fmla="*/ 0 w 305"/>
              <a:gd name="T119" fmla="*/ 407 h 4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305" h="428">
                <a:moveTo>
                  <a:pt x="0" y="407"/>
                </a:moveTo>
                <a:lnTo>
                  <a:pt x="0" y="407"/>
                </a:lnTo>
                <a:lnTo>
                  <a:pt x="13" y="411"/>
                </a:lnTo>
                <a:lnTo>
                  <a:pt x="47" y="418"/>
                </a:lnTo>
                <a:lnTo>
                  <a:pt x="71" y="421"/>
                </a:lnTo>
                <a:lnTo>
                  <a:pt x="98" y="425"/>
                </a:lnTo>
                <a:lnTo>
                  <a:pt x="129" y="427"/>
                </a:lnTo>
                <a:lnTo>
                  <a:pt x="163" y="428"/>
                </a:lnTo>
                <a:lnTo>
                  <a:pt x="163" y="428"/>
                </a:lnTo>
                <a:lnTo>
                  <a:pt x="197" y="427"/>
                </a:lnTo>
                <a:lnTo>
                  <a:pt x="226" y="426"/>
                </a:lnTo>
                <a:lnTo>
                  <a:pt x="251" y="424"/>
                </a:lnTo>
                <a:lnTo>
                  <a:pt x="270" y="422"/>
                </a:lnTo>
                <a:lnTo>
                  <a:pt x="297" y="419"/>
                </a:lnTo>
                <a:lnTo>
                  <a:pt x="305" y="417"/>
                </a:lnTo>
                <a:lnTo>
                  <a:pt x="305" y="346"/>
                </a:lnTo>
                <a:lnTo>
                  <a:pt x="305" y="346"/>
                </a:lnTo>
                <a:lnTo>
                  <a:pt x="297" y="347"/>
                </a:lnTo>
                <a:lnTo>
                  <a:pt x="272" y="351"/>
                </a:lnTo>
                <a:lnTo>
                  <a:pt x="235" y="354"/>
                </a:lnTo>
                <a:lnTo>
                  <a:pt x="213" y="355"/>
                </a:lnTo>
                <a:lnTo>
                  <a:pt x="188" y="355"/>
                </a:lnTo>
                <a:lnTo>
                  <a:pt x="188" y="355"/>
                </a:lnTo>
                <a:lnTo>
                  <a:pt x="167" y="355"/>
                </a:lnTo>
                <a:lnTo>
                  <a:pt x="149" y="354"/>
                </a:lnTo>
                <a:lnTo>
                  <a:pt x="118" y="351"/>
                </a:lnTo>
                <a:lnTo>
                  <a:pt x="99" y="349"/>
                </a:lnTo>
                <a:lnTo>
                  <a:pt x="92" y="348"/>
                </a:lnTo>
                <a:lnTo>
                  <a:pt x="92" y="247"/>
                </a:lnTo>
                <a:lnTo>
                  <a:pt x="276" y="247"/>
                </a:lnTo>
                <a:lnTo>
                  <a:pt x="276" y="175"/>
                </a:lnTo>
                <a:lnTo>
                  <a:pt x="92" y="175"/>
                </a:lnTo>
                <a:lnTo>
                  <a:pt x="92" y="79"/>
                </a:lnTo>
                <a:lnTo>
                  <a:pt x="92" y="79"/>
                </a:lnTo>
                <a:lnTo>
                  <a:pt x="99" y="78"/>
                </a:lnTo>
                <a:lnTo>
                  <a:pt x="117" y="76"/>
                </a:lnTo>
                <a:lnTo>
                  <a:pt x="145" y="74"/>
                </a:lnTo>
                <a:lnTo>
                  <a:pt x="182" y="73"/>
                </a:lnTo>
                <a:lnTo>
                  <a:pt x="182" y="73"/>
                </a:lnTo>
                <a:lnTo>
                  <a:pt x="205" y="73"/>
                </a:lnTo>
                <a:lnTo>
                  <a:pt x="226" y="74"/>
                </a:lnTo>
                <a:lnTo>
                  <a:pt x="263" y="77"/>
                </a:lnTo>
                <a:lnTo>
                  <a:pt x="289" y="80"/>
                </a:lnTo>
                <a:lnTo>
                  <a:pt x="298" y="82"/>
                </a:lnTo>
                <a:lnTo>
                  <a:pt x="298" y="10"/>
                </a:lnTo>
                <a:lnTo>
                  <a:pt x="298" y="10"/>
                </a:lnTo>
                <a:lnTo>
                  <a:pt x="289" y="9"/>
                </a:lnTo>
                <a:lnTo>
                  <a:pt x="264" y="5"/>
                </a:lnTo>
                <a:lnTo>
                  <a:pt x="224" y="2"/>
                </a:lnTo>
                <a:lnTo>
                  <a:pt x="200" y="1"/>
                </a:lnTo>
                <a:lnTo>
                  <a:pt x="172" y="0"/>
                </a:lnTo>
                <a:lnTo>
                  <a:pt x="172" y="0"/>
                </a:lnTo>
                <a:lnTo>
                  <a:pt x="134" y="1"/>
                </a:lnTo>
                <a:lnTo>
                  <a:pt x="102" y="3"/>
                </a:lnTo>
                <a:lnTo>
                  <a:pt x="72" y="6"/>
                </a:lnTo>
                <a:lnTo>
                  <a:pt x="47" y="9"/>
                </a:lnTo>
                <a:lnTo>
                  <a:pt x="27" y="13"/>
                </a:lnTo>
                <a:lnTo>
                  <a:pt x="13" y="15"/>
                </a:lnTo>
                <a:lnTo>
                  <a:pt x="0" y="19"/>
                </a:lnTo>
                <a:lnTo>
                  <a:pt x="0" y="407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rgbClr val="005EB8"/>
              </a:solidFill>
            </a:endParaRPr>
          </a:p>
        </p:txBody>
      </p:sp>
      <p:sp>
        <p:nvSpPr>
          <p:cNvPr id="9" name="Freeform 8"/>
          <p:cNvSpPr>
            <a:spLocks/>
          </p:cNvSpPr>
          <p:nvPr userDrawn="1"/>
        </p:nvSpPr>
        <p:spPr bwMode="auto">
          <a:xfrm>
            <a:off x="9343684" y="6051163"/>
            <a:ext cx="86016" cy="43502"/>
          </a:xfrm>
          <a:custGeom>
            <a:avLst/>
            <a:gdLst>
              <a:gd name="T0" fmla="*/ 171 w 171"/>
              <a:gd name="T1" fmla="*/ 93 h 116"/>
              <a:gd name="T2" fmla="*/ 171 w 171"/>
              <a:gd name="T3" fmla="*/ 93 h 116"/>
              <a:gd name="T4" fmla="*/ 151 w 171"/>
              <a:gd name="T5" fmla="*/ 99 h 116"/>
              <a:gd name="T6" fmla="*/ 125 w 171"/>
              <a:gd name="T7" fmla="*/ 108 h 116"/>
              <a:gd name="T8" fmla="*/ 110 w 171"/>
              <a:gd name="T9" fmla="*/ 111 h 116"/>
              <a:gd name="T10" fmla="*/ 96 w 171"/>
              <a:gd name="T11" fmla="*/ 114 h 116"/>
              <a:gd name="T12" fmla="*/ 82 w 171"/>
              <a:gd name="T13" fmla="*/ 116 h 116"/>
              <a:gd name="T14" fmla="*/ 67 w 171"/>
              <a:gd name="T15" fmla="*/ 116 h 116"/>
              <a:gd name="T16" fmla="*/ 67 w 171"/>
              <a:gd name="T17" fmla="*/ 116 h 116"/>
              <a:gd name="T18" fmla="*/ 54 w 171"/>
              <a:gd name="T19" fmla="*/ 116 h 116"/>
              <a:gd name="T20" fmla="*/ 41 w 171"/>
              <a:gd name="T21" fmla="*/ 114 h 116"/>
              <a:gd name="T22" fmla="*/ 30 w 171"/>
              <a:gd name="T23" fmla="*/ 110 h 116"/>
              <a:gd name="T24" fmla="*/ 24 w 171"/>
              <a:gd name="T25" fmla="*/ 108 h 116"/>
              <a:gd name="T26" fmla="*/ 19 w 171"/>
              <a:gd name="T27" fmla="*/ 105 h 116"/>
              <a:gd name="T28" fmla="*/ 15 w 171"/>
              <a:gd name="T29" fmla="*/ 101 h 116"/>
              <a:gd name="T30" fmla="*/ 11 w 171"/>
              <a:gd name="T31" fmla="*/ 97 h 116"/>
              <a:gd name="T32" fmla="*/ 8 w 171"/>
              <a:gd name="T33" fmla="*/ 92 h 116"/>
              <a:gd name="T34" fmla="*/ 5 w 171"/>
              <a:gd name="T35" fmla="*/ 87 h 116"/>
              <a:gd name="T36" fmla="*/ 3 w 171"/>
              <a:gd name="T37" fmla="*/ 82 h 116"/>
              <a:gd name="T38" fmla="*/ 2 w 171"/>
              <a:gd name="T39" fmla="*/ 76 h 116"/>
              <a:gd name="T40" fmla="*/ 1 w 171"/>
              <a:gd name="T41" fmla="*/ 69 h 116"/>
              <a:gd name="T42" fmla="*/ 0 w 171"/>
              <a:gd name="T43" fmla="*/ 61 h 116"/>
              <a:gd name="T44" fmla="*/ 0 w 171"/>
              <a:gd name="T45" fmla="*/ 61 h 116"/>
              <a:gd name="T46" fmla="*/ 1 w 171"/>
              <a:gd name="T47" fmla="*/ 49 h 116"/>
              <a:gd name="T48" fmla="*/ 4 w 171"/>
              <a:gd name="T49" fmla="*/ 38 h 116"/>
              <a:gd name="T50" fmla="*/ 6 w 171"/>
              <a:gd name="T51" fmla="*/ 33 h 116"/>
              <a:gd name="T52" fmla="*/ 9 w 171"/>
              <a:gd name="T53" fmla="*/ 27 h 116"/>
              <a:gd name="T54" fmla="*/ 13 w 171"/>
              <a:gd name="T55" fmla="*/ 23 h 116"/>
              <a:gd name="T56" fmla="*/ 16 w 171"/>
              <a:gd name="T57" fmla="*/ 19 h 116"/>
              <a:gd name="T58" fmla="*/ 21 w 171"/>
              <a:gd name="T59" fmla="*/ 16 h 116"/>
              <a:gd name="T60" fmla="*/ 26 w 171"/>
              <a:gd name="T61" fmla="*/ 13 h 116"/>
              <a:gd name="T62" fmla="*/ 33 w 171"/>
              <a:gd name="T63" fmla="*/ 10 h 116"/>
              <a:gd name="T64" fmla="*/ 39 w 171"/>
              <a:gd name="T65" fmla="*/ 8 h 116"/>
              <a:gd name="T66" fmla="*/ 55 w 171"/>
              <a:gd name="T67" fmla="*/ 5 h 116"/>
              <a:gd name="T68" fmla="*/ 72 w 171"/>
              <a:gd name="T69" fmla="*/ 3 h 116"/>
              <a:gd name="T70" fmla="*/ 171 w 171"/>
              <a:gd name="T71" fmla="*/ 0 h 116"/>
              <a:gd name="T72" fmla="*/ 171 w 171"/>
              <a:gd name="T73" fmla="*/ 93 h 1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71" h="116">
                <a:moveTo>
                  <a:pt x="171" y="93"/>
                </a:moveTo>
                <a:lnTo>
                  <a:pt x="171" y="93"/>
                </a:lnTo>
                <a:lnTo>
                  <a:pt x="151" y="99"/>
                </a:lnTo>
                <a:lnTo>
                  <a:pt x="125" y="108"/>
                </a:lnTo>
                <a:lnTo>
                  <a:pt x="110" y="111"/>
                </a:lnTo>
                <a:lnTo>
                  <a:pt x="96" y="114"/>
                </a:lnTo>
                <a:lnTo>
                  <a:pt x="82" y="116"/>
                </a:lnTo>
                <a:lnTo>
                  <a:pt x="67" y="116"/>
                </a:lnTo>
                <a:lnTo>
                  <a:pt x="67" y="116"/>
                </a:lnTo>
                <a:lnTo>
                  <a:pt x="54" y="116"/>
                </a:lnTo>
                <a:lnTo>
                  <a:pt x="41" y="114"/>
                </a:lnTo>
                <a:lnTo>
                  <a:pt x="30" y="110"/>
                </a:lnTo>
                <a:lnTo>
                  <a:pt x="24" y="108"/>
                </a:lnTo>
                <a:lnTo>
                  <a:pt x="19" y="105"/>
                </a:lnTo>
                <a:lnTo>
                  <a:pt x="15" y="101"/>
                </a:lnTo>
                <a:lnTo>
                  <a:pt x="11" y="97"/>
                </a:lnTo>
                <a:lnTo>
                  <a:pt x="8" y="92"/>
                </a:lnTo>
                <a:lnTo>
                  <a:pt x="5" y="87"/>
                </a:lnTo>
                <a:lnTo>
                  <a:pt x="3" y="82"/>
                </a:lnTo>
                <a:lnTo>
                  <a:pt x="2" y="76"/>
                </a:lnTo>
                <a:lnTo>
                  <a:pt x="1" y="69"/>
                </a:lnTo>
                <a:lnTo>
                  <a:pt x="0" y="61"/>
                </a:lnTo>
                <a:lnTo>
                  <a:pt x="0" y="61"/>
                </a:lnTo>
                <a:lnTo>
                  <a:pt x="1" y="49"/>
                </a:lnTo>
                <a:lnTo>
                  <a:pt x="4" y="38"/>
                </a:lnTo>
                <a:lnTo>
                  <a:pt x="6" y="33"/>
                </a:lnTo>
                <a:lnTo>
                  <a:pt x="9" y="27"/>
                </a:lnTo>
                <a:lnTo>
                  <a:pt x="13" y="23"/>
                </a:lnTo>
                <a:lnTo>
                  <a:pt x="16" y="19"/>
                </a:lnTo>
                <a:lnTo>
                  <a:pt x="21" y="16"/>
                </a:lnTo>
                <a:lnTo>
                  <a:pt x="26" y="13"/>
                </a:lnTo>
                <a:lnTo>
                  <a:pt x="33" y="10"/>
                </a:lnTo>
                <a:lnTo>
                  <a:pt x="39" y="8"/>
                </a:lnTo>
                <a:lnTo>
                  <a:pt x="55" y="5"/>
                </a:lnTo>
                <a:lnTo>
                  <a:pt x="72" y="3"/>
                </a:lnTo>
                <a:lnTo>
                  <a:pt x="171" y="0"/>
                </a:lnTo>
                <a:lnTo>
                  <a:pt x="171" y="93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rgbClr val="005EB8"/>
              </a:solidFill>
            </a:endParaRPr>
          </a:p>
        </p:txBody>
      </p:sp>
      <p:sp>
        <p:nvSpPr>
          <p:cNvPr id="13" name="Freeform 10"/>
          <p:cNvSpPr>
            <a:spLocks/>
          </p:cNvSpPr>
          <p:nvPr userDrawn="1"/>
        </p:nvSpPr>
        <p:spPr bwMode="auto">
          <a:xfrm>
            <a:off x="9873780" y="6051163"/>
            <a:ext cx="86016" cy="43502"/>
          </a:xfrm>
          <a:custGeom>
            <a:avLst/>
            <a:gdLst>
              <a:gd name="T0" fmla="*/ 171 w 171"/>
              <a:gd name="T1" fmla="*/ 93 h 116"/>
              <a:gd name="T2" fmla="*/ 171 w 171"/>
              <a:gd name="T3" fmla="*/ 93 h 116"/>
              <a:gd name="T4" fmla="*/ 152 w 171"/>
              <a:gd name="T5" fmla="*/ 99 h 116"/>
              <a:gd name="T6" fmla="*/ 125 w 171"/>
              <a:gd name="T7" fmla="*/ 108 h 116"/>
              <a:gd name="T8" fmla="*/ 111 w 171"/>
              <a:gd name="T9" fmla="*/ 111 h 116"/>
              <a:gd name="T10" fmla="*/ 95 w 171"/>
              <a:gd name="T11" fmla="*/ 114 h 116"/>
              <a:gd name="T12" fmla="*/ 81 w 171"/>
              <a:gd name="T13" fmla="*/ 116 h 116"/>
              <a:gd name="T14" fmla="*/ 68 w 171"/>
              <a:gd name="T15" fmla="*/ 116 h 116"/>
              <a:gd name="T16" fmla="*/ 68 w 171"/>
              <a:gd name="T17" fmla="*/ 116 h 116"/>
              <a:gd name="T18" fmla="*/ 54 w 171"/>
              <a:gd name="T19" fmla="*/ 116 h 116"/>
              <a:gd name="T20" fmla="*/ 41 w 171"/>
              <a:gd name="T21" fmla="*/ 114 h 116"/>
              <a:gd name="T22" fmla="*/ 29 w 171"/>
              <a:gd name="T23" fmla="*/ 110 h 116"/>
              <a:gd name="T24" fmla="*/ 24 w 171"/>
              <a:gd name="T25" fmla="*/ 108 h 116"/>
              <a:gd name="T26" fmla="*/ 20 w 171"/>
              <a:gd name="T27" fmla="*/ 105 h 116"/>
              <a:gd name="T28" fmla="*/ 16 w 171"/>
              <a:gd name="T29" fmla="*/ 101 h 116"/>
              <a:gd name="T30" fmla="*/ 12 w 171"/>
              <a:gd name="T31" fmla="*/ 97 h 116"/>
              <a:gd name="T32" fmla="*/ 9 w 171"/>
              <a:gd name="T33" fmla="*/ 92 h 116"/>
              <a:gd name="T34" fmla="*/ 6 w 171"/>
              <a:gd name="T35" fmla="*/ 87 h 116"/>
              <a:gd name="T36" fmla="*/ 3 w 171"/>
              <a:gd name="T37" fmla="*/ 82 h 116"/>
              <a:gd name="T38" fmla="*/ 1 w 171"/>
              <a:gd name="T39" fmla="*/ 76 h 116"/>
              <a:gd name="T40" fmla="*/ 0 w 171"/>
              <a:gd name="T41" fmla="*/ 69 h 116"/>
              <a:gd name="T42" fmla="*/ 0 w 171"/>
              <a:gd name="T43" fmla="*/ 61 h 116"/>
              <a:gd name="T44" fmla="*/ 0 w 171"/>
              <a:gd name="T45" fmla="*/ 61 h 116"/>
              <a:gd name="T46" fmla="*/ 1 w 171"/>
              <a:gd name="T47" fmla="*/ 49 h 116"/>
              <a:gd name="T48" fmla="*/ 4 w 171"/>
              <a:gd name="T49" fmla="*/ 38 h 116"/>
              <a:gd name="T50" fmla="*/ 7 w 171"/>
              <a:gd name="T51" fmla="*/ 33 h 116"/>
              <a:gd name="T52" fmla="*/ 10 w 171"/>
              <a:gd name="T53" fmla="*/ 27 h 116"/>
              <a:gd name="T54" fmla="*/ 13 w 171"/>
              <a:gd name="T55" fmla="*/ 23 h 116"/>
              <a:gd name="T56" fmla="*/ 17 w 171"/>
              <a:gd name="T57" fmla="*/ 19 h 116"/>
              <a:gd name="T58" fmla="*/ 22 w 171"/>
              <a:gd name="T59" fmla="*/ 16 h 116"/>
              <a:gd name="T60" fmla="*/ 27 w 171"/>
              <a:gd name="T61" fmla="*/ 13 h 116"/>
              <a:gd name="T62" fmla="*/ 33 w 171"/>
              <a:gd name="T63" fmla="*/ 10 h 116"/>
              <a:gd name="T64" fmla="*/ 39 w 171"/>
              <a:gd name="T65" fmla="*/ 8 h 116"/>
              <a:gd name="T66" fmla="*/ 55 w 171"/>
              <a:gd name="T67" fmla="*/ 5 h 116"/>
              <a:gd name="T68" fmla="*/ 73 w 171"/>
              <a:gd name="T69" fmla="*/ 3 h 116"/>
              <a:gd name="T70" fmla="*/ 171 w 171"/>
              <a:gd name="T71" fmla="*/ 0 h 116"/>
              <a:gd name="T72" fmla="*/ 171 w 171"/>
              <a:gd name="T73" fmla="*/ 93 h 1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71" h="116">
                <a:moveTo>
                  <a:pt x="171" y="93"/>
                </a:moveTo>
                <a:lnTo>
                  <a:pt x="171" y="93"/>
                </a:lnTo>
                <a:lnTo>
                  <a:pt x="152" y="99"/>
                </a:lnTo>
                <a:lnTo>
                  <a:pt x="125" y="108"/>
                </a:lnTo>
                <a:lnTo>
                  <a:pt x="111" y="111"/>
                </a:lnTo>
                <a:lnTo>
                  <a:pt x="95" y="114"/>
                </a:lnTo>
                <a:lnTo>
                  <a:pt x="81" y="116"/>
                </a:lnTo>
                <a:lnTo>
                  <a:pt x="68" y="116"/>
                </a:lnTo>
                <a:lnTo>
                  <a:pt x="68" y="116"/>
                </a:lnTo>
                <a:lnTo>
                  <a:pt x="54" y="116"/>
                </a:lnTo>
                <a:lnTo>
                  <a:pt x="41" y="114"/>
                </a:lnTo>
                <a:lnTo>
                  <a:pt x="29" y="110"/>
                </a:lnTo>
                <a:lnTo>
                  <a:pt x="24" y="108"/>
                </a:lnTo>
                <a:lnTo>
                  <a:pt x="20" y="105"/>
                </a:lnTo>
                <a:lnTo>
                  <a:pt x="16" y="101"/>
                </a:lnTo>
                <a:lnTo>
                  <a:pt x="12" y="97"/>
                </a:lnTo>
                <a:lnTo>
                  <a:pt x="9" y="92"/>
                </a:lnTo>
                <a:lnTo>
                  <a:pt x="6" y="87"/>
                </a:lnTo>
                <a:lnTo>
                  <a:pt x="3" y="82"/>
                </a:lnTo>
                <a:lnTo>
                  <a:pt x="1" y="76"/>
                </a:lnTo>
                <a:lnTo>
                  <a:pt x="0" y="69"/>
                </a:lnTo>
                <a:lnTo>
                  <a:pt x="0" y="61"/>
                </a:lnTo>
                <a:lnTo>
                  <a:pt x="0" y="61"/>
                </a:lnTo>
                <a:lnTo>
                  <a:pt x="1" y="49"/>
                </a:lnTo>
                <a:lnTo>
                  <a:pt x="4" y="38"/>
                </a:lnTo>
                <a:lnTo>
                  <a:pt x="7" y="33"/>
                </a:lnTo>
                <a:lnTo>
                  <a:pt x="10" y="27"/>
                </a:lnTo>
                <a:lnTo>
                  <a:pt x="13" y="23"/>
                </a:lnTo>
                <a:lnTo>
                  <a:pt x="17" y="19"/>
                </a:lnTo>
                <a:lnTo>
                  <a:pt x="22" y="16"/>
                </a:lnTo>
                <a:lnTo>
                  <a:pt x="27" y="13"/>
                </a:lnTo>
                <a:lnTo>
                  <a:pt x="33" y="10"/>
                </a:lnTo>
                <a:lnTo>
                  <a:pt x="39" y="8"/>
                </a:lnTo>
                <a:lnTo>
                  <a:pt x="55" y="5"/>
                </a:lnTo>
                <a:lnTo>
                  <a:pt x="73" y="3"/>
                </a:lnTo>
                <a:lnTo>
                  <a:pt x="171" y="0"/>
                </a:lnTo>
                <a:lnTo>
                  <a:pt x="171" y="93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rgbClr val="005EB8"/>
              </a:solidFill>
            </a:endParaRPr>
          </a:p>
        </p:txBody>
      </p:sp>
      <p:sp>
        <p:nvSpPr>
          <p:cNvPr id="14" name="Freeform 11"/>
          <p:cNvSpPr>
            <a:spLocks/>
          </p:cNvSpPr>
          <p:nvPr userDrawn="1"/>
        </p:nvSpPr>
        <p:spPr bwMode="auto">
          <a:xfrm>
            <a:off x="9829771" y="5961166"/>
            <a:ext cx="176032" cy="160505"/>
          </a:xfrm>
          <a:custGeom>
            <a:avLst/>
            <a:gdLst>
              <a:gd name="T0" fmla="*/ 206 w 353"/>
              <a:gd name="T1" fmla="*/ 0 h 428"/>
              <a:gd name="T2" fmla="*/ 148 w 353"/>
              <a:gd name="T3" fmla="*/ 4 h 428"/>
              <a:gd name="T4" fmla="*/ 98 w 353"/>
              <a:gd name="T5" fmla="*/ 12 h 428"/>
              <a:gd name="T6" fmla="*/ 59 w 353"/>
              <a:gd name="T7" fmla="*/ 23 h 428"/>
              <a:gd name="T8" fmla="*/ 33 w 353"/>
              <a:gd name="T9" fmla="*/ 33 h 428"/>
              <a:gd name="T10" fmla="*/ 53 w 353"/>
              <a:gd name="T11" fmla="*/ 102 h 428"/>
              <a:gd name="T12" fmla="*/ 92 w 353"/>
              <a:gd name="T13" fmla="*/ 91 h 428"/>
              <a:gd name="T14" fmla="*/ 132 w 353"/>
              <a:gd name="T15" fmla="*/ 82 h 428"/>
              <a:gd name="T16" fmla="*/ 178 w 353"/>
              <a:gd name="T17" fmla="*/ 79 h 428"/>
              <a:gd name="T18" fmla="*/ 198 w 353"/>
              <a:gd name="T19" fmla="*/ 80 h 428"/>
              <a:gd name="T20" fmla="*/ 221 w 353"/>
              <a:gd name="T21" fmla="*/ 84 h 428"/>
              <a:gd name="T22" fmla="*/ 233 w 353"/>
              <a:gd name="T23" fmla="*/ 90 h 428"/>
              <a:gd name="T24" fmla="*/ 244 w 353"/>
              <a:gd name="T25" fmla="*/ 98 h 428"/>
              <a:gd name="T26" fmla="*/ 252 w 353"/>
              <a:gd name="T27" fmla="*/ 108 h 428"/>
              <a:gd name="T28" fmla="*/ 257 w 353"/>
              <a:gd name="T29" fmla="*/ 120 h 428"/>
              <a:gd name="T30" fmla="*/ 259 w 353"/>
              <a:gd name="T31" fmla="*/ 137 h 428"/>
              <a:gd name="T32" fmla="*/ 260 w 353"/>
              <a:gd name="T33" fmla="*/ 176 h 428"/>
              <a:gd name="T34" fmla="*/ 178 w 353"/>
              <a:gd name="T35" fmla="*/ 176 h 428"/>
              <a:gd name="T36" fmla="*/ 131 w 353"/>
              <a:gd name="T37" fmla="*/ 179 h 428"/>
              <a:gd name="T38" fmla="*/ 92 w 353"/>
              <a:gd name="T39" fmla="*/ 187 h 428"/>
              <a:gd name="T40" fmla="*/ 62 w 353"/>
              <a:gd name="T41" fmla="*/ 200 h 428"/>
              <a:gd name="T42" fmla="*/ 38 w 353"/>
              <a:gd name="T43" fmla="*/ 216 h 428"/>
              <a:gd name="T44" fmla="*/ 21 w 353"/>
              <a:gd name="T45" fmla="*/ 236 h 428"/>
              <a:gd name="T46" fmla="*/ 9 w 353"/>
              <a:gd name="T47" fmla="*/ 257 h 428"/>
              <a:gd name="T48" fmla="*/ 3 w 353"/>
              <a:gd name="T49" fmla="*/ 282 h 428"/>
              <a:gd name="T50" fmla="*/ 0 w 353"/>
              <a:gd name="T51" fmla="*/ 307 h 428"/>
              <a:gd name="T52" fmla="*/ 2 w 353"/>
              <a:gd name="T53" fmla="*/ 323 h 428"/>
              <a:gd name="T54" fmla="*/ 8 w 353"/>
              <a:gd name="T55" fmla="*/ 352 h 428"/>
              <a:gd name="T56" fmla="*/ 19 w 353"/>
              <a:gd name="T57" fmla="*/ 376 h 428"/>
              <a:gd name="T58" fmla="*/ 35 w 353"/>
              <a:gd name="T59" fmla="*/ 394 h 428"/>
              <a:gd name="T60" fmla="*/ 55 w 353"/>
              <a:gd name="T61" fmla="*/ 408 h 428"/>
              <a:gd name="T62" fmla="*/ 77 w 353"/>
              <a:gd name="T63" fmla="*/ 418 h 428"/>
              <a:gd name="T64" fmla="*/ 101 w 353"/>
              <a:gd name="T65" fmla="*/ 424 h 428"/>
              <a:gd name="T66" fmla="*/ 125 w 353"/>
              <a:gd name="T67" fmla="*/ 427 h 428"/>
              <a:gd name="T68" fmla="*/ 137 w 353"/>
              <a:gd name="T69" fmla="*/ 428 h 428"/>
              <a:gd name="T70" fmla="*/ 165 w 353"/>
              <a:gd name="T71" fmla="*/ 426 h 428"/>
              <a:gd name="T72" fmla="*/ 210 w 353"/>
              <a:gd name="T73" fmla="*/ 418 h 428"/>
              <a:gd name="T74" fmla="*/ 242 w 353"/>
              <a:gd name="T75" fmla="*/ 406 h 428"/>
              <a:gd name="T76" fmla="*/ 260 w 353"/>
              <a:gd name="T77" fmla="*/ 397 h 428"/>
              <a:gd name="T78" fmla="*/ 264 w 353"/>
              <a:gd name="T79" fmla="*/ 396 h 428"/>
              <a:gd name="T80" fmla="*/ 269 w 353"/>
              <a:gd name="T81" fmla="*/ 398 h 428"/>
              <a:gd name="T82" fmla="*/ 283 w 353"/>
              <a:gd name="T83" fmla="*/ 404 h 428"/>
              <a:gd name="T84" fmla="*/ 310 w 353"/>
              <a:gd name="T85" fmla="*/ 411 h 428"/>
              <a:gd name="T86" fmla="*/ 353 w 353"/>
              <a:gd name="T87" fmla="*/ 413 h 428"/>
              <a:gd name="T88" fmla="*/ 353 w 353"/>
              <a:gd name="T89" fmla="*/ 122 h 428"/>
              <a:gd name="T90" fmla="*/ 351 w 353"/>
              <a:gd name="T91" fmla="*/ 92 h 428"/>
              <a:gd name="T92" fmla="*/ 343 w 353"/>
              <a:gd name="T93" fmla="*/ 66 h 428"/>
              <a:gd name="T94" fmla="*/ 330 w 353"/>
              <a:gd name="T95" fmla="*/ 45 h 428"/>
              <a:gd name="T96" fmla="*/ 314 w 353"/>
              <a:gd name="T97" fmla="*/ 29 h 428"/>
              <a:gd name="T98" fmla="*/ 293 w 353"/>
              <a:gd name="T99" fmla="*/ 15 h 428"/>
              <a:gd name="T100" fmla="*/ 268 w 353"/>
              <a:gd name="T101" fmla="*/ 7 h 428"/>
              <a:gd name="T102" fmla="*/ 239 w 353"/>
              <a:gd name="T103" fmla="*/ 2 h 428"/>
              <a:gd name="T104" fmla="*/ 206 w 353"/>
              <a:gd name="T105" fmla="*/ 0 h 4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353" h="428">
                <a:moveTo>
                  <a:pt x="206" y="0"/>
                </a:moveTo>
                <a:lnTo>
                  <a:pt x="206" y="0"/>
                </a:lnTo>
                <a:lnTo>
                  <a:pt x="175" y="1"/>
                </a:lnTo>
                <a:lnTo>
                  <a:pt x="148" y="4"/>
                </a:lnTo>
                <a:lnTo>
                  <a:pt x="121" y="7"/>
                </a:lnTo>
                <a:lnTo>
                  <a:pt x="98" y="12"/>
                </a:lnTo>
                <a:lnTo>
                  <a:pt x="77" y="17"/>
                </a:lnTo>
                <a:lnTo>
                  <a:pt x="59" y="23"/>
                </a:lnTo>
                <a:lnTo>
                  <a:pt x="44" y="28"/>
                </a:lnTo>
                <a:lnTo>
                  <a:pt x="33" y="33"/>
                </a:lnTo>
                <a:lnTo>
                  <a:pt x="53" y="102"/>
                </a:lnTo>
                <a:lnTo>
                  <a:pt x="53" y="102"/>
                </a:lnTo>
                <a:lnTo>
                  <a:pt x="64" y="98"/>
                </a:lnTo>
                <a:lnTo>
                  <a:pt x="92" y="91"/>
                </a:lnTo>
                <a:lnTo>
                  <a:pt x="111" y="86"/>
                </a:lnTo>
                <a:lnTo>
                  <a:pt x="132" y="82"/>
                </a:lnTo>
                <a:lnTo>
                  <a:pt x="155" y="80"/>
                </a:lnTo>
                <a:lnTo>
                  <a:pt x="178" y="79"/>
                </a:lnTo>
                <a:lnTo>
                  <a:pt x="178" y="79"/>
                </a:lnTo>
                <a:lnTo>
                  <a:pt x="198" y="80"/>
                </a:lnTo>
                <a:lnTo>
                  <a:pt x="214" y="82"/>
                </a:lnTo>
                <a:lnTo>
                  <a:pt x="221" y="84"/>
                </a:lnTo>
                <a:lnTo>
                  <a:pt x="227" y="86"/>
                </a:lnTo>
                <a:lnTo>
                  <a:pt x="233" y="90"/>
                </a:lnTo>
                <a:lnTo>
                  <a:pt x="240" y="94"/>
                </a:lnTo>
                <a:lnTo>
                  <a:pt x="244" y="98"/>
                </a:lnTo>
                <a:lnTo>
                  <a:pt x="248" y="102"/>
                </a:lnTo>
                <a:lnTo>
                  <a:pt x="252" y="108"/>
                </a:lnTo>
                <a:lnTo>
                  <a:pt x="255" y="114"/>
                </a:lnTo>
                <a:lnTo>
                  <a:pt x="257" y="120"/>
                </a:lnTo>
                <a:lnTo>
                  <a:pt x="258" y="129"/>
                </a:lnTo>
                <a:lnTo>
                  <a:pt x="259" y="137"/>
                </a:lnTo>
                <a:lnTo>
                  <a:pt x="260" y="146"/>
                </a:lnTo>
                <a:lnTo>
                  <a:pt x="260" y="176"/>
                </a:lnTo>
                <a:lnTo>
                  <a:pt x="178" y="176"/>
                </a:lnTo>
                <a:lnTo>
                  <a:pt x="178" y="176"/>
                </a:lnTo>
                <a:lnTo>
                  <a:pt x="154" y="177"/>
                </a:lnTo>
                <a:lnTo>
                  <a:pt x="131" y="179"/>
                </a:lnTo>
                <a:lnTo>
                  <a:pt x="111" y="182"/>
                </a:lnTo>
                <a:lnTo>
                  <a:pt x="92" y="187"/>
                </a:lnTo>
                <a:lnTo>
                  <a:pt x="76" y="192"/>
                </a:lnTo>
                <a:lnTo>
                  <a:pt x="62" y="200"/>
                </a:lnTo>
                <a:lnTo>
                  <a:pt x="50" y="207"/>
                </a:lnTo>
                <a:lnTo>
                  <a:pt x="38" y="216"/>
                </a:lnTo>
                <a:lnTo>
                  <a:pt x="28" y="225"/>
                </a:lnTo>
                <a:lnTo>
                  <a:pt x="21" y="236"/>
                </a:lnTo>
                <a:lnTo>
                  <a:pt x="14" y="246"/>
                </a:lnTo>
                <a:lnTo>
                  <a:pt x="9" y="257"/>
                </a:lnTo>
                <a:lnTo>
                  <a:pt x="6" y="270"/>
                </a:lnTo>
                <a:lnTo>
                  <a:pt x="3" y="282"/>
                </a:lnTo>
                <a:lnTo>
                  <a:pt x="0" y="294"/>
                </a:lnTo>
                <a:lnTo>
                  <a:pt x="0" y="307"/>
                </a:lnTo>
                <a:lnTo>
                  <a:pt x="0" y="307"/>
                </a:lnTo>
                <a:lnTo>
                  <a:pt x="2" y="323"/>
                </a:lnTo>
                <a:lnTo>
                  <a:pt x="4" y="338"/>
                </a:lnTo>
                <a:lnTo>
                  <a:pt x="8" y="352"/>
                </a:lnTo>
                <a:lnTo>
                  <a:pt x="13" y="364"/>
                </a:lnTo>
                <a:lnTo>
                  <a:pt x="19" y="376"/>
                </a:lnTo>
                <a:lnTo>
                  <a:pt x="27" y="386"/>
                </a:lnTo>
                <a:lnTo>
                  <a:pt x="35" y="394"/>
                </a:lnTo>
                <a:lnTo>
                  <a:pt x="44" y="401"/>
                </a:lnTo>
                <a:lnTo>
                  <a:pt x="55" y="408"/>
                </a:lnTo>
                <a:lnTo>
                  <a:pt x="66" y="414"/>
                </a:lnTo>
                <a:lnTo>
                  <a:pt x="77" y="418"/>
                </a:lnTo>
                <a:lnTo>
                  <a:pt x="88" y="422"/>
                </a:lnTo>
                <a:lnTo>
                  <a:pt x="101" y="424"/>
                </a:lnTo>
                <a:lnTo>
                  <a:pt x="113" y="426"/>
                </a:lnTo>
                <a:lnTo>
                  <a:pt x="125" y="427"/>
                </a:lnTo>
                <a:lnTo>
                  <a:pt x="137" y="428"/>
                </a:lnTo>
                <a:lnTo>
                  <a:pt x="137" y="428"/>
                </a:lnTo>
                <a:lnTo>
                  <a:pt x="152" y="427"/>
                </a:lnTo>
                <a:lnTo>
                  <a:pt x="165" y="426"/>
                </a:lnTo>
                <a:lnTo>
                  <a:pt x="188" y="423"/>
                </a:lnTo>
                <a:lnTo>
                  <a:pt x="210" y="418"/>
                </a:lnTo>
                <a:lnTo>
                  <a:pt x="227" y="412"/>
                </a:lnTo>
                <a:lnTo>
                  <a:pt x="242" y="406"/>
                </a:lnTo>
                <a:lnTo>
                  <a:pt x="253" y="401"/>
                </a:lnTo>
                <a:lnTo>
                  <a:pt x="260" y="397"/>
                </a:lnTo>
                <a:lnTo>
                  <a:pt x="264" y="396"/>
                </a:lnTo>
                <a:lnTo>
                  <a:pt x="264" y="396"/>
                </a:lnTo>
                <a:lnTo>
                  <a:pt x="266" y="397"/>
                </a:lnTo>
                <a:lnTo>
                  <a:pt x="269" y="398"/>
                </a:lnTo>
                <a:lnTo>
                  <a:pt x="275" y="401"/>
                </a:lnTo>
                <a:lnTo>
                  <a:pt x="283" y="404"/>
                </a:lnTo>
                <a:lnTo>
                  <a:pt x="296" y="407"/>
                </a:lnTo>
                <a:lnTo>
                  <a:pt x="310" y="411"/>
                </a:lnTo>
                <a:lnTo>
                  <a:pt x="329" y="412"/>
                </a:lnTo>
                <a:lnTo>
                  <a:pt x="353" y="413"/>
                </a:lnTo>
                <a:lnTo>
                  <a:pt x="353" y="122"/>
                </a:lnTo>
                <a:lnTo>
                  <a:pt x="353" y="122"/>
                </a:lnTo>
                <a:lnTo>
                  <a:pt x="353" y="106"/>
                </a:lnTo>
                <a:lnTo>
                  <a:pt x="351" y="92"/>
                </a:lnTo>
                <a:lnTo>
                  <a:pt x="348" y="78"/>
                </a:lnTo>
                <a:lnTo>
                  <a:pt x="343" y="66"/>
                </a:lnTo>
                <a:lnTo>
                  <a:pt x="338" y="56"/>
                </a:lnTo>
                <a:lnTo>
                  <a:pt x="330" y="45"/>
                </a:lnTo>
                <a:lnTo>
                  <a:pt x="323" y="36"/>
                </a:lnTo>
                <a:lnTo>
                  <a:pt x="314" y="29"/>
                </a:lnTo>
                <a:lnTo>
                  <a:pt x="304" y="22"/>
                </a:lnTo>
                <a:lnTo>
                  <a:pt x="293" y="15"/>
                </a:lnTo>
                <a:lnTo>
                  <a:pt x="281" y="11"/>
                </a:lnTo>
                <a:lnTo>
                  <a:pt x="268" y="7"/>
                </a:lnTo>
                <a:lnTo>
                  <a:pt x="254" y="4"/>
                </a:lnTo>
                <a:lnTo>
                  <a:pt x="239" y="2"/>
                </a:lnTo>
                <a:lnTo>
                  <a:pt x="222" y="1"/>
                </a:lnTo>
                <a:lnTo>
                  <a:pt x="206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rgbClr val="005EB8"/>
              </a:solidFill>
            </a:endParaRPr>
          </a:p>
        </p:txBody>
      </p:sp>
      <p:sp>
        <p:nvSpPr>
          <p:cNvPr id="15" name="Freeform 12"/>
          <p:cNvSpPr>
            <a:spLocks/>
          </p:cNvSpPr>
          <p:nvPr userDrawn="1"/>
        </p:nvSpPr>
        <p:spPr bwMode="auto">
          <a:xfrm>
            <a:off x="10527897" y="5962662"/>
            <a:ext cx="186034" cy="159004"/>
          </a:xfrm>
          <a:custGeom>
            <a:avLst/>
            <a:gdLst>
              <a:gd name="T0" fmla="*/ 281 w 374"/>
              <a:gd name="T1" fmla="*/ 313 h 424"/>
              <a:gd name="T2" fmla="*/ 246 w 374"/>
              <a:gd name="T3" fmla="*/ 327 h 424"/>
              <a:gd name="T4" fmla="*/ 217 w 374"/>
              <a:gd name="T5" fmla="*/ 336 h 424"/>
              <a:gd name="T6" fmla="*/ 184 w 374"/>
              <a:gd name="T7" fmla="*/ 341 h 424"/>
              <a:gd name="T8" fmla="*/ 167 w 374"/>
              <a:gd name="T9" fmla="*/ 342 h 424"/>
              <a:gd name="T10" fmla="*/ 145 w 374"/>
              <a:gd name="T11" fmla="*/ 341 h 424"/>
              <a:gd name="T12" fmla="*/ 129 w 374"/>
              <a:gd name="T13" fmla="*/ 337 h 424"/>
              <a:gd name="T14" fmla="*/ 116 w 374"/>
              <a:gd name="T15" fmla="*/ 329 h 424"/>
              <a:gd name="T16" fmla="*/ 106 w 374"/>
              <a:gd name="T17" fmla="*/ 319 h 424"/>
              <a:gd name="T18" fmla="*/ 99 w 374"/>
              <a:gd name="T19" fmla="*/ 307 h 424"/>
              <a:gd name="T20" fmla="*/ 95 w 374"/>
              <a:gd name="T21" fmla="*/ 290 h 424"/>
              <a:gd name="T22" fmla="*/ 93 w 374"/>
              <a:gd name="T23" fmla="*/ 248 h 424"/>
              <a:gd name="T24" fmla="*/ 79 w 374"/>
              <a:gd name="T25" fmla="*/ 0 h 424"/>
              <a:gd name="T26" fmla="*/ 59 w 374"/>
              <a:gd name="T27" fmla="*/ 0 h 424"/>
              <a:gd name="T28" fmla="*/ 13 w 374"/>
              <a:gd name="T29" fmla="*/ 4 h 424"/>
              <a:gd name="T30" fmla="*/ 0 w 374"/>
              <a:gd name="T31" fmla="*/ 259 h 424"/>
              <a:gd name="T32" fmla="*/ 0 w 374"/>
              <a:gd name="T33" fmla="*/ 280 h 424"/>
              <a:gd name="T34" fmla="*/ 3 w 374"/>
              <a:gd name="T35" fmla="*/ 316 h 424"/>
              <a:gd name="T36" fmla="*/ 9 w 374"/>
              <a:gd name="T37" fmla="*/ 347 h 424"/>
              <a:gd name="T38" fmla="*/ 21 w 374"/>
              <a:gd name="T39" fmla="*/ 373 h 424"/>
              <a:gd name="T40" fmla="*/ 36 w 374"/>
              <a:gd name="T41" fmla="*/ 393 h 424"/>
              <a:gd name="T42" fmla="*/ 58 w 374"/>
              <a:gd name="T43" fmla="*/ 408 h 424"/>
              <a:gd name="T44" fmla="*/ 86 w 374"/>
              <a:gd name="T45" fmla="*/ 418 h 424"/>
              <a:gd name="T46" fmla="*/ 121 w 374"/>
              <a:gd name="T47" fmla="*/ 423 h 424"/>
              <a:gd name="T48" fmla="*/ 141 w 374"/>
              <a:gd name="T49" fmla="*/ 424 h 424"/>
              <a:gd name="T50" fmla="*/ 172 w 374"/>
              <a:gd name="T51" fmla="*/ 422 h 424"/>
              <a:gd name="T52" fmla="*/ 199 w 374"/>
              <a:gd name="T53" fmla="*/ 418 h 424"/>
              <a:gd name="T54" fmla="*/ 243 w 374"/>
              <a:gd name="T55" fmla="*/ 407 h 424"/>
              <a:gd name="T56" fmla="*/ 271 w 374"/>
              <a:gd name="T57" fmla="*/ 395 h 424"/>
              <a:gd name="T58" fmla="*/ 283 w 374"/>
              <a:gd name="T59" fmla="*/ 390 h 424"/>
              <a:gd name="T60" fmla="*/ 296 w 374"/>
              <a:gd name="T61" fmla="*/ 396 h 424"/>
              <a:gd name="T62" fmla="*/ 319 w 374"/>
              <a:gd name="T63" fmla="*/ 402 h 424"/>
              <a:gd name="T64" fmla="*/ 353 w 374"/>
              <a:gd name="T65" fmla="*/ 408 h 424"/>
              <a:gd name="T66" fmla="*/ 374 w 374"/>
              <a:gd name="T67" fmla="*/ 6 h 424"/>
              <a:gd name="T68" fmla="*/ 342 w 374"/>
              <a:gd name="T69" fmla="*/ 2 h 424"/>
              <a:gd name="T70" fmla="*/ 299 w 374"/>
              <a:gd name="T71" fmla="*/ 0 h 424"/>
              <a:gd name="T72" fmla="*/ 281 w 374"/>
              <a:gd name="T73" fmla="*/ 313 h 4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374" h="424">
                <a:moveTo>
                  <a:pt x="281" y="313"/>
                </a:moveTo>
                <a:lnTo>
                  <a:pt x="281" y="313"/>
                </a:lnTo>
                <a:lnTo>
                  <a:pt x="260" y="322"/>
                </a:lnTo>
                <a:lnTo>
                  <a:pt x="246" y="327"/>
                </a:lnTo>
                <a:lnTo>
                  <a:pt x="232" y="331"/>
                </a:lnTo>
                <a:lnTo>
                  <a:pt x="217" y="336"/>
                </a:lnTo>
                <a:lnTo>
                  <a:pt x="200" y="339"/>
                </a:lnTo>
                <a:lnTo>
                  <a:pt x="184" y="341"/>
                </a:lnTo>
                <a:lnTo>
                  <a:pt x="167" y="342"/>
                </a:lnTo>
                <a:lnTo>
                  <a:pt x="167" y="342"/>
                </a:lnTo>
                <a:lnTo>
                  <a:pt x="155" y="342"/>
                </a:lnTo>
                <a:lnTo>
                  <a:pt x="145" y="341"/>
                </a:lnTo>
                <a:lnTo>
                  <a:pt x="136" y="339"/>
                </a:lnTo>
                <a:lnTo>
                  <a:pt x="129" y="337"/>
                </a:lnTo>
                <a:lnTo>
                  <a:pt x="122" y="333"/>
                </a:lnTo>
                <a:lnTo>
                  <a:pt x="116" y="329"/>
                </a:lnTo>
                <a:lnTo>
                  <a:pt x="110" y="324"/>
                </a:lnTo>
                <a:lnTo>
                  <a:pt x="106" y="319"/>
                </a:lnTo>
                <a:lnTo>
                  <a:pt x="102" y="313"/>
                </a:lnTo>
                <a:lnTo>
                  <a:pt x="99" y="307"/>
                </a:lnTo>
                <a:lnTo>
                  <a:pt x="97" y="298"/>
                </a:lnTo>
                <a:lnTo>
                  <a:pt x="95" y="290"/>
                </a:lnTo>
                <a:lnTo>
                  <a:pt x="93" y="271"/>
                </a:lnTo>
                <a:lnTo>
                  <a:pt x="93" y="248"/>
                </a:lnTo>
                <a:lnTo>
                  <a:pt x="93" y="0"/>
                </a:lnTo>
                <a:lnTo>
                  <a:pt x="79" y="0"/>
                </a:lnTo>
                <a:lnTo>
                  <a:pt x="79" y="0"/>
                </a:lnTo>
                <a:lnTo>
                  <a:pt x="59" y="0"/>
                </a:lnTo>
                <a:lnTo>
                  <a:pt x="36" y="2"/>
                </a:lnTo>
                <a:lnTo>
                  <a:pt x="13" y="4"/>
                </a:lnTo>
                <a:lnTo>
                  <a:pt x="0" y="6"/>
                </a:lnTo>
                <a:lnTo>
                  <a:pt x="0" y="259"/>
                </a:lnTo>
                <a:lnTo>
                  <a:pt x="0" y="259"/>
                </a:lnTo>
                <a:lnTo>
                  <a:pt x="0" y="280"/>
                </a:lnTo>
                <a:lnTo>
                  <a:pt x="1" y="298"/>
                </a:lnTo>
                <a:lnTo>
                  <a:pt x="3" y="316"/>
                </a:lnTo>
                <a:lnTo>
                  <a:pt x="5" y="332"/>
                </a:lnTo>
                <a:lnTo>
                  <a:pt x="9" y="347"/>
                </a:lnTo>
                <a:lnTo>
                  <a:pt x="14" y="360"/>
                </a:lnTo>
                <a:lnTo>
                  <a:pt x="21" y="373"/>
                </a:lnTo>
                <a:lnTo>
                  <a:pt x="28" y="383"/>
                </a:lnTo>
                <a:lnTo>
                  <a:pt x="36" y="393"/>
                </a:lnTo>
                <a:lnTo>
                  <a:pt x="46" y="401"/>
                </a:lnTo>
                <a:lnTo>
                  <a:pt x="58" y="408"/>
                </a:lnTo>
                <a:lnTo>
                  <a:pt x="71" y="414"/>
                </a:lnTo>
                <a:lnTo>
                  <a:pt x="86" y="418"/>
                </a:lnTo>
                <a:lnTo>
                  <a:pt x="102" y="421"/>
                </a:lnTo>
                <a:lnTo>
                  <a:pt x="121" y="423"/>
                </a:lnTo>
                <a:lnTo>
                  <a:pt x="141" y="424"/>
                </a:lnTo>
                <a:lnTo>
                  <a:pt x="141" y="424"/>
                </a:lnTo>
                <a:lnTo>
                  <a:pt x="157" y="423"/>
                </a:lnTo>
                <a:lnTo>
                  <a:pt x="172" y="422"/>
                </a:lnTo>
                <a:lnTo>
                  <a:pt x="186" y="421"/>
                </a:lnTo>
                <a:lnTo>
                  <a:pt x="199" y="418"/>
                </a:lnTo>
                <a:lnTo>
                  <a:pt x="223" y="413"/>
                </a:lnTo>
                <a:lnTo>
                  <a:pt x="243" y="407"/>
                </a:lnTo>
                <a:lnTo>
                  <a:pt x="260" y="400"/>
                </a:lnTo>
                <a:lnTo>
                  <a:pt x="271" y="395"/>
                </a:lnTo>
                <a:lnTo>
                  <a:pt x="283" y="390"/>
                </a:lnTo>
                <a:lnTo>
                  <a:pt x="283" y="390"/>
                </a:lnTo>
                <a:lnTo>
                  <a:pt x="289" y="393"/>
                </a:lnTo>
                <a:lnTo>
                  <a:pt x="296" y="396"/>
                </a:lnTo>
                <a:lnTo>
                  <a:pt x="307" y="399"/>
                </a:lnTo>
                <a:lnTo>
                  <a:pt x="319" y="402"/>
                </a:lnTo>
                <a:lnTo>
                  <a:pt x="334" y="405"/>
                </a:lnTo>
                <a:lnTo>
                  <a:pt x="353" y="408"/>
                </a:lnTo>
                <a:lnTo>
                  <a:pt x="374" y="409"/>
                </a:lnTo>
                <a:lnTo>
                  <a:pt x="374" y="6"/>
                </a:lnTo>
                <a:lnTo>
                  <a:pt x="374" y="6"/>
                </a:lnTo>
                <a:lnTo>
                  <a:pt x="342" y="2"/>
                </a:lnTo>
                <a:lnTo>
                  <a:pt x="320" y="1"/>
                </a:lnTo>
                <a:lnTo>
                  <a:pt x="299" y="0"/>
                </a:lnTo>
                <a:lnTo>
                  <a:pt x="281" y="0"/>
                </a:lnTo>
                <a:lnTo>
                  <a:pt x="281" y="313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rgbClr val="005EB8"/>
              </a:solidFill>
            </a:endParaRPr>
          </a:p>
        </p:txBody>
      </p:sp>
      <p:sp>
        <p:nvSpPr>
          <p:cNvPr id="16" name="Freeform 13"/>
          <p:cNvSpPr>
            <a:spLocks/>
          </p:cNvSpPr>
          <p:nvPr userDrawn="1"/>
        </p:nvSpPr>
        <p:spPr bwMode="auto">
          <a:xfrm>
            <a:off x="10767940" y="5961166"/>
            <a:ext cx="156028" cy="160505"/>
          </a:xfrm>
          <a:custGeom>
            <a:avLst/>
            <a:gdLst>
              <a:gd name="T0" fmla="*/ 11 w 311"/>
              <a:gd name="T1" fmla="*/ 415 h 428"/>
              <a:gd name="T2" fmla="*/ 83 w 311"/>
              <a:gd name="T3" fmla="*/ 425 h 428"/>
              <a:gd name="T4" fmla="*/ 138 w 311"/>
              <a:gd name="T5" fmla="*/ 428 h 428"/>
              <a:gd name="T6" fmla="*/ 183 w 311"/>
              <a:gd name="T7" fmla="*/ 425 h 428"/>
              <a:gd name="T8" fmla="*/ 227 w 311"/>
              <a:gd name="T9" fmla="*/ 414 h 428"/>
              <a:gd name="T10" fmla="*/ 265 w 311"/>
              <a:gd name="T11" fmla="*/ 394 h 428"/>
              <a:gd name="T12" fmla="*/ 295 w 311"/>
              <a:gd name="T13" fmla="*/ 363 h 428"/>
              <a:gd name="T14" fmla="*/ 310 w 311"/>
              <a:gd name="T15" fmla="*/ 318 h 428"/>
              <a:gd name="T16" fmla="*/ 310 w 311"/>
              <a:gd name="T17" fmla="*/ 288 h 428"/>
              <a:gd name="T18" fmla="*/ 302 w 311"/>
              <a:gd name="T19" fmla="*/ 256 h 428"/>
              <a:gd name="T20" fmla="*/ 283 w 311"/>
              <a:gd name="T21" fmla="*/ 231 h 428"/>
              <a:gd name="T22" fmla="*/ 257 w 311"/>
              <a:gd name="T23" fmla="*/ 211 h 428"/>
              <a:gd name="T24" fmla="*/ 209 w 311"/>
              <a:gd name="T25" fmla="*/ 187 h 428"/>
              <a:gd name="T26" fmla="*/ 149 w 311"/>
              <a:gd name="T27" fmla="*/ 164 h 428"/>
              <a:gd name="T28" fmla="*/ 113 w 311"/>
              <a:gd name="T29" fmla="*/ 144 h 428"/>
              <a:gd name="T30" fmla="*/ 103 w 311"/>
              <a:gd name="T31" fmla="*/ 132 h 428"/>
              <a:gd name="T32" fmla="*/ 100 w 311"/>
              <a:gd name="T33" fmla="*/ 116 h 428"/>
              <a:gd name="T34" fmla="*/ 102 w 311"/>
              <a:gd name="T35" fmla="*/ 104 h 428"/>
              <a:gd name="T36" fmla="*/ 116 w 311"/>
              <a:gd name="T37" fmla="*/ 86 h 428"/>
              <a:gd name="T38" fmla="*/ 132 w 311"/>
              <a:gd name="T39" fmla="*/ 78 h 428"/>
              <a:gd name="T40" fmla="*/ 156 w 311"/>
              <a:gd name="T41" fmla="*/ 74 h 428"/>
              <a:gd name="T42" fmla="*/ 185 w 311"/>
              <a:gd name="T43" fmla="*/ 75 h 428"/>
              <a:gd name="T44" fmla="*/ 238 w 311"/>
              <a:gd name="T45" fmla="*/ 85 h 428"/>
              <a:gd name="T46" fmla="*/ 295 w 311"/>
              <a:gd name="T47" fmla="*/ 30 h 428"/>
              <a:gd name="T48" fmla="*/ 263 w 311"/>
              <a:gd name="T49" fmla="*/ 16 h 428"/>
              <a:gd name="T50" fmla="*/ 207 w 311"/>
              <a:gd name="T51" fmla="*/ 4 h 428"/>
              <a:gd name="T52" fmla="*/ 158 w 311"/>
              <a:gd name="T53" fmla="*/ 0 h 428"/>
              <a:gd name="T54" fmla="*/ 115 w 311"/>
              <a:gd name="T55" fmla="*/ 4 h 428"/>
              <a:gd name="T56" fmla="*/ 76 w 311"/>
              <a:gd name="T57" fmla="*/ 17 h 428"/>
              <a:gd name="T58" fmla="*/ 42 w 311"/>
              <a:gd name="T59" fmla="*/ 39 h 428"/>
              <a:gd name="T60" fmla="*/ 19 w 311"/>
              <a:gd name="T61" fmla="*/ 69 h 428"/>
              <a:gd name="T62" fmla="*/ 7 w 311"/>
              <a:gd name="T63" fmla="*/ 107 h 428"/>
              <a:gd name="T64" fmla="*/ 7 w 311"/>
              <a:gd name="T65" fmla="*/ 137 h 428"/>
              <a:gd name="T66" fmla="*/ 19 w 311"/>
              <a:gd name="T67" fmla="*/ 175 h 428"/>
              <a:gd name="T68" fmla="*/ 42 w 311"/>
              <a:gd name="T69" fmla="*/ 203 h 428"/>
              <a:gd name="T70" fmla="*/ 73 w 311"/>
              <a:gd name="T71" fmla="*/ 223 h 428"/>
              <a:gd name="T72" fmla="*/ 119 w 311"/>
              <a:gd name="T73" fmla="*/ 243 h 428"/>
              <a:gd name="T74" fmla="*/ 171 w 311"/>
              <a:gd name="T75" fmla="*/ 261 h 428"/>
              <a:gd name="T76" fmla="*/ 205 w 311"/>
              <a:gd name="T77" fmla="*/ 280 h 428"/>
              <a:gd name="T78" fmla="*/ 216 w 311"/>
              <a:gd name="T79" fmla="*/ 296 h 428"/>
              <a:gd name="T80" fmla="*/ 217 w 311"/>
              <a:gd name="T81" fmla="*/ 306 h 428"/>
              <a:gd name="T82" fmla="*/ 212 w 311"/>
              <a:gd name="T83" fmla="*/ 328 h 428"/>
              <a:gd name="T84" fmla="*/ 202 w 311"/>
              <a:gd name="T85" fmla="*/ 340 h 428"/>
              <a:gd name="T86" fmla="*/ 184 w 311"/>
              <a:gd name="T87" fmla="*/ 348 h 428"/>
              <a:gd name="T88" fmla="*/ 158 w 311"/>
              <a:gd name="T89" fmla="*/ 353 h 428"/>
              <a:gd name="T90" fmla="*/ 113 w 311"/>
              <a:gd name="T91" fmla="*/ 354 h 428"/>
              <a:gd name="T92" fmla="*/ 28 w 311"/>
              <a:gd name="T93" fmla="*/ 344 h 4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311" h="428">
                <a:moveTo>
                  <a:pt x="0" y="413"/>
                </a:moveTo>
                <a:lnTo>
                  <a:pt x="0" y="413"/>
                </a:lnTo>
                <a:lnTo>
                  <a:pt x="11" y="415"/>
                </a:lnTo>
                <a:lnTo>
                  <a:pt x="39" y="420"/>
                </a:lnTo>
                <a:lnTo>
                  <a:pt x="60" y="423"/>
                </a:lnTo>
                <a:lnTo>
                  <a:pt x="83" y="425"/>
                </a:lnTo>
                <a:lnTo>
                  <a:pt x="110" y="427"/>
                </a:lnTo>
                <a:lnTo>
                  <a:pt x="138" y="428"/>
                </a:lnTo>
                <a:lnTo>
                  <a:pt x="138" y="428"/>
                </a:lnTo>
                <a:lnTo>
                  <a:pt x="154" y="427"/>
                </a:lnTo>
                <a:lnTo>
                  <a:pt x="168" y="426"/>
                </a:lnTo>
                <a:lnTo>
                  <a:pt x="183" y="425"/>
                </a:lnTo>
                <a:lnTo>
                  <a:pt x="198" y="422"/>
                </a:lnTo>
                <a:lnTo>
                  <a:pt x="213" y="419"/>
                </a:lnTo>
                <a:lnTo>
                  <a:pt x="227" y="414"/>
                </a:lnTo>
                <a:lnTo>
                  <a:pt x="241" y="408"/>
                </a:lnTo>
                <a:lnTo>
                  <a:pt x="254" y="402"/>
                </a:lnTo>
                <a:lnTo>
                  <a:pt x="265" y="394"/>
                </a:lnTo>
                <a:lnTo>
                  <a:pt x="276" y="385"/>
                </a:lnTo>
                <a:lnTo>
                  <a:pt x="286" y="375"/>
                </a:lnTo>
                <a:lnTo>
                  <a:pt x="295" y="363"/>
                </a:lnTo>
                <a:lnTo>
                  <a:pt x="302" y="350"/>
                </a:lnTo>
                <a:lnTo>
                  <a:pt x="307" y="334"/>
                </a:lnTo>
                <a:lnTo>
                  <a:pt x="310" y="318"/>
                </a:lnTo>
                <a:lnTo>
                  <a:pt x="311" y="300"/>
                </a:lnTo>
                <a:lnTo>
                  <a:pt x="311" y="300"/>
                </a:lnTo>
                <a:lnTo>
                  <a:pt x="310" y="288"/>
                </a:lnTo>
                <a:lnTo>
                  <a:pt x="309" y="277"/>
                </a:lnTo>
                <a:lnTo>
                  <a:pt x="306" y="266"/>
                </a:lnTo>
                <a:lnTo>
                  <a:pt x="302" y="256"/>
                </a:lnTo>
                <a:lnTo>
                  <a:pt x="297" y="248"/>
                </a:lnTo>
                <a:lnTo>
                  <a:pt x="291" y="239"/>
                </a:lnTo>
                <a:lnTo>
                  <a:pt x="283" y="231"/>
                </a:lnTo>
                <a:lnTo>
                  <a:pt x="276" y="224"/>
                </a:lnTo>
                <a:lnTo>
                  <a:pt x="267" y="217"/>
                </a:lnTo>
                <a:lnTo>
                  <a:pt x="257" y="211"/>
                </a:lnTo>
                <a:lnTo>
                  <a:pt x="247" y="204"/>
                </a:lnTo>
                <a:lnTo>
                  <a:pt x="234" y="199"/>
                </a:lnTo>
                <a:lnTo>
                  <a:pt x="209" y="187"/>
                </a:lnTo>
                <a:lnTo>
                  <a:pt x="180" y="176"/>
                </a:lnTo>
                <a:lnTo>
                  <a:pt x="180" y="176"/>
                </a:lnTo>
                <a:lnTo>
                  <a:pt x="149" y="164"/>
                </a:lnTo>
                <a:lnTo>
                  <a:pt x="135" y="157"/>
                </a:lnTo>
                <a:lnTo>
                  <a:pt x="123" y="151"/>
                </a:lnTo>
                <a:lnTo>
                  <a:pt x="113" y="144"/>
                </a:lnTo>
                <a:lnTo>
                  <a:pt x="109" y="140"/>
                </a:lnTo>
                <a:lnTo>
                  <a:pt x="106" y="136"/>
                </a:lnTo>
                <a:lnTo>
                  <a:pt x="103" y="132"/>
                </a:lnTo>
                <a:lnTo>
                  <a:pt x="101" y="127"/>
                </a:lnTo>
                <a:lnTo>
                  <a:pt x="100" y="121"/>
                </a:lnTo>
                <a:lnTo>
                  <a:pt x="100" y="116"/>
                </a:lnTo>
                <a:lnTo>
                  <a:pt x="100" y="116"/>
                </a:lnTo>
                <a:lnTo>
                  <a:pt x="100" y="110"/>
                </a:lnTo>
                <a:lnTo>
                  <a:pt x="102" y="104"/>
                </a:lnTo>
                <a:lnTo>
                  <a:pt x="106" y="97"/>
                </a:lnTo>
                <a:lnTo>
                  <a:pt x="112" y="90"/>
                </a:lnTo>
                <a:lnTo>
                  <a:pt x="116" y="86"/>
                </a:lnTo>
                <a:lnTo>
                  <a:pt x="120" y="83"/>
                </a:lnTo>
                <a:lnTo>
                  <a:pt x="126" y="81"/>
                </a:lnTo>
                <a:lnTo>
                  <a:pt x="132" y="78"/>
                </a:lnTo>
                <a:lnTo>
                  <a:pt x="139" y="76"/>
                </a:lnTo>
                <a:lnTo>
                  <a:pt x="147" y="75"/>
                </a:lnTo>
                <a:lnTo>
                  <a:pt x="156" y="74"/>
                </a:lnTo>
                <a:lnTo>
                  <a:pt x="166" y="74"/>
                </a:lnTo>
                <a:lnTo>
                  <a:pt x="166" y="74"/>
                </a:lnTo>
                <a:lnTo>
                  <a:pt x="185" y="75"/>
                </a:lnTo>
                <a:lnTo>
                  <a:pt x="205" y="77"/>
                </a:lnTo>
                <a:lnTo>
                  <a:pt x="222" y="81"/>
                </a:lnTo>
                <a:lnTo>
                  <a:pt x="238" y="85"/>
                </a:lnTo>
                <a:lnTo>
                  <a:pt x="262" y="94"/>
                </a:lnTo>
                <a:lnTo>
                  <a:pt x="271" y="98"/>
                </a:lnTo>
                <a:lnTo>
                  <a:pt x="295" y="30"/>
                </a:lnTo>
                <a:lnTo>
                  <a:pt x="295" y="30"/>
                </a:lnTo>
                <a:lnTo>
                  <a:pt x="276" y="22"/>
                </a:lnTo>
                <a:lnTo>
                  <a:pt x="263" y="16"/>
                </a:lnTo>
                <a:lnTo>
                  <a:pt x="247" y="12"/>
                </a:lnTo>
                <a:lnTo>
                  <a:pt x="228" y="7"/>
                </a:lnTo>
                <a:lnTo>
                  <a:pt x="207" y="4"/>
                </a:lnTo>
                <a:lnTo>
                  <a:pt x="183" y="1"/>
                </a:lnTo>
                <a:lnTo>
                  <a:pt x="158" y="0"/>
                </a:lnTo>
                <a:lnTo>
                  <a:pt x="158" y="0"/>
                </a:lnTo>
                <a:lnTo>
                  <a:pt x="143" y="1"/>
                </a:lnTo>
                <a:lnTo>
                  <a:pt x="129" y="2"/>
                </a:lnTo>
                <a:lnTo>
                  <a:pt x="115" y="4"/>
                </a:lnTo>
                <a:lnTo>
                  <a:pt x="102" y="8"/>
                </a:lnTo>
                <a:lnTo>
                  <a:pt x="88" y="12"/>
                </a:lnTo>
                <a:lnTo>
                  <a:pt x="76" y="17"/>
                </a:lnTo>
                <a:lnTo>
                  <a:pt x="64" y="24"/>
                </a:lnTo>
                <a:lnTo>
                  <a:pt x="53" y="31"/>
                </a:lnTo>
                <a:lnTo>
                  <a:pt x="42" y="39"/>
                </a:lnTo>
                <a:lnTo>
                  <a:pt x="33" y="47"/>
                </a:lnTo>
                <a:lnTo>
                  <a:pt x="25" y="58"/>
                </a:lnTo>
                <a:lnTo>
                  <a:pt x="19" y="69"/>
                </a:lnTo>
                <a:lnTo>
                  <a:pt x="13" y="80"/>
                </a:lnTo>
                <a:lnTo>
                  <a:pt x="9" y="94"/>
                </a:lnTo>
                <a:lnTo>
                  <a:pt x="7" y="107"/>
                </a:lnTo>
                <a:lnTo>
                  <a:pt x="6" y="122"/>
                </a:lnTo>
                <a:lnTo>
                  <a:pt x="6" y="122"/>
                </a:lnTo>
                <a:lnTo>
                  <a:pt x="7" y="137"/>
                </a:lnTo>
                <a:lnTo>
                  <a:pt x="9" y="150"/>
                </a:lnTo>
                <a:lnTo>
                  <a:pt x="13" y="164"/>
                </a:lnTo>
                <a:lnTo>
                  <a:pt x="19" y="175"/>
                </a:lnTo>
                <a:lnTo>
                  <a:pt x="25" y="185"/>
                </a:lnTo>
                <a:lnTo>
                  <a:pt x="33" y="194"/>
                </a:lnTo>
                <a:lnTo>
                  <a:pt x="42" y="203"/>
                </a:lnTo>
                <a:lnTo>
                  <a:pt x="51" y="210"/>
                </a:lnTo>
                <a:lnTo>
                  <a:pt x="62" y="217"/>
                </a:lnTo>
                <a:lnTo>
                  <a:pt x="73" y="223"/>
                </a:lnTo>
                <a:lnTo>
                  <a:pt x="84" y="229"/>
                </a:lnTo>
                <a:lnTo>
                  <a:pt x="95" y="235"/>
                </a:lnTo>
                <a:lnTo>
                  <a:pt x="119" y="243"/>
                </a:lnTo>
                <a:lnTo>
                  <a:pt x="142" y="251"/>
                </a:lnTo>
                <a:lnTo>
                  <a:pt x="142" y="251"/>
                </a:lnTo>
                <a:lnTo>
                  <a:pt x="171" y="261"/>
                </a:lnTo>
                <a:lnTo>
                  <a:pt x="184" y="266"/>
                </a:lnTo>
                <a:lnTo>
                  <a:pt x="196" y="273"/>
                </a:lnTo>
                <a:lnTo>
                  <a:pt x="205" y="280"/>
                </a:lnTo>
                <a:lnTo>
                  <a:pt x="211" y="287"/>
                </a:lnTo>
                <a:lnTo>
                  <a:pt x="214" y="291"/>
                </a:lnTo>
                <a:lnTo>
                  <a:pt x="216" y="296"/>
                </a:lnTo>
                <a:lnTo>
                  <a:pt x="217" y="300"/>
                </a:lnTo>
                <a:lnTo>
                  <a:pt x="217" y="306"/>
                </a:lnTo>
                <a:lnTo>
                  <a:pt x="217" y="306"/>
                </a:lnTo>
                <a:lnTo>
                  <a:pt x="217" y="315"/>
                </a:lnTo>
                <a:lnTo>
                  <a:pt x="214" y="324"/>
                </a:lnTo>
                <a:lnTo>
                  <a:pt x="212" y="328"/>
                </a:lnTo>
                <a:lnTo>
                  <a:pt x="209" y="332"/>
                </a:lnTo>
                <a:lnTo>
                  <a:pt x="206" y="335"/>
                </a:lnTo>
                <a:lnTo>
                  <a:pt x="202" y="340"/>
                </a:lnTo>
                <a:lnTo>
                  <a:pt x="197" y="343"/>
                </a:lnTo>
                <a:lnTo>
                  <a:pt x="190" y="346"/>
                </a:lnTo>
                <a:lnTo>
                  <a:pt x="184" y="348"/>
                </a:lnTo>
                <a:lnTo>
                  <a:pt x="176" y="350"/>
                </a:lnTo>
                <a:lnTo>
                  <a:pt x="167" y="352"/>
                </a:lnTo>
                <a:lnTo>
                  <a:pt x="158" y="353"/>
                </a:lnTo>
                <a:lnTo>
                  <a:pt x="134" y="354"/>
                </a:lnTo>
                <a:lnTo>
                  <a:pt x="134" y="354"/>
                </a:lnTo>
                <a:lnTo>
                  <a:pt x="113" y="354"/>
                </a:lnTo>
                <a:lnTo>
                  <a:pt x="92" y="352"/>
                </a:lnTo>
                <a:lnTo>
                  <a:pt x="55" y="348"/>
                </a:lnTo>
                <a:lnTo>
                  <a:pt x="28" y="344"/>
                </a:lnTo>
                <a:lnTo>
                  <a:pt x="18" y="342"/>
                </a:lnTo>
                <a:lnTo>
                  <a:pt x="0" y="413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rgbClr val="005EB8"/>
              </a:solidFill>
            </a:endParaRPr>
          </a:p>
        </p:txBody>
      </p:sp>
      <p:sp>
        <p:nvSpPr>
          <p:cNvPr id="17" name="Freeform 14"/>
          <p:cNvSpPr>
            <a:spLocks/>
          </p:cNvSpPr>
          <p:nvPr userDrawn="1"/>
        </p:nvSpPr>
        <p:spPr bwMode="auto">
          <a:xfrm>
            <a:off x="10119823" y="5988167"/>
            <a:ext cx="96017" cy="106503"/>
          </a:xfrm>
          <a:custGeom>
            <a:avLst/>
            <a:gdLst>
              <a:gd name="T0" fmla="*/ 0 w 194"/>
              <a:gd name="T1" fmla="*/ 7 h 282"/>
              <a:gd name="T2" fmla="*/ 0 w 194"/>
              <a:gd name="T3" fmla="*/ 7 h 282"/>
              <a:gd name="T4" fmla="*/ 14 w 194"/>
              <a:gd name="T5" fmla="*/ 4 h 282"/>
              <a:gd name="T6" fmla="*/ 31 w 194"/>
              <a:gd name="T7" fmla="*/ 2 h 282"/>
              <a:gd name="T8" fmla="*/ 52 w 194"/>
              <a:gd name="T9" fmla="*/ 0 h 282"/>
              <a:gd name="T10" fmla="*/ 73 w 194"/>
              <a:gd name="T11" fmla="*/ 0 h 282"/>
              <a:gd name="T12" fmla="*/ 73 w 194"/>
              <a:gd name="T13" fmla="*/ 0 h 282"/>
              <a:gd name="T14" fmla="*/ 87 w 194"/>
              <a:gd name="T15" fmla="*/ 0 h 282"/>
              <a:gd name="T16" fmla="*/ 98 w 194"/>
              <a:gd name="T17" fmla="*/ 1 h 282"/>
              <a:gd name="T18" fmla="*/ 110 w 194"/>
              <a:gd name="T19" fmla="*/ 4 h 282"/>
              <a:gd name="T20" fmla="*/ 121 w 194"/>
              <a:gd name="T21" fmla="*/ 7 h 282"/>
              <a:gd name="T22" fmla="*/ 132 w 194"/>
              <a:gd name="T23" fmla="*/ 11 h 282"/>
              <a:gd name="T24" fmla="*/ 141 w 194"/>
              <a:gd name="T25" fmla="*/ 17 h 282"/>
              <a:gd name="T26" fmla="*/ 151 w 194"/>
              <a:gd name="T27" fmla="*/ 24 h 282"/>
              <a:gd name="T28" fmla="*/ 159 w 194"/>
              <a:gd name="T29" fmla="*/ 31 h 282"/>
              <a:gd name="T30" fmla="*/ 166 w 194"/>
              <a:gd name="T31" fmla="*/ 40 h 282"/>
              <a:gd name="T32" fmla="*/ 174 w 194"/>
              <a:gd name="T33" fmla="*/ 49 h 282"/>
              <a:gd name="T34" fmla="*/ 180 w 194"/>
              <a:gd name="T35" fmla="*/ 61 h 282"/>
              <a:gd name="T36" fmla="*/ 185 w 194"/>
              <a:gd name="T37" fmla="*/ 74 h 282"/>
              <a:gd name="T38" fmla="*/ 189 w 194"/>
              <a:gd name="T39" fmla="*/ 88 h 282"/>
              <a:gd name="T40" fmla="*/ 192 w 194"/>
              <a:gd name="T41" fmla="*/ 103 h 282"/>
              <a:gd name="T42" fmla="*/ 193 w 194"/>
              <a:gd name="T43" fmla="*/ 119 h 282"/>
              <a:gd name="T44" fmla="*/ 194 w 194"/>
              <a:gd name="T45" fmla="*/ 138 h 282"/>
              <a:gd name="T46" fmla="*/ 194 w 194"/>
              <a:gd name="T47" fmla="*/ 138 h 282"/>
              <a:gd name="T48" fmla="*/ 194 w 194"/>
              <a:gd name="T49" fmla="*/ 155 h 282"/>
              <a:gd name="T50" fmla="*/ 193 w 194"/>
              <a:gd name="T51" fmla="*/ 172 h 282"/>
              <a:gd name="T52" fmla="*/ 191 w 194"/>
              <a:gd name="T53" fmla="*/ 187 h 282"/>
              <a:gd name="T54" fmla="*/ 188 w 194"/>
              <a:gd name="T55" fmla="*/ 202 h 282"/>
              <a:gd name="T56" fmla="*/ 185 w 194"/>
              <a:gd name="T57" fmla="*/ 215 h 282"/>
              <a:gd name="T58" fmla="*/ 181 w 194"/>
              <a:gd name="T59" fmla="*/ 226 h 282"/>
              <a:gd name="T60" fmla="*/ 175 w 194"/>
              <a:gd name="T61" fmla="*/ 238 h 282"/>
              <a:gd name="T62" fmla="*/ 168 w 194"/>
              <a:gd name="T63" fmla="*/ 247 h 282"/>
              <a:gd name="T64" fmla="*/ 160 w 194"/>
              <a:gd name="T65" fmla="*/ 255 h 282"/>
              <a:gd name="T66" fmla="*/ 151 w 194"/>
              <a:gd name="T67" fmla="*/ 262 h 282"/>
              <a:gd name="T68" fmla="*/ 141 w 194"/>
              <a:gd name="T69" fmla="*/ 269 h 282"/>
              <a:gd name="T70" fmla="*/ 129 w 194"/>
              <a:gd name="T71" fmla="*/ 274 h 282"/>
              <a:gd name="T72" fmla="*/ 115 w 194"/>
              <a:gd name="T73" fmla="*/ 277 h 282"/>
              <a:gd name="T74" fmla="*/ 100 w 194"/>
              <a:gd name="T75" fmla="*/ 280 h 282"/>
              <a:gd name="T76" fmla="*/ 84 w 194"/>
              <a:gd name="T77" fmla="*/ 282 h 282"/>
              <a:gd name="T78" fmla="*/ 65 w 194"/>
              <a:gd name="T79" fmla="*/ 282 h 282"/>
              <a:gd name="T80" fmla="*/ 65 w 194"/>
              <a:gd name="T81" fmla="*/ 282 h 282"/>
              <a:gd name="T82" fmla="*/ 42 w 194"/>
              <a:gd name="T83" fmla="*/ 281 h 282"/>
              <a:gd name="T84" fmla="*/ 20 w 194"/>
              <a:gd name="T85" fmla="*/ 280 h 282"/>
              <a:gd name="T86" fmla="*/ 0 w 194"/>
              <a:gd name="T87" fmla="*/ 278 h 282"/>
              <a:gd name="T88" fmla="*/ 0 w 194"/>
              <a:gd name="T89" fmla="*/ 7 h 2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194" h="282">
                <a:moveTo>
                  <a:pt x="0" y="7"/>
                </a:moveTo>
                <a:lnTo>
                  <a:pt x="0" y="7"/>
                </a:lnTo>
                <a:lnTo>
                  <a:pt x="14" y="4"/>
                </a:lnTo>
                <a:lnTo>
                  <a:pt x="31" y="2"/>
                </a:lnTo>
                <a:lnTo>
                  <a:pt x="52" y="0"/>
                </a:lnTo>
                <a:lnTo>
                  <a:pt x="73" y="0"/>
                </a:lnTo>
                <a:lnTo>
                  <a:pt x="73" y="0"/>
                </a:lnTo>
                <a:lnTo>
                  <a:pt x="87" y="0"/>
                </a:lnTo>
                <a:lnTo>
                  <a:pt x="98" y="1"/>
                </a:lnTo>
                <a:lnTo>
                  <a:pt x="110" y="4"/>
                </a:lnTo>
                <a:lnTo>
                  <a:pt x="121" y="7"/>
                </a:lnTo>
                <a:lnTo>
                  <a:pt x="132" y="11"/>
                </a:lnTo>
                <a:lnTo>
                  <a:pt x="141" y="17"/>
                </a:lnTo>
                <a:lnTo>
                  <a:pt x="151" y="24"/>
                </a:lnTo>
                <a:lnTo>
                  <a:pt x="159" y="31"/>
                </a:lnTo>
                <a:lnTo>
                  <a:pt x="166" y="40"/>
                </a:lnTo>
                <a:lnTo>
                  <a:pt x="174" y="49"/>
                </a:lnTo>
                <a:lnTo>
                  <a:pt x="180" y="61"/>
                </a:lnTo>
                <a:lnTo>
                  <a:pt x="185" y="74"/>
                </a:lnTo>
                <a:lnTo>
                  <a:pt x="189" y="88"/>
                </a:lnTo>
                <a:lnTo>
                  <a:pt x="192" y="103"/>
                </a:lnTo>
                <a:lnTo>
                  <a:pt x="193" y="119"/>
                </a:lnTo>
                <a:lnTo>
                  <a:pt x="194" y="138"/>
                </a:lnTo>
                <a:lnTo>
                  <a:pt x="194" y="138"/>
                </a:lnTo>
                <a:lnTo>
                  <a:pt x="194" y="155"/>
                </a:lnTo>
                <a:lnTo>
                  <a:pt x="193" y="172"/>
                </a:lnTo>
                <a:lnTo>
                  <a:pt x="191" y="187"/>
                </a:lnTo>
                <a:lnTo>
                  <a:pt x="188" y="202"/>
                </a:lnTo>
                <a:lnTo>
                  <a:pt x="185" y="215"/>
                </a:lnTo>
                <a:lnTo>
                  <a:pt x="181" y="226"/>
                </a:lnTo>
                <a:lnTo>
                  <a:pt x="175" y="238"/>
                </a:lnTo>
                <a:lnTo>
                  <a:pt x="168" y="247"/>
                </a:lnTo>
                <a:lnTo>
                  <a:pt x="160" y="255"/>
                </a:lnTo>
                <a:lnTo>
                  <a:pt x="151" y="262"/>
                </a:lnTo>
                <a:lnTo>
                  <a:pt x="141" y="269"/>
                </a:lnTo>
                <a:lnTo>
                  <a:pt x="129" y="274"/>
                </a:lnTo>
                <a:lnTo>
                  <a:pt x="115" y="277"/>
                </a:lnTo>
                <a:lnTo>
                  <a:pt x="100" y="280"/>
                </a:lnTo>
                <a:lnTo>
                  <a:pt x="84" y="282"/>
                </a:lnTo>
                <a:lnTo>
                  <a:pt x="65" y="282"/>
                </a:lnTo>
                <a:lnTo>
                  <a:pt x="65" y="282"/>
                </a:lnTo>
                <a:lnTo>
                  <a:pt x="42" y="281"/>
                </a:lnTo>
                <a:lnTo>
                  <a:pt x="20" y="280"/>
                </a:lnTo>
                <a:lnTo>
                  <a:pt x="0" y="278"/>
                </a:lnTo>
                <a:lnTo>
                  <a:pt x="0" y="7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rgbClr val="005EB8"/>
              </a:solidFill>
            </a:endParaRPr>
          </a:p>
        </p:txBody>
      </p:sp>
      <p:sp>
        <p:nvSpPr>
          <p:cNvPr id="18" name="Freeform 15"/>
          <p:cNvSpPr>
            <a:spLocks/>
          </p:cNvSpPr>
          <p:nvPr userDrawn="1"/>
        </p:nvSpPr>
        <p:spPr bwMode="auto">
          <a:xfrm>
            <a:off x="10071814" y="5961166"/>
            <a:ext cx="194036" cy="160505"/>
          </a:xfrm>
          <a:custGeom>
            <a:avLst/>
            <a:gdLst>
              <a:gd name="T0" fmla="*/ 171 w 385"/>
              <a:gd name="T1" fmla="*/ 0 h 428"/>
              <a:gd name="T2" fmla="*/ 171 w 385"/>
              <a:gd name="T3" fmla="*/ 0 h 428"/>
              <a:gd name="T4" fmla="*/ 150 w 385"/>
              <a:gd name="T5" fmla="*/ 1 h 428"/>
              <a:gd name="T6" fmla="*/ 129 w 385"/>
              <a:gd name="T7" fmla="*/ 2 h 428"/>
              <a:gd name="T8" fmla="*/ 106 w 385"/>
              <a:gd name="T9" fmla="*/ 4 h 428"/>
              <a:gd name="T10" fmla="*/ 83 w 385"/>
              <a:gd name="T11" fmla="*/ 7 h 428"/>
              <a:gd name="T12" fmla="*/ 60 w 385"/>
              <a:gd name="T13" fmla="*/ 10 h 428"/>
              <a:gd name="T14" fmla="*/ 39 w 385"/>
              <a:gd name="T15" fmla="*/ 14 h 428"/>
              <a:gd name="T16" fmla="*/ 18 w 385"/>
              <a:gd name="T17" fmla="*/ 20 h 428"/>
              <a:gd name="T18" fmla="*/ 0 w 385"/>
              <a:gd name="T19" fmla="*/ 26 h 428"/>
              <a:gd name="T20" fmla="*/ 0 w 385"/>
              <a:gd name="T21" fmla="*/ 415 h 428"/>
              <a:gd name="T22" fmla="*/ 0 w 385"/>
              <a:gd name="T23" fmla="*/ 415 h 428"/>
              <a:gd name="T24" fmla="*/ 15 w 385"/>
              <a:gd name="T25" fmla="*/ 418 h 428"/>
              <a:gd name="T26" fmla="*/ 34 w 385"/>
              <a:gd name="T27" fmla="*/ 420 h 428"/>
              <a:gd name="T28" fmla="*/ 73 w 385"/>
              <a:gd name="T29" fmla="*/ 424 h 428"/>
              <a:gd name="T30" fmla="*/ 116 w 385"/>
              <a:gd name="T31" fmla="*/ 427 h 428"/>
              <a:gd name="T32" fmla="*/ 155 w 385"/>
              <a:gd name="T33" fmla="*/ 428 h 428"/>
              <a:gd name="T34" fmla="*/ 155 w 385"/>
              <a:gd name="T35" fmla="*/ 428 h 428"/>
              <a:gd name="T36" fmla="*/ 186 w 385"/>
              <a:gd name="T37" fmla="*/ 427 h 428"/>
              <a:gd name="T38" fmla="*/ 212 w 385"/>
              <a:gd name="T39" fmla="*/ 425 h 428"/>
              <a:gd name="T40" fmla="*/ 238 w 385"/>
              <a:gd name="T41" fmla="*/ 421 h 428"/>
              <a:gd name="T42" fmla="*/ 261 w 385"/>
              <a:gd name="T43" fmla="*/ 415 h 428"/>
              <a:gd name="T44" fmla="*/ 282 w 385"/>
              <a:gd name="T45" fmla="*/ 408 h 428"/>
              <a:gd name="T46" fmla="*/ 301 w 385"/>
              <a:gd name="T47" fmla="*/ 399 h 428"/>
              <a:gd name="T48" fmla="*/ 309 w 385"/>
              <a:gd name="T49" fmla="*/ 394 h 428"/>
              <a:gd name="T50" fmla="*/ 318 w 385"/>
              <a:gd name="T51" fmla="*/ 389 h 428"/>
              <a:gd name="T52" fmla="*/ 326 w 385"/>
              <a:gd name="T53" fmla="*/ 383 h 428"/>
              <a:gd name="T54" fmla="*/ 333 w 385"/>
              <a:gd name="T55" fmla="*/ 377 h 428"/>
              <a:gd name="T56" fmla="*/ 339 w 385"/>
              <a:gd name="T57" fmla="*/ 369 h 428"/>
              <a:gd name="T58" fmla="*/ 345 w 385"/>
              <a:gd name="T59" fmla="*/ 362 h 428"/>
              <a:gd name="T60" fmla="*/ 351 w 385"/>
              <a:gd name="T61" fmla="*/ 355 h 428"/>
              <a:gd name="T62" fmla="*/ 356 w 385"/>
              <a:gd name="T63" fmla="*/ 347 h 428"/>
              <a:gd name="T64" fmla="*/ 361 w 385"/>
              <a:gd name="T65" fmla="*/ 337 h 428"/>
              <a:gd name="T66" fmla="*/ 366 w 385"/>
              <a:gd name="T67" fmla="*/ 329 h 428"/>
              <a:gd name="T68" fmla="*/ 373 w 385"/>
              <a:gd name="T69" fmla="*/ 309 h 428"/>
              <a:gd name="T70" fmla="*/ 378 w 385"/>
              <a:gd name="T71" fmla="*/ 287 h 428"/>
              <a:gd name="T72" fmla="*/ 382 w 385"/>
              <a:gd name="T73" fmla="*/ 264 h 428"/>
              <a:gd name="T74" fmla="*/ 384 w 385"/>
              <a:gd name="T75" fmla="*/ 239 h 428"/>
              <a:gd name="T76" fmla="*/ 385 w 385"/>
              <a:gd name="T77" fmla="*/ 211 h 428"/>
              <a:gd name="T78" fmla="*/ 385 w 385"/>
              <a:gd name="T79" fmla="*/ 211 h 428"/>
              <a:gd name="T80" fmla="*/ 384 w 385"/>
              <a:gd name="T81" fmla="*/ 187 h 428"/>
              <a:gd name="T82" fmla="*/ 381 w 385"/>
              <a:gd name="T83" fmla="*/ 164 h 428"/>
              <a:gd name="T84" fmla="*/ 377 w 385"/>
              <a:gd name="T85" fmla="*/ 143 h 428"/>
              <a:gd name="T86" fmla="*/ 371 w 385"/>
              <a:gd name="T87" fmla="*/ 122 h 428"/>
              <a:gd name="T88" fmla="*/ 363 w 385"/>
              <a:gd name="T89" fmla="*/ 104 h 428"/>
              <a:gd name="T90" fmla="*/ 352 w 385"/>
              <a:gd name="T91" fmla="*/ 86 h 428"/>
              <a:gd name="T92" fmla="*/ 341 w 385"/>
              <a:gd name="T93" fmla="*/ 71 h 428"/>
              <a:gd name="T94" fmla="*/ 328 w 385"/>
              <a:gd name="T95" fmla="*/ 57 h 428"/>
              <a:gd name="T96" fmla="*/ 314 w 385"/>
              <a:gd name="T97" fmla="*/ 43 h 428"/>
              <a:gd name="T98" fmla="*/ 297 w 385"/>
              <a:gd name="T99" fmla="*/ 32 h 428"/>
              <a:gd name="T100" fmla="*/ 280 w 385"/>
              <a:gd name="T101" fmla="*/ 23 h 428"/>
              <a:gd name="T102" fmla="*/ 260 w 385"/>
              <a:gd name="T103" fmla="*/ 14 h 428"/>
              <a:gd name="T104" fmla="*/ 240 w 385"/>
              <a:gd name="T105" fmla="*/ 8 h 428"/>
              <a:gd name="T106" fmla="*/ 218 w 385"/>
              <a:gd name="T107" fmla="*/ 4 h 428"/>
              <a:gd name="T108" fmla="*/ 195 w 385"/>
              <a:gd name="T109" fmla="*/ 1 h 428"/>
              <a:gd name="T110" fmla="*/ 171 w 385"/>
              <a:gd name="T111" fmla="*/ 0 h 4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385" h="428">
                <a:moveTo>
                  <a:pt x="171" y="0"/>
                </a:moveTo>
                <a:lnTo>
                  <a:pt x="171" y="0"/>
                </a:lnTo>
                <a:lnTo>
                  <a:pt x="150" y="1"/>
                </a:lnTo>
                <a:lnTo>
                  <a:pt x="129" y="2"/>
                </a:lnTo>
                <a:lnTo>
                  <a:pt x="106" y="4"/>
                </a:lnTo>
                <a:lnTo>
                  <a:pt x="83" y="7"/>
                </a:lnTo>
                <a:lnTo>
                  <a:pt x="60" y="10"/>
                </a:lnTo>
                <a:lnTo>
                  <a:pt x="39" y="14"/>
                </a:lnTo>
                <a:lnTo>
                  <a:pt x="18" y="20"/>
                </a:lnTo>
                <a:lnTo>
                  <a:pt x="0" y="26"/>
                </a:lnTo>
                <a:lnTo>
                  <a:pt x="0" y="415"/>
                </a:lnTo>
                <a:lnTo>
                  <a:pt x="0" y="415"/>
                </a:lnTo>
                <a:lnTo>
                  <a:pt x="15" y="418"/>
                </a:lnTo>
                <a:lnTo>
                  <a:pt x="34" y="420"/>
                </a:lnTo>
                <a:lnTo>
                  <a:pt x="73" y="424"/>
                </a:lnTo>
                <a:lnTo>
                  <a:pt x="116" y="427"/>
                </a:lnTo>
                <a:lnTo>
                  <a:pt x="155" y="428"/>
                </a:lnTo>
                <a:lnTo>
                  <a:pt x="155" y="428"/>
                </a:lnTo>
                <a:lnTo>
                  <a:pt x="186" y="427"/>
                </a:lnTo>
                <a:lnTo>
                  <a:pt x="212" y="425"/>
                </a:lnTo>
                <a:lnTo>
                  <a:pt x="238" y="421"/>
                </a:lnTo>
                <a:lnTo>
                  <a:pt x="261" y="415"/>
                </a:lnTo>
                <a:lnTo>
                  <a:pt x="282" y="408"/>
                </a:lnTo>
                <a:lnTo>
                  <a:pt x="301" y="399"/>
                </a:lnTo>
                <a:lnTo>
                  <a:pt x="309" y="394"/>
                </a:lnTo>
                <a:lnTo>
                  <a:pt x="318" y="389"/>
                </a:lnTo>
                <a:lnTo>
                  <a:pt x="326" y="383"/>
                </a:lnTo>
                <a:lnTo>
                  <a:pt x="333" y="377"/>
                </a:lnTo>
                <a:lnTo>
                  <a:pt x="339" y="369"/>
                </a:lnTo>
                <a:lnTo>
                  <a:pt x="345" y="362"/>
                </a:lnTo>
                <a:lnTo>
                  <a:pt x="351" y="355"/>
                </a:lnTo>
                <a:lnTo>
                  <a:pt x="356" y="347"/>
                </a:lnTo>
                <a:lnTo>
                  <a:pt x="361" y="337"/>
                </a:lnTo>
                <a:lnTo>
                  <a:pt x="366" y="329"/>
                </a:lnTo>
                <a:lnTo>
                  <a:pt x="373" y="309"/>
                </a:lnTo>
                <a:lnTo>
                  <a:pt x="378" y="287"/>
                </a:lnTo>
                <a:lnTo>
                  <a:pt x="382" y="264"/>
                </a:lnTo>
                <a:lnTo>
                  <a:pt x="384" y="239"/>
                </a:lnTo>
                <a:lnTo>
                  <a:pt x="385" y="211"/>
                </a:lnTo>
                <a:lnTo>
                  <a:pt x="385" y="211"/>
                </a:lnTo>
                <a:lnTo>
                  <a:pt x="384" y="187"/>
                </a:lnTo>
                <a:lnTo>
                  <a:pt x="381" y="164"/>
                </a:lnTo>
                <a:lnTo>
                  <a:pt x="377" y="143"/>
                </a:lnTo>
                <a:lnTo>
                  <a:pt x="371" y="122"/>
                </a:lnTo>
                <a:lnTo>
                  <a:pt x="363" y="104"/>
                </a:lnTo>
                <a:lnTo>
                  <a:pt x="352" y="86"/>
                </a:lnTo>
                <a:lnTo>
                  <a:pt x="341" y="71"/>
                </a:lnTo>
                <a:lnTo>
                  <a:pt x="328" y="57"/>
                </a:lnTo>
                <a:lnTo>
                  <a:pt x="314" y="43"/>
                </a:lnTo>
                <a:lnTo>
                  <a:pt x="297" y="32"/>
                </a:lnTo>
                <a:lnTo>
                  <a:pt x="280" y="23"/>
                </a:lnTo>
                <a:lnTo>
                  <a:pt x="260" y="14"/>
                </a:lnTo>
                <a:lnTo>
                  <a:pt x="240" y="8"/>
                </a:lnTo>
                <a:lnTo>
                  <a:pt x="218" y="4"/>
                </a:lnTo>
                <a:lnTo>
                  <a:pt x="195" y="1"/>
                </a:lnTo>
                <a:lnTo>
                  <a:pt x="171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rgbClr val="005EB8"/>
              </a:solidFill>
            </a:endParaRPr>
          </a:p>
        </p:txBody>
      </p:sp>
      <p:pic>
        <p:nvPicPr>
          <p:cNvPr id="22" name="Imagen 8" descr="logo AMa.wmf"/>
          <p:cNvPicPr>
            <a:picLocks noChangeAspect="1"/>
          </p:cNvPicPr>
          <p:nvPr userDrawn="1"/>
        </p:nvPicPr>
        <p:blipFill>
          <a:blip r:embed="rId2" cstate="email">
            <a:alphaModFix/>
            <a:lum bright="100000" contrast="-100000"/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310180" y="6142588"/>
            <a:ext cx="1624293" cy="159340"/>
          </a:xfrm>
          <a:prstGeom prst="rect">
            <a:avLst/>
          </a:prstGeom>
        </p:spPr>
      </p:pic>
      <p:grpSp>
        <p:nvGrpSpPr>
          <p:cNvPr id="56" name="Group 55"/>
          <p:cNvGrpSpPr/>
          <p:nvPr userDrawn="1"/>
        </p:nvGrpSpPr>
        <p:grpSpPr>
          <a:xfrm>
            <a:off x="10552692" y="34249"/>
            <a:ext cx="1162717" cy="632004"/>
            <a:chOff x="8374677" y="36245"/>
            <a:chExt cx="922740" cy="668853"/>
          </a:xfrm>
        </p:grpSpPr>
        <p:sp>
          <p:nvSpPr>
            <p:cNvPr id="57" name="TextBox 56"/>
            <p:cNvSpPr txBox="1"/>
            <p:nvPr userDrawn="1"/>
          </p:nvSpPr>
          <p:spPr>
            <a:xfrm rot="16200000">
              <a:off x="8191735" y="219187"/>
              <a:ext cx="563729" cy="19784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510" dirty="0" smtClean="0">
                  <a:solidFill>
                    <a:srgbClr val="FFFFFF"/>
                  </a:solidFill>
                </a:rPr>
                <a:t>confidential</a:t>
              </a:r>
              <a:endParaRPr lang="en-GB" sz="510" dirty="0">
                <a:solidFill>
                  <a:srgbClr val="FFFFFF"/>
                </a:solidFill>
              </a:endParaRPr>
            </a:p>
          </p:txBody>
        </p:sp>
        <p:sp>
          <p:nvSpPr>
            <p:cNvPr id="58" name="TextBox 57"/>
            <p:cNvSpPr txBox="1"/>
            <p:nvPr userDrawn="1"/>
          </p:nvSpPr>
          <p:spPr>
            <a:xfrm>
              <a:off x="8445564" y="506408"/>
              <a:ext cx="851853" cy="19869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620" dirty="0" smtClean="0">
                  <a:solidFill>
                    <a:srgbClr val="FFFFFF"/>
                  </a:solidFill>
                </a:rPr>
                <a:t>RESTRICTED</a:t>
              </a:r>
              <a:endParaRPr lang="en-GB" sz="620" dirty="0">
                <a:solidFill>
                  <a:srgbClr val="FFFFFF"/>
                </a:solidFill>
              </a:endParaRPr>
            </a:p>
          </p:txBody>
        </p:sp>
        <p:grpSp>
          <p:nvGrpSpPr>
            <p:cNvPr id="59" name="Group 58"/>
            <p:cNvGrpSpPr/>
            <p:nvPr userDrawn="1"/>
          </p:nvGrpSpPr>
          <p:grpSpPr>
            <a:xfrm>
              <a:off x="8447829" y="91935"/>
              <a:ext cx="589966" cy="444532"/>
              <a:chOff x="8447829" y="91935"/>
              <a:chExt cx="589966" cy="444532"/>
            </a:xfrm>
            <a:solidFill>
              <a:schemeClr val="bg1"/>
            </a:solidFill>
          </p:grpSpPr>
          <p:sp>
            <p:nvSpPr>
              <p:cNvPr id="60" name="Freeform 22"/>
              <p:cNvSpPr>
                <a:spLocks/>
              </p:cNvSpPr>
              <p:nvPr userDrawn="1"/>
            </p:nvSpPr>
            <p:spPr bwMode="auto">
              <a:xfrm>
                <a:off x="8746928" y="157792"/>
                <a:ext cx="87809" cy="107017"/>
              </a:xfrm>
              <a:custGeom>
                <a:avLst/>
                <a:gdLst>
                  <a:gd name="T0" fmla="*/ 44 w 64"/>
                  <a:gd name="T1" fmla="*/ 56 h 78"/>
                  <a:gd name="T2" fmla="*/ 44 w 64"/>
                  <a:gd name="T3" fmla="*/ 56 h 78"/>
                  <a:gd name="T4" fmla="*/ 46 w 64"/>
                  <a:gd name="T5" fmla="*/ 46 h 78"/>
                  <a:gd name="T6" fmla="*/ 50 w 64"/>
                  <a:gd name="T7" fmla="*/ 36 h 78"/>
                  <a:gd name="T8" fmla="*/ 56 w 64"/>
                  <a:gd name="T9" fmla="*/ 26 h 78"/>
                  <a:gd name="T10" fmla="*/ 64 w 64"/>
                  <a:gd name="T11" fmla="*/ 20 h 78"/>
                  <a:gd name="T12" fmla="*/ 64 w 64"/>
                  <a:gd name="T13" fmla="*/ 20 h 78"/>
                  <a:gd name="T14" fmla="*/ 58 w 64"/>
                  <a:gd name="T15" fmla="*/ 12 h 78"/>
                  <a:gd name="T16" fmla="*/ 50 w 64"/>
                  <a:gd name="T17" fmla="*/ 6 h 78"/>
                  <a:gd name="T18" fmla="*/ 42 w 64"/>
                  <a:gd name="T19" fmla="*/ 2 h 78"/>
                  <a:gd name="T20" fmla="*/ 30 w 64"/>
                  <a:gd name="T21" fmla="*/ 0 h 78"/>
                  <a:gd name="T22" fmla="*/ 30 w 64"/>
                  <a:gd name="T23" fmla="*/ 0 h 78"/>
                  <a:gd name="T24" fmla="*/ 34 w 64"/>
                  <a:gd name="T25" fmla="*/ 8 h 78"/>
                  <a:gd name="T26" fmla="*/ 34 w 64"/>
                  <a:gd name="T27" fmla="*/ 18 h 78"/>
                  <a:gd name="T28" fmla="*/ 34 w 64"/>
                  <a:gd name="T29" fmla="*/ 18 h 78"/>
                  <a:gd name="T30" fmla="*/ 34 w 64"/>
                  <a:gd name="T31" fmla="*/ 26 h 78"/>
                  <a:gd name="T32" fmla="*/ 32 w 64"/>
                  <a:gd name="T33" fmla="*/ 32 h 78"/>
                  <a:gd name="T34" fmla="*/ 28 w 64"/>
                  <a:gd name="T35" fmla="*/ 40 h 78"/>
                  <a:gd name="T36" fmla="*/ 24 w 64"/>
                  <a:gd name="T37" fmla="*/ 46 h 78"/>
                  <a:gd name="T38" fmla="*/ 14 w 64"/>
                  <a:gd name="T39" fmla="*/ 56 h 78"/>
                  <a:gd name="T40" fmla="*/ 8 w 64"/>
                  <a:gd name="T41" fmla="*/ 60 h 78"/>
                  <a:gd name="T42" fmla="*/ 0 w 64"/>
                  <a:gd name="T43" fmla="*/ 62 h 78"/>
                  <a:gd name="T44" fmla="*/ 0 w 64"/>
                  <a:gd name="T45" fmla="*/ 62 h 78"/>
                  <a:gd name="T46" fmla="*/ 6 w 64"/>
                  <a:gd name="T47" fmla="*/ 68 h 78"/>
                  <a:gd name="T48" fmla="*/ 14 w 64"/>
                  <a:gd name="T49" fmla="*/ 74 h 78"/>
                  <a:gd name="T50" fmla="*/ 22 w 64"/>
                  <a:gd name="T51" fmla="*/ 76 h 78"/>
                  <a:gd name="T52" fmla="*/ 30 w 64"/>
                  <a:gd name="T53" fmla="*/ 78 h 78"/>
                  <a:gd name="T54" fmla="*/ 30 w 64"/>
                  <a:gd name="T55" fmla="*/ 78 h 78"/>
                  <a:gd name="T56" fmla="*/ 40 w 64"/>
                  <a:gd name="T57" fmla="*/ 76 h 78"/>
                  <a:gd name="T58" fmla="*/ 46 w 64"/>
                  <a:gd name="T59" fmla="*/ 72 h 78"/>
                  <a:gd name="T60" fmla="*/ 46 w 64"/>
                  <a:gd name="T61" fmla="*/ 72 h 78"/>
                  <a:gd name="T62" fmla="*/ 44 w 64"/>
                  <a:gd name="T63" fmla="*/ 56 h 78"/>
                  <a:gd name="T64" fmla="*/ 44 w 64"/>
                  <a:gd name="T65" fmla="*/ 56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64" h="78">
                    <a:moveTo>
                      <a:pt x="44" y="56"/>
                    </a:moveTo>
                    <a:lnTo>
                      <a:pt x="44" y="56"/>
                    </a:lnTo>
                    <a:lnTo>
                      <a:pt x="46" y="46"/>
                    </a:lnTo>
                    <a:lnTo>
                      <a:pt x="50" y="36"/>
                    </a:lnTo>
                    <a:lnTo>
                      <a:pt x="56" y="26"/>
                    </a:lnTo>
                    <a:lnTo>
                      <a:pt x="64" y="20"/>
                    </a:lnTo>
                    <a:lnTo>
                      <a:pt x="64" y="20"/>
                    </a:lnTo>
                    <a:lnTo>
                      <a:pt x="58" y="12"/>
                    </a:lnTo>
                    <a:lnTo>
                      <a:pt x="50" y="6"/>
                    </a:lnTo>
                    <a:lnTo>
                      <a:pt x="42" y="2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4" y="8"/>
                    </a:lnTo>
                    <a:lnTo>
                      <a:pt x="34" y="18"/>
                    </a:lnTo>
                    <a:lnTo>
                      <a:pt x="34" y="18"/>
                    </a:lnTo>
                    <a:lnTo>
                      <a:pt x="34" y="26"/>
                    </a:lnTo>
                    <a:lnTo>
                      <a:pt x="32" y="32"/>
                    </a:lnTo>
                    <a:lnTo>
                      <a:pt x="28" y="40"/>
                    </a:lnTo>
                    <a:lnTo>
                      <a:pt x="24" y="46"/>
                    </a:lnTo>
                    <a:lnTo>
                      <a:pt x="14" y="56"/>
                    </a:lnTo>
                    <a:lnTo>
                      <a:pt x="8" y="60"/>
                    </a:lnTo>
                    <a:lnTo>
                      <a:pt x="0" y="62"/>
                    </a:lnTo>
                    <a:lnTo>
                      <a:pt x="0" y="62"/>
                    </a:lnTo>
                    <a:lnTo>
                      <a:pt x="6" y="68"/>
                    </a:lnTo>
                    <a:lnTo>
                      <a:pt x="14" y="74"/>
                    </a:lnTo>
                    <a:lnTo>
                      <a:pt x="22" y="76"/>
                    </a:lnTo>
                    <a:lnTo>
                      <a:pt x="30" y="78"/>
                    </a:lnTo>
                    <a:lnTo>
                      <a:pt x="30" y="78"/>
                    </a:lnTo>
                    <a:lnTo>
                      <a:pt x="40" y="76"/>
                    </a:lnTo>
                    <a:lnTo>
                      <a:pt x="46" y="72"/>
                    </a:lnTo>
                    <a:lnTo>
                      <a:pt x="46" y="72"/>
                    </a:lnTo>
                    <a:lnTo>
                      <a:pt x="44" y="56"/>
                    </a:lnTo>
                    <a:lnTo>
                      <a:pt x="44" y="5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005EB8"/>
                  </a:solidFill>
                </a:endParaRPr>
              </a:p>
            </p:txBody>
          </p:sp>
          <p:sp>
            <p:nvSpPr>
              <p:cNvPr id="61" name="Freeform 23"/>
              <p:cNvSpPr>
                <a:spLocks/>
              </p:cNvSpPr>
              <p:nvPr userDrawn="1"/>
            </p:nvSpPr>
            <p:spPr bwMode="auto">
              <a:xfrm>
                <a:off x="8664607" y="113887"/>
                <a:ext cx="123481" cy="126225"/>
              </a:xfrm>
              <a:custGeom>
                <a:avLst/>
                <a:gdLst>
                  <a:gd name="T0" fmla="*/ 90 w 90"/>
                  <a:gd name="T1" fmla="*/ 46 h 92"/>
                  <a:gd name="T2" fmla="*/ 90 w 90"/>
                  <a:gd name="T3" fmla="*/ 46 h 92"/>
                  <a:gd name="T4" fmla="*/ 88 w 90"/>
                  <a:gd name="T5" fmla="*/ 56 h 92"/>
                  <a:gd name="T6" fmla="*/ 86 w 90"/>
                  <a:gd name="T7" fmla="*/ 64 h 92"/>
                  <a:gd name="T8" fmla="*/ 82 w 90"/>
                  <a:gd name="T9" fmla="*/ 72 h 92"/>
                  <a:gd name="T10" fmla="*/ 76 w 90"/>
                  <a:gd name="T11" fmla="*/ 80 h 92"/>
                  <a:gd name="T12" fmla="*/ 70 w 90"/>
                  <a:gd name="T13" fmla="*/ 84 h 92"/>
                  <a:gd name="T14" fmla="*/ 62 w 90"/>
                  <a:gd name="T15" fmla="*/ 90 h 92"/>
                  <a:gd name="T16" fmla="*/ 54 w 90"/>
                  <a:gd name="T17" fmla="*/ 92 h 92"/>
                  <a:gd name="T18" fmla="*/ 44 w 90"/>
                  <a:gd name="T19" fmla="*/ 92 h 92"/>
                  <a:gd name="T20" fmla="*/ 44 w 90"/>
                  <a:gd name="T21" fmla="*/ 92 h 92"/>
                  <a:gd name="T22" fmla="*/ 36 w 90"/>
                  <a:gd name="T23" fmla="*/ 92 h 92"/>
                  <a:gd name="T24" fmla="*/ 26 w 90"/>
                  <a:gd name="T25" fmla="*/ 90 h 92"/>
                  <a:gd name="T26" fmla="*/ 18 w 90"/>
                  <a:gd name="T27" fmla="*/ 84 h 92"/>
                  <a:gd name="T28" fmla="*/ 12 w 90"/>
                  <a:gd name="T29" fmla="*/ 80 h 92"/>
                  <a:gd name="T30" fmla="*/ 6 w 90"/>
                  <a:gd name="T31" fmla="*/ 72 h 92"/>
                  <a:gd name="T32" fmla="*/ 2 w 90"/>
                  <a:gd name="T33" fmla="*/ 64 h 92"/>
                  <a:gd name="T34" fmla="*/ 0 w 90"/>
                  <a:gd name="T35" fmla="*/ 56 h 92"/>
                  <a:gd name="T36" fmla="*/ 0 w 90"/>
                  <a:gd name="T37" fmla="*/ 46 h 92"/>
                  <a:gd name="T38" fmla="*/ 0 w 90"/>
                  <a:gd name="T39" fmla="*/ 46 h 92"/>
                  <a:gd name="T40" fmla="*/ 0 w 90"/>
                  <a:gd name="T41" fmla="*/ 38 h 92"/>
                  <a:gd name="T42" fmla="*/ 2 w 90"/>
                  <a:gd name="T43" fmla="*/ 28 h 92"/>
                  <a:gd name="T44" fmla="*/ 6 w 90"/>
                  <a:gd name="T45" fmla="*/ 20 h 92"/>
                  <a:gd name="T46" fmla="*/ 12 w 90"/>
                  <a:gd name="T47" fmla="*/ 14 h 92"/>
                  <a:gd name="T48" fmla="*/ 18 w 90"/>
                  <a:gd name="T49" fmla="*/ 8 h 92"/>
                  <a:gd name="T50" fmla="*/ 26 w 90"/>
                  <a:gd name="T51" fmla="*/ 4 h 92"/>
                  <a:gd name="T52" fmla="*/ 36 w 90"/>
                  <a:gd name="T53" fmla="*/ 0 h 92"/>
                  <a:gd name="T54" fmla="*/ 44 w 90"/>
                  <a:gd name="T55" fmla="*/ 0 h 92"/>
                  <a:gd name="T56" fmla="*/ 44 w 90"/>
                  <a:gd name="T57" fmla="*/ 0 h 92"/>
                  <a:gd name="T58" fmla="*/ 54 w 90"/>
                  <a:gd name="T59" fmla="*/ 0 h 92"/>
                  <a:gd name="T60" fmla="*/ 62 w 90"/>
                  <a:gd name="T61" fmla="*/ 4 h 92"/>
                  <a:gd name="T62" fmla="*/ 70 w 90"/>
                  <a:gd name="T63" fmla="*/ 8 h 92"/>
                  <a:gd name="T64" fmla="*/ 76 w 90"/>
                  <a:gd name="T65" fmla="*/ 14 h 92"/>
                  <a:gd name="T66" fmla="*/ 82 w 90"/>
                  <a:gd name="T67" fmla="*/ 20 h 92"/>
                  <a:gd name="T68" fmla="*/ 86 w 90"/>
                  <a:gd name="T69" fmla="*/ 28 h 92"/>
                  <a:gd name="T70" fmla="*/ 88 w 90"/>
                  <a:gd name="T71" fmla="*/ 38 h 92"/>
                  <a:gd name="T72" fmla="*/ 90 w 90"/>
                  <a:gd name="T73" fmla="*/ 46 h 92"/>
                  <a:gd name="T74" fmla="*/ 90 w 90"/>
                  <a:gd name="T75" fmla="*/ 46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90" h="92">
                    <a:moveTo>
                      <a:pt x="90" y="46"/>
                    </a:moveTo>
                    <a:lnTo>
                      <a:pt x="90" y="46"/>
                    </a:lnTo>
                    <a:lnTo>
                      <a:pt x="88" y="56"/>
                    </a:lnTo>
                    <a:lnTo>
                      <a:pt x="86" y="64"/>
                    </a:lnTo>
                    <a:lnTo>
                      <a:pt x="82" y="72"/>
                    </a:lnTo>
                    <a:lnTo>
                      <a:pt x="76" y="80"/>
                    </a:lnTo>
                    <a:lnTo>
                      <a:pt x="70" y="84"/>
                    </a:lnTo>
                    <a:lnTo>
                      <a:pt x="62" y="90"/>
                    </a:lnTo>
                    <a:lnTo>
                      <a:pt x="54" y="92"/>
                    </a:lnTo>
                    <a:lnTo>
                      <a:pt x="44" y="92"/>
                    </a:lnTo>
                    <a:lnTo>
                      <a:pt x="44" y="92"/>
                    </a:lnTo>
                    <a:lnTo>
                      <a:pt x="36" y="92"/>
                    </a:lnTo>
                    <a:lnTo>
                      <a:pt x="26" y="90"/>
                    </a:lnTo>
                    <a:lnTo>
                      <a:pt x="18" y="84"/>
                    </a:lnTo>
                    <a:lnTo>
                      <a:pt x="12" y="80"/>
                    </a:lnTo>
                    <a:lnTo>
                      <a:pt x="6" y="72"/>
                    </a:lnTo>
                    <a:lnTo>
                      <a:pt x="2" y="64"/>
                    </a:lnTo>
                    <a:lnTo>
                      <a:pt x="0" y="56"/>
                    </a:lnTo>
                    <a:lnTo>
                      <a:pt x="0" y="46"/>
                    </a:lnTo>
                    <a:lnTo>
                      <a:pt x="0" y="46"/>
                    </a:lnTo>
                    <a:lnTo>
                      <a:pt x="0" y="38"/>
                    </a:lnTo>
                    <a:lnTo>
                      <a:pt x="2" y="28"/>
                    </a:lnTo>
                    <a:lnTo>
                      <a:pt x="6" y="20"/>
                    </a:lnTo>
                    <a:lnTo>
                      <a:pt x="12" y="14"/>
                    </a:lnTo>
                    <a:lnTo>
                      <a:pt x="18" y="8"/>
                    </a:lnTo>
                    <a:lnTo>
                      <a:pt x="26" y="4"/>
                    </a:lnTo>
                    <a:lnTo>
                      <a:pt x="36" y="0"/>
                    </a:lnTo>
                    <a:lnTo>
                      <a:pt x="44" y="0"/>
                    </a:lnTo>
                    <a:lnTo>
                      <a:pt x="44" y="0"/>
                    </a:lnTo>
                    <a:lnTo>
                      <a:pt x="54" y="0"/>
                    </a:lnTo>
                    <a:lnTo>
                      <a:pt x="62" y="4"/>
                    </a:lnTo>
                    <a:lnTo>
                      <a:pt x="70" y="8"/>
                    </a:lnTo>
                    <a:lnTo>
                      <a:pt x="76" y="14"/>
                    </a:lnTo>
                    <a:lnTo>
                      <a:pt x="82" y="20"/>
                    </a:lnTo>
                    <a:lnTo>
                      <a:pt x="86" y="28"/>
                    </a:lnTo>
                    <a:lnTo>
                      <a:pt x="88" y="38"/>
                    </a:lnTo>
                    <a:lnTo>
                      <a:pt x="90" y="46"/>
                    </a:lnTo>
                    <a:lnTo>
                      <a:pt x="90" y="4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005EB8"/>
                  </a:solidFill>
                </a:endParaRPr>
              </a:p>
            </p:txBody>
          </p:sp>
          <p:sp>
            <p:nvSpPr>
              <p:cNvPr id="62" name="Freeform 24"/>
              <p:cNvSpPr>
                <a:spLocks/>
              </p:cNvSpPr>
              <p:nvPr userDrawn="1"/>
            </p:nvSpPr>
            <p:spPr bwMode="auto">
              <a:xfrm>
                <a:off x="8606983" y="253832"/>
                <a:ext cx="170130" cy="252450"/>
              </a:xfrm>
              <a:custGeom>
                <a:avLst/>
                <a:gdLst>
                  <a:gd name="T0" fmla="*/ 118 w 124"/>
                  <a:gd name="T1" fmla="*/ 184 h 184"/>
                  <a:gd name="T2" fmla="*/ 118 w 124"/>
                  <a:gd name="T3" fmla="*/ 184 h 184"/>
                  <a:gd name="T4" fmla="*/ 124 w 124"/>
                  <a:gd name="T5" fmla="*/ 158 h 184"/>
                  <a:gd name="T6" fmla="*/ 124 w 124"/>
                  <a:gd name="T7" fmla="*/ 128 h 184"/>
                  <a:gd name="T8" fmla="*/ 124 w 124"/>
                  <a:gd name="T9" fmla="*/ 128 h 184"/>
                  <a:gd name="T10" fmla="*/ 124 w 124"/>
                  <a:gd name="T11" fmla="*/ 102 h 184"/>
                  <a:gd name="T12" fmla="*/ 120 w 124"/>
                  <a:gd name="T13" fmla="*/ 78 h 184"/>
                  <a:gd name="T14" fmla="*/ 114 w 124"/>
                  <a:gd name="T15" fmla="*/ 56 h 184"/>
                  <a:gd name="T16" fmla="*/ 106 w 124"/>
                  <a:gd name="T17" fmla="*/ 36 h 184"/>
                  <a:gd name="T18" fmla="*/ 98 w 124"/>
                  <a:gd name="T19" fmla="*/ 22 h 184"/>
                  <a:gd name="T20" fmla="*/ 86 w 124"/>
                  <a:gd name="T21" fmla="*/ 10 h 184"/>
                  <a:gd name="T22" fmla="*/ 74 w 124"/>
                  <a:gd name="T23" fmla="*/ 2 h 184"/>
                  <a:gd name="T24" fmla="*/ 68 w 124"/>
                  <a:gd name="T25" fmla="*/ 0 h 184"/>
                  <a:gd name="T26" fmla="*/ 62 w 124"/>
                  <a:gd name="T27" fmla="*/ 0 h 184"/>
                  <a:gd name="T28" fmla="*/ 62 w 124"/>
                  <a:gd name="T29" fmla="*/ 0 h 184"/>
                  <a:gd name="T30" fmla="*/ 56 w 124"/>
                  <a:gd name="T31" fmla="*/ 0 h 184"/>
                  <a:gd name="T32" fmla="*/ 50 w 124"/>
                  <a:gd name="T33" fmla="*/ 2 h 184"/>
                  <a:gd name="T34" fmla="*/ 38 w 124"/>
                  <a:gd name="T35" fmla="*/ 10 h 184"/>
                  <a:gd name="T36" fmla="*/ 28 w 124"/>
                  <a:gd name="T37" fmla="*/ 22 h 184"/>
                  <a:gd name="T38" fmla="*/ 18 w 124"/>
                  <a:gd name="T39" fmla="*/ 36 h 184"/>
                  <a:gd name="T40" fmla="*/ 10 w 124"/>
                  <a:gd name="T41" fmla="*/ 56 h 184"/>
                  <a:gd name="T42" fmla="*/ 4 w 124"/>
                  <a:gd name="T43" fmla="*/ 78 h 184"/>
                  <a:gd name="T44" fmla="*/ 0 w 124"/>
                  <a:gd name="T45" fmla="*/ 102 h 184"/>
                  <a:gd name="T46" fmla="*/ 0 w 124"/>
                  <a:gd name="T47" fmla="*/ 128 h 184"/>
                  <a:gd name="T48" fmla="*/ 0 w 124"/>
                  <a:gd name="T49" fmla="*/ 128 h 184"/>
                  <a:gd name="T50" fmla="*/ 2 w 124"/>
                  <a:gd name="T51" fmla="*/ 158 h 184"/>
                  <a:gd name="T52" fmla="*/ 6 w 124"/>
                  <a:gd name="T53" fmla="*/ 184 h 184"/>
                  <a:gd name="T54" fmla="*/ 118 w 124"/>
                  <a:gd name="T55" fmla="*/ 184 h 1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24" h="184">
                    <a:moveTo>
                      <a:pt x="118" y="184"/>
                    </a:moveTo>
                    <a:lnTo>
                      <a:pt x="118" y="184"/>
                    </a:lnTo>
                    <a:lnTo>
                      <a:pt x="124" y="158"/>
                    </a:lnTo>
                    <a:lnTo>
                      <a:pt x="124" y="128"/>
                    </a:lnTo>
                    <a:lnTo>
                      <a:pt x="124" y="128"/>
                    </a:lnTo>
                    <a:lnTo>
                      <a:pt x="124" y="102"/>
                    </a:lnTo>
                    <a:lnTo>
                      <a:pt x="120" y="78"/>
                    </a:lnTo>
                    <a:lnTo>
                      <a:pt x="114" y="56"/>
                    </a:lnTo>
                    <a:lnTo>
                      <a:pt x="106" y="36"/>
                    </a:lnTo>
                    <a:lnTo>
                      <a:pt x="98" y="22"/>
                    </a:lnTo>
                    <a:lnTo>
                      <a:pt x="86" y="10"/>
                    </a:lnTo>
                    <a:lnTo>
                      <a:pt x="74" y="2"/>
                    </a:lnTo>
                    <a:lnTo>
                      <a:pt x="68" y="0"/>
                    </a:lnTo>
                    <a:lnTo>
                      <a:pt x="62" y="0"/>
                    </a:lnTo>
                    <a:lnTo>
                      <a:pt x="62" y="0"/>
                    </a:lnTo>
                    <a:lnTo>
                      <a:pt x="56" y="0"/>
                    </a:lnTo>
                    <a:lnTo>
                      <a:pt x="50" y="2"/>
                    </a:lnTo>
                    <a:lnTo>
                      <a:pt x="38" y="10"/>
                    </a:lnTo>
                    <a:lnTo>
                      <a:pt x="28" y="22"/>
                    </a:lnTo>
                    <a:lnTo>
                      <a:pt x="18" y="36"/>
                    </a:lnTo>
                    <a:lnTo>
                      <a:pt x="10" y="56"/>
                    </a:lnTo>
                    <a:lnTo>
                      <a:pt x="4" y="78"/>
                    </a:lnTo>
                    <a:lnTo>
                      <a:pt x="0" y="102"/>
                    </a:lnTo>
                    <a:lnTo>
                      <a:pt x="0" y="128"/>
                    </a:lnTo>
                    <a:lnTo>
                      <a:pt x="0" y="128"/>
                    </a:lnTo>
                    <a:lnTo>
                      <a:pt x="2" y="158"/>
                    </a:lnTo>
                    <a:lnTo>
                      <a:pt x="6" y="184"/>
                    </a:lnTo>
                    <a:lnTo>
                      <a:pt x="118" y="18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005EB8"/>
                  </a:solidFill>
                </a:endParaRPr>
              </a:p>
            </p:txBody>
          </p:sp>
          <p:sp>
            <p:nvSpPr>
              <p:cNvPr id="63" name="Freeform 25"/>
              <p:cNvSpPr>
                <a:spLocks/>
              </p:cNvSpPr>
              <p:nvPr userDrawn="1"/>
            </p:nvSpPr>
            <p:spPr bwMode="auto">
              <a:xfrm>
                <a:off x="8815529" y="179744"/>
                <a:ext cx="109761" cy="112505"/>
              </a:xfrm>
              <a:custGeom>
                <a:avLst/>
                <a:gdLst>
                  <a:gd name="T0" fmla="*/ 80 w 80"/>
                  <a:gd name="T1" fmla="*/ 40 h 82"/>
                  <a:gd name="T2" fmla="*/ 80 w 80"/>
                  <a:gd name="T3" fmla="*/ 40 h 82"/>
                  <a:gd name="T4" fmla="*/ 78 w 80"/>
                  <a:gd name="T5" fmla="*/ 50 h 82"/>
                  <a:gd name="T6" fmla="*/ 76 w 80"/>
                  <a:gd name="T7" fmla="*/ 56 h 82"/>
                  <a:gd name="T8" fmla="*/ 72 w 80"/>
                  <a:gd name="T9" fmla="*/ 64 h 82"/>
                  <a:gd name="T10" fmla="*/ 68 w 80"/>
                  <a:gd name="T11" fmla="*/ 70 h 82"/>
                  <a:gd name="T12" fmla="*/ 62 w 80"/>
                  <a:gd name="T13" fmla="*/ 74 h 82"/>
                  <a:gd name="T14" fmla="*/ 56 w 80"/>
                  <a:gd name="T15" fmla="*/ 78 h 82"/>
                  <a:gd name="T16" fmla="*/ 48 w 80"/>
                  <a:gd name="T17" fmla="*/ 82 h 82"/>
                  <a:gd name="T18" fmla="*/ 40 w 80"/>
                  <a:gd name="T19" fmla="*/ 82 h 82"/>
                  <a:gd name="T20" fmla="*/ 40 w 80"/>
                  <a:gd name="T21" fmla="*/ 82 h 82"/>
                  <a:gd name="T22" fmla="*/ 32 w 80"/>
                  <a:gd name="T23" fmla="*/ 82 h 82"/>
                  <a:gd name="T24" fmla="*/ 24 w 80"/>
                  <a:gd name="T25" fmla="*/ 78 h 82"/>
                  <a:gd name="T26" fmla="*/ 18 w 80"/>
                  <a:gd name="T27" fmla="*/ 74 h 82"/>
                  <a:gd name="T28" fmla="*/ 12 w 80"/>
                  <a:gd name="T29" fmla="*/ 70 h 82"/>
                  <a:gd name="T30" fmla="*/ 6 w 80"/>
                  <a:gd name="T31" fmla="*/ 64 h 82"/>
                  <a:gd name="T32" fmla="*/ 4 w 80"/>
                  <a:gd name="T33" fmla="*/ 56 h 82"/>
                  <a:gd name="T34" fmla="*/ 0 w 80"/>
                  <a:gd name="T35" fmla="*/ 50 h 82"/>
                  <a:gd name="T36" fmla="*/ 0 w 80"/>
                  <a:gd name="T37" fmla="*/ 40 h 82"/>
                  <a:gd name="T38" fmla="*/ 0 w 80"/>
                  <a:gd name="T39" fmla="*/ 40 h 82"/>
                  <a:gd name="T40" fmla="*/ 0 w 80"/>
                  <a:gd name="T41" fmla="*/ 32 h 82"/>
                  <a:gd name="T42" fmla="*/ 4 w 80"/>
                  <a:gd name="T43" fmla="*/ 26 h 82"/>
                  <a:gd name="T44" fmla="*/ 6 w 80"/>
                  <a:gd name="T45" fmla="*/ 18 h 82"/>
                  <a:gd name="T46" fmla="*/ 12 w 80"/>
                  <a:gd name="T47" fmla="*/ 12 h 82"/>
                  <a:gd name="T48" fmla="*/ 18 w 80"/>
                  <a:gd name="T49" fmla="*/ 8 h 82"/>
                  <a:gd name="T50" fmla="*/ 24 w 80"/>
                  <a:gd name="T51" fmla="*/ 4 h 82"/>
                  <a:gd name="T52" fmla="*/ 32 w 80"/>
                  <a:gd name="T53" fmla="*/ 0 h 82"/>
                  <a:gd name="T54" fmla="*/ 40 w 80"/>
                  <a:gd name="T55" fmla="*/ 0 h 82"/>
                  <a:gd name="T56" fmla="*/ 40 w 80"/>
                  <a:gd name="T57" fmla="*/ 0 h 82"/>
                  <a:gd name="T58" fmla="*/ 48 w 80"/>
                  <a:gd name="T59" fmla="*/ 0 h 82"/>
                  <a:gd name="T60" fmla="*/ 56 w 80"/>
                  <a:gd name="T61" fmla="*/ 4 h 82"/>
                  <a:gd name="T62" fmla="*/ 62 w 80"/>
                  <a:gd name="T63" fmla="*/ 8 h 82"/>
                  <a:gd name="T64" fmla="*/ 68 w 80"/>
                  <a:gd name="T65" fmla="*/ 12 h 82"/>
                  <a:gd name="T66" fmla="*/ 72 w 80"/>
                  <a:gd name="T67" fmla="*/ 18 h 82"/>
                  <a:gd name="T68" fmla="*/ 76 w 80"/>
                  <a:gd name="T69" fmla="*/ 26 h 82"/>
                  <a:gd name="T70" fmla="*/ 78 w 80"/>
                  <a:gd name="T71" fmla="*/ 32 h 82"/>
                  <a:gd name="T72" fmla="*/ 80 w 80"/>
                  <a:gd name="T73" fmla="*/ 40 h 82"/>
                  <a:gd name="T74" fmla="*/ 80 w 80"/>
                  <a:gd name="T75" fmla="*/ 40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80" h="82">
                    <a:moveTo>
                      <a:pt x="80" y="40"/>
                    </a:moveTo>
                    <a:lnTo>
                      <a:pt x="80" y="40"/>
                    </a:lnTo>
                    <a:lnTo>
                      <a:pt x="78" y="50"/>
                    </a:lnTo>
                    <a:lnTo>
                      <a:pt x="76" y="56"/>
                    </a:lnTo>
                    <a:lnTo>
                      <a:pt x="72" y="64"/>
                    </a:lnTo>
                    <a:lnTo>
                      <a:pt x="68" y="70"/>
                    </a:lnTo>
                    <a:lnTo>
                      <a:pt x="62" y="74"/>
                    </a:lnTo>
                    <a:lnTo>
                      <a:pt x="56" y="78"/>
                    </a:lnTo>
                    <a:lnTo>
                      <a:pt x="48" y="82"/>
                    </a:lnTo>
                    <a:lnTo>
                      <a:pt x="40" y="82"/>
                    </a:lnTo>
                    <a:lnTo>
                      <a:pt x="40" y="82"/>
                    </a:lnTo>
                    <a:lnTo>
                      <a:pt x="32" y="82"/>
                    </a:lnTo>
                    <a:lnTo>
                      <a:pt x="24" y="78"/>
                    </a:lnTo>
                    <a:lnTo>
                      <a:pt x="18" y="74"/>
                    </a:lnTo>
                    <a:lnTo>
                      <a:pt x="12" y="70"/>
                    </a:lnTo>
                    <a:lnTo>
                      <a:pt x="6" y="64"/>
                    </a:lnTo>
                    <a:lnTo>
                      <a:pt x="4" y="56"/>
                    </a:lnTo>
                    <a:lnTo>
                      <a:pt x="0" y="50"/>
                    </a:lnTo>
                    <a:lnTo>
                      <a:pt x="0" y="40"/>
                    </a:lnTo>
                    <a:lnTo>
                      <a:pt x="0" y="40"/>
                    </a:lnTo>
                    <a:lnTo>
                      <a:pt x="0" y="32"/>
                    </a:lnTo>
                    <a:lnTo>
                      <a:pt x="4" y="26"/>
                    </a:lnTo>
                    <a:lnTo>
                      <a:pt x="6" y="18"/>
                    </a:lnTo>
                    <a:lnTo>
                      <a:pt x="12" y="12"/>
                    </a:lnTo>
                    <a:lnTo>
                      <a:pt x="18" y="8"/>
                    </a:lnTo>
                    <a:lnTo>
                      <a:pt x="24" y="4"/>
                    </a:lnTo>
                    <a:lnTo>
                      <a:pt x="32" y="0"/>
                    </a:lnTo>
                    <a:lnTo>
                      <a:pt x="40" y="0"/>
                    </a:lnTo>
                    <a:lnTo>
                      <a:pt x="40" y="0"/>
                    </a:lnTo>
                    <a:lnTo>
                      <a:pt x="48" y="0"/>
                    </a:lnTo>
                    <a:lnTo>
                      <a:pt x="56" y="4"/>
                    </a:lnTo>
                    <a:lnTo>
                      <a:pt x="62" y="8"/>
                    </a:lnTo>
                    <a:lnTo>
                      <a:pt x="68" y="12"/>
                    </a:lnTo>
                    <a:lnTo>
                      <a:pt x="72" y="18"/>
                    </a:lnTo>
                    <a:lnTo>
                      <a:pt x="76" y="26"/>
                    </a:lnTo>
                    <a:lnTo>
                      <a:pt x="78" y="32"/>
                    </a:lnTo>
                    <a:lnTo>
                      <a:pt x="80" y="40"/>
                    </a:lnTo>
                    <a:lnTo>
                      <a:pt x="80" y="4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005EB8"/>
                  </a:solidFill>
                </a:endParaRPr>
              </a:p>
            </p:txBody>
          </p:sp>
          <p:sp>
            <p:nvSpPr>
              <p:cNvPr id="64" name="Freeform 26"/>
              <p:cNvSpPr>
                <a:spLocks/>
              </p:cNvSpPr>
              <p:nvPr userDrawn="1"/>
            </p:nvSpPr>
            <p:spPr bwMode="auto">
              <a:xfrm>
                <a:off x="8812785" y="300481"/>
                <a:ext cx="139945" cy="205802"/>
              </a:xfrm>
              <a:custGeom>
                <a:avLst/>
                <a:gdLst>
                  <a:gd name="T0" fmla="*/ 96 w 102"/>
                  <a:gd name="T1" fmla="*/ 150 h 150"/>
                  <a:gd name="T2" fmla="*/ 96 w 102"/>
                  <a:gd name="T3" fmla="*/ 150 h 150"/>
                  <a:gd name="T4" fmla="*/ 100 w 102"/>
                  <a:gd name="T5" fmla="*/ 128 h 150"/>
                  <a:gd name="T6" fmla="*/ 102 w 102"/>
                  <a:gd name="T7" fmla="*/ 104 h 150"/>
                  <a:gd name="T8" fmla="*/ 102 w 102"/>
                  <a:gd name="T9" fmla="*/ 104 h 150"/>
                  <a:gd name="T10" fmla="*/ 102 w 102"/>
                  <a:gd name="T11" fmla="*/ 84 h 150"/>
                  <a:gd name="T12" fmla="*/ 98 w 102"/>
                  <a:gd name="T13" fmla="*/ 64 h 150"/>
                  <a:gd name="T14" fmla="*/ 94 w 102"/>
                  <a:gd name="T15" fmla="*/ 46 h 150"/>
                  <a:gd name="T16" fmla="*/ 86 w 102"/>
                  <a:gd name="T17" fmla="*/ 32 h 150"/>
                  <a:gd name="T18" fmla="*/ 80 w 102"/>
                  <a:gd name="T19" fmla="*/ 18 h 150"/>
                  <a:gd name="T20" fmla="*/ 70 w 102"/>
                  <a:gd name="T21" fmla="*/ 8 h 150"/>
                  <a:gd name="T22" fmla="*/ 60 w 102"/>
                  <a:gd name="T23" fmla="*/ 2 h 150"/>
                  <a:gd name="T24" fmla="*/ 50 w 102"/>
                  <a:gd name="T25" fmla="*/ 0 h 150"/>
                  <a:gd name="T26" fmla="*/ 50 w 102"/>
                  <a:gd name="T27" fmla="*/ 0 h 150"/>
                  <a:gd name="T28" fmla="*/ 40 w 102"/>
                  <a:gd name="T29" fmla="*/ 2 h 150"/>
                  <a:gd name="T30" fmla="*/ 30 w 102"/>
                  <a:gd name="T31" fmla="*/ 8 h 150"/>
                  <a:gd name="T32" fmla="*/ 22 w 102"/>
                  <a:gd name="T33" fmla="*/ 18 h 150"/>
                  <a:gd name="T34" fmla="*/ 14 w 102"/>
                  <a:gd name="T35" fmla="*/ 32 h 150"/>
                  <a:gd name="T36" fmla="*/ 8 w 102"/>
                  <a:gd name="T37" fmla="*/ 46 h 150"/>
                  <a:gd name="T38" fmla="*/ 4 w 102"/>
                  <a:gd name="T39" fmla="*/ 64 h 150"/>
                  <a:gd name="T40" fmla="*/ 0 w 102"/>
                  <a:gd name="T41" fmla="*/ 84 h 150"/>
                  <a:gd name="T42" fmla="*/ 0 w 102"/>
                  <a:gd name="T43" fmla="*/ 104 h 150"/>
                  <a:gd name="T44" fmla="*/ 0 w 102"/>
                  <a:gd name="T45" fmla="*/ 104 h 150"/>
                  <a:gd name="T46" fmla="*/ 0 w 102"/>
                  <a:gd name="T47" fmla="*/ 128 h 150"/>
                  <a:gd name="T48" fmla="*/ 4 w 102"/>
                  <a:gd name="T49" fmla="*/ 150 h 150"/>
                  <a:gd name="T50" fmla="*/ 96 w 102"/>
                  <a:gd name="T51" fmla="*/ 150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02" h="150">
                    <a:moveTo>
                      <a:pt x="96" y="150"/>
                    </a:moveTo>
                    <a:lnTo>
                      <a:pt x="96" y="150"/>
                    </a:lnTo>
                    <a:lnTo>
                      <a:pt x="100" y="128"/>
                    </a:lnTo>
                    <a:lnTo>
                      <a:pt x="102" y="104"/>
                    </a:lnTo>
                    <a:lnTo>
                      <a:pt x="102" y="104"/>
                    </a:lnTo>
                    <a:lnTo>
                      <a:pt x="102" y="84"/>
                    </a:lnTo>
                    <a:lnTo>
                      <a:pt x="98" y="64"/>
                    </a:lnTo>
                    <a:lnTo>
                      <a:pt x="94" y="46"/>
                    </a:lnTo>
                    <a:lnTo>
                      <a:pt x="86" y="32"/>
                    </a:lnTo>
                    <a:lnTo>
                      <a:pt x="80" y="18"/>
                    </a:lnTo>
                    <a:lnTo>
                      <a:pt x="70" y="8"/>
                    </a:lnTo>
                    <a:lnTo>
                      <a:pt x="60" y="2"/>
                    </a:lnTo>
                    <a:lnTo>
                      <a:pt x="50" y="0"/>
                    </a:lnTo>
                    <a:lnTo>
                      <a:pt x="50" y="0"/>
                    </a:lnTo>
                    <a:lnTo>
                      <a:pt x="40" y="2"/>
                    </a:lnTo>
                    <a:lnTo>
                      <a:pt x="30" y="8"/>
                    </a:lnTo>
                    <a:lnTo>
                      <a:pt x="22" y="18"/>
                    </a:lnTo>
                    <a:lnTo>
                      <a:pt x="14" y="32"/>
                    </a:lnTo>
                    <a:lnTo>
                      <a:pt x="8" y="46"/>
                    </a:lnTo>
                    <a:lnTo>
                      <a:pt x="4" y="64"/>
                    </a:lnTo>
                    <a:lnTo>
                      <a:pt x="0" y="84"/>
                    </a:lnTo>
                    <a:lnTo>
                      <a:pt x="0" y="104"/>
                    </a:lnTo>
                    <a:lnTo>
                      <a:pt x="0" y="104"/>
                    </a:lnTo>
                    <a:lnTo>
                      <a:pt x="0" y="128"/>
                    </a:lnTo>
                    <a:lnTo>
                      <a:pt x="4" y="150"/>
                    </a:lnTo>
                    <a:lnTo>
                      <a:pt x="96" y="15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005EB8"/>
                  </a:solidFill>
                </a:endParaRPr>
              </a:p>
            </p:txBody>
          </p:sp>
          <p:sp>
            <p:nvSpPr>
              <p:cNvPr id="65" name="Freeform 27"/>
              <p:cNvSpPr>
                <a:spLocks/>
              </p:cNvSpPr>
              <p:nvPr userDrawn="1"/>
            </p:nvSpPr>
            <p:spPr bwMode="auto">
              <a:xfrm>
                <a:off x="8755160" y="278529"/>
                <a:ext cx="87809" cy="227754"/>
              </a:xfrm>
              <a:custGeom>
                <a:avLst/>
                <a:gdLst>
                  <a:gd name="T0" fmla="*/ 16 w 64"/>
                  <a:gd name="T1" fmla="*/ 166 h 166"/>
                  <a:gd name="T2" fmla="*/ 38 w 64"/>
                  <a:gd name="T3" fmla="*/ 166 h 166"/>
                  <a:gd name="T4" fmla="*/ 38 w 64"/>
                  <a:gd name="T5" fmla="*/ 166 h 166"/>
                  <a:gd name="T6" fmla="*/ 36 w 64"/>
                  <a:gd name="T7" fmla="*/ 144 h 166"/>
                  <a:gd name="T8" fmla="*/ 36 w 64"/>
                  <a:gd name="T9" fmla="*/ 120 h 166"/>
                  <a:gd name="T10" fmla="*/ 36 w 64"/>
                  <a:gd name="T11" fmla="*/ 120 h 166"/>
                  <a:gd name="T12" fmla="*/ 38 w 64"/>
                  <a:gd name="T13" fmla="*/ 92 h 166"/>
                  <a:gd name="T14" fmla="*/ 44 w 64"/>
                  <a:gd name="T15" fmla="*/ 66 h 166"/>
                  <a:gd name="T16" fmla="*/ 52 w 64"/>
                  <a:gd name="T17" fmla="*/ 42 h 166"/>
                  <a:gd name="T18" fmla="*/ 58 w 64"/>
                  <a:gd name="T19" fmla="*/ 34 h 166"/>
                  <a:gd name="T20" fmla="*/ 64 w 64"/>
                  <a:gd name="T21" fmla="*/ 26 h 166"/>
                  <a:gd name="T22" fmla="*/ 64 w 64"/>
                  <a:gd name="T23" fmla="*/ 26 h 166"/>
                  <a:gd name="T24" fmla="*/ 56 w 64"/>
                  <a:gd name="T25" fmla="*/ 14 h 166"/>
                  <a:gd name="T26" fmla="*/ 46 w 64"/>
                  <a:gd name="T27" fmla="*/ 6 h 166"/>
                  <a:gd name="T28" fmla="*/ 36 w 64"/>
                  <a:gd name="T29" fmla="*/ 2 h 166"/>
                  <a:gd name="T30" fmla="*/ 26 w 64"/>
                  <a:gd name="T31" fmla="*/ 0 h 166"/>
                  <a:gd name="T32" fmla="*/ 26 w 64"/>
                  <a:gd name="T33" fmla="*/ 0 h 166"/>
                  <a:gd name="T34" fmla="*/ 18 w 64"/>
                  <a:gd name="T35" fmla="*/ 0 h 166"/>
                  <a:gd name="T36" fmla="*/ 12 w 64"/>
                  <a:gd name="T37" fmla="*/ 2 h 166"/>
                  <a:gd name="T38" fmla="*/ 0 w 64"/>
                  <a:gd name="T39" fmla="*/ 12 h 166"/>
                  <a:gd name="T40" fmla="*/ 0 w 64"/>
                  <a:gd name="T41" fmla="*/ 12 h 166"/>
                  <a:gd name="T42" fmla="*/ 10 w 64"/>
                  <a:gd name="T43" fmla="*/ 30 h 166"/>
                  <a:gd name="T44" fmla="*/ 16 w 64"/>
                  <a:gd name="T45" fmla="*/ 54 h 166"/>
                  <a:gd name="T46" fmla="*/ 22 w 64"/>
                  <a:gd name="T47" fmla="*/ 82 h 166"/>
                  <a:gd name="T48" fmla="*/ 24 w 64"/>
                  <a:gd name="T49" fmla="*/ 110 h 166"/>
                  <a:gd name="T50" fmla="*/ 24 w 64"/>
                  <a:gd name="T51" fmla="*/ 110 h 166"/>
                  <a:gd name="T52" fmla="*/ 22 w 64"/>
                  <a:gd name="T53" fmla="*/ 140 h 166"/>
                  <a:gd name="T54" fmla="*/ 16 w 64"/>
                  <a:gd name="T55" fmla="*/ 166 h 166"/>
                  <a:gd name="T56" fmla="*/ 16 w 64"/>
                  <a:gd name="T57" fmla="*/ 166 h 1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64" h="166">
                    <a:moveTo>
                      <a:pt x="16" y="166"/>
                    </a:moveTo>
                    <a:lnTo>
                      <a:pt x="38" y="166"/>
                    </a:lnTo>
                    <a:lnTo>
                      <a:pt x="38" y="166"/>
                    </a:lnTo>
                    <a:lnTo>
                      <a:pt x="36" y="144"/>
                    </a:lnTo>
                    <a:lnTo>
                      <a:pt x="36" y="120"/>
                    </a:lnTo>
                    <a:lnTo>
                      <a:pt x="36" y="120"/>
                    </a:lnTo>
                    <a:lnTo>
                      <a:pt x="38" y="92"/>
                    </a:lnTo>
                    <a:lnTo>
                      <a:pt x="44" y="66"/>
                    </a:lnTo>
                    <a:lnTo>
                      <a:pt x="52" y="42"/>
                    </a:lnTo>
                    <a:lnTo>
                      <a:pt x="58" y="34"/>
                    </a:lnTo>
                    <a:lnTo>
                      <a:pt x="64" y="26"/>
                    </a:lnTo>
                    <a:lnTo>
                      <a:pt x="64" y="26"/>
                    </a:lnTo>
                    <a:lnTo>
                      <a:pt x="56" y="14"/>
                    </a:lnTo>
                    <a:lnTo>
                      <a:pt x="46" y="6"/>
                    </a:lnTo>
                    <a:lnTo>
                      <a:pt x="36" y="2"/>
                    </a:lnTo>
                    <a:lnTo>
                      <a:pt x="26" y="0"/>
                    </a:lnTo>
                    <a:lnTo>
                      <a:pt x="26" y="0"/>
                    </a:lnTo>
                    <a:lnTo>
                      <a:pt x="18" y="0"/>
                    </a:lnTo>
                    <a:lnTo>
                      <a:pt x="12" y="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10" y="30"/>
                    </a:lnTo>
                    <a:lnTo>
                      <a:pt x="16" y="54"/>
                    </a:lnTo>
                    <a:lnTo>
                      <a:pt x="22" y="82"/>
                    </a:lnTo>
                    <a:lnTo>
                      <a:pt x="24" y="110"/>
                    </a:lnTo>
                    <a:lnTo>
                      <a:pt x="24" y="110"/>
                    </a:lnTo>
                    <a:lnTo>
                      <a:pt x="22" y="140"/>
                    </a:lnTo>
                    <a:lnTo>
                      <a:pt x="16" y="166"/>
                    </a:lnTo>
                    <a:lnTo>
                      <a:pt x="16" y="16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005EB8"/>
                  </a:solidFill>
                </a:endParaRPr>
              </a:p>
            </p:txBody>
          </p:sp>
          <p:sp>
            <p:nvSpPr>
              <p:cNvPr id="66" name="Freeform 28"/>
              <p:cNvSpPr>
                <a:spLocks/>
              </p:cNvSpPr>
              <p:nvPr userDrawn="1"/>
            </p:nvSpPr>
            <p:spPr bwMode="auto">
              <a:xfrm>
                <a:off x="8532894" y="91935"/>
                <a:ext cx="27440" cy="444532"/>
              </a:xfrm>
              <a:custGeom>
                <a:avLst/>
                <a:gdLst>
                  <a:gd name="T0" fmla="*/ 0 w 20"/>
                  <a:gd name="T1" fmla="*/ 10 h 324"/>
                  <a:gd name="T2" fmla="*/ 0 w 20"/>
                  <a:gd name="T3" fmla="*/ 10 h 324"/>
                  <a:gd name="T4" fmla="*/ 0 w 20"/>
                  <a:gd name="T5" fmla="*/ 314 h 324"/>
                  <a:gd name="T6" fmla="*/ 0 w 20"/>
                  <a:gd name="T7" fmla="*/ 314 h 324"/>
                  <a:gd name="T8" fmla="*/ 2 w 20"/>
                  <a:gd name="T9" fmla="*/ 318 h 324"/>
                  <a:gd name="T10" fmla="*/ 4 w 20"/>
                  <a:gd name="T11" fmla="*/ 322 h 324"/>
                  <a:gd name="T12" fmla="*/ 8 w 20"/>
                  <a:gd name="T13" fmla="*/ 322 h 324"/>
                  <a:gd name="T14" fmla="*/ 10 w 20"/>
                  <a:gd name="T15" fmla="*/ 324 h 324"/>
                  <a:gd name="T16" fmla="*/ 14 w 20"/>
                  <a:gd name="T17" fmla="*/ 322 h 324"/>
                  <a:gd name="T18" fmla="*/ 18 w 20"/>
                  <a:gd name="T19" fmla="*/ 322 h 324"/>
                  <a:gd name="T20" fmla="*/ 20 w 20"/>
                  <a:gd name="T21" fmla="*/ 318 h 324"/>
                  <a:gd name="T22" fmla="*/ 20 w 20"/>
                  <a:gd name="T23" fmla="*/ 314 h 324"/>
                  <a:gd name="T24" fmla="*/ 20 w 20"/>
                  <a:gd name="T25" fmla="*/ 314 h 324"/>
                  <a:gd name="T26" fmla="*/ 20 w 20"/>
                  <a:gd name="T27" fmla="*/ 10 h 324"/>
                  <a:gd name="T28" fmla="*/ 20 w 20"/>
                  <a:gd name="T29" fmla="*/ 10 h 324"/>
                  <a:gd name="T30" fmla="*/ 20 w 20"/>
                  <a:gd name="T31" fmla="*/ 6 h 324"/>
                  <a:gd name="T32" fmla="*/ 18 w 20"/>
                  <a:gd name="T33" fmla="*/ 2 h 324"/>
                  <a:gd name="T34" fmla="*/ 14 w 20"/>
                  <a:gd name="T35" fmla="*/ 0 h 324"/>
                  <a:gd name="T36" fmla="*/ 10 w 20"/>
                  <a:gd name="T37" fmla="*/ 0 h 324"/>
                  <a:gd name="T38" fmla="*/ 8 w 20"/>
                  <a:gd name="T39" fmla="*/ 0 h 324"/>
                  <a:gd name="T40" fmla="*/ 4 w 20"/>
                  <a:gd name="T41" fmla="*/ 2 h 324"/>
                  <a:gd name="T42" fmla="*/ 2 w 20"/>
                  <a:gd name="T43" fmla="*/ 6 h 324"/>
                  <a:gd name="T44" fmla="*/ 0 w 20"/>
                  <a:gd name="T45" fmla="*/ 10 h 324"/>
                  <a:gd name="T46" fmla="*/ 0 w 20"/>
                  <a:gd name="T47" fmla="*/ 10 h 3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0" h="324">
                    <a:moveTo>
                      <a:pt x="0" y="10"/>
                    </a:moveTo>
                    <a:lnTo>
                      <a:pt x="0" y="10"/>
                    </a:lnTo>
                    <a:lnTo>
                      <a:pt x="0" y="314"/>
                    </a:lnTo>
                    <a:lnTo>
                      <a:pt x="0" y="314"/>
                    </a:lnTo>
                    <a:lnTo>
                      <a:pt x="2" y="318"/>
                    </a:lnTo>
                    <a:lnTo>
                      <a:pt x="4" y="322"/>
                    </a:lnTo>
                    <a:lnTo>
                      <a:pt x="8" y="322"/>
                    </a:lnTo>
                    <a:lnTo>
                      <a:pt x="10" y="324"/>
                    </a:lnTo>
                    <a:lnTo>
                      <a:pt x="14" y="322"/>
                    </a:lnTo>
                    <a:lnTo>
                      <a:pt x="18" y="322"/>
                    </a:lnTo>
                    <a:lnTo>
                      <a:pt x="20" y="318"/>
                    </a:lnTo>
                    <a:lnTo>
                      <a:pt x="20" y="314"/>
                    </a:lnTo>
                    <a:lnTo>
                      <a:pt x="20" y="314"/>
                    </a:lnTo>
                    <a:lnTo>
                      <a:pt x="20" y="10"/>
                    </a:lnTo>
                    <a:lnTo>
                      <a:pt x="20" y="10"/>
                    </a:lnTo>
                    <a:lnTo>
                      <a:pt x="20" y="6"/>
                    </a:lnTo>
                    <a:lnTo>
                      <a:pt x="18" y="2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4" y="2"/>
                    </a:lnTo>
                    <a:lnTo>
                      <a:pt x="2" y="6"/>
                    </a:lnTo>
                    <a:lnTo>
                      <a:pt x="0" y="10"/>
                    </a:lnTo>
                    <a:lnTo>
                      <a:pt x="0" y="1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005EB8"/>
                  </a:solidFill>
                </a:endParaRPr>
              </a:p>
            </p:txBody>
          </p:sp>
          <p:sp>
            <p:nvSpPr>
              <p:cNvPr id="67" name="Freeform 29"/>
              <p:cNvSpPr>
                <a:spLocks/>
              </p:cNvSpPr>
              <p:nvPr userDrawn="1"/>
            </p:nvSpPr>
            <p:spPr bwMode="auto">
              <a:xfrm>
                <a:off x="8535638" y="91935"/>
                <a:ext cx="74089" cy="27440"/>
              </a:xfrm>
              <a:custGeom>
                <a:avLst/>
                <a:gdLst>
                  <a:gd name="T0" fmla="*/ 44 w 54"/>
                  <a:gd name="T1" fmla="*/ 0 h 20"/>
                  <a:gd name="T2" fmla="*/ 44 w 54"/>
                  <a:gd name="T3" fmla="*/ 0 h 20"/>
                  <a:gd name="T4" fmla="*/ 8 w 54"/>
                  <a:gd name="T5" fmla="*/ 0 h 20"/>
                  <a:gd name="T6" fmla="*/ 8 w 54"/>
                  <a:gd name="T7" fmla="*/ 0 h 20"/>
                  <a:gd name="T8" fmla="*/ 4 w 54"/>
                  <a:gd name="T9" fmla="*/ 0 h 20"/>
                  <a:gd name="T10" fmla="*/ 2 w 54"/>
                  <a:gd name="T11" fmla="*/ 2 h 20"/>
                  <a:gd name="T12" fmla="*/ 0 w 54"/>
                  <a:gd name="T13" fmla="*/ 6 h 20"/>
                  <a:gd name="T14" fmla="*/ 0 w 54"/>
                  <a:gd name="T15" fmla="*/ 10 h 20"/>
                  <a:gd name="T16" fmla="*/ 0 w 54"/>
                  <a:gd name="T17" fmla="*/ 14 h 20"/>
                  <a:gd name="T18" fmla="*/ 2 w 54"/>
                  <a:gd name="T19" fmla="*/ 16 h 20"/>
                  <a:gd name="T20" fmla="*/ 4 w 54"/>
                  <a:gd name="T21" fmla="*/ 18 h 20"/>
                  <a:gd name="T22" fmla="*/ 8 w 54"/>
                  <a:gd name="T23" fmla="*/ 20 h 20"/>
                  <a:gd name="T24" fmla="*/ 8 w 54"/>
                  <a:gd name="T25" fmla="*/ 20 h 20"/>
                  <a:gd name="T26" fmla="*/ 44 w 54"/>
                  <a:gd name="T27" fmla="*/ 20 h 20"/>
                  <a:gd name="T28" fmla="*/ 44 w 54"/>
                  <a:gd name="T29" fmla="*/ 20 h 20"/>
                  <a:gd name="T30" fmla="*/ 48 w 54"/>
                  <a:gd name="T31" fmla="*/ 18 h 20"/>
                  <a:gd name="T32" fmla="*/ 52 w 54"/>
                  <a:gd name="T33" fmla="*/ 16 h 20"/>
                  <a:gd name="T34" fmla="*/ 54 w 54"/>
                  <a:gd name="T35" fmla="*/ 14 h 20"/>
                  <a:gd name="T36" fmla="*/ 54 w 54"/>
                  <a:gd name="T37" fmla="*/ 10 h 20"/>
                  <a:gd name="T38" fmla="*/ 54 w 54"/>
                  <a:gd name="T39" fmla="*/ 6 h 20"/>
                  <a:gd name="T40" fmla="*/ 52 w 54"/>
                  <a:gd name="T41" fmla="*/ 2 h 20"/>
                  <a:gd name="T42" fmla="*/ 48 w 54"/>
                  <a:gd name="T43" fmla="*/ 0 h 20"/>
                  <a:gd name="T44" fmla="*/ 44 w 54"/>
                  <a:gd name="T45" fmla="*/ 0 h 20"/>
                  <a:gd name="T46" fmla="*/ 44 w 54"/>
                  <a:gd name="T47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4" h="20">
                    <a:moveTo>
                      <a:pt x="44" y="0"/>
                    </a:moveTo>
                    <a:lnTo>
                      <a:pt x="44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0" y="6"/>
                    </a:lnTo>
                    <a:lnTo>
                      <a:pt x="0" y="10"/>
                    </a:lnTo>
                    <a:lnTo>
                      <a:pt x="0" y="14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8" y="20"/>
                    </a:lnTo>
                    <a:lnTo>
                      <a:pt x="8" y="20"/>
                    </a:lnTo>
                    <a:lnTo>
                      <a:pt x="44" y="20"/>
                    </a:lnTo>
                    <a:lnTo>
                      <a:pt x="44" y="20"/>
                    </a:lnTo>
                    <a:lnTo>
                      <a:pt x="48" y="18"/>
                    </a:lnTo>
                    <a:lnTo>
                      <a:pt x="52" y="16"/>
                    </a:lnTo>
                    <a:lnTo>
                      <a:pt x="54" y="14"/>
                    </a:lnTo>
                    <a:lnTo>
                      <a:pt x="54" y="10"/>
                    </a:lnTo>
                    <a:lnTo>
                      <a:pt x="54" y="6"/>
                    </a:lnTo>
                    <a:lnTo>
                      <a:pt x="52" y="2"/>
                    </a:lnTo>
                    <a:lnTo>
                      <a:pt x="48" y="0"/>
                    </a:lnTo>
                    <a:lnTo>
                      <a:pt x="44" y="0"/>
                    </a:lnTo>
                    <a:lnTo>
                      <a:pt x="44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005EB8"/>
                  </a:solidFill>
                </a:endParaRPr>
              </a:p>
            </p:txBody>
          </p:sp>
          <p:sp>
            <p:nvSpPr>
              <p:cNvPr id="68" name="Freeform 30"/>
              <p:cNvSpPr>
                <a:spLocks/>
              </p:cNvSpPr>
              <p:nvPr userDrawn="1"/>
            </p:nvSpPr>
            <p:spPr bwMode="auto">
              <a:xfrm>
                <a:off x="8535638" y="509027"/>
                <a:ext cx="74089" cy="27440"/>
              </a:xfrm>
              <a:custGeom>
                <a:avLst/>
                <a:gdLst>
                  <a:gd name="T0" fmla="*/ 44 w 54"/>
                  <a:gd name="T1" fmla="*/ 0 h 20"/>
                  <a:gd name="T2" fmla="*/ 44 w 54"/>
                  <a:gd name="T3" fmla="*/ 0 h 20"/>
                  <a:gd name="T4" fmla="*/ 8 w 54"/>
                  <a:gd name="T5" fmla="*/ 0 h 20"/>
                  <a:gd name="T6" fmla="*/ 8 w 54"/>
                  <a:gd name="T7" fmla="*/ 0 h 20"/>
                  <a:gd name="T8" fmla="*/ 4 w 54"/>
                  <a:gd name="T9" fmla="*/ 0 h 20"/>
                  <a:gd name="T10" fmla="*/ 2 w 54"/>
                  <a:gd name="T11" fmla="*/ 4 h 20"/>
                  <a:gd name="T12" fmla="*/ 0 w 54"/>
                  <a:gd name="T13" fmla="*/ 6 h 20"/>
                  <a:gd name="T14" fmla="*/ 0 w 54"/>
                  <a:gd name="T15" fmla="*/ 10 h 20"/>
                  <a:gd name="T16" fmla="*/ 0 w 54"/>
                  <a:gd name="T17" fmla="*/ 14 h 20"/>
                  <a:gd name="T18" fmla="*/ 2 w 54"/>
                  <a:gd name="T19" fmla="*/ 16 h 20"/>
                  <a:gd name="T20" fmla="*/ 4 w 54"/>
                  <a:gd name="T21" fmla="*/ 20 h 20"/>
                  <a:gd name="T22" fmla="*/ 8 w 54"/>
                  <a:gd name="T23" fmla="*/ 20 h 20"/>
                  <a:gd name="T24" fmla="*/ 8 w 54"/>
                  <a:gd name="T25" fmla="*/ 20 h 20"/>
                  <a:gd name="T26" fmla="*/ 44 w 54"/>
                  <a:gd name="T27" fmla="*/ 20 h 20"/>
                  <a:gd name="T28" fmla="*/ 44 w 54"/>
                  <a:gd name="T29" fmla="*/ 20 h 20"/>
                  <a:gd name="T30" fmla="*/ 48 w 54"/>
                  <a:gd name="T31" fmla="*/ 20 h 20"/>
                  <a:gd name="T32" fmla="*/ 52 w 54"/>
                  <a:gd name="T33" fmla="*/ 16 h 20"/>
                  <a:gd name="T34" fmla="*/ 54 w 54"/>
                  <a:gd name="T35" fmla="*/ 14 h 20"/>
                  <a:gd name="T36" fmla="*/ 54 w 54"/>
                  <a:gd name="T37" fmla="*/ 10 h 20"/>
                  <a:gd name="T38" fmla="*/ 54 w 54"/>
                  <a:gd name="T39" fmla="*/ 6 h 20"/>
                  <a:gd name="T40" fmla="*/ 52 w 54"/>
                  <a:gd name="T41" fmla="*/ 4 h 20"/>
                  <a:gd name="T42" fmla="*/ 48 w 54"/>
                  <a:gd name="T43" fmla="*/ 0 h 20"/>
                  <a:gd name="T44" fmla="*/ 44 w 54"/>
                  <a:gd name="T45" fmla="*/ 0 h 20"/>
                  <a:gd name="T46" fmla="*/ 44 w 54"/>
                  <a:gd name="T47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4" h="20">
                    <a:moveTo>
                      <a:pt x="44" y="0"/>
                    </a:moveTo>
                    <a:lnTo>
                      <a:pt x="44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4" y="0"/>
                    </a:lnTo>
                    <a:lnTo>
                      <a:pt x="2" y="4"/>
                    </a:lnTo>
                    <a:lnTo>
                      <a:pt x="0" y="6"/>
                    </a:lnTo>
                    <a:lnTo>
                      <a:pt x="0" y="10"/>
                    </a:lnTo>
                    <a:lnTo>
                      <a:pt x="0" y="14"/>
                    </a:lnTo>
                    <a:lnTo>
                      <a:pt x="2" y="16"/>
                    </a:lnTo>
                    <a:lnTo>
                      <a:pt x="4" y="20"/>
                    </a:lnTo>
                    <a:lnTo>
                      <a:pt x="8" y="20"/>
                    </a:lnTo>
                    <a:lnTo>
                      <a:pt x="8" y="20"/>
                    </a:lnTo>
                    <a:lnTo>
                      <a:pt x="44" y="20"/>
                    </a:lnTo>
                    <a:lnTo>
                      <a:pt x="44" y="20"/>
                    </a:lnTo>
                    <a:lnTo>
                      <a:pt x="48" y="20"/>
                    </a:lnTo>
                    <a:lnTo>
                      <a:pt x="52" y="16"/>
                    </a:lnTo>
                    <a:lnTo>
                      <a:pt x="54" y="14"/>
                    </a:lnTo>
                    <a:lnTo>
                      <a:pt x="54" y="10"/>
                    </a:lnTo>
                    <a:lnTo>
                      <a:pt x="54" y="6"/>
                    </a:lnTo>
                    <a:lnTo>
                      <a:pt x="52" y="4"/>
                    </a:lnTo>
                    <a:lnTo>
                      <a:pt x="48" y="0"/>
                    </a:lnTo>
                    <a:lnTo>
                      <a:pt x="44" y="0"/>
                    </a:lnTo>
                    <a:lnTo>
                      <a:pt x="44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005EB8"/>
                  </a:solidFill>
                </a:endParaRPr>
              </a:p>
            </p:txBody>
          </p:sp>
          <p:sp>
            <p:nvSpPr>
              <p:cNvPr id="69" name="Freeform 31"/>
              <p:cNvSpPr>
                <a:spLocks/>
              </p:cNvSpPr>
              <p:nvPr userDrawn="1"/>
            </p:nvSpPr>
            <p:spPr bwMode="auto">
              <a:xfrm>
                <a:off x="9010355" y="91935"/>
                <a:ext cx="27440" cy="441788"/>
              </a:xfrm>
              <a:custGeom>
                <a:avLst/>
                <a:gdLst>
                  <a:gd name="T0" fmla="*/ 20 w 20"/>
                  <a:gd name="T1" fmla="*/ 312 h 322"/>
                  <a:gd name="T2" fmla="*/ 20 w 20"/>
                  <a:gd name="T3" fmla="*/ 312 h 322"/>
                  <a:gd name="T4" fmla="*/ 20 w 20"/>
                  <a:gd name="T5" fmla="*/ 10 h 322"/>
                  <a:gd name="T6" fmla="*/ 20 w 20"/>
                  <a:gd name="T7" fmla="*/ 10 h 322"/>
                  <a:gd name="T8" fmla="*/ 20 w 20"/>
                  <a:gd name="T9" fmla="*/ 6 h 322"/>
                  <a:gd name="T10" fmla="*/ 16 w 20"/>
                  <a:gd name="T11" fmla="*/ 2 h 322"/>
                  <a:gd name="T12" fmla="*/ 14 w 20"/>
                  <a:gd name="T13" fmla="*/ 0 h 322"/>
                  <a:gd name="T14" fmla="*/ 10 w 20"/>
                  <a:gd name="T15" fmla="*/ 0 h 322"/>
                  <a:gd name="T16" fmla="*/ 6 w 20"/>
                  <a:gd name="T17" fmla="*/ 0 h 322"/>
                  <a:gd name="T18" fmla="*/ 4 w 20"/>
                  <a:gd name="T19" fmla="*/ 2 h 322"/>
                  <a:gd name="T20" fmla="*/ 0 w 20"/>
                  <a:gd name="T21" fmla="*/ 6 h 322"/>
                  <a:gd name="T22" fmla="*/ 0 w 20"/>
                  <a:gd name="T23" fmla="*/ 10 h 322"/>
                  <a:gd name="T24" fmla="*/ 0 w 20"/>
                  <a:gd name="T25" fmla="*/ 10 h 322"/>
                  <a:gd name="T26" fmla="*/ 0 w 20"/>
                  <a:gd name="T27" fmla="*/ 312 h 322"/>
                  <a:gd name="T28" fmla="*/ 0 w 20"/>
                  <a:gd name="T29" fmla="*/ 312 h 322"/>
                  <a:gd name="T30" fmla="*/ 0 w 20"/>
                  <a:gd name="T31" fmla="*/ 316 h 322"/>
                  <a:gd name="T32" fmla="*/ 4 w 20"/>
                  <a:gd name="T33" fmla="*/ 320 h 322"/>
                  <a:gd name="T34" fmla="*/ 6 w 20"/>
                  <a:gd name="T35" fmla="*/ 322 h 322"/>
                  <a:gd name="T36" fmla="*/ 10 w 20"/>
                  <a:gd name="T37" fmla="*/ 322 h 322"/>
                  <a:gd name="T38" fmla="*/ 14 w 20"/>
                  <a:gd name="T39" fmla="*/ 322 h 322"/>
                  <a:gd name="T40" fmla="*/ 16 w 20"/>
                  <a:gd name="T41" fmla="*/ 320 h 322"/>
                  <a:gd name="T42" fmla="*/ 20 w 20"/>
                  <a:gd name="T43" fmla="*/ 316 h 322"/>
                  <a:gd name="T44" fmla="*/ 20 w 20"/>
                  <a:gd name="T45" fmla="*/ 312 h 322"/>
                  <a:gd name="T46" fmla="*/ 20 w 20"/>
                  <a:gd name="T47" fmla="*/ 312 h 3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0" h="322">
                    <a:moveTo>
                      <a:pt x="20" y="312"/>
                    </a:moveTo>
                    <a:lnTo>
                      <a:pt x="20" y="312"/>
                    </a:lnTo>
                    <a:lnTo>
                      <a:pt x="20" y="10"/>
                    </a:lnTo>
                    <a:lnTo>
                      <a:pt x="20" y="10"/>
                    </a:lnTo>
                    <a:lnTo>
                      <a:pt x="20" y="6"/>
                    </a:lnTo>
                    <a:lnTo>
                      <a:pt x="16" y="2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6" y="0"/>
                    </a:lnTo>
                    <a:lnTo>
                      <a:pt x="4" y="2"/>
                    </a:lnTo>
                    <a:lnTo>
                      <a:pt x="0" y="6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6"/>
                    </a:lnTo>
                    <a:lnTo>
                      <a:pt x="4" y="320"/>
                    </a:lnTo>
                    <a:lnTo>
                      <a:pt x="6" y="322"/>
                    </a:lnTo>
                    <a:lnTo>
                      <a:pt x="10" y="322"/>
                    </a:lnTo>
                    <a:lnTo>
                      <a:pt x="14" y="322"/>
                    </a:lnTo>
                    <a:lnTo>
                      <a:pt x="16" y="320"/>
                    </a:lnTo>
                    <a:lnTo>
                      <a:pt x="20" y="316"/>
                    </a:lnTo>
                    <a:lnTo>
                      <a:pt x="20" y="312"/>
                    </a:lnTo>
                    <a:lnTo>
                      <a:pt x="20" y="3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005EB8"/>
                  </a:solidFill>
                </a:endParaRPr>
              </a:p>
            </p:txBody>
          </p:sp>
          <p:sp>
            <p:nvSpPr>
              <p:cNvPr id="70" name="Freeform 32"/>
              <p:cNvSpPr>
                <a:spLocks/>
              </p:cNvSpPr>
              <p:nvPr userDrawn="1"/>
            </p:nvSpPr>
            <p:spPr bwMode="auto">
              <a:xfrm>
                <a:off x="8963706" y="506283"/>
                <a:ext cx="74089" cy="27440"/>
              </a:xfrm>
              <a:custGeom>
                <a:avLst/>
                <a:gdLst>
                  <a:gd name="T0" fmla="*/ 8 w 54"/>
                  <a:gd name="T1" fmla="*/ 20 h 20"/>
                  <a:gd name="T2" fmla="*/ 8 w 54"/>
                  <a:gd name="T3" fmla="*/ 20 h 20"/>
                  <a:gd name="T4" fmla="*/ 44 w 54"/>
                  <a:gd name="T5" fmla="*/ 20 h 20"/>
                  <a:gd name="T6" fmla="*/ 44 w 54"/>
                  <a:gd name="T7" fmla="*/ 20 h 20"/>
                  <a:gd name="T8" fmla="*/ 48 w 54"/>
                  <a:gd name="T9" fmla="*/ 20 h 20"/>
                  <a:gd name="T10" fmla="*/ 52 w 54"/>
                  <a:gd name="T11" fmla="*/ 16 h 20"/>
                  <a:gd name="T12" fmla="*/ 54 w 54"/>
                  <a:gd name="T13" fmla="*/ 14 h 20"/>
                  <a:gd name="T14" fmla="*/ 54 w 54"/>
                  <a:gd name="T15" fmla="*/ 10 h 20"/>
                  <a:gd name="T16" fmla="*/ 54 w 54"/>
                  <a:gd name="T17" fmla="*/ 6 h 20"/>
                  <a:gd name="T18" fmla="*/ 52 w 54"/>
                  <a:gd name="T19" fmla="*/ 4 h 20"/>
                  <a:gd name="T20" fmla="*/ 48 w 54"/>
                  <a:gd name="T21" fmla="*/ 0 h 20"/>
                  <a:gd name="T22" fmla="*/ 44 w 54"/>
                  <a:gd name="T23" fmla="*/ 0 h 20"/>
                  <a:gd name="T24" fmla="*/ 44 w 54"/>
                  <a:gd name="T25" fmla="*/ 0 h 20"/>
                  <a:gd name="T26" fmla="*/ 8 w 54"/>
                  <a:gd name="T27" fmla="*/ 0 h 20"/>
                  <a:gd name="T28" fmla="*/ 8 w 54"/>
                  <a:gd name="T29" fmla="*/ 0 h 20"/>
                  <a:gd name="T30" fmla="*/ 4 w 54"/>
                  <a:gd name="T31" fmla="*/ 0 h 20"/>
                  <a:gd name="T32" fmla="*/ 2 w 54"/>
                  <a:gd name="T33" fmla="*/ 4 h 20"/>
                  <a:gd name="T34" fmla="*/ 0 w 54"/>
                  <a:gd name="T35" fmla="*/ 6 h 20"/>
                  <a:gd name="T36" fmla="*/ 0 w 54"/>
                  <a:gd name="T37" fmla="*/ 10 h 20"/>
                  <a:gd name="T38" fmla="*/ 0 w 54"/>
                  <a:gd name="T39" fmla="*/ 14 h 20"/>
                  <a:gd name="T40" fmla="*/ 2 w 54"/>
                  <a:gd name="T41" fmla="*/ 16 h 20"/>
                  <a:gd name="T42" fmla="*/ 4 w 54"/>
                  <a:gd name="T43" fmla="*/ 20 h 20"/>
                  <a:gd name="T44" fmla="*/ 8 w 54"/>
                  <a:gd name="T45" fmla="*/ 20 h 20"/>
                  <a:gd name="T46" fmla="*/ 8 w 54"/>
                  <a:gd name="T47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4" h="20">
                    <a:moveTo>
                      <a:pt x="8" y="20"/>
                    </a:moveTo>
                    <a:lnTo>
                      <a:pt x="8" y="20"/>
                    </a:lnTo>
                    <a:lnTo>
                      <a:pt x="44" y="20"/>
                    </a:lnTo>
                    <a:lnTo>
                      <a:pt x="44" y="20"/>
                    </a:lnTo>
                    <a:lnTo>
                      <a:pt x="48" y="20"/>
                    </a:lnTo>
                    <a:lnTo>
                      <a:pt x="52" y="16"/>
                    </a:lnTo>
                    <a:lnTo>
                      <a:pt x="54" y="14"/>
                    </a:lnTo>
                    <a:lnTo>
                      <a:pt x="54" y="10"/>
                    </a:lnTo>
                    <a:lnTo>
                      <a:pt x="54" y="6"/>
                    </a:lnTo>
                    <a:lnTo>
                      <a:pt x="52" y="4"/>
                    </a:lnTo>
                    <a:lnTo>
                      <a:pt x="48" y="0"/>
                    </a:lnTo>
                    <a:lnTo>
                      <a:pt x="44" y="0"/>
                    </a:lnTo>
                    <a:lnTo>
                      <a:pt x="44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4" y="0"/>
                    </a:lnTo>
                    <a:lnTo>
                      <a:pt x="2" y="4"/>
                    </a:lnTo>
                    <a:lnTo>
                      <a:pt x="0" y="6"/>
                    </a:lnTo>
                    <a:lnTo>
                      <a:pt x="0" y="10"/>
                    </a:lnTo>
                    <a:lnTo>
                      <a:pt x="0" y="14"/>
                    </a:lnTo>
                    <a:lnTo>
                      <a:pt x="2" y="16"/>
                    </a:lnTo>
                    <a:lnTo>
                      <a:pt x="4" y="20"/>
                    </a:lnTo>
                    <a:lnTo>
                      <a:pt x="8" y="20"/>
                    </a:lnTo>
                    <a:lnTo>
                      <a:pt x="8" y="2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005EB8"/>
                  </a:solidFill>
                </a:endParaRPr>
              </a:p>
            </p:txBody>
          </p:sp>
          <p:sp>
            <p:nvSpPr>
              <p:cNvPr id="71" name="Freeform 33"/>
              <p:cNvSpPr>
                <a:spLocks/>
              </p:cNvSpPr>
              <p:nvPr userDrawn="1"/>
            </p:nvSpPr>
            <p:spPr bwMode="auto">
              <a:xfrm>
                <a:off x="8963706" y="91935"/>
                <a:ext cx="74089" cy="27440"/>
              </a:xfrm>
              <a:custGeom>
                <a:avLst/>
                <a:gdLst>
                  <a:gd name="T0" fmla="*/ 8 w 54"/>
                  <a:gd name="T1" fmla="*/ 20 h 20"/>
                  <a:gd name="T2" fmla="*/ 8 w 54"/>
                  <a:gd name="T3" fmla="*/ 20 h 20"/>
                  <a:gd name="T4" fmla="*/ 44 w 54"/>
                  <a:gd name="T5" fmla="*/ 20 h 20"/>
                  <a:gd name="T6" fmla="*/ 44 w 54"/>
                  <a:gd name="T7" fmla="*/ 20 h 20"/>
                  <a:gd name="T8" fmla="*/ 48 w 54"/>
                  <a:gd name="T9" fmla="*/ 18 h 20"/>
                  <a:gd name="T10" fmla="*/ 52 w 54"/>
                  <a:gd name="T11" fmla="*/ 16 h 20"/>
                  <a:gd name="T12" fmla="*/ 54 w 54"/>
                  <a:gd name="T13" fmla="*/ 14 h 20"/>
                  <a:gd name="T14" fmla="*/ 54 w 54"/>
                  <a:gd name="T15" fmla="*/ 10 h 20"/>
                  <a:gd name="T16" fmla="*/ 54 w 54"/>
                  <a:gd name="T17" fmla="*/ 6 h 20"/>
                  <a:gd name="T18" fmla="*/ 52 w 54"/>
                  <a:gd name="T19" fmla="*/ 2 h 20"/>
                  <a:gd name="T20" fmla="*/ 48 w 54"/>
                  <a:gd name="T21" fmla="*/ 0 h 20"/>
                  <a:gd name="T22" fmla="*/ 44 w 54"/>
                  <a:gd name="T23" fmla="*/ 0 h 20"/>
                  <a:gd name="T24" fmla="*/ 44 w 54"/>
                  <a:gd name="T25" fmla="*/ 0 h 20"/>
                  <a:gd name="T26" fmla="*/ 8 w 54"/>
                  <a:gd name="T27" fmla="*/ 0 h 20"/>
                  <a:gd name="T28" fmla="*/ 8 w 54"/>
                  <a:gd name="T29" fmla="*/ 0 h 20"/>
                  <a:gd name="T30" fmla="*/ 4 w 54"/>
                  <a:gd name="T31" fmla="*/ 0 h 20"/>
                  <a:gd name="T32" fmla="*/ 2 w 54"/>
                  <a:gd name="T33" fmla="*/ 2 h 20"/>
                  <a:gd name="T34" fmla="*/ 0 w 54"/>
                  <a:gd name="T35" fmla="*/ 6 h 20"/>
                  <a:gd name="T36" fmla="*/ 0 w 54"/>
                  <a:gd name="T37" fmla="*/ 10 h 20"/>
                  <a:gd name="T38" fmla="*/ 0 w 54"/>
                  <a:gd name="T39" fmla="*/ 14 h 20"/>
                  <a:gd name="T40" fmla="*/ 2 w 54"/>
                  <a:gd name="T41" fmla="*/ 16 h 20"/>
                  <a:gd name="T42" fmla="*/ 4 w 54"/>
                  <a:gd name="T43" fmla="*/ 18 h 20"/>
                  <a:gd name="T44" fmla="*/ 8 w 54"/>
                  <a:gd name="T45" fmla="*/ 20 h 20"/>
                  <a:gd name="T46" fmla="*/ 8 w 54"/>
                  <a:gd name="T47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4" h="20">
                    <a:moveTo>
                      <a:pt x="8" y="20"/>
                    </a:moveTo>
                    <a:lnTo>
                      <a:pt x="8" y="20"/>
                    </a:lnTo>
                    <a:lnTo>
                      <a:pt x="44" y="20"/>
                    </a:lnTo>
                    <a:lnTo>
                      <a:pt x="44" y="20"/>
                    </a:lnTo>
                    <a:lnTo>
                      <a:pt x="48" y="18"/>
                    </a:lnTo>
                    <a:lnTo>
                      <a:pt x="52" y="16"/>
                    </a:lnTo>
                    <a:lnTo>
                      <a:pt x="54" y="14"/>
                    </a:lnTo>
                    <a:lnTo>
                      <a:pt x="54" y="10"/>
                    </a:lnTo>
                    <a:lnTo>
                      <a:pt x="54" y="6"/>
                    </a:lnTo>
                    <a:lnTo>
                      <a:pt x="52" y="2"/>
                    </a:lnTo>
                    <a:lnTo>
                      <a:pt x="48" y="0"/>
                    </a:lnTo>
                    <a:lnTo>
                      <a:pt x="44" y="0"/>
                    </a:lnTo>
                    <a:lnTo>
                      <a:pt x="44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0" y="6"/>
                    </a:lnTo>
                    <a:lnTo>
                      <a:pt x="0" y="10"/>
                    </a:lnTo>
                    <a:lnTo>
                      <a:pt x="0" y="14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8" y="20"/>
                    </a:lnTo>
                    <a:lnTo>
                      <a:pt x="8" y="2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005EB8"/>
                  </a:solidFill>
                </a:endParaRPr>
              </a:p>
            </p:txBody>
          </p:sp>
          <p:sp>
            <p:nvSpPr>
              <p:cNvPr id="72" name="Freeform 52"/>
              <p:cNvSpPr>
                <a:spLocks noEditPoints="1"/>
              </p:cNvSpPr>
              <p:nvPr userDrawn="1"/>
            </p:nvSpPr>
            <p:spPr bwMode="auto">
              <a:xfrm>
                <a:off x="8447829" y="187976"/>
                <a:ext cx="46648" cy="5488"/>
              </a:xfrm>
              <a:custGeom>
                <a:avLst/>
                <a:gdLst>
                  <a:gd name="T0" fmla="*/ 4 w 34"/>
                  <a:gd name="T1" fmla="*/ 2 h 4"/>
                  <a:gd name="T2" fmla="*/ 4 w 34"/>
                  <a:gd name="T3" fmla="*/ 2 h 4"/>
                  <a:gd name="T4" fmla="*/ 4 w 34"/>
                  <a:gd name="T5" fmla="*/ 4 h 4"/>
                  <a:gd name="T6" fmla="*/ 2 w 34"/>
                  <a:gd name="T7" fmla="*/ 4 h 4"/>
                  <a:gd name="T8" fmla="*/ 2 w 34"/>
                  <a:gd name="T9" fmla="*/ 4 h 4"/>
                  <a:gd name="T10" fmla="*/ 0 w 34"/>
                  <a:gd name="T11" fmla="*/ 4 h 4"/>
                  <a:gd name="T12" fmla="*/ 0 w 34"/>
                  <a:gd name="T13" fmla="*/ 2 h 4"/>
                  <a:gd name="T14" fmla="*/ 0 w 34"/>
                  <a:gd name="T15" fmla="*/ 2 h 4"/>
                  <a:gd name="T16" fmla="*/ 0 w 34"/>
                  <a:gd name="T17" fmla="*/ 0 h 4"/>
                  <a:gd name="T18" fmla="*/ 2 w 34"/>
                  <a:gd name="T19" fmla="*/ 0 h 4"/>
                  <a:gd name="T20" fmla="*/ 2 w 34"/>
                  <a:gd name="T21" fmla="*/ 0 h 4"/>
                  <a:gd name="T22" fmla="*/ 4 w 34"/>
                  <a:gd name="T23" fmla="*/ 0 h 4"/>
                  <a:gd name="T24" fmla="*/ 4 w 34"/>
                  <a:gd name="T25" fmla="*/ 2 h 4"/>
                  <a:gd name="T26" fmla="*/ 4 w 34"/>
                  <a:gd name="T27" fmla="*/ 2 h 4"/>
                  <a:gd name="T28" fmla="*/ 34 w 34"/>
                  <a:gd name="T29" fmla="*/ 0 h 4"/>
                  <a:gd name="T30" fmla="*/ 34 w 34"/>
                  <a:gd name="T31" fmla="*/ 2 h 4"/>
                  <a:gd name="T32" fmla="*/ 34 w 34"/>
                  <a:gd name="T33" fmla="*/ 2 h 4"/>
                  <a:gd name="T34" fmla="*/ 34 w 34"/>
                  <a:gd name="T35" fmla="*/ 4 h 4"/>
                  <a:gd name="T36" fmla="*/ 10 w 34"/>
                  <a:gd name="T37" fmla="*/ 4 h 4"/>
                  <a:gd name="T38" fmla="*/ 10 w 34"/>
                  <a:gd name="T39" fmla="*/ 4 h 4"/>
                  <a:gd name="T40" fmla="*/ 10 w 34"/>
                  <a:gd name="T41" fmla="*/ 2 h 4"/>
                  <a:gd name="T42" fmla="*/ 10 w 34"/>
                  <a:gd name="T43" fmla="*/ 0 h 4"/>
                  <a:gd name="T44" fmla="*/ 10 w 34"/>
                  <a:gd name="T45" fmla="*/ 0 h 4"/>
                  <a:gd name="T46" fmla="*/ 10 w 34"/>
                  <a:gd name="T47" fmla="*/ 0 h 4"/>
                  <a:gd name="T48" fmla="*/ 34 w 34"/>
                  <a:gd name="T49" fmla="*/ 0 h 4"/>
                  <a:gd name="T50" fmla="*/ 34 w 34"/>
                  <a:gd name="T51" fmla="*/ 0 h 4"/>
                  <a:gd name="T52" fmla="*/ 34 w 34"/>
                  <a:gd name="T53" fmla="*/ 0 h 4"/>
                  <a:gd name="T54" fmla="*/ 34 w 34"/>
                  <a:gd name="T5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34" h="4">
                    <a:moveTo>
                      <a:pt x="4" y="2"/>
                    </a:moveTo>
                    <a:lnTo>
                      <a:pt x="4" y="2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4" y="2"/>
                    </a:lnTo>
                    <a:close/>
                    <a:moveTo>
                      <a:pt x="34" y="0"/>
                    </a:moveTo>
                    <a:lnTo>
                      <a:pt x="34" y="2"/>
                    </a:lnTo>
                    <a:lnTo>
                      <a:pt x="34" y="2"/>
                    </a:lnTo>
                    <a:lnTo>
                      <a:pt x="34" y="4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0" y="2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34" y="0"/>
                    </a:lnTo>
                    <a:lnTo>
                      <a:pt x="34" y="0"/>
                    </a:lnTo>
                    <a:lnTo>
                      <a:pt x="34" y="0"/>
                    </a:lnTo>
                    <a:lnTo>
                      <a:pt x="34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005EB8"/>
                  </a:solidFill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90038697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-branding divider light blue"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2"/>
          <p:cNvSpPr>
            <a:spLocks noGrp="1"/>
          </p:cNvSpPr>
          <p:nvPr>
            <p:ph type="body" idx="1" hasCustomPrompt="1"/>
          </p:nvPr>
        </p:nvSpPr>
        <p:spPr>
          <a:xfrm>
            <a:off x="3232432" y="1361849"/>
            <a:ext cx="7397074" cy="1946285"/>
          </a:xfrm>
        </p:spPr>
        <p:txBody>
          <a:bodyPr anchor="t">
            <a:normAutofit/>
          </a:bodyPr>
          <a:lstStyle>
            <a:lvl1pPr marL="0" indent="0">
              <a:buNone/>
              <a:defRPr sz="2800" baseline="0">
                <a:solidFill>
                  <a:schemeClr val="bg1"/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GB" noProof="0" smtClean="0"/>
              <a:t>Divider title here</a:t>
            </a:r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44728" y="626996"/>
            <a:ext cx="1746418" cy="1287035"/>
          </a:xfrm>
        </p:spPr>
        <p:txBody>
          <a:bodyPr anchor="t">
            <a:normAutofit/>
          </a:bodyPr>
          <a:lstStyle>
            <a:lvl1pPr algn="r">
              <a:defRPr sz="7200" b="0" cap="all">
                <a:solidFill>
                  <a:schemeClr val="tx1"/>
                </a:solidFill>
              </a:defRPr>
            </a:lvl1pPr>
          </a:lstStyle>
          <a:p>
            <a:r>
              <a:rPr lang="en-GB" noProof="0" smtClean="0"/>
              <a:t>1</a:t>
            </a:r>
            <a:endParaRPr lang="en-GB" noProof="0"/>
          </a:p>
        </p:txBody>
      </p:sp>
      <p:cxnSp>
        <p:nvCxnSpPr>
          <p:cNvPr id="12" name="Conector recto 12"/>
          <p:cNvCxnSpPr/>
          <p:nvPr userDrawn="1"/>
        </p:nvCxnSpPr>
        <p:spPr>
          <a:xfrm flipH="1">
            <a:off x="1674064" y="1516324"/>
            <a:ext cx="1512464" cy="0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5" name="AutoShape 3"/>
          <p:cNvSpPr>
            <a:spLocks noChangeAspect="1" noChangeArrowheads="1" noTextEdit="1"/>
          </p:cNvSpPr>
          <p:nvPr userDrawn="1"/>
        </p:nvSpPr>
        <p:spPr bwMode="auto">
          <a:xfrm>
            <a:off x="9299675" y="5961166"/>
            <a:ext cx="1624293" cy="16050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rgbClr val="005EB8"/>
              </a:solidFill>
            </a:endParaRPr>
          </a:p>
        </p:txBody>
      </p:sp>
      <p:sp>
        <p:nvSpPr>
          <p:cNvPr id="7" name="Freeform 6"/>
          <p:cNvSpPr>
            <a:spLocks/>
          </p:cNvSpPr>
          <p:nvPr userDrawn="1"/>
        </p:nvSpPr>
        <p:spPr bwMode="auto">
          <a:xfrm>
            <a:off x="10321860" y="5961166"/>
            <a:ext cx="152027" cy="160505"/>
          </a:xfrm>
          <a:custGeom>
            <a:avLst/>
            <a:gdLst>
              <a:gd name="T0" fmla="*/ 0 w 305"/>
              <a:gd name="T1" fmla="*/ 407 h 428"/>
              <a:gd name="T2" fmla="*/ 0 w 305"/>
              <a:gd name="T3" fmla="*/ 407 h 428"/>
              <a:gd name="T4" fmla="*/ 13 w 305"/>
              <a:gd name="T5" fmla="*/ 411 h 428"/>
              <a:gd name="T6" fmla="*/ 47 w 305"/>
              <a:gd name="T7" fmla="*/ 418 h 428"/>
              <a:gd name="T8" fmla="*/ 71 w 305"/>
              <a:gd name="T9" fmla="*/ 421 h 428"/>
              <a:gd name="T10" fmla="*/ 98 w 305"/>
              <a:gd name="T11" fmla="*/ 425 h 428"/>
              <a:gd name="T12" fmla="*/ 129 w 305"/>
              <a:gd name="T13" fmla="*/ 427 h 428"/>
              <a:gd name="T14" fmla="*/ 163 w 305"/>
              <a:gd name="T15" fmla="*/ 428 h 428"/>
              <a:gd name="T16" fmla="*/ 163 w 305"/>
              <a:gd name="T17" fmla="*/ 428 h 428"/>
              <a:gd name="T18" fmla="*/ 197 w 305"/>
              <a:gd name="T19" fmla="*/ 427 h 428"/>
              <a:gd name="T20" fmla="*/ 226 w 305"/>
              <a:gd name="T21" fmla="*/ 426 h 428"/>
              <a:gd name="T22" fmla="*/ 251 w 305"/>
              <a:gd name="T23" fmla="*/ 424 h 428"/>
              <a:gd name="T24" fmla="*/ 270 w 305"/>
              <a:gd name="T25" fmla="*/ 422 h 428"/>
              <a:gd name="T26" fmla="*/ 297 w 305"/>
              <a:gd name="T27" fmla="*/ 419 h 428"/>
              <a:gd name="T28" fmla="*/ 305 w 305"/>
              <a:gd name="T29" fmla="*/ 417 h 428"/>
              <a:gd name="T30" fmla="*/ 305 w 305"/>
              <a:gd name="T31" fmla="*/ 346 h 428"/>
              <a:gd name="T32" fmla="*/ 305 w 305"/>
              <a:gd name="T33" fmla="*/ 346 h 428"/>
              <a:gd name="T34" fmla="*/ 297 w 305"/>
              <a:gd name="T35" fmla="*/ 347 h 428"/>
              <a:gd name="T36" fmla="*/ 272 w 305"/>
              <a:gd name="T37" fmla="*/ 351 h 428"/>
              <a:gd name="T38" fmla="*/ 235 w 305"/>
              <a:gd name="T39" fmla="*/ 354 h 428"/>
              <a:gd name="T40" fmla="*/ 213 w 305"/>
              <a:gd name="T41" fmla="*/ 355 h 428"/>
              <a:gd name="T42" fmla="*/ 188 w 305"/>
              <a:gd name="T43" fmla="*/ 355 h 428"/>
              <a:gd name="T44" fmla="*/ 188 w 305"/>
              <a:gd name="T45" fmla="*/ 355 h 428"/>
              <a:gd name="T46" fmla="*/ 167 w 305"/>
              <a:gd name="T47" fmla="*/ 355 h 428"/>
              <a:gd name="T48" fmla="*/ 149 w 305"/>
              <a:gd name="T49" fmla="*/ 354 h 428"/>
              <a:gd name="T50" fmla="*/ 118 w 305"/>
              <a:gd name="T51" fmla="*/ 351 h 428"/>
              <a:gd name="T52" fmla="*/ 99 w 305"/>
              <a:gd name="T53" fmla="*/ 349 h 428"/>
              <a:gd name="T54" fmla="*/ 92 w 305"/>
              <a:gd name="T55" fmla="*/ 348 h 428"/>
              <a:gd name="T56" fmla="*/ 92 w 305"/>
              <a:gd name="T57" fmla="*/ 247 h 428"/>
              <a:gd name="T58" fmla="*/ 276 w 305"/>
              <a:gd name="T59" fmla="*/ 247 h 428"/>
              <a:gd name="T60" fmla="*/ 276 w 305"/>
              <a:gd name="T61" fmla="*/ 175 h 428"/>
              <a:gd name="T62" fmla="*/ 92 w 305"/>
              <a:gd name="T63" fmla="*/ 175 h 428"/>
              <a:gd name="T64" fmla="*/ 92 w 305"/>
              <a:gd name="T65" fmla="*/ 79 h 428"/>
              <a:gd name="T66" fmla="*/ 92 w 305"/>
              <a:gd name="T67" fmla="*/ 79 h 428"/>
              <a:gd name="T68" fmla="*/ 99 w 305"/>
              <a:gd name="T69" fmla="*/ 78 h 428"/>
              <a:gd name="T70" fmla="*/ 117 w 305"/>
              <a:gd name="T71" fmla="*/ 76 h 428"/>
              <a:gd name="T72" fmla="*/ 145 w 305"/>
              <a:gd name="T73" fmla="*/ 74 h 428"/>
              <a:gd name="T74" fmla="*/ 182 w 305"/>
              <a:gd name="T75" fmla="*/ 73 h 428"/>
              <a:gd name="T76" fmla="*/ 182 w 305"/>
              <a:gd name="T77" fmla="*/ 73 h 428"/>
              <a:gd name="T78" fmla="*/ 205 w 305"/>
              <a:gd name="T79" fmla="*/ 73 h 428"/>
              <a:gd name="T80" fmla="*/ 226 w 305"/>
              <a:gd name="T81" fmla="*/ 74 h 428"/>
              <a:gd name="T82" fmla="*/ 263 w 305"/>
              <a:gd name="T83" fmla="*/ 77 h 428"/>
              <a:gd name="T84" fmla="*/ 289 w 305"/>
              <a:gd name="T85" fmla="*/ 80 h 428"/>
              <a:gd name="T86" fmla="*/ 298 w 305"/>
              <a:gd name="T87" fmla="*/ 82 h 428"/>
              <a:gd name="T88" fmla="*/ 298 w 305"/>
              <a:gd name="T89" fmla="*/ 10 h 428"/>
              <a:gd name="T90" fmla="*/ 298 w 305"/>
              <a:gd name="T91" fmla="*/ 10 h 428"/>
              <a:gd name="T92" fmla="*/ 289 w 305"/>
              <a:gd name="T93" fmla="*/ 9 h 428"/>
              <a:gd name="T94" fmla="*/ 264 w 305"/>
              <a:gd name="T95" fmla="*/ 5 h 428"/>
              <a:gd name="T96" fmla="*/ 224 w 305"/>
              <a:gd name="T97" fmla="*/ 2 h 428"/>
              <a:gd name="T98" fmla="*/ 200 w 305"/>
              <a:gd name="T99" fmla="*/ 1 h 428"/>
              <a:gd name="T100" fmla="*/ 172 w 305"/>
              <a:gd name="T101" fmla="*/ 0 h 428"/>
              <a:gd name="T102" fmla="*/ 172 w 305"/>
              <a:gd name="T103" fmla="*/ 0 h 428"/>
              <a:gd name="T104" fmla="*/ 134 w 305"/>
              <a:gd name="T105" fmla="*/ 1 h 428"/>
              <a:gd name="T106" fmla="*/ 102 w 305"/>
              <a:gd name="T107" fmla="*/ 3 h 428"/>
              <a:gd name="T108" fmla="*/ 72 w 305"/>
              <a:gd name="T109" fmla="*/ 6 h 428"/>
              <a:gd name="T110" fmla="*/ 47 w 305"/>
              <a:gd name="T111" fmla="*/ 9 h 428"/>
              <a:gd name="T112" fmla="*/ 27 w 305"/>
              <a:gd name="T113" fmla="*/ 13 h 428"/>
              <a:gd name="T114" fmla="*/ 13 w 305"/>
              <a:gd name="T115" fmla="*/ 15 h 428"/>
              <a:gd name="T116" fmla="*/ 0 w 305"/>
              <a:gd name="T117" fmla="*/ 19 h 428"/>
              <a:gd name="T118" fmla="*/ 0 w 305"/>
              <a:gd name="T119" fmla="*/ 407 h 4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305" h="428">
                <a:moveTo>
                  <a:pt x="0" y="407"/>
                </a:moveTo>
                <a:lnTo>
                  <a:pt x="0" y="407"/>
                </a:lnTo>
                <a:lnTo>
                  <a:pt x="13" y="411"/>
                </a:lnTo>
                <a:lnTo>
                  <a:pt x="47" y="418"/>
                </a:lnTo>
                <a:lnTo>
                  <a:pt x="71" y="421"/>
                </a:lnTo>
                <a:lnTo>
                  <a:pt x="98" y="425"/>
                </a:lnTo>
                <a:lnTo>
                  <a:pt x="129" y="427"/>
                </a:lnTo>
                <a:lnTo>
                  <a:pt x="163" y="428"/>
                </a:lnTo>
                <a:lnTo>
                  <a:pt x="163" y="428"/>
                </a:lnTo>
                <a:lnTo>
                  <a:pt x="197" y="427"/>
                </a:lnTo>
                <a:lnTo>
                  <a:pt x="226" y="426"/>
                </a:lnTo>
                <a:lnTo>
                  <a:pt x="251" y="424"/>
                </a:lnTo>
                <a:lnTo>
                  <a:pt x="270" y="422"/>
                </a:lnTo>
                <a:lnTo>
                  <a:pt x="297" y="419"/>
                </a:lnTo>
                <a:lnTo>
                  <a:pt x="305" y="417"/>
                </a:lnTo>
                <a:lnTo>
                  <a:pt x="305" y="346"/>
                </a:lnTo>
                <a:lnTo>
                  <a:pt x="305" y="346"/>
                </a:lnTo>
                <a:lnTo>
                  <a:pt x="297" y="347"/>
                </a:lnTo>
                <a:lnTo>
                  <a:pt x="272" y="351"/>
                </a:lnTo>
                <a:lnTo>
                  <a:pt x="235" y="354"/>
                </a:lnTo>
                <a:lnTo>
                  <a:pt x="213" y="355"/>
                </a:lnTo>
                <a:lnTo>
                  <a:pt x="188" y="355"/>
                </a:lnTo>
                <a:lnTo>
                  <a:pt x="188" y="355"/>
                </a:lnTo>
                <a:lnTo>
                  <a:pt x="167" y="355"/>
                </a:lnTo>
                <a:lnTo>
                  <a:pt x="149" y="354"/>
                </a:lnTo>
                <a:lnTo>
                  <a:pt x="118" y="351"/>
                </a:lnTo>
                <a:lnTo>
                  <a:pt x="99" y="349"/>
                </a:lnTo>
                <a:lnTo>
                  <a:pt x="92" y="348"/>
                </a:lnTo>
                <a:lnTo>
                  <a:pt x="92" y="247"/>
                </a:lnTo>
                <a:lnTo>
                  <a:pt x="276" y="247"/>
                </a:lnTo>
                <a:lnTo>
                  <a:pt x="276" y="175"/>
                </a:lnTo>
                <a:lnTo>
                  <a:pt x="92" y="175"/>
                </a:lnTo>
                <a:lnTo>
                  <a:pt x="92" y="79"/>
                </a:lnTo>
                <a:lnTo>
                  <a:pt x="92" y="79"/>
                </a:lnTo>
                <a:lnTo>
                  <a:pt x="99" y="78"/>
                </a:lnTo>
                <a:lnTo>
                  <a:pt x="117" y="76"/>
                </a:lnTo>
                <a:lnTo>
                  <a:pt x="145" y="74"/>
                </a:lnTo>
                <a:lnTo>
                  <a:pt x="182" y="73"/>
                </a:lnTo>
                <a:lnTo>
                  <a:pt x="182" y="73"/>
                </a:lnTo>
                <a:lnTo>
                  <a:pt x="205" y="73"/>
                </a:lnTo>
                <a:lnTo>
                  <a:pt x="226" y="74"/>
                </a:lnTo>
                <a:lnTo>
                  <a:pt x="263" y="77"/>
                </a:lnTo>
                <a:lnTo>
                  <a:pt x="289" y="80"/>
                </a:lnTo>
                <a:lnTo>
                  <a:pt x="298" y="82"/>
                </a:lnTo>
                <a:lnTo>
                  <a:pt x="298" y="10"/>
                </a:lnTo>
                <a:lnTo>
                  <a:pt x="298" y="10"/>
                </a:lnTo>
                <a:lnTo>
                  <a:pt x="289" y="9"/>
                </a:lnTo>
                <a:lnTo>
                  <a:pt x="264" y="5"/>
                </a:lnTo>
                <a:lnTo>
                  <a:pt x="224" y="2"/>
                </a:lnTo>
                <a:lnTo>
                  <a:pt x="200" y="1"/>
                </a:lnTo>
                <a:lnTo>
                  <a:pt x="172" y="0"/>
                </a:lnTo>
                <a:lnTo>
                  <a:pt x="172" y="0"/>
                </a:lnTo>
                <a:lnTo>
                  <a:pt x="134" y="1"/>
                </a:lnTo>
                <a:lnTo>
                  <a:pt x="102" y="3"/>
                </a:lnTo>
                <a:lnTo>
                  <a:pt x="72" y="6"/>
                </a:lnTo>
                <a:lnTo>
                  <a:pt x="47" y="9"/>
                </a:lnTo>
                <a:lnTo>
                  <a:pt x="27" y="13"/>
                </a:lnTo>
                <a:lnTo>
                  <a:pt x="13" y="15"/>
                </a:lnTo>
                <a:lnTo>
                  <a:pt x="0" y="19"/>
                </a:lnTo>
                <a:lnTo>
                  <a:pt x="0" y="407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rgbClr val="005EB8"/>
              </a:solidFill>
            </a:endParaRPr>
          </a:p>
        </p:txBody>
      </p:sp>
      <p:sp>
        <p:nvSpPr>
          <p:cNvPr id="9" name="Freeform 8"/>
          <p:cNvSpPr>
            <a:spLocks/>
          </p:cNvSpPr>
          <p:nvPr userDrawn="1"/>
        </p:nvSpPr>
        <p:spPr bwMode="auto">
          <a:xfrm>
            <a:off x="9343684" y="6051163"/>
            <a:ext cx="86016" cy="43502"/>
          </a:xfrm>
          <a:custGeom>
            <a:avLst/>
            <a:gdLst>
              <a:gd name="T0" fmla="*/ 171 w 171"/>
              <a:gd name="T1" fmla="*/ 93 h 116"/>
              <a:gd name="T2" fmla="*/ 171 w 171"/>
              <a:gd name="T3" fmla="*/ 93 h 116"/>
              <a:gd name="T4" fmla="*/ 151 w 171"/>
              <a:gd name="T5" fmla="*/ 99 h 116"/>
              <a:gd name="T6" fmla="*/ 125 w 171"/>
              <a:gd name="T7" fmla="*/ 108 h 116"/>
              <a:gd name="T8" fmla="*/ 110 w 171"/>
              <a:gd name="T9" fmla="*/ 111 h 116"/>
              <a:gd name="T10" fmla="*/ 96 w 171"/>
              <a:gd name="T11" fmla="*/ 114 h 116"/>
              <a:gd name="T12" fmla="*/ 82 w 171"/>
              <a:gd name="T13" fmla="*/ 116 h 116"/>
              <a:gd name="T14" fmla="*/ 67 w 171"/>
              <a:gd name="T15" fmla="*/ 116 h 116"/>
              <a:gd name="T16" fmla="*/ 67 w 171"/>
              <a:gd name="T17" fmla="*/ 116 h 116"/>
              <a:gd name="T18" fmla="*/ 54 w 171"/>
              <a:gd name="T19" fmla="*/ 116 h 116"/>
              <a:gd name="T20" fmla="*/ 41 w 171"/>
              <a:gd name="T21" fmla="*/ 114 h 116"/>
              <a:gd name="T22" fmla="*/ 30 w 171"/>
              <a:gd name="T23" fmla="*/ 110 h 116"/>
              <a:gd name="T24" fmla="*/ 24 w 171"/>
              <a:gd name="T25" fmla="*/ 108 h 116"/>
              <a:gd name="T26" fmla="*/ 19 w 171"/>
              <a:gd name="T27" fmla="*/ 105 h 116"/>
              <a:gd name="T28" fmla="*/ 15 w 171"/>
              <a:gd name="T29" fmla="*/ 101 h 116"/>
              <a:gd name="T30" fmla="*/ 11 w 171"/>
              <a:gd name="T31" fmla="*/ 97 h 116"/>
              <a:gd name="T32" fmla="*/ 8 w 171"/>
              <a:gd name="T33" fmla="*/ 92 h 116"/>
              <a:gd name="T34" fmla="*/ 5 w 171"/>
              <a:gd name="T35" fmla="*/ 87 h 116"/>
              <a:gd name="T36" fmla="*/ 3 w 171"/>
              <a:gd name="T37" fmla="*/ 82 h 116"/>
              <a:gd name="T38" fmla="*/ 2 w 171"/>
              <a:gd name="T39" fmla="*/ 76 h 116"/>
              <a:gd name="T40" fmla="*/ 1 w 171"/>
              <a:gd name="T41" fmla="*/ 69 h 116"/>
              <a:gd name="T42" fmla="*/ 0 w 171"/>
              <a:gd name="T43" fmla="*/ 61 h 116"/>
              <a:gd name="T44" fmla="*/ 0 w 171"/>
              <a:gd name="T45" fmla="*/ 61 h 116"/>
              <a:gd name="T46" fmla="*/ 1 w 171"/>
              <a:gd name="T47" fmla="*/ 49 h 116"/>
              <a:gd name="T48" fmla="*/ 4 w 171"/>
              <a:gd name="T49" fmla="*/ 38 h 116"/>
              <a:gd name="T50" fmla="*/ 6 w 171"/>
              <a:gd name="T51" fmla="*/ 33 h 116"/>
              <a:gd name="T52" fmla="*/ 9 w 171"/>
              <a:gd name="T53" fmla="*/ 27 h 116"/>
              <a:gd name="T54" fmla="*/ 13 w 171"/>
              <a:gd name="T55" fmla="*/ 23 h 116"/>
              <a:gd name="T56" fmla="*/ 16 w 171"/>
              <a:gd name="T57" fmla="*/ 19 h 116"/>
              <a:gd name="T58" fmla="*/ 21 w 171"/>
              <a:gd name="T59" fmla="*/ 16 h 116"/>
              <a:gd name="T60" fmla="*/ 26 w 171"/>
              <a:gd name="T61" fmla="*/ 13 h 116"/>
              <a:gd name="T62" fmla="*/ 33 w 171"/>
              <a:gd name="T63" fmla="*/ 10 h 116"/>
              <a:gd name="T64" fmla="*/ 39 w 171"/>
              <a:gd name="T65" fmla="*/ 8 h 116"/>
              <a:gd name="T66" fmla="*/ 55 w 171"/>
              <a:gd name="T67" fmla="*/ 5 h 116"/>
              <a:gd name="T68" fmla="*/ 72 w 171"/>
              <a:gd name="T69" fmla="*/ 3 h 116"/>
              <a:gd name="T70" fmla="*/ 171 w 171"/>
              <a:gd name="T71" fmla="*/ 0 h 116"/>
              <a:gd name="T72" fmla="*/ 171 w 171"/>
              <a:gd name="T73" fmla="*/ 93 h 1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71" h="116">
                <a:moveTo>
                  <a:pt x="171" y="93"/>
                </a:moveTo>
                <a:lnTo>
                  <a:pt x="171" y="93"/>
                </a:lnTo>
                <a:lnTo>
                  <a:pt x="151" y="99"/>
                </a:lnTo>
                <a:lnTo>
                  <a:pt x="125" y="108"/>
                </a:lnTo>
                <a:lnTo>
                  <a:pt x="110" y="111"/>
                </a:lnTo>
                <a:lnTo>
                  <a:pt x="96" y="114"/>
                </a:lnTo>
                <a:lnTo>
                  <a:pt x="82" y="116"/>
                </a:lnTo>
                <a:lnTo>
                  <a:pt x="67" y="116"/>
                </a:lnTo>
                <a:lnTo>
                  <a:pt x="67" y="116"/>
                </a:lnTo>
                <a:lnTo>
                  <a:pt x="54" y="116"/>
                </a:lnTo>
                <a:lnTo>
                  <a:pt x="41" y="114"/>
                </a:lnTo>
                <a:lnTo>
                  <a:pt x="30" y="110"/>
                </a:lnTo>
                <a:lnTo>
                  <a:pt x="24" y="108"/>
                </a:lnTo>
                <a:lnTo>
                  <a:pt x="19" y="105"/>
                </a:lnTo>
                <a:lnTo>
                  <a:pt x="15" y="101"/>
                </a:lnTo>
                <a:lnTo>
                  <a:pt x="11" y="97"/>
                </a:lnTo>
                <a:lnTo>
                  <a:pt x="8" y="92"/>
                </a:lnTo>
                <a:lnTo>
                  <a:pt x="5" y="87"/>
                </a:lnTo>
                <a:lnTo>
                  <a:pt x="3" y="82"/>
                </a:lnTo>
                <a:lnTo>
                  <a:pt x="2" y="76"/>
                </a:lnTo>
                <a:lnTo>
                  <a:pt x="1" y="69"/>
                </a:lnTo>
                <a:lnTo>
                  <a:pt x="0" y="61"/>
                </a:lnTo>
                <a:lnTo>
                  <a:pt x="0" y="61"/>
                </a:lnTo>
                <a:lnTo>
                  <a:pt x="1" y="49"/>
                </a:lnTo>
                <a:lnTo>
                  <a:pt x="4" y="38"/>
                </a:lnTo>
                <a:lnTo>
                  <a:pt x="6" y="33"/>
                </a:lnTo>
                <a:lnTo>
                  <a:pt x="9" y="27"/>
                </a:lnTo>
                <a:lnTo>
                  <a:pt x="13" y="23"/>
                </a:lnTo>
                <a:lnTo>
                  <a:pt x="16" y="19"/>
                </a:lnTo>
                <a:lnTo>
                  <a:pt x="21" y="16"/>
                </a:lnTo>
                <a:lnTo>
                  <a:pt x="26" y="13"/>
                </a:lnTo>
                <a:lnTo>
                  <a:pt x="33" y="10"/>
                </a:lnTo>
                <a:lnTo>
                  <a:pt x="39" y="8"/>
                </a:lnTo>
                <a:lnTo>
                  <a:pt x="55" y="5"/>
                </a:lnTo>
                <a:lnTo>
                  <a:pt x="72" y="3"/>
                </a:lnTo>
                <a:lnTo>
                  <a:pt x="171" y="0"/>
                </a:lnTo>
                <a:lnTo>
                  <a:pt x="171" y="93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rgbClr val="005EB8"/>
              </a:solidFill>
            </a:endParaRPr>
          </a:p>
        </p:txBody>
      </p:sp>
      <p:sp>
        <p:nvSpPr>
          <p:cNvPr id="13" name="Freeform 10"/>
          <p:cNvSpPr>
            <a:spLocks/>
          </p:cNvSpPr>
          <p:nvPr userDrawn="1"/>
        </p:nvSpPr>
        <p:spPr bwMode="auto">
          <a:xfrm>
            <a:off x="9873780" y="6051163"/>
            <a:ext cx="86016" cy="43502"/>
          </a:xfrm>
          <a:custGeom>
            <a:avLst/>
            <a:gdLst>
              <a:gd name="T0" fmla="*/ 171 w 171"/>
              <a:gd name="T1" fmla="*/ 93 h 116"/>
              <a:gd name="T2" fmla="*/ 171 w 171"/>
              <a:gd name="T3" fmla="*/ 93 h 116"/>
              <a:gd name="T4" fmla="*/ 152 w 171"/>
              <a:gd name="T5" fmla="*/ 99 h 116"/>
              <a:gd name="T6" fmla="*/ 125 w 171"/>
              <a:gd name="T7" fmla="*/ 108 h 116"/>
              <a:gd name="T8" fmla="*/ 111 w 171"/>
              <a:gd name="T9" fmla="*/ 111 h 116"/>
              <a:gd name="T10" fmla="*/ 95 w 171"/>
              <a:gd name="T11" fmla="*/ 114 h 116"/>
              <a:gd name="T12" fmla="*/ 81 w 171"/>
              <a:gd name="T13" fmla="*/ 116 h 116"/>
              <a:gd name="T14" fmla="*/ 68 w 171"/>
              <a:gd name="T15" fmla="*/ 116 h 116"/>
              <a:gd name="T16" fmla="*/ 68 w 171"/>
              <a:gd name="T17" fmla="*/ 116 h 116"/>
              <a:gd name="T18" fmla="*/ 54 w 171"/>
              <a:gd name="T19" fmla="*/ 116 h 116"/>
              <a:gd name="T20" fmla="*/ 41 w 171"/>
              <a:gd name="T21" fmla="*/ 114 h 116"/>
              <a:gd name="T22" fmla="*/ 29 w 171"/>
              <a:gd name="T23" fmla="*/ 110 h 116"/>
              <a:gd name="T24" fmla="*/ 24 w 171"/>
              <a:gd name="T25" fmla="*/ 108 h 116"/>
              <a:gd name="T26" fmla="*/ 20 w 171"/>
              <a:gd name="T27" fmla="*/ 105 h 116"/>
              <a:gd name="T28" fmla="*/ 16 w 171"/>
              <a:gd name="T29" fmla="*/ 101 h 116"/>
              <a:gd name="T30" fmla="*/ 12 w 171"/>
              <a:gd name="T31" fmla="*/ 97 h 116"/>
              <a:gd name="T32" fmla="*/ 9 w 171"/>
              <a:gd name="T33" fmla="*/ 92 h 116"/>
              <a:gd name="T34" fmla="*/ 6 w 171"/>
              <a:gd name="T35" fmla="*/ 87 h 116"/>
              <a:gd name="T36" fmla="*/ 3 w 171"/>
              <a:gd name="T37" fmla="*/ 82 h 116"/>
              <a:gd name="T38" fmla="*/ 1 w 171"/>
              <a:gd name="T39" fmla="*/ 76 h 116"/>
              <a:gd name="T40" fmla="*/ 0 w 171"/>
              <a:gd name="T41" fmla="*/ 69 h 116"/>
              <a:gd name="T42" fmla="*/ 0 w 171"/>
              <a:gd name="T43" fmla="*/ 61 h 116"/>
              <a:gd name="T44" fmla="*/ 0 w 171"/>
              <a:gd name="T45" fmla="*/ 61 h 116"/>
              <a:gd name="T46" fmla="*/ 1 w 171"/>
              <a:gd name="T47" fmla="*/ 49 h 116"/>
              <a:gd name="T48" fmla="*/ 4 w 171"/>
              <a:gd name="T49" fmla="*/ 38 h 116"/>
              <a:gd name="T50" fmla="*/ 7 w 171"/>
              <a:gd name="T51" fmla="*/ 33 h 116"/>
              <a:gd name="T52" fmla="*/ 10 w 171"/>
              <a:gd name="T53" fmla="*/ 27 h 116"/>
              <a:gd name="T54" fmla="*/ 13 w 171"/>
              <a:gd name="T55" fmla="*/ 23 h 116"/>
              <a:gd name="T56" fmla="*/ 17 w 171"/>
              <a:gd name="T57" fmla="*/ 19 h 116"/>
              <a:gd name="T58" fmla="*/ 22 w 171"/>
              <a:gd name="T59" fmla="*/ 16 h 116"/>
              <a:gd name="T60" fmla="*/ 27 w 171"/>
              <a:gd name="T61" fmla="*/ 13 h 116"/>
              <a:gd name="T62" fmla="*/ 33 w 171"/>
              <a:gd name="T63" fmla="*/ 10 h 116"/>
              <a:gd name="T64" fmla="*/ 39 w 171"/>
              <a:gd name="T65" fmla="*/ 8 h 116"/>
              <a:gd name="T66" fmla="*/ 55 w 171"/>
              <a:gd name="T67" fmla="*/ 5 h 116"/>
              <a:gd name="T68" fmla="*/ 73 w 171"/>
              <a:gd name="T69" fmla="*/ 3 h 116"/>
              <a:gd name="T70" fmla="*/ 171 w 171"/>
              <a:gd name="T71" fmla="*/ 0 h 116"/>
              <a:gd name="T72" fmla="*/ 171 w 171"/>
              <a:gd name="T73" fmla="*/ 93 h 1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71" h="116">
                <a:moveTo>
                  <a:pt x="171" y="93"/>
                </a:moveTo>
                <a:lnTo>
                  <a:pt x="171" y="93"/>
                </a:lnTo>
                <a:lnTo>
                  <a:pt x="152" y="99"/>
                </a:lnTo>
                <a:lnTo>
                  <a:pt x="125" y="108"/>
                </a:lnTo>
                <a:lnTo>
                  <a:pt x="111" y="111"/>
                </a:lnTo>
                <a:lnTo>
                  <a:pt x="95" y="114"/>
                </a:lnTo>
                <a:lnTo>
                  <a:pt x="81" y="116"/>
                </a:lnTo>
                <a:lnTo>
                  <a:pt x="68" y="116"/>
                </a:lnTo>
                <a:lnTo>
                  <a:pt x="68" y="116"/>
                </a:lnTo>
                <a:lnTo>
                  <a:pt x="54" y="116"/>
                </a:lnTo>
                <a:lnTo>
                  <a:pt x="41" y="114"/>
                </a:lnTo>
                <a:lnTo>
                  <a:pt x="29" y="110"/>
                </a:lnTo>
                <a:lnTo>
                  <a:pt x="24" y="108"/>
                </a:lnTo>
                <a:lnTo>
                  <a:pt x="20" y="105"/>
                </a:lnTo>
                <a:lnTo>
                  <a:pt x="16" y="101"/>
                </a:lnTo>
                <a:lnTo>
                  <a:pt x="12" y="97"/>
                </a:lnTo>
                <a:lnTo>
                  <a:pt x="9" y="92"/>
                </a:lnTo>
                <a:lnTo>
                  <a:pt x="6" y="87"/>
                </a:lnTo>
                <a:lnTo>
                  <a:pt x="3" y="82"/>
                </a:lnTo>
                <a:lnTo>
                  <a:pt x="1" y="76"/>
                </a:lnTo>
                <a:lnTo>
                  <a:pt x="0" y="69"/>
                </a:lnTo>
                <a:lnTo>
                  <a:pt x="0" y="61"/>
                </a:lnTo>
                <a:lnTo>
                  <a:pt x="0" y="61"/>
                </a:lnTo>
                <a:lnTo>
                  <a:pt x="1" y="49"/>
                </a:lnTo>
                <a:lnTo>
                  <a:pt x="4" y="38"/>
                </a:lnTo>
                <a:lnTo>
                  <a:pt x="7" y="33"/>
                </a:lnTo>
                <a:lnTo>
                  <a:pt x="10" y="27"/>
                </a:lnTo>
                <a:lnTo>
                  <a:pt x="13" y="23"/>
                </a:lnTo>
                <a:lnTo>
                  <a:pt x="17" y="19"/>
                </a:lnTo>
                <a:lnTo>
                  <a:pt x="22" y="16"/>
                </a:lnTo>
                <a:lnTo>
                  <a:pt x="27" y="13"/>
                </a:lnTo>
                <a:lnTo>
                  <a:pt x="33" y="10"/>
                </a:lnTo>
                <a:lnTo>
                  <a:pt x="39" y="8"/>
                </a:lnTo>
                <a:lnTo>
                  <a:pt x="55" y="5"/>
                </a:lnTo>
                <a:lnTo>
                  <a:pt x="73" y="3"/>
                </a:lnTo>
                <a:lnTo>
                  <a:pt x="171" y="0"/>
                </a:lnTo>
                <a:lnTo>
                  <a:pt x="171" y="93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rgbClr val="005EB8"/>
              </a:solidFill>
            </a:endParaRPr>
          </a:p>
        </p:txBody>
      </p:sp>
      <p:sp>
        <p:nvSpPr>
          <p:cNvPr id="14" name="Freeform 11"/>
          <p:cNvSpPr>
            <a:spLocks/>
          </p:cNvSpPr>
          <p:nvPr userDrawn="1"/>
        </p:nvSpPr>
        <p:spPr bwMode="auto">
          <a:xfrm>
            <a:off x="9829771" y="5961166"/>
            <a:ext cx="176032" cy="160505"/>
          </a:xfrm>
          <a:custGeom>
            <a:avLst/>
            <a:gdLst>
              <a:gd name="T0" fmla="*/ 206 w 353"/>
              <a:gd name="T1" fmla="*/ 0 h 428"/>
              <a:gd name="T2" fmla="*/ 148 w 353"/>
              <a:gd name="T3" fmla="*/ 4 h 428"/>
              <a:gd name="T4" fmla="*/ 98 w 353"/>
              <a:gd name="T5" fmla="*/ 12 h 428"/>
              <a:gd name="T6" fmla="*/ 59 w 353"/>
              <a:gd name="T7" fmla="*/ 23 h 428"/>
              <a:gd name="T8" fmla="*/ 33 w 353"/>
              <a:gd name="T9" fmla="*/ 33 h 428"/>
              <a:gd name="T10" fmla="*/ 53 w 353"/>
              <a:gd name="T11" fmla="*/ 102 h 428"/>
              <a:gd name="T12" fmla="*/ 92 w 353"/>
              <a:gd name="T13" fmla="*/ 91 h 428"/>
              <a:gd name="T14" fmla="*/ 132 w 353"/>
              <a:gd name="T15" fmla="*/ 82 h 428"/>
              <a:gd name="T16" fmla="*/ 178 w 353"/>
              <a:gd name="T17" fmla="*/ 79 h 428"/>
              <a:gd name="T18" fmla="*/ 198 w 353"/>
              <a:gd name="T19" fmla="*/ 80 h 428"/>
              <a:gd name="T20" fmla="*/ 221 w 353"/>
              <a:gd name="T21" fmla="*/ 84 h 428"/>
              <a:gd name="T22" fmla="*/ 233 w 353"/>
              <a:gd name="T23" fmla="*/ 90 h 428"/>
              <a:gd name="T24" fmla="*/ 244 w 353"/>
              <a:gd name="T25" fmla="*/ 98 h 428"/>
              <a:gd name="T26" fmla="*/ 252 w 353"/>
              <a:gd name="T27" fmla="*/ 108 h 428"/>
              <a:gd name="T28" fmla="*/ 257 w 353"/>
              <a:gd name="T29" fmla="*/ 120 h 428"/>
              <a:gd name="T30" fmla="*/ 259 w 353"/>
              <a:gd name="T31" fmla="*/ 137 h 428"/>
              <a:gd name="T32" fmla="*/ 260 w 353"/>
              <a:gd name="T33" fmla="*/ 176 h 428"/>
              <a:gd name="T34" fmla="*/ 178 w 353"/>
              <a:gd name="T35" fmla="*/ 176 h 428"/>
              <a:gd name="T36" fmla="*/ 131 w 353"/>
              <a:gd name="T37" fmla="*/ 179 h 428"/>
              <a:gd name="T38" fmla="*/ 92 w 353"/>
              <a:gd name="T39" fmla="*/ 187 h 428"/>
              <a:gd name="T40" fmla="*/ 62 w 353"/>
              <a:gd name="T41" fmla="*/ 200 h 428"/>
              <a:gd name="T42" fmla="*/ 38 w 353"/>
              <a:gd name="T43" fmla="*/ 216 h 428"/>
              <a:gd name="T44" fmla="*/ 21 w 353"/>
              <a:gd name="T45" fmla="*/ 236 h 428"/>
              <a:gd name="T46" fmla="*/ 9 w 353"/>
              <a:gd name="T47" fmla="*/ 257 h 428"/>
              <a:gd name="T48" fmla="*/ 3 w 353"/>
              <a:gd name="T49" fmla="*/ 282 h 428"/>
              <a:gd name="T50" fmla="*/ 0 w 353"/>
              <a:gd name="T51" fmla="*/ 307 h 428"/>
              <a:gd name="T52" fmla="*/ 2 w 353"/>
              <a:gd name="T53" fmla="*/ 323 h 428"/>
              <a:gd name="T54" fmla="*/ 8 w 353"/>
              <a:gd name="T55" fmla="*/ 352 h 428"/>
              <a:gd name="T56" fmla="*/ 19 w 353"/>
              <a:gd name="T57" fmla="*/ 376 h 428"/>
              <a:gd name="T58" fmla="*/ 35 w 353"/>
              <a:gd name="T59" fmla="*/ 394 h 428"/>
              <a:gd name="T60" fmla="*/ 55 w 353"/>
              <a:gd name="T61" fmla="*/ 408 h 428"/>
              <a:gd name="T62" fmla="*/ 77 w 353"/>
              <a:gd name="T63" fmla="*/ 418 h 428"/>
              <a:gd name="T64" fmla="*/ 101 w 353"/>
              <a:gd name="T65" fmla="*/ 424 h 428"/>
              <a:gd name="T66" fmla="*/ 125 w 353"/>
              <a:gd name="T67" fmla="*/ 427 h 428"/>
              <a:gd name="T68" fmla="*/ 137 w 353"/>
              <a:gd name="T69" fmla="*/ 428 h 428"/>
              <a:gd name="T70" fmla="*/ 165 w 353"/>
              <a:gd name="T71" fmla="*/ 426 h 428"/>
              <a:gd name="T72" fmla="*/ 210 w 353"/>
              <a:gd name="T73" fmla="*/ 418 h 428"/>
              <a:gd name="T74" fmla="*/ 242 w 353"/>
              <a:gd name="T75" fmla="*/ 406 h 428"/>
              <a:gd name="T76" fmla="*/ 260 w 353"/>
              <a:gd name="T77" fmla="*/ 397 h 428"/>
              <a:gd name="T78" fmla="*/ 264 w 353"/>
              <a:gd name="T79" fmla="*/ 396 h 428"/>
              <a:gd name="T80" fmla="*/ 269 w 353"/>
              <a:gd name="T81" fmla="*/ 398 h 428"/>
              <a:gd name="T82" fmla="*/ 283 w 353"/>
              <a:gd name="T83" fmla="*/ 404 h 428"/>
              <a:gd name="T84" fmla="*/ 310 w 353"/>
              <a:gd name="T85" fmla="*/ 411 h 428"/>
              <a:gd name="T86" fmla="*/ 353 w 353"/>
              <a:gd name="T87" fmla="*/ 413 h 428"/>
              <a:gd name="T88" fmla="*/ 353 w 353"/>
              <a:gd name="T89" fmla="*/ 122 h 428"/>
              <a:gd name="T90" fmla="*/ 351 w 353"/>
              <a:gd name="T91" fmla="*/ 92 h 428"/>
              <a:gd name="T92" fmla="*/ 343 w 353"/>
              <a:gd name="T93" fmla="*/ 66 h 428"/>
              <a:gd name="T94" fmla="*/ 330 w 353"/>
              <a:gd name="T95" fmla="*/ 45 h 428"/>
              <a:gd name="T96" fmla="*/ 314 w 353"/>
              <a:gd name="T97" fmla="*/ 29 h 428"/>
              <a:gd name="T98" fmla="*/ 293 w 353"/>
              <a:gd name="T99" fmla="*/ 15 h 428"/>
              <a:gd name="T100" fmla="*/ 268 w 353"/>
              <a:gd name="T101" fmla="*/ 7 h 428"/>
              <a:gd name="T102" fmla="*/ 239 w 353"/>
              <a:gd name="T103" fmla="*/ 2 h 428"/>
              <a:gd name="T104" fmla="*/ 206 w 353"/>
              <a:gd name="T105" fmla="*/ 0 h 4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353" h="428">
                <a:moveTo>
                  <a:pt x="206" y="0"/>
                </a:moveTo>
                <a:lnTo>
                  <a:pt x="206" y="0"/>
                </a:lnTo>
                <a:lnTo>
                  <a:pt x="175" y="1"/>
                </a:lnTo>
                <a:lnTo>
                  <a:pt x="148" y="4"/>
                </a:lnTo>
                <a:lnTo>
                  <a:pt x="121" y="7"/>
                </a:lnTo>
                <a:lnTo>
                  <a:pt x="98" y="12"/>
                </a:lnTo>
                <a:lnTo>
                  <a:pt x="77" y="17"/>
                </a:lnTo>
                <a:lnTo>
                  <a:pt x="59" y="23"/>
                </a:lnTo>
                <a:lnTo>
                  <a:pt x="44" y="28"/>
                </a:lnTo>
                <a:lnTo>
                  <a:pt x="33" y="33"/>
                </a:lnTo>
                <a:lnTo>
                  <a:pt x="53" y="102"/>
                </a:lnTo>
                <a:lnTo>
                  <a:pt x="53" y="102"/>
                </a:lnTo>
                <a:lnTo>
                  <a:pt x="64" y="98"/>
                </a:lnTo>
                <a:lnTo>
                  <a:pt x="92" y="91"/>
                </a:lnTo>
                <a:lnTo>
                  <a:pt x="111" y="86"/>
                </a:lnTo>
                <a:lnTo>
                  <a:pt x="132" y="82"/>
                </a:lnTo>
                <a:lnTo>
                  <a:pt x="155" y="80"/>
                </a:lnTo>
                <a:lnTo>
                  <a:pt x="178" y="79"/>
                </a:lnTo>
                <a:lnTo>
                  <a:pt x="178" y="79"/>
                </a:lnTo>
                <a:lnTo>
                  <a:pt x="198" y="80"/>
                </a:lnTo>
                <a:lnTo>
                  <a:pt x="214" y="82"/>
                </a:lnTo>
                <a:lnTo>
                  <a:pt x="221" y="84"/>
                </a:lnTo>
                <a:lnTo>
                  <a:pt x="227" y="86"/>
                </a:lnTo>
                <a:lnTo>
                  <a:pt x="233" y="90"/>
                </a:lnTo>
                <a:lnTo>
                  <a:pt x="240" y="94"/>
                </a:lnTo>
                <a:lnTo>
                  <a:pt x="244" y="98"/>
                </a:lnTo>
                <a:lnTo>
                  <a:pt x="248" y="102"/>
                </a:lnTo>
                <a:lnTo>
                  <a:pt x="252" y="108"/>
                </a:lnTo>
                <a:lnTo>
                  <a:pt x="255" y="114"/>
                </a:lnTo>
                <a:lnTo>
                  <a:pt x="257" y="120"/>
                </a:lnTo>
                <a:lnTo>
                  <a:pt x="258" y="129"/>
                </a:lnTo>
                <a:lnTo>
                  <a:pt x="259" y="137"/>
                </a:lnTo>
                <a:lnTo>
                  <a:pt x="260" y="146"/>
                </a:lnTo>
                <a:lnTo>
                  <a:pt x="260" y="176"/>
                </a:lnTo>
                <a:lnTo>
                  <a:pt x="178" y="176"/>
                </a:lnTo>
                <a:lnTo>
                  <a:pt x="178" y="176"/>
                </a:lnTo>
                <a:lnTo>
                  <a:pt x="154" y="177"/>
                </a:lnTo>
                <a:lnTo>
                  <a:pt x="131" y="179"/>
                </a:lnTo>
                <a:lnTo>
                  <a:pt x="111" y="182"/>
                </a:lnTo>
                <a:lnTo>
                  <a:pt x="92" y="187"/>
                </a:lnTo>
                <a:lnTo>
                  <a:pt x="76" y="192"/>
                </a:lnTo>
                <a:lnTo>
                  <a:pt x="62" y="200"/>
                </a:lnTo>
                <a:lnTo>
                  <a:pt x="50" y="207"/>
                </a:lnTo>
                <a:lnTo>
                  <a:pt x="38" y="216"/>
                </a:lnTo>
                <a:lnTo>
                  <a:pt x="28" y="225"/>
                </a:lnTo>
                <a:lnTo>
                  <a:pt x="21" y="236"/>
                </a:lnTo>
                <a:lnTo>
                  <a:pt x="14" y="246"/>
                </a:lnTo>
                <a:lnTo>
                  <a:pt x="9" y="257"/>
                </a:lnTo>
                <a:lnTo>
                  <a:pt x="6" y="270"/>
                </a:lnTo>
                <a:lnTo>
                  <a:pt x="3" y="282"/>
                </a:lnTo>
                <a:lnTo>
                  <a:pt x="0" y="294"/>
                </a:lnTo>
                <a:lnTo>
                  <a:pt x="0" y="307"/>
                </a:lnTo>
                <a:lnTo>
                  <a:pt x="0" y="307"/>
                </a:lnTo>
                <a:lnTo>
                  <a:pt x="2" y="323"/>
                </a:lnTo>
                <a:lnTo>
                  <a:pt x="4" y="338"/>
                </a:lnTo>
                <a:lnTo>
                  <a:pt x="8" y="352"/>
                </a:lnTo>
                <a:lnTo>
                  <a:pt x="13" y="364"/>
                </a:lnTo>
                <a:lnTo>
                  <a:pt x="19" y="376"/>
                </a:lnTo>
                <a:lnTo>
                  <a:pt x="27" y="386"/>
                </a:lnTo>
                <a:lnTo>
                  <a:pt x="35" y="394"/>
                </a:lnTo>
                <a:lnTo>
                  <a:pt x="44" y="401"/>
                </a:lnTo>
                <a:lnTo>
                  <a:pt x="55" y="408"/>
                </a:lnTo>
                <a:lnTo>
                  <a:pt x="66" y="414"/>
                </a:lnTo>
                <a:lnTo>
                  <a:pt x="77" y="418"/>
                </a:lnTo>
                <a:lnTo>
                  <a:pt x="88" y="422"/>
                </a:lnTo>
                <a:lnTo>
                  <a:pt x="101" y="424"/>
                </a:lnTo>
                <a:lnTo>
                  <a:pt x="113" y="426"/>
                </a:lnTo>
                <a:lnTo>
                  <a:pt x="125" y="427"/>
                </a:lnTo>
                <a:lnTo>
                  <a:pt x="137" y="428"/>
                </a:lnTo>
                <a:lnTo>
                  <a:pt x="137" y="428"/>
                </a:lnTo>
                <a:lnTo>
                  <a:pt x="152" y="427"/>
                </a:lnTo>
                <a:lnTo>
                  <a:pt x="165" y="426"/>
                </a:lnTo>
                <a:lnTo>
                  <a:pt x="188" y="423"/>
                </a:lnTo>
                <a:lnTo>
                  <a:pt x="210" y="418"/>
                </a:lnTo>
                <a:lnTo>
                  <a:pt x="227" y="412"/>
                </a:lnTo>
                <a:lnTo>
                  <a:pt x="242" y="406"/>
                </a:lnTo>
                <a:lnTo>
                  <a:pt x="253" y="401"/>
                </a:lnTo>
                <a:lnTo>
                  <a:pt x="260" y="397"/>
                </a:lnTo>
                <a:lnTo>
                  <a:pt x="264" y="396"/>
                </a:lnTo>
                <a:lnTo>
                  <a:pt x="264" y="396"/>
                </a:lnTo>
                <a:lnTo>
                  <a:pt x="266" y="397"/>
                </a:lnTo>
                <a:lnTo>
                  <a:pt x="269" y="398"/>
                </a:lnTo>
                <a:lnTo>
                  <a:pt x="275" y="401"/>
                </a:lnTo>
                <a:lnTo>
                  <a:pt x="283" y="404"/>
                </a:lnTo>
                <a:lnTo>
                  <a:pt x="296" y="407"/>
                </a:lnTo>
                <a:lnTo>
                  <a:pt x="310" y="411"/>
                </a:lnTo>
                <a:lnTo>
                  <a:pt x="329" y="412"/>
                </a:lnTo>
                <a:lnTo>
                  <a:pt x="353" y="413"/>
                </a:lnTo>
                <a:lnTo>
                  <a:pt x="353" y="122"/>
                </a:lnTo>
                <a:lnTo>
                  <a:pt x="353" y="122"/>
                </a:lnTo>
                <a:lnTo>
                  <a:pt x="353" y="106"/>
                </a:lnTo>
                <a:lnTo>
                  <a:pt x="351" y="92"/>
                </a:lnTo>
                <a:lnTo>
                  <a:pt x="348" y="78"/>
                </a:lnTo>
                <a:lnTo>
                  <a:pt x="343" y="66"/>
                </a:lnTo>
                <a:lnTo>
                  <a:pt x="338" y="56"/>
                </a:lnTo>
                <a:lnTo>
                  <a:pt x="330" y="45"/>
                </a:lnTo>
                <a:lnTo>
                  <a:pt x="323" y="36"/>
                </a:lnTo>
                <a:lnTo>
                  <a:pt x="314" y="29"/>
                </a:lnTo>
                <a:lnTo>
                  <a:pt x="304" y="22"/>
                </a:lnTo>
                <a:lnTo>
                  <a:pt x="293" y="15"/>
                </a:lnTo>
                <a:lnTo>
                  <a:pt x="281" y="11"/>
                </a:lnTo>
                <a:lnTo>
                  <a:pt x="268" y="7"/>
                </a:lnTo>
                <a:lnTo>
                  <a:pt x="254" y="4"/>
                </a:lnTo>
                <a:lnTo>
                  <a:pt x="239" y="2"/>
                </a:lnTo>
                <a:lnTo>
                  <a:pt x="222" y="1"/>
                </a:lnTo>
                <a:lnTo>
                  <a:pt x="206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rgbClr val="005EB8"/>
              </a:solidFill>
            </a:endParaRPr>
          </a:p>
        </p:txBody>
      </p:sp>
      <p:sp>
        <p:nvSpPr>
          <p:cNvPr id="15" name="Freeform 12"/>
          <p:cNvSpPr>
            <a:spLocks/>
          </p:cNvSpPr>
          <p:nvPr userDrawn="1"/>
        </p:nvSpPr>
        <p:spPr bwMode="auto">
          <a:xfrm>
            <a:off x="10527897" y="5962662"/>
            <a:ext cx="186034" cy="159004"/>
          </a:xfrm>
          <a:custGeom>
            <a:avLst/>
            <a:gdLst>
              <a:gd name="T0" fmla="*/ 281 w 374"/>
              <a:gd name="T1" fmla="*/ 313 h 424"/>
              <a:gd name="T2" fmla="*/ 246 w 374"/>
              <a:gd name="T3" fmla="*/ 327 h 424"/>
              <a:gd name="T4" fmla="*/ 217 w 374"/>
              <a:gd name="T5" fmla="*/ 336 h 424"/>
              <a:gd name="T6" fmla="*/ 184 w 374"/>
              <a:gd name="T7" fmla="*/ 341 h 424"/>
              <a:gd name="T8" fmla="*/ 167 w 374"/>
              <a:gd name="T9" fmla="*/ 342 h 424"/>
              <a:gd name="T10" fmla="*/ 145 w 374"/>
              <a:gd name="T11" fmla="*/ 341 h 424"/>
              <a:gd name="T12" fmla="*/ 129 w 374"/>
              <a:gd name="T13" fmla="*/ 337 h 424"/>
              <a:gd name="T14" fmla="*/ 116 w 374"/>
              <a:gd name="T15" fmla="*/ 329 h 424"/>
              <a:gd name="T16" fmla="*/ 106 w 374"/>
              <a:gd name="T17" fmla="*/ 319 h 424"/>
              <a:gd name="T18" fmla="*/ 99 w 374"/>
              <a:gd name="T19" fmla="*/ 307 h 424"/>
              <a:gd name="T20" fmla="*/ 95 w 374"/>
              <a:gd name="T21" fmla="*/ 290 h 424"/>
              <a:gd name="T22" fmla="*/ 93 w 374"/>
              <a:gd name="T23" fmla="*/ 248 h 424"/>
              <a:gd name="T24" fmla="*/ 79 w 374"/>
              <a:gd name="T25" fmla="*/ 0 h 424"/>
              <a:gd name="T26" fmla="*/ 59 w 374"/>
              <a:gd name="T27" fmla="*/ 0 h 424"/>
              <a:gd name="T28" fmla="*/ 13 w 374"/>
              <a:gd name="T29" fmla="*/ 4 h 424"/>
              <a:gd name="T30" fmla="*/ 0 w 374"/>
              <a:gd name="T31" fmla="*/ 259 h 424"/>
              <a:gd name="T32" fmla="*/ 0 w 374"/>
              <a:gd name="T33" fmla="*/ 280 h 424"/>
              <a:gd name="T34" fmla="*/ 3 w 374"/>
              <a:gd name="T35" fmla="*/ 316 h 424"/>
              <a:gd name="T36" fmla="*/ 9 w 374"/>
              <a:gd name="T37" fmla="*/ 347 h 424"/>
              <a:gd name="T38" fmla="*/ 21 w 374"/>
              <a:gd name="T39" fmla="*/ 373 h 424"/>
              <a:gd name="T40" fmla="*/ 36 w 374"/>
              <a:gd name="T41" fmla="*/ 393 h 424"/>
              <a:gd name="T42" fmla="*/ 58 w 374"/>
              <a:gd name="T43" fmla="*/ 408 h 424"/>
              <a:gd name="T44" fmla="*/ 86 w 374"/>
              <a:gd name="T45" fmla="*/ 418 h 424"/>
              <a:gd name="T46" fmla="*/ 121 w 374"/>
              <a:gd name="T47" fmla="*/ 423 h 424"/>
              <a:gd name="T48" fmla="*/ 141 w 374"/>
              <a:gd name="T49" fmla="*/ 424 h 424"/>
              <a:gd name="T50" fmla="*/ 172 w 374"/>
              <a:gd name="T51" fmla="*/ 422 h 424"/>
              <a:gd name="T52" fmla="*/ 199 w 374"/>
              <a:gd name="T53" fmla="*/ 418 h 424"/>
              <a:gd name="T54" fmla="*/ 243 w 374"/>
              <a:gd name="T55" fmla="*/ 407 h 424"/>
              <a:gd name="T56" fmla="*/ 271 w 374"/>
              <a:gd name="T57" fmla="*/ 395 h 424"/>
              <a:gd name="T58" fmla="*/ 283 w 374"/>
              <a:gd name="T59" fmla="*/ 390 h 424"/>
              <a:gd name="T60" fmla="*/ 296 w 374"/>
              <a:gd name="T61" fmla="*/ 396 h 424"/>
              <a:gd name="T62" fmla="*/ 319 w 374"/>
              <a:gd name="T63" fmla="*/ 402 h 424"/>
              <a:gd name="T64" fmla="*/ 353 w 374"/>
              <a:gd name="T65" fmla="*/ 408 h 424"/>
              <a:gd name="T66" fmla="*/ 374 w 374"/>
              <a:gd name="T67" fmla="*/ 6 h 424"/>
              <a:gd name="T68" fmla="*/ 342 w 374"/>
              <a:gd name="T69" fmla="*/ 2 h 424"/>
              <a:gd name="T70" fmla="*/ 299 w 374"/>
              <a:gd name="T71" fmla="*/ 0 h 424"/>
              <a:gd name="T72" fmla="*/ 281 w 374"/>
              <a:gd name="T73" fmla="*/ 313 h 4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374" h="424">
                <a:moveTo>
                  <a:pt x="281" y="313"/>
                </a:moveTo>
                <a:lnTo>
                  <a:pt x="281" y="313"/>
                </a:lnTo>
                <a:lnTo>
                  <a:pt x="260" y="322"/>
                </a:lnTo>
                <a:lnTo>
                  <a:pt x="246" y="327"/>
                </a:lnTo>
                <a:lnTo>
                  <a:pt x="232" y="331"/>
                </a:lnTo>
                <a:lnTo>
                  <a:pt x="217" y="336"/>
                </a:lnTo>
                <a:lnTo>
                  <a:pt x="200" y="339"/>
                </a:lnTo>
                <a:lnTo>
                  <a:pt x="184" y="341"/>
                </a:lnTo>
                <a:lnTo>
                  <a:pt x="167" y="342"/>
                </a:lnTo>
                <a:lnTo>
                  <a:pt x="167" y="342"/>
                </a:lnTo>
                <a:lnTo>
                  <a:pt x="155" y="342"/>
                </a:lnTo>
                <a:lnTo>
                  <a:pt x="145" y="341"/>
                </a:lnTo>
                <a:lnTo>
                  <a:pt x="136" y="339"/>
                </a:lnTo>
                <a:lnTo>
                  <a:pt x="129" y="337"/>
                </a:lnTo>
                <a:lnTo>
                  <a:pt x="122" y="333"/>
                </a:lnTo>
                <a:lnTo>
                  <a:pt x="116" y="329"/>
                </a:lnTo>
                <a:lnTo>
                  <a:pt x="110" y="324"/>
                </a:lnTo>
                <a:lnTo>
                  <a:pt x="106" y="319"/>
                </a:lnTo>
                <a:lnTo>
                  <a:pt x="102" y="313"/>
                </a:lnTo>
                <a:lnTo>
                  <a:pt x="99" y="307"/>
                </a:lnTo>
                <a:lnTo>
                  <a:pt x="97" y="298"/>
                </a:lnTo>
                <a:lnTo>
                  <a:pt x="95" y="290"/>
                </a:lnTo>
                <a:lnTo>
                  <a:pt x="93" y="271"/>
                </a:lnTo>
                <a:lnTo>
                  <a:pt x="93" y="248"/>
                </a:lnTo>
                <a:lnTo>
                  <a:pt x="93" y="0"/>
                </a:lnTo>
                <a:lnTo>
                  <a:pt x="79" y="0"/>
                </a:lnTo>
                <a:lnTo>
                  <a:pt x="79" y="0"/>
                </a:lnTo>
                <a:lnTo>
                  <a:pt x="59" y="0"/>
                </a:lnTo>
                <a:lnTo>
                  <a:pt x="36" y="2"/>
                </a:lnTo>
                <a:lnTo>
                  <a:pt x="13" y="4"/>
                </a:lnTo>
                <a:lnTo>
                  <a:pt x="0" y="6"/>
                </a:lnTo>
                <a:lnTo>
                  <a:pt x="0" y="259"/>
                </a:lnTo>
                <a:lnTo>
                  <a:pt x="0" y="259"/>
                </a:lnTo>
                <a:lnTo>
                  <a:pt x="0" y="280"/>
                </a:lnTo>
                <a:lnTo>
                  <a:pt x="1" y="298"/>
                </a:lnTo>
                <a:lnTo>
                  <a:pt x="3" y="316"/>
                </a:lnTo>
                <a:lnTo>
                  <a:pt x="5" y="332"/>
                </a:lnTo>
                <a:lnTo>
                  <a:pt x="9" y="347"/>
                </a:lnTo>
                <a:lnTo>
                  <a:pt x="14" y="360"/>
                </a:lnTo>
                <a:lnTo>
                  <a:pt x="21" y="373"/>
                </a:lnTo>
                <a:lnTo>
                  <a:pt x="28" y="383"/>
                </a:lnTo>
                <a:lnTo>
                  <a:pt x="36" y="393"/>
                </a:lnTo>
                <a:lnTo>
                  <a:pt x="46" y="401"/>
                </a:lnTo>
                <a:lnTo>
                  <a:pt x="58" y="408"/>
                </a:lnTo>
                <a:lnTo>
                  <a:pt x="71" y="414"/>
                </a:lnTo>
                <a:lnTo>
                  <a:pt x="86" y="418"/>
                </a:lnTo>
                <a:lnTo>
                  <a:pt x="102" y="421"/>
                </a:lnTo>
                <a:lnTo>
                  <a:pt x="121" y="423"/>
                </a:lnTo>
                <a:lnTo>
                  <a:pt x="141" y="424"/>
                </a:lnTo>
                <a:lnTo>
                  <a:pt x="141" y="424"/>
                </a:lnTo>
                <a:lnTo>
                  <a:pt x="157" y="423"/>
                </a:lnTo>
                <a:lnTo>
                  <a:pt x="172" y="422"/>
                </a:lnTo>
                <a:lnTo>
                  <a:pt x="186" y="421"/>
                </a:lnTo>
                <a:lnTo>
                  <a:pt x="199" y="418"/>
                </a:lnTo>
                <a:lnTo>
                  <a:pt x="223" y="413"/>
                </a:lnTo>
                <a:lnTo>
                  <a:pt x="243" y="407"/>
                </a:lnTo>
                <a:lnTo>
                  <a:pt x="260" y="400"/>
                </a:lnTo>
                <a:lnTo>
                  <a:pt x="271" y="395"/>
                </a:lnTo>
                <a:lnTo>
                  <a:pt x="283" y="390"/>
                </a:lnTo>
                <a:lnTo>
                  <a:pt x="283" y="390"/>
                </a:lnTo>
                <a:lnTo>
                  <a:pt x="289" y="393"/>
                </a:lnTo>
                <a:lnTo>
                  <a:pt x="296" y="396"/>
                </a:lnTo>
                <a:lnTo>
                  <a:pt x="307" y="399"/>
                </a:lnTo>
                <a:lnTo>
                  <a:pt x="319" y="402"/>
                </a:lnTo>
                <a:lnTo>
                  <a:pt x="334" y="405"/>
                </a:lnTo>
                <a:lnTo>
                  <a:pt x="353" y="408"/>
                </a:lnTo>
                <a:lnTo>
                  <a:pt x="374" y="409"/>
                </a:lnTo>
                <a:lnTo>
                  <a:pt x="374" y="6"/>
                </a:lnTo>
                <a:lnTo>
                  <a:pt x="374" y="6"/>
                </a:lnTo>
                <a:lnTo>
                  <a:pt x="342" y="2"/>
                </a:lnTo>
                <a:lnTo>
                  <a:pt x="320" y="1"/>
                </a:lnTo>
                <a:lnTo>
                  <a:pt x="299" y="0"/>
                </a:lnTo>
                <a:lnTo>
                  <a:pt x="281" y="0"/>
                </a:lnTo>
                <a:lnTo>
                  <a:pt x="281" y="313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rgbClr val="005EB8"/>
              </a:solidFill>
            </a:endParaRPr>
          </a:p>
        </p:txBody>
      </p:sp>
      <p:sp>
        <p:nvSpPr>
          <p:cNvPr id="16" name="Freeform 13"/>
          <p:cNvSpPr>
            <a:spLocks/>
          </p:cNvSpPr>
          <p:nvPr userDrawn="1"/>
        </p:nvSpPr>
        <p:spPr bwMode="auto">
          <a:xfrm>
            <a:off x="10767940" y="5961166"/>
            <a:ext cx="156028" cy="160505"/>
          </a:xfrm>
          <a:custGeom>
            <a:avLst/>
            <a:gdLst>
              <a:gd name="T0" fmla="*/ 11 w 311"/>
              <a:gd name="T1" fmla="*/ 415 h 428"/>
              <a:gd name="T2" fmla="*/ 83 w 311"/>
              <a:gd name="T3" fmla="*/ 425 h 428"/>
              <a:gd name="T4" fmla="*/ 138 w 311"/>
              <a:gd name="T5" fmla="*/ 428 h 428"/>
              <a:gd name="T6" fmla="*/ 183 w 311"/>
              <a:gd name="T7" fmla="*/ 425 h 428"/>
              <a:gd name="T8" fmla="*/ 227 w 311"/>
              <a:gd name="T9" fmla="*/ 414 h 428"/>
              <a:gd name="T10" fmla="*/ 265 w 311"/>
              <a:gd name="T11" fmla="*/ 394 h 428"/>
              <a:gd name="T12" fmla="*/ 295 w 311"/>
              <a:gd name="T13" fmla="*/ 363 h 428"/>
              <a:gd name="T14" fmla="*/ 310 w 311"/>
              <a:gd name="T15" fmla="*/ 318 h 428"/>
              <a:gd name="T16" fmla="*/ 310 w 311"/>
              <a:gd name="T17" fmla="*/ 288 h 428"/>
              <a:gd name="T18" fmla="*/ 302 w 311"/>
              <a:gd name="T19" fmla="*/ 256 h 428"/>
              <a:gd name="T20" fmla="*/ 283 w 311"/>
              <a:gd name="T21" fmla="*/ 231 h 428"/>
              <a:gd name="T22" fmla="*/ 257 w 311"/>
              <a:gd name="T23" fmla="*/ 211 h 428"/>
              <a:gd name="T24" fmla="*/ 209 w 311"/>
              <a:gd name="T25" fmla="*/ 187 h 428"/>
              <a:gd name="T26" fmla="*/ 149 w 311"/>
              <a:gd name="T27" fmla="*/ 164 h 428"/>
              <a:gd name="T28" fmla="*/ 113 w 311"/>
              <a:gd name="T29" fmla="*/ 144 h 428"/>
              <a:gd name="T30" fmla="*/ 103 w 311"/>
              <a:gd name="T31" fmla="*/ 132 h 428"/>
              <a:gd name="T32" fmla="*/ 100 w 311"/>
              <a:gd name="T33" fmla="*/ 116 h 428"/>
              <a:gd name="T34" fmla="*/ 102 w 311"/>
              <a:gd name="T35" fmla="*/ 104 h 428"/>
              <a:gd name="T36" fmla="*/ 116 w 311"/>
              <a:gd name="T37" fmla="*/ 86 h 428"/>
              <a:gd name="T38" fmla="*/ 132 w 311"/>
              <a:gd name="T39" fmla="*/ 78 h 428"/>
              <a:gd name="T40" fmla="*/ 156 w 311"/>
              <a:gd name="T41" fmla="*/ 74 h 428"/>
              <a:gd name="T42" fmla="*/ 185 w 311"/>
              <a:gd name="T43" fmla="*/ 75 h 428"/>
              <a:gd name="T44" fmla="*/ 238 w 311"/>
              <a:gd name="T45" fmla="*/ 85 h 428"/>
              <a:gd name="T46" fmla="*/ 295 w 311"/>
              <a:gd name="T47" fmla="*/ 30 h 428"/>
              <a:gd name="T48" fmla="*/ 263 w 311"/>
              <a:gd name="T49" fmla="*/ 16 h 428"/>
              <a:gd name="T50" fmla="*/ 207 w 311"/>
              <a:gd name="T51" fmla="*/ 4 h 428"/>
              <a:gd name="T52" fmla="*/ 158 w 311"/>
              <a:gd name="T53" fmla="*/ 0 h 428"/>
              <a:gd name="T54" fmla="*/ 115 w 311"/>
              <a:gd name="T55" fmla="*/ 4 h 428"/>
              <a:gd name="T56" fmla="*/ 76 w 311"/>
              <a:gd name="T57" fmla="*/ 17 h 428"/>
              <a:gd name="T58" fmla="*/ 42 w 311"/>
              <a:gd name="T59" fmla="*/ 39 h 428"/>
              <a:gd name="T60" fmla="*/ 19 w 311"/>
              <a:gd name="T61" fmla="*/ 69 h 428"/>
              <a:gd name="T62" fmla="*/ 7 w 311"/>
              <a:gd name="T63" fmla="*/ 107 h 428"/>
              <a:gd name="T64" fmla="*/ 7 w 311"/>
              <a:gd name="T65" fmla="*/ 137 h 428"/>
              <a:gd name="T66" fmla="*/ 19 w 311"/>
              <a:gd name="T67" fmla="*/ 175 h 428"/>
              <a:gd name="T68" fmla="*/ 42 w 311"/>
              <a:gd name="T69" fmla="*/ 203 h 428"/>
              <a:gd name="T70" fmla="*/ 73 w 311"/>
              <a:gd name="T71" fmla="*/ 223 h 428"/>
              <a:gd name="T72" fmla="*/ 119 w 311"/>
              <a:gd name="T73" fmla="*/ 243 h 428"/>
              <a:gd name="T74" fmla="*/ 171 w 311"/>
              <a:gd name="T75" fmla="*/ 261 h 428"/>
              <a:gd name="T76" fmla="*/ 205 w 311"/>
              <a:gd name="T77" fmla="*/ 280 h 428"/>
              <a:gd name="T78" fmla="*/ 216 w 311"/>
              <a:gd name="T79" fmla="*/ 296 h 428"/>
              <a:gd name="T80" fmla="*/ 217 w 311"/>
              <a:gd name="T81" fmla="*/ 306 h 428"/>
              <a:gd name="T82" fmla="*/ 212 w 311"/>
              <a:gd name="T83" fmla="*/ 328 h 428"/>
              <a:gd name="T84" fmla="*/ 202 w 311"/>
              <a:gd name="T85" fmla="*/ 340 h 428"/>
              <a:gd name="T86" fmla="*/ 184 w 311"/>
              <a:gd name="T87" fmla="*/ 348 h 428"/>
              <a:gd name="T88" fmla="*/ 158 w 311"/>
              <a:gd name="T89" fmla="*/ 353 h 428"/>
              <a:gd name="T90" fmla="*/ 113 w 311"/>
              <a:gd name="T91" fmla="*/ 354 h 428"/>
              <a:gd name="T92" fmla="*/ 28 w 311"/>
              <a:gd name="T93" fmla="*/ 344 h 4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311" h="428">
                <a:moveTo>
                  <a:pt x="0" y="413"/>
                </a:moveTo>
                <a:lnTo>
                  <a:pt x="0" y="413"/>
                </a:lnTo>
                <a:lnTo>
                  <a:pt x="11" y="415"/>
                </a:lnTo>
                <a:lnTo>
                  <a:pt x="39" y="420"/>
                </a:lnTo>
                <a:lnTo>
                  <a:pt x="60" y="423"/>
                </a:lnTo>
                <a:lnTo>
                  <a:pt x="83" y="425"/>
                </a:lnTo>
                <a:lnTo>
                  <a:pt x="110" y="427"/>
                </a:lnTo>
                <a:lnTo>
                  <a:pt x="138" y="428"/>
                </a:lnTo>
                <a:lnTo>
                  <a:pt x="138" y="428"/>
                </a:lnTo>
                <a:lnTo>
                  <a:pt x="154" y="427"/>
                </a:lnTo>
                <a:lnTo>
                  <a:pt x="168" y="426"/>
                </a:lnTo>
                <a:lnTo>
                  <a:pt x="183" y="425"/>
                </a:lnTo>
                <a:lnTo>
                  <a:pt x="198" y="422"/>
                </a:lnTo>
                <a:lnTo>
                  <a:pt x="213" y="419"/>
                </a:lnTo>
                <a:lnTo>
                  <a:pt x="227" y="414"/>
                </a:lnTo>
                <a:lnTo>
                  <a:pt x="241" y="408"/>
                </a:lnTo>
                <a:lnTo>
                  <a:pt x="254" y="402"/>
                </a:lnTo>
                <a:lnTo>
                  <a:pt x="265" y="394"/>
                </a:lnTo>
                <a:lnTo>
                  <a:pt x="276" y="385"/>
                </a:lnTo>
                <a:lnTo>
                  <a:pt x="286" y="375"/>
                </a:lnTo>
                <a:lnTo>
                  <a:pt x="295" y="363"/>
                </a:lnTo>
                <a:lnTo>
                  <a:pt x="302" y="350"/>
                </a:lnTo>
                <a:lnTo>
                  <a:pt x="307" y="334"/>
                </a:lnTo>
                <a:lnTo>
                  <a:pt x="310" y="318"/>
                </a:lnTo>
                <a:lnTo>
                  <a:pt x="311" y="300"/>
                </a:lnTo>
                <a:lnTo>
                  <a:pt x="311" y="300"/>
                </a:lnTo>
                <a:lnTo>
                  <a:pt x="310" y="288"/>
                </a:lnTo>
                <a:lnTo>
                  <a:pt x="309" y="277"/>
                </a:lnTo>
                <a:lnTo>
                  <a:pt x="306" y="266"/>
                </a:lnTo>
                <a:lnTo>
                  <a:pt x="302" y="256"/>
                </a:lnTo>
                <a:lnTo>
                  <a:pt x="297" y="248"/>
                </a:lnTo>
                <a:lnTo>
                  <a:pt x="291" y="239"/>
                </a:lnTo>
                <a:lnTo>
                  <a:pt x="283" y="231"/>
                </a:lnTo>
                <a:lnTo>
                  <a:pt x="276" y="224"/>
                </a:lnTo>
                <a:lnTo>
                  <a:pt x="267" y="217"/>
                </a:lnTo>
                <a:lnTo>
                  <a:pt x="257" y="211"/>
                </a:lnTo>
                <a:lnTo>
                  <a:pt x="247" y="204"/>
                </a:lnTo>
                <a:lnTo>
                  <a:pt x="234" y="199"/>
                </a:lnTo>
                <a:lnTo>
                  <a:pt x="209" y="187"/>
                </a:lnTo>
                <a:lnTo>
                  <a:pt x="180" y="176"/>
                </a:lnTo>
                <a:lnTo>
                  <a:pt x="180" y="176"/>
                </a:lnTo>
                <a:lnTo>
                  <a:pt x="149" y="164"/>
                </a:lnTo>
                <a:lnTo>
                  <a:pt x="135" y="157"/>
                </a:lnTo>
                <a:lnTo>
                  <a:pt x="123" y="151"/>
                </a:lnTo>
                <a:lnTo>
                  <a:pt x="113" y="144"/>
                </a:lnTo>
                <a:lnTo>
                  <a:pt x="109" y="140"/>
                </a:lnTo>
                <a:lnTo>
                  <a:pt x="106" y="136"/>
                </a:lnTo>
                <a:lnTo>
                  <a:pt x="103" y="132"/>
                </a:lnTo>
                <a:lnTo>
                  <a:pt x="101" y="127"/>
                </a:lnTo>
                <a:lnTo>
                  <a:pt x="100" y="121"/>
                </a:lnTo>
                <a:lnTo>
                  <a:pt x="100" y="116"/>
                </a:lnTo>
                <a:lnTo>
                  <a:pt x="100" y="116"/>
                </a:lnTo>
                <a:lnTo>
                  <a:pt x="100" y="110"/>
                </a:lnTo>
                <a:lnTo>
                  <a:pt x="102" y="104"/>
                </a:lnTo>
                <a:lnTo>
                  <a:pt x="106" y="97"/>
                </a:lnTo>
                <a:lnTo>
                  <a:pt x="112" y="90"/>
                </a:lnTo>
                <a:lnTo>
                  <a:pt x="116" y="86"/>
                </a:lnTo>
                <a:lnTo>
                  <a:pt x="120" y="83"/>
                </a:lnTo>
                <a:lnTo>
                  <a:pt x="126" y="81"/>
                </a:lnTo>
                <a:lnTo>
                  <a:pt x="132" y="78"/>
                </a:lnTo>
                <a:lnTo>
                  <a:pt x="139" y="76"/>
                </a:lnTo>
                <a:lnTo>
                  <a:pt x="147" y="75"/>
                </a:lnTo>
                <a:lnTo>
                  <a:pt x="156" y="74"/>
                </a:lnTo>
                <a:lnTo>
                  <a:pt x="166" y="74"/>
                </a:lnTo>
                <a:lnTo>
                  <a:pt x="166" y="74"/>
                </a:lnTo>
                <a:lnTo>
                  <a:pt x="185" y="75"/>
                </a:lnTo>
                <a:lnTo>
                  <a:pt x="205" y="77"/>
                </a:lnTo>
                <a:lnTo>
                  <a:pt x="222" y="81"/>
                </a:lnTo>
                <a:lnTo>
                  <a:pt x="238" y="85"/>
                </a:lnTo>
                <a:lnTo>
                  <a:pt x="262" y="94"/>
                </a:lnTo>
                <a:lnTo>
                  <a:pt x="271" y="98"/>
                </a:lnTo>
                <a:lnTo>
                  <a:pt x="295" y="30"/>
                </a:lnTo>
                <a:lnTo>
                  <a:pt x="295" y="30"/>
                </a:lnTo>
                <a:lnTo>
                  <a:pt x="276" y="22"/>
                </a:lnTo>
                <a:lnTo>
                  <a:pt x="263" y="16"/>
                </a:lnTo>
                <a:lnTo>
                  <a:pt x="247" y="12"/>
                </a:lnTo>
                <a:lnTo>
                  <a:pt x="228" y="7"/>
                </a:lnTo>
                <a:lnTo>
                  <a:pt x="207" y="4"/>
                </a:lnTo>
                <a:lnTo>
                  <a:pt x="183" y="1"/>
                </a:lnTo>
                <a:lnTo>
                  <a:pt x="158" y="0"/>
                </a:lnTo>
                <a:lnTo>
                  <a:pt x="158" y="0"/>
                </a:lnTo>
                <a:lnTo>
                  <a:pt x="143" y="1"/>
                </a:lnTo>
                <a:lnTo>
                  <a:pt x="129" y="2"/>
                </a:lnTo>
                <a:lnTo>
                  <a:pt x="115" y="4"/>
                </a:lnTo>
                <a:lnTo>
                  <a:pt x="102" y="8"/>
                </a:lnTo>
                <a:lnTo>
                  <a:pt x="88" y="12"/>
                </a:lnTo>
                <a:lnTo>
                  <a:pt x="76" y="17"/>
                </a:lnTo>
                <a:lnTo>
                  <a:pt x="64" y="24"/>
                </a:lnTo>
                <a:lnTo>
                  <a:pt x="53" y="31"/>
                </a:lnTo>
                <a:lnTo>
                  <a:pt x="42" y="39"/>
                </a:lnTo>
                <a:lnTo>
                  <a:pt x="33" y="47"/>
                </a:lnTo>
                <a:lnTo>
                  <a:pt x="25" y="58"/>
                </a:lnTo>
                <a:lnTo>
                  <a:pt x="19" y="69"/>
                </a:lnTo>
                <a:lnTo>
                  <a:pt x="13" y="80"/>
                </a:lnTo>
                <a:lnTo>
                  <a:pt x="9" y="94"/>
                </a:lnTo>
                <a:lnTo>
                  <a:pt x="7" y="107"/>
                </a:lnTo>
                <a:lnTo>
                  <a:pt x="6" y="122"/>
                </a:lnTo>
                <a:lnTo>
                  <a:pt x="6" y="122"/>
                </a:lnTo>
                <a:lnTo>
                  <a:pt x="7" y="137"/>
                </a:lnTo>
                <a:lnTo>
                  <a:pt x="9" y="150"/>
                </a:lnTo>
                <a:lnTo>
                  <a:pt x="13" y="164"/>
                </a:lnTo>
                <a:lnTo>
                  <a:pt x="19" y="175"/>
                </a:lnTo>
                <a:lnTo>
                  <a:pt x="25" y="185"/>
                </a:lnTo>
                <a:lnTo>
                  <a:pt x="33" y="194"/>
                </a:lnTo>
                <a:lnTo>
                  <a:pt x="42" y="203"/>
                </a:lnTo>
                <a:lnTo>
                  <a:pt x="51" y="210"/>
                </a:lnTo>
                <a:lnTo>
                  <a:pt x="62" y="217"/>
                </a:lnTo>
                <a:lnTo>
                  <a:pt x="73" y="223"/>
                </a:lnTo>
                <a:lnTo>
                  <a:pt x="84" y="229"/>
                </a:lnTo>
                <a:lnTo>
                  <a:pt x="95" y="235"/>
                </a:lnTo>
                <a:lnTo>
                  <a:pt x="119" y="243"/>
                </a:lnTo>
                <a:lnTo>
                  <a:pt x="142" y="251"/>
                </a:lnTo>
                <a:lnTo>
                  <a:pt x="142" y="251"/>
                </a:lnTo>
                <a:lnTo>
                  <a:pt x="171" y="261"/>
                </a:lnTo>
                <a:lnTo>
                  <a:pt x="184" y="266"/>
                </a:lnTo>
                <a:lnTo>
                  <a:pt x="196" y="273"/>
                </a:lnTo>
                <a:lnTo>
                  <a:pt x="205" y="280"/>
                </a:lnTo>
                <a:lnTo>
                  <a:pt x="211" y="287"/>
                </a:lnTo>
                <a:lnTo>
                  <a:pt x="214" y="291"/>
                </a:lnTo>
                <a:lnTo>
                  <a:pt x="216" y="296"/>
                </a:lnTo>
                <a:lnTo>
                  <a:pt x="217" y="300"/>
                </a:lnTo>
                <a:lnTo>
                  <a:pt x="217" y="306"/>
                </a:lnTo>
                <a:lnTo>
                  <a:pt x="217" y="306"/>
                </a:lnTo>
                <a:lnTo>
                  <a:pt x="217" y="315"/>
                </a:lnTo>
                <a:lnTo>
                  <a:pt x="214" y="324"/>
                </a:lnTo>
                <a:lnTo>
                  <a:pt x="212" y="328"/>
                </a:lnTo>
                <a:lnTo>
                  <a:pt x="209" y="332"/>
                </a:lnTo>
                <a:lnTo>
                  <a:pt x="206" y="335"/>
                </a:lnTo>
                <a:lnTo>
                  <a:pt x="202" y="340"/>
                </a:lnTo>
                <a:lnTo>
                  <a:pt x="197" y="343"/>
                </a:lnTo>
                <a:lnTo>
                  <a:pt x="190" y="346"/>
                </a:lnTo>
                <a:lnTo>
                  <a:pt x="184" y="348"/>
                </a:lnTo>
                <a:lnTo>
                  <a:pt x="176" y="350"/>
                </a:lnTo>
                <a:lnTo>
                  <a:pt x="167" y="352"/>
                </a:lnTo>
                <a:lnTo>
                  <a:pt x="158" y="353"/>
                </a:lnTo>
                <a:lnTo>
                  <a:pt x="134" y="354"/>
                </a:lnTo>
                <a:lnTo>
                  <a:pt x="134" y="354"/>
                </a:lnTo>
                <a:lnTo>
                  <a:pt x="113" y="354"/>
                </a:lnTo>
                <a:lnTo>
                  <a:pt x="92" y="352"/>
                </a:lnTo>
                <a:lnTo>
                  <a:pt x="55" y="348"/>
                </a:lnTo>
                <a:lnTo>
                  <a:pt x="28" y="344"/>
                </a:lnTo>
                <a:lnTo>
                  <a:pt x="18" y="342"/>
                </a:lnTo>
                <a:lnTo>
                  <a:pt x="0" y="413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rgbClr val="005EB8"/>
              </a:solidFill>
            </a:endParaRPr>
          </a:p>
        </p:txBody>
      </p:sp>
      <p:sp>
        <p:nvSpPr>
          <p:cNvPr id="17" name="Freeform 14"/>
          <p:cNvSpPr>
            <a:spLocks/>
          </p:cNvSpPr>
          <p:nvPr userDrawn="1"/>
        </p:nvSpPr>
        <p:spPr bwMode="auto">
          <a:xfrm>
            <a:off x="10119823" y="5988167"/>
            <a:ext cx="96017" cy="106503"/>
          </a:xfrm>
          <a:custGeom>
            <a:avLst/>
            <a:gdLst>
              <a:gd name="T0" fmla="*/ 0 w 194"/>
              <a:gd name="T1" fmla="*/ 7 h 282"/>
              <a:gd name="T2" fmla="*/ 0 w 194"/>
              <a:gd name="T3" fmla="*/ 7 h 282"/>
              <a:gd name="T4" fmla="*/ 14 w 194"/>
              <a:gd name="T5" fmla="*/ 4 h 282"/>
              <a:gd name="T6" fmla="*/ 31 w 194"/>
              <a:gd name="T7" fmla="*/ 2 h 282"/>
              <a:gd name="T8" fmla="*/ 52 w 194"/>
              <a:gd name="T9" fmla="*/ 0 h 282"/>
              <a:gd name="T10" fmla="*/ 73 w 194"/>
              <a:gd name="T11" fmla="*/ 0 h 282"/>
              <a:gd name="T12" fmla="*/ 73 w 194"/>
              <a:gd name="T13" fmla="*/ 0 h 282"/>
              <a:gd name="T14" fmla="*/ 87 w 194"/>
              <a:gd name="T15" fmla="*/ 0 h 282"/>
              <a:gd name="T16" fmla="*/ 98 w 194"/>
              <a:gd name="T17" fmla="*/ 1 h 282"/>
              <a:gd name="T18" fmla="*/ 110 w 194"/>
              <a:gd name="T19" fmla="*/ 4 h 282"/>
              <a:gd name="T20" fmla="*/ 121 w 194"/>
              <a:gd name="T21" fmla="*/ 7 h 282"/>
              <a:gd name="T22" fmla="*/ 132 w 194"/>
              <a:gd name="T23" fmla="*/ 11 h 282"/>
              <a:gd name="T24" fmla="*/ 141 w 194"/>
              <a:gd name="T25" fmla="*/ 17 h 282"/>
              <a:gd name="T26" fmla="*/ 151 w 194"/>
              <a:gd name="T27" fmla="*/ 24 h 282"/>
              <a:gd name="T28" fmla="*/ 159 w 194"/>
              <a:gd name="T29" fmla="*/ 31 h 282"/>
              <a:gd name="T30" fmla="*/ 166 w 194"/>
              <a:gd name="T31" fmla="*/ 40 h 282"/>
              <a:gd name="T32" fmla="*/ 174 w 194"/>
              <a:gd name="T33" fmla="*/ 49 h 282"/>
              <a:gd name="T34" fmla="*/ 180 w 194"/>
              <a:gd name="T35" fmla="*/ 61 h 282"/>
              <a:gd name="T36" fmla="*/ 185 w 194"/>
              <a:gd name="T37" fmla="*/ 74 h 282"/>
              <a:gd name="T38" fmla="*/ 189 w 194"/>
              <a:gd name="T39" fmla="*/ 88 h 282"/>
              <a:gd name="T40" fmla="*/ 192 w 194"/>
              <a:gd name="T41" fmla="*/ 103 h 282"/>
              <a:gd name="T42" fmla="*/ 193 w 194"/>
              <a:gd name="T43" fmla="*/ 119 h 282"/>
              <a:gd name="T44" fmla="*/ 194 w 194"/>
              <a:gd name="T45" fmla="*/ 138 h 282"/>
              <a:gd name="T46" fmla="*/ 194 w 194"/>
              <a:gd name="T47" fmla="*/ 138 h 282"/>
              <a:gd name="T48" fmla="*/ 194 w 194"/>
              <a:gd name="T49" fmla="*/ 155 h 282"/>
              <a:gd name="T50" fmla="*/ 193 w 194"/>
              <a:gd name="T51" fmla="*/ 172 h 282"/>
              <a:gd name="T52" fmla="*/ 191 w 194"/>
              <a:gd name="T53" fmla="*/ 187 h 282"/>
              <a:gd name="T54" fmla="*/ 188 w 194"/>
              <a:gd name="T55" fmla="*/ 202 h 282"/>
              <a:gd name="T56" fmla="*/ 185 w 194"/>
              <a:gd name="T57" fmla="*/ 215 h 282"/>
              <a:gd name="T58" fmla="*/ 181 w 194"/>
              <a:gd name="T59" fmla="*/ 226 h 282"/>
              <a:gd name="T60" fmla="*/ 175 w 194"/>
              <a:gd name="T61" fmla="*/ 238 h 282"/>
              <a:gd name="T62" fmla="*/ 168 w 194"/>
              <a:gd name="T63" fmla="*/ 247 h 282"/>
              <a:gd name="T64" fmla="*/ 160 w 194"/>
              <a:gd name="T65" fmla="*/ 255 h 282"/>
              <a:gd name="T66" fmla="*/ 151 w 194"/>
              <a:gd name="T67" fmla="*/ 262 h 282"/>
              <a:gd name="T68" fmla="*/ 141 w 194"/>
              <a:gd name="T69" fmla="*/ 269 h 282"/>
              <a:gd name="T70" fmla="*/ 129 w 194"/>
              <a:gd name="T71" fmla="*/ 274 h 282"/>
              <a:gd name="T72" fmla="*/ 115 w 194"/>
              <a:gd name="T73" fmla="*/ 277 h 282"/>
              <a:gd name="T74" fmla="*/ 100 w 194"/>
              <a:gd name="T75" fmla="*/ 280 h 282"/>
              <a:gd name="T76" fmla="*/ 84 w 194"/>
              <a:gd name="T77" fmla="*/ 282 h 282"/>
              <a:gd name="T78" fmla="*/ 65 w 194"/>
              <a:gd name="T79" fmla="*/ 282 h 282"/>
              <a:gd name="T80" fmla="*/ 65 w 194"/>
              <a:gd name="T81" fmla="*/ 282 h 282"/>
              <a:gd name="T82" fmla="*/ 42 w 194"/>
              <a:gd name="T83" fmla="*/ 281 h 282"/>
              <a:gd name="T84" fmla="*/ 20 w 194"/>
              <a:gd name="T85" fmla="*/ 280 h 282"/>
              <a:gd name="T86" fmla="*/ 0 w 194"/>
              <a:gd name="T87" fmla="*/ 278 h 282"/>
              <a:gd name="T88" fmla="*/ 0 w 194"/>
              <a:gd name="T89" fmla="*/ 7 h 2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194" h="282">
                <a:moveTo>
                  <a:pt x="0" y="7"/>
                </a:moveTo>
                <a:lnTo>
                  <a:pt x="0" y="7"/>
                </a:lnTo>
                <a:lnTo>
                  <a:pt x="14" y="4"/>
                </a:lnTo>
                <a:lnTo>
                  <a:pt x="31" y="2"/>
                </a:lnTo>
                <a:lnTo>
                  <a:pt x="52" y="0"/>
                </a:lnTo>
                <a:lnTo>
                  <a:pt x="73" y="0"/>
                </a:lnTo>
                <a:lnTo>
                  <a:pt x="73" y="0"/>
                </a:lnTo>
                <a:lnTo>
                  <a:pt x="87" y="0"/>
                </a:lnTo>
                <a:lnTo>
                  <a:pt x="98" y="1"/>
                </a:lnTo>
                <a:lnTo>
                  <a:pt x="110" y="4"/>
                </a:lnTo>
                <a:lnTo>
                  <a:pt x="121" y="7"/>
                </a:lnTo>
                <a:lnTo>
                  <a:pt x="132" y="11"/>
                </a:lnTo>
                <a:lnTo>
                  <a:pt x="141" y="17"/>
                </a:lnTo>
                <a:lnTo>
                  <a:pt x="151" y="24"/>
                </a:lnTo>
                <a:lnTo>
                  <a:pt x="159" y="31"/>
                </a:lnTo>
                <a:lnTo>
                  <a:pt x="166" y="40"/>
                </a:lnTo>
                <a:lnTo>
                  <a:pt x="174" y="49"/>
                </a:lnTo>
                <a:lnTo>
                  <a:pt x="180" y="61"/>
                </a:lnTo>
                <a:lnTo>
                  <a:pt x="185" y="74"/>
                </a:lnTo>
                <a:lnTo>
                  <a:pt x="189" y="88"/>
                </a:lnTo>
                <a:lnTo>
                  <a:pt x="192" y="103"/>
                </a:lnTo>
                <a:lnTo>
                  <a:pt x="193" y="119"/>
                </a:lnTo>
                <a:lnTo>
                  <a:pt x="194" y="138"/>
                </a:lnTo>
                <a:lnTo>
                  <a:pt x="194" y="138"/>
                </a:lnTo>
                <a:lnTo>
                  <a:pt x="194" y="155"/>
                </a:lnTo>
                <a:lnTo>
                  <a:pt x="193" y="172"/>
                </a:lnTo>
                <a:lnTo>
                  <a:pt x="191" y="187"/>
                </a:lnTo>
                <a:lnTo>
                  <a:pt x="188" y="202"/>
                </a:lnTo>
                <a:lnTo>
                  <a:pt x="185" y="215"/>
                </a:lnTo>
                <a:lnTo>
                  <a:pt x="181" y="226"/>
                </a:lnTo>
                <a:lnTo>
                  <a:pt x="175" y="238"/>
                </a:lnTo>
                <a:lnTo>
                  <a:pt x="168" y="247"/>
                </a:lnTo>
                <a:lnTo>
                  <a:pt x="160" y="255"/>
                </a:lnTo>
                <a:lnTo>
                  <a:pt x="151" y="262"/>
                </a:lnTo>
                <a:lnTo>
                  <a:pt x="141" y="269"/>
                </a:lnTo>
                <a:lnTo>
                  <a:pt x="129" y="274"/>
                </a:lnTo>
                <a:lnTo>
                  <a:pt x="115" y="277"/>
                </a:lnTo>
                <a:lnTo>
                  <a:pt x="100" y="280"/>
                </a:lnTo>
                <a:lnTo>
                  <a:pt x="84" y="282"/>
                </a:lnTo>
                <a:lnTo>
                  <a:pt x="65" y="282"/>
                </a:lnTo>
                <a:lnTo>
                  <a:pt x="65" y="282"/>
                </a:lnTo>
                <a:lnTo>
                  <a:pt x="42" y="281"/>
                </a:lnTo>
                <a:lnTo>
                  <a:pt x="20" y="280"/>
                </a:lnTo>
                <a:lnTo>
                  <a:pt x="0" y="278"/>
                </a:lnTo>
                <a:lnTo>
                  <a:pt x="0" y="7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rgbClr val="005EB8"/>
              </a:solidFill>
            </a:endParaRPr>
          </a:p>
        </p:txBody>
      </p:sp>
      <p:sp>
        <p:nvSpPr>
          <p:cNvPr id="18" name="Freeform 15"/>
          <p:cNvSpPr>
            <a:spLocks/>
          </p:cNvSpPr>
          <p:nvPr userDrawn="1"/>
        </p:nvSpPr>
        <p:spPr bwMode="auto">
          <a:xfrm>
            <a:off x="10071814" y="5961166"/>
            <a:ext cx="194036" cy="160505"/>
          </a:xfrm>
          <a:custGeom>
            <a:avLst/>
            <a:gdLst>
              <a:gd name="T0" fmla="*/ 171 w 385"/>
              <a:gd name="T1" fmla="*/ 0 h 428"/>
              <a:gd name="T2" fmla="*/ 171 w 385"/>
              <a:gd name="T3" fmla="*/ 0 h 428"/>
              <a:gd name="T4" fmla="*/ 150 w 385"/>
              <a:gd name="T5" fmla="*/ 1 h 428"/>
              <a:gd name="T6" fmla="*/ 129 w 385"/>
              <a:gd name="T7" fmla="*/ 2 h 428"/>
              <a:gd name="T8" fmla="*/ 106 w 385"/>
              <a:gd name="T9" fmla="*/ 4 h 428"/>
              <a:gd name="T10" fmla="*/ 83 w 385"/>
              <a:gd name="T11" fmla="*/ 7 h 428"/>
              <a:gd name="T12" fmla="*/ 60 w 385"/>
              <a:gd name="T13" fmla="*/ 10 h 428"/>
              <a:gd name="T14" fmla="*/ 39 w 385"/>
              <a:gd name="T15" fmla="*/ 14 h 428"/>
              <a:gd name="T16" fmla="*/ 18 w 385"/>
              <a:gd name="T17" fmla="*/ 20 h 428"/>
              <a:gd name="T18" fmla="*/ 0 w 385"/>
              <a:gd name="T19" fmla="*/ 26 h 428"/>
              <a:gd name="T20" fmla="*/ 0 w 385"/>
              <a:gd name="T21" fmla="*/ 415 h 428"/>
              <a:gd name="T22" fmla="*/ 0 w 385"/>
              <a:gd name="T23" fmla="*/ 415 h 428"/>
              <a:gd name="T24" fmla="*/ 15 w 385"/>
              <a:gd name="T25" fmla="*/ 418 h 428"/>
              <a:gd name="T26" fmla="*/ 34 w 385"/>
              <a:gd name="T27" fmla="*/ 420 h 428"/>
              <a:gd name="T28" fmla="*/ 73 w 385"/>
              <a:gd name="T29" fmla="*/ 424 h 428"/>
              <a:gd name="T30" fmla="*/ 116 w 385"/>
              <a:gd name="T31" fmla="*/ 427 h 428"/>
              <a:gd name="T32" fmla="*/ 155 w 385"/>
              <a:gd name="T33" fmla="*/ 428 h 428"/>
              <a:gd name="T34" fmla="*/ 155 w 385"/>
              <a:gd name="T35" fmla="*/ 428 h 428"/>
              <a:gd name="T36" fmla="*/ 186 w 385"/>
              <a:gd name="T37" fmla="*/ 427 h 428"/>
              <a:gd name="T38" fmla="*/ 212 w 385"/>
              <a:gd name="T39" fmla="*/ 425 h 428"/>
              <a:gd name="T40" fmla="*/ 238 w 385"/>
              <a:gd name="T41" fmla="*/ 421 h 428"/>
              <a:gd name="T42" fmla="*/ 261 w 385"/>
              <a:gd name="T43" fmla="*/ 415 h 428"/>
              <a:gd name="T44" fmla="*/ 282 w 385"/>
              <a:gd name="T45" fmla="*/ 408 h 428"/>
              <a:gd name="T46" fmla="*/ 301 w 385"/>
              <a:gd name="T47" fmla="*/ 399 h 428"/>
              <a:gd name="T48" fmla="*/ 309 w 385"/>
              <a:gd name="T49" fmla="*/ 394 h 428"/>
              <a:gd name="T50" fmla="*/ 318 w 385"/>
              <a:gd name="T51" fmla="*/ 389 h 428"/>
              <a:gd name="T52" fmla="*/ 326 w 385"/>
              <a:gd name="T53" fmla="*/ 383 h 428"/>
              <a:gd name="T54" fmla="*/ 333 w 385"/>
              <a:gd name="T55" fmla="*/ 377 h 428"/>
              <a:gd name="T56" fmla="*/ 339 w 385"/>
              <a:gd name="T57" fmla="*/ 369 h 428"/>
              <a:gd name="T58" fmla="*/ 345 w 385"/>
              <a:gd name="T59" fmla="*/ 362 h 428"/>
              <a:gd name="T60" fmla="*/ 351 w 385"/>
              <a:gd name="T61" fmla="*/ 355 h 428"/>
              <a:gd name="T62" fmla="*/ 356 w 385"/>
              <a:gd name="T63" fmla="*/ 347 h 428"/>
              <a:gd name="T64" fmla="*/ 361 w 385"/>
              <a:gd name="T65" fmla="*/ 337 h 428"/>
              <a:gd name="T66" fmla="*/ 366 w 385"/>
              <a:gd name="T67" fmla="*/ 329 h 428"/>
              <a:gd name="T68" fmla="*/ 373 w 385"/>
              <a:gd name="T69" fmla="*/ 309 h 428"/>
              <a:gd name="T70" fmla="*/ 378 w 385"/>
              <a:gd name="T71" fmla="*/ 287 h 428"/>
              <a:gd name="T72" fmla="*/ 382 w 385"/>
              <a:gd name="T73" fmla="*/ 264 h 428"/>
              <a:gd name="T74" fmla="*/ 384 w 385"/>
              <a:gd name="T75" fmla="*/ 239 h 428"/>
              <a:gd name="T76" fmla="*/ 385 w 385"/>
              <a:gd name="T77" fmla="*/ 211 h 428"/>
              <a:gd name="T78" fmla="*/ 385 w 385"/>
              <a:gd name="T79" fmla="*/ 211 h 428"/>
              <a:gd name="T80" fmla="*/ 384 w 385"/>
              <a:gd name="T81" fmla="*/ 187 h 428"/>
              <a:gd name="T82" fmla="*/ 381 w 385"/>
              <a:gd name="T83" fmla="*/ 164 h 428"/>
              <a:gd name="T84" fmla="*/ 377 w 385"/>
              <a:gd name="T85" fmla="*/ 143 h 428"/>
              <a:gd name="T86" fmla="*/ 371 w 385"/>
              <a:gd name="T87" fmla="*/ 122 h 428"/>
              <a:gd name="T88" fmla="*/ 363 w 385"/>
              <a:gd name="T89" fmla="*/ 104 h 428"/>
              <a:gd name="T90" fmla="*/ 352 w 385"/>
              <a:gd name="T91" fmla="*/ 86 h 428"/>
              <a:gd name="T92" fmla="*/ 341 w 385"/>
              <a:gd name="T93" fmla="*/ 71 h 428"/>
              <a:gd name="T94" fmla="*/ 328 w 385"/>
              <a:gd name="T95" fmla="*/ 57 h 428"/>
              <a:gd name="T96" fmla="*/ 314 w 385"/>
              <a:gd name="T97" fmla="*/ 43 h 428"/>
              <a:gd name="T98" fmla="*/ 297 w 385"/>
              <a:gd name="T99" fmla="*/ 32 h 428"/>
              <a:gd name="T100" fmla="*/ 280 w 385"/>
              <a:gd name="T101" fmla="*/ 23 h 428"/>
              <a:gd name="T102" fmla="*/ 260 w 385"/>
              <a:gd name="T103" fmla="*/ 14 h 428"/>
              <a:gd name="T104" fmla="*/ 240 w 385"/>
              <a:gd name="T105" fmla="*/ 8 h 428"/>
              <a:gd name="T106" fmla="*/ 218 w 385"/>
              <a:gd name="T107" fmla="*/ 4 h 428"/>
              <a:gd name="T108" fmla="*/ 195 w 385"/>
              <a:gd name="T109" fmla="*/ 1 h 428"/>
              <a:gd name="T110" fmla="*/ 171 w 385"/>
              <a:gd name="T111" fmla="*/ 0 h 4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385" h="428">
                <a:moveTo>
                  <a:pt x="171" y="0"/>
                </a:moveTo>
                <a:lnTo>
                  <a:pt x="171" y="0"/>
                </a:lnTo>
                <a:lnTo>
                  <a:pt x="150" y="1"/>
                </a:lnTo>
                <a:lnTo>
                  <a:pt x="129" y="2"/>
                </a:lnTo>
                <a:lnTo>
                  <a:pt x="106" y="4"/>
                </a:lnTo>
                <a:lnTo>
                  <a:pt x="83" y="7"/>
                </a:lnTo>
                <a:lnTo>
                  <a:pt x="60" y="10"/>
                </a:lnTo>
                <a:lnTo>
                  <a:pt x="39" y="14"/>
                </a:lnTo>
                <a:lnTo>
                  <a:pt x="18" y="20"/>
                </a:lnTo>
                <a:lnTo>
                  <a:pt x="0" y="26"/>
                </a:lnTo>
                <a:lnTo>
                  <a:pt x="0" y="415"/>
                </a:lnTo>
                <a:lnTo>
                  <a:pt x="0" y="415"/>
                </a:lnTo>
                <a:lnTo>
                  <a:pt x="15" y="418"/>
                </a:lnTo>
                <a:lnTo>
                  <a:pt x="34" y="420"/>
                </a:lnTo>
                <a:lnTo>
                  <a:pt x="73" y="424"/>
                </a:lnTo>
                <a:lnTo>
                  <a:pt x="116" y="427"/>
                </a:lnTo>
                <a:lnTo>
                  <a:pt x="155" y="428"/>
                </a:lnTo>
                <a:lnTo>
                  <a:pt x="155" y="428"/>
                </a:lnTo>
                <a:lnTo>
                  <a:pt x="186" y="427"/>
                </a:lnTo>
                <a:lnTo>
                  <a:pt x="212" y="425"/>
                </a:lnTo>
                <a:lnTo>
                  <a:pt x="238" y="421"/>
                </a:lnTo>
                <a:lnTo>
                  <a:pt x="261" y="415"/>
                </a:lnTo>
                <a:lnTo>
                  <a:pt x="282" y="408"/>
                </a:lnTo>
                <a:lnTo>
                  <a:pt x="301" y="399"/>
                </a:lnTo>
                <a:lnTo>
                  <a:pt x="309" y="394"/>
                </a:lnTo>
                <a:lnTo>
                  <a:pt x="318" y="389"/>
                </a:lnTo>
                <a:lnTo>
                  <a:pt x="326" y="383"/>
                </a:lnTo>
                <a:lnTo>
                  <a:pt x="333" y="377"/>
                </a:lnTo>
                <a:lnTo>
                  <a:pt x="339" y="369"/>
                </a:lnTo>
                <a:lnTo>
                  <a:pt x="345" y="362"/>
                </a:lnTo>
                <a:lnTo>
                  <a:pt x="351" y="355"/>
                </a:lnTo>
                <a:lnTo>
                  <a:pt x="356" y="347"/>
                </a:lnTo>
                <a:lnTo>
                  <a:pt x="361" y="337"/>
                </a:lnTo>
                <a:lnTo>
                  <a:pt x="366" y="329"/>
                </a:lnTo>
                <a:lnTo>
                  <a:pt x="373" y="309"/>
                </a:lnTo>
                <a:lnTo>
                  <a:pt x="378" y="287"/>
                </a:lnTo>
                <a:lnTo>
                  <a:pt x="382" y="264"/>
                </a:lnTo>
                <a:lnTo>
                  <a:pt x="384" y="239"/>
                </a:lnTo>
                <a:lnTo>
                  <a:pt x="385" y="211"/>
                </a:lnTo>
                <a:lnTo>
                  <a:pt x="385" y="211"/>
                </a:lnTo>
                <a:lnTo>
                  <a:pt x="384" y="187"/>
                </a:lnTo>
                <a:lnTo>
                  <a:pt x="381" y="164"/>
                </a:lnTo>
                <a:lnTo>
                  <a:pt x="377" y="143"/>
                </a:lnTo>
                <a:lnTo>
                  <a:pt x="371" y="122"/>
                </a:lnTo>
                <a:lnTo>
                  <a:pt x="363" y="104"/>
                </a:lnTo>
                <a:lnTo>
                  <a:pt x="352" y="86"/>
                </a:lnTo>
                <a:lnTo>
                  <a:pt x="341" y="71"/>
                </a:lnTo>
                <a:lnTo>
                  <a:pt x="328" y="57"/>
                </a:lnTo>
                <a:lnTo>
                  <a:pt x="314" y="43"/>
                </a:lnTo>
                <a:lnTo>
                  <a:pt x="297" y="32"/>
                </a:lnTo>
                <a:lnTo>
                  <a:pt x="280" y="23"/>
                </a:lnTo>
                <a:lnTo>
                  <a:pt x="260" y="14"/>
                </a:lnTo>
                <a:lnTo>
                  <a:pt x="240" y="8"/>
                </a:lnTo>
                <a:lnTo>
                  <a:pt x="218" y="4"/>
                </a:lnTo>
                <a:lnTo>
                  <a:pt x="195" y="1"/>
                </a:lnTo>
                <a:lnTo>
                  <a:pt x="171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rgbClr val="005EB8"/>
              </a:solidFill>
            </a:endParaRPr>
          </a:p>
        </p:txBody>
      </p:sp>
      <p:cxnSp>
        <p:nvCxnSpPr>
          <p:cNvPr id="22" name="Conector recto 8"/>
          <p:cNvCxnSpPr/>
          <p:nvPr userDrawn="1"/>
        </p:nvCxnSpPr>
        <p:spPr>
          <a:xfrm flipV="1">
            <a:off x="8989232" y="6029764"/>
            <a:ext cx="0" cy="290960"/>
          </a:xfrm>
          <a:prstGeom prst="line">
            <a:avLst/>
          </a:prstGeom>
          <a:ln w="12700" cmpd="sng">
            <a:solidFill>
              <a:schemeClr val="bg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3" name="Picture Placeholder 4"/>
          <p:cNvSpPr>
            <a:spLocks noGrp="1"/>
          </p:cNvSpPr>
          <p:nvPr>
            <p:ph type="pic" sz="quarter" idx="11" hasCustomPrompt="1"/>
          </p:nvPr>
        </p:nvSpPr>
        <p:spPr>
          <a:xfrm>
            <a:off x="6849860" y="6029741"/>
            <a:ext cx="1723686" cy="340227"/>
          </a:xfrm>
        </p:spPr>
        <p:txBody>
          <a:bodyPr>
            <a:noAutofit/>
          </a:bodyPr>
          <a:lstStyle>
            <a:lvl1pPr marL="0" indent="0">
              <a:buNone/>
              <a:defRPr sz="900">
                <a:solidFill>
                  <a:schemeClr val="bg1"/>
                </a:solidFill>
              </a:defRPr>
            </a:lvl1pPr>
          </a:lstStyle>
          <a:p>
            <a:r>
              <a:rPr lang="en-GB" dirty="0" smtClean="0"/>
              <a:t>Co-branding logo</a:t>
            </a:r>
            <a:endParaRPr lang="en-GB" dirty="0"/>
          </a:p>
        </p:txBody>
      </p:sp>
      <p:pic>
        <p:nvPicPr>
          <p:cNvPr id="24" name="Imagen 8" descr="logo AMa.wmf"/>
          <p:cNvPicPr>
            <a:picLocks noChangeAspect="1"/>
          </p:cNvPicPr>
          <p:nvPr userDrawn="1"/>
        </p:nvPicPr>
        <p:blipFill>
          <a:blip r:embed="rId2" cstate="email">
            <a:alphaModFix/>
            <a:lum bright="100000" contrast="-100000"/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310180" y="6142588"/>
            <a:ext cx="1624293" cy="159340"/>
          </a:xfrm>
          <a:prstGeom prst="rect">
            <a:avLst/>
          </a:prstGeom>
        </p:spPr>
      </p:pic>
      <p:grpSp>
        <p:nvGrpSpPr>
          <p:cNvPr id="58" name="Group 57"/>
          <p:cNvGrpSpPr/>
          <p:nvPr userDrawn="1"/>
        </p:nvGrpSpPr>
        <p:grpSpPr>
          <a:xfrm>
            <a:off x="10552692" y="34249"/>
            <a:ext cx="1162717" cy="632004"/>
            <a:chOff x="8374677" y="36245"/>
            <a:chExt cx="922740" cy="668853"/>
          </a:xfrm>
        </p:grpSpPr>
        <p:sp>
          <p:nvSpPr>
            <p:cNvPr id="59" name="TextBox 58"/>
            <p:cNvSpPr txBox="1"/>
            <p:nvPr userDrawn="1"/>
          </p:nvSpPr>
          <p:spPr>
            <a:xfrm rot="16200000">
              <a:off x="8191735" y="219187"/>
              <a:ext cx="563729" cy="19784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510" dirty="0" smtClean="0">
                  <a:solidFill>
                    <a:srgbClr val="FFFFFF"/>
                  </a:solidFill>
                </a:rPr>
                <a:t>confidential</a:t>
              </a:r>
              <a:endParaRPr lang="en-GB" sz="510" dirty="0">
                <a:solidFill>
                  <a:srgbClr val="FFFFFF"/>
                </a:solidFill>
              </a:endParaRPr>
            </a:p>
          </p:txBody>
        </p:sp>
        <p:sp>
          <p:nvSpPr>
            <p:cNvPr id="60" name="TextBox 59"/>
            <p:cNvSpPr txBox="1"/>
            <p:nvPr userDrawn="1"/>
          </p:nvSpPr>
          <p:spPr>
            <a:xfrm>
              <a:off x="8445564" y="506408"/>
              <a:ext cx="851853" cy="19869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620" dirty="0" smtClean="0">
                  <a:solidFill>
                    <a:srgbClr val="FFFFFF"/>
                  </a:solidFill>
                </a:rPr>
                <a:t>RESTRICTED</a:t>
              </a:r>
              <a:endParaRPr lang="en-GB" sz="620" dirty="0">
                <a:solidFill>
                  <a:srgbClr val="FFFFFF"/>
                </a:solidFill>
              </a:endParaRPr>
            </a:p>
          </p:txBody>
        </p:sp>
        <p:grpSp>
          <p:nvGrpSpPr>
            <p:cNvPr id="61" name="Group 60"/>
            <p:cNvGrpSpPr/>
            <p:nvPr userDrawn="1"/>
          </p:nvGrpSpPr>
          <p:grpSpPr>
            <a:xfrm>
              <a:off x="8447829" y="91935"/>
              <a:ext cx="589966" cy="444532"/>
              <a:chOff x="8447829" y="91935"/>
              <a:chExt cx="589966" cy="444532"/>
            </a:xfrm>
            <a:solidFill>
              <a:schemeClr val="bg1"/>
            </a:solidFill>
          </p:grpSpPr>
          <p:sp>
            <p:nvSpPr>
              <p:cNvPr id="62" name="Freeform 22"/>
              <p:cNvSpPr>
                <a:spLocks/>
              </p:cNvSpPr>
              <p:nvPr userDrawn="1"/>
            </p:nvSpPr>
            <p:spPr bwMode="auto">
              <a:xfrm>
                <a:off x="8746928" y="157792"/>
                <a:ext cx="87809" cy="107017"/>
              </a:xfrm>
              <a:custGeom>
                <a:avLst/>
                <a:gdLst>
                  <a:gd name="T0" fmla="*/ 44 w 64"/>
                  <a:gd name="T1" fmla="*/ 56 h 78"/>
                  <a:gd name="T2" fmla="*/ 44 w 64"/>
                  <a:gd name="T3" fmla="*/ 56 h 78"/>
                  <a:gd name="T4" fmla="*/ 46 w 64"/>
                  <a:gd name="T5" fmla="*/ 46 h 78"/>
                  <a:gd name="T6" fmla="*/ 50 w 64"/>
                  <a:gd name="T7" fmla="*/ 36 h 78"/>
                  <a:gd name="T8" fmla="*/ 56 w 64"/>
                  <a:gd name="T9" fmla="*/ 26 h 78"/>
                  <a:gd name="T10" fmla="*/ 64 w 64"/>
                  <a:gd name="T11" fmla="*/ 20 h 78"/>
                  <a:gd name="T12" fmla="*/ 64 w 64"/>
                  <a:gd name="T13" fmla="*/ 20 h 78"/>
                  <a:gd name="T14" fmla="*/ 58 w 64"/>
                  <a:gd name="T15" fmla="*/ 12 h 78"/>
                  <a:gd name="T16" fmla="*/ 50 w 64"/>
                  <a:gd name="T17" fmla="*/ 6 h 78"/>
                  <a:gd name="T18" fmla="*/ 42 w 64"/>
                  <a:gd name="T19" fmla="*/ 2 h 78"/>
                  <a:gd name="T20" fmla="*/ 30 w 64"/>
                  <a:gd name="T21" fmla="*/ 0 h 78"/>
                  <a:gd name="T22" fmla="*/ 30 w 64"/>
                  <a:gd name="T23" fmla="*/ 0 h 78"/>
                  <a:gd name="T24" fmla="*/ 34 w 64"/>
                  <a:gd name="T25" fmla="*/ 8 h 78"/>
                  <a:gd name="T26" fmla="*/ 34 w 64"/>
                  <a:gd name="T27" fmla="*/ 18 h 78"/>
                  <a:gd name="T28" fmla="*/ 34 w 64"/>
                  <a:gd name="T29" fmla="*/ 18 h 78"/>
                  <a:gd name="T30" fmla="*/ 34 w 64"/>
                  <a:gd name="T31" fmla="*/ 26 h 78"/>
                  <a:gd name="T32" fmla="*/ 32 w 64"/>
                  <a:gd name="T33" fmla="*/ 32 h 78"/>
                  <a:gd name="T34" fmla="*/ 28 w 64"/>
                  <a:gd name="T35" fmla="*/ 40 h 78"/>
                  <a:gd name="T36" fmla="*/ 24 w 64"/>
                  <a:gd name="T37" fmla="*/ 46 h 78"/>
                  <a:gd name="T38" fmla="*/ 14 w 64"/>
                  <a:gd name="T39" fmla="*/ 56 h 78"/>
                  <a:gd name="T40" fmla="*/ 8 w 64"/>
                  <a:gd name="T41" fmla="*/ 60 h 78"/>
                  <a:gd name="T42" fmla="*/ 0 w 64"/>
                  <a:gd name="T43" fmla="*/ 62 h 78"/>
                  <a:gd name="T44" fmla="*/ 0 w 64"/>
                  <a:gd name="T45" fmla="*/ 62 h 78"/>
                  <a:gd name="T46" fmla="*/ 6 w 64"/>
                  <a:gd name="T47" fmla="*/ 68 h 78"/>
                  <a:gd name="T48" fmla="*/ 14 w 64"/>
                  <a:gd name="T49" fmla="*/ 74 h 78"/>
                  <a:gd name="T50" fmla="*/ 22 w 64"/>
                  <a:gd name="T51" fmla="*/ 76 h 78"/>
                  <a:gd name="T52" fmla="*/ 30 w 64"/>
                  <a:gd name="T53" fmla="*/ 78 h 78"/>
                  <a:gd name="T54" fmla="*/ 30 w 64"/>
                  <a:gd name="T55" fmla="*/ 78 h 78"/>
                  <a:gd name="T56" fmla="*/ 40 w 64"/>
                  <a:gd name="T57" fmla="*/ 76 h 78"/>
                  <a:gd name="T58" fmla="*/ 46 w 64"/>
                  <a:gd name="T59" fmla="*/ 72 h 78"/>
                  <a:gd name="T60" fmla="*/ 46 w 64"/>
                  <a:gd name="T61" fmla="*/ 72 h 78"/>
                  <a:gd name="T62" fmla="*/ 44 w 64"/>
                  <a:gd name="T63" fmla="*/ 56 h 78"/>
                  <a:gd name="T64" fmla="*/ 44 w 64"/>
                  <a:gd name="T65" fmla="*/ 56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64" h="78">
                    <a:moveTo>
                      <a:pt x="44" y="56"/>
                    </a:moveTo>
                    <a:lnTo>
                      <a:pt x="44" y="56"/>
                    </a:lnTo>
                    <a:lnTo>
                      <a:pt x="46" y="46"/>
                    </a:lnTo>
                    <a:lnTo>
                      <a:pt x="50" y="36"/>
                    </a:lnTo>
                    <a:lnTo>
                      <a:pt x="56" y="26"/>
                    </a:lnTo>
                    <a:lnTo>
                      <a:pt x="64" y="20"/>
                    </a:lnTo>
                    <a:lnTo>
                      <a:pt x="64" y="20"/>
                    </a:lnTo>
                    <a:lnTo>
                      <a:pt x="58" y="12"/>
                    </a:lnTo>
                    <a:lnTo>
                      <a:pt x="50" y="6"/>
                    </a:lnTo>
                    <a:lnTo>
                      <a:pt x="42" y="2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4" y="8"/>
                    </a:lnTo>
                    <a:lnTo>
                      <a:pt x="34" y="18"/>
                    </a:lnTo>
                    <a:lnTo>
                      <a:pt x="34" y="18"/>
                    </a:lnTo>
                    <a:lnTo>
                      <a:pt x="34" y="26"/>
                    </a:lnTo>
                    <a:lnTo>
                      <a:pt x="32" y="32"/>
                    </a:lnTo>
                    <a:lnTo>
                      <a:pt x="28" y="40"/>
                    </a:lnTo>
                    <a:lnTo>
                      <a:pt x="24" y="46"/>
                    </a:lnTo>
                    <a:lnTo>
                      <a:pt x="14" y="56"/>
                    </a:lnTo>
                    <a:lnTo>
                      <a:pt x="8" y="60"/>
                    </a:lnTo>
                    <a:lnTo>
                      <a:pt x="0" y="62"/>
                    </a:lnTo>
                    <a:lnTo>
                      <a:pt x="0" y="62"/>
                    </a:lnTo>
                    <a:lnTo>
                      <a:pt x="6" y="68"/>
                    </a:lnTo>
                    <a:lnTo>
                      <a:pt x="14" y="74"/>
                    </a:lnTo>
                    <a:lnTo>
                      <a:pt x="22" y="76"/>
                    </a:lnTo>
                    <a:lnTo>
                      <a:pt x="30" y="78"/>
                    </a:lnTo>
                    <a:lnTo>
                      <a:pt x="30" y="78"/>
                    </a:lnTo>
                    <a:lnTo>
                      <a:pt x="40" y="76"/>
                    </a:lnTo>
                    <a:lnTo>
                      <a:pt x="46" y="72"/>
                    </a:lnTo>
                    <a:lnTo>
                      <a:pt x="46" y="72"/>
                    </a:lnTo>
                    <a:lnTo>
                      <a:pt x="44" y="56"/>
                    </a:lnTo>
                    <a:lnTo>
                      <a:pt x="44" y="5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005EB8"/>
                  </a:solidFill>
                </a:endParaRPr>
              </a:p>
            </p:txBody>
          </p:sp>
          <p:sp>
            <p:nvSpPr>
              <p:cNvPr id="63" name="Freeform 23"/>
              <p:cNvSpPr>
                <a:spLocks/>
              </p:cNvSpPr>
              <p:nvPr userDrawn="1"/>
            </p:nvSpPr>
            <p:spPr bwMode="auto">
              <a:xfrm>
                <a:off x="8664607" y="113887"/>
                <a:ext cx="123481" cy="126225"/>
              </a:xfrm>
              <a:custGeom>
                <a:avLst/>
                <a:gdLst>
                  <a:gd name="T0" fmla="*/ 90 w 90"/>
                  <a:gd name="T1" fmla="*/ 46 h 92"/>
                  <a:gd name="T2" fmla="*/ 90 w 90"/>
                  <a:gd name="T3" fmla="*/ 46 h 92"/>
                  <a:gd name="T4" fmla="*/ 88 w 90"/>
                  <a:gd name="T5" fmla="*/ 56 h 92"/>
                  <a:gd name="T6" fmla="*/ 86 w 90"/>
                  <a:gd name="T7" fmla="*/ 64 h 92"/>
                  <a:gd name="T8" fmla="*/ 82 w 90"/>
                  <a:gd name="T9" fmla="*/ 72 h 92"/>
                  <a:gd name="T10" fmla="*/ 76 w 90"/>
                  <a:gd name="T11" fmla="*/ 80 h 92"/>
                  <a:gd name="T12" fmla="*/ 70 w 90"/>
                  <a:gd name="T13" fmla="*/ 84 h 92"/>
                  <a:gd name="T14" fmla="*/ 62 w 90"/>
                  <a:gd name="T15" fmla="*/ 90 h 92"/>
                  <a:gd name="T16" fmla="*/ 54 w 90"/>
                  <a:gd name="T17" fmla="*/ 92 h 92"/>
                  <a:gd name="T18" fmla="*/ 44 w 90"/>
                  <a:gd name="T19" fmla="*/ 92 h 92"/>
                  <a:gd name="T20" fmla="*/ 44 w 90"/>
                  <a:gd name="T21" fmla="*/ 92 h 92"/>
                  <a:gd name="T22" fmla="*/ 36 w 90"/>
                  <a:gd name="T23" fmla="*/ 92 h 92"/>
                  <a:gd name="T24" fmla="*/ 26 w 90"/>
                  <a:gd name="T25" fmla="*/ 90 h 92"/>
                  <a:gd name="T26" fmla="*/ 18 w 90"/>
                  <a:gd name="T27" fmla="*/ 84 h 92"/>
                  <a:gd name="T28" fmla="*/ 12 w 90"/>
                  <a:gd name="T29" fmla="*/ 80 h 92"/>
                  <a:gd name="T30" fmla="*/ 6 w 90"/>
                  <a:gd name="T31" fmla="*/ 72 h 92"/>
                  <a:gd name="T32" fmla="*/ 2 w 90"/>
                  <a:gd name="T33" fmla="*/ 64 h 92"/>
                  <a:gd name="T34" fmla="*/ 0 w 90"/>
                  <a:gd name="T35" fmla="*/ 56 h 92"/>
                  <a:gd name="T36" fmla="*/ 0 w 90"/>
                  <a:gd name="T37" fmla="*/ 46 h 92"/>
                  <a:gd name="T38" fmla="*/ 0 w 90"/>
                  <a:gd name="T39" fmla="*/ 46 h 92"/>
                  <a:gd name="T40" fmla="*/ 0 w 90"/>
                  <a:gd name="T41" fmla="*/ 38 h 92"/>
                  <a:gd name="T42" fmla="*/ 2 w 90"/>
                  <a:gd name="T43" fmla="*/ 28 h 92"/>
                  <a:gd name="T44" fmla="*/ 6 w 90"/>
                  <a:gd name="T45" fmla="*/ 20 h 92"/>
                  <a:gd name="T46" fmla="*/ 12 w 90"/>
                  <a:gd name="T47" fmla="*/ 14 h 92"/>
                  <a:gd name="T48" fmla="*/ 18 w 90"/>
                  <a:gd name="T49" fmla="*/ 8 h 92"/>
                  <a:gd name="T50" fmla="*/ 26 w 90"/>
                  <a:gd name="T51" fmla="*/ 4 h 92"/>
                  <a:gd name="T52" fmla="*/ 36 w 90"/>
                  <a:gd name="T53" fmla="*/ 0 h 92"/>
                  <a:gd name="T54" fmla="*/ 44 w 90"/>
                  <a:gd name="T55" fmla="*/ 0 h 92"/>
                  <a:gd name="T56" fmla="*/ 44 w 90"/>
                  <a:gd name="T57" fmla="*/ 0 h 92"/>
                  <a:gd name="T58" fmla="*/ 54 w 90"/>
                  <a:gd name="T59" fmla="*/ 0 h 92"/>
                  <a:gd name="T60" fmla="*/ 62 w 90"/>
                  <a:gd name="T61" fmla="*/ 4 h 92"/>
                  <a:gd name="T62" fmla="*/ 70 w 90"/>
                  <a:gd name="T63" fmla="*/ 8 h 92"/>
                  <a:gd name="T64" fmla="*/ 76 w 90"/>
                  <a:gd name="T65" fmla="*/ 14 h 92"/>
                  <a:gd name="T66" fmla="*/ 82 w 90"/>
                  <a:gd name="T67" fmla="*/ 20 h 92"/>
                  <a:gd name="T68" fmla="*/ 86 w 90"/>
                  <a:gd name="T69" fmla="*/ 28 h 92"/>
                  <a:gd name="T70" fmla="*/ 88 w 90"/>
                  <a:gd name="T71" fmla="*/ 38 h 92"/>
                  <a:gd name="T72" fmla="*/ 90 w 90"/>
                  <a:gd name="T73" fmla="*/ 46 h 92"/>
                  <a:gd name="T74" fmla="*/ 90 w 90"/>
                  <a:gd name="T75" fmla="*/ 46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90" h="92">
                    <a:moveTo>
                      <a:pt x="90" y="46"/>
                    </a:moveTo>
                    <a:lnTo>
                      <a:pt x="90" y="46"/>
                    </a:lnTo>
                    <a:lnTo>
                      <a:pt x="88" y="56"/>
                    </a:lnTo>
                    <a:lnTo>
                      <a:pt x="86" y="64"/>
                    </a:lnTo>
                    <a:lnTo>
                      <a:pt x="82" y="72"/>
                    </a:lnTo>
                    <a:lnTo>
                      <a:pt x="76" y="80"/>
                    </a:lnTo>
                    <a:lnTo>
                      <a:pt x="70" y="84"/>
                    </a:lnTo>
                    <a:lnTo>
                      <a:pt x="62" y="90"/>
                    </a:lnTo>
                    <a:lnTo>
                      <a:pt x="54" y="92"/>
                    </a:lnTo>
                    <a:lnTo>
                      <a:pt x="44" y="92"/>
                    </a:lnTo>
                    <a:lnTo>
                      <a:pt x="44" y="92"/>
                    </a:lnTo>
                    <a:lnTo>
                      <a:pt x="36" y="92"/>
                    </a:lnTo>
                    <a:lnTo>
                      <a:pt x="26" y="90"/>
                    </a:lnTo>
                    <a:lnTo>
                      <a:pt x="18" y="84"/>
                    </a:lnTo>
                    <a:lnTo>
                      <a:pt x="12" y="80"/>
                    </a:lnTo>
                    <a:lnTo>
                      <a:pt x="6" y="72"/>
                    </a:lnTo>
                    <a:lnTo>
                      <a:pt x="2" y="64"/>
                    </a:lnTo>
                    <a:lnTo>
                      <a:pt x="0" y="56"/>
                    </a:lnTo>
                    <a:lnTo>
                      <a:pt x="0" y="46"/>
                    </a:lnTo>
                    <a:lnTo>
                      <a:pt x="0" y="46"/>
                    </a:lnTo>
                    <a:lnTo>
                      <a:pt x="0" y="38"/>
                    </a:lnTo>
                    <a:lnTo>
                      <a:pt x="2" y="28"/>
                    </a:lnTo>
                    <a:lnTo>
                      <a:pt x="6" y="20"/>
                    </a:lnTo>
                    <a:lnTo>
                      <a:pt x="12" y="14"/>
                    </a:lnTo>
                    <a:lnTo>
                      <a:pt x="18" y="8"/>
                    </a:lnTo>
                    <a:lnTo>
                      <a:pt x="26" y="4"/>
                    </a:lnTo>
                    <a:lnTo>
                      <a:pt x="36" y="0"/>
                    </a:lnTo>
                    <a:lnTo>
                      <a:pt x="44" y="0"/>
                    </a:lnTo>
                    <a:lnTo>
                      <a:pt x="44" y="0"/>
                    </a:lnTo>
                    <a:lnTo>
                      <a:pt x="54" y="0"/>
                    </a:lnTo>
                    <a:lnTo>
                      <a:pt x="62" y="4"/>
                    </a:lnTo>
                    <a:lnTo>
                      <a:pt x="70" y="8"/>
                    </a:lnTo>
                    <a:lnTo>
                      <a:pt x="76" y="14"/>
                    </a:lnTo>
                    <a:lnTo>
                      <a:pt x="82" y="20"/>
                    </a:lnTo>
                    <a:lnTo>
                      <a:pt x="86" y="28"/>
                    </a:lnTo>
                    <a:lnTo>
                      <a:pt x="88" y="38"/>
                    </a:lnTo>
                    <a:lnTo>
                      <a:pt x="90" y="46"/>
                    </a:lnTo>
                    <a:lnTo>
                      <a:pt x="90" y="4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005EB8"/>
                  </a:solidFill>
                </a:endParaRPr>
              </a:p>
            </p:txBody>
          </p:sp>
          <p:sp>
            <p:nvSpPr>
              <p:cNvPr id="64" name="Freeform 24"/>
              <p:cNvSpPr>
                <a:spLocks/>
              </p:cNvSpPr>
              <p:nvPr userDrawn="1"/>
            </p:nvSpPr>
            <p:spPr bwMode="auto">
              <a:xfrm>
                <a:off x="8606983" y="253832"/>
                <a:ext cx="170130" cy="252450"/>
              </a:xfrm>
              <a:custGeom>
                <a:avLst/>
                <a:gdLst>
                  <a:gd name="T0" fmla="*/ 118 w 124"/>
                  <a:gd name="T1" fmla="*/ 184 h 184"/>
                  <a:gd name="T2" fmla="*/ 118 w 124"/>
                  <a:gd name="T3" fmla="*/ 184 h 184"/>
                  <a:gd name="T4" fmla="*/ 124 w 124"/>
                  <a:gd name="T5" fmla="*/ 158 h 184"/>
                  <a:gd name="T6" fmla="*/ 124 w 124"/>
                  <a:gd name="T7" fmla="*/ 128 h 184"/>
                  <a:gd name="T8" fmla="*/ 124 w 124"/>
                  <a:gd name="T9" fmla="*/ 128 h 184"/>
                  <a:gd name="T10" fmla="*/ 124 w 124"/>
                  <a:gd name="T11" fmla="*/ 102 h 184"/>
                  <a:gd name="T12" fmla="*/ 120 w 124"/>
                  <a:gd name="T13" fmla="*/ 78 h 184"/>
                  <a:gd name="T14" fmla="*/ 114 w 124"/>
                  <a:gd name="T15" fmla="*/ 56 h 184"/>
                  <a:gd name="T16" fmla="*/ 106 w 124"/>
                  <a:gd name="T17" fmla="*/ 36 h 184"/>
                  <a:gd name="T18" fmla="*/ 98 w 124"/>
                  <a:gd name="T19" fmla="*/ 22 h 184"/>
                  <a:gd name="T20" fmla="*/ 86 w 124"/>
                  <a:gd name="T21" fmla="*/ 10 h 184"/>
                  <a:gd name="T22" fmla="*/ 74 w 124"/>
                  <a:gd name="T23" fmla="*/ 2 h 184"/>
                  <a:gd name="T24" fmla="*/ 68 w 124"/>
                  <a:gd name="T25" fmla="*/ 0 h 184"/>
                  <a:gd name="T26" fmla="*/ 62 w 124"/>
                  <a:gd name="T27" fmla="*/ 0 h 184"/>
                  <a:gd name="T28" fmla="*/ 62 w 124"/>
                  <a:gd name="T29" fmla="*/ 0 h 184"/>
                  <a:gd name="T30" fmla="*/ 56 w 124"/>
                  <a:gd name="T31" fmla="*/ 0 h 184"/>
                  <a:gd name="T32" fmla="*/ 50 w 124"/>
                  <a:gd name="T33" fmla="*/ 2 h 184"/>
                  <a:gd name="T34" fmla="*/ 38 w 124"/>
                  <a:gd name="T35" fmla="*/ 10 h 184"/>
                  <a:gd name="T36" fmla="*/ 28 w 124"/>
                  <a:gd name="T37" fmla="*/ 22 h 184"/>
                  <a:gd name="T38" fmla="*/ 18 w 124"/>
                  <a:gd name="T39" fmla="*/ 36 h 184"/>
                  <a:gd name="T40" fmla="*/ 10 w 124"/>
                  <a:gd name="T41" fmla="*/ 56 h 184"/>
                  <a:gd name="T42" fmla="*/ 4 w 124"/>
                  <a:gd name="T43" fmla="*/ 78 h 184"/>
                  <a:gd name="T44" fmla="*/ 0 w 124"/>
                  <a:gd name="T45" fmla="*/ 102 h 184"/>
                  <a:gd name="T46" fmla="*/ 0 w 124"/>
                  <a:gd name="T47" fmla="*/ 128 h 184"/>
                  <a:gd name="T48" fmla="*/ 0 w 124"/>
                  <a:gd name="T49" fmla="*/ 128 h 184"/>
                  <a:gd name="T50" fmla="*/ 2 w 124"/>
                  <a:gd name="T51" fmla="*/ 158 h 184"/>
                  <a:gd name="T52" fmla="*/ 6 w 124"/>
                  <a:gd name="T53" fmla="*/ 184 h 184"/>
                  <a:gd name="T54" fmla="*/ 118 w 124"/>
                  <a:gd name="T55" fmla="*/ 184 h 1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24" h="184">
                    <a:moveTo>
                      <a:pt x="118" y="184"/>
                    </a:moveTo>
                    <a:lnTo>
                      <a:pt x="118" y="184"/>
                    </a:lnTo>
                    <a:lnTo>
                      <a:pt x="124" y="158"/>
                    </a:lnTo>
                    <a:lnTo>
                      <a:pt x="124" y="128"/>
                    </a:lnTo>
                    <a:lnTo>
                      <a:pt x="124" y="128"/>
                    </a:lnTo>
                    <a:lnTo>
                      <a:pt x="124" y="102"/>
                    </a:lnTo>
                    <a:lnTo>
                      <a:pt x="120" y="78"/>
                    </a:lnTo>
                    <a:lnTo>
                      <a:pt x="114" y="56"/>
                    </a:lnTo>
                    <a:lnTo>
                      <a:pt x="106" y="36"/>
                    </a:lnTo>
                    <a:lnTo>
                      <a:pt x="98" y="22"/>
                    </a:lnTo>
                    <a:lnTo>
                      <a:pt x="86" y="10"/>
                    </a:lnTo>
                    <a:lnTo>
                      <a:pt x="74" y="2"/>
                    </a:lnTo>
                    <a:lnTo>
                      <a:pt x="68" y="0"/>
                    </a:lnTo>
                    <a:lnTo>
                      <a:pt x="62" y="0"/>
                    </a:lnTo>
                    <a:lnTo>
                      <a:pt x="62" y="0"/>
                    </a:lnTo>
                    <a:lnTo>
                      <a:pt x="56" y="0"/>
                    </a:lnTo>
                    <a:lnTo>
                      <a:pt x="50" y="2"/>
                    </a:lnTo>
                    <a:lnTo>
                      <a:pt x="38" y="10"/>
                    </a:lnTo>
                    <a:lnTo>
                      <a:pt x="28" y="22"/>
                    </a:lnTo>
                    <a:lnTo>
                      <a:pt x="18" y="36"/>
                    </a:lnTo>
                    <a:lnTo>
                      <a:pt x="10" y="56"/>
                    </a:lnTo>
                    <a:lnTo>
                      <a:pt x="4" y="78"/>
                    </a:lnTo>
                    <a:lnTo>
                      <a:pt x="0" y="102"/>
                    </a:lnTo>
                    <a:lnTo>
                      <a:pt x="0" y="128"/>
                    </a:lnTo>
                    <a:lnTo>
                      <a:pt x="0" y="128"/>
                    </a:lnTo>
                    <a:lnTo>
                      <a:pt x="2" y="158"/>
                    </a:lnTo>
                    <a:lnTo>
                      <a:pt x="6" y="184"/>
                    </a:lnTo>
                    <a:lnTo>
                      <a:pt x="118" y="18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005EB8"/>
                  </a:solidFill>
                </a:endParaRPr>
              </a:p>
            </p:txBody>
          </p:sp>
          <p:sp>
            <p:nvSpPr>
              <p:cNvPr id="65" name="Freeform 25"/>
              <p:cNvSpPr>
                <a:spLocks/>
              </p:cNvSpPr>
              <p:nvPr userDrawn="1"/>
            </p:nvSpPr>
            <p:spPr bwMode="auto">
              <a:xfrm>
                <a:off x="8815529" y="179744"/>
                <a:ext cx="109761" cy="112505"/>
              </a:xfrm>
              <a:custGeom>
                <a:avLst/>
                <a:gdLst>
                  <a:gd name="T0" fmla="*/ 80 w 80"/>
                  <a:gd name="T1" fmla="*/ 40 h 82"/>
                  <a:gd name="T2" fmla="*/ 80 w 80"/>
                  <a:gd name="T3" fmla="*/ 40 h 82"/>
                  <a:gd name="T4" fmla="*/ 78 w 80"/>
                  <a:gd name="T5" fmla="*/ 50 h 82"/>
                  <a:gd name="T6" fmla="*/ 76 w 80"/>
                  <a:gd name="T7" fmla="*/ 56 h 82"/>
                  <a:gd name="T8" fmla="*/ 72 w 80"/>
                  <a:gd name="T9" fmla="*/ 64 h 82"/>
                  <a:gd name="T10" fmla="*/ 68 w 80"/>
                  <a:gd name="T11" fmla="*/ 70 h 82"/>
                  <a:gd name="T12" fmla="*/ 62 w 80"/>
                  <a:gd name="T13" fmla="*/ 74 h 82"/>
                  <a:gd name="T14" fmla="*/ 56 w 80"/>
                  <a:gd name="T15" fmla="*/ 78 h 82"/>
                  <a:gd name="T16" fmla="*/ 48 w 80"/>
                  <a:gd name="T17" fmla="*/ 82 h 82"/>
                  <a:gd name="T18" fmla="*/ 40 w 80"/>
                  <a:gd name="T19" fmla="*/ 82 h 82"/>
                  <a:gd name="T20" fmla="*/ 40 w 80"/>
                  <a:gd name="T21" fmla="*/ 82 h 82"/>
                  <a:gd name="T22" fmla="*/ 32 w 80"/>
                  <a:gd name="T23" fmla="*/ 82 h 82"/>
                  <a:gd name="T24" fmla="*/ 24 w 80"/>
                  <a:gd name="T25" fmla="*/ 78 h 82"/>
                  <a:gd name="T26" fmla="*/ 18 w 80"/>
                  <a:gd name="T27" fmla="*/ 74 h 82"/>
                  <a:gd name="T28" fmla="*/ 12 w 80"/>
                  <a:gd name="T29" fmla="*/ 70 h 82"/>
                  <a:gd name="T30" fmla="*/ 6 w 80"/>
                  <a:gd name="T31" fmla="*/ 64 h 82"/>
                  <a:gd name="T32" fmla="*/ 4 w 80"/>
                  <a:gd name="T33" fmla="*/ 56 h 82"/>
                  <a:gd name="T34" fmla="*/ 0 w 80"/>
                  <a:gd name="T35" fmla="*/ 50 h 82"/>
                  <a:gd name="T36" fmla="*/ 0 w 80"/>
                  <a:gd name="T37" fmla="*/ 40 h 82"/>
                  <a:gd name="T38" fmla="*/ 0 w 80"/>
                  <a:gd name="T39" fmla="*/ 40 h 82"/>
                  <a:gd name="T40" fmla="*/ 0 w 80"/>
                  <a:gd name="T41" fmla="*/ 32 h 82"/>
                  <a:gd name="T42" fmla="*/ 4 w 80"/>
                  <a:gd name="T43" fmla="*/ 26 h 82"/>
                  <a:gd name="T44" fmla="*/ 6 w 80"/>
                  <a:gd name="T45" fmla="*/ 18 h 82"/>
                  <a:gd name="T46" fmla="*/ 12 w 80"/>
                  <a:gd name="T47" fmla="*/ 12 h 82"/>
                  <a:gd name="T48" fmla="*/ 18 w 80"/>
                  <a:gd name="T49" fmla="*/ 8 h 82"/>
                  <a:gd name="T50" fmla="*/ 24 w 80"/>
                  <a:gd name="T51" fmla="*/ 4 h 82"/>
                  <a:gd name="T52" fmla="*/ 32 w 80"/>
                  <a:gd name="T53" fmla="*/ 0 h 82"/>
                  <a:gd name="T54" fmla="*/ 40 w 80"/>
                  <a:gd name="T55" fmla="*/ 0 h 82"/>
                  <a:gd name="T56" fmla="*/ 40 w 80"/>
                  <a:gd name="T57" fmla="*/ 0 h 82"/>
                  <a:gd name="T58" fmla="*/ 48 w 80"/>
                  <a:gd name="T59" fmla="*/ 0 h 82"/>
                  <a:gd name="T60" fmla="*/ 56 w 80"/>
                  <a:gd name="T61" fmla="*/ 4 h 82"/>
                  <a:gd name="T62" fmla="*/ 62 w 80"/>
                  <a:gd name="T63" fmla="*/ 8 h 82"/>
                  <a:gd name="T64" fmla="*/ 68 w 80"/>
                  <a:gd name="T65" fmla="*/ 12 h 82"/>
                  <a:gd name="T66" fmla="*/ 72 w 80"/>
                  <a:gd name="T67" fmla="*/ 18 h 82"/>
                  <a:gd name="T68" fmla="*/ 76 w 80"/>
                  <a:gd name="T69" fmla="*/ 26 h 82"/>
                  <a:gd name="T70" fmla="*/ 78 w 80"/>
                  <a:gd name="T71" fmla="*/ 32 h 82"/>
                  <a:gd name="T72" fmla="*/ 80 w 80"/>
                  <a:gd name="T73" fmla="*/ 40 h 82"/>
                  <a:gd name="T74" fmla="*/ 80 w 80"/>
                  <a:gd name="T75" fmla="*/ 40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80" h="82">
                    <a:moveTo>
                      <a:pt x="80" y="40"/>
                    </a:moveTo>
                    <a:lnTo>
                      <a:pt x="80" y="40"/>
                    </a:lnTo>
                    <a:lnTo>
                      <a:pt x="78" y="50"/>
                    </a:lnTo>
                    <a:lnTo>
                      <a:pt x="76" y="56"/>
                    </a:lnTo>
                    <a:lnTo>
                      <a:pt x="72" y="64"/>
                    </a:lnTo>
                    <a:lnTo>
                      <a:pt x="68" y="70"/>
                    </a:lnTo>
                    <a:lnTo>
                      <a:pt x="62" y="74"/>
                    </a:lnTo>
                    <a:lnTo>
                      <a:pt x="56" y="78"/>
                    </a:lnTo>
                    <a:lnTo>
                      <a:pt x="48" y="82"/>
                    </a:lnTo>
                    <a:lnTo>
                      <a:pt x="40" y="82"/>
                    </a:lnTo>
                    <a:lnTo>
                      <a:pt x="40" y="82"/>
                    </a:lnTo>
                    <a:lnTo>
                      <a:pt x="32" y="82"/>
                    </a:lnTo>
                    <a:lnTo>
                      <a:pt x="24" y="78"/>
                    </a:lnTo>
                    <a:lnTo>
                      <a:pt x="18" y="74"/>
                    </a:lnTo>
                    <a:lnTo>
                      <a:pt x="12" y="70"/>
                    </a:lnTo>
                    <a:lnTo>
                      <a:pt x="6" y="64"/>
                    </a:lnTo>
                    <a:lnTo>
                      <a:pt x="4" y="56"/>
                    </a:lnTo>
                    <a:lnTo>
                      <a:pt x="0" y="50"/>
                    </a:lnTo>
                    <a:lnTo>
                      <a:pt x="0" y="40"/>
                    </a:lnTo>
                    <a:lnTo>
                      <a:pt x="0" y="40"/>
                    </a:lnTo>
                    <a:lnTo>
                      <a:pt x="0" y="32"/>
                    </a:lnTo>
                    <a:lnTo>
                      <a:pt x="4" y="26"/>
                    </a:lnTo>
                    <a:lnTo>
                      <a:pt x="6" y="18"/>
                    </a:lnTo>
                    <a:lnTo>
                      <a:pt x="12" y="12"/>
                    </a:lnTo>
                    <a:lnTo>
                      <a:pt x="18" y="8"/>
                    </a:lnTo>
                    <a:lnTo>
                      <a:pt x="24" y="4"/>
                    </a:lnTo>
                    <a:lnTo>
                      <a:pt x="32" y="0"/>
                    </a:lnTo>
                    <a:lnTo>
                      <a:pt x="40" y="0"/>
                    </a:lnTo>
                    <a:lnTo>
                      <a:pt x="40" y="0"/>
                    </a:lnTo>
                    <a:lnTo>
                      <a:pt x="48" y="0"/>
                    </a:lnTo>
                    <a:lnTo>
                      <a:pt x="56" y="4"/>
                    </a:lnTo>
                    <a:lnTo>
                      <a:pt x="62" y="8"/>
                    </a:lnTo>
                    <a:lnTo>
                      <a:pt x="68" y="12"/>
                    </a:lnTo>
                    <a:lnTo>
                      <a:pt x="72" y="18"/>
                    </a:lnTo>
                    <a:lnTo>
                      <a:pt x="76" y="26"/>
                    </a:lnTo>
                    <a:lnTo>
                      <a:pt x="78" y="32"/>
                    </a:lnTo>
                    <a:lnTo>
                      <a:pt x="80" y="40"/>
                    </a:lnTo>
                    <a:lnTo>
                      <a:pt x="80" y="4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005EB8"/>
                  </a:solidFill>
                </a:endParaRPr>
              </a:p>
            </p:txBody>
          </p:sp>
          <p:sp>
            <p:nvSpPr>
              <p:cNvPr id="66" name="Freeform 26"/>
              <p:cNvSpPr>
                <a:spLocks/>
              </p:cNvSpPr>
              <p:nvPr userDrawn="1"/>
            </p:nvSpPr>
            <p:spPr bwMode="auto">
              <a:xfrm>
                <a:off x="8812785" y="300481"/>
                <a:ext cx="139945" cy="205802"/>
              </a:xfrm>
              <a:custGeom>
                <a:avLst/>
                <a:gdLst>
                  <a:gd name="T0" fmla="*/ 96 w 102"/>
                  <a:gd name="T1" fmla="*/ 150 h 150"/>
                  <a:gd name="T2" fmla="*/ 96 w 102"/>
                  <a:gd name="T3" fmla="*/ 150 h 150"/>
                  <a:gd name="T4" fmla="*/ 100 w 102"/>
                  <a:gd name="T5" fmla="*/ 128 h 150"/>
                  <a:gd name="T6" fmla="*/ 102 w 102"/>
                  <a:gd name="T7" fmla="*/ 104 h 150"/>
                  <a:gd name="T8" fmla="*/ 102 w 102"/>
                  <a:gd name="T9" fmla="*/ 104 h 150"/>
                  <a:gd name="T10" fmla="*/ 102 w 102"/>
                  <a:gd name="T11" fmla="*/ 84 h 150"/>
                  <a:gd name="T12" fmla="*/ 98 w 102"/>
                  <a:gd name="T13" fmla="*/ 64 h 150"/>
                  <a:gd name="T14" fmla="*/ 94 w 102"/>
                  <a:gd name="T15" fmla="*/ 46 h 150"/>
                  <a:gd name="T16" fmla="*/ 86 w 102"/>
                  <a:gd name="T17" fmla="*/ 32 h 150"/>
                  <a:gd name="T18" fmla="*/ 80 w 102"/>
                  <a:gd name="T19" fmla="*/ 18 h 150"/>
                  <a:gd name="T20" fmla="*/ 70 w 102"/>
                  <a:gd name="T21" fmla="*/ 8 h 150"/>
                  <a:gd name="T22" fmla="*/ 60 w 102"/>
                  <a:gd name="T23" fmla="*/ 2 h 150"/>
                  <a:gd name="T24" fmla="*/ 50 w 102"/>
                  <a:gd name="T25" fmla="*/ 0 h 150"/>
                  <a:gd name="T26" fmla="*/ 50 w 102"/>
                  <a:gd name="T27" fmla="*/ 0 h 150"/>
                  <a:gd name="T28" fmla="*/ 40 w 102"/>
                  <a:gd name="T29" fmla="*/ 2 h 150"/>
                  <a:gd name="T30" fmla="*/ 30 w 102"/>
                  <a:gd name="T31" fmla="*/ 8 h 150"/>
                  <a:gd name="T32" fmla="*/ 22 w 102"/>
                  <a:gd name="T33" fmla="*/ 18 h 150"/>
                  <a:gd name="T34" fmla="*/ 14 w 102"/>
                  <a:gd name="T35" fmla="*/ 32 h 150"/>
                  <a:gd name="T36" fmla="*/ 8 w 102"/>
                  <a:gd name="T37" fmla="*/ 46 h 150"/>
                  <a:gd name="T38" fmla="*/ 4 w 102"/>
                  <a:gd name="T39" fmla="*/ 64 h 150"/>
                  <a:gd name="T40" fmla="*/ 0 w 102"/>
                  <a:gd name="T41" fmla="*/ 84 h 150"/>
                  <a:gd name="T42" fmla="*/ 0 w 102"/>
                  <a:gd name="T43" fmla="*/ 104 h 150"/>
                  <a:gd name="T44" fmla="*/ 0 w 102"/>
                  <a:gd name="T45" fmla="*/ 104 h 150"/>
                  <a:gd name="T46" fmla="*/ 0 w 102"/>
                  <a:gd name="T47" fmla="*/ 128 h 150"/>
                  <a:gd name="T48" fmla="*/ 4 w 102"/>
                  <a:gd name="T49" fmla="*/ 150 h 150"/>
                  <a:gd name="T50" fmla="*/ 96 w 102"/>
                  <a:gd name="T51" fmla="*/ 150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02" h="150">
                    <a:moveTo>
                      <a:pt x="96" y="150"/>
                    </a:moveTo>
                    <a:lnTo>
                      <a:pt x="96" y="150"/>
                    </a:lnTo>
                    <a:lnTo>
                      <a:pt x="100" y="128"/>
                    </a:lnTo>
                    <a:lnTo>
                      <a:pt x="102" y="104"/>
                    </a:lnTo>
                    <a:lnTo>
                      <a:pt x="102" y="104"/>
                    </a:lnTo>
                    <a:lnTo>
                      <a:pt x="102" y="84"/>
                    </a:lnTo>
                    <a:lnTo>
                      <a:pt x="98" y="64"/>
                    </a:lnTo>
                    <a:lnTo>
                      <a:pt x="94" y="46"/>
                    </a:lnTo>
                    <a:lnTo>
                      <a:pt x="86" y="32"/>
                    </a:lnTo>
                    <a:lnTo>
                      <a:pt x="80" y="18"/>
                    </a:lnTo>
                    <a:lnTo>
                      <a:pt x="70" y="8"/>
                    </a:lnTo>
                    <a:lnTo>
                      <a:pt x="60" y="2"/>
                    </a:lnTo>
                    <a:lnTo>
                      <a:pt x="50" y="0"/>
                    </a:lnTo>
                    <a:lnTo>
                      <a:pt x="50" y="0"/>
                    </a:lnTo>
                    <a:lnTo>
                      <a:pt x="40" y="2"/>
                    </a:lnTo>
                    <a:lnTo>
                      <a:pt x="30" y="8"/>
                    </a:lnTo>
                    <a:lnTo>
                      <a:pt x="22" y="18"/>
                    </a:lnTo>
                    <a:lnTo>
                      <a:pt x="14" y="32"/>
                    </a:lnTo>
                    <a:lnTo>
                      <a:pt x="8" y="46"/>
                    </a:lnTo>
                    <a:lnTo>
                      <a:pt x="4" y="64"/>
                    </a:lnTo>
                    <a:lnTo>
                      <a:pt x="0" y="84"/>
                    </a:lnTo>
                    <a:lnTo>
                      <a:pt x="0" y="104"/>
                    </a:lnTo>
                    <a:lnTo>
                      <a:pt x="0" y="104"/>
                    </a:lnTo>
                    <a:lnTo>
                      <a:pt x="0" y="128"/>
                    </a:lnTo>
                    <a:lnTo>
                      <a:pt x="4" y="150"/>
                    </a:lnTo>
                    <a:lnTo>
                      <a:pt x="96" y="15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005EB8"/>
                  </a:solidFill>
                </a:endParaRPr>
              </a:p>
            </p:txBody>
          </p:sp>
          <p:sp>
            <p:nvSpPr>
              <p:cNvPr id="67" name="Freeform 27"/>
              <p:cNvSpPr>
                <a:spLocks/>
              </p:cNvSpPr>
              <p:nvPr userDrawn="1"/>
            </p:nvSpPr>
            <p:spPr bwMode="auto">
              <a:xfrm>
                <a:off x="8755160" y="278529"/>
                <a:ext cx="87809" cy="227754"/>
              </a:xfrm>
              <a:custGeom>
                <a:avLst/>
                <a:gdLst>
                  <a:gd name="T0" fmla="*/ 16 w 64"/>
                  <a:gd name="T1" fmla="*/ 166 h 166"/>
                  <a:gd name="T2" fmla="*/ 38 w 64"/>
                  <a:gd name="T3" fmla="*/ 166 h 166"/>
                  <a:gd name="T4" fmla="*/ 38 w 64"/>
                  <a:gd name="T5" fmla="*/ 166 h 166"/>
                  <a:gd name="T6" fmla="*/ 36 w 64"/>
                  <a:gd name="T7" fmla="*/ 144 h 166"/>
                  <a:gd name="T8" fmla="*/ 36 w 64"/>
                  <a:gd name="T9" fmla="*/ 120 h 166"/>
                  <a:gd name="T10" fmla="*/ 36 w 64"/>
                  <a:gd name="T11" fmla="*/ 120 h 166"/>
                  <a:gd name="T12" fmla="*/ 38 w 64"/>
                  <a:gd name="T13" fmla="*/ 92 h 166"/>
                  <a:gd name="T14" fmla="*/ 44 w 64"/>
                  <a:gd name="T15" fmla="*/ 66 h 166"/>
                  <a:gd name="T16" fmla="*/ 52 w 64"/>
                  <a:gd name="T17" fmla="*/ 42 h 166"/>
                  <a:gd name="T18" fmla="*/ 58 w 64"/>
                  <a:gd name="T19" fmla="*/ 34 h 166"/>
                  <a:gd name="T20" fmla="*/ 64 w 64"/>
                  <a:gd name="T21" fmla="*/ 26 h 166"/>
                  <a:gd name="T22" fmla="*/ 64 w 64"/>
                  <a:gd name="T23" fmla="*/ 26 h 166"/>
                  <a:gd name="T24" fmla="*/ 56 w 64"/>
                  <a:gd name="T25" fmla="*/ 14 h 166"/>
                  <a:gd name="T26" fmla="*/ 46 w 64"/>
                  <a:gd name="T27" fmla="*/ 6 h 166"/>
                  <a:gd name="T28" fmla="*/ 36 w 64"/>
                  <a:gd name="T29" fmla="*/ 2 h 166"/>
                  <a:gd name="T30" fmla="*/ 26 w 64"/>
                  <a:gd name="T31" fmla="*/ 0 h 166"/>
                  <a:gd name="T32" fmla="*/ 26 w 64"/>
                  <a:gd name="T33" fmla="*/ 0 h 166"/>
                  <a:gd name="T34" fmla="*/ 18 w 64"/>
                  <a:gd name="T35" fmla="*/ 0 h 166"/>
                  <a:gd name="T36" fmla="*/ 12 w 64"/>
                  <a:gd name="T37" fmla="*/ 2 h 166"/>
                  <a:gd name="T38" fmla="*/ 0 w 64"/>
                  <a:gd name="T39" fmla="*/ 12 h 166"/>
                  <a:gd name="T40" fmla="*/ 0 w 64"/>
                  <a:gd name="T41" fmla="*/ 12 h 166"/>
                  <a:gd name="T42" fmla="*/ 10 w 64"/>
                  <a:gd name="T43" fmla="*/ 30 h 166"/>
                  <a:gd name="T44" fmla="*/ 16 w 64"/>
                  <a:gd name="T45" fmla="*/ 54 h 166"/>
                  <a:gd name="T46" fmla="*/ 22 w 64"/>
                  <a:gd name="T47" fmla="*/ 82 h 166"/>
                  <a:gd name="T48" fmla="*/ 24 w 64"/>
                  <a:gd name="T49" fmla="*/ 110 h 166"/>
                  <a:gd name="T50" fmla="*/ 24 w 64"/>
                  <a:gd name="T51" fmla="*/ 110 h 166"/>
                  <a:gd name="T52" fmla="*/ 22 w 64"/>
                  <a:gd name="T53" fmla="*/ 140 h 166"/>
                  <a:gd name="T54" fmla="*/ 16 w 64"/>
                  <a:gd name="T55" fmla="*/ 166 h 166"/>
                  <a:gd name="T56" fmla="*/ 16 w 64"/>
                  <a:gd name="T57" fmla="*/ 166 h 1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64" h="166">
                    <a:moveTo>
                      <a:pt x="16" y="166"/>
                    </a:moveTo>
                    <a:lnTo>
                      <a:pt x="38" y="166"/>
                    </a:lnTo>
                    <a:lnTo>
                      <a:pt x="38" y="166"/>
                    </a:lnTo>
                    <a:lnTo>
                      <a:pt x="36" y="144"/>
                    </a:lnTo>
                    <a:lnTo>
                      <a:pt x="36" y="120"/>
                    </a:lnTo>
                    <a:lnTo>
                      <a:pt x="36" y="120"/>
                    </a:lnTo>
                    <a:lnTo>
                      <a:pt x="38" y="92"/>
                    </a:lnTo>
                    <a:lnTo>
                      <a:pt x="44" y="66"/>
                    </a:lnTo>
                    <a:lnTo>
                      <a:pt x="52" y="42"/>
                    </a:lnTo>
                    <a:lnTo>
                      <a:pt x="58" y="34"/>
                    </a:lnTo>
                    <a:lnTo>
                      <a:pt x="64" y="26"/>
                    </a:lnTo>
                    <a:lnTo>
                      <a:pt x="64" y="26"/>
                    </a:lnTo>
                    <a:lnTo>
                      <a:pt x="56" y="14"/>
                    </a:lnTo>
                    <a:lnTo>
                      <a:pt x="46" y="6"/>
                    </a:lnTo>
                    <a:lnTo>
                      <a:pt x="36" y="2"/>
                    </a:lnTo>
                    <a:lnTo>
                      <a:pt x="26" y="0"/>
                    </a:lnTo>
                    <a:lnTo>
                      <a:pt x="26" y="0"/>
                    </a:lnTo>
                    <a:lnTo>
                      <a:pt x="18" y="0"/>
                    </a:lnTo>
                    <a:lnTo>
                      <a:pt x="12" y="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10" y="30"/>
                    </a:lnTo>
                    <a:lnTo>
                      <a:pt x="16" y="54"/>
                    </a:lnTo>
                    <a:lnTo>
                      <a:pt x="22" y="82"/>
                    </a:lnTo>
                    <a:lnTo>
                      <a:pt x="24" y="110"/>
                    </a:lnTo>
                    <a:lnTo>
                      <a:pt x="24" y="110"/>
                    </a:lnTo>
                    <a:lnTo>
                      <a:pt x="22" y="140"/>
                    </a:lnTo>
                    <a:lnTo>
                      <a:pt x="16" y="166"/>
                    </a:lnTo>
                    <a:lnTo>
                      <a:pt x="16" y="16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005EB8"/>
                  </a:solidFill>
                </a:endParaRPr>
              </a:p>
            </p:txBody>
          </p:sp>
          <p:sp>
            <p:nvSpPr>
              <p:cNvPr id="68" name="Freeform 28"/>
              <p:cNvSpPr>
                <a:spLocks/>
              </p:cNvSpPr>
              <p:nvPr userDrawn="1"/>
            </p:nvSpPr>
            <p:spPr bwMode="auto">
              <a:xfrm>
                <a:off x="8532894" y="91935"/>
                <a:ext cx="27440" cy="444532"/>
              </a:xfrm>
              <a:custGeom>
                <a:avLst/>
                <a:gdLst>
                  <a:gd name="T0" fmla="*/ 0 w 20"/>
                  <a:gd name="T1" fmla="*/ 10 h 324"/>
                  <a:gd name="T2" fmla="*/ 0 w 20"/>
                  <a:gd name="T3" fmla="*/ 10 h 324"/>
                  <a:gd name="T4" fmla="*/ 0 w 20"/>
                  <a:gd name="T5" fmla="*/ 314 h 324"/>
                  <a:gd name="T6" fmla="*/ 0 w 20"/>
                  <a:gd name="T7" fmla="*/ 314 h 324"/>
                  <a:gd name="T8" fmla="*/ 2 w 20"/>
                  <a:gd name="T9" fmla="*/ 318 h 324"/>
                  <a:gd name="T10" fmla="*/ 4 w 20"/>
                  <a:gd name="T11" fmla="*/ 322 h 324"/>
                  <a:gd name="T12" fmla="*/ 8 w 20"/>
                  <a:gd name="T13" fmla="*/ 322 h 324"/>
                  <a:gd name="T14" fmla="*/ 10 w 20"/>
                  <a:gd name="T15" fmla="*/ 324 h 324"/>
                  <a:gd name="T16" fmla="*/ 14 w 20"/>
                  <a:gd name="T17" fmla="*/ 322 h 324"/>
                  <a:gd name="T18" fmla="*/ 18 w 20"/>
                  <a:gd name="T19" fmla="*/ 322 h 324"/>
                  <a:gd name="T20" fmla="*/ 20 w 20"/>
                  <a:gd name="T21" fmla="*/ 318 h 324"/>
                  <a:gd name="T22" fmla="*/ 20 w 20"/>
                  <a:gd name="T23" fmla="*/ 314 h 324"/>
                  <a:gd name="T24" fmla="*/ 20 w 20"/>
                  <a:gd name="T25" fmla="*/ 314 h 324"/>
                  <a:gd name="T26" fmla="*/ 20 w 20"/>
                  <a:gd name="T27" fmla="*/ 10 h 324"/>
                  <a:gd name="T28" fmla="*/ 20 w 20"/>
                  <a:gd name="T29" fmla="*/ 10 h 324"/>
                  <a:gd name="T30" fmla="*/ 20 w 20"/>
                  <a:gd name="T31" fmla="*/ 6 h 324"/>
                  <a:gd name="T32" fmla="*/ 18 w 20"/>
                  <a:gd name="T33" fmla="*/ 2 h 324"/>
                  <a:gd name="T34" fmla="*/ 14 w 20"/>
                  <a:gd name="T35" fmla="*/ 0 h 324"/>
                  <a:gd name="T36" fmla="*/ 10 w 20"/>
                  <a:gd name="T37" fmla="*/ 0 h 324"/>
                  <a:gd name="T38" fmla="*/ 8 w 20"/>
                  <a:gd name="T39" fmla="*/ 0 h 324"/>
                  <a:gd name="T40" fmla="*/ 4 w 20"/>
                  <a:gd name="T41" fmla="*/ 2 h 324"/>
                  <a:gd name="T42" fmla="*/ 2 w 20"/>
                  <a:gd name="T43" fmla="*/ 6 h 324"/>
                  <a:gd name="T44" fmla="*/ 0 w 20"/>
                  <a:gd name="T45" fmla="*/ 10 h 324"/>
                  <a:gd name="T46" fmla="*/ 0 w 20"/>
                  <a:gd name="T47" fmla="*/ 10 h 3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0" h="324">
                    <a:moveTo>
                      <a:pt x="0" y="10"/>
                    </a:moveTo>
                    <a:lnTo>
                      <a:pt x="0" y="10"/>
                    </a:lnTo>
                    <a:lnTo>
                      <a:pt x="0" y="314"/>
                    </a:lnTo>
                    <a:lnTo>
                      <a:pt x="0" y="314"/>
                    </a:lnTo>
                    <a:lnTo>
                      <a:pt x="2" y="318"/>
                    </a:lnTo>
                    <a:lnTo>
                      <a:pt x="4" y="322"/>
                    </a:lnTo>
                    <a:lnTo>
                      <a:pt x="8" y="322"/>
                    </a:lnTo>
                    <a:lnTo>
                      <a:pt x="10" y="324"/>
                    </a:lnTo>
                    <a:lnTo>
                      <a:pt x="14" y="322"/>
                    </a:lnTo>
                    <a:lnTo>
                      <a:pt x="18" y="322"/>
                    </a:lnTo>
                    <a:lnTo>
                      <a:pt x="20" y="318"/>
                    </a:lnTo>
                    <a:lnTo>
                      <a:pt x="20" y="314"/>
                    </a:lnTo>
                    <a:lnTo>
                      <a:pt x="20" y="314"/>
                    </a:lnTo>
                    <a:lnTo>
                      <a:pt x="20" y="10"/>
                    </a:lnTo>
                    <a:lnTo>
                      <a:pt x="20" y="10"/>
                    </a:lnTo>
                    <a:lnTo>
                      <a:pt x="20" y="6"/>
                    </a:lnTo>
                    <a:lnTo>
                      <a:pt x="18" y="2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4" y="2"/>
                    </a:lnTo>
                    <a:lnTo>
                      <a:pt x="2" y="6"/>
                    </a:lnTo>
                    <a:lnTo>
                      <a:pt x="0" y="10"/>
                    </a:lnTo>
                    <a:lnTo>
                      <a:pt x="0" y="1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005EB8"/>
                  </a:solidFill>
                </a:endParaRPr>
              </a:p>
            </p:txBody>
          </p:sp>
          <p:sp>
            <p:nvSpPr>
              <p:cNvPr id="69" name="Freeform 29"/>
              <p:cNvSpPr>
                <a:spLocks/>
              </p:cNvSpPr>
              <p:nvPr userDrawn="1"/>
            </p:nvSpPr>
            <p:spPr bwMode="auto">
              <a:xfrm>
                <a:off x="8535638" y="91935"/>
                <a:ext cx="74089" cy="27440"/>
              </a:xfrm>
              <a:custGeom>
                <a:avLst/>
                <a:gdLst>
                  <a:gd name="T0" fmla="*/ 44 w 54"/>
                  <a:gd name="T1" fmla="*/ 0 h 20"/>
                  <a:gd name="T2" fmla="*/ 44 w 54"/>
                  <a:gd name="T3" fmla="*/ 0 h 20"/>
                  <a:gd name="T4" fmla="*/ 8 w 54"/>
                  <a:gd name="T5" fmla="*/ 0 h 20"/>
                  <a:gd name="T6" fmla="*/ 8 w 54"/>
                  <a:gd name="T7" fmla="*/ 0 h 20"/>
                  <a:gd name="T8" fmla="*/ 4 w 54"/>
                  <a:gd name="T9" fmla="*/ 0 h 20"/>
                  <a:gd name="T10" fmla="*/ 2 w 54"/>
                  <a:gd name="T11" fmla="*/ 2 h 20"/>
                  <a:gd name="T12" fmla="*/ 0 w 54"/>
                  <a:gd name="T13" fmla="*/ 6 h 20"/>
                  <a:gd name="T14" fmla="*/ 0 w 54"/>
                  <a:gd name="T15" fmla="*/ 10 h 20"/>
                  <a:gd name="T16" fmla="*/ 0 w 54"/>
                  <a:gd name="T17" fmla="*/ 14 h 20"/>
                  <a:gd name="T18" fmla="*/ 2 w 54"/>
                  <a:gd name="T19" fmla="*/ 16 h 20"/>
                  <a:gd name="T20" fmla="*/ 4 w 54"/>
                  <a:gd name="T21" fmla="*/ 18 h 20"/>
                  <a:gd name="T22" fmla="*/ 8 w 54"/>
                  <a:gd name="T23" fmla="*/ 20 h 20"/>
                  <a:gd name="T24" fmla="*/ 8 w 54"/>
                  <a:gd name="T25" fmla="*/ 20 h 20"/>
                  <a:gd name="T26" fmla="*/ 44 w 54"/>
                  <a:gd name="T27" fmla="*/ 20 h 20"/>
                  <a:gd name="T28" fmla="*/ 44 w 54"/>
                  <a:gd name="T29" fmla="*/ 20 h 20"/>
                  <a:gd name="T30" fmla="*/ 48 w 54"/>
                  <a:gd name="T31" fmla="*/ 18 h 20"/>
                  <a:gd name="T32" fmla="*/ 52 w 54"/>
                  <a:gd name="T33" fmla="*/ 16 h 20"/>
                  <a:gd name="T34" fmla="*/ 54 w 54"/>
                  <a:gd name="T35" fmla="*/ 14 h 20"/>
                  <a:gd name="T36" fmla="*/ 54 w 54"/>
                  <a:gd name="T37" fmla="*/ 10 h 20"/>
                  <a:gd name="T38" fmla="*/ 54 w 54"/>
                  <a:gd name="T39" fmla="*/ 6 h 20"/>
                  <a:gd name="T40" fmla="*/ 52 w 54"/>
                  <a:gd name="T41" fmla="*/ 2 h 20"/>
                  <a:gd name="T42" fmla="*/ 48 w 54"/>
                  <a:gd name="T43" fmla="*/ 0 h 20"/>
                  <a:gd name="T44" fmla="*/ 44 w 54"/>
                  <a:gd name="T45" fmla="*/ 0 h 20"/>
                  <a:gd name="T46" fmla="*/ 44 w 54"/>
                  <a:gd name="T47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4" h="20">
                    <a:moveTo>
                      <a:pt x="44" y="0"/>
                    </a:moveTo>
                    <a:lnTo>
                      <a:pt x="44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0" y="6"/>
                    </a:lnTo>
                    <a:lnTo>
                      <a:pt x="0" y="10"/>
                    </a:lnTo>
                    <a:lnTo>
                      <a:pt x="0" y="14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8" y="20"/>
                    </a:lnTo>
                    <a:lnTo>
                      <a:pt x="8" y="20"/>
                    </a:lnTo>
                    <a:lnTo>
                      <a:pt x="44" y="20"/>
                    </a:lnTo>
                    <a:lnTo>
                      <a:pt x="44" y="20"/>
                    </a:lnTo>
                    <a:lnTo>
                      <a:pt x="48" y="18"/>
                    </a:lnTo>
                    <a:lnTo>
                      <a:pt x="52" y="16"/>
                    </a:lnTo>
                    <a:lnTo>
                      <a:pt x="54" y="14"/>
                    </a:lnTo>
                    <a:lnTo>
                      <a:pt x="54" y="10"/>
                    </a:lnTo>
                    <a:lnTo>
                      <a:pt x="54" y="6"/>
                    </a:lnTo>
                    <a:lnTo>
                      <a:pt x="52" y="2"/>
                    </a:lnTo>
                    <a:lnTo>
                      <a:pt x="48" y="0"/>
                    </a:lnTo>
                    <a:lnTo>
                      <a:pt x="44" y="0"/>
                    </a:lnTo>
                    <a:lnTo>
                      <a:pt x="44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005EB8"/>
                  </a:solidFill>
                </a:endParaRPr>
              </a:p>
            </p:txBody>
          </p:sp>
          <p:sp>
            <p:nvSpPr>
              <p:cNvPr id="70" name="Freeform 30"/>
              <p:cNvSpPr>
                <a:spLocks/>
              </p:cNvSpPr>
              <p:nvPr userDrawn="1"/>
            </p:nvSpPr>
            <p:spPr bwMode="auto">
              <a:xfrm>
                <a:off x="8535638" y="509027"/>
                <a:ext cx="74089" cy="27440"/>
              </a:xfrm>
              <a:custGeom>
                <a:avLst/>
                <a:gdLst>
                  <a:gd name="T0" fmla="*/ 44 w 54"/>
                  <a:gd name="T1" fmla="*/ 0 h 20"/>
                  <a:gd name="T2" fmla="*/ 44 w 54"/>
                  <a:gd name="T3" fmla="*/ 0 h 20"/>
                  <a:gd name="T4" fmla="*/ 8 w 54"/>
                  <a:gd name="T5" fmla="*/ 0 h 20"/>
                  <a:gd name="T6" fmla="*/ 8 w 54"/>
                  <a:gd name="T7" fmla="*/ 0 h 20"/>
                  <a:gd name="T8" fmla="*/ 4 w 54"/>
                  <a:gd name="T9" fmla="*/ 0 h 20"/>
                  <a:gd name="T10" fmla="*/ 2 w 54"/>
                  <a:gd name="T11" fmla="*/ 4 h 20"/>
                  <a:gd name="T12" fmla="*/ 0 w 54"/>
                  <a:gd name="T13" fmla="*/ 6 h 20"/>
                  <a:gd name="T14" fmla="*/ 0 w 54"/>
                  <a:gd name="T15" fmla="*/ 10 h 20"/>
                  <a:gd name="T16" fmla="*/ 0 w 54"/>
                  <a:gd name="T17" fmla="*/ 14 h 20"/>
                  <a:gd name="T18" fmla="*/ 2 w 54"/>
                  <a:gd name="T19" fmla="*/ 16 h 20"/>
                  <a:gd name="T20" fmla="*/ 4 w 54"/>
                  <a:gd name="T21" fmla="*/ 20 h 20"/>
                  <a:gd name="T22" fmla="*/ 8 w 54"/>
                  <a:gd name="T23" fmla="*/ 20 h 20"/>
                  <a:gd name="T24" fmla="*/ 8 w 54"/>
                  <a:gd name="T25" fmla="*/ 20 h 20"/>
                  <a:gd name="T26" fmla="*/ 44 w 54"/>
                  <a:gd name="T27" fmla="*/ 20 h 20"/>
                  <a:gd name="T28" fmla="*/ 44 w 54"/>
                  <a:gd name="T29" fmla="*/ 20 h 20"/>
                  <a:gd name="T30" fmla="*/ 48 w 54"/>
                  <a:gd name="T31" fmla="*/ 20 h 20"/>
                  <a:gd name="T32" fmla="*/ 52 w 54"/>
                  <a:gd name="T33" fmla="*/ 16 h 20"/>
                  <a:gd name="T34" fmla="*/ 54 w 54"/>
                  <a:gd name="T35" fmla="*/ 14 h 20"/>
                  <a:gd name="T36" fmla="*/ 54 w 54"/>
                  <a:gd name="T37" fmla="*/ 10 h 20"/>
                  <a:gd name="T38" fmla="*/ 54 w 54"/>
                  <a:gd name="T39" fmla="*/ 6 h 20"/>
                  <a:gd name="T40" fmla="*/ 52 w 54"/>
                  <a:gd name="T41" fmla="*/ 4 h 20"/>
                  <a:gd name="T42" fmla="*/ 48 w 54"/>
                  <a:gd name="T43" fmla="*/ 0 h 20"/>
                  <a:gd name="T44" fmla="*/ 44 w 54"/>
                  <a:gd name="T45" fmla="*/ 0 h 20"/>
                  <a:gd name="T46" fmla="*/ 44 w 54"/>
                  <a:gd name="T47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4" h="20">
                    <a:moveTo>
                      <a:pt x="44" y="0"/>
                    </a:moveTo>
                    <a:lnTo>
                      <a:pt x="44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4" y="0"/>
                    </a:lnTo>
                    <a:lnTo>
                      <a:pt x="2" y="4"/>
                    </a:lnTo>
                    <a:lnTo>
                      <a:pt x="0" y="6"/>
                    </a:lnTo>
                    <a:lnTo>
                      <a:pt x="0" y="10"/>
                    </a:lnTo>
                    <a:lnTo>
                      <a:pt x="0" y="14"/>
                    </a:lnTo>
                    <a:lnTo>
                      <a:pt x="2" y="16"/>
                    </a:lnTo>
                    <a:lnTo>
                      <a:pt x="4" y="20"/>
                    </a:lnTo>
                    <a:lnTo>
                      <a:pt x="8" y="20"/>
                    </a:lnTo>
                    <a:lnTo>
                      <a:pt x="8" y="20"/>
                    </a:lnTo>
                    <a:lnTo>
                      <a:pt x="44" y="20"/>
                    </a:lnTo>
                    <a:lnTo>
                      <a:pt x="44" y="20"/>
                    </a:lnTo>
                    <a:lnTo>
                      <a:pt x="48" y="20"/>
                    </a:lnTo>
                    <a:lnTo>
                      <a:pt x="52" y="16"/>
                    </a:lnTo>
                    <a:lnTo>
                      <a:pt x="54" y="14"/>
                    </a:lnTo>
                    <a:lnTo>
                      <a:pt x="54" y="10"/>
                    </a:lnTo>
                    <a:lnTo>
                      <a:pt x="54" y="6"/>
                    </a:lnTo>
                    <a:lnTo>
                      <a:pt x="52" y="4"/>
                    </a:lnTo>
                    <a:lnTo>
                      <a:pt x="48" y="0"/>
                    </a:lnTo>
                    <a:lnTo>
                      <a:pt x="44" y="0"/>
                    </a:lnTo>
                    <a:lnTo>
                      <a:pt x="44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005EB8"/>
                  </a:solidFill>
                </a:endParaRPr>
              </a:p>
            </p:txBody>
          </p:sp>
          <p:sp>
            <p:nvSpPr>
              <p:cNvPr id="71" name="Freeform 31"/>
              <p:cNvSpPr>
                <a:spLocks/>
              </p:cNvSpPr>
              <p:nvPr userDrawn="1"/>
            </p:nvSpPr>
            <p:spPr bwMode="auto">
              <a:xfrm>
                <a:off x="9010355" y="91935"/>
                <a:ext cx="27440" cy="441788"/>
              </a:xfrm>
              <a:custGeom>
                <a:avLst/>
                <a:gdLst>
                  <a:gd name="T0" fmla="*/ 20 w 20"/>
                  <a:gd name="T1" fmla="*/ 312 h 322"/>
                  <a:gd name="T2" fmla="*/ 20 w 20"/>
                  <a:gd name="T3" fmla="*/ 312 h 322"/>
                  <a:gd name="T4" fmla="*/ 20 w 20"/>
                  <a:gd name="T5" fmla="*/ 10 h 322"/>
                  <a:gd name="T6" fmla="*/ 20 w 20"/>
                  <a:gd name="T7" fmla="*/ 10 h 322"/>
                  <a:gd name="T8" fmla="*/ 20 w 20"/>
                  <a:gd name="T9" fmla="*/ 6 h 322"/>
                  <a:gd name="T10" fmla="*/ 16 w 20"/>
                  <a:gd name="T11" fmla="*/ 2 h 322"/>
                  <a:gd name="T12" fmla="*/ 14 w 20"/>
                  <a:gd name="T13" fmla="*/ 0 h 322"/>
                  <a:gd name="T14" fmla="*/ 10 w 20"/>
                  <a:gd name="T15" fmla="*/ 0 h 322"/>
                  <a:gd name="T16" fmla="*/ 6 w 20"/>
                  <a:gd name="T17" fmla="*/ 0 h 322"/>
                  <a:gd name="T18" fmla="*/ 4 w 20"/>
                  <a:gd name="T19" fmla="*/ 2 h 322"/>
                  <a:gd name="T20" fmla="*/ 0 w 20"/>
                  <a:gd name="T21" fmla="*/ 6 h 322"/>
                  <a:gd name="T22" fmla="*/ 0 w 20"/>
                  <a:gd name="T23" fmla="*/ 10 h 322"/>
                  <a:gd name="T24" fmla="*/ 0 w 20"/>
                  <a:gd name="T25" fmla="*/ 10 h 322"/>
                  <a:gd name="T26" fmla="*/ 0 w 20"/>
                  <a:gd name="T27" fmla="*/ 312 h 322"/>
                  <a:gd name="T28" fmla="*/ 0 w 20"/>
                  <a:gd name="T29" fmla="*/ 312 h 322"/>
                  <a:gd name="T30" fmla="*/ 0 w 20"/>
                  <a:gd name="T31" fmla="*/ 316 h 322"/>
                  <a:gd name="T32" fmla="*/ 4 w 20"/>
                  <a:gd name="T33" fmla="*/ 320 h 322"/>
                  <a:gd name="T34" fmla="*/ 6 w 20"/>
                  <a:gd name="T35" fmla="*/ 322 h 322"/>
                  <a:gd name="T36" fmla="*/ 10 w 20"/>
                  <a:gd name="T37" fmla="*/ 322 h 322"/>
                  <a:gd name="T38" fmla="*/ 14 w 20"/>
                  <a:gd name="T39" fmla="*/ 322 h 322"/>
                  <a:gd name="T40" fmla="*/ 16 w 20"/>
                  <a:gd name="T41" fmla="*/ 320 h 322"/>
                  <a:gd name="T42" fmla="*/ 20 w 20"/>
                  <a:gd name="T43" fmla="*/ 316 h 322"/>
                  <a:gd name="T44" fmla="*/ 20 w 20"/>
                  <a:gd name="T45" fmla="*/ 312 h 322"/>
                  <a:gd name="T46" fmla="*/ 20 w 20"/>
                  <a:gd name="T47" fmla="*/ 312 h 3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0" h="322">
                    <a:moveTo>
                      <a:pt x="20" y="312"/>
                    </a:moveTo>
                    <a:lnTo>
                      <a:pt x="20" y="312"/>
                    </a:lnTo>
                    <a:lnTo>
                      <a:pt x="20" y="10"/>
                    </a:lnTo>
                    <a:lnTo>
                      <a:pt x="20" y="10"/>
                    </a:lnTo>
                    <a:lnTo>
                      <a:pt x="20" y="6"/>
                    </a:lnTo>
                    <a:lnTo>
                      <a:pt x="16" y="2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6" y="0"/>
                    </a:lnTo>
                    <a:lnTo>
                      <a:pt x="4" y="2"/>
                    </a:lnTo>
                    <a:lnTo>
                      <a:pt x="0" y="6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6"/>
                    </a:lnTo>
                    <a:lnTo>
                      <a:pt x="4" y="320"/>
                    </a:lnTo>
                    <a:lnTo>
                      <a:pt x="6" y="322"/>
                    </a:lnTo>
                    <a:lnTo>
                      <a:pt x="10" y="322"/>
                    </a:lnTo>
                    <a:lnTo>
                      <a:pt x="14" y="322"/>
                    </a:lnTo>
                    <a:lnTo>
                      <a:pt x="16" y="320"/>
                    </a:lnTo>
                    <a:lnTo>
                      <a:pt x="20" y="316"/>
                    </a:lnTo>
                    <a:lnTo>
                      <a:pt x="20" y="312"/>
                    </a:lnTo>
                    <a:lnTo>
                      <a:pt x="20" y="3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005EB8"/>
                  </a:solidFill>
                </a:endParaRPr>
              </a:p>
            </p:txBody>
          </p:sp>
          <p:sp>
            <p:nvSpPr>
              <p:cNvPr id="72" name="Freeform 32"/>
              <p:cNvSpPr>
                <a:spLocks/>
              </p:cNvSpPr>
              <p:nvPr userDrawn="1"/>
            </p:nvSpPr>
            <p:spPr bwMode="auto">
              <a:xfrm>
                <a:off x="8963706" y="506283"/>
                <a:ext cx="74089" cy="27440"/>
              </a:xfrm>
              <a:custGeom>
                <a:avLst/>
                <a:gdLst>
                  <a:gd name="T0" fmla="*/ 8 w 54"/>
                  <a:gd name="T1" fmla="*/ 20 h 20"/>
                  <a:gd name="T2" fmla="*/ 8 w 54"/>
                  <a:gd name="T3" fmla="*/ 20 h 20"/>
                  <a:gd name="T4" fmla="*/ 44 w 54"/>
                  <a:gd name="T5" fmla="*/ 20 h 20"/>
                  <a:gd name="T6" fmla="*/ 44 w 54"/>
                  <a:gd name="T7" fmla="*/ 20 h 20"/>
                  <a:gd name="T8" fmla="*/ 48 w 54"/>
                  <a:gd name="T9" fmla="*/ 20 h 20"/>
                  <a:gd name="T10" fmla="*/ 52 w 54"/>
                  <a:gd name="T11" fmla="*/ 16 h 20"/>
                  <a:gd name="T12" fmla="*/ 54 w 54"/>
                  <a:gd name="T13" fmla="*/ 14 h 20"/>
                  <a:gd name="T14" fmla="*/ 54 w 54"/>
                  <a:gd name="T15" fmla="*/ 10 h 20"/>
                  <a:gd name="T16" fmla="*/ 54 w 54"/>
                  <a:gd name="T17" fmla="*/ 6 h 20"/>
                  <a:gd name="T18" fmla="*/ 52 w 54"/>
                  <a:gd name="T19" fmla="*/ 4 h 20"/>
                  <a:gd name="T20" fmla="*/ 48 w 54"/>
                  <a:gd name="T21" fmla="*/ 0 h 20"/>
                  <a:gd name="T22" fmla="*/ 44 w 54"/>
                  <a:gd name="T23" fmla="*/ 0 h 20"/>
                  <a:gd name="T24" fmla="*/ 44 w 54"/>
                  <a:gd name="T25" fmla="*/ 0 h 20"/>
                  <a:gd name="T26" fmla="*/ 8 w 54"/>
                  <a:gd name="T27" fmla="*/ 0 h 20"/>
                  <a:gd name="T28" fmla="*/ 8 w 54"/>
                  <a:gd name="T29" fmla="*/ 0 h 20"/>
                  <a:gd name="T30" fmla="*/ 4 w 54"/>
                  <a:gd name="T31" fmla="*/ 0 h 20"/>
                  <a:gd name="T32" fmla="*/ 2 w 54"/>
                  <a:gd name="T33" fmla="*/ 4 h 20"/>
                  <a:gd name="T34" fmla="*/ 0 w 54"/>
                  <a:gd name="T35" fmla="*/ 6 h 20"/>
                  <a:gd name="T36" fmla="*/ 0 w 54"/>
                  <a:gd name="T37" fmla="*/ 10 h 20"/>
                  <a:gd name="T38" fmla="*/ 0 w 54"/>
                  <a:gd name="T39" fmla="*/ 14 h 20"/>
                  <a:gd name="T40" fmla="*/ 2 w 54"/>
                  <a:gd name="T41" fmla="*/ 16 h 20"/>
                  <a:gd name="T42" fmla="*/ 4 w 54"/>
                  <a:gd name="T43" fmla="*/ 20 h 20"/>
                  <a:gd name="T44" fmla="*/ 8 w 54"/>
                  <a:gd name="T45" fmla="*/ 20 h 20"/>
                  <a:gd name="T46" fmla="*/ 8 w 54"/>
                  <a:gd name="T47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4" h="20">
                    <a:moveTo>
                      <a:pt x="8" y="20"/>
                    </a:moveTo>
                    <a:lnTo>
                      <a:pt x="8" y="20"/>
                    </a:lnTo>
                    <a:lnTo>
                      <a:pt x="44" y="20"/>
                    </a:lnTo>
                    <a:lnTo>
                      <a:pt x="44" y="20"/>
                    </a:lnTo>
                    <a:lnTo>
                      <a:pt x="48" y="20"/>
                    </a:lnTo>
                    <a:lnTo>
                      <a:pt x="52" y="16"/>
                    </a:lnTo>
                    <a:lnTo>
                      <a:pt x="54" y="14"/>
                    </a:lnTo>
                    <a:lnTo>
                      <a:pt x="54" y="10"/>
                    </a:lnTo>
                    <a:lnTo>
                      <a:pt x="54" y="6"/>
                    </a:lnTo>
                    <a:lnTo>
                      <a:pt x="52" y="4"/>
                    </a:lnTo>
                    <a:lnTo>
                      <a:pt x="48" y="0"/>
                    </a:lnTo>
                    <a:lnTo>
                      <a:pt x="44" y="0"/>
                    </a:lnTo>
                    <a:lnTo>
                      <a:pt x="44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4" y="0"/>
                    </a:lnTo>
                    <a:lnTo>
                      <a:pt x="2" y="4"/>
                    </a:lnTo>
                    <a:lnTo>
                      <a:pt x="0" y="6"/>
                    </a:lnTo>
                    <a:lnTo>
                      <a:pt x="0" y="10"/>
                    </a:lnTo>
                    <a:lnTo>
                      <a:pt x="0" y="14"/>
                    </a:lnTo>
                    <a:lnTo>
                      <a:pt x="2" y="16"/>
                    </a:lnTo>
                    <a:lnTo>
                      <a:pt x="4" y="20"/>
                    </a:lnTo>
                    <a:lnTo>
                      <a:pt x="8" y="20"/>
                    </a:lnTo>
                    <a:lnTo>
                      <a:pt x="8" y="2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005EB8"/>
                  </a:solidFill>
                </a:endParaRPr>
              </a:p>
            </p:txBody>
          </p:sp>
          <p:sp>
            <p:nvSpPr>
              <p:cNvPr id="73" name="Freeform 33"/>
              <p:cNvSpPr>
                <a:spLocks/>
              </p:cNvSpPr>
              <p:nvPr userDrawn="1"/>
            </p:nvSpPr>
            <p:spPr bwMode="auto">
              <a:xfrm>
                <a:off x="8963706" y="91935"/>
                <a:ext cx="74089" cy="27440"/>
              </a:xfrm>
              <a:custGeom>
                <a:avLst/>
                <a:gdLst>
                  <a:gd name="T0" fmla="*/ 8 w 54"/>
                  <a:gd name="T1" fmla="*/ 20 h 20"/>
                  <a:gd name="T2" fmla="*/ 8 w 54"/>
                  <a:gd name="T3" fmla="*/ 20 h 20"/>
                  <a:gd name="T4" fmla="*/ 44 w 54"/>
                  <a:gd name="T5" fmla="*/ 20 h 20"/>
                  <a:gd name="T6" fmla="*/ 44 w 54"/>
                  <a:gd name="T7" fmla="*/ 20 h 20"/>
                  <a:gd name="T8" fmla="*/ 48 w 54"/>
                  <a:gd name="T9" fmla="*/ 18 h 20"/>
                  <a:gd name="T10" fmla="*/ 52 w 54"/>
                  <a:gd name="T11" fmla="*/ 16 h 20"/>
                  <a:gd name="T12" fmla="*/ 54 w 54"/>
                  <a:gd name="T13" fmla="*/ 14 h 20"/>
                  <a:gd name="T14" fmla="*/ 54 w 54"/>
                  <a:gd name="T15" fmla="*/ 10 h 20"/>
                  <a:gd name="T16" fmla="*/ 54 w 54"/>
                  <a:gd name="T17" fmla="*/ 6 h 20"/>
                  <a:gd name="T18" fmla="*/ 52 w 54"/>
                  <a:gd name="T19" fmla="*/ 2 h 20"/>
                  <a:gd name="T20" fmla="*/ 48 w 54"/>
                  <a:gd name="T21" fmla="*/ 0 h 20"/>
                  <a:gd name="T22" fmla="*/ 44 w 54"/>
                  <a:gd name="T23" fmla="*/ 0 h 20"/>
                  <a:gd name="T24" fmla="*/ 44 w 54"/>
                  <a:gd name="T25" fmla="*/ 0 h 20"/>
                  <a:gd name="T26" fmla="*/ 8 w 54"/>
                  <a:gd name="T27" fmla="*/ 0 h 20"/>
                  <a:gd name="T28" fmla="*/ 8 w 54"/>
                  <a:gd name="T29" fmla="*/ 0 h 20"/>
                  <a:gd name="T30" fmla="*/ 4 w 54"/>
                  <a:gd name="T31" fmla="*/ 0 h 20"/>
                  <a:gd name="T32" fmla="*/ 2 w 54"/>
                  <a:gd name="T33" fmla="*/ 2 h 20"/>
                  <a:gd name="T34" fmla="*/ 0 w 54"/>
                  <a:gd name="T35" fmla="*/ 6 h 20"/>
                  <a:gd name="T36" fmla="*/ 0 w 54"/>
                  <a:gd name="T37" fmla="*/ 10 h 20"/>
                  <a:gd name="T38" fmla="*/ 0 w 54"/>
                  <a:gd name="T39" fmla="*/ 14 h 20"/>
                  <a:gd name="T40" fmla="*/ 2 w 54"/>
                  <a:gd name="T41" fmla="*/ 16 h 20"/>
                  <a:gd name="T42" fmla="*/ 4 w 54"/>
                  <a:gd name="T43" fmla="*/ 18 h 20"/>
                  <a:gd name="T44" fmla="*/ 8 w 54"/>
                  <a:gd name="T45" fmla="*/ 20 h 20"/>
                  <a:gd name="T46" fmla="*/ 8 w 54"/>
                  <a:gd name="T47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4" h="20">
                    <a:moveTo>
                      <a:pt x="8" y="20"/>
                    </a:moveTo>
                    <a:lnTo>
                      <a:pt x="8" y="20"/>
                    </a:lnTo>
                    <a:lnTo>
                      <a:pt x="44" y="20"/>
                    </a:lnTo>
                    <a:lnTo>
                      <a:pt x="44" y="20"/>
                    </a:lnTo>
                    <a:lnTo>
                      <a:pt x="48" y="18"/>
                    </a:lnTo>
                    <a:lnTo>
                      <a:pt x="52" y="16"/>
                    </a:lnTo>
                    <a:lnTo>
                      <a:pt x="54" y="14"/>
                    </a:lnTo>
                    <a:lnTo>
                      <a:pt x="54" y="10"/>
                    </a:lnTo>
                    <a:lnTo>
                      <a:pt x="54" y="6"/>
                    </a:lnTo>
                    <a:lnTo>
                      <a:pt x="52" y="2"/>
                    </a:lnTo>
                    <a:lnTo>
                      <a:pt x="48" y="0"/>
                    </a:lnTo>
                    <a:lnTo>
                      <a:pt x="44" y="0"/>
                    </a:lnTo>
                    <a:lnTo>
                      <a:pt x="44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0" y="6"/>
                    </a:lnTo>
                    <a:lnTo>
                      <a:pt x="0" y="10"/>
                    </a:lnTo>
                    <a:lnTo>
                      <a:pt x="0" y="14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8" y="20"/>
                    </a:lnTo>
                    <a:lnTo>
                      <a:pt x="8" y="2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005EB8"/>
                  </a:solidFill>
                </a:endParaRPr>
              </a:p>
            </p:txBody>
          </p:sp>
          <p:sp>
            <p:nvSpPr>
              <p:cNvPr id="74" name="Freeform 52"/>
              <p:cNvSpPr>
                <a:spLocks noEditPoints="1"/>
              </p:cNvSpPr>
              <p:nvPr userDrawn="1"/>
            </p:nvSpPr>
            <p:spPr bwMode="auto">
              <a:xfrm>
                <a:off x="8447829" y="187976"/>
                <a:ext cx="46648" cy="5488"/>
              </a:xfrm>
              <a:custGeom>
                <a:avLst/>
                <a:gdLst>
                  <a:gd name="T0" fmla="*/ 4 w 34"/>
                  <a:gd name="T1" fmla="*/ 2 h 4"/>
                  <a:gd name="T2" fmla="*/ 4 w 34"/>
                  <a:gd name="T3" fmla="*/ 2 h 4"/>
                  <a:gd name="T4" fmla="*/ 4 w 34"/>
                  <a:gd name="T5" fmla="*/ 4 h 4"/>
                  <a:gd name="T6" fmla="*/ 2 w 34"/>
                  <a:gd name="T7" fmla="*/ 4 h 4"/>
                  <a:gd name="T8" fmla="*/ 2 w 34"/>
                  <a:gd name="T9" fmla="*/ 4 h 4"/>
                  <a:gd name="T10" fmla="*/ 0 w 34"/>
                  <a:gd name="T11" fmla="*/ 4 h 4"/>
                  <a:gd name="T12" fmla="*/ 0 w 34"/>
                  <a:gd name="T13" fmla="*/ 2 h 4"/>
                  <a:gd name="T14" fmla="*/ 0 w 34"/>
                  <a:gd name="T15" fmla="*/ 2 h 4"/>
                  <a:gd name="T16" fmla="*/ 0 w 34"/>
                  <a:gd name="T17" fmla="*/ 0 h 4"/>
                  <a:gd name="T18" fmla="*/ 2 w 34"/>
                  <a:gd name="T19" fmla="*/ 0 h 4"/>
                  <a:gd name="T20" fmla="*/ 2 w 34"/>
                  <a:gd name="T21" fmla="*/ 0 h 4"/>
                  <a:gd name="T22" fmla="*/ 4 w 34"/>
                  <a:gd name="T23" fmla="*/ 0 h 4"/>
                  <a:gd name="T24" fmla="*/ 4 w 34"/>
                  <a:gd name="T25" fmla="*/ 2 h 4"/>
                  <a:gd name="T26" fmla="*/ 4 w 34"/>
                  <a:gd name="T27" fmla="*/ 2 h 4"/>
                  <a:gd name="T28" fmla="*/ 34 w 34"/>
                  <a:gd name="T29" fmla="*/ 0 h 4"/>
                  <a:gd name="T30" fmla="*/ 34 w 34"/>
                  <a:gd name="T31" fmla="*/ 2 h 4"/>
                  <a:gd name="T32" fmla="*/ 34 w 34"/>
                  <a:gd name="T33" fmla="*/ 2 h 4"/>
                  <a:gd name="T34" fmla="*/ 34 w 34"/>
                  <a:gd name="T35" fmla="*/ 4 h 4"/>
                  <a:gd name="T36" fmla="*/ 10 w 34"/>
                  <a:gd name="T37" fmla="*/ 4 h 4"/>
                  <a:gd name="T38" fmla="*/ 10 w 34"/>
                  <a:gd name="T39" fmla="*/ 4 h 4"/>
                  <a:gd name="T40" fmla="*/ 10 w 34"/>
                  <a:gd name="T41" fmla="*/ 2 h 4"/>
                  <a:gd name="T42" fmla="*/ 10 w 34"/>
                  <a:gd name="T43" fmla="*/ 0 h 4"/>
                  <a:gd name="T44" fmla="*/ 10 w 34"/>
                  <a:gd name="T45" fmla="*/ 0 h 4"/>
                  <a:gd name="T46" fmla="*/ 10 w 34"/>
                  <a:gd name="T47" fmla="*/ 0 h 4"/>
                  <a:gd name="T48" fmla="*/ 34 w 34"/>
                  <a:gd name="T49" fmla="*/ 0 h 4"/>
                  <a:gd name="T50" fmla="*/ 34 w 34"/>
                  <a:gd name="T51" fmla="*/ 0 h 4"/>
                  <a:gd name="T52" fmla="*/ 34 w 34"/>
                  <a:gd name="T53" fmla="*/ 0 h 4"/>
                  <a:gd name="T54" fmla="*/ 34 w 34"/>
                  <a:gd name="T5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34" h="4">
                    <a:moveTo>
                      <a:pt x="4" y="2"/>
                    </a:moveTo>
                    <a:lnTo>
                      <a:pt x="4" y="2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4" y="2"/>
                    </a:lnTo>
                    <a:close/>
                    <a:moveTo>
                      <a:pt x="34" y="0"/>
                    </a:moveTo>
                    <a:lnTo>
                      <a:pt x="34" y="2"/>
                    </a:lnTo>
                    <a:lnTo>
                      <a:pt x="34" y="2"/>
                    </a:lnTo>
                    <a:lnTo>
                      <a:pt x="34" y="4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0" y="2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34" y="0"/>
                    </a:lnTo>
                    <a:lnTo>
                      <a:pt x="34" y="0"/>
                    </a:lnTo>
                    <a:lnTo>
                      <a:pt x="34" y="0"/>
                    </a:lnTo>
                    <a:lnTo>
                      <a:pt x="34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005EB8"/>
                  </a:solidFill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87912773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vider cherry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2"/>
          <p:cNvSpPr>
            <a:spLocks noGrp="1"/>
          </p:cNvSpPr>
          <p:nvPr>
            <p:ph type="body" idx="1" hasCustomPrompt="1"/>
          </p:nvPr>
        </p:nvSpPr>
        <p:spPr>
          <a:xfrm>
            <a:off x="3232432" y="1361849"/>
            <a:ext cx="7397074" cy="1946285"/>
          </a:xfrm>
        </p:spPr>
        <p:txBody>
          <a:bodyPr anchor="t">
            <a:normAutofit/>
          </a:bodyPr>
          <a:lstStyle>
            <a:lvl1pPr marL="0" indent="0">
              <a:buNone/>
              <a:defRPr sz="2800" baseline="0">
                <a:solidFill>
                  <a:schemeClr val="bg1"/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GB" noProof="0" smtClean="0"/>
              <a:t>Divider title here</a:t>
            </a:r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44728" y="626996"/>
            <a:ext cx="1746418" cy="1287035"/>
          </a:xfrm>
        </p:spPr>
        <p:txBody>
          <a:bodyPr anchor="t">
            <a:normAutofit/>
          </a:bodyPr>
          <a:lstStyle>
            <a:lvl1pPr algn="r">
              <a:defRPr sz="7200" b="0" cap="all">
                <a:solidFill>
                  <a:schemeClr val="bg1"/>
                </a:solidFill>
              </a:defRPr>
            </a:lvl1pPr>
          </a:lstStyle>
          <a:p>
            <a:r>
              <a:rPr lang="en-GB" noProof="0" smtClean="0"/>
              <a:t>1</a:t>
            </a:r>
            <a:endParaRPr lang="en-GB" noProof="0"/>
          </a:p>
        </p:txBody>
      </p:sp>
      <p:cxnSp>
        <p:nvCxnSpPr>
          <p:cNvPr id="12" name="Conector recto 12"/>
          <p:cNvCxnSpPr/>
          <p:nvPr userDrawn="1"/>
        </p:nvCxnSpPr>
        <p:spPr>
          <a:xfrm flipH="1">
            <a:off x="1674064" y="1516324"/>
            <a:ext cx="1512464" cy="0"/>
          </a:xfrm>
          <a:prstGeom prst="line">
            <a:avLst/>
          </a:prstGeom>
          <a:ln w="12700" cmpd="sng">
            <a:solidFill>
              <a:schemeClr val="bg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pic>
        <p:nvPicPr>
          <p:cNvPr id="8" name="Imagen 8" descr="logo AMa.wmf"/>
          <p:cNvPicPr>
            <a:picLocks noChangeAspect="1"/>
          </p:cNvPicPr>
          <p:nvPr userDrawn="1"/>
        </p:nvPicPr>
        <p:blipFill>
          <a:blip r:embed="rId2" cstate="email">
            <a:alphaModFix/>
            <a:lum bright="100000" contrast="-100000"/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310180" y="6142588"/>
            <a:ext cx="1624293" cy="159340"/>
          </a:xfrm>
          <a:prstGeom prst="rect">
            <a:avLst/>
          </a:prstGeom>
        </p:spPr>
      </p:pic>
      <p:grpSp>
        <p:nvGrpSpPr>
          <p:cNvPr id="44" name="Group 43"/>
          <p:cNvGrpSpPr/>
          <p:nvPr userDrawn="1"/>
        </p:nvGrpSpPr>
        <p:grpSpPr>
          <a:xfrm>
            <a:off x="10552692" y="34249"/>
            <a:ext cx="1162717" cy="632004"/>
            <a:chOff x="8374677" y="36245"/>
            <a:chExt cx="922740" cy="668853"/>
          </a:xfrm>
        </p:grpSpPr>
        <p:sp>
          <p:nvSpPr>
            <p:cNvPr id="45" name="TextBox 44"/>
            <p:cNvSpPr txBox="1"/>
            <p:nvPr userDrawn="1"/>
          </p:nvSpPr>
          <p:spPr>
            <a:xfrm rot="16200000">
              <a:off x="8191735" y="219187"/>
              <a:ext cx="563729" cy="19784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510" dirty="0" smtClean="0">
                  <a:solidFill>
                    <a:srgbClr val="FFFFFF"/>
                  </a:solidFill>
                </a:rPr>
                <a:t>confidential</a:t>
              </a:r>
              <a:endParaRPr lang="en-GB" sz="510" dirty="0">
                <a:solidFill>
                  <a:srgbClr val="FFFFFF"/>
                </a:solidFill>
              </a:endParaRPr>
            </a:p>
          </p:txBody>
        </p:sp>
        <p:sp>
          <p:nvSpPr>
            <p:cNvPr id="46" name="TextBox 45"/>
            <p:cNvSpPr txBox="1"/>
            <p:nvPr userDrawn="1"/>
          </p:nvSpPr>
          <p:spPr>
            <a:xfrm>
              <a:off x="8445564" y="506408"/>
              <a:ext cx="851853" cy="19869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620" dirty="0" smtClean="0">
                  <a:solidFill>
                    <a:srgbClr val="FFFFFF"/>
                  </a:solidFill>
                </a:rPr>
                <a:t>RESTRICTED</a:t>
              </a:r>
              <a:endParaRPr lang="en-GB" sz="620" dirty="0">
                <a:solidFill>
                  <a:srgbClr val="FFFFFF"/>
                </a:solidFill>
              </a:endParaRPr>
            </a:p>
          </p:txBody>
        </p:sp>
        <p:grpSp>
          <p:nvGrpSpPr>
            <p:cNvPr id="47" name="Group 46"/>
            <p:cNvGrpSpPr/>
            <p:nvPr userDrawn="1"/>
          </p:nvGrpSpPr>
          <p:grpSpPr>
            <a:xfrm>
              <a:off x="8447829" y="91935"/>
              <a:ext cx="589966" cy="444532"/>
              <a:chOff x="8447829" y="91935"/>
              <a:chExt cx="589966" cy="444532"/>
            </a:xfrm>
            <a:solidFill>
              <a:schemeClr val="bg1"/>
            </a:solidFill>
          </p:grpSpPr>
          <p:sp>
            <p:nvSpPr>
              <p:cNvPr id="48" name="Freeform 22"/>
              <p:cNvSpPr>
                <a:spLocks/>
              </p:cNvSpPr>
              <p:nvPr userDrawn="1"/>
            </p:nvSpPr>
            <p:spPr bwMode="auto">
              <a:xfrm>
                <a:off x="8746928" y="157792"/>
                <a:ext cx="87809" cy="107017"/>
              </a:xfrm>
              <a:custGeom>
                <a:avLst/>
                <a:gdLst>
                  <a:gd name="T0" fmla="*/ 44 w 64"/>
                  <a:gd name="T1" fmla="*/ 56 h 78"/>
                  <a:gd name="T2" fmla="*/ 44 w 64"/>
                  <a:gd name="T3" fmla="*/ 56 h 78"/>
                  <a:gd name="T4" fmla="*/ 46 w 64"/>
                  <a:gd name="T5" fmla="*/ 46 h 78"/>
                  <a:gd name="T6" fmla="*/ 50 w 64"/>
                  <a:gd name="T7" fmla="*/ 36 h 78"/>
                  <a:gd name="T8" fmla="*/ 56 w 64"/>
                  <a:gd name="T9" fmla="*/ 26 h 78"/>
                  <a:gd name="T10" fmla="*/ 64 w 64"/>
                  <a:gd name="T11" fmla="*/ 20 h 78"/>
                  <a:gd name="T12" fmla="*/ 64 w 64"/>
                  <a:gd name="T13" fmla="*/ 20 h 78"/>
                  <a:gd name="T14" fmla="*/ 58 w 64"/>
                  <a:gd name="T15" fmla="*/ 12 h 78"/>
                  <a:gd name="T16" fmla="*/ 50 w 64"/>
                  <a:gd name="T17" fmla="*/ 6 h 78"/>
                  <a:gd name="T18" fmla="*/ 42 w 64"/>
                  <a:gd name="T19" fmla="*/ 2 h 78"/>
                  <a:gd name="T20" fmla="*/ 30 w 64"/>
                  <a:gd name="T21" fmla="*/ 0 h 78"/>
                  <a:gd name="T22" fmla="*/ 30 w 64"/>
                  <a:gd name="T23" fmla="*/ 0 h 78"/>
                  <a:gd name="T24" fmla="*/ 34 w 64"/>
                  <a:gd name="T25" fmla="*/ 8 h 78"/>
                  <a:gd name="T26" fmla="*/ 34 w 64"/>
                  <a:gd name="T27" fmla="*/ 18 h 78"/>
                  <a:gd name="T28" fmla="*/ 34 w 64"/>
                  <a:gd name="T29" fmla="*/ 18 h 78"/>
                  <a:gd name="T30" fmla="*/ 34 w 64"/>
                  <a:gd name="T31" fmla="*/ 26 h 78"/>
                  <a:gd name="T32" fmla="*/ 32 w 64"/>
                  <a:gd name="T33" fmla="*/ 32 h 78"/>
                  <a:gd name="T34" fmla="*/ 28 w 64"/>
                  <a:gd name="T35" fmla="*/ 40 h 78"/>
                  <a:gd name="T36" fmla="*/ 24 w 64"/>
                  <a:gd name="T37" fmla="*/ 46 h 78"/>
                  <a:gd name="T38" fmla="*/ 14 w 64"/>
                  <a:gd name="T39" fmla="*/ 56 h 78"/>
                  <a:gd name="T40" fmla="*/ 8 w 64"/>
                  <a:gd name="T41" fmla="*/ 60 h 78"/>
                  <a:gd name="T42" fmla="*/ 0 w 64"/>
                  <a:gd name="T43" fmla="*/ 62 h 78"/>
                  <a:gd name="T44" fmla="*/ 0 w 64"/>
                  <a:gd name="T45" fmla="*/ 62 h 78"/>
                  <a:gd name="T46" fmla="*/ 6 w 64"/>
                  <a:gd name="T47" fmla="*/ 68 h 78"/>
                  <a:gd name="T48" fmla="*/ 14 w 64"/>
                  <a:gd name="T49" fmla="*/ 74 h 78"/>
                  <a:gd name="T50" fmla="*/ 22 w 64"/>
                  <a:gd name="T51" fmla="*/ 76 h 78"/>
                  <a:gd name="T52" fmla="*/ 30 w 64"/>
                  <a:gd name="T53" fmla="*/ 78 h 78"/>
                  <a:gd name="T54" fmla="*/ 30 w 64"/>
                  <a:gd name="T55" fmla="*/ 78 h 78"/>
                  <a:gd name="T56" fmla="*/ 40 w 64"/>
                  <a:gd name="T57" fmla="*/ 76 h 78"/>
                  <a:gd name="T58" fmla="*/ 46 w 64"/>
                  <a:gd name="T59" fmla="*/ 72 h 78"/>
                  <a:gd name="T60" fmla="*/ 46 w 64"/>
                  <a:gd name="T61" fmla="*/ 72 h 78"/>
                  <a:gd name="T62" fmla="*/ 44 w 64"/>
                  <a:gd name="T63" fmla="*/ 56 h 78"/>
                  <a:gd name="T64" fmla="*/ 44 w 64"/>
                  <a:gd name="T65" fmla="*/ 56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64" h="78">
                    <a:moveTo>
                      <a:pt x="44" y="56"/>
                    </a:moveTo>
                    <a:lnTo>
                      <a:pt x="44" y="56"/>
                    </a:lnTo>
                    <a:lnTo>
                      <a:pt x="46" y="46"/>
                    </a:lnTo>
                    <a:lnTo>
                      <a:pt x="50" y="36"/>
                    </a:lnTo>
                    <a:lnTo>
                      <a:pt x="56" y="26"/>
                    </a:lnTo>
                    <a:lnTo>
                      <a:pt x="64" y="20"/>
                    </a:lnTo>
                    <a:lnTo>
                      <a:pt x="64" y="20"/>
                    </a:lnTo>
                    <a:lnTo>
                      <a:pt x="58" y="12"/>
                    </a:lnTo>
                    <a:lnTo>
                      <a:pt x="50" y="6"/>
                    </a:lnTo>
                    <a:lnTo>
                      <a:pt x="42" y="2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4" y="8"/>
                    </a:lnTo>
                    <a:lnTo>
                      <a:pt x="34" y="18"/>
                    </a:lnTo>
                    <a:lnTo>
                      <a:pt x="34" y="18"/>
                    </a:lnTo>
                    <a:lnTo>
                      <a:pt x="34" y="26"/>
                    </a:lnTo>
                    <a:lnTo>
                      <a:pt x="32" y="32"/>
                    </a:lnTo>
                    <a:lnTo>
                      <a:pt x="28" y="40"/>
                    </a:lnTo>
                    <a:lnTo>
                      <a:pt x="24" y="46"/>
                    </a:lnTo>
                    <a:lnTo>
                      <a:pt x="14" y="56"/>
                    </a:lnTo>
                    <a:lnTo>
                      <a:pt x="8" y="60"/>
                    </a:lnTo>
                    <a:lnTo>
                      <a:pt x="0" y="62"/>
                    </a:lnTo>
                    <a:lnTo>
                      <a:pt x="0" y="62"/>
                    </a:lnTo>
                    <a:lnTo>
                      <a:pt x="6" y="68"/>
                    </a:lnTo>
                    <a:lnTo>
                      <a:pt x="14" y="74"/>
                    </a:lnTo>
                    <a:lnTo>
                      <a:pt x="22" y="76"/>
                    </a:lnTo>
                    <a:lnTo>
                      <a:pt x="30" y="78"/>
                    </a:lnTo>
                    <a:lnTo>
                      <a:pt x="30" y="78"/>
                    </a:lnTo>
                    <a:lnTo>
                      <a:pt x="40" y="76"/>
                    </a:lnTo>
                    <a:lnTo>
                      <a:pt x="46" y="72"/>
                    </a:lnTo>
                    <a:lnTo>
                      <a:pt x="46" y="72"/>
                    </a:lnTo>
                    <a:lnTo>
                      <a:pt x="44" y="56"/>
                    </a:lnTo>
                    <a:lnTo>
                      <a:pt x="44" y="5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005EB8"/>
                  </a:solidFill>
                </a:endParaRPr>
              </a:p>
            </p:txBody>
          </p:sp>
          <p:sp>
            <p:nvSpPr>
              <p:cNvPr id="49" name="Freeform 23"/>
              <p:cNvSpPr>
                <a:spLocks/>
              </p:cNvSpPr>
              <p:nvPr userDrawn="1"/>
            </p:nvSpPr>
            <p:spPr bwMode="auto">
              <a:xfrm>
                <a:off x="8664607" y="113887"/>
                <a:ext cx="123481" cy="126225"/>
              </a:xfrm>
              <a:custGeom>
                <a:avLst/>
                <a:gdLst>
                  <a:gd name="T0" fmla="*/ 90 w 90"/>
                  <a:gd name="T1" fmla="*/ 46 h 92"/>
                  <a:gd name="T2" fmla="*/ 90 w 90"/>
                  <a:gd name="T3" fmla="*/ 46 h 92"/>
                  <a:gd name="T4" fmla="*/ 88 w 90"/>
                  <a:gd name="T5" fmla="*/ 56 h 92"/>
                  <a:gd name="T6" fmla="*/ 86 w 90"/>
                  <a:gd name="T7" fmla="*/ 64 h 92"/>
                  <a:gd name="T8" fmla="*/ 82 w 90"/>
                  <a:gd name="T9" fmla="*/ 72 h 92"/>
                  <a:gd name="T10" fmla="*/ 76 w 90"/>
                  <a:gd name="T11" fmla="*/ 80 h 92"/>
                  <a:gd name="T12" fmla="*/ 70 w 90"/>
                  <a:gd name="T13" fmla="*/ 84 h 92"/>
                  <a:gd name="T14" fmla="*/ 62 w 90"/>
                  <a:gd name="T15" fmla="*/ 90 h 92"/>
                  <a:gd name="T16" fmla="*/ 54 w 90"/>
                  <a:gd name="T17" fmla="*/ 92 h 92"/>
                  <a:gd name="T18" fmla="*/ 44 w 90"/>
                  <a:gd name="T19" fmla="*/ 92 h 92"/>
                  <a:gd name="T20" fmla="*/ 44 w 90"/>
                  <a:gd name="T21" fmla="*/ 92 h 92"/>
                  <a:gd name="T22" fmla="*/ 36 w 90"/>
                  <a:gd name="T23" fmla="*/ 92 h 92"/>
                  <a:gd name="T24" fmla="*/ 26 w 90"/>
                  <a:gd name="T25" fmla="*/ 90 h 92"/>
                  <a:gd name="T26" fmla="*/ 18 w 90"/>
                  <a:gd name="T27" fmla="*/ 84 h 92"/>
                  <a:gd name="T28" fmla="*/ 12 w 90"/>
                  <a:gd name="T29" fmla="*/ 80 h 92"/>
                  <a:gd name="T30" fmla="*/ 6 w 90"/>
                  <a:gd name="T31" fmla="*/ 72 h 92"/>
                  <a:gd name="T32" fmla="*/ 2 w 90"/>
                  <a:gd name="T33" fmla="*/ 64 h 92"/>
                  <a:gd name="T34" fmla="*/ 0 w 90"/>
                  <a:gd name="T35" fmla="*/ 56 h 92"/>
                  <a:gd name="T36" fmla="*/ 0 w 90"/>
                  <a:gd name="T37" fmla="*/ 46 h 92"/>
                  <a:gd name="T38" fmla="*/ 0 w 90"/>
                  <a:gd name="T39" fmla="*/ 46 h 92"/>
                  <a:gd name="T40" fmla="*/ 0 w 90"/>
                  <a:gd name="T41" fmla="*/ 38 h 92"/>
                  <a:gd name="T42" fmla="*/ 2 w 90"/>
                  <a:gd name="T43" fmla="*/ 28 h 92"/>
                  <a:gd name="T44" fmla="*/ 6 w 90"/>
                  <a:gd name="T45" fmla="*/ 20 h 92"/>
                  <a:gd name="T46" fmla="*/ 12 w 90"/>
                  <a:gd name="T47" fmla="*/ 14 h 92"/>
                  <a:gd name="T48" fmla="*/ 18 w 90"/>
                  <a:gd name="T49" fmla="*/ 8 h 92"/>
                  <a:gd name="T50" fmla="*/ 26 w 90"/>
                  <a:gd name="T51" fmla="*/ 4 h 92"/>
                  <a:gd name="T52" fmla="*/ 36 w 90"/>
                  <a:gd name="T53" fmla="*/ 0 h 92"/>
                  <a:gd name="T54" fmla="*/ 44 w 90"/>
                  <a:gd name="T55" fmla="*/ 0 h 92"/>
                  <a:gd name="T56" fmla="*/ 44 w 90"/>
                  <a:gd name="T57" fmla="*/ 0 h 92"/>
                  <a:gd name="T58" fmla="*/ 54 w 90"/>
                  <a:gd name="T59" fmla="*/ 0 h 92"/>
                  <a:gd name="T60" fmla="*/ 62 w 90"/>
                  <a:gd name="T61" fmla="*/ 4 h 92"/>
                  <a:gd name="T62" fmla="*/ 70 w 90"/>
                  <a:gd name="T63" fmla="*/ 8 h 92"/>
                  <a:gd name="T64" fmla="*/ 76 w 90"/>
                  <a:gd name="T65" fmla="*/ 14 h 92"/>
                  <a:gd name="T66" fmla="*/ 82 w 90"/>
                  <a:gd name="T67" fmla="*/ 20 h 92"/>
                  <a:gd name="T68" fmla="*/ 86 w 90"/>
                  <a:gd name="T69" fmla="*/ 28 h 92"/>
                  <a:gd name="T70" fmla="*/ 88 w 90"/>
                  <a:gd name="T71" fmla="*/ 38 h 92"/>
                  <a:gd name="T72" fmla="*/ 90 w 90"/>
                  <a:gd name="T73" fmla="*/ 46 h 92"/>
                  <a:gd name="T74" fmla="*/ 90 w 90"/>
                  <a:gd name="T75" fmla="*/ 46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90" h="92">
                    <a:moveTo>
                      <a:pt x="90" y="46"/>
                    </a:moveTo>
                    <a:lnTo>
                      <a:pt x="90" y="46"/>
                    </a:lnTo>
                    <a:lnTo>
                      <a:pt x="88" y="56"/>
                    </a:lnTo>
                    <a:lnTo>
                      <a:pt x="86" y="64"/>
                    </a:lnTo>
                    <a:lnTo>
                      <a:pt x="82" y="72"/>
                    </a:lnTo>
                    <a:lnTo>
                      <a:pt x="76" y="80"/>
                    </a:lnTo>
                    <a:lnTo>
                      <a:pt x="70" y="84"/>
                    </a:lnTo>
                    <a:lnTo>
                      <a:pt x="62" y="90"/>
                    </a:lnTo>
                    <a:lnTo>
                      <a:pt x="54" y="92"/>
                    </a:lnTo>
                    <a:lnTo>
                      <a:pt x="44" y="92"/>
                    </a:lnTo>
                    <a:lnTo>
                      <a:pt x="44" y="92"/>
                    </a:lnTo>
                    <a:lnTo>
                      <a:pt x="36" y="92"/>
                    </a:lnTo>
                    <a:lnTo>
                      <a:pt x="26" y="90"/>
                    </a:lnTo>
                    <a:lnTo>
                      <a:pt x="18" y="84"/>
                    </a:lnTo>
                    <a:lnTo>
                      <a:pt x="12" y="80"/>
                    </a:lnTo>
                    <a:lnTo>
                      <a:pt x="6" y="72"/>
                    </a:lnTo>
                    <a:lnTo>
                      <a:pt x="2" y="64"/>
                    </a:lnTo>
                    <a:lnTo>
                      <a:pt x="0" y="56"/>
                    </a:lnTo>
                    <a:lnTo>
                      <a:pt x="0" y="46"/>
                    </a:lnTo>
                    <a:lnTo>
                      <a:pt x="0" y="46"/>
                    </a:lnTo>
                    <a:lnTo>
                      <a:pt x="0" y="38"/>
                    </a:lnTo>
                    <a:lnTo>
                      <a:pt x="2" y="28"/>
                    </a:lnTo>
                    <a:lnTo>
                      <a:pt x="6" y="20"/>
                    </a:lnTo>
                    <a:lnTo>
                      <a:pt x="12" y="14"/>
                    </a:lnTo>
                    <a:lnTo>
                      <a:pt x="18" y="8"/>
                    </a:lnTo>
                    <a:lnTo>
                      <a:pt x="26" y="4"/>
                    </a:lnTo>
                    <a:lnTo>
                      <a:pt x="36" y="0"/>
                    </a:lnTo>
                    <a:lnTo>
                      <a:pt x="44" y="0"/>
                    </a:lnTo>
                    <a:lnTo>
                      <a:pt x="44" y="0"/>
                    </a:lnTo>
                    <a:lnTo>
                      <a:pt x="54" y="0"/>
                    </a:lnTo>
                    <a:lnTo>
                      <a:pt x="62" y="4"/>
                    </a:lnTo>
                    <a:lnTo>
                      <a:pt x="70" y="8"/>
                    </a:lnTo>
                    <a:lnTo>
                      <a:pt x="76" y="14"/>
                    </a:lnTo>
                    <a:lnTo>
                      <a:pt x="82" y="20"/>
                    </a:lnTo>
                    <a:lnTo>
                      <a:pt x="86" y="28"/>
                    </a:lnTo>
                    <a:lnTo>
                      <a:pt x="88" y="38"/>
                    </a:lnTo>
                    <a:lnTo>
                      <a:pt x="90" y="46"/>
                    </a:lnTo>
                    <a:lnTo>
                      <a:pt x="90" y="4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005EB8"/>
                  </a:solidFill>
                </a:endParaRPr>
              </a:p>
            </p:txBody>
          </p:sp>
          <p:sp>
            <p:nvSpPr>
              <p:cNvPr id="50" name="Freeform 24"/>
              <p:cNvSpPr>
                <a:spLocks/>
              </p:cNvSpPr>
              <p:nvPr userDrawn="1"/>
            </p:nvSpPr>
            <p:spPr bwMode="auto">
              <a:xfrm>
                <a:off x="8606983" y="253832"/>
                <a:ext cx="170130" cy="252450"/>
              </a:xfrm>
              <a:custGeom>
                <a:avLst/>
                <a:gdLst>
                  <a:gd name="T0" fmla="*/ 118 w 124"/>
                  <a:gd name="T1" fmla="*/ 184 h 184"/>
                  <a:gd name="T2" fmla="*/ 118 w 124"/>
                  <a:gd name="T3" fmla="*/ 184 h 184"/>
                  <a:gd name="T4" fmla="*/ 124 w 124"/>
                  <a:gd name="T5" fmla="*/ 158 h 184"/>
                  <a:gd name="T6" fmla="*/ 124 w 124"/>
                  <a:gd name="T7" fmla="*/ 128 h 184"/>
                  <a:gd name="T8" fmla="*/ 124 w 124"/>
                  <a:gd name="T9" fmla="*/ 128 h 184"/>
                  <a:gd name="T10" fmla="*/ 124 w 124"/>
                  <a:gd name="T11" fmla="*/ 102 h 184"/>
                  <a:gd name="T12" fmla="*/ 120 w 124"/>
                  <a:gd name="T13" fmla="*/ 78 h 184"/>
                  <a:gd name="T14" fmla="*/ 114 w 124"/>
                  <a:gd name="T15" fmla="*/ 56 h 184"/>
                  <a:gd name="T16" fmla="*/ 106 w 124"/>
                  <a:gd name="T17" fmla="*/ 36 h 184"/>
                  <a:gd name="T18" fmla="*/ 98 w 124"/>
                  <a:gd name="T19" fmla="*/ 22 h 184"/>
                  <a:gd name="T20" fmla="*/ 86 w 124"/>
                  <a:gd name="T21" fmla="*/ 10 h 184"/>
                  <a:gd name="T22" fmla="*/ 74 w 124"/>
                  <a:gd name="T23" fmla="*/ 2 h 184"/>
                  <a:gd name="T24" fmla="*/ 68 w 124"/>
                  <a:gd name="T25" fmla="*/ 0 h 184"/>
                  <a:gd name="T26" fmla="*/ 62 w 124"/>
                  <a:gd name="T27" fmla="*/ 0 h 184"/>
                  <a:gd name="T28" fmla="*/ 62 w 124"/>
                  <a:gd name="T29" fmla="*/ 0 h 184"/>
                  <a:gd name="T30" fmla="*/ 56 w 124"/>
                  <a:gd name="T31" fmla="*/ 0 h 184"/>
                  <a:gd name="T32" fmla="*/ 50 w 124"/>
                  <a:gd name="T33" fmla="*/ 2 h 184"/>
                  <a:gd name="T34" fmla="*/ 38 w 124"/>
                  <a:gd name="T35" fmla="*/ 10 h 184"/>
                  <a:gd name="T36" fmla="*/ 28 w 124"/>
                  <a:gd name="T37" fmla="*/ 22 h 184"/>
                  <a:gd name="T38" fmla="*/ 18 w 124"/>
                  <a:gd name="T39" fmla="*/ 36 h 184"/>
                  <a:gd name="T40" fmla="*/ 10 w 124"/>
                  <a:gd name="T41" fmla="*/ 56 h 184"/>
                  <a:gd name="T42" fmla="*/ 4 w 124"/>
                  <a:gd name="T43" fmla="*/ 78 h 184"/>
                  <a:gd name="T44" fmla="*/ 0 w 124"/>
                  <a:gd name="T45" fmla="*/ 102 h 184"/>
                  <a:gd name="T46" fmla="*/ 0 w 124"/>
                  <a:gd name="T47" fmla="*/ 128 h 184"/>
                  <a:gd name="T48" fmla="*/ 0 w 124"/>
                  <a:gd name="T49" fmla="*/ 128 h 184"/>
                  <a:gd name="T50" fmla="*/ 2 w 124"/>
                  <a:gd name="T51" fmla="*/ 158 h 184"/>
                  <a:gd name="T52" fmla="*/ 6 w 124"/>
                  <a:gd name="T53" fmla="*/ 184 h 184"/>
                  <a:gd name="T54" fmla="*/ 118 w 124"/>
                  <a:gd name="T55" fmla="*/ 184 h 1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24" h="184">
                    <a:moveTo>
                      <a:pt x="118" y="184"/>
                    </a:moveTo>
                    <a:lnTo>
                      <a:pt x="118" y="184"/>
                    </a:lnTo>
                    <a:lnTo>
                      <a:pt x="124" y="158"/>
                    </a:lnTo>
                    <a:lnTo>
                      <a:pt x="124" y="128"/>
                    </a:lnTo>
                    <a:lnTo>
                      <a:pt x="124" y="128"/>
                    </a:lnTo>
                    <a:lnTo>
                      <a:pt x="124" y="102"/>
                    </a:lnTo>
                    <a:lnTo>
                      <a:pt x="120" y="78"/>
                    </a:lnTo>
                    <a:lnTo>
                      <a:pt x="114" y="56"/>
                    </a:lnTo>
                    <a:lnTo>
                      <a:pt x="106" y="36"/>
                    </a:lnTo>
                    <a:lnTo>
                      <a:pt x="98" y="22"/>
                    </a:lnTo>
                    <a:lnTo>
                      <a:pt x="86" y="10"/>
                    </a:lnTo>
                    <a:lnTo>
                      <a:pt x="74" y="2"/>
                    </a:lnTo>
                    <a:lnTo>
                      <a:pt x="68" y="0"/>
                    </a:lnTo>
                    <a:lnTo>
                      <a:pt x="62" y="0"/>
                    </a:lnTo>
                    <a:lnTo>
                      <a:pt x="62" y="0"/>
                    </a:lnTo>
                    <a:lnTo>
                      <a:pt x="56" y="0"/>
                    </a:lnTo>
                    <a:lnTo>
                      <a:pt x="50" y="2"/>
                    </a:lnTo>
                    <a:lnTo>
                      <a:pt x="38" y="10"/>
                    </a:lnTo>
                    <a:lnTo>
                      <a:pt x="28" y="22"/>
                    </a:lnTo>
                    <a:lnTo>
                      <a:pt x="18" y="36"/>
                    </a:lnTo>
                    <a:lnTo>
                      <a:pt x="10" y="56"/>
                    </a:lnTo>
                    <a:lnTo>
                      <a:pt x="4" y="78"/>
                    </a:lnTo>
                    <a:lnTo>
                      <a:pt x="0" y="102"/>
                    </a:lnTo>
                    <a:lnTo>
                      <a:pt x="0" y="128"/>
                    </a:lnTo>
                    <a:lnTo>
                      <a:pt x="0" y="128"/>
                    </a:lnTo>
                    <a:lnTo>
                      <a:pt x="2" y="158"/>
                    </a:lnTo>
                    <a:lnTo>
                      <a:pt x="6" y="184"/>
                    </a:lnTo>
                    <a:lnTo>
                      <a:pt x="118" y="18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005EB8"/>
                  </a:solidFill>
                </a:endParaRPr>
              </a:p>
            </p:txBody>
          </p:sp>
          <p:sp>
            <p:nvSpPr>
              <p:cNvPr id="51" name="Freeform 25"/>
              <p:cNvSpPr>
                <a:spLocks/>
              </p:cNvSpPr>
              <p:nvPr userDrawn="1"/>
            </p:nvSpPr>
            <p:spPr bwMode="auto">
              <a:xfrm>
                <a:off x="8815529" y="179744"/>
                <a:ext cx="109761" cy="112505"/>
              </a:xfrm>
              <a:custGeom>
                <a:avLst/>
                <a:gdLst>
                  <a:gd name="T0" fmla="*/ 80 w 80"/>
                  <a:gd name="T1" fmla="*/ 40 h 82"/>
                  <a:gd name="T2" fmla="*/ 80 w 80"/>
                  <a:gd name="T3" fmla="*/ 40 h 82"/>
                  <a:gd name="T4" fmla="*/ 78 w 80"/>
                  <a:gd name="T5" fmla="*/ 50 h 82"/>
                  <a:gd name="T6" fmla="*/ 76 w 80"/>
                  <a:gd name="T7" fmla="*/ 56 h 82"/>
                  <a:gd name="T8" fmla="*/ 72 w 80"/>
                  <a:gd name="T9" fmla="*/ 64 h 82"/>
                  <a:gd name="T10" fmla="*/ 68 w 80"/>
                  <a:gd name="T11" fmla="*/ 70 h 82"/>
                  <a:gd name="T12" fmla="*/ 62 w 80"/>
                  <a:gd name="T13" fmla="*/ 74 h 82"/>
                  <a:gd name="T14" fmla="*/ 56 w 80"/>
                  <a:gd name="T15" fmla="*/ 78 h 82"/>
                  <a:gd name="T16" fmla="*/ 48 w 80"/>
                  <a:gd name="T17" fmla="*/ 82 h 82"/>
                  <a:gd name="T18" fmla="*/ 40 w 80"/>
                  <a:gd name="T19" fmla="*/ 82 h 82"/>
                  <a:gd name="T20" fmla="*/ 40 w 80"/>
                  <a:gd name="T21" fmla="*/ 82 h 82"/>
                  <a:gd name="T22" fmla="*/ 32 w 80"/>
                  <a:gd name="T23" fmla="*/ 82 h 82"/>
                  <a:gd name="T24" fmla="*/ 24 w 80"/>
                  <a:gd name="T25" fmla="*/ 78 h 82"/>
                  <a:gd name="T26" fmla="*/ 18 w 80"/>
                  <a:gd name="T27" fmla="*/ 74 h 82"/>
                  <a:gd name="T28" fmla="*/ 12 w 80"/>
                  <a:gd name="T29" fmla="*/ 70 h 82"/>
                  <a:gd name="T30" fmla="*/ 6 w 80"/>
                  <a:gd name="T31" fmla="*/ 64 h 82"/>
                  <a:gd name="T32" fmla="*/ 4 w 80"/>
                  <a:gd name="T33" fmla="*/ 56 h 82"/>
                  <a:gd name="T34" fmla="*/ 0 w 80"/>
                  <a:gd name="T35" fmla="*/ 50 h 82"/>
                  <a:gd name="T36" fmla="*/ 0 w 80"/>
                  <a:gd name="T37" fmla="*/ 40 h 82"/>
                  <a:gd name="T38" fmla="*/ 0 w 80"/>
                  <a:gd name="T39" fmla="*/ 40 h 82"/>
                  <a:gd name="T40" fmla="*/ 0 w 80"/>
                  <a:gd name="T41" fmla="*/ 32 h 82"/>
                  <a:gd name="T42" fmla="*/ 4 w 80"/>
                  <a:gd name="T43" fmla="*/ 26 h 82"/>
                  <a:gd name="T44" fmla="*/ 6 w 80"/>
                  <a:gd name="T45" fmla="*/ 18 h 82"/>
                  <a:gd name="T46" fmla="*/ 12 w 80"/>
                  <a:gd name="T47" fmla="*/ 12 h 82"/>
                  <a:gd name="T48" fmla="*/ 18 w 80"/>
                  <a:gd name="T49" fmla="*/ 8 h 82"/>
                  <a:gd name="T50" fmla="*/ 24 w 80"/>
                  <a:gd name="T51" fmla="*/ 4 h 82"/>
                  <a:gd name="T52" fmla="*/ 32 w 80"/>
                  <a:gd name="T53" fmla="*/ 0 h 82"/>
                  <a:gd name="T54" fmla="*/ 40 w 80"/>
                  <a:gd name="T55" fmla="*/ 0 h 82"/>
                  <a:gd name="T56" fmla="*/ 40 w 80"/>
                  <a:gd name="T57" fmla="*/ 0 h 82"/>
                  <a:gd name="T58" fmla="*/ 48 w 80"/>
                  <a:gd name="T59" fmla="*/ 0 h 82"/>
                  <a:gd name="T60" fmla="*/ 56 w 80"/>
                  <a:gd name="T61" fmla="*/ 4 h 82"/>
                  <a:gd name="T62" fmla="*/ 62 w 80"/>
                  <a:gd name="T63" fmla="*/ 8 h 82"/>
                  <a:gd name="T64" fmla="*/ 68 w 80"/>
                  <a:gd name="T65" fmla="*/ 12 h 82"/>
                  <a:gd name="T66" fmla="*/ 72 w 80"/>
                  <a:gd name="T67" fmla="*/ 18 h 82"/>
                  <a:gd name="T68" fmla="*/ 76 w 80"/>
                  <a:gd name="T69" fmla="*/ 26 h 82"/>
                  <a:gd name="T70" fmla="*/ 78 w 80"/>
                  <a:gd name="T71" fmla="*/ 32 h 82"/>
                  <a:gd name="T72" fmla="*/ 80 w 80"/>
                  <a:gd name="T73" fmla="*/ 40 h 82"/>
                  <a:gd name="T74" fmla="*/ 80 w 80"/>
                  <a:gd name="T75" fmla="*/ 40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80" h="82">
                    <a:moveTo>
                      <a:pt x="80" y="40"/>
                    </a:moveTo>
                    <a:lnTo>
                      <a:pt x="80" y="40"/>
                    </a:lnTo>
                    <a:lnTo>
                      <a:pt x="78" y="50"/>
                    </a:lnTo>
                    <a:lnTo>
                      <a:pt x="76" y="56"/>
                    </a:lnTo>
                    <a:lnTo>
                      <a:pt x="72" y="64"/>
                    </a:lnTo>
                    <a:lnTo>
                      <a:pt x="68" y="70"/>
                    </a:lnTo>
                    <a:lnTo>
                      <a:pt x="62" y="74"/>
                    </a:lnTo>
                    <a:lnTo>
                      <a:pt x="56" y="78"/>
                    </a:lnTo>
                    <a:lnTo>
                      <a:pt x="48" y="82"/>
                    </a:lnTo>
                    <a:lnTo>
                      <a:pt x="40" y="82"/>
                    </a:lnTo>
                    <a:lnTo>
                      <a:pt x="40" y="82"/>
                    </a:lnTo>
                    <a:lnTo>
                      <a:pt x="32" y="82"/>
                    </a:lnTo>
                    <a:lnTo>
                      <a:pt x="24" y="78"/>
                    </a:lnTo>
                    <a:lnTo>
                      <a:pt x="18" y="74"/>
                    </a:lnTo>
                    <a:lnTo>
                      <a:pt x="12" y="70"/>
                    </a:lnTo>
                    <a:lnTo>
                      <a:pt x="6" y="64"/>
                    </a:lnTo>
                    <a:lnTo>
                      <a:pt x="4" y="56"/>
                    </a:lnTo>
                    <a:lnTo>
                      <a:pt x="0" y="50"/>
                    </a:lnTo>
                    <a:lnTo>
                      <a:pt x="0" y="40"/>
                    </a:lnTo>
                    <a:lnTo>
                      <a:pt x="0" y="40"/>
                    </a:lnTo>
                    <a:lnTo>
                      <a:pt x="0" y="32"/>
                    </a:lnTo>
                    <a:lnTo>
                      <a:pt x="4" y="26"/>
                    </a:lnTo>
                    <a:lnTo>
                      <a:pt x="6" y="18"/>
                    </a:lnTo>
                    <a:lnTo>
                      <a:pt x="12" y="12"/>
                    </a:lnTo>
                    <a:lnTo>
                      <a:pt x="18" y="8"/>
                    </a:lnTo>
                    <a:lnTo>
                      <a:pt x="24" y="4"/>
                    </a:lnTo>
                    <a:lnTo>
                      <a:pt x="32" y="0"/>
                    </a:lnTo>
                    <a:lnTo>
                      <a:pt x="40" y="0"/>
                    </a:lnTo>
                    <a:lnTo>
                      <a:pt x="40" y="0"/>
                    </a:lnTo>
                    <a:lnTo>
                      <a:pt x="48" y="0"/>
                    </a:lnTo>
                    <a:lnTo>
                      <a:pt x="56" y="4"/>
                    </a:lnTo>
                    <a:lnTo>
                      <a:pt x="62" y="8"/>
                    </a:lnTo>
                    <a:lnTo>
                      <a:pt x="68" y="12"/>
                    </a:lnTo>
                    <a:lnTo>
                      <a:pt x="72" y="18"/>
                    </a:lnTo>
                    <a:lnTo>
                      <a:pt x="76" y="26"/>
                    </a:lnTo>
                    <a:lnTo>
                      <a:pt x="78" y="32"/>
                    </a:lnTo>
                    <a:lnTo>
                      <a:pt x="80" y="40"/>
                    </a:lnTo>
                    <a:lnTo>
                      <a:pt x="80" y="4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005EB8"/>
                  </a:solidFill>
                </a:endParaRPr>
              </a:p>
            </p:txBody>
          </p:sp>
          <p:sp>
            <p:nvSpPr>
              <p:cNvPr id="52" name="Freeform 26"/>
              <p:cNvSpPr>
                <a:spLocks/>
              </p:cNvSpPr>
              <p:nvPr userDrawn="1"/>
            </p:nvSpPr>
            <p:spPr bwMode="auto">
              <a:xfrm>
                <a:off x="8812785" y="300481"/>
                <a:ext cx="139945" cy="205802"/>
              </a:xfrm>
              <a:custGeom>
                <a:avLst/>
                <a:gdLst>
                  <a:gd name="T0" fmla="*/ 96 w 102"/>
                  <a:gd name="T1" fmla="*/ 150 h 150"/>
                  <a:gd name="T2" fmla="*/ 96 w 102"/>
                  <a:gd name="T3" fmla="*/ 150 h 150"/>
                  <a:gd name="T4" fmla="*/ 100 w 102"/>
                  <a:gd name="T5" fmla="*/ 128 h 150"/>
                  <a:gd name="T6" fmla="*/ 102 w 102"/>
                  <a:gd name="T7" fmla="*/ 104 h 150"/>
                  <a:gd name="T8" fmla="*/ 102 w 102"/>
                  <a:gd name="T9" fmla="*/ 104 h 150"/>
                  <a:gd name="T10" fmla="*/ 102 w 102"/>
                  <a:gd name="T11" fmla="*/ 84 h 150"/>
                  <a:gd name="T12" fmla="*/ 98 w 102"/>
                  <a:gd name="T13" fmla="*/ 64 h 150"/>
                  <a:gd name="T14" fmla="*/ 94 w 102"/>
                  <a:gd name="T15" fmla="*/ 46 h 150"/>
                  <a:gd name="T16" fmla="*/ 86 w 102"/>
                  <a:gd name="T17" fmla="*/ 32 h 150"/>
                  <a:gd name="T18" fmla="*/ 80 w 102"/>
                  <a:gd name="T19" fmla="*/ 18 h 150"/>
                  <a:gd name="T20" fmla="*/ 70 w 102"/>
                  <a:gd name="T21" fmla="*/ 8 h 150"/>
                  <a:gd name="T22" fmla="*/ 60 w 102"/>
                  <a:gd name="T23" fmla="*/ 2 h 150"/>
                  <a:gd name="T24" fmla="*/ 50 w 102"/>
                  <a:gd name="T25" fmla="*/ 0 h 150"/>
                  <a:gd name="T26" fmla="*/ 50 w 102"/>
                  <a:gd name="T27" fmla="*/ 0 h 150"/>
                  <a:gd name="T28" fmla="*/ 40 w 102"/>
                  <a:gd name="T29" fmla="*/ 2 h 150"/>
                  <a:gd name="T30" fmla="*/ 30 w 102"/>
                  <a:gd name="T31" fmla="*/ 8 h 150"/>
                  <a:gd name="T32" fmla="*/ 22 w 102"/>
                  <a:gd name="T33" fmla="*/ 18 h 150"/>
                  <a:gd name="T34" fmla="*/ 14 w 102"/>
                  <a:gd name="T35" fmla="*/ 32 h 150"/>
                  <a:gd name="T36" fmla="*/ 8 w 102"/>
                  <a:gd name="T37" fmla="*/ 46 h 150"/>
                  <a:gd name="T38" fmla="*/ 4 w 102"/>
                  <a:gd name="T39" fmla="*/ 64 h 150"/>
                  <a:gd name="T40" fmla="*/ 0 w 102"/>
                  <a:gd name="T41" fmla="*/ 84 h 150"/>
                  <a:gd name="T42" fmla="*/ 0 w 102"/>
                  <a:gd name="T43" fmla="*/ 104 h 150"/>
                  <a:gd name="T44" fmla="*/ 0 w 102"/>
                  <a:gd name="T45" fmla="*/ 104 h 150"/>
                  <a:gd name="T46" fmla="*/ 0 w 102"/>
                  <a:gd name="T47" fmla="*/ 128 h 150"/>
                  <a:gd name="T48" fmla="*/ 4 w 102"/>
                  <a:gd name="T49" fmla="*/ 150 h 150"/>
                  <a:gd name="T50" fmla="*/ 96 w 102"/>
                  <a:gd name="T51" fmla="*/ 150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02" h="150">
                    <a:moveTo>
                      <a:pt x="96" y="150"/>
                    </a:moveTo>
                    <a:lnTo>
                      <a:pt x="96" y="150"/>
                    </a:lnTo>
                    <a:lnTo>
                      <a:pt x="100" y="128"/>
                    </a:lnTo>
                    <a:lnTo>
                      <a:pt x="102" y="104"/>
                    </a:lnTo>
                    <a:lnTo>
                      <a:pt x="102" y="104"/>
                    </a:lnTo>
                    <a:lnTo>
                      <a:pt x="102" y="84"/>
                    </a:lnTo>
                    <a:lnTo>
                      <a:pt x="98" y="64"/>
                    </a:lnTo>
                    <a:lnTo>
                      <a:pt x="94" y="46"/>
                    </a:lnTo>
                    <a:lnTo>
                      <a:pt x="86" y="32"/>
                    </a:lnTo>
                    <a:lnTo>
                      <a:pt x="80" y="18"/>
                    </a:lnTo>
                    <a:lnTo>
                      <a:pt x="70" y="8"/>
                    </a:lnTo>
                    <a:lnTo>
                      <a:pt x="60" y="2"/>
                    </a:lnTo>
                    <a:lnTo>
                      <a:pt x="50" y="0"/>
                    </a:lnTo>
                    <a:lnTo>
                      <a:pt x="50" y="0"/>
                    </a:lnTo>
                    <a:lnTo>
                      <a:pt x="40" y="2"/>
                    </a:lnTo>
                    <a:lnTo>
                      <a:pt x="30" y="8"/>
                    </a:lnTo>
                    <a:lnTo>
                      <a:pt x="22" y="18"/>
                    </a:lnTo>
                    <a:lnTo>
                      <a:pt x="14" y="32"/>
                    </a:lnTo>
                    <a:lnTo>
                      <a:pt x="8" y="46"/>
                    </a:lnTo>
                    <a:lnTo>
                      <a:pt x="4" y="64"/>
                    </a:lnTo>
                    <a:lnTo>
                      <a:pt x="0" y="84"/>
                    </a:lnTo>
                    <a:lnTo>
                      <a:pt x="0" y="104"/>
                    </a:lnTo>
                    <a:lnTo>
                      <a:pt x="0" y="104"/>
                    </a:lnTo>
                    <a:lnTo>
                      <a:pt x="0" y="128"/>
                    </a:lnTo>
                    <a:lnTo>
                      <a:pt x="4" y="150"/>
                    </a:lnTo>
                    <a:lnTo>
                      <a:pt x="96" y="15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005EB8"/>
                  </a:solidFill>
                </a:endParaRPr>
              </a:p>
            </p:txBody>
          </p:sp>
          <p:sp>
            <p:nvSpPr>
              <p:cNvPr id="53" name="Freeform 27"/>
              <p:cNvSpPr>
                <a:spLocks/>
              </p:cNvSpPr>
              <p:nvPr userDrawn="1"/>
            </p:nvSpPr>
            <p:spPr bwMode="auto">
              <a:xfrm>
                <a:off x="8755160" y="278529"/>
                <a:ext cx="87809" cy="227754"/>
              </a:xfrm>
              <a:custGeom>
                <a:avLst/>
                <a:gdLst>
                  <a:gd name="T0" fmla="*/ 16 w 64"/>
                  <a:gd name="T1" fmla="*/ 166 h 166"/>
                  <a:gd name="T2" fmla="*/ 38 w 64"/>
                  <a:gd name="T3" fmla="*/ 166 h 166"/>
                  <a:gd name="T4" fmla="*/ 38 w 64"/>
                  <a:gd name="T5" fmla="*/ 166 h 166"/>
                  <a:gd name="T6" fmla="*/ 36 w 64"/>
                  <a:gd name="T7" fmla="*/ 144 h 166"/>
                  <a:gd name="T8" fmla="*/ 36 w 64"/>
                  <a:gd name="T9" fmla="*/ 120 h 166"/>
                  <a:gd name="T10" fmla="*/ 36 w 64"/>
                  <a:gd name="T11" fmla="*/ 120 h 166"/>
                  <a:gd name="T12" fmla="*/ 38 w 64"/>
                  <a:gd name="T13" fmla="*/ 92 h 166"/>
                  <a:gd name="T14" fmla="*/ 44 w 64"/>
                  <a:gd name="T15" fmla="*/ 66 h 166"/>
                  <a:gd name="T16" fmla="*/ 52 w 64"/>
                  <a:gd name="T17" fmla="*/ 42 h 166"/>
                  <a:gd name="T18" fmla="*/ 58 w 64"/>
                  <a:gd name="T19" fmla="*/ 34 h 166"/>
                  <a:gd name="T20" fmla="*/ 64 w 64"/>
                  <a:gd name="T21" fmla="*/ 26 h 166"/>
                  <a:gd name="T22" fmla="*/ 64 w 64"/>
                  <a:gd name="T23" fmla="*/ 26 h 166"/>
                  <a:gd name="T24" fmla="*/ 56 w 64"/>
                  <a:gd name="T25" fmla="*/ 14 h 166"/>
                  <a:gd name="T26" fmla="*/ 46 w 64"/>
                  <a:gd name="T27" fmla="*/ 6 h 166"/>
                  <a:gd name="T28" fmla="*/ 36 w 64"/>
                  <a:gd name="T29" fmla="*/ 2 h 166"/>
                  <a:gd name="T30" fmla="*/ 26 w 64"/>
                  <a:gd name="T31" fmla="*/ 0 h 166"/>
                  <a:gd name="T32" fmla="*/ 26 w 64"/>
                  <a:gd name="T33" fmla="*/ 0 h 166"/>
                  <a:gd name="T34" fmla="*/ 18 w 64"/>
                  <a:gd name="T35" fmla="*/ 0 h 166"/>
                  <a:gd name="T36" fmla="*/ 12 w 64"/>
                  <a:gd name="T37" fmla="*/ 2 h 166"/>
                  <a:gd name="T38" fmla="*/ 0 w 64"/>
                  <a:gd name="T39" fmla="*/ 12 h 166"/>
                  <a:gd name="T40" fmla="*/ 0 w 64"/>
                  <a:gd name="T41" fmla="*/ 12 h 166"/>
                  <a:gd name="T42" fmla="*/ 10 w 64"/>
                  <a:gd name="T43" fmla="*/ 30 h 166"/>
                  <a:gd name="T44" fmla="*/ 16 w 64"/>
                  <a:gd name="T45" fmla="*/ 54 h 166"/>
                  <a:gd name="T46" fmla="*/ 22 w 64"/>
                  <a:gd name="T47" fmla="*/ 82 h 166"/>
                  <a:gd name="T48" fmla="*/ 24 w 64"/>
                  <a:gd name="T49" fmla="*/ 110 h 166"/>
                  <a:gd name="T50" fmla="*/ 24 w 64"/>
                  <a:gd name="T51" fmla="*/ 110 h 166"/>
                  <a:gd name="T52" fmla="*/ 22 w 64"/>
                  <a:gd name="T53" fmla="*/ 140 h 166"/>
                  <a:gd name="T54" fmla="*/ 16 w 64"/>
                  <a:gd name="T55" fmla="*/ 166 h 166"/>
                  <a:gd name="T56" fmla="*/ 16 w 64"/>
                  <a:gd name="T57" fmla="*/ 166 h 1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64" h="166">
                    <a:moveTo>
                      <a:pt x="16" y="166"/>
                    </a:moveTo>
                    <a:lnTo>
                      <a:pt x="38" y="166"/>
                    </a:lnTo>
                    <a:lnTo>
                      <a:pt x="38" y="166"/>
                    </a:lnTo>
                    <a:lnTo>
                      <a:pt x="36" y="144"/>
                    </a:lnTo>
                    <a:lnTo>
                      <a:pt x="36" y="120"/>
                    </a:lnTo>
                    <a:lnTo>
                      <a:pt x="36" y="120"/>
                    </a:lnTo>
                    <a:lnTo>
                      <a:pt x="38" y="92"/>
                    </a:lnTo>
                    <a:lnTo>
                      <a:pt x="44" y="66"/>
                    </a:lnTo>
                    <a:lnTo>
                      <a:pt x="52" y="42"/>
                    </a:lnTo>
                    <a:lnTo>
                      <a:pt x="58" y="34"/>
                    </a:lnTo>
                    <a:lnTo>
                      <a:pt x="64" y="26"/>
                    </a:lnTo>
                    <a:lnTo>
                      <a:pt x="64" y="26"/>
                    </a:lnTo>
                    <a:lnTo>
                      <a:pt x="56" y="14"/>
                    </a:lnTo>
                    <a:lnTo>
                      <a:pt x="46" y="6"/>
                    </a:lnTo>
                    <a:lnTo>
                      <a:pt x="36" y="2"/>
                    </a:lnTo>
                    <a:lnTo>
                      <a:pt x="26" y="0"/>
                    </a:lnTo>
                    <a:lnTo>
                      <a:pt x="26" y="0"/>
                    </a:lnTo>
                    <a:lnTo>
                      <a:pt x="18" y="0"/>
                    </a:lnTo>
                    <a:lnTo>
                      <a:pt x="12" y="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10" y="30"/>
                    </a:lnTo>
                    <a:lnTo>
                      <a:pt x="16" y="54"/>
                    </a:lnTo>
                    <a:lnTo>
                      <a:pt x="22" y="82"/>
                    </a:lnTo>
                    <a:lnTo>
                      <a:pt x="24" y="110"/>
                    </a:lnTo>
                    <a:lnTo>
                      <a:pt x="24" y="110"/>
                    </a:lnTo>
                    <a:lnTo>
                      <a:pt x="22" y="140"/>
                    </a:lnTo>
                    <a:lnTo>
                      <a:pt x="16" y="166"/>
                    </a:lnTo>
                    <a:lnTo>
                      <a:pt x="16" y="16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005EB8"/>
                  </a:solidFill>
                </a:endParaRPr>
              </a:p>
            </p:txBody>
          </p:sp>
          <p:sp>
            <p:nvSpPr>
              <p:cNvPr id="54" name="Freeform 28"/>
              <p:cNvSpPr>
                <a:spLocks/>
              </p:cNvSpPr>
              <p:nvPr userDrawn="1"/>
            </p:nvSpPr>
            <p:spPr bwMode="auto">
              <a:xfrm>
                <a:off x="8532894" y="91935"/>
                <a:ext cx="27440" cy="444532"/>
              </a:xfrm>
              <a:custGeom>
                <a:avLst/>
                <a:gdLst>
                  <a:gd name="T0" fmla="*/ 0 w 20"/>
                  <a:gd name="T1" fmla="*/ 10 h 324"/>
                  <a:gd name="T2" fmla="*/ 0 w 20"/>
                  <a:gd name="T3" fmla="*/ 10 h 324"/>
                  <a:gd name="T4" fmla="*/ 0 w 20"/>
                  <a:gd name="T5" fmla="*/ 314 h 324"/>
                  <a:gd name="T6" fmla="*/ 0 w 20"/>
                  <a:gd name="T7" fmla="*/ 314 h 324"/>
                  <a:gd name="T8" fmla="*/ 2 w 20"/>
                  <a:gd name="T9" fmla="*/ 318 h 324"/>
                  <a:gd name="T10" fmla="*/ 4 w 20"/>
                  <a:gd name="T11" fmla="*/ 322 h 324"/>
                  <a:gd name="T12" fmla="*/ 8 w 20"/>
                  <a:gd name="T13" fmla="*/ 322 h 324"/>
                  <a:gd name="T14" fmla="*/ 10 w 20"/>
                  <a:gd name="T15" fmla="*/ 324 h 324"/>
                  <a:gd name="T16" fmla="*/ 14 w 20"/>
                  <a:gd name="T17" fmla="*/ 322 h 324"/>
                  <a:gd name="T18" fmla="*/ 18 w 20"/>
                  <a:gd name="T19" fmla="*/ 322 h 324"/>
                  <a:gd name="T20" fmla="*/ 20 w 20"/>
                  <a:gd name="T21" fmla="*/ 318 h 324"/>
                  <a:gd name="T22" fmla="*/ 20 w 20"/>
                  <a:gd name="T23" fmla="*/ 314 h 324"/>
                  <a:gd name="T24" fmla="*/ 20 w 20"/>
                  <a:gd name="T25" fmla="*/ 314 h 324"/>
                  <a:gd name="T26" fmla="*/ 20 w 20"/>
                  <a:gd name="T27" fmla="*/ 10 h 324"/>
                  <a:gd name="T28" fmla="*/ 20 w 20"/>
                  <a:gd name="T29" fmla="*/ 10 h 324"/>
                  <a:gd name="T30" fmla="*/ 20 w 20"/>
                  <a:gd name="T31" fmla="*/ 6 h 324"/>
                  <a:gd name="T32" fmla="*/ 18 w 20"/>
                  <a:gd name="T33" fmla="*/ 2 h 324"/>
                  <a:gd name="T34" fmla="*/ 14 w 20"/>
                  <a:gd name="T35" fmla="*/ 0 h 324"/>
                  <a:gd name="T36" fmla="*/ 10 w 20"/>
                  <a:gd name="T37" fmla="*/ 0 h 324"/>
                  <a:gd name="T38" fmla="*/ 8 w 20"/>
                  <a:gd name="T39" fmla="*/ 0 h 324"/>
                  <a:gd name="T40" fmla="*/ 4 w 20"/>
                  <a:gd name="T41" fmla="*/ 2 h 324"/>
                  <a:gd name="T42" fmla="*/ 2 w 20"/>
                  <a:gd name="T43" fmla="*/ 6 h 324"/>
                  <a:gd name="T44" fmla="*/ 0 w 20"/>
                  <a:gd name="T45" fmla="*/ 10 h 324"/>
                  <a:gd name="T46" fmla="*/ 0 w 20"/>
                  <a:gd name="T47" fmla="*/ 10 h 3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0" h="324">
                    <a:moveTo>
                      <a:pt x="0" y="10"/>
                    </a:moveTo>
                    <a:lnTo>
                      <a:pt x="0" y="10"/>
                    </a:lnTo>
                    <a:lnTo>
                      <a:pt x="0" y="314"/>
                    </a:lnTo>
                    <a:lnTo>
                      <a:pt x="0" y="314"/>
                    </a:lnTo>
                    <a:lnTo>
                      <a:pt x="2" y="318"/>
                    </a:lnTo>
                    <a:lnTo>
                      <a:pt x="4" y="322"/>
                    </a:lnTo>
                    <a:lnTo>
                      <a:pt x="8" y="322"/>
                    </a:lnTo>
                    <a:lnTo>
                      <a:pt x="10" y="324"/>
                    </a:lnTo>
                    <a:lnTo>
                      <a:pt x="14" y="322"/>
                    </a:lnTo>
                    <a:lnTo>
                      <a:pt x="18" y="322"/>
                    </a:lnTo>
                    <a:lnTo>
                      <a:pt x="20" y="318"/>
                    </a:lnTo>
                    <a:lnTo>
                      <a:pt x="20" y="314"/>
                    </a:lnTo>
                    <a:lnTo>
                      <a:pt x="20" y="314"/>
                    </a:lnTo>
                    <a:lnTo>
                      <a:pt x="20" y="10"/>
                    </a:lnTo>
                    <a:lnTo>
                      <a:pt x="20" y="10"/>
                    </a:lnTo>
                    <a:lnTo>
                      <a:pt x="20" y="6"/>
                    </a:lnTo>
                    <a:lnTo>
                      <a:pt x="18" y="2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4" y="2"/>
                    </a:lnTo>
                    <a:lnTo>
                      <a:pt x="2" y="6"/>
                    </a:lnTo>
                    <a:lnTo>
                      <a:pt x="0" y="10"/>
                    </a:lnTo>
                    <a:lnTo>
                      <a:pt x="0" y="1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005EB8"/>
                  </a:solidFill>
                </a:endParaRPr>
              </a:p>
            </p:txBody>
          </p:sp>
          <p:sp>
            <p:nvSpPr>
              <p:cNvPr id="55" name="Freeform 29"/>
              <p:cNvSpPr>
                <a:spLocks/>
              </p:cNvSpPr>
              <p:nvPr userDrawn="1"/>
            </p:nvSpPr>
            <p:spPr bwMode="auto">
              <a:xfrm>
                <a:off x="8535638" y="91935"/>
                <a:ext cx="74089" cy="27440"/>
              </a:xfrm>
              <a:custGeom>
                <a:avLst/>
                <a:gdLst>
                  <a:gd name="T0" fmla="*/ 44 w 54"/>
                  <a:gd name="T1" fmla="*/ 0 h 20"/>
                  <a:gd name="T2" fmla="*/ 44 w 54"/>
                  <a:gd name="T3" fmla="*/ 0 h 20"/>
                  <a:gd name="T4" fmla="*/ 8 w 54"/>
                  <a:gd name="T5" fmla="*/ 0 h 20"/>
                  <a:gd name="T6" fmla="*/ 8 w 54"/>
                  <a:gd name="T7" fmla="*/ 0 h 20"/>
                  <a:gd name="T8" fmla="*/ 4 w 54"/>
                  <a:gd name="T9" fmla="*/ 0 h 20"/>
                  <a:gd name="T10" fmla="*/ 2 w 54"/>
                  <a:gd name="T11" fmla="*/ 2 h 20"/>
                  <a:gd name="T12" fmla="*/ 0 w 54"/>
                  <a:gd name="T13" fmla="*/ 6 h 20"/>
                  <a:gd name="T14" fmla="*/ 0 w 54"/>
                  <a:gd name="T15" fmla="*/ 10 h 20"/>
                  <a:gd name="T16" fmla="*/ 0 w 54"/>
                  <a:gd name="T17" fmla="*/ 14 h 20"/>
                  <a:gd name="T18" fmla="*/ 2 w 54"/>
                  <a:gd name="T19" fmla="*/ 16 h 20"/>
                  <a:gd name="T20" fmla="*/ 4 w 54"/>
                  <a:gd name="T21" fmla="*/ 18 h 20"/>
                  <a:gd name="T22" fmla="*/ 8 w 54"/>
                  <a:gd name="T23" fmla="*/ 20 h 20"/>
                  <a:gd name="T24" fmla="*/ 8 w 54"/>
                  <a:gd name="T25" fmla="*/ 20 h 20"/>
                  <a:gd name="T26" fmla="*/ 44 w 54"/>
                  <a:gd name="T27" fmla="*/ 20 h 20"/>
                  <a:gd name="T28" fmla="*/ 44 w 54"/>
                  <a:gd name="T29" fmla="*/ 20 h 20"/>
                  <a:gd name="T30" fmla="*/ 48 w 54"/>
                  <a:gd name="T31" fmla="*/ 18 h 20"/>
                  <a:gd name="T32" fmla="*/ 52 w 54"/>
                  <a:gd name="T33" fmla="*/ 16 h 20"/>
                  <a:gd name="T34" fmla="*/ 54 w 54"/>
                  <a:gd name="T35" fmla="*/ 14 h 20"/>
                  <a:gd name="T36" fmla="*/ 54 w 54"/>
                  <a:gd name="T37" fmla="*/ 10 h 20"/>
                  <a:gd name="T38" fmla="*/ 54 w 54"/>
                  <a:gd name="T39" fmla="*/ 6 h 20"/>
                  <a:gd name="T40" fmla="*/ 52 w 54"/>
                  <a:gd name="T41" fmla="*/ 2 h 20"/>
                  <a:gd name="T42" fmla="*/ 48 w 54"/>
                  <a:gd name="T43" fmla="*/ 0 h 20"/>
                  <a:gd name="T44" fmla="*/ 44 w 54"/>
                  <a:gd name="T45" fmla="*/ 0 h 20"/>
                  <a:gd name="T46" fmla="*/ 44 w 54"/>
                  <a:gd name="T47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4" h="20">
                    <a:moveTo>
                      <a:pt x="44" y="0"/>
                    </a:moveTo>
                    <a:lnTo>
                      <a:pt x="44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0" y="6"/>
                    </a:lnTo>
                    <a:lnTo>
                      <a:pt x="0" y="10"/>
                    </a:lnTo>
                    <a:lnTo>
                      <a:pt x="0" y="14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8" y="20"/>
                    </a:lnTo>
                    <a:lnTo>
                      <a:pt x="8" y="20"/>
                    </a:lnTo>
                    <a:lnTo>
                      <a:pt x="44" y="20"/>
                    </a:lnTo>
                    <a:lnTo>
                      <a:pt x="44" y="20"/>
                    </a:lnTo>
                    <a:lnTo>
                      <a:pt x="48" y="18"/>
                    </a:lnTo>
                    <a:lnTo>
                      <a:pt x="52" y="16"/>
                    </a:lnTo>
                    <a:lnTo>
                      <a:pt x="54" y="14"/>
                    </a:lnTo>
                    <a:lnTo>
                      <a:pt x="54" y="10"/>
                    </a:lnTo>
                    <a:lnTo>
                      <a:pt x="54" y="6"/>
                    </a:lnTo>
                    <a:lnTo>
                      <a:pt x="52" y="2"/>
                    </a:lnTo>
                    <a:lnTo>
                      <a:pt x="48" y="0"/>
                    </a:lnTo>
                    <a:lnTo>
                      <a:pt x="44" y="0"/>
                    </a:lnTo>
                    <a:lnTo>
                      <a:pt x="44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005EB8"/>
                  </a:solidFill>
                </a:endParaRPr>
              </a:p>
            </p:txBody>
          </p:sp>
          <p:sp>
            <p:nvSpPr>
              <p:cNvPr id="56" name="Freeform 30"/>
              <p:cNvSpPr>
                <a:spLocks/>
              </p:cNvSpPr>
              <p:nvPr userDrawn="1"/>
            </p:nvSpPr>
            <p:spPr bwMode="auto">
              <a:xfrm>
                <a:off x="8535638" y="509027"/>
                <a:ext cx="74089" cy="27440"/>
              </a:xfrm>
              <a:custGeom>
                <a:avLst/>
                <a:gdLst>
                  <a:gd name="T0" fmla="*/ 44 w 54"/>
                  <a:gd name="T1" fmla="*/ 0 h 20"/>
                  <a:gd name="T2" fmla="*/ 44 w 54"/>
                  <a:gd name="T3" fmla="*/ 0 h 20"/>
                  <a:gd name="T4" fmla="*/ 8 w 54"/>
                  <a:gd name="T5" fmla="*/ 0 h 20"/>
                  <a:gd name="T6" fmla="*/ 8 w 54"/>
                  <a:gd name="T7" fmla="*/ 0 h 20"/>
                  <a:gd name="T8" fmla="*/ 4 w 54"/>
                  <a:gd name="T9" fmla="*/ 0 h 20"/>
                  <a:gd name="T10" fmla="*/ 2 w 54"/>
                  <a:gd name="T11" fmla="*/ 4 h 20"/>
                  <a:gd name="T12" fmla="*/ 0 w 54"/>
                  <a:gd name="T13" fmla="*/ 6 h 20"/>
                  <a:gd name="T14" fmla="*/ 0 w 54"/>
                  <a:gd name="T15" fmla="*/ 10 h 20"/>
                  <a:gd name="T16" fmla="*/ 0 w 54"/>
                  <a:gd name="T17" fmla="*/ 14 h 20"/>
                  <a:gd name="T18" fmla="*/ 2 w 54"/>
                  <a:gd name="T19" fmla="*/ 16 h 20"/>
                  <a:gd name="T20" fmla="*/ 4 w 54"/>
                  <a:gd name="T21" fmla="*/ 20 h 20"/>
                  <a:gd name="T22" fmla="*/ 8 w 54"/>
                  <a:gd name="T23" fmla="*/ 20 h 20"/>
                  <a:gd name="T24" fmla="*/ 8 w 54"/>
                  <a:gd name="T25" fmla="*/ 20 h 20"/>
                  <a:gd name="T26" fmla="*/ 44 w 54"/>
                  <a:gd name="T27" fmla="*/ 20 h 20"/>
                  <a:gd name="T28" fmla="*/ 44 w 54"/>
                  <a:gd name="T29" fmla="*/ 20 h 20"/>
                  <a:gd name="T30" fmla="*/ 48 w 54"/>
                  <a:gd name="T31" fmla="*/ 20 h 20"/>
                  <a:gd name="T32" fmla="*/ 52 w 54"/>
                  <a:gd name="T33" fmla="*/ 16 h 20"/>
                  <a:gd name="T34" fmla="*/ 54 w 54"/>
                  <a:gd name="T35" fmla="*/ 14 h 20"/>
                  <a:gd name="T36" fmla="*/ 54 w 54"/>
                  <a:gd name="T37" fmla="*/ 10 h 20"/>
                  <a:gd name="T38" fmla="*/ 54 w 54"/>
                  <a:gd name="T39" fmla="*/ 6 h 20"/>
                  <a:gd name="T40" fmla="*/ 52 w 54"/>
                  <a:gd name="T41" fmla="*/ 4 h 20"/>
                  <a:gd name="T42" fmla="*/ 48 w 54"/>
                  <a:gd name="T43" fmla="*/ 0 h 20"/>
                  <a:gd name="T44" fmla="*/ 44 w 54"/>
                  <a:gd name="T45" fmla="*/ 0 h 20"/>
                  <a:gd name="T46" fmla="*/ 44 w 54"/>
                  <a:gd name="T47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4" h="20">
                    <a:moveTo>
                      <a:pt x="44" y="0"/>
                    </a:moveTo>
                    <a:lnTo>
                      <a:pt x="44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4" y="0"/>
                    </a:lnTo>
                    <a:lnTo>
                      <a:pt x="2" y="4"/>
                    </a:lnTo>
                    <a:lnTo>
                      <a:pt x="0" y="6"/>
                    </a:lnTo>
                    <a:lnTo>
                      <a:pt x="0" y="10"/>
                    </a:lnTo>
                    <a:lnTo>
                      <a:pt x="0" y="14"/>
                    </a:lnTo>
                    <a:lnTo>
                      <a:pt x="2" y="16"/>
                    </a:lnTo>
                    <a:lnTo>
                      <a:pt x="4" y="20"/>
                    </a:lnTo>
                    <a:lnTo>
                      <a:pt x="8" y="20"/>
                    </a:lnTo>
                    <a:lnTo>
                      <a:pt x="8" y="20"/>
                    </a:lnTo>
                    <a:lnTo>
                      <a:pt x="44" y="20"/>
                    </a:lnTo>
                    <a:lnTo>
                      <a:pt x="44" y="20"/>
                    </a:lnTo>
                    <a:lnTo>
                      <a:pt x="48" y="20"/>
                    </a:lnTo>
                    <a:lnTo>
                      <a:pt x="52" y="16"/>
                    </a:lnTo>
                    <a:lnTo>
                      <a:pt x="54" y="14"/>
                    </a:lnTo>
                    <a:lnTo>
                      <a:pt x="54" y="10"/>
                    </a:lnTo>
                    <a:lnTo>
                      <a:pt x="54" y="6"/>
                    </a:lnTo>
                    <a:lnTo>
                      <a:pt x="52" y="4"/>
                    </a:lnTo>
                    <a:lnTo>
                      <a:pt x="48" y="0"/>
                    </a:lnTo>
                    <a:lnTo>
                      <a:pt x="44" y="0"/>
                    </a:lnTo>
                    <a:lnTo>
                      <a:pt x="44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005EB8"/>
                  </a:solidFill>
                </a:endParaRPr>
              </a:p>
            </p:txBody>
          </p:sp>
          <p:sp>
            <p:nvSpPr>
              <p:cNvPr id="57" name="Freeform 31"/>
              <p:cNvSpPr>
                <a:spLocks/>
              </p:cNvSpPr>
              <p:nvPr userDrawn="1"/>
            </p:nvSpPr>
            <p:spPr bwMode="auto">
              <a:xfrm>
                <a:off x="9010355" y="91935"/>
                <a:ext cx="27440" cy="441788"/>
              </a:xfrm>
              <a:custGeom>
                <a:avLst/>
                <a:gdLst>
                  <a:gd name="T0" fmla="*/ 20 w 20"/>
                  <a:gd name="T1" fmla="*/ 312 h 322"/>
                  <a:gd name="T2" fmla="*/ 20 w 20"/>
                  <a:gd name="T3" fmla="*/ 312 h 322"/>
                  <a:gd name="T4" fmla="*/ 20 w 20"/>
                  <a:gd name="T5" fmla="*/ 10 h 322"/>
                  <a:gd name="T6" fmla="*/ 20 w 20"/>
                  <a:gd name="T7" fmla="*/ 10 h 322"/>
                  <a:gd name="T8" fmla="*/ 20 w 20"/>
                  <a:gd name="T9" fmla="*/ 6 h 322"/>
                  <a:gd name="T10" fmla="*/ 16 w 20"/>
                  <a:gd name="T11" fmla="*/ 2 h 322"/>
                  <a:gd name="T12" fmla="*/ 14 w 20"/>
                  <a:gd name="T13" fmla="*/ 0 h 322"/>
                  <a:gd name="T14" fmla="*/ 10 w 20"/>
                  <a:gd name="T15" fmla="*/ 0 h 322"/>
                  <a:gd name="T16" fmla="*/ 6 w 20"/>
                  <a:gd name="T17" fmla="*/ 0 h 322"/>
                  <a:gd name="T18" fmla="*/ 4 w 20"/>
                  <a:gd name="T19" fmla="*/ 2 h 322"/>
                  <a:gd name="T20" fmla="*/ 0 w 20"/>
                  <a:gd name="T21" fmla="*/ 6 h 322"/>
                  <a:gd name="T22" fmla="*/ 0 w 20"/>
                  <a:gd name="T23" fmla="*/ 10 h 322"/>
                  <a:gd name="T24" fmla="*/ 0 w 20"/>
                  <a:gd name="T25" fmla="*/ 10 h 322"/>
                  <a:gd name="T26" fmla="*/ 0 w 20"/>
                  <a:gd name="T27" fmla="*/ 312 h 322"/>
                  <a:gd name="T28" fmla="*/ 0 w 20"/>
                  <a:gd name="T29" fmla="*/ 312 h 322"/>
                  <a:gd name="T30" fmla="*/ 0 w 20"/>
                  <a:gd name="T31" fmla="*/ 316 h 322"/>
                  <a:gd name="T32" fmla="*/ 4 w 20"/>
                  <a:gd name="T33" fmla="*/ 320 h 322"/>
                  <a:gd name="T34" fmla="*/ 6 w 20"/>
                  <a:gd name="T35" fmla="*/ 322 h 322"/>
                  <a:gd name="T36" fmla="*/ 10 w 20"/>
                  <a:gd name="T37" fmla="*/ 322 h 322"/>
                  <a:gd name="T38" fmla="*/ 14 w 20"/>
                  <a:gd name="T39" fmla="*/ 322 h 322"/>
                  <a:gd name="T40" fmla="*/ 16 w 20"/>
                  <a:gd name="T41" fmla="*/ 320 h 322"/>
                  <a:gd name="T42" fmla="*/ 20 w 20"/>
                  <a:gd name="T43" fmla="*/ 316 h 322"/>
                  <a:gd name="T44" fmla="*/ 20 w 20"/>
                  <a:gd name="T45" fmla="*/ 312 h 322"/>
                  <a:gd name="T46" fmla="*/ 20 w 20"/>
                  <a:gd name="T47" fmla="*/ 312 h 3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0" h="322">
                    <a:moveTo>
                      <a:pt x="20" y="312"/>
                    </a:moveTo>
                    <a:lnTo>
                      <a:pt x="20" y="312"/>
                    </a:lnTo>
                    <a:lnTo>
                      <a:pt x="20" y="10"/>
                    </a:lnTo>
                    <a:lnTo>
                      <a:pt x="20" y="10"/>
                    </a:lnTo>
                    <a:lnTo>
                      <a:pt x="20" y="6"/>
                    </a:lnTo>
                    <a:lnTo>
                      <a:pt x="16" y="2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6" y="0"/>
                    </a:lnTo>
                    <a:lnTo>
                      <a:pt x="4" y="2"/>
                    </a:lnTo>
                    <a:lnTo>
                      <a:pt x="0" y="6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6"/>
                    </a:lnTo>
                    <a:lnTo>
                      <a:pt x="4" y="320"/>
                    </a:lnTo>
                    <a:lnTo>
                      <a:pt x="6" y="322"/>
                    </a:lnTo>
                    <a:lnTo>
                      <a:pt x="10" y="322"/>
                    </a:lnTo>
                    <a:lnTo>
                      <a:pt x="14" y="322"/>
                    </a:lnTo>
                    <a:lnTo>
                      <a:pt x="16" y="320"/>
                    </a:lnTo>
                    <a:lnTo>
                      <a:pt x="20" y="316"/>
                    </a:lnTo>
                    <a:lnTo>
                      <a:pt x="20" y="312"/>
                    </a:lnTo>
                    <a:lnTo>
                      <a:pt x="20" y="3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005EB8"/>
                  </a:solidFill>
                </a:endParaRPr>
              </a:p>
            </p:txBody>
          </p:sp>
          <p:sp>
            <p:nvSpPr>
              <p:cNvPr id="58" name="Freeform 32"/>
              <p:cNvSpPr>
                <a:spLocks/>
              </p:cNvSpPr>
              <p:nvPr userDrawn="1"/>
            </p:nvSpPr>
            <p:spPr bwMode="auto">
              <a:xfrm>
                <a:off x="8963706" y="506283"/>
                <a:ext cx="74089" cy="27440"/>
              </a:xfrm>
              <a:custGeom>
                <a:avLst/>
                <a:gdLst>
                  <a:gd name="T0" fmla="*/ 8 w 54"/>
                  <a:gd name="T1" fmla="*/ 20 h 20"/>
                  <a:gd name="T2" fmla="*/ 8 w 54"/>
                  <a:gd name="T3" fmla="*/ 20 h 20"/>
                  <a:gd name="T4" fmla="*/ 44 w 54"/>
                  <a:gd name="T5" fmla="*/ 20 h 20"/>
                  <a:gd name="T6" fmla="*/ 44 w 54"/>
                  <a:gd name="T7" fmla="*/ 20 h 20"/>
                  <a:gd name="T8" fmla="*/ 48 w 54"/>
                  <a:gd name="T9" fmla="*/ 20 h 20"/>
                  <a:gd name="T10" fmla="*/ 52 w 54"/>
                  <a:gd name="T11" fmla="*/ 16 h 20"/>
                  <a:gd name="T12" fmla="*/ 54 w 54"/>
                  <a:gd name="T13" fmla="*/ 14 h 20"/>
                  <a:gd name="T14" fmla="*/ 54 w 54"/>
                  <a:gd name="T15" fmla="*/ 10 h 20"/>
                  <a:gd name="T16" fmla="*/ 54 w 54"/>
                  <a:gd name="T17" fmla="*/ 6 h 20"/>
                  <a:gd name="T18" fmla="*/ 52 w 54"/>
                  <a:gd name="T19" fmla="*/ 4 h 20"/>
                  <a:gd name="T20" fmla="*/ 48 w 54"/>
                  <a:gd name="T21" fmla="*/ 0 h 20"/>
                  <a:gd name="T22" fmla="*/ 44 w 54"/>
                  <a:gd name="T23" fmla="*/ 0 h 20"/>
                  <a:gd name="T24" fmla="*/ 44 w 54"/>
                  <a:gd name="T25" fmla="*/ 0 h 20"/>
                  <a:gd name="T26" fmla="*/ 8 w 54"/>
                  <a:gd name="T27" fmla="*/ 0 h 20"/>
                  <a:gd name="T28" fmla="*/ 8 w 54"/>
                  <a:gd name="T29" fmla="*/ 0 h 20"/>
                  <a:gd name="T30" fmla="*/ 4 w 54"/>
                  <a:gd name="T31" fmla="*/ 0 h 20"/>
                  <a:gd name="T32" fmla="*/ 2 w 54"/>
                  <a:gd name="T33" fmla="*/ 4 h 20"/>
                  <a:gd name="T34" fmla="*/ 0 w 54"/>
                  <a:gd name="T35" fmla="*/ 6 h 20"/>
                  <a:gd name="T36" fmla="*/ 0 w 54"/>
                  <a:gd name="T37" fmla="*/ 10 h 20"/>
                  <a:gd name="T38" fmla="*/ 0 w 54"/>
                  <a:gd name="T39" fmla="*/ 14 h 20"/>
                  <a:gd name="T40" fmla="*/ 2 w 54"/>
                  <a:gd name="T41" fmla="*/ 16 h 20"/>
                  <a:gd name="T42" fmla="*/ 4 w 54"/>
                  <a:gd name="T43" fmla="*/ 20 h 20"/>
                  <a:gd name="T44" fmla="*/ 8 w 54"/>
                  <a:gd name="T45" fmla="*/ 20 h 20"/>
                  <a:gd name="T46" fmla="*/ 8 w 54"/>
                  <a:gd name="T47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4" h="20">
                    <a:moveTo>
                      <a:pt x="8" y="20"/>
                    </a:moveTo>
                    <a:lnTo>
                      <a:pt x="8" y="20"/>
                    </a:lnTo>
                    <a:lnTo>
                      <a:pt x="44" y="20"/>
                    </a:lnTo>
                    <a:lnTo>
                      <a:pt x="44" y="20"/>
                    </a:lnTo>
                    <a:lnTo>
                      <a:pt x="48" y="20"/>
                    </a:lnTo>
                    <a:lnTo>
                      <a:pt x="52" y="16"/>
                    </a:lnTo>
                    <a:lnTo>
                      <a:pt x="54" y="14"/>
                    </a:lnTo>
                    <a:lnTo>
                      <a:pt x="54" y="10"/>
                    </a:lnTo>
                    <a:lnTo>
                      <a:pt x="54" y="6"/>
                    </a:lnTo>
                    <a:lnTo>
                      <a:pt x="52" y="4"/>
                    </a:lnTo>
                    <a:lnTo>
                      <a:pt x="48" y="0"/>
                    </a:lnTo>
                    <a:lnTo>
                      <a:pt x="44" y="0"/>
                    </a:lnTo>
                    <a:lnTo>
                      <a:pt x="44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4" y="0"/>
                    </a:lnTo>
                    <a:lnTo>
                      <a:pt x="2" y="4"/>
                    </a:lnTo>
                    <a:lnTo>
                      <a:pt x="0" y="6"/>
                    </a:lnTo>
                    <a:lnTo>
                      <a:pt x="0" y="10"/>
                    </a:lnTo>
                    <a:lnTo>
                      <a:pt x="0" y="14"/>
                    </a:lnTo>
                    <a:lnTo>
                      <a:pt x="2" y="16"/>
                    </a:lnTo>
                    <a:lnTo>
                      <a:pt x="4" y="20"/>
                    </a:lnTo>
                    <a:lnTo>
                      <a:pt x="8" y="20"/>
                    </a:lnTo>
                    <a:lnTo>
                      <a:pt x="8" y="2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005EB8"/>
                  </a:solidFill>
                </a:endParaRPr>
              </a:p>
            </p:txBody>
          </p:sp>
          <p:sp>
            <p:nvSpPr>
              <p:cNvPr id="59" name="Freeform 33"/>
              <p:cNvSpPr>
                <a:spLocks/>
              </p:cNvSpPr>
              <p:nvPr userDrawn="1"/>
            </p:nvSpPr>
            <p:spPr bwMode="auto">
              <a:xfrm>
                <a:off x="8963706" y="91935"/>
                <a:ext cx="74089" cy="27440"/>
              </a:xfrm>
              <a:custGeom>
                <a:avLst/>
                <a:gdLst>
                  <a:gd name="T0" fmla="*/ 8 w 54"/>
                  <a:gd name="T1" fmla="*/ 20 h 20"/>
                  <a:gd name="T2" fmla="*/ 8 w 54"/>
                  <a:gd name="T3" fmla="*/ 20 h 20"/>
                  <a:gd name="T4" fmla="*/ 44 w 54"/>
                  <a:gd name="T5" fmla="*/ 20 h 20"/>
                  <a:gd name="T6" fmla="*/ 44 w 54"/>
                  <a:gd name="T7" fmla="*/ 20 h 20"/>
                  <a:gd name="T8" fmla="*/ 48 w 54"/>
                  <a:gd name="T9" fmla="*/ 18 h 20"/>
                  <a:gd name="T10" fmla="*/ 52 w 54"/>
                  <a:gd name="T11" fmla="*/ 16 h 20"/>
                  <a:gd name="T12" fmla="*/ 54 w 54"/>
                  <a:gd name="T13" fmla="*/ 14 h 20"/>
                  <a:gd name="T14" fmla="*/ 54 w 54"/>
                  <a:gd name="T15" fmla="*/ 10 h 20"/>
                  <a:gd name="T16" fmla="*/ 54 w 54"/>
                  <a:gd name="T17" fmla="*/ 6 h 20"/>
                  <a:gd name="T18" fmla="*/ 52 w 54"/>
                  <a:gd name="T19" fmla="*/ 2 h 20"/>
                  <a:gd name="T20" fmla="*/ 48 w 54"/>
                  <a:gd name="T21" fmla="*/ 0 h 20"/>
                  <a:gd name="T22" fmla="*/ 44 w 54"/>
                  <a:gd name="T23" fmla="*/ 0 h 20"/>
                  <a:gd name="T24" fmla="*/ 44 w 54"/>
                  <a:gd name="T25" fmla="*/ 0 h 20"/>
                  <a:gd name="T26" fmla="*/ 8 w 54"/>
                  <a:gd name="T27" fmla="*/ 0 h 20"/>
                  <a:gd name="T28" fmla="*/ 8 w 54"/>
                  <a:gd name="T29" fmla="*/ 0 h 20"/>
                  <a:gd name="T30" fmla="*/ 4 w 54"/>
                  <a:gd name="T31" fmla="*/ 0 h 20"/>
                  <a:gd name="T32" fmla="*/ 2 w 54"/>
                  <a:gd name="T33" fmla="*/ 2 h 20"/>
                  <a:gd name="T34" fmla="*/ 0 w 54"/>
                  <a:gd name="T35" fmla="*/ 6 h 20"/>
                  <a:gd name="T36" fmla="*/ 0 w 54"/>
                  <a:gd name="T37" fmla="*/ 10 h 20"/>
                  <a:gd name="T38" fmla="*/ 0 w 54"/>
                  <a:gd name="T39" fmla="*/ 14 h 20"/>
                  <a:gd name="T40" fmla="*/ 2 w 54"/>
                  <a:gd name="T41" fmla="*/ 16 h 20"/>
                  <a:gd name="T42" fmla="*/ 4 w 54"/>
                  <a:gd name="T43" fmla="*/ 18 h 20"/>
                  <a:gd name="T44" fmla="*/ 8 w 54"/>
                  <a:gd name="T45" fmla="*/ 20 h 20"/>
                  <a:gd name="T46" fmla="*/ 8 w 54"/>
                  <a:gd name="T47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4" h="20">
                    <a:moveTo>
                      <a:pt x="8" y="20"/>
                    </a:moveTo>
                    <a:lnTo>
                      <a:pt x="8" y="20"/>
                    </a:lnTo>
                    <a:lnTo>
                      <a:pt x="44" y="20"/>
                    </a:lnTo>
                    <a:lnTo>
                      <a:pt x="44" y="20"/>
                    </a:lnTo>
                    <a:lnTo>
                      <a:pt x="48" y="18"/>
                    </a:lnTo>
                    <a:lnTo>
                      <a:pt x="52" y="16"/>
                    </a:lnTo>
                    <a:lnTo>
                      <a:pt x="54" y="14"/>
                    </a:lnTo>
                    <a:lnTo>
                      <a:pt x="54" y="10"/>
                    </a:lnTo>
                    <a:lnTo>
                      <a:pt x="54" y="6"/>
                    </a:lnTo>
                    <a:lnTo>
                      <a:pt x="52" y="2"/>
                    </a:lnTo>
                    <a:lnTo>
                      <a:pt x="48" y="0"/>
                    </a:lnTo>
                    <a:lnTo>
                      <a:pt x="44" y="0"/>
                    </a:lnTo>
                    <a:lnTo>
                      <a:pt x="44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0" y="6"/>
                    </a:lnTo>
                    <a:lnTo>
                      <a:pt x="0" y="10"/>
                    </a:lnTo>
                    <a:lnTo>
                      <a:pt x="0" y="14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8" y="20"/>
                    </a:lnTo>
                    <a:lnTo>
                      <a:pt x="8" y="2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005EB8"/>
                  </a:solidFill>
                </a:endParaRPr>
              </a:p>
            </p:txBody>
          </p:sp>
          <p:sp>
            <p:nvSpPr>
              <p:cNvPr id="60" name="Freeform 52"/>
              <p:cNvSpPr>
                <a:spLocks noEditPoints="1"/>
              </p:cNvSpPr>
              <p:nvPr userDrawn="1"/>
            </p:nvSpPr>
            <p:spPr bwMode="auto">
              <a:xfrm>
                <a:off x="8447829" y="187976"/>
                <a:ext cx="46648" cy="5488"/>
              </a:xfrm>
              <a:custGeom>
                <a:avLst/>
                <a:gdLst>
                  <a:gd name="T0" fmla="*/ 4 w 34"/>
                  <a:gd name="T1" fmla="*/ 2 h 4"/>
                  <a:gd name="T2" fmla="*/ 4 w 34"/>
                  <a:gd name="T3" fmla="*/ 2 h 4"/>
                  <a:gd name="T4" fmla="*/ 4 w 34"/>
                  <a:gd name="T5" fmla="*/ 4 h 4"/>
                  <a:gd name="T6" fmla="*/ 2 w 34"/>
                  <a:gd name="T7" fmla="*/ 4 h 4"/>
                  <a:gd name="T8" fmla="*/ 2 w 34"/>
                  <a:gd name="T9" fmla="*/ 4 h 4"/>
                  <a:gd name="T10" fmla="*/ 0 w 34"/>
                  <a:gd name="T11" fmla="*/ 4 h 4"/>
                  <a:gd name="T12" fmla="*/ 0 w 34"/>
                  <a:gd name="T13" fmla="*/ 2 h 4"/>
                  <a:gd name="T14" fmla="*/ 0 w 34"/>
                  <a:gd name="T15" fmla="*/ 2 h 4"/>
                  <a:gd name="T16" fmla="*/ 0 w 34"/>
                  <a:gd name="T17" fmla="*/ 0 h 4"/>
                  <a:gd name="T18" fmla="*/ 2 w 34"/>
                  <a:gd name="T19" fmla="*/ 0 h 4"/>
                  <a:gd name="T20" fmla="*/ 2 w 34"/>
                  <a:gd name="T21" fmla="*/ 0 h 4"/>
                  <a:gd name="T22" fmla="*/ 4 w 34"/>
                  <a:gd name="T23" fmla="*/ 0 h 4"/>
                  <a:gd name="T24" fmla="*/ 4 w 34"/>
                  <a:gd name="T25" fmla="*/ 2 h 4"/>
                  <a:gd name="T26" fmla="*/ 4 w 34"/>
                  <a:gd name="T27" fmla="*/ 2 h 4"/>
                  <a:gd name="T28" fmla="*/ 34 w 34"/>
                  <a:gd name="T29" fmla="*/ 0 h 4"/>
                  <a:gd name="T30" fmla="*/ 34 w 34"/>
                  <a:gd name="T31" fmla="*/ 2 h 4"/>
                  <a:gd name="T32" fmla="*/ 34 w 34"/>
                  <a:gd name="T33" fmla="*/ 2 h 4"/>
                  <a:gd name="T34" fmla="*/ 34 w 34"/>
                  <a:gd name="T35" fmla="*/ 4 h 4"/>
                  <a:gd name="T36" fmla="*/ 10 w 34"/>
                  <a:gd name="T37" fmla="*/ 4 h 4"/>
                  <a:gd name="T38" fmla="*/ 10 w 34"/>
                  <a:gd name="T39" fmla="*/ 4 h 4"/>
                  <a:gd name="T40" fmla="*/ 10 w 34"/>
                  <a:gd name="T41" fmla="*/ 2 h 4"/>
                  <a:gd name="T42" fmla="*/ 10 w 34"/>
                  <a:gd name="T43" fmla="*/ 0 h 4"/>
                  <a:gd name="T44" fmla="*/ 10 w 34"/>
                  <a:gd name="T45" fmla="*/ 0 h 4"/>
                  <a:gd name="T46" fmla="*/ 10 w 34"/>
                  <a:gd name="T47" fmla="*/ 0 h 4"/>
                  <a:gd name="T48" fmla="*/ 34 w 34"/>
                  <a:gd name="T49" fmla="*/ 0 h 4"/>
                  <a:gd name="T50" fmla="*/ 34 w 34"/>
                  <a:gd name="T51" fmla="*/ 0 h 4"/>
                  <a:gd name="T52" fmla="*/ 34 w 34"/>
                  <a:gd name="T53" fmla="*/ 0 h 4"/>
                  <a:gd name="T54" fmla="*/ 34 w 34"/>
                  <a:gd name="T5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34" h="4">
                    <a:moveTo>
                      <a:pt x="4" y="2"/>
                    </a:moveTo>
                    <a:lnTo>
                      <a:pt x="4" y="2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4" y="2"/>
                    </a:lnTo>
                    <a:close/>
                    <a:moveTo>
                      <a:pt x="34" y="0"/>
                    </a:moveTo>
                    <a:lnTo>
                      <a:pt x="34" y="2"/>
                    </a:lnTo>
                    <a:lnTo>
                      <a:pt x="34" y="2"/>
                    </a:lnTo>
                    <a:lnTo>
                      <a:pt x="34" y="4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0" y="2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34" y="0"/>
                    </a:lnTo>
                    <a:lnTo>
                      <a:pt x="34" y="0"/>
                    </a:lnTo>
                    <a:lnTo>
                      <a:pt x="34" y="0"/>
                    </a:lnTo>
                    <a:lnTo>
                      <a:pt x="34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005EB8"/>
                  </a:solidFill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15428732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-branding divider cherry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2"/>
          <p:cNvSpPr>
            <a:spLocks noGrp="1"/>
          </p:cNvSpPr>
          <p:nvPr>
            <p:ph type="body" idx="1" hasCustomPrompt="1"/>
          </p:nvPr>
        </p:nvSpPr>
        <p:spPr>
          <a:xfrm>
            <a:off x="3232432" y="1361849"/>
            <a:ext cx="7397074" cy="1946285"/>
          </a:xfrm>
        </p:spPr>
        <p:txBody>
          <a:bodyPr anchor="t">
            <a:normAutofit/>
          </a:bodyPr>
          <a:lstStyle>
            <a:lvl1pPr marL="0" indent="0">
              <a:buNone/>
              <a:defRPr sz="2800" baseline="0">
                <a:solidFill>
                  <a:schemeClr val="bg1"/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GB" noProof="0" smtClean="0"/>
              <a:t>Divider title here</a:t>
            </a:r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44728" y="626996"/>
            <a:ext cx="1746418" cy="1287035"/>
          </a:xfrm>
        </p:spPr>
        <p:txBody>
          <a:bodyPr anchor="t">
            <a:normAutofit/>
          </a:bodyPr>
          <a:lstStyle>
            <a:lvl1pPr algn="r">
              <a:defRPr sz="7200" b="0" cap="all">
                <a:solidFill>
                  <a:schemeClr val="bg1"/>
                </a:solidFill>
              </a:defRPr>
            </a:lvl1pPr>
          </a:lstStyle>
          <a:p>
            <a:r>
              <a:rPr lang="en-GB" noProof="0" smtClean="0"/>
              <a:t>1</a:t>
            </a:r>
            <a:endParaRPr lang="en-GB" noProof="0"/>
          </a:p>
        </p:txBody>
      </p:sp>
      <p:cxnSp>
        <p:nvCxnSpPr>
          <p:cNvPr id="12" name="Conector recto 12"/>
          <p:cNvCxnSpPr/>
          <p:nvPr userDrawn="1"/>
        </p:nvCxnSpPr>
        <p:spPr>
          <a:xfrm flipH="1">
            <a:off x="1674064" y="1516324"/>
            <a:ext cx="1512464" cy="0"/>
          </a:xfrm>
          <a:prstGeom prst="line">
            <a:avLst/>
          </a:prstGeom>
          <a:ln w="12700" cmpd="sng">
            <a:solidFill>
              <a:schemeClr val="bg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6" name="Conector recto 8"/>
          <p:cNvCxnSpPr/>
          <p:nvPr userDrawn="1"/>
        </p:nvCxnSpPr>
        <p:spPr>
          <a:xfrm flipV="1">
            <a:off x="8989232" y="6029764"/>
            <a:ext cx="0" cy="290960"/>
          </a:xfrm>
          <a:prstGeom prst="line">
            <a:avLst/>
          </a:prstGeom>
          <a:ln w="12700" cmpd="sng">
            <a:solidFill>
              <a:schemeClr val="bg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7" name="Picture Placeholder 4"/>
          <p:cNvSpPr>
            <a:spLocks noGrp="1"/>
          </p:cNvSpPr>
          <p:nvPr>
            <p:ph type="pic" sz="quarter" idx="10" hasCustomPrompt="1"/>
          </p:nvPr>
        </p:nvSpPr>
        <p:spPr>
          <a:xfrm>
            <a:off x="6849860" y="6029741"/>
            <a:ext cx="1723686" cy="340227"/>
          </a:xfrm>
        </p:spPr>
        <p:txBody>
          <a:bodyPr>
            <a:noAutofit/>
          </a:bodyPr>
          <a:lstStyle>
            <a:lvl1pPr marL="0" indent="0">
              <a:buNone/>
              <a:defRPr sz="900">
                <a:solidFill>
                  <a:schemeClr val="bg1"/>
                </a:solidFill>
              </a:defRPr>
            </a:lvl1pPr>
          </a:lstStyle>
          <a:p>
            <a:r>
              <a:rPr lang="en-GB" dirty="0" smtClean="0"/>
              <a:t>Co-branding logo</a:t>
            </a:r>
            <a:endParaRPr lang="en-GB" dirty="0"/>
          </a:p>
        </p:txBody>
      </p:sp>
      <p:pic>
        <p:nvPicPr>
          <p:cNvPr id="8" name="Imagen 8" descr="logo AMa.wmf"/>
          <p:cNvPicPr>
            <a:picLocks noChangeAspect="1"/>
          </p:cNvPicPr>
          <p:nvPr userDrawn="1"/>
        </p:nvPicPr>
        <p:blipFill>
          <a:blip r:embed="rId2" cstate="email">
            <a:alphaModFix/>
            <a:lum bright="100000" contrast="-100000"/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310180" y="6142588"/>
            <a:ext cx="1624293" cy="159340"/>
          </a:xfrm>
          <a:prstGeom prst="rect">
            <a:avLst/>
          </a:prstGeom>
        </p:spPr>
      </p:pic>
      <p:grpSp>
        <p:nvGrpSpPr>
          <p:cNvPr id="46" name="Group 45"/>
          <p:cNvGrpSpPr/>
          <p:nvPr userDrawn="1"/>
        </p:nvGrpSpPr>
        <p:grpSpPr>
          <a:xfrm>
            <a:off x="10552692" y="34249"/>
            <a:ext cx="1162717" cy="632004"/>
            <a:chOff x="8374677" y="36245"/>
            <a:chExt cx="922740" cy="668853"/>
          </a:xfrm>
        </p:grpSpPr>
        <p:sp>
          <p:nvSpPr>
            <p:cNvPr id="47" name="TextBox 46"/>
            <p:cNvSpPr txBox="1"/>
            <p:nvPr userDrawn="1"/>
          </p:nvSpPr>
          <p:spPr>
            <a:xfrm rot="16200000">
              <a:off x="8191735" y="219187"/>
              <a:ext cx="563729" cy="19784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510" dirty="0" smtClean="0">
                  <a:solidFill>
                    <a:srgbClr val="FFFFFF"/>
                  </a:solidFill>
                </a:rPr>
                <a:t>confidential</a:t>
              </a:r>
              <a:endParaRPr lang="en-GB" sz="510" dirty="0">
                <a:solidFill>
                  <a:srgbClr val="FFFFFF"/>
                </a:solidFill>
              </a:endParaRPr>
            </a:p>
          </p:txBody>
        </p:sp>
        <p:sp>
          <p:nvSpPr>
            <p:cNvPr id="48" name="TextBox 47"/>
            <p:cNvSpPr txBox="1"/>
            <p:nvPr userDrawn="1"/>
          </p:nvSpPr>
          <p:spPr>
            <a:xfrm>
              <a:off x="8445564" y="506408"/>
              <a:ext cx="851853" cy="19869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620" dirty="0" smtClean="0">
                  <a:solidFill>
                    <a:srgbClr val="FFFFFF"/>
                  </a:solidFill>
                </a:rPr>
                <a:t>RESTRICTED</a:t>
              </a:r>
              <a:endParaRPr lang="en-GB" sz="620" dirty="0">
                <a:solidFill>
                  <a:srgbClr val="FFFFFF"/>
                </a:solidFill>
              </a:endParaRPr>
            </a:p>
          </p:txBody>
        </p:sp>
        <p:grpSp>
          <p:nvGrpSpPr>
            <p:cNvPr id="49" name="Group 48"/>
            <p:cNvGrpSpPr/>
            <p:nvPr userDrawn="1"/>
          </p:nvGrpSpPr>
          <p:grpSpPr>
            <a:xfrm>
              <a:off x="8447829" y="91935"/>
              <a:ext cx="589966" cy="444532"/>
              <a:chOff x="8447829" y="91935"/>
              <a:chExt cx="589966" cy="444532"/>
            </a:xfrm>
            <a:solidFill>
              <a:schemeClr val="bg1"/>
            </a:solidFill>
          </p:grpSpPr>
          <p:sp>
            <p:nvSpPr>
              <p:cNvPr id="50" name="Freeform 22"/>
              <p:cNvSpPr>
                <a:spLocks/>
              </p:cNvSpPr>
              <p:nvPr userDrawn="1"/>
            </p:nvSpPr>
            <p:spPr bwMode="auto">
              <a:xfrm>
                <a:off x="8746928" y="157792"/>
                <a:ext cx="87809" cy="107017"/>
              </a:xfrm>
              <a:custGeom>
                <a:avLst/>
                <a:gdLst>
                  <a:gd name="T0" fmla="*/ 44 w 64"/>
                  <a:gd name="T1" fmla="*/ 56 h 78"/>
                  <a:gd name="T2" fmla="*/ 44 w 64"/>
                  <a:gd name="T3" fmla="*/ 56 h 78"/>
                  <a:gd name="T4" fmla="*/ 46 w 64"/>
                  <a:gd name="T5" fmla="*/ 46 h 78"/>
                  <a:gd name="T6" fmla="*/ 50 w 64"/>
                  <a:gd name="T7" fmla="*/ 36 h 78"/>
                  <a:gd name="T8" fmla="*/ 56 w 64"/>
                  <a:gd name="T9" fmla="*/ 26 h 78"/>
                  <a:gd name="T10" fmla="*/ 64 w 64"/>
                  <a:gd name="T11" fmla="*/ 20 h 78"/>
                  <a:gd name="T12" fmla="*/ 64 w 64"/>
                  <a:gd name="T13" fmla="*/ 20 h 78"/>
                  <a:gd name="T14" fmla="*/ 58 w 64"/>
                  <a:gd name="T15" fmla="*/ 12 h 78"/>
                  <a:gd name="T16" fmla="*/ 50 w 64"/>
                  <a:gd name="T17" fmla="*/ 6 h 78"/>
                  <a:gd name="T18" fmla="*/ 42 w 64"/>
                  <a:gd name="T19" fmla="*/ 2 h 78"/>
                  <a:gd name="T20" fmla="*/ 30 w 64"/>
                  <a:gd name="T21" fmla="*/ 0 h 78"/>
                  <a:gd name="T22" fmla="*/ 30 w 64"/>
                  <a:gd name="T23" fmla="*/ 0 h 78"/>
                  <a:gd name="T24" fmla="*/ 34 w 64"/>
                  <a:gd name="T25" fmla="*/ 8 h 78"/>
                  <a:gd name="T26" fmla="*/ 34 w 64"/>
                  <a:gd name="T27" fmla="*/ 18 h 78"/>
                  <a:gd name="T28" fmla="*/ 34 w 64"/>
                  <a:gd name="T29" fmla="*/ 18 h 78"/>
                  <a:gd name="T30" fmla="*/ 34 w 64"/>
                  <a:gd name="T31" fmla="*/ 26 h 78"/>
                  <a:gd name="T32" fmla="*/ 32 w 64"/>
                  <a:gd name="T33" fmla="*/ 32 h 78"/>
                  <a:gd name="T34" fmla="*/ 28 w 64"/>
                  <a:gd name="T35" fmla="*/ 40 h 78"/>
                  <a:gd name="T36" fmla="*/ 24 w 64"/>
                  <a:gd name="T37" fmla="*/ 46 h 78"/>
                  <a:gd name="T38" fmla="*/ 14 w 64"/>
                  <a:gd name="T39" fmla="*/ 56 h 78"/>
                  <a:gd name="T40" fmla="*/ 8 w 64"/>
                  <a:gd name="T41" fmla="*/ 60 h 78"/>
                  <a:gd name="T42" fmla="*/ 0 w 64"/>
                  <a:gd name="T43" fmla="*/ 62 h 78"/>
                  <a:gd name="T44" fmla="*/ 0 w 64"/>
                  <a:gd name="T45" fmla="*/ 62 h 78"/>
                  <a:gd name="T46" fmla="*/ 6 w 64"/>
                  <a:gd name="T47" fmla="*/ 68 h 78"/>
                  <a:gd name="T48" fmla="*/ 14 w 64"/>
                  <a:gd name="T49" fmla="*/ 74 h 78"/>
                  <a:gd name="T50" fmla="*/ 22 w 64"/>
                  <a:gd name="T51" fmla="*/ 76 h 78"/>
                  <a:gd name="T52" fmla="*/ 30 w 64"/>
                  <a:gd name="T53" fmla="*/ 78 h 78"/>
                  <a:gd name="T54" fmla="*/ 30 w 64"/>
                  <a:gd name="T55" fmla="*/ 78 h 78"/>
                  <a:gd name="T56" fmla="*/ 40 w 64"/>
                  <a:gd name="T57" fmla="*/ 76 h 78"/>
                  <a:gd name="T58" fmla="*/ 46 w 64"/>
                  <a:gd name="T59" fmla="*/ 72 h 78"/>
                  <a:gd name="T60" fmla="*/ 46 w 64"/>
                  <a:gd name="T61" fmla="*/ 72 h 78"/>
                  <a:gd name="T62" fmla="*/ 44 w 64"/>
                  <a:gd name="T63" fmla="*/ 56 h 78"/>
                  <a:gd name="T64" fmla="*/ 44 w 64"/>
                  <a:gd name="T65" fmla="*/ 56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64" h="78">
                    <a:moveTo>
                      <a:pt x="44" y="56"/>
                    </a:moveTo>
                    <a:lnTo>
                      <a:pt x="44" y="56"/>
                    </a:lnTo>
                    <a:lnTo>
                      <a:pt x="46" y="46"/>
                    </a:lnTo>
                    <a:lnTo>
                      <a:pt x="50" y="36"/>
                    </a:lnTo>
                    <a:lnTo>
                      <a:pt x="56" y="26"/>
                    </a:lnTo>
                    <a:lnTo>
                      <a:pt x="64" y="20"/>
                    </a:lnTo>
                    <a:lnTo>
                      <a:pt x="64" y="20"/>
                    </a:lnTo>
                    <a:lnTo>
                      <a:pt x="58" y="12"/>
                    </a:lnTo>
                    <a:lnTo>
                      <a:pt x="50" y="6"/>
                    </a:lnTo>
                    <a:lnTo>
                      <a:pt x="42" y="2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4" y="8"/>
                    </a:lnTo>
                    <a:lnTo>
                      <a:pt x="34" y="18"/>
                    </a:lnTo>
                    <a:lnTo>
                      <a:pt x="34" y="18"/>
                    </a:lnTo>
                    <a:lnTo>
                      <a:pt x="34" y="26"/>
                    </a:lnTo>
                    <a:lnTo>
                      <a:pt x="32" y="32"/>
                    </a:lnTo>
                    <a:lnTo>
                      <a:pt x="28" y="40"/>
                    </a:lnTo>
                    <a:lnTo>
                      <a:pt x="24" y="46"/>
                    </a:lnTo>
                    <a:lnTo>
                      <a:pt x="14" y="56"/>
                    </a:lnTo>
                    <a:lnTo>
                      <a:pt x="8" y="60"/>
                    </a:lnTo>
                    <a:lnTo>
                      <a:pt x="0" y="62"/>
                    </a:lnTo>
                    <a:lnTo>
                      <a:pt x="0" y="62"/>
                    </a:lnTo>
                    <a:lnTo>
                      <a:pt x="6" y="68"/>
                    </a:lnTo>
                    <a:lnTo>
                      <a:pt x="14" y="74"/>
                    </a:lnTo>
                    <a:lnTo>
                      <a:pt x="22" y="76"/>
                    </a:lnTo>
                    <a:lnTo>
                      <a:pt x="30" y="78"/>
                    </a:lnTo>
                    <a:lnTo>
                      <a:pt x="30" y="78"/>
                    </a:lnTo>
                    <a:lnTo>
                      <a:pt x="40" y="76"/>
                    </a:lnTo>
                    <a:lnTo>
                      <a:pt x="46" y="72"/>
                    </a:lnTo>
                    <a:lnTo>
                      <a:pt x="46" y="72"/>
                    </a:lnTo>
                    <a:lnTo>
                      <a:pt x="44" y="56"/>
                    </a:lnTo>
                    <a:lnTo>
                      <a:pt x="44" y="5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005EB8"/>
                  </a:solidFill>
                </a:endParaRPr>
              </a:p>
            </p:txBody>
          </p:sp>
          <p:sp>
            <p:nvSpPr>
              <p:cNvPr id="51" name="Freeform 23"/>
              <p:cNvSpPr>
                <a:spLocks/>
              </p:cNvSpPr>
              <p:nvPr userDrawn="1"/>
            </p:nvSpPr>
            <p:spPr bwMode="auto">
              <a:xfrm>
                <a:off x="8664607" y="113887"/>
                <a:ext cx="123481" cy="126225"/>
              </a:xfrm>
              <a:custGeom>
                <a:avLst/>
                <a:gdLst>
                  <a:gd name="T0" fmla="*/ 90 w 90"/>
                  <a:gd name="T1" fmla="*/ 46 h 92"/>
                  <a:gd name="T2" fmla="*/ 90 w 90"/>
                  <a:gd name="T3" fmla="*/ 46 h 92"/>
                  <a:gd name="T4" fmla="*/ 88 w 90"/>
                  <a:gd name="T5" fmla="*/ 56 h 92"/>
                  <a:gd name="T6" fmla="*/ 86 w 90"/>
                  <a:gd name="T7" fmla="*/ 64 h 92"/>
                  <a:gd name="T8" fmla="*/ 82 w 90"/>
                  <a:gd name="T9" fmla="*/ 72 h 92"/>
                  <a:gd name="T10" fmla="*/ 76 w 90"/>
                  <a:gd name="T11" fmla="*/ 80 h 92"/>
                  <a:gd name="T12" fmla="*/ 70 w 90"/>
                  <a:gd name="T13" fmla="*/ 84 h 92"/>
                  <a:gd name="T14" fmla="*/ 62 w 90"/>
                  <a:gd name="T15" fmla="*/ 90 h 92"/>
                  <a:gd name="T16" fmla="*/ 54 w 90"/>
                  <a:gd name="T17" fmla="*/ 92 h 92"/>
                  <a:gd name="T18" fmla="*/ 44 w 90"/>
                  <a:gd name="T19" fmla="*/ 92 h 92"/>
                  <a:gd name="T20" fmla="*/ 44 w 90"/>
                  <a:gd name="T21" fmla="*/ 92 h 92"/>
                  <a:gd name="T22" fmla="*/ 36 w 90"/>
                  <a:gd name="T23" fmla="*/ 92 h 92"/>
                  <a:gd name="T24" fmla="*/ 26 w 90"/>
                  <a:gd name="T25" fmla="*/ 90 h 92"/>
                  <a:gd name="T26" fmla="*/ 18 w 90"/>
                  <a:gd name="T27" fmla="*/ 84 h 92"/>
                  <a:gd name="T28" fmla="*/ 12 w 90"/>
                  <a:gd name="T29" fmla="*/ 80 h 92"/>
                  <a:gd name="T30" fmla="*/ 6 w 90"/>
                  <a:gd name="T31" fmla="*/ 72 h 92"/>
                  <a:gd name="T32" fmla="*/ 2 w 90"/>
                  <a:gd name="T33" fmla="*/ 64 h 92"/>
                  <a:gd name="T34" fmla="*/ 0 w 90"/>
                  <a:gd name="T35" fmla="*/ 56 h 92"/>
                  <a:gd name="T36" fmla="*/ 0 w 90"/>
                  <a:gd name="T37" fmla="*/ 46 h 92"/>
                  <a:gd name="T38" fmla="*/ 0 w 90"/>
                  <a:gd name="T39" fmla="*/ 46 h 92"/>
                  <a:gd name="T40" fmla="*/ 0 w 90"/>
                  <a:gd name="T41" fmla="*/ 38 h 92"/>
                  <a:gd name="T42" fmla="*/ 2 w 90"/>
                  <a:gd name="T43" fmla="*/ 28 h 92"/>
                  <a:gd name="T44" fmla="*/ 6 w 90"/>
                  <a:gd name="T45" fmla="*/ 20 h 92"/>
                  <a:gd name="T46" fmla="*/ 12 w 90"/>
                  <a:gd name="T47" fmla="*/ 14 h 92"/>
                  <a:gd name="T48" fmla="*/ 18 w 90"/>
                  <a:gd name="T49" fmla="*/ 8 h 92"/>
                  <a:gd name="T50" fmla="*/ 26 w 90"/>
                  <a:gd name="T51" fmla="*/ 4 h 92"/>
                  <a:gd name="T52" fmla="*/ 36 w 90"/>
                  <a:gd name="T53" fmla="*/ 0 h 92"/>
                  <a:gd name="T54" fmla="*/ 44 w 90"/>
                  <a:gd name="T55" fmla="*/ 0 h 92"/>
                  <a:gd name="T56" fmla="*/ 44 w 90"/>
                  <a:gd name="T57" fmla="*/ 0 h 92"/>
                  <a:gd name="T58" fmla="*/ 54 w 90"/>
                  <a:gd name="T59" fmla="*/ 0 h 92"/>
                  <a:gd name="T60" fmla="*/ 62 w 90"/>
                  <a:gd name="T61" fmla="*/ 4 h 92"/>
                  <a:gd name="T62" fmla="*/ 70 w 90"/>
                  <a:gd name="T63" fmla="*/ 8 h 92"/>
                  <a:gd name="T64" fmla="*/ 76 w 90"/>
                  <a:gd name="T65" fmla="*/ 14 h 92"/>
                  <a:gd name="T66" fmla="*/ 82 w 90"/>
                  <a:gd name="T67" fmla="*/ 20 h 92"/>
                  <a:gd name="T68" fmla="*/ 86 w 90"/>
                  <a:gd name="T69" fmla="*/ 28 h 92"/>
                  <a:gd name="T70" fmla="*/ 88 w 90"/>
                  <a:gd name="T71" fmla="*/ 38 h 92"/>
                  <a:gd name="T72" fmla="*/ 90 w 90"/>
                  <a:gd name="T73" fmla="*/ 46 h 92"/>
                  <a:gd name="T74" fmla="*/ 90 w 90"/>
                  <a:gd name="T75" fmla="*/ 46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90" h="92">
                    <a:moveTo>
                      <a:pt x="90" y="46"/>
                    </a:moveTo>
                    <a:lnTo>
                      <a:pt x="90" y="46"/>
                    </a:lnTo>
                    <a:lnTo>
                      <a:pt x="88" y="56"/>
                    </a:lnTo>
                    <a:lnTo>
                      <a:pt x="86" y="64"/>
                    </a:lnTo>
                    <a:lnTo>
                      <a:pt x="82" y="72"/>
                    </a:lnTo>
                    <a:lnTo>
                      <a:pt x="76" y="80"/>
                    </a:lnTo>
                    <a:lnTo>
                      <a:pt x="70" y="84"/>
                    </a:lnTo>
                    <a:lnTo>
                      <a:pt x="62" y="90"/>
                    </a:lnTo>
                    <a:lnTo>
                      <a:pt x="54" y="92"/>
                    </a:lnTo>
                    <a:lnTo>
                      <a:pt x="44" y="92"/>
                    </a:lnTo>
                    <a:lnTo>
                      <a:pt x="44" y="92"/>
                    </a:lnTo>
                    <a:lnTo>
                      <a:pt x="36" y="92"/>
                    </a:lnTo>
                    <a:lnTo>
                      <a:pt x="26" y="90"/>
                    </a:lnTo>
                    <a:lnTo>
                      <a:pt x="18" y="84"/>
                    </a:lnTo>
                    <a:lnTo>
                      <a:pt x="12" y="80"/>
                    </a:lnTo>
                    <a:lnTo>
                      <a:pt x="6" y="72"/>
                    </a:lnTo>
                    <a:lnTo>
                      <a:pt x="2" y="64"/>
                    </a:lnTo>
                    <a:lnTo>
                      <a:pt x="0" y="56"/>
                    </a:lnTo>
                    <a:lnTo>
                      <a:pt x="0" y="46"/>
                    </a:lnTo>
                    <a:lnTo>
                      <a:pt x="0" y="46"/>
                    </a:lnTo>
                    <a:lnTo>
                      <a:pt x="0" y="38"/>
                    </a:lnTo>
                    <a:lnTo>
                      <a:pt x="2" y="28"/>
                    </a:lnTo>
                    <a:lnTo>
                      <a:pt x="6" y="20"/>
                    </a:lnTo>
                    <a:lnTo>
                      <a:pt x="12" y="14"/>
                    </a:lnTo>
                    <a:lnTo>
                      <a:pt x="18" y="8"/>
                    </a:lnTo>
                    <a:lnTo>
                      <a:pt x="26" y="4"/>
                    </a:lnTo>
                    <a:lnTo>
                      <a:pt x="36" y="0"/>
                    </a:lnTo>
                    <a:lnTo>
                      <a:pt x="44" y="0"/>
                    </a:lnTo>
                    <a:lnTo>
                      <a:pt x="44" y="0"/>
                    </a:lnTo>
                    <a:lnTo>
                      <a:pt x="54" y="0"/>
                    </a:lnTo>
                    <a:lnTo>
                      <a:pt x="62" y="4"/>
                    </a:lnTo>
                    <a:lnTo>
                      <a:pt x="70" y="8"/>
                    </a:lnTo>
                    <a:lnTo>
                      <a:pt x="76" y="14"/>
                    </a:lnTo>
                    <a:lnTo>
                      <a:pt x="82" y="20"/>
                    </a:lnTo>
                    <a:lnTo>
                      <a:pt x="86" y="28"/>
                    </a:lnTo>
                    <a:lnTo>
                      <a:pt x="88" y="38"/>
                    </a:lnTo>
                    <a:lnTo>
                      <a:pt x="90" y="46"/>
                    </a:lnTo>
                    <a:lnTo>
                      <a:pt x="90" y="4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005EB8"/>
                  </a:solidFill>
                </a:endParaRPr>
              </a:p>
            </p:txBody>
          </p:sp>
          <p:sp>
            <p:nvSpPr>
              <p:cNvPr id="52" name="Freeform 24"/>
              <p:cNvSpPr>
                <a:spLocks/>
              </p:cNvSpPr>
              <p:nvPr userDrawn="1"/>
            </p:nvSpPr>
            <p:spPr bwMode="auto">
              <a:xfrm>
                <a:off x="8606983" y="253832"/>
                <a:ext cx="170130" cy="252450"/>
              </a:xfrm>
              <a:custGeom>
                <a:avLst/>
                <a:gdLst>
                  <a:gd name="T0" fmla="*/ 118 w 124"/>
                  <a:gd name="T1" fmla="*/ 184 h 184"/>
                  <a:gd name="T2" fmla="*/ 118 w 124"/>
                  <a:gd name="T3" fmla="*/ 184 h 184"/>
                  <a:gd name="T4" fmla="*/ 124 w 124"/>
                  <a:gd name="T5" fmla="*/ 158 h 184"/>
                  <a:gd name="T6" fmla="*/ 124 w 124"/>
                  <a:gd name="T7" fmla="*/ 128 h 184"/>
                  <a:gd name="T8" fmla="*/ 124 w 124"/>
                  <a:gd name="T9" fmla="*/ 128 h 184"/>
                  <a:gd name="T10" fmla="*/ 124 w 124"/>
                  <a:gd name="T11" fmla="*/ 102 h 184"/>
                  <a:gd name="T12" fmla="*/ 120 w 124"/>
                  <a:gd name="T13" fmla="*/ 78 h 184"/>
                  <a:gd name="T14" fmla="*/ 114 w 124"/>
                  <a:gd name="T15" fmla="*/ 56 h 184"/>
                  <a:gd name="T16" fmla="*/ 106 w 124"/>
                  <a:gd name="T17" fmla="*/ 36 h 184"/>
                  <a:gd name="T18" fmla="*/ 98 w 124"/>
                  <a:gd name="T19" fmla="*/ 22 h 184"/>
                  <a:gd name="T20" fmla="*/ 86 w 124"/>
                  <a:gd name="T21" fmla="*/ 10 h 184"/>
                  <a:gd name="T22" fmla="*/ 74 w 124"/>
                  <a:gd name="T23" fmla="*/ 2 h 184"/>
                  <a:gd name="T24" fmla="*/ 68 w 124"/>
                  <a:gd name="T25" fmla="*/ 0 h 184"/>
                  <a:gd name="T26" fmla="*/ 62 w 124"/>
                  <a:gd name="T27" fmla="*/ 0 h 184"/>
                  <a:gd name="T28" fmla="*/ 62 w 124"/>
                  <a:gd name="T29" fmla="*/ 0 h 184"/>
                  <a:gd name="T30" fmla="*/ 56 w 124"/>
                  <a:gd name="T31" fmla="*/ 0 h 184"/>
                  <a:gd name="T32" fmla="*/ 50 w 124"/>
                  <a:gd name="T33" fmla="*/ 2 h 184"/>
                  <a:gd name="T34" fmla="*/ 38 w 124"/>
                  <a:gd name="T35" fmla="*/ 10 h 184"/>
                  <a:gd name="T36" fmla="*/ 28 w 124"/>
                  <a:gd name="T37" fmla="*/ 22 h 184"/>
                  <a:gd name="T38" fmla="*/ 18 w 124"/>
                  <a:gd name="T39" fmla="*/ 36 h 184"/>
                  <a:gd name="T40" fmla="*/ 10 w 124"/>
                  <a:gd name="T41" fmla="*/ 56 h 184"/>
                  <a:gd name="T42" fmla="*/ 4 w 124"/>
                  <a:gd name="T43" fmla="*/ 78 h 184"/>
                  <a:gd name="T44" fmla="*/ 0 w 124"/>
                  <a:gd name="T45" fmla="*/ 102 h 184"/>
                  <a:gd name="T46" fmla="*/ 0 w 124"/>
                  <a:gd name="T47" fmla="*/ 128 h 184"/>
                  <a:gd name="T48" fmla="*/ 0 w 124"/>
                  <a:gd name="T49" fmla="*/ 128 h 184"/>
                  <a:gd name="T50" fmla="*/ 2 w 124"/>
                  <a:gd name="T51" fmla="*/ 158 h 184"/>
                  <a:gd name="T52" fmla="*/ 6 w 124"/>
                  <a:gd name="T53" fmla="*/ 184 h 184"/>
                  <a:gd name="T54" fmla="*/ 118 w 124"/>
                  <a:gd name="T55" fmla="*/ 184 h 1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24" h="184">
                    <a:moveTo>
                      <a:pt x="118" y="184"/>
                    </a:moveTo>
                    <a:lnTo>
                      <a:pt x="118" y="184"/>
                    </a:lnTo>
                    <a:lnTo>
                      <a:pt x="124" y="158"/>
                    </a:lnTo>
                    <a:lnTo>
                      <a:pt x="124" y="128"/>
                    </a:lnTo>
                    <a:lnTo>
                      <a:pt x="124" y="128"/>
                    </a:lnTo>
                    <a:lnTo>
                      <a:pt x="124" y="102"/>
                    </a:lnTo>
                    <a:lnTo>
                      <a:pt x="120" y="78"/>
                    </a:lnTo>
                    <a:lnTo>
                      <a:pt x="114" y="56"/>
                    </a:lnTo>
                    <a:lnTo>
                      <a:pt x="106" y="36"/>
                    </a:lnTo>
                    <a:lnTo>
                      <a:pt x="98" y="22"/>
                    </a:lnTo>
                    <a:lnTo>
                      <a:pt x="86" y="10"/>
                    </a:lnTo>
                    <a:lnTo>
                      <a:pt x="74" y="2"/>
                    </a:lnTo>
                    <a:lnTo>
                      <a:pt x="68" y="0"/>
                    </a:lnTo>
                    <a:lnTo>
                      <a:pt x="62" y="0"/>
                    </a:lnTo>
                    <a:lnTo>
                      <a:pt x="62" y="0"/>
                    </a:lnTo>
                    <a:lnTo>
                      <a:pt x="56" y="0"/>
                    </a:lnTo>
                    <a:lnTo>
                      <a:pt x="50" y="2"/>
                    </a:lnTo>
                    <a:lnTo>
                      <a:pt x="38" y="10"/>
                    </a:lnTo>
                    <a:lnTo>
                      <a:pt x="28" y="22"/>
                    </a:lnTo>
                    <a:lnTo>
                      <a:pt x="18" y="36"/>
                    </a:lnTo>
                    <a:lnTo>
                      <a:pt x="10" y="56"/>
                    </a:lnTo>
                    <a:lnTo>
                      <a:pt x="4" y="78"/>
                    </a:lnTo>
                    <a:lnTo>
                      <a:pt x="0" y="102"/>
                    </a:lnTo>
                    <a:lnTo>
                      <a:pt x="0" y="128"/>
                    </a:lnTo>
                    <a:lnTo>
                      <a:pt x="0" y="128"/>
                    </a:lnTo>
                    <a:lnTo>
                      <a:pt x="2" y="158"/>
                    </a:lnTo>
                    <a:lnTo>
                      <a:pt x="6" y="184"/>
                    </a:lnTo>
                    <a:lnTo>
                      <a:pt x="118" y="18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005EB8"/>
                  </a:solidFill>
                </a:endParaRPr>
              </a:p>
            </p:txBody>
          </p:sp>
          <p:sp>
            <p:nvSpPr>
              <p:cNvPr id="53" name="Freeform 25"/>
              <p:cNvSpPr>
                <a:spLocks/>
              </p:cNvSpPr>
              <p:nvPr userDrawn="1"/>
            </p:nvSpPr>
            <p:spPr bwMode="auto">
              <a:xfrm>
                <a:off x="8815529" y="179744"/>
                <a:ext cx="109761" cy="112505"/>
              </a:xfrm>
              <a:custGeom>
                <a:avLst/>
                <a:gdLst>
                  <a:gd name="T0" fmla="*/ 80 w 80"/>
                  <a:gd name="T1" fmla="*/ 40 h 82"/>
                  <a:gd name="T2" fmla="*/ 80 w 80"/>
                  <a:gd name="T3" fmla="*/ 40 h 82"/>
                  <a:gd name="T4" fmla="*/ 78 w 80"/>
                  <a:gd name="T5" fmla="*/ 50 h 82"/>
                  <a:gd name="T6" fmla="*/ 76 w 80"/>
                  <a:gd name="T7" fmla="*/ 56 h 82"/>
                  <a:gd name="T8" fmla="*/ 72 w 80"/>
                  <a:gd name="T9" fmla="*/ 64 h 82"/>
                  <a:gd name="T10" fmla="*/ 68 w 80"/>
                  <a:gd name="T11" fmla="*/ 70 h 82"/>
                  <a:gd name="T12" fmla="*/ 62 w 80"/>
                  <a:gd name="T13" fmla="*/ 74 h 82"/>
                  <a:gd name="T14" fmla="*/ 56 w 80"/>
                  <a:gd name="T15" fmla="*/ 78 h 82"/>
                  <a:gd name="T16" fmla="*/ 48 w 80"/>
                  <a:gd name="T17" fmla="*/ 82 h 82"/>
                  <a:gd name="T18" fmla="*/ 40 w 80"/>
                  <a:gd name="T19" fmla="*/ 82 h 82"/>
                  <a:gd name="T20" fmla="*/ 40 w 80"/>
                  <a:gd name="T21" fmla="*/ 82 h 82"/>
                  <a:gd name="T22" fmla="*/ 32 w 80"/>
                  <a:gd name="T23" fmla="*/ 82 h 82"/>
                  <a:gd name="T24" fmla="*/ 24 w 80"/>
                  <a:gd name="T25" fmla="*/ 78 h 82"/>
                  <a:gd name="T26" fmla="*/ 18 w 80"/>
                  <a:gd name="T27" fmla="*/ 74 h 82"/>
                  <a:gd name="T28" fmla="*/ 12 w 80"/>
                  <a:gd name="T29" fmla="*/ 70 h 82"/>
                  <a:gd name="T30" fmla="*/ 6 w 80"/>
                  <a:gd name="T31" fmla="*/ 64 h 82"/>
                  <a:gd name="T32" fmla="*/ 4 w 80"/>
                  <a:gd name="T33" fmla="*/ 56 h 82"/>
                  <a:gd name="T34" fmla="*/ 0 w 80"/>
                  <a:gd name="T35" fmla="*/ 50 h 82"/>
                  <a:gd name="T36" fmla="*/ 0 w 80"/>
                  <a:gd name="T37" fmla="*/ 40 h 82"/>
                  <a:gd name="T38" fmla="*/ 0 w 80"/>
                  <a:gd name="T39" fmla="*/ 40 h 82"/>
                  <a:gd name="T40" fmla="*/ 0 w 80"/>
                  <a:gd name="T41" fmla="*/ 32 h 82"/>
                  <a:gd name="T42" fmla="*/ 4 w 80"/>
                  <a:gd name="T43" fmla="*/ 26 h 82"/>
                  <a:gd name="T44" fmla="*/ 6 w 80"/>
                  <a:gd name="T45" fmla="*/ 18 h 82"/>
                  <a:gd name="T46" fmla="*/ 12 w 80"/>
                  <a:gd name="T47" fmla="*/ 12 h 82"/>
                  <a:gd name="T48" fmla="*/ 18 w 80"/>
                  <a:gd name="T49" fmla="*/ 8 h 82"/>
                  <a:gd name="T50" fmla="*/ 24 w 80"/>
                  <a:gd name="T51" fmla="*/ 4 h 82"/>
                  <a:gd name="T52" fmla="*/ 32 w 80"/>
                  <a:gd name="T53" fmla="*/ 0 h 82"/>
                  <a:gd name="T54" fmla="*/ 40 w 80"/>
                  <a:gd name="T55" fmla="*/ 0 h 82"/>
                  <a:gd name="T56" fmla="*/ 40 w 80"/>
                  <a:gd name="T57" fmla="*/ 0 h 82"/>
                  <a:gd name="T58" fmla="*/ 48 w 80"/>
                  <a:gd name="T59" fmla="*/ 0 h 82"/>
                  <a:gd name="T60" fmla="*/ 56 w 80"/>
                  <a:gd name="T61" fmla="*/ 4 h 82"/>
                  <a:gd name="T62" fmla="*/ 62 w 80"/>
                  <a:gd name="T63" fmla="*/ 8 h 82"/>
                  <a:gd name="T64" fmla="*/ 68 w 80"/>
                  <a:gd name="T65" fmla="*/ 12 h 82"/>
                  <a:gd name="T66" fmla="*/ 72 w 80"/>
                  <a:gd name="T67" fmla="*/ 18 h 82"/>
                  <a:gd name="T68" fmla="*/ 76 w 80"/>
                  <a:gd name="T69" fmla="*/ 26 h 82"/>
                  <a:gd name="T70" fmla="*/ 78 w 80"/>
                  <a:gd name="T71" fmla="*/ 32 h 82"/>
                  <a:gd name="T72" fmla="*/ 80 w 80"/>
                  <a:gd name="T73" fmla="*/ 40 h 82"/>
                  <a:gd name="T74" fmla="*/ 80 w 80"/>
                  <a:gd name="T75" fmla="*/ 40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80" h="82">
                    <a:moveTo>
                      <a:pt x="80" y="40"/>
                    </a:moveTo>
                    <a:lnTo>
                      <a:pt x="80" y="40"/>
                    </a:lnTo>
                    <a:lnTo>
                      <a:pt x="78" y="50"/>
                    </a:lnTo>
                    <a:lnTo>
                      <a:pt x="76" y="56"/>
                    </a:lnTo>
                    <a:lnTo>
                      <a:pt x="72" y="64"/>
                    </a:lnTo>
                    <a:lnTo>
                      <a:pt x="68" y="70"/>
                    </a:lnTo>
                    <a:lnTo>
                      <a:pt x="62" y="74"/>
                    </a:lnTo>
                    <a:lnTo>
                      <a:pt x="56" y="78"/>
                    </a:lnTo>
                    <a:lnTo>
                      <a:pt x="48" y="82"/>
                    </a:lnTo>
                    <a:lnTo>
                      <a:pt x="40" y="82"/>
                    </a:lnTo>
                    <a:lnTo>
                      <a:pt x="40" y="82"/>
                    </a:lnTo>
                    <a:lnTo>
                      <a:pt x="32" y="82"/>
                    </a:lnTo>
                    <a:lnTo>
                      <a:pt x="24" y="78"/>
                    </a:lnTo>
                    <a:lnTo>
                      <a:pt x="18" y="74"/>
                    </a:lnTo>
                    <a:lnTo>
                      <a:pt x="12" y="70"/>
                    </a:lnTo>
                    <a:lnTo>
                      <a:pt x="6" y="64"/>
                    </a:lnTo>
                    <a:lnTo>
                      <a:pt x="4" y="56"/>
                    </a:lnTo>
                    <a:lnTo>
                      <a:pt x="0" y="50"/>
                    </a:lnTo>
                    <a:lnTo>
                      <a:pt x="0" y="40"/>
                    </a:lnTo>
                    <a:lnTo>
                      <a:pt x="0" y="40"/>
                    </a:lnTo>
                    <a:lnTo>
                      <a:pt x="0" y="32"/>
                    </a:lnTo>
                    <a:lnTo>
                      <a:pt x="4" y="26"/>
                    </a:lnTo>
                    <a:lnTo>
                      <a:pt x="6" y="18"/>
                    </a:lnTo>
                    <a:lnTo>
                      <a:pt x="12" y="12"/>
                    </a:lnTo>
                    <a:lnTo>
                      <a:pt x="18" y="8"/>
                    </a:lnTo>
                    <a:lnTo>
                      <a:pt x="24" y="4"/>
                    </a:lnTo>
                    <a:lnTo>
                      <a:pt x="32" y="0"/>
                    </a:lnTo>
                    <a:lnTo>
                      <a:pt x="40" y="0"/>
                    </a:lnTo>
                    <a:lnTo>
                      <a:pt x="40" y="0"/>
                    </a:lnTo>
                    <a:lnTo>
                      <a:pt x="48" y="0"/>
                    </a:lnTo>
                    <a:lnTo>
                      <a:pt x="56" y="4"/>
                    </a:lnTo>
                    <a:lnTo>
                      <a:pt x="62" y="8"/>
                    </a:lnTo>
                    <a:lnTo>
                      <a:pt x="68" y="12"/>
                    </a:lnTo>
                    <a:lnTo>
                      <a:pt x="72" y="18"/>
                    </a:lnTo>
                    <a:lnTo>
                      <a:pt x="76" y="26"/>
                    </a:lnTo>
                    <a:lnTo>
                      <a:pt x="78" y="32"/>
                    </a:lnTo>
                    <a:lnTo>
                      <a:pt x="80" y="40"/>
                    </a:lnTo>
                    <a:lnTo>
                      <a:pt x="80" y="4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005EB8"/>
                  </a:solidFill>
                </a:endParaRPr>
              </a:p>
            </p:txBody>
          </p:sp>
          <p:sp>
            <p:nvSpPr>
              <p:cNvPr id="54" name="Freeform 26"/>
              <p:cNvSpPr>
                <a:spLocks/>
              </p:cNvSpPr>
              <p:nvPr userDrawn="1"/>
            </p:nvSpPr>
            <p:spPr bwMode="auto">
              <a:xfrm>
                <a:off x="8812785" y="300481"/>
                <a:ext cx="139945" cy="205802"/>
              </a:xfrm>
              <a:custGeom>
                <a:avLst/>
                <a:gdLst>
                  <a:gd name="T0" fmla="*/ 96 w 102"/>
                  <a:gd name="T1" fmla="*/ 150 h 150"/>
                  <a:gd name="T2" fmla="*/ 96 w 102"/>
                  <a:gd name="T3" fmla="*/ 150 h 150"/>
                  <a:gd name="T4" fmla="*/ 100 w 102"/>
                  <a:gd name="T5" fmla="*/ 128 h 150"/>
                  <a:gd name="T6" fmla="*/ 102 w 102"/>
                  <a:gd name="T7" fmla="*/ 104 h 150"/>
                  <a:gd name="T8" fmla="*/ 102 w 102"/>
                  <a:gd name="T9" fmla="*/ 104 h 150"/>
                  <a:gd name="T10" fmla="*/ 102 w 102"/>
                  <a:gd name="T11" fmla="*/ 84 h 150"/>
                  <a:gd name="T12" fmla="*/ 98 w 102"/>
                  <a:gd name="T13" fmla="*/ 64 h 150"/>
                  <a:gd name="T14" fmla="*/ 94 w 102"/>
                  <a:gd name="T15" fmla="*/ 46 h 150"/>
                  <a:gd name="T16" fmla="*/ 86 w 102"/>
                  <a:gd name="T17" fmla="*/ 32 h 150"/>
                  <a:gd name="T18" fmla="*/ 80 w 102"/>
                  <a:gd name="T19" fmla="*/ 18 h 150"/>
                  <a:gd name="T20" fmla="*/ 70 w 102"/>
                  <a:gd name="T21" fmla="*/ 8 h 150"/>
                  <a:gd name="T22" fmla="*/ 60 w 102"/>
                  <a:gd name="T23" fmla="*/ 2 h 150"/>
                  <a:gd name="T24" fmla="*/ 50 w 102"/>
                  <a:gd name="T25" fmla="*/ 0 h 150"/>
                  <a:gd name="T26" fmla="*/ 50 w 102"/>
                  <a:gd name="T27" fmla="*/ 0 h 150"/>
                  <a:gd name="T28" fmla="*/ 40 w 102"/>
                  <a:gd name="T29" fmla="*/ 2 h 150"/>
                  <a:gd name="T30" fmla="*/ 30 w 102"/>
                  <a:gd name="T31" fmla="*/ 8 h 150"/>
                  <a:gd name="T32" fmla="*/ 22 w 102"/>
                  <a:gd name="T33" fmla="*/ 18 h 150"/>
                  <a:gd name="T34" fmla="*/ 14 w 102"/>
                  <a:gd name="T35" fmla="*/ 32 h 150"/>
                  <a:gd name="T36" fmla="*/ 8 w 102"/>
                  <a:gd name="T37" fmla="*/ 46 h 150"/>
                  <a:gd name="T38" fmla="*/ 4 w 102"/>
                  <a:gd name="T39" fmla="*/ 64 h 150"/>
                  <a:gd name="T40" fmla="*/ 0 w 102"/>
                  <a:gd name="T41" fmla="*/ 84 h 150"/>
                  <a:gd name="T42" fmla="*/ 0 w 102"/>
                  <a:gd name="T43" fmla="*/ 104 h 150"/>
                  <a:gd name="T44" fmla="*/ 0 w 102"/>
                  <a:gd name="T45" fmla="*/ 104 h 150"/>
                  <a:gd name="T46" fmla="*/ 0 w 102"/>
                  <a:gd name="T47" fmla="*/ 128 h 150"/>
                  <a:gd name="T48" fmla="*/ 4 w 102"/>
                  <a:gd name="T49" fmla="*/ 150 h 150"/>
                  <a:gd name="T50" fmla="*/ 96 w 102"/>
                  <a:gd name="T51" fmla="*/ 150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02" h="150">
                    <a:moveTo>
                      <a:pt x="96" y="150"/>
                    </a:moveTo>
                    <a:lnTo>
                      <a:pt x="96" y="150"/>
                    </a:lnTo>
                    <a:lnTo>
                      <a:pt x="100" y="128"/>
                    </a:lnTo>
                    <a:lnTo>
                      <a:pt x="102" y="104"/>
                    </a:lnTo>
                    <a:lnTo>
                      <a:pt x="102" y="104"/>
                    </a:lnTo>
                    <a:lnTo>
                      <a:pt x="102" y="84"/>
                    </a:lnTo>
                    <a:lnTo>
                      <a:pt x="98" y="64"/>
                    </a:lnTo>
                    <a:lnTo>
                      <a:pt x="94" y="46"/>
                    </a:lnTo>
                    <a:lnTo>
                      <a:pt x="86" y="32"/>
                    </a:lnTo>
                    <a:lnTo>
                      <a:pt x="80" y="18"/>
                    </a:lnTo>
                    <a:lnTo>
                      <a:pt x="70" y="8"/>
                    </a:lnTo>
                    <a:lnTo>
                      <a:pt x="60" y="2"/>
                    </a:lnTo>
                    <a:lnTo>
                      <a:pt x="50" y="0"/>
                    </a:lnTo>
                    <a:lnTo>
                      <a:pt x="50" y="0"/>
                    </a:lnTo>
                    <a:lnTo>
                      <a:pt x="40" y="2"/>
                    </a:lnTo>
                    <a:lnTo>
                      <a:pt x="30" y="8"/>
                    </a:lnTo>
                    <a:lnTo>
                      <a:pt x="22" y="18"/>
                    </a:lnTo>
                    <a:lnTo>
                      <a:pt x="14" y="32"/>
                    </a:lnTo>
                    <a:lnTo>
                      <a:pt x="8" y="46"/>
                    </a:lnTo>
                    <a:lnTo>
                      <a:pt x="4" y="64"/>
                    </a:lnTo>
                    <a:lnTo>
                      <a:pt x="0" y="84"/>
                    </a:lnTo>
                    <a:lnTo>
                      <a:pt x="0" y="104"/>
                    </a:lnTo>
                    <a:lnTo>
                      <a:pt x="0" y="104"/>
                    </a:lnTo>
                    <a:lnTo>
                      <a:pt x="0" y="128"/>
                    </a:lnTo>
                    <a:lnTo>
                      <a:pt x="4" y="150"/>
                    </a:lnTo>
                    <a:lnTo>
                      <a:pt x="96" y="15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005EB8"/>
                  </a:solidFill>
                </a:endParaRPr>
              </a:p>
            </p:txBody>
          </p:sp>
          <p:sp>
            <p:nvSpPr>
              <p:cNvPr id="55" name="Freeform 27"/>
              <p:cNvSpPr>
                <a:spLocks/>
              </p:cNvSpPr>
              <p:nvPr userDrawn="1"/>
            </p:nvSpPr>
            <p:spPr bwMode="auto">
              <a:xfrm>
                <a:off x="8755160" y="278529"/>
                <a:ext cx="87809" cy="227754"/>
              </a:xfrm>
              <a:custGeom>
                <a:avLst/>
                <a:gdLst>
                  <a:gd name="T0" fmla="*/ 16 w 64"/>
                  <a:gd name="T1" fmla="*/ 166 h 166"/>
                  <a:gd name="T2" fmla="*/ 38 w 64"/>
                  <a:gd name="T3" fmla="*/ 166 h 166"/>
                  <a:gd name="T4" fmla="*/ 38 w 64"/>
                  <a:gd name="T5" fmla="*/ 166 h 166"/>
                  <a:gd name="T6" fmla="*/ 36 w 64"/>
                  <a:gd name="T7" fmla="*/ 144 h 166"/>
                  <a:gd name="T8" fmla="*/ 36 w 64"/>
                  <a:gd name="T9" fmla="*/ 120 h 166"/>
                  <a:gd name="T10" fmla="*/ 36 w 64"/>
                  <a:gd name="T11" fmla="*/ 120 h 166"/>
                  <a:gd name="T12" fmla="*/ 38 w 64"/>
                  <a:gd name="T13" fmla="*/ 92 h 166"/>
                  <a:gd name="T14" fmla="*/ 44 w 64"/>
                  <a:gd name="T15" fmla="*/ 66 h 166"/>
                  <a:gd name="T16" fmla="*/ 52 w 64"/>
                  <a:gd name="T17" fmla="*/ 42 h 166"/>
                  <a:gd name="T18" fmla="*/ 58 w 64"/>
                  <a:gd name="T19" fmla="*/ 34 h 166"/>
                  <a:gd name="T20" fmla="*/ 64 w 64"/>
                  <a:gd name="T21" fmla="*/ 26 h 166"/>
                  <a:gd name="T22" fmla="*/ 64 w 64"/>
                  <a:gd name="T23" fmla="*/ 26 h 166"/>
                  <a:gd name="T24" fmla="*/ 56 w 64"/>
                  <a:gd name="T25" fmla="*/ 14 h 166"/>
                  <a:gd name="T26" fmla="*/ 46 w 64"/>
                  <a:gd name="T27" fmla="*/ 6 h 166"/>
                  <a:gd name="T28" fmla="*/ 36 w 64"/>
                  <a:gd name="T29" fmla="*/ 2 h 166"/>
                  <a:gd name="T30" fmla="*/ 26 w 64"/>
                  <a:gd name="T31" fmla="*/ 0 h 166"/>
                  <a:gd name="T32" fmla="*/ 26 w 64"/>
                  <a:gd name="T33" fmla="*/ 0 h 166"/>
                  <a:gd name="T34" fmla="*/ 18 w 64"/>
                  <a:gd name="T35" fmla="*/ 0 h 166"/>
                  <a:gd name="T36" fmla="*/ 12 w 64"/>
                  <a:gd name="T37" fmla="*/ 2 h 166"/>
                  <a:gd name="T38" fmla="*/ 0 w 64"/>
                  <a:gd name="T39" fmla="*/ 12 h 166"/>
                  <a:gd name="T40" fmla="*/ 0 w 64"/>
                  <a:gd name="T41" fmla="*/ 12 h 166"/>
                  <a:gd name="T42" fmla="*/ 10 w 64"/>
                  <a:gd name="T43" fmla="*/ 30 h 166"/>
                  <a:gd name="T44" fmla="*/ 16 w 64"/>
                  <a:gd name="T45" fmla="*/ 54 h 166"/>
                  <a:gd name="T46" fmla="*/ 22 w 64"/>
                  <a:gd name="T47" fmla="*/ 82 h 166"/>
                  <a:gd name="T48" fmla="*/ 24 w 64"/>
                  <a:gd name="T49" fmla="*/ 110 h 166"/>
                  <a:gd name="T50" fmla="*/ 24 w 64"/>
                  <a:gd name="T51" fmla="*/ 110 h 166"/>
                  <a:gd name="T52" fmla="*/ 22 w 64"/>
                  <a:gd name="T53" fmla="*/ 140 h 166"/>
                  <a:gd name="T54" fmla="*/ 16 w 64"/>
                  <a:gd name="T55" fmla="*/ 166 h 166"/>
                  <a:gd name="T56" fmla="*/ 16 w 64"/>
                  <a:gd name="T57" fmla="*/ 166 h 1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64" h="166">
                    <a:moveTo>
                      <a:pt x="16" y="166"/>
                    </a:moveTo>
                    <a:lnTo>
                      <a:pt x="38" y="166"/>
                    </a:lnTo>
                    <a:lnTo>
                      <a:pt x="38" y="166"/>
                    </a:lnTo>
                    <a:lnTo>
                      <a:pt x="36" y="144"/>
                    </a:lnTo>
                    <a:lnTo>
                      <a:pt x="36" y="120"/>
                    </a:lnTo>
                    <a:lnTo>
                      <a:pt x="36" y="120"/>
                    </a:lnTo>
                    <a:lnTo>
                      <a:pt x="38" y="92"/>
                    </a:lnTo>
                    <a:lnTo>
                      <a:pt x="44" y="66"/>
                    </a:lnTo>
                    <a:lnTo>
                      <a:pt x="52" y="42"/>
                    </a:lnTo>
                    <a:lnTo>
                      <a:pt x="58" y="34"/>
                    </a:lnTo>
                    <a:lnTo>
                      <a:pt x="64" y="26"/>
                    </a:lnTo>
                    <a:lnTo>
                      <a:pt x="64" y="26"/>
                    </a:lnTo>
                    <a:lnTo>
                      <a:pt x="56" y="14"/>
                    </a:lnTo>
                    <a:lnTo>
                      <a:pt x="46" y="6"/>
                    </a:lnTo>
                    <a:lnTo>
                      <a:pt x="36" y="2"/>
                    </a:lnTo>
                    <a:lnTo>
                      <a:pt x="26" y="0"/>
                    </a:lnTo>
                    <a:lnTo>
                      <a:pt x="26" y="0"/>
                    </a:lnTo>
                    <a:lnTo>
                      <a:pt x="18" y="0"/>
                    </a:lnTo>
                    <a:lnTo>
                      <a:pt x="12" y="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10" y="30"/>
                    </a:lnTo>
                    <a:lnTo>
                      <a:pt x="16" y="54"/>
                    </a:lnTo>
                    <a:lnTo>
                      <a:pt x="22" y="82"/>
                    </a:lnTo>
                    <a:lnTo>
                      <a:pt x="24" y="110"/>
                    </a:lnTo>
                    <a:lnTo>
                      <a:pt x="24" y="110"/>
                    </a:lnTo>
                    <a:lnTo>
                      <a:pt x="22" y="140"/>
                    </a:lnTo>
                    <a:lnTo>
                      <a:pt x="16" y="166"/>
                    </a:lnTo>
                    <a:lnTo>
                      <a:pt x="16" y="16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005EB8"/>
                  </a:solidFill>
                </a:endParaRPr>
              </a:p>
            </p:txBody>
          </p:sp>
          <p:sp>
            <p:nvSpPr>
              <p:cNvPr id="56" name="Freeform 28"/>
              <p:cNvSpPr>
                <a:spLocks/>
              </p:cNvSpPr>
              <p:nvPr userDrawn="1"/>
            </p:nvSpPr>
            <p:spPr bwMode="auto">
              <a:xfrm>
                <a:off x="8532894" y="91935"/>
                <a:ext cx="27440" cy="444532"/>
              </a:xfrm>
              <a:custGeom>
                <a:avLst/>
                <a:gdLst>
                  <a:gd name="T0" fmla="*/ 0 w 20"/>
                  <a:gd name="T1" fmla="*/ 10 h 324"/>
                  <a:gd name="T2" fmla="*/ 0 w 20"/>
                  <a:gd name="T3" fmla="*/ 10 h 324"/>
                  <a:gd name="T4" fmla="*/ 0 w 20"/>
                  <a:gd name="T5" fmla="*/ 314 h 324"/>
                  <a:gd name="T6" fmla="*/ 0 w 20"/>
                  <a:gd name="T7" fmla="*/ 314 h 324"/>
                  <a:gd name="T8" fmla="*/ 2 w 20"/>
                  <a:gd name="T9" fmla="*/ 318 h 324"/>
                  <a:gd name="T10" fmla="*/ 4 w 20"/>
                  <a:gd name="T11" fmla="*/ 322 h 324"/>
                  <a:gd name="T12" fmla="*/ 8 w 20"/>
                  <a:gd name="T13" fmla="*/ 322 h 324"/>
                  <a:gd name="T14" fmla="*/ 10 w 20"/>
                  <a:gd name="T15" fmla="*/ 324 h 324"/>
                  <a:gd name="T16" fmla="*/ 14 w 20"/>
                  <a:gd name="T17" fmla="*/ 322 h 324"/>
                  <a:gd name="T18" fmla="*/ 18 w 20"/>
                  <a:gd name="T19" fmla="*/ 322 h 324"/>
                  <a:gd name="T20" fmla="*/ 20 w 20"/>
                  <a:gd name="T21" fmla="*/ 318 h 324"/>
                  <a:gd name="T22" fmla="*/ 20 w 20"/>
                  <a:gd name="T23" fmla="*/ 314 h 324"/>
                  <a:gd name="T24" fmla="*/ 20 w 20"/>
                  <a:gd name="T25" fmla="*/ 314 h 324"/>
                  <a:gd name="T26" fmla="*/ 20 w 20"/>
                  <a:gd name="T27" fmla="*/ 10 h 324"/>
                  <a:gd name="T28" fmla="*/ 20 w 20"/>
                  <a:gd name="T29" fmla="*/ 10 h 324"/>
                  <a:gd name="T30" fmla="*/ 20 w 20"/>
                  <a:gd name="T31" fmla="*/ 6 h 324"/>
                  <a:gd name="T32" fmla="*/ 18 w 20"/>
                  <a:gd name="T33" fmla="*/ 2 h 324"/>
                  <a:gd name="T34" fmla="*/ 14 w 20"/>
                  <a:gd name="T35" fmla="*/ 0 h 324"/>
                  <a:gd name="T36" fmla="*/ 10 w 20"/>
                  <a:gd name="T37" fmla="*/ 0 h 324"/>
                  <a:gd name="T38" fmla="*/ 8 w 20"/>
                  <a:gd name="T39" fmla="*/ 0 h 324"/>
                  <a:gd name="T40" fmla="*/ 4 w 20"/>
                  <a:gd name="T41" fmla="*/ 2 h 324"/>
                  <a:gd name="T42" fmla="*/ 2 w 20"/>
                  <a:gd name="T43" fmla="*/ 6 h 324"/>
                  <a:gd name="T44" fmla="*/ 0 w 20"/>
                  <a:gd name="T45" fmla="*/ 10 h 324"/>
                  <a:gd name="T46" fmla="*/ 0 w 20"/>
                  <a:gd name="T47" fmla="*/ 10 h 3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0" h="324">
                    <a:moveTo>
                      <a:pt x="0" y="10"/>
                    </a:moveTo>
                    <a:lnTo>
                      <a:pt x="0" y="10"/>
                    </a:lnTo>
                    <a:lnTo>
                      <a:pt x="0" y="314"/>
                    </a:lnTo>
                    <a:lnTo>
                      <a:pt x="0" y="314"/>
                    </a:lnTo>
                    <a:lnTo>
                      <a:pt x="2" y="318"/>
                    </a:lnTo>
                    <a:lnTo>
                      <a:pt x="4" y="322"/>
                    </a:lnTo>
                    <a:lnTo>
                      <a:pt x="8" y="322"/>
                    </a:lnTo>
                    <a:lnTo>
                      <a:pt x="10" y="324"/>
                    </a:lnTo>
                    <a:lnTo>
                      <a:pt x="14" y="322"/>
                    </a:lnTo>
                    <a:lnTo>
                      <a:pt x="18" y="322"/>
                    </a:lnTo>
                    <a:lnTo>
                      <a:pt x="20" y="318"/>
                    </a:lnTo>
                    <a:lnTo>
                      <a:pt x="20" y="314"/>
                    </a:lnTo>
                    <a:lnTo>
                      <a:pt x="20" y="314"/>
                    </a:lnTo>
                    <a:lnTo>
                      <a:pt x="20" y="10"/>
                    </a:lnTo>
                    <a:lnTo>
                      <a:pt x="20" y="10"/>
                    </a:lnTo>
                    <a:lnTo>
                      <a:pt x="20" y="6"/>
                    </a:lnTo>
                    <a:lnTo>
                      <a:pt x="18" y="2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4" y="2"/>
                    </a:lnTo>
                    <a:lnTo>
                      <a:pt x="2" y="6"/>
                    </a:lnTo>
                    <a:lnTo>
                      <a:pt x="0" y="10"/>
                    </a:lnTo>
                    <a:lnTo>
                      <a:pt x="0" y="1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005EB8"/>
                  </a:solidFill>
                </a:endParaRPr>
              </a:p>
            </p:txBody>
          </p:sp>
          <p:sp>
            <p:nvSpPr>
              <p:cNvPr id="57" name="Freeform 29"/>
              <p:cNvSpPr>
                <a:spLocks/>
              </p:cNvSpPr>
              <p:nvPr userDrawn="1"/>
            </p:nvSpPr>
            <p:spPr bwMode="auto">
              <a:xfrm>
                <a:off x="8535638" y="91935"/>
                <a:ext cx="74089" cy="27440"/>
              </a:xfrm>
              <a:custGeom>
                <a:avLst/>
                <a:gdLst>
                  <a:gd name="T0" fmla="*/ 44 w 54"/>
                  <a:gd name="T1" fmla="*/ 0 h 20"/>
                  <a:gd name="T2" fmla="*/ 44 w 54"/>
                  <a:gd name="T3" fmla="*/ 0 h 20"/>
                  <a:gd name="T4" fmla="*/ 8 w 54"/>
                  <a:gd name="T5" fmla="*/ 0 h 20"/>
                  <a:gd name="T6" fmla="*/ 8 w 54"/>
                  <a:gd name="T7" fmla="*/ 0 h 20"/>
                  <a:gd name="T8" fmla="*/ 4 w 54"/>
                  <a:gd name="T9" fmla="*/ 0 h 20"/>
                  <a:gd name="T10" fmla="*/ 2 w 54"/>
                  <a:gd name="T11" fmla="*/ 2 h 20"/>
                  <a:gd name="T12" fmla="*/ 0 w 54"/>
                  <a:gd name="T13" fmla="*/ 6 h 20"/>
                  <a:gd name="T14" fmla="*/ 0 w 54"/>
                  <a:gd name="T15" fmla="*/ 10 h 20"/>
                  <a:gd name="T16" fmla="*/ 0 w 54"/>
                  <a:gd name="T17" fmla="*/ 14 h 20"/>
                  <a:gd name="T18" fmla="*/ 2 w 54"/>
                  <a:gd name="T19" fmla="*/ 16 h 20"/>
                  <a:gd name="T20" fmla="*/ 4 w 54"/>
                  <a:gd name="T21" fmla="*/ 18 h 20"/>
                  <a:gd name="T22" fmla="*/ 8 w 54"/>
                  <a:gd name="T23" fmla="*/ 20 h 20"/>
                  <a:gd name="T24" fmla="*/ 8 w 54"/>
                  <a:gd name="T25" fmla="*/ 20 h 20"/>
                  <a:gd name="T26" fmla="*/ 44 w 54"/>
                  <a:gd name="T27" fmla="*/ 20 h 20"/>
                  <a:gd name="T28" fmla="*/ 44 w 54"/>
                  <a:gd name="T29" fmla="*/ 20 h 20"/>
                  <a:gd name="T30" fmla="*/ 48 w 54"/>
                  <a:gd name="T31" fmla="*/ 18 h 20"/>
                  <a:gd name="T32" fmla="*/ 52 w 54"/>
                  <a:gd name="T33" fmla="*/ 16 h 20"/>
                  <a:gd name="T34" fmla="*/ 54 w 54"/>
                  <a:gd name="T35" fmla="*/ 14 h 20"/>
                  <a:gd name="T36" fmla="*/ 54 w 54"/>
                  <a:gd name="T37" fmla="*/ 10 h 20"/>
                  <a:gd name="T38" fmla="*/ 54 w 54"/>
                  <a:gd name="T39" fmla="*/ 6 h 20"/>
                  <a:gd name="T40" fmla="*/ 52 w 54"/>
                  <a:gd name="T41" fmla="*/ 2 h 20"/>
                  <a:gd name="T42" fmla="*/ 48 w 54"/>
                  <a:gd name="T43" fmla="*/ 0 h 20"/>
                  <a:gd name="T44" fmla="*/ 44 w 54"/>
                  <a:gd name="T45" fmla="*/ 0 h 20"/>
                  <a:gd name="T46" fmla="*/ 44 w 54"/>
                  <a:gd name="T47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4" h="20">
                    <a:moveTo>
                      <a:pt x="44" y="0"/>
                    </a:moveTo>
                    <a:lnTo>
                      <a:pt x="44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0" y="6"/>
                    </a:lnTo>
                    <a:lnTo>
                      <a:pt x="0" y="10"/>
                    </a:lnTo>
                    <a:lnTo>
                      <a:pt x="0" y="14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8" y="20"/>
                    </a:lnTo>
                    <a:lnTo>
                      <a:pt x="8" y="20"/>
                    </a:lnTo>
                    <a:lnTo>
                      <a:pt x="44" y="20"/>
                    </a:lnTo>
                    <a:lnTo>
                      <a:pt x="44" y="20"/>
                    </a:lnTo>
                    <a:lnTo>
                      <a:pt x="48" y="18"/>
                    </a:lnTo>
                    <a:lnTo>
                      <a:pt x="52" y="16"/>
                    </a:lnTo>
                    <a:lnTo>
                      <a:pt x="54" y="14"/>
                    </a:lnTo>
                    <a:lnTo>
                      <a:pt x="54" y="10"/>
                    </a:lnTo>
                    <a:lnTo>
                      <a:pt x="54" y="6"/>
                    </a:lnTo>
                    <a:lnTo>
                      <a:pt x="52" y="2"/>
                    </a:lnTo>
                    <a:lnTo>
                      <a:pt x="48" y="0"/>
                    </a:lnTo>
                    <a:lnTo>
                      <a:pt x="44" y="0"/>
                    </a:lnTo>
                    <a:lnTo>
                      <a:pt x="44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005EB8"/>
                  </a:solidFill>
                </a:endParaRPr>
              </a:p>
            </p:txBody>
          </p:sp>
          <p:sp>
            <p:nvSpPr>
              <p:cNvPr id="58" name="Freeform 30"/>
              <p:cNvSpPr>
                <a:spLocks/>
              </p:cNvSpPr>
              <p:nvPr userDrawn="1"/>
            </p:nvSpPr>
            <p:spPr bwMode="auto">
              <a:xfrm>
                <a:off x="8535638" y="509027"/>
                <a:ext cx="74089" cy="27440"/>
              </a:xfrm>
              <a:custGeom>
                <a:avLst/>
                <a:gdLst>
                  <a:gd name="T0" fmla="*/ 44 w 54"/>
                  <a:gd name="T1" fmla="*/ 0 h 20"/>
                  <a:gd name="T2" fmla="*/ 44 w 54"/>
                  <a:gd name="T3" fmla="*/ 0 h 20"/>
                  <a:gd name="T4" fmla="*/ 8 w 54"/>
                  <a:gd name="T5" fmla="*/ 0 h 20"/>
                  <a:gd name="T6" fmla="*/ 8 w 54"/>
                  <a:gd name="T7" fmla="*/ 0 h 20"/>
                  <a:gd name="T8" fmla="*/ 4 w 54"/>
                  <a:gd name="T9" fmla="*/ 0 h 20"/>
                  <a:gd name="T10" fmla="*/ 2 w 54"/>
                  <a:gd name="T11" fmla="*/ 4 h 20"/>
                  <a:gd name="T12" fmla="*/ 0 w 54"/>
                  <a:gd name="T13" fmla="*/ 6 h 20"/>
                  <a:gd name="T14" fmla="*/ 0 w 54"/>
                  <a:gd name="T15" fmla="*/ 10 h 20"/>
                  <a:gd name="T16" fmla="*/ 0 w 54"/>
                  <a:gd name="T17" fmla="*/ 14 h 20"/>
                  <a:gd name="T18" fmla="*/ 2 w 54"/>
                  <a:gd name="T19" fmla="*/ 16 h 20"/>
                  <a:gd name="T20" fmla="*/ 4 w 54"/>
                  <a:gd name="T21" fmla="*/ 20 h 20"/>
                  <a:gd name="T22" fmla="*/ 8 w 54"/>
                  <a:gd name="T23" fmla="*/ 20 h 20"/>
                  <a:gd name="T24" fmla="*/ 8 w 54"/>
                  <a:gd name="T25" fmla="*/ 20 h 20"/>
                  <a:gd name="T26" fmla="*/ 44 w 54"/>
                  <a:gd name="T27" fmla="*/ 20 h 20"/>
                  <a:gd name="T28" fmla="*/ 44 w 54"/>
                  <a:gd name="T29" fmla="*/ 20 h 20"/>
                  <a:gd name="T30" fmla="*/ 48 w 54"/>
                  <a:gd name="T31" fmla="*/ 20 h 20"/>
                  <a:gd name="T32" fmla="*/ 52 w 54"/>
                  <a:gd name="T33" fmla="*/ 16 h 20"/>
                  <a:gd name="T34" fmla="*/ 54 w 54"/>
                  <a:gd name="T35" fmla="*/ 14 h 20"/>
                  <a:gd name="T36" fmla="*/ 54 w 54"/>
                  <a:gd name="T37" fmla="*/ 10 h 20"/>
                  <a:gd name="T38" fmla="*/ 54 w 54"/>
                  <a:gd name="T39" fmla="*/ 6 h 20"/>
                  <a:gd name="T40" fmla="*/ 52 w 54"/>
                  <a:gd name="T41" fmla="*/ 4 h 20"/>
                  <a:gd name="T42" fmla="*/ 48 w 54"/>
                  <a:gd name="T43" fmla="*/ 0 h 20"/>
                  <a:gd name="T44" fmla="*/ 44 w 54"/>
                  <a:gd name="T45" fmla="*/ 0 h 20"/>
                  <a:gd name="T46" fmla="*/ 44 w 54"/>
                  <a:gd name="T47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4" h="20">
                    <a:moveTo>
                      <a:pt x="44" y="0"/>
                    </a:moveTo>
                    <a:lnTo>
                      <a:pt x="44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4" y="0"/>
                    </a:lnTo>
                    <a:lnTo>
                      <a:pt x="2" y="4"/>
                    </a:lnTo>
                    <a:lnTo>
                      <a:pt x="0" y="6"/>
                    </a:lnTo>
                    <a:lnTo>
                      <a:pt x="0" y="10"/>
                    </a:lnTo>
                    <a:lnTo>
                      <a:pt x="0" y="14"/>
                    </a:lnTo>
                    <a:lnTo>
                      <a:pt x="2" y="16"/>
                    </a:lnTo>
                    <a:lnTo>
                      <a:pt x="4" y="20"/>
                    </a:lnTo>
                    <a:lnTo>
                      <a:pt x="8" y="20"/>
                    </a:lnTo>
                    <a:lnTo>
                      <a:pt x="8" y="20"/>
                    </a:lnTo>
                    <a:lnTo>
                      <a:pt x="44" y="20"/>
                    </a:lnTo>
                    <a:lnTo>
                      <a:pt x="44" y="20"/>
                    </a:lnTo>
                    <a:lnTo>
                      <a:pt x="48" y="20"/>
                    </a:lnTo>
                    <a:lnTo>
                      <a:pt x="52" y="16"/>
                    </a:lnTo>
                    <a:lnTo>
                      <a:pt x="54" y="14"/>
                    </a:lnTo>
                    <a:lnTo>
                      <a:pt x="54" y="10"/>
                    </a:lnTo>
                    <a:lnTo>
                      <a:pt x="54" y="6"/>
                    </a:lnTo>
                    <a:lnTo>
                      <a:pt x="52" y="4"/>
                    </a:lnTo>
                    <a:lnTo>
                      <a:pt x="48" y="0"/>
                    </a:lnTo>
                    <a:lnTo>
                      <a:pt x="44" y="0"/>
                    </a:lnTo>
                    <a:lnTo>
                      <a:pt x="44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005EB8"/>
                  </a:solidFill>
                </a:endParaRPr>
              </a:p>
            </p:txBody>
          </p:sp>
          <p:sp>
            <p:nvSpPr>
              <p:cNvPr id="59" name="Freeform 31"/>
              <p:cNvSpPr>
                <a:spLocks/>
              </p:cNvSpPr>
              <p:nvPr userDrawn="1"/>
            </p:nvSpPr>
            <p:spPr bwMode="auto">
              <a:xfrm>
                <a:off x="9010355" y="91935"/>
                <a:ext cx="27440" cy="441788"/>
              </a:xfrm>
              <a:custGeom>
                <a:avLst/>
                <a:gdLst>
                  <a:gd name="T0" fmla="*/ 20 w 20"/>
                  <a:gd name="T1" fmla="*/ 312 h 322"/>
                  <a:gd name="T2" fmla="*/ 20 w 20"/>
                  <a:gd name="T3" fmla="*/ 312 h 322"/>
                  <a:gd name="T4" fmla="*/ 20 w 20"/>
                  <a:gd name="T5" fmla="*/ 10 h 322"/>
                  <a:gd name="T6" fmla="*/ 20 w 20"/>
                  <a:gd name="T7" fmla="*/ 10 h 322"/>
                  <a:gd name="T8" fmla="*/ 20 w 20"/>
                  <a:gd name="T9" fmla="*/ 6 h 322"/>
                  <a:gd name="T10" fmla="*/ 16 w 20"/>
                  <a:gd name="T11" fmla="*/ 2 h 322"/>
                  <a:gd name="T12" fmla="*/ 14 w 20"/>
                  <a:gd name="T13" fmla="*/ 0 h 322"/>
                  <a:gd name="T14" fmla="*/ 10 w 20"/>
                  <a:gd name="T15" fmla="*/ 0 h 322"/>
                  <a:gd name="T16" fmla="*/ 6 w 20"/>
                  <a:gd name="T17" fmla="*/ 0 h 322"/>
                  <a:gd name="T18" fmla="*/ 4 w 20"/>
                  <a:gd name="T19" fmla="*/ 2 h 322"/>
                  <a:gd name="T20" fmla="*/ 0 w 20"/>
                  <a:gd name="T21" fmla="*/ 6 h 322"/>
                  <a:gd name="T22" fmla="*/ 0 w 20"/>
                  <a:gd name="T23" fmla="*/ 10 h 322"/>
                  <a:gd name="T24" fmla="*/ 0 w 20"/>
                  <a:gd name="T25" fmla="*/ 10 h 322"/>
                  <a:gd name="T26" fmla="*/ 0 w 20"/>
                  <a:gd name="T27" fmla="*/ 312 h 322"/>
                  <a:gd name="T28" fmla="*/ 0 w 20"/>
                  <a:gd name="T29" fmla="*/ 312 h 322"/>
                  <a:gd name="T30" fmla="*/ 0 w 20"/>
                  <a:gd name="T31" fmla="*/ 316 h 322"/>
                  <a:gd name="T32" fmla="*/ 4 w 20"/>
                  <a:gd name="T33" fmla="*/ 320 h 322"/>
                  <a:gd name="T34" fmla="*/ 6 w 20"/>
                  <a:gd name="T35" fmla="*/ 322 h 322"/>
                  <a:gd name="T36" fmla="*/ 10 w 20"/>
                  <a:gd name="T37" fmla="*/ 322 h 322"/>
                  <a:gd name="T38" fmla="*/ 14 w 20"/>
                  <a:gd name="T39" fmla="*/ 322 h 322"/>
                  <a:gd name="T40" fmla="*/ 16 w 20"/>
                  <a:gd name="T41" fmla="*/ 320 h 322"/>
                  <a:gd name="T42" fmla="*/ 20 w 20"/>
                  <a:gd name="T43" fmla="*/ 316 h 322"/>
                  <a:gd name="T44" fmla="*/ 20 w 20"/>
                  <a:gd name="T45" fmla="*/ 312 h 322"/>
                  <a:gd name="T46" fmla="*/ 20 w 20"/>
                  <a:gd name="T47" fmla="*/ 312 h 3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0" h="322">
                    <a:moveTo>
                      <a:pt x="20" y="312"/>
                    </a:moveTo>
                    <a:lnTo>
                      <a:pt x="20" y="312"/>
                    </a:lnTo>
                    <a:lnTo>
                      <a:pt x="20" y="10"/>
                    </a:lnTo>
                    <a:lnTo>
                      <a:pt x="20" y="10"/>
                    </a:lnTo>
                    <a:lnTo>
                      <a:pt x="20" y="6"/>
                    </a:lnTo>
                    <a:lnTo>
                      <a:pt x="16" y="2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6" y="0"/>
                    </a:lnTo>
                    <a:lnTo>
                      <a:pt x="4" y="2"/>
                    </a:lnTo>
                    <a:lnTo>
                      <a:pt x="0" y="6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6"/>
                    </a:lnTo>
                    <a:lnTo>
                      <a:pt x="4" y="320"/>
                    </a:lnTo>
                    <a:lnTo>
                      <a:pt x="6" y="322"/>
                    </a:lnTo>
                    <a:lnTo>
                      <a:pt x="10" y="322"/>
                    </a:lnTo>
                    <a:lnTo>
                      <a:pt x="14" y="322"/>
                    </a:lnTo>
                    <a:lnTo>
                      <a:pt x="16" y="320"/>
                    </a:lnTo>
                    <a:lnTo>
                      <a:pt x="20" y="316"/>
                    </a:lnTo>
                    <a:lnTo>
                      <a:pt x="20" y="312"/>
                    </a:lnTo>
                    <a:lnTo>
                      <a:pt x="20" y="3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005EB8"/>
                  </a:solidFill>
                </a:endParaRPr>
              </a:p>
            </p:txBody>
          </p:sp>
          <p:sp>
            <p:nvSpPr>
              <p:cNvPr id="60" name="Freeform 32"/>
              <p:cNvSpPr>
                <a:spLocks/>
              </p:cNvSpPr>
              <p:nvPr userDrawn="1"/>
            </p:nvSpPr>
            <p:spPr bwMode="auto">
              <a:xfrm>
                <a:off x="8963706" y="506283"/>
                <a:ext cx="74089" cy="27440"/>
              </a:xfrm>
              <a:custGeom>
                <a:avLst/>
                <a:gdLst>
                  <a:gd name="T0" fmla="*/ 8 w 54"/>
                  <a:gd name="T1" fmla="*/ 20 h 20"/>
                  <a:gd name="T2" fmla="*/ 8 w 54"/>
                  <a:gd name="T3" fmla="*/ 20 h 20"/>
                  <a:gd name="T4" fmla="*/ 44 w 54"/>
                  <a:gd name="T5" fmla="*/ 20 h 20"/>
                  <a:gd name="T6" fmla="*/ 44 w 54"/>
                  <a:gd name="T7" fmla="*/ 20 h 20"/>
                  <a:gd name="T8" fmla="*/ 48 w 54"/>
                  <a:gd name="T9" fmla="*/ 20 h 20"/>
                  <a:gd name="T10" fmla="*/ 52 w 54"/>
                  <a:gd name="T11" fmla="*/ 16 h 20"/>
                  <a:gd name="T12" fmla="*/ 54 w 54"/>
                  <a:gd name="T13" fmla="*/ 14 h 20"/>
                  <a:gd name="T14" fmla="*/ 54 w 54"/>
                  <a:gd name="T15" fmla="*/ 10 h 20"/>
                  <a:gd name="T16" fmla="*/ 54 w 54"/>
                  <a:gd name="T17" fmla="*/ 6 h 20"/>
                  <a:gd name="T18" fmla="*/ 52 w 54"/>
                  <a:gd name="T19" fmla="*/ 4 h 20"/>
                  <a:gd name="T20" fmla="*/ 48 w 54"/>
                  <a:gd name="T21" fmla="*/ 0 h 20"/>
                  <a:gd name="T22" fmla="*/ 44 w 54"/>
                  <a:gd name="T23" fmla="*/ 0 h 20"/>
                  <a:gd name="T24" fmla="*/ 44 w 54"/>
                  <a:gd name="T25" fmla="*/ 0 h 20"/>
                  <a:gd name="T26" fmla="*/ 8 w 54"/>
                  <a:gd name="T27" fmla="*/ 0 h 20"/>
                  <a:gd name="T28" fmla="*/ 8 w 54"/>
                  <a:gd name="T29" fmla="*/ 0 h 20"/>
                  <a:gd name="T30" fmla="*/ 4 w 54"/>
                  <a:gd name="T31" fmla="*/ 0 h 20"/>
                  <a:gd name="T32" fmla="*/ 2 w 54"/>
                  <a:gd name="T33" fmla="*/ 4 h 20"/>
                  <a:gd name="T34" fmla="*/ 0 w 54"/>
                  <a:gd name="T35" fmla="*/ 6 h 20"/>
                  <a:gd name="T36" fmla="*/ 0 w 54"/>
                  <a:gd name="T37" fmla="*/ 10 h 20"/>
                  <a:gd name="T38" fmla="*/ 0 w 54"/>
                  <a:gd name="T39" fmla="*/ 14 h 20"/>
                  <a:gd name="T40" fmla="*/ 2 w 54"/>
                  <a:gd name="T41" fmla="*/ 16 h 20"/>
                  <a:gd name="T42" fmla="*/ 4 w 54"/>
                  <a:gd name="T43" fmla="*/ 20 h 20"/>
                  <a:gd name="T44" fmla="*/ 8 w 54"/>
                  <a:gd name="T45" fmla="*/ 20 h 20"/>
                  <a:gd name="T46" fmla="*/ 8 w 54"/>
                  <a:gd name="T47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4" h="20">
                    <a:moveTo>
                      <a:pt x="8" y="20"/>
                    </a:moveTo>
                    <a:lnTo>
                      <a:pt x="8" y="20"/>
                    </a:lnTo>
                    <a:lnTo>
                      <a:pt x="44" y="20"/>
                    </a:lnTo>
                    <a:lnTo>
                      <a:pt x="44" y="20"/>
                    </a:lnTo>
                    <a:lnTo>
                      <a:pt x="48" y="20"/>
                    </a:lnTo>
                    <a:lnTo>
                      <a:pt x="52" y="16"/>
                    </a:lnTo>
                    <a:lnTo>
                      <a:pt x="54" y="14"/>
                    </a:lnTo>
                    <a:lnTo>
                      <a:pt x="54" y="10"/>
                    </a:lnTo>
                    <a:lnTo>
                      <a:pt x="54" y="6"/>
                    </a:lnTo>
                    <a:lnTo>
                      <a:pt x="52" y="4"/>
                    </a:lnTo>
                    <a:lnTo>
                      <a:pt x="48" y="0"/>
                    </a:lnTo>
                    <a:lnTo>
                      <a:pt x="44" y="0"/>
                    </a:lnTo>
                    <a:lnTo>
                      <a:pt x="44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4" y="0"/>
                    </a:lnTo>
                    <a:lnTo>
                      <a:pt x="2" y="4"/>
                    </a:lnTo>
                    <a:lnTo>
                      <a:pt x="0" y="6"/>
                    </a:lnTo>
                    <a:lnTo>
                      <a:pt x="0" y="10"/>
                    </a:lnTo>
                    <a:lnTo>
                      <a:pt x="0" y="14"/>
                    </a:lnTo>
                    <a:lnTo>
                      <a:pt x="2" y="16"/>
                    </a:lnTo>
                    <a:lnTo>
                      <a:pt x="4" y="20"/>
                    </a:lnTo>
                    <a:lnTo>
                      <a:pt x="8" y="20"/>
                    </a:lnTo>
                    <a:lnTo>
                      <a:pt x="8" y="2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005EB8"/>
                  </a:solidFill>
                </a:endParaRPr>
              </a:p>
            </p:txBody>
          </p:sp>
          <p:sp>
            <p:nvSpPr>
              <p:cNvPr id="61" name="Freeform 33"/>
              <p:cNvSpPr>
                <a:spLocks/>
              </p:cNvSpPr>
              <p:nvPr userDrawn="1"/>
            </p:nvSpPr>
            <p:spPr bwMode="auto">
              <a:xfrm>
                <a:off x="8963706" y="91935"/>
                <a:ext cx="74089" cy="27440"/>
              </a:xfrm>
              <a:custGeom>
                <a:avLst/>
                <a:gdLst>
                  <a:gd name="T0" fmla="*/ 8 w 54"/>
                  <a:gd name="T1" fmla="*/ 20 h 20"/>
                  <a:gd name="T2" fmla="*/ 8 w 54"/>
                  <a:gd name="T3" fmla="*/ 20 h 20"/>
                  <a:gd name="T4" fmla="*/ 44 w 54"/>
                  <a:gd name="T5" fmla="*/ 20 h 20"/>
                  <a:gd name="T6" fmla="*/ 44 w 54"/>
                  <a:gd name="T7" fmla="*/ 20 h 20"/>
                  <a:gd name="T8" fmla="*/ 48 w 54"/>
                  <a:gd name="T9" fmla="*/ 18 h 20"/>
                  <a:gd name="T10" fmla="*/ 52 w 54"/>
                  <a:gd name="T11" fmla="*/ 16 h 20"/>
                  <a:gd name="T12" fmla="*/ 54 w 54"/>
                  <a:gd name="T13" fmla="*/ 14 h 20"/>
                  <a:gd name="T14" fmla="*/ 54 w 54"/>
                  <a:gd name="T15" fmla="*/ 10 h 20"/>
                  <a:gd name="T16" fmla="*/ 54 w 54"/>
                  <a:gd name="T17" fmla="*/ 6 h 20"/>
                  <a:gd name="T18" fmla="*/ 52 w 54"/>
                  <a:gd name="T19" fmla="*/ 2 h 20"/>
                  <a:gd name="T20" fmla="*/ 48 w 54"/>
                  <a:gd name="T21" fmla="*/ 0 h 20"/>
                  <a:gd name="T22" fmla="*/ 44 w 54"/>
                  <a:gd name="T23" fmla="*/ 0 h 20"/>
                  <a:gd name="T24" fmla="*/ 44 w 54"/>
                  <a:gd name="T25" fmla="*/ 0 h 20"/>
                  <a:gd name="T26" fmla="*/ 8 w 54"/>
                  <a:gd name="T27" fmla="*/ 0 h 20"/>
                  <a:gd name="T28" fmla="*/ 8 w 54"/>
                  <a:gd name="T29" fmla="*/ 0 h 20"/>
                  <a:gd name="T30" fmla="*/ 4 w 54"/>
                  <a:gd name="T31" fmla="*/ 0 h 20"/>
                  <a:gd name="T32" fmla="*/ 2 w 54"/>
                  <a:gd name="T33" fmla="*/ 2 h 20"/>
                  <a:gd name="T34" fmla="*/ 0 w 54"/>
                  <a:gd name="T35" fmla="*/ 6 h 20"/>
                  <a:gd name="T36" fmla="*/ 0 w 54"/>
                  <a:gd name="T37" fmla="*/ 10 h 20"/>
                  <a:gd name="T38" fmla="*/ 0 w 54"/>
                  <a:gd name="T39" fmla="*/ 14 h 20"/>
                  <a:gd name="T40" fmla="*/ 2 w 54"/>
                  <a:gd name="T41" fmla="*/ 16 h 20"/>
                  <a:gd name="T42" fmla="*/ 4 w 54"/>
                  <a:gd name="T43" fmla="*/ 18 h 20"/>
                  <a:gd name="T44" fmla="*/ 8 w 54"/>
                  <a:gd name="T45" fmla="*/ 20 h 20"/>
                  <a:gd name="T46" fmla="*/ 8 w 54"/>
                  <a:gd name="T47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4" h="20">
                    <a:moveTo>
                      <a:pt x="8" y="20"/>
                    </a:moveTo>
                    <a:lnTo>
                      <a:pt x="8" y="20"/>
                    </a:lnTo>
                    <a:lnTo>
                      <a:pt x="44" y="20"/>
                    </a:lnTo>
                    <a:lnTo>
                      <a:pt x="44" y="20"/>
                    </a:lnTo>
                    <a:lnTo>
                      <a:pt x="48" y="18"/>
                    </a:lnTo>
                    <a:lnTo>
                      <a:pt x="52" y="16"/>
                    </a:lnTo>
                    <a:lnTo>
                      <a:pt x="54" y="14"/>
                    </a:lnTo>
                    <a:lnTo>
                      <a:pt x="54" y="10"/>
                    </a:lnTo>
                    <a:lnTo>
                      <a:pt x="54" y="6"/>
                    </a:lnTo>
                    <a:lnTo>
                      <a:pt x="52" y="2"/>
                    </a:lnTo>
                    <a:lnTo>
                      <a:pt x="48" y="0"/>
                    </a:lnTo>
                    <a:lnTo>
                      <a:pt x="44" y="0"/>
                    </a:lnTo>
                    <a:lnTo>
                      <a:pt x="44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0" y="6"/>
                    </a:lnTo>
                    <a:lnTo>
                      <a:pt x="0" y="10"/>
                    </a:lnTo>
                    <a:lnTo>
                      <a:pt x="0" y="14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8" y="20"/>
                    </a:lnTo>
                    <a:lnTo>
                      <a:pt x="8" y="2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005EB8"/>
                  </a:solidFill>
                </a:endParaRPr>
              </a:p>
            </p:txBody>
          </p:sp>
          <p:sp>
            <p:nvSpPr>
              <p:cNvPr id="62" name="Freeform 52"/>
              <p:cNvSpPr>
                <a:spLocks noEditPoints="1"/>
              </p:cNvSpPr>
              <p:nvPr userDrawn="1"/>
            </p:nvSpPr>
            <p:spPr bwMode="auto">
              <a:xfrm>
                <a:off x="8447829" y="187976"/>
                <a:ext cx="46648" cy="5488"/>
              </a:xfrm>
              <a:custGeom>
                <a:avLst/>
                <a:gdLst>
                  <a:gd name="T0" fmla="*/ 4 w 34"/>
                  <a:gd name="T1" fmla="*/ 2 h 4"/>
                  <a:gd name="T2" fmla="*/ 4 w 34"/>
                  <a:gd name="T3" fmla="*/ 2 h 4"/>
                  <a:gd name="T4" fmla="*/ 4 w 34"/>
                  <a:gd name="T5" fmla="*/ 4 h 4"/>
                  <a:gd name="T6" fmla="*/ 2 w 34"/>
                  <a:gd name="T7" fmla="*/ 4 h 4"/>
                  <a:gd name="T8" fmla="*/ 2 w 34"/>
                  <a:gd name="T9" fmla="*/ 4 h 4"/>
                  <a:gd name="T10" fmla="*/ 0 w 34"/>
                  <a:gd name="T11" fmla="*/ 4 h 4"/>
                  <a:gd name="T12" fmla="*/ 0 w 34"/>
                  <a:gd name="T13" fmla="*/ 2 h 4"/>
                  <a:gd name="T14" fmla="*/ 0 w 34"/>
                  <a:gd name="T15" fmla="*/ 2 h 4"/>
                  <a:gd name="T16" fmla="*/ 0 w 34"/>
                  <a:gd name="T17" fmla="*/ 0 h 4"/>
                  <a:gd name="T18" fmla="*/ 2 w 34"/>
                  <a:gd name="T19" fmla="*/ 0 h 4"/>
                  <a:gd name="T20" fmla="*/ 2 w 34"/>
                  <a:gd name="T21" fmla="*/ 0 h 4"/>
                  <a:gd name="T22" fmla="*/ 4 w 34"/>
                  <a:gd name="T23" fmla="*/ 0 h 4"/>
                  <a:gd name="T24" fmla="*/ 4 w 34"/>
                  <a:gd name="T25" fmla="*/ 2 h 4"/>
                  <a:gd name="T26" fmla="*/ 4 w 34"/>
                  <a:gd name="T27" fmla="*/ 2 h 4"/>
                  <a:gd name="T28" fmla="*/ 34 w 34"/>
                  <a:gd name="T29" fmla="*/ 0 h 4"/>
                  <a:gd name="T30" fmla="*/ 34 w 34"/>
                  <a:gd name="T31" fmla="*/ 2 h 4"/>
                  <a:gd name="T32" fmla="*/ 34 w 34"/>
                  <a:gd name="T33" fmla="*/ 2 h 4"/>
                  <a:gd name="T34" fmla="*/ 34 w 34"/>
                  <a:gd name="T35" fmla="*/ 4 h 4"/>
                  <a:gd name="T36" fmla="*/ 10 w 34"/>
                  <a:gd name="T37" fmla="*/ 4 h 4"/>
                  <a:gd name="T38" fmla="*/ 10 w 34"/>
                  <a:gd name="T39" fmla="*/ 4 h 4"/>
                  <a:gd name="T40" fmla="*/ 10 w 34"/>
                  <a:gd name="T41" fmla="*/ 2 h 4"/>
                  <a:gd name="T42" fmla="*/ 10 w 34"/>
                  <a:gd name="T43" fmla="*/ 0 h 4"/>
                  <a:gd name="T44" fmla="*/ 10 w 34"/>
                  <a:gd name="T45" fmla="*/ 0 h 4"/>
                  <a:gd name="T46" fmla="*/ 10 w 34"/>
                  <a:gd name="T47" fmla="*/ 0 h 4"/>
                  <a:gd name="T48" fmla="*/ 34 w 34"/>
                  <a:gd name="T49" fmla="*/ 0 h 4"/>
                  <a:gd name="T50" fmla="*/ 34 w 34"/>
                  <a:gd name="T51" fmla="*/ 0 h 4"/>
                  <a:gd name="T52" fmla="*/ 34 w 34"/>
                  <a:gd name="T53" fmla="*/ 0 h 4"/>
                  <a:gd name="T54" fmla="*/ 34 w 34"/>
                  <a:gd name="T5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34" h="4">
                    <a:moveTo>
                      <a:pt x="4" y="2"/>
                    </a:moveTo>
                    <a:lnTo>
                      <a:pt x="4" y="2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4" y="2"/>
                    </a:lnTo>
                    <a:close/>
                    <a:moveTo>
                      <a:pt x="34" y="0"/>
                    </a:moveTo>
                    <a:lnTo>
                      <a:pt x="34" y="2"/>
                    </a:lnTo>
                    <a:lnTo>
                      <a:pt x="34" y="2"/>
                    </a:lnTo>
                    <a:lnTo>
                      <a:pt x="34" y="4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0" y="2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34" y="0"/>
                    </a:lnTo>
                    <a:lnTo>
                      <a:pt x="34" y="0"/>
                    </a:lnTo>
                    <a:lnTo>
                      <a:pt x="34" y="0"/>
                    </a:lnTo>
                    <a:lnTo>
                      <a:pt x="34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005EB8"/>
                  </a:solidFill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42848232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2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Divider grey">
    <p:bg>
      <p:bgPr>
        <a:solidFill>
          <a:srgbClr val="D7D2CB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2"/>
          <p:cNvSpPr>
            <a:spLocks noGrp="1"/>
          </p:cNvSpPr>
          <p:nvPr>
            <p:ph type="body" idx="1" hasCustomPrompt="1"/>
          </p:nvPr>
        </p:nvSpPr>
        <p:spPr>
          <a:xfrm>
            <a:off x="3232432" y="1361849"/>
            <a:ext cx="7397074" cy="1946285"/>
          </a:xfrm>
        </p:spPr>
        <p:txBody>
          <a:bodyPr anchor="t">
            <a:normAutofit/>
          </a:bodyPr>
          <a:lstStyle>
            <a:lvl1pPr marL="0" indent="0">
              <a:buNone/>
              <a:defRPr sz="2800" baseline="0">
                <a:solidFill>
                  <a:schemeClr val="tx1"/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GB" noProof="0" smtClean="0"/>
              <a:t>Divider title here</a:t>
            </a:r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44728" y="626996"/>
            <a:ext cx="1746418" cy="1287035"/>
          </a:xfrm>
        </p:spPr>
        <p:txBody>
          <a:bodyPr anchor="t">
            <a:normAutofit/>
          </a:bodyPr>
          <a:lstStyle>
            <a:lvl1pPr algn="r">
              <a:defRPr sz="7200" b="0" cap="all">
                <a:solidFill>
                  <a:schemeClr val="accent3"/>
                </a:solidFill>
              </a:defRPr>
            </a:lvl1pPr>
          </a:lstStyle>
          <a:p>
            <a:r>
              <a:rPr lang="en-GB" noProof="0" smtClean="0"/>
              <a:t>1</a:t>
            </a:r>
            <a:endParaRPr lang="en-GB" noProof="0"/>
          </a:p>
        </p:txBody>
      </p:sp>
      <p:cxnSp>
        <p:nvCxnSpPr>
          <p:cNvPr id="12" name="Conector recto 12"/>
          <p:cNvCxnSpPr/>
          <p:nvPr userDrawn="1"/>
        </p:nvCxnSpPr>
        <p:spPr>
          <a:xfrm flipH="1">
            <a:off x="1674064" y="1516324"/>
            <a:ext cx="1512464" cy="0"/>
          </a:xfrm>
          <a:prstGeom prst="line">
            <a:avLst/>
          </a:prstGeom>
          <a:ln w="12700" cmpd="sng">
            <a:solidFill>
              <a:schemeClr val="accent3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8" name="Text Box 11"/>
          <p:cNvSpPr txBox="1">
            <a:spLocks noChangeArrowheads="1"/>
          </p:cNvSpPr>
          <p:nvPr userDrawn="1"/>
        </p:nvSpPr>
        <p:spPr bwMode="auto">
          <a:xfrm rot="-5400000">
            <a:off x="8831854" y="2848707"/>
            <a:ext cx="4996635" cy="20005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50000"/>
              </a:spcBef>
              <a:defRPr sz="2000" b="1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50000"/>
              </a:spcBef>
              <a:defRPr sz="2000" b="1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50000"/>
              </a:spcBef>
              <a:defRPr sz="2000" b="1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50000"/>
              </a:spcBef>
              <a:defRPr sz="2000" b="1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50000"/>
              </a:spcBef>
              <a:defRPr sz="2000" b="1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>
              <a:spcBef>
                <a:spcPct val="0"/>
              </a:spcBef>
              <a:defRPr/>
            </a:pPr>
            <a:r>
              <a:rPr lang="en-GB" sz="700" b="0" dirty="0" smtClean="0">
                <a:solidFill>
                  <a:srgbClr val="FFFFFF">
                    <a:lumMod val="65000"/>
                  </a:srgbClr>
                </a:solidFill>
                <a:latin typeface="Verdana"/>
              </a:rPr>
              <a:t>© 2013 Amadeus IT Group SA</a:t>
            </a:r>
          </a:p>
        </p:txBody>
      </p:sp>
      <p:grpSp>
        <p:nvGrpSpPr>
          <p:cNvPr id="19" name="Group 4"/>
          <p:cNvGrpSpPr>
            <a:grpSpLocks noChangeAspect="1"/>
          </p:cNvGrpSpPr>
          <p:nvPr userDrawn="1"/>
        </p:nvGrpSpPr>
        <p:grpSpPr bwMode="auto">
          <a:xfrm>
            <a:off x="9299675" y="6133573"/>
            <a:ext cx="1624293" cy="160505"/>
            <a:chOff x="4649" y="3974"/>
            <a:chExt cx="812" cy="107"/>
          </a:xfrm>
        </p:grpSpPr>
        <p:sp>
          <p:nvSpPr>
            <p:cNvPr id="20" name="AutoShape 3"/>
            <p:cNvSpPr>
              <a:spLocks noChangeAspect="1" noChangeArrowheads="1" noTextEdit="1"/>
            </p:cNvSpPr>
            <p:nvPr userDrawn="1"/>
          </p:nvSpPr>
          <p:spPr bwMode="auto">
            <a:xfrm>
              <a:off x="4649" y="3974"/>
              <a:ext cx="812" cy="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34" name="Freeform 33"/>
            <p:cNvSpPr>
              <a:spLocks noEditPoints="1"/>
            </p:cNvSpPr>
            <p:nvPr userDrawn="1"/>
          </p:nvSpPr>
          <p:spPr bwMode="auto">
            <a:xfrm>
              <a:off x="4649" y="3974"/>
              <a:ext cx="812" cy="107"/>
            </a:xfrm>
            <a:custGeom>
              <a:avLst/>
              <a:gdLst>
                <a:gd name="T0" fmla="*/ 2293 w 3248"/>
                <a:gd name="T1" fmla="*/ 424 h 428"/>
                <a:gd name="T2" fmla="*/ 2209 w 3248"/>
                <a:gd name="T3" fmla="*/ 355 h 428"/>
                <a:gd name="T4" fmla="*/ 2159 w 3248"/>
                <a:gd name="T5" fmla="*/ 76 h 428"/>
                <a:gd name="T6" fmla="*/ 2306 w 3248"/>
                <a:gd name="T7" fmla="*/ 5 h 428"/>
                <a:gd name="T8" fmla="*/ 2042 w 3248"/>
                <a:gd name="T9" fmla="*/ 407 h 428"/>
                <a:gd name="T10" fmla="*/ 611 w 3248"/>
                <a:gd name="T11" fmla="*/ 11 h 428"/>
                <a:gd name="T12" fmla="*/ 672 w 3248"/>
                <a:gd name="T13" fmla="*/ 353 h 428"/>
                <a:gd name="T14" fmla="*/ 737 w 3248"/>
                <a:gd name="T15" fmla="*/ 376 h 428"/>
                <a:gd name="T16" fmla="*/ 909 w 3248"/>
                <a:gd name="T17" fmla="*/ 1 h 428"/>
                <a:gd name="T18" fmla="*/ 261 w 3248"/>
                <a:gd name="T19" fmla="*/ 332 h 428"/>
                <a:gd name="T20" fmla="*/ 114 w 3248"/>
                <a:gd name="T21" fmla="*/ 347 h 428"/>
                <a:gd name="T22" fmla="*/ 94 w 3248"/>
                <a:gd name="T23" fmla="*/ 277 h 428"/>
                <a:gd name="T24" fmla="*/ 261 w 3248"/>
                <a:gd name="T25" fmla="*/ 332 h 428"/>
                <a:gd name="T26" fmla="*/ 52 w 3248"/>
                <a:gd name="T27" fmla="*/ 102 h 428"/>
                <a:gd name="T28" fmla="*/ 234 w 3248"/>
                <a:gd name="T29" fmla="*/ 90 h 428"/>
                <a:gd name="T30" fmla="*/ 179 w 3248"/>
                <a:gd name="T31" fmla="*/ 176 h 428"/>
                <a:gd name="T32" fmla="*/ 9 w 3248"/>
                <a:gd name="T33" fmla="*/ 257 h 428"/>
                <a:gd name="T34" fmla="*/ 35 w 3248"/>
                <a:gd name="T35" fmla="*/ 394 h 428"/>
                <a:gd name="T36" fmla="*/ 164 w 3248"/>
                <a:gd name="T37" fmla="*/ 426 h 428"/>
                <a:gd name="T38" fmla="*/ 284 w 3248"/>
                <a:gd name="T39" fmla="*/ 404 h 428"/>
                <a:gd name="T40" fmla="*/ 331 w 3248"/>
                <a:gd name="T41" fmla="*/ 45 h 428"/>
                <a:gd name="T42" fmla="*/ 1319 w 3248"/>
                <a:gd name="T43" fmla="*/ 332 h 428"/>
                <a:gd name="T44" fmla="*/ 1168 w 3248"/>
                <a:gd name="T45" fmla="*/ 344 h 428"/>
                <a:gd name="T46" fmla="*/ 1155 w 3248"/>
                <a:gd name="T47" fmla="*/ 272 h 428"/>
                <a:gd name="T48" fmla="*/ 1264 w 3248"/>
                <a:gd name="T49" fmla="*/ 0 h 428"/>
                <a:gd name="T50" fmla="*/ 1122 w 3248"/>
                <a:gd name="T51" fmla="*/ 98 h 428"/>
                <a:gd name="T52" fmla="*/ 1298 w 3248"/>
                <a:gd name="T53" fmla="*/ 94 h 428"/>
                <a:gd name="T54" fmla="*/ 1212 w 3248"/>
                <a:gd name="T55" fmla="*/ 177 h 428"/>
                <a:gd name="T56" fmla="*/ 1064 w 3248"/>
                <a:gd name="T57" fmla="*/ 270 h 428"/>
                <a:gd name="T58" fmla="*/ 1102 w 3248"/>
                <a:gd name="T59" fmla="*/ 401 h 428"/>
                <a:gd name="T60" fmla="*/ 1246 w 3248"/>
                <a:gd name="T61" fmla="*/ 423 h 428"/>
                <a:gd name="T62" fmla="*/ 1354 w 3248"/>
                <a:gd name="T63" fmla="*/ 407 h 428"/>
                <a:gd name="T64" fmla="*/ 1381 w 3248"/>
                <a:gd name="T65" fmla="*/ 36 h 428"/>
                <a:gd name="T66" fmla="*/ 2714 w 3248"/>
                <a:gd name="T67" fmla="*/ 326 h 428"/>
                <a:gd name="T68" fmla="*/ 2576 w 3248"/>
                <a:gd name="T69" fmla="*/ 337 h 428"/>
                <a:gd name="T70" fmla="*/ 2533 w 3248"/>
                <a:gd name="T71" fmla="*/ 4 h 428"/>
                <a:gd name="T72" fmla="*/ 2468 w 3248"/>
                <a:gd name="T73" fmla="*/ 364 h 428"/>
                <a:gd name="T74" fmla="*/ 2611 w 3248"/>
                <a:gd name="T75" fmla="*/ 427 h 428"/>
                <a:gd name="T76" fmla="*/ 2761 w 3248"/>
                <a:gd name="T77" fmla="*/ 403 h 428"/>
                <a:gd name="T78" fmla="*/ 2937 w 3248"/>
                <a:gd name="T79" fmla="*/ 413 h 428"/>
                <a:gd name="T80" fmla="*/ 3135 w 3248"/>
                <a:gd name="T81" fmla="*/ 422 h 428"/>
                <a:gd name="T82" fmla="*/ 3248 w 3248"/>
                <a:gd name="T83" fmla="*/ 300 h 428"/>
                <a:gd name="T84" fmla="*/ 3184 w 3248"/>
                <a:gd name="T85" fmla="*/ 204 h 428"/>
                <a:gd name="T86" fmla="*/ 3038 w 3248"/>
                <a:gd name="T87" fmla="*/ 127 h 428"/>
                <a:gd name="T88" fmla="*/ 3076 w 3248"/>
                <a:gd name="T89" fmla="*/ 76 h 428"/>
                <a:gd name="T90" fmla="*/ 3232 w 3248"/>
                <a:gd name="T91" fmla="*/ 30 h 428"/>
                <a:gd name="T92" fmla="*/ 3039 w 3248"/>
                <a:gd name="T93" fmla="*/ 8 h 428"/>
                <a:gd name="T94" fmla="*/ 2943 w 3248"/>
                <a:gd name="T95" fmla="*/ 122 h 428"/>
                <a:gd name="T96" fmla="*/ 3021 w 3248"/>
                <a:gd name="T97" fmla="*/ 229 h 428"/>
                <a:gd name="T98" fmla="*/ 3154 w 3248"/>
                <a:gd name="T99" fmla="*/ 300 h 428"/>
                <a:gd name="T100" fmla="*/ 3113 w 3248"/>
                <a:gd name="T101" fmla="*/ 350 h 428"/>
                <a:gd name="T102" fmla="*/ 1639 w 3248"/>
                <a:gd name="T103" fmla="*/ 80 h 428"/>
                <a:gd name="T104" fmla="*/ 1790 w 3248"/>
                <a:gd name="T105" fmla="*/ 97 h 428"/>
                <a:gd name="T106" fmla="*/ 1832 w 3248"/>
                <a:gd name="T107" fmla="*/ 245 h 428"/>
                <a:gd name="T108" fmla="*/ 1739 w 3248"/>
                <a:gd name="T109" fmla="*/ 353 h 428"/>
                <a:gd name="T110" fmla="*/ 1652 w 3248"/>
                <a:gd name="T111" fmla="*/ 4 h 428"/>
                <a:gd name="T112" fmla="*/ 1701 w 3248"/>
                <a:gd name="T113" fmla="*/ 428 h 428"/>
                <a:gd name="T114" fmla="*/ 1885 w 3248"/>
                <a:gd name="T115" fmla="*/ 369 h 428"/>
                <a:gd name="T116" fmla="*/ 1930 w 3248"/>
                <a:gd name="T117" fmla="*/ 187 h 428"/>
                <a:gd name="T118" fmla="*/ 1786 w 3248"/>
                <a:gd name="T119" fmla="*/ 8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248" h="428">
                  <a:moveTo>
                    <a:pt x="2042" y="407"/>
                  </a:moveTo>
                  <a:lnTo>
                    <a:pt x="2042" y="407"/>
                  </a:lnTo>
                  <a:lnTo>
                    <a:pt x="2055" y="411"/>
                  </a:lnTo>
                  <a:lnTo>
                    <a:pt x="2089" y="418"/>
                  </a:lnTo>
                  <a:lnTo>
                    <a:pt x="2113" y="421"/>
                  </a:lnTo>
                  <a:lnTo>
                    <a:pt x="2140" y="425"/>
                  </a:lnTo>
                  <a:lnTo>
                    <a:pt x="2171" y="427"/>
                  </a:lnTo>
                  <a:lnTo>
                    <a:pt x="2205" y="428"/>
                  </a:lnTo>
                  <a:lnTo>
                    <a:pt x="2205" y="428"/>
                  </a:lnTo>
                  <a:lnTo>
                    <a:pt x="2239" y="427"/>
                  </a:lnTo>
                  <a:lnTo>
                    <a:pt x="2268" y="426"/>
                  </a:lnTo>
                  <a:lnTo>
                    <a:pt x="2293" y="424"/>
                  </a:lnTo>
                  <a:lnTo>
                    <a:pt x="2312" y="422"/>
                  </a:lnTo>
                  <a:lnTo>
                    <a:pt x="2339" y="419"/>
                  </a:lnTo>
                  <a:lnTo>
                    <a:pt x="2347" y="417"/>
                  </a:lnTo>
                  <a:lnTo>
                    <a:pt x="2347" y="346"/>
                  </a:lnTo>
                  <a:lnTo>
                    <a:pt x="2347" y="346"/>
                  </a:lnTo>
                  <a:lnTo>
                    <a:pt x="2339" y="347"/>
                  </a:lnTo>
                  <a:lnTo>
                    <a:pt x="2314" y="351"/>
                  </a:lnTo>
                  <a:lnTo>
                    <a:pt x="2277" y="354"/>
                  </a:lnTo>
                  <a:lnTo>
                    <a:pt x="2255" y="355"/>
                  </a:lnTo>
                  <a:lnTo>
                    <a:pt x="2230" y="355"/>
                  </a:lnTo>
                  <a:lnTo>
                    <a:pt x="2230" y="355"/>
                  </a:lnTo>
                  <a:lnTo>
                    <a:pt x="2209" y="355"/>
                  </a:lnTo>
                  <a:lnTo>
                    <a:pt x="2191" y="354"/>
                  </a:lnTo>
                  <a:lnTo>
                    <a:pt x="2160" y="351"/>
                  </a:lnTo>
                  <a:lnTo>
                    <a:pt x="2141" y="349"/>
                  </a:lnTo>
                  <a:lnTo>
                    <a:pt x="2134" y="348"/>
                  </a:lnTo>
                  <a:lnTo>
                    <a:pt x="2134" y="247"/>
                  </a:lnTo>
                  <a:lnTo>
                    <a:pt x="2318" y="247"/>
                  </a:lnTo>
                  <a:lnTo>
                    <a:pt x="2318" y="175"/>
                  </a:lnTo>
                  <a:lnTo>
                    <a:pt x="2134" y="175"/>
                  </a:lnTo>
                  <a:lnTo>
                    <a:pt x="2134" y="79"/>
                  </a:lnTo>
                  <a:lnTo>
                    <a:pt x="2134" y="79"/>
                  </a:lnTo>
                  <a:lnTo>
                    <a:pt x="2141" y="78"/>
                  </a:lnTo>
                  <a:lnTo>
                    <a:pt x="2159" y="76"/>
                  </a:lnTo>
                  <a:lnTo>
                    <a:pt x="2187" y="74"/>
                  </a:lnTo>
                  <a:lnTo>
                    <a:pt x="2224" y="73"/>
                  </a:lnTo>
                  <a:lnTo>
                    <a:pt x="2224" y="73"/>
                  </a:lnTo>
                  <a:lnTo>
                    <a:pt x="2247" y="73"/>
                  </a:lnTo>
                  <a:lnTo>
                    <a:pt x="2268" y="74"/>
                  </a:lnTo>
                  <a:lnTo>
                    <a:pt x="2305" y="77"/>
                  </a:lnTo>
                  <a:lnTo>
                    <a:pt x="2331" y="80"/>
                  </a:lnTo>
                  <a:lnTo>
                    <a:pt x="2340" y="82"/>
                  </a:lnTo>
                  <a:lnTo>
                    <a:pt x="2340" y="10"/>
                  </a:lnTo>
                  <a:lnTo>
                    <a:pt x="2340" y="10"/>
                  </a:lnTo>
                  <a:lnTo>
                    <a:pt x="2331" y="9"/>
                  </a:lnTo>
                  <a:lnTo>
                    <a:pt x="2306" y="5"/>
                  </a:lnTo>
                  <a:lnTo>
                    <a:pt x="2266" y="2"/>
                  </a:lnTo>
                  <a:lnTo>
                    <a:pt x="2242" y="1"/>
                  </a:lnTo>
                  <a:lnTo>
                    <a:pt x="2214" y="0"/>
                  </a:lnTo>
                  <a:lnTo>
                    <a:pt x="2214" y="0"/>
                  </a:lnTo>
                  <a:lnTo>
                    <a:pt x="2176" y="1"/>
                  </a:lnTo>
                  <a:lnTo>
                    <a:pt x="2144" y="3"/>
                  </a:lnTo>
                  <a:lnTo>
                    <a:pt x="2114" y="6"/>
                  </a:lnTo>
                  <a:lnTo>
                    <a:pt x="2089" y="9"/>
                  </a:lnTo>
                  <a:lnTo>
                    <a:pt x="2069" y="13"/>
                  </a:lnTo>
                  <a:lnTo>
                    <a:pt x="2055" y="15"/>
                  </a:lnTo>
                  <a:lnTo>
                    <a:pt x="2042" y="19"/>
                  </a:lnTo>
                  <a:lnTo>
                    <a:pt x="2042" y="407"/>
                  </a:lnTo>
                  <a:close/>
                  <a:moveTo>
                    <a:pt x="726" y="246"/>
                  </a:moveTo>
                  <a:lnTo>
                    <a:pt x="726" y="246"/>
                  </a:lnTo>
                  <a:lnTo>
                    <a:pt x="722" y="257"/>
                  </a:lnTo>
                  <a:lnTo>
                    <a:pt x="719" y="270"/>
                  </a:lnTo>
                  <a:lnTo>
                    <a:pt x="719" y="270"/>
                  </a:lnTo>
                  <a:lnTo>
                    <a:pt x="715" y="257"/>
                  </a:lnTo>
                  <a:lnTo>
                    <a:pt x="712" y="246"/>
                  </a:lnTo>
                  <a:lnTo>
                    <a:pt x="630" y="39"/>
                  </a:lnTo>
                  <a:lnTo>
                    <a:pt x="630" y="39"/>
                  </a:lnTo>
                  <a:lnTo>
                    <a:pt x="624" y="28"/>
                  </a:lnTo>
                  <a:lnTo>
                    <a:pt x="618" y="19"/>
                  </a:lnTo>
                  <a:lnTo>
                    <a:pt x="611" y="11"/>
                  </a:lnTo>
                  <a:lnTo>
                    <a:pt x="603" y="7"/>
                  </a:lnTo>
                  <a:lnTo>
                    <a:pt x="593" y="3"/>
                  </a:lnTo>
                  <a:lnTo>
                    <a:pt x="581" y="1"/>
                  </a:lnTo>
                  <a:lnTo>
                    <a:pt x="569" y="1"/>
                  </a:lnTo>
                  <a:lnTo>
                    <a:pt x="555" y="0"/>
                  </a:lnTo>
                  <a:lnTo>
                    <a:pt x="555" y="0"/>
                  </a:lnTo>
                  <a:lnTo>
                    <a:pt x="529" y="1"/>
                  </a:lnTo>
                  <a:lnTo>
                    <a:pt x="513" y="2"/>
                  </a:lnTo>
                  <a:lnTo>
                    <a:pt x="471" y="422"/>
                  </a:lnTo>
                  <a:lnTo>
                    <a:pt x="564" y="422"/>
                  </a:lnTo>
                  <a:lnTo>
                    <a:pt x="584" y="140"/>
                  </a:lnTo>
                  <a:lnTo>
                    <a:pt x="672" y="353"/>
                  </a:lnTo>
                  <a:lnTo>
                    <a:pt x="672" y="353"/>
                  </a:lnTo>
                  <a:lnTo>
                    <a:pt x="675" y="359"/>
                  </a:lnTo>
                  <a:lnTo>
                    <a:pt x="679" y="364"/>
                  </a:lnTo>
                  <a:lnTo>
                    <a:pt x="684" y="368"/>
                  </a:lnTo>
                  <a:lnTo>
                    <a:pt x="689" y="371"/>
                  </a:lnTo>
                  <a:lnTo>
                    <a:pt x="695" y="373"/>
                  </a:lnTo>
                  <a:lnTo>
                    <a:pt x="702" y="376"/>
                  </a:lnTo>
                  <a:lnTo>
                    <a:pt x="710" y="377"/>
                  </a:lnTo>
                  <a:lnTo>
                    <a:pt x="719" y="377"/>
                  </a:lnTo>
                  <a:lnTo>
                    <a:pt x="719" y="377"/>
                  </a:lnTo>
                  <a:lnTo>
                    <a:pt x="728" y="377"/>
                  </a:lnTo>
                  <a:lnTo>
                    <a:pt x="737" y="376"/>
                  </a:lnTo>
                  <a:lnTo>
                    <a:pt x="744" y="373"/>
                  </a:lnTo>
                  <a:lnTo>
                    <a:pt x="750" y="371"/>
                  </a:lnTo>
                  <a:lnTo>
                    <a:pt x="755" y="368"/>
                  </a:lnTo>
                  <a:lnTo>
                    <a:pt x="759" y="364"/>
                  </a:lnTo>
                  <a:lnTo>
                    <a:pt x="762" y="359"/>
                  </a:lnTo>
                  <a:lnTo>
                    <a:pt x="765" y="353"/>
                  </a:lnTo>
                  <a:lnTo>
                    <a:pt x="853" y="140"/>
                  </a:lnTo>
                  <a:lnTo>
                    <a:pt x="874" y="422"/>
                  </a:lnTo>
                  <a:lnTo>
                    <a:pt x="967" y="422"/>
                  </a:lnTo>
                  <a:lnTo>
                    <a:pt x="925" y="2"/>
                  </a:lnTo>
                  <a:lnTo>
                    <a:pt x="925" y="2"/>
                  </a:lnTo>
                  <a:lnTo>
                    <a:pt x="909" y="1"/>
                  </a:lnTo>
                  <a:lnTo>
                    <a:pt x="883" y="0"/>
                  </a:lnTo>
                  <a:lnTo>
                    <a:pt x="883" y="0"/>
                  </a:lnTo>
                  <a:lnTo>
                    <a:pt x="868" y="1"/>
                  </a:lnTo>
                  <a:lnTo>
                    <a:pt x="856" y="1"/>
                  </a:lnTo>
                  <a:lnTo>
                    <a:pt x="845" y="3"/>
                  </a:lnTo>
                  <a:lnTo>
                    <a:pt x="836" y="7"/>
                  </a:lnTo>
                  <a:lnTo>
                    <a:pt x="827" y="11"/>
                  </a:lnTo>
                  <a:lnTo>
                    <a:pt x="819" y="19"/>
                  </a:lnTo>
                  <a:lnTo>
                    <a:pt x="813" y="28"/>
                  </a:lnTo>
                  <a:lnTo>
                    <a:pt x="808" y="39"/>
                  </a:lnTo>
                  <a:lnTo>
                    <a:pt x="726" y="246"/>
                  </a:lnTo>
                  <a:close/>
                  <a:moveTo>
                    <a:pt x="261" y="332"/>
                  </a:moveTo>
                  <a:lnTo>
                    <a:pt x="261" y="332"/>
                  </a:lnTo>
                  <a:lnTo>
                    <a:pt x="241" y="338"/>
                  </a:lnTo>
                  <a:lnTo>
                    <a:pt x="215" y="347"/>
                  </a:lnTo>
                  <a:lnTo>
                    <a:pt x="200" y="350"/>
                  </a:lnTo>
                  <a:lnTo>
                    <a:pt x="186" y="353"/>
                  </a:lnTo>
                  <a:lnTo>
                    <a:pt x="172" y="355"/>
                  </a:lnTo>
                  <a:lnTo>
                    <a:pt x="157" y="355"/>
                  </a:lnTo>
                  <a:lnTo>
                    <a:pt x="157" y="355"/>
                  </a:lnTo>
                  <a:lnTo>
                    <a:pt x="144" y="355"/>
                  </a:lnTo>
                  <a:lnTo>
                    <a:pt x="131" y="353"/>
                  </a:lnTo>
                  <a:lnTo>
                    <a:pt x="120" y="349"/>
                  </a:lnTo>
                  <a:lnTo>
                    <a:pt x="114" y="347"/>
                  </a:lnTo>
                  <a:lnTo>
                    <a:pt x="109" y="344"/>
                  </a:lnTo>
                  <a:lnTo>
                    <a:pt x="105" y="340"/>
                  </a:lnTo>
                  <a:lnTo>
                    <a:pt x="101" y="336"/>
                  </a:lnTo>
                  <a:lnTo>
                    <a:pt x="98" y="331"/>
                  </a:lnTo>
                  <a:lnTo>
                    <a:pt x="95" y="326"/>
                  </a:lnTo>
                  <a:lnTo>
                    <a:pt x="93" y="321"/>
                  </a:lnTo>
                  <a:lnTo>
                    <a:pt x="92" y="315"/>
                  </a:lnTo>
                  <a:lnTo>
                    <a:pt x="91" y="308"/>
                  </a:lnTo>
                  <a:lnTo>
                    <a:pt x="90" y="300"/>
                  </a:lnTo>
                  <a:lnTo>
                    <a:pt x="90" y="300"/>
                  </a:lnTo>
                  <a:lnTo>
                    <a:pt x="91" y="288"/>
                  </a:lnTo>
                  <a:lnTo>
                    <a:pt x="94" y="277"/>
                  </a:lnTo>
                  <a:lnTo>
                    <a:pt x="96" y="272"/>
                  </a:lnTo>
                  <a:lnTo>
                    <a:pt x="99" y="266"/>
                  </a:lnTo>
                  <a:lnTo>
                    <a:pt x="103" y="262"/>
                  </a:lnTo>
                  <a:lnTo>
                    <a:pt x="106" y="258"/>
                  </a:lnTo>
                  <a:lnTo>
                    <a:pt x="111" y="255"/>
                  </a:lnTo>
                  <a:lnTo>
                    <a:pt x="116" y="252"/>
                  </a:lnTo>
                  <a:lnTo>
                    <a:pt x="123" y="249"/>
                  </a:lnTo>
                  <a:lnTo>
                    <a:pt x="129" y="247"/>
                  </a:lnTo>
                  <a:lnTo>
                    <a:pt x="145" y="244"/>
                  </a:lnTo>
                  <a:lnTo>
                    <a:pt x="162" y="242"/>
                  </a:lnTo>
                  <a:lnTo>
                    <a:pt x="261" y="239"/>
                  </a:lnTo>
                  <a:lnTo>
                    <a:pt x="261" y="332"/>
                  </a:lnTo>
                  <a:close/>
                  <a:moveTo>
                    <a:pt x="205" y="0"/>
                  </a:moveTo>
                  <a:lnTo>
                    <a:pt x="205" y="0"/>
                  </a:lnTo>
                  <a:lnTo>
                    <a:pt x="176" y="1"/>
                  </a:lnTo>
                  <a:lnTo>
                    <a:pt x="147" y="4"/>
                  </a:lnTo>
                  <a:lnTo>
                    <a:pt x="121" y="7"/>
                  </a:lnTo>
                  <a:lnTo>
                    <a:pt x="97" y="12"/>
                  </a:lnTo>
                  <a:lnTo>
                    <a:pt x="77" y="17"/>
                  </a:lnTo>
                  <a:lnTo>
                    <a:pt x="58" y="23"/>
                  </a:lnTo>
                  <a:lnTo>
                    <a:pt x="44" y="28"/>
                  </a:lnTo>
                  <a:lnTo>
                    <a:pt x="33" y="33"/>
                  </a:lnTo>
                  <a:lnTo>
                    <a:pt x="52" y="102"/>
                  </a:lnTo>
                  <a:lnTo>
                    <a:pt x="52" y="102"/>
                  </a:lnTo>
                  <a:lnTo>
                    <a:pt x="63" y="98"/>
                  </a:lnTo>
                  <a:lnTo>
                    <a:pt x="92" y="91"/>
                  </a:lnTo>
                  <a:lnTo>
                    <a:pt x="111" y="86"/>
                  </a:lnTo>
                  <a:lnTo>
                    <a:pt x="133" y="82"/>
                  </a:lnTo>
                  <a:lnTo>
                    <a:pt x="155" y="80"/>
                  </a:lnTo>
                  <a:lnTo>
                    <a:pt x="179" y="79"/>
                  </a:lnTo>
                  <a:lnTo>
                    <a:pt x="179" y="79"/>
                  </a:lnTo>
                  <a:lnTo>
                    <a:pt x="197" y="80"/>
                  </a:lnTo>
                  <a:lnTo>
                    <a:pt x="214" y="82"/>
                  </a:lnTo>
                  <a:lnTo>
                    <a:pt x="221" y="84"/>
                  </a:lnTo>
                  <a:lnTo>
                    <a:pt x="228" y="86"/>
                  </a:lnTo>
                  <a:lnTo>
                    <a:pt x="234" y="90"/>
                  </a:lnTo>
                  <a:lnTo>
                    <a:pt x="239" y="94"/>
                  </a:lnTo>
                  <a:lnTo>
                    <a:pt x="244" y="98"/>
                  </a:lnTo>
                  <a:lnTo>
                    <a:pt x="248" y="102"/>
                  </a:lnTo>
                  <a:lnTo>
                    <a:pt x="251" y="108"/>
                  </a:lnTo>
                  <a:lnTo>
                    <a:pt x="254" y="114"/>
                  </a:lnTo>
                  <a:lnTo>
                    <a:pt x="256" y="120"/>
                  </a:lnTo>
                  <a:lnTo>
                    <a:pt x="258" y="129"/>
                  </a:lnTo>
                  <a:lnTo>
                    <a:pt x="260" y="137"/>
                  </a:lnTo>
                  <a:lnTo>
                    <a:pt x="260" y="146"/>
                  </a:lnTo>
                  <a:lnTo>
                    <a:pt x="260" y="176"/>
                  </a:lnTo>
                  <a:lnTo>
                    <a:pt x="179" y="176"/>
                  </a:lnTo>
                  <a:lnTo>
                    <a:pt x="179" y="176"/>
                  </a:lnTo>
                  <a:lnTo>
                    <a:pt x="154" y="177"/>
                  </a:lnTo>
                  <a:lnTo>
                    <a:pt x="132" y="179"/>
                  </a:lnTo>
                  <a:lnTo>
                    <a:pt x="111" y="182"/>
                  </a:lnTo>
                  <a:lnTo>
                    <a:pt x="93" y="187"/>
                  </a:lnTo>
                  <a:lnTo>
                    <a:pt x="77" y="192"/>
                  </a:lnTo>
                  <a:lnTo>
                    <a:pt x="61" y="200"/>
                  </a:lnTo>
                  <a:lnTo>
                    <a:pt x="49" y="207"/>
                  </a:lnTo>
                  <a:lnTo>
                    <a:pt x="38" y="216"/>
                  </a:lnTo>
                  <a:lnTo>
                    <a:pt x="29" y="225"/>
                  </a:lnTo>
                  <a:lnTo>
                    <a:pt x="20" y="236"/>
                  </a:lnTo>
                  <a:lnTo>
                    <a:pt x="14" y="246"/>
                  </a:lnTo>
                  <a:lnTo>
                    <a:pt x="9" y="257"/>
                  </a:lnTo>
                  <a:lnTo>
                    <a:pt x="5" y="270"/>
                  </a:lnTo>
                  <a:lnTo>
                    <a:pt x="2" y="282"/>
                  </a:lnTo>
                  <a:lnTo>
                    <a:pt x="1" y="294"/>
                  </a:lnTo>
                  <a:lnTo>
                    <a:pt x="0" y="307"/>
                  </a:lnTo>
                  <a:lnTo>
                    <a:pt x="0" y="307"/>
                  </a:lnTo>
                  <a:lnTo>
                    <a:pt x="1" y="323"/>
                  </a:lnTo>
                  <a:lnTo>
                    <a:pt x="3" y="338"/>
                  </a:lnTo>
                  <a:lnTo>
                    <a:pt x="7" y="352"/>
                  </a:lnTo>
                  <a:lnTo>
                    <a:pt x="12" y="364"/>
                  </a:lnTo>
                  <a:lnTo>
                    <a:pt x="19" y="376"/>
                  </a:lnTo>
                  <a:lnTo>
                    <a:pt x="27" y="386"/>
                  </a:lnTo>
                  <a:lnTo>
                    <a:pt x="35" y="394"/>
                  </a:lnTo>
                  <a:lnTo>
                    <a:pt x="45" y="401"/>
                  </a:lnTo>
                  <a:lnTo>
                    <a:pt x="54" y="408"/>
                  </a:lnTo>
                  <a:lnTo>
                    <a:pt x="65" y="414"/>
                  </a:lnTo>
                  <a:lnTo>
                    <a:pt x="77" y="418"/>
                  </a:lnTo>
                  <a:lnTo>
                    <a:pt x="89" y="422"/>
                  </a:lnTo>
                  <a:lnTo>
                    <a:pt x="101" y="424"/>
                  </a:lnTo>
                  <a:lnTo>
                    <a:pt x="113" y="426"/>
                  </a:lnTo>
                  <a:lnTo>
                    <a:pt x="126" y="427"/>
                  </a:lnTo>
                  <a:lnTo>
                    <a:pt x="138" y="428"/>
                  </a:lnTo>
                  <a:lnTo>
                    <a:pt x="138" y="428"/>
                  </a:lnTo>
                  <a:lnTo>
                    <a:pt x="151" y="427"/>
                  </a:lnTo>
                  <a:lnTo>
                    <a:pt x="164" y="426"/>
                  </a:lnTo>
                  <a:lnTo>
                    <a:pt x="189" y="423"/>
                  </a:lnTo>
                  <a:lnTo>
                    <a:pt x="209" y="418"/>
                  </a:lnTo>
                  <a:lnTo>
                    <a:pt x="227" y="412"/>
                  </a:lnTo>
                  <a:lnTo>
                    <a:pt x="241" y="406"/>
                  </a:lnTo>
                  <a:lnTo>
                    <a:pt x="252" y="401"/>
                  </a:lnTo>
                  <a:lnTo>
                    <a:pt x="260" y="397"/>
                  </a:lnTo>
                  <a:lnTo>
                    <a:pt x="264" y="396"/>
                  </a:lnTo>
                  <a:lnTo>
                    <a:pt x="264" y="396"/>
                  </a:lnTo>
                  <a:lnTo>
                    <a:pt x="266" y="397"/>
                  </a:lnTo>
                  <a:lnTo>
                    <a:pt x="270" y="398"/>
                  </a:lnTo>
                  <a:lnTo>
                    <a:pt x="276" y="401"/>
                  </a:lnTo>
                  <a:lnTo>
                    <a:pt x="284" y="404"/>
                  </a:lnTo>
                  <a:lnTo>
                    <a:pt x="295" y="407"/>
                  </a:lnTo>
                  <a:lnTo>
                    <a:pt x="311" y="411"/>
                  </a:lnTo>
                  <a:lnTo>
                    <a:pt x="329" y="412"/>
                  </a:lnTo>
                  <a:lnTo>
                    <a:pt x="352" y="413"/>
                  </a:lnTo>
                  <a:lnTo>
                    <a:pt x="352" y="122"/>
                  </a:lnTo>
                  <a:lnTo>
                    <a:pt x="352" y="122"/>
                  </a:lnTo>
                  <a:lnTo>
                    <a:pt x="352" y="106"/>
                  </a:lnTo>
                  <a:lnTo>
                    <a:pt x="350" y="92"/>
                  </a:lnTo>
                  <a:lnTo>
                    <a:pt x="347" y="78"/>
                  </a:lnTo>
                  <a:lnTo>
                    <a:pt x="343" y="66"/>
                  </a:lnTo>
                  <a:lnTo>
                    <a:pt x="337" y="56"/>
                  </a:lnTo>
                  <a:lnTo>
                    <a:pt x="331" y="45"/>
                  </a:lnTo>
                  <a:lnTo>
                    <a:pt x="323" y="36"/>
                  </a:lnTo>
                  <a:lnTo>
                    <a:pt x="314" y="29"/>
                  </a:lnTo>
                  <a:lnTo>
                    <a:pt x="304" y="22"/>
                  </a:lnTo>
                  <a:lnTo>
                    <a:pt x="293" y="15"/>
                  </a:lnTo>
                  <a:lnTo>
                    <a:pt x="281" y="11"/>
                  </a:lnTo>
                  <a:lnTo>
                    <a:pt x="268" y="7"/>
                  </a:lnTo>
                  <a:lnTo>
                    <a:pt x="253" y="4"/>
                  </a:lnTo>
                  <a:lnTo>
                    <a:pt x="238" y="2"/>
                  </a:lnTo>
                  <a:lnTo>
                    <a:pt x="223" y="1"/>
                  </a:lnTo>
                  <a:lnTo>
                    <a:pt x="205" y="0"/>
                  </a:lnTo>
                  <a:close/>
                  <a:moveTo>
                    <a:pt x="1319" y="332"/>
                  </a:moveTo>
                  <a:lnTo>
                    <a:pt x="1319" y="332"/>
                  </a:lnTo>
                  <a:lnTo>
                    <a:pt x="1300" y="338"/>
                  </a:lnTo>
                  <a:lnTo>
                    <a:pt x="1273" y="347"/>
                  </a:lnTo>
                  <a:lnTo>
                    <a:pt x="1259" y="350"/>
                  </a:lnTo>
                  <a:lnTo>
                    <a:pt x="1243" y="353"/>
                  </a:lnTo>
                  <a:lnTo>
                    <a:pt x="1229" y="355"/>
                  </a:lnTo>
                  <a:lnTo>
                    <a:pt x="1216" y="355"/>
                  </a:lnTo>
                  <a:lnTo>
                    <a:pt x="1216" y="355"/>
                  </a:lnTo>
                  <a:lnTo>
                    <a:pt x="1202" y="355"/>
                  </a:lnTo>
                  <a:lnTo>
                    <a:pt x="1189" y="353"/>
                  </a:lnTo>
                  <a:lnTo>
                    <a:pt x="1177" y="349"/>
                  </a:lnTo>
                  <a:lnTo>
                    <a:pt x="1172" y="347"/>
                  </a:lnTo>
                  <a:lnTo>
                    <a:pt x="1168" y="344"/>
                  </a:lnTo>
                  <a:lnTo>
                    <a:pt x="1164" y="340"/>
                  </a:lnTo>
                  <a:lnTo>
                    <a:pt x="1160" y="336"/>
                  </a:lnTo>
                  <a:lnTo>
                    <a:pt x="1157" y="331"/>
                  </a:lnTo>
                  <a:lnTo>
                    <a:pt x="1154" y="326"/>
                  </a:lnTo>
                  <a:lnTo>
                    <a:pt x="1151" y="321"/>
                  </a:lnTo>
                  <a:lnTo>
                    <a:pt x="1149" y="315"/>
                  </a:lnTo>
                  <a:lnTo>
                    <a:pt x="1148" y="308"/>
                  </a:lnTo>
                  <a:lnTo>
                    <a:pt x="1148" y="300"/>
                  </a:lnTo>
                  <a:lnTo>
                    <a:pt x="1148" y="300"/>
                  </a:lnTo>
                  <a:lnTo>
                    <a:pt x="1149" y="288"/>
                  </a:lnTo>
                  <a:lnTo>
                    <a:pt x="1152" y="277"/>
                  </a:lnTo>
                  <a:lnTo>
                    <a:pt x="1155" y="272"/>
                  </a:lnTo>
                  <a:lnTo>
                    <a:pt x="1158" y="266"/>
                  </a:lnTo>
                  <a:lnTo>
                    <a:pt x="1161" y="262"/>
                  </a:lnTo>
                  <a:lnTo>
                    <a:pt x="1165" y="258"/>
                  </a:lnTo>
                  <a:lnTo>
                    <a:pt x="1170" y="255"/>
                  </a:lnTo>
                  <a:lnTo>
                    <a:pt x="1175" y="252"/>
                  </a:lnTo>
                  <a:lnTo>
                    <a:pt x="1181" y="249"/>
                  </a:lnTo>
                  <a:lnTo>
                    <a:pt x="1187" y="247"/>
                  </a:lnTo>
                  <a:lnTo>
                    <a:pt x="1203" y="244"/>
                  </a:lnTo>
                  <a:lnTo>
                    <a:pt x="1221" y="242"/>
                  </a:lnTo>
                  <a:lnTo>
                    <a:pt x="1319" y="239"/>
                  </a:lnTo>
                  <a:lnTo>
                    <a:pt x="1319" y="332"/>
                  </a:lnTo>
                  <a:close/>
                  <a:moveTo>
                    <a:pt x="1264" y="0"/>
                  </a:moveTo>
                  <a:lnTo>
                    <a:pt x="1264" y="0"/>
                  </a:lnTo>
                  <a:lnTo>
                    <a:pt x="1233" y="1"/>
                  </a:lnTo>
                  <a:lnTo>
                    <a:pt x="1206" y="4"/>
                  </a:lnTo>
                  <a:lnTo>
                    <a:pt x="1179" y="7"/>
                  </a:lnTo>
                  <a:lnTo>
                    <a:pt x="1156" y="12"/>
                  </a:lnTo>
                  <a:lnTo>
                    <a:pt x="1135" y="17"/>
                  </a:lnTo>
                  <a:lnTo>
                    <a:pt x="1117" y="23"/>
                  </a:lnTo>
                  <a:lnTo>
                    <a:pt x="1102" y="28"/>
                  </a:lnTo>
                  <a:lnTo>
                    <a:pt x="1091" y="33"/>
                  </a:lnTo>
                  <a:lnTo>
                    <a:pt x="1111" y="102"/>
                  </a:lnTo>
                  <a:lnTo>
                    <a:pt x="1111" y="102"/>
                  </a:lnTo>
                  <a:lnTo>
                    <a:pt x="1122" y="98"/>
                  </a:lnTo>
                  <a:lnTo>
                    <a:pt x="1150" y="91"/>
                  </a:lnTo>
                  <a:lnTo>
                    <a:pt x="1169" y="86"/>
                  </a:lnTo>
                  <a:lnTo>
                    <a:pt x="1190" y="82"/>
                  </a:lnTo>
                  <a:lnTo>
                    <a:pt x="1213" y="80"/>
                  </a:lnTo>
                  <a:lnTo>
                    <a:pt x="1236" y="79"/>
                  </a:lnTo>
                  <a:lnTo>
                    <a:pt x="1236" y="79"/>
                  </a:lnTo>
                  <a:lnTo>
                    <a:pt x="1256" y="80"/>
                  </a:lnTo>
                  <a:lnTo>
                    <a:pt x="1272" y="82"/>
                  </a:lnTo>
                  <a:lnTo>
                    <a:pt x="1279" y="84"/>
                  </a:lnTo>
                  <a:lnTo>
                    <a:pt x="1285" y="86"/>
                  </a:lnTo>
                  <a:lnTo>
                    <a:pt x="1291" y="90"/>
                  </a:lnTo>
                  <a:lnTo>
                    <a:pt x="1298" y="94"/>
                  </a:lnTo>
                  <a:lnTo>
                    <a:pt x="1302" y="98"/>
                  </a:lnTo>
                  <a:lnTo>
                    <a:pt x="1306" y="102"/>
                  </a:lnTo>
                  <a:lnTo>
                    <a:pt x="1310" y="108"/>
                  </a:lnTo>
                  <a:lnTo>
                    <a:pt x="1313" y="114"/>
                  </a:lnTo>
                  <a:lnTo>
                    <a:pt x="1315" y="120"/>
                  </a:lnTo>
                  <a:lnTo>
                    <a:pt x="1316" y="129"/>
                  </a:lnTo>
                  <a:lnTo>
                    <a:pt x="1317" y="137"/>
                  </a:lnTo>
                  <a:lnTo>
                    <a:pt x="1318" y="146"/>
                  </a:lnTo>
                  <a:lnTo>
                    <a:pt x="1318" y="176"/>
                  </a:lnTo>
                  <a:lnTo>
                    <a:pt x="1236" y="176"/>
                  </a:lnTo>
                  <a:lnTo>
                    <a:pt x="1236" y="176"/>
                  </a:lnTo>
                  <a:lnTo>
                    <a:pt x="1212" y="177"/>
                  </a:lnTo>
                  <a:lnTo>
                    <a:pt x="1189" y="179"/>
                  </a:lnTo>
                  <a:lnTo>
                    <a:pt x="1169" y="182"/>
                  </a:lnTo>
                  <a:lnTo>
                    <a:pt x="1150" y="187"/>
                  </a:lnTo>
                  <a:lnTo>
                    <a:pt x="1134" y="192"/>
                  </a:lnTo>
                  <a:lnTo>
                    <a:pt x="1120" y="200"/>
                  </a:lnTo>
                  <a:lnTo>
                    <a:pt x="1108" y="207"/>
                  </a:lnTo>
                  <a:lnTo>
                    <a:pt x="1096" y="216"/>
                  </a:lnTo>
                  <a:lnTo>
                    <a:pt x="1086" y="225"/>
                  </a:lnTo>
                  <a:lnTo>
                    <a:pt x="1079" y="236"/>
                  </a:lnTo>
                  <a:lnTo>
                    <a:pt x="1072" y="246"/>
                  </a:lnTo>
                  <a:lnTo>
                    <a:pt x="1067" y="257"/>
                  </a:lnTo>
                  <a:lnTo>
                    <a:pt x="1064" y="270"/>
                  </a:lnTo>
                  <a:lnTo>
                    <a:pt x="1061" y="282"/>
                  </a:lnTo>
                  <a:lnTo>
                    <a:pt x="1058" y="294"/>
                  </a:lnTo>
                  <a:lnTo>
                    <a:pt x="1058" y="307"/>
                  </a:lnTo>
                  <a:lnTo>
                    <a:pt x="1058" y="307"/>
                  </a:lnTo>
                  <a:lnTo>
                    <a:pt x="1060" y="323"/>
                  </a:lnTo>
                  <a:lnTo>
                    <a:pt x="1062" y="338"/>
                  </a:lnTo>
                  <a:lnTo>
                    <a:pt x="1066" y="352"/>
                  </a:lnTo>
                  <a:lnTo>
                    <a:pt x="1071" y="364"/>
                  </a:lnTo>
                  <a:lnTo>
                    <a:pt x="1077" y="376"/>
                  </a:lnTo>
                  <a:lnTo>
                    <a:pt x="1085" y="386"/>
                  </a:lnTo>
                  <a:lnTo>
                    <a:pt x="1093" y="394"/>
                  </a:lnTo>
                  <a:lnTo>
                    <a:pt x="1102" y="401"/>
                  </a:lnTo>
                  <a:lnTo>
                    <a:pt x="1113" y="408"/>
                  </a:lnTo>
                  <a:lnTo>
                    <a:pt x="1124" y="414"/>
                  </a:lnTo>
                  <a:lnTo>
                    <a:pt x="1135" y="418"/>
                  </a:lnTo>
                  <a:lnTo>
                    <a:pt x="1146" y="422"/>
                  </a:lnTo>
                  <a:lnTo>
                    <a:pt x="1159" y="424"/>
                  </a:lnTo>
                  <a:lnTo>
                    <a:pt x="1171" y="426"/>
                  </a:lnTo>
                  <a:lnTo>
                    <a:pt x="1183" y="427"/>
                  </a:lnTo>
                  <a:lnTo>
                    <a:pt x="1195" y="428"/>
                  </a:lnTo>
                  <a:lnTo>
                    <a:pt x="1195" y="428"/>
                  </a:lnTo>
                  <a:lnTo>
                    <a:pt x="1210" y="427"/>
                  </a:lnTo>
                  <a:lnTo>
                    <a:pt x="1223" y="426"/>
                  </a:lnTo>
                  <a:lnTo>
                    <a:pt x="1246" y="423"/>
                  </a:lnTo>
                  <a:lnTo>
                    <a:pt x="1268" y="418"/>
                  </a:lnTo>
                  <a:lnTo>
                    <a:pt x="1285" y="412"/>
                  </a:lnTo>
                  <a:lnTo>
                    <a:pt x="1300" y="406"/>
                  </a:lnTo>
                  <a:lnTo>
                    <a:pt x="1311" y="401"/>
                  </a:lnTo>
                  <a:lnTo>
                    <a:pt x="1318" y="397"/>
                  </a:lnTo>
                  <a:lnTo>
                    <a:pt x="1322" y="396"/>
                  </a:lnTo>
                  <a:lnTo>
                    <a:pt x="1322" y="396"/>
                  </a:lnTo>
                  <a:lnTo>
                    <a:pt x="1324" y="397"/>
                  </a:lnTo>
                  <a:lnTo>
                    <a:pt x="1327" y="398"/>
                  </a:lnTo>
                  <a:lnTo>
                    <a:pt x="1333" y="401"/>
                  </a:lnTo>
                  <a:lnTo>
                    <a:pt x="1341" y="404"/>
                  </a:lnTo>
                  <a:lnTo>
                    <a:pt x="1354" y="407"/>
                  </a:lnTo>
                  <a:lnTo>
                    <a:pt x="1368" y="411"/>
                  </a:lnTo>
                  <a:lnTo>
                    <a:pt x="1387" y="412"/>
                  </a:lnTo>
                  <a:lnTo>
                    <a:pt x="1411" y="413"/>
                  </a:lnTo>
                  <a:lnTo>
                    <a:pt x="1411" y="122"/>
                  </a:lnTo>
                  <a:lnTo>
                    <a:pt x="1411" y="122"/>
                  </a:lnTo>
                  <a:lnTo>
                    <a:pt x="1411" y="106"/>
                  </a:lnTo>
                  <a:lnTo>
                    <a:pt x="1409" y="92"/>
                  </a:lnTo>
                  <a:lnTo>
                    <a:pt x="1406" y="78"/>
                  </a:lnTo>
                  <a:lnTo>
                    <a:pt x="1401" y="66"/>
                  </a:lnTo>
                  <a:lnTo>
                    <a:pt x="1396" y="56"/>
                  </a:lnTo>
                  <a:lnTo>
                    <a:pt x="1388" y="45"/>
                  </a:lnTo>
                  <a:lnTo>
                    <a:pt x="1381" y="36"/>
                  </a:lnTo>
                  <a:lnTo>
                    <a:pt x="1372" y="29"/>
                  </a:lnTo>
                  <a:lnTo>
                    <a:pt x="1362" y="22"/>
                  </a:lnTo>
                  <a:lnTo>
                    <a:pt x="1351" y="15"/>
                  </a:lnTo>
                  <a:lnTo>
                    <a:pt x="1339" y="11"/>
                  </a:lnTo>
                  <a:lnTo>
                    <a:pt x="1326" y="7"/>
                  </a:lnTo>
                  <a:lnTo>
                    <a:pt x="1312" y="4"/>
                  </a:lnTo>
                  <a:lnTo>
                    <a:pt x="1297" y="2"/>
                  </a:lnTo>
                  <a:lnTo>
                    <a:pt x="1280" y="1"/>
                  </a:lnTo>
                  <a:lnTo>
                    <a:pt x="1264" y="0"/>
                  </a:lnTo>
                  <a:close/>
                  <a:moveTo>
                    <a:pt x="2735" y="317"/>
                  </a:moveTo>
                  <a:lnTo>
                    <a:pt x="2735" y="317"/>
                  </a:lnTo>
                  <a:lnTo>
                    <a:pt x="2714" y="326"/>
                  </a:lnTo>
                  <a:lnTo>
                    <a:pt x="2700" y="331"/>
                  </a:lnTo>
                  <a:lnTo>
                    <a:pt x="2686" y="335"/>
                  </a:lnTo>
                  <a:lnTo>
                    <a:pt x="2671" y="340"/>
                  </a:lnTo>
                  <a:lnTo>
                    <a:pt x="2654" y="343"/>
                  </a:lnTo>
                  <a:lnTo>
                    <a:pt x="2638" y="345"/>
                  </a:lnTo>
                  <a:lnTo>
                    <a:pt x="2621" y="346"/>
                  </a:lnTo>
                  <a:lnTo>
                    <a:pt x="2621" y="346"/>
                  </a:lnTo>
                  <a:lnTo>
                    <a:pt x="2609" y="346"/>
                  </a:lnTo>
                  <a:lnTo>
                    <a:pt x="2599" y="345"/>
                  </a:lnTo>
                  <a:lnTo>
                    <a:pt x="2590" y="343"/>
                  </a:lnTo>
                  <a:lnTo>
                    <a:pt x="2583" y="341"/>
                  </a:lnTo>
                  <a:lnTo>
                    <a:pt x="2576" y="337"/>
                  </a:lnTo>
                  <a:lnTo>
                    <a:pt x="2570" y="333"/>
                  </a:lnTo>
                  <a:lnTo>
                    <a:pt x="2564" y="328"/>
                  </a:lnTo>
                  <a:lnTo>
                    <a:pt x="2560" y="323"/>
                  </a:lnTo>
                  <a:lnTo>
                    <a:pt x="2556" y="317"/>
                  </a:lnTo>
                  <a:lnTo>
                    <a:pt x="2553" y="311"/>
                  </a:lnTo>
                  <a:lnTo>
                    <a:pt x="2551" y="302"/>
                  </a:lnTo>
                  <a:lnTo>
                    <a:pt x="2549" y="294"/>
                  </a:lnTo>
                  <a:lnTo>
                    <a:pt x="2547" y="275"/>
                  </a:lnTo>
                  <a:lnTo>
                    <a:pt x="2547" y="252"/>
                  </a:lnTo>
                  <a:lnTo>
                    <a:pt x="2547" y="4"/>
                  </a:lnTo>
                  <a:lnTo>
                    <a:pt x="2533" y="4"/>
                  </a:lnTo>
                  <a:lnTo>
                    <a:pt x="2533" y="4"/>
                  </a:lnTo>
                  <a:lnTo>
                    <a:pt x="2513" y="4"/>
                  </a:lnTo>
                  <a:lnTo>
                    <a:pt x="2490" y="6"/>
                  </a:lnTo>
                  <a:lnTo>
                    <a:pt x="2467" y="8"/>
                  </a:lnTo>
                  <a:lnTo>
                    <a:pt x="2454" y="10"/>
                  </a:lnTo>
                  <a:lnTo>
                    <a:pt x="2454" y="263"/>
                  </a:lnTo>
                  <a:lnTo>
                    <a:pt x="2454" y="263"/>
                  </a:lnTo>
                  <a:lnTo>
                    <a:pt x="2454" y="284"/>
                  </a:lnTo>
                  <a:lnTo>
                    <a:pt x="2455" y="302"/>
                  </a:lnTo>
                  <a:lnTo>
                    <a:pt x="2457" y="320"/>
                  </a:lnTo>
                  <a:lnTo>
                    <a:pt x="2459" y="336"/>
                  </a:lnTo>
                  <a:lnTo>
                    <a:pt x="2463" y="351"/>
                  </a:lnTo>
                  <a:lnTo>
                    <a:pt x="2468" y="364"/>
                  </a:lnTo>
                  <a:lnTo>
                    <a:pt x="2475" y="377"/>
                  </a:lnTo>
                  <a:lnTo>
                    <a:pt x="2482" y="387"/>
                  </a:lnTo>
                  <a:lnTo>
                    <a:pt x="2490" y="397"/>
                  </a:lnTo>
                  <a:lnTo>
                    <a:pt x="2500" y="405"/>
                  </a:lnTo>
                  <a:lnTo>
                    <a:pt x="2512" y="412"/>
                  </a:lnTo>
                  <a:lnTo>
                    <a:pt x="2525" y="418"/>
                  </a:lnTo>
                  <a:lnTo>
                    <a:pt x="2540" y="422"/>
                  </a:lnTo>
                  <a:lnTo>
                    <a:pt x="2556" y="425"/>
                  </a:lnTo>
                  <a:lnTo>
                    <a:pt x="2575" y="427"/>
                  </a:lnTo>
                  <a:lnTo>
                    <a:pt x="2595" y="428"/>
                  </a:lnTo>
                  <a:lnTo>
                    <a:pt x="2595" y="428"/>
                  </a:lnTo>
                  <a:lnTo>
                    <a:pt x="2611" y="427"/>
                  </a:lnTo>
                  <a:lnTo>
                    <a:pt x="2626" y="426"/>
                  </a:lnTo>
                  <a:lnTo>
                    <a:pt x="2640" y="425"/>
                  </a:lnTo>
                  <a:lnTo>
                    <a:pt x="2653" y="422"/>
                  </a:lnTo>
                  <a:lnTo>
                    <a:pt x="2677" y="417"/>
                  </a:lnTo>
                  <a:lnTo>
                    <a:pt x="2697" y="411"/>
                  </a:lnTo>
                  <a:lnTo>
                    <a:pt x="2714" y="404"/>
                  </a:lnTo>
                  <a:lnTo>
                    <a:pt x="2725" y="399"/>
                  </a:lnTo>
                  <a:lnTo>
                    <a:pt x="2737" y="394"/>
                  </a:lnTo>
                  <a:lnTo>
                    <a:pt x="2737" y="394"/>
                  </a:lnTo>
                  <a:lnTo>
                    <a:pt x="2743" y="397"/>
                  </a:lnTo>
                  <a:lnTo>
                    <a:pt x="2750" y="400"/>
                  </a:lnTo>
                  <a:lnTo>
                    <a:pt x="2761" y="403"/>
                  </a:lnTo>
                  <a:lnTo>
                    <a:pt x="2773" y="406"/>
                  </a:lnTo>
                  <a:lnTo>
                    <a:pt x="2788" y="409"/>
                  </a:lnTo>
                  <a:lnTo>
                    <a:pt x="2807" y="412"/>
                  </a:lnTo>
                  <a:lnTo>
                    <a:pt x="2828" y="413"/>
                  </a:lnTo>
                  <a:lnTo>
                    <a:pt x="2828" y="10"/>
                  </a:lnTo>
                  <a:lnTo>
                    <a:pt x="2828" y="10"/>
                  </a:lnTo>
                  <a:lnTo>
                    <a:pt x="2796" y="6"/>
                  </a:lnTo>
                  <a:lnTo>
                    <a:pt x="2774" y="5"/>
                  </a:lnTo>
                  <a:lnTo>
                    <a:pt x="2753" y="4"/>
                  </a:lnTo>
                  <a:lnTo>
                    <a:pt x="2735" y="4"/>
                  </a:lnTo>
                  <a:lnTo>
                    <a:pt x="2735" y="317"/>
                  </a:lnTo>
                  <a:close/>
                  <a:moveTo>
                    <a:pt x="2937" y="413"/>
                  </a:moveTo>
                  <a:lnTo>
                    <a:pt x="2937" y="413"/>
                  </a:lnTo>
                  <a:lnTo>
                    <a:pt x="2948" y="415"/>
                  </a:lnTo>
                  <a:lnTo>
                    <a:pt x="2976" y="420"/>
                  </a:lnTo>
                  <a:lnTo>
                    <a:pt x="2997" y="423"/>
                  </a:lnTo>
                  <a:lnTo>
                    <a:pt x="3020" y="425"/>
                  </a:lnTo>
                  <a:lnTo>
                    <a:pt x="3047" y="427"/>
                  </a:lnTo>
                  <a:lnTo>
                    <a:pt x="3075" y="428"/>
                  </a:lnTo>
                  <a:lnTo>
                    <a:pt x="3075" y="428"/>
                  </a:lnTo>
                  <a:lnTo>
                    <a:pt x="3091" y="427"/>
                  </a:lnTo>
                  <a:lnTo>
                    <a:pt x="3105" y="426"/>
                  </a:lnTo>
                  <a:lnTo>
                    <a:pt x="3120" y="425"/>
                  </a:lnTo>
                  <a:lnTo>
                    <a:pt x="3135" y="422"/>
                  </a:lnTo>
                  <a:lnTo>
                    <a:pt x="3150" y="419"/>
                  </a:lnTo>
                  <a:lnTo>
                    <a:pt x="3164" y="414"/>
                  </a:lnTo>
                  <a:lnTo>
                    <a:pt x="3178" y="408"/>
                  </a:lnTo>
                  <a:lnTo>
                    <a:pt x="3191" y="402"/>
                  </a:lnTo>
                  <a:lnTo>
                    <a:pt x="3202" y="394"/>
                  </a:lnTo>
                  <a:lnTo>
                    <a:pt x="3213" y="385"/>
                  </a:lnTo>
                  <a:lnTo>
                    <a:pt x="3223" y="375"/>
                  </a:lnTo>
                  <a:lnTo>
                    <a:pt x="3232" y="363"/>
                  </a:lnTo>
                  <a:lnTo>
                    <a:pt x="3239" y="350"/>
                  </a:lnTo>
                  <a:lnTo>
                    <a:pt x="3244" y="334"/>
                  </a:lnTo>
                  <a:lnTo>
                    <a:pt x="3247" y="318"/>
                  </a:lnTo>
                  <a:lnTo>
                    <a:pt x="3248" y="300"/>
                  </a:lnTo>
                  <a:lnTo>
                    <a:pt x="3248" y="300"/>
                  </a:lnTo>
                  <a:lnTo>
                    <a:pt x="3247" y="288"/>
                  </a:lnTo>
                  <a:lnTo>
                    <a:pt x="3246" y="277"/>
                  </a:lnTo>
                  <a:lnTo>
                    <a:pt x="3243" y="266"/>
                  </a:lnTo>
                  <a:lnTo>
                    <a:pt x="3239" y="256"/>
                  </a:lnTo>
                  <a:lnTo>
                    <a:pt x="3234" y="248"/>
                  </a:lnTo>
                  <a:lnTo>
                    <a:pt x="3228" y="239"/>
                  </a:lnTo>
                  <a:lnTo>
                    <a:pt x="3220" y="231"/>
                  </a:lnTo>
                  <a:lnTo>
                    <a:pt x="3213" y="224"/>
                  </a:lnTo>
                  <a:lnTo>
                    <a:pt x="3204" y="217"/>
                  </a:lnTo>
                  <a:lnTo>
                    <a:pt x="3194" y="211"/>
                  </a:lnTo>
                  <a:lnTo>
                    <a:pt x="3184" y="204"/>
                  </a:lnTo>
                  <a:lnTo>
                    <a:pt x="3171" y="199"/>
                  </a:lnTo>
                  <a:lnTo>
                    <a:pt x="3146" y="187"/>
                  </a:lnTo>
                  <a:lnTo>
                    <a:pt x="3117" y="176"/>
                  </a:lnTo>
                  <a:lnTo>
                    <a:pt x="3117" y="176"/>
                  </a:lnTo>
                  <a:lnTo>
                    <a:pt x="3086" y="164"/>
                  </a:lnTo>
                  <a:lnTo>
                    <a:pt x="3072" y="157"/>
                  </a:lnTo>
                  <a:lnTo>
                    <a:pt x="3060" y="151"/>
                  </a:lnTo>
                  <a:lnTo>
                    <a:pt x="3050" y="144"/>
                  </a:lnTo>
                  <a:lnTo>
                    <a:pt x="3046" y="140"/>
                  </a:lnTo>
                  <a:lnTo>
                    <a:pt x="3043" y="136"/>
                  </a:lnTo>
                  <a:lnTo>
                    <a:pt x="3040" y="132"/>
                  </a:lnTo>
                  <a:lnTo>
                    <a:pt x="3038" y="127"/>
                  </a:lnTo>
                  <a:lnTo>
                    <a:pt x="3037" y="121"/>
                  </a:lnTo>
                  <a:lnTo>
                    <a:pt x="3037" y="116"/>
                  </a:lnTo>
                  <a:lnTo>
                    <a:pt x="3037" y="116"/>
                  </a:lnTo>
                  <a:lnTo>
                    <a:pt x="3037" y="110"/>
                  </a:lnTo>
                  <a:lnTo>
                    <a:pt x="3039" y="104"/>
                  </a:lnTo>
                  <a:lnTo>
                    <a:pt x="3043" y="97"/>
                  </a:lnTo>
                  <a:lnTo>
                    <a:pt x="3049" y="90"/>
                  </a:lnTo>
                  <a:lnTo>
                    <a:pt x="3053" y="86"/>
                  </a:lnTo>
                  <a:lnTo>
                    <a:pt x="3057" y="83"/>
                  </a:lnTo>
                  <a:lnTo>
                    <a:pt x="3063" y="81"/>
                  </a:lnTo>
                  <a:lnTo>
                    <a:pt x="3069" y="78"/>
                  </a:lnTo>
                  <a:lnTo>
                    <a:pt x="3076" y="76"/>
                  </a:lnTo>
                  <a:lnTo>
                    <a:pt x="3084" y="75"/>
                  </a:lnTo>
                  <a:lnTo>
                    <a:pt x="3093" y="74"/>
                  </a:lnTo>
                  <a:lnTo>
                    <a:pt x="3103" y="74"/>
                  </a:lnTo>
                  <a:lnTo>
                    <a:pt x="3103" y="74"/>
                  </a:lnTo>
                  <a:lnTo>
                    <a:pt x="3122" y="75"/>
                  </a:lnTo>
                  <a:lnTo>
                    <a:pt x="3142" y="77"/>
                  </a:lnTo>
                  <a:lnTo>
                    <a:pt x="3159" y="81"/>
                  </a:lnTo>
                  <a:lnTo>
                    <a:pt x="3175" y="85"/>
                  </a:lnTo>
                  <a:lnTo>
                    <a:pt x="3199" y="94"/>
                  </a:lnTo>
                  <a:lnTo>
                    <a:pt x="3208" y="98"/>
                  </a:lnTo>
                  <a:lnTo>
                    <a:pt x="3232" y="30"/>
                  </a:lnTo>
                  <a:lnTo>
                    <a:pt x="3232" y="30"/>
                  </a:lnTo>
                  <a:lnTo>
                    <a:pt x="3213" y="22"/>
                  </a:lnTo>
                  <a:lnTo>
                    <a:pt x="3200" y="16"/>
                  </a:lnTo>
                  <a:lnTo>
                    <a:pt x="3184" y="12"/>
                  </a:lnTo>
                  <a:lnTo>
                    <a:pt x="3165" y="7"/>
                  </a:lnTo>
                  <a:lnTo>
                    <a:pt x="3144" y="4"/>
                  </a:lnTo>
                  <a:lnTo>
                    <a:pt x="3120" y="1"/>
                  </a:lnTo>
                  <a:lnTo>
                    <a:pt x="3095" y="0"/>
                  </a:lnTo>
                  <a:lnTo>
                    <a:pt x="3095" y="0"/>
                  </a:lnTo>
                  <a:lnTo>
                    <a:pt x="3080" y="1"/>
                  </a:lnTo>
                  <a:lnTo>
                    <a:pt x="3066" y="2"/>
                  </a:lnTo>
                  <a:lnTo>
                    <a:pt x="3052" y="4"/>
                  </a:lnTo>
                  <a:lnTo>
                    <a:pt x="3039" y="8"/>
                  </a:lnTo>
                  <a:lnTo>
                    <a:pt x="3025" y="12"/>
                  </a:lnTo>
                  <a:lnTo>
                    <a:pt x="3013" y="17"/>
                  </a:lnTo>
                  <a:lnTo>
                    <a:pt x="3001" y="24"/>
                  </a:lnTo>
                  <a:lnTo>
                    <a:pt x="2990" y="31"/>
                  </a:lnTo>
                  <a:lnTo>
                    <a:pt x="2979" y="39"/>
                  </a:lnTo>
                  <a:lnTo>
                    <a:pt x="2970" y="47"/>
                  </a:lnTo>
                  <a:lnTo>
                    <a:pt x="2962" y="58"/>
                  </a:lnTo>
                  <a:lnTo>
                    <a:pt x="2956" y="69"/>
                  </a:lnTo>
                  <a:lnTo>
                    <a:pt x="2950" y="80"/>
                  </a:lnTo>
                  <a:lnTo>
                    <a:pt x="2946" y="94"/>
                  </a:lnTo>
                  <a:lnTo>
                    <a:pt x="2944" y="107"/>
                  </a:lnTo>
                  <a:lnTo>
                    <a:pt x="2943" y="122"/>
                  </a:lnTo>
                  <a:lnTo>
                    <a:pt x="2943" y="122"/>
                  </a:lnTo>
                  <a:lnTo>
                    <a:pt x="2944" y="137"/>
                  </a:lnTo>
                  <a:lnTo>
                    <a:pt x="2946" y="150"/>
                  </a:lnTo>
                  <a:lnTo>
                    <a:pt x="2950" y="164"/>
                  </a:lnTo>
                  <a:lnTo>
                    <a:pt x="2956" y="175"/>
                  </a:lnTo>
                  <a:lnTo>
                    <a:pt x="2962" y="185"/>
                  </a:lnTo>
                  <a:lnTo>
                    <a:pt x="2970" y="194"/>
                  </a:lnTo>
                  <a:lnTo>
                    <a:pt x="2979" y="203"/>
                  </a:lnTo>
                  <a:lnTo>
                    <a:pt x="2988" y="210"/>
                  </a:lnTo>
                  <a:lnTo>
                    <a:pt x="2999" y="217"/>
                  </a:lnTo>
                  <a:lnTo>
                    <a:pt x="3010" y="223"/>
                  </a:lnTo>
                  <a:lnTo>
                    <a:pt x="3021" y="229"/>
                  </a:lnTo>
                  <a:lnTo>
                    <a:pt x="3032" y="235"/>
                  </a:lnTo>
                  <a:lnTo>
                    <a:pt x="3056" y="243"/>
                  </a:lnTo>
                  <a:lnTo>
                    <a:pt x="3079" y="251"/>
                  </a:lnTo>
                  <a:lnTo>
                    <a:pt x="3079" y="251"/>
                  </a:lnTo>
                  <a:lnTo>
                    <a:pt x="3108" y="261"/>
                  </a:lnTo>
                  <a:lnTo>
                    <a:pt x="3121" y="266"/>
                  </a:lnTo>
                  <a:lnTo>
                    <a:pt x="3133" y="273"/>
                  </a:lnTo>
                  <a:lnTo>
                    <a:pt x="3142" y="280"/>
                  </a:lnTo>
                  <a:lnTo>
                    <a:pt x="3148" y="287"/>
                  </a:lnTo>
                  <a:lnTo>
                    <a:pt x="3151" y="291"/>
                  </a:lnTo>
                  <a:lnTo>
                    <a:pt x="3153" y="296"/>
                  </a:lnTo>
                  <a:lnTo>
                    <a:pt x="3154" y="300"/>
                  </a:lnTo>
                  <a:lnTo>
                    <a:pt x="3154" y="306"/>
                  </a:lnTo>
                  <a:lnTo>
                    <a:pt x="3154" y="306"/>
                  </a:lnTo>
                  <a:lnTo>
                    <a:pt x="3154" y="315"/>
                  </a:lnTo>
                  <a:lnTo>
                    <a:pt x="3151" y="324"/>
                  </a:lnTo>
                  <a:lnTo>
                    <a:pt x="3149" y="328"/>
                  </a:lnTo>
                  <a:lnTo>
                    <a:pt x="3146" y="332"/>
                  </a:lnTo>
                  <a:lnTo>
                    <a:pt x="3143" y="335"/>
                  </a:lnTo>
                  <a:lnTo>
                    <a:pt x="3139" y="340"/>
                  </a:lnTo>
                  <a:lnTo>
                    <a:pt x="3134" y="343"/>
                  </a:lnTo>
                  <a:lnTo>
                    <a:pt x="3127" y="346"/>
                  </a:lnTo>
                  <a:lnTo>
                    <a:pt x="3121" y="348"/>
                  </a:lnTo>
                  <a:lnTo>
                    <a:pt x="3113" y="350"/>
                  </a:lnTo>
                  <a:lnTo>
                    <a:pt x="3104" y="352"/>
                  </a:lnTo>
                  <a:lnTo>
                    <a:pt x="3095" y="353"/>
                  </a:lnTo>
                  <a:lnTo>
                    <a:pt x="3071" y="354"/>
                  </a:lnTo>
                  <a:lnTo>
                    <a:pt x="3071" y="354"/>
                  </a:lnTo>
                  <a:lnTo>
                    <a:pt x="3050" y="354"/>
                  </a:lnTo>
                  <a:lnTo>
                    <a:pt x="3029" y="352"/>
                  </a:lnTo>
                  <a:lnTo>
                    <a:pt x="2992" y="348"/>
                  </a:lnTo>
                  <a:lnTo>
                    <a:pt x="2965" y="344"/>
                  </a:lnTo>
                  <a:lnTo>
                    <a:pt x="2955" y="342"/>
                  </a:lnTo>
                  <a:lnTo>
                    <a:pt x="2937" y="413"/>
                  </a:lnTo>
                  <a:close/>
                  <a:moveTo>
                    <a:pt x="1639" y="80"/>
                  </a:moveTo>
                  <a:lnTo>
                    <a:pt x="1639" y="80"/>
                  </a:lnTo>
                  <a:lnTo>
                    <a:pt x="1653" y="77"/>
                  </a:lnTo>
                  <a:lnTo>
                    <a:pt x="1670" y="75"/>
                  </a:lnTo>
                  <a:lnTo>
                    <a:pt x="1691" y="73"/>
                  </a:lnTo>
                  <a:lnTo>
                    <a:pt x="1712" y="73"/>
                  </a:lnTo>
                  <a:lnTo>
                    <a:pt x="1712" y="73"/>
                  </a:lnTo>
                  <a:lnTo>
                    <a:pt x="1726" y="73"/>
                  </a:lnTo>
                  <a:lnTo>
                    <a:pt x="1737" y="74"/>
                  </a:lnTo>
                  <a:lnTo>
                    <a:pt x="1749" y="77"/>
                  </a:lnTo>
                  <a:lnTo>
                    <a:pt x="1760" y="80"/>
                  </a:lnTo>
                  <a:lnTo>
                    <a:pt x="1771" y="84"/>
                  </a:lnTo>
                  <a:lnTo>
                    <a:pt x="1780" y="90"/>
                  </a:lnTo>
                  <a:lnTo>
                    <a:pt x="1790" y="97"/>
                  </a:lnTo>
                  <a:lnTo>
                    <a:pt x="1798" y="104"/>
                  </a:lnTo>
                  <a:lnTo>
                    <a:pt x="1805" y="113"/>
                  </a:lnTo>
                  <a:lnTo>
                    <a:pt x="1813" y="122"/>
                  </a:lnTo>
                  <a:lnTo>
                    <a:pt x="1819" y="134"/>
                  </a:lnTo>
                  <a:lnTo>
                    <a:pt x="1824" y="147"/>
                  </a:lnTo>
                  <a:lnTo>
                    <a:pt x="1828" y="161"/>
                  </a:lnTo>
                  <a:lnTo>
                    <a:pt x="1831" y="176"/>
                  </a:lnTo>
                  <a:lnTo>
                    <a:pt x="1832" y="192"/>
                  </a:lnTo>
                  <a:lnTo>
                    <a:pt x="1833" y="211"/>
                  </a:lnTo>
                  <a:lnTo>
                    <a:pt x="1833" y="211"/>
                  </a:lnTo>
                  <a:lnTo>
                    <a:pt x="1833" y="228"/>
                  </a:lnTo>
                  <a:lnTo>
                    <a:pt x="1832" y="245"/>
                  </a:lnTo>
                  <a:lnTo>
                    <a:pt x="1830" y="260"/>
                  </a:lnTo>
                  <a:lnTo>
                    <a:pt x="1827" y="275"/>
                  </a:lnTo>
                  <a:lnTo>
                    <a:pt x="1824" y="288"/>
                  </a:lnTo>
                  <a:lnTo>
                    <a:pt x="1820" y="299"/>
                  </a:lnTo>
                  <a:lnTo>
                    <a:pt x="1814" y="311"/>
                  </a:lnTo>
                  <a:lnTo>
                    <a:pt x="1807" y="320"/>
                  </a:lnTo>
                  <a:lnTo>
                    <a:pt x="1799" y="328"/>
                  </a:lnTo>
                  <a:lnTo>
                    <a:pt x="1790" y="335"/>
                  </a:lnTo>
                  <a:lnTo>
                    <a:pt x="1780" y="342"/>
                  </a:lnTo>
                  <a:lnTo>
                    <a:pt x="1768" y="347"/>
                  </a:lnTo>
                  <a:lnTo>
                    <a:pt x="1754" y="350"/>
                  </a:lnTo>
                  <a:lnTo>
                    <a:pt x="1739" y="353"/>
                  </a:lnTo>
                  <a:lnTo>
                    <a:pt x="1723" y="355"/>
                  </a:lnTo>
                  <a:lnTo>
                    <a:pt x="1704" y="355"/>
                  </a:lnTo>
                  <a:lnTo>
                    <a:pt x="1704" y="355"/>
                  </a:lnTo>
                  <a:lnTo>
                    <a:pt x="1681" y="354"/>
                  </a:lnTo>
                  <a:lnTo>
                    <a:pt x="1659" y="353"/>
                  </a:lnTo>
                  <a:lnTo>
                    <a:pt x="1639" y="351"/>
                  </a:lnTo>
                  <a:lnTo>
                    <a:pt x="1639" y="80"/>
                  </a:lnTo>
                  <a:close/>
                  <a:moveTo>
                    <a:pt x="1717" y="0"/>
                  </a:moveTo>
                  <a:lnTo>
                    <a:pt x="1717" y="0"/>
                  </a:lnTo>
                  <a:lnTo>
                    <a:pt x="1696" y="1"/>
                  </a:lnTo>
                  <a:lnTo>
                    <a:pt x="1675" y="2"/>
                  </a:lnTo>
                  <a:lnTo>
                    <a:pt x="1652" y="4"/>
                  </a:lnTo>
                  <a:lnTo>
                    <a:pt x="1629" y="7"/>
                  </a:lnTo>
                  <a:lnTo>
                    <a:pt x="1606" y="10"/>
                  </a:lnTo>
                  <a:lnTo>
                    <a:pt x="1585" y="14"/>
                  </a:lnTo>
                  <a:lnTo>
                    <a:pt x="1564" y="20"/>
                  </a:lnTo>
                  <a:lnTo>
                    <a:pt x="1546" y="26"/>
                  </a:lnTo>
                  <a:lnTo>
                    <a:pt x="1546" y="415"/>
                  </a:lnTo>
                  <a:lnTo>
                    <a:pt x="1546" y="415"/>
                  </a:lnTo>
                  <a:lnTo>
                    <a:pt x="1561" y="418"/>
                  </a:lnTo>
                  <a:lnTo>
                    <a:pt x="1580" y="420"/>
                  </a:lnTo>
                  <a:lnTo>
                    <a:pt x="1619" y="424"/>
                  </a:lnTo>
                  <a:lnTo>
                    <a:pt x="1662" y="427"/>
                  </a:lnTo>
                  <a:lnTo>
                    <a:pt x="1701" y="428"/>
                  </a:lnTo>
                  <a:lnTo>
                    <a:pt x="1701" y="428"/>
                  </a:lnTo>
                  <a:lnTo>
                    <a:pt x="1732" y="427"/>
                  </a:lnTo>
                  <a:lnTo>
                    <a:pt x="1758" y="425"/>
                  </a:lnTo>
                  <a:lnTo>
                    <a:pt x="1784" y="421"/>
                  </a:lnTo>
                  <a:lnTo>
                    <a:pt x="1807" y="415"/>
                  </a:lnTo>
                  <a:lnTo>
                    <a:pt x="1828" y="408"/>
                  </a:lnTo>
                  <a:lnTo>
                    <a:pt x="1847" y="399"/>
                  </a:lnTo>
                  <a:lnTo>
                    <a:pt x="1855" y="394"/>
                  </a:lnTo>
                  <a:lnTo>
                    <a:pt x="1864" y="389"/>
                  </a:lnTo>
                  <a:lnTo>
                    <a:pt x="1872" y="383"/>
                  </a:lnTo>
                  <a:lnTo>
                    <a:pt x="1879" y="377"/>
                  </a:lnTo>
                  <a:lnTo>
                    <a:pt x="1885" y="369"/>
                  </a:lnTo>
                  <a:lnTo>
                    <a:pt x="1891" y="362"/>
                  </a:lnTo>
                  <a:lnTo>
                    <a:pt x="1897" y="355"/>
                  </a:lnTo>
                  <a:lnTo>
                    <a:pt x="1902" y="347"/>
                  </a:lnTo>
                  <a:lnTo>
                    <a:pt x="1907" y="337"/>
                  </a:lnTo>
                  <a:lnTo>
                    <a:pt x="1912" y="329"/>
                  </a:lnTo>
                  <a:lnTo>
                    <a:pt x="1919" y="309"/>
                  </a:lnTo>
                  <a:lnTo>
                    <a:pt x="1924" y="287"/>
                  </a:lnTo>
                  <a:lnTo>
                    <a:pt x="1928" y="264"/>
                  </a:lnTo>
                  <a:lnTo>
                    <a:pt x="1930" y="239"/>
                  </a:lnTo>
                  <a:lnTo>
                    <a:pt x="1931" y="211"/>
                  </a:lnTo>
                  <a:lnTo>
                    <a:pt x="1931" y="211"/>
                  </a:lnTo>
                  <a:lnTo>
                    <a:pt x="1930" y="187"/>
                  </a:lnTo>
                  <a:lnTo>
                    <a:pt x="1927" y="164"/>
                  </a:lnTo>
                  <a:lnTo>
                    <a:pt x="1923" y="143"/>
                  </a:lnTo>
                  <a:lnTo>
                    <a:pt x="1917" y="122"/>
                  </a:lnTo>
                  <a:lnTo>
                    <a:pt x="1909" y="104"/>
                  </a:lnTo>
                  <a:lnTo>
                    <a:pt x="1898" y="86"/>
                  </a:lnTo>
                  <a:lnTo>
                    <a:pt x="1887" y="71"/>
                  </a:lnTo>
                  <a:lnTo>
                    <a:pt x="1874" y="57"/>
                  </a:lnTo>
                  <a:lnTo>
                    <a:pt x="1860" y="43"/>
                  </a:lnTo>
                  <a:lnTo>
                    <a:pt x="1843" y="32"/>
                  </a:lnTo>
                  <a:lnTo>
                    <a:pt x="1826" y="23"/>
                  </a:lnTo>
                  <a:lnTo>
                    <a:pt x="1806" y="14"/>
                  </a:lnTo>
                  <a:lnTo>
                    <a:pt x="1786" y="8"/>
                  </a:lnTo>
                  <a:lnTo>
                    <a:pt x="1764" y="4"/>
                  </a:lnTo>
                  <a:lnTo>
                    <a:pt x="1741" y="1"/>
                  </a:lnTo>
                  <a:lnTo>
                    <a:pt x="1717" y="0"/>
                  </a:lnTo>
                  <a:close/>
                </a:path>
              </a:pathLst>
            </a:custGeom>
            <a:solidFill>
              <a:srgbClr val="005E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35" name="Freeform 34"/>
            <p:cNvSpPr>
              <a:spLocks/>
            </p:cNvSpPr>
            <p:nvPr userDrawn="1"/>
          </p:nvSpPr>
          <p:spPr bwMode="auto">
            <a:xfrm>
              <a:off x="5160" y="3974"/>
              <a:ext cx="76" cy="107"/>
            </a:xfrm>
            <a:custGeom>
              <a:avLst/>
              <a:gdLst>
                <a:gd name="T0" fmla="*/ 0 w 305"/>
                <a:gd name="T1" fmla="*/ 407 h 428"/>
                <a:gd name="T2" fmla="*/ 0 w 305"/>
                <a:gd name="T3" fmla="*/ 407 h 428"/>
                <a:gd name="T4" fmla="*/ 13 w 305"/>
                <a:gd name="T5" fmla="*/ 411 h 428"/>
                <a:gd name="T6" fmla="*/ 47 w 305"/>
                <a:gd name="T7" fmla="*/ 418 h 428"/>
                <a:gd name="T8" fmla="*/ 71 w 305"/>
                <a:gd name="T9" fmla="*/ 421 h 428"/>
                <a:gd name="T10" fmla="*/ 98 w 305"/>
                <a:gd name="T11" fmla="*/ 425 h 428"/>
                <a:gd name="T12" fmla="*/ 129 w 305"/>
                <a:gd name="T13" fmla="*/ 427 h 428"/>
                <a:gd name="T14" fmla="*/ 163 w 305"/>
                <a:gd name="T15" fmla="*/ 428 h 428"/>
                <a:gd name="T16" fmla="*/ 163 w 305"/>
                <a:gd name="T17" fmla="*/ 428 h 428"/>
                <a:gd name="T18" fmla="*/ 197 w 305"/>
                <a:gd name="T19" fmla="*/ 427 h 428"/>
                <a:gd name="T20" fmla="*/ 226 w 305"/>
                <a:gd name="T21" fmla="*/ 426 h 428"/>
                <a:gd name="T22" fmla="*/ 251 w 305"/>
                <a:gd name="T23" fmla="*/ 424 h 428"/>
                <a:gd name="T24" fmla="*/ 270 w 305"/>
                <a:gd name="T25" fmla="*/ 422 h 428"/>
                <a:gd name="T26" fmla="*/ 297 w 305"/>
                <a:gd name="T27" fmla="*/ 419 h 428"/>
                <a:gd name="T28" fmla="*/ 305 w 305"/>
                <a:gd name="T29" fmla="*/ 417 h 428"/>
                <a:gd name="T30" fmla="*/ 305 w 305"/>
                <a:gd name="T31" fmla="*/ 346 h 428"/>
                <a:gd name="T32" fmla="*/ 305 w 305"/>
                <a:gd name="T33" fmla="*/ 346 h 428"/>
                <a:gd name="T34" fmla="*/ 297 w 305"/>
                <a:gd name="T35" fmla="*/ 347 h 428"/>
                <a:gd name="T36" fmla="*/ 272 w 305"/>
                <a:gd name="T37" fmla="*/ 351 h 428"/>
                <a:gd name="T38" fmla="*/ 235 w 305"/>
                <a:gd name="T39" fmla="*/ 354 h 428"/>
                <a:gd name="T40" fmla="*/ 213 w 305"/>
                <a:gd name="T41" fmla="*/ 355 h 428"/>
                <a:gd name="T42" fmla="*/ 188 w 305"/>
                <a:gd name="T43" fmla="*/ 355 h 428"/>
                <a:gd name="T44" fmla="*/ 188 w 305"/>
                <a:gd name="T45" fmla="*/ 355 h 428"/>
                <a:gd name="T46" fmla="*/ 167 w 305"/>
                <a:gd name="T47" fmla="*/ 355 h 428"/>
                <a:gd name="T48" fmla="*/ 149 w 305"/>
                <a:gd name="T49" fmla="*/ 354 h 428"/>
                <a:gd name="T50" fmla="*/ 118 w 305"/>
                <a:gd name="T51" fmla="*/ 351 h 428"/>
                <a:gd name="T52" fmla="*/ 99 w 305"/>
                <a:gd name="T53" fmla="*/ 349 h 428"/>
                <a:gd name="T54" fmla="*/ 92 w 305"/>
                <a:gd name="T55" fmla="*/ 348 h 428"/>
                <a:gd name="T56" fmla="*/ 92 w 305"/>
                <a:gd name="T57" fmla="*/ 247 h 428"/>
                <a:gd name="T58" fmla="*/ 276 w 305"/>
                <a:gd name="T59" fmla="*/ 247 h 428"/>
                <a:gd name="T60" fmla="*/ 276 w 305"/>
                <a:gd name="T61" fmla="*/ 175 h 428"/>
                <a:gd name="T62" fmla="*/ 92 w 305"/>
                <a:gd name="T63" fmla="*/ 175 h 428"/>
                <a:gd name="T64" fmla="*/ 92 w 305"/>
                <a:gd name="T65" fmla="*/ 79 h 428"/>
                <a:gd name="T66" fmla="*/ 92 w 305"/>
                <a:gd name="T67" fmla="*/ 79 h 428"/>
                <a:gd name="T68" fmla="*/ 99 w 305"/>
                <a:gd name="T69" fmla="*/ 78 h 428"/>
                <a:gd name="T70" fmla="*/ 117 w 305"/>
                <a:gd name="T71" fmla="*/ 76 h 428"/>
                <a:gd name="T72" fmla="*/ 145 w 305"/>
                <a:gd name="T73" fmla="*/ 74 h 428"/>
                <a:gd name="T74" fmla="*/ 182 w 305"/>
                <a:gd name="T75" fmla="*/ 73 h 428"/>
                <a:gd name="T76" fmla="*/ 182 w 305"/>
                <a:gd name="T77" fmla="*/ 73 h 428"/>
                <a:gd name="T78" fmla="*/ 205 w 305"/>
                <a:gd name="T79" fmla="*/ 73 h 428"/>
                <a:gd name="T80" fmla="*/ 226 w 305"/>
                <a:gd name="T81" fmla="*/ 74 h 428"/>
                <a:gd name="T82" fmla="*/ 263 w 305"/>
                <a:gd name="T83" fmla="*/ 77 h 428"/>
                <a:gd name="T84" fmla="*/ 289 w 305"/>
                <a:gd name="T85" fmla="*/ 80 h 428"/>
                <a:gd name="T86" fmla="*/ 298 w 305"/>
                <a:gd name="T87" fmla="*/ 82 h 428"/>
                <a:gd name="T88" fmla="*/ 298 w 305"/>
                <a:gd name="T89" fmla="*/ 10 h 428"/>
                <a:gd name="T90" fmla="*/ 298 w 305"/>
                <a:gd name="T91" fmla="*/ 10 h 428"/>
                <a:gd name="T92" fmla="*/ 289 w 305"/>
                <a:gd name="T93" fmla="*/ 9 h 428"/>
                <a:gd name="T94" fmla="*/ 264 w 305"/>
                <a:gd name="T95" fmla="*/ 5 h 428"/>
                <a:gd name="T96" fmla="*/ 224 w 305"/>
                <a:gd name="T97" fmla="*/ 2 h 428"/>
                <a:gd name="T98" fmla="*/ 200 w 305"/>
                <a:gd name="T99" fmla="*/ 1 h 428"/>
                <a:gd name="T100" fmla="*/ 172 w 305"/>
                <a:gd name="T101" fmla="*/ 0 h 428"/>
                <a:gd name="T102" fmla="*/ 172 w 305"/>
                <a:gd name="T103" fmla="*/ 0 h 428"/>
                <a:gd name="T104" fmla="*/ 134 w 305"/>
                <a:gd name="T105" fmla="*/ 1 h 428"/>
                <a:gd name="T106" fmla="*/ 102 w 305"/>
                <a:gd name="T107" fmla="*/ 3 h 428"/>
                <a:gd name="T108" fmla="*/ 72 w 305"/>
                <a:gd name="T109" fmla="*/ 6 h 428"/>
                <a:gd name="T110" fmla="*/ 47 w 305"/>
                <a:gd name="T111" fmla="*/ 9 h 428"/>
                <a:gd name="T112" fmla="*/ 27 w 305"/>
                <a:gd name="T113" fmla="*/ 13 h 428"/>
                <a:gd name="T114" fmla="*/ 13 w 305"/>
                <a:gd name="T115" fmla="*/ 15 h 428"/>
                <a:gd name="T116" fmla="*/ 0 w 305"/>
                <a:gd name="T117" fmla="*/ 19 h 428"/>
                <a:gd name="T118" fmla="*/ 0 w 305"/>
                <a:gd name="T119" fmla="*/ 407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05" h="428">
                  <a:moveTo>
                    <a:pt x="0" y="407"/>
                  </a:moveTo>
                  <a:lnTo>
                    <a:pt x="0" y="407"/>
                  </a:lnTo>
                  <a:lnTo>
                    <a:pt x="13" y="411"/>
                  </a:lnTo>
                  <a:lnTo>
                    <a:pt x="47" y="418"/>
                  </a:lnTo>
                  <a:lnTo>
                    <a:pt x="71" y="421"/>
                  </a:lnTo>
                  <a:lnTo>
                    <a:pt x="98" y="425"/>
                  </a:lnTo>
                  <a:lnTo>
                    <a:pt x="129" y="427"/>
                  </a:lnTo>
                  <a:lnTo>
                    <a:pt x="163" y="428"/>
                  </a:lnTo>
                  <a:lnTo>
                    <a:pt x="163" y="428"/>
                  </a:lnTo>
                  <a:lnTo>
                    <a:pt x="197" y="427"/>
                  </a:lnTo>
                  <a:lnTo>
                    <a:pt x="226" y="426"/>
                  </a:lnTo>
                  <a:lnTo>
                    <a:pt x="251" y="424"/>
                  </a:lnTo>
                  <a:lnTo>
                    <a:pt x="270" y="422"/>
                  </a:lnTo>
                  <a:lnTo>
                    <a:pt x="297" y="419"/>
                  </a:lnTo>
                  <a:lnTo>
                    <a:pt x="305" y="417"/>
                  </a:lnTo>
                  <a:lnTo>
                    <a:pt x="305" y="346"/>
                  </a:lnTo>
                  <a:lnTo>
                    <a:pt x="305" y="346"/>
                  </a:lnTo>
                  <a:lnTo>
                    <a:pt x="297" y="347"/>
                  </a:lnTo>
                  <a:lnTo>
                    <a:pt x="272" y="351"/>
                  </a:lnTo>
                  <a:lnTo>
                    <a:pt x="235" y="354"/>
                  </a:lnTo>
                  <a:lnTo>
                    <a:pt x="213" y="355"/>
                  </a:lnTo>
                  <a:lnTo>
                    <a:pt x="188" y="355"/>
                  </a:lnTo>
                  <a:lnTo>
                    <a:pt x="188" y="355"/>
                  </a:lnTo>
                  <a:lnTo>
                    <a:pt x="167" y="355"/>
                  </a:lnTo>
                  <a:lnTo>
                    <a:pt x="149" y="354"/>
                  </a:lnTo>
                  <a:lnTo>
                    <a:pt x="118" y="351"/>
                  </a:lnTo>
                  <a:lnTo>
                    <a:pt x="99" y="349"/>
                  </a:lnTo>
                  <a:lnTo>
                    <a:pt x="92" y="348"/>
                  </a:lnTo>
                  <a:lnTo>
                    <a:pt x="92" y="247"/>
                  </a:lnTo>
                  <a:lnTo>
                    <a:pt x="276" y="247"/>
                  </a:lnTo>
                  <a:lnTo>
                    <a:pt x="276" y="175"/>
                  </a:lnTo>
                  <a:lnTo>
                    <a:pt x="92" y="175"/>
                  </a:lnTo>
                  <a:lnTo>
                    <a:pt x="92" y="79"/>
                  </a:lnTo>
                  <a:lnTo>
                    <a:pt x="92" y="79"/>
                  </a:lnTo>
                  <a:lnTo>
                    <a:pt x="99" y="78"/>
                  </a:lnTo>
                  <a:lnTo>
                    <a:pt x="117" y="76"/>
                  </a:lnTo>
                  <a:lnTo>
                    <a:pt x="145" y="74"/>
                  </a:lnTo>
                  <a:lnTo>
                    <a:pt x="182" y="73"/>
                  </a:lnTo>
                  <a:lnTo>
                    <a:pt x="182" y="73"/>
                  </a:lnTo>
                  <a:lnTo>
                    <a:pt x="205" y="73"/>
                  </a:lnTo>
                  <a:lnTo>
                    <a:pt x="226" y="74"/>
                  </a:lnTo>
                  <a:lnTo>
                    <a:pt x="263" y="77"/>
                  </a:lnTo>
                  <a:lnTo>
                    <a:pt x="289" y="80"/>
                  </a:lnTo>
                  <a:lnTo>
                    <a:pt x="298" y="82"/>
                  </a:lnTo>
                  <a:lnTo>
                    <a:pt x="298" y="10"/>
                  </a:lnTo>
                  <a:lnTo>
                    <a:pt x="298" y="10"/>
                  </a:lnTo>
                  <a:lnTo>
                    <a:pt x="289" y="9"/>
                  </a:lnTo>
                  <a:lnTo>
                    <a:pt x="264" y="5"/>
                  </a:lnTo>
                  <a:lnTo>
                    <a:pt x="224" y="2"/>
                  </a:lnTo>
                  <a:lnTo>
                    <a:pt x="200" y="1"/>
                  </a:lnTo>
                  <a:lnTo>
                    <a:pt x="172" y="0"/>
                  </a:lnTo>
                  <a:lnTo>
                    <a:pt x="172" y="0"/>
                  </a:lnTo>
                  <a:lnTo>
                    <a:pt x="134" y="1"/>
                  </a:lnTo>
                  <a:lnTo>
                    <a:pt x="102" y="3"/>
                  </a:lnTo>
                  <a:lnTo>
                    <a:pt x="72" y="6"/>
                  </a:lnTo>
                  <a:lnTo>
                    <a:pt x="47" y="9"/>
                  </a:lnTo>
                  <a:lnTo>
                    <a:pt x="27" y="13"/>
                  </a:lnTo>
                  <a:lnTo>
                    <a:pt x="13" y="15"/>
                  </a:lnTo>
                  <a:lnTo>
                    <a:pt x="0" y="19"/>
                  </a:lnTo>
                  <a:lnTo>
                    <a:pt x="0" y="40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36" name="Freeform 35"/>
            <p:cNvSpPr>
              <a:spLocks/>
            </p:cNvSpPr>
            <p:nvPr userDrawn="1"/>
          </p:nvSpPr>
          <p:spPr bwMode="auto">
            <a:xfrm>
              <a:off x="4767" y="3974"/>
              <a:ext cx="124" cy="105"/>
            </a:xfrm>
            <a:custGeom>
              <a:avLst/>
              <a:gdLst>
                <a:gd name="T0" fmla="*/ 255 w 496"/>
                <a:gd name="T1" fmla="*/ 246 h 422"/>
                <a:gd name="T2" fmla="*/ 255 w 496"/>
                <a:gd name="T3" fmla="*/ 246 h 422"/>
                <a:gd name="T4" fmla="*/ 251 w 496"/>
                <a:gd name="T5" fmla="*/ 257 h 422"/>
                <a:gd name="T6" fmla="*/ 248 w 496"/>
                <a:gd name="T7" fmla="*/ 270 h 422"/>
                <a:gd name="T8" fmla="*/ 248 w 496"/>
                <a:gd name="T9" fmla="*/ 270 h 422"/>
                <a:gd name="T10" fmla="*/ 244 w 496"/>
                <a:gd name="T11" fmla="*/ 257 h 422"/>
                <a:gd name="T12" fmla="*/ 241 w 496"/>
                <a:gd name="T13" fmla="*/ 246 h 422"/>
                <a:gd name="T14" fmla="*/ 159 w 496"/>
                <a:gd name="T15" fmla="*/ 39 h 422"/>
                <a:gd name="T16" fmla="*/ 159 w 496"/>
                <a:gd name="T17" fmla="*/ 39 h 422"/>
                <a:gd name="T18" fmla="*/ 153 w 496"/>
                <a:gd name="T19" fmla="*/ 28 h 422"/>
                <a:gd name="T20" fmla="*/ 147 w 496"/>
                <a:gd name="T21" fmla="*/ 19 h 422"/>
                <a:gd name="T22" fmla="*/ 140 w 496"/>
                <a:gd name="T23" fmla="*/ 11 h 422"/>
                <a:gd name="T24" fmla="*/ 132 w 496"/>
                <a:gd name="T25" fmla="*/ 7 h 422"/>
                <a:gd name="T26" fmla="*/ 122 w 496"/>
                <a:gd name="T27" fmla="*/ 3 h 422"/>
                <a:gd name="T28" fmla="*/ 110 w 496"/>
                <a:gd name="T29" fmla="*/ 1 h 422"/>
                <a:gd name="T30" fmla="*/ 98 w 496"/>
                <a:gd name="T31" fmla="*/ 1 h 422"/>
                <a:gd name="T32" fmla="*/ 84 w 496"/>
                <a:gd name="T33" fmla="*/ 0 h 422"/>
                <a:gd name="T34" fmla="*/ 84 w 496"/>
                <a:gd name="T35" fmla="*/ 0 h 422"/>
                <a:gd name="T36" fmla="*/ 58 w 496"/>
                <a:gd name="T37" fmla="*/ 1 h 422"/>
                <a:gd name="T38" fmla="*/ 42 w 496"/>
                <a:gd name="T39" fmla="*/ 2 h 422"/>
                <a:gd name="T40" fmla="*/ 0 w 496"/>
                <a:gd name="T41" fmla="*/ 422 h 422"/>
                <a:gd name="T42" fmla="*/ 93 w 496"/>
                <a:gd name="T43" fmla="*/ 422 h 422"/>
                <a:gd name="T44" fmla="*/ 113 w 496"/>
                <a:gd name="T45" fmla="*/ 140 h 422"/>
                <a:gd name="T46" fmla="*/ 201 w 496"/>
                <a:gd name="T47" fmla="*/ 353 h 422"/>
                <a:gd name="T48" fmla="*/ 201 w 496"/>
                <a:gd name="T49" fmla="*/ 353 h 422"/>
                <a:gd name="T50" fmla="*/ 204 w 496"/>
                <a:gd name="T51" fmla="*/ 359 h 422"/>
                <a:gd name="T52" fmla="*/ 208 w 496"/>
                <a:gd name="T53" fmla="*/ 364 h 422"/>
                <a:gd name="T54" fmla="*/ 213 w 496"/>
                <a:gd name="T55" fmla="*/ 368 h 422"/>
                <a:gd name="T56" fmla="*/ 218 w 496"/>
                <a:gd name="T57" fmla="*/ 371 h 422"/>
                <a:gd name="T58" fmla="*/ 224 w 496"/>
                <a:gd name="T59" fmla="*/ 373 h 422"/>
                <a:gd name="T60" fmla="*/ 231 w 496"/>
                <a:gd name="T61" fmla="*/ 376 h 422"/>
                <a:gd name="T62" fmla="*/ 239 w 496"/>
                <a:gd name="T63" fmla="*/ 377 h 422"/>
                <a:gd name="T64" fmla="*/ 248 w 496"/>
                <a:gd name="T65" fmla="*/ 377 h 422"/>
                <a:gd name="T66" fmla="*/ 248 w 496"/>
                <a:gd name="T67" fmla="*/ 377 h 422"/>
                <a:gd name="T68" fmla="*/ 257 w 496"/>
                <a:gd name="T69" fmla="*/ 377 h 422"/>
                <a:gd name="T70" fmla="*/ 266 w 496"/>
                <a:gd name="T71" fmla="*/ 376 h 422"/>
                <a:gd name="T72" fmla="*/ 273 w 496"/>
                <a:gd name="T73" fmla="*/ 373 h 422"/>
                <a:gd name="T74" fmla="*/ 279 w 496"/>
                <a:gd name="T75" fmla="*/ 371 h 422"/>
                <a:gd name="T76" fmla="*/ 284 w 496"/>
                <a:gd name="T77" fmla="*/ 368 h 422"/>
                <a:gd name="T78" fmla="*/ 288 w 496"/>
                <a:gd name="T79" fmla="*/ 364 h 422"/>
                <a:gd name="T80" fmla="*/ 291 w 496"/>
                <a:gd name="T81" fmla="*/ 359 h 422"/>
                <a:gd name="T82" fmla="*/ 294 w 496"/>
                <a:gd name="T83" fmla="*/ 353 h 422"/>
                <a:gd name="T84" fmla="*/ 382 w 496"/>
                <a:gd name="T85" fmla="*/ 140 h 422"/>
                <a:gd name="T86" fmla="*/ 403 w 496"/>
                <a:gd name="T87" fmla="*/ 422 h 422"/>
                <a:gd name="T88" fmla="*/ 496 w 496"/>
                <a:gd name="T89" fmla="*/ 422 h 422"/>
                <a:gd name="T90" fmla="*/ 454 w 496"/>
                <a:gd name="T91" fmla="*/ 2 h 422"/>
                <a:gd name="T92" fmla="*/ 454 w 496"/>
                <a:gd name="T93" fmla="*/ 2 h 422"/>
                <a:gd name="T94" fmla="*/ 438 w 496"/>
                <a:gd name="T95" fmla="*/ 1 h 422"/>
                <a:gd name="T96" fmla="*/ 412 w 496"/>
                <a:gd name="T97" fmla="*/ 0 h 422"/>
                <a:gd name="T98" fmla="*/ 412 w 496"/>
                <a:gd name="T99" fmla="*/ 0 h 422"/>
                <a:gd name="T100" fmla="*/ 397 w 496"/>
                <a:gd name="T101" fmla="*/ 1 h 422"/>
                <a:gd name="T102" fmla="*/ 385 w 496"/>
                <a:gd name="T103" fmla="*/ 1 h 422"/>
                <a:gd name="T104" fmla="*/ 374 w 496"/>
                <a:gd name="T105" fmla="*/ 3 h 422"/>
                <a:gd name="T106" fmla="*/ 365 w 496"/>
                <a:gd name="T107" fmla="*/ 7 h 422"/>
                <a:gd name="T108" fmla="*/ 356 w 496"/>
                <a:gd name="T109" fmla="*/ 11 h 422"/>
                <a:gd name="T110" fmla="*/ 348 w 496"/>
                <a:gd name="T111" fmla="*/ 19 h 422"/>
                <a:gd name="T112" fmla="*/ 342 w 496"/>
                <a:gd name="T113" fmla="*/ 28 h 422"/>
                <a:gd name="T114" fmla="*/ 337 w 496"/>
                <a:gd name="T115" fmla="*/ 39 h 422"/>
                <a:gd name="T116" fmla="*/ 255 w 496"/>
                <a:gd name="T117" fmla="*/ 246 h 4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96" h="422">
                  <a:moveTo>
                    <a:pt x="255" y="246"/>
                  </a:moveTo>
                  <a:lnTo>
                    <a:pt x="255" y="246"/>
                  </a:lnTo>
                  <a:lnTo>
                    <a:pt x="251" y="257"/>
                  </a:lnTo>
                  <a:lnTo>
                    <a:pt x="248" y="270"/>
                  </a:lnTo>
                  <a:lnTo>
                    <a:pt x="248" y="270"/>
                  </a:lnTo>
                  <a:lnTo>
                    <a:pt x="244" y="257"/>
                  </a:lnTo>
                  <a:lnTo>
                    <a:pt x="241" y="246"/>
                  </a:lnTo>
                  <a:lnTo>
                    <a:pt x="159" y="39"/>
                  </a:lnTo>
                  <a:lnTo>
                    <a:pt x="159" y="39"/>
                  </a:lnTo>
                  <a:lnTo>
                    <a:pt x="153" y="28"/>
                  </a:lnTo>
                  <a:lnTo>
                    <a:pt x="147" y="19"/>
                  </a:lnTo>
                  <a:lnTo>
                    <a:pt x="140" y="11"/>
                  </a:lnTo>
                  <a:lnTo>
                    <a:pt x="132" y="7"/>
                  </a:lnTo>
                  <a:lnTo>
                    <a:pt x="122" y="3"/>
                  </a:lnTo>
                  <a:lnTo>
                    <a:pt x="110" y="1"/>
                  </a:lnTo>
                  <a:lnTo>
                    <a:pt x="98" y="1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58" y="1"/>
                  </a:lnTo>
                  <a:lnTo>
                    <a:pt x="42" y="2"/>
                  </a:lnTo>
                  <a:lnTo>
                    <a:pt x="0" y="422"/>
                  </a:lnTo>
                  <a:lnTo>
                    <a:pt x="93" y="422"/>
                  </a:lnTo>
                  <a:lnTo>
                    <a:pt x="113" y="140"/>
                  </a:lnTo>
                  <a:lnTo>
                    <a:pt x="201" y="353"/>
                  </a:lnTo>
                  <a:lnTo>
                    <a:pt x="201" y="353"/>
                  </a:lnTo>
                  <a:lnTo>
                    <a:pt x="204" y="359"/>
                  </a:lnTo>
                  <a:lnTo>
                    <a:pt x="208" y="364"/>
                  </a:lnTo>
                  <a:lnTo>
                    <a:pt x="213" y="368"/>
                  </a:lnTo>
                  <a:lnTo>
                    <a:pt x="218" y="371"/>
                  </a:lnTo>
                  <a:lnTo>
                    <a:pt x="224" y="373"/>
                  </a:lnTo>
                  <a:lnTo>
                    <a:pt x="231" y="376"/>
                  </a:lnTo>
                  <a:lnTo>
                    <a:pt x="239" y="377"/>
                  </a:lnTo>
                  <a:lnTo>
                    <a:pt x="248" y="377"/>
                  </a:lnTo>
                  <a:lnTo>
                    <a:pt x="248" y="377"/>
                  </a:lnTo>
                  <a:lnTo>
                    <a:pt x="257" y="377"/>
                  </a:lnTo>
                  <a:lnTo>
                    <a:pt x="266" y="376"/>
                  </a:lnTo>
                  <a:lnTo>
                    <a:pt x="273" y="373"/>
                  </a:lnTo>
                  <a:lnTo>
                    <a:pt x="279" y="371"/>
                  </a:lnTo>
                  <a:lnTo>
                    <a:pt x="284" y="368"/>
                  </a:lnTo>
                  <a:lnTo>
                    <a:pt x="288" y="364"/>
                  </a:lnTo>
                  <a:lnTo>
                    <a:pt x="291" y="359"/>
                  </a:lnTo>
                  <a:lnTo>
                    <a:pt x="294" y="353"/>
                  </a:lnTo>
                  <a:lnTo>
                    <a:pt x="382" y="140"/>
                  </a:lnTo>
                  <a:lnTo>
                    <a:pt x="403" y="422"/>
                  </a:lnTo>
                  <a:lnTo>
                    <a:pt x="496" y="422"/>
                  </a:lnTo>
                  <a:lnTo>
                    <a:pt x="454" y="2"/>
                  </a:lnTo>
                  <a:lnTo>
                    <a:pt x="454" y="2"/>
                  </a:lnTo>
                  <a:lnTo>
                    <a:pt x="438" y="1"/>
                  </a:lnTo>
                  <a:lnTo>
                    <a:pt x="412" y="0"/>
                  </a:lnTo>
                  <a:lnTo>
                    <a:pt x="412" y="0"/>
                  </a:lnTo>
                  <a:lnTo>
                    <a:pt x="397" y="1"/>
                  </a:lnTo>
                  <a:lnTo>
                    <a:pt x="385" y="1"/>
                  </a:lnTo>
                  <a:lnTo>
                    <a:pt x="374" y="3"/>
                  </a:lnTo>
                  <a:lnTo>
                    <a:pt x="365" y="7"/>
                  </a:lnTo>
                  <a:lnTo>
                    <a:pt x="356" y="11"/>
                  </a:lnTo>
                  <a:lnTo>
                    <a:pt x="348" y="19"/>
                  </a:lnTo>
                  <a:lnTo>
                    <a:pt x="342" y="28"/>
                  </a:lnTo>
                  <a:lnTo>
                    <a:pt x="337" y="39"/>
                  </a:lnTo>
                  <a:lnTo>
                    <a:pt x="255" y="24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37" name="Freeform 36"/>
            <p:cNvSpPr>
              <a:spLocks/>
            </p:cNvSpPr>
            <p:nvPr userDrawn="1"/>
          </p:nvSpPr>
          <p:spPr bwMode="auto">
            <a:xfrm>
              <a:off x="4671" y="4034"/>
              <a:ext cx="43" cy="29"/>
            </a:xfrm>
            <a:custGeom>
              <a:avLst/>
              <a:gdLst>
                <a:gd name="T0" fmla="*/ 171 w 171"/>
                <a:gd name="T1" fmla="*/ 93 h 116"/>
                <a:gd name="T2" fmla="*/ 171 w 171"/>
                <a:gd name="T3" fmla="*/ 93 h 116"/>
                <a:gd name="T4" fmla="*/ 151 w 171"/>
                <a:gd name="T5" fmla="*/ 99 h 116"/>
                <a:gd name="T6" fmla="*/ 125 w 171"/>
                <a:gd name="T7" fmla="*/ 108 h 116"/>
                <a:gd name="T8" fmla="*/ 110 w 171"/>
                <a:gd name="T9" fmla="*/ 111 h 116"/>
                <a:gd name="T10" fmla="*/ 96 w 171"/>
                <a:gd name="T11" fmla="*/ 114 h 116"/>
                <a:gd name="T12" fmla="*/ 82 w 171"/>
                <a:gd name="T13" fmla="*/ 116 h 116"/>
                <a:gd name="T14" fmla="*/ 67 w 171"/>
                <a:gd name="T15" fmla="*/ 116 h 116"/>
                <a:gd name="T16" fmla="*/ 67 w 171"/>
                <a:gd name="T17" fmla="*/ 116 h 116"/>
                <a:gd name="T18" fmla="*/ 54 w 171"/>
                <a:gd name="T19" fmla="*/ 116 h 116"/>
                <a:gd name="T20" fmla="*/ 41 w 171"/>
                <a:gd name="T21" fmla="*/ 114 h 116"/>
                <a:gd name="T22" fmla="*/ 30 w 171"/>
                <a:gd name="T23" fmla="*/ 110 h 116"/>
                <a:gd name="T24" fmla="*/ 24 w 171"/>
                <a:gd name="T25" fmla="*/ 108 h 116"/>
                <a:gd name="T26" fmla="*/ 19 w 171"/>
                <a:gd name="T27" fmla="*/ 105 h 116"/>
                <a:gd name="T28" fmla="*/ 15 w 171"/>
                <a:gd name="T29" fmla="*/ 101 h 116"/>
                <a:gd name="T30" fmla="*/ 11 w 171"/>
                <a:gd name="T31" fmla="*/ 97 h 116"/>
                <a:gd name="T32" fmla="*/ 8 w 171"/>
                <a:gd name="T33" fmla="*/ 92 h 116"/>
                <a:gd name="T34" fmla="*/ 5 w 171"/>
                <a:gd name="T35" fmla="*/ 87 h 116"/>
                <a:gd name="T36" fmla="*/ 3 w 171"/>
                <a:gd name="T37" fmla="*/ 82 h 116"/>
                <a:gd name="T38" fmla="*/ 2 w 171"/>
                <a:gd name="T39" fmla="*/ 76 h 116"/>
                <a:gd name="T40" fmla="*/ 1 w 171"/>
                <a:gd name="T41" fmla="*/ 69 h 116"/>
                <a:gd name="T42" fmla="*/ 0 w 171"/>
                <a:gd name="T43" fmla="*/ 61 h 116"/>
                <a:gd name="T44" fmla="*/ 0 w 171"/>
                <a:gd name="T45" fmla="*/ 61 h 116"/>
                <a:gd name="T46" fmla="*/ 1 w 171"/>
                <a:gd name="T47" fmla="*/ 49 h 116"/>
                <a:gd name="T48" fmla="*/ 4 w 171"/>
                <a:gd name="T49" fmla="*/ 38 h 116"/>
                <a:gd name="T50" fmla="*/ 6 w 171"/>
                <a:gd name="T51" fmla="*/ 33 h 116"/>
                <a:gd name="T52" fmla="*/ 9 w 171"/>
                <a:gd name="T53" fmla="*/ 27 h 116"/>
                <a:gd name="T54" fmla="*/ 13 w 171"/>
                <a:gd name="T55" fmla="*/ 23 h 116"/>
                <a:gd name="T56" fmla="*/ 16 w 171"/>
                <a:gd name="T57" fmla="*/ 19 h 116"/>
                <a:gd name="T58" fmla="*/ 21 w 171"/>
                <a:gd name="T59" fmla="*/ 16 h 116"/>
                <a:gd name="T60" fmla="*/ 26 w 171"/>
                <a:gd name="T61" fmla="*/ 13 h 116"/>
                <a:gd name="T62" fmla="*/ 33 w 171"/>
                <a:gd name="T63" fmla="*/ 10 h 116"/>
                <a:gd name="T64" fmla="*/ 39 w 171"/>
                <a:gd name="T65" fmla="*/ 8 h 116"/>
                <a:gd name="T66" fmla="*/ 55 w 171"/>
                <a:gd name="T67" fmla="*/ 5 h 116"/>
                <a:gd name="T68" fmla="*/ 72 w 171"/>
                <a:gd name="T69" fmla="*/ 3 h 116"/>
                <a:gd name="T70" fmla="*/ 171 w 171"/>
                <a:gd name="T71" fmla="*/ 0 h 116"/>
                <a:gd name="T72" fmla="*/ 171 w 171"/>
                <a:gd name="T73" fmla="*/ 93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71" h="116">
                  <a:moveTo>
                    <a:pt x="171" y="93"/>
                  </a:moveTo>
                  <a:lnTo>
                    <a:pt x="171" y="93"/>
                  </a:lnTo>
                  <a:lnTo>
                    <a:pt x="151" y="99"/>
                  </a:lnTo>
                  <a:lnTo>
                    <a:pt x="125" y="108"/>
                  </a:lnTo>
                  <a:lnTo>
                    <a:pt x="110" y="111"/>
                  </a:lnTo>
                  <a:lnTo>
                    <a:pt x="96" y="114"/>
                  </a:lnTo>
                  <a:lnTo>
                    <a:pt x="82" y="116"/>
                  </a:lnTo>
                  <a:lnTo>
                    <a:pt x="67" y="116"/>
                  </a:lnTo>
                  <a:lnTo>
                    <a:pt x="67" y="116"/>
                  </a:lnTo>
                  <a:lnTo>
                    <a:pt x="54" y="116"/>
                  </a:lnTo>
                  <a:lnTo>
                    <a:pt x="41" y="114"/>
                  </a:lnTo>
                  <a:lnTo>
                    <a:pt x="30" y="110"/>
                  </a:lnTo>
                  <a:lnTo>
                    <a:pt x="24" y="108"/>
                  </a:lnTo>
                  <a:lnTo>
                    <a:pt x="19" y="105"/>
                  </a:lnTo>
                  <a:lnTo>
                    <a:pt x="15" y="101"/>
                  </a:lnTo>
                  <a:lnTo>
                    <a:pt x="11" y="97"/>
                  </a:lnTo>
                  <a:lnTo>
                    <a:pt x="8" y="92"/>
                  </a:lnTo>
                  <a:lnTo>
                    <a:pt x="5" y="87"/>
                  </a:lnTo>
                  <a:lnTo>
                    <a:pt x="3" y="82"/>
                  </a:lnTo>
                  <a:lnTo>
                    <a:pt x="2" y="76"/>
                  </a:lnTo>
                  <a:lnTo>
                    <a:pt x="1" y="69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1" y="49"/>
                  </a:lnTo>
                  <a:lnTo>
                    <a:pt x="4" y="38"/>
                  </a:lnTo>
                  <a:lnTo>
                    <a:pt x="6" y="33"/>
                  </a:lnTo>
                  <a:lnTo>
                    <a:pt x="9" y="27"/>
                  </a:lnTo>
                  <a:lnTo>
                    <a:pt x="13" y="23"/>
                  </a:lnTo>
                  <a:lnTo>
                    <a:pt x="16" y="19"/>
                  </a:lnTo>
                  <a:lnTo>
                    <a:pt x="21" y="16"/>
                  </a:lnTo>
                  <a:lnTo>
                    <a:pt x="26" y="13"/>
                  </a:lnTo>
                  <a:lnTo>
                    <a:pt x="33" y="10"/>
                  </a:lnTo>
                  <a:lnTo>
                    <a:pt x="39" y="8"/>
                  </a:lnTo>
                  <a:lnTo>
                    <a:pt x="55" y="5"/>
                  </a:lnTo>
                  <a:lnTo>
                    <a:pt x="72" y="3"/>
                  </a:lnTo>
                  <a:lnTo>
                    <a:pt x="171" y="0"/>
                  </a:lnTo>
                  <a:lnTo>
                    <a:pt x="171" y="9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38" name="Freeform 37"/>
            <p:cNvSpPr>
              <a:spLocks/>
            </p:cNvSpPr>
            <p:nvPr userDrawn="1"/>
          </p:nvSpPr>
          <p:spPr bwMode="auto">
            <a:xfrm>
              <a:off x="4649" y="3974"/>
              <a:ext cx="88" cy="107"/>
            </a:xfrm>
            <a:custGeom>
              <a:avLst/>
              <a:gdLst>
                <a:gd name="T0" fmla="*/ 205 w 352"/>
                <a:gd name="T1" fmla="*/ 0 h 428"/>
                <a:gd name="T2" fmla="*/ 147 w 352"/>
                <a:gd name="T3" fmla="*/ 4 h 428"/>
                <a:gd name="T4" fmla="*/ 97 w 352"/>
                <a:gd name="T5" fmla="*/ 12 h 428"/>
                <a:gd name="T6" fmla="*/ 58 w 352"/>
                <a:gd name="T7" fmla="*/ 23 h 428"/>
                <a:gd name="T8" fmla="*/ 33 w 352"/>
                <a:gd name="T9" fmla="*/ 33 h 428"/>
                <a:gd name="T10" fmla="*/ 52 w 352"/>
                <a:gd name="T11" fmla="*/ 102 h 428"/>
                <a:gd name="T12" fmla="*/ 92 w 352"/>
                <a:gd name="T13" fmla="*/ 91 h 428"/>
                <a:gd name="T14" fmla="*/ 133 w 352"/>
                <a:gd name="T15" fmla="*/ 82 h 428"/>
                <a:gd name="T16" fmla="*/ 179 w 352"/>
                <a:gd name="T17" fmla="*/ 79 h 428"/>
                <a:gd name="T18" fmla="*/ 197 w 352"/>
                <a:gd name="T19" fmla="*/ 80 h 428"/>
                <a:gd name="T20" fmla="*/ 221 w 352"/>
                <a:gd name="T21" fmla="*/ 84 h 428"/>
                <a:gd name="T22" fmla="*/ 234 w 352"/>
                <a:gd name="T23" fmla="*/ 90 h 428"/>
                <a:gd name="T24" fmla="*/ 244 w 352"/>
                <a:gd name="T25" fmla="*/ 98 h 428"/>
                <a:gd name="T26" fmla="*/ 251 w 352"/>
                <a:gd name="T27" fmla="*/ 108 h 428"/>
                <a:gd name="T28" fmla="*/ 256 w 352"/>
                <a:gd name="T29" fmla="*/ 120 h 428"/>
                <a:gd name="T30" fmla="*/ 260 w 352"/>
                <a:gd name="T31" fmla="*/ 137 h 428"/>
                <a:gd name="T32" fmla="*/ 260 w 352"/>
                <a:gd name="T33" fmla="*/ 176 h 428"/>
                <a:gd name="T34" fmla="*/ 179 w 352"/>
                <a:gd name="T35" fmla="*/ 176 h 428"/>
                <a:gd name="T36" fmla="*/ 132 w 352"/>
                <a:gd name="T37" fmla="*/ 179 h 428"/>
                <a:gd name="T38" fmla="*/ 93 w 352"/>
                <a:gd name="T39" fmla="*/ 187 h 428"/>
                <a:gd name="T40" fmla="*/ 61 w 352"/>
                <a:gd name="T41" fmla="*/ 200 h 428"/>
                <a:gd name="T42" fmla="*/ 38 w 352"/>
                <a:gd name="T43" fmla="*/ 216 h 428"/>
                <a:gd name="T44" fmla="*/ 20 w 352"/>
                <a:gd name="T45" fmla="*/ 236 h 428"/>
                <a:gd name="T46" fmla="*/ 9 w 352"/>
                <a:gd name="T47" fmla="*/ 257 h 428"/>
                <a:gd name="T48" fmla="*/ 2 w 352"/>
                <a:gd name="T49" fmla="*/ 282 h 428"/>
                <a:gd name="T50" fmla="*/ 0 w 352"/>
                <a:gd name="T51" fmla="*/ 307 h 428"/>
                <a:gd name="T52" fmla="*/ 1 w 352"/>
                <a:gd name="T53" fmla="*/ 323 h 428"/>
                <a:gd name="T54" fmla="*/ 7 w 352"/>
                <a:gd name="T55" fmla="*/ 352 h 428"/>
                <a:gd name="T56" fmla="*/ 19 w 352"/>
                <a:gd name="T57" fmla="*/ 376 h 428"/>
                <a:gd name="T58" fmla="*/ 35 w 352"/>
                <a:gd name="T59" fmla="*/ 394 h 428"/>
                <a:gd name="T60" fmla="*/ 54 w 352"/>
                <a:gd name="T61" fmla="*/ 408 h 428"/>
                <a:gd name="T62" fmla="*/ 77 w 352"/>
                <a:gd name="T63" fmla="*/ 418 h 428"/>
                <a:gd name="T64" fmla="*/ 101 w 352"/>
                <a:gd name="T65" fmla="*/ 424 h 428"/>
                <a:gd name="T66" fmla="*/ 126 w 352"/>
                <a:gd name="T67" fmla="*/ 427 h 428"/>
                <a:gd name="T68" fmla="*/ 138 w 352"/>
                <a:gd name="T69" fmla="*/ 428 h 428"/>
                <a:gd name="T70" fmla="*/ 164 w 352"/>
                <a:gd name="T71" fmla="*/ 426 h 428"/>
                <a:gd name="T72" fmla="*/ 209 w 352"/>
                <a:gd name="T73" fmla="*/ 418 h 428"/>
                <a:gd name="T74" fmla="*/ 241 w 352"/>
                <a:gd name="T75" fmla="*/ 406 h 428"/>
                <a:gd name="T76" fmla="*/ 260 w 352"/>
                <a:gd name="T77" fmla="*/ 397 h 428"/>
                <a:gd name="T78" fmla="*/ 264 w 352"/>
                <a:gd name="T79" fmla="*/ 396 h 428"/>
                <a:gd name="T80" fmla="*/ 270 w 352"/>
                <a:gd name="T81" fmla="*/ 398 h 428"/>
                <a:gd name="T82" fmla="*/ 284 w 352"/>
                <a:gd name="T83" fmla="*/ 404 h 428"/>
                <a:gd name="T84" fmla="*/ 311 w 352"/>
                <a:gd name="T85" fmla="*/ 411 h 428"/>
                <a:gd name="T86" fmla="*/ 352 w 352"/>
                <a:gd name="T87" fmla="*/ 413 h 428"/>
                <a:gd name="T88" fmla="*/ 352 w 352"/>
                <a:gd name="T89" fmla="*/ 122 h 428"/>
                <a:gd name="T90" fmla="*/ 350 w 352"/>
                <a:gd name="T91" fmla="*/ 92 h 428"/>
                <a:gd name="T92" fmla="*/ 343 w 352"/>
                <a:gd name="T93" fmla="*/ 66 h 428"/>
                <a:gd name="T94" fmla="*/ 331 w 352"/>
                <a:gd name="T95" fmla="*/ 45 h 428"/>
                <a:gd name="T96" fmla="*/ 314 w 352"/>
                <a:gd name="T97" fmla="*/ 29 h 428"/>
                <a:gd name="T98" fmla="*/ 293 w 352"/>
                <a:gd name="T99" fmla="*/ 15 h 428"/>
                <a:gd name="T100" fmla="*/ 268 w 352"/>
                <a:gd name="T101" fmla="*/ 7 h 428"/>
                <a:gd name="T102" fmla="*/ 238 w 352"/>
                <a:gd name="T103" fmla="*/ 2 h 428"/>
                <a:gd name="T104" fmla="*/ 205 w 352"/>
                <a:gd name="T105" fmla="*/ 0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52" h="428">
                  <a:moveTo>
                    <a:pt x="205" y="0"/>
                  </a:moveTo>
                  <a:lnTo>
                    <a:pt x="205" y="0"/>
                  </a:lnTo>
                  <a:lnTo>
                    <a:pt x="176" y="1"/>
                  </a:lnTo>
                  <a:lnTo>
                    <a:pt x="147" y="4"/>
                  </a:lnTo>
                  <a:lnTo>
                    <a:pt x="121" y="7"/>
                  </a:lnTo>
                  <a:lnTo>
                    <a:pt x="97" y="12"/>
                  </a:lnTo>
                  <a:lnTo>
                    <a:pt x="77" y="17"/>
                  </a:lnTo>
                  <a:lnTo>
                    <a:pt x="58" y="23"/>
                  </a:lnTo>
                  <a:lnTo>
                    <a:pt x="44" y="28"/>
                  </a:lnTo>
                  <a:lnTo>
                    <a:pt x="33" y="33"/>
                  </a:lnTo>
                  <a:lnTo>
                    <a:pt x="52" y="102"/>
                  </a:lnTo>
                  <a:lnTo>
                    <a:pt x="52" y="102"/>
                  </a:lnTo>
                  <a:lnTo>
                    <a:pt x="63" y="98"/>
                  </a:lnTo>
                  <a:lnTo>
                    <a:pt x="92" y="91"/>
                  </a:lnTo>
                  <a:lnTo>
                    <a:pt x="111" y="86"/>
                  </a:lnTo>
                  <a:lnTo>
                    <a:pt x="133" y="82"/>
                  </a:lnTo>
                  <a:lnTo>
                    <a:pt x="155" y="80"/>
                  </a:lnTo>
                  <a:lnTo>
                    <a:pt x="179" y="79"/>
                  </a:lnTo>
                  <a:lnTo>
                    <a:pt x="179" y="79"/>
                  </a:lnTo>
                  <a:lnTo>
                    <a:pt x="197" y="80"/>
                  </a:lnTo>
                  <a:lnTo>
                    <a:pt x="214" y="82"/>
                  </a:lnTo>
                  <a:lnTo>
                    <a:pt x="221" y="84"/>
                  </a:lnTo>
                  <a:lnTo>
                    <a:pt x="228" y="86"/>
                  </a:lnTo>
                  <a:lnTo>
                    <a:pt x="234" y="90"/>
                  </a:lnTo>
                  <a:lnTo>
                    <a:pt x="239" y="94"/>
                  </a:lnTo>
                  <a:lnTo>
                    <a:pt x="244" y="98"/>
                  </a:lnTo>
                  <a:lnTo>
                    <a:pt x="248" y="102"/>
                  </a:lnTo>
                  <a:lnTo>
                    <a:pt x="251" y="108"/>
                  </a:lnTo>
                  <a:lnTo>
                    <a:pt x="254" y="114"/>
                  </a:lnTo>
                  <a:lnTo>
                    <a:pt x="256" y="120"/>
                  </a:lnTo>
                  <a:lnTo>
                    <a:pt x="258" y="129"/>
                  </a:lnTo>
                  <a:lnTo>
                    <a:pt x="260" y="137"/>
                  </a:lnTo>
                  <a:lnTo>
                    <a:pt x="260" y="146"/>
                  </a:lnTo>
                  <a:lnTo>
                    <a:pt x="260" y="176"/>
                  </a:lnTo>
                  <a:lnTo>
                    <a:pt x="179" y="176"/>
                  </a:lnTo>
                  <a:lnTo>
                    <a:pt x="179" y="176"/>
                  </a:lnTo>
                  <a:lnTo>
                    <a:pt x="154" y="177"/>
                  </a:lnTo>
                  <a:lnTo>
                    <a:pt x="132" y="179"/>
                  </a:lnTo>
                  <a:lnTo>
                    <a:pt x="111" y="182"/>
                  </a:lnTo>
                  <a:lnTo>
                    <a:pt x="93" y="187"/>
                  </a:lnTo>
                  <a:lnTo>
                    <a:pt x="77" y="192"/>
                  </a:lnTo>
                  <a:lnTo>
                    <a:pt x="61" y="200"/>
                  </a:lnTo>
                  <a:lnTo>
                    <a:pt x="49" y="207"/>
                  </a:lnTo>
                  <a:lnTo>
                    <a:pt x="38" y="216"/>
                  </a:lnTo>
                  <a:lnTo>
                    <a:pt x="29" y="225"/>
                  </a:lnTo>
                  <a:lnTo>
                    <a:pt x="20" y="236"/>
                  </a:lnTo>
                  <a:lnTo>
                    <a:pt x="14" y="246"/>
                  </a:lnTo>
                  <a:lnTo>
                    <a:pt x="9" y="257"/>
                  </a:lnTo>
                  <a:lnTo>
                    <a:pt x="5" y="270"/>
                  </a:lnTo>
                  <a:lnTo>
                    <a:pt x="2" y="282"/>
                  </a:lnTo>
                  <a:lnTo>
                    <a:pt x="1" y="294"/>
                  </a:lnTo>
                  <a:lnTo>
                    <a:pt x="0" y="307"/>
                  </a:lnTo>
                  <a:lnTo>
                    <a:pt x="0" y="307"/>
                  </a:lnTo>
                  <a:lnTo>
                    <a:pt x="1" y="323"/>
                  </a:lnTo>
                  <a:lnTo>
                    <a:pt x="3" y="338"/>
                  </a:lnTo>
                  <a:lnTo>
                    <a:pt x="7" y="352"/>
                  </a:lnTo>
                  <a:lnTo>
                    <a:pt x="12" y="364"/>
                  </a:lnTo>
                  <a:lnTo>
                    <a:pt x="19" y="376"/>
                  </a:lnTo>
                  <a:lnTo>
                    <a:pt x="27" y="386"/>
                  </a:lnTo>
                  <a:lnTo>
                    <a:pt x="35" y="394"/>
                  </a:lnTo>
                  <a:lnTo>
                    <a:pt x="45" y="401"/>
                  </a:lnTo>
                  <a:lnTo>
                    <a:pt x="54" y="408"/>
                  </a:lnTo>
                  <a:lnTo>
                    <a:pt x="65" y="414"/>
                  </a:lnTo>
                  <a:lnTo>
                    <a:pt x="77" y="418"/>
                  </a:lnTo>
                  <a:lnTo>
                    <a:pt x="89" y="422"/>
                  </a:lnTo>
                  <a:lnTo>
                    <a:pt x="101" y="424"/>
                  </a:lnTo>
                  <a:lnTo>
                    <a:pt x="113" y="426"/>
                  </a:lnTo>
                  <a:lnTo>
                    <a:pt x="126" y="427"/>
                  </a:lnTo>
                  <a:lnTo>
                    <a:pt x="138" y="428"/>
                  </a:lnTo>
                  <a:lnTo>
                    <a:pt x="138" y="428"/>
                  </a:lnTo>
                  <a:lnTo>
                    <a:pt x="151" y="427"/>
                  </a:lnTo>
                  <a:lnTo>
                    <a:pt x="164" y="426"/>
                  </a:lnTo>
                  <a:lnTo>
                    <a:pt x="189" y="423"/>
                  </a:lnTo>
                  <a:lnTo>
                    <a:pt x="209" y="418"/>
                  </a:lnTo>
                  <a:lnTo>
                    <a:pt x="227" y="412"/>
                  </a:lnTo>
                  <a:lnTo>
                    <a:pt x="241" y="406"/>
                  </a:lnTo>
                  <a:lnTo>
                    <a:pt x="252" y="401"/>
                  </a:lnTo>
                  <a:lnTo>
                    <a:pt x="260" y="397"/>
                  </a:lnTo>
                  <a:lnTo>
                    <a:pt x="264" y="396"/>
                  </a:lnTo>
                  <a:lnTo>
                    <a:pt x="264" y="396"/>
                  </a:lnTo>
                  <a:lnTo>
                    <a:pt x="266" y="397"/>
                  </a:lnTo>
                  <a:lnTo>
                    <a:pt x="270" y="398"/>
                  </a:lnTo>
                  <a:lnTo>
                    <a:pt x="276" y="401"/>
                  </a:lnTo>
                  <a:lnTo>
                    <a:pt x="284" y="404"/>
                  </a:lnTo>
                  <a:lnTo>
                    <a:pt x="295" y="407"/>
                  </a:lnTo>
                  <a:lnTo>
                    <a:pt x="311" y="411"/>
                  </a:lnTo>
                  <a:lnTo>
                    <a:pt x="329" y="412"/>
                  </a:lnTo>
                  <a:lnTo>
                    <a:pt x="352" y="413"/>
                  </a:lnTo>
                  <a:lnTo>
                    <a:pt x="352" y="122"/>
                  </a:lnTo>
                  <a:lnTo>
                    <a:pt x="352" y="122"/>
                  </a:lnTo>
                  <a:lnTo>
                    <a:pt x="352" y="106"/>
                  </a:lnTo>
                  <a:lnTo>
                    <a:pt x="350" y="92"/>
                  </a:lnTo>
                  <a:lnTo>
                    <a:pt x="347" y="78"/>
                  </a:lnTo>
                  <a:lnTo>
                    <a:pt x="343" y="66"/>
                  </a:lnTo>
                  <a:lnTo>
                    <a:pt x="337" y="56"/>
                  </a:lnTo>
                  <a:lnTo>
                    <a:pt x="331" y="45"/>
                  </a:lnTo>
                  <a:lnTo>
                    <a:pt x="323" y="36"/>
                  </a:lnTo>
                  <a:lnTo>
                    <a:pt x="314" y="29"/>
                  </a:lnTo>
                  <a:lnTo>
                    <a:pt x="304" y="22"/>
                  </a:lnTo>
                  <a:lnTo>
                    <a:pt x="293" y="15"/>
                  </a:lnTo>
                  <a:lnTo>
                    <a:pt x="281" y="11"/>
                  </a:lnTo>
                  <a:lnTo>
                    <a:pt x="268" y="7"/>
                  </a:lnTo>
                  <a:lnTo>
                    <a:pt x="253" y="4"/>
                  </a:lnTo>
                  <a:lnTo>
                    <a:pt x="238" y="2"/>
                  </a:lnTo>
                  <a:lnTo>
                    <a:pt x="223" y="1"/>
                  </a:lnTo>
                  <a:lnTo>
                    <a:pt x="205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39" name="Freeform 10"/>
            <p:cNvSpPr>
              <a:spLocks/>
            </p:cNvSpPr>
            <p:nvPr userDrawn="1"/>
          </p:nvSpPr>
          <p:spPr bwMode="auto">
            <a:xfrm>
              <a:off x="4936" y="4034"/>
              <a:ext cx="43" cy="29"/>
            </a:xfrm>
            <a:custGeom>
              <a:avLst/>
              <a:gdLst>
                <a:gd name="T0" fmla="*/ 171 w 171"/>
                <a:gd name="T1" fmla="*/ 93 h 116"/>
                <a:gd name="T2" fmla="*/ 171 w 171"/>
                <a:gd name="T3" fmla="*/ 93 h 116"/>
                <a:gd name="T4" fmla="*/ 152 w 171"/>
                <a:gd name="T5" fmla="*/ 99 h 116"/>
                <a:gd name="T6" fmla="*/ 125 w 171"/>
                <a:gd name="T7" fmla="*/ 108 h 116"/>
                <a:gd name="T8" fmla="*/ 111 w 171"/>
                <a:gd name="T9" fmla="*/ 111 h 116"/>
                <a:gd name="T10" fmla="*/ 95 w 171"/>
                <a:gd name="T11" fmla="*/ 114 h 116"/>
                <a:gd name="T12" fmla="*/ 81 w 171"/>
                <a:gd name="T13" fmla="*/ 116 h 116"/>
                <a:gd name="T14" fmla="*/ 68 w 171"/>
                <a:gd name="T15" fmla="*/ 116 h 116"/>
                <a:gd name="T16" fmla="*/ 68 w 171"/>
                <a:gd name="T17" fmla="*/ 116 h 116"/>
                <a:gd name="T18" fmla="*/ 54 w 171"/>
                <a:gd name="T19" fmla="*/ 116 h 116"/>
                <a:gd name="T20" fmla="*/ 41 w 171"/>
                <a:gd name="T21" fmla="*/ 114 h 116"/>
                <a:gd name="T22" fmla="*/ 29 w 171"/>
                <a:gd name="T23" fmla="*/ 110 h 116"/>
                <a:gd name="T24" fmla="*/ 24 w 171"/>
                <a:gd name="T25" fmla="*/ 108 h 116"/>
                <a:gd name="T26" fmla="*/ 20 w 171"/>
                <a:gd name="T27" fmla="*/ 105 h 116"/>
                <a:gd name="T28" fmla="*/ 16 w 171"/>
                <a:gd name="T29" fmla="*/ 101 h 116"/>
                <a:gd name="T30" fmla="*/ 12 w 171"/>
                <a:gd name="T31" fmla="*/ 97 h 116"/>
                <a:gd name="T32" fmla="*/ 9 w 171"/>
                <a:gd name="T33" fmla="*/ 92 h 116"/>
                <a:gd name="T34" fmla="*/ 6 w 171"/>
                <a:gd name="T35" fmla="*/ 87 h 116"/>
                <a:gd name="T36" fmla="*/ 3 w 171"/>
                <a:gd name="T37" fmla="*/ 82 h 116"/>
                <a:gd name="T38" fmla="*/ 1 w 171"/>
                <a:gd name="T39" fmla="*/ 76 h 116"/>
                <a:gd name="T40" fmla="*/ 0 w 171"/>
                <a:gd name="T41" fmla="*/ 69 h 116"/>
                <a:gd name="T42" fmla="*/ 0 w 171"/>
                <a:gd name="T43" fmla="*/ 61 h 116"/>
                <a:gd name="T44" fmla="*/ 0 w 171"/>
                <a:gd name="T45" fmla="*/ 61 h 116"/>
                <a:gd name="T46" fmla="*/ 1 w 171"/>
                <a:gd name="T47" fmla="*/ 49 h 116"/>
                <a:gd name="T48" fmla="*/ 4 w 171"/>
                <a:gd name="T49" fmla="*/ 38 h 116"/>
                <a:gd name="T50" fmla="*/ 7 w 171"/>
                <a:gd name="T51" fmla="*/ 33 h 116"/>
                <a:gd name="T52" fmla="*/ 10 w 171"/>
                <a:gd name="T53" fmla="*/ 27 h 116"/>
                <a:gd name="T54" fmla="*/ 13 w 171"/>
                <a:gd name="T55" fmla="*/ 23 h 116"/>
                <a:gd name="T56" fmla="*/ 17 w 171"/>
                <a:gd name="T57" fmla="*/ 19 h 116"/>
                <a:gd name="T58" fmla="*/ 22 w 171"/>
                <a:gd name="T59" fmla="*/ 16 h 116"/>
                <a:gd name="T60" fmla="*/ 27 w 171"/>
                <a:gd name="T61" fmla="*/ 13 h 116"/>
                <a:gd name="T62" fmla="*/ 33 w 171"/>
                <a:gd name="T63" fmla="*/ 10 h 116"/>
                <a:gd name="T64" fmla="*/ 39 w 171"/>
                <a:gd name="T65" fmla="*/ 8 h 116"/>
                <a:gd name="T66" fmla="*/ 55 w 171"/>
                <a:gd name="T67" fmla="*/ 5 h 116"/>
                <a:gd name="T68" fmla="*/ 73 w 171"/>
                <a:gd name="T69" fmla="*/ 3 h 116"/>
                <a:gd name="T70" fmla="*/ 171 w 171"/>
                <a:gd name="T71" fmla="*/ 0 h 116"/>
                <a:gd name="T72" fmla="*/ 171 w 171"/>
                <a:gd name="T73" fmla="*/ 93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71" h="116">
                  <a:moveTo>
                    <a:pt x="171" y="93"/>
                  </a:moveTo>
                  <a:lnTo>
                    <a:pt x="171" y="93"/>
                  </a:lnTo>
                  <a:lnTo>
                    <a:pt x="152" y="99"/>
                  </a:lnTo>
                  <a:lnTo>
                    <a:pt x="125" y="108"/>
                  </a:lnTo>
                  <a:lnTo>
                    <a:pt x="111" y="111"/>
                  </a:lnTo>
                  <a:lnTo>
                    <a:pt x="95" y="114"/>
                  </a:lnTo>
                  <a:lnTo>
                    <a:pt x="81" y="116"/>
                  </a:lnTo>
                  <a:lnTo>
                    <a:pt x="68" y="116"/>
                  </a:lnTo>
                  <a:lnTo>
                    <a:pt x="68" y="116"/>
                  </a:lnTo>
                  <a:lnTo>
                    <a:pt x="54" y="116"/>
                  </a:lnTo>
                  <a:lnTo>
                    <a:pt x="41" y="114"/>
                  </a:lnTo>
                  <a:lnTo>
                    <a:pt x="29" y="110"/>
                  </a:lnTo>
                  <a:lnTo>
                    <a:pt x="24" y="108"/>
                  </a:lnTo>
                  <a:lnTo>
                    <a:pt x="20" y="105"/>
                  </a:lnTo>
                  <a:lnTo>
                    <a:pt x="16" y="101"/>
                  </a:lnTo>
                  <a:lnTo>
                    <a:pt x="12" y="97"/>
                  </a:lnTo>
                  <a:lnTo>
                    <a:pt x="9" y="92"/>
                  </a:lnTo>
                  <a:lnTo>
                    <a:pt x="6" y="87"/>
                  </a:lnTo>
                  <a:lnTo>
                    <a:pt x="3" y="82"/>
                  </a:lnTo>
                  <a:lnTo>
                    <a:pt x="1" y="76"/>
                  </a:lnTo>
                  <a:lnTo>
                    <a:pt x="0" y="69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1" y="49"/>
                  </a:lnTo>
                  <a:lnTo>
                    <a:pt x="4" y="38"/>
                  </a:lnTo>
                  <a:lnTo>
                    <a:pt x="7" y="33"/>
                  </a:lnTo>
                  <a:lnTo>
                    <a:pt x="10" y="27"/>
                  </a:lnTo>
                  <a:lnTo>
                    <a:pt x="13" y="23"/>
                  </a:lnTo>
                  <a:lnTo>
                    <a:pt x="17" y="19"/>
                  </a:lnTo>
                  <a:lnTo>
                    <a:pt x="22" y="16"/>
                  </a:lnTo>
                  <a:lnTo>
                    <a:pt x="27" y="13"/>
                  </a:lnTo>
                  <a:lnTo>
                    <a:pt x="33" y="10"/>
                  </a:lnTo>
                  <a:lnTo>
                    <a:pt x="39" y="8"/>
                  </a:lnTo>
                  <a:lnTo>
                    <a:pt x="55" y="5"/>
                  </a:lnTo>
                  <a:lnTo>
                    <a:pt x="73" y="3"/>
                  </a:lnTo>
                  <a:lnTo>
                    <a:pt x="171" y="0"/>
                  </a:lnTo>
                  <a:lnTo>
                    <a:pt x="171" y="9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40" name="Freeform 11"/>
            <p:cNvSpPr>
              <a:spLocks/>
            </p:cNvSpPr>
            <p:nvPr userDrawn="1"/>
          </p:nvSpPr>
          <p:spPr bwMode="auto">
            <a:xfrm>
              <a:off x="4914" y="3974"/>
              <a:ext cx="88" cy="107"/>
            </a:xfrm>
            <a:custGeom>
              <a:avLst/>
              <a:gdLst>
                <a:gd name="T0" fmla="*/ 206 w 353"/>
                <a:gd name="T1" fmla="*/ 0 h 428"/>
                <a:gd name="T2" fmla="*/ 148 w 353"/>
                <a:gd name="T3" fmla="*/ 4 h 428"/>
                <a:gd name="T4" fmla="*/ 98 w 353"/>
                <a:gd name="T5" fmla="*/ 12 h 428"/>
                <a:gd name="T6" fmla="*/ 59 w 353"/>
                <a:gd name="T7" fmla="*/ 23 h 428"/>
                <a:gd name="T8" fmla="*/ 33 w 353"/>
                <a:gd name="T9" fmla="*/ 33 h 428"/>
                <a:gd name="T10" fmla="*/ 53 w 353"/>
                <a:gd name="T11" fmla="*/ 102 h 428"/>
                <a:gd name="T12" fmla="*/ 92 w 353"/>
                <a:gd name="T13" fmla="*/ 91 h 428"/>
                <a:gd name="T14" fmla="*/ 132 w 353"/>
                <a:gd name="T15" fmla="*/ 82 h 428"/>
                <a:gd name="T16" fmla="*/ 178 w 353"/>
                <a:gd name="T17" fmla="*/ 79 h 428"/>
                <a:gd name="T18" fmla="*/ 198 w 353"/>
                <a:gd name="T19" fmla="*/ 80 h 428"/>
                <a:gd name="T20" fmla="*/ 221 w 353"/>
                <a:gd name="T21" fmla="*/ 84 h 428"/>
                <a:gd name="T22" fmla="*/ 233 w 353"/>
                <a:gd name="T23" fmla="*/ 90 h 428"/>
                <a:gd name="T24" fmla="*/ 244 w 353"/>
                <a:gd name="T25" fmla="*/ 98 h 428"/>
                <a:gd name="T26" fmla="*/ 252 w 353"/>
                <a:gd name="T27" fmla="*/ 108 h 428"/>
                <a:gd name="T28" fmla="*/ 257 w 353"/>
                <a:gd name="T29" fmla="*/ 120 h 428"/>
                <a:gd name="T30" fmla="*/ 259 w 353"/>
                <a:gd name="T31" fmla="*/ 137 h 428"/>
                <a:gd name="T32" fmla="*/ 260 w 353"/>
                <a:gd name="T33" fmla="*/ 176 h 428"/>
                <a:gd name="T34" fmla="*/ 178 w 353"/>
                <a:gd name="T35" fmla="*/ 176 h 428"/>
                <a:gd name="T36" fmla="*/ 131 w 353"/>
                <a:gd name="T37" fmla="*/ 179 h 428"/>
                <a:gd name="T38" fmla="*/ 92 w 353"/>
                <a:gd name="T39" fmla="*/ 187 h 428"/>
                <a:gd name="T40" fmla="*/ 62 w 353"/>
                <a:gd name="T41" fmla="*/ 200 h 428"/>
                <a:gd name="T42" fmla="*/ 38 w 353"/>
                <a:gd name="T43" fmla="*/ 216 h 428"/>
                <a:gd name="T44" fmla="*/ 21 w 353"/>
                <a:gd name="T45" fmla="*/ 236 h 428"/>
                <a:gd name="T46" fmla="*/ 9 w 353"/>
                <a:gd name="T47" fmla="*/ 257 h 428"/>
                <a:gd name="T48" fmla="*/ 3 w 353"/>
                <a:gd name="T49" fmla="*/ 282 h 428"/>
                <a:gd name="T50" fmla="*/ 0 w 353"/>
                <a:gd name="T51" fmla="*/ 307 h 428"/>
                <a:gd name="T52" fmla="*/ 2 w 353"/>
                <a:gd name="T53" fmla="*/ 323 h 428"/>
                <a:gd name="T54" fmla="*/ 8 w 353"/>
                <a:gd name="T55" fmla="*/ 352 h 428"/>
                <a:gd name="T56" fmla="*/ 19 w 353"/>
                <a:gd name="T57" fmla="*/ 376 h 428"/>
                <a:gd name="T58" fmla="*/ 35 w 353"/>
                <a:gd name="T59" fmla="*/ 394 h 428"/>
                <a:gd name="T60" fmla="*/ 55 w 353"/>
                <a:gd name="T61" fmla="*/ 408 h 428"/>
                <a:gd name="T62" fmla="*/ 77 w 353"/>
                <a:gd name="T63" fmla="*/ 418 h 428"/>
                <a:gd name="T64" fmla="*/ 101 w 353"/>
                <a:gd name="T65" fmla="*/ 424 h 428"/>
                <a:gd name="T66" fmla="*/ 125 w 353"/>
                <a:gd name="T67" fmla="*/ 427 h 428"/>
                <a:gd name="T68" fmla="*/ 137 w 353"/>
                <a:gd name="T69" fmla="*/ 428 h 428"/>
                <a:gd name="T70" fmla="*/ 165 w 353"/>
                <a:gd name="T71" fmla="*/ 426 h 428"/>
                <a:gd name="T72" fmla="*/ 210 w 353"/>
                <a:gd name="T73" fmla="*/ 418 h 428"/>
                <a:gd name="T74" fmla="*/ 242 w 353"/>
                <a:gd name="T75" fmla="*/ 406 h 428"/>
                <a:gd name="T76" fmla="*/ 260 w 353"/>
                <a:gd name="T77" fmla="*/ 397 h 428"/>
                <a:gd name="T78" fmla="*/ 264 w 353"/>
                <a:gd name="T79" fmla="*/ 396 h 428"/>
                <a:gd name="T80" fmla="*/ 269 w 353"/>
                <a:gd name="T81" fmla="*/ 398 h 428"/>
                <a:gd name="T82" fmla="*/ 283 w 353"/>
                <a:gd name="T83" fmla="*/ 404 h 428"/>
                <a:gd name="T84" fmla="*/ 310 w 353"/>
                <a:gd name="T85" fmla="*/ 411 h 428"/>
                <a:gd name="T86" fmla="*/ 353 w 353"/>
                <a:gd name="T87" fmla="*/ 413 h 428"/>
                <a:gd name="T88" fmla="*/ 353 w 353"/>
                <a:gd name="T89" fmla="*/ 122 h 428"/>
                <a:gd name="T90" fmla="*/ 351 w 353"/>
                <a:gd name="T91" fmla="*/ 92 h 428"/>
                <a:gd name="T92" fmla="*/ 343 w 353"/>
                <a:gd name="T93" fmla="*/ 66 h 428"/>
                <a:gd name="T94" fmla="*/ 330 w 353"/>
                <a:gd name="T95" fmla="*/ 45 h 428"/>
                <a:gd name="T96" fmla="*/ 314 w 353"/>
                <a:gd name="T97" fmla="*/ 29 h 428"/>
                <a:gd name="T98" fmla="*/ 293 w 353"/>
                <a:gd name="T99" fmla="*/ 15 h 428"/>
                <a:gd name="T100" fmla="*/ 268 w 353"/>
                <a:gd name="T101" fmla="*/ 7 h 428"/>
                <a:gd name="T102" fmla="*/ 239 w 353"/>
                <a:gd name="T103" fmla="*/ 2 h 428"/>
                <a:gd name="T104" fmla="*/ 206 w 353"/>
                <a:gd name="T105" fmla="*/ 0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53" h="428">
                  <a:moveTo>
                    <a:pt x="206" y="0"/>
                  </a:moveTo>
                  <a:lnTo>
                    <a:pt x="206" y="0"/>
                  </a:lnTo>
                  <a:lnTo>
                    <a:pt x="175" y="1"/>
                  </a:lnTo>
                  <a:lnTo>
                    <a:pt x="148" y="4"/>
                  </a:lnTo>
                  <a:lnTo>
                    <a:pt x="121" y="7"/>
                  </a:lnTo>
                  <a:lnTo>
                    <a:pt x="98" y="12"/>
                  </a:lnTo>
                  <a:lnTo>
                    <a:pt x="77" y="17"/>
                  </a:lnTo>
                  <a:lnTo>
                    <a:pt x="59" y="23"/>
                  </a:lnTo>
                  <a:lnTo>
                    <a:pt x="44" y="28"/>
                  </a:lnTo>
                  <a:lnTo>
                    <a:pt x="33" y="33"/>
                  </a:lnTo>
                  <a:lnTo>
                    <a:pt x="53" y="102"/>
                  </a:lnTo>
                  <a:lnTo>
                    <a:pt x="53" y="102"/>
                  </a:lnTo>
                  <a:lnTo>
                    <a:pt x="64" y="98"/>
                  </a:lnTo>
                  <a:lnTo>
                    <a:pt x="92" y="91"/>
                  </a:lnTo>
                  <a:lnTo>
                    <a:pt x="111" y="86"/>
                  </a:lnTo>
                  <a:lnTo>
                    <a:pt x="132" y="82"/>
                  </a:lnTo>
                  <a:lnTo>
                    <a:pt x="155" y="80"/>
                  </a:lnTo>
                  <a:lnTo>
                    <a:pt x="178" y="79"/>
                  </a:lnTo>
                  <a:lnTo>
                    <a:pt x="178" y="79"/>
                  </a:lnTo>
                  <a:lnTo>
                    <a:pt x="198" y="80"/>
                  </a:lnTo>
                  <a:lnTo>
                    <a:pt x="214" y="82"/>
                  </a:lnTo>
                  <a:lnTo>
                    <a:pt x="221" y="84"/>
                  </a:lnTo>
                  <a:lnTo>
                    <a:pt x="227" y="86"/>
                  </a:lnTo>
                  <a:lnTo>
                    <a:pt x="233" y="90"/>
                  </a:lnTo>
                  <a:lnTo>
                    <a:pt x="240" y="94"/>
                  </a:lnTo>
                  <a:lnTo>
                    <a:pt x="244" y="98"/>
                  </a:lnTo>
                  <a:lnTo>
                    <a:pt x="248" y="102"/>
                  </a:lnTo>
                  <a:lnTo>
                    <a:pt x="252" y="108"/>
                  </a:lnTo>
                  <a:lnTo>
                    <a:pt x="255" y="114"/>
                  </a:lnTo>
                  <a:lnTo>
                    <a:pt x="257" y="120"/>
                  </a:lnTo>
                  <a:lnTo>
                    <a:pt x="258" y="129"/>
                  </a:lnTo>
                  <a:lnTo>
                    <a:pt x="259" y="137"/>
                  </a:lnTo>
                  <a:lnTo>
                    <a:pt x="260" y="146"/>
                  </a:lnTo>
                  <a:lnTo>
                    <a:pt x="260" y="176"/>
                  </a:lnTo>
                  <a:lnTo>
                    <a:pt x="178" y="176"/>
                  </a:lnTo>
                  <a:lnTo>
                    <a:pt x="178" y="176"/>
                  </a:lnTo>
                  <a:lnTo>
                    <a:pt x="154" y="177"/>
                  </a:lnTo>
                  <a:lnTo>
                    <a:pt x="131" y="179"/>
                  </a:lnTo>
                  <a:lnTo>
                    <a:pt x="111" y="182"/>
                  </a:lnTo>
                  <a:lnTo>
                    <a:pt x="92" y="187"/>
                  </a:lnTo>
                  <a:lnTo>
                    <a:pt x="76" y="192"/>
                  </a:lnTo>
                  <a:lnTo>
                    <a:pt x="62" y="200"/>
                  </a:lnTo>
                  <a:lnTo>
                    <a:pt x="50" y="207"/>
                  </a:lnTo>
                  <a:lnTo>
                    <a:pt x="38" y="216"/>
                  </a:lnTo>
                  <a:lnTo>
                    <a:pt x="28" y="225"/>
                  </a:lnTo>
                  <a:lnTo>
                    <a:pt x="21" y="236"/>
                  </a:lnTo>
                  <a:lnTo>
                    <a:pt x="14" y="246"/>
                  </a:lnTo>
                  <a:lnTo>
                    <a:pt x="9" y="257"/>
                  </a:lnTo>
                  <a:lnTo>
                    <a:pt x="6" y="270"/>
                  </a:lnTo>
                  <a:lnTo>
                    <a:pt x="3" y="282"/>
                  </a:lnTo>
                  <a:lnTo>
                    <a:pt x="0" y="294"/>
                  </a:lnTo>
                  <a:lnTo>
                    <a:pt x="0" y="307"/>
                  </a:lnTo>
                  <a:lnTo>
                    <a:pt x="0" y="307"/>
                  </a:lnTo>
                  <a:lnTo>
                    <a:pt x="2" y="323"/>
                  </a:lnTo>
                  <a:lnTo>
                    <a:pt x="4" y="338"/>
                  </a:lnTo>
                  <a:lnTo>
                    <a:pt x="8" y="352"/>
                  </a:lnTo>
                  <a:lnTo>
                    <a:pt x="13" y="364"/>
                  </a:lnTo>
                  <a:lnTo>
                    <a:pt x="19" y="376"/>
                  </a:lnTo>
                  <a:lnTo>
                    <a:pt x="27" y="386"/>
                  </a:lnTo>
                  <a:lnTo>
                    <a:pt x="35" y="394"/>
                  </a:lnTo>
                  <a:lnTo>
                    <a:pt x="44" y="401"/>
                  </a:lnTo>
                  <a:lnTo>
                    <a:pt x="55" y="408"/>
                  </a:lnTo>
                  <a:lnTo>
                    <a:pt x="66" y="414"/>
                  </a:lnTo>
                  <a:lnTo>
                    <a:pt x="77" y="418"/>
                  </a:lnTo>
                  <a:lnTo>
                    <a:pt x="88" y="422"/>
                  </a:lnTo>
                  <a:lnTo>
                    <a:pt x="101" y="424"/>
                  </a:lnTo>
                  <a:lnTo>
                    <a:pt x="113" y="426"/>
                  </a:lnTo>
                  <a:lnTo>
                    <a:pt x="125" y="427"/>
                  </a:lnTo>
                  <a:lnTo>
                    <a:pt x="137" y="428"/>
                  </a:lnTo>
                  <a:lnTo>
                    <a:pt x="137" y="428"/>
                  </a:lnTo>
                  <a:lnTo>
                    <a:pt x="152" y="427"/>
                  </a:lnTo>
                  <a:lnTo>
                    <a:pt x="165" y="426"/>
                  </a:lnTo>
                  <a:lnTo>
                    <a:pt x="188" y="423"/>
                  </a:lnTo>
                  <a:lnTo>
                    <a:pt x="210" y="418"/>
                  </a:lnTo>
                  <a:lnTo>
                    <a:pt x="227" y="412"/>
                  </a:lnTo>
                  <a:lnTo>
                    <a:pt x="242" y="406"/>
                  </a:lnTo>
                  <a:lnTo>
                    <a:pt x="253" y="401"/>
                  </a:lnTo>
                  <a:lnTo>
                    <a:pt x="260" y="397"/>
                  </a:lnTo>
                  <a:lnTo>
                    <a:pt x="264" y="396"/>
                  </a:lnTo>
                  <a:lnTo>
                    <a:pt x="264" y="396"/>
                  </a:lnTo>
                  <a:lnTo>
                    <a:pt x="266" y="397"/>
                  </a:lnTo>
                  <a:lnTo>
                    <a:pt x="269" y="398"/>
                  </a:lnTo>
                  <a:lnTo>
                    <a:pt x="275" y="401"/>
                  </a:lnTo>
                  <a:lnTo>
                    <a:pt x="283" y="404"/>
                  </a:lnTo>
                  <a:lnTo>
                    <a:pt x="296" y="407"/>
                  </a:lnTo>
                  <a:lnTo>
                    <a:pt x="310" y="411"/>
                  </a:lnTo>
                  <a:lnTo>
                    <a:pt x="329" y="412"/>
                  </a:lnTo>
                  <a:lnTo>
                    <a:pt x="353" y="413"/>
                  </a:lnTo>
                  <a:lnTo>
                    <a:pt x="353" y="122"/>
                  </a:lnTo>
                  <a:lnTo>
                    <a:pt x="353" y="122"/>
                  </a:lnTo>
                  <a:lnTo>
                    <a:pt x="353" y="106"/>
                  </a:lnTo>
                  <a:lnTo>
                    <a:pt x="351" y="92"/>
                  </a:lnTo>
                  <a:lnTo>
                    <a:pt x="348" y="78"/>
                  </a:lnTo>
                  <a:lnTo>
                    <a:pt x="343" y="66"/>
                  </a:lnTo>
                  <a:lnTo>
                    <a:pt x="338" y="56"/>
                  </a:lnTo>
                  <a:lnTo>
                    <a:pt x="330" y="45"/>
                  </a:lnTo>
                  <a:lnTo>
                    <a:pt x="323" y="36"/>
                  </a:lnTo>
                  <a:lnTo>
                    <a:pt x="314" y="29"/>
                  </a:lnTo>
                  <a:lnTo>
                    <a:pt x="304" y="22"/>
                  </a:lnTo>
                  <a:lnTo>
                    <a:pt x="293" y="15"/>
                  </a:lnTo>
                  <a:lnTo>
                    <a:pt x="281" y="11"/>
                  </a:lnTo>
                  <a:lnTo>
                    <a:pt x="268" y="7"/>
                  </a:lnTo>
                  <a:lnTo>
                    <a:pt x="254" y="4"/>
                  </a:lnTo>
                  <a:lnTo>
                    <a:pt x="239" y="2"/>
                  </a:lnTo>
                  <a:lnTo>
                    <a:pt x="222" y="1"/>
                  </a:lnTo>
                  <a:lnTo>
                    <a:pt x="20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41" name="Freeform 12"/>
            <p:cNvSpPr>
              <a:spLocks/>
            </p:cNvSpPr>
            <p:nvPr userDrawn="1"/>
          </p:nvSpPr>
          <p:spPr bwMode="auto">
            <a:xfrm>
              <a:off x="5263" y="3975"/>
              <a:ext cx="93" cy="106"/>
            </a:xfrm>
            <a:custGeom>
              <a:avLst/>
              <a:gdLst>
                <a:gd name="T0" fmla="*/ 281 w 374"/>
                <a:gd name="T1" fmla="*/ 313 h 424"/>
                <a:gd name="T2" fmla="*/ 246 w 374"/>
                <a:gd name="T3" fmla="*/ 327 h 424"/>
                <a:gd name="T4" fmla="*/ 217 w 374"/>
                <a:gd name="T5" fmla="*/ 336 h 424"/>
                <a:gd name="T6" fmla="*/ 184 w 374"/>
                <a:gd name="T7" fmla="*/ 341 h 424"/>
                <a:gd name="T8" fmla="*/ 167 w 374"/>
                <a:gd name="T9" fmla="*/ 342 h 424"/>
                <a:gd name="T10" fmla="*/ 145 w 374"/>
                <a:gd name="T11" fmla="*/ 341 h 424"/>
                <a:gd name="T12" fmla="*/ 129 w 374"/>
                <a:gd name="T13" fmla="*/ 337 h 424"/>
                <a:gd name="T14" fmla="*/ 116 w 374"/>
                <a:gd name="T15" fmla="*/ 329 h 424"/>
                <a:gd name="T16" fmla="*/ 106 w 374"/>
                <a:gd name="T17" fmla="*/ 319 h 424"/>
                <a:gd name="T18" fmla="*/ 99 w 374"/>
                <a:gd name="T19" fmla="*/ 307 h 424"/>
                <a:gd name="T20" fmla="*/ 95 w 374"/>
                <a:gd name="T21" fmla="*/ 290 h 424"/>
                <a:gd name="T22" fmla="*/ 93 w 374"/>
                <a:gd name="T23" fmla="*/ 248 h 424"/>
                <a:gd name="T24" fmla="*/ 79 w 374"/>
                <a:gd name="T25" fmla="*/ 0 h 424"/>
                <a:gd name="T26" fmla="*/ 59 w 374"/>
                <a:gd name="T27" fmla="*/ 0 h 424"/>
                <a:gd name="T28" fmla="*/ 13 w 374"/>
                <a:gd name="T29" fmla="*/ 4 h 424"/>
                <a:gd name="T30" fmla="*/ 0 w 374"/>
                <a:gd name="T31" fmla="*/ 259 h 424"/>
                <a:gd name="T32" fmla="*/ 0 w 374"/>
                <a:gd name="T33" fmla="*/ 280 h 424"/>
                <a:gd name="T34" fmla="*/ 3 w 374"/>
                <a:gd name="T35" fmla="*/ 316 h 424"/>
                <a:gd name="T36" fmla="*/ 9 w 374"/>
                <a:gd name="T37" fmla="*/ 347 h 424"/>
                <a:gd name="T38" fmla="*/ 21 w 374"/>
                <a:gd name="T39" fmla="*/ 373 h 424"/>
                <a:gd name="T40" fmla="*/ 36 w 374"/>
                <a:gd name="T41" fmla="*/ 393 h 424"/>
                <a:gd name="T42" fmla="*/ 58 w 374"/>
                <a:gd name="T43" fmla="*/ 408 h 424"/>
                <a:gd name="T44" fmla="*/ 86 w 374"/>
                <a:gd name="T45" fmla="*/ 418 h 424"/>
                <a:gd name="T46" fmla="*/ 121 w 374"/>
                <a:gd name="T47" fmla="*/ 423 h 424"/>
                <a:gd name="T48" fmla="*/ 141 w 374"/>
                <a:gd name="T49" fmla="*/ 424 h 424"/>
                <a:gd name="T50" fmla="*/ 172 w 374"/>
                <a:gd name="T51" fmla="*/ 422 h 424"/>
                <a:gd name="T52" fmla="*/ 199 w 374"/>
                <a:gd name="T53" fmla="*/ 418 h 424"/>
                <a:gd name="T54" fmla="*/ 243 w 374"/>
                <a:gd name="T55" fmla="*/ 407 h 424"/>
                <a:gd name="T56" fmla="*/ 271 w 374"/>
                <a:gd name="T57" fmla="*/ 395 h 424"/>
                <a:gd name="T58" fmla="*/ 283 w 374"/>
                <a:gd name="T59" fmla="*/ 390 h 424"/>
                <a:gd name="T60" fmla="*/ 296 w 374"/>
                <a:gd name="T61" fmla="*/ 396 h 424"/>
                <a:gd name="T62" fmla="*/ 319 w 374"/>
                <a:gd name="T63" fmla="*/ 402 h 424"/>
                <a:gd name="T64" fmla="*/ 353 w 374"/>
                <a:gd name="T65" fmla="*/ 408 h 424"/>
                <a:gd name="T66" fmla="*/ 374 w 374"/>
                <a:gd name="T67" fmla="*/ 6 h 424"/>
                <a:gd name="T68" fmla="*/ 342 w 374"/>
                <a:gd name="T69" fmla="*/ 2 h 424"/>
                <a:gd name="T70" fmla="*/ 299 w 374"/>
                <a:gd name="T71" fmla="*/ 0 h 424"/>
                <a:gd name="T72" fmla="*/ 281 w 374"/>
                <a:gd name="T73" fmla="*/ 313 h 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74" h="424">
                  <a:moveTo>
                    <a:pt x="281" y="313"/>
                  </a:moveTo>
                  <a:lnTo>
                    <a:pt x="281" y="313"/>
                  </a:lnTo>
                  <a:lnTo>
                    <a:pt x="260" y="322"/>
                  </a:lnTo>
                  <a:lnTo>
                    <a:pt x="246" y="327"/>
                  </a:lnTo>
                  <a:lnTo>
                    <a:pt x="232" y="331"/>
                  </a:lnTo>
                  <a:lnTo>
                    <a:pt x="217" y="336"/>
                  </a:lnTo>
                  <a:lnTo>
                    <a:pt x="200" y="339"/>
                  </a:lnTo>
                  <a:lnTo>
                    <a:pt x="184" y="341"/>
                  </a:lnTo>
                  <a:lnTo>
                    <a:pt x="167" y="342"/>
                  </a:lnTo>
                  <a:lnTo>
                    <a:pt x="167" y="342"/>
                  </a:lnTo>
                  <a:lnTo>
                    <a:pt x="155" y="342"/>
                  </a:lnTo>
                  <a:lnTo>
                    <a:pt x="145" y="341"/>
                  </a:lnTo>
                  <a:lnTo>
                    <a:pt x="136" y="339"/>
                  </a:lnTo>
                  <a:lnTo>
                    <a:pt x="129" y="337"/>
                  </a:lnTo>
                  <a:lnTo>
                    <a:pt x="122" y="333"/>
                  </a:lnTo>
                  <a:lnTo>
                    <a:pt x="116" y="329"/>
                  </a:lnTo>
                  <a:lnTo>
                    <a:pt x="110" y="324"/>
                  </a:lnTo>
                  <a:lnTo>
                    <a:pt x="106" y="319"/>
                  </a:lnTo>
                  <a:lnTo>
                    <a:pt x="102" y="313"/>
                  </a:lnTo>
                  <a:lnTo>
                    <a:pt x="99" y="307"/>
                  </a:lnTo>
                  <a:lnTo>
                    <a:pt x="97" y="298"/>
                  </a:lnTo>
                  <a:lnTo>
                    <a:pt x="95" y="290"/>
                  </a:lnTo>
                  <a:lnTo>
                    <a:pt x="93" y="271"/>
                  </a:lnTo>
                  <a:lnTo>
                    <a:pt x="93" y="248"/>
                  </a:lnTo>
                  <a:lnTo>
                    <a:pt x="93" y="0"/>
                  </a:lnTo>
                  <a:lnTo>
                    <a:pt x="79" y="0"/>
                  </a:lnTo>
                  <a:lnTo>
                    <a:pt x="79" y="0"/>
                  </a:lnTo>
                  <a:lnTo>
                    <a:pt x="59" y="0"/>
                  </a:lnTo>
                  <a:lnTo>
                    <a:pt x="36" y="2"/>
                  </a:lnTo>
                  <a:lnTo>
                    <a:pt x="13" y="4"/>
                  </a:lnTo>
                  <a:lnTo>
                    <a:pt x="0" y="6"/>
                  </a:lnTo>
                  <a:lnTo>
                    <a:pt x="0" y="259"/>
                  </a:lnTo>
                  <a:lnTo>
                    <a:pt x="0" y="259"/>
                  </a:lnTo>
                  <a:lnTo>
                    <a:pt x="0" y="280"/>
                  </a:lnTo>
                  <a:lnTo>
                    <a:pt x="1" y="298"/>
                  </a:lnTo>
                  <a:lnTo>
                    <a:pt x="3" y="316"/>
                  </a:lnTo>
                  <a:lnTo>
                    <a:pt x="5" y="332"/>
                  </a:lnTo>
                  <a:lnTo>
                    <a:pt x="9" y="347"/>
                  </a:lnTo>
                  <a:lnTo>
                    <a:pt x="14" y="360"/>
                  </a:lnTo>
                  <a:lnTo>
                    <a:pt x="21" y="373"/>
                  </a:lnTo>
                  <a:lnTo>
                    <a:pt x="28" y="383"/>
                  </a:lnTo>
                  <a:lnTo>
                    <a:pt x="36" y="393"/>
                  </a:lnTo>
                  <a:lnTo>
                    <a:pt x="46" y="401"/>
                  </a:lnTo>
                  <a:lnTo>
                    <a:pt x="58" y="408"/>
                  </a:lnTo>
                  <a:lnTo>
                    <a:pt x="71" y="414"/>
                  </a:lnTo>
                  <a:lnTo>
                    <a:pt x="86" y="418"/>
                  </a:lnTo>
                  <a:lnTo>
                    <a:pt x="102" y="421"/>
                  </a:lnTo>
                  <a:lnTo>
                    <a:pt x="121" y="423"/>
                  </a:lnTo>
                  <a:lnTo>
                    <a:pt x="141" y="424"/>
                  </a:lnTo>
                  <a:lnTo>
                    <a:pt x="141" y="424"/>
                  </a:lnTo>
                  <a:lnTo>
                    <a:pt x="157" y="423"/>
                  </a:lnTo>
                  <a:lnTo>
                    <a:pt x="172" y="422"/>
                  </a:lnTo>
                  <a:lnTo>
                    <a:pt x="186" y="421"/>
                  </a:lnTo>
                  <a:lnTo>
                    <a:pt x="199" y="418"/>
                  </a:lnTo>
                  <a:lnTo>
                    <a:pt x="223" y="413"/>
                  </a:lnTo>
                  <a:lnTo>
                    <a:pt x="243" y="407"/>
                  </a:lnTo>
                  <a:lnTo>
                    <a:pt x="260" y="400"/>
                  </a:lnTo>
                  <a:lnTo>
                    <a:pt x="271" y="395"/>
                  </a:lnTo>
                  <a:lnTo>
                    <a:pt x="283" y="390"/>
                  </a:lnTo>
                  <a:lnTo>
                    <a:pt x="283" y="390"/>
                  </a:lnTo>
                  <a:lnTo>
                    <a:pt x="289" y="393"/>
                  </a:lnTo>
                  <a:lnTo>
                    <a:pt x="296" y="396"/>
                  </a:lnTo>
                  <a:lnTo>
                    <a:pt x="307" y="399"/>
                  </a:lnTo>
                  <a:lnTo>
                    <a:pt x="319" y="402"/>
                  </a:lnTo>
                  <a:lnTo>
                    <a:pt x="334" y="405"/>
                  </a:lnTo>
                  <a:lnTo>
                    <a:pt x="353" y="408"/>
                  </a:lnTo>
                  <a:lnTo>
                    <a:pt x="374" y="409"/>
                  </a:lnTo>
                  <a:lnTo>
                    <a:pt x="374" y="6"/>
                  </a:lnTo>
                  <a:lnTo>
                    <a:pt x="374" y="6"/>
                  </a:lnTo>
                  <a:lnTo>
                    <a:pt x="342" y="2"/>
                  </a:lnTo>
                  <a:lnTo>
                    <a:pt x="320" y="1"/>
                  </a:lnTo>
                  <a:lnTo>
                    <a:pt x="299" y="0"/>
                  </a:lnTo>
                  <a:lnTo>
                    <a:pt x="281" y="0"/>
                  </a:lnTo>
                  <a:lnTo>
                    <a:pt x="281" y="31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42" name="Freeform 13"/>
            <p:cNvSpPr>
              <a:spLocks/>
            </p:cNvSpPr>
            <p:nvPr userDrawn="1"/>
          </p:nvSpPr>
          <p:spPr bwMode="auto">
            <a:xfrm>
              <a:off x="5383" y="3974"/>
              <a:ext cx="78" cy="107"/>
            </a:xfrm>
            <a:custGeom>
              <a:avLst/>
              <a:gdLst>
                <a:gd name="T0" fmla="*/ 11 w 311"/>
                <a:gd name="T1" fmla="*/ 415 h 428"/>
                <a:gd name="T2" fmla="*/ 83 w 311"/>
                <a:gd name="T3" fmla="*/ 425 h 428"/>
                <a:gd name="T4" fmla="*/ 138 w 311"/>
                <a:gd name="T5" fmla="*/ 428 h 428"/>
                <a:gd name="T6" fmla="*/ 183 w 311"/>
                <a:gd name="T7" fmla="*/ 425 h 428"/>
                <a:gd name="T8" fmla="*/ 227 w 311"/>
                <a:gd name="T9" fmla="*/ 414 h 428"/>
                <a:gd name="T10" fmla="*/ 265 w 311"/>
                <a:gd name="T11" fmla="*/ 394 h 428"/>
                <a:gd name="T12" fmla="*/ 295 w 311"/>
                <a:gd name="T13" fmla="*/ 363 h 428"/>
                <a:gd name="T14" fmla="*/ 310 w 311"/>
                <a:gd name="T15" fmla="*/ 318 h 428"/>
                <a:gd name="T16" fmla="*/ 310 w 311"/>
                <a:gd name="T17" fmla="*/ 288 h 428"/>
                <a:gd name="T18" fmla="*/ 302 w 311"/>
                <a:gd name="T19" fmla="*/ 256 h 428"/>
                <a:gd name="T20" fmla="*/ 283 w 311"/>
                <a:gd name="T21" fmla="*/ 231 h 428"/>
                <a:gd name="T22" fmla="*/ 257 w 311"/>
                <a:gd name="T23" fmla="*/ 211 h 428"/>
                <a:gd name="T24" fmla="*/ 209 w 311"/>
                <a:gd name="T25" fmla="*/ 187 h 428"/>
                <a:gd name="T26" fmla="*/ 149 w 311"/>
                <a:gd name="T27" fmla="*/ 164 h 428"/>
                <a:gd name="T28" fmla="*/ 113 w 311"/>
                <a:gd name="T29" fmla="*/ 144 h 428"/>
                <a:gd name="T30" fmla="*/ 103 w 311"/>
                <a:gd name="T31" fmla="*/ 132 h 428"/>
                <a:gd name="T32" fmla="*/ 100 w 311"/>
                <a:gd name="T33" fmla="*/ 116 h 428"/>
                <a:gd name="T34" fmla="*/ 102 w 311"/>
                <a:gd name="T35" fmla="*/ 104 h 428"/>
                <a:gd name="T36" fmla="*/ 116 w 311"/>
                <a:gd name="T37" fmla="*/ 86 h 428"/>
                <a:gd name="T38" fmla="*/ 132 w 311"/>
                <a:gd name="T39" fmla="*/ 78 h 428"/>
                <a:gd name="T40" fmla="*/ 156 w 311"/>
                <a:gd name="T41" fmla="*/ 74 h 428"/>
                <a:gd name="T42" fmla="*/ 185 w 311"/>
                <a:gd name="T43" fmla="*/ 75 h 428"/>
                <a:gd name="T44" fmla="*/ 238 w 311"/>
                <a:gd name="T45" fmla="*/ 85 h 428"/>
                <a:gd name="T46" fmla="*/ 295 w 311"/>
                <a:gd name="T47" fmla="*/ 30 h 428"/>
                <a:gd name="T48" fmla="*/ 263 w 311"/>
                <a:gd name="T49" fmla="*/ 16 h 428"/>
                <a:gd name="T50" fmla="*/ 207 w 311"/>
                <a:gd name="T51" fmla="*/ 4 h 428"/>
                <a:gd name="T52" fmla="*/ 158 w 311"/>
                <a:gd name="T53" fmla="*/ 0 h 428"/>
                <a:gd name="T54" fmla="*/ 115 w 311"/>
                <a:gd name="T55" fmla="*/ 4 h 428"/>
                <a:gd name="T56" fmla="*/ 76 w 311"/>
                <a:gd name="T57" fmla="*/ 17 h 428"/>
                <a:gd name="T58" fmla="*/ 42 w 311"/>
                <a:gd name="T59" fmla="*/ 39 h 428"/>
                <a:gd name="T60" fmla="*/ 19 w 311"/>
                <a:gd name="T61" fmla="*/ 69 h 428"/>
                <a:gd name="T62" fmla="*/ 7 w 311"/>
                <a:gd name="T63" fmla="*/ 107 h 428"/>
                <a:gd name="T64" fmla="*/ 7 w 311"/>
                <a:gd name="T65" fmla="*/ 137 h 428"/>
                <a:gd name="T66" fmla="*/ 19 w 311"/>
                <a:gd name="T67" fmla="*/ 175 h 428"/>
                <a:gd name="T68" fmla="*/ 42 w 311"/>
                <a:gd name="T69" fmla="*/ 203 h 428"/>
                <a:gd name="T70" fmla="*/ 73 w 311"/>
                <a:gd name="T71" fmla="*/ 223 h 428"/>
                <a:gd name="T72" fmla="*/ 119 w 311"/>
                <a:gd name="T73" fmla="*/ 243 h 428"/>
                <a:gd name="T74" fmla="*/ 171 w 311"/>
                <a:gd name="T75" fmla="*/ 261 h 428"/>
                <a:gd name="T76" fmla="*/ 205 w 311"/>
                <a:gd name="T77" fmla="*/ 280 h 428"/>
                <a:gd name="T78" fmla="*/ 216 w 311"/>
                <a:gd name="T79" fmla="*/ 296 h 428"/>
                <a:gd name="T80" fmla="*/ 217 w 311"/>
                <a:gd name="T81" fmla="*/ 306 h 428"/>
                <a:gd name="T82" fmla="*/ 212 w 311"/>
                <a:gd name="T83" fmla="*/ 328 h 428"/>
                <a:gd name="T84" fmla="*/ 202 w 311"/>
                <a:gd name="T85" fmla="*/ 340 h 428"/>
                <a:gd name="T86" fmla="*/ 184 w 311"/>
                <a:gd name="T87" fmla="*/ 348 h 428"/>
                <a:gd name="T88" fmla="*/ 158 w 311"/>
                <a:gd name="T89" fmla="*/ 353 h 428"/>
                <a:gd name="T90" fmla="*/ 113 w 311"/>
                <a:gd name="T91" fmla="*/ 354 h 428"/>
                <a:gd name="T92" fmla="*/ 28 w 311"/>
                <a:gd name="T93" fmla="*/ 344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11" h="428">
                  <a:moveTo>
                    <a:pt x="0" y="413"/>
                  </a:moveTo>
                  <a:lnTo>
                    <a:pt x="0" y="413"/>
                  </a:lnTo>
                  <a:lnTo>
                    <a:pt x="11" y="415"/>
                  </a:lnTo>
                  <a:lnTo>
                    <a:pt x="39" y="420"/>
                  </a:lnTo>
                  <a:lnTo>
                    <a:pt x="60" y="423"/>
                  </a:lnTo>
                  <a:lnTo>
                    <a:pt x="83" y="425"/>
                  </a:lnTo>
                  <a:lnTo>
                    <a:pt x="110" y="427"/>
                  </a:lnTo>
                  <a:lnTo>
                    <a:pt x="138" y="428"/>
                  </a:lnTo>
                  <a:lnTo>
                    <a:pt x="138" y="428"/>
                  </a:lnTo>
                  <a:lnTo>
                    <a:pt x="154" y="427"/>
                  </a:lnTo>
                  <a:lnTo>
                    <a:pt x="168" y="426"/>
                  </a:lnTo>
                  <a:lnTo>
                    <a:pt x="183" y="425"/>
                  </a:lnTo>
                  <a:lnTo>
                    <a:pt x="198" y="422"/>
                  </a:lnTo>
                  <a:lnTo>
                    <a:pt x="213" y="419"/>
                  </a:lnTo>
                  <a:lnTo>
                    <a:pt x="227" y="414"/>
                  </a:lnTo>
                  <a:lnTo>
                    <a:pt x="241" y="408"/>
                  </a:lnTo>
                  <a:lnTo>
                    <a:pt x="254" y="402"/>
                  </a:lnTo>
                  <a:lnTo>
                    <a:pt x="265" y="394"/>
                  </a:lnTo>
                  <a:lnTo>
                    <a:pt x="276" y="385"/>
                  </a:lnTo>
                  <a:lnTo>
                    <a:pt x="286" y="375"/>
                  </a:lnTo>
                  <a:lnTo>
                    <a:pt x="295" y="363"/>
                  </a:lnTo>
                  <a:lnTo>
                    <a:pt x="302" y="350"/>
                  </a:lnTo>
                  <a:lnTo>
                    <a:pt x="307" y="334"/>
                  </a:lnTo>
                  <a:lnTo>
                    <a:pt x="310" y="318"/>
                  </a:lnTo>
                  <a:lnTo>
                    <a:pt x="311" y="300"/>
                  </a:lnTo>
                  <a:lnTo>
                    <a:pt x="311" y="300"/>
                  </a:lnTo>
                  <a:lnTo>
                    <a:pt x="310" y="288"/>
                  </a:lnTo>
                  <a:lnTo>
                    <a:pt x="309" y="277"/>
                  </a:lnTo>
                  <a:lnTo>
                    <a:pt x="306" y="266"/>
                  </a:lnTo>
                  <a:lnTo>
                    <a:pt x="302" y="256"/>
                  </a:lnTo>
                  <a:lnTo>
                    <a:pt x="297" y="248"/>
                  </a:lnTo>
                  <a:lnTo>
                    <a:pt x="291" y="239"/>
                  </a:lnTo>
                  <a:lnTo>
                    <a:pt x="283" y="231"/>
                  </a:lnTo>
                  <a:lnTo>
                    <a:pt x="276" y="224"/>
                  </a:lnTo>
                  <a:lnTo>
                    <a:pt x="267" y="217"/>
                  </a:lnTo>
                  <a:lnTo>
                    <a:pt x="257" y="211"/>
                  </a:lnTo>
                  <a:lnTo>
                    <a:pt x="247" y="204"/>
                  </a:lnTo>
                  <a:lnTo>
                    <a:pt x="234" y="199"/>
                  </a:lnTo>
                  <a:lnTo>
                    <a:pt x="209" y="187"/>
                  </a:lnTo>
                  <a:lnTo>
                    <a:pt x="180" y="176"/>
                  </a:lnTo>
                  <a:lnTo>
                    <a:pt x="180" y="176"/>
                  </a:lnTo>
                  <a:lnTo>
                    <a:pt x="149" y="164"/>
                  </a:lnTo>
                  <a:lnTo>
                    <a:pt x="135" y="157"/>
                  </a:lnTo>
                  <a:lnTo>
                    <a:pt x="123" y="151"/>
                  </a:lnTo>
                  <a:lnTo>
                    <a:pt x="113" y="144"/>
                  </a:lnTo>
                  <a:lnTo>
                    <a:pt x="109" y="140"/>
                  </a:lnTo>
                  <a:lnTo>
                    <a:pt x="106" y="136"/>
                  </a:lnTo>
                  <a:lnTo>
                    <a:pt x="103" y="132"/>
                  </a:lnTo>
                  <a:lnTo>
                    <a:pt x="101" y="127"/>
                  </a:lnTo>
                  <a:lnTo>
                    <a:pt x="100" y="121"/>
                  </a:lnTo>
                  <a:lnTo>
                    <a:pt x="100" y="116"/>
                  </a:lnTo>
                  <a:lnTo>
                    <a:pt x="100" y="116"/>
                  </a:lnTo>
                  <a:lnTo>
                    <a:pt x="100" y="110"/>
                  </a:lnTo>
                  <a:lnTo>
                    <a:pt x="102" y="104"/>
                  </a:lnTo>
                  <a:lnTo>
                    <a:pt x="106" y="97"/>
                  </a:lnTo>
                  <a:lnTo>
                    <a:pt x="112" y="90"/>
                  </a:lnTo>
                  <a:lnTo>
                    <a:pt x="116" y="86"/>
                  </a:lnTo>
                  <a:lnTo>
                    <a:pt x="120" y="83"/>
                  </a:lnTo>
                  <a:lnTo>
                    <a:pt x="126" y="81"/>
                  </a:lnTo>
                  <a:lnTo>
                    <a:pt x="132" y="78"/>
                  </a:lnTo>
                  <a:lnTo>
                    <a:pt x="139" y="76"/>
                  </a:lnTo>
                  <a:lnTo>
                    <a:pt x="147" y="75"/>
                  </a:lnTo>
                  <a:lnTo>
                    <a:pt x="156" y="74"/>
                  </a:lnTo>
                  <a:lnTo>
                    <a:pt x="166" y="74"/>
                  </a:lnTo>
                  <a:lnTo>
                    <a:pt x="166" y="74"/>
                  </a:lnTo>
                  <a:lnTo>
                    <a:pt x="185" y="75"/>
                  </a:lnTo>
                  <a:lnTo>
                    <a:pt x="205" y="77"/>
                  </a:lnTo>
                  <a:lnTo>
                    <a:pt x="222" y="81"/>
                  </a:lnTo>
                  <a:lnTo>
                    <a:pt x="238" y="85"/>
                  </a:lnTo>
                  <a:lnTo>
                    <a:pt x="262" y="94"/>
                  </a:lnTo>
                  <a:lnTo>
                    <a:pt x="271" y="98"/>
                  </a:lnTo>
                  <a:lnTo>
                    <a:pt x="295" y="30"/>
                  </a:lnTo>
                  <a:lnTo>
                    <a:pt x="295" y="30"/>
                  </a:lnTo>
                  <a:lnTo>
                    <a:pt x="276" y="22"/>
                  </a:lnTo>
                  <a:lnTo>
                    <a:pt x="263" y="16"/>
                  </a:lnTo>
                  <a:lnTo>
                    <a:pt x="247" y="12"/>
                  </a:lnTo>
                  <a:lnTo>
                    <a:pt x="228" y="7"/>
                  </a:lnTo>
                  <a:lnTo>
                    <a:pt x="207" y="4"/>
                  </a:lnTo>
                  <a:lnTo>
                    <a:pt x="183" y="1"/>
                  </a:lnTo>
                  <a:lnTo>
                    <a:pt x="158" y="0"/>
                  </a:lnTo>
                  <a:lnTo>
                    <a:pt x="158" y="0"/>
                  </a:lnTo>
                  <a:lnTo>
                    <a:pt x="143" y="1"/>
                  </a:lnTo>
                  <a:lnTo>
                    <a:pt x="129" y="2"/>
                  </a:lnTo>
                  <a:lnTo>
                    <a:pt x="115" y="4"/>
                  </a:lnTo>
                  <a:lnTo>
                    <a:pt x="102" y="8"/>
                  </a:lnTo>
                  <a:lnTo>
                    <a:pt x="88" y="12"/>
                  </a:lnTo>
                  <a:lnTo>
                    <a:pt x="76" y="17"/>
                  </a:lnTo>
                  <a:lnTo>
                    <a:pt x="64" y="24"/>
                  </a:lnTo>
                  <a:lnTo>
                    <a:pt x="53" y="31"/>
                  </a:lnTo>
                  <a:lnTo>
                    <a:pt x="42" y="39"/>
                  </a:lnTo>
                  <a:lnTo>
                    <a:pt x="33" y="47"/>
                  </a:lnTo>
                  <a:lnTo>
                    <a:pt x="25" y="58"/>
                  </a:lnTo>
                  <a:lnTo>
                    <a:pt x="19" y="69"/>
                  </a:lnTo>
                  <a:lnTo>
                    <a:pt x="13" y="80"/>
                  </a:lnTo>
                  <a:lnTo>
                    <a:pt x="9" y="94"/>
                  </a:lnTo>
                  <a:lnTo>
                    <a:pt x="7" y="107"/>
                  </a:lnTo>
                  <a:lnTo>
                    <a:pt x="6" y="122"/>
                  </a:lnTo>
                  <a:lnTo>
                    <a:pt x="6" y="122"/>
                  </a:lnTo>
                  <a:lnTo>
                    <a:pt x="7" y="137"/>
                  </a:lnTo>
                  <a:lnTo>
                    <a:pt x="9" y="150"/>
                  </a:lnTo>
                  <a:lnTo>
                    <a:pt x="13" y="164"/>
                  </a:lnTo>
                  <a:lnTo>
                    <a:pt x="19" y="175"/>
                  </a:lnTo>
                  <a:lnTo>
                    <a:pt x="25" y="185"/>
                  </a:lnTo>
                  <a:lnTo>
                    <a:pt x="33" y="194"/>
                  </a:lnTo>
                  <a:lnTo>
                    <a:pt x="42" y="203"/>
                  </a:lnTo>
                  <a:lnTo>
                    <a:pt x="51" y="210"/>
                  </a:lnTo>
                  <a:lnTo>
                    <a:pt x="62" y="217"/>
                  </a:lnTo>
                  <a:lnTo>
                    <a:pt x="73" y="223"/>
                  </a:lnTo>
                  <a:lnTo>
                    <a:pt x="84" y="229"/>
                  </a:lnTo>
                  <a:lnTo>
                    <a:pt x="95" y="235"/>
                  </a:lnTo>
                  <a:lnTo>
                    <a:pt x="119" y="243"/>
                  </a:lnTo>
                  <a:lnTo>
                    <a:pt x="142" y="251"/>
                  </a:lnTo>
                  <a:lnTo>
                    <a:pt x="142" y="251"/>
                  </a:lnTo>
                  <a:lnTo>
                    <a:pt x="171" y="261"/>
                  </a:lnTo>
                  <a:lnTo>
                    <a:pt x="184" y="266"/>
                  </a:lnTo>
                  <a:lnTo>
                    <a:pt x="196" y="273"/>
                  </a:lnTo>
                  <a:lnTo>
                    <a:pt x="205" y="280"/>
                  </a:lnTo>
                  <a:lnTo>
                    <a:pt x="211" y="287"/>
                  </a:lnTo>
                  <a:lnTo>
                    <a:pt x="214" y="291"/>
                  </a:lnTo>
                  <a:lnTo>
                    <a:pt x="216" y="296"/>
                  </a:lnTo>
                  <a:lnTo>
                    <a:pt x="217" y="300"/>
                  </a:lnTo>
                  <a:lnTo>
                    <a:pt x="217" y="306"/>
                  </a:lnTo>
                  <a:lnTo>
                    <a:pt x="217" y="306"/>
                  </a:lnTo>
                  <a:lnTo>
                    <a:pt x="217" y="315"/>
                  </a:lnTo>
                  <a:lnTo>
                    <a:pt x="214" y="324"/>
                  </a:lnTo>
                  <a:lnTo>
                    <a:pt x="212" y="328"/>
                  </a:lnTo>
                  <a:lnTo>
                    <a:pt x="209" y="332"/>
                  </a:lnTo>
                  <a:lnTo>
                    <a:pt x="206" y="335"/>
                  </a:lnTo>
                  <a:lnTo>
                    <a:pt x="202" y="340"/>
                  </a:lnTo>
                  <a:lnTo>
                    <a:pt x="197" y="343"/>
                  </a:lnTo>
                  <a:lnTo>
                    <a:pt x="190" y="346"/>
                  </a:lnTo>
                  <a:lnTo>
                    <a:pt x="184" y="348"/>
                  </a:lnTo>
                  <a:lnTo>
                    <a:pt x="176" y="350"/>
                  </a:lnTo>
                  <a:lnTo>
                    <a:pt x="167" y="352"/>
                  </a:lnTo>
                  <a:lnTo>
                    <a:pt x="158" y="353"/>
                  </a:lnTo>
                  <a:lnTo>
                    <a:pt x="134" y="354"/>
                  </a:lnTo>
                  <a:lnTo>
                    <a:pt x="134" y="354"/>
                  </a:lnTo>
                  <a:lnTo>
                    <a:pt x="113" y="354"/>
                  </a:lnTo>
                  <a:lnTo>
                    <a:pt x="92" y="352"/>
                  </a:lnTo>
                  <a:lnTo>
                    <a:pt x="55" y="348"/>
                  </a:lnTo>
                  <a:lnTo>
                    <a:pt x="28" y="344"/>
                  </a:lnTo>
                  <a:lnTo>
                    <a:pt x="18" y="342"/>
                  </a:lnTo>
                  <a:lnTo>
                    <a:pt x="0" y="41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43" name="Freeform 14"/>
            <p:cNvSpPr>
              <a:spLocks/>
            </p:cNvSpPr>
            <p:nvPr userDrawn="1"/>
          </p:nvSpPr>
          <p:spPr bwMode="auto">
            <a:xfrm>
              <a:off x="5059" y="3992"/>
              <a:ext cx="48" cy="71"/>
            </a:xfrm>
            <a:custGeom>
              <a:avLst/>
              <a:gdLst>
                <a:gd name="T0" fmla="*/ 0 w 194"/>
                <a:gd name="T1" fmla="*/ 7 h 282"/>
                <a:gd name="T2" fmla="*/ 0 w 194"/>
                <a:gd name="T3" fmla="*/ 7 h 282"/>
                <a:gd name="T4" fmla="*/ 14 w 194"/>
                <a:gd name="T5" fmla="*/ 4 h 282"/>
                <a:gd name="T6" fmla="*/ 31 w 194"/>
                <a:gd name="T7" fmla="*/ 2 h 282"/>
                <a:gd name="T8" fmla="*/ 52 w 194"/>
                <a:gd name="T9" fmla="*/ 0 h 282"/>
                <a:gd name="T10" fmla="*/ 73 w 194"/>
                <a:gd name="T11" fmla="*/ 0 h 282"/>
                <a:gd name="T12" fmla="*/ 73 w 194"/>
                <a:gd name="T13" fmla="*/ 0 h 282"/>
                <a:gd name="T14" fmla="*/ 87 w 194"/>
                <a:gd name="T15" fmla="*/ 0 h 282"/>
                <a:gd name="T16" fmla="*/ 98 w 194"/>
                <a:gd name="T17" fmla="*/ 1 h 282"/>
                <a:gd name="T18" fmla="*/ 110 w 194"/>
                <a:gd name="T19" fmla="*/ 4 h 282"/>
                <a:gd name="T20" fmla="*/ 121 w 194"/>
                <a:gd name="T21" fmla="*/ 7 h 282"/>
                <a:gd name="T22" fmla="*/ 132 w 194"/>
                <a:gd name="T23" fmla="*/ 11 h 282"/>
                <a:gd name="T24" fmla="*/ 141 w 194"/>
                <a:gd name="T25" fmla="*/ 17 h 282"/>
                <a:gd name="T26" fmla="*/ 151 w 194"/>
                <a:gd name="T27" fmla="*/ 24 h 282"/>
                <a:gd name="T28" fmla="*/ 159 w 194"/>
                <a:gd name="T29" fmla="*/ 31 h 282"/>
                <a:gd name="T30" fmla="*/ 166 w 194"/>
                <a:gd name="T31" fmla="*/ 40 h 282"/>
                <a:gd name="T32" fmla="*/ 174 w 194"/>
                <a:gd name="T33" fmla="*/ 49 h 282"/>
                <a:gd name="T34" fmla="*/ 180 w 194"/>
                <a:gd name="T35" fmla="*/ 61 h 282"/>
                <a:gd name="T36" fmla="*/ 185 w 194"/>
                <a:gd name="T37" fmla="*/ 74 h 282"/>
                <a:gd name="T38" fmla="*/ 189 w 194"/>
                <a:gd name="T39" fmla="*/ 88 h 282"/>
                <a:gd name="T40" fmla="*/ 192 w 194"/>
                <a:gd name="T41" fmla="*/ 103 h 282"/>
                <a:gd name="T42" fmla="*/ 193 w 194"/>
                <a:gd name="T43" fmla="*/ 119 h 282"/>
                <a:gd name="T44" fmla="*/ 194 w 194"/>
                <a:gd name="T45" fmla="*/ 138 h 282"/>
                <a:gd name="T46" fmla="*/ 194 w 194"/>
                <a:gd name="T47" fmla="*/ 138 h 282"/>
                <a:gd name="T48" fmla="*/ 194 w 194"/>
                <a:gd name="T49" fmla="*/ 155 h 282"/>
                <a:gd name="T50" fmla="*/ 193 w 194"/>
                <a:gd name="T51" fmla="*/ 172 h 282"/>
                <a:gd name="T52" fmla="*/ 191 w 194"/>
                <a:gd name="T53" fmla="*/ 187 h 282"/>
                <a:gd name="T54" fmla="*/ 188 w 194"/>
                <a:gd name="T55" fmla="*/ 202 h 282"/>
                <a:gd name="T56" fmla="*/ 185 w 194"/>
                <a:gd name="T57" fmla="*/ 215 h 282"/>
                <a:gd name="T58" fmla="*/ 181 w 194"/>
                <a:gd name="T59" fmla="*/ 226 h 282"/>
                <a:gd name="T60" fmla="*/ 175 w 194"/>
                <a:gd name="T61" fmla="*/ 238 h 282"/>
                <a:gd name="T62" fmla="*/ 168 w 194"/>
                <a:gd name="T63" fmla="*/ 247 h 282"/>
                <a:gd name="T64" fmla="*/ 160 w 194"/>
                <a:gd name="T65" fmla="*/ 255 h 282"/>
                <a:gd name="T66" fmla="*/ 151 w 194"/>
                <a:gd name="T67" fmla="*/ 262 h 282"/>
                <a:gd name="T68" fmla="*/ 141 w 194"/>
                <a:gd name="T69" fmla="*/ 269 h 282"/>
                <a:gd name="T70" fmla="*/ 129 w 194"/>
                <a:gd name="T71" fmla="*/ 274 h 282"/>
                <a:gd name="T72" fmla="*/ 115 w 194"/>
                <a:gd name="T73" fmla="*/ 277 h 282"/>
                <a:gd name="T74" fmla="*/ 100 w 194"/>
                <a:gd name="T75" fmla="*/ 280 h 282"/>
                <a:gd name="T76" fmla="*/ 84 w 194"/>
                <a:gd name="T77" fmla="*/ 282 h 282"/>
                <a:gd name="T78" fmla="*/ 65 w 194"/>
                <a:gd name="T79" fmla="*/ 282 h 282"/>
                <a:gd name="T80" fmla="*/ 65 w 194"/>
                <a:gd name="T81" fmla="*/ 282 h 282"/>
                <a:gd name="T82" fmla="*/ 42 w 194"/>
                <a:gd name="T83" fmla="*/ 281 h 282"/>
                <a:gd name="T84" fmla="*/ 20 w 194"/>
                <a:gd name="T85" fmla="*/ 280 h 282"/>
                <a:gd name="T86" fmla="*/ 0 w 194"/>
                <a:gd name="T87" fmla="*/ 278 h 282"/>
                <a:gd name="T88" fmla="*/ 0 w 194"/>
                <a:gd name="T89" fmla="*/ 7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94" h="282">
                  <a:moveTo>
                    <a:pt x="0" y="7"/>
                  </a:moveTo>
                  <a:lnTo>
                    <a:pt x="0" y="7"/>
                  </a:lnTo>
                  <a:lnTo>
                    <a:pt x="14" y="4"/>
                  </a:lnTo>
                  <a:lnTo>
                    <a:pt x="31" y="2"/>
                  </a:lnTo>
                  <a:lnTo>
                    <a:pt x="52" y="0"/>
                  </a:lnTo>
                  <a:lnTo>
                    <a:pt x="73" y="0"/>
                  </a:lnTo>
                  <a:lnTo>
                    <a:pt x="73" y="0"/>
                  </a:lnTo>
                  <a:lnTo>
                    <a:pt x="87" y="0"/>
                  </a:lnTo>
                  <a:lnTo>
                    <a:pt x="98" y="1"/>
                  </a:lnTo>
                  <a:lnTo>
                    <a:pt x="110" y="4"/>
                  </a:lnTo>
                  <a:lnTo>
                    <a:pt x="121" y="7"/>
                  </a:lnTo>
                  <a:lnTo>
                    <a:pt x="132" y="11"/>
                  </a:lnTo>
                  <a:lnTo>
                    <a:pt x="141" y="17"/>
                  </a:lnTo>
                  <a:lnTo>
                    <a:pt x="151" y="24"/>
                  </a:lnTo>
                  <a:lnTo>
                    <a:pt x="159" y="31"/>
                  </a:lnTo>
                  <a:lnTo>
                    <a:pt x="166" y="40"/>
                  </a:lnTo>
                  <a:lnTo>
                    <a:pt x="174" y="49"/>
                  </a:lnTo>
                  <a:lnTo>
                    <a:pt x="180" y="61"/>
                  </a:lnTo>
                  <a:lnTo>
                    <a:pt x="185" y="74"/>
                  </a:lnTo>
                  <a:lnTo>
                    <a:pt x="189" y="88"/>
                  </a:lnTo>
                  <a:lnTo>
                    <a:pt x="192" y="103"/>
                  </a:lnTo>
                  <a:lnTo>
                    <a:pt x="193" y="119"/>
                  </a:lnTo>
                  <a:lnTo>
                    <a:pt x="194" y="138"/>
                  </a:lnTo>
                  <a:lnTo>
                    <a:pt x="194" y="138"/>
                  </a:lnTo>
                  <a:lnTo>
                    <a:pt x="194" y="155"/>
                  </a:lnTo>
                  <a:lnTo>
                    <a:pt x="193" y="172"/>
                  </a:lnTo>
                  <a:lnTo>
                    <a:pt x="191" y="187"/>
                  </a:lnTo>
                  <a:lnTo>
                    <a:pt x="188" y="202"/>
                  </a:lnTo>
                  <a:lnTo>
                    <a:pt x="185" y="215"/>
                  </a:lnTo>
                  <a:lnTo>
                    <a:pt x="181" y="226"/>
                  </a:lnTo>
                  <a:lnTo>
                    <a:pt x="175" y="238"/>
                  </a:lnTo>
                  <a:lnTo>
                    <a:pt x="168" y="247"/>
                  </a:lnTo>
                  <a:lnTo>
                    <a:pt x="160" y="255"/>
                  </a:lnTo>
                  <a:lnTo>
                    <a:pt x="151" y="262"/>
                  </a:lnTo>
                  <a:lnTo>
                    <a:pt x="141" y="269"/>
                  </a:lnTo>
                  <a:lnTo>
                    <a:pt x="129" y="274"/>
                  </a:lnTo>
                  <a:lnTo>
                    <a:pt x="115" y="277"/>
                  </a:lnTo>
                  <a:lnTo>
                    <a:pt x="100" y="280"/>
                  </a:lnTo>
                  <a:lnTo>
                    <a:pt x="84" y="282"/>
                  </a:lnTo>
                  <a:lnTo>
                    <a:pt x="65" y="282"/>
                  </a:lnTo>
                  <a:lnTo>
                    <a:pt x="65" y="282"/>
                  </a:lnTo>
                  <a:lnTo>
                    <a:pt x="42" y="281"/>
                  </a:lnTo>
                  <a:lnTo>
                    <a:pt x="20" y="280"/>
                  </a:lnTo>
                  <a:lnTo>
                    <a:pt x="0" y="278"/>
                  </a:lnTo>
                  <a:lnTo>
                    <a:pt x="0" y="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44" name="Freeform 15"/>
            <p:cNvSpPr>
              <a:spLocks/>
            </p:cNvSpPr>
            <p:nvPr userDrawn="1"/>
          </p:nvSpPr>
          <p:spPr bwMode="auto">
            <a:xfrm>
              <a:off x="5035" y="3974"/>
              <a:ext cx="97" cy="107"/>
            </a:xfrm>
            <a:custGeom>
              <a:avLst/>
              <a:gdLst>
                <a:gd name="T0" fmla="*/ 171 w 385"/>
                <a:gd name="T1" fmla="*/ 0 h 428"/>
                <a:gd name="T2" fmla="*/ 171 w 385"/>
                <a:gd name="T3" fmla="*/ 0 h 428"/>
                <a:gd name="T4" fmla="*/ 150 w 385"/>
                <a:gd name="T5" fmla="*/ 1 h 428"/>
                <a:gd name="T6" fmla="*/ 129 w 385"/>
                <a:gd name="T7" fmla="*/ 2 h 428"/>
                <a:gd name="T8" fmla="*/ 106 w 385"/>
                <a:gd name="T9" fmla="*/ 4 h 428"/>
                <a:gd name="T10" fmla="*/ 83 w 385"/>
                <a:gd name="T11" fmla="*/ 7 h 428"/>
                <a:gd name="T12" fmla="*/ 60 w 385"/>
                <a:gd name="T13" fmla="*/ 10 h 428"/>
                <a:gd name="T14" fmla="*/ 39 w 385"/>
                <a:gd name="T15" fmla="*/ 14 h 428"/>
                <a:gd name="T16" fmla="*/ 18 w 385"/>
                <a:gd name="T17" fmla="*/ 20 h 428"/>
                <a:gd name="T18" fmla="*/ 0 w 385"/>
                <a:gd name="T19" fmla="*/ 26 h 428"/>
                <a:gd name="T20" fmla="*/ 0 w 385"/>
                <a:gd name="T21" fmla="*/ 415 h 428"/>
                <a:gd name="T22" fmla="*/ 0 w 385"/>
                <a:gd name="T23" fmla="*/ 415 h 428"/>
                <a:gd name="T24" fmla="*/ 15 w 385"/>
                <a:gd name="T25" fmla="*/ 418 h 428"/>
                <a:gd name="T26" fmla="*/ 34 w 385"/>
                <a:gd name="T27" fmla="*/ 420 h 428"/>
                <a:gd name="T28" fmla="*/ 73 w 385"/>
                <a:gd name="T29" fmla="*/ 424 h 428"/>
                <a:gd name="T30" fmla="*/ 116 w 385"/>
                <a:gd name="T31" fmla="*/ 427 h 428"/>
                <a:gd name="T32" fmla="*/ 155 w 385"/>
                <a:gd name="T33" fmla="*/ 428 h 428"/>
                <a:gd name="T34" fmla="*/ 155 w 385"/>
                <a:gd name="T35" fmla="*/ 428 h 428"/>
                <a:gd name="T36" fmla="*/ 186 w 385"/>
                <a:gd name="T37" fmla="*/ 427 h 428"/>
                <a:gd name="T38" fmla="*/ 212 w 385"/>
                <a:gd name="T39" fmla="*/ 425 h 428"/>
                <a:gd name="T40" fmla="*/ 238 w 385"/>
                <a:gd name="T41" fmla="*/ 421 h 428"/>
                <a:gd name="T42" fmla="*/ 261 w 385"/>
                <a:gd name="T43" fmla="*/ 415 h 428"/>
                <a:gd name="T44" fmla="*/ 282 w 385"/>
                <a:gd name="T45" fmla="*/ 408 h 428"/>
                <a:gd name="T46" fmla="*/ 301 w 385"/>
                <a:gd name="T47" fmla="*/ 399 h 428"/>
                <a:gd name="T48" fmla="*/ 309 w 385"/>
                <a:gd name="T49" fmla="*/ 394 h 428"/>
                <a:gd name="T50" fmla="*/ 318 w 385"/>
                <a:gd name="T51" fmla="*/ 389 h 428"/>
                <a:gd name="T52" fmla="*/ 326 w 385"/>
                <a:gd name="T53" fmla="*/ 383 h 428"/>
                <a:gd name="T54" fmla="*/ 333 w 385"/>
                <a:gd name="T55" fmla="*/ 377 h 428"/>
                <a:gd name="T56" fmla="*/ 339 w 385"/>
                <a:gd name="T57" fmla="*/ 369 h 428"/>
                <a:gd name="T58" fmla="*/ 345 w 385"/>
                <a:gd name="T59" fmla="*/ 362 h 428"/>
                <a:gd name="T60" fmla="*/ 351 w 385"/>
                <a:gd name="T61" fmla="*/ 355 h 428"/>
                <a:gd name="T62" fmla="*/ 356 w 385"/>
                <a:gd name="T63" fmla="*/ 347 h 428"/>
                <a:gd name="T64" fmla="*/ 361 w 385"/>
                <a:gd name="T65" fmla="*/ 337 h 428"/>
                <a:gd name="T66" fmla="*/ 366 w 385"/>
                <a:gd name="T67" fmla="*/ 329 h 428"/>
                <a:gd name="T68" fmla="*/ 373 w 385"/>
                <a:gd name="T69" fmla="*/ 309 h 428"/>
                <a:gd name="T70" fmla="*/ 378 w 385"/>
                <a:gd name="T71" fmla="*/ 287 h 428"/>
                <a:gd name="T72" fmla="*/ 382 w 385"/>
                <a:gd name="T73" fmla="*/ 264 h 428"/>
                <a:gd name="T74" fmla="*/ 384 w 385"/>
                <a:gd name="T75" fmla="*/ 239 h 428"/>
                <a:gd name="T76" fmla="*/ 385 w 385"/>
                <a:gd name="T77" fmla="*/ 211 h 428"/>
                <a:gd name="T78" fmla="*/ 385 w 385"/>
                <a:gd name="T79" fmla="*/ 211 h 428"/>
                <a:gd name="T80" fmla="*/ 384 w 385"/>
                <a:gd name="T81" fmla="*/ 187 h 428"/>
                <a:gd name="T82" fmla="*/ 381 w 385"/>
                <a:gd name="T83" fmla="*/ 164 h 428"/>
                <a:gd name="T84" fmla="*/ 377 w 385"/>
                <a:gd name="T85" fmla="*/ 143 h 428"/>
                <a:gd name="T86" fmla="*/ 371 w 385"/>
                <a:gd name="T87" fmla="*/ 122 h 428"/>
                <a:gd name="T88" fmla="*/ 363 w 385"/>
                <a:gd name="T89" fmla="*/ 104 h 428"/>
                <a:gd name="T90" fmla="*/ 352 w 385"/>
                <a:gd name="T91" fmla="*/ 86 h 428"/>
                <a:gd name="T92" fmla="*/ 341 w 385"/>
                <a:gd name="T93" fmla="*/ 71 h 428"/>
                <a:gd name="T94" fmla="*/ 328 w 385"/>
                <a:gd name="T95" fmla="*/ 57 h 428"/>
                <a:gd name="T96" fmla="*/ 314 w 385"/>
                <a:gd name="T97" fmla="*/ 43 h 428"/>
                <a:gd name="T98" fmla="*/ 297 w 385"/>
                <a:gd name="T99" fmla="*/ 32 h 428"/>
                <a:gd name="T100" fmla="*/ 280 w 385"/>
                <a:gd name="T101" fmla="*/ 23 h 428"/>
                <a:gd name="T102" fmla="*/ 260 w 385"/>
                <a:gd name="T103" fmla="*/ 14 h 428"/>
                <a:gd name="T104" fmla="*/ 240 w 385"/>
                <a:gd name="T105" fmla="*/ 8 h 428"/>
                <a:gd name="T106" fmla="*/ 218 w 385"/>
                <a:gd name="T107" fmla="*/ 4 h 428"/>
                <a:gd name="T108" fmla="*/ 195 w 385"/>
                <a:gd name="T109" fmla="*/ 1 h 428"/>
                <a:gd name="T110" fmla="*/ 171 w 385"/>
                <a:gd name="T111" fmla="*/ 0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85" h="428">
                  <a:moveTo>
                    <a:pt x="171" y="0"/>
                  </a:moveTo>
                  <a:lnTo>
                    <a:pt x="171" y="0"/>
                  </a:lnTo>
                  <a:lnTo>
                    <a:pt x="150" y="1"/>
                  </a:lnTo>
                  <a:lnTo>
                    <a:pt x="129" y="2"/>
                  </a:lnTo>
                  <a:lnTo>
                    <a:pt x="106" y="4"/>
                  </a:lnTo>
                  <a:lnTo>
                    <a:pt x="83" y="7"/>
                  </a:lnTo>
                  <a:lnTo>
                    <a:pt x="60" y="10"/>
                  </a:lnTo>
                  <a:lnTo>
                    <a:pt x="39" y="14"/>
                  </a:lnTo>
                  <a:lnTo>
                    <a:pt x="18" y="20"/>
                  </a:lnTo>
                  <a:lnTo>
                    <a:pt x="0" y="26"/>
                  </a:lnTo>
                  <a:lnTo>
                    <a:pt x="0" y="415"/>
                  </a:lnTo>
                  <a:lnTo>
                    <a:pt x="0" y="415"/>
                  </a:lnTo>
                  <a:lnTo>
                    <a:pt x="15" y="418"/>
                  </a:lnTo>
                  <a:lnTo>
                    <a:pt x="34" y="420"/>
                  </a:lnTo>
                  <a:lnTo>
                    <a:pt x="73" y="424"/>
                  </a:lnTo>
                  <a:lnTo>
                    <a:pt x="116" y="427"/>
                  </a:lnTo>
                  <a:lnTo>
                    <a:pt x="155" y="428"/>
                  </a:lnTo>
                  <a:lnTo>
                    <a:pt x="155" y="428"/>
                  </a:lnTo>
                  <a:lnTo>
                    <a:pt x="186" y="427"/>
                  </a:lnTo>
                  <a:lnTo>
                    <a:pt x="212" y="425"/>
                  </a:lnTo>
                  <a:lnTo>
                    <a:pt x="238" y="421"/>
                  </a:lnTo>
                  <a:lnTo>
                    <a:pt x="261" y="415"/>
                  </a:lnTo>
                  <a:lnTo>
                    <a:pt x="282" y="408"/>
                  </a:lnTo>
                  <a:lnTo>
                    <a:pt x="301" y="399"/>
                  </a:lnTo>
                  <a:lnTo>
                    <a:pt x="309" y="394"/>
                  </a:lnTo>
                  <a:lnTo>
                    <a:pt x="318" y="389"/>
                  </a:lnTo>
                  <a:lnTo>
                    <a:pt x="326" y="383"/>
                  </a:lnTo>
                  <a:lnTo>
                    <a:pt x="333" y="377"/>
                  </a:lnTo>
                  <a:lnTo>
                    <a:pt x="339" y="369"/>
                  </a:lnTo>
                  <a:lnTo>
                    <a:pt x="345" y="362"/>
                  </a:lnTo>
                  <a:lnTo>
                    <a:pt x="351" y="355"/>
                  </a:lnTo>
                  <a:lnTo>
                    <a:pt x="356" y="347"/>
                  </a:lnTo>
                  <a:lnTo>
                    <a:pt x="361" y="337"/>
                  </a:lnTo>
                  <a:lnTo>
                    <a:pt x="366" y="329"/>
                  </a:lnTo>
                  <a:lnTo>
                    <a:pt x="373" y="309"/>
                  </a:lnTo>
                  <a:lnTo>
                    <a:pt x="378" y="287"/>
                  </a:lnTo>
                  <a:lnTo>
                    <a:pt x="382" y="264"/>
                  </a:lnTo>
                  <a:lnTo>
                    <a:pt x="384" y="239"/>
                  </a:lnTo>
                  <a:lnTo>
                    <a:pt x="385" y="211"/>
                  </a:lnTo>
                  <a:lnTo>
                    <a:pt x="385" y="211"/>
                  </a:lnTo>
                  <a:lnTo>
                    <a:pt x="384" y="187"/>
                  </a:lnTo>
                  <a:lnTo>
                    <a:pt x="381" y="164"/>
                  </a:lnTo>
                  <a:lnTo>
                    <a:pt x="377" y="143"/>
                  </a:lnTo>
                  <a:lnTo>
                    <a:pt x="371" y="122"/>
                  </a:lnTo>
                  <a:lnTo>
                    <a:pt x="363" y="104"/>
                  </a:lnTo>
                  <a:lnTo>
                    <a:pt x="352" y="86"/>
                  </a:lnTo>
                  <a:lnTo>
                    <a:pt x="341" y="71"/>
                  </a:lnTo>
                  <a:lnTo>
                    <a:pt x="328" y="57"/>
                  </a:lnTo>
                  <a:lnTo>
                    <a:pt x="314" y="43"/>
                  </a:lnTo>
                  <a:lnTo>
                    <a:pt x="297" y="32"/>
                  </a:lnTo>
                  <a:lnTo>
                    <a:pt x="280" y="23"/>
                  </a:lnTo>
                  <a:lnTo>
                    <a:pt x="260" y="14"/>
                  </a:lnTo>
                  <a:lnTo>
                    <a:pt x="240" y="8"/>
                  </a:lnTo>
                  <a:lnTo>
                    <a:pt x="218" y="4"/>
                  </a:lnTo>
                  <a:lnTo>
                    <a:pt x="195" y="1"/>
                  </a:lnTo>
                  <a:lnTo>
                    <a:pt x="17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</p:grpSp>
      <p:grpSp>
        <p:nvGrpSpPr>
          <p:cNvPr id="68" name="Group 67"/>
          <p:cNvGrpSpPr/>
          <p:nvPr userDrawn="1"/>
        </p:nvGrpSpPr>
        <p:grpSpPr>
          <a:xfrm>
            <a:off x="10552692" y="34249"/>
            <a:ext cx="1162717" cy="632004"/>
            <a:chOff x="8374677" y="36245"/>
            <a:chExt cx="922740" cy="668853"/>
          </a:xfrm>
        </p:grpSpPr>
        <p:sp>
          <p:nvSpPr>
            <p:cNvPr id="69" name="TextBox 68"/>
            <p:cNvSpPr txBox="1"/>
            <p:nvPr userDrawn="1"/>
          </p:nvSpPr>
          <p:spPr>
            <a:xfrm rot="16200000">
              <a:off x="8191735" y="219187"/>
              <a:ext cx="563729" cy="19784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510" dirty="0" smtClean="0">
                  <a:solidFill>
                    <a:srgbClr val="FFFFFF"/>
                  </a:solidFill>
                </a:rPr>
                <a:t>confidential</a:t>
              </a:r>
              <a:endParaRPr lang="en-GB" sz="510" dirty="0">
                <a:solidFill>
                  <a:srgbClr val="FFFFFF"/>
                </a:solidFill>
              </a:endParaRPr>
            </a:p>
          </p:txBody>
        </p:sp>
        <p:sp>
          <p:nvSpPr>
            <p:cNvPr id="70" name="TextBox 69"/>
            <p:cNvSpPr txBox="1"/>
            <p:nvPr userDrawn="1"/>
          </p:nvSpPr>
          <p:spPr>
            <a:xfrm>
              <a:off x="8445564" y="506408"/>
              <a:ext cx="851853" cy="19869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620" dirty="0" smtClean="0">
                  <a:solidFill>
                    <a:srgbClr val="FFFFFF"/>
                  </a:solidFill>
                </a:rPr>
                <a:t>RESTRICTED</a:t>
              </a:r>
              <a:endParaRPr lang="en-GB" sz="620" dirty="0">
                <a:solidFill>
                  <a:srgbClr val="FFFFFF"/>
                </a:solidFill>
              </a:endParaRPr>
            </a:p>
          </p:txBody>
        </p:sp>
        <p:grpSp>
          <p:nvGrpSpPr>
            <p:cNvPr id="71" name="Group 70"/>
            <p:cNvGrpSpPr/>
            <p:nvPr userDrawn="1"/>
          </p:nvGrpSpPr>
          <p:grpSpPr>
            <a:xfrm>
              <a:off x="8447829" y="91935"/>
              <a:ext cx="589966" cy="444532"/>
              <a:chOff x="8447829" y="91935"/>
              <a:chExt cx="589966" cy="444532"/>
            </a:xfrm>
            <a:solidFill>
              <a:schemeClr val="bg1"/>
            </a:solidFill>
          </p:grpSpPr>
          <p:sp>
            <p:nvSpPr>
              <p:cNvPr id="72" name="Freeform 22"/>
              <p:cNvSpPr>
                <a:spLocks/>
              </p:cNvSpPr>
              <p:nvPr userDrawn="1"/>
            </p:nvSpPr>
            <p:spPr bwMode="auto">
              <a:xfrm>
                <a:off x="8746928" y="157792"/>
                <a:ext cx="87809" cy="107017"/>
              </a:xfrm>
              <a:custGeom>
                <a:avLst/>
                <a:gdLst>
                  <a:gd name="T0" fmla="*/ 44 w 64"/>
                  <a:gd name="T1" fmla="*/ 56 h 78"/>
                  <a:gd name="T2" fmla="*/ 44 w 64"/>
                  <a:gd name="T3" fmla="*/ 56 h 78"/>
                  <a:gd name="T4" fmla="*/ 46 w 64"/>
                  <a:gd name="T5" fmla="*/ 46 h 78"/>
                  <a:gd name="T6" fmla="*/ 50 w 64"/>
                  <a:gd name="T7" fmla="*/ 36 h 78"/>
                  <a:gd name="T8" fmla="*/ 56 w 64"/>
                  <a:gd name="T9" fmla="*/ 26 h 78"/>
                  <a:gd name="T10" fmla="*/ 64 w 64"/>
                  <a:gd name="T11" fmla="*/ 20 h 78"/>
                  <a:gd name="T12" fmla="*/ 64 w 64"/>
                  <a:gd name="T13" fmla="*/ 20 h 78"/>
                  <a:gd name="T14" fmla="*/ 58 w 64"/>
                  <a:gd name="T15" fmla="*/ 12 h 78"/>
                  <a:gd name="T16" fmla="*/ 50 w 64"/>
                  <a:gd name="T17" fmla="*/ 6 h 78"/>
                  <a:gd name="T18" fmla="*/ 42 w 64"/>
                  <a:gd name="T19" fmla="*/ 2 h 78"/>
                  <a:gd name="T20" fmla="*/ 30 w 64"/>
                  <a:gd name="T21" fmla="*/ 0 h 78"/>
                  <a:gd name="T22" fmla="*/ 30 w 64"/>
                  <a:gd name="T23" fmla="*/ 0 h 78"/>
                  <a:gd name="T24" fmla="*/ 34 w 64"/>
                  <a:gd name="T25" fmla="*/ 8 h 78"/>
                  <a:gd name="T26" fmla="*/ 34 w 64"/>
                  <a:gd name="T27" fmla="*/ 18 h 78"/>
                  <a:gd name="T28" fmla="*/ 34 w 64"/>
                  <a:gd name="T29" fmla="*/ 18 h 78"/>
                  <a:gd name="T30" fmla="*/ 34 w 64"/>
                  <a:gd name="T31" fmla="*/ 26 h 78"/>
                  <a:gd name="T32" fmla="*/ 32 w 64"/>
                  <a:gd name="T33" fmla="*/ 32 h 78"/>
                  <a:gd name="T34" fmla="*/ 28 w 64"/>
                  <a:gd name="T35" fmla="*/ 40 h 78"/>
                  <a:gd name="T36" fmla="*/ 24 w 64"/>
                  <a:gd name="T37" fmla="*/ 46 h 78"/>
                  <a:gd name="T38" fmla="*/ 14 w 64"/>
                  <a:gd name="T39" fmla="*/ 56 h 78"/>
                  <a:gd name="T40" fmla="*/ 8 w 64"/>
                  <a:gd name="T41" fmla="*/ 60 h 78"/>
                  <a:gd name="T42" fmla="*/ 0 w 64"/>
                  <a:gd name="T43" fmla="*/ 62 h 78"/>
                  <a:gd name="T44" fmla="*/ 0 w 64"/>
                  <a:gd name="T45" fmla="*/ 62 h 78"/>
                  <a:gd name="T46" fmla="*/ 6 w 64"/>
                  <a:gd name="T47" fmla="*/ 68 h 78"/>
                  <a:gd name="T48" fmla="*/ 14 w 64"/>
                  <a:gd name="T49" fmla="*/ 74 h 78"/>
                  <a:gd name="T50" fmla="*/ 22 w 64"/>
                  <a:gd name="T51" fmla="*/ 76 h 78"/>
                  <a:gd name="T52" fmla="*/ 30 w 64"/>
                  <a:gd name="T53" fmla="*/ 78 h 78"/>
                  <a:gd name="T54" fmla="*/ 30 w 64"/>
                  <a:gd name="T55" fmla="*/ 78 h 78"/>
                  <a:gd name="T56" fmla="*/ 40 w 64"/>
                  <a:gd name="T57" fmla="*/ 76 h 78"/>
                  <a:gd name="T58" fmla="*/ 46 w 64"/>
                  <a:gd name="T59" fmla="*/ 72 h 78"/>
                  <a:gd name="T60" fmla="*/ 46 w 64"/>
                  <a:gd name="T61" fmla="*/ 72 h 78"/>
                  <a:gd name="T62" fmla="*/ 44 w 64"/>
                  <a:gd name="T63" fmla="*/ 56 h 78"/>
                  <a:gd name="T64" fmla="*/ 44 w 64"/>
                  <a:gd name="T65" fmla="*/ 56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64" h="78">
                    <a:moveTo>
                      <a:pt x="44" y="56"/>
                    </a:moveTo>
                    <a:lnTo>
                      <a:pt x="44" y="56"/>
                    </a:lnTo>
                    <a:lnTo>
                      <a:pt x="46" y="46"/>
                    </a:lnTo>
                    <a:lnTo>
                      <a:pt x="50" y="36"/>
                    </a:lnTo>
                    <a:lnTo>
                      <a:pt x="56" y="26"/>
                    </a:lnTo>
                    <a:lnTo>
                      <a:pt x="64" y="20"/>
                    </a:lnTo>
                    <a:lnTo>
                      <a:pt x="64" y="20"/>
                    </a:lnTo>
                    <a:lnTo>
                      <a:pt x="58" y="12"/>
                    </a:lnTo>
                    <a:lnTo>
                      <a:pt x="50" y="6"/>
                    </a:lnTo>
                    <a:lnTo>
                      <a:pt x="42" y="2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4" y="8"/>
                    </a:lnTo>
                    <a:lnTo>
                      <a:pt x="34" y="18"/>
                    </a:lnTo>
                    <a:lnTo>
                      <a:pt x="34" y="18"/>
                    </a:lnTo>
                    <a:lnTo>
                      <a:pt x="34" y="26"/>
                    </a:lnTo>
                    <a:lnTo>
                      <a:pt x="32" y="32"/>
                    </a:lnTo>
                    <a:lnTo>
                      <a:pt x="28" y="40"/>
                    </a:lnTo>
                    <a:lnTo>
                      <a:pt x="24" y="46"/>
                    </a:lnTo>
                    <a:lnTo>
                      <a:pt x="14" y="56"/>
                    </a:lnTo>
                    <a:lnTo>
                      <a:pt x="8" y="60"/>
                    </a:lnTo>
                    <a:lnTo>
                      <a:pt x="0" y="62"/>
                    </a:lnTo>
                    <a:lnTo>
                      <a:pt x="0" y="62"/>
                    </a:lnTo>
                    <a:lnTo>
                      <a:pt x="6" y="68"/>
                    </a:lnTo>
                    <a:lnTo>
                      <a:pt x="14" y="74"/>
                    </a:lnTo>
                    <a:lnTo>
                      <a:pt x="22" y="76"/>
                    </a:lnTo>
                    <a:lnTo>
                      <a:pt x="30" y="78"/>
                    </a:lnTo>
                    <a:lnTo>
                      <a:pt x="30" y="78"/>
                    </a:lnTo>
                    <a:lnTo>
                      <a:pt x="40" y="76"/>
                    </a:lnTo>
                    <a:lnTo>
                      <a:pt x="46" y="72"/>
                    </a:lnTo>
                    <a:lnTo>
                      <a:pt x="46" y="72"/>
                    </a:lnTo>
                    <a:lnTo>
                      <a:pt x="44" y="56"/>
                    </a:lnTo>
                    <a:lnTo>
                      <a:pt x="44" y="5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005EB8"/>
                  </a:solidFill>
                </a:endParaRPr>
              </a:p>
            </p:txBody>
          </p:sp>
          <p:sp>
            <p:nvSpPr>
              <p:cNvPr id="73" name="Freeform 23"/>
              <p:cNvSpPr>
                <a:spLocks/>
              </p:cNvSpPr>
              <p:nvPr userDrawn="1"/>
            </p:nvSpPr>
            <p:spPr bwMode="auto">
              <a:xfrm>
                <a:off x="8664607" y="113887"/>
                <a:ext cx="123481" cy="126225"/>
              </a:xfrm>
              <a:custGeom>
                <a:avLst/>
                <a:gdLst>
                  <a:gd name="T0" fmla="*/ 90 w 90"/>
                  <a:gd name="T1" fmla="*/ 46 h 92"/>
                  <a:gd name="T2" fmla="*/ 90 w 90"/>
                  <a:gd name="T3" fmla="*/ 46 h 92"/>
                  <a:gd name="T4" fmla="*/ 88 w 90"/>
                  <a:gd name="T5" fmla="*/ 56 h 92"/>
                  <a:gd name="T6" fmla="*/ 86 w 90"/>
                  <a:gd name="T7" fmla="*/ 64 h 92"/>
                  <a:gd name="T8" fmla="*/ 82 w 90"/>
                  <a:gd name="T9" fmla="*/ 72 h 92"/>
                  <a:gd name="T10" fmla="*/ 76 w 90"/>
                  <a:gd name="T11" fmla="*/ 80 h 92"/>
                  <a:gd name="T12" fmla="*/ 70 w 90"/>
                  <a:gd name="T13" fmla="*/ 84 h 92"/>
                  <a:gd name="T14" fmla="*/ 62 w 90"/>
                  <a:gd name="T15" fmla="*/ 90 h 92"/>
                  <a:gd name="T16" fmla="*/ 54 w 90"/>
                  <a:gd name="T17" fmla="*/ 92 h 92"/>
                  <a:gd name="T18" fmla="*/ 44 w 90"/>
                  <a:gd name="T19" fmla="*/ 92 h 92"/>
                  <a:gd name="T20" fmla="*/ 44 w 90"/>
                  <a:gd name="T21" fmla="*/ 92 h 92"/>
                  <a:gd name="T22" fmla="*/ 36 w 90"/>
                  <a:gd name="T23" fmla="*/ 92 h 92"/>
                  <a:gd name="T24" fmla="*/ 26 w 90"/>
                  <a:gd name="T25" fmla="*/ 90 h 92"/>
                  <a:gd name="T26" fmla="*/ 18 w 90"/>
                  <a:gd name="T27" fmla="*/ 84 h 92"/>
                  <a:gd name="T28" fmla="*/ 12 w 90"/>
                  <a:gd name="T29" fmla="*/ 80 h 92"/>
                  <a:gd name="T30" fmla="*/ 6 w 90"/>
                  <a:gd name="T31" fmla="*/ 72 h 92"/>
                  <a:gd name="T32" fmla="*/ 2 w 90"/>
                  <a:gd name="T33" fmla="*/ 64 h 92"/>
                  <a:gd name="T34" fmla="*/ 0 w 90"/>
                  <a:gd name="T35" fmla="*/ 56 h 92"/>
                  <a:gd name="T36" fmla="*/ 0 w 90"/>
                  <a:gd name="T37" fmla="*/ 46 h 92"/>
                  <a:gd name="T38" fmla="*/ 0 w 90"/>
                  <a:gd name="T39" fmla="*/ 46 h 92"/>
                  <a:gd name="T40" fmla="*/ 0 w 90"/>
                  <a:gd name="T41" fmla="*/ 38 h 92"/>
                  <a:gd name="T42" fmla="*/ 2 w 90"/>
                  <a:gd name="T43" fmla="*/ 28 h 92"/>
                  <a:gd name="T44" fmla="*/ 6 w 90"/>
                  <a:gd name="T45" fmla="*/ 20 h 92"/>
                  <a:gd name="T46" fmla="*/ 12 w 90"/>
                  <a:gd name="T47" fmla="*/ 14 h 92"/>
                  <a:gd name="T48" fmla="*/ 18 w 90"/>
                  <a:gd name="T49" fmla="*/ 8 h 92"/>
                  <a:gd name="T50" fmla="*/ 26 w 90"/>
                  <a:gd name="T51" fmla="*/ 4 h 92"/>
                  <a:gd name="T52" fmla="*/ 36 w 90"/>
                  <a:gd name="T53" fmla="*/ 0 h 92"/>
                  <a:gd name="T54" fmla="*/ 44 w 90"/>
                  <a:gd name="T55" fmla="*/ 0 h 92"/>
                  <a:gd name="T56" fmla="*/ 44 w 90"/>
                  <a:gd name="T57" fmla="*/ 0 h 92"/>
                  <a:gd name="T58" fmla="*/ 54 w 90"/>
                  <a:gd name="T59" fmla="*/ 0 h 92"/>
                  <a:gd name="T60" fmla="*/ 62 w 90"/>
                  <a:gd name="T61" fmla="*/ 4 h 92"/>
                  <a:gd name="T62" fmla="*/ 70 w 90"/>
                  <a:gd name="T63" fmla="*/ 8 h 92"/>
                  <a:gd name="T64" fmla="*/ 76 w 90"/>
                  <a:gd name="T65" fmla="*/ 14 h 92"/>
                  <a:gd name="T66" fmla="*/ 82 w 90"/>
                  <a:gd name="T67" fmla="*/ 20 h 92"/>
                  <a:gd name="T68" fmla="*/ 86 w 90"/>
                  <a:gd name="T69" fmla="*/ 28 h 92"/>
                  <a:gd name="T70" fmla="*/ 88 w 90"/>
                  <a:gd name="T71" fmla="*/ 38 h 92"/>
                  <a:gd name="T72" fmla="*/ 90 w 90"/>
                  <a:gd name="T73" fmla="*/ 46 h 92"/>
                  <a:gd name="T74" fmla="*/ 90 w 90"/>
                  <a:gd name="T75" fmla="*/ 46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90" h="92">
                    <a:moveTo>
                      <a:pt x="90" y="46"/>
                    </a:moveTo>
                    <a:lnTo>
                      <a:pt x="90" y="46"/>
                    </a:lnTo>
                    <a:lnTo>
                      <a:pt x="88" y="56"/>
                    </a:lnTo>
                    <a:lnTo>
                      <a:pt x="86" y="64"/>
                    </a:lnTo>
                    <a:lnTo>
                      <a:pt x="82" y="72"/>
                    </a:lnTo>
                    <a:lnTo>
                      <a:pt x="76" y="80"/>
                    </a:lnTo>
                    <a:lnTo>
                      <a:pt x="70" y="84"/>
                    </a:lnTo>
                    <a:lnTo>
                      <a:pt x="62" y="90"/>
                    </a:lnTo>
                    <a:lnTo>
                      <a:pt x="54" y="92"/>
                    </a:lnTo>
                    <a:lnTo>
                      <a:pt x="44" y="92"/>
                    </a:lnTo>
                    <a:lnTo>
                      <a:pt x="44" y="92"/>
                    </a:lnTo>
                    <a:lnTo>
                      <a:pt x="36" y="92"/>
                    </a:lnTo>
                    <a:lnTo>
                      <a:pt x="26" y="90"/>
                    </a:lnTo>
                    <a:lnTo>
                      <a:pt x="18" y="84"/>
                    </a:lnTo>
                    <a:lnTo>
                      <a:pt x="12" y="80"/>
                    </a:lnTo>
                    <a:lnTo>
                      <a:pt x="6" y="72"/>
                    </a:lnTo>
                    <a:lnTo>
                      <a:pt x="2" y="64"/>
                    </a:lnTo>
                    <a:lnTo>
                      <a:pt x="0" y="56"/>
                    </a:lnTo>
                    <a:lnTo>
                      <a:pt x="0" y="46"/>
                    </a:lnTo>
                    <a:lnTo>
                      <a:pt x="0" y="46"/>
                    </a:lnTo>
                    <a:lnTo>
                      <a:pt x="0" y="38"/>
                    </a:lnTo>
                    <a:lnTo>
                      <a:pt x="2" y="28"/>
                    </a:lnTo>
                    <a:lnTo>
                      <a:pt x="6" y="20"/>
                    </a:lnTo>
                    <a:lnTo>
                      <a:pt x="12" y="14"/>
                    </a:lnTo>
                    <a:lnTo>
                      <a:pt x="18" y="8"/>
                    </a:lnTo>
                    <a:lnTo>
                      <a:pt x="26" y="4"/>
                    </a:lnTo>
                    <a:lnTo>
                      <a:pt x="36" y="0"/>
                    </a:lnTo>
                    <a:lnTo>
                      <a:pt x="44" y="0"/>
                    </a:lnTo>
                    <a:lnTo>
                      <a:pt x="44" y="0"/>
                    </a:lnTo>
                    <a:lnTo>
                      <a:pt x="54" y="0"/>
                    </a:lnTo>
                    <a:lnTo>
                      <a:pt x="62" y="4"/>
                    </a:lnTo>
                    <a:lnTo>
                      <a:pt x="70" y="8"/>
                    </a:lnTo>
                    <a:lnTo>
                      <a:pt x="76" y="14"/>
                    </a:lnTo>
                    <a:lnTo>
                      <a:pt x="82" y="20"/>
                    </a:lnTo>
                    <a:lnTo>
                      <a:pt x="86" y="28"/>
                    </a:lnTo>
                    <a:lnTo>
                      <a:pt x="88" y="38"/>
                    </a:lnTo>
                    <a:lnTo>
                      <a:pt x="90" y="46"/>
                    </a:lnTo>
                    <a:lnTo>
                      <a:pt x="90" y="4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005EB8"/>
                  </a:solidFill>
                </a:endParaRPr>
              </a:p>
            </p:txBody>
          </p:sp>
          <p:sp>
            <p:nvSpPr>
              <p:cNvPr id="74" name="Freeform 24"/>
              <p:cNvSpPr>
                <a:spLocks/>
              </p:cNvSpPr>
              <p:nvPr userDrawn="1"/>
            </p:nvSpPr>
            <p:spPr bwMode="auto">
              <a:xfrm>
                <a:off x="8606983" y="253832"/>
                <a:ext cx="170130" cy="252450"/>
              </a:xfrm>
              <a:custGeom>
                <a:avLst/>
                <a:gdLst>
                  <a:gd name="T0" fmla="*/ 118 w 124"/>
                  <a:gd name="T1" fmla="*/ 184 h 184"/>
                  <a:gd name="T2" fmla="*/ 118 w 124"/>
                  <a:gd name="T3" fmla="*/ 184 h 184"/>
                  <a:gd name="T4" fmla="*/ 124 w 124"/>
                  <a:gd name="T5" fmla="*/ 158 h 184"/>
                  <a:gd name="T6" fmla="*/ 124 w 124"/>
                  <a:gd name="T7" fmla="*/ 128 h 184"/>
                  <a:gd name="T8" fmla="*/ 124 w 124"/>
                  <a:gd name="T9" fmla="*/ 128 h 184"/>
                  <a:gd name="T10" fmla="*/ 124 w 124"/>
                  <a:gd name="T11" fmla="*/ 102 h 184"/>
                  <a:gd name="T12" fmla="*/ 120 w 124"/>
                  <a:gd name="T13" fmla="*/ 78 h 184"/>
                  <a:gd name="T14" fmla="*/ 114 w 124"/>
                  <a:gd name="T15" fmla="*/ 56 h 184"/>
                  <a:gd name="T16" fmla="*/ 106 w 124"/>
                  <a:gd name="T17" fmla="*/ 36 h 184"/>
                  <a:gd name="T18" fmla="*/ 98 w 124"/>
                  <a:gd name="T19" fmla="*/ 22 h 184"/>
                  <a:gd name="T20" fmla="*/ 86 w 124"/>
                  <a:gd name="T21" fmla="*/ 10 h 184"/>
                  <a:gd name="T22" fmla="*/ 74 w 124"/>
                  <a:gd name="T23" fmla="*/ 2 h 184"/>
                  <a:gd name="T24" fmla="*/ 68 w 124"/>
                  <a:gd name="T25" fmla="*/ 0 h 184"/>
                  <a:gd name="T26" fmla="*/ 62 w 124"/>
                  <a:gd name="T27" fmla="*/ 0 h 184"/>
                  <a:gd name="T28" fmla="*/ 62 w 124"/>
                  <a:gd name="T29" fmla="*/ 0 h 184"/>
                  <a:gd name="T30" fmla="*/ 56 w 124"/>
                  <a:gd name="T31" fmla="*/ 0 h 184"/>
                  <a:gd name="T32" fmla="*/ 50 w 124"/>
                  <a:gd name="T33" fmla="*/ 2 h 184"/>
                  <a:gd name="T34" fmla="*/ 38 w 124"/>
                  <a:gd name="T35" fmla="*/ 10 h 184"/>
                  <a:gd name="T36" fmla="*/ 28 w 124"/>
                  <a:gd name="T37" fmla="*/ 22 h 184"/>
                  <a:gd name="T38" fmla="*/ 18 w 124"/>
                  <a:gd name="T39" fmla="*/ 36 h 184"/>
                  <a:gd name="T40" fmla="*/ 10 w 124"/>
                  <a:gd name="T41" fmla="*/ 56 h 184"/>
                  <a:gd name="T42" fmla="*/ 4 w 124"/>
                  <a:gd name="T43" fmla="*/ 78 h 184"/>
                  <a:gd name="T44" fmla="*/ 0 w 124"/>
                  <a:gd name="T45" fmla="*/ 102 h 184"/>
                  <a:gd name="T46" fmla="*/ 0 w 124"/>
                  <a:gd name="T47" fmla="*/ 128 h 184"/>
                  <a:gd name="T48" fmla="*/ 0 w 124"/>
                  <a:gd name="T49" fmla="*/ 128 h 184"/>
                  <a:gd name="T50" fmla="*/ 2 w 124"/>
                  <a:gd name="T51" fmla="*/ 158 h 184"/>
                  <a:gd name="T52" fmla="*/ 6 w 124"/>
                  <a:gd name="T53" fmla="*/ 184 h 184"/>
                  <a:gd name="T54" fmla="*/ 118 w 124"/>
                  <a:gd name="T55" fmla="*/ 184 h 1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24" h="184">
                    <a:moveTo>
                      <a:pt x="118" y="184"/>
                    </a:moveTo>
                    <a:lnTo>
                      <a:pt x="118" y="184"/>
                    </a:lnTo>
                    <a:lnTo>
                      <a:pt x="124" y="158"/>
                    </a:lnTo>
                    <a:lnTo>
                      <a:pt x="124" y="128"/>
                    </a:lnTo>
                    <a:lnTo>
                      <a:pt x="124" y="128"/>
                    </a:lnTo>
                    <a:lnTo>
                      <a:pt x="124" y="102"/>
                    </a:lnTo>
                    <a:lnTo>
                      <a:pt x="120" y="78"/>
                    </a:lnTo>
                    <a:lnTo>
                      <a:pt x="114" y="56"/>
                    </a:lnTo>
                    <a:lnTo>
                      <a:pt x="106" y="36"/>
                    </a:lnTo>
                    <a:lnTo>
                      <a:pt x="98" y="22"/>
                    </a:lnTo>
                    <a:lnTo>
                      <a:pt x="86" y="10"/>
                    </a:lnTo>
                    <a:lnTo>
                      <a:pt x="74" y="2"/>
                    </a:lnTo>
                    <a:lnTo>
                      <a:pt x="68" y="0"/>
                    </a:lnTo>
                    <a:lnTo>
                      <a:pt x="62" y="0"/>
                    </a:lnTo>
                    <a:lnTo>
                      <a:pt x="62" y="0"/>
                    </a:lnTo>
                    <a:lnTo>
                      <a:pt x="56" y="0"/>
                    </a:lnTo>
                    <a:lnTo>
                      <a:pt x="50" y="2"/>
                    </a:lnTo>
                    <a:lnTo>
                      <a:pt x="38" y="10"/>
                    </a:lnTo>
                    <a:lnTo>
                      <a:pt x="28" y="22"/>
                    </a:lnTo>
                    <a:lnTo>
                      <a:pt x="18" y="36"/>
                    </a:lnTo>
                    <a:lnTo>
                      <a:pt x="10" y="56"/>
                    </a:lnTo>
                    <a:lnTo>
                      <a:pt x="4" y="78"/>
                    </a:lnTo>
                    <a:lnTo>
                      <a:pt x="0" y="102"/>
                    </a:lnTo>
                    <a:lnTo>
                      <a:pt x="0" y="128"/>
                    </a:lnTo>
                    <a:lnTo>
                      <a:pt x="0" y="128"/>
                    </a:lnTo>
                    <a:lnTo>
                      <a:pt x="2" y="158"/>
                    </a:lnTo>
                    <a:lnTo>
                      <a:pt x="6" y="184"/>
                    </a:lnTo>
                    <a:lnTo>
                      <a:pt x="118" y="18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005EB8"/>
                  </a:solidFill>
                </a:endParaRPr>
              </a:p>
            </p:txBody>
          </p:sp>
          <p:sp>
            <p:nvSpPr>
              <p:cNvPr id="75" name="Freeform 25"/>
              <p:cNvSpPr>
                <a:spLocks/>
              </p:cNvSpPr>
              <p:nvPr userDrawn="1"/>
            </p:nvSpPr>
            <p:spPr bwMode="auto">
              <a:xfrm>
                <a:off x="8815529" y="179744"/>
                <a:ext cx="109761" cy="112505"/>
              </a:xfrm>
              <a:custGeom>
                <a:avLst/>
                <a:gdLst>
                  <a:gd name="T0" fmla="*/ 80 w 80"/>
                  <a:gd name="T1" fmla="*/ 40 h 82"/>
                  <a:gd name="T2" fmla="*/ 80 w 80"/>
                  <a:gd name="T3" fmla="*/ 40 h 82"/>
                  <a:gd name="T4" fmla="*/ 78 w 80"/>
                  <a:gd name="T5" fmla="*/ 50 h 82"/>
                  <a:gd name="T6" fmla="*/ 76 w 80"/>
                  <a:gd name="T7" fmla="*/ 56 h 82"/>
                  <a:gd name="T8" fmla="*/ 72 w 80"/>
                  <a:gd name="T9" fmla="*/ 64 h 82"/>
                  <a:gd name="T10" fmla="*/ 68 w 80"/>
                  <a:gd name="T11" fmla="*/ 70 h 82"/>
                  <a:gd name="T12" fmla="*/ 62 w 80"/>
                  <a:gd name="T13" fmla="*/ 74 h 82"/>
                  <a:gd name="T14" fmla="*/ 56 w 80"/>
                  <a:gd name="T15" fmla="*/ 78 h 82"/>
                  <a:gd name="T16" fmla="*/ 48 w 80"/>
                  <a:gd name="T17" fmla="*/ 82 h 82"/>
                  <a:gd name="T18" fmla="*/ 40 w 80"/>
                  <a:gd name="T19" fmla="*/ 82 h 82"/>
                  <a:gd name="T20" fmla="*/ 40 w 80"/>
                  <a:gd name="T21" fmla="*/ 82 h 82"/>
                  <a:gd name="T22" fmla="*/ 32 w 80"/>
                  <a:gd name="T23" fmla="*/ 82 h 82"/>
                  <a:gd name="T24" fmla="*/ 24 w 80"/>
                  <a:gd name="T25" fmla="*/ 78 h 82"/>
                  <a:gd name="T26" fmla="*/ 18 w 80"/>
                  <a:gd name="T27" fmla="*/ 74 h 82"/>
                  <a:gd name="T28" fmla="*/ 12 w 80"/>
                  <a:gd name="T29" fmla="*/ 70 h 82"/>
                  <a:gd name="T30" fmla="*/ 6 w 80"/>
                  <a:gd name="T31" fmla="*/ 64 h 82"/>
                  <a:gd name="T32" fmla="*/ 4 w 80"/>
                  <a:gd name="T33" fmla="*/ 56 h 82"/>
                  <a:gd name="T34" fmla="*/ 0 w 80"/>
                  <a:gd name="T35" fmla="*/ 50 h 82"/>
                  <a:gd name="T36" fmla="*/ 0 w 80"/>
                  <a:gd name="T37" fmla="*/ 40 h 82"/>
                  <a:gd name="T38" fmla="*/ 0 w 80"/>
                  <a:gd name="T39" fmla="*/ 40 h 82"/>
                  <a:gd name="T40" fmla="*/ 0 w 80"/>
                  <a:gd name="T41" fmla="*/ 32 h 82"/>
                  <a:gd name="T42" fmla="*/ 4 w 80"/>
                  <a:gd name="T43" fmla="*/ 26 h 82"/>
                  <a:gd name="T44" fmla="*/ 6 w 80"/>
                  <a:gd name="T45" fmla="*/ 18 h 82"/>
                  <a:gd name="T46" fmla="*/ 12 w 80"/>
                  <a:gd name="T47" fmla="*/ 12 h 82"/>
                  <a:gd name="T48" fmla="*/ 18 w 80"/>
                  <a:gd name="T49" fmla="*/ 8 h 82"/>
                  <a:gd name="T50" fmla="*/ 24 w 80"/>
                  <a:gd name="T51" fmla="*/ 4 h 82"/>
                  <a:gd name="T52" fmla="*/ 32 w 80"/>
                  <a:gd name="T53" fmla="*/ 0 h 82"/>
                  <a:gd name="T54" fmla="*/ 40 w 80"/>
                  <a:gd name="T55" fmla="*/ 0 h 82"/>
                  <a:gd name="T56" fmla="*/ 40 w 80"/>
                  <a:gd name="T57" fmla="*/ 0 h 82"/>
                  <a:gd name="T58" fmla="*/ 48 w 80"/>
                  <a:gd name="T59" fmla="*/ 0 h 82"/>
                  <a:gd name="T60" fmla="*/ 56 w 80"/>
                  <a:gd name="T61" fmla="*/ 4 h 82"/>
                  <a:gd name="T62" fmla="*/ 62 w 80"/>
                  <a:gd name="T63" fmla="*/ 8 h 82"/>
                  <a:gd name="T64" fmla="*/ 68 w 80"/>
                  <a:gd name="T65" fmla="*/ 12 h 82"/>
                  <a:gd name="T66" fmla="*/ 72 w 80"/>
                  <a:gd name="T67" fmla="*/ 18 h 82"/>
                  <a:gd name="T68" fmla="*/ 76 w 80"/>
                  <a:gd name="T69" fmla="*/ 26 h 82"/>
                  <a:gd name="T70" fmla="*/ 78 w 80"/>
                  <a:gd name="T71" fmla="*/ 32 h 82"/>
                  <a:gd name="T72" fmla="*/ 80 w 80"/>
                  <a:gd name="T73" fmla="*/ 40 h 82"/>
                  <a:gd name="T74" fmla="*/ 80 w 80"/>
                  <a:gd name="T75" fmla="*/ 40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80" h="82">
                    <a:moveTo>
                      <a:pt x="80" y="40"/>
                    </a:moveTo>
                    <a:lnTo>
                      <a:pt x="80" y="40"/>
                    </a:lnTo>
                    <a:lnTo>
                      <a:pt x="78" y="50"/>
                    </a:lnTo>
                    <a:lnTo>
                      <a:pt x="76" y="56"/>
                    </a:lnTo>
                    <a:lnTo>
                      <a:pt x="72" y="64"/>
                    </a:lnTo>
                    <a:lnTo>
                      <a:pt x="68" y="70"/>
                    </a:lnTo>
                    <a:lnTo>
                      <a:pt x="62" y="74"/>
                    </a:lnTo>
                    <a:lnTo>
                      <a:pt x="56" y="78"/>
                    </a:lnTo>
                    <a:lnTo>
                      <a:pt x="48" y="82"/>
                    </a:lnTo>
                    <a:lnTo>
                      <a:pt x="40" y="82"/>
                    </a:lnTo>
                    <a:lnTo>
                      <a:pt x="40" y="82"/>
                    </a:lnTo>
                    <a:lnTo>
                      <a:pt x="32" y="82"/>
                    </a:lnTo>
                    <a:lnTo>
                      <a:pt x="24" y="78"/>
                    </a:lnTo>
                    <a:lnTo>
                      <a:pt x="18" y="74"/>
                    </a:lnTo>
                    <a:lnTo>
                      <a:pt x="12" y="70"/>
                    </a:lnTo>
                    <a:lnTo>
                      <a:pt x="6" y="64"/>
                    </a:lnTo>
                    <a:lnTo>
                      <a:pt x="4" y="56"/>
                    </a:lnTo>
                    <a:lnTo>
                      <a:pt x="0" y="50"/>
                    </a:lnTo>
                    <a:lnTo>
                      <a:pt x="0" y="40"/>
                    </a:lnTo>
                    <a:lnTo>
                      <a:pt x="0" y="40"/>
                    </a:lnTo>
                    <a:lnTo>
                      <a:pt x="0" y="32"/>
                    </a:lnTo>
                    <a:lnTo>
                      <a:pt x="4" y="26"/>
                    </a:lnTo>
                    <a:lnTo>
                      <a:pt x="6" y="18"/>
                    </a:lnTo>
                    <a:lnTo>
                      <a:pt x="12" y="12"/>
                    </a:lnTo>
                    <a:lnTo>
                      <a:pt x="18" y="8"/>
                    </a:lnTo>
                    <a:lnTo>
                      <a:pt x="24" y="4"/>
                    </a:lnTo>
                    <a:lnTo>
                      <a:pt x="32" y="0"/>
                    </a:lnTo>
                    <a:lnTo>
                      <a:pt x="40" y="0"/>
                    </a:lnTo>
                    <a:lnTo>
                      <a:pt x="40" y="0"/>
                    </a:lnTo>
                    <a:lnTo>
                      <a:pt x="48" y="0"/>
                    </a:lnTo>
                    <a:lnTo>
                      <a:pt x="56" y="4"/>
                    </a:lnTo>
                    <a:lnTo>
                      <a:pt x="62" y="8"/>
                    </a:lnTo>
                    <a:lnTo>
                      <a:pt x="68" y="12"/>
                    </a:lnTo>
                    <a:lnTo>
                      <a:pt x="72" y="18"/>
                    </a:lnTo>
                    <a:lnTo>
                      <a:pt x="76" y="26"/>
                    </a:lnTo>
                    <a:lnTo>
                      <a:pt x="78" y="32"/>
                    </a:lnTo>
                    <a:lnTo>
                      <a:pt x="80" y="40"/>
                    </a:lnTo>
                    <a:lnTo>
                      <a:pt x="80" y="4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005EB8"/>
                  </a:solidFill>
                </a:endParaRPr>
              </a:p>
            </p:txBody>
          </p:sp>
          <p:sp>
            <p:nvSpPr>
              <p:cNvPr id="76" name="Freeform 26"/>
              <p:cNvSpPr>
                <a:spLocks/>
              </p:cNvSpPr>
              <p:nvPr userDrawn="1"/>
            </p:nvSpPr>
            <p:spPr bwMode="auto">
              <a:xfrm>
                <a:off x="8812785" y="300481"/>
                <a:ext cx="139945" cy="205802"/>
              </a:xfrm>
              <a:custGeom>
                <a:avLst/>
                <a:gdLst>
                  <a:gd name="T0" fmla="*/ 96 w 102"/>
                  <a:gd name="T1" fmla="*/ 150 h 150"/>
                  <a:gd name="T2" fmla="*/ 96 w 102"/>
                  <a:gd name="T3" fmla="*/ 150 h 150"/>
                  <a:gd name="T4" fmla="*/ 100 w 102"/>
                  <a:gd name="T5" fmla="*/ 128 h 150"/>
                  <a:gd name="T6" fmla="*/ 102 w 102"/>
                  <a:gd name="T7" fmla="*/ 104 h 150"/>
                  <a:gd name="T8" fmla="*/ 102 w 102"/>
                  <a:gd name="T9" fmla="*/ 104 h 150"/>
                  <a:gd name="T10" fmla="*/ 102 w 102"/>
                  <a:gd name="T11" fmla="*/ 84 h 150"/>
                  <a:gd name="T12" fmla="*/ 98 w 102"/>
                  <a:gd name="T13" fmla="*/ 64 h 150"/>
                  <a:gd name="T14" fmla="*/ 94 w 102"/>
                  <a:gd name="T15" fmla="*/ 46 h 150"/>
                  <a:gd name="T16" fmla="*/ 86 w 102"/>
                  <a:gd name="T17" fmla="*/ 32 h 150"/>
                  <a:gd name="T18" fmla="*/ 80 w 102"/>
                  <a:gd name="T19" fmla="*/ 18 h 150"/>
                  <a:gd name="T20" fmla="*/ 70 w 102"/>
                  <a:gd name="T21" fmla="*/ 8 h 150"/>
                  <a:gd name="T22" fmla="*/ 60 w 102"/>
                  <a:gd name="T23" fmla="*/ 2 h 150"/>
                  <a:gd name="T24" fmla="*/ 50 w 102"/>
                  <a:gd name="T25" fmla="*/ 0 h 150"/>
                  <a:gd name="T26" fmla="*/ 50 w 102"/>
                  <a:gd name="T27" fmla="*/ 0 h 150"/>
                  <a:gd name="T28" fmla="*/ 40 w 102"/>
                  <a:gd name="T29" fmla="*/ 2 h 150"/>
                  <a:gd name="T30" fmla="*/ 30 w 102"/>
                  <a:gd name="T31" fmla="*/ 8 h 150"/>
                  <a:gd name="T32" fmla="*/ 22 w 102"/>
                  <a:gd name="T33" fmla="*/ 18 h 150"/>
                  <a:gd name="T34" fmla="*/ 14 w 102"/>
                  <a:gd name="T35" fmla="*/ 32 h 150"/>
                  <a:gd name="T36" fmla="*/ 8 w 102"/>
                  <a:gd name="T37" fmla="*/ 46 h 150"/>
                  <a:gd name="T38" fmla="*/ 4 w 102"/>
                  <a:gd name="T39" fmla="*/ 64 h 150"/>
                  <a:gd name="T40" fmla="*/ 0 w 102"/>
                  <a:gd name="T41" fmla="*/ 84 h 150"/>
                  <a:gd name="T42" fmla="*/ 0 w 102"/>
                  <a:gd name="T43" fmla="*/ 104 h 150"/>
                  <a:gd name="T44" fmla="*/ 0 w 102"/>
                  <a:gd name="T45" fmla="*/ 104 h 150"/>
                  <a:gd name="T46" fmla="*/ 0 w 102"/>
                  <a:gd name="T47" fmla="*/ 128 h 150"/>
                  <a:gd name="T48" fmla="*/ 4 w 102"/>
                  <a:gd name="T49" fmla="*/ 150 h 150"/>
                  <a:gd name="T50" fmla="*/ 96 w 102"/>
                  <a:gd name="T51" fmla="*/ 150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02" h="150">
                    <a:moveTo>
                      <a:pt x="96" y="150"/>
                    </a:moveTo>
                    <a:lnTo>
                      <a:pt x="96" y="150"/>
                    </a:lnTo>
                    <a:lnTo>
                      <a:pt x="100" y="128"/>
                    </a:lnTo>
                    <a:lnTo>
                      <a:pt x="102" y="104"/>
                    </a:lnTo>
                    <a:lnTo>
                      <a:pt x="102" y="104"/>
                    </a:lnTo>
                    <a:lnTo>
                      <a:pt x="102" y="84"/>
                    </a:lnTo>
                    <a:lnTo>
                      <a:pt x="98" y="64"/>
                    </a:lnTo>
                    <a:lnTo>
                      <a:pt x="94" y="46"/>
                    </a:lnTo>
                    <a:lnTo>
                      <a:pt x="86" y="32"/>
                    </a:lnTo>
                    <a:lnTo>
                      <a:pt x="80" y="18"/>
                    </a:lnTo>
                    <a:lnTo>
                      <a:pt x="70" y="8"/>
                    </a:lnTo>
                    <a:lnTo>
                      <a:pt x="60" y="2"/>
                    </a:lnTo>
                    <a:lnTo>
                      <a:pt x="50" y="0"/>
                    </a:lnTo>
                    <a:lnTo>
                      <a:pt x="50" y="0"/>
                    </a:lnTo>
                    <a:lnTo>
                      <a:pt x="40" y="2"/>
                    </a:lnTo>
                    <a:lnTo>
                      <a:pt x="30" y="8"/>
                    </a:lnTo>
                    <a:lnTo>
                      <a:pt x="22" y="18"/>
                    </a:lnTo>
                    <a:lnTo>
                      <a:pt x="14" y="32"/>
                    </a:lnTo>
                    <a:lnTo>
                      <a:pt x="8" y="46"/>
                    </a:lnTo>
                    <a:lnTo>
                      <a:pt x="4" y="64"/>
                    </a:lnTo>
                    <a:lnTo>
                      <a:pt x="0" y="84"/>
                    </a:lnTo>
                    <a:lnTo>
                      <a:pt x="0" y="104"/>
                    </a:lnTo>
                    <a:lnTo>
                      <a:pt x="0" y="104"/>
                    </a:lnTo>
                    <a:lnTo>
                      <a:pt x="0" y="128"/>
                    </a:lnTo>
                    <a:lnTo>
                      <a:pt x="4" y="150"/>
                    </a:lnTo>
                    <a:lnTo>
                      <a:pt x="96" y="15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005EB8"/>
                  </a:solidFill>
                </a:endParaRPr>
              </a:p>
            </p:txBody>
          </p:sp>
          <p:sp>
            <p:nvSpPr>
              <p:cNvPr id="77" name="Freeform 27"/>
              <p:cNvSpPr>
                <a:spLocks/>
              </p:cNvSpPr>
              <p:nvPr userDrawn="1"/>
            </p:nvSpPr>
            <p:spPr bwMode="auto">
              <a:xfrm>
                <a:off x="8755160" y="278529"/>
                <a:ext cx="87809" cy="227754"/>
              </a:xfrm>
              <a:custGeom>
                <a:avLst/>
                <a:gdLst>
                  <a:gd name="T0" fmla="*/ 16 w 64"/>
                  <a:gd name="T1" fmla="*/ 166 h 166"/>
                  <a:gd name="T2" fmla="*/ 38 w 64"/>
                  <a:gd name="T3" fmla="*/ 166 h 166"/>
                  <a:gd name="T4" fmla="*/ 38 w 64"/>
                  <a:gd name="T5" fmla="*/ 166 h 166"/>
                  <a:gd name="T6" fmla="*/ 36 w 64"/>
                  <a:gd name="T7" fmla="*/ 144 h 166"/>
                  <a:gd name="T8" fmla="*/ 36 w 64"/>
                  <a:gd name="T9" fmla="*/ 120 h 166"/>
                  <a:gd name="T10" fmla="*/ 36 w 64"/>
                  <a:gd name="T11" fmla="*/ 120 h 166"/>
                  <a:gd name="T12" fmla="*/ 38 w 64"/>
                  <a:gd name="T13" fmla="*/ 92 h 166"/>
                  <a:gd name="T14" fmla="*/ 44 w 64"/>
                  <a:gd name="T15" fmla="*/ 66 h 166"/>
                  <a:gd name="T16" fmla="*/ 52 w 64"/>
                  <a:gd name="T17" fmla="*/ 42 h 166"/>
                  <a:gd name="T18" fmla="*/ 58 w 64"/>
                  <a:gd name="T19" fmla="*/ 34 h 166"/>
                  <a:gd name="T20" fmla="*/ 64 w 64"/>
                  <a:gd name="T21" fmla="*/ 26 h 166"/>
                  <a:gd name="T22" fmla="*/ 64 w 64"/>
                  <a:gd name="T23" fmla="*/ 26 h 166"/>
                  <a:gd name="T24" fmla="*/ 56 w 64"/>
                  <a:gd name="T25" fmla="*/ 14 h 166"/>
                  <a:gd name="T26" fmla="*/ 46 w 64"/>
                  <a:gd name="T27" fmla="*/ 6 h 166"/>
                  <a:gd name="T28" fmla="*/ 36 w 64"/>
                  <a:gd name="T29" fmla="*/ 2 h 166"/>
                  <a:gd name="T30" fmla="*/ 26 w 64"/>
                  <a:gd name="T31" fmla="*/ 0 h 166"/>
                  <a:gd name="T32" fmla="*/ 26 w 64"/>
                  <a:gd name="T33" fmla="*/ 0 h 166"/>
                  <a:gd name="T34" fmla="*/ 18 w 64"/>
                  <a:gd name="T35" fmla="*/ 0 h 166"/>
                  <a:gd name="T36" fmla="*/ 12 w 64"/>
                  <a:gd name="T37" fmla="*/ 2 h 166"/>
                  <a:gd name="T38" fmla="*/ 0 w 64"/>
                  <a:gd name="T39" fmla="*/ 12 h 166"/>
                  <a:gd name="T40" fmla="*/ 0 w 64"/>
                  <a:gd name="T41" fmla="*/ 12 h 166"/>
                  <a:gd name="T42" fmla="*/ 10 w 64"/>
                  <a:gd name="T43" fmla="*/ 30 h 166"/>
                  <a:gd name="T44" fmla="*/ 16 w 64"/>
                  <a:gd name="T45" fmla="*/ 54 h 166"/>
                  <a:gd name="T46" fmla="*/ 22 w 64"/>
                  <a:gd name="T47" fmla="*/ 82 h 166"/>
                  <a:gd name="T48" fmla="*/ 24 w 64"/>
                  <a:gd name="T49" fmla="*/ 110 h 166"/>
                  <a:gd name="T50" fmla="*/ 24 w 64"/>
                  <a:gd name="T51" fmla="*/ 110 h 166"/>
                  <a:gd name="T52" fmla="*/ 22 w 64"/>
                  <a:gd name="T53" fmla="*/ 140 h 166"/>
                  <a:gd name="T54" fmla="*/ 16 w 64"/>
                  <a:gd name="T55" fmla="*/ 166 h 166"/>
                  <a:gd name="T56" fmla="*/ 16 w 64"/>
                  <a:gd name="T57" fmla="*/ 166 h 1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64" h="166">
                    <a:moveTo>
                      <a:pt x="16" y="166"/>
                    </a:moveTo>
                    <a:lnTo>
                      <a:pt x="38" y="166"/>
                    </a:lnTo>
                    <a:lnTo>
                      <a:pt x="38" y="166"/>
                    </a:lnTo>
                    <a:lnTo>
                      <a:pt x="36" y="144"/>
                    </a:lnTo>
                    <a:lnTo>
                      <a:pt x="36" y="120"/>
                    </a:lnTo>
                    <a:lnTo>
                      <a:pt x="36" y="120"/>
                    </a:lnTo>
                    <a:lnTo>
                      <a:pt x="38" y="92"/>
                    </a:lnTo>
                    <a:lnTo>
                      <a:pt x="44" y="66"/>
                    </a:lnTo>
                    <a:lnTo>
                      <a:pt x="52" y="42"/>
                    </a:lnTo>
                    <a:lnTo>
                      <a:pt x="58" y="34"/>
                    </a:lnTo>
                    <a:lnTo>
                      <a:pt x="64" y="26"/>
                    </a:lnTo>
                    <a:lnTo>
                      <a:pt x="64" y="26"/>
                    </a:lnTo>
                    <a:lnTo>
                      <a:pt x="56" y="14"/>
                    </a:lnTo>
                    <a:lnTo>
                      <a:pt x="46" y="6"/>
                    </a:lnTo>
                    <a:lnTo>
                      <a:pt x="36" y="2"/>
                    </a:lnTo>
                    <a:lnTo>
                      <a:pt x="26" y="0"/>
                    </a:lnTo>
                    <a:lnTo>
                      <a:pt x="26" y="0"/>
                    </a:lnTo>
                    <a:lnTo>
                      <a:pt x="18" y="0"/>
                    </a:lnTo>
                    <a:lnTo>
                      <a:pt x="12" y="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10" y="30"/>
                    </a:lnTo>
                    <a:lnTo>
                      <a:pt x="16" y="54"/>
                    </a:lnTo>
                    <a:lnTo>
                      <a:pt x="22" y="82"/>
                    </a:lnTo>
                    <a:lnTo>
                      <a:pt x="24" y="110"/>
                    </a:lnTo>
                    <a:lnTo>
                      <a:pt x="24" y="110"/>
                    </a:lnTo>
                    <a:lnTo>
                      <a:pt x="22" y="140"/>
                    </a:lnTo>
                    <a:lnTo>
                      <a:pt x="16" y="166"/>
                    </a:lnTo>
                    <a:lnTo>
                      <a:pt x="16" y="16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005EB8"/>
                  </a:solidFill>
                </a:endParaRPr>
              </a:p>
            </p:txBody>
          </p:sp>
          <p:sp>
            <p:nvSpPr>
              <p:cNvPr id="78" name="Freeform 28"/>
              <p:cNvSpPr>
                <a:spLocks/>
              </p:cNvSpPr>
              <p:nvPr userDrawn="1"/>
            </p:nvSpPr>
            <p:spPr bwMode="auto">
              <a:xfrm>
                <a:off x="8532894" y="91935"/>
                <a:ext cx="27440" cy="444532"/>
              </a:xfrm>
              <a:custGeom>
                <a:avLst/>
                <a:gdLst>
                  <a:gd name="T0" fmla="*/ 0 w 20"/>
                  <a:gd name="T1" fmla="*/ 10 h 324"/>
                  <a:gd name="T2" fmla="*/ 0 w 20"/>
                  <a:gd name="T3" fmla="*/ 10 h 324"/>
                  <a:gd name="T4" fmla="*/ 0 w 20"/>
                  <a:gd name="T5" fmla="*/ 314 h 324"/>
                  <a:gd name="T6" fmla="*/ 0 w 20"/>
                  <a:gd name="T7" fmla="*/ 314 h 324"/>
                  <a:gd name="T8" fmla="*/ 2 w 20"/>
                  <a:gd name="T9" fmla="*/ 318 h 324"/>
                  <a:gd name="T10" fmla="*/ 4 w 20"/>
                  <a:gd name="T11" fmla="*/ 322 h 324"/>
                  <a:gd name="T12" fmla="*/ 8 w 20"/>
                  <a:gd name="T13" fmla="*/ 322 h 324"/>
                  <a:gd name="T14" fmla="*/ 10 w 20"/>
                  <a:gd name="T15" fmla="*/ 324 h 324"/>
                  <a:gd name="T16" fmla="*/ 14 w 20"/>
                  <a:gd name="T17" fmla="*/ 322 h 324"/>
                  <a:gd name="T18" fmla="*/ 18 w 20"/>
                  <a:gd name="T19" fmla="*/ 322 h 324"/>
                  <a:gd name="T20" fmla="*/ 20 w 20"/>
                  <a:gd name="T21" fmla="*/ 318 h 324"/>
                  <a:gd name="T22" fmla="*/ 20 w 20"/>
                  <a:gd name="T23" fmla="*/ 314 h 324"/>
                  <a:gd name="T24" fmla="*/ 20 w 20"/>
                  <a:gd name="T25" fmla="*/ 314 h 324"/>
                  <a:gd name="T26" fmla="*/ 20 w 20"/>
                  <a:gd name="T27" fmla="*/ 10 h 324"/>
                  <a:gd name="T28" fmla="*/ 20 w 20"/>
                  <a:gd name="T29" fmla="*/ 10 h 324"/>
                  <a:gd name="T30" fmla="*/ 20 w 20"/>
                  <a:gd name="T31" fmla="*/ 6 h 324"/>
                  <a:gd name="T32" fmla="*/ 18 w 20"/>
                  <a:gd name="T33" fmla="*/ 2 h 324"/>
                  <a:gd name="T34" fmla="*/ 14 w 20"/>
                  <a:gd name="T35" fmla="*/ 0 h 324"/>
                  <a:gd name="T36" fmla="*/ 10 w 20"/>
                  <a:gd name="T37" fmla="*/ 0 h 324"/>
                  <a:gd name="T38" fmla="*/ 8 w 20"/>
                  <a:gd name="T39" fmla="*/ 0 h 324"/>
                  <a:gd name="T40" fmla="*/ 4 w 20"/>
                  <a:gd name="T41" fmla="*/ 2 h 324"/>
                  <a:gd name="T42" fmla="*/ 2 w 20"/>
                  <a:gd name="T43" fmla="*/ 6 h 324"/>
                  <a:gd name="T44" fmla="*/ 0 w 20"/>
                  <a:gd name="T45" fmla="*/ 10 h 324"/>
                  <a:gd name="T46" fmla="*/ 0 w 20"/>
                  <a:gd name="T47" fmla="*/ 10 h 3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0" h="324">
                    <a:moveTo>
                      <a:pt x="0" y="10"/>
                    </a:moveTo>
                    <a:lnTo>
                      <a:pt x="0" y="10"/>
                    </a:lnTo>
                    <a:lnTo>
                      <a:pt x="0" y="314"/>
                    </a:lnTo>
                    <a:lnTo>
                      <a:pt x="0" y="314"/>
                    </a:lnTo>
                    <a:lnTo>
                      <a:pt x="2" y="318"/>
                    </a:lnTo>
                    <a:lnTo>
                      <a:pt x="4" y="322"/>
                    </a:lnTo>
                    <a:lnTo>
                      <a:pt x="8" y="322"/>
                    </a:lnTo>
                    <a:lnTo>
                      <a:pt x="10" y="324"/>
                    </a:lnTo>
                    <a:lnTo>
                      <a:pt x="14" y="322"/>
                    </a:lnTo>
                    <a:lnTo>
                      <a:pt x="18" y="322"/>
                    </a:lnTo>
                    <a:lnTo>
                      <a:pt x="20" y="318"/>
                    </a:lnTo>
                    <a:lnTo>
                      <a:pt x="20" y="314"/>
                    </a:lnTo>
                    <a:lnTo>
                      <a:pt x="20" y="314"/>
                    </a:lnTo>
                    <a:lnTo>
                      <a:pt x="20" y="10"/>
                    </a:lnTo>
                    <a:lnTo>
                      <a:pt x="20" y="10"/>
                    </a:lnTo>
                    <a:lnTo>
                      <a:pt x="20" y="6"/>
                    </a:lnTo>
                    <a:lnTo>
                      <a:pt x="18" y="2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4" y="2"/>
                    </a:lnTo>
                    <a:lnTo>
                      <a:pt x="2" y="6"/>
                    </a:lnTo>
                    <a:lnTo>
                      <a:pt x="0" y="10"/>
                    </a:lnTo>
                    <a:lnTo>
                      <a:pt x="0" y="1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005EB8"/>
                  </a:solidFill>
                </a:endParaRPr>
              </a:p>
            </p:txBody>
          </p:sp>
          <p:sp>
            <p:nvSpPr>
              <p:cNvPr id="79" name="Freeform 29"/>
              <p:cNvSpPr>
                <a:spLocks/>
              </p:cNvSpPr>
              <p:nvPr userDrawn="1"/>
            </p:nvSpPr>
            <p:spPr bwMode="auto">
              <a:xfrm>
                <a:off x="8535638" y="91935"/>
                <a:ext cx="74089" cy="27440"/>
              </a:xfrm>
              <a:custGeom>
                <a:avLst/>
                <a:gdLst>
                  <a:gd name="T0" fmla="*/ 44 w 54"/>
                  <a:gd name="T1" fmla="*/ 0 h 20"/>
                  <a:gd name="T2" fmla="*/ 44 w 54"/>
                  <a:gd name="T3" fmla="*/ 0 h 20"/>
                  <a:gd name="T4" fmla="*/ 8 w 54"/>
                  <a:gd name="T5" fmla="*/ 0 h 20"/>
                  <a:gd name="T6" fmla="*/ 8 w 54"/>
                  <a:gd name="T7" fmla="*/ 0 h 20"/>
                  <a:gd name="T8" fmla="*/ 4 w 54"/>
                  <a:gd name="T9" fmla="*/ 0 h 20"/>
                  <a:gd name="T10" fmla="*/ 2 w 54"/>
                  <a:gd name="T11" fmla="*/ 2 h 20"/>
                  <a:gd name="T12" fmla="*/ 0 w 54"/>
                  <a:gd name="T13" fmla="*/ 6 h 20"/>
                  <a:gd name="T14" fmla="*/ 0 w 54"/>
                  <a:gd name="T15" fmla="*/ 10 h 20"/>
                  <a:gd name="T16" fmla="*/ 0 w 54"/>
                  <a:gd name="T17" fmla="*/ 14 h 20"/>
                  <a:gd name="T18" fmla="*/ 2 w 54"/>
                  <a:gd name="T19" fmla="*/ 16 h 20"/>
                  <a:gd name="T20" fmla="*/ 4 w 54"/>
                  <a:gd name="T21" fmla="*/ 18 h 20"/>
                  <a:gd name="T22" fmla="*/ 8 w 54"/>
                  <a:gd name="T23" fmla="*/ 20 h 20"/>
                  <a:gd name="T24" fmla="*/ 8 w 54"/>
                  <a:gd name="T25" fmla="*/ 20 h 20"/>
                  <a:gd name="T26" fmla="*/ 44 w 54"/>
                  <a:gd name="T27" fmla="*/ 20 h 20"/>
                  <a:gd name="T28" fmla="*/ 44 w 54"/>
                  <a:gd name="T29" fmla="*/ 20 h 20"/>
                  <a:gd name="T30" fmla="*/ 48 w 54"/>
                  <a:gd name="T31" fmla="*/ 18 h 20"/>
                  <a:gd name="T32" fmla="*/ 52 w 54"/>
                  <a:gd name="T33" fmla="*/ 16 h 20"/>
                  <a:gd name="T34" fmla="*/ 54 w 54"/>
                  <a:gd name="T35" fmla="*/ 14 h 20"/>
                  <a:gd name="T36" fmla="*/ 54 w 54"/>
                  <a:gd name="T37" fmla="*/ 10 h 20"/>
                  <a:gd name="T38" fmla="*/ 54 w 54"/>
                  <a:gd name="T39" fmla="*/ 6 h 20"/>
                  <a:gd name="T40" fmla="*/ 52 w 54"/>
                  <a:gd name="T41" fmla="*/ 2 h 20"/>
                  <a:gd name="T42" fmla="*/ 48 w 54"/>
                  <a:gd name="T43" fmla="*/ 0 h 20"/>
                  <a:gd name="T44" fmla="*/ 44 w 54"/>
                  <a:gd name="T45" fmla="*/ 0 h 20"/>
                  <a:gd name="T46" fmla="*/ 44 w 54"/>
                  <a:gd name="T47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4" h="20">
                    <a:moveTo>
                      <a:pt x="44" y="0"/>
                    </a:moveTo>
                    <a:lnTo>
                      <a:pt x="44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0" y="6"/>
                    </a:lnTo>
                    <a:lnTo>
                      <a:pt x="0" y="10"/>
                    </a:lnTo>
                    <a:lnTo>
                      <a:pt x="0" y="14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8" y="20"/>
                    </a:lnTo>
                    <a:lnTo>
                      <a:pt x="8" y="20"/>
                    </a:lnTo>
                    <a:lnTo>
                      <a:pt x="44" y="20"/>
                    </a:lnTo>
                    <a:lnTo>
                      <a:pt x="44" y="20"/>
                    </a:lnTo>
                    <a:lnTo>
                      <a:pt x="48" y="18"/>
                    </a:lnTo>
                    <a:lnTo>
                      <a:pt x="52" y="16"/>
                    </a:lnTo>
                    <a:lnTo>
                      <a:pt x="54" y="14"/>
                    </a:lnTo>
                    <a:lnTo>
                      <a:pt x="54" y="10"/>
                    </a:lnTo>
                    <a:lnTo>
                      <a:pt x="54" y="6"/>
                    </a:lnTo>
                    <a:lnTo>
                      <a:pt x="52" y="2"/>
                    </a:lnTo>
                    <a:lnTo>
                      <a:pt x="48" y="0"/>
                    </a:lnTo>
                    <a:lnTo>
                      <a:pt x="44" y="0"/>
                    </a:lnTo>
                    <a:lnTo>
                      <a:pt x="44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005EB8"/>
                  </a:solidFill>
                </a:endParaRPr>
              </a:p>
            </p:txBody>
          </p:sp>
          <p:sp>
            <p:nvSpPr>
              <p:cNvPr id="80" name="Freeform 30"/>
              <p:cNvSpPr>
                <a:spLocks/>
              </p:cNvSpPr>
              <p:nvPr userDrawn="1"/>
            </p:nvSpPr>
            <p:spPr bwMode="auto">
              <a:xfrm>
                <a:off x="8535638" y="509027"/>
                <a:ext cx="74089" cy="27440"/>
              </a:xfrm>
              <a:custGeom>
                <a:avLst/>
                <a:gdLst>
                  <a:gd name="T0" fmla="*/ 44 w 54"/>
                  <a:gd name="T1" fmla="*/ 0 h 20"/>
                  <a:gd name="T2" fmla="*/ 44 w 54"/>
                  <a:gd name="T3" fmla="*/ 0 h 20"/>
                  <a:gd name="T4" fmla="*/ 8 w 54"/>
                  <a:gd name="T5" fmla="*/ 0 h 20"/>
                  <a:gd name="T6" fmla="*/ 8 w 54"/>
                  <a:gd name="T7" fmla="*/ 0 h 20"/>
                  <a:gd name="T8" fmla="*/ 4 w 54"/>
                  <a:gd name="T9" fmla="*/ 0 h 20"/>
                  <a:gd name="T10" fmla="*/ 2 w 54"/>
                  <a:gd name="T11" fmla="*/ 4 h 20"/>
                  <a:gd name="T12" fmla="*/ 0 w 54"/>
                  <a:gd name="T13" fmla="*/ 6 h 20"/>
                  <a:gd name="T14" fmla="*/ 0 w 54"/>
                  <a:gd name="T15" fmla="*/ 10 h 20"/>
                  <a:gd name="T16" fmla="*/ 0 w 54"/>
                  <a:gd name="T17" fmla="*/ 14 h 20"/>
                  <a:gd name="T18" fmla="*/ 2 w 54"/>
                  <a:gd name="T19" fmla="*/ 16 h 20"/>
                  <a:gd name="T20" fmla="*/ 4 w 54"/>
                  <a:gd name="T21" fmla="*/ 20 h 20"/>
                  <a:gd name="T22" fmla="*/ 8 w 54"/>
                  <a:gd name="T23" fmla="*/ 20 h 20"/>
                  <a:gd name="T24" fmla="*/ 8 w 54"/>
                  <a:gd name="T25" fmla="*/ 20 h 20"/>
                  <a:gd name="T26" fmla="*/ 44 w 54"/>
                  <a:gd name="T27" fmla="*/ 20 h 20"/>
                  <a:gd name="T28" fmla="*/ 44 w 54"/>
                  <a:gd name="T29" fmla="*/ 20 h 20"/>
                  <a:gd name="T30" fmla="*/ 48 w 54"/>
                  <a:gd name="T31" fmla="*/ 20 h 20"/>
                  <a:gd name="T32" fmla="*/ 52 w 54"/>
                  <a:gd name="T33" fmla="*/ 16 h 20"/>
                  <a:gd name="T34" fmla="*/ 54 w 54"/>
                  <a:gd name="T35" fmla="*/ 14 h 20"/>
                  <a:gd name="T36" fmla="*/ 54 w 54"/>
                  <a:gd name="T37" fmla="*/ 10 h 20"/>
                  <a:gd name="T38" fmla="*/ 54 w 54"/>
                  <a:gd name="T39" fmla="*/ 6 h 20"/>
                  <a:gd name="T40" fmla="*/ 52 w 54"/>
                  <a:gd name="T41" fmla="*/ 4 h 20"/>
                  <a:gd name="T42" fmla="*/ 48 w 54"/>
                  <a:gd name="T43" fmla="*/ 0 h 20"/>
                  <a:gd name="T44" fmla="*/ 44 w 54"/>
                  <a:gd name="T45" fmla="*/ 0 h 20"/>
                  <a:gd name="T46" fmla="*/ 44 w 54"/>
                  <a:gd name="T47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4" h="20">
                    <a:moveTo>
                      <a:pt x="44" y="0"/>
                    </a:moveTo>
                    <a:lnTo>
                      <a:pt x="44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4" y="0"/>
                    </a:lnTo>
                    <a:lnTo>
                      <a:pt x="2" y="4"/>
                    </a:lnTo>
                    <a:lnTo>
                      <a:pt x="0" y="6"/>
                    </a:lnTo>
                    <a:lnTo>
                      <a:pt x="0" y="10"/>
                    </a:lnTo>
                    <a:lnTo>
                      <a:pt x="0" y="14"/>
                    </a:lnTo>
                    <a:lnTo>
                      <a:pt x="2" y="16"/>
                    </a:lnTo>
                    <a:lnTo>
                      <a:pt x="4" y="20"/>
                    </a:lnTo>
                    <a:lnTo>
                      <a:pt x="8" y="20"/>
                    </a:lnTo>
                    <a:lnTo>
                      <a:pt x="8" y="20"/>
                    </a:lnTo>
                    <a:lnTo>
                      <a:pt x="44" y="20"/>
                    </a:lnTo>
                    <a:lnTo>
                      <a:pt x="44" y="20"/>
                    </a:lnTo>
                    <a:lnTo>
                      <a:pt x="48" y="20"/>
                    </a:lnTo>
                    <a:lnTo>
                      <a:pt x="52" y="16"/>
                    </a:lnTo>
                    <a:lnTo>
                      <a:pt x="54" y="14"/>
                    </a:lnTo>
                    <a:lnTo>
                      <a:pt x="54" y="10"/>
                    </a:lnTo>
                    <a:lnTo>
                      <a:pt x="54" y="6"/>
                    </a:lnTo>
                    <a:lnTo>
                      <a:pt x="52" y="4"/>
                    </a:lnTo>
                    <a:lnTo>
                      <a:pt x="48" y="0"/>
                    </a:lnTo>
                    <a:lnTo>
                      <a:pt x="44" y="0"/>
                    </a:lnTo>
                    <a:lnTo>
                      <a:pt x="44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005EB8"/>
                  </a:solidFill>
                </a:endParaRPr>
              </a:p>
            </p:txBody>
          </p:sp>
          <p:sp>
            <p:nvSpPr>
              <p:cNvPr id="81" name="Freeform 31"/>
              <p:cNvSpPr>
                <a:spLocks/>
              </p:cNvSpPr>
              <p:nvPr userDrawn="1"/>
            </p:nvSpPr>
            <p:spPr bwMode="auto">
              <a:xfrm>
                <a:off x="9010355" y="91935"/>
                <a:ext cx="27440" cy="441788"/>
              </a:xfrm>
              <a:custGeom>
                <a:avLst/>
                <a:gdLst>
                  <a:gd name="T0" fmla="*/ 20 w 20"/>
                  <a:gd name="T1" fmla="*/ 312 h 322"/>
                  <a:gd name="T2" fmla="*/ 20 w 20"/>
                  <a:gd name="T3" fmla="*/ 312 h 322"/>
                  <a:gd name="T4" fmla="*/ 20 w 20"/>
                  <a:gd name="T5" fmla="*/ 10 h 322"/>
                  <a:gd name="T6" fmla="*/ 20 w 20"/>
                  <a:gd name="T7" fmla="*/ 10 h 322"/>
                  <a:gd name="T8" fmla="*/ 20 w 20"/>
                  <a:gd name="T9" fmla="*/ 6 h 322"/>
                  <a:gd name="T10" fmla="*/ 16 w 20"/>
                  <a:gd name="T11" fmla="*/ 2 h 322"/>
                  <a:gd name="T12" fmla="*/ 14 w 20"/>
                  <a:gd name="T13" fmla="*/ 0 h 322"/>
                  <a:gd name="T14" fmla="*/ 10 w 20"/>
                  <a:gd name="T15" fmla="*/ 0 h 322"/>
                  <a:gd name="T16" fmla="*/ 6 w 20"/>
                  <a:gd name="T17" fmla="*/ 0 h 322"/>
                  <a:gd name="T18" fmla="*/ 4 w 20"/>
                  <a:gd name="T19" fmla="*/ 2 h 322"/>
                  <a:gd name="T20" fmla="*/ 0 w 20"/>
                  <a:gd name="T21" fmla="*/ 6 h 322"/>
                  <a:gd name="T22" fmla="*/ 0 w 20"/>
                  <a:gd name="T23" fmla="*/ 10 h 322"/>
                  <a:gd name="T24" fmla="*/ 0 w 20"/>
                  <a:gd name="T25" fmla="*/ 10 h 322"/>
                  <a:gd name="T26" fmla="*/ 0 w 20"/>
                  <a:gd name="T27" fmla="*/ 312 h 322"/>
                  <a:gd name="T28" fmla="*/ 0 w 20"/>
                  <a:gd name="T29" fmla="*/ 312 h 322"/>
                  <a:gd name="T30" fmla="*/ 0 w 20"/>
                  <a:gd name="T31" fmla="*/ 316 h 322"/>
                  <a:gd name="T32" fmla="*/ 4 w 20"/>
                  <a:gd name="T33" fmla="*/ 320 h 322"/>
                  <a:gd name="T34" fmla="*/ 6 w 20"/>
                  <a:gd name="T35" fmla="*/ 322 h 322"/>
                  <a:gd name="T36" fmla="*/ 10 w 20"/>
                  <a:gd name="T37" fmla="*/ 322 h 322"/>
                  <a:gd name="T38" fmla="*/ 14 w 20"/>
                  <a:gd name="T39" fmla="*/ 322 h 322"/>
                  <a:gd name="T40" fmla="*/ 16 w 20"/>
                  <a:gd name="T41" fmla="*/ 320 h 322"/>
                  <a:gd name="T42" fmla="*/ 20 w 20"/>
                  <a:gd name="T43" fmla="*/ 316 h 322"/>
                  <a:gd name="T44" fmla="*/ 20 w 20"/>
                  <a:gd name="T45" fmla="*/ 312 h 322"/>
                  <a:gd name="T46" fmla="*/ 20 w 20"/>
                  <a:gd name="T47" fmla="*/ 312 h 3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0" h="322">
                    <a:moveTo>
                      <a:pt x="20" y="312"/>
                    </a:moveTo>
                    <a:lnTo>
                      <a:pt x="20" y="312"/>
                    </a:lnTo>
                    <a:lnTo>
                      <a:pt x="20" y="10"/>
                    </a:lnTo>
                    <a:lnTo>
                      <a:pt x="20" y="10"/>
                    </a:lnTo>
                    <a:lnTo>
                      <a:pt x="20" y="6"/>
                    </a:lnTo>
                    <a:lnTo>
                      <a:pt x="16" y="2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6" y="0"/>
                    </a:lnTo>
                    <a:lnTo>
                      <a:pt x="4" y="2"/>
                    </a:lnTo>
                    <a:lnTo>
                      <a:pt x="0" y="6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6"/>
                    </a:lnTo>
                    <a:lnTo>
                      <a:pt x="4" y="320"/>
                    </a:lnTo>
                    <a:lnTo>
                      <a:pt x="6" y="322"/>
                    </a:lnTo>
                    <a:lnTo>
                      <a:pt x="10" y="322"/>
                    </a:lnTo>
                    <a:lnTo>
                      <a:pt x="14" y="322"/>
                    </a:lnTo>
                    <a:lnTo>
                      <a:pt x="16" y="320"/>
                    </a:lnTo>
                    <a:lnTo>
                      <a:pt x="20" y="316"/>
                    </a:lnTo>
                    <a:lnTo>
                      <a:pt x="20" y="312"/>
                    </a:lnTo>
                    <a:lnTo>
                      <a:pt x="20" y="3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005EB8"/>
                  </a:solidFill>
                </a:endParaRPr>
              </a:p>
            </p:txBody>
          </p:sp>
          <p:sp>
            <p:nvSpPr>
              <p:cNvPr id="82" name="Freeform 32"/>
              <p:cNvSpPr>
                <a:spLocks/>
              </p:cNvSpPr>
              <p:nvPr userDrawn="1"/>
            </p:nvSpPr>
            <p:spPr bwMode="auto">
              <a:xfrm>
                <a:off x="8963706" y="506283"/>
                <a:ext cx="74089" cy="27440"/>
              </a:xfrm>
              <a:custGeom>
                <a:avLst/>
                <a:gdLst>
                  <a:gd name="T0" fmla="*/ 8 w 54"/>
                  <a:gd name="T1" fmla="*/ 20 h 20"/>
                  <a:gd name="T2" fmla="*/ 8 w 54"/>
                  <a:gd name="T3" fmla="*/ 20 h 20"/>
                  <a:gd name="T4" fmla="*/ 44 w 54"/>
                  <a:gd name="T5" fmla="*/ 20 h 20"/>
                  <a:gd name="T6" fmla="*/ 44 w 54"/>
                  <a:gd name="T7" fmla="*/ 20 h 20"/>
                  <a:gd name="T8" fmla="*/ 48 w 54"/>
                  <a:gd name="T9" fmla="*/ 20 h 20"/>
                  <a:gd name="T10" fmla="*/ 52 w 54"/>
                  <a:gd name="T11" fmla="*/ 16 h 20"/>
                  <a:gd name="T12" fmla="*/ 54 w 54"/>
                  <a:gd name="T13" fmla="*/ 14 h 20"/>
                  <a:gd name="T14" fmla="*/ 54 w 54"/>
                  <a:gd name="T15" fmla="*/ 10 h 20"/>
                  <a:gd name="T16" fmla="*/ 54 w 54"/>
                  <a:gd name="T17" fmla="*/ 6 h 20"/>
                  <a:gd name="T18" fmla="*/ 52 w 54"/>
                  <a:gd name="T19" fmla="*/ 4 h 20"/>
                  <a:gd name="T20" fmla="*/ 48 w 54"/>
                  <a:gd name="T21" fmla="*/ 0 h 20"/>
                  <a:gd name="T22" fmla="*/ 44 w 54"/>
                  <a:gd name="T23" fmla="*/ 0 h 20"/>
                  <a:gd name="T24" fmla="*/ 44 w 54"/>
                  <a:gd name="T25" fmla="*/ 0 h 20"/>
                  <a:gd name="T26" fmla="*/ 8 w 54"/>
                  <a:gd name="T27" fmla="*/ 0 h 20"/>
                  <a:gd name="T28" fmla="*/ 8 w 54"/>
                  <a:gd name="T29" fmla="*/ 0 h 20"/>
                  <a:gd name="T30" fmla="*/ 4 w 54"/>
                  <a:gd name="T31" fmla="*/ 0 h 20"/>
                  <a:gd name="T32" fmla="*/ 2 w 54"/>
                  <a:gd name="T33" fmla="*/ 4 h 20"/>
                  <a:gd name="T34" fmla="*/ 0 w 54"/>
                  <a:gd name="T35" fmla="*/ 6 h 20"/>
                  <a:gd name="T36" fmla="*/ 0 w 54"/>
                  <a:gd name="T37" fmla="*/ 10 h 20"/>
                  <a:gd name="T38" fmla="*/ 0 w 54"/>
                  <a:gd name="T39" fmla="*/ 14 h 20"/>
                  <a:gd name="T40" fmla="*/ 2 w 54"/>
                  <a:gd name="T41" fmla="*/ 16 h 20"/>
                  <a:gd name="T42" fmla="*/ 4 w 54"/>
                  <a:gd name="T43" fmla="*/ 20 h 20"/>
                  <a:gd name="T44" fmla="*/ 8 w 54"/>
                  <a:gd name="T45" fmla="*/ 20 h 20"/>
                  <a:gd name="T46" fmla="*/ 8 w 54"/>
                  <a:gd name="T47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4" h="20">
                    <a:moveTo>
                      <a:pt x="8" y="20"/>
                    </a:moveTo>
                    <a:lnTo>
                      <a:pt x="8" y="20"/>
                    </a:lnTo>
                    <a:lnTo>
                      <a:pt x="44" y="20"/>
                    </a:lnTo>
                    <a:lnTo>
                      <a:pt x="44" y="20"/>
                    </a:lnTo>
                    <a:lnTo>
                      <a:pt x="48" y="20"/>
                    </a:lnTo>
                    <a:lnTo>
                      <a:pt x="52" y="16"/>
                    </a:lnTo>
                    <a:lnTo>
                      <a:pt x="54" y="14"/>
                    </a:lnTo>
                    <a:lnTo>
                      <a:pt x="54" y="10"/>
                    </a:lnTo>
                    <a:lnTo>
                      <a:pt x="54" y="6"/>
                    </a:lnTo>
                    <a:lnTo>
                      <a:pt x="52" y="4"/>
                    </a:lnTo>
                    <a:lnTo>
                      <a:pt x="48" y="0"/>
                    </a:lnTo>
                    <a:lnTo>
                      <a:pt x="44" y="0"/>
                    </a:lnTo>
                    <a:lnTo>
                      <a:pt x="44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4" y="0"/>
                    </a:lnTo>
                    <a:lnTo>
                      <a:pt x="2" y="4"/>
                    </a:lnTo>
                    <a:lnTo>
                      <a:pt x="0" y="6"/>
                    </a:lnTo>
                    <a:lnTo>
                      <a:pt x="0" y="10"/>
                    </a:lnTo>
                    <a:lnTo>
                      <a:pt x="0" y="14"/>
                    </a:lnTo>
                    <a:lnTo>
                      <a:pt x="2" y="16"/>
                    </a:lnTo>
                    <a:lnTo>
                      <a:pt x="4" y="20"/>
                    </a:lnTo>
                    <a:lnTo>
                      <a:pt x="8" y="20"/>
                    </a:lnTo>
                    <a:lnTo>
                      <a:pt x="8" y="2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005EB8"/>
                  </a:solidFill>
                </a:endParaRPr>
              </a:p>
            </p:txBody>
          </p:sp>
          <p:sp>
            <p:nvSpPr>
              <p:cNvPr id="83" name="Freeform 33"/>
              <p:cNvSpPr>
                <a:spLocks/>
              </p:cNvSpPr>
              <p:nvPr userDrawn="1"/>
            </p:nvSpPr>
            <p:spPr bwMode="auto">
              <a:xfrm>
                <a:off x="8963706" y="91935"/>
                <a:ext cx="74089" cy="27440"/>
              </a:xfrm>
              <a:custGeom>
                <a:avLst/>
                <a:gdLst>
                  <a:gd name="T0" fmla="*/ 8 w 54"/>
                  <a:gd name="T1" fmla="*/ 20 h 20"/>
                  <a:gd name="T2" fmla="*/ 8 w 54"/>
                  <a:gd name="T3" fmla="*/ 20 h 20"/>
                  <a:gd name="T4" fmla="*/ 44 w 54"/>
                  <a:gd name="T5" fmla="*/ 20 h 20"/>
                  <a:gd name="T6" fmla="*/ 44 w 54"/>
                  <a:gd name="T7" fmla="*/ 20 h 20"/>
                  <a:gd name="T8" fmla="*/ 48 w 54"/>
                  <a:gd name="T9" fmla="*/ 18 h 20"/>
                  <a:gd name="T10" fmla="*/ 52 w 54"/>
                  <a:gd name="T11" fmla="*/ 16 h 20"/>
                  <a:gd name="T12" fmla="*/ 54 w 54"/>
                  <a:gd name="T13" fmla="*/ 14 h 20"/>
                  <a:gd name="T14" fmla="*/ 54 w 54"/>
                  <a:gd name="T15" fmla="*/ 10 h 20"/>
                  <a:gd name="T16" fmla="*/ 54 w 54"/>
                  <a:gd name="T17" fmla="*/ 6 h 20"/>
                  <a:gd name="T18" fmla="*/ 52 w 54"/>
                  <a:gd name="T19" fmla="*/ 2 h 20"/>
                  <a:gd name="T20" fmla="*/ 48 w 54"/>
                  <a:gd name="T21" fmla="*/ 0 h 20"/>
                  <a:gd name="T22" fmla="*/ 44 w 54"/>
                  <a:gd name="T23" fmla="*/ 0 h 20"/>
                  <a:gd name="T24" fmla="*/ 44 w 54"/>
                  <a:gd name="T25" fmla="*/ 0 h 20"/>
                  <a:gd name="T26" fmla="*/ 8 w 54"/>
                  <a:gd name="T27" fmla="*/ 0 h 20"/>
                  <a:gd name="T28" fmla="*/ 8 w 54"/>
                  <a:gd name="T29" fmla="*/ 0 h 20"/>
                  <a:gd name="T30" fmla="*/ 4 w 54"/>
                  <a:gd name="T31" fmla="*/ 0 h 20"/>
                  <a:gd name="T32" fmla="*/ 2 w 54"/>
                  <a:gd name="T33" fmla="*/ 2 h 20"/>
                  <a:gd name="T34" fmla="*/ 0 w 54"/>
                  <a:gd name="T35" fmla="*/ 6 h 20"/>
                  <a:gd name="T36" fmla="*/ 0 w 54"/>
                  <a:gd name="T37" fmla="*/ 10 h 20"/>
                  <a:gd name="T38" fmla="*/ 0 w 54"/>
                  <a:gd name="T39" fmla="*/ 14 h 20"/>
                  <a:gd name="T40" fmla="*/ 2 w 54"/>
                  <a:gd name="T41" fmla="*/ 16 h 20"/>
                  <a:gd name="T42" fmla="*/ 4 w 54"/>
                  <a:gd name="T43" fmla="*/ 18 h 20"/>
                  <a:gd name="T44" fmla="*/ 8 w 54"/>
                  <a:gd name="T45" fmla="*/ 20 h 20"/>
                  <a:gd name="T46" fmla="*/ 8 w 54"/>
                  <a:gd name="T47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4" h="20">
                    <a:moveTo>
                      <a:pt x="8" y="20"/>
                    </a:moveTo>
                    <a:lnTo>
                      <a:pt x="8" y="20"/>
                    </a:lnTo>
                    <a:lnTo>
                      <a:pt x="44" y="20"/>
                    </a:lnTo>
                    <a:lnTo>
                      <a:pt x="44" y="20"/>
                    </a:lnTo>
                    <a:lnTo>
                      <a:pt x="48" y="18"/>
                    </a:lnTo>
                    <a:lnTo>
                      <a:pt x="52" y="16"/>
                    </a:lnTo>
                    <a:lnTo>
                      <a:pt x="54" y="14"/>
                    </a:lnTo>
                    <a:lnTo>
                      <a:pt x="54" y="10"/>
                    </a:lnTo>
                    <a:lnTo>
                      <a:pt x="54" y="6"/>
                    </a:lnTo>
                    <a:lnTo>
                      <a:pt x="52" y="2"/>
                    </a:lnTo>
                    <a:lnTo>
                      <a:pt x="48" y="0"/>
                    </a:lnTo>
                    <a:lnTo>
                      <a:pt x="44" y="0"/>
                    </a:lnTo>
                    <a:lnTo>
                      <a:pt x="44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0" y="6"/>
                    </a:lnTo>
                    <a:lnTo>
                      <a:pt x="0" y="10"/>
                    </a:lnTo>
                    <a:lnTo>
                      <a:pt x="0" y="14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8" y="20"/>
                    </a:lnTo>
                    <a:lnTo>
                      <a:pt x="8" y="2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005EB8"/>
                  </a:solidFill>
                </a:endParaRPr>
              </a:p>
            </p:txBody>
          </p:sp>
          <p:sp>
            <p:nvSpPr>
              <p:cNvPr id="84" name="Freeform 52"/>
              <p:cNvSpPr>
                <a:spLocks noEditPoints="1"/>
              </p:cNvSpPr>
              <p:nvPr userDrawn="1"/>
            </p:nvSpPr>
            <p:spPr bwMode="auto">
              <a:xfrm>
                <a:off x="8447829" y="187976"/>
                <a:ext cx="46648" cy="5488"/>
              </a:xfrm>
              <a:custGeom>
                <a:avLst/>
                <a:gdLst>
                  <a:gd name="T0" fmla="*/ 4 w 34"/>
                  <a:gd name="T1" fmla="*/ 2 h 4"/>
                  <a:gd name="T2" fmla="*/ 4 w 34"/>
                  <a:gd name="T3" fmla="*/ 2 h 4"/>
                  <a:gd name="T4" fmla="*/ 4 w 34"/>
                  <a:gd name="T5" fmla="*/ 4 h 4"/>
                  <a:gd name="T6" fmla="*/ 2 w 34"/>
                  <a:gd name="T7" fmla="*/ 4 h 4"/>
                  <a:gd name="T8" fmla="*/ 2 w 34"/>
                  <a:gd name="T9" fmla="*/ 4 h 4"/>
                  <a:gd name="T10" fmla="*/ 0 w 34"/>
                  <a:gd name="T11" fmla="*/ 4 h 4"/>
                  <a:gd name="T12" fmla="*/ 0 w 34"/>
                  <a:gd name="T13" fmla="*/ 2 h 4"/>
                  <a:gd name="T14" fmla="*/ 0 w 34"/>
                  <a:gd name="T15" fmla="*/ 2 h 4"/>
                  <a:gd name="T16" fmla="*/ 0 w 34"/>
                  <a:gd name="T17" fmla="*/ 0 h 4"/>
                  <a:gd name="T18" fmla="*/ 2 w 34"/>
                  <a:gd name="T19" fmla="*/ 0 h 4"/>
                  <a:gd name="T20" fmla="*/ 2 w 34"/>
                  <a:gd name="T21" fmla="*/ 0 h 4"/>
                  <a:gd name="T22" fmla="*/ 4 w 34"/>
                  <a:gd name="T23" fmla="*/ 0 h 4"/>
                  <a:gd name="T24" fmla="*/ 4 w 34"/>
                  <a:gd name="T25" fmla="*/ 2 h 4"/>
                  <a:gd name="T26" fmla="*/ 4 w 34"/>
                  <a:gd name="T27" fmla="*/ 2 h 4"/>
                  <a:gd name="T28" fmla="*/ 34 w 34"/>
                  <a:gd name="T29" fmla="*/ 0 h 4"/>
                  <a:gd name="T30" fmla="*/ 34 w 34"/>
                  <a:gd name="T31" fmla="*/ 2 h 4"/>
                  <a:gd name="T32" fmla="*/ 34 w 34"/>
                  <a:gd name="T33" fmla="*/ 2 h 4"/>
                  <a:gd name="T34" fmla="*/ 34 w 34"/>
                  <a:gd name="T35" fmla="*/ 4 h 4"/>
                  <a:gd name="T36" fmla="*/ 10 w 34"/>
                  <a:gd name="T37" fmla="*/ 4 h 4"/>
                  <a:gd name="T38" fmla="*/ 10 w 34"/>
                  <a:gd name="T39" fmla="*/ 4 h 4"/>
                  <a:gd name="T40" fmla="*/ 10 w 34"/>
                  <a:gd name="T41" fmla="*/ 2 h 4"/>
                  <a:gd name="T42" fmla="*/ 10 w 34"/>
                  <a:gd name="T43" fmla="*/ 0 h 4"/>
                  <a:gd name="T44" fmla="*/ 10 w 34"/>
                  <a:gd name="T45" fmla="*/ 0 h 4"/>
                  <a:gd name="T46" fmla="*/ 10 w 34"/>
                  <a:gd name="T47" fmla="*/ 0 h 4"/>
                  <a:gd name="T48" fmla="*/ 34 w 34"/>
                  <a:gd name="T49" fmla="*/ 0 h 4"/>
                  <a:gd name="T50" fmla="*/ 34 w 34"/>
                  <a:gd name="T51" fmla="*/ 0 h 4"/>
                  <a:gd name="T52" fmla="*/ 34 w 34"/>
                  <a:gd name="T53" fmla="*/ 0 h 4"/>
                  <a:gd name="T54" fmla="*/ 34 w 34"/>
                  <a:gd name="T5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34" h="4">
                    <a:moveTo>
                      <a:pt x="4" y="2"/>
                    </a:moveTo>
                    <a:lnTo>
                      <a:pt x="4" y="2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4" y="2"/>
                    </a:lnTo>
                    <a:close/>
                    <a:moveTo>
                      <a:pt x="34" y="0"/>
                    </a:moveTo>
                    <a:lnTo>
                      <a:pt x="34" y="2"/>
                    </a:lnTo>
                    <a:lnTo>
                      <a:pt x="34" y="2"/>
                    </a:lnTo>
                    <a:lnTo>
                      <a:pt x="34" y="4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0" y="2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34" y="0"/>
                    </a:lnTo>
                    <a:lnTo>
                      <a:pt x="34" y="0"/>
                    </a:lnTo>
                    <a:lnTo>
                      <a:pt x="34" y="0"/>
                    </a:lnTo>
                    <a:lnTo>
                      <a:pt x="34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005EB8"/>
                  </a:solidFill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14566596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-branding divider grey">
    <p:bg>
      <p:bgPr>
        <a:solidFill>
          <a:srgbClr val="D7D2CB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3"/>
          <p:cNvGrpSpPr/>
          <p:nvPr userDrawn="1"/>
        </p:nvGrpSpPr>
        <p:grpSpPr>
          <a:xfrm>
            <a:off x="10552692" y="34249"/>
            <a:ext cx="1162717" cy="632004"/>
            <a:chOff x="8374677" y="36245"/>
            <a:chExt cx="922740" cy="668853"/>
          </a:xfrm>
        </p:grpSpPr>
        <p:sp>
          <p:nvSpPr>
            <p:cNvPr id="87" name="TextBox 86"/>
            <p:cNvSpPr txBox="1"/>
            <p:nvPr userDrawn="1"/>
          </p:nvSpPr>
          <p:spPr>
            <a:xfrm rot="16200000">
              <a:off x="8191735" y="219187"/>
              <a:ext cx="563729" cy="19784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510" dirty="0" smtClean="0">
                  <a:solidFill>
                    <a:srgbClr val="FFFFFF"/>
                  </a:solidFill>
                </a:rPr>
                <a:t>confidential</a:t>
              </a:r>
              <a:endParaRPr lang="en-GB" sz="510" dirty="0">
                <a:solidFill>
                  <a:srgbClr val="FFFFFF"/>
                </a:solidFill>
              </a:endParaRPr>
            </a:p>
          </p:txBody>
        </p:sp>
        <p:sp>
          <p:nvSpPr>
            <p:cNvPr id="89" name="TextBox 88"/>
            <p:cNvSpPr txBox="1"/>
            <p:nvPr userDrawn="1"/>
          </p:nvSpPr>
          <p:spPr>
            <a:xfrm>
              <a:off x="8445564" y="506408"/>
              <a:ext cx="851853" cy="19869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620" dirty="0" smtClean="0">
                  <a:solidFill>
                    <a:srgbClr val="FFFFFF"/>
                  </a:solidFill>
                </a:rPr>
                <a:t>RESTRICTED</a:t>
              </a:r>
              <a:endParaRPr lang="en-GB" sz="620" dirty="0">
                <a:solidFill>
                  <a:srgbClr val="FFFFFF"/>
                </a:solidFill>
              </a:endParaRPr>
            </a:p>
          </p:txBody>
        </p:sp>
        <p:grpSp>
          <p:nvGrpSpPr>
            <p:cNvPr id="90" name="Group 89"/>
            <p:cNvGrpSpPr/>
            <p:nvPr userDrawn="1"/>
          </p:nvGrpSpPr>
          <p:grpSpPr>
            <a:xfrm>
              <a:off x="8447829" y="91935"/>
              <a:ext cx="589966" cy="444532"/>
              <a:chOff x="8447829" y="91935"/>
              <a:chExt cx="589966" cy="444532"/>
            </a:xfrm>
            <a:solidFill>
              <a:schemeClr val="bg1"/>
            </a:solidFill>
          </p:grpSpPr>
          <p:sp>
            <p:nvSpPr>
              <p:cNvPr id="91" name="Freeform 22"/>
              <p:cNvSpPr>
                <a:spLocks/>
              </p:cNvSpPr>
              <p:nvPr userDrawn="1"/>
            </p:nvSpPr>
            <p:spPr bwMode="auto">
              <a:xfrm>
                <a:off x="8746928" y="157792"/>
                <a:ext cx="87809" cy="107017"/>
              </a:xfrm>
              <a:custGeom>
                <a:avLst/>
                <a:gdLst>
                  <a:gd name="T0" fmla="*/ 44 w 64"/>
                  <a:gd name="T1" fmla="*/ 56 h 78"/>
                  <a:gd name="T2" fmla="*/ 44 w 64"/>
                  <a:gd name="T3" fmla="*/ 56 h 78"/>
                  <a:gd name="T4" fmla="*/ 46 w 64"/>
                  <a:gd name="T5" fmla="*/ 46 h 78"/>
                  <a:gd name="T6" fmla="*/ 50 w 64"/>
                  <a:gd name="T7" fmla="*/ 36 h 78"/>
                  <a:gd name="T8" fmla="*/ 56 w 64"/>
                  <a:gd name="T9" fmla="*/ 26 h 78"/>
                  <a:gd name="T10" fmla="*/ 64 w 64"/>
                  <a:gd name="T11" fmla="*/ 20 h 78"/>
                  <a:gd name="T12" fmla="*/ 64 w 64"/>
                  <a:gd name="T13" fmla="*/ 20 h 78"/>
                  <a:gd name="T14" fmla="*/ 58 w 64"/>
                  <a:gd name="T15" fmla="*/ 12 h 78"/>
                  <a:gd name="T16" fmla="*/ 50 w 64"/>
                  <a:gd name="T17" fmla="*/ 6 h 78"/>
                  <a:gd name="T18" fmla="*/ 42 w 64"/>
                  <a:gd name="T19" fmla="*/ 2 h 78"/>
                  <a:gd name="T20" fmla="*/ 30 w 64"/>
                  <a:gd name="T21" fmla="*/ 0 h 78"/>
                  <a:gd name="T22" fmla="*/ 30 w 64"/>
                  <a:gd name="T23" fmla="*/ 0 h 78"/>
                  <a:gd name="T24" fmla="*/ 34 w 64"/>
                  <a:gd name="T25" fmla="*/ 8 h 78"/>
                  <a:gd name="T26" fmla="*/ 34 w 64"/>
                  <a:gd name="T27" fmla="*/ 18 h 78"/>
                  <a:gd name="T28" fmla="*/ 34 w 64"/>
                  <a:gd name="T29" fmla="*/ 18 h 78"/>
                  <a:gd name="T30" fmla="*/ 34 w 64"/>
                  <a:gd name="T31" fmla="*/ 26 h 78"/>
                  <a:gd name="T32" fmla="*/ 32 w 64"/>
                  <a:gd name="T33" fmla="*/ 32 h 78"/>
                  <a:gd name="T34" fmla="*/ 28 w 64"/>
                  <a:gd name="T35" fmla="*/ 40 h 78"/>
                  <a:gd name="T36" fmla="*/ 24 w 64"/>
                  <a:gd name="T37" fmla="*/ 46 h 78"/>
                  <a:gd name="T38" fmla="*/ 14 w 64"/>
                  <a:gd name="T39" fmla="*/ 56 h 78"/>
                  <a:gd name="T40" fmla="*/ 8 w 64"/>
                  <a:gd name="T41" fmla="*/ 60 h 78"/>
                  <a:gd name="T42" fmla="*/ 0 w 64"/>
                  <a:gd name="T43" fmla="*/ 62 h 78"/>
                  <a:gd name="T44" fmla="*/ 0 w 64"/>
                  <a:gd name="T45" fmla="*/ 62 h 78"/>
                  <a:gd name="T46" fmla="*/ 6 w 64"/>
                  <a:gd name="T47" fmla="*/ 68 h 78"/>
                  <a:gd name="T48" fmla="*/ 14 w 64"/>
                  <a:gd name="T49" fmla="*/ 74 h 78"/>
                  <a:gd name="T50" fmla="*/ 22 w 64"/>
                  <a:gd name="T51" fmla="*/ 76 h 78"/>
                  <a:gd name="T52" fmla="*/ 30 w 64"/>
                  <a:gd name="T53" fmla="*/ 78 h 78"/>
                  <a:gd name="T54" fmla="*/ 30 w 64"/>
                  <a:gd name="T55" fmla="*/ 78 h 78"/>
                  <a:gd name="T56" fmla="*/ 40 w 64"/>
                  <a:gd name="T57" fmla="*/ 76 h 78"/>
                  <a:gd name="T58" fmla="*/ 46 w 64"/>
                  <a:gd name="T59" fmla="*/ 72 h 78"/>
                  <a:gd name="T60" fmla="*/ 46 w 64"/>
                  <a:gd name="T61" fmla="*/ 72 h 78"/>
                  <a:gd name="T62" fmla="*/ 44 w 64"/>
                  <a:gd name="T63" fmla="*/ 56 h 78"/>
                  <a:gd name="T64" fmla="*/ 44 w 64"/>
                  <a:gd name="T65" fmla="*/ 56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64" h="78">
                    <a:moveTo>
                      <a:pt x="44" y="56"/>
                    </a:moveTo>
                    <a:lnTo>
                      <a:pt x="44" y="56"/>
                    </a:lnTo>
                    <a:lnTo>
                      <a:pt x="46" y="46"/>
                    </a:lnTo>
                    <a:lnTo>
                      <a:pt x="50" y="36"/>
                    </a:lnTo>
                    <a:lnTo>
                      <a:pt x="56" y="26"/>
                    </a:lnTo>
                    <a:lnTo>
                      <a:pt x="64" y="20"/>
                    </a:lnTo>
                    <a:lnTo>
                      <a:pt x="64" y="20"/>
                    </a:lnTo>
                    <a:lnTo>
                      <a:pt x="58" y="12"/>
                    </a:lnTo>
                    <a:lnTo>
                      <a:pt x="50" y="6"/>
                    </a:lnTo>
                    <a:lnTo>
                      <a:pt x="42" y="2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4" y="8"/>
                    </a:lnTo>
                    <a:lnTo>
                      <a:pt x="34" y="18"/>
                    </a:lnTo>
                    <a:lnTo>
                      <a:pt x="34" y="18"/>
                    </a:lnTo>
                    <a:lnTo>
                      <a:pt x="34" y="26"/>
                    </a:lnTo>
                    <a:lnTo>
                      <a:pt x="32" y="32"/>
                    </a:lnTo>
                    <a:lnTo>
                      <a:pt x="28" y="40"/>
                    </a:lnTo>
                    <a:lnTo>
                      <a:pt x="24" y="46"/>
                    </a:lnTo>
                    <a:lnTo>
                      <a:pt x="14" y="56"/>
                    </a:lnTo>
                    <a:lnTo>
                      <a:pt x="8" y="60"/>
                    </a:lnTo>
                    <a:lnTo>
                      <a:pt x="0" y="62"/>
                    </a:lnTo>
                    <a:lnTo>
                      <a:pt x="0" y="62"/>
                    </a:lnTo>
                    <a:lnTo>
                      <a:pt x="6" y="68"/>
                    </a:lnTo>
                    <a:lnTo>
                      <a:pt x="14" y="74"/>
                    </a:lnTo>
                    <a:lnTo>
                      <a:pt x="22" y="76"/>
                    </a:lnTo>
                    <a:lnTo>
                      <a:pt x="30" y="78"/>
                    </a:lnTo>
                    <a:lnTo>
                      <a:pt x="30" y="78"/>
                    </a:lnTo>
                    <a:lnTo>
                      <a:pt x="40" y="76"/>
                    </a:lnTo>
                    <a:lnTo>
                      <a:pt x="46" y="72"/>
                    </a:lnTo>
                    <a:lnTo>
                      <a:pt x="46" y="72"/>
                    </a:lnTo>
                    <a:lnTo>
                      <a:pt x="44" y="56"/>
                    </a:lnTo>
                    <a:lnTo>
                      <a:pt x="44" y="5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005EB8"/>
                  </a:solidFill>
                </a:endParaRPr>
              </a:p>
            </p:txBody>
          </p:sp>
          <p:sp>
            <p:nvSpPr>
              <p:cNvPr id="92" name="Freeform 23"/>
              <p:cNvSpPr>
                <a:spLocks/>
              </p:cNvSpPr>
              <p:nvPr userDrawn="1"/>
            </p:nvSpPr>
            <p:spPr bwMode="auto">
              <a:xfrm>
                <a:off x="8664607" y="113887"/>
                <a:ext cx="123481" cy="126225"/>
              </a:xfrm>
              <a:custGeom>
                <a:avLst/>
                <a:gdLst>
                  <a:gd name="T0" fmla="*/ 90 w 90"/>
                  <a:gd name="T1" fmla="*/ 46 h 92"/>
                  <a:gd name="T2" fmla="*/ 90 w 90"/>
                  <a:gd name="T3" fmla="*/ 46 h 92"/>
                  <a:gd name="T4" fmla="*/ 88 w 90"/>
                  <a:gd name="T5" fmla="*/ 56 h 92"/>
                  <a:gd name="T6" fmla="*/ 86 w 90"/>
                  <a:gd name="T7" fmla="*/ 64 h 92"/>
                  <a:gd name="T8" fmla="*/ 82 w 90"/>
                  <a:gd name="T9" fmla="*/ 72 h 92"/>
                  <a:gd name="T10" fmla="*/ 76 w 90"/>
                  <a:gd name="T11" fmla="*/ 80 h 92"/>
                  <a:gd name="T12" fmla="*/ 70 w 90"/>
                  <a:gd name="T13" fmla="*/ 84 h 92"/>
                  <a:gd name="T14" fmla="*/ 62 w 90"/>
                  <a:gd name="T15" fmla="*/ 90 h 92"/>
                  <a:gd name="T16" fmla="*/ 54 w 90"/>
                  <a:gd name="T17" fmla="*/ 92 h 92"/>
                  <a:gd name="T18" fmla="*/ 44 w 90"/>
                  <a:gd name="T19" fmla="*/ 92 h 92"/>
                  <a:gd name="T20" fmla="*/ 44 w 90"/>
                  <a:gd name="T21" fmla="*/ 92 h 92"/>
                  <a:gd name="T22" fmla="*/ 36 w 90"/>
                  <a:gd name="T23" fmla="*/ 92 h 92"/>
                  <a:gd name="T24" fmla="*/ 26 w 90"/>
                  <a:gd name="T25" fmla="*/ 90 h 92"/>
                  <a:gd name="T26" fmla="*/ 18 w 90"/>
                  <a:gd name="T27" fmla="*/ 84 h 92"/>
                  <a:gd name="T28" fmla="*/ 12 w 90"/>
                  <a:gd name="T29" fmla="*/ 80 h 92"/>
                  <a:gd name="T30" fmla="*/ 6 w 90"/>
                  <a:gd name="T31" fmla="*/ 72 h 92"/>
                  <a:gd name="T32" fmla="*/ 2 w 90"/>
                  <a:gd name="T33" fmla="*/ 64 h 92"/>
                  <a:gd name="T34" fmla="*/ 0 w 90"/>
                  <a:gd name="T35" fmla="*/ 56 h 92"/>
                  <a:gd name="T36" fmla="*/ 0 w 90"/>
                  <a:gd name="T37" fmla="*/ 46 h 92"/>
                  <a:gd name="T38" fmla="*/ 0 w 90"/>
                  <a:gd name="T39" fmla="*/ 46 h 92"/>
                  <a:gd name="T40" fmla="*/ 0 w 90"/>
                  <a:gd name="T41" fmla="*/ 38 h 92"/>
                  <a:gd name="T42" fmla="*/ 2 w 90"/>
                  <a:gd name="T43" fmla="*/ 28 h 92"/>
                  <a:gd name="T44" fmla="*/ 6 w 90"/>
                  <a:gd name="T45" fmla="*/ 20 h 92"/>
                  <a:gd name="T46" fmla="*/ 12 w 90"/>
                  <a:gd name="T47" fmla="*/ 14 h 92"/>
                  <a:gd name="T48" fmla="*/ 18 w 90"/>
                  <a:gd name="T49" fmla="*/ 8 h 92"/>
                  <a:gd name="T50" fmla="*/ 26 w 90"/>
                  <a:gd name="T51" fmla="*/ 4 h 92"/>
                  <a:gd name="T52" fmla="*/ 36 w 90"/>
                  <a:gd name="T53" fmla="*/ 0 h 92"/>
                  <a:gd name="T54" fmla="*/ 44 w 90"/>
                  <a:gd name="T55" fmla="*/ 0 h 92"/>
                  <a:gd name="T56" fmla="*/ 44 w 90"/>
                  <a:gd name="T57" fmla="*/ 0 h 92"/>
                  <a:gd name="T58" fmla="*/ 54 w 90"/>
                  <a:gd name="T59" fmla="*/ 0 h 92"/>
                  <a:gd name="T60" fmla="*/ 62 w 90"/>
                  <a:gd name="T61" fmla="*/ 4 h 92"/>
                  <a:gd name="T62" fmla="*/ 70 w 90"/>
                  <a:gd name="T63" fmla="*/ 8 h 92"/>
                  <a:gd name="T64" fmla="*/ 76 w 90"/>
                  <a:gd name="T65" fmla="*/ 14 h 92"/>
                  <a:gd name="T66" fmla="*/ 82 w 90"/>
                  <a:gd name="T67" fmla="*/ 20 h 92"/>
                  <a:gd name="T68" fmla="*/ 86 w 90"/>
                  <a:gd name="T69" fmla="*/ 28 h 92"/>
                  <a:gd name="T70" fmla="*/ 88 w 90"/>
                  <a:gd name="T71" fmla="*/ 38 h 92"/>
                  <a:gd name="T72" fmla="*/ 90 w 90"/>
                  <a:gd name="T73" fmla="*/ 46 h 92"/>
                  <a:gd name="T74" fmla="*/ 90 w 90"/>
                  <a:gd name="T75" fmla="*/ 46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90" h="92">
                    <a:moveTo>
                      <a:pt x="90" y="46"/>
                    </a:moveTo>
                    <a:lnTo>
                      <a:pt x="90" y="46"/>
                    </a:lnTo>
                    <a:lnTo>
                      <a:pt x="88" y="56"/>
                    </a:lnTo>
                    <a:lnTo>
                      <a:pt x="86" y="64"/>
                    </a:lnTo>
                    <a:lnTo>
                      <a:pt x="82" y="72"/>
                    </a:lnTo>
                    <a:lnTo>
                      <a:pt x="76" y="80"/>
                    </a:lnTo>
                    <a:lnTo>
                      <a:pt x="70" y="84"/>
                    </a:lnTo>
                    <a:lnTo>
                      <a:pt x="62" y="90"/>
                    </a:lnTo>
                    <a:lnTo>
                      <a:pt x="54" y="92"/>
                    </a:lnTo>
                    <a:lnTo>
                      <a:pt x="44" y="92"/>
                    </a:lnTo>
                    <a:lnTo>
                      <a:pt x="44" y="92"/>
                    </a:lnTo>
                    <a:lnTo>
                      <a:pt x="36" y="92"/>
                    </a:lnTo>
                    <a:lnTo>
                      <a:pt x="26" y="90"/>
                    </a:lnTo>
                    <a:lnTo>
                      <a:pt x="18" y="84"/>
                    </a:lnTo>
                    <a:lnTo>
                      <a:pt x="12" y="80"/>
                    </a:lnTo>
                    <a:lnTo>
                      <a:pt x="6" y="72"/>
                    </a:lnTo>
                    <a:lnTo>
                      <a:pt x="2" y="64"/>
                    </a:lnTo>
                    <a:lnTo>
                      <a:pt x="0" y="56"/>
                    </a:lnTo>
                    <a:lnTo>
                      <a:pt x="0" y="46"/>
                    </a:lnTo>
                    <a:lnTo>
                      <a:pt x="0" y="46"/>
                    </a:lnTo>
                    <a:lnTo>
                      <a:pt x="0" y="38"/>
                    </a:lnTo>
                    <a:lnTo>
                      <a:pt x="2" y="28"/>
                    </a:lnTo>
                    <a:lnTo>
                      <a:pt x="6" y="20"/>
                    </a:lnTo>
                    <a:lnTo>
                      <a:pt x="12" y="14"/>
                    </a:lnTo>
                    <a:lnTo>
                      <a:pt x="18" y="8"/>
                    </a:lnTo>
                    <a:lnTo>
                      <a:pt x="26" y="4"/>
                    </a:lnTo>
                    <a:lnTo>
                      <a:pt x="36" y="0"/>
                    </a:lnTo>
                    <a:lnTo>
                      <a:pt x="44" y="0"/>
                    </a:lnTo>
                    <a:lnTo>
                      <a:pt x="44" y="0"/>
                    </a:lnTo>
                    <a:lnTo>
                      <a:pt x="54" y="0"/>
                    </a:lnTo>
                    <a:lnTo>
                      <a:pt x="62" y="4"/>
                    </a:lnTo>
                    <a:lnTo>
                      <a:pt x="70" y="8"/>
                    </a:lnTo>
                    <a:lnTo>
                      <a:pt x="76" y="14"/>
                    </a:lnTo>
                    <a:lnTo>
                      <a:pt x="82" y="20"/>
                    </a:lnTo>
                    <a:lnTo>
                      <a:pt x="86" y="28"/>
                    </a:lnTo>
                    <a:lnTo>
                      <a:pt x="88" y="38"/>
                    </a:lnTo>
                    <a:lnTo>
                      <a:pt x="90" y="46"/>
                    </a:lnTo>
                    <a:lnTo>
                      <a:pt x="90" y="4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005EB8"/>
                  </a:solidFill>
                </a:endParaRPr>
              </a:p>
            </p:txBody>
          </p:sp>
          <p:sp>
            <p:nvSpPr>
              <p:cNvPr id="93" name="Freeform 24"/>
              <p:cNvSpPr>
                <a:spLocks/>
              </p:cNvSpPr>
              <p:nvPr userDrawn="1"/>
            </p:nvSpPr>
            <p:spPr bwMode="auto">
              <a:xfrm>
                <a:off x="8606983" y="253832"/>
                <a:ext cx="170130" cy="252450"/>
              </a:xfrm>
              <a:custGeom>
                <a:avLst/>
                <a:gdLst>
                  <a:gd name="T0" fmla="*/ 118 w 124"/>
                  <a:gd name="T1" fmla="*/ 184 h 184"/>
                  <a:gd name="T2" fmla="*/ 118 w 124"/>
                  <a:gd name="T3" fmla="*/ 184 h 184"/>
                  <a:gd name="T4" fmla="*/ 124 w 124"/>
                  <a:gd name="T5" fmla="*/ 158 h 184"/>
                  <a:gd name="T6" fmla="*/ 124 w 124"/>
                  <a:gd name="T7" fmla="*/ 128 h 184"/>
                  <a:gd name="T8" fmla="*/ 124 w 124"/>
                  <a:gd name="T9" fmla="*/ 128 h 184"/>
                  <a:gd name="T10" fmla="*/ 124 w 124"/>
                  <a:gd name="T11" fmla="*/ 102 h 184"/>
                  <a:gd name="T12" fmla="*/ 120 w 124"/>
                  <a:gd name="T13" fmla="*/ 78 h 184"/>
                  <a:gd name="T14" fmla="*/ 114 w 124"/>
                  <a:gd name="T15" fmla="*/ 56 h 184"/>
                  <a:gd name="T16" fmla="*/ 106 w 124"/>
                  <a:gd name="T17" fmla="*/ 36 h 184"/>
                  <a:gd name="T18" fmla="*/ 98 w 124"/>
                  <a:gd name="T19" fmla="*/ 22 h 184"/>
                  <a:gd name="T20" fmla="*/ 86 w 124"/>
                  <a:gd name="T21" fmla="*/ 10 h 184"/>
                  <a:gd name="T22" fmla="*/ 74 w 124"/>
                  <a:gd name="T23" fmla="*/ 2 h 184"/>
                  <a:gd name="T24" fmla="*/ 68 w 124"/>
                  <a:gd name="T25" fmla="*/ 0 h 184"/>
                  <a:gd name="T26" fmla="*/ 62 w 124"/>
                  <a:gd name="T27" fmla="*/ 0 h 184"/>
                  <a:gd name="T28" fmla="*/ 62 w 124"/>
                  <a:gd name="T29" fmla="*/ 0 h 184"/>
                  <a:gd name="T30" fmla="*/ 56 w 124"/>
                  <a:gd name="T31" fmla="*/ 0 h 184"/>
                  <a:gd name="T32" fmla="*/ 50 w 124"/>
                  <a:gd name="T33" fmla="*/ 2 h 184"/>
                  <a:gd name="T34" fmla="*/ 38 w 124"/>
                  <a:gd name="T35" fmla="*/ 10 h 184"/>
                  <a:gd name="T36" fmla="*/ 28 w 124"/>
                  <a:gd name="T37" fmla="*/ 22 h 184"/>
                  <a:gd name="T38" fmla="*/ 18 w 124"/>
                  <a:gd name="T39" fmla="*/ 36 h 184"/>
                  <a:gd name="T40" fmla="*/ 10 w 124"/>
                  <a:gd name="T41" fmla="*/ 56 h 184"/>
                  <a:gd name="T42" fmla="*/ 4 w 124"/>
                  <a:gd name="T43" fmla="*/ 78 h 184"/>
                  <a:gd name="T44" fmla="*/ 0 w 124"/>
                  <a:gd name="T45" fmla="*/ 102 h 184"/>
                  <a:gd name="T46" fmla="*/ 0 w 124"/>
                  <a:gd name="T47" fmla="*/ 128 h 184"/>
                  <a:gd name="T48" fmla="*/ 0 w 124"/>
                  <a:gd name="T49" fmla="*/ 128 h 184"/>
                  <a:gd name="T50" fmla="*/ 2 w 124"/>
                  <a:gd name="T51" fmla="*/ 158 h 184"/>
                  <a:gd name="T52" fmla="*/ 6 w 124"/>
                  <a:gd name="T53" fmla="*/ 184 h 184"/>
                  <a:gd name="T54" fmla="*/ 118 w 124"/>
                  <a:gd name="T55" fmla="*/ 184 h 1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24" h="184">
                    <a:moveTo>
                      <a:pt x="118" y="184"/>
                    </a:moveTo>
                    <a:lnTo>
                      <a:pt x="118" y="184"/>
                    </a:lnTo>
                    <a:lnTo>
                      <a:pt x="124" y="158"/>
                    </a:lnTo>
                    <a:lnTo>
                      <a:pt x="124" y="128"/>
                    </a:lnTo>
                    <a:lnTo>
                      <a:pt x="124" y="128"/>
                    </a:lnTo>
                    <a:lnTo>
                      <a:pt x="124" y="102"/>
                    </a:lnTo>
                    <a:lnTo>
                      <a:pt x="120" y="78"/>
                    </a:lnTo>
                    <a:lnTo>
                      <a:pt x="114" y="56"/>
                    </a:lnTo>
                    <a:lnTo>
                      <a:pt x="106" y="36"/>
                    </a:lnTo>
                    <a:lnTo>
                      <a:pt x="98" y="22"/>
                    </a:lnTo>
                    <a:lnTo>
                      <a:pt x="86" y="10"/>
                    </a:lnTo>
                    <a:lnTo>
                      <a:pt x="74" y="2"/>
                    </a:lnTo>
                    <a:lnTo>
                      <a:pt x="68" y="0"/>
                    </a:lnTo>
                    <a:lnTo>
                      <a:pt x="62" y="0"/>
                    </a:lnTo>
                    <a:lnTo>
                      <a:pt x="62" y="0"/>
                    </a:lnTo>
                    <a:lnTo>
                      <a:pt x="56" y="0"/>
                    </a:lnTo>
                    <a:lnTo>
                      <a:pt x="50" y="2"/>
                    </a:lnTo>
                    <a:lnTo>
                      <a:pt x="38" y="10"/>
                    </a:lnTo>
                    <a:lnTo>
                      <a:pt x="28" y="22"/>
                    </a:lnTo>
                    <a:lnTo>
                      <a:pt x="18" y="36"/>
                    </a:lnTo>
                    <a:lnTo>
                      <a:pt x="10" y="56"/>
                    </a:lnTo>
                    <a:lnTo>
                      <a:pt x="4" y="78"/>
                    </a:lnTo>
                    <a:lnTo>
                      <a:pt x="0" y="102"/>
                    </a:lnTo>
                    <a:lnTo>
                      <a:pt x="0" y="128"/>
                    </a:lnTo>
                    <a:lnTo>
                      <a:pt x="0" y="128"/>
                    </a:lnTo>
                    <a:lnTo>
                      <a:pt x="2" y="158"/>
                    </a:lnTo>
                    <a:lnTo>
                      <a:pt x="6" y="184"/>
                    </a:lnTo>
                    <a:lnTo>
                      <a:pt x="118" y="18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005EB8"/>
                  </a:solidFill>
                </a:endParaRPr>
              </a:p>
            </p:txBody>
          </p:sp>
          <p:sp>
            <p:nvSpPr>
              <p:cNvPr id="94" name="Freeform 25"/>
              <p:cNvSpPr>
                <a:spLocks/>
              </p:cNvSpPr>
              <p:nvPr userDrawn="1"/>
            </p:nvSpPr>
            <p:spPr bwMode="auto">
              <a:xfrm>
                <a:off x="8815529" y="179744"/>
                <a:ext cx="109761" cy="112505"/>
              </a:xfrm>
              <a:custGeom>
                <a:avLst/>
                <a:gdLst>
                  <a:gd name="T0" fmla="*/ 80 w 80"/>
                  <a:gd name="T1" fmla="*/ 40 h 82"/>
                  <a:gd name="T2" fmla="*/ 80 w 80"/>
                  <a:gd name="T3" fmla="*/ 40 h 82"/>
                  <a:gd name="T4" fmla="*/ 78 w 80"/>
                  <a:gd name="T5" fmla="*/ 50 h 82"/>
                  <a:gd name="T6" fmla="*/ 76 w 80"/>
                  <a:gd name="T7" fmla="*/ 56 h 82"/>
                  <a:gd name="T8" fmla="*/ 72 w 80"/>
                  <a:gd name="T9" fmla="*/ 64 h 82"/>
                  <a:gd name="T10" fmla="*/ 68 w 80"/>
                  <a:gd name="T11" fmla="*/ 70 h 82"/>
                  <a:gd name="T12" fmla="*/ 62 w 80"/>
                  <a:gd name="T13" fmla="*/ 74 h 82"/>
                  <a:gd name="T14" fmla="*/ 56 w 80"/>
                  <a:gd name="T15" fmla="*/ 78 h 82"/>
                  <a:gd name="T16" fmla="*/ 48 w 80"/>
                  <a:gd name="T17" fmla="*/ 82 h 82"/>
                  <a:gd name="T18" fmla="*/ 40 w 80"/>
                  <a:gd name="T19" fmla="*/ 82 h 82"/>
                  <a:gd name="T20" fmla="*/ 40 w 80"/>
                  <a:gd name="T21" fmla="*/ 82 h 82"/>
                  <a:gd name="T22" fmla="*/ 32 w 80"/>
                  <a:gd name="T23" fmla="*/ 82 h 82"/>
                  <a:gd name="T24" fmla="*/ 24 w 80"/>
                  <a:gd name="T25" fmla="*/ 78 h 82"/>
                  <a:gd name="T26" fmla="*/ 18 w 80"/>
                  <a:gd name="T27" fmla="*/ 74 h 82"/>
                  <a:gd name="T28" fmla="*/ 12 w 80"/>
                  <a:gd name="T29" fmla="*/ 70 h 82"/>
                  <a:gd name="T30" fmla="*/ 6 w 80"/>
                  <a:gd name="T31" fmla="*/ 64 h 82"/>
                  <a:gd name="T32" fmla="*/ 4 w 80"/>
                  <a:gd name="T33" fmla="*/ 56 h 82"/>
                  <a:gd name="T34" fmla="*/ 0 w 80"/>
                  <a:gd name="T35" fmla="*/ 50 h 82"/>
                  <a:gd name="T36" fmla="*/ 0 w 80"/>
                  <a:gd name="T37" fmla="*/ 40 h 82"/>
                  <a:gd name="T38" fmla="*/ 0 w 80"/>
                  <a:gd name="T39" fmla="*/ 40 h 82"/>
                  <a:gd name="T40" fmla="*/ 0 w 80"/>
                  <a:gd name="T41" fmla="*/ 32 h 82"/>
                  <a:gd name="T42" fmla="*/ 4 w 80"/>
                  <a:gd name="T43" fmla="*/ 26 h 82"/>
                  <a:gd name="T44" fmla="*/ 6 w 80"/>
                  <a:gd name="T45" fmla="*/ 18 h 82"/>
                  <a:gd name="T46" fmla="*/ 12 w 80"/>
                  <a:gd name="T47" fmla="*/ 12 h 82"/>
                  <a:gd name="T48" fmla="*/ 18 w 80"/>
                  <a:gd name="T49" fmla="*/ 8 h 82"/>
                  <a:gd name="T50" fmla="*/ 24 w 80"/>
                  <a:gd name="T51" fmla="*/ 4 h 82"/>
                  <a:gd name="T52" fmla="*/ 32 w 80"/>
                  <a:gd name="T53" fmla="*/ 0 h 82"/>
                  <a:gd name="T54" fmla="*/ 40 w 80"/>
                  <a:gd name="T55" fmla="*/ 0 h 82"/>
                  <a:gd name="T56" fmla="*/ 40 w 80"/>
                  <a:gd name="T57" fmla="*/ 0 h 82"/>
                  <a:gd name="T58" fmla="*/ 48 w 80"/>
                  <a:gd name="T59" fmla="*/ 0 h 82"/>
                  <a:gd name="T60" fmla="*/ 56 w 80"/>
                  <a:gd name="T61" fmla="*/ 4 h 82"/>
                  <a:gd name="T62" fmla="*/ 62 w 80"/>
                  <a:gd name="T63" fmla="*/ 8 h 82"/>
                  <a:gd name="T64" fmla="*/ 68 w 80"/>
                  <a:gd name="T65" fmla="*/ 12 h 82"/>
                  <a:gd name="T66" fmla="*/ 72 w 80"/>
                  <a:gd name="T67" fmla="*/ 18 h 82"/>
                  <a:gd name="T68" fmla="*/ 76 w 80"/>
                  <a:gd name="T69" fmla="*/ 26 h 82"/>
                  <a:gd name="T70" fmla="*/ 78 w 80"/>
                  <a:gd name="T71" fmla="*/ 32 h 82"/>
                  <a:gd name="T72" fmla="*/ 80 w 80"/>
                  <a:gd name="T73" fmla="*/ 40 h 82"/>
                  <a:gd name="T74" fmla="*/ 80 w 80"/>
                  <a:gd name="T75" fmla="*/ 40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80" h="82">
                    <a:moveTo>
                      <a:pt x="80" y="40"/>
                    </a:moveTo>
                    <a:lnTo>
                      <a:pt x="80" y="40"/>
                    </a:lnTo>
                    <a:lnTo>
                      <a:pt x="78" y="50"/>
                    </a:lnTo>
                    <a:lnTo>
                      <a:pt x="76" y="56"/>
                    </a:lnTo>
                    <a:lnTo>
                      <a:pt x="72" y="64"/>
                    </a:lnTo>
                    <a:lnTo>
                      <a:pt x="68" y="70"/>
                    </a:lnTo>
                    <a:lnTo>
                      <a:pt x="62" y="74"/>
                    </a:lnTo>
                    <a:lnTo>
                      <a:pt x="56" y="78"/>
                    </a:lnTo>
                    <a:lnTo>
                      <a:pt x="48" y="82"/>
                    </a:lnTo>
                    <a:lnTo>
                      <a:pt x="40" y="82"/>
                    </a:lnTo>
                    <a:lnTo>
                      <a:pt x="40" y="82"/>
                    </a:lnTo>
                    <a:lnTo>
                      <a:pt x="32" y="82"/>
                    </a:lnTo>
                    <a:lnTo>
                      <a:pt x="24" y="78"/>
                    </a:lnTo>
                    <a:lnTo>
                      <a:pt x="18" y="74"/>
                    </a:lnTo>
                    <a:lnTo>
                      <a:pt x="12" y="70"/>
                    </a:lnTo>
                    <a:lnTo>
                      <a:pt x="6" y="64"/>
                    </a:lnTo>
                    <a:lnTo>
                      <a:pt x="4" y="56"/>
                    </a:lnTo>
                    <a:lnTo>
                      <a:pt x="0" y="50"/>
                    </a:lnTo>
                    <a:lnTo>
                      <a:pt x="0" y="40"/>
                    </a:lnTo>
                    <a:lnTo>
                      <a:pt x="0" y="40"/>
                    </a:lnTo>
                    <a:lnTo>
                      <a:pt x="0" y="32"/>
                    </a:lnTo>
                    <a:lnTo>
                      <a:pt x="4" y="26"/>
                    </a:lnTo>
                    <a:lnTo>
                      <a:pt x="6" y="18"/>
                    </a:lnTo>
                    <a:lnTo>
                      <a:pt x="12" y="12"/>
                    </a:lnTo>
                    <a:lnTo>
                      <a:pt x="18" y="8"/>
                    </a:lnTo>
                    <a:lnTo>
                      <a:pt x="24" y="4"/>
                    </a:lnTo>
                    <a:lnTo>
                      <a:pt x="32" y="0"/>
                    </a:lnTo>
                    <a:lnTo>
                      <a:pt x="40" y="0"/>
                    </a:lnTo>
                    <a:lnTo>
                      <a:pt x="40" y="0"/>
                    </a:lnTo>
                    <a:lnTo>
                      <a:pt x="48" y="0"/>
                    </a:lnTo>
                    <a:lnTo>
                      <a:pt x="56" y="4"/>
                    </a:lnTo>
                    <a:lnTo>
                      <a:pt x="62" y="8"/>
                    </a:lnTo>
                    <a:lnTo>
                      <a:pt x="68" y="12"/>
                    </a:lnTo>
                    <a:lnTo>
                      <a:pt x="72" y="18"/>
                    </a:lnTo>
                    <a:lnTo>
                      <a:pt x="76" y="26"/>
                    </a:lnTo>
                    <a:lnTo>
                      <a:pt x="78" y="32"/>
                    </a:lnTo>
                    <a:lnTo>
                      <a:pt x="80" y="40"/>
                    </a:lnTo>
                    <a:lnTo>
                      <a:pt x="80" y="4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005EB8"/>
                  </a:solidFill>
                </a:endParaRPr>
              </a:p>
            </p:txBody>
          </p:sp>
          <p:sp>
            <p:nvSpPr>
              <p:cNvPr id="95" name="Freeform 26"/>
              <p:cNvSpPr>
                <a:spLocks/>
              </p:cNvSpPr>
              <p:nvPr userDrawn="1"/>
            </p:nvSpPr>
            <p:spPr bwMode="auto">
              <a:xfrm>
                <a:off x="8812785" y="300481"/>
                <a:ext cx="139945" cy="205802"/>
              </a:xfrm>
              <a:custGeom>
                <a:avLst/>
                <a:gdLst>
                  <a:gd name="T0" fmla="*/ 96 w 102"/>
                  <a:gd name="T1" fmla="*/ 150 h 150"/>
                  <a:gd name="T2" fmla="*/ 96 w 102"/>
                  <a:gd name="T3" fmla="*/ 150 h 150"/>
                  <a:gd name="T4" fmla="*/ 100 w 102"/>
                  <a:gd name="T5" fmla="*/ 128 h 150"/>
                  <a:gd name="T6" fmla="*/ 102 w 102"/>
                  <a:gd name="T7" fmla="*/ 104 h 150"/>
                  <a:gd name="T8" fmla="*/ 102 w 102"/>
                  <a:gd name="T9" fmla="*/ 104 h 150"/>
                  <a:gd name="T10" fmla="*/ 102 w 102"/>
                  <a:gd name="T11" fmla="*/ 84 h 150"/>
                  <a:gd name="T12" fmla="*/ 98 w 102"/>
                  <a:gd name="T13" fmla="*/ 64 h 150"/>
                  <a:gd name="T14" fmla="*/ 94 w 102"/>
                  <a:gd name="T15" fmla="*/ 46 h 150"/>
                  <a:gd name="T16" fmla="*/ 86 w 102"/>
                  <a:gd name="T17" fmla="*/ 32 h 150"/>
                  <a:gd name="T18" fmla="*/ 80 w 102"/>
                  <a:gd name="T19" fmla="*/ 18 h 150"/>
                  <a:gd name="T20" fmla="*/ 70 w 102"/>
                  <a:gd name="T21" fmla="*/ 8 h 150"/>
                  <a:gd name="T22" fmla="*/ 60 w 102"/>
                  <a:gd name="T23" fmla="*/ 2 h 150"/>
                  <a:gd name="T24" fmla="*/ 50 w 102"/>
                  <a:gd name="T25" fmla="*/ 0 h 150"/>
                  <a:gd name="T26" fmla="*/ 50 w 102"/>
                  <a:gd name="T27" fmla="*/ 0 h 150"/>
                  <a:gd name="T28" fmla="*/ 40 w 102"/>
                  <a:gd name="T29" fmla="*/ 2 h 150"/>
                  <a:gd name="T30" fmla="*/ 30 w 102"/>
                  <a:gd name="T31" fmla="*/ 8 h 150"/>
                  <a:gd name="T32" fmla="*/ 22 w 102"/>
                  <a:gd name="T33" fmla="*/ 18 h 150"/>
                  <a:gd name="T34" fmla="*/ 14 w 102"/>
                  <a:gd name="T35" fmla="*/ 32 h 150"/>
                  <a:gd name="T36" fmla="*/ 8 w 102"/>
                  <a:gd name="T37" fmla="*/ 46 h 150"/>
                  <a:gd name="T38" fmla="*/ 4 w 102"/>
                  <a:gd name="T39" fmla="*/ 64 h 150"/>
                  <a:gd name="T40" fmla="*/ 0 w 102"/>
                  <a:gd name="T41" fmla="*/ 84 h 150"/>
                  <a:gd name="T42" fmla="*/ 0 w 102"/>
                  <a:gd name="T43" fmla="*/ 104 h 150"/>
                  <a:gd name="T44" fmla="*/ 0 w 102"/>
                  <a:gd name="T45" fmla="*/ 104 h 150"/>
                  <a:gd name="T46" fmla="*/ 0 w 102"/>
                  <a:gd name="T47" fmla="*/ 128 h 150"/>
                  <a:gd name="T48" fmla="*/ 4 w 102"/>
                  <a:gd name="T49" fmla="*/ 150 h 150"/>
                  <a:gd name="T50" fmla="*/ 96 w 102"/>
                  <a:gd name="T51" fmla="*/ 150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02" h="150">
                    <a:moveTo>
                      <a:pt x="96" y="150"/>
                    </a:moveTo>
                    <a:lnTo>
                      <a:pt x="96" y="150"/>
                    </a:lnTo>
                    <a:lnTo>
                      <a:pt x="100" y="128"/>
                    </a:lnTo>
                    <a:lnTo>
                      <a:pt x="102" y="104"/>
                    </a:lnTo>
                    <a:lnTo>
                      <a:pt x="102" y="104"/>
                    </a:lnTo>
                    <a:lnTo>
                      <a:pt x="102" y="84"/>
                    </a:lnTo>
                    <a:lnTo>
                      <a:pt x="98" y="64"/>
                    </a:lnTo>
                    <a:lnTo>
                      <a:pt x="94" y="46"/>
                    </a:lnTo>
                    <a:lnTo>
                      <a:pt x="86" y="32"/>
                    </a:lnTo>
                    <a:lnTo>
                      <a:pt x="80" y="18"/>
                    </a:lnTo>
                    <a:lnTo>
                      <a:pt x="70" y="8"/>
                    </a:lnTo>
                    <a:lnTo>
                      <a:pt x="60" y="2"/>
                    </a:lnTo>
                    <a:lnTo>
                      <a:pt x="50" y="0"/>
                    </a:lnTo>
                    <a:lnTo>
                      <a:pt x="50" y="0"/>
                    </a:lnTo>
                    <a:lnTo>
                      <a:pt x="40" y="2"/>
                    </a:lnTo>
                    <a:lnTo>
                      <a:pt x="30" y="8"/>
                    </a:lnTo>
                    <a:lnTo>
                      <a:pt x="22" y="18"/>
                    </a:lnTo>
                    <a:lnTo>
                      <a:pt x="14" y="32"/>
                    </a:lnTo>
                    <a:lnTo>
                      <a:pt x="8" y="46"/>
                    </a:lnTo>
                    <a:lnTo>
                      <a:pt x="4" y="64"/>
                    </a:lnTo>
                    <a:lnTo>
                      <a:pt x="0" y="84"/>
                    </a:lnTo>
                    <a:lnTo>
                      <a:pt x="0" y="104"/>
                    </a:lnTo>
                    <a:lnTo>
                      <a:pt x="0" y="104"/>
                    </a:lnTo>
                    <a:lnTo>
                      <a:pt x="0" y="128"/>
                    </a:lnTo>
                    <a:lnTo>
                      <a:pt x="4" y="150"/>
                    </a:lnTo>
                    <a:lnTo>
                      <a:pt x="96" y="15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005EB8"/>
                  </a:solidFill>
                </a:endParaRPr>
              </a:p>
            </p:txBody>
          </p:sp>
          <p:sp>
            <p:nvSpPr>
              <p:cNvPr id="96" name="Freeform 27"/>
              <p:cNvSpPr>
                <a:spLocks/>
              </p:cNvSpPr>
              <p:nvPr userDrawn="1"/>
            </p:nvSpPr>
            <p:spPr bwMode="auto">
              <a:xfrm>
                <a:off x="8755160" y="278529"/>
                <a:ext cx="87809" cy="227754"/>
              </a:xfrm>
              <a:custGeom>
                <a:avLst/>
                <a:gdLst>
                  <a:gd name="T0" fmla="*/ 16 w 64"/>
                  <a:gd name="T1" fmla="*/ 166 h 166"/>
                  <a:gd name="T2" fmla="*/ 38 w 64"/>
                  <a:gd name="T3" fmla="*/ 166 h 166"/>
                  <a:gd name="T4" fmla="*/ 38 w 64"/>
                  <a:gd name="T5" fmla="*/ 166 h 166"/>
                  <a:gd name="T6" fmla="*/ 36 w 64"/>
                  <a:gd name="T7" fmla="*/ 144 h 166"/>
                  <a:gd name="T8" fmla="*/ 36 w 64"/>
                  <a:gd name="T9" fmla="*/ 120 h 166"/>
                  <a:gd name="T10" fmla="*/ 36 w 64"/>
                  <a:gd name="T11" fmla="*/ 120 h 166"/>
                  <a:gd name="T12" fmla="*/ 38 w 64"/>
                  <a:gd name="T13" fmla="*/ 92 h 166"/>
                  <a:gd name="T14" fmla="*/ 44 w 64"/>
                  <a:gd name="T15" fmla="*/ 66 h 166"/>
                  <a:gd name="T16" fmla="*/ 52 w 64"/>
                  <a:gd name="T17" fmla="*/ 42 h 166"/>
                  <a:gd name="T18" fmla="*/ 58 w 64"/>
                  <a:gd name="T19" fmla="*/ 34 h 166"/>
                  <a:gd name="T20" fmla="*/ 64 w 64"/>
                  <a:gd name="T21" fmla="*/ 26 h 166"/>
                  <a:gd name="T22" fmla="*/ 64 w 64"/>
                  <a:gd name="T23" fmla="*/ 26 h 166"/>
                  <a:gd name="T24" fmla="*/ 56 w 64"/>
                  <a:gd name="T25" fmla="*/ 14 h 166"/>
                  <a:gd name="T26" fmla="*/ 46 w 64"/>
                  <a:gd name="T27" fmla="*/ 6 h 166"/>
                  <a:gd name="T28" fmla="*/ 36 w 64"/>
                  <a:gd name="T29" fmla="*/ 2 h 166"/>
                  <a:gd name="T30" fmla="*/ 26 w 64"/>
                  <a:gd name="T31" fmla="*/ 0 h 166"/>
                  <a:gd name="T32" fmla="*/ 26 w 64"/>
                  <a:gd name="T33" fmla="*/ 0 h 166"/>
                  <a:gd name="T34" fmla="*/ 18 w 64"/>
                  <a:gd name="T35" fmla="*/ 0 h 166"/>
                  <a:gd name="T36" fmla="*/ 12 w 64"/>
                  <a:gd name="T37" fmla="*/ 2 h 166"/>
                  <a:gd name="T38" fmla="*/ 0 w 64"/>
                  <a:gd name="T39" fmla="*/ 12 h 166"/>
                  <a:gd name="T40" fmla="*/ 0 w 64"/>
                  <a:gd name="T41" fmla="*/ 12 h 166"/>
                  <a:gd name="T42" fmla="*/ 10 w 64"/>
                  <a:gd name="T43" fmla="*/ 30 h 166"/>
                  <a:gd name="T44" fmla="*/ 16 w 64"/>
                  <a:gd name="T45" fmla="*/ 54 h 166"/>
                  <a:gd name="T46" fmla="*/ 22 w 64"/>
                  <a:gd name="T47" fmla="*/ 82 h 166"/>
                  <a:gd name="T48" fmla="*/ 24 w 64"/>
                  <a:gd name="T49" fmla="*/ 110 h 166"/>
                  <a:gd name="T50" fmla="*/ 24 w 64"/>
                  <a:gd name="T51" fmla="*/ 110 h 166"/>
                  <a:gd name="T52" fmla="*/ 22 w 64"/>
                  <a:gd name="T53" fmla="*/ 140 h 166"/>
                  <a:gd name="T54" fmla="*/ 16 w 64"/>
                  <a:gd name="T55" fmla="*/ 166 h 166"/>
                  <a:gd name="T56" fmla="*/ 16 w 64"/>
                  <a:gd name="T57" fmla="*/ 166 h 1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64" h="166">
                    <a:moveTo>
                      <a:pt x="16" y="166"/>
                    </a:moveTo>
                    <a:lnTo>
                      <a:pt x="38" y="166"/>
                    </a:lnTo>
                    <a:lnTo>
                      <a:pt x="38" y="166"/>
                    </a:lnTo>
                    <a:lnTo>
                      <a:pt x="36" y="144"/>
                    </a:lnTo>
                    <a:lnTo>
                      <a:pt x="36" y="120"/>
                    </a:lnTo>
                    <a:lnTo>
                      <a:pt x="36" y="120"/>
                    </a:lnTo>
                    <a:lnTo>
                      <a:pt x="38" y="92"/>
                    </a:lnTo>
                    <a:lnTo>
                      <a:pt x="44" y="66"/>
                    </a:lnTo>
                    <a:lnTo>
                      <a:pt x="52" y="42"/>
                    </a:lnTo>
                    <a:lnTo>
                      <a:pt x="58" y="34"/>
                    </a:lnTo>
                    <a:lnTo>
                      <a:pt x="64" y="26"/>
                    </a:lnTo>
                    <a:lnTo>
                      <a:pt x="64" y="26"/>
                    </a:lnTo>
                    <a:lnTo>
                      <a:pt x="56" y="14"/>
                    </a:lnTo>
                    <a:lnTo>
                      <a:pt x="46" y="6"/>
                    </a:lnTo>
                    <a:lnTo>
                      <a:pt x="36" y="2"/>
                    </a:lnTo>
                    <a:lnTo>
                      <a:pt x="26" y="0"/>
                    </a:lnTo>
                    <a:lnTo>
                      <a:pt x="26" y="0"/>
                    </a:lnTo>
                    <a:lnTo>
                      <a:pt x="18" y="0"/>
                    </a:lnTo>
                    <a:lnTo>
                      <a:pt x="12" y="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10" y="30"/>
                    </a:lnTo>
                    <a:lnTo>
                      <a:pt x="16" y="54"/>
                    </a:lnTo>
                    <a:lnTo>
                      <a:pt x="22" y="82"/>
                    </a:lnTo>
                    <a:lnTo>
                      <a:pt x="24" y="110"/>
                    </a:lnTo>
                    <a:lnTo>
                      <a:pt x="24" y="110"/>
                    </a:lnTo>
                    <a:lnTo>
                      <a:pt x="22" y="140"/>
                    </a:lnTo>
                    <a:lnTo>
                      <a:pt x="16" y="166"/>
                    </a:lnTo>
                    <a:lnTo>
                      <a:pt x="16" y="16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005EB8"/>
                  </a:solidFill>
                </a:endParaRPr>
              </a:p>
            </p:txBody>
          </p:sp>
          <p:sp>
            <p:nvSpPr>
              <p:cNvPr id="97" name="Freeform 28"/>
              <p:cNvSpPr>
                <a:spLocks/>
              </p:cNvSpPr>
              <p:nvPr userDrawn="1"/>
            </p:nvSpPr>
            <p:spPr bwMode="auto">
              <a:xfrm>
                <a:off x="8532894" y="91935"/>
                <a:ext cx="27440" cy="444532"/>
              </a:xfrm>
              <a:custGeom>
                <a:avLst/>
                <a:gdLst>
                  <a:gd name="T0" fmla="*/ 0 w 20"/>
                  <a:gd name="T1" fmla="*/ 10 h 324"/>
                  <a:gd name="T2" fmla="*/ 0 w 20"/>
                  <a:gd name="T3" fmla="*/ 10 h 324"/>
                  <a:gd name="T4" fmla="*/ 0 w 20"/>
                  <a:gd name="T5" fmla="*/ 314 h 324"/>
                  <a:gd name="T6" fmla="*/ 0 w 20"/>
                  <a:gd name="T7" fmla="*/ 314 h 324"/>
                  <a:gd name="T8" fmla="*/ 2 w 20"/>
                  <a:gd name="T9" fmla="*/ 318 h 324"/>
                  <a:gd name="T10" fmla="*/ 4 w 20"/>
                  <a:gd name="T11" fmla="*/ 322 h 324"/>
                  <a:gd name="T12" fmla="*/ 8 w 20"/>
                  <a:gd name="T13" fmla="*/ 322 h 324"/>
                  <a:gd name="T14" fmla="*/ 10 w 20"/>
                  <a:gd name="T15" fmla="*/ 324 h 324"/>
                  <a:gd name="T16" fmla="*/ 14 w 20"/>
                  <a:gd name="T17" fmla="*/ 322 h 324"/>
                  <a:gd name="T18" fmla="*/ 18 w 20"/>
                  <a:gd name="T19" fmla="*/ 322 h 324"/>
                  <a:gd name="T20" fmla="*/ 20 w 20"/>
                  <a:gd name="T21" fmla="*/ 318 h 324"/>
                  <a:gd name="T22" fmla="*/ 20 w 20"/>
                  <a:gd name="T23" fmla="*/ 314 h 324"/>
                  <a:gd name="T24" fmla="*/ 20 w 20"/>
                  <a:gd name="T25" fmla="*/ 314 h 324"/>
                  <a:gd name="T26" fmla="*/ 20 w 20"/>
                  <a:gd name="T27" fmla="*/ 10 h 324"/>
                  <a:gd name="T28" fmla="*/ 20 w 20"/>
                  <a:gd name="T29" fmla="*/ 10 h 324"/>
                  <a:gd name="T30" fmla="*/ 20 w 20"/>
                  <a:gd name="T31" fmla="*/ 6 h 324"/>
                  <a:gd name="T32" fmla="*/ 18 w 20"/>
                  <a:gd name="T33" fmla="*/ 2 h 324"/>
                  <a:gd name="T34" fmla="*/ 14 w 20"/>
                  <a:gd name="T35" fmla="*/ 0 h 324"/>
                  <a:gd name="T36" fmla="*/ 10 w 20"/>
                  <a:gd name="T37" fmla="*/ 0 h 324"/>
                  <a:gd name="T38" fmla="*/ 8 w 20"/>
                  <a:gd name="T39" fmla="*/ 0 h 324"/>
                  <a:gd name="T40" fmla="*/ 4 w 20"/>
                  <a:gd name="T41" fmla="*/ 2 h 324"/>
                  <a:gd name="T42" fmla="*/ 2 w 20"/>
                  <a:gd name="T43" fmla="*/ 6 h 324"/>
                  <a:gd name="T44" fmla="*/ 0 w 20"/>
                  <a:gd name="T45" fmla="*/ 10 h 324"/>
                  <a:gd name="T46" fmla="*/ 0 w 20"/>
                  <a:gd name="T47" fmla="*/ 10 h 3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0" h="324">
                    <a:moveTo>
                      <a:pt x="0" y="10"/>
                    </a:moveTo>
                    <a:lnTo>
                      <a:pt x="0" y="10"/>
                    </a:lnTo>
                    <a:lnTo>
                      <a:pt x="0" y="314"/>
                    </a:lnTo>
                    <a:lnTo>
                      <a:pt x="0" y="314"/>
                    </a:lnTo>
                    <a:lnTo>
                      <a:pt x="2" y="318"/>
                    </a:lnTo>
                    <a:lnTo>
                      <a:pt x="4" y="322"/>
                    </a:lnTo>
                    <a:lnTo>
                      <a:pt x="8" y="322"/>
                    </a:lnTo>
                    <a:lnTo>
                      <a:pt x="10" y="324"/>
                    </a:lnTo>
                    <a:lnTo>
                      <a:pt x="14" y="322"/>
                    </a:lnTo>
                    <a:lnTo>
                      <a:pt x="18" y="322"/>
                    </a:lnTo>
                    <a:lnTo>
                      <a:pt x="20" y="318"/>
                    </a:lnTo>
                    <a:lnTo>
                      <a:pt x="20" y="314"/>
                    </a:lnTo>
                    <a:lnTo>
                      <a:pt x="20" y="314"/>
                    </a:lnTo>
                    <a:lnTo>
                      <a:pt x="20" y="10"/>
                    </a:lnTo>
                    <a:lnTo>
                      <a:pt x="20" y="10"/>
                    </a:lnTo>
                    <a:lnTo>
                      <a:pt x="20" y="6"/>
                    </a:lnTo>
                    <a:lnTo>
                      <a:pt x="18" y="2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4" y="2"/>
                    </a:lnTo>
                    <a:lnTo>
                      <a:pt x="2" y="6"/>
                    </a:lnTo>
                    <a:lnTo>
                      <a:pt x="0" y="10"/>
                    </a:lnTo>
                    <a:lnTo>
                      <a:pt x="0" y="1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005EB8"/>
                  </a:solidFill>
                </a:endParaRPr>
              </a:p>
            </p:txBody>
          </p:sp>
          <p:sp>
            <p:nvSpPr>
              <p:cNvPr id="98" name="Freeform 29"/>
              <p:cNvSpPr>
                <a:spLocks/>
              </p:cNvSpPr>
              <p:nvPr userDrawn="1"/>
            </p:nvSpPr>
            <p:spPr bwMode="auto">
              <a:xfrm>
                <a:off x="8535638" y="91935"/>
                <a:ext cx="74089" cy="27440"/>
              </a:xfrm>
              <a:custGeom>
                <a:avLst/>
                <a:gdLst>
                  <a:gd name="T0" fmla="*/ 44 w 54"/>
                  <a:gd name="T1" fmla="*/ 0 h 20"/>
                  <a:gd name="T2" fmla="*/ 44 w 54"/>
                  <a:gd name="T3" fmla="*/ 0 h 20"/>
                  <a:gd name="T4" fmla="*/ 8 w 54"/>
                  <a:gd name="T5" fmla="*/ 0 h 20"/>
                  <a:gd name="T6" fmla="*/ 8 w 54"/>
                  <a:gd name="T7" fmla="*/ 0 h 20"/>
                  <a:gd name="T8" fmla="*/ 4 w 54"/>
                  <a:gd name="T9" fmla="*/ 0 h 20"/>
                  <a:gd name="T10" fmla="*/ 2 w 54"/>
                  <a:gd name="T11" fmla="*/ 2 h 20"/>
                  <a:gd name="T12" fmla="*/ 0 w 54"/>
                  <a:gd name="T13" fmla="*/ 6 h 20"/>
                  <a:gd name="T14" fmla="*/ 0 w 54"/>
                  <a:gd name="T15" fmla="*/ 10 h 20"/>
                  <a:gd name="T16" fmla="*/ 0 w 54"/>
                  <a:gd name="T17" fmla="*/ 14 h 20"/>
                  <a:gd name="T18" fmla="*/ 2 w 54"/>
                  <a:gd name="T19" fmla="*/ 16 h 20"/>
                  <a:gd name="T20" fmla="*/ 4 w 54"/>
                  <a:gd name="T21" fmla="*/ 18 h 20"/>
                  <a:gd name="T22" fmla="*/ 8 w 54"/>
                  <a:gd name="T23" fmla="*/ 20 h 20"/>
                  <a:gd name="T24" fmla="*/ 8 w 54"/>
                  <a:gd name="T25" fmla="*/ 20 h 20"/>
                  <a:gd name="T26" fmla="*/ 44 w 54"/>
                  <a:gd name="T27" fmla="*/ 20 h 20"/>
                  <a:gd name="T28" fmla="*/ 44 w 54"/>
                  <a:gd name="T29" fmla="*/ 20 h 20"/>
                  <a:gd name="T30" fmla="*/ 48 w 54"/>
                  <a:gd name="T31" fmla="*/ 18 h 20"/>
                  <a:gd name="T32" fmla="*/ 52 w 54"/>
                  <a:gd name="T33" fmla="*/ 16 h 20"/>
                  <a:gd name="T34" fmla="*/ 54 w 54"/>
                  <a:gd name="T35" fmla="*/ 14 h 20"/>
                  <a:gd name="T36" fmla="*/ 54 w 54"/>
                  <a:gd name="T37" fmla="*/ 10 h 20"/>
                  <a:gd name="T38" fmla="*/ 54 w 54"/>
                  <a:gd name="T39" fmla="*/ 6 h 20"/>
                  <a:gd name="T40" fmla="*/ 52 w 54"/>
                  <a:gd name="T41" fmla="*/ 2 h 20"/>
                  <a:gd name="T42" fmla="*/ 48 w 54"/>
                  <a:gd name="T43" fmla="*/ 0 h 20"/>
                  <a:gd name="T44" fmla="*/ 44 w 54"/>
                  <a:gd name="T45" fmla="*/ 0 h 20"/>
                  <a:gd name="T46" fmla="*/ 44 w 54"/>
                  <a:gd name="T47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4" h="20">
                    <a:moveTo>
                      <a:pt x="44" y="0"/>
                    </a:moveTo>
                    <a:lnTo>
                      <a:pt x="44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0" y="6"/>
                    </a:lnTo>
                    <a:lnTo>
                      <a:pt x="0" y="10"/>
                    </a:lnTo>
                    <a:lnTo>
                      <a:pt x="0" y="14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8" y="20"/>
                    </a:lnTo>
                    <a:lnTo>
                      <a:pt x="8" y="20"/>
                    </a:lnTo>
                    <a:lnTo>
                      <a:pt x="44" y="20"/>
                    </a:lnTo>
                    <a:lnTo>
                      <a:pt x="44" y="20"/>
                    </a:lnTo>
                    <a:lnTo>
                      <a:pt x="48" y="18"/>
                    </a:lnTo>
                    <a:lnTo>
                      <a:pt x="52" y="16"/>
                    </a:lnTo>
                    <a:lnTo>
                      <a:pt x="54" y="14"/>
                    </a:lnTo>
                    <a:lnTo>
                      <a:pt x="54" y="10"/>
                    </a:lnTo>
                    <a:lnTo>
                      <a:pt x="54" y="6"/>
                    </a:lnTo>
                    <a:lnTo>
                      <a:pt x="52" y="2"/>
                    </a:lnTo>
                    <a:lnTo>
                      <a:pt x="48" y="0"/>
                    </a:lnTo>
                    <a:lnTo>
                      <a:pt x="44" y="0"/>
                    </a:lnTo>
                    <a:lnTo>
                      <a:pt x="44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005EB8"/>
                  </a:solidFill>
                </a:endParaRPr>
              </a:p>
            </p:txBody>
          </p:sp>
          <p:sp>
            <p:nvSpPr>
              <p:cNvPr id="99" name="Freeform 30"/>
              <p:cNvSpPr>
                <a:spLocks/>
              </p:cNvSpPr>
              <p:nvPr userDrawn="1"/>
            </p:nvSpPr>
            <p:spPr bwMode="auto">
              <a:xfrm>
                <a:off x="8535638" y="509027"/>
                <a:ext cx="74089" cy="27440"/>
              </a:xfrm>
              <a:custGeom>
                <a:avLst/>
                <a:gdLst>
                  <a:gd name="T0" fmla="*/ 44 w 54"/>
                  <a:gd name="T1" fmla="*/ 0 h 20"/>
                  <a:gd name="T2" fmla="*/ 44 w 54"/>
                  <a:gd name="T3" fmla="*/ 0 h 20"/>
                  <a:gd name="T4" fmla="*/ 8 w 54"/>
                  <a:gd name="T5" fmla="*/ 0 h 20"/>
                  <a:gd name="T6" fmla="*/ 8 w 54"/>
                  <a:gd name="T7" fmla="*/ 0 h 20"/>
                  <a:gd name="T8" fmla="*/ 4 w 54"/>
                  <a:gd name="T9" fmla="*/ 0 h 20"/>
                  <a:gd name="T10" fmla="*/ 2 w 54"/>
                  <a:gd name="T11" fmla="*/ 4 h 20"/>
                  <a:gd name="T12" fmla="*/ 0 w 54"/>
                  <a:gd name="T13" fmla="*/ 6 h 20"/>
                  <a:gd name="T14" fmla="*/ 0 w 54"/>
                  <a:gd name="T15" fmla="*/ 10 h 20"/>
                  <a:gd name="T16" fmla="*/ 0 w 54"/>
                  <a:gd name="T17" fmla="*/ 14 h 20"/>
                  <a:gd name="T18" fmla="*/ 2 w 54"/>
                  <a:gd name="T19" fmla="*/ 16 h 20"/>
                  <a:gd name="T20" fmla="*/ 4 w 54"/>
                  <a:gd name="T21" fmla="*/ 20 h 20"/>
                  <a:gd name="T22" fmla="*/ 8 w 54"/>
                  <a:gd name="T23" fmla="*/ 20 h 20"/>
                  <a:gd name="T24" fmla="*/ 8 w 54"/>
                  <a:gd name="T25" fmla="*/ 20 h 20"/>
                  <a:gd name="T26" fmla="*/ 44 w 54"/>
                  <a:gd name="T27" fmla="*/ 20 h 20"/>
                  <a:gd name="T28" fmla="*/ 44 w 54"/>
                  <a:gd name="T29" fmla="*/ 20 h 20"/>
                  <a:gd name="T30" fmla="*/ 48 w 54"/>
                  <a:gd name="T31" fmla="*/ 20 h 20"/>
                  <a:gd name="T32" fmla="*/ 52 w 54"/>
                  <a:gd name="T33" fmla="*/ 16 h 20"/>
                  <a:gd name="T34" fmla="*/ 54 w 54"/>
                  <a:gd name="T35" fmla="*/ 14 h 20"/>
                  <a:gd name="T36" fmla="*/ 54 w 54"/>
                  <a:gd name="T37" fmla="*/ 10 h 20"/>
                  <a:gd name="T38" fmla="*/ 54 w 54"/>
                  <a:gd name="T39" fmla="*/ 6 h 20"/>
                  <a:gd name="T40" fmla="*/ 52 w 54"/>
                  <a:gd name="T41" fmla="*/ 4 h 20"/>
                  <a:gd name="T42" fmla="*/ 48 w 54"/>
                  <a:gd name="T43" fmla="*/ 0 h 20"/>
                  <a:gd name="T44" fmla="*/ 44 w 54"/>
                  <a:gd name="T45" fmla="*/ 0 h 20"/>
                  <a:gd name="T46" fmla="*/ 44 w 54"/>
                  <a:gd name="T47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4" h="20">
                    <a:moveTo>
                      <a:pt x="44" y="0"/>
                    </a:moveTo>
                    <a:lnTo>
                      <a:pt x="44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4" y="0"/>
                    </a:lnTo>
                    <a:lnTo>
                      <a:pt x="2" y="4"/>
                    </a:lnTo>
                    <a:lnTo>
                      <a:pt x="0" y="6"/>
                    </a:lnTo>
                    <a:lnTo>
                      <a:pt x="0" y="10"/>
                    </a:lnTo>
                    <a:lnTo>
                      <a:pt x="0" y="14"/>
                    </a:lnTo>
                    <a:lnTo>
                      <a:pt x="2" y="16"/>
                    </a:lnTo>
                    <a:lnTo>
                      <a:pt x="4" y="20"/>
                    </a:lnTo>
                    <a:lnTo>
                      <a:pt x="8" y="20"/>
                    </a:lnTo>
                    <a:lnTo>
                      <a:pt x="8" y="20"/>
                    </a:lnTo>
                    <a:lnTo>
                      <a:pt x="44" y="20"/>
                    </a:lnTo>
                    <a:lnTo>
                      <a:pt x="44" y="20"/>
                    </a:lnTo>
                    <a:lnTo>
                      <a:pt x="48" y="20"/>
                    </a:lnTo>
                    <a:lnTo>
                      <a:pt x="52" y="16"/>
                    </a:lnTo>
                    <a:lnTo>
                      <a:pt x="54" y="14"/>
                    </a:lnTo>
                    <a:lnTo>
                      <a:pt x="54" y="10"/>
                    </a:lnTo>
                    <a:lnTo>
                      <a:pt x="54" y="6"/>
                    </a:lnTo>
                    <a:lnTo>
                      <a:pt x="52" y="4"/>
                    </a:lnTo>
                    <a:lnTo>
                      <a:pt x="48" y="0"/>
                    </a:lnTo>
                    <a:lnTo>
                      <a:pt x="44" y="0"/>
                    </a:lnTo>
                    <a:lnTo>
                      <a:pt x="44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005EB8"/>
                  </a:solidFill>
                </a:endParaRPr>
              </a:p>
            </p:txBody>
          </p:sp>
          <p:sp>
            <p:nvSpPr>
              <p:cNvPr id="100" name="Freeform 31"/>
              <p:cNvSpPr>
                <a:spLocks/>
              </p:cNvSpPr>
              <p:nvPr userDrawn="1"/>
            </p:nvSpPr>
            <p:spPr bwMode="auto">
              <a:xfrm>
                <a:off x="9010355" y="91935"/>
                <a:ext cx="27440" cy="441788"/>
              </a:xfrm>
              <a:custGeom>
                <a:avLst/>
                <a:gdLst>
                  <a:gd name="T0" fmla="*/ 20 w 20"/>
                  <a:gd name="T1" fmla="*/ 312 h 322"/>
                  <a:gd name="T2" fmla="*/ 20 w 20"/>
                  <a:gd name="T3" fmla="*/ 312 h 322"/>
                  <a:gd name="T4" fmla="*/ 20 w 20"/>
                  <a:gd name="T5" fmla="*/ 10 h 322"/>
                  <a:gd name="T6" fmla="*/ 20 w 20"/>
                  <a:gd name="T7" fmla="*/ 10 h 322"/>
                  <a:gd name="T8" fmla="*/ 20 w 20"/>
                  <a:gd name="T9" fmla="*/ 6 h 322"/>
                  <a:gd name="T10" fmla="*/ 16 w 20"/>
                  <a:gd name="T11" fmla="*/ 2 h 322"/>
                  <a:gd name="T12" fmla="*/ 14 w 20"/>
                  <a:gd name="T13" fmla="*/ 0 h 322"/>
                  <a:gd name="T14" fmla="*/ 10 w 20"/>
                  <a:gd name="T15" fmla="*/ 0 h 322"/>
                  <a:gd name="T16" fmla="*/ 6 w 20"/>
                  <a:gd name="T17" fmla="*/ 0 h 322"/>
                  <a:gd name="T18" fmla="*/ 4 w 20"/>
                  <a:gd name="T19" fmla="*/ 2 h 322"/>
                  <a:gd name="T20" fmla="*/ 0 w 20"/>
                  <a:gd name="T21" fmla="*/ 6 h 322"/>
                  <a:gd name="T22" fmla="*/ 0 w 20"/>
                  <a:gd name="T23" fmla="*/ 10 h 322"/>
                  <a:gd name="T24" fmla="*/ 0 w 20"/>
                  <a:gd name="T25" fmla="*/ 10 h 322"/>
                  <a:gd name="T26" fmla="*/ 0 w 20"/>
                  <a:gd name="T27" fmla="*/ 312 h 322"/>
                  <a:gd name="T28" fmla="*/ 0 w 20"/>
                  <a:gd name="T29" fmla="*/ 312 h 322"/>
                  <a:gd name="T30" fmla="*/ 0 w 20"/>
                  <a:gd name="T31" fmla="*/ 316 h 322"/>
                  <a:gd name="T32" fmla="*/ 4 w 20"/>
                  <a:gd name="T33" fmla="*/ 320 h 322"/>
                  <a:gd name="T34" fmla="*/ 6 w 20"/>
                  <a:gd name="T35" fmla="*/ 322 h 322"/>
                  <a:gd name="T36" fmla="*/ 10 w 20"/>
                  <a:gd name="T37" fmla="*/ 322 h 322"/>
                  <a:gd name="T38" fmla="*/ 14 w 20"/>
                  <a:gd name="T39" fmla="*/ 322 h 322"/>
                  <a:gd name="T40" fmla="*/ 16 w 20"/>
                  <a:gd name="T41" fmla="*/ 320 h 322"/>
                  <a:gd name="T42" fmla="*/ 20 w 20"/>
                  <a:gd name="T43" fmla="*/ 316 h 322"/>
                  <a:gd name="T44" fmla="*/ 20 w 20"/>
                  <a:gd name="T45" fmla="*/ 312 h 322"/>
                  <a:gd name="T46" fmla="*/ 20 w 20"/>
                  <a:gd name="T47" fmla="*/ 312 h 3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0" h="322">
                    <a:moveTo>
                      <a:pt x="20" y="312"/>
                    </a:moveTo>
                    <a:lnTo>
                      <a:pt x="20" y="312"/>
                    </a:lnTo>
                    <a:lnTo>
                      <a:pt x="20" y="10"/>
                    </a:lnTo>
                    <a:lnTo>
                      <a:pt x="20" y="10"/>
                    </a:lnTo>
                    <a:lnTo>
                      <a:pt x="20" y="6"/>
                    </a:lnTo>
                    <a:lnTo>
                      <a:pt x="16" y="2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6" y="0"/>
                    </a:lnTo>
                    <a:lnTo>
                      <a:pt x="4" y="2"/>
                    </a:lnTo>
                    <a:lnTo>
                      <a:pt x="0" y="6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6"/>
                    </a:lnTo>
                    <a:lnTo>
                      <a:pt x="4" y="320"/>
                    </a:lnTo>
                    <a:lnTo>
                      <a:pt x="6" y="322"/>
                    </a:lnTo>
                    <a:lnTo>
                      <a:pt x="10" y="322"/>
                    </a:lnTo>
                    <a:lnTo>
                      <a:pt x="14" y="322"/>
                    </a:lnTo>
                    <a:lnTo>
                      <a:pt x="16" y="320"/>
                    </a:lnTo>
                    <a:lnTo>
                      <a:pt x="20" y="316"/>
                    </a:lnTo>
                    <a:lnTo>
                      <a:pt x="20" y="312"/>
                    </a:lnTo>
                    <a:lnTo>
                      <a:pt x="20" y="3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005EB8"/>
                  </a:solidFill>
                </a:endParaRPr>
              </a:p>
            </p:txBody>
          </p:sp>
          <p:sp>
            <p:nvSpPr>
              <p:cNvPr id="101" name="Freeform 32"/>
              <p:cNvSpPr>
                <a:spLocks/>
              </p:cNvSpPr>
              <p:nvPr userDrawn="1"/>
            </p:nvSpPr>
            <p:spPr bwMode="auto">
              <a:xfrm>
                <a:off x="8963706" y="506283"/>
                <a:ext cx="74089" cy="27440"/>
              </a:xfrm>
              <a:custGeom>
                <a:avLst/>
                <a:gdLst>
                  <a:gd name="T0" fmla="*/ 8 w 54"/>
                  <a:gd name="T1" fmla="*/ 20 h 20"/>
                  <a:gd name="T2" fmla="*/ 8 w 54"/>
                  <a:gd name="T3" fmla="*/ 20 h 20"/>
                  <a:gd name="T4" fmla="*/ 44 w 54"/>
                  <a:gd name="T5" fmla="*/ 20 h 20"/>
                  <a:gd name="T6" fmla="*/ 44 w 54"/>
                  <a:gd name="T7" fmla="*/ 20 h 20"/>
                  <a:gd name="T8" fmla="*/ 48 w 54"/>
                  <a:gd name="T9" fmla="*/ 20 h 20"/>
                  <a:gd name="T10" fmla="*/ 52 w 54"/>
                  <a:gd name="T11" fmla="*/ 16 h 20"/>
                  <a:gd name="T12" fmla="*/ 54 w 54"/>
                  <a:gd name="T13" fmla="*/ 14 h 20"/>
                  <a:gd name="T14" fmla="*/ 54 w 54"/>
                  <a:gd name="T15" fmla="*/ 10 h 20"/>
                  <a:gd name="T16" fmla="*/ 54 w 54"/>
                  <a:gd name="T17" fmla="*/ 6 h 20"/>
                  <a:gd name="T18" fmla="*/ 52 w 54"/>
                  <a:gd name="T19" fmla="*/ 4 h 20"/>
                  <a:gd name="T20" fmla="*/ 48 w 54"/>
                  <a:gd name="T21" fmla="*/ 0 h 20"/>
                  <a:gd name="T22" fmla="*/ 44 w 54"/>
                  <a:gd name="T23" fmla="*/ 0 h 20"/>
                  <a:gd name="T24" fmla="*/ 44 w 54"/>
                  <a:gd name="T25" fmla="*/ 0 h 20"/>
                  <a:gd name="T26" fmla="*/ 8 w 54"/>
                  <a:gd name="T27" fmla="*/ 0 h 20"/>
                  <a:gd name="T28" fmla="*/ 8 w 54"/>
                  <a:gd name="T29" fmla="*/ 0 h 20"/>
                  <a:gd name="T30" fmla="*/ 4 w 54"/>
                  <a:gd name="T31" fmla="*/ 0 h 20"/>
                  <a:gd name="T32" fmla="*/ 2 w 54"/>
                  <a:gd name="T33" fmla="*/ 4 h 20"/>
                  <a:gd name="T34" fmla="*/ 0 w 54"/>
                  <a:gd name="T35" fmla="*/ 6 h 20"/>
                  <a:gd name="T36" fmla="*/ 0 w 54"/>
                  <a:gd name="T37" fmla="*/ 10 h 20"/>
                  <a:gd name="T38" fmla="*/ 0 w 54"/>
                  <a:gd name="T39" fmla="*/ 14 h 20"/>
                  <a:gd name="T40" fmla="*/ 2 w 54"/>
                  <a:gd name="T41" fmla="*/ 16 h 20"/>
                  <a:gd name="T42" fmla="*/ 4 w 54"/>
                  <a:gd name="T43" fmla="*/ 20 h 20"/>
                  <a:gd name="T44" fmla="*/ 8 w 54"/>
                  <a:gd name="T45" fmla="*/ 20 h 20"/>
                  <a:gd name="T46" fmla="*/ 8 w 54"/>
                  <a:gd name="T47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4" h="20">
                    <a:moveTo>
                      <a:pt x="8" y="20"/>
                    </a:moveTo>
                    <a:lnTo>
                      <a:pt x="8" y="20"/>
                    </a:lnTo>
                    <a:lnTo>
                      <a:pt x="44" y="20"/>
                    </a:lnTo>
                    <a:lnTo>
                      <a:pt x="44" y="20"/>
                    </a:lnTo>
                    <a:lnTo>
                      <a:pt x="48" y="20"/>
                    </a:lnTo>
                    <a:lnTo>
                      <a:pt x="52" y="16"/>
                    </a:lnTo>
                    <a:lnTo>
                      <a:pt x="54" y="14"/>
                    </a:lnTo>
                    <a:lnTo>
                      <a:pt x="54" y="10"/>
                    </a:lnTo>
                    <a:lnTo>
                      <a:pt x="54" y="6"/>
                    </a:lnTo>
                    <a:lnTo>
                      <a:pt x="52" y="4"/>
                    </a:lnTo>
                    <a:lnTo>
                      <a:pt x="48" y="0"/>
                    </a:lnTo>
                    <a:lnTo>
                      <a:pt x="44" y="0"/>
                    </a:lnTo>
                    <a:lnTo>
                      <a:pt x="44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4" y="0"/>
                    </a:lnTo>
                    <a:lnTo>
                      <a:pt x="2" y="4"/>
                    </a:lnTo>
                    <a:lnTo>
                      <a:pt x="0" y="6"/>
                    </a:lnTo>
                    <a:lnTo>
                      <a:pt x="0" y="10"/>
                    </a:lnTo>
                    <a:lnTo>
                      <a:pt x="0" y="14"/>
                    </a:lnTo>
                    <a:lnTo>
                      <a:pt x="2" y="16"/>
                    </a:lnTo>
                    <a:lnTo>
                      <a:pt x="4" y="20"/>
                    </a:lnTo>
                    <a:lnTo>
                      <a:pt x="8" y="20"/>
                    </a:lnTo>
                    <a:lnTo>
                      <a:pt x="8" y="2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005EB8"/>
                  </a:solidFill>
                </a:endParaRPr>
              </a:p>
            </p:txBody>
          </p:sp>
          <p:sp>
            <p:nvSpPr>
              <p:cNvPr id="102" name="Freeform 33"/>
              <p:cNvSpPr>
                <a:spLocks/>
              </p:cNvSpPr>
              <p:nvPr userDrawn="1"/>
            </p:nvSpPr>
            <p:spPr bwMode="auto">
              <a:xfrm>
                <a:off x="8963706" y="91935"/>
                <a:ext cx="74089" cy="27440"/>
              </a:xfrm>
              <a:custGeom>
                <a:avLst/>
                <a:gdLst>
                  <a:gd name="T0" fmla="*/ 8 w 54"/>
                  <a:gd name="T1" fmla="*/ 20 h 20"/>
                  <a:gd name="T2" fmla="*/ 8 w 54"/>
                  <a:gd name="T3" fmla="*/ 20 h 20"/>
                  <a:gd name="T4" fmla="*/ 44 w 54"/>
                  <a:gd name="T5" fmla="*/ 20 h 20"/>
                  <a:gd name="T6" fmla="*/ 44 w 54"/>
                  <a:gd name="T7" fmla="*/ 20 h 20"/>
                  <a:gd name="T8" fmla="*/ 48 w 54"/>
                  <a:gd name="T9" fmla="*/ 18 h 20"/>
                  <a:gd name="T10" fmla="*/ 52 w 54"/>
                  <a:gd name="T11" fmla="*/ 16 h 20"/>
                  <a:gd name="T12" fmla="*/ 54 w 54"/>
                  <a:gd name="T13" fmla="*/ 14 h 20"/>
                  <a:gd name="T14" fmla="*/ 54 w 54"/>
                  <a:gd name="T15" fmla="*/ 10 h 20"/>
                  <a:gd name="T16" fmla="*/ 54 w 54"/>
                  <a:gd name="T17" fmla="*/ 6 h 20"/>
                  <a:gd name="T18" fmla="*/ 52 w 54"/>
                  <a:gd name="T19" fmla="*/ 2 h 20"/>
                  <a:gd name="T20" fmla="*/ 48 w 54"/>
                  <a:gd name="T21" fmla="*/ 0 h 20"/>
                  <a:gd name="T22" fmla="*/ 44 w 54"/>
                  <a:gd name="T23" fmla="*/ 0 h 20"/>
                  <a:gd name="T24" fmla="*/ 44 w 54"/>
                  <a:gd name="T25" fmla="*/ 0 h 20"/>
                  <a:gd name="T26" fmla="*/ 8 w 54"/>
                  <a:gd name="T27" fmla="*/ 0 h 20"/>
                  <a:gd name="T28" fmla="*/ 8 w 54"/>
                  <a:gd name="T29" fmla="*/ 0 h 20"/>
                  <a:gd name="T30" fmla="*/ 4 w 54"/>
                  <a:gd name="T31" fmla="*/ 0 h 20"/>
                  <a:gd name="T32" fmla="*/ 2 w 54"/>
                  <a:gd name="T33" fmla="*/ 2 h 20"/>
                  <a:gd name="T34" fmla="*/ 0 w 54"/>
                  <a:gd name="T35" fmla="*/ 6 h 20"/>
                  <a:gd name="T36" fmla="*/ 0 w 54"/>
                  <a:gd name="T37" fmla="*/ 10 h 20"/>
                  <a:gd name="T38" fmla="*/ 0 w 54"/>
                  <a:gd name="T39" fmla="*/ 14 h 20"/>
                  <a:gd name="T40" fmla="*/ 2 w 54"/>
                  <a:gd name="T41" fmla="*/ 16 h 20"/>
                  <a:gd name="T42" fmla="*/ 4 w 54"/>
                  <a:gd name="T43" fmla="*/ 18 h 20"/>
                  <a:gd name="T44" fmla="*/ 8 w 54"/>
                  <a:gd name="T45" fmla="*/ 20 h 20"/>
                  <a:gd name="T46" fmla="*/ 8 w 54"/>
                  <a:gd name="T47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4" h="20">
                    <a:moveTo>
                      <a:pt x="8" y="20"/>
                    </a:moveTo>
                    <a:lnTo>
                      <a:pt x="8" y="20"/>
                    </a:lnTo>
                    <a:lnTo>
                      <a:pt x="44" y="20"/>
                    </a:lnTo>
                    <a:lnTo>
                      <a:pt x="44" y="20"/>
                    </a:lnTo>
                    <a:lnTo>
                      <a:pt x="48" y="18"/>
                    </a:lnTo>
                    <a:lnTo>
                      <a:pt x="52" y="16"/>
                    </a:lnTo>
                    <a:lnTo>
                      <a:pt x="54" y="14"/>
                    </a:lnTo>
                    <a:lnTo>
                      <a:pt x="54" y="10"/>
                    </a:lnTo>
                    <a:lnTo>
                      <a:pt x="54" y="6"/>
                    </a:lnTo>
                    <a:lnTo>
                      <a:pt x="52" y="2"/>
                    </a:lnTo>
                    <a:lnTo>
                      <a:pt x="48" y="0"/>
                    </a:lnTo>
                    <a:lnTo>
                      <a:pt x="44" y="0"/>
                    </a:lnTo>
                    <a:lnTo>
                      <a:pt x="44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0" y="6"/>
                    </a:lnTo>
                    <a:lnTo>
                      <a:pt x="0" y="10"/>
                    </a:lnTo>
                    <a:lnTo>
                      <a:pt x="0" y="14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8" y="20"/>
                    </a:lnTo>
                    <a:lnTo>
                      <a:pt x="8" y="2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005EB8"/>
                  </a:solidFill>
                </a:endParaRPr>
              </a:p>
            </p:txBody>
          </p:sp>
          <p:sp>
            <p:nvSpPr>
              <p:cNvPr id="103" name="Freeform 52"/>
              <p:cNvSpPr>
                <a:spLocks noEditPoints="1"/>
              </p:cNvSpPr>
              <p:nvPr userDrawn="1"/>
            </p:nvSpPr>
            <p:spPr bwMode="auto">
              <a:xfrm>
                <a:off x="8447829" y="187976"/>
                <a:ext cx="46648" cy="5488"/>
              </a:xfrm>
              <a:custGeom>
                <a:avLst/>
                <a:gdLst>
                  <a:gd name="T0" fmla="*/ 4 w 34"/>
                  <a:gd name="T1" fmla="*/ 2 h 4"/>
                  <a:gd name="T2" fmla="*/ 4 w 34"/>
                  <a:gd name="T3" fmla="*/ 2 h 4"/>
                  <a:gd name="T4" fmla="*/ 4 w 34"/>
                  <a:gd name="T5" fmla="*/ 4 h 4"/>
                  <a:gd name="T6" fmla="*/ 2 w 34"/>
                  <a:gd name="T7" fmla="*/ 4 h 4"/>
                  <a:gd name="T8" fmla="*/ 2 w 34"/>
                  <a:gd name="T9" fmla="*/ 4 h 4"/>
                  <a:gd name="T10" fmla="*/ 0 w 34"/>
                  <a:gd name="T11" fmla="*/ 4 h 4"/>
                  <a:gd name="T12" fmla="*/ 0 w 34"/>
                  <a:gd name="T13" fmla="*/ 2 h 4"/>
                  <a:gd name="T14" fmla="*/ 0 w 34"/>
                  <a:gd name="T15" fmla="*/ 2 h 4"/>
                  <a:gd name="T16" fmla="*/ 0 w 34"/>
                  <a:gd name="T17" fmla="*/ 0 h 4"/>
                  <a:gd name="T18" fmla="*/ 2 w 34"/>
                  <a:gd name="T19" fmla="*/ 0 h 4"/>
                  <a:gd name="T20" fmla="*/ 2 w 34"/>
                  <a:gd name="T21" fmla="*/ 0 h 4"/>
                  <a:gd name="T22" fmla="*/ 4 w 34"/>
                  <a:gd name="T23" fmla="*/ 0 h 4"/>
                  <a:gd name="T24" fmla="*/ 4 w 34"/>
                  <a:gd name="T25" fmla="*/ 2 h 4"/>
                  <a:gd name="T26" fmla="*/ 4 w 34"/>
                  <a:gd name="T27" fmla="*/ 2 h 4"/>
                  <a:gd name="T28" fmla="*/ 34 w 34"/>
                  <a:gd name="T29" fmla="*/ 0 h 4"/>
                  <a:gd name="T30" fmla="*/ 34 w 34"/>
                  <a:gd name="T31" fmla="*/ 2 h 4"/>
                  <a:gd name="T32" fmla="*/ 34 w 34"/>
                  <a:gd name="T33" fmla="*/ 2 h 4"/>
                  <a:gd name="T34" fmla="*/ 34 w 34"/>
                  <a:gd name="T35" fmla="*/ 4 h 4"/>
                  <a:gd name="T36" fmla="*/ 10 w 34"/>
                  <a:gd name="T37" fmla="*/ 4 h 4"/>
                  <a:gd name="T38" fmla="*/ 10 w 34"/>
                  <a:gd name="T39" fmla="*/ 4 h 4"/>
                  <a:gd name="T40" fmla="*/ 10 w 34"/>
                  <a:gd name="T41" fmla="*/ 2 h 4"/>
                  <a:gd name="T42" fmla="*/ 10 w 34"/>
                  <a:gd name="T43" fmla="*/ 0 h 4"/>
                  <a:gd name="T44" fmla="*/ 10 w 34"/>
                  <a:gd name="T45" fmla="*/ 0 h 4"/>
                  <a:gd name="T46" fmla="*/ 10 w 34"/>
                  <a:gd name="T47" fmla="*/ 0 h 4"/>
                  <a:gd name="T48" fmla="*/ 34 w 34"/>
                  <a:gd name="T49" fmla="*/ 0 h 4"/>
                  <a:gd name="T50" fmla="*/ 34 w 34"/>
                  <a:gd name="T51" fmla="*/ 0 h 4"/>
                  <a:gd name="T52" fmla="*/ 34 w 34"/>
                  <a:gd name="T53" fmla="*/ 0 h 4"/>
                  <a:gd name="T54" fmla="*/ 34 w 34"/>
                  <a:gd name="T5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34" h="4">
                    <a:moveTo>
                      <a:pt x="4" y="2"/>
                    </a:moveTo>
                    <a:lnTo>
                      <a:pt x="4" y="2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4" y="2"/>
                    </a:lnTo>
                    <a:close/>
                    <a:moveTo>
                      <a:pt x="34" y="0"/>
                    </a:moveTo>
                    <a:lnTo>
                      <a:pt x="34" y="2"/>
                    </a:lnTo>
                    <a:lnTo>
                      <a:pt x="34" y="2"/>
                    </a:lnTo>
                    <a:lnTo>
                      <a:pt x="34" y="4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0" y="2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34" y="0"/>
                    </a:lnTo>
                    <a:lnTo>
                      <a:pt x="34" y="0"/>
                    </a:lnTo>
                    <a:lnTo>
                      <a:pt x="34" y="0"/>
                    </a:lnTo>
                    <a:lnTo>
                      <a:pt x="34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005EB8"/>
                  </a:solidFill>
                </a:endParaRPr>
              </a:p>
            </p:txBody>
          </p:sp>
        </p:grpSp>
      </p:grpSp>
      <p:sp>
        <p:nvSpPr>
          <p:cNvPr id="3" name="Text Placeholder 2"/>
          <p:cNvSpPr>
            <a:spLocks noGrp="1"/>
          </p:cNvSpPr>
          <p:nvPr userDrawn="1">
            <p:ph type="body" idx="1" hasCustomPrompt="1"/>
          </p:nvPr>
        </p:nvSpPr>
        <p:spPr>
          <a:xfrm>
            <a:off x="3232432" y="1361849"/>
            <a:ext cx="7397074" cy="1946285"/>
          </a:xfrm>
        </p:spPr>
        <p:txBody>
          <a:bodyPr anchor="t">
            <a:normAutofit/>
          </a:bodyPr>
          <a:lstStyle>
            <a:lvl1pPr marL="0" indent="0">
              <a:buNone/>
              <a:defRPr sz="2800" baseline="0">
                <a:solidFill>
                  <a:schemeClr val="tx1"/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GB" noProof="0" smtClean="0"/>
              <a:t>Divider title here</a:t>
            </a:r>
          </a:p>
        </p:txBody>
      </p:sp>
      <p:sp>
        <p:nvSpPr>
          <p:cNvPr id="2" name="Title 1"/>
          <p:cNvSpPr>
            <a:spLocks noGrp="1"/>
          </p:cNvSpPr>
          <p:nvPr userDrawn="1">
            <p:ph type="title" hasCustomPrompt="1"/>
          </p:nvPr>
        </p:nvSpPr>
        <p:spPr>
          <a:xfrm>
            <a:off x="44728" y="626996"/>
            <a:ext cx="1746418" cy="1287035"/>
          </a:xfrm>
        </p:spPr>
        <p:txBody>
          <a:bodyPr anchor="t">
            <a:normAutofit/>
          </a:bodyPr>
          <a:lstStyle>
            <a:lvl1pPr algn="r">
              <a:defRPr sz="7200" b="0" cap="all">
                <a:solidFill>
                  <a:schemeClr val="accent3"/>
                </a:solidFill>
              </a:defRPr>
            </a:lvl1pPr>
          </a:lstStyle>
          <a:p>
            <a:r>
              <a:rPr lang="en-GB" noProof="0" smtClean="0"/>
              <a:t>1</a:t>
            </a:r>
            <a:endParaRPr lang="en-GB" noProof="0"/>
          </a:p>
        </p:txBody>
      </p:sp>
      <p:cxnSp>
        <p:nvCxnSpPr>
          <p:cNvPr id="12" name="Conector recto 12"/>
          <p:cNvCxnSpPr/>
          <p:nvPr userDrawn="1"/>
        </p:nvCxnSpPr>
        <p:spPr>
          <a:xfrm flipH="1">
            <a:off x="1674064" y="1516324"/>
            <a:ext cx="1512464" cy="0"/>
          </a:xfrm>
          <a:prstGeom prst="line">
            <a:avLst/>
          </a:prstGeom>
          <a:ln w="12700" cmpd="sng">
            <a:solidFill>
              <a:schemeClr val="accent3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8" name="Conector recto 8"/>
          <p:cNvCxnSpPr/>
          <p:nvPr userDrawn="1"/>
        </p:nvCxnSpPr>
        <p:spPr>
          <a:xfrm flipV="1">
            <a:off x="8989232" y="6053352"/>
            <a:ext cx="0" cy="290960"/>
          </a:xfrm>
          <a:prstGeom prst="line">
            <a:avLst/>
          </a:prstGeom>
          <a:ln w="12700" cmpd="sng">
            <a:solidFill>
              <a:srgbClr val="80808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9" name="Picture Placeholder 4"/>
          <p:cNvSpPr>
            <a:spLocks noGrp="1"/>
          </p:cNvSpPr>
          <p:nvPr userDrawn="1">
            <p:ph type="pic" sz="quarter" idx="10" hasCustomPrompt="1"/>
          </p:nvPr>
        </p:nvSpPr>
        <p:spPr>
          <a:xfrm>
            <a:off x="6849860" y="6021909"/>
            <a:ext cx="1723686" cy="340227"/>
          </a:xfrm>
        </p:spPr>
        <p:txBody>
          <a:bodyPr>
            <a:noAutofit/>
          </a:bodyPr>
          <a:lstStyle>
            <a:lvl1pPr marL="0" indent="0">
              <a:buNone/>
              <a:defRPr sz="900">
                <a:solidFill>
                  <a:schemeClr val="bg1"/>
                </a:solidFill>
              </a:defRPr>
            </a:lvl1pPr>
          </a:lstStyle>
          <a:p>
            <a:r>
              <a:rPr lang="en-GB" dirty="0" smtClean="0"/>
              <a:t>Co-branding logo</a:t>
            </a:r>
            <a:endParaRPr lang="en-GB" dirty="0"/>
          </a:p>
        </p:txBody>
      </p:sp>
      <p:sp>
        <p:nvSpPr>
          <p:cNvPr id="20" name="Text Box 11"/>
          <p:cNvSpPr txBox="1">
            <a:spLocks noChangeArrowheads="1"/>
          </p:cNvSpPr>
          <p:nvPr userDrawn="1"/>
        </p:nvSpPr>
        <p:spPr bwMode="auto">
          <a:xfrm rot="-5400000">
            <a:off x="8831854" y="2848707"/>
            <a:ext cx="4996635" cy="20005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50000"/>
              </a:spcBef>
              <a:defRPr sz="2000" b="1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50000"/>
              </a:spcBef>
              <a:defRPr sz="2000" b="1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50000"/>
              </a:spcBef>
              <a:defRPr sz="2000" b="1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50000"/>
              </a:spcBef>
              <a:defRPr sz="2000" b="1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50000"/>
              </a:spcBef>
              <a:defRPr sz="2000" b="1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>
              <a:spcBef>
                <a:spcPct val="0"/>
              </a:spcBef>
              <a:defRPr/>
            </a:pPr>
            <a:r>
              <a:rPr lang="en-GB" sz="700" b="0" dirty="0" smtClean="0">
                <a:solidFill>
                  <a:srgbClr val="FFFFFF">
                    <a:lumMod val="65000"/>
                  </a:srgbClr>
                </a:solidFill>
                <a:latin typeface="Verdana"/>
              </a:rPr>
              <a:t>© 2013 Amadeus IT Group SA</a:t>
            </a:r>
          </a:p>
        </p:txBody>
      </p:sp>
      <p:grpSp>
        <p:nvGrpSpPr>
          <p:cNvPr id="34" name="Group 4"/>
          <p:cNvGrpSpPr>
            <a:grpSpLocks noChangeAspect="1"/>
          </p:cNvGrpSpPr>
          <p:nvPr userDrawn="1"/>
        </p:nvGrpSpPr>
        <p:grpSpPr bwMode="auto">
          <a:xfrm>
            <a:off x="9299675" y="6133573"/>
            <a:ext cx="1624293" cy="160505"/>
            <a:chOff x="4649" y="3974"/>
            <a:chExt cx="812" cy="107"/>
          </a:xfrm>
        </p:grpSpPr>
        <p:sp>
          <p:nvSpPr>
            <p:cNvPr id="35" name="AutoShape 3"/>
            <p:cNvSpPr>
              <a:spLocks noChangeAspect="1" noChangeArrowheads="1" noTextEdit="1"/>
            </p:cNvSpPr>
            <p:nvPr userDrawn="1"/>
          </p:nvSpPr>
          <p:spPr bwMode="auto">
            <a:xfrm>
              <a:off x="4649" y="3974"/>
              <a:ext cx="812" cy="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36" name="Freeform 35"/>
            <p:cNvSpPr>
              <a:spLocks noEditPoints="1"/>
            </p:cNvSpPr>
            <p:nvPr userDrawn="1"/>
          </p:nvSpPr>
          <p:spPr bwMode="auto">
            <a:xfrm>
              <a:off x="4649" y="3974"/>
              <a:ext cx="812" cy="107"/>
            </a:xfrm>
            <a:custGeom>
              <a:avLst/>
              <a:gdLst>
                <a:gd name="T0" fmla="*/ 2293 w 3248"/>
                <a:gd name="T1" fmla="*/ 424 h 428"/>
                <a:gd name="T2" fmla="*/ 2209 w 3248"/>
                <a:gd name="T3" fmla="*/ 355 h 428"/>
                <a:gd name="T4" fmla="*/ 2159 w 3248"/>
                <a:gd name="T5" fmla="*/ 76 h 428"/>
                <a:gd name="T6" fmla="*/ 2306 w 3248"/>
                <a:gd name="T7" fmla="*/ 5 h 428"/>
                <a:gd name="T8" fmla="*/ 2042 w 3248"/>
                <a:gd name="T9" fmla="*/ 407 h 428"/>
                <a:gd name="T10" fmla="*/ 611 w 3248"/>
                <a:gd name="T11" fmla="*/ 11 h 428"/>
                <a:gd name="T12" fmla="*/ 672 w 3248"/>
                <a:gd name="T13" fmla="*/ 353 h 428"/>
                <a:gd name="T14" fmla="*/ 737 w 3248"/>
                <a:gd name="T15" fmla="*/ 376 h 428"/>
                <a:gd name="T16" fmla="*/ 909 w 3248"/>
                <a:gd name="T17" fmla="*/ 1 h 428"/>
                <a:gd name="T18" fmla="*/ 261 w 3248"/>
                <a:gd name="T19" fmla="*/ 332 h 428"/>
                <a:gd name="T20" fmla="*/ 114 w 3248"/>
                <a:gd name="T21" fmla="*/ 347 h 428"/>
                <a:gd name="T22" fmla="*/ 94 w 3248"/>
                <a:gd name="T23" fmla="*/ 277 h 428"/>
                <a:gd name="T24" fmla="*/ 261 w 3248"/>
                <a:gd name="T25" fmla="*/ 332 h 428"/>
                <a:gd name="T26" fmla="*/ 52 w 3248"/>
                <a:gd name="T27" fmla="*/ 102 h 428"/>
                <a:gd name="T28" fmla="*/ 234 w 3248"/>
                <a:gd name="T29" fmla="*/ 90 h 428"/>
                <a:gd name="T30" fmla="*/ 179 w 3248"/>
                <a:gd name="T31" fmla="*/ 176 h 428"/>
                <a:gd name="T32" fmla="*/ 9 w 3248"/>
                <a:gd name="T33" fmla="*/ 257 h 428"/>
                <a:gd name="T34" fmla="*/ 35 w 3248"/>
                <a:gd name="T35" fmla="*/ 394 h 428"/>
                <a:gd name="T36" fmla="*/ 164 w 3248"/>
                <a:gd name="T37" fmla="*/ 426 h 428"/>
                <a:gd name="T38" fmla="*/ 284 w 3248"/>
                <a:gd name="T39" fmla="*/ 404 h 428"/>
                <a:gd name="T40" fmla="*/ 331 w 3248"/>
                <a:gd name="T41" fmla="*/ 45 h 428"/>
                <a:gd name="T42" fmla="*/ 1319 w 3248"/>
                <a:gd name="T43" fmla="*/ 332 h 428"/>
                <a:gd name="T44" fmla="*/ 1168 w 3248"/>
                <a:gd name="T45" fmla="*/ 344 h 428"/>
                <a:gd name="T46" fmla="*/ 1155 w 3248"/>
                <a:gd name="T47" fmla="*/ 272 h 428"/>
                <a:gd name="T48" fmla="*/ 1264 w 3248"/>
                <a:gd name="T49" fmla="*/ 0 h 428"/>
                <a:gd name="T50" fmla="*/ 1122 w 3248"/>
                <a:gd name="T51" fmla="*/ 98 h 428"/>
                <a:gd name="T52" fmla="*/ 1298 w 3248"/>
                <a:gd name="T53" fmla="*/ 94 h 428"/>
                <a:gd name="T54" fmla="*/ 1212 w 3248"/>
                <a:gd name="T55" fmla="*/ 177 h 428"/>
                <a:gd name="T56" fmla="*/ 1064 w 3248"/>
                <a:gd name="T57" fmla="*/ 270 h 428"/>
                <a:gd name="T58" fmla="*/ 1102 w 3248"/>
                <a:gd name="T59" fmla="*/ 401 h 428"/>
                <a:gd name="T60" fmla="*/ 1246 w 3248"/>
                <a:gd name="T61" fmla="*/ 423 h 428"/>
                <a:gd name="T62" fmla="*/ 1354 w 3248"/>
                <a:gd name="T63" fmla="*/ 407 h 428"/>
                <a:gd name="T64" fmla="*/ 1381 w 3248"/>
                <a:gd name="T65" fmla="*/ 36 h 428"/>
                <a:gd name="T66" fmla="*/ 2714 w 3248"/>
                <a:gd name="T67" fmla="*/ 326 h 428"/>
                <a:gd name="T68" fmla="*/ 2576 w 3248"/>
                <a:gd name="T69" fmla="*/ 337 h 428"/>
                <a:gd name="T70" fmla="*/ 2533 w 3248"/>
                <a:gd name="T71" fmla="*/ 4 h 428"/>
                <a:gd name="T72" fmla="*/ 2468 w 3248"/>
                <a:gd name="T73" fmla="*/ 364 h 428"/>
                <a:gd name="T74" fmla="*/ 2611 w 3248"/>
                <a:gd name="T75" fmla="*/ 427 h 428"/>
                <a:gd name="T76" fmla="*/ 2761 w 3248"/>
                <a:gd name="T77" fmla="*/ 403 h 428"/>
                <a:gd name="T78" fmla="*/ 2937 w 3248"/>
                <a:gd name="T79" fmla="*/ 413 h 428"/>
                <a:gd name="T80" fmla="*/ 3135 w 3248"/>
                <a:gd name="T81" fmla="*/ 422 h 428"/>
                <a:gd name="T82" fmla="*/ 3248 w 3248"/>
                <a:gd name="T83" fmla="*/ 300 h 428"/>
                <a:gd name="T84" fmla="*/ 3184 w 3248"/>
                <a:gd name="T85" fmla="*/ 204 h 428"/>
                <a:gd name="T86" fmla="*/ 3038 w 3248"/>
                <a:gd name="T87" fmla="*/ 127 h 428"/>
                <a:gd name="T88" fmla="*/ 3076 w 3248"/>
                <a:gd name="T89" fmla="*/ 76 h 428"/>
                <a:gd name="T90" fmla="*/ 3232 w 3248"/>
                <a:gd name="T91" fmla="*/ 30 h 428"/>
                <a:gd name="T92" fmla="*/ 3039 w 3248"/>
                <a:gd name="T93" fmla="*/ 8 h 428"/>
                <a:gd name="T94" fmla="*/ 2943 w 3248"/>
                <a:gd name="T95" fmla="*/ 122 h 428"/>
                <a:gd name="T96" fmla="*/ 3021 w 3248"/>
                <a:gd name="T97" fmla="*/ 229 h 428"/>
                <a:gd name="T98" fmla="*/ 3154 w 3248"/>
                <a:gd name="T99" fmla="*/ 300 h 428"/>
                <a:gd name="T100" fmla="*/ 3113 w 3248"/>
                <a:gd name="T101" fmla="*/ 350 h 428"/>
                <a:gd name="T102" fmla="*/ 1639 w 3248"/>
                <a:gd name="T103" fmla="*/ 80 h 428"/>
                <a:gd name="T104" fmla="*/ 1790 w 3248"/>
                <a:gd name="T105" fmla="*/ 97 h 428"/>
                <a:gd name="T106" fmla="*/ 1832 w 3248"/>
                <a:gd name="T107" fmla="*/ 245 h 428"/>
                <a:gd name="T108" fmla="*/ 1739 w 3248"/>
                <a:gd name="T109" fmla="*/ 353 h 428"/>
                <a:gd name="T110" fmla="*/ 1652 w 3248"/>
                <a:gd name="T111" fmla="*/ 4 h 428"/>
                <a:gd name="T112" fmla="*/ 1701 w 3248"/>
                <a:gd name="T113" fmla="*/ 428 h 428"/>
                <a:gd name="T114" fmla="*/ 1885 w 3248"/>
                <a:gd name="T115" fmla="*/ 369 h 428"/>
                <a:gd name="T116" fmla="*/ 1930 w 3248"/>
                <a:gd name="T117" fmla="*/ 187 h 428"/>
                <a:gd name="T118" fmla="*/ 1786 w 3248"/>
                <a:gd name="T119" fmla="*/ 8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248" h="428">
                  <a:moveTo>
                    <a:pt x="2042" y="407"/>
                  </a:moveTo>
                  <a:lnTo>
                    <a:pt x="2042" y="407"/>
                  </a:lnTo>
                  <a:lnTo>
                    <a:pt x="2055" y="411"/>
                  </a:lnTo>
                  <a:lnTo>
                    <a:pt x="2089" y="418"/>
                  </a:lnTo>
                  <a:lnTo>
                    <a:pt x="2113" y="421"/>
                  </a:lnTo>
                  <a:lnTo>
                    <a:pt x="2140" y="425"/>
                  </a:lnTo>
                  <a:lnTo>
                    <a:pt x="2171" y="427"/>
                  </a:lnTo>
                  <a:lnTo>
                    <a:pt x="2205" y="428"/>
                  </a:lnTo>
                  <a:lnTo>
                    <a:pt x="2205" y="428"/>
                  </a:lnTo>
                  <a:lnTo>
                    <a:pt x="2239" y="427"/>
                  </a:lnTo>
                  <a:lnTo>
                    <a:pt x="2268" y="426"/>
                  </a:lnTo>
                  <a:lnTo>
                    <a:pt x="2293" y="424"/>
                  </a:lnTo>
                  <a:lnTo>
                    <a:pt x="2312" y="422"/>
                  </a:lnTo>
                  <a:lnTo>
                    <a:pt x="2339" y="419"/>
                  </a:lnTo>
                  <a:lnTo>
                    <a:pt x="2347" y="417"/>
                  </a:lnTo>
                  <a:lnTo>
                    <a:pt x="2347" y="346"/>
                  </a:lnTo>
                  <a:lnTo>
                    <a:pt x="2347" y="346"/>
                  </a:lnTo>
                  <a:lnTo>
                    <a:pt x="2339" y="347"/>
                  </a:lnTo>
                  <a:lnTo>
                    <a:pt x="2314" y="351"/>
                  </a:lnTo>
                  <a:lnTo>
                    <a:pt x="2277" y="354"/>
                  </a:lnTo>
                  <a:lnTo>
                    <a:pt x="2255" y="355"/>
                  </a:lnTo>
                  <a:lnTo>
                    <a:pt x="2230" y="355"/>
                  </a:lnTo>
                  <a:lnTo>
                    <a:pt x="2230" y="355"/>
                  </a:lnTo>
                  <a:lnTo>
                    <a:pt x="2209" y="355"/>
                  </a:lnTo>
                  <a:lnTo>
                    <a:pt x="2191" y="354"/>
                  </a:lnTo>
                  <a:lnTo>
                    <a:pt x="2160" y="351"/>
                  </a:lnTo>
                  <a:lnTo>
                    <a:pt x="2141" y="349"/>
                  </a:lnTo>
                  <a:lnTo>
                    <a:pt x="2134" y="348"/>
                  </a:lnTo>
                  <a:lnTo>
                    <a:pt x="2134" y="247"/>
                  </a:lnTo>
                  <a:lnTo>
                    <a:pt x="2318" y="247"/>
                  </a:lnTo>
                  <a:lnTo>
                    <a:pt x="2318" y="175"/>
                  </a:lnTo>
                  <a:lnTo>
                    <a:pt x="2134" y="175"/>
                  </a:lnTo>
                  <a:lnTo>
                    <a:pt x="2134" y="79"/>
                  </a:lnTo>
                  <a:lnTo>
                    <a:pt x="2134" y="79"/>
                  </a:lnTo>
                  <a:lnTo>
                    <a:pt x="2141" y="78"/>
                  </a:lnTo>
                  <a:lnTo>
                    <a:pt x="2159" y="76"/>
                  </a:lnTo>
                  <a:lnTo>
                    <a:pt x="2187" y="74"/>
                  </a:lnTo>
                  <a:lnTo>
                    <a:pt x="2224" y="73"/>
                  </a:lnTo>
                  <a:lnTo>
                    <a:pt x="2224" y="73"/>
                  </a:lnTo>
                  <a:lnTo>
                    <a:pt x="2247" y="73"/>
                  </a:lnTo>
                  <a:lnTo>
                    <a:pt x="2268" y="74"/>
                  </a:lnTo>
                  <a:lnTo>
                    <a:pt x="2305" y="77"/>
                  </a:lnTo>
                  <a:lnTo>
                    <a:pt x="2331" y="80"/>
                  </a:lnTo>
                  <a:lnTo>
                    <a:pt x="2340" y="82"/>
                  </a:lnTo>
                  <a:lnTo>
                    <a:pt x="2340" y="10"/>
                  </a:lnTo>
                  <a:lnTo>
                    <a:pt x="2340" y="10"/>
                  </a:lnTo>
                  <a:lnTo>
                    <a:pt x="2331" y="9"/>
                  </a:lnTo>
                  <a:lnTo>
                    <a:pt x="2306" y="5"/>
                  </a:lnTo>
                  <a:lnTo>
                    <a:pt x="2266" y="2"/>
                  </a:lnTo>
                  <a:lnTo>
                    <a:pt x="2242" y="1"/>
                  </a:lnTo>
                  <a:lnTo>
                    <a:pt x="2214" y="0"/>
                  </a:lnTo>
                  <a:lnTo>
                    <a:pt x="2214" y="0"/>
                  </a:lnTo>
                  <a:lnTo>
                    <a:pt x="2176" y="1"/>
                  </a:lnTo>
                  <a:lnTo>
                    <a:pt x="2144" y="3"/>
                  </a:lnTo>
                  <a:lnTo>
                    <a:pt x="2114" y="6"/>
                  </a:lnTo>
                  <a:lnTo>
                    <a:pt x="2089" y="9"/>
                  </a:lnTo>
                  <a:lnTo>
                    <a:pt x="2069" y="13"/>
                  </a:lnTo>
                  <a:lnTo>
                    <a:pt x="2055" y="15"/>
                  </a:lnTo>
                  <a:lnTo>
                    <a:pt x="2042" y="19"/>
                  </a:lnTo>
                  <a:lnTo>
                    <a:pt x="2042" y="407"/>
                  </a:lnTo>
                  <a:close/>
                  <a:moveTo>
                    <a:pt x="726" y="246"/>
                  </a:moveTo>
                  <a:lnTo>
                    <a:pt x="726" y="246"/>
                  </a:lnTo>
                  <a:lnTo>
                    <a:pt x="722" y="257"/>
                  </a:lnTo>
                  <a:lnTo>
                    <a:pt x="719" y="270"/>
                  </a:lnTo>
                  <a:lnTo>
                    <a:pt x="719" y="270"/>
                  </a:lnTo>
                  <a:lnTo>
                    <a:pt x="715" y="257"/>
                  </a:lnTo>
                  <a:lnTo>
                    <a:pt x="712" y="246"/>
                  </a:lnTo>
                  <a:lnTo>
                    <a:pt x="630" y="39"/>
                  </a:lnTo>
                  <a:lnTo>
                    <a:pt x="630" y="39"/>
                  </a:lnTo>
                  <a:lnTo>
                    <a:pt x="624" y="28"/>
                  </a:lnTo>
                  <a:lnTo>
                    <a:pt x="618" y="19"/>
                  </a:lnTo>
                  <a:lnTo>
                    <a:pt x="611" y="11"/>
                  </a:lnTo>
                  <a:lnTo>
                    <a:pt x="603" y="7"/>
                  </a:lnTo>
                  <a:lnTo>
                    <a:pt x="593" y="3"/>
                  </a:lnTo>
                  <a:lnTo>
                    <a:pt x="581" y="1"/>
                  </a:lnTo>
                  <a:lnTo>
                    <a:pt x="569" y="1"/>
                  </a:lnTo>
                  <a:lnTo>
                    <a:pt x="555" y="0"/>
                  </a:lnTo>
                  <a:lnTo>
                    <a:pt x="555" y="0"/>
                  </a:lnTo>
                  <a:lnTo>
                    <a:pt x="529" y="1"/>
                  </a:lnTo>
                  <a:lnTo>
                    <a:pt x="513" y="2"/>
                  </a:lnTo>
                  <a:lnTo>
                    <a:pt x="471" y="422"/>
                  </a:lnTo>
                  <a:lnTo>
                    <a:pt x="564" y="422"/>
                  </a:lnTo>
                  <a:lnTo>
                    <a:pt x="584" y="140"/>
                  </a:lnTo>
                  <a:lnTo>
                    <a:pt x="672" y="353"/>
                  </a:lnTo>
                  <a:lnTo>
                    <a:pt x="672" y="353"/>
                  </a:lnTo>
                  <a:lnTo>
                    <a:pt x="675" y="359"/>
                  </a:lnTo>
                  <a:lnTo>
                    <a:pt x="679" y="364"/>
                  </a:lnTo>
                  <a:lnTo>
                    <a:pt x="684" y="368"/>
                  </a:lnTo>
                  <a:lnTo>
                    <a:pt x="689" y="371"/>
                  </a:lnTo>
                  <a:lnTo>
                    <a:pt x="695" y="373"/>
                  </a:lnTo>
                  <a:lnTo>
                    <a:pt x="702" y="376"/>
                  </a:lnTo>
                  <a:lnTo>
                    <a:pt x="710" y="377"/>
                  </a:lnTo>
                  <a:lnTo>
                    <a:pt x="719" y="377"/>
                  </a:lnTo>
                  <a:lnTo>
                    <a:pt x="719" y="377"/>
                  </a:lnTo>
                  <a:lnTo>
                    <a:pt x="728" y="377"/>
                  </a:lnTo>
                  <a:lnTo>
                    <a:pt x="737" y="376"/>
                  </a:lnTo>
                  <a:lnTo>
                    <a:pt x="744" y="373"/>
                  </a:lnTo>
                  <a:lnTo>
                    <a:pt x="750" y="371"/>
                  </a:lnTo>
                  <a:lnTo>
                    <a:pt x="755" y="368"/>
                  </a:lnTo>
                  <a:lnTo>
                    <a:pt x="759" y="364"/>
                  </a:lnTo>
                  <a:lnTo>
                    <a:pt x="762" y="359"/>
                  </a:lnTo>
                  <a:lnTo>
                    <a:pt x="765" y="353"/>
                  </a:lnTo>
                  <a:lnTo>
                    <a:pt x="853" y="140"/>
                  </a:lnTo>
                  <a:lnTo>
                    <a:pt x="874" y="422"/>
                  </a:lnTo>
                  <a:lnTo>
                    <a:pt x="967" y="422"/>
                  </a:lnTo>
                  <a:lnTo>
                    <a:pt x="925" y="2"/>
                  </a:lnTo>
                  <a:lnTo>
                    <a:pt x="925" y="2"/>
                  </a:lnTo>
                  <a:lnTo>
                    <a:pt x="909" y="1"/>
                  </a:lnTo>
                  <a:lnTo>
                    <a:pt x="883" y="0"/>
                  </a:lnTo>
                  <a:lnTo>
                    <a:pt x="883" y="0"/>
                  </a:lnTo>
                  <a:lnTo>
                    <a:pt x="868" y="1"/>
                  </a:lnTo>
                  <a:lnTo>
                    <a:pt x="856" y="1"/>
                  </a:lnTo>
                  <a:lnTo>
                    <a:pt x="845" y="3"/>
                  </a:lnTo>
                  <a:lnTo>
                    <a:pt x="836" y="7"/>
                  </a:lnTo>
                  <a:lnTo>
                    <a:pt x="827" y="11"/>
                  </a:lnTo>
                  <a:lnTo>
                    <a:pt x="819" y="19"/>
                  </a:lnTo>
                  <a:lnTo>
                    <a:pt x="813" y="28"/>
                  </a:lnTo>
                  <a:lnTo>
                    <a:pt x="808" y="39"/>
                  </a:lnTo>
                  <a:lnTo>
                    <a:pt x="726" y="246"/>
                  </a:lnTo>
                  <a:close/>
                  <a:moveTo>
                    <a:pt x="261" y="332"/>
                  </a:moveTo>
                  <a:lnTo>
                    <a:pt x="261" y="332"/>
                  </a:lnTo>
                  <a:lnTo>
                    <a:pt x="241" y="338"/>
                  </a:lnTo>
                  <a:lnTo>
                    <a:pt x="215" y="347"/>
                  </a:lnTo>
                  <a:lnTo>
                    <a:pt x="200" y="350"/>
                  </a:lnTo>
                  <a:lnTo>
                    <a:pt x="186" y="353"/>
                  </a:lnTo>
                  <a:lnTo>
                    <a:pt x="172" y="355"/>
                  </a:lnTo>
                  <a:lnTo>
                    <a:pt x="157" y="355"/>
                  </a:lnTo>
                  <a:lnTo>
                    <a:pt x="157" y="355"/>
                  </a:lnTo>
                  <a:lnTo>
                    <a:pt x="144" y="355"/>
                  </a:lnTo>
                  <a:lnTo>
                    <a:pt x="131" y="353"/>
                  </a:lnTo>
                  <a:lnTo>
                    <a:pt x="120" y="349"/>
                  </a:lnTo>
                  <a:lnTo>
                    <a:pt x="114" y="347"/>
                  </a:lnTo>
                  <a:lnTo>
                    <a:pt x="109" y="344"/>
                  </a:lnTo>
                  <a:lnTo>
                    <a:pt x="105" y="340"/>
                  </a:lnTo>
                  <a:lnTo>
                    <a:pt x="101" y="336"/>
                  </a:lnTo>
                  <a:lnTo>
                    <a:pt x="98" y="331"/>
                  </a:lnTo>
                  <a:lnTo>
                    <a:pt x="95" y="326"/>
                  </a:lnTo>
                  <a:lnTo>
                    <a:pt x="93" y="321"/>
                  </a:lnTo>
                  <a:lnTo>
                    <a:pt x="92" y="315"/>
                  </a:lnTo>
                  <a:lnTo>
                    <a:pt x="91" y="308"/>
                  </a:lnTo>
                  <a:lnTo>
                    <a:pt x="90" y="300"/>
                  </a:lnTo>
                  <a:lnTo>
                    <a:pt x="90" y="300"/>
                  </a:lnTo>
                  <a:lnTo>
                    <a:pt x="91" y="288"/>
                  </a:lnTo>
                  <a:lnTo>
                    <a:pt x="94" y="277"/>
                  </a:lnTo>
                  <a:lnTo>
                    <a:pt x="96" y="272"/>
                  </a:lnTo>
                  <a:lnTo>
                    <a:pt x="99" y="266"/>
                  </a:lnTo>
                  <a:lnTo>
                    <a:pt x="103" y="262"/>
                  </a:lnTo>
                  <a:lnTo>
                    <a:pt x="106" y="258"/>
                  </a:lnTo>
                  <a:lnTo>
                    <a:pt x="111" y="255"/>
                  </a:lnTo>
                  <a:lnTo>
                    <a:pt x="116" y="252"/>
                  </a:lnTo>
                  <a:lnTo>
                    <a:pt x="123" y="249"/>
                  </a:lnTo>
                  <a:lnTo>
                    <a:pt x="129" y="247"/>
                  </a:lnTo>
                  <a:lnTo>
                    <a:pt x="145" y="244"/>
                  </a:lnTo>
                  <a:lnTo>
                    <a:pt x="162" y="242"/>
                  </a:lnTo>
                  <a:lnTo>
                    <a:pt x="261" y="239"/>
                  </a:lnTo>
                  <a:lnTo>
                    <a:pt x="261" y="332"/>
                  </a:lnTo>
                  <a:close/>
                  <a:moveTo>
                    <a:pt x="205" y="0"/>
                  </a:moveTo>
                  <a:lnTo>
                    <a:pt x="205" y="0"/>
                  </a:lnTo>
                  <a:lnTo>
                    <a:pt x="176" y="1"/>
                  </a:lnTo>
                  <a:lnTo>
                    <a:pt x="147" y="4"/>
                  </a:lnTo>
                  <a:lnTo>
                    <a:pt x="121" y="7"/>
                  </a:lnTo>
                  <a:lnTo>
                    <a:pt x="97" y="12"/>
                  </a:lnTo>
                  <a:lnTo>
                    <a:pt x="77" y="17"/>
                  </a:lnTo>
                  <a:lnTo>
                    <a:pt x="58" y="23"/>
                  </a:lnTo>
                  <a:lnTo>
                    <a:pt x="44" y="28"/>
                  </a:lnTo>
                  <a:lnTo>
                    <a:pt x="33" y="33"/>
                  </a:lnTo>
                  <a:lnTo>
                    <a:pt x="52" y="102"/>
                  </a:lnTo>
                  <a:lnTo>
                    <a:pt x="52" y="102"/>
                  </a:lnTo>
                  <a:lnTo>
                    <a:pt x="63" y="98"/>
                  </a:lnTo>
                  <a:lnTo>
                    <a:pt x="92" y="91"/>
                  </a:lnTo>
                  <a:lnTo>
                    <a:pt x="111" y="86"/>
                  </a:lnTo>
                  <a:lnTo>
                    <a:pt x="133" y="82"/>
                  </a:lnTo>
                  <a:lnTo>
                    <a:pt x="155" y="80"/>
                  </a:lnTo>
                  <a:lnTo>
                    <a:pt x="179" y="79"/>
                  </a:lnTo>
                  <a:lnTo>
                    <a:pt x="179" y="79"/>
                  </a:lnTo>
                  <a:lnTo>
                    <a:pt x="197" y="80"/>
                  </a:lnTo>
                  <a:lnTo>
                    <a:pt x="214" y="82"/>
                  </a:lnTo>
                  <a:lnTo>
                    <a:pt x="221" y="84"/>
                  </a:lnTo>
                  <a:lnTo>
                    <a:pt x="228" y="86"/>
                  </a:lnTo>
                  <a:lnTo>
                    <a:pt x="234" y="90"/>
                  </a:lnTo>
                  <a:lnTo>
                    <a:pt x="239" y="94"/>
                  </a:lnTo>
                  <a:lnTo>
                    <a:pt x="244" y="98"/>
                  </a:lnTo>
                  <a:lnTo>
                    <a:pt x="248" y="102"/>
                  </a:lnTo>
                  <a:lnTo>
                    <a:pt x="251" y="108"/>
                  </a:lnTo>
                  <a:lnTo>
                    <a:pt x="254" y="114"/>
                  </a:lnTo>
                  <a:lnTo>
                    <a:pt x="256" y="120"/>
                  </a:lnTo>
                  <a:lnTo>
                    <a:pt x="258" y="129"/>
                  </a:lnTo>
                  <a:lnTo>
                    <a:pt x="260" y="137"/>
                  </a:lnTo>
                  <a:lnTo>
                    <a:pt x="260" y="146"/>
                  </a:lnTo>
                  <a:lnTo>
                    <a:pt x="260" y="176"/>
                  </a:lnTo>
                  <a:lnTo>
                    <a:pt x="179" y="176"/>
                  </a:lnTo>
                  <a:lnTo>
                    <a:pt x="179" y="176"/>
                  </a:lnTo>
                  <a:lnTo>
                    <a:pt x="154" y="177"/>
                  </a:lnTo>
                  <a:lnTo>
                    <a:pt x="132" y="179"/>
                  </a:lnTo>
                  <a:lnTo>
                    <a:pt x="111" y="182"/>
                  </a:lnTo>
                  <a:lnTo>
                    <a:pt x="93" y="187"/>
                  </a:lnTo>
                  <a:lnTo>
                    <a:pt x="77" y="192"/>
                  </a:lnTo>
                  <a:lnTo>
                    <a:pt x="61" y="200"/>
                  </a:lnTo>
                  <a:lnTo>
                    <a:pt x="49" y="207"/>
                  </a:lnTo>
                  <a:lnTo>
                    <a:pt x="38" y="216"/>
                  </a:lnTo>
                  <a:lnTo>
                    <a:pt x="29" y="225"/>
                  </a:lnTo>
                  <a:lnTo>
                    <a:pt x="20" y="236"/>
                  </a:lnTo>
                  <a:lnTo>
                    <a:pt x="14" y="246"/>
                  </a:lnTo>
                  <a:lnTo>
                    <a:pt x="9" y="257"/>
                  </a:lnTo>
                  <a:lnTo>
                    <a:pt x="5" y="270"/>
                  </a:lnTo>
                  <a:lnTo>
                    <a:pt x="2" y="282"/>
                  </a:lnTo>
                  <a:lnTo>
                    <a:pt x="1" y="294"/>
                  </a:lnTo>
                  <a:lnTo>
                    <a:pt x="0" y="307"/>
                  </a:lnTo>
                  <a:lnTo>
                    <a:pt x="0" y="307"/>
                  </a:lnTo>
                  <a:lnTo>
                    <a:pt x="1" y="323"/>
                  </a:lnTo>
                  <a:lnTo>
                    <a:pt x="3" y="338"/>
                  </a:lnTo>
                  <a:lnTo>
                    <a:pt x="7" y="352"/>
                  </a:lnTo>
                  <a:lnTo>
                    <a:pt x="12" y="364"/>
                  </a:lnTo>
                  <a:lnTo>
                    <a:pt x="19" y="376"/>
                  </a:lnTo>
                  <a:lnTo>
                    <a:pt x="27" y="386"/>
                  </a:lnTo>
                  <a:lnTo>
                    <a:pt x="35" y="394"/>
                  </a:lnTo>
                  <a:lnTo>
                    <a:pt x="45" y="401"/>
                  </a:lnTo>
                  <a:lnTo>
                    <a:pt x="54" y="408"/>
                  </a:lnTo>
                  <a:lnTo>
                    <a:pt x="65" y="414"/>
                  </a:lnTo>
                  <a:lnTo>
                    <a:pt x="77" y="418"/>
                  </a:lnTo>
                  <a:lnTo>
                    <a:pt x="89" y="422"/>
                  </a:lnTo>
                  <a:lnTo>
                    <a:pt x="101" y="424"/>
                  </a:lnTo>
                  <a:lnTo>
                    <a:pt x="113" y="426"/>
                  </a:lnTo>
                  <a:lnTo>
                    <a:pt x="126" y="427"/>
                  </a:lnTo>
                  <a:lnTo>
                    <a:pt x="138" y="428"/>
                  </a:lnTo>
                  <a:lnTo>
                    <a:pt x="138" y="428"/>
                  </a:lnTo>
                  <a:lnTo>
                    <a:pt x="151" y="427"/>
                  </a:lnTo>
                  <a:lnTo>
                    <a:pt x="164" y="426"/>
                  </a:lnTo>
                  <a:lnTo>
                    <a:pt x="189" y="423"/>
                  </a:lnTo>
                  <a:lnTo>
                    <a:pt x="209" y="418"/>
                  </a:lnTo>
                  <a:lnTo>
                    <a:pt x="227" y="412"/>
                  </a:lnTo>
                  <a:lnTo>
                    <a:pt x="241" y="406"/>
                  </a:lnTo>
                  <a:lnTo>
                    <a:pt x="252" y="401"/>
                  </a:lnTo>
                  <a:lnTo>
                    <a:pt x="260" y="397"/>
                  </a:lnTo>
                  <a:lnTo>
                    <a:pt x="264" y="396"/>
                  </a:lnTo>
                  <a:lnTo>
                    <a:pt x="264" y="396"/>
                  </a:lnTo>
                  <a:lnTo>
                    <a:pt x="266" y="397"/>
                  </a:lnTo>
                  <a:lnTo>
                    <a:pt x="270" y="398"/>
                  </a:lnTo>
                  <a:lnTo>
                    <a:pt x="276" y="401"/>
                  </a:lnTo>
                  <a:lnTo>
                    <a:pt x="284" y="404"/>
                  </a:lnTo>
                  <a:lnTo>
                    <a:pt x="295" y="407"/>
                  </a:lnTo>
                  <a:lnTo>
                    <a:pt x="311" y="411"/>
                  </a:lnTo>
                  <a:lnTo>
                    <a:pt x="329" y="412"/>
                  </a:lnTo>
                  <a:lnTo>
                    <a:pt x="352" y="413"/>
                  </a:lnTo>
                  <a:lnTo>
                    <a:pt x="352" y="122"/>
                  </a:lnTo>
                  <a:lnTo>
                    <a:pt x="352" y="122"/>
                  </a:lnTo>
                  <a:lnTo>
                    <a:pt x="352" y="106"/>
                  </a:lnTo>
                  <a:lnTo>
                    <a:pt x="350" y="92"/>
                  </a:lnTo>
                  <a:lnTo>
                    <a:pt x="347" y="78"/>
                  </a:lnTo>
                  <a:lnTo>
                    <a:pt x="343" y="66"/>
                  </a:lnTo>
                  <a:lnTo>
                    <a:pt x="337" y="56"/>
                  </a:lnTo>
                  <a:lnTo>
                    <a:pt x="331" y="45"/>
                  </a:lnTo>
                  <a:lnTo>
                    <a:pt x="323" y="36"/>
                  </a:lnTo>
                  <a:lnTo>
                    <a:pt x="314" y="29"/>
                  </a:lnTo>
                  <a:lnTo>
                    <a:pt x="304" y="22"/>
                  </a:lnTo>
                  <a:lnTo>
                    <a:pt x="293" y="15"/>
                  </a:lnTo>
                  <a:lnTo>
                    <a:pt x="281" y="11"/>
                  </a:lnTo>
                  <a:lnTo>
                    <a:pt x="268" y="7"/>
                  </a:lnTo>
                  <a:lnTo>
                    <a:pt x="253" y="4"/>
                  </a:lnTo>
                  <a:lnTo>
                    <a:pt x="238" y="2"/>
                  </a:lnTo>
                  <a:lnTo>
                    <a:pt x="223" y="1"/>
                  </a:lnTo>
                  <a:lnTo>
                    <a:pt x="205" y="0"/>
                  </a:lnTo>
                  <a:close/>
                  <a:moveTo>
                    <a:pt x="1319" y="332"/>
                  </a:moveTo>
                  <a:lnTo>
                    <a:pt x="1319" y="332"/>
                  </a:lnTo>
                  <a:lnTo>
                    <a:pt x="1300" y="338"/>
                  </a:lnTo>
                  <a:lnTo>
                    <a:pt x="1273" y="347"/>
                  </a:lnTo>
                  <a:lnTo>
                    <a:pt x="1259" y="350"/>
                  </a:lnTo>
                  <a:lnTo>
                    <a:pt x="1243" y="353"/>
                  </a:lnTo>
                  <a:lnTo>
                    <a:pt x="1229" y="355"/>
                  </a:lnTo>
                  <a:lnTo>
                    <a:pt x="1216" y="355"/>
                  </a:lnTo>
                  <a:lnTo>
                    <a:pt x="1216" y="355"/>
                  </a:lnTo>
                  <a:lnTo>
                    <a:pt x="1202" y="355"/>
                  </a:lnTo>
                  <a:lnTo>
                    <a:pt x="1189" y="353"/>
                  </a:lnTo>
                  <a:lnTo>
                    <a:pt x="1177" y="349"/>
                  </a:lnTo>
                  <a:lnTo>
                    <a:pt x="1172" y="347"/>
                  </a:lnTo>
                  <a:lnTo>
                    <a:pt x="1168" y="344"/>
                  </a:lnTo>
                  <a:lnTo>
                    <a:pt x="1164" y="340"/>
                  </a:lnTo>
                  <a:lnTo>
                    <a:pt x="1160" y="336"/>
                  </a:lnTo>
                  <a:lnTo>
                    <a:pt x="1157" y="331"/>
                  </a:lnTo>
                  <a:lnTo>
                    <a:pt x="1154" y="326"/>
                  </a:lnTo>
                  <a:lnTo>
                    <a:pt x="1151" y="321"/>
                  </a:lnTo>
                  <a:lnTo>
                    <a:pt x="1149" y="315"/>
                  </a:lnTo>
                  <a:lnTo>
                    <a:pt x="1148" y="308"/>
                  </a:lnTo>
                  <a:lnTo>
                    <a:pt x="1148" y="300"/>
                  </a:lnTo>
                  <a:lnTo>
                    <a:pt x="1148" y="300"/>
                  </a:lnTo>
                  <a:lnTo>
                    <a:pt x="1149" y="288"/>
                  </a:lnTo>
                  <a:lnTo>
                    <a:pt x="1152" y="277"/>
                  </a:lnTo>
                  <a:lnTo>
                    <a:pt x="1155" y="272"/>
                  </a:lnTo>
                  <a:lnTo>
                    <a:pt x="1158" y="266"/>
                  </a:lnTo>
                  <a:lnTo>
                    <a:pt x="1161" y="262"/>
                  </a:lnTo>
                  <a:lnTo>
                    <a:pt x="1165" y="258"/>
                  </a:lnTo>
                  <a:lnTo>
                    <a:pt x="1170" y="255"/>
                  </a:lnTo>
                  <a:lnTo>
                    <a:pt x="1175" y="252"/>
                  </a:lnTo>
                  <a:lnTo>
                    <a:pt x="1181" y="249"/>
                  </a:lnTo>
                  <a:lnTo>
                    <a:pt x="1187" y="247"/>
                  </a:lnTo>
                  <a:lnTo>
                    <a:pt x="1203" y="244"/>
                  </a:lnTo>
                  <a:lnTo>
                    <a:pt x="1221" y="242"/>
                  </a:lnTo>
                  <a:lnTo>
                    <a:pt x="1319" y="239"/>
                  </a:lnTo>
                  <a:lnTo>
                    <a:pt x="1319" y="332"/>
                  </a:lnTo>
                  <a:close/>
                  <a:moveTo>
                    <a:pt x="1264" y="0"/>
                  </a:moveTo>
                  <a:lnTo>
                    <a:pt x="1264" y="0"/>
                  </a:lnTo>
                  <a:lnTo>
                    <a:pt x="1233" y="1"/>
                  </a:lnTo>
                  <a:lnTo>
                    <a:pt x="1206" y="4"/>
                  </a:lnTo>
                  <a:lnTo>
                    <a:pt x="1179" y="7"/>
                  </a:lnTo>
                  <a:lnTo>
                    <a:pt x="1156" y="12"/>
                  </a:lnTo>
                  <a:lnTo>
                    <a:pt x="1135" y="17"/>
                  </a:lnTo>
                  <a:lnTo>
                    <a:pt x="1117" y="23"/>
                  </a:lnTo>
                  <a:lnTo>
                    <a:pt x="1102" y="28"/>
                  </a:lnTo>
                  <a:lnTo>
                    <a:pt x="1091" y="33"/>
                  </a:lnTo>
                  <a:lnTo>
                    <a:pt x="1111" y="102"/>
                  </a:lnTo>
                  <a:lnTo>
                    <a:pt x="1111" y="102"/>
                  </a:lnTo>
                  <a:lnTo>
                    <a:pt x="1122" y="98"/>
                  </a:lnTo>
                  <a:lnTo>
                    <a:pt x="1150" y="91"/>
                  </a:lnTo>
                  <a:lnTo>
                    <a:pt x="1169" y="86"/>
                  </a:lnTo>
                  <a:lnTo>
                    <a:pt x="1190" y="82"/>
                  </a:lnTo>
                  <a:lnTo>
                    <a:pt x="1213" y="80"/>
                  </a:lnTo>
                  <a:lnTo>
                    <a:pt x="1236" y="79"/>
                  </a:lnTo>
                  <a:lnTo>
                    <a:pt x="1236" y="79"/>
                  </a:lnTo>
                  <a:lnTo>
                    <a:pt x="1256" y="80"/>
                  </a:lnTo>
                  <a:lnTo>
                    <a:pt x="1272" y="82"/>
                  </a:lnTo>
                  <a:lnTo>
                    <a:pt x="1279" y="84"/>
                  </a:lnTo>
                  <a:lnTo>
                    <a:pt x="1285" y="86"/>
                  </a:lnTo>
                  <a:lnTo>
                    <a:pt x="1291" y="90"/>
                  </a:lnTo>
                  <a:lnTo>
                    <a:pt x="1298" y="94"/>
                  </a:lnTo>
                  <a:lnTo>
                    <a:pt x="1302" y="98"/>
                  </a:lnTo>
                  <a:lnTo>
                    <a:pt x="1306" y="102"/>
                  </a:lnTo>
                  <a:lnTo>
                    <a:pt x="1310" y="108"/>
                  </a:lnTo>
                  <a:lnTo>
                    <a:pt x="1313" y="114"/>
                  </a:lnTo>
                  <a:lnTo>
                    <a:pt x="1315" y="120"/>
                  </a:lnTo>
                  <a:lnTo>
                    <a:pt x="1316" y="129"/>
                  </a:lnTo>
                  <a:lnTo>
                    <a:pt x="1317" y="137"/>
                  </a:lnTo>
                  <a:lnTo>
                    <a:pt x="1318" y="146"/>
                  </a:lnTo>
                  <a:lnTo>
                    <a:pt x="1318" y="176"/>
                  </a:lnTo>
                  <a:lnTo>
                    <a:pt x="1236" y="176"/>
                  </a:lnTo>
                  <a:lnTo>
                    <a:pt x="1236" y="176"/>
                  </a:lnTo>
                  <a:lnTo>
                    <a:pt x="1212" y="177"/>
                  </a:lnTo>
                  <a:lnTo>
                    <a:pt x="1189" y="179"/>
                  </a:lnTo>
                  <a:lnTo>
                    <a:pt x="1169" y="182"/>
                  </a:lnTo>
                  <a:lnTo>
                    <a:pt x="1150" y="187"/>
                  </a:lnTo>
                  <a:lnTo>
                    <a:pt x="1134" y="192"/>
                  </a:lnTo>
                  <a:lnTo>
                    <a:pt x="1120" y="200"/>
                  </a:lnTo>
                  <a:lnTo>
                    <a:pt x="1108" y="207"/>
                  </a:lnTo>
                  <a:lnTo>
                    <a:pt x="1096" y="216"/>
                  </a:lnTo>
                  <a:lnTo>
                    <a:pt x="1086" y="225"/>
                  </a:lnTo>
                  <a:lnTo>
                    <a:pt x="1079" y="236"/>
                  </a:lnTo>
                  <a:lnTo>
                    <a:pt x="1072" y="246"/>
                  </a:lnTo>
                  <a:lnTo>
                    <a:pt x="1067" y="257"/>
                  </a:lnTo>
                  <a:lnTo>
                    <a:pt x="1064" y="270"/>
                  </a:lnTo>
                  <a:lnTo>
                    <a:pt x="1061" y="282"/>
                  </a:lnTo>
                  <a:lnTo>
                    <a:pt x="1058" y="294"/>
                  </a:lnTo>
                  <a:lnTo>
                    <a:pt x="1058" y="307"/>
                  </a:lnTo>
                  <a:lnTo>
                    <a:pt x="1058" y="307"/>
                  </a:lnTo>
                  <a:lnTo>
                    <a:pt x="1060" y="323"/>
                  </a:lnTo>
                  <a:lnTo>
                    <a:pt x="1062" y="338"/>
                  </a:lnTo>
                  <a:lnTo>
                    <a:pt x="1066" y="352"/>
                  </a:lnTo>
                  <a:lnTo>
                    <a:pt x="1071" y="364"/>
                  </a:lnTo>
                  <a:lnTo>
                    <a:pt x="1077" y="376"/>
                  </a:lnTo>
                  <a:lnTo>
                    <a:pt x="1085" y="386"/>
                  </a:lnTo>
                  <a:lnTo>
                    <a:pt x="1093" y="394"/>
                  </a:lnTo>
                  <a:lnTo>
                    <a:pt x="1102" y="401"/>
                  </a:lnTo>
                  <a:lnTo>
                    <a:pt x="1113" y="408"/>
                  </a:lnTo>
                  <a:lnTo>
                    <a:pt x="1124" y="414"/>
                  </a:lnTo>
                  <a:lnTo>
                    <a:pt x="1135" y="418"/>
                  </a:lnTo>
                  <a:lnTo>
                    <a:pt x="1146" y="422"/>
                  </a:lnTo>
                  <a:lnTo>
                    <a:pt x="1159" y="424"/>
                  </a:lnTo>
                  <a:lnTo>
                    <a:pt x="1171" y="426"/>
                  </a:lnTo>
                  <a:lnTo>
                    <a:pt x="1183" y="427"/>
                  </a:lnTo>
                  <a:lnTo>
                    <a:pt x="1195" y="428"/>
                  </a:lnTo>
                  <a:lnTo>
                    <a:pt x="1195" y="428"/>
                  </a:lnTo>
                  <a:lnTo>
                    <a:pt x="1210" y="427"/>
                  </a:lnTo>
                  <a:lnTo>
                    <a:pt x="1223" y="426"/>
                  </a:lnTo>
                  <a:lnTo>
                    <a:pt x="1246" y="423"/>
                  </a:lnTo>
                  <a:lnTo>
                    <a:pt x="1268" y="418"/>
                  </a:lnTo>
                  <a:lnTo>
                    <a:pt x="1285" y="412"/>
                  </a:lnTo>
                  <a:lnTo>
                    <a:pt x="1300" y="406"/>
                  </a:lnTo>
                  <a:lnTo>
                    <a:pt x="1311" y="401"/>
                  </a:lnTo>
                  <a:lnTo>
                    <a:pt x="1318" y="397"/>
                  </a:lnTo>
                  <a:lnTo>
                    <a:pt x="1322" y="396"/>
                  </a:lnTo>
                  <a:lnTo>
                    <a:pt x="1322" y="396"/>
                  </a:lnTo>
                  <a:lnTo>
                    <a:pt x="1324" y="397"/>
                  </a:lnTo>
                  <a:lnTo>
                    <a:pt x="1327" y="398"/>
                  </a:lnTo>
                  <a:lnTo>
                    <a:pt x="1333" y="401"/>
                  </a:lnTo>
                  <a:lnTo>
                    <a:pt x="1341" y="404"/>
                  </a:lnTo>
                  <a:lnTo>
                    <a:pt x="1354" y="407"/>
                  </a:lnTo>
                  <a:lnTo>
                    <a:pt x="1368" y="411"/>
                  </a:lnTo>
                  <a:lnTo>
                    <a:pt x="1387" y="412"/>
                  </a:lnTo>
                  <a:lnTo>
                    <a:pt x="1411" y="413"/>
                  </a:lnTo>
                  <a:lnTo>
                    <a:pt x="1411" y="122"/>
                  </a:lnTo>
                  <a:lnTo>
                    <a:pt x="1411" y="122"/>
                  </a:lnTo>
                  <a:lnTo>
                    <a:pt x="1411" y="106"/>
                  </a:lnTo>
                  <a:lnTo>
                    <a:pt x="1409" y="92"/>
                  </a:lnTo>
                  <a:lnTo>
                    <a:pt x="1406" y="78"/>
                  </a:lnTo>
                  <a:lnTo>
                    <a:pt x="1401" y="66"/>
                  </a:lnTo>
                  <a:lnTo>
                    <a:pt x="1396" y="56"/>
                  </a:lnTo>
                  <a:lnTo>
                    <a:pt x="1388" y="45"/>
                  </a:lnTo>
                  <a:lnTo>
                    <a:pt x="1381" y="36"/>
                  </a:lnTo>
                  <a:lnTo>
                    <a:pt x="1372" y="29"/>
                  </a:lnTo>
                  <a:lnTo>
                    <a:pt x="1362" y="22"/>
                  </a:lnTo>
                  <a:lnTo>
                    <a:pt x="1351" y="15"/>
                  </a:lnTo>
                  <a:lnTo>
                    <a:pt x="1339" y="11"/>
                  </a:lnTo>
                  <a:lnTo>
                    <a:pt x="1326" y="7"/>
                  </a:lnTo>
                  <a:lnTo>
                    <a:pt x="1312" y="4"/>
                  </a:lnTo>
                  <a:lnTo>
                    <a:pt x="1297" y="2"/>
                  </a:lnTo>
                  <a:lnTo>
                    <a:pt x="1280" y="1"/>
                  </a:lnTo>
                  <a:lnTo>
                    <a:pt x="1264" y="0"/>
                  </a:lnTo>
                  <a:close/>
                  <a:moveTo>
                    <a:pt x="2735" y="317"/>
                  </a:moveTo>
                  <a:lnTo>
                    <a:pt x="2735" y="317"/>
                  </a:lnTo>
                  <a:lnTo>
                    <a:pt x="2714" y="326"/>
                  </a:lnTo>
                  <a:lnTo>
                    <a:pt x="2700" y="331"/>
                  </a:lnTo>
                  <a:lnTo>
                    <a:pt x="2686" y="335"/>
                  </a:lnTo>
                  <a:lnTo>
                    <a:pt x="2671" y="340"/>
                  </a:lnTo>
                  <a:lnTo>
                    <a:pt x="2654" y="343"/>
                  </a:lnTo>
                  <a:lnTo>
                    <a:pt x="2638" y="345"/>
                  </a:lnTo>
                  <a:lnTo>
                    <a:pt x="2621" y="346"/>
                  </a:lnTo>
                  <a:lnTo>
                    <a:pt x="2621" y="346"/>
                  </a:lnTo>
                  <a:lnTo>
                    <a:pt x="2609" y="346"/>
                  </a:lnTo>
                  <a:lnTo>
                    <a:pt x="2599" y="345"/>
                  </a:lnTo>
                  <a:lnTo>
                    <a:pt x="2590" y="343"/>
                  </a:lnTo>
                  <a:lnTo>
                    <a:pt x="2583" y="341"/>
                  </a:lnTo>
                  <a:lnTo>
                    <a:pt x="2576" y="337"/>
                  </a:lnTo>
                  <a:lnTo>
                    <a:pt x="2570" y="333"/>
                  </a:lnTo>
                  <a:lnTo>
                    <a:pt x="2564" y="328"/>
                  </a:lnTo>
                  <a:lnTo>
                    <a:pt x="2560" y="323"/>
                  </a:lnTo>
                  <a:lnTo>
                    <a:pt x="2556" y="317"/>
                  </a:lnTo>
                  <a:lnTo>
                    <a:pt x="2553" y="311"/>
                  </a:lnTo>
                  <a:lnTo>
                    <a:pt x="2551" y="302"/>
                  </a:lnTo>
                  <a:lnTo>
                    <a:pt x="2549" y="294"/>
                  </a:lnTo>
                  <a:lnTo>
                    <a:pt x="2547" y="275"/>
                  </a:lnTo>
                  <a:lnTo>
                    <a:pt x="2547" y="252"/>
                  </a:lnTo>
                  <a:lnTo>
                    <a:pt x="2547" y="4"/>
                  </a:lnTo>
                  <a:lnTo>
                    <a:pt x="2533" y="4"/>
                  </a:lnTo>
                  <a:lnTo>
                    <a:pt x="2533" y="4"/>
                  </a:lnTo>
                  <a:lnTo>
                    <a:pt x="2513" y="4"/>
                  </a:lnTo>
                  <a:lnTo>
                    <a:pt x="2490" y="6"/>
                  </a:lnTo>
                  <a:lnTo>
                    <a:pt x="2467" y="8"/>
                  </a:lnTo>
                  <a:lnTo>
                    <a:pt x="2454" y="10"/>
                  </a:lnTo>
                  <a:lnTo>
                    <a:pt x="2454" y="263"/>
                  </a:lnTo>
                  <a:lnTo>
                    <a:pt x="2454" y="263"/>
                  </a:lnTo>
                  <a:lnTo>
                    <a:pt x="2454" y="284"/>
                  </a:lnTo>
                  <a:lnTo>
                    <a:pt x="2455" y="302"/>
                  </a:lnTo>
                  <a:lnTo>
                    <a:pt x="2457" y="320"/>
                  </a:lnTo>
                  <a:lnTo>
                    <a:pt x="2459" y="336"/>
                  </a:lnTo>
                  <a:lnTo>
                    <a:pt x="2463" y="351"/>
                  </a:lnTo>
                  <a:lnTo>
                    <a:pt x="2468" y="364"/>
                  </a:lnTo>
                  <a:lnTo>
                    <a:pt x="2475" y="377"/>
                  </a:lnTo>
                  <a:lnTo>
                    <a:pt x="2482" y="387"/>
                  </a:lnTo>
                  <a:lnTo>
                    <a:pt x="2490" y="397"/>
                  </a:lnTo>
                  <a:lnTo>
                    <a:pt x="2500" y="405"/>
                  </a:lnTo>
                  <a:lnTo>
                    <a:pt x="2512" y="412"/>
                  </a:lnTo>
                  <a:lnTo>
                    <a:pt x="2525" y="418"/>
                  </a:lnTo>
                  <a:lnTo>
                    <a:pt x="2540" y="422"/>
                  </a:lnTo>
                  <a:lnTo>
                    <a:pt x="2556" y="425"/>
                  </a:lnTo>
                  <a:lnTo>
                    <a:pt x="2575" y="427"/>
                  </a:lnTo>
                  <a:lnTo>
                    <a:pt x="2595" y="428"/>
                  </a:lnTo>
                  <a:lnTo>
                    <a:pt x="2595" y="428"/>
                  </a:lnTo>
                  <a:lnTo>
                    <a:pt x="2611" y="427"/>
                  </a:lnTo>
                  <a:lnTo>
                    <a:pt x="2626" y="426"/>
                  </a:lnTo>
                  <a:lnTo>
                    <a:pt x="2640" y="425"/>
                  </a:lnTo>
                  <a:lnTo>
                    <a:pt x="2653" y="422"/>
                  </a:lnTo>
                  <a:lnTo>
                    <a:pt x="2677" y="417"/>
                  </a:lnTo>
                  <a:lnTo>
                    <a:pt x="2697" y="411"/>
                  </a:lnTo>
                  <a:lnTo>
                    <a:pt x="2714" y="404"/>
                  </a:lnTo>
                  <a:lnTo>
                    <a:pt x="2725" y="399"/>
                  </a:lnTo>
                  <a:lnTo>
                    <a:pt x="2737" y="394"/>
                  </a:lnTo>
                  <a:lnTo>
                    <a:pt x="2737" y="394"/>
                  </a:lnTo>
                  <a:lnTo>
                    <a:pt x="2743" y="397"/>
                  </a:lnTo>
                  <a:lnTo>
                    <a:pt x="2750" y="400"/>
                  </a:lnTo>
                  <a:lnTo>
                    <a:pt x="2761" y="403"/>
                  </a:lnTo>
                  <a:lnTo>
                    <a:pt x="2773" y="406"/>
                  </a:lnTo>
                  <a:lnTo>
                    <a:pt x="2788" y="409"/>
                  </a:lnTo>
                  <a:lnTo>
                    <a:pt x="2807" y="412"/>
                  </a:lnTo>
                  <a:lnTo>
                    <a:pt x="2828" y="413"/>
                  </a:lnTo>
                  <a:lnTo>
                    <a:pt x="2828" y="10"/>
                  </a:lnTo>
                  <a:lnTo>
                    <a:pt x="2828" y="10"/>
                  </a:lnTo>
                  <a:lnTo>
                    <a:pt x="2796" y="6"/>
                  </a:lnTo>
                  <a:lnTo>
                    <a:pt x="2774" y="5"/>
                  </a:lnTo>
                  <a:lnTo>
                    <a:pt x="2753" y="4"/>
                  </a:lnTo>
                  <a:lnTo>
                    <a:pt x="2735" y="4"/>
                  </a:lnTo>
                  <a:lnTo>
                    <a:pt x="2735" y="317"/>
                  </a:lnTo>
                  <a:close/>
                  <a:moveTo>
                    <a:pt x="2937" y="413"/>
                  </a:moveTo>
                  <a:lnTo>
                    <a:pt x="2937" y="413"/>
                  </a:lnTo>
                  <a:lnTo>
                    <a:pt x="2948" y="415"/>
                  </a:lnTo>
                  <a:lnTo>
                    <a:pt x="2976" y="420"/>
                  </a:lnTo>
                  <a:lnTo>
                    <a:pt x="2997" y="423"/>
                  </a:lnTo>
                  <a:lnTo>
                    <a:pt x="3020" y="425"/>
                  </a:lnTo>
                  <a:lnTo>
                    <a:pt x="3047" y="427"/>
                  </a:lnTo>
                  <a:lnTo>
                    <a:pt x="3075" y="428"/>
                  </a:lnTo>
                  <a:lnTo>
                    <a:pt x="3075" y="428"/>
                  </a:lnTo>
                  <a:lnTo>
                    <a:pt x="3091" y="427"/>
                  </a:lnTo>
                  <a:lnTo>
                    <a:pt x="3105" y="426"/>
                  </a:lnTo>
                  <a:lnTo>
                    <a:pt x="3120" y="425"/>
                  </a:lnTo>
                  <a:lnTo>
                    <a:pt x="3135" y="422"/>
                  </a:lnTo>
                  <a:lnTo>
                    <a:pt x="3150" y="419"/>
                  </a:lnTo>
                  <a:lnTo>
                    <a:pt x="3164" y="414"/>
                  </a:lnTo>
                  <a:lnTo>
                    <a:pt x="3178" y="408"/>
                  </a:lnTo>
                  <a:lnTo>
                    <a:pt x="3191" y="402"/>
                  </a:lnTo>
                  <a:lnTo>
                    <a:pt x="3202" y="394"/>
                  </a:lnTo>
                  <a:lnTo>
                    <a:pt x="3213" y="385"/>
                  </a:lnTo>
                  <a:lnTo>
                    <a:pt x="3223" y="375"/>
                  </a:lnTo>
                  <a:lnTo>
                    <a:pt x="3232" y="363"/>
                  </a:lnTo>
                  <a:lnTo>
                    <a:pt x="3239" y="350"/>
                  </a:lnTo>
                  <a:lnTo>
                    <a:pt x="3244" y="334"/>
                  </a:lnTo>
                  <a:lnTo>
                    <a:pt x="3247" y="318"/>
                  </a:lnTo>
                  <a:lnTo>
                    <a:pt x="3248" y="300"/>
                  </a:lnTo>
                  <a:lnTo>
                    <a:pt x="3248" y="300"/>
                  </a:lnTo>
                  <a:lnTo>
                    <a:pt x="3247" y="288"/>
                  </a:lnTo>
                  <a:lnTo>
                    <a:pt x="3246" y="277"/>
                  </a:lnTo>
                  <a:lnTo>
                    <a:pt x="3243" y="266"/>
                  </a:lnTo>
                  <a:lnTo>
                    <a:pt x="3239" y="256"/>
                  </a:lnTo>
                  <a:lnTo>
                    <a:pt x="3234" y="248"/>
                  </a:lnTo>
                  <a:lnTo>
                    <a:pt x="3228" y="239"/>
                  </a:lnTo>
                  <a:lnTo>
                    <a:pt x="3220" y="231"/>
                  </a:lnTo>
                  <a:lnTo>
                    <a:pt x="3213" y="224"/>
                  </a:lnTo>
                  <a:lnTo>
                    <a:pt x="3204" y="217"/>
                  </a:lnTo>
                  <a:lnTo>
                    <a:pt x="3194" y="211"/>
                  </a:lnTo>
                  <a:lnTo>
                    <a:pt x="3184" y="204"/>
                  </a:lnTo>
                  <a:lnTo>
                    <a:pt x="3171" y="199"/>
                  </a:lnTo>
                  <a:lnTo>
                    <a:pt x="3146" y="187"/>
                  </a:lnTo>
                  <a:lnTo>
                    <a:pt x="3117" y="176"/>
                  </a:lnTo>
                  <a:lnTo>
                    <a:pt x="3117" y="176"/>
                  </a:lnTo>
                  <a:lnTo>
                    <a:pt x="3086" y="164"/>
                  </a:lnTo>
                  <a:lnTo>
                    <a:pt x="3072" y="157"/>
                  </a:lnTo>
                  <a:lnTo>
                    <a:pt x="3060" y="151"/>
                  </a:lnTo>
                  <a:lnTo>
                    <a:pt x="3050" y="144"/>
                  </a:lnTo>
                  <a:lnTo>
                    <a:pt x="3046" y="140"/>
                  </a:lnTo>
                  <a:lnTo>
                    <a:pt x="3043" y="136"/>
                  </a:lnTo>
                  <a:lnTo>
                    <a:pt x="3040" y="132"/>
                  </a:lnTo>
                  <a:lnTo>
                    <a:pt x="3038" y="127"/>
                  </a:lnTo>
                  <a:lnTo>
                    <a:pt x="3037" y="121"/>
                  </a:lnTo>
                  <a:lnTo>
                    <a:pt x="3037" y="116"/>
                  </a:lnTo>
                  <a:lnTo>
                    <a:pt x="3037" y="116"/>
                  </a:lnTo>
                  <a:lnTo>
                    <a:pt x="3037" y="110"/>
                  </a:lnTo>
                  <a:lnTo>
                    <a:pt x="3039" y="104"/>
                  </a:lnTo>
                  <a:lnTo>
                    <a:pt x="3043" y="97"/>
                  </a:lnTo>
                  <a:lnTo>
                    <a:pt x="3049" y="90"/>
                  </a:lnTo>
                  <a:lnTo>
                    <a:pt x="3053" y="86"/>
                  </a:lnTo>
                  <a:lnTo>
                    <a:pt x="3057" y="83"/>
                  </a:lnTo>
                  <a:lnTo>
                    <a:pt x="3063" y="81"/>
                  </a:lnTo>
                  <a:lnTo>
                    <a:pt x="3069" y="78"/>
                  </a:lnTo>
                  <a:lnTo>
                    <a:pt x="3076" y="76"/>
                  </a:lnTo>
                  <a:lnTo>
                    <a:pt x="3084" y="75"/>
                  </a:lnTo>
                  <a:lnTo>
                    <a:pt x="3093" y="74"/>
                  </a:lnTo>
                  <a:lnTo>
                    <a:pt x="3103" y="74"/>
                  </a:lnTo>
                  <a:lnTo>
                    <a:pt x="3103" y="74"/>
                  </a:lnTo>
                  <a:lnTo>
                    <a:pt x="3122" y="75"/>
                  </a:lnTo>
                  <a:lnTo>
                    <a:pt x="3142" y="77"/>
                  </a:lnTo>
                  <a:lnTo>
                    <a:pt x="3159" y="81"/>
                  </a:lnTo>
                  <a:lnTo>
                    <a:pt x="3175" y="85"/>
                  </a:lnTo>
                  <a:lnTo>
                    <a:pt x="3199" y="94"/>
                  </a:lnTo>
                  <a:lnTo>
                    <a:pt x="3208" y="98"/>
                  </a:lnTo>
                  <a:lnTo>
                    <a:pt x="3232" y="30"/>
                  </a:lnTo>
                  <a:lnTo>
                    <a:pt x="3232" y="30"/>
                  </a:lnTo>
                  <a:lnTo>
                    <a:pt x="3213" y="22"/>
                  </a:lnTo>
                  <a:lnTo>
                    <a:pt x="3200" y="16"/>
                  </a:lnTo>
                  <a:lnTo>
                    <a:pt x="3184" y="12"/>
                  </a:lnTo>
                  <a:lnTo>
                    <a:pt x="3165" y="7"/>
                  </a:lnTo>
                  <a:lnTo>
                    <a:pt x="3144" y="4"/>
                  </a:lnTo>
                  <a:lnTo>
                    <a:pt x="3120" y="1"/>
                  </a:lnTo>
                  <a:lnTo>
                    <a:pt x="3095" y="0"/>
                  </a:lnTo>
                  <a:lnTo>
                    <a:pt x="3095" y="0"/>
                  </a:lnTo>
                  <a:lnTo>
                    <a:pt x="3080" y="1"/>
                  </a:lnTo>
                  <a:lnTo>
                    <a:pt x="3066" y="2"/>
                  </a:lnTo>
                  <a:lnTo>
                    <a:pt x="3052" y="4"/>
                  </a:lnTo>
                  <a:lnTo>
                    <a:pt x="3039" y="8"/>
                  </a:lnTo>
                  <a:lnTo>
                    <a:pt x="3025" y="12"/>
                  </a:lnTo>
                  <a:lnTo>
                    <a:pt x="3013" y="17"/>
                  </a:lnTo>
                  <a:lnTo>
                    <a:pt x="3001" y="24"/>
                  </a:lnTo>
                  <a:lnTo>
                    <a:pt x="2990" y="31"/>
                  </a:lnTo>
                  <a:lnTo>
                    <a:pt x="2979" y="39"/>
                  </a:lnTo>
                  <a:lnTo>
                    <a:pt x="2970" y="47"/>
                  </a:lnTo>
                  <a:lnTo>
                    <a:pt x="2962" y="58"/>
                  </a:lnTo>
                  <a:lnTo>
                    <a:pt x="2956" y="69"/>
                  </a:lnTo>
                  <a:lnTo>
                    <a:pt x="2950" y="80"/>
                  </a:lnTo>
                  <a:lnTo>
                    <a:pt x="2946" y="94"/>
                  </a:lnTo>
                  <a:lnTo>
                    <a:pt x="2944" y="107"/>
                  </a:lnTo>
                  <a:lnTo>
                    <a:pt x="2943" y="122"/>
                  </a:lnTo>
                  <a:lnTo>
                    <a:pt x="2943" y="122"/>
                  </a:lnTo>
                  <a:lnTo>
                    <a:pt x="2944" y="137"/>
                  </a:lnTo>
                  <a:lnTo>
                    <a:pt x="2946" y="150"/>
                  </a:lnTo>
                  <a:lnTo>
                    <a:pt x="2950" y="164"/>
                  </a:lnTo>
                  <a:lnTo>
                    <a:pt x="2956" y="175"/>
                  </a:lnTo>
                  <a:lnTo>
                    <a:pt x="2962" y="185"/>
                  </a:lnTo>
                  <a:lnTo>
                    <a:pt x="2970" y="194"/>
                  </a:lnTo>
                  <a:lnTo>
                    <a:pt x="2979" y="203"/>
                  </a:lnTo>
                  <a:lnTo>
                    <a:pt x="2988" y="210"/>
                  </a:lnTo>
                  <a:lnTo>
                    <a:pt x="2999" y="217"/>
                  </a:lnTo>
                  <a:lnTo>
                    <a:pt x="3010" y="223"/>
                  </a:lnTo>
                  <a:lnTo>
                    <a:pt x="3021" y="229"/>
                  </a:lnTo>
                  <a:lnTo>
                    <a:pt x="3032" y="235"/>
                  </a:lnTo>
                  <a:lnTo>
                    <a:pt x="3056" y="243"/>
                  </a:lnTo>
                  <a:lnTo>
                    <a:pt x="3079" y="251"/>
                  </a:lnTo>
                  <a:lnTo>
                    <a:pt x="3079" y="251"/>
                  </a:lnTo>
                  <a:lnTo>
                    <a:pt x="3108" y="261"/>
                  </a:lnTo>
                  <a:lnTo>
                    <a:pt x="3121" y="266"/>
                  </a:lnTo>
                  <a:lnTo>
                    <a:pt x="3133" y="273"/>
                  </a:lnTo>
                  <a:lnTo>
                    <a:pt x="3142" y="280"/>
                  </a:lnTo>
                  <a:lnTo>
                    <a:pt x="3148" y="287"/>
                  </a:lnTo>
                  <a:lnTo>
                    <a:pt x="3151" y="291"/>
                  </a:lnTo>
                  <a:lnTo>
                    <a:pt x="3153" y="296"/>
                  </a:lnTo>
                  <a:lnTo>
                    <a:pt x="3154" y="300"/>
                  </a:lnTo>
                  <a:lnTo>
                    <a:pt x="3154" y="306"/>
                  </a:lnTo>
                  <a:lnTo>
                    <a:pt x="3154" y="306"/>
                  </a:lnTo>
                  <a:lnTo>
                    <a:pt x="3154" y="315"/>
                  </a:lnTo>
                  <a:lnTo>
                    <a:pt x="3151" y="324"/>
                  </a:lnTo>
                  <a:lnTo>
                    <a:pt x="3149" y="328"/>
                  </a:lnTo>
                  <a:lnTo>
                    <a:pt x="3146" y="332"/>
                  </a:lnTo>
                  <a:lnTo>
                    <a:pt x="3143" y="335"/>
                  </a:lnTo>
                  <a:lnTo>
                    <a:pt x="3139" y="340"/>
                  </a:lnTo>
                  <a:lnTo>
                    <a:pt x="3134" y="343"/>
                  </a:lnTo>
                  <a:lnTo>
                    <a:pt x="3127" y="346"/>
                  </a:lnTo>
                  <a:lnTo>
                    <a:pt x="3121" y="348"/>
                  </a:lnTo>
                  <a:lnTo>
                    <a:pt x="3113" y="350"/>
                  </a:lnTo>
                  <a:lnTo>
                    <a:pt x="3104" y="352"/>
                  </a:lnTo>
                  <a:lnTo>
                    <a:pt x="3095" y="353"/>
                  </a:lnTo>
                  <a:lnTo>
                    <a:pt x="3071" y="354"/>
                  </a:lnTo>
                  <a:lnTo>
                    <a:pt x="3071" y="354"/>
                  </a:lnTo>
                  <a:lnTo>
                    <a:pt x="3050" y="354"/>
                  </a:lnTo>
                  <a:lnTo>
                    <a:pt x="3029" y="352"/>
                  </a:lnTo>
                  <a:lnTo>
                    <a:pt x="2992" y="348"/>
                  </a:lnTo>
                  <a:lnTo>
                    <a:pt x="2965" y="344"/>
                  </a:lnTo>
                  <a:lnTo>
                    <a:pt x="2955" y="342"/>
                  </a:lnTo>
                  <a:lnTo>
                    <a:pt x="2937" y="413"/>
                  </a:lnTo>
                  <a:close/>
                  <a:moveTo>
                    <a:pt x="1639" y="80"/>
                  </a:moveTo>
                  <a:lnTo>
                    <a:pt x="1639" y="80"/>
                  </a:lnTo>
                  <a:lnTo>
                    <a:pt x="1653" y="77"/>
                  </a:lnTo>
                  <a:lnTo>
                    <a:pt x="1670" y="75"/>
                  </a:lnTo>
                  <a:lnTo>
                    <a:pt x="1691" y="73"/>
                  </a:lnTo>
                  <a:lnTo>
                    <a:pt x="1712" y="73"/>
                  </a:lnTo>
                  <a:lnTo>
                    <a:pt x="1712" y="73"/>
                  </a:lnTo>
                  <a:lnTo>
                    <a:pt x="1726" y="73"/>
                  </a:lnTo>
                  <a:lnTo>
                    <a:pt x="1737" y="74"/>
                  </a:lnTo>
                  <a:lnTo>
                    <a:pt x="1749" y="77"/>
                  </a:lnTo>
                  <a:lnTo>
                    <a:pt x="1760" y="80"/>
                  </a:lnTo>
                  <a:lnTo>
                    <a:pt x="1771" y="84"/>
                  </a:lnTo>
                  <a:lnTo>
                    <a:pt x="1780" y="90"/>
                  </a:lnTo>
                  <a:lnTo>
                    <a:pt x="1790" y="97"/>
                  </a:lnTo>
                  <a:lnTo>
                    <a:pt x="1798" y="104"/>
                  </a:lnTo>
                  <a:lnTo>
                    <a:pt x="1805" y="113"/>
                  </a:lnTo>
                  <a:lnTo>
                    <a:pt x="1813" y="122"/>
                  </a:lnTo>
                  <a:lnTo>
                    <a:pt x="1819" y="134"/>
                  </a:lnTo>
                  <a:lnTo>
                    <a:pt x="1824" y="147"/>
                  </a:lnTo>
                  <a:lnTo>
                    <a:pt x="1828" y="161"/>
                  </a:lnTo>
                  <a:lnTo>
                    <a:pt x="1831" y="176"/>
                  </a:lnTo>
                  <a:lnTo>
                    <a:pt x="1832" y="192"/>
                  </a:lnTo>
                  <a:lnTo>
                    <a:pt x="1833" y="211"/>
                  </a:lnTo>
                  <a:lnTo>
                    <a:pt x="1833" y="211"/>
                  </a:lnTo>
                  <a:lnTo>
                    <a:pt x="1833" y="228"/>
                  </a:lnTo>
                  <a:lnTo>
                    <a:pt x="1832" y="245"/>
                  </a:lnTo>
                  <a:lnTo>
                    <a:pt x="1830" y="260"/>
                  </a:lnTo>
                  <a:lnTo>
                    <a:pt x="1827" y="275"/>
                  </a:lnTo>
                  <a:lnTo>
                    <a:pt x="1824" y="288"/>
                  </a:lnTo>
                  <a:lnTo>
                    <a:pt x="1820" y="299"/>
                  </a:lnTo>
                  <a:lnTo>
                    <a:pt x="1814" y="311"/>
                  </a:lnTo>
                  <a:lnTo>
                    <a:pt x="1807" y="320"/>
                  </a:lnTo>
                  <a:lnTo>
                    <a:pt x="1799" y="328"/>
                  </a:lnTo>
                  <a:lnTo>
                    <a:pt x="1790" y="335"/>
                  </a:lnTo>
                  <a:lnTo>
                    <a:pt x="1780" y="342"/>
                  </a:lnTo>
                  <a:lnTo>
                    <a:pt x="1768" y="347"/>
                  </a:lnTo>
                  <a:lnTo>
                    <a:pt x="1754" y="350"/>
                  </a:lnTo>
                  <a:lnTo>
                    <a:pt x="1739" y="353"/>
                  </a:lnTo>
                  <a:lnTo>
                    <a:pt x="1723" y="355"/>
                  </a:lnTo>
                  <a:lnTo>
                    <a:pt x="1704" y="355"/>
                  </a:lnTo>
                  <a:lnTo>
                    <a:pt x="1704" y="355"/>
                  </a:lnTo>
                  <a:lnTo>
                    <a:pt x="1681" y="354"/>
                  </a:lnTo>
                  <a:lnTo>
                    <a:pt x="1659" y="353"/>
                  </a:lnTo>
                  <a:lnTo>
                    <a:pt x="1639" y="351"/>
                  </a:lnTo>
                  <a:lnTo>
                    <a:pt x="1639" y="80"/>
                  </a:lnTo>
                  <a:close/>
                  <a:moveTo>
                    <a:pt x="1717" y="0"/>
                  </a:moveTo>
                  <a:lnTo>
                    <a:pt x="1717" y="0"/>
                  </a:lnTo>
                  <a:lnTo>
                    <a:pt x="1696" y="1"/>
                  </a:lnTo>
                  <a:lnTo>
                    <a:pt x="1675" y="2"/>
                  </a:lnTo>
                  <a:lnTo>
                    <a:pt x="1652" y="4"/>
                  </a:lnTo>
                  <a:lnTo>
                    <a:pt x="1629" y="7"/>
                  </a:lnTo>
                  <a:lnTo>
                    <a:pt x="1606" y="10"/>
                  </a:lnTo>
                  <a:lnTo>
                    <a:pt x="1585" y="14"/>
                  </a:lnTo>
                  <a:lnTo>
                    <a:pt x="1564" y="20"/>
                  </a:lnTo>
                  <a:lnTo>
                    <a:pt x="1546" y="26"/>
                  </a:lnTo>
                  <a:lnTo>
                    <a:pt x="1546" y="415"/>
                  </a:lnTo>
                  <a:lnTo>
                    <a:pt x="1546" y="415"/>
                  </a:lnTo>
                  <a:lnTo>
                    <a:pt x="1561" y="418"/>
                  </a:lnTo>
                  <a:lnTo>
                    <a:pt x="1580" y="420"/>
                  </a:lnTo>
                  <a:lnTo>
                    <a:pt x="1619" y="424"/>
                  </a:lnTo>
                  <a:lnTo>
                    <a:pt x="1662" y="427"/>
                  </a:lnTo>
                  <a:lnTo>
                    <a:pt x="1701" y="428"/>
                  </a:lnTo>
                  <a:lnTo>
                    <a:pt x="1701" y="428"/>
                  </a:lnTo>
                  <a:lnTo>
                    <a:pt x="1732" y="427"/>
                  </a:lnTo>
                  <a:lnTo>
                    <a:pt x="1758" y="425"/>
                  </a:lnTo>
                  <a:lnTo>
                    <a:pt x="1784" y="421"/>
                  </a:lnTo>
                  <a:lnTo>
                    <a:pt x="1807" y="415"/>
                  </a:lnTo>
                  <a:lnTo>
                    <a:pt x="1828" y="408"/>
                  </a:lnTo>
                  <a:lnTo>
                    <a:pt x="1847" y="399"/>
                  </a:lnTo>
                  <a:lnTo>
                    <a:pt x="1855" y="394"/>
                  </a:lnTo>
                  <a:lnTo>
                    <a:pt x="1864" y="389"/>
                  </a:lnTo>
                  <a:lnTo>
                    <a:pt x="1872" y="383"/>
                  </a:lnTo>
                  <a:lnTo>
                    <a:pt x="1879" y="377"/>
                  </a:lnTo>
                  <a:lnTo>
                    <a:pt x="1885" y="369"/>
                  </a:lnTo>
                  <a:lnTo>
                    <a:pt x="1891" y="362"/>
                  </a:lnTo>
                  <a:lnTo>
                    <a:pt x="1897" y="355"/>
                  </a:lnTo>
                  <a:lnTo>
                    <a:pt x="1902" y="347"/>
                  </a:lnTo>
                  <a:lnTo>
                    <a:pt x="1907" y="337"/>
                  </a:lnTo>
                  <a:lnTo>
                    <a:pt x="1912" y="329"/>
                  </a:lnTo>
                  <a:lnTo>
                    <a:pt x="1919" y="309"/>
                  </a:lnTo>
                  <a:lnTo>
                    <a:pt x="1924" y="287"/>
                  </a:lnTo>
                  <a:lnTo>
                    <a:pt x="1928" y="264"/>
                  </a:lnTo>
                  <a:lnTo>
                    <a:pt x="1930" y="239"/>
                  </a:lnTo>
                  <a:lnTo>
                    <a:pt x="1931" y="211"/>
                  </a:lnTo>
                  <a:lnTo>
                    <a:pt x="1931" y="211"/>
                  </a:lnTo>
                  <a:lnTo>
                    <a:pt x="1930" y="187"/>
                  </a:lnTo>
                  <a:lnTo>
                    <a:pt x="1927" y="164"/>
                  </a:lnTo>
                  <a:lnTo>
                    <a:pt x="1923" y="143"/>
                  </a:lnTo>
                  <a:lnTo>
                    <a:pt x="1917" y="122"/>
                  </a:lnTo>
                  <a:lnTo>
                    <a:pt x="1909" y="104"/>
                  </a:lnTo>
                  <a:lnTo>
                    <a:pt x="1898" y="86"/>
                  </a:lnTo>
                  <a:lnTo>
                    <a:pt x="1887" y="71"/>
                  </a:lnTo>
                  <a:lnTo>
                    <a:pt x="1874" y="57"/>
                  </a:lnTo>
                  <a:lnTo>
                    <a:pt x="1860" y="43"/>
                  </a:lnTo>
                  <a:lnTo>
                    <a:pt x="1843" y="32"/>
                  </a:lnTo>
                  <a:lnTo>
                    <a:pt x="1826" y="23"/>
                  </a:lnTo>
                  <a:lnTo>
                    <a:pt x="1806" y="14"/>
                  </a:lnTo>
                  <a:lnTo>
                    <a:pt x="1786" y="8"/>
                  </a:lnTo>
                  <a:lnTo>
                    <a:pt x="1764" y="4"/>
                  </a:lnTo>
                  <a:lnTo>
                    <a:pt x="1741" y="1"/>
                  </a:lnTo>
                  <a:lnTo>
                    <a:pt x="1717" y="0"/>
                  </a:lnTo>
                  <a:close/>
                </a:path>
              </a:pathLst>
            </a:custGeom>
            <a:solidFill>
              <a:srgbClr val="005E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37" name="Freeform 36"/>
            <p:cNvSpPr>
              <a:spLocks/>
            </p:cNvSpPr>
            <p:nvPr userDrawn="1"/>
          </p:nvSpPr>
          <p:spPr bwMode="auto">
            <a:xfrm>
              <a:off x="5160" y="3974"/>
              <a:ext cx="76" cy="107"/>
            </a:xfrm>
            <a:custGeom>
              <a:avLst/>
              <a:gdLst>
                <a:gd name="T0" fmla="*/ 0 w 305"/>
                <a:gd name="T1" fmla="*/ 407 h 428"/>
                <a:gd name="T2" fmla="*/ 0 w 305"/>
                <a:gd name="T3" fmla="*/ 407 h 428"/>
                <a:gd name="T4" fmla="*/ 13 w 305"/>
                <a:gd name="T5" fmla="*/ 411 h 428"/>
                <a:gd name="T6" fmla="*/ 47 w 305"/>
                <a:gd name="T7" fmla="*/ 418 h 428"/>
                <a:gd name="T8" fmla="*/ 71 w 305"/>
                <a:gd name="T9" fmla="*/ 421 h 428"/>
                <a:gd name="T10" fmla="*/ 98 w 305"/>
                <a:gd name="T11" fmla="*/ 425 h 428"/>
                <a:gd name="T12" fmla="*/ 129 w 305"/>
                <a:gd name="T13" fmla="*/ 427 h 428"/>
                <a:gd name="T14" fmla="*/ 163 w 305"/>
                <a:gd name="T15" fmla="*/ 428 h 428"/>
                <a:gd name="T16" fmla="*/ 163 w 305"/>
                <a:gd name="T17" fmla="*/ 428 h 428"/>
                <a:gd name="T18" fmla="*/ 197 w 305"/>
                <a:gd name="T19" fmla="*/ 427 h 428"/>
                <a:gd name="T20" fmla="*/ 226 w 305"/>
                <a:gd name="T21" fmla="*/ 426 h 428"/>
                <a:gd name="T22" fmla="*/ 251 w 305"/>
                <a:gd name="T23" fmla="*/ 424 h 428"/>
                <a:gd name="T24" fmla="*/ 270 w 305"/>
                <a:gd name="T25" fmla="*/ 422 h 428"/>
                <a:gd name="T26" fmla="*/ 297 w 305"/>
                <a:gd name="T27" fmla="*/ 419 h 428"/>
                <a:gd name="T28" fmla="*/ 305 w 305"/>
                <a:gd name="T29" fmla="*/ 417 h 428"/>
                <a:gd name="T30" fmla="*/ 305 w 305"/>
                <a:gd name="T31" fmla="*/ 346 h 428"/>
                <a:gd name="T32" fmla="*/ 305 w 305"/>
                <a:gd name="T33" fmla="*/ 346 h 428"/>
                <a:gd name="T34" fmla="*/ 297 w 305"/>
                <a:gd name="T35" fmla="*/ 347 h 428"/>
                <a:gd name="T36" fmla="*/ 272 w 305"/>
                <a:gd name="T37" fmla="*/ 351 h 428"/>
                <a:gd name="T38" fmla="*/ 235 w 305"/>
                <a:gd name="T39" fmla="*/ 354 h 428"/>
                <a:gd name="T40" fmla="*/ 213 w 305"/>
                <a:gd name="T41" fmla="*/ 355 h 428"/>
                <a:gd name="T42" fmla="*/ 188 w 305"/>
                <a:gd name="T43" fmla="*/ 355 h 428"/>
                <a:gd name="T44" fmla="*/ 188 w 305"/>
                <a:gd name="T45" fmla="*/ 355 h 428"/>
                <a:gd name="T46" fmla="*/ 167 w 305"/>
                <a:gd name="T47" fmla="*/ 355 h 428"/>
                <a:gd name="T48" fmla="*/ 149 w 305"/>
                <a:gd name="T49" fmla="*/ 354 h 428"/>
                <a:gd name="T50" fmla="*/ 118 w 305"/>
                <a:gd name="T51" fmla="*/ 351 h 428"/>
                <a:gd name="T52" fmla="*/ 99 w 305"/>
                <a:gd name="T53" fmla="*/ 349 h 428"/>
                <a:gd name="T54" fmla="*/ 92 w 305"/>
                <a:gd name="T55" fmla="*/ 348 h 428"/>
                <a:gd name="T56" fmla="*/ 92 w 305"/>
                <a:gd name="T57" fmla="*/ 247 h 428"/>
                <a:gd name="T58" fmla="*/ 276 w 305"/>
                <a:gd name="T59" fmla="*/ 247 h 428"/>
                <a:gd name="T60" fmla="*/ 276 w 305"/>
                <a:gd name="T61" fmla="*/ 175 h 428"/>
                <a:gd name="T62" fmla="*/ 92 w 305"/>
                <a:gd name="T63" fmla="*/ 175 h 428"/>
                <a:gd name="T64" fmla="*/ 92 w 305"/>
                <a:gd name="T65" fmla="*/ 79 h 428"/>
                <a:gd name="T66" fmla="*/ 92 w 305"/>
                <a:gd name="T67" fmla="*/ 79 h 428"/>
                <a:gd name="T68" fmla="*/ 99 w 305"/>
                <a:gd name="T69" fmla="*/ 78 h 428"/>
                <a:gd name="T70" fmla="*/ 117 w 305"/>
                <a:gd name="T71" fmla="*/ 76 h 428"/>
                <a:gd name="T72" fmla="*/ 145 w 305"/>
                <a:gd name="T73" fmla="*/ 74 h 428"/>
                <a:gd name="T74" fmla="*/ 182 w 305"/>
                <a:gd name="T75" fmla="*/ 73 h 428"/>
                <a:gd name="T76" fmla="*/ 182 w 305"/>
                <a:gd name="T77" fmla="*/ 73 h 428"/>
                <a:gd name="T78" fmla="*/ 205 w 305"/>
                <a:gd name="T79" fmla="*/ 73 h 428"/>
                <a:gd name="T80" fmla="*/ 226 w 305"/>
                <a:gd name="T81" fmla="*/ 74 h 428"/>
                <a:gd name="T82" fmla="*/ 263 w 305"/>
                <a:gd name="T83" fmla="*/ 77 h 428"/>
                <a:gd name="T84" fmla="*/ 289 w 305"/>
                <a:gd name="T85" fmla="*/ 80 h 428"/>
                <a:gd name="T86" fmla="*/ 298 w 305"/>
                <a:gd name="T87" fmla="*/ 82 h 428"/>
                <a:gd name="T88" fmla="*/ 298 w 305"/>
                <a:gd name="T89" fmla="*/ 10 h 428"/>
                <a:gd name="T90" fmla="*/ 298 w 305"/>
                <a:gd name="T91" fmla="*/ 10 h 428"/>
                <a:gd name="T92" fmla="*/ 289 w 305"/>
                <a:gd name="T93" fmla="*/ 9 h 428"/>
                <a:gd name="T94" fmla="*/ 264 w 305"/>
                <a:gd name="T95" fmla="*/ 5 h 428"/>
                <a:gd name="T96" fmla="*/ 224 w 305"/>
                <a:gd name="T97" fmla="*/ 2 h 428"/>
                <a:gd name="T98" fmla="*/ 200 w 305"/>
                <a:gd name="T99" fmla="*/ 1 h 428"/>
                <a:gd name="T100" fmla="*/ 172 w 305"/>
                <a:gd name="T101" fmla="*/ 0 h 428"/>
                <a:gd name="T102" fmla="*/ 172 w 305"/>
                <a:gd name="T103" fmla="*/ 0 h 428"/>
                <a:gd name="T104" fmla="*/ 134 w 305"/>
                <a:gd name="T105" fmla="*/ 1 h 428"/>
                <a:gd name="T106" fmla="*/ 102 w 305"/>
                <a:gd name="T107" fmla="*/ 3 h 428"/>
                <a:gd name="T108" fmla="*/ 72 w 305"/>
                <a:gd name="T109" fmla="*/ 6 h 428"/>
                <a:gd name="T110" fmla="*/ 47 w 305"/>
                <a:gd name="T111" fmla="*/ 9 h 428"/>
                <a:gd name="T112" fmla="*/ 27 w 305"/>
                <a:gd name="T113" fmla="*/ 13 h 428"/>
                <a:gd name="T114" fmla="*/ 13 w 305"/>
                <a:gd name="T115" fmla="*/ 15 h 428"/>
                <a:gd name="T116" fmla="*/ 0 w 305"/>
                <a:gd name="T117" fmla="*/ 19 h 428"/>
                <a:gd name="T118" fmla="*/ 0 w 305"/>
                <a:gd name="T119" fmla="*/ 407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05" h="428">
                  <a:moveTo>
                    <a:pt x="0" y="407"/>
                  </a:moveTo>
                  <a:lnTo>
                    <a:pt x="0" y="407"/>
                  </a:lnTo>
                  <a:lnTo>
                    <a:pt x="13" y="411"/>
                  </a:lnTo>
                  <a:lnTo>
                    <a:pt x="47" y="418"/>
                  </a:lnTo>
                  <a:lnTo>
                    <a:pt x="71" y="421"/>
                  </a:lnTo>
                  <a:lnTo>
                    <a:pt x="98" y="425"/>
                  </a:lnTo>
                  <a:lnTo>
                    <a:pt x="129" y="427"/>
                  </a:lnTo>
                  <a:lnTo>
                    <a:pt x="163" y="428"/>
                  </a:lnTo>
                  <a:lnTo>
                    <a:pt x="163" y="428"/>
                  </a:lnTo>
                  <a:lnTo>
                    <a:pt x="197" y="427"/>
                  </a:lnTo>
                  <a:lnTo>
                    <a:pt x="226" y="426"/>
                  </a:lnTo>
                  <a:lnTo>
                    <a:pt x="251" y="424"/>
                  </a:lnTo>
                  <a:lnTo>
                    <a:pt x="270" y="422"/>
                  </a:lnTo>
                  <a:lnTo>
                    <a:pt x="297" y="419"/>
                  </a:lnTo>
                  <a:lnTo>
                    <a:pt x="305" y="417"/>
                  </a:lnTo>
                  <a:lnTo>
                    <a:pt x="305" y="346"/>
                  </a:lnTo>
                  <a:lnTo>
                    <a:pt x="305" y="346"/>
                  </a:lnTo>
                  <a:lnTo>
                    <a:pt x="297" y="347"/>
                  </a:lnTo>
                  <a:lnTo>
                    <a:pt x="272" y="351"/>
                  </a:lnTo>
                  <a:lnTo>
                    <a:pt x="235" y="354"/>
                  </a:lnTo>
                  <a:lnTo>
                    <a:pt x="213" y="355"/>
                  </a:lnTo>
                  <a:lnTo>
                    <a:pt x="188" y="355"/>
                  </a:lnTo>
                  <a:lnTo>
                    <a:pt x="188" y="355"/>
                  </a:lnTo>
                  <a:lnTo>
                    <a:pt x="167" y="355"/>
                  </a:lnTo>
                  <a:lnTo>
                    <a:pt x="149" y="354"/>
                  </a:lnTo>
                  <a:lnTo>
                    <a:pt x="118" y="351"/>
                  </a:lnTo>
                  <a:lnTo>
                    <a:pt x="99" y="349"/>
                  </a:lnTo>
                  <a:lnTo>
                    <a:pt x="92" y="348"/>
                  </a:lnTo>
                  <a:lnTo>
                    <a:pt x="92" y="247"/>
                  </a:lnTo>
                  <a:lnTo>
                    <a:pt x="276" y="247"/>
                  </a:lnTo>
                  <a:lnTo>
                    <a:pt x="276" y="175"/>
                  </a:lnTo>
                  <a:lnTo>
                    <a:pt x="92" y="175"/>
                  </a:lnTo>
                  <a:lnTo>
                    <a:pt x="92" y="79"/>
                  </a:lnTo>
                  <a:lnTo>
                    <a:pt x="92" y="79"/>
                  </a:lnTo>
                  <a:lnTo>
                    <a:pt x="99" y="78"/>
                  </a:lnTo>
                  <a:lnTo>
                    <a:pt x="117" y="76"/>
                  </a:lnTo>
                  <a:lnTo>
                    <a:pt x="145" y="74"/>
                  </a:lnTo>
                  <a:lnTo>
                    <a:pt x="182" y="73"/>
                  </a:lnTo>
                  <a:lnTo>
                    <a:pt x="182" y="73"/>
                  </a:lnTo>
                  <a:lnTo>
                    <a:pt x="205" y="73"/>
                  </a:lnTo>
                  <a:lnTo>
                    <a:pt x="226" y="74"/>
                  </a:lnTo>
                  <a:lnTo>
                    <a:pt x="263" y="77"/>
                  </a:lnTo>
                  <a:lnTo>
                    <a:pt x="289" y="80"/>
                  </a:lnTo>
                  <a:lnTo>
                    <a:pt x="298" y="82"/>
                  </a:lnTo>
                  <a:lnTo>
                    <a:pt x="298" y="10"/>
                  </a:lnTo>
                  <a:lnTo>
                    <a:pt x="298" y="10"/>
                  </a:lnTo>
                  <a:lnTo>
                    <a:pt x="289" y="9"/>
                  </a:lnTo>
                  <a:lnTo>
                    <a:pt x="264" y="5"/>
                  </a:lnTo>
                  <a:lnTo>
                    <a:pt x="224" y="2"/>
                  </a:lnTo>
                  <a:lnTo>
                    <a:pt x="200" y="1"/>
                  </a:lnTo>
                  <a:lnTo>
                    <a:pt x="172" y="0"/>
                  </a:lnTo>
                  <a:lnTo>
                    <a:pt x="172" y="0"/>
                  </a:lnTo>
                  <a:lnTo>
                    <a:pt x="134" y="1"/>
                  </a:lnTo>
                  <a:lnTo>
                    <a:pt x="102" y="3"/>
                  </a:lnTo>
                  <a:lnTo>
                    <a:pt x="72" y="6"/>
                  </a:lnTo>
                  <a:lnTo>
                    <a:pt x="47" y="9"/>
                  </a:lnTo>
                  <a:lnTo>
                    <a:pt x="27" y="13"/>
                  </a:lnTo>
                  <a:lnTo>
                    <a:pt x="13" y="15"/>
                  </a:lnTo>
                  <a:lnTo>
                    <a:pt x="0" y="19"/>
                  </a:lnTo>
                  <a:lnTo>
                    <a:pt x="0" y="40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38" name="Freeform 37"/>
            <p:cNvSpPr>
              <a:spLocks/>
            </p:cNvSpPr>
            <p:nvPr userDrawn="1"/>
          </p:nvSpPr>
          <p:spPr bwMode="auto">
            <a:xfrm>
              <a:off x="4767" y="3974"/>
              <a:ext cx="124" cy="105"/>
            </a:xfrm>
            <a:custGeom>
              <a:avLst/>
              <a:gdLst>
                <a:gd name="T0" fmla="*/ 255 w 496"/>
                <a:gd name="T1" fmla="*/ 246 h 422"/>
                <a:gd name="T2" fmla="*/ 255 w 496"/>
                <a:gd name="T3" fmla="*/ 246 h 422"/>
                <a:gd name="T4" fmla="*/ 251 w 496"/>
                <a:gd name="T5" fmla="*/ 257 h 422"/>
                <a:gd name="T6" fmla="*/ 248 w 496"/>
                <a:gd name="T7" fmla="*/ 270 h 422"/>
                <a:gd name="T8" fmla="*/ 248 w 496"/>
                <a:gd name="T9" fmla="*/ 270 h 422"/>
                <a:gd name="T10" fmla="*/ 244 w 496"/>
                <a:gd name="T11" fmla="*/ 257 h 422"/>
                <a:gd name="T12" fmla="*/ 241 w 496"/>
                <a:gd name="T13" fmla="*/ 246 h 422"/>
                <a:gd name="T14" fmla="*/ 159 w 496"/>
                <a:gd name="T15" fmla="*/ 39 h 422"/>
                <a:gd name="T16" fmla="*/ 159 w 496"/>
                <a:gd name="T17" fmla="*/ 39 h 422"/>
                <a:gd name="T18" fmla="*/ 153 w 496"/>
                <a:gd name="T19" fmla="*/ 28 h 422"/>
                <a:gd name="T20" fmla="*/ 147 w 496"/>
                <a:gd name="T21" fmla="*/ 19 h 422"/>
                <a:gd name="T22" fmla="*/ 140 w 496"/>
                <a:gd name="T23" fmla="*/ 11 h 422"/>
                <a:gd name="T24" fmla="*/ 132 w 496"/>
                <a:gd name="T25" fmla="*/ 7 h 422"/>
                <a:gd name="T26" fmla="*/ 122 w 496"/>
                <a:gd name="T27" fmla="*/ 3 h 422"/>
                <a:gd name="T28" fmla="*/ 110 w 496"/>
                <a:gd name="T29" fmla="*/ 1 h 422"/>
                <a:gd name="T30" fmla="*/ 98 w 496"/>
                <a:gd name="T31" fmla="*/ 1 h 422"/>
                <a:gd name="T32" fmla="*/ 84 w 496"/>
                <a:gd name="T33" fmla="*/ 0 h 422"/>
                <a:gd name="T34" fmla="*/ 84 w 496"/>
                <a:gd name="T35" fmla="*/ 0 h 422"/>
                <a:gd name="T36" fmla="*/ 58 w 496"/>
                <a:gd name="T37" fmla="*/ 1 h 422"/>
                <a:gd name="T38" fmla="*/ 42 w 496"/>
                <a:gd name="T39" fmla="*/ 2 h 422"/>
                <a:gd name="T40" fmla="*/ 0 w 496"/>
                <a:gd name="T41" fmla="*/ 422 h 422"/>
                <a:gd name="T42" fmla="*/ 93 w 496"/>
                <a:gd name="T43" fmla="*/ 422 h 422"/>
                <a:gd name="T44" fmla="*/ 113 w 496"/>
                <a:gd name="T45" fmla="*/ 140 h 422"/>
                <a:gd name="T46" fmla="*/ 201 w 496"/>
                <a:gd name="T47" fmla="*/ 353 h 422"/>
                <a:gd name="T48" fmla="*/ 201 w 496"/>
                <a:gd name="T49" fmla="*/ 353 h 422"/>
                <a:gd name="T50" fmla="*/ 204 w 496"/>
                <a:gd name="T51" fmla="*/ 359 h 422"/>
                <a:gd name="T52" fmla="*/ 208 w 496"/>
                <a:gd name="T53" fmla="*/ 364 h 422"/>
                <a:gd name="T54" fmla="*/ 213 w 496"/>
                <a:gd name="T55" fmla="*/ 368 h 422"/>
                <a:gd name="T56" fmla="*/ 218 w 496"/>
                <a:gd name="T57" fmla="*/ 371 h 422"/>
                <a:gd name="T58" fmla="*/ 224 w 496"/>
                <a:gd name="T59" fmla="*/ 373 h 422"/>
                <a:gd name="T60" fmla="*/ 231 w 496"/>
                <a:gd name="T61" fmla="*/ 376 h 422"/>
                <a:gd name="T62" fmla="*/ 239 w 496"/>
                <a:gd name="T63" fmla="*/ 377 h 422"/>
                <a:gd name="T64" fmla="*/ 248 w 496"/>
                <a:gd name="T65" fmla="*/ 377 h 422"/>
                <a:gd name="T66" fmla="*/ 248 w 496"/>
                <a:gd name="T67" fmla="*/ 377 h 422"/>
                <a:gd name="T68" fmla="*/ 257 w 496"/>
                <a:gd name="T69" fmla="*/ 377 h 422"/>
                <a:gd name="T70" fmla="*/ 266 w 496"/>
                <a:gd name="T71" fmla="*/ 376 h 422"/>
                <a:gd name="T72" fmla="*/ 273 w 496"/>
                <a:gd name="T73" fmla="*/ 373 h 422"/>
                <a:gd name="T74" fmla="*/ 279 w 496"/>
                <a:gd name="T75" fmla="*/ 371 h 422"/>
                <a:gd name="T76" fmla="*/ 284 w 496"/>
                <a:gd name="T77" fmla="*/ 368 h 422"/>
                <a:gd name="T78" fmla="*/ 288 w 496"/>
                <a:gd name="T79" fmla="*/ 364 h 422"/>
                <a:gd name="T80" fmla="*/ 291 w 496"/>
                <a:gd name="T81" fmla="*/ 359 h 422"/>
                <a:gd name="T82" fmla="*/ 294 w 496"/>
                <a:gd name="T83" fmla="*/ 353 h 422"/>
                <a:gd name="T84" fmla="*/ 382 w 496"/>
                <a:gd name="T85" fmla="*/ 140 h 422"/>
                <a:gd name="T86" fmla="*/ 403 w 496"/>
                <a:gd name="T87" fmla="*/ 422 h 422"/>
                <a:gd name="T88" fmla="*/ 496 w 496"/>
                <a:gd name="T89" fmla="*/ 422 h 422"/>
                <a:gd name="T90" fmla="*/ 454 w 496"/>
                <a:gd name="T91" fmla="*/ 2 h 422"/>
                <a:gd name="T92" fmla="*/ 454 w 496"/>
                <a:gd name="T93" fmla="*/ 2 h 422"/>
                <a:gd name="T94" fmla="*/ 438 w 496"/>
                <a:gd name="T95" fmla="*/ 1 h 422"/>
                <a:gd name="T96" fmla="*/ 412 w 496"/>
                <a:gd name="T97" fmla="*/ 0 h 422"/>
                <a:gd name="T98" fmla="*/ 412 w 496"/>
                <a:gd name="T99" fmla="*/ 0 h 422"/>
                <a:gd name="T100" fmla="*/ 397 w 496"/>
                <a:gd name="T101" fmla="*/ 1 h 422"/>
                <a:gd name="T102" fmla="*/ 385 w 496"/>
                <a:gd name="T103" fmla="*/ 1 h 422"/>
                <a:gd name="T104" fmla="*/ 374 w 496"/>
                <a:gd name="T105" fmla="*/ 3 h 422"/>
                <a:gd name="T106" fmla="*/ 365 w 496"/>
                <a:gd name="T107" fmla="*/ 7 h 422"/>
                <a:gd name="T108" fmla="*/ 356 w 496"/>
                <a:gd name="T109" fmla="*/ 11 h 422"/>
                <a:gd name="T110" fmla="*/ 348 w 496"/>
                <a:gd name="T111" fmla="*/ 19 h 422"/>
                <a:gd name="T112" fmla="*/ 342 w 496"/>
                <a:gd name="T113" fmla="*/ 28 h 422"/>
                <a:gd name="T114" fmla="*/ 337 w 496"/>
                <a:gd name="T115" fmla="*/ 39 h 422"/>
                <a:gd name="T116" fmla="*/ 255 w 496"/>
                <a:gd name="T117" fmla="*/ 246 h 4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96" h="422">
                  <a:moveTo>
                    <a:pt x="255" y="246"/>
                  </a:moveTo>
                  <a:lnTo>
                    <a:pt x="255" y="246"/>
                  </a:lnTo>
                  <a:lnTo>
                    <a:pt x="251" y="257"/>
                  </a:lnTo>
                  <a:lnTo>
                    <a:pt x="248" y="270"/>
                  </a:lnTo>
                  <a:lnTo>
                    <a:pt x="248" y="270"/>
                  </a:lnTo>
                  <a:lnTo>
                    <a:pt x="244" y="257"/>
                  </a:lnTo>
                  <a:lnTo>
                    <a:pt x="241" y="246"/>
                  </a:lnTo>
                  <a:lnTo>
                    <a:pt x="159" y="39"/>
                  </a:lnTo>
                  <a:lnTo>
                    <a:pt x="159" y="39"/>
                  </a:lnTo>
                  <a:lnTo>
                    <a:pt x="153" y="28"/>
                  </a:lnTo>
                  <a:lnTo>
                    <a:pt x="147" y="19"/>
                  </a:lnTo>
                  <a:lnTo>
                    <a:pt x="140" y="11"/>
                  </a:lnTo>
                  <a:lnTo>
                    <a:pt x="132" y="7"/>
                  </a:lnTo>
                  <a:lnTo>
                    <a:pt x="122" y="3"/>
                  </a:lnTo>
                  <a:lnTo>
                    <a:pt x="110" y="1"/>
                  </a:lnTo>
                  <a:lnTo>
                    <a:pt x="98" y="1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58" y="1"/>
                  </a:lnTo>
                  <a:lnTo>
                    <a:pt x="42" y="2"/>
                  </a:lnTo>
                  <a:lnTo>
                    <a:pt x="0" y="422"/>
                  </a:lnTo>
                  <a:lnTo>
                    <a:pt x="93" y="422"/>
                  </a:lnTo>
                  <a:lnTo>
                    <a:pt x="113" y="140"/>
                  </a:lnTo>
                  <a:lnTo>
                    <a:pt x="201" y="353"/>
                  </a:lnTo>
                  <a:lnTo>
                    <a:pt x="201" y="353"/>
                  </a:lnTo>
                  <a:lnTo>
                    <a:pt x="204" y="359"/>
                  </a:lnTo>
                  <a:lnTo>
                    <a:pt x="208" y="364"/>
                  </a:lnTo>
                  <a:lnTo>
                    <a:pt x="213" y="368"/>
                  </a:lnTo>
                  <a:lnTo>
                    <a:pt x="218" y="371"/>
                  </a:lnTo>
                  <a:lnTo>
                    <a:pt x="224" y="373"/>
                  </a:lnTo>
                  <a:lnTo>
                    <a:pt x="231" y="376"/>
                  </a:lnTo>
                  <a:lnTo>
                    <a:pt x="239" y="377"/>
                  </a:lnTo>
                  <a:lnTo>
                    <a:pt x="248" y="377"/>
                  </a:lnTo>
                  <a:lnTo>
                    <a:pt x="248" y="377"/>
                  </a:lnTo>
                  <a:lnTo>
                    <a:pt x="257" y="377"/>
                  </a:lnTo>
                  <a:lnTo>
                    <a:pt x="266" y="376"/>
                  </a:lnTo>
                  <a:lnTo>
                    <a:pt x="273" y="373"/>
                  </a:lnTo>
                  <a:lnTo>
                    <a:pt x="279" y="371"/>
                  </a:lnTo>
                  <a:lnTo>
                    <a:pt x="284" y="368"/>
                  </a:lnTo>
                  <a:lnTo>
                    <a:pt x="288" y="364"/>
                  </a:lnTo>
                  <a:lnTo>
                    <a:pt x="291" y="359"/>
                  </a:lnTo>
                  <a:lnTo>
                    <a:pt x="294" y="353"/>
                  </a:lnTo>
                  <a:lnTo>
                    <a:pt x="382" y="140"/>
                  </a:lnTo>
                  <a:lnTo>
                    <a:pt x="403" y="422"/>
                  </a:lnTo>
                  <a:lnTo>
                    <a:pt x="496" y="422"/>
                  </a:lnTo>
                  <a:lnTo>
                    <a:pt x="454" y="2"/>
                  </a:lnTo>
                  <a:lnTo>
                    <a:pt x="454" y="2"/>
                  </a:lnTo>
                  <a:lnTo>
                    <a:pt x="438" y="1"/>
                  </a:lnTo>
                  <a:lnTo>
                    <a:pt x="412" y="0"/>
                  </a:lnTo>
                  <a:lnTo>
                    <a:pt x="412" y="0"/>
                  </a:lnTo>
                  <a:lnTo>
                    <a:pt x="397" y="1"/>
                  </a:lnTo>
                  <a:lnTo>
                    <a:pt x="385" y="1"/>
                  </a:lnTo>
                  <a:lnTo>
                    <a:pt x="374" y="3"/>
                  </a:lnTo>
                  <a:lnTo>
                    <a:pt x="365" y="7"/>
                  </a:lnTo>
                  <a:lnTo>
                    <a:pt x="356" y="11"/>
                  </a:lnTo>
                  <a:lnTo>
                    <a:pt x="348" y="19"/>
                  </a:lnTo>
                  <a:lnTo>
                    <a:pt x="342" y="28"/>
                  </a:lnTo>
                  <a:lnTo>
                    <a:pt x="337" y="39"/>
                  </a:lnTo>
                  <a:lnTo>
                    <a:pt x="255" y="24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39" name="Freeform 38"/>
            <p:cNvSpPr>
              <a:spLocks/>
            </p:cNvSpPr>
            <p:nvPr userDrawn="1"/>
          </p:nvSpPr>
          <p:spPr bwMode="auto">
            <a:xfrm>
              <a:off x="4671" y="4034"/>
              <a:ext cx="43" cy="29"/>
            </a:xfrm>
            <a:custGeom>
              <a:avLst/>
              <a:gdLst>
                <a:gd name="T0" fmla="*/ 171 w 171"/>
                <a:gd name="T1" fmla="*/ 93 h 116"/>
                <a:gd name="T2" fmla="*/ 171 w 171"/>
                <a:gd name="T3" fmla="*/ 93 h 116"/>
                <a:gd name="T4" fmla="*/ 151 w 171"/>
                <a:gd name="T5" fmla="*/ 99 h 116"/>
                <a:gd name="T6" fmla="*/ 125 w 171"/>
                <a:gd name="T7" fmla="*/ 108 h 116"/>
                <a:gd name="T8" fmla="*/ 110 w 171"/>
                <a:gd name="T9" fmla="*/ 111 h 116"/>
                <a:gd name="T10" fmla="*/ 96 w 171"/>
                <a:gd name="T11" fmla="*/ 114 h 116"/>
                <a:gd name="T12" fmla="*/ 82 w 171"/>
                <a:gd name="T13" fmla="*/ 116 h 116"/>
                <a:gd name="T14" fmla="*/ 67 w 171"/>
                <a:gd name="T15" fmla="*/ 116 h 116"/>
                <a:gd name="T16" fmla="*/ 67 w 171"/>
                <a:gd name="T17" fmla="*/ 116 h 116"/>
                <a:gd name="T18" fmla="*/ 54 w 171"/>
                <a:gd name="T19" fmla="*/ 116 h 116"/>
                <a:gd name="T20" fmla="*/ 41 w 171"/>
                <a:gd name="T21" fmla="*/ 114 h 116"/>
                <a:gd name="T22" fmla="*/ 30 w 171"/>
                <a:gd name="T23" fmla="*/ 110 h 116"/>
                <a:gd name="T24" fmla="*/ 24 w 171"/>
                <a:gd name="T25" fmla="*/ 108 h 116"/>
                <a:gd name="T26" fmla="*/ 19 w 171"/>
                <a:gd name="T27" fmla="*/ 105 h 116"/>
                <a:gd name="T28" fmla="*/ 15 w 171"/>
                <a:gd name="T29" fmla="*/ 101 h 116"/>
                <a:gd name="T30" fmla="*/ 11 w 171"/>
                <a:gd name="T31" fmla="*/ 97 h 116"/>
                <a:gd name="T32" fmla="*/ 8 w 171"/>
                <a:gd name="T33" fmla="*/ 92 h 116"/>
                <a:gd name="T34" fmla="*/ 5 w 171"/>
                <a:gd name="T35" fmla="*/ 87 h 116"/>
                <a:gd name="T36" fmla="*/ 3 w 171"/>
                <a:gd name="T37" fmla="*/ 82 h 116"/>
                <a:gd name="T38" fmla="*/ 2 w 171"/>
                <a:gd name="T39" fmla="*/ 76 h 116"/>
                <a:gd name="T40" fmla="*/ 1 w 171"/>
                <a:gd name="T41" fmla="*/ 69 h 116"/>
                <a:gd name="T42" fmla="*/ 0 w 171"/>
                <a:gd name="T43" fmla="*/ 61 h 116"/>
                <a:gd name="T44" fmla="*/ 0 w 171"/>
                <a:gd name="T45" fmla="*/ 61 h 116"/>
                <a:gd name="T46" fmla="*/ 1 w 171"/>
                <a:gd name="T47" fmla="*/ 49 h 116"/>
                <a:gd name="T48" fmla="*/ 4 w 171"/>
                <a:gd name="T49" fmla="*/ 38 h 116"/>
                <a:gd name="T50" fmla="*/ 6 w 171"/>
                <a:gd name="T51" fmla="*/ 33 h 116"/>
                <a:gd name="T52" fmla="*/ 9 w 171"/>
                <a:gd name="T53" fmla="*/ 27 h 116"/>
                <a:gd name="T54" fmla="*/ 13 w 171"/>
                <a:gd name="T55" fmla="*/ 23 h 116"/>
                <a:gd name="T56" fmla="*/ 16 w 171"/>
                <a:gd name="T57" fmla="*/ 19 h 116"/>
                <a:gd name="T58" fmla="*/ 21 w 171"/>
                <a:gd name="T59" fmla="*/ 16 h 116"/>
                <a:gd name="T60" fmla="*/ 26 w 171"/>
                <a:gd name="T61" fmla="*/ 13 h 116"/>
                <a:gd name="T62" fmla="*/ 33 w 171"/>
                <a:gd name="T63" fmla="*/ 10 h 116"/>
                <a:gd name="T64" fmla="*/ 39 w 171"/>
                <a:gd name="T65" fmla="*/ 8 h 116"/>
                <a:gd name="T66" fmla="*/ 55 w 171"/>
                <a:gd name="T67" fmla="*/ 5 h 116"/>
                <a:gd name="T68" fmla="*/ 72 w 171"/>
                <a:gd name="T69" fmla="*/ 3 h 116"/>
                <a:gd name="T70" fmla="*/ 171 w 171"/>
                <a:gd name="T71" fmla="*/ 0 h 116"/>
                <a:gd name="T72" fmla="*/ 171 w 171"/>
                <a:gd name="T73" fmla="*/ 93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71" h="116">
                  <a:moveTo>
                    <a:pt x="171" y="93"/>
                  </a:moveTo>
                  <a:lnTo>
                    <a:pt x="171" y="93"/>
                  </a:lnTo>
                  <a:lnTo>
                    <a:pt x="151" y="99"/>
                  </a:lnTo>
                  <a:lnTo>
                    <a:pt x="125" y="108"/>
                  </a:lnTo>
                  <a:lnTo>
                    <a:pt x="110" y="111"/>
                  </a:lnTo>
                  <a:lnTo>
                    <a:pt x="96" y="114"/>
                  </a:lnTo>
                  <a:lnTo>
                    <a:pt x="82" y="116"/>
                  </a:lnTo>
                  <a:lnTo>
                    <a:pt x="67" y="116"/>
                  </a:lnTo>
                  <a:lnTo>
                    <a:pt x="67" y="116"/>
                  </a:lnTo>
                  <a:lnTo>
                    <a:pt x="54" y="116"/>
                  </a:lnTo>
                  <a:lnTo>
                    <a:pt x="41" y="114"/>
                  </a:lnTo>
                  <a:lnTo>
                    <a:pt x="30" y="110"/>
                  </a:lnTo>
                  <a:lnTo>
                    <a:pt x="24" y="108"/>
                  </a:lnTo>
                  <a:lnTo>
                    <a:pt x="19" y="105"/>
                  </a:lnTo>
                  <a:lnTo>
                    <a:pt x="15" y="101"/>
                  </a:lnTo>
                  <a:lnTo>
                    <a:pt x="11" y="97"/>
                  </a:lnTo>
                  <a:lnTo>
                    <a:pt x="8" y="92"/>
                  </a:lnTo>
                  <a:lnTo>
                    <a:pt x="5" y="87"/>
                  </a:lnTo>
                  <a:lnTo>
                    <a:pt x="3" y="82"/>
                  </a:lnTo>
                  <a:lnTo>
                    <a:pt x="2" y="76"/>
                  </a:lnTo>
                  <a:lnTo>
                    <a:pt x="1" y="69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1" y="49"/>
                  </a:lnTo>
                  <a:lnTo>
                    <a:pt x="4" y="38"/>
                  </a:lnTo>
                  <a:lnTo>
                    <a:pt x="6" y="33"/>
                  </a:lnTo>
                  <a:lnTo>
                    <a:pt x="9" y="27"/>
                  </a:lnTo>
                  <a:lnTo>
                    <a:pt x="13" y="23"/>
                  </a:lnTo>
                  <a:lnTo>
                    <a:pt x="16" y="19"/>
                  </a:lnTo>
                  <a:lnTo>
                    <a:pt x="21" y="16"/>
                  </a:lnTo>
                  <a:lnTo>
                    <a:pt x="26" y="13"/>
                  </a:lnTo>
                  <a:lnTo>
                    <a:pt x="33" y="10"/>
                  </a:lnTo>
                  <a:lnTo>
                    <a:pt x="39" y="8"/>
                  </a:lnTo>
                  <a:lnTo>
                    <a:pt x="55" y="5"/>
                  </a:lnTo>
                  <a:lnTo>
                    <a:pt x="72" y="3"/>
                  </a:lnTo>
                  <a:lnTo>
                    <a:pt x="171" y="0"/>
                  </a:lnTo>
                  <a:lnTo>
                    <a:pt x="171" y="9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40" name="Freeform 39"/>
            <p:cNvSpPr>
              <a:spLocks/>
            </p:cNvSpPr>
            <p:nvPr userDrawn="1"/>
          </p:nvSpPr>
          <p:spPr bwMode="auto">
            <a:xfrm>
              <a:off x="4649" y="3974"/>
              <a:ext cx="88" cy="107"/>
            </a:xfrm>
            <a:custGeom>
              <a:avLst/>
              <a:gdLst>
                <a:gd name="T0" fmla="*/ 205 w 352"/>
                <a:gd name="T1" fmla="*/ 0 h 428"/>
                <a:gd name="T2" fmla="*/ 147 w 352"/>
                <a:gd name="T3" fmla="*/ 4 h 428"/>
                <a:gd name="T4" fmla="*/ 97 w 352"/>
                <a:gd name="T5" fmla="*/ 12 h 428"/>
                <a:gd name="T6" fmla="*/ 58 w 352"/>
                <a:gd name="T7" fmla="*/ 23 h 428"/>
                <a:gd name="T8" fmla="*/ 33 w 352"/>
                <a:gd name="T9" fmla="*/ 33 h 428"/>
                <a:gd name="T10" fmla="*/ 52 w 352"/>
                <a:gd name="T11" fmla="*/ 102 h 428"/>
                <a:gd name="T12" fmla="*/ 92 w 352"/>
                <a:gd name="T13" fmla="*/ 91 h 428"/>
                <a:gd name="T14" fmla="*/ 133 w 352"/>
                <a:gd name="T15" fmla="*/ 82 h 428"/>
                <a:gd name="T16" fmla="*/ 179 w 352"/>
                <a:gd name="T17" fmla="*/ 79 h 428"/>
                <a:gd name="T18" fmla="*/ 197 w 352"/>
                <a:gd name="T19" fmla="*/ 80 h 428"/>
                <a:gd name="T20" fmla="*/ 221 w 352"/>
                <a:gd name="T21" fmla="*/ 84 h 428"/>
                <a:gd name="T22" fmla="*/ 234 w 352"/>
                <a:gd name="T23" fmla="*/ 90 h 428"/>
                <a:gd name="T24" fmla="*/ 244 w 352"/>
                <a:gd name="T25" fmla="*/ 98 h 428"/>
                <a:gd name="T26" fmla="*/ 251 w 352"/>
                <a:gd name="T27" fmla="*/ 108 h 428"/>
                <a:gd name="T28" fmla="*/ 256 w 352"/>
                <a:gd name="T29" fmla="*/ 120 h 428"/>
                <a:gd name="T30" fmla="*/ 260 w 352"/>
                <a:gd name="T31" fmla="*/ 137 h 428"/>
                <a:gd name="T32" fmla="*/ 260 w 352"/>
                <a:gd name="T33" fmla="*/ 176 h 428"/>
                <a:gd name="T34" fmla="*/ 179 w 352"/>
                <a:gd name="T35" fmla="*/ 176 h 428"/>
                <a:gd name="T36" fmla="*/ 132 w 352"/>
                <a:gd name="T37" fmla="*/ 179 h 428"/>
                <a:gd name="T38" fmla="*/ 93 w 352"/>
                <a:gd name="T39" fmla="*/ 187 h 428"/>
                <a:gd name="T40" fmla="*/ 61 w 352"/>
                <a:gd name="T41" fmla="*/ 200 h 428"/>
                <a:gd name="T42" fmla="*/ 38 w 352"/>
                <a:gd name="T43" fmla="*/ 216 h 428"/>
                <a:gd name="T44" fmla="*/ 20 w 352"/>
                <a:gd name="T45" fmla="*/ 236 h 428"/>
                <a:gd name="T46" fmla="*/ 9 w 352"/>
                <a:gd name="T47" fmla="*/ 257 h 428"/>
                <a:gd name="T48" fmla="*/ 2 w 352"/>
                <a:gd name="T49" fmla="*/ 282 h 428"/>
                <a:gd name="T50" fmla="*/ 0 w 352"/>
                <a:gd name="T51" fmla="*/ 307 h 428"/>
                <a:gd name="T52" fmla="*/ 1 w 352"/>
                <a:gd name="T53" fmla="*/ 323 h 428"/>
                <a:gd name="T54" fmla="*/ 7 w 352"/>
                <a:gd name="T55" fmla="*/ 352 h 428"/>
                <a:gd name="T56" fmla="*/ 19 w 352"/>
                <a:gd name="T57" fmla="*/ 376 h 428"/>
                <a:gd name="T58" fmla="*/ 35 w 352"/>
                <a:gd name="T59" fmla="*/ 394 h 428"/>
                <a:gd name="T60" fmla="*/ 54 w 352"/>
                <a:gd name="T61" fmla="*/ 408 h 428"/>
                <a:gd name="T62" fmla="*/ 77 w 352"/>
                <a:gd name="T63" fmla="*/ 418 h 428"/>
                <a:gd name="T64" fmla="*/ 101 w 352"/>
                <a:gd name="T65" fmla="*/ 424 h 428"/>
                <a:gd name="T66" fmla="*/ 126 w 352"/>
                <a:gd name="T67" fmla="*/ 427 h 428"/>
                <a:gd name="T68" fmla="*/ 138 w 352"/>
                <a:gd name="T69" fmla="*/ 428 h 428"/>
                <a:gd name="T70" fmla="*/ 164 w 352"/>
                <a:gd name="T71" fmla="*/ 426 h 428"/>
                <a:gd name="T72" fmla="*/ 209 w 352"/>
                <a:gd name="T73" fmla="*/ 418 h 428"/>
                <a:gd name="T74" fmla="*/ 241 w 352"/>
                <a:gd name="T75" fmla="*/ 406 h 428"/>
                <a:gd name="T76" fmla="*/ 260 w 352"/>
                <a:gd name="T77" fmla="*/ 397 h 428"/>
                <a:gd name="T78" fmla="*/ 264 w 352"/>
                <a:gd name="T79" fmla="*/ 396 h 428"/>
                <a:gd name="T80" fmla="*/ 270 w 352"/>
                <a:gd name="T81" fmla="*/ 398 h 428"/>
                <a:gd name="T82" fmla="*/ 284 w 352"/>
                <a:gd name="T83" fmla="*/ 404 h 428"/>
                <a:gd name="T84" fmla="*/ 311 w 352"/>
                <a:gd name="T85" fmla="*/ 411 h 428"/>
                <a:gd name="T86" fmla="*/ 352 w 352"/>
                <a:gd name="T87" fmla="*/ 413 h 428"/>
                <a:gd name="T88" fmla="*/ 352 w 352"/>
                <a:gd name="T89" fmla="*/ 122 h 428"/>
                <a:gd name="T90" fmla="*/ 350 w 352"/>
                <a:gd name="T91" fmla="*/ 92 h 428"/>
                <a:gd name="T92" fmla="*/ 343 w 352"/>
                <a:gd name="T93" fmla="*/ 66 h 428"/>
                <a:gd name="T94" fmla="*/ 331 w 352"/>
                <a:gd name="T95" fmla="*/ 45 h 428"/>
                <a:gd name="T96" fmla="*/ 314 w 352"/>
                <a:gd name="T97" fmla="*/ 29 h 428"/>
                <a:gd name="T98" fmla="*/ 293 w 352"/>
                <a:gd name="T99" fmla="*/ 15 h 428"/>
                <a:gd name="T100" fmla="*/ 268 w 352"/>
                <a:gd name="T101" fmla="*/ 7 h 428"/>
                <a:gd name="T102" fmla="*/ 238 w 352"/>
                <a:gd name="T103" fmla="*/ 2 h 428"/>
                <a:gd name="T104" fmla="*/ 205 w 352"/>
                <a:gd name="T105" fmla="*/ 0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52" h="428">
                  <a:moveTo>
                    <a:pt x="205" y="0"/>
                  </a:moveTo>
                  <a:lnTo>
                    <a:pt x="205" y="0"/>
                  </a:lnTo>
                  <a:lnTo>
                    <a:pt x="176" y="1"/>
                  </a:lnTo>
                  <a:lnTo>
                    <a:pt x="147" y="4"/>
                  </a:lnTo>
                  <a:lnTo>
                    <a:pt x="121" y="7"/>
                  </a:lnTo>
                  <a:lnTo>
                    <a:pt x="97" y="12"/>
                  </a:lnTo>
                  <a:lnTo>
                    <a:pt x="77" y="17"/>
                  </a:lnTo>
                  <a:lnTo>
                    <a:pt x="58" y="23"/>
                  </a:lnTo>
                  <a:lnTo>
                    <a:pt x="44" y="28"/>
                  </a:lnTo>
                  <a:lnTo>
                    <a:pt x="33" y="33"/>
                  </a:lnTo>
                  <a:lnTo>
                    <a:pt x="52" y="102"/>
                  </a:lnTo>
                  <a:lnTo>
                    <a:pt x="52" y="102"/>
                  </a:lnTo>
                  <a:lnTo>
                    <a:pt x="63" y="98"/>
                  </a:lnTo>
                  <a:lnTo>
                    <a:pt x="92" y="91"/>
                  </a:lnTo>
                  <a:lnTo>
                    <a:pt x="111" y="86"/>
                  </a:lnTo>
                  <a:lnTo>
                    <a:pt x="133" y="82"/>
                  </a:lnTo>
                  <a:lnTo>
                    <a:pt x="155" y="80"/>
                  </a:lnTo>
                  <a:lnTo>
                    <a:pt x="179" y="79"/>
                  </a:lnTo>
                  <a:lnTo>
                    <a:pt x="179" y="79"/>
                  </a:lnTo>
                  <a:lnTo>
                    <a:pt x="197" y="80"/>
                  </a:lnTo>
                  <a:lnTo>
                    <a:pt x="214" y="82"/>
                  </a:lnTo>
                  <a:lnTo>
                    <a:pt x="221" y="84"/>
                  </a:lnTo>
                  <a:lnTo>
                    <a:pt x="228" y="86"/>
                  </a:lnTo>
                  <a:lnTo>
                    <a:pt x="234" y="90"/>
                  </a:lnTo>
                  <a:lnTo>
                    <a:pt x="239" y="94"/>
                  </a:lnTo>
                  <a:lnTo>
                    <a:pt x="244" y="98"/>
                  </a:lnTo>
                  <a:lnTo>
                    <a:pt x="248" y="102"/>
                  </a:lnTo>
                  <a:lnTo>
                    <a:pt x="251" y="108"/>
                  </a:lnTo>
                  <a:lnTo>
                    <a:pt x="254" y="114"/>
                  </a:lnTo>
                  <a:lnTo>
                    <a:pt x="256" y="120"/>
                  </a:lnTo>
                  <a:lnTo>
                    <a:pt x="258" y="129"/>
                  </a:lnTo>
                  <a:lnTo>
                    <a:pt x="260" y="137"/>
                  </a:lnTo>
                  <a:lnTo>
                    <a:pt x="260" y="146"/>
                  </a:lnTo>
                  <a:lnTo>
                    <a:pt x="260" y="176"/>
                  </a:lnTo>
                  <a:lnTo>
                    <a:pt x="179" y="176"/>
                  </a:lnTo>
                  <a:lnTo>
                    <a:pt x="179" y="176"/>
                  </a:lnTo>
                  <a:lnTo>
                    <a:pt x="154" y="177"/>
                  </a:lnTo>
                  <a:lnTo>
                    <a:pt x="132" y="179"/>
                  </a:lnTo>
                  <a:lnTo>
                    <a:pt x="111" y="182"/>
                  </a:lnTo>
                  <a:lnTo>
                    <a:pt x="93" y="187"/>
                  </a:lnTo>
                  <a:lnTo>
                    <a:pt x="77" y="192"/>
                  </a:lnTo>
                  <a:lnTo>
                    <a:pt x="61" y="200"/>
                  </a:lnTo>
                  <a:lnTo>
                    <a:pt x="49" y="207"/>
                  </a:lnTo>
                  <a:lnTo>
                    <a:pt x="38" y="216"/>
                  </a:lnTo>
                  <a:lnTo>
                    <a:pt x="29" y="225"/>
                  </a:lnTo>
                  <a:lnTo>
                    <a:pt x="20" y="236"/>
                  </a:lnTo>
                  <a:lnTo>
                    <a:pt x="14" y="246"/>
                  </a:lnTo>
                  <a:lnTo>
                    <a:pt x="9" y="257"/>
                  </a:lnTo>
                  <a:lnTo>
                    <a:pt x="5" y="270"/>
                  </a:lnTo>
                  <a:lnTo>
                    <a:pt x="2" y="282"/>
                  </a:lnTo>
                  <a:lnTo>
                    <a:pt x="1" y="294"/>
                  </a:lnTo>
                  <a:lnTo>
                    <a:pt x="0" y="307"/>
                  </a:lnTo>
                  <a:lnTo>
                    <a:pt x="0" y="307"/>
                  </a:lnTo>
                  <a:lnTo>
                    <a:pt x="1" y="323"/>
                  </a:lnTo>
                  <a:lnTo>
                    <a:pt x="3" y="338"/>
                  </a:lnTo>
                  <a:lnTo>
                    <a:pt x="7" y="352"/>
                  </a:lnTo>
                  <a:lnTo>
                    <a:pt x="12" y="364"/>
                  </a:lnTo>
                  <a:lnTo>
                    <a:pt x="19" y="376"/>
                  </a:lnTo>
                  <a:lnTo>
                    <a:pt x="27" y="386"/>
                  </a:lnTo>
                  <a:lnTo>
                    <a:pt x="35" y="394"/>
                  </a:lnTo>
                  <a:lnTo>
                    <a:pt x="45" y="401"/>
                  </a:lnTo>
                  <a:lnTo>
                    <a:pt x="54" y="408"/>
                  </a:lnTo>
                  <a:lnTo>
                    <a:pt x="65" y="414"/>
                  </a:lnTo>
                  <a:lnTo>
                    <a:pt x="77" y="418"/>
                  </a:lnTo>
                  <a:lnTo>
                    <a:pt x="89" y="422"/>
                  </a:lnTo>
                  <a:lnTo>
                    <a:pt x="101" y="424"/>
                  </a:lnTo>
                  <a:lnTo>
                    <a:pt x="113" y="426"/>
                  </a:lnTo>
                  <a:lnTo>
                    <a:pt x="126" y="427"/>
                  </a:lnTo>
                  <a:lnTo>
                    <a:pt x="138" y="428"/>
                  </a:lnTo>
                  <a:lnTo>
                    <a:pt x="138" y="428"/>
                  </a:lnTo>
                  <a:lnTo>
                    <a:pt x="151" y="427"/>
                  </a:lnTo>
                  <a:lnTo>
                    <a:pt x="164" y="426"/>
                  </a:lnTo>
                  <a:lnTo>
                    <a:pt x="189" y="423"/>
                  </a:lnTo>
                  <a:lnTo>
                    <a:pt x="209" y="418"/>
                  </a:lnTo>
                  <a:lnTo>
                    <a:pt x="227" y="412"/>
                  </a:lnTo>
                  <a:lnTo>
                    <a:pt x="241" y="406"/>
                  </a:lnTo>
                  <a:lnTo>
                    <a:pt x="252" y="401"/>
                  </a:lnTo>
                  <a:lnTo>
                    <a:pt x="260" y="397"/>
                  </a:lnTo>
                  <a:lnTo>
                    <a:pt x="264" y="396"/>
                  </a:lnTo>
                  <a:lnTo>
                    <a:pt x="264" y="396"/>
                  </a:lnTo>
                  <a:lnTo>
                    <a:pt x="266" y="397"/>
                  </a:lnTo>
                  <a:lnTo>
                    <a:pt x="270" y="398"/>
                  </a:lnTo>
                  <a:lnTo>
                    <a:pt x="276" y="401"/>
                  </a:lnTo>
                  <a:lnTo>
                    <a:pt x="284" y="404"/>
                  </a:lnTo>
                  <a:lnTo>
                    <a:pt x="295" y="407"/>
                  </a:lnTo>
                  <a:lnTo>
                    <a:pt x="311" y="411"/>
                  </a:lnTo>
                  <a:lnTo>
                    <a:pt x="329" y="412"/>
                  </a:lnTo>
                  <a:lnTo>
                    <a:pt x="352" y="413"/>
                  </a:lnTo>
                  <a:lnTo>
                    <a:pt x="352" y="122"/>
                  </a:lnTo>
                  <a:lnTo>
                    <a:pt x="352" y="122"/>
                  </a:lnTo>
                  <a:lnTo>
                    <a:pt x="352" y="106"/>
                  </a:lnTo>
                  <a:lnTo>
                    <a:pt x="350" y="92"/>
                  </a:lnTo>
                  <a:lnTo>
                    <a:pt x="347" y="78"/>
                  </a:lnTo>
                  <a:lnTo>
                    <a:pt x="343" y="66"/>
                  </a:lnTo>
                  <a:lnTo>
                    <a:pt x="337" y="56"/>
                  </a:lnTo>
                  <a:lnTo>
                    <a:pt x="331" y="45"/>
                  </a:lnTo>
                  <a:lnTo>
                    <a:pt x="323" y="36"/>
                  </a:lnTo>
                  <a:lnTo>
                    <a:pt x="314" y="29"/>
                  </a:lnTo>
                  <a:lnTo>
                    <a:pt x="304" y="22"/>
                  </a:lnTo>
                  <a:lnTo>
                    <a:pt x="293" y="15"/>
                  </a:lnTo>
                  <a:lnTo>
                    <a:pt x="281" y="11"/>
                  </a:lnTo>
                  <a:lnTo>
                    <a:pt x="268" y="7"/>
                  </a:lnTo>
                  <a:lnTo>
                    <a:pt x="253" y="4"/>
                  </a:lnTo>
                  <a:lnTo>
                    <a:pt x="238" y="2"/>
                  </a:lnTo>
                  <a:lnTo>
                    <a:pt x="223" y="1"/>
                  </a:lnTo>
                  <a:lnTo>
                    <a:pt x="205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41" name="Freeform 10"/>
            <p:cNvSpPr>
              <a:spLocks/>
            </p:cNvSpPr>
            <p:nvPr userDrawn="1"/>
          </p:nvSpPr>
          <p:spPr bwMode="auto">
            <a:xfrm>
              <a:off x="4936" y="4034"/>
              <a:ext cx="43" cy="29"/>
            </a:xfrm>
            <a:custGeom>
              <a:avLst/>
              <a:gdLst>
                <a:gd name="T0" fmla="*/ 171 w 171"/>
                <a:gd name="T1" fmla="*/ 93 h 116"/>
                <a:gd name="T2" fmla="*/ 171 w 171"/>
                <a:gd name="T3" fmla="*/ 93 h 116"/>
                <a:gd name="T4" fmla="*/ 152 w 171"/>
                <a:gd name="T5" fmla="*/ 99 h 116"/>
                <a:gd name="T6" fmla="*/ 125 w 171"/>
                <a:gd name="T7" fmla="*/ 108 h 116"/>
                <a:gd name="T8" fmla="*/ 111 w 171"/>
                <a:gd name="T9" fmla="*/ 111 h 116"/>
                <a:gd name="T10" fmla="*/ 95 w 171"/>
                <a:gd name="T11" fmla="*/ 114 h 116"/>
                <a:gd name="T12" fmla="*/ 81 w 171"/>
                <a:gd name="T13" fmla="*/ 116 h 116"/>
                <a:gd name="T14" fmla="*/ 68 w 171"/>
                <a:gd name="T15" fmla="*/ 116 h 116"/>
                <a:gd name="T16" fmla="*/ 68 w 171"/>
                <a:gd name="T17" fmla="*/ 116 h 116"/>
                <a:gd name="T18" fmla="*/ 54 w 171"/>
                <a:gd name="T19" fmla="*/ 116 h 116"/>
                <a:gd name="T20" fmla="*/ 41 w 171"/>
                <a:gd name="T21" fmla="*/ 114 h 116"/>
                <a:gd name="T22" fmla="*/ 29 w 171"/>
                <a:gd name="T23" fmla="*/ 110 h 116"/>
                <a:gd name="T24" fmla="*/ 24 w 171"/>
                <a:gd name="T25" fmla="*/ 108 h 116"/>
                <a:gd name="T26" fmla="*/ 20 w 171"/>
                <a:gd name="T27" fmla="*/ 105 h 116"/>
                <a:gd name="T28" fmla="*/ 16 w 171"/>
                <a:gd name="T29" fmla="*/ 101 h 116"/>
                <a:gd name="T30" fmla="*/ 12 w 171"/>
                <a:gd name="T31" fmla="*/ 97 h 116"/>
                <a:gd name="T32" fmla="*/ 9 w 171"/>
                <a:gd name="T33" fmla="*/ 92 h 116"/>
                <a:gd name="T34" fmla="*/ 6 w 171"/>
                <a:gd name="T35" fmla="*/ 87 h 116"/>
                <a:gd name="T36" fmla="*/ 3 w 171"/>
                <a:gd name="T37" fmla="*/ 82 h 116"/>
                <a:gd name="T38" fmla="*/ 1 w 171"/>
                <a:gd name="T39" fmla="*/ 76 h 116"/>
                <a:gd name="T40" fmla="*/ 0 w 171"/>
                <a:gd name="T41" fmla="*/ 69 h 116"/>
                <a:gd name="T42" fmla="*/ 0 w 171"/>
                <a:gd name="T43" fmla="*/ 61 h 116"/>
                <a:gd name="T44" fmla="*/ 0 w 171"/>
                <a:gd name="T45" fmla="*/ 61 h 116"/>
                <a:gd name="T46" fmla="*/ 1 w 171"/>
                <a:gd name="T47" fmla="*/ 49 h 116"/>
                <a:gd name="T48" fmla="*/ 4 w 171"/>
                <a:gd name="T49" fmla="*/ 38 h 116"/>
                <a:gd name="T50" fmla="*/ 7 w 171"/>
                <a:gd name="T51" fmla="*/ 33 h 116"/>
                <a:gd name="T52" fmla="*/ 10 w 171"/>
                <a:gd name="T53" fmla="*/ 27 h 116"/>
                <a:gd name="T54" fmla="*/ 13 w 171"/>
                <a:gd name="T55" fmla="*/ 23 h 116"/>
                <a:gd name="T56" fmla="*/ 17 w 171"/>
                <a:gd name="T57" fmla="*/ 19 h 116"/>
                <a:gd name="T58" fmla="*/ 22 w 171"/>
                <a:gd name="T59" fmla="*/ 16 h 116"/>
                <a:gd name="T60" fmla="*/ 27 w 171"/>
                <a:gd name="T61" fmla="*/ 13 h 116"/>
                <a:gd name="T62" fmla="*/ 33 w 171"/>
                <a:gd name="T63" fmla="*/ 10 h 116"/>
                <a:gd name="T64" fmla="*/ 39 w 171"/>
                <a:gd name="T65" fmla="*/ 8 h 116"/>
                <a:gd name="T66" fmla="*/ 55 w 171"/>
                <a:gd name="T67" fmla="*/ 5 h 116"/>
                <a:gd name="T68" fmla="*/ 73 w 171"/>
                <a:gd name="T69" fmla="*/ 3 h 116"/>
                <a:gd name="T70" fmla="*/ 171 w 171"/>
                <a:gd name="T71" fmla="*/ 0 h 116"/>
                <a:gd name="T72" fmla="*/ 171 w 171"/>
                <a:gd name="T73" fmla="*/ 93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71" h="116">
                  <a:moveTo>
                    <a:pt x="171" y="93"/>
                  </a:moveTo>
                  <a:lnTo>
                    <a:pt x="171" y="93"/>
                  </a:lnTo>
                  <a:lnTo>
                    <a:pt x="152" y="99"/>
                  </a:lnTo>
                  <a:lnTo>
                    <a:pt x="125" y="108"/>
                  </a:lnTo>
                  <a:lnTo>
                    <a:pt x="111" y="111"/>
                  </a:lnTo>
                  <a:lnTo>
                    <a:pt x="95" y="114"/>
                  </a:lnTo>
                  <a:lnTo>
                    <a:pt x="81" y="116"/>
                  </a:lnTo>
                  <a:lnTo>
                    <a:pt x="68" y="116"/>
                  </a:lnTo>
                  <a:lnTo>
                    <a:pt x="68" y="116"/>
                  </a:lnTo>
                  <a:lnTo>
                    <a:pt x="54" y="116"/>
                  </a:lnTo>
                  <a:lnTo>
                    <a:pt x="41" y="114"/>
                  </a:lnTo>
                  <a:lnTo>
                    <a:pt x="29" y="110"/>
                  </a:lnTo>
                  <a:lnTo>
                    <a:pt x="24" y="108"/>
                  </a:lnTo>
                  <a:lnTo>
                    <a:pt x="20" y="105"/>
                  </a:lnTo>
                  <a:lnTo>
                    <a:pt x="16" y="101"/>
                  </a:lnTo>
                  <a:lnTo>
                    <a:pt x="12" y="97"/>
                  </a:lnTo>
                  <a:lnTo>
                    <a:pt x="9" y="92"/>
                  </a:lnTo>
                  <a:lnTo>
                    <a:pt x="6" y="87"/>
                  </a:lnTo>
                  <a:lnTo>
                    <a:pt x="3" y="82"/>
                  </a:lnTo>
                  <a:lnTo>
                    <a:pt x="1" y="76"/>
                  </a:lnTo>
                  <a:lnTo>
                    <a:pt x="0" y="69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1" y="49"/>
                  </a:lnTo>
                  <a:lnTo>
                    <a:pt x="4" y="38"/>
                  </a:lnTo>
                  <a:lnTo>
                    <a:pt x="7" y="33"/>
                  </a:lnTo>
                  <a:lnTo>
                    <a:pt x="10" y="27"/>
                  </a:lnTo>
                  <a:lnTo>
                    <a:pt x="13" y="23"/>
                  </a:lnTo>
                  <a:lnTo>
                    <a:pt x="17" y="19"/>
                  </a:lnTo>
                  <a:lnTo>
                    <a:pt x="22" y="16"/>
                  </a:lnTo>
                  <a:lnTo>
                    <a:pt x="27" y="13"/>
                  </a:lnTo>
                  <a:lnTo>
                    <a:pt x="33" y="10"/>
                  </a:lnTo>
                  <a:lnTo>
                    <a:pt x="39" y="8"/>
                  </a:lnTo>
                  <a:lnTo>
                    <a:pt x="55" y="5"/>
                  </a:lnTo>
                  <a:lnTo>
                    <a:pt x="73" y="3"/>
                  </a:lnTo>
                  <a:lnTo>
                    <a:pt x="171" y="0"/>
                  </a:lnTo>
                  <a:lnTo>
                    <a:pt x="171" y="9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42" name="Freeform 11"/>
            <p:cNvSpPr>
              <a:spLocks/>
            </p:cNvSpPr>
            <p:nvPr userDrawn="1"/>
          </p:nvSpPr>
          <p:spPr bwMode="auto">
            <a:xfrm>
              <a:off x="4914" y="3974"/>
              <a:ext cx="88" cy="107"/>
            </a:xfrm>
            <a:custGeom>
              <a:avLst/>
              <a:gdLst>
                <a:gd name="T0" fmla="*/ 206 w 353"/>
                <a:gd name="T1" fmla="*/ 0 h 428"/>
                <a:gd name="T2" fmla="*/ 148 w 353"/>
                <a:gd name="T3" fmla="*/ 4 h 428"/>
                <a:gd name="T4" fmla="*/ 98 w 353"/>
                <a:gd name="T5" fmla="*/ 12 h 428"/>
                <a:gd name="T6" fmla="*/ 59 w 353"/>
                <a:gd name="T7" fmla="*/ 23 h 428"/>
                <a:gd name="T8" fmla="*/ 33 w 353"/>
                <a:gd name="T9" fmla="*/ 33 h 428"/>
                <a:gd name="T10" fmla="*/ 53 w 353"/>
                <a:gd name="T11" fmla="*/ 102 h 428"/>
                <a:gd name="T12" fmla="*/ 92 w 353"/>
                <a:gd name="T13" fmla="*/ 91 h 428"/>
                <a:gd name="T14" fmla="*/ 132 w 353"/>
                <a:gd name="T15" fmla="*/ 82 h 428"/>
                <a:gd name="T16" fmla="*/ 178 w 353"/>
                <a:gd name="T17" fmla="*/ 79 h 428"/>
                <a:gd name="T18" fmla="*/ 198 w 353"/>
                <a:gd name="T19" fmla="*/ 80 h 428"/>
                <a:gd name="T20" fmla="*/ 221 w 353"/>
                <a:gd name="T21" fmla="*/ 84 h 428"/>
                <a:gd name="T22" fmla="*/ 233 w 353"/>
                <a:gd name="T23" fmla="*/ 90 h 428"/>
                <a:gd name="T24" fmla="*/ 244 w 353"/>
                <a:gd name="T25" fmla="*/ 98 h 428"/>
                <a:gd name="T26" fmla="*/ 252 w 353"/>
                <a:gd name="T27" fmla="*/ 108 h 428"/>
                <a:gd name="T28" fmla="*/ 257 w 353"/>
                <a:gd name="T29" fmla="*/ 120 h 428"/>
                <a:gd name="T30" fmla="*/ 259 w 353"/>
                <a:gd name="T31" fmla="*/ 137 h 428"/>
                <a:gd name="T32" fmla="*/ 260 w 353"/>
                <a:gd name="T33" fmla="*/ 176 h 428"/>
                <a:gd name="T34" fmla="*/ 178 w 353"/>
                <a:gd name="T35" fmla="*/ 176 h 428"/>
                <a:gd name="T36" fmla="*/ 131 w 353"/>
                <a:gd name="T37" fmla="*/ 179 h 428"/>
                <a:gd name="T38" fmla="*/ 92 w 353"/>
                <a:gd name="T39" fmla="*/ 187 h 428"/>
                <a:gd name="T40" fmla="*/ 62 w 353"/>
                <a:gd name="T41" fmla="*/ 200 h 428"/>
                <a:gd name="T42" fmla="*/ 38 w 353"/>
                <a:gd name="T43" fmla="*/ 216 h 428"/>
                <a:gd name="T44" fmla="*/ 21 w 353"/>
                <a:gd name="T45" fmla="*/ 236 h 428"/>
                <a:gd name="T46" fmla="*/ 9 w 353"/>
                <a:gd name="T47" fmla="*/ 257 h 428"/>
                <a:gd name="T48" fmla="*/ 3 w 353"/>
                <a:gd name="T49" fmla="*/ 282 h 428"/>
                <a:gd name="T50" fmla="*/ 0 w 353"/>
                <a:gd name="T51" fmla="*/ 307 h 428"/>
                <a:gd name="T52" fmla="*/ 2 w 353"/>
                <a:gd name="T53" fmla="*/ 323 h 428"/>
                <a:gd name="T54" fmla="*/ 8 w 353"/>
                <a:gd name="T55" fmla="*/ 352 h 428"/>
                <a:gd name="T56" fmla="*/ 19 w 353"/>
                <a:gd name="T57" fmla="*/ 376 h 428"/>
                <a:gd name="T58" fmla="*/ 35 w 353"/>
                <a:gd name="T59" fmla="*/ 394 h 428"/>
                <a:gd name="T60" fmla="*/ 55 w 353"/>
                <a:gd name="T61" fmla="*/ 408 h 428"/>
                <a:gd name="T62" fmla="*/ 77 w 353"/>
                <a:gd name="T63" fmla="*/ 418 h 428"/>
                <a:gd name="T64" fmla="*/ 101 w 353"/>
                <a:gd name="T65" fmla="*/ 424 h 428"/>
                <a:gd name="T66" fmla="*/ 125 w 353"/>
                <a:gd name="T67" fmla="*/ 427 h 428"/>
                <a:gd name="T68" fmla="*/ 137 w 353"/>
                <a:gd name="T69" fmla="*/ 428 h 428"/>
                <a:gd name="T70" fmla="*/ 165 w 353"/>
                <a:gd name="T71" fmla="*/ 426 h 428"/>
                <a:gd name="T72" fmla="*/ 210 w 353"/>
                <a:gd name="T73" fmla="*/ 418 h 428"/>
                <a:gd name="T74" fmla="*/ 242 w 353"/>
                <a:gd name="T75" fmla="*/ 406 h 428"/>
                <a:gd name="T76" fmla="*/ 260 w 353"/>
                <a:gd name="T77" fmla="*/ 397 h 428"/>
                <a:gd name="T78" fmla="*/ 264 w 353"/>
                <a:gd name="T79" fmla="*/ 396 h 428"/>
                <a:gd name="T80" fmla="*/ 269 w 353"/>
                <a:gd name="T81" fmla="*/ 398 h 428"/>
                <a:gd name="T82" fmla="*/ 283 w 353"/>
                <a:gd name="T83" fmla="*/ 404 h 428"/>
                <a:gd name="T84" fmla="*/ 310 w 353"/>
                <a:gd name="T85" fmla="*/ 411 h 428"/>
                <a:gd name="T86" fmla="*/ 353 w 353"/>
                <a:gd name="T87" fmla="*/ 413 h 428"/>
                <a:gd name="T88" fmla="*/ 353 w 353"/>
                <a:gd name="T89" fmla="*/ 122 h 428"/>
                <a:gd name="T90" fmla="*/ 351 w 353"/>
                <a:gd name="T91" fmla="*/ 92 h 428"/>
                <a:gd name="T92" fmla="*/ 343 w 353"/>
                <a:gd name="T93" fmla="*/ 66 h 428"/>
                <a:gd name="T94" fmla="*/ 330 w 353"/>
                <a:gd name="T95" fmla="*/ 45 h 428"/>
                <a:gd name="T96" fmla="*/ 314 w 353"/>
                <a:gd name="T97" fmla="*/ 29 h 428"/>
                <a:gd name="T98" fmla="*/ 293 w 353"/>
                <a:gd name="T99" fmla="*/ 15 h 428"/>
                <a:gd name="T100" fmla="*/ 268 w 353"/>
                <a:gd name="T101" fmla="*/ 7 h 428"/>
                <a:gd name="T102" fmla="*/ 239 w 353"/>
                <a:gd name="T103" fmla="*/ 2 h 428"/>
                <a:gd name="T104" fmla="*/ 206 w 353"/>
                <a:gd name="T105" fmla="*/ 0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53" h="428">
                  <a:moveTo>
                    <a:pt x="206" y="0"/>
                  </a:moveTo>
                  <a:lnTo>
                    <a:pt x="206" y="0"/>
                  </a:lnTo>
                  <a:lnTo>
                    <a:pt x="175" y="1"/>
                  </a:lnTo>
                  <a:lnTo>
                    <a:pt x="148" y="4"/>
                  </a:lnTo>
                  <a:lnTo>
                    <a:pt x="121" y="7"/>
                  </a:lnTo>
                  <a:lnTo>
                    <a:pt x="98" y="12"/>
                  </a:lnTo>
                  <a:lnTo>
                    <a:pt x="77" y="17"/>
                  </a:lnTo>
                  <a:lnTo>
                    <a:pt x="59" y="23"/>
                  </a:lnTo>
                  <a:lnTo>
                    <a:pt x="44" y="28"/>
                  </a:lnTo>
                  <a:lnTo>
                    <a:pt x="33" y="33"/>
                  </a:lnTo>
                  <a:lnTo>
                    <a:pt x="53" y="102"/>
                  </a:lnTo>
                  <a:lnTo>
                    <a:pt x="53" y="102"/>
                  </a:lnTo>
                  <a:lnTo>
                    <a:pt x="64" y="98"/>
                  </a:lnTo>
                  <a:lnTo>
                    <a:pt x="92" y="91"/>
                  </a:lnTo>
                  <a:lnTo>
                    <a:pt x="111" y="86"/>
                  </a:lnTo>
                  <a:lnTo>
                    <a:pt x="132" y="82"/>
                  </a:lnTo>
                  <a:lnTo>
                    <a:pt x="155" y="80"/>
                  </a:lnTo>
                  <a:lnTo>
                    <a:pt x="178" y="79"/>
                  </a:lnTo>
                  <a:lnTo>
                    <a:pt x="178" y="79"/>
                  </a:lnTo>
                  <a:lnTo>
                    <a:pt x="198" y="80"/>
                  </a:lnTo>
                  <a:lnTo>
                    <a:pt x="214" y="82"/>
                  </a:lnTo>
                  <a:lnTo>
                    <a:pt x="221" y="84"/>
                  </a:lnTo>
                  <a:lnTo>
                    <a:pt x="227" y="86"/>
                  </a:lnTo>
                  <a:lnTo>
                    <a:pt x="233" y="90"/>
                  </a:lnTo>
                  <a:lnTo>
                    <a:pt x="240" y="94"/>
                  </a:lnTo>
                  <a:lnTo>
                    <a:pt x="244" y="98"/>
                  </a:lnTo>
                  <a:lnTo>
                    <a:pt x="248" y="102"/>
                  </a:lnTo>
                  <a:lnTo>
                    <a:pt x="252" y="108"/>
                  </a:lnTo>
                  <a:lnTo>
                    <a:pt x="255" y="114"/>
                  </a:lnTo>
                  <a:lnTo>
                    <a:pt x="257" y="120"/>
                  </a:lnTo>
                  <a:lnTo>
                    <a:pt x="258" y="129"/>
                  </a:lnTo>
                  <a:lnTo>
                    <a:pt x="259" y="137"/>
                  </a:lnTo>
                  <a:lnTo>
                    <a:pt x="260" y="146"/>
                  </a:lnTo>
                  <a:lnTo>
                    <a:pt x="260" y="176"/>
                  </a:lnTo>
                  <a:lnTo>
                    <a:pt x="178" y="176"/>
                  </a:lnTo>
                  <a:lnTo>
                    <a:pt x="178" y="176"/>
                  </a:lnTo>
                  <a:lnTo>
                    <a:pt x="154" y="177"/>
                  </a:lnTo>
                  <a:lnTo>
                    <a:pt x="131" y="179"/>
                  </a:lnTo>
                  <a:lnTo>
                    <a:pt x="111" y="182"/>
                  </a:lnTo>
                  <a:lnTo>
                    <a:pt x="92" y="187"/>
                  </a:lnTo>
                  <a:lnTo>
                    <a:pt x="76" y="192"/>
                  </a:lnTo>
                  <a:lnTo>
                    <a:pt x="62" y="200"/>
                  </a:lnTo>
                  <a:lnTo>
                    <a:pt x="50" y="207"/>
                  </a:lnTo>
                  <a:lnTo>
                    <a:pt x="38" y="216"/>
                  </a:lnTo>
                  <a:lnTo>
                    <a:pt x="28" y="225"/>
                  </a:lnTo>
                  <a:lnTo>
                    <a:pt x="21" y="236"/>
                  </a:lnTo>
                  <a:lnTo>
                    <a:pt x="14" y="246"/>
                  </a:lnTo>
                  <a:lnTo>
                    <a:pt x="9" y="257"/>
                  </a:lnTo>
                  <a:lnTo>
                    <a:pt x="6" y="270"/>
                  </a:lnTo>
                  <a:lnTo>
                    <a:pt x="3" y="282"/>
                  </a:lnTo>
                  <a:lnTo>
                    <a:pt x="0" y="294"/>
                  </a:lnTo>
                  <a:lnTo>
                    <a:pt x="0" y="307"/>
                  </a:lnTo>
                  <a:lnTo>
                    <a:pt x="0" y="307"/>
                  </a:lnTo>
                  <a:lnTo>
                    <a:pt x="2" y="323"/>
                  </a:lnTo>
                  <a:lnTo>
                    <a:pt x="4" y="338"/>
                  </a:lnTo>
                  <a:lnTo>
                    <a:pt x="8" y="352"/>
                  </a:lnTo>
                  <a:lnTo>
                    <a:pt x="13" y="364"/>
                  </a:lnTo>
                  <a:lnTo>
                    <a:pt x="19" y="376"/>
                  </a:lnTo>
                  <a:lnTo>
                    <a:pt x="27" y="386"/>
                  </a:lnTo>
                  <a:lnTo>
                    <a:pt x="35" y="394"/>
                  </a:lnTo>
                  <a:lnTo>
                    <a:pt x="44" y="401"/>
                  </a:lnTo>
                  <a:lnTo>
                    <a:pt x="55" y="408"/>
                  </a:lnTo>
                  <a:lnTo>
                    <a:pt x="66" y="414"/>
                  </a:lnTo>
                  <a:lnTo>
                    <a:pt x="77" y="418"/>
                  </a:lnTo>
                  <a:lnTo>
                    <a:pt x="88" y="422"/>
                  </a:lnTo>
                  <a:lnTo>
                    <a:pt x="101" y="424"/>
                  </a:lnTo>
                  <a:lnTo>
                    <a:pt x="113" y="426"/>
                  </a:lnTo>
                  <a:lnTo>
                    <a:pt x="125" y="427"/>
                  </a:lnTo>
                  <a:lnTo>
                    <a:pt x="137" y="428"/>
                  </a:lnTo>
                  <a:lnTo>
                    <a:pt x="137" y="428"/>
                  </a:lnTo>
                  <a:lnTo>
                    <a:pt x="152" y="427"/>
                  </a:lnTo>
                  <a:lnTo>
                    <a:pt x="165" y="426"/>
                  </a:lnTo>
                  <a:lnTo>
                    <a:pt x="188" y="423"/>
                  </a:lnTo>
                  <a:lnTo>
                    <a:pt x="210" y="418"/>
                  </a:lnTo>
                  <a:lnTo>
                    <a:pt x="227" y="412"/>
                  </a:lnTo>
                  <a:lnTo>
                    <a:pt x="242" y="406"/>
                  </a:lnTo>
                  <a:lnTo>
                    <a:pt x="253" y="401"/>
                  </a:lnTo>
                  <a:lnTo>
                    <a:pt x="260" y="397"/>
                  </a:lnTo>
                  <a:lnTo>
                    <a:pt x="264" y="396"/>
                  </a:lnTo>
                  <a:lnTo>
                    <a:pt x="264" y="396"/>
                  </a:lnTo>
                  <a:lnTo>
                    <a:pt x="266" y="397"/>
                  </a:lnTo>
                  <a:lnTo>
                    <a:pt x="269" y="398"/>
                  </a:lnTo>
                  <a:lnTo>
                    <a:pt x="275" y="401"/>
                  </a:lnTo>
                  <a:lnTo>
                    <a:pt x="283" y="404"/>
                  </a:lnTo>
                  <a:lnTo>
                    <a:pt x="296" y="407"/>
                  </a:lnTo>
                  <a:lnTo>
                    <a:pt x="310" y="411"/>
                  </a:lnTo>
                  <a:lnTo>
                    <a:pt x="329" y="412"/>
                  </a:lnTo>
                  <a:lnTo>
                    <a:pt x="353" y="413"/>
                  </a:lnTo>
                  <a:lnTo>
                    <a:pt x="353" y="122"/>
                  </a:lnTo>
                  <a:lnTo>
                    <a:pt x="353" y="122"/>
                  </a:lnTo>
                  <a:lnTo>
                    <a:pt x="353" y="106"/>
                  </a:lnTo>
                  <a:lnTo>
                    <a:pt x="351" y="92"/>
                  </a:lnTo>
                  <a:lnTo>
                    <a:pt x="348" y="78"/>
                  </a:lnTo>
                  <a:lnTo>
                    <a:pt x="343" y="66"/>
                  </a:lnTo>
                  <a:lnTo>
                    <a:pt x="338" y="56"/>
                  </a:lnTo>
                  <a:lnTo>
                    <a:pt x="330" y="45"/>
                  </a:lnTo>
                  <a:lnTo>
                    <a:pt x="323" y="36"/>
                  </a:lnTo>
                  <a:lnTo>
                    <a:pt x="314" y="29"/>
                  </a:lnTo>
                  <a:lnTo>
                    <a:pt x="304" y="22"/>
                  </a:lnTo>
                  <a:lnTo>
                    <a:pt x="293" y="15"/>
                  </a:lnTo>
                  <a:lnTo>
                    <a:pt x="281" y="11"/>
                  </a:lnTo>
                  <a:lnTo>
                    <a:pt x="268" y="7"/>
                  </a:lnTo>
                  <a:lnTo>
                    <a:pt x="254" y="4"/>
                  </a:lnTo>
                  <a:lnTo>
                    <a:pt x="239" y="2"/>
                  </a:lnTo>
                  <a:lnTo>
                    <a:pt x="222" y="1"/>
                  </a:lnTo>
                  <a:lnTo>
                    <a:pt x="20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43" name="Freeform 12"/>
            <p:cNvSpPr>
              <a:spLocks/>
            </p:cNvSpPr>
            <p:nvPr userDrawn="1"/>
          </p:nvSpPr>
          <p:spPr bwMode="auto">
            <a:xfrm>
              <a:off x="5263" y="3975"/>
              <a:ext cx="93" cy="106"/>
            </a:xfrm>
            <a:custGeom>
              <a:avLst/>
              <a:gdLst>
                <a:gd name="T0" fmla="*/ 281 w 374"/>
                <a:gd name="T1" fmla="*/ 313 h 424"/>
                <a:gd name="T2" fmla="*/ 246 w 374"/>
                <a:gd name="T3" fmla="*/ 327 h 424"/>
                <a:gd name="T4" fmla="*/ 217 w 374"/>
                <a:gd name="T5" fmla="*/ 336 h 424"/>
                <a:gd name="T6" fmla="*/ 184 w 374"/>
                <a:gd name="T7" fmla="*/ 341 h 424"/>
                <a:gd name="T8" fmla="*/ 167 w 374"/>
                <a:gd name="T9" fmla="*/ 342 h 424"/>
                <a:gd name="T10" fmla="*/ 145 w 374"/>
                <a:gd name="T11" fmla="*/ 341 h 424"/>
                <a:gd name="T12" fmla="*/ 129 w 374"/>
                <a:gd name="T13" fmla="*/ 337 h 424"/>
                <a:gd name="T14" fmla="*/ 116 w 374"/>
                <a:gd name="T15" fmla="*/ 329 h 424"/>
                <a:gd name="T16" fmla="*/ 106 w 374"/>
                <a:gd name="T17" fmla="*/ 319 h 424"/>
                <a:gd name="T18" fmla="*/ 99 w 374"/>
                <a:gd name="T19" fmla="*/ 307 h 424"/>
                <a:gd name="T20" fmla="*/ 95 w 374"/>
                <a:gd name="T21" fmla="*/ 290 h 424"/>
                <a:gd name="T22" fmla="*/ 93 w 374"/>
                <a:gd name="T23" fmla="*/ 248 h 424"/>
                <a:gd name="T24" fmla="*/ 79 w 374"/>
                <a:gd name="T25" fmla="*/ 0 h 424"/>
                <a:gd name="T26" fmla="*/ 59 w 374"/>
                <a:gd name="T27" fmla="*/ 0 h 424"/>
                <a:gd name="T28" fmla="*/ 13 w 374"/>
                <a:gd name="T29" fmla="*/ 4 h 424"/>
                <a:gd name="T30" fmla="*/ 0 w 374"/>
                <a:gd name="T31" fmla="*/ 259 h 424"/>
                <a:gd name="T32" fmla="*/ 0 w 374"/>
                <a:gd name="T33" fmla="*/ 280 h 424"/>
                <a:gd name="T34" fmla="*/ 3 w 374"/>
                <a:gd name="T35" fmla="*/ 316 h 424"/>
                <a:gd name="T36" fmla="*/ 9 w 374"/>
                <a:gd name="T37" fmla="*/ 347 h 424"/>
                <a:gd name="T38" fmla="*/ 21 w 374"/>
                <a:gd name="T39" fmla="*/ 373 h 424"/>
                <a:gd name="T40" fmla="*/ 36 w 374"/>
                <a:gd name="T41" fmla="*/ 393 h 424"/>
                <a:gd name="T42" fmla="*/ 58 w 374"/>
                <a:gd name="T43" fmla="*/ 408 h 424"/>
                <a:gd name="T44" fmla="*/ 86 w 374"/>
                <a:gd name="T45" fmla="*/ 418 h 424"/>
                <a:gd name="T46" fmla="*/ 121 w 374"/>
                <a:gd name="T47" fmla="*/ 423 h 424"/>
                <a:gd name="T48" fmla="*/ 141 w 374"/>
                <a:gd name="T49" fmla="*/ 424 h 424"/>
                <a:gd name="T50" fmla="*/ 172 w 374"/>
                <a:gd name="T51" fmla="*/ 422 h 424"/>
                <a:gd name="T52" fmla="*/ 199 w 374"/>
                <a:gd name="T53" fmla="*/ 418 h 424"/>
                <a:gd name="T54" fmla="*/ 243 w 374"/>
                <a:gd name="T55" fmla="*/ 407 h 424"/>
                <a:gd name="T56" fmla="*/ 271 w 374"/>
                <a:gd name="T57" fmla="*/ 395 h 424"/>
                <a:gd name="T58" fmla="*/ 283 w 374"/>
                <a:gd name="T59" fmla="*/ 390 h 424"/>
                <a:gd name="T60" fmla="*/ 296 w 374"/>
                <a:gd name="T61" fmla="*/ 396 h 424"/>
                <a:gd name="T62" fmla="*/ 319 w 374"/>
                <a:gd name="T63" fmla="*/ 402 h 424"/>
                <a:gd name="T64" fmla="*/ 353 w 374"/>
                <a:gd name="T65" fmla="*/ 408 h 424"/>
                <a:gd name="T66" fmla="*/ 374 w 374"/>
                <a:gd name="T67" fmla="*/ 6 h 424"/>
                <a:gd name="T68" fmla="*/ 342 w 374"/>
                <a:gd name="T69" fmla="*/ 2 h 424"/>
                <a:gd name="T70" fmla="*/ 299 w 374"/>
                <a:gd name="T71" fmla="*/ 0 h 424"/>
                <a:gd name="T72" fmla="*/ 281 w 374"/>
                <a:gd name="T73" fmla="*/ 313 h 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74" h="424">
                  <a:moveTo>
                    <a:pt x="281" y="313"/>
                  </a:moveTo>
                  <a:lnTo>
                    <a:pt x="281" y="313"/>
                  </a:lnTo>
                  <a:lnTo>
                    <a:pt x="260" y="322"/>
                  </a:lnTo>
                  <a:lnTo>
                    <a:pt x="246" y="327"/>
                  </a:lnTo>
                  <a:lnTo>
                    <a:pt x="232" y="331"/>
                  </a:lnTo>
                  <a:lnTo>
                    <a:pt x="217" y="336"/>
                  </a:lnTo>
                  <a:lnTo>
                    <a:pt x="200" y="339"/>
                  </a:lnTo>
                  <a:lnTo>
                    <a:pt x="184" y="341"/>
                  </a:lnTo>
                  <a:lnTo>
                    <a:pt x="167" y="342"/>
                  </a:lnTo>
                  <a:lnTo>
                    <a:pt x="167" y="342"/>
                  </a:lnTo>
                  <a:lnTo>
                    <a:pt x="155" y="342"/>
                  </a:lnTo>
                  <a:lnTo>
                    <a:pt x="145" y="341"/>
                  </a:lnTo>
                  <a:lnTo>
                    <a:pt x="136" y="339"/>
                  </a:lnTo>
                  <a:lnTo>
                    <a:pt x="129" y="337"/>
                  </a:lnTo>
                  <a:lnTo>
                    <a:pt x="122" y="333"/>
                  </a:lnTo>
                  <a:lnTo>
                    <a:pt x="116" y="329"/>
                  </a:lnTo>
                  <a:lnTo>
                    <a:pt x="110" y="324"/>
                  </a:lnTo>
                  <a:lnTo>
                    <a:pt x="106" y="319"/>
                  </a:lnTo>
                  <a:lnTo>
                    <a:pt x="102" y="313"/>
                  </a:lnTo>
                  <a:lnTo>
                    <a:pt x="99" y="307"/>
                  </a:lnTo>
                  <a:lnTo>
                    <a:pt x="97" y="298"/>
                  </a:lnTo>
                  <a:lnTo>
                    <a:pt x="95" y="290"/>
                  </a:lnTo>
                  <a:lnTo>
                    <a:pt x="93" y="271"/>
                  </a:lnTo>
                  <a:lnTo>
                    <a:pt x="93" y="248"/>
                  </a:lnTo>
                  <a:lnTo>
                    <a:pt x="93" y="0"/>
                  </a:lnTo>
                  <a:lnTo>
                    <a:pt x="79" y="0"/>
                  </a:lnTo>
                  <a:lnTo>
                    <a:pt x="79" y="0"/>
                  </a:lnTo>
                  <a:lnTo>
                    <a:pt x="59" y="0"/>
                  </a:lnTo>
                  <a:lnTo>
                    <a:pt x="36" y="2"/>
                  </a:lnTo>
                  <a:lnTo>
                    <a:pt x="13" y="4"/>
                  </a:lnTo>
                  <a:lnTo>
                    <a:pt x="0" y="6"/>
                  </a:lnTo>
                  <a:lnTo>
                    <a:pt x="0" y="259"/>
                  </a:lnTo>
                  <a:lnTo>
                    <a:pt x="0" y="259"/>
                  </a:lnTo>
                  <a:lnTo>
                    <a:pt x="0" y="280"/>
                  </a:lnTo>
                  <a:lnTo>
                    <a:pt x="1" y="298"/>
                  </a:lnTo>
                  <a:lnTo>
                    <a:pt x="3" y="316"/>
                  </a:lnTo>
                  <a:lnTo>
                    <a:pt x="5" y="332"/>
                  </a:lnTo>
                  <a:lnTo>
                    <a:pt x="9" y="347"/>
                  </a:lnTo>
                  <a:lnTo>
                    <a:pt x="14" y="360"/>
                  </a:lnTo>
                  <a:lnTo>
                    <a:pt x="21" y="373"/>
                  </a:lnTo>
                  <a:lnTo>
                    <a:pt x="28" y="383"/>
                  </a:lnTo>
                  <a:lnTo>
                    <a:pt x="36" y="393"/>
                  </a:lnTo>
                  <a:lnTo>
                    <a:pt x="46" y="401"/>
                  </a:lnTo>
                  <a:lnTo>
                    <a:pt x="58" y="408"/>
                  </a:lnTo>
                  <a:lnTo>
                    <a:pt x="71" y="414"/>
                  </a:lnTo>
                  <a:lnTo>
                    <a:pt x="86" y="418"/>
                  </a:lnTo>
                  <a:lnTo>
                    <a:pt x="102" y="421"/>
                  </a:lnTo>
                  <a:lnTo>
                    <a:pt x="121" y="423"/>
                  </a:lnTo>
                  <a:lnTo>
                    <a:pt x="141" y="424"/>
                  </a:lnTo>
                  <a:lnTo>
                    <a:pt x="141" y="424"/>
                  </a:lnTo>
                  <a:lnTo>
                    <a:pt x="157" y="423"/>
                  </a:lnTo>
                  <a:lnTo>
                    <a:pt x="172" y="422"/>
                  </a:lnTo>
                  <a:lnTo>
                    <a:pt x="186" y="421"/>
                  </a:lnTo>
                  <a:lnTo>
                    <a:pt x="199" y="418"/>
                  </a:lnTo>
                  <a:lnTo>
                    <a:pt x="223" y="413"/>
                  </a:lnTo>
                  <a:lnTo>
                    <a:pt x="243" y="407"/>
                  </a:lnTo>
                  <a:lnTo>
                    <a:pt x="260" y="400"/>
                  </a:lnTo>
                  <a:lnTo>
                    <a:pt x="271" y="395"/>
                  </a:lnTo>
                  <a:lnTo>
                    <a:pt x="283" y="390"/>
                  </a:lnTo>
                  <a:lnTo>
                    <a:pt x="283" y="390"/>
                  </a:lnTo>
                  <a:lnTo>
                    <a:pt x="289" y="393"/>
                  </a:lnTo>
                  <a:lnTo>
                    <a:pt x="296" y="396"/>
                  </a:lnTo>
                  <a:lnTo>
                    <a:pt x="307" y="399"/>
                  </a:lnTo>
                  <a:lnTo>
                    <a:pt x="319" y="402"/>
                  </a:lnTo>
                  <a:lnTo>
                    <a:pt x="334" y="405"/>
                  </a:lnTo>
                  <a:lnTo>
                    <a:pt x="353" y="408"/>
                  </a:lnTo>
                  <a:lnTo>
                    <a:pt x="374" y="409"/>
                  </a:lnTo>
                  <a:lnTo>
                    <a:pt x="374" y="6"/>
                  </a:lnTo>
                  <a:lnTo>
                    <a:pt x="374" y="6"/>
                  </a:lnTo>
                  <a:lnTo>
                    <a:pt x="342" y="2"/>
                  </a:lnTo>
                  <a:lnTo>
                    <a:pt x="320" y="1"/>
                  </a:lnTo>
                  <a:lnTo>
                    <a:pt x="299" y="0"/>
                  </a:lnTo>
                  <a:lnTo>
                    <a:pt x="281" y="0"/>
                  </a:lnTo>
                  <a:lnTo>
                    <a:pt x="281" y="31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44" name="Freeform 13"/>
            <p:cNvSpPr>
              <a:spLocks/>
            </p:cNvSpPr>
            <p:nvPr userDrawn="1"/>
          </p:nvSpPr>
          <p:spPr bwMode="auto">
            <a:xfrm>
              <a:off x="5383" y="3974"/>
              <a:ext cx="78" cy="107"/>
            </a:xfrm>
            <a:custGeom>
              <a:avLst/>
              <a:gdLst>
                <a:gd name="T0" fmla="*/ 11 w 311"/>
                <a:gd name="T1" fmla="*/ 415 h 428"/>
                <a:gd name="T2" fmla="*/ 83 w 311"/>
                <a:gd name="T3" fmla="*/ 425 h 428"/>
                <a:gd name="T4" fmla="*/ 138 w 311"/>
                <a:gd name="T5" fmla="*/ 428 h 428"/>
                <a:gd name="T6" fmla="*/ 183 w 311"/>
                <a:gd name="T7" fmla="*/ 425 h 428"/>
                <a:gd name="T8" fmla="*/ 227 w 311"/>
                <a:gd name="T9" fmla="*/ 414 h 428"/>
                <a:gd name="T10" fmla="*/ 265 w 311"/>
                <a:gd name="T11" fmla="*/ 394 h 428"/>
                <a:gd name="T12" fmla="*/ 295 w 311"/>
                <a:gd name="T13" fmla="*/ 363 h 428"/>
                <a:gd name="T14" fmla="*/ 310 w 311"/>
                <a:gd name="T15" fmla="*/ 318 h 428"/>
                <a:gd name="T16" fmla="*/ 310 w 311"/>
                <a:gd name="T17" fmla="*/ 288 h 428"/>
                <a:gd name="T18" fmla="*/ 302 w 311"/>
                <a:gd name="T19" fmla="*/ 256 h 428"/>
                <a:gd name="T20" fmla="*/ 283 w 311"/>
                <a:gd name="T21" fmla="*/ 231 h 428"/>
                <a:gd name="T22" fmla="*/ 257 w 311"/>
                <a:gd name="T23" fmla="*/ 211 h 428"/>
                <a:gd name="T24" fmla="*/ 209 w 311"/>
                <a:gd name="T25" fmla="*/ 187 h 428"/>
                <a:gd name="T26" fmla="*/ 149 w 311"/>
                <a:gd name="T27" fmla="*/ 164 h 428"/>
                <a:gd name="T28" fmla="*/ 113 w 311"/>
                <a:gd name="T29" fmla="*/ 144 h 428"/>
                <a:gd name="T30" fmla="*/ 103 w 311"/>
                <a:gd name="T31" fmla="*/ 132 h 428"/>
                <a:gd name="T32" fmla="*/ 100 w 311"/>
                <a:gd name="T33" fmla="*/ 116 h 428"/>
                <a:gd name="T34" fmla="*/ 102 w 311"/>
                <a:gd name="T35" fmla="*/ 104 h 428"/>
                <a:gd name="T36" fmla="*/ 116 w 311"/>
                <a:gd name="T37" fmla="*/ 86 h 428"/>
                <a:gd name="T38" fmla="*/ 132 w 311"/>
                <a:gd name="T39" fmla="*/ 78 h 428"/>
                <a:gd name="T40" fmla="*/ 156 w 311"/>
                <a:gd name="T41" fmla="*/ 74 h 428"/>
                <a:gd name="T42" fmla="*/ 185 w 311"/>
                <a:gd name="T43" fmla="*/ 75 h 428"/>
                <a:gd name="T44" fmla="*/ 238 w 311"/>
                <a:gd name="T45" fmla="*/ 85 h 428"/>
                <a:gd name="T46" fmla="*/ 295 w 311"/>
                <a:gd name="T47" fmla="*/ 30 h 428"/>
                <a:gd name="T48" fmla="*/ 263 w 311"/>
                <a:gd name="T49" fmla="*/ 16 h 428"/>
                <a:gd name="T50" fmla="*/ 207 w 311"/>
                <a:gd name="T51" fmla="*/ 4 h 428"/>
                <a:gd name="T52" fmla="*/ 158 w 311"/>
                <a:gd name="T53" fmla="*/ 0 h 428"/>
                <a:gd name="T54" fmla="*/ 115 w 311"/>
                <a:gd name="T55" fmla="*/ 4 h 428"/>
                <a:gd name="T56" fmla="*/ 76 w 311"/>
                <a:gd name="T57" fmla="*/ 17 h 428"/>
                <a:gd name="T58" fmla="*/ 42 w 311"/>
                <a:gd name="T59" fmla="*/ 39 h 428"/>
                <a:gd name="T60" fmla="*/ 19 w 311"/>
                <a:gd name="T61" fmla="*/ 69 h 428"/>
                <a:gd name="T62" fmla="*/ 7 w 311"/>
                <a:gd name="T63" fmla="*/ 107 h 428"/>
                <a:gd name="T64" fmla="*/ 7 w 311"/>
                <a:gd name="T65" fmla="*/ 137 h 428"/>
                <a:gd name="T66" fmla="*/ 19 w 311"/>
                <a:gd name="T67" fmla="*/ 175 h 428"/>
                <a:gd name="T68" fmla="*/ 42 w 311"/>
                <a:gd name="T69" fmla="*/ 203 h 428"/>
                <a:gd name="T70" fmla="*/ 73 w 311"/>
                <a:gd name="T71" fmla="*/ 223 h 428"/>
                <a:gd name="T72" fmla="*/ 119 w 311"/>
                <a:gd name="T73" fmla="*/ 243 h 428"/>
                <a:gd name="T74" fmla="*/ 171 w 311"/>
                <a:gd name="T75" fmla="*/ 261 h 428"/>
                <a:gd name="T76" fmla="*/ 205 w 311"/>
                <a:gd name="T77" fmla="*/ 280 h 428"/>
                <a:gd name="T78" fmla="*/ 216 w 311"/>
                <a:gd name="T79" fmla="*/ 296 h 428"/>
                <a:gd name="T80" fmla="*/ 217 w 311"/>
                <a:gd name="T81" fmla="*/ 306 h 428"/>
                <a:gd name="T82" fmla="*/ 212 w 311"/>
                <a:gd name="T83" fmla="*/ 328 h 428"/>
                <a:gd name="T84" fmla="*/ 202 w 311"/>
                <a:gd name="T85" fmla="*/ 340 h 428"/>
                <a:gd name="T86" fmla="*/ 184 w 311"/>
                <a:gd name="T87" fmla="*/ 348 h 428"/>
                <a:gd name="T88" fmla="*/ 158 w 311"/>
                <a:gd name="T89" fmla="*/ 353 h 428"/>
                <a:gd name="T90" fmla="*/ 113 w 311"/>
                <a:gd name="T91" fmla="*/ 354 h 428"/>
                <a:gd name="T92" fmla="*/ 28 w 311"/>
                <a:gd name="T93" fmla="*/ 344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11" h="428">
                  <a:moveTo>
                    <a:pt x="0" y="413"/>
                  </a:moveTo>
                  <a:lnTo>
                    <a:pt x="0" y="413"/>
                  </a:lnTo>
                  <a:lnTo>
                    <a:pt x="11" y="415"/>
                  </a:lnTo>
                  <a:lnTo>
                    <a:pt x="39" y="420"/>
                  </a:lnTo>
                  <a:lnTo>
                    <a:pt x="60" y="423"/>
                  </a:lnTo>
                  <a:lnTo>
                    <a:pt x="83" y="425"/>
                  </a:lnTo>
                  <a:lnTo>
                    <a:pt x="110" y="427"/>
                  </a:lnTo>
                  <a:lnTo>
                    <a:pt x="138" y="428"/>
                  </a:lnTo>
                  <a:lnTo>
                    <a:pt x="138" y="428"/>
                  </a:lnTo>
                  <a:lnTo>
                    <a:pt x="154" y="427"/>
                  </a:lnTo>
                  <a:lnTo>
                    <a:pt x="168" y="426"/>
                  </a:lnTo>
                  <a:lnTo>
                    <a:pt x="183" y="425"/>
                  </a:lnTo>
                  <a:lnTo>
                    <a:pt x="198" y="422"/>
                  </a:lnTo>
                  <a:lnTo>
                    <a:pt x="213" y="419"/>
                  </a:lnTo>
                  <a:lnTo>
                    <a:pt x="227" y="414"/>
                  </a:lnTo>
                  <a:lnTo>
                    <a:pt x="241" y="408"/>
                  </a:lnTo>
                  <a:lnTo>
                    <a:pt x="254" y="402"/>
                  </a:lnTo>
                  <a:lnTo>
                    <a:pt x="265" y="394"/>
                  </a:lnTo>
                  <a:lnTo>
                    <a:pt x="276" y="385"/>
                  </a:lnTo>
                  <a:lnTo>
                    <a:pt x="286" y="375"/>
                  </a:lnTo>
                  <a:lnTo>
                    <a:pt x="295" y="363"/>
                  </a:lnTo>
                  <a:lnTo>
                    <a:pt x="302" y="350"/>
                  </a:lnTo>
                  <a:lnTo>
                    <a:pt x="307" y="334"/>
                  </a:lnTo>
                  <a:lnTo>
                    <a:pt x="310" y="318"/>
                  </a:lnTo>
                  <a:lnTo>
                    <a:pt x="311" y="300"/>
                  </a:lnTo>
                  <a:lnTo>
                    <a:pt x="311" y="300"/>
                  </a:lnTo>
                  <a:lnTo>
                    <a:pt x="310" y="288"/>
                  </a:lnTo>
                  <a:lnTo>
                    <a:pt x="309" y="277"/>
                  </a:lnTo>
                  <a:lnTo>
                    <a:pt x="306" y="266"/>
                  </a:lnTo>
                  <a:lnTo>
                    <a:pt x="302" y="256"/>
                  </a:lnTo>
                  <a:lnTo>
                    <a:pt x="297" y="248"/>
                  </a:lnTo>
                  <a:lnTo>
                    <a:pt x="291" y="239"/>
                  </a:lnTo>
                  <a:lnTo>
                    <a:pt x="283" y="231"/>
                  </a:lnTo>
                  <a:lnTo>
                    <a:pt x="276" y="224"/>
                  </a:lnTo>
                  <a:lnTo>
                    <a:pt x="267" y="217"/>
                  </a:lnTo>
                  <a:lnTo>
                    <a:pt x="257" y="211"/>
                  </a:lnTo>
                  <a:lnTo>
                    <a:pt x="247" y="204"/>
                  </a:lnTo>
                  <a:lnTo>
                    <a:pt x="234" y="199"/>
                  </a:lnTo>
                  <a:lnTo>
                    <a:pt x="209" y="187"/>
                  </a:lnTo>
                  <a:lnTo>
                    <a:pt x="180" y="176"/>
                  </a:lnTo>
                  <a:lnTo>
                    <a:pt x="180" y="176"/>
                  </a:lnTo>
                  <a:lnTo>
                    <a:pt x="149" y="164"/>
                  </a:lnTo>
                  <a:lnTo>
                    <a:pt x="135" y="157"/>
                  </a:lnTo>
                  <a:lnTo>
                    <a:pt x="123" y="151"/>
                  </a:lnTo>
                  <a:lnTo>
                    <a:pt x="113" y="144"/>
                  </a:lnTo>
                  <a:lnTo>
                    <a:pt x="109" y="140"/>
                  </a:lnTo>
                  <a:lnTo>
                    <a:pt x="106" y="136"/>
                  </a:lnTo>
                  <a:lnTo>
                    <a:pt x="103" y="132"/>
                  </a:lnTo>
                  <a:lnTo>
                    <a:pt x="101" y="127"/>
                  </a:lnTo>
                  <a:lnTo>
                    <a:pt x="100" y="121"/>
                  </a:lnTo>
                  <a:lnTo>
                    <a:pt x="100" y="116"/>
                  </a:lnTo>
                  <a:lnTo>
                    <a:pt x="100" y="116"/>
                  </a:lnTo>
                  <a:lnTo>
                    <a:pt x="100" y="110"/>
                  </a:lnTo>
                  <a:lnTo>
                    <a:pt x="102" y="104"/>
                  </a:lnTo>
                  <a:lnTo>
                    <a:pt x="106" y="97"/>
                  </a:lnTo>
                  <a:lnTo>
                    <a:pt x="112" y="90"/>
                  </a:lnTo>
                  <a:lnTo>
                    <a:pt x="116" y="86"/>
                  </a:lnTo>
                  <a:lnTo>
                    <a:pt x="120" y="83"/>
                  </a:lnTo>
                  <a:lnTo>
                    <a:pt x="126" y="81"/>
                  </a:lnTo>
                  <a:lnTo>
                    <a:pt x="132" y="78"/>
                  </a:lnTo>
                  <a:lnTo>
                    <a:pt x="139" y="76"/>
                  </a:lnTo>
                  <a:lnTo>
                    <a:pt x="147" y="75"/>
                  </a:lnTo>
                  <a:lnTo>
                    <a:pt x="156" y="74"/>
                  </a:lnTo>
                  <a:lnTo>
                    <a:pt x="166" y="74"/>
                  </a:lnTo>
                  <a:lnTo>
                    <a:pt x="166" y="74"/>
                  </a:lnTo>
                  <a:lnTo>
                    <a:pt x="185" y="75"/>
                  </a:lnTo>
                  <a:lnTo>
                    <a:pt x="205" y="77"/>
                  </a:lnTo>
                  <a:lnTo>
                    <a:pt x="222" y="81"/>
                  </a:lnTo>
                  <a:lnTo>
                    <a:pt x="238" y="85"/>
                  </a:lnTo>
                  <a:lnTo>
                    <a:pt x="262" y="94"/>
                  </a:lnTo>
                  <a:lnTo>
                    <a:pt x="271" y="98"/>
                  </a:lnTo>
                  <a:lnTo>
                    <a:pt x="295" y="30"/>
                  </a:lnTo>
                  <a:lnTo>
                    <a:pt x="295" y="30"/>
                  </a:lnTo>
                  <a:lnTo>
                    <a:pt x="276" y="22"/>
                  </a:lnTo>
                  <a:lnTo>
                    <a:pt x="263" y="16"/>
                  </a:lnTo>
                  <a:lnTo>
                    <a:pt x="247" y="12"/>
                  </a:lnTo>
                  <a:lnTo>
                    <a:pt x="228" y="7"/>
                  </a:lnTo>
                  <a:lnTo>
                    <a:pt x="207" y="4"/>
                  </a:lnTo>
                  <a:lnTo>
                    <a:pt x="183" y="1"/>
                  </a:lnTo>
                  <a:lnTo>
                    <a:pt x="158" y="0"/>
                  </a:lnTo>
                  <a:lnTo>
                    <a:pt x="158" y="0"/>
                  </a:lnTo>
                  <a:lnTo>
                    <a:pt x="143" y="1"/>
                  </a:lnTo>
                  <a:lnTo>
                    <a:pt x="129" y="2"/>
                  </a:lnTo>
                  <a:lnTo>
                    <a:pt x="115" y="4"/>
                  </a:lnTo>
                  <a:lnTo>
                    <a:pt x="102" y="8"/>
                  </a:lnTo>
                  <a:lnTo>
                    <a:pt x="88" y="12"/>
                  </a:lnTo>
                  <a:lnTo>
                    <a:pt x="76" y="17"/>
                  </a:lnTo>
                  <a:lnTo>
                    <a:pt x="64" y="24"/>
                  </a:lnTo>
                  <a:lnTo>
                    <a:pt x="53" y="31"/>
                  </a:lnTo>
                  <a:lnTo>
                    <a:pt x="42" y="39"/>
                  </a:lnTo>
                  <a:lnTo>
                    <a:pt x="33" y="47"/>
                  </a:lnTo>
                  <a:lnTo>
                    <a:pt x="25" y="58"/>
                  </a:lnTo>
                  <a:lnTo>
                    <a:pt x="19" y="69"/>
                  </a:lnTo>
                  <a:lnTo>
                    <a:pt x="13" y="80"/>
                  </a:lnTo>
                  <a:lnTo>
                    <a:pt x="9" y="94"/>
                  </a:lnTo>
                  <a:lnTo>
                    <a:pt x="7" y="107"/>
                  </a:lnTo>
                  <a:lnTo>
                    <a:pt x="6" y="122"/>
                  </a:lnTo>
                  <a:lnTo>
                    <a:pt x="6" y="122"/>
                  </a:lnTo>
                  <a:lnTo>
                    <a:pt x="7" y="137"/>
                  </a:lnTo>
                  <a:lnTo>
                    <a:pt x="9" y="150"/>
                  </a:lnTo>
                  <a:lnTo>
                    <a:pt x="13" y="164"/>
                  </a:lnTo>
                  <a:lnTo>
                    <a:pt x="19" y="175"/>
                  </a:lnTo>
                  <a:lnTo>
                    <a:pt x="25" y="185"/>
                  </a:lnTo>
                  <a:lnTo>
                    <a:pt x="33" y="194"/>
                  </a:lnTo>
                  <a:lnTo>
                    <a:pt x="42" y="203"/>
                  </a:lnTo>
                  <a:lnTo>
                    <a:pt x="51" y="210"/>
                  </a:lnTo>
                  <a:lnTo>
                    <a:pt x="62" y="217"/>
                  </a:lnTo>
                  <a:lnTo>
                    <a:pt x="73" y="223"/>
                  </a:lnTo>
                  <a:lnTo>
                    <a:pt x="84" y="229"/>
                  </a:lnTo>
                  <a:lnTo>
                    <a:pt x="95" y="235"/>
                  </a:lnTo>
                  <a:lnTo>
                    <a:pt x="119" y="243"/>
                  </a:lnTo>
                  <a:lnTo>
                    <a:pt x="142" y="251"/>
                  </a:lnTo>
                  <a:lnTo>
                    <a:pt x="142" y="251"/>
                  </a:lnTo>
                  <a:lnTo>
                    <a:pt x="171" y="261"/>
                  </a:lnTo>
                  <a:lnTo>
                    <a:pt x="184" y="266"/>
                  </a:lnTo>
                  <a:lnTo>
                    <a:pt x="196" y="273"/>
                  </a:lnTo>
                  <a:lnTo>
                    <a:pt x="205" y="280"/>
                  </a:lnTo>
                  <a:lnTo>
                    <a:pt x="211" y="287"/>
                  </a:lnTo>
                  <a:lnTo>
                    <a:pt x="214" y="291"/>
                  </a:lnTo>
                  <a:lnTo>
                    <a:pt x="216" y="296"/>
                  </a:lnTo>
                  <a:lnTo>
                    <a:pt x="217" y="300"/>
                  </a:lnTo>
                  <a:lnTo>
                    <a:pt x="217" y="306"/>
                  </a:lnTo>
                  <a:lnTo>
                    <a:pt x="217" y="306"/>
                  </a:lnTo>
                  <a:lnTo>
                    <a:pt x="217" y="315"/>
                  </a:lnTo>
                  <a:lnTo>
                    <a:pt x="214" y="324"/>
                  </a:lnTo>
                  <a:lnTo>
                    <a:pt x="212" y="328"/>
                  </a:lnTo>
                  <a:lnTo>
                    <a:pt x="209" y="332"/>
                  </a:lnTo>
                  <a:lnTo>
                    <a:pt x="206" y="335"/>
                  </a:lnTo>
                  <a:lnTo>
                    <a:pt x="202" y="340"/>
                  </a:lnTo>
                  <a:lnTo>
                    <a:pt x="197" y="343"/>
                  </a:lnTo>
                  <a:lnTo>
                    <a:pt x="190" y="346"/>
                  </a:lnTo>
                  <a:lnTo>
                    <a:pt x="184" y="348"/>
                  </a:lnTo>
                  <a:lnTo>
                    <a:pt x="176" y="350"/>
                  </a:lnTo>
                  <a:lnTo>
                    <a:pt x="167" y="352"/>
                  </a:lnTo>
                  <a:lnTo>
                    <a:pt x="158" y="353"/>
                  </a:lnTo>
                  <a:lnTo>
                    <a:pt x="134" y="354"/>
                  </a:lnTo>
                  <a:lnTo>
                    <a:pt x="134" y="354"/>
                  </a:lnTo>
                  <a:lnTo>
                    <a:pt x="113" y="354"/>
                  </a:lnTo>
                  <a:lnTo>
                    <a:pt x="92" y="352"/>
                  </a:lnTo>
                  <a:lnTo>
                    <a:pt x="55" y="348"/>
                  </a:lnTo>
                  <a:lnTo>
                    <a:pt x="28" y="344"/>
                  </a:lnTo>
                  <a:lnTo>
                    <a:pt x="18" y="342"/>
                  </a:lnTo>
                  <a:lnTo>
                    <a:pt x="0" y="41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45" name="Freeform 14"/>
            <p:cNvSpPr>
              <a:spLocks/>
            </p:cNvSpPr>
            <p:nvPr userDrawn="1"/>
          </p:nvSpPr>
          <p:spPr bwMode="auto">
            <a:xfrm>
              <a:off x="5059" y="3992"/>
              <a:ext cx="48" cy="71"/>
            </a:xfrm>
            <a:custGeom>
              <a:avLst/>
              <a:gdLst>
                <a:gd name="T0" fmla="*/ 0 w 194"/>
                <a:gd name="T1" fmla="*/ 7 h 282"/>
                <a:gd name="T2" fmla="*/ 0 w 194"/>
                <a:gd name="T3" fmla="*/ 7 h 282"/>
                <a:gd name="T4" fmla="*/ 14 w 194"/>
                <a:gd name="T5" fmla="*/ 4 h 282"/>
                <a:gd name="T6" fmla="*/ 31 w 194"/>
                <a:gd name="T7" fmla="*/ 2 h 282"/>
                <a:gd name="T8" fmla="*/ 52 w 194"/>
                <a:gd name="T9" fmla="*/ 0 h 282"/>
                <a:gd name="T10" fmla="*/ 73 w 194"/>
                <a:gd name="T11" fmla="*/ 0 h 282"/>
                <a:gd name="T12" fmla="*/ 73 w 194"/>
                <a:gd name="T13" fmla="*/ 0 h 282"/>
                <a:gd name="T14" fmla="*/ 87 w 194"/>
                <a:gd name="T15" fmla="*/ 0 h 282"/>
                <a:gd name="T16" fmla="*/ 98 w 194"/>
                <a:gd name="T17" fmla="*/ 1 h 282"/>
                <a:gd name="T18" fmla="*/ 110 w 194"/>
                <a:gd name="T19" fmla="*/ 4 h 282"/>
                <a:gd name="T20" fmla="*/ 121 w 194"/>
                <a:gd name="T21" fmla="*/ 7 h 282"/>
                <a:gd name="T22" fmla="*/ 132 w 194"/>
                <a:gd name="T23" fmla="*/ 11 h 282"/>
                <a:gd name="T24" fmla="*/ 141 w 194"/>
                <a:gd name="T25" fmla="*/ 17 h 282"/>
                <a:gd name="T26" fmla="*/ 151 w 194"/>
                <a:gd name="T27" fmla="*/ 24 h 282"/>
                <a:gd name="T28" fmla="*/ 159 w 194"/>
                <a:gd name="T29" fmla="*/ 31 h 282"/>
                <a:gd name="T30" fmla="*/ 166 w 194"/>
                <a:gd name="T31" fmla="*/ 40 h 282"/>
                <a:gd name="T32" fmla="*/ 174 w 194"/>
                <a:gd name="T33" fmla="*/ 49 h 282"/>
                <a:gd name="T34" fmla="*/ 180 w 194"/>
                <a:gd name="T35" fmla="*/ 61 h 282"/>
                <a:gd name="T36" fmla="*/ 185 w 194"/>
                <a:gd name="T37" fmla="*/ 74 h 282"/>
                <a:gd name="T38" fmla="*/ 189 w 194"/>
                <a:gd name="T39" fmla="*/ 88 h 282"/>
                <a:gd name="T40" fmla="*/ 192 w 194"/>
                <a:gd name="T41" fmla="*/ 103 h 282"/>
                <a:gd name="T42" fmla="*/ 193 w 194"/>
                <a:gd name="T43" fmla="*/ 119 h 282"/>
                <a:gd name="T44" fmla="*/ 194 w 194"/>
                <a:gd name="T45" fmla="*/ 138 h 282"/>
                <a:gd name="T46" fmla="*/ 194 w 194"/>
                <a:gd name="T47" fmla="*/ 138 h 282"/>
                <a:gd name="T48" fmla="*/ 194 w 194"/>
                <a:gd name="T49" fmla="*/ 155 h 282"/>
                <a:gd name="T50" fmla="*/ 193 w 194"/>
                <a:gd name="T51" fmla="*/ 172 h 282"/>
                <a:gd name="T52" fmla="*/ 191 w 194"/>
                <a:gd name="T53" fmla="*/ 187 h 282"/>
                <a:gd name="T54" fmla="*/ 188 w 194"/>
                <a:gd name="T55" fmla="*/ 202 h 282"/>
                <a:gd name="T56" fmla="*/ 185 w 194"/>
                <a:gd name="T57" fmla="*/ 215 h 282"/>
                <a:gd name="T58" fmla="*/ 181 w 194"/>
                <a:gd name="T59" fmla="*/ 226 h 282"/>
                <a:gd name="T60" fmla="*/ 175 w 194"/>
                <a:gd name="T61" fmla="*/ 238 h 282"/>
                <a:gd name="T62" fmla="*/ 168 w 194"/>
                <a:gd name="T63" fmla="*/ 247 h 282"/>
                <a:gd name="T64" fmla="*/ 160 w 194"/>
                <a:gd name="T65" fmla="*/ 255 h 282"/>
                <a:gd name="T66" fmla="*/ 151 w 194"/>
                <a:gd name="T67" fmla="*/ 262 h 282"/>
                <a:gd name="T68" fmla="*/ 141 w 194"/>
                <a:gd name="T69" fmla="*/ 269 h 282"/>
                <a:gd name="T70" fmla="*/ 129 w 194"/>
                <a:gd name="T71" fmla="*/ 274 h 282"/>
                <a:gd name="T72" fmla="*/ 115 w 194"/>
                <a:gd name="T73" fmla="*/ 277 h 282"/>
                <a:gd name="T74" fmla="*/ 100 w 194"/>
                <a:gd name="T75" fmla="*/ 280 h 282"/>
                <a:gd name="T76" fmla="*/ 84 w 194"/>
                <a:gd name="T77" fmla="*/ 282 h 282"/>
                <a:gd name="T78" fmla="*/ 65 w 194"/>
                <a:gd name="T79" fmla="*/ 282 h 282"/>
                <a:gd name="T80" fmla="*/ 65 w 194"/>
                <a:gd name="T81" fmla="*/ 282 h 282"/>
                <a:gd name="T82" fmla="*/ 42 w 194"/>
                <a:gd name="T83" fmla="*/ 281 h 282"/>
                <a:gd name="T84" fmla="*/ 20 w 194"/>
                <a:gd name="T85" fmla="*/ 280 h 282"/>
                <a:gd name="T86" fmla="*/ 0 w 194"/>
                <a:gd name="T87" fmla="*/ 278 h 282"/>
                <a:gd name="T88" fmla="*/ 0 w 194"/>
                <a:gd name="T89" fmla="*/ 7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94" h="282">
                  <a:moveTo>
                    <a:pt x="0" y="7"/>
                  </a:moveTo>
                  <a:lnTo>
                    <a:pt x="0" y="7"/>
                  </a:lnTo>
                  <a:lnTo>
                    <a:pt x="14" y="4"/>
                  </a:lnTo>
                  <a:lnTo>
                    <a:pt x="31" y="2"/>
                  </a:lnTo>
                  <a:lnTo>
                    <a:pt x="52" y="0"/>
                  </a:lnTo>
                  <a:lnTo>
                    <a:pt x="73" y="0"/>
                  </a:lnTo>
                  <a:lnTo>
                    <a:pt x="73" y="0"/>
                  </a:lnTo>
                  <a:lnTo>
                    <a:pt x="87" y="0"/>
                  </a:lnTo>
                  <a:lnTo>
                    <a:pt x="98" y="1"/>
                  </a:lnTo>
                  <a:lnTo>
                    <a:pt x="110" y="4"/>
                  </a:lnTo>
                  <a:lnTo>
                    <a:pt x="121" y="7"/>
                  </a:lnTo>
                  <a:lnTo>
                    <a:pt x="132" y="11"/>
                  </a:lnTo>
                  <a:lnTo>
                    <a:pt x="141" y="17"/>
                  </a:lnTo>
                  <a:lnTo>
                    <a:pt x="151" y="24"/>
                  </a:lnTo>
                  <a:lnTo>
                    <a:pt x="159" y="31"/>
                  </a:lnTo>
                  <a:lnTo>
                    <a:pt x="166" y="40"/>
                  </a:lnTo>
                  <a:lnTo>
                    <a:pt x="174" y="49"/>
                  </a:lnTo>
                  <a:lnTo>
                    <a:pt x="180" y="61"/>
                  </a:lnTo>
                  <a:lnTo>
                    <a:pt x="185" y="74"/>
                  </a:lnTo>
                  <a:lnTo>
                    <a:pt x="189" y="88"/>
                  </a:lnTo>
                  <a:lnTo>
                    <a:pt x="192" y="103"/>
                  </a:lnTo>
                  <a:lnTo>
                    <a:pt x="193" y="119"/>
                  </a:lnTo>
                  <a:lnTo>
                    <a:pt x="194" y="138"/>
                  </a:lnTo>
                  <a:lnTo>
                    <a:pt x="194" y="138"/>
                  </a:lnTo>
                  <a:lnTo>
                    <a:pt x="194" y="155"/>
                  </a:lnTo>
                  <a:lnTo>
                    <a:pt x="193" y="172"/>
                  </a:lnTo>
                  <a:lnTo>
                    <a:pt x="191" y="187"/>
                  </a:lnTo>
                  <a:lnTo>
                    <a:pt x="188" y="202"/>
                  </a:lnTo>
                  <a:lnTo>
                    <a:pt x="185" y="215"/>
                  </a:lnTo>
                  <a:lnTo>
                    <a:pt x="181" y="226"/>
                  </a:lnTo>
                  <a:lnTo>
                    <a:pt x="175" y="238"/>
                  </a:lnTo>
                  <a:lnTo>
                    <a:pt x="168" y="247"/>
                  </a:lnTo>
                  <a:lnTo>
                    <a:pt x="160" y="255"/>
                  </a:lnTo>
                  <a:lnTo>
                    <a:pt x="151" y="262"/>
                  </a:lnTo>
                  <a:lnTo>
                    <a:pt x="141" y="269"/>
                  </a:lnTo>
                  <a:lnTo>
                    <a:pt x="129" y="274"/>
                  </a:lnTo>
                  <a:lnTo>
                    <a:pt x="115" y="277"/>
                  </a:lnTo>
                  <a:lnTo>
                    <a:pt x="100" y="280"/>
                  </a:lnTo>
                  <a:lnTo>
                    <a:pt x="84" y="282"/>
                  </a:lnTo>
                  <a:lnTo>
                    <a:pt x="65" y="282"/>
                  </a:lnTo>
                  <a:lnTo>
                    <a:pt x="65" y="282"/>
                  </a:lnTo>
                  <a:lnTo>
                    <a:pt x="42" y="281"/>
                  </a:lnTo>
                  <a:lnTo>
                    <a:pt x="20" y="280"/>
                  </a:lnTo>
                  <a:lnTo>
                    <a:pt x="0" y="278"/>
                  </a:lnTo>
                  <a:lnTo>
                    <a:pt x="0" y="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46" name="Freeform 15"/>
            <p:cNvSpPr>
              <a:spLocks/>
            </p:cNvSpPr>
            <p:nvPr userDrawn="1"/>
          </p:nvSpPr>
          <p:spPr bwMode="auto">
            <a:xfrm>
              <a:off x="5035" y="3974"/>
              <a:ext cx="97" cy="107"/>
            </a:xfrm>
            <a:custGeom>
              <a:avLst/>
              <a:gdLst>
                <a:gd name="T0" fmla="*/ 171 w 385"/>
                <a:gd name="T1" fmla="*/ 0 h 428"/>
                <a:gd name="T2" fmla="*/ 171 w 385"/>
                <a:gd name="T3" fmla="*/ 0 h 428"/>
                <a:gd name="T4" fmla="*/ 150 w 385"/>
                <a:gd name="T5" fmla="*/ 1 h 428"/>
                <a:gd name="T6" fmla="*/ 129 w 385"/>
                <a:gd name="T7" fmla="*/ 2 h 428"/>
                <a:gd name="T8" fmla="*/ 106 w 385"/>
                <a:gd name="T9" fmla="*/ 4 h 428"/>
                <a:gd name="T10" fmla="*/ 83 w 385"/>
                <a:gd name="T11" fmla="*/ 7 h 428"/>
                <a:gd name="T12" fmla="*/ 60 w 385"/>
                <a:gd name="T13" fmla="*/ 10 h 428"/>
                <a:gd name="T14" fmla="*/ 39 w 385"/>
                <a:gd name="T15" fmla="*/ 14 h 428"/>
                <a:gd name="T16" fmla="*/ 18 w 385"/>
                <a:gd name="T17" fmla="*/ 20 h 428"/>
                <a:gd name="T18" fmla="*/ 0 w 385"/>
                <a:gd name="T19" fmla="*/ 26 h 428"/>
                <a:gd name="T20" fmla="*/ 0 w 385"/>
                <a:gd name="T21" fmla="*/ 415 h 428"/>
                <a:gd name="T22" fmla="*/ 0 w 385"/>
                <a:gd name="T23" fmla="*/ 415 h 428"/>
                <a:gd name="T24" fmla="*/ 15 w 385"/>
                <a:gd name="T25" fmla="*/ 418 h 428"/>
                <a:gd name="T26" fmla="*/ 34 w 385"/>
                <a:gd name="T27" fmla="*/ 420 h 428"/>
                <a:gd name="T28" fmla="*/ 73 w 385"/>
                <a:gd name="T29" fmla="*/ 424 h 428"/>
                <a:gd name="T30" fmla="*/ 116 w 385"/>
                <a:gd name="T31" fmla="*/ 427 h 428"/>
                <a:gd name="T32" fmla="*/ 155 w 385"/>
                <a:gd name="T33" fmla="*/ 428 h 428"/>
                <a:gd name="T34" fmla="*/ 155 w 385"/>
                <a:gd name="T35" fmla="*/ 428 h 428"/>
                <a:gd name="T36" fmla="*/ 186 w 385"/>
                <a:gd name="T37" fmla="*/ 427 h 428"/>
                <a:gd name="T38" fmla="*/ 212 w 385"/>
                <a:gd name="T39" fmla="*/ 425 h 428"/>
                <a:gd name="T40" fmla="*/ 238 w 385"/>
                <a:gd name="T41" fmla="*/ 421 h 428"/>
                <a:gd name="T42" fmla="*/ 261 w 385"/>
                <a:gd name="T43" fmla="*/ 415 h 428"/>
                <a:gd name="T44" fmla="*/ 282 w 385"/>
                <a:gd name="T45" fmla="*/ 408 h 428"/>
                <a:gd name="T46" fmla="*/ 301 w 385"/>
                <a:gd name="T47" fmla="*/ 399 h 428"/>
                <a:gd name="T48" fmla="*/ 309 w 385"/>
                <a:gd name="T49" fmla="*/ 394 h 428"/>
                <a:gd name="T50" fmla="*/ 318 w 385"/>
                <a:gd name="T51" fmla="*/ 389 h 428"/>
                <a:gd name="T52" fmla="*/ 326 w 385"/>
                <a:gd name="T53" fmla="*/ 383 h 428"/>
                <a:gd name="T54" fmla="*/ 333 w 385"/>
                <a:gd name="T55" fmla="*/ 377 h 428"/>
                <a:gd name="T56" fmla="*/ 339 w 385"/>
                <a:gd name="T57" fmla="*/ 369 h 428"/>
                <a:gd name="T58" fmla="*/ 345 w 385"/>
                <a:gd name="T59" fmla="*/ 362 h 428"/>
                <a:gd name="T60" fmla="*/ 351 w 385"/>
                <a:gd name="T61" fmla="*/ 355 h 428"/>
                <a:gd name="T62" fmla="*/ 356 w 385"/>
                <a:gd name="T63" fmla="*/ 347 h 428"/>
                <a:gd name="T64" fmla="*/ 361 w 385"/>
                <a:gd name="T65" fmla="*/ 337 h 428"/>
                <a:gd name="T66" fmla="*/ 366 w 385"/>
                <a:gd name="T67" fmla="*/ 329 h 428"/>
                <a:gd name="T68" fmla="*/ 373 w 385"/>
                <a:gd name="T69" fmla="*/ 309 h 428"/>
                <a:gd name="T70" fmla="*/ 378 w 385"/>
                <a:gd name="T71" fmla="*/ 287 h 428"/>
                <a:gd name="T72" fmla="*/ 382 w 385"/>
                <a:gd name="T73" fmla="*/ 264 h 428"/>
                <a:gd name="T74" fmla="*/ 384 w 385"/>
                <a:gd name="T75" fmla="*/ 239 h 428"/>
                <a:gd name="T76" fmla="*/ 385 w 385"/>
                <a:gd name="T77" fmla="*/ 211 h 428"/>
                <a:gd name="T78" fmla="*/ 385 w 385"/>
                <a:gd name="T79" fmla="*/ 211 h 428"/>
                <a:gd name="T80" fmla="*/ 384 w 385"/>
                <a:gd name="T81" fmla="*/ 187 h 428"/>
                <a:gd name="T82" fmla="*/ 381 w 385"/>
                <a:gd name="T83" fmla="*/ 164 h 428"/>
                <a:gd name="T84" fmla="*/ 377 w 385"/>
                <a:gd name="T85" fmla="*/ 143 h 428"/>
                <a:gd name="T86" fmla="*/ 371 w 385"/>
                <a:gd name="T87" fmla="*/ 122 h 428"/>
                <a:gd name="T88" fmla="*/ 363 w 385"/>
                <a:gd name="T89" fmla="*/ 104 h 428"/>
                <a:gd name="T90" fmla="*/ 352 w 385"/>
                <a:gd name="T91" fmla="*/ 86 h 428"/>
                <a:gd name="T92" fmla="*/ 341 w 385"/>
                <a:gd name="T93" fmla="*/ 71 h 428"/>
                <a:gd name="T94" fmla="*/ 328 w 385"/>
                <a:gd name="T95" fmla="*/ 57 h 428"/>
                <a:gd name="T96" fmla="*/ 314 w 385"/>
                <a:gd name="T97" fmla="*/ 43 h 428"/>
                <a:gd name="T98" fmla="*/ 297 w 385"/>
                <a:gd name="T99" fmla="*/ 32 h 428"/>
                <a:gd name="T100" fmla="*/ 280 w 385"/>
                <a:gd name="T101" fmla="*/ 23 h 428"/>
                <a:gd name="T102" fmla="*/ 260 w 385"/>
                <a:gd name="T103" fmla="*/ 14 h 428"/>
                <a:gd name="T104" fmla="*/ 240 w 385"/>
                <a:gd name="T105" fmla="*/ 8 h 428"/>
                <a:gd name="T106" fmla="*/ 218 w 385"/>
                <a:gd name="T107" fmla="*/ 4 h 428"/>
                <a:gd name="T108" fmla="*/ 195 w 385"/>
                <a:gd name="T109" fmla="*/ 1 h 428"/>
                <a:gd name="T110" fmla="*/ 171 w 385"/>
                <a:gd name="T111" fmla="*/ 0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85" h="428">
                  <a:moveTo>
                    <a:pt x="171" y="0"/>
                  </a:moveTo>
                  <a:lnTo>
                    <a:pt x="171" y="0"/>
                  </a:lnTo>
                  <a:lnTo>
                    <a:pt x="150" y="1"/>
                  </a:lnTo>
                  <a:lnTo>
                    <a:pt x="129" y="2"/>
                  </a:lnTo>
                  <a:lnTo>
                    <a:pt x="106" y="4"/>
                  </a:lnTo>
                  <a:lnTo>
                    <a:pt x="83" y="7"/>
                  </a:lnTo>
                  <a:lnTo>
                    <a:pt x="60" y="10"/>
                  </a:lnTo>
                  <a:lnTo>
                    <a:pt x="39" y="14"/>
                  </a:lnTo>
                  <a:lnTo>
                    <a:pt x="18" y="20"/>
                  </a:lnTo>
                  <a:lnTo>
                    <a:pt x="0" y="26"/>
                  </a:lnTo>
                  <a:lnTo>
                    <a:pt x="0" y="415"/>
                  </a:lnTo>
                  <a:lnTo>
                    <a:pt x="0" y="415"/>
                  </a:lnTo>
                  <a:lnTo>
                    <a:pt x="15" y="418"/>
                  </a:lnTo>
                  <a:lnTo>
                    <a:pt x="34" y="420"/>
                  </a:lnTo>
                  <a:lnTo>
                    <a:pt x="73" y="424"/>
                  </a:lnTo>
                  <a:lnTo>
                    <a:pt x="116" y="427"/>
                  </a:lnTo>
                  <a:lnTo>
                    <a:pt x="155" y="428"/>
                  </a:lnTo>
                  <a:lnTo>
                    <a:pt x="155" y="428"/>
                  </a:lnTo>
                  <a:lnTo>
                    <a:pt x="186" y="427"/>
                  </a:lnTo>
                  <a:lnTo>
                    <a:pt x="212" y="425"/>
                  </a:lnTo>
                  <a:lnTo>
                    <a:pt x="238" y="421"/>
                  </a:lnTo>
                  <a:lnTo>
                    <a:pt x="261" y="415"/>
                  </a:lnTo>
                  <a:lnTo>
                    <a:pt x="282" y="408"/>
                  </a:lnTo>
                  <a:lnTo>
                    <a:pt x="301" y="399"/>
                  </a:lnTo>
                  <a:lnTo>
                    <a:pt x="309" y="394"/>
                  </a:lnTo>
                  <a:lnTo>
                    <a:pt x="318" y="389"/>
                  </a:lnTo>
                  <a:lnTo>
                    <a:pt x="326" y="383"/>
                  </a:lnTo>
                  <a:lnTo>
                    <a:pt x="333" y="377"/>
                  </a:lnTo>
                  <a:lnTo>
                    <a:pt x="339" y="369"/>
                  </a:lnTo>
                  <a:lnTo>
                    <a:pt x="345" y="362"/>
                  </a:lnTo>
                  <a:lnTo>
                    <a:pt x="351" y="355"/>
                  </a:lnTo>
                  <a:lnTo>
                    <a:pt x="356" y="347"/>
                  </a:lnTo>
                  <a:lnTo>
                    <a:pt x="361" y="337"/>
                  </a:lnTo>
                  <a:lnTo>
                    <a:pt x="366" y="329"/>
                  </a:lnTo>
                  <a:lnTo>
                    <a:pt x="373" y="309"/>
                  </a:lnTo>
                  <a:lnTo>
                    <a:pt x="378" y="287"/>
                  </a:lnTo>
                  <a:lnTo>
                    <a:pt x="382" y="264"/>
                  </a:lnTo>
                  <a:lnTo>
                    <a:pt x="384" y="239"/>
                  </a:lnTo>
                  <a:lnTo>
                    <a:pt x="385" y="211"/>
                  </a:lnTo>
                  <a:lnTo>
                    <a:pt x="385" y="211"/>
                  </a:lnTo>
                  <a:lnTo>
                    <a:pt x="384" y="187"/>
                  </a:lnTo>
                  <a:lnTo>
                    <a:pt x="381" y="164"/>
                  </a:lnTo>
                  <a:lnTo>
                    <a:pt x="377" y="143"/>
                  </a:lnTo>
                  <a:lnTo>
                    <a:pt x="371" y="122"/>
                  </a:lnTo>
                  <a:lnTo>
                    <a:pt x="363" y="104"/>
                  </a:lnTo>
                  <a:lnTo>
                    <a:pt x="352" y="86"/>
                  </a:lnTo>
                  <a:lnTo>
                    <a:pt x="341" y="71"/>
                  </a:lnTo>
                  <a:lnTo>
                    <a:pt x="328" y="57"/>
                  </a:lnTo>
                  <a:lnTo>
                    <a:pt x="314" y="43"/>
                  </a:lnTo>
                  <a:lnTo>
                    <a:pt x="297" y="32"/>
                  </a:lnTo>
                  <a:lnTo>
                    <a:pt x="280" y="23"/>
                  </a:lnTo>
                  <a:lnTo>
                    <a:pt x="260" y="14"/>
                  </a:lnTo>
                  <a:lnTo>
                    <a:pt x="240" y="8"/>
                  </a:lnTo>
                  <a:lnTo>
                    <a:pt x="218" y="4"/>
                  </a:lnTo>
                  <a:lnTo>
                    <a:pt x="195" y="1"/>
                  </a:lnTo>
                  <a:lnTo>
                    <a:pt x="17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84674562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ndex p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381606" y="447920"/>
            <a:ext cx="10146297" cy="667190"/>
          </a:xfrm>
        </p:spPr>
        <p:txBody>
          <a:bodyPr>
            <a:normAutofit/>
          </a:bodyPr>
          <a:lstStyle>
            <a:lvl1pPr>
              <a:defRPr sz="3600">
                <a:solidFill>
                  <a:schemeClr val="tx1"/>
                </a:solidFill>
              </a:defRPr>
            </a:lvl1pPr>
          </a:lstStyle>
          <a:p>
            <a:r>
              <a:rPr lang="en-GB" noProof="0" dirty="0" smtClean="0"/>
              <a:t>Index</a:t>
            </a:r>
            <a:endParaRPr lang="en-GB" noProof="0" dirty="0"/>
          </a:p>
        </p:txBody>
      </p:sp>
      <p:sp>
        <p:nvSpPr>
          <p:cNvPr id="26" name="Content Placeholder 2"/>
          <p:cNvSpPr>
            <a:spLocks noGrp="1"/>
          </p:cNvSpPr>
          <p:nvPr>
            <p:ph idx="1"/>
          </p:nvPr>
        </p:nvSpPr>
        <p:spPr>
          <a:xfrm>
            <a:off x="2131636" y="1512041"/>
            <a:ext cx="5807044" cy="4276616"/>
          </a:xfrm>
        </p:spPr>
        <p:txBody>
          <a:bodyPr>
            <a:normAutofit/>
          </a:bodyPr>
          <a:lstStyle>
            <a:lvl1pPr>
              <a:defRPr sz="2000" baseline="0">
                <a:solidFill>
                  <a:srgbClr val="4D4D4D"/>
                </a:solidFill>
              </a:defRPr>
            </a:lvl1pPr>
            <a:lvl2pPr>
              <a:defRPr>
                <a:solidFill>
                  <a:srgbClr val="4D4D4D"/>
                </a:solidFill>
              </a:defRPr>
            </a:lvl2pPr>
            <a:lvl3pPr>
              <a:defRPr>
                <a:solidFill>
                  <a:srgbClr val="4D4D4D"/>
                </a:solidFill>
              </a:defRPr>
            </a:lvl3pPr>
            <a:lvl4pPr>
              <a:defRPr>
                <a:solidFill>
                  <a:srgbClr val="4D4D4D"/>
                </a:solidFill>
              </a:defRPr>
            </a:lvl4pPr>
            <a:lvl5pPr>
              <a:defRPr>
                <a:solidFill>
                  <a:srgbClr val="4D4D4D"/>
                </a:solidFill>
              </a:defRPr>
            </a:lvl5pPr>
          </a:lstStyle>
          <a:p>
            <a:pPr lvl="0"/>
            <a:r>
              <a:rPr lang="en-US" noProof="0" smtClean="0"/>
              <a:t>Click to edit Master text styles</a:t>
            </a:r>
          </a:p>
          <a:p>
            <a:pPr lvl="1"/>
            <a:r>
              <a:rPr lang="en-US" noProof="0" smtClean="0"/>
              <a:t>Second level</a:t>
            </a:r>
          </a:p>
          <a:p>
            <a:pPr lvl="2"/>
            <a:r>
              <a:rPr lang="en-US" noProof="0" smtClean="0"/>
              <a:t>Third level</a:t>
            </a:r>
          </a:p>
          <a:p>
            <a:pPr lvl="3"/>
            <a:r>
              <a:rPr lang="en-US" noProof="0" smtClean="0"/>
              <a:t>Fourth level</a:t>
            </a:r>
          </a:p>
        </p:txBody>
      </p:sp>
      <p:sp>
        <p:nvSpPr>
          <p:cNvPr id="27" name="Content Placeholder 2"/>
          <p:cNvSpPr>
            <a:spLocks noGrp="1"/>
          </p:cNvSpPr>
          <p:nvPr>
            <p:ph idx="10" hasCustomPrompt="1"/>
          </p:nvPr>
        </p:nvSpPr>
        <p:spPr>
          <a:xfrm>
            <a:off x="8029415" y="1523355"/>
            <a:ext cx="1357276" cy="4302286"/>
          </a:xfrm>
        </p:spPr>
        <p:txBody>
          <a:bodyPr>
            <a:noAutofit/>
          </a:bodyPr>
          <a:lstStyle>
            <a:lvl1pPr marL="0" indent="0">
              <a:buFontTx/>
              <a:buNone/>
              <a:defRPr sz="2000">
                <a:solidFill>
                  <a:schemeClr val="accent3"/>
                </a:solidFill>
              </a:defRPr>
            </a:lvl1pPr>
            <a:lvl2pPr>
              <a:defRPr>
                <a:solidFill>
                  <a:srgbClr val="4D4D4D"/>
                </a:solidFill>
              </a:defRPr>
            </a:lvl2pPr>
            <a:lvl3pPr>
              <a:defRPr>
                <a:solidFill>
                  <a:srgbClr val="4D4D4D"/>
                </a:solidFill>
              </a:defRPr>
            </a:lvl3pPr>
            <a:lvl4pPr>
              <a:defRPr>
                <a:solidFill>
                  <a:srgbClr val="4D4D4D"/>
                </a:solidFill>
              </a:defRPr>
            </a:lvl4pPr>
            <a:lvl5pPr>
              <a:defRPr>
                <a:solidFill>
                  <a:srgbClr val="4D4D4D"/>
                </a:solidFill>
              </a:defRPr>
            </a:lvl5pPr>
          </a:lstStyle>
          <a:p>
            <a:pPr lvl="0"/>
            <a:r>
              <a:rPr lang="en-GB" dirty="0" smtClean="0"/>
              <a:t>1</a:t>
            </a:r>
          </a:p>
          <a:p>
            <a:pPr lvl="0"/>
            <a:r>
              <a:rPr lang="en-GB" dirty="0" smtClean="0"/>
              <a:t>14</a:t>
            </a:r>
          </a:p>
          <a:p>
            <a:pPr lvl="0"/>
            <a:r>
              <a:rPr lang="en-GB" dirty="0" smtClean="0"/>
              <a:t>15</a:t>
            </a:r>
          </a:p>
          <a:p>
            <a:pPr lvl="0"/>
            <a:r>
              <a:rPr lang="en-GB" dirty="0" smtClean="0"/>
              <a:t>23</a:t>
            </a:r>
          </a:p>
        </p:txBody>
      </p:sp>
      <p:cxnSp>
        <p:nvCxnSpPr>
          <p:cNvPr id="28" name="Conector recto 12"/>
          <p:cNvCxnSpPr/>
          <p:nvPr userDrawn="1"/>
        </p:nvCxnSpPr>
        <p:spPr>
          <a:xfrm flipH="1">
            <a:off x="407670" y="5961729"/>
            <a:ext cx="5897778" cy="2873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grpSp>
        <p:nvGrpSpPr>
          <p:cNvPr id="22" name="Group 4"/>
          <p:cNvGrpSpPr>
            <a:grpSpLocks noChangeAspect="1"/>
          </p:cNvGrpSpPr>
          <p:nvPr userDrawn="1"/>
        </p:nvGrpSpPr>
        <p:grpSpPr bwMode="auto">
          <a:xfrm>
            <a:off x="9299675" y="6133573"/>
            <a:ext cx="1624293" cy="160505"/>
            <a:chOff x="4649" y="3974"/>
            <a:chExt cx="812" cy="107"/>
          </a:xfrm>
        </p:grpSpPr>
        <p:sp>
          <p:nvSpPr>
            <p:cNvPr id="23" name="AutoShape 3"/>
            <p:cNvSpPr>
              <a:spLocks noChangeAspect="1" noChangeArrowheads="1" noTextEdit="1"/>
            </p:cNvSpPr>
            <p:nvPr userDrawn="1"/>
          </p:nvSpPr>
          <p:spPr bwMode="auto">
            <a:xfrm>
              <a:off x="4649" y="3974"/>
              <a:ext cx="812" cy="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24" name="Freeform 23"/>
            <p:cNvSpPr>
              <a:spLocks noEditPoints="1"/>
            </p:cNvSpPr>
            <p:nvPr userDrawn="1"/>
          </p:nvSpPr>
          <p:spPr bwMode="auto">
            <a:xfrm>
              <a:off x="4649" y="3974"/>
              <a:ext cx="812" cy="107"/>
            </a:xfrm>
            <a:custGeom>
              <a:avLst/>
              <a:gdLst>
                <a:gd name="T0" fmla="*/ 2293 w 3248"/>
                <a:gd name="T1" fmla="*/ 424 h 428"/>
                <a:gd name="T2" fmla="*/ 2209 w 3248"/>
                <a:gd name="T3" fmla="*/ 355 h 428"/>
                <a:gd name="T4" fmla="*/ 2159 w 3248"/>
                <a:gd name="T5" fmla="*/ 76 h 428"/>
                <a:gd name="T6" fmla="*/ 2306 w 3248"/>
                <a:gd name="T7" fmla="*/ 5 h 428"/>
                <a:gd name="T8" fmla="*/ 2042 w 3248"/>
                <a:gd name="T9" fmla="*/ 407 h 428"/>
                <a:gd name="T10" fmla="*/ 611 w 3248"/>
                <a:gd name="T11" fmla="*/ 11 h 428"/>
                <a:gd name="T12" fmla="*/ 672 w 3248"/>
                <a:gd name="T13" fmla="*/ 353 h 428"/>
                <a:gd name="T14" fmla="*/ 737 w 3248"/>
                <a:gd name="T15" fmla="*/ 376 h 428"/>
                <a:gd name="T16" fmla="*/ 909 w 3248"/>
                <a:gd name="T17" fmla="*/ 1 h 428"/>
                <a:gd name="T18" fmla="*/ 261 w 3248"/>
                <a:gd name="T19" fmla="*/ 332 h 428"/>
                <a:gd name="T20" fmla="*/ 114 w 3248"/>
                <a:gd name="T21" fmla="*/ 347 h 428"/>
                <a:gd name="T22" fmla="*/ 94 w 3248"/>
                <a:gd name="T23" fmla="*/ 277 h 428"/>
                <a:gd name="T24" fmla="*/ 261 w 3248"/>
                <a:gd name="T25" fmla="*/ 332 h 428"/>
                <a:gd name="T26" fmla="*/ 52 w 3248"/>
                <a:gd name="T27" fmla="*/ 102 h 428"/>
                <a:gd name="T28" fmla="*/ 234 w 3248"/>
                <a:gd name="T29" fmla="*/ 90 h 428"/>
                <a:gd name="T30" fmla="*/ 179 w 3248"/>
                <a:gd name="T31" fmla="*/ 176 h 428"/>
                <a:gd name="T32" fmla="*/ 9 w 3248"/>
                <a:gd name="T33" fmla="*/ 257 h 428"/>
                <a:gd name="T34" fmla="*/ 35 w 3248"/>
                <a:gd name="T35" fmla="*/ 394 h 428"/>
                <a:gd name="T36" fmla="*/ 164 w 3248"/>
                <a:gd name="T37" fmla="*/ 426 h 428"/>
                <a:gd name="T38" fmla="*/ 284 w 3248"/>
                <a:gd name="T39" fmla="*/ 404 h 428"/>
                <a:gd name="T40" fmla="*/ 331 w 3248"/>
                <a:gd name="T41" fmla="*/ 45 h 428"/>
                <a:gd name="T42" fmla="*/ 1319 w 3248"/>
                <a:gd name="T43" fmla="*/ 332 h 428"/>
                <a:gd name="T44" fmla="*/ 1168 w 3248"/>
                <a:gd name="T45" fmla="*/ 344 h 428"/>
                <a:gd name="T46" fmla="*/ 1155 w 3248"/>
                <a:gd name="T47" fmla="*/ 272 h 428"/>
                <a:gd name="T48" fmla="*/ 1264 w 3248"/>
                <a:gd name="T49" fmla="*/ 0 h 428"/>
                <a:gd name="T50" fmla="*/ 1122 w 3248"/>
                <a:gd name="T51" fmla="*/ 98 h 428"/>
                <a:gd name="T52" fmla="*/ 1298 w 3248"/>
                <a:gd name="T53" fmla="*/ 94 h 428"/>
                <a:gd name="T54" fmla="*/ 1212 w 3248"/>
                <a:gd name="T55" fmla="*/ 177 h 428"/>
                <a:gd name="T56" fmla="*/ 1064 w 3248"/>
                <a:gd name="T57" fmla="*/ 270 h 428"/>
                <a:gd name="T58" fmla="*/ 1102 w 3248"/>
                <a:gd name="T59" fmla="*/ 401 h 428"/>
                <a:gd name="T60" fmla="*/ 1246 w 3248"/>
                <a:gd name="T61" fmla="*/ 423 h 428"/>
                <a:gd name="T62" fmla="*/ 1354 w 3248"/>
                <a:gd name="T63" fmla="*/ 407 h 428"/>
                <a:gd name="T64" fmla="*/ 1381 w 3248"/>
                <a:gd name="T65" fmla="*/ 36 h 428"/>
                <a:gd name="T66" fmla="*/ 2714 w 3248"/>
                <a:gd name="T67" fmla="*/ 326 h 428"/>
                <a:gd name="T68" fmla="*/ 2576 w 3248"/>
                <a:gd name="T69" fmla="*/ 337 h 428"/>
                <a:gd name="T70" fmla="*/ 2533 w 3248"/>
                <a:gd name="T71" fmla="*/ 4 h 428"/>
                <a:gd name="T72" fmla="*/ 2468 w 3248"/>
                <a:gd name="T73" fmla="*/ 364 h 428"/>
                <a:gd name="T74" fmla="*/ 2611 w 3248"/>
                <a:gd name="T75" fmla="*/ 427 h 428"/>
                <a:gd name="T76" fmla="*/ 2761 w 3248"/>
                <a:gd name="T77" fmla="*/ 403 h 428"/>
                <a:gd name="T78" fmla="*/ 2937 w 3248"/>
                <a:gd name="T79" fmla="*/ 413 h 428"/>
                <a:gd name="T80" fmla="*/ 3135 w 3248"/>
                <a:gd name="T81" fmla="*/ 422 h 428"/>
                <a:gd name="T82" fmla="*/ 3248 w 3248"/>
                <a:gd name="T83" fmla="*/ 300 h 428"/>
                <a:gd name="T84" fmla="*/ 3184 w 3248"/>
                <a:gd name="T85" fmla="*/ 204 h 428"/>
                <a:gd name="T86" fmla="*/ 3038 w 3248"/>
                <a:gd name="T87" fmla="*/ 127 h 428"/>
                <a:gd name="T88" fmla="*/ 3076 w 3248"/>
                <a:gd name="T89" fmla="*/ 76 h 428"/>
                <a:gd name="T90" fmla="*/ 3232 w 3248"/>
                <a:gd name="T91" fmla="*/ 30 h 428"/>
                <a:gd name="T92" fmla="*/ 3039 w 3248"/>
                <a:gd name="T93" fmla="*/ 8 h 428"/>
                <a:gd name="T94" fmla="*/ 2943 w 3248"/>
                <a:gd name="T95" fmla="*/ 122 h 428"/>
                <a:gd name="T96" fmla="*/ 3021 w 3248"/>
                <a:gd name="T97" fmla="*/ 229 h 428"/>
                <a:gd name="T98" fmla="*/ 3154 w 3248"/>
                <a:gd name="T99" fmla="*/ 300 h 428"/>
                <a:gd name="T100" fmla="*/ 3113 w 3248"/>
                <a:gd name="T101" fmla="*/ 350 h 428"/>
                <a:gd name="T102" fmla="*/ 1639 w 3248"/>
                <a:gd name="T103" fmla="*/ 80 h 428"/>
                <a:gd name="T104" fmla="*/ 1790 w 3248"/>
                <a:gd name="T105" fmla="*/ 97 h 428"/>
                <a:gd name="T106" fmla="*/ 1832 w 3248"/>
                <a:gd name="T107" fmla="*/ 245 h 428"/>
                <a:gd name="T108" fmla="*/ 1739 w 3248"/>
                <a:gd name="T109" fmla="*/ 353 h 428"/>
                <a:gd name="T110" fmla="*/ 1652 w 3248"/>
                <a:gd name="T111" fmla="*/ 4 h 428"/>
                <a:gd name="T112" fmla="*/ 1701 w 3248"/>
                <a:gd name="T113" fmla="*/ 428 h 428"/>
                <a:gd name="T114" fmla="*/ 1885 w 3248"/>
                <a:gd name="T115" fmla="*/ 369 h 428"/>
                <a:gd name="T116" fmla="*/ 1930 w 3248"/>
                <a:gd name="T117" fmla="*/ 187 h 428"/>
                <a:gd name="T118" fmla="*/ 1786 w 3248"/>
                <a:gd name="T119" fmla="*/ 8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248" h="428">
                  <a:moveTo>
                    <a:pt x="2042" y="407"/>
                  </a:moveTo>
                  <a:lnTo>
                    <a:pt x="2042" y="407"/>
                  </a:lnTo>
                  <a:lnTo>
                    <a:pt x="2055" y="411"/>
                  </a:lnTo>
                  <a:lnTo>
                    <a:pt x="2089" y="418"/>
                  </a:lnTo>
                  <a:lnTo>
                    <a:pt x="2113" y="421"/>
                  </a:lnTo>
                  <a:lnTo>
                    <a:pt x="2140" y="425"/>
                  </a:lnTo>
                  <a:lnTo>
                    <a:pt x="2171" y="427"/>
                  </a:lnTo>
                  <a:lnTo>
                    <a:pt x="2205" y="428"/>
                  </a:lnTo>
                  <a:lnTo>
                    <a:pt x="2205" y="428"/>
                  </a:lnTo>
                  <a:lnTo>
                    <a:pt x="2239" y="427"/>
                  </a:lnTo>
                  <a:lnTo>
                    <a:pt x="2268" y="426"/>
                  </a:lnTo>
                  <a:lnTo>
                    <a:pt x="2293" y="424"/>
                  </a:lnTo>
                  <a:lnTo>
                    <a:pt x="2312" y="422"/>
                  </a:lnTo>
                  <a:lnTo>
                    <a:pt x="2339" y="419"/>
                  </a:lnTo>
                  <a:lnTo>
                    <a:pt x="2347" y="417"/>
                  </a:lnTo>
                  <a:lnTo>
                    <a:pt x="2347" y="346"/>
                  </a:lnTo>
                  <a:lnTo>
                    <a:pt x="2347" y="346"/>
                  </a:lnTo>
                  <a:lnTo>
                    <a:pt x="2339" y="347"/>
                  </a:lnTo>
                  <a:lnTo>
                    <a:pt x="2314" y="351"/>
                  </a:lnTo>
                  <a:lnTo>
                    <a:pt x="2277" y="354"/>
                  </a:lnTo>
                  <a:lnTo>
                    <a:pt x="2255" y="355"/>
                  </a:lnTo>
                  <a:lnTo>
                    <a:pt x="2230" y="355"/>
                  </a:lnTo>
                  <a:lnTo>
                    <a:pt x="2230" y="355"/>
                  </a:lnTo>
                  <a:lnTo>
                    <a:pt x="2209" y="355"/>
                  </a:lnTo>
                  <a:lnTo>
                    <a:pt x="2191" y="354"/>
                  </a:lnTo>
                  <a:lnTo>
                    <a:pt x="2160" y="351"/>
                  </a:lnTo>
                  <a:lnTo>
                    <a:pt x="2141" y="349"/>
                  </a:lnTo>
                  <a:lnTo>
                    <a:pt x="2134" y="348"/>
                  </a:lnTo>
                  <a:lnTo>
                    <a:pt x="2134" y="247"/>
                  </a:lnTo>
                  <a:lnTo>
                    <a:pt x="2318" y="247"/>
                  </a:lnTo>
                  <a:lnTo>
                    <a:pt x="2318" y="175"/>
                  </a:lnTo>
                  <a:lnTo>
                    <a:pt x="2134" y="175"/>
                  </a:lnTo>
                  <a:lnTo>
                    <a:pt x="2134" y="79"/>
                  </a:lnTo>
                  <a:lnTo>
                    <a:pt x="2134" y="79"/>
                  </a:lnTo>
                  <a:lnTo>
                    <a:pt x="2141" y="78"/>
                  </a:lnTo>
                  <a:lnTo>
                    <a:pt x="2159" y="76"/>
                  </a:lnTo>
                  <a:lnTo>
                    <a:pt x="2187" y="74"/>
                  </a:lnTo>
                  <a:lnTo>
                    <a:pt x="2224" y="73"/>
                  </a:lnTo>
                  <a:lnTo>
                    <a:pt x="2224" y="73"/>
                  </a:lnTo>
                  <a:lnTo>
                    <a:pt x="2247" y="73"/>
                  </a:lnTo>
                  <a:lnTo>
                    <a:pt x="2268" y="74"/>
                  </a:lnTo>
                  <a:lnTo>
                    <a:pt x="2305" y="77"/>
                  </a:lnTo>
                  <a:lnTo>
                    <a:pt x="2331" y="80"/>
                  </a:lnTo>
                  <a:lnTo>
                    <a:pt x="2340" y="82"/>
                  </a:lnTo>
                  <a:lnTo>
                    <a:pt x="2340" y="10"/>
                  </a:lnTo>
                  <a:lnTo>
                    <a:pt x="2340" y="10"/>
                  </a:lnTo>
                  <a:lnTo>
                    <a:pt x="2331" y="9"/>
                  </a:lnTo>
                  <a:lnTo>
                    <a:pt x="2306" y="5"/>
                  </a:lnTo>
                  <a:lnTo>
                    <a:pt x="2266" y="2"/>
                  </a:lnTo>
                  <a:lnTo>
                    <a:pt x="2242" y="1"/>
                  </a:lnTo>
                  <a:lnTo>
                    <a:pt x="2214" y="0"/>
                  </a:lnTo>
                  <a:lnTo>
                    <a:pt x="2214" y="0"/>
                  </a:lnTo>
                  <a:lnTo>
                    <a:pt x="2176" y="1"/>
                  </a:lnTo>
                  <a:lnTo>
                    <a:pt x="2144" y="3"/>
                  </a:lnTo>
                  <a:lnTo>
                    <a:pt x="2114" y="6"/>
                  </a:lnTo>
                  <a:lnTo>
                    <a:pt x="2089" y="9"/>
                  </a:lnTo>
                  <a:lnTo>
                    <a:pt x="2069" y="13"/>
                  </a:lnTo>
                  <a:lnTo>
                    <a:pt x="2055" y="15"/>
                  </a:lnTo>
                  <a:lnTo>
                    <a:pt x="2042" y="19"/>
                  </a:lnTo>
                  <a:lnTo>
                    <a:pt x="2042" y="407"/>
                  </a:lnTo>
                  <a:close/>
                  <a:moveTo>
                    <a:pt x="726" y="246"/>
                  </a:moveTo>
                  <a:lnTo>
                    <a:pt x="726" y="246"/>
                  </a:lnTo>
                  <a:lnTo>
                    <a:pt x="722" y="257"/>
                  </a:lnTo>
                  <a:lnTo>
                    <a:pt x="719" y="270"/>
                  </a:lnTo>
                  <a:lnTo>
                    <a:pt x="719" y="270"/>
                  </a:lnTo>
                  <a:lnTo>
                    <a:pt x="715" y="257"/>
                  </a:lnTo>
                  <a:lnTo>
                    <a:pt x="712" y="246"/>
                  </a:lnTo>
                  <a:lnTo>
                    <a:pt x="630" y="39"/>
                  </a:lnTo>
                  <a:lnTo>
                    <a:pt x="630" y="39"/>
                  </a:lnTo>
                  <a:lnTo>
                    <a:pt x="624" y="28"/>
                  </a:lnTo>
                  <a:lnTo>
                    <a:pt x="618" y="19"/>
                  </a:lnTo>
                  <a:lnTo>
                    <a:pt x="611" y="11"/>
                  </a:lnTo>
                  <a:lnTo>
                    <a:pt x="603" y="7"/>
                  </a:lnTo>
                  <a:lnTo>
                    <a:pt x="593" y="3"/>
                  </a:lnTo>
                  <a:lnTo>
                    <a:pt x="581" y="1"/>
                  </a:lnTo>
                  <a:lnTo>
                    <a:pt x="569" y="1"/>
                  </a:lnTo>
                  <a:lnTo>
                    <a:pt x="555" y="0"/>
                  </a:lnTo>
                  <a:lnTo>
                    <a:pt x="555" y="0"/>
                  </a:lnTo>
                  <a:lnTo>
                    <a:pt x="529" y="1"/>
                  </a:lnTo>
                  <a:lnTo>
                    <a:pt x="513" y="2"/>
                  </a:lnTo>
                  <a:lnTo>
                    <a:pt x="471" y="422"/>
                  </a:lnTo>
                  <a:lnTo>
                    <a:pt x="564" y="422"/>
                  </a:lnTo>
                  <a:lnTo>
                    <a:pt x="584" y="140"/>
                  </a:lnTo>
                  <a:lnTo>
                    <a:pt x="672" y="353"/>
                  </a:lnTo>
                  <a:lnTo>
                    <a:pt x="672" y="353"/>
                  </a:lnTo>
                  <a:lnTo>
                    <a:pt x="675" y="359"/>
                  </a:lnTo>
                  <a:lnTo>
                    <a:pt x="679" y="364"/>
                  </a:lnTo>
                  <a:lnTo>
                    <a:pt x="684" y="368"/>
                  </a:lnTo>
                  <a:lnTo>
                    <a:pt x="689" y="371"/>
                  </a:lnTo>
                  <a:lnTo>
                    <a:pt x="695" y="373"/>
                  </a:lnTo>
                  <a:lnTo>
                    <a:pt x="702" y="376"/>
                  </a:lnTo>
                  <a:lnTo>
                    <a:pt x="710" y="377"/>
                  </a:lnTo>
                  <a:lnTo>
                    <a:pt x="719" y="377"/>
                  </a:lnTo>
                  <a:lnTo>
                    <a:pt x="719" y="377"/>
                  </a:lnTo>
                  <a:lnTo>
                    <a:pt x="728" y="377"/>
                  </a:lnTo>
                  <a:lnTo>
                    <a:pt x="737" y="376"/>
                  </a:lnTo>
                  <a:lnTo>
                    <a:pt x="744" y="373"/>
                  </a:lnTo>
                  <a:lnTo>
                    <a:pt x="750" y="371"/>
                  </a:lnTo>
                  <a:lnTo>
                    <a:pt x="755" y="368"/>
                  </a:lnTo>
                  <a:lnTo>
                    <a:pt x="759" y="364"/>
                  </a:lnTo>
                  <a:lnTo>
                    <a:pt x="762" y="359"/>
                  </a:lnTo>
                  <a:lnTo>
                    <a:pt x="765" y="353"/>
                  </a:lnTo>
                  <a:lnTo>
                    <a:pt x="853" y="140"/>
                  </a:lnTo>
                  <a:lnTo>
                    <a:pt x="874" y="422"/>
                  </a:lnTo>
                  <a:lnTo>
                    <a:pt x="967" y="422"/>
                  </a:lnTo>
                  <a:lnTo>
                    <a:pt x="925" y="2"/>
                  </a:lnTo>
                  <a:lnTo>
                    <a:pt x="925" y="2"/>
                  </a:lnTo>
                  <a:lnTo>
                    <a:pt x="909" y="1"/>
                  </a:lnTo>
                  <a:lnTo>
                    <a:pt x="883" y="0"/>
                  </a:lnTo>
                  <a:lnTo>
                    <a:pt x="883" y="0"/>
                  </a:lnTo>
                  <a:lnTo>
                    <a:pt x="868" y="1"/>
                  </a:lnTo>
                  <a:lnTo>
                    <a:pt x="856" y="1"/>
                  </a:lnTo>
                  <a:lnTo>
                    <a:pt x="845" y="3"/>
                  </a:lnTo>
                  <a:lnTo>
                    <a:pt x="836" y="7"/>
                  </a:lnTo>
                  <a:lnTo>
                    <a:pt x="827" y="11"/>
                  </a:lnTo>
                  <a:lnTo>
                    <a:pt x="819" y="19"/>
                  </a:lnTo>
                  <a:lnTo>
                    <a:pt x="813" y="28"/>
                  </a:lnTo>
                  <a:lnTo>
                    <a:pt x="808" y="39"/>
                  </a:lnTo>
                  <a:lnTo>
                    <a:pt x="726" y="246"/>
                  </a:lnTo>
                  <a:close/>
                  <a:moveTo>
                    <a:pt x="261" y="332"/>
                  </a:moveTo>
                  <a:lnTo>
                    <a:pt x="261" y="332"/>
                  </a:lnTo>
                  <a:lnTo>
                    <a:pt x="241" y="338"/>
                  </a:lnTo>
                  <a:lnTo>
                    <a:pt x="215" y="347"/>
                  </a:lnTo>
                  <a:lnTo>
                    <a:pt x="200" y="350"/>
                  </a:lnTo>
                  <a:lnTo>
                    <a:pt x="186" y="353"/>
                  </a:lnTo>
                  <a:lnTo>
                    <a:pt x="172" y="355"/>
                  </a:lnTo>
                  <a:lnTo>
                    <a:pt x="157" y="355"/>
                  </a:lnTo>
                  <a:lnTo>
                    <a:pt x="157" y="355"/>
                  </a:lnTo>
                  <a:lnTo>
                    <a:pt x="144" y="355"/>
                  </a:lnTo>
                  <a:lnTo>
                    <a:pt x="131" y="353"/>
                  </a:lnTo>
                  <a:lnTo>
                    <a:pt x="120" y="349"/>
                  </a:lnTo>
                  <a:lnTo>
                    <a:pt x="114" y="347"/>
                  </a:lnTo>
                  <a:lnTo>
                    <a:pt x="109" y="344"/>
                  </a:lnTo>
                  <a:lnTo>
                    <a:pt x="105" y="340"/>
                  </a:lnTo>
                  <a:lnTo>
                    <a:pt x="101" y="336"/>
                  </a:lnTo>
                  <a:lnTo>
                    <a:pt x="98" y="331"/>
                  </a:lnTo>
                  <a:lnTo>
                    <a:pt x="95" y="326"/>
                  </a:lnTo>
                  <a:lnTo>
                    <a:pt x="93" y="321"/>
                  </a:lnTo>
                  <a:lnTo>
                    <a:pt x="92" y="315"/>
                  </a:lnTo>
                  <a:lnTo>
                    <a:pt x="91" y="308"/>
                  </a:lnTo>
                  <a:lnTo>
                    <a:pt x="90" y="300"/>
                  </a:lnTo>
                  <a:lnTo>
                    <a:pt x="90" y="300"/>
                  </a:lnTo>
                  <a:lnTo>
                    <a:pt x="91" y="288"/>
                  </a:lnTo>
                  <a:lnTo>
                    <a:pt x="94" y="277"/>
                  </a:lnTo>
                  <a:lnTo>
                    <a:pt x="96" y="272"/>
                  </a:lnTo>
                  <a:lnTo>
                    <a:pt x="99" y="266"/>
                  </a:lnTo>
                  <a:lnTo>
                    <a:pt x="103" y="262"/>
                  </a:lnTo>
                  <a:lnTo>
                    <a:pt x="106" y="258"/>
                  </a:lnTo>
                  <a:lnTo>
                    <a:pt x="111" y="255"/>
                  </a:lnTo>
                  <a:lnTo>
                    <a:pt x="116" y="252"/>
                  </a:lnTo>
                  <a:lnTo>
                    <a:pt x="123" y="249"/>
                  </a:lnTo>
                  <a:lnTo>
                    <a:pt x="129" y="247"/>
                  </a:lnTo>
                  <a:lnTo>
                    <a:pt x="145" y="244"/>
                  </a:lnTo>
                  <a:lnTo>
                    <a:pt x="162" y="242"/>
                  </a:lnTo>
                  <a:lnTo>
                    <a:pt x="261" y="239"/>
                  </a:lnTo>
                  <a:lnTo>
                    <a:pt x="261" y="332"/>
                  </a:lnTo>
                  <a:close/>
                  <a:moveTo>
                    <a:pt x="205" y="0"/>
                  </a:moveTo>
                  <a:lnTo>
                    <a:pt x="205" y="0"/>
                  </a:lnTo>
                  <a:lnTo>
                    <a:pt x="176" y="1"/>
                  </a:lnTo>
                  <a:lnTo>
                    <a:pt x="147" y="4"/>
                  </a:lnTo>
                  <a:lnTo>
                    <a:pt x="121" y="7"/>
                  </a:lnTo>
                  <a:lnTo>
                    <a:pt x="97" y="12"/>
                  </a:lnTo>
                  <a:lnTo>
                    <a:pt x="77" y="17"/>
                  </a:lnTo>
                  <a:lnTo>
                    <a:pt x="58" y="23"/>
                  </a:lnTo>
                  <a:lnTo>
                    <a:pt x="44" y="28"/>
                  </a:lnTo>
                  <a:lnTo>
                    <a:pt x="33" y="33"/>
                  </a:lnTo>
                  <a:lnTo>
                    <a:pt x="52" y="102"/>
                  </a:lnTo>
                  <a:lnTo>
                    <a:pt x="52" y="102"/>
                  </a:lnTo>
                  <a:lnTo>
                    <a:pt x="63" y="98"/>
                  </a:lnTo>
                  <a:lnTo>
                    <a:pt x="92" y="91"/>
                  </a:lnTo>
                  <a:lnTo>
                    <a:pt x="111" y="86"/>
                  </a:lnTo>
                  <a:lnTo>
                    <a:pt x="133" y="82"/>
                  </a:lnTo>
                  <a:lnTo>
                    <a:pt x="155" y="80"/>
                  </a:lnTo>
                  <a:lnTo>
                    <a:pt x="179" y="79"/>
                  </a:lnTo>
                  <a:lnTo>
                    <a:pt x="179" y="79"/>
                  </a:lnTo>
                  <a:lnTo>
                    <a:pt x="197" y="80"/>
                  </a:lnTo>
                  <a:lnTo>
                    <a:pt x="214" y="82"/>
                  </a:lnTo>
                  <a:lnTo>
                    <a:pt x="221" y="84"/>
                  </a:lnTo>
                  <a:lnTo>
                    <a:pt x="228" y="86"/>
                  </a:lnTo>
                  <a:lnTo>
                    <a:pt x="234" y="90"/>
                  </a:lnTo>
                  <a:lnTo>
                    <a:pt x="239" y="94"/>
                  </a:lnTo>
                  <a:lnTo>
                    <a:pt x="244" y="98"/>
                  </a:lnTo>
                  <a:lnTo>
                    <a:pt x="248" y="102"/>
                  </a:lnTo>
                  <a:lnTo>
                    <a:pt x="251" y="108"/>
                  </a:lnTo>
                  <a:lnTo>
                    <a:pt x="254" y="114"/>
                  </a:lnTo>
                  <a:lnTo>
                    <a:pt x="256" y="120"/>
                  </a:lnTo>
                  <a:lnTo>
                    <a:pt x="258" y="129"/>
                  </a:lnTo>
                  <a:lnTo>
                    <a:pt x="260" y="137"/>
                  </a:lnTo>
                  <a:lnTo>
                    <a:pt x="260" y="146"/>
                  </a:lnTo>
                  <a:lnTo>
                    <a:pt x="260" y="176"/>
                  </a:lnTo>
                  <a:lnTo>
                    <a:pt x="179" y="176"/>
                  </a:lnTo>
                  <a:lnTo>
                    <a:pt x="179" y="176"/>
                  </a:lnTo>
                  <a:lnTo>
                    <a:pt x="154" y="177"/>
                  </a:lnTo>
                  <a:lnTo>
                    <a:pt x="132" y="179"/>
                  </a:lnTo>
                  <a:lnTo>
                    <a:pt x="111" y="182"/>
                  </a:lnTo>
                  <a:lnTo>
                    <a:pt x="93" y="187"/>
                  </a:lnTo>
                  <a:lnTo>
                    <a:pt x="77" y="192"/>
                  </a:lnTo>
                  <a:lnTo>
                    <a:pt x="61" y="200"/>
                  </a:lnTo>
                  <a:lnTo>
                    <a:pt x="49" y="207"/>
                  </a:lnTo>
                  <a:lnTo>
                    <a:pt x="38" y="216"/>
                  </a:lnTo>
                  <a:lnTo>
                    <a:pt x="29" y="225"/>
                  </a:lnTo>
                  <a:lnTo>
                    <a:pt x="20" y="236"/>
                  </a:lnTo>
                  <a:lnTo>
                    <a:pt x="14" y="246"/>
                  </a:lnTo>
                  <a:lnTo>
                    <a:pt x="9" y="257"/>
                  </a:lnTo>
                  <a:lnTo>
                    <a:pt x="5" y="270"/>
                  </a:lnTo>
                  <a:lnTo>
                    <a:pt x="2" y="282"/>
                  </a:lnTo>
                  <a:lnTo>
                    <a:pt x="1" y="294"/>
                  </a:lnTo>
                  <a:lnTo>
                    <a:pt x="0" y="307"/>
                  </a:lnTo>
                  <a:lnTo>
                    <a:pt x="0" y="307"/>
                  </a:lnTo>
                  <a:lnTo>
                    <a:pt x="1" y="323"/>
                  </a:lnTo>
                  <a:lnTo>
                    <a:pt x="3" y="338"/>
                  </a:lnTo>
                  <a:lnTo>
                    <a:pt x="7" y="352"/>
                  </a:lnTo>
                  <a:lnTo>
                    <a:pt x="12" y="364"/>
                  </a:lnTo>
                  <a:lnTo>
                    <a:pt x="19" y="376"/>
                  </a:lnTo>
                  <a:lnTo>
                    <a:pt x="27" y="386"/>
                  </a:lnTo>
                  <a:lnTo>
                    <a:pt x="35" y="394"/>
                  </a:lnTo>
                  <a:lnTo>
                    <a:pt x="45" y="401"/>
                  </a:lnTo>
                  <a:lnTo>
                    <a:pt x="54" y="408"/>
                  </a:lnTo>
                  <a:lnTo>
                    <a:pt x="65" y="414"/>
                  </a:lnTo>
                  <a:lnTo>
                    <a:pt x="77" y="418"/>
                  </a:lnTo>
                  <a:lnTo>
                    <a:pt x="89" y="422"/>
                  </a:lnTo>
                  <a:lnTo>
                    <a:pt x="101" y="424"/>
                  </a:lnTo>
                  <a:lnTo>
                    <a:pt x="113" y="426"/>
                  </a:lnTo>
                  <a:lnTo>
                    <a:pt x="126" y="427"/>
                  </a:lnTo>
                  <a:lnTo>
                    <a:pt x="138" y="428"/>
                  </a:lnTo>
                  <a:lnTo>
                    <a:pt x="138" y="428"/>
                  </a:lnTo>
                  <a:lnTo>
                    <a:pt x="151" y="427"/>
                  </a:lnTo>
                  <a:lnTo>
                    <a:pt x="164" y="426"/>
                  </a:lnTo>
                  <a:lnTo>
                    <a:pt x="189" y="423"/>
                  </a:lnTo>
                  <a:lnTo>
                    <a:pt x="209" y="418"/>
                  </a:lnTo>
                  <a:lnTo>
                    <a:pt x="227" y="412"/>
                  </a:lnTo>
                  <a:lnTo>
                    <a:pt x="241" y="406"/>
                  </a:lnTo>
                  <a:lnTo>
                    <a:pt x="252" y="401"/>
                  </a:lnTo>
                  <a:lnTo>
                    <a:pt x="260" y="397"/>
                  </a:lnTo>
                  <a:lnTo>
                    <a:pt x="264" y="396"/>
                  </a:lnTo>
                  <a:lnTo>
                    <a:pt x="264" y="396"/>
                  </a:lnTo>
                  <a:lnTo>
                    <a:pt x="266" y="397"/>
                  </a:lnTo>
                  <a:lnTo>
                    <a:pt x="270" y="398"/>
                  </a:lnTo>
                  <a:lnTo>
                    <a:pt x="276" y="401"/>
                  </a:lnTo>
                  <a:lnTo>
                    <a:pt x="284" y="404"/>
                  </a:lnTo>
                  <a:lnTo>
                    <a:pt x="295" y="407"/>
                  </a:lnTo>
                  <a:lnTo>
                    <a:pt x="311" y="411"/>
                  </a:lnTo>
                  <a:lnTo>
                    <a:pt x="329" y="412"/>
                  </a:lnTo>
                  <a:lnTo>
                    <a:pt x="352" y="413"/>
                  </a:lnTo>
                  <a:lnTo>
                    <a:pt x="352" y="122"/>
                  </a:lnTo>
                  <a:lnTo>
                    <a:pt x="352" y="122"/>
                  </a:lnTo>
                  <a:lnTo>
                    <a:pt x="352" y="106"/>
                  </a:lnTo>
                  <a:lnTo>
                    <a:pt x="350" y="92"/>
                  </a:lnTo>
                  <a:lnTo>
                    <a:pt x="347" y="78"/>
                  </a:lnTo>
                  <a:lnTo>
                    <a:pt x="343" y="66"/>
                  </a:lnTo>
                  <a:lnTo>
                    <a:pt x="337" y="56"/>
                  </a:lnTo>
                  <a:lnTo>
                    <a:pt x="331" y="45"/>
                  </a:lnTo>
                  <a:lnTo>
                    <a:pt x="323" y="36"/>
                  </a:lnTo>
                  <a:lnTo>
                    <a:pt x="314" y="29"/>
                  </a:lnTo>
                  <a:lnTo>
                    <a:pt x="304" y="22"/>
                  </a:lnTo>
                  <a:lnTo>
                    <a:pt x="293" y="15"/>
                  </a:lnTo>
                  <a:lnTo>
                    <a:pt x="281" y="11"/>
                  </a:lnTo>
                  <a:lnTo>
                    <a:pt x="268" y="7"/>
                  </a:lnTo>
                  <a:lnTo>
                    <a:pt x="253" y="4"/>
                  </a:lnTo>
                  <a:lnTo>
                    <a:pt x="238" y="2"/>
                  </a:lnTo>
                  <a:lnTo>
                    <a:pt x="223" y="1"/>
                  </a:lnTo>
                  <a:lnTo>
                    <a:pt x="205" y="0"/>
                  </a:lnTo>
                  <a:close/>
                  <a:moveTo>
                    <a:pt x="1319" y="332"/>
                  </a:moveTo>
                  <a:lnTo>
                    <a:pt x="1319" y="332"/>
                  </a:lnTo>
                  <a:lnTo>
                    <a:pt x="1300" y="338"/>
                  </a:lnTo>
                  <a:lnTo>
                    <a:pt x="1273" y="347"/>
                  </a:lnTo>
                  <a:lnTo>
                    <a:pt x="1259" y="350"/>
                  </a:lnTo>
                  <a:lnTo>
                    <a:pt x="1243" y="353"/>
                  </a:lnTo>
                  <a:lnTo>
                    <a:pt x="1229" y="355"/>
                  </a:lnTo>
                  <a:lnTo>
                    <a:pt x="1216" y="355"/>
                  </a:lnTo>
                  <a:lnTo>
                    <a:pt x="1216" y="355"/>
                  </a:lnTo>
                  <a:lnTo>
                    <a:pt x="1202" y="355"/>
                  </a:lnTo>
                  <a:lnTo>
                    <a:pt x="1189" y="353"/>
                  </a:lnTo>
                  <a:lnTo>
                    <a:pt x="1177" y="349"/>
                  </a:lnTo>
                  <a:lnTo>
                    <a:pt x="1172" y="347"/>
                  </a:lnTo>
                  <a:lnTo>
                    <a:pt x="1168" y="344"/>
                  </a:lnTo>
                  <a:lnTo>
                    <a:pt x="1164" y="340"/>
                  </a:lnTo>
                  <a:lnTo>
                    <a:pt x="1160" y="336"/>
                  </a:lnTo>
                  <a:lnTo>
                    <a:pt x="1157" y="331"/>
                  </a:lnTo>
                  <a:lnTo>
                    <a:pt x="1154" y="326"/>
                  </a:lnTo>
                  <a:lnTo>
                    <a:pt x="1151" y="321"/>
                  </a:lnTo>
                  <a:lnTo>
                    <a:pt x="1149" y="315"/>
                  </a:lnTo>
                  <a:lnTo>
                    <a:pt x="1148" y="308"/>
                  </a:lnTo>
                  <a:lnTo>
                    <a:pt x="1148" y="300"/>
                  </a:lnTo>
                  <a:lnTo>
                    <a:pt x="1148" y="300"/>
                  </a:lnTo>
                  <a:lnTo>
                    <a:pt x="1149" y="288"/>
                  </a:lnTo>
                  <a:lnTo>
                    <a:pt x="1152" y="277"/>
                  </a:lnTo>
                  <a:lnTo>
                    <a:pt x="1155" y="272"/>
                  </a:lnTo>
                  <a:lnTo>
                    <a:pt x="1158" y="266"/>
                  </a:lnTo>
                  <a:lnTo>
                    <a:pt x="1161" y="262"/>
                  </a:lnTo>
                  <a:lnTo>
                    <a:pt x="1165" y="258"/>
                  </a:lnTo>
                  <a:lnTo>
                    <a:pt x="1170" y="255"/>
                  </a:lnTo>
                  <a:lnTo>
                    <a:pt x="1175" y="252"/>
                  </a:lnTo>
                  <a:lnTo>
                    <a:pt x="1181" y="249"/>
                  </a:lnTo>
                  <a:lnTo>
                    <a:pt x="1187" y="247"/>
                  </a:lnTo>
                  <a:lnTo>
                    <a:pt x="1203" y="244"/>
                  </a:lnTo>
                  <a:lnTo>
                    <a:pt x="1221" y="242"/>
                  </a:lnTo>
                  <a:lnTo>
                    <a:pt x="1319" y="239"/>
                  </a:lnTo>
                  <a:lnTo>
                    <a:pt x="1319" y="332"/>
                  </a:lnTo>
                  <a:close/>
                  <a:moveTo>
                    <a:pt x="1264" y="0"/>
                  </a:moveTo>
                  <a:lnTo>
                    <a:pt x="1264" y="0"/>
                  </a:lnTo>
                  <a:lnTo>
                    <a:pt x="1233" y="1"/>
                  </a:lnTo>
                  <a:lnTo>
                    <a:pt x="1206" y="4"/>
                  </a:lnTo>
                  <a:lnTo>
                    <a:pt x="1179" y="7"/>
                  </a:lnTo>
                  <a:lnTo>
                    <a:pt x="1156" y="12"/>
                  </a:lnTo>
                  <a:lnTo>
                    <a:pt x="1135" y="17"/>
                  </a:lnTo>
                  <a:lnTo>
                    <a:pt x="1117" y="23"/>
                  </a:lnTo>
                  <a:lnTo>
                    <a:pt x="1102" y="28"/>
                  </a:lnTo>
                  <a:lnTo>
                    <a:pt x="1091" y="33"/>
                  </a:lnTo>
                  <a:lnTo>
                    <a:pt x="1111" y="102"/>
                  </a:lnTo>
                  <a:lnTo>
                    <a:pt x="1111" y="102"/>
                  </a:lnTo>
                  <a:lnTo>
                    <a:pt x="1122" y="98"/>
                  </a:lnTo>
                  <a:lnTo>
                    <a:pt x="1150" y="91"/>
                  </a:lnTo>
                  <a:lnTo>
                    <a:pt x="1169" y="86"/>
                  </a:lnTo>
                  <a:lnTo>
                    <a:pt x="1190" y="82"/>
                  </a:lnTo>
                  <a:lnTo>
                    <a:pt x="1213" y="80"/>
                  </a:lnTo>
                  <a:lnTo>
                    <a:pt x="1236" y="79"/>
                  </a:lnTo>
                  <a:lnTo>
                    <a:pt x="1236" y="79"/>
                  </a:lnTo>
                  <a:lnTo>
                    <a:pt x="1256" y="80"/>
                  </a:lnTo>
                  <a:lnTo>
                    <a:pt x="1272" y="82"/>
                  </a:lnTo>
                  <a:lnTo>
                    <a:pt x="1279" y="84"/>
                  </a:lnTo>
                  <a:lnTo>
                    <a:pt x="1285" y="86"/>
                  </a:lnTo>
                  <a:lnTo>
                    <a:pt x="1291" y="90"/>
                  </a:lnTo>
                  <a:lnTo>
                    <a:pt x="1298" y="94"/>
                  </a:lnTo>
                  <a:lnTo>
                    <a:pt x="1302" y="98"/>
                  </a:lnTo>
                  <a:lnTo>
                    <a:pt x="1306" y="102"/>
                  </a:lnTo>
                  <a:lnTo>
                    <a:pt x="1310" y="108"/>
                  </a:lnTo>
                  <a:lnTo>
                    <a:pt x="1313" y="114"/>
                  </a:lnTo>
                  <a:lnTo>
                    <a:pt x="1315" y="120"/>
                  </a:lnTo>
                  <a:lnTo>
                    <a:pt x="1316" y="129"/>
                  </a:lnTo>
                  <a:lnTo>
                    <a:pt x="1317" y="137"/>
                  </a:lnTo>
                  <a:lnTo>
                    <a:pt x="1318" y="146"/>
                  </a:lnTo>
                  <a:lnTo>
                    <a:pt x="1318" y="176"/>
                  </a:lnTo>
                  <a:lnTo>
                    <a:pt x="1236" y="176"/>
                  </a:lnTo>
                  <a:lnTo>
                    <a:pt x="1236" y="176"/>
                  </a:lnTo>
                  <a:lnTo>
                    <a:pt x="1212" y="177"/>
                  </a:lnTo>
                  <a:lnTo>
                    <a:pt x="1189" y="179"/>
                  </a:lnTo>
                  <a:lnTo>
                    <a:pt x="1169" y="182"/>
                  </a:lnTo>
                  <a:lnTo>
                    <a:pt x="1150" y="187"/>
                  </a:lnTo>
                  <a:lnTo>
                    <a:pt x="1134" y="192"/>
                  </a:lnTo>
                  <a:lnTo>
                    <a:pt x="1120" y="200"/>
                  </a:lnTo>
                  <a:lnTo>
                    <a:pt x="1108" y="207"/>
                  </a:lnTo>
                  <a:lnTo>
                    <a:pt x="1096" y="216"/>
                  </a:lnTo>
                  <a:lnTo>
                    <a:pt x="1086" y="225"/>
                  </a:lnTo>
                  <a:lnTo>
                    <a:pt x="1079" y="236"/>
                  </a:lnTo>
                  <a:lnTo>
                    <a:pt x="1072" y="246"/>
                  </a:lnTo>
                  <a:lnTo>
                    <a:pt x="1067" y="257"/>
                  </a:lnTo>
                  <a:lnTo>
                    <a:pt x="1064" y="270"/>
                  </a:lnTo>
                  <a:lnTo>
                    <a:pt x="1061" y="282"/>
                  </a:lnTo>
                  <a:lnTo>
                    <a:pt x="1058" y="294"/>
                  </a:lnTo>
                  <a:lnTo>
                    <a:pt x="1058" y="307"/>
                  </a:lnTo>
                  <a:lnTo>
                    <a:pt x="1058" y="307"/>
                  </a:lnTo>
                  <a:lnTo>
                    <a:pt x="1060" y="323"/>
                  </a:lnTo>
                  <a:lnTo>
                    <a:pt x="1062" y="338"/>
                  </a:lnTo>
                  <a:lnTo>
                    <a:pt x="1066" y="352"/>
                  </a:lnTo>
                  <a:lnTo>
                    <a:pt x="1071" y="364"/>
                  </a:lnTo>
                  <a:lnTo>
                    <a:pt x="1077" y="376"/>
                  </a:lnTo>
                  <a:lnTo>
                    <a:pt x="1085" y="386"/>
                  </a:lnTo>
                  <a:lnTo>
                    <a:pt x="1093" y="394"/>
                  </a:lnTo>
                  <a:lnTo>
                    <a:pt x="1102" y="401"/>
                  </a:lnTo>
                  <a:lnTo>
                    <a:pt x="1113" y="408"/>
                  </a:lnTo>
                  <a:lnTo>
                    <a:pt x="1124" y="414"/>
                  </a:lnTo>
                  <a:lnTo>
                    <a:pt x="1135" y="418"/>
                  </a:lnTo>
                  <a:lnTo>
                    <a:pt x="1146" y="422"/>
                  </a:lnTo>
                  <a:lnTo>
                    <a:pt x="1159" y="424"/>
                  </a:lnTo>
                  <a:lnTo>
                    <a:pt x="1171" y="426"/>
                  </a:lnTo>
                  <a:lnTo>
                    <a:pt x="1183" y="427"/>
                  </a:lnTo>
                  <a:lnTo>
                    <a:pt x="1195" y="428"/>
                  </a:lnTo>
                  <a:lnTo>
                    <a:pt x="1195" y="428"/>
                  </a:lnTo>
                  <a:lnTo>
                    <a:pt x="1210" y="427"/>
                  </a:lnTo>
                  <a:lnTo>
                    <a:pt x="1223" y="426"/>
                  </a:lnTo>
                  <a:lnTo>
                    <a:pt x="1246" y="423"/>
                  </a:lnTo>
                  <a:lnTo>
                    <a:pt x="1268" y="418"/>
                  </a:lnTo>
                  <a:lnTo>
                    <a:pt x="1285" y="412"/>
                  </a:lnTo>
                  <a:lnTo>
                    <a:pt x="1300" y="406"/>
                  </a:lnTo>
                  <a:lnTo>
                    <a:pt x="1311" y="401"/>
                  </a:lnTo>
                  <a:lnTo>
                    <a:pt x="1318" y="397"/>
                  </a:lnTo>
                  <a:lnTo>
                    <a:pt x="1322" y="396"/>
                  </a:lnTo>
                  <a:lnTo>
                    <a:pt x="1322" y="396"/>
                  </a:lnTo>
                  <a:lnTo>
                    <a:pt x="1324" y="397"/>
                  </a:lnTo>
                  <a:lnTo>
                    <a:pt x="1327" y="398"/>
                  </a:lnTo>
                  <a:lnTo>
                    <a:pt x="1333" y="401"/>
                  </a:lnTo>
                  <a:lnTo>
                    <a:pt x="1341" y="404"/>
                  </a:lnTo>
                  <a:lnTo>
                    <a:pt x="1354" y="407"/>
                  </a:lnTo>
                  <a:lnTo>
                    <a:pt x="1368" y="411"/>
                  </a:lnTo>
                  <a:lnTo>
                    <a:pt x="1387" y="412"/>
                  </a:lnTo>
                  <a:lnTo>
                    <a:pt x="1411" y="413"/>
                  </a:lnTo>
                  <a:lnTo>
                    <a:pt x="1411" y="122"/>
                  </a:lnTo>
                  <a:lnTo>
                    <a:pt x="1411" y="122"/>
                  </a:lnTo>
                  <a:lnTo>
                    <a:pt x="1411" y="106"/>
                  </a:lnTo>
                  <a:lnTo>
                    <a:pt x="1409" y="92"/>
                  </a:lnTo>
                  <a:lnTo>
                    <a:pt x="1406" y="78"/>
                  </a:lnTo>
                  <a:lnTo>
                    <a:pt x="1401" y="66"/>
                  </a:lnTo>
                  <a:lnTo>
                    <a:pt x="1396" y="56"/>
                  </a:lnTo>
                  <a:lnTo>
                    <a:pt x="1388" y="45"/>
                  </a:lnTo>
                  <a:lnTo>
                    <a:pt x="1381" y="36"/>
                  </a:lnTo>
                  <a:lnTo>
                    <a:pt x="1372" y="29"/>
                  </a:lnTo>
                  <a:lnTo>
                    <a:pt x="1362" y="22"/>
                  </a:lnTo>
                  <a:lnTo>
                    <a:pt x="1351" y="15"/>
                  </a:lnTo>
                  <a:lnTo>
                    <a:pt x="1339" y="11"/>
                  </a:lnTo>
                  <a:lnTo>
                    <a:pt x="1326" y="7"/>
                  </a:lnTo>
                  <a:lnTo>
                    <a:pt x="1312" y="4"/>
                  </a:lnTo>
                  <a:lnTo>
                    <a:pt x="1297" y="2"/>
                  </a:lnTo>
                  <a:lnTo>
                    <a:pt x="1280" y="1"/>
                  </a:lnTo>
                  <a:lnTo>
                    <a:pt x="1264" y="0"/>
                  </a:lnTo>
                  <a:close/>
                  <a:moveTo>
                    <a:pt x="2735" y="317"/>
                  </a:moveTo>
                  <a:lnTo>
                    <a:pt x="2735" y="317"/>
                  </a:lnTo>
                  <a:lnTo>
                    <a:pt x="2714" y="326"/>
                  </a:lnTo>
                  <a:lnTo>
                    <a:pt x="2700" y="331"/>
                  </a:lnTo>
                  <a:lnTo>
                    <a:pt x="2686" y="335"/>
                  </a:lnTo>
                  <a:lnTo>
                    <a:pt x="2671" y="340"/>
                  </a:lnTo>
                  <a:lnTo>
                    <a:pt x="2654" y="343"/>
                  </a:lnTo>
                  <a:lnTo>
                    <a:pt x="2638" y="345"/>
                  </a:lnTo>
                  <a:lnTo>
                    <a:pt x="2621" y="346"/>
                  </a:lnTo>
                  <a:lnTo>
                    <a:pt x="2621" y="346"/>
                  </a:lnTo>
                  <a:lnTo>
                    <a:pt x="2609" y="346"/>
                  </a:lnTo>
                  <a:lnTo>
                    <a:pt x="2599" y="345"/>
                  </a:lnTo>
                  <a:lnTo>
                    <a:pt x="2590" y="343"/>
                  </a:lnTo>
                  <a:lnTo>
                    <a:pt x="2583" y="341"/>
                  </a:lnTo>
                  <a:lnTo>
                    <a:pt x="2576" y="337"/>
                  </a:lnTo>
                  <a:lnTo>
                    <a:pt x="2570" y="333"/>
                  </a:lnTo>
                  <a:lnTo>
                    <a:pt x="2564" y="328"/>
                  </a:lnTo>
                  <a:lnTo>
                    <a:pt x="2560" y="323"/>
                  </a:lnTo>
                  <a:lnTo>
                    <a:pt x="2556" y="317"/>
                  </a:lnTo>
                  <a:lnTo>
                    <a:pt x="2553" y="311"/>
                  </a:lnTo>
                  <a:lnTo>
                    <a:pt x="2551" y="302"/>
                  </a:lnTo>
                  <a:lnTo>
                    <a:pt x="2549" y="294"/>
                  </a:lnTo>
                  <a:lnTo>
                    <a:pt x="2547" y="275"/>
                  </a:lnTo>
                  <a:lnTo>
                    <a:pt x="2547" y="252"/>
                  </a:lnTo>
                  <a:lnTo>
                    <a:pt x="2547" y="4"/>
                  </a:lnTo>
                  <a:lnTo>
                    <a:pt x="2533" y="4"/>
                  </a:lnTo>
                  <a:lnTo>
                    <a:pt x="2533" y="4"/>
                  </a:lnTo>
                  <a:lnTo>
                    <a:pt x="2513" y="4"/>
                  </a:lnTo>
                  <a:lnTo>
                    <a:pt x="2490" y="6"/>
                  </a:lnTo>
                  <a:lnTo>
                    <a:pt x="2467" y="8"/>
                  </a:lnTo>
                  <a:lnTo>
                    <a:pt x="2454" y="10"/>
                  </a:lnTo>
                  <a:lnTo>
                    <a:pt x="2454" y="263"/>
                  </a:lnTo>
                  <a:lnTo>
                    <a:pt x="2454" y="263"/>
                  </a:lnTo>
                  <a:lnTo>
                    <a:pt x="2454" y="284"/>
                  </a:lnTo>
                  <a:lnTo>
                    <a:pt x="2455" y="302"/>
                  </a:lnTo>
                  <a:lnTo>
                    <a:pt x="2457" y="320"/>
                  </a:lnTo>
                  <a:lnTo>
                    <a:pt x="2459" y="336"/>
                  </a:lnTo>
                  <a:lnTo>
                    <a:pt x="2463" y="351"/>
                  </a:lnTo>
                  <a:lnTo>
                    <a:pt x="2468" y="364"/>
                  </a:lnTo>
                  <a:lnTo>
                    <a:pt x="2475" y="377"/>
                  </a:lnTo>
                  <a:lnTo>
                    <a:pt x="2482" y="387"/>
                  </a:lnTo>
                  <a:lnTo>
                    <a:pt x="2490" y="397"/>
                  </a:lnTo>
                  <a:lnTo>
                    <a:pt x="2500" y="405"/>
                  </a:lnTo>
                  <a:lnTo>
                    <a:pt x="2512" y="412"/>
                  </a:lnTo>
                  <a:lnTo>
                    <a:pt x="2525" y="418"/>
                  </a:lnTo>
                  <a:lnTo>
                    <a:pt x="2540" y="422"/>
                  </a:lnTo>
                  <a:lnTo>
                    <a:pt x="2556" y="425"/>
                  </a:lnTo>
                  <a:lnTo>
                    <a:pt x="2575" y="427"/>
                  </a:lnTo>
                  <a:lnTo>
                    <a:pt x="2595" y="428"/>
                  </a:lnTo>
                  <a:lnTo>
                    <a:pt x="2595" y="428"/>
                  </a:lnTo>
                  <a:lnTo>
                    <a:pt x="2611" y="427"/>
                  </a:lnTo>
                  <a:lnTo>
                    <a:pt x="2626" y="426"/>
                  </a:lnTo>
                  <a:lnTo>
                    <a:pt x="2640" y="425"/>
                  </a:lnTo>
                  <a:lnTo>
                    <a:pt x="2653" y="422"/>
                  </a:lnTo>
                  <a:lnTo>
                    <a:pt x="2677" y="417"/>
                  </a:lnTo>
                  <a:lnTo>
                    <a:pt x="2697" y="411"/>
                  </a:lnTo>
                  <a:lnTo>
                    <a:pt x="2714" y="404"/>
                  </a:lnTo>
                  <a:lnTo>
                    <a:pt x="2725" y="399"/>
                  </a:lnTo>
                  <a:lnTo>
                    <a:pt x="2737" y="394"/>
                  </a:lnTo>
                  <a:lnTo>
                    <a:pt x="2737" y="394"/>
                  </a:lnTo>
                  <a:lnTo>
                    <a:pt x="2743" y="397"/>
                  </a:lnTo>
                  <a:lnTo>
                    <a:pt x="2750" y="400"/>
                  </a:lnTo>
                  <a:lnTo>
                    <a:pt x="2761" y="403"/>
                  </a:lnTo>
                  <a:lnTo>
                    <a:pt x="2773" y="406"/>
                  </a:lnTo>
                  <a:lnTo>
                    <a:pt x="2788" y="409"/>
                  </a:lnTo>
                  <a:lnTo>
                    <a:pt x="2807" y="412"/>
                  </a:lnTo>
                  <a:lnTo>
                    <a:pt x="2828" y="413"/>
                  </a:lnTo>
                  <a:lnTo>
                    <a:pt x="2828" y="10"/>
                  </a:lnTo>
                  <a:lnTo>
                    <a:pt x="2828" y="10"/>
                  </a:lnTo>
                  <a:lnTo>
                    <a:pt x="2796" y="6"/>
                  </a:lnTo>
                  <a:lnTo>
                    <a:pt x="2774" y="5"/>
                  </a:lnTo>
                  <a:lnTo>
                    <a:pt x="2753" y="4"/>
                  </a:lnTo>
                  <a:lnTo>
                    <a:pt x="2735" y="4"/>
                  </a:lnTo>
                  <a:lnTo>
                    <a:pt x="2735" y="317"/>
                  </a:lnTo>
                  <a:close/>
                  <a:moveTo>
                    <a:pt x="2937" y="413"/>
                  </a:moveTo>
                  <a:lnTo>
                    <a:pt x="2937" y="413"/>
                  </a:lnTo>
                  <a:lnTo>
                    <a:pt x="2948" y="415"/>
                  </a:lnTo>
                  <a:lnTo>
                    <a:pt x="2976" y="420"/>
                  </a:lnTo>
                  <a:lnTo>
                    <a:pt x="2997" y="423"/>
                  </a:lnTo>
                  <a:lnTo>
                    <a:pt x="3020" y="425"/>
                  </a:lnTo>
                  <a:lnTo>
                    <a:pt x="3047" y="427"/>
                  </a:lnTo>
                  <a:lnTo>
                    <a:pt x="3075" y="428"/>
                  </a:lnTo>
                  <a:lnTo>
                    <a:pt x="3075" y="428"/>
                  </a:lnTo>
                  <a:lnTo>
                    <a:pt x="3091" y="427"/>
                  </a:lnTo>
                  <a:lnTo>
                    <a:pt x="3105" y="426"/>
                  </a:lnTo>
                  <a:lnTo>
                    <a:pt x="3120" y="425"/>
                  </a:lnTo>
                  <a:lnTo>
                    <a:pt x="3135" y="422"/>
                  </a:lnTo>
                  <a:lnTo>
                    <a:pt x="3150" y="419"/>
                  </a:lnTo>
                  <a:lnTo>
                    <a:pt x="3164" y="414"/>
                  </a:lnTo>
                  <a:lnTo>
                    <a:pt x="3178" y="408"/>
                  </a:lnTo>
                  <a:lnTo>
                    <a:pt x="3191" y="402"/>
                  </a:lnTo>
                  <a:lnTo>
                    <a:pt x="3202" y="394"/>
                  </a:lnTo>
                  <a:lnTo>
                    <a:pt x="3213" y="385"/>
                  </a:lnTo>
                  <a:lnTo>
                    <a:pt x="3223" y="375"/>
                  </a:lnTo>
                  <a:lnTo>
                    <a:pt x="3232" y="363"/>
                  </a:lnTo>
                  <a:lnTo>
                    <a:pt x="3239" y="350"/>
                  </a:lnTo>
                  <a:lnTo>
                    <a:pt x="3244" y="334"/>
                  </a:lnTo>
                  <a:lnTo>
                    <a:pt x="3247" y="318"/>
                  </a:lnTo>
                  <a:lnTo>
                    <a:pt x="3248" y="300"/>
                  </a:lnTo>
                  <a:lnTo>
                    <a:pt x="3248" y="300"/>
                  </a:lnTo>
                  <a:lnTo>
                    <a:pt x="3247" y="288"/>
                  </a:lnTo>
                  <a:lnTo>
                    <a:pt x="3246" y="277"/>
                  </a:lnTo>
                  <a:lnTo>
                    <a:pt x="3243" y="266"/>
                  </a:lnTo>
                  <a:lnTo>
                    <a:pt x="3239" y="256"/>
                  </a:lnTo>
                  <a:lnTo>
                    <a:pt x="3234" y="248"/>
                  </a:lnTo>
                  <a:lnTo>
                    <a:pt x="3228" y="239"/>
                  </a:lnTo>
                  <a:lnTo>
                    <a:pt x="3220" y="231"/>
                  </a:lnTo>
                  <a:lnTo>
                    <a:pt x="3213" y="224"/>
                  </a:lnTo>
                  <a:lnTo>
                    <a:pt x="3204" y="217"/>
                  </a:lnTo>
                  <a:lnTo>
                    <a:pt x="3194" y="211"/>
                  </a:lnTo>
                  <a:lnTo>
                    <a:pt x="3184" y="204"/>
                  </a:lnTo>
                  <a:lnTo>
                    <a:pt x="3171" y="199"/>
                  </a:lnTo>
                  <a:lnTo>
                    <a:pt x="3146" y="187"/>
                  </a:lnTo>
                  <a:lnTo>
                    <a:pt x="3117" y="176"/>
                  </a:lnTo>
                  <a:lnTo>
                    <a:pt x="3117" y="176"/>
                  </a:lnTo>
                  <a:lnTo>
                    <a:pt x="3086" y="164"/>
                  </a:lnTo>
                  <a:lnTo>
                    <a:pt x="3072" y="157"/>
                  </a:lnTo>
                  <a:lnTo>
                    <a:pt x="3060" y="151"/>
                  </a:lnTo>
                  <a:lnTo>
                    <a:pt x="3050" y="144"/>
                  </a:lnTo>
                  <a:lnTo>
                    <a:pt x="3046" y="140"/>
                  </a:lnTo>
                  <a:lnTo>
                    <a:pt x="3043" y="136"/>
                  </a:lnTo>
                  <a:lnTo>
                    <a:pt x="3040" y="132"/>
                  </a:lnTo>
                  <a:lnTo>
                    <a:pt x="3038" y="127"/>
                  </a:lnTo>
                  <a:lnTo>
                    <a:pt x="3037" y="121"/>
                  </a:lnTo>
                  <a:lnTo>
                    <a:pt x="3037" y="116"/>
                  </a:lnTo>
                  <a:lnTo>
                    <a:pt x="3037" y="116"/>
                  </a:lnTo>
                  <a:lnTo>
                    <a:pt x="3037" y="110"/>
                  </a:lnTo>
                  <a:lnTo>
                    <a:pt x="3039" y="104"/>
                  </a:lnTo>
                  <a:lnTo>
                    <a:pt x="3043" y="97"/>
                  </a:lnTo>
                  <a:lnTo>
                    <a:pt x="3049" y="90"/>
                  </a:lnTo>
                  <a:lnTo>
                    <a:pt x="3053" y="86"/>
                  </a:lnTo>
                  <a:lnTo>
                    <a:pt x="3057" y="83"/>
                  </a:lnTo>
                  <a:lnTo>
                    <a:pt x="3063" y="81"/>
                  </a:lnTo>
                  <a:lnTo>
                    <a:pt x="3069" y="78"/>
                  </a:lnTo>
                  <a:lnTo>
                    <a:pt x="3076" y="76"/>
                  </a:lnTo>
                  <a:lnTo>
                    <a:pt x="3084" y="75"/>
                  </a:lnTo>
                  <a:lnTo>
                    <a:pt x="3093" y="74"/>
                  </a:lnTo>
                  <a:lnTo>
                    <a:pt x="3103" y="74"/>
                  </a:lnTo>
                  <a:lnTo>
                    <a:pt x="3103" y="74"/>
                  </a:lnTo>
                  <a:lnTo>
                    <a:pt x="3122" y="75"/>
                  </a:lnTo>
                  <a:lnTo>
                    <a:pt x="3142" y="77"/>
                  </a:lnTo>
                  <a:lnTo>
                    <a:pt x="3159" y="81"/>
                  </a:lnTo>
                  <a:lnTo>
                    <a:pt x="3175" y="85"/>
                  </a:lnTo>
                  <a:lnTo>
                    <a:pt x="3199" y="94"/>
                  </a:lnTo>
                  <a:lnTo>
                    <a:pt x="3208" y="98"/>
                  </a:lnTo>
                  <a:lnTo>
                    <a:pt x="3232" y="30"/>
                  </a:lnTo>
                  <a:lnTo>
                    <a:pt x="3232" y="30"/>
                  </a:lnTo>
                  <a:lnTo>
                    <a:pt x="3213" y="22"/>
                  </a:lnTo>
                  <a:lnTo>
                    <a:pt x="3200" y="16"/>
                  </a:lnTo>
                  <a:lnTo>
                    <a:pt x="3184" y="12"/>
                  </a:lnTo>
                  <a:lnTo>
                    <a:pt x="3165" y="7"/>
                  </a:lnTo>
                  <a:lnTo>
                    <a:pt x="3144" y="4"/>
                  </a:lnTo>
                  <a:lnTo>
                    <a:pt x="3120" y="1"/>
                  </a:lnTo>
                  <a:lnTo>
                    <a:pt x="3095" y="0"/>
                  </a:lnTo>
                  <a:lnTo>
                    <a:pt x="3095" y="0"/>
                  </a:lnTo>
                  <a:lnTo>
                    <a:pt x="3080" y="1"/>
                  </a:lnTo>
                  <a:lnTo>
                    <a:pt x="3066" y="2"/>
                  </a:lnTo>
                  <a:lnTo>
                    <a:pt x="3052" y="4"/>
                  </a:lnTo>
                  <a:lnTo>
                    <a:pt x="3039" y="8"/>
                  </a:lnTo>
                  <a:lnTo>
                    <a:pt x="3025" y="12"/>
                  </a:lnTo>
                  <a:lnTo>
                    <a:pt x="3013" y="17"/>
                  </a:lnTo>
                  <a:lnTo>
                    <a:pt x="3001" y="24"/>
                  </a:lnTo>
                  <a:lnTo>
                    <a:pt x="2990" y="31"/>
                  </a:lnTo>
                  <a:lnTo>
                    <a:pt x="2979" y="39"/>
                  </a:lnTo>
                  <a:lnTo>
                    <a:pt x="2970" y="47"/>
                  </a:lnTo>
                  <a:lnTo>
                    <a:pt x="2962" y="58"/>
                  </a:lnTo>
                  <a:lnTo>
                    <a:pt x="2956" y="69"/>
                  </a:lnTo>
                  <a:lnTo>
                    <a:pt x="2950" y="80"/>
                  </a:lnTo>
                  <a:lnTo>
                    <a:pt x="2946" y="94"/>
                  </a:lnTo>
                  <a:lnTo>
                    <a:pt x="2944" y="107"/>
                  </a:lnTo>
                  <a:lnTo>
                    <a:pt x="2943" y="122"/>
                  </a:lnTo>
                  <a:lnTo>
                    <a:pt x="2943" y="122"/>
                  </a:lnTo>
                  <a:lnTo>
                    <a:pt x="2944" y="137"/>
                  </a:lnTo>
                  <a:lnTo>
                    <a:pt x="2946" y="150"/>
                  </a:lnTo>
                  <a:lnTo>
                    <a:pt x="2950" y="164"/>
                  </a:lnTo>
                  <a:lnTo>
                    <a:pt x="2956" y="175"/>
                  </a:lnTo>
                  <a:lnTo>
                    <a:pt x="2962" y="185"/>
                  </a:lnTo>
                  <a:lnTo>
                    <a:pt x="2970" y="194"/>
                  </a:lnTo>
                  <a:lnTo>
                    <a:pt x="2979" y="203"/>
                  </a:lnTo>
                  <a:lnTo>
                    <a:pt x="2988" y="210"/>
                  </a:lnTo>
                  <a:lnTo>
                    <a:pt x="2999" y="217"/>
                  </a:lnTo>
                  <a:lnTo>
                    <a:pt x="3010" y="223"/>
                  </a:lnTo>
                  <a:lnTo>
                    <a:pt x="3021" y="229"/>
                  </a:lnTo>
                  <a:lnTo>
                    <a:pt x="3032" y="235"/>
                  </a:lnTo>
                  <a:lnTo>
                    <a:pt x="3056" y="243"/>
                  </a:lnTo>
                  <a:lnTo>
                    <a:pt x="3079" y="251"/>
                  </a:lnTo>
                  <a:lnTo>
                    <a:pt x="3079" y="251"/>
                  </a:lnTo>
                  <a:lnTo>
                    <a:pt x="3108" y="261"/>
                  </a:lnTo>
                  <a:lnTo>
                    <a:pt x="3121" y="266"/>
                  </a:lnTo>
                  <a:lnTo>
                    <a:pt x="3133" y="273"/>
                  </a:lnTo>
                  <a:lnTo>
                    <a:pt x="3142" y="280"/>
                  </a:lnTo>
                  <a:lnTo>
                    <a:pt x="3148" y="287"/>
                  </a:lnTo>
                  <a:lnTo>
                    <a:pt x="3151" y="291"/>
                  </a:lnTo>
                  <a:lnTo>
                    <a:pt x="3153" y="296"/>
                  </a:lnTo>
                  <a:lnTo>
                    <a:pt x="3154" y="300"/>
                  </a:lnTo>
                  <a:lnTo>
                    <a:pt x="3154" y="306"/>
                  </a:lnTo>
                  <a:lnTo>
                    <a:pt x="3154" y="306"/>
                  </a:lnTo>
                  <a:lnTo>
                    <a:pt x="3154" y="315"/>
                  </a:lnTo>
                  <a:lnTo>
                    <a:pt x="3151" y="324"/>
                  </a:lnTo>
                  <a:lnTo>
                    <a:pt x="3149" y="328"/>
                  </a:lnTo>
                  <a:lnTo>
                    <a:pt x="3146" y="332"/>
                  </a:lnTo>
                  <a:lnTo>
                    <a:pt x="3143" y="335"/>
                  </a:lnTo>
                  <a:lnTo>
                    <a:pt x="3139" y="340"/>
                  </a:lnTo>
                  <a:lnTo>
                    <a:pt x="3134" y="343"/>
                  </a:lnTo>
                  <a:lnTo>
                    <a:pt x="3127" y="346"/>
                  </a:lnTo>
                  <a:lnTo>
                    <a:pt x="3121" y="348"/>
                  </a:lnTo>
                  <a:lnTo>
                    <a:pt x="3113" y="350"/>
                  </a:lnTo>
                  <a:lnTo>
                    <a:pt x="3104" y="352"/>
                  </a:lnTo>
                  <a:lnTo>
                    <a:pt x="3095" y="353"/>
                  </a:lnTo>
                  <a:lnTo>
                    <a:pt x="3071" y="354"/>
                  </a:lnTo>
                  <a:lnTo>
                    <a:pt x="3071" y="354"/>
                  </a:lnTo>
                  <a:lnTo>
                    <a:pt x="3050" y="354"/>
                  </a:lnTo>
                  <a:lnTo>
                    <a:pt x="3029" y="352"/>
                  </a:lnTo>
                  <a:lnTo>
                    <a:pt x="2992" y="348"/>
                  </a:lnTo>
                  <a:lnTo>
                    <a:pt x="2965" y="344"/>
                  </a:lnTo>
                  <a:lnTo>
                    <a:pt x="2955" y="342"/>
                  </a:lnTo>
                  <a:lnTo>
                    <a:pt x="2937" y="413"/>
                  </a:lnTo>
                  <a:close/>
                  <a:moveTo>
                    <a:pt x="1639" y="80"/>
                  </a:moveTo>
                  <a:lnTo>
                    <a:pt x="1639" y="80"/>
                  </a:lnTo>
                  <a:lnTo>
                    <a:pt x="1653" y="77"/>
                  </a:lnTo>
                  <a:lnTo>
                    <a:pt x="1670" y="75"/>
                  </a:lnTo>
                  <a:lnTo>
                    <a:pt x="1691" y="73"/>
                  </a:lnTo>
                  <a:lnTo>
                    <a:pt x="1712" y="73"/>
                  </a:lnTo>
                  <a:lnTo>
                    <a:pt x="1712" y="73"/>
                  </a:lnTo>
                  <a:lnTo>
                    <a:pt x="1726" y="73"/>
                  </a:lnTo>
                  <a:lnTo>
                    <a:pt x="1737" y="74"/>
                  </a:lnTo>
                  <a:lnTo>
                    <a:pt x="1749" y="77"/>
                  </a:lnTo>
                  <a:lnTo>
                    <a:pt x="1760" y="80"/>
                  </a:lnTo>
                  <a:lnTo>
                    <a:pt x="1771" y="84"/>
                  </a:lnTo>
                  <a:lnTo>
                    <a:pt x="1780" y="90"/>
                  </a:lnTo>
                  <a:lnTo>
                    <a:pt x="1790" y="97"/>
                  </a:lnTo>
                  <a:lnTo>
                    <a:pt x="1798" y="104"/>
                  </a:lnTo>
                  <a:lnTo>
                    <a:pt x="1805" y="113"/>
                  </a:lnTo>
                  <a:lnTo>
                    <a:pt x="1813" y="122"/>
                  </a:lnTo>
                  <a:lnTo>
                    <a:pt x="1819" y="134"/>
                  </a:lnTo>
                  <a:lnTo>
                    <a:pt x="1824" y="147"/>
                  </a:lnTo>
                  <a:lnTo>
                    <a:pt x="1828" y="161"/>
                  </a:lnTo>
                  <a:lnTo>
                    <a:pt x="1831" y="176"/>
                  </a:lnTo>
                  <a:lnTo>
                    <a:pt x="1832" y="192"/>
                  </a:lnTo>
                  <a:lnTo>
                    <a:pt x="1833" y="211"/>
                  </a:lnTo>
                  <a:lnTo>
                    <a:pt x="1833" y="211"/>
                  </a:lnTo>
                  <a:lnTo>
                    <a:pt x="1833" y="228"/>
                  </a:lnTo>
                  <a:lnTo>
                    <a:pt x="1832" y="245"/>
                  </a:lnTo>
                  <a:lnTo>
                    <a:pt x="1830" y="260"/>
                  </a:lnTo>
                  <a:lnTo>
                    <a:pt x="1827" y="275"/>
                  </a:lnTo>
                  <a:lnTo>
                    <a:pt x="1824" y="288"/>
                  </a:lnTo>
                  <a:lnTo>
                    <a:pt x="1820" y="299"/>
                  </a:lnTo>
                  <a:lnTo>
                    <a:pt x="1814" y="311"/>
                  </a:lnTo>
                  <a:lnTo>
                    <a:pt x="1807" y="320"/>
                  </a:lnTo>
                  <a:lnTo>
                    <a:pt x="1799" y="328"/>
                  </a:lnTo>
                  <a:lnTo>
                    <a:pt x="1790" y="335"/>
                  </a:lnTo>
                  <a:lnTo>
                    <a:pt x="1780" y="342"/>
                  </a:lnTo>
                  <a:lnTo>
                    <a:pt x="1768" y="347"/>
                  </a:lnTo>
                  <a:lnTo>
                    <a:pt x="1754" y="350"/>
                  </a:lnTo>
                  <a:lnTo>
                    <a:pt x="1739" y="353"/>
                  </a:lnTo>
                  <a:lnTo>
                    <a:pt x="1723" y="355"/>
                  </a:lnTo>
                  <a:lnTo>
                    <a:pt x="1704" y="355"/>
                  </a:lnTo>
                  <a:lnTo>
                    <a:pt x="1704" y="355"/>
                  </a:lnTo>
                  <a:lnTo>
                    <a:pt x="1681" y="354"/>
                  </a:lnTo>
                  <a:lnTo>
                    <a:pt x="1659" y="353"/>
                  </a:lnTo>
                  <a:lnTo>
                    <a:pt x="1639" y="351"/>
                  </a:lnTo>
                  <a:lnTo>
                    <a:pt x="1639" y="80"/>
                  </a:lnTo>
                  <a:close/>
                  <a:moveTo>
                    <a:pt x="1717" y="0"/>
                  </a:moveTo>
                  <a:lnTo>
                    <a:pt x="1717" y="0"/>
                  </a:lnTo>
                  <a:lnTo>
                    <a:pt x="1696" y="1"/>
                  </a:lnTo>
                  <a:lnTo>
                    <a:pt x="1675" y="2"/>
                  </a:lnTo>
                  <a:lnTo>
                    <a:pt x="1652" y="4"/>
                  </a:lnTo>
                  <a:lnTo>
                    <a:pt x="1629" y="7"/>
                  </a:lnTo>
                  <a:lnTo>
                    <a:pt x="1606" y="10"/>
                  </a:lnTo>
                  <a:lnTo>
                    <a:pt x="1585" y="14"/>
                  </a:lnTo>
                  <a:lnTo>
                    <a:pt x="1564" y="20"/>
                  </a:lnTo>
                  <a:lnTo>
                    <a:pt x="1546" y="26"/>
                  </a:lnTo>
                  <a:lnTo>
                    <a:pt x="1546" y="415"/>
                  </a:lnTo>
                  <a:lnTo>
                    <a:pt x="1546" y="415"/>
                  </a:lnTo>
                  <a:lnTo>
                    <a:pt x="1561" y="418"/>
                  </a:lnTo>
                  <a:lnTo>
                    <a:pt x="1580" y="420"/>
                  </a:lnTo>
                  <a:lnTo>
                    <a:pt x="1619" y="424"/>
                  </a:lnTo>
                  <a:lnTo>
                    <a:pt x="1662" y="427"/>
                  </a:lnTo>
                  <a:lnTo>
                    <a:pt x="1701" y="428"/>
                  </a:lnTo>
                  <a:lnTo>
                    <a:pt x="1701" y="428"/>
                  </a:lnTo>
                  <a:lnTo>
                    <a:pt x="1732" y="427"/>
                  </a:lnTo>
                  <a:lnTo>
                    <a:pt x="1758" y="425"/>
                  </a:lnTo>
                  <a:lnTo>
                    <a:pt x="1784" y="421"/>
                  </a:lnTo>
                  <a:lnTo>
                    <a:pt x="1807" y="415"/>
                  </a:lnTo>
                  <a:lnTo>
                    <a:pt x="1828" y="408"/>
                  </a:lnTo>
                  <a:lnTo>
                    <a:pt x="1847" y="399"/>
                  </a:lnTo>
                  <a:lnTo>
                    <a:pt x="1855" y="394"/>
                  </a:lnTo>
                  <a:lnTo>
                    <a:pt x="1864" y="389"/>
                  </a:lnTo>
                  <a:lnTo>
                    <a:pt x="1872" y="383"/>
                  </a:lnTo>
                  <a:lnTo>
                    <a:pt x="1879" y="377"/>
                  </a:lnTo>
                  <a:lnTo>
                    <a:pt x="1885" y="369"/>
                  </a:lnTo>
                  <a:lnTo>
                    <a:pt x="1891" y="362"/>
                  </a:lnTo>
                  <a:lnTo>
                    <a:pt x="1897" y="355"/>
                  </a:lnTo>
                  <a:lnTo>
                    <a:pt x="1902" y="347"/>
                  </a:lnTo>
                  <a:lnTo>
                    <a:pt x="1907" y="337"/>
                  </a:lnTo>
                  <a:lnTo>
                    <a:pt x="1912" y="329"/>
                  </a:lnTo>
                  <a:lnTo>
                    <a:pt x="1919" y="309"/>
                  </a:lnTo>
                  <a:lnTo>
                    <a:pt x="1924" y="287"/>
                  </a:lnTo>
                  <a:lnTo>
                    <a:pt x="1928" y="264"/>
                  </a:lnTo>
                  <a:lnTo>
                    <a:pt x="1930" y="239"/>
                  </a:lnTo>
                  <a:lnTo>
                    <a:pt x="1931" y="211"/>
                  </a:lnTo>
                  <a:lnTo>
                    <a:pt x="1931" y="211"/>
                  </a:lnTo>
                  <a:lnTo>
                    <a:pt x="1930" y="187"/>
                  </a:lnTo>
                  <a:lnTo>
                    <a:pt x="1927" y="164"/>
                  </a:lnTo>
                  <a:lnTo>
                    <a:pt x="1923" y="143"/>
                  </a:lnTo>
                  <a:lnTo>
                    <a:pt x="1917" y="122"/>
                  </a:lnTo>
                  <a:lnTo>
                    <a:pt x="1909" y="104"/>
                  </a:lnTo>
                  <a:lnTo>
                    <a:pt x="1898" y="86"/>
                  </a:lnTo>
                  <a:lnTo>
                    <a:pt x="1887" y="71"/>
                  </a:lnTo>
                  <a:lnTo>
                    <a:pt x="1874" y="57"/>
                  </a:lnTo>
                  <a:lnTo>
                    <a:pt x="1860" y="43"/>
                  </a:lnTo>
                  <a:lnTo>
                    <a:pt x="1843" y="32"/>
                  </a:lnTo>
                  <a:lnTo>
                    <a:pt x="1826" y="23"/>
                  </a:lnTo>
                  <a:lnTo>
                    <a:pt x="1806" y="14"/>
                  </a:lnTo>
                  <a:lnTo>
                    <a:pt x="1786" y="8"/>
                  </a:lnTo>
                  <a:lnTo>
                    <a:pt x="1764" y="4"/>
                  </a:lnTo>
                  <a:lnTo>
                    <a:pt x="1741" y="1"/>
                  </a:lnTo>
                  <a:lnTo>
                    <a:pt x="1717" y="0"/>
                  </a:lnTo>
                  <a:close/>
                </a:path>
              </a:pathLst>
            </a:custGeom>
            <a:solidFill>
              <a:srgbClr val="005E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29" name="Freeform 28"/>
            <p:cNvSpPr>
              <a:spLocks/>
            </p:cNvSpPr>
            <p:nvPr userDrawn="1"/>
          </p:nvSpPr>
          <p:spPr bwMode="auto">
            <a:xfrm>
              <a:off x="5160" y="3974"/>
              <a:ext cx="76" cy="107"/>
            </a:xfrm>
            <a:custGeom>
              <a:avLst/>
              <a:gdLst>
                <a:gd name="T0" fmla="*/ 0 w 305"/>
                <a:gd name="T1" fmla="*/ 407 h 428"/>
                <a:gd name="T2" fmla="*/ 0 w 305"/>
                <a:gd name="T3" fmla="*/ 407 h 428"/>
                <a:gd name="T4" fmla="*/ 13 w 305"/>
                <a:gd name="T5" fmla="*/ 411 h 428"/>
                <a:gd name="T6" fmla="*/ 47 w 305"/>
                <a:gd name="T7" fmla="*/ 418 h 428"/>
                <a:gd name="T8" fmla="*/ 71 w 305"/>
                <a:gd name="T9" fmla="*/ 421 h 428"/>
                <a:gd name="T10" fmla="*/ 98 w 305"/>
                <a:gd name="T11" fmla="*/ 425 h 428"/>
                <a:gd name="T12" fmla="*/ 129 w 305"/>
                <a:gd name="T13" fmla="*/ 427 h 428"/>
                <a:gd name="T14" fmla="*/ 163 w 305"/>
                <a:gd name="T15" fmla="*/ 428 h 428"/>
                <a:gd name="T16" fmla="*/ 163 w 305"/>
                <a:gd name="T17" fmla="*/ 428 h 428"/>
                <a:gd name="T18" fmla="*/ 197 w 305"/>
                <a:gd name="T19" fmla="*/ 427 h 428"/>
                <a:gd name="T20" fmla="*/ 226 w 305"/>
                <a:gd name="T21" fmla="*/ 426 h 428"/>
                <a:gd name="T22" fmla="*/ 251 w 305"/>
                <a:gd name="T23" fmla="*/ 424 h 428"/>
                <a:gd name="T24" fmla="*/ 270 w 305"/>
                <a:gd name="T25" fmla="*/ 422 h 428"/>
                <a:gd name="T26" fmla="*/ 297 w 305"/>
                <a:gd name="T27" fmla="*/ 419 h 428"/>
                <a:gd name="T28" fmla="*/ 305 w 305"/>
                <a:gd name="T29" fmla="*/ 417 h 428"/>
                <a:gd name="T30" fmla="*/ 305 w 305"/>
                <a:gd name="T31" fmla="*/ 346 h 428"/>
                <a:gd name="T32" fmla="*/ 305 w 305"/>
                <a:gd name="T33" fmla="*/ 346 h 428"/>
                <a:gd name="T34" fmla="*/ 297 w 305"/>
                <a:gd name="T35" fmla="*/ 347 h 428"/>
                <a:gd name="T36" fmla="*/ 272 w 305"/>
                <a:gd name="T37" fmla="*/ 351 h 428"/>
                <a:gd name="T38" fmla="*/ 235 w 305"/>
                <a:gd name="T39" fmla="*/ 354 h 428"/>
                <a:gd name="T40" fmla="*/ 213 w 305"/>
                <a:gd name="T41" fmla="*/ 355 h 428"/>
                <a:gd name="T42" fmla="*/ 188 w 305"/>
                <a:gd name="T43" fmla="*/ 355 h 428"/>
                <a:gd name="T44" fmla="*/ 188 w 305"/>
                <a:gd name="T45" fmla="*/ 355 h 428"/>
                <a:gd name="T46" fmla="*/ 167 w 305"/>
                <a:gd name="T47" fmla="*/ 355 h 428"/>
                <a:gd name="T48" fmla="*/ 149 w 305"/>
                <a:gd name="T49" fmla="*/ 354 h 428"/>
                <a:gd name="T50" fmla="*/ 118 w 305"/>
                <a:gd name="T51" fmla="*/ 351 h 428"/>
                <a:gd name="T52" fmla="*/ 99 w 305"/>
                <a:gd name="T53" fmla="*/ 349 h 428"/>
                <a:gd name="T54" fmla="*/ 92 w 305"/>
                <a:gd name="T55" fmla="*/ 348 h 428"/>
                <a:gd name="T56" fmla="*/ 92 w 305"/>
                <a:gd name="T57" fmla="*/ 247 h 428"/>
                <a:gd name="T58" fmla="*/ 276 w 305"/>
                <a:gd name="T59" fmla="*/ 247 h 428"/>
                <a:gd name="T60" fmla="*/ 276 w 305"/>
                <a:gd name="T61" fmla="*/ 175 h 428"/>
                <a:gd name="T62" fmla="*/ 92 w 305"/>
                <a:gd name="T63" fmla="*/ 175 h 428"/>
                <a:gd name="T64" fmla="*/ 92 w 305"/>
                <a:gd name="T65" fmla="*/ 79 h 428"/>
                <a:gd name="T66" fmla="*/ 92 w 305"/>
                <a:gd name="T67" fmla="*/ 79 h 428"/>
                <a:gd name="T68" fmla="*/ 99 w 305"/>
                <a:gd name="T69" fmla="*/ 78 h 428"/>
                <a:gd name="T70" fmla="*/ 117 w 305"/>
                <a:gd name="T71" fmla="*/ 76 h 428"/>
                <a:gd name="T72" fmla="*/ 145 w 305"/>
                <a:gd name="T73" fmla="*/ 74 h 428"/>
                <a:gd name="T74" fmla="*/ 182 w 305"/>
                <a:gd name="T75" fmla="*/ 73 h 428"/>
                <a:gd name="T76" fmla="*/ 182 w 305"/>
                <a:gd name="T77" fmla="*/ 73 h 428"/>
                <a:gd name="T78" fmla="*/ 205 w 305"/>
                <a:gd name="T79" fmla="*/ 73 h 428"/>
                <a:gd name="T80" fmla="*/ 226 w 305"/>
                <a:gd name="T81" fmla="*/ 74 h 428"/>
                <a:gd name="T82" fmla="*/ 263 w 305"/>
                <a:gd name="T83" fmla="*/ 77 h 428"/>
                <a:gd name="T84" fmla="*/ 289 w 305"/>
                <a:gd name="T85" fmla="*/ 80 h 428"/>
                <a:gd name="T86" fmla="*/ 298 w 305"/>
                <a:gd name="T87" fmla="*/ 82 h 428"/>
                <a:gd name="T88" fmla="*/ 298 w 305"/>
                <a:gd name="T89" fmla="*/ 10 h 428"/>
                <a:gd name="T90" fmla="*/ 298 w 305"/>
                <a:gd name="T91" fmla="*/ 10 h 428"/>
                <a:gd name="T92" fmla="*/ 289 w 305"/>
                <a:gd name="T93" fmla="*/ 9 h 428"/>
                <a:gd name="T94" fmla="*/ 264 w 305"/>
                <a:gd name="T95" fmla="*/ 5 h 428"/>
                <a:gd name="T96" fmla="*/ 224 w 305"/>
                <a:gd name="T97" fmla="*/ 2 h 428"/>
                <a:gd name="T98" fmla="*/ 200 w 305"/>
                <a:gd name="T99" fmla="*/ 1 h 428"/>
                <a:gd name="T100" fmla="*/ 172 w 305"/>
                <a:gd name="T101" fmla="*/ 0 h 428"/>
                <a:gd name="T102" fmla="*/ 172 w 305"/>
                <a:gd name="T103" fmla="*/ 0 h 428"/>
                <a:gd name="T104" fmla="*/ 134 w 305"/>
                <a:gd name="T105" fmla="*/ 1 h 428"/>
                <a:gd name="T106" fmla="*/ 102 w 305"/>
                <a:gd name="T107" fmla="*/ 3 h 428"/>
                <a:gd name="T108" fmla="*/ 72 w 305"/>
                <a:gd name="T109" fmla="*/ 6 h 428"/>
                <a:gd name="T110" fmla="*/ 47 w 305"/>
                <a:gd name="T111" fmla="*/ 9 h 428"/>
                <a:gd name="T112" fmla="*/ 27 w 305"/>
                <a:gd name="T113" fmla="*/ 13 h 428"/>
                <a:gd name="T114" fmla="*/ 13 w 305"/>
                <a:gd name="T115" fmla="*/ 15 h 428"/>
                <a:gd name="T116" fmla="*/ 0 w 305"/>
                <a:gd name="T117" fmla="*/ 19 h 428"/>
                <a:gd name="T118" fmla="*/ 0 w 305"/>
                <a:gd name="T119" fmla="*/ 407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05" h="428">
                  <a:moveTo>
                    <a:pt x="0" y="407"/>
                  </a:moveTo>
                  <a:lnTo>
                    <a:pt x="0" y="407"/>
                  </a:lnTo>
                  <a:lnTo>
                    <a:pt x="13" y="411"/>
                  </a:lnTo>
                  <a:lnTo>
                    <a:pt x="47" y="418"/>
                  </a:lnTo>
                  <a:lnTo>
                    <a:pt x="71" y="421"/>
                  </a:lnTo>
                  <a:lnTo>
                    <a:pt x="98" y="425"/>
                  </a:lnTo>
                  <a:lnTo>
                    <a:pt x="129" y="427"/>
                  </a:lnTo>
                  <a:lnTo>
                    <a:pt x="163" y="428"/>
                  </a:lnTo>
                  <a:lnTo>
                    <a:pt x="163" y="428"/>
                  </a:lnTo>
                  <a:lnTo>
                    <a:pt x="197" y="427"/>
                  </a:lnTo>
                  <a:lnTo>
                    <a:pt x="226" y="426"/>
                  </a:lnTo>
                  <a:lnTo>
                    <a:pt x="251" y="424"/>
                  </a:lnTo>
                  <a:lnTo>
                    <a:pt x="270" y="422"/>
                  </a:lnTo>
                  <a:lnTo>
                    <a:pt x="297" y="419"/>
                  </a:lnTo>
                  <a:lnTo>
                    <a:pt x="305" y="417"/>
                  </a:lnTo>
                  <a:lnTo>
                    <a:pt x="305" y="346"/>
                  </a:lnTo>
                  <a:lnTo>
                    <a:pt x="305" y="346"/>
                  </a:lnTo>
                  <a:lnTo>
                    <a:pt x="297" y="347"/>
                  </a:lnTo>
                  <a:lnTo>
                    <a:pt x="272" y="351"/>
                  </a:lnTo>
                  <a:lnTo>
                    <a:pt x="235" y="354"/>
                  </a:lnTo>
                  <a:lnTo>
                    <a:pt x="213" y="355"/>
                  </a:lnTo>
                  <a:lnTo>
                    <a:pt x="188" y="355"/>
                  </a:lnTo>
                  <a:lnTo>
                    <a:pt x="188" y="355"/>
                  </a:lnTo>
                  <a:lnTo>
                    <a:pt x="167" y="355"/>
                  </a:lnTo>
                  <a:lnTo>
                    <a:pt x="149" y="354"/>
                  </a:lnTo>
                  <a:lnTo>
                    <a:pt x="118" y="351"/>
                  </a:lnTo>
                  <a:lnTo>
                    <a:pt x="99" y="349"/>
                  </a:lnTo>
                  <a:lnTo>
                    <a:pt x="92" y="348"/>
                  </a:lnTo>
                  <a:lnTo>
                    <a:pt x="92" y="247"/>
                  </a:lnTo>
                  <a:lnTo>
                    <a:pt x="276" y="247"/>
                  </a:lnTo>
                  <a:lnTo>
                    <a:pt x="276" y="175"/>
                  </a:lnTo>
                  <a:lnTo>
                    <a:pt x="92" y="175"/>
                  </a:lnTo>
                  <a:lnTo>
                    <a:pt x="92" y="79"/>
                  </a:lnTo>
                  <a:lnTo>
                    <a:pt x="92" y="79"/>
                  </a:lnTo>
                  <a:lnTo>
                    <a:pt x="99" y="78"/>
                  </a:lnTo>
                  <a:lnTo>
                    <a:pt x="117" y="76"/>
                  </a:lnTo>
                  <a:lnTo>
                    <a:pt x="145" y="74"/>
                  </a:lnTo>
                  <a:lnTo>
                    <a:pt x="182" y="73"/>
                  </a:lnTo>
                  <a:lnTo>
                    <a:pt x="182" y="73"/>
                  </a:lnTo>
                  <a:lnTo>
                    <a:pt x="205" y="73"/>
                  </a:lnTo>
                  <a:lnTo>
                    <a:pt x="226" y="74"/>
                  </a:lnTo>
                  <a:lnTo>
                    <a:pt x="263" y="77"/>
                  </a:lnTo>
                  <a:lnTo>
                    <a:pt x="289" y="80"/>
                  </a:lnTo>
                  <a:lnTo>
                    <a:pt x="298" y="82"/>
                  </a:lnTo>
                  <a:lnTo>
                    <a:pt x="298" y="10"/>
                  </a:lnTo>
                  <a:lnTo>
                    <a:pt x="298" y="10"/>
                  </a:lnTo>
                  <a:lnTo>
                    <a:pt x="289" y="9"/>
                  </a:lnTo>
                  <a:lnTo>
                    <a:pt x="264" y="5"/>
                  </a:lnTo>
                  <a:lnTo>
                    <a:pt x="224" y="2"/>
                  </a:lnTo>
                  <a:lnTo>
                    <a:pt x="200" y="1"/>
                  </a:lnTo>
                  <a:lnTo>
                    <a:pt x="172" y="0"/>
                  </a:lnTo>
                  <a:lnTo>
                    <a:pt x="172" y="0"/>
                  </a:lnTo>
                  <a:lnTo>
                    <a:pt x="134" y="1"/>
                  </a:lnTo>
                  <a:lnTo>
                    <a:pt x="102" y="3"/>
                  </a:lnTo>
                  <a:lnTo>
                    <a:pt x="72" y="6"/>
                  </a:lnTo>
                  <a:lnTo>
                    <a:pt x="47" y="9"/>
                  </a:lnTo>
                  <a:lnTo>
                    <a:pt x="27" y="13"/>
                  </a:lnTo>
                  <a:lnTo>
                    <a:pt x="13" y="15"/>
                  </a:lnTo>
                  <a:lnTo>
                    <a:pt x="0" y="19"/>
                  </a:lnTo>
                  <a:lnTo>
                    <a:pt x="0" y="40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30" name="Freeform 29"/>
            <p:cNvSpPr>
              <a:spLocks/>
            </p:cNvSpPr>
            <p:nvPr userDrawn="1"/>
          </p:nvSpPr>
          <p:spPr bwMode="auto">
            <a:xfrm>
              <a:off x="4767" y="3974"/>
              <a:ext cx="124" cy="105"/>
            </a:xfrm>
            <a:custGeom>
              <a:avLst/>
              <a:gdLst>
                <a:gd name="T0" fmla="*/ 255 w 496"/>
                <a:gd name="T1" fmla="*/ 246 h 422"/>
                <a:gd name="T2" fmla="*/ 255 w 496"/>
                <a:gd name="T3" fmla="*/ 246 h 422"/>
                <a:gd name="T4" fmla="*/ 251 w 496"/>
                <a:gd name="T5" fmla="*/ 257 h 422"/>
                <a:gd name="T6" fmla="*/ 248 w 496"/>
                <a:gd name="T7" fmla="*/ 270 h 422"/>
                <a:gd name="T8" fmla="*/ 248 w 496"/>
                <a:gd name="T9" fmla="*/ 270 h 422"/>
                <a:gd name="T10" fmla="*/ 244 w 496"/>
                <a:gd name="T11" fmla="*/ 257 h 422"/>
                <a:gd name="T12" fmla="*/ 241 w 496"/>
                <a:gd name="T13" fmla="*/ 246 h 422"/>
                <a:gd name="T14" fmla="*/ 159 w 496"/>
                <a:gd name="T15" fmla="*/ 39 h 422"/>
                <a:gd name="T16" fmla="*/ 159 w 496"/>
                <a:gd name="T17" fmla="*/ 39 h 422"/>
                <a:gd name="T18" fmla="*/ 153 w 496"/>
                <a:gd name="T19" fmla="*/ 28 h 422"/>
                <a:gd name="T20" fmla="*/ 147 w 496"/>
                <a:gd name="T21" fmla="*/ 19 h 422"/>
                <a:gd name="T22" fmla="*/ 140 w 496"/>
                <a:gd name="T23" fmla="*/ 11 h 422"/>
                <a:gd name="T24" fmla="*/ 132 w 496"/>
                <a:gd name="T25" fmla="*/ 7 h 422"/>
                <a:gd name="T26" fmla="*/ 122 w 496"/>
                <a:gd name="T27" fmla="*/ 3 h 422"/>
                <a:gd name="T28" fmla="*/ 110 w 496"/>
                <a:gd name="T29" fmla="*/ 1 h 422"/>
                <a:gd name="T30" fmla="*/ 98 w 496"/>
                <a:gd name="T31" fmla="*/ 1 h 422"/>
                <a:gd name="T32" fmla="*/ 84 w 496"/>
                <a:gd name="T33" fmla="*/ 0 h 422"/>
                <a:gd name="T34" fmla="*/ 84 w 496"/>
                <a:gd name="T35" fmla="*/ 0 h 422"/>
                <a:gd name="T36" fmla="*/ 58 w 496"/>
                <a:gd name="T37" fmla="*/ 1 h 422"/>
                <a:gd name="T38" fmla="*/ 42 w 496"/>
                <a:gd name="T39" fmla="*/ 2 h 422"/>
                <a:gd name="T40" fmla="*/ 0 w 496"/>
                <a:gd name="T41" fmla="*/ 422 h 422"/>
                <a:gd name="T42" fmla="*/ 93 w 496"/>
                <a:gd name="T43" fmla="*/ 422 h 422"/>
                <a:gd name="T44" fmla="*/ 113 w 496"/>
                <a:gd name="T45" fmla="*/ 140 h 422"/>
                <a:gd name="T46" fmla="*/ 201 w 496"/>
                <a:gd name="T47" fmla="*/ 353 h 422"/>
                <a:gd name="T48" fmla="*/ 201 w 496"/>
                <a:gd name="T49" fmla="*/ 353 h 422"/>
                <a:gd name="T50" fmla="*/ 204 w 496"/>
                <a:gd name="T51" fmla="*/ 359 h 422"/>
                <a:gd name="T52" fmla="*/ 208 w 496"/>
                <a:gd name="T53" fmla="*/ 364 h 422"/>
                <a:gd name="T54" fmla="*/ 213 w 496"/>
                <a:gd name="T55" fmla="*/ 368 h 422"/>
                <a:gd name="T56" fmla="*/ 218 w 496"/>
                <a:gd name="T57" fmla="*/ 371 h 422"/>
                <a:gd name="T58" fmla="*/ 224 w 496"/>
                <a:gd name="T59" fmla="*/ 373 h 422"/>
                <a:gd name="T60" fmla="*/ 231 w 496"/>
                <a:gd name="T61" fmla="*/ 376 h 422"/>
                <a:gd name="T62" fmla="*/ 239 w 496"/>
                <a:gd name="T63" fmla="*/ 377 h 422"/>
                <a:gd name="T64" fmla="*/ 248 w 496"/>
                <a:gd name="T65" fmla="*/ 377 h 422"/>
                <a:gd name="T66" fmla="*/ 248 w 496"/>
                <a:gd name="T67" fmla="*/ 377 h 422"/>
                <a:gd name="T68" fmla="*/ 257 w 496"/>
                <a:gd name="T69" fmla="*/ 377 h 422"/>
                <a:gd name="T70" fmla="*/ 266 w 496"/>
                <a:gd name="T71" fmla="*/ 376 h 422"/>
                <a:gd name="T72" fmla="*/ 273 w 496"/>
                <a:gd name="T73" fmla="*/ 373 h 422"/>
                <a:gd name="T74" fmla="*/ 279 w 496"/>
                <a:gd name="T75" fmla="*/ 371 h 422"/>
                <a:gd name="T76" fmla="*/ 284 w 496"/>
                <a:gd name="T77" fmla="*/ 368 h 422"/>
                <a:gd name="T78" fmla="*/ 288 w 496"/>
                <a:gd name="T79" fmla="*/ 364 h 422"/>
                <a:gd name="T80" fmla="*/ 291 w 496"/>
                <a:gd name="T81" fmla="*/ 359 h 422"/>
                <a:gd name="T82" fmla="*/ 294 w 496"/>
                <a:gd name="T83" fmla="*/ 353 h 422"/>
                <a:gd name="T84" fmla="*/ 382 w 496"/>
                <a:gd name="T85" fmla="*/ 140 h 422"/>
                <a:gd name="T86" fmla="*/ 403 w 496"/>
                <a:gd name="T87" fmla="*/ 422 h 422"/>
                <a:gd name="T88" fmla="*/ 496 w 496"/>
                <a:gd name="T89" fmla="*/ 422 h 422"/>
                <a:gd name="T90" fmla="*/ 454 w 496"/>
                <a:gd name="T91" fmla="*/ 2 h 422"/>
                <a:gd name="T92" fmla="*/ 454 w 496"/>
                <a:gd name="T93" fmla="*/ 2 h 422"/>
                <a:gd name="T94" fmla="*/ 438 w 496"/>
                <a:gd name="T95" fmla="*/ 1 h 422"/>
                <a:gd name="T96" fmla="*/ 412 w 496"/>
                <a:gd name="T97" fmla="*/ 0 h 422"/>
                <a:gd name="T98" fmla="*/ 412 w 496"/>
                <a:gd name="T99" fmla="*/ 0 h 422"/>
                <a:gd name="T100" fmla="*/ 397 w 496"/>
                <a:gd name="T101" fmla="*/ 1 h 422"/>
                <a:gd name="T102" fmla="*/ 385 w 496"/>
                <a:gd name="T103" fmla="*/ 1 h 422"/>
                <a:gd name="T104" fmla="*/ 374 w 496"/>
                <a:gd name="T105" fmla="*/ 3 h 422"/>
                <a:gd name="T106" fmla="*/ 365 w 496"/>
                <a:gd name="T107" fmla="*/ 7 h 422"/>
                <a:gd name="T108" fmla="*/ 356 w 496"/>
                <a:gd name="T109" fmla="*/ 11 h 422"/>
                <a:gd name="T110" fmla="*/ 348 w 496"/>
                <a:gd name="T111" fmla="*/ 19 h 422"/>
                <a:gd name="T112" fmla="*/ 342 w 496"/>
                <a:gd name="T113" fmla="*/ 28 h 422"/>
                <a:gd name="T114" fmla="*/ 337 w 496"/>
                <a:gd name="T115" fmla="*/ 39 h 422"/>
                <a:gd name="T116" fmla="*/ 255 w 496"/>
                <a:gd name="T117" fmla="*/ 246 h 4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96" h="422">
                  <a:moveTo>
                    <a:pt x="255" y="246"/>
                  </a:moveTo>
                  <a:lnTo>
                    <a:pt x="255" y="246"/>
                  </a:lnTo>
                  <a:lnTo>
                    <a:pt x="251" y="257"/>
                  </a:lnTo>
                  <a:lnTo>
                    <a:pt x="248" y="270"/>
                  </a:lnTo>
                  <a:lnTo>
                    <a:pt x="248" y="270"/>
                  </a:lnTo>
                  <a:lnTo>
                    <a:pt x="244" y="257"/>
                  </a:lnTo>
                  <a:lnTo>
                    <a:pt x="241" y="246"/>
                  </a:lnTo>
                  <a:lnTo>
                    <a:pt x="159" y="39"/>
                  </a:lnTo>
                  <a:lnTo>
                    <a:pt x="159" y="39"/>
                  </a:lnTo>
                  <a:lnTo>
                    <a:pt x="153" y="28"/>
                  </a:lnTo>
                  <a:lnTo>
                    <a:pt x="147" y="19"/>
                  </a:lnTo>
                  <a:lnTo>
                    <a:pt x="140" y="11"/>
                  </a:lnTo>
                  <a:lnTo>
                    <a:pt x="132" y="7"/>
                  </a:lnTo>
                  <a:lnTo>
                    <a:pt x="122" y="3"/>
                  </a:lnTo>
                  <a:lnTo>
                    <a:pt x="110" y="1"/>
                  </a:lnTo>
                  <a:lnTo>
                    <a:pt x="98" y="1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58" y="1"/>
                  </a:lnTo>
                  <a:lnTo>
                    <a:pt x="42" y="2"/>
                  </a:lnTo>
                  <a:lnTo>
                    <a:pt x="0" y="422"/>
                  </a:lnTo>
                  <a:lnTo>
                    <a:pt x="93" y="422"/>
                  </a:lnTo>
                  <a:lnTo>
                    <a:pt x="113" y="140"/>
                  </a:lnTo>
                  <a:lnTo>
                    <a:pt x="201" y="353"/>
                  </a:lnTo>
                  <a:lnTo>
                    <a:pt x="201" y="353"/>
                  </a:lnTo>
                  <a:lnTo>
                    <a:pt x="204" y="359"/>
                  </a:lnTo>
                  <a:lnTo>
                    <a:pt x="208" y="364"/>
                  </a:lnTo>
                  <a:lnTo>
                    <a:pt x="213" y="368"/>
                  </a:lnTo>
                  <a:lnTo>
                    <a:pt x="218" y="371"/>
                  </a:lnTo>
                  <a:lnTo>
                    <a:pt x="224" y="373"/>
                  </a:lnTo>
                  <a:lnTo>
                    <a:pt x="231" y="376"/>
                  </a:lnTo>
                  <a:lnTo>
                    <a:pt x="239" y="377"/>
                  </a:lnTo>
                  <a:lnTo>
                    <a:pt x="248" y="377"/>
                  </a:lnTo>
                  <a:lnTo>
                    <a:pt x="248" y="377"/>
                  </a:lnTo>
                  <a:lnTo>
                    <a:pt x="257" y="377"/>
                  </a:lnTo>
                  <a:lnTo>
                    <a:pt x="266" y="376"/>
                  </a:lnTo>
                  <a:lnTo>
                    <a:pt x="273" y="373"/>
                  </a:lnTo>
                  <a:lnTo>
                    <a:pt x="279" y="371"/>
                  </a:lnTo>
                  <a:lnTo>
                    <a:pt x="284" y="368"/>
                  </a:lnTo>
                  <a:lnTo>
                    <a:pt x="288" y="364"/>
                  </a:lnTo>
                  <a:lnTo>
                    <a:pt x="291" y="359"/>
                  </a:lnTo>
                  <a:lnTo>
                    <a:pt x="294" y="353"/>
                  </a:lnTo>
                  <a:lnTo>
                    <a:pt x="382" y="140"/>
                  </a:lnTo>
                  <a:lnTo>
                    <a:pt x="403" y="422"/>
                  </a:lnTo>
                  <a:lnTo>
                    <a:pt x="496" y="422"/>
                  </a:lnTo>
                  <a:lnTo>
                    <a:pt x="454" y="2"/>
                  </a:lnTo>
                  <a:lnTo>
                    <a:pt x="454" y="2"/>
                  </a:lnTo>
                  <a:lnTo>
                    <a:pt x="438" y="1"/>
                  </a:lnTo>
                  <a:lnTo>
                    <a:pt x="412" y="0"/>
                  </a:lnTo>
                  <a:lnTo>
                    <a:pt x="412" y="0"/>
                  </a:lnTo>
                  <a:lnTo>
                    <a:pt x="397" y="1"/>
                  </a:lnTo>
                  <a:lnTo>
                    <a:pt x="385" y="1"/>
                  </a:lnTo>
                  <a:lnTo>
                    <a:pt x="374" y="3"/>
                  </a:lnTo>
                  <a:lnTo>
                    <a:pt x="365" y="7"/>
                  </a:lnTo>
                  <a:lnTo>
                    <a:pt x="356" y="11"/>
                  </a:lnTo>
                  <a:lnTo>
                    <a:pt x="348" y="19"/>
                  </a:lnTo>
                  <a:lnTo>
                    <a:pt x="342" y="28"/>
                  </a:lnTo>
                  <a:lnTo>
                    <a:pt x="337" y="39"/>
                  </a:lnTo>
                  <a:lnTo>
                    <a:pt x="255" y="24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31" name="Freeform 30"/>
            <p:cNvSpPr>
              <a:spLocks/>
            </p:cNvSpPr>
            <p:nvPr userDrawn="1"/>
          </p:nvSpPr>
          <p:spPr bwMode="auto">
            <a:xfrm>
              <a:off x="4671" y="4034"/>
              <a:ext cx="43" cy="29"/>
            </a:xfrm>
            <a:custGeom>
              <a:avLst/>
              <a:gdLst>
                <a:gd name="T0" fmla="*/ 171 w 171"/>
                <a:gd name="T1" fmla="*/ 93 h 116"/>
                <a:gd name="T2" fmla="*/ 171 w 171"/>
                <a:gd name="T3" fmla="*/ 93 h 116"/>
                <a:gd name="T4" fmla="*/ 151 w 171"/>
                <a:gd name="T5" fmla="*/ 99 h 116"/>
                <a:gd name="T6" fmla="*/ 125 w 171"/>
                <a:gd name="T7" fmla="*/ 108 h 116"/>
                <a:gd name="T8" fmla="*/ 110 w 171"/>
                <a:gd name="T9" fmla="*/ 111 h 116"/>
                <a:gd name="T10" fmla="*/ 96 w 171"/>
                <a:gd name="T11" fmla="*/ 114 h 116"/>
                <a:gd name="T12" fmla="*/ 82 w 171"/>
                <a:gd name="T13" fmla="*/ 116 h 116"/>
                <a:gd name="T14" fmla="*/ 67 w 171"/>
                <a:gd name="T15" fmla="*/ 116 h 116"/>
                <a:gd name="T16" fmla="*/ 67 w 171"/>
                <a:gd name="T17" fmla="*/ 116 h 116"/>
                <a:gd name="T18" fmla="*/ 54 w 171"/>
                <a:gd name="T19" fmla="*/ 116 h 116"/>
                <a:gd name="T20" fmla="*/ 41 w 171"/>
                <a:gd name="T21" fmla="*/ 114 h 116"/>
                <a:gd name="T22" fmla="*/ 30 w 171"/>
                <a:gd name="T23" fmla="*/ 110 h 116"/>
                <a:gd name="T24" fmla="*/ 24 w 171"/>
                <a:gd name="T25" fmla="*/ 108 h 116"/>
                <a:gd name="T26" fmla="*/ 19 w 171"/>
                <a:gd name="T27" fmla="*/ 105 h 116"/>
                <a:gd name="T28" fmla="*/ 15 w 171"/>
                <a:gd name="T29" fmla="*/ 101 h 116"/>
                <a:gd name="T30" fmla="*/ 11 w 171"/>
                <a:gd name="T31" fmla="*/ 97 h 116"/>
                <a:gd name="T32" fmla="*/ 8 w 171"/>
                <a:gd name="T33" fmla="*/ 92 h 116"/>
                <a:gd name="T34" fmla="*/ 5 w 171"/>
                <a:gd name="T35" fmla="*/ 87 h 116"/>
                <a:gd name="T36" fmla="*/ 3 w 171"/>
                <a:gd name="T37" fmla="*/ 82 h 116"/>
                <a:gd name="T38" fmla="*/ 2 w 171"/>
                <a:gd name="T39" fmla="*/ 76 h 116"/>
                <a:gd name="T40" fmla="*/ 1 w 171"/>
                <a:gd name="T41" fmla="*/ 69 h 116"/>
                <a:gd name="T42" fmla="*/ 0 w 171"/>
                <a:gd name="T43" fmla="*/ 61 h 116"/>
                <a:gd name="T44" fmla="*/ 0 w 171"/>
                <a:gd name="T45" fmla="*/ 61 h 116"/>
                <a:gd name="T46" fmla="*/ 1 w 171"/>
                <a:gd name="T47" fmla="*/ 49 h 116"/>
                <a:gd name="T48" fmla="*/ 4 w 171"/>
                <a:gd name="T49" fmla="*/ 38 h 116"/>
                <a:gd name="T50" fmla="*/ 6 w 171"/>
                <a:gd name="T51" fmla="*/ 33 h 116"/>
                <a:gd name="T52" fmla="*/ 9 w 171"/>
                <a:gd name="T53" fmla="*/ 27 h 116"/>
                <a:gd name="T54" fmla="*/ 13 w 171"/>
                <a:gd name="T55" fmla="*/ 23 h 116"/>
                <a:gd name="T56" fmla="*/ 16 w 171"/>
                <a:gd name="T57" fmla="*/ 19 h 116"/>
                <a:gd name="T58" fmla="*/ 21 w 171"/>
                <a:gd name="T59" fmla="*/ 16 h 116"/>
                <a:gd name="T60" fmla="*/ 26 w 171"/>
                <a:gd name="T61" fmla="*/ 13 h 116"/>
                <a:gd name="T62" fmla="*/ 33 w 171"/>
                <a:gd name="T63" fmla="*/ 10 h 116"/>
                <a:gd name="T64" fmla="*/ 39 w 171"/>
                <a:gd name="T65" fmla="*/ 8 h 116"/>
                <a:gd name="T66" fmla="*/ 55 w 171"/>
                <a:gd name="T67" fmla="*/ 5 h 116"/>
                <a:gd name="T68" fmla="*/ 72 w 171"/>
                <a:gd name="T69" fmla="*/ 3 h 116"/>
                <a:gd name="T70" fmla="*/ 171 w 171"/>
                <a:gd name="T71" fmla="*/ 0 h 116"/>
                <a:gd name="T72" fmla="*/ 171 w 171"/>
                <a:gd name="T73" fmla="*/ 93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71" h="116">
                  <a:moveTo>
                    <a:pt x="171" y="93"/>
                  </a:moveTo>
                  <a:lnTo>
                    <a:pt x="171" y="93"/>
                  </a:lnTo>
                  <a:lnTo>
                    <a:pt x="151" y="99"/>
                  </a:lnTo>
                  <a:lnTo>
                    <a:pt x="125" y="108"/>
                  </a:lnTo>
                  <a:lnTo>
                    <a:pt x="110" y="111"/>
                  </a:lnTo>
                  <a:lnTo>
                    <a:pt x="96" y="114"/>
                  </a:lnTo>
                  <a:lnTo>
                    <a:pt x="82" y="116"/>
                  </a:lnTo>
                  <a:lnTo>
                    <a:pt x="67" y="116"/>
                  </a:lnTo>
                  <a:lnTo>
                    <a:pt x="67" y="116"/>
                  </a:lnTo>
                  <a:lnTo>
                    <a:pt x="54" y="116"/>
                  </a:lnTo>
                  <a:lnTo>
                    <a:pt x="41" y="114"/>
                  </a:lnTo>
                  <a:lnTo>
                    <a:pt x="30" y="110"/>
                  </a:lnTo>
                  <a:lnTo>
                    <a:pt x="24" y="108"/>
                  </a:lnTo>
                  <a:lnTo>
                    <a:pt x="19" y="105"/>
                  </a:lnTo>
                  <a:lnTo>
                    <a:pt x="15" y="101"/>
                  </a:lnTo>
                  <a:lnTo>
                    <a:pt x="11" y="97"/>
                  </a:lnTo>
                  <a:lnTo>
                    <a:pt x="8" y="92"/>
                  </a:lnTo>
                  <a:lnTo>
                    <a:pt x="5" y="87"/>
                  </a:lnTo>
                  <a:lnTo>
                    <a:pt x="3" y="82"/>
                  </a:lnTo>
                  <a:lnTo>
                    <a:pt x="2" y="76"/>
                  </a:lnTo>
                  <a:lnTo>
                    <a:pt x="1" y="69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1" y="49"/>
                  </a:lnTo>
                  <a:lnTo>
                    <a:pt x="4" y="38"/>
                  </a:lnTo>
                  <a:lnTo>
                    <a:pt x="6" y="33"/>
                  </a:lnTo>
                  <a:lnTo>
                    <a:pt x="9" y="27"/>
                  </a:lnTo>
                  <a:lnTo>
                    <a:pt x="13" y="23"/>
                  </a:lnTo>
                  <a:lnTo>
                    <a:pt x="16" y="19"/>
                  </a:lnTo>
                  <a:lnTo>
                    <a:pt x="21" y="16"/>
                  </a:lnTo>
                  <a:lnTo>
                    <a:pt x="26" y="13"/>
                  </a:lnTo>
                  <a:lnTo>
                    <a:pt x="33" y="10"/>
                  </a:lnTo>
                  <a:lnTo>
                    <a:pt x="39" y="8"/>
                  </a:lnTo>
                  <a:lnTo>
                    <a:pt x="55" y="5"/>
                  </a:lnTo>
                  <a:lnTo>
                    <a:pt x="72" y="3"/>
                  </a:lnTo>
                  <a:lnTo>
                    <a:pt x="171" y="0"/>
                  </a:lnTo>
                  <a:lnTo>
                    <a:pt x="171" y="9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32" name="Freeform 31"/>
            <p:cNvSpPr>
              <a:spLocks/>
            </p:cNvSpPr>
            <p:nvPr userDrawn="1"/>
          </p:nvSpPr>
          <p:spPr bwMode="auto">
            <a:xfrm>
              <a:off x="4649" y="3974"/>
              <a:ext cx="88" cy="107"/>
            </a:xfrm>
            <a:custGeom>
              <a:avLst/>
              <a:gdLst>
                <a:gd name="T0" fmla="*/ 205 w 352"/>
                <a:gd name="T1" fmla="*/ 0 h 428"/>
                <a:gd name="T2" fmla="*/ 147 w 352"/>
                <a:gd name="T3" fmla="*/ 4 h 428"/>
                <a:gd name="T4" fmla="*/ 97 w 352"/>
                <a:gd name="T5" fmla="*/ 12 h 428"/>
                <a:gd name="T6" fmla="*/ 58 w 352"/>
                <a:gd name="T7" fmla="*/ 23 h 428"/>
                <a:gd name="T8" fmla="*/ 33 w 352"/>
                <a:gd name="T9" fmla="*/ 33 h 428"/>
                <a:gd name="T10" fmla="*/ 52 w 352"/>
                <a:gd name="T11" fmla="*/ 102 h 428"/>
                <a:gd name="T12" fmla="*/ 92 w 352"/>
                <a:gd name="T13" fmla="*/ 91 h 428"/>
                <a:gd name="T14" fmla="*/ 133 w 352"/>
                <a:gd name="T15" fmla="*/ 82 h 428"/>
                <a:gd name="T16" fmla="*/ 179 w 352"/>
                <a:gd name="T17" fmla="*/ 79 h 428"/>
                <a:gd name="T18" fmla="*/ 197 w 352"/>
                <a:gd name="T19" fmla="*/ 80 h 428"/>
                <a:gd name="T20" fmla="*/ 221 w 352"/>
                <a:gd name="T21" fmla="*/ 84 h 428"/>
                <a:gd name="T22" fmla="*/ 234 w 352"/>
                <a:gd name="T23" fmla="*/ 90 h 428"/>
                <a:gd name="T24" fmla="*/ 244 w 352"/>
                <a:gd name="T25" fmla="*/ 98 h 428"/>
                <a:gd name="T26" fmla="*/ 251 w 352"/>
                <a:gd name="T27" fmla="*/ 108 h 428"/>
                <a:gd name="T28" fmla="*/ 256 w 352"/>
                <a:gd name="T29" fmla="*/ 120 h 428"/>
                <a:gd name="T30" fmla="*/ 260 w 352"/>
                <a:gd name="T31" fmla="*/ 137 h 428"/>
                <a:gd name="T32" fmla="*/ 260 w 352"/>
                <a:gd name="T33" fmla="*/ 176 h 428"/>
                <a:gd name="T34" fmla="*/ 179 w 352"/>
                <a:gd name="T35" fmla="*/ 176 h 428"/>
                <a:gd name="T36" fmla="*/ 132 w 352"/>
                <a:gd name="T37" fmla="*/ 179 h 428"/>
                <a:gd name="T38" fmla="*/ 93 w 352"/>
                <a:gd name="T39" fmla="*/ 187 h 428"/>
                <a:gd name="T40" fmla="*/ 61 w 352"/>
                <a:gd name="T41" fmla="*/ 200 h 428"/>
                <a:gd name="T42" fmla="*/ 38 w 352"/>
                <a:gd name="T43" fmla="*/ 216 h 428"/>
                <a:gd name="T44" fmla="*/ 20 w 352"/>
                <a:gd name="T45" fmla="*/ 236 h 428"/>
                <a:gd name="T46" fmla="*/ 9 w 352"/>
                <a:gd name="T47" fmla="*/ 257 h 428"/>
                <a:gd name="T48" fmla="*/ 2 w 352"/>
                <a:gd name="T49" fmla="*/ 282 h 428"/>
                <a:gd name="T50" fmla="*/ 0 w 352"/>
                <a:gd name="T51" fmla="*/ 307 h 428"/>
                <a:gd name="T52" fmla="*/ 1 w 352"/>
                <a:gd name="T53" fmla="*/ 323 h 428"/>
                <a:gd name="T54" fmla="*/ 7 w 352"/>
                <a:gd name="T55" fmla="*/ 352 h 428"/>
                <a:gd name="T56" fmla="*/ 19 w 352"/>
                <a:gd name="T57" fmla="*/ 376 h 428"/>
                <a:gd name="T58" fmla="*/ 35 w 352"/>
                <a:gd name="T59" fmla="*/ 394 h 428"/>
                <a:gd name="T60" fmla="*/ 54 w 352"/>
                <a:gd name="T61" fmla="*/ 408 h 428"/>
                <a:gd name="T62" fmla="*/ 77 w 352"/>
                <a:gd name="T63" fmla="*/ 418 h 428"/>
                <a:gd name="T64" fmla="*/ 101 w 352"/>
                <a:gd name="T65" fmla="*/ 424 h 428"/>
                <a:gd name="T66" fmla="*/ 126 w 352"/>
                <a:gd name="T67" fmla="*/ 427 h 428"/>
                <a:gd name="T68" fmla="*/ 138 w 352"/>
                <a:gd name="T69" fmla="*/ 428 h 428"/>
                <a:gd name="T70" fmla="*/ 164 w 352"/>
                <a:gd name="T71" fmla="*/ 426 h 428"/>
                <a:gd name="T72" fmla="*/ 209 w 352"/>
                <a:gd name="T73" fmla="*/ 418 h 428"/>
                <a:gd name="T74" fmla="*/ 241 w 352"/>
                <a:gd name="T75" fmla="*/ 406 h 428"/>
                <a:gd name="T76" fmla="*/ 260 w 352"/>
                <a:gd name="T77" fmla="*/ 397 h 428"/>
                <a:gd name="T78" fmla="*/ 264 w 352"/>
                <a:gd name="T79" fmla="*/ 396 h 428"/>
                <a:gd name="T80" fmla="*/ 270 w 352"/>
                <a:gd name="T81" fmla="*/ 398 h 428"/>
                <a:gd name="T82" fmla="*/ 284 w 352"/>
                <a:gd name="T83" fmla="*/ 404 h 428"/>
                <a:gd name="T84" fmla="*/ 311 w 352"/>
                <a:gd name="T85" fmla="*/ 411 h 428"/>
                <a:gd name="T86" fmla="*/ 352 w 352"/>
                <a:gd name="T87" fmla="*/ 413 h 428"/>
                <a:gd name="T88" fmla="*/ 352 w 352"/>
                <a:gd name="T89" fmla="*/ 122 h 428"/>
                <a:gd name="T90" fmla="*/ 350 w 352"/>
                <a:gd name="T91" fmla="*/ 92 h 428"/>
                <a:gd name="T92" fmla="*/ 343 w 352"/>
                <a:gd name="T93" fmla="*/ 66 h 428"/>
                <a:gd name="T94" fmla="*/ 331 w 352"/>
                <a:gd name="T95" fmla="*/ 45 h 428"/>
                <a:gd name="T96" fmla="*/ 314 w 352"/>
                <a:gd name="T97" fmla="*/ 29 h 428"/>
                <a:gd name="T98" fmla="*/ 293 w 352"/>
                <a:gd name="T99" fmla="*/ 15 h 428"/>
                <a:gd name="T100" fmla="*/ 268 w 352"/>
                <a:gd name="T101" fmla="*/ 7 h 428"/>
                <a:gd name="T102" fmla="*/ 238 w 352"/>
                <a:gd name="T103" fmla="*/ 2 h 428"/>
                <a:gd name="T104" fmla="*/ 205 w 352"/>
                <a:gd name="T105" fmla="*/ 0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52" h="428">
                  <a:moveTo>
                    <a:pt x="205" y="0"/>
                  </a:moveTo>
                  <a:lnTo>
                    <a:pt x="205" y="0"/>
                  </a:lnTo>
                  <a:lnTo>
                    <a:pt x="176" y="1"/>
                  </a:lnTo>
                  <a:lnTo>
                    <a:pt x="147" y="4"/>
                  </a:lnTo>
                  <a:lnTo>
                    <a:pt x="121" y="7"/>
                  </a:lnTo>
                  <a:lnTo>
                    <a:pt x="97" y="12"/>
                  </a:lnTo>
                  <a:lnTo>
                    <a:pt x="77" y="17"/>
                  </a:lnTo>
                  <a:lnTo>
                    <a:pt x="58" y="23"/>
                  </a:lnTo>
                  <a:lnTo>
                    <a:pt x="44" y="28"/>
                  </a:lnTo>
                  <a:lnTo>
                    <a:pt x="33" y="33"/>
                  </a:lnTo>
                  <a:lnTo>
                    <a:pt x="52" y="102"/>
                  </a:lnTo>
                  <a:lnTo>
                    <a:pt x="52" y="102"/>
                  </a:lnTo>
                  <a:lnTo>
                    <a:pt x="63" y="98"/>
                  </a:lnTo>
                  <a:lnTo>
                    <a:pt x="92" y="91"/>
                  </a:lnTo>
                  <a:lnTo>
                    <a:pt x="111" y="86"/>
                  </a:lnTo>
                  <a:lnTo>
                    <a:pt x="133" y="82"/>
                  </a:lnTo>
                  <a:lnTo>
                    <a:pt x="155" y="80"/>
                  </a:lnTo>
                  <a:lnTo>
                    <a:pt x="179" y="79"/>
                  </a:lnTo>
                  <a:lnTo>
                    <a:pt x="179" y="79"/>
                  </a:lnTo>
                  <a:lnTo>
                    <a:pt x="197" y="80"/>
                  </a:lnTo>
                  <a:lnTo>
                    <a:pt x="214" y="82"/>
                  </a:lnTo>
                  <a:lnTo>
                    <a:pt x="221" y="84"/>
                  </a:lnTo>
                  <a:lnTo>
                    <a:pt x="228" y="86"/>
                  </a:lnTo>
                  <a:lnTo>
                    <a:pt x="234" y="90"/>
                  </a:lnTo>
                  <a:lnTo>
                    <a:pt x="239" y="94"/>
                  </a:lnTo>
                  <a:lnTo>
                    <a:pt x="244" y="98"/>
                  </a:lnTo>
                  <a:lnTo>
                    <a:pt x="248" y="102"/>
                  </a:lnTo>
                  <a:lnTo>
                    <a:pt x="251" y="108"/>
                  </a:lnTo>
                  <a:lnTo>
                    <a:pt x="254" y="114"/>
                  </a:lnTo>
                  <a:lnTo>
                    <a:pt x="256" y="120"/>
                  </a:lnTo>
                  <a:lnTo>
                    <a:pt x="258" y="129"/>
                  </a:lnTo>
                  <a:lnTo>
                    <a:pt x="260" y="137"/>
                  </a:lnTo>
                  <a:lnTo>
                    <a:pt x="260" y="146"/>
                  </a:lnTo>
                  <a:lnTo>
                    <a:pt x="260" y="176"/>
                  </a:lnTo>
                  <a:lnTo>
                    <a:pt x="179" y="176"/>
                  </a:lnTo>
                  <a:lnTo>
                    <a:pt x="179" y="176"/>
                  </a:lnTo>
                  <a:lnTo>
                    <a:pt x="154" y="177"/>
                  </a:lnTo>
                  <a:lnTo>
                    <a:pt x="132" y="179"/>
                  </a:lnTo>
                  <a:lnTo>
                    <a:pt x="111" y="182"/>
                  </a:lnTo>
                  <a:lnTo>
                    <a:pt x="93" y="187"/>
                  </a:lnTo>
                  <a:lnTo>
                    <a:pt x="77" y="192"/>
                  </a:lnTo>
                  <a:lnTo>
                    <a:pt x="61" y="200"/>
                  </a:lnTo>
                  <a:lnTo>
                    <a:pt x="49" y="207"/>
                  </a:lnTo>
                  <a:lnTo>
                    <a:pt x="38" y="216"/>
                  </a:lnTo>
                  <a:lnTo>
                    <a:pt x="29" y="225"/>
                  </a:lnTo>
                  <a:lnTo>
                    <a:pt x="20" y="236"/>
                  </a:lnTo>
                  <a:lnTo>
                    <a:pt x="14" y="246"/>
                  </a:lnTo>
                  <a:lnTo>
                    <a:pt x="9" y="257"/>
                  </a:lnTo>
                  <a:lnTo>
                    <a:pt x="5" y="270"/>
                  </a:lnTo>
                  <a:lnTo>
                    <a:pt x="2" y="282"/>
                  </a:lnTo>
                  <a:lnTo>
                    <a:pt x="1" y="294"/>
                  </a:lnTo>
                  <a:lnTo>
                    <a:pt x="0" y="307"/>
                  </a:lnTo>
                  <a:lnTo>
                    <a:pt x="0" y="307"/>
                  </a:lnTo>
                  <a:lnTo>
                    <a:pt x="1" y="323"/>
                  </a:lnTo>
                  <a:lnTo>
                    <a:pt x="3" y="338"/>
                  </a:lnTo>
                  <a:lnTo>
                    <a:pt x="7" y="352"/>
                  </a:lnTo>
                  <a:lnTo>
                    <a:pt x="12" y="364"/>
                  </a:lnTo>
                  <a:lnTo>
                    <a:pt x="19" y="376"/>
                  </a:lnTo>
                  <a:lnTo>
                    <a:pt x="27" y="386"/>
                  </a:lnTo>
                  <a:lnTo>
                    <a:pt x="35" y="394"/>
                  </a:lnTo>
                  <a:lnTo>
                    <a:pt x="45" y="401"/>
                  </a:lnTo>
                  <a:lnTo>
                    <a:pt x="54" y="408"/>
                  </a:lnTo>
                  <a:lnTo>
                    <a:pt x="65" y="414"/>
                  </a:lnTo>
                  <a:lnTo>
                    <a:pt x="77" y="418"/>
                  </a:lnTo>
                  <a:lnTo>
                    <a:pt x="89" y="422"/>
                  </a:lnTo>
                  <a:lnTo>
                    <a:pt x="101" y="424"/>
                  </a:lnTo>
                  <a:lnTo>
                    <a:pt x="113" y="426"/>
                  </a:lnTo>
                  <a:lnTo>
                    <a:pt x="126" y="427"/>
                  </a:lnTo>
                  <a:lnTo>
                    <a:pt x="138" y="428"/>
                  </a:lnTo>
                  <a:lnTo>
                    <a:pt x="138" y="428"/>
                  </a:lnTo>
                  <a:lnTo>
                    <a:pt x="151" y="427"/>
                  </a:lnTo>
                  <a:lnTo>
                    <a:pt x="164" y="426"/>
                  </a:lnTo>
                  <a:lnTo>
                    <a:pt x="189" y="423"/>
                  </a:lnTo>
                  <a:lnTo>
                    <a:pt x="209" y="418"/>
                  </a:lnTo>
                  <a:lnTo>
                    <a:pt x="227" y="412"/>
                  </a:lnTo>
                  <a:lnTo>
                    <a:pt x="241" y="406"/>
                  </a:lnTo>
                  <a:lnTo>
                    <a:pt x="252" y="401"/>
                  </a:lnTo>
                  <a:lnTo>
                    <a:pt x="260" y="397"/>
                  </a:lnTo>
                  <a:lnTo>
                    <a:pt x="264" y="396"/>
                  </a:lnTo>
                  <a:lnTo>
                    <a:pt x="264" y="396"/>
                  </a:lnTo>
                  <a:lnTo>
                    <a:pt x="266" y="397"/>
                  </a:lnTo>
                  <a:lnTo>
                    <a:pt x="270" y="398"/>
                  </a:lnTo>
                  <a:lnTo>
                    <a:pt x="276" y="401"/>
                  </a:lnTo>
                  <a:lnTo>
                    <a:pt x="284" y="404"/>
                  </a:lnTo>
                  <a:lnTo>
                    <a:pt x="295" y="407"/>
                  </a:lnTo>
                  <a:lnTo>
                    <a:pt x="311" y="411"/>
                  </a:lnTo>
                  <a:lnTo>
                    <a:pt x="329" y="412"/>
                  </a:lnTo>
                  <a:lnTo>
                    <a:pt x="352" y="413"/>
                  </a:lnTo>
                  <a:lnTo>
                    <a:pt x="352" y="122"/>
                  </a:lnTo>
                  <a:lnTo>
                    <a:pt x="352" y="122"/>
                  </a:lnTo>
                  <a:lnTo>
                    <a:pt x="352" y="106"/>
                  </a:lnTo>
                  <a:lnTo>
                    <a:pt x="350" y="92"/>
                  </a:lnTo>
                  <a:lnTo>
                    <a:pt x="347" y="78"/>
                  </a:lnTo>
                  <a:lnTo>
                    <a:pt x="343" y="66"/>
                  </a:lnTo>
                  <a:lnTo>
                    <a:pt x="337" y="56"/>
                  </a:lnTo>
                  <a:lnTo>
                    <a:pt x="331" y="45"/>
                  </a:lnTo>
                  <a:lnTo>
                    <a:pt x="323" y="36"/>
                  </a:lnTo>
                  <a:lnTo>
                    <a:pt x="314" y="29"/>
                  </a:lnTo>
                  <a:lnTo>
                    <a:pt x="304" y="22"/>
                  </a:lnTo>
                  <a:lnTo>
                    <a:pt x="293" y="15"/>
                  </a:lnTo>
                  <a:lnTo>
                    <a:pt x="281" y="11"/>
                  </a:lnTo>
                  <a:lnTo>
                    <a:pt x="268" y="7"/>
                  </a:lnTo>
                  <a:lnTo>
                    <a:pt x="253" y="4"/>
                  </a:lnTo>
                  <a:lnTo>
                    <a:pt x="238" y="2"/>
                  </a:lnTo>
                  <a:lnTo>
                    <a:pt x="223" y="1"/>
                  </a:lnTo>
                  <a:lnTo>
                    <a:pt x="205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33" name="Freeform 10"/>
            <p:cNvSpPr>
              <a:spLocks/>
            </p:cNvSpPr>
            <p:nvPr userDrawn="1"/>
          </p:nvSpPr>
          <p:spPr bwMode="auto">
            <a:xfrm>
              <a:off x="4936" y="4034"/>
              <a:ext cx="43" cy="29"/>
            </a:xfrm>
            <a:custGeom>
              <a:avLst/>
              <a:gdLst>
                <a:gd name="T0" fmla="*/ 171 w 171"/>
                <a:gd name="T1" fmla="*/ 93 h 116"/>
                <a:gd name="T2" fmla="*/ 171 w 171"/>
                <a:gd name="T3" fmla="*/ 93 h 116"/>
                <a:gd name="T4" fmla="*/ 152 w 171"/>
                <a:gd name="T5" fmla="*/ 99 h 116"/>
                <a:gd name="T6" fmla="*/ 125 w 171"/>
                <a:gd name="T7" fmla="*/ 108 h 116"/>
                <a:gd name="T8" fmla="*/ 111 w 171"/>
                <a:gd name="T9" fmla="*/ 111 h 116"/>
                <a:gd name="T10" fmla="*/ 95 w 171"/>
                <a:gd name="T11" fmla="*/ 114 h 116"/>
                <a:gd name="T12" fmla="*/ 81 w 171"/>
                <a:gd name="T13" fmla="*/ 116 h 116"/>
                <a:gd name="T14" fmla="*/ 68 w 171"/>
                <a:gd name="T15" fmla="*/ 116 h 116"/>
                <a:gd name="T16" fmla="*/ 68 w 171"/>
                <a:gd name="T17" fmla="*/ 116 h 116"/>
                <a:gd name="T18" fmla="*/ 54 w 171"/>
                <a:gd name="T19" fmla="*/ 116 h 116"/>
                <a:gd name="T20" fmla="*/ 41 w 171"/>
                <a:gd name="T21" fmla="*/ 114 h 116"/>
                <a:gd name="T22" fmla="*/ 29 w 171"/>
                <a:gd name="T23" fmla="*/ 110 h 116"/>
                <a:gd name="T24" fmla="*/ 24 w 171"/>
                <a:gd name="T25" fmla="*/ 108 h 116"/>
                <a:gd name="T26" fmla="*/ 20 w 171"/>
                <a:gd name="T27" fmla="*/ 105 h 116"/>
                <a:gd name="T28" fmla="*/ 16 w 171"/>
                <a:gd name="T29" fmla="*/ 101 h 116"/>
                <a:gd name="T30" fmla="*/ 12 w 171"/>
                <a:gd name="T31" fmla="*/ 97 h 116"/>
                <a:gd name="T32" fmla="*/ 9 w 171"/>
                <a:gd name="T33" fmla="*/ 92 h 116"/>
                <a:gd name="T34" fmla="*/ 6 w 171"/>
                <a:gd name="T35" fmla="*/ 87 h 116"/>
                <a:gd name="T36" fmla="*/ 3 w 171"/>
                <a:gd name="T37" fmla="*/ 82 h 116"/>
                <a:gd name="T38" fmla="*/ 1 w 171"/>
                <a:gd name="T39" fmla="*/ 76 h 116"/>
                <a:gd name="T40" fmla="*/ 0 w 171"/>
                <a:gd name="T41" fmla="*/ 69 h 116"/>
                <a:gd name="T42" fmla="*/ 0 w 171"/>
                <a:gd name="T43" fmla="*/ 61 h 116"/>
                <a:gd name="T44" fmla="*/ 0 w 171"/>
                <a:gd name="T45" fmla="*/ 61 h 116"/>
                <a:gd name="T46" fmla="*/ 1 w 171"/>
                <a:gd name="T47" fmla="*/ 49 h 116"/>
                <a:gd name="T48" fmla="*/ 4 w 171"/>
                <a:gd name="T49" fmla="*/ 38 h 116"/>
                <a:gd name="T50" fmla="*/ 7 w 171"/>
                <a:gd name="T51" fmla="*/ 33 h 116"/>
                <a:gd name="T52" fmla="*/ 10 w 171"/>
                <a:gd name="T53" fmla="*/ 27 h 116"/>
                <a:gd name="T54" fmla="*/ 13 w 171"/>
                <a:gd name="T55" fmla="*/ 23 h 116"/>
                <a:gd name="T56" fmla="*/ 17 w 171"/>
                <a:gd name="T57" fmla="*/ 19 h 116"/>
                <a:gd name="T58" fmla="*/ 22 w 171"/>
                <a:gd name="T59" fmla="*/ 16 h 116"/>
                <a:gd name="T60" fmla="*/ 27 w 171"/>
                <a:gd name="T61" fmla="*/ 13 h 116"/>
                <a:gd name="T62" fmla="*/ 33 w 171"/>
                <a:gd name="T63" fmla="*/ 10 h 116"/>
                <a:gd name="T64" fmla="*/ 39 w 171"/>
                <a:gd name="T65" fmla="*/ 8 h 116"/>
                <a:gd name="T66" fmla="*/ 55 w 171"/>
                <a:gd name="T67" fmla="*/ 5 h 116"/>
                <a:gd name="T68" fmla="*/ 73 w 171"/>
                <a:gd name="T69" fmla="*/ 3 h 116"/>
                <a:gd name="T70" fmla="*/ 171 w 171"/>
                <a:gd name="T71" fmla="*/ 0 h 116"/>
                <a:gd name="T72" fmla="*/ 171 w 171"/>
                <a:gd name="T73" fmla="*/ 93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71" h="116">
                  <a:moveTo>
                    <a:pt x="171" y="93"/>
                  </a:moveTo>
                  <a:lnTo>
                    <a:pt x="171" y="93"/>
                  </a:lnTo>
                  <a:lnTo>
                    <a:pt x="152" y="99"/>
                  </a:lnTo>
                  <a:lnTo>
                    <a:pt x="125" y="108"/>
                  </a:lnTo>
                  <a:lnTo>
                    <a:pt x="111" y="111"/>
                  </a:lnTo>
                  <a:lnTo>
                    <a:pt x="95" y="114"/>
                  </a:lnTo>
                  <a:lnTo>
                    <a:pt x="81" y="116"/>
                  </a:lnTo>
                  <a:lnTo>
                    <a:pt x="68" y="116"/>
                  </a:lnTo>
                  <a:lnTo>
                    <a:pt x="68" y="116"/>
                  </a:lnTo>
                  <a:lnTo>
                    <a:pt x="54" y="116"/>
                  </a:lnTo>
                  <a:lnTo>
                    <a:pt x="41" y="114"/>
                  </a:lnTo>
                  <a:lnTo>
                    <a:pt x="29" y="110"/>
                  </a:lnTo>
                  <a:lnTo>
                    <a:pt x="24" y="108"/>
                  </a:lnTo>
                  <a:lnTo>
                    <a:pt x="20" y="105"/>
                  </a:lnTo>
                  <a:lnTo>
                    <a:pt x="16" y="101"/>
                  </a:lnTo>
                  <a:lnTo>
                    <a:pt x="12" y="97"/>
                  </a:lnTo>
                  <a:lnTo>
                    <a:pt x="9" y="92"/>
                  </a:lnTo>
                  <a:lnTo>
                    <a:pt x="6" y="87"/>
                  </a:lnTo>
                  <a:lnTo>
                    <a:pt x="3" y="82"/>
                  </a:lnTo>
                  <a:lnTo>
                    <a:pt x="1" y="76"/>
                  </a:lnTo>
                  <a:lnTo>
                    <a:pt x="0" y="69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1" y="49"/>
                  </a:lnTo>
                  <a:lnTo>
                    <a:pt x="4" y="38"/>
                  </a:lnTo>
                  <a:lnTo>
                    <a:pt x="7" y="33"/>
                  </a:lnTo>
                  <a:lnTo>
                    <a:pt x="10" y="27"/>
                  </a:lnTo>
                  <a:lnTo>
                    <a:pt x="13" y="23"/>
                  </a:lnTo>
                  <a:lnTo>
                    <a:pt x="17" y="19"/>
                  </a:lnTo>
                  <a:lnTo>
                    <a:pt x="22" y="16"/>
                  </a:lnTo>
                  <a:lnTo>
                    <a:pt x="27" y="13"/>
                  </a:lnTo>
                  <a:lnTo>
                    <a:pt x="33" y="10"/>
                  </a:lnTo>
                  <a:lnTo>
                    <a:pt x="39" y="8"/>
                  </a:lnTo>
                  <a:lnTo>
                    <a:pt x="55" y="5"/>
                  </a:lnTo>
                  <a:lnTo>
                    <a:pt x="73" y="3"/>
                  </a:lnTo>
                  <a:lnTo>
                    <a:pt x="171" y="0"/>
                  </a:lnTo>
                  <a:lnTo>
                    <a:pt x="171" y="9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34" name="Freeform 11"/>
            <p:cNvSpPr>
              <a:spLocks/>
            </p:cNvSpPr>
            <p:nvPr userDrawn="1"/>
          </p:nvSpPr>
          <p:spPr bwMode="auto">
            <a:xfrm>
              <a:off x="4914" y="3974"/>
              <a:ext cx="88" cy="107"/>
            </a:xfrm>
            <a:custGeom>
              <a:avLst/>
              <a:gdLst>
                <a:gd name="T0" fmla="*/ 206 w 353"/>
                <a:gd name="T1" fmla="*/ 0 h 428"/>
                <a:gd name="T2" fmla="*/ 148 w 353"/>
                <a:gd name="T3" fmla="*/ 4 h 428"/>
                <a:gd name="T4" fmla="*/ 98 w 353"/>
                <a:gd name="T5" fmla="*/ 12 h 428"/>
                <a:gd name="T6" fmla="*/ 59 w 353"/>
                <a:gd name="T7" fmla="*/ 23 h 428"/>
                <a:gd name="T8" fmla="*/ 33 w 353"/>
                <a:gd name="T9" fmla="*/ 33 h 428"/>
                <a:gd name="T10" fmla="*/ 53 w 353"/>
                <a:gd name="T11" fmla="*/ 102 h 428"/>
                <a:gd name="T12" fmla="*/ 92 w 353"/>
                <a:gd name="T13" fmla="*/ 91 h 428"/>
                <a:gd name="T14" fmla="*/ 132 w 353"/>
                <a:gd name="T15" fmla="*/ 82 h 428"/>
                <a:gd name="T16" fmla="*/ 178 w 353"/>
                <a:gd name="T17" fmla="*/ 79 h 428"/>
                <a:gd name="T18" fmla="*/ 198 w 353"/>
                <a:gd name="T19" fmla="*/ 80 h 428"/>
                <a:gd name="T20" fmla="*/ 221 w 353"/>
                <a:gd name="T21" fmla="*/ 84 h 428"/>
                <a:gd name="T22" fmla="*/ 233 w 353"/>
                <a:gd name="T23" fmla="*/ 90 h 428"/>
                <a:gd name="T24" fmla="*/ 244 w 353"/>
                <a:gd name="T25" fmla="*/ 98 h 428"/>
                <a:gd name="T26" fmla="*/ 252 w 353"/>
                <a:gd name="T27" fmla="*/ 108 h 428"/>
                <a:gd name="T28" fmla="*/ 257 w 353"/>
                <a:gd name="T29" fmla="*/ 120 h 428"/>
                <a:gd name="T30" fmla="*/ 259 w 353"/>
                <a:gd name="T31" fmla="*/ 137 h 428"/>
                <a:gd name="T32" fmla="*/ 260 w 353"/>
                <a:gd name="T33" fmla="*/ 176 h 428"/>
                <a:gd name="T34" fmla="*/ 178 w 353"/>
                <a:gd name="T35" fmla="*/ 176 h 428"/>
                <a:gd name="T36" fmla="*/ 131 w 353"/>
                <a:gd name="T37" fmla="*/ 179 h 428"/>
                <a:gd name="T38" fmla="*/ 92 w 353"/>
                <a:gd name="T39" fmla="*/ 187 h 428"/>
                <a:gd name="T40" fmla="*/ 62 w 353"/>
                <a:gd name="T41" fmla="*/ 200 h 428"/>
                <a:gd name="T42" fmla="*/ 38 w 353"/>
                <a:gd name="T43" fmla="*/ 216 h 428"/>
                <a:gd name="T44" fmla="*/ 21 w 353"/>
                <a:gd name="T45" fmla="*/ 236 h 428"/>
                <a:gd name="T46" fmla="*/ 9 w 353"/>
                <a:gd name="T47" fmla="*/ 257 h 428"/>
                <a:gd name="T48" fmla="*/ 3 w 353"/>
                <a:gd name="T49" fmla="*/ 282 h 428"/>
                <a:gd name="T50" fmla="*/ 0 w 353"/>
                <a:gd name="T51" fmla="*/ 307 h 428"/>
                <a:gd name="T52" fmla="*/ 2 w 353"/>
                <a:gd name="T53" fmla="*/ 323 h 428"/>
                <a:gd name="T54" fmla="*/ 8 w 353"/>
                <a:gd name="T55" fmla="*/ 352 h 428"/>
                <a:gd name="T56" fmla="*/ 19 w 353"/>
                <a:gd name="T57" fmla="*/ 376 h 428"/>
                <a:gd name="T58" fmla="*/ 35 w 353"/>
                <a:gd name="T59" fmla="*/ 394 h 428"/>
                <a:gd name="T60" fmla="*/ 55 w 353"/>
                <a:gd name="T61" fmla="*/ 408 h 428"/>
                <a:gd name="T62" fmla="*/ 77 w 353"/>
                <a:gd name="T63" fmla="*/ 418 h 428"/>
                <a:gd name="T64" fmla="*/ 101 w 353"/>
                <a:gd name="T65" fmla="*/ 424 h 428"/>
                <a:gd name="T66" fmla="*/ 125 w 353"/>
                <a:gd name="T67" fmla="*/ 427 h 428"/>
                <a:gd name="T68" fmla="*/ 137 w 353"/>
                <a:gd name="T69" fmla="*/ 428 h 428"/>
                <a:gd name="T70" fmla="*/ 165 w 353"/>
                <a:gd name="T71" fmla="*/ 426 h 428"/>
                <a:gd name="T72" fmla="*/ 210 w 353"/>
                <a:gd name="T73" fmla="*/ 418 h 428"/>
                <a:gd name="T74" fmla="*/ 242 w 353"/>
                <a:gd name="T75" fmla="*/ 406 h 428"/>
                <a:gd name="T76" fmla="*/ 260 w 353"/>
                <a:gd name="T77" fmla="*/ 397 h 428"/>
                <a:gd name="T78" fmla="*/ 264 w 353"/>
                <a:gd name="T79" fmla="*/ 396 h 428"/>
                <a:gd name="T80" fmla="*/ 269 w 353"/>
                <a:gd name="T81" fmla="*/ 398 h 428"/>
                <a:gd name="T82" fmla="*/ 283 w 353"/>
                <a:gd name="T83" fmla="*/ 404 h 428"/>
                <a:gd name="T84" fmla="*/ 310 w 353"/>
                <a:gd name="T85" fmla="*/ 411 h 428"/>
                <a:gd name="T86" fmla="*/ 353 w 353"/>
                <a:gd name="T87" fmla="*/ 413 h 428"/>
                <a:gd name="T88" fmla="*/ 353 w 353"/>
                <a:gd name="T89" fmla="*/ 122 h 428"/>
                <a:gd name="T90" fmla="*/ 351 w 353"/>
                <a:gd name="T91" fmla="*/ 92 h 428"/>
                <a:gd name="T92" fmla="*/ 343 w 353"/>
                <a:gd name="T93" fmla="*/ 66 h 428"/>
                <a:gd name="T94" fmla="*/ 330 w 353"/>
                <a:gd name="T95" fmla="*/ 45 h 428"/>
                <a:gd name="T96" fmla="*/ 314 w 353"/>
                <a:gd name="T97" fmla="*/ 29 h 428"/>
                <a:gd name="T98" fmla="*/ 293 w 353"/>
                <a:gd name="T99" fmla="*/ 15 h 428"/>
                <a:gd name="T100" fmla="*/ 268 w 353"/>
                <a:gd name="T101" fmla="*/ 7 h 428"/>
                <a:gd name="T102" fmla="*/ 239 w 353"/>
                <a:gd name="T103" fmla="*/ 2 h 428"/>
                <a:gd name="T104" fmla="*/ 206 w 353"/>
                <a:gd name="T105" fmla="*/ 0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53" h="428">
                  <a:moveTo>
                    <a:pt x="206" y="0"/>
                  </a:moveTo>
                  <a:lnTo>
                    <a:pt x="206" y="0"/>
                  </a:lnTo>
                  <a:lnTo>
                    <a:pt x="175" y="1"/>
                  </a:lnTo>
                  <a:lnTo>
                    <a:pt x="148" y="4"/>
                  </a:lnTo>
                  <a:lnTo>
                    <a:pt x="121" y="7"/>
                  </a:lnTo>
                  <a:lnTo>
                    <a:pt x="98" y="12"/>
                  </a:lnTo>
                  <a:lnTo>
                    <a:pt x="77" y="17"/>
                  </a:lnTo>
                  <a:lnTo>
                    <a:pt x="59" y="23"/>
                  </a:lnTo>
                  <a:lnTo>
                    <a:pt x="44" y="28"/>
                  </a:lnTo>
                  <a:lnTo>
                    <a:pt x="33" y="33"/>
                  </a:lnTo>
                  <a:lnTo>
                    <a:pt x="53" y="102"/>
                  </a:lnTo>
                  <a:lnTo>
                    <a:pt x="53" y="102"/>
                  </a:lnTo>
                  <a:lnTo>
                    <a:pt x="64" y="98"/>
                  </a:lnTo>
                  <a:lnTo>
                    <a:pt x="92" y="91"/>
                  </a:lnTo>
                  <a:lnTo>
                    <a:pt x="111" y="86"/>
                  </a:lnTo>
                  <a:lnTo>
                    <a:pt x="132" y="82"/>
                  </a:lnTo>
                  <a:lnTo>
                    <a:pt x="155" y="80"/>
                  </a:lnTo>
                  <a:lnTo>
                    <a:pt x="178" y="79"/>
                  </a:lnTo>
                  <a:lnTo>
                    <a:pt x="178" y="79"/>
                  </a:lnTo>
                  <a:lnTo>
                    <a:pt x="198" y="80"/>
                  </a:lnTo>
                  <a:lnTo>
                    <a:pt x="214" y="82"/>
                  </a:lnTo>
                  <a:lnTo>
                    <a:pt x="221" y="84"/>
                  </a:lnTo>
                  <a:lnTo>
                    <a:pt x="227" y="86"/>
                  </a:lnTo>
                  <a:lnTo>
                    <a:pt x="233" y="90"/>
                  </a:lnTo>
                  <a:lnTo>
                    <a:pt x="240" y="94"/>
                  </a:lnTo>
                  <a:lnTo>
                    <a:pt x="244" y="98"/>
                  </a:lnTo>
                  <a:lnTo>
                    <a:pt x="248" y="102"/>
                  </a:lnTo>
                  <a:lnTo>
                    <a:pt x="252" y="108"/>
                  </a:lnTo>
                  <a:lnTo>
                    <a:pt x="255" y="114"/>
                  </a:lnTo>
                  <a:lnTo>
                    <a:pt x="257" y="120"/>
                  </a:lnTo>
                  <a:lnTo>
                    <a:pt x="258" y="129"/>
                  </a:lnTo>
                  <a:lnTo>
                    <a:pt x="259" y="137"/>
                  </a:lnTo>
                  <a:lnTo>
                    <a:pt x="260" y="146"/>
                  </a:lnTo>
                  <a:lnTo>
                    <a:pt x="260" y="176"/>
                  </a:lnTo>
                  <a:lnTo>
                    <a:pt x="178" y="176"/>
                  </a:lnTo>
                  <a:lnTo>
                    <a:pt x="178" y="176"/>
                  </a:lnTo>
                  <a:lnTo>
                    <a:pt x="154" y="177"/>
                  </a:lnTo>
                  <a:lnTo>
                    <a:pt x="131" y="179"/>
                  </a:lnTo>
                  <a:lnTo>
                    <a:pt x="111" y="182"/>
                  </a:lnTo>
                  <a:lnTo>
                    <a:pt x="92" y="187"/>
                  </a:lnTo>
                  <a:lnTo>
                    <a:pt x="76" y="192"/>
                  </a:lnTo>
                  <a:lnTo>
                    <a:pt x="62" y="200"/>
                  </a:lnTo>
                  <a:lnTo>
                    <a:pt x="50" y="207"/>
                  </a:lnTo>
                  <a:lnTo>
                    <a:pt x="38" y="216"/>
                  </a:lnTo>
                  <a:lnTo>
                    <a:pt x="28" y="225"/>
                  </a:lnTo>
                  <a:lnTo>
                    <a:pt x="21" y="236"/>
                  </a:lnTo>
                  <a:lnTo>
                    <a:pt x="14" y="246"/>
                  </a:lnTo>
                  <a:lnTo>
                    <a:pt x="9" y="257"/>
                  </a:lnTo>
                  <a:lnTo>
                    <a:pt x="6" y="270"/>
                  </a:lnTo>
                  <a:lnTo>
                    <a:pt x="3" y="282"/>
                  </a:lnTo>
                  <a:lnTo>
                    <a:pt x="0" y="294"/>
                  </a:lnTo>
                  <a:lnTo>
                    <a:pt x="0" y="307"/>
                  </a:lnTo>
                  <a:lnTo>
                    <a:pt x="0" y="307"/>
                  </a:lnTo>
                  <a:lnTo>
                    <a:pt x="2" y="323"/>
                  </a:lnTo>
                  <a:lnTo>
                    <a:pt x="4" y="338"/>
                  </a:lnTo>
                  <a:lnTo>
                    <a:pt x="8" y="352"/>
                  </a:lnTo>
                  <a:lnTo>
                    <a:pt x="13" y="364"/>
                  </a:lnTo>
                  <a:lnTo>
                    <a:pt x="19" y="376"/>
                  </a:lnTo>
                  <a:lnTo>
                    <a:pt x="27" y="386"/>
                  </a:lnTo>
                  <a:lnTo>
                    <a:pt x="35" y="394"/>
                  </a:lnTo>
                  <a:lnTo>
                    <a:pt x="44" y="401"/>
                  </a:lnTo>
                  <a:lnTo>
                    <a:pt x="55" y="408"/>
                  </a:lnTo>
                  <a:lnTo>
                    <a:pt x="66" y="414"/>
                  </a:lnTo>
                  <a:lnTo>
                    <a:pt x="77" y="418"/>
                  </a:lnTo>
                  <a:lnTo>
                    <a:pt x="88" y="422"/>
                  </a:lnTo>
                  <a:lnTo>
                    <a:pt x="101" y="424"/>
                  </a:lnTo>
                  <a:lnTo>
                    <a:pt x="113" y="426"/>
                  </a:lnTo>
                  <a:lnTo>
                    <a:pt x="125" y="427"/>
                  </a:lnTo>
                  <a:lnTo>
                    <a:pt x="137" y="428"/>
                  </a:lnTo>
                  <a:lnTo>
                    <a:pt x="137" y="428"/>
                  </a:lnTo>
                  <a:lnTo>
                    <a:pt x="152" y="427"/>
                  </a:lnTo>
                  <a:lnTo>
                    <a:pt x="165" y="426"/>
                  </a:lnTo>
                  <a:lnTo>
                    <a:pt x="188" y="423"/>
                  </a:lnTo>
                  <a:lnTo>
                    <a:pt x="210" y="418"/>
                  </a:lnTo>
                  <a:lnTo>
                    <a:pt x="227" y="412"/>
                  </a:lnTo>
                  <a:lnTo>
                    <a:pt x="242" y="406"/>
                  </a:lnTo>
                  <a:lnTo>
                    <a:pt x="253" y="401"/>
                  </a:lnTo>
                  <a:lnTo>
                    <a:pt x="260" y="397"/>
                  </a:lnTo>
                  <a:lnTo>
                    <a:pt x="264" y="396"/>
                  </a:lnTo>
                  <a:lnTo>
                    <a:pt x="264" y="396"/>
                  </a:lnTo>
                  <a:lnTo>
                    <a:pt x="266" y="397"/>
                  </a:lnTo>
                  <a:lnTo>
                    <a:pt x="269" y="398"/>
                  </a:lnTo>
                  <a:lnTo>
                    <a:pt x="275" y="401"/>
                  </a:lnTo>
                  <a:lnTo>
                    <a:pt x="283" y="404"/>
                  </a:lnTo>
                  <a:lnTo>
                    <a:pt x="296" y="407"/>
                  </a:lnTo>
                  <a:lnTo>
                    <a:pt x="310" y="411"/>
                  </a:lnTo>
                  <a:lnTo>
                    <a:pt x="329" y="412"/>
                  </a:lnTo>
                  <a:lnTo>
                    <a:pt x="353" y="413"/>
                  </a:lnTo>
                  <a:lnTo>
                    <a:pt x="353" y="122"/>
                  </a:lnTo>
                  <a:lnTo>
                    <a:pt x="353" y="122"/>
                  </a:lnTo>
                  <a:lnTo>
                    <a:pt x="353" y="106"/>
                  </a:lnTo>
                  <a:lnTo>
                    <a:pt x="351" y="92"/>
                  </a:lnTo>
                  <a:lnTo>
                    <a:pt x="348" y="78"/>
                  </a:lnTo>
                  <a:lnTo>
                    <a:pt x="343" y="66"/>
                  </a:lnTo>
                  <a:lnTo>
                    <a:pt x="338" y="56"/>
                  </a:lnTo>
                  <a:lnTo>
                    <a:pt x="330" y="45"/>
                  </a:lnTo>
                  <a:lnTo>
                    <a:pt x="323" y="36"/>
                  </a:lnTo>
                  <a:lnTo>
                    <a:pt x="314" y="29"/>
                  </a:lnTo>
                  <a:lnTo>
                    <a:pt x="304" y="22"/>
                  </a:lnTo>
                  <a:lnTo>
                    <a:pt x="293" y="15"/>
                  </a:lnTo>
                  <a:lnTo>
                    <a:pt x="281" y="11"/>
                  </a:lnTo>
                  <a:lnTo>
                    <a:pt x="268" y="7"/>
                  </a:lnTo>
                  <a:lnTo>
                    <a:pt x="254" y="4"/>
                  </a:lnTo>
                  <a:lnTo>
                    <a:pt x="239" y="2"/>
                  </a:lnTo>
                  <a:lnTo>
                    <a:pt x="222" y="1"/>
                  </a:lnTo>
                  <a:lnTo>
                    <a:pt x="20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35" name="Freeform 12"/>
            <p:cNvSpPr>
              <a:spLocks/>
            </p:cNvSpPr>
            <p:nvPr userDrawn="1"/>
          </p:nvSpPr>
          <p:spPr bwMode="auto">
            <a:xfrm>
              <a:off x="5263" y="3975"/>
              <a:ext cx="93" cy="106"/>
            </a:xfrm>
            <a:custGeom>
              <a:avLst/>
              <a:gdLst>
                <a:gd name="T0" fmla="*/ 281 w 374"/>
                <a:gd name="T1" fmla="*/ 313 h 424"/>
                <a:gd name="T2" fmla="*/ 246 w 374"/>
                <a:gd name="T3" fmla="*/ 327 h 424"/>
                <a:gd name="T4" fmla="*/ 217 w 374"/>
                <a:gd name="T5" fmla="*/ 336 h 424"/>
                <a:gd name="T6" fmla="*/ 184 w 374"/>
                <a:gd name="T7" fmla="*/ 341 h 424"/>
                <a:gd name="T8" fmla="*/ 167 w 374"/>
                <a:gd name="T9" fmla="*/ 342 h 424"/>
                <a:gd name="T10" fmla="*/ 145 w 374"/>
                <a:gd name="T11" fmla="*/ 341 h 424"/>
                <a:gd name="T12" fmla="*/ 129 w 374"/>
                <a:gd name="T13" fmla="*/ 337 h 424"/>
                <a:gd name="T14" fmla="*/ 116 w 374"/>
                <a:gd name="T15" fmla="*/ 329 h 424"/>
                <a:gd name="T16" fmla="*/ 106 w 374"/>
                <a:gd name="T17" fmla="*/ 319 h 424"/>
                <a:gd name="T18" fmla="*/ 99 w 374"/>
                <a:gd name="T19" fmla="*/ 307 h 424"/>
                <a:gd name="T20" fmla="*/ 95 w 374"/>
                <a:gd name="T21" fmla="*/ 290 h 424"/>
                <a:gd name="T22" fmla="*/ 93 w 374"/>
                <a:gd name="T23" fmla="*/ 248 h 424"/>
                <a:gd name="T24" fmla="*/ 79 w 374"/>
                <a:gd name="T25" fmla="*/ 0 h 424"/>
                <a:gd name="T26" fmla="*/ 59 w 374"/>
                <a:gd name="T27" fmla="*/ 0 h 424"/>
                <a:gd name="T28" fmla="*/ 13 w 374"/>
                <a:gd name="T29" fmla="*/ 4 h 424"/>
                <a:gd name="T30" fmla="*/ 0 w 374"/>
                <a:gd name="T31" fmla="*/ 259 h 424"/>
                <a:gd name="T32" fmla="*/ 0 w 374"/>
                <a:gd name="T33" fmla="*/ 280 h 424"/>
                <a:gd name="T34" fmla="*/ 3 w 374"/>
                <a:gd name="T35" fmla="*/ 316 h 424"/>
                <a:gd name="T36" fmla="*/ 9 w 374"/>
                <a:gd name="T37" fmla="*/ 347 h 424"/>
                <a:gd name="T38" fmla="*/ 21 w 374"/>
                <a:gd name="T39" fmla="*/ 373 h 424"/>
                <a:gd name="T40" fmla="*/ 36 w 374"/>
                <a:gd name="T41" fmla="*/ 393 h 424"/>
                <a:gd name="T42" fmla="*/ 58 w 374"/>
                <a:gd name="T43" fmla="*/ 408 h 424"/>
                <a:gd name="T44" fmla="*/ 86 w 374"/>
                <a:gd name="T45" fmla="*/ 418 h 424"/>
                <a:gd name="T46" fmla="*/ 121 w 374"/>
                <a:gd name="T47" fmla="*/ 423 h 424"/>
                <a:gd name="T48" fmla="*/ 141 w 374"/>
                <a:gd name="T49" fmla="*/ 424 h 424"/>
                <a:gd name="T50" fmla="*/ 172 w 374"/>
                <a:gd name="T51" fmla="*/ 422 h 424"/>
                <a:gd name="T52" fmla="*/ 199 w 374"/>
                <a:gd name="T53" fmla="*/ 418 h 424"/>
                <a:gd name="T54" fmla="*/ 243 w 374"/>
                <a:gd name="T55" fmla="*/ 407 h 424"/>
                <a:gd name="T56" fmla="*/ 271 w 374"/>
                <a:gd name="T57" fmla="*/ 395 h 424"/>
                <a:gd name="T58" fmla="*/ 283 w 374"/>
                <a:gd name="T59" fmla="*/ 390 h 424"/>
                <a:gd name="T60" fmla="*/ 296 w 374"/>
                <a:gd name="T61" fmla="*/ 396 h 424"/>
                <a:gd name="T62" fmla="*/ 319 w 374"/>
                <a:gd name="T63" fmla="*/ 402 h 424"/>
                <a:gd name="T64" fmla="*/ 353 w 374"/>
                <a:gd name="T65" fmla="*/ 408 h 424"/>
                <a:gd name="T66" fmla="*/ 374 w 374"/>
                <a:gd name="T67" fmla="*/ 6 h 424"/>
                <a:gd name="T68" fmla="*/ 342 w 374"/>
                <a:gd name="T69" fmla="*/ 2 h 424"/>
                <a:gd name="T70" fmla="*/ 299 w 374"/>
                <a:gd name="T71" fmla="*/ 0 h 424"/>
                <a:gd name="T72" fmla="*/ 281 w 374"/>
                <a:gd name="T73" fmla="*/ 313 h 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74" h="424">
                  <a:moveTo>
                    <a:pt x="281" y="313"/>
                  </a:moveTo>
                  <a:lnTo>
                    <a:pt x="281" y="313"/>
                  </a:lnTo>
                  <a:lnTo>
                    <a:pt x="260" y="322"/>
                  </a:lnTo>
                  <a:lnTo>
                    <a:pt x="246" y="327"/>
                  </a:lnTo>
                  <a:lnTo>
                    <a:pt x="232" y="331"/>
                  </a:lnTo>
                  <a:lnTo>
                    <a:pt x="217" y="336"/>
                  </a:lnTo>
                  <a:lnTo>
                    <a:pt x="200" y="339"/>
                  </a:lnTo>
                  <a:lnTo>
                    <a:pt x="184" y="341"/>
                  </a:lnTo>
                  <a:lnTo>
                    <a:pt x="167" y="342"/>
                  </a:lnTo>
                  <a:lnTo>
                    <a:pt x="167" y="342"/>
                  </a:lnTo>
                  <a:lnTo>
                    <a:pt x="155" y="342"/>
                  </a:lnTo>
                  <a:lnTo>
                    <a:pt x="145" y="341"/>
                  </a:lnTo>
                  <a:lnTo>
                    <a:pt x="136" y="339"/>
                  </a:lnTo>
                  <a:lnTo>
                    <a:pt x="129" y="337"/>
                  </a:lnTo>
                  <a:lnTo>
                    <a:pt x="122" y="333"/>
                  </a:lnTo>
                  <a:lnTo>
                    <a:pt x="116" y="329"/>
                  </a:lnTo>
                  <a:lnTo>
                    <a:pt x="110" y="324"/>
                  </a:lnTo>
                  <a:lnTo>
                    <a:pt x="106" y="319"/>
                  </a:lnTo>
                  <a:lnTo>
                    <a:pt x="102" y="313"/>
                  </a:lnTo>
                  <a:lnTo>
                    <a:pt x="99" y="307"/>
                  </a:lnTo>
                  <a:lnTo>
                    <a:pt x="97" y="298"/>
                  </a:lnTo>
                  <a:lnTo>
                    <a:pt x="95" y="290"/>
                  </a:lnTo>
                  <a:lnTo>
                    <a:pt x="93" y="271"/>
                  </a:lnTo>
                  <a:lnTo>
                    <a:pt x="93" y="248"/>
                  </a:lnTo>
                  <a:lnTo>
                    <a:pt x="93" y="0"/>
                  </a:lnTo>
                  <a:lnTo>
                    <a:pt x="79" y="0"/>
                  </a:lnTo>
                  <a:lnTo>
                    <a:pt x="79" y="0"/>
                  </a:lnTo>
                  <a:lnTo>
                    <a:pt x="59" y="0"/>
                  </a:lnTo>
                  <a:lnTo>
                    <a:pt x="36" y="2"/>
                  </a:lnTo>
                  <a:lnTo>
                    <a:pt x="13" y="4"/>
                  </a:lnTo>
                  <a:lnTo>
                    <a:pt x="0" y="6"/>
                  </a:lnTo>
                  <a:lnTo>
                    <a:pt x="0" y="259"/>
                  </a:lnTo>
                  <a:lnTo>
                    <a:pt x="0" y="259"/>
                  </a:lnTo>
                  <a:lnTo>
                    <a:pt x="0" y="280"/>
                  </a:lnTo>
                  <a:lnTo>
                    <a:pt x="1" y="298"/>
                  </a:lnTo>
                  <a:lnTo>
                    <a:pt x="3" y="316"/>
                  </a:lnTo>
                  <a:lnTo>
                    <a:pt x="5" y="332"/>
                  </a:lnTo>
                  <a:lnTo>
                    <a:pt x="9" y="347"/>
                  </a:lnTo>
                  <a:lnTo>
                    <a:pt x="14" y="360"/>
                  </a:lnTo>
                  <a:lnTo>
                    <a:pt x="21" y="373"/>
                  </a:lnTo>
                  <a:lnTo>
                    <a:pt x="28" y="383"/>
                  </a:lnTo>
                  <a:lnTo>
                    <a:pt x="36" y="393"/>
                  </a:lnTo>
                  <a:lnTo>
                    <a:pt x="46" y="401"/>
                  </a:lnTo>
                  <a:lnTo>
                    <a:pt x="58" y="408"/>
                  </a:lnTo>
                  <a:lnTo>
                    <a:pt x="71" y="414"/>
                  </a:lnTo>
                  <a:lnTo>
                    <a:pt x="86" y="418"/>
                  </a:lnTo>
                  <a:lnTo>
                    <a:pt x="102" y="421"/>
                  </a:lnTo>
                  <a:lnTo>
                    <a:pt x="121" y="423"/>
                  </a:lnTo>
                  <a:lnTo>
                    <a:pt x="141" y="424"/>
                  </a:lnTo>
                  <a:lnTo>
                    <a:pt x="141" y="424"/>
                  </a:lnTo>
                  <a:lnTo>
                    <a:pt x="157" y="423"/>
                  </a:lnTo>
                  <a:lnTo>
                    <a:pt x="172" y="422"/>
                  </a:lnTo>
                  <a:lnTo>
                    <a:pt x="186" y="421"/>
                  </a:lnTo>
                  <a:lnTo>
                    <a:pt x="199" y="418"/>
                  </a:lnTo>
                  <a:lnTo>
                    <a:pt x="223" y="413"/>
                  </a:lnTo>
                  <a:lnTo>
                    <a:pt x="243" y="407"/>
                  </a:lnTo>
                  <a:lnTo>
                    <a:pt x="260" y="400"/>
                  </a:lnTo>
                  <a:lnTo>
                    <a:pt x="271" y="395"/>
                  </a:lnTo>
                  <a:lnTo>
                    <a:pt x="283" y="390"/>
                  </a:lnTo>
                  <a:lnTo>
                    <a:pt x="283" y="390"/>
                  </a:lnTo>
                  <a:lnTo>
                    <a:pt x="289" y="393"/>
                  </a:lnTo>
                  <a:lnTo>
                    <a:pt x="296" y="396"/>
                  </a:lnTo>
                  <a:lnTo>
                    <a:pt x="307" y="399"/>
                  </a:lnTo>
                  <a:lnTo>
                    <a:pt x="319" y="402"/>
                  </a:lnTo>
                  <a:lnTo>
                    <a:pt x="334" y="405"/>
                  </a:lnTo>
                  <a:lnTo>
                    <a:pt x="353" y="408"/>
                  </a:lnTo>
                  <a:lnTo>
                    <a:pt x="374" y="409"/>
                  </a:lnTo>
                  <a:lnTo>
                    <a:pt x="374" y="6"/>
                  </a:lnTo>
                  <a:lnTo>
                    <a:pt x="374" y="6"/>
                  </a:lnTo>
                  <a:lnTo>
                    <a:pt x="342" y="2"/>
                  </a:lnTo>
                  <a:lnTo>
                    <a:pt x="320" y="1"/>
                  </a:lnTo>
                  <a:lnTo>
                    <a:pt x="299" y="0"/>
                  </a:lnTo>
                  <a:lnTo>
                    <a:pt x="281" y="0"/>
                  </a:lnTo>
                  <a:lnTo>
                    <a:pt x="281" y="31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36" name="Freeform 13"/>
            <p:cNvSpPr>
              <a:spLocks/>
            </p:cNvSpPr>
            <p:nvPr userDrawn="1"/>
          </p:nvSpPr>
          <p:spPr bwMode="auto">
            <a:xfrm>
              <a:off x="5383" y="3974"/>
              <a:ext cx="78" cy="107"/>
            </a:xfrm>
            <a:custGeom>
              <a:avLst/>
              <a:gdLst>
                <a:gd name="T0" fmla="*/ 11 w 311"/>
                <a:gd name="T1" fmla="*/ 415 h 428"/>
                <a:gd name="T2" fmla="*/ 83 w 311"/>
                <a:gd name="T3" fmla="*/ 425 h 428"/>
                <a:gd name="T4" fmla="*/ 138 w 311"/>
                <a:gd name="T5" fmla="*/ 428 h 428"/>
                <a:gd name="T6" fmla="*/ 183 w 311"/>
                <a:gd name="T7" fmla="*/ 425 h 428"/>
                <a:gd name="T8" fmla="*/ 227 w 311"/>
                <a:gd name="T9" fmla="*/ 414 h 428"/>
                <a:gd name="T10" fmla="*/ 265 w 311"/>
                <a:gd name="T11" fmla="*/ 394 h 428"/>
                <a:gd name="T12" fmla="*/ 295 w 311"/>
                <a:gd name="T13" fmla="*/ 363 h 428"/>
                <a:gd name="T14" fmla="*/ 310 w 311"/>
                <a:gd name="T15" fmla="*/ 318 h 428"/>
                <a:gd name="T16" fmla="*/ 310 w 311"/>
                <a:gd name="T17" fmla="*/ 288 h 428"/>
                <a:gd name="T18" fmla="*/ 302 w 311"/>
                <a:gd name="T19" fmla="*/ 256 h 428"/>
                <a:gd name="T20" fmla="*/ 283 w 311"/>
                <a:gd name="T21" fmla="*/ 231 h 428"/>
                <a:gd name="T22" fmla="*/ 257 w 311"/>
                <a:gd name="T23" fmla="*/ 211 h 428"/>
                <a:gd name="T24" fmla="*/ 209 w 311"/>
                <a:gd name="T25" fmla="*/ 187 h 428"/>
                <a:gd name="T26" fmla="*/ 149 w 311"/>
                <a:gd name="T27" fmla="*/ 164 h 428"/>
                <a:gd name="T28" fmla="*/ 113 w 311"/>
                <a:gd name="T29" fmla="*/ 144 h 428"/>
                <a:gd name="T30" fmla="*/ 103 w 311"/>
                <a:gd name="T31" fmla="*/ 132 h 428"/>
                <a:gd name="T32" fmla="*/ 100 w 311"/>
                <a:gd name="T33" fmla="*/ 116 h 428"/>
                <a:gd name="T34" fmla="*/ 102 w 311"/>
                <a:gd name="T35" fmla="*/ 104 h 428"/>
                <a:gd name="T36" fmla="*/ 116 w 311"/>
                <a:gd name="T37" fmla="*/ 86 h 428"/>
                <a:gd name="T38" fmla="*/ 132 w 311"/>
                <a:gd name="T39" fmla="*/ 78 h 428"/>
                <a:gd name="T40" fmla="*/ 156 w 311"/>
                <a:gd name="T41" fmla="*/ 74 h 428"/>
                <a:gd name="T42" fmla="*/ 185 w 311"/>
                <a:gd name="T43" fmla="*/ 75 h 428"/>
                <a:gd name="T44" fmla="*/ 238 w 311"/>
                <a:gd name="T45" fmla="*/ 85 h 428"/>
                <a:gd name="T46" fmla="*/ 295 w 311"/>
                <a:gd name="T47" fmla="*/ 30 h 428"/>
                <a:gd name="T48" fmla="*/ 263 w 311"/>
                <a:gd name="T49" fmla="*/ 16 h 428"/>
                <a:gd name="T50" fmla="*/ 207 w 311"/>
                <a:gd name="T51" fmla="*/ 4 h 428"/>
                <a:gd name="T52" fmla="*/ 158 w 311"/>
                <a:gd name="T53" fmla="*/ 0 h 428"/>
                <a:gd name="T54" fmla="*/ 115 w 311"/>
                <a:gd name="T55" fmla="*/ 4 h 428"/>
                <a:gd name="T56" fmla="*/ 76 w 311"/>
                <a:gd name="T57" fmla="*/ 17 h 428"/>
                <a:gd name="T58" fmla="*/ 42 w 311"/>
                <a:gd name="T59" fmla="*/ 39 h 428"/>
                <a:gd name="T60" fmla="*/ 19 w 311"/>
                <a:gd name="T61" fmla="*/ 69 h 428"/>
                <a:gd name="T62" fmla="*/ 7 w 311"/>
                <a:gd name="T63" fmla="*/ 107 h 428"/>
                <a:gd name="T64" fmla="*/ 7 w 311"/>
                <a:gd name="T65" fmla="*/ 137 h 428"/>
                <a:gd name="T66" fmla="*/ 19 w 311"/>
                <a:gd name="T67" fmla="*/ 175 h 428"/>
                <a:gd name="T68" fmla="*/ 42 w 311"/>
                <a:gd name="T69" fmla="*/ 203 h 428"/>
                <a:gd name="T70" fmla="*/ 73 w 311"/>
                <a:gd name="T71" fmla="*/ 223 h 428"/>
                <a:gd name="T72" fmla="*/ 119 w 311"/>
                <a:gd name="T73" fmla="*/ 243 h 428"/>
                <a:gd name="T74" fmla="*/ 171 w 311"/>
                <a:gd name="T75" fmla="*/ 261 h 428"/>
                <a:gd name="T76" fmla="*/ 205 w 311"/>
                <a:gd name="T77" fmla="*/ 280 h 428"/>
                <a:gd name="T78" fmla="*/ 216 w 311"/>
                <a:gd name="T79" fmla="*/ 296 h 428"/>
                <a:gd name="T80" fmla="*/ 217 w 311"/>
                <a:gd name="T81" fmla="*/ 306 h 428"/>
                <a:gd name="T82" fmla="*/ 212 w 311"/>
                <a:gd name="T83" fmla="*/ 328 h 428"/>
                <a:gd name="T84" fmla="*/ 202 w 311"/>
                <a:gd name="T85" fmla="*/ 340 h 428"/>
                <a:gd name="T86" fmla="*/ 184 w 311"/>
                <a:gd name="T87" fmla="*/ 348 h 428"/>
                <a:gd name="T88" fmla="*/ 158 w 311"/>
                <a:gd name="T89" fmla="*/ 353 h 428"/>
                <a:gd name="T90" fmla="*/ 113 w 311"/>
                <a:gd name="T91" fmla="*/ 354 h 428"/>
                <a:gd name="T92" fmla="*/ 28 w 311"/>
                <a:gd name="T93" fmla="*/ 344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11" h="428">
                  <a:moveTo>
                    <a:pt x="0" y="413"/>
                  </a:moveTo>
                  <a:lnTo>
                    <a:pt x="0" y="413"/>
                  </a:lnTo>
                  <a:lnTo>
                    <a:pt x="11" y="415"/>
                  </a:lnTo>
                  <a:lnTo>
                    <a:pt x="39" y="420"/>
                  </a:lnTo>
                  <a:lnTo>
                    <a:pt x="60" y="423"/>
                  </a:lnTo>
                  <a:lnTo>
                    <a:pt x="83" y="425"/>
                  </a:lnTo>
                  <a:lnTo>
                    <a:pt x="110" y="427"/>
                  </a:lnTo>
                  <a:lnTo>
                    <a:pt x="138" y="428"/>
                  </a:lnTo>
                  <a:lnTo>
                    <a:pt x="138" y="428"/>
                  </a:lnTo>
                  <a:lnTo>
                    <a:pt x="154" y="427"/>
                  </a:lnTo>
                  <a:lnTo>
                    <a:pt x="168" y="426"/>
                  </a:lnTo>
                  <a:lnTo>
                    <a:pt x="183" y="425"/>
                  </a:lnTo>
                  <a:lnTo>
                    <a:pt x="198" y="422"/>
                  </a:lnTo>
                  <a:lnTo>
                    <a:pt x="213" y="419"/>
                  </a:lnTo>
                  <a:lnTo>
                    <a:pt x="227" y="414"/>
                  </a:lnTo>
                  <a:lnTo>
                    <a:pt x="241" y="408"/>
                  </a:lnTo>
                  <a:lnTo>
                    <a:pt x="254" y="402"/>
                  </a:lnTo>
                  <a:lnTo>
                    <a:pt x="265" y="394"/>
                  </a:lnTo>
                  <a:lnTo>
                    <a:pt x="276" y="385"/>
                  </a:lnTo>
                  <a:lnTo>
                    <a:pt x="286" y="375"/>
                  </a:lnTo>
                  <a:lnTo>
                    <a:pt x="295" y="363"/>
                  </a:lnTo>
                  <a:lnTo>
                    <a:pt x="302" y="350"/>
                  </a:lnTo>
                  <a:lnTo>
                    <a:pt x="307" y="334"/>
                  </a:lnTo>
                  <a:lnTo>
                    <a:pt x="310" y="318"/>
                  </a:lnTo>
                  <a:lnTo>
                    <a:pt x="311" y="300"/>
                  </a:lnTo>
                  <a:lnTo>
                    <a:pt x="311" y="300"/>
                  </a:lnTo>
                  <a:lnTo>
                    <a:pt x="310" y="288"/>
                  </a:lnTo>
                  <a:lnTo>
                    <a:pt x="309" y="277"/>
                  </a:lnTo>
                  <a:lnTo>
                    <a:pt x="306" y="266"/>
                  </a:lnTo>
                  <a:lnTo>
                    <a:pt x="302" y="256"/>
                  </a:lnTo>
                  <a:lnTo>
                    <a:pt x="297" y="248"/>
                  </a:lnTo>
                  <a:lnTo>
                    <a:pt x="291" y="239"/>
                  </a:lnTo>
                  <a:lnTo>
                    <a:pt x="283" y="231"/>
                  </a:lnTo>
                  <a:lnTo>
                    <a:pt x="276" y="224"/>
                  </a:lnTo>
                  <a:lnTo>
                    <a:pt x="267" y="217"/>
                  </a:lnTo>
                  <a:lnTo>
                    <a:pt x="257" y="211"/>
                  </a:lnTo>
                  <a:lnTo>
                    <a:pt x="247" y="204"/>
                  </a:lnTo>
                  <a:lnTo>
                    <a:pt x="234" y="199"/>
                  </a:lnTo>
                  <a:lnTo>
                    <a:pt x="209" y="187"/>
                  </a:lnTo>
                  <a:lnTo>
                    <a:pt x="180" y="176"/>
                  </a:lnTo>
                  <a:lnTo>
                    <a:pt x="180" y="176"/>
                  </a:lnTo>
                  <a:lnTo>
                    <a:pt x="149" y="164"/>
                  </a:lnTo>
                  <a:lnTo>
                    <a:pt x="135" y="157"/>
                  </a:lnTo>
                  <a:lnTo>
                    <a:pt x="123" y="151"/>
                  </a:lnTo>
                  <a:lnTo>
                    <a:pt x="113" y="144"/>
                  </a:lnTo>
                  <a:lnTo>
                    <a:pt x="109" y="140"/>
                  </a:lnTo>
                  <a:lnTo>
                    <a:pt x="106" y="136"/>
                  </a:lnTo>
                  <a:lnTo>
                    <a:pt x="103" y="132"/>
                  </a:lnTo>
                  <a:lnTo>
                    <a:pt x="101" y="127"/>
                  </a:lnTo>
                  <a:lnTo>
                    <a:pt x="100" y="121"/>
                  </a:lnTo>
                  <a:lnTo>
                    <a:pt x="100" y="116"/>
                  </a:lnTo>
                  <a:lnTo>
                    <a:pt x="100" y="116"/>
                  </a:lnTo>
                  <a:lnTo>
                    <a:pt x="100" y="110"/>
                  </a:lnTo>
                  <a:lnTo>
                    <a:pt x="102" y="104"/>
                  </a:lnTo>
                  <a:lnTo>
                    <a:pt x="106" y="97"/>
                  </a:lnTo>
                  <a:lnTo>
                    <a:pt x="112" y="90"/>
                  </a:lnTo>
                  <a:lnTo>
                    <a:pt x="116" y="86"/>
                  </a:lnTo>
                  <a:lnTo>
                    <a:pt x="120" y="83"/>
                  </a:lnTo>
                  <a:lnTo>
                    <a:pt x="126" y="81"/>
                  </a:lnTo>
                  <a:lnTo>
                    <a:pt x="132" y="78"/>
                  </a:lnTo>
                  <a:lnTo>
                    <a:pt x="139" y="76"/>
                  </a:lnTo>
                  <a:lnTo>
                    <a:pt x="147" y="75"/>
                  </a:lnTo>
                  <a:lnTo>
                    <a:pt x="156" y="74"/>
                  </a:lnTo>
                  <a:lnTo>
                    <a:pt x="166" y="74"/>
                  </a:lnTo>
                  <a:lnTo>
                    <a:pt x="166" y="74"/>
                  </a:lnTo>
                  <a:lnTo>
                    <a:pt x="185" y="75"/>
                  </a:lnTo>
                  <a:lnTo>
                    <a:pt x="205" y="77"/>
                  </a:lnTo>
                  <a:lnTo>
                    <a:pt x="222" y="81"/>
                  </a:lnTo>
                  <a:lnTo>
                    <a:pt x="238" y="85"/>
                  </a:lnTo>
                  <a:lnTo>
                    <a:pt x="262" y="94"/>
                  </a:lnTo>
                  <a:lnTo>
                    <a:pt x="271" y="98"/>
                  </a:lnTo>
                  <a:lnTo>
                    <a:pt x="295" y="30"/>
                  </a:lnTo>
                  <a:lnTo>
                    <a:pt x="295" y="30"/>
                  </a:lnTo>
                  <a:lnTo>
                    <a:pt x="276" y="22"/>
                  </a:lnTo>
                  <a:lnTo>
                    <a:pt x="263" y="16"/>
                  </a:lnTo>
                  <a:lnTo>
                    <a:pt x="247" y="12"/>
                  </a:lnTo>
                  <a:lnTo>
                    <a:pt x="228" y="7"/>
                  </a:lnTo>
                  <a:lnTo>
                    <a:pt x="207" y="4"/>
                  </a:lnTo>
                  <a:lnTo>
                    <a:pt x="183" y="1"/>
                  </a:lnTo>
                  <a:lnTo>
                    <a:pt x="158" y="0"/>
                  </a:lnTo>
                  <a:lnTo>
                    <a:pt x="158" y="0"/>
                  </a:lnTo>
                  <a:lnTo>
                    <a:pt x="143" y="1"/>
                  </a:lnTo>
                  <a:lnTo>
                    <a:pt x="129" y="2"/>
                  </a:lnTo>
                  <a:lnTo>
                    <a:pt x="115" y="4"/>
                  </a:lnTo>
                  <a:lnTo>
                    <a:pt x="102" y="8"/>
                  </a:lnTo>
                  <a:lnTo>
                    <a:pt x="88" y="12"/>
                  </a:lnTo>
                  <a:lnTo>
                    <a:pt x="76" y="17"/>
                  </a:lnTo>
                  <a:lnTo>
                    <a:pt x="64" y="24"/>
                  </a:lnTo>
                  <a:lnTo>
                    <a:pt x="53" y="31"/>
                  </a:lnTo>
                  <a:lnTo>
                    <a:pt x="42" y="39"/>
                  </a:lnTo>
                  <a:lnTo>
                    <a:pt x="33" y="47"/>
                  </a:lnTo>
                  <a:lnTo>
                    <a:pt x="25" y="58"/>
                  </a:lnTo>
                  <a:lnTo>
                    <a:pt x="19" y="69"/>
                  </a:lnTo>
                  <a:lnTo>
                    <a:pt x="13" y="80"/>
                  </a:lnTo>
                  <a:lnTo>
                    <a:pt x="9" y="94"/>
                  </a:lnTo>
                  <a:lnTo>
                    <a:pt x="7" y="107"/>
                  </a:lnTo>
                  <a:lnTo>
                    <a:pt x="6" y="122"/>
                  </a:lnTo>
                  <a:lnTo>
                    <a:pt x="6" y="122"/>
                  </a:lnTo>
                  <a:lnTo>
                    <a:pt x="7" y="137"/>
                  </a:lnTo>
                  <a:lnTo>
                    <a:pt x="9" y="150"/>
                  </a:lnTo>
                  <a:lnTo>
                    <a:pt x="13" y="164"/>
                  </a:lnTo>
                  <a:lnTo>
                    <a:pt x="19" y="175"/>
                  </a:lnTo>
                  <a:lnTo>
                    <a:pt x="25" y="185"/>
                  </a:lnTo>
                  <a:lnTo>
                    <a:pt x="33" y="194"/>
                  </a:lnTo>
                  <a:lnTo>
                    <a:pt x="42" y="203"/>
                  </a:lnTo>
                  <a:lnTo>
                    <a:pt x="51" y="210"/>
                  </a:lnTo>
                  <a:lnTo>
                    <a:pt x="62" y="217"/>
                  </a:lnTo>
                  <a:lnTo>
                    <a:pt x="73" y="223"/>
                  </a:lnTo>
                  <a:lnTo>
                    <a:pt x="84" y="229"/>
                  </a:lnTo>
                  <a:lnTo>
                    <a:pt x="95" y="235"/>
                  </a:lnTo>
                  <a:lnTo>
                    <a:pt x="119" y="243"/>
                  </a:lnTo>
                  <a:lnTo>
                    <a:pt x="142" y="251"/>
                  </a:lnTo>
                  <a:lnTo>
                    <a:pt x="142" y="251"/>
                  </a:lnTo>
                  <a:lnTo>
                    <a:pt x="171" y="261"/>
                  </a:lnTo>
                  <a:lnTo>
                    <a:pt x="184" y="266"/>
                  </a:lnTo>
                  <a:lnTo>
                    <a:pt x="196" y="273"/>
                  </a:lnTo>
                  <a:lnTo>
                    <a:pt x="205" y="280"/>
                  </a:lnTo>
                  <a:lnTo>
                    <a:pt x="211" y="287"/>
                  </a:lnTo>
                  <a:lnTo>
                    <a:pt x="214" y="291"/>
                  </a:lnTo>
                  <a:lnTo>
                    <a:pt x="216" y="296"/>
                  </a:lnTo>
                  <a:lnTo>
                    <a:pt x="217" y="300"/>
                  </a:lnTo>
                  <a:lnTo>
                    <a:pt x="217" y="306"/>
                  </a:lnTo>
                  <a:lnTo>
                    <a:pt x="217" y="306"/>
                  </a:lnTo>
                  <a:lnTo>
                    <a:pt x="217" y="315"/>
                  </a:lnTo>
                  <a:lnTo>
                    <a:pt x="214" y="324"/>
                  </a:lnTo>
                  <a:lnTo>
                    <a:pt x="212" y="328"/>
                  </a:lnTo>
                  <a:lnTo>
                    <a:pt x="209" y="332"/>
                  </a:lnTo>
                  <a:lnTo>
                    <a:pt x="206" y="335"/>
                  </a:lnTo>
                  <a:lnTo>
                    <a:pt x="202" y="340"/>
                  </a:lnTo>
                  <a:lnTo>
                    <a:pt x="197" y="343"/>
                  </a:lnTo>
                  <a:lnTo>
                    <a:pt x="190" y="346"/>
                  </a:lnTo>
                  <a:lnTo>
                    <a:pt x="184" y="348"/>
                  </a:lnTo>
                  <a:lnTo>
                    <a:pt x="176" y="350"/>
                  </a:lnTo>
                  <a:lnTo>
                    <a:pt x="167" y="352"/>
                  </a:lnTo>
                  <a:lnTo>
                    <a:pt x="158" y="353"/>
                  </a:lnTo>
                  <a:lnTo>
                    <a:pt x="134" y="354"/>
                  </a:lnTo>
                  <a:lnTo>
                    <a:pt x="134" y="354"/>
                  </a:lnTo>
                  <a:lnTo>
                    <a:pt x="113" y="354"/>
                  </a:lnTo>
                  <a:lnTo>
                    <a:pt x="92" y="352"/>
                  </a:lnTo>
                  <a:lnTo>
                    <a:pt x="55" y="348"/>
                  </a:lnTo>
                  <a:lnTo>
                    <a:pt x="28" y="344"/>
                  </a:lnTo>
                  <a:lnTo>
                    <a:pt x="18" y="342"/>
                  </a:lnTo>
                  <a:lnTo>
                    <a:pt x="0" y="41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37" name="Freeform 14"/>
            <p:cNvSpPr>
              <a:spLocks/>
            </p:cNvSpPr>
            <p:nvPr userDrawn="1"/>
          </p:nvSpPr>
          <p:spPr bwMode="auto">
            <a:xfrm>
              <a:off x="5059" y="3992"/>
              <a:ext cx="48" cy="71"/>
            </a:xfrm>
            <a:custGeom>
              <a:avLst/>
              <a:gdLst>
                <a:gd name="T0" fmla="*/ 0 w 194"/>
                <a:gd name="T1" fmla="*/ 7 h 282"/>
                <a:gd name="T2" fmla="*/ 0 w 194"/>
                <a:gd name="T3" fmla="*/ 7 h 282"/>
                <a:gd name="T4" fmla="*/ 14 w 194"/>
                <a:gd name="T5" fmla="*/ 4 h 282"/>
                <a:gd name="T6" fmla="*/ 31 w 194"/>
                <a:gd name="T7" fmla="*/ 2 h 282"/>
                <a:gd name="T8" fmla="*/ 52 w 194"/>
                <a:gd name="T9" fmla="*/ 0 h 282"/>
                <a:gd name="T10" fmla="*/ 73 w 194"/>
                <a:gd name="T11" fmla="*/ 0 h 282"/>
                <a:gd name="T12" fmla="*/ 73 w 194"/>
                <a:gd name="T13" fmla="*/ 0 h 282"/>
                <a:gd name="T14" fmla="*/ 87 w 194"/>
                <a:gd name="T15" fmla="*/ 0 h 282"/>
                <a:gd name="T16" fmla="*/ 98 w 194"/>
                <a:gd name="T17" fmla="*/ 1 h 282"/>
                <a:gd name="T18" fmla="*/ 110 w 194"/>
                <a:gd name="T19" fmla="*/ 4 h 282"/>
                <a:gd name="T20" fmla="*/ 121 w 194"/>
                <a:gd name="T21" fmla="*/ 7 h 282"/>
                <a:gd name="T22" fmla="*/ 132 w 194"/>
                <a:gd name="T23" fmla="*/ 11 h 282"/>
                <a:gd name="T24" fmla="*/ 141 w 194"/>
                <a:gd name="T25" fmla="*/ 17 h 282"/>
                <a:gd name="T26" fmla="*/ 151 w 194"/>
                <a:gd name="T27" fmla="*/ 24 h 282"/>
                <a:gd name="T28" fmla="*/ 159 w 194"/>
                <a:gd name="T29" fmla="*/ 31 h 282"/>
                <a:gd name="T30" fmla="*/ 166 w 194"/>
                <a:gd name="T31" fmla="*/ 40 h 282"/>
                <a:gd name="T32" fmla="*/ 174 w 194"/>
                <a:gd name="T33" fmla="*/ 49 h 282"/>
                <a:gd name="T34" fmla="*/ 180 w 194"/>
                <a:gd name="T35" fmla="*/ 61 h 282"/>
                <a:gd name="T36" fmla="*/ 185 w 194"/>
                <a:gd name="T37" fmla="*/ 74 h 282"/>
                <a:gd name="T38" fmla="*/ 189 w 194"/>
                <a:gd name="T39" fmla="*/ 88 h 282"/>
                <a:gd name="T40" fmla="*/ 192 w 194"/>
                <a:gd name="T41" fmla="*/ 103 h 282"/>
                <a:gd name="T42" fmla="*/ 193 w 194"/>
                <a:gd name="T43" fmla="*/ 119 h 282"/>
                <a:gd name="T44" fmla="*/ 194 w 194"/>
                <a:gd name="T45" fmla="*/ 138 h 282"/>
                <a:gd name="T46" fmla="*/ 194 w 194"/>
                <a:gd name="T47" fmla="*/ 138 h 282"/>
                <a:gd name="T48" fmla="*/ 194 w 194"/>
                <a:gd name="T49" fmla="*/ 155 h 282"/>
                <a:gd name="T50" fmla="*/ 193 w 194"/>
                <a:gd name="T51" fmla="*/ 172 h 282"/>
                <a:gd name="T52" fmla="*/ 191 w 194"/>
                <a:gd name="T53" fmla="*/ 187 h 282"/>
                <a:gd name="T54" fmla="*/ 188 w 194"/>
                <a:gd name="T55" fmla="*/ 202 h 282"/>
                <a:gd name="T56" fmla="*/ 185 w 194"/>
                <a:gd name="T57" fmla="*/ 215 h 282"/>
                <a:gd name="T58" fmla="*/ 181 w 194"/>
                <a:gd name="T59" fmla="*/ 226 h 282"/>
                <a:gd name="T60" fmla="*/ 175 w 194"/>
                <a:gd name="T61" fmla="*/ 238 h 282"/>
                <a:gd name="T62" fmla="*/ 168 w 194"/>
                <a:gd name="T63" fmla="*/ 247 h 282"/>
                <a:gd name="T64" fmla="*/ 160 w 194"/>
                <a:gd name="T65" fmla="*/ 255 h 282"/>
                <a:gd name="T66" fmla="*/ 151 w 194"/>
                <a:gd name="T67" fmla="*/ 262 h 282"/>
                <a:gd name="T68" fmla="*/ 141 w 194"/>
                <a:gd name="T69" fmla="*/ 269 h 282"/>
                <a:gd name="T70" fmla="*/ 129 w 194"/>
                <a:gd name="T71" fmla="*/ 274 h 282"/>
                <a:gd name="T72" fmla="*/ 115 w 194"/>
                <a:gd name="T73" fmla="*/ 277 h 282"/>
                <a:gd name="T74" fmla="*/ 100 w 194"/>
                <a:gd name="T75" fmla="*/ 280 h 282"/>
                <a:gd name="T76" fmla="*/ 84 w 194"/>
                <a:gd name="T77" fmla="*/ 282 h 282"/>
                <a:gd name="T78" fmla="*/ 65 w 194"/>
                <a:gd name="T79" fmla="*/ 282 h 282"/>
                <a:gd name="T80" fmla="*/ 65 w 194"/>
                <a:gd name="T81" fmla="*/ 282 h 282"/>
                <a:gd name="T82" fmla="*/ 42 w 194"/>
                <a:gd name="T83" fmla="*/ 281 h 282"/>
                <a:gd name="T84" fmla="*/ 20 w 194"/>
                <a:gd name="T85" fmla="*/ 280 h 282"/>
                <a:gd name="T86" fmla="*/ 0 w 194"/>
                <a:gd name="T87" fmla="*/ 278 h 282"/>
                <a:gd name="T88" fmla="*/ 0 w 194"/>
                <a:gd name="T89" fmla="*/ 7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94" h="282">
                  <a:moveTo>
                    <a:pt x="0" y="7"/>
                  </a:moveTo>
                  <a:lnTo>
                    <a:pt x="0" y="7"/>
                  </a:lnTo>
                  <a:lnTo>
                    <a:pt x="14" y="4"/>
                  </a:lnTo>
                  <a:lnTo>
                    <a:pt x="31" y="2"/>
                  </a:lnTo>
                  <a:lnTo>
                    <a:pt x="52" y="0"/>
                  </a:lnTo>
                  <a:lnTo>
                    <a:pt x="73" y="0"/>
                  </a:lnTo>
                  <a:lnTo>
                    <a:pt x="73" y="0"/>
                  </a:lnTo>
                  <a:lnTo>
                    <a:pt x="87" y="0"/>
                  </a:lnTo>
                  <a:lnTo>
                    <a:pt x="98" y="1"/>
                  </a:lnTo>
                  <a:lnTo>
                    <a:pt x="110" y="4"/>
                  </a:lnTo>
                  <a:lnTo>
                    <a:pt x="121" y="7"/>
                  </a:lnTo>
                  <a:lnTo>
                    <a:pt x="132" y="11"/>
                  </a:lnTo>
                  <a:lnTo>
                    <a:pt x="141" y="17"/>
                  </a:lnTo>
                  <a:lnTo>
                    <a:pt x="151" y="24"/>
                  </a:lnTo>
                  <a:lnTo>
                    <a:pt x="159" y="31"/>
                  </a:lnTo>
                  <a:lnTo>
                    <a:pt x="166" y="40"/>
                  </a:lnTo>
                  <a:lnTo>
                    <a:pt x="174" y="49"/>
                  </a:lnTo>
                  <a:lnTo>
                    <a:pt x="180" y="61"/>
                  </a:lnTo>
                  <a:lnTo>
                    <a:pt x="185" y="74"/>
                  </a:lnTo>
                  <a:lnTo>
                    <a:pt x="189" y="88"/>
                  </a:lnTo>
                  <a:lnTo>
                    <a:pt x="192" y="103"/>
                  </a:lnTo>
                  <a:lnTo>
                    <a:pt x="193" y="119"/>
                  </a:lnTo>
                  <a:lnTo>
                    <a:pt x="194" y="138"/>
                  </a:lnTo>
                  <a:lnTo>
                    <a:pt x="194" y="138"/>
                  </a:lnTo>
                  <a:lnTo>
                    <a:pt x="194" y="155"/>
                  </a:lnTo>
                  <a:lnTo>
                    <a:pt x="193" y="172"/>
                  </a:lnTo>
                  <a:lnTo>
                    <a:pt x="191" y="187"/>
                  </a:lnTo>
                  <a:lnTo>
                    <a:pt x="188" y="202"/>
                  </a:lnTo>
                  <a:lnTo>
                    <a:pt x="185" y="215"/>
                  </a:lnTo>
                  <a:lnTo>
                    <a:pt x="181" y="226"/>
                  </a:lnTo>
                  <a:lnTo>
                    <a:pt x="175" y="238"/>
                  </a:lnTo>
                  <a:lnTo>
                    <a:pt x="168" y="247"/>
                  </a:lnTo>
                  <a:lnTo>
                    <a:pt x="160" y="255"/>
                  </a:lnTo>
                  <a:lnTo>
                    <a:pt x="151" y="262"/>
                  </a:lnTo>
                  <a:lnTo>
                    <a:pt x="141" y="269"/>
                  </a:lnTo>
                  <a:lnTo>
                    <a:pt x="129" y="274"/>
                  </a:lnTo>
                  <a:lnTo>
                    <a:pt x="115" y="277"/>
                  </a:lnTo>
                  <a:lnTo>
                    <a:pt x="100" y="280"/>
                  </a:lnTo>
                  <a:lnTo>
                    <a:pt x="84" y="282"/>
                  </a:lnTo>
                  <a:lnTo>
                    <a:pt x="65" y="282"/>
                  </a:lnTo>
                  <a:lnTo>
                    <a:pt x="65" y="282"/>
                  </a:lnTo>
                  <a:lnTo>
                    <a:pt x="42" y="281"/>
                  </a:lnTo>
                  <a:lnTo>
                    <a:pt x="20" y="280"/>
                  </a:lnTo>
                  <a:lnTo>
                    <a:pt x="0" y="278"/>
                  </a:lnTo>
                  <a:lnTo>
                    <a:pt x="0" y="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38" name="Freeform 15"/>
            <p:cNvSpPr>
              <a:spLocks/>
            </p:cNvSpPr>
            <p:nvPr userDrawn="1"/>
          </p:nvSpPr>
          <p:spPr bwMode="auto">
            <a:xfrm>
              <a:off x="5035" y="3974"/>
              <a:ext cx="97" cy="107"/>
            </a:xfrm>
            <a:custGeom>
              <a:avLst/>
              <a:gdLst>
                <a:gd name="T0" fmla="*/ 171 w 385"/>
                <a:gd name="T1" fmla="*/ 0 h 428"/>
                <a:gd name="T2" fmla="*/ 171 w 385"/>
                <a:gd name="T3" fmla="*/ 0 h 428"/>
                <a:gd name="T4" fmla="*/ 150 w 385"/>
                <a:gd name="T5" fmla="*/ 1 h 428"/>
                <a:gd name="T6" fmla="*/ 129 w 385"/>
                <a:gd name="T7" fmla="*/ 2 h 428"/>
                <a:gd name="T8" fmla="*/ 106 w 385"/>
                <a:gd name="T9" fmla="*/ 4 h 428"/>
                <a:gd name="T10" fmla="*/ 83 w 385"/>
                <a:gd name="T11" fmla="*/ 7 h 428"/>
                <a:gd name="T12" fmla="*/ 60 w 385"/>
                <a:gd name="T13" fmla="*/ 10 h 428"/>
                <a:gd name="T14" fmla="*/ 39 w 385"/>
                <a:gd name="T15" fmla="*/ 14 h 428"/>
                <a:gd name="T16" fmla="*/ 18 w 385"/>
                <a:gd name="T17" fmla="*/ 20 h 428"/>
                <a:gd name="T18" fmla="*/ 0 w 385"/>
                <a:gd name="T19" fmla="*/ 26 h 428"/>
                <a:gd name="T20" fmla="*/ 0 w 385"/>
                <a:gd name="T21" fmla="*/ 415 h 428"/>
                <a:gd name="T22" fmla="*/ 0 w 385"/>
                <a:gd name="T23" fmla="*/ 415 h 428"/>
                <a:gd name="T24" fmla="*/ 15 w 385"/>
                <a:gd name="T25" fmla="*/ 418 h 428"/>
                <a:gd name="T26" fmla="*/ 34 w 385"/>
                <a:gd name="T27" fmla="*/ 420 h 428"/>
                <a:gd name="T28" fmla="*/ 73 w 385"/>
                <a:gd name="T29" fmla="*/ 424 h 428"/>
                <a:gd name="T30" fmla="*/ 116 w 385"/>
                <a:gd name="T31" fmla="*/ 427 h 428"/>
                <a:gd name="T32" fmla="*/ 155 w 385"/>
                <a:gd name="T33" fmla="*/ 428 h 428"/>
                <a:gd name="T34" fmla="*/ 155 w 385"/>
                <a:gd name="T35" fmla="*/ 428 h 428"/>
                <a:gd name="T36" fmla="*/ 186 w 385"/>
                <a:gd name="T37" fmla="*/ 427 h 428"/>
                <a:gd name="T38" fmla="*/ 212 w 385"/>
                <a:gd name="T39" fmla="*/ 425 h 428"/>
                <a:gd name="T40" fmla="*/ 238 w 385"/>
                <a:gd name="T41" fmla="*/ 421 h 428"/>
                <a:gd name="T42" fmla="*/ 261 w 385"/>
                <a:gd name="T43" fmla="*/ 415 h 428"/>
                <a:gd name="T44" fmla="*/ 282 w 385"/>
                <a:gd name="T45" fmla="*/ 408 h 428"/>
                <a:gd name="T46" fmla="*/ 301 w 385"/>
                <a:gd name="T47" fmla="*/ 399 h 428"/>
                <a:gd name="T48" fmla="*/ 309 w 385"/>
                <a:gd name="T49" fmla="*/ 394 h 428"/>
                <a:gd name="T50" fmla="*/ 318 w 385"/>
                <a:gd name="T51" fmla="*/ 389 h 428"/>
                <a:gd name="T52" fmla="*/ 326 w 385"/>
                <a:gd name="T53" fmla="*/ 383 h 428"/>
                <a:gd name="T54" fmla="*/ 333 w 385"/>
                <a:gd name="T55" fmla="*/ 377 h 428"/>
                <a:gd name="T56" fmla="*/ 339 w 385"/>
                <a:gd name="T57" fmla="*/ 369 h 428"/>
                <a:gd name="T58" fmla="*/ 345 w 385"/>
                <a:gd name="T59" fmla="*/ 362 h 428"/>
                <a:gd name="T60" fmla="*/ 351 w 385"/>
                <a:gd name="T61" fmla="*/ 355 h 428"/>
                <a:gd name="T62" fmla="*/ 356 w 385"/>
                <a:gd name="T63" fmla="*/ 347 h 428"/>
                <a:gd name="T64" fmla="*/ 361 w 385"/>
                <a:gd name="T65" fmla="*/ 337 h 428"/>
                <a:gd name="T66" fmla="*/ 366 w 385"/>
                <a:gd name="T67" fmla="*/ 329 h 428"/>
                <a:gd name="T68" fmla="*/ 373 w 385"/>
                <a:gd name="T69" fmla="*/ 309 h 428"/>
                <a:gd name="T70" fmla="*/ 378 w 385"/>
                <a:gd name="T71" fmla="*/ 287 h 428"/>
                <a:gd name="T72" fmla="*/ 382 w 385"/>
                <a:gd name="T73" fmla="*/ 264 h 428"/>
                <a:gd name="T74" fmla="*/ 384 w 385"/>
                <a:gd name="T75" fmla="*/ 239 h 428"/>
                <a:gd name="T76" fmla="*/ 385 w 385"/>
                <a:gd name="T77" fmla="*/ 211 h 428"/>
                <a:gd name="T78" fmla="*/ 385 w 385"/>
                <a:gd name="T79" fmla="*/ 211 h 428"/>
                <a:gd name="T80" fmla="*/ 384 w 385"/>
                <a:gd name="T81" fmla="*/ 187 h 428"/>
                <a:gd name="T82" fmla="*/ 381 w 385"/>
                <a:gd name="T83" fmla="*/ 164 h 428"/>
                <a:gd name="T84" fmla="*/ 377 w 385"/>
                <a:gd name="T85" fmla="*/ 143 h 428"/>
                <a:gd name="T86" fmla="*/ 371 w 385"/>
                <a:gd name="T87" fmla="*/ 122 h 428"/>
                <a:gd name="T88" fmla="*/ 363 w 385"/>
                <a:gd name="T89" fmla="*/ 104 h 428"/>
                <a:gd name="T90" fmla="*/ 352 w 385"/>
                <a:gd name="T91" fmla="*/ 86 h 428"/>
                <a:gd name="T92" fmla="*/ 341 w 385"/>
                <a:gd name="T93" fmla="*/ 71 h 428"/>
                <a:gd name="T94" fmla="*/ 328 w 385"/>
                <a:gd name="T95" fmla="*/ 57 h 428"/>
                <a:gd name="T96" fmla="*/ 314 w 385"/>
                <a:gd name="T97" fmla="*/ 43 h 428"/>
                <a:gd name="T98" fmla="*/ 297 w 385"/>
                <a:gd name="T99" fmla="*/ 32 h 428"/>
                <a:gd name="T100" fmla="*/ 280 w 385"/>
                <a:gd name="T101" fmla="*/ 23 h 428"/>
                <a:gd name="T102" fmla="*/ 260 w 385"/>
                <a:gd name="T103" fmla="*/ 14 h 428"/>
                <a:gd name="T104" fmla="*/ 240 w 385"/>
                <a:gd name="T105" fmla="*/ 8 h 428"/>
                <a:gd name="T106" fmla="*/ 218 w 385"/>
                <a:gd name="T107" fmla="*/ 4 h 428"/>
                <a:gd name="T108" fmla="*/ 195 w 385"/>
                <a:gd name="T109" fmla="*/ 1 h 428"/>
                <a:gd name="T110" fmla="*/ 171 w 385"/>
                <a:gd name="T111" fmla="*/ 0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85" h="428">
                  <a:moveTo>
                    <a:pt x="171" y="0"/>
                  </a:moveTo>
                  <a:lnTo>
                    <a:pt x="171" y="0"/>
                  </a:lnTo>
                  <a:lnTo>
                    <a:pt x="150" y="1"/>
                  </a:lnTo>
                  <a:lnTo>
                    <a:pt x="129" y="2"/>
                  </a:lnTo>
                  <a:lnTo>
                    <a:pt x="106" y="4"/>
                  </a:lnTo>
                  <a:lnTo>
                    <a:pt x="83" y="7"/>
                  </a:lnTo>
                  <a:lnTo>
                    <a:pt x="60" y="10"/>
                  </a:lnTo>
                  <a:lnTo>
                    <a:pt x="39" y="14"/>
                  </a:lnTo>
                  <a:lnTo>
                    <a:pt x="18" y="20"/>
                  </a:lnTo>
                  <a:lnTo>
                    <a:pt x="0" y="26"/>
                  </a:lnTo>
                  <a:lnTo>
                    <a:pt x="0" y="415"/>
                  </a:lnTo>
                  <a:lnTo>
                    <a:pt x="0" y="415"/>
                  </a:lnTo>
                  <a:lnTo>
                    <a:pt x="15" y="418"/>
                  </a:lnTo>
                  <a:lnTo>
                    <a:pt x="34" y="420"/>
                  </a:lnTo>
                  <a:lnTo>
                    <a:pt x="73" y="424"/>
                  </a:lnTo>
                  <a:lnTo>
                    <a:pt x="116" y="427"/>
                  </a:lnTo>
                  <a:lnTo>
                    <a:pt x="155" y="428"/>
                  </a:lnTo>
                  <a:lnTo>
                    <a:pt x="155" y="428"/>
                  </a:lnTo>
                  <a:lnTo>
                    <a:pt x="186" y="427"/>
                  </a:lnTo>
                  <a:lnTo>
                    <a:pt x="212" y="425"/>
                  </a:lnTo>
                  <a:lnTo>
                    <a:pt x="238" y="421"/>
                  </a:lnTo>
                  <a:lnTo>
                    <a:pt x="261" y="415"/>
                  </a:lnTo>
                  <a:lnTo>
                    <a:pt x="282" y="408"/>
                  </a:lnTo>
                  <a:lnTo>
                    <a:pt x="301" y="399"/>
                  </a:lnTo>
                  <a:lnTo>
                    <a:pt x="309" y="394"/>
                  </a:lnTo>
                  <a:lnTo>
                    <a:pt x="318" y="389"/>
                  </a:lnTo>
                  <a:lnTo>
                    <a:pt x="326" y="383"/>
                  </a:lnTo>
                  <a:lnTo>
                    <a:pt x="333" y="377"/>
                  </a:lnTo>
                  <a:lnTo>
                    <a:pt x="339" y="369"/>
                  </a:lnTo>
                  <a:lnTo>
                    <a:pt x="345" y="362"/>
                  </a:lnTo>
                  <a:lnTo>
                    <a:pt x="351" y="355"/>
                  </a:lnTo>
                  <a:lnTo>
                    <a:pt x="356" y="347"/>
                  </a:lnTo>
                  <a:lnTo>
                    <a:pt x="361" y="337"/>
                  </a:lnTo>
                  <a:lnTo>
                    <a:pt x="366" y="329"/>
                  </a:lnTo>
                  <a:lnTo>
                    <a:pt x="373" y="309"/>
                  </a:lnTo>
                  <a:lnTo>
                    <a:pt x="378" y="287"/>
                  </a:lnTo>
                  <a:lnTo>
                    <a:pt x="382" y="264"/>
                  </a:lnTo>
                  <a:lnTo>
                    <a:pt x="384" y="239"/>
                  </a:lnTo>
                  <a:lnTo>
                    <a:pt x="385" y="211"/>
                  </a:lnTo>
                  <a:lnTo>
                    <a:pt x="385" y="211"/>
                  </a:lnTo>
                  <a:lnTo>
                    <a:pt x="384" y="187"/>
                  </a:lnTo>
                  <a:lnTo>
                    <a:pt x="381" y="164"/>
                  </a:lnTo>
                  <a:lnTo>
                    <a:pt x="377" y="143"/>
                  </a:lnTo>
                  <a:lnTo>
                    <a:pt x="371" y="122"/>
                  </a:lnTo>
                  <a:lnTo>
                    <a:pt x="363" y="104"/>
                  </a:lnTo>
                  <a:lnTo>
                    <a:pt x="352" y="86"/>
                  </a:lnTo>
                  <a:lnTo>
                    <a:pt x="341" y="71"/>
                  </a:lnTo>
                  <a:lnTo>
                    <a:pt x="328" y="57"/>
                  </a:lnTo>
                  <a:lnTo>
                    <a:pt x="314" y="43"/>
                  </a:lnTo>
                  <a:lnTo>
                    <a:pt x="297" y="32"/>
                  </a:lnTo>
                  <a:lnTo>
                    <a:pt x="280" y="23"/>
                  </a:lnTo>
                  <a:lnTo>
                    <a:pt x="260" y="14"/>
                  </a:lnTo>
                  <a:lnTo>
                    <a:pt x="240" y="8"/>
                  </a:lnTo>
                  <a:lnTo>
                    <a:pt x="218" y="4"/>
                  </a:lnTo>
                  <a:lnTo>
                    <a:pt x="195" y="1"/>
                  </a:lnTo>
                  <a:lnTo>
                    <a:pt x="17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</p:grpSp>
      <p:sp>
        <p:nvSpPr>
          <p:cNvPr id="39" name="Rectangle 10"/>
          <p:cNvSpPr txBox="1">
            <a:spLocks noChangeArrowheads="1"/>
          </p:cNvSpPr>
          <p:nvPr userDrawn="1"/>
        </p:nvSpPr>
        <p:spPr>
          <a:xfrm>
            <a:off x="407668" y="6069045"/>
            <a:ext cx="2232402" cy="273007"/>
          </a:xfrm>
          <a:prstGeom prst="rect">
            <a:avLst/>
          </a:prstGeom>
          <a:ln/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l" defTabSz="914400" rtl="0" eaLnBrk="1" latinLnBrk="0" hangingPunct="1">
              <a:defRPr sz="900" kern="1200">
                <a:solidFill>
                  <a:schemeClr val="accent6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en-GB" dirty="0" smtClean="0">
                <a:solidFill>
                  <a:srgbClr val="D7D2CB">
                    <a:lumMod val="50000"/>
                  </a:srgbClr>
                </a:solidFill>
              </a:rPr>
              <a:t>Page  </a:t>
            </a:r>
            <a:fld id="{4A1B87DD-86B5-48CA-9454-66C05345144F}" type="slidenum">
              <a:rPr lang="en-US" smtClean="0">
                <a:solidFill>
                  <a:srgbClr val="D7D2CB">
                    <a:lumMod val="50000"/>
                  </a:srgbClr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D7D2CB">
                  <a:lumMod val="50000"/>
                </a:srgbClr>
              </a:solidFill>
            </a:endParaRPr>
          </a:p>
        </p:txBody>
      </p:sp>
      <p:grpSp>
        <p:nvGrpSpPr>
          <p:cNvPr id="88" name="Group 87"/>
          <p:cNvGrpSpPr/>
          <p:nvPr userDrawn="1"/>
        </p:nvGrpSpPr>
        <p:grpSpPr>
          <a:xfrm>
            <a:off x="10552692" y="34249"/>
            <a:ext cx="1162717" cy="632004"/>
            <a:chOff x="8374677" y="36245"/>
            <a:chExt cx="922740" cy="668853"/>
          </a:xfrm>
        </p:grpSpPr>
        <p:sp>
          <p:nvSpPr>
            <p:cNvPr id="89" name="TextBox 88"/>
            <p:cNvSpPr txBox="1"/>
            <p:nvPr userDrawn="1"/>
          </p:nvSpPr>
          <p:spPr>
            <a:xfrm rot="16200000">
              <a:off x="8191735" y="219187"/>
              <a:ext cx="563729" cy="19784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510" dirty="0" smtClean="0">
                  <a:solidFill>
                    <a:srgbClr val="FFFFFF">
                      <a:lumMod val="65000"/>
                    </a:srgbClr>
                  </a:solidFill>
                </a:rPr>
                <a:t>confidential</a:t>
              </a:r>
              <a:endParaRPr lang="en-GB" sz="510" dirty="0">
                <a:solidFill>
                  <a:srgbClr val="FFFFFF">
                    <a:lumMod val="65000"/>
                  </a:srgbClr>
                </a:solidFill>
              </a:endParaRPr>
            </a:p>
          </p:txBody>
        </p:sp>
        <p:grpSp>
          <p:nvGrpSpPr>
            <p:cNvPr id="90" name="Group 89"/>
            <p:cNvGrpSpPr/>
            <p:nvPr userDrawn="1"/>
          </p:nvGrpSpPr>
          <p:grpSpPr>
            <a:xfrm>
              <a:off x="8445564" y="91935"/>
              <a:ext cx="851853" cy="613163"/>
              <a:chOff x="8445564" y="91935"/>
              <a:chExt cx="851853" cy="613163"/>
            </a:xfrm>
          </p:grpSpPr>
          <p:sp>
            <p:nvSpPr>
              <p:cNvPr id="91" name="TextBox 90"/>
              <p:cNvSpPr txBox="1"/>
              <p:nvPr userDrawn="1"/>
            </p:nvSpPr>
            <p:spPr>
              <a:xfrm>
                <a:off x="8445564" y="506408"/>
                <a:ext cx="851853" cy="19869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GB" sz="620" dirty="0" smtClean="0">
                    <a:solidFill>
                      <a:srgbClr val="D29F13"/>
                    </a:solidFill>
                  </a:rPr>
                  <a:t>RESTRICTED</a:t>
                </a:r>
                <a:endParaRPr lang="en-GB" sz="620" dirty="0">
                  <a:solidFill>
                    <a:srgbClr val="D29F13"/>
                  </a:solidFill>
                </a:endParaRPr>
              </a:p>
            </p:txBody>
          </p:sp>
          <p:grpSp>
            <p:nvGrpSpPr>
              <p:cNvPr id="92" name="Group 91"/>
              <p:cNvGrpSpPr/>
              <p:nvPr userDrawn="1"/>
            </p:nvGrpSpPr>
            <p:grpSpPr>
              <a:xfrm>
                <a:off x="8447829" y="91935"/>
                <a:ext cx="589966" cy="444532"/>
                <a:chOff x="8447829" y="91935"/>
                <a:chExt cx="589966" cy="444532"/>
              </a:xfrm>
            </p:grpSpPr>
            <p:sp>
              <p:nvSpPr>
                <p:cNvPr id="93" name="Freeform 22"/>
                <p:cNvSpPr>
                  <a:spLocks/>
                </p:cNvSpPr>
                <p:nvPr userDrawn="1"/>
              </p:nvSpPr>
              <p:spPr bwMode="auto">
                <a:xfrm>
                  <a:off x="8746928" y="157792"/>
                  <a:ext cx="87809" cy="107017"/>
                </a:xfrm>
                <a:custGeom>
                  <a:avLst/>
                  <a:gdLst>
                    <a:gd name="T0" fmla="*/ 44 w 64"/>
                    <a:gd name="T1" fmla="*/ 56 h 78"/>
                    <a:gd name="T2" fmla="*/ 44 w 64"/>
                    <a:gd name="T3" fmla="*/ 56 h 78"/>
                    <a:gd name="T4" fmla="*/ 46 w 64"/>
                    <a:gd name="T5" fmla="*/ 46 h 78"/>
                    <a:gd name="T6" fmla="*/ 50 w 64"/>
                    <a:gd name="T7" fmla="*/ 36 h 78"/>
                    <a:gd name="T8" fmla="*/ 56 w 64"/>
                    <a:gd name="T9" fmla="*/ 26 h 78"/>
                    <a:gd name="T10" fmla="*/ 64 w 64"/>
                    <a:gd name="T11" fmla="*/ 20 h 78"/>
                    <a:gd name="T12" fmla="*/ 64 w 64"/>
                    <a:gd name="T13" fmla="*/ 20 h 78"/>
                    <a:gd name="T14" fmla="*/ 58 w 64"/>
                    <a:gd name="T15" fmla="*/ 12 h 78"/>
                    <a:gd name="T16" fmla="*/ 50 w 64"/>
                    <a:gd name="T17" fmla="*/ 6 h 78"/>
                    <a:gd name="T18" fmla="*/ 42 w 64"/>
                    <a:gd name="T19" fmla="*/ 2 h 78"/>
                    <a:gd name="T20" fmla="*/ 30 w 64"/>
                    <a:gd name="T21" fmla="*/ 0 h 78"/>
                    <a:gd name="T22" fmla="*/ 30 w 64"/>
                    <a:gd name="T23" fmla="*/ 0 h 78"/>
                    <a:gd name="T24" fmla="*/ 34 w 64"/>
                    <a:gd name="T25" fmla="*/ 8 h 78"/>
                    <a:gd name="T26" fmla="*/ 34 w 64"/>
                    <a:gd name="T27" fmla="*/ 18 h 78"/>
                    <a:gd name="T28" fmla="*/ 34 w 64"/>
                    <a:gd name="T29" fmla="*/ 18 h 78"/>
                    <a:gd name="T30" fmla="*/ 34 w 64"/>
                    <a:gd name="T31" fmla="*/ 26 h 78"/>
                    <a:gd name="T32" fmla="*/ 32 w 64"/>
                    <a:gd name="T33" fmla="*/ 32 h 78"/>
                    <a:gd name="T34" fmla="*/ 28 w 64"/>
                    <a:gd name="T35" fmla="*/ 40 h 78"/>
                    <a:gd name="T36" fmla="*/ 24 w 64"/>
                    <a:gd name="T37" fmla="*/ 46 h 78"/>
                    <a:gd name="T38" fmla="*/ 14 w 64"/>
                    <a:gd name="T39" fmla="*/ 56 h 78"/>
                    <a:gd name="T40" fmla="*/ 8 w 64"/>
                    <a:gd name="T41" fmla="*/ 60 h 78"/>
                    <a:gd name="T42" fmla="*/ 0 w 64"/>
                    <a:gd name="T43" fmla="*/ 62 h 78"/>
                    <a:gd name="T44" fmla="*/ 0 w 64"/>
                    <a:gd name="T45" fmla="*/ 62 h 78"/>
                    <a:gd name="T46" fmla="*/ 6 w 64"/>
                    <a:gd name="T47" fmla="*/ 68 h 78"/>
                    <a:gd name="T48" fmla="*/ 14 w 64"/>
                    <a:gd name="T49" fmla="*/ 74 h 78"/>
                    <a:gd name="T50" fmla="*/ 22 w 64"/>
                    <a:gd name="T51" fmla="*/ 76 h 78"/>
                    <a:gd name="T52" fmla="*/ 30 w 64"/>
                    <a:gd name="T53" fmla="*/ 78 h 78"/>
                    <a:gd name="T54" fmla="*/ 30 w 64"/>
                    <a:gd name="T55" fmla="*/ 78 h 78"/>
                    <a:gd name="T56" fmla="*/ 40 w 64"/>
                    <a:gd name="T57" fmla="*/ 76 h 78"/>
                    <a:gd name="T58" fmla="*/ 46 w 64"/>
                    <a:gd name="T59" fmla="*/ 72 h 78"/>
                    <a:gd name="T60" fmla="*/ 46 w 64"/>
                    <a:gd name="T61" fmla="*/ 72 h 78"/>
                    <a:gd name="T62" fmla="*/ 44 w 64"/>
                    <a:gd name="T63" fmla="*/ 56 h 78"/>
                    <a:gd name="T64" fmla="*/ 44 w 64"/>
                    <a:gd name="T65" fmla="*/ 56 h 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64" h="78">
                      <a:moveTo>
                        <a:pt x="44" y="56"/>
                      </a:moveTo>
                      <a:lnTo>
                        <a:pt x="44" y="56"/>
                      </a:lnTo>
                      <a:lnTo>
                        <a:pt x="46" y="46"/>
                      </a:lnTo>
                      <a:lnTo>
                        <a:pt x="50" y="36"/>
                      </a:lnTo>
                      <a:lnTo>
                        <a:pt x="56" y="26"/>
                      </a:lnTo>
                      <a:lnTo>
                        <a:pt x="64" y="20"/>
                      </a:lnTo>
                      <a:lnTo>
                        <a:pt x="64" y="20"/>
                      </a:lnTo>
                      <a:lnTo>
                        <a:pt x="58" y="12"/>
                      </a:lnTo>
                      <a:lnTo>
                        <a:pt x="50" y="6"/>
                      </a:lnTo>
                      <a:lnTo>
                        <a:pt x="42" y="2"/>
                      </a:lnTo>
                      <a:lnTo>
                        <a:pt x="30" y="0"/>
                      </a:lnTo>
                      <a:lnTo>
                        <a:pt x="30" y="0"/>
                      </a:lnTo>
                      <a:lnTo>
                        <a:pt x="34" y="8"/>
                      </a:lnTo>
                      <a:lnTo>
                        <a:pt x="34" y="18"/>
                      </a:lnTo>
                      <a:lnTo>
                        <a:pt x="34" y="18"/>
                      </a:lnTo>
                      <a:lnTo>
                        <a:pt x="34" y="26"/>
                      </a:lnTo>
                      <a:lnTo>
                        <a:pt x="32" y="32"/>
                      </a:lnTo>
                      <a:lnTo>
                        <a:pt x="28" y="40"/>
                      </a:lnTo>
                      <a:lnTo>
                        <a:pt x="24" y="46"/>
                      </a:lnTo>
                      <a:lnTo>
                        <a:pt x="14" y="56"/>
                      </a:lnTo>
                      <a:lnTo>
                        <a:pt x="8" y="60"/>
                      </a:lnTo>
                      <a:lnTo>
                        <a:pt x="0" y="62"/>
                      </a:lnTo>
                      <a:lnTo>
                        <a:pt x="0" y="62"/>
                      </a:lnTo>
                      <a:lnTo>
                        <a:pt x="6" y="68"/>
                      </a:lnTo>
                      <a:lnTo>
                        <a:pt x="14" y="74"/>
                      </a:lnTo>
                      <a:lnTo>
                        <a:pt x="22" y="76"/>
                      </a:lnTo>
                      <a:lnTo>
                        <a:pt x="30" y="78"/>
                      </a:lnTo>
                      <a:lnTo>
                        <a:pt x="30" y="78"/>
                      </a:lnTo>
                      <a:lnTo>
                        <a:pt x="40" y="76"/>
                      </a:lnTo>
                      <a:lnTo>
                        <a:pt x="46" y="72"/>
                      </a:lnTo>
                      <a:lnTo>
                        <a:pt x="46" y="72"/>
                      </a:lnTo>
                      <a:lnTo>
                        <a:pt x="44" y="56"/>
                      </a:lnTo>
                      <a:lnTo>
                        <a:pt x="44" y="56"/>
                      </a:lnTo>
                      <a:close/>
                    </a:path>
                  </a:pathLst>
                </a:custGeom>
                <a:solidFill>
                  <a:srgbClr val="E5A91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>
                    <a:solidFill>
                      <a:srgbClr val="005EB8"/>
                    </a:solidFill>
                  </a:endParaRPr>
                </a:p>
              </p:txBody>
            </p:sp>
            <p:sp>
              <p:nvSpPr>
                <p:cNvPr id="94" name="Freeform 23"/>
                <p:cNvSpPr>
                  <a:spLocks/>
                </p:cNvSpPr>
                <p:nvPr userDrawn="1"/>
              </p:nvSpPr>
              <p:spPr bwMode="auto">
                <a:xfrm>
                  <a:off x="8664607" y="113887"/>
                  <a:ext cx="123481" cy="126225"/>
                </a:xfrm>
                <a:custGeom>
                  <a:avLst/>
                  <a:gdLst>
                    <a:gd name="T0" fmla="*/ 90 w 90"/>
                    <a:gd name="T1" fmla="*/ 46 h 92"/>
                    <a:gd name="T2" fmla="*/ 90 w 90"/>
                    <a:gd name="T3" fmla="*/ 46 h 92"/>
                    <a:gd name="T4" fmla="*/ 88 w 90"/>
                    <a:gd name="T5" fmla="*/ 56 h 92"/>
                    <a:gd name="T6" fmla="*/ 86 w 90"/>
                    <a:gd name="T7" fmla="*/ 64 h 92"/>
                    <a:gd name="T8" fmla="*/ 82 w 90"/>
                    <a:gd name="T9" fmla="*/ 72 h 92"/>
                    <a:gd name="T10" fmla="*/ 76 w 90"/>
                    <a:gd name="T11" fmla="*/ 80 h 92"/>
                    <a:gd name="T12" fmla="*/ 70 w 90"/>
                    <a:gd name="T13" fmla="*/ 84 h 92"/>
                    <a:gd name="T14" fmla="*/ 62 w 90"/>
                    <a:gd name="T15" fmla="*/ 90 h 92"/>
                    <a:gd name="T16" fmla="*/ 54 w 90"/>
                    <a:gd name="T17" fmla="*/ 92 h 92"/>
                    <a:gd name="T18" fmla="*/ 44 w 90"/>
                    <a:gd name="T19" fmla="*/ 92 h 92"/>
                    <a:gd name="T20" fmla="*/ 44 w 90"/>
                    <a:gd name="T21" fmla="*/ 92 h 92"/>
                    <a:gd name="T22" fmla="*/ 36 w 90"/>
                    <a:gd name="T23" fmla="*/ 92 h 92"/>
                    <a:gd name="T24" fmla="*/ 26 w 90"/>
                    <a:gd name="T25" fmla="*/ 90 h 92"/>
                    <a:gd name="T26" fmla="*/ 18 w 90"/>
                    <a:gd name="T27" fmla="*/ 84 h 92"/>
                    <a:gd name="T28" fmla="*/ 12 w 90"/>
                    <a:gd name="T29" fmla="*/ 80 h 92"/>
                    <a:gd name="T30" fmla="*/ 6 w 90"/>
                    <a:gd name="T31" fmla="*/ 72 h 92"/>
                    <a:gd name="T32" fmla="*/ 2 w 90"/>
                    <a:gd name="T33" fmla="*/ 64 h 92"/>
                    <a:gd name="T34" fmla="*/ 0 w 90"/>
                    <a:gd name="T35" fmla="*/ 56 h 92"/>
                    <a:gd name="T36" fmla="*/ 0 w 90"/>
                    <a:gd name="T37" fmla="*/ 46 h 92"/>
                    <a:gd name="T38" fmla="*/ 0 w 90"/>
                    <a:gd name="T39" fmla="*/ 46 h 92"/>
                    <a:gd name="T40" fmla="*/ 0 w 90"/>
                    <a:gd name="T41" fmla="*/ 38 h 92"/>
                    <a:gd name="T42" fmla="*/ 2 w 90"/>
                    <a:gd name="T43" fmla="*/ 28 h 92"/>
                    <a:gd name="T44" fmla="*/ 6 w 90"/>
                    <a:gd name="T45" fmla="*/ 20 h 92"/>
                    <a:gd name="T46" fmla="*/ 12 w 90"/>
                    <a:gd name="T47" fmla="*/ 14 h 92"/>
                    <a:gd name="T48" fmla="*/ 18 w 90"/>
                    <a:gd name="T49" fmla="*/ 8 h 92"/>
                    <a:gd name="T50" fmla="*/ 26 w 90"/>
                    <a:gd name="T51" fmla="*/ 4 h 92"/>
                    <a:gd name="T52" fmla="*/ 36 w 90"/>
                    <a:gd name="T53" fmla="*/ 0 h 92"/>
                    <a:gd name="T54" fmla="*/ 44 w 90"/>
                    <a:gd name="T55" fmla="*/ 0 h 92"/>
                    <a:gd name="T56" fmla="*/ 44 w 90"/>
                    <a:gd name="T57" fmla="*/ 0 h 92"/>
                    <a:gd name="T58" fmla="*/ 54 w 90"/>
                    <a:gd name="T59" fmla="*/ 0 h 92"/>
                    <a:gd name="T60" fmla="*/ 62 w 90"/>
                    <a:gd name="T61" fmla="*/ 4 h 92"/>
                    <a:gd name="T62" fmla="*/ 70 w 90"/>
                    <a:gd name="T63" fmla="*/ 8 h 92"/>
                    <a:gd name="T64" fmla="*/ 76 w 90"/>
                    <a:gd name="T65" fmla="*/ 14 h 92"/>
                    <a:gd name="T66" fmla="*/ 82 w 90"/>
                    <a:gd name="T67" fmla="*/ 20 h 92"/>
                    <a:gd name="T68" fmla="*/ 86 w 90"/>
                    <a:gd name="T69" fmla="*/ 28 h 92"/>
                    <a:gd name="T70" fmla="*/ 88 w 90"/>
                    <a:gd name="T71" fmla="*/ 38 h 92"/>
                    <a:gd name="T72" fmla="*/ 90 w 90"/>
                    <a:gd name="T73" fmla="*/ 46 h 92"/>
                    <a:gd name="T74" fmla="*/ 90 w 90"/>
                    <a:gd name="T75" fmla="*/ 46 h 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90" h="92">
                      <a:moveTo>
                        <a:pt x="90" y="46"/>
                      </a:moveTo>
                      <a:lnTo>
                        <a:pt x="90" y="46"/>
                      </a:lnTo>
                      <a:lnTo>
                        <a:pt x="88" y="56"/>
                      </a:lnTo>
                      <a:lnTo>
                        <a:pt x="86" y="64"/>
                      </a:lnTo>
                      <a:lnTo>
                        <a:pt x="82" y="72"/>
                      </a:lnTo>
                      <a:lnTo>
                        <a:pt x="76" y="80"/>
                      </a:lnTo>
                      <a:lnTo>
                        <a:pt x="70" y="84"/>
                      </a:lnTo>
                      <a:lnTo>
                        <a:pt x="62" y="90"/>
                      </a:lnTo>
                      <a:lnTo>
                        <a:pt x="54" y="92"/>
                      </a:lnTo>
                      <a:lnTo>
                        <a:pt x="44" y="92"/>
                      </a:lnTo>
                      <a:lnTo>
                        <a:pt x="44" y="92"/>
                      </a:lnTo>
                      <a:lnTo>
                        <a:pt x="36" y="92"/>
                      </a:lnTo>
                      <a:lnTo>
                        <a:pt x="26" y="90"/>
                      </a:lnTo>
                      <a:lnTo>
                        <a:pt x="18" y="84"/>
                      </a:lnTo>
                      <a:lnTo>
                        <a:pt x="12" y="80"/>
                      </a:lnTo>
                      <a:lnTo>
                        <a:pt x="6" y="72"/>
                      </a:lnTo>
                      <a:lnTo>
                        <a:pt x="2" y="64"/>
                      </a:lnTo>
                      <a:lnTo>
                        <a:pt x="0" y="56"/>
                      </a:lnTo>
                      <a:lnTo>
                        <a:pt x="0" y="46"/>
                      </a:lnTo>
                      <a:lnTo>
                        <a:pt x="0" y="46"/>
                      </a:lnTo>
                      <a:lnTo>
                        <a:pt x="0" y="38"/>
                      </a:lnTo>
                      <a:lnTo>
                        <a:pt x="2" y="28"/>
                      </a:lnTo>
                      <a:lnTo>
                        <a:pt x="6" y="20"/>
                      </a:lnTo>
                      <a:lnTo>
                        <a:pt x="12" y="14"/>
                      </a:lnTo>
                      <a:lnTo>
                        <a:pt x="18" y="8"/>
                      </a:lnTo>
                      <a:lnTo>
                        <a:pt x="26" y="4"/>
                      </a:lnTo>
                      <a:lnTo>
                        <a:pt x="36" y="0"/>
                      </a:lnTo>
                      <a:lnTo>
                        <a:pt x="44" y="0"/>
                      </a:lnTo>
                      <a:lnTo>
                        <a:pt x="44" y="0"/>
                      </a:lnTo>
                      <a:lnTo>
                        <a:pt x="54" y="0"/>
                      </a:lnTo>
                      <a:lnTo>
                        <a:pt x="62" y="4"/>
                      </a:lnTo>
                      <a:lnTo>
                        <a:pt x="70" y="8"/>
                      </a:lnTo>
                      <a:lnTo>
                        <a:pt x="76" y="14"/>
                      </a:lnTo>
                      <a:lnTo>
                        <a:pt x="82" y="20"/>
                      </a:lnTo>
                      <a:lnTo>
                        <a:pt x="86" y="28"/>
                      </a:lnTo>
                      <a:lnTo>
                        <a:pt x="88" y="38"/>
                      </a:lnTo>
                      <a:lnTo>
                        <a:pt x="90" y="46"/>
                      </a:lnTo>
                      <a:lnTo>
                        <a:pt x="90" y="46"/>
                      </a:lnTo>
                      <a:close/>
                    </a:path>
                  </a:pathLst>
                </a:custGeom>
                <a:solidFill>
                  <a:srgbClr val="E5A91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>
                    <a:solidFill>
                      <a:srgbClr val="005EB8"/>
                    </a:solidFill>
                  </a:endParaRPr>
                </a:p>
              </p:txBody>
            </p:sp>
            <p:sp>
              <p:nvSpPr>
                <p:cNvPr id="95" name="Freeform 24"/>
                <p:cNvSpPr>
                  <a:spLocks/>
                </p:cNvSpPr>
                <p:nvPr userDrawn="1"/>
              </p:nvSpPr>
              <p:spPr bwMode="auto">
                <a:xfrm>
                  <a:off x="8606983" y="253832"/>
                  <a:ext cx="170130" cy="252450"/>
                </a:xfrm>
                <a:custGeom>
                  <a:avLst/>
                  <a:gdLst>
                    <a:gd name="T0" fmla="*/ 118 w 124"/>
                    <a:gd name="T1" fmla="*/ 184 h 184"/>
                    <a:gd name="T2" fmla="*/ 118 w 124"/>
                    <a:gd name="T3" fmla="*/ 184 h 184"/>
                    <a:gd name="T4" fmla="*/ 124 w 124"/>
                    <a:gd name="T5" fmla="*/ 158 h 184"/>
                    <a:gd name="T6" fmla="*/ 124 w 124"/>
                    <a:gd name="T7" fmla="*/ 128 h 184"/>
                    <a:gd name="T8" fmla="*/ 124 w 124"/>
                    <a:gd name="T9" fmla="*/ 128 h 184"/>
                    <a:gd name="T10" fmla="*/ 124 w 124"/>
                    <a:gd name="T11" fmla="*/ 102 h 184"/>
                    <a:gd name="T12" fmla="*/ 120 w 124"/>
                    <a:gd name="T13" fmla="*/ 78 h 184"/>
                    <a:gd name="T14" fmla="*/ 114 w 124"/>
                    <a:gd name="T15" fmla="*/ 56 h 184"/>
                    <a:gd name="T16" fmla="*/ 106 w 124"/>
                    <a:gd name="T17" fmla="*/ 36 h 184"/>
                    <a:gd name="T18" fmla="*/ 98 w 124"/>
                    <a:gd name="T19" fmla="*/ 22 h 184"/>
                    <a:gd name="T20" fmla="*/ 86 w 124"/>
                    <a:gd name="T21" fmla="*/ 10 h 184"/>
                    <a:gd name="T22" fmla="*/ 74 w 124"/>
                    <a:gd name="T23" fmla="*/ 2 h 184"/>
                    <a:gd name="T24" fmla="*/ 68 w 124"/>
                    <a:gd name="T25" fmla="*/ 0 h 184"/>
                    <a:gd name="T26" fmla="*/ 62 w 124"/>
                    <a:gd name="T27" fmla="*/ 0 h 184"/>
                    <a:gd name="T28" fmla="*/ 62 w 124"/>
                    <a:gd name="T29" fmla="*/ 0 h 184"/>
                    <a:gd name="T30" fmla="*/ 56 w 124"/>
                    <a:gd name="T31" fmla="*/ 0 h 184"/>
                    <a:gd name="T32" fmla="*/ 50 w 124"/>
                    <a:gd name="T33" fmla="*/ 2 h 184"/>
                    <a:gd name="T34" fmla="*/ 38 w 124"/>
                    <a:gd name="T35" fmla="*/ 10 h 184"/>
                    <a:gd name="T36" fmla="*/ 28 w 124"/>
                    <a:gd name="T37" fmla="*/ 22 h 184"/>
                    <a:gd name="T38" fmla="*/ 18 w 124"/>
                    <a:gd name="T39" fmla="*/ 36 h 184"/>
                    <a:gd name="T40" fmla="*/ 10 w 124"/>
                    <a:gd name="T41" fmla="*/ 56 h 184"/>
                    <a:gd name="T42" fmla="*/ 4 w 124"/>
                    <a:gd name="T43" fmla="*/ 78 h 184"/>
                    <a:gd name="T44" fmla="*/ 0 w 124"/>
                    <a:gd name="T45" fmla="*/ 102 h 184"/>
                    <a:gd name="T46" fmla="*/ 0 w 124"/>
                    <a:gd name="T47" fmla="*/ 128 h 184"/>
                    <a:gd name="T48" fmla="*/ 0 w 124"/>
                    <a:gd name="T49" fmla="*/ 128 h 184"/>
                    <a:gd name="T50" fmla="*/ 2 w 124"/>
                    <a:gd name="T51" fmla="*/ 158 h 184"/>
                    <a:gd name="T52" fmla="*/ 6 w 124"/>
                    <a:gd name="T53" fmla="*/ 184 h 184"/>
                    <a:gd name="T54" fmla="*/ 118 w 124"/>
                    <a:gd name="T55" fmla="*/ 184 h 1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</a:cxnLst>
                  <a:rect l="0" t="0" r="r" b="b"/>
                  <a:pathLst>
                    <a:path w="124" h="184">
                      <a:moveTo>
                        <a:pt x="118" y="184"/>
                      </a:moveTo>
                      <a:lnTo>
                        <a:pt x="118" y="184"/>
                      </a:lnTo>
                      <a:lnTo>
                        <a:pt x="124" y="158"/>
                      </a:lnTo>
                      <a:lnTo>
                        <a:pt x="124" y="128"/>
                      </a:lnTo>
                      <a:lnTo>
                        <a:pt x="124" y="128"/>
                      </a:lnTo>
                      <a:lnTo>
                        <a:pt x="124" y="102"/>
                      </a:lnTo>
                      <a:lnTo>
                        <a:pt x="120" y="78"/>
                      </a:lnTo>
                      <a:lnTo>
                        <a:pt x="114" y="56"/>
                      </a:lnTo>
                      <a:lnTo>
                        <a:pt x="106" y="36"/>
                      </a:lnTo>
                      <a:lnTo>
                        <a:pt x="98" y="22"/>
                      </a:lnTo>
                      <a:lnTo>
                        <a:pt x="86" y="10"/>
                      </a:lnTo>
                      <a:lnTo>
                        <a:pt x="74" y="2"/>
                      </a:lnTo>
                      <a:lnTo>
                        <a:pt x="68" y="0"/>
                      </a:lnTo>
                      <a:lnTo>
                        <a:pt x="62" y="0"/>
                      </a:lnTo>
                      <a:lnTo>
                        <a:pt x="62" y="0"/>
                      </a:lnTo>
                      <a:lnTo>
                        <a:pt x="56" y="0"/>
                      </a:lnTo>
                      <a:lnTo>
                        <a:pt x="50" y="2"/>
                      </a:lnTo>
                      <a:lnTo>
                        <a:pt x="38" y="10"/>
                      </a:lnTo>
                      <a:lnTo>
                        <a:pt x="28" y="22"/>
                      </a:lnTo>
                      <a:lnTo>
                        <a:pt x="18" y="36"/>
                      </a:lnTo>
                      <a:lnTo>
                        <a:pt x="10" y="56"/>
                      </a:lnTo>
                      <a:lnTo>
                        <a:pt x="4" y="78"/>
                      </a:lnTo>
                      <a:lnTo>
                        <a:pt x="0" y="102"/>
                      </a:lnTo>
                      <a:lnTo>
                        <a:pt x="0" y="128"/>
                      </a:lnTo>
                      <a:lnTo>
                        <a:pt x="0" y="128"/>
                      </a:lnTo>
                      <a:lnTo>
                        <a:pt x="2" y="158"/>
                      </a:lnTo>
                      <a:lnTo>
                        <a:pt x="6" y="184"/>
                      </a:lnTo>
                      <a:lnTo>
                        <a:pt x="118" y="184"/>
                      </a:lnTo>
                      <a:close/>
                    </a:path>
                  </a:pathLst>
                </a:custGeom>
                <a:solidFill>
                  <a:srgbClr val="E5A91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>
                    <a:solidFill>
                      <a:srgbClr val="005EB8"/>
                    </a:solidFill>
                  </a:endParaRPr>
                </a:p>
              </p:txBody>
            </p:sp>
            <p:sp>
              <p:nvSpPr>
                <p:cNvPr id="96" name="Freeform 25"/>
                <p:cNvSpPr>
                  <a:spLocks/>
                </p:cNvSpPr>
                <p:nvPr userDrawn="1"/>
              </p:nvSpPr>
              <p:spPr bwMode="auto">
                <a:xfrm>
                  <a:off x="8815529" y="179744"/>
                  <a:ext cx="109761" cy="112505"/>
                </a:xfrm>
                <a:custGeom>
                  <a:avLst/>
                  <a:gdLst>
                    <a:gd name="T0" fmla="*/ 80 w 80"/>
                    <a:gd name="T1" fmla="*/ 40 h 82"/>
                    <a:gd name="T2" fmla="*/ 80 w 80"/>
                    <a:gd name="T3" fmla="*/ 40 h 82"/>
                    <a:gd name="T4" fmla="*/ 78 w 80"/>
                    <a:gd name="T5" fmla="*/ 50 h 82"/>
                    <a:gd name="T6" fmla="*/ 76 w 80"/>
                    <a:gd name="T7" fmla="*/ 56 h 82"/>
                    <a:gd name="T8" fmla="*/ 72 w 80"/>
                    <a:gd name="T9" fmla="*/ 64 h 82"/>
                    <a:gd name="T10" fmla="*/ 68 w 80"/>
                    <a:gd name="T11" fmla="*/ 70 h 82"/>
                    <a:gd name="T12" fmla="*/ 62 w 80"/>
                    <a:gd name="T13" fmla="*/ 74 h 82"/>
                    <a:gd name="T14" fmla="*/ 56 w 80"/>
                    <a:gd name="T15" fmla="*/ 78 h 82"/>
                    <a:gd name="T16" fmla="*/ 48 w 80"/>
                    <a:gd name="T17" fmla="*/ 82 h 82"/>
                    <a:gd name="T18" fmla="*/ 40 w 80"/>
                    <a:gd name="T19" fmla="*/ 82 h 82"/>
                    <a:gd name="T20" fmla="*/ 40 w 80"/>
                    <a:gd name="T21" fmla="*/ 82 h 82"/>
                    <a:gd name="T22" fmla="*/ 32 w 80"/>
                    <a:gd name="T23" fmla="*/ 82 h 82"/>
                    <a:gd name="T24" fmla="*/ 24 w 80"/>
                    <a:gd name="T25" fmla="*/ 78 h 82"/>
                    <a:gd name="T26" fmla="*/ 18 w 80"/>
                    <a:gd name="T27" fmla="*/ 74 h 82"/>
                    <a:gd name="T28" fmla="*/ 12 w 80"/>
                    <a:gd name="T29" fmla="*/ 70 h 82"/>
                    <a:gd name="T30" fmla="*/ 6 w 80"/>
                    <a:gd name="T31" fmla="*/ 64 h 82"/>
                    <a:gd name="T32" fmla="*/ 4 w 80"/>
                    <a:gd name="T33" fmla="*/ 56 h 82"/>
                    <a:gd name="T34" fmla="*/ 0 w 80"/>
                    <a:gd name="T35" fmla="*/ 50 h 82"/>
                    <a:gd name="T36" fmla="*/ 0 w 80"/>
                    <a:gd name="T37" fmla="*/ 40 h 82"/>
                    <a:gd name="T38" fmla="*/ 0 w 80"/>
                    <a:gd name="T39" fmla="*/ 40 h 82"/>
                    <a:gd name="T40" fmla="*/ 0 w 80"/>
                    <a:gd name="T41" fmla="*/ 32 h 82"/>
                    <a:gd name="T42" fmla="*/ 4 w 80"/>
                    <a:gd name="T43" fmla="*/ 26 h 82"/>
                    <a:gd name="T44" fmla="*/ 6 w 80"/>
                    <a:gd name="T45" fmla="*/ 18 h 82"/>
                    <a:gd name="T46" fmla="*/ 12 w 80"/>
                    <a:gd name="T47" fmla="*/ 12 h 82"/>
                    <a:gd name="T48" fmla="*/ 18 w 80"/>
                    <a:gd name="T49" fmla="*/ 8 h 82"/>
                    <a:gd name="T50" fmla="*/ 24 w 80"/>
                    <a:gd name="T51" fmla="*/ 4 h 82"/>
                    <a:gd name="T52" fmla="*/ 32 w 80"/>
                    <a:gd name="T53" fmla="*/ 0 h 82"/>
                    <a:gd name="T54" fmla="*/ 40 w 80"/>
                    <a:gd name="T55" fmla="*/ 0 h 82"/>
                    <a:gd name="T56" fmla="*/ 40 w 80"/>
                    <a:gd name="T57" fmla="*/ 0 h 82"/>
                    <a:gd name="T58" fmla="*/ 48 w 80"/>
                    <a:gd name="T59" fmla="*/ 0 h 82"/>
                    <a:gd name="T60" fmla="*/ 56 w 80"/>
                    <a:gd name="T61" fmla="*/ 4 h 82"/>
                    <a:gd name="T62" fmla="*/ 62 w 80"/>
                    <a:gd name="T63" fmla="*/ 8 h 82"/>
                    <a:gd name="T64" fmla="*/ 68 w 80"/>
                    <a:gd name="T65" fmla="*/ 12 h 82"/>
                    <a:gd name="T66" fmla="*/ 72 w 80"/>
                    <a:gd name="T67" fmla="*/ 18 h 82"/>
                    <a:gd name="T68" fmla="*/ 76 w 80"/>
                    <a:gd name="T69" fmla="*/ 26 h 82"/>
                    <a:gd name="T70" fmla="*/ 78 w 80"/>
                    <a:gd name="T71" fmla="*/ 32 h 82"/>
                    <a:gd name="T72" fmla="*/ 80 w 80"/>
                    <a:gd name="T73" fmla="*/ 40 h 82"/>
                    <a:gd name="T74" fmla="*/ 80 w 80"/>
                    <a:gd name="T75" fmla="*/ 40 h 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80" h="82">
                      <a:moveTo>
                        <a:pt x="80" y="40"/>
                      </a:moveTo>
                      <a:lnTo>
                        <a:pt x="80" y="40"/>
                      </a:lnTo>
                      <a:lnTo>
                        <a:pt x="78" y="50"/>
                      </a:lnTo>
                      <a:lnTo>
                        <a:pt x="76" y="56"/>
                      </a:lnTo>
                      <a:lnTo>
                        <a:pt x="72" y="64"/>
                      </a:lnTo>
                      <a:lnTo>
                        <a:pt x="68" y="70"/>
                      </a:lnTo>
                      <a:lnTo>
                        <a:pt x="62" y="74"/>
                      </a:lnTo>
                      <a:lnTo>
                        <a:pt x="56" y="78"/>
                      </a:lnTo>
                      <a:lnTo>
                        <a:pt x="48" y="82"/>
                      </a:lnTo>
                      <a:lnTo>
                        <a:pt x="40" y="82"/>
                      </a:lnTo>
                      <a:lnTo>
                        <a:pt x="40" y="82"/>
                      </a:lnTo>
                      <a:lnTo>
                        <a:pt x="32" y="82"/>
                      </a:lnTo>
                      <a:lnTo>
                        <a:pt x="24" y="78"/>
                      </a:lnTo>
                      <a:lnTo>
                        <a:pt x="18" y="74"/>
                      </a:lnTo>
                      <a:lnTo>
                        <a:pt x="12" y="70"/>
                      </a:lnTo>
                      <a:lnTo>
                        <a:pt x="6" y="64"/>
                      </a:lnTo>
                      <a:lnTo>
                        <a:pt x="4" y="56"/>
                      </a:lnTo>
                      <a:lnTo>
                        <a:pt x="0" y="50"/>
                      </a:lnTo>
                      <a:lnTo>
                        <a:pt x="0" y="40"/>
                      </a:lnTo>
                      <a:lnTo>
                        <a:pt x="0" y="40"/>
                      </a:lnTo>
                      <a:lnTo>
                        <a:pt x="0" y="32"/>
                      </a:lnTo>
                      <a:lnTo>
                        <a:pt x="4" y="26"/>
                      </a:lnTo>
                      <a:lnTo>
                        <a:pt x="6" y="18"/>
                      </a:lnTo>
                      <a:lnTo>
                        <a:pt x="12" y="12"/>
                      </a:lnTo>
                      <a:lnTo>
                        <a:pt x="18" y="8"/>
                      </a:lnTo>
                      <a:lnTo>
                        <a:pt x="24" y="4"/>
                      </a:lnTo>
                      <a:lnTo>
                        <a:pt x="32" y="0"/>
                      </a:lnTo>
                      <a:lnTo>
                        <a:pt x="40" y="0"/>
                      </a:lnTo>
                      <a:lnTo>
                        <a:pt x="40" y="0"/>
                      </a:lnTo>
                      <a:lnTo>
                        <a:pt x="48" y="0"/>
                      </a:lnTo>
                      <a:lnTo>
                        <a:pt x="56" y="4"/>
                      </a:lnTo>
                      <a:lnTo>
                        <a:pt x="62" y="8"/>
                      </a:lnTo>
                      <a:lnTo>
                        <a:pt x="68" y="12"/>
                      </a:lnTo>
                      <a:lnTo>
                        <a:pt x="72" y="18"/>
                      </a:lnTo>
                      <a:lnTo>
                        <a:pt x="76" y="26"/>
                      </a:lnTo>
                      <a:lnTo>
                        <a:pt x="78" y="32"/>
                      </a:lnTo>
                      <a:lnTo>
                        <a:pt x="80" y="40"/>
                      </a:lnTo>
                      <a:lnTo>
                        <a:pt x="80" y="40"/>
                      </a:lnTo>
                      <a:close/>
                    </a:path>
                  </a:pathLst>
                </a:custGeom>
                <a:solidFill>
                  <a:srgbClr val="E5A91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>
                    <a:solidFill>
                      <a:srgbClr val="005EB8"/>
                    </a:solidFill>
                  </a:endParaRPr>
                </a:p>
              </p:txBody>
            </p:sp>
            <p:sp>
              <p:nvSpPr>
                <p:cNvPr id="97" name="Freeform 26"/>
                <p:cNvSpPr>
                  <a:spLocks/>
                </p:cNvSpPr>
                <p:nvPr userDrawn="1"/>
              </p:nvSpPr>
              <p:spPr bwMode="auto">
                <a:xfrm>
                  <a:off x="8812785" y="300481"/>
                  <a:ext cx="139945" cy="205802"/>
                </a:xfrm>
                <a:custGeom>
                  <a:avLst/>
                  <a:gdLst>
                    <a:gd name="T0" fmla="*/ 96 w 102"/>
                    <a:gd name="T1" fmla="*/ 150 h 150"/>
                    <a:gd name="T2" fmla="*/ 96 w 102"/>
                    <a:gd name="T3" fmla="*/ 150 h 150"/>
                    <a:gd name="T4" fmla="*/ 100 w 102"/>
                    <a:gd name="T5" fmla="*/ 128 h 150"/>
                    <a:gd name="T6" fmla="*/ 102 w 102"/>
                    <a:gd name="T7" fmla="*/ 104 h 150"/>
                    <a:gd name="T8" fmla="*/ 102 w 102"/>
                    <a:gd name="T9" fmla="*/ 104 h 150"/>
                    <a:gd name="T10" fmla="*/ 102 w 102"/>
                    <a:gd name="T11" fmla="*/ 84 h 150"/>
                    <a:gd name="T12" fmla="*/ 98 w 102"/>
                    <a:gd name="T13" fmla="*/ 64 h 150"/>
                    <a:gd name="T14" fmla="*/ 94 w 102"/>
                    <a:gd name="T15" fmla="*/ 46 h 150"/>
                    <a:gd name="T16" fmla="*/ 86 w 102"/>
                    <a:gd name="T17" fmla="*/ 32 h 150"/>
                    <a:gd name="T18" fmla="*/ 80 w 102"/>
                    <a:gd name="T19" fmla="*/ 18 h 150"/>
                    <a:gd name="T20" fmla="*/ 70 w 102"/>
                    <a:gd name="T21" fmla="*/ 8 h 150"/>
                    <a:gd name="T22" fmla="*/ 60 w 102"/>
                    <a:gd name="T23" fmla="*/ 2 h 150"/>
                    <a:gd name="T24" fmla="*/ 50 w 102"/>
                    <a:gd name="T25" fmla="*/ 0 h 150"/>
                    <a:gd name="T26" fmla="*/ 50 w 102"/>
                    <a:gd name="T27" fmla="*/ 0 h 150"/>
                    <a:gd name="T28" fmla="*/ 40 w 102"/>
                    <a:gd name="T29" fmla="*/ 2 h 150"/>
                    <a:gd name="T30" fmla="*/ 30 w 102"/>
                    <a:gd name="T31" fmla="*/ 8 h 150"/>
                    <a:gd name="T32" fmla="*/ 22 w 102"/>
                    <a:gd name="T33" fmla="*/ 18 h 150"/>
                    <a:gd name="T34" fmla="*/ 14 w 102"/>
                    <a:gd name="T35" fmla="*/ 32 h 150"/>
                    <a:gd name="T36" fmla="*/ 8 w 102"/>
                    <a:gd name="T37" fmla="*/ 46 h 150"/>
                    <a:gd name="T38" fmla="*/ 4 w 102"/>
                    <a:gd name="T39" fmla="*/ 64 h 150"/>
                    <a:gd name="T40" fmla="*/ 0 w 102"/>
                    <a:gd name="T41" fmla="*/ 84 h 150"/>
                    <a:gd name="T42" fmla="*/ 0 w 102"/>
                    <a:gd name="T43" fmla="*/ 104 h 150"/>
                    <a:gd name="T44" fmla="*/ 0 w 102"/>
                    <a:gd name="T45" fmla="*/ 104 h 150"/>
                    <a:gd name="T46" fmla="*/ 0 w 102"/>
                    <a:gd name="T47" fmla="*/ 128 h 150"/>
                    <a:gd name="T48" fmla="*/ 4 w 102"/>
                    <a:gd name="T49" fmla="*/ 150 h 150"/>
                    <a:gd name="T50" fmla="*/ 96 w 102"/>
                    <a:gd name="T51" fmla="*/ 150 h 1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102" h="150">
                      <a:moveTo>
                        <a:pt x="96" y="150"/>
                      </a:moveTo>
                      <a:lnTo>
                        <a:pt x="96" y="150"/>
                      </a:lnTo>
                      <a:lnTo>
                        <a:pt x="100" y="128"/>
                      </a:lnTo>
                      <a:lnTo>
                        <a:pt x="102" y="104"/>
                      </a:lnTo>
                      <a:lnTo>
                        <a:pt x="102" y="104"/>
                      </a:lnTo>
                      <a:lnTo>
                        <a:pt x="102" y="84"/>
                      </a:lnTo>
                      <a:lnTo>
                        <a:pt x="98" y="64"/>
                      </a:lnTo>
                      <a:lnTo>
                        <a:pt x="94" y="46"/>
                      </a:lnTo>
                      <a:lnTo>
                        <a:pt x="86" y="32"/>
                      </a:lnTo>
                      <a:lnTo>
                        <a:pt x="80" y="18"/>
                      </a:lnTo>
                      <a:lnTo>
                        <a:pt x="70" y="8"/>
                      </a:lnTo>
                      <a:lnTo>
                        <a:pt x="60" y="2"/>
                      </a:lnTo>
                      <a:lnTo>
                        <a:pt x="50" y="0"/>
                      </a:lnTo>
                      <a:lnTo>
                        <a:pt x="50" y="0"/>
                      </a:lnTo>
                      <a:lnTo>
                        <a:pt x="40" y="2"/>
                      </a:lnTo>
                      <a:lnTo>
                        <a:pt x="30" y="8"/>
                      </a:lnTo>
                      <a:lnTo>
                        <a:pt x="22" y="18"/>
                      </a:lnTo>
                      <a:lnTo>
                        <a:pt x="14" y="32"/>
                      </a:lnTo>
                      <a:lnTo>
                        <a:pt x="8" y="46"/>
                      </a:lnTo>
                      <a:lnTo>
                        <a:pt x="4" y="64"/>
                      </a:lnTo>
                      <a:lnTo>
                        <a:pt x="0" y="84"/>
                      </a:lnTo>
                      <a:lnTo>
                        <a:pt x="0" y="104"/>
                      </a:lnTo>
                      <a:lnTo>
                        <a:pt x="0" y="104"/>
                      </a:lnTo>
                      <a:lnTo>
                        <a:pt x="0" y="128"/>
                      </a:lnTo>
                      <a:lnTo>
                        <a:pt x="4" y="150"/>
                      </a:lnTo>
                      <a:lnTo>
                        <a:pt x="96" y="150"/>
                      </a:lnTo>
                      <a:close/>
                    </a:path>
                  </a:pathLst>
                </a:custGeom>
                <a:solidFill>
                  <a:srgbClr val="E5A91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>
                    <a:solidFill>
                      <a:srgbClr val="005EB8"/>
                    </a:solidFill>
                  </a:endParaRPr>
                </a:p>
              </p:txBody>
            </p:sp>
            <p:sp>
              <p:nvSpPr>
                <p:cNvPr id="98" name="Freeform 27"/>
                <p:cNvSpPr>
                  <a:spLocks/>
                </p:cNvSpPr>
                <p:nvPr userDrawn="1"/>
              </p:nvSpPr>
              <p:spPr bwMode="auto">
                <a:xfrm>
                  <a:off x="8755160" y="278529"/>
                  <a:ext cx="87809" cy="227754"/>
                </a:xfrm>
                <a:custGeom>
                  <a:avLst/>
                  <a:gdLst>
                    <a:gd name="T0" fmla="*/ 16 w 64"/>
                    <a:gd name="T1" fmla="*/ 166 h 166"/>
                    <a:gd name="T2" fmla="*/ 38 w 64"/>
                    <a:gd name="T3" fmla="*/ 166 h 166"/>
                    <a:gd name="T4" fmla="*/ 38 w 64"/>
                    <a:gd name="T5" fmla="*/ 166 h 166"/>
                    <a:gd name="T6" fmla="*/ 36 w 64"/>
                    <a:gd name="T7" fmla="*/ 144 h 166"/>
                    <a:gd name="T8" fmla="*/ 36 w 64"/>
                    <a:gd name="T9" fmla="*/ 120 h 166"/>
                    <a:gd name="T10" fmla="*/ 36 w 64"/>
                    <a:gd name="T11" fmla="*/ 120 h 166"/>
                    <a:gd name="T12" fmla="*/ 38 w 64"/>
                    <a:gd name="T13" fmla="*/ 92 h 166"/>
                    <a:gd name="T14" fmla="*/ 44 w 64"/>
                    <a:gd name="T15" fmla="*/ 66 h 166"/>
                    <a:gd name="T16" fmla="*/ 52 w 64"/>
                    <a:gd name="T17" fmla="*/ 42 h 166"/>
                    <a:gd name="T18" fmla="*/ 58 w 64"/>
                    <a:gd name="T19" fmla="*/ 34 h 166"/>
                    <a:gd name="T20" fmla="*/ 64 w 64"/>
                    <a:gd name="T21" fmla="*/ 26 h 166"/>
                    <a:gd name="T22" fmla="*/ 64 w 64"/>
                    <a:gd name="T23" fmla="*/ 26 h 166"/>
                    <a:gd name="T24" fmla="*/ 56 w 64"/>
                    <a:gd name="T25" fmla="*/ 14 h 166"/>
                    <a:gd name="T26" fmla="*/ 46 w 64"/>
                    <a:gd name="T27" fmla="*/ 6 h 166"/>
                    <a:gd name="T28" fmla="*/ 36 w 64"/>
                    <a:gd name="T29" fmla="*/ 2 h 166"/>
                    <a:gd name="T30" fmla="*/ 26 w 64"/>
                    <a:gd name="T31" fmla="*/ 0 h 166"/>
                    <a:gd name="T32" fmla="*/ 26 w 64"/>
                    <a:gd name="T33" fmla="*/ 0 h 166"/>
                    <a:gd name="T34" fmla="*/ 18 w 64"/>
                    <a:gd name="T35" fmla="*/ 0 h 166"/>
                    <a:gd name="T36" fmla="*/ 12 w 64"/>
                    <a:gd name="T37" fmla="*/ 2 h 166"/>
                    <a:gd name="T38" fmla="*/ 0 w 64"/>
                    <a:gd name="T39" fmla="*/ 12 h 166"/>
                    <a:gd name="T40" fmla="*/ 0 w 64"/>
                    <a:gd name="T41" fmla="*/ 12 h 166"/>
                    <a:gd name="T42" fmla="*/ 10 w 64"/>
                    <a:gd name="T43" fmla="*/ 30 h 166"/>
                    <a:gd name="T44" fmla="*/ 16 w 64"/>
                    <a:gd name="T45" fmla="*/ 54 h 166"/>
                    <a:gd name="T46" fmla="*/ 22 w 64"/>
                    <a:gd name="T47" fmla="*/ 82 h 166"/>
                    <a:gd name="T48" fmla="*/ 24 w 64"/>
                    <a:gd name="T49" fmla="*/ 110 h 166"/>
                    <a:gd name="T50" fmla="*/ 24 w 64"/>
                    <a:gd name="T51" fmla="*/ 110 h 166"/>
                    <a:gd name="T52" fmla="*/ 22 w 64"/>
                    <a:gd name="T53" fmla="*/ 140 h 166"/>
                    <a:gd name="T54" fmla="*/ 16 w 64"/>
                    <a:gd name="T55" fmla="*/ 166 h 166"/>
                    <a:gd name="T56" fmla="*/ 16 w 64"/>
                    <a:gd name="T57" fmla="*/ 166 h 1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64" h="166">
                      <a:moveTo>
                        <a:pt x="16" y="166"/>
                      </a:moveTo>
                      <a:lnTo>
                        <a:pt x="38" y="166"/>
                      </a:lnTo>
                      <a:lnTo>
                        <a:pt x="38" y="166"/>
                      </a:lnTo>
                      <a:lnTo>
                        <a:pt x="36" y="144"/>
                      </a:lnTo>
                      <a:lnTo>
                        <a:pt x="36" y="120"/>
                      </a:lnTo>
                      <a:lnTo>
                        <a:pt x="36" y="120"/>
                      </a:lnTo>
                      <a:lnTo>
                        <a:pt x="38" y="92"/>
                      </a:lnTo>
                      <a:lnTo>
                        <a:pt x="44" y="66"/>
                      </a:lnTo>
                      <a:lnTo>
                        <a:pt x="52" y="42"/>
                      </a:lnTo>
                      <a:lnTo>
                        <a:pt x="58" y="34"/>
                      </a:lnTo>
                      <a:lnTo>
                        <a:pt x="64" y="26"/>
                      </a:lnTo>
                      <a:lnTo>
                        <a:pt x="64" y="26"/>
                      </a:lnTo>
                      <a:lnTo>
                        <a:pt x="56" y="14"/>
                      </a:lnTo>
                      <a:lnTo>
                        <a:pt x="46" y="6"/>
                      </a:lnTo>
                      <a:lnTo>
                        <a:pt x="36" y="2"/>
                      </a:lnTo>
                      <a:lnTo>
                        <a:pt x="26" y="0"/>
                      </a:lnTo>
                      <a:lnTo>
                        <a:pt x="26" y="0"/>
                      </a:lnTo>
                      <a:lnTo>
                        <a:pt x="18" y="0"/>
                      </a:lnTo>
                      <a:lnTo>
                        <a:pt x="12" y="2"/>
                      </a:lnTo>
                      <a:lnTo>
                        <a:pt x="0" y="12"/>
                      </a:lnTo>
                      <a:lnTo>
                        <a:pt x="0" y="12"/>
                      </a:lnTo>
                      <a:lnTo>
                        <a:pt x="10" y="30"/>
                      </a:lnTo>
                      <a:lnTo>
                        <a:pt x="16" y="54"/>
                      </a:lnTo>
                      <a:lnTo>
                        <a:pt x="22" y="82"/>
                      </a:lnTo>
                      <a:lnTo>
                        <a:pt x="24" y="110"/>
                      </a:lnTo>
                      <a:lnTo>
                        <a:pt x="24" y="110"/>
                      </a:lnTo>
                      <a:lnTo>
                        <a:pt x="22" y="140"/>
                      </a:lnTo>
                      <a:lnTo>
                        <a:pt x="16" y="166"/>
                      </a:lnTo>
                      <a:lnTo>
                        <a:pt x="16" y="166"/>
                      </a:lnTo>
                      <a:close/>
                    </a:path>
                  </a:pathLst>
                </a:custGeom>
                <a:solidFill>
                  <a:srgbClr val="E5A91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>
                    <a:solidFill>
                      <a:srgbClr val="005EB8"/>
                    </a:solidFill>
                  </a:endParaRPr>
                </a:p>
              </p:txBody>
            </p:sp>
            <p:sp>
              <p:nvSpPr>
                <p:cNvPr id="99" name="Freeform 28"/>
                <p:cNvSpPr>
                  <a:spLocks/>
                </p:cNvSpPr>
                <p:nvPr userDrawn="1"/>
              </p:nvSpPr>
              <p:spPr bwMode="auto">
                <a:xfrm>
                  <a:off x="8532894" y="91935"/>
                  <a:ext cx="27440" cy="444532"/>
                </a:xfrm>
                <a:custGeom>
                  <a:avLst/>
                  <a:gdLst>
                    <a:gd name="T0" fmla="*/ 0 w 20"/>
                    <a:gd name="T1" fmla="*/ 10 h 324"/>
                    <a:gd name="T2" fmla="*/ 0 w 20"/>
                    <a:gd name="T3" fmla="*/ 10 h 324"/>
                    <a:gd name="T4" fmla="*/ 0 w 20"/>
                    <a:gd name="T5" fmla="*/ 314 h 324"/>
                    <a:gd name="T6" fmla="*/ 0 w 20"/>
                    <a:gd name="T7" fmla="*/ 314 h 324"/>
                    <a:gd name="T8" fmla="*/ 2 w 20"/>
                    <a:gd name="T9" fmla="*/ 318 h 324"/>
                    <a:gd name="T10" fmla="*/ 4 w 20"/>
                    <a:gd name="T11" fmla="*/ 322 h 324"/>
                    <a:gd name="T12" fmla="*/ 8 w 20"/>
                    <a:gd name="T13" fmla="*/ 322 h 324"/>
                    <a:gd name="T14" fmla="*/ 10 w 20"/>
                    <a:gd name="T15" fmla="*/ 324 h 324"/>
                    <a:gd name="T16" fmla="*/ 14 w 20"/>
                    <a:gd name="T17" fmla="*/ 322 h 324"/>
                    <a:gd name="T18" fmla="*/ 18 w 20"/>
                    <a:gd name="T19" fmla="*/ 322 h 324"/>
                    <a:gd name="T20" fmla="*/ 20 w 20"/>
                    <a:gd name="T21" fmla="*/ 318 h 324"/>
                    <a:gd name="T22" fmla="*/ 20 w 20"/>
                    <a:gd name="T23" fmla="*/ 314 h 324"/>
                    <a:gd name="T24" fmla="*/ 20 w 20"/>
                    <a:gd name="T25" fmla="*/ 314 h 324"/>
                    <a:gd name="T26" fmla="*/ 20 w 20"/>
                    <a:gd name="T27" fmla="*/ 10 h 324"/>
                    <a:gd name="T28" fmla="*/ 20 w 20"/>
                    <a:gd name="T29" fmla="*/ 10 h 324"/>
                    <a:gd name="T30" fmla="*/ 20 w 20"/>
                    <a:gd name="T31" fmla="*/ 6 h 324"/>
                    <a:gd name="T32" fmla="*/ 18 w 20"/>
                    <a:gd name="T33" fmla="*/ 2 h 324"/>
                    <a:gd name="T34" fmla="*/ 14 w 20"/>
                    <a:gd name="T35" fmla="*/ 0 h 324"/>
                    <a:gd name="T36" fmla="*/ 10 w 20"/>
                    <a:gd name="T37" fmla="*/ 0 h 324"/>
                    <a:gd name="T38" fmla="*/ 8 w 20"/>
                    <a:gd name="T39" fmla="*/ 0 h 324"/>
                    <a:gd name="T40" fmla="*/ 4 w 20"/>
                    <a:gd name="T41" fmla="*/ 2 h 324"/>
                    <a:gd name="T42" fmla="*/ 2 w 20"/>
                    <a:gd name="T43" fmla="*/ 6 h 324"/>
                    <a:gd name="T44" fmla="*/ 0 w 20"/>
                    <a:gd name="T45" fmla="*/ 10 h 324"/>
                    <a:gd name="T46" fmla="*/ 0 w 20"/>
                    <a:gd name="T47" fmla="*/ 10 h 3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20" h="324">
                      <a:moveTo>
                        <a:pt x="0" y="10"/>
                      </a:moveTo>
                      <a:lnTo>
                        <a:pt x="0" y="10"/>
                      </a:lnTo>
                      <a:lnTo>
                        <a:pt x="0" y="314"/>
                      </a:lnTo>
                      <a:lnTo>
                        <a:pt x="0" y="314"/>
                      </a:lnTo>
                      <a:lnTo>
                        <a:pt x="2" y="318"/>
                      </a:lnTo>
                      <a:lnTo>
                        <a:pt x="4" y="322"/>
                      </a:lnTo>
                      <a:lnTo>
                        <a:pt x="8" y="322"/>
                      </a:lnTo>
                      <a:lnTo>
                        <a:pt x="10" y="324"/>
                      </a:lnTo>
                      <a:lnTo>
                        <a:pt x="14" y="322"/>
                      </a:lnTo>
                      <a:lnTo>
                        <a:pt x="18" y="322"/>
                      </a:lnTo>
                      <a:lnTo>
                        <a:pt x="20" y="318"/>
                      </a:lnTo>
                      <a:lnTo>
                        <a:pt x="20" y="314"/>
                      </a:lnTo>
                      <a:lnTo>
                        <a:pt x="20" y="314"/>
                      </a:lnTo>
                      <a:lnTo>
                        <a:pt x="20" y="10"/>
                      </a:lnTo>
                      <a:lnTo>
                        <a:pt x="20" y="10"/>
                      </a:lnTo>
                      <a:lnTo>
                        <a:pt x="20" y="6"/>
                      </a:lnTo>
                      <a:lnTo>
                        <a:pt x="18" y="2"/>
                      </a:lnTo>
                      <a:lnTo>
                        <a:pt x="14" y="0"/>
                      </a:lnTo>
                      <a:lnTo>
                        <a:pt x="10" y="0"/>
                      </a:lnTo>
                      <a:lnTo>
                        <a:pt x="8" y="0"/>
                      </a:lnTo>
                      <a:lnTo>
                        <a:pt x="4" y="2"/>
                      </a:lnTo>
                      <a:lnTo>
                        <a:pt x="2" y="6"/>
                      </a:lnTo>
                      <a:lnTo>
                        <a:pt x="0" y="10"/>
                      </a:lnTo>
                      <a:lnTo>
                        <a:pt x="0" y="10"/>
                      </a:lnTo>
                      <a:close/>
                    </a:path>
                  </a:pathLst>
                </a:custGeom>
                <a:solidFill>
                  <a:srgbClr val="E5A91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>
                    <a:solidFill>
                      <a:srgbClr val="005EB8"/>
                    </a:solidFill>
                  </a:endParaRPr>
                </a:p>
              </p:txBody>
            </p:sp>
            <p:sp>
              <p:nvSpPr>
                <p:cNvPr id="100" name="Freeform 29"/>
                <p:cNvSpPr>
                  <a:spLocks/>
                </p:cNvSpPr>
                <p:nvPr userDrawn="1"/>
              </p:nvSpPr>
              <p:spPr bwMode="auto">
                <a:xfrm>
                  <a:off x="8535638" y="91935"/>
                  <a:ext cx="74089" cy="27440"/>
                </a:xfrm>
                <a:custGeom>
                  <a:avLst/>
                  <a:gdLst>
                    <a:gd name="T0" fmla="*/ 44 w 54"/>
                    <a:gd name="T1" fmla="*/ 0 h 20"/>
                    <a:gd name="T2" fmla="*/ 44 w 54"/>
                    <a:gd name="T3" fmla="*/ 0 h 20"/>
                    <a:gd name="T4" fmla="*/ 8 w 54"/>
                    <a:gd name="T5" fmla="*/ 0 h 20"/>
                    <a:gd name="T6" fmla="*/ 8 w 54"/>
                    <a:gd name="T7" fmla="*/ 0 h 20"/>
                    <a:gd name="T8" fmla="*/ 4 w 54"/>
                    <a:gd name="T9" fmla="*/ 0 h 20"/>
                    <a:gd name="T10" fmla="*/ 2 w 54"/>
                    <a:gd name="T11" fmla="*/ 2 h 20"/>
                    <a:gd name="T12" fmla="*/ 0 w 54"/>
                    <a:gd name="T13" fmla="*/ 6 h 20"/>
                    <a:gd name="T14" fmla="*/ 0 w 54"/>
                    <a:gd name="T15" fmla="*/ 10 h 20"/>
                    <a:gd name="T16" fmla="*/ 0 w 54"/>
                    <a:gd name="T17" fmla="*/ 14 h 20"/>
                    <a:gd name="T18" fmla="*/ 2 w 54"/>
                    <a:gd name="T19" fmla="*/ 16 h 20"/>
                    <a:gd name="T20" fmla="*/ 4 w 54"/>
                    <a:gd name="T21" fmla="*/ 18 h 20"/>
                    <a:gd name="T22" fmla="*/ 8 w 54"/>
                    <a:gd name="T23" fmla="*/ 20 h 20"/>
                    <a:gd name="T24" fmla="*/ 8 w 54"/>
                    <a:gd name="T25" fmla="*/ 20 h 20"/>
                    <a:gd name="T26" fmla="*/ 44 w 54"/>
                    <a:gd name="T27" fmla="*/ 20 h 20"/>
                    <a:gd name="T28" fmla="*/ 44 w 54"/>
                    <a:gd name="T29" fmla="*/ 20 h 20"/>
                    <a:gd name="T30" fmla="*/ 48 w 54"/>
                    <a:gd name="T31" fmla="*/ 18 h 20"/>
                    <a:gd name="T32" fmla="*/ 52 w 54"/>
                    <a:gd name="T33" fmla="*/ 16 h 20"/>
                    <a:gd name="T34" fmla="*/ 54 w 54"/>
                    <a:gd name="T35" fmla="*/ 14 h 20"/>
                    <a:gd name="T36" fmla="*/ 54 w 54"/>
                    <a:gd name="T37" fmla="*/ 10 h 20"/>
                    <a:gd name="T38" fmla="*/ 54 w 54"/>
                    <a:gd name="T39" fmla="*/ 6 h 20"/>
                    <a:gd name="T40" fmla="*/ 52 w 54"/>
                    <a:gd name="T41" fmla="*/ 2 h 20"/>
                    <a:gd name="T42" fmla="*/ 48 w 54"/>
                    <a:gd name="T43" fmla="*/ 0 h 20"/>
                    <a:gd name="T44" fmla="*/ 44 w 54"/>
                    <a:gd name="T45" fmla="*/ 0 h 20"/>
                    <a:gd name="T46" fmla="*/ 44 w 54"/>
                    <a:gd name="T47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54" h="20">
                      <a:moveTo>
                        <a:pt x="44" y="0"/>
                      </a:moveTo>
                      <a:lnTo>
                        <a:pt x="44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4" y="0"/>
                      </a:lnTo>
                      <a:lnTo>
                        <a:pt x="2" y="2"/>
                      </a:lnTo>
                      <a:lnTo>
                        <a:pt x="0" y="6"/>
                      </a:lnTo>
                      <a:lnTo>
                        <a:pt x="0" y="10"/>
                      </a:lnTo>
                      <a:lnTo>
                        <a:pt x="0" y="14"/>
                      </a:lnTo>
                      <a:lnTo>
                        <a:pt x="2" y="16"/>
                      </a:lnTo>
                      <a:lnTo>
                        <a:pt x="4" y="18"/>
                      </a:lnTo>
                      <a:lnTo>
                        <a:pt x="8" y="20"/>
                      </a:lnTo>
                      <a:lnTo>
                        <a:pt x="8" y="20"/>
                      </a:lnTo>
                      <a:lnTo>
                        <a:pt x="44" y="20"/>
                      </a:lnTo>
                      <a:lnTo>
                        <a:pt x="44" y="20"/>
                      </a:lnTo>
                      <a:lnTo>
                        <a:pt x="48" y="18"/>
                      </a:lnTo>
                      <a:lnTo>
                        <a:pt x="52" y="16"/>
                      </a:lnTo>
                      <a:lnTo>
                        <a:pt x="54" y="14"/>
                      </a:lnTo>
                      <a:lnTo>
                        <a:pt x="54" y="10"/>
                      </a:lnTo>
                      <a:lnTo>
                        <a:pt x="54" y="6"/>
                      </a:lnTo>
                      <a:lnTo>
                        <a:pt x="52" y="2"/>
                      </a:lnTo>
                      <a:lnTo>
                        <a:pt x="48" y="0"/>
                      </a:lnTo>
                      <a:lnTo>
                        <a:pt x="44" y="0"/>
                      </a:lnTo>
                      <a:lnTo>
                        <a:pt x="44" y="0"/>
                      </a:lnTo>
                      <a:close/>
                    </a:path>
                  </a:pathLst>
                </a:custGeom>
                <a:solidFill>
                  <a:srgbClr val="E5A91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>
                    <a:solidFill>
                      <a:srgbClr val="005EB8"/>
                    </a:solidFill>
                  </a:endParaRPr>
                </a:p>
              </p:txBody>
            </p:sp>
            <p:sp>
              <p:nvSpPr>
                <p:cNvPr id="101" name="Freeform 30"/>
                <p:cNvSpPr>
                  <a:spLocks/>
                </p:cNvSpPr>
                <p:nvPr userDrawn="1"/>
              </p:nvSpPr>
              <p:spPr bwMode="auto">
                <a:xfrm>
                  <a:off x="8535638" y="509027"/>
                  <a:ext cx="74089" cy="27440"/>
                </a:xfrm>
                <a:custGeom>
                  <a:avLst/>
                  <a:gdLst>
                    <a:gd name="T0" fmla="*/ 44 w 54"/>
                    <a:gd name="T1" fmla="*/ 0 h 20"/>
                    <a:gd name="T2" fmla="*/ 44 w 54"/>
                    <a:gd name="T3" fmla="*/ 0 h 20"/>
                    <a:gd name="T4" fmla="*/ 8 w 54"/>
                    <a:gd name="T5" fmla="*/ 0 h 20"/>
                    <a:gd name="T6" fmla="*/ 8 w 54"/>
                    <a:gd name="T7" fmla="*/ 0 h 20"/>
                    <a:gd name="T8" fmla="*/ 4 w 54"/>
                    <a:gd name="T9" fmla="*/ 0 h 20"/>
                    <a:gd name="T10" fmla="*/ 2 w 54"/>
                    <a:gd name="T11" fmla="*/ 4 h 20"/>
                    <a:gd name="T12" fmla="*/ 0 w 54"/>
                    <a:gd name="T13" fmla="*/ 6 h 20"/>
                    <a:gd name="T14" fmla="*/ 0 w 54"/>
                    <a:gd name="T15" fmla="*/ 10 h 20"/>
                    <a:gd name="T16" fmla="*/ 0 w 54"/>
                    <a:gd name="T17" fmla="*/ 14 h 20"/>
                    <a:gd name="T18" fmla="*/ 2 w 54"/>
                    <a:gd name="T19" fmla="*/ 16 h 20"/>
                    <a:gd name="T20" fmla="*/ 4 w 54"/>
                    <a:gd name="T21" fmla="*/ 20 h 20"/>
                    <a:gd name="T22" fmla="*/ 8 w 54"/>
                    <a:gd name="T23" fmla="*/ 20 h 20"/>
                    <a:gd name="T24" fmla="*/ 8 w 54"/>
                    <a:gd name="T25" fmla="*/ 20 h 20"/>
                    <a:gd name="T26" fmla="*/ 44 w 54"/>
                    <a:gd name="T27" fmla="*/ 20 h 20"/>
                    <a:gd name="T28" fmla="*/ 44 w 54"/>
                    <a:gd name="T29" fmla="*/ 20 h 20"/>
                    <a:gd name="T30" fmla="*/ 48 w 54"/>
                    <a:gd name="T31" fmla="*/ 20 h 20"/>
                    <a:gd name="T32" fmla="*/ 52 w 54"/>
                    <a:gd name="T33" fmla="*/ 16 h 20"/>
                    <a:gd name="T34" fmla="*/ 54 w 54"/>
                    <a:gd name="T35" fmla="*/ 14 h 20"/>
                    <a:gd name="T36" fmla="*/ 54 w 54"/>
                    <a:gd name="T37" fmla="*/ 10 h 20"/>
                    <a:gd name="T38" fmla="*/ 54 w 54"/>
                    <a:gd name="T39" fmla="*/ 6 h 20"/>
                    <a:gd name="T40" fmla="*/ 52 w 54"/>
                    <a:gd name="T41" fmla="*/ 4 h 20"/>
                    <a:gd name="T42" fmla="*/ 48 w 54"/>
                    <a:gd name="T43" fmla="*/ 0 h 20"/>
                    <a:gd name="T44" fmla="*/ 44 w 54"/>
                    <a:gd name="T45" fmla="*/ 0 h 20"/>
                    <a:gd name="T46" fmla="*/ 44 w 54"/>
                    <a:gd name="T47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54" h="20">
                      <a:moveTo>
                        <a:pt x="44" y="0"/>
                      </a:moveTo>
                      <a:lnTo>
                        <a:pt x="44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4" y="0"/>
                      </a:lnTo>
                      <a:lnTo>
                        <a:pt x="2" y="4"/>
                      </a:lnTo>
                      <a:lnTo>
                        <a:pt x="0" y="6"/>
                      </a:lnTo>
                      <a:lnTo>
                        <a:pt x="0" y="10"/>
                      </a:lnTo>
                      <a:lnTo>
                        <a:pt x="0" y="14"/>
                      </a:lnTo>
                      <a:lnTo>
                        <a:pt x="2" y="16"/>
                      </a:lnTo>
                      <a:lnTo>
                        <a:pt x="4" y="20"/>
                      </a:lnTo>
                      <a:lnTo>
                        <a:pt x="8" y="20"/>
                      </a:lnTo>
                      <a:lnTo>
                        <a:pt x="8" y="20"/>
                      </a:lnTo>
                      <a:lnTo>
                        <a:pt x="44" y="20"/>
                      </a:lnTo>
                      <a:lnTo>
                        <a:pt x="44" y="20"/>
                      </a:lnTo>
                      <a:lnTo>
                        <a:pt x="48" y="20"/>
                      </a:lnTo>
                      <a:lnTo>
                        <a:pt x="52" y="16"/>
                      </a:lnTo>
                      <a:lnTo>
                        <a:pt x="54" y="14"/>
                      </a:lnTo>
                      <a:lnTo>
                        <a:pt x="54" y="10"/>
                      </a:lnTo>
                      <a:lnTo>
                        <a:pt x="54" y="6"/>
                      </a:lnTo>
                      <a:lnTo>
                        <a:pt x="52" y="4"/>
                      </a:lnTo>
                      <a:lnTo>
                        <a:pt x="48" y="0"/>
                      </a:lnTo>
                      <a:lnTo>
                        <a:pt x="44" y="0"/>
                      </a:lnTo>
                      <a:lnTo>
                        <a:pt x="44" y="0"/>
                      </a:lnTo>
                      <a:close/>
                    </a:path>
                  </a:pathLst>
                </a:custGeom>
                <a:solidFill>
                  <a:srgbClr val="E5A91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>
                    <a:solidFill>
                      <a:srgbClr val="005EB8"/>
                    </a:solidFill>
                  </a:endParaRPr>
                </a:p>
              </p:txBody>
            </p:sp>
            <p:sp>
              <p:nvSpPr>
                <p:cNvPr id="102" name="Freeform 31"/>
                <p:cNvSpPr>
                  <a:spLocks/>
                </p:cNvSpPr>
                <p:nvPr userDrawn="1"/>
              </p:nvSpPr>
              <p:spPr bwMode="auto">
                <a:xfrm>
                  <a:off x="9010355" y="91935"/>
                  <a:ext cx="27440" cy="441788"/>
                </a:xfrm>
                <a:custGeom>
                  <a:avLst/>
                  <a:gdLst>
                    <a:gd name="T0" fmla="*/ 20 w 20"/>
                    <a:gd name="T1" fmla="*/ 312 h 322"/>
                    <a:gd name="T2" fmla="*/ 20 w 20"/>
                    <a:gd name="T3" fmla="*/ 312 h 322"/>
                    <a:gd name="T4" fmla="*/ 20 w 20"/>
                    <a:gd name="T5" fmla="*/ 10 h 322"/>
                    <a:gd name="T6" fmla="*/ 20 w 20"/>
                    <a:gd name="T7" fmla="*/ 10 h 322"/>
                    <a:gd name="T8" fmla="*/ 20 w 20"/>
                    <a:gd name="T9" fmla="*/ 6 h 322"/>
                    <a:gd name="T10" fmla="*/ 16 w 20"/>
                    <a:gd name="T11" fmla="*/ 2 h 322"/>
                    <a:gd name="T12" fmla="*/ 14 w 20"/>
                    <a:gd name="T13" fmla="*/ 0 h 322"/>
                    <a:gd name="T14" fmla="*/ 10 w 20"/>
                    <a:gd name="T15" fmla="*/ 0 h 322"/>
                    <a:gd name="T16" fmla="*/ 6 w 20"/>
                    <a:gd name="T17" fmla="*/ 0 h 322"/>
                    <a:gd name="T18" fmla="*/ 4 w 20"/>
                    <a:gd name="T19" fmla="*/ 2 h 322"/>
                    <a:gd name="T20" fmla="*/ 0 w 20"/>
                    <a:gd name="T21" fmla="*/ 6 h 322"/>
                    <a:gd name="T22" fmla="*/ 0 w 20"/>
                    <a:gd name="T23" fmla="*/ 10 h 322"/>
                    <a:gd name="T24" fmla="*/ 0 w 20"/>
                    <a:gd name="T25" fmla="*/ 10 h 322"/>
                    <a:gd name="T26" fmla="*/ 0 w 20"/>
                    <a:gd name="T27" fmla="*/ 312 h 322"/>
                    <a:gd name="T28" fmla="*/ 0 w 20"/>
                    <a:gd name="T29" fmla="*/ 312 h 322"/>
                    <a:gd name="T30" fmla="*/ 0 w 20"/>
                    <a:gd name="T31" fmla="*/ 316 h 322"/>
                    <a:gd name="T32" fmla="*/ 4 w 20"/>
                    <a:gd name="T33" fmla="*/ 320 h 322"/>
                    <a:gd name="T34" fmla="*/ 6 w 20"/>
                    <a:gd name="T35" fmla="*/ 322 h 322"/>
                    <a:gd name="T36" fmla="*/ 10 w 20"/>
                    <a:gd name="T37" fmla="*/ 322 h 322"/>
                    <a:gd name="T38" fmla="*/ 14 w 20"/>
                    <a:gd name="T39" fmla="*/ 322 h 322"/>
                    <a:gd name="T40" fmla="*/ 16 w 20"/>
                    <a:gd name="T41" fmla="*/ 320 h 322"/>
                    <a:gd name="T42" fmla="*/ 20 w 20"/>
                    <a:gd name="T43" fmla="*/ 316 h 322"/>
                    <a:gd name="T44" fmla="*/ 20 w 20"/>
                    <a:gd name="T45" fmla="*/ 312 h 322"/>
                    <a:gd name="T46" fmla="*/ 20 w 20"/>
                    <a:gd name="T47" fmla="*/ 312 h 3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20" h="322">
                      <a:moveTo>
                        <a:pt x="20" y="312"/>
                      </a:moveTo>
                      <a:lnTo>
                        <a:pt x="20" y="312"/>
                      </a:lnTo>
                      <a:lnTo>
                        <a:pt x="20" y="10"/>
                      </a:lnTo>
                      <a:lnTo>
                        <a:pt x="20" y="10"/>
                      </a:lnTo>
                      <a:lnTo>
                        <a:pt x="20" y="6"/>
                      </a:lnTo>
                      <a:lnTo>
                        <a:pt x="16" y="2"/>
                      </a:lnTo>
                      <a:lnTo>
                        <a:pt x="14" y="0"/>
                      </a:lnTo>
                      <a:lnTo>
                        <a:pt x="10" y="0"/>
                      </a:lnTo>
                      <a:lnTo>
                        <a:pt x="6" y="0"/>
                      </a:lnTo>
                      <a:lnTo>
                        <a:pt x="4" y="2"/>
                      </a:lnTo>
                      <a:lnTo>
                        <a:pt x="0" y="6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312"/>
                      </a:lnTo>
                      <a:lnTo>
                        <a:pt x="0" y="312"/>
                      </a:lnTo>
                      <a:lnTo>
                        <a:pt x="0" y="316"/>
                      </a:lnTo>
                      <a:lnTo>
                        <a:pt x="4" y="320"/>
                      </a:lnTo>
                      <a:lnTo>
                        <a:pt x="6" y="322"/>
                      </a:lnTo>
                      <a:lnTo>
                        <a:pt x="10" y="322"/>
                      </a:lnTo>
                      <a:lnTo>
                        <a:pt x="14" y="322"/>
                      </a:lnTo>
                      <a:lnTo>
                        <a:pt x="16" y="320"/>
                      </a:lnTo>
                      <a:lnTo>
                        <a:pt x="20" y="316"/>
                      </a:lnTo>
                      <a:lnTo>
                        <a:pt x="20" y="312"/>
                      </a:lnTo>
                      <a:lnTo>
                        <a:pt x="20" y="312"/>
                      </a:lnTo>
                      <a:close/>
                    </a:path>
                  </a:pathLst>
                </a:custGeom>
                <a:solidFill>
                  <a:srgbClr val="E5A91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>
                    <a:solidFill>
                      <a:srgbClr val="005EB8"/>
                    </a:solidFill>
                  </a:endParaRPr>
                </a:p>
              </p:txBody>
            </p:sp>
            <p:sp>
              <p:nvSpPr>
                <p:cNvPr id="103" name="Freeform 32"/>
                <p:cNvSpPr>
                  <a:spLocks/>
                </p:cNvSpPr>
                <p:nvPr userDrawn="1"/>
              </p:nvSpPr>
              <p:spPr bwMode="auto">
                <a:xfrm>
                  <a:off x="8963706" y="506283"/>
                  <a:ext cx="74089" cy="27440"/>
                </a:xfrm>
                <a:custGeom>
                  <a:avLst/>
                  <a:gdLst>
                    <a:gd name="T0" fmla="*/ 8 w 54"/>
                    <a:gd name="T1" fmla="*/ 20 h 20"/>
                    <a:gd name="T2" fmla="*/ 8 w 54"/>
                    <a:gd name="T3" fmla="*/ 20 h 20"/>
                    <a:gd name="T4" fmla="*/ 44 w 54"/>
                    <a:gd name="T5" fmla="*/ 20 h 20"/>
                    <a:gd name="T6" fmla="*/ 44 w 54"/>
                    <a:gd name="T7" fmla="*/ 20 h 20"/>
                    <a:gd name="T8" fmla="*/ 48 w 54"/>
                    <a:gd name="T9" fmla="*/ 20 h 20"/>
                    <a:gd name="T10" fmla="*/ 52 w 54"/>
                    <a:gd name="T11" fmla="*/ 16 h 20"/>
                    <a:gd name="T12" fmla="*/ 54 w 54"/>
                    <a:gd name="T13" fmla="*/ 14 h 20"/>
                    <a:gd name="T14" fmla="*/ 54 w 54"/>
                    <a:gd name="T15" fmla="*/ 10 h 20"/>
                    <a:gd name="T16" fmla="*/ 54 w 54"/>
                    <a:gd name="T17" fmla="*/ 6 h 20"/>
                    <a:gd name="T18" fmla="*/ 52 w 54"/>
                    <a:gd name="T19" fmla="*/ 4 h 20"/>
                    <a:gd name="T20" fmla="*/ 48 w 54"/>
                    <a:gd name="T21" fmla="*/ 0 h 20"/>
                    <a:gd name="T22" fmla="*/ 44 w 54"/>
                    <a:gd name="T23" fmla="*/ 0 h 20"/>
                    <a:gd name="T24" fmla="*/ 44 w 54"/>
                    <a:gd name="T25" fmla="*/ 0 h 20"/>
                    <a:gd name="T26" fmla="*/ 8 w 54"/>
                    <a:gd name="T27" fmla="*/ 0 h 20"/>
                    <a:gd name="T28" fmla="*/ 8 w 54"/>
                    <a:gd name="T29" fmla="*/ 0 h 20"/>
                    <a:gd name="T30" fmla="*/ 4 w 54"/>
                    <a:gd name="T31" fmla="*/ 0 h 20"/>
                    <a:gd name="T32" fmla="*/ 2 w 54"/>
                    <a:gd name="T33" fmla="*/ 4 h 20"/>
                    <a:gd name="T34" fmla="*/ 0 w 54"/>
                    <a:gd name="T35" fmla="*/ 6 h 20"/>
                    <a:gd name="T36" fmla="*/ 0 w 54"/>
                    <a:gd name="T37" fmla="*/ 10 h 20"/>
                    <a:gd name="T38" fmla="*/ 0 w 54"/>
                    <a:gd name="T39" fmla="*/ 14 h 20"/>
                    <a:gd name="T40" fmla="*/ 2 w 54"/>
                    <a:gd name="T41" fmla="*/ 16 h 20"/>
                    <a:gd name="T42" fmla="*/ 4 w 54"/>
                    <a:gd name="T43" fmla="*/ 20 h 20"/>
                    <a:gd name="T44" fmla="*/ 8 w 54"/>
                    <a:gd name="T45" fmla="*/ 20 h 20"/>
                    <a:gd name="T46" fmla="*/ 8 w 54"/>
                    <a:gd name="T47" fmla="*/ 2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54" h="20">
                      <a:moveTo>
                        <a:pt x="8" y="20"/>
                      </a:moveTo>
                      <a:lnTo>
                        <a:pt x="8" y="20"/>
                      </a:lnTo>
                      <a:lnTo>
                        <a:pt x="44" y="20"/>
                      </a:lnTo>
                      <a:lnTo>
                        <a:pt x="44" y="20"/>
                      </a:lnTo>
                      <a:lnTo>
                        <a:pt x="48" y="20"/>
                      </a:lnTo>
                      <a:lnTo>
                        <a:pt x="52" y="16"/>
                      </a:lnTo>
                      <a:lnTo>
                        <a:pt x="54" y="14"/>
                      </a:lnTo>
                      <a:lnTo>
                        <a:pt x="54" y="10"/>
                      </a:lnTo>
                      <a:lnTo>
                        <a:pt x="54" y="6"/>
                      </a:lnTo>
                      <a:lnTo>
                        <a:pt x="52" y="4"/>
                      </a:lnTo>
                      <a:lnTo>
                        <a:pt x="48" y="0"/>
                      </a:lnTo>
                      <a:lnTo>
                        <a:pt x="44" y="0"/>
                      </a:lnTo>
                      <a:lnTo>
                        <a:pt x="44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4" y="0"/>
                      </a:lnTo>
                      <a:lnTo>
                        <a:pt x="2" y="4"/>
                      </a:lnTo>
                      <a:lnTo>
                        <a:pt x="0" y="6"/>
                      </a:lnTo>
                      <a:lnTo>
                        <a:pt x="0" y="10"/>
                      </a:lnTo>
                      <a:lnTo>
                        <a:pt x="0" y="14"/>
                      </a:lnTo>
                      <a:lnTo>
                        <a:pt x="2" y="16"/>
                      </a:lnTo>
                      <a:lnTo>
                        <a:pt x="4" y="20"/>
                      </a:lnTo>
                      <a:lnTo>
                        <a:pt x="8" y="20"/>
                      </a:lnTo>
                      <a:lnTo>
                        <a:pt x="8" y="20"/>
                      </a:lnTo>
                      <a:close/>
                    </a:path>
                  </a:pathLst>
                </a:custGeom>
                <a:solidFill>
                  <a:srgbClr val="E5A91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>
                    <a:solidFill>
                      <a:srgbClr val="005EB8"/>
                    </a:solidFill>
                  </a:endParaRPr>
                </a:p>
              </p:txBody>
            </p:sp>
            <p:sp>
              <p:nvSpPr>
                <p:cNvPr id="104" name="Freeform 33"/>
                <p:cNvSpPr>
                  <a:spLocks/>
                </p:cNvSpPr>
                <p:nvPr userDrawn="1"/>
              </p:nvSpPr>
              <p:spPr bwMode="auto">
                <a:xfrm>
                  <a:off x="8963706" y="91935"/>
                  <a:ext cx="74089" cy="27440"/>
                </a:xfrm>
                <a:custGeom>
                  <a:avLst/>
                  <a:gdLst>
                    <a:gd name="T0" fmla="*/ 8 w 54"/>
                    <a:gd name="T1" fmla="*/ 20 h 20"/>
                    <a:gd name="T2" fmla="*/ 8 w 54"/>
                    <a:gd name="T3" fmla="*/ 20 h 20"/>
                    <a:gd name="T4" fmla="*/ 44 w 54"/>
                    <a:gd name="T5" fmla="*/ 20 h 20"/>
                    <a:gd name="T6" fmla="*/ 44 w 54"/>
                    <a:gd name="T7" fmla="*/ 20 h 20"/>
                    <a:gd name="T8" fmla="*/ 48 w 54"/>
                    <a:gd name="T9" fmla="*/ 18 h 20"/>
                    <a:gd name="T10" fmla="*/ 52 w 54"/>
                    <a:gd name="T11" fmla="*/ 16 h 20"/>
                    <a:gd name="T12" fmla="*/ 54 w 54"/>
                    <a:gd name="T13" fmla="*/ 14 h 20"/>
                    <a:gd name="T14" fmla="*/ 54 w 54"/>
                    <a:gd name="T15" fmla="*/ 10 h 20"/>
                    <a:gd name="T16" fmla="*/ 54 w 54"/>
                    <a:gd name="T17" fmla="*/ 6 h 20"/>
                    <a:gd name="T18" fmla="*/ 52 w 54"/>
                    <a:gd name="T19" fmla="*/ 2 h 20"/>
                    <a:gd name="T20" fmla="*/ 48 w 54"/>
                    <a:gd name="T21" fmla="*/ 0 h 20"/>
                    <a:gd name="T22" fmla="*/ 44 w 54"/>
                    <a:gd name="T23" fmla="*/ 0 h 20"/>
                    <a:gd name="T24" fmla="*/ 44 w 54"/>
                    <a:gd name="T25" fmla="*/ 0 h 20"/>
                    <a:gd name="T26" fmla="*/ 8 w 54"/>
                    <a:gd name="T27" fmla="*/ 0 h 20"/>
                    <a:gd name="T28" fmla="*/ 8 w 54"/>
                    <a:gd name="T29" fmla="*/ 0 h 20"/>
                    <a:gd name="T30" fmla="*/ 4 w 54"/>
                    <a:gd name="T31" fmla="*/ 0 h 20"/>
                    <a:gd name="T32" fmla="*/ 2 w 54"/>
                    <a:gd name="T33" fmla="*/ 2 h 20"/>
                    <a:gd name="T34" fmla="*/ 0 w 54"/>
                    <a:gd name="T35" fmla="*/ 6 h 20"/>
                    <a:gd name="T36" fmla="*/ 0 w 54"/>
                    <a:gd name="T37" fmla="*/ 10 h 20"/>
                    <a:gd name="T38" fmla="*/ 0 w 54"/>
                    <a:gd name="T39" fmla="*/ 14 h 20"/>
                    <a:gd name="T40" fmla="*/ 2 w 54"/>
                    <a:gd name="T41" fmla="*/ 16 h 20"/>
                    <a:gd name="T42" fmla="*/ 4 w 54"/>
                    <a:gd name="T43" fmla="*/ 18 h 20"/>
                    <a:gd name="T44" fmla="*/ 8 w 54"/>
                    <a:gd name="T45" fmla="*/ 20 h 20"/>
                    <a:gd name="T46" fmla="*/ 8 w 54"/>
                    <a:gd name="T47" fmla="*/ 2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54" h="20">
                      <a:moveTo>
                        <a:pt x="8" y="20"/>
                      </a:moveTo>
                      <a:lnTo>
                        <a:pt x="8" y="20"/>
                      </a:lnTo>
                      <a:lnTo>
                        <a:pt x="44" y="20"/>
                      </a:lnTo>
                      <a:lnTo>
                        <a:pt x="44" y="20"/>
                      </a:lnTo>
                      <a:lnTo>
                        <a:pt x="48" y="18"/>
                      </a:lnTo>
                      <a:lnTo>
                        <a:pt x="52" y="16"/>
                      </a:lnTo>
                      <a:lnTo>
                        <a:pt x="54" y="14"/>
                      </a:lnTo>
                      <a:lnTo>
                        <a:pt x="54" y="10"/>
                      </a:lnTo>
                      <a:lnTo>
                        <a:pt x="54" y="6"/>
                      </a:lnTo>
                      <a:lnTo>
                        <a:pt x="52" y="2"/>
                      </a:lnTo>
                      <a:lnTo>
                        <a:pt x="48" y="0"/>
                      </a:lnTo>
                      <a:lnTo>
                        <a:pt x="44" y="0"/>
                      </a:lnTo>
                      <a:lnTo>
                        <a:pt x="44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4" y="0"/>
                      </a:lnTo>
                      <a:lnTo>
                        <a:pt x="2" y="2"/>
                      </a:lnTo>
                      <a:lnTo>
                        <a:pt x="0" y="6"/>
                      </a:lnTo>
                      <a:lnTo>
                        <a:pt x="0" y="10"/>
                      </a:lnTo>
                      <a:lnTo>
                        <a:pt x="0" y="14"/>
                      </a:lnTo>
                      <a:lnTo>
                        <a:pt x="2" y="16"/>
                      </a:lnTo>
                      <a:lnTo>
                        <a:pt x="4" y="18"/>
                      </a:lnTo>
                      <a:lnTo>
                        <a:pt x="8" y="20"/>
                      </a:lnTo>
                      <a:lnTo>
                        <a:pt x="8" y="20"/>
                      </a:lnTo>
                      <a:close/>
                    </a:path>
                  </a:pathLst>
                </a:custGeom>
                <a:solidFill>
                  <a:srgbClr val="E5A91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>
                    <a:solidFill>
                      <a:srgbClr val="005EB8"/>
                    </a:solidFill>
                  </a:endParaRPr>
                </a:p>
              </p:txBody>
            </p:sp>
            <p:sp>
              <p:nvSpPr>
                <p:cNvPr id="105" name="Freeform 52"/>
                <p:cNvSpPr>
                  <a:spLocks noEditPoints="1"/>
                </p:cNvSpPr>
                <p:nvPr userDrawn="1"/>
              </p:nvSpPr>
              <p:spPr bwMode="auto">
                <a:xfrm>
                  <a:off x="8447829" y="187976"/>
                  <a:ext cx="46648" cy="5488"/>
                </a:xfrm>
                <a:custGeom>
                  <a:avLst/>
                  <a:gdLst>
                    <a:gd name="T0" fmla="*/ 4 w 34"/>
                    <a:gd name="T1" fmla="*/ 2 h 4"/>
                    <a:gd name="T2" fmla="*/ 4 w 34"/>
                    <a:gd name="T3" fmla="*/ 2 h 4"/>
                    <a:gd name="T4" fmla="*/ 4 w 34"/>
                    <a:gd name="T5" fmla="*/ 4 h 4"/>
                    <a:gd name="T6" fmla="*/ 2 w 34"/>
                    <a:gd name="T7" fmla="*/ 4 h 4"/>
                    <a:gd name="T8" fmla="*/ 2 w 34"/>
                    <a:gd name="T9" fmla="*/ 4 h 4"/>
                    <a:gd name="T10" fmla="*/ 0 w 34"/>
                    <a:gd name="T11" fmla="*/ 4 h 4"/>
                    <a:gd name="T12" fmla="*/ 0 w 34"/>
                    <a:gd name="T13" fmla="*/ 2 h 4"/>
                    <a:gd name="T14" fmla="*/ 0 w 34"/>
                    <a:gd name="T15" fmla="*/ 2 h 4"/>
                    <a:gd name="T16" fmla="*/ 0 w 34"/>
                    <a:gd name="T17" fmla="*/ 0 h 4"/>
                    <a:gd name="T18" fmla="*/ 2 w 34"/>
                    <a:gd name="T19" fmla="*/ 0 h 4"/>
                    <a:gd name="T20" fmla="*/ 2 w 34"/>
                    <a:gd name="T21" fmla="*/ 0 h 4"/>
                    <a:gd name="T22" fmla="*/ 4 w 34"/>
                    <a:gd name="T23" fmla="*/ 0 h 4"/>
                    <a:gd name="T24" fmla="*/ 4 w 34"/>
                    <a:gd name="T25" fmla="*/ 2 h 4"/>
                    <a:gd name="T26" fmla="*/ 4 w 34"/>
                    <a:gd name="T27" fmla="*/ 2 h 4"/>
                    <a:gd name="T28" fmla="*/ 34 w 34"/>
                    <a:gd name="T29" fmla="*/ 0 h 4"/>
                    <a:gd name="T30" fmla="*/ 34 w 34"/>
                    <a:gd name="T31" fmla="*/ 2 h 4"/>
                    <a:gd name="T32" fmla="*/ 34 w 34"/>
                    <a:gd name="T33" fmla="*/ 2 h 4"/>
                    <a:gd name="T34" fmla="*/ 34 w 34"/>
                    <a:gd name="T35" fmla="*/ 4 h 4"/>
                    <a:gd name="T36" fmla="*/ 10 w 34"/>
                    <a:gd name="T37" fmla="*/ 4 h 4"/>
                    <a:gd name="T38" fmla="*/ 10 w 34"/>
                    <a:gd name="T39" fmla="*/ 4 h 4"/>
                    <a:gd name="T40" fmla="*/ 10 w 34"/>
                    <a:gd name="T41" fmla="*/ 2 h 4"/>
                    <a:gd name="T42" fmla="*/ 10 w 34"/>
                    <a:gd name="T43" fmla="*/ 0 h 4"/>
                    <a:gd name="T44" fmla="*/ 10 w 34"/>
                    <a:gd name="T45" fmla="*/ 0 h 4"/>
                    <a:gd name="T46" fmla="*/ 10 w 34"/>
                    <a:gd name="T47" fmla="*/ 0 h 4"/>
                    <a:gd name="T48" fmla="*/ 34 w 34"/>
                    <a:gd name="T49" fmla="*/ 0 h 4"/>
                    <a:gd name="T50" fmla="*/ 34 w 34"/>
                    <a:gd name="T51" fmla="*/ 0 h 4"/>
                    <a:gd name="T52" fmla="*/ 34 w 34"/>
                    <a:gd name="T53" fmla="*/ 0 h 4"/>
                    <a:gd name="T54" fmla="*/ 34 w 34"/>
                    <a:gd name="T55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</a:cxnLst>
                  <a:rect l="0" t="0" r="r" b="b"/>
                  <a:pathLst>
                    <a:path w="34" h="4">
                      <a:moveTo>
                        <a:pt x="4" y="2"/>
                      </a:moveTo>
                      <a:lnTo>
                        <a:pt x="4" y="2"/>
                      </a:lnTo>
                      <a:lnTo>
                        <a:pt x="4" y="4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4" y="0"/>
                      </a:lnTo>
                      <a:lnTo>
                        <a:pt x="4" y="2"/>
                      </a:lnTo>
                      <a:lnTo>
                        <a:pt x="4" y="2"/>
                      </a:lnTo>
                      <a:close/>
                      <a:moveTo>
                        <a:pt x="34" y="0"/>
                      </a:moveTo>
                      <a:lnTo>
                        <a:pt x="34" y="2"/>
                      </a:lnTo>
                      <a:lnTo>
                        <a:pt x="34" y="2"/>
                      </a:lnTo>
                      <a:lnTo>
                        <a:pt x="34" y="4"/>
                      </a:lnTo>
                      <a:lnTo>
                        <a:pt x="10" y="4"/>
                      </a:lnTo>
                      <a:lnTo>
                        <a:pt x="10" y="4"/>
                      </a:lnTo>
                      <a:lnTo>
                        <a:pt x="10" y="2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34" y="0"/>
                      </a:lnTo>
                      <a:lnTo>
                        <a:pt x="34" y="0"/>
                      </a:lnTo>
                      <a:lnTo>
                        <a:pt x="34" y="0"/>
                      </a:lnTo>
                      <a:lnTo>
                        <a:pt x="34" y="0"/>
                      </a:lnTo>
                      <a:close/>
                    </a:path>
                  </a:pathLst>
                </a:custGeom>
                <a:solidFill>
                  <a:srgbClr val="D1D1D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>
                    <a:solidFill>
                      <a:srgbClr val="005EB8"/>
                    </a:solidFill>
                  </a:endParaRPr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163198058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-branding Index p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381600" y="447920"/>
            <a:ext cx="10092288" cy="667190"/>
          </a:xfrm>
        </p:spPr>
        <p:txBody>
          <a:bodyPr>
            <a:normAutofit/>
          </a:bodyPr>
          <a:lstStyle>
            <a:lvl1pPr>
              <a:defRPr sz="3600">
                <a:solidFill>
                  <a:schemeClr val="tx1"/>
                </a:solidFill>
              </a:defRPr>
            </a:lvl1pPr>
          </a:lstStyle>
          <a:p>
            <a:r>
              <a:rPr lang="en-GB" noProof="0" dirty="0" smtClean="0"/>
              <a:t>Index</a:t>
            </a:r>
            <a:endParaRPr lang="en-GB" noProof="0" dirty="0"/>
          </a:p>
        </p:txBody>
      </p:sp>
      <p:cxnSp>
        <p:nvCxnSpPr>
          <p:cNvPr id="8" name="Conector recto 14"/>
          <p:cNvCxnSpPr/>
          <p:nvPr userDrawn="1"/>
        </p:nvCxnSpPr>
        <p:spPr>
          <a:xfrm flipH="1">
            <a:off x="2222369" y="991680"/>
            <a:ext cx="4446019" cy="0"/>
          </a:xfrm>
          <a:prstGeom prst="line">
            <a:avLst/>
          </a:prstGeom>
          <a:ln w="12700" cmpd="sng">
            <a:solidFill>
              <a:schemeClr val="tx2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6" name="Content Placeholder 2"/>
          <p:cNvSpPr>
            <a:spLocks noGrp="1"/>
          </p:cNvSpPr>
          <p:nvPr>
            <p:ph idx="1"/>
          </p:nvPr>
        </p:nvSpPr>
        <p:spPr>
          <a:xfrm>
            <a:off x="2131636" y="1512041"/>
            <a:ext cx="5807044" cy="4276616"/>
          </a:xfrm>
        </p:spPr>
        <p:txBody>
          <a:bodyPr>
            <a:normAutofit/>
          </a:bodyPr>
          <a:lstStyle>
            <a:lvl1pPr>
              <a:defRPr sz="2000" baseline="0">
                <a:solidFill>
                  <a:srgbClr val="4D4D4D"/>
                </a:solidFill>
              </a:defRPr>
            </a:lvl1pPr>
            <a:lvl2pPr>
              <a:defRPr>
                <a:solidFill>
                  <a:srgbClr val="4D4D4D"/>
                </a:solidFill>
              </a:defRPr>
            </a:lvl2pPr>
            <a:lvl3pPr>
              <a:defRPr>
                <a:solidFill>
                  <a:srgbClr val="4D4D4D"/>
                </a:solidFill>
              </a:defRPr>
            </a:lvl3pPr>
            <a:lvl4pPr>
              <a:defRPr>
                <a:solidFill>
                  <a:srgbClr val="4D4D4D"/>
                </a:solidFill>
              </a:defRPr>
            </a:lvl4pPr>
            <a:lvl5pPr>
              <a:defRPr>
                <a:solidFill>
                  <a:srgbClr val="4D4D4D"/>
                </a:solidFill>
              </a:defRPr>
            </a:lvl5pPr>
          </a:lstStyle>
          <a:p>
            <a:pPr lvl="0"/>
            <a:r>
              <a:rPr lang="en-US" noProof="0" smtClean="0"/>
              <a:t>Click to edit Master text styles</a:t>
            </a:r>
          </a:p>
          <a:p>
            <a:pPr lvl="1"/>
            <a:r>
              <a:rPr lang="en-US" noProof="0" smtClean="0"/>
              <a:t>Second level</a:t>
            </a:r>
          </a:p>
          <a:p>
            <a:pPr lvl="2"/>
            <a:r>
              <a:rPr lang="en-US" noProof="0" smtClean="0"/>
              <a:t>Third level</a:t>
            </a:r>
          </a:p>
          <a:p>
            <a:pPr lvl="3"/>
            <a:r>
              <a:rPr lang="en-US" noProof="0" smtClean="0"/>
              <a:t>Fourth level</a:t>
            </a:r>
          </a:p>
        </p:txBody>
      </p:sp>
      <p:sp>
        <p:nvSpPr>
          <p:cNvPr id="27" name="Content Placeholder 2"/>
          <p:cNvSpPr>
            <a:spLocks noGrp="1"/>
          </p:cNvSpPr>
          <p:nvPr>
            <p:ph idx="10" hasCustomPrompt="1"/>
          </p:nvPr>
        </p:nvSpPr>
        <p:spPr>
          <a:xfrm>
            <a:off x="8029415" y="1523355"/>
            <a:ext cx="1357276" cy="4234245"/>
          </a:xfrm>
        </p:spPr>
        <p:txBody>
          <a:bodyPr>
            <a:noAutofit/>
          </a:bodyPr>
          <a:lstStyle>
            <a:lvl1pPr marL="0" indent="0">
              <a:buFontTx/>
              <a:buNone/>
              <a:defRPr sz="2000">
                <a:solidFill>
                  <a:schemeClr val="accent3"/>
                </a:solidFill>
              </a:defRPr>
            </a:lvl1pPr>
            <a:lvl2pPr>
              <a:defRPr>
                <a:solidFill>
                  <a:srgbClr val="4D4D4D"/>
                </a:solidFill>
              </a:defRPr>
            </a:lvl2pPr>
            <a:lvl3pPr>
              <a:defRPr>
                <a:solidFill>
                  <a:srgbClr val="4D4D4D"/>
                </a:solidFill>
              </a:defRPr>
            </a:lvl3pPr>
            <a:lvl4pPr>
              <a:defRPr>
                <a:solidFill>
                  <a:srgbClr val="4D4D4D"/>
                </a:solidFill>
              </a:defRPr>
            </a:lvl4pPr>
            <a:lvl5pPr>
              <a:defRPr>
                <a:solidFill>
                  <a:srgbClr val="4D4D4D"/>
                </a:solidFill>
              </a:defRPr>
            </a:lvl5pPr>
          </a:lstStyle>
          <a:p>
            <a:pPr lvl="0"/>
            <a:r>
              <a:rPr lang="en-GB" dirty="0" smtClean="0"/>
              <a:t>1</a:t>
            </a:r>
          </a:p>
          <a:p>
            <a:pPr lvl="0"/>
            <a:r>
              <a:rPr lang="en-GB" dirty="0" smtClean="0"/>
              <a:t>14</a:t>
            </a:r>
          </a:p>
          <a:p>
            <a:pPr lvl="0"/>
            <a:r>
              <a:rPr lang="en-GB" dirty="0" smtClean="0"/>
              <a:t>15</a:t>
            </a:r>
          </a:p>
          <a:p>
            <a:pPr lvl="0"/>
            <a:r>
              <a:rPr lang="en-GB" dirty="0" smtClean="0"/>
              <a:t>23</a:t>
            </a:r>
          </a:p>
        </p:txBody>
      </p:sp>
      <p:cxnSp>
        <p:nvCxnSpPr>
          <p:cNvPr id="28" name="Conector recto 12"/>
          <p:cNvCxnSpPr/>
          <p:nvPr userDrawn="1"/>
        </p:nvCxnSpPr>
        <p:spPr>
          <a:xfrm flipH="1">
            <a:off x="407670" y="5961729"/>
            <a:ext cx="5897778" cy="2873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2" name="Conector recto 8"/>
          <p:cNvCxnSpPr/>
          <p:nvPr userDrawn="1"/>
        </p:nvCxnSpPr>
        <p:spPr>
          <a:xfrm flipV="1">
            <a:off x="8989232" y="6076894"/>
            <a:ext cx="0" cy="290960"/>
          </a:xfrm>
          <a:prstGeom prst="line">
            <a:avLst/>
          </a:prstGeom>
          <a:ln w="12700" cmpd="sng">
            <a:solidFill>
              <a:schemeClr val="bg2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3" name="Picture Placeholder 2"/>
          <p:cNvSpPr>
            <a:spLocks noGrp="1"/>
          </p:cNvSpPr>
          <p:nvPr>
            <p:ph type="pic" sz="quarter" idx="11" hasCustomPrompt="1"/>
          </p:nvPr>
        </p:nvSpPr>
        <p:spPr>
          <a:xfrm>
            <a:off x="6759125" y="6078989"/>
            <a:ext cx="1863536" cy="290985"/>
          </a:xfrm>
        </p:spPr>
        <p:txBody>
          <a:bodyPr>
            <a:noAutofit/>
          </a:bodyPr>
          <a:lstStyle>
            <a:lvl1pPr marL="0" indent="0">
              <a:buNone/>
              <a:defRPr sz="1100"/>
            </a:lvl1pPr>
          </a:lstStyle>
          <a:p>
            <a:r>
              <a:rPr lang="en-GB" dirty="0" smtClean="0"/>
              <a:t>Co-branding logo</a:t>
            </a:r>
            <a:endParaRPr lang="en-GB" dirty="0"/>
          </a:p>
        </p:txBody>
      </p:sp>
      <p:grpSp>
        <p:nvGrpSpPr>
          <p:cNvPr id="24" name="Group 4"/>
          <p:cNvGrpSpPr>
            <a:grpSpLocks noChangeAspect="1"/>
          </p:cNvGrpSpPr>
          <p:nvPr userDrawn="1"/>
        </p:nvGrpSpPr>
        <p:grpSpPr bwMode="auto">
          <a:xfrm>
            <a:off x="9299675" y="6133573"/>
            <a:ext cx="1624293" cy="160505"/>
            <a:chOff x="4649" y="3974"/>
            <a:chExt cx="812" cy="107"/>
          </a:xfrm>
        </p:grpSpPr>
        <p:sp>
          <p:nvSpPr>
            <p:cNvPr id="29" name="AutoShape 3"/>
            <p:cNvSpPr>
              <a:spLocks noChangeAspect="1" noChangeArrowheads="1" noTextEdit="1"/>
            </p:cNvSpPr>
            <p:nvPr userDrawn="1"/>
          </p:nvSpPr>
          <p:spPr bwMode="auto">
            <a:xfrm>
              <a:off x="4649" y="3974"/>
              <a:ext cx="812" cy="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30" name="Freeform 29"/>
            <p:cNvSpPr>
              <a:spLocks noEditPoints="1"/>
            </p:cNvSpPr>
            <p:nvPr userDrawn="1"/>
          </p:nvSpPr>
          <p:spPr bwMode="auto">
            <a:xfrm>
              <a:off x="4649" y="3974"/>
              <a:ext cx="812" cy="107"/>
            </a:xfrm>
            <a:custGeom>
              <a:avLst/>
              <a:gdLst>
                <a:gd name="T0" fmla="*/ 2293 w 3248"/>
                <a:gd name="T1" fmla="*/ 424 h 428"/>
                <a:gd name="T2" fmla="*/ 2209 w 3248"/>
                <a:gd name="T3" fmla="*/ 355 h 428"/>
                <a:gd name="T4" fmla="*/ 2159 w 3248"/>
                <a:gd name="T5" fmla="*/ 76 h 428"/>
                <a:gd name="T6" fmla="*/ 2306 w 3248"/>
                <a:gd name="T7" fmla="*/ 5 h 428"/>
                <a:gd name="T8" fmla="*/ 2042 w 3248"/>
                <a:gd name="T9" fmla="*/ 407 h 428"/>
                <a:gd name="T10" fmla="*/ 611 w 3248"/>
                <a:gd name="T11" fmla="*/ 11 h 428"/>
                <a:gd name="T12" fmla="*/ 672 w 3248"/>
                <a:gd name="T13" fmla="*/ 353 h 428"/>
                <a:gd name="T14" fmla="*/ 737 w 3248"/>
                <a:gd name="T15" fmla="*/ 376 h 428"/>
                <a:gd name="T16" fmla="*/ 909 w 3248"/>
                <a:gd name="T17" fmla="*/ 1 h 428"/>
                <a:gd name="T18" fmla="*/ 261 w 3248"/>
                <a:gd name="T19" fmla="*/ 332 h 428"/>
                <a:gd name="T20" fmla="*/ 114 w 3248"/>
                <a:gd name="T21" fmla="*/ 347 h 428"/>
                <a:gd name="T22" fmla="*/ 94 w 3248"/>
                <a:gd name="T23" fmla="*/ 277 h 428"/>
                <a:gd name="T24" fmla="*/ 261 w 3248"/>
                <a:gd name="T25" fmla="*/ 332 h 428"/>
                <a:gd name="T26" fmla="*/ 52 w 3248"/>
                <a:gd name="T27" fmla="*/ 102 h 428"/>
                <a:gd name="T28" fmla="*/ 234 w 3248"/>
                <a:gd name="T29" fmla="*/ 90 h 428"/>
                <a:gd name="T30" fmla="*/ 179 w 3248"/>
                <a:gd name="T31" fmla="*/ 176 h 428"/>
                <a:gd name="T32" fmla="*/ 9 w 3248"/>
                <a:gd name="T33" fmla="*/ 257 h 428"/>
                <a:gd name="T34" fmla="*/ 35 w 3248"/>
                <a:gd name="T35" fmla="*/ 394 h 428"/>
                <a:gd name="T36" fmla="*/ 164 w 3248"/>
                <a:gd name="T37" fmla="*/ 426 h 428"/>
                <a:gd name="T38" fmla="*/ 284 w 3248"/>
                <a:gd name="T39" fmla="*/ 404 h 428"/>
                <a:gd name="T40" fmla="*/ 331 w 3248"/>
                <a:gd name="T41" fmla="*/ 45 h 428"/>
                <a:gd name="T42" fmla="*/ 1319 w 3248"/>
                <a:gd name="T43" fmla="*/ 332 h 428"/>
                <a:gd name="T44" fmla="*/ 1168 w 3248"/>
                <a:gd name="T45" fmla="*/ 344 h 428"/>
                <a:gd name="T46" fmla="*/ 1155 w 3248"/>
                <a:gd name="T47" fmla="*/ 272 h 428"/>
                <a:gd name="T48" fmla="*/ 1264 w 3248"/>
                <a:gd name="T49" fmla="*/ 0 h 428"/>
                <a:gd name="T50" fmla="*/ 1122 w 3248"/>
                <a:gd name="T51" fmla="*/ 98 h 428"/>
                <a:gd name="T52" fmla="*/ 1298 w 3248"/>
                <a:gd name="T53" fmla="*/ 94 h 428"/>
                <a:gd name="T54" fmla="*/ 1212 w 3248"/>
                <a:gd name="T55" fmla="*/ 177 h 428"/>
                <a:gd name="T56" fmla="*/ 1064 w 3248"/>
                <a:gd name="T57" fmla="*/ 270 h 428"/>
                <a:gd name="T58" fmla="*/ 1102 w 3248"/>
                <a:gd name="T59" fmla="*/ 401 h 428"/>
                <a:gd name="T60" fmla="*/ 1246 w 3248"/>
                <a:gd name="T61" fmla="*/ 423 h 428"/>
                <a:gd name="T62" fmla="*/ 1354 w 3248"/>
                <a:gd name="T63" fmla="*/ 407 h 428"/>
                <a:gd name="T64" fmla="*/ 1381 w 3248"/>
                <a:gd name="T65" fmla="*/ 36 h 428"/>
                <a:gd name="T66" fmla="*/ 2714 w 3248"/>
                <a:gd name="T67" fmla="*/ 326 h 428"/>
                <a:gd name="T68" fmla="*/ 2576 w 3248"/>
                <a:gd name="T69" fmla="*/ 337 h 428"/>
                <a:gd name="T70" fmla="*/ 2533 w 3248"/>
                <a:gd name="T71" fmla="*/ 4 h 428"/>
                <a:gd name="T72" fmla="*/ 2468 w 3248"/>
                <a:gd name="T73" fmla="*/ 364 h 428"/>
                <a:gd name="T74" fmla="*/ 2611 w 3248"/>
                <a:gd name="T75" fmla="*/ 427 h 428"/>
                <a:gd name="T76" fmla="*/ 2761 w 3248"/>
                <a:gd name="T77" fmla="*/ 403 h 428"/>
                <a:gd name="T78" fmla="*/ 2937 w 3248"/>
                <a:gd name="T79" fmla="*/ 413 h 428"/>
                <a:gd name="T80" fmla="*/ 3135 w 3248"/>
                <a:gd name="T81" fmla="*/ 422 h 428"/>
                <a:gd name="T82" fmla="*/ 3248 w 3248"/>
                <a:gd name="T83" fmla="*/ 300 h 428"/>
                <a:gd name="T84" fmla="*/ 3184 w 3248"/>
                <a:gd name="T85" fmla="*/ 204 h 428"/>
                <a:gd name="T86" fmla="*/ 3038 w 3248"/>
                <a:gd name="T87" fmla="*/ 127 h 428"/>
                <a:gd name="T88" fmla="*/ 3076 w 3248"/>
                <a:gd name="T89" fmla="*/ 76 h 428"/>
                <a:gd name="T90" fmla="*/ 3232 w 3248"/>
                <a:gd name="T91" fmla="*/ 30 h 428"/>
                <a:gd name="T92" fmla="*/ 3039 w 3248"/>
                <a:gd name="T93" fmla="*/ 8 h 428"/>
                <a:gd name="T94" fmla="*/ 2943 w 3248"/>
                <a:gd name="T95" fmla="*/ 122 h 428"/>
                <a:gd name="T96" fmla="*/ 3021 w 3248"/>
                <a:gd name="T97" fmla="*/ 229 h 428"/>
                <a:gd name="T98" fmla="*/ 3154 w 3248"/>
                <a:gd name="T99" fmla="*/ 300 h 428"/>
                <a:gd name="T100" fmla="*/ 3113 w 3248"/>
                <a:gd name="T101" fmla="*/ 350 h 428"/>
                <a:gd name="T102" fmla="*/ 1639 w 3248"/>
                <a:gd name="T103" fmla="*/ 80 h 428"/>
                <a:gd name="T104" fmla="*/ 1790 w 3248"/>
                <a:gd name="T105" fmla="*/ 97 h 428"/>
                <a:gd name="T106" fmla="*/ 1832 w 3248"/>
                <a:gd name="T107" fmla="*/ 245 h 428"/>
                <a:gd name="T108" fmla="*/ 1739 w 3248"/>
                <a:gd name="T109" fmla="*/ 353 h 428"/>
                <a:gd name="T110" fmla="*/ 1652 w 3248"/>
                <a:gd name="T111" fmla="*/ 4 h 428"/>
                <a:gd name="T112" fmla="*/ 1701 w 3248"/>
                <a:gd name="T113" fmla="*/ 428 h 428"/>
                <a:gd name="T114" fmla="*/ 1885 w 3248"/>
                <a:gd name="T115" fmla="*/ 369 h 428"/>
                <a:gd name="T116" fmla="*/ 1930 w 3248"/>
                <a:gd name="T117" fmla="*/ 187 h 428"/>
                <a:gd name="T118" fmla="*/ 1786 w 3248"/>
                <a:gd name="T119" fmla="*/ 8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248" h="428">
                  <a:moveTo>
                    <a:pt x="2042" y="407"/>
                  </a:moveTo>
                  <a:lnTo>
                    <a:pt x="2042" y="407"/>
                  </a:lnTo>
                  <a:lnTo>
                    <a:pt x="2055" y="411"/>
                  </a:lnTo>
                  <a:lnTo>
                    <a:pt x="2089" y="418"/>
                  </a:lnTo>
                  <a:lnTo>
                    <a:pt x="2113" y="421"/>
                  </a:lnTo>
                  <a:lnTo>
                    <a:pt x="2140" y="425"/>
                  </a:lnTo>
                  <a:lnTo>
                    <a:pt x="2171" y="427"/>
                  </a:lnTo>
                  <a:lnTo>
                    <a:pt x="2205" y="428"/>
                  </a:lnTo>
                  <a:lnTo>
                    <a:pt x="2205" y="428"/>
                  </a:lnTo>
                  <a:lnTo>
                    <a:pt x="2239" y="427"/>
                  </a:lnTo>
                  <a:lnTo>
                    <a:pt x="2268" y="426"/>
                  </a:lnTo>
                  <a:lnTo>
                    <a:pt x="2293" y="424"/>
                  </a:lnTo>
                  <a:lnTo>
                    <a:pt x="2312" y="422"/>
                  </a:lnTo>
                  <a:lnTo>
                    <a:pt x="2339" y="419"/>
                  </a:lnTo>
                  <a:lnTo>
                    <a:pt x="2347" y="417"/>
                  </a:lnTo>
                  <a:lnTo>
                    <a:pt x="2347" y="346"/>
                  </a:lnTo>
                  <a:lnTo>
                    <a:pt x="2347" y="346"/>
                  </a:lnTo>
                  <a:lnTo>
                    <a:pt x="2339" y="347"/>
                  </a:lnTo>
                  <a:lnTo>
                    <a:pt x="2314" y="351"/>
                  </a:lnTo>
                  <a:lnTo>
                    <a:pt x="2277" y="354"/>
                  </a:lnTo>
                  <a:lnTo>
                    <a:pt x="2255" y="355"/>
                  </a:lnTo>
                  <a:lnTo>
                    <a:pt x="2230" y="355"/>
                  </a:lnTo>
                  <a:lnTo>
                    <a:pt x="2230" y="355"/>
                  </a:lnTo>
                  <a:lnTo>
                    <a:pt x="2209" y="355"/>
                  </a:lnTo>
                  <a:lnTo>
                    <a:pt x="2191" y="354"/>
                  </a:lnTo>
                  <a:lnTo>
                    <a:pt x="2160" y="351"/>
                  </a:lnTo>
                  <a:lnTo>
                    <a:pt x="2141" y="349"/>
                  </a:lnTo>
                  <a:lnTo>
                    <a:pt x="2134" y="348"/>
                  </a:lnTo>
                  <a:lnTo>
                    <a:pt x="2134" y="247"/>
                  </a:lnTo>
                  <a:lnTo>
                    <a:pt x="2318" y="247"/>
                  </a:lnTo>
                  <a:lnTo>
                    <a:pt x="2318" y="175"/>
                  </a:lnTo>
                  <a:lnTo>
                    <a:pt x="2134" y="175"/>
                  </a:lnTo>
                  <a:lnTo>
                    <a:pt x="2134" y="79"/>
                  </a:lnTo>
                  <a:lnTo>
                    <a:pt x="2134" y="79"/>
                  </a:lnTo>
                  <a:lnTo>
                    <a:pt x="2141" y="78"/>
                  </a:lnTo>
                  <a:lnTo>
                    <a:pt x="2159" y="76"/>
                  </a:lnTo>
                  <a:lnTo>
                    <a:pt x="2187" y="74"/>
                  </a:lnTo>
                  <a:lnTo>
                    <a:pt x="2224" y="73"/>
                  </a:lnTo>
                  <a:lnTo>
                    <a:pt x="2224" y="73"/>
                  </a:lnTo>
                  <a:lnTo>
                    <a:pt x="2247" y="73"/>
                  </a:lnTo>
                  <a:lnTo>
                    <a:pt x="2268" y="74"/>
                  </a:lnTo>
                  <a:lnTo>
                    <a:pt x="2305" y="77"/>
                  </a:lnTo>
                  <a:lnTo>
                    <a:pt x="2331" y="80"/>
                  </a:lnTo>
                  <a:lnTo>
                    <a:pt x="2340" y="82"/>
                  </a:lnTo>
                  <a:lnTo>
                    <a:pt x="2340" y="10"/>
                  </a:lnTo>
                  <a:lnTo>
                    <a:pt x="2340" y="10"/>
                  </a:lnTo>
                  <a:lnTo>
                    <a:pt x="2331" y="9"/>
                  </a:lnTo>
                  <a:lnTo>
                    <a:pt x="2306" y="5"/>
                  </a:lnTo>
                  <a:lnTo>
                    <a:pt x="2266" y="2"/>
                  </a:lnTo>
                  <a:lnTo>
                    <a:pt x="2242" y="1"/>
                  </a:lnTo>
                  <a:lnTo>
                    <a:pt x="2214" y="0"/>
                  </a:lnTo>
                  <a:lnTo>
                    <a:pt x="2214" y="0"/>
                  </a:lnTo>
                  <a:lnTo>
                    <a:pt x="2176" y="1"/>
                  </a:lnTo>
                  <a:lnTo>
                    <a:pt x="2144" y="3"/>
                  </a:lnTo>
                  <a:lnTo>
                    <a:pt x="2114" y="6"/>
                  </a:lnTo>
                  <a:lnTo>
                    <a:pt x="2089" y="9"/>
                  </a:lnTo>
                  <a:lnTo>
                    <a:pt x="2069" y="13"/>
                  </a:lnTo>
                  <a:lnTo>
                    <a:pt x="2055" y="15"/>
                  </a:lnTo>
                  <a:lnTo>
                    <a:pt x="2042" y="19"/>
                  </a:lnTo>
                  <a:lnTo>
                    <a:pt x="2042" y="407"/>
                  </a:lnTo>
                  <a:close/>
                  <a:moveTo>
                    <a:pt x="726" y="246"/>
                  </a:moveTo>
                  <a:lnTo>
                    <a:pt x="726" y="246"/>
                  </a:lnTo>
                  <a:lnTo>
                    <a:pt x="722" y="257"/>
                  </a:lnTo>
                  <a:lnTo>
                    <a:pt x="719" y="270"/>
                  </a:lnTo>
                  <a:lnTo>
                    <a:pt x="719" y="270"/>
                  </a:lnTo>
                  <a:lnTo>
                    <a:pt x="715" y="257"/>
                  </a:lnTo>
                  <a:lnTo>
                    <a:pt x="712" y="246"/>
                  </a:lnTo>
                  <a:lnTo>
                    <a:pt x="630" y="39"/>
                  </a:lnTo>
                  <a:lnTo>
                    <a:pt x="630" y="39"/>
                  </a:lnTo>
                  <a:lnTo>
                    <a:pt x="624" y="28"/>
                  </a:lnTo>
                  <a:lnTo>
                    <a:pt x="618" y="19"/>
                  </a:lnTo>
                  <a:lnTo>
                    <a:pt x="611" y="11"/>
                  </a:lnTo>
                  <a:lnTo>
                    <a:pt x="603" y="7"/>
                  </a:lnTo>
                  <a:lnTo>
                    <a:pt x="593" y="3"/>
                  </a:lnTo>
                  <a:lnTo>
                    <a:pt x="581" y="1"/>
                  </a:lnTo>
                  <a:lnTo>
                    <a:pt x="569" y="1"/>
                  </a:lnTo>
                  <a:lnTo>
                    <a:pt x="555" y="0"/>
                  </a:lnTo>
                  <a:lnTo>
                    <a:pt x="555" y="0"/>
                  </a:lnTo>
                  <a:lnTo>
                    <a:pt x="529" y="1"/>
                  </a:lnTo>
                  <a:lnTo>
                    <a:pt x="513" y="2"/>
                  </a:lnTo>
                  <a:lnTo>
                    <a:pt x="471" y="422"/>
                  </a:lnTo>
                  <a:lnTo>
                    <a:pt x="564" y="422"/>
                  </a:lnTo>
                  <a:lnTo>
                    <a:pt x="584" y="140"/>
                  </a:lnTo>
                  <a:lnTo>
                    <a:pt x="672" y="353"/>
                  </a:lnTo>
                  <a:lnTo>
                    <a:pt x="672" y="353"/>
                  </a:lnTo>
                  <a:lnTo>
                    <a:pt x="675" y="359"/>
                  </a:lnTo>
                  <a:lnTo>
                    <a:pt x="679" y="364"/>
                  </a:lnTo>
                  <a:lnTo>
                    <a:pt x="684" y="368"/>
                  </a:lnTo>
                  <a:lnTo>
                    <a:pt x="689" y="371"/>
                  </a:lnTo>
                  <a:lnTo>
                    <a:pt x="695" y="373"/>
                  </a:lnTo>
                  <a:lnTo>
                    <a:pt x="702" y="376"/>
                  </a:lnTo>
                  <a:lnTo>
                    <a:pt x="710" y="377"/>
                  </a:lnTo>
                  <a:lnTo>
                    <a:pt x="719" y="377"/>
                  </a:lnTo>
                  <a:lnTo>
                    <a:pt x="719" y="377"/>
                  </a:lnTo>
                  <a:lnTo>
                    <a:pt x="728" y="377"/>
                  </a:lnTo>
                  <a:lnTo>
                    <a:pt x="737" y="376"/>
                  </a:lnTo>
                  <a:lnTo>
                    <a:pt x="744" y="373"/>
                  </a:lnTo>
                  <a:lnTo>
                    <a:pt x="750" y="371"/>
                  </a:lnTo>
                  <a:lnTo>
                    <a:pt x="755" y="368"/>
                  </a:lnTo>
                  <a:lnTo>
                    <a:pt x="759" y="364"/>
                  </a:lnTo>
                  <a:lnTo>
                    <a:pt x="762" y="359"/>
                  </a:lnTo>
                  <a:lnTo>
                    <a:pt x="765" y="353"/>
                  </a:lnTo>
                  <a:lnTo>
                    <a:pt x="853" y="140"/>
                  </a:lnTo>
                  <a:lnTo>
                    <a:pt x="874" y="422"/>
                  </a:lnTo>
                  <a:lnTo>
                    <a:pt x="967" y="422"/>
                  </a:lnTo>
                  <a:lnTo>
                    <a:pt x="925" y="2"/>
                  </a:lnTo>
                  <a:lnTo>
                    <a:pt x="925" y="2"/>
                  </a:lnTo>
                  <a:lnTo>
                    <a:pt x="909" y="1"/>
                  </a:lnTo>
                  <a:lnTo>
                    <a:pt x="883" y="0"/>
                  </a:lnTo>
                  <a:lnTo>
                    <a:pt x="883" y="0"/>
                  </a:lnTo>
                  <a:lnTo>
                    <a:pt x="868" y="1"/>
                  </a:lnTo>
                  <a:lnTo>
                    <a:pt x="856" y="1"/>
                  </a:lnTo>
                  <a:lnTo>
                    <a:pt x="845" y="3"/>
                  </a:lnTo>
                  <a:lnTo>
                    <a:pt x="836" y="7"/>
                  </a:lnTo>
                  <a:lnTo>
                    <a:pt x="827" y="11"/>
                  </a:lnTo>
                  <a:lnTo>
                    <a:pt x="819" y="19"/>
                  </a:lnTo>
                  <a:lnTo>
                    <a:pt x="813" y="28"/>
                  </a:lnTo>
                  <a:lnTo>
                    <a:pt x="808" y="39"/>
                  </a:lnTo>
                  <a:lnTo>
                    <a:pt x="726" y="246"/>
                  </a:lnTo>
                  <a:close/>
                  <a:moveTo>
                    <a:pt x="261" y="332"/>
                  </a:moveTo>
                  <a:lnTo>
                    <a:pt x="261" y="332"/>
                  </a:lnTo>
                  <a:lnTo>
                    <a:pt x="241" y="338"/>
                  </a:lnTo>
                  <a:lnTo>
                    <a:pt x="215" y="347"/>
                  </a:lnTo>
                  <a:lnTo>
                    <a:pt x="200" y="350"/>
                  </a:lnTo>
                  <a:lnTo>
                    <a:pt x="186" y="353"/>
                  </a:lnTo>
                  <a:lnTo>
                    <a:pt x="172" y="355"/>
                  </a:lnTo>
                  <a:lnTo>
                    <a:pt x="157" y="355"/>
                  </a:lnTo>
                  <a:lnTo>
                    <a:pt x="157" y="355"/>
                  </a:lnTo>
                  <a:lnTo>
                    <a:pt x="144" y="355"/>
                  </a:lnTo>
                  <a:lnTo>
                    <a:pt x="131" y="353"/>
                  </a:lnTo>
                  <a:lnTo>
                    <a:pt x="120" y="349"/>
                  </a:lnTo>
                  <a:lnTo>
                    <a:pt x="114" y="347"/>
                  </a:lnTo>
                  <a:lnTo>
                    <a:pt x="109" y="344"/>
                  </a:lnTo>
                  <a:lnTo>
                    <a:pt x="105" y="340"/>
                  </a:lnTo>
                  <a:lnTo>
                    <a:pt x="101" y="336"/>
                  </a:lnTo>
                  <a:lnTo>
                    <a:pt x="98" y="331"/>
                  </a:lnTo>
                  <a:lnTo>
                    <a:pt x="95" y="326"/>
                  </a:lnTo>
                  <a:lnTo>
                    <a:pt x="93" y="321"/>
                  </a:lnTo>
                  <a:lnTo>
                    <a:pt x="92" y="315"/>
                  </a:lnTo>
                  <a:lnTo>
                    <a:pt x="91" y="308"/>
                  </a:lnTo>
                  <a:lnTo>
                    <a:pt x="90" y="300"/>
                  </a:lnTo>
                  <a:lnTo>
                    <a:pt x="90" y="300"/>
                  </a:lnTo>
                  <a:lnTo>
                    <a:pt x="91" y="288"/>
                  </a:lnTo>
                  <a:lnTo>
                    <a:pt x="94" y="277"/>
                  </a:lnTo>
                  <a:lnTo>
                    <a:pt x="96" y="272"/>
                  </a:lnTo>
                  <a:lnTo>
                    <a:pt x="99" y="266"/>
                  </a:lnTo>
                  <a:lnTo>
                    <a:pt x="103" y="262"/>
                  </a:lnTo>
                  <a:lnTo>
                    <a:pt x="106" y="258"/>
                  </a:lnTo>
                  <a:lnTo>
                    <a:pt x="111" y="255"/>
                  </a:lnTo>
                  <a:lnTo>
                    <a:pt x="116" y="252"/>
                  </a:lnTo>
                  <a:lnTo>
                    <a:pt x="123" y="249"/>
                  </a:lnTo>
                  <a:lnTo>
                    <a:pt x="129" y="247"/>
                  </a:lnTo>
                  <a:lnTo>
                    <a:pt x="145" y="244"/>
                  </a:lnTo>
                  <a:lnTo>
                    <a:pt x="162" y="242"/>
                  </a:lnTo>
                  <a:lnTo>
                    <a:pt x="261" y="239"/>
                  </a:lnTo>
                  <a:lnTo>
                    <a:pt x="261" y="332"/>
                  </a:lnTo>
                  <a:close/>
                  <a:moveTo>
                    <a:pt x="205" y="0"/>
                  </a:moveTo>
                  <a:lnTo>
                    <a:pt x="205" y="0"/>
                  </a:lnTo>
                  <a:lnTo>
                    <a:pt x="176" y="1"/>
                  </a:lnTo>
                  <a:lnTo>
                    <a:pt x="147" y="4"/>
                  </a:lnTo>
                  <a:lnTo>
                    <a:pt x="121" y="7"/>
                  </a:lnTo>
                  <a:lnTo>
                    <a:pt x="97" y="12"/>
                  </a:lnTo>
                  <a:lnTo>
                    <a:pt x="77" y="17"/>
                  </a:lnTo>
                  <a:lnTo>
                    <a:pt x="58" y="23"/>
                  </a:lnTo>
                  <a:lnTo>
                    <a:pt x="44" y="28"/>
                  </a:lnTo>
                  <a:lnTo>
                    <a:pt x="33" y="33"/>
                  </a:lnTo>
                  <a:lnTo>
                    <a:pt x="52" y="102"/>
                  </a:lnTo>
                  <a:lnTo>
                    <a:pt x="52" y="102"/>
                  </a:lnTo>
                  <a:lnTo>
                    <a:pt x="63" y="98"/>
                  </a:lnTo>
                  <a:lnTo>
                    <a:pt x="92" y="91"/>
                  </a:lnTo>
                  <a:lnTo>
                    <a:pt x="111" y="86"/>
                  </a:lnTo>
                  <a:lnTo>
                    <a:pt x="133" y="82"/>
                  </a:lnTo>
                  <a:lnTo>
                    <a:pt x="155" y="80"/>
                  </a:lnTo>
                  <a:lnTo>
                    <a:pt x="179" y="79"/>
                  </a:lnTo>
                  <a:lnTo>
                    <a:pt x="179" y="79"/>
                  </a:lnTo>
                  <a:lnTo>
                    <a:pt x="197" y="80"/>
                  </a:lnTo>
                  <a:lnTo>
                    <a:pt x="214" y="82"/>
                  </a:lnTo>
                  <a:lnTo>
                    <a:pt x="221" y="84"/>
                  </a:lnTo>
                  <a:lnTo>
                    <a:pt x="228" y="86"/>
                  </a:lnTo>
                  <a:lnTo>
                    <a:pt x="234" y="90"/>
                  </a:lnTo>
                  <a:lnTo>
                    <a:pt x="239" y="94"/>
                  </a:lnTo>
                  <a:lnTo>
                    <a:pt x="244" y="98"/>
                  </a:lnTo>
                  <a:lnTo>
                    <a:pt x="248" y="102"/>
                  </a:lnTo>
                  <a:lnTo>
                    <a:pt x="251" y="108"/>
                  </a:lnTo>
                  <a:lnTo>
                    <a:pt x="254" y="114"/>
                  </a:lnTo>
                  <a:lnTo>
                    <a:pt x="256" y="120"/>
                  </a:lnTo>
                  <a:lnTo>
                    <a:pt x="258" y="129"/>
                  </a:lnTo>
                  <a:lnTo>
                    <a:pt x="260" y="137"/>
                  </a:lnTo>
                  <a:lnTo>
                    <a:pt x="260" y="146"/>
                  </a:lnTo>
                  <a:lnTo>
                    <a:pt x="260" y="176"/>
                  </a:lnTo>
                  <a:lnTo>
                    <a:pt x="179" y="176"/>
                  </a:lnTo>
                  <a:lnTo>
                    <a:pt x="179" y="176"/>
                  </a:lnTo>
                  <a:lnTo>
                    <a:pt x="154" y="177"/>
                  </a:lnTo>
                  <a:lnTo>
                    <a:pt x="132" y="179"/>
                  </a:lnTo>
                  <a:lnTo>
                    <a:pt x="111" y="182"/>
                  </a:lnTo>
                  <a:lnTo>
                    <a:pt x="93" y="187"/>
                  </a:lnTo>
                  <a:lnTo>
                    <a:pt x="77" y="192"/>
                  </a:lnTo>
                  <a:lnTo>
                    <a:pt x="61" y="200"/>
                  </a:lnTo>
                  <a:lnTo>
                    <a:pt x="49" y="207"/>
                  </a:lnTo>
                  <a:lnTo>
                    <a:pt x="38" y="216"/>
                  </a:lnTo>
                  <a:lnTo>
                    <a:pt x="29" y="225"/>
                  </a:lnTo>
                  <a:lnTo>
                    <a:pt x="20" y="236"/>
                  </a:lnTo>
                  <a:lnTo>
                    <a:pt x="14" y="246"/>
                  </a:lnTo>
                  <a:lnTo>
                    <a:pt x="9" y="257"/>
                  </a:lnTo>
                  <a:lnTo>
                    <a:pt x="5" y="270"/>
                  </a:lnTo>
                  <a:lnTo>
                    <a:pt x="2" y="282"/>
                  </a:lnTo>
                  <a:lnTo>
                    <a:pt x="1" y="294"/>
                  </a:lnTo>
                  <a:lnTo>
                    <a:pt x="0" y="307"/>
                  </a:lnTo>
                  <a:lnTo>
                    <a:pt x="0" y="307"/>
                  </a:lnTo>
                  <a:lnTo>
                    <a:pt x="1" y="323"/>
                  </a:lnTo>
                  <a:lnTo>
                    <a:pt x="3" y="338"/>
                  </a:lnTo>
                  <a:lnTo>
                    <a:pt x="7" y="352"/>
                  </a:lnTo>
                  <a:lnTo>
                    <a:pt x="12" y="364"/>
                  </a:lnTo>
                  <a:lnTo>
                    <a:pt x="19" y="376"/>
                  </a:lnTo>
                  <a:lnTo>
                    <a:pt x="27" y="386"/>
                  </a:lnTo>
                  <a:lnTo>
                    <a:pt x="35" y="394"/>
                  </a:lnTo>
                  <a:lnTo>
                    <a:pt x="45" y="401"/>
                  </a:lnTo>
                  <a:lnTo>
                    <a:pt x="54" y="408"/>
                  </a:lnTo>
                  <a:lnTo>
                    <a:pt x="65" y="414"/>
                  </a:lnTo>
                  <a:lnTo>
                    <a:pt x="77" y="418"/>
                  </a:lnTo>
                  <a:lnTo>
                    <a:pt x="89" y="422"/>
                  </a:lnTo>
                  <a:lnTo>
                    <a:pt x="101" y="424"/>
                  </a:lnTo>
                  <a:lnTo>
                    <a:pt x="113" y="426"/>
                  </a:lnTo>
                  <a:lnTo>
                    <a:pt x="126" y="427"/>
                  </a:lnTo>
                  <a:lnTo>
                    <a:pt x="138" y="428"/>
                  </a:lnTo>
                  <a:lnTo>
                    <a:pt x="138" y="428"/>
                  </a:lnTo>
                  <a:lnTo>
                    <a:pt x="151" y="427"/>
                  </a:lnTo>
                  <a:lnTo>
                    <a:pt x="164" y="426"/>
                  </a:lnTo>
                  <a:lnTo>
                    <a:pt x="189" y="423"/>
                  </a:lnTo>
                  <a:lnTo>
                    <a:pt x="209" y="418"/>
                  </a:lnTo>
                  <a:lnTo>
                    <a:pt x="227" y="412"/>
                  </a:lnTo>
                  <a:lnTo>
                    <a:pt x="241" y="406"/>
                  </a:lnTo>
                  <a:lnTo>
                    <a:pt x="252" y="401"/>
                  </a:lnTo>
                  <a:lnTo>
                    <a:pt x="260" y="397"/>
                  </a:lnTo>
                  <a:lnTo>
                    <a:pt x="264" y="396"/>
                  </a:lnTo>
                  <a:lnTo>
                    <a:pt x="264" y="396"/>
                  </a:lnTo>
                  <a:lnTo>
                    <a:pt x="266" y="397"/>
                  </a:lnTo>
                  <a:lnTo>
                    <a:pt x="270" y="398"/>
                  </a:lnTo>
                  <a:lnTo>
                    <a:pt x="276" y="401"/>
                  </a:lnTo>
                  <a:lnTo>
                    <a:pt x="284" y="404"/>
                  </a:lnTo>
                  <a:lnTo>
                    <a:pt x="295" y="407"/>
                  </a:lnTo>
                  <a:lnTo>
                    <a:pt x="311" y="411"/>
                  </a:lnTo>
                  <a:lnTo>
                    <a:pt x="329" y="412"/>
                  </a:lnTo>
                  <a:lnTo>
                    <a:pt x="352" y="413"/>
                  </a:lnTo>
                  <a:lnTo>
                    <a:pt x="352" y="122"/>
                  </a:lnTo>
                  <a:lnTo>
                    <a:pt x="352" y="122"/>
                  </a:lnTo>
                  <a:lnTo>
                    <a:pt x="352" y="106"/>
                  </a:lnTo>
                  <a:lnTo>
                    <a:pt x="350" y="92"/>
                  </a:lnTo>
                  <a:lnTo>
                    <a:pt x="347" y="78"/>
                  </a:lnTo>
                  <a:lnTo>
                    <a:pt x="343" y="66"/>
                  </a:lnTo>
                  <a:lnTo>
                    <a:pt x="337" y="56"/>
                  </a:lnTo>
                  <a:lnTo>
                    <a:pt x="331" y="45"/>
                  </a:lnTo>
                  <a:lnTo>
                    <a:pt x="323" y="36"/>
                  </a:lnTo>
                  <a:lnTo>
                    <a:pt x="314" y="29"/>
                  </a:lnTo>
                  <a:lnTo>
                    <a:pt x="304" y="22"/>
                  </a:lnTo>
                  <a:lnTo>
                    <a:pt x="293" y="15"/>
                  </a:lnTo>
                  <a:lnTo>
                    <a:pt x="281" y="11"/>
                  </a:lnTo>
                  <a:lnTo>
                    <a:pt x="268" y="7"/>
                  </a:lnTo>
                  <a:lnTo>
                    <a:pt x="253" y="4"/>
                  </a:lnTo>
                  <a:lnTo>
                    <a:pt x="238" y="2"/>
                  </a:lnTo>
                  <a:lnTo>
                    <a:pt x="223" y="1"/>
                  </a:lnTo>
                  <a:lnTo>
                    <a:pt x="205" y="0"/>
                  </a:lnTo>
                  <a:close/>
                  <a:moveTo>
                    <a:pt x="1319" y="332"/>
                  </a:moveTo>
                  <a:lnTo>
                    <a:pt x="1319" y="332"/>
                  </a:lnTo>
                  <a:lnTo>
                    <a:pt x="1300" y="338"/>
                  </a:lnTo>
                  <a:lnTo>
                    <a:pt x="1273" y="347"/>
                  </a:lnTo>
                  <a:lnTo>
                    <a:pt x="1259" y="350"/>
                  </a:lnTo>
                  <a:lnTo>
                    <a:pt x="1243" y="353"/>
                  </a:lnTo>
                  <a:lnTo>
                    <a:pt x="1229" y="355"/>
                  </a:lnTo>
                  <a:lnTo>
                    <a:pt x="1216" y="355"/>
                  </a:lnTo>
                  <a:lnTo>
                    <a:pt x="1216" y="355"/>
                  </a:lnTo>
                  <a:lnTo>
                    <a:pt x="1202" y="355"/>
                  </a:lnTo>
                  <a:lnTo>
                    <a:pt x="1189" y="353"/>
                  </a:lnTo>
                  <a:lnTo>
                    <a:pt x="1177" y="349"/>
                  </a:lnTo>
                  <a:lnTo>
                    <a:pt x="1172" y="347"/>
                  </a:lnTo>
                  <a:lnTo>
                    <a:pt x="1168" y="344"/>
                  </a:lnTo>
                  <a:lnTo>
                    <a:pt x="1164" y="340"/>
                  </a:lnTo>
                  <a:lnTo>
                    <a:pt x="1160" y="336"/>
                  </a:lnTo>
                  <a:lnTo>
                    <a:pt x="1157" y="331"/>
                  </a:lnTo>
                  <a:lnTo>
                    <a:pt x="1154" y="326"/>
                  </a:lnTo>
                  <a:lnTo>
                    <a:pt x="1151" y="321"/>
                  </a:lnTo>
                  <a:lnTo>
                    <a:pt x="1149" y="315"/>
                  </a:lnTo>
                  <a:lnTo>
                    <a:pt x="1148" y="308"/>
                  </a:lnTo>
                  <a:lnTo>
                    <a:pt x="1148" y="300"/>
                  </a:lnTo>
                  <a:lnTo>
                    <a:pt x="1148" y="300"/>
                  </a:lnTo>
                  <a:lnTo>
                    <a:pt x="1149" y="288"/>
                  </a:lnTo>
                  <a:lnTo>
                    <a:pt x="1152" y="277"/>
                  </a:lnTo>
                  <a:lnTo>
                    <a:pt x="1155" y="272"/>
                  </a:lnTo>
                  <a:lnTo>
                    <a:pt x="1158" y="266"/>
                  </a:lnTo>
                  <a:lnTo>
                    <a:pt x="1161" y="262"/>
                  </a:lnTo>
                  <a:lnTo>
                    <a:pt x="1165" y="258"/>
                  </a:lnTo>
                  <a:lnTo>
                    <a:pt x="1170" y="255"/>
                  </a:lnTo>
                  <a:lnTo>
                    <a:pt x="1175" y="252"/>
                  </a:lnTo>
                  <a:lnTo>
                    <a:pt x="1181" y="249"/>
                  </a:lnTo>
                  <a:lnTo>
                    <a:pt x="1187" y="247"/>
                  </a:lnTo>
                  <a:lnTo>
                    <a:pt x="1203" y="244"/>
                  </a:lnTo>
                  <a:lnTo>
                    <a:pt x="1221" y="242"/>
                  </a:lnTo>
                  <a:lnTo>
                    <a:pt x="1319" y="239"/>
                  </a:lnTo>
                  <a:lnTo>
                    <a:pt x="1319" y="332"/>
                  </a:lnTo>
                  <a:close/>
                  <a:moveTo>
                    <a:pt x="1264" y="0"/>
                  </a:moveTo>
                  <a:lnTo>
                    <a:pt x="1264" y="0"/>
                  </a:lnTo>
                  <a:lnTo>
                    <a:pt x="1233" y="1"/>
                  </a:lnTo>
                  <a:lnTo>
                    <a:pt x="1206" y="4"/>
                  </a:lnTo>
                  <a:lnTo>
                    <a:pt x="1179" y="7"/>
                  </a:lnTo>
                  <a:lnTo>
                    <a:pt x="1156" y="12"/>
                  </a:lnTo>
                  <a:lnTo>
                    <a:pt x="1135" y="17"/>
                  </a:lnTo>
                  <a:lnTo>
                    <a:pt x="1117" y="23"/>
                  </a:lnTo>
                  <a:lnTo>
                    <a:pt x="1102" y="28"/>
                  </a:lnTo>
                  <a:lnTo>
                    <a:pt x="1091" y="33"/>
                  </a:lnTo>
                  <a:lnTo>
                    <a:pt x="1111" y="102"/>
                  </a:lnTo>
                  <a:lnTo>
                    <a:pt x="1111" y="102"/>
                  </a:lnTo>
                  <a:lnTo>
                    <a:pt x="1122" y="98"/>
                  </a:lnTo>
                  <a:lnTo>
                    <a:pt x="1150" y="91"/>
                  </a:lnTo>
                  <a:lnTo>
                    <a:pt x="1169" y="86"/>
                  </a:lnTo>
                  <a:lnTo>
                    <a:pt x="1190" y="82"/>
                  </a:lnTo>
                  <a:lnTo>
                    <a:pt x="1213" y="80"/>
                  </a:lnTo>
                  <a:lnTo>
                    <a:pt x="1236" y="79"/>
                  </a:lnTo>
                  <a:lnTo>
                    <a:pt x="1236" y="79"/>
                  </a:lnTo>
                  <a:lnTo>
                    <a:pt x="1256" y="80"/>
                  </a:lnTo>
                  <a:lnTo>
                    <a:pt x="1272" y="82"/>
                  </a:lnTo>
                  <a:lnTo>
                    <a:pt x="1279" y="84"/>
                  </a:lnTo>
                  <a:lnTo>
                    <a:pt x="1285" y="86"/>
                  </a:lnTo>
                  <a:lnTo>
                    <a:pt x="1291" y="90"/>
                  </a:lnTo>
                  <a:lnTo>
                    <a:pt x="1298" y="94"/>
                  </a:lnTo>
                  <a:lnTo>
                    <a:pt x="1302" y="98"/>
                  </a:lnTo>
                  <a:lnTo>
                    <a:pt x="1306" y="102"/>
                  </a:lnTo>
                  <a:lnTo>
                    <a:pt x="1310" y="108"/>
                  </a:lnTo>
                  <a:lnTo>
                    <a:pt x="1313" y="114"/>
                  </a:lnTo>
                  <a:lnTo>
                    <a:pt x="1315" y="120"/>
                  </a:lnTo>
                  <a:lnTo>
                    <a:pt x="1316" y="129"/>
                  </a:lnTo>
                  <a:lnTo>
                    <a:pt x="1317" y="137"/>
                  </a:lnTo>
                  <a:lnTo>
                    <a:pt x="1318" y="146"/>
                  </a:lnTo>
                  <a:lnTo>
                    <a:pt x="1318" y="176"/>
                  </a:lnTo>
                  <a:lnTo>
                    <a:pt x="1236" y="176"/>
                  </a:lnTo>
                  <a:lnTo>
                    <a:pt x="1236" y="176"/>
                  </a:lnTo>
                  <a:lnTo>
                    <a:pt x="1212" y="177"/>
                  </a:lnTo>
                  <a:lnTo>
                    <a:pt x="1189" y="179"/>
                  </a:lnTo>
                  <a:lnTo>
                    <a:pt x="1169" y="182"/>
                  </a:lnTo>
                  <a:lnTo>
                    <a:pt x="1150" y="187"/>
                  </a:lnTo>
                  <a:lnTo>
                    <a:pt x="1134" y="192"/>
                  </a:lnTo>
                  <a:lnTo>
                    <a:pt x="1120" y="200"/>
                  </a:lnTo>
                  <a:lnTo>
                    <a:pt x="1108" y="207"/>
                  </a:lnTo>
                  <a:lnTo>
                    <a:pt x="1096" y="216"/>
                  </a:lnTo>
                  <a:lnTo>
                    <a:pt x="1086" y="225"/>
                  </a:lnTo>
                  <a:lnTo>
                    <a:pt x="1079" y="236"/>
                  </a:lnTo>
                  <a:lnTo>
                    <a:pt x="1072" y="246"/>
                  </a:lnTo>
                  <a:lnTo>
                    <a:pt x="1067" y="257"/>
                  </a:lnTo>
                  <a:lnTo>
                    <a:pt x="1064" y="270"/>
                  </a:lnTo>
                  <a:lnTo>
                    <a:pt x="1061" y="282"/>
                  </a:lnTo>
                  <a:lnTo>
                    <a:pt x="1058" y="294"/>
                  </a:lnTo>
                  <a:lnTo>
                    <a:pt x="1058" y="307"/>
                  </a:lnTo>
                  <a:lnTo>
                    <a:pt x="1058" y="307"/>
                  </a:lnTo>
                  <a:lnTo>
                    <a:pt x="1060" y="323"/>
                  </a:lnTo>
                  <a:lnTo>
                    <a:pt x="1062" y="338"/>
                  </a:lnTo>
                  <a:lnTo>
                    <a:pt x="1066" y="352"/>
                  </a:lnTo>
                  <a:lnTo>
                    <a:pt x="1071" y="364"/>
                  </a:lnTo>
                  <a:lnTo>
                    <a:pt x="1077" y="376"/>
                  </a:lnTo>
                  <a:lnTo>
                    <a:pt x="1085" y="386"/>
                  </a:lnTo>
                  <a:lnTo>
                    <a:pt x="1093" y="394"/>
                  </a:lnTo>
                  <a:lnTo>
                    <a:pt x="1102" y="401"/>
                  </a:lnTo>
                  <a:lnTo>
                    <a:pt x="1113" y="408"/>
                  </a:lnTo>
                  <a:lnTo>
                    <a:pt x="1124" y="414"/>
                  </a:lnTo>
                  <a:lnTo>
                    <a:pt x="1135" y="418"/>
                  </a:lnTo>
                  <a:lnTo>
                    <a:pt x="1146" y="422"/>
                  </a:lnTo>
                  <a:lnTo>
                    <a:pt x="1159" y="424"/>
                  </a:lnTo>
                  <a:lnTo>
                    <a:pt x="1171" y="426"/>
                  </a:lnTo>
                  <a:lnTo>
                    <a:pt x="1183" y="427"/>
                  </a:lnTo>
                  <a:lnTo>
                    <a:pt x="1195" y="428"/>
                  </a:lnTo>
                  <a:lnTo>
                    <a:pt x="1195" y="428"/>
                  </a:lnTo>
                  <a:lnTo>
                    <a:pt x="1210" y="427"/>
                  </a:lnTo>
                  <a:lnTo>
                    <a:pt x="1223" y="426"/>
                  </a:lnTo>
                  <a:lnTo>
                    <a:pt x="1246" y="423"/>
                  </a:lnTo>
                  <a:lnTo>
                    <a:pt x="1268" y="418"/>
                  </a:lnTo>
                  <a:lnTo>
                    <a:pt x="1285" y="412"/>
                  </a:lnTo>
                  <a:lnTo>
                    <a:pt x="1300" y="406"/>
                  </a:lnTo>
                  <a:lnTo>
                    <a:pt x="1311" y="401"/>
                  </a:lnTo>
                  <a:lnTo>
                    <a:pt x="1318" y="397"/>
                  </a:lnTo>
                  <a:lnTo>
                    <a:pt x="1322" y="396"/>
                  </a:lnTo>
                  <a:lnTo>
                    <a:pt x="1322" y="396"/>
                  </a:lnTo>
                  <a:lnTo>
                    <a:pt x="1324" y="397"/>
                  </a:lnTo>
                  <a:lnTo>
                    <a:pt x="1327" y="398"/>
                  </a:lnTo>
                  <a:lnTo>
                    <a:pt x="1333" y="401"/>
                  </a:lnTo>
                  <a:lnTo>
                    <a:pt x="1341" y="404"/>
                  </a:lnTo>
                  <a:lnTo>
                    <a:pt x="1354" y="407"/>
                  </a:lnTo>
                  <a:lnTo>
                    <a:pt x="1368" y="411"/>
                  </a:lnTo>
                  <a:lnTo>
                    <a:pt x="1387" y="412"/>
                  </a:lnTo>
                  <a:lnTo>
                    <a:pt x="1411" y="413"/>
                  </a:lnTo>
                  <a:lnTo>
                    <a:pt x="1411" y="122"/>
                  </a:lnTo>
                  <a:lnTo>
                    <a:pt x="1411" y="122"/>
                  </a:lnTo>
                  <a:lnTo>
                    <a:pt x="1411" y="106"/>
                  </a:lnTo>
                  <a:lnTo>
                    <a:pt x="1409" y="92"/>
                  </a:lnTo>
                  <a:lnTo>
                    <a:pt x="1406" y="78"/>
                  </a:lnTo>
                  <a:lnTo>
                    <a:pt x="1401" y="66"/>
                  </a:lnTo>
                  <a:lnTo>
                    <a:pt x="1396" y="56"/>
                  </a:lnTo>
                  <a:lnTo>
                    <a:pt x="1388" y="45"/>
                  </a:lnTo>
                  <a:lnTo>
                    <a:pt x="1381" y="36"/>
                  </a:lnTo>
                  <a:lnTo>
                    <a:pt x="1372" y="29"/>
                  </a:lnTo>
                  <a:lnTo>
                    <a:pt x="1362" y="22"/>
                  </a:lnTo>
                  <a:lnTo>
                    <a:pt x="1351" y="15"/>
                  </a:lnTo>
                  <a:lnTo>
                    <a:pt x="1339" y="11"/>
                  </a:lnTo>
                  <a:lnTo>
                    <a:pt x="1326" y="7"/>
                  </a:lnTo>
                  <a:lnTo>
                    <a:pt x="1312" y="4"/>
                  </a:lnTo>
                  <a:lnTo>
                    <a:pt x="1297" y="2"/>
                  </a:lnTo>
                  <a:lnTo>
                    <a:pt x="1280" y="1"/>
                  </a:lnTo>
                  <a:lnTo>
                    <a:pt x="1264" y="0"/>
                  </a:lnTo>
                  <a:close/>
                  <a:moveTo>
                    <a:pt x="2735" y="317"/>
                  </a:moveTo>
                  <a:lnTo>
                    <a:pt x="2735" y="317"/>
                  </a:lnTo>
                  <a:lnTo>
                    <a:pt x="2714" y="326"/>
                  </a:lnTo>
                  <a:lnTo>
                    <a:pt x="2700" y="331"/>
                  </a:lnTo>
                  <a:lnTo>
                    <a:pt x="2686" y="335"/>
                  </a:lnTo>
                  <a:lnTo>
                    <a:pt x="2671" y="340"/>
                  </a:lnTo>
                  <a:lnTo>
                    <a:pt x="2654" y="343"/>
                  </a:lnTo>
                  <a:lnTo>
                    <a:pt x="2638" y="345"/>
                  </a:lnTo>
                  <a:lnTo>
                    <a:pt x="2621" y="346"/>
                  </a:lnTo>
                  <a:lnTo>
                    <a:pt x="2621" y="346"/>
                  </a:lnTo>
                  <a:lnTo>
                    <a:pt x="2609" y="346"/>
                  </a:lnTo>
                  <a:lnTo>
                    <a:pt x="2599" y="345"/>
                  </a:lnTo>
                  <a:lnTo>
                    <a:pt x="2590" y="343"/>
                  </a:lnTo>
                  <a:lnTo>
                    <a:pt x="2583" y="341"/>
                  </a:lnTo>
                  <a:lnTo>
                    <a:pt x="2576" y="337"/>
                  </a:lnTo>
                  <a:lnTo>
                    <a:pt x="2570" y="333"/>
                  </a:lnTo>
                  <a:lnTo>
                    <a:pt x="2564" y="328"/>
                  </a:lnTo>
                  <a:lnTo>
                    <a:pt x="2560" y="323"/>
                  </a:lnTo>
                  <a:lnTo>
                    <a:pt x="2556" y="317"/>
                  </a:lnTo>
                  <a:lnTo>
                    <a:pt x="2553" y="311"/>
                  </a:lnTo>
                  <a:lnTo>
                    <a:pt x="2551" y="302"/>
                  </a:lnTo>
                  <a:lnTo>
                    <a:pt x="2549" y="294"/>
                  </a:lnTo>
                  <a:lnTo>
                    <a:pt x="2547" y="275"/>
                  </a:lnTo>
                  <a:lnTo>
                    <a:pt x="2547" y="252"/>
                  </a:lnTo>
                  <a:lnTo>
                    <a:pt x="2547" y="4"/>
                  </a:lnTo>
                  <a:lnTo>
                    <a:pt x="2533" y="4"/>
                  </a:lnTo>
                  <a:lnTo>
                    <a:pt x="2533" y="4"/>
                  </a:lnTo>
                  <a:lnTo>
                    <a:pt x="2513" y="4"/>
                  </a:lnTo>
                  <a:lnTo>
                    <a:pt x="2490" y="6"/>
                  </a:lnTo>
                  <a:lnTo>
                    <a:pt x="2467" y="8"/>
                  </a:lnTo>
                  <a:lnTo>
                    <a:pt x="2454" y="10"/>
                  </a:lnTo>
                  <a:lnTo>
                    <a:pt x="2454" y="263"/>
                  </a:lnTo>
                  <a:lnTo>
                    <a:pt x="2454" y="263"/>
                  </a:lnTo>
                  <a:lnTo>
                    <a:pt x="2454" y="284"/>
                  </a:lnTo>
                  <a:lnTo>
                    <a:pt x="2455" y="302"/>
                  </a:lnTo>
                  <a:lnTo>
                    <a:pt x="2457" y="320"/>
                  </a:lnTo>
                  <a:lnTo>
                    <a:pt x="2459" y="336"/>
                  </a:lnTo>
                  <a:lnTo>
                    <a:pt x="2463" y="351"/>
                  </a:lnTo>
                  <a:lnTo>
                    <a:pt x="2468" y="364"/>
                  </a:lnTo>
                  <a:lnTo>
                    <a:pt x="2475" y="377"/>
                  </a:lnTo>
                  <a:lnTo>
                    <a:pt x="2482" y="387"/>
                  </a:lnTo>
                  <a:lnTo>
                    <a:pt x="2490" y="397"/>
                  </a:lnTo>
                  <a:lnTo>
                    <a:pt x="2500" y="405"/>
                  </a:lnTo>
                  <a:lnTo>
                    <a:pt x="2512" y="412"/>
                  </a:lnTo>
                  <a:lnTo>
                    <a:pt x="2525" y="418"/>
                  </a:lnTo>
                  <a:lnTo>
                    <a:pt x="2540" y="422"/>
                  </a:lnTo>
                  <a:lnTo>
                    <a:pt x="2556" y="425"/>
                  </a:lnTo>
                  <a:lnTo>
                    <a:pt x="2575" y="427"/>
                  </a:lnTo>
                  <a:lnTo>
                    <a:pt x="2595" y="428"/>
                  </a:lnTo>
                  <a:lnTo>
                    <a:pt x="2595" y="428"/>
                  </a:lnTo>
                  <a:lnTo>
                    <a:pt x="2611" y="427"/>
                  </a:lnTo>
                  <a:lnTo>
                    <a:pt x="2626" y="426"/>
                  </a:lnTo>
                  <a:lnTo>
                    <a:pt x="2640" y="425"/>
                  </a:lnTo>
                  <a:lnTo>
                    <a:pt x="2653" y="422"/>
                  </a:lnTo>
                  <a:lnTo>
                    <a:pt x="2677" y="417"/>
                  </a:lnTo>
                  <a:lnTo>
                    <a:pt x="2697" y="411"/>
                  </a:lnTo>
                  <a:lnTo>
                    <a:pt x="2714" y="404"/>
                  </a:lnTo>
                  <a:lnTo>
                    <a:pt x="2725" y="399"/>
                  </a:lnTo>
                  <a:lnTo>
                    <a:pt x="2737" y="394"/>
                  </a:lnTo>
                  <a:lnTo>
                    <a:pt x="2737" y="394"/>
                  </a:lnTo>
                  <a:lnTo>
                    <a:pt x="2743" y="397"/>
                  </a:lnTo>
                  <a:lnTo>
                    <a:pt x="2750" y="400"/>
                  </a:lnTo>
                  <a:lnTo>
                    <a:pt x="2761" y="403"/>
                  </a:lnTo>
                  <a:lnTo>
                    <a:pt x="2773" y="406"/>
                  </a:lnTo>
                  <a:lnTo>
                    <a:pt x="2788" y="409"/>
                  </a:lnTo>
                  <a:lnTo>
                    <a:pt x="2807" y="412"/>
                  </a:lnTo>
                  <a:lnTo>
                    <a:pt x="2828" y="413"/>
                  </a:lnTo>
                  <a:lnTo>
                    <a:pt x="2828" y="10"/>
                  </a:lnTo>
                  <a:lnTo>
                    <a:pt x="2828" y="10"/>
                  </a:lnTo>
                  <a:lnTo>
                    <a:pt x="2796" y="6"/>
                  </a:lnTo>
                  <a:lnTo>
                    <a:pt x="2774" y="5"/>
                  </a:lnTo>
                  <a:lnTo>
                    <a:pt x="2753" y="4"/>
                  </a:lnTo>
                  <a:lnTo>
                    <a:pt x="2735" y="4"/>
                  </a:lnTo>
                  <a:lnTo>
                    <a:pt x="2735" y="317"/>
                  </a:lnTo>
                  <a:close/>
                  <a:moveTo>
                    <a:pt x="2937" y="413"/>
                  </a:moveTo>
                  <a:lnTo>
                    <a:pt x="2937" y="413"/>
                  </a:lnTo>
                  <a:lnTo>
                    <a:pt x="2948" y="415"/>
                  </a:lnTo>
                  <a:lnTo>
                    <a:pt x="2976" y="420"/>
                  </a:lnTo>
                  <a:lnTo>
                    <a:pt x="2997" y="423"/>
                  </a:lnTo>
                  <a:lnTo>
                    <a:pt x="3020" y="425"/>
                  </a:lnTo>
                  <a:lnTo>
                    <a:pt x="3047" y="427"/>
                  </a:lnTo>
                  <a:lnTo>
                    <a:pt x="3075" y="428"/>
                  </a:lnTo>
                  <a:lnTo>
                    <a:pt x="3075" y="428"/>
                  </a:lnTo>
                  <a:lnTo>
                    <a:pt x="3091" y="427"/>
                  </a:lnTo>
                  <a:lnTo>
                    <a:pt x="3105" y="426"/>
                  </a:lnTo>
                  <a:lnTo>
                    <a:pt x="3120" y="425"/>
                  </a:lnTo>
                  <a:lnTo>
                    <a:pt x="3135" y="422"/>
                  </a:lnTo>
                  <a:lnTo>
                    <a:pt x="3150" y="419"/>
                  </a:lnTo>
                  <a:lnTo>
                    <a:pt x="3164" y="414"/>
                  </a:lnTo>
                  <a:lnTo>
                    <a:pt x="3178" y="408"/>
                  </a:lnTo>
                  <a:lnTo>
                    <a:pt x="3191" y="402"/>
                  </a:lnTo>
                  <a:lnTo>
                    <a:pt x="3202" y="394"/>
                  </a:lnTo>
                  <a:lnTo>
                    <a:pt x="3213" y="385"/>
                  </a:lnTo>
                  <a:lnTo>
                    <a:pt x="3223" y="375"/>
                  </a:lnTo>
                  <a:lnTo>
                    <a:pt x="3232" y="363"/>
                  </a:lnTo>
                  <a:lnTo>
                    <a:pt x="3239" y="350"/>
                  </a:lnTo>
                  <a:lnTo>
                    <a:pt x="3244" y="334"/>
                  </a:lnTo>
                  <a:lnTo>
                    <a:pt x="3247" y="318"/>
                  </a:lnTo>
                  <a:lnTo>
                    <a:pt x="3248" y="300"/>
                  </a:lnTo>
                  <a:lnTo>
                    <a:pt x="3248" y="300"/>
                  </a:lnTo>
                  <a:lnTo>
                    <a:pt x="3247" y="288"/>
                  </a:lnTo>
                  <a:lnTo>
                    <a:pt x="3246" y="277"/>
                  </a:lnTo>
                  <a:lnTo>
                    <a:pt x="3243" y="266"/>
                  </a:lnTo>
                  <a:lnTo>
                    <a:pt x="3239" y="256"/>
                  </a:lnTo>
                  <a:lnTo>
                    <a:pt x="3234" y="248"/>
                  </a:lnTo>
                  <a:lnTo>
                    <a:pt x="3228" y="239"/>
                  </a:lnTo>
                  <a:lnTo>
                    <a:pt x="3220" y="231"/>
                  </a:lnTo>
                  <a:lnTo>
                    <a:pt x="3213" y="224"/>
                  </a:lnTo>
                  <a:lnTo>
                    <a:pt x="3204" y="217"/>
                  </a:lnTo>
                  <a:lnTo>
                    <a:pt x="3194" y="211"/>
                  </a:lnTo>
                  <a:lnTo>
                    <a:pt x="3184" y="204"/>
                  </a:lnTo>
                  <a:lnTo>
                    <a:pt x="3171" y="199"/>
                  </a:lnTo>
                  <a:lnTo>
                    <a:pt x="3146" y="187"/>
                  </a:lnTo>
                  <a:lnTo>
                    <a:pt x="3117" y="176"/>
                  </a:lnTo>
                  <a:lnTo>
                    <a:pt x="3117" y="176"/>
                  </a:lnTo>
                  <a:lnTo>
                    <a:pt x="3086" y="164"/>
                  </a:lnTo>
                  <a:lnTo>
                    <a:pt x="3072" y="157"/>
                  </a:lnTo>
                  <a:lnTo>
                    <a:pt x="3060" y="151"/>
                  </a:lnTo>
                  <a:lnTo>
                    <a:pt x="3050" y="144"/>
                  </a:lnTo>
                  <a:lnTo>
                    <a:pt x="3046" y="140"/>
                  </a:lnTo>
                  <a:lnTo>
                    <a:pt x="3043" y="136"/>
                  </a:lnTo>
                  <a:lnTo>
                    <a:pt x="3040" y="132"/>
                  </a:lnTo>
                  <a:lnTo>
                    <a:pt x="3038" y="127"/>
                  </a:lnTo>
                  <a:lnTo>
                    <a:pt x="3037" y="121"/>
                  </a:lnTo>
                  <a:lnTo>
                    <a:pt x="3037" y="116"/>
                  </a:lnTo>
                  <a:lnTo>
                    <a:pt x="3037" y="116"/>
                  </a:lnTo>
                  <a:lnTo>
                    <a:pt x="3037" y="110"/>
                  </a:lnTo>
                  <a:lnTo>
                    <a:pt x="3039" y="104"/>
                  </a:lnTo>
                  <a:lnTo>
                    <a:pt x="3043" y="97"/>
                  </a:lnTo>
                  <a:lnTo>
                    <a:pt x="3049" y="90"/>
                  </a:lnTo>
                  <a:lnTo>
                    <a:pt x="3053" y="86"/>
                  </a:lnTo>
                  <a:lnTo>
                    <a:pt x="3057" y="83"/>
                  </a:lnTo>
                  <a:lnTo>
                    <a:pt x="3063" y="81"/>
                  </a:lnTo>
                  <a:lnTo>
                    <a:pt x="3069" y="78"/>
                  </a:lnTo>
                  <a:lnTo>
                    <a:pt x="3076" y="76"/>
                  </a:lnTo>
                  <a:lnTo>
                    <a:pt x="3084" y="75"/>
                  </a:lnTo>
                  <a:lnTo>
                    <a:pt x="3093" y="74"/>
                  </a:lnTo>
                  <a:lnTo>
                    <a:pt x="3103" y="74"/>
                  </a:lnTo>
                  <a:lnTo>
                    <a:pt x="3103" y="74"/>
                  </a:lnTo>
                  <a:lnTo>
                    <a:pt x="3122" y="75"/>
                  </a:lnTo>
                  <a:lnTo>
                    <a:pt x="3142" y="77"/>
                  </a:lnTo>
                  <a:lnTo>
                    <a:pt x="3159" y="81"/>
                  </a:lnTo>
                  <a:lnTo>
                    <a:pt x="3175" y="85"/>
                  </a:lnTo>
                  <a:lnTo>
                    <a:pt x="3199" y="94"/>
                  </a:lnTo>
                  <a:lnTo>
                    <a:pt x="3208" y="98"/>
                  </a:lnTo>
                  <a:lnTo>
                    <a:pt x="3232" y="30"/>
                  </a:lnTo>
                  <a:lnTo>
                    <a:pt x="3232" y="30"/>
                  </a:lnTo>
                  <a:lnTo>
                    <a:pt x="3213" y="22"/>
                  </a:lnTo>
                  <a:lnTo>
                    <a:pt x="3200" y="16"/>
                  </a:lnTo>
                  <a:lnTo>
                    <a:pt x="3184" y="12"/>
                  </a:lnTo>
                  <a:lnTo>
                    <a:pt x="3165" y="7"/>
                  </a:lnTo>
                  <a:lnTo>
                    <a:pt x="3144" y="4"/>
                  </a:lnTo>
                  <a:lnTo>
                    <a:pt x="3120" y="1"/>
                  </a:lnTo>
                  <a:lnTo>
                    <a:pt x="3095" y="0"/>
                  </a:lnTo>
                  <a:lnTo>
                    <a:pt x="3095" y="0"/>
                  </a:lnTo>
                  <a:lnTo>
                    <a:pt x="3080" y="1"/>
                  </a:lnTo>
                  <a:lnTo>
                    <a:pt x="3066" y="2"/>
                  </a:lnTo>
                  <a:lnTo>
                    <a:pt x="3052" y="4"/>
                  </a:lnTo>
                  <a:lnTo>
                    <a:pt x="3039" y="8"/>
                  </a:lnTo>
                  <a:lnTo>
                    <a:pt x="3025" y="12"/>
                  </a:lnTo>
                  <a:lnTo>
                    <a:pt x="3013" y="17"/>
                  </a:lnTo>
                  <a:lnTo>
                    <a:pt x="3001" y="24"/>
                  </a:lnTo>
                  <a:lnTo>
                    <a:pt x="2990" y="31"/>
                  </a:lnTo>
                  <a:lnTo>
                    <a:pt x="2979" y="39"/>
                  </a:lnTo>
                  <a:lnTo>
                    <a:pt x="2970" y="47"/>
                  </a:lnTo>
                  <a:lnTo>
                    <a:pt x="2962" y="58"/>
                  </a:lnTo>
                  <a:lnTo>
                    <a:pt x="2956" y="69"/>
                  </a:lnTo>
                  <a:lnTo>
                    <a:pt x="2950" y="80"/>
                  </a:lnTo>
                  <a:lnTo>
                    <a:pt x="2946" y="94"/>
                  </a:lnTo>
                  <a:lnTo>
                    <a:pt x="2944" y="107"/>
                  </a:lnTo>
                  <a:lnTo>
                    <a:pt x="2943" y="122"/>
                  </a:lnTo>
                  <a:lnTo>
                    <a:pt x="2943" y="122"/>
                  </a:lnTo>
                  <a:lnTo>
                    <a:pt x="2944" y="137"/>
                  </a:lnTo>
                  <a:lnTo>
                    <a:pt x="2946" y="150"/>
                  </a:lnTo>
                  <a:lnTo>
                    <a:pt x="2950" y="164"/>
                  </a:lnTo>
                  <a:lnTo>
                    <a:pt x="2956" y="175"/>
                  </a:lnTo>
                  <a:lnTo>
                    <a:pt x="2962" y="185"/>
                  </a:lnTo>
                  <a:lnTo>
                    <a:pt x="2970" y="194"/>
                  </a:lnTo>
                  <a:lnTo>
                    <a:pt x="2979" y="203"/>
                  </a:lnTo>
                  <a:lnTo>
                    <a:pt x="2988" y="210"/>
                  </a:lnTo>
                  <a:lnTo>
                    <a:pt x="2999" y="217"/>
                  </a:lnTo>
                  <a:lnTo>
                    <a:pt x="3010" y="223"/>
                  </a:lnTo>
                  <a:lnTo>
                    <a:pt x="3021" y="229"/>
                  </a:lnTo>
                  <a:lnTo>
                    <a:pt x="3032" y="235"/>
                  </a:lnTo>
                  <a:lnTo>
                    <a:pt x="3056" y="243"/>
                  </a:lnTo>
                  <a:lnTo>
                    <a:pt x="3079" y="251"/>
                  </a:lnTo>
                  <a:lnTo>
                    <a:pt x="3079" y="251"/>
                  </a:lnTo>
                  <a:lnTo>
                    <a:pt x="3108" y="261"/>
                  </a:lnTo>
                  <a:lnTo>
                    <a:pt x="3121" y="266"/>
                  </a:lnTo>
                  <a:lnTo>
                    <a:pt x="3133" y="273"/>
                  </a:lnTo>
                  <a:lnTo>
                    <a:pt x="3142" y="280"/>
                  </a:lnTo>
                  <a:lnTo>
                    <a:pt x="3148" y="287"/>
                  </a:lnTo>
                  <a:lnTo>
                    <a:pt x="3151" y="291"/>
                  </a:lnTo>
                  <a:lnTo>
                    <a:pt x="3153" y="296"/>
                  </a:lnTo>
                  <a:lnTo>
                    <a:pt x="3154" y="300"/>
                  </a:lnTo>
                  <a:lnTo>
                    <a:pt x="3154" y="306"/>
                  </a:lnTo>
                  <a:lnTo>
                    <a:pt x="3154" y="306"/>
                  </a:lnTo>
                  <a:lnTo>
                    <a:pt x="3154" y="315"/>
                  </a:lnTo>
                  <a:lnTo>
                    <a:pt x="3151" y="324"/>
                  </a:lnTo>
                  <a:lnTo>
                    <a:pt x="3149" y="328"/>
                  </a:lnTo>
                  <a:lnTo>
                    <a:pt x="3146" y="332"/>
                  </a:lnTo>
                  <a:lnTo>
                    <a:pt x="3143" y="335"/>
                  </a:lnTo>
                  <a:lnTo>
                    <a:pt x="3139" y="340"/>
                  </a:lnTo>
                  <a:lnTo>
                    <a:pt x="3134" y="343"/>
                  </a:lnTo>
                  <a:lnTo>
                    <a:pt x="3127" y="346"/>
                  </a:lnTo>
                  <a:lnTo>
                    <a:pt x="3121" y="348"/>
                  </a:lnTo>
                  <a:lnTo>
                    <a:pt x="3113" y="350"/>
                  </a:lnTo>
                  <a:lnTo>
                    <a:pt x="3104" y="352"/>
                  </a:lnTo>
                  <a:lnTo>
                    <a:pt x="3095" y="353"/>
                  </a:lnTo>
                  <a:lnTo>
                    <a:pt x="3071" y="354"/>
                  </a:lnTo>
                  <a:lnTo>
                    <a:pt x="3071" y="354"/>
                  </a:lnTo>
                  <a:lnTo>
                    <a:pt x="3050" y="354"/>
                  </a:lnTo>
                  <a:lnTo>
                    <a:pt x="3029" y="352"/>
                  </a:lnTo>
                  <a:lnTo>
                    <a:pt x="2992" y="348"/>
                  </a:lnTo>
                  <a:lnTo>
                    <a:pt x="2965" y="344"/>
                  </a:lnTo>
                  <a:lnTo>
                    <a:pt x="2955" y="342"/>
                  </a:lnTo>
                  <a:lnTo>
                    <a:pt x="2937" y="413"/>
                  </a:lnTo>
                  <a:close/>
                  <a:moveTo>
                    <a:pt x="1639" y="80"/>
                  </a:moveTo>
                  <a:lnTo>
                    <a:pt x="1639" y="80"/>
                  </a:lnTo>
                  <a:lnTo>
                    <a:pt x="1653" y="77"/>
                  </a:lnTo>
                  <a:lnTo>
                    <a:pt x="1670" y="75"/>
                  </a:lnTo>
                  <a:lnTo>
                    <a:pt x="1691" y="73"/>
                  </a:lnTo>
                  <a:lnTo>
                    <a:pt x="1712" y="73"/>
                  </a:lnTo>
                  <a:lnTo>
                    <a:pt x="1712" y="73"/>
                  </a:lnTo>
                  <a:lnTo>
                    <a:pt x="1726" y="73"/>
                  </a:lnTo>
                  <a:lnTo>
                    <a:pt x="1737" y="74"/>
                  </a:lnTo>
                  <a:lnTo>
                    <a:pt x="1749" y="77"/>
                  </a:lnTo>
                  <a:lnTo>
                    <a:pt x="1760" y="80"/>
                  </a:lnTo>
                  <a:lnTo>
                    <a:pt x="1771" y="84"/>
                  </a:lnTo>
                  <a:lnTo>
                    <a:pt x="1780" y="90"/>
                  </a:lnTo>
                  <a:lnTo>
                    <a:pt x="1790" y="97"/>
                  </a:lnTo>
                  <a:lnTo>
                    <a:pt x="1798" y="104"/>
                  </a:lnTo>
                  <a:lnTo>
                    <a:pt x="1805" y="113"/>
                  </a:lnTo>
                  <a:lnTo>
                    <a:pt x="1813" y="122"/>
                  </a:lnTo>
                  <a:lnTo>
                    <a:pt x="1819" y="134"/>
                  </a:lnTo>
                  <a:lnTo>
                    <a:pt x="1824" y="147"/>
                  </a:lnTo>
                  <a:lnTo>
                    <a:pt x="1828" y="161"/>
                  </a:lnTo>
                  <a:lnTo>
                    <a:pt x="1831" y="176"/>
                  </a:lnTo>
                  <a:lnTo>
                    <a:pt x="1832" y="192"/>
                  </a:lnTo>
                  <a:lnTo>
                    <a:pt x="1833" y="211"/>
                  </a:lnTo>
                  <a:lnTo>
                    <a:pt x="1833" y="211"/>
                  </a:lnTo>
                  <a:lnTo>
                    <a:pt x="1833" y="228"/>
                  </a:lnTo>
                  <a:lnTo>
                    <a:pt x="1832" y="245"/>
                  </a:lnTo>
                  <a:lnTo>
                    <a:pt x="1830" y="260"/>
                  </a:lnTo>
                  <a:lnTo>
                    <a:pt x="1827" y="275"/>
                  </a:lnTo>
                  <a:lnTo>
                    <a:pt x="1824" y="288"/>
                  </a:lnTo>
                  <a:lnTo>
                    <a:pt x="1820" y="299"/>
                  </a:lnTo>
                  <a:lnTo>
                    <a:pt x="1814" y="311"/>
                  </a:lnTo>
                  <a:lnTo>
                    <a:pt x="1807" y="320"/>
                  </a:lnTo>
                  <a:lnTo>
                    <a:pt x="1799" y="328"/>
                  </a:lnTo>
                  <a:lnTo>
                    <a:pt x="1790" y="335"/>
                  </a:lnTo>
                  <a:lnTo>
                    <a:pt x="1780" y="342"/>
                  </a:lnTo>
                  <a:lnTo>
                    <a:pt x="1768" y="347"/>
                  </a:lnTo>
                  <a:lnTo>
                    <a:pt x="1754" y="350"/>
                  </a:lnTo>
                  <a:lnTo>
                    <a:pt x="1739" y="353"/>
                  </a:lnTo>
                  <a:lnTo>
                    <a:pt x="1723" y="355"/>
                  </a:lnTo>
                  <a:lnTo>
                    <a:pt x="1704" y="355"/>
                  </a:lnTo>
                  <a:lnTo>
                    <a:pt x="1704" y="355"/>
                  </a:lnTo>
                  <a:lnTo>
                    <a:pt x="1681" y="354"/>
                  </a:lnTo>
                  <a:lnTo>
                    <a:pt x="1659" y="353"/>
                  </a:lnTo>
                  <a:lnTo>
                    <a:pt x="1639" y="351"/>
                  </a:lnTo>
                  <a:lnTo>
                    <a:pt x="1639" y="80"/>
                  </a:lnTo>
                  <a:close/>
                  <a:moveTo>
                    <a:pt x="1717" y="0"/>
                  </a:moveTo>
                  <a:lnTo>
                    <a:pt x="1717" y="0"/>
                  </a:lnTo>
                  <a:lnTo>
                    <a:pt x="1696" y="1"/>
                  </a:lnTo>
                  <a:lnTo>
                    <a:pt x="1675" y="2"/>
                  </a:lnTo>
                  <a:lnTo>
                    <a:pt x="1652" y="4"/>
                  </a:lnTo>
                  <a:lnTo>
                    <a:pt x="1629" y="7"/>
                  </a:lnTo>
                  <a:lnTo>
                    <a:pt x="1606" y="10"/>
                  </a:lnTo>
                  <a:lnTo>
                    <a:pt x="1585" y="14"/>
                  </a:lnTo>
                  <a:lnTo>
                    <a:pt x="1564" y="20"/>
                  </a:lnTo>
                  <a:lnTo>
                    <a:pt x="1546" y="26"/>
                  </a:lnTo>
                  <a:lnTo>
                    <a:pt x="1546" y="415"/>
                  </a:lnTo>
                  <a:lnTo>
                    <a:pt x="1546" y="415"/>
                  </a:lnTo>
                  <a:lnTo>
                    <a:pt x="1561" y="418"/>
                  </a:lnTo>
                  <a:lnTo>
                    <a:pt x="1580" y="420"/>
                  </a:lnTo>
                  <a:lnTo>
                    <a:pt x="1619" y="424"/>
                  </a:lnTo>
                  <a:lnTo>
                    <a:pt x="1662" y="427"/>
                  </a:lnTo>
                  <a:lnTo>
                    <a:pt x="1701" y="428"/>
                  </a:lnTo>
                  <a:lnTo>
                    <a:pt x="1701" y="428"/>
                  </a:lnTo>
                  <a:lnTo>
                    <a:pt x="1732" y="427"/>
                  </a:lnTo>
                  <a:lnTo>
                    <a:pt x="1758" y="425"/>
                  </a:lnTo>
                  <a:lnTo>
                    <a:pt x="1784" y="421"/>
                  </a:lnTo>
                  <a:lnTo>
                    <a:pt x="1807" y="415"/>
                  </a:lnTo>
                  <a:lnTo>
                    <a:pt x="1828" y="408"/>
                  </a:lnTo>
                  <a:lnTo>
                    <a:pt x="1847" y="399"/>
                  </a:lnTo>
                  <a:lnTo>
                    <a:pt x="1855" y="394"/>
                  </a:lnTo>
                  <a:lnTo>
                    <a:pt x="1864" y="389"/>
                  </a:lnTo>
                  <a:lnTo>
                    <a:pt x="1872" y="383"/>
                  </a:lnTo>
                  <a:lnTo>
                    <a:pt x="1879" y="377"/>
                  </a:lnTo>
                  <a:lnTo>
                    <a:pt x="1885" y="369"/>
                  </a:lnTo>
                  <a:lnTo>
                    <a:pt x="1891" y="362"/>
                  </a:lnTo>
                  <a:lnTo>
                    <a:pt x="1897" y="355"/>
                  </a:lnTo>
                  <a:lnTo>
                    <a:pt x="1902" y="347"/>
                  </a:lnTo>
                  <a:lnTo>
                    <a:pt x="1907" y="337"/>
                  </a:lnTo>
                  <a:lnTo>
                    <a:pt x="1912" y="329"/>
                  </a:lnTo>
                  <a:lnTo>
                    <a:pt x="1919" y="309"/>
                  </a:lnTo>
                  <a:lnTo>
                    <a:pt x="1924" y="287"/>
                  </a:lnTo>
                  <a:lnTo>
                    <a:pt x="1928" y="264"/>
                  </a:lnTo>
                  <a:lnTo>
                    <a:pt x="1930" y="239"/>
                  </a:lnTo>
                  <a:lnTo>
                    <a:pt x="1931" y="211"/>
                  </a:lnTo>
                  <a:lnTo>
                    <a:pt x="1931" y="211"/>
                  </a:lnTo>
                  <a:lnTo>
                    <a:pt x="1930" y="187"/>
                  </a:lnTo>
                  <a:lnTo>
                    <a:pt x="1927" y="164"/>
                  </a:lnTo>
                  <a:lnTo>
                    <a:pt x="1923" y="143"/>
                  </a:lnTo>
                  <a:lnTo>
                    <a:pt x="1917" y="122"/>
                  </a:lnTo>
                  <a:lnTo>
                    <a:pt x="1909" y="104"/>
                  </a:lnTo>
                  <a:lnTo>
                    <a:pt x="1898" y="86"/>
                  </a:lnTo>
                  <a:lnTo>
                    <a:pt x="1887" y="71"/>
                  </a:lnTo>
                  <a:lnTo>
                    <a:pt x="1874" y="57"/>
                  </a:lnTo>
                  <a:lnTo>
                    <a:pt x="1860" y="43"/>
                  </a:lnTo>
                  <a:lnTo>
                    <a:pt x="1843" y="32"/>
                  </a:lnTo>
                  <a:lnTo>
                    <a:pt x="1826" y="23"/>
                  </a:lnTo>
                  <a:lnTo>
                    <a:pt x="1806" y="14"/>
                  </a:lnTo>
                  <a:lnTo>
                    <a:pt x="1786" y="8"/>
                  </a:lnTo>
                  <a:lnTo>
                    <a:pt x="1764" y="4"/>
                  </a:lnTo>
                  <a:lnTo>
                    <a:pt x="1741" y="1"/>
                  </a:lnTo>
                  <a:lnTo>
                    <a:pt x="1717" y="0"/>
                  </a:lnTo>
                  <a:close/>
                </a:path>
              </a:pathLst>
            </a:custGeom>
            <a:solidFill>
              <a:srgbClr val="005E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31" name="Freeform 30"/>
            <p:cNvSpPr>
              <a:spLocks/>
            </p:cNvSpPr>
            <p:nvPr userDrawn="1"/>
          </p:nvSpPr>
          <p:spPr bwMode="auto">
            <a:xfrm>
              <a:off x="5160" y="3974"/>
              <a:ext cx="76" cy="107"/>
            </a:xfrm>
            <a:custGeom>
              <a:avLst/>
              <a:gdLst>
                <a:gd name="T0" fmla="*/ 0 w 305"/>
                <a:gd name="T1" fmla="*/ 407 h 428"/>
                <a:gd name="T2" fmla="*/ 0 w 305"/>
                <a:gd name="T3" fmla="*/ 407 h 428"/>
                <a:gd name="T4" fmla="*/ 13 w 305"/>
                <a:gd name="T5" fmla="*/ 411 h 428"/>
                <a:gd name="T6" fmla="*/ 47 w 305"/>
                <a:gd name="T7" fmla="*/ 418 h 428"/>
                <a:gd name="T8" fmla="*/ 71 w 305"/>
                <a:gd name="T9" fmla="*/ 421 h 428"/>
                <a:gd name="T10" fmla="*/ 98 w 305"/>
                <a:gd name="T11" fmla="*/ 425 h 428"/>
                <a:gd name="T12" fmla="*/ 129 w 305"/>
                <a:gd name="T13" fmla="*/ 427 h 428"/>
                <a:gd name="T14" fmla="*/ 163 w 305"/>
                <a:gd name="T15" fmla="*/ 428 h 428"/>
                <a:gd name="T16" fmla="*/ 163 w 305"/>
                <a:gd name="T17" fmla="*/ 428 h 428"/>
                <a:gd name="T18" fmla="*/ 197 w 305"/>
                <a:gd name="T19" fmla="*/ 427 h 428"/>
                <a:gd name="T20" fmla="*/ 226 w 305"/>
                <a:gd name="T21" fmla="*/ 426 h 428"/>
                <a:gd name="T22" fmla="*/ 251 w 305"/>
                <a:gd name="T23" fmla="*/ 424 h 428"/>
                <a:gd name="T24" fmla="*/ 270 w 305"/>
                <a:gd name="T25" fmla="*/ 422 h 428"/>
                <a:gd name="T26" fmla="*/ 297 w 305"/>
                <a:gd name="T27" fmla="*/ 419 h 428"/>
                <a:gd name="T28" fmla="*/ 305 w 305"/>
                <a:gd name="T29" fmla="*/ 417 h 428"/>
                <a:gd name="T30" fmla="*/ 305 w 305"/>
                <a:gd name="T31" fmla="*/ 346 h 428"/>
                <a:gd name="T32" fmla="*/ 305 w 305"/>
                <a:gd name="T33" fmla="*/ 346 h 428"/>
                <a:gd name="T34" fmla="*/ 297 w 305"/>
                <a:gd name="T35" fmla="*/ 347 h 428"/>
                <a:gd name="T36" fmla="*/ 272 w 305"/>
                <a:gd name="T37" fmla="*/ 351 h 428"/>
                <a:gd name="T38" fmla="*/ 235 w 305"/>
                <a:gd name="T39" fmla="*/ 354 h 428"/>
                <a:gd name="T40" fmla="*/ 213 w 305"/>
                <a:gd name="T41" fmla="*/ 355 h 428"/>
                <a:gd name="T42" fmla="*/ 188 w 305"/>
                <a:gd name="T43" fmla="*/ 355 h 428"/>
                <a:gd name="T44" fmla="*/ 188 w 305"/>
                <a:gd name="T45" fmla="*/ 355 h 428"/>
                <a:gd name="T46" fmla="*/ 167 w 305"/>
                <a:gd name="T47" fmla="*/ 355 h 428"/>
                <a:gd name="T48" fmla="*/ 149 w 305"/>
                <a:gd name="T49" fmla="*/ 354 h 428"/>
                <a:gd name="T50" fmla="*/ 118 w 305"/>
                <a:gd name="T51" fmla="*/ 351 h 428"/>
                <a:gd name="T52" fmla="*/ 99 w 305"/>
                <a:gd name="T53" fmla="*/ 349 h 428"/>
                <a:gd name="T54" fmla="*/ 92 w 305"/>
                <a:gd name="T55" fmla="*/ 348 h 428"/>
                <a:gd name="T56" fmla="*/ 92 w 305"/>
                <a:gd name="T57" fmla="*/ 247 h 428"/>
                <a:gd name="T58" fmla="*/ 276 w 305"/>
                <a:gd name="T59" fmla="*/ 247 h 428"/>
                <a:gd name="T60" fmla="*/ 276 w 305"/>
                <a:gd name="T61" fmla="*/ 175 h 428"/>
                <a:gd name="T62" fmla="*/ 92 w 305"/>
                <a:gd name="T63" fmla="*/ 175 h 428"/>
                <a:gd name="T64" fmla="*/ 92 w 305"/>
                <a:gd name="T65" fmla="*/ 79 h 428"/>
                <a:gd name="T66" fmla="*/ 92 w 305"/>
                <a:gd name="T67" fmla="*/ 79 h 428"/>
                <a:gd name="T68" fmla="*/ 99 w 305"/>
                <a:gd name="T69" fmla="*/ 78 h 428"/>
                <a:gd name="T70" fmla="*/ 117 w 305"/>
                <a:gd name="T71" fmla="*/ 76 h 428"/>
                <a:gd name="T72" fmla="*/ 145 w 305"/>
                <a:gd name="T73" fmla="*/ 74 h 428"/>
                <a:gd name="T74" fmla="*/ 182 w 305"/>
                <a:gd name="T75" fmla="*/ 73 h 428"/>
                <a:gd name="T76" fmla="*/ 182 w 305"/>
                <a:gd name="T77" fmla="*/ 73 h 428"/>
                <a:gd name="T78" fmla="*/ 205 w 305"/>
                <a:gd name="T79" fmla="*/ 73 h 428"/>
                <a:gd name="T80" fmla="*/ 226 w 305"/>
                <a:gd name="T81" fmla="*/ 74 h 428"/>
                <a:gd name="T82" fmla="*/ 263 w 305"/>
                <a:gd name="T83" fmla="*/ 77 h 428"/>
                <a:gd name="T84" fmla="*/ 289 w 305"/>
                <a:gd name="T85" fmla="*/ 80 h 428"/>
                <a:gd name="T86" fmla="*/ 298 w 305"/>
                <a:gd name="T87" fmla="*/ 82 h 428"/>
                <a:gd name="T88" fmla="*/ 298 w 305"/>
                <a:gd name="T89" fmla="*/ 10 h 428"/>
                <a:gd name="T90" fmla="*/ 298 w 305"/>
                <a:gd name="T91" fmla="*/ 10 h 428"/>
                <a:gd name="T92" fmla="*/ 289 w 305"/>
                <a:gd name="T93" fmla="*/ 9 h 428"/>
                <a:gd name="T94" fmla="*/ 264 w 305"/>
                <a:gd name="T95" fmla="*/ 5 h 428"/>
                <a:gd name="T96" fmla="*/ 224 w 305"/>
                <a:gd name="T97" fmla="*/ 2 h 428"/>
                <a:gd name="T98" fmla="*/ 200 w 305"/>
                <a:gd name="T99" fmla="*/ 1 h 428"/>
                <a:gd name="T100" fmla="*/ 172 w 305"/>
                <a:gd name="T101" fmla="*/ 0 h 428"/>
                <a:gd name="T102" fmla="*/ 172 w 305"/>
                <a:gd name="T103" fmla="*/ 0 h 428"/>
                <a:gd name="T104" fmla="*/ 134 w 305"/>
                <a:gd name="T105" fmla="*/ 1 h 428"/>
                <a:gd name="T106" fmla="*/ 102 w 305"/>
                <a:gd name="T107" fmla="*/ 3 h 428"/>
                <a:gd name="T108" fmla="*/ 72 w 305"/>
                <a:gd name="T109" fmla="*/ 6 h 428"/>
                <a:gd name="T110" fmla="*/ 47 w 305"/>
                <a:gd name="T111" fmla="*/ 9 h 428"/>
                <a:gd name="T112" fmla="*/ 27 w 305"/>
                <a:gd name="T113" fmla="*/ 13 h 428"/>
                <a:gd name="T114" fmla="*/ 13 w 305"/>
                <a:gd name="T115" fmla="*/ 15 h 428"/>
                <a:gd name="T116" fmla="*/ 0 w 305"/>
                <a:gd name="T117" fmla="*/ 19 h 428"/>
                <a:gd name="T118" fmla="*/ 0 w 305"/>
                <a:gd name="T119" fmla="*/ 407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05" h="428">
                  <a:moveTo>
                    <a:pt x="0" y="407"/>
                  </a:moveTo>
                  <a:lnTo>
                    <a:pt x="0" y="407"/>
                  </a:lnTo>
                  <a:lnTo>
                    <a:pt x="13" y="411"/>
                  </a:lnTo>
                  <a:lnTo>
                    <a:pt x="47" y="418"/>
                  </a:lnTo>
                  <a:lnTo>
                    <a:pt x="71" y="421"/>
                  </a:lnTo>
                  <a:lnTo>
                    <a:pt x="98" y="425"/>
                  </a:lnTo>
                  <a:lnTo>
                    <a:pt x="129" y="427"/>
                  </a:lnTo>
                  <a:lnTo>
                    <a:pt x="163" y="428"/>
                  </a:lnTo>
                  <a:lnTo>
                    <a:pt x="163" y="428"/>
                  </a:lnTo>
                  <a:lnTo>
                    <a:pt x="197" y="427"/>
                  </a:lnTo>
                  <a:lnTo>
                    <a:pt x="226" y="426"/>
                  </a:lnTo>
                  <a:lnTo>
                    <a:pt x="251" y="424"/>
                  </a:lnTo>
                  <a:lnTo>
                    <a:pt x="270" y="422"/>
                  </a:lnTo>
                  <a:lnTo>
                    <a:pt x="297" y="419"/>
                  </a:lnTo>
                  <a:lnTo>
                    <a:pt x="305" y="417"/>
                  </a:lnTo>
                  <a:lnTo>
                    <a:pt x="305" y="346"/>
                  </a:lnTo>
                  <a:lnTo>
                    <a:pt x="305" y="346"/>
                  </a:lnTo>
                  <a:lnTo>
                    <a:pt x="297" y="347"/>
                  </a:lnTo>
                  <a:lnTo>
                    <a:pt x="272" y="351"/>
                  </a:lnTo>
                  <a:lnTo>
                    <a:pt x="235" y="354"/>
                  </a:lnTo>
                  <a:lnTo>
                    <a:pt x="213" y="355"/>
                  </a:lnTo>
                  <a:lnTo>
                    <a:pt x="188" y="355"/>
                  </a:lnTo>
                  <a:lnTo>
                    <a:pt x="188" y="355"/>
                  </a:lnTo>
                  <a:lnTo>
                    <a:pt x="167" y="355"/>
                  </a:lnTo>
                  <a:lnTo>
                    <a:pt x="149" y="354"/>
                  </a:lnTo>
                  <a:lnTo>
                    <a:pt x="118" y="351"/>
                  </a:lnTo>
                  <a:lnTo>
                    <a:pt x="99" y="349"/>
                  </a:lnTo>
                  <a:lnTo>
                    <a:pt x="92" y="348"/>
                  </a:lnTo>
                  <a:lnTo>
                    <a:pt x="92" y="247"/>
                  </a:lnTo>
                  <a:lnTo>
                    <a:pt x="276" y="247"/>
                  </a:lnTo>
                  <a:lnTo>
                    <a:pt x="276" y="175"/>
                  </a:lnTo>
                  <a:lnTo>
                    <a:pt x="92" y="175"/>
                  </a:lnTo>
                  <a:lnTo>
                    <a:pt x="92" y="79"/>
                  </a:lnTo>
                  <a:lnTo>
                    <a:pt x="92" y="79"/>
                  </a:lnTo>
                  <a:lnTo>
                    <a:pt x="99" y="78"/>
                  </a:lnTo>
                  <a:lnTo>
                    <a:pt x="117" y="76"/>
                  </a:lnTo>
                  <a:lnTo>
                    <a:pt x="145" y="74"/>
                  </a:lnTo>
                  <a:lnTo>
                    <a:pt x="182" y="73"/>
                  </a:lnTo>
                  <a:lnTo>
                    <a:pt x="182" y="73"/>
                  </a:lnTo>
                  <a:lnTo>
                    <a:pt x="205" y="73"/>
                  </a:lnTo>
                  <a:lnTo>
                    <a:pt x="226" y="74"/>
                  </a:lnTo>
                  <a:lnTo>
                    <a:pt x="263" y="77"/>
                  </a:lnTo>
                  <a:lnTo>
                    <a:pt x="289" y="80"/>
                  </a:lnTo>
                  <a:lnTo>
                    <a:pt x="298" y="82"/>
                  </a:lnTo>
                  <a:lnTo>
                    <a:pt x="298" y="10"/>
                  </a:lnTo>
                  <a:lnTo>
                    <a:pt x="298" y="10"/>
                  </a:lnTo>
                  <a:lnTo>
                    <a:pt x="289" y="9"/>
                  </a:lnTo>
                  <a:lnTo>
                    <a:pt x="264" y="5"/>
                  </a:lnTo>
                  <a:lnTo>
                    <a:pt x="224" y="2"/>
                  </a:lnTo>
                  <a:lnTo>
                    <a:pt x="200" y="1"/>
                  </a:lnTo>
                  <a:lnTo>
                    <a:pt x="172" y="0"/>
                  </a:lnTo>
                  <a:lnTo>
                    <a:pt x="172" y="0"/>
                  </a:lnTo>
                  <a:lnTo>
                    <a:pt x="134" y="1"/>
                  </a:lnTo>
                  <a:lnTo>
                    <a:pt x="102" y="3"/>
                  </a:lnTo>
                  <a:lnTo>
                    <a:pt x="72" y="6"/>
                  </a:lnTo>
                  <a:lnTo>
                    <a:pt x="47" y="9"/>
                  </a:lnTo>
                  <a:lnTo>
                    <a:pt x="27" y="13"/>
                  </a:lnTo>
                  <a:lnTo>
                    <a:pt x="13" y="15"/>
                  </a:lnTo>
                  <a:lnTo>
                    <a:pt x="0" y="19"/>
                  </a:lnTo>
                  <a:lnTo>
                    <a:pt x="0" y="40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32" name="Freeform 31"/>
            <p:cNvSpPr>
              <a:spLocks/>
            </p:cNvSpPr>
            <p:nvPr userDrawn="1"/>
          </p:nvSpPr>
          <p:spPr bwMode="auto">
            <a:xfrm>
              <a:off x="4767" y="3974"/>
              <a:ext cx="124" cy="105"/>
            </a:xfrm>
            <a:custGeom>
              <a:avLst/>
              <a:gdLst>
                <a:gd name="T0" fmla="*/ 255 w 496"/>
                <a:gd name="T1" fmla="*/ 246 h 422"/>
                <a:gd name="T2" fmla="*/ 255 w 496"/>
                <a:gd name="T3" fmla="*/ 246 h 422"/>
                <a:gd name="T4" fmla="*/ 251 w 496"/>
                <a:gd name="T5" fmla="*/ 257 h 422"/>
                <a:gd name="T6" fmla="*/ 248 w 496"/>
                <a:gd name="T7" fmla="*/ 270 h 422"/>
                <a:gd name="T8" fmla="*/ 248 w 496"/>
                <a:gd name="T9" fmla="*/ 270 h 422"/>
                <a:gd name="T10" fmla="*/ 244 w 496"/>
                <a:gd name="T11" fmla="*/ 257 h 422"/>
                <a:gd name="T12" fmla="*/ 241 w 496"/>
                <a:gd name="T13" fmla="*/ 246 h 422"/>
                <a:gd name="T14" fmla="*/ 159 w 496"/>
                <a:gd name="T15" fmla="*/ 39 h 422"/>
                <a:gd name="T16" fmla="*/ 159 w 496"/>
                <a:gd name="T17" fmla="*/ 39 h 422"/>
                <a:gd name="T18" fmla="*/ 153 w 496"/>
                <a:gd name="T19" fmla="*/ 28 h 422"/>
                <a:gd name="T20" fmla="*/ 147 w 496"/>
                <a:gd name="T21" fmla="*/ 19 h 422"/>
                <a:gd name="T22" fmla="*/ 140 w 496"/>
                <a:gd name="T23" fmla="*/ 11 h 422"/>
                <a:gd name="T24" fmla="*/ 132 w 496"/>
                <a:gd name="T25" fmla="*/ 7 h 422"/>
                <a:gd name="T26" fmla="*/ 122 w 496"/>
                <a:gd name="T27" fmla="*/ 3 h 422"/>
                <a:gd name="T28" fmla="*/ 110 w 496"/>
                <a:gd name="T29" fmla="*/ 1 h 422"/>
                <a:gd name="T30" fmla="*/ 98 w 496"/>
                <a:gd name="T31" fmla="*/ 1 h 422"/>
                <a:gd name="T32" fmla="*/ 84 w 496"/>
                <a:gd name="T33" fmla="*/ 0 h 422"/>
                <a:gd name="T34" fmla="*/ 84 w 496"/>
                <a:gd name="T35" fmla="*/ 0 h 422"/>
                <a:gd name="T36" fmla="*/ 58 w 496"/>
                <a:gd name="T37" fmla="*/ 1 h 422"/>
                <a:gd name="T38" fmla="*/ 42 w 496"/>
                <a:gd name="T39" fmla="*/ 2 h 422"/>
                <a:gd name="T40" fmla="*/ 0 w 496"/>
                <a:gd name="T41" fmla="*/ 422 h 422"/>
                <a:gd name="T42" fmla="*/ 93 w 496"/>
                <a:gd name="T43" fmla="*/ 422 h 422"/>
                <a:gd name="T44" fmla="*/ 113 w 496"/>
                <a:gd name="T45" fmla="*/ 140 h 422"/>
                <a:gd name="T46" fmla="*/ 201 w 496"/>
                <a:gd name="T47" fmla="*/ 353 h 422"/>
                <a:gd name="T48" fmla="*/ 201 w 496"/>
                <a:gd name="T49" fmla="*/ 353 h 422"/>
                <a:gd name="T50" fmla="*/ 204 w 496"/>
                <a:gd name="T51" fmla="*/ 359 h 422"/>
                <a:gd name="T52" fmla="*/ 208 w 496"/>
                <a:gd name="T53" fmla="*/ 364 h 422"/>
                <a:gd name="T54" fmla="*/ 213 w 496"/>
                <a:gd name="T55" fmla="*/ 368 h 422"/>
                <a:gd name="T56" fmla="*/ 218 w 496"/>
                <a:gd name="T57" fmla="*/ 371 h 422"/>
                <a:gd name="T58" fmla="*/ 224 w 496"/>
                <a:gd name="T59" fmla="*/ 373 h 422"/>
                <a:gd name="T60" fmla="*/ 231 w 496"/>
                <a:gd name="T61" fmla="*/ 376 h 422"/>
                <a:gd name="T62" fmla="*/ 239 w 496"/>
                <a:gd name="T63" fmla="*/ 377 h 422"/>
                <a:gd name="T64" fmla="*/ 248 w 496"/>
                <a:gd name="T65" fmla="*/ 377 h 422"/>
                <a:gd name="T66" fmla="*/ 248 w 496"/>
                <a:gd name="T67" fmla="*/ 377 h 422"/>
                <a:gd name="T68" fmla="*/ 257 w 496"/>
                <a:gd name="T69" fmla="*/ 377 h 422"/>
                <a:gd name="T70" fmla="*/ 266 w 496"/>
                <a:gd name="T71" fmla="*/ 376 h 422"/>
                <a:gd name="T72" fmla="*/ 273 w 496"/>
                <a:gd name="T73" fmla="*/ 373 h 422"/>
                <a:gd name="T74" fmla="*/ 279 w 496"/>
                <a:gd name="T75" fmla="*/ 371 h 422"/>
                <a:gd name="T76" fmla="*/ 284 w 496"/>
                <a:gd name="T77" fmla="*/ 368 h 422"/>
                <a:gd name="T78" fmla="*/ 288 w 496"/>
                <a:gd name="T79" fmla="*/ 364 h 422"/>
                <a:gd name="T80" fmla="*/ 291 w 496"/>
                <a:gd name="T81" fmla="*/ 359 h 422"/>
                <a:gd name="T82" fmla="*/ 294 w 496"/>
                <a:gd name="T83" fmla="*/ 353 h 422"/>
                <a:gd name="T84" fmla="*/ 382 w 496"/>
                <a:gd name="T85" fmla="*/ 140 h 422"/>
                <a:gd name="T86" fmla="*/ 403 w 496"/>
                <a:gd name="T87" fmla="*/ 422 h 422"/>
                <a:gd name="T88" fmla="*/ 496 w 496"/>
                <a:gd name="T89" fmla="*/ 422 h 422"/>
                <a:gd name="T90" fmla="*/ 454 w 496"/>
                <a:gd name="T91" fmla="*/ 2 h 422"/>
                <a:gd name="T92" fmla="*/ 454 w 496"/>
                <a:gd name="T93" fmla="*/ 2 h 422"/>
                <a:gd name="T94" fmla="*/ 438 w 496"/>
                <a:gd name="T95" fmla="*/ 1 h 422"/>
                <a:gd name="T96" fmla="*/ 412 w 496"/>
                <a:gd name="T97" fmla="*/ 0 h 422"/>
                <a:gd name="T98" fmla="*/ 412 w 496"/>
                <a:gd name="T99" fmla="*/ 0 h 422"/>
                <a:gd name="T100" fmla="*/ 397 w 496"/>
                <a:gd name="T101" fmla="*/ 1 h 422"/>
                <a:gd name="T102" fmla="*/ 385 w 496"/>
                <a:gd name="T103" fmla="*/ 1 h 422"/>
                <a:gd name="T104" fmla="*/ 374 w 496"/>
                <a:gd name="T105" fmla="*/ 3 h 422"/>
                <a:gd name="T106" fmla="*/ 365 w 496"/>
                <a:gd name="T107" fmla="*/ 7 h 422"/>
                <a:gd name="T108" fmla="*/ 356 w 496"/>
                <a:gd name="T109" fmla="*/ 11 h 422"/>
                <a:gd name="T110" fmla="*/ 348 w 496"/>
                <a:gd name="T111" fmla="*/ 19 h 422"/>
                <a:gd name="T112" fmla="*/ 342 w 496"/>
                <a:gd name="T113" fmla="*/ 28 h 422"/>
                <a:gd name="T114" fmla="*/ 337 w 496"/>
                <a:gd name="T115" fmla="*/ 39 h 422"/>
                <a:gd name="T116" fmla="*/ 255 w 496"/>
                <a:gd name="T117" fmla="*/ 246 h 4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96" h="422">
                  <a:moveTo>
                    <a:pt x="255" y="246"/>
                  </a:moveTo>
                  <a:lnTo>
                    <a:pt x="255" y="246"/>
                  </a:lnTo>
                  <a:lnTo>
                    <a:pt x="251" y="257"/>
                  </a:lnTo>
                  <a:lnTo>
                    <a:pt x="248" y="270"/>
                  </a:lnTo>
                  <a:lnTo>
                    <a:pt x="248" y="270"/>
                  </a:lnTo>
                  <a:lnTo>
                    <a:pt x="244" y="257"/>
                  </a:lnTo>
                  <a:lnTo>
                    <a:pt x="241" y="246"/>
                  </a:lnTo>
                  <a:lnTo>
                    <a:pt x="159" y="39"/>
                  </a:lnTo>
                  <a:lnTo>
                    <a:pt x="159" y="39"/>
                  </a:lnTo>
                  <a:lnTo>
                    <a:pt x="153" y="28"/>
                  </a:lnTo>
                  <a:lnTo>
                    <a:pt x="147" y="19"/>
                  </a:lnTo>
                  <a:lnTo>
                    <a:pt x="140" y="11"/>
                  </a:lnTo>
                  <a:lnTo>
                    <a:pt x="132" y="7"/>
                  </a:lnTo>
                  <a:lnTo>
                    <a:pt x="122" y="3"/>
                  </a:lnTo>
                  <a:lnTo>
                    <a:pt x="110" y="1"/>
                  </a:lnTo>
                  <a:lnTo>
                    <a:pt x="98" y="1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58" y="1"/>
                  </a:lnTo>
                  <a:lnTo>
                    <a:pt x="42" y="2"/>
                  </a:lnTo>
                  <a:lnTo>
                    <a:pt x="0" y="422"/>
                  </a:lnTo>
                  <a:lnTo>
                    <a:pt x="93" y="422"/>
                  </a:lnTo>
                  <a:lnTo>
                    <a:pt x="113" y="140"/>
                  </a:lnTo>
                  <a:lnTo>
                    <a:pt x="201" y="353"/>
                  </a:lnTo>
                  <a:lnTo>
                    <a:pt x="201" y="353"/>
                  </a:lnTo>
                  <a:lnTo>
                    <a:pt x="204" y="359"/>
                  </a:lnTo>
                  <a:lnTo>
                    <a:pt x="208" y="364"/>
                  </a:lnTo>
                  <a:lnTo>
                    <a:pt x="213" y="368"/>
                  </a:lnTo>
                  <a:lnTo>
                    <a:pt x="218" y="371"/>
                  </a:lnTo>
                  <a:lnTo>
                    <a:pt x="224" y="373"/>
                  </a:lnTo>
                  <a:lnTo>
                    <a:pt x="231" y="376"/>
                  </a:lnTo>
                  <a:lnTo>
                    <a:pt x="239" y="377"/>
                  </a:lnTo>
                  <a:lnTo>
                    <a:pt x="248" y="377"/>
                  </a:lnTo>
                  <a:lnTo>
                    <a:pt x="248" y="377"/>
                  </a:lnTo>
                  <a:lnTo>
                    <a:pt x="257" y="377"/>
                  </a:lnTo>
                  <a:lnTo>
                    <a:pt x="266" y="376"/>
                  </a:lnTo>
                  <a:lnTo>
                    <a:pt x="273" y="373"/>
                  </a:lnTo>
                  <a:lnTo>
                    <a:pt x="279" y="371"/>
                  </a:lnTo>
                  <a:lnTo>
                    <a:pt x="284" y="368"/>
                  </a:lnTo>
                  <a:lnTo>
                    <a:pt x="288" y="364"/>
                  </a:lnTo>
                  <a:lnTo>
                    <a:pt x="291" y="359"/>
                  </a:lnTo>
                  <a:lnTo>
                    <a:pt x="294" y="353"/>
                  </a:lnTo>
                  <a:lnTo>
                    <a:pt x="382" y="140"/>
                  </a:lnTo>
                  <a:lnTo>
                    <a:pt x="403" y="422"/>
                  </a:lnTo>
                  <a:lnTo>
                    <a:pt x="496" y="422"/>
                  </a:lnTo>
                  <a:lnTo>
                    <a:pt x="454" y="2"/>
                  </a:lnTo>
                  <a:lnTo>
                    <a:pt x="454" y="2"/>
                  </a:lnTo>
                  <a:lnTo>
                    <a:pt x="438" y="1"/>
                  </a:lnTo>
                  <a:lnTo>
                    <a:pt x="412" y="0"/>
                  </a:lnTo>
                  <a:lnTo>
                    <a:pt x="412" y="0"/>
                  </a:lnTo>
                  <a:lnTo>
                    <a:pt x="397" y="1"/>
                  </a:lnTo>
                  <a:lnTo>
                    <a:pt x="385" y="1"/>
                  </a:lnTo>
                  <a:lnTo>
                    <a:pt x="374" y="3"/>
                  </a:lnTo>
                  <a:lnTo>
                    <a:pt x="365" y="7"/>
                  </a:lnTo>
                  <a:lnTo>
                    <a:pt x="356" y="11"/>
                  </a:lnTo>
                  <a:lnTo>
                    <a:pt x="348" y="19"/>
                  </a:lnTo>
                  <a:lnTo>
                    <a:pt x="342" y="28"/>
                  </a:lnTo>
                  <a:lnTo>
                    <a:pt x="337" y="39"/>
                  </a:lnTo>
                  <a:lnTo>
                    <a:pt x="255" y="24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33" name="Freeform 32"/>
            <p:cNvSpPr>
              <a:spLocks/>
            </p:cNvSpPr>
            <p:nvPr userDrawn="1"/>
          </p:nvSpPr>
          <p:spPr bwMode="auto">
            <a:xfrm>
              <a:off x="4671" y="4034"/>
              <a:ext cx="43" cy="29"/>
            </a:xfrm>
            <a:custGeom>
              <a:avLst/>
              <a:gdLst>
                <a:gd name="T0" fmla="*/ 171 w 171"/>
                <a:gd name="T1" fmla="*/ 93 h 116"/>
                <a:gd name="T2" fmla="*/ 171 w 171"/>
                <a:gd name="T3" fmla="*/ 93 h 116"/>
                <a:gd name="T4" fmla="*/ 151 w 171"/>
                <a:gd name="T5" fmla="*/ 99 h 116"/>
                <a:gd name="T6" fmla="*/ 125 w 171"/>
                <a:gd name="T7" fmla="*/ 108 h 116"/>
                <a:gd name="T8" fmla="*/ 110 w 171"/>
                <a:gd name="T9" fmla="*/ 111 h 116"/>
                <a:gd name="T10" fmla="*/ 96 w 171"/>
                <a:gd name="T11" fmla="*/ 114 h 116"/>
                <a:gd name="T12" fmla="*/ 82 w 171"/>
                <a:gd name="T13" fmla="*/ 116 h 116"/>
                <a:gd name="T14" fmla="*/ 67 w 171"/>
                <a:gd name="T15" fmla="*/ 116 h 116"/>
                <a:gd name="T16" fmla="*/ 67 w 171"/>
                <a:gd name="T17" fmla="*/ 116 h 116"/>
                <a:gd name="T18" fmla="*/ 54 w 171"/>
                <a:gd name="T19" fmla="*/ 116 h 116"/>
                <a:gd name="T20" fmla="*/ 41 w 171"/>
                <a:gd name="T21" fmla="*/ 114 h 116"/>
                <a:gd name="T22" fmla="*/ 30 w 171"/>
                <a:gd name="T23" fmla="*/ 110 h 116"/>
                <a:gd name="T24" fmla="*/ 24 w 171"/>
                <a:gd name="T25" fmla="*/ 108 h 116"/>
                <a:gd name="T26" fmla="*/ 19 w 171"/>
                <a:gd name="T27" fmla="*/ 105 h 116"/>
                <a:gd name="T28" fmla="*/ 15 w 171"/>
                <a:gd name="T29" fmla="*/ 101 h 116"/>
                <a:gd name="T30" fmla="*/ 11 w 171"/>
                <a:gd name="T31" fmla="*/ 97 h 116"/>
                <a:gd name="T32" fmla="*/ 8 w 171"/>
                <a:gd name="T33" fmla="*/ 92 h 116"/>
                <a:gd name="T34" fmla="*/ 5 w 171"/>
                <a:gd name="T35" fmla="*/ 87 h 116"/>
                <a:gd name="T36" fmla="*/ 3 w 171"/>
                <a:gd name="T37" fmla="*/ 82 h 116"/>
                <a:gd name="T38" fmla="*/ 2 w 171"/>
                <a:gd name="T39" fmla="*/ 76 h 116"/>
                <a:gd name="T40" fmla="*/ 1 w 171"/>
                <a:gd name="T41" fmla="*/ 69 h 116"/>
                <a:gd name="T42" fmla="*/ 0 w 171"/>
                <a:gd name="T43" fmla="*/ 61 h 116"/>
                <a:gd name="T44" fmla="*/ 0 w 171"/>
                <a:gd name="T45" fmla="*/ 61 h 116"/>
                <a:gd name="T46" fmla="*/ 1 w 171"/>
                <a:gd name="T47" fmla="*/ 49 h 116"/>
                <a:gd name="T48" fmla="*/ 4 w 171"/>
                <a:gd name="T49" fmla="*/ 38 h 116"/>
                <a:gd name="T50" fmla="*/ 6 w 171"/>
                <a:gd name="T51" fmla="*/ 33 h 116"/>
                <a:gd name="T52" fmla="*/ 9 w 171"/>
                <a:gd name="T53" fmla="*/ 27 h 116"/>
                <a:gd name="T54" fmla="*/ 13 w 171"/>
                <a:gd name="T55" fmla="*/ 23 h 116"/>
                <a:gd name="T56" fmla="*/ 16 w 171"/>
                <a:gd name="T57" fmla="*/ 19 h 116"/>
                <a:gd name="T58" fmla="*/ 21 w 171"/>
                <a:gd name="T59" fmla="*/ 16 h 116"/>
                <a:gd name="T60" fmla="*/ 26 w 171"/>
                <a:gd name="T61" fmla="*/ 13 h 116"/>
                <a:gd name="T62" fmla="*/ 33 w 171"/>
                <a:gd name="T63" fmla="*/ 10 h 116"/>
                <a:gd name="T64" fmla="*/ 39 w 171"/>
                <a:gd name="T65" fmla="*/ 8 h 116"/>
                <a:gd name="T66" fmla="*/ 55 w 171"/>
                <a:gd name="T67" fmla="*/ 5 h 116"/>
                <a:gd name="T68" fmla="*/ 72 w 171"/>
                <a:gd name="T69" fmla="*/ 3 h 116"/>
                <a:gd name="T70" fmla="*/ 171 w 171"/>
                <a:gd name="T71" fmla="*/ 0 h 116"/>
                <a:gd name="T72" fmla="*/ 171 w 171"/>
                <a:gd name="T73" fmla="*/ 93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71" h="116">
                  <a:moveTo>
                    <a:pt x="171" y="93"/>
                  </a:moveTo>
                  <a:lnTo>
                    <a:pt x="171" y="93"/>
                  </a:lnTo>
                  <a:lnTo>
                    <a:pt x="151" y="99"/>
                  </a:lnTo>
                  <a:lnTo>
                    <a:pt x="125" y="108"/>
                  </a:lnTo>
                  <a:lnTo>
                    <a:pt x="110" y="111"/>
                  </a:lnTo>
                  <a:lnTo>
                    <a:pt x="96" y="114"/>
                  </a:lnTo>
                  <a:lnTo>
                    <a:pt x="82" y="116"/>
                  </a:lnTo>
                  <a:lnTo>
                    <a:pt x="67" y="116"/>
                  </a:lnTo>
                  <a:lnTo>
                    <a:pt x="67" y="116"/>
                  </a:lnTo>
                  <a:lnTo>
                    <a:pt x="54" y="116"/>
                  </a:lnTo>
                  <a:lnTo>
                    <a:pt x="41" y="114"/>
                  </a:lnTo>
                  <a:lnTo>
                    <a:pt x="30" y="110"/>
                  </a:lnTo>
                  <a:lnTo>
                    <a:pt x="24" y="108"/>
                  </a:lnTo>
                  <a:lnTo>
                    <a:pt x="19" y="105"/>
                  </a:lnTo>
                  <a:lnTo>
                    <a:pt x="15" y="101"/>
                  </a:lnTo>
                  <a:lnTo>
                    <a:pt x="11" y="97"/>
                  </a:lnTo>
                  <a:lnTo>
                    <a:pt x="8" y="92"/>
                  </a:lnTo>
                  <a:lnTo>
                    <a:pt x="5" y="87"/>
                  </a:lnTo>
                  <a:lnTo>
                    <a:pt x="3" y="82"/>
                  </a:lnTo>
                  <a:lnTo>
                    <a:pt x="2" y="76"/>
                  </a:lnTo>
                  <a:lnTo>
                    <a:pt x="1" y="69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1" y="49"/>
                  </a:lnTo>
                  <a:lnTo>
                    <a:pt x="4" y="38"/>
                  </a:lnTo>
                  <a:lnTo>
                    <a:pt x="6" y="33"/>
                  </a:lnTo>
                  <a:lnTo>
                    <a:pt x="9" y="27"/>
                  </a:lnTo>
                  <a:lnTo>
                    <a:pt x="13" y="23"/>
                  </a:lnTo>
                  <a:lnTo>
                    <a:pt x="16" y="19"/>
                  </a:lnTo>
                  <a:lnTo>
                    <a:pt x="21" y="16"/>
                  </a:lnTo>
                  <a:lnTo>
                    <a:pt x="26" y="13"/>
                  </a:lnTo>
                  <a:lnTo>
                    <a:pt x="33" y="10"/>
                  </a:lnTo>
                  <a:lnTo>
                    <a:pt x="39" y="8"/>
                  </a:lnTo>
                  <a:lnTo>
                    <a:pt x="55" y="5"/>
                  </a:lnTo>
                  <a:lnTo>
                    <a:pt x="72" y="3"/>
                  </a:lnTo>
                  <a:lnTo>
                    <a:pt x="171" y="0"/>
                  </a:lnTo>
                  <a:lnTo>
                    <a:pt x="171" y="9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34" name="Freeform 33"/>
            <p:cNvSpPr>
              <a:spLocks/>
            </p:cNvSpPr>
            <p:nvPr userDrawn="1"/>
          </p:nvSpPr>
          <p:spPr bwMode="auto">
            <a:xfrm>
              <a:off x="4649" y="3974"/>
              <a:ext cx="88" cy="107"/>
            </a:xfrm>
            <a:custGeom>
              <a:avLst/>
              <a:gdLst>
                <a:gd name="T0" fmla="*/ 205 w 352"/>
                <a:gd name="T1" fmla="*/ 0 h 428"/>
                <a:gd name="T2" fmla="*/ 147 w 352"/>
                <a:gd name="T3" fmla="*/ 4 h 428"/>
                <a:gd name="T4" fmla="*/ 97 w 352"/>
                <a:gd name="T5" fmla="*/ 12 h 428"/>
                <a:gd name="T6" fmla="*/ 58 w 352"/>
                <a:gd name="T7" fmla="*/ 23 h 428"/>
                <a:gd name="T8" fmla="*/ 33 w 352"/>
                <a:gd name="T9" fmla="*/ 33 h 428"/>
                <a:gd name="T10" fmla="*/ 52 w 352"/>
                <a:gd name="T11" fmla="*/ 102 h 428"/>
                <a:gd name="T12" fmla="*/ 92 w 352"/>
                <a:gd name="T13" fmla="*/ 91 h 428"/>
                <a:gd name="T14" fmla="*/ 133 w 352"/>
                <a:gd name="T15" fmla="*/ 82 h 428"/>
                <a:gd name="T16" fmla="*/ 179 w 352"/>
                <a:gd name="T17" fmla="*/ 79 h 428"/>
                <a:gd name="T18" fmla="*/ 197 w 352"/>
                <a:gd name="T19" fmla="*/ 80 h 428"/>
                <a:gd name="T20" fmla="*/ 221 w 352"/>
                <a:gd name="T21" fmla="*/ 84 h 428"/>
                <a:gd name="T22" fmla="*/ 234 w 352"/>
                <a:gd name="T23" fmla="*/ 90 h 428"/>
                <a:gd name="T24" fmla="*/ 244 w 352"/>
                <a:gd name="T25" fmla="*/ 98 h 428"/>
                <a:gd name="T26" fmla="*/ 251 w 352"/>
                <a:gd name="T27" fmla="*/ 108 h 428"/>
                <a:gd name="T28" fmla="*/ 256 w 352"/>
                <a:gd name="T29" fmla="*/ 120 h 428"/>
                <a:gd name="T30" fmla="*/ 260 w 352"/>
                <a:gd name="T31" fmla="*/ 137 h 428"/>
                <a:gd name="T32" fmla="*/ 260 w 352"/>
                <a:gd name="T33" fmla="*/ 176 h 428"/>
                <a:gd name="T34" fmla="*/ 179 w 352"/>
                <a:gd name="T35" fmla="*/ 176 h 428"/>
                <a:gd name="T36" fmla="*/ 132 w 352"/>
                <a:gd name="T37" fmla="*/ 179 h 428"/>
                <a:gd name="T38" fmla="*/ 93 w 352"/>
                <a:gd name="T39" fmla="*/ 187 h 428"/>
                <a:gd name="T40" fmla="*/ 61 w 352"/>
                <a:gd name="T41" fmla="*/ 200 h 428"/>
                <a:gd name="T42" fmla="*/ 38 w 352"/>
                <a:gd name="T43" fmla="*/ 216 h 428"/>
                <a:gd name="T44" fmla="*/ 20 w 352"/>
                <a:gd name="T45" fmla="*/ 236 h 428"/>
                <a:gd name="T46" fmla="*/ 9 w 352"/>
                <a:gd name="T47" fmla="*/ 257 h 428"/>
                <a:gd name="T48" fmla="*/ 2 w 352"/>
                <a:gd name="T49" fmla="*/ 282 h 428"/>
                <a:gd name="T50" fmla="*/ 0 w 352"/>
                <a:gd name="T51" fmla="*/ 307 h 428"/>
                <a:gd name="T52" fmla="*/ 1 w 352"/>
                <a:gd name="T53" fmla="*/ 323 h 428"/>
                <a:gd name="T54" fmla="*/ 7 w 352"/>
                <a:gd name="T55" fmla="*/ 352 h 428"/>
                <a:gd name="T56" fmla="*/ 19 w 352"/>
                <a:gd name="T57" fmla="*/ 376 h 428"/>
                <a:gd name="T58" fmla="*/ 35 w 352"/>
                <a:gd name="T59" fmla="*/ 394 h 428"/>
                <a:gd name="T60" fmla="*/ 54 w 352"/>
                <a:gd name="T61" fmla="*/ 408 h 428"/>
                <a:gd name="T62" fmla="*/ 77 w 352"/>
                <a:gd name="T63" fmla="*/ 418 h 428"/>
                <a:gd name="T64" fmla="*/ 101 w 352"/>
                <a:gd name="T65" fmla="*/ 424 h 428"/>
                <a:gd name="T66" fmla="*/ 126 w 352"/>
                <a:gd name="T67" fmla="*/ 427 h 428"/>
                <a:gd name="T68" fmla="*/ 138 w 352"/>
                <a:gd name="T69" fmla="*/ 428 h 428"/>
                <a:gd name="T70" fmla="*/ 164 w 352"/>
                <a:gd name="T71" fmla="*/ 426 h 428"/>
                <a:gd name="T72" fmla="*/ 209 w 352"/>
                <a:gd name="T73" fmla="*/ 418 h 428"/>
                <a:gd name="T74" fmla="*/ 241 w 352"/>
                <a:gd name="T75" fmla="*/ 406 h 428"/>
                <a:gd name="T76" fmla="*/ 260 w 352"/>
                <a:gd name="T77" fmla="*/ 397 h 428"/>
                <a:gd name="T78" fmla="*/ 264 w 352"/>
                <a:gd name="T79" fmla="*/ 396 h 428"/>
                <a:gd name="T80" fmla="*/ 270 w 352"/>
                <a:gd name="T81" fmla="*/ 398 h 428"/>
                <a:gd name="T82" fmla="*/ 284 w 352"/>
                <a:gd name="T83" fmla="*/ 404 h 428"/>
                <a:gd name="T84" fmla="*/ 311 w 352"/>
                <a:gd name="T85" fmla="*/ 411 h 428"/>
                <a:gd name="T86" fmla="*/ 352 w 352"/>
                <a:gd name="T87" fmla="*/ 413 h 428"/>
                <a:gd name="T88" fmla="*/ 352 w 352"/>
                <a:gd name="T89" fmla="*/ 122 h 428"/>
                <a:gd name="T90" fmla="*/ 350 w 352"/>
                <a:gd name="T91" fmla="*/ 92 h 428"/>
                <a:gd name="T92" fmla="*/ 343 w 352"/>
                <a:gd name="T93" fmla="*/ 66 h 428"/>
                <a:gd name="T94" fmla="*/ 331 w 352"/>
                <a:gd name="T95" fmla="*/ 45 h 428"/>
                <a:gd name="T96" fmla="*/ 314 w 352"/>
                <a:gd name="T97" fmla="*/ 29 h 428"/>
                <a:gd name="T98" fmla="*/ 293 w 352"/>
                <a:gd name="T99" fmla="*/ 15 h 428"/>
                <a:gd name="T100" fmla="*/ 268 w 352"/>
                <a:gd name="T101" fmla="*/ 7 h 428"/>
                <a:gd name="T102" fmla="*/ 238 w 352"/>
                <a:gd name="T103" fmla="*/ 2 h 428"/>
                <a:gd name="T104" fmla="*/ 205 w 352"/>
                <a:gd name="T105" fmla="*/ 0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52" h="428">
                  <a:moveTo>
                    <a:pt x="205" y="0"/>
                  </a:moveTo>
                  <a:lnTo>
                    <a:pt x="205" y="0"/>
                  </a:lnTo>
                  <a:lnTo>
                    <a:pt x="176" y="1"/>
                  </a:lnTo>
                  <a:lnTo>
                    <a:pt x="147" y="4"/>
                  </a:lnTo>
                  <a:lnTo>
                    <a:pt x="121" y="7"/>
                  </a:lnTo>
                  <a:lnTo>
                    <a:pt x="97" y="12"/>
                  </a:lnTo>
                  <a:lnTo>
                    <a:pt x="77" y="17"/>
                  </a:lnTo>
                  <a:lnTo>
                    <a:pt x="58" y="23"/>
                  </a:lnTo>
                  <a:lnTo>
                    <a:pt x="44" y="28"/>
                  </a:lnTo>
                  <a:lnTo>
                    <a:pt x="33" y="33"/>
                  </a:lnTo>
                  <a:lnTo>
                    <a:pt x="52" y="102"/>
                  </a:lnTo>
                  <a:lnTo>
                    <a:pt x="52" y="102"/>
                  </a:lnTo>
                  <a:lnTo>
                    <a:pt x="63" y="98"/>
                  </a:lnTo>
                  <a:lnTo>
                    <a:pt x="92" y="91"/>
                  </a:lnTo>
                  <a:lnTo>
                    <a:pt x="111" y="86"/>
                  </a:lnTo>
                  <a:lnTo>
                    <a:pt x="133" y="82"/>
                  </a:lnTo>
                  <a:lnTo>
                    <a:pt x="155" y="80"/>
                  </a:lnTo>
                  <a:lnTo>
                    <a:pt x="179" y="79"/>
                  </a:lnTo>
                  <a:lnTo>
                    <a:pt x="179" y="79"/>
                  </a:lnTo>
                  <a:lnTo>
                    <a:pt x="197" y="80"/>
                  </a:lnTo>
                  <a:lnTo>
                    <a:pt x="214" y="82"/>
                  </a:lnTo>
                  <a:lnTo>
                    <a:pt x="221" y="84"/>
                  </a:lnTo>
                  <a:lnTo>
                    <a:pt x="228" y="86"/>
                  </a:lnTo>
                  <a:lnTo>
                    <a:pt x="234" y="90"/>
                  </a:lnTo>
                  <a:lnTo>
                    <a:pt x="239" y="94"/>
                  </a:lnTo>
                  <a:lnTo>
                    <a:pt x="244" y="98"/>
                  </a:lnTo>
                  <a:lnTo>
                    <a:pt x="248" y="102"/>
                  </a:lnTo>
                  <a:lnTo>
                    <a:pt x="251" y="108"/>
                  </a:lnTo>
                  <a:lnTo>
                    <a:pt x="254" y="114"/>
                  </a:lnTo>
                  <a:lnTo>
                    <a:pt x="256" y="120"/>
                  </a:lnTo>
                  <a:lnTo>
                    <a:pt x="258" y="129"/>
                  </a:lnTo>
                  <a:lnTo>
                    <a:pt x="260" y="137"/>
                  </a:lnTo>
                  <a:lnTo>
                    <a:pt x="260" y="146"/>
                  </a:lnTo>
                  <a:lnTo>
                    <a:pt x="260" y="176"/>
                  </a:lnTo>
                  <a:lnTo>
                    <a:pt x="179" y="176"/>
                  </a:lnTo>
                  <a:lnTo>
                    <a:pt x="179" y="176"/>
                  </a:lnTo>
                  <a:lnTo>
                    <a:pt x="154" y="177"/>
                  </a:lnTo>
                  <a:lnTo>
                    <a:pt x="132" y="179"/>
                  </a:lnTo>
                  <a:lnTo>
                    <a:pt x="111" y="182"/>
                  </a:lnTo>
                  <a:lnTo>
                    <a:pt x="93" y="187"/>
                  </a:lnTo>
                  <a:lnTo>
                    <a:pt x="77" y="192"/>
                  </a:lnTo>
                  <a:lnTo>
                    <a:pt x="61" y="200"/>
                  </a:lnTo>
                  <a:lnTo>
                    <a:pt x="49" y="207"/>
                  </a:lnTo>
                  <a:lnTo>
                    <a:pt x="38" y="216"/>
                  </a:lnTo>
                  <a:lnTo>
                    <a:pt x="29" y="225"/>
                  </a:lnTo>
                  <a:lnTo>
                    <a:pt x="20" y="236"/>
                  </a:lnTo>
                  <a:lnTo>
                    <a:pt x="14" y="246"/>
                  </a:lnTo>
                  <a:lnTo>
                    <a:pt x="9" y="257"/>
                  </a:lnTo>
                  <a:lnTo>
                    <a:pt x="5" y="270"/>
                  </a:lnTo>
                  <a:lnTo>
                    <a:pt x="2" y="282"/>
                  </a:lnTo>
                  <a:lnTo>
                    <a:pt x="1" y="294"/>
                  </a:lnTo>
                  <a:lnTo>
                    <a:pt x="0" y="307"/>
                  </a:lnTo>
                  <a:lnTo>
                    <a:pt x="0" y="307"/>
                  </a:lnTo>
                  <a:lnTo>
                    <a:pt x="1" y="323"/>
                  </a:lnTo>
                  <a:lnTo>
                    <a:pt x="3" y="338"/>
                  </a:lnTo>
                  <a:lnTo>
                    <a:pt x="7" y="352"/>
                  </a:lnTo>
                  <a:lnTo>
                    <a:pt x="12" y="364"/>
                  </a:lnTo>
                  <a:lnTo>
                    <a:pt x="19" y="376"/>
                  </a:lnTo>
                  <a:lnTo>
                    <a:pt x="27" y="386"/>
                  </a:lnTo>
                  <a:lnTo>
                    <a:pt x="35" y="394"/>
                  </a:lnTo>
                  <a:lnTo>
                    <a:pt x="45" y="401"/>
                  </a:lnTo>
                  <a:lnTo>
                    <a:pt x="54" y="408"/>
                  </a:lnTo>
                  <a:lnTo>
                    <a:pt x="65" y="414"/>
                  </a:lnTo>
                  <a:lnTo>
                    <a:pt x="77" y="418"/>
                  </a:lnTo>
                  <a:lnTo>
                    <a:pt x="89" y="422"/>
                  </a:lnTo>
                  <a:lnTo>
                    <a:pt x="101" y="424"/>
                  </a:lnTo>
                  <a:lnTo>
                    <a:pt x="113" y="426"/>
                  </a:lnTo>
                  <a:lnTo>
                    <a:pt x="126" y="427"/>
                  </a:lnTo>
                  <a:lnTo>
                    <a:pt x="138" y="428"/>
                  </a:lnTo>
                  <a:lnTo>
                    <a:pt x="138" y="428"/>
                  </a:lnTo>
                  <a:lnTo>
                    <a:pt x="151" y="427"/>
                  </a:lnTo>
                  <a:lnTo>
                    <a:pt x="164" y="426"/>
                  </a:lnTo>
                  <a:lnTo>
                    <a:pt x="189" y="423"/>
                  </a:lnTo>
                  <a:lnTo>
                    <a:pt x="209" y="418"/>
                  </a:lnTo>
                  <a:lnTo>
                    <a:pt x="227" y="412"/>
                  </a:lnTo>
                  <a:lnTo>
                    <a:pt x="241" y="406"/>
                  </a:lnTo>
                  <a:lnTo>
                    <a:pt x="252" y="401"/>
                  </a:lnTo>
                  <a:lnTo>
                    <a:pt x="260" y="397"/>
                  </a:lnTo>
                  <a:lnTo>
                    <a:pt x="264" y="396"/>
                  </a:lnTo>
                  <a:lnTo>
                    <a:pt x="264" y="396"/>
                  </a:lnTo>
                  <a:lnTo>
                    <a:pt x="266" y="397"/>
                  </a:lnTo>
                  <a:lnTo>
                    <a:pt x="270" y="398"/>
                  </a:lnTo>
                  <a:lnTo>
                    <a:pt x="276" y="401"/>
                  </a:lnTo>
                  <a:lnTo>
                    <a:pt x="284" y="404"/>
                  </a:lnTo>
                  <a:lnTo>
                    <a:pt x="295" y="407"/>
                  </a:lnTo>
                  <a:lnTo>
                    <a:pt x="311" y="411"/>
                  </a:lnTo>
                  <a:lnTo>
                    <a:pt x="329" y="412"/>
                  </a:lnTo>
                  <a:lnTo>
                    <a:pt x="352" y="413"/>
                  </a:lnTo>
                  <a:lnTo>
                    <a:pt x="352" y="122"/>
                  </a:lnTo>
                  <a:lnTo>
                    <a:pt x="352" y="122"/>
                  </a:lnTo>
                  <a:lnTo>
                    <a:pt x="352" y="106"/>
                  </a:lnTo>
                  <a:lnTo>
                    <a:pt x="350" y="92"/>
                  </a:lnTo>
                  <a:lnTo>
                    <a:pt x="347" y="78"/>
                  </a:lnTo>
                  <a:lnTo>
                    <a:pt x="343" y="66"/>
                  </a:lnTo>
                  <a:lnTo>
                    <a:pt x="337" y="56"/>
                  </a:lnTo>
                  <a:lnTo>
                    <a:pt x="331" y="45"/>
                  </a:lnTo>
                  <a:lnTo>
                    <a:pt x="323" y="36"/>
                  </a:lnTo>
                  <a:lnTo>
                    <a:pt x="314" y="29"/>
                  </a:lnTo>
                  <a:lnTo>
                    <a:pt x="304" y="22"/>
                  </a:lnTo>
                  <a:lnTo>
                    <a:pt x="293" y="15"/>
                  </a:lnTo>
                  <a:lnTo>
                    <a:pt x="281" y="11"/>
                  </a:lnTo>
                  <a:lnTo>
                    <a:pt x="268" y="7"/>
                  </a:lnTo>
                  <a:lnTo>
                    <a:pt x="253" y="4"/>
                  </a:lnTo>
                  <a:lnTo>
                    <a:pt x="238" y="2"/>
                  </a:lnTo>
                  <a:lnTo>
                    <a:pt x="223" y="1"/>
                  </a:lnTo>
                  <a:lnTo>
                    <a:pt x="205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35" name="Freeform 10"/>
            <p:cNvSpPr>
              <a:spLocks/>
            </p:cNvSpPr>
            <p:nvPr userDrawn="1"/>
          </p:nvSpPr>
          <p:spPr bwMode="auto">
            <a:xfrm>
              <a:off x="4936" y="4034"/>
              <a:ext cx="43" cy="29"/>
            </a:xfrm>
            <a:custGeom>
              <a:avLst/>
              <a:gdLst>
                <a:gd name="T0" fmla="*/ 171 w 171"/>
                <a:gd name="T1" fmla="*/ 93 h 116"/>
                <a:gd name="T2" fmla="*/ 171 w 171"/>
                <a:gd name="T3" fmla="*/ 93 h 116"/>
                <a:gd name="T4" fmla="*/ 152 w 171"/>
                <a:gd name="T5" fmla="*/ 99 h 116"/>
                <a:gd name="T6" fmla="*/ 125 w 171"/>
                <a:gd name="T7" fmla="*/ 108 h 116"/>
                <a:gd name="T8" fmla="*/ 111 w 171"/>
                <a:gd name="T9" fmla="*/ 111 h 116"/>
                <a:gd name="T10" fmla="*/ 95 w 171"/>
                <a:gd name="T11" fmla="*/ 114 h 116"/>
                <a:gd name="T12" fmla="*/ 81 w 171"/>
                <a:gd name="T13" fmla="*/ 116 h 116"/>
                <a:gd name="T14" fmla="*/ 68 w 171"/>
                <a:gd name="T15" fmla="*/ 116 h 116"/>
                <a:gd name="T16" fmla="*/ 68 w 171"/>
                <a:gd name="T17" fmla="*/ 116 h 116"/>
                <a:gd name="T18" fmla="*/ 54 w 171"/>
                <a:gd name="T19" fmla="*/ 116 h 116"/>
                <a:gd name="T20" fmla="*/ 41 w 171"/>
                <a:gd name="T21" fmla="*/ 114 h 116"/>
                <a:gd name="T22" fmla="*/ 29 w 171"/>
                <a:gd name="T23" fmla="*/ 110 h 116"/>
                <a:gd name="T24" fmla="*/ 24 w 171"/>
                <a:gd name="T25" fmla="*/ 108 h 116"/>
                <a:gd name="T26" fmla="*/ 20 w 171"/>
                <a:gd name="T27" fmla="*/ 105 h 116"/>
                <a:gd name="T28" fmla="*/ 16 w 171"/>
                <a:gd name="T29" fmla="*/ 101 h 116"/>
                <a:gd name="T30" fmla="*/ 12 w 171"/>
                <a:gd name="T31" fmla="*/ 97 h 116"/>
                <a:gd name="T32" fmla="*/ 9 w 171"/>
                <a:gd name="T33" fmla="*/ 92 h 116"/>
                <a:gd name="T34" fmla="*/ 6 w 171"/>
                <a:gd name="T35" fmla="*/ 87 h 116"/>
                <a:gd name="T36" fmla="*/ 3 w 171"/>
                <a:gd name="T37" fmla="*/ 82 h 116"/>
                <a:gd name="T38" fmla="*/ 1 w 171"/>
                <a:gd name="T39" fmla="*/ 76 h 116"/>
                <a:gd name="T40" fmla="*/ 0 w 171"/>
                <a:gd name="T41" fmla="*/ 69 h 116"/>
                <a:gd name="T42" fmla="*/ 0 w 171"/>
                <a:gd name="T43" fmla="*/ 61 h 116"/>
                <a:gd name="T44" fmla="*/ 0 w 171"/>
                <a:gd name="T45" fmla="*/ 61 h 116"/>
                <a:gd name="T46" fmla="*/ 1 w 171"/>
                <a:gd name="T47" fmla="*/ 49 h 116"/>
                <a:gd name="T48" fmla="*/ 4 w 171"/>
                <a:gd name="T49" fmla="*/ 38 h 116"/>
                <a:gd name="T50" fmla="*/ 7 w 171"/>
                <a:gd name="T51" fmla="*/ 33 h 116"/>
                <a:gd name="T52" fmla="*/ 10 w 171"/>
                <a:gd name="T53" fmla="*/ 27 h 116"/>
                <a:gd name="T54" fmla="*/ 13 w 171"/>
                <a:gd name="T55" fmla="*/ 23 h 116"/>
                <a:gd name="T56" fmla="*/ 17 w 171"/>
                <a:gd name="T57" fmla="*/ 19 h 116"/>
                <a:gd name="T58" fmla="*/ 22 w 171"/>
                <a:gd name="T59" fmla="*/ 16 h 116"/>
                <a:gd name="T60" fmla="*/ 27 w 171"/>
                <a:gd name="T61" fmla="*/ 13 h 116"/>
                <a:gd name="T62" fmla="*/ 33 w 171"/>
                <a:gd name="T63" fmla="*/ 10 h 116"/>
                <a:gd name="T64" fmla="*/ 39 w 171"/>
                <a:gd name="T65" fmla="*/ 8 h 116"/>
                <a:gd name="T66" fmla="*/ 55 w 171"/>
                <a:gd name="T67" fmla="*/ 5 h 116"/>
                <a:gd name="T68" fmla="*/ 73 w 171"/>
                <a:gd name="T69" fmla="*/ 3 h 116"/>
                <a:gd name="T70" fmla="*/ 171 w 171"/>
                <a:gd name="T71" fmla="*/ 0 h 116"/>
                <a:gd name="T72" fmla="*/ 171 w 171"/>
                <a:gd name="T73" fmla="*/ 93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71" h="116">
                  <a:moveTo>
                    <a:pt x="171" y="93"/>
                  </a:moveTo>
                  <a:lnTo>
                    <a:pt x="171" y="93"/>
                  </a:lnTo>
                  <a:lnTo>
                    <a:pt x="152" y="99"/>
                  </a:lnTo>
                  <a:lnTo>
                    <a:pt x="125" y="108"/>
                  </a:lnTo>
                  <a:lnTo>
                    <a:pt x="111" y="111"/>
                  </a:lnTo>
                  <a:lnTo>
                    <a:pt x="95" y="114"/>
                  </a:lnTo>
                  <a:lnTo>
                    <a:pt x="81" y="116"/>
                  </a:lnTo>
                  <a:lnTo>
                    <a:pt x="68" y="116"/>
                  </a:lnTo>
                  <a:lnTo>
                    <a:pt x="68" y="116"/>
                  </a:lnTo>
                  <a:lnTo>
                    <a:pt x="54" y="116"/>
                  </a:lnTo>
                  <a:lnTo>
                    <a:pt x="41" y="114"/>
                  </a:lnTo>
                  <a:lnTo>
                    <a:pt x="29" y="110"/>
                  </a:lnTo>
                  <a:lnTo>
                    <a:pt x="24" y="108"/>
                  </a:lnTo>
                  <a:lnTo>
                    <a:pt x="20" y="105"/>
                  </a:lnTo>
                  <a:lnTo>
                    <a:pt x="16" y="101"/>
                  </a:lnTo>
                  <a:lnTo>
                    <a:pt x="12" y="97"/>
                  </a:lnTo>
                  <a:lnTo>
                    <a:pt x="9" y="92"/>
                  </a:lnTo>
                  <a:lnTo>
                    <a:pt x="6" y="87"/>
                  </a:lnTo>
                  <a:lnTo>
                    <a:pt x="3" y="82"/>
                  </a:lnTo>
                  <a:lnTo>
                    <a:pt x="1" y="76"/>
                  </a:lnTo>
                  <a:lnTo>
                    <a:pt x="0" y="69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1" y="49"/>
                  </a:lnTo>
                  <a:lnTo>
                    <a:pt x="4" y="38"/>
                  </a:lnTo>
                  <a:lnTo>
                    <a:pt x="7" y="33"/>
                  </a:lnTo>
                  <a:lnTo>
                    <a:pt x="10" y="27"/>
                  </a:lnTo>
                  <a:lnTo>
                    <a:pt x="13" y="23"/>
                  </a:lnTo>
                  <a:lnTo>
                    <a:pt x="17" y="19"/>
                  </a:lnTo>
                  <a:lnTo>
                    <a:pt x="22" y="16"/>
                  </a:lnTo>
                  <a:lnTo>
                    <a:pt x="27" y="13"/>
                  </a:lnTo>
                  <a:lnTo>
                    <a:pt x="33" y="10"/>
                  </a:lnTo>
                  <a:lnTo>
                    <a:pt x="39" y="8"/>
                  </a:lnTo>
                  <a:lnTo>
                    <a:pt x="55" y="5"/>
                  </a:lnTo>
                  <a:lnTo>
                    <a:pt x="73" y="3"/>
                  </a:lnTo>
                  <a:lnTo>
                    <a:pt x="171" y="0"/>
                  </a:lnTo>
                  <a:lnTo>
                    <a:pt x="171" y="9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36" name="Freeform 11"/>
            <p:cNvSpPr>
              <a:spLocks/>
            </p:cNvSpPr>
            <p:nvPr userDrawn="1"/>
          </p:nvSpPr>
          <p:spPr bwMode="auto">
            <a:xfrm>
              <a:off x="4914" y="3974"/>
              <a:ext cx="88" cy="107"/>
            </a:xfrm>
            <a:custGeom>
              <a:avLst/>
              <a:gdLst>
                <a:gd name="T0" fmla="*/ 206 w 353"/>
                <a:gd name="T1" fmla="*/ 0 h 428"/>
                <a:gd name="T2" fmla="*/ 148 w 353"/>
                <a:gd name="T3" fmla="*/ 4 h 428"/>
                <a:gd name="T4" fmla="*/ 98 w 353"/>
                <a:gd name="T5" fmla="*/ 12 h 428"/>
                <a:gd name="T6" fmla="*/ 59 w 353"/>
                <a:gd name="T7" fmla="*/ 23 h 428"/>
                <a:gd name="T8" fmla="*/ 33 w 353"/>
                <a:gd name="T9" fmla="*/ 33 h 428"/>
                <a:gd name="T10" fmla="*/ 53 w 353"/>
                <a:gd name="T11" fmla="*/ 102 h 428"/>
                <a:gd name="T12" fmla="*/ 92 w 353"/>
                <a:gd name="T13" fmla="*/ 91 h 428"/>
                <a:gd name="T14" fmla="*/ 132 w 353"/>
                <a:gd name="T15" fmla="*/ 82 h 428"/>
                <a:gd name="T16" fmla="*/ 178 w 353"/>
                <a:gd name="T17" fmla="*/ 79 h 428"/>
                <a:gd name="T18" fmla="*/ 198 w 353"/>
                <a:gd name="T19" fmla="*/ 80 h 428"/>
                <a:gd name="T20" fmla="*/ 221 w 353"/>
                <a:gd name="T21" fmla="*/ 84 h 428"/>
                <a:gd name="T22" fmla="*/ 233 w 353"/>
                <a:gd name="T23" fmla="*/ 90 h 428"/>
                <a:gd name="T24" fmla="*/ 244 w 353"/>
                <a:gd name="T25" fmla="*/ 98 h 428"/>
                <a:gd name="T26" fmla="*/ 252 w 353"/>
                <a:gd name="T27" fmla="*/ 108 h 428"/>
                <a:gd name="T28" fmla="*/ 257 w 353"/>
                <a:gd name="T29" fmla="*/ 120 h 428"/>
                <a:gd name="T30" fmla="*/ 259 w 353"/>
                <a:gd name="T31" fmla="*/ 137 h 428"/>
                <a:gd name="T32" fmla="*/ 260 w 353"/>
                <a:gd name="T33" fmla="*/ 176 h 428"/>
                <a:gd name="T34" fmla="*/ 178 w 353"/>
                <a:gd name="T35" fmla="*/ 176 h 428"/>
                <a:gd name="T36" fmla="*/ 131 w 353"/>
                <a:gd name="T37" fmla="*/ 179 h 428"/>
                <a:gd name="T38" fmla="*/ 92 w 353"/>
                <a:gd name="T39" fmla="*/ 187 h 428"/>
                <a:gd name="T40" fmla="*/ 62 w 353"/>
                <a:gd name="T41" fmla="*/ 200 h 428"/>
                <a:gd name="T42" fmla="*/ 38 w 353"/>
                <a:gd name="T43" fmla="*/ 216 h 428"/>
                <a:gd name="T44" fmla="*/ 21 w 353"/>
                <a:gd name="T45" fmla="*/ 236 h 428"/>
                <a:gd name="T46" fmla="*/ 9 w 353"/>
                <a:gd name="T47" fmla="*/ 257 h 428"/>
                <a:gd name="T48" fmla="*/ 3 w 353"/>
                <a:gd name="T49" fmla="*/ 282 h 428"/>
                <a:gd name="T50" fmla="*/ 0 w 353"/>
                <a:gd name="T51" fmla="*/ 307 h 428"/>
                <a:gd name="T52" fmla="*/ 2 w 353"/>
                <a:gd name="T53" fmla="*/ 323 h 428"/>
                <a:gd name="T54" fmla="*/ 8 w 353"/>
                <a:gd name="T55" fmla="*/ 352 h 428"/>
                <a:gd name="T56" fmla="*/ 19 w 353"/>
                <a:gd name="T57" fmla="*/ 376 h 428"/>
                <a:gd name="T58" fmla="*/ 35 w 353"/>
                <a:gd name="T59" fmla="*/ 394 h 428"/>
                <a:gd name="T60" fmla="*/ 55 w 353"/>
                <a:gd name="T61" fmla="*/ 408 h 428"/>
                <a:gd name="T62" fmla="*/ 77 w 353"/>
                <a:gd name="T63" fmla="*/ 418 h 428"/>
                <a:gd name="T64" fmla="*/ 101 w 353"/>
                <a:gd name="T65" fmla="*/ 424 h 428"/>
                <a:gd name="T66" fmla="*/ 125 w 353"/>
                <a:gd name="T67" fmla="*/ 427 h 428"/>
                <a:gd name="T68" fmla="*/ 137 w 353"/>
                <a:gd name="T69" fmla="*/ 428 h 428"/>
                <a:gd name="T70" fmla="*/ 165 w 353"/>
                <a:gd name="T71" fmla="*/ 426 h 428"/>
                <a:gd name="T72" fmla="*/ 210 w 353"/>
                <a:gd name="T73" fmla="*/ 418 h 428"/>
                <a:gd name="T74" fmla="*/ 242 w 353"/>
                <a:gd name="T75" fmla="*/ 406 h 428"/>
                <a:gd name="T76" fmla="*/ 260 w 353"/>
                <a:gd name="T77" fmla="*/ 397 h 428"/>
                <a:gd name="T78" fmla="*/ 264 w 353"/>
                <a:gd name="T79" fmla="*/ 396 h 428"/>
                <a:gd name="T80" fmla="*/ 269 w 353"/>
                <a:gd name="T81" fmla="*/ 398 h 428"/>
                <a:gd name="T82" fmla="*/ 283 w 353"/>
                <a:gd name="T83" fmla="*/ 404 h 428"/>
                <a:gd name="T84" fmla="*/ 310 w 353"/>
                <a:gd name="T85" fmla="*/ 411 h 428"/>
                <a:gd name="T86" fmla="*/ 353 w 353"/>
                <a:gd name="T87" fmla="*/ 413 h 428"/>
                <a:gd name="T88" fmla="*/ 353 w 353"/>
                <a:gd name="T89" fmla="*/ 122 h 428"/>
                <a:gd name="T90" fmla="*/ 351 w 353"/>
                <a:gd name="T91" fmla="*/ 92 h 428"/>
                <a:gd name="T92" fmla="*/ 343 w 353"/>
                <a:gd name="T93" fmla="*/ 66 h 428"/>
                <a:gd name="T94" fmla="*/ 330 w 353"/>
                <a:gd name="T95" fmla="*/ 45 h 428"/>
                <a:gd name="T96" fmla="*/ 314 w 353"/>
                <a:gd name="T97" fmla="*/ 29 h 428"/>
                <a:gd name="T98" fmla="*/ 293 w 353"/>
                <a:gd name="T99" fmla="*/ 15 h 428"/>
                <a:gd name="T100" fmla="*/ 268 w 353"/>
                <a:gd name="T101" fmla="*/ 7 h 428"/>
                <a:gd name="T102" fmla="*/ 239 w 353"/>
                <a:gd name="T103" fmla="*/ 2 h 428"/>
                <a:gd name="T104" fmla="*/ 206 w 353"/>
                <a:gd name="T105" fmla="*/ 0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53" h="428">
                  <a:moveTo>
                    <a:pt x="206" y="0"/>
                  </a:moveTo>
                  <a:lnTo>
                    <a:pt x="206" y="0"/>
                  </a:lnTo>
                  <a:lnTo>
                    <a:pt x="175" y="1"/>
                  </a:lnTo>
                  <a:lnTo>
                    <a:pt x="148" y="4"/>
                  </a:lnTo>
                  <a:lnTo>
                    <a:pt x="121" y="7"/>
                  </a:lnTo>
                  <a:lnTo>
                    <a:pt x="98" y="12"/>
                  </a:lnTo>
                  <a:lnTo>
                    <a:pt x="77" y="17"/>
                  </a:lnTo>
                  <a:lnTo>
                    <a:pt x="59" y="23"/>
                  </a:lnTo>
                  <a:lnTo>
                    <a:pt x="44" y="28"/>
                  </a:lnTo>
                  <a:lnTo>
                    <a:pt x="33" y="33"/>
                  </a:lnTo>
                  <a:lnTo>
                    <a:pt x="53" y="102"/>
                  </a:lnTo>
                  <a:lnTo>
                    <a:pt x="53" y="102"/>
                  </a:lnTo>
                  <a:lnTo>
                    <a:pt x="64" y="98"/>
                  </a:lnTo>
                  <a:lnTo>
                    <a:pt x="92" y="91"/>
                  </a:lnTo>
                  <a:lnTo>
                    <a:pt x="111" y="86"/>
                  </a:lnTo>
                  <a:lnTo>
                    <a:pt x="132" y="82"/>
                  </a:lnTo>
                  <a:lnTo>
                    <a:pt x="155" y="80"/>
                  </a:lnTo>
                  <a:lnTo>
                    <a:pt x="178" y="79"/>
                  </a:lnTo>
                  <a:lnTo>
                    <a:pt x="178" y="79"/>
                  </a:lnTo>
                  <a:lnTo>
                    <a:pt x="198" y="80"/>
                  </a:lnTo>
                  <a:lnTo>
                    <a:pt x="214" y="82"/>
                  </a:lnTo>
                  <a:lnTo>
                    <a:pt x="221" y="84"/>
                  </a:lnTo>
                  <a:lnTo>
                    <a:pt x="227" y="86"/>
                  </a:lnTo>
                  <a:lnTo>
                    <a:pt x="233" y="90"/>
                  </a:lnTo>
                  <a:lnTo>
                    <a:pt x="240" y="94"/>
                  </a:lnTo>
                  <a:lnTo>
                    <a:pt x="244" y="98"/>
                  </a:lnTo>
                  <a:lnTo>
                    <a:pt x="248" y="102"/>
                  </a:lnTo>
                  <a:lnTo>
                    <a:pt x="252" y="108"/>
                  </a:lnTo>
                  <a:lnTo>
                    <a:pt x="255" y="114"/>
                  </a:lnTo>
                  <a:lnTo>
                    <a:pt x="257" y="120"/>
                  </a:lnTo>
                  <a:lnTo>
                    <a:pt x="258" y="129"/>
                  </a:lnTo>
                  <a:lnTo>
                    <a:pt x="259" y="137"/>
                  </a:lnTo>
                  <a:lnTo>
                    <a:pt x="260" y="146"/>
                  </a:lnTo>
                  <a:lnTo>
                    <a:pt x="260" y="176"/>
                  </a:lnTo>
                  <a:lnTo>
                    <a:pt x="178" y="176"/>
                  </a:lnTo>
                  <a:lnTo>
                    <a:pt x="178" y="176"/>
                  </a:lnTo>
                  <a:lnTo>
                    <a:pt x="154" y="177"/>
                  </a:lnTo>
                  <a:lnTo>
                    <a:pt x="131" y="179"/>
                  </a:lnTo>
                  <a:lnTo>
                    <a:pt x="111" y="182"/>
                  </a:lnTo>
                  <a:lnTo>
                    <a:pt x="92" y="187"/>
                  </a:lnTo>
                  <a:lnTo>
                    <a:pt x="76" y="192"/>
                  </a:lnTo>
                  <a:lnTo>
                    <a:pt x="62" y="200"/>
                  </a:lnTo>
                  <a:lnTo>
                    <a:pt x="50" y="207"/>
                  </a:lnTo>
                  <a:lnTo>
                    <a:pt x="38" y="216"/>
                  </a:lnTo>
                  <a:lnTo>
                    <a:pt x="28" y="225"/>
                  </a:lnTo>
                  <a:lnTo>
                    <a:pt x="21" y="236"/>
                  </a:lnTo>
                  <a:lnTo>
                    <a:pt x="14" y="246"/>
                  </a:lnTo>
                  <a:lnTo>
                    <a:pt x="9" y="257"/>
                  </a:lnTo>
                  <a:lnTo>
                    <a:pt x="6" y="270"/>
                  </a:lnTo>
                  <a:lnTo>
                    <a:pt x="3" y="282"/>
                  </a:lnTo>
                  <a:lnTo>
                    <a:pt x="0" y="294"/>
                  </a:lnTo>
                  <a:lnTo>
                    <a:pt x="0" y="307"/>
                  </a:lnTo>
                  <a:lnTo>
                    <a:pt x="0" y="307"/>
                  </a:lnTo>
                  <a:lnTo>
                    <a:pt x="2" y="323"/>
                  </a:lnTo>
                  <a:lnTo>
                    <a:pt x="4" y="338"/>
                  </a:lnTo>
                  <a:lnTo>
                    <a:pt x="8" y="352"/>
                  </a:lnTo>
                  <a:lnTo>
                    <a:pt x="13" y="364"/>
                  </a:lnTo>
                  <a:lnTo>
                    <a:pt x="19" y="376"/>
                  </a:lnTo>
                  <a:lnTo>
                    <a:pt x="27" y="386"/>
                  </a:lnTo>
                  <a:lnTo>
                    <a:pt x="35" y="394"/>
                  </a:lnTo>
                  <a:lnTo>
                    <a:pt x="44" y="401"/>
                  </a:lnTo>
                  <a:lnTo>
                    <a:pt x="55" y="408"/>
                  </a:lnTo>
                  <a:lnTo>
                    <a:pt x="66" y="414"/>
                  </a:lnTo>
                  <a:lnTo>
                    <a:pt x="77" y="418"/>
                  </a:lnTo>
                  <a:lnTo>
                    <a:pt x="88" y="422"/>
                  </a:lnTo>
                  <a:lnTo>
                    <a:pt x="101" y="424"/>
                  </a:lnTo>
                  <a:lnTo>
                    <a:pt x="113" y="426"/>
                  </a:lnTo>
                  <a:lnTo>
                    <a:pt x="125" y="427"/>
                  </a:lnTo>
                  <a:lnTo>
                    <a:pt x="137" y="428"/>
                  </a:lnTo>
                  <a:lnTo>
                    <a:pt x="137" y="428"/>
                  </a:lnTo>
                  <a:lnTo>
                    <a:pt x="152" y="427"/>
                  </a:lnTo>
                  <a:lnTo>
                    <a:pt x="165" y="426"/>
                  </a:lnTo>
                  <a:lnTo>
                    <a:pt x="188" y="423"/>
                  </a:lnTo>
                  <a:lnTo>
                    <a:pt x="210" y="418"/>
                  </a:lnTo>
                  <a:lnTo>
                    <a:pt x="227" y="412"/>
                  </a:lnTo>
                  <a:lnTo>
                    <a:pt x="242" y="406"/>
                  </a:lnTo>
                  <a:lnTo>
                    <a:pt x="253" y="401"/>
                  </a:lnTo>
                  <a:lnTo>
                    <a:pt x="260" y="397"/>
                  </a:lnTo>
                  <a:lnTo>
                    <a:pt x="264" y="396"/>
                  </a:lnTo>
                  <a:lnTo>
                    <a:pt x="264" y="396"/>
                  </a:lnTo>
                  <a:lnTo>
                    <a:pt x="266" y="397"/>
                  </a:lnTo>
                  <a:lnTo>
                    <a:pt x="269" y="398"/>
                  </a:lnTo>
                  <a:lnTo>
                    <a:pt x="275" y="401"/>
                  </a:lnTo>
                  <a:lnTo>
                    <a:pt x="283" y="404"/>
                  </a:lnTo>
                  <a:lnTo>
                    <a:pt x="296" y="407"/>
                  </a:lnTo>
                  <a:lnTo>
                    <a:pt x="310" y="411"/>
                  </a:lnTo>
                  <a:lnTo>
                    <a:pt x="329" y="412"/>
                  </a:lnTo>
                  <a:lnTo>
                    <a:pt x="353" y="413"/>
                  </a:lnTo>
                  <a:lnTo>
                    <a:pt x="353" y="122"/>
                  </a:lnTo>
                  <a:lnTo>
                    <a:pt x="353" y="122"/>
                  </a:lnTo>
                  <a:lnTo>
                    <a:pt x="353" y="106"/>
                  </a:lnTo>
                  <a:lnTo>
                    <a:pt x="351" y="92"/>
                  </a:lnTo>
                  <a:lnTo>
                    <a:pt x="348" y="78"/>
                  </a:lnTo>
                  <a:lnTo>
                    <a:pt x="343" y="66"/>
                  </a:lnTo>
                  <a:lnTo>
                    <a:pt x="338" y="56"/>
                  </a:lnTo>
                  <a:lnTo>
                    <a:pt x="330" y="45"/>
                  </a:lnTo>
                  <a:lnTo>
                    <a:pt x="323" y="36"/>
                  </a:lnTo>
                  <a:lnTo>
                    <a:pt x="314" y="29"/>
                  </a:lnTo>
                  <a:lnTo>
                    <a:pt x="304" y="22"/>
                  </a:lnTo>
                  <a:lnTo>
                    <a:pt x="293" y="15"/>
                  </a:lnTo>
                  <a:lnTo>
                    <a:pt x="281" y="11"/>
                  </a:lnTo>
                  <a:lnTo>
                    <a:pt x="268" y="7"/>
                  </a:lnTo>
                  <a:lnTo>
                    <a:pt x="254" y="4"/>
                  </a:lnTo>
                  <a:lnTo>
                    <a:pt x="239" y="2"/>
                  </a:lnTo>
                  <a:lnTo>
                    <a:pt x="222" y="1"/>
                  </a:lnTo>
                  <a:lnTo>
                    <a:pt x="20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37" name="Freeform 12"/>
            <p:cNvSpPr>
              <a:spLocks/>
            </p:cNvSpPr>
            <p:nvPr userDrawn="1"/>
          </p:nvSpPr>
          <p:spPr bwMode="auto">
            <a:xfrm>
              <a:off x="5263" y="3975"/>
              <a:ext cx="93" cy="106"/>
            </a:xfrm>
            <a:custGeom>
              <a:avLst/>
              <a:gdLst>
                <a:gd name="T0" fmla="*/ 281 w 374"/>
                <a:gd name="T1" fmla="*/ 313 h 424"/>
                <a:gd name="T2" fmla="*/ 246 w 374"/>
                <a:gd name="T3" fmla="*/ 327 h 424"/>
                <a:gd name="T4" fmla="*/ 217 w 374"/>
                <a:gd name="T5" fmla="*/ 336 h 424"/>
                <a:gd name="T6" fmla="*/ 184 w 374"/>
                <a:gd name="T7" fmla="*/ 341 h 424"/>
                <a:gd name="T8" fmla="*/ 167 w 374"/>
                <a:gd name="T9" fmla="*/ 342 h 424"/>
                <a:gd name="T10" fmla="*/ 145 w 374"/>
                <a:gd name="T11" fmla="*/ 341 h 424"/>
                <a:gd name="T12" fmla="*/ 129 w 374"/>
                <a:gd name="T13" fmla="*/ 337 h 424"/>
                <a:gd name="T14" fmla="*/ 116 w 374"/>
                <a:gd name="T15" fmla="*/ 329 h 424"/>
                <a:gd name="T16" fmla="*/ 106 w 374"/>
                <a:gd name="T17" fmla="*/ 319 h 424"/>
                <a:gd name="T18" fmla="*/ 99 w 374"/>
                <a:gd name="T19" fmla="*/ 307 h 424"/>
                <a:gd name="T20" fmla="*/ 95 w 374"/>
                <a:gd name="T21" fmla="*/ 290 h 424"/>
                <a:gd name="T22" fmla="*/ 93 w 374"/>
                <a:gd name="T23" fmla="*/ 248 h 424"/>
                <a:gd name="T24" fmla="*/ 79 w 374"/>
                <a:gd name="T25" fmla="*/ 0 h 424"/>
                <a:gd name="T26" fmla="*/ 59 w 374"/>
                <a:gd name="T27" fmla="*/ 0 h 424"/>
                <a:gd name="T28" fmla="*/ 13 w 374"/>
                <a:gd name="T29" fmla="*/ 4 h 424"/>
                <a:gd name="T30" fmla="*/ 0 w 374"/>
                <a:gd name="T31" fmla="*/ 259 h 424"/>
                <a:gd name="T32" fmla="*/ 0 w 374"/>
                <a:gd name="T33" fmla="*/ 280 h 424"/>
                <a:gd name="T34" fmla="*/ 3 w 374"/>
                <a:gd name="T35" fmla="*/ 316 h 424"/>
                <a:gd name="T36" fmla="*/ 9 w 374"/>
                <a:gd name="T37" fmla="*/ 347 h 424"/>
                <a:gd name="T38" fmla="*/ 21 w 374"/>
                <a:gd name="T39" fmla="*/ 373 h 424"/>
                <a:gd name="T40" fmla="*/ 36 w 374"/>
                <a:gd name="T41" fmla="*/ 393 h 424"/>
                <a:gd name="T42" fmla="*/ 58 w 374"/>
                <a:gd name="T43" fmla="*/ 408 h 424"/>
                <a:gd name="T44" fmla="*/ 86 w 374"/>
                <a:gd name="T45" fmla="*/ 418 h 424"/>
                <a:gd name="T46" fmla="*/ 121 w 374"/>
                <a:gd name="T47" fmla="*/ 423 h 424"/>
                <a:gd name="T48" fmla="*/ 141 w 374"/>
                <a:gd name="T49" fmla="*/ 424 h 424"/>
                <a:gd name="T50" fmla="*/ 172 w 374"/>
                <a:gd name="T51" fmla="*/ 422 h 424"/>
                <a:gd name="T52" fmla="*/ 199 w 374"/>
                <a:gd name="T53" fmla="*/ 418 h 424"/>
                <a:gd name="T54" fmla="*/ 243 w 374"/>
                <a:gd name="T55" fmla="*/ 407 h 424"/>
                <a:gd name="T56" fmla="*/ 271 w 374"/>
                <a:gd name="T57" fmla="*/ 395 h 424"/>
                <a:gd name="T58" fmla="*/ 283 w 374"/>
                <a:gd name="T59" fmla="*/ 390 h 424"/>
                <a:gd name="T60" fmla="*/ 296 w 374"/>
                <a:gd name="T61" fmla="*/ 396 h 424"/>
                <a:gd name="T62" fmla="*/ 319 w 374"/>
                <a:gd name="T63" fmla="*/ 402 h 424"/>
                <a:gd name="T64" fmla="*/ 353 w 374"/>
                <a:gd name="T65" fmla="*/ 408 h 424"/>
                <a:gd name="T66" fmla="*/ 374 w 374"/>
                <a:gd name="T67" fmla="*/ 6 h 424"/>
                <a:gd name="T68" fmla="*/ 342 w 374"/>
                <a:gd name="T69" fmla="*/ 2 h 424"/>
                <a:gd name="T70" fmla="*/ 299 w 374"/>
                <a:gd name="T71" fmla="*/ 0 h 424"/>
                <a:gd name="T72" fmla="*/ 281 w 374"/>
                <a:gd name="T73" fmla="*/ 313 h 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74" h="424">
                  <a:moveTo>
                    <a:pt x="281" y="313"/>
                  </a:moveTo>
                  <a:lnTo>
                    <a:pt x="281" y="313"/>
                  </a:lnTo>
                  <a:lnTo>
                    <a:pt x="260" y="322"/>
                  </a:lnTo>
                  <a:lnTo>
                    <a:pt x="246" y="327"/>
                  </a:lnTo>
                  <a:lnTo>
                    <a:pt x="232" y="331"/>
                  </a:lnTo>
                  <a:lnTo>
                    <a:pt x="217" y="336"/>
                  </a:lnTo>
                  <a:lnTo>
                    <a:pt x="200" y="339"/>
                  </a:lnTo>
                  <a:lnTo>
                    <a:pt x="184" y="341"/>
                  </a:lnTo>
                  <a:lnTo>
                    <a:pt x="167" y="342"/>
                  </a:lnTo>
                  <a:lnTo>
                    <a:pt x="167" y="342"/>
                  </a:lnTo>
                  <a:lnTo>
                    <a:pt x="155" y="342"/>
                  </a:lnTo>
                  <a:lnTo>
                    <a:pt x="145" y="341"/>
                  </a:lnTo>
                  <a:lnTo>
                    <a:pt x="136" y="339"/>
                  </a:lnTo>
                  <a:lnTo>
                    <a:pt x="129" y="337"/>
                  </a:lnTo>
                  <a:lnTo>
                    <a:pt x="122" y="333"/>
                  </a:lnTo>
                  <a:lnTo>
                    <a:pt x="116" y="329"/>
                  </a:lnTo>
                  <a:lnTo>
                    <a:pt x="110" y="324"/>
                  </a:lnTo>
                  <a:lnTo>
                    <a:pt x="106" y="319"/>
                  </a:lnTo>
                  <a:lnTo>
                    <a:pt x="102" y="313"/>
                  </a:lnTo>
                  <a:lnTo>
                    <a:pt x="99" y="307"/>
                  </a:lnTo>
                  <a:lnTo>
                    <a:pt x="97" y="298"/>
                  </a:lnTo>
                  <a:lnTo>
                    <a:pt x="95" y="290"/>
                  </a:lnTo>
                  <a:lnTo>
                    <a:pt x="93" y="271"/>
                  </a:lnTo>
                  <a:lnTo>
                    <a:pt x="93" y="248"/>
                  </a:lnTo>
                  <a:lnTo>
                    <a:pt x="93" y="0"/>
                  </a:lnTo>
                  <a:lnTo>
                    <a:pt x="79" y="0"/>
                  </a:lnTo>
                  <a:lnTo>
                    <a:pt x="79" y="0"/>
                  </a:lnTo>
                  <a:lnTo>
                    <a:pt x="59" y="0"/>
                  </a:lnTo>
                  <a:lnTo>
                    <a:pt x="36" y="2"/>
                  </a:lnTo>
                  <a:lnTo>
                    <a:pt x="13" y="4"/>
                  </a:lnTo>
                  <a:lnTo>
                    <a:pt x="0" y="6"/>
                  </a:lnTo>
                  <a:lnTo>
                    <a:pt x="0" y="259"/>
                  </a:lnTo>
                  <a:lnTo>
                    <a:pt x="0" y="259"/>
                  </a:lnTo>
                  <a:lnTo>
                    <a:pt x="0" y="280"/>
                  </a:lnTo>
                  <a:lnTo>
                    <a:pt x="1" y="298"/>
                  </a:lnTo>
                  <a:lnTo>
                    <a:pt x="3" y="316"/>
                  </a:lnTo>
                  <a:lnTo>
                    <a:pt x="5" y="332"/>
                  </a:lnTo>
                  <a:lnTo>
                    <a:pt x="9" y="347"/>
                  </a:lnTo>
                  <a:lnTo>
                    <a:pt x="14" y="360"/>
                  </a:lnTo>
                  <a:lnTo>
                    <a:pt x="21" y="373"/>
                  </a:lnTo>
                  <a:lnTo>
                    <a:pt x="28" y="383"/>
                  </a:lnTo>
                  <a:lnTo>
                    <a:pt x="36" y="393"/>
                  </a:lnTo>
                  <a:lnTo>
                    <a:pt x="46" y="401"/>
                  </a:lnTo>
                  <a:lnTo>
                    <a:pt x="58" y="408"/>
                  </a:lnTo>
                  <a:lnTo>
                    <a:pt x="71" y="414"/>
                  </a:lnTo>
                  <a:lnTo>
                    <a:pt x="86" y="418"/>
                  </a:lnTo>
                  <a:lnTo>
                    <a:pt x="102" y="421"/>
                  </a:lnTo>
                  <a:lnTo>
                    <a:pt x="121" y="423"/>
                  </a:lnTo>
                  <a:lnTo>
                    <a:pt x="141" y="424"/>
                  </a:lnTo>
                  <a:lnTo>
                    <a:pt x="141" y="424"/>
                  </a:lnTo>
                  <a:lnTo>
                    <a:pt x="157" y="423"/>
                  </a:lnTo>
                  <a:lnTo>
                    <a:pt x="172" y="422"/>
                  </a:lnTo>
                  <a:lnTo>
                    <a:pt x="186" y="421"/>
                  </a:lnTo>
                  <a:lnTo>
                    <a:pt x="199" y="418"/>
                  </a:lnTo>
                  <a:lnTo>
                    <a:pt x="223" y="413"/>
                  </a:lnTo>
                  <a:lnTo>
                    <a:pt x="243" y="407"/>
                  </a:lnTo>
                  <a:lnTo>
                    <a:pt x="260" y="400"/>
                  </a:lnTo>
                  <a:lnTo>
                    <a:pt x="271" y="395"/>
                  </a:lnTo>
                  <a:lnTo>
                    <a:pt x="283" y="390"/>
                  </a:lnTo>
                  <a:lnTo>
                    <a:pt x="283" y="390"/>
                  </a:lnTo>
                  <a:lnTo>
                    <a:pt x="289" y="393"/>
                  </a:lnTo>
                  <a:lnTo>
                    <a:pt x="296" y="396"/>
                  </a:lnTo>
                  <a:lnTo>
                    <a:pt x="307" y="399"/>
                  </a:lnTo>
                  <a:lnTo>
                    <a:pt x="319" y="402"/>
                  </a:lnTo>
                  <a:lnTo>
                    <a:pt x="334" y="405"/>
                  </a:lnTo>
                  <a:lnTo>
                    <a:pt x="353" y="408"/>
                  </a:lnTo>
                  <a:lnTo>
                    <a:pt x="374" y="409"/>
                  </a:lnTo>
                  <a:lnTo>
                    <a:pt x="374" y="6"/>
                  </a:lnTo>
                  <a:lnTo>
                    <a:pt x="374" y="6"/>
                  </a:lnTo>
                  <a:lnTo>
                    <a:pt x="342" y="2"/>
                  </a:lnTo>
                  <a:lnTo>
                    <a:pt x="320" y="1"/>
                  </a:lnTo>
                  <a:lnTo>
                    <a:pt x="299" y="0"/>
                  </a:lnTo>
                  <a:lnTo>
                    <a:pt x="281" y="0"/>
                  </a:lnTo>
                  <a:lnTo>
                    <a:pt x="281" y="31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38" name="Freeform 13"/>
            <p:cNvSpPr>
              <a:spLocks/>
            </p:cNvSpPr>
            <p:nvPr userDrawn="1"/>
          </p:nvSpPr>
          <p:spPr bwMode="auto">
            <a:xfrm>
              <a:off x="5383" y="3974"/>
              <a:ext cx="78" cy="107"/>
            </a:xfrm>
            <a:custGeom>
              <a:avLst/>
              <a:gdLst>
                <a:gd name="T0" fmla="*/ 11 w 311"/>
                <a:gd name="T1" fmla="*/ 415 h 428"/>
                <a:gd name="T2" fmla="*/ 83 w 311"/>
                <a:gd name="T3" fmla="*/ 425 h 428"/>
                <a:gd name="T4" fmla="*/ 138 w 311"/>
                <a:gd name="T5" fmla="*/ 428 h 428"/>
                <a:gd name="T6" fmla="*/ 183 w 311"/>
                <a:gd name="T7" fmla="*/ 425 h 428"/>
                <a:gd name="T8" fmla="*/ 227 w 311"/>
                <a:gd name="T9" fmla="*/ 414 h 428"/>
                <a:gd name="T10" fmla="*/ 265 w 311"/>
                <a:gd name="T11" fmla="*/ 394 h 428"/>
                <a:gd name="T12" fmla="*/ 295 w 311"/>
                <a:gd name="T13" fmla="*/ 363 h 428"/>
                <a:gd name="T14" fmla="*/ 310 w 311"/>
                <a:gd name="T15" fmla="*/ 318 h 428"/>
                <a:gd name="T16" fmla="*/ 310 w 311"/>
                <a:gd name="T17" fmla="*/ 288 h 428"/>
                <a:gd name="T18" fmla="*/ 302 w 311"/>
                <a:gd name="T19" fmla="*/ 256 h 428"/>
                <a:gd name="T20" fmla="*/ 283 w 311"/>
                <a:gd name="T21" fmla="*/ 231 h 428"/>
                <a:gd name="T22" fmla="*/ 257 w 311"/>
                <a:gd name="T23" fmla="*/ 211 h 428"/>
                <a:gd name="T24" fmla="*/ 209 w 311"/>
                <a:gd name="T25" fmla="*/ 187 h 428"/>
                <a:gd name="T26" fmla="*/ 149 w 311"/>
                <a:gd name="T27" fmla="*/ 164 h 428"/>
                <a:gd name="T28" fmla="*/ 113 w 311"/>
                <a:gd name="T29" fmla="*/ 144 h 428"/>
                <a:gd name="T30" fmla="*/ 103 w 311"/>
                <a:gd name="T31" fmla="*/ 132 h 428"/>
                <a:gd name="T32" fmla="*/ 100 w 311"/>
                <a:gd name="T33" fmla="*/ 116 h 428"/>
                <a:gd name="T34" fmla="*/ 102 w 311"/>
                <a:gd name="T35" fmla="*/ 104 h 428"/>
                <a:gd name="T36" fmla="*/ 116 w 311"/>
                <a:gd name="T37" fmla="*/ 86 h 428"/>
                <a:gd name="T38" fmla="*/ 132 w 311"/>
                <a:gd name="T39" fmla="*/ 78 h 428"/>
                <a:gd name="T40" fmla="*/ 156 w 311"/>
                <a:gd name="T41" fmla="*/ 74 h 428"/>
                <a:gd name="T42" fmla="*/ 185 w 311"/>
                <a:gd name="T43" fmla="*/ 75 h 428"/>
                <a:gd name="T44" fmla="*/ 238 w 311"/>
                <a:gd name="T45" fmla="*/ 85 h 428"/>
                <a:gd name="T46" fmla="*/ 295 w 311"/>
                <a:gd name="T47" fmla="*/ 30 h 428"/>
                <a:gd name="T48" fmla="*/ 263 w 311"/>
                <a:gd name="T49" fmla="*/ 16 h 428"/>
                <a:gd name="T50" fmla="*/ 207 w 311"/>
                <a:gd name="T51" fmla="*/ 4 h 428"/>
                <a:gd name="T52" fmla="*/ 158 w 311"/>
                <a:gd name="T53" fmla="*/ 0 h 428"/>
                <a:gd name="T54" fmla="*/ 115 w 311"/>
                <a:gd name="T55" fmla="*/ 4 h 428"/>
                <a:gd name="T56" fmla="*/ 76 w 311"/>
                <a:gd name="T57" fmla="*/ 17 h 428"/>
                <a:gd name="T58" fmla="*/ 42 w 311"/>
                <a:gd name="T59" fmla="*/ 39 h 428"/>
                <a:gd name="T60" fmla="*/ 19 w 311"/>
                <a:gd name="T61" fmla="*/ 69 h 428"/>
                <a:gd name="T62" fmla="*/ 7 w 311"/>
                <a:gd name="T63" fmla="*/ 107 h 428"/>
                <a:gd name="T64" fmla="*/ 7 w 311"/>
                <a:gd name="T65" fmla="*/ 137 h 428"/>
                <a:gd name="T66" fmla="*/ 19 w 311"/>
                <a:gd name="T67" fmla="*/ 175 h 428"/>
                <a:gd name="T68" fmla="*/ 42 w 311"/>
                <a:gd name="T69" fmla="*/ 203 h 428"/>
                <a:gd name="T70" fmla="*/ 73 w 311"/>
                <a:gd name="T71" fmla="*/ 223 h 428"/>
                <a:gd name="T72" fmla="*/ 119 w 311"/>
                <a:gd name="T73" fmla="*/ 243 h 428"/>
                <a:gd name="T74" fmla="*/ 171 w 311"/>
                <a:gd name="T75" fmla="*/ 261 h 428"/>
                <a:gd name="T76" fmla="*/ 205 w 311"/>
                <a:gd name="T77" fmla="*/ 280 h 428"/>
                <a:gd name="T78" fmla="*/ 216 w 311"/>
                <a:gd name="T79" fmla="*/ 296 h 428"/>
                <a:gd name="T80" fmla="*/ 217 w 311"/>
                <a:gd name="T81" fmla="*/ 306 h 428"/>
                <a:gd name="T82" fmla="*/ 212 w 311"/>
                <a:gd name="T83" fmla="*/ 328 h 428"/>
                <a:gd name="T84" fmla="*/ 202 w 311"/>
                <a:gd name="T85" fmla="*/ 340 h 428"/>
                <a:gd name="T86" fmla="*/ 184 w 311"/>
                <a:gd name="T87" fmla="*/ 348 h 428"/>
                <a:gd name="T88" fmla="*/ 158 w 311"/>
                <a:gd name="T89" fmla="*/ 353 h 428"/>
                <a:gd name="T90" fmla="*/ 113 w 311"/>
                <a:gd name="T91" fmla="*/ 354 h 428"/>
                <a:gd name="T92" fmla="*/ 28 w 311"/>
                <a:gd name="T93" fmla="*/ 344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11" h="428">
                  <a:moveTo>
                    <a:pt x="0" y="413"/>
                  </a:moveTo>
                  <a:lnTo>
                    <a:pt x="0" y="413"/>
                  </a:lnTo>
                  <a:lnTo>
                    <a:pt x="11" y="415"/>
                  </a:lnTo>
                  <a:lnTo>
                    <a:pt x="39" y="420"/>
                  </a:lnTo>
                  <a:lnTo>
                    <a:pt x="60" y="423"/>
                  </a:lnTo>
                  <a:lnTo>
                    <a:pt x="83" y="425"/>
                  </a:lnTo>
                  <a:lnTo>
                    <a:pt x="110" y="427"/>
                  </a:lnTo>
                  <a:lnTo>
                    <a:pt x="138" y="428"/>
                  </a:lnTo>
                  <a:lnTo>
                    <a:pt x="138" y="428"/>
                  </a:lnTo>
                  <a:lnTo>
                    <a:pt x="154" y="427"/>
                  </a:lnTo>
                  <a:lnTo>
                    <a:pt x="168" y="426"/>
                  </a:lnTo>
                  <a:lnTo>
                    <a:pt x="183" y="425"/>
                  </a:lnTo>
                  <a:lnTo>
                    <a:pt x="198" y="422"/>
                  </a:lnTo>
                  <a:lnTo>
                    <a:pt x="213" y="419"/>
                  </a:lnTo>
                  <a:lnTo>
                    <a:pt x="227" y="414"/>
                  </a:lnTo>
                  <a:lnTo>
                    <a:pt x="241" y="408"/>
                  </a:lnTo>
                  <a:lnTo>
                    <a:pt x="254" y="402"/>
                  </a:lnTo>
                  <a:lnTo>
                    <a:pt x="265" y="394"/>
                  </a:lnTo>
                  <a:lnTo>
                    <a:pt x="276" y="385"/>
                  </a:lnTo>
                  <a:lnTo>
                    <a:pt x="286" y="375"/>
                  </a:lnTo>
                  <a:lnTo>
                    <a:pt x="295" y="363"/>
                  </a:lnTo>
                  <a:lnTo>
                    <a:pt x="302" y="350"/>
                  </a:lnTo>
                  <a:lnTo>
                    <a:pt x="307" y="334"/>
                  </a:lnTo>
                  <a:lnTo>
                    <a:pt x="310" y="318"/>
                  </a:lnTo>
                  <a:lnTo>
                    <a:pt x="311" y="300"/>
                  </a:lnTo>
                  <a:lnTo>
                    <a:pt x="311" y="300"/>
                  </a:lnTo>
                  <a:lnTo>
                    <a:pt x="310" y="288"/>
                  </a:lnTo>
                  <a:lnTo>
                    <a:pt x="309" y="277"/>
                  </a:lnTo>
                  <a:lnTo>
                    <a:pt x="306" y="266"/>
                  </a:lnTo>
                  <a:lnTo>
                    <a:pt x="302" y="256"/>
                  </a:lnTo>
                  <a:lnTo>
                    <a:pt x="297" y="248"/>
                  </a:lnTo>
                  <a:lnTo>
                    <a:pt x="291" y="239"/>
                  </a:lnTo>
                  <a:lnTo>
                    <a:pt x="283" y="231"/>
                  </a:lnTo>
                  <a:lnTo>
                    <a:pt x="276" y="224"/>
                  </a:lnTo>
                  <a:lnTo>
                    <a:pt x="267" y="217"/>
                  </a:lnTo>
                  <a:lnTo>
                    <a:pt x="257" y="211"/>
                  </a:lnTo>
                  <a:lnTo>
                    <a:pt x="247" y="204"/>
                  </a:lnTo>
                  <a:lnTo>
                    <a:pt x="234" y="199"/>
                  </a:lnTo>
                  <a:lnTo>
                    <a:pt x="209" y="187"/>
                  </a:lnTo>
                  <a:lnTo>
                    <a:pt x="180" y="176"/>
                  </a:lnTo>
                  <a:lnTo>
                    <a:pt x="180" y="176"/>
                  </a:lnTo>
                  <a:lnTo>
                    <a:pt x="149" y="164"/>
                  </a:lnTo>
                  <a:lnTo>
                    <a:pt x="135" y="157"/>
                  </a:lnTo>
                  <a:lnTo>
                    <a:pt x="123" y="151"/>
                  </a:lnTo>
                  <a:lnTo>
                    <a:pt x="113" y="144"/>
                  </a:lnTo>
                  <a:lnTo>
                    <a:pt x="109" y="140"/>
                  </a:lnTo>
                  <a:lnTo>
                    <a:pt x="106" y="136"/>
                  </a:lnTo>
                  <a:lnTo>
                    <a:pt x="103" y="132"/>
                  </a:lnTo>
                  <a:lnTo>
                    <a:pt x="101" y="127"/>
                  </a:lnTo>
                  <a:lnTo>
                    <a:pt x="100" y="121"/>
                  </a:lnTo>
                  <a:lnTo>
                    <a:pt x="100" y="116"/>
                  </a:lnTo>
                  <a:lnTo>
                    <a:pt x="100" y="116"/>
                  </a:lnTo>
                  <a:lnTo>
                    <a:pt x="100" y="110"/>
                  </a:lnTo>
                  <a:lnTo>
                    <a:pt x="102" y="104"/>
                  </a:lnTo>
                  <a:lnTo>
                    <a:pt x="106" y="97"/>
                  </a:lnTo>
                  <a:lnTo>
                    <a:pt x="112" y="90"/>
                  </a:lnTo>
                  <a:lnTo>
                    <a:pt x="116" y="86"/>
                  </a:lnTo>
                  <a:lnTo>
                    <a:pt x="120" y="83"/>
                  </a:lnTo>
                  <a:lnTo>
                    <a:pt x="126" y="81"/>
                  </a:lnTo>
                  <a:lnTo>
                    <a:pt x="132" y="78"/>
                  </a:lnTo>
                  <a:lnTo>
                    <a:pt x="139" y="76"/>
                  </a:lnTo>
                  <a:lnTo>
                    <a:pt x="147" y="75"/>
                  </a:lnTo>
                  <a:lnTo>
                    <a:pt x="156" y="74"/>
                  </a:lnTo>
                  <a:lnTo>
                    <a:pt x="166" y="74"/>
                  </a:lnTo>
                  <a:lnTo>
                    <a:pt x="166" y="74"/>
                  </a:lnTo>
                  <a:lnTo>
                    <a:pt x="185" y="75"/>
                  </a:lnTo>
                  <a:lnTo>
                    <a:pt x="205" y="77"/>
                  </a:lnTo>
                  <a:lnTo>
                    <a:pt x="222" y="81"/>
                  </a:lnTo>
                  <a:lnTo>
                    <a:pt x="238" y="85"/>
                  </a:lnTo>
                  <a:lnTo>
                    <a:pt x="262" y="94"/>
                  </a:lnTo>
                  <a:lnTo>
                    <a:pt x="271" y="98"/>
                  </a:lnTo>
                  <a:lnTo>
                    <a:pt x="295" y="30"/>
                  </a:lnTo>
                  <a:lnTo>
                    <a:pt x="295" y="30"/>
                  </a:lnTo>
                  <a:lnTo>
                    <a:pt x="276" y="22"/>
                  </a:lnTo>
                  <a:lnTo>
                    <a:pt x="263" y="16"/>
                  </a:lnTo>
                  <a:lnTo>
                    <a:pt x="247" y="12"/>
                  </a:lnTo>
                  <a:lnTo>
                    <a:pt x="228" y="7"/>
                  </a:lnTo>
                  <a:lnTo>
                    <a:pt x="207" y="4"/>
                  </a:lnTo>
                  <a:lnTo>
                    <a:pt x="183" y="1"/>
                  </a:lnTo>
                  <a:lnTo>
                    <a:pt x="158" y="0"/>
                  </a:lnTo>
                  <a:lnTo>
                    <a:pt x="158" y="0"/>
                  </a:lnTo>
                  <a:lnTo>
                    <a:pt x="143" y="1"/>
                  </a:lnTo>
                  <a:lnTo>
                    <a:pt x="129" y="2"/>
                  </a:lnTo>
                  <a:lnTo>
                    <a:pt x="115" y="4"/>
                  </a:lnTo>
                  <a:lnTo>
                    <a:pt x="102" y="8"/>
                  </a:lnTo>
                  <a:lnTo>
                    <a:pt x="88" y="12"/>
                  </a:lnTo>
                  <a:lnTo>
                    <a:pt x="76" y="17"/>
                  </a:lnTo>
                  <a:lnTo>
                    <a:pt x="64" y="24"/>
                  </a:lnTo>
                  <a:lnTo>
                    <a:pt x="53" y="31"/>
                  </a:lnTo>
                  <a:lnTo>
                    <a:pt x="42" y="39"/>
                  </a:lnTo>
                  <a:lnTo>
                    <a:pt x="33" y="47"/>
                  </a:lnTo>
                  <a:lnTo>
                    <a:pt x="25" y="58"/>
                  </a:lnTo>
                  <a:lnTo>
                    <a:pt x="19" y="69"/>
                  </a:lnTo>
                  <a:lnTo>
                    <a:pt x="13" y="80"/>
                  </a:lnTo>
                  <a:lnTo>
                    <a:pt x="9" y="94"/>
                  </a:lnTo>
                  <a:lnTo>
                    <a:pt x="7" y="107"/>
                  </a:lnTo>
                  <a:lnTo>
                    <a:pt x="6" y="122"/>
                  </a:lnTo>
                  <a:lnTo>
                    <a:pt x="6" y="122"/>
                  </a:lnTo>
                  <a:lnTo>
                    <a:pt x="7" y="137"/>
                  </a:lnTo>
                  <a:lnTo>
                    <a:pt x="9" y="150"/>
                  </a:lnTo>
                  <a:lnTo>
                    <a:pt x="13" y="164"/>
                  </a:lnTo>
                  <a:lnTo>
                    <a:pt x="19" y="175"/>
                  </a:lnTo>
                  <a:lnTo>
                    <a:pt x="25" y="185"/>
                  </a:lnTo>
                  <a:lnTo>
                    <a:pt x="33" y="194"/>
                  </a:lnTo>
                  <a:lnTo>
                    <a:pt x="42" y="203"/>
                  </a:lnTo>
                  <a:lnTo>
                    <a:pt x="51" y="210"/>
                  </a:lnTo>
                  <a:lnTo>
                    <a:pt x="62" y="217"/>
                  </a:lnTo>
                  <a:lnTo>
                    <a:pt x="73" y="223"/>
                  </a:lnTo>
                  <a:lnTo>
                    <a:pt x="84" y="229"/>
                  </a:lnTo>
                  <a:lnTo>
                    <a:pt x="95" y="235"/>
                  </a:lnTo>
                  <a:lnTo>
                    <a:pt x="119" y="243"/>
                  </a:lnTo>
                  <a:lnTo>
                    <a:pt x="142" y="251"/>
                  </a:lnTo>
                  <a:lnTo>
                    <a:pt x="142" y="251"/>
                  </a:lnTo>
                  <a:lnTo>
                    <a:pt x="171" y="261"/>
                  </a:lnTo>
                  <a:lnTo>
                    <a:pt x="184" y="266"/>
                  </a:lnTo>
                  <a:lnTo>
                    <a:pt x="196" y="273"/>
                  </a:lnTo>
                  <a:lnTo>
                    <a:pt x="205" y="280"/>
                  </a:lnTo>
                  <a:lnTo>
                    <a:pt x="211" y="287"/>
                  </a:lnTo>
                  <a:lnTo>
                    <a:pt x="214" y="291"/>
                  </a:lnTo>
                  <a:lnTo>
                    <a:pt x="216" y="296"/>
                  </a:lnTo>
                  <a:lnTo>
                    <a:pt x="217" y="300"/>
                  </a:lnTo>
                  <a:lnTo>
                    <a:pt x="217" y="306"/>
                  </a:lnTo>
                  <a:lnTo>
                    <a:pt x="217" y="306"/>
                  </a:lnTo>
                  <a:lnTo>
                    <a:pt x="217" y="315"/>
                  </a:lnTo>
                  <a:lnTo>
                    <a:pt x="214" y="324"/>
                  </a:lnTo>
                  <a:lnTo>
                    <a:pt x="212" y="328"/>
                  </a:lnTo>
                  <a:lnTo>
                    <a:pt x="209" y="332"/>
                  </a:lnTo>
                  <a:lnTo>
                    <a:pt x="206" y="335"/>
                  </a:lnTo>
                  <a:lnTo>
                    <a:pt x="202" y="340"/>
                  </a:lnTo>
                  <a:lnTo>
                    <a:pt x="197" y="343"/>
                  </a:lnTo>
                  <a:lnTo>
                    <a:pt x="190" y="346"/>
                  </a:lnTo>
                  <a:lnTo>
                    <a:pt x="184" y="348"/>
                  </a:lnTo>
                  <a:lnTo>
                    <a:pt x="176" y="350"/>
                  </a:lnTo>
                  <a:lnTo>
                    <a:pt x="167" y="352"/>
                  </a:lnTo>
                  <a:lnTo>
                    <a:pt x="158" y="353"/>
                  </a:lnTo>
                  <a:lnTo>
                    <a:pt x="134" y="354"/>
                  </a:lnTo>
                  <a:lnTo>
                    <a:pt x="134" y="354"/>
                  </a:lnTo>
                  <a:lnTo>
                    <a:pt x="113" y="354"/>
                  </a:lnTo>
                  <a:lnTo>
                    <a:pt x="92" y="352"/>
                  </a:lnTo>
                  <a:lnTo>
                    <a:pt x="55" y="348"/>
                  </a:lnTo>
                  <a:lnTo>
                    <a:pt x="28" y="344"/>
                  </a:lnTo>
                  <a:lnTo>
                    <a:pt x="18" y="342"/>
                  </a:lnTo>
                  <a:lnTo>
                    <a:pt x="0" y="41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39" name="Freeform 14"/>
            <p:cNvSpPr>
              <a:spLocks/>
            </p:cNvSpPr>
            <p:nvPr userDrawn="1"/>
          </p:nvSpPr>
          <p:spPr bwMode="auto">
            <a:xfrm>
              <a:off x="5059" y="3992"/>
              <a:ext cx="48" cy="71"/>
            </a:xfrm>
            <a:custGeom>
              <a:avLst/>
              <a:gdLst>
                <a:gd name="T0" fmla="*/ 0 w 194"/>
                <a:gd name="T1" fmla="*/ 7 h 282"/>
                <a:gd name="T2" fmla="*/ 0 w 194"/>
                <a:gd name="T3" fmla="*/ 7 h 282"/>
                <a:gd name="T4" fmla="*/ 14 w 194"/>
                <a:gd name="T5" fmla="*/ 4 h 282"/>
                <a:gd name="T6" fmla="*/ 31 w 194"/>
                <a:gd name="T7" fmla="*/ 2 h 282"/>
                <a:gd name="T8" fmla="*/ 52 w 194"/>
                <a:gd name="T9" fmla="*/ 0 h 282"/>
                <a:gd name="T10" fmla="*/ 73 w 194"/>
                <a:gd name="T11" fmla="*/ 0 h 282"/>
                <a:gd name="T12" fmla="*/ 73 w 194"/>
                <a:gd name="T13" fmla="*/ 0 h 282"/>
                <a:gd name="T14" fmla="*/ 87 w 194"/>
                <a:gd name="T15" fmla="*/ 0 h 282"/>
                <a:gd name="T16" fmla="*/ 98 w 194"/>
                <a:gd name="T17" fmla="*/ 1 h 282"/>
                <a:gd name="T18" fmla="*/ 110 w 194"/>
                <a:gd name="T19" fmla="*/ 4 h 282"/>
                <a:gd name="T20" fmla="*/ 121 w 194"/>
                <a:gd name="T21" fmla="*/ 7 h 282"/>
                <a:gd name="T22" fmla="*/ 132 w 194"/>
                <a:gd name="T23" fmla="*/ 11 h 282"/>
                <a:gd name="T24" fmla="*/ 141 w 194"/>
                <a:gd name="T25" fmla="*/ 17 h 282"/>
                <a:gd name="T26" fmla="*/ 151 w 194"/>
                <a:gd name="T27" fmla="*/ 24 h 282"/>
                <a:gd name="T28" fmla="*/ 159 w 194"/>
                <a:gd name="T29" fmla="*/ 31 h 282"/>
                <a:gd name="T30" fmla="*/ 166 w 194"/>
                <a:gd name="T31" fmla="*/ 40 h 282"/>
                <a:gd name="T32" fmla="*/ 174 w 194"/>
                <a:gd name="T33" fmla="*/ 49 h 282"/>
                <a:gd name="T34" fmla="*/ 180 w 194"/>
                <a:gd name="T35" fmla="*/ 61 h 282"/>
                <a:gd name="T36" fmla="*/ 185 w 194"/>
                <a:gd name="T37" fmla="*/ 74 h 282"/>
                <a:gd name="T38" fmla="*/ 189 w 194"/>
                <a:gd name="T39" fmla="*/ 88 h 282"/>
                <a:gd name="T40" fmla="*/ 192 w 194"/>
                <a:gd name="T41" fmla="*/ 103 h 282"/>
                <a:gd name="T42" fmla="*/ 193 w 194"/>
                <a:gd name="T43" fmla="*/ 119 h 282"/>
                <a:gd name="T44" fmla="*/ 194 w 194"/>
                <a:gd name="T45" fmla="*/ 138 h 282"/>
                <a:gd name="T46" fmla="*/ 194 w 194"/>
                <a:gd name="T47" fmla="*/ 138 h 282"/>
                <a:gd name="T48" fmla="*/ 194 w 194"/>
                <a:gd name="T49" fmla="*/ 155 h 282"/>
                <a:gd name="T50" fmla="*/ 193 w 194"/>
                <a:gd name="T51" fmla="*/ 172 h 282"/>
                <a:gd name="T52" fmla="*/ 191 w 194"/>
                <a:gd name="T53" fmla="*/ 187 h 282"/>
                <a:gd name="T54" fmla="*/ 188 w 194"/>
                <a:gd name="T55" fmla="*/ 202 h 282"/>
                <a:gd name="T56" fmla="*/ 185 w 194"/>
                <a:gd name="T57" fmla="*/ 215 h 282"/>
                <a:gd name="T58" fmla="*/ 181 w 194"/>
                <a:gd name="T59" fmla="*/ 226 h 282"/>
                <a:gd name="T60" fmla="*/ 175 w 194"/>
                <a:gd name="T61" fmla="*/ 238 h 282"/>
                <a:gd name="T62" fmla="*/ 168 w 194"/>
                <a:gd name="T63" fmla="*/ 247 h 282"/>
                <a:gd name="T64" fmla="*/ 160 w 194"/>
                <a:gd name="T65" fmla="*/ 255 h 282"/>
                <a:gd name="T66" fmla="*/ 151 w 194"/>
                <a:gd name="T67" fmla="*/ 262 h 282"/>
                <a:gd name="T68" fmla="*/ 141 w 194"/>
                <a:gd name="T69" fmla="*/ 269 h 282"/>
                <a:gd name="T70" fmla="*/ 129 w 194"/>
                <a:gd name="T71" fmla="*/ 274 h 282"/>
                <a:gd name="T72" fmla="*/ 115 w 194"/>
                <a:gd name="T73" fmla="*/ 277 h 282"/>
                <a:gd name="T74" fmla="*/ 100 w 194"/>
                <a:gd name="T75" fmla="*/ 280 h 282"/>
                <a:gd name="T76" fmla="*/ 84 w 194"/>
                <a:gd name="T77" fmla="*/ 282 h 282"/>
                <a:gd name="T78" fmla="*/ 65 w 194"/>
                <a:gd name="T79" fmla="*/ 282 h 282"/>
                <a:gd name="T80" fmla="*/ 65 w 194"/>
                <a:gd name="T81" fmla="*/ 282 h 282"/>
                <a:gd name="T82" fmla="*/ 42 w 194"/>
                <a:gd name="T83" fmla="*/ 281 h 282"/>
                <a:gd name="T84" fmla="*/ 20 w 194"/>
                <a:gd name="T85" fmla="*/ 280 h 282"/>
                <a:gd name="T86" fmla="*/ 0 w 194"/>
                <a:gd name="T87" fmla="*/ 278 h 282"/>
                <a:gd name="T88" fmla="*/ 0 w 194"/>
                <a:gd name="T89" fmla="*/ 7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94" h="282">
                  <a:moveTo>
                    <a:pt x="0" y="7"/>
                  </a:moveTo>
                  <a:lnTo>
                    <a:pt x="0" y="7"/>
                  </a:lnTo>
                  <a:lnTo>
                    <a:pt x="14" y="4"/>
                  </a:lnTo>
                  <a:lnTo>
                    <a:pt x="31" y="2"/>
                  </a:lnTo>
                  <a:lnTo>
                    <a:pt x="52" y="0"/>
                  </a:lnTo>
                  <a:lnTo>
                    <a:pt x="73" y="0"/>
                  </a:lnTo>
                  <a:lnTo>
                    <a:pt x="73" y="0"/>
                  </a:lnTo>
                  <a:lnTo>
                    <a:pt x="87" y="0"/>
                  </a:lnTo>
                  <a:lnTo>
                    <a:pt x="98" y="1"/>
                  </a:lnTo>
                  <a:lnTo>
                    <a:pt x="110" y="4"/>
                  </a:lnTo>
                  <a:lnTo>
                    <a:pt x="121" y="7"/>
                  </a:lnTo>
                  <a:lnTo>
                    <a:pt x="132" y="11"/>
                  </a:lnTo>
                  <a:lnTo>
                    <a:pt x="141" y="17"/>
                  </a:lnTo>
                  <a:lnTo>
                    <a:pt x="151" y="24"/>
                  </a:lnTo>
                  <a:lnTo>
                    <a:pt x="159" y="31"/>
                  </a:lnTo>
                  <a:lnTo>
                    <a:pt x="166" y="40"/>
                  </a:lnTo>
                  <a:lnTo>
                    <a:pt x="174" y="49"/>
                  </a:lnTo>
                  <a:lnTo>
                    <a:pt x="180" y="61"/>
                  </a:lnTo>
                  <a:lnTo>
                    <a:pt x="185" y="74"/>
                  </a:lnTo>
                  <a:lnTo>
                    <a:pt x="189" y="88"/>
                  </a:lnTo>
                  <a:lnTo>
                    <a:pt x="192" y="103"/>
                  </a:lnTo>
                  <a:lnTo>
                    <a:pt x="193" y="119"/>
                  </a:lnTo>
                  <a:lnTo>
                    <a:pt x="194" y="138"/>
                  </a:lnTo>
                  <a:lnTo>
                    <a:pt x="194" y="138"/>
                  </a:lnTo>
                  <a:lnTo>
                    <a:pt x="194" y="155"/>
                  </a:lnTo>
                  <a:lnTo>
                    <a:pt x="193" y="172"/>
                  </a:lnTo>
                  <a:lnTo>
                    <a:pt x="191" y="187"/>
                  </a:lnTo>
                  <a:lnTo>
                    <a:pt x="188" y="202"/>
                  </a:lnTo>
                  <a:lnTo>
                    <a:pt x="185" y="215"/>
                  </a:lnTo>
                  <a:lnTo>
                    <a:pt x="181" y="226"/>
                  </a:lnTo>
                  <a:lnTo>
                    <a:pt x="175" y="238"/>
                  </a:lnTo>
                  <a:lnTo>
                    <a:pt x="168" y="247"/>
                  </a:lnTo>
                  <a:lnTo>
                    <a:pt x="160" y="255"/>
                  </a:lnTo>
                  <a:lnTo>
                    <a:pt x="151" y="262"/>
                  </a:lnTo>
                  <a:lnTo>
                    <a:pt x="141" y="269"/>
                  </a:lnTo>
                  <a:lnTo>
                    <a:pt x="129" y="274"/>
                  </a:lnTo>
                  <a:lnTo>
                    <a:pt x="115" y="277"/>
                  </a:lnTo>
                  <a:lnTo>
                    <a:pt x="100" y="280"/>
                  </a:lnTo>
                  <a:lnTo>
                    <a:pt x="84" y="282"/>
                  </a:lnTo>
                  <a:lnTo>
                    <a:pt x="65" y="282"/>
                  </a:lnTo>
                  <a:lnTo>
                    <a:pt x="65" y="282"/>
                  </a:lnTo>
                  <a:lnTo>
                    <a:pt x="42" y="281"/>
                  </a:lnTo>
                  <a:lnTo>
                    <a:pt x="20" y="280"/>
                  </a:lnTo>
                  <a:lnTo>
                    <a:pt x="0" y="278"/>
                  </a:lnTo>
                  <a:lnTo>
                    <a:pt x="0" y="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40" name="Freeform 15"/>
            <p:cNvSpPr>
              <a:spLocks/>
            </p:cNvSpPr>
            <p:nvPr userDrawn="1"/>
          </p:nvSpPr>
          <p:spPr bwMode="auto">
            <a:xfrm>
              <a:off x="5035" y="3974"/>
              <a:ext cx="97" cy="107"/>
            </a:xfrm>
            <a:custGeom>
              <a:avLst/>
              <a:gdLst>
                <a:gd name="T0" fmla="*/ 171 w 385"/>
                <a:gd name="T1" fmla="*/ 0 h 428"/>
                <a:gd name="T2" fmla="*/ 171 w 385"/>
                <a:gd name="T3" fmla="*/ 0 h 428"/>
                <a:gd name="T4" fmla="*/ 150 w 385"/>
                <a:gd name="T5" fmla="*/ 1 h 428"/>
                <a:gd name="T6" fmla="*/ 129 w 385"/>
                <a:gd name="T7" fmla="*/ 2 h 428"/>
                <a:gd name="T8" fmla="*/ 106 w 385"/>
                <a:gd name="T9" fmla="*/ 4 h 428"/>
                <a:gd name="T10" fmla="*/ 83 w 385"/>
                <a:gd name="T11" fmla="*/ 7 h 428"/>
                <a:gd name="T12" fmla="*/ 60 w 385"/>
                <a:gd name="T13" fmla="*/ 10 h 428"/>
                <a:gd name="T14" fmla="*/ 39 w 385"/>
                <a:gd name="T15" fmla="*/ 14 h 428"/>
                <a:gd name="T16" fmla="*/ 18 w 385"/>
                <a:gd name="T17" fmla="*/ 20 h 428"/>
                <a:gd name="T18" fmla="*/ 0 w 385"/>
                <a:gd name="T19" fmla="*/ 26 h 428"/>
                <a:gd name="T20" fmla="*/ 0 w 385"/>
                <a:gd name="T21" fmla="*/ 415 h 428"/>
                <a:gd name="T22" fmla="*/ 0 w 385"/>
                <a:gd name="T23" fmla="*/ 415 h 428"/>
                <a:gd name="T24" fmla="*/ 15 w 385"/>
                <a:gd name="T25" fmla="*/ 418 h 428"/>
                <a:gd name="T26" fmla="*/ 34 w 385"/>
                <a:gd name="T27" fmla="*/ 420 h 428"/>
                <a:gd name="T28" fmla="*/ 73 w 385"/>
                <a:gd name="T29" fmla="*/ 424 h 428"/>
                <a:gd name="T30" fmla="*/ 116 w 385"/>
                <a:gd name="T31" fmla="*/ 427 h 428"/>
                <a:gd name="T32" fmla="*/ 155 w 385"/>
                <a:gd name="T33" fmla="*/ 428 h 428"/>
                <a:gd name="T34" fmla="*/ 155 w 385"/>
                <a:gd name="T35" fmla="*/ 428 h 428"/>
                <a:gd name="T36" fmla="*/ 186 w 385"/>
                <a:gd name="T37" fmla="*/ 427 h 428"/>
                <a:gd name="T38" fmla="*/ 212 w 385"/>
                <a:gd name="T39" fmla="*/ 425 h 428"/>
                <a:gd name="T40" fmla="*/ 238 w 385"/>
                <a:gd name="T41" fmla="*/ 421 h 428"/>
                <a:gd name="T42" fmla="*/ 261 w 385"/>
                <a:gd name="T43" fmla="*/ 415 h 428"/>
                <a:gd name="T44" fmla="*/ 282 w 385"/>
                <a:gd name="T45" fmla="*/ 408 h 428"/>
                <a:gd name="T46" fmla="*/ 301 w 385"/>
                <a:gd name="T47" fmla="*/ 399 h 428"/>
                <a:gd name="T48" fmla="*/ 309 w 385"/>
                <a:gd name="T49" fmla="*/ 394 h 428"/>
                <a:gd name="T50" fmla="*/ 318 w 385"/>
                <a:gd name="T51" fmla="*/ 389 h 428"/>
                <a:gd name="T52" fmla="*/ 326 w 385"/>
                <a:gd name="T53" fmla="*/ 383 h 428"/>
                <a:gd name="T54" fmla="*/ 333 w 385"/>
                <a:gd name="T55" fmla="*/ 377 h 428"/>
                <a:gd name="T56" fmla="*/ 339 w 385"/>
                <a:gd name="T57" fmla="*/ 369 h 428"/>
                <a:gd name="T58" fmla="*/ 345 w 385"/>
                <a:gd name="T59" fmla="*/ 362 h 428"/>
                <a:gd name="T60" fmla="*/ 351 w 385"/>
                <a:gd name="T61" fmla="*/ 355 h 428"/>
                <a:gd name="T62" fmla="*/ 356 w 385"/>
                <a:gd name="T63" fmla="*/ 347 h 428"/>
                <a:gd name="T64" fmla="*/ 361 w 385"/>
                <a:gd name="T65" fmla="*/ 337 h 428"/>
                <a:gd name="T66" fmla="*/ 366 w 385"/>
                <a:gd name="T67" fmla="*/ 329 h 428"/>
                <a:gd name="T68" fmla="*/ 373 w 385"/>
                <a:gd name="T69" fmla="*/ 309 h 428"/>
                <a:gd name="T70" fmla="*/ 378 w 385"/>
                <a:gd name="T71" fmla="*/ 287 h 428"/>
                <a:gd name="T72" fmla="*/ 382 w 385"/>
                <a:gd name="T73" fmla="*/ 264 h 428"/>
                <a:gd name="T74" fmla="*/ 384 w 385"/>
                <a:gd name="T75" fmla="*/ 239 h 428"/>
                <a:gd name="T76" fmla="*/ 385 w 385"/>
                <a:gd name="T77" fmla="*/ 211 h 428"/>
                <a:gd name="T78" fmla="*/ 385 w 385"/>
                <a:gd name="T79" fmla="*/ 211 h 428"/>
                <a:gd name="T80" fmla="*/ 384 w 385"/>
                <a:gd name="T81" fmla="*/ 187 h 428"/>
                <a:gd name="T82" fmla="*/ 381 w 385"/>
                <a:gd name="T83" fmla="*/ 164 h 428"/>
                <a:gd name="T84" fmla="*/ 377 w 385"/>
                <a:gd name="T85" fmla="*/ 143 h 428"/>
                <a:gd name="T86" fmla="*/ 371 w 385"/>
                <a:gd name="T87" fmla="*/ 122 h 428"/>
                <a:gd name="T88" fmla="*/ 363 w 385"/>
                <a:gd name="T89" fmla="*/ 104 h 428"/>
                <a:gd name="T90" fmla="*/ 352 w 385"/>
                <a:gd name="T91" fmla="*/ 86 h 428"/>
                <a:gd name="T92" fmla="*/ 341 w 385"/>
                <a:gd name="T93" fmla="*/ 71 h 428"/>
                <a:gd name="T94" fmla="*/ 328 w 385"/>
                <a:gd name="T95" fmla="*/ 57 h 428"/>
                <a:gd name="T96" fmla="*/ 314 w 385"/>
                <a:gd name="T97" fmla="*/ 43 h 428"/>
                <a:gd name="T98" fmla="*/ 297 w 385"/>
                <a:gd name="T99" fmla="*/ 32 h 428"/>
                <a:gd name="T100" fmla="*/ 280 w 385"/>
                <a:gd name="T101" fmla="*/ 23 h 428"/>
                <a:gd name="T102" fmla="*/ 260 w 385"/>
                <a:gd name="T103" fmla="*/ 14 h 428"/>
                <a:gd name="T104" fmla="*/ 240 w 385"/>
                <a:gd name="T105" fmla="*/ 8 h 428"/>
                <a:gd name="T106" fmla="*/ 218 w 385"/>
                <a:gd name="T107" fmla="*/ 4 h 428"/>
                <a:gd name="T108" fmla="*/ 195 w 385"/>
                <a:gd name="T109" fmla="*/ 1 h 428"/>
                <a:gd name="T110" fmla="*/ 171 w 385"/>
                <a:gd name="T111" fmla="*/ 0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85" h="428">
                  <a:moveTo>
                    <a:pt x="171" y="0"/>
                  </a:moveTo>
                  <a:lnTo>
                    <a:pt x="171" y="0"/>
                  </a:lnTo>
                  <a:lnTo>
                    <a:pt x="150" y="1"/>
                  </a:lnTo>
                  <a:lnTo>
                    <a:pt x="129" y="2"/>
                  </a:lnTo>
                  <a:lnTo>
                    <a:pt x="106" y="4"/>
                  </a:lnTo>
                  <a:lnTo>
                    <a:pt x="83" y="7"/>
                  </a:lnTo>
                  <a:lnTo>
                    <a:pt x="60" y="10"/>
                  </a:lnTo>
                  <a:lnTo>
                    <a:pt x="39" y="14"/>
                  </a:lnTo>
                  <a:lnTo>
                    <a:pt x="18" y="20"/>
                  </a:lnTo>
                  <a:lnTo>
                    <a:pt x="0" y="26"/>
                  </a:lnTo>
                  <a:lnTo>
                    <a:pt x="0" y="415"/>
                  </a:lnTo>
                  <a:lnTo>
                    <a:pt x="0" y="415"/>
                  </a:lnTo>
                  <a:lnTo>
                    <a:pt x="15" y="418"/>
                  </a:lnTo>
                  <a:lnTo>
                    <a:pt x="34" y="420"/>
                  </a:lnTo>
                  <a:lnTo>
                    <a:pt x="73" y="424"/>
                  </a:lnTo>
                  <a:lnTo>
                    <a:pt x="116" y="427"/>
                  </a:lnTo>
                  <a:lnTo>
                    <a:pt x="155" y="428"/>
                  </a:lnTo>
                  <a:lnTo>
                    <a:pt x="155" y="428"/>
                  </a:lnTo>
                  <a:lnTo>
                    <a:pt x="186" y="427"/>
                  </a:lnTo>
                  <a:lnTo>
                    <a:pt x="212" y="425"/>
                  </a:lnTo>
                  <a:lnTo>
                    <a:pt x="238" y="421"/>
                  </a:lnTo>
                  <a:lnTo>
                    <a:pt x="261" y="415"/>
                  </a:lnTo>
                  <a:lnTo>
                    <a:pt x="282" y="408"/>
                  </a:lnTo>
                  <a:lnTo>
                    <a:pt x="301" y="399"/>
                  </a:lnTo>
                  <a:lnTo>
                    <a:pt x="309" y="394"/>
                  </a:lnTo>
                  <a:lnTo>
                    <a:pt x="318" y="389"/>
                  </a:lnTo>
                  <a:lnTo>
                    <a:pt x="326" y="383"/>
                  </a:lnTo>
                  <a:lnTo>
                    <a:pt x="333" y="377"/>
                  </a:lnTo>
                  <a:lnTo>
                    <a:pt x="339" y="369"/>
                  </a:lnTo>
                  <a:lnTo>
                    <a:pt x="345" y="362"/>
                  </a:lnTo>
                  <a:lnTo>
                    <a:pt x="351" y="355"/>
                  </a:lnTo>
                  <a:lnTo>
                    <a:pt x="356" y="347"/>
                  </a:lnTo>
                  <a:lnTo>
                    <a:pt x="361" y="337"/>
                  </a:lnTo>
                  <a:lnTo>
                    <a:pt x="366" y="329"/>
                  </a:lnTo>
                  <a:lnTo>
                    <a:pt x="373" y="309"/>
                  </a:lnTo>
                  <a:lnTo>
                    <a:pt x="378" y="287"/>
                  </a:lnTo>
                  <a:lnTo>
                    <a:pt x="382" y="264"/>
                  </a:lnTo>
                  <a:lnTo>
                    <a:pt x="384" y="239"/>
                  </a:lnTo>
                  <a:lnTo>
                    <a:pt x="385" y="211"/>
                  </a:lnTo>
                  <a:lnTo>
                    <a:pt x="385" y="211"/>
                  </a:lnTo>
                  <a:lnTo>
                    <a:pt x="384" y="187"/>
                  </a:lnTo>
                  <a:lnTo>
                    <a:pt x="381" y="164"/>
                  </a:lnTo>
                  <a:lnTo>
                    <a:pt x="377" y="143"/>
                  </a:lnTo>
                  <a:lnTo>
                    <a:pt x="371" y="122"/>
                  </a:lnTo>
                  <a:lnTo>
                    <a:pt x="363" y="104"/>
                  </a:lnTo>
                  <a:lnTo>
                    <a:pt x="352" y="86"/>
                  </a:lnTo>
                  <a:lnTo>
                    <a:pt x="341" y="71"/>
                  </a:lnTo>
                  <a:lnTo>
                    <a:pt x="328" y="57"/>
                  </a:lnTo>
                  <a:lnTo>
                    <a:pt x="314" y="43"/>
                  </a:lnTo>
                  <a:lnTo>
                    <a:pt x="297" y="32"/>
                  </a:lnTo>
                  <a:lnTo>
                    <a:pt x="280" y="23"/>
                  </a:lnTo>
                  <a:lnTo>
                    <a:pt x="260" y="14"/>
                  </a:lnTo>
                  <a:lnTo>
                    <a:pt x="240" y="8"/>
                  </a:lnTo>
                  <a:lnTo>
                    <a:pt x="218" y="4"/>
                  </a:lnTo>
                  <a:lnTo>
                    <a:pt x="195" y="1"/>
                  </a:lnTo>
                  <a:lnTo>
                    <a:pt x="17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</p:grpSp>
      <p:sp>
        <p:nvSpPr>
          <p:cNvPr id="41" name="Rectangle 10"/>
          <p:cNvSpPr txBox="1">
            <a:spLocks noChangeArrowheads="1"/>
          </p:cNvSpPr>
          <p:nvPr userDrawn="1"/>
        </p:nvSpPr>
        <p:spPr>
          <a:xfrm>
            <a:off x="407668" y="6069045"/>
            <a:ext cx="2232402" cy="273007"/>
          </a:xfrm>
          <a:prstGeom prst="rect">
            <a:avLst/>
          </a:prstGeom>
          <a:ln/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l" defTabSz="914400" rtl="0" eaLnBrk="1" latinLnBrk="0" hangingPunct="1">
              <a:defRPr sz="900" kern="1200">
                <a:solidFill>
                  <a:schemeClr val="accent6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en-GB" dirty="0" smtClean="0">
                <a:solidFill>
                  <a:srgbClr val="D7D2CB">
                    <a:lumMod val="50000"/>
                  </a:srgbClr>
                </a:solidFill>
              </a:rPr>
              <a:t>Page  </a:t>
            </a:r>
            <a:fld id="{4A1B87DD-86B5-48CA-9454-66C05345144F}" type="slidenum">
              <a:rPr lang="en-US" smtClean="0">
                <a:solidFill>
                  <a:srgbClr val="D7D2CB">
                    <a:lumMod val="50000"/>
                  </a:srgbClr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D7D2CB">
                  <a:lumMod val="50000"/>
                </a:srgbClr>
              </a:solidFill>
            </a:endParaRPr>
          </a:p>
        </p:txBody>
      </p:sp>
      <p:grpSp>
        <p:nvGrpSpPr>
          <p:cNvPr id="92" name="Group 91"/>
          <p:cNvGrpSpPr/>
          <p:nvPr userDrawn="1"/>
        </p:nvGrpSpPr>
        <p:grpSpPr>
          <a:xfrm>
            <a:off x="10552692" y="34249"/>
            <a:ext cx="1162717" cy="632004"/>
            <a:chOff x="8374677" y="36245"/>
            <a:chExt cx="922740" cy="668853"/>
          </a:xfrm>
        </p:grpSpPr>
        <p:sp>
          <p:nvSpPr>
            <p:cNvPr id="93" name="TextBox 92"/>
            <p:cNvSpPr txBox="1"/>
            <p:nvPr userDrawn="1"/>
          </p:nvSpPr>
          <p:spPr>
            <a:xfrm rot="16200000">
              <a:off x="8191735" y="219187"/>
              <a:ext cx="563729" cy="19784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510" dirty="0" smtClean="0">
                  <a:solidFill>
                    <a:srgbClr val="FFFFFF">
                      <a:lumMod val="65000"/>
                    </a:srgbClr>
                  </a:solidFill>
                </a:rPr>
                <a:t>confidential</a:t>
              </a:r>
              <a:endParaRPr lang="en-GB" sz="510" dirty="0">
                <a:solidFill>
                  <a:srgbClr val="FFFFFF">
                    <a:lumMod val="65000"/>
                  </a:srgbClr>
                </a:solidFill>
              </a:endParaRPr>
            </a:p>
          </p:txBody>
        </p:sp>
        <p:grpSp>
          <p:nvGrpSpPr>
            <p:cNvPr id="94" name="Group 93"/>
            <p:cNvGrpSpPr/>
            <p:nvPr userDrawn="1"/>
          </p:nvGrpSpPr>
          <p:grpSpPr>
            <a:xfrm>
              <a:off x="8445564" y="91935"/>
              <a:ext cx="851853" cy="613163"/>
              <a:chOff x="8445564" y="91935"/>
              <a:chExt cx="851853" cy="613163"/>
            </a:xfrm>
          </p:grpSpPr>
          <p:sp>
            <p:nvSpPr>
              <p:cNvPr id="95" name="TextBox 94"/>
              <p:cNvSpPr txBox="1"/>
              <p:nvPr userDrawn="1"/>
            </p:nvSpPr>
            <p:spPr>
              <a:xfrm>
                <a:off x="8445564" y="506408"/>
                <a:ext cx="851853" cy="19869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GB" sz="620" dirty="0" smtClean="0">
                    <a:solidFill>
                      <a:srgbClr val="D29F13"/>
                    </a:solidFill>
                  </a:rPr>
                  <a:t>RESTRICTED</a:t>
                </a:r>
                <a:endParaRPr lang="en-GB" sz="620" dirty="0">
                  <a:solidFill>
                    <a:srgbClr val="D29F13"/>
                  </a:solidFill>
                </a:endParaRPr>
              </a:p>
            </p:txBody>
          </p:sp>
          <p:grpSp>
            <p:nvGrpSpPr>
              <p:cNvPr id="96" name="Group 95"/>
              <p:cNvGrpSpPr/>
              <p:nvPr userDrawn="1"/>
            </p:nvGrpSpPr>
            <p:grpSpPr>
              <a:xfrm>
                <a:off x="8447829" y="91935"/>
                <a:ext cx="589966" cy="444532"/>
                <a:chOff x="8447829" y="91935"/>
                <a:chExt cx="589966" cy="444532"/>
              </a:xfrm>
            </p:grpSpPr>
            <p:sp>
              <p:nvSpPr>
                <p:cNvPr id="97" name="Freeform 22"/>
                <p:cNvSpPr>
                  <a:spLocks/>
                </p:cNvSpPr>
                <p:nvPr userDrawn="1"/>
              </p:nvSpPr>
              <p:spPr bwMode="auto">
                <a:xfrm>
                  <a:off x="8746928" y="157792"/>
                  <a:ext cx="87809" cy="107017"/>
                </a:xfrm>
                <a:custGeom>
                  <a:avLst/>
                  <a:gdLst>
                    <a:gd name="T0" fmla="*/ 44 w 64"/>
                    <a:gd name="T1" fmla="*/ 56 h 78"/>
                    <a:gd name="T2" fmla="*/ 44 w 64"/>
                    <a:gd name="T3" fmla="*/ 56 h 78"/>
                    <a:gd name="T4" fmla="*/ 46 w 64"/>
                    <a:gd name="T5" fmla="*/ 46 h 78"/>
                    <a:gd name="T6" fmla="*/ 50 w 64"/>
                    <a:gd name="T7" fmla="*/ 36 h 78"/>
                    <a:gd name="T8" fmla="*/ 56 w 64"/>
                    <a:gd name="T9" fmla="*/ 26 h 78"/>
                    <a:gd name="T10" fmla="*/ 64 w 64"/>
                    <a:gd name="T11" fmla="*/ 20 h 78"/>
                    <a:gd name="T12" fmla="*/ 64 w 64"/>
                    <a:gd name="T13" fmla="*/ 20 h 78"/>
                    <a:gd name="T14" fmla="*/ 58 w 64"/>
                    <a:gd name="T15" fmla="*/ 12 h 78"/>
                    <a:gd name="T16" fmla="*/ 50 w 64"/>
                    <a:gd name="T17" fmla="*/ 6 h 78"/>
                    <a:gd name="T18" fmla="*/ 42 w 64"/>
                    <a:gd name="T19" fmla="*/ 2 h 78"/>
                    <a:gd name="T20" fmla="*/ 30 w 64"/>
                    <a:gd name="T21" fmla="*/ 0 h 78"/>
                    <a:gd name="T22" fmla="*/ 30 w 64"/>
                    <a:gd name="T23" fmla="*/ 0 h 78"/>
                    <a:gd name="T24" fmla="*/ 34 w 64"/>
                    <a:gd name="T25" fmla="*/ 8 h 78"/>
                    <a:gd name="T26" fmla="*/ 34 w 64"/>
                    <a:gd name="T27" fmla="*/ 18 h 78"/>
                    <a:gd name="T28" fmla="*/ 34 w 64"/>
                    <a:gd name="T29" fmla="*/ 18 h 78"/>
                    <a:gd name="T30" fmla="*/ 34 w 64"/>
                    <a:gd name="T31" fmla="*/ 26 h 78"/>
                    <a:gd name="T32" fmla="*/ 32 w 64"/>
                    <a:gd name="T33" fmla="*/ 32 h 78"/>
                    <a:gd name="T34" fmla="*/ 28 w 64"/>
                    <a:gd name="T35" fmla="*/ 40 h 78"/>
                    <a:gd name="T36" fmla="*/ 24 w 64"/>
                    <a:gd name="T37" fmla="*/ 46 h 78"/>
                    <a:gd name="T38" fmla="*/ 14 w 64"/>
                    <a:gd name="T39" fmla="*/ 56 h 78"/>
                    <a:gd name="T40" fmla="*/ 8 w 64"/>
                    <a:gd name="T41" fmla="*/ 60 h 78"/>
                    <a:gd name="T42" fmla="*/ 0 w 64"/>
                    <a:gd name="T43" fmla="*/ 62 h 78"/>
                    <a:gd name="T44" fmla="*/ 0 w 64"/>
                    <a:gd name="T45" fmla="*/ 62 h 78"/>
                    <a:gd name="T46" fmla="*/ 6 w 64"/>
                    <a:gd name="T47" fmla="*/ 68 h 78"/>
                    <a:gd name="T48" fmla="*/ 14 w 64"/>
                    <a:gd name="T49" fmla="*/ 74 h 78"/>
                    <a:gd name="T50" fmla="*/ 22 w 64"/>
                    <a:gd name="T51" fmla="*/ 76 h 78"/>
                    <a:gd name="T52" fmla="*/ 30 w 64"/>
                    <a:gd name="T53" fmla="*/ 78 h 78"/>
                    <a:gd name="T54" fmla="*/ 30 w 64"/>
                    <a:gd name="T55" fmla="*/ 78 h 78"/>
                    <a:gd name="T56" fmla="*/ 40 w 64"/>
                    <a:gd name="T57" fmla="*/ 76 h 78"/>
                    <a:gd name="T58" fmla="*/ 46 w 64"/>
                    <a:gd name="T59" fmla="*/ 72 h 78"/>
                    <a:gd name="T60" fmla="*/ 46 w 64"/>
                    <a:gd name="T61" fmla="*/ 72 h 78"/>
                    <a:gd name="T62" fmla="*/ 44 w 64"/>
                    <a:gd name="T63" fmla="*/ 56 h 78"/>
                    <a:gd name="T64" fmla="*/ 44 w 64"/>
                    <a:gd name="T65" fmla="*/ 56 h 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64" h="78">
                      <a:moveTo>
                        <a:pt x="44" y="56"/>
                      </a:moveTo>
                      <a:lnTo>
                        <a:pt x="44" y="56"/>
                      </a:lnTo>
                      <a:lnTo>
                        <a:pt x="46" y="46"/>
                      </a:lnTo>
                      <a:lnTo>
                        <a:pt x="50" y="36"/>
                      </a:lnTo>
                      <a:lnTo>
                        <a:pt x="56" y="26"/>
                      </a:lnTo>
                      <a:lnTo>
                        <a:pt x="64" y="20"/>
                      </a:lnTo>
                      <a:lnTo>
                        <a:pt x="64" y="20"/>
                      </a:lnTo>
                      <a:lnTo>
                        <a:pt x="58" y="12"/>
                      </a:lnTo>
                      <a:lnTo>
                        <a:pt x="50" y="6"/>
                      </a:lnTo>
                      <a:lnTo>
                        <a:pt x="42" y="2"/>
                      </a:lnTo>
                      <a:lnTo>
                        <a:pt x="30" y="0"/>
                      </a:lnTo>
                      <a:lnTo>
                        <a:pt x="30" y="0"/>
                      </a:lnTo>
                      <a:lnTo>
                        <a:pt x="34" y="8"/>
                      </a:lnTo>
                      <a:lnTo>
                        <a:pt x="34" y="18"/>
                      </a:lnTo>
                      <a:lnTo>
                        <a:pt x="34" y="18"/>
                      </a:lnTo>
                      <a:lnTo>
                        <a:pt x="34" y="26"/>
                      </a:lnTo>
                      <a:lnTo>
                        <a:pt x="32" y="32"/>
                      </a:lnTo>
                      <a:lnTo>
                        <a:pt x="28" y="40"/>
                      </a:lnTo>
                      <a:lnTo>
                        <a:pt x="24" y="46"/>
                      </a:lnTo>
                      <a:lnTo>
                        <a:pt x="14" y="56"/>
                      </a:lnTo>
                      <a:lnTo>
                        <a:pt x="8" y="60"/>
                      </a:lnTo>
                      <a:lnTo>
                        <a:pt x="0" y="62"/>
                      </a:lnTo>
                      <a:lnTo>
                        <a:pt x="0" y="62"/>
                      </a:lnTo>
                      <a:lnTo>
                        <a:pt x="6" y="68"/>
                      </a:lnTo>
                      <a:lnTo>
                        <a:pt x="14" y="74"/>
                      </a:lnTo>
                      <a:lnTo>
                        <a:pt x="22" y="76"/>
                      </a:lnTo>
                      <a:lnTo>
                        <a:pt x="30" y="78"/>
                      </a:lnTo>
                      <a:lnTo>
                        <a:pt x="30" y="78"/>
                      </a:lnTo>
                      <a:lnTo>
                        <a:pt x="40" y="76"/>
                      </a:lnTo>
                      <a:lnTo>
                        <a:pt x="46" y="72"/>
                      </a:lnTo>
                      <a:lnTo>
                        <a:pt x="46" y="72"/>
                      </a:lnTo>
                      <a:lnTo>
                        <a:pt x="44" y="56"/>
                      </a:lnTo>
                      <a:lnTo>
                        <a:pt x="44" y="56"/>
                      </a:lnTo>
                      <a:close/>
                    </a:path>
                  </a:pathLst>
                </a:custGeom>
                <a:solidFill>
                  <a:srgbClr val="E5A91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>
                    <a:solidFill>
                      <a:srgbClr val="005EB8"/>
                    </a:solidFill>
                  </a:endParaRPr>
                </a:p>
              </p:txBody>
            </p:sp>
            <p:sp>
              <p:nvSpPr>
                <p:cNvPr id="98" name="Freeform 23"/>
                <p:cNvSpPr>
                  <a:spLocks/>
                </p:cNvSpPr>
                <p:nvPr userDrawn="1"/>
              </p:nvSpPr>
              <p:spPr bwMode="auto">
                <a:xfrm>
                  <a:off x="8664607" y="113887"/>
                  <a:ext cx="123481" cy="126225"/>
                </a:xfrm>
                <a:custGeom>
                  <a:avLst/>
                  <a:gdLst>
                    <a:gd name="T0" fmla="*/ 90 w 90"/>
                    <a:gd name="T1" fmla="*/ 46 h 92"/>
                    <a:gd name="T2" fmla="*/ 90 w 90"/>
                    <a:gd name="T3" fmla="*/ 46 h 92"/>
                    <a:gd name="T4" fmla="*/ 88 w 90"/>
                    <a:gd name="T5" fmla="*/ 56 h 92"/>
                    <a:gd name="T6" fmla="*/ 86 w 90"/>
                    <a:gd name="T7" fmla="*/ 64 h 92"/>
                    <a:gd name="T8" fmla="*/ 82 w 90"/>
                    <a:gd name="T9" fmla="*/ 72 h 92"/>
                    <a:gd name="T10" fmla="*/ 76 w 90"/>
                    <a:gd name="T11" fmla="*/ 80 h 92"/>
                    <a:gd name="T12" fmla="*/ 70 w 90"/>
                    <a:gd name="T13" fmla="*/ 84 h 92"/>
                    <a:gd name="T14" fmla="*/ 62 w 90"/>
                    <a:gd name="T15" fmla="*/ 90 h 92"/>
                    <a:gd name="T16" fmla="*/ 54 w 90"/>
                    <a:gd name="T17" fmla="*/ 92 h 92"/>
                    <a:gd name="T18" fmla="*/ 44 w 90"/>
                    <a:gd name="T19" fmla="*/ 92 h 92"/>
                    <a:gd name="T20" fmla="*/ 44 w 90"/>
                    <a:gd name="T21" fmla="*/ 92 h 92"/>
                    <a:gd name="T22" fmla="*/ 36 w 90"/>
                    <a:gd name="T23" fmla="*/ 92 h 92"/>
                    <a:gd name="T24" fmla="*/ 26 w 90"/>
                    <a:gd name="T25" fmla="*/ 90 h 92"/>
                    <a:gd name="T26" fmla="*/ 18 w 90"/>
                    <a:gd name="T27" fmla="*/ 84 h 92"/>
                    <a:gd name="T28" fmla="*/ 12 w 90"/>
                    <a:gd name="T29" fmla="*/ 80 h 92"/>
                    <a:gd name="T30" fmla="*/ 6 w 90"/>
                    <a:gd name="T31" fmla="*/ 72 h 92"/>
                    <a:gd name="T32" fmla="*/ 2 w 90"/>
                    <a:gd name="T33" fmla="*/ 64 h 92"/>
                    <a:gd name="T34" fmla="*/ 0 w 90"/>
                    <a:gd name="T35" fmla="*/ 56 h 92"/>
                    <a:gd name="T36" fmla="*/ 0 w 90"/>
                    <a:gd name="T37" fmla="*/ 46 h 92"/>
                    <a:gd name="T38" fmla="*/ 0 w 90"/>
                    <a:gd name="T39" fmla="*/ 46 h 92"/>
                    <a:gd name="T40" fmla="*/ 0 w 90"/>
                    <a:gd name="T41" fmla="*/ 38 h 92"/>
                    <a:gd name="T42" fmla="*/ 2 w 90"/>
                    <a:gd name="T43" fmla="*/ 28 h 92"/>
                    <a:gd name="T44" fmla="*/ 6 w 90"/>
                    <a:gd name="T45" fmla="*/ 20 h 92"/>
                    <a:gd name="T46" fmla="*/ 12 w 90"/>
                    <a:gd name="T47" fmla="*/ 14 h 92"/>
                    <a:gd name="T48" fmla="*/ 18 w 90"/>
                    <a:gd name="T49" fmla="*/ 8 h 92"/>
                    <a:gd name="T50" fmla="*/ 26 w 90"/>
                    <a:gd name="T51" fmla="*/ 4 h 92"/>
                    <a:gd name="T52" fmla="*/ 36 w 90"/>
                    <a:gd name="T53" fmla="*/ 0 h 92"/>
                    <a:gd name="T54" fmla="*/ 44 w 90"/>
                    <a:gd name="T55" fmla="*/ 0 h 92"/>
                    <a:gd name="T56" fmla="*/ 44 w 90"/>
                    <a:gd name="T57" fmla="*/ 0 h 92"/>
                    <a:gd name="T58" fmla="*/ 54 w 90"/>
                    <a:gd name="T59" fmla="*/ 0 h 92"/>
                    <a:gd name="T60" fmla="*/ 62 w 90"/>
                    <a:gd name="T61" fmla="*/ 4 h 92"/>
                    <a:gd name="T62" fmla="*/ 70 w 90"/>
                    <a:gd name="T63" fmla="*/ 8 h 92"/>
                    <a:gd name="T64" fmla="*/ 76 w 90"/>
                    <a:gd name="T65" fmla="*/ 14 h 92"/>
                    <a:gd name="T66" fmla="*/ 82 w 90"/>
                    <a:gd name="T67" fmla="*/ 20 h 92"/>
                    <a:gd name="T68" fmla="*/ 86 w 90"/>
                    <a:gd name="T69" fmla="*/ 28 h 92"/>
                    <a:gd name="T70" fmla="*/ 88 w 90"/>
                    <a:gd name="T71" fmla="*/ 38 h 92"/>
                    <a:gd name="T72" fmla="*/ 90 w 90"/>
                    <a:gd name="T73" fmla="*/ 46 h 92"/>
                    <a:gd name="T74" fmla="*/ 90 w 90"/>
                    <a:gd name="T75" fmla="*/ 46 h 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90" h="92">
                      <a:moveTo>
                        <a:pt x="90" y="46"/>
                      </a:moveTo>
                      <a:lnTo>
                        <a:pt x="90" y="46"/>
                      </a:lnTo>
                      <a:lnTo>
                        <a:pt x="88" y="56"/>
                      </a:lnTo>
                      <a:lnTo>
                        <a:pt x="86" y="64"/>
                      </a:lnTo>
                      <a:lnTo>
                        <a:pt x="82" y="72"/>
                      </a:lnTo>
                      <a:lnTo>
                        <a:pt x="76" y="80"/>
                      </a:lnTo>
                      <a:lnTo>
                        <a:pt x="70" y="84"/>
                      </a:lnTo>
                      <a:lnTo>
                        <a:pt x="62" y="90"/>
                      </a:lnTo>
                      <a:lnTo>
                        <a:pt x="54" y="92"/>
                      </a:lnTo>
                      <a:lnTo>
                        <a:pt x="44" y="92"/>
                      </a:lnTo>
                      <a:lnTo>
                        <a:pt x="44" y="92"/>
                      </a:lnTo>
                      <a:lnTo>
                        <a:pt x="36" y="92"/>
                      </a:lnTo>
                      <a:lnTo>
                        <a:pt x="26" y="90"/>
                      </a:lnTo>
                      <a:lnTo>
                        <a:pt x="18" y="84"/>
                      </a:lnTo>
                      <a:lnTo>
                        <a:pt x="12" y="80"/>
                      </a:lnTo>
                      <a:lnTo>
                        <a:pt x="6" y="72"/>
                      </a:lnTo>
                      <a:lnTo>
                        <a:pt x="2" y="64"/>
                      </a:lnTo>
                      <a:lnTo>
                        <a:pt x="0" y="56"/>
                      </a:lnTo>
                      <a:lnTo>
                        <a:pt x="0" y="46"/>
                      </a:lnTo>
                      <a:lnTo>
                        <a:pt x="0" y="46"/>
                      </a:lnTo>
                      <a:lnTo>
                        <a:pt x="0" y="38"/>
                      </a:lnTo>
                      <a:lnTo>
                        <a:pt x="2" y="28"/>
                      </a:lnTo>
                      <a:lnTo>
                        <a:pt x="6" y="20"/>
                      </a:lnTo>
                      <a:lnTo>
                        <a:pt x="12" y="14"/>
                      </a:lnTo>
                      <a:lnTo>
                        <a:pt x="18" y="8"/>
                      </a:lnTo>
                      <a:lnTo>
                        <a:pt x="26" y="4"/>
                      </a:lnTo>
                      <a:lnTo>
                        <a:pt x="36" y="0"/>
                      </a:lnTo>
                      <a:lnTo>
                        <a:pt x="44" y="0"/>
                      </a:lnTo>
                      <a:lnTo>
                        <a:pt x="44" y="0"/>
                      </a:lnTo>
                      <a:lnTo>
                        <a:pt x="54" y="0"/>
                      </a:lnTo>
                      <a:lnTo>
                        <a:pt x="62" y="4"/>
                      </a:lnTo>
                      <a:lnTo>
                        <a:pt x="70" y="8"/>
                      </a:lnTo>
                      <a:lnTo>
                        <a:pt x="76" y="14"/>
                      </a:lnTo>
                      <a:lnTo>
                        <a:pt x="82" y="20"/>
                      </a:lnTo>
                      <a:lnTo>
                        <a:pt x="86" y="28"/>
                      </a:lnTo>
                      <a:lnTo>
                        <a:pt x="88" y="38"/>
                      </a:lnTo>
                      <a:lnTo>
                        <a:pt x="90" y="46"/>
                      </a:lnTo>
                      <a:lnTo>
                        <a:pt x="90" y="46"/>
                      </a:lnTo>
                      <a:close/>
                    </a:path>
                  </a:pathLst>
                </a:custGeom>
                <a:solidFill>
                  <a:srgbClr val="E5A91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>
                    <a:solidFill>
                      <a:srgbClr val="005EB8"/>
                    </a:solidFill>
                  </a:endParaRPr>
                </a:p>
              </p:txBody>
            </p:sp>
            <p:sp>
              <p:nvSpPr>
                <p:cNvPr id="99" name="Freeform 24"/>
                <p:cNvSpPr>
                  <a:spLocks/>
                </p:cNvSpPr>
                <p:nvPr userDrawn="1"/>
              </p:nvSpPr>
              <p:spPr bwMode="auto">
                <a:xfrm>
                  <a:off x="8606983" y="253832"/>
                  <a:ext cx="170130" cy="252450"/>
                </a:xfrm>
                <a:custGeom>
                  <a:avLst/>
                  <a:gdLst>
                    <a:gd name="T0" fmla="*/ 118 w 124"/>
                    <a:gd name="T1" fmla="*/ 184 h 184"/>
                    <a:gd name="T2" fmla="*/ 118 w 124"/>
                    <a:gd name="T3" fmla="*/ 184 h 184"/>
                    <a:gd name="T4" fmla="*/ 124 w 124"/>
                    <a:gd name="T5" fmla="*/ 158 h 184"/>
                    <a:gd name="T6" fmla="*/ 124 w 124"/>
                    <a:gd name="T7" fmla="*/ 128 h 184"/>
                    <a:gd name="T8" fmla="*/ 124 w 124"/>
                    <a:gd name="T9" fmla="*/ 128 h 184"/>
                    <a:gd name="T10" fmla="*/ 124 w 124"/>
                    <a:gd name="T11" fmla="*/ 102 h 184"/>
                    <a:gd name="T12" fmla="*/ 120 w 124"/>
                    <a:gd name="T13" fmla="*/ 78 h 184"/>
                    <a:gd name="T14" fmla="*/ 114 w 124"/>
                    <a:gd name="T15" fmla="*/ 56 h 184"/>
                    <a:gd name="T16" fmla="*/ 106 w 124"/>
                    <a:gd name="T17" fmla="*/ 36 h 184"/>
                    <a:gd name="T18" fmla="*/ 98 w 124"/>
                    <a:gd name="T19" fmla="*/ 22 h 184"/>
                    <a:gd name="T20" fmla="*/ 86 w 124"/>
                    <a:gd name="T21" fmla="*/ 10 h 184"/>
                    <a:gd name="T22" fmla="*/ 74 w 124"/>
                    <a:gd name="T23" fmla="*/ 2 h 184"/>
                    <a:gd name="T24" fmla="*/ 68 w 124"/>
                    <a:gd name="T25" fmla="*/ 0 h 184"/>
                    <a:gd name="T26" fmla="*/ 62 w 124"/>
                    <a:gd name="T27" fmla="*/ 0 h 184"/>
                    <a:gd name="T28" fmla="*/ 62 w 124"/>
                    <a:gd name="T29" fmla="*/ 0 h 184"/>
                    <a:gd name="T30" fmla="*/ 56 w 124"/>
                    <a:gd name="T31" fmla="*/ 0 h 184"/>
                    <a:gd name="T32" fmla="*/ 50 w 124"/>
                    <a:gd name="T33" fmla="*/ 2 h 184"/>
                    <a:gd name="T34" fmla="*/ 38 w 124"/>
                    <a:gd name="T35" fmla="*/ 10 h 184"/>
                    <a:gd name="T36" fmla="*/ 28 w 124"/>
                    <a:gd name="T37" fmla="*/ 22 h 184"/>
                    <a:gd name="T38" fmla="*/ 18 w 124"/>
                    <a:gd name="T39" fmla="*/ 36 h 184"/>
                    <a:gd name="T40" fmla="*/ 10 w 124"/>
                    <a:gd name="T41" fmla="*/ 56 h 184"/>
                    <a:gd name="T42" fmla="*/ 4 w 124"/>
                    <a:gd name="T43" fmla="*/ 78 h 184"/>
                    <a:gd name="T44" fmla="*/ 0 w 124"/>
                    <a:gd name="T45" fmla="*/ 102 h 184"/>
                    <a:gd name="T46" fmla="*/ 0 w 124"/>
                    <a:gd name="T47" fmla="*/ 128 h 184"/>
                    <a:gd name="T48" fmla="*/ 0 w 124"/>
                    <a:gd name="T49" fmla="*/ 128 h 184"/>
                    <a:gd name="T50" fmla="*/ 2 w 124"/>
                    <a:gd name="T51" fmla="*/ 158 h 184"/>
                    <a:gd name="T52" fmla="*/ 6 w 124"/>
                    <a:gd name="T53" fmla="*/ 184 h 184"/>
                    <a:gd name="T54" fmla="*/ 118 w 124"/>
                    <a:gd name="T55" fmla="*/ 184 h 1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</a:cxnLst>
                  <a:rect l="0" t="0" r="r" b="b"/>
                  <a:pathLst>
                    <a:path w="124" h="184">
                      <a:moveTo>
                        <a:pt x="118" y="184"/>
                      </a:moveTo>
                      <a:lnTo>
                        <a:pt x="118" y="184"/>
                      </a:lnTo>
                      <a:lnTo>
                        <a:pt x="124" y="158"/>
                      </a:lnTo>
                      <a:lnTo>
                        <a:pt x="124" y="128"/>
                      </a:lnTo>
                      <a:lnTo>
                        <a:pt x="124" y="128"/>
                      </a:lnTo>
                      <a:lnTo>
                        <a:pt x="124" y="102"/>
                      </a:lnTo>
                      <a:lnTo>
                        <a:pt x="120" y="78"/>
                      </a:lnTo>
                      <a:lnTo>
                        <a:pt x="114" y="56"/>
                      </a:lnTo>
                      <a:lnTo>
                        <a:pt x="106" y="36"/>
                      </a:lnTo>
                      <a:lnTo>
                        <a:pt x="98" y="22"/>
                      </a:lnTo>
                      <a:lnTo>
                        <a:pt x="86" y="10"/>
                      </a:lnTo>
                      <a:lnTo>
                        <a:pt x="74" y="2"/>
                      </a:lnTo>
                      <a:lnTo>
                        <a:pt x="68" y="0"/>
                      </a:lnTo>
                      <a:lnTo>
                        <a:pt x="62" y="0"/>
                      </a:lnTo>
                      <a:lnTo>
                        <a:pt x="62" y="0"/>
                      </a:lnTo>
                      <a:lnTo>
                        <a:pt x="56" y="0"/>
                      </a:lnTo>
                      <a:lnTo>
                        <a:pt x="50" y="2"/>
                      </a:lnTo>
                      <a:lnTo>
                        <a:pt x="38" y="10"/>
                      </a:lnTo>
                      <a:lnTo>
                        <a:pt x="28" y="22"/>
                      </a:lnTo>
                      <a:lnTo>
                        <a:pt x="18" y="36"/>
                      </a:lnTo>
                      <a:lnTo>
                        <a:pt x="10" y="56"/>
                      </a:lnTo>
                      <a:lnTo>
                        <a:pt x="4" y="78"/>
                      </a:lnTo>
                      <a:lnTo>
                        <a:pt x="0" y="102"/>
                      </a:lnTo>
                      <a:lnTo>
                        <a:pt x="0" y="128"/>
                      </a:lnTo>
                      <a:lnTo>
                        <a:pt x="0" y="128"/>
                      </a:lnTo>
                      <a:lnTo>
                        <a:pt x="2" y="158"/>
                      </a:lnTo>
                      <a:lnTo>
                        <a:pt x="6" y="184"/>
                      </a:lnTo>
                      <a:lnTo>
                        <a:pt x="118" y="184"/>
                      </a:lnTo>
                      <a:close/>
                    </a:path>
                  </a:pathLst>
                </a:custGeom>
                <a:solidFill>
                  <a:srgbClr val="E5A91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>
                    <a:solidFill>
                      <a:srgbClr val="005EB8"/>
                    </a:solidFill>
                  </a:endParaRPr>
                </a:p>
              </p:txBody>
            </p:sp>
            <p:sp>
              <p:nvSpPr>
                <p:cNvPr id="100" name="Freeform 25"/>
                <p:cNvSpPr>
                  <a:spLocks/>
                </p:cNvSpPr>
                <p:nvPr userDrawn="1"/>
              </p:nvSpPr>
              <p:spPr bwMode="auto">
                <a:xfrm>
                  <a:off x="8815529" y="179744"/>
                  <a:ext cx="109761" cy="112505"/>
                </a:xfrm>
                <a:custGeom>
                  <a:avLst/>
                  <a:gdLst>
                    <a:gd name="T0" fmla="*/ 80 w 80"/>
                    <a:gd name="T1" fmla="*/ 40 h 82"/>
                    <a:gd name="T2" fmla="*/ 80 w 80"/>
                    <a:gd name="T3" fmla="*/ 40 h 82"/>
                    <a:gd name="T4" fmla="*/ 78 w 80"/>
                    <a:gd name="T5" fmla="*/ 50 h 82"/>
                    <a:gd name="T6" fmla="*/ 76 w 80"/>
                    <a:gd name="T7" fmla="*/ 56 h 82"/>
                    <a:gd name="T8" fmla="*/ 72 w 80"/>
                    <a:gd name="T9" fmla="*/ 64 h 82"/>
                    <a:gd name="T10" fmla="*/ 68 w 80"/>
                    <a:gd name="T11" fmla="*/ 70 h 82"/>
                    <a:gd name="T12" fmla="*/ 62 w 80"/>
                    <a:gd name="T13" fmla="*/ 74 h 82"/>
                    <a:gd name="T14" fmla="*/ 56 w 80"/>
                    <a:gd name="T15" fmla="*/ 78 h 82"/>
                    <a:gd name="T16" fmla="*/ 48 w 80"/>
                    <a:gd name="T17" fmla="*/ 82 h 82"/>
                    <a:gd name="T18" fmla="*/ 40 w 80"/>
                    <a:gd name="T19" fmla="*/ 82 h 82"/>
                    <a:gd name="T20" fmla="*/ 40 w 80"/>
                    <a:gd name="T21" fmla="*/ 82 h 82"/>
                    <a:gd name="T22" fmla="*/ 32 w 80"/>
                    <a:gd name="T23" fmla="*/ 82 h 82"/>
                    <a:gd name="T24" fmla="*/ 24 w 80"/>
                    <a:gd name="T25" fmla="*/ 78 h 82"/>
                    <a:gd name="T26" fmla="*/ 18 w 80"/>
                    <a:gd name="T27" fmla="*/ 74 h 82"/>
                    <a:gd name="T28" fmla="*/ 12 w 80"/>
                    <a:gd name="T29" fmla="*/ 70 h 82"/>
                    <a:gd name="T30" fmla="*/ 6 w 80"/>
                    <a:gd name="T31" fmla="*/ 64 h 82"/>
                    <a:gd name="T32" fmla="*/ 4 w 80"/>
                    <a:gd name="T33" fmla="*/ 56 h 82"/>
                    <a:gd name="T34" fmla="*/ 0 w 80"/>
                    <a:gd name="T35" fmla="*/ 50 h 82"/>
                    <a:gd name="T36" fmla="*/ 0 w 80"/>
                    <a:gd name="T37" fmla="*/ 40 h 82"/>
                    <a:gd name="T38" fmla="*/ 0 w 80"/>
                    <a:gd name="T39" fmla="*/ 40 h 82"/>
                    <a:gd name="T40" fmla="*/ 0 w 80"/>
                    <a:gd name="T41" fmla="*/ 32 h 82"/>
                    <a:gd name="T42" fmla="*/ 4 w 80"/>
                    <a:gd name="T43" fmla="*/ 26 h 82"/>
                    <a:gd name="T44" fmla="*/ 6 w 80"/>
                    <a:gd name="T45" fmla="*/ 18 h 82"/>
                    <a:gd name="T46" fmla="*/ 12 w 80"/>
                    <a:gd name="T47" fmla="*/ 12 h 82"/>
                    <a:gd name="T48" fmla="*/ 18 w 80"/>
                    <a:gd name="T49" fmla="*/ 8 h 82"/>
                    <a:gd name="T50" fmla="*/ 24 w 80"/>
                    <a:gd name="T51" fmla="*/ 4 h 82"/>
                    <a:gd name="T52" fmla="*/ 32 w 80"/>
                    <a:gd name="T53" fmla="*/ 0 h 82"/>
                    <a:gd name="T54" fmla="*/ 40 w 80"/>
                    <a:gd name="T55" fmla="*/ 0 h 82"/>
                    <a:gd name="T56" fmla="*/ 40 w 80"/>
                    <a:gd name="T57" fmla="*/ 0 h 82"/>
                    <a:gd name="T58" fmla="*/ 48 w 80"/>
                    <a:gd name="T59" fmla="*/ 0 h 82"/>
                    <a:gd name="T60" fmla="*/ 56 w 80"/>
                    <a:gd name="T61" fmla="*/ 4 h 82"/>
                    <a:gd name="T62" fmla="*/ 62 w 80"/>
                    <a:gd name="T63" fmla="*/ 8 h 82"/>
                    <a:gd name="T64" fmla="*/ 68 w 80"/>
                    <a:gd name="T65" fmla="*/ 12 h 82"/>
                    <a:gd name="T66" fmla="*/ 72 w 80"/>
                    <a:gd name="T67" fmla="*/ 18 h 82"/>
                    <a:gd name="T68" fmla="*/ 76 w 80"/>
                    <a:gd name="T69" fmla="*/ 26 h 82"/>
                    <a:gd name="T70" fmla="*/ 78 w 80"/>
                    <a:gd name="T71" fmla="*/ 32 h 82"/>
                    <a:gd name="T72" fmla="*/ 80 w 80"/>
                    <a:gd name="T73" fmla="*/ 40 h 82"/>
                    <a:gd name="T74" fmla="*/ 80 w 80"/>
                    <a:gd name="T75" fmla="*/ 40 h 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80" h="82">
                      <a:moveTo>
                        <a:pt x="80" y="40"/>
                      </a:moveTo>
                      <a:lnTo>
                        <a:pt x="80" y="40"/>
                      </a:lnTo>
                      <a:lnTo>
                        <a:pt x="78" y="50"/>
                      </a:lnTo>
                      <a:lnTo>
                        <a:pt x="76" y="56"/>
                      </a:lnTo>
                      <a:lnTo>
                        <a:pt x="72" y="64"/>
                      </a:lnTo>
                      <a:lnTo>
                        <a:pt x="68" y="70"/>
                      </a:lnTo>
                      <a:lnTo>
                        <a:pt x="62" y="74"/>
                      </a:lnTo>
                      <a:lnTo>
                        <a:pt x="56" y="78"/>
                      </a:lnTo>
                      <a:lnTo>
                        <a:pt x="48" y="82"/>
                      </a:lnTo>
                      <a:lnTo>
                        <a:pt x="40" y="82"/>
                      </a:lnTo>
                      <a:lnTo>
                        <a:pt x="40" y="82"/>
                      </a:lnTo>
                      <a:lnTo>
                        <a:pt x="32" y="82"/>
                      </a:lnTo>
                      <a:lnTo>
                        <a:pt x="24" y="78"/>
                      </a:lnTo>
                      <a:lnTo>
                        <a:pt x="18" y="74"/>
                      </a:lnTo>
                      <a:lnTo>
                        <a:pt x="12" y="70"/>
                      </a:lnTo>
                      <a:lnTo>
                        <a:pt x="6" y="64"/>
                      </a:lnTo>
                      <a:lnTo>
                        <a:pt x="4" y="56"/>
                      </a:lnTo>
                      <a:lnTo>
                        <a:pt x="0" y="50"/>
                      </a:lnTo>
                      <a:lnTo>
                        <a:pt x="0" y="40"/>
                      </a:lnTo>
                      <a:lnTo>
                        <a:pt x="0" y="40"/>
                      </a:lnTo>
                      <a:lnTo>
                        <a:pt x="0" y="32"/>
                      </a:lnTo>
                      <a:lnTo>
                        <a:pt x="4" y="26"/>
                      </a:lnTo>
                      <a:lnTo>
                        <a:pt x="6" y="18"/>
                      </a:lnTo>
                      <a:lnTo>
                        <a:pt x="12" y="12"/>
                      </a:lnTo>
                      <a:lnTo>
                        <a:pt x="18" y="8"/>
                      </a:lnTo>
                      <a:lnTo>
                        <a:pt x="24" y="4"/>
                      </a:lnTo>
                      <a:lnTo>
                        <a:pt x="32" y="0"/>
                      </a:lnTo>
                      <a:lnTo>
                        <a:pt x="40" y="0"/>
                      </a:lnTo>
                      <a:lnTo>
                        <a:pt x="40" y="0"/>
                      </a:lnTo>
                      <a:lnTo>
                        <a:pt x="48" y="0"/>
                      </a:lnTo>
                      <a:lnTo>
                        <a:pt x="56" y="4"/>
                      </a:lnTo>
                      <a:lnTo>
                        <a:pt x="62" y="8"/>
                      </a:lnTo>
                      <a:lnTo>
                        <a:pt x="68" y="12"/>
                      </a:lnTo>
                      <a:lnTo>
                        <a:pt x="72" y="18"/>
                      </a:lnTo>
                      <a:lnTo>
                        <a:pt x="76" y="26"/>
                      </a:lnTo>
                      <a:lnTo>
                        <a:pt x="78" y="32"/>
                      </a:lnTo>
                      <a:lnTo>
                        <a:pt x="80" y="40"/>
                      </a:lnTo>
                      <a:lnTo>
                        <a:pt x="80" y="40"/>
                      </a:lnTo>
                      <a:close/>
                    </a:path>
                  </a:pathLst>
                </a:custGeom>
                <a:solidFill>
                  <a:srgbClr val="E5A91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>
                    <a:solidFill>
                      <a:srgbClr val="005EB8"/>
                    </a:solidFill>
                  </a:endParaRPr>
                </a:p>
              </p:txBody>
            </p:sp>
            <p:sp>
              <p:nvSpPr>
                <p:cNvPr id="101" name="Freeform 26"/>
                <p:cNvSpPr>
                  <a:spLocks/>
                </p:cNvSpPr>
                <p:nvPr userDrawn="1"/>
              </p:nvSpPr>
              <p:spPr bwMode="auto">
                <a:xfrm>
                  <a:off x="8812785" y="300481"/>
                  <a:ext cx="139945" cy="205802"/>
                </a:xfrm>
                <a:custGeom>
                  <a:avLst/>
                  <a:gdLst>
                    <a:gd name="T0" fmla="*/ 96 w 102"/>
                    <a:gd name="T1" fmla="*/ 150 h 150"/>
                    <a:gd name="T2" fmla="*/ 96 w 102"/>
                    <a:gd name="T3" fmla="*/ 150 h 150"/>
                    <a:gd name="T4" fmla="*/ 100 w 102"/>
                    <a:gd name="T5" fmla="*/ 128 h 150"/>
                    <a:gd name="T6" fmla="*/ 102 w 102"/>
                    <a:gd name="T7" fmla="*/ 104 h 150"/>
                    <a:gd name="T8" fmla="*/ 102 w 102"/>
                    <a:gd name="T9" fmla="*/ 104 h 150"/>
                    <a:gd name="T10" fmla="*/ 102 w 102"/>
                    <a:gd name="T11" fmla="*/ 84 h 150"/>
                    <a:gd name="T12" fmla="*/ 98 w 102"/>
                    <a:gd name="T13" fmla="*/ 64 h 150"/>
                    <a:gd name="T14" fmla="*/ 94 w 102"/>
                    <a:gd name="T15" fmla="*/ 46 h 150"/>
                    <a:gd name="T16" fmla="*/ 86 w 102"/>
                    <a:gd name="T17" fmla="*/ 32 h 150"/>
                    <a:gd name="T18" fmla="*/ 80 w 102"/>
                    <a:gd name="T19" fmla="*/ 18 h 150"/>
                    <a:gd name="T20" fmla="*/ 70 w 102"/>
                    <a:gd name="T21" fmla="*/ 8 h 150"/>
                    <a:gd name="T22" fmla="*/ 60 w 102"/>
                    <a:gd name="T23" fmla="*/ 2 h 150"/>
                    <a:gd name="T24" fmla="*/ 50 w 102"/>
                    <a:gd name="T25" fmla="*/ 0 h 150"/>
                    <a:gd name="T26" fmla="*/ 50 w 102"/>
                    <a:gd name="T27" fmla="*/ 0 h 150"/>
                    <a:gd name="T28" fmla="*/ 40 w 102"/>
                    <a:gd name="T29" fmla="*/ 2 h 150"/>
                    <a:gd name="T30" fmla="*/ 30 w 102"/>
                    <a:gd name="T31" fmla="*/ 8 h 150"/>
                    <a:gd name="T32" fmla="*/ 22 w 102"/>
                    <a:gd name="T33" fmla="*/ 18 h 150"/>
                    <a:gd name="T34" fmla="*/ 14 w 102"/>
                    <a:gd name="T35" fmla="*/ 32 h 150"/>
                    <a:gd name="T36" fmla="*/ 8 w 102"/>
                    <a:gd name="T37" fmla="*/ 46 h 150"/>
                    <a:gd name="T38" fmla="*/ 4 w 102"/>
                    <a:gd name="T39" fmla="*/ 64 h 150"/>
                    <a:gd name="T40" fmla="*/ 0 w 102"/>
                    <a:gd name="T41" fmla="*/ 84 h 150"/>
                    <a:gd name="T42" fmla="*/ 0 w 102"/>
                    <a:gd name="T43" fmla="*/ 104 h 150"/>
                    <a:gd name="T44" fmla="*/ 0 w 102"/>
                    <a:gd name="T45" fmla="*/ 104 h 150"/>
                    <a:gd name="T46" fmla="*/ 0 w 102"/>
                    <a:gd name="T47" fmla="*/ 128 h 150"/>
                    <a:gd name="T48" fmla="*/ 4 w 102"/>
                    <a:gd name="T49" fmla="*/ 150 h 150"/>
                    <a:gd name="T50" fmla="*/ 96 w 102"/>
                    <a:gd name="T51" fmla="*/ 150 h 1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102" h="150">
                      <a:moveTo>
                        <a:pt x="96" y="150"/>
                      </a:moveTo>
                      <a:lnTo>
                        <a:pt x="96" y="150"/>
                      </a:lnTo>
                      <a:lnTo>
                        <a:pt x="100" y="128"/>
                      </a:lnTo>
                      <a:lnTo>
                        <a:pt x="102" y="104"/>
                      </a:lnTo>
                      <a:lnTo>
                        <a:pt x="102" y="104"/>
                      </a:lnTo>
                      <a:lnTo>
                        <a:pt x="102" y="84"/>
                      </a:lnTo>
                      <a:lnTo>
                        <a:pt x="98" y="64"/>
                      </a:lnTo>
                      <a:lnTo>
                        <a:pt x="94" y="46"/>
                      </a:lnTo>
                      <a:lnTo>
                        <a:pt x="86" y="32"/>
                      </a:lnTo>
                      <a:lnTo>
                        <a:pt x="80" y="18"/>
                      </a:lnTo>
                      <a:lnTo>
                        <a:pt x="70" y="8"/>
                      </a:lnTo>
                      <a:lnTo>
                        <a:pt x="60" y="2"/>
                      </a:lnTo>
                      <a:lnTo>
                        <a:pt x="50" y="0"/>
                      </a:lnTo>
                      <a:lnTo>
                        <a:pt x="50" y="0"/>
                      </a:lnTo>
                      <a:lnTo>
                        <a:pt x="40" y="2"/>
                      </a:lnTo>
                      <a:lnTo>
                        <a:pt x="30" y="8"/>
                      </a:lnTo>
                      <a:lnTo>
                        <a:pt x="22" y="18"/>
                      </a:lnTo>
                      <a:lnTo>
                        <a:pt x="14" y="32"/>
                      </a:lnTo>
                      <a:lnTo>
                        <a:pt x="8" y="46"/>
                      </a:lnTo>
                      <a:lnTo>
                        <a:pt x="4" y="64"/>
                      </a:lnTo>
                      <a:lnTo>
                        <a:pt x="0" y="84"/>
                      </a:lnTo>
                      <a:lnTo>
                        <a:pt x="0" y="104"/>
                      </a:lnTo>
                      <a:lnTo>
                        <a:pt x="0" y="104"/>
                      </a:lnTo>
                      <a:lnTo>
                        <a:pt x="0" y="128"/>
                      </a:lnTo>
                      <a:lnTo>
                        <a:pt x="4" y="150"/>
                      </a:lnTo>
                      <a:lnTo>
                        <a:pt x="96" y="150"/>
                      </a:lnTo>
                      <a:close/>
                    </a:path>
                  </a:pathLst>
                </a:custGeom>
                <a:solidFill>
                  <a:srgbClr val="E5A91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>
                    <a:solidFill>
                      <a:srgbClr val="005EB8"/>
                    </a:solidFill>
                  </a:endParaRPr>
                </a:p>
              </p:txBody>
            </p:sp>
            <p:sp>
              <p:nvSpPr>
                <p:cNvPr id="102" name="Freeform 27"/>
                <p:cNvSpPr>
                  <a:spLocks/>
                </p:cNvSpPr>
                <p:nvPr userDrawn="1"/>
              </p:nvSpPr>
              <p:spPr bwMode="auto">
                <a:xfrm>
                  <a:off x="8755160" y="278529"/>
                  <a:ext cx="87809" cy="227754"/>
                </a:xfrm>
                <a:custGeom>
                  <a:avLst/>
                  <a:gdLst>
                    <a:gd name="T0" fmla="*/ 16 w 64"/>
                    <a:gd name="T1" fmla="*/ 166 h 166"/>
                    <a:gd name="T2" fmla="*/ 38 w 64"/>
                    <a:gd name="T3" fmla="*/ 166 h 166"/>
                    <a:gd name="T4" fmla="*/ 38 w 64"/>
                    <a:gd name="T5" fmla="*/ 166 h 166"/>
                    <a:gd name="T6" fmla="*/ 36 w 64"/>
                    <a:gd name="T7" fmla="*/ 144 h 166"/>
                    <a:gd name="T8" fmla="*/ 36 w 64"/>
                    <a:gd name="T9" fmla="*/ 120 h 166"/>
                    <a:gd name="T10" fmla="*/ 36 w 64"/>
                    <a:gd name="T11" fmla="*/ 120 h 166"/>
                    <a:gd name="T12" fmla="*/ 38 w 64"/>
                    <a:gd name="T13" fmla="*/ 92 h 166"/>
                    <a:gd name="T14" fmla="*/ 44 w 64"/>
                    <a:gd name="T15" fmla="*/ 66 h 166"/>
                    <a:gd name="T16" fmla="*/ 52 w 64"/>
                    <a:gd name="T17" fmla="*/ 42 h 166"/>
                    <a:gd name="T18" fmla="*/ 58 w 64"/>
                    <a:gd name="T19" fmla="*/ 34 h 166"/>
                    <a:gd name="T20" fmla="*/ 64 w 64"/>
                    <a:gd name="T21" fmla="*/ 26 h 166"/>
                    <a:gd name="T22" fmla="*/ 64 w 64"/>
                    <a:gd name="T23" fmla="*/ 26 h 166"/>
                    <a:gd name="T24" fmla="*/ 56 w 64"/>
                    <a:gd name="T25" fmla="*/ 14 h 166"/>
                    <a:gd name="T26" fmla="*/ 46 w 64"/>
                    <a:gd name="T27" fmla="*/ 6 h 166"/>
                    <a:gd name="T28" fmla="*/ 36 w 64"/>
                    <a:gd name="T29" fmla="*/ 2 h 166"/>
                    <a:gd name="T30" fmla="*/ 26 w 64"/>
                    <a:gd name="T31" fmla="*/ 0 h 166"/>
                    <a:gd name="T32" fmla="*/ 26 w 64"/>
                    <a:gd name="T33" fmla="*/ 0 h 166"/>
                    <a:gd name="T34" fmla="*/ 18 w 64"/>
                    <a:gd name="T35" fmla="*/ 0 h 166"/>
                    <a:gd name="T36" fmla="*/ 12 w 64"/>
                    <a:gd name="T37" fmla="*/ 2 h 166"/>
                    <a:gd name="T38" fmla="*/ 0 w 64"/>
                    <a:gd name="T39" fmla="*/ 12 h 166"/>
                    <a:gd name="T40" fmla="*/ 0 w 64"/>
                    <a:gd name="T41" fmla="*/ 12 h 166"/>
                    <a:gd name="T42" fmla="*/ 10 w 64"/>
                    <a:gd name="T43" fmla="*/ 30 h 166"/>
                    <a:gd name="T44" fmla="*/ 16 w 64"/>
                    <a:gd name="T45" fmla="*/ 54 h 166"/>
                    <a:gd name="T46" fmla="*/ 22 w 64"/>
                    <a:gd name="T47" fmla="*/ 82 h 166"/>
                    <a:gd name="T48" fmla="*/ 24 w 64"/>
                    <a:gd name="T49" fmla="*/ 110 h 166"/>
                    <a:gd name="T50" fmla="*/ 24 w 64"/>
                    <a:gd name="T51" fmla="*/ 110 h 166"/>
                    <a:gd name="T52" fmla="*/ 22 w 64"/>
                    <a:gd name="T53" fmla="*/ 140 h 166"/>
                    <a:gd name="T54" fmla="*/ 16 w 64"/>
                    <a:gd name="T55" fmla="*/ 166 h 166"/>
                    <a:gd name="T56" fmla="*/ 16 w 64"/>
                    <a:gd name="T57" fmla="*/ 166 h 1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64" h="166">
                      <a:moveTo>
                        <a:pt x="16" y="166"/>
                      </a:moveTo>
                      <a:lnTo>
                        <a:pt x="38" y="166"/>
                      </a:lnTo>
                      <a:lnTo>
                        <a:pt x="38" y="166"/>
                      </a:lnTo>
                      <a:lnTo>
                        <a:pt x="36" y="144"/>
                      </a:lnTo>
                      <a:lnTo>
                        <a:pt x="36" y="120"/>
                      </a:lnTo>
                      <a:lnTo>
                        <a:pt x="36" y="120"/>
                      </a:lnTo>
                      <a:lnTo>
                        <a:pt x="38" y="92"/>
                      </a:lnTo>
                      <a:lnTo>
                        <a:pt x="44" y="66"/>
                      </a:lnTo>
                      <a:lnTo>
                        <a:pt x="52" y="42"/>
                      </a:lnTo>
                      <a:lnTo>
                        <a:pt x="58" y="34"/>
                      </a:lnTo>
                      <a:lnTo>
                        <a:pt x="64" y="26"/>
                      </a:lnTo>
                      <a:lnTo>
                        <a:pt x="64" y="26"/>
                      </a:lnTo>
                      <a:lnTo>
                        <a:pt x="56" y="14"/>
                      </a:lnTo>
                      <a:lnTo>
                        <a:pt x="46" y="6"/>
                      </a:lnTo>
                      <a:lnTo>
                        <a:pt x="36" y="2"/>
                      </a:lnTo>
                      <a:lnTo>
                        <a:pt x="26" y="0"/>
                      </a:lnTo>
                      <a:lnTo>
                        <a:pt x="26" y="0"/>
                      </a:lnTo>
                      <a:lnTo>
                        <a:pt x="18" y="0"/>
                      </a:lnTo>
                      <a:lnTo>
                        <a:pt x="12" y="2"/>
                      </a:lnTo>
                      <a:lnTo>
                        <a:pt x="0" y="12"/>
                      </a:lnTo>
                      <a:lnTo>
                        <a:pt x="0" y="12"/>
                      </a:lnTo>
                      <a:lnTo>
                        <a:pt x="10" y="30"/>
                      </a:lnTo>
                      <a:lnTo>
                        <a:pt x="16" y="54"/>
                      </a:lnTo>
                      <a:lnTo>
                        <a:pt x="22" y="82"/>
                      </a:lnTo>
                      <a:lnTo>
                        <a:pt x="24" y="110"/>
                      </a:lnTo>
                      <a:lnTo>
                        <a:pt x="24" y="110"/>
                      </a:lnTo>
                      <a:lnTo>
                        <a:pt x="22" y="140"/>
                      </a:lnTo>
                      <a:lnTo>
                        <a:pt x="16" y="166"/>
                      </a:lnTo>
                      <a:lnTo>
                        <a:pt x="16" y="166"/>
                      </a:lnTo>
                      <a:close/>
                    </a:path>
                  </a:pathLst>
                </a:custGeom>
                <a:solidFill>
                  <a:srgbClr val="E5A91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>
                    <a:solidFill>
                      <a:srgbClr val="005EB8"/>
                    </a:solidFill>
                  </a:endParaRPr>
                </a:p>
              </p:txBody>
            </p:sp>
            <p:sp>
              <p:nvSpPr>
                <p:cNvPr id="103" name="Freeform 28"/>
                <p:cNvSpPr>
                  <a:spLocks/>
                </p:cNvSpPr>
                <p:nvPr userDrawn="1"/>
              </p:nvSpPr>
              <p:spPr bwMode="auto">
                <a:xfrm>
                  <a:off x="8532894" y="91935"/>
                  <a:ext cx="27440" cy="444532"/>
                </a:xfrm>
                <a:custGeom>
                  <a:avLst/>
                  <a:gdLst>
                    <a:gd name="T0" fmla="*/ 0 w 20"/>
                    <a:gd name="T1" fmla="*/ 10 h 324"/>
                    <a:gd name="T2" fmla="*/ 0 w 20"/>
                    <a:gd name="T3" fmla="*/ 10 h 324"/>
                    <a:gd name="T4" fmla="*/ 0 w 20"/>
                    <a:gd name="T5" fmla="*/ 314 h 324"/>
                    <a:gd name="T6" fmla="*/ 0 w 20"/>
                    <a:gd name="T7" fmla="*/ 314 h 324"/>
                    <a:gd name="T8" fmla="*/ 2 w 20"/>
                    <a:gd name="T9" fmla="*/ 318 h 324"/>
                    <a:gd name="T10" fmla="*/ 4 w 20"/>
                    <a:gd name="T11" fmla="*/ 322 h 324"/>
                    <a:gd name="T12" fmla="*/ 8 w 20"/>
                    <a:gd name="T13" fmla="*/ 322 h 324"/>
                    <a:gd name="T14" fmla="*/ 10 w 20"/>
                    <a:gd name="T15" fmla="*/ 324 h 324"/>
                    <a:gd name="T16" fmla="*/ 14 w 20"/>
                    <a:gd name="T17" fmla="*/ 322 h 324"/>
                    <a:gd name="T18" fmla="*/ 18 w 20"/>
                    <a:gd name="T19" fmla="*/ 322 h 324"/>
                    <a:gd name="T20" fmla="*/ 20 w 20"/>
                    <a:gd name="T21" fmla="*/ 318 h 324"/>
                    <a:gd name="T22" fmla="*/ 20 w 20"/>
                    <a:gd name="T23" fmla="*/ 314 h 324"/>
                    <a:gd name="T24" fmla="*/ 20 w 20"/>
                    <a:gd name="T25" fmla="*/ 314 h 324"/>
                    <a:gd name="T26" fmla="*/ 20 w 20"/>
                    <a:gd name="T27" fmla="*/ 10 h 324"/>
                    <a:gd name="T28" fmla="*/ 20 w 20"/>
                    <a:gd name="T29" fmla="*/ 10 h 324"/>
                    <a:gd name="T30" fmla="*/ 20 w 20"/>
                    <a:gd name="T31" fmla="*/ 6 h 324"/>
                    <a:gd name="T32" fmla="*/ 18 w 20"/>
                    <a:gd name="T33" fmla="*/ 2 h 324"/>
                    <a:gd name="T34" fmla="*/ 14 w 20"/>
                    <a:gd name="T35" fmla="*/ 0 h 324"/>
                    <a:gd name="T36" fmla="*/ 10 w 20"/>
                    <a:gd name="T37" fmla="*/ 0 h 324"/>
                    <a:gd name="T38" fmla="*/ 8 w 20"/>
                    <a:gd name="T39" fmla="*/ 0 h 324"/>
                    <a:gd name="T40" fmla="*/ 4 w 20"/>
                    <a:gd name="T41" fmla="*/ 2 h 324"/>
                    <a:gd name="T42" fmla="*/ 2 w 20"/>
                    <a:gd name="T43" fmla="*/ 6 h 324"/>
                    <a:gd name="T44" fmla="*/ 0 w 20"/>
                    <a:gd name="T45" fmla="*/ 10 h 324"/>
                    <a:gd name="T46" fmla="*/ 0 w 20"/>
                    <a:gd name="T47" fmla="*/ 10 h 3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20" h="324">
                      <a:moveTo>
                        <a:pt x="0" y="10"/>
                      </a:moveTo>
                      <a:lnTo>
                        <a:pt x="0" y="10"/>
                      </a:lnTo>
                      <a:lnTo>
                        <a:pt x="0" y="314"/>
                      </a:lnTo>
                      <a:lnTo>
                        <a:pt x="0" y="314"/>
                      </a:lnTo>
                      <a:lnTo>
                        <a:pt x="2" y="318"/>
                      </a:lnTo>
                      <a:lnTo>
                        <a:pt x="4" y="322"/>
                      </a:lnTo>
                      <a:lnTo>
                        <a:pt x="8" y="322"/>
                      </a:lnTo>
                      <a:lnTo>
                        <a:pt x="10" y="324"/>
                      </a:lnTo>
                      <a:lnTo>
                        <a:pt x="14" y="322"/>
                      </a:lnTo>
                      <a:lnTo>
                        <a:pt x="18" y="322"/>
                      </a:lnTo>
                      <a:lnTo>
                        <a:pt x="20" y="318"/>
                      </a:lnTo>
                      <a:lnTo>
                        <a:pt x="20" y="314"/>
                      </a:lnTo>
                      <a:lnTo>
                        <a:pt x="20" y="314"/>
                      </a:lnTo>
                      <a:lnTo>
                        <a:pt x="20" y="10"/>
                      </a:lnTo>
                      <a:lnTo>
                        <a:pt x="20" y="10"/>
                      </a:lnTo>
                      <a:lnTo>
                        <a:pt x="20" y="6"/>
                      </a:lnTo>
                      <a:lnTo>
                        <a:pt x="18" y="2"/>
                      </a:lnTo>
                      <a:lnTo>
                        <a:pt x="14" y="0"/>
                      </a:lnTo>
                      <a:lnTo>
                        <a:pt x="10" y="0"/>
                      </a:lnTo>
                      <a:lnTo>
                        <a:pt x="8" y="0"/>
                      </a:lnTo>
                      <a:lnTo>
                        <a:pt x="4" y="2"/>
                      </a:lnTo>
                      <a:lnTo>
                        <a:pt x="2" y="6"/>
                      </a:lnTo>
                      <a:lnTo>
                        <a:pt x="0" y="10"/>
                      </a:lnTo>
                      <a:lnTo>
                        <a:pt x="0" y="10"/>
                      </a:lnTo>
                      <a:close/>
                    </a:path>
                  </a:pathLst>
                </a:custGeom>
                <a:solidFill>
                  <a:srgbClr val="E5A91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>
                    <a:solidFill>
                      <a:srgbClr val="005EB8"/>
                    </a:solidFill>
                  </a:endParaRPr>
                </a:p>
              </p:txBody>
            </p:sp>
            <p:sp>
              <p:nvSpPr>
                <p:cNvPr id="104" name="Freeform 29"/>
                <p:cNvSpPr>
                  <a:spLocks/>
                </p:cNvSpPr>
                <p:nvPr userDrawn="1"/>
              </p:nvSpPr>
              <p:spPr bwMode="auto">
                <a:xfrm>
                  <a:off x="8535638" y="91935"/>
                  <a:ext cx="74089" cy="27440"/>
                </a:xfrm>
                <a:custGeom>
                  <a:avLst/>
                  <a:gdLst>
                    <a:gd name="T0" fmla="*/ 44 w 54"/>
                    <a:gd name="T1" fmla="*/ 0 h 20"/>
                    <a:gd name="T2" fmla="*/ 44 w 54"/>
                    <a:gd name="T3" fmla="*/ 0 h 20"/>
                    <a:gd name="T4" fmla="*/ 8 w 54"/>
                    <a:gd name="T5" fmla="*/ 0 h 20"/>
                    <a:gd name="T6" fmla="*/ 8 w 54"/>
                    <a:gd name="T7" fmla="*/ 0 h 20"/>
                    <a:gd name="T8" fmla="*/ 4 w 54"/>
                    <a:gd name="T9" fmla="*/ 0 h 20"/>
                    <a:gd name="T10" fmla="*/ 2 w 54"/>
                    <a:gd name="T11" fmla="*/ 2 h 20"/>
                    <a:gd name="T12" fmla="*/ 0 w 54"/>
                    <a:gd name="T13" fmla="*/ 6 h 20"/>
                    <a:gd name="T14" fmla="*/ 0 w 54"/>
                    <a:gd name="T15" fmla="*/ 10 h 20"/>
                    <a:gd name="T16" fmla="*/ 0 w 54"/>
                    <a:gd name="T17" fmla="*/ 14 h 20"/>
                    <a:gd name="T18" fmla="*/ 2 w 54"/>
                    <a:gd name="T19" fmla="*/ 16 h 20"/>
                    <a:gd name="T20" fmla="*/ 4 w 54"/>
                    <a:gd name="T21" fmla="*/ 18 h 20"/>
                    <a:gd name="T22" fmla="*/ 8 w 54"/>
                    <a:gd name="T23" fmla="*/ 20 h 20"/>
                    <a:gd name="T24" fmla="*/ 8 w 54"/>
                    <a:gd name="T25" fmla="*/ 20 h 20"/>
                    <a:gd name="T26" fmla="*/ 44 w 54"/>
                    <a:gd name="T27" fmla="*/ 20 h 20"/>
                    <a:gd name="T28" fmla="*/ 44 w 54"/>
                    <a:gd name="T29" fmla="*/ 20 h 20"/>
                    <a:gd name="T30" fmla="*/ 48 w 54"/>
                    <a:gd name="T31" fmla="*/ 18 h 20"/>
                    <a:gd name="T32" fmla="*/ 52 w 54"/>
                    <a:gd name="T33" fmla="*/ 16 h 20"/>
                    <a:gd name="T34" fmla="*/ 54 w 54"/>
                    <a:gd name="T35" fmla="*/ 14 h 20"/>
                    <a:gd name="T36" fmla="*/ 54 w 54"/>
                    <a:gd name="T37" fmla="*/ 10 h 20"/>
                    <a:gd name="T38" fmla="*/ 54 w 54"/>
                    <a:gd name="T39" fmla="*/ 6 h 20"/>
                    <a:gd name="T40" fmla="*/ 52 w 54"/>
                    <a:gd name="T41" fmla="*/ 2 h 20"/>
                    <a:gd name="T42" fmla="*/ 48 w 54"/>
                    <a:gd name="T43" fmla="*/ 0 h 20"/>
                    <a:gd name="T44" fmla="*/ 44 w 54"/>
                    <a:gd name="T45" fmla="*/ 0 h 20"/>
                    <a:gd name="T46" fmla="*/ 44 w 54"/>
                    <a:gd name="T47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54" h="20">
                      <a:moveTo>
                        <a:pt x="44" y="0"/>
                      </a:moveTo>
                      <a:lnTo>
                        <a:pt x="44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4" y="0"/>
                      </a:lnTo>
                      <a:lnTo>
                        <a:pt x="2" y="2"/>
                      </a:lnTo>
                      <a:lnTo>
                        <a:pt x="0" y="6"/>
                      </a:lnTo>
                      <a:lnTo>
                        <a:pt x="0" y="10"/>
                      </a:lnTo>
                      <a:lnTo>
                        <a:pt x="0" y="14"/>
                      </a:lnTo>
                      <a:lnTo>
                        <a:pt x="2" y="16"/>
                      </a:lnTo>
                      <a:lnTo>
                        <a:pt x="4" y="18"/>
                      </a:lnTo>
                      <a:lnTo>
                        <a:pt x="8" y="20"/>
                      </a:lnTo>
                      <a:lnTo>
                        <a:pt x="8" y="20"/>
                      </a:lnTo>
                      <a:lnTo>
                        <a:pt x="44" y="20"/>
                      </a:lnTo>
                      <a:lnTo>
                        <a:pt x="44" y="20"/>
                      </a:lnTo>
                      <a:lnTo>
                        <a:pt x="48" y="18"/>
                      </a:lnTo>
                      <a:lnTo>
                        <a:pt x="52" y="16"/>
                      </a:lnTo>
                      <a:lnTo>
                        <a:pt x="54" y="14"/>
                      </a:lnTo>
                      <a:lnTo>
                        <a:pt x="54" y="10"/>
                      </a:lnTo>
                      <a:lnTo>
                        <a:pt x="54" y="6"/>
                      </a:lnTo>
                      <a:lnTo>
                        <a:pt x="52" y="2"/>
                      </a:lnTo>
                      <a:lnTo>
                        <a:pt x="48" y="0"/>
                      </a:lnTo>
                      <a:lnTo>
                        <a:pt x="44" y="0"/>
                      </a:lnTo>
                      <a:lnTo>
                        <a:pt x="44" y="0"/>
                      </a:lnTo>
                      <a:close/>
                    </a:path>
                  </a:pathLst>
                </a:custGeom>
                <a:solidFill>
                  <a:srgbClr val="E5A91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>
                    <a:solidFill>
                      <a:srgbClr val="005EB8"/>
                    </a:solidFill>
                  </a:endParaRPr>
                </a:p>
              </p:txBody>
            </p:sp>
            <p:sp>
              <p:nvSpPr>
                <p:cNvPr id="105" name="Freeform 30"/>
                <p:cNvSpPr>
                  <a:spLocks/>
                </p:cNvSpPr>
                <p:nvPr userDrawn="1"/>
              </p:nvSpPr>
              <p:spPr bwMode="auto">
                <a:xfrm>
                  <a:off x="8535638" y="509027"/>
                  <a:ext cx="74089" cy="27440"/>
                </a:xfrm>
                <a:custGeom>
                  <a:avLst/>
                  <a:gdLst>
                    <a:gd name="T0" fmla="*/ 44 w 54"/>
                    <a:gd name="T1" fmla="*/ 0 h 20"/>
                    <a:gd name="T2" fmla="*/ 44 w 54"/>
                    <a:gd name="T3" fmla="*/ 0 h 20"/>
                    <a:gd name="T4" fmla="*/ 8 w 54"/>
                    <a:gd name="T5" fmla="*/ 0 h 20"/>
                    <a:gd name="T6" fmla="*/ 8 w 54"/>
                    <a:gd name="T7" fmla="*/ 0 h 20"/>
                    <a:gd name="T8" fmla="*/ 4 w 54"/>
                    <a:gd name="T9" fmla="*/ 0 h 20"/>
                    <a:gd name="T10" fmla="*/ 2 w 54"/>
                    <a:gd name="T11" fmla="*/ 4 h 20"/>
                    <a:gd name="T12" fmla="*/ 0 w 54"/>
                    <a:gd name="T13" fmla="*/ 6 h 20"/>
                    <a:gd name="T14" fmla="*/ 0 w 54"/>
                    <a:gd name="T15" fmla="*/ 10 h 20"/>
                    <a:gd name="T16" fmla="*/ 0 w 54"/>
                    <a:gd name="T17" fmla="*/ 14 h 20"/>
                    <a:gd name="T18" fmla="*/ 2 w 54"/>
                    <a:gd name="T19" fmla="*/ 16 h 20"/>
                    <a:gd name="T20" fmla="*/ 4 w 54"/>
                    <a:gd name="T21" fmla="*/ 20 h 20"/>
                    <a:gd name="T22" fmla="*/ 8 w 54"/>
                    <a:gd name="T23" fmla="*/ 20 h 20"/>
                    <a:gd name="T24" fmla="*/ 8 w 54"/>
                    <a:gd name="T25" fmla="*/ 20 h 20"/>
                    <a:gd name="T26" fmla="*/ 44 w 54"/>
                    <a:gd name="T27" fmla="*/ 20 h 20"/>
                    <a:gd name="T28" fmla="*/ 44 w 54"/>
                    <a:gd name="T29" fmla="*/ 20 h 20"/>
                    <a:gd name="T30" fmla="*/ 48 w 54"/>
                    <a:gd name="T31" fmla="*/ 20 h 20"/>
                    <a:gd name="T32" fmla="*/ 52 w 54"/>
                    <a:gd name="T33" fmla="*/ 16 h 20"/>
                    <a:gd name="T34" fmla="*/ 54 w 54"/>
                    <a:gd name="T35" fmla="*/ 14 h 20"/>
                    <a:gd name="T36" fmla="*/ 54 w 54"/>
                    <a:gd name="T37" fmla="*/ 10 h 20"/>
                    <a:gd name="T38" fmla="*/ 54 w 54"/>
                    <a:gd name="T39" fmla="*/ 6 h 20"/>
                    <a:gd name="T40" fmla="*/ 52 w 54"/>
                    <a:gd name="T41" fmla="*/ 4 h 20"/>
                    <a:gd name="T42" fmla="*/ 48 w 54"/>
                    <a:gd name="T43" fmla="*/ 0 h 20"/>
                    <a:gd name="T44" fmla="*/ 44 w 54"/>
                    <a:gd name="T45" fmla="*/ 0 h 20"/>
                    <a:gd name="T46" fmla="*/ 44 w 54"/>
                    <a:gd name="T47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54" h="20">
                      <a:moveTo>
                        <a:pt x="44" y="0"/>
                      </a:moveTo>
                      <a:lnTo>
                        <a:pt x="44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4" y="0"/>
                      </a:lnTo>
                      <a:lnTo>
                        <a:pt x="2" y="4"/>
                      </a:lnTo>
                      <a:lnTo>
                        <a:pt x="0" y="6"/>
                      </a:lnTo>
                      <a:lnTo>
                        <a:pt x="0" y="10"/>
                      </a:lnTo>
                      <a:lnTo>
                        <a:pt x="0" y="14"/>
                      </a:lnTo>
                      <a:lnTo>
                        <a:pt x="2" y="16"/>
                      </a:lnTo>
                      <a:lnTo>
                        <a:pt x="4" y="20"/>
                      </a:lnTo>
                      <a:lnTo>
                        <a:pt x="8" y="20"/>
                      </a:lnTo>
                      <a:lnTo>
                        <a:pt x="8" y="20"/>
                      </a:lnTo>
                      <a:lnTo>
                        <a:pt x="44" y="20"/>
                      </a:lnTo>
                      <a:lnTo>
                        <a:pt x="44" y="20"/>
                      </a:lnTo>
                      <a:lnTo>
                        <a:pt x="48" y="20"/>
                      </a:lnTo>
                      <a:lnTo>
                        <a:pt x="52" y="16"/>
                      </a:lnTo>
                      <a:lnTo>
                        <a:pt x="54" y="14"/>
                      </a:lnTo>
                      <a:lnTo>
                        <a:pt x="54" y="10"/>
                      </a:lnTo>
                      <a:lnTo>
                        <a:pt x="54" y="6"/>
                      </a:lnTo>
                      <a:lnTo>
                        <a:pt x="52" y="4"/>
                      </a:lnTo>
                      <a:lnTo>
                        <a:pt x="48" y="0"/>
                      </a:lnTo>
                      <a:lnTo>
                        <a:pt x="44" y="0"/>
                      </a:lnTo>
                      <a:lnTo>
                        <a:pt x="44" y="0"/>
                      </a:lnTo>
                      <a:close/>
                    </a:path>
                  </a:pathLst>
                </a:custGeom>
                <a:solidFill>
                  <a:srgbClr val="E5A91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>
                    <a:solidFill>
                      <a:srgbClr val="005EB8"/>
                    </a:solidFill>
                  </a:endParaRPr>
                </a:p>
              </p:txBody>
            </p:sp>
            <p:sp>
              <p:nvSpPr>
                <p:cNvPr id="106" name="Freeform 31"/>
                <p:cNvSpPr>
                  <a:spLocks/>
                </p:cNvSpPr>
                <p:nvPr userDrawn="1"/>
              </p:nvSpPr>
              <p:spPr bwMode="auto">
                <a:xfrm>
                  <a:off x="9010355" y="91935"/>
                  <a:ext cx="27440" cy="441788"/>
                </a:xfrm>
                <a:custGeom>
                  <a:avLst/>
                  <a:gdLst>
                    <a:gd name="T0" fmla="*/ 20 w 20"/>
                    <a:gd name="T1" fmla="*/ 312 h 322"/>
                    <a:gd name="T2" fmla="*/ 20 w 20"/>
                    <a:gd name="T3" fmla="*/ 312 h 322"/>
                    <a:gd name="T4" fmla="*/ 20 w 20"/>
                    <a:gd name="T5" fmla="*/ 10 h 322"/>
                    <a:gd name="T6" fmla="*/ 20 w 20"/>
                    <a:gd name="T7" fmla="*/ 10 h 322"/>
                    <a:gd name="T8" fmla="*/ 20 w 20"/>
                    <a:gd name="T9" fmla="*/ 6 h 322"/>
                    <a:gd name="T10" fmla="*/ 16 w 20"/>
                    <a:gd name="T11" fmla="*/ 2 h 322"/>
                    <a:gd name="T12" fmla="*/ 14 w 20"/>
                    <a:gd name="T13" fmla="*/ 0 h 322"/>
                    <a:gd name="T14" fmla="*/ 10 w 20"/>
                    <a:gd name="T15" fmla="*/ 0 h 322"/>
                    <a:gd name="T16" fmla="*/ 6 w 20"/>
                    <a:gd name="T17" fmla="*/ 0 h 322"/>
                    <a:gd name="T18" fmla="*/ 4 w 20"/>
                    <a:gd name="T19" fmla="*/ 2 h 322"/>
                    <a:gd name="T20" fmla="*/ 0 w 20"/>
                    <a:gd name="T21" fmla="*/ 6 h 322"/>
                    <a:gd name="T22" fmla="*/ 0 w 20"/>
                    <a:gd name="T23" fmla="*/ 10 h 322"/>
                    <a:gd name="T24" fmla="*/ 0 w 20"/>
                    <a:gd name="T25" fmla="*/ 10 h 322"/>
                    <a:gd name="T26" fmla="*/ 0 w 20"/>
                    <a:gd name="T27" fmla="*/ 312 h 322"/>
                    <a:gd name="T28" fmla="*/ 0 w 20"/>
                    <a:gd name="T29" fmla="*/ 312 h 322"/>
                    <a:gd name="T30" fmla="*/ 0 w 20"/>
                    <a:gd name="T31" fmla="*/ 316 h 322"/>
                    <a:gd name="T32" fmla="*/ 4 w 20"/>
                    <a:gd name="T33" fmla="*/ 320 h 322"/>
                    <a:gd name="T34" fmla="*/ 6 w 20"/>
                    <a:gd name="T35" fmla="*/ 322 h 322"/>
                    <a:gd name="T36" fmla="*/ 10 w 20"/>
                    <a:gd name="T37" fmla="*/ 322 h 322"/>
                    <a:gd name="T38" fmla="*/ 14 w 20"/>
                    <a:gd name="T39" fmla="*/ 322 h 322"/>
                    <a:gd name="T40" fmla="*/ 16 w 20"/>
                    <a:gd name="T41" fmla="*/ 320 h 322"/>
                    <a:gd name="T42" fmla="*/ 20 w 20"/>
                    <a:gd name="T43" fmla="*/ 316 h 322"/>
                    <a:gd name="T44" fmla="*/ 20 w 20"/>
                    <a:gd name="T45" fmla="*/ 312 h 322"/>
                    <a:gd name="T46" fmla="*/ 20 w 20"/>
                    <a:gd name="T47" fmla="*/ 312 h 3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20" h="322">
                      <a:moveTo>
                        <a:pt x="20" y="312"/>
                      </a:moveTo>
                      <a:lnTo>
                        <a:pt x="20" y="312"/>
                      </a:lnTo>
                      <a:lnTo>
                        <a:pt x="20" y="10"/>
                      </a:lnTo>
                      <a:lnTo>
                        <a:pt x="20" y="10"/>
                      </a:lnTo>
                      <a:lnTo>
                        <a:pt x="20" y="6"/>
                      </a:lnTo>
                      <a:lnTo>
                        <a:pt x="16" y="2"/>
                      </a:lnTo>
                      <a:lnTo>
                        <a:pt x="14" y="0"/>
                      </a:lnTo>
                      <a:lnTo>
                        <a:pt x="10" y="0"/>
                      </a:lnTo>
                      <a:lnTo>
                        <a:pt x="6" y="0"/>
                      </a:lnTo>
                      <a:lnTo>
                        <a:pt x="4" y="2"/>
                      </a:lnTo>
                      <a:lnTo>
                        <a:pt x="0" y="6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312"/>
                      </a:lnTo>
                      <a:lnTo>
                        <a:pt x="0" y="312"/>
                      </a:lnTo>
                      <a:lnTo>
                        <a:pt x="0" y="316"/>
                      </a:lnTo>
                      <a:lnTo>
                        <a:pt x="4" y="320"/>
                      </a:lnTo>
                      <a:lnTo>
                        <a:pt x="6" y="322"/>
                      </a:lnTo>
                      <a:lnTo>
                        <a:pt x="10" y="322"/>
                      </a:lnTo>
                      <a:lnTo>
                        <a:pt x="14" y="322"/>
                      </a:lnTo>
                      <a:lnTo>
                        <a:pt x="16" y="320"/>
                      </a:lnTo>
                      <a:lnTo>
                        <a:pt x="20" y="316"/>
                      </a:lnTo>
                      <a:lnTo>
                        <a:pt x="20" y="312"/>
                      </a:lnTo>
                      <a:lnTo>
                        <a:pt x="20" y="312"/>
                      </a:lnTo>
                      <a:close/>
                    </a:path>
                  </a:pathLst>
                </a:custGeom>
                <a:solidFill>
                  <a:srgbClr val="E5A91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>
                    <a:solidFill>
                      <a:srgbClr val="005EB8"/>
                    </a:solidFill>
                  </a:endParaRPr>
                </a:p>
              </p:txBody>
            </p:sp>
            <p:sp>
              <p:nvSpPr>
                <p:cNvPr id="107" name="Freeform 32"/>
                <p:cNvSpPr>
                  <a:spLocks/>
                </p:cNvSpPr>
                <p:nvPr userDrawn="1"/>
              </p:nvSpPr>
              <p:spPr bwMode="auto">
                <a:xfrm>
                  <a:off x="8963706" y="506283"/>
                  <a:ext cx="74089" cy="27440"/>
                </a:xfrm>
                <a:custGeom>
                  <a:avLst/>
                  <a:gdLst>
                    <a:gd name="T0" fmla="*/ 8 w 54"/>
                    <a:gd name="T1" fmla="*/ 20 h 20"/>
                    <a:gd name="T2" fmla="*/ 8 w 54"/>
                    <a:gd name="T3" fmla="*/ 20 h 20"/>
                    <a:gd name="T4" fmla="*/ 44 w 54"/>
                    <a:gd name="T5" fmla="*/ 20 h 20"/>
                    <a:gd name="T6" fmla="*/ 44 w 54"/>
                    <a:gd name="T7" fmla="*/ 20 h 20"/>
                    <a:gd name="T8" fmla="*/ 48 w 54"/>
                    <a:gd name="T9" fmla="*/ 20 h 20"/>
                    <a:gd name="T10" fmla="*/ 52 w 54"/>
                    <a:gd name="T11" fmla="*/ 16 h 20"/>
                    <a:gd name="T12" fmla="*/ 54 w 54"/>
                    <a:gd name="T13" fmla="*/ 14 h 20"/>
                    <a:gd name="T14" fmla="*/ 54 w 54"/>
                    <a:gd name="T15" fmla="*/ 10 h 20"/>
                    <a:gd name="T16" fmla="*/ 54 w 54"/>
                    <a:gd name="T17" fmla="*/ 6 h 20"/>
                    <a:gd name="T18" fmla="*/ 52 w 54"/>
                    <a:gd name="T19" fmla="*/ 4 h 20"/>
                    <a:gd name="T20" fmla="*/ 48 w 54"/>
                    <a:gd name="T21" fmla="*/ 0 h 20"/>
                    <a:gd name="T22" fmla="*/ 44 w 54"/>
                    <a:gd name="T23" fmla="*/ 0 h 20"/>
                    <a:gd name="T24" fmla="*/ 44 w 54"/>
                    <a:gd name="T25" fmla="*/ 0 h 20"/>
                    <a:gd name="T26" fmla="*/ 8 w 54"/>
                    <a:gd name="T27" fmla="*/ 0 h 20"/>
                    <a:gd name="T28" fmla="*/ 8 w 54"/>
                    <a:gd name="T29" fmla="*/ 0 h 20"/>
                    <a:gd name="T30" fmla="*/ 4 w 54"/>
                    <a:gd name="T31" fmla="*/ 0 h 20"/>
                    <a:gd name="T32" fmla="*/ 2 w 54"/>
                    <a:gd name="T33" fmla="*/ 4 h 20"/>
                    <a:gd name="T34" fmla="*/ 0 w 54"/>
                    <a:gd name="T35" fmla="*/ 6 h 20"/>
                    <a:gd name="T36" fmla="*/ 0 w 54"/>
                    <a:gd name="T37" fmla="*/ 10 h 20"/>
                    <a:gd name="T38" fmla="*/ 0 w 54"/>
                    <a:gd name="T39" fmla="*/ 14 h 20"/>
                    <a:gd name="T40" fmla="*/ 2 w 54"/>
                    <a:gd name="T41" fmla="*/ 16 h 20"/>
                    <a:gd name="T42" fmla="*/ 4 w 54"/>
                    <a:gd name="T43" fmla="*/ 20 h 20"/>
                    <a:gd name="T44" fmla="*/ 8 w 54"/>
                    <a:gd name="T45" fmla="*/ 20 h 20"/>
                    <a:gd name="T46" fmla="*/ 8 w 54"/>
                    <a:gd name="T47" fmla="*/ 2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54" h="20">
                      <a:moveTo>
                        <a:pt x="8" y="20"/>
                      </a:moveTo>
                      <a:lnTo>
                        <a:pt x="8" y="20"/>
                      </a:lnTo>
                      <a:lnTo>
                        <a:pt x="44" y="20"/>
                      </a:lnTo>
                      <a:lnTo>
                        <a:pt x="44" y="20"/>
                      </a:lnTo>
                      <a:lnTo>
                        <a:pt x="48" y="20"/>
                      </a:lnTo>
                      <a:lnTo>
                        <a:pt x="52" y="16"/>
                      </a:lnTo>
                      <a:lnTo>
                        <a:pt x="54" y="14"/>
                      </a:lnTo>
                      <a:lnTo>
                        <a:pt x="54" y="10"/>
                      </a:lnTo>
                      <a:lnTo>
                        <a:pt x="54" y="6"/>
                      </a:lnTo>
                      <a:lnTo>
                        <a:pt x="52" y="4"/>
                      </a:lnTo>
                      <a:lnTo>
                        <a:pt x="48" y="0"/>
                      </a:lnTo>
                      <a:lnTo>
                        <a:pt x="44" y="0"/>
                      </a:lnTo>
                      <a:lnTo>
                        <a:pt x="44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4" y="0"/>
                      </a:lnTo>
                      <a:lnTo>
                        <a:pt x="2" y="4"/>
                      </a:lnTo>
                      <a:lnTo>
                        <a:pt x="0" y="6"/>
                      </a:lnTo>
                      <a:lnTo>
                        <a:pt x="0" y="10"/>
                      </a:lnTo>
                      <a:lnTo>
                        <a:pt x="0" y="14"/>
                      </a:lnTo>
                      <a:lnTo>
                        <a:pt x="2" y="16"/>
                      </a:lnTo>
                      <a:lnTo>
                        <a:pt x="4" y="20"/>
                      </a:lnTo>
                      <a:lnTo>
                        <a:pt x="8" y="20"/>
                      </a:lnTo>
                      <a:lnTo>
                        <a:pt x="8" y="20"/>
                      </a:lnTo>
                      <a:close/>
                    </a:path>
                  </a:pathLst>
                </a:custGeom>
                <a:solidFill>
                  <a:srgbClr val="E5A91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>
                    <a:solidFill>
                      <a:srgbClr val="005EB8"/>
                    </a:solidFill>
                  </a:endParaRPr>
                </a:p>
              </p:txBody>
            </p:sp>
            <p:sp>
              <p:nvSpPr>
                <p:cNvPr id="108" name="Freeform 33"/>
                <p:cNvSpPr>
                  <a:spLocks/>
                </p:cNvSpPr>
                <p:nvPr userDrawn="1"/>
              </p:nvSpPr>
              <p:spPr bwMode="auto">
                <a:xfrm>
                  <a:off x="8963706" y="91935"/>
                  <a:ext cx="74089" cy="27440"/>
                </a:xfrm>
                <a:custGeom>
                  <a:avLst/>
                  <a:gdLst>
                    <a:gd name="T0" fmla="*/ 8 w 54"/>
                    <a:gd name="T1" fmla="*/ 20 h 20"/>
                    <a:gd name="T2" fmla="*/ 8 w 54"/>
                    <a:gd name="T3" fmla="*/ 20 h 20"/>
                    <a:gd name="T4" fmla="*/ 44 w 54"/>
                    <a:gd name="T5" fmla="*/ 20 h 20"/>
                    <a:gd name="T6" fmla="*/ 44 w 54"/>
                    <a:gd name="T7" fmla="*/ 20 h 20"/>
                    <a:gd name="T8" fmla="*/ 48 w 54"/>
                    <a:gd name="T9" fmla="*/ 18 h 20"/>
                    <a:gd name="T10" fmla="*/ 52 w 54"/>
                    <a:gd name="T11" fmla="*/ 16 h 20"/>
                    <a:gd name="T12" fmla="*/ 54 w 54"/>
                    <a:gd name="T13" fmla="*/ 14 h 20"/>
                    <a:gd name="T14" fmla="*/ 54 w 54"/>
                    <a:gd name="T15" fmla="*/ 10 h 20"/>
                    <a:gd name="T16" fmla="*/ 54 w 54"/>
                    <a:gd name="T17" fmla="*/ 6 h 20"/>
                    <a:gd name="T18" fmla="*/ 52 w 54"/>
                    <a:gd name="T19" fmla="*/ 2 h 20"/>
                    <a:gd name="T20" fmla="*/ 48 w 54"/>
                    <a:gd name="T21" fmla="*/ 0 h 20"/>
                    <a:gd name="T22" fmla="*/ 44 w 54"/>
                    <a:gd name="T23" fmla="*/ 0 h 20"/>
                    <a:gd name="T24" fmla="*/ 44 w 54"/>
                    <a:gd name="T25" fmla="*/ 0 h 20"/>
                    <a:gd name="T26" fmla="*/ 8 w 54"/>
                    <a:gd name="T27" fmla="*/ 0 h 20"/>
                    <a:gd name="T28" fmla="*/ 8 w 54"/>
                    <a:gd name="T29" fmla="*/ 0 h 20"/>
                    <a:gd name="T30" fmla="*/ 4 w 54"/>
                    <a:gd name="T31" fmla="*/ 0 h 20"/>
                    <a:gd name="T32" fmla="*/ 2 w 54"/>
                    <a:gd name="T33" fmla="*/ 2 h 20"/>
                    <a:gd name="T34" fmla="*/ 0 w 54"/>
                    <a:gd name="T35" fmla="*/ 6 h 20"/>
                    <a:gd name="T36" fmla="*/ 0 w 54"/>
                    <a:gd name="T37" fmla="*/ 10 h 20"/>
                    <a:gd name="T38" fmla="*/ 0 w 54"/>
                    <a:gd name="T39" fmla="*/ 14 h 20"/>
                    <a:gd name="T40" fmla="*/ 2 w 54"/>
                    <a:gd name="T41" fmla="*/ 16 h 20"/>
                    <a:gd name="T42" fmla="*/ 4 w 54"/>
                    <a:gd name="T43" fmla="*/ 18 h 20"/>
                    <a:gd name="T44" fmla="*/ 8 w 54"/>
                    <a:gd name="T45" fmla="*/ 20 h 20"/>
                    <a:gd name="T46" fmla="*/ 8 w 54"/>
                    <a:gd name="T47" fmla="*/ 2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54" h="20">
                      <a:moveTo>
                        <a:pt x="8" y="20"/>
                      </a:moveTo>
                      <a:lnTo>
                        <a:pt x="8" y="20"/>
                      </a:lnTo>
                      <a:lnTo>
                        <a:pt x="44" y="20"/>
                      </a:lnTo>
                      <a:lnTo>
                        <a:pt x="44" y="20"/>
                      </a:lnTo>
                      <a:lnTo>
                        <a:pt x="48" y="18"/>
                      </a:lnTo>
                      <a:lnTo>
                        <a:pt x="52" y="16"/>
                      </a:lnTo>
                      <a:lnTo>
                        <a:pt x="54" y="14"/>
                      </a:lnTo>
                      <a:lnTo>
                        <a:pt x="54" y="10"/>
                      </a:lnTo>
                      <a:lnTo>
                        <a:pt x="54" y="6"/>
                      </a:lnTo>
                      <a:lnTo>
                        <a:pt x="52" y="2"/>
                      </a:lnTo>
                      <a:lnTo>
                        <a:pt x="48" y="0"/>
                      </a:lnTo>
                      <a:lnTo>
                        <a:pt x="44" y="0"/>
                      </a:lnTo>
                      <a:lnTo>
                        <a:pt x="44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4" y="0"/>
                      </a:lnTo>
                      <a:lnTo>
                        <a:pt x="2" y="2"/>
                      </a:lnTo>
                      <a:lnTo>
                        <a:pt x="0" y="6"/>
                      </a:lnTo>
                      <a:lnTo>
                        <a:pt x="0" y="10"/>
                      </a:lnTo>
                      <a:lnTo>
                        <a:pt x="0" y="14"/>
                      </a:lnTo>
                      <a:lnTo>
                        <a:pt x="2" y="16"/>
                      </a:lnTo>
                      <a:lnTo>
                        <a:pt x="4" y="18"/>
                      </a:lnTo>
                      <a:lnTo>
                        <a:pt x="8" y="20"/>
                      </a:lnTo>
                      <a:lnTo>
                        <a:pt x="8" y="20"/>
                      </a:lnTo>
                      <a:close/>
                    </a:path>
                  </a:pathLst>
                </a:custGeom>
                <a:solidFill>
                  <a:srgbClr val="E5A91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>
                    <a:solidFill>
                      <a:srgbClr val="005EB8"/>
                    </a:solidFill>
                  </a:endParaRPr>
                </a:p>
              </p:txBody>
            </p:sp>
            <p:sp>
              <p:nvSpPr>
                <p:cNvPr id="109" name="Freeform 52"/>
                <p:cNvSpPr>
                  <a:spLocks noEditPoints="1"/>
                </p:cNvSpPr>
                <p:nvPr userDrawn="1"/>
              </p:nvSpPr>
              <p:spPr bwMode="auto">
                <a:xfrm>
                  <a:off x="8447829" y="187976"/>
                  <a:ext cx="46648" cy="5488"/>
                </a:xfrm>
                <a:custGeom>
                  <a:avLst/>
                  <a:gdLst>
                    <a:gd name="T0" fmla="*/ 4 w 34"/>
                    <a:gd name="T1" fmla="*/ 2 h 4"/>
                    <a:gd name="T2" fmla="*/ 4 w 34"/>
                    <a:gd name="T3" fmla="*/ 2 h 4"/>
                    <a:gd name="T4" fmla="*/ 4 w 34"/>
                    <a:gd name="T5" fmla="*/ 4 h 4"/>
                    <a:gd name="T6" fmla="*/ 2 w 34"/>
                    <a:gd name="T7" fmla="*/ 4 h 4"/>
                    <a:gd name="T8" fmla="*/ 2 w 34"/>
                    <a:gd name="T9" fmla="*/ 4 h 4"/>
                    <a:gd name="T10" fmla="*/ 0 w 34"/>
                    <a:gd name="T11" fmla="*/ 4 h 4"/>
                    <a:gd name="T12" fmla="*/ 0 w 34"/>
                    <a:gd name="T13" fmla="*/ 2 h 4"/>
                    <a:gd name="T14" fmla="*/ 0 w 34"/>
                    <a:gd name="T15" fmla="*/ 2 h 4"/>
                    <a:gd name="T16" fmla="*/ 0 w 34"/>
                    <a:gd name="T17" fmla="*/ 0 h 4"/>
                    <a:gd name="T18" fmla="*/ 2 w 34"/>
                    <a:gd name="T19" fmla="*/ 0 h 4"/>
                    <a:gd name="T20" fmla="*/ 2 w 34"/>
                    <a:gd name="T21" fmla="*/ 0 h 4"/>
                    <a:gd name="T22" fmla="*/ 4 w 34"/>
                    <a:gd name="T23" fmla="*/ 0 h 4"/>
                    <a:gd name="T24" fmla="*/ 4 w 34"/>
                    <a:gd name="T25" fmla="*/ 2 h 4"/>
                    <a:gd name="T26" fmla="*/ 4 w 34"/>
                    <a:gd name="T27" fmla="*/ 2 h 4"/>
                    <a:gd name="T28" fmla="*/ 34 w 34"/>
                    <a:gd name="T29" fmla="*/ 0 h 4"/>
                    <a:gd name="T30" fmla="*/ 34 w 34"/>
                    <a:gd name="T31" fmla="*/ 2 h 4"/>
                    <a:gd name="T32" fmla="*/ 34 w 34"/>
                    <a:gd name="T33" fmla="*/ 2 h 4"/>
                    <a:gd name="T34" fmla="*/ 34 w 34"/>
                    <a:gd name="T35" fmla="*/ 4 h 4"/>
                    <a:gd name="T36" fmla="*/ 10 w 34"/>
                    <a:gd name="T37" fmla="*/ 4 h 4"/>
                    <a:gd name="T38" fmla="*/ 10 w 34"/>
                    <a:gd name="T39" fmla="*/ 4 h 4"/>
                    <a:gd name="T40" fmla="*/ 10 w 34"/>
                    <a:gd name="T41" fmla="*/ 2 h 4"/>
                    <a:gd name="T42" fmla="*/ 10 w 34"/>
                    <a:gd name="T43" fmla="*/ 0 h 4"/>
                    <a:gd name="T44" fmla="*/ 10 w 34"/>
                    <a:gd name="T45" fmla="*/ 0 h 4"/>
                    <a:gd name="T46" fmla="*/ 10 w 34"/>
                    <a:gd name="T47" fmla="*/ 0 h 4"/>
                    <a:gd name="T48" fmla="*/ 34 w 34"/>
                    <a:gd name="T49" fmla="*/ 0 h 4"/>
                    <a:gd name="T50" fmla="*/ 34 w 34"/>
                    <a:gd name="T51" fmla="*/ 0 h 4"/>
                    <a:gd name="T52" fmla="*/ 34 w 34"/>
                    <a:gd name="T53" fmla="*/ 0 h 4"/>
                    <a:gd name="T54" fmla="*/ 34 w 34"/>
                    <a:gd name="T55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</a:cxnLst>
                  <a:rect l="0" t="0" r="r" b="b"/>
                  <a:pathLst>
                    <a:path w="34" h="4">
                      <a:moveTo>
                        <a:pt x="4" y="2"/>
                      </a:moveTo>
                      <a:lnTo>
                        <a:pt x="4" y="2"/>
                      </a:lnTo>
                      <a:lnTo>
                        <a:pt x="4" y="4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4" y="0"/>
                      </a:lnTo>
                      <a:lnTo>
                        <a:pt x="4" y="2"/>
                      </a:lnTo>
                      <a:lnTo>
                        <a:pt x="4" y="2"/>
                      </a:lnTo>
                      <a:close/>
                      <a:moveTo>
                        <a:pt x="34" y="0"/>
                      </a:moveTo>
                      <a:lnTo>
                        <a:pt x="34" y="2"/>
                      </a:lnTo>
                      <a:lnTo>
                        <a:pt x="34" y="2"/>
                      </a:lnTo>
                      <a:lnTo>
                        <a:pt x="34" y="4"/>
                      </a:lnTo>
                      <a:lnTo>
                        <a:pt x="10" y="4"/>
                      </a:lnTo>
                      <a:lnTo>
                        <a:pt x="10" y="4"/>
                      </a:lnTo>
                      <a:lnTo>
                        <a:pt x="10" y="2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34" y="0"/>
                      </a:lnTo>
                      <a:lnTo>
                        <a:pt x="34" y="0"/>
                      </a:lnTo>
                      <a:lnTo>
                        <a:pt x="34" y="0"/>
                      </a:lnTo>
                      <a:lnTo>
                        <a:pt x="34" y="0"/>
                      </a:lnTo>
                      <a:close/>
                    </a:path>
                  </a:pathLst>
                </a:custGeom>
                <a:solidFill>
                  <a:srgbClr val="D1D1D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>
                    <a:solidFill>
                      <a:srgbClr val="005EB8"/>
                    </a:solidFill>
                  </a:endParaRPr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105621698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ullets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Content Placeholder 2"/>
          <p:cNvSpPr>
            <a:spLocks noGrp="1"/>
          </p:cNvSpPr>
          <p:nvPr>
            <p:ph idx="1"/>
          </p:nvPr>
        </p:nvSpPr>
        <p:spPr>
          <a:xfrm>
            <a:off x="407667" y="1512041"/>
            <a:ext cx="10538304" cy="4276616"/>
          </a:xfrm>
        </p:spPr>
        <p:txBody>
          <a:bodyPr/>
          <a:lstStyle>
            <a:lvl1pPr>
              <a:defRPr sz="2400">
                <a:solidFill>
                  <a:srgbClr val="4D4D4D"/>
                </a:solidFill>
              </a:defRPr>
            </a:lvl1pPr>
            <a:lvl2pPr>
              <a:defRPr sz="2000">
                <a:solidFill>
                  <a:srgbClr val="4D4D4D"/>
                </a:solidFill>
              </a:defRPr>
            </a:lvl2pPr>
            <a:lvl3pPr>
              <a:defRPr sz="1800">
                <a:solidFill>
                  <a:srgbClr val="4D4D4D"/>
                </a:solidFill>
              </a:defRPr>
            </a:lvl3pPr>
            <a:lvl4pPr>
              <a:defRPr sz="1600">
                <a:solidFill>
                  <a:srgbClr val="4D4D4D"/>
                </a:solidFill>
              </a:defRPr>
            </a:lvl4pPr>
            <a:lvl5pPr>
              <a:defRPr sz="1600">
                <a:solidFill>
                  <a:srgbClr val="4D4D4D"/>
                </a:solidFill>
              </a:defRPr>
            </a:lvl5pPr>
          </a:lstStyle>
          <a:p>
            <a:pPr lvl="0"/>
            <a:r>
              <a:rPr lang="en-US" noProof="0" smtClean="0"/>
              <a:t>Click to edit Master text styles</a:t>
            </a:r>
          </a:p>
          <a:p>
            <a:pPr lvl="1"/>
            <a:r>
              <a:rPr lang="en-US" noProof="0" smtClean="0"/>
              <a:t>Second level</a:t>
            </a:r>
          </a:p>
          <a:p>
            <a:pPr lvl="2"/>
            <a:r>
              <a:rPr lang="en-US" noProof="0" smtClean="0"/>
              <a:t>Third level</a:t>
            </a:r>
          </a:p>
          <a:p>
            <a:pPr lvl="3"/>
            <a:r>
              <a:rPr lang="en-US" noProof="0" smtClean="0"/>
              <a:t>Fourth level</a:t>
            </a:r>
          </a:p>
          <a:p>
            <a:pPr lvl="4"/>
            <a:r>
              <a:rPr lang="en-US" noProof="0" smtClean="0"/>
              <a:t>Fifth level</a:t>
            </a:r>
            <a:endParaRPr lang="en-GB" noProof="0" dirty="0"/>
          </a:p>
        </p:txBody>
      </p:sp>
      <p:sp>
        <p:nvSpPr>
          <p:cNvPr id="29" name="Text Placeholder 5"/>
          <p:cNvSpPr>
            <a:spLocks noGrp="1"/>
          </p:cNvSpPr>
          <p:nvPr>
            <p:ph type="body" sz="quarter" idx="10" hasCustomPrompt="1"/>
          </p:nvPr>
        </p:nvSpPr>
        <p:spPr>
          <a:xfrm>
            <a:off x="386718" y="994738"/>
            <a:ext cx="10515894" cy="340510"/>
          </a:xfrm>
        </p:spPr>
        <p:txBody>
          <a:bodyPr>
            <a:noAutofit/>
          </a:bodyPr>
          <a:lstStyle>
            <a:lvl1pPr marL="0" indent="0">
              <a:buFont typeface="Arial" pitchFamily="34" charset="0"/>
              <a:buNone/>
              <a:defRPr sz="1800">
                <a:solidFill>
                  <a:schemeClr val="tx2"/>
                </a:solidFill>
              </a:defRPr>
            </a:lvl1pPr>
            <a:lvl2pPr marL="457200" indent="0">
              <a:buNone/>
              <a:defRPr>
                <a:solidFill>
                  <a:schemeClr val="tx2"/>
                </a:solidFill>
              </a:defRPr>
            </a:lvl2pPr>
            <a:lvl3pPr marL="914400" indent="0">
              <a:buNone/>
              <a:defRPr>
                <a:solidFill>
                  <a:schemeClr val="tx2"/>
                </a:solidFill>
              </a:defRPr>
            </a:lvl3pPr>
            <a:lvl4pPr marL="1371600" indent="0">
              <a:buNone/>
              <a:defRPr>
                <a:solidFill>
                  <a:schemeClr val="tx2"/>
                </a:solidFill>
              </a:defRPr>
            </a:lvl4pPr>
            <a:lvl5pPr marL="1828800" indent="0">
              <a:buNone/>
              <a:defRPr>
                <a:solidFill>
                  <a:schemeClr val="tx2"/>
                </a:solidFill>
              </a:defRPr>
            </a:lvl5pPr>
          </a:lstStyle>
          <a:p>
            <a:pPr lvl="0"/>
            <a:r>
              <a:rPr lang="en-GB" noProof="0" dirty="0" smtClean="0"/>
              <a:t>Subtitle</a:t>
            </a:r>
          </a:p>
        </p:txBody>
      </p:sp>
      <p:cxnSp>
        <p:nvCxnSpPr>
          <p:cNvPr id="30" name="Conector recto 12"/>
          <p:cNvCxnSpPr/>
          <p:nvPr userDrawn="1"/>
        </p:nvCxnSpPr>
        <p:spPr>
          <a:xfrm flipH="1">
            <a:off x="407670" y="5961729"/>
            <a:ext cx="5897778" cy="2873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grpSp>
        <p:nvGrpSpPr>
          <p:cNvPr id="24" name="Group 4"/>
          <p:cNvGrpSpPr>
            <a:grpSpLocks noChangeAspect="1"/>
          </p:cNvGrpSpPr>
          <p:nvPr userDrawn="1"/>
        </p:nvGrpSpPr>
        <p:grpSpPr bwMode="auto">
          <a:xfrm>
            <a:off x="9299675" y="6133573"/>
            <a:ext cx="1624293" cy="160505"/>
            <a:chOff x="4649" y="3974"/>
            <a:chExt cx="812" cy="107"/>
          </a:xfrm>
        </p:grpSpPr>
        <p:sp>
          <p:nvSpPr>
            <p:cNvPr id="25" name="AutoShape 3"/>
            <p:cNvSpPr>
              <a:spLocks noChangeAspect="1" noChangeArrowheads="1" noTextEdit="1"/>
            </p:cNvSpPr>
            <p:nvPr userDrawn="1"/>
          </p:nvSpPr>
          <p:spPr bwMode="auto">
            <a:xfrm>
              <a:off x="4649" y="3974"/>
              <a:ext cx="812" cy="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31" name="Freeform 30"/>
            <p:cNvSpPr>
              <a:spLocks noEditPoints="1"/>
            </p:cNvSpPr>
            <p:nvPr userDrawn="1"/>
          </p:nvSpPr>
          <p:spPr bwMode="auto">
            <a:xfrm>
              <a:off x="4649" y="3974"/>
              <a:ext cx="812" cy="107"/>
            </a:xfrm>
            <a:custGeom>
              <a:avLst/>
              <a:gdLst>
                <a:gd name="T0" fmla="*/ 2293 w 3248"/>
                <a:gd name="T1" fmla="*/ 424 h 428"/>
                <a:gd name="T2" fmla="*/ 2209 w 3248"/>
                <a:gd name="T3" fmla="*/ 355 h 428"/>
                <a:gd name="T4" fmla="*/ 2159 w 3248"/>
                <a:gd name="T5" fmla="*/ 76 h 428"/>
                <a:gd name="T6" fmla="*/ 2306 w 3248"/>
                <a:gd name="T7" fmla="*/ 5 h 428"/>
                <a:gd name="T8" fmla="*/ 2042 w 3248"/>
                <a:gd name="T9" fmla="*/ 407 h 428"/>
                <a:gd name="T10" fmla="*/ 611 w 3248"/>
                <a:gd name="T11" fmla="*/ 11 h 428"/>
                <a:gd name="T12" fmla="*/ 672 w 3248"/>
                <a:gd name="T13" fmla="*/ 353 h 428"/>
                <a:gd name="T14" fmla="*/ 737 w 3248"/>
                <a:gd name="T15" fmla="*/ 376 h 428"/>
                <a:gd name="T16" fmla="*/ 909 w 3248"/>
                <a:gd name="T17" fmla="*/ 1 h 428"/>
                <a:gd name="T18" fmla="*/ 261 w 3248"/>
                <a:gd name="T19" fmla="*/ 332 h 428"/>
                <a:gd name="T20" fmla="*/ 114 w 3248"/>
                <a:gd name="T21" fmla="*/ 347 h 428"/>
                <a:gd name="T22" fmla="*/ 94 w 3248"/>
                <a:gd name="T23" fmla="*/ 277 h 428"/>
                <a:gd name="T24" fmla="*/ 261 w 3248"/>
                <a:gd name="T25" fmla="*/ 332 h 428"/>
                <a:gd name="T26" fmla="*/ 52 w 3248"/>
                <a:gd name="T27" fmla="*/ 102 h 428"/>
                <a:gd name="T28" fmla="*/ 234 w 3248"/>
                <a:gd name="T29" fmla="*/ 90 h 428"/>
                <a:gd name="T30" fmla="*/ 179 w 3248"/>
                <a:gd name="T31" fmla="*/ 176 h 428"/>
                <a:gd name="T32" fmla="*/ 9 w 3248"/>
                <a:gd name="T33" fmla="*/ 257 h 428"/>
                <a:gd name="T34" fmla="*/ 35 w 3248"/>
                <a:gd name="T35" fmla="*/ 394 h 428"/>
                <a:gd name="T36" fmla="*/ 164 w 3248"/>
                <a:gd name="T37" fmla="*/ 426 h 428"/>
                <a:gd name="T38" fmla="*/ 284 w 3248"/>
                <a:gd name="T39" fmla="*/ 404 h 428"/>
                <a:gd name="T40" fmla="*/ 331 w 3248"/>
                <a:gd name="T41" fmla="*/ 45 h 428"/>
                <a:gd name="T42" fmla="*/ 1319 w 3248"/>
                <a:gd name="T43" fmla="*/ 332 h 428"/>
                <a:gd name="T44" fmla="*/ 1168 w 3248"/>
                <a:gd name="T45" fmla="*/ 344 h 428"/>
                <a:gd name="T46" fmla="*/ 1155 w 3248"/>
                <a:gd name="T47" fmla="*/ 272 h 428"/>
                <a:gd name="T48" fmla="*/ 1264 w 3248"/>
                <a:gd name="T49" fmla="*/ 0 h 428"/>
                <a:gd name="T50" fmla="*/ 1122 w 3248"/>
                <a:gd name="T51" fmla="*/ 98 h 428"/>
                <a:gd name="T52" fmla="*/ 1298 w 3248"/>
                <a:gd name="T53" fmla="*/ 94 h 428"/>
                <a:gd name="T54" fmla="*/ 1212 w 3248"/>
                <a:gd name="T55" fmla="*/ 177 h 428"/>
                <a:gd name="T56" fmla="*/ 1064 w 3248"/>
                <a:gd name="T57" fmla="*/ 270 h 428"/>
                <a:gd name="T58" fmla="*/ 1102 w 3248"/>
                <a:gd name="T59" fmla="*/ 401 h 428"/>
                <a:gd name="T60" fmla="*/ 1246 w 3248"/>
                <a:gd name="T61" fmla="*/ 423 h 428"/>
                <a:gd name="T62" fmla="*/ 1354 w 3248"/>
                <a:gd name="T63" fmla="*/ 407 h 428"/>
                <a:gd name="T64" fmla="*/ 1381 w 3248"/>
                <a:gd name="T65" fmla="*/ 36 h 428"/>
                <a:gd name="T66" fmla="*/ 2714 w 3248"/>
                <a:gd name="T67" fmla="*/ 326 h 428"/>
                <a:gd name="T68" fmla="*/ 2576 w 3248"/>
                <a:gd name="T69" fmla="*/ 337 h 428"/>
                <a:gd name="T70" fmla="*/ 2533 w 3248"/>
                <a:gd name="T71" fmla="*/ 4 h 428"/>
                <a:gd name="T72" fmla="*/ 2468 w 3248"/>
                <a:gd name="T73" fmla="*/ 364 h 428"/>
                <a:gd name="T74" fmla="*/ 2611 w 3248"/>
                <a:gd name="T75" fmla="*/ 427 h 428"/>
                <a:gd name="T76" fmla="*/ 2761 w 3248"/>
                <a:gd name="T77" fmla="*/ 403 h 428"/>
                <a:gd name="T78" fmla="*/ 2937 w 3248"/>
                <a:gd name="T79" fmla="*/ 413 h 428"/>
                <a:gd name="T80" fmla="*/ 3135 w 3248"/>
                <a:gd name="T81" fmla="*/ 422 h 428"/>
                <a:gd name="T82" fmla="*/ 3248 w 3248"/>
                <a:gd name="T83" fmla="*/ 300 h 428"/>
                <a:gd name="T84" fmla="*/ 3184 w 3248"/>
                <a:gd name="T85" fmla="*/ 204 h 428"/>
                <a:gd name="T86" fmla="*/ 3038 w 3248"/>
                <a:gd name="T87" fmla="*/ 127 h 428"/>
                <a:gd name="T88" fmla="*/ 3076 w 3248"/>
                <a:gd name="T89" fmla="*/ 76 h 428"/>
                <a:gd name="T90" fmla="*/ 3232 w 3248"/>
                <a:gd name="T91" fmla="*/ 30 h 428"/>
                <a:gd name="T92" fmla="*/ 3039 w 3248"/>
                <a:gd name="T93" fmla="*/ 8 h 428"/>
                <a:gd name="T94" fmla="*/ 2943 w 3248"/>
                <a:gd name="T95" fmla="*/ 122 h 428"/>
                <a:gd name="T96" fmla="*/ 3021 w 3248"/>
                <a:gd name="T97" fmla="*/ 229 h 428"/>
                <a:gd name="T98" fmla="*/ 3154 w 3248"/>
                <a:gd name="T99" fmla="*/ 300 h 428"/>
                <a:gd name="T100" fmla="*/ 3113 w 3248"/>
                <a:gd name="T101" fmla="*/ 350 h 428"/>
                <a:gd name="T102" fmla="*/ 1639 w 3248"/>
                <a:gd name="T103" fmla="*/ 80 h 428"/>
                <a:gd name="T104" fmla="*/ 1790 w 3248"/>
                <a:gd name="T105" fmla="*/ 97 h 428"/>
                <a:gd name="T106" fmla="*/ 1832 w 3248"/>
                <a:gd name="T107" fmla="*/ 245 h 428"/>
                <a:gd name="T108" fmla="*/ 1739 w 3248"/>
                <a:gd name="T109" fmla="*/ 353 h 428"/>
                <a:gd name="T110" fmla="*/ 1652 w 3248"/>
                <a:gd name="T111" fmla="*/ 4 h 428"/>
                <a:gd name="T112" fmla="*/ 1701 w 3248"/>
                <a:gd name="T113" fmla="*/ 428 h 428"/>
                <a:gd name="T114" fmla="*/ 1885 w 3248"/>
                <a:gd name="T115" fmla="*/ 369 h 428"/>
                <a:gd name="T116" fmla="*/ 1930 w 3248"/>
                <a:gd name="T117" fmla="*/ 187 h 428"/>
                <a:gd name="T118" fmla="*/ 1786 w 3248"/>
                <a:gd name="T119" fmla="*/ 8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248" h="428">
                  <a:moveTo>
                    <a:pt x="2042" y="407"/>
                  </a:moveTo>
                  <a:lnTo>
                    <a:pt x="2042" y="407"/>
                  </a:lnTo>
                  <a:lnTo>
                    <a:pt x="2055" y="411"/>
                  </a:lnTo>
                  <a:lnTo>
                    <a:pt x="2089" y="418"/>
                  </a:lnTo>
                  <a:lnTo>
                    <a:pt x="2113" y="421"/>
                  </a:lnTo>
                  <a:lnTo>
                    <a:pt x="2140" y="425"/>
                  </a:lnTo>
                  <a:lnTo>
                    <a:pt x="2171" y="427"/>
                  </a:lnTo>
                  <a:lnTo>
                    <a:pt x="2205" y="428"/>
                  </a:lnTo>
                  <a:lnTo>
                    <a:pt x="2205" y="428"/>
                  </a:lnTo>
                  <a:lnTo>
                    <a:pt x="2239" y="427"/>
                  </a:lnTo>
                  <a:lnTo>
                    <a:pt x="2268" y="426"/>
                  </a:lnTo>
                  <a:lnTo>
                    <a:pt x="2293" y="424"/>
                  </a:lnTo>
                  <a:lnTo>
                    <a:pt x="2312" y="422"/>
                  </a:lnTo>
                  <a:lnTo>
                    <a:pt x="2339" y="419"/>
                  </a:lnTo>
                  <a:lnTo>
                    <a:pt x="2347" y="417"/>
                  </a:lnTo>
                  <a:lnTo>
                    <a:pt x="2347" y="346"/>
                  </a:lnTo>
                  <a:lnTo>
                    <a:pt x="2347" y="346"/>
                  </a:lnTo>
                  <a:lnTo>
                    <a:pt x="2339" y="347"/>
                  </a:lnTo>
                  <a:lnTo>
                    <a:pt x="2314" y="351"/>
                  </a:lnTo>
                  <a:lnTo>
                    <a:pt x="2277" y="354"/>
                  </a:lnTo>
                  <a:lnTo>
                    <a:pt x="2255" y="355"/>
                  </a:lnTo>
                  <a:lnTo>
                    <a:pt x="2230" y="355"/>
                  </a:lnTo>
                  <a:lnTo>
                    <a:pt x="2230" y="355"/>
                  </a:lnTo>
                  <a:lnTo>
                    <a:pt x="2209" y="355"/>
                  </a:lnTo>
                  <a:lnTo>
                    <a:pt x="2191" y="354"/>
                  </a:lnTo>
                  <a:lnTo>
                    <a:pt x="2160" y="351"/>
                  </a:lnTo>
                  <a:lnTo>
                    <a:pt x="2141" y="349"/>
                  </a:lnTo>
                  <a:lnTo>
                    <a:pt x="2134" y="348"/>
                  </a:lnTo>
                  <a:lnTo>
                    <a:pt x="2134" y="247"/>
                  </a:lnTo>
                  <a:lnTo>
                    <a:pt x="2318" y="247"/>
                  </a:lnTo>
                  <a:lnTo>
                    <a:pt x="2318" y="175"/>
                  </a:lnTo>
                  <a:lnTo>
                    <a:pt x="2134" y="175"/>
                  </a:lnTo>
                  <a:lnTo>
                    <a:pt x="2134" y="79"/>
                  </a:lnTo>
                  <a:lnTo>
                    <a:pt x="2134" y="79"/>
                  </a:lnTo>
                  <a:lnTo>
                    <a:pt x="2141" y="78"/>
                  </a:lnTo>
                  <a:lnTo>
                    <a:pt x="2159" y="76"/>
                  </a:lnTo>
                  <a:lnTo>
                    <a:pt x="2187" y="74"/>
                  </a:lnTo>
                  <a:lnTo>
                    <a:pt x="2224" y="73"/>
                  </a:lnTo>
                  <a:lnTo>
                    <a:pt x="2224" y="73"/>
                  </a:lnTo>
                  <a:lnTo>
                    <a:pt x="2247" y="73"/>
                  </a:lnTo>
                  <a:lnTo>
                    <a:pt x="2268" y="74"/>
                  </a:lnTo>
                  <a:lnTo>
                    <a:pt x="2305" y="77"/>
                  </a:lnTo>
                  <a:lnTo>
                    <a:pt x="2331" y="80"/>
                  </a:lnTo>
                  <a:lnTo>
                    <a:pt x="2340" y="82"/>
                  </a:lnTo>
                  <a:lnTo>
                    <a:pt x="2340" y="10"/>
                  </a:lnTo>
                  <a:lnTo>
                    <a:pt x="2340" y="10"/>
                  </a:lnTo>
                  <a:lnTo>
                    <a:pt x="2331" y="9"/>
                  </a:lnTo>
                  <a:lnTo>
                    <a:pt x="2306" y="5"/>
                  </a:lnTo>
                  <a:lnTo>
                    <a:pt x="2266" y="2"/>
                  </a:lnTo>
                  <a:lnTo>
                    <a:pt x="2242" y="1"/>
                  </a:lnTo>
                  <a:lnTo>
                    <a:pt x="2214" y="0"/>
                  </a:lnTo>
                  <a:lnTo>
                    <a:pt x="2214" y="0"/>
                  </a:lnTo>
                  <a:lnTo>
                    <a:pt x="2176" y="1"/>
                  </a:lnTo>
                  <a:lnTo>
                    <a:pt x="2144" y="3"/>
                  </a:lnTo>
                  <a:lnTo>
                    <a:pt x="2114" y="6"/>
                  </a:lnTo>
                  <a:lnTo>
                    <a:pt x="2089" y="9"/>
                  </a:lnTo>
                  <a:lnTo>
                    <a:pt x="2069" y="13"/>
                  </a:lnTo>
                  <a:lnTo>
                    <a:pt x="2055" y="15"/>
                  </a:lnTo>
                  <a:lnTo>
                    <a:pt x="2042" y="19"/>
                  </a:lnTo>
                  <a:lnTo>
                    <a:pt x="2042" y="407"/>
                  </a:lnTo>
                  <a:close/>
                  <a:moveTo>
                    <a:pt x="726" y="246"/>
                  </a:moveTo>
                  <a:lnTo>
                    <a:pt x="726" y="246"/>
                  </a:lnTo>
                  <a:lnTo>
                    <a:pt x="722" y="257"/>
                  </a:lnTo>
                  <a:lnTo>
                    <a:pt x="719" y="270"/>
                  </a:lnTo>
                  <a:lnTo>
                    <a:pt x="719" y="270"/>
                  </a:lnTo>
                  <a:lnTo>
                    <a:pt x="715" y="257"/>
                  </a:lnTo>
                  <a:lnTo>
                    <a:pt x="712" y="246"/>
                  </a:lnTo>
                  <a:lnTo>
                    <a:pt x="630" y="39"/>
                  </a:lnTo>
                  <a:lnTo>
                    <a:pt x="630" y="39"/>
                  </a:lnTo>
                  <a:lnTo>
                    <a:pt x="624" y="28"/>
                  </a:lnTo>
                  <a:lnTo>
                    <a:pt x="618" y="19"/>
                  </a:lnTo>
                  <a:lnTo>
                    <a:pt x="611" y="11"/>
                  </a:lnTo>
                  <a:lnTo>
                    <a:pt x="603" y="7"/>
                  </a:lnTo>
                  <a:lnTo>
                    <a:pt x="593" y="3"/>
                  </a:lnTo>
                  <a:lnTo>
                    <a:pt x="581" y="1"/>
                  </a:lnTo>
                  <a:lnTo>
                    <a:pt x="569" y="1"/>
                  </a:lnTo>
                  <a:lnTo>
                    <a:pt x="555" y="0"/>
                  </a:lnTo>
                  <a:lnTo>
                    <a:pt x="555" y="0"/>
                  </a:lnTo>
                  <a:lnTo>
                    <a:pt x="529" y="1"/>
                  </a:lnTo>
                  <a:lnTo>
                    <a:pt x="513" y="2"/>
                  </a:lnTo>
                  <a:lnTo>
                    <a:pt x="471" y="422"/>
                  </a:lnTo>
                  <a:lnTo>
                    <a:pt x="564" y="422"/>
                  </a:lnTo>
                  <a:lnTo>
                    <a:pt x="584" y="140"/>
                  </a:lnTo>
                  <a:lnTo>
                    <a:pt x="672" y="353"/>
                  </a:lnTo>
                  <a:lnTo>
                    <a:pt x="672" y="353"/>
                  </a:lnTo>
                  <a:lnTo>
                    <a:pt x="675" y="359"/>
                  </a:lnTo>
                  <a:lnTo>
                    <a:pt x="679" y="364"/>
                  </a:lnTo>
                  <a:lnTo>
                    <a:pt x="684" y="368"/>
                  </a:lnTo>
                  <a:lnTo>
                    <a:pt x="689" y="371"/>
                  </a:lnTo>
                  <a:lnTo>
                    <a:pt x="695" y="373"/>
                  </a:lnTo>
                  <a:lnTo>
                    <a:pt x="702" y="376"/>
                  </a:lnTo>
                  <a:lnTo>
                    <a:pt x="710" y="377"/>
                  </a:lnTo>
                  <a:lnTo>
                    <a:pt x="719" y="377"/>
                  </a:lnTo>
                  <a:lnTo>
                    <a:pt x="719" y="377"/>
                  </a:lnTo>
                  <a:lnTo>
                    <a:pt x="728" y="377"/>
                  </a:lnTo>
                  <a:lnTo>
                    <a:pt x="737" y="376"/>
                  </a:lnTo>
                  <a:lnTo>
                    <a:pt x="744" y="373"/>
                  </a:lnTo>
                  <a:lnTo>
                    <a:pt x="750" y="371"/>
                  </a:lnTo>
                  <a:lnTo>
                    <a:pt x="755" y="368"/>
                  </a:lnTo>
                  <a:lnTo>
                    <a:pt x="759" y="364"/>
                  </a:lnTo>
                  <a:lnTo>
                    <a:pt x="762" y="359"/>
                  </a:lnTo>
                  <a:lnTo>
                    <a:pt x="765" y="353"/>
                  </a:lnTo>
                  <a:lnTo>
                    <a:pt x="853" y="140"/>
                  </a:lnTo>
                  <a:lnTo>
                    <a:pt x="874" y="422"/>
                  </a:lnTo>
                  <a:lnTo>
                    <a:pt x="967" y="422"/>
                  </a:lnTo>
                  <a:lnTo>
                    <a:pt x="925" y="2"/>
                  </a:lnTo>
                  <a:lnTo>
                    <a:pt x="925" y="2"/>
                  </a:lnTo>
                  <a:lnTo>
                    <a:pt x="909" y="1"/>
                  </a:lnTo>
                  <a:lnTo>
                    <a:pt x="883" y="0"/>
                  </a:lnTo>
                  <a:lnTo>
                    <a:pt x="883" y="0"/>
                  </a:lnTo>
                  <a:lnTo>
                    <a:pt x="868" y="1"/>
                  </a:lnTo>
                  <a:lnTo>
                    <a:pt x="856" y="1"/>
                  </a:lnTo>
                  <a:lnTo>
                    <a:pt x="845" y="3"/>
                  </a:lnTo>
                  <a:lnTo>
                    <a:pt x="836" y="7"/>
                  </a:lnTo>
                  <a:lnTo>
                    <a:pt x="827" y="11"/>
                  </a:lnTo>
                  <a:lnTo>
                    <a:pt x="819" y="19"/>
                  </a:lnTo>
                  <a:lnTo>
                    <a:pt x="813" y="28"/>
                  </a:lnTo>
                  <a:lnTo>
                    <a:pt x="808" y="39"/>
                  </a:lnTo>
                  <a:lnTo>
                    <a:pt x="726" y="246"/>
                  </a:lnTo>
                  <a:close/>
                  <a:moveTo>
                    <a:pt x="261" y="332"/>
                  </a:moveTo>
                  <a:lnTo>
                    <a:pt x="261" y="332"/>
                  </a:lnTo>
                  <a:lnTo>
                    <a:pt x="241" y="338"/>
                  </a:lnTo>
                  <a:lnTo>
                    <a:pt x="215" y="347"/>
                  </a:lnTo>
                  <a:lnTo>
                    <a:pt x="200" y="350"/>
                  </a:lnTo>
                  <a:lnTo>
                    <a:pt x="186" y="353"/>
                  </a:lnTo>
                  <a:lnTo>
                    <a:pt x="172" y="355"/>
                  </a:lnTo>
                  <a:lnTo>
                    <a:pt x="157" y="355"/>
                  </a:lnTo>
                  <a:lnTo>
                    <a:pt x="157" y="355"/>
                  </a:lnTo>
                  <a:lnTo>
                    <a:pt x="144" y="355"/>
                  </a:lnTo>
                  <a:lnTo>
                    <a:pt x="131" y="353"/>
                  </a:lnTo>
                  <a:lnTo>
                    <a:pt x="120" y="349"/>
                  </a:lnTo>
                  <a:lnTo>
                    <a:pt x="114" y="347"/>
                  </a:lnTo>
                  <a:lnTo>
                    <a:pt x="109" y="344"/>
                  </a:lnTo>
                  <a:lnTo>
                    <a:pt x="105" y="340"/>
                  </a:lnTo>
                  <a:lnTo>
                    <a:pt x="101" y="336"/>
                  </a:lnTo>
                  <a:lnTo>
                    <a:pt x="98" y="331"/>
                  </a:lnTo>
                  <a:lnTo>
                    <a:pt x="95" y="326"/>
                  </a:lnTo>
                  <a:lnTo>
                    <a:pt x="93" y="321"/>
                  </a:lnTo>
                  <a:lnTo>
                    <a:pt x="92" y="315"/>
                  </a:lnTo>
                  <a:lnTo>
                    <a:pt x="91" y="308"/>
                  </a:lnTo>
                  <a:lnTo>
                    <a:pt x="90" y="300"/>
                  </a:lnTo>
                  <a:lnTo>
                    <a:pt x="90" y="300"/>
                  </a:lnTo>
                  <a:lnTo>
                    <a:pt x="91" y="288"/>
                  </a:lnTo>
                  <a:lnTo>
                    <a:pt x="94" y="277"/>
                  </a:lnTo>
                  <a:lnTo>
                    <a:pt x="96" y="272"/>
                  </a:lnTo>
                  <a:lnTo>
                    <a:pt x="99" y="266"/>
                  </a:lnTo>
                  <a:lnTo>
                    <a:pt x="103" y="262"/>
                  </a:lnTo>
                  <a:lnTo>
                    <a:pt x="106" y="258"/>
                  </a:lnTo>
                  <a:lnTo>
                    <a:pt x="111" y="255"/>
                  </a:lnTo>
                  <a:lnTo>
                    <a:pt x="116" y="252"/>
                  </a:lnTo>
                  <a:lnTo>
                    <a:pt x="123" y="249"/>
                  </a:lnTo>
                  <a:lnTo>
                    <a:pt x="129" y="247"/>
                  </a:lnTo>
                  <a:lnTo>
                    <a:pt x="145" y="244"/>
                  </a:lnTo>
                  <a:lnTo>
                    <a:pt x="162" y="242"/>
                  </a:lnTo>
                  <a:lnTo>
                    <a:pt x="261" y="239"/>
                  </a:lnTo>
                  <a:lnTo>
                    <a:pt x="261" y="332"/>
                  </a:lnTo>
                  <a:close/>
                  <a:moveTo>
                    <a:pt x="205" y="0"/>
                  </a:moveTo>
                  <a:lnTo>
                    <a:pt x="205" y="0"/>
                  </a:lnTo>
                  <a:lnTo>
                    <a:pt x="176" y="1"/>
                  </a:lnTo>
                  <a:lnTo>
                    <a:pt x="147" y="4"/>
                  </a:lnTo>
                  <a:lnTo>
                    <a:pt x="121" y="7"/>
                  </a:lnTo>
                  <a:lnTo>
                    <a:pt x="97" y="12"/>
                  </a:lnTo>
                  <a:lnTo>
                    <a:pt x="77" y="17"/>
                  </a:lnTo>
                  <a:lnTo>
                    <a:pt x="58" y="23"/>
                  </a:lnTo>
                  <a:lnTo>
                    <a:pt x="44" y="28"/>
                  </a:lnTo>
                  <a:lnTo>
                    <a:pt x="33" y="33"/>
                  </a:lnTo>
                  <a:lnTo>
                    <a:pt x="52" y="102"/>
                  </a:lnTo>
                  <a:lnTo>
                    <a:pt x="52" y="102"/>
                  </a:lnTo>
                  <a:lnTo>
                    <a:pt x="63" y="98"/>
                  </a:lnTo>
                  <a:lnTo>
                    <a:pt x="92" y="91"/>
                  </a:lnTo>
                  <a:lnTo>
                    <a:pt x="111" y="86"/>
                  </a:lnTo>
                  <a:lnTo>
                    <a:pt x="133" y="82"/>
                  </a:lnTo>
                  <a:lnTo>
                    <a:pt x="155" y="80"/>
                  </a:lnTo>
                  <a:lnTo>
                    <a:pt x="179" y="79"/>
                  </a:lnTo>
                  <a:lnTo>
                    <a:pt x="179" y="79"/>
                  </a:lnTo>
                  <a:lnTo>
                    <a:pt x="197" y="80"/>
                  </a:lnTo>
                  <a:lnTo>
                    <a:pt x="214" y="82"/>
                  </a:lnTo>
                  <a:lnTo>
                    <a:pt x="221" y="84"/>
                  </a:lnTo>
                  <a:lnTo>
                    <a:pt x="228" y="86"/>
                  </a:lnTo>
                  <a:lnTo>
                    <a:pt x="234" y="90"/>
                  </a:lnTo>
                  <a:lnTo>
                    <a:pt x="239" y="94"/>
                  </a:lnTo>
                  <a:lnTo>
                    <a:pt x="244" y="98"/>
                  </a:lnTo>
                  <a:lnTo>
                    <a:pt x="248" y="102"/>
                  </a:lnTo>
                  <a:lnTo>
                    <a:pt x="251" y="108"/>
                  </a:lnTo>
                  <a:lnTo>
                    <a:pt x="254" y="114"/>
                  </a:lnTo>
                  <a:lnTo>
                    <a:pt x="256" y="120"/>
                  </a:lnTo>
                  <a:lnTo>
                    <a:pt x="258" y="129"/>
                  </a:lnTo>
                  <a:lnTo>
                    <a:pt x="260" y="137"/>
                  </a:lnTo>
                  <a:lnTo>
                    <a:pt x="260" y="146"/>
                  </a:lnTo>
                  <a:lnTo>
                    <a:pt x="260" y="176"/>
                  </a:lnTo>
                  <a:lnTo>
                    <a:pt x="179" y="176"/>
                  </a:lnTo>
                  <a:lnTo>
                    <a:pt x="179" y="176"/>
                  </a:lnTo>
                  <a:lnTo>
                    <a:pt x="154" y="177"/>
                  </a:lnTo>
                  <a:lnTo>
                    <a:pt x="132" y="179"/>
                  </a:lnTo>
                  <a:lnTo>
                    <a:pt x="111" y="182"/>
                  </a:lnTo>
                  <a:lnTo>
                    <a:pt x="93" y="187"/>
                  </a:lnTo>
                  <a:lnTo>
                    <a:pt x="77" y="192"/>
                  </a:lnTo>
                  <a:lnTo>
                    <a:pt x="61" y="200"/>
                  </a:lnTo>
                  <a:lnTo>
                    <a:pt x="49" y="207"/>
                  </a:lnTo>
                  <a:lnTo>
                    <a:pt x="38" y="216"/>
                  </a:lnTo>
                  <a:lnTo>
                    <a:pt x="29" y="225"/>
                  </a:lnTo>
                  <a:lnTo>
                    <a:pt x="20" y="236"/>
                  </a:lnTo>
                  <a:lnTo>
                    <a:pt x="14" y="246"/>
                  </a:lnTo>
                  <a:lnTo>
                    <a:pt x="9" y="257"/>
                  </a:lnTo>
                  <a:lnTo>
                    <a:pt x="5" y="270"/>
                  </a:lnTo>
                  <a:lnTo>
                    <a:pt x="2" y="282"/>
                  </a:lnTo>
                  <a:lnTo>
                    <a:pt x="1" y="294"/>
                  </a:lnTo>
                  <a:lnTo>
                    <a:pt x="0" y="307"/>
                  </a:lnTo>
                  <a:lnTo>
                    <a:pt x="0" y="307"/>
                  </a:lnTo>
                  <a:lnTo>
                    <a:pt x="1" y="323"/>
                  </a:lnTo>
                  <a:lnTo>
                    <a:pt x="3" y="338"/>
                  </a:lnTo>
                  <a:lnTo>
                    <a:pt x="7" y="352"/>
                  </a:lnTo>
                  <a:lnTo>
                    <a:pt x="12" y="364"/>
                  </a:lnTo>
                  <a:lnTo>
                    <a:pt x="19" y="376"/>
                  </a:lnTo>
                  <a:lnTo>
                    <a:pt x="27" y="386"/>
                  </a:lnTo>
                  <a:lnTo>
                    <a:pt x="35" y="394"/>
                  </a:lnTo>
                  <a:lnTo>
                    <a:pt x="45" y="401"/>
                  </a:lnTo>
                  <a:lnTo>
                    <a:pt x="54" y="408"/>
                  </a:lnTo>
                  <a:lnTo>
                    <a:pt x="65" y="414"/>
                  </a:lnTo>
                  <a:lnTo>
                    <a:pt x="77" y="418"/>
                  </a:lnTo>
                  <a:lnTo>
                    <a:pt x="89" y="422"/>
                  </a:lnTo>
                  <a:lnTo>
                    <a:pt x="101" y="424"/>
                  </a:lnTo>
                  <a:lnTo>
                    <a:pt x="113" y="426"/>
                  </a:lnTo>
                  <a:lnTo>
                    <a:pt x="126" y="427"/>
                  </a:lnTo>
                  <a:lnTo>
                    <a:pt x="138" y="428"/>
                  </a:lnTo>
                  <a:lnTo>
                    <a:pt x="138" y="428"/>
                  </a:lnTo>
                  <a:lnTo>
                    <a:pt x="151" y="427"/>
                  </a:lnTo>
                  <a:lnTo>
                    <a:pt x="164" y="426"/>
                  </a:lnTo>
                  <a:lnTo>
                    <a:pt x="189" y="423"/>
                  </a:lnTo>
                  <a:lnTo>
                    <a:pt x="209" y="418"/>
                  </a:lnTo>
                  <a:lnTo>
                    <a:pt x="227" y="412"/>
                  </a:lnTo>
                  <a:lnTo>
                    <a:pt x="241" y="406"/>
                  </a:lnTo>
                  <a:lnTo>
                    <a:pt x="252" y="401"/>
                  </a:lnTo>
                  <a:lnTo>
                    <a:pt x="260" y="397"/>
                  </a:lnTo>
                  <a:lnTo>
                    <a:pt x="264" y="396"/>
                  </a:lnTo>
                  <a:lnTo>
                    <a:pt x="264" y="396"/>
                  </a:lnTo>
                  <a:lnTo>
                    <a:pt x="266" y="397"/>
                  </a:lnTo>
                  <a:lnTo>
                    <a:pt x="270" y="398"/>
                  </a:lnTo>
                  <a:lnTo>
                    <a:pt x="276" y="401"/>
                  </a:lnTo>
                  <a:lnTo>
                    <a:pt x="284" y="404"/>
                  </a:lnTo>
                  <a:lnTo>
                    <a:pt x="295" y="407"/>
                  </a:lnTo>
                  <a:lnTo>
                    <a:pt x="311" y="411"/>
                  </a:lnTo>
                  <a:lnTo>
                    <a:pt x="329" y="412"/>
                  </a:lnTo>
                  <a:lnTo>
                    <a:pt x="352" y="413"/>
                  </a:lnTo>
                  <a:lnTo>
                    <a:pt x="352" y="122"/>
                  </a:lnTo>
                  <a:lnTo>
                    <a:pt x="352" y="122"/>
                  </a:lnTo>
                  <a:lnTo>
                    <a:pt x="352" y="106"/>
                  </a:lnTo>
                  <a:lnTo>
                    <a:pt x="350" y="92"/>
                  </a:lnTo>
                  <a:lnTo>
                    <a:pt x="347" y="78"/>
                  </a:lnTo>
                  <a:lnTo>
                    <a:pt x="343" y="66"/>
                  </a:lnTo>
                  <a:lnTo>
                    <a:pt x="337" y="56"/>
                  </a:lnTo>
                  <a:lnTo>
                    <a:pt x="331" y="45"/>
                  </a:lnTo>
                  <a:lnTo>
                    <a:pt x="323" y="36"/>
                  </a:lnTo>
                  <a:lnTo>
                    <a:pt x="314" y="29"/>
                  </a:lnTo>
                  <a:lnTo>
                    <a:pt x="304" y="22"/>
                  </a:lnTo>
                  <a:lnTo>
                    <a:pt x="293" y="15"/>
                  </a:lnTo>
                  <a:lnTo>
                    <a:pt x="281" y="11"/>
                  </a:lnTo>
                  <a:lnTo>
                    <a:pt x="268" y="7"/>
                  </a:lnTo>
                  <a:lnTo>
                    <a:pt x="253" y="4"/>
                  </a:lnTo>
                  <a:lnTo>
                    <a:pt x="238" y="2"/>
                  </a:lnTo>
                  <a:lnTo>
                    <a:pt x="223" y="1"/>
                  </a:lnTo>
                  <a:lnTo>
                    <a:pt x="205" y="0"/>
                  </a:lnTo>
                  <a:close/>
                  <a:moveTo>
                    <a:pt x="1319" y="332"/>
                  </a:moveTo>
                  <a:lnTo>
                    <a:pt x="1319" y="332"/>
                  </a:lnTo>
                  <a:lnTo>
                    <a:pt x="1300" y="338"/>
                  </a:lnTo>
                  <a:lnTo>
                    <a:pt x="1273" y="347"/>
                  </a:lnTo>
                  <a:lnTo>
                    <a:pt x="1259" y="350"/>
                  </a:lnTo>
                  <a:lnTo>
                    <a:pt x="1243" y="353"/>
                  </a:lnTo>
                  <a:lnTo>
                    <a:pt x="1229" y="355"/>
                  </a:lnTo>
                  <a:lnTo>
                    <a:pt x="1216" y="355"/>
                  </a:lnTo>
                  <a:lnTo>
                    <a:pt x="1216" y="355"/>
                  </a:lnTo>
                  <a:lnTo>
                    <a:pt x="1202" y="355"/>
                  </a:lnTo>
                  <a:lnTo>
                    <a:pt x="1189" y="353"/>
                  </a:lnTo>
                  <a:lnTo>
                    <a:pt x="1177" y="349"/>
                  </a:lnTo>
                  <a:lnTo>
                    <a:pt x="1172" y="347"/>
                  </a:lnTo>
                  <a:lnTo>
                    <a:pt x="1168" y="344"/>
                  </a:lnTo>
                  <a:lnTo>
                    <a:pt x="1164" y="340"/>
                  </a:lnTo>
                  <a:lnTo>
                    <a:pt x="1160" y="336"/>
                  </a:lnTo>
                  <a:lnTo>
                    <a:pt x="1157" y="331"/>
                  </a:lnTo>
                  <a:lnTo>
                    <a:pt x="1154" y="326"/>
                  </a:lnTo>
                  <a:lnTo>
                    <a:pt x="1151" y="321"/>
                  </a:lnTo>
                  <a:lnTo>
                    <a:pt x="1149" y="315"/>
                  </a:lnTo>
                  <a:lnTo>
                    <a:pt x="1148" y="308"/>
                  </a:lnTo>
                  <a:lnTo>
                    <a:pt x="1148" y="300"/>
                  </a:lnTo>
                  <a:lnTo>
                    <a:pt x="1148" y="300"/>
                  </a:lnTo>
                  <a:lnTo>
                    <a:pt x="1149" y="288"/>
                  </a:lnTo>
                  <a:lnTo>
                    <a:pt x="1152" y="277"/>
                  </a:lnTo>
                  <a:lnTo>
                    <a:pt x="1155" y="272"/>
                  </a:lnTo>
                  <a:lnTo>
                    <a:pt x="1158" y="266"/>
                  </a:lnTo>
                  <a:lnTo>
                    <a:pt x="1161" y="262"/>
                  </a:lnTo>
                  <a:lnTo>
                    <a:pt x="1165" y="258"/>
                  </a:lnTo>
                  <a:lnTo>
                    <a:pt x="1170" y="255"/>
                  </a:lnTo>
                  <a:lnTo>
                    <a:pt x="1175" y="252"/>
                  </a:lnTo>
                  <a:lnTo>
                    <a:pt x="1181" y="249"/>
                  </a:lnTo>
                  <a:lnTo>
                    <a:pt x="1187" y="247"/>
                  </a:lnTo>
                  <a:lnTo>
                    <a:pt x="1203" y="244"/>
                  </a:lnTo>
                  <a:lnTo>
                    <a:pt x="1221" y="242"/>
                  </a:lnTo>
                  <a:lnTo>
                    <a:pt x="1319" y="239"/>
                  </a:lnTo>
                  <a:lnTo>
                    <a:pt x="1319" y="332"/>
                  </a:lnTo>
                  <a:close/>
                  <a:moveTo>
                    <a:pt x="1264" y="0"/>
                  </a:moveTo>
                  <a:lnTo>
                    <a:pt x="1264" y="0"/>
                  </a:lnTo>
                  <a:lnTo>
                    <a:pt x="1233" y="1"/>
                  </a:lnTo>
                  <a:lnTo>
                    <a:pt x="1206" y="4"/>
                  </a:lnTo>
                  <a:lnTo>
                    <a:pt x="1179" y="7"/>
                  </a:lnTo>
                  <a:lnTo>
                    <a:pt x="1156" y="12"/>
                  </a:lnTo>
                  <a:lnTo>
                    <a:pt x="1135" y="17"/>
                  </a:lnTo>
                  <a:lnTo>
                    <a:pt x="1117" y="23"/>
                  </a:lnTo>
                  <a:lnTo>
                    <a:pt x="1102" y="28"/>
                  </a:lnTo>
                  <a:lnTo>
                    <a:pt x="1091" y="33"/>
                  </a:lnTo>
                  <a:lnTo>
                    <a:pt x="1111" y="102"/>
                  </a:lnTo>
                  <a:lnTo>
                    <a:pt x="1111" y="102"/>
                  </a:lnTo>
                  <a:lnTo>
                    <a:pt x="1122" y="98"/>
                  </a:lnTo>
                  <a:lnTo>
                    <a:pt x="1150" y="91"/>
                  </a:lnTo>
                  <a:lnTo>
                    <a:pt x="1169" y="86"/>
                  </a:lnTo>
                  <a:lnTo>
                    <a:pt x="1190" y="82"/>
                  </a:lnTo>
                  <a:lnTo>
                    <a:pt x="1213" y="80"/>
                  </a:lnTo>
                  <a:lnTo>
                    <a:pt x="1236" y="79"/>
                  </a:lnTo>
                  <a:lnTo>
                    <a:pt x="1236" y="79"/>
                  </a:lnTo>
                  <a:lnTo>
                    <a:pt x="1256" y="80"/>
                  </a:lnTo>
                  <a:lnTo>
                    <a:pt x="1272" y="82"/>
                  </a:lnTo>
                  <a:lnTo>
                    <a:pt x="1279" y="84"/>
                  </a:lnTo>
                  <a:lnTo>
                    <a:pt x="1285" y="86"/>
                  </a:lnTo>
                  <a:lnTo>
                    <a:pt x="1291" y="90"/>
                  </a:lnTo>
                  <a:lnTo>
                    <a:pt x="1298" y="94"/>
                  </a:lnTo>
                  <a:lnTo>
                    <a:pt x="1302" y="98"/>
                  </a:lnTo>
                  <a:lnTo>
                    <a:pt x="1306" y="102"/>
                  </a:lnTo>
                  <a:lnTo>
                    <a:pt x="1310" y="108"/>
                  </a:lnTo>
                  <a:lnTo>
                    <a:pt x="1313" y="114"/>
                  </a:lnTo>
                  <a:lnTo>
                    <a:pt x="1315" y="120"/>
                  </a:lnTo>
                  <a:lnTo>
                    <a:pt x="1316" y="129"/>
                  </a:lnTo>
                  <a:lnTo>
                    <a:pt x="1317" y="137"/>
                  </a:lnTo>
                  <a:lnTo>
                    <a:pt x="1318" y="146"/>
                  </a:lnTo>
                  <a:lnTo>
                    <a:pt x="1318" y="176"/>
                  </a:lnTo>
                  <a:lnTo>
                    <a:pt x="1236" y="176"/>
                  </a:lnTo>
                  <a:lnTo>
                    <a:pt x="1236" y="176"/>
                  </a:lnTo>
                  <a:lnTo>
                    <a:pt x="1212" y="177"/>
                  </a:lnTo>
                  <a:lnTo>
                    <a:pt x="1189" y="179"/>
                  </a:lnTo>
                  <a:lnTo>
                    <a:pt x="1169" y="182"/>
                  </a:lnTo>
                  <a:lnTo>
                    <a:pt x="1150" y="187"/>
                  </a:lnTo>
                  <a:lnTo>
                    <a:pt x="1134" y="192"/>
                  </a:lnTo>
                  <a:lnTo>
                    <a:pt x="1120" y="200"/>
                  </a:lnTo>
                  <a:lnTo>
                    <a:pt x="1108" y="207"/>
                  </a:lnTo>
                  <a:lnTo>
                    <a:pt x="1096" y="216"/>
                  </a:lnTo>
                  <a:lnTo>
                    <a:pt x="1086" y="225"/>
                  </a:lnTo>
                  <a:lnTo>
                    <a:pt x="1079" y="236"/>
                  </a:lnTo>
                  <a:lnTo>
                    <a:pt x="1072" y="246"/>
                  </a:lnTo>
                  <a:lnTo>
                    <a:pt x="1067" y="257"/>
                  </a:lnTo>
                  <a:lnTo>
                    <a:pt x="1064" y="270"/>
                  </a:lnTo>
                  <a:lnTo>
                    <a:pt x="1061" y="282"/>
                  </a:lnTo>
                  <a:lnTo>
                    <a:pt x="1058" y="294"/>
                  </a:lnTo>
                  <a:lnTo>
                    <a:pt x="1058" y="307"/>
                  </a:lnTo>
                  <a:lnTo>
                    <a:pt x="1058" y="307"/>
                  </a:lnTo>
                  <a:lnTo>
                    <a:pt x="1060" y="323"/>
                  </a:lnTo>
                  <a:lnTo>
                    <a:pt x="1062" y="338"/>
                  </a:lnTo>
                  <a:lnTo>
                    <a:pt x="1066" y="352"/>
                  </a:lnTo>
                  <a:lnTo>
                    <a:pt x="1071" y="364"/>
                  </a:lnTo>
                  <a:lnTo>
                    <a:pt x="1077" y="376"/>
                  </a:lnTo>
                  <a:lnTo>
                    <a:pt x="1085" y="386"/>
                  </a:lnTo>
                  <a:lnTo>
                    <a:pt x="1093" y="394"/>
                  </a:lnTo>
                  <a:lnTo>
                    <a:pt x="1102" y="401"/>
                  </a:lnTo>
                  <a:lnTo>
                    <a:pt x="1113" y="408"/>
                  </a:lnTo>
                  <a:lnTo>
                    <a:pt x="1124" y="414"/>
                  </a:lnTo>
                  <a:lnTo>
                    <a:pt x="1135" y="418"/>
                  </a:lnTo>
                  <a:lnTo>
                    <a:pt x="1146" y="422"/>
                  </a:lnTo>
                  <a:lnTo>
                    <a:pt x="1159" y="424"/>
                  </a:lnTo>
                  <a:lnTo>
                    <a:pt x="1171" y="426"/>
                  </a:lnTo>
                  <a:lnTo>
                    <a:pt x="1183" y="427"/>
                  </a:lnTo>
                  <a:lnTo>
                    <a:pt x="1195" y="428"/>
                  </a:lnTo>
                  <a:lnTo>
                    <a:pt x="1195" y="428"/>
                  </a:lnTo>
                  <a:lnTo>
                    <a:pt x="1210" y="427"/>
                  </a:lnTo>
                  <a:lnTo>
                    <a:pt x="1223" y="426"/>
                  </a:lnTo>
                  <a:lnTo>
                    <a:pt x="1246" y="423"/>
                  </a:lnTo>
                  <a:lnTo>
                    <a:pt x="1268" y="418"/>
                  </a:lnTo>
                  <a:lnTo>
                    <a:pt x="1285" y="412"/>
                  </a:lnTo>
                  <a:lnTo>
                    <a:pt x="1300" y="406"/>
                  </a:lnTo>
                  <a:lnTo>
                    <a:pt x="1311" y="401"/>
                  </a:lnTo>
                  <a:lnTo>
                    <a:pt x="1318" y="397"/>
                  </a:lnTo>
                  <a:lnTo>
                    <a:pt x="1322" y="396"/>
                  </a:lnTo>
                  <a:lnTo>
                    <a:pt x="1322" y="396"/>
                  </a:lnTo>
                  <a:lnTo>
                    <a:pt x="1324" y="397"/>
                  </a:lnTo>
                  <a:lnTo>
                    <a:pt x="1327" y="398"/>
                  </a:lnTo>
                  <a:lnTo>
                    <a:pt x="1333" y="401"/>
                  </a:lnTo>
                  <a:lnTo>
                    <a:pt x="1341" y="404"/>
                  </a:lnTo>
                  <a:lnTo>
                    <a:pt x="1354" y="407"/>
                  </a:lnTo>
                  <a:lnTo>
                    <a:pt x="1368" y="411"/>
                  </a:lnTo>
                  <a:lnTo>
                    <a:pt x="1387" y="412"/>
                  </a:lnTo>
                  <a:lnTo>
                    <a:pt x="1411" y="413"/>
                  </a:lnTo>
                  <a:lnTo>
                    <a:pt x="1411" y="122"/>
                  </a:lnTo>
                  <a:lnTo>
                    <a:pt x="1411" y="122"/>
                  </a:lnTo>
                  <a:lnTo>
                    <a:pt x="1411" y="106"/>
                  </a:lnTo>
                  <a:lnTo>
                    <a:pt x="1409" y="92"/>
                  </a:lnTo>
                  <a:lnTo>
                    <a:pt x="1406" y="78"/>
                  </a:lnTo>
                  <a:lnTo>
                    <a:pt x="1401" y="66"/>
                  </a:lnTo>
                  <a:lnTo>
                    <a:pt x="1396" y="56"/>
                  </a:lnTo>
                  <a:lnTo>
                    <a:pt x="1388" y="45"/>
                  </a:lnTo>
                  <a:lnTo>
                    <a:pt x="1381" y="36"/>
                  </a:lnTo>
                  <a:lnTo>
                    <a:pt x="1372" y="29"/>
                  </a:lnTo>
                  <a:lnTo>
                    <a:pt x="1362" y="22"/>
                  </a:lnTo>
                  <a:lnTo>
                    <a:pt x="1351" y="15"/>
                  </a:lnTo>
                  <a:lnTo>
                    <a:pt x="1339" y="11"/>
                  </a:lnTo>
                  <a:lnTo>
                    <a:pt x="1326" y="7"/>
                  </a:lnTo>
                  <a:lnTo>
                    <a:pt x="1312" y="4"/>
                  </a:lnTo>
                  <a:lnTo>
                    <a:pt x="1297" y="2"/>
                  </a:lnTo>
                  <a:lnTo>
                    <a:pt x="1280" y="1"/>
                  </a:lnTo>
                  <a:lnTo>
                    <a:pt x="1264" y="0"/>
                  </a:lnTo>
                  <a:close/>
                  <a:moveTo>
                    <a:pt x="2735" y="317"/>
                  </a:moveTo>
                  <a:lnTo>
                    <a:pt x="2735" y="317"/>
                  </a:lnTo>
                  <a:lnTo>
                    <a:pt x="2714" y="326"/>
                  </a:lnTo>
                  <a:lnTo>
                    <a:pt x="2700" y="331"/>
                  </a:lnTo>
                  <a:lnTo>
                    <a:pt x="2686" y="335"/>
                  </a:lnTo>
                  <a:lnTo>
                    <a:pt x="2671" y="340"/>
                  </a:lnTo>
                  <a:lnTo>
                    <a:pt x="2654" y="343"/>
                  </a:lnTo>
                  <a:lnTo>
                    <a:pt x="2638" y="345"/>
                  </a:lnTo>
                  <a:lnTo>
                    <a:pt x="2621" y="346"/>
                  </a:lnTo>
                  <a:lnTo>
                    <a:pt x="2621" y="346"/>
                  </a:lnTo>
                  <a:lnTo>
                    <a:pt x="2609" y="346"/>
                  </a:lnTo>
                  <a:lnTo>
                    <a:pt x="2599" y="345"/>
                  </a:lnTo>
                  <a:lnTo>
                    <a:pt x="2590" y="343"/>
                  </a:lnTo>
                  <a:lnTo>
                    <a:pt x="2583" y="341"/>
                  </a:lnTo>
                  <a:lnTo>
                    <a:pt x="2576" y="337"/>
                  </a:lnTo>
                  <a:lnTo>
                    <a:pt x="2570" y="333"/>
                  </a:lnTo>
                  <a:lnTo>
                    <a:pt x="2564" y="328"/>
                  </a:lnTo>
                  <a:lnTo>
                    <a:pt x="2560" y="323"/>
                  </a:lnTo>
                  <a:lnTo>
                    <a:pt x="2556" y="317"/>
                  </a:lnTo>
                  <a:lnTo>
                    <a:pt x="2553" y="311"/>
                  </a:lnTo>
                  <a:lnTo>
                    <a:pt x="2551" y="302"/>
                  </a:lnTo>
                  <a:lnTo>
                    <a:pt x="2549" y="294"/>
                  </a:lnTo>
                  <a:lnTo>
                    <a:pt x="2547" y="275"/>
                  </a:lnTo>
                  <a:lnTo>
                    <a:pt x="2547" y="252"/>
                  </a:lnTo>
                  <a:lnTo>
                    <a:pt x="2547" y="4"/>
                  </a:lnTo>
                  <a:lnTo>
                    <a:pt x="2533" y="4"/>
                  </a:lnTo>
                  <a:lnTo>
                    <a:pt x="2533" y="4"/>
                  </a:lnTo>
                  <a:lnTo>
                    <a:pt x="2513" y="4"/>
                  </a:lnTo>
                  <a:lnTo>
                    <a:pt x="2490" y="6"/>
                  </a:lnTo>
                  <a:lnTo>
                    <a:pt x="2467" y="8"/>
                  </a:lnTo>
                  <a:lnTo>
                    <a:pt x="2454" y="10"/>
                  </a:lnTo>
                  <a:lnTo>
                    <a:pt x="2454" y="263"/>
                  </a:lnTo>
                  <a:lnTo>
                    <a:pt x="2454" y="263"/>
                  </a:lnTo>
                  <a:lnTo>
                    <a:pt x="2454" y="284"/>
                  </a:lnTo>
                  <a:lnTo>
                    <a:pt x="2455" y="302"/>
                  </a:lnTo>
                  <a:lnTo>
                    <a:pt x="2457" y="320"/>
                  </a:lnTo>
                  <a:lnTo>
                    <a:pt x="2459" y="336"/>
                  </a:lnTo>
                  <a:lnTo>
                    <a:pt x="2463" y="351"/>
                  </a:lnTo>
                  <a:lnTo>
                    <a:pt x="2468" y="364"/>
                  </a:lnTo>
                  <a:lnTo>
                    <a:pt x="2475" y="377"/>
                  </a:lnTo>
                  <a:lnTo>
                    <a:pt x="2482" y="387"/>
                  </a:lnTo>
                  <a:lnTo>
                    <a:pt x="2490" y="397"/>
                  </a:lnTo>
                  <a:lnTo>
                    <a:pt x="2500" y="405"/>
                  </a:lnTo>
                  <a:lnTo>
                    <a:pt x="2512" y="412"/>
                  </a:lnTo>
                  <a:lnTo>
                    <a:pt x="2525" y="418"/>
                  </a:lnTo>
                  <a:lnTo>
                    <a:pt x="2540" y="422"/>
                  </a:lnTo>
                  <a:lnTo>
                    <a:pt x="2556" y="425"/>
                  </a:lnTo>
                  <a:lnTo>
                    <a:pt x="2575" y="427"/>
                  </a:lnTo>
                  <a:lnTo>
                    <a:pt x="2595" y="428"/>
                  </a:lnTo>
                  <a:lnTo>
                    <a:pt x="2595" y="428"/>
                  </a:lnTo>
                  <a:lnTo>
                    <a:pt x="2611" y="427"/>
                  </a:lnTo>
                  <a:lnTo>
                    <a:pt x="2626" y="426"/>
                  </a:lnTo>
                  <a:lnTo>
                    <a:pt x="2640" y="425"/>
                  </a:lnTo>
                  <a:lnTo>
                    <a:pt x="2653" y="422"/>
                  </a:lnTo>
                  <a:lnTo>
                    <a:pt x="2677" y="417"/>
                  </a:lnTo>
                  <a:lnTo>
                    <a:pt x="2697" y="411"/>
                  </a:lnTo>
                  <a:lnTo>
                    <a:pt x="2714" y="404"/>
                  </a:lnTo>
                  <a:lnTo>
                    <a:pt x="2725" y="399"/>
                  </a:lnTo>
                  <a:lnTo>
                    <a:pt x="2737" y="394"/>
                  </a:lnTo>
                  <a:lnTo>
                    <a:pt x="2737" y="394"/>
                  </a:lnTo>
                  <a:lnTo>
                    <a:pt x="2743" y="397"/>
                  </a:lnTo>
                  <a:lnTo>
                    <a:pt x="2750" y="400"/>
                  </a:lnTo>
                  <a:lnTo>
                    <a:pt x="2761" y="403"/>
                  </a:lnTo>
                  <a:lnTo>
                    <a:pt x="2773" y="406"/>
                  </a:lnTo>
                  <a:lnTo>
                    <a:pt x="2788" y="409"/>
                  </a:lnTo>
                  <a:lnTo>
                    <a:pt x="2807" y="412"/>
                  </a:lnTo>
                  <a:lnTo>
                    <a:pt x="2828" y="413"/>
                  </a:lnTo>
                  <a:lnTo>
                    <a:pt x="2828" y="10"/>
                  </a:lnTo>
                  <a:lnTo>
                    <a:pt x="2828" y="10"/>
                  </a:lnTo>
                  <a:lnTo>
                    <a:pt x="2796" y="6"/>
                  </a:lnTo>
                  <a:lnTo>
                    <a:pt x="2774" y="5"/>
                  </a:lnTo>
                  <a:lnTo>
                    <a:pt x="2753" y="4"/>
                  </a:lnTo>
                  <a:lnTo>
                    <a:pt x="2735" y="4"/>
                  </a:lnTo>
                  <a:lnTo>
                    <a:pt x="2735" y="317"/>
                  </a:lnTo>
                  <a:close/>
                  <a:moveTo>
                    <a:pt x="2937" y="413"/>
                  </a:moveTo>
                  <a:lnTo>
                    <a:pt x="2937" y="413"/>
                  </a:lnTo>
                  <a:lnTo>
                    <a:pt x="2948" y="415"/>
                  </a:lnTo>
                  <a:lnTo>
                    <a:pt x="2976" y="420"/>
                  </a:lnTo>
                  <a:lnTo>
                    <a:pt x="2997" y="423"/>
                  </a:lnTo>
                  <a:lnTo>
                    <a:pt x="3020" y="425"/>
                  </a:lnTo>
                  <a:lnTo>
                    <a:pt x="3047" y="427"/>
                  </a:lnTo>
                  <a:lnTo>
                    <a:pt x="3075" y="428"/>
                  </a:lnTo>
                  <a:lnTo>
                    <a:pt x="3075" y="428"/>
                  </a:lnTo>
                  <a:lnTo>
                    <a:pt x="3091" y="427"/>
                  </a:lnTo>
                  <a:lnTo>
                    <a:pt x="3105" y="426"/>
                  </a:lnTo>
                  <a:lnTo>
                    <a:pt x="3120" y="425"/>
                  </a:lnTo>
                  <a:lnTo>
                    <a:pt x="3135" y="422"/>
                  </a:lnTo>
                  <a:lnTo>
                    <a:pt x="3150" y="419"/>
                  </a:lnTo>
                  <a:lnTo>
                    <a:pt x="3164" y="414"/>
                  </a:lnTo>
                  <a:lnTo>
                    <a:pt x="3178" y="408"/>
                  </a:lnTo>
                  <a:lnTo>
                    <a:pt x="3191" y="402"/>
                  </a:lnTo>
                  <a:lnTo>
                    <a:pt x="3202" y="394"/>
                  </a:lnTo>
                  <a:lnTo>
                    <a:pt x="3213" y="385"/>
                  </a:lnTo>
                  <a:lnTo>
                    <a:pt x="3223" y="375"/>
                  </a:lnTo>
                  <a:lnTo>
                    <a:pt x="3232" y="363"/>
                  </a:lnTo>
                  <a:lnTo>
                    <a:pt x="3239" y="350"/>
                  </a:lnTo>
                  <a:lnTo>
                    <a:pt x="3244" y="334"/>
                  </a:lnTo>
                  <a:lnTo>
                    <a:pt x="3247" y="318"/>
                  </a:lnTo>
                  <a:lnTo>
                    <a:pt x="3248" y="300"/>
                  </a:lnTo>
                  <a:lnTo>
                    <a:pt x="3248" y="300"/>
                  </a:lnTo>
                  <a:lnTo>
                    <a:pt x="3247" y="288"/>
                  </a:lnTo>
                  <a:lnTo>
                    <a:pt x="3246" y="277"/>
                  </a:lnTo>
                  <a:lnTo>
                    <a:pt x="3243" y="266"/>
                  </a:lnTo>
                  <a:lnTo>
                    <a:pt x="3239" y="256"/>
                  </a:lnTo>
                  <a:lnTo>
                    <a:pt x="3234" y="248"/>
                  </a:lnTo>
                  <a:lnTo>
                    <a:pt x="3228" y="239"/>
                  </a:lnTo>
                  <a:lnTo>
                    <a:pt x="3220" y="231"/>
                  </a:lnTo>
                  <a:lnTo>
                    <a:pt x="3213" y="224"/>
                  </a:lnTo>
                  <a:lnTo>
                    <a:pt x="3204" y="217"/>
                  </a:lnTo>
                  <a:lnTo>
                    <a:pt x="3194" y="211"/>
                  </a:lnTo>
                  <a:lnTo>
                    <a:pt x="3184" y="204"/>
                  </a:lnTo>
                  <a:lnTo>
                    <a:pt x="3171" y="199"/>
                  </a:lnTo>
                  <a:lnTo>
                    <a:pt x="3146" y="187"/>
                  </a:lnTo>
                  <a:lnTo>
                    <a:pt x="3117" y="176"/>
                  </a:lnTo>
                  <a:lnTo>
                    <a:pt x="3117" y="176"/>
                  </a:lnTo>
                  <a:lnTo>
                    <a:pt x="3086" y="164"/>
                  </a:lnTo>
                  <a:lnTo>
                    <a:pt x="3072" y="157"/>
                  </a:lnTo>
                  <a:lnTo>
                    <a:pt x="3060" y="151"/>
                  </a:lnTo>
                  <a:lnTo>
                    <a:pt x="3050" y="144"/>
                  </a:lnTo>
                  <a:lnTo>
                    <a:pt x="3046" y="140"/>
                  </a:lnTo>
                  <a:lnTo>
                    <a:pt x="3043" y="136"/>
                  </a:lnTo>
                  <a:lnTo>
                    <a:pt x="3040" y="132"/>
                  </a:lnTo>
                  <a:lnTo>
                    <a:pt x="3038" y="127"/>
                  </a:lnTo>
                  <a:lnTo>
                    <a:pt x="3037" y="121"/>
                  </a:lnTo>
                  <a:lnTo>
                    <a:pt x="3037" y="116"/>
                  </a:lnTo>
                  <a:lnTo>
                    <a:pt x="3037" y="116"/>
                  </a:lnTo>
                  <a:lnTo>
                    <a:pt x="3037" y="110"/>
                  </a:lnTo>
                  <a:lnTo>
                    <a:pt x="3039" y="104"/>
                  </a:lnTo>
                  <a:lnTo>
                    <a:pt x="3043" y="97"/>
                  </a:lnTo>
                  <a:lnTo>
                    <a:pt x="3049" y="90"/>
                  </a:lnTo>
                  <a:lnTo>
                    <a:pt x="3053" y="86"/>
                  </a:lnTo>
                  <a:lnTo>
                    <a:pt x="3057" y="83"/>
                  </a:lnTo>
                  <a:lnTo>
                    <a:pt x="3063" y="81"/>
                  </a:lnTo>
                  <a:lnTo>
                    <a:pt x="3069" y="78"/>
                  </a:lnTo>
                  <a:lnTo>
                    <a:pt x="3076" y="76"/>
                  </a:lnTo>
                  <a:lnTo>
                    <a:pt x="3084" y="75"/>
                  </a:lnTo>
                  <a:lnTo>
                    <a:pt x="3093" y="74"/>
                  </a:lnTo>
                  <a:lnTo>
                    <a:pt x="3103" y="74"/>
                  </a:lnTo>
                  <a:lnTo>
                    <a:pt x="3103" y="74"/>
                  </a:lnTo>
                  <a:lnTo>
                    <a:pt x="3122" y="75"/>
                  </a:lnTo>
                  <a:lnTo>
                    <a:pt x="3142" y="77"/>
                  </a:lnTo>
                  <a:lnTo>
                    <a:pt x="3159" y="81"/>
                  </a:lnTo>
                  <a:lnTo>
                    <a:pt x="3175" y="85"/>
                  </a:lnTo>
                  <a:lnTo>
                    <a:pt x="3199" y="94"/>
                  </a:lnTo>
                  <a:lnTo>
                    <a:pt x="3208" y="98"/>
                  </a:lnTo>
                  <a:lnTo>
                    <a:pt x="3232" y="30"/>
                  </a:lnTo>
                  <a:lnTo>
                    <a:pt x="3232" y="30"/>
                  </a:lnTo>
                  <a:lnTo>
                    <a:pt x="3213" y="22"/>
                  </a:lnTo>
                  <a:lnTo>
                    <a:pt x="3200" y="16"/>
                  </a:lnTo>
                  <a:lnTo>
                    <a:pt x="3184" y="12"/>
                  </a:lnTo>
                  <a:lnTo>
                    <a:pt x="3165" y="7"/>
                  </a:lnTo>
                  <a:lnTo>
                    <a:pt x="3144" y="4"/>
                  </a:lnTo>
                  <a:lnTo>
                    <a:pt x="3120" y="1"/>
                  </a:lnTo>
                  <a:lnTo>
                    <a:pt x="3095" y="0"/>
                  </a:lnTo>
                  <a:lnTo>
                    <a:pt x="3095" y="0"/>
                  </a:lnTo>
                  <a:lnTo>
                    <a:pt x="3080" y="1"/>
                  </a:lnTo>
                  <a:lnTo>
                    <a:pt x="3066" y="2"/>
                  </a:lnTo>
                  <a:lnTo>
                    <a:pt x="3052" y="4"/>
                  </a:lnTo>
                  <a:lnTo>
                    <a:pt x="3039" y="8"/>
                  </a:lnTo>
                  <a:lnTo>
                    <a:pt x="3025" y="12"/>
                  </a:lnTo>
                  <a:lnTo>
                    <a:pt x="3013" y="17"/>
                  </a:lnTo>
                  <a:lnTo>
                    <a:pt x="3001" y="24"/>
                  </a:lnTo>
                  <a:lnTo>
                    <a:pt x="2990" y="31"/>
                  </a:lnTo>
                  <a:lnTo>
                    <a:pt x="2979" y="39"/>
                  </a:lnTo>
                  <a:lnTo>
                    <a:pt x="2970" y="47"/>
                  </a:lnTo>
                  <a:lnTo>
                    <a:pt x="2962" y="58"/>
                  </a:lnTo>
                  <a:lnTo>
                    <a:pt x="2956" y="69"/>
                  </a:lnTo>
                  <a:lnTo>
                    <a:pt x="2950" y="80"/>
                  </a:lnTo>
                  <a:lnTo>
                    <a:pt x="2946" y="94"/>
                  </a:lnTo>
                  <a:lnTo>
                    <a:pt x="2944" y="107"/>
                  </a:lnTo>
                  <a:lnTo>
                    <a:pt x="2943" y="122"/>
                  </a:lnTo>
                  <a:lnTo>
                    <a:pt x="2943" y="122"/>
                  </a:lnTo>
                  <a:lnTo>
                    <a:pt x="2944" y="137"/>
                  </a:lnTo>
                  <a:lnTo>
                    <a:pt x="2946" y="150"/>
                  </a:lnTo>
                  <a:lnTo>
                    <a:pt x="2950" y="164"/>
                  </a:lnTo>
                  <a:lnTo>
                    <a:pt x="2956" y="175"/>
                  </a:lnTo>
                  <a:lnTo>
                    <a:pt x="2962" y="185"/>
                  </a:lnTo>
                  <a:lnTo>
                    <a:pt x="2970" y="194"/>
                  </a:lnTo>
                  <a:lnTo>
                    <a:pt x="2979" y="203"/>
                  </a:lnTo>
                  <a:lnTo>
                    <a:pt x="2988" y="210"/>
                  </a:lnTo>
                  <a:lnTo>
                    <a:pt x="2999" y="217"/>
                  </a:lnTo>
                  <a:lnTo>
                    <a:pt x="3010" y="223"/>
                  </a:lnTo>
                  <a:lnTo>
                    <a:pt x="3021" y="229"/>
                  </a:lnTo>
                  <a:lnTo>
                    <a:pt x="3032" y="235"/>
                  </a:lnTo>
                  <a:lnTo>
                    <a:pt x="3056" y="243"/>
                  </a:lnTo>
                  <a:lnTo>
                    <a:pt x="3079" y="251"/>
                  </a:lnTo>
                  <a:lnTo>
                    <a:pt x="3079" y="251"/>
                  </a:lnTo>
                  <a:lnTo>
                    <a:pt x="3108" y="261"/>
                  </a:lnTo>
                  <a:lnTo>
                    <a:pt x="3121" y="266"/>
                  </a:lnTo>
                  <a:lnTo>
                    <a:pt x="3133" y="273"/>
                  </a:lnTo>
                  <a:lnTo>
                    <a:pt x="3142" y="280"/>
                  </a:lnTo>
                  <a:lnTo>
                    <a:pt x="3148" y="287"/>
                  </a:lnTo>
                  <a:lnTo>
                    <a:pt x="3151" y="291"/>
                  </a:lnTo>
                  <a:lnTo>
                    <a:pt x="3153" y="296"/>
                  </a:lnTo>
                  <a:lnTo>
                    <a:pt x="3154" y="300"/>
                  </a:lnTo>
                  <a:lnTo>
                    <a:pt x="3154" y="306"/>
                  </a:lnTo>
                  <a:lnTo>
                    <a:pt x="3154" y="306"/>
                  </a:lnTo>
                  <a:lnTo>
                    <a:pt x="3154" y="315"/>
                  </a:lnTo>
                  <a:lnTo>
                    <a:pt x="3151" y="324"/>
                  </a:lnTo>
                  <a:lnTo>
                    <a:pt x="3149" y="328"/>
                  </a:lnTo>
                  <a:lnTo>
                    <a:pt x="3146" y="332"/>
                  </a:lnTo>
                  <a:lnTo>
                    <a:pt x="3143" y="335"/>
                  </a:lnTo>
                  <a:lnTo>
                    <a:pt x="3139" y="340"/>
                  </a:lnTo>
                  <a:lnTo>
                    <a:pt x="3134" y="343"/>
                  </a:lnTo>
                  <a:lnTo>
                    <a:pt x="3127" y="346"/>
                  </a:lnTo>
                  <a:lnTo>
                    <a:pt x="3121" y="348"/>
                  </a:lnTo>
                  <a:lnTo>
                    <a:pt x="3113" y="350"/>
                  </a:lnTo>
                  <a:lnTo>
                    <a:pt x="3104" y="352"/>
                  </a:lnTo>
                  <a:lnTo>
                    <a:pt x="3095" y="353"/>
                  </a:lnTo>
                  <a:lnTo>
                    <a:pt x="3071" y="354"/>
                  </a:lnTo>
                  <a:lnTo>
                    <a:pt x="3071" y="354"/>
                  </a:lnTo>
                  <a:lnTo>
                    <a:pt x="3050" y="354"/>
                  </a:lnTo>
                  <a:lnTo>
                    <a:pt x="3029" y="352"/>
                  </a:lnTo>
                  <a:lnTo>
                    <a:pt x="2992" y="348"/>
                  </a:lnTo>
                  <a:lnTo>
                    <a:pt x="2965" y="344"/>
                  </a:lnTo>
                  <a:lnTo>
                    <a:pt x="2955" y="342"/>
                  </a:lnTo>
                  <a:lnTo>
                    <a:pt x="2937" y="413"/>
                  </a:lnTo>
                  <a:close/>
                  <a:moveTo>
                    <a:pt x="1639" y="80"/>
                  </a:moveTo>
                  <a:lnTo>
                    <a:pt x="1639" y="80"/>
                  </a:lnTo>
                  <a:lnTo>
                    <a:pt x="1653" y="77"/>
                  </a:lnTo>
                  <a:lnTo>
                    <a:pt x="1670" y="75"/>
                  </a:lnTo>
                  <a:lnTo>
                    <a:pt x="1691" y="73"/>
                  </a:lnTo>
                  <a:lnTo>
                    <a:pt x="1712" y="73"/>
                  </a:lnTo>
                  <a:lnTo>
                    <a:pt x="1712" y="73"/>
                  </a:lnTo>
                  <a:lnTo>
                    <a:pt x="1726" y="73"/>
                  </a:lnTo>
                  <a:lnTo>
                    <a:pt x="1737" y="74"/>
                  </a:lnTo>
                  <a:lnTo>
                    <a:pt x="1749" y="77"/>
                  </a:lnTo>
                  <a:lnTo>
                    <a:pt x="1760" y="80"/>
                  </a:lnTo>
                  <a:lnTo>
                    <a:pt x="1771" y="84"/>
                  </a:lnTo>
                  <a:lnTo>
                    <a:pt x="1780" y="90"/>
                  </a:lnTo>
                  <a:lnTo>
                    <a:pt x="1790" y="97"/>
                  </a:lnTo>
                  <a:lnTo>
                    <a:pt x="1798" y="104"/>
                  </a:lnTo>
                  <a:lnTo>
                    <a:pt x="1805" y="113"/>
                  </a:lnTo>
                  <a:lnTo>
                    <a:pt x="1813" y="122"/>
                  </a:lnTo>
                  <a:lnTo>
                    <a:pt x="1819" y="134"/>
                  </a:lnTo>
                  <a:lnTo>
                    <a:pt x="1824" y="147"/>
                  </a:lnTo>
                  <a:lnTo>
                    <a:pt x="1828" y="161"/>
                  </a:lnTo>
                  <a:lnTo>
                    <a:pt x="1831" y="176"/>
                  </a:lnTo>
                  <a:lnTo>
                    <a:pt x="1832" y="192"/>
                  </a:lnTo>
                  <a:lnTo>
                    <a:pt x="1833" y="211"/>
                  </a:lnTo>
                  <a:lnTo>
                    <a:pt x="1833" y="211"/>
                  </a:lnTo>
                  <a:lnTo>
                    <a:pt x="1833" y="228"/>
                  </a:lnTo>
                  <a:lnTo>
                    <a:pt x="1832" y="245"/>
                  </a:lnTo>
                  <a:lnTo>
                    <a:pt x="1830" y="260"/>
                  </a:lnTo>
                  <a:lnTo>
                    <a:pt x="1827" y="275"/>
                  </a:lnTo>
                  <a:lnTo>
                    <a:pt x="1824" y="288"/>
                  </a:lnTo>
                  <a:lnTo>
                    <a:pt x="1820" y="299"/>
                  </a:lnTo>
                  <a:lnTo>
                    <a:pt x="1814" y="311"/>
                  </a:lnTo>
                  <a:lnTo>
                    <a:pt x="1807" y="320"/>
                  </a:lnTo>
                  <a:lnTo>
                    <a:pt x="1799" y="328"/>
                  </a:lnTo>
                  <a:lnTo>
                    <a:pt x="1790" y="335"/>
                  </a:lnTo>
                  <a:lnTo>
                    <a:pt x="1780" y="342"/>
                  </a:lnTo>
                  <a:lnTo>
                    <a:pt x="1768" y="347"/>
                  </a:lnTo>
                  <a:lnTo>
                    <a:pt x="1754" y="350"/>
                  </a:lnTo>
                  <a:lnTo>
                    <a:pt x="1739" y="353"/>
                  </a:lnTo>
                  <a:lnTo>
                    <a:pt x="1723" y="355"/>
                  </a:lnTo>
                  <a:lnTo>
                    <a:pt x="1704" y="355"/>
                  </a:lnTo>
                  <a:lnTo>
                    <a:pt x="1704" y="355"/>
                  </a:lnTo>
                  <a:lnTo>
                    <a:pt x="1681" y="354"/>
                  </a:lnTo>
                  <a:lnTo>
                    <a:pt x="1659" y="353"/>
                  </a:lnTo>
                  <a:lnTo>
                    <a:pt x="1639" y="351"/>
                  </a:lnTo>
                  <a:lnTo>
                    <a:pt x="1639" y="80"/>
                  </a:lnTo>
                  <a:close/>
                  <a:moveTo>
                    <a:pt x="1717" y="0"/>
                  </a:moveTo>
                  <a:lnTo>
                    <a:pt x="1717" y="0"/>
                  </a:lnTo>
                  <a:lnTo>
                    <a:pt x="1696" y="1"/>
                  </a:lnTo>
                  <a:lnTo>
                    <a:pt x="1675" y="2"/>
                  </a:lnTo>
                  <a:lnTo>
                    <a:pt x="1652" y="4"/>
                  </a:lnTo>
                  <a:lnTo>
                    <a:pt x="1629" y="7"/>
                  </a:lnTo>
                  <a:lnTo>
                    <a:pt x="1606" y="10"/>
                  </a:lnTo>
                  <a:lnTo>
                    <a:pt x="1585" y="14"/>
                  </a:lnTo>
                  <a:lnTo>
                    <a:pt x="1564" y="20"/>
                  </a:lnTo>
                  <a:lnTo>
                    <a:pt x="1546" y="26"/>
                  </a:lnTo>
                  <a:lnTo>
                    <a:pt x="1546" y="415"/>
                  </a:lnTo>
                  <a:lnTo>
                    <a:pt x="1546" y="415"/>
                  </a:lnTo>
                  <a:lnTo>
                    <a:pt x="1561" y="418"/>
                  </a:lnTo>
                  <a:lnTo>
                    <a:pt x="1580" y="420"/>
                  </a:lnTo>
                  <a:lnTo>
                    <a:pt x="1619" y="424"/>
                  </a:lnTo>
                  <a:lnTo>
                    <a:pt x="1662" y="427"/>
                  </a:lnTo>
                  <a:lnTo>
                    <a:pt x="1701" y="428"/>
                  </a:lnTo>
                  <a:lnTo>
                    <a:pt x="1701" y="428"/>
                  </a:lnTo>
                  <a:lnTo>
                    <a:pt x="1732" y="427"/>
                  </a:lnTo>
                  <a:lnTo>
                    <a:pt x="1758" y="425"/>
                  </a:lnTo>
                  <a:lnTo>
                    <a:pt x="1784" y="421"/>
                  </a:lnTo>
                  <a:lnTo>
                    <a:pt x="1807" y="415"/>
                  </a:lnTo>
                  <a:lnTo>
                    <a:pt x="1828" y="408"/>
                  </a:lnTo>
                  <a:lnTo>
                    <a:pt x="1847" y="399"/>
                  </a:lnTo>
                  <a:lnTo>
                    <a:pt x="1855" y="394"/>
                  </a:lnTo>
                  <a:lnTo>
                    <a:pt x="1864" y="389"/>
                  </a:lnTo>
                  <a:lnTo>
                    <a:pt x="1872" y="383"/>
                  </a:lnTo>
                  <a:lnTo>
                    <a:pt x="1879" y="377"/>
                  </a:lnTo>
                  <a:lnTo>
                    <a:pt x="1885" y="369"/>
                  </a:lnTo>
                  <a:lnTo>
                    <a:pt x="1891" y="362"/>
                  </a:lnTo>
                  <a:lnTo>
                    <a:pt x="1897" y="355"/>
                  </a:lnTo>
                  <a:lnTo>
                    <a:pt x="1902" y="347"/>
                  </a:lnTo>
                  <a:lnTo>
                    <a:pt x="1907" y="337"/>
                  </a:lnTo>
                  <a:lnTo>
                    <a:pt x="1912" y="329"/>
                  </a:lnTo>
                  <a:lnTo>
                    <a:pt x="1919" y="309"/>
                  </a:lnTo>
                  <a:lnTo>
                    <a:pt x="1924" y="287"/>
                  </a:lnTo>
                  <a:lnTo>
                    <a:pt x="1928" y="264"/>
                  </a:lnTo>
                  <a:lnTo>
                    <a:pt x="1930" y="239"/>
                  </a:lnTo>
                  <a:lnTo>
                    <a:pt x="1931" y="211"/>
                  </a:lnTo>
                  <a:lnTo>
                    <a:pt x="1931" y="211"/>
                  </a:lnTo>
                  <a:lnTo>
                    <a:pt x="1930" y="187"/>
                  </a:lnTo>
                  <a:lnTo>
                    <a:pt x="1927" y="164"/>
                  </a:lnTo>
                  <a:lnTo>
                    <a:pt x="1923" y="143"/>
                  </a:lnTo>
                  <a:lnTo>
                    <a:pt x="1917" y="122"/>
                  </a:lnTo>
                  <a:lnTo>
                    <a:pt x="1909" y="104"/>
                  </a:lnTo>
                  <a:lnTo>
                    <a:pt x="1898" y="86"/>
                  </a:lnTo>
                  <a:lnTo>
                    <a:pt x="1887" y="71"/>
                  </a:lnTo>
                  <a:lnTo>
                    <a:pt x="1874" y="57"/>
                  </a:lnTo>
                  <a:lnTo>
                    <a:pt x="1860" y="43"/>
                  </a:lnTo>
                  <a:lnTo>
                    <a:pt x="1843" y="32"/>
                  </a:lnTo>
                  <a:lnTo>
                    <a:pt x="1826" y="23"/>
                  </a:lnTo>
                  <a:lnTo>
                    <a:pt x="1806" y="14"/>
                  </a:lnTo>
                  <a:lnTo>
                    <a:pt x="1786" y="8"/>
                  </a:lnTo>
                  <a:lnTo>
                    <a:pt x="1764" y="4"/>
                  </a:lnTo>
                  <a:lnTo>
                    <a:pt x="1741" y="1"/>
                  </a:lnTo>
                  <a:lnTo>
                    <a:pt x="1717" y="0"/>
                  </a:lnTo>
                  <a:close/>
                </a:path>
              </a:pathLst>
            </a:custGeom>
            <a:solidFill>
              <a:srgbClr val="005E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32" name="Freeform 31"/>
            <p:cNvSpPr>
              <a:spLocks/>
            </p:cNvSpPr>
            <p:nvPr userDrawn="1"/>
          </p:nvSpPr>
          <p:spPr bwMode="auto">
            <a:xfrm>
              <a:off x="5160" y="3974"/>
              <a:ext cx="76" cy="107"/>
            </a:xfrm>
            <a:custGeom>
              <a:avLst/>
              <a:gdLst>
                <a:gd name="T0" fmla="*/ 0 w 305"/>
                <a:gd name="T1" fmla="*/ 407 h 428"/>
                <a:gd name="T2" fmla="*/ 0 w 305"/>
                <a:gd name="T3" fmla="*/ 407 h 428"/>
                <a:gd name="T4" fmla="*/ 13 w 305"/>
                <a:gd name="T5" fmla="*/ 411 h 428"/>
                <a:gd name="T6" fmla="*/ 47 w 305"/>
                <a:gd name="T7" fmla="*/ 418 h 428"/>
                <a:gd name="T8" fmla="*/ 71 w 305"/>
                <a:gd name="T9" fmla="*/ 421 h 428"/>
                <a:gd name="T10" fmla="*/ 98 w 305"/>
                <a:gd name="T11" fmla="*/ 425 h 428"/>
                <a:gd name="T12" fmla="*/ 129 w 305"/>
                <a:gd name="T13" fmla="*/ 427 h 428"/>
                <a:gd name="T14" fmla="*/ 163 w 305"/>
                <a:gd name="T15" fmla="*/ 428 h 428"/>
                <a:gd name="T16" fmla="*/ 163 w 305"/>
                <a:gd name="T17" fmla="*/ 428 h 428"/>
                <a:gd name="T18" fmla="*/ 197 w 305"/>
                <a:gd name="T19" fmla="*/ 427 h 428"/>
                <a:gd name="T20" fmla="*/ 226 w 305"/>
                <a:gd name="T21" fmla="*/ 426 h 428"/>
                <a:gd name="T22" fmla="*/ 251 w 305"/>
                <a:gd name="T23" fmla="*/ 424 h 428"/>
                <a:gd name="T24" fmla="*/ 270 w 305"/>
                <a:gd name="T25" fmla="*/ 422 h 428"/>
                <a:gd name="T26" fmla="*/ 297 w 305"/>
                <a:gd name="T27" fmla="*/ 419 h 428"/>
                <a:gd name="T28" fmla="*/ 305 w 305"/>
                <a:gd name="T29" fmla="*/ 417 h 428"/>
                <a:gd name="T30" fmla="*/ 305 w 305"/>
                <a:gd name="T31" fmla="*/ 346 h 428"/>
                <a:gd name="T32" fmla="*/ 305 w 305"/>
                <a:gd name="T33" fmla="*/ 346 h 428"/>
                <a:gd name="T34" fmla="*/ 297 w 305"/>
                <a:gd name="T35" fmla="*/ 347 h 428"/>
                <a:gd name="T36" fmla="*/ 272 w 305"/>
                <a:gd name="T37" fmla="*/ 351 h 428"/>
                <a:gd name="T38" fmla="*/ 235 w 305"/>
                <a:gd name="T39" fmla="*/ 354 h 428"/>
                <a:gd name="T40" fmla="*/ 213 w 305"/>
                <a:gd name="T41" fmla="*/ 355 h 428"/>
                <a:gd name="T42" fmla="*/ 188 w 305"/>
                <a:gd name="T43" fmla="*/ 355 h 428"/>
                <a:gd name="T44" fmla="*/ 188 w 305"/>
                <a:gd name="T45" fmla="*/ 355 h 428"/>
                <a:gd name="T46" fmla="*/ 167 w 305"/>
                <a:gd name="T47" fmla="*/ 355 h 428"/>
                <a:gd name="T48" fmla="*/ 149 w 305"/>
                <a:gd name="T49" fmla="*/ 354 h 428"/>
                <a:gd name="T50" fmla="*/ 118 w 305"/>
                <a:gd name="T51" fmla="*/ 351 h 428"/>
                <a:gd name="T52" fmla="*/ 99 w 305"/>
                <a:gd name="T53" fmla="*/ 349 h 428"/>
                <a:gd name="T54" fmla="*/ 92 w 305"/>
                <a:gd name="T55" fmla="*/ 348 h 428"/>
                <a:gd name="T56" fmla="*/ 92 w 305"/>
                <a:gd name="T57" fmla="*/ 247 h 428"/>
                <a:gd name="T58" fmla="*/ 276 w 305"/>
                <a:gd name="T59" fmla="*/ 247 h 428"/>
                <a:gd name="T60" fmla="*/ 276 w 305"/>
                <a:gd name="T61" fmla="*/ 175 h 428"/>
                <a:gd name="T62" fmla="*/ 92 w 305"/>
                <a:gd name="T63" fmla="*/ 175 h 428"/>
                <a:gd name="T64" fmla="*/ 92 w 305"/>
                <a:gd name="T65" fmla="*/ 79 h 428"/>
                <a:gd name="T66" fmla="*/ 92 w 305"/>
                <a:gd name="T67" fmla="*/ 79 h 428"/>
                <a:gd name="T68" fmla="*/ 99 w 305"/>
                <a:gd name="T69" fmla="*/ 78 h 428"/>
                <a:gd name="T70" fmla="*/ 117 w 305"/>
                <a:gd name="T71" fmla="*/ 76 h 428"/>
                <a:gd name="T72" fmla="*/ 145 w 305"/>
                <a:gd name="T73" fmla="*/ 74 h 428"/>
                <a:gd name="T74" fmla="*/ 182 w 305"/>
                <a:gd name="T75" fmla="*/ 73 h 428"/>
                <a:gd name="T76" fmla="*/ 182 w 305"/>
                <a:gd name="T77" fmla="*/ 73 h 428"/>
                <a:gd name="T78" fmla="*/ 205 w 305"/>
                <a:gd name="T79" fmla="*/ 73 h 428"/>
                <a:gd name="T80" fmla="*/ 226 w 305"/>
                <a:gd name="T81" fmla="*/ 74 h 428"/>
                <a:gd name="T82" fmla="*/ 263 w 305"/>
                <a:gd name="T83" fmla="*/ 77 h 428"/>
                <a:gd name="T84" fmla="*/ 289 w 305"/>
                <a:gd name="T85" fmla="*/ 80 h 428"/>
                <a:gd name="T86" fmla="*/ 298 w 305"/>
                <a:gd name="T87" fmla="*/ 82 h 428"/>
                <a:gd name="T88" fmla="*/ 298 w 305"/>
                <a:gd name="T89" fmla="*/ 10 h 428"/>
                <a:gd name="T90" fmla="*/ 298 w 305"/>
                <a:gd name="T91" fmla="*/ 10 h 428"/>
                <a:gd name="T92" fmla="*/ 289 w 305"/>
                <a:gd name="T93" fmla="*/ 9 h 428"/>
                <a:gd name="T94" fmla="*/ 264 w 305"/>
                <a:gd name="T95" fmla="*/ 5 h 428"/>
                <a:gd name="T96" fmla="*/ 224 w 305"/>
                <a:gd name="T97" fmla="*/ 2 h 428"/>
                <a:gd name="T98" fmla="*/ 200 w 305"/>
                <a:gd name="T99" fmla="*/ 1 h 428"/>
                <a:gd name="T100" fmla="*/ 172 w 305"/>
                <a:gd name="T101" fmla="*/ 0 h 428"/>
                <a:gd name="T102" fmla="*/ 172 w 305"/>
                <a:gd name="T103" fmla="*/ 0 h 428"/>
                <a:gd name="T104" fmla="*/ 134 w 305"/>
                <a:gd name="T105" fmla="*/ 1 h 428"/>
                <a:gd name="T106" fmla="*/ 102 w 305"/>
                <a:gd name="T107" fmla="*/ 3 h 428"/>
                <a:gd name="T108" fmla="*/ 72 w 305"/>
                <a:gd name="T109" fmla="*/ 6 h 428"/>
                <a:gd name="T110" fmla="*/ 47 w 305"/>
                <a:gd name="T111" fmla="*/ 9 h 428"/>
                <a:gd name="T112" fmla="*/ 27 w 305"/>
                <a:gd name="T113" fmla="*/ 13 h 428"/>
                <a:gd name="T114" fmla="*/ 13 w 305"/>
                <a:gd name="T115" fmla="*/ 15 h 428"/>
                <a:gd name="T116" fmla="*/ 0 w 305"/>
                <a:gd name="T117" fmla="*/ 19 h 428"/>
                <a:gd name="T118" fmla="*/ 0 w 305"/>
                <a:gd name="T119" fmla="*/ 407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05" h="428">
                  <a:moveTo>
                    <a:pt x="0" y="407"/>
                  </a:moveTo>
                  <a:lnTo>
                    <a:pt x="0" y="407"/>
                  </a:lnTo>
                  <a:lnTo>
                    <a:pt x="13" y="411"/>
                  </a:lnTo>
                  <a:lnTo>
                    <a:pt x="47" y="418"/>
                  </a:lnTo>
                  <a:lnTo>
                    <a:pt x="71" y="421"/>
                  </a:lnTo>
                  <a:lnTo>
                    <a:pt x="98" y="425"/>
                  </a:lnTo>
                  <a:lnTo>
                    <a:pt x="129" y="427"/>
                  </a:lnTo>
                  <a:lnTo>
                    <a:pt x="163" y="428"/>
                  </a:lnTo>
                  <a:lnTo>
                    <a:pt x="163" y="428"/>
                  </a:lnTo>
                  <a:lnTo>
                    <a:pt x="197" y="427"/>
                  </a:lnTo>
                  <a:lnTo>
                    <a:pt x="226" y="426"/>
                  </a:lnTo>
                  <a:lnTo>
                    <a:pt x="251" y="424"/>
                  </a:lnTo>
                  <a:lnTo>
                    <a:pt x="270" y="422"/>
                  </a:lnTo>
                  <a:lnTo>
                    <a:pt x="297" y="419"/>
                  </a:lnTo>
                  <a:lnTo>
                    <a:pt x="305" y="417"/>
                  </a:lnTo>
                  <a:lnTo>
                    <a:pt x="305" y="346"/>
                  </a:lnTo>
                  <a:lnTo>
                    <a:pt x="305" y="346"/>
                  </a:lnTo>
                  <a:lnTo>
                    <a:pt x="297" y="347"/>
                  </a:lnTo>
                  <a:lnTo>
                    <a:pt x="272" y="351"/>
                  </a:lnTo>
                  <a:lnTo>
                    <a:pt x="235" y="354"/>
                  </a:lnTo>
                  <a:lnTo>
                    <a:pt x="213" y="355"/>
                  </a:lnTo>
                  <a:lnTo>
                    <a:pt x="188" y="355"/>
                  </a:lnTo>
                  <a:lnTo>
                    <a:pt x="188" y="355"/>
                  </a:lnTo>
                  <a:lnTo>
                    <a:pt x="167" y="355"/>
                  </a:lnTo>
                  <a:lnTo>
                    <a:pt x="149" y="354"/>
                  </a:lnTo>
                  <a:lnTo>
                    <a:pt x="118" y="351"/>
                  </a:lnTo>
                  <a:lnTo>
                    <a:pt x="99" y="349"/>
                  </a:lnTo>
                  <a:lnTo>
                    <a:pt x="92" y="348"/>
                  </a:lnTo>
                  <a:lnTo>
                    <a:pt x="92" y="247"/>
                  </a:lnTo>
                  <a:lnTo>
                    <a:pt x="276" y="247"/>
                  </a:lnTo>
                  <a:lnTo>
                    <a:pt x="276" y="175"/>
                  </a:lnTo>
                  <a:lnTo>
                    <a:pt x="92" y="175"/>
                  </a:lnTo>
                  <a:lnTo>
                    <a:pt x="92" y="79"/>
                  </a:lnTo>
                  <a:lnTo>
                    <a:pt x="92" y="79"/>
                  </a:lnTo>
                  <a:lnTo>
                    <a:pt x="99" y="78"/>
                  </a:lnTo>
                  <a:lnTo>
                    <a:pt x="117" y="76"/>
                  </a:lnTo>
                  <a:lnTo>
                    <a:pt x="145" y="74"/>
                  </a:lnTo>
                  <a:lnTo>
                    <a:pt x="182" y="73"/>
                  </a:lnTo>
                  <a:lnTo>
                    <a:pt x="182" y="73"/>
                  </a:lnTo>
                  <a:lnTo>
                    <a:pt x="205" y="73"/>
                  </a:lnTo>
                  <a:lnTo>
                    <a:pt x="226" y="74"/>
                  </a:lnTo>
                  <a:lnTo>
                    <a:pt x="263" y="77"/>
                  </a:lnTo>
                  <a:lnTo>
                    <a:pt x="289" y="80"/>
                  </a:lnTo>
                  <a:lnTo>
                    <a:pt x="298" y="82"/>
                  </a:lnTo>
                  <a:lnTo>
                    <a:pt x="298" y="10"/>
                  </a:lnTo>
                  <a:lnTo>
                    <a:pt x="298" y="10"/>
                  </a:lnTo>
                  <a:lnTo>
                    <a:pt x="289" y="9"/>
                  </a:lnTo>
                  <a:lnTo>
                    <a:pt x="264" y="5"/>
                  </a:lnTo>
                  <a:lnTo>
                    <a:pt x="224" y="2"/>
                  </a:lnTo>
                  <a:lnTo>
                    <a:pt x="200" y="1"/>
                  </a:lnTo>
                  <a:lnTo>
                    <a:pt x="172" y="0"/>
                  </a:lnTo>
                  <a:lnTo>
                    <a:pt x="172" y="0"/>
                  </a:lnTo>
                  <a:lnTo>
                    <a:pt x="134" y="1"/>
                  </a:lnTo>
                  <a:lnTo>
                    <a:pt x="102" y="3"/>
                  </a:lnTo>
                  <a:lnTo>
                    <a:pt x="72" y="6"/>
                  </a:lnTo>
                  <a:lnTo>
                    <a:pt x="47" y="9"/>
                  </a:lnTo>
                  <a:lnTo>
                    <a:pt x="27" y="13"/>
                  </a:lnTo>
                  <a:lnTo>
                    <a:pt x="13" y="15"/>
                  </a:lnTo>
                  <a:lnTo>
                    <a:pt x="0" y="19"/>
                  </a:lnTo>
                  <a:lnTo>
                    <a:pt x="0" y="40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33" name="Freeform 32"/>
            <p:cNvSpPr>
              <a:spLocks/>
            </p:cNvSpPr>
            <p:nvPr userDrawn="1"/>
          </p:nvSpPr>
          <p:spPr bwMode="auto">
            <a:xfrm>
              <a:off x="4767" y="3974"/>
              <a:ext cx="124" cy="105"/>
            </a:xfrm>
            <a:custGeom>
              <a:avLst/>
              <a:gdLst>
                <a:gd name="T0" fmla="*/ 255 w 496"/>
                <a:gd name="T1" fmla="*/ 246 h 422"/>
                <a:gd name="T2" fmla="*/ 255 w 496"/>
                <a:gd name="T3" fmla="*/ 246 h 422"/>
                <a:gd name="T4" fmla="*/ 251 w 496"/>
                <a:gd name="T5" fmla="*/ 257 h 422"/>
                <a:gd name="T6" fmla="*/ 248 w 496"/>
                <a:gd name="T7" fmla="*/ 270 h 422"/>
                <a:gd name="T8" fmla="*/ 248 w 496"/>
                <a:gd name="T9" fmla="*/ 270 h 422"/>
                <a:gd name="T10" fmla="*/ 244 w 496"/>
                <a:gd name="T11" fmla="*/ 257 h 422"/>
                <a:gd name="T12" fmla="*/ 241 w 496"/>
                <a:gd name="T13" fmla="*/ 246 h 422"/>
                <a:gd name="T14" fmla="*/ 159 w 496"/>
                <a:gd name="T15" fmla="*/ 39 h 422"/>
                <a:gd name="T16" fmla="*/ 159 w 496"/>
                <a:gd name="T17" fmla="*/ 39 h 422"/>
                <a:gd name="T18" fmla="*/ 153 w 496"/>
                <a:gd name="T19" fmla="*/ 28 h 422"/>
                <a:gd name="T20" fmla="*/ 147 w 496"/>
                <a:gd name="T21" fmla="*/ 19 h 422"/>
                <a:gd name="T22" fmla="*/ 140 w 496"/>
                <a:gd name="T23" fmla="*/ 11 h 422"/>
                <a:gd name="T24" fmla="*/ 132 w 496"/>
                <a:gd name="T25" fmla="*/ 7 h 422"/>
                <a:gd name="T26" fmla="*/ 122 w 496"/>
                <a:gd name="T27" fmla="*/ 3 h 422"/>
                <a:gd name="T28" fmla="*/ 110 w 496"/>
                <a:gd name="T29" fmla="*/ 1 h 422"/>
                <a:gd name="T30" fmla="*/ 98 w 496"/>
                <a:gd name="T31" fmla="*/ 1 h 422"/>
                <a:gd name="T32" fmla="*/ 84 w 496"/>
                <a:gd name="T33" fmla="*/ 0 h 422"/>
                <a:gd name="T34" fmla="*/ 84 w 496"/>
                <a:gd name="T35" fmla="*/ 0 h 422"/>
                <a:gd name="T36" fmla="*/ 58 w 496"/>
                <a:gd name="T37" fmla="*/ 1 h 422"/>
                <a:gd name="T38" fmla="*/ 42 w 496"/>
                <a:gd name="T39" fmla="*/ 2 h 422"/>
                <a:gd name="T40" fmla="*/ 0 w 496"/>
                <a:gd name="T41" fmla="*/ 422 h 422"/>
                <a:gd name="T42" fmla="*/ 93 w 496"/>
                <a:gd name="T43" fmla="*/ 422 h 422"/>
                <a:gd name="T44" fmla="*/ 113 w 496"/>
                <a:gd name="T45" fmla="*/ 140 h 422"/>
                <a:gd name="T46" fmla="*/ 201 w 496"/>
                <a:gd name="T47" fmla="*/ 353 h 422"/>
                <a:gd name="T48" fmla="*/ 201 w 496"/>
                <a:gd name="T49" fmla="*/ 353 h 422"/>
                <a:gd name="T50" fmla="*/ 204 w 496"/>
                <a:gd name="T51" fmla="*/ 359 h 422"/>
                <a:gd name="T52" fmla="*/ 208 w 496"/>
                <a:gd name="T53" fmla="*/ 364 h 422"/>
                <a:gd name="T54" fmla="*/ 213 w 496"/>
                <a:gd name="T55" fmla="*/ 368 h 422"/>
                <a:gd name="T56" fmla="*/ 218 w 496"/>
                <a:gd name="T57" fmla="*/ 371 h 422"/>
                <a:gd name="T58" fmla="*/ 224 w 496"/>
                <a:gd name="T59" fmla="*/ 373 h 422"/>
                <a:gd name="T60" fmla="*/ 231 w 496"/>
                <a:gd name="T61" fmla="*/ 376 h 422"/>
                <a:gd name="T62" fmla="*/ 239 w 496"/>
                <a:gd name="T63" fmla="*/ 377 h 422"/>
                <a:gd name="T64" fmla="*/ 248 w 496"/>
                <a:gd name="T65" fmla="*/ 377 h 422"/>
                <a:gd name="T66" fmla="*/ 248 w 496"/>
                <a:gd name="T67" fmla="*/ 377 h 422"/>
                <a:gd name="T68" fmla="*/ 257 w 496"/>
                <a:gd name="T69" fmla="*/ 377 h 422"/>
                <a:gd name="T70" fmla="*/ 266 w 496"/>
                <a:gd name="T71" fmla="*/ 376 h 422"/>
                <a:gd name="T72" fmla="*/ 273 w 496"/>
                <a:gd name="T73" fmla="*/ 373 h 422"/>
                <a:gd name="T74" fmla="*/ 279 w 496"/>
                <a:gd name="T75" fmla="*/ 371 h 422"/>
                <a:gd name="T76" fmla="*/ 284 w 496"/>
                <a:gd name="T77" fmla="*/ 368 h 422"/>
                <a:gd name="T78" fmla="*/ 288 w 496"/>
                <a:gd name="T79" fmla="*/ 364 h 422"/>
                <a:gd name="T80" fmla="*/ 291 w 496"/>
                <a:gd name="T81" fmla="*/ 359 h 422"/>
                <a:gd name="T82" fmla="*/ 294 w 496"/>
                <a:gd name="T83" fmla="*/ 353 h 422"/>
                <a:gd name="T84" fmla="*/ 382 w 496"/>
                <a:gd name="T85" fmla="*/ 140 h 422"/>
                <a:gd name="T86" fmla="*/ 403 w 496"/>
                <a:gd name="T87" fmla="*/ 422 h 422"/>
                <a:gd name="T88" fmla="*/ 496 w 496"/>
                <a:gd name="T89" fmla="*/ 422 h 422"/>
                <a:gd name="T90" fmla="*/ 454 w 496"/>
                <a:gd name="T91" fmla="*/ 2 h 422"/>
                <a:gd name="T92" fmla="*/ 454 w 496"/>
                <a:gd name="T93" fmla="*/ 2 h 422"/>
                <a:gd name="T94" fmla="*/ 438 w 496"/>
                <a:gd name="T95" fmla="*/ 1 h 422"/>
                <a:gd name="T96" fmla="*/ 412 w 496"/>
                <a:gd name="T97" fmla="*/ 0 h 422"/>
                <a:gd name="T98" fmla="*/ 412 w 496"/>
                <a:gd name="T99" fmla="*/ 0 h 422"/>
                <a:gd name="T100" fmla="*/ 397 w 496"/>
                <a:gd name="T101" fmla="*/ 1 h 422"/>
                <a:gd name="T102" fmla="*/ 385 w 496"/>
                <a:gd name="T103" fmla="*/ 1 h 422"/>
                <a:gd name="T104" fmla="*/ 374 w 496"/>
                <a:gd name="T105" fmla="*/ 3 h 422"/>
                <a:gd name="T106" fmla="*/ 365 w 496"/>
                <a:gd name="T107" fmla="*/ 7 h 422"/>
                <a:gd name="T108" fmla="*/ 356 w 496"/>
                <a:gd name="T109" fmla="*/ 11 h 422"/>
                <a:gd name="T110" fmla="*/ 348 w 496"/>
                <a:gd name="T111" fmla="*/ 19 h 422"/>
                <a:gd name="T112" fmla="*/ 342 w 496"/>
                <a:gd name="T113" fmla="*/ 28 h 422"/>
                <a:gd name="T114" fmla="*/ 337 w 496"/>
                <a:gd name="T115" fmla="*/ 39 h 422"/>
                <a:gd name="T116" fmla="*/ 255 w 496"/>
                <a:gd name="T117" fmla="*/ 246 h 4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96" h="422">
                  <a:moveTo>
                    <a:pt x="255" y="246"/>
                  </a:moveTo>
                  <a:lnTo>
                    <a:pt x="255" y="246"/>
                  </a:lnTo>
                  <a:lnTo>
                    <a:pt x="251" y="257"/>
                  </a:lnTo>
                  <a:lnTo>
                    <a:pt x="248" y="270"/>
                  </a:lnTo>
                  <a:lnTo>
                    <a:pt x="248" y="270"/>
                  </a:lnTo>
                  <a:lnTo>
                    <a:pt x="244" y="257"/>
                  </a:lnTo>
                  <a:lnTo>
                    <a:pt x="241" y="246"/>
                  </a:lnTo>
                  <a:lnTo>
                    <a:pt x="159" y="39"/>
                  </a:lnTo>
                  <a:lnTo>
                    <a:pt x="159" y="39"/>
                  </a:lnTo>
                  <a:lnTo>
                    <a:pt x="153" y="28"/>
                  </a:lnTo>
                  <a:lnTo>
                    <a:pt x="147" y="19"/>
                  </a:lnTo>
                  <a:lnTo>
                    <a:pt x="140" y="11"/>
                  </a:lnTo>
                  <a:lnTo>
                    <a:pt x="132" y="7"/>
                  </a:lnTo>
                  <a:lnTo>
                    <a:pt x="122" y="3"/>
                  </a:lnTo>
                  <a:lnTo>
                    <a:pt x="110" y="1"/>
                  </a:lnTo>
                  <a:lnTo>
                    <a:pt x="98" y="1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58" y="1"/>
                  </a:lnTo>
                  <a:lnTo>
                    <a:pt x="42" y="2"/>
                  </a:lnTo>
                  <a:lnTo>
                    <a:pt x="0" y="422"/>
                  </a:lnTo>
                  <a:lnTo>
                    <a:pt x="93" y="422"/>
                  </a:lnTo>
                  <a:lnTo>
                    <a:pt x="113" y="140"/>
                  </a:lnTo>
                  <a:lnTo>
                    <a:pt x="201" y="353"/>
                  </a:lnTo>
                  <a:lnTo>
                    <a:pt x="201" y="353"/>
                  </a:lnTo>
                  <a:lnTo>
                    <a:pt x="204" y="359"/>
                  </a:lnTo>
                  <a:lnTo>
                    <a:pt x="208" y="364"/>
                  </a:lnTo>
                  <a:lnTo>
                    <a:pt x="213" y="368"/>
                  </a:lnTo>
                  <a:lnTo>
                    <a:pt x="218" y="371"/>
                  </a:lnTo>
                  <a:lnTo>
                    <a:pt x="224" y="373"/>
                  </a:lnTo>
                  <a:lnTo>
                    <a:pt x="231" y="376"/>
                  </a:lnTo>
                  <a:lnTo>
                    <a:pt x="239" y="377"/>
                  </a:lnTo>
                  <a:lnTo>
                    <a:pt x="248" y="377"/>
                  </a:lnTo>
                  <a:lnTo>
                    <a:pt x="248" y="377"/>
                  </a:lnTo>
                  <a:lnTo>
                    <a:pt x="257" y="377"/>
                  </a:lnTo>
                  <a:lnTo>
                    <a:pt x="266" y="376"/>
                  </a:lnTo>
                  <a:lnTo>
                    <a:pt x="273" y="373"/>
                  </a:lnTo>
                  <a:lnTo>
                    <a:pt x="279" y="371"/>
                  </a:lnTo>
                  <a:lnTo>
                    <a:pt x="284" y="368"/>
                  </a:lnTo>
                  <a:lnTo>
                    <a:pt x="288" y="364"/>
                  </a:lnTo>
                  <a:lnTo>
                    <a:pt x="291" y="359"/>
                  </a:lnTo>
                  <a:lnTo>
                    <a:pt x="294" y="353"/>
                  </a:lnTo>
                  <a:lnTo>
                    <a:pt x="382" y="140"/>
                  </a:lnTo>
                  <a:lnTo>
                    <a:pt x="403" y="422"/>
                  </a:lnTo>
                  <a:lnTo>
                    <a:pt x="496" y="422"/>
                  </a:lnTo>
                  <a:lnTo>
                    <a:pt x="454" y="2"/>
                  </a:lnTo>
                  <a:lnTo>
                    <a:pt x="454" y="2"/>
                  </a:lnTo>
                  <a:lnTo>
                    <a:pt x="438" y="1"/>
                  </a:lnTo>
                  <a:lnTo>
                    <a:pt x="412" y="0"/>
                  </a:lnTo>
                  <a:lnTo>
                    <a:pt x="412" y="0"/>
                  </a:lnTo>
                  <a:lnTo>
                    <a:pt x="397" y="1"/>
                  </a:lnTo>
                  <a:lnTo>
                    <a:pt x="385" y="1"/>
                  </a:lnTo>
                  <a:lnTo>
                    <a:pt x="374" y="3"/>
                  </a:lnTo>
                  <a:lnTo>
                    <a:pt x="365" y="7"/>
                  </a:lnTo>
                  <a:lnTo>
                    <a:pt x="356" y="11"/>
                  </a:lnTo>
                  <a:lnTo>
                    <a:pt x="348" y="19"/>
                  </a:lnTo>
                  <a:lnTo>
                    <a:pt x="342" y="28"/>
                  </a:lnTo>
                  <a:lnTo>
                    <a:pt x="337" y="39"/>
                  </a:lnTo>
                  <a:lnTo>
                    <a:pt x="255" y="24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34" name="Freeform 33"/>
            <p:cNvSpPr>
              <a:spLocks/>
            </p:cNvSpPr>
            <p:nvPr userDrawn="1"/>
          </p:nvSpPr>
          <p:spPr bwMode="auto">
            <a:xfrm>
              <a:off x="4671" y="4034"/>
              <a:ext cx="43" cy="29"/>
            </a:xfrm>
            <a:custGeom>
              <a:avLst/>
              <a:gdLst>
                <a:gd name="T0" fmla="*/ 171 w 171"/>
                <a:gd name="T1" fmla="*/ 93 h 116"/>
                <a:gd name="T2" fmla="*/ 171 w 171"/>
                <a:gd name="T3" fmla="*/ 93 h 116"/>
                <a:gd name="T4" fmla="*/ 151 w 171"/>
                <a:gd name="T5" fmla="*/ 99 h 116"/>
                <a:gd name="T6" fmla="*/ 125 w 171"/>
                <a:gd name="T7" fmla="*/ 108 h 116"/>
                <a:gd name="T8" fmla="*/ 110 w 171"/>
                <a:gd name="T9" fmla="*/ 111 h 116"/>
                <a:gd name="T10" fmla="*/ 96 w 171"/>
                <a:gd name="T11" fmla="*/ 114 h 116"/>
                <a:gd name="T12" fmla="*/ 82 w 171"/>
                <a:gd name="T13" fmla="*/ 116 h 116"/>
                <a:gd name="T14" fmla="*/ 67 w 171"/>
                <a:gd name="T15" fmla="*/ 116 h 116"/>
                <a:gd name="T16" fmla="*/ 67 w 171"/>
                <a:gd name="T17" fmla="*/ 116 h 116"/>
                <a:gd name="T18" fmla="*/ 54 w 171"/>
                <a:gd name="T19" fmla="*/ 116 h 116"/>
                <a:gd name="T20" fmla="*/ 41 w 171"/>
                <a:gd name="T21" fmla="*/ 114 h 116"/>
                <a:gd name="T22" fmla="*/ 30 w 171"/>
                <a:gd name="T23" fmla="*/ 110 h 116"/>
                <a:gd name="T24" fmla="*/ 24 w 171"/>
                <a:gd name="T25" fmla="*/ 108 h 116"/>
                <a:gd name="T26" fmla="*/ 19 w 171"/>
                <a:gd name="T27" fmla="*/ 105 h 116"/>
                <a:gd name="T28" fmla="*/ 15 w 171"/>
                <a:gd name="T29" fmla="*/ 101 h 116"/>
                <a:gd name="T30" fmla="*/ 11 w 171"/>
                <a:gd name="T31" fmla="*/ 97 h 116"/>
                <a:gd name="T32" fmla="*/ 8 w 171"/>
                <a:gd name="T33" fmla="*/ 92 h 116"/>
                <a:gd name="T34" fmla="*/ 5 w 171"/>
                <a:gd name="T35" fmla="*/ 87 h 116"/>
                <a:gd name="T36" fmla="*/ 3 w 171"/>
                <a:gd name="T37" fmla="*/ 82 h 116"/>
                <a:gd name="T38" fmla="*/ 2 w 171"/>
                <a:gd name="T39" fmla="*/ 76 h 116"/>
                <a:gd name="T40" fmla="*/ 1 w 171"/>
                <a:gd name="T41" fmla="*/ 69 h 116"/>
                <a:gd name="T42" fmla="*/ 0 w 171"/>
                <a:gd name="T43" fmla="*/ 61 h 116"/>
                <a:gd name="T44" fmla="*/ 0 w 171"/>
                <a:gd name="T45" fmla="*/ 61 h 116"/>
                <a:gd name="T46" fmla="*/ 1 w 171"/>
                <a:gd name="T47" fmla="*/ 49 h 116"/>
                <a:gd name="T48" fmla="*/ 4 w 171"/>
                <a:gd name="T49" fmla="*/ 38 h 116"/>
                <a:gd name="T50" fmla="*/ 6 w 171"/>
                <a:gd name="T51" fmla="*/ 33 h 116"/>
                <a:gd name="T52" fmla="*/ 9 w 171"/>
                <a:gd name="T53" fmla="*/ 27 h 116"/>
                <a:gd name="T54" fmla="*/ 13 w 171"/>
                <a:gd name="T55" fmla="*/ 23 h 116"/>
                <a:gd name="T56" fmla="*/ 16 w 171"/>
                <a:gd name="T57" fmla="*/ 19 h 116"/>
                <a:gd name="T58" fmla="*/ 21 w 171"/>
                <a:gd name="T59" fmla="*/ 16 h 116"/>
                <a:gd name="T60" fmla="*/ 26 w 171"/>
                <a:gd name="T61" fmla="*/ 13 h 116"/>
                <a:gd name="T62" fmla="*/ 33 w 171"/>
                <a:gd name="T63" fmla="*/ 10 h 116"/>
                <a:gd name="T64" fmla="*/ 39 w 171"/>
                <a:gd name="T65" fmla="*/ 8 h 116"/>
                <a:gd name="T66" fmla="*/ 55 w 171"/>
                <a:gd name="T67" fmla="*/ 5 h 116"/>
                <a:gd name="T68" fmla="*/ 72 w 171"/>
                <a:gd name="T69" fmla="*/ 3 h 116"/>
                <a:gd name="T70" fmla="*/ 171 w 171"/>
                <a:gd name="T71" fmla="*/ 0 h 116"/>
                <a:gd name="T72" fmla="*/ 171 w 171"/>
                <a:gd name="T73" fmla="*/ 93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71" h="116">
                  <a:moveTo>
                    <a:pt x="171" y="93"/>
                  </a:moveTo>
                  <a:lnTo>
                    <a:pt x="171" y="93"/>
                  </a:lnTo>
                  <a:lnTo>
                    <a:pt x="151" y="99"/>
                  </a:lnTo>
                  <a:lnTo>
                    <a:pt x="125" y="108"/>
                  </a:lnTo>
                  <a:lnTo>
                    <a:pt x="110" y="111"/>
                  </a:lnTo>
                  <a:lnTo>
                    <a:pt x="96" y="114"/>
                  </a:lnTo>
                  <a:lnTo>
                    <a:pt x="82" y="116"/>
                  </a:lnTo>
                  <a:lnTo>
                    <a:pt x="67" y="116"/>
                  </a:lnTo>
                  <a:lnTo>
                    <a:pt x="67" y="116"/>
                  </a:lnTo>
                  <a:lnTo>
                    <a:pt x="54" y="116"/>
                  </a:lnTo>
                  <a:lnTo>
                    <a:pt x="41" y="114"/>
                  </a:lnTo>
                  <a:lnTo>
                    <a:pt x="30" y="110"/>
                  </a:lnTo>
                  <a:lnTo>
                    <a:pt x="24" y="108"/>
                  </a:lnTo>
                  <a:lnTo>
                    <a:pt x="19" y="105"/>
                  </a:lnTo>
                  <a:lnTo>
                    <a:pt x="15" y="101"/>
                  </a:lnTo>
                  <a:lnTo>
                    <a:pt x="11" y="97"/>
                  </a:lnTo>
                  <a:lnTo>
                    <a:pt x="8" y="92"/>
                  </a:lnTo>
                  <a:lnTo>
                    <a:pt x="5" y="87"/>
                  </a:lnTo>
                  <a:lnTo>
                    <a:pt x="3" y="82"/>
                  </a:lnTo>
                  <a:lnTo>
                    <a:pt x="2" y="76"/>
                  </a:lnTo>
                  <a:lnTo>
                    <a:pt x="1" y="69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1" y="49"/>
                  </a:lnTo>
                  <a:lnTo>
                    <a:pt x="4" y="38"/>
                  </a:lnTo>
                  <a:lnTo>
                    <a:pt x="6" y="33"/>
                  </a:lnTo>
                  <a:lnTo>
                    <a:pt x="9" y="27"/>
                  </a:lnTo>
                  <a:lnTo>
                    <a:pt x="13" y="23"/>
                  </a:lnTo>
                  <a:lnTo>
                    <a:pt x="16" y="19"/>
                  </a:lnTo>
                  <a:lnTo>
                    <a:pt x="21" y="16"/>
                  </a:lnTo>
                  <a:lnTo>
                    <a:pt x="26" y="13"/>
                  </a:lnTo>
                  <a:lnTo>
                    <a:pt x="33" y="10"/>
                  </a:lnTo>
                  <a:lnTo>
                    <a:pt x="39" y="8"/>
                  </a:lnTo>
                  <a:lnTo>
                    <a:pt x="55" y="5"/>
                  </a:lnTo>
                  <a:lnTo>
                    <a:pt x="72" y="3"/>
                  </a:lnTo>
                  <a:lnTo>
                    <a:pt x="171" y="0"/>
                  </a:lnTo>
                  <a:lnTo>
                    <a:pt x="171" y="9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35" name="Freeform 34"/>
            <p:cNvSpPr>
              <a:spLocks/>
            </p:cNvSpPr>
            <p:nvPr userDrawn="1"/>
          </p:nvSpPr>
          <p:spPr bwMode="auto">
            <a:xfrm>
              <a:off x="4649" y="3974"/>
              <a:ext cx="88" cy="107"/>
            </a:xfrm>
            <a:custGeom>
              <a:avLst/>
              <a:gdLst>
                <a:gd name="T0" fmla="*/ 205 w 352"/>
                <a:gd name="T1" fmla="*/ 0 h 428"/>
                <a:gd name="T2" fmla="*/ 147 w 352"/>
                <a:gd name="T3" fmla="*/ 4 h 428"/>
                <a:gd name="T4" fmla="*/ 97 w 352"/>
                <a:gd name="T5" fmla="*/ 12 h 428"/>
                <a:gd name="T6" fmla="*/ 58 w 352"/>
                <a:gd name="T7" fmla="*/ 23 h 428"/>
                <a:gd name="T8" fmla="*/ 33 w 352"/>
                <a:gd name="T9" fmla="*/ 33 h 428"/>
                <a:gd name="T10" fmla="*/ 52 w 352"/>
                <a:gd name="T11" fmla="*/ 102 h 428"/>
                <a:gd name="T12" fmla="*/ 92 w 352"/>
                <a:gd name="T13" fmla="*/ 91 h 428"/>
                <a:gd name="T14" fmla="*/ 133 w 352"/>
                <a:gd name="T15" fmla="*/ 82 h 428"/>
                <a:gd name="T16" fmla="*/ 179 w 352"/>
                <a:gd name="T17" fmla="*/ 79 h 428"/>
                <a:gd name="T18" fmla="*/ 197 w 352"/>
                <a:gd name="T19" fmla="*/ 80 h 428"/>
                <a:gd name="T20" fmla="*/ 221 w 352"/>
                <a:gd name="T21" fmla="*/ 84 h 428"/>
                <a:gd name="T22" fmla="*/ 234 w 352"/>
                <a:gd name="T23" fmla="*/ 90 h 428"/>
                <a:gd name="T24" fmla="*/ 244 w 352"/>
                <a:gd name="T25" fmla="*/ 98 h 428"/>
                <a:gd name="T26" fmla="*/ 251 w 352"/>
                <a:gd name="T27" fmla="*/ 108 h 428"/>
                <a:gd name="T28" fmla="*/ 256 w 352"/>
                <a:gd name="T29" fmla="*/ 120 h 428"/>
                <a:gd name="T30" fmla="*/ 260 w 352"/>
                <a:gd name="T31" fmla="*/ 137 h 428"/>
                <a:gd name="T32" fmla="*/ 260 w 352"/>
                <a:gd name="T33" fmla="*/ 176 h 428"/>
                <a:gd name="T34" fmla="*/ 179 w 352"/>
                <a:gd name="T35" fmla="*/ 176 h 428"/>
                <a:gd name="T36" fmla="*/ 132 w 352"/>
                <a:gd name="T37" fmla="*/ 179 h 428"/>
                <a:gd name="T38" fmla="*/ 93 w 352"/>
                <a:gd name="T39" fmla="*/ 187 h 428"/>
                <a:gd name="T40" fmla="*/ 61 w 352"/>
                <a:gd name="T41" fmla="*/ 200 h 428"/>
                <a:gd name="T42" fmla="*/ 38 w 352"/>
                <a:gd name="T43" fmla="*/ 216 h 428"/>
                <a:gd name="T44" fmla="*/ 20 w 352"/>
                <a:gd name="T45" fmla="*/ 236 h 428"/>
                <a:gd name="T46" fmla="*/ 9 w 352"/>
                <a:gd name="T47" fmla="*/ 257 h 428"/>
                <a:gd name="T48" fmla="*/ 2 w 352"/>
                <a:gd name="T49" fmla="*/ 282 h 428"/>
                <a:gd name="T50" fmla="*/ 0 w 352"/>
                <a:gd name="T51" fmla="*/ 307 h 428"/>
                <a:gd name="T52" fmla="*/ 1 w 352"/>
                <a:gd name="T53" fmla="*/ 323 h 428"/>
                <a:gd name="T54" fmla="*/ 7 w 352"/>
                <a:gd name="T55" fmla="*/ 352 h 428"/>
                <a:gd name="T56" fmla="*/ 19 w 352"/>
                <a:gd name="T57" fmla="*/ 376 h 428"/>
                <a:gd name="T58" fmla="*/ 35 w 352"/>
                <a:gd name="T59" fmla="*/ 394 h 428"/>
                <a:gd name="T60" fmla="*/ 54 w 352"/>
                <a:gd name="T61" fmla="*/ 408 h 428"/>
                <a:gd name="T62" fmla="*/ 77 w 352"/>
                <a:gd name="T63" fmla="*/ 418 h 428"/>
                <a:gd name="T64" fmla="*/ 101 w 352"/>
                <a:gd name="T65" fmla="*/ 424 h 428"/>
                <a:gd name="T66" fmla="*/ 126 w 352"/>
                <a:gd name="T67" fmla="*/ 427 h 428"/>
                <a:gd name="T68" fmla="*/ 138 w 352"/>
                <a:gd name="T69" fmla="*/ 428 h 428"/>
                <a:gd name="T70" fmla="*/ 164 w 352"/>
                <a:gd name="T71" fmla="*/ 426 h 428"/>
                <a:gd name="T72" fmla="*/ 209 w 352"/>
                <a:gd name="T73" fmla="*/ 418 h 428"/>
                <a:gd name="T74" fmla="*/ 241 w 352"/>
                <a:gd name="T75" fmla="*/ 406 h 428"/>
                <a:gd name="T76" fmla="*/ 260 w 352"/>
                <a:gd name="T77" fmla="*/ 397 h 428"/>
                <a:gd name="T78" fmla="*/ 264 w 352"/>
                <a:gd name="T79" fmla="*/ 396 h 428"/>
                <a:gd name="T80" fmla="*/ 270 w 352"/>
                <a:gd name="T81" fmla="*/ 398 h 428"/>
                <a:gd name="T82" fmla="*/ 284 w 352"/>
                <a:gd name="T83" fmla="*/ 404 h 428"/>
                <a:gd name="T84" fmla="*/ 311 w 352"/>
                <a:gd name="T85" fmla="*/ 411 h 428"/>
                <a:gd name="T86" fmla="*/ 352 w 352"/>
                <a:gd name="T87" fmla="*/ 413 h 428"/>
                <a:gd name="T88" fmla="*/ 352 w 352"/>
                <a:gd name="T89" fmla="*/ 122 h 428"/>
                <a:gd name="T90" fmla="*/ 350 w 352"/>
                <a:gd name="T91" fmla="*/ 92 h 428"/>
                <a:gd name="T92" fmla="*/ 343 w 352"/>
                <a:gd name="T93" fmla="*/ 66 h 428"/>
                <a:gd name="T94" fmla="*/ 331 w 352"/>
                <a:gd name="T95" fmla="*/ 45 h 428"/>
                <a:gd name="T96" fmla="*/ 314 w 352"/>
                <a:gd name="T97" fmla="*/ 29 h 428"/>
                <a:gd name="T98" fmla="*/ 293 w 352"/>
                <a:gd name="T99" fmla="*/ 15 h 428"/>
                <a:gd name="T100" fmla="*/ 268 w 352"/>
                <a:gd name="T101" fmla="*/ 7 h 428"/>
                <a:gd name="T102" fmla="*/ 238 w 352"/>
                <a:gd name="T103" fmla="*/ 2 h 428"/>
                <a:gd name="T104" fmla="*/ 205 w 352"/>
                <a:gd name="T105" fmla="*/ 0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52" h="428">
                  <a:moveTo>
                    <a:pt x="205" y="0"/>
                  </a:moveTo>
                  <a:lnTo>
                    <a:pt x="205" y="0"/>
                  </a:lnTo>
                  <a:lnTo>
                    <a:pt x="176" y="1"/>
                  </a:lnTo>
                  <a:lnTo>
                    <a:pt x="147" y="4"/>
                  </a:lnTo>
                  <a:lnTo>
                    <a:pt x="121" y="7"/>
                  </a:lnTo>
                  <a:lnTo>
                    <a:pt x="97" y="12"/>
                  </a:lnTo>
                  <a:lnTo>
                    <a:pt x="77" y="17"/>
                  </a:lnTo>
                  <a:lnTo>
                    <a:pt x="58" y="23"/>
                  </a:lnTo>
                  <a:lnTo>
                    <a:pt x="44" y="28"/>
                  </a:lnTo>
                  <a:lnTo>
                    <a:pt x="33" y="33"/>
                  </a:lnTo>
                  <a:lnTo>
                    <a:pt x="52" y="102"/>
                  </a:lnTo>
                  <a:lnTo>
                    <a:pt x="52" y="102"/>
                  </a:lnTo>
                  <a:lnTo>
                    <a:pt x="63" y="98"/>
                  </a:lnTo>
                  <a:lnTo>
                    <a:pt x="92" y="91"/>
                  </a:lnTo>
                  <a:lnTo>
                    <a:pt x="111" y="86"/>
                  </a:lnTo>
                  <a:lnTo>
                    <a:pt x="133" y="82"/>
                  </a:lnTo>
                  <a:lnTo>
                    <a:pt x="155" y="80"/>
                  </a:lnTo>
                  <a:lnTo>
                    <a:pt x="179" y="79"/>
                  </a:lnTo>
                  <a:lnTo>
                    <a:pt x="179" y="79"/>
                  </a:lnTo>
                  <a:lnTo>
                    <a:pt x="197" y="80"/>
                  </a:lnTo>
                  <a:lnTo>
                    <a:pt x="214" y="82"/>
                  </a:lnTo>
                  <a:lnTo>
                    <a:pt x="221" y="84"/>
                  </a:lnTo>
                  <a:lnTo>
                    <a:pt x="228" y="86"/>
                  </a:lnTo>
                  <a:lnTo>
                    <a:pt x="234" y="90"/>
                  </a:lnTo>
                  <a:lnTo>
                    <a:pt x="239" y="94"/>
                  </a:lnTo>
                  <a:lnTo>
                    <a:pt x="244" y="98"/>
                  </a:lnTo>
                  <a:lnTo>
                    <a:pt x="248" y="102"/>
                  </a:lnTo>
                  <a:lnTo>
                    <a:pt x="251" y="108"/>
                  </a:lnTo>
                  <a:lnTo>
                    <a:pt x="254" y="114"/>
                  </a:lnTo>
                  <a:lnTo>
                    <a:pt x="256" y="120"/>
                  </a:lnTo>
                  <a:lnTo>
                    <a:pt x="258" y="129"/>
                  </a:lnTo>
                  <a:lnTo>
                    <a:pt x="260" y="137"/>
                  </a:lnTo>
                  <a:lnTo>
                    <a:pt x="260" y="146"/>
                  </a:lnTo>
                  <a:lnTo>
                    <a:pt x="260" y="176"/>
                  </a:lnTo>
                  <a:lnTo>
                    <a:pt x="179" y="176"/>
                  </a:lnTo>
                  <a:lnTo>
                    <a:pt x="179" y="176"/>
                  </a:lnTo>
                  <a:lnTo>
                    <a:pt x="154" y="177"/>
                  </a:lnTo>
                  <a:lnTo>
                    <a:pt x="132" y="179"/>
                  </a:lnTo>
                  <a:lnTo>
                    <a:pt x="111" y="182"/>
                  </a:lnTo>
                  <a:lnTo>
                    <a:pt x="93" y="187"/>
                  </a:lnTo>
                  <a:lnTo>
                    <a:pt x="77" y="192"/>
                  </a:lnTo>
                  <a:lnTo>
                    <a:pt x="61" y="200"/>
                  </a:lnTo>
                  <a:lnTo>
                    <a:pt x="49" y="207"/>
                  </a:lnTo>
                  <a:lnTo>
                    <a:pt x="38" y="216"/>
                  </a:lnTo>
                  <a:lnTo>
                    <a:pt x="29" y="225"/>
                  </a:lnTo>
                  <a:lnTo>
                    <a:pt x="20" y="236"/>
                  </a:lnTo>
                  <a:lnTo>
                    <a:pt x="14" y="246"/>
                  </a:lnTo>
                  <a:lnTo>
                    <a:pt x="9" y="257"/>
                  </a:lnTo>
                  <a:lnTo>
                    <a:pt x="5" y="270"/>
                  </a:lnTo>
                  <a:lnTo>
                    <a:pt x="2" y="282"/>
                  </a:lnTo>
                  <a:lnTo>
                    <a:pt x="1" y="294"/>
                  </a:lnTo>
                  <a:lnTo>
                    <a:pt x="0" y="307"/>
                  </a:lnTo>
                  <a:lnTo>
                    <a:pt x="0" y="307"/>
                  </a:lnTo>
                  <a:lnTo>
                    <a:pt x="1" y="323"/>
                  </a:lnTo>
                  <a:lnTo>
                    <a:pt x="3" y="338"/>
                  </a:lnTo>
                  <a:lnTo>
                    <a:pt x="7" y="352"/>
                  </a:lnTo>
                  <a:lnTo>
                    <a:pt x="12" y="364"/>
                  </a:lnTo>
                  <a:lnTo>
                    <a:pt x="19" y="376"/>
                  </a:lnTo>
                  <a:lnTo>
                    <a:pt x="27" y="386"/>
                  </a:lnTo>
                  <a:lnTo>
                    <a:pt x="35" y="394"/>
                  </a:lnTo>
                  <a:lnTo>
                    <a:pt x="45" y="401"/>
                  </a:lnTo>
                  <a:lnTo>
                    <a:pt x="54" y="408"/>
                  </a:lnTo>
                  <a:lnTo>
                    <a:pt x="65" y="414"/>
                  </a:lnTo>
                  <a:lnTo>
                    <a:pt x="77" y="418"/>
                  </a:lnTo>
                  <a:lnTo>
                    <a:pt x="89" y="422"/>
                  </a:lnTo>
                  <a:lnTo>
                    <a:pt x="101" y="424"/>
                  </a:lnTo>
                  <a:lnTo>
                    <a:pt x="113" y="426"/>
                  </a:lnTo>
                  <a:lnTo>
                    <a:pt x="126" y="427"/>
                  </a:lnTo>
                  <a:lnTo>
                    <a:pt x="138" y="428"/>
                  </a:lnTo>
                  <a:lnTo>
                    <a:pt x="138" y="428"/>
                  </a:lnTo>
                  <a:lnTo>
                    <a:pt x="151" y="427"/>
                  </a:lnTo>
                  <a:lnTo>
                    <a:pt x="164" y="426"/>
                  </a:lnTo>
                  <a:lnTo>
                    <a:pt x="189" y="423"/>
                  </a:lnTo>
                  <a:lnTo>
                    <a:pt x="209" y="418"/>
                  </a:lnTo>
                  <a:lnTo>
                    <a:pt x="227" y="412"/>
                  </a:lnTo>
                  <a:lnTo>
                    <a:pt x="241" y="406"/>
                  </a:lnTo>
                  <a:lnTo>
                    <a:pt x="252" y="401"/>
                  </a:lnTo>
                  <a:lnTo>
                    <a:pt x="260" y="397"/>
                  </a:lnTo>
                  <a:lnTo>
                    <a:pt x="264" y="396"/>
                  </a:lnTo>
                  <a:lnTo>
                    <a:pt x="264" y="396"/>
                  </a:lnTo>
                  <a:lnTo>
                    <a:pt x="266" y="397"/>
                  </a:lnTo>
                  <a:lnTo>
                    <a:pt x="270" y="398"/>
                  </a:lnTo>
                  <a:lnTo>
                    <a:pt x="276" y="401"/>
                  </a:lnTo>
                  <a:lnTo>
                    <a:pt x="284" y="404"/>
                  </a:lnTo>
                  <a:lnTo>
                    <a:pt x="295" y="407"/>
                  </a:lnTo>
                  <a:lnTo>
                    <a:pt x="311" y="411"/>
                  </a:lnTo>
                  <a:lnTo>
                    <a:pt x="329" y="412"/>
                  </a:lnTo>
                  <a:lnTo>
                    <a:pt x="352" y="413"/>
                  </a:lnTo>
                  <a:lnTo>
                    <a:pt x="352" y="122"/>
                  </a:lnTo>
                  <a:lnTo>
                    <a:pt x="352" y="122"/>
                  </a:lnTo>
                  <a:lnTo>
                    <a:pt x="352" y="106"/>
                  </a:lnTo>
                  <a:lnTo>
                    <a:pt x="350" y="92"/>
                  </a:lnTo>
                  <a:lnTo>
                    <a:pt x="347" y="78"/>
                  </a:lnTo>
                  <a:lnTo>
                    <a:pt x="343" y="66"/>
                  </a:lnTo>
                  <a:lnTo>
                    <a:pt x="337" y="56"/>
                  </a:lnTo>
                  <a:lnTo>
                    <a:pt x="331" y="45"/>
                  </a:lnTo>
                  <a:lnTo>
                    <a:pt x="323" y="36"/>
                  </a:lnTo>
                  <a:lnTo>
                    <a:pt x="314" y="29"/>
                  </a:lnTo>
                  <a:lnTo>
                    <a:pt x="304" y="22"/>
                  </a:lnTo>
                  <a:lnTo>
                    <a:pt x="293" y="15"/>
                  </a:lnTo>
                  <a:lnTo>
                    <a:pt x="281" y="11"/>
                  </a:lnTo>
                  <a:lnTo>
                    <a:pt x="268" y="7"/>
                  </a:lnTo>
                  <a:lnTo>
                    <a:pt x="253" y="4"/>
                  </a:lnTo>
                  <a:lnTo>
                    <a:pt x="238" y="2"/>
                  </a:lnTo>
                  <a:lnTo>
                    <a:pt x="223" y="1"/>
                  </a:lnTo>
                  <a:lnTo>
                    <a:pt x="205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36" name="Freeform 10"/>
            <p:cNvSpPr>
              <a:spLocks/>
            </p:cNvSpPr>
            <p:nvPr userDrawn="1"/>
          </p:nvSpPr>
          <p:spPr bwMode="auto">
            <a:xfrm>
              <a:off x="4936" y="4034"/>
              <a:ext cx="43" cy="29"/>
            </a:xfrm>
            <a:custGeom>
              <a:avLst/>
              <a:gdLst>
                <a:gd name="T0" fmla="*/ 171 w 171"/>
                <a:gd name="T1" fmla="*/ 93 h 116"/>
                <a:gd name="T2" fmla="*/ 171 w 171"/>
                <a:gd name="T3" fmla="*/ 93 h 116"/>
                <a:gd name="T4" fmla="*/ 152 w 171"/>
                <a:gd name="T5" fmla="*/ 99 h 116"/>
                <a:gd name="T6" fmla="*/ 125 w 171"/>
                <a:gd name="T7" fmla="*/ 108 h 116"/>
                <a:gd name="T8" fmla="*/ 111 w 171"/>
                <a:gd name="T9" fmla="*/ 111 h 116"/>
                <a:gd name="T10" fmla="*/ 95 w 171"/>
                <a:gd name="T11" fmla="*/ 114 h 116"/>
                <a:gd name="T12" fmla="*/ 81 w 171"/>
                <a:gd name="T13" fmla="*/ 116 h 116"/>
                <a:gd name="T14" fmla="*/ 68 w 171"/>
                <a:gd name="T15" fmla="*/ 116 h 116"/>
                <a:gd name="T16" fmla="*/ 68 w 171"/>
                <a:gd name="T17" fmla="*/ 116 h 116"/>
                <a:gd name="T18" fmla="*/ 54 w 171"/>
                <a:gd name="T19" fmla="*/ 116 h 116"/>
                <a:gd name="T20" fmla="*/ 41 w 171"/>
                <a:gd name="T21" fmla="*/ 114 h 116"/>
                <a:gd name="T22" fmla="*/ 29 w 171"/>
                <a:gd name="T23" fmla="*/ 110 h 116"/>
                <a:gd name="T24" fmla="*/ 24 w 171"/>
                <a:gd name="T25" fmla="*/ 108 h 116"/>
                <a:gd name="T26" fmla="*/ 20 w 171"/>
                <a:gd name="T27" fmla="*/ 105 h 116"/>
                <a:gd name="T28" fmla="*/ 16 w 171"/>
                <a:gd name="T29" fmla="*/ 101 h 116"/>
                <a:gd name="T30" fmla="*/ 12 w 171"/>
                <a:gd name="T31" fmla="*/ 97 h 116"/>
                <a:gd name="T32" fmla="*/ 9 w 171"/>
                <a:gd name="T33" fmla="*/ 92 h 116"/>
                <a:gd name="T34" fmla="*/ 6 w 171"/>
                <a:gd name="T35" fmla="*/ 87 h 116"/>
                <a:gd name="T36" fmla="*/ 3 w 171"/>
                <a:gd name="T37" fmla="*/ 82 h 116"/>
                <a:gd name="T38" fmla="*/ 1 w 171"/>
                <a:gd name="T39" fmla="*/ 76 h 116"/>
                <a:gd name="T40" fmla="*/ 0 w 171"/>
                <a:gd name="T41" fmla="*/ 69 h 116"/>
                <a:gd name="T42" fmla="*/ 0 w 171"/>
                <a:gd name="T43" fmla="*/ 61 h 116"/>
                <a:gd name="T44" fmla="*/ 0 w 171"/>
                <a:gd name="T45" fmla="*/ 61 h 116"/>
                <a:gd name="T46" fmla="*/ 1 w 171"/>
                <a:gd name="T47" fmla="*/ 49 h 116"/>
                <a:gd name="T48" fmla="*/ 4 w 171"/>
                <a:gd name="T49" fmla="*/ 38 h 116"/>
                <a:gd name="T50" fmla="*/ 7 w 171"/>
                <a:gd name="T51" fmla="*/ 33 h 116"/>
                <a:gd name="T52" fmla="*/ 10 w 171"/>
                <a:gd name="T53" fmla="*/ 27 h 116"/>
                <a:gd name="T54" fmla="*/ 13 w 171"/>
                <a:gd name="T55" fmla="*/ 23 h 116"/>
                <a:gd name="T56" fmla="*/ 17 w 171"/>
                <a:gd name="T57" fmla="*/ 19 h 116"/>
                <a:gd name="T58" fmla="*/ 22 w 171"/>
                <a:gd name="T59" fmla="*/ 16 h 116"/>
                <a:gd name="T60" fmla="*/ 27 w 171"/>
                <a:gd name="T61" fmla="*/ 13 h 116"/>
                <a:gd name="T62" fmla="*/ 33 w 171"/>
                <a:gd name="T63" fmla="*/ 10 h 116"/>
                <a:gd name="T64" fmla="*/ 39 w 171"/>
                <a:gd name="T65" fmla="*/ 8 h 116"/>
                <a:gd name="T66" fmla="*/ 55 w 171"/>
                <a:gd name="T67" fmla="*/ 5 h 116"/>
                <a:gd name="T68" fmla="*/ 73 w 171"/>
                <a:gd name="T69" fmla="*/ 3 h 116"/>
                <a:gd name="T70" fmla="*/ 171 w 171"/>
                <a:gd name="T71" fmla="*/ 0 h 116"/>
                <a:gd name="T72" fmla="*/ 171 w 171"/>
                <a:gd name="T73" fmla="*/ 93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71" h="116">
                  <a:moveTo>
                    <a:pt x="171" y="93"/>
                  </a:moveTo>
                  <a:lnTo>
                    <a:pt x="171" y="93"/>
                  </a:lnTo>
                  <a:lnTo>
                    <a:pt x="152" y="99"/>
                  </a:lnTo>
                  <a:lnTo>
                    <a:pt x="125" y="108"/>
                  </a:lnTo>
                  <a:lnTo>
                    <a:pt x="111" y="111"/>
                  </a:lnTo>
                  <a:lnTo>
                    <a:pt x="95" y="114"/>
                  </a:lnTo>
                  <a:lnTo>
                    <a:pt x="81" y="116"/>
                  </a:lnTo>
                  <a:lnTo>
                    <a:pt x="68" y="116"/>
                  </a:lnTo>
                  <a:lnTo>
                    <a:pt x="68" y="116"/>
                  </a:lnTo>
                  <a:lnTo>
                    <a:pt x="54" y="116"/>
                  </a:lnTo>
                  <a:lnTo>
                    <a:pt x="41" y="114"/>
                  </a:lnTo>
                  <a:lnTo>
                    <a:pt x="29" y="110"/>
                  </a:lnTo>
                  <a:lnTo>
                    <a:pt x="24" y="108"/>
                  </a:lnTo>
                  <a:lnTo>
                    <a:pt x="20" y="105"/>
                  </a:lnTo>
                  <a:lnTo>
                    <a:pt x="16" y="101"/>
                  </a:lnTo>
                  <a:lnTo>
                    <a:pt x="12" y="97"/>
                  </a:lnTo>
                  <a:lnTo>
                    <a:pt x="9" y="92"/>
                  </a:lnTo>
                  <a:lnTo>
                    <a:pt x="6" y="87"/>
                  </a:lnTo>
                  <a:lnTo>
                    <a:pt x="3" y="82"/>
                  </a:lnTo>
                  <a:lnTo>
                    <a:pt x="1" y="76"/>
                  </a:lnTo>
                  <a:lnTo>
                    <a:pt x="0" y="69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1" y="49"/>
                  </a:lnTo>
                  <a:lnTo>
                    <a:pt x="4" y="38"/>
                  </a:lnTo>
                  <a:lnTo>
                    <a:pt x="7" y="33"/>
                  </a:lnTo>
                  <a:lnTo>
                    <a:pt x="10" y="27"/>
                  </a:lnTo>
                  <a:lnTo>
                    <a:pt x="13" y="23"/>
                  </a:lnTo>
                  <a:lnTo>
                    <a:pt x="17" y="19"/>
                  </a:lnTo>
                  <a:lnTo>
                    <a:pt x="22" y="16"/>
                  </a:lnTo>
                  <a:lnTo>
                    <a:pt x="27" y="13"/>
                  </a:lnTo>
                  <a:lnTo>
                    <a:pt x="33" y="10"/>
                  </a:lnTo>
                  <a:lnTo>
                    <a:pt x="39" y="8"/>
                  </a:lnTo>
                  <a:lnTo>
                    <a:pt x="55" y="5"/>
                  </a:lnTo>
                  <a:lnTo>
                    <a:pt x="73" y="3"/>
                  </a:lnTo>
                  <a:lnTo>
                    <a:pt x="171" y="0"/>
                  </a:lnTo>
                  <a:lnTo>
                    <a:pt x="171" y="9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37" name="Freeform 11"/>
            <p:cNvSpPr>
              <a:spLocks/>
            </p:cNvSpPr>
            <p:nvPr userDrawn="1"/>
          </p:nvSpPr>
          <p:spPr bwMode="auto">
            <a:xfrm>
              <a:off x="4914" y="3974"/>
              <a:ext cx="88" cy="107"/>
            </a:xfrm>
            <a:custGeom>
              <a:avLst/>
              <a:gdLst>
                <a:gd name="T0" fmla="*/ 206 w 353"/>
                <a:gd name="T1" fmla="*/ 0 h 428"/>
                <a:gd name="T2" fmla="*/ 148 w 353"/>
                <a:gd name="T3" fmla="*/ 4 h 428"/>
                <a:gd name="T4" fmla="*/ 98 w 353"/>
                <a:gd name="T5" fmla="*/ 12 h 428"/>
                <a:gd name="T6" fmla="*/ 59 w 353"/>
                <a:gd name="T7" fmla="*/ 23 h 428"/>
                <a:gd name="T8" fmla="*/ 33 w 353"/>
                <a:gd name="T9" fmla="*/ 33 h 428"/>
                <a:gd name="T10" fmla="*/ 53 w 353"/>
                <a:gd name="T11" fmla="*/ 102 h 428"/>
                <a:gd name="T12" fmla="*/ 92 w 353"/>
                <a:gd name="T13" fmla="*/ 91 h 428"/>
                <a:gd name="T14" fmla="*/ 132 w 353"/>
                <a:gd name="T15" fmla="*/ 82 h 428"/>
                <a:gd name="T16" fmla="*/ 178 w 353"/>
                <a:gd name="T17" fmla="*/ 79 h 428"/>
                <a:gd name="T18" fmla="*/ 198 w 353"/>
                <a:gd name="T19" fmla="*/ 80 h 428"/>
                <a:gd name="T20" fmla="*/ 221 w 353"/>
                <a:gd name="T21" fmla="*/ 84 h 428"/>
                <a:gd name="T22" fmla="*/ 233 w 353"/>
                <a:gd name="T23" fmla="*/ 90 h 428"/>
                <a:gd name="T24" fmla="*/ 244 w 353"/>
                <a:gd name="T25" fmla="*/ 98 h 428"/>
                <a:gd name="T26" fmla="*/ 252 w 353"/>
                <a:gd name="T27" fmla="*/ 108 h 428"/>
                <a:gd name="T28" fmla="*/ 257 w 353"/>
                <a:gd name="T29" fmla="*/ 120 h 428"/>
                <a:gd name="T30" fmla="*/ 259 w 353"/>
                <a:gd name="T31" fmla="*/ 137 h 428"/>
                <a:gd name="T32" fmla="*/ 260 w 353"/>
                <a:gd name="T33" fmla="*/ 176 h 428"/>
                <a:gd name="T34" fmla="*/ 178 w 353"/>
                <a:gd name="T35" fmla="*/ 176 h 428"/>
                <a:gd name="T36" fmla="*/ 131 w 353"/>
                <a:gd name="T37" fmla="*/ 179 h 428"/>
                <a:gd name="T38" fmla="*/ 92 w 353"/>
                <a:gd name="T39" fmla="*/ 187 h 428"/>
                <a:gd name="T40" fmla="*/ 62 w 353"/>
                <a:gd name="T41" fmla="*/ 200 h 428"/>
                <a:gd name="T42" fmla="*/ 38 w 353"/>
                <a:gd name="T43" fmla="*/ 216 h 428"/>
                <a:gd name="T44" fmla="*/ 21 w 353"/>
                <a:gd name="T45" fmla="*/ 236 h 428"/>
                <a:gd name="T46" fmla="*/ 9 w 353"/>
                <a:gd name="T47" fmla="*/ 257 h 428"/>
                <a:gd name="T48" fmla="*/ 3 w 353"/>
                <a:gd name="T49" fmla="*/ 282 h 428"/>
                <a:gd name="T50" fmla="*/ 0 w 353"/>
                <a:gd name="T51" fmla="*/ 307 h 428"/>
                <a:gd name="T52" fmla="*/ 2 w 353"/>
                <a:gd name="T53" fmla="*/ 323 h 428"/>
                <a:gd name="T54" fmla="*/ 8 w 353"/>
                <a:gd name="T55" fmla="*/ 352 h 428"/>
                <a:gd name="T56" fmla="*/ 19 w 353"/>
                <a:gd name="T57" fmla="*/ 376 h 428"/>
                <a:gd name="T58" fmla="*/ 35 w 353"/>
                <a:gd name="T59" fmla="*/ 394 h 428"/>
                <a:gd name="T60" fmla="*/ 55 w 353"/>
                <a:gd name="T61" fmla="*/ 408 h 428"/>
                <a:gd name="T62" fmla="*/ 77 w 353"/>
                <a:gd name="T63" fmla="*/ 418 h 428"/>
                <a:gd name="T64" fmla="*/ 101 w 353"/>
                <a:gd name="T65" fmla="*/ 424 h 428"/>
                <a:gd name="T66" fmla="*/ 125 w 353"/>
                <a:gd name="T67" fmla="*/ 427 h 428"/>
                <a:gd name="T68" fmla="*/ 137 w 353"/>
                <a:gd name="T69" fmla="*/ 428 h 428"/>
                <a:gd name="T70" fmla="*/ 165 w 353"/>
                <a:gd name="T71" fmla="*/ 426 h 428"/>
                <a:gd name="T72" fmla="*/ 210 w 353"/>
                <a:gd name="T73" fmla="*/ 418 h 428"/>
                <a:gd name="T74" fmla="*/ 242 w 353"/>
                <a:gd name="T75" fmla="*/ 406 h 428"/>
                <a:gd name="T76" fmla="*/ 260 w 353"/>
                <a:gd name="T77" fmla="*/ 397 h 428"/>
                <a:gd name="T78" fmla="*/ 264 w 353"/>
                <a:gd name="T79" fmla="*/ 396 h 428"/>
                <a:gd name="T80" fmla="*/ 269 w 353"/>
                <a:gd name="T81" fmla="*/ 398 h 428"/>
                <a:gd name="T82" fmla="*/ 283 w 353"/>
                <a:gd name="T83" fmla="*/ 404 h 428"/>
                <a:gd name="T84" fmla="*/ 310 w 353"/>
                <a:gd name="T85" fmla="*/ 411 h 428"/>
                <a:gd name="T86" fmla="*/ 353 w 353"/>
                <a:gd name="T87" fmla="*/ 413 h 428"/>
                <a:gd name="T88" fmla="*/ 353 w 353"/>
                <a:gd name="T89" fmla="*/ 122 h 428"/>
                <a:gd name="T90" fmla="*/ 351 w 353"/>
                <a:gd name="T91" fmla="*/ 92 h 428"/>
                <a:gd name="T92" fmla="*/ 343 w 353"/>
                <a:gd name="T93" fmla="*/ 66 h 428"/>
                <a:gd name="T94" fmla="*/ 330 w 353"/>
                <a:gd name="T95" fmla="*/ 45 h 428"/>
                <a:gd name="T96" fmla="*/ 314 w 353"/>
                <a:gd name="T97" fmla="*/ 29 h 428"/>
                <a:gd name="T98" fmla="*/ 293 w 353"/>
                <a:gd name="T99" fmla="*/ 15 h 428"/>
                <a:gd name="T100" fmla="*/ 268 w 353"/>
                <a:gd name="T101" fmla="*/ 7 h 428"/>
                <a:gd name="T102" fmla="*/ 239 w 353"/>
                <a:gd name="T103" fmla="*/ 2 h 428"/>
                <a:gd name="T104" fmla="*/ 206 w 353"/>
                <a:gd name="T105" fmla="*/ 0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53" h="428">
                  <a:moveTo>
                    <a:pt x="206" y="0"/>
                  </a:moveTo>
                  <a:lnTo>
                    <a:pt x="206" y="0"/>
                  </a:lnTo>
                  <a:lnTo>
                    <a:pt x="175" y="1"/>
                  </a:lnTo>
                  <a:lnTo>
                    <a:pt x="148" y="4"/>
                  </a:lnTo>
                  <a:lnTo>
                    <a:pt x="121" y="7"/>
                  </a:lnTo>
                  <a:lnTo>
                    <a:pt x="98" y="12"/>
                  </a:lnTo>
                  <a:lnTo>
                    <a:pt x="77" y="17"/>
                  </a:lnTo>
                  <a:lnTo>
                    <a:pt x="59" y="23"/>
                  </a:lnTo>
                  <a:lnTo>
                    <a:pt x="44" y="28"/>
                  </a:lnTo>
                  <a:lnTo>
                    <a:pt x="33" y="33"/>
                  </a:lnTo>
                  <a:lnTo>
                    <a:pt x="53" y="102"/>
                  </a:lnTo>
                  <a:lnTo>
                    <a:pt x="53" y="102"/>
                  </a:lnTo>
                  <a:lnTo>
                    <a:pt x="64" y="98"/>
                  </a:lnTo>
                  <a:lnTo>
                    <a:pt x="92" y="91"/>
                  </a:lnTo>
                  <a:lnTo>
                    <a:pt x="111" y="86"/>
                  </a:lnTo>
                  <a:lnTo>
                    <a:pt x="132" y="82"/>
                  </a:lnTo>
                  <a:lnTo>
                    <a:pt x="155" y="80"/>
                  </a:lnTo>
                  <a:lnTo>
                    <a:pt x="178" y="79"/>
                  </a:lnTo>
                  <a:lnTo>
                    <a:pt x="178" y="79"/>
                  </a:lnTo>
                  <a:lnTo>
                    <a:pt x="198" y="80"/>
                  </a:lnTo>
                  <a:lnTo>
                    <a:pt x="214" y="82"/>
                  </a:lnTo>
                  <a:lnTo>
                    <a:pt x="221" y="84"/>
                  </a:lnTo>
                  <a:lnTo>
                    <a:pt x="227" y="86"/>
                  </a:lnTo>
                  <a:lnTo>
                    <a:pt x="233" y="90"/>
                  </a:lnTo>
                  <a:lnTo>
                    <a:pt x="240" y="94"/>
                  </a:lnTo>
                  <a:lnTo>
                    <a:pt x="244" y="98"/>
                  </a:lnTo>
                  <a:lnTo>
                    <a:pt x="248" y="102"/>
                  </a:lnTo>
                  <a:lnTo>
                    <a:pt x="252" y="108"/>
                  </a:lnTo>
                  <a:lnTo>
                    <a:pt x="255" y="114"/>
                  </a:lnTo>
                  <a:lnTo>
                    <a:pt x="257" y="120"/>
                  </a:lnTo>
                  <a:lnTo>
                    <a:pt x="258" y="129"/>
                  </a:lnTo>
                  <a:lnTo>
                    <a:pt x="259" y="137"/>
                  </a:lnTo>
                  <a:lnTo>
                    <a:pt x="260" y="146"/>
                  </a:lnTo>
                  <a:lnTo>
                    <a:pt x="260" y="176"/>
                  </a:lnTo>
                  <a:lnTo>
                    <a:pt x="178" y="176"/>
                  </a:lnTo>
                  <a:lnTo>
                    <a:pt x="178" y="176"/>
                  </a:lnTo>
                  <a:lnTo>
                    <a:pt x="154" y="177"/>
                  </a:lnTo>
                  <a:lnTo>
                    <a:pt x="131" y="179"/>
                  </a:lnTo>
                  <a:lnTo>
                    <a:pt x="111" y="182"/>
                  </a:lnTo>
                  <a:lnTo>
                    <a:pt x="92" y="187"/>
                  </a:lnTo>
                  <a:lnTo>
                    <a:pt x="76" y="192"/>
                  </a:lnTo>
                  <a:lnTo>
                    <a:pt x="62" y="200"/>
                  </a:lnTo>
                  <a:lnTo>
                    <a:pt x="50" y="207"/>
                  </a:lnTo>
                  <a:lnTo>
                    <a:pt x="38" y="216"/>
                  </a:lnTo>
                  <a:lnTo>
                    <a:pt x="28" y="225"/>
                  </a:lnTo>
                  <a:lnTo>
                    <a:pt x="21" y="236"/>
                  </a:lnTo>
                  <a:lnTo>
                    <a:pt x="14" y="246"/>
                  </a:lnTo>
                  <a:lnTo>
                    <a:pt x="9" y="257"/>
                  </a:lnTo>
                  <a:lnTo>
                    <a:pt x="6" y="270"/>
                  </a:lnTo>
                  <a:lnTo>
                    <a:pt x="3" y="282"/>
                  </a:lnTo>
                  <a:lnTo>
                    <a:pt x="0" y="294"/>
                  </a:lnTo>
                  <a:lnTo>
                    <a:pt x="0" y="307"/>
                  </a:lnTo>
                  <a:lnTo>
                    <a:pt x="0" y="307"/>
                  </a:lnTo>
                  <a:lnTo>
                    <a:pt x="2" y="323"/>
                  </a:lnTo>
                  <a:lnTo>
                    <a:pt x="4" y="338"/>
                  </a:lnTo>
                  <a:lnTo>
                    <a:pt x="8" y="352"/>
                  </a:lnTo>
                  <a:lnTo>
                    <a:pt x="13" y="364"/>
                  </a:lnTo>
                  <a:lnTo>
                    <a:pt x="19" y="376"/>
                  </a:lnTo>
                  <a:lnTo>
                    <a:pt x="27" y="386"/>
                  </a:lnTo>
                  <a:lnTo>
                    <a:pt x="35" y="394"/>
                  </a:lnTo>
                  <a:lnTo>
                    <a:pt x="44" y="401"/>
                  </a:lnTo>
                  <a:lnTo>
                    <a:pt x="55" y="408"/>
                  </a:lnTo>
                  <a:lnTo>
                    <a:pt x="66" y="414"/>
                  </a:lnTo>
                  <a:lnTo>
                    <a:pt x="77" y="418"/>
                  </a:lnTo>
                  <a:lnTo>
                    <a:pt x="88" y="422"/>
                  </a:lnTo>
                  <a:lnTo>
                    <a:pt x="101" y="424"/>
                  </a:lnTo>
                  <a:lnTo>
                    <a:pt x="113" y="426"/>
                  </a:lnTo>
                  <a:lnTo>
                    <a:pt x="125" y="427"/>
                  </a:lnTo>
                  <a:lnTo>
                    <a:pt x="137" y="428"/>
                  </a:lnTo>
                  <a:lnTo>
                    <a:pt x="137" y="428"/>
                  </a:lnTo>
                  <a:lnTo>
                    <a:pt x="152" y="427"/>
                  </a:lnTo>
                  <a:lnTo>
                    <a:pt x="165" y="426"/>
                  </a:lnTo>
                  <a:lnTo>
                    <a:pt x="188" y="423"/>
                  </a:lnTo>
                  <a:lnTo>
                    <a:pt x="210" y="418"/>
                  </a:lnTo>
                  <a:lnTo>
                    <a:pt x="227" y="412"/>
                  </a:lnTo>
                  <a:lnTo>
                    <a:pt x="242" y="406"/>
                  </a:lnTo>
                  <a:lnTo>
                    <a:pt x="253" y="401"/>
                  </a:lnTo>
                  <a:lnTo>
                    <a:pt x="260" y="397"/>
                  </a:lnTo>
                  <a:lnTo>
                    <a:pt x="264" y="396"/>
                  </a:lnTo>
                  <a:lnTo>
                    <a:pt x="264" y="396"/>
                  </a:lnTo>
                  <a:lnTo>
                    <a:pt x="266" y="397"/>
                  </a:lnTo>
                  <a:lnTo>
                    <a:pt x="269" y="398"/>
                  </a:lnTo>
                  <a:lnTo>
                    <a:pt x="275" y="401"/>
                  </a:lnTo>
                  <a:lnTo>
                    <a:pt x="283" y="404"/>
                  </a:lnTo>
                  <a:lnTo>
                    <a:pt x="296" y="407"/>
                  </a:lnTo>
                  <a:lnTo>
                    <a:pt x="310" y="411"/>
                  </a:lnTo>
                  <a:lnTo>
                    <a:pt x="329" y="412"/>
                  </a:lnTo>
                  <a:lnTo>
                    <a:pt x="353" y="413"/>
                  </a:lnTo>
                  <a:lnTo>
                    <a:pt x="353" y="122"/>
                  </a:lnTo>
                  <a:lnTo>
                    <a:pt x="353" y="122"/>
                  </a:lnTo>
                  <a:lnTo>
                    <a:pt x="353" y="106"/>
                  </a:lnTo>
                  <a:lnTo>
                    <a:pt x="351" y="92"/>
                  </a:lnTo>
                  <a:lnTo>
                    <a:pt x="348" y="78"/>
                  </a:lnTo>
                  <a:lnTo>
                    <a:pt x="343" y="66"/>
                  </a:lnTo>
                  <a:lnTo>
                    <a:pt x="338" y="56"/>
                  </a:lnTo>
                  <a:lnTo>
                    <a:pt x="330" y="45"/>
                  </a:lnTo>
                  <a:lnTo>
                    <a:pt x="323" y="36"/>
                  </a:lnTo>
                  <a:lnTo>
                    <a:pt x="314" y="29"/>
                  </a:lnTo>
                  <a:lnTo>
                    <a:pt x="304" y="22"/>
                  </a:lnTo>
                  <a:lnTo>
                    <a:pt x="293" y="15"/>
                  </a:lnTo>
                  <a:lnTo>
                    <a:pt x="281" y="11"/>
                  </a:lnTo>
                  <a:lnTo>
                    <a:pt x="268" y="7"/>
                  </a:lnTo>
                  <a:lnTo>
                    <a:pt x="254" y="4"/>
                  </a:lnTo>
                  <a:lnTo>
                    <a:pt x="239" y="2"/>
                  </a:lnTo>
                  <a:lnTo>
                    <a:pt x="222" y="1"/>
                  </a:lnTo>
                  <a:lnTo>
                    <a:pt x="20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38" name="Freeform 12"/>
            <p:cNvSpPr>
              <a:spLocks/>
            </p:cNvSpPr>
            <p:nvPr userDrawn="1"/>
          </p:nvSpPr>
          <p:spPr bwMode="auto">
            <a:xfrm>
              <a:off x="5263" y="3975"/>
              <a:ext cx="93" cy="106"/>
            </a:xfrm>
            <a:custGeom>
              <a:avLst/>
              <a:gdLst>
                <a:gd name="T0" fmla="*/ 281 w 374"/>
                <a:gd name="T1" fmla="*/ 313 h 424"/>
                <a:gd name="T2" fmla="*/ 246 w 374"/>
                <a:gd name="T3" fmla="*/ 327 h 424"/>
                <a:gd name="T4" fmla="*/ 217 w 374"/>
                <a:gd name="T5" fmla="*/ 336 h 424"/>
                <a:gd name="T6" fmla="*/ 184 w 374"/>
                <a:gd name="T7" fmla="*/ 341 h 424"/>
                <a:gd name="T8" fmla="*/ 167 w 374"/>
                <a:gd name="T9" fmla="*/ 342 h 424"/>
                <a:gd name="T10" fmla="*/ 145 w 374"/>
                <a:gd name="T11" fmla="*/ 341 h 424"/>
                <a:gd name="T12" fmla="*/ 129 w 374"/>
                <a:gd name="T13" fmla="*/ 337 h 424"/>
                <a:gd name="T14" fmla="*/ 116 w 374"/>
                <a:gd name="T15" fmla="*/ 329 h 424"/>
                <a:gd name="T16" fmla="*/ 106 w 374"/>
                <a:gd name="T17" fmla="*/ 319 h 424"/>
                <a:gd name="T18" fmla="*/ 99 w 374"/>
                <a:gd name="T19" fmla="*/ 307 h 424"/>
                <a:gd name="T20" fmla="*/ 95 w 374"/>
                <a:gd name="T21" fmla="*/ 290 h 424"/>
                <a:gd name="T22" fmla="*/ 93 w 374"/>
                <a:gd name="T23" fmla="*/ 248 h 424"/>
                <a:gd name="T24" fmla="*/ 79 w 374"/>
                <a:gd name="T25" fmla="*/ 0 h 424"/>
                <a:gd name="T26" fmla="*/ 59 w 374"/>
                <a:gd name="T27" fmla="*/ 0 h 424"/>
                <a:gd name="T28" fmla="*/ 13 w 374"/>
                <a:gd name="T29" fmla="*/ 4 h 424"/>
                <a:gd name="T30" fmla="*/ 0 w 374"/>
                <a:gd name="T31" fmla="*/ 259 h 424"/>
                <a:gd name="T32" fmla="*/ 0 w 374"/>
                <a:gd name="T33" fmla="*/ 280 h 424"/>
                <a:gd name="T34" fmla="*/ 3 w 374"/>
                <a:gd name="T35" fmla="*/ 316 h 424"/>
                <a:gd name="T36" fmla="*/ 9 w 374"/>
                <a:gd name="T37" fmla="*/ 347 h 424"/>
                <a:gd name="T38" fmla="*/ 21 w 374"/>
                <a:gd name="T39" fmla="*/ 373 h 424"/>
                <a:gd name="T40" fmla="*/ 36 w 374"/>
                <a:gd name="T41" fmla="*/ 393 h 424"/>
                <a:gd name="T42" fmla="*/ 58 w 374"/>
                <a:gd name="T43" fmla="*/ 408 h 424"/>
                <a:gd name="T44" fmla="*/ 86 w 374"/>
                <a:gd name="T45" fmla="*/ 418 h 424"/>
                <a:gd name="T46" fmla="*/ 121 w 374"/>
                <a:gd name="T47" fmla="*/ 423 h 424"/>
                <a:gd name="T48" fmla="*/ 141 w 374"/>
                <a:gd name="T49" fmla="*/ 424 h 424"/>
                <a:gd name="T50" fmla="*/ 172 w 374"/>
                <a:gd name="T51" fmla="*/ 422 h 424"/>
                <a:gd name="T52" fmla="*/ 199 w 374"/>
                <a:gd name="T53" fmla="*/ 418 h 424"/>
                <a:gd name="T54" fmla="*/ 243 w 374"/>
                <a:gd name="T55" fmla="*/ 407 h 424"/>
                <a:gd name="T56" fmla="*/ 271 w 374"/>
                <a:gd name="T57" fmla="*/ 395 h 424"/>
                <a:gd name="T58" fmla="*/ 283 w 374"/>
                <a:gd name="T59" fmla="*/ 390 h 424"/>
                <a:gd name="T60" fmla="*/ 296 w 374"/>
                <a:gd name="T61" fmla="*/ 396 h 424"/>
                <a:gd name="T62" fmla="*/ 319 w 374"/>
                <a:gd name="T63" fmla="*/ 402 h 424"/>
                <a:gd name="T64" fmla="*/ 353 w 374"/>
                <a:gd name="T65" fmla="*/ 408 h 424"/>
                <a:gd name="T66" fmla="*/ 374 w 374"/>
                <a:gd name="T67" fmla="*/ 6 h 424"/>
                <a:gd name="T68" fmla="*/ 342 w 374"/>
                <a:gd name="T69" fmla="*/ 2 h 424"/>
                <a:gd name="T70" fmla="*/ 299 w 374"/>
                <a:gd name="T71" fmla="*/ 0 h 424"/>
                <a:gd name="T72" fmla="*/ 281 w 374"/>
                <a:gd name="T73" fmla="*/ 313 h 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74" h="424">
                  <a:moveTo>
                    <a:pt x="281" y="313"/>
                  </a:moveTo>
                  <a:lnTo>
                    <a:pt x="281" y="313"/>
                  </a:lnTo>
                  <a:lnTo>
                    <a:pt x="260" y="322"/>
                  </a:lnTo>
                  <a:lnTo>
                    <a:pt x="246" y="327"/>
                  </a:lnTo>
                  <a:lnTo>
                    <a:pt x="232" y="331"/>
                  </a:lnTo>
                  <a:lnTo>
                    <a:pt x="217" y="336"/>
                  </a:lnTo>
                  <a:lnTo>
                    <a:pt x="200" y="339"/>
                  </a:lnTo>
                  <a:lnTo>
                    <a:pt x="184" y="341"/>
                  </a:lnTo>
                  <a:lnTo>
                    <a:pt x="167" y="342"/>
                  </a:lnTo>
                  <a:lnTo>
                    <a:pt x="167" y="342"/>
                  </a:lnTo>
                  <a:lnTo>
                    <a:pt x="155" y="342"/>
                  </a:lnTo>
                  <a:lnTo>
                    <a:pt x="145" y="341"/>
                  </a:lnTo>
                  <a:lnTo>
                    <a:pt x="136" y="339"/>
                  </a:lnTo>
                  <a:lnTo>
                    <a:pt x="129" y="337"/>
                  </a:lnTo>
                  <a:lnTo>
                    <a:pt x="122" y="333"/>
                  </a:lnTo>
                  <a:lnTo>
                    <a:pt x="116" y="329"/>
                  </a:lnTo>
                  <a:lnTo>
                    <a:pt x="110" y="324"/>
                  </a:lnTo>
                  <a:lnTo>
                    <a:pt x="106" y="319"/>
                  </a:lnTo>
                  <a:lnTo>
                    <a:pt x="102" y="313"/>
                  </a:lnTo>
                  <a:lnTo>
                    <a:pt x="99" y="307"/>
                  </a:lnTo>
                  <a:lnTo>
                    <a:pt x="97" y="298"/>
                  </a:lnTo>
                  <a:lnTo>
                    <a:pt x="95" y="290"/>
                  </a:lnTo>
                  <a:lnTo>
                    <a:pt x="93" y="271"/>
                  </a:lnTo>
                  <a:lnTo>
                    <a:pt x="93" y="248"/>
                  </a:lnTo>
                  <a:lnTo>
                    <a:pt x="93" y="0"/>
                  </a:lnTo>
                  <a:lnTo>
                    <a:pt x="79" y="0"/>
                  </a:lnTo>
                  <a:lnTo>
                    <a:pt x="79" y="0"/>
                  </a:lnTo>
                  <a:lnTo>
                    <a:pt x="59" y="0"/>
                  </a:lnTo>
                  <a:lnTo>
                    <a:pt x="36" y="2"/>
                  </a:lnTo>
                  <a:lnTo>
                    <a:pt x="13" y="4"/>
                  </a:lnTo>
                  <a:lnTo>
                    <a:pt x="0" y="6"/>
                  </a:lnTo>
                  <a:lnTo>
                    <a:pt x="0" y="259"/>
                  </a:lnTo>
                  <a:lnTo>
                    <a:pt x="0" y="259"/>
                  </a:lnTo>
                  <a:lnTo>
                    <a:pt x="0" y="280"/>
                  </a:lnTo>
                  <a:lnTo>
                    <a:pt x="1" y="298"/>
                  </a:lnTo>
                  <a:lnTo>
                    <a:pt x="3" y="316"/>
                  </a:lnTo>
                  <a:lnTo>
                    <a:pt x="5" y="332"/>
                  </a:lnTo>
                  <a:lnTo>
                    <a:pt x="9" y="347"/>
                  </a:lnTo>
                  <a:lnTo>
                    <a:pt x="14" y="360"/>
                  </a:lnTo>
                  <a:lnTo>
                    <a:pt x="21" y="373"/>
                  </a:lnTo>
                  <a:lnTo>
                    <a:pt x="28" y="383"/>
                  </a:lnTo>
                  <a:lnTo>
                    <a:pt x="36" y="393"/>
                  </a:lnTo>
                  <a:lnTo>
                    <a:pt x="46" y="401"/>
                  </a:lnTo>
                  <a:lnTo>
                    <a:pt x="58" y="408"/>
                  </a:lnTo>
                  <a:lnTo>
                    <a:pt x="71" y="414"/>
                  </a:lnTo>
                  <a:lnTo>
                    <a:pt x="86" y="418"/>
                  </a:lnTo>
                  <a:lnTo>
                    <a:pt x="102" y="421"/>
                  </a:lnTo>
                  <a:lnTo>
                    <a:pt x="121" y="423"/>
                  </a:lnTo>
                  <a:lnTo>
                    <a:pt x="141" y="424"/>
                  </a:lnTo>
                  <a:lnTo>
                    <a:pt x="141" y="424"/>
                  </a:lnTo>
                  <a:lnTo>
                    <a:pt x="157" y="423"/>
                  </a:lnTo>
                  <a:lnTo>
                    <a:pt x="172" y="422"/>
                  </a:lnTo>
                  <a:lnTo>
                    <a:pt x="186" y="421"/>
                  </a:lnTo>
                  <a:lnTo>
                    <a:pt x="199" y="418"/>
                  </a:lnTo>
                  <a:lnTo>
                    <a:pt x="223" y="413"/>
                  </a:lnTo>
                  <a:lnTo>
                    <a:pt x="243" y="407"/>
                  </a:lnTo>
                  <a:lnTo>
                    <a:pt x="260" y="400"/>
                  </a:lnTo>
                  <a:lnTo>
                    <a:pt x="271" y="395"/>
                  </a:lnTo>
                  <a:lnTo>
                    <a:pt x="283" y="390"/>
                  </a:lnTo>
                  <a:lnTo>
                    <a:pt x="283" y="390"/>
                  </a:lnTo>
                  <a:lnTo>
                    <a:pt x="289" y="393"/>
                  </a:lnTo>
                  <a:lnTo>
                    <a:pt x="296" y="396"/>
                  </a:lnTo>
                  <a:lnTo>
                    <a:pt x="307" y="399"/>
                  </a:lnTo>
                  <a:lnTo>
                    <a:pt x="319" y="402"/>
                  </a:lnTo>
                  <a:lnTo>
                    <a:pt x="334" y="405"/>
                  </a:lnTo>
                  <a:lnTo>
                    <a:pt x="353" y="408"/>
                  </a:lnTo>
                  <a:lnTo>
                    <a:pt x="374" y="409"/>
                  </a:lnTo>
                  <a:lnTo>
                    <a:pt x="374" y="6"/>
                  </a:lnTo>
                  <a:lnTo>
                    <a:pt x="374" y="6"/>
                  </a:lnTo>
                  <a:lnTo>
                    <a:pt x="342" y="2"/>
                  </a:lnTo>
                  <a:lnTo>
                    <a:pt x="320" y="1"/>
                  </a:lnTo>
                  <a:lnTo>
                    <a:pt x="299" y="0"/>
                  </a:lnTo>
                  <a:lnTo>
                    <a:pt x="281" y="0"/>
                  </a:lnTo>
                  <a:lnTo>
                    <a:pt x="281" y="31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39" name="Freeform 13"/>
            <p:cNvSpPr>
              <a:spLocks/>
            </p:cNvSpPr>
            <p:nvPr userDrawn="1"/>
          </p:nvSpPr>
          <p:spPr bwMode="auto">
            <a:xfrm>
              <a:off x="5383" y="3974"/>
              <a:ext cx="78" cy="107"/>
            </a:xfrm>
            <a:custGeom>
              <a:avLst/>
              <a:gdLst>
                <a:gd name="T0" fmla="*/ 11 w 311"/>
                <a:gd name="T1" fmla="*/ 415 h 428"/>
                <a:gd name="T2" fmla="*/ 83 w 311"/>
                <a:gd name="T3" fmla="*/ 425 h 428"/>
                <a:gd name="T4" fmla="*/ 138 w 311"/>
                <a:gd name="T5" fmla="*/ 428 h 428"/>
                <a:gd name="T6" fmla="*/ 183 w 311"/>
                <a:gd name="T7" fmla="*/ 425 h 428"/>
                <a:gd name="T8" fmla="*/ 227 w 311"/>
                <a:gd name="T9" fmla="*/ 414 h 428"/>
                <a:gd name="T10" fmla="*/ 265 w 311"/>
                <a:gd name="T11" fmla="*/ 394 h 428"/>
                <a:gd name="T12" fmla="*/ 295 w 311"/>
                <a:gd name="T13" fmla="*/ 363 h 428"/>
                <a:gd name="T14" fmla="*/ 310 w 311"/>
                <a:gd name="T15" fmla="*/ 318 h 428"/>
                <a:gd name="T16" fmla="*/ 310 w 311"/>
                <a:gd name="T17" fmla="*/ 288 h 428"/>
                <a:gd name="T18" fmla="*/ 302 w 311"/>
                <a:gd name="T19" fmla="*/ 256 h 428"/>
                <a:gd name="T20" fmla="*/ 283 w 311"/>
                <a:gd name="T21" fmla="*/ 231 h 428"/>
                <a:gd name="T22" fmla="*/ 257 w 311"/>
                <a:gd name="T23" fmla="*/ 211 h 428"/>
                <a:gd name="T24" fmla="*/ 209 w 311"/>
                <a:gd name="T25" fmla="*/ 187 h 428"/>
                <a:gd name="T26" fmla="*/ 149 w 311"/>
                <a:gd name="T27" fmla="*/ 164 h 428"/>
                <a:gd name="T28" fmla="*/ 113 w 311"/>
                <a:gd name="T29" fmla="*/ 144 h 428"/>
                <a:gd name="T30" fmla="*/ 103 w 311"/>
                <a:gd name="T31" fmla="*/ 132 h 428"/>
                <a:gd name="T32" fmla="*/ 100 w 311"/>
                <a:gd name="T33" fmla="*/ 116 h 428"/>
                <a:gd name="T34" fmla="*/ 102 w 311"/>
                <a:gd name="T35" fmla="*/ 104 h 428"/>
                <a:gd name="T36" fmla="*/ 116 w 311"/>
                <a:gd name="T37" fmla="*/ 86 h 428"/>
                <a:gd name="T38" fmla="*/ 132 w 311"/>
                <a:gd name="T39" fmla="*/ 78 h 428"/>
                <a:gd name="T40" fmla="*/ 156 w 311"/>
                <a:gd name="T41" fmla="*/ 74 h 428"/>
                <a:gd name="T42" fmla="*/ 185 w 311"/>
                <a:gd name="T43" fmla="*/ 75 h 428"/>
                <a:gd name="T44" fmla="*/ 238 w 311"/>
                <a:gd name="T45" fmla="*/ 85 h 428"/>
                <a:gd name="T46" fmla="*/ 295 w 311"/>
                <a:gd name="T47" fmla="*/ 30 h 428"/>
                <a:gd name="T48" fmla="*/ 263 w 311"/>
                <a:gd name="T49" fmla="*/ 16 h 428"/>
                <a:gd name="T50" fmla="*/ 207 w 311"/>
                <a:gd name="T51" fmla="*/ 4 h 428"/>
                <a:gd name="T52" fmla="*/ 158 w 311"/>
                <a:gd name="T53" fmla="*/ 0 h 428"/>
                <a:gd name="T54" fmla="*/ 115 w 311"/>
                <a:gd name="T55" fmla="*/ 4 h 428"/>
                <a:gd name="T56" fmla="*/ 76 w 311"/>
                <a:gd name="T57" fmla="*/ 17 h 428"/>
                <a:gd name="T58" fmla="*/ 42 w 311"/>
                <a:gd name="T59" fmla="*/ 39 h 428"/>
                <a:gd name="T60" fmla="*/ 19 w 311"/>
                <a:gd name="T61" fmla="*/ 69 h 428"/>
                <a:gd name="T62" fmla="*/ 7 w 311"/>
                <a:gd name="T63" fmla="*/ 107 h 428"/>
                <a:gd name="T64" fmla="*/ 7 w 311"/>
                <a:gd name="T65" fmla="*/ 137 h 428"/>
                <a:gd name="T66" fmla="*/ 19 w 311"/>
                <a:gd name="T67" fmla="*/ 175 h 428"/>
                <a:gd name="T68" fmla="*/ 42 w 311"/>
                <a:gd name="T69" fmla="*/ 203 h 428"/>
                <a:gd name="T70" fmla="*/ 73 w 311"/>
                <a:gd name="T71" fmla="*/ 223 h 428"/>
                <a:gd name="T72" fmla="*/ 119 w 311"/>
                <a:gd name="T73" fmla="*/ 243 h 428"/>
                <a:gd name="T74" fmla="*/ 171 w 311"/>
                <a:gd name="T75" fmla="*/ 261 h 428"/>
                <a:gd name="T76" fmla="*/ 205 w 311"/>
                <a:gd name="T77" fmla="*/ 280 h 428"/>
                <a:gd name="T78" fmla="*/ 216 w 311"/>
                <a:gd name="T79" fmla="*/ 296 h 428"/>
                <a:gd name="T80" fmla="*/ 217 w 311"/>
                <a:gd name="T81" fmla="*/ 306 h 428"/>
                <a:gd name="T82" fmla="*/ 212 w 311"/>
                <a:gd name="T83" fmla="*/ 328 h 428"/>
                <a:gd name="T84" fmla="*/ 202 w 311"/>
                <a:gd name="T85" fmla="*/ 340 h 428"/>
                <a:gd name="T86" fmla="*/ 184 w 311"/>
                <a:gd name="T87" fmla="*/ 348 h 428"/>
                <a:gd name="T88" fmla="*/ 158 w 311"/>
                <a:gd name="T89" fmla="*/ 353 h 428"/>
                <a:gd name="T90" fmla="*/ 113 w 311"/>
                <a:gd name="T91" fmla="*/ 354 h 428"/>
                <a:gd name="T92" fmla="*/ 28 w 311"/>
                <a:gd name="T93" fmla="*/ 344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11" h="428">
                  <a:moveTo>
                    <a:pt x="0" y="413"/>
                  </a:moveTo>
                  <a:lnTo>
                    <a:pt x="0" y="413"/>
                  </a:lnTo>
                  <a:lnTo>
                    <a:pt x="11" y="415"/>
                  </a:lnTo>
                  <a:lnTo>
                    <a:pt x="39" y="420"/>
                  </a:lnTo>
                  <a:lnTo>
                    <a:pt x="60" y="423"/>
                  </a:lnTo>
                  <a:lnTo>
                    <a:pt x="83" y="425"/>
                  </a:lnTo>
                  <a:lnTo>
                    <a:pt x="110" y="427"/>
                  </a:lnTo>
                  <a:lnTo>
                    <a:pt x="138" y="428"/>
                  </a:lnTo>
                  <a:lnTo>
                    <a:pt x="138" y="428"/>
                  </a:lnTo>
                  <a:lnTo>
                    <a:pt x="154" y="427"/>
                  </a:lnTo>
                  <a:lnTo>
                    <a:pt x="168" y="426"/>
                  </a:lnTo>
                  <a:lnTo>
                    <a:pt x="183" y="425"/>
                  </a:lnTo>
                  <a:lnTo>
                    <a:pt x="198" y="422"/>
                  </a:lnTo>
                  <a:lnTo>
                    <a:pt x="213" y="419"/>
                  </a:lnTo>
                  <a:lnTo>
                    <a:pt x="227" y="414"/>
                  </a:lnTo>
                  <a:lnTo>
                    <a:pt x="241" y="408"/>
                  </a:lnTo>
                  <a:lnTo>
                    <a:pt x="254" y="402"/>
                  </a:lnTo>
                  <a:lnTo>
                    <a:pt x="265" y="394"/>
                  </a:lnTo>
                  <a:lnTo>
                    <a:pt x="276" y="385"/>
                  </a:lnTo>
                  <a:lnTo>
                    <a:pt x="286" y="375"/>
                  </a:lnTo>
                  <a:lnTo>
                    <a:pt x="295" y="363"/>
                  </a:lnTo>
                  <a:lnTo>
                    <a:pt x="302" y="350"/>
                  </a:lnTo>
                  <a:lnTo>
                    <a:pt x="307" y="334"/>
                  </a:lnTo>
                  <a:lnTo>
                    <a:pt x="310" y="318"/>
                  </a:lnTo>
                  <a:lnTo>
                    <a:pt x="311" y="300"/>
                  </a:lnTo>
                  <a:lnTo>
                    <a:pt x="311" y="300"/>
                  </a:lnTo>
                  <a:lnTo>
                    <a:pt x="310" y="288"/>
                  </a:lnTo>
                  <a:lnTo>
                    <a:pt x="309" y="277"/>
                  </a:lnTo>
                  <a:lnTo>
                    <a:pt x="306" y="266"/>
                  </a:lnTo>
                  <a:lnTo>
                    <a:pt x="302" y="256"/>
                  </a:lnTo>
                  <a:lnTo>
                    <a:pt x="297" y="248"/>
                  </a:lnTo>
                  <a:lnTo>
                    <a:pt x="291" y="239"/>
                  </a:lnTo>
                  <a:lnTo>
                    <a:pt x="283" y="231"/>
                  </a:lnTo>
                  <a:lnTo>
                    <a:pt x="276" y="224"/>
                  </a:lnTo>
                  <a:lnTo>
                    <a:pt x="267" y="217"/>
                  </a:lnTo>
                  <a:lnTo>
                    <a:pt x="257" y="211"/>
                  </a:lnTo>
                  <a:lnTo>
                    <a:pt x="247" y="204"/>
                  </a:lnTo>
                  <a:lnTo>
                    <a:pt x="234" y="199"/>
                  </a:lnTo>
                  <a:lnTo>
                    <a:pt x="209" y="187"/>
                  </a:lnTo>
                  <a:lnTo>
                    <a:pt x="180" y="176"/>
                  </a:lnTo>
                  <a:lnTo>
                    <a:pt x="180" y="176"/>
                  </a:lnTo>
                  <a:lnTo>
                    <a:pt x="149" y="164"/>
                  </a:lnTo>
                  <a:lnTo>
                    <a:pt x="135" y="157"/>
                  </a:lnTo>
                  <a:lnTo>
                    <a:pt x="123" y="151"/>
                  </a:lnTo>
                  <a:lnTo>
                    <a:pt x="113" y="144"/>
                  </a:lnTo>
                  <a:lnTo>
                    <a:pt x="109" y="140"/>
                  </a:lnTo>
                  <a:lnTo>
                    <a:pt x="106" y="136"/>
                  </a:lnTo>
                  <a:lnTo>
                    <a:pt x="103" y="132"/>
                  </a:lnTo>
                  <a:lnTo>
                    <a:pt x="101" y="127"/>
                  </a:lnTo>
                  <a:lnTo>
                    <a:pt x="100" y="121"/>
                  </a:lnTo>
                  <a:lnTo>
                    <a:pt x="100" y="116"/>
                  </a:lnTo>
                  <a:lnTo>
                    <a:pt x="100" y="116"/>
                  </a:lnTo>
                  <a:lnTo>
                    <a:pt x="100" y="110"/>
                  </a:lnTo>
                  <a:lnTo>
                    <a:pt x="102" y="104"/>
                  </a:lnTo>
                  <a:lnTo>
                    <a:pt x="106" y="97"/>
                  </a:lnTo>
                  <a:lnTo>
                    <a:pt x="112" y="90"/>
                  </a:lnTo>
                  <a:lnTo>
                    <a:pt x="116" y="86"/>
                  </a:lnTo>
                  <a:lnTo>
                    <a:pt x="120" y="83"/>
                  </a:lnTo>
                  <a:lnTo>
                    <a:pt x="126" y="81"/>
                  </a:lnTo>
                  <a:lnTo>
                    <a:pt x="132" y="78"/>
                  </a:lnTo>
                  <a:lnTo>
                    <a:pt x="139" y="76"/>
                  </a:lnTo>
                  <a:lnTo>
                    <a:pt x="147" y="75"/>
                  </a:lnTo>
                  <a:lnTo>
                    <a:pt x="156" y="74"/>
                  </a:lnTo>
                  <a:lnTo>
                    <a:pt x="166" y="74"/>
                  </a:lnTo>
                  <a:lnTo>
                    <a:pt x="166" y="74"/>
                  </a:lnTo>
                  <a:lnTo>
                    <a:pt x="185" y="75"/>
                  </a:lnTo>
                  <a:lnTo>
                    <a:pt x="205" y="77"/>
                  </a:lnTo>
                  <a:lnTo>
                    <a:pt x="222" y="81"/>
                  </a:lnTo>
                  <a:lnTo>
                    <a:pt x="238" y="85"/>
                  </a:lnTo>
                  <a:lnTo>
                    <a:pt x="262" y="94"/>
                  </a:lnTo>
                  <a:lnTo>
                    <a:pt x="271" y="98"/>
                  </a:lnTo>
                  <a:lnTo>
                    <a:pt x="295" y="30"/>
                  </a:lnTo>
                  <a:lnTo>
                    <a:pt x="295" y="30"/>
                  </a:lnTo>
                  <a:lnTo>
                    <a:pt x="276" y="22"/>
                  </a:lnTo>
                  <a:lnTo>
                    <a:pt x="263" y="16"/>
                  </a:lnTo>
                  <a:lnTo>
                    <a:pt x="247" y="12"/>
                  </a:lnTo>
                  <a:lnTo>
                    <a:pt x="228" y="7"/>
                  </a:lnTo>
                  <a:lnTo>
                    <a:pt x="207" y="4"/>
                  </a:lnTo>
                  <a:lnTo>
                    <a:pt x="183" y="1"/>
                  </a:lnTo>
                  <a:lnTo>
                    <a:pt x="158" y="0"/>
                  </a:lnTo>
                  <a:lnTo>
                    <a:pt x="158" y="0"/>
                  </a:lnTo>
                  <a:lnTo>
                    <a:pt x="143" y="1"/>
                  </a:lnTo>
                  <a:lnTo>
                    <a:pt x="129" y="2"/>
                  </a:lnTo>
                  <a:lnTo>
                    <a:pt x="115" y="4"/>
                  </a:lnTo>
                  <a:lnTo>
                    <a:pt x="102" y="8"/>
                  </a:lnTo>
                  <a:lnTo>
                    <a:pt x="88" y="12"/>
                  </a:lnTo>
                  <a:lnTo>
                    <a:pt x="76" y="17"/>
                  </a:lnTo>
                  <a:lnTo>
                    <a:pt x="64" y="24"/>
                  </a:lnTo>
                  <a:lnTo>
                    <a:pt x="53" y="31"/>
                  </a:lnTo>
                  <a:lnTo>
                    <a:pt x="42" y="39"/>
                  </a:lnTo>
                  <a:lnTo>
                    <a:pt x="33" y="47"/>
                  </a:lnTo>
                  <a:lnTo>
                    <a:pt x="25" y="58"/>
                  </a:lnTo>
                  <a:lnTo>
                    <a:pt x="19" y="69"/>
                  </a:lnTo>
                  <a:lnTo>
                    <a:pt x="13" y="80"/>
                  </a:lnTo>
                  <a:lnTo>
                    <a:pt x="9" y="94"/>
                  </a:lnTo>
                  <a:lnTo>
                    <a:pt x="7" y="107"/>
                  </a:lnTo>
                  <a:lnTo>
                    <a:pt x="6" y="122"/>
                  </a:lnTo>
                  <a:lnTo>
                    <a:pt x="6" y="122"/>
                  </a:lnTo>
                  <a:lnTo>
                    <a:pt x="7" y="137"/>
                  </a:lnTo>
                  <a:lnTo>
                    <a:pt x="9" y="150"/>
                  </a:lnTo>
                  <a:lnTo>
                    <a:pt x="13" y="164"/>
                  </a:lnTo>
                  <a:lnTo>
                    <a:pt x="19" y="175"/>
                  </a:lnTo>
                  <a:lnTo>
                    <a:pt x="25" y="185"/>
                  </a:lnTo>
                  <a:lnTo>
                    <a:pt x="33" y="194"/>
                  </a:lnTo>
                  <a:lnTo>
                    <a:pt x="42" y="203"/>
                  </a:lnTo>
                  <a:lnTo>
                    <a:pt x="51" y="210"/>
                  </a:lnTo>
                  <a:lnTo>
                    <a:pt x="62" y="217"/>
                  </a:lnTo>
                  <a:lnTo>
                    <a:pt x="73" y="223"/>
                  </a:lnTo>
                  <a:lnTo>
                    <a:pt x="84" y="229"/>
                  </a:lnTo>
                  <a:lnTo>
                    <a:pt x="95" y="235"/>
                  </a:lnTo>
                  <a:lnTo>
                    <a:pt x="119" y="243"/>
                  </a:lnTo>
                  <a:lnTo>
                    <a:pt x="142" y="251"/>
                  </a:lnTo>
                  <a:lnTo>
                    <a:pt x="142" y="251"/>
                  </a:lnTo>
                  <a:lnTo>
                    <a:pt x="171" y="261"/>
                  </a:lnTo>
                  <a:lnTo>
                    <a:pt x="184" y="266"/>
                  </a:lnTo>
                  <a:lnTo>
                    <a:pt x="196" y="273"/>
                  </a:lnTo>
                  <a:lnTo>
                    <a:pt x="205" y="280"/>
                  </a:lnTo>
                  <a:lnTo>
                    <a:pt x="211" y="287"/>
                  </a:lnTo>
                  <a:lnTo>
                    <a:pt x="214" y="291"/>
                  </a:lnTo>
                  <a:lnTo>
                    <a:pt x="216" y="296"/>
                  </a:lnTo>
                  <a:lnTo>
                    <a:pt x="217" y="300"/>
                  </a:lnTo>
                  <a:lnTo>
                    <a:pt x="217" y="306"/>
                  </a:lnTo>
                  <a:lnTo>
                    <a:pt x="217" y="306"/>
                  </a:lnTo>
                  <a:lnTo>
                    <a:pt x="217" y="315"/>
                  </a:lnTo>
                  <a:lnTo>
                    <a:pt x="214" y="324"/>
                  </a:lnTo>
                  <a:lnTo>
                    <a:pt x="212" y="328"/>
                  </a:lnTo>
                  <a:lnTo>
                    <a:pt x="209" y="332"/>
                  </a:lnTo>
                  <a:lnTo>
                    <a:pt x="206" y="335"/>
                  </a:lnTo>
                  <a:lnTo>
                    <a:pt x="202" y="340"/>
                  </a:lnTo>
                  <a:lnTo>
                    <a:pt x="197" y="343"/>
                  </a:lnTo>
                  <a:lnTo>
                    <a:pt x="190" y="346"/>
                  </a:lnTo>
                  <a:lnTo>
                    <a:pt x="184" y="348"/>
                  </a:lnTo>
                  <a:lnTo>
                    <a:pt x="176" y="350"/>
                  </a:lnTo>
                  <a:lnTo>
                    <a:pt x="167" y="352"/>
                  </a:lnTo>
                  <a:lnTo>
                    <a:pt x="158" y="353"/>
                  </a:lnTo>
                  <a:lnTo>
                    <a:pt x="134" y="354"/>
                  </a:lnTo>
                  <a:lnTo>
                    <a:pt x="134" y="354"/>
                  </a:lnTo>
                  <a:lnTo>
                    <a:pt x="113" y="354"/>
                  </a:lnTo>
                  <a:lnTo>
                    <a:pt x="92" y="352"/>
                  </a:lnTo>
                  <a:lnTo>
                    <a:pt x="55" y="348"/>
                  </a:lnTo>
                  <a:lnTo>
                    <a:pt x="28" y="344"/>
                  </a:lnTo>
                  <a:lnTo>
                    <a:pt x="18" y="342"/>
                  </a:lnTo>
                  <a:lnTo>
                    <a:pt x="0" y="41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40" name="Freeform 14"/>
            <p:cNvSpPr>
              <a:spLocks/>
            </p:cNvSpPr>
            <p:nvPr userDrawn="1"/>
          </p:nvSpPr>
          <p:spPr bwMode="auto">
            <a:xfrm>
              <a:off x="5059" y="3992"/>
              <a:ext cx="48" cy="71"/>
            </a:xfrm>
            <a:custGeom>
              <a:avLst/>
              <a:gdLst>
                <a:gd name="T0" fmla="*/ 0 w 194"/>
                <a:gd name="T1" fmla="*/ 7 h 282"/>
                <a:gd name="T2" fmla="*/ 0 w 194"/>
                <a:gd name="T3" fmla="*/ 7 h 282"/>
                <a:gd name="T4" fmla="*/ 14 w 194"/>
                <a:gd name="T5" fmla="*/ 4 h 282"/>
                <a:gd name="T6" fmla="*/ 31 w 194"/>
                <a:gd name="T7" fmla="*/ 2 h 282"/>
                <a:gd name="T8" fmla="*/ 52 w 194"/>
                <a:gd name="T9" fmla="*/ 0 h 282"/>
                <a:gd name="T10" fmla="*/ 73 w 194"/>
                <a:gd name="T11" fmla="*/ 0 h 282"/>
                <a:gd name="T12" fmla="*/ 73 w 194"/>
                <a:gd name="T13" fmla="*/ 0 h 282"/>
                <a:gd name="T14" fmla="*/ 87 w 194"/>
                <a:gd name="T15" fmla="*/ 0 h 282"/>
                <a:gd name="T16" fmla="*/ 98 w 194"/>
                <a:gd name="T17" fmla="*/ 1 h 282"/>
                <a:gd name="T18" fmla="*/ 110 w 194"/>
                <a:gd name="T19" fmla="*/ 4 h 282"/>
                <a:gd name="T20" fmla="*/ 121 w 194"/>
                <a:gd name="T21" fmla="*/ 7 h 282"/>
                <a:gd name="T22" fmla="*/ 132 w 194"/>
                <a:gd name="T23" fmla="*/ 11 h 282"/>
                <a:gd name="T24" fmla="*/ 141 w 194"/>
                <a:gd name="T25" fmla="*/ 17 h 282"/>
                <a:gd name="T26" fmla="*/ 151 w 194"/>
                <a:gd name="T27" fmla="*/ 24 h 282"/>
                <a:gd name="T28" fmla="*/ 159 w 194"/>
                <a:gd name="T29" fmla="*/ 31 h 282"/>
                <a:gd name="T30" fmla="*/ 166 w 194"/>
                <a:gd name="T31" fmla="*/ 40 h 282"/>
                <a:gd name="T32" fmla="*/ 174 w 194"/>
                <a:gd name="T33" fmla="*/ 49 h 282"/>
                <a:gd name="T34" fmla="*/ 180 w 194"/>
                <a:gd name="T35" fmla="*/ 61 h 282"/>
                <a:gd name="T36" fmla="*/ 185 w 194"/>
                <a:gd name="T37" fmla="*/ 74 h 282"/>
                <a:gd name="T38" fmla="*/ 189 w 194"/>
                <a:gd name="T39" fmla="*/ 88 h 282"/>
                <a:gd name="T40" fmla="*/ 192 w 194"/>
                <a:gd name="T41" fmla="*/ 103 h 282"/>
                <a:gd name="T42" fmla="*/ 193 w 194"/>
                <a:gd name="T43" fmla="*/ 119 h 282"/>
                <a:gd name="T44" fmla="*/ 194 w 194"/>
                <a:gd name="T45" fmla="*/ 138 h 282"/>
                <a:gd name="T46" fmla="*/ 194 w 194"/>
                <a:gd name="T47" fmla="*/ 138 h 282"/>
                <a:gd name="T48" fmla="*/ 194 w 194"/>
                <a:gd name="T49" fmla="*/ 155 h 282"/>
                <a:gd name="T50" fmla="*/ 193 w 194"/>
                <a:gd name="T51" fmla="*/ 172 h 282"/>
                <a:gd name="T52" fmla="*/ 191 w 194"/>
                <a:gd name="T53" fmla="*/ 187 h 282"/>
                <a:gd name="T54" fmla="*/ 188 w 194"/>
                <a:gd name="T55" fmla="*/ 202 h 282"/>
                <a:gd name="T56" fmla="*/ 185 w 194"/>
                <a:gd name="T57" fmla="*/ 215 h 282"/>
                <a:gd name="T58" fmla="*/ 181 w 194"/>
                <a:gd name="T59" fmla="*/ 226 h 282"/>
                <a:gd name="T60" fmla="*/ 175 w 194"/>
                <a:gd name="T61" fmla="*/ 238 h 282"/>
                <a:gd name="T62" fmla="*/ 168 w 194"/>
                <a:gd name="T63" fmla="*/ 247 h 282"/>
                <a:gd name="T64" fmla="*/ 160 w 194"/>
                <a:gd name="T65" fmla="*/ 255 h 282"/>
                <a:gd name="T66" fmla="*/ 151 w 194"/>
                <a:gd name="T67" fmla="*/ 262 h 282"/>
                <a:gd name="T68" fmla="*/ 141 w 194"/>
                <a:gd name="T69" fmla="*/ 269 h 282"/>
                <a:gd name="T70" fmla="*/ 129 w 194"/>
                <a:gd name="T71" fmla="*/ 274 h 282"/>
                <a:gd name="T72" fmla="*/ 115 w 194"/>
                <a:gd name="T73" fmla="*/ 277 h 282"/>
                <a:gd name="T74" fmla="*/ 100 w 194"/>
                <a:gd name="T75" fmla="*/ 280 h 282"/>
                <a:gd name="T76" fmla="*/ 84 w 194"/>
                <a:gd name="T77" fmla="*/ 282 h 282"/>
                <a:gd name="T78" fmla="*/ 65 w 194"/>
                <a:gd name="T79" fmla="*/ 282 h 282"/>
                <a:gd name="T80" fmla="*/ 65 w 194"/>
                <a:gd name="T81" fmla="*/ 282 h 282"/>
                <a:gd name="T82" fmla="*/ 42 w 194"/>
                <a:gd name="T83" fmla="*/ 281 h 282"/>
                <a:gd name="T84" fmla="*/ 20 w 194"/>
                <a:gd name="T85" fmla="*/ 280 h 282"/>
                <a:gd name="T86" fmla="*/ 0 w 194"/>
                <a:gd name="T87" fmla="*/ 278 h 282"/>
                <a:gd name="T88" fmla="*/ 0 w 194"/>
                <a:gd name="T89" fmla="*/ 7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94" h="282">
                  <a:moveTo>
                    <a:pt x="0" y="7"/>
                  </a:moveTo>
                  <a:lnTo>
                    <a:pt x="0" y="7"/>
                  </a:lnTo>
                  <a:lnTo>
                    <a:pt x="14" y="4"/>
                  </a:lnTo>
                  <a:lnTo>
                    <a:pt x="31" y="2"/>
                  </a:lnTo>
                  <a:lnTo>
                    <a:pt x="52" y="0"/>
                  </a:lnTo>
                  <a:lnTo>
                    <a:pt x="73" y="0"/>
                  </a:lnTo>
                  <a:lnTo>
                    <a:pt x="73" y="0"/>
                  </a:lnTo>
                  <a:lnTo>
                    <a:pt x="87" y="0"/>
                  </a:lnTo>
                  <a:lnTo>
                    <a:pt x="98" y="1"/>
                  </a:lnTo>
                  <a:lnTo>
                    <a:pt x="110" y="4"/>
                  </a:lnTo>
                  <a:lnTo>
                    <a:pt x="121" y="7"/>
                  </a:lnTo>
                  <a:lnTo>
                    <a:pt x="132" y="11"/>
                  </a:lnTo>
                  <a:lnTo>
                    <a:pt x="141" y="17"/>
                  </a:lnTo>
                  <a:lnTo>
                    <a:pt x="151" y="24"/>
                  </a:lnTo>
                  <a:lnTo>
                    <a:pt x="159" y="31"/>
                  </a:lnTo>
                  <a:lnTo>
                    <a:pt x="166" y="40"/>
                  </a:lnTo>
                  <a:lnTo>
                    <a:pt x="174" y="49"/>
                  </a:lnTo>
                  <a:lnTo>
                    <a:pt x="180" y="61"/>
                  </a:lnTo>
                  <a:lnTo>
                    <a:pt x="185" y="74"/>
                  </a:lnTo>
                  <a:lnTo>
                    <a:pt x="189" y="88"/>
                  </a:lnTo>
                  <a:lnTo>
                    <a:pt x="192" y="103"/>
                  </a:lnTo>
                  <a:lnTo>
                    <a:pt x="193" y="119"/>
                  </a:lnTo>
                  <a:lnTo>
                    <a:pt x="194" y="138"/>
                  </a:lnTo>
                  <a:lnTo>
                    <a:pt x="194" y="138"/>
                  </a:lnTo>
                  <a:lnTo>
                    <a:pt x="194" y="155"/>
                  </a:lnTo>
                  <a:lnTo>
                    <a:pt x="193" y="172"/>
                  </a:lnTo>
                  <a:lnTo>
                    <a:pt x="191" y="187"/>
                  </a:lnTo>
                  <a:lnTo>
                    <a:pt x="188" y="202"/>
                  </a:lnTo>
                  <a:lnTo>
                    <a:pt x="185" y="215"/>
                  </a:lnTo>
                  <a:lnTo>
                    <a:pt x="181" y="226"/>
                  </a:lnTo>
                  <a:lnTo>
                    <a:pt x="175" y="238"/>
                  </a:lnTo>
                  <a:lnTo>
                    <a:pt x="168" y="247"/>
                  </a:lnTo>
                  <a:lnTo>
                    <a:pt x="160" y="255"/>
                  </a:lnTo>
                  <a:lnTo>
                    <a:pt x="151" y="262"/>
                  </a:lnTo>
                  <a:lnTo>
                    <a:pt x="141" y="269"/>
                  </a:lnTo>
                  <a:lnTo>
                    <a:pt x="129" y="274"/>
                  </a:lnTo>
                  <a:lnTo>
                    <a:pt x="115" y="277"/>
                  </a:lnTo>
                  <a:lnTo>
                    <a:pt x="100" y="280"/>
                  </a:lnTo>
                  <a:lnTo>
                    <a:pt x="84" y="282"/>
                  </a:lnTo>
                  <a:lnTo>
                    <a:pt x="65" y="282"/>
                  </a:lnTo>
                  <a:lnTo>
                    <a:pt x="65" y="282"/>
                  </a:lnTo>
                  <a:lnTo>
                    <a:pt x="42" y="281"/>
                  </a:lnTo>
                  <a:lnTo>
                    <a:pt x="20" y="280"/>
                  </a:lnTo>
                  <a:lnTo>
                    <a:pt x="0" y="278"/>
                  </a:lnTo>
                  <a:lnTo>
                    <a:pt x="0" y="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41" name="Freeform 15"/>
            <p:cNvSpPr>
              <a:spLocks/>
            </p:cNvSpPr>
            <p:nvPr userDrawn="1"/>
          </p:nvSpPr>
          <p:spPr bwMode="auto">
            <a:xfrm>
              <a:off x="5035" y="3974"/>
              <a:ext cx="97" cy="107"/>
            </a:xfrm>
            <a:custGeom>
              <a:avLst/>
              <a:gdLst>
                <a:gd name="T0" fmla="*/ 171 w 385"/>
                <a:gd name="T1" fmla="*/ 0 h 428"/>
                <a:gd name="T2" fmla="*/ 171 w 385"/>
                <a:gd name="T3" fmla="*/ 0 h 428"/>
                <a:gd name="T4" fmla="*/ 150 w 385"/>
                <a:gd name="T5" fmla="*/ 1 h 428"/>
                <a:gd name="T6" fmla="*/ 129 w 385"/>
                <a:gd name="T7" fmla="*/ 2 h 428"/>
                <a:gd name="T8" fmla="*/ 106 w 385"/>
                <a:gd name="T9" fmla="*/ 4 h 428"/>
                <a:gd name="T10" fmla="*/ 83 w 385"/>
                <a:gd name="T11" fmla="*/ 7 h 428"/>
                <a:gd name="T12" fmla="*/ 60 w 385"/>
                <a:gd name="T13" fmla="*/ 10 h 428"/>
                <a:gd name="T14" fmla="*/ 39 w 385"/>
                <a:gd name="T15" fmla="*/ 14 h 428"/>
                <a:gd name="T16" fmla="*/ 18 w 385"/>
                <a:gd name="T17" fmla="*/ 20 h 428"/>
                <a:gd name="T18" fmla="*/ 0 w 385"/>
                <a:gd name="T19" fmla="*/ 26 h 428"/>
                <a:gd name="T20" fmla="*/ 0 w 385"/>
                <a:gd name="T21" fmla="*/ 415 h 428"/>
                <a:gd name="T22" fmla="*/ 0 w 385"/>
                <a:gd name="T23" fmla="*/ 415 h 428"/>
                <a:gd name="T24" fmla="*/ 15 w 385"/>
                <a:gd name="T25" fmla="*/ 418 h 428"/>
                <a:gd name="T26" fmla="*/ 34 w 385"/>
                <a:gd name="T27" fmla="*/ 420 h 428"/>
                <a:gd name="T28" fmla="*/ 73 w 385"/>
                <a:gd name="T29" fmla="*/ 424 h 428"/>
                <a:gd name="T30" fmla="*/ 116 w 385"/>
                <a:gd name="T31" fmla="*/ 427 h 428"/>
                <a:gd name="T32" fmla="*/ 155 w 385"/>
                <a:gd name="T33" fmla="*/ 428 h 428"/>
                <a:gd name="T34" fmla="*/ 155 w 385"/>
                <a:gd name="T35" fmla="*/ 428 h 428"/>
                <a:gd name="T36" fmla="*/ 186 w 385"/>
                <a:gd name="T37" fmla="*/ 427 h 428"/>
                <a:gd name="T38" fmla="*/ 212 w 385"/>
                <a:gd name="T39" fmla="*/ 425 h 428"/>
                <a:gd name="T40" fmla="*/ 238 w 385"/>
                <a:gd name="T41" fmla="*/ 421 h 428"/>
                <a:gd name="T42" fmla="*/ 261 w 385"/>
                <a:gd name="T43" fmla="*/ 415 h 428"/>
                <a:gd name="T44" fmla="*/ 282 w 385"/>
                <a:gd name="T45" fmla="*/ 408 h 428"/>
                <a:gd name="T46" fmla="*/ 301 w 385"/>
                <a:gd name="T47" fmla="*/ 399 h 428"/>
                <a:gd name="T48" fmla="*/ 309 w 385"/>
                <a:gd name="T49" fmla="*/ 394 h 428"/>
                <a:gd name="T50" fmla="*/ 318 w 385"/>
                <a:gd name="T51" fmla="*/ 389 h 428"/>
                <a:gd name="T52" fmla="*/ 326 w 385"/>
                <a:gd name="T53" fmla="*/ 383 h 428"/>
                <a:gd name="T54" fmla="*/ 333 w 385"/>
                <a:gd name="T55" fmla="*/ 377 h 428"/>
                <a:gd name="T56" fmla="*/ 339 w 385"/>
                <a:gd name="T57" fmla="*/ 369 h 428"/>
                <a:gd name="T58" fmla="*/ 345 w 385"/>
                <a:gd name="T59" fmla="*/ 362 h 428"/>
                <a:gd name="T60" fmla="*/ 351 w 385"/>
                <a:gd name="T61" fmla="*/ 355 h 428"/>
                <a:gd name="T62" fmla="*/ 356 w 385"/>
                <a:gd name="T63" fmla="*/ 347 h 428"/>
                <a:gd name="T64" fmla="*/ 361 w 385"/>
                <a:gd name="T65" fmla="*/ 337 h 428"/>
                <a:gd name="T66" fmla="*/ 366 w 385"/>
                <a:gd name="T67" fmla="*/ 329 h 428"/>
                <a:gd name="T68" fmla="*/ 373 w 385"/>
                <a:gd name="T69" fmla="*/ 309 h 428"/>
                <a:gd name="T70" fmla="*/ 378 w 385"/>
                <a:gd name="T71" fmla="*/ 287 h 428"/>
                <a:gd name="T72" fmla="*/ 382 w 385"/>
                <a:gd name="T73" fmla="*/ 264 h 428"/>
                <a:gd name="T74" fmla="*/ 384 w 385"/>
                <a:gd name="T75" fmla="*/ 239 h 428"/>
                <a:gd name="T76" fmla="*/ 385 w 385"/>
                <a:gd name="T77" fmla="*/ 211 h 428"/>
                <a:gd name="T78" fmla="*/ 385 w 385"/>
                <a:gd name="T79" fmla="*/ 211 h 428"/>
                <a:gd name="T80" fmla="*/ 384 w 385"/>
                <a:gd name="T81" fmla="*/ 187 h 428"/>
                <a:gd name="T82" fmla="*/ 381 w 385"/>
                <a:gd name="T83" fmla="*/ 164 h 428"/>
                <a:gd name="T84" fmla="*/ 377 w 385"/>
                <a:gd name="T85" fmla="*/ 143 h 428"/>
                <a:gd name="T86" fmla="*/ 371 w 385"/>
                <a:gd name="T87" fmla="*/ 122 h 428"/>
                <a:gd name="T88" fmla="*/ 363 w 385"/>
                <a:gd name="T89" fmla="*/ 104 h 428"/>
                <a:gd name="T90" fmla="*/ 352 w 385"/>
                <a:gd name="T91" fmla="*/ 86 h 428"/>
                <a:gd name="T92" fmla="*/ 341 w 385"/>
                <a:gd name="T93" fmla="*/ 71 h 428"/>
                <a:gd name="T94" fmla="*/ 328 w 385"/>
                <a:gd name="T95" fmla="*/ 57 h 428"/>
                <a:gd name="T96" fmla="*/ 314 w 385"/>
                <a:gd name="T97" fmla="*/ 43 h 428"/>
                <a:gd name="T98" fmla="*/ 297 w 385"/>
                <a:gd name="T99" fmla="*/ 32 h 428"/>
                <a:gd name="T100" fmla="*/ 280 w 385"/>
                <a:gd name="T101" fmla="*/ 23 h 428"/>
                <a:gd name="T102" fmla="*/ 260 w 385"/>
                <a:gd name="T103" fmla="*/ 14 h 428"/>
                <a:gd name="T104" fmla="*/ 240 w 385"/>
                <a:gd name="T105" fmla="*/ 8 h 428"/>
                <a:gd name="T106" fmla="*/ 218 w 385"/>
                <a:gd name="T107" fmla="*/ 4 h 428"/>
                <a:gd name="T108" fmla="*/ 195 w 385"/>
                <a:gd name="T109" fmla="*/ 1 h 428"/>
                <a:gd name="T110" fmla="*/ 171 w 385"/>
                <a:gd name="T111" fmla="*/ 0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85" h="428">
                  <a:moveTo>
                    <a:pt x="171" y="0"/>
                  </a:moveTo>
                  <a:lnTo>
                    <a:pt x="171" y="0"/>
                  </a:lnTo>
                  <a:lnTo>
                    <a:pt x="150" y="1"/>
                  </a:lnTo>
                  <a:lnTo>
                    <a:pt x="129" y="2"/>
                  </a:lnTo>
                  <a:lnTo>
                    <a:pt x="106" y="4"/>
                  </a:lnTo>
                  <a:lnTo>
                    <a:pt x="83" y="7"/>
                  </a:lnTo>
                  <a:lnTo>
                    <a:pt x="60" y="10"/>
                  </a:lnTo>
                  <a:lnTo>
                    <a:pt x="39" y="14"/>
                  </a:lnTo>
                  <a:lnTo>
                    <a:pt x="18" y="20"/>
                  </a:lnTo>
                  <a:lnTo>
                    <a:pt x="0" y="26"/>
                  </a:lnTo>
                  <a:lnTo>
                    <a:pt x="0" y="415"/>
                  </a:lnTo>
                  <a:lnTo>
                    <a:pt x="0" y="415"/>
                  </a:lnTo>
                  <a:lnTo>
                    <a:pt x="15" y="418"/>
                  </a:lnTo>
                  <a:lnTo>
                    <a:pt x="34" y="420"/>
                  </a:lnTo>
                  <a:lnTo>
                    <a:pt x="73" y="424"/>
                  </a:lnTo>
                  <a:lnTo>
                    <a:pt x="116" y="427"/>
                  </a:lnTo>
                  <a:lnTo>
                    <a:pt x="155" y="428"/>
                  </a:lnTo>
                  <a:lnTo>
                    <a:pt x="155" y="428"/>
                  </a:lnTo>
                  <a:lnTo>
                    <a:pt x="186" y="427"/>
                  </a:lnTo>
                  <a:lnTo>
                    <a:pt x="212" y="425"/>
                  </a:lnTo>
                  <a:lnTo>
                    <a:pt x="238" y="421"/>
                  </a:lnTo>
                  <a:lnTo>
                    <a:pt x="261" y="415"/>
                  </a:lnTo>
                  <a:lnTo>
                    <a:pt x="282" y="408"/>
                  </a:lnTo>
                  <a:lnTo>
                    <a:pt x="301" y="399"/>
                  </a:lnTo>
                  <a:lnTo>
                    <a:pt x="309" y="394"/>
                  </a:lnTo>
                  <a:lnTo>
                    <a:pt x="318" y="389"/>
                  </a:lnTo>
                  <a:lnTo>
                    <a:pt x="326" y="383"/>
                  </a:lnTo>
                  <a:lnTo>
                    <a:pt x="333" y="377"/>
                  </a:lnTo>
                  <a:lnTo>
                    <a:pt x="339" y="369"/>
                  </a:lnTo>
                  <a:lnTo>
                    <a:pt x="345" y="362"/>
                  </a:lnTo>
                  <a:lnTo>
                    <a:pt x="351" y="355"/>
                  </a:lnTo>
                  <a:lnTo>
                    <a:pt x="356" y="347"/>
                  </a:lnTo>
                  <a:lnTo>
                    <a:pt x="361" y="337"/>
                  </a:lnTo>
                  <a:lnTo>
                    <a:pt x="366" y="329"/>
                  </a:lnTo>
                  <a:lnTo>
                    <a:pt x="373" y="309"/>
                  </a:lnTo>
                  <a:lnTo>
                    <a:pt x="378" y="287"/>
                  </a:lnTo>
                  <a:lnTo>
                    <a:pt x="382" y="264"/>
                  </a:lnTo>
                  <a:lnTo>
                    <a:pt x="384" y="239"/>
                  </a:lnTo>
                  <a:lnTo>
                    <a:pt x="385" y="211"/>
                  </a:lnTo>
                  <a:lnTo>
                    <a:pt x="385" y="211"/>
                  </a:lnTo>
                  <a:lnTo>
                    <a:pt x="384" y="187"/>
                  </a:lnTo>
                  <a:lnTo>
                    <a:pt x="381" y="164"/>
                  </a:lnTo>
                  <a:lnTo>
                    <a:pt x="377" y="143"/>
                  </a:lnTo>
                  <a:lnTo>
                    <a:pt x="371" y="122"/>
                  </a:lnTo>
                  <a:lnTo>
                    <a:pt x="363" y="104"/>
                  </a:lnTo>
                  <a:lnTo>
                    <a:pt x="352" y="86"/>
                  </a:lnTo>
                  <a:lnTo>
                    <a:pt x="341" y="71"/>
                  </a:lnTo>
                  <a:lnTo>
                    <a:pt x="328" y="57"/>
                  </a:lnTo>
                  <a:lnTo>
                    <a:pt x="314" y="43"/>
                  </a:lnTo>
                  <a:lnTo>
                    <a:pt x="297" y="32"/>
                  </a:lnTo>
                  <a:lnTo>
                    <a:pt x="280" y="23"/>
                  </a:lnTo>
                  <a:lnTo>
                    <a:pt x="260" y="14"/>
                  </a:lnTo>
                  <a:lnTo>
                    <a:pt x="240" y="8"/>
                  </a:lnTo>
                  <a:lnTo>
                    <a:pt x="218" y="4"/>
                  </a:lnTo>
                  <a:lnTo>
                    <a:pt x="195" y="1"/>
                  </a:lnTo>
                  <a:lnTo>
                    <a:pt x="17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</p:grpSp>
      <p:sp>
        <p:nvSpPr>
          <p:cNvPr id="42" name="Rectangle 10"/>
          <p:cNvSpPr txBox="1">
            <a:spLocks noChangeArrowheads="1"/>
          </p:cNvSpPr>
          <p:nvPr userDrawn="1"/>
        </p:nvSpPr>
        <p:spPr>
          <a:xfrm>
            <a:off x="407668" y="6069045"/>
            <a:ext cx="2232402" cy="273007"/>
          </a:xfrm>
          <a:prstGeom prst="rect">
            <a:avLst/>
          </a:prstGeom>
          <a:ln/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l" defTabSz="914400" rtl="0" eaLnBrk="1" latinLnBrk="0" hangingPunct="1">
              <a:defRPr sz="900" kern="1200">
                <a:solidFill>
                  <a:schemeClr val="accent6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en-GB" dirty="0" smtClean="0">
                <a:solidFill>
                  <a:srgbClr val="D7D2CB">
                    <a:lumMod val="50000"/>
                  </a:srgbClr>
                </a:solidFill>
              </a:rPr>
              <a:t>Page  </a:t>
            </a:r>
            <a:fld id="{4A1B87DD-86B5-48CA-9454-66C05345144F}" type="slidenum">
              <a:rPr lang="en-US" smtClean="0">
                <a:solidFill>
                  <a:srgbClr val="D7D2CB">
                    <a:lumMod val="50000"/>
                  </a:srgbClr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D7D2CB">
                  <a:lumMod val="50000"/>
                </a:srgbClr>
              </a:solidFill>
            </a:endParaRPr>
          </a:p>
        </p:txBody>
      </p:sp>
      <p:grpSp>
        <p:nvGrpSpPr>
          <p:cNvPr id="89" name="Group 88"/>
          <p:cNvGrpSpPr/>
          <p:nvPr userDrawn="1"/>
        </p:nvGrpSpPr>
        <p:grpSpPr>
          <a:xfrm>
            <a:off x="10552692" y="34249"/>
            <a:ext cx="1162717" cy="632004"/>
            <a:chOff x="8374677" y="36245"/>
            <a:chExt cx="922740" cy="668853"/>
          </a:xfrm>
        </p:grpSpPr>
        <p:sp>
          <p:nvSpPr>
            <p:cNvPr id="90" name="TextBox 89"/>
            <p:cNvSpPr txBox="1"/>
            <p:nvPr userDrawn="1"/>
          </p:nvSpPr>
          <p:spPr>
            <a:xfrm rot="16200000">
              <a:off x="8191735" y="219187"/>
              <a:ext cx="563729" cy="19784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510" dirty="0" smtClean="0">
                  <a:solidFill>
                    <a:srgbClr val="FFFFFF">
                      <a:lumMod val="65000"/>
                    </a:srgbClr>
                  </a:solidFill>
                </a:rPr>
                <a:t>confidential</a:t>
              </a:r>
              <a:endParaRPr lang="en-GB" sz="510" dirty="0">
                <a:solidFill>
                  <a:srgbClr val="FFFFFF">
                    <a:lumMod val="65000"/>
                  </a:srgbClr>
                </a:solidFill>
              </a:endParaRPr>
            </a:p>
          </p:txBody>
        </p:sp>
        <p:grpSp>
          <p:nvGrpSpPr>
            <p:cNvPr id="91" name="Group 90"/>
            <p:cNvGrpSpPr/>
            <p:nvPr userDrawn="1"/>
          </p:nvGrpSpPr>
          <p:grpSpPr>
            <a:xfrm>
              <a:off x="8445564" y="91935"/>
              <a:ext cx="851853" cy="613163"/>
              <a:chOff x="8445564" y="91935"/>
              <a:chExt cx="851853" cy="613163"/>
            </a:xfrm>
          </p:grpSpPr>
          <p:sp>
            <p:nvSpPr>
              <p:cNvPr id="92" name="TextBox 91"/>
              <p:cNvSpPr txBox="1"/>
              <p:nvPr userDrawn="1"/>
            </p:nvSpPr>
            <p:spPr>
              <a:xfrm>
                <a:off x="8445564" y="506408"/>
                <a:ext cx="851853" cy="19869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GB" sz="620" dirty="0" smtClean="0">
                    <a:solidFill>
                      <a:srgbClr val="D29F13"/>
                    </a:solidFill>
                  </a:rPr>
                  <a:t>RESTRICTED</a:t>
                </a:r>
                <a:endParaRPr lang="en-GB" sz="620" dirty="0">
                  <a:solidFill>
                    <a:srgbClr val="D29F13"/>
                  </a:solidFill>
                </a:endParaRPr>
              </a:p>
            </p:txBody>
          </p:sp>
          <p:grpSp>
            <p:nvGrpSpPr>
              <p:cNvPr id="93" name="Group 92"/>
              <p:cNvGrpSpPr/>
              <p:nvPr userDrawn="1"/>
            </p:nvGrpSpPr>
            <p:grpSpPr>
              <a:xfrm>
                <a:off x="8447829" y="91935"/>
                <a:ext cx="589966" cy="444532"/>
                <a:chOff x="8447829" y="91935"/>
                <a:chExt cx="589966" cy="444532"/>
              </a:xfrm>
            </p:grpSpPr>
            <p:sp>
              <p:nvSpPr>
                <p:cNvPr id="94" name="Freeform 22"/>
                <p:cNvSpPr>
                  <a:spLocks/>
                </p:cNvSpPr>
                <p:nvPr userDrawn="1"/>
              </p:nvSpPr>
              <p:spPr bwMode="auto">
                <a:xfrm>
                  <a:off x="8746928" y="157792"/>
                  <a:ext cx="87809" cy="107017"/>
                </a:xfrm>
                <a:custGeom>
                  <a:avLst/>
                  <a:gdLst>
                    <a:gd name="T0" fmla="*/ 44 w 64"/>
                    <a:gd name="T1" fmla="*/ 56 h 78"/>
                    <a:gd name="T2" fmla="*/ 44 w 64"/>
                    <a:gd name="T3" fmla="*/ 56 h 78"/>
                    <a:gd name="T4" fmla="*/ 46 w 64"/>
                    <a:gd name="T5" fmla="*/ 46 h 78"/>
                    <a:gd name="T6" fmla="*/ 50 w 64"/>
                    <a:gd name="T7" fmla="*/ 36 h 78"/>
                    <a:gd name="T8" fmla="*/ 56 w 64"/>
                    <a:gd name="T9" fmla="*/ 26 h 78"/>
                    <a:gd name="T10" fmla="*/ 64 w 64"/>
                    <a:gd name="T11" fmla="*/ 20 h 78"/>
                    <a:gd name="T12" fmla="*/ 64 w 64"/>
                    <a:gd name="T13" fmla="*/ 20 h 78"/>
                    <a:gd name="T14" fmla="*/ 58 w 64"/>
                    <a:gd name="T15" fmla="*/ 12 h 78"/>
                    <a:gd name="T16" fmla="*/ 50 w 64"/>
                    <a:gd name="T17" fmla="*/ 6 h 78"/>
                    <a:gd name="T18" fmla="*/ 42 w 64"/>
                    <a:gd name="T19" fmla="*/ 2 h 78"/>
                    <a:gd name="T20" fmla="*/ 30 w 64"/>
                    <a:gd name="T21" fmla="*/ 0 h 78"/>
                    <a:gd name="T22" fmla="*/ 30 w 64"/>
                    <a:gd name="T23" fmla="*/ 0 h 78"/>
                    <a:gd name="T24" fmla="*/ 34 w 64"/>
                    <a:gd name="T25" fmla="*/ 8 h 78"/>
                    <a:gd name="T26" fmla="*/ 34 w 64"/>
                    <a:gd name="T27" fmla="*/ 18 h 78"/>
                    <a:gd name="T28" fmla="*/ 34 w 64"/>
                    <a:gd name="T29" fmla="*/ 18 h 78"/>
                    <a:gd name="T30" fmla="*/ 34 w 64"/>
                    <a:gd name="T31" fmla="*/ 26 h 78"/>
                    <a:gd name="T32" fmla="*/ 32 w 64"/>
                    <a:gd name="T33" fmla="*/ 32 h 78"/>
                    <a:gd name="T34" fmla="*/ 28 w 64"/>
                    <a:gd name="T35" fmla="*/ 40 h 78"/>
                    <a:gd name="T36" fmla="*/ 24 w 64"/>
                    <a:gd name="T37" fmla="*/ 46 h 78"/>
                    <a:gd name="T38" fmla="*/ 14 w 64"/>
                    <a:gd name="T39" fmla="*/ 56 h 78"/>
                    <a:gd name="T40" fmla="*/ 8 w 64"/>
                    <a:gd name="T41" fmla="*/ 60 h 78"/>
                    <a:gd name="T42" fmla="*/ 0 w 64"/>
                    <a:gd name="T43" fmla="*/ 62 h 78"/>
                    <a:gd name="T44" fmla="*/ 0 w 64"/>
                    <a:gd name="T45" fmla="*/ 62 h 78"/>
                    <a:gd name="T46" fmla="*/ 6 w 64"/>
                    <a:gd name="T47" fmla="*/ 68 h 78"/>
                    <a:gd name="T48" fmla="*/ 14 w 64"/>
                    <a:gd name="T49" fmla="*/ 74 h 78"/>
                    <a:gd name="T50" fmla="*/ 22 w 64"/>
                    <a:gd name="T51" fmla="*/ 76 h 78"/>
                    <a:gd name="T52" fmla="*/ 30 w 64"/>
                    <a:gd name="T53" fmla="*/ 78 h 78"/>
                    <a:gd name="T54" fmla="*/ 30 w 64"/>
                    <a:gd name="T55" fmla="*/ 78 h 78"/>
                    <a:gd name="T56" fmla="*/ 40 w 64"/>
                    <a:gd name="T57" fmla="*/ 76 h 78"/>
                    <a:gd name="T58" fmla="*/ 46 w 64"/>
                    <a:gd name="T59" fmla="*/ 72 h 78"/>
                    <a:gd name="T60" fmla="*/ 46 w 64"/>
                    <a:gd name="T61" fmla="*/ 72 h 78"/>
                    <a:gd name="T62" fmla="*/ 44 w 64"/>
                    <a:gd name="T63" fmla="*/ 56 h 78"/>
                    <a:gd name="T64" fmla="*/ 44 w 64"/>
                    <a:gd name="T65" fmla="*/ 56 h 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64" h="78">
                      <a:moveTo>
                        <a:pt x="44" y="56"/>
                      </a:moveTo>
                      <a:lnTo>
                        <a:pt x="44" y="56"/>
                      </a:lnTo>
                      <a:lnTo>
                        <a:pt x="46" y="46"/>
                      </a:lnTo>
                      <a:lnTo>
                        <a:pt x="50" y="36"/>
                      </a:lnTo>
                      <a:lnTo>
                        <a:pt x="56" y="26"/>
                      </a:lnTo>
                      <a:lnTo>
                        <a:pt x="64" y="20"/>
                      </a:lnTo>
                      <a:lnTo>
                        <a:pt x="64" y="20"/>
                      </a:lnTo>
                      <a:lnTo>
                        <a:pt x="58" y="12"/>
                      </a:lnTo>
                      <a:lnTo>
                        <a:pt x="50" y="6"/>
                      </a:lnTo>
                      <a:lnTo>
                        <a:pt x="42" y="2"/>
                      </a:lnTo>
                      <a:lnTo>
                        <a:pt x="30" y="0"/>
                      </a:lnTo>
                      <a:lnTo>
                        <a:pt x="30" y="0"/>
                      </a:lnTo>
                      <a:lnTo>
                        <a:pt x="34" y="8"/>
                      </a:lnTo>
                      <a:lnTo>
                        <a:pt x="34" y="18"/>
                      </a:lnTo>
                      <a:lnTo>
                        <a:pt x="34" y="18"/>
                      </a:lnTo>
                      <a:lnTo>
                        <a:pt x="34" y="26"/>
                      </a:lnTo>
                      <a:lnTo>
                        <a:pt x="32" y="32"/>
                      </a:lnTo>
                      <a:lnTo>
                        <a:pt x="28" y="40"/>
                      </a:lnTo>
                      <a:lnTo>
                        <a:pt x="24" y="46"/>
                      </a:lnTo>
                      <a:lnTo>
                        <a:pt x="14" y="56"/>
                      </a:lnTo>
                      <a:lnTo>
                        <a:pt x="8" y="60"/>
                      </a:lnTo>
                      <a:lnTo>
                        <a:pt x="0" y="62"/>
                      </a:lnTo>
                      <a:lnTo>
                        <a:pt x="0" y="62"/>
                      </a:lnTo>
                      <a:lnTo>
                        <a:pt x="6" y="68"/>
                      </a:lnTo>
                      <a:lnTo>
                        <a:pt x="14" y="74"/>
                      </a:lnTo>
                      <a:lnTo>
                        <a:pt x="22" y="76"/>
                      </a:lnTo>
                      <a:lnTo>
                        <a:pt x="30" y="78"/>
                      </a:lnTo>
                      <a:lnTo>
                        <a:pt x="30" y="78"/>
                      </a:lnTo>
                      <a:lnTo>
                        <a:pt x="40" y="76"/>
                      </a:lnTo>
                      <a:lnTo>
                        <a:pt x="46" y="72"/>
                      </a:lnTo>
                      <a:lnTo>
                        <a:pt x="46" y="72"/>
                      </a:lnTo>
                      <a:lnTo>
                        <a:pt x="44" y="56"/>
                      </a:lnTo>
                      <a:lnTo>
                        <a:pt x="44" y="56"/>
                      </a:lnTo>
                      <a:close/>
                    </a:path>
                  </a:pathLst>
                </a:custGeom>
                <a:solidFill>
                  <a:srgbClr val="E5A91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>
                    <a:solidFill>
                      <a:srgbClr val="005EB8"/>
                    </a:solidFill>
                  </a:endParaRPr>
                </a:p>
              </p:txBody>
            </p:sp>
            <p:sp>
              <p:nvSpPr>
                <p:cNvPr id="95" name="Freeform 23"/>
                <p:cNvSpPr>
                  <a:spLocks/>
                </p:cNvSpPr>
                <p:nvPr userDrawn="1"/>
              </p:nvSpPr>
              <p:spPr bwMode="auto">
                <a:xfrm>
                  <a:off x="8664607" y="113887"/>
                  <a:ext cx="123481" cy="126225"/>
                </a:xfrm>
                <a:custGeom>
                  <a:avLst/>
                  <a:gdLst>
                    <a:gd name="T0" fmla="*/ 90 w 90"/>
                    <a:gd name="T1" fmla="*/ 46 h 92"/>
                    <a:gd name="T2" fmla="*/ 90 w 90"/>
                    <a:gd name="T3" fmla="*/ 46 h 92"/>
                    <a:gd name="T4" fmla="*/ 88 w 90"/>
                    <a:gd name="T5" fmla="*/ 56 h 92"/>
                    <a:gd name="T6" fmla="*/ 86 w 90"/>
                    <a:gd name="T7" fmla="*/ 64 h 92"/>
                    <a:gd name="T8" fmla="*/ 82 w 90"/>
                    <a:gd name="T9" fmla="*/ 72 h 92"/>
                    <a:gd name="T10" fmla="*/ 76 w 90"/>
                    <a:gd name="T11" fmla="*/ 80 h 92"/>
                    <a:gd name="T12" fmla="*/ 70 w 90"/>
                    <a:gd name="T13" fmla="*/ 84 h 92"/>
                    <a:gd name="T14" fmla="*/ 62 w 90"/>
                    <a:gd name="T15" fmla="*/ 90 h 92"/>
                    <a:gd name="T16" fmla="*/ 54 w 90"/>
                    <a:gd name="T17" fmla="*/ 92 h 92"/>
                    <a:gd name="T18" fmla="*/ 44 w 90"/>
                    <a:gd name="T19" fmla="*/ 92 h 92"/>
                    <a:gd name="T20" fmla="*/ 44 w 90"/>
                    <a:gd name="T21" fmla="*/ 92 h 92"/>
                    <a:gd name="T22" fmla="*/ 36 w 90"/>
                    <a:gd name="T23" fmla="*/ 92 h 92"/>
                    <a:gd name="T24" fmla="*/ 26 w 90"/>
                    <a:gd name="T25" fmla="*/ 90 h 92"/>
                    <a:gd name="T26" fmla="*/ 18 w 90"/>
                    <a:gd name="T27" fmla="*/ 84 h 92"/>
                    <a:gd name="T28" fmla="*/ 12 w 90"/>
                    <a:gd name="T29" fmla="*/ 80 h 92"/>
                    <a:gd name="T30" fmla="*/ 6 w 90"/>
                    <a:gd name="T31" fmla="*/ 72 h 92"/>
                    <a:gd name="T32" fmla="*/ 2 w 90"/>
                    <a:gd name="T33" fmla="*/ 64 h 92"/>
                    <a:gd name="T34" fmla="*/ 0 w 90"/>
                    <a:gd name="T35" fmla="*/ 56 h 92"/>
                    <a:gd name="T36" fmla="*/ 0 w 90"/>
                    <a:gd name="T37" fmla="*/ 46 h 92"/>
                    <a:gd name="T38" fmla="*/ 0 w 90"/>
                    <a:gd name="T39" fmla="*/ 46 h 92"/>
                    <a:gd name="T40" fmla="*/ 0 w 90"/>
                    <a:gd name="T41" fmla="*/ 38 h 92"/>
                    <a:gd name="T42" fmla="*/ 2 w 90"/>
                    <a:gd name="T43" fmla="*/ 28 h 92"/>
                    <a:gd name="T44" fmla="*/ 6 w 90"/>
                    <a:gd name="T45" fmla="*/ 20 h 92"/>
                    <a:gd name="T46" fmla="*/ 12 w 90"/>
                    <a:gd name="T47" fmla="*/ 14 h 92"/>
                    <a:gd name="T48" fmla="*/ 18 w 90"/>
                    <a:gd name="T49" fmla="*/ 8 h 92"/>
                    <a:gd name="T50" fmla="*/ 26 w 90"/>
                    <a:gd name="T51" fmla="*/ 4 h 92"/>
                    <a:gd name="T52" fmla="*/ 36 w 90"/>
                    <a:gd name="T53" fmla="*/ 0 h 92"/>
                    <a:gd name="T54" fmla="*/ 44 w 90"/>
                    <a:gd name="T55" fmla="*/ 0 h 92"/>
                    <a:gd name="T56" fmla="*/ 44 w 90"/>
                    <a:gd name="T57" fmla="*/ 0 h 92"/>
                    <a:gd name="T58" fmla="*/ 54 w 90"/>
                    <a:gd name="T59" fmla="*/ 0 h 92"/>
                    <a:gd name="T60" fmla="*/ 62 w 90"/>
                    <a:gd name="T61" fmla="*/ 4 h 92"/>
                    <a:gd name="T62" fmla="*/ 70 w 90"/>
                    <a:gd name="T63" fmla="*/ 8 h 92"/>
                    <a:gd name="T64" fmla="*/ 76 w 90"/>
                    <a:gd name="T65" fmla="*/ 14 h 92"/>
                    <a:gd name="T66" fmla="*/ 82 w 90"/>
                    <a:gd name="T67" fmla="*/ 20 h 92"/>
                    <a:gd name="T68" fmla="*/ 86 w 90"/>
                    <a:gd name="T69" fmla="*/ 28 h 92"/>
                    <a:gd name="T70" fmla="*/ 88 w 90"/>
                    <a:gd name="T71" fmla="*/ 38 h 92"/>
                    <a:gd name="T72" fmla="*/ 90 w 90"/>
                    <a:gd name="T73" fmla="*/ 46 h 92"/>
                    <a:gd name="T74" fmla="*/ 90 w 90"/>
                    <a:gd name="T75" fmla="*/ 46 h 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90" h="92">
                      <a:moveTo>
                        <a:pt x="90" y="46"/>
                      </a:moveTo>
                      <a:lnTo>
                        <a:pt x="90" y="46"/>
                      </a:lnTo>
                      <a:lnTo>
                        <a:pt x="88" y="56"/>
                      </a:lnTo>
                      <a:lnTo>
                        <a:pt x="86" y="64"/>
                      </a:lnTo>
                      <a:lnTo>
                        <a:pt x="82" y="72"/>
                      </a:lnTo>
                      <a:lnTo>
                        <a:pt x="76" y="80"/>
                      </a:lnTo>
                      <a:lnTo>
                        <a:pt x="70" y="84"/>
                      </a:lnTo>
                      <a:lnTo>
                        <a:pt x="62" y="90"/>
                      </a:lnTo>
                      <a:lnTo>
                        <a:pt x="54" y="92"/>
                      </a:lnTo>
                      <a:lnTo>
                        <a:pt x="44" y="92"/>
                      </a:lnTo>
                      <a:lnTo>
                        <a:pt x="44" y="92"/>
                      </a:lnTo>
                      <a:lnTo>
                        <a:pt x="36" y="92"/>
                      </a:lnTo>
                      <a:lnTo>
                        <a:pt x="26" y="90"/>
                      </a:lnTo>
                      <a:lnTo>
                        <a:pt x="18" y="84"/>
                      </a:lnTo>
                      <a:lnTo>
                        <a:pt x="12" y="80"/>
                      </a:lnTo>
                      <a:lnTo>
                        <a:pt x="6" y="72"/>
                      </a:lnTo>
                      <a:lnTo>
                        <a:pt x="2" y="64"/>
                      </a:lnTo>
                      <a:lnTo>
                        <a:pt x="0" y="56"/>
                      </a:lnTo>
                      <a:lnTo>
                        <a:pt x="0" y="46"/>
                      </a:lnTo>
                      <a:lnTo>
                        <a:pt x="0" y="46"/>
                      </a:lnTo>
                      <a:lnTo>
                        <a:pt x="0" y="38"/>
                      </a:lnTo>
                      <a:lnTo>
                        <a:pt x="2" y="28"/>
                      </a:lnTo>
                      <a:lnTo>
                        <a:pt x="6" y="20"/>
                      </a:lnTo>
                      <a:lnTo>
                        <a:pt x="12" y="14"/>
                      </a:lnTo>
                      <a:lnTo>
                        <a:pt x="18" y="8"/>
                      </a:lnTo>
                      <a:lnTo>
                        <a:pt x="26" y="4"/>
                      </a:lnTo>
                      <a:lnTo>
                        <a:pt x="36" y="0"/>
                      </a:lnTo>
                      <a:lnTo>
                        <a:pt x="44" y="0"/>
                      </a:lnTo>
                      <a:lnTo>
                        <a:pt x="44" y="0"/>
                      </a:lnTo>
                      <a:lnTo>
                        <a:pt x="54" y="0"/>
                      </a:lnTo>
                      <a:lnTo>
                        <a:pt x="62" y="4"/>
                      </a:lnTo>
                      <a:lnTo>
                        <a:pt x="70" y="8"/>
                      </a:lnTo>
                      <a:lnTo>
                        <a:pt x="76" y="14"/>
                      </a:lnTo>
                      <a:lnTo>
                        <a:pt x="82" y="20"/>
                      </a:lnTo>
                      <a:lnTo>
                        <a:pt x="86" y="28"/>
                      </a:lnTo>
                      <a:lnTo>
                        <a:pt x="88" y="38"/>
                      </a:lnTo>
                      <a:lnTo>
                        <a:pt x="90" y="46"/>
                      </a:lnTo>
                      <a:lnTo>
                        <a:pt x="90" y="46"/>
                      </a:lnTo>
                      <a:close/>
                    </a:path>
                  </a:pathLst>
                </a:custGeom>
                <a:solidFill>
                  <a:srgbClr val="E5A91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>
                    <a:solidFill>
                      <a:srgbClr val="005EB8"/>
                    </a:solidFill>
                  </a:endParaRPr>
                </a:p>
              </p:txBody>
            </p:sp>
            <p:sp>
              <p:nvSpPr>
                <p:cNvPr id="96" name="Freeform 24"/>
                <p:cNvSpPr>
                  <a:spLocks/>
                </p:cNvSpPr>
                <p:nvPr userDrawn="1"/>
              </p:nvSpPr>
              <p:spPr bwMode="auto">
                <a:xfrm>
                  <a:off x="8606983" y="253832"/>
                  <a:ext cx="170130" cy="252450"/>
                </a:xfrm>
                <a:custGeom>
                  <a:avLst/>
                  <a:gdLst>
                    <a:gd name="T0" fmla="*/ 118 w 124"/>
                    <a:gd name="T1" fmla="*/ 184 h 184"/>
                    <a:gd name="T2" fmla="*/ 118 w 124"/>
                    <a:gd name="T3" fmla="*/ 184 h 184"/>
                    <a:gd name="T4" fmla="*/ 124 w 124"/>
                    <a:gd name="T5" fmla="*/ 158 h 184"/>
                    <a:gd name="T6" fmla="*/ 124 w 124"/>
                    <a:gd name="T7" fmla="*/ 128 h 184"/>
                    <a:gd name="T8" fmla="*/ 124 w 124"/>
                    <a:gd name="T9" fmla="*/ 128 h 184"/>
                    <a:gd name="T10" fmla="*/ 124 w 124"/>
                    <a:gd name="T11" fmla="*/ 102 h 184"/>
                    <a:gd name="T12" fmla="*/ 120 w 124"/>
                    <a:gd name="T13" fmla="*/ 78 h 184"/>
                    <a:gd name="T14" fmla="*/ 114 w 124"/>
                    <a:gd name="T15" fmla="*/ 56 h 184"/>
                    <a:gd name="T16" fmla="*/ 106 w 124"/>
                    <a:gd name="T17" fmla="*/ 36 h 184"/>
                    <a:gd name="T18" fmla="*/ 98 w 124"/>
                    <a:gd name="T19" fmla="*/ 22 h 184"/>
                    <a:gd name="T20" fmla="*/ 86 w 124"/>
                    <a:gd name="T21" fmla="*/ 10 h 184"/>
                    <a:gd name="T22" fmla="*/ 74 w 124"/>
                    <a:gd name="T23" fmla="*/ 2 h 184"/>
                    <a:gd name="T24" fmla="*/ 68 w 124"/>
                    <a:gd name="T25" fmla="*/ 0 h 184"/>
                    <a:gd name="T26" fmla="*/ 62 w 124"/>
                    <a:gd name="T27" fmla="*/ 0 h 184"/>
                    <a:gd name="T28" fmla="*/ 62 w 124"/>
                    <a:gd name="T29" fmla="*/ 0 h 184"/>
                    <a:gd name="T30" fmla="*/ 56 w 124"/>
                    <a:gd name="T31" fmla="*/ 0 h 184"/>
                    <a:gd name="T32" fmla="*/ 50 w 124"/>
                    <a:gd name="T33" fmla="*/ 2 h 184"/>
                    <a:gd name="T34" fmla="*/ 38 w 124"/>
                    <a:gd name="T35" fmla="*/ 10 h 184"/>
                    <a:gd name="T36" fmla="*/ 28 w 124"/>
                    <a:gd name="T37" fmla="*/ 22 h 184"/>
                    <a:gd name="T38" fmla="*/ 18 w 124"/>
                    <a:gd name="T39" fmla="*/ 36 h 184"/>
                    <a:gd name="T40" fmla="*/ 10 w 124"/>
                    <a:gd name="T41" fmla="*/ 56 h 184"/>
                    <a:gd name="T42" fmla="*/ 4 w 124"/>
                    <a:gd name="T43" fmla="*/ 78 h 184"/>
                    <a:gd name="T44" fmla="*/ 0 w 124"/>
                    <a:gd name="T45" fmla="*/ 102 h 184"/>
                    <a:gd name="T46" fmla="*/ 0 w 124"/>
                    <a:gd name="T47" fmla="*/ 128 h 184"/>
                    <a:gd name="T48" fmla="*/ 0 w 124"/>
                    <a:gd name="T49" fmla="*/ 128 h 184"/>
                    <a:gd name="T50" fmla="*/ 2 w 124"/>
                    <a:gd name="T51" fmla="*/ 158 h 184"/>
                    <a:gd name="T52" fmla="*/ 6 w 124"/>
                    <a:gd name="T53" fmla="*/ 184 h 184"/>
                    <a:gd name="T54" fmla="*/ 118 w 124"/>
                    <a:gd name="T55" fmla="*/ 184 h 1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</a:cxnLst>
                  <a:rect l="0" t="0" r="r" b="b"/>
                  <a:pathLst>
                    <a:path w="124" h="184">
                      <a:moveTo>
                        <a:pt x="118" y="184"/>
                      </a:moveTo>
                      <a:lnTo>
                        <a:pt x="118" y="184"/>
                      </a:lnTo>
                      <a:lnTo>
                        <a:pt x="124" y="158"/>
                      </a:lnTo>
                      <a:lnTo>
                        <a:pt x="124" y="128"/>
                      </a:lnTo>
                      <a:lnTo>
                        <a:pt x="124" y="128"/>
                      </a:lnTo>
                      <a:lnTo>
                        <a:pt x="124" y="102"/>
                      </a:lnTo>
                      <a:lnTo>
                        <a:pt x="120" y="78"/>
                      </a:lnTo>
                      <a:lnTo>
                        <a:pt x="114" y="56"/>
                      </a:lnTo>
                      <a:lnTo>
                        <a:pt x="106" y="36"/>
                      </a:lnTo>
                      <a:lnTo>
                        <a:pt x="98" y="22"/>
                      </a:lnTo>
                      <a:lnTo>
                        <a:pt x="86" y="10"/>
                      </a:lnTo>
                      <a:lnTo>
                        <a:pt x="74" y="2"/>
                      </a:lnTo>
                      <a:lnTo>
                        <a:pt x="68" y="0"/>
                      </a:lnTo>
                      <a:lnTo>
                        <a:pt x="62" y="0"/>
                      </a:lnTo>
                      <a:lnTo>
                        <a:pt x="62" y="0"/>
                      </a:lnTo>
                      <a:lnTo>
                        <a:pt x="56" y="0"/>
                      </a:lnTo>
                      <a:lnTo>
                        <a:pt x="50" y="2"/>
                      </a:lnTo>
                      <a:lnTo>
                        <a:pt x="38" y="10"/>
                      </a:lnTo>
                      <a:lnTo>
                        <a:pt x="28" y="22"/>
                      </a:lnTo>
                      <a:lnTo>
                        <a:pt x="18" y="36"/>
                      </a:lnTo>
                      <a:lnTo>
                        <a:pt x="10" y="56"/>
                      </a:lnTo>
                      <a:lnTo>
                        <a:pt x="4" y="78"/>
                      </a:lnTo>
                      <a:lnTo>
                        <a:pt x="0" y="102"/>
                      </a:lnTo>
                      <a:lnTo>
                        <a:pt x="0" y="128"/>
                      </a:lnTo>
                      <a:lnTo>
                        <a:pt x="0" y="128"/>
                      </a:lnTo>
                      <a:lnTo>
                        <a:pt x="2" y="158"/>
                      </a:lnTo>
                      <a:lnTo>
                        <a:pt x="6" y="184"/>
                      </a:lnTo>
                      <a:lnTo>
                        <a:pt x="118" y="184"/>
                      </a:lnTo>
                      <a:close/>
                    </a:path>
                  </a:pathLst>
                </a:custGeom>
                <a:solidFill>
                  <a:srgbClr val="E5A91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>
                    <a:solidFill>
                      <a:srgbClr val="005EB8"/>
                    </a:solidFill>
                  </a:endParaRPr>
                </a:p>
              </p:txBody>
            </p:sp>
            <p:sp>
              <p:nvSpPr>
                <p:cNvPr id="97" name="Freeform 25"/>
                <p:cNvSpPr>
                  <a:spLocks/>
                </p:cNvSpPr>
                <p:nvPr userDrawn="1"/>
              </p:nvSpPr>
              <p:spPr bwMode="auto">
                <a:xfrm>
                  <a:off x="8815529" y="179744"/>
                  <a:ext cx="109761" cy="112505"/>
                </a:xfrm>
                <a:custGeom>
                  <a:avLst/>
                  <a:gdLst>
                    <a:gd name="T0" fmla="*/ 80 w 80"/>
                    <a:gd name="T1" fmla="*/ 40 h 82"/>
                    <a:gd name="T2" fmla="*/ 80 w 80"/>
                    <a:gd name="T3" fmla="*/ 40 h 82"/>
                    <a:gd name="T4" fmla="*/ 78 w 80"/>
                    <a:gd name="T5" fmla="*/ 50 h 82"/>
                    <a:gd name="T6" fmla="*/ 76 w 80"/>
                    <a:gd name="T7" fmla="*/ 56 h 82"/>
                    <a:gd name="T8" fmla="*/ 72 w 80"/>
                    <a:gd name="T9" fmla="*/ 64 h 82"/>
                    <a:gd name="T10" fmla="*/ 68 w 80"/>
                    <a:gd name="T11" fmla="*/ 70 h 82"/>
                    <a:gd name="T12" fmla="*/ 62 w 80"/>
                    <a:gd name="T13" fmla="*/ 74 h 82"/>
                    <a:gd name="T14" fmla="*/ 56 w 80"/>
                    <a:gd name="T15" fmla="*/ 78 h 82"/>
                    <a:gd name="T16" fmla="*/ 48 w 80"/>
                    <a:gd name="T17" fmla="*/ 82 h 82"/>
                    <a:gd name="T18" fmla="*/ 40 w 80"/>
                    <a:gd name="T19" fmla="*/ 82 h 82"/>
                    <a:gd name="T20" fmla="*/ 40 w 80"/>
                    <a:gd name="T21" fmla="*/ 82 h 82"/>
                    <a:gd name="T22" fmla="*/ 32 w 80"/>
                    <a:gd name="T23" fmla="*/ 82 h 82"/>
                    <a:gd name="T24" fmla="*/ 24 w 80"/>
                    <a:gd name="T25" fmla="*/ 78 h 82"/>
                    <a:gd name="T26" fmla="*/ 18 w 80"/>
                    <a:gd name="T27" fmla="*/ 74 h 82"/>
                    <a:gd name="T28" fmla="*/ 12 w 80"/>
                    <a:gd name="T29" fmla="*/ 70 h 82"/>
                    <a:gd name="T30" fmla="*/ 6 w 80"/>
                    <a:gd name="T31" fmla="*/ 64 h 82"/>
                    <a:gd name="T32" fmla="*/ 4 w 80"/>
                    <a:gd name="T33" fmla="*/ 56 h 82"/>
                    <a:gd name="T34" fmla="*/ 0 w 80"/>
                    <a:gd name="T35" fmla="*/ 50 h 82"/>
                    <a:gd name="T36" fmla="*/ 0 w 80"/>
                    <a:gd name="T37" fmla="*/ 40 h 82"/>
                    <a:gd name="T38" fmla="*/ 0 w 80"/>
                    <a:gd name="T39" fmla="*/ 40 h 82"/>
                    <a:gd name="T40" fmla="*/ 0 w 80"/>
                    <a:gd name="T41" fmla="*/ 32 h 82"/>
                    <a:gd name="T42" fmla="*/ 4 w 80"/>
                    <a:gd name="T43" fmla="*/ 26 h 82"/>
                    <a:gd name="T44" fmla="*/ 6 w 80"/>
                    <a:gd name="T45" fmla="*/ 18 h 82"/>
                    <a:gd name="T46" fmla="*/ 12 w 80"/>
                    <a:gd name="T47" fmla="*/ 12 h 82"/>
                    <a:gd name="T48" fmla="*/ 18 w 80"/>
                    <a:gd name="T49" fmla="*/ 8 h 82"/>
                    <a:gd name="T50" fmla="*/ 24 w 80"/>
                    <a:gd name="T51" fmla="*/ 4 h 82"/>
                    <a:gd name="T52" fmla="*/ 32 w 80"/>
                    <a:gd name="T53" fmla="*/ 0 h 82"/>
                    <a:gd name="T54" fmla="*/ 40 w 80"/>
                    <a:gd name="T55" fmla="*/ 0 h 82"/>
                    <a:gd name="T56" fmla="*/ 40 w 80"/>
                    <a:gd name="T57" fmla="*/ 0 h 82"/>
                    <a:gd name="T58" fmla="*/ 48 w 80"/>
                    <a:gd name="T59" fmla="*/ 0 h 82"/>
                    <a:gd name="T60" fmla="*/ 56 w 80"/>
                    <a:gd name="T61" fmla="*/ 4 h 82"/>
                    <a:gd name="T62" fmla="*/ 62 w 80"/>
                    <a:gd name="T63" fmla="*/ 8 h 82"/>
                    <a:gd name="T64" fmla="*/ 68 w 80"/>
                    <a:gd name="T65" fmla="*/ 12 h 82"/>
                    <a:gd name="T66" fmla="*/ 72 w 80"/>
                    <a:gd name="T67" fmla="*/ 18 h 82"/>
                    <a:gd name="T68" fmla="*/ 76 w 80"/>
                    <a:gd name="T69" fmla="*/ 26 h 82"/>
                    <a:gd name="T70" fmla="*/ 78 w 80"/>
                    <a:gd name="T71" fmla="*/ 32 h 82"/>
                    <a:gd name="T72" fmla="*/ 80 w 80"/>
                    <a:gd name="T73" fmla="*/ 40 h 82"/>
                    <a:gd name="T74" fmla="*/ 80 w 80"/>
                    <a:gd name="T75" fmla="*/ 40 h 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80" h="82">
                      <a:moveTo>
                        <a:pt x="80" y="40"/>
                      </a:moveTo>
                      <a:lnTo>
                        <a:pt x="80" y="40"/>
                      </a:lnTo>
                      <a:lnTo>
                        <a:pt x="78" y="50"/>
                      </a:lnTo>
                      <a:lnTo>
                        <a:pt x="76" y="56"/>
                      </a:lnTo>
                      <a:lnTo>
                        <a:pt x="72" y="64"/>
                      </a:lnTo>
                      <a:lnTo>
                        <a:pt x="68" y="70"/>
                      </a:lnTo>
                      <a:lnTo>
                        <a:pt x="62" y="74"/>
                      </a:lnTo>
                      <a:lnTo>
                        <a:pt x="56" y="78"/>
                      </a:lnTo>
                      <a:lnTo>
                        <a:pt x="48" y="82"/>
                      </a:lnTo>
                      <a:lnTo>
                        <a:pt x="40" y="82"/>
                      </a:lnTo>
                      <a:lnTo>
                        <a:pt x="40" y="82"/>
                      </a:lnTo>
                      <a:lnTo>
                        <a:pt x="32" y="82"/>
                      </a:lnTo>
                      <a:lnTo>
                        <a:pt x="24" y="78"/>
                      </a:lnTo>
                      <a:lnTo>
                        <a:pt x="18" y="74"/>
                      </a:lnTo>
                      <a:lnTo>
                        <a:pt x="12" y="70"/>
                      </a:lnTo>
                      <a:lnTo>
                        <a:pt x="6" y="64"/>
                      </a:lnTo>
                      <a:lnTo>
                        <a:pt x="4" y="56"/>
                      </a:lnTo>
                      <a:lnTo>
                        <a:pt x="0" y="50"/>
                      </a:lnTo>
                      <a:lnTo>
                        <a:pt x="0" y="40"/>
                      </a:lnTo>
                      <a:lnTo>
                        <a:pt x="0" y="40"/>
                      </a:lnTo>
                      <a:lnTo>
                        <a:pt x="0" y="32"/>
                      </a:lnTo>
                      <a:lnTo>
                        <a:pt x="4" y="26"/>
                      </a:lnTo>
                      <a:lnTo>
                        <a:pt x="6" y="18"/>
                      </a:lnTo>
                      <a:lnTo>
                        <a:pt x="12" y="12"/>
                      </a:lnTo>
                      <a:lnTo>
                        <a:pt x="18" y="8"/>
                      </a:lnTo>
                      <a:lnTo>
                        <a:pt x="24" y="4"/>
                      </a:lnTo>
                      <a:lnTo>
                        <a:pt x="32" y="0"/>
                      </a:lnTo>
                      <a:lnTo>
                        <a:pt x="40" y="0"/>
                      </a:lnTo>
                      <a:lnTo>
                        <a:pt x="40" y="0"/>
                      </a:lnTo>
                      <a:lnTo>
                        <a:pt x="48" y="0"/>
                      </a:lnTo>
                      <a:lnTo>
                        <a:pt x="56" y="4"/>
                      </a:lnTo>
                      <a:lnTo>
                        <a:pt x="62" y="8"/>
                      </a:lnTo>
                      <a:lnTo>
                        <a:pt x="68" y="12"/>
                      </a:lnTo>
                      <a:lnTo>
                        <a:pt x="72" y="18"/>
                      </a:lnTo>
                      <a:lnTo>
                        <a:pt x="76" y="26"/>
                      </a:lnTo>
                      <a:lnTo>
                        <a:pt x="78" y="32"/>
                      </a:lnTo>
                      <a:lnTo>
                        <a:pt x="80" y="40"/>
                      </a:lnTo>
                      <a:lnTo>
                        <a:pt x="80" y="40"/>
                      </a:lnTo>
                      <a:close/>
                    </a:path>
                  </a:pathLst>
                </a:custGeom>
                <a:solidFill>
                  <a:srgbClr val="E5A91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>
                    <a:solidFill>
                      <a:srgbClr val="005EB8"/>
                    </a:solidFill>
                  </a:endParaRPr>
                </a:p>
              </p:txBody>
            </p:sp>
            <p:sp>
              <p:nvSpPr>
                <p:cNvPr id="98" name="Freeform 26"/>
                <p:cNvSpPr>
                  <a:spLocks/>
                </p:cNvSpPr>
                <p:nvPr userDrawn="1"/>
              </p:nvSpPr>
              <p:spPr bwMode="auto">
                <a:xfrm>
                  <a:off x="8812785" y="300481"/>
                  <a:ext cx="139945" cy="205802"/>
                </a:xfrm>
                <a:custGeom>
                  <a:avLst/>
                  <a:gdLst>
                    <a:gd name="T0" fmla="*/ 96 w 102"/>
                    <a:gd name="T1" fmla="*/ 150 h 150"/>
                    <a:gd name="T2" fmla="*/ 96 w 102"/>
                    <a:gd name="T3" fmla="*/ 150 h 150"/>
                    <a:gd name="T4" fmla="*/ 100 w 102"/>
                    <a:gd name="T5" fmla="*/ 128 h 150"/>
                    <a:gd name="T6" fmla="*/ 102 w 102"/>
                    <a:gd name="T7" fmla="*/ 104 h 150"/>
                    <a:gd name="T8" fmla="*/ 102 w 102"/>
                    <a:gd name="T9" fmla="*/ 104 h 150"/>
                    <a:gd name="T10" fmla="*/ 102 w 102"/>
                    <a:gd name="T11" fmla="*/ 84 h 150"/>
                    <a:gd name="T12" fmla="*/ 98 w 102"/>
                    <a:gd name="T13" fmla="*/ 64 h 150"/>
                    <a:gd name="T14" fmla="*/ 94 w 102"/>
                    <a:gd name="T15" fmla="*/ 46 h 150"/>
                    <a:gd name="T16" fmla="*/ 86 w 102"/>
                    <a:gd name="T17" fmla="*/ 32 h 150"/>
                    <a:gd name="T18" fmla="*/ 80 w 102"/>
                    <a:gd name="T19" fmla="*/ 18 h 150"/>
                    <a:gd name="T20" fmla="*/ 70 w 102"/>
                    <a:gd name="T21" fmla="*/ 8 h 150"/>
                    <a:gd name="T22" fmla="*/ 60 w 102"/>
                    <a:gd name="T23" fmla="*/ 2 h 150"/>
                    <a:gd name="T24" fmla="*/ 50 w 102"/>
                    <a:gd name="T25" fmla="*/ 0 h 150"/>
                    <a:gd name="T26" fmla="*/ 50 w 102"/>
                    <a:gd name="T27" fmla="*/ 0 h 150"/>
                    <a:gd name="T28" fmla="*/ 40 w 102"/>
                    <a:gd name="T29" fmla="*/ 2 h 150"/>
                    <a:gd name="T30" fmla="*/ 30 w 102"/>
                    <a:gd name="T31" fmla="*/ 8 h 150"/>
                    <a:gd name="T32" fmla="*/ 22 w 102"/>
                    <a:gd name="T33" fmla="*/ 18 h 150"/>
                    <a:gd name="T34" fmla="*/ 14 w 102"/>
                    <a:gd name="T35" fmla="*/ 32 h 150"/>
                    <a:gd name="T36" fmla="*/ 8 w 102"/>
                    <a:gd name="T37" fmla="*/ 46 h 150"/>
                    <a:gd name="T38" fmla="*/ 4 w 102"/>
                    <a:gd name="T39" fmla="*/ 64 h 150"/>
                    <a:gd name="T40" fmla="*/ 0 w 102"/>
                    <a:gd name="T41" fmla="*/ 84 h 150"/>
                    <a:gd name="T42" fmla="*/ 0 w 102"/>
                    <a:gd name="T43" fmla="*/ 104 h 150"/>
                    <a:gd name="T44" fmla="*/ 0 w 102"/>
                    <a:gd name="T45" fmla="*/ 104 h 150"/>
                    <a:gd name="T46" fmla="*/ 0 w 102"/>
                    <a:gd name="T47" fmla="*/ 128 h 150"/>
                    <a:gd name="T48" fmla="*/ 4 w 102"/>
                    <a:gd name="T49" fmla="*/ 150 h 150"/>
                    <a:gd name="T50" fmla="*/ 96 w 102"/>
                    <a:gd name="T51" fmla="*/ 150 h 1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102" h="150">
                      <a:moveTo>
                        <a:pt x="96" y="150"/>
                      </a:moveTo>
                      <a:lnTo>
                        <a:pt x="96" y="150"/>
                      </a:lnTo>
                      <a:lnTo>
                        <a:pt x="100" y="128"/>
                      </a:lnTo>
                      <a:lnTo>
                        <a:pt x="102" y="104"/>
                      </a:lnTo>
                      <a:lnTo>
                        <a:pt x="102" y="104"/>
                      </a:lnTo>
                      <a:lnTo>
                        <a:pt x="102" y="84"/>
                      </a:lnTo>
                      <a:lnTo>
                        <a:pt x="98" y="64"/>
                      </a:lnTo>
                      <a:lnTo>
                        <a:pt x="94" y="46"/>
                      </a:lnTo>
                      <a:lnTo>
                        <a:pt x="86" y="32"/>
                      </a:lnTo>
                      <a:lnTo>
                        <a:pt x="80" y="18"/>
                      </a:lnTo>
                      <a:lnTo>
                        <a:pt x="70" y="8"/>
                      </a:lnTo>
                      <a:lnTo>
                        <a:pt x="60" y="2"/>
                      </a:lnTo>
                      <a:lnTo>
                        <a:pt x="50" y="0"/>
                      </a:lnTo>
                      <a:lnTo>
                        <a:pt x="50" y="0"/>
                      </a:lnTo>
                      <a:lnTo>
                        <a:pt x="40" y="2"/>
                      </a:lnTo>
                      <a:lnTo>
                        <a:pt x="30" y="8"/>
                      </a:lnTo>
                      <a:lnTo>
                        <a:pt x="22" y="18"/>
                      </a:lnTo>
                      <a:lnTo>
                        <a:pt x="14" y="32"/>
                      </a:lnTo>
                      <a:lnTo>
                        <a:pt x="8" y="46"/>
                      </a:lnTo>
                      <a:lnTo>
                        <a:pt x="4" y="64"/>
                      </a:lnTo>
                      <a:lnTo>
                        <a:pt x="0" y="84"/>
                      </a:lnTo>
                      <a:lnTo>
                        <a:pt x="0" y="104"/>
                      </a:lnTo>
                      <a:lnTo>
                        <a:pt x="0" y="104"/>
                      </a:lnTo>
                      <a:lnTo>
                        <a:pt x="0" y="128"/>
                      </a:lnTo>
                      <a:lnTo>
                        <a:pt x="4" y="150"/>
                      </a:lnTo>
                      <a:lnTo>
                        <a:pt x="96" y="150"/>
                      </a:lnTo>
                      <a:close/>
                    </a:path>
                  </a:pathLst>
                </a:custGeom>
                <a:solidFill>
                  <a:srgbClr val="E5A91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>
                    <a:solidFill>
                      <a:srgbClr val="005EB8"/>
                    </a:solidFill>
                  </a:endParaRPr>
                </a:p>
              </p:txBody>
            </p:sp>
            <p:sp>
              <p:nvSpPr>
                <p:cNvPr id="99" name="Freeform 27"/>
                <p:cNvSpPr>
                  <a:spLocks/>
                </p:cNvSpPr>
                <p:nvPr userDrawn="1"/>
              </p:nvSpPr>
              <p:spPr bwMode="auto">
                <a:xfrm>
                  <a:off x="8755160" y="278529"/>
                  <a:ext cx="87809" cy="227754"/>
                </a:xfrm>
                <a:custGeom>
                  <a:avLst/>
                  <a:gdLst>
                    <a:gd name="T0" fmla="*/ 16 w 64"/>
                    <a:gd name="T1" fmla="*/ 166 h 166"/>
                    <a:gd name="T2" fmla="*/ 38 w 64"/>
                    <a:gd name="T3" fmla="*/ 166 h 166"/>
                    <a:gd name="T4" fmla="*/ 38 w 64"/>
                    <a:gd name="T5" fmla="*/ 166 h 166"/>
                    <a:gd name="T6" fmla="*/ 36 w 64"/>
                    <a:gd name="T7" fmla="*/ 144 h 166"/>
                    <a:gd name="T8" fmla="*/ 36 w 64"/>
                    <a:gd name="T9" fmla="*/ 120 h 166"/>
                    <a:gd name="T10" fmla="*/ 36 w 64"/>
                    <a:gd name="T11" fmla="*/ 120 h 166"/>
                    <a:gd name="T12" fmla="*/ 38 w 64"/>
                    <a:gd name="T13" fmla="*/ 92 h 166"/>
                    <a:gd name="T14" fmla="*/ 44 w 64"/>
                    <a:gd name="T15" fmla="*/ 66 h 166"/>
                    <a:gd name="T16" fmla="*/ 52 w 64"/>
                    <a:gd name="T17" fmla="*/ 42 h 166"/>
                    <a:gd name="T18" fmla="*/ 58 w 64"/>
                    <a:gd name="T19" fmla="*/ 34 h 166"/>
                    <a:gd name="T20" fmla="*/ 64 w 64"/>
                    <a:gd name="T21" fmla="*/ 26 h 166"/>
                    <a:gd name="T22" fmla="*/ 64 w 64"/>
                    <a:gd name="T23" fmla="*/ 26 h 166"/>
                    <a:gd name="T24" fmla="*/ 56 w 64"/>
                    <a:gd name="T25" fmla="*/ 14 h 166"/>
                    <a:gd name="T26" fmla="*/ 46 w 64"/>
                    <a:gd name="T27" fmla="*/ 6 h 166"/>
                    <a:gd name="T28" fmla="*/ 36 w 64"/>
                    <a:gd name="T29" fmla="*/ 2 h 166"/>
                    <a:gd name="T30" fmla="*/ 26 w 64"/>
                    <a:gd name="T31" fmla="*/ 0 h 166"/>
                    <a:gd name="T32" fmla="*/ 26 w 64"/>
                    <a:gd name="T33" fmla="*/ 0 h 166"/>
                    <a:gd name="T34" fmla="*/ 18 w 64"/>
                    <a:gd name="T35" fmla="*/ 0 h 166"/>
                    <a:gd name="T36" fmla="*/ 12 w 64"/>
                    <a:gd name="T37" fmla="*/ 2 h 166"/>
                    <a:gd name="T38" fmla="*/ 0 w 64"/>
                    <a:gd name="T39" fmla="*/ 12 h 166"/>
                    <a:gd name="T40" fmla="*/ 0 w 64"/>
                    <a:gd name="T41" fmla="*/ 12 h 166"/>
                    <a:gd name="T42" fmla="*/ 10 w 64"/>
                    <a:gd name="T43" fmla="*/ 30 h 166"/>
                    <a:gd name="T44" fmla="*/ 16 w 64"/>
                    <a:gd name="T45" fmla="*/ 54 h 166"/>
                    <a:gd name="T46" fmla="*/ 22 w 64"/>
                    <a:gd name="T47" fmla="*/ 82 h 166"/>
                    <a:gd name="T48" fmla="*/ 24 w 64"/>
                    <a:gd name="T49" fmla="*/ 110 h 166"/>
                    <a:gd name="T50" fmla="*/ 24 w 64"/>
                    <a:gd name="T51" fmla="*/ 110 h 166"/>
                    <a:gd name="T52" fmla="*/ 22 w 64"/>
                    <a:gd name="T53" fmla="*/ 140 h 166"/>
                    <a:gd name="T54" fmla="*/ 16 w 64"/>
                    <a:gd name="T55" fmla="*/ 166 h 166"/>
                    <a:gd name="T56" fmla="*/ 16 w 64"/>
                    <a:gd name="T57" fmla="*/ 166 h 1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64" h="166">
                      <a:moveTo>
                        <a:pt x="16" y="166"/>
                      </a:moveTo>
                      <a:lnTo>
                        <a:pt x="38" y="166"/>
                      </a:lnTo>
                      <a:lnTo>
                        <a:pt x="38" y="166"/>
                      </a:lnTo>
                      <a:lnTo>
                        <a:pt x="36" y="144"/>
                      </a:lnTo>
                      <a:lnTo>
                        <a:pt x="36" y="120"/>
                      </a:lnTo>
                      <a:lnTo>
                        <a:pt x="36" y="120"/>
                      </a:lnTo>
                      <a:lnTo>
                        <a:pt x="38" y="92"/>
                      </a:lnTo>
                      <a:lnTo>
                        <a:pt x="44" y="66"/>
                      </a:lnTo>
                      <a:lnTo>
                        <a:pt x="52" y="42"/>
                      </a:lnTo>
                      <a:lnTo>
                        <a:pt x="58" y="34"/>
                      </a:lnTo>
                      <a:lnTo>
                        <a:pt x="64" y="26"/>
                      </a:lnTo>
                      <a:lnTo>
                        <a:pt x="64" y="26"/>
                      </a:lnTo>
                      <a:lnTo>
                        <a:pt x="56" y="14"/>
                      </a:lnTo>
                      <a:lnTo>
                        <a:pt x="46" y="6"/>
                      </a:lnTo>
                      <a:lnTo>
                        <a:pt x="36" y="2"/>
                      </a:lnTo>
                      <a:lnTo>
                        <a:pt x="26" y="0"/>
                      </a:lnTo>
                      <a:lnTo>
                        <a:pt x="26" y="0"/>
                      </a:lnTo>
                      <a:lnTo>
                        <a:pt x="18" y="0"/>
                      </a:lnTo>
                      <a:lnTo>
                        <a:pt x="12" y="2"/>
                      </a:lnTo>
                      <a:lnTo>
                        <a:pt x="0" y="12"/>
                      </a:lnTo>
                      <a:lnTo>
                        <a:pt x="0" y="12"/>
                      </a:lnTo>
                      <a:lnTo>
                        <a:pt x="10" y="30"/>
                      </a:lnTo>
                      <a:lnTo>
                        <a:pt x="16" y="54"/>
                      </a:lnTo>
                      <a:lnTo>
                        <a:pt x="22" y="82"/>
                      </a:lnTo>
                      <a:lnTo>
                        <a:pt x="24" y="110"/>
                      </a:lnTo>
                      <a:lnTo>
                        <a:pt x="24" y="110"/>
                      </a:lnTo>
                      <a:lnTo>
                        <a:pt x="22" y="140"/>
                      </a:lnTo>
                      <a:lnTo>
                        <a:pt x="16" y="166"/>
                      </a:lnTo>
                      <a:lnTo>
                        <a:pt x="16" y="166"/>
                      </a:lnTo>
                      <a:close/>
                    </a:path>
                  </a:pathLst>
                </a:custGeom>
                <a:solidFill>
                  <a:srgbClr val="E5A91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>
                    <a:solidFill>
                      <a:srgbClr val="005EB8"/>
                    </a:solidFill>
                  </a:endParaRPr>
                </a:p>
              </p:txBody>
            </p:sp>
            <p:sp>
              <p:nvSpPr>
                <p:cNvPr id="100" name="Freeform 28"/>
                <p:cNvSpPr>
                  <a:spLocks/>
                </p:cNvSpPr>
                <p:nvPr userDrawn="1"/>
              </p:nvSpPr>
              <p:spPr bwMode="auto">
                <a:xfrm>
                  <a:off x="8532894" y="91935"/>
                  <a:ext cx="27440" cy="444532"/>
                </a:xfrm>
                <a:custGeom>
                  <a:avLst/>
                  <a:gdLst>
                    <a:gd name="T0" fmla="*/ 0 w 20"/>
                    <a:gd name="T1" fmla="*/ 10 h 324"/>
                    <a:gd name="T2" fmla="*/ 0 w 20"/>
                    <a:gd name="T3" fmla="*/ 10 h 324"/>
                    <a:gd name="T4" fmla="*/ 0 w 20"/>
                    <a:gd name="T5" fmla="*/ 314 h 324"/>
                    <a:gd name="T6" fmla="*/ 0 w 20"/>
                    <a:gd name="T7" fmla="*/ 314 h 324"/>
                    <a:gd name="T8" fmla="*/ 2 w 20"/>
                    <a:gd name="T9" fmla="*/ 318 h 324"/>
                    <a:gd name="T10" fmla="*/ 4 w 20"/>
                    <a:gd name="T11" fmla="*/ 322 h 324"/>
                    <a:gd name="T12" fmla="*/ 8 w 20"/>
                    <a:gd name="T13" fmla="*/ 322 h 324"/>
                    <a:gd name="T14" fmla="*/ 10 w 20"/>
                    <a:gd name="T15" fmla="*/ 324 h 324"/>
                    <a:gd name="T16" fmla="*/ 14 w 20"/>
                    <a:gd name="T17" fmla="*/ 322 h 324"/>
                    <a:gd name="T18" fmla="*/ 18 w 20"/>
                    <a:gd name="T19" fmla="*/ 322 h 324"/>
                    <a:gd name="T20" fmla="*/ 20 w 20"/>
                    <a:gd name="T21" fmla="*/ 318 h 324"/>
                    <a:gd name="T22" fmla="*/ 20 w 20"/>
                    <a:gd name="T23" fmla="*/ 314 h 324"/>
                    <a:gd name="T24" fmla="*/ 20 w 20"/>
                    <a:gd name="T25" fmla="*/ 314 h 324"/>
                    <a:gd name="T26" fmla="*/ 20 w 20"/>
                    <a:gd name="T27" fmla="*/ 10 h 324"/>
                    <a:gd name="T28" fmla="*/ 20 w 20"/>
                    <a:gd name="T29" fmla="*/ 10 h 324"/>
                    <a:gd name="T30" fmla="*/ 20 w 20"/>
                    <a:gd name="T31" fmla="*/ 6 h 324"/>
                    <a:gd name="T32" fmla="*/ 18 w 20"/>
                    <a:gd name="T33" fmla="*/ 2 h 324"/>
                    <a:gd name="T34" fmla="*/ 14 w 20"/>
                    <a:gd name="T35" fmla="*/ 0 h 324"/>
                    <a:gd name="T36" fmla="*/ 10 w 20"/>
                    <a:gd name="T37" fmla="*/ 0 h 324"/>
                    <a:gd name="T38" fmla="*/ 8 w 20"/>
                    <a:gd name="T39" fmla="*/ 0 h 324"/>
                    <a:gd name="T40" fmla="*/ 4 w 20"/>
                    <a:gd name="T41" fmla="*/ 2 h 324"/>
                    <a:gd name="T42" fmla="*/ 2 w 20"/>
                    <a:gd name="T43" fmla="*/ 6 h 324"/>
                    <a:gd name="T44" fmla="*/ 0 w 20"/>
                    <a:gd name="T45" fmla="*/ 10 h 324"/>
                    <a:gd name="T46" fmla="*/ 0 w 20"/>
                    <a:gd name="T47" fmla="*/ 10 h 3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20" h="324">
                      <a:moveTo>
                        <a:pt x="0" y="10"/>
                      </a:moveTo>
                      <a:lnTo>
                        <a:pt x="0" y="10"/>
                      </a:lnTo>
                      <a:lnTo>
                        <a:pt x="0" y="314"/>
                      </a:lnTo>
                      <a:lnTo>
                        <a:pt x="0" y="314"/>
                      </a:lnTo>
                      <a:lnTo>
                        <a:pt x="2" y="318"/>
                      </a:lnTo>
                      <a:lnTo>
                        <a:pt x="4" y="322"/>
                      </a:lnTo>
                      <a:lnTo>
                        <a:pt x="8" y="322"/>
                      </a:lnTo>
                      <a:lnTo>
                        <a:pt x="10" y="324"/>
                      </a:lnTo>
                      <a:lnTo>
                        <a:pt x="14" y="322"/>
                      </a:lnTo>
                      <a:lnTo>
                        <a:pt x="18" y="322"/>
                      </a:lnTo>
                      <a:lnTo>
                        <a:pt x="20" y="318"/>
                      </a:lnTo>
                      <a:lnTo>
                        <a:pt x="20" y="314"/>
                      </a:lnTo>
                      <a:lnTo>
                        <a:pt x="20" y="314"/>
                      </a:lnTo>
                      <a:lnTo>
                        <a:pt x="20" y="10"/>
                      </a:lnTo>
                      <a:lnTo>
                        <a:pt x="20" y="10"/>
                      </a:lnTo>
                      <a:lnTo>
                        <a:pt x="20" y="6"/>
                      </a:lnTo>
                      <a:lnTo>
                        <a:pt x="18" y="2"/>
                      </a:lnTo>
                      <a:lnTo>
                        <a:pt x="14" y="0"/>
                      </a:lnTo>
                      <a:lnTo>
                        <a:pt x="10" y="0"/>
                      </a:lnTo>
                      <a:lnTo>
                        <a:pt x="8" y="0"/>
                      </a:lnTo>
                      <a:lnTo>
                        <a:pt x="4" y="2"/>
                      </a:lnTo>
                      <a:lnTo>
                        <a:pt x="2" y="6"/>
                      </a:lnTo>
                      <a:lnTo>
                        <a:pt x="0" y="10"/>
                      </a:lnTo>
                      <a:lnTo>
                        <a:pt x="0" y="10"/>
                      </a:lnTo>
                      <a:close/>
                    </a:path>
                  </a:pathLst>
                </a:custGeom>
                <a:solidFill>
                  <a:srgbClr val="E5A91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>
                    <a:solidFill>
                      <a:srgbClr val="005EB8"/>
                    </a:solidFill>
                  </a:endParaRPr>
                </a:p>
              </p:txBody>
            </p:sp>
            <p:sp>
              <p:nvSpPr>
                <p:cNvPr id="101" name="Freeform 29"/>
                <p:cNvSpPr>
                  <a:spLocks/>
                </p:cNvSpPr>
                <p:nvPr userDrawn="1"/>
              </p:nvSpPr>
              <p:spPr bwMode="auto">
                <a:xfrm>
                  <a:off x="8535638" y="91935"/>
                  <a:ext cx="74089" cy="27440"/>
                </a:xfrm>
                <a:custGeom>
                  <a:avLst/>
                  <a:gdLst>
                    <a:gd name="T0" fmla="*/ 44 w 54"/>
                    <a:gd name="T1" fmla="*/ 0 h 20"/>
                    <a:gd name="T2" fmla="*/ 44 w 54"/>
                    <a:gd name="T3" fmla="*/ 0 h 20"/>
                    <a:gd name="T4" fmla="*/ 8 w 54"/>
                    <a:gd name="T5" fmla="*/ 0 h 20"/>
                    <a:gd name="T6" fmla="*/ 8 w 54"/>
                    <a:gd name="T7" fmla="*/ 0 h 20"/>
                    <a:gd name="T8" fmla="*/ 4 w 54"/>
                    <a:gd name="T9" fmla="*/ 0 h 20"/>
                    <a:gd name="T10" fmla="*/ 2 w 54"/>
                    <a:gd name="T11" fmla="*/ 2 h 20"/>
                    <a:gd name="T12" fmla="*/ 0 w 54"/>
                    <a:gd name="T13" fmla="*/ 6 h 20"/>
                    <a:gd name="T14" fmla="*/ 0 w 54"/>
                    <a:gd name="T15" fmla="*/ 10 h 20"/>
                    <a:gd name="T16" fmla="*/ 0 w 54"/>
                    <a:gd name="T17" fmla="*/ 14 h 20"/>
                    <a:gd name="T18" fmla="*/ 2 w 54"/>
                    <a:gd name="T19" fmla="*/ 16 h 20"/>
                    <a:gd name="T20" fmla="*/ 4 w 54"/>
                    <a:gd name="T21" fmla="*/ 18 h 20"/>
                    <a:gd name="T22" fmla="*/ 8 w 54"/>
                    <a:gd name="T23" fmla="*/ 20 h 20"/>
                    <a:gd name="T24" fmla="*/ 8 w 54"/>
                    <a:gd name="T25" fmla="*/ 20 h 20"/>
                    <a:gd name="T26" fmla="*/ 44 w 54"/>
                    <a:gd name="T27" fmla="*/ 20 h 20"/>
                    <a:gd name="T28" fmla="*/ 44 w 54"/>
                    <a:gd name="T29" fmla="*/ 20 h 20"/>
                    <a:gd name="T30" fmla="*/ 48 w 54"/>
                    <a:gd name="T31" fmla="*/ 18 h 20"/>
                    <a:gd name="T32" fmla="*/ 52 w 54"/>
                    <a:gd name="T33" fmla="*/ 16 h 20"/>
                    <a:gd name="T34" fmla="*/ 54 w 54"/>
                    <a:gd name="T35" fmla="*/ 14 h 20"/>
                    <a:gd name="T36" fmla="*/ 54 w 54"/>
                    <a:gd name="T37" fmla="*/ 10 h 20"/>
                    <a:gd name="T38" fmla="*/ 54 w 54"/>
                    <a:gd name="T39" fmla="*/ 6 h 20"/>
                    <a:gd name="T40" fmla="*/ 52 w 54"/>
                    <a:gd name="T41" fmla="*/ 2 h 20"/>
                    <a:gd name="T42" fmla="*/ 48 w 54"/>
                    <a:gd name="T43" fmla="*/ 0 h 20"/>
                    <a:gd name="T44" fmla="*/ 44 w 54"/>
                    <a:gd name="T45" fmla="*/ 0 h 20"/>
                    <a:gd name="T46" fmla="*/ 44 w 54"/>
                    <a:gd name="T47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54" h="20">
                      <a:moveTo>
                        <a:pt x="44" y="0"/>
                      </a:moveTo>
                      <a:lnTo>
                        <a:pt x="44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4" y="0"/>
                      </a:lnTo>
                      <a:lnTo>
                        <a:pt x="2" y="2"/>
                      </a:lnTo>
                      <a:lnTo>
                        <a:pt x="0" y="6"/>
                      </a:lnTo>
                      <a:lnTo>
                        <a:pt x="0" y="10"/>
                      </a:lnTo>
                      <a:lnTo>
                        <a:pt x="0" y="14"/>
                      </a:lnTo>
                      <a:lnTo>
                        <a:pt x="2" y="16"/>
                      </a:lnTo>
                      <a:lnTo>
                        <a:pt x="4" y="18"/>
                      </a:lnTo>
                      <a:lnTo>
                        <a:pt x="8" y="20"/>
                      </a:lnTo>
                      <a:lnTo>
                        <a:pt x="8" y="20"/>
                      </a:lnTo>
                      <a:lnTo>
                        <a:pt x="44" y="20"/>
                      </a:lnTo>
                      <a:lnTo>
                        <a:pt x="44" y="20"/>
                      </a:lnTo>
                      <a:lnTo>
                        <a:pt x="48" y="18"/>
                      </a:lnTo>
                      <a:lnTo>
                        <a:pt x="52" y="16"/>
                      </a:lnTo>
                      <a:lnTo>
                        <a:pt x="54" y="14"/>
                      </a:lnTo>
                      <a:lnTo>
                        <a:pt x="54" y="10"/>
                      </a:lnTo>
                      <a:lnTo>
                        <a:pt x="54" y="6"/>
                      </a:lnTo>
                      <a:lnTo>
                        <a:pt x="52" y="2"/>
                      </a:lnTo>
                      <a:lnTo>
                        <a:pt x="48" y="0"/>
                      </a:lnTo>
                      <a:lnTo>
                        <a:pt x="44" y="0"/>
                      </a:lnTo>
                      <a:lnTo>
                        <a:pt x="44" y="0"/>
                      </a:lnTo>
                      <a:close/>
                    </a:path>
                  </a:pathLst>
                </a:custGeom>
                <a:solidFill>
                  <a:srgbClr val="E5A91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>
                    <a:solidFill>
                      <a:srgbClr val="005EB8"/>
                    </a:solidFill>
                  </a:endParaRPr>
                </a:p>
              </p:txBody>
            </p:sp>
            <p:sp>
              <p:nvSpPr>
                <p:cNvPr id="102" name="Freeform 30"/>
                <p:cNvSpPr>
                  <a:spLocks/>
                </p:cNvSpPr>
                <p:nvPr userDrawn="1"/>
              </p:nvSpPr>
              <p:spPr bwMode="auto">
                <a:xfrm>
                  <a:off x="8535638" y="509027"/>
                  <a:ext cx="74089" cy="27440"/>
                </a:xfrm>
                <a:custGeom>
                  <a:avLst/>
                  <a:gdLst>
                    <a:gd name="T0" fmla="*/ 44 w 54"/>
                    <a:gd name="T1" fmla="*/ 0 h 20"/>
                    <a:gd name="T2" fmla="*/ 44 w 54"/>
                    <a:gd name="T3" fmla="*/ 0 h 20"/>
                    <a:gd name="T4" fmla="*/ 8 w 54"/>
                    <a:gd name="T5" fmla="*/ 0 h 20"/>
                    <a:gd name="T6" fmla="*/ 8 w 54"/>
                    <a:gd name="T7" fmla="*/ 0 h 20"/>
                    <a:gd name="T8" fmla="*/ 4 w 54"/>
                    <a:gd name="T9" fmla="*/ 0 h 20"/>
                    <a:gd name="T10" fmla="*/ 2 w 54"/>
                    <a:gd name="T11" fmla="*/ 4 h 20"/>
                    <a:gd name="T12" fmla="*/ 0 w 54"/>
                    <a:gd name="T13" fmla="*/ 6 h 20"/>
                    <a:gd name="T14" fmla="*/ 0 w 54"/>
                    <a:gd name="T15" fmla="*/ 10 h 20"/>
                    <a:gd name="T16" fmla="*/ 0 w 54"/>
                    <a:gd name="T17" fmla="*/ 14 h 20"/>
                    <a:gd name="T18" fmla="*/ 2 w 54"/>
                    <a:gd name="T19" fmla="*/ 16 h 20"/>
                    <a:gd name="T20" fmla="*/ 4 w 54"/>
                    <a:gd name="T21" fmla="*/ 20 h 20"/>
                    <a:gd name="T22" fmla="*/ 8 w 54"/>
                    <a:gd name="T23" fmla="*/ 20 h 20"/>
                    <a:gd name="T24" fmla="*/ 8 w 54"/>
                    <a:gd name="T25" fmla="*/ 20 h 20"/>
                    <a:gd name="T26" fmla="*/ 44 w 54"/>
                    <a:gd name="T27" fmla="*/ 20 h 20"/>
                    <a:gd name="T28" fmla="*/ 44 w 54"/>
                    <a:gd name="T29" fmla="*/ 20 h 20"/>
                    <a:gd name="T30" fmla="*/ 48 w 54"/>
                    <a:gd name="T31" fmla="*/ 20 h 20"/>
                    <a:gd name="T32" fmla="*/ 52 w 54"/>
                    <a:gd name="T33" fmla="*/ 16 h 20"/>
                    <a:gd name="T34" fmla="*/ 54 w 54"/>
                    <a:gd name="T35" fmla="*/ 14 h 20"/>
                    <a:gd name="T36" fmla="*/ 54 w 54"/>
                    <a:gd name="T37" fmla="*/ 10 h 20"/>
                    <a:gd name="T38" fmla="*/ 54 w 54"/>
                    <a:gd name="T39" fmla="*/ 6 h 20"/>
                    <a:gd name="T40" fmla="*/ 52 w 54"/>
                    <a:gd name="T41" fmla="*/ 4 h 20"/>
                    <a:gd name="T42" fmla="*/ 48 w 54"/>
                    <a:gd name="T43" fmla="*/ 0 h 20"/>
                    <a:gd name="T44" fmla="*/ 44 w 54"/>
                    <a:gd name="T45" fmla="*/ 0 h 20"/>
                    <a:gd name="T46" fmla="*/ 44 w 54"/>
                    <a:gd name="T47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54" h="20">
                      <a:moveTo>
                        <a:pt x="44" y="0"/>
                      </a:moveTo>
                      <a:lnTo>
                        <a:pt x="44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4" y="0"/>
                      </a:lnTo>
                      <a:lnTo>
                        <a:pt x="2" y="4"/>
                      </a:lnTo>
                      <a:lnTo>
                        <a:pt x="0" y="6"/>
                      </a:lnTo>
                      <a:lnTo>
                        <a:pt x="0" y="10"/>
                      </a:lnTo>
                      <a:lnTo>
                        <a:pt x="0" y="14"/>
                      </a:lnTo>
                      <a:lnTo>
                        <a:pt x="2" y="16"/>
                      </a:lnTo>
                      <a:lnTo>
                        <a:pt x="4" y="20"/>
                      </a:lnTo>
                      <a:lnTo>
                        <a:pt x="8" y="20"/>
                      </a:lnTo>
                      <a:lnTo>
                        <a:pt x="8" y="20"/>
                      </a:lnTo>
                      <a:lnTo>
                        <a:pt x="44" y="20"/>
                      </a:lnTo>
                      <a:lnTo>
                        <a:pt x="44" y="20"/>
                      </a:lnTo>
                      <a:lnTo>
                        <a:pt x="48" y="20"/>
                      </a:lnTo>
                      <a:lnTo>
                        <a:pt x="52" y="16"/>
                      </a:lnTo>
                      <a:lnTo>
                        <a:pt x="54" y="14"/>
                      </a:lnTo>
                      <a:lnTo>
                        <a:pt x="54" y="10"/>
                      </a:lnTo>
                      <a:lnTo>
                        <a:pt x="54" y="6"/>
                      </a:lnTo>
                      <a:lnTo>
                        <a:pt x="52" y="4"/>
                      </a:lnTo>
                      <a:lnTo>
                        <a:pt x="48" y="0"/>
                      </a:lnTo>
                      <a:lnTo>
                        <a:pt x="44" y="0"/>
                      </a:lnTo>
                      <a:lnTo>
                        <a:pt x="44" y="0"/>
                      </a:lnTo>
                      <a:close/>
                    </a:path>
                  </a:pathLst>
                </a:custGeom>
                <a:solidFill>
                  <a:srgbClr val="E5A91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>
                    <a:solidFill>
                      <a:srgbClr val="005EB8"/>
                    </a:solidFill>
                  </a:endParaRPr>
                </a:p>
              </p:txBody>
            </p:sp>
            <p:sp>
              <p:nvSpPr>
                <p:cNvPr id="103" name="Freeform 31"/>
                <p:cNvSpPr>
                  <a:spLocks/>
                </p:cNvSpPr>
                <p:nvPr userDrawn="1"/>
              </p:nvSpPr>
              <p:spPr bwMode="auto">
                <a:xfrm>
                  <a:off x="9010355" y="91935"/>
                  <a:ext cx="27440" cy="441788"/>
                </a:xfrm>
                <a:custGeom>
                  <a:avLst/>
                  <a:gdLst>
                    <a:gd name="T0" fmla="*/ 20 w 20"/>
                    <a:gd name="T1" fmla="*/ 312 h 322"/>
                    <a:gd name="T2" fmla="*/ 20 w 20"/>
                    <a:gd name="T3" fmla="*/ 312 h 322"/>
                    <a:gd name="T4" fmla="*/ 20 w 20"/>
                    <a:gd name="T5" fmla="*/ 10 h 322"/>
                    <a:gd name="T6" fmla="*/ 20 w 20"/>
                    <a:gd name="T7" fmla="*/ 10 h 322"/>
                    <a:gd name="T8" fmla="*/ 20 w 20"/>
                    <a:gd name="T9" fmla="*/ 6 h 322"/>
                    <a:gd name="T10" fmla="*/ 16 w 20"/>
                    <a:gd name="T11" fmla="*/ 2 h 322"/>
                    <a:gd name="T12" fmla="*/ 14 w 20"/>
                    <a:gd name="T13" fmla="*/ 0 h 322"/>
                    <a:gd name="T14" fmla="*/ 10 w 20"/>
                    <a:gd name="T15" fmla="*/ 0 h 322"/>
                    <a:gd name="T16" fmla="*/ 6 w 20"/>
                    <a:gd name="T17" fmla="*/ 0 h 322"/>
                    <a:gd name="T18" fmla="*/ 4 w 20"/>
                    <a:gd name="T19" fmla="*/ 2 h 322"/>
                    <a:gd name="T20" fmla="*/ 0 w 20"/>
                    <a:gd name="T21" fmla="*/ 6 h 322"/>
                    <a:gd name="T22" fmla="*/ 0 w 20"/>
                    <a:gd name="T23" fmla="*/ 10 h 322"/>
                    <a:gd name="T24" fmla="*/ 0 w 20"/>
                    <a:gd name="T25" fmla="*/ 10 h 322"/>
                    <a:gd name="T26" fmla="*/ 0 w 20"/>
                    <a:gd name="T27" fmla="*/ 312 h 322"/>
                    <a:gd name="T28" fmla="*/ 0 w 20"/>
                    <a:gd name="T29" fmla="*/ 312 h 322"/>
                    <a:gd name="T30" fmla="*/ 0 w 20"/>
                    <a:gd name="T31" fmla="*/ 316 h 322"/>
                    <a:gd name="T32" fmla="*/ 4 w 20"/>
                    <a:gd name="T33" fmla="*/ 320 h 322"/>
                    <a:gd name="T34" fmla="*/ 6 w 20"/>
                    <a:gd name="T35" fmla="*/ 322 h 322"/>
                    <a:gd name="T36" fmla="*/ 10 w 20"/>
                    <a:gd name="T37" fmla="*/ 322 h 322"/>
                    <a:gd name="T38" fmla="*/ 14 w 20"/>
                    <a:gd name="T39" fmla="*/ 322 h 322"/>
                    <a:gd name="T40" fmla="*/ 16 w 20"/>
                    <a:gd name="T41" fmla="*/ 320 h 322"/>
                    <a:gd name="T42" fmla="*/ 20 w 20"/>
                    <a:gd name="T43" fmla="*/ 316 h 322"/>
                    <a:gd name="T44" fmla="*/ 20 w 20"/>
                    <a:gd name="T45" fmla="*/ 312 h 322"/>
                    <a:gd name="T46" fmla="*/ 20 w 20"/>
                    <a:gd name="T47" fmla="*/ 312 h 3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20" h="322">
                      <a:moveTo>
                        <a:pt x="20" y="312"/>
                      </a:moveTo>
                      <a:lnTo>
                        <a:pt x="20" y="312"/>
                      </a:lnTo>
                      <a:lnTo>
                        <a:pt x="20" y="10"/>
                      </a:lnTo>
                      <a:lnTo>
                        <a:pt x="20" y="10"/>
                      </a:lnTo>
                      <a:lnTo>
                        <a:pt x="20" y="6"/>
                      </a:lnTo>
                      <a:lnTo>
                        <a:pt x="16" y="2"/>
                      </a:lnTo>
                      <a:lnTo>
                        <a:pt x="14" y="0"/>
                      </a:lnTo>
                      <a:lnTo>
                        <a:pt x="10" y="0"/>
                      </a:lnTo>
                      <a:lnTo>
                        <a:pt x="6" y="0"/>
                      </a:lnTo>
                      <a:lnTo>
                        <a:pt x="4" y="2"/>
                      </a:lnTo>
                      <a:lnTo>
                        <a:pt x="0" y="6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312"/>
                      </a:lnTo>
                      <a:lnTo>
                        <a:pt x="0" y="312"/>
                      </a:lnTo>
                      <a:lnTo>
                        <a:pt x="0" y="316"/>
                      </a:lnTo>
                      <a:lnTo>
                        <a:pt x="4" y="320"/>
                      </a:lnTo>
                      <a:lnTo>
                        <a:pt x="6" y="322"/>
                      </a:lnTo>
                      <a:lnTo>
                        <a:pt x="10" y="322"/>
                      </a:lnTo>
                      <a:lnTo>
                        <a:pt x="14" y="322"/>
                      </a:lnTo>
                      <a:lnTo>
                        <a:pt x="16" y="320"/>
                      </a:lnTo>
                      <a:lnTo>
                        <a:pt x="20" y="316"/>
                      </a:lnTo>
                      <a:lnTo>
                        <a:pt x="20" y="312"/>
                      </a:lnTo>
                      <a:lnTo>
                        <a:pt x="20" y="312"/>
                      </a:lnTo>
                      <a:close/>
                    </a:path>
                  </a:pathLst>
                </a:custGeom>
                <a:solidFill>
                  <a:srgbClr val="E5A91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>
                    <a:solidFill>
                      <a:srgbClr val="005EB8"/>
                    </a:solidFill>
                  </a:endParaRPr>
                </a:p>
              </p:txBody>
            </p:sp>
            <p:sp>
              <p:nvSpPr>
                <p:cNvPr id="104" name="Freeform 32"/>
                <p:cNvSpPr>
                  <a:spLocks/>
                </p:cNvSpPr>
                <p:nvPr userDrawn="1"/>
              </p:nvSpPr>
              <p:spPr bwMode="auto">
                <a:xfrm>
                  <a:off x="8963706" y="506283"/>
                  <a:ext cx="74089" cy="27440"/>
                </a:xfrm>
                <a:custGeom>
                  <a:avLst/>
                  <a:gdLst>
                    <a:gd name="T0" fmla="*/ 8 w 54"/>
                    <a:gd name="T1" fmla="*/ 20 h 20"/>
                    <a:gd name="T2" fmla="*/ 8 w 54"/>
                    <a:gd name="T3" fmla="*/ 20 h 20"/>
                    <a:gd name="T4" fmla="*/ 44 w 54"/>
                    <a:gd name="T5" fmla="*/ 20 h 20"/>
                    <a:gd name="T6" fmla="*/ 44 w 54"/>
                    <a:gd name="T7" fmla="*/ 20 h 20"/>
                    <a:gd name="T8" fmla="*/ 48 w 54"/>
                    <a:gd name="T9" fmla="*/ 20 h 20"/>
                    <a:gd name="T10" fmla="*/ 52 w 54"/>
                    <a:gd name="T11" fmla="*/ 16 h 20"/>
                    <a:gd name="T12" fmla="*/ 54 w 54"/>
                    <a:gd name="T13" fmla="*/ 14 h 20"/>
                    <a:gd name="T14" fmla="*/ 54 w 54"/>
                    <a:gd name="T15" fmla="*/ 10 h 20"/>
                    <a:gd name="T16" fmla="*/ 54 w 54"/>
                    <a:gd name="T17" fmla="*/ 6 h 20"/>
                    <a:gd name="T18" fmla="*/ 52 w 54"/>
                    <a:gd name="T19" fmla="*/ 4 h 20"/>
                    <a:gd name="T20" fmla="*/ 48 w 54"/>
                    <a:gd name="T21" fmla="*/ 0 h 20"/>
                    <a:gd name="T22" fmla="*/ 44 w 54"/>
                    <a:gd name="T23" fmla="*/ 0 h 20"/>
                    <a:gd name="T24" fmla="*/ 44 w 54"/>
                    <a:gd name="T25" fmla="*/ 0 h 20"/>
                    <a:gd name="T26" fmla="*/ 8 w 54"/>
                    <a:gd name="T27" fmla="*/ 0 h 20"/>
                    <a:gd name="T28" fmla="*/ 8 w 54"/>
                    <a:gd name="T29" fmla="*/ 0 h 20"/>
                    <a:gd name="T30" fmla="*/ 4 w 54"/>
                    <a:gd name="T31" fmla="*/ 0 h 20"/>
                    <a:gd name="T32" fmla="*/ 2 w 54"/>
                    <a:gd name="T33" fmla="*/ 4 h 20"/>
                    <a:gd name="T34" fmla="*/ 0 w 54"/>
                    <a:gd name="T35" fmla="*/ 6 h 20"/>
                    <a:gd name="T36" fmla="*/ 0 w 54"/>
                    <a:gd name="T37" fmla="*/ 10 h 20"/>
                    <a:gd name="T38" fmla="*/ 0 w 54"/>
                    <a:gd name="T39" fmla="*/ 14 h 20"/>
                    <a:gd name="T40" fmla="*/ 2 w 54"/>
                    <a:gd name="T41" fmla="*/ 16 h 20"/>
                    <a:gd name="T42" fmla="*/ 4 w 54"/>
                    <a:gd name="T43" fmla="*/ 20 h 20"/>
                    <a:gd name="T44" fmla="*/ 8 w 54"/>
                    <a:gd name="T45" fmla="*/ 20 h 20"/>
                    <a:gd name="T46" fmla="*/ 8 w 54"/>
                    <a:gd name="T47" fmla="*/ 2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54" h="20">
                      <a:moveTo>
                        <a:pt x="8" y="20"/>
                      </a:moveTo>
                      <a:lnTo>
                        <a:pt x="8" y="20"/>
                      </a:lnTo>
                      <a:lnTo>
                        <a:pt x="44" y="20"/>
                      </a:lnTo>
                      <a:lnTo>
                        <a:pt x="44" y="20"/>
                      </a:lnTo>
                      <a:lnTo>
                        <a:pt x="48" y="20"/>
                      </a:lnTo>
                      <a:lnTo>
                        <a:pt x="52" y="16"/>
                      </a:lnTo>
                      <a:lnTo>
                        <a:pt x="54" y="14"/>
                      </a:lnTo>
                      <a:lnTo>
                        <a:pt x="54" y="10"/>
                      </a:lnTo>
                      <a:lnTo>
                        <a:pt x="54" y="6"/>
                      </a:lnTo>
                      <a:lnTo>
                        <a:pt x="52" y="4"/>
                      </a:lnTo>
                      <a:lnTo>
                        <a:pt x="48" y="0"/>
                      </a:lnTo>
                      <a:lnTo>
                        <a:pt x="44" y="0"/>
                      </a:lnTo>
                      <a:lnTo>
                        <a:pt x="44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4" y="0"/>
                      </a:lnTo>
                      <a:lnTo>
                        <a:pt x="2" y="4"/>
                      </a:lnTo>
                      <a:lnTo>
                        <a:pt x="0" y="6"/>
                      </a:lnTo>
                      <a:lnTo>
                        <a:pt x="0" y="10"/>
                      </a:lnTo>
                      <a:lnTo>
                        <a:pt x="0" y="14"/>
                      </a:lnTo>
                      <a:lnTo>
                        <a:pt x="2" y="16"/>
                      </a:lnTo>
                      <a:lnTo>
                        <a:pt x="4" y="20"/>
                      </a:lnTo>
                      <a:lnTo>
                        <a:pt x="8" y="20"/>
                      </a:lnTo>
                      <a:lnTo>
                        <a:pt x="8" y="20"/>
                      </a:lnTo>
                      <a:close/>
                    </a:path>
                  </a:pathLst>
                </a:custGeom>
                <a:solidFill>
                  <a:srgbClr val="E5A91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>
                    <a:solidFill>
                      <a:srgbClr val="005EB8"/>
                    </a:solidFill>
                  </a:endParaRPr>
                </a:p>
              </p:txBody>
            </p:sp>
            <p:sp>
              <p:nvSpPr>
                <p:cNvPr id="105" name="Freeform 33"/>
                <p:cNvSpPr>
                  <a:spLocks/>
                </p:cNvSpPr>
                <p:nvPr userDrawn="1"/>
              </p:nvSpPr>
              <p:spPr bwMode="auto">
                <a:xfrm>
                  <a:off x="8963706" y="91935"/>
                  <a:ext cx="74089" cy="27440"/>
                </a:xfrm>
                <a:custGeom>
                  <a:avLst/>
                  <a:gdLst>
                    <a:gd name="T0" fmla="*/ 8 w 54"/>
                    <a:gd name="T1" fmla="*/ 20 h 20"/>
                    <a:gd name="T2" fmla="*/ 8 w 54"/>
                    <a:gd name="T3" fmla="*/ 20 h 20"/>
                    <a:gd name="T4" fmla="*/ 44 w 54"/>
                    <a:gd name="T5" fmla="*/ 20 h 20"/>
                    <a:gd name="T6" fmla="*/ 44 w 54"/>
                    <a:gd name="T7" fmla="*/ 20 h 20"/>
                    <a:gd name="T8" fmla="*/ 48 w 54"/>
                    <a:gd name="T9" fmla="*/ 18 h 20"/>
                    <a:gd name="T10" fmla="*/ 52 w 54"/>
                    <a:gd name="T11" fmla="*/ 16 h 20"/>
                    <a:gd name="T12" fmla="*/ 54 w 54"/>
                    <a:gd name="T13" fmla="*/ 14 h 20"/>
                    <a:gd name="T14" fmla="*/ 54 w 54"/>
                    <a:gd name="T15" fmla="*/ 10 h 20"/>
                    <a:gd name="T16" fmla="*/ 54 w 54"/>
                    <a:gd name="T17" fmla="*/ 6 h 20"/>
                    <a:gd name="T18" fmla="*/ 52 w 54"/>
                    <a:gd name="T19" fmla="*/ 2 h 20"/>
                    <a:gd name="T20" fmla="*/ 48 w 54"/>
                    <a:gd name="T21" fmla="*/ 0 h 20"/>
                    <a:gd name="T22" fmla="*/ 44 w 54"/>
                    <a:gd name="T23" fmla="*/ 0 h 20"/>
                    <a:gd name="T24" fmla="*/ 44 w 54"/>
                    <a:gd name="T25" fmla="*/ 0 h 20"/>
                    <a:gd name="T26" fmla="*/ 8 w 54"/>
                    <a:gd name="T27" fmla="*/ 0 h 20"/>
                    <a:gd name="T28" fmla="*/ 8 w 54"/>
                    <a:gd name="T29" fmla="*/ 0 h 20"/>
                    <a:gd name="T30" fmla="*/ 4 w 54"/>
                    <a:gd name="T31" fmla="*/ 0 h 20"/>
                    <a:gd name="T32" fmla="*/ 2 w 54"/>
                    <a:gd name="T33" fmla="*/ 2 h 20"/>
                    <a:gd name="T34" fmla="*/ 0 w 54"/>
                    <a:gd name="T35" fmla="*/ 6 h 20"/>
                    <a:gd name="T36" fmla="*/ 0 w 54"/>
                    <a:gd name="T37" fmla="*/ 10 h 20"/>
                    <a:gd name="T38" fmla="*/ 0 w 54"/>
                    <a:gd name="T39" fmla="*/ 14 h 20"/>
                    <a:gd name="T40" fmla="*/ 2 w 54"/>
                    <a:gd name="T41" fmla="*/ 16 h 20"/>
                    <a:gd name="T42" fmla="*/ 4 w 54"/>
                    <a:gd name="T43" fmla="*/ 18 h 20"/>
                    <a:gd name="T44" fmla="*/ 8 w 54"/>
                    <a:gd name="T45" fmla="*/ 20 h 20"/>
                    <a:gd name="T46" fmla="*/ 8 w 54"/>
                    <a:gd name="T47" fmla="*/ 2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54" h="20">
                      <a:moveTo>
                        <a:pt x="8" y="20"/>
                      </a:moveTo>
                      <a:lnTo>
                        <a:pt x="8" y="20"/>
                      </a:lnTo>
                      <a:lnTo>
                        <a:pt x="44" y="20"/>
                      </a:lnTo>
                      <a:lnTo>
                        <a:pt x="44" y="20"/>
                      </a:lnTo>
                      <a:lnTo>
                        <a:pt x="48" y="18"/>
                      </a:lnTo>
                      <a:lnTo>
                        <a:pt x="52" y="16"/>
                      </a:lnTo>
                      <a:lnTo>
                        <a:pt x="54" y="14"/>
                      </a:lnTo>
                      <a:lnTo>
                        <a:pt x="54" y="10"/>
                      </a:lnTo>
                      <a:lnTo>
                        <a:pt x="54" y="6"/>
                      </a:lnTo>
                      <a:lnTo>
                        <a:pt x="52" y="2"/>
                      </a:lnTo>
                      <a:lnTo>
                        <a:pt x="48" y="0"/>
                      </a:lnTo>
                      <a:lnTo>
                        <a:pt x="44" y="0"/>
                      </a:lnTo>
                      <a:lnTo>
                        <a:pt x="44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4" y="0"/>
                      </a:lnTo>
                      <a:lnTo>
                        <a:pt x="2" y="2"/>
                      </a:lnTo>
                      <a:lnTo>
                        <a:pt x="0" y="6"/>
                      </a:lnTo>
                      <a:lnTo>
                        <a:pt x="0" y="10"/>
                      </a:lnTo>
                      <a:lnTo>
                        <a:pt x="0" y="14"/>
                      </a:lnTo>
                      <a:lnTo>
                        <a:pt x="2" y="16"/>
                      </a:lnTo>
                      <a:lnTo>
                        <a:pt x="4" y="18"/>
                      </a:lnTo>
                      <a:lnTo>
                        <a:pt x="8" y="20"/>
                      </a:lnTo>
                      <a:lnTo>
                        <a:pt x="8" y="20"/>
                      </a:lnTo>
                      <a:close/>
                    </a:path>
                  </a:pathLst>
                </a:custGeom>
                <a:solidFill>
                  <a:srgbClr val="E5A91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>
                    <a:solidFill>
                      <a:srgbClr val="005EB8"/>
                    </a:solidFill>
                  </a:endParaRPr>
                </a:p>
              </p:txBody>
            </p:sp>
            <p:sp>
              <p:nvSpPr>
                <p:cNvPr id="106" name="Freeform 52"/>
                <p:cNvSpPr>
                  <a:spLocks noEditPoints="1"/>
                </p:cNvSpPr>
                <p:nvPr userDrawn="1"/>
              </p:nvSpPr>
              <p:spPr bwMode="auto">
                <a:xfrm>
                  <a:off x="8447829" y="187976"/>
                  <a:ext cx="46648" cy="5488"/>
                </a:xfrm>
                <a:custGeom>
                  <a:avLst/>
                  <a:gdLst>
                    <a:gd name="T0" fmla="*/ 4 w 34"/>
                    <a:gd name="T1" fmla="*/ 2 h 4"/>
                    <a:gd name="T2" fmla="*/ 4 w 34"/>
                    <a:gd name="T3" fmla="*/ 2 h 4"/>
                    <a:gd name="T4" fmla="*/ 4 w 34"/>
                    <a:gd name="T5" fmla="*/ 4 h 4"/>
                    <a:gd name="T6" fmla="*/ 2 w 34"/>
                    <a:gd name="T7" fmla="*/ 4 h 4"/>
                    <a:gd name="T8" fmla="*/ 2 w 34"/>
                    <a:gd name="T9" fmla="*/ 4 h 4"/>
                    <a:gd name="T10" fmla="*/ 0 w 34"/>
                    <a:gd name="T11" fmla="*/ 4 h 4"/>
                    <a:gd name="T12" fmla="*/ 0 w 34"/>
                    <a:gd name="T13" fmla="*/ 2 h 4"/>
                    <a:gd name="T14" fmla="*/ 0 w 34"/>
                    <a:gd name="T15" fmla="*/ 2 h 4"/>
                    <a:gd name="T16" fmla="*/ 0 w 34"/>
                    <a:gd name="T17" fmla="*/ 0 h 4"/>
                    <a:gd name="T18" fmla="*/ 2 w 34"/>
                    <a:gd name="T19" fmla="*/ 0 h 4"/>
                    <a:gd name="T20" fmla="*/ 2 w 34"/>
                    <a:gd name="T21" fmla="*/ 0 h 4"/>
                    <a:gd name="T22" fmla="*/ 4 w 34"/>
                    <a:gd name="T23" fmla="*/ 0 h 4"/>
                    <a:gd name="T24" fmla="*/ 4 w 34"/>
                    <a:gd name="T25" fmla="*/ 2 h 4"/>
                    <a:gd name="T26" fmla="*/ 4 w 34"/>
                    <a:gd name="T27" fmla="*/ 2 h 4"/>
                    <a:gd name="T28" fmla="*/ 34 w 34"/>
                    <a:gd name="T29" fmla="*/ 0 h 4"/>
                    <a:gd name="T30" fmla="*/ 34 w 34"/>
                    <a:gd name="T31" fmla="*/ 2 h 4"/>
                    <a:gd name="T32" fmla="*/ 34 w 34"/>
                    <a:gd name="T33" fmla="*/ 2 h 4"/>
                    <a:gd name="T34" fmla="*/ 34 w 34"/>
                    <a:gd name="T35" fmla="*/ 4 h 4"/>
                    <a:gd name="T36" fmla="*/ 10 w 34"/>
                    <a:gd name="T37" fmla="*/ 4 h 4"/>
                    <a:gd name="T38" fmla="*/ 10 w 34"/>
                    <a:gd name="T39" fmla="*/ 4 h 4"/>
                    <a:gd name="T40" fmla="*/ 10 w 34"/>
                    <a:gd name="T41" fmla="*/ 2 h 4"/>
                    <a:gd name="T42" fmla="*/ 10 w 34"/>
                    <a:gd name="T43" fmla="*/ 0 h 4"/>
                    <a:gd name="T44" fmla="*/ 10 w 34"/>
                    <a:gd name="T45" fmla="*/ 0 h 4"/>
                    <a:gd name="T46" fmla="*/ 10 w 34"/>
                    <a:gd name="T47" fmla="*/ 0 h 4"/>
                    <a:gd name="T48" fmla="*/ 34 w 34"/>
                    <a:gd name="T49" fmla="*/ 0 h 4"/>
                    <a:gd name="T50" fmla="*/ 34 w 34"/>
                    <a:gd name="T51" fmla="*/ 0 h 4"/>
                    <a:gd name="T52" fmla="*/ 34 w 34"/>
                    <a:gd name="T53" fmla="*/ 0 h 4"/>
                    <a:gd name="T54" fmla="*/ 34 w 34"/>
                    <a:gd name="T55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</a:cxnLst>
                  <a:rect l="0" t="0" r="r" b="b"/>
                  <a:pathLst>
                    <a:path w="34" h="4">
                      <a:moveTo>
                        <a:pt x="4" y="2"/>
                      </a:moveTo>
                      <a:lnTo>
                        <a:pt x="4" y="2"/>
                      </a:lnTo>
                      <a:lnTo>
                        <a:pt x="4" y="4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4" y="0"/>
                      </a:lnTo>
                      <a:lnTo>
                        <a:pt x="4" y="2"/>
                      </a:lnTo>
                      <a:lnTo>
                        <a:pt x="4" y="2"/>
                      </a:lnTo>
                      <a:close/>
                      <a:moveTo>
                        <a:pt x="34" y="0"/>
                      </a:moveTo>
                      <a:lnTo>
                        <a:pt x="34" y="2"/>
                      </a:lnTo>
                      <a:lnTo>
                        <a:pt x="34" y="2"/>
                      </a:lnTo>
                      <a:lnTo>
                        <a:pt x="34" y="4"/>
                      </a:lnTo>
                      <a:lnTo>
                        <a:pt x="10" y="4"/>
                      </a:lnTo>
                      <a:lnTo>
                        <a:pt x="10" y="4"/>
                      </a:lnTo>
                      <a:lnTo>
                        <a:pt x="10" y="2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34" y="0"/>
                      </a:lnTo>
                      <a:lnTo>
                        <a:pt x="34" y="0"/>
                      </a:lnTo>
                      <a:lnTo>
                        <a:pt x="34" y="0"/>
                      </a:lnTo>
                      <a:lnTo>
                        <a:pt x="34" y="0"/>
                      </a:lnTo>
                      <a:close/>
                    </a:path>
                  </a:pathLst>
                </a:custGeom>
                <a:solidFill>
                  <a:srgbClr val="D1D1D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>
                    <a:solidFill>
                      <a:srgbClr val="005EB8"/>
                    </a:solidFill>
                  </a:endParaRPr>
                </a:p>
              </p:txBody>
            </p:sp>
          </p:grpSp>
        </p:grpSp>
      </p:grp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5479983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 NO photo - blue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3220455" y="790615"/>
            <a:ext cx="5361089" cy="2367496"/>
          </a:xfrm>
        </p:spPr>
        <p:txBody>
          <a:bodyPr anchor="b">
            <a:normAutofit/>
          </a:bodyPr>
          <a:lstStyle>
            <a:lvl1pPr>
              <a:defRPr sz="3200">
                <a:solidFill>
                  <a:schemeClr val="bg1"/>
                </a:solidFill>
              </a:defRPr>
            </a:lvl1pPr>
          </a:lstStyle>
          <a:p>
            <a:r>
              <a:rPr lang="en-US" noProof="0" smtClean="0"/>
              <a:t>Click to edit Master title style</a:t>
            </a:r>
            <a:endParaRPr lang="en-GB" noProof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580824" y="3240087"/>
            <a:ext cx="2730366" cy="1656045"/>
          </a:xfrm>
        </p:spPr>
        <p:txBody>
          <a:bodyPr>
            <a:normAutofit/>
          </a:bodyPr>
          <a:lstStyle>
            <a:lvl1pPr marL="0" indent="0" algn="r">
              <a:buNone/>
              <a:defRPr sz="1600">
                <a:solidFill>
                  <a:schemeClr val="tx2"/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noProof="0" smtClean="0"/>
              <a:t>Click to edit Master subtitle style</a:t>
            </a:r>
            <a:endParaRPr lang="en-GB" noProof="0"/>
          </a:p>
        </p:txBody>
      </p:sp>
      <p:cxnSp>
        <p:nvCxnSpPr>
          <p:cNvPr id="8" name="Conector recto 12"/>
          <p:cNvCxnSpPr/>
          <p:nvPr userDrawn="1"/>
        </p:nvCxnSpPr>
        <p:spPr>
          <a:xfrm flipH="1">
            <a:off x="490089" y="3158111"/>
            <a:ext cx="2730366" cy="0"/>
          </a:xfrm>
          <a:prstGeom prst="line">
            <a:avLst/>
          </a:prstGeom>
          <a:ln w="12700" cmpd="sng">
            <a:solidFill>
              <a:schemeClr val="bg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43" name="Freeform 6"/>
          <p:cNvSpPr>
            <a:spLocks/>
          </p:cNvSpPr>
          <p:nvPr userDrawn="1"/>
        </p:nvSpPr>
        <p:spPr bwMode="auto">
          <a:xfrm>
            <a:off x="6297241" y="4779265"/>
            <a:ext cx="228041" cy="240006"/>
          </a:xfrm>
          <a:custGeom>
            <a:avLst/>
            <a:gdLst>
              <a:gd name="T0" fmla="*/ 0 w 342"/>
              <a:gd name="T1" fmla="*/ 457 h 480"/>
              <a:gd name="T2" fmla="*/ 0 w 342"/>
              <a:gd name="T3" fmla="*/ 457 h 480"/>
              <a:gd name="T4" fmla="*/ 13 w 342"/>
              <a:gd name="T5" fmla="*/ 460 h 480"/>
              <a:gd name="T6" fmla="*/ 52 w 342"/>
              <a:gd name="T7" fmla="*/ 468 h 480"/>
              <a:gd name="T8" fmla="*/ 79 w 342"/>
              <a:gd name="T9" fmla="*/ 472 h 480"/>
              <a:gd name="T10" fmla="*/ 110 w 342"/>
              <a:gd name="T11" fmla="*/ 477 h 480"/>
              <a:gd name="T12" fmla="*/ 145 w 342"/>
              <a:gd name="T13" fmla="*/ 479 h 480"/>
              <a:gd name="T14" fmla="*/ 182 w 342"/>
              <a:gd name="T15" fmla="*/ 480 h 480"/>
              <a:gd name="T16" fmla="*/ 182 w 342"/>
              <a:gd name="T17" fmla="*/ 480 h 480"/>
              <a:gd name="T18" fmla="*/ 220 w 342"/>
              <a:gd name="T19" fmla="*/ 479 h 480"/>
              <a:gd name="T20" fmla="*/ 254 w 342"/>
              <a:gd name="T21" fmla="*/ 478 h 480"/>
              <a:gd name="T22" fmla="*/ 281 w 342"/>
              <a:gd name="T23" fmla="*/ 475 h 480"/>
              <a:gd name="T24" fmla="*/ 303 w 342"/>
              <a:gd name="T25" fmla="*/ 473 h 480"/>
              <a:gd name="T26" fmla="*/ 333 w 342"/>
              <a:gd name="T27" fmla="*/ 470 h 480"/>
              <a:gd name="T28" fmla="*/ 342 w 342"/>
              <a:gd name="T29" fmla="*/ 467 h 480"/>
              <a:gd name="T30" fmla="*/ 342 w 342"/>
              <a:gd name="T31" fmla="*/ 388 h 480"/>
              <a:gd name="T32" fmla="*/ 342 w 342"/>
              <a:gd name="T33" fmla="*/ 388 h 480"/>
              <a:gd name="T34" fmla="*/ 333 w 342"/>
              <a:gd name="T35" fmla="*/ 389 h 480"/>
              <a:gd name="T36" fmla="*/ 306 w 342"/>
              <a:gd name="T37" fmla="*/ 393 h 480"/>
              <a:gd name="T38" fmla="*/ 264 w 342"/>
              <a:gd name="T39" fmla="*/ 397 h 480"/>
              <a:gd name="T40" fmla="*/ 239 w 342"/>
              <a:gd name="T41" fmla="*/ 398 h 480"/>
              <a:gd name="T42" fmla="*/ 211 w 342"/>
              <a:gd name="T43" fmla="*/ 398 h 480"/>
              <a:gd name="T44" fmla="*/ 211 w 342"/>
              <a:gd name="T45" fmla="*/ 398 h 480"/>
              <a:gd name="T46" fmla="*/ 187 w 342"/>
              <a:gd name="T47" fmla="*/ 398 h 480"/>
              <a:gd name="T48" fmla="*/ 166 w 342"/>
              <a:gd name="T49" fmla="*/ 397 h 480"/>
              <a:gd name="T50" fmla="*/ 132 w 342"/>
              <a:gd name="T51" fmla="*/ 393 h 480"/>
              <a:gd name="T52" fmla="*/ 111 w 342"/>
              <a:gd name="T53" fmla="*/ 391 h 480"/>
              <a:gd name="T54" fmla="*/ 103 w 342"/>
              <a:gd name="T55" fmla="*/ 390 h 480"/>
              <a:gd name="T56" fmla="*/ 103 w 342"/>
              <a:gd name="T57" fmla="*/ 277 h 480"/>
              <a:gd name="T58" fmla="*/ 310 w 342"/>
              <a:gd name="T59" fmla="*/ 277 h 480"/>
              <a:gd name="T60" fmla="*/ 310 w 342"/>
              <a:gd name="T61" fmla="*/ 196 h 480"/>
              <a:gd name="T62" fmla="*/ 103 w 342"/>
              <a:gd name="T63" fmla="*/ 196 h 480"/>
              <a:gd name="T64" fmla="*/ 103 w 342"/>
              <a:gd name="T65" fmla="*/ 89 h 480"/>
              <a:gd name="T66" fmla="*/ 103 w 342"/>
              <a:gd name="T67" fmla="*/ 89 h 480"/>
              <a:gd name="T68" fmla="*/ 111 w 342"/>
              <a:gd name="T69" fmla="*/ 88 h 480"/>
              <a:gd name="T70" fmla="*/ 131 w 342"/>
              <a:gd name="T71" fmla="*/ 85 h 480"/>
              <a:gd name="T72" fmla="*/ 163 w 342"/>
              <a:gd name="T73" fmla="*/ 83 h 480"/>
              <a:gd name="T74" fmla="*/ 204 w 342"/>
              <a:gd name="T75" fmla="*/ 82 h 480"/>
              <a:gd name="T76" fmla="*/ 204 w 342"/>
              <a:gd name="T77" fmla="*/ 82 h 480"/>
              <a:gd name="T78" fmla="*/ 230 w 342"/>
              <a:gd name="T79" fmla="*/ 82 h 480"/>
              <a:gd name="T80" fmla="*/ 254 w 342"/>
              <a:gd name="T81" fmla="*/ 83 h 480"/>
              <a:gd name="T82" fmla="*/ 295 w 342"/>
              <a:gd name="T83" fmla="*/ 87 h 480"/>
              <a:gd name="T84" fmla="*/ 324 w 342"/>
              <a:gd name="T85" fmla="*/ 90 h 480"/>
              <a:gd name="T86" fmla="*/ 334 w 342"/>
              <a:gd name="T87" fmla="*/ 92 h 480"/>
              <a:gd name="T88" fmla="*/ 334 w 342"/>
              <a:gd name="T89" fmla="*/ 12 h 480"/>
              <a:gd name="T90" fmla="*/ 334 w 342"/>
              <a:gd name="T91" fmla="*/ 12 h 480"/>
              <a:gd name="T92" fmla="*/ 324 w 342"/>
              <a:gd name="T93" fmla="*/ 10 h 480"/>
              <a:gd name="T94" fmla="*/ 296 w 342"/>
              <a:gd name="T95" fmla="*/ 6 h 480"/>
              <a:gd name="T96" fmla="*/ 252 w 342"/>
              <a:gd name="T97" fmla="*/ 2 h 480"/>
              <a:gd name="T98" fmla="*/ 224 w 342"/>
              <a:gd name="T99" fmla="*/ 1 h 480"/>
              <a:gd name="T100" fmla="*/ 193 w 342"/>
              <a:gd name="T101" fmla="*/ 0 h 480"/>
              <a:gd name="T102" fmla="*/ 193 w 342"/>
              <a:gd name="T103" fmla="*/ 0 h 480"/>
              <a:gd name="T104" fmla="*/ 150 w 342"/>
              <a:gd name="T105" fmla="*/ 1 h 480"/>
              <a:gd name="T106" fmla="*/ 113 w 342"/>
              <a:gd name="T107" fmla="*/ 3 h 480"/>
              <a:gd name="T108" fmla="*/ 80 w 342"/>
              <a:gd name="T109" fmla="*/ 7 h 480"/>
              <a:gd name="T110" fmla="*/ 52 w 342"/>
              <a:gd name="T111" fmla="*/ 10 h 480"/>
              <a:gd name="T112" fmla="*/ 29 w 342"/>
              <a:gd name="T113" fmla="*/ 15 h 480"/>
              <a:gd name="T114" fmla="*/ 13 w 342"/>
              <a:gd name="T115" fmla="*/ 17 h 480"/>
              <a:gd name="T116" fmla="*/ 0 w 342"/>
              <a:gd name="T117" fmla="*/ 21 h 480"/>
              <a:gd name="T118" fmla="*/ 0 w 342"/>
              <a:gd name="T119" fmla="*/ 457 h 4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342" h="480">
                <a:moveTo>
                  <a:pt x="0" y="457"/>
                </a:moveTo>
                <a:lnTo>
                  <a:pt x="0" y="457"/>
                </a:lnTo>
                <a:lnTo>
                  <a:pt x="13" y="460"/>
                </a:lnTo>
                <a:lnTo>
                  <a:pt x="52" y="468"/>
                </a:lnTo>
                <a:lnTo>
                  <a:pt x="79" y="472"/>
                </a:lnTo>
                <a:lnTo>
                  <a:pt x="110" y="477"/>
                </a:lnTo>
                <a:lnTo>
                  <a:pt x="145" y="479"/>
                </a:lnTo>
                <a:lnTo>
                  <a:pt x="182" y="480"/>
                </a:lnTo>
                <a:lnTo>
                  <a:pt x="182" y="480"/>
                </a:lnTo>
                <a:lnTo>
                  <a:pt x="220" y="479"/>
                </a:lnTo>
                <a:lnTo>
                  <a:pt x="254" y="478"/>
                </a:lnTo>
                <a:lnTo>
                  <a:pt x="281" y="475"/>
                </a:lnTo>
                <a:lnTo>
                  <a:pt x="303" y="473"/>
                </a:lnTo>
                <a:lnTo>
                  <a:pt x="333" y="470"/>
                </a:lnTo>
                <a:lnTo>
                  <a:pt x="342" y="467"/>
                </a:lnTo>
                <a:lnTo>
                  <a:pt x="342" y="388"/>
                </a:lnTo>
                <a:lnTo>
                  <a:pt x="342" y="388"/>
                </a:lnTo>
                <a:lnTo>
                  <a:pt x="333" y="389"/>
                </a:lnTo>
                <a:lnTo>
                  <a:pt x="306" y="393"/>
                </a:lnTo>
                <a:lnTo>
                  <a:pt x="264" y="397"/>
                </a:lnTo>
                <a:lnTo>
                  <a:pt x="239" y="398"/>
                </a:lnTo>
                <a:lnTo>
                  <a:pt x="211" y="398"/>
                </a:lnTo>
                <a:lnTo>
                  <a:pt x="211" y="398"/>
                </a:lnTo>
                <a:lnTo>
                  <a:pt x="187" y="398"/>
                </a:lnTo>
                <a:lnTo>
                  <a:pt x="166" y="397"/>
                </a:lnTo>
                <a:lnTo>
                  <a:pt x="132" y="393"/>
                </a:lnTo>
                <a:lnTo>
                  <a:pt x="111" y="391"/>
                </a:lnTo>
                <a:lnTo>
                  <a:pt x="103" y="390"/>
                </a:lnTo>
                <a:lnTo>
                  <a:pt x="103" y="277"/>
                </a:lnTo>
                <a:lnTo>
                  <a:pt x="310" y="277"/>
                </a:lnTo>
                <a:lnTo>
                  <a:pt x="310" y="196"/>
                </a:lnTo>
                <a:lnTo>
                  <a:pt x="103" y="196"/>
                </a:lnTo>
                <a:lnTo>
                  <a:pt x="103" y="89"/>
                </a:lnTo>
                <a:lnTo>
                  <a:pt x="103" y="89"/>
                </a:lnTo>
                <a:lnTo>
                  <a:pt x="111" y="88"/>
                </a:lnTo>
                <a:lnTo>
                  <a:pt x="131" y="85"/>
                </a:lnTo>
                <a:lnTo>
                  <a:pt x="163" y="83"/>
                </a:lnTo>
                <a:lnTo>
                  <a:pt x="204" y="82"/>
                </a:lnTo>
                <a:lnTo>
                  <a:pt x="204" y="82"/>
                </a:lnTo>
                <a:lnTo>
                  <a:pt x="230" y="82"/>
                </a:lnTo>
                <a:lnTo>
                  <a:pt x="254" y="83"/>
                </a:lnTo>
                <a:lnTo>
                  <a:pt x="295" y="87"/>
                </a:lnTo>
                <a:lnTo>
                  <a:pt x="324" y="90"/>
                </a:lnTo>
                <a:lnTo>
                  <a:pt x="334" y="92"/>
                </a:lnTo>
                <a:lnTo>
                  <a:pt x="334" y="12"/>
                </a:lnTo>
                <a:lnTo>
                  <a:pt x="334" y="12"/>
                </a:lnTo>
                <a:lnTo>
                  <a:pt x="324" y="10"/>
                </a:lnTo>
                <a:lnTo>
                  <a:pt x="296" y="6"/>
                </a:lnTo>
                <a:lnTo>
                  <a:pt x="252" y="2"/>
                </a:lnTo>
                <a:lnTo>
                  <a:pt x="224" y="1"/>
                </a:lnTo>
                <a:lnTo>
                  <a:pt x="193" y="0"/>
                </a:lnTo>
                <a:lnTo>
                  <a:pt x="193" y="0"/>
                </a:lnTo>
                <a:lnTo>
                  <a:pt x="150" y="1"/>
                </a:lnTo>
                <a:lnTo>
                  <a:pt x="113" y="3"/>
                </a:lnTo>
                <a:lnTo>
                  <a:pt x="80" y="7"/>
                </a:lnTo>
                <a:lnTo>
                  <a:pt x="52" y="10"/>
                </a:lnTo>
                <a:lnTo>
                  <a:pt x="29" y="15"/>
                </a:lnTo>
                <a:lnTo>
                  <a:pt x="13" y="17"/>
                </a:lnTo>
                <a:lnTo>
                  <a:pt x="0" y="21"/>
                </a:lnTo>
                <a:lnTo>
                  <a:pt x="0" y="457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rgbClr val="005EB8"/>
              </a:solidFill>
            </a:endParaRPr>
          </a:p>
        </p:txBody>
      </p:sp>
      <p:sp>
        <p:nvSpPr>
          <p:cNvPr id="44" name="Freeform 7"/>
          <p:cNvSpPr>
            <a:spLocks/>
          </p:cNvSpPr>
          <p:nvPr userDrawn="1"/>
        </p:nvSpPr>
        <p:spPr bwMode="auto">
          <a:xfrm>
            <a:off x="5117028" y="4779271"/>
            <a:ext cx="372067" cy="237006"/>
          </a:xfrm>
          <a:custGeom>
            <a:avLst/>
            <a:gdLst>
              <a:gd name="T0" fmla="*/ 288 w 558"/>
              <a:gd name="T1" fmla="*/ 276 h 473"/>
              <a:gd name="T2" fmla="*/ 288 w 558"/>
              <a:gd name="T3" fmla="*/ 276 h 473"/>
              <a:gd name="T4" fmla="*/ 283 w 558"/>
              <a:gd name="T5" fmla="*/ 288 h 473"/>
              <a:gd name="T6" fmla="*/ 280 w 558"/>
              <a:gd name="T7" fmla="*/ 302 h 473"/>
              <a:gd name="T8" fmla="*/ 280 w 558"/>
              <a:gd name="T9" fmla="*/ 302 h 473"/>
              <a:gd name="T10" fmla="*/ 275 w 558"/>
              <a:gd name="T11" fmla="*/ 288 h 473"/>
              <a:gd name="T12" fmla="*/ 272 w 558"/>
              <a:gd name="T13" fmla="*/ 276 h 473"/>
              <a:gd name="T14" fmla="*/ 180 w 558"/>
              <a:gd name="T15" fmla="*/ 44 h 473"/>
              <a:gd name="T16" fmla="*/ 180 w 558"/>
              <a:gd name="T17" fmla="*/ 44 h 473"/>
              <a:gd name="T18" fmla="*/ 173 w 558"/>
              <a:gd name="T19" fmla="*/ 31 h 473"/>
              <a:gd name="T20" fmla="*/ 166 w 558"/>
              <a:gd name="T21" fmla="*/ 21 h 473"/>
              <a:gd name="T22" fmla="*/ 158 w 558"/>
              <a:gd name="T23" fmla="*/ 13 h 473"/>
              <a:gd name="T24" fmla="*/ 149 w 558"/>
              <a:gd name="T25" fmla="*/ 8 h 473"/>
              <a:gd name="T26" fmla="*/ 137 w 558"/>
              <a:gd name="T27" fmla="*/ 3 h 473"/>
              <a:gd name="T28" fmla="*/ 125 w 558"/>
              <a:gd name="T29" fmla="*/ 1 h 473"/>
              <a:gd name="T30" fmla="*/ 111 w 558"/>
              <a:gd name="T31" fmla="*/ 1 h 473"/>
              <a:gd name="T32" fmla="*/ 95 w 558"/>
              <a:gd name="T33" fmla="*/ 0 h 473"/>
              <a:gd name="T34" fmla="*/ 95 w 558"/>
              <a:gd name="T35" fmla="*/ 0 h 473"/>
              <a:gd name="T36" fmla="*/ 66 w 558"/>
              <a:gd name="T37" fmla="*/ 1 h 473"/>
              <a:gd name="T38" fmla="*/ 47 w 558"/>
              <a:gd name="T39" fmla="*/ 2 h 473"/>
              <a:gd name="T40" fmla="*/ 0 w 558"/>
              <a:gd name="T41" fmla="*/ 473 h 473"/>
              <a:gd name="T42" fmla="*/ 105 w 558"/>
              <a:gd name="T43" fmla="*/ 473 h 473"/>
              <a:gd name="T44" fmla="*/ 128 w 558"/>
              <a:gd name="T45" fmla="*/ 157 h 473"/>
              <a:gd name="T46" fmla="*/ 227 w 558"/>
              <a:gd name="T47" fmla="*/ 396 h 473"/>
              <a:gd name="T48" fmla="*/ 227 w 558"/>
              <a:gd name="T49" fmla="*/ 396 h 473"/>
              <a:gd name="T50" fmla="*/ 230 w 558"/>
              <a:gd name="T51" fmla="*/ 403 h 473"/>
              <a:gd name="T52" fmla="*/ 235 w 558"/>
              <a:gd name="T53" fmla="*/ 408 h 473"/>
              <a:gd name="T54" fmla="*/ 240 w 558"/>
              <a:gd name="T55" fmla="*/ 413 h 473"/>
              <a:gd name="T56" fmla="*/ 245 w 558"/>
              <a:gd name="T57" fmla="*/ 417 h 473"/>
              <a:gd name="T58" fmla="*/ 252 w 558"/>
              <a:gd name="T59" fmla="*/ 419 h 473"/>
              <a:gd name="T60" fmla="*/ 260 w 558"/>
              <a:gd name="T61" fmla="*/ 421 h 473"/>
              <a:gd name="T62" fmla="*/ 270 w 558"/>
              <a:gd name="T63" fmla="*/ 422 h 473"/>
              <a:gd name="T64" fmla="*/ 280 w 558"/>
              <a:gd name="T65" fmla="*/ 422 h 473"/>
              <a:gd name="T66" fmla="*/ 280 w 558"/>
              <a:gd name="T67" fmla="*/ 422 h 473"/>
              <a:gd name="T68" fmla="*/ 290 w 558"/>
              <a:gd name="T69" fmla="*/ 422 h 473"/>
              <a:gd name="T70" fmla="*/ 299 w 558"/>
              <a:gd name="T71" fmla="*/ 421 h 473"/>
              <a:gd name="T72" fmla="*/ 307 w 558"/>
              <a:gd name="T73" fmla="*/ 419 h 473"/>
              <a:gd name="T74" fmla="*/ 314 w 558"/>
              <a:gd name="T75" fmla="*/ 417 h 473"/>
              <a:gd name="T76" fmla="*/ 320 w 558"/>
              <a:gd name="T77" fmla="*/ 413 h 473"/>
              <a:gd name="T78" fmla="*/ 325 w 558"/>
              <a:gd name="T79" fmla="*/ 408 h 473"/>
              <a:gd name="T80" fmla="*/ 328 w 558"/>
              <a:gd name="T81" fmla="*/ 403 h 473"/>
              <a:gd name="T82" fmla="*/ 332 w 558"/>
              <a:gd name="T83" fmla="*/ 396 h 473"/>
              <a:gd name="T84" fmla="*/ 431 w 558"/>
              <a:gd name="T85" fmla="*/ 157 h 473"/>
              <a:gd name="T86" fmla="*/ 454 w 558"/>
              <a:gd name="T87" fmla="*/ 473 h 473"/>
              <a:gd name="T88" fmla="*/ 558 w 558"/>
              <a:gd name="T89" fmla="*/ 473 h 473"/>
              <a:gd name="T90" fmla="*/ 511 w 558"/>
              <a:gd name="T91" fmla="*/ 2 h 473"/>
              <a:gd name="T92" fmla="*/ 511 w 558"/>
              <a:gd name="T93" fmla="*/ 2 h 473"/>
              <a:gd name="T94" fmla="*/ 494 w 558"/>
              <a:gd name="T95" fmla="*/ 1 h 473"/>
              <a:gd name="T96" fmla="*/ 464 w 558"/>
              <a:gd name="T97" fmla="*/ 0 h 473"/>
              <a:gd name="T98" fmla="*/ 464 w 558"/>
              <a:gd name="T99" fmla="*/ 0 h 473"/>
              <a:gd name="T100" fmla="*/ 448 w 558"/>
              <a:gd name="T101" fmla="*/ 1 h 473"/>
              <a:gd name="T102" fmla="*/ 434 w 558"/>
              <a:gd name="T103" fmla="*/ 1 h 473"/>
              <a:gd name="T104" fmla="*/ 421 w 558"/>
              <a:gd name="T105" fmla="*/ 3 h 473"/>
              <a:gd name="T106" fmla="*/ 411 w 558"/>
              <a:gd name="T107" fmla="*/ 8 h 473"/>
              <a:gd name="T108" fmla="*/ 401 w 558"/>
              <a:gd name="T109" fmla="*/ 13 h 473"/>
              <a:gd name="T110" fmla="*/ 393 w 558"/>
              <a:gd name="T111" fmla="*/ 21 h 473"/>
              <a:gd name="T112" fmla="*/ 386 w 558"/>
              <a:gd name="T113" fmla="*/ 31 h 473"/>
              <a:gd name="T114" fmla="*/ 380 w 558"/>
              <a:gd name="T115" fmla="*/ 44 h 473"/>
              <a:gd name="T116" fmla="*/ 288 w 558"/>
              <a:gd name="T117" fmla="*/ 276 h 4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558" h="473">
                <a:moveTo>
                  <a:pt x="288" y="276"/>
                </a:moveTo>
                <a:lnTo>
                  <a:pt x="288" y="276"/>
                </a:lnTo>
                <a:lnTo>
                  <a:pt x="283" y="288"/>
                </a:lnTo>
                <a:lnTo>
                  <a:pt x="280" y="302"/>
                </a:lnTo>
                <a:lnTo>
                  <a:pt x="280" y="302"/>
                </a:lnTo>
                <a:lnTo>
                  <a:pt x="275" y="288"/>
                </a:lnTo>
                <a:lnTo>
                  <a:pt x="272" y="276"/>
                </a:lnTo>
                <a:lnTo>
                  <a:pt x="180" y="44"/>
                </a:lnTo>
                <a:lnTo>
                  <a:pt x="180" y="44"/>
                </a:lnTo>
                <a:lnTo>
                  <a:pt x="173" y="31"/>
                </a:lnTo>
                <a:lnTo>
                  <a:pt x="166" y="21"/>
                </a:lnTo>
                <a:lnTo>
                  <a:pt x="158" y="13"/>
                </a:lnTo>
                <a:lnTo>
                  <a:pt x="149" y="8"/>
                </a:lnTo>
                <a:lnTo>
                  <a:pt x="137" y="3"/>
                </a:lnTo>
                <a:lnTo>
                  <a:pt x="125" y="1"/>
                </a:lnTo>
                <a:lnTo>
                  <a:pt x="111" y="1"/>
                </a:lnTo>
                <a:lnTo>
                  <a:pt x="95" y="0"/>
                </a:lnTo>
                <a:lnTo>
                  <a:pt x="95" y="0"/>
                </a:lnTo>
                <a:lnTo>
                  <a:pt x="66" y="1"/>
                </a:lnTo>
                <a:lnTo>
                  <a:pt x="47" y="2"/>
                </a:lnTo>
                <a:lnTo>
                  <a:pt x="0" y="473"/>
                </a:lnTo>
                <a:lnTo>
                  <a:pt x="105" y="473"/>
                </a:lnTo>
                <a:lnTo>
                  <a:pt x="128" y="157"/>
                </a:lnTo>
                <a:lnTo>
                  <a:pt x="227" y="396"/>
                </a:lnTo>
                <a:lnTo>
                  <a:pt x="227" y="396"/>
                </a:lnTo>
                <a:lnTo>
                  <a:pt x="230" y="403"/>
                </a:lnTo>
                <a:lnTo>
                  <a:pt x="235" y="408"/>
                </a:lnTo>
                <a:lnTo>
                  <a:pt x="240" y="413"/>
                </a:lnTo>
                <a:lnTo>
                  <a:pt x="245" y="417"/>
                </a:lnTo>
                <a:lnTo>
                  <a:pt x="252" y="419"/>
                </a:lnTo>
                <a:lnTo>
                  <a:pt x="260" y="421"/>
                </a:lnTo>
                <a:lnTo>
                  <a:pt x="270" y="422"/>
                </a:lnTo>
                <a:lnTo>
                  <a:pt x="280" y="422"/>
                </a:lnTo>
                <a:lnTo>
                  <a:pt x="280" y="422"/>
                </a:lnTo>
                <a:lnTo>
                  <a:pt x="290" y="422"/>
                </a:lnTo>
                <a:lnTo>
                  <a:pt x="299" y="421"/>
                </a:lnTo>
                <a:lnTo>
                  <a:pt x="307" y="419"/>
                </a:lnTo>
                <a:lnTo>
                  <a:pt x="314" y="417"/>
                </a:lnTo>
                <a:lnTo>
                  <a:pt x="320" y="413"/>
                </a:lnTo>
                <a:lnTo>
                  <a:pt x="325" y="408"/>
                </a:lnTo>
                <a:lnTo>
                  <a:pt x="328" y="403"/>
                </a:lnTo>
                <a:lnTo>
                  <a:pt x="332" y="396"/>
                </a:lnTo>
                <a:lnTo>
                  <a:pt x="431" y="157"/>
                </a:lnTo>
                <a:lnTo>
                  <a:pt x="454" y="473"/>
                </a:lnTo>
                <a:lnTo>
                  <a:pt x="558" y="473"/>
                </a:lnTo>
                <a:lnTo>
                  <a:pt x="511" y="2"/>
                </a:lnTo>
                <a:lnTo>
                  <a:pt x="511" y="2"/>
                </a:lnTo>
                <a:lnTo>
                  <a:pt x="494" y="1"/>
                </a:lnTo>
                <a:lnTo>
                  <a:pt x="464" y="0"/>
                </a:lnTo>
                <a:lnTo>
                  <a:pt x="464" y="0"/>
                </a:lnTo>
                <a:lnTo>
                  <a:pt x="448" y="1"/>
                </a:lnTo>
                <a:lnTo>
                  <a:pt x="434" y="1"/>
                </a:lnTo>
                <a:lnTo>
                  <a:pt x="421" y="3"/>
                </a:lnTo>
                <a:lnTo>
                  <a:pt x="411" y="8"/>
                </a:lnTo>
                <a:lnTo>
                  <a:pt x="401" y="13"/>
                </a:lnTo>
                <a:lnTo>
                  <a:pt x="393" y="21"/>
                </a:lnTo>
                <a:lnTo>
                  <a:pt x="386" y="31"/>
                </a:lnTo>
                <a:lnTo>
                  <a:pt x="380" y="44"/>
                </a:lnTo>
                <a:lnTo>
                  <a:pt x="288" y="276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rgbClr val="005EB8"/>
              </a:solidFill>
            </a:endParaRPr>
          </a:p>
        </p:txBody>
      </p:sp>
      <p:sp>
        <p:nvSpPr>
          <p:cNvPr id="45" name="Freeform 8"/>
          <p:cNvSpPr>
            <a:spLocks/>
          </p:cNvSpPr>
          <p:nvPr userDrawn="1"/>
        </p:nvSpPr>
        <p:spPr bwMode="auto">
          <a:xfrm>
            <a:off x="4830969" y="4912769"/>
            <a:ext cx="128023" cy="66002"/>
          </a:xfrm>
          <a:custGeom>
            <a:avLst/>
            <a:gdLst>
              <a:gd name="T0" fmla="*/ 192 w 192"/>
              <a:gd name="T1" fmla="*/ 105 h 130"/>
              <a:gd name="T2" fmla="*/ 192 w 192"/>
              <a:gd name="T3" fmla="*/ 105 h 130"/>
              <a:gd name="T4" fmla="*/ 170 w 192"/>
              <a:gd name="T5" fmla="*/ 112 h 130"/>
              <a:gd name="T6" fmla="*/ 141 w 192"/>
              <a:gd name="T7" fmla="*/ 121 h 130"/>
              <a:gd name="T8" fmla="*/ 124 w 192"/>
              <a:gd name="T9" fmla="*/ 124 h 130"/>
              <a:gd name="T10" fmla="*/ 108 w 192"/>
              <a:gd name="T11" fmla="*/ 128 h 130"/>
              <a:gd name="T12" fmla="*/ 92 w 192"/>
              <a:gd name="T13" fmla="*/ 130 h 130"/>
              <a:gd name="T14" fmla="*/ 76 w 192"/>
              <a:gd name="T15" fmla="*/ 130 h 130"/>
              <a:gd name="T16" fmla="*/ 76 w 192"/>
              <a:gd name="T17" fmla="*/ 130 h 130"/>
              <a:gd name="T18" fmla="*/ 61 w 192"/>
              <a:gd name="T19" fmla="*/ 130 h 130"/>
              <a:gd name="T20" fmla="*/ 46 w 192"/>
              <a:gd name="T21" fmla="*/ 128 h 130"/>
              <a:gd name="T22" fmla="*/ 34 w 192"/>
              <a:gd name="T23" fmla="*/ 123 h 130"/>
              <a:gd name="T24" fmla="*/ 28 w 192"/>
              <a:gd name="T25" fmla="*/ 121 h 130"/>
              <a:gd name="T26" fmla="*/ 22 w 192"/>
              <a:gd name="T27" fmla="*/ 117 h 130"/>
              <a:gd name="T28" fmla="*/ 17 w 192"/>
              <a:gd name="T29" fmla="*/ 113 h 130"/>
              <a:gd name="T30" fmla="*/ 13 w 192"/>
              <a:gd name="T31" fmla="*/ 109 h 130"/>
              <a:gd name="T32" fmla="*/ 9 w 192"/>
              <a:gd name="T33" fmla="*/ 104 h 130"/>
              <a:gd name="T34" fmla="*/ 6 w 192"/>
              <a:gd name="T35" fmla="*/ 98 h 130"/>
              <a:gd name="T36" fmla="*/ 4 w 192"/>
              <a:gd name="T37" fmla="*/ 92 h 130"/>
              <a:gd name="T38" fmla="*/ 3 w 192"/>
              <a:gd name="T39" fmla="*/ 85 h 130"/>
              <a:gd name="T40" fmla="*/ 1 w 192"/>
              <a:gd name="T41" fmla="*/ 77 h 130"/>
              <a:gd name="T42" fmla="*/ 0 w 192"/>
              <a:gd name="T43" fmla="*/ 69 h 130"/>
              <a:gd name="T44" fmla="*/ 0 w 192"/>
              <a:gd name="T45" fmla="*/ 69 h 130"/>
              <a:gd name="T46" fmla="*/ 1 w 192"/>
              <a:gd name="T47" fmla="*/ 55 h 130"/>
              <a:gd name="T48" fmla="*/ 5 w 192"/>
              <a:gd name="T49" fmla="*/ 42 h 130"/>
              <a:gd name="T50" fmla="*/ 7 w 192"/>
              <a:gd name="T51" fmla="*/ 37 h 130"/>
              <a:gd name="T52" fmla="*/ 11 w 192"/>
              <a:gd name="T53" fmla="*/ 31 h 130"/>
              <a:gd name="T54" fmla="*/ 15 w 192"/>
              <a:gd name="T55" fmla="*/ 26 h 130"/>
              <a:gd name="T56" fmla="*/ 19 w 192"/>
              <a:gd name="T57" fmla="*/ 22 h 130"/>
              <a:gd name="T58" fmla="*/ 24 w 192"/>
              <a:gd name="T59" fmla="*/ 18 h 130"/>
              <a:gd name="T60" fmla="*/ 30 w 192"/>
              <a:gd name="T61" fmla="*/ 15 h 130"/>
              <a:gd name="T62" fmla="*/ 37 w 192"/>
              <a:gd name="T63" fmla="*/ 11 h 130"/>
              <a:gd name="T64" fmla="*/ 44 w 192"/>
              <a:gd name="T65" fmla="*/ 9 h 130"/>
              <a:gd name="T66" fmla="*/ 62 w 192"/>
              <a:gd name="T67" fmla="*/ 5 h 130"/>
              <a:gd name="T68" fmla="*/ 82 w 192"/>
              <a:gd name="T69" fmla="*/ 3 h 130"/>
              <a:gd name="T70" fmla="*/ 192 w 192"/>
              <a:gd name="T71" fmla="*/ 0 h 130"/>
              <a:gd name="T72" fmla="*/ 192 w 192"/>
              <a:gd name="T73" fmla="*/ 105 h 1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92" h="130">
                <a:moveTo>
                  <a:pt x="192" y="105"/>
                </a:moveTo>
                <a:lnTo>
                  <a:pt x="192" y="105"/>
                </a:lnTo>
                <a:lnTo>
                  <a:pt x="170" y="112"/>
                </a:lnTo>
                <a:lnTo>
                  <a:pt x="141" y="121"/>
                </a:lnTo>
                <a:lnTo>
                  <a:pt x="124" y="124"/>
                </a:lnTo>
                <a:lnTo>
                  <a:pt x="108" y="128"/>
                </a:lnTo>
                <a:lnTo>
                  <a:pt x="92" y="130"/>
                </a:lnTo>
                <a:lnTo>
                  <a:pt x="76" y="130"/>
                </a:lnTo>
                <a:lnTo>
                  <a:pt x="76" y="130"/>
                </a:lnTo>
                <a:lnTo>
                  <a:pt x="61" y="130"/>
                </a:lnTo>
                <a:lnTo>
                  <a:pt x="46" y="128"/>
                </a:lnTo>
                <a:lnTo>
                  <a:pt x="34" y="123"/>
                </a:lnTo>
                <a:lnTo>
                  <a:pt x="28" y="121"/>
                </a:lnTo>
                <a:lnTo>
                  <a:pt x="22" y="117"/>
                </a:lnTo>
                <a:lnTo>
                  <a:pt x="17" y="113"/>
                </a:lnTo>
                <a:lnTo>
                  <a:pt x="13" y="109"/>
                </a:lnTo>
                <a:lnTo>
                  <a:pt x="9" y="104"/>
                </a:lnTo>
                <a:lnTo>
                  <a:pt x="6" y="98"/>
                </a:lnTo>
                <a:lnTo>
                  <a:pt x="4" y="92"/>
                </a:lnTo>
                <a:lnTo>
                  <a:pt x="3" y="85"/>
                </a:lnTo>
                <a:lnTo>
                  <a:pt x="1" y="77"/>
                </a:lnTo>
                <a:lnTo>
                  <a:pt x="0" y="69"/>
                </a:lnTo>
                <a:lnTo>
                  <a:pt x="0" y="69"/>
                </a:lnTo>
                <a:lnTo>
                  <a:pt x="1" y="55"/>
                </a:lnTo>
                <a:lnTo>
                  <a:pt x="5" y="42"/>
                </a:lnTo>
                <a:lnTo>
                  <a:pt x="7" y="37"/>
                </a:lnTo>
                <a:lnTo>
                  <a:pt x="11" y="31"/>
                </a:lnTo>
                <a:lnTo>
                  <a:pt x="15" y="26"/>
                </a:lnTo>
                <a:lnTo>
                  <a:pt x="19" y="22"/>
                </a:lnTo>
                <a:lnTo>
                  <a:pt x="24" y="18"/>
                </a:lnTo>
                <a:lnTo>
                  <a:pt x="30" y="15"/>
                </a:lnTo>
                <a:lnTo>
                  <a:pt x="37" y="11"/>
                </a:lnTo>
                <a:lnTo>
                  <a:pt x="44" y="9"/>
                </a:lnTo>
                <a:lnTo>
                  <a:pt x="62" y="5"/>
                </a:lnTo>
                <a:lnTo>
                  <a:pt x="82" y="3"/>
                </a:lnTo>
                <a:lnTo>
                  <a:pt x="192" y="0"/>
                </a:lnTo>
                <a:lnTo>
                  <a:pt x="192" y="105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rgbClr val="005EB8"/>
              </a:solidFill>
            </a:endParaRPr>
          </a:p>
        </p:txBody>
      </p:sp>
      <p:sp>
        <p:nvSpPr>
          <p:cNvPr id="46" name="Freeform 9"/>
          <p:cNvSpPr>
            <a:spLocks/>
          </p:cNvSpPr>
          <p:nvPr userDrawn="1"/>
        </p:nvSpPr>
        <p:spPr bwMode="auto">
          <a:xfrm>
            <a:off x="4762951" y="4779265"/>
            <a:ext cx="264048" cy="240006"/>
          </a:xfrm>
          <a:custGeom>
            <a:avLst/>
            <a:gdLst>
              <a:gd name="T0" fmla="*/ 231 w 397"/>
              <a:gd name="T1" fmla="*/ 0 h 480"/>
              <a:gd name="T2" fmla="*/ 166 w 397"/>
              <a:gd name="T3" fmla="*/ 5 h 480"/>
              <a:gd name="T4" fmla="*/ 109 w 397"/>
              <a:gd name="T5" fmla="*/ 14 h 480"/>
              <a:gd name="T6" fmla="*/ 66 w 397"/>
              <a:gd name="T7" fmla="*/ 25 h 480"/>
              <a:gd name="T8" fmla="*/ 37 w 397"/>
              <a:gd name="T9" fmla="*/ 37 h 480"/>
              <a:gd name="T10" fmla="*/ 59 w 397"/>
              <a:gd name="T11" fmla="*/ 114 h 480"/>
              <a:gd name="T12" fmla="*/ 104 w 397"/>
              <a:gd name="T13" fmla="*/ 102 h 480"/>
              <a:gd name="T14" fmla="*/ 150 w 397"/>
              <a:gd name="T15" fmla="*/ 92 h 480"/>
              <a:gd name="T16" fmla="*/ 201 w 397"/>
              <a:gd name="T17" fmla="*/ 89 h 480"/>
              <a:gd name="T18" fmla="*/ 222 w 397"/>
              <a:gd name="T19" fmla="*/ 90 h 480"/>
              <a:gd name="T20" fmla="*/ 248 w 397"/>
              <a:gd name="T21" fmla="*/ 95 h 480"/>
              <a:gd name="T22" fmla="*/ 263 w 397"/>
              <a:gd name="T23" fmla="*/ 100 h 480"/>
              <a:gd name="T24" fmla="*/ 275 w 397"/>
              <a:gd name="T25" fmla="*/ 110 h 480"/>
              <a:gd name="T26" fmla="*/ 283 w 397"/>
              <a:gd name="T27" fmla="*/ 121 h 480"/>
              <a:gd name="T28" fmla="*/ 289 w 397"/>
              <a:gd name="T29" fmla="*/ 135 h 480"/>
              <a:gd name="T30" fmla="*/ 292 w 397"/>
              <a:gd name="T31" fmla="*/ 153 h 480"/>
              <a:gd name="T32" fmla="*/ 292 w 397"/>
              <a:gd name="T33" fmla="*/ 197 h 480"/>
              <a:gd name="T34" fmla="*/ 201 w 397"/>
              <a:gd name="T35" fmla="*/ 197 h 480"/>
              <a:gd name="T36" fmla="*/ 148 w 397"/>
              <a:gd name="T37" fmla="*/ 201 h 480"/>
              <a:gd name="T38" fmla="*/ 105 w 397"/>
              <a:gd name="T39" fmla="*/ 210 h 480"/>
              <a:gd name="T40" fmla="*/ 69 w 397"/>
              <a:gd name="T41" fmla="*/ 224 h 480"/>
              <a:gd name="T42" fmla="*/ 43 w 397"/>
              <a:gd name="T43" fmla="*/ 242 h 480"/>
              <a:gd name="T44" fmla="*/ 23 w 397"/>
              <a:gd name="T45" fmla="*/ 264 h 480"/>
              <a:gd name="T46" fmla="*/ 10 w 397"/>
              <a:gd name="T47" fmla="*/ 288 h 480"/>
              <a:gd name="T48" fmla="*/ 2 w 397"/>
              <a:gd name="T49" fmla="*/ 316 h 480"/>
              <a:gd name="T50" fmla="*/ 0 w 397"/>
              <a:gd name="T51" fmla="*/ 344 h 480"/>
              <a:gd name="T52" fmla="*/ 1 w 397"/>
              <a:gd name="T53" fmla="*/ 362 h 480"/>
              <a:gd name="T54" fmla="*/ 8 w 397"/>
              <a:gd name="T55" fmla="*/ 395 h 480"/>
              <a:gd name="T56" fmla="*/ 22 w 397"/>
              <a:gd name="T57" fmla="*/ 421 h 480"/>
              <a:gd name="T58" fmla="*/ 39 w 397"/>
              <a:gd name="T59" fmla="*/ 442 h 480"/>
              <a:gd name="T60" fmla="*/ 61 w 397"/>
              <a:gd name="T61" fmla="*/ 458 h 480"/>
              <a:gd name="T62" fmla="*/ 86 w 397"/>
              <a:gd name="T63" fmla="*/ 468 h 480"/>
              <a:gd name="T64" fmla="*/ 114 w 397"/>
              <a:gd name="T65" fmla="*/ 475 h 480"/>
              <a:gd name="T66" fmla="*/ 141 w 397"/>
              <a:gd name="T67" fmla="*/ 479 h 480"/>
              <a:gd name="T68" fmla="*/ 155 w 397"/>
              <a:gd name="T69" fmla="*/ 480 h 480"/>
              <a:gd name="T70" fmla="*/ 185 w 397"/>
              <a:gd name="T71" fmla="*/ 478 h 480"/>
              <a:gd name="T72" fmla="*/ 236 w 397"/>
              <a:gd name="T73" fmla="*/ 468 h 480"/>
              <a:gd name="T74" fmla="*/ 271 w 397"/>
              <a:gd name="T75" fmla="*/ 456 h 480"/>
              <a:gd name="T76" fmla="*/ 292 w 397"/>
              <a:gd name="T77" fmla="*/ 445 h 480"/>
              <a:gd name="T78" fmla="*/ 297 w 397"/>
              <a:gd name="T79" fmla="*/ 444 h 480"/>
              <a:gd name="T80" fmla="*/ 304 w 397"/>
              <a:gd name="T81" fmla="*/ 447 h 480"/>
              <a:gd name="T82" fmla="*/ 320 w 397"/>
              <a:gd name="T83" fmla="*/ 453 h 480"/>
              <a:gd name="T84" fmla="*/ 350 w 397"/>
              <a:gd name="T85" fmla="*/ 460 h 480"/>
              <a:gd name="T86" fmla="*/ 397 w 397"/>
              <a:gd name="T87" fmla="*/ 463 h 480"/>
              <a:gd name="T88" fmla="*/ 397 w 397"/>
              <a:gd name="T89" fmla="*/ 137 h 480"/>
              <a:gd name="T90" fmla="*/ 395 w 397"/>
              <a:gd name="T91" fmla="*/ 103 h 480"/>
              <a:gd name="T92" fmla="*/ 387 w 397"/>
              <a:gd name="T93" fmla="*/ 74 h 480"/>
              <a:gd name="T94" fmla="*/ 373 w 397"/>
              <a:gd name="T95" fmla="*/ 51 h 480"/>
              <a:gd name="T96" fmla="*/ 353 w 397"/>
              <a:gd name="T97" fmla="*/ 32 h 480"/>
              <a:gd name="T98" fmla="*/ 330 w 397"/>
              <a:gd name="T99" fmla="*/ 17 h 480"/>
              <a:gd name="T100" fmla="*/ 301 w 397"/>
              <a:gd name="T101" fmla="*/ 8 h 480"/>
              <a:gd name="T102" fmla="*/ 268 w 397"/>
              <a:gd name="T103" fmla="*/ 2 h 480"/>
              <a:gd name="T104" fmla="*/ 231 w 397"/>
              <a:gd name="T105" fmla="*/ 0 h 4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397" h="480">
                <a:moveTo>
                  <a:pt x="231" y="0"/>
                </a:moveTo>
                <a:lnTo>
                  <a:pt x="231" y="0"/>
                </a:lnTo>
                <a:lnTo>
                  <a:pt x="198" y="1"/>
                </a:lnTo>
                <a:lnTo>
                  <a:pt x="166" y="5"/>
                </a:lnTo>
                <a:lnTo>
                  <a:pt x="136" y="8"/>
                </a:lnTo>
                <a:lnTo>
                  <a:pt x="109" y="14"/>
                </a:lnTo>
                <a:lnTo>
                  <a:pt x="86" y="20"/>
                </a:lnTo>
                <a:lnTo>
                  <a:pt x="66" y="25"/>
                </a:lnTo>
                <a:lnTo>
                  <a:pt x="49" y="31"/>
                </a:lnTo>
                <a:lnTo>
                  <a:pt x="37" y="37"/>
                </a:lnTo>
                <a:lnTo>
                  <a:pt x="59" y="114"/>
                </a:lnTo>
                <a:lnTo>
                  <a:pt x="59" y="114"/>
                </a:lnTo>
                <a:lnTo>
                  <a:pt x="71" y="110"/>
                </a:lnTo>
                <a:lnTo>
                  <a:pt x="104" y="102"/>
                </a:lnTo>
                <a:lnTo>
                  <a:pt x="125" y="97"/>
                </a:lnTo>
                <a:lnTo>
                  <a:pt x="150" y="92"/>
                </a:lnTo>
                <a:lnTo>
                  <a:pt x="175" y="90"/>
                </a:lnTo>
                <a:lnTo>
                  <a:pt x="201" y="89"/>
                </a:lnTo>
                <a:lnTo>
                  <a:pt x="201" y="89"/>
                </a:lnTo>
                <a:lnTo>
                  <a:pt x="222" y="90"/>
                </a:lnTo>
                <a:lnTo>
                  <a:pt x="240" y="92"/>
                </a:lnTo>
                <a:lnTo>
                  <a:pt x="248" y="95"/>
                </a:lnTo>
                <a:lnTo>
                  <a:pt x="257" y="97"/>
                </a:lnTo>
                <a:lnTo>
                  <a:pt x="263" y="100"/>
                </a:lnTo>
                <a:lnTo>
                  <a:pt x="269" y="105"/>
                </a:lnTo>
                <a:lnTo>
                  <a:pt x="275" y="110"/>
                </a:lnTo>
                <a:lnTo>
                  <a:pt x="280" y="114"/>
                </a:lnTo>
                <a:lnTo>
                  <a:pt x="283" y="121"/>
                </a:lnTo>
                <a:lnTo>
                  <a:pt x="286" y="128"/>
                </a:lnTo>
                <a:lnTo>
                  <a:pt x="289" y="135"/>
                </a:lnTo>
                <a:lnTo>
                  <a:pt x="291" y="144"/>
                </a:lnTo>
                <a:lnTo>
                  <a:pt x="292" y="153"/>
                </a:lnTo>
                <a:lnTo>
                  <a:pt x="292" y="164"/>
                </a:lnTo>
                <a:lnTo>
                  <a:pt x="292" y="197"/>
                </a:lnTo>
                <a:lnTo>
                  <a:pt x="201" y="197"/>
                </a:lnTo>
                <a:lnTo>
                  <a:pt x="201" y="197"/>
                </a:lnTo>
                <a:lnTo>
                  <a:pt x="174" y="198"/>
                </a:lnTo>
                <a:lnTo>
                  <a:pt x="148" y="201"/>
                </a:lnTo>
                <a:lnTo>
                  <a:pt x="125" y="204"/>
                </a:lnTo>
                <a:lnTo>
                  <a:pt x="105" y="210"/>
                </a:lnTo>
                <a:lnTo>
                  <a:pt x="86" y="216"/>
                </a:lnTo>
                <a:lnTo>
                  <a:pt x="69" y="224"/>
                </a:lnTo>
                <a:lnTo>
                  <a:pt x="55" y="232"/>
                </a:lnTo>
                <a:lnTo>
                  <a:pt x="43" y="242"/>
                </a:lnTo>
                <a:lnTo>
                  <a:pt x="32" y="253"/>
                </a:lnTo>
                <a:lnTo>
                  <a:pt x="23" y="264"/>
                </a:lnTo>
                <a:lnTo>
                  <a:pt x="16" y="276"/>
                </a:lnTo>
                <a:lnTo>
                  <a:pt x="10" y="288"/>
                </a:lnTo>
                <a:lnTo>
                  <a:pt x="6" y="302"/>
                </a:lnTo>
                <a:lnTo>
                  <a:pt x="2" y="316"/>
                </a:lnTo>
                <a:lnTo>
                  <a:pt x="1" y="330"/>
                </a:lnTo>
                <a:lnTo>
                  <a:pt x="0" y="344"/>
                </a:lnTo>
                <a:lnTo>
                  <a:pt x="0" y="344"/>
                </a:lnTo>
                <a:lnTo>
                  <a:pt x="1" y="362"/>
                </a:lnTo>
                <a:lnTo>
                  <a:pt x="3" y="380"/>
                </a:lnTo>
                <a:lnTo>
                  <a:pt x="8" y="395"/>
                </a:lnTo>
                <a:lnTo>
                  <a:pt x="14" y="408"/>
                </a:lnTo>
                <a:lnTo>
                  <a:pt x="22" y="421"/>
                </a:lnTo>
                <a:lnTo>
                  <a:pt x="30" y="433"/>
                </a:lnTo>
                <a:lnTo>
                  <a:pt x="39" y="442"/>
                </a:lnTo>
                <a:lnTo>
                  <a:pt x="51" y="450"/>
                </a:lnTo>
                <a:lnTo>
                  <a:pt x="61" y="458"/>
                </a:lnTo>
                <a:lnTo>
                  <a:pt x="74" y="464"/>
                </a:lnTo>
                <a:lnTo>
                  <a:pt x="86" y="468"/>
                </a:lnTo>
                <a:lnTo>
                  <a:pt x="100" y="473"/>
                </a:lnTo>
                <a:lnTo>
                  <a:pt x="114" y="475"/>
                </a:lnTo>
                <a:lnTo>
                  <a:pt x="128" y="478"/>
                </a:lnTo>
                <a:lnTo>
                  <a:pt x="141" y="479"/>
                </a:lnTo>
                <a:lnTo>
                  <a:pt x="155" y="480"/>
                </a:lnTo>
                <a:lnTo>
                  <a:pt x="155" y="480"/>
                </a:lnTo>
                <a:lnTo>
                  <a:pt x="170" y="479"/>
                </a:lnTo>
                <a:lnTo>
                  <a:pt x="185" y="478"/>
                </a:lnTo>
                <a:lnTo>
                  <a:pt x="213" y="474"/>
                </a:lnTo>
                <a:lnTo>
                  <a:pt x="236" y="468"/>
                </a:lnTo>
                <a:lnTo>
                  <a:pt x="255" y="462"/>
                </a:lnTo>
                <a:lnTo>
                  <a:pt x="271" y="456"/>
                </a:lnTo>
                <a:lnTo>
                  <a:pt x="284" y="450"/>
                </a:lnTo>
                <a:lnTo>
                  <a:pt x="292" y="445"/>
                </a:lnTo>
                <a:lnTo>
                  <a:pt x="297" y="444"/>
                </a:lnTo>
                <a:lnTo>
                  <a:pt x="297" y="444"/>
                </a:lnTo>
                <a:lnTo>
                  <a:pt x="299" y="445"/>
                </a:lnTo>
                <a:lnTo>
                  <a:pt x="304" y="447"/>
                </a:lnTo>
                <a:lnTo>
                  <a:pt x="311" y="450"/>
                </a:lnTo>
                <a:lnTo>
                  <a:pt x="320" y="453"/>
                </a:lnTo>
                <a:lnTo>
                  <a:pt x="332" y="457"/>
                </a:lnTo>
                <a:lnTo>
                  <a:pt x="350" y="460"/>
                </a:lnTo>
                <a:lnTo>
                  <a:pt x="370" y="462"/>
                </a:lnTo>
                <a:lnTo>
                  <a:pt x="397" y="463"/>
                </a:lnTo>
                <a:lnTo>
                  <a:pt x="397" y="137"/>
                </a:lnTo>
                <a:lnTo>
                  <a:pt x="397" y="137"/>
                </a:lnTo>
                <a:lnTo>
                  <a:pt x="397" y="119"/>
                </a:lnTo>
                <a:lnTo>
                  <a:pt x="395" y="103"/>
                </a:lnTo>
                <a:lnTo>
                  <a:pt x="391" y="88"/>
                </a:lnTo>
                <a:lnTo>
                  <a:pt x="387" y="74"/>
                </a:lnTo>
                <a:lnTo>
                  <a:pt x="380" y="62"/>
                </a:lnTo>
                <a:lnTo>
                  <a:pt x="373" y="51"/>
                </a:lnTo>
                <a:lnTo>
                  <a:pt x="364" y="40"/>
                </a:lnTo>
                <a:lnTo>
                  <a:pt x="353" y="32"/>
                </a:lnTo>
                <a:lnTo>
                  <a:pt x="343" y="24"/>
                </a:lnTo>
                <a:lnTo>
                  <a:pt x="330" y="17"/>
                </a:lnTo>
                <a:lnTo>
                  <a:pt x="316" y="13"/>
                </a:lnTo>
                <a:lnTo>
                  <a:pt x="301" y="8"/>
                </a:lnTo>
                <a:lnTo>
                  <a:pt x="285" y="5"/>
                </a:lnTo>
                <a:lnTo>
                  <a:pt x="268" y="2"/>
                </a:lnTo>
                <a:lnTo>
                  <a:pt x="251" y="1"/>
                </a:lnTo>
                <a:lnTo>
                  <a:pt x="231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rgbClr val="005EB8"/>
              </a:solidFill>
            </a:endParaRPr>
          </a:p>
        </p:txBody>
      </p:sp>
      <p:sp>
        <p:nvSpPr>
          <p:cNvPr id="47" name="Freeform 10"/>
          <p:cNvSpPr>
            <a:spLocks/>
          </p:cNvSpPr>
          <p:nvPr userDrawn="1"/>
        </p:nvSpPr>
        <p:spPr bwMode="auto">
          <a:xfrm>
            <a:off x="5625115" y="4912769"/>
            <a:ext cx="128023" cy="66002"/>
          </a:xfrm>
          <a:custGeom>
            <a:avLst/>
            <a:gdLst>
              <a:gd name="T0" fmla="*/ 192 w 192"/>
              <a:gd name="T1" fmla="*/ 105 h 130"/>
              <a:gd name="T2" fmla="*/ 192 w 192"/>
              <a:gd name="T3" fmla="*/ 105 h 130"/>
              <a:gd name="T4" fmla="*/ 170 w 192"/>
              <a:gd name="T5" fmla="*/ 112 h 130"/>
              <a:gd name="T6" fmla="*/ 140 w 192"/>
              <a:gd name="T7" fmla="*/ 121 h 130"/>
              <a:gd name="T8" fmla="*/ 124 w 192"/>
              <a:gd name="T9" fmla="*/ 124 h 130"/>
              <a:gd name="T10" fmla="*/ 107 w 192"/>
              <a:gd name="T11" fmla="*/ 128 h 130"/>
              <a:gd name="T12" fmla="*/ 91 w 192"/>
              <a:gd name="T13" fmla="*/ 130 h 130"/>
              <a:gd name="T14" fmla="*/ 76 w 192"/>
              <a:gd name="T15" fmla="*/ 130 h 130"/>
              <a:gd name="T16" fmla="*/ 76 w 192"/>
              <a:gd name="T17" fmla="*/ 130 h 130"/>
              <a:gd name="T18" fmla="*/ 60 w 192"/>
              <a:gd name="T19" fmla="*/ 130 h 130"/>
              <a:gd name="T20" fmla="*/ 46 w 192"/>
              <a:gd name="T21" fmla="*/ 128 h 130"/>
              <a:gd name="T22" fmla="*/ 32 w 192"/>
              <a:gd name="T23" fmla="*/ 123 h 130"/>
              <a:gd name="T24" fmla="*/ 26 w 192"/>
              <a:gd name="T25" fmla="*/ 121 h 130"/>
              <a:gd name="T26" fmla="*/ 22 w 192"/>
              <a:gd name="T27" fmla="*/ 117 h 130"/>
              <a:gd name="T28" fmla="*/ 17 w 192"/>
              <a:gd name="T29" fmla="*/ 113 h 130"/>
              <a:gd name="T30" fmla="*/ 13 w 192"/>
              <a:gd name="T31" fmla="*/ 109 h 130"/>
              <a:gd name="T32" fmla="*/ 9 w 192"/>
              <a:gd name="T33" fmla="*/ 104 h 130"/>
              <a:gd name="T34" fmla="*/ 6 w 192"/>
              <a:gd name="T35" fmla="*/ 98 h 130"/>
              <a:gd name="T36" fmla="*/ 3 w 192"/>
              <a:gd name="T37" fmla="*/ 92 h 130"/>
              <a:gd name="T38" fmla="*/ 1 w 192"/>
              <a:gd name="T39" fmla="*/ 85 h 130"/>
              <a:gd name="T40" fmla="*/ 0 w 192"/>
              <a:gd name="T41" fmla="*/ 77 h 130"/>
              <a:gd name="T42" fmla="*/ 0 w 192"/>
              <a:gd name="T43" fmla="*/ 69 h 130"/>
              <a:gd name="T44" fmla="*/ 0 w 192"/>
              <a:gd name="T45" fmla="*/ 69 h 130"/>
              <a:gd name="T46" fmla="*/ 1 w 192"/>
              <a:gd name="T47" fmla="*/ 55 h 130"/>
              <a:gd name="T48" fmla="*/ 5 w 192"/>
              <a:gd name="T49" fmla="*/ 42 h 130"/>
              <a:gd name="T50" fmla="*/ 7 w 192"/>
              <a:gd name="T51" fmla="*/ 37 h 130"/>
              <a:gd name="T52" fmla="*/ 10 w 192"/>
              <a:gd name="T53" fmla="*/ 31 h 130"/>
              <a:gd name="T54" fmla="*/ 14 w 192"/>
              <a:gd name="T55" fmla="*/ 26 h 130"/>
              <a:gd name="T56" fmla="*/ 18 w 192"/>
              <a:gd name="T57" fmla="*/ 22 h 130"/>
              <a:gd name="T58" fmla="*/ 24 w 192"/>
              <a:gd name="T59" fmla="*/ 18 h 130"/>
              <a:gd name="T60" fmla="*/ 30 w 192"/>
              <a:gd name="T61" fmla="*/ 15 h 130"/>
              <a:gd name="T62" fmla="*/ 37 w 192"/>
              <a:gd name="T63" fmla="*/ 11 h 130"/>
              <a:gd name="T64" fmla="*/ 44 w 192"/>
              <a:gd name="T65" fmla="*/ 9 h 130"/>
              <a:gd name="T66" fmla="*/ 61 w 192"/>
              <a:gd name="T67" fmla="*/ 5 h 130"/>
              <a:gd name="T68" fmla="*/ 82 w 192"/>
              <a:gd name="T69" fmla="*/ 3 h 130"/>
              <a:gd name="T70" fmla="*/ 192 w 192"/>
              <a:gd name="T71" fmla="*/ 0 h 130"/>
              <a:gd name="T72" fmla="*/ 192 w 192"/>
              <a:gd name="T73" fmla="*/ 105 h 1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92" h="130">
                <a:moveTo>
                  <a:pt x="192" y="105"/>
                </a:moveTo>
                <a:lnTo>
                  <a:pt x="192" y="105"/>
                </a:lnTo>
                <a:lnTo>
                  <a:pt x="170" y="112"/>
                </a:lnTo>
                <a:lnTo>
                  <a:pt x="140" y="121"/>
                </a:lnTo>
                <a:lnTo>
                  <a:pt x="124" y="124"/>
                </a:lnTo>
                <a:lnTo>
                  <a:pt x="107" y="128"/>
                </a:lnTo>
                <a:lnTo>
                  <a:pt x="91" y="130"/>
                </a:lnTo>
                <a:lnTo>
                  <a:pt x="76" y="130"/>
                </a:lnTo>
                <a:lnTo>
                  <a:pt x="76" y="130"/>
                </a:lnTo>
                <a:lnTo>
                  <a:pt x="60" y="130"/>
                </a:lnTo>
                <a:lnTo>
                  <a:pt x="46" y="128"/>
                </a:lnTo>
                <a:lnTo>
                  <a:pt x="32" y="123"/>
                </a:lnTo>
                <a:lnTo>
                  <a:pt x="26" y="121"/>
                </a:lnTo>
                <a:lnTo>
                  <a:pt x="22" y="117"/>
                </a:lnTo>
                <a:lnTo>
                  <a:pt x="17" y="113"/>
                </a:lnTo>
                <a:lnTo>
                  <a:pt x="13" y="109"/>
                </a:lnTo>
                <a:lnTo>
                  <a:pt x="9" y="104"/>
                </a:lnTo>
                <a:lnTo>
                  <a:pt x="6" y="98"/>
                </a:lnTo>
                <a:lnTo>
                  <a:pt x="3" y="92"/>
                </a:lnTo>
                <a:lnTo>
                  <a:pt x="1" y="85"/>
                </a:lnTo>
                <a:lnTo>
                  <a:pt x="0" y="77"/>
                </a:lnTo>
                <a:lnTo>
                  <a:pt x="0" y="69"/>
                </a:lnTo>
                <a:lnTo>
                  <a:pt x="0" y="69"/>
                </a:lnTo>
                <a:lnTo>
                  <a:pt x="1" y="55"/>
                </a:lnTo>
                <a:lnTo>
                  <a:pt x="5" y="42"/>
                </a:lnTo>
                <a:lnTo>
                  <a:pt x="7" y="37"/>
                </a:lnTo>
                <a:lnTo>
                  <a:pt x="10" y="31"/>
                </a:lnTo>
                <a:lnTo>
                  <a:pt x="14" y="26"/>
                </a:lnTo>
                <a:lnTo>
                  <a:pt x="18" y="22"/>
                </a:lnTo>
                <a:lnTo>
                  <a:pt x="24" y="18"/>
                </a:lnTo>
                <a:lnTo>
                  <a:pt x="30" y="15"/>
                </a:lnTo>
                <a:lnTo>
                  <a:pt x="37" y="11"/>
                </a:lnTo>
                <a:lnTo>
                  <a:pt x="44" y="9"/>
                </a:lnTo>
                <a:lnTo>
                  <a:pt x="61" y="5"/>
                </a:lnTo>
                <a:lnTo>
                  <a:pt x="82" y="3"/>
                </a:lnTo>
                <a:lnTo>
                  <a:pt x="192" y="0"/>
                </a:lnTo>
                <a:lnTo>
                  <a:pt x="192" y="105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rgbClr val="005EB8"/>
              </a:solidFill>
            </a:endParaRPr>
          </a:p>
        </p:txBody>
      </p:sp>
      <p:sp>
        <p:nvSpPr>
          <p:cNvPr id="48" name="Freeform 11"/>
          <p:cNvSpPr>
            <a:spLocks/>
          </p:cNvSpPr>
          <p:nvPr userDrawn="1"/>
        </p:nvSpPr>
        <p:spPr bwMode="auto">
          <a:xfrm>
            <a:off x="5557100" y="4779265"/>
            <a:ext cx="266049" cy="240006"/>
          </a:xfrm>
          <a:custGeom>
            <a:avLst/>
            <a:gdLst>
              <a:gd name="T0" fmla="*/ 231 w 397"/>
              <a:gd name="T1" fmla="*/ 0 h 480"/>
              <a:gd name="T2" fmla="*/ 165 w 397"/>
              <a:gd name="T3" fmla="*/ 5 h 480"/>
              <a:gd name="T4" fmla="*/ 109 w 397"/>
              <a:gd name="T5" fmla="*/ 14 h 480"/>
              <a:gd name="T6" fmla="*/ 65 w 397"/>
              <a:gd name="T7" fmla="*/ 25 h 480"/>
              <a:gd name="T8" fmla="*/ 37 w 397"/>
              <a:gd name="T9" fmla="*/ 37 h 480"/>
              <a:gd name="T10" fmla="*/ 58 w 397"/>
              <a:gd name="T11" fmla="*/ 114 h 480"/>
              <a:gd name="T12" fmla="*/ 103 w 397"/>
              <a:gd name="T13" fmla="*/ 102 h 480"/>
              <a:gd name="T14" fmla="*/ 148 w 397"/>
              <a:gd name="T15" fmla="*/ 92 h 480"/>
              <a:gd name="T16" fmla="*/ 200 w 397"/>
              <a:gd name="T17" fmla="*/ 89 h 480"/>
              <a:gd name="T18" fmla="*/ 222 w 397"/>
              <a:gd name="T19" fmla="*/ 90 h 480"/>
              <a:gd name="T20" fmla="*/ 248 w 397"/>
              <a:gd name="T21" fmla="*/ 95 h 480"/>
              <a:gd name="T22" fmla="*/ 262 w 397"/>
              <a:gd name="T23" fmla="*/ 100 h 480"/>
              <a:gd name="T24" fmla="*/ 274 w 397"/>
              <a:gd name="T25" fmla="*/ 110 h 480"/>
              <a:gd name="T26" fmla="*/ 283 w 397"/>
              <a:gd name="T27" fmla="*/ 121 h 480"/>
              <a:gd name="T28" fmla="*/ 289 w 397"/>
              <a:gd name="T29" fmla="*/ 135 h 480"/>
              <a:gd name="T30" fmla="*/ 291 w 397"/>
              <a:gd name="T31" fmla="*/ 153 h 480"/>
              <a:gd name="T32" fmla="*/ 292 w 397"/>
              <a:gd name="T33" fmla="*/ 197 h 480"/>
              <a:gd name="T34" fmla="*/ 200 w 397"/>
              <a:gd name="T35" fmla="*/ 197 h 480"/>
              <a:gd name="T36" fmla="*/ 147 w 397"/>
              <a:gd name="T37" fmla="*/ 201 h 480"/>
              <a:gd name="T38" fmla="*/ 103 w 397"/>
              <a:gd name="T39" fmla="*/ 210 h 480"/>
              <a:gd name="T40" fmla="*/ 69 w 397"/>
              <a:gd name="T41" fmla="*/ 224 h 480"/>
              <a:gd name="T42" fmla="*/ 42 w 397"/>
              <a:gd name="T43" fmla="*/ 242 h 480"/>
              <a:gd name="T44" fmla="*/ 23 w 397"/>
              <a:gd name="T45" fmla="*/ 264 h 480"/>
              <a:gd name="T46" fmla="*/ 9 w 397"/>
              <a:gd name="T47" fmla="*/ 288 h 480"/>
              <a:gd name="T48" fmla="*/ 2 w 397"/>
              <a:gd name="T49" fmla="*/ 316 h 480"/>
              <a:gd name="T50" fmla="*/ 0 w 397"/>
              <a:gd name="T51" fmla="*/ 344 h 480"/>
              <a:gd name="T52" fmla="*/ 1 w 397"/>
              <a:gd name="T53" fmla="*/ 362 h 480"/>
              <a:gd name="T54" fmla="*/ 8 w 397"/>
              <a:gd name="T55" fmla="*/ 395 h 480"/>
              <a:gd name="T56" fmla="*/ 20 w 397"/>
              <a:gd name="T57" fmla="*/ 421 h 480"/>
              <a:gd name="T58" fmla="*/ 39 w 397"/>
              <a:gd name="T59" fmla="*/ 442 h 480"/>
              <a:gd name="T60" fmla="*/ 61 w 397"/>
              <a:gd name="T61" fmla="*/ 458 h 480"/>
              <a:gd name="T62" fmla="*/ 86 w 397"/>
              <a:gd name="T63" fmla="*/ 468 h 480"/>
              <a:gd name="T64" fmla="*/ 113 w 397"/>
              <a:gd name="T65" fmla="*/ 475 h 480"/>
              <a:gd name="T66" fmla="*/ 140 w 397"/>
              <a:gd name="T67" fmla="*/ 479 h 480"/>
              <a:gd name="T68" fmla="*/ 154 w 397"/>
              <a:gd name="T69" fmla="*/ 480 h 480"/>
              <a:gd name="T70" fmla="*/ 185 w 397"/>
              <a:gd name="T71" fmla="*/ 478 h 480"/>
              <a:gd name="T72" fmla="*/ 236 w 397"/>
              <a:gd name="T73" fmla="*/ 468 h 480"/>
              <a:gd name="T74" fmla="*/ 271 w 397"/>
              <a:gd name="T75" fmla="*/ 456 h 480"/>
              <a:gd name="T76" fmla="*/ 292 w 397"/>
              <a:gd name="T77" fmla="*/ 445 h 480"/>
              <a:gd name="T78" fmla="*/ 297 w 397"/>
              <a:gd name="T79" fmla="*/ 444 h 480"/>
              <a:gd name="T80" fmla="*/ 302 w 397"/>
              <a:gd name="T81" fmla="*/ 447 h 480"/>
              <a:gd name="T82" fmla="*/ 318 w 397"/>
              <a:gd name="T83" fmla="*/ 453 h 480"/>
              <a:gd name="T84" fmla="*/ 348 w 397"/>
              <a:gd name="T85" fmla="*/ 460 h 480"/>
              <a:gd name="T86" fmla="*/ 397 w 397"/>
              <a:gd name="T87" fmla="*/ 463 h 480"/>
              <a:gd name="T88" fmla="*/ 397 w 397"/>
              <a:gd name="T89" fmla="*/ 137 h 480"/>
              <a:gd name="T90" fmla="*/ 394 w 397"/>
              <a:gd name="T91" fmla="*/ 103 h 480"/>
              <a:gd name="T92" fmla="*/ 385 w 397"/>
              <a:gd name="T93" fmla="*/ 74 h 480"/>
              <a:gd name="T94" fmla="*/ 371 w 397"/>
              <a:gd name="T95" fmla="*/ 51 h 480"/>
              <a:gd name="T96" fmla="*/ 353 w 397"/>
              <a:gd name="T97" fmla="*/ 32 h 480"/>
              <a:gd name="T98" fmla="*/ 329 w 397"/>
              <a:gd name="T99" fmla="*/ 17 h 480"/>
              <a:gd name="T100" fmla="*/ 301 w 397"/>
              <a:gd name="T101" fmla="*/ 8 h 480"/>
              <a:gd name="T102" fmla="*/ 268 w 397"/>
              <a:gd name="T103" fmla="*/ 2 h 480"/>
              <a:gd name="T104" fmla="*/ 231 w 397"/>
              <a:gd name="T105" fmla="*/ 0 h 4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397" h="480">
                <a:moveTo>
                  <a:pt x="231" y="0"/>
                </a:moveTo>
                <a:lnTo>
                  <a:pt x="231" y="0"/>
                </a:lnTo>
                <a:lnTo>
                  <a:pt x="196" y="1"/>
                </a:lnTo>
                <a:lnTo>
                  <a:pt x="165" y="5"/>
                </a:lnTo>
                <a:lnTo>
                  <a:pt x="136" y="8"/>
                </a:lnTo>
                <a:lnTo>
                  <a:pt x="109" y="14"/>
                </a:lnTo>
                <a:lnTo>
                  <a:pt x="86" y="20"/>
                </a:lnTo>
                <a:lnTo>
                  <a:pt x="65" y="25"/>
                </a:lnTo>
                <a:lnTo>
                  <a:pt x="49" y="31"/>
                </a:lnTo>
                <a:lnTo>
                  <a:pt x="37" y="37"/>
                </a:lnTo>
                <a:lnTo>
                  <a:pt x="58" y="114"/>
                </a:lnTo>
                <a:lnTo>
                  <a:pt x="58" y="114"/>
                </a:lnTo>
                <a:lnTo>
                  <a:pt x="71" y="110"/>
                </a:lnTo>
                <a:lnTo>
                  <a:pt x="103" y="102"/>
                </a:lnTo>
                <a:lnTo>
                  <a:pt x="124" y="97"/>
                </a:lnTo>
                <a:lnTo>
                  <a:pt x="148" y="92"/>
                </a:lnTo>
                <a:lnTo>
                  <a:pt x="173" y="90"/>
                </a:lnTo>
                <a:lnTo>
                  <a:pt x="200" y="89"/>
                </a:lnTo>
                <a:lnTo>
                  <a:pt x="200" y="89"/>
                </a:lnTo>
                <a:lnTo>
                  <a:pt x="222" y="90"/>
                </a:lnTo>
                <a:lnTo>
                  <a:pt x="240" y="92"/>
                </a:lnTo>
                <a:lnTo>
                  <a:pt x="248" y="95"/>
                </a:lnTo>
                <a:lnTo>
                  <a:pt x="255" y="97"/>
                </a:lnTo>
                <a:lnTo>
                  <a:pt x="262" y="100"/>
                </a:lnTo>
                <a:lnTo>
                  <a:pt x="269" y="105"/>
                </a:lnTo>
                <a:lnTo>
                  <a:pt x="274" y="110"/>
                </a:lnTo>
                <a:lnTo>
                  <a:pt x="278" y="114"/>
                </a:lnTo>
                <a:lnTo>
                  <a:pt x="283" y="121"/>
                </a:lnTo>
                <a:lnTo>
                  <a:pt x="286" y="128"/>
                </a:lnTo>
                <a:lnTo>
                  <a:pt x="289" y="135"/>
                </a:lnTo>
                <a:lnTo>
                  <a:pt x="290" y="144"/>
                </a:lnTo>
                <a:lnTo>
                  <a:pt x="291" y="153"/>
                </a:lnTo>
                <a:lnTo>
                  <a:pt x="292" y="164"/>
                </a:lnTo>
                <a:lnTo>
                  <a:pt x="292" y="197"/>
                </a:lnTo>
                <a:lnTo>
                  <a:pt x="200" y="197"/>
                </a:lnTo>
                <a:lnTo>
                  <a:pt x="200" y="197"/>
                </a:lnTo>
                <a:lnTo>
                  <a:pt x="172" y="198"/>
                </a:lnTo>
                <a:lnTo>
                  <a:pt x="147" y="201"/>
                </a:lnTo>
                <a:lnTo>
                  <a:pt x="124" y="204"/>
                </a:lnTo>
                <a:lnTo>
                  <a:pt x="103" y="210"/>
                </a:lnTo>
                <a:lnTo>
                  <a:pt x="85" y="216"/>
                </a:lnTo>
                <a:lnTo>
                  <a:pt x="69" y="224"/>
                </a:lnTo>
                <a:lnTo>
                  <a:pt x="55" y="232"/>
                </a:lnTo>
                <a:lnTo>
                  <a:pt x="42" y="242"/>
                </a:lnTo>
                <a:lnTo>
                  <a:pt x="31" y="253"/>
                </a:lnTo>
                <a:lnTo>
                  <a:pt x="23" y="264"/>
                </a:lnTo>
                <a:lnTo>
                  <a:pt x="15" y="276"/>
                </a:lnTo>
                <a:lnTo>
                  <a:pt x="9" y="288"/>
                </a:lnTo>
                <a:lnTo>
                  <a:pt x="6" y="302"/>
                </a:lnTo>
                <a:lnTo>
                  <a:pt x="2" y="316"/>
                </a:lnTo>
                <a:lnTo>
                  <a:pt x="0" y="330"/>
                </a:lnTo>
                <a:lnTo>
                  <a:pt x="0" y="344"/>
                </a:lnTo>
                <a:lnTo>
                  <a:pt x="0" y="344"/>
                </a:lnTo>
                <a:lnTo>
                  <a:pt x="1" y="362"/>
                </a:lnTo>
                <a:lnTo>
                  <a:pt x="3" y="380"/>
                </a:lnTo>
                <a:lnTo>
                  <a:pt x="8" y="395"/>
                </a:lnTo>
                <a:lnTo>
                  <a:pt x="14" y="408"/>
                </a:lnTo>
                <a:lnTo>
                  <a:pt x="20" y="421"/>
                </a:lnTo>
                <a:lnTo>
                  <a:pt x="30" y="433"/>
                </a:lnTo>
                <a:lnTo>
                  <a:pt x="39" y="442"/>
                </a:lnTo>
                <a:lnTo>
                  <a:pt x="49" y="450"/>
                </a:lnTo>
                <a:lnTo>
                  <a:pt x="61" y="458"/>
                </a:lnTo>
                <a:lnTo>
                  <a:pt x="73" y="464"/>
                </a:lnTo>
                <a:lnTo>
                  <a:pt x="86" y="468"/>
                </a:lnTo>
                <a:lnTo>
                  <a:pt x="99" y="473"/>
                </a:lnTo>
                <a:lnTo>
                  <a:pt x="113" y="475"/>
                </a:lnTo>
                <a:lnTo>
                  <a:pt x="126" y="478"/>
                </a:lnTo>
                <a:lnTo>
                  <a:pt x="140" y="479"/>
                </a:lnTo>
                <a:lnTo>
                  <a:pt x="154" y="480"/>
                </a:lnTo>
                <a:lnTo>
                  <a:pt x="154" y="480"/>
                </a:lnTo>
                <a:lnTo>
                  <a:pt x="170" y="479"/>
                </a:lnTo>
                <a:lnTo>
                  <a:pt x="185" y="478"/>
                </a:lnTo>
                <a:lnTo>
                  <a:pt x="211" y="474"/>
                </a:lnTo>
                <a:lnTo>
                  <a:pt x="236" y="468"/>
                </a:lnTo>
                <a:lnTo>
                  <a:pt x="255" y="462"/>
                </a:lnTo>
                <a:lnTo>
                  <a:pt x="271" y="456"/>
                </a:lnTo>
                <a:lnTo>
                  <a:pt x="284" y="450"/>
                </a:lnTo>
                <a:lnTo>
                  <a:pt x="292" y="445"/>
                </a:lnTo>
                <a:lnTo>
                  <a:pt x="297" y="444"/>
                </a:lnTo>
                <a:lnTo>
                  <a:pt x="297" y="444"/>
                </a:lnTo>
                <a:lnTo>
                  <a:pt x="299" y="445"/>
                </a:lnTo>
                <a:lnTo>
                  <a:pt x="302" y="447"/>
                </a:lnTo>
                <a:lnTo>
                  <a:pt x="309" y="450"/>
                </a:lnTo>
                <a:lnTo>
                  <a:pt x="318" y="453"/>
                </a:lnTo>
                <a:lnTo>
                  <a:pt x="332" y="457"/>
                </a:lnTo>
                <a:lnTo>
                  <a:pt x="348" y="460"/>
                </a:lnTo>
                <a:lnTo>
                  <a:pt x="370" y="462"/>
                </a:lnTo>
                <a:lnTo>
                  <a:pt x="397" y="463"/>
                </a:lnTo>
                <a:lnTo>
                  <a:pt x="397" y="137"/>
                </a:lnTo>
                <a:lnTo>
                  <a:pt x="397" y="137"/>
                </a:lnTo>
                <a:lnTo>
                  <a:pt x="397" y="119"/>
                </a:lnTo>
                <a:lnTo>
                  <a:pt x="394" y="103"/>
                </a:lnTo>
                <a:lnTo>
                  <a:pt x="391" y="88"/>
                </a:lnTo>
                <a:lnTo>
                  <a:pt x="385" y="74"/>
                </a:lnTo>
                <a:lnTo>
                  <a:pt x="379" y="62"/>
                </a:lnTo>
                <a:lnTo>
                  <a:pt x="371" y="51"/>
                </a:lnTo>
                <a:lnTo>
                  <a:pt x="363" y="40"/>
                </a:lnTo>
                <a:lnTo>
                  <a:pt x="353" y="32"/>
                </a:lnTo>
                <a:lnTo>
                  <a:pt x="341" y="24"/>
                </a:lnTo>
                <a:lnTo>
                  <a:pt x="329" y="17"/>
                </a:lnTo>
                <a:lnTo>
                  <a:pt x="316" y="13"/>
                </a:lnTo>
                <a:lnTo>
                  <a:pt x="301" y="8"/>
                </a:lnTo>
                <a:lnTo>
                  <a:pt x="285" y="5"/>
                </a:lnTo>
                <a:lnTo>
                  <a:pt x="268" y="2"/>
                </a:lnTo>
                <a:lnTo>
                  <a:pt x="249" y="1"/>
                </a:lnTo>
                <a:lnTo>
                  <a:pt x="231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rgbClr val="005EB8"/>
              </a:solidFill>
            </a:endParaRPr>
          </a:p>
        </p:txBody>
      </p:sp>
      <p:sp>
        <p:nvSpPr>
          <p:cNvPr id="49" name="Freeform 12"/>
          <p:cNvSpPr>
            <a:spLocks/>
          </p:cNvSpPr>
          <p:nvPr userDrawn="1"/>
        </p:nvSpPr>
        <p:spPr bwMode="auto">
          <a:xfrm>
            <a:off x="6605287" y="4782272"/>
            <a:ext cx="280050" cy="237006"/>
          </a:xfrm>
          <a:custGeom>
            <a:avLst/>
            <a:gdLst>
              <a:gd name="T0" fmla="*/ 317 w 421"/>
              <a:gd name="T1" fmla="*/ 350 h 475"/>
              <a:gd name="T2" fmla="*/ 277 w 421"/>
              <a:gd name="T3" fmla="*/ 367 h 475"/>
              <a:gd name="T4" fmla="*/ 244 w 421"/>
              <a:gd name="T5" fmla="*/ 376 h 475"/>
              <a:gd name="T6" fmla="*/ 207 w 421"/>
              <a:gd name="T7" fmla="*/ 382 h 475"/>
              <a:gd name="T8" fmla="*/ 188 w 421"/>
              <a:gd name="T9" fmla="*/ 383 h 475"/>
              <a:gd name="T10" fmla="*/ 164 w 421"/>
              <a:gd name="T11" fmla="*/ 382 h 475"/>
              <a:gd name="T12" fmla="*/ 145 w 421"/>
              <a:gd name="T13" fmla="*/ 377 h 475"/>
              <a:gd name="T14" fmla="*/ 130 w 421"/>
              <a:gd name="T15" fmla="*/ 369 h 475"/>
              <a:gd name="T16" fmla="*/ 120 w 421"/>
              <a:gd name="T17" fmla="*/ 357 h 475"/>
              <a:gd name="T18" fmla="*/ 112 w 421"/>
              <a:gd name="T19" fmla="*/ 343 h 475"/>
              <a:gd name="T20" fmla="*/ 107 w 421"/>
              <a:gd name="T21" fmla="*/ 325 h 475"/>
              <a:gd name="T22" fmla="*/ 105 w 421"/>
              <a:gd name="T23" fmla="*/ 278 h 475"/>
              <a:gd name="T24" fmla="*/ 89 w 421"/>
              <a:gd name="T25" fmla="*/ 0 h 475"/>
              <a:gd name="T26" fmla="*/ 67 w 421"/>
              <a:gd name="T27" fmla="*/ 0 h 475"/>
              <a:gd name="T28" fmla="*/ 15 w 421"/>
              <a:gd name="T29" fmla="*/ 4 h 475"/>
              <a:gd name="T30" fmla="*/ 0 w 421"/>
              <a:gd name="T31" fmla="*/ 290 h 475"/>
              <a:gd name="T32" fmla="*/ 0 w 421"/>
              <a:gd name="T33" fmla="*/ 313 h 475"/>
              <a:gd name="T34" fmla="*/ 4 w 421"/>
              <a:gd name="T35" fmla="*/ 354 h 475"/>
              <a:gd name="T36" fmla="*/ 11 w 421"/>
              <a:gd name="T37" fmla="*/ 388 h 475"/>
              <a:gd name="T38" fmla="*/ 23 w 421"/>
              <a:gd name="T39" fmla="*/ 417 h 475"/>
              <a:gd name="T40" fmla="*/ 40 w 421"/>
              <a:gd name="T41" fmla="*/ 440 h 475"/>
              <a:gd name="T42" fmla="*/ 66 w 421"/>
              <a:gd name="T43" fmla="*/ 457 h 475"/>
              <a:gd name="T44" fmla="*/ 97 w 421"/>
              <a:gd name="T45" fmla="*/ 468 h 475"/>
              <a:gd name="T46" fmla="*/ 136 w 421"/>
              <a:gd name="T47" fmla="*/ 474 h 475"/>
              <a:gd name="T48" fmla="*/ 159 w 421"/>
              <a:gd name="T49" fmla="*/ 475 h 475"/>
              <a:gd name="T50" fmla="*/ 193 w 421"/>
              <a:gd name="T51" fmla="*/ 473 h 475"/>
              <a:gd name="T52" fmla="*/ 224 w 421"/>
              <a:gd name="T53" fmla="*/ 468 h 475"/>
              <a:gd name="T54" fmla="*/ 274 w 421"/>
              <a:gd name="T55" fmla="*/ 455 h 475"/>
              <a:gd name="T56" fmla="*/ 305 w 421"/>
              <a:gd name="T57" fmla="*/ 443 h 475"/>
              <a:gd name="T58" fmla="*/ 319 w 421"/>
              <a:gd name="T59" fmla="*/ 437 h 475"/>
              <a:gd name="T60" fmla="*/ 334 w 421"/>
              <a:gd name="T61" fmla="*/ 444 h 475"/>
              <a:gd name="T62" fmla="*/ 359 w 421"/>
              <a:gd name="T63" fmla="*/ 451 h 475"/>
              <a:gd name="T64" fmla="*/ 397 w 421"/>
              <a:gd name="T65" fmla="*/ 457 h 475"/>
              <a:gd name="T66" fmla="*/ 421 w 421"/>
              <a:gd name="T67" fmla="*/ 7 h 475"/>
              <a:gd name="T68" fmla="*/ 386 w 421"/>
              <a:gd name="T69" fmla="*/ 2 h 475"/>
              <a:gd name="T70" fmla="*/ 337 w 421"/>
              <a:gd name="T71" fmla="*/ 0 h 475"/>
              <a:gd name="T72" fmla="*/ 317 w 421"/>
              <a:gd name="T73" fmla="*/ 350 h 4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421" h="475">
                <a:moveTo>
                  <a:pt x="317" y="350"/>
                </a:moveTo>
                <a:lnTo>
                  <a:pt x="317" y="350"/>
                </a:lnTo>
                <a:lnTo>
                  <a:pt x="292" y="361"/>
                </a:lnTo>
                <a:lnTo>
                  <a:pt x="277" y="367"/>
                </a:lnTo>
                <a:lnTo>
                  <a:pt x="261" y="371"/>
                </a:lnTo>
                <a:lnTo>
                  <a:pt x="244" y="376"/>
                </a:lnTo>
                <a:lnTo>
                  <a:pt x="226" y="379"/>
                </a:lnTo>
                <a:lnTo>
                  <a:pt x="207" y="382"/>
                </a:lnTo>
                <a:lnTo>
                  <a:pt x="188" y="383"/>
                </a:lnTo>
                <a:lnTo>
                  <a:pt x="188" y="383"/>
                </a:lnTo>
                <a:lnTo>
                  <a:pt x="175" y="383"/>
                </a:lnTo>
                <a:lnTo>
                  <a:pt x="164" y="382"/>
                </a:lnTo>
                <a:lnTo>
                  <a:pt x="153" y="379"/>
                </a:lnTo>
                <a:lnTo>
                  <a:pt x="145" y="377"/>
                </a:lnTo>
                <a:lnTo>
                  <a:pt x="137" y="373"/>
                </a:lnTo>
                <a:lnTo>
                  <a:pt x="130" y="369"/>
                </a:lnTo>
                <a:lnTo>
                  <a:pt x="124" y="363"/>
                </a:lnTo>
                <a:lnTo>
                  <a:pt x="120" y="357"/>
                </a:lnTo>
                <a:lnTo>
                  <a:pt x="115" y="350"/>
                </a:lnTo>
                <a:lnTo>
                  <a:pt x="112" y="343"/>
                </a:lnTo>
                <a:lnTo>
                  <a:pt x="109" y="334"/>
                </a:lnTo>
                <a:lnTo>
                  <a:pt x="107" y="325"/>
                </a:lnTo>
                <a:lnTo>
                  <a:pt x="105" y="303"/>
                </a:lnTo>
                <a:lnTo>
                  <a:pt x="105" y="278"/>
                </a:lnTo>
                <a:lnTo>
                  <a:pt x="105" y="0"/>
                </a:lnTo>
                <a:lnTo>
                  <a:pt x="89" y="0"/>
                </a:lnTo>
                <a:lnTo>
                  <a:pt x="89" y="0"/>
                </a:lnTo>
                <a:lnTo>
                  <a:pt x="67" y="0"/>
                </a:lnTo>
                <a:lnTo>
                  <a:pt x="40" y="2"/>
                </a:lnTo>
                <a:lnTo>
                  <a:pt x="15" y="4"/>
                </a:lnTo>
                <a:lnTo>
                  <a:pt x="0" y="7"/>
                </a:lnTo>
                <a:lnTo>
                  <a:pt x="0" y="290"/>
                </a:lnTo>
                <a:lnTo>
                  <a:pt x="0" y="290"/>
                </a:lnTo>
                <a:lnTo>
                  <a:pt x="0" y="313"/>
                </a:lnTo>
                <a:lnTo>
                  <a:pt x="1" y="334"/>
                </a:lnTo>
                <a:lnTo>
                  <a:pt x="4" y="354"/>
                </a:lnTo>
                <a:lnTo>
                  <a:pt x="6" y="372"/>
                </a:lnTo>
                <a:lnTo>
                  <a:pt x="11" y="388"/>
                </a:lnTo>
                <a:lnTo>
                  <a:pt x="16" y="403"/>
                </a:lnTo>
                <a:lnTo>
                  <a:pt x="23" y="417"/>
                </a:lnTo>
                <a:lnTo>
                  <a:pt x="31" y="429"/>
                </a:lnTo>
                <a:lnTo>
                  <a:pt x="40" y="440"/>
                </a:lnTo>
                <a:lnTo>
                  <a:pt x="52" y="450"/>
                </a:lnTo>
                <a:lnTo>
                  <a:pt x="66" y="457"/>
                </a:lnTo>
                <a:lnTo>
                  <a:pt x="80" y="463"/>
                </a:lnTo>
                <a:lnTo>
                  <a:pt x="97" y="468"/>
                </a:lnTo>
                <a:lnTo>
                  <a:pt x="115" y="472"/>
                </a:lnTo>
                <a:lnTo>
                  <a:pt x="136" y="474"/>
                </a:lnTo>
                <a:lnTo>
                  <a:pt x="159" y="475"/>
                </a:lnTo>
                <a:lnTo>
                  <a:pt x="159" y="475"/>
                </a:lnTo>
                <a:lnTo>
                  <a:pt x="177" y="474"/>
                </a:lnTo>
                <a:lnTo>
                  <a:pt x="193" y="473"/>
                </a:lnTo>
                <a:lnTo>
                  <a:pt x="210" y="472"/>
                </a:lnTo>
                <a:lnTo>
                  <a:pt x="224" y="468"/>
                </a:lnTo>
                <a:lnTo>
                  <a:pt x="251" y="462"/>
                </a:lnTo>
                <a:lnTo>
                  <a:pt x="274" y="455"/>
                </a:lnTo>
                <a:lnTo>
                  <a:pt x="292" y="448"/>
                </a:lnTo>
                <a:lnTo>
                  <a:pt x="305" y="443"/>
                </a:lnTo>
                <a:lnTo>
                  <a:pt x="319" y="437"/>
                </a:lnTo>
                <a:lnTo>
                  <a:pt x="319" y="437"/>
                </a:lnTo>
                <a:lnTo>
                  <a:pt x="326" y="440"/>
                </a:lnTo>
                <a:lnTo>
                  <a:pt x="334" y="444"/>
                </a:lnTo>
                <a:lnTo>
                  <a:pt x="345" y="447"/>
                </a:lnTo>
                <a:lnTo>
                  <a:pt x="359" y="451"/>
                </a:lnTo>
                <a:lnTo>
                  <a:pt x="376" y="454"/>
                </a:lnTo>
                <a:lnTo>
                  <a:pt x="397" y="457"/>
                </a:lnTo>
                <a:lnTo>
                  <a:pt x="421" y="458"/>
                </a:lnTo>
                <a:lnTo>
                  <a:pt x="421" y="7"/>
                </a:lnTo>
                <a:lnTo>
                  <a:pt x="421" y="7"/>
                </a:lnTo>
                <a:lnTo>
                  <a:pt x="386" y="2"/>
                </a:lnTo>
                <a:lnTo>
                  <a:pt x="360" y="1"/>
                </a:lnTo>
                <a:lnTo>
                  <a:pt x="337" y="0"/>
                </a:lnTo>
                <a:lnTo>
                  <a:pt x="317" y="0"/>
                </a:lnTo>
                <a:lnTo>
                  <a:pt x="317" y="35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rgbClr val="005EB8"/>
              </a:solidFill>
            </a:endParaRPr>
          </a:p>
        </p:txBody>
      </p:sp>
      <p:sp>
        <p:nvSpPr>
          <p:cNvPr id="50" name="Freeform 13"/>
          <p:cNvSpPr>
            <a:spLocks/>
          </p:cNvSpPr>
          <p:nvPr userDrawn="1"/>
        </p:nvSpPr>
        <p:spPr bwMode="auto">
          <a:xfrm>
            <a:off x="6967352" y="4779265"/>
            <a:ext cx="234043" cy="240006"/>
          </a:xfrm>
          <a:custGeom>
            <a:avLst/>
            <a:gdLst>
              <a:gd name="T0" fmla="*/ 12 w 350"/>
              <a:gd name="T1" fmla="*/ 465 h 480"/>
              <a:gd name="T2" fmla="*/ 93 w 350"/>
              <a:gd name="T3" fmla="*/ 477 h 480"/>
              <a:gd name="T4" fmla="*/ 156 w 350"/>
              <a:gd name="T5" fmla="*/ 480 h 480"/>
              <a:gd name="T6" fmla="*/ 206 w 350"/>
              <a:gd name="T7" fmla="*/ 477 h 480"/>
              <a:gd name="T8" fmla="*/ 256 w 350"/>
              <a:gd name="T9" fmla="*/ 464 h 480"/>
              <a:gd name="T10" fmla="*/ 298 w 350"/>
              <a:gd name="T11" fmla="*/ 442 h 480"/>
              <a:gd name="T12" fmla="*/ 332 w 350"/>
              <a:gd name="T13" fmla="*/ 407 h 480"/>
              <a:gd name="T14" fmla="*/ 349 w 350"/>
              <a:gd name="T15" fmla="*/ 357 h 480"/>
              <a:gd name="T16" fmla="*/ 349 w 350"/>
              <a:gd name="T17" fmla="*/ 323 h 480"/>
              <a:gd name="T18" fmla="*/ 340 w 350"/>
              <a:gd name="T19" fmla="*/ 287 h 480"/>
              <a:gd name="T20" fmla="*/ 319 w 350"/>
              <a:gd name="T21" fmla="*/ 260 h 480"/>
              <a:gd name="T22" fmla="*/ 289 w 350"/>
              <a:gd name="T23" fmla="*/ 237 h 480"/>
              <a:gd name="T24" fmla="*/ 235 w 350"/>
              <a:gd name="T25" fmla="*/ 210 h 480"/>
              <a:gd name="T26" fmla="*/ 167 w 350"/>
              <a:gd name="T27" fmla="*/ 183 h 480"/>
              <a:gd name="T28" fmla="*/ 127 w 350"/>
              <a:gd name="T29" fmla="*/ 162 h 480"/>
              <a:gd name="T30" fmla="*/ 115 w 350"/>
              <a:gd name="T31" fmla="*/ 148 h 480"/>
              <a:gd name="T32" fmla="*/ 112 w 350"/>
              <a:gd name="T33" fmla="*/ 130 h 480"/>
              <a:gd name="T34" fmla="*/ 114 w 350"/>
              <a:gd name="T35" fmla="*/ 117 h 480"/>
              <a:gd name="T36" fmla="*/ 130 w 350"/>
              <a:gd name="T37" fmla="*/ 97 h 480"/>
              <a:gd name="T38" fmla="*/ 149 w 350"/>
              <a:gd name="T39" fmla="*/ 88 h 480"/>
              <a:gd name="T40" fmla="*/ 175 w 350"/>
              <a:gd name="T41" fmla="*/ 83 h 480"/>
              <a:gd name="T42" fmla="*/ 209 w 350"/>
              <a:gd name="T43" fmla="*/ 84 h 480"/>
              <a:gd name="T44" fmla="*/ 268 w 350"/>
              <a:gd name="T45" fmla="*/ 96 h 480"/>
              <a:gd name="T46" fmla="*/ 332 w 350"/>
              <a:gd name="T47" fmla="*/ 33 h 480"/>
              <a:gd name="T48" fmla="*/ 296 w 350"/>
              <a:gd name="T49" fmla="*/ 18 h 480"/>
              <a:gd name="T50" fmla="*/ 233 w 350"/>
              <a:gd name="T51" fmla="*/ 5 h 480"/>
              <a:gd name="T52" fmla="*/ 177 w 350"/>
              <a:gd name="T53" fmla="*/ 0 h 480"/>
              <a:gd name="T54" fmla="*/ 129 w 350"/>
              <a:gd name="T55" fmla="*/ 5 h 480"/>
              <a:gd name="T56" fmla="*/ 85 w 350"/>
              <a:gd name="T57" fmla="*/ 20 h 480"/>
              <a:gd name="T58" fmla="*/ 47 w 350"/>
              <a:gd name="T59" fmla="*/ 44 h 480"/>
              <a:gd name="T60" fmla="*/ 21 w 350"/>
              <a:gd name="T61" fmla="*/ 77 h 480"/>
              <a:gd name="T62" fmla="*/ 7 w 350"/>
              <a:gd name="T63" fmla="*/ 120 h 480"/>
              <a:gd name="T64" fmla="*/ 7 w 350"/>
              <a:gd name="T65" fmla="*/ 153 h 480"/>
              <a:gd name="T66" fmla="*/ 21 w 350"/>
              <a:gd name="T67" fmla="*/ 196 h 480"/>
              <a:gd name="T68" fmla="*/ 47 w 350"/>
              <a:gd name="T69" fmla="*/ 227 h 480"/>
              <a:gd name="T70" fmla="*/ 82 w 350"/>
              <a:gd name="T71" fmla="*/ 250 h 480"/>
              <a:gd name="T72" fmla="*/ 134 w 350"/>
              <a:gd name="T73" fmla="*/ 272 h 480"/>
              <a:gd name="T74" fmla="*/ 192 w 350"/>
              <a:gd name="T75" fmla="*/ 293 h 480"/>
              <a:gd name="T76" fmla="*/ 230 w 350"/>
              <a:gd name="T77" fmla="*/ 314 h 480"/>
              <a:gd name="T78" fmla="*/ 243 w 350"/>
              <a:gd name="T79" fmla="*/ 332 h 480"/>
              <a:gd name="T80" fmla="*/ 244 w 350"/>
              <a:gd name="T81" fmla="*/ 343 h 480"/>
              <a:gd name="T82" fmla="*/ 238 w 350"/>
              <a:gd name="T83" fmla="*/ 368 h 480"/>
              <a:gd name="T84" fmla="*/ 227 w 350"/>
              <a:gd name="T85" fmla="*/ 381 h 480"/>
              <a:gd name="T86" fmla="*/ 207 w 350"/>
              <a:gd name="T87" fmla="*/ 390 h 480"/>
              <a:gd name="T88" fmla="*/ 177 w 350"/>
              <a:gd name="T89" fmla="*/ 396 h 480"/>
              <a:gd name="T90" fmla="*/ 127 w 350"/>
              <a:gd name="T91" fmla="*/ 397 h 480"/>
              <a:gd name="T92" fmla="*/ 31 w 350"/>
              <a:gd name="T93" fmla="*/ 385 h 4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350" h="480">
                <a:moveTo>
                  <a:pt x="0" y="463"/>
                </a:moveTo>
                <a:lnTo>
                  <a:pt x="0" y="463"/>
                </a:lnTo>
                <a:lnTo>
                  <a:pt x="12" y="465"/>
                </a:lnTo>
                <a:lnTo>
                  <a:pt x="44" y="471"/>
                </a:lnTo>
                <a:lnTo>
                  <a:pt x="67" y="474"/>
                </a:lnTo>
                <a:lnTo>
                  <a:pt x="93" y="477"/>
                </a:lnTo>
                <a:lnTo>
                  <a:pt x="123" y="479"/>
                </a:lnTo>
                <a:lnTo>
                  <a:pt x="156" y="480"/>
                </a:lnTo>
                <a:lnTo>
                  <a:pt x="156" y="480"/>
                </a:lnTo>
                <a:lnTo>
                  <a:pt x="173" y="479"/>
                </a:lnTo>
                <a:lnTo>
                  <a:pt x="189" y="478"/>
                </a:lnTo>
                <a:lnTo>
                  <a:pt x="206" y="477"/>
                </a:lnTo>
                <a:lnTo>
                  <a:pt x="222" y="473"/>
                </a:lnTo>
                <a:lnTo>
                  <a:pt x="240" y="470"/>
                </a:lnTo>
                <a:lnTo>
                  <a:pt x="256" y="464"/>
                </a:lnTo>
                <a:lnTo>
                  <a:pt x="271" y="458"/>
                </a:lnTo>
                <a:lnTo>
                  <a:pt x="286" y="451"/>
                </a:lnTo>
                <a:lnTo>
                  <a:pt x="298" y="442"/>
                </a:lnTo>
                <a:lnTo>
                  <a:pt x="311" y="432"/>
                </a:lnTo>
                <a:lnTo>
                  <a:pt x="322" y="420"/>
                </a:lnTo>
                <a:lnTo>
                  <a:pt x="332" y="407"/>
                </a:lnTo>
                <a:lnTo>
                  <a:pt x="340" y="392"/>
                </a:lnTo>
                <a:lnTo>
                  <a:pt x="345" y="375"/>
                </a:lnTo>
                <a:lnTo>
                  <a:pt x="349" y="357"/>
                </a:lnTo>
                <a:lnTo>
                  <a:pt x="350" y="337"/>
                </a:lnTo>
                <a:lnTo>
                  <a:pt x="350" y="337"/>
                </a:lnTo>
                <a:lnTo>
                  <a:pt x="349" y="323"/>
                </a:lnTo>
                <a:lnTo>
                  <a:pt x="348" y="310"/>
                </a:lnTo>
                <a:lnTo>
                  <a:pt x="344" y="299"/>
                </a:lnTo>
                <a:lnTo>
                  <a:pt x="340" y="287"/>
                </a:lnTo>
                <a:lnTo>
                  <a:pt x="334" y="278"/>
                </a:lnTo>
                <a:lnTo>
                  <a:pt x="327" y="268"/>
                </a:lnTo>
                <a:lnTo>
                  <a:pt x="319" y="260"/>
                </a:lnTo>
                <a:lnTo>
                  <a:pt x="311" y="252"/>
                </a:lnTo>
                <a:lnTo>
                  <a:pt x="301" y="243"/>
                </a:lnTo>
                <a:lnTo>
                  <a:pt x="289" y="237"/>
                </a:lnTo>
                <a:lnTo>
                  <a:pt x="278" y="228"/>
                </a:lnTo>
                <a:lnTo>
                  <a:pt x="264" y="223"/>
                </a:lnTo>
                <a:lnTo>
                  <a:pt x="235" y="210"/>
                </a:lnTo>
                <a:lnTo>
                  <a:pt x="203" y="197"/>
                </a:lnTo>
                <a:lnTo>
                  <a:pt x="203" y="197"/>
                </a:lnTo>
                <a:lnTo>
                  <a:pt x="167" y="183"/>
                </a:lnTo>
                <a:lnTo>
                  <a:pt x="152" y="177"/>
                </a:lnTo>
                <a:lnTo>
                  <a:pt x="138" y="170"/>
                </a:lnTo>
                <a:lnTo>
                  <a:pt x="127" y="162"/>
                </a:lnTo>
                <a:lnTo>
                  <a:pt x="122" y="157"/>
                </a:lnTo>
                <a:lnTo>
                  <a:pt x="119" y="152"/>
                </a:lnTo>
                <a:lnTo>
                  <a:pt x="115" y="148"/>
                </a:lnTo>
                <a:lnTo>
                  <a:pt x="113" y="142"/>
                </a:lnTo>
                <a:lnTo>
                  <a:pt x="112" y="136"/>
                </a:lnTo>
                <a:lnTo>
                  <a:pt x="112" y="130"/>
                </a:lnTo>
                <a:lnTo>
                  <a:pt x="112" y="130"/>
                </a:lnTo>
                <a:lnTo>
                  <a:pt x="112" y="123"/>
                </a:lnTo>
                <a:lnTo>
                  <a:pt x="114" y="117"/>
                </a:lnTo>
                <a:lnTo>
                  <a:pt x="119" y="108"/>
                </a:lnTo>
                <a:lnTo>
                  <a:pt x="126" y="100"/>
                </a:lnTo>
                <a:lnTo>
                  <a:pt x="130" y="97"/>
                </a:lnTo>
                <a:lnTo>
                  <a:pt x="135" y="93"/>
                </a:lnTo>
                <a:lnTo>
                  <a:pt x="142" y="91"/>
                </a:lnTo>
                <a:lnTo>
                  <a:pt x="149" y="88"/>
                </a:lnTo>
                <a:lnTo>
                  <a:pt x="157" y="85"/>
                </a:lnTo>
                <a:lnTo>
                  <a:pt x="165" y="84"/>
                </a:lnTo>
                <a:lnTo>
                  <a:pt x="175" y="83"/>
                </a:lnTo>
                <a:lnTo>
                  <a:pt x="187" y="83"/>
                </a:lnTo>
                <a:lnTo>
                  <a:pt x="187" y="83"/>
                </a:lnTo>
                <a:lnTo>
                  <a:pt x="209" y="84"/>
                </a:lnTo>
                <a:lnTo>
                  <a:pt x="230" y="87"/>
                </a:lnTo>
                <a:lnTo>
                  <a:pt x="250" y="91"/>
                </a:lnTo>
                <a:lnTo>
                  <a:pt x="268" y="96"/>
                </a:lnTo>
                <a:lnTo>
                  <a:pt x="295" y="105"/>
                </a:lnTo>
                <a:lnTo>
                  <a:pt x="305" y="110"/>
                </a:lnTo>
                <a:lnTo>
                  <a:pt x="332" y="33"/>
                </a:lnTo>
                <a:lnTo>
                  <a:pt x="332" y="33"/>
                </a:lnTo>
                <a:lnTo>
                  <a:pt x="311" y="24"/>
                </a:lnTo>
                <a:lnTo>
                  <a:pt x="296" y="18"/>
                </a:lnTo>
                <a:lnTo>
                  <a:pt x="278" y="14"/>
                </a:lnTo>
                <a:lnTo>
                  <a:pt x="257" y="8"/>
                </a:lnTo>
                <a:lnTo>
                  <a:pt x="233" y="5"/>
                </a:lnTo>
                <a:lnTo>
                  <a:pt x="206" y="1"/>
                </a:lnTo>
                <a:lnTo>
                  <a:pt x="177" y="0"/>
                </a:lnTo>
                <a:lnTo>
                  <a:pt x="177" y="0"/>
                </a:lnTo>
                <a:lnTo>
                  <a:pt x="161" y="1"/>
                </a:lnTo>
                <a:lnTo>
                  <a:pt x="145" y="2"/>
                </a:lnTo>
                <a:lnTo>
                  <a:pt x="129" y="5"/>
                </a:lnTo>
                <a:lnTo>
                  <a:pt x="114" y="9"/>
                </a:lnTo>
                <a:lnTo>
                  <a:pt x="99" y="14"/>
                </a:lnTo>
                <a:lnTo>
                  <a:pt x="85" y="20"/>
                </a:lnTo>
                <a:lnTo>
                  <a:pt x="72" y="27"/>
                </a:lnTo>
                <a:lnTo>
                  <a:pt x="59" y="35"/>
                </a:lnTo>
                <a:lnTo>
                  <a:pt x="47" y="44"/>
                </a:lnTo>
                <a:lnTo>
                  <a:pt x="37" y="53"/>
                </a:lnTo>
                <a:lnTo>
                  <a:pt x="28" y="65"/>
                </a:lnTo>
                <a:lnTo>
                  <a:pt x="21" y="77"/>
                </a:lnTo>
                <a:lnTo>
                  <a:pt x="14" y="90"/>
                </a:lnTo>
                <a:lnTo>
                  <a:pt x="9" y="105"/>
                </a:lnTo>
                <a:lnTo>
                  <a:pt x="7" y="120"/>
                </a:lnTo>
                <a:lnTo>
                  <a:pt x="6" y="137"/>
                </a:lnTo>
                <a:lnTo>
                  <a:pt x="6" y="137"/>
                </a:lnTo>
                <a:lnTo>
                  <a:pt x="7" y="153"/>
                </a:lnTo>
                <a:lnTo>
                  <a:pt x="9" y="168"/>
                </a:lnTo>
                <a:lnTo>
                  <a:pt x="14" y="183"/>
                </a:lnTo>
                <a:lnTo>
                  <a:pt x="21" y="196"/>
                </a:lnTo>
                <a:lnTo>
                  <a:pt x="28" y="208"/>
                </a:lnTo>
                <a:lnTo>
                  <a:pt x="37" y="218"/>
                </a:lnTo>
                <a:lnTo>
                  <a:pt x="47" y="227"/>
                </a:lnTo>
                <a:lnTo>
                  <a:pt x="58" y="235"/>
                </a:lnTo>
                <a:lnTo>
                  <a:pt x="69" y="243"/>
                </a:lnTo>
                <a:lnTo>
                  <a:pt x="82" y="250"/>
                </a:lnTo>
                <a:lnTo>
                  <a:pt x="95" y="257"/>
                </a:lnTo>
                <a:lnTo>
                  <a:pt x="107" y="263"/>
                </a:lnTo>
                <a:lnTo>
                  <a:pt x="134" y="272"/>
                </a:lnTo>
                <a:lnTo>
                  <a:pt x="160" y="282"/>
                </a:lnTo>
                <a:lnTo>
                  <a:pt x="160" y="282"/>
                </a:lnTo>
                <a:lnTo>
                  <a:pt x="192" y="293"/>
                </a:lnTo>
                <a:lnTo>
                  <a:pt x="207" y="299"/>
                </a:lnTo>
                <a:lnTo>
                  <a:pt x="220" y="306"/>
                </a:lnTo>
                <a:lnTo>
                  <a:pt x="230" y="314"/>
                </a:lnTo>
                <a:lnTo>
                  <a:pt x="237" y="322"/>
                </a:lnTo>
                <a:lnTo>
                  <a:pt x="241" y="327"/>
                </a:lnTo>
                <a:lnTo>
                  <a:pt x="243" y="332"/>
                </a:lnTo>
                <a:lnTo>
                  <a:pt x="244" y="337"/>
                </a:lnTo>
                <a:lnTo>
                  <a:pt x="244" y="343"/>
                </a:lnTo>
                <a:lnTo>
                  <a:pt x="244" y="343"/>
                </a:lnTo>
                <a:lnTo>
                  <a:pt x="244" y="353"/>
                </a:lnTo>
                <a:lnTo>
                  <a:pt x="241" y="363"/>
                </a:lnTo>
                <a:lnTo>
                  <a:pt x="238" y="368"/>
                </a:lnTo>
                <a:lnTo>
                  <a:pt x="235" y="373"/>
                </a:lnTo>
                <a:lnTo>
                  <a:pt x="232" y="376"/>
                </a:lnTo>
                <a:lnTo>
                  <a:pt x="227" y="381"/>
                </a:lnTo>
                <a:lnTo>
                  <a:pt x="221" y="384"/>
                </a:lnTo>
                <a:lnTo>
                  <a:pt x="214" y="388"/>
                </a:lnTo>
                <a:lnTo>
                  <a:pt x="207" y="390"/>
                </a:lnTo>
                <a:lnTo>
                  <a:pt x="198" y="392"/>
                </a:lnTo>
                <a:lnTo>
                  <a:pt x="188" y="395"/>
                </a:lnTo>
                <a:lnTo>
                  <a:pt x="177" y="396"/>
                </a:lnTo>
                <a:lnTo>
                  <a:pt x="151" y="397"/>
                </a:lnTo>
                <a:lnTo>
                  <a:pt x="151" y="397"/>
                </a:lnTo>
                <a:lnTo>
                  <a:pt x="127" y="397"/>
                </a:lnTo>
                <a:lnTo>
                  <a:pt x="104" y="395"/>
                </a:lnTo>
                <a:lnTo>
                  <a:pt x="61" y="390"/>
                </a:lnTo>
                <a:lnTo>
                  <a:pt x="31" y="385"/>
                </a:lnTo>
                <a:lnTo>
                  <a:pt x="20" y="383"/>
                </a:lnTo>
                <a:lnTo>
                  <a:pt x="0" y="463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rgbClr val="005EB8"/>
              </a:solidFill>
            </a:endParaRPr>
          </a:p>
        </p:txBody>
      </p:sp>
      <p:sp>
        <p:nvSpPr>
          <p:cNvPr id="51" name="Freeform 14"/>
          <p:cNvSpPr>
            <a:spLocks/>
          </p:cNvSpPr>
          <p:nvPr userDrawn="1"/>
        </p:nvSpPr>
        <p:spPr bwMode="auto">
          <a:xfrm>
            <a:off x="5993180" y="4819767"/>
            <a:ext cx="146027" cy="159004"/>
          </a:xfrm>
          <a:custGeom>
            <a:avLst/>
            <a:gdLst>
              <a:gd name="T0" fmla="*/ 0 w 219"/>
              <a:gd name="T1" fmla="*/ 8 h 316"/>
              <a:gd name="T2" fmla="*/ 0 w 219"/>
              <a:gd name="T3" fmla="*/ 8 h 316"/>
              <a:gd name="T4" fmla="*/ 16 w 219"/>
              <a:gd name="T5" fmla="*/ 5 h 316"/>
              <a:gd name="T6" fmla="*/ 36 w 219"/>
              <a:gd name="T7" fmla="*/ 2 h 316"/>
              <a:gd name="T8" fmla="*/ 59 w 219"/>
              <a:gd name="T9" fmla="*/ 0 h 316"/>
              <a:gd name="T10" fmla="*/ 83 w 219"/>
              <a:gd name="T11" fmla="*/ 0 h 316"/>
              <a:gd name="T12" fmla="*/ 83 w 219"/>
              <a:gd name="T13" fmla="*/ 0 h 316"/>
              <a:gd name="T14" fmla="*/ 98 w 219"/>
              <a:gd name="T15" fmla="*/ 0 h 316"/>
              <a:gd name="T16" fmla="*/ 111 w 219"/>
              <a:gd name="T17" fmla="*/ 1 h 316"/>
              <a:gd name="T18" fmla="*/ 124 w 219"/>
              <a:gd name="T19" fmla="*/ 5 h 316"/>
              <a:gd name="T20" fmla="*/ 137 w 219"/>
              <a:gd name="T21" fmla="*/ 8 h 316"/>
              <a:gd name="T22" fmla="*/ 149 w 219"/>
              <a:gd name="T23" fmla="*/ 13 h 316"/>
              <a:gd name="T24" fmla="*/ 159 w 219"/>
              <a:gd name="T25" fmla="*/ 18 h 316"/>
              <a:gd name="T26" fmla="*/ 170 w 219"/>
              <a:gd name="T27" fmla="*/ 26 h 316"/>
              <a:gd name="T28" fmla="*/ 180 w 219"/>
              <a:gd name="T29" fmla="*/ 35 h 316"/>
              <a:gd name="T30" fmla="*/ 188 w 219"/>
              <a:gd name="T31" fmla="*/ 45 h 316"/>
              <a:gd name="T32" fmla="*/ 196 w 219"/>
              <a:gd name="T33" fmla="*/ 55 h 316"/>
              <a:gd name="T34" fmla="*/ 203 w 219"/>
              <a:gd name="T35" fmla="*/ 68 h 316"/>
              <a:gd name="T36" fmla="*/ 208 w 219"/>
              <a:gd name="T37" fmla="*/ 83 h 316"/>
              <a:gd name="T38" fmla="*/ 213 w 219"/>
              <a:gd name="T39" fmla="*/ 98 h 316"/>
              <a:gd name="T40" fmla="*/ 216 w 219"/>
              <a:gd name="T41" fmla="*/ 115 h 316"/>
              <a:gd name="T42" fmla="*/ 218 w 219"/>
              <a:gd name="T43" fmla="*/ 134 h 316"/>
              <a:gd name="T44" fmla="*/ 219 w 219"/>
              <a:gd name="T45" fmla="*/ 155 h 316"/>
              <a:gd name="T46" fmla="*/ 219 w 219"/>
              <a:gd name="T47" fmla="*/ 155 h 316"/>
              <a:gd name="T48" fmla="*/ 219 w 219"/>
              <a:gd name="T49" fmla="*/ 174 h 316"/>
              <a:gd name="T50" fmla="*/ 218 w 219"/>
              <a:gd name="T51" fmla="*/ 193 h 316"/>
              <a:gd name="T52" fmla="*/ 215 w 219"/>
              <a:gd name="T53" fmla="*/ 210 h 316"/>
              <a:gd name="T54" fmla="*/ 212 w 219"/>
              <a:gd name="T55" fmla="*/ 226 h 316"/>
              <a:gd name="T56" fmla="*/ 208 w 219"/>
              <a:gd name="T57" fmla="*/ 241 h 316"/>
              <a:gd name="T58" fmla="*/ 204 w 219"/>
              <a:gd name="T59" fmla="*/ 254 h 316"/>
              <a:gd name="T60" fmla="*/ 197 w 219"/>
              <a:gd name="T61" fmla="*/ 266 h 316"/>
              <a:gd name="T62" fmla="*/ 190 w 219"/>
              <a:gd name="T63" fmla="*/ 277 h 316"/>
              <a:gd name="T64" fmla="*/ 181 w 219"/>
              <a:gd name="T65" fmla="*/ 286 h 316"/>
              <a:gd name="T66" fmla="*/ 170 w 219"/>
              <a:gd name="T67" fmla="*/ 294 h 316"/>
              <a:gd name="T68" fmla="*/ 159 w 219"/>
              <a:gd name="T69" fmla="*/ 301 h 316"/>
              <a:gd name="T70" fmla="*/ 145 w 219"/>
              <a:gd name="T71" fmla="*/ 307 h 316"/>
              <a:gd name="T72" fmla="*/ 130 w 219"/>
              <a:gd name="T73" fmla="*/ 310 h 316"/>
              <a:gd name="T74" fmla="*/ 113 w 219"/>
              <a:gd name="T75" fmla="*/ 314 h 316"/>
              <a:gd name="T76" fmla="*/ 95 w 219"/>
              <a:gd name="T77" fmla="*/ 316 h 316"/>
              <a:gd name="T78" fmla="*/ 74 w 219"/>
              <a:gd name="T79" fmla="*/ 316 h 316"/>
              <a:gd name="T80" fmla="*/ 74 w 219"/>
              <a:gd name="T81" fmla="*/ 316 h 316"/>
              <a:gd name="T82" fmla="*/ 47 w 219"/>
              <a:gd name="T83" fmla="*/ 315 h 316"/>
              <a:gd name="T84" fmla="*/ 23 w 219"/>
              <a:gd name="T85" fmla="*/ 314 h 316"/>
              <a:gd name="T86" fmla="*/ 0 w 219"/>
              <a:gd name="T87" fmla="*/ 311 h 316"/>
              <a:gd name="T88" fmla="*/ 0 w 219"/>
              <a:gd name="T89" fmla="*/ 8 h 3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219" h="316">
                <a:moveTo>
                  <a:pt x="0" y="8"/>
                </a:moveTo>
                <a:lnTo>
                  <a:pt x="0" y="8"/>
                </a:lnTo>
                <a:lnTo>
                  <a:pt x="16" y="5"/>
                </a:lnTo>
                <a:lnTo>
                  <a:pt x="36" y="2"/>
                </a:lnTo>
                <a:lnTo>
                  <a:pt x="59" y="0"/>
                </a:lnTo>
                <a:lnTo>
                  <a:pt x="83" y="0"/>
                </a:lnTo>
                <a:lnTo>
                  <a:pt x="83" y="0"/>
                </a:lnTo>
                <a:lnTo>
                  <a:pt x="98" y="0"/>
                </a:lnTo>
                <a:lnTo>
                  <a:pt x="111" y="1"/>
                </a:lnTo>
                <a:lnTo>
                  <a:pt x="124" y="5"/>
                </a:lnTo>
                <a:lnTo>
                  <a:pt x="137" y="8"/>
                </a:lnTo>
                <a:lnTo>
                  <a:pt x="149" y="13"/>
                </a:lnTo>
                <a:lnTo>
                  <a:pt x="159" y="18"/>
                </a:lnTo>
                <a:lnTo>
                  <a:pt x="170" y="26"/>
                </a:lnTo>
                <a:lnTo>
                  <a:pt x="180" y="35"/>
                </a:lnTo>
                <a:lnTo>
                  <a:pt x="188" y="45"/>
                </a:lnTo>
                <a:lnTo>
                  <a:pt x="196" y="55"/>
                </a:lnTo>
                <a:lnTo>
                  <a:pt x="203" y="68"/>
                </a:lnTo>
                <a:lnTo>
                  <a:pt x="208" y="83"/>
                </a:lnTo>
                <a:lnTo>
                  <a:pt x="213" y="98"/>
                </a:lnTo>
                <a:lnTo>
                  <a:pt x="216" y="115"/>
                </a:lnTo>
                <a:lnTo>
                  <a:pt x="218" y="134"/>
                </a:lnTo>
                <a:lnTo>
                  <a:pt x="219" y="155"/>
                </a:lnTo>
                <a:lnTo>
                  <a:pt x="219" y="155"/>
                </a:lnTo>
                <a:lnTo>
                  <a:pt x="219" y="174"/>
                </a:lnTo>
                <a:lnTo>
                  <a:pt x="218" y="193"/>
                </a:lnTo>
                <a:lnTo>
                  <a:pt x="215" y="210"/>
                </a:lnTo>
                <a:lnTo>
                  <a:pt x="212" y="226"/>
                </a:lnTo>
                <a:lnTo>
                  <a:pt x="208" y="241"/>
                </a:lnTo>
                <a:lnTo>
                  <a:pt x="204" y="254"/>
                </a:lnTo>
                <a:lnTo>
                  <a:pt x="197" y="266"/>
                </a:lnTo>
                <a:lnTo>
                  <a:pt x="190" y="277"/>
                </a:lnTo>
                <a:lnTo>
                  <a:pt x="181" y="286"/>
                </a:lnTo>
                <a:lnTo>
                  <a:pt x="170" y="294"/>
                </a:lnTo>
                <a:lnTo>
                  <a:pt x="159" y="301"/>
                </a:lnTo>
                <a:lnTo>
                  <a:pt x="145" y="307"/>
                </a:lnTo>
                <a:lnTo>
                  <a:pt x="130" y="310"/>
                </a:lnTo>
                <a:lnTo>
                  <a:pt x="113" y="314"/>
                </a:lnTo>
                <a:lnTo>
                  <a:pt x="95" y="316"/>
                </a:lnTo>
                <a:lnTo>
                  <a:pt x="74" y="316"/>
                </a:lnTo>
                <a:lnTo>
                  <a:pt x="74" y="316"/>
                </a:lnTo>
                <a:lnTo>
                  <a:pt x="47" y="315"/>
                </a:lnTo>
                <a:lnTo>
                  <a:pt x="23" y="314"/>
                </a:lnTo>
                <a:lnTo>
                  <a:pt x="0" y="311"/>
                </a:lnTo>
                <a:lnTo>
                  <a:pt x="0" y="8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rgbClr val="005EB8"/>
              </a:solidFill>
            </a:endParaRPr>
          </a:p>
        </p:txBody>
      </p:sp>
      <p:sp>
        <p:nvSpPr>
          <p:cNvPr id="52" name="Freeform 15"/>
          <p:cNvSpPr>
            <a:spLocks/>
          </p:cNvSpPr>
          <p:nvPr userDrawn="1"/>
        </p:nvSpPr>
        <p:spPr bwMode="auto">
          <a:xfrm>
            <a:off x="5923168" y="4779265"/>
            <a:ext cx="290053" cy="240006"/>
          </a:xfrm>
          <a:custGeom>
            <a:avLst/>
            <a:gdLst>
              <a:gd name="T0" fmla="*/ 194 w 434"/>
              <a:gd name="T1" fmla="*/ 0 h 480"/>
              <a:gd name="T2" fmla="*/ 194 w 434"/>
              <a:gd name="T3" fmla="*/ 0 h 480"/>
              <a:gd name="T4" fmla="*/ 170 w 434"/>
              <a:gd name="T5" fmla="*/ 1 h 480"/>
              <a:gd name="T6" fmla="*/ 145 w 434"/>
              <a:gd name="T7" fmla="*/ 2 h 480"/>
              <a:gd name="T8" fmla="*/ 120 w 434"/>
              <a:gd name="T9" fmla="*/ 5 h 480"/>
              <a:gd name="T10" fmla="*/ 94 w 434"/>
              <a:gd name="T11" fmla="*/ 8 h 480"/>
              <a:gd name="T12" fmla="*/ 68 w 434"/>
              <a:gd name="T13" fmla="*/ 12 h 480"/>
              <a:gd name="T14" fmla="*/ 44 w 434"/>
              <a:gd name="T15" fmla="*/ 16 h 480"/>
              <a:gd name="T16" fmla="*/ 21 w 434"/>
              <a:gd name="T17" fmla="*/ 22 h 480"/>
              <a:gd name="T18" fmla="*/ 0 w 434"/>
              <a:gd name="T19" fmla="*/ 29 h 480"/>
              <a:gd name="T20" fmla="*/ 0 w 434"/>
              <a:gd name="T21" fmla="*/ 465 h 480"/>
              <a:gd name="T22" fmla="*/ 0 w 434"/>
              <a:gd name="T23" fmla="*/ 465 h 480"/>
              <a:gd name="T24" fmla="*/ 18 w 434"/>
              <a:gd name="T25" fmla="*/ 468 h 480"/>
              <a:gd name="T26" fmla="*/ 38 w 434"/>
              <a:gd name="T27" fmla="*/ 471 h 480"/>
              <a:gd name="T28" fmla="*/ 83 w 434"/>
              <a:gd name="T29" fmla="*/ 475 h 480"/>
              <a:gd name="T30" fmla="*/ 132 w 434"/>
              <a:gd name="T31" fmla="*/ 479 h 480"/>
              <a:gd name="T32" fmla="*/ 175 w 434"/>
              <a:gd name="T33" fmla="*/ 480 h 480"/>
              <a:gd name="T34" fmla="*/ 175 w 434"/>
              <a:gd name="T35" fmla="*/ 480 h 480"/>
              <a:gd name="T36" fmla="*/ 210 w 434"/>
              <a:gd name="T37" fmla="*/ 479 h 480"/>
              <a:gd name="T38" fmla="*/ 240 w 434"/>
              <a:gd name="T39" fmla="*/ 477 h 480"/>
              <a:gd name="T40" fmla="*/ 269 w 434"/>
              <a:gd name="T41" fmla="*/ 472 h 480"/>
              <a:gd name="T42" fmla="*/ 295 w 434"/>
              <a:gd name="T43" fmla="*/ 465 h 480"/>
              <a:gd name="T44" fmla="*/ 318 w 434"/>
              <a:gd name="T45" fmla="*/ 458 h 480"/>
              <a:gd name="T46" fmla="*/ 340 w 434"/>
              <a:gd name="T47" fmla="*/ 448 h 480"/>
              <a:gd name="T48" fmla="*/ 349 w 434"/>
              <a:gd name="T49" fmla="*/ 442 h 480"/>
              <a:gd name="T50" fmla="*/ 358 w 434"/>
              <a:gd name="T51" fmla="*/ 436 h 480"/>
              <a:gd name="T52" fmla="*/ 367 w 434"/>
              <a:gd name="T53" fmla="*/ 429 h 480"/>
              <a:gd name="T54" fmla="*/ 376 w 434"/>
              <a:gd name="T55" fmla="*/ 422 h 480"/>
              <a:gd name="T56" fmla="*/ 382 w 434"/>
              <a:gd name="T57" fmla="*/ 414 h 480"/>
              <a:gd name="T58" fmla="*/ 389 w 434"/>
              <a:gd name="T59" fmla="*/ 406 h 480"/>
              <a:gd name="T60" fmla="*/ 396 w 434"/>
              <a:gd name="T61" fmla="*/ 398 h 480"/>
              <a:gd name="T62" fmla="*/ 402 w 434"/>
              <a:gd name="T63" fmla="*/ 389 h 480"/>
              <a:gd name="T64" fmla="*/ 407 w 434"/>
              <a:gd name="T65" fmla="*/ 378 h 480"/>
              <a:gd name="T66" fmla="*/ 412 w 434"/>
              <a:gd name="T67" fmla="*/ 369 h 480"/>
              <a:gd name="T68" fmla="*/ 420 w 434"/>
              <a:gd name="T69" fmla="*/ 346 h 480"/>
              <a:gd name="T70" fmla="*/ 426 w 434"/>
              <a:gd name="T71" fmla="*/ 322 h 480"/>
              <a:gd name="T72" fmla="*/ 431 w 434"/>
              <a:gd name="T73" fmla="*/ 297 h 480"/>
              <a:gd name="T74" fmla="*/ 433 w 434"/>
              <a:gd name="T75" fmla="*/ 268 h 480"/>
              <a:gd name="T76" fmla="*/ 434 w 434"/>
              <a:gd name="T77" fmla="*/ 237 h 480"/>
              <a:gd name="T78" fmla="*/ 434 w 434"/>
              <a:gd name="T79" fmla="*/ 237 h 480"/>
              <a:gd name="T80" fmla="*/ 433 w 434"/>
              <a:gd name="T81" fmla="*/ 210 h 480"/>
              <a:gd name="T82" fmla="*/ 430 w 434"/>
              <a:gd name="T83" fmla="*/ 183 h 480"/>
              <a:gd name="T84" fmla="*/ 425 w 434"/>
              <a:gd name="T85" fmla="*/ 160 h 480"/>
              <a:gd name="T86" fmla="*/ 418 w 434"/>
              <a:gd name="T87" fmla="*/ 137 h 480"/>
              <a:gd name="T88" fmla="*/ 409 w 434"/>
              <a:gd name="T89" fmla="*/ 117 h 480"/>
              <a:gd name="T90" fmla="*/ 397 w 434"/>
              <a:gd name="T91" fmla="*/ 97 h 480"/>
              <a:gd name="T92" fmla="*/ 385 w 434"/>
              <a:gd name="T93" fmla="*/ 80 h 480"/>
              <a:gd name="T94" fmla="*/ 370 w 434"/>
              <a:gd name="T95" fmla="*/ 63 h 480"/>
              <a:gd name="T96" fmla="*/ 354 w 434"/>
              <a:gd name="T97" fmla="*/ 48 h 480"/>
              <a:gd name="T98" fmla="*/ 335 w 434"/>
              <a:gd name="T99" fmla="*/ 36 h 480"/>
              <a:gd name="T100" fmla="*/ 316 w 434"/>
              <a:gd name="T101" fmla="*/ 25 h 480"/>
              <a:gd name="T102" fmla="*/ 294 w 434"/>
              <a:gd name="T103" fmla="*/ 16 h 480"/>
              <a:gd name="T104" fmla="*/ 271 w 434"/>
              <a:gd name="T105" fmla="*/ 9 h 480"/>
              <a:gd name="T106" fmla="*/ 247 w 434"/>
              <a:gd name="T107" fmla="*/ 5 h 480"/>
              <a:gd name="T108" fmla="*/ 220 w 434"/>
              <a:gd name="T109" fmla="*/ 1 h 480"/>
              <a:gd name="T110" fmla="*/ 194 w 434"/>
              <a:gd name="T111" fmla="*/ 0 h 4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434" h="480">
                <a:moveTo>
                  <a:pt x="194" y="0"/>
                </a:moveTo>
                <a:lnTo>
                  <a:pt x="194" y="0"/>
                </a:lnTo>
                <a:lnTo>
                  <a:pt x="170" y="1"/>
                </a:lnTo>
                <a:lnTo>
                  <a:pt x="145" y="2"/>
                </a:lnTo>
                <a:lnTo>
                  <a:pt x="120" y="5"/>
                </a:lnTo>
                <a:lnTo>
                  <a:pt x="94" y="8"/>
                </a:lnTo>
                <a:lnTo>
                  <a:pt x="68" y="12"/>
                </a:lnTo>
                <a:lnTo>
                  <a:pt x="44" y="16"/>
                </a:lnTo>
                <a:lnTo>
                  <a:pt x="21" y="22"/>
                </a:lnTo>
                <a:lnTo>
                  <a:pt x="0" y="29"/>
                </a:lnTo>
                <a:lnTo>
                  <a:pt x="0" y="465"/>
                </a:lnTo>
                <a:lnTo>
                  <a:pt x="0" y="465"/>
                </a:lnTo>
                <a:lnTo>
                  <a:pt x="18" y="468"/>
                </a:lnTo>
                <a:lnTo>
                  <a:pt x="38" y="471"/>
                </a:lnTo>
                <a:lnTo>
                  <a:pt x="83" y="475"/>
                </a:lnTo>
                <a:lnTo>
                  <a:pt x="132" y="479"/>
                </a:lnTo>
                <a:lnTo>
                  <a:pt x="175" y="480"/>
                </a:lnTo>
                <a:lnTo>
                  <a:pt x="175" y="480"/>
                </a:lnTo>
                <a:lnTo>
                  <a:pt x="210" y="479"/>
                </a:lnTo>
                <a:lnTo>
                  <a:pt x="240" y="477"/>
                </a:lnTo>
                <a:lnTo>
                  <a:pt x="269" y="472"/>
                </a:lnTo>
                <a:lnTo>
                  <a:pt x="295" y="465"/>
                </a:lnTo>
                <a:lnTo>
                  <a:pt x="318" y="458"/>
                </a:lnTo>
                <a:lnTo>
                  <a:pt x="340" y="448"/>
                </a:lnTo>
                <a:lnTo>
                  <a:pt x="349" y="442"/>
                </a:lnTo>
                <a:lnTo>
                  <a:pt x="358" y="436"/>
                </a:lnTo>
                <a:lnTo>
                  <a:pt x="367" y="429"/>
                </a:lnTo>
                <a:lnTo>
                  <a:pt x="376" y="422"/>
                </a:lnTo>
                <a:lnTo>
                  <a:pt x="382" y="414"/>
                </a:lnTo>
                <a:lnTo>
                  <a:pt x="389" y="406"/>
                </a:lnTo>
                <a:lnTo>
                  <a:pt x="396" y="398"/>
                </a:lnTo>
                <a:lnTo>
                  <a:pt x="402" y="389"/>
                </a:lnTo>
                <a:lnTo>
                  <a:pt x="407" y="378"/>
                </a:lnTo>
                <a:lnTo>
                  <a:pt x="412" y="369"/>
                </a:lnTo>
                <a:lnTo>
                  <a:pt x="420" y="346"/>
                </a:lnTo>
                <a:lnTo>
                  <a:pt x="426" y="322"/>
                </a:lnTo>
                <a:lnTo>
                  <a:pt x="431" y="297"/>
                </a:lnTo>
                <a:lnTo>
                  <a:pt x="433" y="268"/>
                </a:lnTo>
                <a:lnTo>
                  <a:pt x="434" y="237"/>
                </a:lnTo>
                <a:lnTo>
                  <a:pt x="434" y="237"/>
                </a:lnTo>
                <a:lnTo>
                  <a:pt x="433" y="210"/>
                </a:lnTo>
                <a:lnTo>
                  <a:pt x="430" y="183"/>
                </a:lnTo>
                <a:lnTo>
                  <a:pt x="425" y="160"/>
                </a:lnTo>
                <a:lnTo>
                  <a:pt x="418" y="137"/>
                </a:lnTo>
                <a:lnTo>
                  <a:pt x="409" y="117"/>
                </a:lnTo>
                <a:lnTo>
                  <a:pt x="397" y="97"/>
                </a:lnTo>
                <a:lnTo>
                  <a:pt x="385" y="80"/>
                </a:lnTo>
                <a:lnTo>
                  <a:pt x="370" y="63"/>
                </a:lnTo>
                <a:lnTo>
                  <a:pt x="354" y="48"/>
                </a:lnTo>
                <a:lnTo>
                  <a:pt x="335" y="36"/>
                </a:lnTo>
                <a:lnTo>
                  <a:pt x="316" y="25"/>
                </a:lnTo>
                <a:lnTo>
                  <a:pt x="294" y="16"/>
                </a:lnTo>
                <a:lnTo>
                  <a:pt x="271" y="9"/>
                </a:lnTo>
                <a:lnTo>
                  <a:pt x="247" y="5"/>
                </a:lnTo>
                <a:lnTo>
                  <a:pt x="220" y="1"/>
                </a:lnTo>
                <a:lnTo>
                  <a:pt x="194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rgbClr val="005EB8"/>
              </a:solidFill>
            </a:endParaRPr>
          </a:p>
        </p:txBody>
      </p:sp>
      <p:sp>
        <p:nvSpPr>
          <p:cNvPr id="31" name="Text Box 11"/>
          <p:cNvSpPr txBox="1">
            <a:spLocks noChangeArrowheads="1"/>
          </p:cNvSpPr>
          <p:nvPr userDrawn="1"/>
        </p:nvSpPr>
        <p:spPr bwMode="auto">
          <a:xfrm rot="-5400000">
            <a:off x="8831859" y="2848712"/>
            <a:ext cx="4996635" cy="20005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50000"/>
              </a:spcBef>
              <a:defRPr sz="2000" b="1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50000"/>
              </a:spcBef>
              <a:defRPr sz="2000" b="1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50000"/>
              </a:spcBef>
              <a:defRPr sz="2000" b="1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50000"/>
              </a:spcBef>
              <a:defRPr sz="2000" b="1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50000"/>
              </a:spcBef>
              <a:defRPr sz="2000" b="1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>
              <a:spcBef>
                <a:spcPct val="0"/>
              </a:spcBef>
              <a:defRPr/>
            </a:pPr>
            <a:r>
              <a:rPr lang="en-GB" sz="700" b="0" dirty="0" smtClean="0">
                <a:solidFill>
                  <a:srgbClr val="FFFFFF">
                    <a:lumMod val="65000"/>
                  </a:srgbClr>
                </a:solidFill>
                <a:latin typeface="Verdana"/>
              </a:rPr>
              <a:t>© 2013 Amadeus IT Group SA</a:t>
            </a:r>
          </a:p>
        </p:txBody>
      </p:sp>
      <p:sp>
        <p:nvSpPr>
          <p:cNvPr id="39" name="Freeform 5"/>
          <p:cNvSpPr>
            <a:spLocks noEditPoints="1"/>
          </p:cNvSpPr>
          <p:nvPr userDrawn="1"/>
        </p:nvSpPr>
        <p:spPr bwMode="auto">
          <a:xfrm>
            <a:off x="9077114" y="455328"/>
            <a:ext cx="1935163" cy="254000"/>
          </a:xfrm>
          <a:custGeom>
            <a:avLst/>
            <a:gdLst>
              <a:gd name="T0" fmla="*/ 2581 w 3657"/>
              <a:gd name="T1" fmla="*/ 475 h 480"/>
              <a:gd name="T2" fmla="*/ 2487 w 3657"/>
              <a:gd name="T3" fmla="*/ 398 h 480"/>
              <a:gd name="T4" fmla="*/ 2431 w 3657"/>
              <a:gd name="T5" fmla="*/ 85 h 480"/>
              <a:gd name="T6" fmla="*/ 2596 w 3657"/>
              <a:gd name="T7" fmla="*/ 6 h 480"/>
              <a:gd name="T8" fmla="*/ 2300 w 3657"/>
              <a:gd name="T9" fmla="*/ 457 h 480"/>
              <a:gd name="T10" fmla="*/ 688 w 3657"/>
              <a:gd name="T11" fmla="*/ 13 h 480"/>
              <a:gd name="T12" fmla="*/ 757 w 3657"/>
              <a:gd name="T13" fmla="*/ 396 h 480"/>
              <a:gd name="T14" fmla="*/ 829 w 3657"/>
              <a:gd name="T15" fmla="*/ 421 h 480"/>
              <a:gd name="T16" fmla="*/ 1024 w 3657"/>
              <a:gd name="T17" fmla="*/ 1 h 480"/>
              <a:gd name="T18" fmla="*/ 293 w 3657"/>
              <a:gd name="T19" fmla="*/ 373 h 480"/>
              <a:gd name="T20" fmla="*/ 129 w 3657"/>
              <a:gd name="T21" fmla="*/ 389 h 480"/>
              <a:gd name="T22" fmla="*/ 106 w 3657"/>
              <a:gd name="T23" fmla="*/ 310 h 480"/>
              <a:gd name="T24" fmla="*/ 293 w 3657"/>
              <a:gd name="T25" fmla="*/ 373 h 480"/>
              <a:gd name="T26" fmla="*/ 59 w 3657"/>
              <a:gd name="T27" fmla="*/ 114 h 480"/>
              <a:gd name="T28" fmla="*/ 263 w 3657"/>
              <a:gd name="T29" fmla="*/ 100 h 480"/>
              <a:gd name="T30" fmla="*/ 201 w 3657"/>
              <a:gd name="T31" fmla="*/ 197 h 480"/>
              <a:gd name="T32" fmla="*/ 10 w 3657"/>
              <a:gd name="T33" fmla="*/ 288 h 480"/>
              <a:gd name="T34" fmla="*/ 39 w 3657"/>
              <a:gd name="T35" fmla="*/ 442 h 480"/>
              <a:gd name="T36" fmla="*/ 185 w 3657"/>
              <a:gd name="T37" fmla="*/ 478 h 480"/>
              <a:gd name="T38" fmla="*/ 320 w 3657"/>
              <a:gd name="T39" fmla="*/ 453 h 480"/>
              <a:gd name="T40" fmla="*/ 373 w 3657"/>
              <a:gd name="T41" fmla="*/ 51 h 480"/>
              <a:gd name="T42" fmla="*/ 1485 w 3657"/>
              <a:gd name="T43" fmla="*/ 373 h 480"/>
              <a:gd name="T44" fmla="*/ 1315 w 3657"/>
              <a:gd name="T45" fmla="*/ 385 h 480"/>
              <a:gd name="T46" fmla="*/ 1300 w 3657"/>
              <a:gd name="T47" fmla="*/ 305 h 480"/>
              <a:gd name="T48" fmla="*/ 1423 w 3657"/>
              <a:gd name="T49" fmla="*/ 0 h 480"/>
              <a:gd name="T50" fmla="*/ 1263 w 3657"/>
              <a:gd name="T51" fmla="*/ 110 h 480"/>
              <a:gd name="T52" fmla="*/ 1461 w 3657"/>
              <a:gd name="T53" fmla="*/ 105 h 480"/>
              <a:gd name="T54" fmla="*/ 1364 w 3657"/>
              <a:gd name="T55" fmla="*/ 198 h 480"/>
              <a:gd name="T56" fmla="*/ 1198 w 3657"/>
              <a:gd name="T57" fmla="*/ 302 h 480"/>
              <a:gd name="T58" fmla="*/ 1241 w 3657"/>
              <a:gd name="T59" fmla="*/ 450 h 480"/>
              <a:gd name="T60" fmla="*/ 1403 w 3657"/>
              <a:gd name="T61" fmla="*/ 474 h 480"/>
              <a:gd name="T62" fmla="*/ 1524 w 3657"/>
              <a:gd name="T63" fmla="*/ 457 h 480"/>
              <a:gd name="T64" fmla="*/ 1555 w 3657"/>
              <a:gd name="T65" fmla="*/ 40 h 480"/>
              <a:gd name="T66" fmla="*/ 3055 w 3657"/>
              <a:gd name="T67" fmla="*/ 366 h 480"/>
              <a:gd name="T68" fmla="*/ 2900 w 3657"/>
              <a:gd name="T69" fmla="*/ 378 h 480"/>
              <a:gd name="T70" fmla="*/ 2852 w 3657"/>
              <a:gd name="T71" fmla="*/ 5 h 480"/>
              <a:gd name="T72" fmla="*/ 2779 w 3657"/>
              <a:gd name="T73" fmla="*/ 408 h 480"/>
              <a:gd name="T74" fmla="*/ 2940 w 3657"/>
              <a:gd name="T75" fmla="*/ 479 h 480"/>
              <a:gd name="T76" fmla="*/ 3108 w 3657"/>
              <a:gd name="T77" fmla="*/ 452 h 480"/>
              <a:gd name="T78" fmla="*/ 3307 w 3657"/>
              <a:gd name="T79" fmla="*/ 463 h 480"/>
              <a:gd name="T80" fmla="*/ 3529 w 3657"/>
              <a:gd name="T81" fmla="*/ 473 h 480"/>
              <a:gd name="T82" fmla="*/ 3657 w 3657"/>
              <a:gd name="T83" fmla="*/ 337 h 480"/>
              <a:gd name="T84" fmla="*/ 3585 w 3657"/>
              <a:gd name="T85" fmla="*/ 228 h 480"/>
              <a:gd name="T86" fmla="*/ 3420 w 3657"/>
              <a:gd name="T87" fmla="*/ 142 h 480"/>
              <a:gd name="T88" fmla="*/ 3464 w 3657"/>
              <a:gd name="T89" fmla="*/ 85 h 480"/>
              <a:gd name="T90" fmla="*/ 3639 w 3657"/>
              <a:gd name="T91" fmla="*/ 33 h 480"/>
              <a:gd name="T92" fmla="*/ 3421 w 3657"/>
              <a:gd name="T93" fmla="*/ 9 h 480"/>
              <a:gd name="T94" fmla="*/ 3313 w 3657"/>
              <a:gd name="T95" fmla="*/ 137 h 480"/>
              <a:gd name="T96" fmla="*/ 3402 w 3657"/>
              <a:gd name="T97" fmla="*/ 257 h 480"/>
              <a:gd name="T98" fmla="*/ 3551 w 3657"/>
              <a:gd name="T99" fmla="*/ 337 h 480"/>
              <a:gd name="T100" fmla="*/ 3505 w 3657"/>
              <a:gd name="T101" fmla="*/ 392 h 480"/>
              <a:gd name="T102" fmla="*/ 1845 w 3657"/>
              <a:gd name="T103" fmla="*/ 90 h 480"/>
              <a:gd name="T104" fmla="*/ 2015 w 3657"/>
              <a:gd name="T105" fmla="*/ 108 h 480"/>
              <a:gd name="T106" fmla="*/ 2063 w 3657"/>
              <a:gd name="T107" fmla="*/ 275 h 480"/>
              <a:gd name="T108" fmla="*/ 1958 w 3657"/>
              <a:gd name="T109" fmla="*/ 396 h 480"/>
              <a:gd name="T110" fmla="*/ 1860 w 3657"/>
              <a:gd name="T111" fmla="*/ 5 h 480"/>
              <a:gd name="T112" fmla="*/ 1915 w 3657"/>
              <a:gd name="T113" fmla="*/ 480 h 480"/>
              <a:gd name="T114" fmla="*/ 2122 w 3657"/>
              <a:gd name="T115" fmla="*/ 414 h 480"/>
              <a:gd name="T116" fmla="*/ 2173 w 3657"/>
              <a:gd name="T117" fmla="*/ 210 h 480"/>
              <a:gd name="T118" fmla="*/ 2011 w 3657"/>
              <a:gd name="T119" fmla="*/ 9 h 4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3657" h="480">
                <a:moveTo>
                  <a:pt x="2300" y="457"/>
                </a:moveTo>
                <a:lnTo>
                  <a:pt x="2300" y="457"/>
                </a:lnTo>
                <a:lnTo>
                  <a:pt x="2313" y="460"/>
                </a:lnTo>
                <a:lnTo>
                  <a:pt x="2352" y="468"/>
                </a:lnTo>
                <a:lnTo>
                  <a:pt x="2379" y="472"/>
                </a:lnTo>
                <a:lnTo>
                  <a:pt x="2410" y="477"/>
                </a:lnTo>
                <a:lnTo>
                  <a:pt x="2445" y="479"/>
                </a:lnTo>
                <a:lnTo>
                  <a:pt x="2482" y="480"/>
                </a:lnTo>
                <a:lnTo>
                  <a:pt x="2482" y="480"/>
                </a:lnTo>
                <a:lnTo>
                  <a:pt x="2520" y="479"/>
                </a:lnTo>
                <a:lnTo>
                  <a:pt x="2554" y="478"/>
                </a:lnTo>
                <a:lnTo>
                  <a:pt x="2581" y="475"/>
                </a:lnTo>
                <a:lnTo>
                  <a:pt x="2603" y="473"/>
                </a:lnTo>
                <a:lnTo>
                  <a:pt x="2633" y="470"/>
                </a:lnTo>
                <a:lnTo>
                  <a:pt x="2642" y="467"/>
                </a:lnTo>
                <a:lnTo>
                  <a:pt x="2642" y="388"/>
                </a:lnTo>
                <a:lnTo>
                  <a:pt x="2642" y="388"/>
                </a:lnTo>
                <a:lnTo>
                  <a:pt x="2633" y="389"/>
                </a:lnTo>
                <a:lnTo>
                  <a:pt x="2606" y="393"/>
                </a:lnTo>
                <a:lnTo>
                  <a:pt x="2564" y="397"/>
                </a:lnTo>
                <a:lnTo>
                  <a:pt x="2539" y="398"/>
                </a:lnTo>
                <a:lnTo>
                  <a:pt x="2511" y="398"/>
                </a:lnTo>
                <a:lnTo>
                  <a:pt x="2511" y="398"/>
                </a:lnTo>
                <a:lnTo>
                  <a:pt x="2487" y="398"/>
                </a:lnTo>
                <a:lnTo>
                  <a:pt x="2466" y="397"/>
                </a:lnTo>
                <a:lnTo>
                  <a:pt x="2432" y="393"/>
                </a:lnTo>
                <a:lnTo>
                  <a:pt x="2411" y="391"/>
                </a:lnTo>
                <a:lnTo>
                  <a:pt x="2403" y="390"/>
                </a:lnTo>
                <a:lnTo>
                  <a:pt x="2403" y="277"/>
                </a:lnTo>
                <a:lnTo>
                  <a:pt x="2610" y="277"/>
                </a:lnTo>
                <a:lnTo>
                  <a:pt x="2610" y="196"/>
                </a:lnTo>
                <a:lnTo>
                  <a:pt x="2403" y="196"/>
                </a:lnTo>
                <a:lnTo>
                  <a:pt x="2403" y="89"/>
                </a:lnTo>
                <a:lnTo>
                  <a:pt x="2403" y="89"/>
                </a:lnTo>
                <a:lnTo>
                  <a:pt x="2411" y="88"/>
                </a:lnTo>
                <a:lnTo>
                  <a:pt x="2431" y="85"/>
                </a:lnTo>
                <a:lnTo>
                  <a:pt x="2463" y="83"/>
                </a:lnTo>
                <a:lnTo>
                  <a:pt x="2504" y="82"/>
                </a:lnTo>
                <a:lnTo>
                  <a:pt x="2504" y="82"/>
                </a:lnTo>
                <a:lnTo>
                  <a:pt x="2530" y="82"/>
                </a:lnTo>
                <a:lnTo>
                  <a:pt x="2554" y="83"/>
                </a:lnTo>
                <a:lnTo>
                  <a:pt x="2595" y="87"/>
                </a:lnTo>
                <a:lnTo>
                  <a:pt x="2624" y="90"/>
                </a:lnTo>
                <a:lnTo>
                  <a:pt x="2634" y="92"/>
                </a:lnTo>
                <a:lnTo>
                  <a:pt x="2634" y="12"/>
                </a:lnTo>
                <a:lnTo>
                  <a:pt x="2634" y="12"/>
                </a:lnTo>
                <a:lnTo>
                  <a:pt x="2624" y="10"/>
                </a:lnTo>
                <a:lnTo>
                  <a:pt x="2596" y="6"/>
                </a:lnTo>
                <a:lnTo>
                  <a:pt x="2552" y="2"/>
                </a:lnTo>
                <a:lnTo>
                  <a:pt x="2524" y="1"/>
                </a:lnTo>
                <a:lnTo>
                  <a:pt x="2493" y="0"/>
                </a:lnTo>
                <a:lnTo>
                  <a:pt x="2493" y="0"/>
                </a:lnTo>
                <a:lnTo>
                  <a:pt x="2450" y="1"/>
                </a:lnTo>
                <a:lnTo>
                  <a:pt x="2413" y="3"/>
                </a:lnTo>
                <a:lnTo>
                  <a:pt x="2380" y="7"/>
                </a:lnTo>
                <a:lnTo>
                  <a:pt x="2352" y="10"/>
                </a:lnTo>
                <a:lnTo>
                  <a:pt x="2329" y="15"/>
                </a:lnTo>
                <a:lnTo>
                  <a:pt x="2313" y="17"/>
                </a:lnTo>
                <a:lnTo>
                  <a:pt x="2300" y="21"/>
                </a:lnTo>
                <a:lnTo>
                  <a:pt x="2300" y="457"/>
                </a:lnTo>
                <a:close/>
                <a:moveTo>
                  <a:pt x="818" y="276"/>
                </a:moveTo>
                <a:lnTo>
                  <a:pt x="818" y="276"/>
                </a:lnTo>
                <a:lnTo>
                  <a:pt x="813" y="288"/>
                </a:lnTo>
                <a:lnTo>
                  <a:pt x="810" y="302"/>
                </a:lnTo>
                <a:lnTo>
                  <a:pt x="810" y="302"/>
                </a:lnTo>
                <a:lnTo>
                  <a:pt x="805" y="288"/>
                </a:lnTo>
                <a:lnTo>
                  <a:pt x="802" y="276"/>
                </a:lnTo>
                <a:lnTo>
                  <a:pt x="710" y="44"/>
                </a:lnTo>
                <a:lnTo>
                  <a:pt x="710" y="44"/>
                </a:lnTo>
                <a:lnTo>
                  <a:pt x="703" y="31"/>
                </a:lnTo>
                <a:lnTo>
                  <a:pt x="696" y="21"/>
                </a:lnTo>
                <a:lnTo>
                  <a:pt x="688" y="13"/>
                </a:lnTo>
                <a:lnTo>
                  <a:pt x="679" y="8"/>
                </a:lnTo>
                <a:lnTo>
                  <a:pt x="667" y="3"/>
                </a:lnTo>
                <a:lnTo>
                  <a:pt x="655" y="1"/>
                </a:lnTo>
                <a:lnTo>
                  <a:pt x="641" y="1"/>
                </a:lnTo>
                <a:lnTo>
                  <a:pt x="625" y="0"/>
                </a:lnTo>
                <a:lnTo>
                  <a:pt x="625" y="0"/>
                </a:lnTo>
                <a:lnTo>
                  <a:pt x="596" y="1"/>
                </a:lnTo>
                <a:lnTo>
                  <a:pt x="577" y="2"/>
                </a:lnTo>
                <a:lnTo>
                  <a:pt x="530" y="473"/>
                </a:lnTo>
                <a:lnTo>
                  <a:pt x="635" y="473"/>
                </a:lnTo>
                <a:lnTo>
                  <a:pt x="658" y="157"/>
                </a:lnTo>
                <a:lnTo>
                  <a:pt x="757" y="396"/>
                </a:lnTo>
                <a:lnTo>
                  <a:pt x="757" y="396"/>
                </a:lnTo>
                <a:lnTo>
                  <a:pt x="760" y="403"/>
                </a:lnTo>
                <a:lnTo>
                  <a:pt x="765" y="408"/>
                </a:lnTo>
                <a:lnTo>
                  <a:pt x="770" y="413"/>
                </a:lnTo>
                <a:lnTo>
                  <a:pt x="775" y="417"/>
                </a:lnTo>
                <a:lnTo>
                  <a:pt x="782" y="419"/>
                </a:lnTo>
                <a:lnTo>
                  <a:pt x="790" y="421"/>
                </a:lnTo>
                <a:lnTo>
                  <a:pt x="800" y="422"/>
                </a:lnTo>
                <a:lnTo>
                  <a:pt x="810" y="422"/>
                </a:lnTo>
                <a:lnTo>
                  <a:pt x="810" y="422"/>
                </a:lnTo>
                <a:lnTo>
                  <a:pt x="820" y="422"/>
                </a:lnTo>
                <a:lnTo>
                  <a:pt x="829" y="421"/>
                </a:lnTo>
                <a:lnTo>
                  <a:pt x="837" y="419"/>
                </a:lnTo>
                <a:lnTo>
                  <a:pt x="844" y="417"/>
                </a:lnTo>
                <a:lnTo>
                  <a:pt x="850" y="413"/>
                </a:lnTo>
                <a:lnTo>
                  <a:pt x="855" y="408"/>
                </a:lnTo>
                <a:lnTo>
                  <a:pt x="858" y="403"/>
                </a:lnTo>
                <a:lnTo>
                  <a:pt x="862" y="396"/>
                </a:lnTo>
                <a:lnTo>
                  <a:pt x="961" y="157"/>
                </a:lnTo>
                <a:lnTo>
                  <a:pt x="984" y="473"/>
                </a:lnTo>
                <a:lnTo>
                  <a:pt x="1088" y="473"/>
                </a:lnTo>
                <a:lnTo>
                  <a:pt x="1041" y="2"/>
                </a:lnTo>
                <a:lnTo>
                  <a:pt x="1041" y="2"/>
                </a:lnTo>
                <a:lnTo>
                  <a:pt x="1024" y="1"/>
                </a:lnTo>
                <a:lnTo>
                  <a:pt x="994" y="0"/>
                </a:lnTo>
                <a:lnTo>
                  <a:pt x="994" y="0"/>
                </a:lnTo>
                <a:lnTo>
                  <a:pt x="978" y="1"/>
                </a:lnTo>
                <a:lnTo>
                  <a:pt x="964" y="1"/>
                </a:lnTo>
                <a:lnTo>
                  <a:pt x="951" y="3"/>
                </a:lnTo>
                <a:lnTo>
                  <a:pt x="941" y="8"/>
                </a:lnTo>
                <a:lnTo>
                  <a:pt x="931" y="13"/>
                </a:lnTo>
                <a:lnTo>
                  <a:pt x="923" y="21"/>
                </a:lnTo>
                <a:lnTo>
                  <a:pt x="916" y="31"/>
                </a:lnTo>
                <a:lnTo>
                  <a:pt x="910" y="44"/>
                </a:lnTo>
                <a:lnTo>
                  <a:pt x="818" y="276"/>
                </a:lnTo>
                <a:close/>
                <a:moveTo>
                  <a:pt x="293" y="373"/>
                </a:moveTo>
                <a:lnTo>
                  <a:pt x="293" y="373"/>
                </a:lnTo>
                <a:lnTo>
                  <a:pt x="271" y="380"/>
                </a:lnTo>
                <a:lnTo>
                  <a:pt x="242" y="389"/>
                </a:lnTo>
                <a:lnTo>
                  <a:pt x="225" y="392"/>
                </a:lnTo>
                <a:lnTo>
                  <a:pt x="209" y="396"/>
                </a:lnTo>
                <a:lnTo>
                  <a:pt x="193" y="398"/>
                </a:lnTo>
                <a:lnTo>
                  <a:pt x="177" y="398"/>
                </a:lnTo>
                <a:lnTo>
                  <a:pt x="177" y="398"/>
                </a:lnTo>
                <a:lnTo>
                  <a:pt x="162" y="398"/>
                </a:lnTo>
                <a:lnTo>
                  <a:pt x="147" y="396"/>
                </a:lnTo>
                <a:lnTo>
                  <a:pt x="135" y="391"/>
                </a:lnTo>
                <a:lnTo>
                  <a:pt x="129" y="389"/>
                </a:lnTo>
                <a:lnTo>
                  <a:pt x="123" y="385"/>
                </a:lnTo>
                <a:lnTo>
                  <a:pt x="118" y="381"/>
                </a:lnTo>
                <a:lnTo>
                  <a:pt x="114" y="377"/>
                </a:lnTo>
                <a:lnTo>
                  <a:pt x="110" y="372"/>
                </a:lnTo>
                <a:lnTo>
                  <a:pt x="107" y="366"/>
                </a:lnTo>
                <a:lnTo>
                  <a:pt x="105" y="360"/>
                </a:lnTo>
                <a:lnTo>
                  <a:pt x="104" y="353"/>
                </a:lnTo>
                <a:lnTo>
                  <a:pt x="102" y="345"/>
                </a:lnTo>
                <a:lnTo>
                  <a:pt x="101" y="337"/>
                </a:lnTo>
                <a:lnTo>
                  <a:pt x="101" y="337"/>
                </a:lnTo>
                <a:lnTo>
                  <a:pt x="102" y="323"/>
                </a:lnTo>
                <a:lnTo>
                  <a:pt x="106" y="310"/>
                </a:lnTo>
                <a:lnTo>
                  <a:pt x="108" y="305"/>
                </a:lnTo>
                <a:lnTo>
                  <a:pt x="112" y="299"/>
                </a:lnTo>
                <a:lnTo>
                  <a:pt x="116" y="294"/>
                </a:lnTo>
                <a:lnTo>
                  <a:pt x="120" y="290"/>
                </a:lnTo>
                <a:lnTo>
                  <a:pt x="125" y="286"/>
                </a:lnTo>
                <a:lnTo>
                  <a:pt x="131" y="283"/>
                </a:lnTo>
                <a:lnTo>
                  <a:pt x="138" y="279"/>
                </a:lnTo>
                <a:lnTo>
                  <a:pt x="145" y="277"/>
                </a:lnTo>
                <a:lnTo>
                  <a:pt x="163" y="273"/>
                </a:lnTo>
                <a:lnTo>
                  <a:pt x="183" y="271"/>
                </a:lnTo>
                <a:lnTo>
                  <a:pt x="293" y="268"/>
                </a:lnTo>
                <a:lnTo>
                  <a:pt x="293" y="373"/>
                </a:lnTo>
                <a:close/>
                <a:moveTo>
                  <a:pt x="231" y="0"/>
                </a:moveTo>
                <a:lnTo>
                  <a:pt x="231" y="0"/>
                </a:lnTo>
                <a:lnTo>
                  <a:pt x="198" y="1"/>
                </a:lnTo>
                <a:lnTo>
                  <a:pt x="166" y="5"/>
                </a:lnTo>
                <a:lnTo>
                  <a:pt x="136" y="8"/>
                </a:lnTo>
                <a:lnTo>
                  <a:pt x="109" y="14"/>
                </a:lnTo>
                <a:lnTo>
                  <a:pt x="86" y="20"/>
                </a:lnTo>
                <a:lnTo>
                  <a:pt x="66" y="25"/>
                </a:lnTo>
                <a:lnTo>
                  <a:pt x="49" y="31"/>
                </a:lnTo>
                <a:lnTo>
                  <a:pt x="37" y="37"/>
                </a:lnTo>
                <a:lnTo>
                  <a:pt x="59" y="114"/>
                </a:lnTo>
                <a:lnTo>
                  <a:pt x="59" y="114"/>
                </a:lnTo>
                <a:lnTo>
                  <a:pt x="71" y="110"/>
                </a:lnTo>
                <a:lnTo>
                  <a:pt x="104" y="102"/>
                </a:lnTo>
                <a:lnTo>
                  <a:pt x="125" y="97"/>
                </a:lnTo>
                <a:lnTo>
                  <a:pt x="150" y="92"/>
                </a:lnTo>
                <a:lnTo>
                  <a:pt x="175" y="90"/>
                </a:lnTo>
                <a:lnTo>
                  <a:pt x="201" y="89"/>
                </a:lnTo>
                <a:lnTo>
                  <a:pt x="201" y="89"/>
                </a:lnTo>
                <a:lnTo>
                  <a:pt x="222" y="90"/>
                </a:lnTo>
                <a:lnTo>
                  <a:pt x="240" y="92"/>
                </a:lnTo>
                <a:lnTo>
                  <a:pt x="248" y="95"/>
                </a:lnTo>
                <a:lnTo>
                  <a:pt x="257" y="97"/>
                </a:lnTo>
                <a:lnTo>
                  <a:pt x="263" y="100"/>
                </a:lnTo>
                <a:lnTo>
                  <a:pt x="269" y="105"/>
                </a:lnTo>
                <a:lnTo>
                  <a:pt x="275" y="110"/>
                </a:lnTo>
                <a:lnTo>
                  <a:pt x="280" y="114"/>
                </a:lnTo>
                <a:lnTo>
                  <a:pt x="283" y="121"/>
                </a:lnTo>
                <a:lnTo>
                  <a:pt x="286" y="128"/>
                </a:lnTo>
                <a:lnTo>
                  <a:pt x="289" y="135"/>
                </a:lnTo>
                <a:lnTo>
                  <a:pt x="291" y="144"/>
                </a:lnTo>
                <a:lnTo>
                  <a:pt x="292" y="153"/>
                </a:lnTo>
                <a:lnTo>
                  <a:pt x="292" y="164"/>
                </a:lnTo>
                <a:lnTo>
                  <a:pt x="292" y="197"/>
                </a:lnTo>
                <a:lnTo>
                  <a:pt x="201" y="197"/>
                </a:lnTo>
                <a:lnTo>
                  <a:pt x="201" y="197"/>
                </a:lnTo>
                <a:lnTo>
                  <a:pt x="174" y="198"/>
                </a:lnTo>
                <a:lnTo>
                  <a:pt x="148" y="201"/>
                </a:lnTo>
                <a:lnTo>
                  <a:pt x="125" y="204"/>
                </a:lnTo>
                <a:lnTo>
                  <a:pt x="105" y="210"/>
                </a:lnTo>
                <a:lnTo>
                  <a:pt x="86" y="216"/>
                </a:lnTo>
                <a:lnTo>
                  <a:pt x="69" y="224"/>
                </a:lnTo>
                <a:lnTo>
                  <a:pt x="55" y="232"/>
                </a:lnTo>
                <a:lnTo>
                  <a:pt x="43" y="242"/>
                </a:lnTo>
                <a:lnTo>
                  <a:pt x="32" y="253"/>
                </a:lnTo>
                <a:lnTo>
                  <a:pt x="23" y="264"/>
                </a:lnTo>
                <a:lnTo>
                  <a:pt x="16" y="276"/>
                </a:lnTo>
                <a:lnTo>
                  <a:pt x="10" y="288"/>
                </a:lnTo>
                <a:lnTo>
                  <a:pt x="6" y="302"/>
                </a:lnTo>
                <a:lnTo>
                  <a:pt x="2" y="316"/>
                </a:lnTo>
                <a:lnTo>
                  <a:pt x="1" y="330"/>
                </a:lnTo>
                <a:lnTo>
                  <a:pt x="0" y="344"/>
                </a:lnTo>
                <a:lnTo>
                  <a:pt x="0" y="344"/>
                </a:lnTo>
                <a:lnTo>
                  <a:pt x="1" y="362"/>
                </a:lnTo>
                <a:lnTo>
                  <a:pt x="3" y="380"/>
                </a:lnTo>
                <a:lnTo>
                  <a:pt x="8" y="395"/>
                </a:lnTo>
                <a:lnTo>
                  <a:pt x="14" y="408"/>
                </a:lnTo>
                <a:lnTo>
                  <a:pt x="22" y="421"/>
                </a:lnTo>
                <a:lnTo>
                  <a:pt x="30" y="433"/>
                </a:lnTo>
                <a:lnTo>
                  <a:pt x="39" y="442"/>
                </a:lnTo>
                <a:lnTo>
                  <a:pt x="51" y="450"/>
                </a:lnTo>
                <a:lnTo>
                  <a:pt x="61" y="458"/>
                </a:lnTo>
                <a:lnTo>
                  <a:pt x="74" y="464"/>
                </a:lnTo>
                <a:lnTo>
                  <a:pt x="86" y="468"/>
                </a:lnTo>
                <a:lnTo>
                  <a:pt x="100" y="473"/>
                </a:lnTo>
                <a:lnTo>
                  <a:pt x="114" y="475"/>
                </a:lnTo>
                <a:lnTo>
                  <a:pt x="128" y="478"/>
                </a:lnTo>
                <a:lnTo>
                  <a:pt x="141" y="479"/>
                </a:lnTo>
                <a:lnTo>
                  <a:pt x="155" y="480"/>
                </a:lnTo>
                <a:lnTo>
                  <a:pt x="155" y="480"/>
                </a:lnTo>
                <a:lnTo>
                  <a:pt x="170" y="479"/>
                </a:lnTo>
                <a:lnTo>
                  <a:pt x="185" y="478"/>
                </a:lnTo>
                <a:lnTo>
                  <a:pt x="213" y="474"/>
                </a:lnTo>
                <a:lnTo>
                  <a:pt x="236" y="468"/>
                </a:lnTo>
                <a:lnTo>
                  <a:pt x="255" y="462"/>
                </a:lnTo>
                <a:lnTo>
                  <a:pt x="271" y="456"/>
                </a:lnTo>
                <a:lnTo>
                  <a:pt x="284" y="450"/>
                </a:lnTo>
                <a:lnTo>
                  <a:pt x="292" y="445"/>
                </a:lnTo>
                <a:lnTo>
                  <a:pt x="297" y="444"/>
                </a:lnTo>
                <a:lnTo>
                  <a:pt x="297" y="444"/>
                </a:lnTo>
                <a:lnTo>
                  <a:pt x="299" y="445"/>
                </a:lnTo>
                <a:lnTo>
                  <a:pt x="304" y="447"/>
                </a:lnTo>
                <a:lnTo>
                  <a:pt x="311" y="450"/>
                </a:lnTo>
                <a:lnTo>
                  <a:pt x="320" y="453"/>
                </a:lnTo>
                <a:lnTo>
                  <a:pt x="332" y="457"/>
                </a:lnTo>
                <a:lnTo>
                  <a:pt x="350" y="460"/>
                </a:lnTo>
                <a:lnTo>
                  <a:pt x="370" y="462"/>
                </a:lnTo>
                <a:lnTo>
                  <a:pt x="397" y="463"/>
                </a:lnTo>
                <a:lnTo>
                  <a:pt x="397" y="137"/>
                </a:lnTo>
                <a:lnTo>
                  <a:pt x="397" y="137"/>
                </a:lnTo>
                <a:lnTo>
                  <a:pt x="397" y="119"/>
                </a:lnTo>
                <a:lnTo>
                  <a:pt x="395" y="103"/>
                </a:lnTo>
                <a:lnTo>
                  <a:pt x="391" y="88"/>
                </a:lnTo>
                <a:lnTo>
                  <a:pt x="387" y="74"/>
                </a:lnTo>
                <a:lnTo>
                  <a:pt x="380" y="62"/>
                </a:lnTo>
                <a:lnTo>
                  <a:pt x="373" y="51"/>
                </a:lnTo>
                <a:lnTo>
                  <a:pt x="364" y="40"/>
                </a:lnTo>
                <a:lnTo>
                  <a:pt x="353" y="32"/>
                </a:lnTo>
                <a:lnTo>
                  <a:pt x="343" y="24"/>
                </a:lnTo>
                <a:lnTo>
                  <a:pt x="330" y="17"/>
                </a:lnTo>
                <a:lnTo>
                  <a:pt x="316" y="13"/>
                </a:lnTo>
                <a:lnTo>
                  <a:pt x="301" y="8"/>
                </a:lnTo>
                <a:lnTo>
                  <a:pt x="285" y="5"/>
                </a:lnTo>
                <a:lnTo>
                  <a:pt x="268" y="2"/>
                </a:lnTo>
                <a:lnTo>
                  <a:pt x="251" y="1"/>
                </a:lnTo>
                <a:lnTo>
                  <a:pt x="231" y="0"/>
                </a:lnTo>
                <a:close/>
                <a:moveTo>
                  <a:pt x="1485" y="373"/>
                </a:moveTo>
                <a:lnTo>
                  <a:pt x="1485" y="373"/>
                </a:lnTo>
                <a:lnTo>
                  <a:pt x="1463" y="380"/>
                </a:lnTo>
                <a:lnTo>
                  <a:pt x="1433" y="389"/>
                </a:lnTo>
                <a:lnTo>
                  <a:pt x="1417" y="392"/>
                </a:lnTo>
                <a:lnTo>
                  <a:pt x="1400" y="396"/>
                </a:lnTo>
                <a:lnTo>
                  <a:pt x="1384" y="398"/>
                </a:lnTo>
                <a:lnTo>
                  <a:pt x="1369" y="398"/>
                </a:lnTo>
                <a:lnTo>
                  <a:pt x="1369" y="398"/>
                </a:lnTo>
                <a:lnTo>
                  <a:pt x="1353" y="398"/>
                </a:lnTo>
                <a:lnTo>
                  <a:pt x="1339" y="396"/>
                </a:lnTo>
                <a:lnTo>
                  <a:pt x="1325" y="391"/>
                </a:lnTo>
                <a:lnTo>
                  <a:pt x="1319" y="389"/>
                </a:lnTo>
                <a:lnTo>
                  <a:pt x="1315" y="385"/>
                </a:lnTo>
                <a:lnTo>
                  <a:pt x="1310" y="381"/>
                </a:lnTo>
                <a:lnTo>
                  <a:pt x="1306" y="377"/>
                </a:lnTo>
                <a:lnTo>
                  <a:pt x="1302" y="372"/>
                </a:lnTo>
                <a:lnTo>
                  <a:pt x="1299" y="366"/>
                </a:lnTo>
                <a:lnTo>
                  <a:pt x="1296" y="360"/>
                </a:lnTo>
                <a:lnTo>
                  <a:pt x="1294" y="353"/>
                </a:lnTo>
                <a:lnTo>
                  <a:pt x="1293" y="345"/>
                </a:lnTo>
                <a:lnTo>
                  <a:pt x="1293" y="337"/>
                </a:lnTo>
                <a:lnTo>
                  <a:pt x="1293" y="337"/>
                </a:lnTo>
                <a:lnTo>
                  <a:pt x="1294" y="323"/>
                </a:lnTo>
                <a:lnTo>
                  <a:pt x="1298" y="310"/>
                </a:lnTo>
                <a:lnTo>
                  <a:pt x="1300" y="305"/>
                </a:lnTo>
                <a:lnTo>
                  <a:pt x="1303" y="299"/>
                </a:lnTo>
                <a:lnTo>
                  <a:pt x="1307" y="294"/>
                </a:lnTo>
                <a:lnTo>
                  <a:pt x="1311" y="290"/>
                </a:lnTo>
                <a:lnTo>
                  <a:pt x="1317" y="286"/>
                </a:lnTo>
                <a:lnTo>
                  <a:pt x="1323" y="283"/>
                </a:lnTo>
                <a:lnTo>
                  <a:pt x="1330" y="279"/>
                </a:lnTo>
                <a:lnTo>
                  <a:pt x="1337" y="277"/>
                </a:lnTo>
                <a:lnTo>
                  <a:pt x="1354" y="273"/>
                </a:lnTo>
                <a:lnTo>
                  <a:pt x="1375" y="271"/>
                </a:lnTo>
                <a:lnTo>
                  <a:pt x="1485" y="268"/>
                </a:lnTo>
                <a:lnTo>
                  <a:pt x="1485" y="373"/>
                </a:lnTo>
                <a:close/>
                <a:moveTo>
                  <a:pt x="1423" y="0"/>
                </a:moveTo>
                <a:lnTo>
                  <a:pt x="1423" y="0"/>
                </a:lnTo>
                <a:lnTo>
                  <a:pt x="1388" y="1"/>
                </a:lnTo>
                <a:lnTo>
                  <a:pt x="1357" y="5"/>
                </a:lnTo>
                <a:lnTo>
                  <a:pt x="1328" y="8"/>
                </a:lnTo>
                <a:lnTo>
                  <a:pt x="1301" y="14"/>
                </a:lnTo>
                <a:lnTo>
                  <a:pt x="1278" y="20"/>
                </a:lnTo>
                <a:lnTo>
                  <a:pt x="1257" y="25"/>
                </a:lnTo>
                <a:lnTo>
                  <a:pt x="1241" y="31"/>
                </a:lnTo>
                <a:lnTo>
                  <a:pt x="1229" y="37"/>
                </a:lnTo>
                <a:lnTo>
                  <a:pt x="1250" y="114"/>
                </a:lnTo>
                <a:lnTo>
                  <a:pt x="1250" y="114"/>
                </a:lnTo>
                <a:lnTo>
                  <a:pt x="1263" y="110"/>
                </a:lnTo>
                <a:lnTo>
                  <a:pt x="1295" y="102"/>
                </a:lnTo>
                <a:lnTo>
                  <a:pt x="1316" y="97"/>
                </a:lnTo>
                <a:lnTo>
                  <a:pt x="1340" y="92"/>
                </a:lnTo>
                <a:lnTo>
                  <a:pt x="1365" y="90"/>
                </a:lnTo>
                <a:lnTo>
                  <a:pt x="1392" y="89"/>
                </a:lnTo>
                <a:lnTo>
                  <a:pt x="1392" y="89"/>
                </a:lnTo>
                <a:lnTo>
                  <a:pt x="1414" y="90"/>
                </a:lnTo>
                <a:lnTo>
                  <a:pt x="1432" y="92"/>
                </a:lnTo>
                <a:lnTo>
                  <a:pt x="1440" y="95"/>
                </a:lnTo>
                <a:lnTo>
                  <a:pt x="1447" y="97"/>
                </a:lnTo>
                <a:lnTo>
                  <a:pt x="1454" y="100"/>
                </a:lnTo>
                <a:lnTo>
                  <a:pt x="1461" y="105"/>
                </a:lnTo>
                <a:lnTo>
                  <a:pt x="1466" y="110"/>
                </a:lnTo>
                <a:lnTo>
                  <a:pt x="1470" y="114"/>
                </a:lnTo>
                <a:lnTo>
                  <a:pt x="1475" y="121"/>
                </a:lnTo>
                <a:lnTo>
                  <a:pt x="1478" y="128"/>
                </a:lnTo>
                <a:lnTo>
                  <a:pt x="1481" y="135"/>
                </a:lnTo>
                <a:lnTo>
                  <a:pt x="1482" y="144"/>
                </a:lnTo>
                <a:lnTo>
                  <a:pt x="1483" y="153"/>
                </a:lnTo>
                <a:lnTo>
                  <a:pt x="1484" y="164"/>
                </a:lnTo>
                <a:lnTo>
                  <a:pt x="1484" y="197"/>
                </a:lnTo>
                <a:lnTo>
                  <a:pt x="1392" y="197"/>
                </a:lnTo>
                <a:lnTo>
                  <a:pt x="1392" y="197"/>
                </a:lnTo>
                <a:lnTo>
                  <a:pt x="1364" y="198"/>
                </a:lnTo>
                <a:lnTo>
                  <a:pt x="1339" y="201"/>
                </a:lnTo>
                <a:lnTo>
                  <a:pt x="1316" y="204"/>
                </a:lnTo>
                <a:lnTo>
                  <a:pt x="1295" y="210"/>
                </a:lnTo>
                <a:lnTo>
                  <a:pt x="1277" y="216"/>
                </a:lnTo>
                <a:lnTo>
                  <a:pt x="1261" y="224"/>
                </a:lnTo>
                <a:lnTo>
                  <a:pt x="1247" y="232"/>
                </a:lnTo>
                <a:lnTo>
                  <a:pt x="1234" y="242"/>
                </a:lnTo>
                <a:lnTo>
                  <a:pt x="1223" y="253"/>
                </a:lnTo>
                <a:lnTo>
                  <a:pt x="1215" y="264"/>
                </a:lnTo>
                <a:lnTo>
                  <a:pt x="1207" y="276"/>
                </a:lnTo>
                <a:lnTo>
                  <a:pt x="1201" y="288"/>
                </a:lnTo>
                <a:lnTo>
                  <a:pt x="1198" y="302"/>
                </a:lnTo>
                <a:lnTo>
                  <a:pt x="1194" y="316"/>
                </a:lnTo>
                <a:lnTo>
                  <a:pt x="1192" y="330"/>
                </a:lnTo>
                <a:lnTo>
                  <a:pt x="1192" y="344"/>
                </a:lnTo>
                <a:lnTo>
                  <a:pt x="1192" y="344"/>
                </a:lnTo>
                <a:lnTo>
                  <a:pt x="1193" y="362"/>
                </a:lnTo>
                <a:lnTo>
                  <a:pt x="1195" y="380"/>
                </a:lnTo>
                <a:lnTo>
                  <a:pt x="1200" y="395"/>
                </a:lnTo>
                <a:lnTo>
                  <a:pt x="1206" y="408"/>
                </a:lnTo>
                <a:lnTo>
                  <a:pt x="1212" y="421"/>
                </a:lnTo>
                <a:lnTo>
                  <a:pt x="1222" y="433"/>
                </a:lnTo>
                <a:lnTo>
                  <a:pt x="1231" y="442"/>
                </a:lnTo>
                <a:lnTo>
                  <a:pt x="1241" y="450"/>
                </a:lnTo>
                <a:lnTo>
                  <a:pt x="1253" y="458"/>
                </a:lnTo>
                <a:lnTo>
                  <a:pt x="1265" y="464"/>
                </a:lnTo>
                <a:lnTo>
                  <a:pt x="1278" y="468"/>
                </a:lnTo>
                <a:lnTo>
                  <a:pt x="1291" y="473"/>
                </a:lnTo>
                <a:lnTo>
                  <a:pt x="1305" y="475"/>
                </a:lnTo>
                <a:lnTo>
                  <a:pt x="1318" y="478"/>
                </a:lnTo>
                <a:lnTo>
                  <a:pt x="1332" y="479"/>
                </a:lnTo>
                <a:lnTo>
                  <a:pt x="1346" y="480"/>
                </a:lnTo>
                <a:lnTo>
                  <a:pt x="1346" y="480"/>
                </a:lnTo>
                <a:lnTo>
                  <a:pt x="1362" y="479"/>
                </a:lnTo>
                <a:lnTo>
                  <a:pt x="1377" y="478"/>
                </a:lnTo>
                <a:lnTo>
                  <a:pt x="1403" y="474"/>
                </a:lnTo>
                <a:lnTo>
                  <a:pt x="1428" y="468"/>
                </a:lnTo>
                <a:lnTo>
                  <a:pt x="1447" y="462"/>
                </a:lnTo>
                <a:lnTo>
                  <a:pt x="1463" y="456"/>
                </a:lnTo>
                <a:lnTo>
                  <a:pt x="1476" y="450"/>
                </a:lnTo>
                <a:lnTo>
                  <a:pt x="1484" y="445"/>
                </a:lnTo>
                <a:lnTo>
                  <a:pt x="1489" y="444"/>
                </a:lnTo>
                <a:lnTo>
                  <a:pt x="1489" y="444"/>
                </a:lnTo>
                <a:lnTo>
                  <a:pt x="1491" y="445"/>
                </a:lnTo>
                <a:lnTo>
                  <a:pt x="1494" y="447"/>
                </a:lnTo>
                <a:lnTo>
                  <a:pt x="1501" y="450"/>
                </a:lnTo>
                <a:lnTo>
                  <a:pt x="1510" y="453"/>
                </a:lnTo>
                <a:lnTo>
                  <a:pt x="1524" y="457"/>
                </a:lnTo>
                <a:lnTo>
                  <a:pt x="1540" y="460"/>
                </a:lnTo>
                <a:lnTo>
                  <a:pt x="1562" y="462"/>
                </a:lnTo>
                <a:lnTo>
                  <a:pt x="1589" y="463"/>
                </a:lnTo>
                <a:lnTo>
                  <a:pt x="1589" y="137"/>
                </a:lnTo>
                <a:lnTo>
                  <a:pt x="1589" y="137"/>
                </a:lnTo>
                <a:lnTo>
                  <a:pt x="1589" y="119"/>
                </a:lnTo>
                <a:lnTo>
                  <a:pt x="1586" y="103"/>
                </a:lnTo>
                <a:lnTo>
                  <a:pt x="1583" y="88"/>
                </a:lnTo>
                <a:lnTo>
                  <a:pt x="1577" y="74"/>
                </a:lnTo>
                <a:lnTo>
                  <a:pt x="1571" y="62"/>
                </a:lnTo>
                <a:lnTo>
                  <a:pt x="1563" y="51"/>
                </a:lnTo>
                <a:lnTo>
                  <a:pt x="1555" y="40"/>
                </a:lnTo>
                <a:lnTo>
                  <a:pt x="1545" y="32"/>
                </a:lnTo>
                <a:lnTo>
                  <a:pt x="1533" y="24"/>
                </a:lnTo>
                <a:lnTo>
                  <a:pt x="1521" y="17"/>
                </a:lnTo>
                <a:lnTo>
                  <a:pt x="1508" y="13"/>
                </a:lnTo>
                <a:lnTo>
                  <a:pt x="1493" y="8"/>
                </a:lnTo>
                <a:lnTo>
                  <a:pt x="1477" y="5"/>
                </a:lnTo>
                <a:lnTo>
                  <a:pt x="1460" y="2"/>
                </a:lnTo>
                <a:lnTo>
                  <a:pt x="1441" y="1"/>
                </a:lnTo>
                <a:lnTo>
                  <a:pt x="1423" y="0"/>
                </a:lnTo>
                <a:close/>
                <a:moveTo>
                  <a:pt x="3080" y="355"/>
                </a:moveTo>
                <a:lnTo>
                  <a:pt x="3080" y="355"/>
                </a:lnTo>
                <a:lnTo>
                  <a:pt x="3055" y="366"/>
                </a:lnTo>
                <a:lnTo>
                  <a:pt x="3040" y="372"/>
                </a:lnTo>
                <a:lnTo>
                  <a:pt x="3024" y="376"/>
                </a:lnTo>
                <a:lnTo>
                  <a:pt x="3007" y="381"/>
                </a:lnTo>
                <a:lnTo>
                  <a:pt x="2989" y="384"/>
                </a:lnTo>
                <a:lnTo>
                  <a:pt x="2970" y="387"/>
                </a:lnTo>
                <a:lnTo>
                  <a:pt x="2951" y="388"/>
                </a:lnTo>
                <a:lnTo>
                  <a:pt x="2951" y="388"/>
                </a:lnTo>
                <a:lnTo>
                  <a:pt x="2938" y="388"/>
                </a:lnTo>
                <a:lnTo>
                  <a:pt x="2927" y="387"/>
                </a:lnTo>
                <a:lnTo>
                  <a:pt x="2916" y="384"/>
                </a:lnTo>
                <a:lnTo>
                  <a:pt x="2908" y="382"/>
                </a:lnTo>
                <a:lnTo>
                  <a:pt x="2900" y="378"/>
                </a:lnTo>
                <a:lnTo>
                  <a:pt x="2893" y="374"/>
                </a:lnTo>
                <a:lnTo>
                  <a:pt x="2887" y="368"/>
                </a:lnTo>
                <a:lnTo>
                  <a:pt x="2883" y="362"/>
                </a:lnTo>
                <a:lnTo>
                  <a:pt x="2878" y="355"/>
                </a:lnTo>
                <a:lnTo>
                  <a:pt x="2875" y="348"/>
                </a:lnTo>
                <a:lnTo>
                  <a:pt x="2872" y="339"/>
                </a:lnTo>
                <a:lnTo>
                  <a:pt x="2870" y="330"/>
                </a:lnTo>
                <a:lnTo>
                  <a:pt x="2868" y="308"/>
                </a:lnTo>
                <a:lnTo>
                  <a:pt x="2868" y="283"/>
                </a:lnTo>
                <a:lnTo>
                  <a:pt x="2868" y="5"/>
                </a:lnTo>
                <a:lnTo>
                  <a:pt x="2852" y="5"/>
                </a:lnTo>
                <a:lnTo>
                  <a:pt x="2852" y="5"/>
                </a:lnTo>
                <a:lnTo>
                  <a:pt x="2830" y="5"/>
                </a:lnTo>
                <a:lnTo>
                  <a:pt x="2803" y="7"/>
                </a:lnTo>
                <a:lnTo>
                  <a:pt x="2778" y="9"/>
                </a:lnTo>
                <a:lnTo>
                  <a:pt x="2763" y="12"/>
                </a:lnTo>
                <a:lnTo>
                  <a:pt x="2763" y="295"/>
                </a:lnTo>
                <a:lnTo>
                  <a:pt x="2763" y="295"/>
                </a:lnTo>
                <a:lnTo>
                  <a:pt x="2763" y="318"/>
                </a:lnTo>
                <a:lnTo>
                  <a:pt x="2764" y="339"/>
                </a:lnTo>
                <a:lnTo>
                  <a:pt x="2767" y="359"/>
                </a:lnTo>
                <a:lnTo>
                  <a:pt x="2769" y="377"/>
                </a:lnTo>
                <a:lnTo>
                  <a:pt x="2774" y="393"/>
                </a:lnTo>
                <a:lnTo>
                  <a:pt x="2779" y="408"/>
                </a:lnTo>
                <a:lnTo>
                  <a:pt x="2786" y="422"/>
                </a:lnTo>
                <a:lnTo>
                  <a:pt x="2794" y="434"/>
                </a:lnTo>
                <a:lnTo>
                  <a:pt x="2803" y="445"/>
                </a:lnTo>
                <a:lnTo>
                  <a:pt x="2815" y="455"/>
                </a:lnTo>
                <a:lnTo>
                  <a:pt x="2829" y="462"/>
                </a:lnTo>
                <a:lnTo>
                  <a:pt x="2843" y="468"/>
                </a:lnTo>
                <a:lnTo>
                  <a:pt x="2860" y="473"/>
                </a:lnTo>
                <a:lnTo>
                  <a:pt x="2878" y="477"/>
                </a:lnTo>
                <a:lnTo>
                  <a:pt x="2899" y="479"/>
                </a:lnTo>
                <a:lnTo>
                  <a:pt x="2922" y="480"/>
                </a:lnTo>
                <a:lnTo>
                  <a:pt x="2922" y="480"/>
                </a:lnTo>
                <a:lnTo>
                  <a:pt x="2940" y="479"/>
                </a:lnTo>
                <a:lnTo>
                  <a:pt x="2956" y="478"/>
                </a:lnTo>
                <a:lnTo>
                  <a:pt x="2973" y="477"/>
                </a:lnTo>
                <a:lnTo>
                  <a:pt x="2987" y="473"/>
                </a:lnTo>
                <a:lnTo>
                  <a:pt x="3014" y="467"/>
                </a:lnTo>
                <a:lnTo>
                  <a:pt x="3037" y="460"/>
                </a:lnTo>
                <a:lnTo>
                  <a:pt x="3055" y="453"/>
                </a:lnTo>
                <a:lnTo>
                  <a:pt x="3068" y="448"/>
                </a:lnTo>
                <a:lnTo>
                  <a:pt x="3082" y="442"/>
                </a:lnTo>
                <a:lnTo>
                  <a:pt x="3082" y="442"/>
                </a:lnTo>
                <a:lnTo>
                  <a:pt x="3089" y="445"/>
                </a:lnTo>
                <a:lnTo>
                  <a:pt x="3097" y="449"/>
                </a:lnTo>
                <a:lnTo>
                  <a:pt x="3108" y="452"/>
                </a:lnTo>
                <a:lnTo>
                  <a:pt x="3122" y="456"/>
                </a:lnTo>
                <a:lnTo>
                  <a:pt x="3139" y="459"/>
                </a:lnTo>
                <a:lnTo>
                  <a:pt x="3160" y="462"/>
                </a:lnTo>
                <a:lnTo>
                  <a:pt x="3184" y="463"/>
                </a:lnTo>
                <a:lnTo>
                  <a:pt x="3184" y="12"/>
                </a:lnTo>
                <a:lnTo>
                  <a:pt x="3184" y="12"/>
                </a:lnTo>
                <a:lnTo>
                  <a:pt x="3149" y="7"/>
                </a:lnTo>
                <a:lnTo>
                  <a:pt x="3123" y="6"/>
                </a:lnTo>
                <a:lnTo>
                  <a:pt x="3100" y="5"/>
                </a:lnTo>
                <a:lnTo>
                  <a:pt x="3080" y="5"/>
                </a:lnTo>
                <a:lnTo>
                  <a:pt x="3080" y="355"/>
                </a:lnTo>
                <a:close/>
                <a:moveTo>
                  <a:pt x="3307" y="463"/>
                </a:moveTo>
                <a:lnTo>
                  <a:pt x="3307" y="463"/>
                </a:lnTo>
                <a:lnTo>
                  <a:pt x="3319" y="465"/>
                </a:lnTo>
                <a:lnTo>
                  <a:pt x="3351" y="471"/>
                </a:lnTo>
                <a:lnTo>
                  <a:pt x="3374" y="474"/>
                </a:lnTo>
                <a:lnTo>
                  <a:pt x="3400" y="477"/>
                </a:lnTo>
                <a:lnTo>
                  <a:pt x="3430" y="479"/>
                </a:lnTo>
                <a:lnTo>
                  <a:pt x="3463" y="480"/>
                </a:lnTo>
                <a:lnTo>
                  <a:pt x="3463" y="480"/>
                </a:lnTo>
                <a:lnTo>
                  <a:pt x="3480" y="479"/>
                </a:lnTo>
                <a:lnTo>
                  <a:pt x="3496" y="478"/>
                </a:lnTo>
                <a:lnTo>
                  <a:pt x="3513" y="477"/>
                </a:lnTo>
                <a:lnTo>
                  <a:pt x="3529" y="473"/>
                </a:lnTo>
                <a:lnTo>
                  <a:pt x="3547" y="470"/>
                </a:lnTo>
                <a:lnTo>
                  <a:pt x="3563" y="464"/>
                </a:lnTo>
                <a:lnTo>
                  <a:pt x="3578" y="458"/>
                </a:lnTo>
                <a:lnTo>
                  <a:pt x="3593" y="451"/>
                </a:lnTo>
                <a:lnTo>
                  <a:pt x="3605" y="442"/>
                </a:lnTo>
                <a:lnTo>
                  <a:pt x="3618" y="432"/>
                </a:lnTo>
                <a:lnTo>
                  <a:pt x="3629" y="420"/>
                </a:lnTo>
                <a:lnTo>
                  <a:pt x="3639" y="407"/>
                </a:lnTo>
                <a:lnTo>
                  <a:pt x="3647" y="392"/>
                </a:lnTo>
                <a:lnTo>
                  <a:pt x="3652" y="375"/>
                </a:lnTo>
                <a:lnTo>
                  <a:pt x="3656" y="357"/>
                </a:lnTo>
                <a:lnTo>
                  <a:pt x="3657" y="337"/>
                </a:lnTo>
                <a:lnTo>
                  <a:pt x="3657" y="337"/>
                </a:lnTo>
                <a:lnTo>
                  <a:pt x="3656" y="323"/>
                </a:lnTo>
                <a:lnTo>
                  <a:pt x="3655" y="310"/>
                </a:lnTo>
                <a:lnTo>
                  <a:pt x="3651" y="299"/>
                </a:lnTo>
                <a:lnTo>
                  <a:pt x="3647" y="287"/>
                </a:lnTo>
                <a:lnTo>
                  <a:pt x="3641" y="278"/>
                </a:lnTo>
                <a:lnTo>
                  <a:pt x="3634" y="268"/>
                </a:lnTo>
                <a:lnTo>
                  <a:pt x="3626" y="260"/>
                </a:lnTo>
                <a:lnTo>
                  <a:pt x="3618" y="252"/>
                </a:lnTo>
                <a:lnTo>
                  <a:pt x="3608" y="243"/>
                </a:lnTo>
                <a:lnTo>
                  <a:pt x="3596" y="237"/>
                </a:lnTo>
                <a:lnTo>
                  <a:pt x="3585" y="228"/>
                </a:lnTo>
                <a:lnTo>
                  <a:pt x="3571" y="223"/>
                </a:lnTo>
                <a:lnTo>
                  <a:pt x="3542" y="210"/>
                </a:lnTo>
                <a:lnTo>
                  <a:pt x="3510" y="197"/>
                </a:lnTo>
                <a:lnTo>
                  <a:pt x="3510" y="197"/>
                </a:lnTo>
                <a:lnTo>
                  <a:pt x="3474" y="183"/>
                </a:lnTo>
                <a:lnTo>
                  <a:pt x="3459" y="177"/>
                </a:lnTo>
                <a:lnTo>
                  <a:pt x="3445" y="170"/>
                </a:lnTo>
                <a:lnTo>
                  <a:pt x="3434" y="162"/>
                </a:lnTo>
                <a:lnTo>
                  <a:pt x="3429" y="157"/>
                </a:lnTo>
                <a:lnTo>
                  <a:pt x="3426" y="152"/>
                </a:lnTo>
                <a:lnTo>
                  <a:pt x="3422" y="148"/>
                </a:lnTo>
                <a:lnTo>
                  <a:pt x="3420" y="142"/>
                </a:lnTo>
                <a:lnTo>
                  <a:pt x="3419" y="136"/>
                </a:lnTo>
                <a:lnTo>
                  <a:pt x="3419" y="130"/>
                </a:lnTo>
                <a:lnTo>
                  <a:pt x="3419" y="130"/>
                </a:lnTo>
                <a:lnTo>
                  <a:pt x="3419" y="123"/>
                </a:lnTo>
                <a:lnTo>
                  <a:pt x="3421" y="117"/>
                </a:lnTo>
                <a:lnTo>
                  <a:pt x="3426" y="108"/>
                </a:lnTo>
                <a:lnTo>
                  <a:pt x="3433" y="100"/>
                </a:lnTo>
                <a:lnTo>
                  <a:pt x="3437" y="97"/>
                </a:lnTo>
                <a:lnTo>
                  <a:pt x="3442" y="93"/>
                </a:lnTo>
                <a:lnTo>
                  <a:pt x="3449" y="91"/>
                </a:lnTo>
                <a:lnTo>
                  <a:pt x="3456" y="88"/>
                </a:lnTo>
                <a:lnTo>
                  <a:pt x="3464" y="85"/>
                </a:lnTo>
                <a:lnTo>
                  <a:pt x="3472" y="84"/>
                </a:lnTo>
                <a:lnTo>
                  <a:pt x="3482" y="83"/>
                </a:lnTo>
                <a:lnTo>
                  <a:pt x="3494" y="83"/>
                </a:lnTo>
                <a:lnTo>
                  <a:pt x="3494" y="83"/>
                </a:lnTo>
                <a:lnTo>
                  <a:pt x="3516" y="84"/>
                </a:lnTo>
                <a:lnTo>
                  <a:pt x="3537" y="87"/>
                </a:lnTo>
                <a:lnTo>
                  <a:pt x="3557" y="91"/>
                </a:lnTo>
                <a:lnTo>
                  <a:pt x="3575" y="96"/>
                </a:lnTo>
                <a:lnTo>
                  <a:pt x="3602" y="105"/>
                </a:lnTo>
                <a:lnTo>
                  <a:pt x="3612" y="110"/>
                </a:lnTo>
                <a:lnTo>
                  <a:pt x="3639" y="33"/>
                </a:lnTo>
                <a:lnTo>
                  <a:pt x="3639" y="33"/>
                </a:lnTo>
                <a:lnTo>
                  <a:pt x="3618" y="24"/>
                </a:lnTo>
                <a:lnTo>
                  <a:pt x="3603" y="18"/>
                </a:lnTo>
                <a:lnTo>
                  <a:pt x="3585" y="14"/>
                </a:lnTo>
                <a:lnTo>
                  <a:pt x="3564" y="8"/>
                </a:lnTo>
                <a:lnTo>
                  <a:pt x="3540" y="5"/>
                </a:lnTo>
                <a:lnTo>
                  <a:pt x="3513" y="1"/>
                </a:lnTo>
                <a:lnTo>
                  <a:pt x="3484" y="0"/>
                </a:lnTo>
                <a:lnTo>
                  <a:pt x="3484" y="0"/>
                </a:lnTo>
                <a:lnTo>
                  <a:pt x="3468" y="1"/>
                </a:lnTo>
                <a:lnTo>
                  <a:pt x="3452" y="2"/>
                </a:lnTo>
                <a:lnTo>
                  <a:pt x="3436" y="5"/>
                </a:lnTo>
                <a:lnTo>
                  <a:pt x="3421" y="9"/>
                </a:lnTo>
                <a:lnTo>
                  <a:pt x="3406" y="14"/>
                </a:lnTo>
                <a:lnTo>
                  <a:pt x="3392" y="20"/>
                </a:lnTo>
                <a:lnTo>
                  <a:pt x="3379" y="27"/>
                </a:lnTo>
                <a:lnTo>
                  <a:pt x="3366" y="35"/>
                </a:lnTo>
                <a:lnTo>
                  <a:pt x="3354" y="44"/>
                </a:lnTo>
                <a:lnTo>
                  <a:pt x="3344" y="53"/>
                </a:lnTo>
                <a:lnTo>
                  <a:pt x="3335" y="65"/>
                </a:lnTo>
                <a:lnTo>
                  <a:pt x="3328" y="77"/>
                </a:lnTo>
                <a:lnTo>
                  <a:pt x="3321" y="90"/>
                </a:lnTo>
                <a:lnTo>
                  <a:pt x="3316" y="105"/>
                </a:lnTo>
                <a:lnTo>
                  <a:pt x="3314" y="120"/>
                </a:lnTo>
                <a:lnTo>
                  <a:pt x="3313" y="137"/>
                </a:lnTo>
                <a:lnTo>
                  <a:pt x="3313" y="137"/>
                </a:lnTo>
                <a:lnTo>
                  <a:pt x="3314" y="153"/>
                </a:lnTo>
                <a:lnTo>
                  <a:pt x="3316" y="168"/>
                </a:lnTo>
                <a:lnTo>
                  <a:pt x="3321" y="183"/>
                </a:lnTo>
                <a:lnTo>
                  <a:pt x="3328" y="196"/>
                </a:lnTo>
                <a:lnTo>
                  <a:pt x="3335" y="208"/>
                </a:lnTo>
                <a:lnTo>
                  <a:pt x="3344" y="218"/>
                </a:lnTo>
                <a:lnTo>
                  <a:pt x="3354" y="227"/>
                </a:lnTo>
                <a:lnTo>
                  <a:pt x="3365" y="235"/>
                </a:lnTo>
                <a:lnTo>
                  <a:pt x="3376" y="243"/>
                </a:lnTo>
                <a:lnTo>
                  <a:pt x="3389" y="250"/>
                </a:lnTo>
                <a:lnTo>
                  <a:pt x="3402" y="257"/>
                </a:lnTo>
                <a:lnTo>
                  <a:pt x="3414" y="263"/>
                </a:lnTo>
                <a:lnTo>
                  <a:pt x="3441" y="272"/>
                </a:lnTo>
                <a:lnTo>
                  <a:pt x="3467" y="282"/>
                </a:lnTo>
                <a:lnTo>
                  <a:pt x="3467" y="282"/>
                </a:lnTo>
                <a:lnTo>
                  <a:pt x="3499" y="293"/>
                </a:lnTo>
                <a:lnTo>
                  <a:pt x="3514" y="299"/>
                </a:lnTo>
                <a:lnTo>
                  <a:pt x="3527" y="306"/>
                </a:lnTo>
                <a:lnTo>
                  <a:pt x="3537" y="314"/>
                </a:lnTo>
                <a:lnTo>
                  <a:pt x="3544" y="322"/>
                </a:lnTo>
                <a:lnTo>
                  <a:pt x="3548" y="327"/>
                </a:lnTo>
                <a:lnTo>
                  <a:pt x="3550" y="332"/>
                </a:lnTo>
                <a:lnTo>
                  <a:pt x="3551" y="337"/>
                </a:lnTo>
                <a:lnTo>
                  <a:pt x="3551" y="343"/>
                </a:lnTo>
                <a:lnTo>
                  <a:pt x="3551" y="343"/>
                </a:lnTo>
                <a:lnTo>
                  <a:pt x="3551" y="353"/>
                </a:lnTo>
                <a:lnTo>
                  <a:pt x="3548" y="363"/>
                </a:lnTo>
                <a:lnTo>
                  <a:pt x="3545" y="368"/>
                </a:lnTo>
                <a:lnTo>
                  <a:pt x="3542" y="373"/>
                </a:lnTo>
                <a:lnTo>
                  <a:pt x="3539" y="376"/>
                </a:lnTo>
                <a:lnTo>
                  <a:pt x="3534" y="381"/>
                </a:lnTo>
                <a:lnTo>
                  <a:pt x="3528" y="384"/>
                </a:lnTo>
                <a:lnTo>
                  <a:pt x="3521" y="388"/>
                </a:lnTo>
                <a:lnTo>
                  <a:pt x="3514" y="390"/>
                </a:lnTo>
                <a:lnTo>
                  <a:pt x="3505" y="392"/>
                </a:lnTo>
                <a:lnTo>
                  <a:pt x="3495" y="395"/>
                </a:lnTo>
                <a:lnTo>
                  <a:pt x="3484" y="396"/>
                </a:lnTo>
                <a:lnTo>
                  <a:pt x="3458" y="397"/>
                </a:lnTo>
                <a:lnTo>
                  <a:pt x="3458" y="397"/>
                </a:lnTo>
                <a:lnTo>
                  <a:pt x="3434" y="397"/>
                </a:lnTo>
                <a:lnTo>
                  <a:pt x="3411" y="395"/>
                </a:lnTo>
                <a:lnTo>
                  <a:pt x="3368" y="390"/>
                </a:lnTo>
                <a:lnTo>
                  <a:pt x="3338" y="385"/>
                </a:lnTo>
                <a:lnTo>
                  <a:pt x="3327" y="383"/>
                </a:lnTo>
                <a:lnTo>
                  <a:pt x="3307" y="463"/>
                </a:lnTo>
                <a:close/>
                <a:moveTo>
                  <a:pt x="1845" y="90"/>
                </a:moveTo>
                <a:lnTo>
                  <a:pt x="1845" y="90"/>
                </a:lnTo>
                <a:lnTo>
                  <a:pt x="1861" y="87"/>
                </a:lnTo>
                <a:lnTo>
                  <a:pt x="1881" y="84"/>
                </a:lnTo>
                <a:lnTo>
                  <a:pt x="1904" y="82"/>
                </a:lnTo>
                <a:lnTo>
                  <a:pt x="1928" y="82"/>
                </a:lnTo>
                <a:lnTo>
                  <a:pt x="1928" y="82"/>
                </a:lnTo>
                <a:lnTo>
                  <a:pt x="1943" y="82"/>
                </a:lnTo>
                <a:lnTo>
                  <a:pt x="1956" y="83"/>
                </a:lnTo>
                <a:lnTo>
                  <a:pt x="1969" y="87"/>
                </a:lnTo>
                <a:lnTo>
                  <a:pt x="1982" y="90"/>
                </a:lnTo>
                <a:lnTo>
                  <a:pt x="1994" y="95"/>
                </a:lnTo>
                <a:lnTo>
                  <a:pt x="2004" y="100"/>
                </a:lnTo>
                <a:lnTo>
                  <a:pt x="2015" y="108"/>
                </a:lnTo>
                <a:lnTo>
                  <a:pt x="2025" y="117"/>
                </a:lnTo>
                <a:lnTo>
                  <a:pt x="2033" y="127"/>
                </a:lnTo>
                <a:lnTo>
                  <a:pt x="2041" y="137"/>
                </a:lnTo>
                <a:lnTo>
                  <a:pt x="2048" y="150"/>
                </a:lnTo>
                <a:lnTo>
                  <a:pt x="2053" y="165"/>
                </a:lnTo>
                <a:lnTo>
                  <a:pt x="2058" y="180"/>
                </a:lnTo>
                <a:lnTo>
                  <a:pt x="2061" y="197"/>
                </a:lnTo>
                <a:lnTo>
                  <a:pt x="2063" y="216"/>
                </a:lnTo>
                <a:lnTo>
                  <a:pt x="2064" y="237"/>
                </a:lnTo>
                <a:lnTo>
                  <a:pt x="2064" y="237"/>
                </a:lnTo>
                <a:lnTo>
                  <a:pt x="2064" y="256"/>
                </a:lnTo>
                <a:lnTo>
                  <a:pt x="2063" y="275"/>
                </a:lnTo>
                <a:lnTo>
                  <a:pt x="2060" y="292"/>
                </a:lnTo>
                <a:lnTo>
                  <a:pt x="2057" y="308"/>
                </a:lnTo>
                <a:lnTo>
                  <a:pt x="2053" y="323"/>
                </a:lnTo>
                <a:lnTo>
                  <a:pt x="2049" y="336"/>
                </a:lnTo>
                <a:lnTo>
                  <a:pt x="2042" y="348"/>
                </a:lnTo>
                <a:lnTo>
                  <a:pt x="2035" y="359"/>
                </a:lnTo>
                <a:lnTo>
                  <a:pt x="2026" y="368"/>
                </a:lnTo>
                <a:lnTo>
                  <a:pt x="2015" y="376"/>
                </a:lnTo>
                <a:lnTo>
                  <a:pt x="2004" y="383"/>
                </a:lnTo>
                <a:lnTo>
                  <a:pt x="1990" y="389"/>
                </a:lnTo>
                <a:lnTo>
                  <a:pt x="1975" y="392"/>
                </a:lnTo>
                <a:lnTo>
                  <a:pt x="1958" y="396"/>
                </a:lnTo>
                <a:lnTo>
                  <a:pt x="1940" y="398"/>
                </a:lnTo>
                <a:lnTo>
                  <a:pt x="1919" y="398"/>
                </a:lnTo>
                <a:lnTo>
                  <a:pt x="1919" y="398"/>
                </a:lnTo>
                <a:lnTo>
                  <a:pt x="1892" y="397"/>
                </a:lnTo>
                <a:lnTo>
                  <a:pt x="1868" y="396"/>
                </a:lnTo>
                <a:lnTo>
                  <a:pt x="1845" y="393"/>
                </a:lnTo>
                <a:lnTo>
                  <a:pt x="1845" y="90"/>
                </a:lnTo>
                <a:close/>
                <a:moveTo>
                  <a:pt x="1934" y="0"/>
                </a:moveTo>
                <a:lnTo>
                  <a:pt x="1934" y="0"/>
                </a:lnTo>
                <a:lnTo>
                  <a:pt x="1910" y="1"/>
                </a:lnTo>
                <a:lnTo>
                  <a:pt x="1885" y="2"/>
                </a:lnTo>
                <a:lnTo>
                  <a:pt x="1860" y="5"/>
                </a:lnTo>
                <a:lnTo>
                  <a:pt x="1834" y="8"/>
                </a:lnTo>
                <a:lnTo>
                  <a:pt x="1808" y="12"/>
                </a:lnTo>
                <a:lnTo>
                  <a:pt x="1784" y="16"/>
                </a:lnTo>
                <a:lnTo>
                  <a:pt x="1761" y="22"/>
                </a:lnTo>
                <a:lnTo>
                  <a:pt x="1740" y="29"/>
                </a:lnTo>
                <a:lnTo>
                  <a:pt x="1740" y="465"/>
                </a:lnTo>
                <a:lnTo>
                  <a:pt x="1740" y="465"/>
                </a:lnTo>
                <a:lnTo>
                  <a:pt x="1758" y="468"/>
                </a:lnTo>
                <a:lnTo>
                  <a:pt x="1778" y="471"/>
                </a:lnTo>
                <a:lnTo>
                  <a:pt x="1823" y="475"/>
                </a:lnTo>
                <a:lnTo>
                  <a:pt x="1872" y="479"/>
                </a:lnTo>
                <a:lnTo>
                  <a:pt x="1915" y="480"/>
                </a:lnTo>
                <a:lnTo>
                  <a:pt x="1915" y="480"/>
                </a:lnTo>
                <a:lnTo>
                  <a:pt x="1950" y="479"/>
                </a:lnTo>
                <a:lnTo>
                  <a:pt x="1980" y="477"/>
                </a:lnTo>
                <a:lnTo>
                  <a:pt x="2009" y="472"/>
                </a:lnTo>
                <a:lnTo>
                  <a:pt x="2035" y="465"/>
                </a:lnTo>
                <a:lnTo>
                  <a:pt x="2058" y="458"/>
                </a:lnTo>
                <a:lnTo>
                  <a:pt x="2080" y="448"/>
                </a:lnTo>
                <a:lnTo>
                  <a:pt x="2089" y="442"/>
                </a:lnTo>
                <a:lnTo>
                  <a:pt x="2098" y="436"/>
                </a:lnTo>
                <a:lnTo>
                  <a:pt x="2107" y="429"/>
                </a:lnTo>
                <a:lnTo>
                  <a:pt x="2116" y="422"/>
                </a:lnTo>
                <a:lnTo>
                  <a:pt x="2122" y="414"/>
                </a:lnTo>
                <a:lnTo>
                  <a:pt x="2129" y="406"/>
                </a:lnTo>
                <a:lnTo>
                  <a:pt x="2136" y="398"/>
                </a:lnTo>
                <a:lnTo>
                  <a:pt x="2142" y="389"/>
                </a:lnTo>
                <a:lnTo>
                  <a:pt x="2147" y="378"/>
                </a:lnTo>
                <a:lnTo>
                  <a:pt x="2152" y="369"/>
                </a:lnTo>
                <a:lnTo>
                  <a:pt x="2160" y="346"/>
                </a:lnTo>
                <a:lnTo>
                  <a:pt x="2166" y="322"/>
                </a:lnTo>
                <a:lnTo>
                  <a:pt x="2171" y="297"/>
                </a:lnTo>
                <a:lnTo>
                  <a:pt x="2173" y="268"/>
                </a:lnTo>
                <a:lnTo>
                  <a:pt x="2174" y="237"/>
                </a:lnTo>
                <a:lnTo>
                  <a:pt x="2174" y="237"/>
                </a:lnTo>
                <a:lnTo>
                  <a:pt x="2173" y="210"/>
                </a:lnTo>
                <a:lnTo>
                  <a:pt x="2170" y="183"/>
                </a:lnTo>
                <a:lnTo>
                  <a:pt x="2165" y="160"/>
                </a:lnTo>
                <a:lnTo>
                  <a:pt x="2158" y="137"/>
                </a:lnTo>
                <a:lnTo>
                  <a:pt x="2149" y="117"/>
                </a:lnTo>
                <a:lnTo>
                  <a:pt x="2137" y="97"/>
                </a:lnTo>
                <a:lnTo>
                  <a:pt x="2125" y="80"/>
                </a:lnTo>
                <a:lnTo>
                  <a:pt x="2110" y="63"/>
                </a:lnTo>
                <a:lnTo>
                  <a:pt x="2094" y="48"/>
                </a:lnTo>
                <a:lnTo>
                  <a:pt x="2075" y="36"/>
                </a:lnTo>
                <a:lnTo>
                  <a:pt x="2056" y="25"/>
                </a:lnTo>
                <a:lnTo>
                  <a:pt x="2034" y="16"/>
                </a:lnTo>
                <a:lnTo>
                  <a:pt x="2011" y="9"/>
                </a:lnTo>
                <a:lnTo>
                  <a:pt x="1987" y="5"/>
                </a:lnTo>
                <a:lnTo>
                  <a:pt x="1960" y="1"/>
                </a:lnTo>
                <a:lnTo>
                  <a:pt x="1934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rgbClr val="005EB8"/>
              </a:solidFill>
            </a:endParaRPr>
          </a:p>
        </p:txBody>
      </p:sp>
      <p:grpSp>
        <p:nvGrpSpPr>
          <p:cNvPr id="6" name="Group 4"/>
          <p:cNvGrpSpPr>
            <a:grpSpLocks noChangeAspect="1"/>
          </p:cNvGrpSpPr>
          <p:nvPr userDrawn="1"/>
        </p:nvGrpSpPr>
        <p:grpSpPr bwMode="auto">
          <a:xfrm>
            <a:off x="-14288" y="4700598"/>
            <a:ext cx="2555877" cy="1800225"/>
            <a:chOff x="-9" y="2961"/>
            <a:chExt cx="1610" cy="1134"/>
          </a:xfrm>
        </p:grpSpPr>
        <p:sp>
          <p:nvSpPr>
            <p:cNvPr id="7" name="AutoShape 3"/>
            <p:cNvSpPr>
              <a:spLocks noChangeAspect="1" noChangeArrowheads="1" noTextEdit="1"/>
            </p:cNvSpPr>
            <p:nvPr userDrawn="1"/>
          </p:nvSpPr>
          <p:spPr bwMode="auto">
            <a:xfrm>
              <a:off x="-9" y="2961"/>
              <a:ext cx="1610" cy="1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11" name="Freeform 5"/>
            <p:cNvSpPr>
              <a:spLocks/>
            </p:cNvSpPr>
            <p:nvPr userDrawn="1"/>
          </p:nvSpPr>
          <p:spPr bwMode="auto">
            <a:xfrm>
              <a:off x="-9" y="2961"/>
              <a:ext cx="1610" cy="1134"/>
            </a:xfrm>
            <a:custGeom>
              <a:avLst/>
              <a:gdLst>
                <a:gd name="T0" fmla="*/ 2 w 3220"/>
                <a:gd name="T1" fmla="*/ 0 h 3402"/>
                <a:gd name="T2" fmla="*/ 0 w 3220"/>
                <a:gd name="T3" fmla="*/ 3402 h 3402"/>
                <a:gd name="T4" fmla="*/ 3220 w 3220"/>
                <a:gd name="T5" fmla="*/ 2305 h 3402"/>
                <a:gd name="T6" fmla="*/ 3220 w 3220"/>
                <a:gd name="T7" fmla="*/ 2248 h 3402"/>
                <a:gd name="T8" fmla="*/ 3217 w 3220"/>
                <a:gd name="T9" fmla="*/ 2137 h 3402"/>
                <a:gd name="T10" fmla="*/ 3211 w 3220"/>
                <a:gd name="T11" fmla="*/ 2030 h 3402"/>
                <a:gd name="T12" fmla="*/ 3203 w 3220"/>
                <a:gd name="T13" fmla="*/ 1927 h 3402"/>
                <a:gd name="T14" fmla="*/ 3190 w 3220"/>
                <a:gd name="T15" fmla="*/ 1828 h 3402"/>
                <a:gd name="T16" fmla="*/ 3176 w 3220"/>
                <a:gd name="T17" fmla="*/ 1734 h 3402"/>
                <a:gd name="T18" fmla="*/ 3160 w 3220"/>
                <a:gd name="T19" fmla="*/ 1642 h 3402"/>
                <a:gd name="T20" fmla="*/ 3140 w 3220"/>
                <a:gd name="T21" fmla="*/ 1556 h 3402"/>
                <a:gd name="T22" fmla="*/ 3118 w 3220"/>
                <a:gd name="T23" fmla="*/ 1472 h 3402"/>
                <a:gd name="T24" fmla="*/ 3092 w 3220"/>
                <a:gd name="T25" fmla="*/ 1392 h 3402"/>
                <a:gd name="T26" fmla="*/ 3065 w 3220"/>
                <a:gd name="T27" fmla="*/ 1317 h 3402"/>
                <a:gd name="T28" fmla="*/ 3035 w 3220"/>
                <a:gd name="T29" fmla="*/ 1244 h 3402"/>
                <a:gd name="T30" fmla="*/ 3003 w 3220"/>
                <a:gd name="T31" fmla="*/ 1176 h 3402"/>
                <a:gd name="T32" fmla="*/ 2968 w 3220"/>
                <a:gd name="T33" fmla="*/ 1111 h 3402"/>
                <a:gd name="T34" fmla="*/ 2930 w 3220"/>
                <a:gd name="T35" fmla="*/ 1050 h 3402"/>
                <a:gd name="T36" fmla="*/ 2891 w 3220"/>
                <a:gd name="T37" fmla="*/ 993 h 3402"/>
                <a:gd name="T38" fmla="*/ 2848 w 3220"/>
                <a:gd name="T39" fmla="*/ 938 h 3402"/>
                <a:gd name="T40" fmla="*/ 2804 w 3220"/>
                <a:gd name="T41" fmla="*/ 888 h 3402"/>
                <a:gd name="T42" fmla="*/ 2758 w 3220"/>
                <a:gd name="T43" fmla="*/ 841 h 3402"/>
                <a:gd name="T44" fmla="*/ 2710 w 3220"/>
                <a:gd name="T45" fmla="*/ 798 h 3402"/>
                <a:gd name="T46" fmla="*/ 2658 w 3220"/>
                <a:gd name="T47" fmla="*/ 758 h 3402"/>
                <a:gd name="T48" fmla="*/ 2605 w 3220"/>
                <a:gd name="T49" fmla="*/ 722 h 3402"/>
                <a:gd name="T50" fmla="*/ 2549 w 3220"/>
                <a:gd name="T51" fmla="*/ 690 h 3402"/>
                <a:gd name="T52" fmla="*/ 2492 w 3220"/>
                <a:gd name="T53" fmla="*/ 659 h 3402"/>
                <a:gd name="T54" fmla="*/ 2433 w 3220"/>
                <a:gd name="T55" fmla="*/ 634 h 3402"/>
                <a:gd name="T56" fmla="*/ 2372 w 3220"/>
                <a:gd name="T57" fmla="*/ 610 h 3402"/>
                <a:gd name="T58" fmla="*/ 2308 w 3220"/>
                <a:gd name="T59" fmla="*/ 591 h 3402"/>
                <a:gd name="T60" fmla="*/ 2244 w 3220"/>
                <a:gd name="T61" fmla="*/ 576 h 3402"/>
                <a:gd name="T62" fmla="*/ 2177 w 3220"/>
                <a:gd name="T63" fmla="*/ 563 h 3402"/>
                <a:gd name="T64" fmla="*/ 2108 w 3220"/>
                <a:gd name="T65" fmla="*/ 553 h 3402"/>
                <a:gd name="T66" fmla="*/ 2001 w 3220"/>
                <a:gd name="T67" fmla="*/ 545 h 3402"/>
                <a:gd name="T68" fmla="*/ 1929 w 3220"/>
                <a:gd name="T69" fmla="*/ 544 h 3402"/>
                <a:gd name="T70" fmla="*/ 1855 w 3220"/>
                <a:gd name="T71" fmla="*/ 546 h 3402"/>
                <a:gd name="T72" fmla="*/ 1650 w 3220"/>
                <a:gd name="T73" fmla="*/ 569 h 3402"/>
                <a:gd name="T74" fmla="*/ 1398 w 3220"/>
                <a:gd name="T75" fmla="*/ 599 h 3402"/>
                <a:gd name="T76" fmla="*/ 1203 w 3220"/>
                <a:gd name="T77" fmla="*/ 617 h 3402"/>
                <a:gd name="T78" fmla="*/ 1078 w 3220"/>
                <a:gd name="T79" fmla="*/ 624 h 3402"/>
                <a:gd name="T80" fmla="*/ 1019 w 3220"/>
                <a:gd name="T81" fmla="*/ 626 h 3402"/>
                <a:gd name="T82" fmla="*/ 900 w 3220"/>
                <a:gd name="T83" fmla="*/ 623 h 3402"/>
                <a:gd name="T84" fmla="*/ 822 w 3220"/>
                <a:gd name="T85" fmla="*/ 616 h 3402"/>
                <a:gd name="T86" fmla="*/ 743 w 3220"/>
                <a:gd name="T87" fmla="*/ 606 h 3402"/>
                <a:gd name="T88" fmla="*/ 666 w 3220"/>
                <a:gd name="T89" fmla="*/ 592 h 3402"/>
                <a:gd name="T90" fmla="*/ 589 w 3220"/>
                <a:gd name="T91" fmla="*/ 573 h 3402"/>
                <a:gd name="T92" fmla="*/ 515 w 3220"/>
                <a:gd name="T93" fmla="*/ 549 h 3402"/>
                <a:gd name="T94" fmla="*/ 443 w 3220"/>
                <a:gd name="T95" fmla="*/ 521 h 3402"/>
                <a:gd name="T96" fmla="*/ 375 w 3220"/>
                <a:gd name="T97" fmla="*/ 487 h 3402"/>
                <a:gd name="T98" fmla="*/ 309 w 3220"/>
                <a:gd name="T99" fmla="*/ 445 h 3402"/>
                <a:gd name="T100" fmla="*/ 247 w 3220"/>
                <a:gd name="T101" fmla="*/ 398 h 3402"/>
                <a:gd name="T102" fmla="*/ 190 w 3220"/>
                <a:gd name="T103" fmla="*/ 343 h 3402"/>
                <a:gd name="T104" fmla="*/ 138 w 3220"/>
                <a:gd name="T105" fmla="*/ 281 h 3402"/>
                <a:gd name="T106" fmla="*/ 92 w 3220"/>
                <a:gd name="T107" fmla="*/ 211 h 3402"/>
                <a:gd name="T108" fmla="*/ 51 w 3220"/>
                <a:gd name="T109" fmla="*/ 133 h 3402"/>
                <a:gd name="T110" fmla="*/ 16 w 3220"/>
                <a:gd name="T111" fmla="*/ 46 h 34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220" h="3402">
                  <a:moveTo>
                    <a:pt x="2" y="0"/>
                  </a:moveTo>
                  <a:lnTo>
                    <a:pt x="2" y="0"/>
                  </a:lnTo>
                  <a:lnTo>
                    <a:pt x="1" y="1700"/>
                  </a:lnTo>
                  <a:lnTo>
                    <a:pt x="0" y="3402"/>
                  </a:lnTo>
                  <a:lnTo>
                    <a:pt x="3220" y="3402"/>
                  </a:lnTo>
                  <a:lnTo>
                    <a:pt x="3220" y="2305"/>
                  </a:lnTo>
                  <a:lnTo>
                    <a:pt x="3220" y="2305"/>
                  </a:lnTo>
                  <a:lnTo>
                    <a:pt x="3220" y="2248"/>
                  </a:lnTo>
                  <a:lnTo>
                    <a:pt x="3218" y="2192"/>
                  </a:lnTo>
                  <a:lnTo>
                    <a:pt x="3217" y="2137"/>
                  </a:lnTo>
                  <a:lnTo>
                    <a:pt x="3214" y="2083"/>
                  </a:lnTo>
                  <a:lnTo>
                    <a:pt x="3211" y="2030"/>
                  </a:lnTo>
                  <a:lnTo>
                    <a:pt x="3207" y="1978"/>
                  </a:lnTo>
                  <a:lnTo>
                    <a:pt x="3203" y="1927"/>
                  </a:lnTo>
                  <a:lnTo>
                    <a:pt x="3197" y="1877"/>
                  </a:lnTo>
                  <a:lnTo>
                    <a:pt x="3190" y="1828"/>
                  </a:lnTo>
                  <a:lnTo>
                    <a:pt x="3184" y="1781"/>
                  </a:lnTo>
                  <a:lnTo>
                    <a:pt x="3176" y="1734"/>
                  </a:lnTo>
                  <a:lnTo>
                    <a:pt x="3168" y="1688"/>
                  </a:lnTo>
                  <a:lnTo>
                    <a:pt x="3160" y="1642"/>
                  </a:lnTo>
                  <a:lnTo>
                    <a:pt x="3150" y="1599"/>
                  </a:lnTo>
                  <a:lnTo>
                    <a:pt x="3140" y="1556"/>
                  </a:lnTo>
                  <a:lnTo>
                    <a:pt x="3129" y="1513"/>
                  </a:lnTo>
                  <a:lnTo>
                    <a:pt x="3118" y="1472"/>
                  </a:lnTo>
                  <a:lnTo>
                    <a:pt x="3106" y="1432"/>
                  </a:lnTo>
                  <a:lnTo>
                    <a:pt x="3092" y="1392"/>
                  </a:lnTo>
                  <a:lnTo>
                    <a:pt x="3079" y="1354"/>
                  </a:lnTo>
                  <a:lnTo>
                    <a:pt x="3065" y="1317"/>
                  </a:lnTo>
                  <a:lnTo>
                    <a:pt x="3051" y="1279"/>
                  </a:lnTo>
                  <a:lnTo>
                    <a:pt x="3035" y="1244"/>
                  </a:lnTo>
                  <a:lnTo>
                    <a:pt x="3019" y="1210"/>
                  </a:lnTo>
                  <a:lnTo>
                    <a:pt x="3003" y="1176"/>
                  </a:lnTo>
                  <a:lnTo>
                    <a:pt x="2985" y="1143"/>
                  </a:lnTo>
                  <a:lnTo>
                    <a:pt x="2968" y="1111"/>
                  </a:lnTo>
                  <a:lnTo>
                    <a:pt x="2949" y="1080"/>
                  </a:lnTo>
                  <a:lnTo>
                    <a:pt x="2930" y="1050"/>
                  </a:lnTo>
                  <a:lnTo>
                    <a:pt x="2911" y="1020"/>
                  </a:lnTo>
                  <a:lnTo>
                    <a:pt x="2891" y="993"/>
                  </a:lnTo>
                  <a:lnTo>
                    <a:pt x="2870" y="965"/>
                  </a:lnTo>
                  <a:lnTo>
                    <a:pt x="2848" y="938"/>
                  </a:lnTo>
                  <a:lnTo>
                    <a:pt x="2827" y="912"/>
                  </a:lnTo>
                  <a:lnTo>
                    <a:pt x="2804" y="888"/>
                  </a:lnTo>
                  <a:lnTo>
                    <a:pt x="2781" y="865"/>
                  </a:lnTo>
                  <a:lnTo>
                    <a:pt x="2758" y="841"/>
                  </a:lnTo>
                  <a:lnTo>
                    <a:pt x="2734" y="819"/>
                  </a:lnTo>
                  <a:lnTo>
                    <a:pt x="2710" y="798"/>
                  </a:lnTo>
                  <a:lnTo>
                    <a:pt x="2684" y="777"/>
                  </a:lnTo>
                  <a:lnTo>
                    <a:pt x="2658" y="758"/>
                  </a:lnTo>
                  <a:lnTo>
                    <a:pt x="2632" y="740"/>
                  </a:lnTo>
                  <a:lnTo>
                    <a:pt x="2605" y="722"/>
                  </a:lnTo>
                  <a:lnTo>
                    <a:pt x="2578" y="705"/>
                  </a:lnTo>
                  <a:lnTo>
                    <a:pt x="2549" y="690"/>
                  </a:lnTo>
                  <a:lnTo>
                    <a:pt x="2522" y="674"/>
                  </a:lnTo>
                  <a:lnTo>
                    <a:pt x="2492" y="659"/>
                  </a:lnTo>
                  <a:lnTo>
                    <a:pt x="2463" y="646"/>
                  </a:lnTo>
                  <a:lnTo>
                    <a:pt x="2433" y="634"/>
                  </a:lnTo>
                  <a:lnTo>
                    <a:pt x="2403" y="621"/>
                  </a:lnTo>
                  <a:lnTo>
                    <a:pt x="2372" y="610"/>
                  </a:lnTo>
                  <a:lnTo>
                    <a:pt x="2341" y="601"/>
                  </a:lnTo>
                  <a:lnTo>
                    <a:pt x="2308" y="591"/>
                  </a:lnTo>
                  <a:lnTo>
                    <a:pt x="2277" y="583"/>
                  </a:lnTo>
                  <a:lnTo>
                    <a:pt x="2244" y="576"/>
                  </a:lnTo>
                  <a:lnTo>
                    <a:pt x="2210" y="569"/>
                  </a:lnTo>
                  <a:lnTo>
                    <a:pt x="2177" y="563"/>
                  </a:lnTo>
                  <a:lnTo>
                    <a:pt x="2142" y="557"/>
                  </a:lnTo>
                  <a:lnTo>
                    <a:pt x="2108" y="553"/>
                  </a:lnTo>
                  <a:lnTo>
                    <a:pt x="2072" y="549"/>
                  </a:lnTo>
                  <a:lnTo>
                    <a:pt x="2001" y="545"/>
                  </a:lnTo>
                  <a:lnTo>
                    <a:pt x="1929" y="544"/>
                  </a:lnTo>
                  <a:lnTo>
                    <a:pt x="1929" y="544"/>
                  </a:lnTo>
                  <a:lnTo>
                    <a:pt x="1895" y="544"/>
                  </a:lnTo>
                  <a:lnTo>
                    <a:pt x="1855" y="546"/>
                  </a:lnTo>
                  <a:lnTo>
                    <a:pt x="1761" y="556"/>
                  </a:lnTo>
                  <a:lnTo>
                    <a:pt x="1650" y="569"/>
                  </a:lnTo>
                  <a:lnTo>
                    <a:pt x="1527" y="584"/>
                  </a:lnTo>
                  <a:lnTo>
                    <a:pt x="1398" y="599"/>
                  </a:lnTo>
                  <a:lnTo>
                    <a:pt x="1267" y="613"/>
                  </a:lnTo>
                  <a:lnTo>
                    <a:pt x="1203" y="617"/>
                  </a:lnTo>
                  <a:lnTo>
                    <a:pt x="1139" y="621"/>
                  </a:lnTo>
                  <a:lnTo>
                    <a:pt x="1078" y="624"/>
                  </a:lnTo>
                  <a:lnTo>
                    <a:pt x="1019" y="626"/>
                  </a:lnTo>
                  <a:lnTo>
                    <a:pt x="1019" y="626"/>
                  </a:lnTo>
                  <a:lnTo>
                    <a:pt x="940" y="624"/>
                  </a:lnTo>
                  <a:lnTo>
                    <a:pt x="900" y="623"/>
                  </a:lnTo>
                  <a:lnTo>
                    <a:pt x="861" y="620"/>
                  </a:lnTo>
                  <a:lnTo>
                    <a:pt x="822" y="616"/>
                  </a:lnTo>
                  <a:lnTo>
                    <a:pt x="782" y="612"/>
                  </a:lnTo>
                  <a:lnTo>
                    <a:pt x="743" y="606"/>
                  </a:lnTo>
                  <a:lnTo>
                    <a:pt x="704" y="599"/>
                  </a:lnTo>
                  <a:lnTo>
                    <a:pt x="666" y="592"/>
                  </a:lnTo>
                  <a:lnTo>
                    <a:pt x="627" y="584"/>
                  </a:lnTo>
                  <a:lnTo>
                    <a:pt x="589" y="573"/>
                  </a:lnTo>
                  <a:lnTo>
                    <a:pt x="552" y="562"/>
                  </a:lnTo>
                  <a:lnTo>
                    <a:pt x="515" y="549"/>
                  </a:lnTo>
                  <a:lnTo>
                    <a:pt x="479" y="537"/>
                  </a:lnTo>
                  <a:lnTo>
                    <a:pt x="443" y="521"/>
                  </a:lnTo>
                  <a:lnTo>
                    <a:pt x="408" y="505"/>
                  </a:lnTo>
                  <a:lnTo>
                    <a:pt x="375" y="487"/>
                  </a:lnTo>
                  <a:lnTo>
                    <a:pt x="341" y="467"/>
                  </a:lnTo>
                  <a:lnTo>
                    <a:pt x="309" y="445"/>
                  </a:lnTo>
                  <a:lnTo>
                    <a:pt x="278" y="423"/>
                  </a:lnTo>
                  <a:lnTo>
                    <a:pt x="247" y="398"/>
                  </a:lnTo>
                  <a:lnTo>
                    <a:pt x="218" y="371"/>
                  </a:lnTo>
                  <a:lnTo>
                    <a:pt x="190" y="343"/>
                  </a:lnTo>
                  <a:lnTo>
                    <a:pt x="163" y="313"/>
                  </a:lnTo>
                  <a:lnTo>
                    <a:pt x="138" y="281"/>
                  </a:lnTo>
                  <a:lnTo>
                    <a:pt x="114" y="247"/>
                  </a:lnTo>
                  <a:lnTo>
                    <a:pt x="92" y="211"/>
                  </a:lnTo>
                  <a:lnTo>
                    <a:pt x="70" y="174"/>
                  </a:lnTo>
                  <a:lnTo>
                    <a:pt x="51" y="133"/>
                  </a:lnTo>
                  <a:lnTo>
                    <a:pt x="33" y="90"/>
                  </a:lnTo>
                  <a:lnTo>
                    <a:pt x="16" y="46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12" name="Freeform 6"/>
            <p:cNvSpPr>
              <a:spLocks/>
            </p:cNvSpPr>
            <p:nvPr userDrawn="1"/>
          </p:nvSpPr>
          <p:spPr bwMode="auto">
            <a:xfrm>
              <a:off x="-9" y="2961"/>
              <a:ext cx="1610" cy="1134"/>
            </a:xfrm>
            <a:custGeom>
              <a:avLst/>
              <a:gdLst>
                <a:gd name="T0" fmla="*/ 2 w 3220"/>
                <a:gd name="T1" fmla="*/ 0 h 3402"/>
                <a:gd name="T2" fmla="*/ 0 w 3220"/>
                <a:gd name="T3" fmla="*/ 3402 h 3402"/>
                <a:gd name="T4" fmla="*/ 3220 w 3220"/>
                <a:gd name="T5" fmla="*/ 2305 h 3402"/>
                <a:gd name="T6" fmla="*/ 3220 w 3220"/>
                <a:gd name="T7" fmla="*/ 2248 h 3402"/>
                <a:gd name="T8" fmla="*/ 3217 w 3220"/>
                <a:gd name="T9" fmla="*/ 2137 h 3402"/>
                <a:gd name="T10" fmla="*/ 3211 w 3220"/>
                <a:gd name="T11" fmla="*/ 2030 h 3402"/>
                <a:gd name="T12" fmla="*/ 3203 w 3220"/>
                <a:gd name="T13" fmla="*/ 1927 h 3402"/>
                <a:gd name="T14" fmla="*/ 3190 w 3220"/>
                <a:gd name="T15" fmla="*/ 1828 h 3402"/>
                <a:gd name="T16" fmla="*/ 3176 w 3220"/>
                <a:gd name="T17" fmla="*/ 1734 h 3402"/>
                <a:gd name="T18" fmla="*/ 3160 w 3220"/>
                <a:gd name="T19" fmla="*/ 1642 h 3402"/>
                <a:gd name="T20" fmla="*/ 3140 w 3220"/>
                <a:gd name="T21" fmla="*/ 1556 h 3402"/>
                <a:gd name="T22" fmla="*/ 3118 w 3220"/>
                <a:gd name="T23" fmla="*/ 1472 h 3402"/>
                <a:gd name="T24" fmla="*/ 3092 w 3220"/>
                <a:gd name="T25" fmla="*/ 1392 h 3402"/>
                <a:gd name="T26" fmla="*/ 3065 w 3220"/>
                <a:gd name="T27" fmla="*/ 1317 h 3402"/>
                <a:gd name="T28" fmla="*/ 3035 w 3220"/>
                <a:gd name="T29" fmla="*/ 1244 h 3402"/>
                <a:gd name="T30" fmla="*/ 3003 w 3220"/>
                <a:gd name="T31" fmla="*/ 1176 h 3402"/>
                <a:gd name="T32" fmla="*/ 2968 w 3220"/>
                <a:gd name="T33" fmla="*/ 1111 h 3402"/>
                <a:gd name="T34" fmla="*/ 2930 w 3220"/>
                <a:gd name="T35" fmla="*/ 1050 h 3402"/>
                <a:gd name="T36" fmla="*/ 2891 w 3220"/>
                <a:gd name="T37" fmla="*/ 993 h 3402"/>
                <a:gd name="T38" fmla="*/ 2848 w 3220"/>
                <a:gd name="T39" fmla="*/ 938 h 3402"/>
                <a:gd name="T40" fmla="*/ 2804 w 3220"/>
                <a:gd name="T41" fmla="*/ 888 h 3402"/>
                <a:gd name="T42" fmla="*/ 2758 w 3220"/>
                <a:gd name="T43" fmla="*/ 841 h 3402"/>
                <a:gd name="T44" fmla="*/ 2710 w 3220"/>
                <a:gd name="T45" fmla="*/ 798 h 3402"/>
                <a:gd name="T46" fmla="*/ 2658 w 3220"/>
                <a:gd name="T47" fmla="*/ 758 h 3402"/>
                <a:gd name="T48" fmla="*/ 2605 w 3220"/>
                <a:gd name="T49" fmla="*/ 722 h 3402"/>
                <a:gd name="T50" fmla="*/ 2549 w 3220"/>
                <a:gd name="T51" fmla="*/ 690 h 3402"/>
                <a:gd name="T52" fmla="*/ 2492 w 3220"/>
                <a:gd name="T53" fmla="*/ 659 h 3402"/>
                <a:gd name="T54" fmla="*/ 2433 w 3220"/>
                <a:gd name="T55" fmla="*/ 634 h 3402"/>
                <a:gd name="T56" fmla="*/ 2372 w 3220"/>
                <a:gd name="T57" fmla="*/ 610 h 3402"/>
                <a:gd name="T58" fmla="*/ 2308 w 3220"/>
                <a:gd name="T59" fmla="*/ 591 h 3402"/>
                <a:gd name="T60" fmla="*/ 2244 w 3220"/>
                <a:gd name="T61" fmla="*/ 576 h 3402"/>
                <a:gd name="T62" fmla="*/ 2177 w 3220"/>
                <a:gd name="T63" fmla="*/ 563 h 3402"/>
                <a:gd name="T64" fmla="*/ 2108 w 3220"/>
                <a:gd name="T65" fmla="*/ 553 h 3402"/>
                <a:gd name="T66" fmla="*/ 2001 w 3220"/>
                <a:gd name="T67" fmla="*/ 545 h 3402"/>
                <a:gd name="T68" fmla="*/ 1929 w 3220"/>
                <a:gd name="T69" fmla="*/ 544 h 3402"/>
                <a:gd name="T70" fmla="*/ 1855 w 3220"/>
                <a:gd name="T71" fmla="*/ 546 h 3402"/>
                <a:gd name="T72" fmla="*/ 1650 w 3220"/>
                <a:gd name="T73" fmla="*/ 569 h 3402"/>
                <a:gd name="T74" fmla="*/ 1398 w 3220"/>
                <a:gd name="T75" fmla="*/ 599 h 3402"/>
                <a:gd name="T76" fmla="*/ 1203 w 3220"/>
                <a:gd name="T77" fmla="*/ 617 h 3402"/>
                <a:gd name="T78" fmla="*/ 1078 w 3220"/>
                <a:gd name="T79" fmla="*/ 624 h 3402"/>
                <a:gd name="T80" fmla="*/ 1019 w 3220"/>
                <a:gd name="T81" fmla="*/ 626 h 3402"/>
                <a:gd name="T82" fmla="*/ 900 w 3220"/>
                <a:gd name="T83" fmla="*/ 623 h 3402"/>
                <a:gd name="T84" fmla="*/ 822 w 3220"/>
                <a:gd name="T85" fmla="*/ 616 h 3402"/>
                <a:gd name="T86" fmla="*/ 743 w 3220"/>
                <a:gd name="T87" fmla="*/ 606 h 3402"/>
                <a:gd name="T88" fmla="*/ 666 w 3220"/>
                <a:gd name="T89" fmla="*/ 592 h 3402"/>
                <a:gd name="T90" fmla="*/ 589 w 3220"/>
                <a:gd name="T91" fmla="*/ 573 h 3402"/>
                <a:gd name="T92" fmla="*/ 515 w 3220"/>
                <a:gd name="T93" fmla="*/ 549 h 3402"/>
                <a:gd name="T94" fmla="*/ 443 w 3220"/>
                <a:gd name="T95" fmla="*/ 521 h 3402"/>
                <a:gd name="T96" fmla="*/ 375 w 3220"/>
                <a:gd name="T97" fmla="*/ 487 h 3402"/>
                <a:gd name="T98" fmla="*/ 309 w 3220"/>
                <a:gd name="T99" fmla="*/ 445 h 3402"/>
                <a:gd name="T100" fmla="*/ 247 w 3220"/>
                <a:gd name="T101" fmla="*/ 398 h 3402"/>
                <a:gd name="T102" fmla="*/ 190 w 3220"/>
                <a:gd name="T103" fmla="*/ 343 h 3402"/>
                <a:gd name="T104" fmla="*/ 138 w 3220"/>
                <a:gd name="T105" fmla="*/ 281 h 3402"/>
                <a:gd name="T106" fmla="*/ 92 w 3220"/>
                <a:gd name="T107" fmla="*/ 211 h 3402"/>
                <a:gd name="T108" fmla="*/ 51 w 3220"/>
                <a:gd name="T109" fmla="*/ 133 h 3402"/>
                <a:gd name="T110" fmla="*/ 16 w 3220"/>
                <a:gd name="T111" fmla="*/ 46 h 34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220" h="3402">
                  <a:moveTo>
                    <a:pt x="2" y="0"/>
                  </a:moveTo>
                  <a:lnTo>
                    <a:pt x="2" y="0"/>
                  </a:lnTo>
                  <a:lnTo>
                    <a:pt x="1" y="1700"/>
                  </a:lnTo>
                  <a:lnTo>
                    <a:pt x="0" y="3402"/>
                  </a:lnTo>
                  <a:lnTo>
                    <a:pt x="3220" y="3402"/>
                  </a:lnTo>
                  <a:lnTo>
                    <a:pt x="3220" y="2305"/>
                  </a:lnTo>
                  <a:lnTo>
                    <a:pt x="3220" y="2305"/>
                  </a:lnTo>
                  <a:lnTo>
                    <a:pt x="3220" y="2248"/>
                  </a:lnTo>
                  <a:lnTo>
                    <a:pt x="3218" y="2192"/>
                  </a:lnTo>
                  <a:lnTo>
                    <a:pt x="3217" y="2137"/>
                  </a:lnTo>
                  <a:lnTo>
                    <a:pt x="3214" y="2083"/>
                  </a:lnTo>
                  <a:lnTo>
                    <a:pt x="3211" y="2030"/>
                  </a:lnTo>
                  <a:lnTo>
                    <a:pt x="3207" y="1978"/>
                  </a:lnTo>
                  <a:lnTo>
                    <a:pt x="3203" y="1927"/>
                  </a:lnTo>
                  <a:lnTo>
                    <a:pt x="3197" y="1877"/>
                  </a:lnTo>
                  <a:lnTo>
                    <a:pt x="3190" y="1828"/>
                  </a:lnTo>
                  <a:lnTo>
                    <a:pt x="3184" y="1781"/>
                  </a:lnTo>
                  <a:lnTo>
                    <a:pt x="3176" y="1734"/>
                  </a:lnTo>
                  <a:lnTo>
                    <a:pt x="3168" y="1688"/>
                  </a:lnTo>
                  <a:lnTo>
                    <a:pt x="3160" y="1642"/>
                  </a:lnTo>
                  <a:lnTo>
                    <a:pt x="3150" y="1599"/>
                  </a:lnTo>
                  <a:lnTo>
                    <a:pt x="3140" y="1556"/>
                  </a:lnTo>
                  <a:lnTo>
                    <a:pt x="3129" y="1513"/>
                  </a:lnTo>
                  <a:lnTo>
                    <a:pt x="3118" y="1472"/>
                  </a:lnTo>
                  <a:lnTo>
                    <a:pt x="3106" y="1432"/>
                  </a:lnTo>
                  <a:lnTo>
                    <a:pt x="3092" y="1392"/>
                  </a:lnTo>
                  <a:lnTo>
                    <a:pt x="3079" y="1354"/>
                  </a:lnTo>
                  <a:lnTo>
                    <a:pt x="3065" y="1317"/>
                  </a:lnTo>
                  <a:lnTo>
                    <a:pt x="3051" y="1279"/>
                  </a:lnTo>
                  <a:lnTo>
                    <a:pt x="3035" y="1244"/>
                  </a:lnTo>
                  <a:lnTo>
                    <a:pt x="3019" y="1210"/>
                  </a:lnTo>
                  <a:lnTo>
                    <a:pt x="3003" y="1176"/>
                  </a:lnTo>
                  <a:lnTo>
                    <a:pt x="2985" y="1143"/>
                  </a:lnTo>
                  <a:lnTo>
                    <a:pt x="2968" y="1111"/>
                  </a:lnTo>
                  <a:lnTo>
                    <a:pt x="2949" y="1080"/>
                  </a:lnTo>
                  <a:lnTo>
                    <a:pt x="2930" y="1050"/>
                  </a:lnTo>
                  <a:lnTo>
                    <a:pt x="2911" y="1020"/>
                  </a:lnTo>
                  <a:lnTo>
                    <a:pt x="2891" y="993"/>
                  </a:lnTo>
                  <a:lnTo>
                    <a:pt x="2870" y="965"/>
                  </a:lnTo>
                  <a:lnTo>
                    <a:pt x="2848" y="938"/>
                  </a:lnTo>
                  <a:lnTo>
                    <a:pt x="2827" y="912"/>
                  </a:lnTo>
                  <a:lnTo>
                    <a:pt x="2804" y="888"/>
                  </a:lnTo>
                  <a:lnTo>
                    <a:pt x="2781" y="865"/>
                  </a:lnTo>
                  <a:lnTo>
                    <a:pt x="2758" y="841"/>
                  </a:lnTo>
                  <a:lnTo>
                    <a:pt x="2734" y="819"/>
                  </a:lnTo>
                  <a:lnTo>
                    <a:pt x="2710" y="798"/>
                  </a:lnTo>
                  <a:lnTo>
                    <a:pt x="2684" y="777"/>
                  </a:lnTo>
                  <a:lnTo>
                    <a:pt x="2658" y="758"/>
                  </a:lnTo>
                  <a:lnTo>
                    <a:pt x="2632" y="740"/>
                  </a:lnTo>
                  <a:lnTo>
                    <a:pt x="2605" y="722"/>
                  </a:lnTo>
                  <a:lnTo>
                    <a:pt x="2578" y="705"/>
                  </a:lnTo>
                  <a:lnTo>
                    <a:pt x="2549" y="690"/>
                  </a:lnTo>
                  <a:lnTo>
                    <a:pt x="2522" y="674"/>
                  </a:lnTo>
                  <a:lnTo>
                    <a:pt x="2492" y="659"/>
                  </a:lnTo>
                  <a:lnTo>
                    <a:pt x="2463" y="646"/>
                  </a:lnTo>
                  <a:lnTo>
                    <a:pt x="2433" y="634"/>
                  </a:lnTo>
                  <a:lnTo>
                    <a:pt x="2403" y="621"/>
                  </a:lnTo>
                  <a:lnTo>
                    <a:pt x="2372" y="610"/>
                  </a:lnTo>
                  <a:lnTo>
                    <a:pt x="2341" y="601"/>
                  </a:lnTo>
                  <a:lnTo>
                    <a:pt x="2308" y="591"/>
                  </a:lnTo>
                  <a:lnTo>
                    <a:pt x="2277" y="583"/>
                  </a:lnTo>
                  <a:lnTo>
                    <a:pt x="2244" y="576"/>
                  </a:lnTo>
                  <a:lnTo>
                    <a:pt x="2210" y="569"/>
                  </a:lnTo>
                  <a:lnTo>
                    <a:pt x="2177" y="563"/>
                  </a:lnTo>
                  <a:lnTo>
                    <a:pt x="2142" y="557"/>
                  </a:lnTo>
                  <a:lnTo>
                    <a:pt x="2108" y="553"/>
                  </a:lnTo>
                  <a:lnTo>
                    <a:pt x="2072" y="549"/>
                  </a:lnTo>
                  <a:lnTo>
                    <a:pt x="2001" y="545"/>
                  </a:lnTo>
                  <a:lnTo>
                    <a:pt x="1929" y="544"/>
                  </a:lnTo>
                  <a:lnTo>
                    <a:pt x="1929" y="544"/>
                  </a:lnTo>
                  <a:lnTo>
                    <a:pt x="1895" y="544"/>
                  </a:lnTo>
                  <a:lnTo>
                    <a:pt x="1855" y="546"/>
                  </a:lnTo>
                  <a:lnTo>
                    <a:pt x="1761" y="556"/>
                  </a:lnTo>
                  <a:lnTo>
                    <a:pt x="1650" y="569"/>
                  </a:lnTo>
                  <a:lnTo>
                    <a:pt x="1527" y="584"/>
                  </a:lnTo>
                  <a:lnTo>
                    <a:pt x="1398" y="599"/>
                  </a:lnTo>
                  <a:lnTo>
                    <a:pt x="1267" y="613"/>
                  </a:lnTo>
                  <a:lnTo>
                    <a:pt x="1203" y="617"/>
                  </a:lnTo>
                  <a:lnTo>
                    <a:pt x="1139" y="621"/>
                  </a:lnTo>
                  <a:lnTo>
                    <a:pt x="1078" y="624"/>
                  </a:lnTo>
                  <a:lnTo>
                    <a:pt x="1019" y="626"/>
                  </a:lnTo>
                  <a:lnTo>
                    <a:pt x="1019" y="626"/>
                  </a:lnTo>
                  <a:lnTo>
                    <a:pt x="940" y="624"/>
                  </a:lnTo>
                  <a:lnTo>
                    <a:pt x="900" y="623"/>
                  </a:lnTo>
                  <a:lnTo>
                    <a:pt x="861" y="620"/>
                  </a:lnTo>
                  <a:lnTo>
                    <a:pt x="822" y="616"/>
                  </a:lnTo>
                  <a:lnTo>
                    <a:pt x="782" y="612"/>
                  </a:lnTo>
                  <a:lnTo>
                    <a:pt x="743" y="606"/>
                  </a:lnTo>
                  <a:lnTo>
                    <a:pt x="704" y="599"/>
                  </a:lnTo>
                  <a:lnTo>
                    <a:pt x="666" y="592"/>
                  </a:lnTo>
                  <a:lnTo>
                    <a:pt x="627" y="584"/>
                  </a:lnTo>
                  <a:lnTo>
                    <a:pt x="589" y="573"/>
                  </a:lnTo>
                  <a:lnTo>
                    <a:pt x="552" y="562"/>
                  </a:lnTo>
                  <a:lnTo>
                    <a:pt x="515" y="549"/>
                  </a:lnTo>
                  <a:lnTo>
                    <a:pt x="479" y="537"/>
                  </a:lnTo>
                  <a:lnTo>
                    <a:pt x="443" y="521"/>
                  </a:lnTo>
                  <a:lnTo>
                    <a:pt x="408" y="505"/>
                  </a:lnTo>
                  <a:lnTo>
                    <a:pt x="375" y="487"/>
                  </a:lnTo>
                  <a:lnTo>
                    <a:pt x="341" y="467"/>
                  </a:lnTo>
                  <a:lnTo>
                    <a:pt x="309" y="445"/>
                  </a:lnTo>
                  <a:lnTo>
                    <a:pt x="278" y="423"/>
                  </a:lnTo>
                  <a:lnTo>
                    <a:pt x="247" y="398"/>
                  </a:lnTo>
                  <a:lnTo>
                    <a:pt x="218" y="371"/>
                  </a:lnTo>
                  <a:lnTo>
                    <a:pt x="190" y="343"/>
                  </a:lnTo>
                  <a:lnTo>
                    <a:pt x="163" y="313"/>
                  </a:lnTo>
                  <a:lnTo>
                    <a:pt x="138" y="281"/>
                  </a:lnTo>
                  <a:lnTo>
                    <a:pt x="114" y="247"/>
                  </a:lnTo>
                  <a:lnTo>
                    <a:pt x="92" y="211"/>
                  </a:lnTo>
                  <a:lnTo>
                    <a:pt x="70" y="174"/>
                  </a:lnTo>
                  <a:lnTo>
                    <a:pt x="51" y="133"/>
                  </a:lnTo>
                  <a:lnTo>
                    <a:pt x="33" y="90"/>
                  </a:lnTo>
                  <a:lnTo>
                    <a:pt x="16" y="46"/>
                  </a:lnTo>
                  <a:lnTo>
                    <a:pt x="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</p:grpSp>
      <p:sp>
        <p:nvSpPr>
          <p:cNvPr id="13" name="Text Placeholder 12"/>
          <p:cNvSpPr>
            <a:spLocks noGrp="1"/>
          </p:cNvSpPr>
          <p:nvPr>
            <p:ph type="body" sz="quarter" idx="13" hasCustomPrompt="1"/>
          </p:nvPr>
        </p:nvSpPr>
        <p:spPr>
          <a:xfrm>
            <a:off x="202064" y="5417401"/>
            <a:ext cx="2174604" cy="815998"/>
          </a:xfrm>
        </p:spPr>
        <p:txBody>
          <a:bodyPr/>
          <a:lstStyle>
            <a:lvl1pPr marL="0" indent="0">
              <a:buNone/>
              <a:defRPr sz="1100">
                <a:solidFill>
                  <a:schemeClr val="tx1"/>
                </a:solidFill>
              </a:defRPr>
            </a:lvl1pPr>
          </a:lstStyle>
          <a:p>
            <a:pPr lvl="0"/>
            <a:r>
              <a:rPr lang="en-GB" dirty="0" smtClean="0"/>
              <a:t>Author, department, date, place</a:t>
            </a:r>
          </a:p>
        </p:txBody>
      </p:sp>
      <p:grpSp>
        <p:nvGrpSpPr>
          <p:cNvPr id="67" name="Group 66"/>
          <p:cNvGrpSpPr/>
          <p:nvPr userDrawn="1"/>
        </p:nvGrpSpPr>
        <p:grpSpPr>
          <a:xfrm>
            <a:off x="32501" y="44413"/>
            <a:ext cx="874461" cy="651751"/>
            <a:chOff x="8388192" y="36245"/>
            <a:chExt cx="874464" cy="651751"/>
          </a:xfrm>
        </p:grpSpPr>
        <p:grpSp>
          <p:nvGrpSpPr>
            <p:cNvPr id="68" name="Group 67"/>
            <p:cNvGrpSpPr/>
            <p:nvPr userDrawn="1"/>
          </p:nvGrpSpPr>
          <p:grpSpPr>
            <a:xfrm>
              <a:off x="8545513" y="36245"/>
              <a:ext cx="489905" cy="495602"/>
              <a:chOff x="7818438" y="101600"/>
              <a:chExt cx="546100" cy="552450"/>
            </a:xfrm>
          </p:grpSpPr>
          <p:sp>
            <p:nvSpPr>
              <p:cNvPr id="71" name="Freeform 5"/>
              <p:cNvSpPr>
                <a:spLocks noEditPoints="1"/>
              </p:cNvSpPr>
              <p:nvPr userDrawn="1"/>
            </p:nvSpPr>
            <p:spPr bwMode="auto">
              <a:xfrm>
                <a:off x="7818438" y="200025"/>
                <a:ext cx="546100" cy="454025"/>
              </a:xfrm>
              <a:custGeom>
                <a:avLst/>
                <a:gdLst>
                  <a:gd name="T0" fmla="*/ 56 w 344"/>
                  <a:gd name="T1" fmla="*/ 0 h 286"/>
                  <a:gd name="T2" fmla="*/ 44 w 344"/>
                  <a:gd name="T3" fmla="*/ 2 h 286"/>
                  <a:gd name="T4" fmla="*/ 24 w 344"/>
                  <a:gd name="T5" fmla="*/ 10 h 286"/>
                  <a:gd name="T6" fmla="*/ 10 w 344"/>
                  <a:gd name="T7" fmla="*/ 26 h 286"/>
                  <a:gd name="T8" fmla="*/ 2 w 344"/>
                  <a:gd name="T9" fmla="*/ 46 h 286"/>
                  <a:gd name="T10" fmla="*/ 0 w 344"/>
                  <a:gd name="T11" fmla="*/ 230 h 286"/>
                  <a:gd name="T12" fmla="*/ 2 w 344"/>
                  <a:gd name="T13" fmla="*/ 242 h 286"/>
                  <a:gd name="T14" fmla="*/ 10 w 344"/>
                  <a:gd name="T15" fmla="*/ 262 h 286"/>
                  <a:gd name="T16" fmla="*/ 24 w 344"/>
                  <a:gd name="T17" fmla="*/ 278 h 286"/>
                  <a:gd name="T18" fmla="*/ 44 w 344"/>
                  <a:gd name="T19" fmla="*/ 286 h 286"/>
                  <a:gd name="T20" fmla="*/ 288 w 344"/>
                  <a:gd name="T21" fmla="*/ 286 h 286"/>
                  <a:gd name="T22" fmla="*/ 300 w 344"/>
                  <a:gd name="T23" fmla="*/ 286 h 286"/>
                  <a:gd name="T24" fmla="*/ 320 w 344"/>
                  <a:gd name="T25" fmla="*/ 278 h 286"/>
                  <a:gd name="T26" fmla="*/ 334 w 344"/>
                  <a:gd name="T27" fmla="*/ 262 h 286"/>
                  <a:gd name="T28" fmla="*/ 344 w 344"/>
                  <a:gd name="T29" fmla="*/ 242 h 286"/>
                  <a:gd name="T30" fmla="*/ 344 w 344"/>
                  <a:gd name="T31" fmla="*/ 58 h 286"/>
                  <a:gd name="T32" fmla="*/ 344 w 344"/>
                  <a:gd name="T33" fmla="*/ 46 h 286"/>
                  <a:gd name="T34" fmla="*/ 334 w 344"/>
                  <a:gd name="T35" fmla="*/ 26 h 286"/>
                  <a:gd name="T36" fmla="*/ 320 w 344"/>
                  <a:gd name="T37" fmla="*/ 10 h 286"/>
                  <a:gd name="T38" fmla="*/ 300 w 344"/>
                  <a:gd name="T39" fmla="*/ 2 h 286"/>
                  <a:gd name="T40" fmla="*/ 288 w 344"/>
                  <a:gd name="T41" fmla="*/ 0 h 286"/>
                  <a:gd name="T42" fmla="*/ 148 w 344"/>
                  <a:gd name="T43" fmla="*/ 142 h 286"/>
                  <a:gd name="T44" fmla="*/ 144 w 344"/>
                  <a:gd name="T45" fmla="*/ 136 h 286"/>
                  <a:gd name="T46" fmla="*/ 136 w 344"/>
                  <a:gd name="T47" fmla="*/ 122 h 286"/>
                  <a:gd name="T48" fmla="*/ 134 w 344"/>
                  <a:gd name="T49" fmla="*/ 112 h 286"/>
                  <a:gd name="T50" fmla="*/ 138 w 344"/>
                  <a:gd name="T51" fmla="*/ 98 h 286"/>
                  <a:gd name="T52" fmla="*/ 146 w 344"/>
                  <a:gd name="T53" fmla="*/ 88 h 286"/>
                  <a:gd name="T54" fmla="*/ 158 w 344"/>
                  <a:gd name="T55" fmla="*/ 80 h 286"/>
                  <a:gd name="T56" fmla="*/ 172 w 344"/>
                  <a:gd name="T57" fmla="*/ 76 h 286"/>
                  <a:gd name="T58" fmla="*/ 178 w 344"/>
                  <a:gd name="T59" fmla="*/ 78 h 286"/>
                  <a:gd name="T60" fmla="*/ 192 w 344"/>
                  <a:gd name="T61" fmla="*/ 82 h 286"/>
                  <a:gd name="T62" fmla="*/ 202 w 344"/>
                  <a:gd name="T63" fmla="*/ 92 h 286"/>
                  <a:gd name="T64" fmla="*/ 208 w 344"/>
                  <a:gd name="T65" fmla="*/ 106 h 286"/>
                  <a:gd name="T66" fmla="*/ 208 w 344"/>
                  <a:gd name="T67" fmla="*/ 112 h 286"/>
                  <a:gd name="T68" fmla="*/ 204 w 344"/>
                  <a:gd name="T69" fmla="*/ 128 h 286"/>
                  <a:gd name="T70" fmla="*/ 196 w 344"/>
                  <a:gd name="T71" fmla="*/ 140 h 286"/>
                  <a:gd name="T72" fmla="*/ 126 w 344"/>
                  <a:gd name="T73" fmla="*/ 228 h 2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44" h="286">
                    <a:moveTo>
                      <a:pt x="288" y="0"/>
                    </a:moveTo>
                    <a:lnTo>
                      <a:pt x="56" y="0"/>
                    </a:lnTo>
                    <a:lnTo>
                      <a:pt x="56" y="0"/>
                    </a:lnTo>
                    <a:lnTo>
                      <a:pt x="44" y="2"/>
                    </a:lnTo>
                    <a:lnTo>
                      <a:pt x="34" y="6"/>
                    </a:lnTo>
                    <a:lnTo>
                      <a:pt x="24" y="10"/>
                    </a:lnTo>
                    <a:lnTo>
                      <a:pt x="16" y="18"/>
                    </a:lnTo>
                    <a:lnTo>
                      <a:pt x="10" y="26"/>
                    </a:lnTo>
                    <a:lnTo>
                      <a:pt x="4" y="36"/>
                    </a:lnTo>
                    <a:lnTo>
                      <a:pt x="2" y="46"/>
                    </a:lnTo>
                    <a:lnTo>
                      <a:pt x="0" y="58"/>
                    </a:lnTo>
                    <a:lnTo>
                      <a:pt x="0" y="230"/>
                    </a:lnTo>
                    <a:lnTo>
                      <a:pt x="0" y="230"/>
                    </a:lnTo>
                    <a:lnTo>
                      <a:pt x="2" y="242"/>
                    </a:lnTo>
                    <a:lnTo>
                      <a:pt x="4" y="252"/>
                    </a:lnTo>
                    <a:lnTo>
                      <a:pt x="10" y="262"/>
                    </a:lnTo>
                    <a:lnTo>
                      <a:pt x="16" y="270"/>
                    </a:lnTo>
                    <a:lnTo>
                      <a:pt x="24" y="278"/>
                    </a:lnTo>
                    <a:lnTo>
                      <a:pt x="34" y="282"/>
                    </a:lnTo>
                    <a:lnTo>
                      <a:pt x="44" y="286"/>
                    </a:lnTo>
                    <a:lnTo>
                      <a:pt x="56" y="286"/>
                    </a:lnTo>
                    <a:lnTo>
                      <a:pt x="288" y="286"/>
                    </a:lnTo>
                    <a:lnTo>
                      <a:pt x="288" y="286"/>
                    </a:lnTo>
                    <a:lnTo>
                      <a:pt x="300" y="286"/>
                    </a:lnTo>
                    <a:lnTo>
                      <a:pt x="310" y="282"/>
                    </a:lnTo>
                    <a:lnTo>
                      <a:pt x="320" y="278"/>
                    </a:lnTo>
                    <a:lnTo>
                      <a:pt x="328" y="270"/>
                    </a:lnTo>
                    <a:lnTo>
                      <a:pt x="334" y="262"/>
                    </a:lnTo>
                    <a:lnTo>
                      <a:pt x="340" y="252"/>
                    </a:lnTo>
                    <a:lnTo>
                      <a:pt x="344" y="242"/>
                    </a:lnTo>
                    <a:lnTo>
                      <a:pt x="344" y="230"/>
                    </a:lnTo>
                    <a:lnTo>
                      <a:pt x="344" y="58"/>
                    </a:lnTo>
                    <a:lnTo>
                      <a:pt x="344" y="58"/>
                    </a:lnTo>
                    <a:lnTo>
                      <a:pt x="344" y="46"/>
                    </a:lnTo>
                    <a:lnTo>
                      <a:pt x="340" y="36"/>
                    </a:lnTo>
                    <a:lnTo>
                      <a:pt x="334" y="26"/>
                    </a:lnTo>
                    <a:lnTo>
                      <a:pt x="328" y="18"/>
                    </a:lnTo>
                    <a:lnTo>
                      <a:pt x="320" y="10"/>
                    </a:lnTo>
                    <a:lnTo>
                      <a:pt x="310" y="6"/>
                    </a:lnTo>
                    <a:lnTo>
                      <a:pt x="300" y="2"/>
                    </a:lnTo>
                    <a:lnTo>
                      <a:pt x="288" y="0"/>
                    </a:lnTo>
                    <a:lnTo>
                      <a:pt x="288" y="0"/>
                    </a:lnTo>
                    <a:close/>
                    <a:moveTo>
                      <a:pt x="126" y="228"/>
                    </a:moveTo>
                    <a:lnTo>
                      <a:pt x="148" y="142"/>
                    </a:lnTo>
                    <a:lnTo>
                      <a:pt x="148" y="142"/>
                    </a:lnTo>
                    <a:lnTo>
                      <a:pt x="144" y="136"/>
                    </a:lnTo>
                    <a:lnTo>
                      <a:pt x="138" y="130"/>
                    </a:lnTo>
                    <a:lnTo>
                      <a:pt x="136" y="122"/>
                    </a:lnTo>
                    <a:lnTo>
                      <a:pt x="134" y="112"/>
                    </a:lnTo>
                    <a:lnTo>
                      <a:pt x="134" y="112"/>
                    </a:lnTo>
                    <a:lnTo>
                      <a:pt x="136" y="106"/>
                    </a:lnTo>
                    <a:lnTo>
                      <a:pt x="138" y="98"/>
                    </a:lnTo>
                    <a:lnTo>
                      <a:pt x="142" y="92"/>
                    </a:lnTo>
                    <a:lnTo>
                      <a:pt x="146" y="88"/>
                    </a:lnTo>
                    <a:lnTo>
                      <a:pt x="152" y="82"/>
                    </a:lnTo>
                    <a:lnTo>
                      <a:pt x="158" y="80"/>
                    </a:lnTo>
                    <a:lnTo>
                      <a:pt x="164" y="78"/>
                    </a:lnTo>
                    <a:lnTo>
                      <a:pt x="172" y="76"/>
                    </a:lnTo>
                    <a:lnTo>
                      <a:pt x="172" y="76"/>
                    </a:lnTo>
                    <a:lnTo>
                      <a:pt x="178" y="78"/>
                    </a:lnTo>
                    <a:lnTo>
                      <a:pt x="186" y="80"/>
                    </a:lnTo>
                    <a:lnTo>
                      <a:pt x="192" y="82"/>
                    </a:lnTo>
                    <a:lnTo>
                      <a:pt x="198" y="88"/>
                    </a:lnTo>
                    <a:lnTo>
                      <a:pt x="202" y="92"/>
                    </a:lnTo>
                    <a:lnTo>
                      <a:pt x="204" y="98"/>
                    </a:lnTo>
                    <a:lnTo>
                      <a:pt x="208" y="106"/>
                    </a:lnTo>
                    <a:lnTo>
                      <a:pt x="208" y="112"/>
                    </a:lnTo>
                    <a:lnTo>
                      <a:pt x="208" y="112"/>
                    </a:lnTo>
                    <a:lnTo>
                      <a:pt x="206" y="120"/>
                    </a:lnTo>
                    <a:lnTo>
                      <a:pt x="204" y="128"/>
                    </a:lnTo>
                    <a:lnTo>
                      <a:pt x="200" y="134"/>
                    </a:lnTo>
                    <a:lnTo>
                      <a:pt x="196" y="140"/>
                    </a:lnTo>
                    <a:lnTo>
                      <a:pt x="220" y="228"/>
                    </a:lnTo>
                    <a:lnTo>
                      <a:pt x="126" y="228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005EB8"/>
                  </a:solidFill>
                </a:endParaRPr>
              </a:p>
            </p:txBody>
          </p:sp>
          <p:sp>
            <p:nvSpPr>
              <p:cNvPr id="72" name="Freeform 6"/>
              <p:cNvSpPr>
                <a:spLocks/>
              </p:cNvSpPr>
              <p:nvPr userDrawn="1"/>
            </p:nvSpPr>
            <p:spPr bwMode="auto">
              <a:xfrm>
                <a:off x="7961313" y="101600"/>
                <a:ext cx="260350" cy="88900"/>
              </a:xfrm>
              <a:custGeom>
                <a:avLst/>
                <a:gdLst>
                  <a:gd name="T0" fmla="*/ 20 w 164"/>
                  <a:gd name="T1" fmla="*/ 56 h 56"/>
                  <a:gd name="T2" fmla="*/ 20 w 164"/>
                  <a:gd name="T3" fmla="*/ 56 h 56"/>
                  <a:gd name="T4" fmla="*/ 22 w 164"/>
                  <a:gd name="T5" fmla="*/ 46 h 56"/>
                  <a:gd name="T6" fmla="*/ 26 w 164"/>
                  <a:gd name="T7" fmla="*/ 36 h 56"/>
                  <a:gd name="T8" fmla="*/ 30 w 164"/>
                  <a:gd name="T9" fmla="*/ 30 h 56"/>
                  <a:gd name="T10" fmla="*/ 36 w 164"/>
                  <a:gd name="T11" fmla="*/ 26 h 56"/>
                  <a:gd name="T12" fmla="*/ 42 w 164"/>
                  <a:gd name="T13" fmla="*/ 22 h 56"/>
                  <a:gd name="T14" fmla="*/ 54 w 164"/>
                  <a:gd name="T15" fmla="*/ 20 h 56"/>
                  <a:gd name="T16" fmla="*/ 82 w 164"/>
                  <a:gd name="T17" fmla="*/ 20 h 56"/>
                  <a:gd name="T18" fmla="*/ 82 w 164"/>
                  <a:gd name="T19" fmla="*/ 20 h 56"/>
                  <a:gd name="T20" fmla="*/ 112 w 164"/>
                  <a:gd name="T21" fmla="*/ 20 h 56"/>
                  <a:gd name="T22" fmla="*/ 122 w 164"/>
                  <a:gd name="T23" fmla="*/ 22 h 56"/>
                  <a:gd name="T24" fmla="*/ 130 w 164"/>
                  <a:gd name="T25" fmla="*/ 26 h 56"/>
                  <a:gd name="T26" fmla="*/ 136 w 164"/>
                  <a:gd name="T27" fmla="*/ 30 h 56"/>
                  <a:gd name="T28" fmla="*/ 140 w 164"/>
                  <a:gd name="T29" fmla="*/ 36 h 56"/>
                  <a:gd name="T30" fmla="*/ 142 w 164"/>
                  <a:gd name="T31" fmla="*/ 46 h 56"/>
                  <a:gd name="T32" fmla="*/ 144 w 164"/>
                  <a:gd name="T33" fmla="*/ 56 h 56"/>
                  <a:gd name="T34" fmla="*/ 164 w 164"/>
                  <a:gd name="T35" fmla="*/ 56 h 56"/>
                  <a:gd name="T36" fmla="*/ 164 w 164"/>
                  <a:gd name="T37" fmla="*/ 56 h 56"/>
                  <a:gd name="T38" fmla="*/ 162 w 164"/>
                  <a:gd name="T39" fmla="*/ 38 h 56"/>
                  <a:gd name="T40" fmla="*/ 156 w 164"/>
                  <a:gd name="T41" fmla="*/ 24 h 56"/>
                  <a:gd name="T42" fmla="*/ 148 w 164"/>
                  <a:gd name="T43" fmla="*/ 14 h 56"/>
                  <a:gd name="T44" fmla="*/ 138 w 164"/>
                  <a:gd name="T45" fmla="*/ 6 h 56"/>
                  <a:gd name="T46" fmla="*/ 126 w 164"/>
                  <a:gd name="T47" fmla="*/ 2 h 56"/>
                  <a:gd name="T48" fmla="*/ 112 w 164"/>
                  <a:gd name="T49" fmla="*/ 0 h 56"/>
                  <a:gd name="T50" fmla="*/ 82 w 164"/>
                  <a:gd name="T51" fmla="*/ 0 h 56"/>
                  <a:gd name="T52" fmla="*/ 82 w 164"/>
                  <a:gd name="T53" fmla="*/ 0 h 56"/>
                  <a:gd name="T54" fmla="*/ 52 w 164"/>
                  <a:gd name="T55" fmla="*/ 0 h 56"/>
                  <a:gd name="T56" fmla="*/ 38 w 164"/>
                  <a:gd name="T57" fmla="*/ 2 h 56"/>
                  <a:gd name="T58" fmla="*/ 26 w 164"/>
                  <a:gd name="T59" fmla="*/ 6 h 56"/>
                  <a:gd name="T60" fmla="*/ 16 w 164"/>
                  <a:gd name="T61" fmla="*/ 14 h 56"/>
                  <a:gd name="T62" fmla="*/ 8 w 164"/>
                  <a:gd name="T63" fmla="*/ 24 h 56"/>
                  <a:gd name="T64" fmla="*/ 2 w 164"/>
                  <a:gd name="T65" fmla="*/ 38 h 56"/>
                  <a:gd name="T66" fmla="*/ 0 w 164"/>
                  <a:gd name="T67" fmla="*/ 56 h 56"/>
                  <a:gd name="T68" fmla="*/ 20 w 164"/>
                  <a:gd name="T69" fmla="*/ 5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64" h="56">
                    <a:moveTo>
                      <a:pt x="20" y="56"/>
                    </a:moveTo>
                    <a:lnTo>
                      <a:pt x="20" y="56"/>
                    </a:lnTo>
                    <a:lnTo>
                      <a:pt x="22" y="46"/>
                    </a:lnTo>
                    <a:lnTo>
                      <a:pt x="26" y="36"/>
                    </a:lnTo>
                    <a:lnTo>
                      <a:pt x="30" y="30"/>
                    </a:lnTo>
                    <a:lnTo>
                      <a:pt x="36" y="26"/>
                    </a:lnTo>
                    <a:lnTo>
                      <a:pt x="42" y="22"/>
                    </a:lnTo>
                    <a:lnTo>
                      <a:pt x="54" y="20"/>
                    </a:lnTo>
                    <a:lnTo>
                      <a:pt x="82" y="20"/>
                    </a:lnTo>
                    <a:lnTo>
                      <a:pt x="82" y="20"/>
                    </a:lnTo>
                    <a:lnTo>
                      <a:pt x="112" y="20"/>
                    </a:lnTo>
                    <a:lnTo>
                      <a:pt x="122" y="22"/>
                    </a:lnTo>
                    <a:lnTo>
                      <a:pt x="130" y="26"/>
                    </a:lnTo>
                    <a:lnTo>
                      <a:pt x="136" y="30"/>
                    </a:lnTo>
                    <a:lnTo>
                      <a:pt x="140" y="36"/>
                    </a:lnTo>
                    <a:lnTo>
                      <a:pt x="142" y="46"/>
                    </a:lnTo>
                    <a:lnTo>
                      <a:pt x="144" y="56"/>
                    </a:lnTo>
                    <a:lnTo>
                      <a:pt x="164" y="56"/>
                    </a:lnTo>
                    <a:lnTo>
                      <a:pt x="164" y="56"/>
                    </a:lnTo>
                    <a:lnTo>
                      <a:pt x="162" y="38"/>
                    </a:lnTo>
                    <a:lnTo>
                      <a:pt x="156" y="24"/>
                    </a:lnTo>
                    <a:lnTo>
                      <a:pt x="148" y="14"/>
                    </a:lnTo>
                    <a:lnTo>
                      <a:pt x="138" y="6"/>
                    </a:lnTo>
                    <a:lnTo>
                      <a:pt x="126" y="2"/>
                    </a:lnTo>
                    <a:lnTo>
                      <a:pt x="112" y="0"/>
                    </a:lnTo>
                    <a:lnTo>
                      <a:pt x="82" y="0"/>
                    </a:lnTo>
                    <a:lnTo>
                      <a:pt x="82" y="0"/>
                    </a:lnTo>
                    <a:lnTo>
                      <a:pt x="52" y="0"/>
                    </a:lnTo>
                    <a:lnTo>
                      <a:pt x="38" y="2"/>
                    </a:lnTo>
                    <a:lnTo>
                      <a:pt x="26" y="6"/>
                    </a:lnTo>
                    <a:lnTo>
                      <a:pt x="16" y="14"/>
                    </a:lnTo>
                    <a:lnTo>
                      <a:pt x="8" y="24"/>
                    </a:lnTo>
                    <a:lnTo>
                      <a:pt x="2" y="38"/>
                    </a:lnTo>
                    <a:lnTo>
                      <a:pt x="0" y="56"/>
                    </a:lnTo>
                    <a:lnTo>
                      <a:pt x="20" y="56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005EB8"/>
                  </a:solidFill>
                </a:endParaRPr>
              </a:p>
            </p:txBody>
          </p:sp>
        </p:grpSp>
        <p:sp>
          <p:nvSpPr>
            <p:cNvPr id="69" name="TextBox 68"/>
            <p:cNvSpPr txBox="1"/>
            <p:nvPr userDrawn="1"/>
          </p:nvSpPr>
          <p:spPr>
            <a:xfrm rot="16200000">
              <a:off x="8191736" y="232708"/>
              <a:ext cx="563729" cy="17081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510" dirty="0">
                  <a:solidFill>
                    <a:srgbClr val="FFFFFF"/>
                  </a:solidFill>
                </a:rPr>
                <a:t>strictly</a:t>
              </a:r>
            </a:p>
          </p:txBody>
        </p:sp>
        <p:sp>
          <p:nvSpPr>
            <p:cNvPr id="70" name="TextBox 69"/>
            <p:cNvSpPr txBox="1"/>
            <p:nvPr userDrawn="1"/>
          </p:nvSpPr>
          <p:spPr>
            <a:xfrm>
              <a:off x="8410801" y="506408"/>
              <a:ext cx="851855" cy="18158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580" dirty="0">
                  <a:solidFill>
                    <a:srgbClr val="FFFFFF"/>
                  </a:solidFill>
                </a:rPr>
                <a:t>CONFIDENTIAL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20818962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-branding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25" name="Conector recto 12"/>
          <p:cNvCxnSpPr/>
          <p:nvPr userDrawn="1"/>
        </p:nvCxnSpPr>
        <p:spPr>
          <a:xfrm flipH="1">
            <a:off x="407670" y="5961729"/>
            <a:ext cx="5897778" cy="2873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6" name="Content Placeholder 2"/>
          <p:cNvSpPr>
            <a:spLocks noGrp="1"/>
          </p:cNvSpPr>
          <p:nvPr>
            <p:ph idx="1"/>
          </p:nvPr>
        </p:nvSpPr>
        <p:spPr>
          <a:xfrm>
            <a:off x="407667" y="1512041"/>
            <a:ext cx="10538304" cy="4276616"/>
          </a:xfrm>
        </p:spPr>
        <p:txBody>
          <a:bodyPr/>
          <a:lstStyle>
            <a:lvl1pPr>
              <a:defRPr sz="2400">
                <a:solidFill>
                  <a:srgbClr val="4D4D4D"/>
                </a:solidFill>
              </a:defRPr>
            </a:lvl1pPr>
            <a:lvl2pPr>
              <a:defRPr sz="2000">
                <a:solidFill>
                  <a:srgbClr val="4D4D4D"/>
                </a:solidFill>
              </a:defRPr>
            </a:lvl2pPr>
            <a:lvl3pPr>
              <a:defRPr sz="1800">
                <a:solidFill>
                  <a:srgbClr val="4D4D4D"/>
                </a:solidFill>
              </a:defRPr>
            </a:lvl3pPr>
            <a:lvl4pPr>
              <a:defRPr sz="1600">
                <a:solidFill>
                  <a:srgbClr val="4D4D4D"/>
                </a:solidFill>
              </a:defRPr>
            </a:lvl4pPr>
            <a:lvl5pPr>
              <a:defRPr sz="1600">
                <a:solidFill>
                  <a:srgbClr val="4D4D4D"/>
                </a:solidFill>
              </a:defRPr>
            </a:lvl5pPr>
          </a:lstStyle>
          <a:p>
            <a:pPr lvl="0"/>
            <a:r>
              <a:rPr lang="en-US" noProof="0" smtClean="0"/>
              <a:t>Click to edit Master text styles</a:t>
            </a:r>
          </a:p>
          <a:p>
            <a:pPr lvl="1"/>
            <a:r>
              <a:rPr lang="en-US" noProof="0" smtClean="0"/>
              <a:t>Second level</a:t>
            </a:r>
          </a:p>
          <a:p>
            <a:pPr lvl="2"/>
            <a:r>
              <a:rPr lang="en-US" noProof="0" smtClean="0"/>
              <a:t>Third level</a:t>
            </a:r>
          </a:p>
          <a:p>
            <a:pPr lvl="3"/>
            <a:r>
              <a:rPr lang="en-US" noProof="0" smtClean="0"/>
              <a:t>Fourth level</a:t>
            </a:r>
          </a:p>
          <a:p>
            <a:pPr lvl="4"/>
            <a:r>
              <a:rPr lang="en-US" noProof="0" smtClean="0"/>
              <a:t>Fifth level</a:t>
            </a:r>
            <a:endParaRPr lang="en-GB" noProof="0" dirty="0"/>
          </a:p>
        </p:txBody>
      </p:sp>
      <p:sp>
        <p:nvSpPr>
          <p:cNvPr id="28" name="Title 5"/>
          <p:cNvSpPr>
            <a:spLocks noGrp="1"/>
          </p:cNvSpPr>
          <p:nvPr>
            <p:ph type="title"/>
          </p:nvPr>
        </p:nvSpPr>
        <p:spPr>
          <a:xfrm>
            <a:off x="397194" y="413790"/>
            <a:ext cx="10076695" cy="512907"/>
          </a:xfrm>
        </p:spPr>
        <p:txBody>
          <a:bodyPr/>
          <a:lstStyle/>
          <a:p>
            <a:r>
              <a:rPr lang="en-US" noProof="0" smtClean="0"/>
              <a:t>Click to edit Master title style</a:t>
            </a:r>
            <a:endParaRPr lang="en-GB" noProof="0" dirty="0"/>
          </a:p>
        </p:txBody>
      </p:sp>
      <p:sp>
        <p:nvSpPr>
          <p:cNvPr id="29" name="Text Placeholder 5"/>
          <p:cNvSpPr>
            <a:spLocks noGrp="1"/>
          </p:cNvSpPr>
          <p:nvPr>
            <p:ph type="body" sz="quarter" idx="10" hasCustomPrompt="1"/>
          </p:nvPr>
        </p:nvSpPr>
        <p:spPr>
          <a:xfrm>
            <a:off x="386718" y="994738"/>
            <a:ext cx="10515894" cy="340510"/>
          </a:xfrm>
        </p:spPr>
        <p:txBody>
          <a:bodyPr>
            <a:noAutofit/>
          </a:bodyPr>
          <a:lstStyle>
            <a:lvl1pPr marL="0" indent="0">
              <a:buFont typeface="Arial" pitchFamily="34" charset="0"/>
              <a:buNone/>
              <a:defRPr sz="1800">
                <a:solidFill>
                  <a:schemeClr val="tx2"/>
                </a:solidFill>
              </a:defRPr>
            </a:lvl1pPr>
            <a:lvl2pPr marL="457200" indent="0">
              <a:buNone/>
              <a:defRPr>
                <a:solidFill>
                  <a:schemeClr val="tx2"/>
                </a:solidFill>
              </a:defRPr>
            </a:lvl2pPr>
            <a:lvl3pPr marL="914400" indent="0">
              <a:buNone/>
              <a:defRPr>
                <a:solidFill>
                  <a:schemeClr val="tx2"/>
                </a:solidFill>
              </a:defRPr>
            </a:lvl3pPr>
            <a:lvl4pPr marL="1371600" indent="0">
              <a:buNone/>
              <a:defRPr>
                <a:solidFill>
                  <a:schemeClr val="tx2"/>
                </a:solidFill>
              </a:defRPr>
            </a:lvl4pPr>
            <a:lvl5pPr marL="1828800" indent="0">
              <a:buNone/>
              <a:defRPr>
                <a:solidFill>
                  <a:schemeClr val="tx2"/>
                </a:solidFill>
              </a:defRPr>
            </a:lvl5pPr>
          </a:lstStyle>
          <a:p>
            <a:pPr lvl="0"/>
            <a:r>
              <a:rPr lang="en-GB" noProof="0" dirty="0" smtClean="0"/>
              <a:t>Subtitle</a:t>
            </a:r>
          </a:p>
        </p:txBody>
      </p:sp>
      <p:cxnSp>
        <p:nvCxnSpPr>
          <p:cNvPr id="36" name="Conector recto 8"/>
          <p:cNvCxnSpPr/>
          <p:nvPr userDrawn="1"/>
        </p:nvCxnSpPr>
        <p:spPr>
          <a:xfrm flipV="1">
            <a:off x="8989232" y="6076894"/>
            <a:ext cx="0" cy="290960"/>
          </a:xfrm>
          <a:prstGeom prst="line">
            <a:avLst/>
          </a:prstGeom>
          <a:ln w="12700" cmpd="sng">
            <a:solidFill>
              <a:schemeClr val="bg2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3" name="Picture Placeholder 2"/>
          <p:cNvSpPr>
            <a:spLocks noGrp="1"/>
          </p:cNvSpPr>
          <p:nvPr>
            <p:ph type="pic" sz="quarter" idx="11" hasCustomPrompt="1"/>
          </p:nvPr>
        </p:nvSpPr>
        <p:spPr>
          <a:xfrm>
            <a:off x="6759125" y="6078989"/>
            <a:ext cx="1863536" cy="290985"/>
          </a:xfrm>
        </p:spPr>
        <p:txBody>
          <a:bodyPr>
            <a:noAutofit/>
          </a:bodyPr>
          <a:lstStyle>
            <a:lvl1pPr marL="0" indent="0">
              <a:buNone/>
              <a:defRPr sz="1100"/>
            </a:lvl1pPr>
          </a:lstStyle>
          <a:p>
            <a:r>
              <a:rPr lang="en-GB" dirty="0" smtClean="0"/>
              <a:t>Co-branding logo</a:t>
            </a:r>
            <a:endParaRPr lang="en-GB" dirty="0"/>
          </a:p>
        </p:txBody>
      </p:sp>
      <p:grpSp>
        <p:nvGrpSpPr>
          <p:cNvPr id="24" name="Group 4"/>
          <p:cNvGrpSpPr>
            <a:grpSpLocks noChangeAspect="1"/>
          </p:cNvGrpSpPr>
          <p:nvPr userDrawn="1"/>
        </p:nvGrpSpPr>
        <p:grpSpPr bwMode="auto">
          <a:xfrm>
            <a:off x="9299675" y="6133573"/>
            <a:ext cx="1624293" cy="160505"/>
            <a:chOff x="4649" y="3974"/>
            <a:chExt cx="812" cy="107"/>
          </a:xfrm>
        </p:grpSpPr>
        <p:sp>
          <p:nvSpPr>
            <p:cNvPr id="30" name="AutoShape 3"/>
            <p:cNvSpPr>
              <a:spLocks noChangeAspect="1" noChangeArrowheads="1" noTextEdit="1"/>
            </p:cNvSpPr>
            <p:nvPr userDrawn="1"/>
          </p:nvSpPr>
          <p:spPr bwMode="auto">
            <a:xfrm>
              <a:off x="4649" y="3974"/>
              <a:ext cx="812" cy="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31" name="Freeform 30"/>
            <p:cNvSpPr>
              <a:spLocks noEditPoints="1"/>
            </p:cNvSpPr>
            <p:nvPr userDrawn="1"/>
          </p:nvSpPr>
          <p:spPr bwMode="auto">
            <a:xfrm>
              <a:off x="4649" y="3974"/>
              <a:ext cx="812" cy="107"/>
            </a:xfrm>
            <a:custGeom>
              <a:avLst/>
              <a:gdLst>
                <a:gd name="T0" fmla="*/ 2293 w 3248"/>
                <a:gd name="T1" fmla="*/ 424 h 428"/>
                <a:gd name="T2" fmla="*/ 2209 w 3248"/>
                <a:gd name="T3" fmla="*/ 355 h 428"/>
                <a:gd name="T4" fmla="*/ 2159 w 3248"/>
                <a:gd name="T5" fmla="*/ 76 h 428"/>
                <a:gd name="T6" fmla="*/ 2306 w 3248"/>
                <a:gd name="T7" fmla="*/ 5 h 428"/>
                <a:gd name="T8" fmla="*/ 2042 w 3248"/>
                <a:gd name="T9" fmla="*/ 407 h 428"/>
                <a:gd name="T10" fmla="*/ 611 w 3248"/>
                <a:gd name="T11" fmla="*/ 11 h 428"/>
                <a:gd name="T12" fmla="*/ 672 w 3248"/>
                <a:gd name="T13" fmla="*/ 353 h 428"/>
                <a:gd name="T14" fmla="*/ 737 w 3248"/>
                <a:gd name="T15" fmla="*/ 376 h 428"/>
                <a:gd name="T16" fmla="*/ 909 w 3248"/>
                <a:gd name="T17" fmla="*/ 1 h 428"/>
                <a:gd name="T18" fmla="*/ 261 w 3248"/>
                <a:gd name="T19" fmla="*/ 332 h 428"/>
                <a:gd name="T20" fmla="*/ 114 w 3248"/>
                <a:gd name="T21" fmla="*/ 347 h 428"/>
                <a:gd name="T22" fmla="*/ 94 w 3248"/>
                <a:gd name="T23" fmla="*/ 277 h 428"/>
                <a:gd name="T24" fmla="*/ 261 w 3248"/>
                <a:gd name="T25" fmla="*/ 332 h 428"/>
                <a:gd name="T26" fmla="*/ 52 w 3248"/>
                <a:gd name="T27" fmla="*/ 102 h 428"/>
                <a:gd name="T28" fmla="*/ 234 w 3248"/>
                <a:gd name="T29" fmla="*/ 90 h 428"/>
                <a:gd name="T30" fmla="*/ 179 w 3248"/>
                <a:gd name="T31" fmla="*/ 176 h 428"/>
                <a:gd name="T32" fmla="*/ 9 w 3248"/>
                <a:gd name="T33" fmla="*/ 257 h 428"/>
                <a:gd name="T34" fmla="*/ 35 w 3248"/>
                <a:gd name="T35" fmla="*/ 394 h 428"/>
                <a:gd name="T36" fmla="*/ 164 w 3248"/>
                <a:gd name="T37" fmla="*/ 426 h 428"/>
                <a:gd name="T38" fmla="*/ 284 w 3248"/>
                <a:gd name="T39" fmla="*/ 404 h 428"/>
                <a:gd name="T40" fmla="*/ 331 w 3248"/>
                <a:gd name="T41" fmla="*/ 45 h 428"/>
                <a:gd name="T42" fmla="*/ 1319 w 3248"/>
                <a:gd name="T43" fmla="*/ 332 h 428"/>
                <a:gd name="T44" fmla="*/ 1168 w 3248"/>
                <a:gd name="T45" fmla="*/ 344 h 428"/>
                <a:gd name="T46" fmla="*/ 1155 w 3248"/>
                <a:gd name="T47" fmla="*/ 272 h 428"/>
                <a:gd name="T48" fmla="*/ 1264 w 3248"/>
                <a:gd name="T49" fmla="*/ 0 h 428"/>
                <a:gd name="T50" fmla="*/ 1122 w 3248"/>
                <a:gd name="T51" fmla="*/ 98 h 428"/>
                <a:gd name="T52" fmla="*/ 1298 w 3248"/>
                <a:gd name="T53" fmla="*/ 94 h 428"/>
                <a:gd name="T54" fmla="*/ 1212 w 3248"/>
                <a:gd name="T55" fmla="*/ 177 h 428"/>
                <a:gd name="T56" fmla="*/ 1064 w 3248"/>
                <a:gd name="T57" fmla="*/ 270 h 428"/>
                <a:gd name="T58" fmla="*/ 1102 w 3248"/>
                <a:gd name="T59" fmla="*/ 401 h 428"/>
                <a:gd name="T60" fmla="*/ 1246 w 3248"/>
                <a:gd name="T61" fmla="*/ 423 h 428"/>
                <a:gd name="T62" fmla="*/ 1354 w 3248"/>
                <a:gd name="T63" fmla="*/ 407 h 428"/>
                <a:gd name="T64" fmla="*/ 1381 w 3248"/>
                <a:gd name="T65" fmla="*/ 36 h 428"/>
                <a:gd name="T66" fmla="*/ 2714 w 3248"/>
                <a:gd name="T67" fmla="*/ 326 h 428"/>
                <a:gd name="T68" fmla="*/ 2576 w 3248"/>
                <a:gd name="T69" fmla="*/ 337 h 428"/>
                <a:gd name="T70" fmla="*/ 2533 w 3248"/>
                <a:gd name="T71" fmla="*/ 4 h 428"/>
                <a:gd name="T72" fmla="*/ 2468 w 3248"/>
                <a:gd name="T73" fmla="*/ 364 h 428"/>
                <a:gd name="T74" fmla="*/ 2611 w 3248"/>
                <a:gd name="T75" fmla="*/ 427 h 428"/>
                <a:gd name="T76" fmla="*/ 2761 w 3248"/>
                <a:gd name="T77" fmla="*/ 403 h 428"/>
                <a:gd name="T78" fmla="*/ 2937 w 3248"/>
                <a:gd name="T79" fmla="*/ 413 h 428"/>
                <a:gd name="T80" fmla="*/ 3135 w 3248"/>
                <a:gd name="T81" fmla="*/ 422 h 428"/>
                <a:gd name="T82" fmla="*/ 3248 w 3248"/>
                <a:gd name="T83" fmla="*/ 300 h 428"/>
                <a:gd name="T84" fmla="*/ 3184 w 3248"/>
                <a:gd name="T85" fmla="*/ 204 h 428"/>
                <a:gd name="T86" fmla="*/ 3038 w 3248"/>
                <a:gd name="T87" fmla="*/ 127 h 428"/>
                <a:gd name="T88" fmla="*/ 3076 w 3248"/>
                <a:gd name="T89" fmla="*/ 76 h 428"/>
                <a:gd name="T90" fmla="*/ 3232 w 3248"/>
                <a:gd name="T91" fmla="*/ 30 h 428"/>
                <a:gd name="T92" fmla="*/ 3039 w 3248"/>
                <a:gd name="T93" fmla="*/ 8 h 428"/>
                <a:gd name="T94" fmla="*/ 2943 w 3248"/>
                <a:gd name="T95" fmla="*/ 122 h 428"/>
                <a:gd name="T96" fmla="*/ 3021 w 3248"/>
                <a:gd name="T97" fmla="*/ 229 h 428"/>
                <a:gd name="T98" fmla="*/ 3154 w 3248"/>
                <a:gd name="T99" fmla="*/ 300 h 428"/>
                <a:gd name="T100" fmla="*/ 3113 w 3248"/>
                <a:gd name="T101" fmla="*/ 350 h 428"/>
                <a:gd name="T102" fmla="*/ 1639 w 3248"/>
                <a:gd name="T103" fmla="*/ 80 h 428"/>
                <a:gd name="T104" fmla="*/ 1790 w 3248"/>
                <a:gd name="T105" fmla="*/ 97 h 428"/>
                <a:gd name="T106" fmla="*/ 1832 w 3248"/>
                <a:gd name="T107" fmla="*/ 245 h 428"/>
                <a:gd name="T108" fmla="*/ 1739 w 3248"/>
                <a:gd name="T109" fmla="*/ 353 h 428"/>
                <a:gd name="T110" fmla="*/ 1652 w 3248"/>
                <a:gd name="T111" fmla="*/ 4 h 428"/>
                <a:gd name="T112" fmla="*/ 1701 w 3248"/>
                <a:gd name="T113" fmla="*/ 428 h 428"/>
                <a:gd name="T114" fmla="*/ 1885 w 3248"/>
                <a:gd name="T115" fmla="*/ 369 h 428"/>
                <a:gd name="T116" fmla="*/ 1930 w 3248"/>
                <a:gd name="T117" fmla="*/ 187 h 428"/>
                <a:gd name="T118" fmla="*/ 1786 w 3248"/>
                <a:gd name="T119" fmla="*/ 8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248" h="428">
                  <a:moveTo>
                    <a:pt x="2042" y="407"/>
                  </a:moveTo>
                  <a:lnTo>
                    <a:pt x="2042" y="407"/>
                  </a:lnTo>
                  <a:lnTo>
                    <a:pt x="2055" y="411"/>
                  </a:lnTo>
                  <a:lnTo>
                    <a:pt x="2089" y="418"/>
                  </a:lnTo>
                  <a:lnTo>
                    <a:pt x="2113" y="421"/>
                  </a:lnTo>
                  <a:lnTo>
                    <a:pt x="2140" y="425"/>
                  </a:lnTo>
                  <a:lnTo>
                    <a:pt x="2171" y="427"/>
                  </a:lnTo>
                  <a:lnTo>
                    <a:pt x="2205" y="428"/>
                  </a:lnTo>
                  <a:lnTo>
                    <a:pt x="2205" y="428"/>
                  </a:lnTo>
                  <a:lnTo>
                    <a:pt x="2239" y="427"/>
                  </a:lnTo>
                  <a:lnTo>
                    <a:pt x="2268" y="426"/>
                  </a:lnTo>
                  <a:lnTo>
                    <a:pt x="2293" y="424"/>
                  </a:lnTo>
                  <a:lnTo>
                    <a:pt x="2312" y="422"/>
                  </a:lnTo>
                  <a:lnTo>
                    <a:pt x="2339" y="419"/>
                  </a:lnTo>
                  <a:lnTo>
                    <a:pt x="2347" y="417"/>
                  </a:lnTo>
                  <a:lnTo>
                    <a:pt x="2347" y="346"/>
                  </a:lnTo>
                  <a:lnTo>
                    <a:pt x="2347" y="346"/>
                  </a:lnTo>
                  <a:lnTo>
                    <a:pt x="2339" y="347"/>
                  </a:lnTo>
                  <a:lnTo>
                    <a:pt x="2314" y="351"/>
                  </a:lnTo>
                  <a:lnTo>
                    <a:pt x="2277" y="354"/>
                  </a:lnTo>
                  <a:lnTo>
                    <a:pt x="2255" y="355"/>
                  </a:lnTo>
                  <a:lnTo>
                    <a:pt x="2230" y="355"/>
                  </a:lnTo>
                  <a:lnTo>
                    <a:pt x="2230" y="355"/>
                  </a:lnTo>
                  <a:lnTo>
                    <a:pt x="2209" y="355"/>
                  </a:lnTo>
                  <a:lnTo>
                    <a:pt x="2191" y="354"/>
                  </a:lnTo>
                  <a:lnTo>
                    <a:pt x="2160" y="351"/>
                  </a:lnTo>
                  <a:lnTo>
                    <a:pt x="2141" y="349"/>
                  </a:lnTo>
                  <a:lnTo>
                    <a:pt x="2134" y="348"/>
                  </a:lnTo>
                  <a:lnTo>
                    <a:pt x="2134" y="247"/>
                  </a:lnTo>
                  <a:lnTo>
                    <a:pt x="2318" y="247"/>
                  </a:lnTo>
                  <a:lnTo>
                    <a:pt x="2318" y="175"/>
                  </a:lnTo>
                  <a:lnTo>
                    <a:pt x="2134" y="175"/>
                  </a:lnTo>
                  <a:lnTo>
                    <a:pt x="2134" y="79"/>
                  </a:lnTo>
                  <a:lnTo>
                    <a:pt x="2134" y="79"/>
                  </a:lnTo>
                  <a:lnTo>
                    <a:pt x="2141" y="78"/>
                  </a:lnTo>
                  <a:lnTo>
                    <a:pt x="2159" y="76"/>
                  </a:lnTo>
                  <a:lnTo>
                    <a:pt x="2187" y="74"/>
                  </a:lnTo>
                  <a:lnTo>
                    <a:pt x="2224" y="73"/>
                  </a:lnTo>
                  <a:lnTo>
                    <a:pt x="2224" y="73"/>
                  </a:lnTo>
                  <a:lnTo>
                    <a:pt x="2247" y="73"/>
                  </a:lnTo>
                  <a:lnTo>
                    <a:pt x="2268" y="74"/>
                  </a:lnTo>
                  <a:lnTo>
                    <a:pt x="2305" y="77"/>
                  </a:lnTo>
                  <a:lnTo>
                    <a:pt x="2331" y="80"/>
                  </a:lnTo>
                  <a:lnTo>
                    <a:pt x="2340" y="82"/>
                  </a:lnTo>
                  <a:lnTo>
                    <a:pt x="2340" y="10"/>
                  </a:lnTo>
                  <a:lnTo>
                    <a:pt x="2340" y="10"/>
                  </a:lnTo>
                  <a:lnTo>
                    <a:pt x="2331" y="9"/>
                  </a:lnTo>
                  <a:lnTo>
                    <a:pt x="2306" y="5"/>
                  </a:lnTo>
                  <a:lnTo>
                    <a:pt x="2266" y="2"/>
                  </a:lnTo>
                  <a:lnTo>
                    <a:pt x="2242" y="1"/>
                  </a:lnTo>
                  <a:lnTo>
                    <a:pt x="2214" y="0"/>
                  </a:lnTo>
                  <a:lnTo>
                    <a:pt x="2214" y="0"/>
                  </a:lnTo>
                  <a:lnTo>
                    <a:pt x="2176" y="1"/>
                  </a:lnTo>
                  <a:lnTo>
                    <a:pt x="2144" y="3"/>
                  </a:lnTo>
                  <a:lnTo>
                    <a:pt x="2114" y="6"/>
                  </a:lnTo>
                  <a:lnTo>
                    <a:pt x="2089" y="9"/>
                  </a:lnTo>
                  <a:lnTo>
                    <a:pt x="2069" y="13"/>
                  </a:lnTo>
                  <a:lnTo>
                    <a:pt x="2055" y="15"/>
                  </a:lnTo>
                  <a:lnTo>
                    <a:pt x="2042" y="19"/>
                  </a:lnTo>
                  <a:lnTo>
                    <a:pt x="2042" y="407"/>
                  </a:lnTo>
                  <a:close/>
                  <a:moveTo>
                    <a:pt x="726" y="246"/>
                  </a:moveTo>
                  <a:lnTo>
                    <a:pt x="726" y="246"/>
                  </a:lnTo>
                  <a:lnTo>
                    <a:pt x="722" y="257"/>
                  </a:lnTo>
                  <a:lnTo>
                    <a:pt x="719" y="270"/>
                  </a:lnTo>
                  <a:lnTo>
                    <a:pt x="719" y="270"/>
                  </a:lnTo>
                  <a:lnTo>
                    <a:pt x="715" y="257"/>
                  </a:lnTo>
                  <a:lnTo>
                    <a:pt x="712" y="246"/>
                  </a:lnTo>
                  <a:lnTo>
                    <a:pt x="630" y="39"/>
                  </a:lnTo>
                  <a:lnTo>
                    <a:pt x="630" y="39"/>
                  </a:lnTo>
                  <a:lnTo>
                    <a:pt x="624" y="28"/>
                  </a:lnTo>
                  <a:lnTo>
                    <a:pt x="618" y="19"/>
                  </a:lnTo>
                  <a:lnTo>
                    <a:pt x="611" y="11"/>
                  </a:lnTo>
                  <a:lnTo>
                    <a:pt x="603" y="7"/>
                  </a:lnTo>
                  <a:lnTo>
                    <a:pt x="593" y="3"/>
                  </a:lnTo>
                  <a:lnTo>
                    <a:pt x="581" y="1"/>
                  </a:lnTo>
                  <a:lnTo>
                    <a:pt x="569" y="1"/>
                  </a:lnTo>
                  <a:lnTo>
                    <a:pt x="555" y="0"/>
                  </a:lnTo>
                  <a:lnTo>
                    <a:pt x="555" y="0"/>
                  </a:lnTo>
                  <a:lnTo>
                    <a:pt x="529" y="1"/>
                  </a:lnTo>
                  <a:lnTo>
                    <a:pt x="513" y="2"/>
                  </a:lnTo>
                  <a:lnTo>
                    <a:pt x="471" y="422"/>
                  </a:lnTo>
                  <a:lnTo>
                    <a:pt x="564" y="422"/>
                  </a:lnTo>
                  <a:lnTo>
                    <a:pt x="584" y="140"/>
                  </a:lnTo>
                  <a:lnTo>
                    <a:pt x="672" y="353"/>
                  </a:lnTo>
                  <a:lnTo>
                    <a:pt x="672" y="353"/>
                  </a:lnTo>
                  <a:lnTo>
                    <a:pt x="675" y="359"/>
                  </a:lnTo>
                  <a:lnTo>
                    <a:pt x="679" y="364"/>
                  </a:lnTo>
                  <a:lnTo>
                    <a:pt x="684" y="368"/>
                  </a:lnTo>
                  <a:lnTo>
                    <a:pt x="689" y="371"/>
                  </a:lnTo>
                  <a:lnTo>
                    <a:pt x="695" y="373"/>
                  </a:lnTo>
                  <a:lnTo>
                    <a:pt x="702" y="376"/>
                  </a:lnTo>
                  <a:lnTo>
                    <a:pt x="710" y="377"/>
                  </a:lnTo>
                  <a:lnTo>
                    <a:pt x="719" y="377"/>
                  </a:lnTo>
                  <a:lnTo>
                    <a:pt x="719" y="377"/>
                  </a:lnTo>
                  <a:lnTo>
                    <a:pt x="728" y="377"/>
                  </a:lnTo>
                  <a:lnTo>
                    <a:pt x="737" y="376"/>
                  </a:lnTo>
                  <a:lnTo>
                    <a:pt x="744" y="373"/>
                  </a:lnTo>
                  <a:lnTo>
                    <a:pt x="750" y="371"/>
                  </a:lnTo>
                  <a:lnTo>
                    <a:pt x="755" y="368"/>
                  </a:lnTo>
                  <a:lnTo>
                    <a:pt x="759" y="364"/>
                  </a:lnTo>
                  <a:lnTo>
                    <a:pt x="762" y="359"/>
                  </a:lnTo>
                  <a:lnTo>
                    <a:pt x="765" y="353"/>
                  </a:lnTo>
                  <a:lnTo>
                    <a:pt x="853" y="140"/>
                  </a:lnTo>
                  <a:lnTo>
                    <a:pt x="874" y="422"/>
                  </a:lnTo>
                  <a:lnTo>
                    <a:pt x="967" y="422"/>
                  </a:lnTo>
                  <a:lnTo>
                    <a:pt x="925" y="2"/>
                  </a:lnTo>
                  <a:lnTo>
                    <a:pt x="925" y="2"/>
                  </a:lnTo>
                  <a:lnTo>
                    <a:pt x="909" y="1"/>
                  </a:lnTo>
                  <a:lnTo>
                    <a:pt x="883" y="0"/>
                  </a:lnTo>
                  <a:lnTo>
                    <a:pt x="883" y="0"/>
                  </a:lnTo>
                  <a:lnTo>
                    <a:pt x="868" y="1"/>
                  </a:lnTo>
                  <a:lnTo>
                    <a:pt x="856" y="1"/>
                  </a:lnTo>
                  <a:lnTo>
                    <a:pt x="845" y="3"/>
                  </a:lnTo>
                  <a:lnTo>
                    <a:pt x="836" y="7"/>
                  </a:lnTo>
                  <a:lnTo>
                    <a:pt x="827" y="11"/>
                  </a:lnTo>
                  <a:lnTo>
                    <a:pt x="819" y="19"/>
                  </a:lnTo>
                  <a:lnTo>
                    <a:pt x="813" y="28"/>
                  </a:lnTo>
                  <a:lnTo>
                    <a:pt x="808" y="39"/>
                  </a:lnTo>
                  <a:lnTo>
                    <a:pt x="726" y="246"/>
                  </a:lnTo>
                  <a:close/>
                  <a:moveTo>
                    <a:pt x="261" y="332"/>
                  </a:moveTo>
                  <a:lnTo>
                    <a:pt x="261" y="332"/>
                  </a:lnTo>
                  <a:lnTo>
                    <a:pt x="241" y="338"/>
                  </a:lnTo>
                  <a:lnTo>
                    <a:pt x="215" y="347"/>
                  </a:lnTo>
                  <a:lnTo>
                    <a:pt x="200" y="350"/>
                  </a:lnTo>
                  <a:lnTo>
                    <a:pt x="186" y="353"/>
                  </a:lnTo>
                  <a:lnTo>
                    <a:pt x="172" y="355"/>
                  </a:lnTo>
                  <a:lnTo>
                    <a:pt x="157" y="355"/>
                  </a:lnTo>
                  <a:lnTo>
                    <a:pt x="157" y="355"/>
                  </a:lnTo>
                  <a:lnTo>
                    <a:pt x="144" y="355"/>
                  </a:lnTo>
                  <a:lnTo>
                    <a:pt x="131" y="353"/>
                  </a:lnTo>
                  <a:lnTo>
                    <a:pt x="120" y="349"/>
                  </a:lnTo>
                  <a:lnTo>
                    <a:pt x="114" y="347"/>
                  </a:lnTo>
                  <a:lnTo>
                    <a:pt x="109" y="344"/>
                  </a:lnTo>
                  <a:lnTo>
                    <a:pt x="105" y="340"/>
                  </a:lnTo>
                  <a:lnTo>
                    <a:pt x="101" y="336"/>
                  </a:lnTo>
                  <a:lnTo>
                    <a:pt x="98" y="331"/>
                  </a:lnTo>
                  <a:lnTo>
                    <a:pt x="95" y="326"/>
                  </a:lnTo>
                  <a:lnTo>
                    <a:pt x="93" y="321"/>
                  </a:lnTo>
                  <a:lnTo>
                    <a:pt x="92" y="315"/>
                  </a:lnTo>
                  <a:lnTo>
                    <a:pt x="91" y="308"/>
                  </a:lnTo>
                  <a:lnTo>
                    <a:pt x="90" y="300"/>
                  </a:lnTo>
                  <a:lnTo>
                    <a:pt x="90" y="300"/>
                  </a:lnTo>
                  <a:lnTo>
                    <a:pt x="91" y="288"/>
                  </a:lnTo>
                  <a:lnTo>
                    <a:pt x="94" y="277"/>
                  </a:lnTo>
                  <a:lnTo>
                    <a:pt x="96" y="272"/>
                  </a:lnTo>
                  <a:lnTo>
                    <a:pt x="99" y="266"/>
                  </a:lnTo>
                  <a:lnTo>
                    <a:pt x="103" y="262"/>
                  </a:lnTo>
                  <a:lnTo>
                    <a:pt x="106" y="258"/>
                  </a:lnTo>
                  <a:lnTo>
                    <a:pt x="111" y="255"/>
                  </a:lnTo>
                  <a:lnTo>
                    <a:pt x="116" y="252"/>
                  </a:lnTo>
                  <a:lnTo>
                    <a:pt x="123" y="249"/>
                  </a:lnTo>
                  <a:lnTo>
                    <a:pt x="129" y="247"/>
                  </a:lnTo>
                  <a:lnTo>
                    <a:pt x="145" y="244"/>
                  </a:lnTo>
                  <a:lnTo>
                    <a:pt x="162" y="242"/>
                  </a:lnTo>
                  <a:lnTo>
                    <a:pt x="261" y="239"/>
                  </a:lnTo>
                  <a:lnTo>
                    <a:pt x="261" y="332"/>
                  </a:lnTo>
                  <a:close/>
                  <a:moveTo>
                    <a:pt x="205" y="0"/>
                  </a:moveTo>
                  <a:lnTo>
                    <a:pt x="205" y="0"/>
                  </a:lnTo>
                  <a:lnTo>
                    <a:pt x="176" y="1"/>
                  </a:lnTo>
                  <a:lnTo>
                    <a:pt x="147" y="4"/>
                  </a:lnTo>
                  <a:lnTo>
                    <a:pt x="121" y="7"/>
                  </a:lnTo>
                  <a:lnTo>
                    <a:pt x="97" y="12"/>
                  </a:lnTo>
                  <a:lnTo>
                    <a:pt x="77" y="17"/>
                  </a:lnTo>
                  <a:lnTo>
                    <a:pt x="58" y="23"/>
                  </a:lnTo>
                  <a:lnTo>
                    <a:pt x="44" y="28"/>
                  </a:lnTo>
                  <a:lnTo>
                    <a:pt x="33" y="33"/>
                  </a:lnTo>
                  <a:lnTo>
                    <a:pt x="52" y="102"/>
                  </a:lnTo>
                  <a:lnTo>
                    <a:pt x="52" y="102"/>
                  </a:lnTo>
                  <a:lnTo>
                    <a:pt x="63" y="98"/>
                  </a:lnTo>
                  <a:lnTo>
                    <a:pt x="92" y="91"/>
                  </a:lnTo>
                  <a:lnTo>
                    <a:pt x="111" y="86"/>
                  </a:lnTo>
                  <a:lnTo>
                    <a:pt x="133" y="82"/>
                  </a:lnTo>
                  <a:lnTo>
                    <a:pt x="155" y="80"/>
                  </a:lnTo>
                  <a:lnTo>
                    <a:pt x="179" y="79"/>
                  </a:lnTo>
                  <a:lnTo>
                    <a:pt x="179" y="79"/>
                  </a:lnTo>
                  <a:lnTo>
                    <a:pt x="197" y="80"/>
                  </a:lnTo>
                  <a:lnTo>
                    <a:pt x="214" y="82"/>
                  </a:lnTo>
                  <a:lnTo>
                    <a:pt x="221" y="84"/>
                  </a:lnTo>
                  <a:lnTo>
                    <a:pt x="228" y="86"/>
                  </a:lnTo>
                  <a:lnTo>
                    <a:pt x="234" y="90"/>
                  </a:lnTo>
                  <a:lnTo>
                    <a:pt x="239" y="94"/>
                  </a:lnTo>
                  <a:lnTo>
                    <a:pt x="244" y="98"/>
                  </a:lnTo>
                  <a:lnTo>
                    <a:pt x="248" y="102"/>
                  </a:lnTo>
                  <a:lnTo>
                    <a:pt x="251" y="108"/>
                  </a:lnTo>
                  <a:lnTo>
                    <a:pt x="254" y="114"/>
                  </a:lnTo>
                  <a:lnTo>
                    <a:pt x="256" y="120"/>
                  </a:lnTo>
                  <a:lnTo>
                    <a:pt x="258" y="129"/>
                  </a:lnTo>
                  <a:lnTo>
                    <a:pt x="260" y="137"/>
                  </a:lnTo>
                  <a:lnTo>
                    <a:pt x="260" y="146"/>
                  </a:lnTo>
                  <a:lnTo>
                    <a:pt x="260" y="176"/>
                  </a:lnTo>
                  <a:lnTo>
                    <a:pt x="179" y="176"/>
                  </a:lnTo>
                  <a:lnTo>
                    <a:pt x="179" y="176"/>
                  </a:lnTo>
                  <a:lnTo>
                    <a:pt x="154" y="177"/>
                  </a:lnTo>
                  <a:lnTo>
                    <a:pt x="132" y="179"/>
                  </a:lnTo>
                  <a:lnTo>
                    <a:pt x="111" y="182"/>
                  </a:lnTo>
                  <a:lnTo>
                    <a:pt x="93" y="187"/>
                  </a:lnTo>
                  <a:lnTo>
                    <a:pt x="77" y="192"/>
                  </a:lnTo>
                  <a:lnTo>
                    <a:pt x="61" y="200"/>
                  </a:lnTo>
                  <a:lnTo>
                    <a:pt x="49" y="207"/>
                  </a:lnTo>
                  <a:lnTo>
                    <a:pt x="38" y="216"/>
                  </a:lnTo>
                  <a:lnTo>
                    <a:pt x="29" y="225"/>
                  </a:lnTo>
                  <a:lnTo>
                    <a:pt x="20" y="236"/>
                  </a:lnTo>
                  <a:lnTo>
                    <a:pt x="14" y="246"/>
                  </a:lnTo>
                  <a:lnTo>
                    <a:pt x="9" y="257"/>
                  </a:lnTo>
                  <a:lnTo>
                    <a:pt x="5" y="270"/>
                  </a:lnTo>
                  <a:lnTo>
                    <a:pt x="2" y="282"/>
                  </a:lnTo>
                  <a:lnTo>
                    <a:pt x="1" y="294"/>
                  </a:lnTo>
                  <a:lnTo>
                    <a:pt x="0" y="307"/>
                  </a:lnTo>
                  <a:lnTo>
                    <a:pt x="0" y="307"/>
                  </a:lnTo>
                  <a:lnTo>
                    <a:pt x="1" y="323"/>
                  </a:lnTo>
                  <a:lnTo>
                    <a:pt x="3" y="338"/>
                  </a:lnTo>
                  <a:lnTo>
                    <a:pt x="7" y="352"/>
                  </a:lnTo>
                  <a:lnTo>
                    <a:pt x="12" y="364"/>
                  </a:lnTo>
                  <a:lnTo>
                    <a:pt x="19" y="376"/>
                  </a:lnTo>
                  <a:lnTo>
                    <a:pt x="27" y="386"/>
                  </a:lnTo>
                  <a:lnTo>
                    <a:pt x="35" y="394"/>
                  </a:lnTo>
                  <a:lnTo>
                    <a:pt x="45" y="401"/>
                  </a:lnTo>
                  <a:lnTo>
                    <a:pt x="54" y="408"/>
                  </a:lnTo>
                  <a:lnTo>
                    <a:pt x="65" y="414"/>
                  </a:lnTo>
                  <a:lnTo>
                    <a:pt x="77" y="418"/>
                  </a:lnTo>
                  <a:lnTo>
                    <a:pt x="89" y="422"/>
                  </a:lnTo>
                  <a:lnTo>
                    <a:pt x="101" y="424"/>
                  </a:lnTo>
                  <a:lnTo>
                    <a:pt x="113" y="426"/>
                  </a:lnTo>
                  <a:lnTo>
                    <a:pt x="126" y="427"/>
                  </a:lnTo>
                  <a:lnTo>
                    <a:pt x="138" y="428"/>
                  </a:lnTo>
                  <a:lnTo>
                    <a:pt x="138" y="428"/>
                  </a:lnTo>
                  <a:lnTo>
                    <a:pt x="151" y="427"/>
                  </a:lnTo>
                  <a:lnTo>
                    <a:pt x="164" y="426"/>
                  </a:lnTo>
                  <a:lnTo>
                    <a:pt x="189" y="423"/>
                  </a:lnTo>
                  <a:lnTo>
                    <a:pt x="209" y="418"/>
                  </a:lnTo>
                  <a:lnTo>
                    <a:pt x="227" y="412"/>
                  </a:lnTo>
                  <a:lnTo>
                    <a:pt x="241" y="406"/>
                  </a:lnTo>
                  <a:lnTo>
                    <a:pt x="252" y="401"/>
                  </a:lnTo>
                  <a:lnTo>
                    <a:pt x="260" y="397"/>
                  </a:lnTo>
                  <a:lnTo>
                    <a:pt x="264" y="396"/>
                  </a:lnTo>
                  <a:lnTo>
                    <a:pt x="264" y="396"/>
                  </a:lnTo>
                  <a:lnTo>
                    <a:pt x="266" y="397"/>
                  </a:lnTo>
                  <a:lnTo>
                    <a:pt x="270" y="398"/>
                  </a:lnTo>
                  <a:lnTo>
                    <a:pt x="276" y="401"/>
                  </a:lnTo>
                  <a:lnTo>
                    <a:pt x="284" y="404"/>
                  </a:lnTo>
                  <a:lnTo>
                    <a:pt x="295" y="407"/>
                  </a:lnTo>
                  <a:lnTo>
                    <a:pt x="311" y="411"/>
                  </a:lnTo>
                  <a:lnTo>
                    <a:pt x="329" y="412"/>
                  </a:lnTo>
                  <a:lnTo>
                    <a:pt x="352" y="413"/>
                  </a:lnTo>
                  <a:lnTo>
                    <a:pt x="352" y="122"/>
                  </a:lnTo>
                  <a:lnTo>
                    <a:pt x="352" y="122"/>
                  </a:lnTo>
                  <a:lnTo>
                    <a:pt x="352" y="106"/>
                  </a:lnTo>
                  <a:lnTo>
                    <a:pt x="350" y="92"/>
                  </a:lnTo>
                  <a:lnTo>
                    <a:pt x="347" y="78"/>
                  </a:lnTo>
                  <a:lnTo>
                    <a:pt x="343" y="66"/>
                  </a:lnTo>
                  <a:lnTo>
                    <a:pt x="337" y="56"/>
                  </a:lnTo>
                  <a:lnTo>
                    <a:pt x="331" y="45"/>
                  </a:lnTo>
                  <a:lnTo>
                    <a:pt x="323" y="36"/>
                  </a:lnTo>
                  <a:lnTo>
                    <a:pt x="314" y="29"/>
                  </a:lnTo>
                  <a:lnTo>
                    <a:pt x="304" y="22"/>
                  </a:lnTo>
                  <a:lnTo>
                    <a:pt x="293" y="15"/>
                  </a:lnTo>
                  <a:lnTo>
                    <a:pt x="281" y="11"/>
                  </a:lnTo>
                  <a:lnTo>
                    <a:pt x="268" y="7"/>
                  </a:lnTo>
                  <a:lnTo>
                    <a:pt x="253" y="4"/>
                  </a:lnTo>
                  <a:lnTo>
                    <a:pt x="238" y="2"/>
                  </a:lnTo>
                  <a:lnTo>
                    <a:pt x="223" y="1"/>
                  </a:lnTo>
                  <a:lnTo>
                    <a:pt x="205" y="0"/>
                  </a:lnTo>
                  <a:close/>
                  <a:moveTo>
                    <a:pt x="1319" y="332"/>
                  </a:moveTo>
                  <a:lnTo>
                    <a:pt x="1319" y="332"/>
                  </a:lnTo>
                  <a:lnTo>
                    <a:pt x="1300" y="338"/>
                  </a:lnTo>
                  <a:lnTo>
                    <a:pt x="1273" y="347"/>
                  </a:lnTo>
                  <a:lnTo>
                    <a:pt x="1259" y="350"/>
                  </a:lnTo>
                  <a:lnTo>
                    <a:pt x="1243" y="353"/>
                  </a:lnTo>
                  <a:lnTo>
                    <a:pt x="1229" y="355"/>
                  </a:lnTo>
                  <a:lnTo>
                    <a:pt x="1216" y="355"/>
                  </a:lnTo>
                  <a:lnTo>
                    <a:pt x="1216" y="355"/>
                  </a:lnTo>
                  <a:lnTo>
                    <a:pt x="1202" y="355"/>
                  </a:lnTo>
                  <a:lnTo>
                    <a:pt x="1189" y="353"/>
                  </a:lnTo>
                  <a:lnTo>
                    <a:pt x="1177" y="349"/>
                  </a:lnTo>
                  <a:lnTo>
                    <a:pt x="1172" y="347"/>
                  </a:lnTo>
                  <a:lnTo>
                    <a:pt x="1168" y="344"/>
                  </a:lnTo>
                  <a:lnTo>
                    <a:pt x="1164" y="340"/>
                  </a:lnTo>
                  <a:lnTo>
                    <a:pt x="1160" y="336"/>
                  </a:lnTo>
                  <a:lnTo>
                    <a:pt x="1157" y="331"/>
                  </a:lnTo>
                  <a:lnTo>
                    <a:pt x="1154" y="326"/>
                  </a:lnTo>
                  <a:lnTo>
                    <a:pt x="1151" y="321"/>
                  </a:lnTo>
                  <a:lnTo>
                    <a:pt x="1149" y="315"/>
                  </a:lnTo>
                  <a:lnTo>
                    <a:pt x="1148" y="308"/>
                  </a:lnTo>
                  <a:lnTo>
                    <a:pt x="1148" y="300"/>
                  </a:lnTo>
                  <a:lnTo>
                    <a:pt x="1148" y="300"/>
                  </a:lnTo>
                  <a:lnTo>
                    <a:pt x="1149" y="288"/>
                  </a:lnTo>
                  <a:lnTo>
                    <a:pt x="1152" y="277"/>
                  </a:lnTo>
                  <a:lnTo>
                    <a:pt x="1155" y="272"/>
                  </a:lnTo>
                  <a:lnTo>
                    <a:pt x="1158" y="266"/>
                  </a:lnTo>
                  <a:lnTo>
                    <a:pt x="1161" y="262"/>
                  </a:lnTo>
                  <a:lnTo>
                    <a:pt x="1165" y="258"/>
                  </a:lnTo>
                  <a:lnTo>
                    <a:pt x="1170" y="255"/>
                  </a:lnTo>
                  <a:lnTo>
                    <a:pt x="1175" y="252"/>
                  </a:lnTo>
                  <a:lnTo>
                    <a:pt x="1181" y="249"/>
                  </a:lnTo>
                  <a:lnTo>
                    <a:pt x="1187" y="247"/>
                  </a:lnTo>
                  <a:lnTo>
                    <a:pt x="1203" y="244"/>
                  </a:lnTo>
                  <a:lnTo>
                    <a:pt x="1221" y="242"/>
                  </a:lnTo>
                  <a:lnTo>
                    <a:pt x="1319" y="239"/>
                  </a:lnTo>
                  <a:lnTo>
                    <a:pt x="1319" y="332"/>
                  </a:lnTo>
                  <a:close/>
                  <a:moveTo>
                    <a:pt x="1264" y="0"/>
                  </a:moveTo>
                  <a:lnTo>
                    <a:pt x="1264" y="0"/>
                  </a:lnTo>
                  <a:lnTo>
                    <a:pt x="1233" y="1"/>
                  </a:lnTo>
                  <a:lnTo>
                    <a:pt x="1206" y="4"/>
                  </a:lnTo>
                  <a:lnTo>
                    <a:pt x="1179" y="7"/>
                  </a:lnTo>
                  <a:lnTo>
                    <a:pt x="1156" y="12"/>
                  </a:lnTo>
                  <a:lnTo>
                    <a:pt x="1135" y="17"/>
                  </a:lnTo>
                  <a:lnTo>
                    <a:pt x="1117" y="23"/>
                  </a:lnTo>
                  <a:lnTo>
                    <a:pt x="1102" y="28"/>
                  </a:lnTo>
                  <a:lnTo>
                    <a:pt x="1091" y="33"/>
                  </a:lnTo>
                  <a:lnTo>
                    <a:pt x="1111" y="102"/>
                  </a:lnTo>
                  <a:lnTo>
                    <a:pt x="1111" y="102"/>
                  </a:lnTo>
                  <a:lnTo>
                    <a:pt x="1122" y="98"/>
                  </a:lnTo>
                  <a:lnTo>
                    <a:pt x="1150" y="91"/>
                  </a:lnTo>
                  <a:lnTo>
                    <a:pt x="1169" y="86"/>
                  </a:lnTo>
                  <a:lnTo>
                    <a:pt x="1190" y="82"/>
                  </a:lnTo>
                  <a:lnTo>
                    <a:pt x="1213" y="80"/>
                  </a:lnTo>
                  <a:lnTo>
                    <a:pt x="1236" y="79"/>
                  </a:lnTo>
                  <a:lnTo>
                    <a:pt x="1236" y="79"/>
                  </a:lnTo>
                  <a:lnTo>
                    <a:pt x="1256" y="80"/>
                  </a:lnTo>
                  <a:lnTo>
                    <a:pt x="1272" y="82"/>
                  </a:lnTo>
                  <a:lnTo>
                    <a:pt x="1279" y="84"/>
                  </a:lnTo>
                  <a:lnTo>
                    <a:pt x="1285" y="86"/>
                  </a:lnTo>
                  <a:lnTo>
                    <a:pt x="1291" y="90"/>
                  </a:lnTo>
                  <a:lnTo>
                    <a:pt x="1298" y="94"/>
                  </a:lnTo>
                  <a:lnTo>
                    <a:pt x="1302" y="98"/>
                  </a:lnTo>
                  <a:lnTo>
                    <a:pt x="1306" y="102"/>
                  </a:lnTo>
                  <a:lnTo>
                    <a:pt x="1310" y="108"/>
                  </a:lnTo>
                  <a:lnTo>
                    <a:pt x="1313" y="114"/>
                  </a:lnTo>
                  <a:lnTo>
                    <a:pt x="1315" y="120"/>
                  </a:lnTo>
                  <a:lnTo>
                    <a:pt x="1316" y="129"/>
                  </a:lnTo>
                  <a:lnTo>
                    <a:pt x="1317" y="137"/>
                  </a:lnTo>
                  <a:lnTo>
                    <a:pt x="1318" y="146"/>
                  </a:lnTo>
                  <a:lnTo>
                    <a:pt x="1318" y="176"/>
                  </a:lnTo>
                  <a:lnTo>
                    <a:pt x="1236" y="176"/>
                  </a:lnTo>
                  <a:lnTo>
                    <a:pt x="1236" y="176"/>
                  </a:lnTo>
                  <a:lnTo>
                    <a:pt x="1212" y="177"/>
                  </a:lnTo>
                  <a:lnTo>
                    <a:pt x="1189" y="179"/>
                  </a:lnTo>
                  <a:lnTo>
                    <a:pt x="1169" y="182"/>
                  </a:lnTo>
                  <a:lnTo>
                    <a:pt x="1150" y="187"/>
                  </a:lnTo>
                  <a:lnTo>
                    <a:pt x="1134" y="192"/>
                  </a:lnTo>
                  <a:lnTo>
                    <a:pt x="1120" y="200"/>
                  </a:lnTo>
                  <a:lnTo>
                    <a:pt x="1108" y="207"/>
                  </a:lnTo>
                  <a:lnTo>
                    <a:pt x="1096" y="216"/>
                  </a:lnTo>
                  <a:lnTo>
                    <a:pt x="1086" y="225"/>
                  </a:lnTo>
                  <a:lnTo>
                    <a:pt x="1079" y="236"/>
                  </a:lnTo>
                  <a:lnTo>
                    <a:pt x="1072" y="246"/>
                  </a:lnTo>
                  <a:lnTo>
                    <a:pt x="1067" y="257"/>
                  </a:lnTo>
                  <a:lnTo>
                    <a:pt x="1064" y="270"/>
                  </a:lnTo>
                  <a:lnTo>
                    <a:pt x="1061" y="282"/>
                  </a:lnTo>
                  <a:lnTo>
                    <a:pt x="1058" y="294"/>
                  </a:lnTo>
                  <a:lnTo>
                    <a:pt x="1058" y="307"/>
                  </a:lnTo>
                  <a:lnTo>
                    <a:pt x="1058" y="307"/>
                  </a:lnTo>
                  <a:lnTo>
                    <a:pt x="1060" y="323"/>
                  </a:lnTo>
                  <a:lnTo>
                    <a:pt x="1062" y="338"/>
                  </a:lnTo>
                  <a:lnTo>
                    <a:pt x="1066" y="352"/>
                  </a:lnTo>
                  <a:lnTo>
                    <a:pt x="1071" y="364"/>
                  </a:lnTo>
                  <a:lnTo>
                    <a:pt x="1077" y="376"/>
                  </a:lnTo>
                  <a:lnTo>
                    <a:pt x="1085" y="386"/>
                  </a:lnTo>
                  <a:lnTo>
                    <a:pt x="1093" y="394"/>
                  </a:lnTo>
                  <a:lnTo>
                    <a:pt x="1102" y="401"/>
                  </a:lnTo>
                  <a:lnTo>
                    <a:pt x="1113" y="408"/>
                  </a:lnTo>
                  <a:lnTo>
                    <a:pt x="1124" y="414"/>
                  </a:lnTo>
                  <a:lnTo>
                    <a:pt x="1135" y="418"/>
                  </a:lnTo>
                  <a:lnTo>
                    <a:pt x="1146" y="422"/>
                  </a:lnTo>
                  <a:lnTo>
                    <a:pt x="1159" y="424"/>
                  </a:lnTo>
                  <a:lnTo>
                    <a:pt x="1171" y="426"/>
                  </a:lnTo>
                  <a:lnTo>
                    <a:pt x="1183" y="427"/>
                  </a:lnTo>
                  <a:lnTo>
                    <a:pt x="1195" y="428"/>
                  </a:lnTo>
                  <a:lnTo>
                    <a:pt x="1195" y="428"/>
                  </a:lnTo>
                  <a:lnTo>
                    <a:pt x="1210" y="427"/>
                  </a:lnTo>
                  <a:lnTo>
                    <a:pt x="1223" y="426"/>
                  </a:lnTo>
                  <a:lnTo>
                    <a:pt x="1246" y="423"/>
                  </a:lnTo>
                  <a:lnTo>
                    <a:pt x="1268" y="418"/>
                  </a:lnTo>
                  <a:lnTo>
                    <a:pt x="1285" y="412"/>
                  </a:lnTo>
                  <a:lnTo>
                    <a:pt x="1300" y="406"/>
                  </a:lnTo>
                  <a:lnTo>
                    <a:pt x="1311" y="401"/>
                  </a:lnTo>
                  <a:lnTo>
                    <a:pt x="1318" y="397"/>
                  </a:lnTo>
                  <a:lnTo>
                    <a:pt x="1322" y="396"/>
                  </a:lnTo>
                  <a:lnTo>
                    <a:pt x="1322" y="396"/>
                  </a:lnTo>
                  <a:lnTo>
                    <a:pt x="1324" y="397"/>
                  </a:lnTo>
                  <a:lnTo>
                    <a:pt x="1327" y="398"/>
                  </a:lnTo>
                  <a:lnTo>
                    <a:pt x="1333" y="401"/>
                  </a:lnTo>
                  <a:lnTo>
                    <a:pt x="1341" y="404"/>
                  </a:lnTo>
                  <a:lnTo>
                    <a:pt x="1354" y="407"/>
                  </a:lnTo>
                  <a:lnTo>
                    <a:pt x="1368" y="411"/>
                  </a:lnTo>
                  <a:lnTo>
                    <a:pt x="1387" y="412"/>
                  </a:lnTo>
                  <a:lnTo>
                    <a:pt x="1411" y="413"/>
                  </a:lnTo>
                  <a:lnTo>
                    <a:pt x="1411" y="122"/>
                  </a:lnTo>
                  <a:lnTo>
                    <a:pt x="1411" y="122"/>
                  </a:lnTo>
                  <a:lnTo>
                    <a:pt x="1411" y="106"/>
                  </a:lnTo>
                  <a:lnTo>
                    <a:pt x="1409" y="92"/>
                  </a:lnTo>
                  <a:lnTo>
                    <a:pt x="1406" y="78"/>
                  </a:lnTo>
                  <a:lnTo>
                    <a:pt x="1401" y="66"/>
                  </a:lnTo>
                  <a:lnTo>
                    <a:pt x="1396" y="56"/>
                  </a:lnTo>
                  <a:lnTo>
                    <a:pt x="1388" y="45"/>
                  </a:lnTo>
                  <a:lnTo>
                    <a:pt x="1381" y="36"/>
                  </a:lnTo>
                  <a:lnTo>
                    <a:pt x="1372" y="29"/>
                  </a:lnTo>
                  <a:lnTo>
                    <a:pt x="1362" y="22"/>
                  </a:lnTo>
                  <a:lnTo>
                    <a:pt x="1351" y="15"/>
                  </a:lnTo>
                  <a:lnTo>
                    <a:pt x="1339" y="11"/>
                  </a:lnTo>
                  <a:lnTo>
                    <a:pt x="1326" y="7"/>
                  </a:lnTo>
                  <a:lnTo>
                    <a:pt x="1312" y="4"/>
                  </a:lnTo>
                  <a:lnTo>
                    <a:pt x="1297" y="2"/>
                  </a:lnTo>
                  <a:lnTo>
                    <a:pt x="1280" y="1"/>
                  </a:lnTo>
                  <a:lnTo>
                    <a:pt x="1264" y="0"/>
                  </a:lnTo>
                  <a:close/>
                  <a:moveTo>
                    <a:pt x="2735" y="317"/>
                  </a:moveTo>
                  <a:lnTo>
                    <a:pt x="2735" y="317"/>
                  </a:lnTo>
                  <a:lnTo>
                    <a:pt x="2714" y="326"/>
                  </a:lnTo>
                  <a:lnTo>
                    <a:pt x="2700" y="331"/>
                  </a:lnTo>
                  <a:lnTo>
                    <a:pt x="2686" y="335"/>
                  </a:lnTo>
                  <a:lnTo>
                    <a:pt x="2671" y="340"/>
                  </a:lnTo>
                  <a:lnTo>
                    <a:pt x="2654" y="343"/>
                  </a:lnTo>
                  <a:lnTo>
                    <a:pt x="2638" y="345"/>
                  </a:lnTo>
                  <a:lnTo>
                    <a:pt x="2621" y="346"/>
                  </a:lnTo>
                  <a:lnTo>
                    <a:pt x="2621" y="346"/>
                  </a:lnTo>
                  <a:lnTo>
                    <a:pt x="2609" y="346"/>
                  </a:lnTo>
                  <a:lnTo>
                    <a:pt x="2599" y="345"/>
                  </a:lnTo>
                  <a:lnTo>
                    <a:pt x="2590" y="343"/>
                  </a:lnTo>
                  <a:lnTo>
                    <a:pt x="2583" y="341"/>
                  </a:lnTo>
                  <a:lnTo>
                    <a:pt x="2576" y="337"/>
                  </a:lnTo>
                  <a:lnTo>
                    <a:pt x="2570" y="333"/>
                  </a:lnTo>
                  <a:lnTo>
                    <a:pt x="2564" y="328"/>
                  </a:lnTo>
                  <a:lnTo>
                    <a:pt x="2560" y="323"/>
                  </a:lnTo>
                  <a:lnTo>
                    <a:pt x="2556" y="317"/>
                  </a:lnTo>
                  <a:lnTo>
                    <a:pt x="2553" y="311"/>
                  </a:lnTo>
                  <a:lnTo>
                    <a:pt x="2551" y="302"/>
                  </a:lnTo>
                  <a:lnTo>
                    <a:pt x="2549" y="294"/>
                  </a:lnTo>
                  <a:lnTo>
                    <a:pt x="2547" y="275"/>
                  </a:lnTo>
                  <a:lnTo>
                    <a:pt x="2547" y="252"/>
                  </a:lnTo>
                  <a:lnTo>
                    <a:pt x="2547" y="4"/>
                  </a:lnTo>
                  <a:lnTo>
                    <a:pt x="2533" y="4"/>
                  </a:lnTo>
                  <a:lnTo>
                    <a:pt x="2533" y="4"/>
                  </a:lnTo>
                  <a:lnTo>
                    <a:pt x="2513" y="4"/>
                  </a:lnTo>
                  <a:lnTo>
                    <a:pt x="2490" y="6"/>
                  </a:lnTo>
                  <a:lnTo>
                    <a:pt x="2467" y="8"/>
                  </a:lnTo>
                  <a:lnTo>
                    <a:pt x="2454" y="10"/>
                  </a:lnTo>
                  <a:lnTo>
                    <a:pt x="2454" y="263"/>
                  </a:lnTo>
                  <a:lnTo>
                    <a:pt x="2454" y="263"/>
                  </a:lnTo>
                  <a:lnTo>
                    <a:pt x="2454" y="284"/>
                  </a:lnTo>
                  <a:lnTo>
                    <a:pt x="2455" y="302"/>
                  </a:lnTo>
                  <a:lnTo>
                    <a:pt x="2457" y="320"/>
                  </a:lnTo>
                  <a:lnTo>
                    <a:pt x="2459" y="336"/>
                  </a:lnTo>
                  <a:lnTo>
                    <a:pt x="2463" y="351"/>
                  </a:lnTo>
                  <a:lnTo>
                    <a:pt x="2468" y="364"/>
                  </a:lnTo>
                  <a:lnTo>
                    <a:pt x="2475" y="377"/>
                  </a:lnTo>
                  <a:lnTo>
                    <a:pt x="2482" y="387"/>
                  </a:lnTo>
                  <a:lnTo>
                    <a:pt x="2490" y="397"/>
                  </a:lnTo>
                  <a:lnTo>
                    <a:pt x="2500" y="405"/>
                  </a:lnTo>
                  <a:lnTo>
                    <a:pt x="2512" y="412"/>
                  </a:lnTo>
                  <a:lnTo>
                    <a:pt x="2525" y="418"/>
                  </a:lnTo>
                  <a:lnTo>
                    <a:pt x="2540" y="422"/>
                  </a:lnTo>
                  <a:lnTo>
                    <a:pt x="2556" y="425"/>
                  </a:lnTo>
                  <a:lnTo>
                    <a:pt x="2575" y="427"/>
                  </a:lnTo>
                  <a:lnTo>
                    <a:pt x="2595" y="428"/>
                  </a:lnTo>
                  <a:lnTo>
                    <a:pt x="2595" y="428"/>
                  </a:lnTo>
                  <a:lnTo>
                    <a:pt x="2611" y="427"/>
                  </a:lnTo>
                  <a:lnTo>
                    <a:pt x="2626" y="426"/>
                  </a:lnTo>
                  <a:lnTo>
                    <a:pt x="2640" y="425"/>
                  </a:lnTo>
                  <a:lnTo>
                    <a:pt x="2653" y="422"/>
                  </a:lnTo>
                  <a:lnTo>
                    <a:pt x="2677" y="417"/>
                  </a:lnTo>
                  <a:lnTo>
                    <a:pt x="2697" y="411"/>
                  </a:lnTo>
                  <a:lnTo>
                    <a:pt x="2714" y="404"/>
                  </a:lnTo>
                  <a:lnTo>
                    <a:pt x="2725" y="399"/>
                  </a:lnTo>
                  <a:lnTo>
                    <a:pt x="2737" y="394"/>
                  </a:lnTo>
                  <a:lnTo>
                    <a:pt x="2737" y="394"/>
                  </a:lnTo>
                  <a:lnTo>
                    <a:pt x="2743" y="397"/>
                  </a:lnTo>
                  <a:lnTo>
                    <a:pt x="2750" y="400"/>
                  </a:lnTo>
                  <a:lnTo>
                    <a:pt x="2761" y="403"/>
                  </a:lnTo>
                  <a:lnTo>
                    <a:pt x="2773" y="406"/>
                  </a:lnTo>
                  <a:lnTo>
                    <a:pt x="2788" y="409"/>
                  </a:lnTo>
                  <a:lnTo>
                    <a:pt x="2807" y="412"/>
                  </a:lnTo>
                  <a:lnTo>
                    <a:pt x="2828" y="413"/>
                  </a:lnTo>
                  <a:lnTo>
                    <a:pt x="2828" y="10"/>
                  </a:lnTo>
                  <a:lnTo>
                    <a:pt x="2828" y="10"/>
                  </a:lnTo>
                  <a:lnTo>
                    <a:pt x="2796" y="6"/>
                  </a:lnTo>
                  <a:lnTo>
                    <a:pt x="2774" y="5"/>
                  </a:lnTo>
                  <a:lnTo>
                    <a:pt x="2753" y="4"/>
                  </a:lnTo>
                  <a:lnTo>
                    <a:pt x="2735" y="4"/>
                  </a:lnTo>
                  <a:lnTo>
                    <a:pt x="2735" y="317"/>
                  </a:lnTo>
                  <a:close/>
                  <a:moveTo>
                    <a:pt x="2937" y="413"/>
                  </a:moveTo>
                  <a:lnTo>
                    <a:pt x="2937" y="413"/>
                  </a:lnTo>
                  <a:lnTo>
                    <a:pt x="2948" y="415"/>
                  </a:lnTo>
                  <a:lnTo>
                    <a:pt x="2976" y="420"/>
                  </a:lnTo>
                  <a:lnTo>
                    <a:pt x="2997" y="423"/>
                  </a:lnTo>
                  <a:lnTo>
                    <a:pt x="3020" y="425"/>
                  </a:lnTo>
                  <a:lnTo>
                    <a:pt x="3047" y="427"/>
                  </a:lnTo>
                  <a:lnTo>
                    <a:pt x="3075" y="428"/>
                  </a:lnTo>
                  <a:lnTo>
                    <a:pt x="3075" y="428"/>
                  </a:lnTo>
                  <a:lnTo>
                    <a:pt x="3091" y="427"/>
                  </a:lnTo>
                  <a:lnTo>
                    <a:pt x="3105" y="426"/>
                  </a:lnTo>
                  <a:lnTo>
                    <a:pt x="3120" y="425"/>
                  </a:lnTo>
                  <a:lnTo>
                    <a:pt x="3135" y="422"/>
                  </a:lnTo>
                  <a:lnTo>
                    <a:pt x="3150" y="419"/>
                  </a:lnTo>
                  <a:lnTo>
                    <a:pt x="3164" y="414"/>
                  </a:lnTo>
                  <a:lnTo>
                    <a:pt x="3178" y="408"/>
                  </a:lnTo>
                  <a:lnTo>
                    <a:pt x="3191" y="402"/>
                  </a:lnTo>
                  <a:lnTo>
                    <a:pt x="3202" y="394"/>
                  </a:lnTo>
                  <a:lnTo>
                    <a:pt x="3213" y="385"/>
                  </a:lnTo>
                  <a:lnTo>
                    <a:pt x="3223" y="375"/>
                  </a:lnTo>
                  <a:lnTo>
                    <a:pt x="3232" y="363"/>
                  </a:lnTo>
                  <a:lnTo>
                    <a:pt x="3239" y="350"/>
                  </a:lnTo>
                  <a:lnTo>
                    <a:pt x="3244" y="334"/>
                  </a:lnTo>
                  <a:lnTo>
                    <a:pt x="3247" y="318"/>
                  </a:lnTo>
                  <a:lnTo>
                    <a:pt x="3248" y="300"/>
                  </a:lnTo>
                  <a:lnTo>
                    <a:pt x="3248" y="300"/>
                  </a:lnTo>
                  <a:lnTo>
                    <a:pt x="3247" y="288"/>
                  </a:lnTo>
                  <a:lnTo>
                    <a:pt x="3246" y="277"/>
                  </a:lnTo>
                  <a:lnTo>
                    <a:pt x="3243" y="266"/>
                  </a:lnTo>
                  <a:lnTo>
                    <a:pt x="3239" y="256"/>
                  </a:lnTo>
                  <a:lnTo>
                    <a:pt x="3234" y="248"/>
                  </a:lnTo>
                  <a:lnTo>
                    <a:pt x="3228" y="239"/>
                  </a:lnTo>
                  <a:lnTo>
                    <a:pt x="3220" y="231"/>
                  </a:lnTo>
                  <a:lnTo>
                    <a:pt x="3213" y="224"/>
                  </a:lnTo>
                  <a:lnTo>
                    <a:pt x="3204" y="217"/>
                  </a:lnTo>
                  <a:lnTo>
                    <a:pt x="3194" y="211"/>
                  </a:lnTo>
                  <a:lnTo>
                    <a:pt x="3184" y="204"/>
                  </a:lnTo>
                  <a:lnTo>
                    <a:pt x="3171" y="199"/>
                  </a:lnTo>
                  <a:lnTo>
                    <a:pt x="3146" y="187"/>
                  </a:lnTo>
                  <a:lnTo>
                    <a:pt x="3117" y="176"/>
                  </a:lnTo>
                  <a:lnTo>
                    <a:pt x="3117" y="176"/>
                  </a:lnTo>
                  <a:lnTo>
                    <a:pt x="3086" y="164"/>
                  </a:lnTo>
                  <a:lnTo>
                    <a:pt x="3072" y="157"/>
                  </a:lnTo>
                  <a:lnTo>
                    <a:pt x="3060" y="151"/>
                  </a:lnTo>
                  <a:lnTo>
                    <a:pt x="3050" y="144"/>
                  </a:lnTo>
                  <a:lnTo>
                    <a:pt x="3046" y="140"/>
                  </a:lnTo>
                  <a:lnTo>
                    <a:pt x="3043" y="136"/>
                  </a:lnTo>
                  <a:lnTo>
                    <a:pt x="3040" y="132"/>
                  </a:lnTo>
                  <a:lnTo>
                    <a:pt x="3038" y="127"/>
                  </a:lnTo>
                  <a:lnTo>
                    <a:pt x="3037" y="121"/>
                  </a:lnTo>
                  <a:lnTo>
                    <a:pt x="3037" y="116"/>
                  </a:lnTo>
                  <a:lnTo>
                    <a:pt x="3037" y="116"/>
                  </a:lnTo>
                  <a:lnTo>
                    <a:pt x="3037" y="110"/>
                  </a:lnTo>
                  <a:lnTo>
                    <a:pt x="3039" y="104"/>
                  </a:lnTo>
                  <a:lnTo>
                    <a:pt x="3043" y="97"/>
                  </a:lnTo>
                  <a:lnTo>
                    <a:pt x="3049" y="90"/>
                  </a:lnTo>
                  <a:lnTo>
                    <a:pt x="3053" y="86"/>
                  </a:lnTo>
                  <a:lnTo>
                    <a:pt x="3057" y="83"/>
                  </a:lnTo>
                  <a:lnTo>
                    <a:pt x="3063" y="81"/>
                  </a:lnTo>
                  <a:lnTo>
                    <a:pt x="3069" y="78"/>
                  </a:lnTo>
                  <a:lnTo>
                    <a:pt x="3076" y="76"/>
                  </a:lnTo>
                  <a:lnTo>
                    <a:pt x="3084" y="75"/>
                  </a:lnTo>
                  <a:lnTo>
                    <a:pt x="3093" y="74"/>
                  </a:lnTo>
                  <a:lnTo>
                    <a:pt x="3103" y="74"/>
                  </a:lnTo>
                  <a:lnTo>
                    <a:pt x="3103" y="74"/>
                  </a:lnTo>
                  <a:lnTo>
                    <a:pt x="3122" y="75"/>
                  </a:lnTo>
                  <a:lnTo>
                    <a:pt x="3142" y="77"/>
                  </a:lnTo>
                  <a:lnTo>
                    <a:pt x="3159" y="81"/>
                  </a:lnTo>
                  <a:lnTo>
                    <a:pt x="3175" y="85"/>
                  </a:lnTo>
                  <a:lnTo>
                    <a:pt x="3199" y="94"/>
                  </a:lnTo>
                  <a:lnTo>
                    <a:pt x="3208" y="98"/>
                  </a:lnTo>
                  <a:lnTo>
                    <a:pt x="3232" y="30"/>
                  </a:lnTo>
                  <a:lnTo>
                    <a:pt x="3232" y="30"/>
                  </a:lnTo>
                  <a:lnTo>
                    <a:pt x="3213" y="22"/>
                  </a:lnTo>
                  <a:lnTo>
                    <a:pt x="3200" y="16"/>
                  </a:lnTo>
                  <a:lnTo>
                    <a:pt x="3184" y="12"/>
                  </a:lnTo>
                  <a:lnTo>
                    <a:pt x="3165" y="7"/>
                  </a:lnTo>
                  <a:lnTo>
                    <a:pt x="3144" y="4"/>
                  </a:lnTo>
                  <a:lnTo>
                    <a:pt x="3120" y="1"/>
                  </a:lnTo>
                  <a:lnTo>
                    <a:pt x="3095" y="0"/>
                  </a:lnTo>
                  <a:lnTo>
                    <a:pt x="3095" y="0"/>
                  </a:lnTo>
                  <a:lnTo>
                    <a:pt x="3080" y="1"/>
                  </a:lnTo>
                  <a:lnTo>
                    <a:pt x="3066" y="2"/>
                  </a:lnTo>
                  <a:lnTo>
                    <a:pt x="3052" y="4"/>
                  </a:lnTo>
                  <a:lnTo>
                    <a:pt x="3039" y="8"/>
                  </a:lnTo>
                  <a:lnTo>
                    <a:pt x="3025" y="12"/>
                  </a:lnTo>
                  <a:lnTo>
                    <a:pt x="3013" y="17"/>
                  </a:lnTo>
                  <a:lnTo>
                    <a:pt x="3001" y="24"/>
                  </a:lnTo>
                  <a:lnTo>
                    <a:pt x="2990" y="31"/>
                  </a:lnTo>
                  <a:lnTo>
                    <a:pt x="2979" y="39"/>
                  </a:lnTo>
                  <a:lnTo>
                    <a:pt x="2970" y="47"/>
                  </a:lnTo>
                  <a:lnTo>
                    <a:pt x="2962" y="58"/>
                  </a:lnTo>
                  <a:lnTo>
                    <a:pt x="2956" y="69"/>
                  </a:lnTo>
                  <a:lnTo>
                    <a:pt x="2950" y="80"/>
                  </a:lnTo>
                  <a:lnTo>
                    <a:pt x="2946" y="94"/>
                  </a:lnTo>
                  <a:lnTo>
                    <a:pt x="2944" y="107"/>
                  </a:lnTo>
                  <a:lnTo>
                    <a:pt x="2943" y="122"/>
                  </a:lnTo>
                  <a:lnTo>
                    <a:pt x="2943" y="122"/>
                  </a:lnTo>
                  <a:lnTo>
                    <a:pt x="2944" y="137"/>
                  </a:lnTo>
                  <a:lnTo>
                    <a:pt x="2946" y="150"/>
                  </a:lnTo>
                  <a:lnTo>
                    <a:pt x="2950" y="164"/>
                  </a:lnTo>
                  <a:lnTo>
                    <a:pt x="2956" y="175"/>
                  </a:lnTo>
                  <a:lnTo>
                    <a:pt x="2962" y="185"/>
                  </a:lnTo>
                  <a:lnTo>
                    <a:pt x="2970" y="194"/>
                  </a:lnTo>
                  <a:lnTo>
                    <a:pt x="2979" y="203"/>
                  </a:lnTo>
                  <a:lnTo>
                    <a:pt x="2988" y="210"/>
                  </a:lnTo>
                  <a:lnTo>
                    <a:pt x="2999" y="217"/>
                  </a:lnTo>
                  <a:lnTo>
                    <a:pt x="3010" y="223"/>
                  </a:lnTo>
                  <a:lnTo>
                    <a:pt x="3021" y="229"/>
                  </a:lnTo>
                  <a:lnTo>
                    <a:pt x="3032" y="235"/>
                  </a:lnTo>
                  <a:lnTo>
                    <a:pt x="3056" y="243"/>
                  </a:lnTo>
                  <a:lnTo>
                    <a:pt x="3079" y="251"/>
                  </a:lnTo>
                  <a:lnTo>
                    <a:pt x="3079" y="251"/>
                  </a:lnTo>
                  <a:lnTo>
                    <a:pt x="3108" y="261"/>
                  </a:lnTo>
                  <a:lnTo>
                    <a:pt x="3121" y="266"/>
                  </a:lnTo>
                  <a:lnTo>
                    <a:pt x="3133" y="273"/>
                  </a:lnTo>
                  <a:lnTo>
                    <a:pt x="3142" y="280"/>
                  </a:lnTo>
                  <a:lnTo>
                    <a:pt x="3148" y="287"/>
                  </a:lnTo>
                  <a:lnTo>
                    <a:pt x="3151" y="291"/>
                  </a:lnTo>
                  <a:lnTo>
                    <a:pt x="3153" y="296"/>
                  </a:lnTo>
                  <a:lnTo>
                    <a:pt x="3154" y="300"/>
                  </a:lnTo>
                  <a:lnTo>
                    <a:pt x="3154" y="306"/>
                  </a:lnTo>
                  <a:lnTo>
                    <a:pt x="3154" y="306"/>
                  </a:lnTo>
                  <a:lnTo>
                    <a:pt x="3154" y="315"/>
                  </a:lnTo>
                  <a:lnTo>
                    <a:pt x="3151" y="324"/>
                  </a:lnTo>
                  <a:lnTo>
                    <a:pt x="3149" y="328"/>
                  </a:lnTo>
                  <a:lnTo>
                    <a:pt x="3146" y="332"/>
                  </a:lnTo>
                  <a:lnTo>
                    <a:pt x="3143" y="335"/>
                  </a:lnTo>
                  <a:lnTo>
                    <a:pt x="3139" y="340"/>
                  </a:lnTo>
                  <a:lnTo>
                    <a:pt x="3134" y="343"/>
                  </a:lnTo>
                  <a:lnTo>
                    <a:pt x="3127" y="346"/>
                  </a:lnTo>
                  <a:lnTo>
                    <a:pt x="3121" y="348"/>
                  </a:lnTo>
                  <a:lnTo>
                    <a:pt x="3113" y="350"/>
                  </a:lnTo>
                  <a:lnTo>
                    <a:pt x="3104" y="352"/>
                  </a:lnTo>
                  <a:lnTo>
                    <a:pt x="3095" y="353"/>
                  </a:lnTo>
                  <a:lnTo>
                    <a:pt x="3071" y="354"/>
                  </a:lnTo>
                  <a:lnTo>
                    <a:pt x="3071" y="354"/>
                  </a:lnTo>
                  <a:lnTo>
                    <a:pt x="3050" y="354"/>
                  </a:lnTo>
                  <a:lnTo>
                    <a:pt x="3029" y="352"/>
                  </a:lnTo>
                  <a:lnTo>
                    <a:pt x="2992" y="348"/>
                  </a:lnTo>
                  <a:lnTo>
                    <a:pt x="2965" y="344"/>
                  </a:lnTo>
                  <a:lnTo>
                    <a:pt x="2955" y="342"/>
                  </a:lnTo>
                  <a:lnTo>
                    <a:pt x="2937" y="413"/>
                  </a:lnTo>
                  <a:close/>
                  <a:moveTo>
                    <a:pt x="1639" y="80"/>
                  </a:moveTo>
                  <a:lnTo>
                    <a:pt x="1639" y="80"/>
                  </a:lnTo>
                  <a:lnTo>
                    <a:pt x="1653" y="77"/>
                  </a:lnTo>
                  <a:lnTo>
                    <a:pt x="1670" y="75"/>
                  </a:lnTo>
                  <a:lnTo>
                    <a:pt x="1691" y="73"/>
                  </a:lnTo>
                  <a:lnTo>
                    <a:pt x="1712" y="73"/>
                  </a:lnTo>
                  <a:lnTo>
                    <a:pt x="1712" y="73"/>
                  </a:lnTo>
                  <a:lnTo>
                    <a:pt x="1726" y="73"/>
                  </a:lnTo>
                  <a:lnTo>
                    <a:pt x="1737" y="74"/>
                  </a:lnTo>
                  <a:lnTo>
                    <a:pt x="1749" y="77"/>
                  </a:lnTo>
                  <a:lnTo>
                    <a:pt x="1760" y="80"/>
                  </a:lnTo>
                  <a:lnTo>
                    <a:pt x="1771" y="84"/>
                  </a:lnTo>
                  <a:lnTo>
                    <a:pt x="1780" y="90"/>
                  </a:lnTo>
                  <a:lnTo>
                    <a:pt x="1790" y="97"/>
                  </a:lnTo>
                  <a:lnTo>
                    <a:pt x="1798" y="104"/>
                  </a:lnTo>
                  <a:lnTo>
                    <a:pt x="1805" y="113"/>
                  </a:lnTo>
                  <a:lnTo>
                    <a:pt x="1813" y="122"/>
                  </a:lnTo>
                  <a:lnTo>
                    <a:pt x="1819" y="134"/>
                  </a:lnTo>
                  <a:lnTo>
                    <a:pt x="1824" y="147"/>
                  </a:lnTo>
                  <a:lnTo>
                    <a:pt x="1828" y="161"/>
                  </a:lnTo>
                  <a:lnTo>
                    <a:pt x="1831" y="176"/>
                  </a:lnTo>
                  <a:lnTo>
                    <a:pt x="1832" y="192"/>
                  </a:lnTo>
                  <a:lnTo>
                    <a:pt x="1833" y="211"/>
                  </a:lnTo>
                  <a:lnTo>
                    <a:pt x="1833" y="211"/>
                  </a:lnTo>
                  <a:lnTo>
                    <a:pt x="1833" y="228"/>
                  </a:lnTo>
                  <a:lnTo>
                    <a:pt x="1832" y="245"/>
                  </a:lnTo>
                  <a:lnTo>
                    <a:pt x="1830" y="260"/>
                  </a:lnTo>
                  <a:lnTo>
                    <a:pt x="1827" y="275"/>
                  </a:lnTo>
                  <a:lnTo>
                    <a:pt x="1824" y="288"/>
                  </a:lnTo>
                  <a:lnTo>
                    <a:pt x="1820" y="299"/>
                  </a:lnTo>
                  <a:lnTo>
                    <a:pt x="1814" y="311"/>
                  </a:lnTo>
                  <a:lnTo>
                    <a:pt x="1807" y="320"/>
                  </a:lnTo>
                  <a:lnTo>
                    <a:pt x="1799" y="328"/>
                  </a:lnTo>
                  <a:lnTo>
                    <a:pt x="1790" y="335"/>
                  </a:lnTo>
                  <a:lnTo>
                    <a:pt x="1780" y="342"/>
                  </a:lnTo>
                  <a:lnTo>
                    <a:pt x="1768" y="347"/>
                  </a:lnTo>
                  <a:lnTo>
                    <a:pt x="1754" y="350"/>
                  </a:lnTo>
                  <a:lnTo>
                    <a:pt x="1739" y="353"/>
                  </a:lnTo>
                  <a:lnTo>
                    <a:pt x="1723" y="355"/>
                  </a:lnTo>
                  <a:lnTo>
                    <a:pt x="1704" y="355"/>
                  </a:lnTo>
                  <a:lnTo>
                    <a:pt x="1704" y="355"/>
                  </a:lnTo>
                  <a:lnTo>
                    <a:pt x="1681" y="354"/>
                  </a:lnTo>
                  <a:lnTo>
                    <a:pt x="1659" y="353"/>
                  </a:lnTo>
                  <a:lnTo>
                    <a:pt x="1639" y="351"/>
                  </a:lnTo>
                  <a:lnTo>
                    <a:pt x="1639" y="80"/>
                  </a:lnTo>
                  <a:close/>
                  <a:moveTo>
                    <a:pt x="1717" y="0"/>
                  </a:moveTo>
                  <a:lnTo>
                    <a:pt x="1717" y="0"/>
                  </a:lnTo>
                  <a:lnTo>
                    <a:pt x="1696" y="1"/>
                  </a:lnTo>
                  <a:lnTo>
                    <a:pt x="1675" y="2"/>
                  </a:lnTo>
                  <a:lnTo>
                    <a:pt x="1652" y="4"/>
                  </a:lnTo>
                  <a:lnTo>
                    <a:pt x="1629" y="7"/>
                  </a:lnTo>
                  <a:lnTo>
                    <a:pt x="1606" y="10"/>
                  </a:lnTo>
                  <a:lnTo>
                    <a:pt x="1585" y="14"/>
                  </a:lnTo>
                  <a:lnTo>
                    <a:pt x="1564" y="20"/>
                  </a:lnTo>
                  <a:lnTo>
                    <a:pt x="1546" y="26"/>
                  </a:lnTo>
                  <a:lnTo>
                    <a:pt x="1546" y="415"/>
                  </a:lnTo>
                  <a:lnTo>
                    <a:pt x="1546" y="415"/>
                  </a:lnTo>
                  <a:lnTo>
                    <a:pt x="1561" y="418"/>
                  </a:lnTo>
                  <a:lnTo>
                    <a:pt x="1580" y="420"/>
                  </a:lnTo>
                  <a:lnTo>
                    <a:pt x="1619" y="424"/>
                  </a:lnTo>
                  <a:lnTo>
                    <a:pt x="1662" y="427"/>
                  </a:lnTo>
                  <a:lnTo>
                    <a:pt x="1701" y="428"/>
                  </a:lnTo>
                  <a:lnTo>
                    <a:pt x="1701" y="428"/>
                  </a:lnTo>
                  <a:lnTo>
                    <a:pt x="1732" y="427"/>
                  </a:lnTo>
                  <a:lnTo>
                    <a:pt x="1758" y="425"/>
                  </a:lnTo>
                  <a:lnTo>
                    <a:pt x="1784" y="421"/>
                  </a:lnTo>
                  <a:lnTo>
                    <a:pt x="1807" y="415"/>
                  </a:lnTo>
                  <a:lnTo>
                    <a:pt x="1828" y="408"/>
                  </a:lnTo>
                  <a:lnTo>
                    <a:pt x="1847" y="399"/>
                  </a:lnTo>
                  <a:lnTo>
                    <a:pt x="1855" y="394"/>
                  </a:lnTo>
                  <a:lnTo>
                    <a:pt x="1864" y="389"/>
                  </a:lnTo>
                  <a:lnTo>
                    <a:pt x="1872" y="383"/>
                  </a:lnTo>
                  <a:lnTo>
                    <a:pt x="1879" y="377"/>
                  </a:lnTo>
                  <a:lnTo>
                    <a:pt x="1885" y="369"/>
                  </a:lnTo>
                  <a:lnTo>
                    <a:pt x="1891" y="362"/>
                  </a:lnTo>
                  <a:lnTo>
                    <a:pt x="1897" y="355"/>
                  </a:lnTo>
                  <a:lnTo>
                    <a:pt x="1902" y="347"/>
                  </a:lnTo>
                  <a:lnTo>
                    <a:pt x="1907" y="337"/>
                  </a:lnTo>
                  <a:lnTo>
                    <a:pt x="1912" y="329"/>
                  </a:lnTo>
                  <a:lnTo>
                    <a:pt x="1919" y="309"/>
                  </a:lnTo>
                  <a:lnTo>
                    <a:pt x="1924" y="287"/>
                  </a:lnTo>
                  <a:lnTo>
                    <a:pt x="1928" y="264"/>
                  </a:lnTo>
                  <a:lnTo>
                    <a:pt x="1930" y="239"/>
                  </a:lnTo>
                  <a:lnTo>
                    <a:pt x="1931" y="211"/>
                  </a:lnTo>
                  <a:lnTo>
                    <a:pt x="1931" y="211"/>
                  </a:lnTo>
                  <a:lnTo>
                    <a:pt x="1930" y="187"/>
                  </a:lnTo>
                  <a:lnTo>
                    <a:pt x="1927" y="164"/>
                  </a:lnTo>
                  <a:lnTo>
                    <a:pt x="1923" y="143"/>
                  </a:lnTo>
                  <a:lnTo>
                    <a:pt x="1917" y="122"/>
                  </a:lnTo>
                  <a:lnTo>
                    <a:pt x="1909" y="104"/>
                  </a:lnTo>
                  <a:lnTo>
                    <a:pt x="1898" y="86"/>
                  </a:lnTo>
                  <a:lnTo>
                    <a:pt x="1887" y="71"/>
                  </a:lnTo>
                  <a:lnTo>
                    <a:pt x="1874" y="57"/>
                  </a:lnTo>
                  <a:lnTo>
                    <a:pt x="1860" y="43"/>
                  </a:lnTo>
                  <a:lnTo>
                    <a:pt x="1843" y="32"/>
                  </a:lnTo>
                  <a:lnTo>
                    <a:pt x="1826" y="23"/>
                  </a:lnTo>
                  <a:lnTo>
                    <a:pt x="1806" y="14"/>
                  </a:lnTo>
                  <a:lnTo>
                    <a:pt x="1786" y="8"/>
                  </a:lnTo>
                  <a:lnTo>
                    <a:pt x="1764" y="4"/>
                  </a:lnTo>
                  <a:lnTo>
                    <a:pt x="1741" y="1"/>
                  </a:lnTo>
                  <a:lnTo>
                    <a:pt x="1717" y="0"/>
                  </a:lnTo>
                  <a:close/>
                </a:path>
              </a:pathLst>
            </a:custGeom>
            <a:solidFill>
              <a:srgbClr val="005E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32" name="Freeform 31"/>
            <p:cNvSpPr>
              <a:spLocks/>
            </p:cNvSpPr>
            <p:nvPr userDrawn="1"/>
          </p:nvSpPr>
          <p:spPr bwMode="auto">
            <a:xfrm>
              <a:off x="5160" y="3974"/>
              <a:ext cx="76" cy="107"/>
            </a:xfrm>
            <a:custGeom>
              <a:avLst/>
              <a:gdLst>
                <a:gd name="T0" fmla="*/ 0 w 305"/>
                <a:gd name="T1" fmla="*/ 407 h 428"/>
                <a:gd name="T2" fmla="*/ 0 w 305"/>
                <a:gd name="T3" fmla="*/ 407 h 428"/>
                <a:gd name="T4" fmla="*/ 13 w 305"/>
                <a:gd name="T5" fmla="*/ 411 h 428"/>
                <a:gd name="T6" fmla="*/ 47 w 305"/>
                <a:gd name="T7" fmla="*/ 418 h 428"/>
                <a:gd name="T8" fmla="*/ 71 w 305"/>
                <a:gd name="T9" fmla="*/ 421 h 428"/>
                <a:gd name="T10" fmla="*/ 98 w 305"/>
                <a:gd name="T11" fmla="*/ 425 h 428"/>
                <a:gd name="T12" fmla="*/ 129 w 305"/>
                <a:gd name="T13" fmla="*/ 427 h 428"/>
                <a:gd name="T14" fmla="*/ 163 w 305"/>
                <a:gd name="T15" fmla="*/ 428 h 428"/>
                <a:gd name="T16" fmla="*/ 163 w 305"/>
                <a:gd name="T17" fmla="*/ 428 h 428"/>
                <a:gd name="T18" fmla="*/ 197 w 305"/>
                <a:gd name="T19" fmla="*/ 427 h 428"/>
                <a:gd name="T20" fmla="*/ 226 w 305"/>
                <a:gd name="T21" fmla="*/ 426 h 428"/>
                <a:gd name="T22" fmla="*/ 251 w 305"/>
                <a:gd name="T23" fmla="*/ 424 h 428"/>
                <a:gd name="T24" fmla="*/ 270 w 305"/>
                <a:gd name="T25" fmla="*/ 422 h 428"/>
                <a:gd name="T26" fmla="*/ 297 w 305"/>
                <a:gd name="T27" fmla="*/ 419 h 428"/>
                <a:gd name="T28" fmla="*/ 305 w 305"/>
                <a:gd name="T29" fmla="*/ 417 h 428"/>
                <a:gd name="T30" fmla="*/ 305 w 305"/>
                <a:gd name="T31" fmla="*/ 346 h 428"/>
                <a:gd name="T32" fmla="*/ 305 w 305"/>
                <a:gd name="T33" fmla="*/ 346 h 428"/>
                <a:gd name="T34" fmla="*/ 297 w 305"/>
                <a:gd name="T35" fmla="*/ 347 h 428"/>
                <a:gd name="T36" fmla="*/ 272 w 305"/>
                <a:gd name="T37" fmla="*/ 351 h 428"/>
                <a:gd name="T38" fmla="*/ 235 w 305"/>
                <a:gd name="T39" fmla="*/ 354 h 428"/>
                <a:gd name="T40" fmla="*/ 213 w 305"/>
                <a:gd name="T41" fmla="*/ 355 h 428"/>
                <a:gd name="T42" fmla="*/ 188 w 305"/>
                <a:gd name="T43" fmla="*/ 355 h 428"/>
                <a:gd name="T44" fmla="*/ 188 w 305"/>
                <a:gd name="T45" fmla="*/ 355 h 428"/>
                <a:gd name="T46" fmla="*/ 167 w 305"/>
                <a:gd name="T47" fmla="*/ 355 h 428"/>
                <a:gd name="T48" fmla="*/ 149 w 305"/>
                <a:gd name="T49" fmla="*/ 354 h 428"/>
                <a:gd name="T50" fmla="*/ 118 w 305"/>
                <a:gd name="T51" fmla="*/ 351 h 428"/>
                <a:gd name="T52" fmla="*/ 99 w 305"/>
                <a:gd name="T53" fmla="*/ 349 h 428"/>
                <a:gd name="T54" fmla="*/ 92 w 305"/>
                <a:gd name="T55" fmla="*/ 348 h 428"/>
                <a:gd name="T56" fmla="*/ 92 w 305"/>
                <a:gd name="T57" fmla="*/ 247 h 428"/>
                <a:gd name="T58" fmla="*/ 276 w 305"/>
                <a:gd name="T59" fmla="*/ 247 h 428"/>
                <a:gd name="T60" fmla="*/ 276 w 305"/>
                <a:gd name="T61" fmla="*/ 175 h 428"/>
                <a:gd name="T62" fmla="*/ 92 w 305"/>
                <a:gd name="T63" fmla="*/ 175 h 428"/>
                <a:gd name="T64" fmla="*/ 92 w 305"/>
                <a:gd name="T65" fmla="*/ 79 h 428"/>
                <a:gd name="T66" fmla="*/ 92 w 305"/>
                <a:gd name="T67" fmla="*/ 79 h 428"/>
                <a:gd name="T68" fmla="*/ 99 w 305"/>
                <a:gd name="T69" fmla="*/ 78 h 428"/>
                <a:gd name="T70" fmla="*/ 117 w 305"/>
                <a:gd name="T71" fmla="*/ 76 h 428"/>
                <a:gd name="T72" fmla="*/ 145 w 305"/>
                <a:gd name="T73" fmla="*/ 74 h 428"/>
                <a:gd name="T74" fmla="*/ 182 w 305"/>
                <a:gd name="T75" fmla="*/ 73 h 428"/>
                <a:gd name="T76" fmla="*/ 182 w 305"/>
                <a:gd name="T77" fmla="*/ 73 h 428"/>
                <a:gd name="T78" fmla="*/ 205 w 305"/>
                <a:gd name="T79" fmla="*/ 73 h 428"/>
                <a:gd name="T80" fmla="*/ 226 w 305"/>
                <a:gd name="T81" fmla="*/ 74 h 428"/>
                <a:gd name="T82" fmla="*/ 263 w 305"/>
                <a:gd name="T83" fmla="*/ 77 h 428"/>
                <a:gd name="T84" fmla="*/ 289 w 305"/>
                <a:gd name="T85" fmla="*/ 80 h 428"/>
                <a:gd name="T86" fmla="*/ 298 w 305"/>
                <a:gd name="T87" fmla="*/ 82 h 428"/>
                <a:gd name="T88" fmla="*/ 298 w 305"/>
                <a:gd name="T89" fmla="*/ 10 h 428"/>
                <a:gd name="T90" fmla="*/ 298 w 305"/>
                <a:gd name="T91" fmla="*/ 10 h 428"/>
                <a:gd name="T92" fmla="*/ 289 w 305"/>
                <a:gd name="T93" fmla="*/ 9 h 428"/>
                <a:gd name="T94" fmla="*/ 264 w 305"/>
                <a:gd name="T95" fmla="*/ 5 h 428"/>
                <a:gd name="T96" fmla="*/ 224 w 305"/>
                <a:gd name="T97" fmla="*/ 2 h 428"/>
                <a:gd name="T98" fmla="*/ 200 w 305"/>
                <a:gd name="T99" fmla="*/ 1 h 428"/>
                <a:gd name="T100" fmla="*/ 172 w 305"/>
                <a:gd name="T101" fmla="*/ 0 h 428"/>
                <a:gd name="T102" fmla="*/ 172 w 305"/>
                <a:gd name="T103" fmla="*/ 0 h 428"/>
                <a:gd name="T104" fmla="*/ 134 w 305"/>
                <a:gd name="T105" fmla="*/ 1 h 428"/>
                <a:gd name="T106" fmla="*/ 102 w 305"/>
                <a:gd name="T107" fmla="*/ 3 h 428"/>
                <a:gd name="T108" fmla="*/ 72 w 305"/>
                <a:gd name="T109" fmla="*/ 6 h 428"/>
                <a:gd name="T110" fmla="*/ 47 w 305"/>
                <a:gd name="T111" fmla="*/ 9 h 428"/>
                <a:gd name="T112" fmla="*/ 27 w 305"/>
                <a:gd name="T113" fmla="*/ 13 h 428"/>
                <a:gd name="T114" fmla="*/ 13 w 305"/>
                <a:gd name="T115" fmla="*/ 15 h 428"/>
                <a:gd name="T116" fmla="*/ 0 w 305"/>
                <a:gd name="T117" fmla="*/ 19 h 428"/>
                <a:gd name="T118" fmla="*/ 0 w 305"/>
                <a:gd name="T119" fmla="*/ 407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05" h="428">
                  <a:moveTo>
                    <a:pt x="0" y="407"/>
                  </a:moveTo>
                  <a:lnTo>
                    <a:pt x="0" y="407"/>
                  </a:lnTo>
                  <a:lnTo>
                    <a:pt x="13" y="411"/>
                  </a:lnTo>
                  <a:lnTo>
                    <a:pt x="47" y="418"/>
                  </a:lnTo>
                  <a:lnTo>
                    <a:pt x="71" y="421"/>
                  </a:lnTo>
                  <a:lnTo>
                    <a:pt x="98" y="425"/>
                  </a:lnTo>
                  <a:lnTo>
                    <a:pt x="129" y="427"/>
                  </a:lnTo>
                  <a:lnTo>
                    <a:pt x="163" y="428"/>
                  </a:lnTo>
                  <a:lnTo>
                    <a:pt x="163" y="428"/>
                  </a:lnTo>
                  <a:lnTo>
                    <a:pt x="197" y="427"/>
                  </a:lnTo>
                  <a:lnTo>
                    <a:pt x="226" y="426"/>
                  </a:lnTo>
                  <a:lnTo>
                    <a:pt x="251" y="424"/>
                  </a:lnTo>
                  <a:lnTo>
                    <a:pt x="270" y="422"/>
                  </a:lnTo>
                  <a:lnTo>
                    <a:pt x="297" y="419"/>
                  </a:lnTo>
                  <a:lnTo>
                    <a:pt x="305" y="417"/>
                  </a:lnTo>
                  <a:lnTo>
                    <a:pt x="305" y="346"/>
                  </a:lnTo>
                  <a:lnTo>
                    <a:pt x="305" y="346"/>
                  </a:lnTo>
                  <a:lnTo>
                    <a:pt x="297" y="347"/>
                  </a:lnTo>
                  <a:lnTo>
                    <a:pt x="272" y="351"/>
                  </a:lnTo>
                  <a:lnTo>
                    <a:pt x="235" y="354"/>
                  </a:lnTo>
                  <a:lnTo>
                    <a:pt x="213" y="355"/>
                  </a:lnTo>
                  <a:lnTo>
                    <a:pt x="188" y="355"/>
                  </a:lnTo>
                  <a:lnTo>
                    <a:pt x="188" y="355"/>
                  </a:lnTo>
                  <a:lnTo>
                    <a:pt x="167" y="355"/>
                  </a:lnTo>
                  <a:lnTo>
                    <a:pt x="149" y="354"/>
                  </a:lnTo>
                  <a:lnTo>
                    <a:pt x="118" y="351"/>
                  </a:lnTo>
                  <a:lnTo>
                    <a:pt x="99" y="349"/>
                  </a:lnTo>
                  <a:lnTo>
                    <a:pt x="92" y="348"/>
                  </a:lnTo>
                  <a:lnTo>
                    <a:pt x="92" y="247"/>
                  </a:lnTo>
                  <a:lnTo>
                    <a:pt x="276" y="247"/>
                  </a:lnTo>
                  <a:lnTo>
                    <a:pt x="276" y="175"/>
                  </a:lnTo>
                  <a:lnTo>
                    <a:pt x="92" y="175"/>
                  </a:lnTo>
                  <a:lnTo>
                    <a:pt x="92" y="79"/>
                  </a:lnTo>
                  <a:lnTo>
                    <a:pt x="92" y="79"/>
                  </a:lnTo>
                  <a:lnTo>
                    <a:pt x="99" y="78"/>
                  </a:lnTo>
                  <a:lnTo>
                    <a:pt x="117" y="76"/>
                  </a:lnTo>
                  <a:lnTo>
                    <a:pt x="145" y="74"/>
                  </a:lnTo>
                  <a:lnTo>
                    <a:pt x="182" y="73"/>
                  </a:lnTo>
                  <a:lnTo>
                    <a:pt x="182" y="73"/>
                  </a:lnTo>
                  <a:lnTo>
                    <a:pt x="205" y="73"/>
                  </a:lnTo>
                  <a:lnTo>
                    <a:pt x="226" y="74"/>
                  </a:lnTo>
                  <a:lnTo>
                    <a:pt x="263" y="77"/>
                  </a:lnTo>
                  <a:lnTo>
                    <a:pt x="289" y="80"/>
                  </a:lnTo>
                  <a:lnTo>
                    <a:pt x="298" y="82"/>
                  </a:lnTo>
                  <a:lnTo>
                    <a:pt x="298" y="10"/>
                  </a:lnTo>
                  <a:lnTo>
                    <a:pt x="298" y="10"/>
                  </a:lnTo>
                  <a:lnTo>
                    <a:pt x="289" y="9"/>
                  </a:lnTo>
                  <a:lnTo>
                    <a:pt x="264" y="5"/>
                  </a:lnTo>
                  <a:lnTo>
                    <a:pt x="224" y="2"/>
                  </a:lnTo>
                  <a:lnTo>
                    <a:pt x="200" y="1"/>
                  </a:lnTo>
                  <a:lnTo>
                    <a:pt x="172" y="0"/>
                  </a:lnTo>
                  <a:lnTo>
                    <a:pt x="172" y="0"/>
                  </a:lnTo>
                  <a:lnTo>
                    <a:pt x="134" y="1"/>
                  </a:lnTo>
                  <a:lnTo>
                    <a:pt x="102" y="3"/>
                  </a:lnTo>
                  <a:lnTo>
                    <a:pt x="72" y="6"/>
                  </a:lnTo>
                  <a:lnTo>
                    <a:pt x="47" y="9"/>
                  </a:lnTo>
                  <a:lnTo>
                    <a:pt x="27" y="13"/>
                  </a:lnTo>
                  <a:lnTo>
                    <a:pt x="13" y="15"/>
                  </a:lnTo>
                  <a:lnTo>
                    <a:pt x="0" y="19"/>
                  </a:lnTo>
                  <a:lnTo>
                    <a:pt x="0" y="40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33" name="Freeform 32"/>
            <p:cNvSpPr>
              <a:spLocks/>
            </p:cNvSpPr>
            <p:nvPr userDrawn="1"/>
          </p:nvSpPr>
          <p:spPr bwMode="auto">
            <a:xfrm>
              <a:off x="4767" y="3974"/>
              <a:ext cx="124" cy="105"/>
            </a:xfrm>
            <a:custGeom>
              <a:avLst/>
              <a:gdLst>
                <a:gd name="T0" fmla="*/ 255 w 496"/>
                <a:gd name="T1" fmla="*/ 246 h 422"/>
                <a:gd name="T2" fmla="*/ 255 w 496"/>
                <a:gd name="T3" fmla="*/ 246 h 422"/>
                <a:gd name="T4" fmla="*/ 251 w 496"/>
                <a:gd name="T5" fmla="*/ 257 h 422"/>
                <a:gd name="T6" fmla="*/ 248 w 496"/>
                <a:gd name="T7" fmla="*/ 270 h 422"/>
                <a:gd name="T8" fmla="*/ 248 w 496"/>
                <a:gd name="T9" fmla="*/ 270 h 422"/>
                <a:gd name="T10" fmla="*/ 244 w 496"/>
                <a:gd name="T11" fmla="*/ 257 h 422"/>
                <a:gd name="T12" fmla="*/ 241 w 496"/>
                <a:gd name="T13" fmla="*/ 246 h 422"/>
                <a:gd name="T14" fmla="*/ 159 w 496"/>
                <a:gd name="T15" fmla="*/ 39 h 422"/>
                <a:gd name="T16" fmla="*/ 159 w 496"/>
                <a:gd name="T17" fmla="*/ 39 h 422"/>
                <a:gd name="T18" fmla="*/ 153 w 496"/>
                <a:gd name="T19" fmla="*/ 28 h 422"/>
                <a:gd name="T20" fmla="*/ 147 w 496"/>
                <a:gd name="T21" fmla="*/ 19 h 422"/>
                <a:gd name="T22" fmla="*/ 140 w 496"/>
                <a:gd name="T23" fmla="*/ 11 h 422"/>
                <a:gd name="T24" fmla="*/ 132 w 496"/>
                <a:gd name="T25" fmla="*/ 7 h 422"/>
                <a:gd name="T26" fmla="*/ 122 w 496"/>
                <a:gd name="T27" fmla="*/ 3 h 422"/>
                <a:gd name="T28" fmla="*/ 110 w 496"/>
                <a:gd name="T29" fmla="*/ 1 h 422"/>
                <a:gd name="T30" fmla="*/ 98 w 496"/>
                <a:gd name="T31" fmla="*/ 1 h 422"/>
                <a:gd name="T32" fmla="*/ 84 w 496"/>
                <a:gd name="T33" fmla="*/ 0 h 422"/>
                <a:gd name="T34" fmla="*/ 84 w 496"/>
                <a:gd name="T35" fmla="*/ 0 h 422"/>
                <a:gd name="T36" fmla="*/ 58 w 496"/>
                <a:gd name="T37" fmla="*/ 1 h 422"/>
                <a:gd name="T38" fmla="*/ 42 w 496"/>
                <a:gd name="T39" fmla="*/ 2 h 422"/>
                <a:gd name="T40" fmla="*/ 0 w 496"/>
                <a:gd name="T41" fmla="*/ 422 h 422"/>
                <a:gd name="T42" fmla="*/ 93 w 496"/>
                <a:gd name="T43" fmla="*/ 422 h 422"/>
                <a:gd name="T44" fmla="*/ 113 w 496"/>
                <a:gd name="T45" fmla="*/ 140 h 422"/>
                <a:gd name="T46" fmla="*/ 201 w 496"/>
                <a:gd name="T47" fmla="*/ 353 h 422"/>
                <a:gd name="T48" fmla="*/ 201 w 496"/>
                <a:gd name="T49" fmla="*/ 353 h 422"/>
                <a:gd name="T50" fmla="*/ 204 w 496"/>
                <a:gd name="T51" fmla="*/ 359 h 422"/>
                <a:gd name="T52" fmla="*/ 208 w 496"/>
                <a:gd name="T53" fmla="*/ 364 h 422"/>
                <a:gd name="T54" fmla="*/ 213 w 496"/>
                <a:gd name="T55" fmla="*/ 368 h 422"/>
                <a:gd name="T56" fmla="*/ 218 w 496"/>
                <a:gd name="T57" fmla="*/ 371 h 422"/>
                <a:gd name="T58" fmla="*/ 224 w 496"/>
                <a:gd name="T59" fmla="*/ 373 h 422"/>
                <a:gd name="T60" fmla="*/ 231 w 496"/>
                <a:gd name="T61" fmla="*/ 376 h 422"/>
                <a:gd name="T62" fmla="*/ 239 w 496"/>
                <a:gd name="T63" fmla="*/ 377 h 422"/>
                <a:gd name="T64" fmla="*/ 248 w 496"/>
                <a:gd name="T65" fmla="*/ 377 h 422"/>
                <a:gd name="T66" fmla="*/ 248 w 496"/>
                <a:gd name="T67" fmla="*/ 377 h 422"/>
                <a:gd name="T68" fmla="*/ 257 w 496"/>
                <a:gd name="T69" fmla="*/ 377 h 422"/>
                <a:gd name="T70" fmla="*/ 266 w 496"/>
                <a:gd name="T71" fmla="*/ 376 h 422"/>
                <a:gd name="T72" fmla="*/ 273 w 496"/>
                <a:gd name="T73" fmla="*/ 373 h 422"/>
                <a:gd name="T74" fmla="*/ 279 w 496"/>
                <a:gd name="T75" fmla="*/ 371 h 422"/>
                <a:gd name="T76" fmla="*/ 284 w 496"/>
                <a:gd name="T77" fmla="*/ 368 h 422"/>
                <a:gd name="T78" fmla="*/ 288 w 496"/>
                <a:gd name="T79" fmla="*/ 364 h 422"/>
                <a:gd name="T80" fmla="*/ 291 w 496"/>
                <a:gd name="T81" fmla="*/ 359 h 422"/>
                <a:gd name="T82" fmla="*/ 294 w 496"/>
                <a:gd name="T83" fmla="*/ 353 h 422"/>
                <a:gd name="T84" fmla="*/ 382 w 496"/>
                <a:gd name="T85" fmla="*/ 140 h 422"/>
                <a:gd name="T86" fmla="*/ 403 w 496"/>
                <a:gd name="T87" fmla="*/ 422 h 422"/>
                <a:gd name="T88" fmla="*/ 496 w 496"/>
                <a:gd name="T89" fmla="*/ 422 h 422"/>
                <a:gd name="T90" fmla="*/ 454 w 496"/>
                <a:gd name="T91" fmla="*/ 2 h 422"/>
                <a:gd name="T92" fmla="*/ 454 w 496"/>
                <a:gd name="T93" fmla="*/ 2 h 422"/>
                <a:gd name="T94" fmla="*/ 438 w 496"/>
                <a:gd name="T95" fmla="*/ 1 h 422"/>
                <a:gd name="T96" fmla="*/ 412 w 496"/>
                <a:gd name="T97" fmla="*/ 0 h 422"/>
                <a:gd name="T98" fmla="*/ 412 w 496"/>
                <a:gd name="T99" fmla="*/ 0 h 422"/>
                <a:gd name="T100" fmla="*/ 397 w 496"/>
                <a:gd name="T101" fmla="*/ 1 h 422"/>
                <a:gd name="T102" fmla="*/ 385 w 496"/>
                <a:gd name="T103" fmla="*/ 1 h 422"/>
                <a:gd name="T104" fmla="*/ 374 w 496"/>
                <a:gd name="T105" fmla="*/ 3 h 422"/>
                <a:gd name="T106" fmla="*/ 365 w 496"/>
                <a:gd name="T107" fmla="*/ 7 h 422"/>
                <a:gd name="T108" fmla="*/ 356 w 496"/>
                <a:gd name="T109" fmla="*/ 11 h 422"/>
                <a:gd name="T110" fmla="*/ 348 w 496"/>
                <a:gd name="T111" fmla="*/ 19 h 422"/>
                <a:gd name="T112" fmla="*/ 342 w 496"/>
                <a:gd name="T113" fmla="*/ 28 h 422"/>
                <a:gd name="T114" fmla="*/ 337 w 496"/>
                <a:gd name="T115" fmla="*/ 39 h 422"/>
                <a:gd name="T116" fmla="*/ 255 w 496"/>
                <a:gd name="T117" fmla="*/ 246 h 4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96" h="422">
                  <a:moveTo>
                    <a:pt x="255" y="246"/>
                  </a:moveTo>
                  <a:lnTo>
                    <a:pt x="255" y="246"/>
                  </a:lnTo>
                  <a:lnTo>
                    <a:pt x="251" y="257"/>
                  </a:lnTo>
                  <a:lnTo>
                    <a:pt x="248" y="270"/>
                  </a:lnTo>
                  <a:lnTo>
                    <a:pt x="248" y="270"/>
                  </a:lnTo>
                  <a:lnTo>
                    <a:pt x="244" y="257"/>
                  </a:lnTo>
                  <a:lnTo>
                    <a:pt x="241" y="246"/>
                  </a:lnTo>
                  <a:lnTo>
                    <a:pt x="159" y="39"/>
                  </a:lnTo>
                  <a:lnTo>
                    <a:pt x="159" y="39"/>
                  </a:lnTo>
                  <a:lnTo>
                    <a:pt x="153" y="28"/>
                  </a:lnTo>
                  <a:lnTo>
                    <a:pt x="147" y="19"/>
                  </a:lnTo>
                  <a:lnTo>
                    <a:pt x="140" y="11"/>
                  </a:lnTo>
                  <a:lnTo>
                    <a:pt x="132" y="7"/>
                  </a:lnTo>
                  <a:lnTo>
                    <a:pt x="122" y="3"/>
                  </a:lnTo>
                  <a:lnTo>
                    <a:pt x="110" y="1"/>
                  </a:lnTo>
                  <a:lnTo>
                    <a:pt x="98" y="1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58" y="1"/>
                  </a:lnTo>
                  <a:lnTo>
                    <a:pt x="42" y="2"/>
                  </a:lnTo>
                  <a:lnTo>
                    <a:pt x="0" y="422"/>
                  </a:lnTo>
                  <a:lnTo>
                    <a:pt x="93" y="422"/>
                  </a:lnTo>
                  <a:lnTo>
                    <a:pt x="113" y="140"/>
                  </a:lnTo>
                  <a:lnTo>
                    <a:pt x="201" y="353"/>
                  </a:lnTo>
                  <a:lnTo>
                    <a:pt x="201" y="353"/>
                  </a:lnTo>
                  <a:lnTo>
                    <a:pt x="204" y="359"/>
                  </a:lnTo>
                  <a:lnTo>
                    <a:pt x="208" y="364"/>
                  </a:lnTo>
                  <a:lnTo>
                    <a:pt x="213" y="368"/>
                  </a:lnTo>
                  <a:lnTo>
                    <a:pt x="218" y="371"/>
                  </a:lnTo>
                  <a:lnTo>
                    <a:pt x="224" y="373"/>
                  </a:lnTo>
                  <a:lnTo>
                    <a:pt x="231" y="376"/>
                  </a:lnTo>
                  <a:lnTo>
                    <a:pt x="239" y="377"/>
                  </a:lnTo>
                  <a:lnTo>
                    <a:pt x="248" y="377"/>
                  </a:lnTo>
                  <a:lnTo>
                    <a:pt x="248" y="377"/>
                  </a:lnTo>
                  <a:lnTo>
                    <a:pt x="257" y="377"/>
                  </a:lnTo>
                  <a:lnTo>
                    <a:pt x="266" y="376"/>
                  </a:lnTo>
                  <a:lnTo>
                    <a:pt x="273" y="373"/>
                  </a:lnTo>
                  <a:lnTo>
                    <a:pt x="279" y="371"/>
                  </a:lnTo>
                  <a:lnTo>
                    <a:pt x="284" y="368"/>
                  </a:lnTo>
                  <a:lnTo>
                    <a:pt x="288" y="364"/>
                  </a:lnTo>
                  <a:lnTo>
                    <a:pt x="291" y="359"/>
                  </a:lnTo>
                  <a:lnTo>
                    <a:pt x="294" y="353"/>
                  </a:lnTo>
                  <a:lnTo>
                    <a:pt x="382" y="140"/>
                  </a:lnTo>
                  <a:lnTo>
                    <a:pt x="403" y="422"/>
                  </a:lnTo>
                  <a:lnTo>
                    <a:pt x="496" y="422"/>
                  </a:lnTo>
                  <a:lnTo>
                    <a:pt x="454" y="2"/>
                  </a:lnTo>
                  <a:lnTo>
                    <a:pt x="454" y="2"/>
                  </a:lnTo>
                  <a:lnTo>
                    <a:pt x="438" y="1"/>
                  </a:lnTo>
                  <a:lnTo>
                    <a:pt x="412" y="0"/>
                  </a:lnTo>
                  <a:lnTo>
                    <a:pt x="412" y="0"/>
                  </a:lnTo>
                  <a:lnTo>
                    <a:pt x="397" y="1"/>
                  </a:lnTo>
                  <a:lnTo>
                    <a:pt x="385" y="1"/>
                  </a:lnTo>
                  <a:lnTo>
                    <a:pt x="374" y="3"/>
                  </a:lnTo>
                  <a:lnTo>
                    <a:pt x="365" y="7"/>
                  </a:lnTo>
                  <a:lnTo>
                    <a:pt x="356" y="11"/>
                  </a:lnTo>
                  <a:lnTo>
                    <a:pt x="348" y="19"/>
                  </a:lnTo>
                  <a:lnTo>
                    <a:pt x="342" y="28"/>
                  </a:lnTo>
                  <a:lnTo>
                    <a:pt x="337" y="39"/>
                  </a:lnTo>
                  <a:lnTo>
                    <a:pt x="255" y="24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34" name="Freeform 33"/>
            <p:cNvSpPr>
              <a:spLocks/>
            </p:cNvSpPr>
            <p:nvPr userDrawn="1"/>
          </p:nvSpPr>
          <p:spPr bwMode="auto">
            <a:xfrm>
              <a:off x="4671" y="4034"/>
              <a:ext cx="43" cy="29"/>
            </a:xfrm>
            <a:custGeom>
              <a:avLst/>
              <a:gdLst>
                <a:gd name="T0" fmla="*/ 171 w 171"/>
                <a:gd name="T1" fmla="*/ 93 h 116"/>
                <a:gd name="T2" fmla="*/ 171 w 171"/>
                <a:gd name="T3" fmla="*/ 93 h 116"/>
                <a:gd name="T4" fmla="*/ 151 w 171"/>
                <a:gd name="T5" fmla="*/ 99 h 116"/>
                <a:gd name="T6" fmla="*/ 125 w 171"/>
                <a:gd name="T7" fmla="*/ 108 h 116"/>
                <a:gd name="T8" fmla="*/ 110 w 171"/>
                <a:gd name="T9" fmla="*/ 111 h 116"/>
                <a:gd name="T10" fmla="*/ 96 w 171"/>
                <a:gd name="T11" fmla="*/ 114 h 116"/>
                <a:gd name="T12" fmla="*/ 82 w 171"/>
                <a:gd name="T13" fmla="*/ 116 h 116"/>
                <a:gd name="T14" fmla="*/ 67 w 171"/>
                <a:gd name="T15" fmla="*/ 116 h 116"/>
                <a:gd name="T16" fmla="*/ 67 w 171"/>
                <a:gd name="T17" fmla="*/ 116 h 116"/>
                <a:gd name="T18" fmla="*/ 54 w 171"/>
                <a:gd name="T19" fmla="*/ 116 h 116"/>
                <a:gd name="T20" fmla="*/ 41 w 171"/>
                <a:gd name="T21" fmla="*/ 114 h 116"/>
                <a:gd name="T22" fmla="*/ 30 w 171"/>
                <a:gd name="T23" fmla="*/ 110 h 116"/>
                <a:gd name="T24" fmla="*/ 24 w 171"/>
                <a:gd name="T25" fmla="*/ 108 h 116"/>
                <a:gd name="T26" fmla="*/ 19 w 171"/>
                <a:gd name="T27" fmla="*/ 105 h 116"/>
                <a:gd name="T28" fmla="*/ 15 w 171"/>
                <a:gd name="T29" fmla="*/ 101 h 116"/>
                <a:gd name="T30" fmla="*/ 11 w 171"/>
                <a:gd name="T31" fmla="*/ 97 h 116"/>
                <a:gd name="T32" fmla="*/ 8 w 171"/>
                <a:gd name="T33" fmla="*/ 92 h 116"/>
                <a:gd name="T34" fmla="*/ 5 w 171"/>
                <a:gd name="T35" fmla="*/ 87 h 116"/>
                <a:gd name="T36" fmla="*/ 3 w 171"/>
                <a:gd name="T37" fmla="*/ 82 h 116"/>
                <a:gd name="T38" fmla="*/ 2 w 171"/>
                <a:gd name="T39" fmla="*/ 76 h 116"/>
                <a:gd name="T40" fmla="*/ 1 w 171"/>
                <a:gd name="T41" fmla="*/ 69 h 116"/>
                <a:gd name="T42" fmla="*/ 0 w 171"/>
                <a:gd name="T43" fmla="*/ 61 h 116"/>
                <a:gd name="T44" fmla="*/ 0 w 171"/>
                <a:gd name="T45" fmla="*/ 61 h 116"/>
                <a:gd name="T46" fmla="*/ 1 w 171"/>
                <a:gd name="T47" fmla="*/ 49 h 116"/>
                <a:gd name="T48" fmla="*/ 4 w 171"/>
                <a:gd name="T49" fmla="*/ 38 h 116"/>
                <a:gd name="T50" fmla="*/ 6 w 171"/>
                <a:gd name="T51" fmla="*/ 33 h 116"/>
                <a:gd name="T52" fmla="*/ 9 w 171"/>
                <a:gd name="T53" fmla="*/ 27 h 116"/>
                <a:gd name="T54" fmla="*/ 13 w 171"/>
                <a:gd name="T55" fmla="*/ 23 h 116"/>
                <a:gd name="T56" fmla="*/ 16 w 171"/>
                <a:gd name="T57" fmla="*/ 19 h 116"/>
                <a:gd name="T58" fmla="*/ 21 w 171"/>
                <a:gd name="T59" fmla="*/ 16 h 116"/>
                <a:gd name="T60" fmla="*/ 26 w 171"/>
                <a:gd name="T61" fmla="*/ 13 h 116"/>
                <a:gd name="T62" fmla="*/ 33 w 171"/>
                <a:gd name="T63" fmla="*/ 10 h 116"/>
                <a:gd name="T64" fmla="*/ 39 w 171"/>
                <a:gd name="T65" fmla="*/ 8 h 116"/>
                <a:gd name="T66" fmla="*/ 55 w 171"/>
                <a:gd name="T67" fmla="*/ 5 h 116"/>
                <a:gd name="T68" fmla="*/ 72 w 171"/>
                <a:gd name="T69" fmla="*/ 3 h 116"/>
                <a:gd name="T70" fmla="*/ 171 w 171"/>
                <a:gd name="T71" fmla="*/ 0 h 116"/>
                <a:gd name="T72" fmla="*/ 171 w 171"/>
                <a:gd name="T73" fmla="*/ 93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71" h="116">
                  <a:moveTo>
                    <a:pt x="171" y="93"/>
                  </a:moveTo>
                  <a:lnTo>
                    <a:pt x="171" y="93"/>
                  </a:lnTo>
                  <a:lnTo>
                    <a:pt x="151" y="99"/>
                  </a:lnTo>
                  <a:lnTo>
                    <a:pt x="125" y="108"/>
                  </a:lnTo>
                  <a:lnTo>
                    <a:pt x="110" y="111"/>
                  </a:lnTo>
                  <a:lnTo>
                    <a:pt x="96" y="114"/>
                  </a:lnTo>
                  <a:lnTo>
                    <a:pt x="82" y="116"/>
                  </a:lnTo>
                  <a:lnTo>
                    <a:pt x="67" y="116"/>
                  </a:lnTo>
                  <a:lnTo>
                    <a:pt x="67" y="116"/>
                  </a:lnTo>
                  <a:lnTo>
                    <a:pt x="54" y="116"/>
                  </a:lnTo>
                  <a:lnTo>
                    <a:pt x="41" y="114"/>
                  </a:lnTo>
                  <a:lnTo>
                    <a:pt x="30" y="110"/>
                  </a:lnTo>
                  <a:lnTo>
                    <a:pt x="24" y="108"/>
                  </a:lnTo>
                  <a:lnTo>
                    <a:pt x="19" y="105"/>
                  </a:lnTo>
                  <a:lnTo>
                    <a:pt x="15" y="101"/>
                  </a:lnTo>
                  <a:lnTo>
                    <a:pt x="11" y="97"/>
                  </a:lnTo>
                  <a:lnTo>
                    <a:pt x="8" y="92"/>
                  </a:lnTo>
                  <a:lnTo>
                    <a:pt x="5" y="87"/>
                  </a:lnTo>
                  <a:lnTo>
                    <a:pt x="3" y="82"/>
                  </a:lnTo>
                  <a:lnTo>
                    <a:pt x="2" y="76"/>
                  </a:lnTo>
                  <a:lnTo>
                    <a:pt x="1" y="69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1" y="49"/>
                  </a:lnTo>
                  <a:lnTo>
                    <a:pt x="4" y="38"/>
                  </a:lnTo>
                  <a:lnTo>
                    <a:pt x="6" y="33"/>
                  </a:lnTo>
                  <a:lnTo>
                    <a:pt x="9" y="27"/>
                  </a:lnTo>
                  <a:lnTo>
                    <a:pt x="13" y="23"/>
                  </a:lnTo>
                  <a:lnTo>
                    <a:pt x="16" y="19"/>
                  </a:lnTo>
                  <a:lnTo>
                    <a:pt x="21" y="16"/>
                  </a:lnTo>
                  <a:lnTo>
                    <a:pt x="26" y="13"/>
                  </a:lnTo>
                  <a:lnTo>
                    <a:pt x="33" y="10"/>
                  </a:lnTo>
                  <a:lnTo>
                    <a:pt x="39" y="8"/>
                  </a:lnTo>
                  <a:lnTo>
                    <a:pt x="55" y="5"/>
                  </a:lnTo>
                  <a:lnTo>
                    <a:pt x="72" y="3"/>
                  </a:lnTo>
                  <a:lnTo>
                    <a:pt x="171" y="0"/>
                  </a:lnTo>
                  <a:lnTo>
                    <a:pt x="171" y="9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35" name="Freeform 34"/>
            <p:cNvSpPr>
              <a:spLocks/>
            </p:cNvSpPr>
            <p:nvPr userDrawn="1"/>
          </p:nvSpPr>
          <p:spPr bwMode="auto">
            <a:xfrm>
              <a:off x="4649" y="3974"/>
              <a:ext cx="88" cy="107"/>
            </a:xfrm>
            <a:custGeom>
              <a:avLst/>
              <a:gdLst>
                <a:gd name="T0" fmla="*/ 205 w 352"/>
                <a:gd name="T1" fmla="*/ 0 h 428"/>
                <a:gd name="T2" fmla="*/ 147 w 352"/>
                <a:gd name="T3" fmla="*/ 4 h 428"/>
                <a:gd name="T4" fmla="*/ 97 w 352"/>
                <a:gd name="T5" fmla="*/ 12 h 428"/>
                <a:gd name="T6" fmla="*/ 58 w 352"/>
                <a:gd name="T7" fmla="*/ 23 h 428"/>
                <a:gd name="T8" fmla="*/ 33 w 352"/>
                <a:gd name="T9" fmla="*/ 33 h 428"/>
                <a:gd name="T10" fmla="*/ 52 w 352"/>
                <a:gd name="T11" fmla="*/ 102 h 428"/>
                <a:gd name="T12" fmla="*/ 92 w 352"/>
                <a:gd name="T13" fmla="*/ 91 h 428"/>
                <a:gd name="T14" fmla="*/ 133 w 352"/>
                <a:gd name="T15" fmla="*/ 82 h 428"/>
                <a:gd name="T16" fmla="*/ 179 w 352"/>
                <a:gd name="T17" fmla="*/ 79 h 428"/>
                <a:gd name="T18" fmla="*/ 197 w 352"/>
                <a:gd name="T19" fmla="*/ 80 h 428"/>
                <a:gd name="T20" fmla="*/ 221 w 352"/>
                <a:gd name="T21" fmla="*/ 84 h 428"/>
                <a:gd name="T22" fmla="*/ 234 w 352"/>
                <a:gd name="T23" fmla="*/ 90 h 428"/>
                <a:gd name="T24" fmla="*/ 244 w 352"/>
                <a:gd name="T25" fmla="*/ 98 h 428"/>
                <a:gd name="T26" fmla="*/ 251 w 352"/>
                <a:gd name="T27" fmla="*/ 108 h 428"/>
                <a:gd name="T28" fmla="*/ 256 w 352"/>
                <a:gd name="T29" fmla="*/ 120 h 428"/>
                <a:gd name="T30" fmla="*/ 260 w 352"/>
                <a:gd name="T31" fmla="*/ 137 h 428"/>
                <a:gd name="T32" fmla="*/ 260 w 352"/>
                <a:gd name="T33" fmla="*/ 176 h 428"/>
                <a:gd name="T34" fmla="*/ 179 w 352"/>
                <a:gd name="T35" fmla="*/ 176 h 428"/>
                <a:gd name="T36" fmla="*/ 132 w 352"/>
                <a:gd name="T37" fmla="*/ 179 h 428"/>
                <a:gd name="T38" fmla="*/ 93 w 352"/>
                <a:gd name="T39" fmla="*/ 187 h 428"/>
                <a:gd name="T40" fmla="*/ 61 w 352"/>
                <a:gd name="T41" fmla="*/ 200 h 428"/>
                <a:gd name="T42" fmla="*/ 38 w 352"/>
                <a:gd name="T43" fmla="*/ 216 h 428"/>
                <a:gd name="T44" fmla="*/ 20 w 352"/>
                <a:gd name="T45" fmla="*/ 236 h 428"/>
                <a:gd name="T46" fmla="*/ 9 w 352"/>
                <a:gd name="T47" fmla="*/ 257 h 428"/>
                <a:gd name="T48" fmla="*/ 2 w 352"/>
                <a:gd name="T49" fmla="*/ 282 h 428"/>
                <a:gd name="T50" fmla="*/ 0 w 352"/>
                <a:gd name="T51" fmla="*/ 307 h 428"/>
                <a:gd name="T52" fmla="*/ 1 w 352"/>
                <a:gd name="T53" fmla="*/ 323 h 428"/>
                <a:gd name="T54" fmla="*/ 7 w 352"/>
                <a:gd name="T55" fmla="*/ 352 h 428"/>
                <a:gd name="T56" fmla="*/ 19 w 352"/>
                <a:gd name="T57" fmla="*/ 376 h 428"/>
                <a:gd name="T58" fmla="*/ 35 w 352"/>
                <a:gd name="T59" fmla="*/ 394 h 428"/>
                <a:gd name="T60" fmla="*/ 54 w 352"/>
                <a:gd name="T61" fmla="*/ 408 h 428"/>
                <a:gd name="T62" fmla="*/ 77 w 352"/>
                <a:gd name="T63" fmla="*/ 418 h 428"/>
                <a:gd name="T64" fmla="*/ 101 w 352"/>
                <a:gd name="T65" fmla="*/ 424 h 428"/>
                <a:gd name="T66" fmla="*/ 126 w 352"/>
                <a:gd name="T67" fmla="*/ 427 h 428"/>
                <a:gd name="T68" fmla="*/ 138 w 352"/>
                <a:gd name="T69" fmla="*/ 428 h 428"/>
                <a:gd name="T70" fmla="*/ 164 w 352"/>
                <a:gd name="T71" fmla="*/ 426 h 428"/>
                <a:gd name="T72" fmla="*/ 209 w 352"/>
                <a:gd name="T73" fmla="*/ 418 h 428"/>
                <a:gd name="T74" fmla="*/ 241 w 352"/>
                <a:gd name="T75" fmla="*/ 406 h 428"/>
                <a:gd name="T76" fmla="*/ 260 w 352"/>
                <a:gd name="T77" fmla="*/ 397 h 428"/>
                <a:gd name="T78" fmla="*/ 264 w 352"/>
                <a:gd name="T79" fmla="*/ 396 h 428"/>
                <a:gd name="T80" fmla="*/ 270 w 352"/>
                <a:gd name="T81" fmla="*/ 398 h 428"/>
                <a:gd name="T82" fmla="*/ 284 w 352"/>
                <a:gd name="T83" fmla="*/ 404 h 428"/>
                <a:gd name="T84" fmla="*/ 311 w 352"/>
                <a:gd name="T85" fmla="*/ 411 h 428"/>
                <a:gd name="T86" fmla="*/ 352 w 352"/>
                <a:gd name="T87" fmla="*/ 413 h 428"/>
                <a:gd name="T88" fmla="*/ 352 w 352"/>
                <a:gd name="T89" fmla="*/ 122 h 428"/>
                <a:gd name="T90" fmla="*/ 350 w 352"/>
                <a:gd name="T91" fmla="*/ 92 h 428"/>
                <a:gd name="T92" fmla="*/ 343 w 352"/>
                <a:gd name="T93" fmla="*/ 66 h 428"/>
                <a:gd name="T94" fmla="*/ 331 w 352"/>
                <a:gd name="T95" fmla="*/ 45 h 428"/>
                <a:gd name="T96" fmla="*/ 314 w 352"/>
                <a:gd name="T97" fmla="*/ 29 h 428"/>
                <a:gd name="T98" fmla="*/ 293 w 352"/>
                <a:gd name="T99" fmla="*/ 15 h 428"/>
                <a:gd name="T100" fmla="*/ 268 w 352"/>
                <a:gd name="T101" fmla="*/ 7 h 428"/>
                <a:gd name="T102" fmla="*/ 238 w 352"/>
                <a:gd name="T103" fmla="*/ 2 h 428"/>
                <a:gd name="T104" fmla="*/ 205 w 352"/>
                <a:gd name="T105" fmla="*/ 0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52" h="428">
                  <a:moveTo>
                    <a:pt x="205" y="0"/>
                  </a:moveTo>
                  <a:lnTo>
                    <a:pt x="205" y="0"/>
                  </a:lnTo>
                  <a:lnTo>
                    <a:pt x="176" y="1"/>
                  </a:lnTo>
                  <a:lnTo>
                    <a:pt x="147" y="4"/>
                  </a:lnTo>
                  <a:lnTo>
                    <a:pt x="121" y="7"/>
                  </a:lnTo>
                  <a:lnTo>
                    <a:pt x="97" y="12"/>
                  </a:lnTo>
                  <a:lnTo>
                    <a:pt x="77" y="17"/>
                  </a:lnTo>
                  <a:lnTo>
                    <a:pt x="58" y="23"/>
                  </a:lnTo>
                  <a:lnTo>
                    <a:pt x="44" y="28"/>
                  </a:lnTo>
                  <a:lnTo>
                    <a:pt x="33" y="33"/>
                  </a:lnTo>
                  <a:lnTo>
                    <a:pt x="52" y="102"/>
                  </a:lnTo>
                  <a:lnTo>
                    <a:pt x="52" y="102"/>
                  </a:lnTo>
                  <a:lnTo>
                    <a:pt x="63" y="98"/>
                  </a:lnTo>
                  <a:lnTo>
                    <a:pt x="92" y="91"/>
                  </a:lnTo>
                  <a:lnTo>
                    <a:pt x="111" y="86"/>
                  </a:lnTo>
                  <a:lnTo>
                    <a:pt x="133" y="82"/>
                  </a:lnTo>
                  <a:lnTo>
                    <a:pt x="155" y="80"/>
                  </a:lnTo>
                  <a:lnTo>
                    <a:pt x="179" y="79"/>
                  </a:lnTo>
                  <a:lnTo>
                    <a:pt x="179" y="79"/>
                  </a:lnTo>
                  <a:lnTo>
                    <a:pt x="197" y="80"/>
                  </a:lnTo>
                  <a:lnTo>
                    <a:pt x="214" y="82"/>
                  </a:lnTo>
                  <a:lnTo>
                    <a:pt x="221" y="84"/>
                  </a:lnTo>
                  <a:lnTo>
                    <a:pt x="228" y="86"/>
                  </a:lnTo>
                  <a:lnTo>
                    <a:pt x="234" y="90"/>
                  </a:lnTo>
                  <a:lnTo>
                    <a:pt x="239" y="94"/>
                  </a:lnTo>
                  <a:lnTo>
                    <a:pt x="244" y="98"/>
                  </a:lnTo>
                  <a:lnTo>
                    <a:pt x="248" y="102"/>
                  </a:lnTo>
                  <a:lnTo>
                    <a:pt x="251" y="108"/>
                  </a:lnTo>
                  <a:lnTo>
                    <a:pt x="254" y="114"/>
                  </a:lnTo>
                  <a:lnTo>
                    <a:pt x="256" y="120"/>
                  </a:lnTo>
                  <a:lnTo>
                    <a:pt x="258" y="129"/>
                  </a:lnTo>
                  <a:lnTo>
                    <a:pt x="260" y="137"/>
                  </a:lnTo>
                  <a:lnTo>
                    <a:pt x="260" y="146"/>
                  </a:lnTo>
                  <a:lnTo>
                    <a:pt x="260" y="176"/>
                  </a:lnTo>
                  <a:lnTo>
                    <a:pt x="179" y="176"/>
                  </a:lnTo>
                  <a:lnTo>
                    <a:pt x="179" y="176"/>
                  </a:lnTo>
                  <a:lnTo>
                    <a:pt x="154" y="177"/>
                  </a:lnTo>
                  <a:lnTo>
                    <a:pt x="132" y="179"/>
                  </a:lnTo>
                  <a:lnTo>
                    <a:pt x="111" y="182"/>
                  </a:lnTo>
                  <a:lnTo>
                    <a:pt x="93" y="187"/>
                  </a:lnTo>
                  <a:lnTo>
                    <a:pt x="77" y="192"/>
                  </a:lnTo>
                  <a:lnTo>
                    <a:pt x="61" y="200"/>
                  </a:lnTo>
                  <a:lnTo>
                    <a:pt x="49" y="207"/>
                  </a:lnTo>
                  <a:lnTo>
                    <a:pt x="38" y="216"/>
                  </a:lnTo>
                  <a:lnTo>
                    <a:pt x="29" y="225"/>
                  </a:lnTo>
                  <a:lnTo>
                    <a:pt x="20" y="236"/>
                  </a:lnTo>
                  <a:lnTo>
                    <a:pt x="14" y="246"/>
                  </a:lnTo>
                  <a:lnTo>
                    <a:pt x="9" y="257"/>
                  </a:lnTo>
                  <a:lnTo>
                    <a:pt x="5" y="270"/>
                  </a:lnTo>
                  <a:lnTo>
                    <a:pt x="2" y="282"/>
                  </a:lnTo>
                  <a:lnTo>
                    <a:pt x="1" y="294"/>
                  </a:lnTo>
                  <a:lnTo>
                    <a:pt x="0" y="307"/>
                  </a:lnTo>
                  <a:lnTo>
                    <a:pt x="0" y="307"/>
                  </a:lnTo>
                  <a:lnTo>
                    <a:pt x="1" y="323"/>
                  </a:lnTo>
                  <a:lnTo>
                    <a:pt x="3" y="338"/>
                  </a:lnTo>
                  <a:lnTo>
                    <a:pt x="7" y="352"/>
                  </a:lnTo>
                  <a:lnTo>
                    <a:pt x="12" y="364"/>
                  </a:lnTo>
                  <a:lnTo>
                    <a:pt x="19" y="376"/>
                  </a:lnTo>
                  <a:lnTo>
                    <a:pt x="27" y="386"/>
                  </a:lnTo>
                  <a:lnTo>
                    <a:pt x="35" y="394"/>
                  </a:lnTo>
                  <a:lnTo>
                    <a:pt x="45" y="401"/>
                  </a:lnTo>
                  <a:lnTo>
                    <a:pt x="54" y="408"/>
                  </a:lnTo>
                  <a:lnTo>
                    <a:pt x="65" y="414"/>
                  </a:lnTo>
                  <a:lnTo>
                    <a:pt x="77" y="418"/>
                  </a:lnTo>
                  <a:lnTo>
                    <a:pt x="89" y="422"/>
                  </a:lnTo>
                  <a:lnTo>
                    <a:pt x="101" y="424"/>
                  </a:lnTo>
                  <a:lnTo>
                    <a:pt x="113" y="426"/>
                  </a:lnTo>
                  <a:lnTo>
                    <a:pt x="126" y="427"/>
                  </a:lnTo>
                  <a:lnTo>
                    <a:pt x="138" y="428"/>
                  </a:lnTo>
                  <a:lnTo>
                    <a:pt x="138" y="428"/>
                  </a:lnTo>
                  <a:lnTo>
                    <a:pt x="151" y="427"/>
                  </a:lnTo>
                  <a:lnTo>
                    <a:pt x="164" y="426"/>
                  </a:lnTo>
                  <a:lnTo>
                    <a:pt x="189" y="423"/>
                  </a:lnTo>
                  <a:lnTo>
                    <a:pt x="209" y="418"/>
                  </a:lnTo>
                  <a:lnTo>
                    <a:pt x="227" y="412"/>
                  </a:lnTo>
                  <a:lnTo>
                    <a:pt x="241" y="406"/>
                  </a:lnTo>
                  <a:lnTo>
                    <a:pt x="252" y="401"/>
                  </a:lnTo>
                  <a:lnTo>
                    <a:pt x="260" y="397"/>
                  </a:lnTo>
                  <a:lnTo>
                    <a:pt x="264" y="396"/>
                  </a:lnTo>
                  <a:lnTo>
                    <a:pt x="264" y="396"/>
                  </a:lnTo>
                  <a:lnTo>
                    <a:pt x="266" y="397"/>
                  </a:lnTo>
                  <a:lnTo>
                    <a:pt x="270" y="398"/>
                  </a:lnTo>
                  <a:lnTo>
                    <a:pt x="276" y="401"/>
                  </a:lnTo>
                  <a:lnTo>
                    <a:pt x="284" y="404"/>
                  </a:lnTo>
                  <a:lnTo>
                    <a:pt x="295" y="407"/>
                  </a:lnTo>
                  <a:lnTo>
                    <a:pt x="311" y="411"/>
                  </a:lnTo>
                  <a:lnTo>
                    <a:pt x="329" y="412"/>
                  </a:lnTo>
                  <a:lnTo>
                    <a:pt x="352" y="413"/>
                  </a:lnTo>
                  <a:lnTo>
                    <a:pt x="352" y="122"/>
                  </a:lnTo>
                  <a:lnTo>
                    <a:pt x="352" y="122"/>
                  </a:lnTo>
                  <a:lnTo>
                    <a:pt x="352" y="106"/>
                  </a:lnTo>
                  <a:lnTo>
                    <a:pt x="350" y="92"/>
                  </a:lnTo>
                  <a:lnTo>
                    <a:pt x="347" y="78"/>
                  </a:lnTo>
                  <a:lnTo>
                    <a:pt x="343" y="66"/>
                  </a:lnTo>
                  <a:lnTo>
                    <a:pt x="337" y="56"/>
                  </a:lnTo>
                  <a:lnTo>
                    <a:pt x="331" y="45"/>
                  </a:lnTo>
                  <a:lnTo>
                    <a:pt x="323" y="36"/>
                  </a:lnTo>
                  <a:lnTo>
                    <a:pt x="314" y="29"/>
                  </a:lnTo>
                  <a:lnTo>
                    <a:pt x="304" y="22"/>
                  </a:lnTo>
                  <a:lnTo>
                    <a:pt x="293" y="15"/>
                  </a:lnTo>
                  <a:lnTo>
                    <a:pt x="281" y="11"/>
                  </a:lnTo>
                  <a:lnTo>
                    <a:pt x="268" y="7"/>
                  </a:lnTo>
                  <a:lnTo>
                    <a:pt x="253" y="4"/>
                  </a:lnTo>
                  <a:lnTo>
                    <a:pt x="238" y="2"/>
                  </a:lnTo>
                  <a:lnTo>
                    <a:pt x="223" y="1"/>
                  </a:lnTo>
                  <a:lnTo>
                    <a:pt x="205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37" name="Freeform 10"/>
            <p:cNvSpPr>
              <a:spLocks/>
            </p:cNvSpPr>
            <p:nvPr userDrawn="1"/>
          </p:nvSpPr>
          <p:spPr bwMode="auto">
            <a:xfrm>
              <a:off x="4936" y="4034"/>
              <a:ext cx="43" cy="29"/>
            </a:xfrm>
            <a:custGeom>
              <a:avLst/>
              <a:gdLst>
                <a:gd name="T0" fmla="*/ 171 w 171"/>
                <a:gd name="T1" fmla="*/ 93 h 116"/>
                <a:gd name="T2" fmla="*/ 171 w 171"/>
                <a:gd name="T3" fmla="*/ 93 h 116"/>
                <a:gd name="T4" fmla="*/ 152 w 171"/>
                <a:gd name="T5" fmla="*/ 99 h 116"/>
                <a:gd name="T6" fmla="*/ 125 w 171"/>
                <a:gd name="T7" fmla="*/ 108 h 116"/>
                <a:gd name="T8" fmla="*/ 111 w 171"/>
                <a:gd name="T9" fmla="*/ 111 h 116"/>
                <a:gd name="T10" fmla="*/ 95 w 171"/>
                <a:gd name="T11" fmla="*/ 114 h 116"/>
                <a:gd name="T12" fmla="*/ 81 w 171"/>
                <a:gd name="T13" fmla="*/ 116 h 116"/>
                <a:gd name="T14" fmla="*/ 68 w 171"/>
                <a:gd name="T15" fmla="*/ 116 h 116"/>
                <a:gd name="T16" fmla="*/ 68 w 171"/>
                <a:gd name="T17" fmla="*/ 116 h 116"/>
                <a:gd name="T18" fmla="*/ 54 w 171"/>
                <a:gd name="T19" fmla="*/ 116 h 116"/>
                <a:gd name="T20" fmla="*/ 41 w 171"/>
                <a:gd name="T21" fmla="*/ 114 h 116"/>
                <a:gd name="T22" fmla="*/ 29 w 171"/>
                <a:gd name="T23" fmla="*/ 110 h 116"/>
                <a:gd name="T24" fmla="*/ 24 w 171"/>
                <a:gd name="T25" fmla="*/ 108 h 116"/>
                <a:gd name="T26" fmla="*/ 20 w 171"/>
                <a:gd name="T27" fmla="*/ 105 h 116"/>
                <a:gd name="T28" fmla="*/ 16 w 171"/>
                <a:gd name="T29" fmla="*/ 101 h 116"/>
                <a:gd name="T30" fmla="*/ 12 w 171"/>
                <a:gd name="T31" fmla="*/ 97 h 116"/>
                <a:gd name="T32" fmla="*/ 9 w 171"/>
                <a:gd name="T33" fmla="*/ 92 h 116"/>
                <a:gd name="T34" fmla="*/ 6 w 171"/>
                <a:gd name="T35" fmla="*/ 87 h 116"/>
                <a:gd name="T36" fmla="*/ 3 w 171"/>
                <a:gd name="T37" fmla="*/ 82 h 116"/>
                <a:gd name="T38" fmla="*/ 1 w 171"/>
                <a:gd name="T39" fmla="*/ 76 h 116"/>
                <a:gd name="T40" fmla="*/ 0 w 171"/>
                <a:gd name="T41" fmla="*/ 69 h 116"/>
                <a:gd name="T42" fmla="*/ 0 w 171"/>
                <a:gd name="T43" fmla="*/ 61 h 116"/>
                <a:gd name="T44" fmla="*/ 0 w 171"/>
                <a:gd name="T45" fmla="*/ 61 h 116"/>
                <a:gd name="T46" fmla="*/ 1 w 171"/>
                <a:gd name="T47" fmla="*/ 49 h 116"/>
                <a:gd name="T48" fmla="*/ 4 w 171"/>
                <a:gd name="T49" fmla="*/ 38 h 116"/>
                <a:gd name="T50" fmla="*/ 7 w 171"/>
                <a:gd name="T51" fmla="*/ 33 h 116"/>
                <a:gd name="T52" fmla="*/ 10 w 171"/>
                <a:gd name="T53" fmla="*/ 27 h 116"/>
                <a:gd name="T54" fmla="*/ 13 w 171"/>
                <a:gd name="T55" fmla="*/ 23 h 116"/>
                <a:gd name="T56" fmla="*/ 17 w 171"/>
                <a:gd name="T57" fmla="*/ 19 h 116"/>
                <a:gd name="T58" fmla="*/ 22 w 171"/>
                <a:gd name="T59" fmla="*/ 16 h 116"/>
                <a:gd name="T60" fmla="*/ 27 w 171"/>
                <a:gd name="T61" fmla="*/ 13 h 116"/>
                <a:gd name="T62" fmla="*/ 33 w 171"/>
                <a:gd name="T63" fmla="*/ 10 h 116"/>
                <a:gd name="T64" fmla="*/ 39 w 171"/>
                <a:gd name="T65" fmla="*/ 8 h 116"/>
                <a:gd name="T66" fmla="*/ 55 w 171"/>
                <a:gd name="T67" fmla="*/ 5 h 116"/>
                <a:gd name="T68" fmla="*/ 73 w 171"/>
                <a:gd name="T69" fmla="*/ 3 h 116"/>
                <a:gd name="T70" fmla="*/ 171 w 171"/>
                <a:gd name="T71" fmla="*/ 0 h 116"/>
                <a:gd name="T72" fmla="*/ 171 w 171"/>
                <a:gd name="T73" fmla="*/ 93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71" h="116">
                  <a:moveTo>
                    <a:pt x="171" y="93"/>
                  </a:moveTo>
                  <a:lnTo>
                    <a:pt x="171" y="93"/>
                  </a:lnTo>
                  <a:lnTo>
                    <a:pt x="152" y="99"/>
                  </a:lnTo>
                  <a:lnTo>
                    <a:pt x="125" y="108"/>
                  </a:lnTo>
                  <a:lnTo>
                    <a:pt x="111" y="111"/>
                  </a:lnTo>
                  <a:lnTo>
                    <a:pt x="95" y="114"/>
                  </a:lnTo>
                  <a:lnTo>
                    <a:pt x="81" y="116"/>
                  </a:lnTo>
                  <a:lnTo>
                    <a:pt x="68" y="116"/>
                  </a:lnTo>
                  <a:lnTo>
                    <a:pt x="68" y="116"/>
                  </a:lnTo>
                  <a:lnTo>
                    <a:pt x="54" y="116"/>
                  </a:lnTo>
                  <a:lnTo>
                    <a:pt x="41" y="114"/>
                  </a:lnTo>
                  <a:lnTo>
                    <a:pt x="29" y="110"/>
                  </a:lnTo>
                  <a:lnTo>
                    <a:pt x="24" y="108"/>
                  </a:lnTo>
                  <a:lnTo>
                    <a:pt x="20" y="105"/>
                  </a:lnTo>
                  <a:lnTo>
                    <a:pt x="16" y="101"/>
                  </a:lnTo>
                  <a:lnTo>
                    <a:pt x="12" y="97"/>
                  </a:lnTo>
                  <a:lnTo>
                    <a:pt x="9" y="92"/>
                  </a:lnTo>
                  <a:lnTo>
                    <a:pt x="6" y="87"/>
                  </a:lnTo>
                  <a:lnTo>
                    <a:pt x="3" y="82"/>
                  </a:lnTo>
                  <a:lnTo>
                    <a:pt x="1" y="76"/>
                  </a:lnTo>
                  <a:lnTo>
                    <a:pt x="0" y="69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1" y="49"/>
                  </a:lnTo>
                  <a:lnTo>
                    <a:pt x="4" y="38"/>
                  </a:lnTo>
                  <a:lnTo>
                    <a:pt x="7" y="33"/>
                  </a:lnTo>
                  <a:lnTo>
                    <a:pt x="10" y="27"/>
                  </a:lnTo>
                  <a:lnTo>
                    <a:pt x="13" y="23"/>
                  </a:lnTo>
                  <a:lnTo>
                    <a:pt x="17" y="19"/>
                  </a:lnTo>
                  <a:lnTo>
                    <a:pt x="22" y="16"/>
                  </a:lnTo>
                  <a:lnTo>
                    <a:pt x="27" y="13"/>
                  </a:lnTo>
                  <a:lnTo>
                    <a:pt x="33" y="10"/>
                  </a:lnTo>
                  <a:lnTo>
                    <a:pt x="39" y="8"/>
                  </a:lnTo>
                  <a:lnTo>
                    <a:pt x="55" y="5"/>
                  </a:lnTo>
                  <a:lnTo>
                    <a:pt x="73" y="3"/>
                  </a:lnTo>
                  <a:lnTo>
                    <a:pt x="171" y="0"/>
                  </a:lnTo>
                  <a:lnTo>
                    <a:pt x="171" y="9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38" name="Freeform 11"/>
            <p:cNvSpPr>
              <a:spLocks/>
            </p:cNvSpPr>
            <p:nvPr userDrawn="1"/>
          </p:nvSpPr>
          <p:spPr bwMode="auto">
            <a:xfrm>
              <a:off x="4914" y="3974"/>
              <a:ext cx="88" cy="107"/>
            </a:xfrm>
            <a:custGeom>
              <a:avLst/>
              <a:gdLst>
                <a:gd name="T0" fmla="*/ 206 w 353"/>
                <a:gd name="T1" fmla="*/ 0 h 428"/>
                <a:gd name="T2" fmla="*/ 148 w 353"/>
                <a:gd name="T3" fmla="*/ 4 h 428"/>
                <a:gd name="T4" fmla="*/ 98 w 353"/>
                <a:gd name="T5" fmla="*/ 12 h 428"/>
                <a:gd name="T6" fmla="*/ 59 w 353"/>
                <a:gd name="T7" fmla="*/ 23 h 428"/>
                <a:gd name="T8" fmla="*/ 33 w 353"/>
                <a:gd name="T9" fmla="*/ 33 h 428"/>
                <a:gd name="T10" fmla="*/ 53 w 353"/>
                <a:gd name="T11" fmla="*/ 102 h 428"/>
                <a:gd name="T12" fmla="*/ 92 w 353"/>
                <a:gd name="T13" fmla="*/ 91 h 428"/>
                <a:gd name="T14" fmla="*/ 132 w 353"/>
                <a:gd name="T15" fmla="*/ 82 h 428"/>
                <a:gd name="T16" fmla="*/ 178 w 353"/>
                <a:gd name="T17" fmla="*/ 79 h 428"/>
                <a:gd name="T18" fmla="*/ 198 w 353"/>
                <a:gd name="T19" fmla="*/ 80 h 428"/>
                <a:gd name="T20" fmla="*/ 221 w 353"/>
                <a:gd name="T21" fmla="*/ 84 h 428"/>
                <a:gd name="T22" fmla="*/ 233 w 353"/>
                <a:gd name="T23" fmla="*/ 90 h 428"/>
                <a:gd name="T24" fmla="*/ 244 w 353"/>
                <a:gd name="T25" fmla="*/ 98 h 428"/>
                <a:gd name="T26" fmla="*/ 252 w 353"/>
                <a:gd name="T27" fmla="*/ 108 h 428"/>
                <a:gd name="T28" fmla="*/ 257 w 353"/>
                <a:gd name="T29" fmla="*/ 120 h 428"/>
                <a:gd name="T30" fmla="*/ 259 w 353"/>
                <a:gd name="T31" fmla="*/ 137 h 428"/>
                <a:gd name="T32" fmla="*/ 260 w 353"/>
                <a:gd name="T33" fmla="*/ 176 h 428"/>
                <a:gd name="T34" fmla="*/ 178 w 353"/>
                <a:gd name="T35" fmla="*/ 176 h 428"/>
                <a:gd name="T36" fmla="*/ 131 w 353"/>
                <a:gd name="T37" fmla="*/ 179 h 428"/>
                <a:gd name="T38" fmla="*/ 92 w 353"/>
                <a:gd name="T39" fmla="*/ 187 h 428"/>
                <a:gd name="T40" fmla="*/ 62 w 353"/>
                <a:gd name="T41" fmla="*/ 200 h 428"/>
                <a:gd name="T42" fmla="*/ 38 w 353"/>
                <a:gd name="T43" fmla="*/ 216 h 428"/>
                <a:gd name="T44" fmla="*/ 21 w 353"/>
                <a:gd name="T45" fmla="*/ 236 h 428"/>
                <a:gd name="T46" fmla="*/ 9 w 353"/>
                <a:gd name="T47" fmla="*/ 257 h 428"/>
                <a:gd name="T48" fmla="*/ 3 w 353"/>
                <a:gd name="T49" fmla="*/ 282 h 428"/>
                <a:gd name="T50" fmla="*/ 0 w 353"/>
                <a:gd name="T51" fmla="*/ 307 h 428"/>
                <a:gd name="T52" fmla="*/ 2 w 353"/>
                <a:gd name="T53" fmla="*/ 323 h 428"/>
                <a:gd name="T54" fmla="*/ 8 w 353"/>
                <a:gd name="T55" fmla="*/ 352 h 428"/>
                <a:gd name="T56" fmla="*/ 19 w 353"/>
                <a:gd name="T57" fmla="*/ 376 h 428"/>
                <a:gd name="T58" fmla="*/ 35 w 353"/>
                <a:gd name="T59" fmla="*/ 394 h 428"/>
                <a:gd name="T60" fmla="*/ 55 w 353"/>
                <a:gd name="T61" fmla="*/ 408 h 428"/>
                <a:gd name="T62" fmla="*/ 77 w 353"/>
                <a:gd name="T63" fmla="*/ 418 h 428"/>
                <a:gd name="T64" fmla="*/ 101 w 353"/>
                <a:gd name="T65" fmla="*/ 424 h 428"/>
                <a:gd name="T66" fmla="*/ 125 w 353"/>
                <a:gd name="T67" fmla="*/ 427 h 428"/>
                <a:gd name="T68" fmla="*/ 137 w 353"/>
                <a:gd name="T69" fmla="*/ 428 h 428"/>
                <a:gd name="T70" fmla="*/ 165 w 353"/>
                <a:gd name="T71" fmla="*/ 426 h 428"/>
                <a:gd name="T72" fmla="*/ 210 w 353"/>
                <a:gd name="T73" fmla="*/ 418 h 428"/>
                <a:gd name="T74" fmla="*/ 242 w 353"/>
                <a:gd name="T75" fmla="*/ 406 h 428"/>
                <a:gd name="T76" fmla="*/ 260 w 353"/>
                <a:gd name="T77" fmla="*/ 397 h 428"/>
                <a:gd name="T78" fmla="*/ 264 w 353"/>
                <a:gd name="T79" fmla="*/ 396 h 428"/>
                <a:gd name="T80" fmla="*/ 269 w 353"/>
                <a:gd name="T81" fmla="*/ 398 h 428"/>
                <a:gd name="T82" fmla="*/ 283 w 353"/>
                <a:gd name="T83" fmla="*/ 404 h 428"/>
                <a:gd name="T84" fmla="*/ 310 w 353"/>
                <a:gd name="T85" fmla="*/ 411 h 428"/>
                <a:gd name="T86" fmla="*/ 353 w 353"/>
                <a:gd name="T87" fmla="*/ 413 h 428"/>
                <a:gd name="T88" fmla="*/ 353 w 353"/>
                <a:gd name="T89" fmla="*/ 122 h 428"/>
                <a:gd name="T90" fmla="*/ 351 w 353"/>
                <a:gd name="T91" fmla="*/ 92 h 428"/>
                <a:gd name="T92" fmla="*/ 343 w 353"/>
                <a:gd name="T93" fmla="*/ 66 h 428"/>
                <a:gd name="T94" fmla="*/ 330 w 353"/>
                <a:gd name="T95" fmla="*/ 45 h 428"/>
                <a:gd name="T96" fmla="*/ 314 w 353"/>
                <a:gd name="T97" fmla="*/ 29 h 428"/>
                <a:gd name="T98" fmla="*/ 293 w 353"/>
                <a:gd name="T99" fmla="*/ 15 h 428"/>
                <a:gd name="T100" fmla="*/ 268 w 353"/>
                <a:gd name="T101" fmla="*/ 7 h 428"/>
                <a:gd name="T102" fmla="*/ 239 w 353"/>
                <a:gd name="T103" fmla="*/ 2 h 428"/>
                <a:gd name="T104" fmla="*/ 206 w 353"/>
                <a:gd name="T105" fmla="*/ 0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53" h="428">
                  <a:moveTo>
                    <a:pt x="206" y="0"/>
                  </a:moveTo>
                  <a:lnTo>
                    <a:pt x="206" y="0"/>
                  </a:lnTo>
                  <a:lnTo>
                    <a:pt x="175" y="1"/>
                  </a:lnTo>
                  <a:lnTo>
                    <a:pt x="148" y="4"/>
                  </a:lnTo>
                  <a:lnTo>
                    <a:pt x="121" y="7"/>
                  </a:lnTo>
                  <a:lnTo>
                    <a:pt x="98" y="12"/>
                  </a:lnTo>
                  <a:lnTo>
                    <a:pt x="77" y="17"/>
                  </a:lnTo>
                  <a:lnTo>
                    <a:pt x="59" y="23"/>
                  </a:lnTo>
                  <a:lnTo>
                    <a:pt x="44" y="28"/>
                  </a:lnTo>
                  <a:lnTo>
                    <a:pt x="33" y="33"/>
                  </a:lnTo>
                  <a:lnTo>
                    <a:pt x="53" y="102"/>
                  </a:lnTo>
                  <a:lnTo>
                    <a:pt x="53" y="102"/>
                  </a:lnTo>
                  <a:lnTo>
                    <a:pt x="64" y="98"/>
                  </a:lnTo>
                  <a:lnTo>
                    <a:pt x="92" y="91"/>
                  </a:lnTo>
                  <a:lnTo>
                    <a:pt x="111" y="86"/>
                  </a:lnTo>
                  <a:lnTo>
                    <a:pt x="132" y="82"/>
                  </a:lnTo>
                  <a:lnTo>
                    <a:pt x="155" y="80"/>
                  </a:lnTo>
                  <a:lnTo>
                    <a:pt x="178" y="79"/>
                  </a:lnTo>
                  <a:lnTo>
                    <a:pt x="178" y="79"/>
                  </a:lnTo>
                  <a:lnTo>
                    <a:pt x="198" y="80"/>
                  </a:lnTo>
                  <a:lnTo>
                    <a:pt x="214" y="82"/>
                  </a:lnTo>
                  <a:lnTo>
                    <a:pt x="221" y="84"/>
                  </a:lnTo>
                  <a:lnTo>
                    <a:pt x="227" y="86"/>
                  </a:lnTo>
                  <a:lnTo>
                    <a:pt x="233" y="90"/>
                  </a:lnTo>
                  <a:lnTo>
                    <a:pt x="240" y="94"/>
                  </a:lnTo>
                  <a:lnTo>
                    <a:pt x="244" y="98"/>
                  </a:lnTo>
                  <a:lnTo>
                    <a:pt x="248" y="102"/>
                  </a:lnTo>
                  <a:lnTo>
                    <a:pt x="252" y="108"/>
                  </a:lnTo>
                  <a:lnTo>
                    <a:pt x="255" y="114"/>
                  </a:lnTo>
                  <a:lnTo>
                    <a:pt x="257" y="120"/>
                  </a:lnTo>
                  <a:lnTo>
                    <a:pt x="258" y="129"/>
                  </a:lnTo>
                  <a:lnTo>
                    <a:pt x="259" y="137"/>
                  </a:lnTo>
                  <a:lnTo>
                    <a:pt x="260" y="146"/>
                  </a:lnTo>
                  <a:lnTo>
                    <a:pt x="260" y="176"/>
                  </a:lnTo>
                  <a:lnTo>
                    <a:pt x="178" y="176"/>
                  </a:lnTo>
                  <a:lnTo>
                    <a:pt x="178" y="176"/>
                  </a:lnTo>
                  <a:lnTo>
                    <a:pt x="154" y="177"/>
                  </a:lnTo>
                  <a:lnTo>
                    <a:pt x="131" y="179"/>
                  </a:lnTo>
                  <a:lnTo>
                    <a:pt x="111" y="182"/>
                  </a:lnTo>
                  <a:lnTo>
                    <a:pt x="92" y="187"/>
                  </a:lnTo>
                  <a:lnTo>
                    <a:pt x="76" y="192"/>
                  </a:lnTo>
                  <a:lnTo>
                    <a:pt x="62" y="200"/>
                  </a:lnTo>
                  <a:lnTo>
                    <a:pt x="50" y="207"/>
                  </a:lnTo>
                  <a:lnTo>
                    <a:pt x="38" y="216"/>
                  </a:lnTo>
                  <a:lnTo>
                    <a:pt x="28" y="225"/>
                  </a:lnTo>
                  <a:lnTo>
                    <a:pt x="21" y="236"/>
                  </a:lnTo>
                  <a:lnTo>
                    <a:pt x="14" y="246"/>
                  </a:lnTo>
                  <a:lnTo>
                    <a:pt x="9" y="257"/>
                  </a:lnTo>
                  <a:lnTo>
                    <a:pt x="6" y="270"/>
                  </a:lnTo>
                  <a:lnTo>
                    <a:pt x="3" y="282"/>
                  </a:lnTo>
                  <a:lnTo>
                    <a:pt x="0" y="294"/>
                  </a:lnTo>
                  <a:lnTo>
                    <a:pt x="0" y="307"/>
                  </a:lnTo>
                  <a:lnTo>
                    <a:pt x="0" y="307"/>
                  </a:lnTo>
                  <a:lnTo>
                    <a:pt x="2" y="323"/>
                  </a:lnTo>
                  <a:lnTo>
                    <a:pt x="4" y="338"/>
                  </a:lnTo>
                  <a:lnTo>
                    <a:pt x="8" y="352"/>
                  </a:lnTo>
                  <a:lnTo>
                    <a:pt x="13" y="364"/>
                  </a:lnTo>
                  <a:lnTo>
                    <a:pt x="19" y="376"/>
                  </a:lnTo>
                  <a:lnTo>
                    <a:pt x="27" y="386"/>
                  </a:lnTo>
                  <a:lnTo>
                    <a:pt x="35" y="394"/>
                  </a:lnTo>
                  <a:lnTo>
                    <a:pt x="44" y="401"/>
                  </a:lnTo>
                  <a:lnTo>
                    <a:pt x="55" y="408"/>
                  </a:lnTo>
                  <a:lnTo>
                    <a:pt x="66" y="414"/>
                  </a:lnTo>
                  <a:lnTo>
                    <a:pt x="77" y="418"/>
                  </a:lnTo>
                  <a:lnTo>
                    <a:pt x="88" y="422"/>
                  </a:lnTo>
                  <a:lnTo>
                    <a:pt x="101" y="424"/>
                  </a:lnTo>
                  <a:lnTo>
                    <a:pt x="113" y="426"/>
                  </a:lnTo>
                  <a:lnTo>
                    <a:pt x="125" y="427"/>
                  </a:lnTo>
                  <a:lnTo>
                    <a:pt x="137" y="428"/>
                  </a:lnTo>
                  <a:lnTo>
                    <a:pt x="137" y="428"/>
                  </a:lnTo>
                  <a:lnTo>
                    <a:pt x="152" y="427"/>
                  </a:lnTo>
                  <a:lnTo>
                    <a:pt x="165" y="426"/>
                  </a:lnTo>
                  <a:lnTo>
                    <a:pt x="188" y="423"/>
                  </a:lnTo>
                  <a:lnTo>
                    <a:pt x="210" y="418"/>
                  </a:lnTo>
                  <a:lnTo>
                    <a:pt x="227" y="412"/>
                  </a:lnTo>
                  <a:lnTo>
                    <a:pt x="242" y="406"/>
                  </a:lnTo>
                  <a:lnTo>
                    <a:pt x="253" y="401"/>
                  </a:lnTo>
                  <a:lnTo>
                    <a:pt x="260" y="397"/>
                  </a:lnTo>
                  <a:lnTo>
                    <a:pt x="264" y="396"/>
                  </a:lnTo>
                  <a:lnTo>
                    <a:pt x="264" y="396"/>
                  </a:lnTo>
                  <a:lnTo>
                    <a:pt x="266" y="397"/>
                  </a:lnTo>
                  <a:lnTo>
                    <a:pt x="269" y="398"/>
                  </a:lnTo>
                  <a:lnTo>
                    <a:pt x="275" y="401"/>
                  </a:lnTo>
                  <a:lnTo>
                    <a:pt x="283" y="404"/>
                  </a:lnTo>
                  <a:lnTo>
                    <a:pt x="296" y="407"/>
                  </a:lnTo>
                  <a:lnTo>
                    <a:pt x="310" y="411"/>
                  </a:lnTo>
                  <a:lnTo>
                    <a:pt x="329" y="412"/>
                  </a:lnTo>
                  <a:lnTo>
                    <a:pt x="353" y="413"/>
                  </a:lnTo>
                  <a:lnTo>
                    <a:pt x="353" y="122"/>
                  </a:lnTo>
                  <a:lnTo>
                    <a:pt x="353" y="122"/>
                  </a:lnTo>
                  <a:lnTo>
                    <a:pt x="353" y="106"/>
                  </a:lnTo>
                  <a:lnTo>
                    <a:pt x="351" y="92"/>
                  </a:lnTo>
                  <a:lnTo>
                    <a:pt x="348" y="78"/>
                  </a:lnTo>
                  <a:lnTo>
                    <a:pt x="343" y="66"/>
                  </a:lnTo>
                  <a:lnTo>
                    <a:pt x="338" y="56"/>
                  </a:lnTo>
                  <a:lnTo>
                    <a:pt x="330" y="45"/>
                  </a:lnTo>
                  <a:lnTo>
                    <a:pt x="323" y="36"/>
                  </a:lnTo>
                  <a:lnTo>
                    <a:pt x="314" y="29"/>
                  </a:lnTo>
                  <a:lnTo>
                    <a:pt x="304" y="22"/>
                  </a:lnTo>
                  <a:lnTo>
                    <a:pt x="293" y="15"/>
                  </a:lnTo>
                  <a:lnTo>
                    <a:pt x="281" y="11"/>
                  </a:lnTo>
                  <a:lnTo>
                    <a:pt x="268" y="7"/>
                  </a:lnTo>
                  <a:lnTo>
                    <a:pt x="254" y="4"/>
                  </a:lnTo>
                  <a:lnTo>
                    <a:pt x="239" y="2"/>
                  </a:lnTo>
                  <a:lnTo>
                    <a:pt x="222" y="1"/>
                  </a:lnTo>
                  <a:lnTo>
                    <a:pt x="20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39" name="Freeform 12"/>
            <p:cNvSpPr>
              <a:spLocks/>
            </p:cNvSpPr>
            <p:nvPr userDrawn="1"/>
          </p:nvSpPr>
          <p:spPr bwMode="auto">
            <a:xfrm>
              <a:off x="5263" y="3975"/>
              <a:ext cx="93" cy="106"/>
            </a:xfrm>
            <a:custGeom>
              <a:avLst/>
              <a:gdLst>
                <a:gd name="T0" fmla="*/ 281 w 374"/>
                <a:gd name="T1" fmla="*/ 313 h 424"/>
                <a:gd name="T2" fmla="*/ 246 w 374"/>
                <a:gd name="T3" fmla="*/ 327 h 424"/>
                <a:gd name="T4" fmla="*/ 217 w 374"/>
                <a:gd name="T5" fmla="*/ 336 h 424"/>
                <a:gd name="T6" fmla="*/ 184 w 374"/>
                <a:gd name="T7" fmla="*/ 341 h 424"/>
                <a:gd name="T8" fmla="*/ 167 w 374"/>
                <a:gd name="T9" fmla="*/ 342 h 424"/>
                <a:gd name="T10" fmla="*/ 145 w 374"/>
                <a:gd name="T11" fmla="*/ 341 h 424"/>
                <a:gd name="T12" fmla="*/ 129 w 374"/>
                <a:gd name="T13" fmla="*/ 337 h 424"/>
                <a:gd name="T14" fmla="*/ 116 w 374"/>
                <a:gd name="T15" fmla="*/ 329 h 424"/>
                <a:gd name="T16" fmla="*/ 106 w 374"/>
                <a:gd name="T17" fmla="*/ 319 h 424"/>
                <a:gd name="T18" fmla="*/ 99 w 374"/>
                <a:gd name="T19" fmla="*/ 307 h 424"/>
                <a:gd name="T20" fmla="*/ 95 w 374"/>
                <a:gd name="T21" fmla="*/ 290 h 424"/>
                <a:gd name="T22" fmla="*/ 93 w 374"/>
                <a:gd name="T23" fmla="*/ 248 h 424"/>
                <a:gd name="T24" fmla="*/ 79 w 374"/>
                <a:gd name="T25" fmla="*/ 0 h 424"/>
                <a:gd name="T26" fmla="*/ 59 w 374"/>
                <a:gd name="T27" fmla="*/ 0 h 424"/>
                <a:gd name="T28" fmla="*/ 13 w 374"/>
                <a:gd name="T29" fmla="*/ 4 h 424"/>
                <a:gd name="T30" fmla="*/ 0 w 374"/>
                <a:gd name="T31" fmla="*/ 259 h 424"/>
                <a:gd name="T32" fmla="*/ 0 w 374"/>
                <a:gd name="T33" fmla="*/ 280 h 424"/>
                <a:gd name="T34" fmla="*/ 3 w 374"/>
                <a:gd name="T35" fmla="*/ 316 h 424"/>
                <a:gd name="T36" fmla="*/ 9 w 374"/>
                <a:gd name="T37" fmla="*/ 347 h 424"/>
                <a:gd name="T38" fmla="*/ 21 w 374"/>
                <a:gd name="T39" fmla="*/ 373 h 424"/>
                <a:gd name="T40" fmla="*/ 36 w 374"/>
                <a:gd name="T41" fmla="*/ 393 h 424"/>
                <a:gd name="T42" fmla="*/ 58 w 374"/>
                <a:gd name="T43" fmla="*/ 408 h 424"/>
                <a:gd name="T44" fmla="*/ 86 w 374"/>
                <a:gd name="T45" fmla="*/ 418 h 424"/>
                <a:gd name="T46" fmla="*/ 121 w 374"/>
                <a:gd name="T47" fmla="*/ 423 h 424"/>
                <a:gd name="T48" fmla="*/ 141 w 374"/>
                <a:gd name="T49" fmla="*/ 424 h 424"/>
                <a:gd name="T50" fmla="*/ 172 w 374"/>
                <a:gd name="T51" fmla="*/ 422 h 424"/>
                <a:gd name="T52" fmla="*/ 199 w 374"/>
                <a:gd name="T53" fmla="*/ 418 h 424"/>
                <a:gd name="T54" fmla="*/ 243 w 374"/>
                <a:gd name="T55" fmla="*/ 407 h 424"/>
                <a:gd name="T56" fmla="*/ 271 w 374"/>
                <a:gd name="T57" fmla="*/ 395 h 424"/>
                <a:gd name="T58" fmla="*/ 283 w 374"/>
                <a:gd name="T59" fmla="*/ 390 h 424"/>
                <a:gd name="T60" fmla="*/ 296 w 374"/>
                <a:gd name="T61" fmla="*/ 396 h 424"/>
                <a:gd name="T62" fmla="*/ 319 w 374"/>
                <a:gd name="T63" fmla="*/ 402 h 424"/>
                <a:gd name="T64" fmla="*/ 353 w 374"/>
                <a:gd name="T65" fmla="*/ 408 h 424"/>
                <a:gd name="T66" fmla="*/ 374 w 374"/>
                <a:gd name="T67" fmla="*/ 6 h 424"/>
                <a:gd name="T68" fmla="*/ 342 w 374"/>
                <a:gd name="T69" fmla="*/ 2 h 424"/>
                <a:gd name="T70" fmla="*/ 299 w 374"/>
                <a:gd name="T71" fmla="*/ 0 h 424"/>
                <a:gd name="T72" fmla="*/ 281 w 374"/>
                <a:gd name="T73" fmla="*/ 313 h 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74" h="424">
                  <a:moveTo>
                    <a:pt x="281" y="313"/>
                  </a:moveTo>
                  <a:lnTo>
                    <a:pt x="281" y="313"/>
                  </a:lnTo>
                  <a:lnTo>
                    <a:pt x="260" y="322"/>
                  </a:lnTo>
                  <a:lnTo>
                    <a:pt x="246" y="327"/>
                  </a:lnTo>
                  <a:lnTo>
                    <a:pt x="232" y="331"/>
                  </a:lnTo>
                  <a:lnTo>
                    <a:pt x="217" y="336"/>
                  </a:lnTo>
                  <a:lnTo>
                    <a:pt x="200" y="339"/>
                  </a:lnTo>
                  <a:lnTo>
                    <a:pt x="184" y="341"/>
                  </a:lnTo>
                  <a:lnTo>
                    <a:pt x="167" y="342"/>
                  </a:lnTo>
                  <a:lnTo>
                    <a:pt x="167" y="342"/>
                  </a:lnTo>
                  <a:lnTo>
                    <a:pt x="155" y="342"/>
                  </a:lnTo>
                  <a:lnTo>
                    <a:pt x="145" y="341"/>
                  </a:lnTo>
                  <a:lnTo>
                    <a:pt x="136" y="339"/>
                  </a:lnTo>
                  <a:lnTo>
                    <a:pt x="129" y="337"/>
                  </a:lnTo>
                  <a:lnTo>
                    <a:pt x="122" y="333"/>
                  </a:lnTo>
                  <a:lnTo>
                    <a:pt x="116" y="329"/>
                  </a:lnTo>
                  <a:lnTo>
                    <a:pt x="110" y="324"/>
                  </a:lnTo>
                  <a:lnTo>
                    <a:pt x="106" y="319"/>
                  </a:lnTo>
                  <a:lnTo>
                    <a:pt x="102" y="313"/>
                  </a:lnTo>
                  <a:lnTo>
                    <a:pt x="99" y="307"/>
                  </a:lnTo>
                  <a:lnTo>
                    <a:pt x="97" y="298"/>
                  </a:lnTo>
                  <a:lnTo>
                    <a:pt x="95" y="290"/>
                  </a:lnTo>
                  <a:lnTo>
                    <a:pt x="93" y="271"/>
                  </a:lnTo>
                  <a:lnTo>
                    <a:pt x="93" y="248"/>
                  </a:lnTo>
                  <a:lnTo>
                    <a:pt x="93" y="0"/>
                  </a:lnTo>
                  <a:lnTo>
                    <a:pt x="79" y="0"/>
                  </a:lnTo>
                  <a:lnTo>
                    <a:pt x="79" y="0"/>
                  </a:lnTo>
                  <a:lnTo>
                    <a:pt x="59" y="0"/>
                  </a:lnTo>
                  <a:lnTo>
                    <a:pt x="36" y="2"/>
                  </a:lnTo>
                  <a:lnTo>
                    <a:pt x="13" y="4"/>
                  </a:lnTo>
                  <a:lnTo>
                    <a:pt x="0" y="6"/>
                  </a:lnTo>
                  <a:lnTo>
                    <a:pt x="0" y="259"/>
                  </a:lnTo>
                  <a:lnTo>
                    <a:pt x="0" y="259"/>
                  </a:lnTo>
                  <a:lnTo>
                    <a:pt x="0" y="280"/>
                  </a:lnTo>
                  <a:lnTo>
                    <a:pt x="1" y="298"/>
                  </a:lnTo>
                  <a:lnTo>
                    <a:pt x="3" y="316"/>
                  </a:lnTo>
                  <a:lnTo>
                    <a:pt x="5" y="332"/>
                  </a:lnTo>
                  <a:lnTo>
                    <a:pt x="9" y="347"/>
                  </a:lnTo>
                  <a:lnTo>
                    <a:pt x="14" y="360"/>
                  </a:lnTo>
                  <a:lnTo>
                    <a:pt x="21" y="373"/>
                  </a:lnTo>
                  <a:lnTo>
                    <a:pt x="28" y="383"/>
                  </a:lnTo>
                  <a:lnTo>
                    <a:pt x="36" y="393"/>
                  </a:lnTo>
                  <a:lnTo>
                    <a:pt x="46" y="401"/>
                  </a:lnTo>
                  <a:lnTo>
                    <a:pt x="58" y="408"/>
                  </a:lnTo>
                  <a:lnTo>
                    <a:pt x="71" y="414"/>
                  </a:lnTo>
                  <a:lnTo>
                    <a:pt x="86" y="418"/>
                  </a:lnTo>
                  <a:lnTo>
                    <a:pt x="102" y="421"/>
                  </a:lnTo>
                  <a:lnTo>
                    <a:pt x="121" y="423"/>
                  </a:lnTo>
                  <a:lnTo>
                    <a:pt x="141" y="424"/>
                  </a:lnTo>
                  <a:lnTo>
                    <a:pt x="141" y="424"/>
                  </a:lnTo>
                  <a:lnTo>
                    <a:pt x="157" y="423"/>
                  </a:lnTo>
                  <a:lnTo>
                    <a:pt x="172" y="422"/>
                  </a:lnTo>
                  <a:lnTo>
                    <a:pt x="186" y="421"/>
                  </a:lnTo>
                  <a:lnTo>
                    <a:pt x="199" y="418"/>
                  </a:lnTo>
                  <a:lnTo>
                    <a:pt x="223" y="413"/>
                  </a:lnTo>
                  <a:lnTo>
                    <a:pt x="243" y="407"/>
                  </a:lnTo>
                  <a:lnTo>
                    <a:pt x="260" y="400"/>
                  </a:lnTo>
                  <a:lnTo>
                    <a:pt x="271" y="395"/>
                  </a:lnTo>
                  <a:lnTo>
                    <a:pt x="283" y="390"/>
                  </a:lnTo>
                  <a:lnTo>
                    <a:pt x="283" y="390"/>
                  </a:lnTo>
                  <a:lnTo>
                    <a:pt x="289" y="393"/>
                  </a:lnTo>
                  <a:lnTo>
                    <a:pt x="296" y="396"/>
                  </a:lnTo>
                  <a:lnTo>
                    <a:pt x="307" y="399"/>
                  </a:lnTo>
                  <a:lnTo>
                    <a:pt x="319" y="402"/>
                  </a:lnTo>
                  <a:lnTo>
                    <a:pt x="334" y="405"/>
                  </a:lnTo>
                  <a:lnTo>
                    <a:pt x="353" y="408"/>
                  </a:lnTo>
                  <a:lnTo>
                    <a:pt x="374" y="409"/>
                  </a:lnTo>
                  <a:lnTo>
                    <a:pt x="374" y="6"/>
                  </a:lnTo>
                  <a:lnTo>
                    <a:pt x="374" y="6"/>
                  </a:lnTo>
                  <a:lnTo>
                    <a:pt x="342" y="2"/>
                  </a:lnTo>
                  <a:lnTo>
                    <a:pt x="320" y="1"/>
                  </a:lnTo>
                  <a:lnTo>
                    <a:pt x="299" y="0"/>
                  </a:lnTo>
                  <a:lnTo>
                    <a:pt x="281" y="0"/>
                  </a:lnTo>
                  <a:lnTo>
                    <a:pt x="281" y="31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40" name="Freeform 13"/>
            <p:cNvSpPr>
              <a:spLocks/>
            </p:cNvSpPr>
            <p:nvPr userDrawn="1"/>
          </p:nvSpPr>
          <p:spPr bwMode="auto">
            <a:xfrm>
              <a:off x="5383" y="3974"/>
              <a:ext cx="78" cy="107"/>
            </a:xfrm>
            <a:custGeom>
              <a:avLst/>
              <a:gdLst>
                <a:gd name="T0" fmla="*/ 11 w 311"/>
                <a:gd name="T1" fmla="*/ 415 h 428"/>
                <a:gd name="T2" fmla="*/ 83 w 311"/>
                <a:gd name="T3" fmla="*/ 425 h 428"/>
                <a:gd name="T4" fmla="*/ 138 w 311"/>
                <a:gd name="T5" fmla="*/ 428 h 428"/>
                <a:gd name="T6" fmla="*/ 183 w 311"/>
                <a:gd name="T7" fmla="*/ 425 h 428"/>
                <a:gd name="T8" fmla="*/ 227 w 311"/>
                <a:gd name="T9" fmla="*/ 414 h 428"/>
                <a:gd name="T10" fmla="*/ 265 w 311"/>
                <a:gd name="T11" fmla="*/ 394 h 428"/>
                <a:gd name="T12" fmla="*/ 295 w 311"/>
                <a:gd name="T13" fmla="*/ 363 h 428"/>
                <a:gd name="T14" fmla="*/ 310 w 311"/>
                <a:gd name="T15" fmla="*/ 318 h 428"/>
                <a:gd name="T16" fmla="*/ 310 w 311"/>
                <a:gd name="T17" fmla="*/ 288 h 428"/>
                <a:gd name="T18" fmla="*/ 302 w 311"/>
                <a:gd name="T19" fmla="*/ 256 h 428"/>
                <a:gd name="T20" fmla="*/ 283 w 311"/>
                <a:gd name="T21" fmla="*/ 231 h 428"/>
                <a:gd name="T22" fmla="*/ 257 w 311"/>
                <a:gd name="T23" fmla="*/ 211 h 428"/>
                <a:gd name="T24" fmla="*/ 209 w 311"/>
                <a:gd name="T25" fmla="*/ 187 h 428"/>
                <a:gd name="T26" fmla="*/ 149 w 311"/>
                <a:gd name="T27" fmla="*/ 164 h 428"/>
                <a:gd name="T28" fmla="*/ 113 w 311"/>
                <a:gd name="T29" fmla="*/ 144 h 428"/>
                <a:gd name="T30" fmla="*/ 103 w 311"/>
                <a:gd name="T31" fmla="*/ 132 h 428"/>
                <a:gd name="T32" fmla="*/ 100 w 311"/>
                <a:gd name="T33" fmla="*/ 116 h 428"/>
                <a:gd name="T34" fmla="*/ 102 w 311"/>
                <a:gd name="T35" fmla="*/ 104 h 428"/>
                <a:gd name="T36" fmla="*/ 116 w 311"/>
                <a:gd name="T37" fmla="*/ 86 h 428"/>
                <a:gd name="T38" fmla="*/ 132 w 311"/>
                <a:gd name="T39" fmla="*/ 78 h 428"/>
                <a:gd name="T40" fmla="*/ 156 w 311"/>
                <a:gd name="T41" fmla="*/ 74 h 428"/>
                <a:gd name="T42" fmla="*/ 185 w 311"/>
                <a:gd name="T43" fmla="*/ 75 h 428"/>
                <a:gd name="T44" fmla="*/ 238 w 311"/>
                <a:gd name="T45" fmla="*/ 85 h 428"/>
                <a:gd name="T46" fmla="*/ 295 w 311"/>
                <a:gd name="T47" fmla="*/ 30 h 428"/>
                <a:gd name="T48" fmla="*/ 263 w 311"/>
                <a:gd name="T49" fmla="*/ 16 h 428"/>
                <a:gd name="T50" fmla="*/ 207 w 311"/>
                <a:gd name="T51" fmla="*/ 4 h 428"/>
                <a:gd name="T52" fmla="*/ 158 w 311"/>
                <a:gd name="T53" fmla="*/ 0 h 428"/>
                <a:gd name="T54" fmla="*/ 115 w 311"/>
                <a:gd name="T55" fmla="*/ 4 h 428"/>
                <a:gd name="T56" fmla="*/ 76 w 311"/>
                <a:gd name="T57" fmla="*/ 17 h 428"/>
                <a:gd name="T58" fmla="*/ 42 w 311"/>
                <a:gd name="T59" fmla="*/ 39 h 428"/>
                <a:gd name="T60" fmla="*/ 19 w 311"/>
                <a:gd name="T61" fmla="*/ 69 h 428"/>
                <a:gd name="T62" fmla="*/ 7 w 311"/>
                <a:gd name="T63" fmla="*/ 107 h 428"/>
                <a:gd name="T64" fmla="*/ 7 w 311"/>
                <a:gd name="T65" fmla="*/ 137 h 428"/>
                <a:gd name="T66" fmla="*/ 19 w 311"/>
                <a:gd name="T67" fmla="*/ 175 h 428"/>
                <a:gd name="T68" fmla="*/ 42 w 311"/>
                <a:gd name="T69" fmla="*/ 203 h 428"/>
                <a:gd name="T70" fmla="*/ 73 w 311"/>
                <a:gd name="T71" fmla="*/ 223 h 428"/>
                <a:gd name="T72" fmla="*/ 119 w 311"/>
                <a:gd name="T73" fmla="*/ 243 h 428"/>
                <a:gd name="T74" fmla="*/ 171 w 311"/>
                <a:gd name="T75" fmla="*/ 261 h 428"/>
                <a:gd name="T76" fmla="*/ 205 w 311"/>
                <a:gd name="T77" fmla="*/ 280 h 428"/>
                <a:gd name="T78" fmla="*/ 216 w 311"/>
                <a:gd name="T79" fmla="*/ 296 h 428"/>
                <a:gd name="T80" fmla="*/ 217 w 311"/>
                <a:gd name="T81" fmla="*/ 306 h 428"/>
                <a:gd name="T82" fmla="*/ 212 w 311"/>
                <a:gd name="T83" fmla="*/ 328 h 428"/>
                <a:gd name="T84" fmla="*/ 202 w 311"/>
                <a:gd name="T85" fmla="*/ 340 h 428"/>
                <a:gd name="T86" fmla="*/ 184 w 311"/>
                <a:gd name="T87" fmla="*/ 348 h 428"/>
                <a:gd name="T88" fmla="*/ 158 w 311"/>
                <a:gd name="T89" fmla="*/ 353 h 428"/>
                <a:gd name="T90" fmla="*/ 113 w 311"/>
                <a:gd name="T91" fmla="*/ 354 h 428"/>
                <a:gd name="T92" fmla="*/ 28 w 311"/>
                <a:gd name="T93" fmla="*/ 344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11" h="428">
                  <a:moveTo>
                    <a:pt x="0" y="413"/>
                  </a:moveTo>
                  <a:lnTo>
                    <a:pt x="0" y="413"/>
                  </a:lnTo>
                  <a:lnTo>
                    <a:pt x="11" y="415"/>
                  </a:lnTo>
                  <a:lnTo>
                    <a:pt x="39" y="420"/>
                  </a:lnTo>
                  <a:lnTo>
                    <a:pt x="60" y="423"/>
                  </a:lnTo>
                  <a:lnTo>
                    <a:pt x="83" y="425"/>
                  </a:lnTo>
                  <a:lnTo>
                    <a:pt x="110" y="427"/>
                  </a:lnTo>
                  <a:lnTo>
                    <a:pt x="138" y="428"/>
                  </a:lnTo>
                  <a:lnTo>
                    <a:pt x="138" y="428"/>
                  </a:lnTo>
                  <a:lnTo>
                    <a:pt x="154" y="427"/>
                  </a:lnTo>
                  <a:lnTo>
                    <a:pt x="168" y="426"/>
                  </a:lnTo>
                  <a:lnTo>
                    <a:pt x="183" y="425"/>
                  </a:lnTo>
                  <a:lnTo>
                    <a:pt x="198" y="422"/>
                  </a:lnTo>
                  <a:lnTo>
                    <a:pt x="213" y="419"/>
                  </a:lnTo>
                  <a:lnTo>
                    <a:pt x="227" y="414"/>
                  </a:lnTo>
                  <a:lnTo>
                    <a:pt x="241" y="408"/>
                  </a:lnTo>
                  <a:lnTo>
                    <a:pt x="254" y="402"/>
                  </a:lnTo>
                  <a:lnTo>
                    <a:pt x="265" y="394"/>
                  </a:lnTo>
                  <a:lnTo>
                    <a:pt x="276" y="385"/>
                  </a:lnTo>
                  <a:lnTo>
                    <a:pt x="286" y="375"/>
                  </a:lnTo>
                  <a:lnTo>
                    <a:pt x="295" y="363"/>
                  </a:lnTo>
                  <a:lnTo>
                    <a:pt x="302" y="350"/>
                  </a:lnTo>
                  <a:lnTo>
                    <a:pt x="307" y="334"/>
                  </a:lnTo>
                  <a:lnTo>
                    <a:pt x="310" y="318"/>
                  </a:lnTo>
                  <a:lnTo>
                    <a:pt x="311" y="300"/>
                  </a:lnTo>
                  <a:lnTo>
                    <a:pt x="311" y="300"/>
                  </a:lnTo>
                  <a:lnTo>
                    <a:pt x="310" y="288"/>
                  </a:lnTo>
                  <a:lnTo>
                    <a:pt x="309" y="277"/>
                  </a:lnTo>
                  <a:lnTo>
                    <a:pt x="306" y="266"/>
                  </a:lnTo>
                  <a:lnTo>
                    <a:pt x="302" y="256"/>
                  </a:lnTo>
                  <a:lnTo>
                    <a:pt x="297" y="248"/>
                  </a:lnTo>
                  <a:lnTo>
                    <a:pt x="291" y="239"/>
                  </a:lnTo>
                  <a:lnTo>
                    <a:pt x="283" y="231"/>
                  </a:lnTo>
                  <a:lnTo>
                    <a:pt x="276" y="224"/>
                  </a:lnTo>
                  <a:lnTo>
                    <a:pt x="267" y="217"/>
                  </a:lnTo>
                  <a:lnTo>
                    <a:pt x="257" y="211"/>
                  </a:lnTo>
                  <a:lnTo>
                    <a:pt x="247" y="204"/>
                  </a:lnTo>
                  <a:lnTo>
                    <a:pt x="234" y="199"/>
                  </a:lnTo>
                  <a:lnTo>
                    <a:pt x="209" y="187"/>
                  </a:lnTo>
                  <a:lnTo>
                    <a:pt x="180" y="176"/>
                  </a:lnTo>
                  <a:lnTo>
                    <a:pt x="180" y="176"/>
                  </a:lnTo>
                  <a:lnTo>
                    <a:pt x="149" y="164"/>
                  </a:lnTo>
                  <a:lnTo>
                    <a:pt x="135" y="157"/>
                  </a:lnTo>
                  <a:lnTo>
                    <a:pt x="123" y="151"/>
                  </a:lnTo>
                  <a:lnTo>
                    <a:pt x="113" y="144"/>
                  </a:lnTo>
                  <a:lnTo>
                    <a:pt x="109" y="140"/>
                  </a:lnTo>
                  <a:lnTo>
                    <a:pt x="106" y="136"/>
                  </a:lnTo>
                  <a:lnTo>
                    <a:pt x="103" y="132"/>
                  </a:lnTo>
                  <a:lnTo>
                    <a:pt x="101" y="127"/>
                  </a:lnTo>
                  <a:lnTo>
                    <a:pt x="100" y="121"/>
                  </a:lnTo>
                  <a:lnTo>
                    <a:pt x="100" y="116"/>
                  </a:lnTo>
                  <a:lnTo>
                    <a:pt x="100" y="116"/>
                  </a:lnTo>
                  <a:lnTo>
                    <a:pt x="100" y="110"/>
                  </a:lnTo>
                  <a:lnTo>
                    <a:pt x="102" y="104"/>
                  </a:lnTo>
                  <a:lnTo>
                    <a:pt x="106" y="97"/>
                  </a:lnTo>
                  <a:lnTo>
                    <a:pt x="112" y="90"/>
                  </a:lnTo>
                  <a:lnTo>
                    <a:pt x="116" y="86"/>
                  </a:lnTo>
                  <a:lnTo>
                    <a:pt x="120" y="83"/>
                  </a:lnTo>
                  <a:lnTo>
                    <a:pt x="126" y="81"/>
                  </a:lnTo>
                  <a:lnTo>
                    <a:pt x="132" y="78"/>
                  </a:lnTo>
                  <a:lnTo>
                    <a:pt x="139" y="76"/>
                  </a:lnTo>
                  <a:lnTo>
                    <a:pt x="147" y="75"/>
                  </a:lnTo>
                  <a:lnTo>
                    <a:pt x="156" y="74"/>
                  </a:lnTo>
                  <a:lnTo>
                    <a:pt x="166" y="74"/>
                  </a:lnTo>
                  <a:lnTo>
                    <a:pt x="166" y="74"/>
                  </a:lnTo>
                  <a:lnTo>
                    <a:pt x="185" y="75"/>
                  </a:lnTo>
                  <a:lnTo>
                    <a:pt x="205" y="77"/>
                  </a:lnTo>
                  <a:lnTo>
                    <a:pt x="222" y="81"/>
                  </a:lnTo>
                  <a:lnTo>
                    <a:pt x="238" y="85"/>
                  </a:lnTo>
                  <a:lnTo>
                    <a:pt x="262" y="94"/>
                  </a:lnTo>
                  <a:lnTo>
                    <a:pt x="271" y="98"/>
                  </a:lnTo>
                  <a:lnTo>
                    <a:pt x="295" y="30"/>
                  </a:lnTo>
                  <a:lnTo>
                    <a:pt x="295" y="30"/>
                  </a:lnTo>
                  <a:lnTo>
                    <a:pt x="276" y="22"/>
                  </a:lnTo>
                  <a:lnTo>
                    <a:pt x="263" y="16"/>
                  </a:lnTo>
                  <a:lnTo>
                    <a:pt x="247" y="12"/>
                  </a:lnTo>
                  <a:lnTo>
                    <a:pt x="228" y="7"/>
                  </a:lnTo>
                  <a:lnTo>
                    <a:pt x="207" y="4"/>
                  </a:lnTo>
                  <a:lnTo>
                    <a:pt x="183" y="1"/>
                  </a:lnTo>
                  <a:lnTo>
                    <a:pt x="158" y="0"/>
                  </a:lnTo>
                  <a:lnTo>
                    <a:pt x="158" y="0"/>
                  </a:lnTo>
                  <a:lnTo>
                    <a:pt x="143" y="1"/>
                  </a:lnTo>
                  <a:lnTo>
                    <a:pt x="129" y="2"/>
                  </a:lnTo>
                  <a:lnTo>
                    <a:pt x="115" y="4"/>
                  </a:lnTo>
                  <a:lnTo>
                    <a:pt x="102" y="8"/>
                  </a:lnTo>
                  <a:lnTo>
                    <a:pt x="88" y="12"/>
                  </a:lnTo>
                  <a:lnTo>
                    <a:pt x="76" y="17"/>
                  </a:lnTo>
                  <a:lnTo>
                    <a:pt x="64" y="24"/>
                  </a:lnTo>
                  <a:lnTo>
                    <a:pt x="53" y="31"/>
                  </a:lnTo>
                  <a:lnTo>
                    <a:pt x="42" y="39"/>
                  </a:lnTo>
                  <a:lnTo>
                    <a:pt x="33" y="47"/>
                  </a:lnTo>
                  <a:lnTo>
                    <a:pt x="25" y="58"/>
                  </a:lnTo>
                  <a:lnTo>
                    <a:pt x="19" y="69"/>
                  </a:lnTo>
                  <a:lnTo>
                    <a:pt x="13" y="80"/>
                  </a:lnTo>
                  <a:lnTo>
                    <a:pt x="9" y="94"/>
                  </a:lnTo>
                  <a:lnTo>
                    <a:pt x="7" y="107"/>
                  </a:lnTo>
                  <a:lnTo>
                    <a:pt x="6" y="122"/>
                  </a:lnTo>
                  <a:lnTo>
                    <a:pt x="6" y="122"/>
                  </a:lnTo>
                  <a:lnTo>
                    <a:pt x="7" y="137"/>
                  </a:lnTo>
                  <a:lnTo>
                    <a:pt x="9" y="150"/>
                  </a:lnTo>
                  <a:lnTo>
                    <a:pt x="13" y="164"/>
                  </a:lnTo>
                  <a:lnTo>
                    <a:pt x="19" y="175"/>
                  </a:lnTo>
                  <a:lnTo>
                    <a:pt x="25" y="185"/>
                  </a:lnTo>
                  <a:lnTo>
                    <a:pt x="33" y="194"/>
                  </a:lnTo>
                  <a:lnTo>
                    <a:pt x="42" y="203"/>
                  </a:lnTo>
                  <a:lnTo>
                    <a:pt x="51" y="210"/>
                  </a:lnTo>
                  <a:lnTo>
                    <a:pt x="62" y="217"/>
                  </a:lnTo>
                  <a:lnTo>
                    <a:pt x="73" y="223"/>
                  </a:lnTo>
                  <a:lnTo>
                    <a:pt x="84" y="229"/>
                  </a:lnTo>
                  <a:lnTo>
                    <a:pt x="95" y="235"/>
                  </a:lnTo>
                  <a:lnTo>
                    <a:pt x="119" y="243"/>
                  </a:lnTo>
                  <a:lnTo>
                    <a:pt x="142" y="251"/>
                  </a:lnTo>
                  <a:lnTo>
                    <a:pt x="142" y="251"/>
                  </a:lnTo>
                  <a:lnTo>
                    <a:pt x="171" y="261"/>
                  </a:lnTo>
                  <a:lnTo>
                    <a:pt x="184" y="266"/>
                  </a:lnTo>
                  <a:lnTo>
                    <a:pt x="196" y="273"/>
                  </a:lnTo>
                  <a:lnTo>
                    <a:pt x="205" y="280"/>
                  </a:lnTo>
                  <a:lnTo>
                    <a:pt x="211" y="287"/>
                  </a:lnTo>
                  <a:lnTo>
                    <a:pt x="214" y="291"/>
                  </a:lnTo>
                  <a:lnTo>
                    <a:pt x="216" y="296"/>
                  </a:lnTo>
                  <a:lnTo>
                    <a:pt x="217" y="300"/>
                  </a:lnTo>
                  <a:lnTo>
                    <a:pt x="217" y="306"/>
                  </a:lnTo>
                  <a:lnTo>
                    <a:pt x="217" y="306"/>
                  </a:lnTo>
                  <a:lnTo>
                    <a:pt x="217" y="315"/>
                  </a:lnTo>
                  <a:lnTo>
                    <a:pt x="214" y="324"/>
                  </a:lnTo>
                  <a:lnTo>
                    <a:pt x="212" y="328"/>
                  </a:lnTo>
                  <a:lnTo>
                    <a:pt x="209" y="332"/>
                  </a:lnTo>
                  <a:lnTo>
                    <a:pt x="206" y="335"/>
                  </a:lnTo>
                  <a:lnTo>
                    <a:pt x="202" y="340"/>
                  </a:lnTo>
                  <a:lnTo>
                    <a:pt x="197" y="343"/>
                  </a:lnTo>
                  <a:lnTo>
                    <a:pt x="190" y="346"/>
                  </a:lnTo>
                  <a:lnTo>
                    <a:pt x="184" y="348"/>
                  </a:lnTo>
                  <a:lnTo>
                    <a:pt x="176" y="350"/>
                  </a:lnTo>
                  <a:lnTo>
                    <a:pt x="167" y="352"/>
                  </a:lnTo>
                  <a:lnTo>
                    <a:pt x="158" y="353"/>
                  </a:lnTo>
                  <a:lnTo>
                    <a:pt x="134" y="354"/>
                  </a:lnTo>
                  <a:lnTo>
                    <a:pt x="134" y="354"/>
                  </a:lnTo>
                  <a:lnTo>
                    <a:pt x="113" y="354"/>
                  </a:lnTo>
                  <a:lnTo>
                    <a:pt x="92" y="352"/>
                  </a:lnTo>
                  <a:lnTo>
                    <a:pt x="55" y="348"/>
                  </a:lnTo>
                  <a:lnTo>
                    <a:pt x="28" y="344"/>
                  </a:lnTo>
                  <a:lnTo>
                    <a:pt x="18" y="342"/>
                  </a:lnTo>
                  <a:lnTo>
                    <a:pt x="0" y="41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41" name="Freeform 14"/>
            <p:cNvSpPr>
              <a:spLocks/>
            </p:cNvSpPr>
            <p:nvPr userDrawn="1"/>
          </p:nvSpPr>
          <p:spPr bwMode="auto">
            <a:xfrm>
              <a:off x="5059" y="3992"/>
              <a:ext cx="48" cy="71"/>
            </a:xfrm>
            <a:custGeom>
              <a:avLst/>
              <a:gdLst>
                <a:gd name="T0" fmla="*/ 0 w 194"/>
                <a:gd name="T1" fmla="*/ 7 h 282"/>
                <a:gd name="T2" fmla="*/ 0 w 194"/>
                <a:gd name="T3" fmla="*/ 7 h 282"/>
                <a:gd name="T4" fmla="*/ 14 w 194"/>
                <a:gd name="T5" fmla="*/ 4 h 282"/>
                <a:gd name="T6" fmla="*/ 31 w 194"/>
                <a:gd name="T7" fmla="*/ 2 h 282"/>
                <a:gd name="T8" fmla="*/ 52 w 194"/>
                <a:gd name="T9" fmla="*/ 0 h 282"/>
                <a:gd name="T10" fmla="*/ 73 w 194"/>
                <a:gd name="T11" fmla="*/ 0 h 282"/>
                <a:gd name="T12" fmla="*/ 73 w 194"/>
                <a:gd name="T13" fmla="*/ 0 h 282"/>
                <a:gd name="T14" fmla="*/ 87 w 194"/>
                <a:gd name="T15" fmla="*/ 0 h 282"/>
                <a:gd name="T16" fmla="*/ 98 w 194"/>
                <a:gd name="T17" fmla="*/ 1 h 282"/>
                <a:gd name="T18" fmla="*/ 110 w 194"/>
                <a:gd name="T19" fmla="*/ 4 h 282"/>
                <a:gd name="T20" fmla="*/ 121 w 194"/>
                <a:gd name="T21" fmla="*/ 7 h 282"/>
                <a:gd name="T22" fmla="*/ 132 w 194"/>
                <a:gd name="T23" fmla="*/ 11 h 282"/>
                <a:gd name="T24" fmla="*/ 141 w 194"/>
                <a:gd name="T25" fmla="*/ 17 h 282"/>
                <a:gd name="T26" fmla="*/ 151 w 194"/>
                <a:gd name="T27" fmla="*/ 24 h 282"/>
                <a:gd name="T28" fmla="*/ 159 w 194"/>
                <a:gd name="T29" fmla="*/ 31 h 282"/>
                <a:gd name="T30" fmla="*/ 166 w 194"/>
                <a:gd name="T31" fmla="*/ 40 h 282"/>
                <a:gd name="T32" fmla="*/ 174 w 194"/>
                <a:gd name="T33" fmla="*/ 49 h 282"/>
                <a:gd name="T34" fmla="*/ 180 w 194"/>
                <a:gd name="T35" fmla="*/ 61 h 282"/>
                <a:gd name="T36" fmla="*/ 185 w 194"/>
                <a:gd name="T37" fmla="*/ 74 h 282"/>
                <a:gd name="T38" fmla="*/ 189 w 194"/>
                <a:gd name="T39" fmla="*/ 88 h 282"/>
                <a:gd name="T40" fmla="*/ 192 w 194"/>
                <a:gd name="T41" fmla="*/ 103 h 282"/>
                <a:gd name="T42" fmla="*/ 193 w 194"/>
                <a:gd name="T43" fmla="*/ 119 h 282"/>
                <a:gd name="T44" fmla="*/ 194 w 194"/>
                <a:gd name="T45" fmla="*/ 138 h 282"/>
                <a:gd name="T46" fmla="*/ 194 w 194"/>
                <a:gd name="T47" fmla="*/ 138 h 282"/>
                <a:gd name="T48" fmla="*/ 194 w 194"/>
                <a:gd name="T49" fmla="*/ 155 h 282"/>
                <a:gd name="T50" fmla="*/ 193 w 194"/>
                <a:gd name="T51" fmla="*/ 172 h 282"/>
                <a:gd name="T52" fmla="*/ 191 w 194"/>
                <a:gd name="T53" fmla="*/ 187 h 282"/>
                <a:gd name="T54" fmla="*/ 188 w 194"/>
                <a:gd name="T55" fmla="*/ 202 h 282"/>
                <a:gd name="T56" fmla="*/ 185 w 194"/>
                <a:gd name="T57" fmla="*/ 215 h 282"/>
                <a:gd name="T58" fmla="*/ 181 w 194"/>
                <a:gd name="T59" fmla="*/ 226 h 282"/>
                <a:gd name="T60" fmla="*/ 175 w 194"/>
                <a:gd name="T61" fmla="*/ 238 h 282"/>
                <a:gd name="T62" fmla="*/ 168 w 194"/>
                <a:gd name="T63" fmla="*/ 247 h 282"/>
                <a:gd name="T64" fmla="*/ 160 w 194"/>
                <a:gd name="T65" fmla="*/ 255 h 282"/>
                <a:gd name="T66" fmla="*/ 151 w 194"/>
                <a:gd name="T67" fmla="*/ 262 h 282"/>
                <a:gd name="T68" fmla="*/ 141 w 194"/>
                <a:gd name="T69" fmla="*/ 269 h 282"/>
                <a:gd name="T70" fmla="*/ 129 w 194"/>
                <a:gd name="T71" fmla="*/ 274 h 282"/>
                <a:gd name="T72" fmla="*/ 115 w 194"/>
                <a:gd name="T73" fmla="*/ 277 h 282"/>
                <a:gd name="T74" fmla="*/ 100 w 194"/>
                <a:gd name="T75" fmla="*/ 280 h 282"/>
                <a:gd name="T76" fmla="*/ 84 w 194"/>
                <a:gd name="T77" fmla="*/ 282 h 282"/>
                <a:gd name="T78" fmla="*/ 65 w 194"/>
                <a:gd name="T79" fmla="*/ 282 h 282"/>
                <a:gd name="T80" fmla="*/ 65 w 194"/>
                <a:gd name="T81" fmla="*/ 282 h 282"/>
                <a:gd name="T82" fmla="*/ 42 w 194"/>
                <a:gd name="T83" fmla="*/ 281 h 282"/>
                <a:gd name="T84" fmla="*/ 20 w 194"/>
                <a:gd name="T85" fmla="*/ 280 h 282"/>
                <a:gd name="T86" fmla="*/ 0 w 194"/>
                <a:gd name="T87" fmla="*/ 278 h 282"/>
                <a:gd name="T88" fmla="*/ 0 w 194"/>
                <a:gd name="T89" fmla="*/ 7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94" h="282">
                  <a:moveTo>
                    <a:pt x="0" y="7"/>
                  </a:moveTo>
                  <a:lnTo>
                    <a:pt x="0" y="7"/>
                  </a:lnTo>
                  <a:lnTo>
                    <a:pt x="14" y="4"/>
                  </a:lnTo>
                  <a:lnTo>
                    <a:pt x="31" y="2"/>
                  </a:lnTo>
                  <a:lnTo>
                    <a:pt x="52" y="0"/>
                  </a:lnTo>
                  <a:lnTo>
                    <a:pt x="73" y="0"/>
                  </a:lnTo>
                  <a:lnTo>
                    <a:pt x="73" y="0"/>
                  </a:lnTo>
                  <a:lnTo>
                    <a:pt x="87" y="0"/>
                  </a:lnTo>
                  <a:lnTo>
                    <a:pt x="98" y="1"/>
                  </a:lnTo>
                  <a:lnTo>
                    <a:pt x="110" y="4"/>
                  </a:lnTo>
                  <a:lnTo>
                    <a:pt x="121" y="7"/>
                  </a:lnTo>
                  <a:lnTo>
                    <a:pt x="132" y="11"/>
                  </a:lnTo>
                  <a:lnTo>
                    <a:pt x="141" y="17"/>
                  </a:lnTo>
                  <a:lnTo>
                    <a:pt x="151" y="24"/>
                  </a:lnTo>
                  <a:lnTo>
                    <a:pt x="159" y="31"/>
                  </a:lnTo>
                  <a:lnTo>
                    <a:pt x="166" y="40"/>
                  </a:lnTo>
                  <a:lnTo>
                    <a:pt x="174" y="49"/>
                  </a:lnTo>
                  <a:lnTo>
                    <a:pt x="180" y="61"/>
                  </a:lnTo>
                  <a:lnTo>
                    <a:pt x="185" y="74"/>
                  </a:lnTo>
                  <a:lnTo>
                    <a:pt x="189" y="88"/>
                  </a:lnTo>
                  <a:lnTo>
                    <a:pt x="192" y="103"/>
                  </a:lnTo>
                  <a:lnTo>
                    <a:pt x="193" y="119"/>
                  </a:lnTo>
                  <a:lnTo>
                    <a:pt x="194" y="138"/>
                  </a:lnTo>
                  <a:lnTo>
                    <a:pt x="194" y="138"/>
                  </a:lnTo>
                  <a:lnTo>
                    <a:pt x="194" y="155"/>
                  </a:lnTo>
                  <a:lnTo>
                    <a:pt x="193" y="172"/>
                  </a:lnTo>
                  <a:lnTo>
                    <a:pt x="191" y="187"/>
                  </a:lnTo>
                  <a:lnTo>
                    <a:pt x="188" y="202"/>
                  </a:lnTo>
                  <a:lnTo>
                    <a:pt x="185" y="215"/>
                  </a:lnTo>
                  <a:lnTo>
                    <a:pt x="181" y="226"/>
                  </a:lnTo>
                  <a:lnTo>
                    <a:pt x="175" y="238"/>
                  </a:lnTo>
                  <a:lnTo>
                    <a:pt x="168" y="247"/>
                  </a:lnTo>
                  <a:lnTo>
                    <a:pt x="160" y="255"/>
                  </a:lnTo>
                  <a:lnTo>
                    <a:pt x="151" y="262"/>
                  </a:lnTo>
                  <a:lnTo>
                    <a:pt x="141" y="269"/>
                  </a:lnTo>
                  <a:lnTo>
                    <a:pt x="129" y="274"/>
                  </a:lnTo>
                  <a:lnTo>
                    <a:pt x="115" y="277"/>
                  </a:lnTo>
                  <a:lnTo>
                    <a:pt x="100" y="280"/>
                  </a:lnTo>
                  <a:lnTo>
                    <a:pt x="84" y="282"/>
                  </a:lnTo>
                  <a:lnTo>
                    <a:pt x="65" y="282"/>
                  </a:lnTo>
                  <a:lnTo>
                    <a:pt x="65" y="282"/>
                  </a:lnTo>
                  <a:lnTo>
                    <a:pt x="42" y="281"/>
                  </a:lnTo>
                  <a:lnTo>
                    <a:pt x="20" y="280"/>
                  </a:lnTo>
                  <a:lnTo>
                    <a:pt x="0" y="278"/>
                  </a:lnTo>
                  <a:lnTo>
                    <a:pt x="0" y="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42" name="Freeform 15"/>
            <p:cNvSpPr>
              <a:spLocks/>
            </p:cNvSpPr>
            <p:nvPr userDrawn="1"/>
          </p:nvSpPr>
          <p:spPr bwMode="auto">
            <a:xfrm>
              <a:off x="5035" y="3974"/>
              <a:ext cx="97" cy="107"/>
            </a:xfrm>
            <a:custGeom>
              <a:avLst/>
              <a:gdLst>
                <a:gd name="T0" fmla="*/ 171 w 385"/>
                <a:gd name="T1" fmla="*/ 0 h 428"/>
                <a:gd name="T2" fmla="*/ 171 w 385"/>
                <a:gd name="T3" fmla="*/ 0 h 428"/>
                <a:gd name="T4" fmla="*/ 150 w 385"/>
                <a:gd name="T5" fmla="*/ 1 h 428"/>
                <a:gd name="T6" fmla="*/ 129 w 385"/>
                <a:gd name="T7" fmla="*/ 2 h 428"/>
                <a:gd name="T8" fmla="*/ 106 w 385"/>
                <a:gd name="T9" fmla="*/ 4 h 428"/>
                <a:gd name="T10" fmla="*/ 83 w 385"/>
                <a:gd name="T11" fmla="*/ 7 h 428"/>
                <a:gd name="T12" fmla="*/ 60 w 385"/>
                <a:gd name="T13" fmla="*/ 10 h 428"/>
                <a:gd name="T14" fmla="*/ 39 w 385"/>
                <a:gd name="T15" fmla="*/ 14 h 428"/>
                <a:gd name="T16" fmla="*/ 18 w 385"/>
                <a:gd name="T17" fmla="*/ 20 h 428"/>
                <a:gd name="T18" fmla="*/ 0 w 385"/>
                <a:gd name="T19" fmla="*/ 26 h 428"/>
                <a:gd name="T20" fmla="*/ 0 w 385"/>
                <a:gd name="T21" fmla="*/ 415 h 428"/>
                <a:gd name="T22" fmla="*/ 0 w 385"/>
                <a:gd name="T23" fmla="*/ 415 h 428"/>
                <a:gd name="T24" fmla="*/ 15 w 385"/>
                <a:gd name="T25" fmla="*/ 418 h 428"/>
                <a:gd name="T26" fmla="*/ 34 w 385"/>
                <a:gd name="T27" fmla="*/ 420 h 428"/>
                <a:gd name="T28" fmla="*/ 73 w 385"/>
                <a:gd name="T29" fmla="*/ 424 h 428"/>
                <a:gd name="T30" fmla="*/ 116 w 385"/>
                <a:gd name="T31" fmla="*/ 427 h 428"/>
                <a:gd name="T32" fmla="*/ 155 w 385"/>
                <a:gd name="T33" fmla="*/ 428 h 428"/>
                <a:gd name="T34" fmla="*/ 155 w 385"/>
                <a:gd name="T35" fmla="*/ 428 h 428"/>
                <a:gd name="T36" fmla="*/ 186 w 385"/>
                <a:gd name="T37" fmla="*/ 427 h 428"/>
                <a:gd name="T38" fmla="*/ 212 w 385"/>
                <a:gd name="T39" fmla="*/ 425 h 428"/>
                <a:gd name="T40" fmla="*/ 238 w 385"/>
                <a:gd name="T41" fmla="*/ 421 h 428"/>
                <a:gd name="T42" fmla="*/ 261 w 385"/>
                <a:gd name="T43" fmla="*/ 415 h 428"/>
                <a:gd name="T44" fmla="*/ 282 w 385"/>
                <a:gd name="T45" fmla="*/ 408 h 428"/>
                <a:gd name="T46" fmla="*/ 301 w 385"/>
                <a:gd name="T47" fmla="*/ 399 h 428"/>
                <a:gd name="T48" fmla="*/ 309 w 385"/>
                <a:gd name="T49" fmla="*/ 394 h 428"/>
                <a:gd name="T50" fmla="*/ 318 w 385"/>
                <a:gd name="T51" fmla="*/ 389 h 428"/>
                <a:gd name="T52" fmla="*/ 326 w 385"/>
                <a:gd name="T53" fmla="*/ 383 h 428"/>
                <a:gd name="T54" fmla="*/ 333 w 385"/>
                <a:gd name="T55" fmla="*/ 377 h 428"/>
                <a:gd name="T56" fmla="*/ 339 w 385"/>
                <a:gd name="T57" fmla="*/ 369 h 428"/>
                <a:gd name="T58" fmla="*/ 345 w 385"/>
                <a:gd name="T59" fmla="*/ 362 h 428"/>
                <a:gd name="T60" fmla="*/ 351 w 385"/>
                <a:gd name="T61" fmla="*/ 355 h 428"/>
                <a:gd name="T62" fmla="*/ 356 w 385"/>
                <a:gd name="T63" fmla="*/ 347 h 428"/>
                <a:gd name="T64" fmla="*/ 361 w 385"/>
                <a:gd name="T65" fmla="*/ 337 h 428"/>
                <a:gd name="T66" fmla="*/ 366 w 385"/>
                <a:gd name="T67" fmla="*/ 329 h 428"/>
                <a:gd name="T68" fmla="*/ 373 w 385"/>
                <a:gd name="T69" fmla="*/ 309 h 428"/>
                <a:gd name="T70" fmla="*/ 378 w 385"/>
                <a:gd name="T71" fmla="*/ 287 h 428"/>
                <a:gd name="T72" fmla="*/ 382 w 385"/>
                <a:gd name="T73" fmla="*/ 264 h 428"/>
                <a:gd name="T74" fmla="*/ 384 w 385"/>
                <a:gd name="T75" fmla="*/ 239 h 428"/>
                <a:gd name="T76" fmla="*/ 385 w 385"/>
                <a:gd name="T77" fmla="*/ 211 h 428"/>
                <a:gd name="T78" fmla="*/ 385 w 385"/>
                <a:gd name="T79" fmla="*/ 211 h 428"/>
                <a:gd name="T80" fmla="*/ 384 w 385"/>
                <a:gd name="T81" fmla="*/ 187 h 428"/>
                <a:gd name="T82" fmla="*/ 381 w 385"/>
                <a:gd name="T83" fmla="*/ 164 h 428"/>
                <a:gd name="T84" fmla="*/ 377 w 385"/>
                <a:gd name="T85" fmla="*/ 143 h 428"/>
                <a:gd name="T86" fmla="*/ 371 w 385"/>
                <a:gd name="T87" fmla="*/ 122 h 428"/>
                <a:gd name="T88" fmla="*/ 363 w 385"/>
                <a:gd name="T89" fmla="*/ 104 h 428"/>
                <a:gd name="T90" fmla="*/ 352 w 385"/>
                <a:gd name="T91" fmla="*/ 86 h 428"/>
                <a:gd name="T92" fmla="*/ 341 w 385"/>
                <a:gd name="T93" fmla="*/ 71 h 428"/>
                <a:gd name="T94" fmla="*/ 328 w 385"/>
                <a:gd name="T95" fmla="*/ 57 h 428"/>
                <a:gd name="T96" fmla="*/ 314 w 385"/>
                <a:gd name="T97" fmla="*/ 43 h 428"/>
                <a:gd name="T98" fmla="*/ 297 w 385"/>
                <a:gd name="T99" fmla="*/ 32 h 428"/>
                <a:gd name="T100" fmla="*/ 280 w 385"/>
                <a:gd name="T101" fmla="*/ 23 h 428"/>
                <a:gd name="T102" fmla="*/ 260 w 385"/>
                <a:gd name="T103" fmla="*/ 14 h 428"/>
                <a:gd name="T104" fmla="*/ 240 w 385"/>
                <a:gd name="T105" fmla="*/ 8 h 428"/>
                <a:gd name="T106" fmla="*/ 218 w 385"/>
                <a:gd name="T107" fmla="*/ 4 h 428"/>
                <a:gd name="T108" fmla="*/ 195 w 385"/>
                <a:gd name="T109" fmla="*/ 1 h 428"/>
                <a:gd name="T110" fmla="*/ 171 w 385"/>
                <a:gd name="T111" fmla="*/ 0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85" h="428">
                  <a:moveTo>
                    <a:pt x="171" y="0"/>
                  </a:moveTo>
                  <a:lnTo>
                    <a:pt x="171" y="0"/>
                  </a:lnTo>
                  <a:lnTo>
                    <a:pt x="150" y="1"/>
                  </a:lnTo>
                  <a:lnTo>
                    <a:pt x="129" y="2"/>
                  </a:lnTo>
                  <a:lnTo>
                    <a:pt x="106" y="4"/>
                  </a:lnTo>
                  <a:lnTo>
                    <a:pt x="83" y="7"/>
                  </a:lnTo>
                  <a:lnTo>
                    <a:pt x="60" y="10"/>
                  </a:lnTo>
                  <a:lnTo>
                    <a:pt x="39" y="14"/>
                  </a:lnTo>
                  <a:lnTo>
                    <a:pt x="18" y="20"/>
                  </a:lnTo>
                  <a:lnTo>
                    <a:pt x="0" y="26"/>
                  </a:lnTo>
                  <a:lnTo>
                    <a:pt x="0" y="415"/>
                  </a:lnTo>
                  <a:lnTo>
                    <a:pt x="0" y="415"/>
                  </a:lnTo>
                  <a:lnTo>
                    <a:pt x="15" y="418"/>
                  </a:lnTo>
                  <a:lnTo>
                    <a:pt x="34" y="420"/>
                  </a:lnTo>
                  <a:lnTo>
                    <a:pt x="73" y="424"/>
                  </a:lnTo>
                  <a:lnTo>
                    <a:pt x="116" y="427"/>
                  </a:lnTo>
                  <a:lnTo>
                    <a:pt x="155" y="428"/>
                  </a:lnTo>
                  <a:lnTo>
                    <a:pt x="155" y="428"/>
                  </a:lnTo>
                  <a:lnTo>
                    <a:pt x="186" y="427"/>
                  </a:lnTo>
                  <a:lnTo>
                    <a:pt x="212" y="425"/>
                  </a:lnTo>
                  <a:lnTo>
                    <a:pt x="238" y="421"/>
                  </a:lnTo>
                  <a:lnTo>
                    <a:pt x="261" y="415"/>
                  </a:lnTo>
                  <a:lnTo>
                    <a:pt x="282" y="408"/>
                  </a:lnTo>
                  <a:lnTo>
                    <a:pt x="301" y="399"/>
                  </a:lnTo>
                  <a:lnTo>
                    <a:pt x="309" y="394"/>
                  </a:lnTo>
                  <a:lnTo>
                    <a:pt x="318" y="389"/>
                  </a:lnTo>
                  <a:lnTo>
                    <a:pt x="326" y="383"/>
                  </a:lnTo>
                  <a:lnTo>
                    <a:pt x="333" y="377"/>
                  </a:lnTo>
                  <a:lnTo>
                    <a:pt x="339" y="369"/>
                  </a:lnTo>
                  <a:lnTo>
                    <a:pt x="345" y="362"/>
                  </a:lnTo>
                  <a:lnTo>
                    <a:pt x="351" y="355"/>
                  </a:lnTo>
                  <a:lnTo>
                    <a:pt x="356" y="347"/>
                  </a:lnTo>
                  <a:lnTo>
                    <a:pt x="361" y="337"/>
                  </a:lnTo>
                  <a:lnTo>
                    <a:pt x="366" y="329"/>
                  </a:lnTo>
                  <a:lnTo>
                    <a:pt x="373" y="309"/>
                  </a:lnTo>
                  <a:lnTo>
                    <a:pt x="378" y="287"/>
                  </a:lnTo>
                  <a:lnTo>
                    <a:pt x="382" y="264"/>
                  </a:lnTo>
                  <a:lnTo>
                    <a:pt x="384" y="239"/>
                  </a:lnTo>
                  <a:lnTo>
                    <a:pt x="385" y="211"/>
                  </a:lnTo>
                  <a:lnTo>
                    <a:pt x="385" y="211"/>
                  </a:lnTo>
                  <a:lnTo>
                    <a:pt x="384" y="187"/>
                  </a:lnTo>
                  <a:lnTo>
                    <a:pt x="381" y="164"/>
                  </a:lnTo>
                  <a:lnTo>
                    <a:pt x="377" y="143"/>
                  </a:lnTo>
                  <a:lnTo>
                    <a:pt x="371" y="122"/>
                  </a:lnTo>
                  <a:lnTo>
                    <a:pt x="363" y="104"/>
                  </a:lnTo>
                  <a:lnTo>
                    <a:pt x="352" y="86"/>
                  </a:lnTo>
                  <a:lnTo>
                    <a:pt x="341" y="71"/>
                  </a:lnTo>
                  <a:lnTo>
                    <a:pt x="328" y="57"/>
                  </a:lnTo>
                  <a:lnTo>
                    <a:pt x="314" y="43"/>
                  </a:lnTo>
                  <a:lnTo>
                    <a:pt x="297" y="32"/>
                  </a:lnTo>
                  <a:lnTo>
                    <a:pt x="280" y="23"/>
                  </a:lnTo>
                  <a:lnTo>
                    <a:pt x="260" y="14"/>
                  </a:lnTo>
                  <a:lnTo>
                    <a:pt x="240" y="8"/>
                  </a:lnTo>
                  <a:lnTo>
                    <a:pt x="218" y="4"/>
                  </a:lnTo>
                  <a:lnTo>
                    <a:pt x="195" y="1"/>
                  </a:lnTo>
                  <a:lnTo>
                    <a:pt x="17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</p:grpSp>
      <p:sp>
        <p:nvSpPr>
          <p:cNvPr id="43" name="Rectangle 10"/>
          <p:cNvSpPr txBox="1">
            <a:spLocks noChangeArrowheads="1"/>
          </p:cNvSpPr>
          <p:nvPr userDrawn="1"/>
        </p:nvSpPr>
        <p:spPr>
          <a:xfrm>
            <a:off x="407668" y="6069045"/>
            <a:ext cx="2232402" cy="273007"/>
          </a:xfrm>
          <a:prstGeom prst="rect">
            <a:avLst/>
          </a:prstGeom>
          <a:ln/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l" defTabSz="914400" rtl="0" eaLnBrk="1" latinLnBrk="0" hangingPunct="1">
              <a:defRPr sz="900" kern="1200">
                <a:solidFill>
                  <a:schemeClr val="accent6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en-GB" dirty="0" smtClean="0">
                <a:solidFill>
                  <a:srgbClr val="D7D2CB">
                    <a:lumMod val="50000"/>
                  </a:srgbClr>
                </a:solidFill>
              </a:rPr>
              <a:t>Page  </a:t>
            </a:r>
            <a:fld id="{4A1B87DD-86B5-48CA-9454-66C05345144F}" type="slidenum">
              <a:rPr lang="en-US" smtClean="0">
                <a:solidFill>
                  <a:srgbClr val="D7D2CB">
                    <a:lumMod val="50000"/>
                  </a:srgbClr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D7D2CB">
                  <a:lumMod val="50000"/>
                </a:srgbClr>
              </a:solidFill>
            </a:endParaRPr>
          </a:p>
        </p:txBody>
      </p:sp>
      <p:grpSp>
        <p:nvGrpSpPr>
          <p:cNvPr id="92" name="Group 91"/>
          <p:cNvGrpSpPr/>
          <p:nvPr userDrawn="1"/>
        </p:nvGrpSpPr>
        <p:grpSpPr>
          <a:xfrm>
            <a:off x="10552692" y="34249"/>
            <a:ext cx="1162717" cy="632004"/>
            <a:chOff x="8374677" y="36245"/>
            <a:chExt cx="922740" cy="668853"/>
          </a:xfrm>
        </p:grpSpPr>
        <p:sp>
          <p:nvSpPr>
            <p:cNvPr id="93" name="TextBox 92"/>
            <p:cNvSpPr txBox="1"/>
            <p:nvPr userDrawn="1"/>
          </p:nvSpPr>
          <p:spPr>
            <a:xfrm rot="16200000">
              <a:off x="8191735" y="219187"/>
              <a:ext cx="563729" cy="19784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510" dirty="0" smtClean="0">
                  <a:solidFill>
                    <a:srgbClr val="FFFFFF">
                      <a:lumMod val="65000"/>
                    </a:srgbClr>
                  </a:solidFill>
                </a:rPr>
                <a:t>confidential</a:t>
              </a:r>
              <a:endParaRPr lang="en-GB" sz="510" dirty="0">
                <a:solidFill>
                  <a:srgbClr val="FFFFFF">
                    <a:lumMod val="65000"/>
                  </a:srgbClr>
                </a:solidFill>
              </a:endParaRPr>
            </a:p>
          </p:txBody>
        </p:sp>
        <p:grpSp>
          <p:nvGrpSpPr>
            <p:cNvPr id="94" name="Group 93"/>
            <p:cNvGrpSpPr/>
            <p:nvPr userDrawn="1"/>
          </p:nvGrpSpPr>
          <p:grpSpPr>
            <a:xfrm>
              <a:off x="8445564" y="91935"/>
              <a:ext cx="851853" cy="613163"/>
              <a:chOff x="8445564" y="91935"/>
              <a:chExt cx="851853" cy="613163"/>
            </a:xfrm>
          </p:grpSpPr>
          <p:sp>
            <p:nvSpPr>
              <p:cNvPr id="95" name="TextBox 94"/>
              <p:cNvSpPr txBox="1"/>
              <p:nvPr userDrawn="1"/>
            </p:nvSpPr>
            <p:spPr>
              <a:xfrm>
                <a:off x="8445564" y="506408"/>
                <a:ext cx="851853" cy="19869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GB" sz="620" dirty="0" smtClean="0">
                    <a:solidFill>
                      <a:srgbClr val="D29F13"/>
                    </a:solidFill>
                  </a:rPr>
                  <a:t>RESTRICTED</a:t>
                </a:r>
                <a:endParaRPr lang="en-GB" sz="620" dirty="0">
                  <a:solidFill>
                    <a:srgbClr val="D29F13"/>
                  </a:solidFill>
                </a:endParaRPr>
              </a:p>
            </p:txBody>
          </p:sp>
          <p:grpSp>
            <p:nvGrpSpPr>
              <p:cNvPr id="96" name="Group 95"/>
              <p:cNvGrpSpPr/>
              <p:nvPr userDrawn="1"/>
            </p:nvGrpSpPr>
            <p:grpSpPr>
              <a:xfrm>
                <a:off x="8447829" y="91935"/>
                <a:ext cx="589966" cy="444532"/>
                <a:chOff x="8447829" y="91935"/>
                <a:chExt cx="589966" cy="444532"/>
              </a:xfrm>
            </p:grpSpPr>
            <p:sp>
              <p:nvSpPr>
                <p:cNvPr id="97" name="Freeform 22"/>
                <p:cNvSpPr>
                  <a:spLocks/>
                </p:cNvSpPr>
                <p:nvPr userDrawn="1"/>
              </p:nvSpPr>
              <p:spPr bwMode="auto">
                <a:xfrm>
                  <a:off x="8746928" y="157792"/>
                  <a:ext cx="87809" cy="107017"/>
                </a:xfrm>
                <a:custGeom>
                  <a:avLst/>
                  <a:gdLst>
                    <a:gd name="T0" fmla="*/ 44 w 64"/>
                    <a:gd name="T1" fmla="*/ 56 h 78"/>
                    <a:gd name="T2" fmla="*/ 44 w 64"/>
                    <a:gd name="T3" fmla="*/ 56 h 78"/>
                    <a:gd name="T4" fmla="*/ 46 w 64"/>
                    <a:gd name="T5" fmla="*/ 46 h 78"/>
                    <a:gd name="T6" fmla="*/ 50 w 64"/>
                    <a:gd name="T7" fmla="*/ 36 h 78"/>
                    <a:gd name="T8" fmla="*/ 56 w 64"/>
                    <a:gd name="T9" fmla="*/ 26 h 78"/>
                    <a:gd name="T10" fmla="*/ 64 w 64"/>
                    <a:gd name="T11" fmla="*/ 20 h 78"/>
                    <a:gd name="T12" fmla="*/ 64 w 64"/>
                    <a:gd name="T13" fmla="*/ 20 h 78"/>
                    <a:gd name="T14" fmla="*/ 58 w 64"/>
                    <a:gd name="T15" fmla="*/ 12 h 78"/>
                    <a:gd name="T16" fmla="*/ 50 w 64"/>
                    <a:gd name="T17" fmla="*/ 6 h 78"/>
                    <a:gd name="T18" fmla="*/ 42 w 64"/>
                    <a:gd name="T19" fmla="*/ 2 h 78"/>
                    <a:gd name="T20" fmla="*/ 30 w 64"/>
                    <a:gd name="T21" fmla="*/ 0 h 78"/>
                    <a:gd name="T22" fmla="*/ 30 w 64"/>
                    <a:gd name="T23" fmla="*/ 0 h 78"/>
                    <a:gd name="T24" fmla="*/ 34 w 64"/>
                    <a:gd name="T25" fmla="*/ 8 h 78"/>
                    <a:gd name="T26" fmla="*/ 34 w 64"/>
                    <a:gd name="T27" fmla="*/ 18 h 78"/>
                    <a:gd name="T28" fmla="*/ 34 w 64"/>
                    <a:gd name="T29" fmla="*/ 18 h 78"/>
                    <a:gd name="T30" fmla="*/ 34 w 64"/>
                    <a:gd name="T31" fmla="*/ 26 h 78"/>
                    <a:gd name="T32" fmla="*/ 32 w 64"/>
                    <a:gd name="T33" fmla="*/ 32 h 78"/>
                    <a:gd name="T34" fmla="*/ 28 w 64"/>
                    <a:gd name="T35" fmla="*/ 40 h 78"/>
                    <a:gd name="T36" fmla="*/ 24 w 64"/>
                    <a:gd name="T37" fmla="*/ 46 h 78"/>
                    <a:gd name="T38" fmla="*/ 14 w 64"/>
                    <a:gd name="T39" fmla="*/ 56 h 78"/>
                    <a:gd name="T40" fmla="*/ 8 w 64"/>
                    <a:gd name="T41" fmla="*/ 60 h 78"/>
                    <a:gd name="T42" fmla="*/ 0 w 64"/>
                    <a:gd name="T43" fmla="*/ 62 h 78"/>
                    <a:gd name="T44" fmla="*/ 0 w 64"/>
                    <a:gd name="T45" fmla="*/ 62 h 78"/>
                    <a:gd name="T46" fmla="*/ 6 w 64"/>
                    <a:gd name="T47" fmla="*/ 68 h 78"/>
                    <a:gd name="T48" fmla="*/ 14 w 64"/>
                    <a:gd name="T49" fmla="*/ 74 h 78"/>
                    <a:gd name="T50" fmla="*/ 22 w 64"/>
                    <a:gd name="T51" fmla="*/ 76 h 78"/>
                    <a:gd name="T52" fmla="*/ 30 w 64"/>
                    <a:gd name="T53" fmla="*/ 78 h 78"/>
                    <a:gd name="T54" fmla="*/ 30 w 64"/>
                    <a:gd name="T55" fmla="*/ 78 h 78"/>
                    <a:gd name="T56" fmla="*/ 40 w 64"/>
                    <a:gd name="T57" fmla="*/ 76 h 78"/>
                    <a:gd name="T58" fmla="*/ 46 w 64"/>
                    <a:gd name="T59" fmla="*/ 72 h 78"/>
                    <a:gd name="T60" fmla="*/ 46 w 64"/>
                    <a:gd name="T61" fmla="*/ 72 h 78"/>
                    <a:gd name="T62" fmla="*/ 44 w 64"/>
                    <a:gd name="T63" fmla="*/ 56 h 78"/>
                    <a:gd name="T64" fmla="*/ 44 w 64"/>
                    <a:gd name="T65" fmla="*/ 56 h 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64" h="78">
                      <a:moveTo>
                        <a:pt x="44" y="56"/>
                      </a:moveTo>
                      <a:lnTo>
                        <a:pt x="44" y="56"/>
                      </a:lnTo>
                      <a:lnTo>
                        <a:pt x="46" y="46"/>
                      </a:lnTo>
                      <a:lnTo>
                        <a:pt x="50" y="36"/>
                      </a:lnTo>
                      <a:lnTo>
                        <a:pt x="56" y="26"/>
                      </a:lnTo>
                      <a:lnTo>
                        <a:pt x="64" y="20"/>
                      </a:lnTo>
                      <a:lnTo>
                        <a:pt x="64" y="20"/>
                      </a:lnTo>
                      <a:lnTo>
                        <a:pt x="58" y="12"/>
                      </a:lnTo>
                      <a:lnTo>
                        <a:pt x="50" y="6"/>
                      </a:lnTo>
                      <a:lnTo>
                        <a:pt x="42" y="2"/>
                      </a:lnTo>
                      <a:lnTo>
                        <a:pt x="30" y="0"/>
                      </a:lnTo>
                      <a:lnTo>
                        <a:pt x="30" y="0"/>
                      </a:lnTo>
                      <a:lnTo>
                        <a:pt x="34" y="8"/>
                      </a:lnTo>
                      <a:lnTo>
                        <a:pt x="34" y="18"/>
                      </a:lnTo>
                      <a:lnTo>
                        <a:pt x="34" y="18"/>
                      </a:lnTo>
                      <a:lnTo>
                        <a:pt x="34" y="26"/>
                      </a:lnTo>
                      <a:lnTo>
                        <a:pt x="32" y="32"/>
                      </a:lnTo>
                      <a:lnTo>
                        <a:pt x="28" y="40"/>
                      </a:lnTo>
                      <a:lnTo>
                        <a:pt x="24" y="46"/>
                      </a:lnTo>
                      <a:lnTo>
                        <a:pt x="14" y="56"/>
                      </a:lnTo>
                      <a:lnTo>
                        <a:pt x="8" y="60"/>
                      </a:lnTo>
                      <a:lnTo>
                        <a:pt x="0" y="62"/>
                      </a:lnTo>
                      <a:lnTo>
                        <a:pt x="0" y="62"/>
                      </a:lnTo>
                      <a:lnTo>
                        <a:pt x="6" y="68"/>
                      </a:lnTo>
                      <a:lnTo>
                        <a:pt x="14" y="74"/>
                      </a:lnTo>
                      <a:lnTo>
                        <a:pt x="22" y="76"/>
                      </a:lnTo>
                      <a:lnTo>
                        <a:pt x="30" y="78"/>
                      </a:lnTo>
                      <a:lnTo>
                        <a:pt x="30" y="78"/>
                      </a:lnTo>
                      <a:lnTo>
                        <a:pt x="40" y="76"/>
                      </a:lnTo>
                      <a:lnTo>
                        <a:pt x="46" y="72"/>
                      </a:lnTo>
                      <a:lnTo>
                        <a:pt x="46" y="72"/>
                      </a:lnTo>
                      <a:lnTo>
                        <a:pt x="44" y="56"/>
                      </a:lnTo>
                      <a:lnTo>
                        <a:pt x="44" y="56"/>
                      </a:lnTo>
                      <a:close/>
                    </a:path>
                  </a:pathLst>
                </a:custGeom>
                <a:solidFill>
                  <a:srgbClr val="E5A91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>
                    <a:solidFill>
                      <a:srgbClr val="005EB8"/>
                    </a:solidFill>
                  </a:endParaRPr>
                </a:p>
              </p:txBody>
            </p:sp>
            <p:sp>
              <p:nvSpPr>
                <p:cNvPr id="98" name="Freeform 23"/>
                <p:cNvSpPr>
                  <a:spLocks/>
                </p:cNvSpPr>
                <p:nvPr userDrawn="1"/>
              </p:nvSpPr>
              <p:spPr bwMode="auto">
                <a:xfrm>
                  <a:off x="8664607" y="113887"/>
                  <a:ext cx="123481" cy="126225"/>
                </a:xfrm>
                <a:custGeom>
                  <a:avLst/>
                  <a:gdLst>
                    <a:gd name="T0" fmla="*/ 90 w 90"/>
                    <a:gd name="T1" fmla="*/ 46 h 92"/>
                    <a:gd name="T2" fmla="*/ 90 w 90"/>
                    <a:gd name="T3" fmla="*/ 46 h 92"/>
                    <a:gd name="T4" fmla="*/ 88 w 90"/>
                    <a:gd name="T5" fmla="*/ 56 h 92"/>
                    <a:gd name="T6" fmla="*/ 86 w 90"/>
                    <a:gd name="T7" fmla="*/ 64 h 92"/>
                    <a:gd name="T8" fmla="*/ 82 w 90"/>
                    <a:gd name="T9" fmla="*/ 72 h 92"/>
                    <a:gd name="T10" fmla="*/ 76 w 90"/>
                    <a:gd name="T11" fmla="*/ 80 h 92"/>
                    <a:gd name="T12" fmla="*/ 70 w 90"/>
                    <a:gd name="T13" fmla="*/ 84 h 92"/>
                    <a:gd name="T14" fmla="*/ 62 w 90"/>
                    <a:gd name="T15" fmla="*/ 90 h 92"/>
                    <a:gd name="T16" fmla="*/ 54 w 90"/>
                    <a:gd name="T17" fmla="*/ 92 h 92"/>
                    <a:gd name="T18" fmla="*/ 44 w 90"/>
                    <a:gd name="T19" fmla="*/ 92 h 92"/>
                    <a:gd name="T20" fmla="*/ 44 w 90"/>
                    <a:gd name="T21" fmla="*/ 92 h 92"/>
                    <a:gd name="T22" fmla="*/ 36 w 90"/>
                    <a:gd name="T23" fmla="*/ 92 h 92"/>
                    <a:gd name="T24" fmla="*/ 26 w 90"/>
                    <a:gd name="T25" fmla="*/ 90 h 92"/>
                    <a:gd name="T26" fmla="*/ 18 w 90"/>
                    <a:gd name="T27" fmla="*/ 84 h 92"/>
                    <a:gd name="T28" fmla="*/ 12 w 90"/>
                    <a:gd name="T29" fmla="*/ 80 h 92"/>
                    <a:gd name="T30" fmla="*/ 6 w 90"/>
                    <a:gd name="T31" fmla="*/ 72 h 92"/>
                    <a:gd name="T32" fmla="*/ 2 w 90"/>
                    <a:gd name="T33" fmla="*/ 64 h 92"/>
                    <a:gd name="T34" fmla="*/ 0 w 90"/>
                    <a:gd name="T35" fmla="*/ 56 h 92"/>
                    <a:gd name="T36" fmla="*/ 0 w 90"/>
                    <a:gd name="T37" fmla="*/ 46 h 92"/>
                    <a:gd name="T38" fmla="*/ 0 w 90"/>
                    <a:gd name="T39" fmla="*/ 46 h 92"/>
                    <a:gd name="T40" fmla="*/ 0 w 90"/>
                    <a:gd name="T41" fmla="*/ 38 h 92"/>
                    <a:gd name="T42" fmla="*/ 2 w 90"/>
                    <a:gd name="T43" fmla="*/ 28 h 92"/>
                    <a:gd name="T44" fmla="*/ 6 w 90"/>
                    <a:gd name="T45" fmla="*/ 20 h 92"/>
                    <a:gd name="T46" fmla="*/ 12 w 90"/>
                    <a:gd name="T47" fmla="*/ 14 h 92"/>
                    <a:gd name="T48" fmla="*/ 18 w 90"/>
                    <a:gd name="T49" fmla="*/ 8 h 92"/>
                    <a:gd name="T50" fmla="*/ 26 w 90"/>
                    <a:gd name="T51" fmla="*/ 4 h 92"/>
                    <a:gd name="T52" fmla="*/ 36 w 90"/>
                    <a:gd name="T53" fmla="*/ 0 h 92"/>
                    <a:gd name="T54" fmla="*/ 44 w 90"/>
                    <a:gd name="T55" fmla="*/ 0 h 92"/>
                    <a:gd name="T56" fmla="*/ 44 w 90"/>
                    <a:gd name="T57" fmla="*/ 0 h 92"/>
                    <a:gd name="T58" fmla="*/ 54 w 90"/>
                    <a:gd name="T59" fmla="*/ 0 h 92"/>
                    <a:gd name="T60" fmla="*/ 62 w 90"/>
                    <a:gd name="T61" fmla="*/ 4 h 92"/>
                    <a:gd name="T62" fmla="*/ 70 w 90"/>
                    <a:gd name="T63" fmla="*/ 8 h 92"/>
                    <a:gd name="T64" fmla="*/ 76 w 90"/>
                    <a:gd name="T65" fmla="*/ 14 h 92"/>
                    <a:gd name="T66" fmla="*/ 82 w 90"/>
                    <a:gd name="T67" fmla="*/ 20 h 92"/>
                    <a:gd name="T68" fmla="*/ 86 w 90"/>
                    <a:gd name="T69" fmla="*/ 28 h 92"/>
                    <a:gd name="T70" fmla="*/ 88 w 90"/>
                    <a:gd name="T71" fmla="*/ 38 h 92"/>
                    <a:gd name="T72" fmla="*/ 90 w 90"/>
                    <a:gd name="T73" fmla="*/ 46 h 92"/>
                    <a:gd name="T74" fmla="*/ 90 w 90"/>
                    <a:gd name="T75" fmla="*/ 46 h 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90" h="92">
                      <a:moveTo>
                        <a:pt x="90" y="46"/>
                      </a:moveTo>
                      <a:lnTo>
                        <a:pt x="90" y="46"/>
                      </a:lnTo>
                      <a:lnTo>
                        <a:pt x="88" y="56"/>
                      </a:lnTo>
                      <a:lnTo>
                        <a:pt x="86" y="64"/>
                      </a:lnTo>
                      <a:lnTo>
                        <a:pt x="82" y="72"/>
                      </a:lnTo>
                      <a:lnTo>
                        <a:pt x="76" y="80"/>
                      </a:lnTo>
                      <a:lnTo>
                        <a:pt x="70" y="84"/>
                      </a:lnTo>
                      <a:lnTo>
                        <a:pt x="62" y="90"/>
                      </a:lnTo>
                      <a:lnTo>
                        <a:pt x="54" y="92"/>
                      </a:lnTo>
                      <a:lnTo>
                        <a:pt x="44" y="92"/>
                      </a:lnTo>
                      <a:lnTo>
                        <a:pt x="44" y="92"/>
                      </a:lnTo>
                      <a:lnTo>
                        <a:pt x="36" y="92"/>
                      </a:lnTo>
                      <a:lnTo>
                        <a:pt x="26" y="90"/>
                      </a:lnTo>
                      <a:lnTo>
                        <a:pt x="18" y="84"/>
                      </a:lnTo>
                      <a:lnTo>
                        <a:pt x="12" y="80"/>
                      </a:lnTo>
                      <a:lnTo>
                        <a:pt x="6" y="72"/>
                      </a:lnTo>
                      <a:lnTo>
                        <a:pt x="2" y="64"/>
                      </a:lnTo>
                      <a:lnTo>
                        <a:pt x="0" y="56"/>
                      </a:lnTo>
                      <a:lnTo>
                        <a:pt x="0" y="46"/>
                      </a:lnTo>
                      <a:lnTo>
                        <a:pt x="0" y="46"/>
                      </a:lnTo>
                      <a:lnTo>
                        <a:pt x="0" y="38"/>
                      </a:lnTo>
                      <a:lnTo>
                        <a:pt x="2" y="28"/>
                      </a:lnTo>
                      <a:lnTo>
                        <a:pt x="6" y="20"/>
                      </a:lnTo>
                      <a:lnTo>
                        <a:pt x="12" y="14"/>
                      </a:lnTo>
                      <a:lnTo>
                        <a:pt x="18" y="8"/>
                      </a:lnTo>
                      <a:lnTo>
                        <a:pt x="26" y="4"/>
                      </a:lnTo>
                      <a:lnTo>
                        <a:pt x="36" y="0"/>
                      </a:lnTo>
                      <a:lnTo>
                        <a:pt x="44" y="0"/>
                      </a:lnTo>
                      <a:lnTo>
                        <a:pt x="44" y="0"/>
                      </a:lnTo>
                      <a:lnTo>
                        <a:pt x="54" y="0"/>
                      </a:lnTo>
                      <a:lnTo>
                        <a:pt x="62" y="4"/>
                      </a:lnTo>
                      <a:lnTo>
                        <a:pt x="70" y="8"/>
                      </a:lnTo>
                      <a:lnTo>
                        <a:pt x="76" y="14"/>
                      </a:lnTo>
                      <a:lnTo>
                        <a:pt x="82" y="20"/>
                      </a:lnTo>
                      <a:lnTo>
                        <a:pt x="86" y="28"/>
                      </a:lnTo>
                      <a:lnTo>
                        <a:pt x="88" y="38"/>
                      </a:lnTo>
                      <a:lnTo>
                        <a:pt x="90" y="46"/>
                      </a:lnTo>
                      <a:lnTo>
                        <a:pt x="90" y="46"/>
                      </a:lnTo>
                      <a:close/>
                    </a:path>
                  </a:pathLst>
                </a:custGeom>
                <a:solidFill>
                  <a:srgbClr val="E5A91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>
                    <a:solidFill>
                      <a:srgbClr val="005EB8"/>
                    </a:solidFill>
                  </a:endParaRPr>
                </a:p>
              </p:txBody>
            </p:sp>
            <p:sp>
              <p:nvSpPr>
                <p:cNvPr id="99" name="Freeform 24"/>
                <p:cNvSpPr>
                  <a:spLocks/>
                </p:cNvSpPr>
                <p:nvPr userDrawn="1"/>
              </p:nvSpPr>
              <p:spPr bwMode="auto">
                <a:xfrm>
                  <a:off x="8606983" y="253832"/>
                  <a:ext cx="170130" cy="252450"/>
                </a:xfrm>
                <a:custGeom>
                  <a:avLst/>
                  <a:gdLst>
                    <a:gd name="T0" fmla="*/ 118 w 124"/>
                    <a:gd name="T1" fmla="*/ 184 h 184"/>
                    <a:gd name="T2" fmla="*/ 118 w 124"/>
                    <a:gd name="T3" fmla="*/ 184 h 184"/>
                    <a:gd name="T4" fmla="*/ 124 w 124"/>
                    <a:gd name="T5" fmla="*/ 158 h 184"/>
                    <a:gd name="T6" fmla="*/ 124 w 124"/>
                    <a:gd name="T7" fmla="*/ 128 h 184"/>
                    <a:gd name="T8" fmla="*/ 124 w 124"/>
                    <a:gd name="T9" fmla="*/ 128 h 184"/>
                    <a:gd name="T10" fmla="*/ 124 w 124"/>
                    <a:gd name="T11" fmla="*/ 102 h 184"/>
                    <a:gd name="T12" fmla="*/ 120 w 124"/>
                    <a:gd name="T13" fmla="*/ 78 h 184"/>
                    <a:gd name="T14" fmla="*/ 114 w 124"/>
                    <a:gd name="T15" fmla="*/ 56 h 184"/>
                    <a:gd name="T16" fmla="*/ 106 w 124"/>
                    <a:gd name="T17" fmla="*/ 36 h 184"/>
                    <a:gd name="T18" fmla="*/ 98 w 124"/>
                    <a:gd name="T19" fmla="*/ 22 h 184"/>
                    <a:gd name="T20" fmla="*/ 86 w 124"/>
                    <a:gd name="T21" fmla="*/ 10 h 184"/>
                    <a:gd name="T22" fmla="*/ 74 w 124"/>
                    <a:gd name="T23" fmla="*/ 2 h 184"/>
                    <a:gd name="T24" fmla="*/ 68 w 124"/>
                    <a:gd name="T25" fmla="*/ 0 h 184"/>
                    <a:gd name="T26" fmla="*/ 62 w 124"/>
                    <a:gd name="T27" fmla="*/ 0 h 184"/>
                    <a:gd name="T28" fmla="*/ 62 w 124"/>
                    <a:gd name="T29" fmla="*/ 0 h 184"/>
                    <a:gd name="T30" fmla="*/ 56 w 124"/>
                    <a:gd name="T31" fmla="*/ 0 h 184"/>
                    <a:gd name="T32" fmla="*/ 50 w 124"/>
                    <a:gd name="T33" fmla="*/ 2 h 184"/>
                    <a:gd name="T34" fmla="*/ 38 w 124"/>
                    <a:gd name="T35" fmla="*/ 10 h 184"/>
                    <a:gd name="T36" fmla="*/ 28 w 124"/>
                    <a:gd name="T37" fmla="*/ 22 h 184"/>
                    <a:gd name="T38" fmla="*/ 18 w 124"/>
                    <a:gd name="T39" fmla="*/ 36 h 184"/>
                    <a:gd name="T40" fmla="*/ 10 w 124"/>
                    <a:gd name="T41" fmla="*/ 56 h 184"/>
                    <a:gd name="T42" fmla="*/ 4 w 124"/>
                    <a:gd name="T43" fmla="*/ 78 h 184"/>
                    <a:gd name="T44" fmla="*/ 0 w 124"/>
                    <a:gd name="T45" fmla="*/ 102 h 184"/>
                    <a:gd name="T46" fmla="*/ 0 w 124"/>
                    <a:gd name="T47" fmla="*/ 128 h 184"/>
                    <a:gd name="T48" fmla="*/ 0 w 124"/>
                    <a:gd name="T49" fmla="*/ 128 h 184"/>
                    <a:gd name="T50" fmla="*/ 2 w 124"/>
                    <a:gd name="T51" fmla="*/ 158 h 184"/>
                    <a:gd name="T52" fmla="*/ 6 w 124"/>
                    <a:gd name="T53" fmla="*/ 184 h 184"/>
                    <a:gd name="T54" fmla="*/ 118 w 124"/>
                    <a:gd name="T55" fmla="*/ 184 h 1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</a:cxnLst>
                  <a:rect l="0" t="0" r="r" b="b"/>
                  <a:pathLst>
                    <a:path w="124" h="184">
                      <a:moveTo>
                        <a:pt x="118" y="184"/>
                      </a:moveTo>
                      <a:lnTo>
                        <a:pt x="118" y="184"/>
                      </a:lnTo>
                      <a:lnTo>
                        <a:pt x="124" y="158"/>
                      </a:lnTo>
                      <a:lnTo>
                        <a:pt x="124" y="128"/>
                      </a:lnTo>
                      <a:lnTo>
                        <a:pt x="124" y="128"/>
                      </a:lnTo>
                      <a:lnTo>
                        <a:pt x="124" y="102"/>
                      </a:lnTo>
                      <a:lnTo>
                        <a:pt x="120" y="78"/>
                      </a:lnTo>
                      <a:lnTo>
                        <a:pt x="114" y="56"/>
                      </a:lnTo>
                      <a:lnTo>
                        <a:pt x="106" y="36"/>
                      </a:lnTo>
                      <a:lnTo>
                        <a:pt x="98" y="22"/>
                      </a:lnTo>
                      <a:lnTo>
                        <a:pt x="86" y="10"/>
                      </a:lnTo>
                      <a:lnTo>
                        <a:pt x="74" y="2"/>
                      </a:lnTo>
                      <a:lnTo>
                        <a:pt x="68" y="0"/>
                      </a:lnTo>
                      <a:lnTo>
                        <a:pt x="62" y="0"/>
                      </a:lnTo>
                      <a:lnTo>
                        <a:pt x="62" y="0"/>
                      </a:lnTo>
                      <a:lnTo>
                        <a:pt x="56" y="0"/>
                      </a:lnTo>
                      <a:lnTo>
                        <a:pt x="50" y="2"/>
                      </a:lnTo>
                      <a:lnTo>
                        <a:pt x="38" y="10"/>
                      </a:lnTo>
                      <a:lnTo>
                        <a:pt x="28" y="22"/>
                      </a:lnTo>
                      <a:lnTo>
                        <a:pt x="18" y="36"/>
                      </a:lnTo>
                      <a:lnTo>
                        <a:pt x="10" y="56"/>
                      </a:lnTo>
                      <a:lnTo>
                        <a:pt x="4" y="78"/>
                      </a:lnTo>
                      <a:lnTo>
                        <a:pt x="0" y="102"/>
                      </a:lnTo>
                      <a:lnTo>
                        <a:pt x="0" y="128"/>
                      </a:lnTo>
                      <a:lnTo>
                        <a:pt x="0" y="128"/>
                      </a:lnTo>
                      <a:lnTo>
                        <a:pt x="2" y="158"/>
                      </a:lnTo>
                      <a:lnTo>
                        <a:pt x="6" y="184"/>
                      </a:lnTo>
                      <a:lnTo>
                        <a:pt x="118" y="184"/>
                      </a:lnTo>
                      <a:close/>
                    </a:path>
                  </a:pathLst>
                </a:custGeom>
                <a:solidFill>
                  <a:srgbClr val="E5A91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>
                    <a:solidFill>
                      <a:srgbClr val="005EB8"/>
                    </a:solidFill>
                  </a:endParaRPr>
                </a:p>
              </p:txBody>
            </p:sp>
            <p:sp>
              <p:nvSpPr>
                <p:cNvPr id="100" name="Freeform 25"/>
                <p:cNvSpPr>
                  <a:spLocks/>
                </p:cNvSpPr>
                <p:nvPr userDrawn="1"/>
              </p:nvSpPr>
              <p:spPr bwMode="auto">
                <a:xfrm>
                  <a:off x="8815529" y="179744"/>
                  <a:ext cx="109761" cy="112505"/>
                </a:xfrm>
                <a:custGeom>
                  <a:avLst/>
                  <a:gdLst>
                    <a:gd name="T0" fmla="*/ 80 w 80"/>
                    <a:gd name="T1" fmla="*/ 40 h 82"/>
                    <a:gd name="T2" fmla="*/ 80 w 80"/>
                    <a:gd name="T3" fmla="*/ 40 h 82"/>
                    <a:gd name="T4" fmla="*/ 78 w 80"/>
                    <a:gd name="T5" fmla="*/ 50 h 82"/>
                    <a:gd name="T6" fmla="*/ 76 w 80"/>
                    <a:gd name="T7" fmla="*/ 56 h 82"/>
                    <a:gd name="T8" fmla="*/ 72 w 80"/>
                    <a:gd name="T9" fmla="*/ 64 h 82"/>
                    <a:gd name="T10" fmla="*/ 68 w 80"/>
                    <a:gd name="T11" fmla="*/ 70 h 82"/>
                    <a:gd name="T12" fmla="*/ 62 w 80"/>
                    <a:gd name="T13" fmla="*/ 74 h 82"/>
                    <a:gd name="T14" fmla="*/ 56 w 80"/>
                    <a:gd name="T15" fmla="*/ 78 h 82"/>
                    <a:gd name="T16" fmla="*/ 48 w 80"/>
                    <a:gd name="T17" fmla="*/ 82 h 82"/>
                    <a:gd name="T18" fmla="*/ 40 w 80"/>
                    <a:gd name="T19" fmla="*/ 82 h 82"/>
                    <a:gd name="T20" fmla="*/ 40 w 80"/>
                    <a:gd name="T21" fmla="*/ 82 h 82"/>
                    <a:gd name="T22" fmla="*/ 32 w 80"/>
                    <a:gd name="T23" fmla="*/ 82 h 82"/>
                    <a:gd name="T24" fmla="*/ 24 w 80"/>
                    <a:gd name="T25" fmla="*/ 78 h 82"/>
                    <a:gd name="T26" fmla="*/ 18 w 80"/>
                    <a:gd name="T27" fmla="*/ 74 h 82"/>
                    <a:gd name="T28" fmla="*/ 12 w 80"/>
                    <a:gd name="T29" fmla="*/ 70 h 82"/>
                    <a:gd name="T30" fmla="*/ 6 w 80"/>
                    <a:gd name="T31" fmla="*/ 64 h 82"/>
                    <a:gd name="T32" fmla="*/ 4 w 80"/>
                    <a:gd name="T33" fmla="*/ 56 h 82"/>
                    <a:gd name="T34" fmla="*/ 0 w 80"/>
                    <a:gd name="T35" fmla="*/ 50 h 82"/>
                    <a:gd name="T36" fmla="*/ 0 w 80"/>
                    <a:gd name="T37" fmla="*/ 40 h 82"/>
                    <a:gd name="T38" fmla="*/ 0 w 80"/>
                    <a:gd name="T39" fmla="*/ 40 h 82"/>
                    <a:gd name="T40" fmla="*/ 0 w 80"/>
                    <a:gd name="T41" fmla="*/ 32 h 82"/>
                    <a:gd name="T42" fmla="*/ 4 w 80"/>
                    <a:gd name="T43" fmla="*/ 26 h 82"/>
                    <a:gd name="T44" fmla="*/ 6 w 80"/>
                    <a:gd name="T45" fmla="*/ 18 h 82"/>
                    <a:gd name="T46" fmla="*/ 12 w 80"/>
                    <a:gd name="T47" fmla="*/ 12 h 82"/>
                    <a:gd name="T48" fmla="*/ 18 w 80"/>
                    <a:gd name="T49" fmla="*/ 8 h 82"/>
                    <a:gd name="T50" fmla="*/ 24 w 80"/>
                    <a:gd name="T51" fmla="*/ 4 h 82"/>
                    <a:gd name="T52" fmla="*/ 32 w 80"/>
                    <a:gd name="T53" fmla="*/ 0 h 82"/>
                    <a:gd name="T54" fmla="*/ 40 w 80"/>
                    <a:gd name="T55" fmla="*/ 0 h 82"/>
                    <a:gd name="T56" fmla="*/ 40 w 80"/>
                    <a:gd name="T57" fmla="*/ 0 h 82"/>
                    <a:gd name="T58" fmla="*/ 48 w 80"/>
                    <a:gd name="T59" fmla="*/ 0 h 82"/>
                    <a:gd name="T60" fmla="*/ 56 w 80"/>
                    <a:gd name="T61" fmla="*/ 4 h 82"/>
                    <a:gd name="T62" fmla="*/ 62 w 80"/>
                    <a:gd name="T63" fmla="*/ 8 h 82"/>
                    <a:gd name="T64" fmla="*/ 68 w 80"/>
                    <a:gd name="T65" fmla="*/ 12 h 82"/>
                    <a:gd name="T66" fmla="*/ 72 w 80"/>
                    <a:gd name="T67" fmla="*/ 18 h 82"/>
                    <a:gd name="T68" fmla="*/ 76 w 80"/>
                    <a:gd name="T69" fmla="*/ 26 h 82"/>
                    <a:gd name="T70" fmla="*/ 78 w 80"/>
                    <a:gd name="T71" fmla="*/ 32 h 82"/>
                    <a:gd name="T72" fmla="*/ 80 w 80"/>
                    <a:gd name="T73" fmla="*/ 40 h 82"/>
                    <a:gd name="T74" fmla="*/ 80 w 80"/>
                    <a:gd name="T75" fmla="*/ 40 h 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80" h="82">
                      <a:moveTo>
                        <a:pt x="80" y="40"/>
                      </a:moveTo>
                      <a:lnTo>
                        <a:pt x="80" y="40"/>
                      </a:lnTo>
                      <a:lnTo>
                        <a:pt x="78" y="50"/>
                      </a:lnTo>
                      <a:lnTo>
                        <a:pt x="76" y="56"/>
                      </a:lnTo>
                      <a:lnTo>
                        <a:pt x="72" y="64"/>
                      </a:lnTo>
                      <a:lnTo>
                        <a:pt x="68" y="70"/>
                      </a:lnTo>
                      <a:lnTo>
                        <a:pt x="62" y="74"/>
                      </a:lnTo>
                      <a:lnTo>
                        <a:pt x="56" y="78"/>
                      </a:lnTo>
                      <a:lnTo>
                        <a:pt x="48" y="82"/>
                      </a:lnTo>
                      <a:lnTo>
                        <a:pt x="40" y="82"/>
                      </a:lnTo>
                      <a:lnTo>
                        <a:pt x="40" y="82"/>
                      </a:lnTo>
                      <a:lnTo>
                        <a:pt x="32" y="82"/>
                      </a:lnTo>
                      <a:lnTo>
                        <a:pt x="24" y="78"/>
                      </a:lnTo>
                      <a:lnTo>
                        <a:pt x="18" y="74"/>
                      </a:lnTo>
                      <a:lnTo>
                        <a:pt x="12" y="70"/>
                      </a:lnTo>
                      <a:lnTo>
                        <a:pt x="6" y="64"/>
                      </a:lnTo>
                      <a:lnTo>
                        <a:pt x="4" y="56"/>
                      </a:lnTo>
                      <a:lnTo>
                        <a:pt x="0" y="50"/>
                      </a:lnTo>
                      <a:lnTo>
                        <a:pt x="0" y="40"/>
                      </a:lnTo>
                      <a:lnTo>
                        <a:pt x="0" y="40"/>
                      </a:lnTo>
                      <a:lnTo>
                        <a:pt x="0" y="32"/>
                      </a:lnTo>
                      <a:lnTo>
                        <a:pt x="4" y="26"/>
                      </a:lnTo>
                      <a:lnTo>
                        <a:pt x="6" y="18"/>
                      </a:lnTo>
                      <a:lnTo>
                        <a:pt x="12" y="12"/>
                      </a:lnTo>
                      <a:lnTo>
                        <a:pt x="18" y="8"/>
                      </a:lnTo>
                      <a:lnTo>
                        <a:pt x="24" y="4"/>
                      </a:lnTo>
                      <a:lnTo>
                        <a:pt x="32" y="0"/>
                      </a:lnTo>
                      <a:lnTo>
                        <a:pt x="40" y="0"/>
                      </a:lnTo>
                      <a:lnTo>
                        <a:pt x="40" y="0"/>
                      </a:lnTo>
                      <a:lnTo>
                        <a:pt x="48" y="0"/>
                      </a:lnTo>
                      <a:lnTo>
                        <a:pt x="56" y="4"/>
                      </a:lnTo>
                      <a:lnTo>
                        <a:pt x="62" y="8"/>
                      </a:lnTo>
                      <a:lnTo>
                        <a:pt x="68" y="12"/>
                      </a:lnTo>
                      <a:lnTo>
                        <a:pt x="72" y="18"/>
                      </a:lnTo>
                      <a:lnTo>
                        <a:pt x="76" y="26"/>
                      </a:lnTo>
                      <a:lnTo>
                        <a:pt x="78" y="32"/>
                      </a:lnTo>
                      <a:lnTo>
                        <a:pt x="80" y="40"/>
                      </a:lnTo>
                      <a:lnTo>
                        <a:pt x="80" y="40"/>
                      </a:lnTo>
                      <a:close/>
                    </a:path>
                  </a:pathLst>
                </a:custGeom>
                <a:solidFill>
                  <a:srgbClr val="E5A91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>
                    <a:solidFill>
                      <a:srgbClr val="005EB8"/>
                    </a:solidFill>
                  </a:endParaRPr>
                </a:p>
              </p:txBody>
            </p:sp>
            <p:sp>
              <p:nvSpPr>
                <p:cNvPr id="101" name="Freeform 26"/>
                <p:cNvSpPr>
                  <a:spLocks/>
                </p:cNvSpPr>
                <p:nvPr userDrawn="1"/>
              </p:nvSpPr>
              <p:spPr bwMode="auto">
                <a:xfrm>
                  <a:off x="8812785" y="300481"/>
                  <a:ext cx="139945" cy="205802"/>
                </a:xfrm>
                <a:custGeom>
                  <a:avLst/>
                  <a:gdLst>
                    <a:gd name="T0" fmla="*/ 96 w 102"/>
                    <a:gd name="T1" fmla="*/ 150 h 150"/>
                    <a:gd name="T2" fmla="*/ 96 w 102"/>
                    <a:gd name="T3" fmla="*/ 150 h 150"/>
                    <a:gd name="T4" fmla="*/ 100 w 102"/>
                    <a:gd name="T5" fmla="*/ 128 h 150"/>
                    <a:gd name="T6" fmla="*/ 102 w 102"/>
                    <a:gd name="T7" fmla="*/ 104 h 150"/>
                    <a:gd name="T8" fmla="*/ 102 w 102"/>
                    <a:gd name="T9" fmla="*/ 104 h 150"/>
                    <a:gd name="T10" fmla="*/ 102 w 102"/>
                    <a:gd name="T11" fmla="*/ 84 h 150"/>
                    <a:gd name="T12" fmla="*/ 98 w 102"/>
                    <a:gd name="T13" fmla="*/ 64 h 150"/>
                    <a:gd name="T14" fmla="*/ 94 w 102"/>
                    <a:gd name="T15" fmla="*/ 46 h 150"/>
                    <a:gd name="T16" fmla="*/ 86 w 102"/>
                    <a:gd name="T17" fmla="*/ 32 h 150"/>
                    <a:gd name="T18" fmla="*/ 80 w 102"/>
                    <a:gd name="T19" fmla="*/ 18 h 150"/>
                    <a:gd name="T20" fmla="*/ 70 w 102"/>
                    <a:gd name="T21" fmla="*/ 8 h 150"/>
                    <a:gd name="T22" fmla="*/ 60 w 102"/>
                    <a:gd name="T23" fmla="*/ 2 h 150"/>
                    <a:gd name="T24" fmla="*/ 50 w 102"/>
                    <a:gd name="T25" fmla="*/ 0 h 150"/>
                    <a:gd name="T26" fmla="*/ 50 w 102"/>
                    <a:gd name="T27" fmla="*/ 0 h 150"/>
                    <a:gd name="T28" fmla="*/ 40 w 102"/>
                    <a:gd name="T29" fmla="*/ 2 h 150"/>
                    <a:gd name="T30" fmla="*/ 30 w 102"/>
                    <a:gd name="T31" fmla="*/ 8 h 150"/>
                    <a:gd name="T32" fmla="*/ 22 w 102"/>
                    <a:gd name="T33" fmla="*/ 18 h 150"/>
                    <a:gd name="T34" fmla="*/ 14 w 102"/>
                    <a:gd name="T35" fmla="*/ 32 h 150"/>
                    <a:gd name="T36" fmla="*/ 8 w 102"/>
                    <a:gd name="T37" fmla="*/ 46 h 150"/>
                    <a:gd name="T38" fmla="*/ 4 w 102"/>
                    <a:gd name="T39" fmla="*/ 64 h 150"/>
                    <a:gd name="T40" fmla="*/ 0 w 102"/>
                    <a:gd name="T41" fmla="*/ 84 h 150"/>
                    <a:gd name="T42" fmla="*/ 0 w 102"/>
                    <a:gd name="T43" fmla="*/ 104 h 150"/>
                    <a:gd name="T44" fmla="*/ 0 w 102"/>
                    <a:gd name="T45" fmla="*/ 104 h 150"/>
                    <a:gd name="T46" fmla="*/ 0 w 102"/>
                    <a:gd name="T47" fmla="*/ 128 h 150"/>
                    <a:gd name="T48" fmla="*/ 4 w 102"/>
                    <a:gd name="T49" fmla="*/ 150 h 150"/>
                    <a:gd name="T50" fmla="*/ 96 w 102"/>
                    <a:gd name="T51" fmla="*/ 150 h 1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102" h="150">
                      <a:moveTo>
                        <a:pt x="96" y="150"/>
                      </a:moveTo>
                      <a:lnTo>
                        <a:pt x="96" y="150"/>
                      </a:lnTo>
                      <a:lnTo>
                        <a:pt x="100" y="128"/>
                      </a:lnTo>
                      <a:lnTo>
                        <a:pt x="102" y="104"/>
                      </a:lnTo>
                      <a:lnTo>
                        <a:pt x="102" y="104"/>
                      </a:lnTo>
                      <a:lnTo>
                        <a:pt x="102" y="84"/>
                      </a:lnTo>
                      <a:lnTo>
                        <a:pt x="98" y="64"/>
                      </a:lnTo>
                      <a:lnTo>
                        <a:pt x="94" y="46"/>
                      </a:lnTo>
                      <a:lnTo>
                        <a:pt x="86" y="32"/>
                      </a:lnTo>
                      <a:lnTo>
                        <a:pt x="80" y="18"/>
                      </a:lnTo>
                      <a:lnTo>
                        <a:pt x="70" y="8"/>
                      </a:lnTo>
                      <a:lnTo>
                        <a:pt x="60" y="2"/>
                      </a:lnTo>
                      <a:lnTo>
                        <a:pt x="50" y="0"/>
                      </a:lnTo>
                      <a:lnTo>
                        <a:pt x="50" y="0"/>
                      </a:lnTo>
                      <a:lnTo>
                        <a:pt x="40" y="2"/>
                      </a:lnTo>
                      <a:lnTo>
                        <a:pt x="30" y="8"/>
                      </a:lnTo>
                      <a:lnTo>
                        <a:pt x="22" y="18"/>
                      </a:lnTo>
                      <a:lnTo>
                        <a:pt x="14" y="32"/>
                      </a:lnTo>
                      <a:lnTo>
                        <a:pt x="8" y="46"/>
                      </a:lnTo>
                      <a:lnTo>
                        <a:pt x="4" y="64"/>
                      </a:lnTo>
                      <a:lnTo>
                        <a:pt x="0" y="84"/>
                      </a:lnTo>
                      <a:lnTo>
                        <a:pt x="0" y="104"/>
                      </a:lnTo>
                      <a:lnTo>
                        <a:pt x="0" y="104"/>
                      </a:lnTo>
                      <a:lnTo>
                        <a:pt x="0" y="128"/>
                      </a:lnTo>
                      <a:lnTo>
                        <a:pt x="4" y="150"/>
                      </a:lnTo>
                      <a:lnTo>
                        <a:pt x="96" y="150"/>
                      </a:lnTo>
                      <a:close/>
                    </a:path>
                  </a:pathLst>
                </a:custGeom>
                <a:solidFill>
                  <a:srgbClr val="E5A91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>
                    <a:solidFill>
                      <a:srgbClr val="005EB8"/>
                    </a:solidFill>
                  </a:endParaRPr>
                </a:p>
              </p:txBody>
            </p:sp>
            <p:sp>
              <p:nvSpPr>
                <p:cNvPr id="102" name="Freeform 27"/>
                <p:cNvSpPr>
                  <a:spLocks/>
                </p:cNvSpPr>
                <p:nvPr userDrawn="1"/>
              </p:nvSpPr>
              <p:spPr bwMode="auto">
                <a:xfrm>
                  <a:off x="8755160" y="278529"/>
                  <a:ext cx="87809" cy="227754"/>
                </a:xfrm>
                <a:custGeom>
                  <a:avLst/>
                  <a:gdLst>
                    <a:gd name="T0" fmla="*/ 16 w 64"/>
                    <a:gd name="T1" fmla="*/ 166 h 166"/>
                    <a:gd name="T2" fmla="*/ 38 w 64"/>
                    <a:gd name="T3" fmla="*/ 166 h 166"/>
                    <a:gd name="T4" fmla="*/ 38 w 64"/>
                    <a:gd name="T5" fmla="*/ 166 h 166"/>
                    <a:gd name="T6" fmla="*/ 36 w 64"/>
                    <a:gd name="T7" fmla="*/ 144 h 166"/>
                    <a:gd name="T8" fmla="*/ 36 w 64"/>
                    <a:gd name="T9" fmla="*/ 120 h 166"/>
                    <a:gd name="T10" fmla="*/ 36 w 64"/>
                    <a:gd name="T11" fmla="*/ 120 h 166"/>
                    <a:gd name="T12" fmla="*/ 38 w 64"/>
                    <a:gd name="T13" fmla="*/ 92 h 166"/>
                    <a:gd name="T14" fmla="*/ 44 w 64"/>
                    <a:gd name="T15" fmla="*/ 66 h 166"/>
                    <a:gd name="T16" fmla="*/ 52 w 64"/>
                    <a:gd name="T17" fmla="*/ 42 h 166"/>
                    <a:gd name="T18" fmla="*/ 58 w 64"/>
                    <a:gd name="T19" fmla="*/ 34 h 166"/>
                    <a:gd name="T20" fmla="*/ 64 w 64"/>
                    <a:gd name="T21" fmla="*/ 26 h 166"/>
                    <a:gd name="T22" fmla="*/ 64 w 64"/>
                    <a:gd name="T23" fmla="*/ 26 h 166"/>
                    <a:gd name="T24" fmla="*/ 56 w 64"/>
                    <a:gd name="T25" fmla="*/ 14 h 166"/>
                    <a:gd name="T26" fmla="*/ 46 w 64"/>
                    <a:gd name="T27" fmla="*/ 6 h 166"/>
                    <a:gd name="T28" fmla="*/ 36 w 64"/>
                    <a:gd name="T29" fmla="*/ 2 h 166"/>
                    <a:gd name="T30" fmla="*/ 26 w 64"/>
                    <a:gd name="T31" fmla="*/ 0 h 166"/>
                    <a:gd name="T32" fmla="*/ 26 w 64"/>
                    <a:gd name="T33" fmla="*/ 0 h 166"/>
                    <a:gd name="T34" fmla="*/ 18 w 64"/>
                    <a:gd name="T35" fmla="*/ 0 h 166"/>
                    <a:gd name="T36" fmla="*/ 12 w 64"/>
                    <a:gd name="T37" fmla="*/ 2 h 166"/>
                    <a:gd name="T38" fmla="*/ 0 w 64"/>
                    <a:gd name="T39" fmla="*/ 12 h 166"/>
                    <a:gd name="T40" fmla="*/ 0 w 64"/>
                    <a:gd name="T41" fmla="*/ 12 h 166"/>
                    <a:gd name="T42" fmla="*/ 10 w 64"/>
                    <a:gd name="T43" fmla="*/ 30 h 166"/>
                    <a:gd name="T44" fmla="*/ 16 w 64"/>
                    <a:gd name="T45" fmla="*/ 54 h 166"/>
                    <a:gd name="T46" fmla="*/ 22 w 64"/>
                    <a:gd name="T47" fmla="*/ 82 h 166"/>
                    <a:gd name="T48" fmla="*/ 24 w 64"/>
                    <a:gd name="T49" fmla="*/ 110 h 166"/>
                    <a:gd name="T50" fmla="*/ 24 w 64"/>
                    <a:gd name="T51" fmla="*/ 110 h 166"/>
                    <a:gd name="T52" fmla="*/ 22 w 64"/>
                    <a:gd name="T53" fmla="*/ 140 h 166"/>
                    <a:gd name="T54" fmla="*/ 16 w 64"/>
                    <a:gd name="T55" fmla="*/ 166 h 166"/>
                    <a:gd name="T56" fmla="*/ 16 w 64"/>
                    <a:gd name="T57" fmla="*/ 166 h 1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64" h="166">
                      <a:moveTo>
                        <a:pt x="16" y="166"/>
                      </a:moveTo>
                      <a:lnTo>
                        <a:pt x="38" y="166"/>
                      </a:lnTo>
                      <a:lnTo>
                        <a:pt x="38" y="166"/>
                      </a:lnTo>
                      <a:lnTo>
                        <a:pt x="36" y="144"/>
                      </a:lnTo>
                      <a:lnTo>
                        <a:pt x="36" y="120"/>
                      </a:lnTo>
                      <a:lnTo>
                        <a:pt x="36" y="120"/>
                      </a:lnTo>
                      <a:lnTo>
                        <a:pt x="38" y="92"/>
                      </a:lnTo>
                      <a:lnTo>
                        <a:pt x="44" y="66"/>
                      </a:lnTo>
                      <a:lnTo>
                        <a:pt x="52" y="42"/>
                      </a:lnTo>
                      <a:lnTo>
                        <a:pt x="58" y="34"/>
                      </a:lnTo>
                      <a:lnTo>
                        <a:pt x="64" y="26"/>
                      </a:lnTo>
                      <a:lnTo>
                        <a:pt x="64" y="26"/>
                      </a:lnTo>
                      <a:lnTo>
                        <a:pt x="56" y="14"/>
                      </a:lnTo>
                      <a:lnTo>
                        <a:pt x="46" y="6"/>
                      </a:lnTo>
                      <a:lnTo>
                        <a:pt x="36" y="2"/>
                      </a:lnTo>
                      <a:lnTo>
                        <a:pt x="26" y="0"/>
                      </a:lnTo>
                      <a:lnTo>
                        <a:pt x="26" y="0"/>
                      </a:lnTo>
                      <a:lnTo>
                        <a:pt x="18" y="0"/>
                      </a:lnTo>
                      <a:lnTo>
                        <a:pt x="12" y="2"/>
                      </a:lnTo>
                      <a:lnTo>
                        <a:pt x="0" y="12"/>
                      </a:lnTo>
                      <a:lnTo>
                        <a:pt x="0" y="12"/>
                      </a:lnTo>
                      <a:lnTo>
                        <a:pt x="10" y="30"/>
                      </a:lnTo>
                      <a:lnTo>
                        <a:pt x="16" y="54"/>
                      </a:lnTo>
                      <a:lnTo>
                        <a:pt x="22" y="82"/>
                      </a:lnTo>
                      <a:lnTo>
                        <a:pt x="24" y="110"/>
                      </a:lnTo>
                      <a:lnTo>
                        <a:pt x="24" y="110"/>
                      </a:lnTo>
                      <a:lnTo>
                        <a:pt x="22" y="140"/>
                      </a:lnTo>
                      <a:lnTo>
                        <a:pt x="16" y="166"/>
                      </a:lnTo>
                      <a:lnTo>
                        <a:pt x="16" y="166"/>
                      </a:lnTo>
                      <a:close/>
                    </a:path>
                  </a:pathLst>
                </a:custGeom>
                <a:solidFill>
                  <a:srgbClr val="E5A91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>
                    <a:solidFill>
                      <a:srgbClr val="005EB8"/>
                    </a:solidFill>
                  </a:endParaRPr>
                </a:p>
              </p:txBody>
            </p:sp>
            <p:sp>
              <p:nvSpPr>
                <p:cNvPr id="103" name="Freeform 28"/>
                <p:cNvSpPr>
                  <a:spLocks/>
                </p:cNvSpPr>
                <p:nvPr userDrawn="1"/>
              </p:nvSpPr>
              <p:spPr bwMode="auto">
                <a:xfrm>
                  <a:off x="8532894" y="91935"/>
                  <a:ext cx="27440" cy="444532"/>
                </a:xfrm>
                <a:custGeom>
                  <a:avLst/>
                  <a:gdLst>
                    <a:gd name="T0" fmla="*/ 0 w 20"/>
                    <a:gd name="T1" fmla="*/ 10 h 324"/>
                    <a:gd name="T2" fmla="*/ 0 w 20"/>
                    <a:gd name="T3" fmla="*/ 10 h 324"/>
                    <a:gd name="T4" fmla="*/ 0 w 20"/>
                    <a:gd name="T5" fmla="*/ 314 h 324"/>
                    <a:gd name="T6" fmla="*/ 0 w 20"/>
                    <a:gd name="T7" fmla="*/ 314 h 324"/>
                    <a:gd name="T8" fmla="*/ 2 w 20"/>
                    <a:gd name="T9" fmla="*/ 318 h 324"/>
                    <a:gd name="T10" fmla="*/ 4 w 20"/>
                    <a:gd name="T11" fmla="*/ 322 h 324"/>
                    <a:gd name="T12" fmla="*/ 8 w 20"/>
                    <a:gd name="T13" fmla="*/ 322 h 324"/>
                    <a:gd name="T14" fmla="*/ 10 w 20"/>
                    <a:gd name="T15" fmla="*/ 324 h 324"/>
                    <a:gd name="T16" fmla="*/ 14 w 20"/>
                    <a:gd name="T17" fmla="*/ 322 h 324"/>
                    <a:gd name="T18" fmla="*/ 18 w 20"/>
                    <a:gd name="T19" fmla="*/ 322 h 324"/>
                    <a:gd name="T20" fmla="*/ 20 w 20"/>
                    <a:gd name="T21" fmla="*/ 318 h 324"/>
                    <a:gd name="T22" fmla="*/ 20 w 20"/>
                    <a:gd name="T23" fmla="*/ 314 h 324"/>
                    <a:gd name="T24" fmla="*/ 20 w 20"/>
                    <a:gd name="T25" fmla="*/ 314 h 324"/>
                    <a:gd name="T26" fmla="*/ 20 w 20"/>
                    <a:gd name="T27" fmla="*/ 10 h 324"/>
                    <a:gd name="T28" fmla="*/ 20 w 20"/>
                    <a:gd name="T29" fmla="*/ 10 h 324"/>
                    <a:gd name="T30" fmla="*/ 20 w 20"/>
                    <a:gd name="T31" fmla="*/ 6 h 324"/>
                    <a:gd name="T32" fmla="*/ 18 w 20"/>
                    <a:gd name="T33" fmla="*/ 2 h 324"/>
                    <a:gd name="T34" fmla="*/ 14 w 20"/>
                    <a:gd name="T35" fmla="*/ 0 h 324"/>
                    <a:gd name="T36" fmla="*/ 10 w 20"/>
                    <a:gd name="T37" fmla="*/ 0 h 324"/>
                    <a:gd name="T38" fmla="*/ 8 w 20"/>
                    <a:gd name="T39" fmla="*/ 0 h 324"/>
                    <a:gd name="T40" fmla="*/ 4 w 20"/>
                    <a:gd name="T41" fmla="*/ 2 h 324"/>
                    <a:gd name="T42" fmla="*/ 2 w 20"/>
                    <a:gd name="T43" fmla="*/ 6 h 324"/>
                    <a:gd name="T44" fmla="*/ 0 w 20"/>
                    <a:gd name="T45" fmla="*/ 10 h 324"/>
                    <a:gd name="T46" fmla="*/ 0 w 20"/>
                    <a:gd name="T47" fmla="*/ 10 h 3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20" h="324">
                      <a:moveTo>
                        <a:pt x="0" y="10"/>
                      </a:moveTo>
                      <a:lnTo>
                        <a:pt x="0" y="10"/>
                      </a:lnTo>
                      <a:lnTo>
                        <a:pt x="0" y="314"/>
                      </a:lnTo>
                      <a:lnTo>
                        <a:pt x="0" y="314"/>
                      </a:lnTo>
                      <a:lnTo>
                        <a:pt x="2" y="318"/>
                      </a:lnTo>
                      <a:lnTo>
                        <a:pt x="4" y="322"/>
                      </a:lnTo>
                      <a:lnTo>
                        <a:pt x="8" y="322"/>
                      </a:lnTo>
                      <a:lnTo>
                        <a:pt x="10" y="324"/>
                      </a:lnTo>
                      <a:lnTo>
                        <a:pt x="14" y="322"/>
                      </a:lnTo>
                      <a:lnTo>
                        <a:pt x="18" y="322"/>
                      </a:lnTo>
                      <a:lnTo>
                        <a:pt x="20" y="318"/>
                      </a:lnTo>
                      <a:lnTo>
                        <a:pt x="20" y="314"/>
                      </a:lnTo>
                      <a:lnTo>
                        <a:pt x="20" y="314"/>
                      </a:lnTo>
                      <a:lnTo>
                        <a:pt x="20" y="10"/>
                      </a:lnTo>
                      <a:lnTo>
                        <a:pt x="20" y="10"/>
                      </a:lnTo>
                      <a:lnTo>
                        <a:pt x="20" y="6"/>
                      </a:lnTo>
                      <a:lnTo>
                        <a:pt x="18" y="2"/>
                      </a:lnTo>
                      <a:lnTo>
                        <a:pt x="14" y="0"/>
                      </a:lnTo>
                      <a:lnTo>
                        <a:pt x="10" y="0"/>
                      </a:lnTo>
                      <a:lnTo>
                        <a:pt x="8" y="0"/>
                      </a:lnTo>
                      <a:lnTo>
                        <a:pt x="4" y="2"/>
                      </a:lnTo>
                      <a:lnTo>
                        <a:pt x="2" y="6"/>
                      </a:lnTo>
                      <a:lnTo>
                        <a:pt x="0" y="10"/>
                      </a:lnTo>
                      <a:lnTo>
                        <a:pt x="0" y="10"/>
                      </a:lnTo>
                      <a:close/>
                    </a:path>
                  </a:pathLst>
                </a:custGeom>
                <a:solidFill>
                  <a:srgbClr val="E5A91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>
                    <a:solidFill>
                      <a:srgbClr val="005EB8"/>
                    </a:solidFill>
                  </a:endParaRPr>
                </a:p>
              </p:txBody>
            </p:sp>
            <p:sp>
              <p:nvSpPr>
                <p:cNvPr id="104" name="Freeform 29"/>
                <p:cNvSpPr>
                  <a:spLocks/>
                </p:cNvSpPr>
                <p:nvPr userDrawn="1"/>
              </p:nvSpPr>
              <p:spPr bwMode="auto">
                <a:xfrm>
                  <a:off x="8535638" y="91935"/>
                  <a:ext cx="74089" cy="27440"/>
                </a:xfrm>
                <a:custGeom>
                  <a:avLst/>
                  <a:gdLst>
                    <a:gd name="T0" fmla="*/ 44 w 54"/>
                    <a:gd name="T1" fmla="*/ 0 h 20"/>
                    <a:gd name="T2" fmla="*/ 44 w 54"/>
                    <a:gd name="T3" fmla="*/ 0 h 20"/>
                    <a:gd name="T4" fmla="*/ 8 w 54"/>
                    <a:gd name="T5" fmla="*/ 0 h 20"/>
                    <a:gd name="T6" fmla="*/ 8 w 54"/>
                    <a:gd name="T7" fmla="*/ 0 h 20"/>
                    <a:gd name="T8" fmla="*/ 4 w 54"/>
                    <a:gd name="T9" fmla="*/ 0 h 20"/>
                    <a:gd name="T10" fmla="*/ 2 w 54"/>
                    <a:gd name="T11" fmla="*/ 2 h 20"/>
                    <a:gd name="T12" fmla="*/ 0 w 54"/>
                    <a:gd name="T13" fmla="*/ 6 h 20"/>
                    <a:gd name="T14" fmla="*/ 0 w 54"/>
                    <a:gd name="T15" fmla="*/ 10 h 20"/>
                    <a:gd name="T16" fmla="*/ 0 w 54"/>
                    <a:gd name="T17" fmla="*/ 14 h 20"/>
                    <a:gd name="T18" fmla="*/ 2 w 54"/>
                    <a:gd name="T19" fmla="*/ 16 h 20"/>
                    <a:gd name="T20" fmla="*/ 4 w 54"/>
                    <a:gd name="T21" fmla="*/ 18 h 20"/>
                    <a:gd name="T22" fmla="*/ 8 w 54"/>
                    <a:gd name="T23" fmla="*/ 20 h 20"/>
                    <a:gd name="T24" fmla="*/ 8 w 54"/>
                    <a:gd name="T25" fmla="*/ 20 h 20"/>
                    <a:gd name="T26" fmla="*/ 44 w 54"/>
                    <a:gd name="T27" fmla="*/ 20 h 20"/>
                    <a:gd name="T28" fmla="*/ 44 w 54"/>
                    <a:gd name="T29" fmla="*/ 20 h 20"/>
                    <a:gd name="T30" fmla="*/ 48 w 54"/>
                    <a:gd name="T31" fmla="*/ 18 h 20"/>
                    <a:gd name="T32" fmla="*/ 52 w 54"/>
                    <a:gd name="T33" fmla="*/ 16 h 20"/>
                    <a:gd name="T34" fmla="*/ 54 w 54"/>
                    <a:gd name="T35" fmla="*/ 14 h 20"/>
                    <a:gd name="T36" fmla="*/ 54 w 54"/>
                    <a:gd name="T37" fmla="*/ 10 h 20"/>
                    <a:gd name="T38" fmla="*/ 54 w 54"/>
                    <a:gd name="T39" fmla="*/ 6 h 20"/>
                    <a:gd name="T40" fmla="*/ 52 w 54"/>
                    <a:gd name="T41" fmla="*/ 2 h 20"/>
                    <a:gd name="T42" fmla="*/ 48 w 54"/>
                    <a:gd name="T43" fmla="*/ 0 h 20"/>
                    <a:gd name="T44" fmla="*/ 44 w 54"/>
                    <a:gd name="T45" fmla="*/ 0 h 20"/>
                    <a:gd name="T46" fmla="*/ 44 w 54"/>
                    <a:gd name="T47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54" h="20">
                      <a:moveTo>
                        <a:pt x="44" y="0"/>
                      </a:moveTo>
                      <a:lnTo>
                        <a:pt x="44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4" y="0"/>
                      </a:lnTo>
                      <a:lnTo>
                        <a:pt x="2" y="2"/>
                      </a:lnTo>
                      <a:lnTo>
                        <a:pt x="0" y="6"/>
                      </a:lnTo>
                      <a:lnTo>
                        <a:pt x="0" y="10"/>
                      </a:lnTo>
                      <a:lnTo>
                        <a:pt x="0" y="14"/>
                      </a:lnTo>
                      <a:lnTo>
                        <a:pt x="2" y="16"/>
                      </a:lnTo>
                      <a:lnTo>
                        <a:pt x="4" y="18"/>
                      </a:lnTo>
                      <a:lnTo>
                        <a:pt x="8" y="20"/>
                      </a:lnTo>
                      <a:lnTo>
                        <a:pt x="8" y="20"/>
                      </a:lnTo>
                      <a:lnTo>
                        <a:pt x="44" y="20"/>
                      </a:lnTo>
                      <a:lnTo>
                        <a:pt x="44" y="20"/>
                      </a:lnTo>
                      <a:lnTo>
                        <a:pt x="48" y="18"/>
                      </a:lnTo>
                      <a:lnTo>
                        <a:pt x="52" y="16"/>
                      </a:lnTo>
                      <a:lnTo>
                        <a:pt x="54" y="14"/>
                      </a:lnTo>
                      <a:lnTo>
                        <a:pt x="54" y="10"/>
                      </a:lnTo>
                      <a:lnTo>
                        <a:pt x="54" y="6"/>
                      </a:lnTo>
                      <a:lnTo>
                        <a:pt x="52" y="2"/>
                      </a:lnTo>
                      <a:lnTo>
                        <a:pt x="48" y="0"/>
                      </a:lnTo>
                      <a:lnTo>
                        <a:pt x="44" y="0"/>
                      </a:lnTo>
                      <a:lnTo>
                        <a:pt x="44" y="0"/>
                      </a:lnTo>
                      <a:close/>
                    </a:path>
                  </a:pathLst>
                </a:custGeom>
                <a:solidFill>
                  <a:srgbClr val="E5A91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>
                    <a:solidFill>
                      <a:srgbClr val="005EB8"/>
                    </a:solidFill>
                  </a:endParaRPr>
                </a:p>
              </p:txBody>
            </p:sp>
            <p:sp>
              <p:nvSpPr>
                <p:cNvPr id="105" name="Freeform 30"/>
                <p:cNvSpPr>
                  <a:spLocks/>
                </p:cNvSpPr>
                <p:nvPr userDrawn="1"/>
              </p:nvSpPr>
              <p:spPr bwMode="auto">
                <a:xfrm>
                  <a:off x="8535638" y="509027"/>
                  <a:ext cx="74089" cy="27440"/>
                </a:xfrm>
                <a:custGeom>
                  <a:avLst/>
                  <a:gdLst>
                    <a:gd name="T0" fmla="*/ 44 w 54"/>
                    <a:gd name="T1" fmla="*/ 0 h 20"/>
                    <a:gd name="T2" fmla="*/ 44 w 54"/>
                    <a:gd name="T3" fmla="*/ 0 h 20"/>
                    <a:gd name="T4" fmla="*/ 8 w 54"/>
                    <a:gd name="T5" fmla="*/ 0 h 20"/>
                    <a:gd name="T6" fmla="*/ 8 w 54"/>
                    <a:gd name="T7" fmla="*/ 0 h 20"/>
                    <a:gd name="T8" fmla="*/ 4 w 54"/>
                    <a:gd name="T9" fmla="*/ 0 h 20"/>
                    <a:gd name="T10" fmla="*/ 2 w 54"/>
                    <a:gd name="T11" fmla="*/ 4 h 20"/>
                    <a:gd name="T12" fmla="*/ 0 w 54"/>
                    <a:gd name="T13" fmla="*/ 6 h 20"/>
                    <a:gd name="T14" fmla="*/ 0 w 54"/>
                    <a:gd name="T15" fmla="*/ 10 h 20"/>
                    <a:gd name="T16" fmla="*/ 0 w 54"/>
                    <a:gd name="T17" fmla="*/ 14 h 20"/>
                    <a:gd name="T18" fmla="*/ 2 w 54"/>
                    <a:gd name="T19" fmla="*/ 16 h 20"/>
                    <a:gd name="T20" fmla="*/ 4 w 54"/>
                    <a:gd name="T21" fmla="*/ 20 h 20"/>
                    <a:gd name="T22" fmla="*/ 8 w 54"/>
                    <a:gd name="T23" fmla="*/ 20 h 20"/>
                    <a:gd name="T24" fmla="*/ 8 w 54"/>
                    <a:gd name="T25" fmla="*/ 20 h 20"/>
                    <a:gd name="T26" fmla="*/ 44 w 54"/>
                    <a:gd name="T27" fmla="*/ 20 h 20"/>
                    <a:gd name="T28" fmla="*/ 44 w 54"/>
                    <a:gd name="T29" fmla="*/ 20 h 20"/>
                    <a:gd name="T30" fmla="*/ 48 w 54"/>
                    <a:gd name="T31" fmla="*/ 20 h 20"/>
                    <a:gd name="T32" fmla="*/ 52 w 54"/>
                    <a:gd name="T33" fmla="*/ 16 h 20"/>
                    <a:gd name="T34" fmla="*/ 54 w 54"/>
                    <a:gd name="T35" fmla="*/ 14 h 20"/>
                    <a:gd name="T36" fmla="*/ 54 w 54"/>
                    <a:gd name="T37" fmla="*/ 10 h 20"/>
                    <a:gd name="T38" fmla="*/ 54 w 54"/>
                    <a:gd name="T39" fmla="*/ 6 h 20"/>
                    <a:gd name="T40" fmla="*/ 52 w 54"/>
                    <a:gd name="T41" fmla="*/ 4 h 20"/>
                    <a:gd name="T42" fmla="*/ 48 w 54"/>
                    <a:gd name="T43" fmla="*/ 0 h 20"/>
                    <a:gd name="T44" fmla="*/ 44 w 54"/>
                    <a:gd name="T45" fmla="*/ 0 h 20"/>
                    <a:gd name="T46" fmla="*/ 44 w 54"/>
                    <a:gd name="T47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54" h="20">
                      <a:moveTo>
                        <a:pt x="44" y="0"/>
                      </a:moveTo>
                      <a:lnTo>
                        <a:pt x="44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4" y="0"/>
                      </a:lnTo>
                      <a:lnTo>
                        <a:pt x="2" y="4"/>
                      </a:lnTo>
                      <a:lnTo>
                        <a:pt x="0" y="6"/>
                      </a:lnTo>
                      <a:lnTo>
                        <a:pt x="0" y="10"/>
                      </a:lnTo>
                      <a:lnTo>
                        <a:pt x="0" y="14"/>
                      </a:lnTo>
                      <a:lnTo>
                        <a:pt x="2" y="16"/>
                      </a:lnTo>
                      <a:lnTo>
                        <a:pt x="4" y="20"/>
                      </a:lnTo>
                      <a:lnTo>
                        <a:pt x="8" y="20"/>
                      </a:lnTo>
                      <a:lnTo>
                        <a:pt x="8" y="20"/>
                      </a:lnTo>
                      <a:lnTo>
                        <a:pt x="44" y="20"/>
                      </a:lnTo>
                      <a:lnTo>
                        <a:pt x="44" y="20"/>
                      </a:lnTo>
                      <a:lnTo>
                        <a:pt x="48" y="20"/>
                      </a:lnTo>
                      <a:lnTo>
                        <a:pt x="52" y="16"/>
                      </a:lnTo>
                      <a:lnTo>
                        <a:pt x="54" y="14"/>
                      </a:lnTo>
                      <a:lnTo>
                        <a:pt x="54" y="10"/>
                      </a:lnTo>
                      <a:lnTo>
                        <a:pt x="54" y="6"/>
                      </a:lnTo>
                      <a:lnTo>
                        <a:pt x="52" y="4"/>
                      </a:lnTo>
                      <a:lnTo>
                        <a:pt x="48" y="0"/>
                      </a:lnTo>
                      <a:lnTo>
                        <a:pt x="44" y="0"/>
                      </a:lnTo>
                      <a:lnTo>
                        <a:pt x="44" y="0"/>
                      </a:lnTo>
                      <a:close/>
                    </a:path>
                  </a:pathLst>
                </a:custGeom>
                <a:solidFill>
                  <a:srgbClr val="E5A91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>
                    <a:solidFill>
                      <a:srgbClr val="005EB8"/>
                    </a:solidFill>
                  </a:endParaRPr>
                </a:p>
              </p:txBody>
            </p:sp>
            <p:sp>
              <p:nvSpPr>
                <p:cNvPr id="106" name="Freeform 31"/>
                <p:cNvSpPr>
                  <a:spLocks/>
                </p:cNvSpPr>
                <p:nvPr userDrawn="1"/>
              </p:nvSpPr>
              <p:spPr bwMode="auto">
                <a:xfrm>
                  <a:off x="9010355" y="91935"/>
                  <a:ext cx="27440" cy="441788"/>
                </a:xfrm>
                <a:custGeom>
                  <a:avLst/>
                  <a:gdLst>
                    <a:gd name="T0" fmla="*/ 20 w 20"/>
                    <a:gd name="T1" fmla="*/ 312 h 322"/>
                    <a:gd name="T2" fmla="*/ 20 w 20"/>
                    <a:gd name="T3" fmla="*/ 312 h 322"/>
                    <a:gd name="T4" fmla="*/ 20 w 20"/>
                    <a:gd name="T5" fmla="*/ 10 h 322"/>
                    <a:gd name="T6" fmla="*/ 20 w 20"/>
                    <a:gd name="T7" fmla="*/ 10 h 322"/>
                    <a:gd name="T8" fmla="*/ 20 w 20"/>
                    <a:gd name="T9" fmla="*/ 6 h 322"/>
                    <a:gd name="T10" fmla="*/ 16 w 20"/>
                    <a:gd name="T11" fmla="*/ 2 h 322"/>
                    <a:gd name="T12" fmla="*/ 14 w 20"/>
                    <a:gd name="T13" fmla="*/ 0 h 322"/>
                    <a:gd name="T14" fmla="*/ 10 w 20"/>
                    <a:gd name="T15" fmla="*/ 0 h 322"/>
                    <a:gd name="T16" fmla="*/ 6 w 20"/>
                    <a:gd name="T17" fmla="*/ 0 h 322"/>
                    <a:gd name="T18" fmla="*/ 4 w 20"/>
                    <a:gd name="T19" fmla="*/ 2 h 322"/>
                    <a:gd name="T20" fmla="*/ 0 w 20"/>
                    <a:gd name="T21" fmla="*/ 6 h 322"/>
                    <a:gd name="T22" fmla="*/ 0 w 20"/>
                    <a:gd name="T23" fmla="*/ 10 h 322"/>
                    <a:gd name="T24" fmla="*/ 0 w 20"/>
                    <a:gd name="T25" fmla="*/ 10 h 322"/>
                    <a:gd name="T26" fmla="*/ 0 w 20"/>
                    <a:gd name="T27" fmla="*/ 312 h 322"/>
                    <a:gd name="T28" fmla="*/ 0 w 20"/>
                    <a:gd name="T29" fmla="*/ 312 h 322"/>
                    <a:gd name="T30" fmla="*/ 0 w 20"/>
                    <a:gd name="T31" fmla="*/ 316 h 322"/>
                    <a:gd name="T32" fmla="*/ 4 w 20"/>
                    <a:gd name="T33" fmla="*/ 320 h 322"/>
                    <a:gd name="T34" fmla="*/ 6 w 20"/>
                    <a:gd name="T35" fmla="*/ 322 h 322"/>
                    <a:gd name="T36" fmla="*/ 10 w 20"/>
                    <a:gd name="T37" fmla="*/ 322 h 322"/>
                    <a:gd name="T38" fmla="*/ 14 w 20"/>
                    <a:gd name="T39" fmla="*/ 322 h 322"/>
                    <a:gd name="T40" fmla="*/ 16 w 20"/>
                    <a:gd name="T41" fmla="*/ 320 h 322"/>
                    <a:gd name="T42" fmla="*/ 20 w 20"/>
                    <a:gd name="T43" fmla="*/ 316 h 322"/>
                    <a:gd name="T44" fmla="*/ 20 w 20"/>
                    <a:gd name="T45" fmla="*/ 312 h 322"/>
                    <a:gd name="T46" fmla="*/ 20 w 20"/>
                    <a:gd name="T47" fmla="*/ 312 h 3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20" h="322">
                      <a:moveTo>
                        <a:pt x="20" y="312"/>
                      </a:moveTo>
                      <a:lnTo>
                        <a:pt x="20" y="312"/>
                      </a:lnTo>
                      <a:lnTo>
                        <a:pt x="20" y="10"/>
                      </a:lnTo>
                      <a:lnTo>
                        <a:pt x="20" y="10"/>
                      </a:lnTo>
                      <a:lnTo>
                        <a:pt x="20" y="6"/>
                      </a:lnTo>
                      <a:lnTo>
                        <a:pt x="16" y="2"/>
                      </a:lnTo>
                      <a:lnTo>
                        <a:pt x="14" y="0"/>
                      </a:lnTo>
                      <a:lnTo>
                        <a:pt x="10" y="0"/>
                      </a:lnTo>
                      <a:lnTo>
                        <a:pt x="6" y="0"/>
                      </a:lnTo>
                      <a:lnTo>
                        <a:pt x="4" y="2"/>
                      </a:lnTo>
                      <a:lnTo>
                        <a:pt x="0" y="6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312"/>
                      </a:lnTo>
                      <a:lnTo>
                        <a:pt x="0" y="312"/>
                      </a:lnTo>
                      <a:lnTo>
                        <a:pt x="0" y="316"/>
                      </a:lnTo>
                      <a:lnTo>
                        <a:pt x="4" y="320"/>
                      </a:lnTo>
                      <a:lnTo>
                        <a:pt x="6" y="322"/>
                      </a:lnTo>
                      <a:lnTo>
                        <a:pt x="10" y="322"/>
                      </a:lnTo>
                      <a:lnTo>
                        <a:pt x="14" y="322"/>
                      </a:lnTo>
                      <a:lnTo>
                        <a:pt x="16" y="320"/>
                      </a:lnTo>
                      <a:lnTo>
                        <a:pt x="20" y="316"/>
                      </a:lnTo>
                      <a:lnTo>
                        <a:pt x="20" y="312"/>
                      </a:lnTo>
                      <a:lnTo>
                        <a:pt x="20" y="312"/>
                      </a:lnTo>
                      <a:close/>
                    </a:path>
                  </a:pathLst>
                </a:custGeom>
                <a:solidFill>
                  <a:srgbClr val="E5A91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>
                    <a:solidFill>
                      <a:srgbClr val="005EB8"/>
                    </a:solidFill>
                  </a:endParaRPr>
                </a:p>
              </p:txBody>
            </p:sp>
            <p:sp>
              <p:nvSpPr>
                <p:cNvPr id="107" name="Freeform 32"/>
                <p:cNvSpPr>
                  <a:spLocks/>
                </p:cNvSpPr>
                <p:nvPr userDrawn="1"/>
              </p:nvSpPr>
              <p:spPr bwMode="auto">
                <a:xfrm>
                  <a:off x="8963706" y="506283"/>
                  <a:ext cx="74089" cy="27440"/>
                </a:xfrm>
                <a:custGeom>
                  <a:avLst/>
                  <a:gdLst>
                    <a:gd name="T0" fmla="*/ 8 w 54"/>
                    <a:gd name="T1" fmla="*/ 20 h 20"/>
                    <a:gd name="T2" fmla="*/ 8 w 54"/>
                    <a:gd name="T3" fmla="*/ 20 h 20"/>
                    <a:gd name="T4" fmla="*/ 44 w 54"/>
                    <a:gd name="T5" fmla="*/ 20 h 20"/>
                    <a:gd name="T6" fmla="*/ 44 w 54"/>
                    <a:gd name="T7" fmla="*/ 20 h 20"/>
                    <a:gd name="T8" fmla="*/ 48 w 54"/>
                    <a:gd name="T9" fmla="*/ 20 h 20"/>
                    <a:gd name="T10" fmla="*/ 52 w 54"/>
                    <a:gd name="T11" fmla="*/ 16 h 20"/>
                    <a:gd name="T12" fmla="*/ 54 w 54"/>
                    <a:gd name="T13" fmla="*/ 14 h 20"/>
                    <a:gd name="T14" fmla="*/ 54 w 54"/>
                    <a:gd name="T15" fmla="*/ 10 h 20"/>
                    <a:gd name="T16" fmla="*/ 54 w 54"/>
                    <a:gd name="T17" fmla="*/ 6 h 20"/>
                    <a:gd name="T18" fmla="*/ 52 w 54"/>
                    <a:gd name="T19" fmla="*/ 4 h 20"/>
                    <a:gd name="T20" fmla="*/ 48 w 54"/>
                    <a:gd name="T21" fmla="*/ 0 h 20"/>
                    <a:gd name="T22" fmla="*/ 44 w 54"/>
                    <a:gd name="T23" fmla="*/ 0 h 20"/>
                    <a:gd name="T24" fmla="*/ 44 w 54"/>
                    <a:gd name="T25" fmla="*/ 0 h 20"/>
                    <a:gd name="T26" fmla="*/ 8 w 54"/>
                    <a:gd name="T27" fmla="*/ 0 h 20"/>
                    <a:gd name="T28" fmla="*/ 8 w 54"/>
                    <a:gd name="T29" fmla="*/ 0 h 20"/>
                    <a:gd name="T30" fmla="*/ 4 w 54"/>
                    <a:gd name="T31" fmla="*/ 0 h 20"/>
                    <a:gd name="T32" fmla="*/ 2 w 54"/>
                    <a:gd name="T33" fmla="*/ 4 h 20"/>
                    <a:gd name="T34" fmla="*/ 0 w 54"/>
                    <a:gd name="T35" fmla="*/ 6 h 20"/>
                    <a:gd name="T36" fmla="*/ 0 w 54"/>
                    <a:gd name="T37" fmla="*/ 10 h 20"/>
                    <a:gd name="T38" fmla="*/ 0 w 54"/>
                    <a:gd name="T39" fmla="*/ 14 h 20"/>
                    <a:gd name="T40" fmla="*/ 2 w 54"/>
                    <a:gd name="T41" fmla="*/ 16 h 20"/>
                    <a:gd name="T42" fmla="*/ 4 w 54"/>
                    <a:gd name="T43" fmla="*/ 20 h 20"/>
                    <a:gd name="T44" fmla="*/ 8 w 54"/>
                    <a:gd name="T45" fmla="*/ 20 h 20"/>
                    <a:gd name="T46" fmla="*/ 8 w 54"/>
                    <a:gd name="T47" fmla="*/ 2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54" h="20">
                      <a:moveTo>
                        <a:pt x="8" y="20"/>
                      </a:moveTo>
                      <a:lnTo>
                        <a:pt x="8" y="20"/>
                      </a:lnTo>
                      <a:lnTo>
                        <a:pt x="44" y="20"/>
                      </a:lnTo>
                      <a:lnTo>
                        <a:pt x="44" y="20"/>
                      </a:lnTo>
                      <a:lnTo>
                        <a:pt x="48" y="20"/>
                      </a:lnTo>
                      <a:lnTo>
                        <a:pt x="52" y="16"/>
                      </a:lnTo>
                      <a:lnTo>
                        <a:pt x="54" y="14"/>
                      </a:lnTo>
                      <a:lnTo>
                        <a:pt x="54" y="10"/>
                      </a:lnTo>
                      <a:lnTo>
                        <a:pt x="54" y="6"/>
                      </a:lnTo>
                      <a:lnTo>
                        <a:pt x="52" y="4"/>
                      </a:lnTo>
                      <a:lnTo>
                        <a:pt x="48" y="0"/>
                      </a:lnTo>
                      <a:lnTo>
                        <a:pt x="44" y="0"/>
                      </a:lnTo>
                      <a:lnTo>
                        <a:pt x="44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4" y="0"/>
                      </a:lnTo>
                      <a:lnTo>
                        <a:pt x="2" y="4"/>
                      </a:lnTo>
                      <a:lnTo>
                        <a:pt x="0" y="6"/>
                      </a:lnTo>
                      <a:lnTo>
                        <a:pt x="0" y="10"/>
                      </a:lnTo>
                      <a:lnTo>
                        <a:pt x="0" y="14"/>
                      </a:lnTo>
                      <a:lnTo>
                        <a:pt x="2" y="16"/>
                      </a:lnTo>
                      <a:lnTo>
                        <a:pt x="4" y="20"/>
                      </a:lnTo>
                      <a:lnTo>
                        <a:pt x="8" y="20"/>
                      </a:lnTo>
                      <a:lnTo>
                        <a:pt x="8" y="20"/>
                      </a:lnTo>
                      <a:close/>
                    </a:path>
                  </a:pathLst>
                </a:custGeom>
                <a:solidFill>
                  <a:srgbClr val="E5A91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>
                    <a:solidFill>
                      <a:srgbClr val="005EB8"/>
                    </a:solidFill>
                  </a:endParaRPr>
                </a:p>
              </p:txBody>
            </p:sp>
            <p:sp>
              <p:nvSpPr>
                <p:cNvPr id="108" name="Freeform 33"/>
                <p:cNvSpPr>
                  <a:spLocks/>
                </p:cNvSpPr>
                <p:nvPr userDrawn="1"/>
              </p:nvSpPr>
              <p:spPr bwMode="auto">
                <a:xfrm>
                  <a:off x="8963706" y="91935"/>
                  <a:ext cx="74089" cy="27440"/>
                </a:xfrm>
                <a:custGeom>
                  <a:avLst/>
                  <a:gdLst>
                    <a:gd name="T0" fmla="*/ 8 w 54"/>
                    <a:gd name="T1" fmla="*/ 20 h 20"/>
                    <a:gd name="T2" fmla="*/ 8 w 54"/>
                    <a:gd name="T3" fmla="*/ 20 h 20"/>
                    <a:gd name="T4" fmla="*/ 44 w 54"/>
                    <a:gd name="T5" fmla="*/ 20 h 20"/>
                    <a:gd name="T6" fmla="*/ 44 w 54"/>
                    <a:gd name="T7" fmla="*/ 20 h 20"/>
                    <a:gd name="T8" fmla="*/ 48 w 54"/>
                    <a:gd name="T9" fmla="*/ 18 h 20"/>
                    <a:gd name="T10" fmla="*/ 52 w 54"/>
                    <a:gd name="T11" fmla="*/ 16 h 20"/>
                    <a:gd name="T12" fmla="*/ 54 w 54"/>
                    <a:gd name="T13" fmla="*/ 14 h 20"/>
                    <a:gd name="T14" fmla="*/ 54 w 54"/>
                    <a:gd name="T15" fmla="*/ 10 h 20"/>
                    <a:gd name="T16" fmla="*/ 54 w 54"/>
                    <a:gd name="T17" fmla="*/ 6 h 20"/>
                    <a:gd name="T18" fmla="*/ 52 w 54"/>
                    <a:gd name="T19" fmla="*/ 2 h 20"/>
                    <a:gd name="T20" fmla="*/ 48 w 54"/>
                    <a:gd name="T21" fmla="*/ 0 h 20"/>
                    <a:gd name="T22" fmla="*/ 44 w 54"/>
                    <a:gd name="T23" fmla="*/ 0 h 20"/>
                    <a:gd name="T24" fmla="*/ 44 w 54"/>
                    <a:gd name="T25" fmla="*/ 0 h 20"/>
                    <a:gd name="T26" fmla="*/ 8 w 54"/>
                    <a:gd name="T27" fmla="*/ 0 h 20"/>
                    <a:gd name="T28" fmla="*/ 8 w 54"/>
                    <a:gd name="T29" fmla="*/ 0 h 20"/>
                    <a:gd name="T30" fmla="*/ 4 w 54"/>
                    <a:gd name="T31" fmla="*/ 0 h 20"/>
                    <a:gd name="T32" fmla="*/ 2 w 54"/>
                    <a:gd name="T33" fmla="*/ 2 h 20"/>
                    <a:gd name="T34" fmla="*/ 0 w 54"/>
                    <a:gd name="T35" fmla="*/ 6 h 20"/>
                    <a:gd name="T36" fmla="*/ 0 w 54"/>
                    <a:gd name="T37" fmla="*/ 10 h 20"/>
                    <a:gd name="T38" fmla="*/ 0 w 54"/>
                    <a:gd name="T39" fmla="*/ 14 h 20"/>
                    <a:gd name="T40" fmla="*/ 2 w 54"/>
                    <a:gd name="T41" fmla="*/ 16 h 20"/>
                    <a:gd name="T42" fmla="*/ 4 w 54"/>
                    <a:gd name="T43" fmla="*/ 18 h 20"/>
                    <a:gd name="T44" fmla="*/ 8 w 54"/>
                    <a:gd name="T45" fmla="*/ 20 h 20"/>
                    <a:gd name="T46" fmla="*/ 8 w 54"/>
                    <a:gd name="T47" fmla="*/ 2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54" h="20">
                      <a:moveTo>
                        <a:pt x="8" y="20"/>
                      </a:moveTo>
                      <a:lnTo>
                        <a:pt x="8" y="20"/>
                      </a:lnTo>
                      <a:lnTo>
                        <a:pt x="44" y="20"/>
                      </a:lnTo>
                      <a:lnTo>
                        <a:pt x="44" y="20"/>
                      </a:lnTo>
                      <a:lnTo>
                        <a:pt x="48" y="18"/>
                      </a:lnTo>
                      <a:lnTo>
                        <a:pt x="52" y="16"/>
                      </a:lnTo>
                      <a:lnTo>
                        <a:pt x="54" y="14"/>
                      </a:lnTo>
                      <a:lnTo>
                        <a:pt x="54" y="10"/>
                      </a:lnTo>
                      <a:lnTo>
                        <a:pt x="54" y="6"/>
                      </a:lnTo>
                      <a:lnTo>
                        <a:pt x="52" y="2"/>
                      </a:lnTo>
                      <a:lnTo>
                        <a:pt x="48" y="0"/>
                      </a:lnTo>
                      <a:lnTo>
                        <a:pt x="44" y="0"/>
                      </a:lnTo>
                      <a:lnTo>
                        <a:pt x="44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4" y="0"/>
                      </a:lnTo>
                      <a:lnTo>
                        <a:pt x="2" y="2"/>
                      </a:lnTo>
                      <a:lnTo>
                        <a:pt x="0" y="6"/>
                      </a:lnTo>
                      <a:lnTo>
                        <a:pt x="0" y="10"/>
                      </a:lnTo>
                      <a:lnTo>
                        <a:pt x="0" y="14"/>
                      </a:lnTo>
                      <a:lnTo>
                        <a:pt x="2" y="16"/>
                      </a:lnTo>
                      <a:lnTo>
                        <a:pt x="4" y="18"/>
                      </a:lnTo>
                      <a:lnTo>
                        <a:pt x="8" y="20"/>
                      </a:lnTo>
                      <a:lnTo>
                        <a:pt x="8" y="20"/>
                      </a:lnTo>
                      <a:close/>
                    </a:path>
                  </a:pathLst>
                </a:custGeom>
                <a:solidFill>
                  <a:srgbClr val="E5A91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>
                    <a:solidFill>
                      <a:srgbClr val="005EB8"/>
                    </a:solidFill>
                  </a:endParaRPr>
                </a:p>
              </p:txBody>
            </p:sp>
            <p:sp>
              <p:nvSpPr>
                <p:cNvPr id="109" name="Freeform 52"/>
                <p:cNvSpPr>
                  <a:spLocks noEditPoints="1"/>
                </p:cNvSpPr>
                <p:nvPr userDrawn="1"/>
              </p:nvSpPr>
              <p:spPr bwMode="auto">
                <a:xfrm>
                  <a:off x="8447829" y="187976"/>
                  <a:ext cx="46648" cy="5488"/>
                </a:xfrm>
                <a:custGeom>
                  <a:avLst/>
                  <a:gdLst>
                    <a:gd name="T0" fmla="*/ 4 w 34"/>
                    <a:gd name="T1" fmla="*/ 2 h 4"/>
                    <a:gd name="T2" fmla="*/ 4 w 34"/>
                    <a:gd name="T3" fmla="*/ 2 h 4"/>
                    <a:gd name="T4" fmla="*/ 4 w 34"/>
                    <a:gd name="T5" fmla="*/ 4 h 4"/>
                    <a:gd name="T6" fmla="*/ 2 w 34"/>
                    <a:gd name="T7" fmla="*/ 4 h 4"/>
                    <a:gd name="T8" fmla="*/ 2 w 34"/>
                    <a:gd name="T9" fmla="*/ 4 h 4"/>
                    <a:gd name="T10" fmla="*/ 0 w 34"/>
                    <a:gd name="T11" fmla="*/ 4 h 4"/>
                    <a:gd name="T12" fmla="*/ 0 w 34"/>
                    <a:gd name="T13" fmla="*/ 2 h 4"/>
                    <a:gd name="T14" fmla="*/ 0 w 34"/>
                    <a:gd name="T15" fmla="*/ 2 h 4"/>
                    <a:gd name="T16" fmla="*/ 0 w 34"/>
                    <a:gd name="T17" fmla="*/ 0 h 4"/>
                    <a:gd name="T18" fmla="*/ 2 w 34"/>
                    <a:gd name="T19" fmla="*/ 0 h 4"/>
                    <a:gd name="T20" fmla="*/ 2 w 34"/>
                    <a:gd name="T21" fmla="*/ 0 h 4"/>
                    <a:gd name="T22" fmla="*/ 4 w 34"/>
                    <a:gd name="T23" fmla="*/ 0 h 4"/>
                    <a:gd name="T24" fmla="*/ 4 w 34"/>
                    <a:gd name="T25" fmla="*/ 2 h 4"/>
                    <a:gd name="T26" fmla="*/ 4 w 34"/>
                    <a:gd name="T27" fmla="*/ 2 h 4"/>
                    <a:gd name="T28" fmla="*/ 34 w 34"/>
                    <a:gd name="T29" fmla="*/ 0 h 4"/>
                    <a:gd name="T30" fmla="*/ 34 w 34"/>
                    <a:gd name="T31" fmla="*/ 2 h 4"/>
                    <a:gd name="T32" fmla="*/ 34 w 34"/>
                    <a:gd name="T33" fmla="*/ 2 h 4"/>
                    <a:gd name="T34" fmla="*/ 34 w 34"/>
                    <a:gd name="T35" fmla="*/ 4 h 4"/>
                    <a:gd name="T36" fmla="*/ 10 w 34"/>
                    <a:gd name="T37" fmla="*/ 4 h 4"/>
                    <a:gd name="T38" fmla="*/ 10 w 34"/>
                    <a:gd name="T39" fmla="*/ 4 h 4"/>
                    <a:gd name="T40" fmla="*/ 10 w 34"/>
                    <a:gd name="T41" fmla="*/ 2 h 4"/>
                    <a:gd name="T42" fmla="*/ 10 w 34"/>
                    <a:gd name="T43" fmla="*/ 0 h 4"/>
                    <a:gd name="T44" fmla="*/ 10 w 34"/>
                    <a:gd name="T45" fmla="*/ 0 h 4"/>
                    <a:gd name="T46" fmla="*/ 10 w 34"/>
                    <a:gd name="T47" fmla="*/ 0 h 4"/>
                    <a:gd name="T48" fmla="*/ 34 w 34"/>
                    <a:gd name="T49" fmla="*/ 0 h 4"/>
                    <a:gd name="T50" fmla="*/ 34 w 34"/>
                    <a:gd name="T51" fmla="*/ 0 h 4"/>
                    <a:gd name="T52" fmla="*/ 34 w 34"/>
                    <a:gd name="T53" fmla="*/ 0 h 4"/>
                    <a:gd name="T54" fmla="*/ 34 w 34"/>
                    <a:gd name="T55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</a:cxnLst>
                  <a:rect l="0" t="0" r="r" b="b"/>
                  <a:pathLst>
                    <a:path w="34" h="4">
                      <a:moveTo>
                        <a:pt x="4" y="2"/>
                      </a:moveTo>
                      <a:lnTo>
                        <a:pt x="4" y="2"/>
                      </a:lnTo>
                      <a:lnTo>
                        <a:pt x="4" y="4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4" y="0"/>
                      </a:lnTo>
                      <a:lnTo>
                        <a:pt x="4" y="2"/>
                      </a:lnTo>
                      <a:lnTo>
                        <a:pt x="4" y="2"/>
                      </a:lnTo>
                      <a:close/>
                      <a:moveTo>
                        <a:pt x="34" y="0"/>
                      </a:moveTo>
                      <a:lnTo>
                        <a:pt x="34" y="2"/>
                      </a:lnTo>
                      <a:lnTo>
                        <a:pt x="34" y="2"/>
                      </a:lnTo>
                      <a:lnTo>
                        <a:pt x="34" y="4"/>
                      </a:lnTo>
                      <a:lnTo>
                        <a:pt x="10" y="4"/>
                      </a:lnTo>
                      <a:lnTo>
                        <a:pt x="10" y="4"/>
                      </a:lnTo>
                      <a:lnTo>
                        <a:pt x="10" y="2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34" y="0"/>
                      </a:lnTo>
                      <a:lnTo>
                        <a:pt x="34" y="0"/>
                      </a:lnTo>
                      <a:lnTo>
                        <a:pt x="34" y="0"/>
                      </a:lnTo>
                      <a:lnTo>
                        <a:pt x="34" y="0"/>
                      </a:lnTo>
                      <a:close/>
                    </a:path>
                  </a:pathLst>
                </a:custGeom>
                <a:solidFill>
                  <a:srgbClr val="D1D1D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>
                    <a:solidFill>
                      <a:srgbClr val="005EB8"/>
                    </a:solidFill>
                  </a:endParaRPr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229834324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Number bullets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07667" y="1512041"/>
            <a:ext cx="10538304" cy="4276616"/>
          </a:xfrm>
        </p:spPr>
        <p:txBody>
          <a:bodyPr/>
          <a:lstStyle>
            <a:lvl1pPr marL="514350" indent="-514350">
              <a:buSzPct val="85000"/>
              <a:buFont typeface="+mj-lt"/>
              <a:buAutoNum type="arabicPeriod"/>
              <a:defRPr sz="2400">
                <a:solidFill>
                  <a:srgbClr val="4D4D4D"/>
                </a:solidFill>
              </a:defRPr>
            </a:lvl1pPr>
            <a:lvl2pPr marL="914400" indent="-457200">
              <a:buSzPct val="85000"/>
              <a:buFont typeface="+mj-lt"/>
              <a:buAutoNum type="arabicPeriod"/>
              <a:defRPr sz="2000">
                <a:solidFill>
                  <a:srgbClr val="4D4D4D"/>
                </a:solidFill>
              </a:defRPr>
            </a:lvl2pPr>
            <a:lvl3pPr marL="1371600" indent="-457200">
              <a:buSzPct val="85000"/>
              <a:buFont typeface="+mj-lt"/>
              <a:buAutoNum type="arabicPeriod"/>
              <a:defRPr sz="1800">
                <a:solidFill>
                  <a:srgbClr val="4D4D4D"/>
                </a:solidFill>
              </a:defRPr>
            </a:lvl3pPr>
            <a:lvl4pPr marL="1714500" indent="-342900">
              <a:buSzPct val="85000"/>
              <a:buFont typeface="+mj-lt"/>
              <a:buAutoNum type="arabicPeriod"/>
              <a:defRPr sz="1600">
                <a:solidFill>
                  <a:srgbClr val="4D4D4D"/>
                </a:solidFill>
              </a:defRPr>
            </a:lvl4pPr>
            <a:lvl5pPr marL="2171700" indent="-342900">
              <a:buSzPct val="85000"/>
              <a:buFont typeface="+mj-lt"/>
              <a:buAutoNum type="arabicPeriod"/>
              <a:defRPr sz="1600">
                <a:solidFill>
                  <a:srgbClr val="4D4D4D"/>
                </a:solidFill>
              </a:defRPr>
            </a:lvl5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 dirty="0"/>
          </a:p>
        </p:txBody>
      </p:sp>
      <p:sp>
        <p:nvSpPr>
          <p:cNvPr id="28" name="Title 5"/>
          <p:cNvSpPr>
            <a:spLocks noGrp="1"/>
          </p:cNvSpPr>
          <p:nvPr>
            <p:ph type="title"/>
          </p:nvPr>
        </p:nvSpPr>
        <p:spPr>
          <a:xfrm>
            <a:off x="397194" y="413790"/>
            <a:ext cx="10076695" cy="512907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29" name="Text Placeholder 5"/>
          <p:cNvSpPr>
            <a:spLocks noGrp="1"/>
          </p:cNvSpPr>
          <p:nvPr>
            <p:ph type="body" sz="quarter" idx="10" hasCustomPrompt="1"/>
          </p:nvPr>
        </p:nvSpPr>
        <p:spPr>
          <a:xfrm>
            <a:off x="386718" y="994738"/>
            <a:ext cx="10515894" cy="340510"/>
          </a:xfrm>
        </p:spPr>
        <p:txBody>
          <a:bodyPr>
            <a:noAutofit/>
          </a:bodyPr>
          <a:lstStyle>
            <a:lvl1pPr marL="0" indent="0">
              <a:buFont typeface="Arial" pitchFamily="34" charset="0"/>
              <a:buNone/>
              <a:defRPr sz="1800">
                <a:solidFill>
                  <a:schemeClr val="tx2"/>
                </a:solidFill>
              </a:defRPr>
            </a:lvl1pPr>
            <a:lvl2pPr marL="457200" indent="0">
              <a:buNone/>
              <a:defRPr>
                <a:solidFill>
                  <a:schemeClr val="tx2"/>
                </a:solidFill>
              </a:defRPr>
            </a:lvl2pPr>
            <a:lvl3pPr marL="914400" indent="0">
              <a:buNone/>
              <a:defRPr>
                <a:solidFill>
                  <a:schemeClr val="tx2"/>
                </a:solidFill>
              </a:defRPr>
            </a:lvl3pPr>
            <a:lvl4pPr marL="1371600" indent="0">
              <a:buNone/>
              <a:defRPr>
                <a:solidFill>
                  <a:schemeClr val="tx2"/>
                </a:solidFill>
              </a:defRPr>
            </a:lvl4pPr>
            <a:lvl5pPr marL="1828800" indent="0">
              <a:buNone/>
              <a:defRPr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smtClean="0"/>
              <a:t>Subtitle</a:t>
            </a:r>
          </a:p>
        </p:txBody>
      </p:sp>
      <p:cxnSp>
        <p:nvCxnSpPr>
          <p:cNvPr id="32" name="Conector recto 12"/>
          <p:cNvCxnSpPr/>
          <p:nvPr userDrawn="1"/>
        </p:nvCxnSpPr>
        <p:spPr>
          <a:xfrm flipH="1">
            <a:off x="407670" y="5961729"/>
            <a:ext cx="5897778" cy="2873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grpSp>
        <p:nvGrpSpPr>
          <p:cNvPr id="24" name="Group 4"/>
          <p:cNvGrpSpPr>
            <a:grpSpLocks noChangeAspect="1"/>
          </p:cNvGrpSpPr>
          <p:nvPr userDrawn="1"/>
        </p:nvGrpSpPr>
        <p:grpSpPr bwMode="auto">
          <a:xfrm>
            <a:off x="9299675" y="6133573"/>
            <a:ext cx="1624293" cy="160505"/>
            <a:chOff x="4649" y="3974"/>
            <a:chExt cx="812" cy="107"/>
          </a:xfrm>
        </p:grpSpPr>
        <p:sp>
          <p:nvSpPr>
            <p:cNvPr id="25" name="AutoShape 3"/>
            <p:cNvSpPr>
              <a:spLocks noChangeAspect="1" noChangeArrowheads="1" noTextEdit="1"/>
            </p:cNvSpPr>
            <p:nvPr userDrawn="1"/>
          </p:nvSpPr>
          <p:spPr bwMode="auto">
            <a:xfrm>
              <a:off x="4649" y="3974"/>
              <a:ext cx="812" cy="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27" name="Freeform 26"/>
            <p:cNvSpPr>
              <a:spLocks noEditPoints="1"/>
            </p:cNvSpPr>
            <p:nvPr userDrawn="1"/>
          </p:nvSpPr>
          <p:spPr bwMode="auto">
            <a:xfrm>
              <a:off x="4649" y="3974"/>
              <a:ext cx="812" cy="107"/>
            </a:xfrm>
            <a:custGeom>
              <a:avLst/>
              <a:gdLst>
                <a:gd name="T0" fmla="*/ 2293 w 3248"/>
                <a:gd name="T1" fmla="*/ 424 h 428"/>
                <a:gd name="T2" fmla="*/ 2209 w 3248"/>
                <a:gd name="T3" fmla="*/ 355 h 428"/>
                <a:gd name="T4" fmla="*/ 2159 w 3248"/>
                <a:gd name="T5" fmla="*/ 76 h 428"/>
                <a:gd name="T6" fmla="*/ 2306 w 3248"/>
                <a:gd name="T7" fmla="*/ 5 h 428"/>
                <a:gd name="T8" fmla="*/ 2042 w 3248"/>
                <a:gd name="T9" fmla="*/ 407 h 428"/>
                <a:gd name="T10" fmla="*/ 611 w 3248"/>
                <a:gd name="T11" fmla="*/ 11 h 428"/>
                <a:gd name="T12" fmla="*/ 672 w 3248"/>
                <a:gd name="T13" fmla="*/ 353 h 428"/>
                <a:gd name="T14" fmla="*/ 737 w 3248"/>
                <a:gd name="T15" fmla="*/ 376 h 428"/>
                <a:gd name="T16" fmla="*/ 909 w 3248"/>
                <a:gd name="T17" fmla="*/ 1 h 428"/>
                <a:gd name="T18" fmla="*/ 261 w 3248"/>
                <a:gd name="T19" fmla="*/ 332 h 428"/>
                <a:gd name="T20" fmla="*/ 114 w 3248"/>
                <a:gd name="T21" fmla="*/ 347 h 428"/>
                <a:gd name="T22" fmla="*/ 94 w 3248"/>
                <a:gd name="T23" fmla="*/ 277 h 428"/>
                <a:gd name="T24" fmla="*/ 261 w 3248"/>
                <a:gd name="T25" fmla="*/ 332 h 428"/>
                <a:gd name="T26" fmla="*/ 52 w 3248"/>
                <a:gd name="T27" fmla="*/ 102 h 428"/>
                <a:gd name="T28" fmla="*/ 234 w 3248"/>
                <a:gd name="T29" fmla="*/ 90 h 428"/>
                <a:gd name="T30" fmla="*/ 179 w 3248"/>
                <a:gd name="T31" fmla="*/ 176 h 428"/>
                <a:gd name="T32" fmla="*/ 9 w 3248"/>
                <a:gd name="T33" fmla="*/ 257 h 428"/>
                <a:gd name="T34" fmla="*/ 35 w 3248"/>
                <a:gd name="T35" fmla="*/ 394 h 428"/>
                <a:gd name="T36" fmla="*/ 164 w 3248"/>
                <a:gd name="T37" fmla="*/ 426 h 428"/>
                <a:gd name="T38" fmla="*/ 284 w 3248"/>
                <a:gd name="T39" fmla="*/ 404 h 428"/>
                <a:gd name="T40" fmla="*/ 331 w 3248"/>
                <a:gd name="T41" fmla="*/ 45 h 428"/>
                <a:gd name="T42" fmla="*/ 1319 w 3248"/>
                <a:gd name="T43" fmla="*/ 332 h 428"/>
                <a:gd name="T44" fmla="*/ 1168 w 3248"/>
                <a:gd name="T45" fmla="*/ 344 h 428"/>
                <a:gd name="T46" fmla="*/ 1155 w 3248"/>
                <a:gd name="T47" fmla="*/ 272 h 428"/>
                <a:gd name="T48" fmla="*/ 1264 w 3248"/>
                <a:gd name="T49" fmla="*/ 0 h 428"/>
                <a:gd name="T50" fmla="*/ 1122 w 3248"/>
                <a:gd name="T51" fmla="*/ 98 h 428"/>
                <a:gd name="T52" fmla="*/ 1298 w 3248"/>
                <a:gd name="T53" fmla="*/ 94 h 428"/>
                <a:gd name="T54" fmla="*/ 1212 w 3248"/>
                <a:gd name="T55" fmla="*/ 177 h 428"/>
                <a:gd name="T56" fmla="*/ 1064 w 3248"/>
                <a:gd name="T57" fmla="*/ 270 h 428"/>
                <a:gd name="T58" fmla="*/ 1102 w 3248"/>
                <a:gd name="T59" fmla="*/ 401 h 428"/>
                <a:gd name="T60" fmla="*/ 1246 w 3248"/>
                <a:gd name="T61" fmla="*/ 423 h 428"/>
                <a:gd name="T62" fmla="*/ 1354 w 3248"/>
                <a:gd name="T63" fmla="*/ 407 h 428"/>
                <a:gd name="T64" fmla="*/ 1381 w 3248"/>
                <a:gd name="T65" fmla="*/ 36 h 428"/>
                <a:gd name="T66" fmla="*/ 2714 w 3248"/>
                <a:gd name="T67" fmla="*/ 326 h 428"/>
                <a:gd name="T68" fmla="*/ 2576 w 3248"/>
                <a:gd name="T69" fmla="*/ 337 h 428"/>
                <a:gd name="T70" fmla="*/ 2533 w 3248"/>
                <a:gd name="T71" fmla="*/ 4 h 428"/>
                <a:gd name="T72" fmla="*/ 2468 w 3248"/>
                <a:gd name="T73" fmla="*/ 364 h 428"/>
                <a:gd name="T74" fmla="*/ 2611 w 3248"/>
                <a:gd name="T75" fmla="*/ 427 h 428"/>
                <a:gd name="T76" fmla="*/ 2761 w 3248"/>
                <a:gd name="T77" fmla="*/ 403 h 428"/>
                <a:gd name="T78" fmla="*/ 2937 w 3248"/>
                <a:gd name="T79" fmla="*/ 413 h 428"/>
                <a:gd name="T80" fmla="*/ 3135 w 3248"/>
                <a:gd name="T81" fmla="*/ 422 h 428"/>
                <a:gd name="T82" fmla="*/ 3248 w 3248"/>
                <a:gd name="T83" fmla="*/ 300 h 428"/>
                <a:gd name="T84" fmla="*/ 3184 w 3248"/>
                <a:gd name="T85" fmla="*/ 204 h 428"/>
                <a:gd name="T86" fmla="*/ 3038 w 3248"/>
                <a:gd name="T87" fmla="*/ 127 h 428"/>
                <a:gd name="T88" fmla="*/ 3076 w 3248"/>
                <a:gd name="T89" fmla="*/ 76 h 428"/>
                <a:gd name="T90" fmla="*/ 3232 w 3248"/>
                <a:gd name="T91" fmla="*/ 30 h 428"/>
                <a:gd name="T92" fmla="*/ 3039 w 3248"/>
                <a:gd name="T93" fmla="*/ 8 h 428"/>
                <a:gd name="T94" fmla="*/ 2943 w 3248"/>
                <a:gd name="T95" fmla="*/ 122 h 428"/>
                <a:gd name="T96" fmla="*/ 3021 w 3248"/>
                <a:gd name="T97" fmla="*/ 229 h 428"/>
                <a:gd name="T98" fmla="*/ 3154 w 3248"/>
                <a:gd name="T99" fmla="*/ 300 h 428"/>
                <a:gd name="T100" fmla="*/ 3113 w 3248"/>
                <a:gd name="T101" fmla="*/ 350 h 428"/>
                <a:gd name="T102" fmla="*/ 1639 w 3248"/>
                <a:gd name="T103" fmla="*/ 80 h 428"/>
                <a:gd name="T104" fmla="*/ 1790 w 3248"/>
                <a:gd name="T105" fmla="*/ 97 h 428"/>
                <a:gd name="T106" fmla="*/ 1832 w 3248"/>
                <a:gd name="T107" fmla="*/ 245 h 428"/>
                <a:gd name="T108" fmla="*/ 1739 w 3248"/>
                <a:gd name="T109" fmla="*/ 353 h 428"/>
                <a:gd name="T110" fmla="*/ 1652 w 3248"/>
                <a:gd name="T111" fmla="*/ 4 h 428"/>
                <a:gd name="T112" fmla="*/ 1701 w 3248"/>
                <a:gd name="T113" fmla="*/ 428 h 428"/>
                <a:gd name="T114" fmla="*/ 1885 w 3248"/>
                <a:gd name="T115" fmla="*/ 369 h 428"/>
                <a:gd name="T116" fmla="*/ 1930 w 3248"/>
                <a:gd name="T117" fmla="*/ 187 h 428"/>
                <a:gd name="T118" fmla="*/ 1786 w 3248"/>
                <a:gd name="T119" fmla="*/ 8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248" h="428">
                  <a:moveTo>
                    <a:pt x="2042" y="407"/>
                  </a:moveTo>
                  <a:lnTo>
                    <a:pt x="2042" y="407"/>
                  </a:lnTo>
                  <a:lnTo>
                    <a:pt x="2055" y="411"/>
                  </a:lnTo>
                  <a:lnTo>
                    <a:pt x="2089" y="418"/>
                  </a:lnTo>
                  <a:lnTo>
                    <a:pt x="2113" y="421"/>
                  </a:lnTo>
                  <a:lnTo>
                    <a:pt x="2140" y="425"/>
                  </a:lnTo>
                  <a:lnTo>
                    <a:pt x="2171" y="427"/>
                  </a:lnTo>
                  <a:lnTo>
                    <a:pt x="2205" y="428"/>
                  </a:lnTo>
                  <a:lnTo>
                    <a:pt x="2205" y="428"/>
                  </a:lnTo>
                  <a:lnTo>
                    <a:pt x="2239" y="427"/>
                  </a:lnTo>
                  <a:lnTo>
                    <a:pt x="2268" y="426"/>
                  </a:lnTo>
                  <a:lnTo>
                    <a:pt x="2293" y="424"/>
                  </a:lnTo>
                  <a:lnTo>
                    <a:pt x="2312" y="422"/>
                  </a:lnTo>
                  <a:lnTo>
                    <a:pt x="2339" y="419"/>
                  </a:lnTo>
                  <a:lnTo>
                    <a:pt x="2347" y="417"/>
                  </a:lnTo>
                  <a:lnTo>
                    <a:pt x="2347" y="346"/>
                  </a:lnTo>
                  <a:lnTo>
                    <a:pt x="2347" y="346"/>
                  </a:lnTo>
                  <a:lnTo>
                    <a:pt x="2339" y="347"/>
                  </a:lnTo>
                  <a:lnTo>
                    <a:pt x="2314" y="351"/>
                  </a:lnTo>
                  <a:lnTo>
                    <a:pt x="2277" y="354"/>
                  </a:lnTo>
                  <a:lnTo>
                    <a:pt x="2255" y="355"/>
                  </a:lnTo>
                  <a:lnTo>
                    <a:pt x="2230" y="355"/>
                  </a:lnTo>
                  <a:lnTo>
                    <a:pt x="2230" y="355"/>
                  </a:lnTo>
                  <a:lnTo>
                    <a:pt x="2209" y="355"/>
                  </a:lnTo>
                  <a:lnTo>
                    <a:pt x="2191" y="354"/>
                  </a:lnTo>
                  <a:lnTo>
                    <a:pt x="2160" y="351"/>
                  </a:lnTo>
                  <a:lnTo>
                    <a:pt x="2141" y="349"/>
                  </a:lnTo>
                  <a:lnTo>
                    <a:pt x="2134" y="348"/>
                  </a:lnTo>
                  <a:lnTo>
                    <a:pt x="2134" y="247"/>
                  </a:lnTo>
                  <a:lnTo>
                    <a:pt x="2318" y="247"/>
                  </a:lnTo>
                  <a:lnTo>
                    <a:pt x="2318" y="175"/>
                  </a:lnTo>
                  <a:lnTo>
                    <a:pt x="2134" y="175"/>
                  </a:lnTo>
                  <a:lnTo>
                    <a:pt x="2134" y="79"/>
                  </a:lnTo>
                  <a:lnTo>
                    <a:pt x="2134" y="79"/>
                  </a:lnTo>
                  <a:lnTo>
                    <a:pt x="2141" y="78"/>
                  </a:lnTo>
                  <a:lnTo>
                    <a:pt x="2159" y="76"/>
                  </a:lnTo>
                  <a:lnTo>
                    <a:pt x="2187" y="74"/>
                  </a:lnTo>
                  <a:lnTo>
                    <a:pt x="2224" y="73"/>
                  </a:lnTo>
                  <a:lnTo>
                    <a:pt x="2224" y="73"/>
                  </a:lnTo>
                  <a:lnTo>
                    <a:pt x="2247" y="73"/>
                  </a:lnTo>
                  <a:lnTo>
                    <a:pt x="2268" y="74"/>
                  </a:lnTo>
                  <a:lnTo>
                    <a:pt x="2305" y="77"/>
                  </a:lnTo>
                  <a:lnTo>
                    <a:pt x="2331" y="80"/>
                  </a:lnTo>
                  <a:lnTo>
                    <a:pt x="2340" y="82"/>
                  </a:lnTo>
                  <a:lnTo>
                    <a:pt x="2340" y="10"/>
                  </a:lnTo>
                  <a:lnTo>
                    <a:pt x="2340" y="10"/>
                  </a:lnTo>
                  <a:lnTo>
                    <a:pt x="2331" y="9"/>
                  </a:lnTo>
                  <a:lnTo>
                    <a:pt x="2306" y="5"/>
                  </a:lnTo>
                  <a:lnTo>
                    <a:pt x="2266" y="2"/>
                  </a:lnTo>
                  <a:lnTo>
                    <a:pt x="2242" y="1"/>
                  </a:lnTo>
                  <a:lnTo>
                    <a:pt x="2214" y="0"/>
                  </a:lnTo>
                  <a:lnTo>
                    <a:pt x="2214" y="0"/>
                  </a:lnTo>
                  <a:lnTo>
                    <a:pt x="2176" y="1"/>
                  </a:lnTo>
                  <a:lnTo>
                    <a:pt x="2144" y="3"/>
                  </a:lnTo>
                  <a:lnTo>
                    <a:pt x="2114" y="6"/>
                  </a:lnTo>
                  <a:lnTo>
                    <a:pt x="2089" y="9"/>
                  </a:lnTo>
                  <a:lnTo>
                    <a:pt x="2069" y="13"/>
                  </a:lnTo>
                  <a:lnTo>
                    <a:pt x="2055" y="15"/>
                  </a:lnTo>
                  <a:lnTo>
                    <a:pt x="2042" y="19"/>
                  </a:lnTo>
                  <a:lnTo>
                    <a:pt x="2042" y="407"/>
                  </a:lnTo>
                  <a:close/>
                  <a:moveTo>
                    <a:pt x="726" y="246"/>
                  </a:moveTo>
                  <a:lnTo>
                    <a:pt x="726" y="246"/>
                  </a:lnTo>
                  <a:lnTo>
                    <a:pt x="722" y="257"/>
                  </a:lnTo>
                  <a:lnTo>
                    <a:pt x="719" y="270"/>
                  </a:lnTo>
                  <a:lnTo>
                    <a:pt x="719" y="270"/>
                  </a:lnTo>
                  <a:lnTo>
                    <a:pt x="715" y="257"/>
                  </a:lnTo>
                  <a:lnTo>
                    <a:pt x="712" y="246"/>
                  </a:lnTo>
                  <a:lnTo>
                    <a:pt x="630" y="39"/>
                  </a:lnTo>
                  <a:lnTo>
                    <a:pt x="630" y="39"/>
                  </a:lnTo>
                  <a:lnTo>
                    <a:pt x="624" y="28"/>
                  </a:lnTo>
                  <a:lnTo>
                    <a:pt x="618" y="19"/>
                  </a:lnTo>
                  <a:lnTo>
                    <a:pt x="611" y="11"/>
                  </a:lnTo>
                  <a:lnTo>
                    <a:pt x="603" y="7"/>
                  </a:lnTo>
                  <a:lnTo>
                    <a:pt x="593" y="3"/>
                  </a:lnTo>
                  <a:lnTo>
                    <a:pt x="581" y="1"/>
                  </a:lnTo>
                  <a:lnTo>
                    <a:pt x="569" y="1"/>
                  </a:lnTo>
                  <a:lnTo>
                    <a:pt x="555" y="0"/>
                  </a:lnTo>
                  <a:lnTo>
                    <a:pt x="555" y="0"/>
                  </a:lnTo>
                  <a:lnTo>
                    <a:pt x="529" y="1"/>
                  </a:lnTo>
                  <a:lnTo>
                    <a:pt x="513" y="2"/>
                  </a:lnTo>
                  <a:lnTo>
                    <a:pt x="471" y="422"/>
                  </a:lnTo>
                  <a:lnTo>
                    <a:pt x="564" y="422"/>
                  </a:lnTo>
                  <a:lnTo>
                    <a:pt x="584" y="140"/>
                  </a:lnTo>
                  <a:lnTo>
                    <a:pt x="672" y="353"/>
                  </a:lnTo>
                  <a:lnTo>
                    <a:pt x="672" y="353"/>
                  </a:lnTo>
                  <a:lnTo>
                    <a:pt x="675" y="359"/>
                  </a:lnTo>
                  <a:lnTo>
                    <a:pt x="679" y="364"/>
                  </a:lnTo>
                  <a:lnTo>
                    <a:pt x="684" y="368"/>
                  </a:lnTo>
                  <a:lnTo>
                    <a:pt x="689" y="371"/>
                  </a:lnTo>
                  <a:lnTo>
                    <a:pt x="695" y="373"/>
                  </a:lnTo>
                  <a:lnTo>
                    <a:pt x="702" y="376"/>
                  </a:lnTo>
                  <a:lnTo>
                    <a:pt x="710" y="377"/>
                  </a:lnTo>
                  <a:lnTo>
                    <a:pt x="719" y="377"/>
                  </a:lnTo>
                  <a:lnTo>
                    <a:pt x="719" y="377"/>
                  </a:lnTo>
                  <a:lnTo>
                    <a:pt x="728" y="377"/>
                  </a:lnTo>
                  <a:lnTo>
                    <a:pt x="737" y="376"/>
                  </a:lnTo>
                  <a:lnTo>
                    <a:pt x="744" y="373"/>
                  </a:lnTo>
                  <a:lnTo>
                    <a:pt x="750" y="371"/>
                  </a:lnTo>
                  <a:lnTo>
                    <a:pt x="755" y="368"/>
                  </a:lnTo>
                  <a:lnTo>
                    <a:pt x="759" y="364"/>
                  </a:lnTo>
                  <a:lnTo>
                    <a:pt x="762" y="359"/>
                  </a:lnTo>
                  <a:lnTo>
                    <a:pt x="765" y="353"/>
                  </a:lnTo>
                  <a:lnTo>
                    <a:pt x="853" y="140"/>
                  </a:lnTo>
                  <a:lnTo>
                    <a:pt x="874" y="422"/>
                  </a:lnTo>
                  <a:lnTo>
                    <a:pt x="967" y="422"/>
                  </a:lnTo>
                  <a:lnTo>
                    <a:pt x="925" y="2"/>
                  </a:lnTo>
                  <a:lnTo>
                    <a:pt x="925" y="2"/>
                  </a:lnTo>
                  <a:lnTo>
                    <a:pt x="909" y="1"/>
                  </a:lnTo>
                  <a:lnTo>
                    <a:pt x="883" y="0"/>
                  </a:lnTo>
                  <a:lnTo>
                    <a:pt x="883" y="0"/>
                  </a:lnTo>
                  <a:lnTo>
                    <a:pt x="868" y="1"/>
                  </a:lnTo>
                  <a:lnTo>
                    <a:pt x="856" y="1"/>
                  </a:lnTo>
                  <a:lnTo>
                    <a:pt x="845" y="3"/>
                  </a:lnTo>
                  <a:lnTo>
                    <a:pt x="836" y="7"/>
                  </a:lnTo>
                  <a:lnTo>
                    <a:pt x="827" y="11"/>
                  </a:lnTo>
                  <a:lnTo>
                    <a:pt x="819" y="19"/>
                  </a:lnTo>
                  <a:lnTo>
                    <a:pt x="813" y="28"/>
                  </a:lnTo>
                  <a:lnTo>
                    <a:pt x="808" y="39"/>
                  </a:lnTo>
                  <a:lnTo>
                    <a:pt x="726" y="246"/>
                  </a:lnTo>
                  <a:close/>
                  <a:moveTo>
                    <a:pt x="261" y="332"/>
                  </a:moveTo>
                  <a:lnTo>
                    <a:pt x="261" y="332"/>
                  </a:lnTo>
                  <a:lnTo>
                    <a:pt x="241" y="338"/>
                  </a:lnTo>
                  <a:lnTo>
                    <a:pt x="215" y="347"/>
                  </a:lnTo>
                  <a:lnTo>
                    <a:pt x="200" y="350"/>
                  </a:lnTo>
                  <a:lnTo>
                    <a:pt x="186" y="353"/>
                  </a:lnTo>
                  <a:lnTo>
                    <a:pt x="172" y="355"/>
                  </a:lnTo>
                  <a:lnTo>
                    <a:pt x="157" y="355"/>
                  </a:lnTo>
                  <a:lnTo>
                    <a:pt x="157" y="355"/>
                  </a:lnTo>
                  <a:lnTo>
                    <a:pt x="144" y="355"/>
                  </a:lnTo>
                  <a:lnTo>
                    <a:pt x="131" y="353"/>
                  </a:lnTo>
                  <a:lnTo>
                    <a:pt x="120" y="349"/>
                  </a:lnTo>
                  <a:lnTo>
                    <a:pt x="114" y="347"/>
                  </a:lnTo>
                  <a:lnTo>
                    <a:pt x="109" y="344"/>
                  </a:lnTo>
                  <a:lnTo>
                    <a:pt x="105" y="340"/>
                  </a:lnTo>
                  <a:lnTo>
                    <a:pt x="101" y="336"/>
                  </a:lnTo>
                  <a:lnTo>
                    <a:pt x="98" y="331"/>
                  </a:lnTo>
                  <a:lnTo>
                    <a:pt x="95" y="326"/>
                  </a:lnTo>
                  <a:lnTo>
                    <a:pt x="93" y="321"/>
                  </a:lnTo>
                  <a:lnTo>
                    <a:pt x="92" y="315"/>
                  </a:lnTo>
                  <a:lnTo>
                    <a:pt x="91" y="308"/>
                  </a:lnTo>
                  <a:lnTo>
                    <a:pt x="90" y="300"/>
                  </a:lnTo>
                  <a:lnTo>
                    <a:pt x="90" y="300"/>
                  </a:lnTo>
                  <a:lnTo>
                    <a:pt x="91" y="288"/>
                  </a:lnTo>
                  <a:lnTo>
                    <a:pt x="94" y="277"/>
                  </a:lnTo>
                  <a:lnTo>
                    <a:pt x="96" y="272"/>
                  </a:lnTo>
                  <a:lnTo>
                    <a:pt x="99" y="266"/>
                  </a:lnTo>
                  <a:lnTo>
                    <a:pt x="103" y="262"/>
                  </a:lnTo>
                  <a:lnTo>
                    <a:pt x="106" y="258"/>
                  </a:lnTo>
                  <a:lnTo>
                    <a:pt x="111" y="255"/>
                  </a:lnTo>
                  <a:lnTo>
                    <a:pt x="116" y="252"/>
                  </a:lnTo>
                  <a:lnTo>
                    <a:pt x="123" y="249"/>
                  </a:lnTo>
                  <a:lnTo>
                    <a:pt x="129" y="247"/>
                  </a:lnTo>
                  <a:lnTo>
                    <a:pt x="145" y="244"/>
                  </a:lnTo>
                  <a:lnTo>
                    <a:pt x="162" y="242"/>
                  </a:lnTo>
                  <a:lnTo>
                    <a:pt x="261" y="239"/>
                  </a:lnTo>
                  <a:lnTo>
                    <a:pt x="261" y="332"/>
                  </a:lnTo>
                  <a:close/>
                  <a:moveTo>
                    <a:pt x="205" y="0"/>
                  </a:moveTo>
                  <a:lnTo>
                    <a:pt x="205" y="0"/>
                  </a:lnTo>
                  <a:lnTo>
                    <a:pt x="176" y="1"/>
                  </a:lnTo>
                  <a:lnTo>
                    <a:pt x="147" y="4"/>
                  </a:lnTo>
                  <a:lnTo>
                    <a:pt x="121" y="7"/>
                  </a:lnTo>
                  <a:lnTo>
                    <a:pt x="97" y="12"/>
                  </a:lnTo>
                  <a:lnTo>
                    <a:pt x="77" y="17"/>
                  </a:lnTo>
                  <a:lnTo>
                    <a:pt x="58" y="23"/>
                  </a:lnTo>
                  <a:lnTo>
                    <a:pt x="44" y="28"/>
                  </a:lnTo>
                  <a:lnTo>
                    <a:pt x="33" y="33"/>
                  </a:lnTo>
                  <a:lnTo>
                    <a:pt x="52" y="102"/>
                  </a:lnTo>
                  <a:lnTo>
                    <a:pt x="52" y="102"/>
                  </a:lnTo>
                  <a:lnTo>
                    <a:pt x="63" y="98"/>
                  </a:lnTo>
                  <a:lnTo>
                    <a:pt x="92" y="91"/>
                  </a:lnTo>
                  <a:lnTo>
                    <a:pt x="111" y="86"/>
                  </a:lnTo>
                  <a:lnTo>
                    <a:pt x="133" y="82"/>
                  </a:lnTo>
                  <a:lnTo>
                    <a:pt x="155" y="80"/>
                  </a:lnTo>
                  <a:lnTo>
                    <a:pt x="179" y="79"/>
                  </a:lnTo>
                  <a:lnTo>
                    <a:pt x="179" y="79"/>
                  </a:lnTo>
                  <a:lnTo>
                    <a:pt x="197" y="80"/>
                  </a:lnTo>
                  <a:lnTo>
                    <a:pt x="214" y="82"/>
                  </a:lnTo>
                  <a:lnTo>
                    <a:pt x="221" y="84"/>
                  </a:lnTo>
                  <a:lnTo>
                    <a:pt x="228" y="86"/>
                  </a:lnTo>
                  <a:lnTo>
                    <a:pt x="234" y="90"/>
                  </a:lnTo>
                  <a:lnTo>
                    <a:pt x="239" y="94"/>
                  </a:lnTo>
                  <a:lnTo>
                    <a:pt x="244" y="98"/>
                  </a:lnTo>
                  <a:lnTo>
                    <a:pt x="248" y="102"/>
                  </a:lnTo>
                  <a:lnTo>
                    <a:pt x="251" y="108"/>
                  </a:lnTo>
                  <a:lnTo>
                    <a:pt x="254" y="114"/>
                  </a:lnTo>
                  <a:lnTo>
                    <a:pt x="256" y="120"/>
                  </a:lnTo>
                  <a:lnTo>
                    <a:pt x="258" y="129"/>
                  </a:lnTo>
                  <a:lnTo>
                    <a:pt x="260" y="137"/>
                  </a:lnTo>
                  <a:lnTo>
                    <a:pt x="260" y="146"/>
                  </a:lnTo>
                  <a:lnTo>
                    <a:pt x="260" y="176"/>
                  </a:lnTo>
                  <a:lnTo>
                    <a:pt x="179" y="176"/>
                  </a:lnTo>
                  <a:lnTo>
                    <a:pt x="179" y="176"/>
                  </a:lnTo>
                  <a:lnTo>
                    <a:pt x="154" y="177"/>
                  </a:lnTo>
                  <a:lnTo>
                    <a:pt x="132" y="179"/>
                  </a:lnTo>
                  <a:lnTo>
                    <a:pt x="111" y="182"/>
                  </a:lnTo>
                  <a:lnTo>
                    <a:pt x="93" y="187"/>
                  </a:lnTo>
                  <a:lnTo>
                    <a:pt x="77" y="192"/>
                  </a:lnTo>
                  <a:lnTo>
                    <a:pt x="61" y="200"/>
                  </a:lnTo>
                  <a:lnTo>
                    <a:pt x="49" y="207"/>
                  </a:lnTo>
                  <a:lnTo>
                    <a:pt x="38" y="216"/>
                  </a:lnTo>
                  <a:lnTo>
                    <a:pt x="29" y="225"/>
                  </a:lnTo>
                  <a:lnTo>
                    <a:pt x="20" y="236"/>
                  </a:lnTo>
                  <a:lnTo>
                    <a:pt x="14" y="246"/>
                  </a:lnTo>
                  <a:lnTo>
                    <a:pt x="9" y="257"/>
                  </a:lnTo>
                  <a:lnTo>
                    <a:pt x="5" y="270"/>
                  </a:lnTo>
                  <a:lnTo>
                    <a:pt x="2" y="282"/>
                  </a:lnTo>
                  <a:lnTo>
                    <a:pt x="1" y="294"/>
                  </a:lnTo>
                  <a:lnTo>
                    <a:pt x="0" y="307"/>
                  </a:lnTo>
                  <a:lnTo>
                    <a:pt x="0" y="307"/>
                  </a:lnTo>
                  <a:lnTo>
                    <a:pt x="1" y="323"/>
                  </a:lnTo>
                  <a:lnTo>
                    <a:pt x="3" y="338"/>
                  </a:lnTo>
                  <a:lnTo>
                    <a:pt x="7" y="352"/>
                  </a:lnTo>
                  <a:lnTo>
                    <a:pt x="12" y="364"/>
                  </a:lnTo>
                  <a:lnTo>
                    <a:pt x="19" y="376"/>
                  </a:lnTo>
                  <a:lnTo>
                    <a:pt x="27" y="386"/>
                  </a:lnTo>
                  <a:lnTo>
                    <a:pt x="35" y="394"/>
                  </a:lnTo>
                  <a:lnTo>
                    <a:pt x="45" y="401"/>
                  </a:lnTo>
                  <a:lnTo>
                    <a:pt x="54" y="408"/>
                  </a:lnTo>
                  <a:lnTo>
                    <a:pt x="65" y="414"/>
                  </a:lnTo>
                  <a:lnTo>
                    <a:pt x="77" y="418"/>
                  </a:lnTo>
                  <a:lnTo>
                    <a:pt x="89" y="422"/>
                  </a:lnTo>
                  <a:lnTo>
                    <a:pt x="101" y="424"/>
                  </a:lnTo>
                  <a:lnTo>
                    <a:pt x="113" y="426"/>
                  </a:lnTo>
                  <a:lnTo>
                    <a:pt x="126" y="427"/>
                  </a:lnTo>
                  <a:lnTo>
                    <a:pt x="138" y="428"/>
                  </a:lnTo>
                  <a:lnTo>
                    <a:pt x="138" y="428"/>
                  </a:lnTo>
                  <a:lnTo>
                    <a:pt x="151" y="427"/>
                  </a:lnTo>
                  <a:lnTo>
                    <a:pt x="164" y="426"/>
                  </a:lnTo>
                  <a:lnTo>
                    <a:pt x="189" y="423"/>
                  </a:lnTo>
                  <a:lnTo>
                    <a:pt x="209" y="418"/>
                  </a:lnTo>
                  <a:lnTo>
                    <a:pt x="227" y="412"/>
                  </a:lnTo>
                  <a:lnTo>
                    <a:pt x="241" y="406"/>
                  </a:lnTo>
                  <a:lnTo>
                    <a:pt x="252" y="401"/>
                  </a:lnTo>
                  <a:lnTo>
                    <a:pt x="260" y="397"/>
                  </a:lnTo>
                  <a:lnTo>
                    <a:pt x="264" y="396"/>
                  </a:lnTo>
                  <a:lnTo>
                    <a:pt x="264" y="396"/>
                  </a:lnTo>
                  <a:lnTo>
                    <a:pt x="266" y="397"/>
                  </a:lnTo>
                  <a:lnTo>
                    <a:pt x="270" y="398"/>
                  </a:lnTo>
                  <a:lnTo>
                    <a:pt x="276" y="401"/>
                  </a:lnTo>
                  <a:lnTo>
                    <a:pt x="284" y="404"/>
                  </a:lnTo>
                  <a:lnTo>
                    <a:pt x="295" y="407"/>
                  </a:lnTo>
                  <a:lnTo>
                    <a:pt x="311" y="411"/>
                  </a:lnTo>
                  <a:lnTo>
                    <a:pt x="329" y="412"/>
                  </a:lnTo>
                  <a:lnTo>
                    <a:pt x="352" y="413"/>
                  </a:lnTo>
                  <a:lnTo>
                    <a:pt x="352" y="122"/>
                  </a:lnTo>
                  <a:lnTo>
                    <a:pt x="352" y="122"/>
                  </a:lnTo>
                  <a:lnTo>
                    <a:pt x="352" y="106"/>
                  </a:lnTo>
                  <a:lnTo>
                    <a:pt x="350" y="92"/>
                  </a:lnTo>
                  <a:lnTo>
                    <a:pt x="347" y="78"/>
                  </a:lnTo>
                  <a:lnTo>
                    <a:pt x="343" y="66"/>
                  </a:lnTo>
                  <a:lnTo>
                    <a:pt x="337" y="56"/>
                  </a:lnTo>
                  <a:lnTo>
                    <a:pt x="331" y="45"/>
                  </a:lnTo>
                  <a:lnTo>
                    <a:pt x="323" y="36"/>
                  </a:lnTo>
                  <a:lnTo>
                    <a:pt x="314" y="29"/>
                  </a:lnTo>
                  <a:lnTo>
                    <a:pt x="304" y="22"/>
                  </a:lnTo>
                  <a:lnTo>
                    <a:pt x="293" y="15"/>
                  </a:lnTo>
                  <a:lnTo>
                    <a:pt x="281" y="11"/>
                  </a:lnTo>
                  <a:lnTo>
                    <a:pt x="268" y="7"/>
                  </a:lnTo>
                  <a:lnTo>
                    <a:pt x="253" y="4"/>
                  </a:lnTo>
                  <a:lnTo>
                    <a:pt x="238" y="2"/>
                  </a:lnTo>
                  <a:lnTo>
                    <a:pt x="223" y="1"/>
                  </a:lnTo>
                  <a:lnTo>
                    <a:pt x="205" y="0"/>
                  </a:lnTo>
                  <a:close/>
                  <a:moveTo>
                    <a:pt x="1319" y="332"/>
                  </a:moveTo>
                  <a:lnTo>
                    <a:pt x="1319" y="332"/>
                  </a:lnTo>
                  <a:lnTo>
                    <a:pt x="1300" y="338"/>
                  </a:lnTo>
                  <a:lnTo>
                    <a:pt x="1273" y="347"/>
                  </a:lnTo>
                  <a:lnTo>
                    <a:pt x="1259" y="350"/>
                  </a:lnTo>
                  <a:lnTo>
                    <a:pt x="1243" y="353"/>
                  </a:lnTo>
                  <a:lnTo>
                    <a:pt x="1229" y="355"/>
                  </a:lnTo>
                  <a:lnTo>
                    <a:pt x="1216" y="355"/>
                  </a:lnTo>
                  <a:lnTo>
                    <a:pt x="1216" y="355"/>
                  </a:lnTo>
                  <a:lnTo>
                    <a:pt x="1202" y="355"/>
                  </a:lnTo>
                  <a:lnTo>
                    <a:pt x="1189" y="353"/>
                  </a:lnTo>
                  <a:lnTo>
                    <a:pt x="1177" y="349"/>
                  </a:lnTo>
                  <a:lnTo>
                    <a:pt x="1172" y="347"/>
                  </a:lnTo>
                  <a:lnTo>
                    <a:pt x="1168" y="344"/>
                  </a:lnTo>
                  <a:lnTo>
                    <a:pt x="1164" y="340"/>
                  </a:lnTo>
                  <a:lnTo>
                    <a:pt x="1160" y="336"/>
                  </a:lnTo>
                  <a:lnTo>
                    <a:pt x="1157" y="331"/>
                  </a:lnTo>
                  <a:lnTo>
                    <a:pt x="1154" y="326"/>
                  </a:lnTo>
                  <a:lnTo>
                    <a:pt x="1151" y="321"/>
                  </a:lnTo>
                  <a:lnTo>
                    <a:pt x="1149" y="315"/>
                  </a:lnTo>
                  <a:lnTo>
                    <a:pt x="1148" y="308"/>
                  </a:lnTo>
                  <a:lnTo>
                    <a:pt x="1148" y="300"/>
                  </a:lnTo>
                  <a:lnTo>
                    <a:pt x="1148" y="300"/>
                  </a:lnTo>
                  <a:lnTo>
                    <a:pt x="1149" y="288"/>
                  </a:lnTo>
                  <a:lnTo>
                    <a:pt x="1152" y="277"/>
                  </a:lnTo>
                  <a:lnTo>
                    <a:pt x="1155" y="272"/>
                  </a:lnTo>
                  <a:lnTo>
                    <a:pt x="1158" y="266"/>
                  </a:lnTo>
                  <a:lnTo>
                    <a:pt x="1161" y="262"/>
                  </a:lnTo>
                  <a:lnTo>
                    <a:pt x="1165" y="258"/>
                  </a:lnTo>
                  <a:lnTo>
                    <a:pt x="1170" y="255"/>
                  </a:lnTo>
                  <a:lnTo>
                    <a:pt x="1175" y="252"/>
                  </a:lnTo>
                  <a:lnTo>
                    <a:pt x="1181" y="249"/>
                  </a:lnTo>
                  <a:lnTo>
                    <a:pt x="1187" y="247"/>
                  </a:lnTo>
                  <a:lnTo>
                    <a:pt x="1203" y="244"/>
                  </a:lnTo>
                  <a:lnTo>
                    <a:pt x="1221" y="242"/>
                  </a:lnTo>
                  <a:lnTo>
                    <a:pt x="1319" y="239"/>
                  </a:lnTo>
                  <a:lnTo>
                    <a:pt x="1319" y="332"/>
                  </a:lnTo>
                  <a:close/>
                  <a:moveTo>
                    <a:pt x="1264" y="0"/>
                  </a:moveTo>
                  <a:lnTo>
                    <a:pt x="1264" y="0"/>
                  </a:lnTo>
                  <a:lnTo>
                    <a:pt x="1233" y="1"/>
                  </a:lnTo>
                  <a:lnTo>
                    <a:pt x="1206" y="4"/>
                  </a:lnTo>
                  <a:lnTo>
                    <a:pt x="1179" y="7"/>
                  </a:lnTo>
                  <a:lnTo>
                    <a:pt x="1156" y="12"/>
                  </a:lnTo>
                  <a:lnTo>
                    <a:pt x="1135" y="17"/>
                  </a:lnTo>
                  <a:lnTo>
                    <a:pt x="1117" y="23"/>
                  </a:lnTo>
                  <a:lnTo>
                    <a:pt x="1102" y="28"/>
                  </a:lnTo>
                  <a:lnTo>
                    <a:pt x="1091" y="33"/>
                  </a:lnTo>
                  <a:lnTo>
                    <a:pt x="1111" y="102"/>
                  </a:lnTo>
                  <a:lnTo>
                    <a:pt x="1111" y="102"/>
                  </a:lnTo>
                  <a:lnTo>
                    <a:pt x="1122" y="98"/>
                  </a:lnTo>
                  <a:lnTo>
                    <a:pt x="1150" y="91"/>
                  </a:lnTo>
                  <a:lnTo>
                    <a:pt x="1169" y="86"/>
                  </a:lnTo>
                  <a:lnTo>
                    <a:pt x="1190" y="82"/>
                  </a:lnTo>
                  <a:lnTo>
                    <a:pt x="1213" y="80"/>
                  </a:lnTo>
                  <a:lnTo>
                    <a:pt x="1236" y="79"/>
                  </a:lnTo>
                  <a:lnTo>
                    <a:pt x="1236" y="79"/>
                  </a:lnTo>
                  <a:lnTo>
                    <a:pt x="1256" y="80"/>
                  </a:lnTo>
                  <a:lnTo>
                    <a:pt x="1272" y="82"/>
                  </a:lnTo>
                  <a:lnTo>
                    <a:pt x="1279" y="84"/>
                  </a:lnTo>
                  <a:lnTo>
                    <a:pt x="1285" y="86"/>
                  </a:lnTo>
                  <a:lnTo>
                    <a:pt x="1291" y="90"/>
                  </a:lnTo>
                  <a:lnTo>
                    <a:pt x="1298" y="94"/>
                  </a:lnTo>
                  <a:lnTo>
                    <a:pt x="1302" y="98"/>
                  </a:lnTo>
                  <a:lnTo>
                    <a:pt x="1306" y="102"/>
                  </a:lnTo>
                  <a:lnTo>
                    <a:pt x="1310" y="108"/>
                  </a:lnTo>
                  <a:lnTo>
                    <a:pt x="1313" y="114"/>
                  </a:lnTo>
                  <a:lnTo>
                    <a:pt x="1315" y="120"/>
                  </a:lnTo>
                  <a:lnTo>
                    <a:pt x="1316" y="129"/>
                  </a:lnTo>
                  <a:lnTo>
                    <a:pt x="1317" y="137"/>
                  </a:lnTo>
                  <a:lnTo>
                    <a:pt x="1318" y="146"/>
                  </a:lnTo>
                  <a:lnTo>
                    <a:pt x="1318" y="176"/>
                  </a:lnTo>
                  <a:lnTo>
                    <a:pt x="1236" y="176"/>
                  </a:lnTo>
                  <a:lnTo>
                    <a:pt x="1236" y="176"/>
                  </a:lnTo>
                  <a:lnTo>
                    <a:pt x="1212" y="177"/>
                  </a:lnTo>
                  <a:lnTo>
                    <a:pt x="1189" y="179"/>
                  </a:lnTo>
                  <a:lnTo>
                    <a:pt x="1169" y="182"/>
                  </a:lnTo>
                  <a:lnTo>
                    <a:pt x="1150" y="187"/>
                  </a:lnTo>
                  <a:lnTo>
                    <a:pt x="1134" y="192"/>
                  </a:lnTo>
                  <a:lnTo>
                    <a:pt x="1120" y="200"/>
                  </a:lnTo>
                  <a:lnTo>
                    <a:pt x="1108" y="207"/>
                  </a:lnTo>
                  <a:lnTo>
                    <a:pt x="1096" y="216"/>
                  </a:lnTo>
                  <a:lnTo>
                    <a:pt x="1086" y="225"/>
                  </a:lnTo>
                  <a:lnTo>
                    <a:pt x="1079" y="236"/>
                  </a:lnTo>
                  <a:lnTo>
                    <a:pt x="1072" y="246"/>
                  </a:lnTo>
                  <a:lnTo>
                    <a:pt x="1067" y="257"/>
                  </a:lnTo>
                  <a:lnTo>
                    <a:pt x="1064" y="270"/>
                  </a:lnTo>
                  <a:lnTo>
                    <a:pt x="1061" y="282"/>
                  </a:lnTo>
                  <a:lnTo>
                    <a:pt x="1058" y="294"/>
                  </a:lnTo>
                  <a:lnTo>
                    <a:pt x="1058" y="307"/>
                  </a:lnTo>
                  <a:lnTo>
                    <a:pt x="1058" y="307"/>
                  </a:lnTo>
                  <a:lnTo>
                    <a:pt x="1060" y="323"/>
                  </a:lnTo>
                  <a:lnTo>
                    <a:pt x="1062" y="338"/>
                  </a:lnTo>
                  <a:lnTo>
                    <a:pt x="1066" y="352"/>
                  </a:lnTo>
                  <a:lnTo>
                    <a:pt x="1071" y="364"/>
                  </a:lnTo>
                  <a:lnTo>
                    <a:pt x="1077" y="376"/>
                  </a:lnTo>
                  <a:lnTo>
                    <a:pt x="1085" y="386"/>
                  </a:lnTo>
                  <a:lnTo>
                    <a:pt x="1093" y="394"/>
                  </a:lnTo>
                  <a:lnTo>
                    <a:pt x="1102" y="401"/>
                  </a:lnTo>
                  <a:lnTo>
                    <a:pt x="1113" y="408"/>
                  </a:lnTo>
                  <a:lnTo>
                    <a:pt x="1124" y="414"/>
                  </a:lnTo>
                  <a:lnTo>
                    <a:pt x="1135" y="418"/>
                  </a:lnTo>
                  <a:lnTo>
                    <a:pt x="1146" y="422"/>
                  </a:lnTo>
                  <a:lnTo>
                    <a:pt x="1159" y="424"/>
                  </a:lnTo>
                  <a:lnTo>
                    <a:pt x="1171" y="426"/>
                  </a:lnTo>
                  <a:lnTo>
                    <a:pt x="1183" y="427"/>
                  </a:lnTo>
                  <a:lnTo>
                    <a:pt x="1195" y="428"/>
                  </a:lnTo>
                  <a:lnTo>
                    <a:pt x="1195" y="428"/>
                  </a:lnTo>
                  <a:lnTo>
                    <a:pt x="1210" y="427"/>
                  </a:lnTo>
                  <a:lnTo>
                    <a:pt x="1223" y="426"/>
                  </a:lnTo>
                  <a:lnTo>
                    <a:pt x="1246" y="423"/>
                  </a:lnTo>
                  <a:lnTo>
                    <a:pt x="1268" y="418"/>
                  </a:lnTo>
                  <a:lnTo>
                    <a:pt x="1285" y="412"/>
                  </a:lnTo>
                  <a:lnTo>
                    <a:pt x="1300" y="406"/>
                  </a:lnTo>
                  <a:lnTo>
                    <a:pt x="1311" y="401"/>
                  </a:lnTo>
                  <a:lnTo>
                    <a:pt x="1318" y="397"/>
                  </a:lnTo>
                  <a:lnTo>
                    <a:pt x="1322" y="396"/>
                  </a:lnTo>
                  <a:lnTo>
                    <a:pt x="1322" y="396"/>
                  </a:lnTo>
                  <a:lnTo>
                    <a:pt x="1324" y="397"/>
                  </a:lnTo>
                  <a:lnTo>
                    <a:pt x="1327" y="398"/>
                  </a:lnTo>
                  <a:lnTo>
                    <a:pt x="1333" y="401"/>
                  </a:lnTo>
                  <a:lnTo>
                    <a:pt x="1341" y="404"/>
                  </a:lnTo>
                  <a:lnTo>
                    <a:pt x="1354" y="407"/>
                  </a:lnTo>
                  <a:lnTo>
                    <a:pt x="1368" y="411"/>
                  </a:lnTo>
                  <a:lnTo>
                    <a:pt x="1387" y="412"/>
                  </a:lnTo>
                  <a:lnTo>
                    <a:pt x="1411" y="413"/>
                  </a:lnTo>
                  <a:lnTo>
                    <a:pt x="1411" y="122"/>
                  </a:lnTo>
                  <a:lnTo>
                    <a:pt x="1411" y="122"/>
                  </a:lnTo>
                  <a:lnTo>
                    <a:pt x="1411" y="106"/>
                  </a:lnTo>
                  <a:lnTo>
                    <a:pt x="1409" y="92"/>
                  </a:lnTo>
                  <a:lnTo>
                    <a:pt x="1406" y="78"/>
                  </a:lnTo>
                  <a:lnTo>
                    <a:pt x="1401" y="66"/>
                  </a:lnTo>
                  <a:lnTo>
                    <a:pt x="1396" y="56"/>
                  </a:lnTo>
                  <a:lnTo>
                    <a:pt x="1388" y="45"/>
                  </a:lnTo>
                  <a:lnTo>
                    <a:pt x="1381" y="36"/>
                  </a:lnTo>
                  <a:lnTo>
                    <a:pt x="1372" y="29"/>
                  </a:lnTo>
                  <a:lnTo>
                    <a:pt x="1362" y="22"/>
                  </a:lnTo>
                  <a:lnTo>
                    <a:pt x="1351" y="15"/>
                  </a:lnTo>
                  <a:lnTo>
                    <a:pt x="1339" y="11"/>
                  </a:lnTo>
                  <a:lnTo>
                    <a:pt x="1326" y="7"/>
                  </a:lnTo>
                  <a:lnTo>
                    <a:pt x="1312" y="4"/>
                  </a:lnTo>
                  <a:lnTo>
                    <a:pt x="1297" y="2"/>
                  </a:lnTo>
                  <a:lnTo>
                    <a:pt x="1280" y="1"/>
                  </a:lnTo>
                  <a:lnTo>
                    <a:pt x="1264" y="0"/>
                  </a:lnTo>
                  <a:close/>
                  <a:moveTo>
                    <a:pt x="2735" y="317"/>
                  </a:moveTo>
                  <a:lnTo>
                    <a:pt x="2735" y="317"/>
                  </a:lnTo>
                  <a:lnTo>
                    <a:pt x="2714" y="326"/>
                  </a:lnTo>
                  <a:lnTo>
                    <a:pt x="2700" y="331"/>
                  </a:lnTo>
                  <a:lnTo>
                    <a:pt x="2686" y="335"/>
                  </a:lnTo>
                  <a:lnTo>
                    <a:pt x="2671" y="340"/>
                  </a:lnTo>
                  <a:lnTo>
                    <a:pt x="2654" y="343"/>
                  </a:lnTo>
                  <a:lnTo>
                    <a:pt x="2638" y="345"/>
                  </a:lnTo>
                  <a:lnTo>
                    <a:pt x="2621" y="346"/>
                  </a:lnTo>
                  <a:lnTo>
                    <a:pt x="2621" y="346"/>
                  </a:lnTo>
                  <a:lnTo>
                    <a:pt x="2609" y="346"/>
                  </a:lnTo>
                  <a:lnTo>
                    <a:pt x="2599" y="345"/>
                  </a:lnTo>
                  <a:lnTo>
                    <a:pt x="2590" y="343"/>
                  </a:lnTo>
                  <a:lnTo>
                    <a:pt x="2583" y="341"/>
                  </a:lnTo>
                  <a:lnTo>
                    <a:pt x="2576" y="337"/>
                  </a:lnTo>
                  <a:lnTo>
                    <a:pt x="2570" y="333"/>
                  </a:lnTo>
                  <a:lnTo>
                    <a:pt x="2564" y="328"/>
                  </a:lnTo>
                  <a:lnTo>
                    <a:pt x="2560" y="323"/>
                  </a:lnTo>
                  <a:lnTo>
                    <a:pt x="2556" y="317"/>
                  </a:lnTo>
                  <a:lnTo>
                    <a:pt x="2553" y="311"/>
                  </a:lnTo>
                  <a:lnTo>
                    <a:pt x="2551" y="302"/>
                  </a:lnTo>
                  <a:lnTo>
                    <a:pt x="2549" y="294"/>
                  </a:lnTo>
                  <a:lnTo>
                    <a:pt x="2547" y="275"/>
                  </a:lnTo>
                  <a:lnTo>
                    <a:pt x="2547" y="252"/>
                  </a:lnTo>
                  <a:lnTo>
                    <a:pt x="2547" y="4"/>
                  </a:lnTo>
                  <a:lnTo>
                    <a:pt x="2533" y="4"/>
                  </a:lnTo>
                  <a:lnTo>
                    <a:pt x="2533" y="4"/>
                  </a:lnTo>
                  <a:lnTo>
                    <a:pt x="2513" y="4"/>
                  </a:lnTo>
                  <a:lnTo>
                    <a:pt x="2490" y="6"/>
                  </a:lnTo>
                  <a:lnTo>
                    <a:pt x="2467" y="8"/>
                  </a:lnTo>
                  <a:lnTo>
                    <a:pt x="2454" y="10"/>
                  </a:lnTo>
                  <a:lnTo>
                    <a:pt x="2454" y="263"/>
                  </a:lnTo>
                  <a:lnTo>
                    <a:pt x="2454" y="263"/>
                  </a:lnTo>
                  <a:lnTo>
                    <a:pt x="2454" y="284"/>
                  </a:lnTo>
                  <a:lnTo>
                    <a:pt x="2455" y="302"/>
                  </a:lnTo>
                  <a:lnTo>
                    <a:pt x="2457" y="320"/>
                  </a:lnTo>
                  <a:lnTo>
                    <a:pt x="2459" y="336"/>
                  </a:lnTo>
                  <a:lnTo>
                    <a:pt x="2463" y="351"/>
                  </a:lnTo>
                  <a:lnTo>
                    <a:pt x="2468" y="364"/>
                  </a:lnTo>
                  <a:lnTo>
                    <a:pt x="2475" y="377"/>
                  </a:lnTo>
                  <a:lnTo>
                    <a:pt x="2482" y="387"/>
                  </a:lnTo>
                  <a:lnTo>
                    <a:pt x="2490" y="397"/>
                  </a:lnTo>
                  <a:lnTo>
                    <a:pt x="2500" y="405"/>
                  </a:lnTo>
                  <a:lnTo>
                    <a:pt x="2512" y="412"/>
                  </a:lnTo>
                  <a:lnTo>
                    <a:pt x="2525" y="418"/>
                  </a:lnTo>
                  <a:lnTo>
                    <a:pt x="2540" y="422"/>
                  </a:lnTo>
                  <a:lnTo>
                    <a:pt x="2556" y="425"/>
                  </a:lnTo>
                  <a:lnTo>
                    <a:pt x="2575" y="427"/>
                  </a:lnTo>
                  <a:lnTo>
                    <a:pt x="2595" y="428"/>
                  </a:lnTo>
                  <a:lnTo>
                    <a:pt x="2595" y="428"/>
                  </a:lnTo>
                  <a:lnTo>
                    <a:pt x="2611" y="427"/>
                  </a:lnTo>
                  <a:lnTo>
                    <a:pt x="2626" y="426"/>
                  </a:lnTo>
                  <a:lnTo>
                    <a:pt x="2640" y="425"/>
                  </a:lnTo>
                  <a:lnTo>
                    <a:pt x="2653" y="422"/>
                  </a:lnTo>
                  <a:lnTo>
                    <a:pt x="2677" y="417"/>
                  </a:lnTo>
                  <a:lnTo>
                    <a:pt x="2697" y="411"/>
                  </a:lnTo>
                  <a:lnTo>
                    <a:pt x="2714" y="404"/>
                  </a:lnTo>
                  <a:lnTo>
                    <a:pt x="2725" y="399"/>
                  </a:lnTo>
                  <a:lnTo>
                    <a:pt x="2737" y="394"/>
                  </a:lnTo>
                  <a:lnTo>
                    <a:pt x="2737" y="394"/>
                  </a:lnTo>
                  <a:lnTo>
                    <a:pt x="2743" y="397"/>
                  </a:lnTo>
                  <a:lnTo>
                    <a:pt x="2750" y="400"/>
                  </a:lnTo>
                  <a:lnTo>
                    <a:pt x="2761" y="403"/>
                  </a:lnTo>
                  <a:lnTo>
                    <a:pt x="2773" y="406"/>
                  </a:lnTo>
                  <a:lnTo>
                    <a:pt x="2788" y="409"/>
                  </a:lnTo>
                  <a:lnTo>
                    <a:pt x="2807" y="412"/>
                  </a:lnTo>
                  <a:lnTo>
                    <a:pt x="2828" y="413"/>
                  </a:lnTo>
                  <a:lnTo>
                    <a:pt x="2828" y="10"/>
                  </a:lnTo>
                  <a:lnTo>
                    <a:pt x="2828" y="10"/>
                  </a:lnTo>
                  <a:lnTo>
                    <a:pt x="2796" y="6"/>
                  </a:lnTo>
                  <a:lnTo>
                    <a:pt x="2774" y="5"/>
                  </a:lnTo>
                  <a:lnTo>
                    <a:pt x="2753" y="4"/>
                  </a:lnTo>
                  <a:lnTo>
                    <a:pt x="2735" y="4"/>
                  </a:lnTo>
                  <a:lnTo>
                    <a:pt x="2735" y="317"/>
                  </a:lnTo>
                  <a:close/>
                  <a:moveTo>
                    <a:pt x="2937" y="413"/>
                  </a:moveTo>
                  <a:lnTo>
                    <a:pt x="2937" y="413"/>
                  </a:lnTo>
                  <a:lnTo>
                    <a:pt x="2948" y="415"/>
                  </a:lnTo>
                  <a:lnTo>
                    <a:pt x="2976" y="420"/>
                  </a:lnTo>
                  <a:lnTo>
                    <a:pt x="2997" y="423"/>
                  </a:lnTo>
                  <a:lnTo>
                    <a:pt x="3020" y="425"/>
                  </a:lnTo>
                  <a:lnTo>
                    <a:pt x="3047" y="427"/>
                  </a:lnTo>
                  <a:lnTo>
                    <a:pt x="3075" y="428"/>
                  </a:lnTo>
                  <a:lnTo>
                    <a:pt x="3075" y="428"/>
                  </a:lnTo>
                  <a:lnTo>
                    <a:pt x="3091" y="427"/>
                  </a:lnTo>
                  <a:lnTo>
                    <a:pt x="3105" y="426"/>
                  </a:lnTo>
                  <a:lnTo>
                    <a:pt x="3120" y="425"/>
                  </a:lnTo>
                  <a:lnTo>
                    <a:pt x="3135" y="422"/>
                  </a:lnTo>
                  <a:lnTo>
                    <a:pt x="3150" y="419"/>
                  </a:lnTo>
                  <a:lnTo>
                    <a:pt x="3164" y="414"/>
                  </a:lnTo>
                  <a:lnTo>
                    <a:pt x="3178" y="408"/>
                  </a:lnTo>
                  <a:lnTo>
                    <a:pt x="3191" y="402"/>
                  </a:lnTo>
                  <a:lnTo>
                    <a:pt x="3202" y="394"/>
                  </a:lnTo>
                  <a:lnTo>
                    <a:pt x="3213" y="385"/>
                  </a:lnTo>
                  <a:lnTo>
                    <a:pt x="3223" y="375"/>
                  </a:lnTo>
                  <a:lnTo>
                    <a:pt x="3232" y="363"/>
                  </a:lnTo>
                  <a:lnTo>
                    <a:pt x="3239" y="350"/>
                  </a:lnTo>
                  <a:lnTo>
                    <a:pt x="3244" y="334"/>
                  </a:lnTo>
                  <a:lnTo>
                    <a:pt x="3247" y="318"/>
                  </a:lnTo>
                  <a:lnTo>
                    <a:pt x="3248" y="300"/>
                  </a:lnTo>
                  <a:lnTo>
                    <a:pt x="3248" y="300"/>
                  </a:lnTo>
                  <a:lnTo>
                    <a:pt x="3247" y="288"/>
                  </a:lnTo>
                  <a:lnTo>
                    <a:pt x="3246" y="277"/>
                  </a:lnTo>
                  <a:lnTo>
                    <a:pt x="3243" y="266"/>
                  </a:lnTo>
                  <a:lnTo>
                    <a:pt x="3239" y="256"/>
                  </a:lnTo>
                  <a:lnTo>
                    <a:pt x="3234" y="248"/>
                  </a:lnTo>
                  <a:lnTo>
                    <a:pt x="3228" y="239"/>
                  </a:lnTo>
                  <a:lnTo>
                    <a:pt x="3220" y="231"/>
                  </a:lnTo>
                  <a:lnTo>
                    <a:pt x="3213" y="224"/>
                  </a:lnTo>
                  <a:lnTo>
                    <a:pt x="3204" y="217"/>
                  </a:lnTo>
                  <a:lnTo>
                    <a:pt x="3194" y="211"/>
                  </a:lnTo>
                  <a:lnTo>
                    <a:pt x="3184" y="204"/>
                  </a:lnTo>
                  <a:lnTo>
                    <a:pt x="3171" y="199"/>
                  </a:lnTo>
                  <a:lnTo>
                    <a:pt x="3146" y="187"/>
                  </a:lnTo>
                  <a:lnTo>
                    <a:pt x="3117" y="176"/>
                  </a:lnTo>
                  <a:lnTo>
                    <a:pt x="3117" y="176"/>
                  </a:lnTo>
                  <a:lnTo>
                    <a:pt x="3086" y="164"/>
                  </a:lnTo>
                  <a:lnTo>
                    <a:pt x="3072" y="157"/>
                  </a:lnTo>
                  <a:lnTo>
                    <a:pt x="3060" y="151"/>
                  </a:lnTo>
                  <a:lnTo>
                    <a:pt x="3050" y="144"/>
                  </a:lnTo>
                  <a:lnTo>
                    <a:pt x="3046" y="140"/>
                  </a:lnTo>
                  <a:lnTo>
                    <a:pt x="3043" y="136"/>
                  </a:lnTo>
                  <a:lnTo>
                    <a:pt x="3040" y="132"/>
                  </a:lnTo>
                  <a:lnTo>
                    <a:pt x="3038" y="127"/>
                  </a:lnTo>
                  <a:lnTo>
                    <a:pt x="3037" y="121"/>
                  </a:lnTo>
                  <a:lnTo>
                    <a:pt x="3037" y="116"/>
                  </a:lnTo>
                  <a:lnTo>
                    <a:pt x="3037" y="116"/>
                  </a:lnTo>
                  <a:lnTo>
                    <a:pt x="3037" y="110"/>
                  </a:lnTo>
                  <a:lnTo>
                    <a:pt x="3039" y="104"/>
                  </a:lnTo>
                  <a:lnTo>
                    <a:pt x="3043" y="97"/>
                  </a:lnTo>
                  <a:lnTo>
                    <a:pt x="3049" y="90"/>
                  </a:lnTo>
                  <a:lnTo>
                    <a:pt x="3053" y="86"/>
                  </a:lnTo>
                  <a:lnTo>
                    <a:pt x="3057" y="83"/>
                  </a:lnTo>
                  <a:lnTo>
                    <a:pt x="3063" y="81"/>
                  </a:lnTo>
                  <a:lnTo>
                    <a:pt x="3069" y="78"/>
                  </a:lnTo>
                  <a:lnTo>
                    <a:pt x="3076" y="76"/>
                  </a:lnTo>
                  <a:lnTo>
                    <a:pt x="3084" y="75"/>
                  </a:lnTo>
                  <a:lnTo>
                    <a:pt x="3093" y="74"/>
                  </a:lnTo>
                  <a:lnTo>
                    <a:pt x="3103" y="74"/>
                  </a:lnTo>
                  <a:lnTo>
                    <a:pt x="3103" y="74"/>
                  </a:lnTo>
                  <a:lnTo>
                    <a:pt x="3122" y="75"/>
                  </a:lnTo>
                  <a:lnTo>
                    <a:pt x="3142" y="77"/>
                  </a:lnTo>
                  <a:lnTo>
                    <a:pt x="3159" y="81"/>
                  </a:lnTo>
                  <a:lnTo>
                    <a:pt x="3175" y="85"/>
                  </a:lnTo>
                  <a:lnTo>
                    <a:pt x="3199" y="94"/>
                  </a:lnTo>
                  <a:lnTo>
                    <a:pt x="3208" y="98"/>
                  </a:lnTo>
                  <a:lnTo>
                    <a:pt x="3232" y="30"/>
                  </a:lnTo>
                  <a:lnTo>
                    <a:pt x="3232" y="30"/>
                  </a:lnTo>
                  <a:lnTo>
                    <a:pt x="3213" y="22"/>
                  </a:lnTo>
                  <a:lnTo>
                    <a:pt x="3200" y="16"/>
                  </a:lnTo>
                  <a:lnTo>
                    <a:pt x="3184" y="12"/>
                  </a:lnTo>
                  <a:lnTo>
                    <a:pt x="3165" y="7"/>
                  </a:lnTo>
                  <a:lnTo>
                    <a:pt x="3144" y="4"/>
                  </a:lnTo>
                  <a:lnTo>
                    <a:pt x="3120" y="1"/>
                  </a:lnTo>
                  <a:lnTo>
                    <a:pt x="3095" y="0"/>
                  </a:lnTo>
                  <a:lnTo>
                    <a:pt x="3095" y="0"/>
                  </a:lnTo>
                  <a:lnTo>
                    <a:pt x="3080" y="1"/>
                  </a:lnTo>
                  <a:lnTo>
                    <a:pt x="3066" y="2"/>
                  </a:lnTo>
                  <a:lnTo>
                    <a:pt x="3052" y="4"/>
                  </a:lnTo>
                  <a:lnTo>
                    <a:pt x="3039" y="8"/>
                  </a:lnTo>
                  <a:lnTo>
                    <a:pt x="3025" y="12"/>
                  </a:lnTo>
                  <a:lnTo>
                    <a:pt x="3013" y="17"/>
                  </a:lnTo>
                  <a:lnTo>
                    <a:pt x="3001" y="24"/>
                  </a:lnTo>
                  <a:lnTo>
                    <a:pt x="2990" y="31"/>
                  </a:lnTo>
                  <a:lnTo>
                    <a:pt x="2979" y="39"/>
                  </a:lnTo>
                  <a:lnTo>
                    <a:pt x="2970" y="47"/>
                  </a:lnTo>
                  <a:lnTo>
                    <a:pt x="2962" y="58"/>
                  </a:lnTo>
                  <a:lnTo>
                    <a:pt x="2956" y="69"/>
                  </a:lnTo>
                  <a:lnTo>
                    <a:pt x="2950" y="80"/>
                  </a:lnTo>
                  <a:lnTo>
                    <a:pt x="2946" y="94"/>
                  </a:lnTo>
                  <a:lnTo>
                    <a:pt x="2944" y="107"/>
                  </a:lnTo>
                  <a:lnTo>
                    <a:pt x="2943" y="122"/>
                  </a:lnTo>
                  <a:lnTo>
                    <a:pt x="2943" y="122"/>
                  </a:lnTo>
                  <a:lnTo>
                    <a:pt x="2944" y="137"/>
                  </a:lnTo>
                  <a:lnTo>
                    <a:pt x="2946" y="150"/>
                  </a:lnTo>
                  <a:lnTo>
                    <a:pt x="2950" y="164"/>
                  </a:lnTo>
                  <a:lnTo>
                    <a:pt x="2956" y="175"/>
                  </a:lnTo>
                  <a:lnTo>
                    <a:pt x="2962" y="185"/>
                  </a:lnTo>
                  <a:lnTo>
                    <a:pt x="2970" y="194"/>
                  </a:lnTo>
                  <a:lnTo>
                    <a:pt x="2979" y="203"/>
                  </a:lnTo>
                  <a:lnTo>
                    <a:pt x="2988" y="210"/>
                  </a:lnTo>
                  <a:lnTo>
                    <a:pt x="2999" y="217"/>
                  </a:lnTo>
                  <a:lnTo>
                    <a:pt x="3010" y="223"/>
                  </a:lnTo>
                  <a:lnTo>
                    <a:pt x="3021" y="229"/>
                  </a:lnTo>
                  <a:lnTo>
                    <a:pt x="3032" y="235"/>
                  </a:lnTo>
                  <a:lnTo>
                    <a:pt x="3056" y="243"/>
                  </a:lnTo>
                  <a:lnTo>
                    <a:pt x="3079" y="251"/>
                  </a:lnTo>
                  <a:lnTo>
                    <a:pt x="3079" y="251"/>
                  </a:lnTo>
                  <a:lnTo>
                    <a:pt x="3108" y="261"/>
                  </a:lnTo>
                  <a:lnTo>
                    <a:pt x="3121" y="266"/>
                  </a:lnTo>
                  <a:lnTo>
                    <a:pt x="3133" y="273"/>
                  </a:lnTo>
                  <a:lnTo>
                    <a:pt x="3142" y="280"/>
                  </a:lnTo>
                  <a:lnTo>
                    <a:pt x="3148" y="287"/>
                  </a:lnTo>
                  <a:lnTo>
                    <a:pt x="3151" y="291"/>
                  </a:lnTo>
                  <a:lnTo>
                    <a:pt x="3153" y="296"/>
                  </a:lnTo>
                  <a:lnTo>
                    <a:pt x="3154" y="300"/>
                  </a:lnTo>
                  <a:lnTo>
                    <a:pt x="3154" y="306"/>
                  </a:lnTo>
                  <a:lnTo>
                    <a:pt x="3154" y="306"/>
                  </a:lnTo>
                  <a:lnTo>
                    <a:pt x="3154" y="315"/>
                  </a:lnTo>
                  <a:lnTo>
                    <a:pt x="3151" y="324"/>
                  </a:lnTo>
                  <a:lnTo>
                    <a:pt x="3149" y="328"/>
                  </a:lnTo>
                  <a:lnTo>
                    <a:pt x="3146" y="332"/>
                  </a:lnTo>
                  <a:lnTo>
                    <a:pt x="3143" y="335"/>
                  </a:lnTo>
                  <a:lnTo>
                    <a:pt x="3139" y="340"/>
                  </a:lnTo>
                  <a:lnTo>
                    <a:pt x="3134" y="343"/>
                  </a:lnTo>
                  <a:lnTo>
                    <a:pt x="3127" y="346"/>
                  </a:lnTo>
                  <a:lnTo>
                    <a:pt x="3121" y="348"/>
                  </a:lnTo>
                  <a:lnTo>
                    <a:pt x="3113" y="350"/>
                  </a:lnTo>
                  <a:lnTo>
                    <a:pt x="3104" y="352"/>
                  </a:lnTo>
                  <a:lnTo>
                    <a:pt x="3095" y="353"/>
                  </a:lnTo>
                  <a:lnTo>
                    <a:pt x="3071" y="354"/>
                  </a:lnTo>
                  <a:lnTo>
                    <a:pt x="3071" y="354"/>
                  </a:lnTo>
                  <a:lnTo>
                    <a:pt x="3050" y="354"/>
                  </a:lnTo>
                  <a:lnTo>
                    <a:pt x="3029" y="352"/>
                  </a:lnTo>
                  <a:lnTo>
                    <a:pt x="2992" y="348"/>
                  </a:lnTo>
                  <a:lnTo>
                    <a:pt x="2965" y="344"/>
                  </a:lnTo>
                  <a:lnTo>
                    <a:pt x="2955" y="342"/>
                  </a:lnTo>
                  <a:lnTo>
                    <a:pt x="2937" y="413"/>
                  </a:lnTo>
                  <a:close/>
                  <a:moveTo>
                    <a:pt x="1639" y="80"/>
                  </a:moveTo>
                  <a:lnTo>
                    <a:pt x="1639" y="80"/>
                  </a:lnTo>
                  <a:lnTo>
                    <a:pt x="1653" y="77"/>
                  </a:lnTo>
                  <a:lnTo>
                    <a:pt x="1670" y="75"/>
                  </a:lnTo>
                  <a:lnTo>
                    <a:pt x="1691" y="73"/>
                  </a:lnTo>
                  <a:lnTo>
                    <a:pt x="1712" y="73"/>
                  </a:lnTo>
                  <a:lnTo>
                    <a:pt x="1712" y="73"/>
                  </a:lnTo>
                  <a:lnTo>
                    <a:pt x="1726" y="73"/>
                  </a:lnTo>
                  <a:lnTo>
                    <a:pt x="1737" y="74"/>
                  </a:lnTo>
                  <a:lnTo>
                    <a:pt x="1749" y="77"/>
                  </a:lnTo>
                  <a:lnTo>
                    <a:pt x="1760" y="80"/>
                  </a:lnTo>
                  <a:lnTo>
                    <a:pt x="1771" y="84"/>
                  </a:lnTo>
                  <a:lnTo>
                    <a:pt x="1780" y="90"/>
                  </a:lnTo>
                  <a:lnTo>
                    <a:pt x="1790" y="97"/>
                  </a:lnTo>
                  <a:lnTo>
                    <a:pt x="1798" y="104"/>
                  </a:lnTo>
                  <a:lnTo>
                    <a:pt x="1805" y="113"/>
                  </a:lnTo>
                  <a:lnTo>
                    <a:pt x="1813" y="122"/>
                  </a:lnTo>
                  <a:lnTo>
                    <a:pt x="1819" y="134"/>
                  </a:lnTo>
                  <a:lnTo>
                    <a:pt x="1824" y="147"/>
                  </a:lnTo>
                  <a:lnTo>
                    <a:pt x="1828" y="161"/>
                  </a:lnTo>
                  <a:lnTo>
                    <a:pt x="1831" y="176"/>
                  </a:lnTo>
                  <a:lnTo>
                    <a:pt x="1832" y="192"/>
                  </a:lnTo>
                  <a:lnTo>
                    <a:pt x="1833" y="211"/>
                  </a:lnTo>
                  <a:lnTo>
                    <a:pt x="1833" y="211"/>
                  </a:lnTo>
                  <a:lnTo>
                    <a:pt x="1833" y="228"/>
                  </a:lnTo>
                  <a:lnTo>
                    <a:pt x="1832" y="245"/>
                  </a:lnTo>
                  <a:lnTo>
                    <a:pt x="1830" y="260"/>
                  </a:lnTo>
                  <a:lnTo>
                    <a:pt x="1827" y="275"/>
                  </a:lnTo>
                  <a:lnTo>
                    <a:pt x="1824" y="288"/>
                  </a:lnTo>
                  <a:lnTo>
                    <a:pt x="1820" y="299"/>
                  </a:lnTo>
                  <a:lnTo>
                    <a:pt x="1814" y="311"/>
                  </a:lnTo>
                  <a:lnTo>
                    <a:pt x="1807" y="320"/>
                  </a:lnTo>
                  <a:lnTo>
                    <a:pt x="1799" y="328"/>
                  </a:lnTo>
                  <a:lnTo>
                    <a:pt x="1790" y="335"/>
                  </a:lnTo>
                  <a:lnTo>
                    <a:pt x="1780" y="342"/>
                  </a:lnTo>
                  <a:lnTo>
                    <a:pt x="1768" y="347"/>
                  </a:lnTo>
                  <a:lnTo>
                    <a:pt x="1754" y="350"/>
                  </a:lnTo>
                  <a:lnTo>
                    <a:pt x="1739" y="353"/>
                  </a:lnTo>
                  <a:lnTo>
                    <a:pt x="1723" y="355"/>
                  </a:lnTo>
                  <a:lnTo>
                    <a:pt x="1704" y="355"/>
                  </a:lnTo>
                  <a:lnTo>
                    <a:pt x="1704" y="355"/>
                  </a:lnTo>
                  <a:lnTo>
                    <a:pt x="1681" y="354"/>
                  </a:lnTo>
                  <a:lnTo>
                    <a:pt x="1659" y="353"/>
                  </a:lnTo>
                  <a:lnTo>
                    <a:pt x="1639" y="351"/>
                  </a:lnTo>
                  <a:lnTo>
                    <a:pt x="1639" y="80"/>
                  </a:lnTo>
                  <a:close/>
                  <a:moveTo>
                    <a:pt x="1717" y="0"/>
                  </a:moveTo>
                  <a:lnTo>
                    <a:pt x="1717" y="0"/>
                  </a:lnTo>
                  <a:lnTo>
                    <a:pt x="1696" y="1"/>
                  </a:lnTo>
                  <a:lnTo>
                    <a:pt x="1675" y="2"/>
                  </a:lnTo>
                  <a:lnTo>
                    <a:pt x="1652" y="4"/>
                  </a:lnTo>
                  <a:lnTo>
                    <a:pt x="1629" y="7"/>
                  </a:lnTo>
                  <a:lnTo>
                    <a:pt x="1606" y="10"/>
                  </a:lnTo>
                  <a:lnTo>
                    <a:pt x="1585" y="14"/>
                  </a:lnTo>
                  <a:lnTo>
                    <a:pt x="1564" y="20"/>
                  </a:lnTo>
                  <a:lnTo>
                    <a:pt x="1546" y="26"/>
                  </a:lnTo>
                  <a:lnTo>
                    <a:pt x="1546" y="415"/>
                  </a:lnTo>
                  <a:lnTo>
                    <a:pt x="1546" y="415"/>
                  </a:lnTo>
                  <a:lnTo>
                    <a:pt x="1561" y="418"/>
                  </a:lnTo>
                  <a:lnTo>
                    <a:pt x="1580" y="420"/>
                  </a:lnTo>
                  <a:lnTo>
                    <a:pt x="1619" y="424"/>
                  </a:lnTo>
                  <a:lnTo>
                    <a:pt x="1662" y="427"/>
                  </a:lnTo>
                  <a:lnTo>
                    <a:pt x="1701" y="428"/>
                  </a:lnTo>
                  <a:lnTo>
                    <a:pt x="1701" y="428"/>
                  </a:lnTo>
                  <a:lnTo>
                    <a:pt x="1732" y="427"/>
                  </a:lnTo>
                  <a:lnTo>
                    <a:pt x="1758" y="425"/>
                  </a:lnTo>
                  <a:lnTo>
                    <a:pt x="1784" y="421"/>
                  </a:lnTo>
                  <a:lnTo>
                    <a:pt x="1807" y="415"/>
                  </a:lnTo>
                  <a:lnTo>
                    <a:pt x="1828" y="408"/>
                  </a:lnTo>
                  <a:lnTo>
                    <a:pt x="1847" y="399"/>
                  </a:lnTo>
                  <a:lnTo>
                    <a:pt x="1855" y="394"/>
                  </a:lnTo>
                  <a:lnTo>
                    <a:pt x="1864" y="389"/>
                  </a:lnTo>
                  <a:lnTo>
                    <a:pt x="1872" y="383"/>
                  </a:lnTo>
                  <a:lnTo>
                    <a:pt x="1879" y="377"/>
                  </a:lnTo>
                  <a:lnTo>
                    <a:pt x="1885" y="369"/>
                  </a:lnTo>
                  <a:lnTo>
                    <a:pt x="1891" y="362"/>
                  </a:lnTo>
                  <a:lnTo>
                    <a:pt x="1897" y="355"/>
                  </a:lnTo>
                  <a:lnTo>
                    <a:pt x="1902" y="347"/>
                  </a:lnTo>
                  <a:lnTo>
                    <a:pt x="1907" y="337"/>
                  </a:lnTo>
                  <a:lnTo>
                    <a:pt x="1912" y="329"/>
                  </a:lnTo>
                  <a:lnTo>
                    <a:pt x="1919" y="309"/>
                  </a:lnTo>
                  <a:lnTo>
                    <a:pt x="1924" y="287"/>
                  </a:lnTo>
                  <a:lnTo>
                    <a:pt x="1928" y="264"/>
                  </a:lnTo>
                  <a:lnTo>
                    <a:pt x="1930" y="239"/>
                  </a:lnTo>
                  <a:lnTo>
                    <a:pt x="1931" y="211"/>
                  </a:lnTo>
                  <a:lnTo>
                    <a:pt x="1931" y="211"/>
                  </a:lnTo>
                  <a:lnTo>
                    <a:pt x="1930" y="187"/>
                  </a:lnTo>
                  <a:lnTo>
                    <a:pt x="1927" y="164"/>
                  </a:lnTo>
                  <a:lnTo>
                    <a:pt x="1923" y="143"/>
                  </a:lnTo>
                  <a:lnTo>
                    <a:pt x="1917" y="122"/>
                  </a:lnTo>
                  <a:lnTo>
                    <a:pt x="1909" y="104"/>
                  </a:lnTo>
                  <a:lnTo>
                    <a:pt x="1898" y="86"/>
                  </a:lnTo>
                  <a:lnTo>
                    <a:pt x="1887" y="71"/>
                  </a:lnTo>
                  <a:lnTo>
                    <a:pt x="1874" y="57"/>
                  </a:lnTo>
                  <a:lnTo>
                    <a:pt x="1860" y="43"/>
                  </a:lnTo>
                  <a:lnTo>
                    <a:pt x="1843" y="32"/>
                  </a:lnTo>
                  <a:lnTo>
                    <a:pt x="1826" y="23"/>
                  </a:lnTo>
                  <a:lnTo>
                    <a:pt x="1806" y="14"/>
                  </a:lnTo>
                  <a:lnTo>
                    <a:pt x="1786" y="8"/>
                  </a:lnTo>
                  <a:lnTo>
                    <a:pt x="1764" y="4"/>
                  </a:lnTo>
                  <a:lnTo>
                    <a:pt x="1741" y="1"/>
                  </a:lnTo>
                  <a:lnTo>
                    <a:pt x="1717" y="0"/>
                  </a:lnTo>
                  <a:close/>
                </a:path>
              </a:pathLst>
            </a:custGeom>
            <a:solidFill>
              <a:srgbClr val="005E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30" name="Freeform 29"/>
            <p:cNvSpPr>
              <a:spLocks/>
            </p:cNvSpPr>
            <p:nvPr userDrawn="1"/>
          </p:nvSpPr>
          <p:spPr bwMode="auto">
            <a:xfrm>
              <a:off x="5160" y="3974"/>
              <a:ext cx="76" cy="107"/>
            </a:xfrm>
            <a:custGeom>
              <a:avLst/>
              <a:gdLst>
                <a:gd name="T0" fmla="*/ 0 w 305"/>
                <a:gd name="T1" fmla="*/ 407 h 428"/>
                <a:gd name="T2" fmla="*/ 0 w 305"/>
                <a:gd name="T3" fmla="*/ 407 h 428"/>
                <a:gd name="T4" fmla="*/ 13 w 305"/>
                <a:gd name="T5" fmla="*/ 411 h 428"/>
                <a:gd name="T6" fmla="*/ 47 w 305"/>
                <a:gd name="T7" fmla="*/ 418 h 428"/>
                <a:gd name="T8" fmla="*/ 71 w 305"/>
                <a:gd name="T9" fmla="*/ 421 h 428"/>
                <a:gd name="T10" fmla="*/ 98 w 305"/>
                <a:gd name="T11" fmla="*/ 425 h 428"/>
                <a:gd name="T12" fmla="*/ 129 w 305"/>
                <a:gd name="T13" fmla="*/ 427 h 428"/>
                <a:gd name="T14" fmla="*/ 163 w 305"/>
                <a:gd name="T15" fmla="*/ 428 h 428"/>
                <a:gd name="T16" fmla="*/ 163 w 305"/>
                <a:gd name="T17" fmla="*/ 428 h 428"/>
                <a:gd name="T18" fmla="*/ 197 w 305"/>
                <a:gd name="T19" fmla="*/ 427 h 428"/>
                <a:gd name="T20" fmla="*/ 226 w 305"/>
                <a:gd name="T21" fmla="*/ 426 h 428"/>
                <a:gd name="T22" fmla="*/ 251 w 305"/>
                <a:gd name="T23" fmla="*/ 424 h 428"/>
                <a:gd name="T24" fmla="*/ 270 w 305"/>
                <a:gd name="T25" fmla="*/ 422 h 428"/>
                <a:gd name="T26" fmla="*/ 297 w 305"/>
                <a:gd name="T27" fmla="*/ 419 h 428"/>
                <a:gd name="T28" fmla="*/ 305 w 305"/>
                <a:gd name="T29" fmla="*/ 417 h 428"/>
                <a:gd name="T30" fmla="*/ 305 w 305"/>
                <a:gd name="T31" fmla="*/ 346 h 428"/>
                <a:gd name="T32" fmla="*/ 305 w 305"/>
                <a:gd name="T33" fmla="*/ 346 h 428"/>
                <a:gd name="T34" fmla="*/ 297 w 305"/>
                <a:gd name="T35" fmla="*/ 347 h 428"/>
                <a:gd name="T36" fmla="*/ 272 w 305"/>
                <a:gd name="T37" fmla="*/ 351 h 428"/>
                <a:gd name="T38" fmla="*/ 235 w 305"/>
                <a:gd name="T39" fmla="*/ 354 h 428"/>
                <a:gd name="T40" fmla="*/ 213 w 305"/>
                <a:gd name="T41" fmla="*/ 355 h 428"/>
                <a:gd name="T42" fmla="*/ 188 w 305"/>
                <a:gd name="T43" fmla="*/ 355 h 428"/>
                <a:gd name="T44" fmla="*/ 188 w 305"/>
                <a:gd name="T45" fmla="*/ 355 h 428"/>
                <a:gd name="T46" fmla="*/ 167 w 305"/>
                <a:gd name="T47" fmla="*/ 355 h 428"/>
                <a:gd name="T48" fmla="*/ 149 w 305"/>
                <a:gd name="T49" fmla="*/ 354 h 428"/>
                <a:gd name="T50" fmla="*/ 118 w 305"/>
                <a:gd name="T51" fmla="*/ 351 h 428"/>
                <a:gd name="T52" fmla="*/ 99 w 305"/>
                <a:gd name="T53" fmla="*/ 349 h 428"/>
                <a:gd name="T54" fmla="*/ 92 w 305"/>
                <a:gd name="T55" fmla="*/ 348 h 428"/>
                <a:gd name="T56" fmla="*/ 92 w 305"/>
                <a:gd name="T57" fmla="*/ 247 h 428"/>
                <a:gd name="T58" fmla="*/ 276 w 305"/>
                <a:gd name="T59" fmla="*/ 247 h 428"/>
                <a:gd name="T60" fmla="*/ 276 w 305"/>
                <a:gd name="T61" fmla="*/ 175 h 428"/>
                <a:gd name="T62" fmla="*/ 92 w 305"/>
                <a:gd name="T63" fmla="*/ 175 h 428"/>
                <a:gd name="T64" fmla="*/ 92 w 305"/>
                <a:gd name="T65" fmla="*/ 79 h 428"/>
                <a:gd name="T66" fmla="*/ 92 w 305"/>
                <a:gd name="T67" fmla="*/ 79 h 428"/>
                <a:gd name="T68" fmla="*/ 99 w 305"/>
                <a:gd name="T69" fmla="*/ 78 h 428"/>
                <a:gd name="T70" fmla="*/ 117 w 305"/>
                <a:gd name="T71" fmla="*/ 76 h 428"/>
                <a:gd name="T72" fmla="*/ 145 w 305"/>
                <a:gd name="T73" fmla="*/ 74 h 428"/>
                <a:gd name="T74" fmla="*/ 182 w 305"/>
                <a:gd name="T75" fmla="*/ 73 h 428"/>
                <a:gd name="T76" fmla="*/ 182 w 305"/>
                <a:gd name="T77" fmla="*/ 73 h 428"/>
                <a:gd name="T78" fmla="*/ 205 w 305"/>
                <a:gd name="T79" fmla="*/ 73 h 428"/>
                <a:gd name="T80" fmla="*/ 226 w 305"/>
                <a:gd name="T81" fmla="*/ 74 h 428"/>
                <a:gd name="T82" fmla="*/ 263 w 305"/>
                <a:gd name="T83" fmla="*/ 77 h 428"/>
                <a:gd name="T84" fmla="*/ 289 w 305"/>
                <a:gd name="T85" fmla="*/ 80 h 428"/>
                <a:gd name="T86" fmla="*/ 298 w 305"/>
                <a:gd name="T87" fmla="*/ 82 h 428"/>
                <a:gd name="T88" fmla="*/ 298 w 305"/>
                <a:gd name="T89" fmla="*/ 10 h 428"/>
                <a:gd name="T90" fmla="*/ 298 w 305"/>
                <a:gd name="T91" fmla="*/ 10 h 428"/>
                <a:gd name="T92" fmla="*/ 289 w 305"/>
                <a:gd name="T93" fmla="*/ 9 h 428"/>
                <a:gd name="T94" fmla="*/ 264 w 305"/>
                <a:gd name="T95" fmla="*/ 5 h 428"/>
                <a:gd name="T96" fmla="*/ 224 w 305"/>
                <a:gd name="T97" fmla="*/ 2 h 428"/>
                <a:gd name="T98" fmla="*/ 200 w 305"/>
                <a:gd name="T99" fmla="*/ 1 h 428"/>
                <a:gd name="T100" fmla="*/ 172 w 305"/>
                <a:gd name="T101" fmla="*/ 0 h 428"/>
                <a:gd name="T102" fmla="*/ 172 w 305"/>
                <a:gd name="T103" fmla="*/ 0 h 428"/>
                <a:gd name="T104" fmla="*/ 134 w 305"/>
                <a:gd name="T105" fmla="*/ 1 h 428"/>
                <a:gd name="T106" fmla="*/ 102 w 305"/>
                <a:gd name="T107" fmla="*/ 3 h 428"/>
                <a:gd name="T108" fmla="*/ 72 w 305"/>
                <a:gd name="T109" fmla="*/ 6 h 428"/>
                <a:gd name="T110" fmla="*/ 47 w 305"/>
                <a:gd name="T111" fmla="*/ 9 h 428"/>
                <a:gd name="T112" fmla="*/ 27 w 305"/>
                <a:gd name="T113" fmla="*/ 13 h 428"/>
                <a:gd name="T114" fmla="*/ 13 w 305"/>
                <a:gd name="T115" fmla="*/ 15 h 428"/>
                <a:gd name="T116" fmla="*/ 0 w 305"/>
                <a:gd name="T117" fmla="*/ 19 h 428"/>
                <a:gd name="T118" fmla="*/ 0 w 305"/>
                <a:gd name="T119" fmla="*/ 407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05" h="428">
                  <a:moveTo>
                    <a:pt x="0" y="407"/>
                  </a:moveTo>
                  <a:lnTo>
                    <a:pt x="0" y="407"/>
                  </a:lnTo>
                  <a:lnTo>
                    <a:pt x="13" y="411"/>
                  </a:lnTo>
                  <a:lnTo>
                    <a:pt x="47" y="418"/>
                  </a:lnTo>
                  <a:lnTo>
                    <a:pt x="71" y="421"/>
                  </a:lnTo>
                  <a:lnTo>
                    <a:pt x="98" y="425"/>
                  </a:lnTo>
                  <a:lnTo>
                    <a:pt x="129" y="427"/>
                  </a:lnTo>
                  <a:lnTo>
                    <a:pt x="163" y="428"/>
                  </a:lnTo>
                  <a:lnTo>
                    <a:pt x="163" y="428"/>
                  </a:lnTo>
                  <a:lnTo>
                    <a:pt x="197" y="427"/>
                  </a:lnTo>
                  <a:lnTo>
                    <a:pt x="226" y="426"/>
                  </a:lnTo>
                  <a:lnTo>
                    <a:pt x="251" y="424"/>
                  </a:lnTo>
                  <a:lnTo>
                    <a:pt x="270" y="422"/>
                  </a:lnTo>
                  <a:lnTo>
                    <a:pt x="297" y="419"/>
                  </a:lnTo>
                  <a:lnTo>
                    <a:pt x="305" y="417"/>
                  </a:lnTo>
                  <a:lnTo>
                    <a:pt x="305" y="346"/>
                  </a:lnTo>
                  <a:lnTo>
                    <a:pt x="305" y="346"/>
                  </a:lnTo>
                  <a:lnTo>
                    <a:pt x="297" y="347"/>
                  </a:lnTo>
                  <a:lnTo>
                    <a:pt x="272" y="351"/>
                  </a:lnTo>
                  <a:lnTo>
                    <a:pt x="235" y="354"/>
                  </a:lnTo>
                  <a:lnTo>
                    <a:pt x="213" y="355"/>
                  </a:lnTo>
                  <a:lnTo>
                    <a:pt x="188" y="355"/>
                  </a:lnTo>
                  <a:lnTo>
                    <a:pt x="188" y="355"/>
                  </a:lnTo>
                  <a:lnTo>
                    <a:pt x="167" y="355"/>
                  </a:lnTo>
                  <a:lnTo>
                    <a:pt x="149" y="354"/>
                  </a:lnTo>
                  <a:lnTo>
                    <a:pt x="118" y="351"/>
                  </a:lnTo>
                  <a:lnTo>
                    <a:pt x="99" y="349"/>
                  </a:lnTo>
                  <a:lnTo>
                    <a:pt x="92" y="348"/>
                  </a:lnTo>
                  <a:lnTo>
                    <a:pt x="92" y="247"/>
                  </a:lnTo>
                  <a:lnTo>
                    <a:pt x="276" y="247"/>
                  </a:lnTo>
                  <a:lnTo>
                    <a:pt x="276" y="175"/>
                  </a:lnTo>
                  <a:lnTo>
                    <a:pt x="92" y="175"/>
                  </a:lnTo>
                  <a:lnTo>
                    <a:pt x="92" y="79"/>
                  </a:lnTo>
                  <a:lnTo>
                    <a:pt x="92" y="79"/>
                  </a:lnTo>
                  <a:lnTo>
                    <a:pt x="99" y="78"/>
                  </a:lnTo>
                  <a:lnTo>
                    <a:pt x="117" y="76"/>
                  </a:lnTo>
                  <a:lnTo>
                    <a:pt x="145" y="74"/>
                  </a:lnTo>
                  <a:lnTo>
                    <a:pt x="182" y="73"/>
                  </a:lnTo>
                  <a:lnTo>
                    <a:pt x="182" y="73"/>
                  </a:lnTo>
                  <a:lnTo>
                    <a:pt x="205" y="73"/>
                  </a:lnTo>
                  <a:lnTo>
                    <a:pt x="226" y="74"/>
                  </a:lnTo>
                  <a:lnTo>
                    <a:pt x="263" y="77"/>
                  </a:lnTo>
                  <a:lnTo>
                    <a:pt x="289" y="80"/>
                  </a:lnTo>
                  <a:lnTo>
                    <a:pt x="298" y="82"/>
                  </a:lnTo>
                  <a:lnTo>
                    <a:pt x="298" y="10"/>
                  </a:lnTo>
                  <a:lnTo>
                    <a:pt x="298" y="10"/>
                  </a:lnTo>
                  <a:lnTo>
                    <a:pt x="289" y="9"/>
                  </a:lnTo>
                  <a:lnTo>
                    <a:pt x="264" y="5"/>
                  </a:lnTo>
                  <a:lnTo>
                    <a:pt x="224" y="2"/>
                  </a:lnTo>
                  <a:lnTo>
                    <a:pt x="200" y="1"/>
                  </a:lnTo>
                  <a:lnTo>
                    <a:pt x="172" y="0"/>
                  </a:lnTo>
                  <a:lnTo>
                    <a:pt x="172" y="0"/>
                  </a:lnTo>
                  <a:lnTo>
                    <a:pt x="134" y="1"/>
                  </a:lnTo>
                  <a:lnTo>
                    <a:pt x="102" y="3"/>
                  </a:lnTo>
                  <a:lnTo>
                    <a:pt x="72" y="6"/>
                  </a:lnTo>
                  <a:lnTo>
                    <a:pt x="47" y="9"/>
                  </a:lnTo>
                  <a:lnTo>
                    <a:pt x="27" y="13"/>
                  </a:lnTo>
                  <a:lnTo>
                    <a:pt x="13" y="15"/>
                  </a:lnTo>
                  <a:lnTo>
                    <a:pt x="0" y="19"/>
                  </a:lnTo>
                  <a:lnTo>
                    <a:pt x="0" y="40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31" name="Freeform 30"/>
            <p:cNvSpPr>
              <a:spLocks/>
            </p:cNvSpPr>
            <p:nvPr userDrawn="1"/>
          </p:nvSpPr>
          <p:spPr bwMode="auto">
            <a:xfrm>
              <a:off x="4767" y="3974"/>
              <a:ext cx="124" cy="105"/>
            </a:xfrm>
            <a:custGeom>
              <a:avLst/>
              <a:gdLst>
                <a:gd name="T0" fmla="*/ 255 w 496"/>
                <a:gd name="T1" fmla="*/ 246 h 422"/>
                <a:gd name="T2" fmla="*/ 255 w 496"/>
                <a:gd name="T3" fmla="*/ 246 h 422"/>
                <a:gd name="T4" fmla="*/ 251 w 496"/>
                <a:gd name="T5" fmla="*/ 257 h 422"/>
                <a:gd name="T6" fmla="*/ 248 w 496"/>
                <a:gd name="T7" fmla="*/ 270 h 422"/>
                <a:gd name="T8" fmla="*/ 248 w 496"/>
                <a:gd name="T9" fmla="*/ 270 h 422"/>
                <a:gd name="T10" fmla="*/ 244 w 496"/>
                <a:gd name="T11" fmla="*/ 257 h 422"/>
                <a:gd name="T12" fmla="*/ 241 w 496"/>
                <a:gd name="T13" fmla="*/ 246 h 422"/>
                <a:gd name="T14" fmla="*/ 159 w 496"/>
                <a:gd name="T15" fmla="*/ 39 h 422"/>
                <a:gd name="T16" fmla="*/ 159 w 496"/>
                <a:gd name="T17" fmla="*/ 39 h 422"/>
                <a:gd name="T18" fmla="*/ 153 w 496"/>
                <a:gd name="T19" fmla="*/ 28 h 422"/>
                <a:gd name="T20" fmla="*/ 147 w 496"/>
                <a:gd name="T21" fmla="*/ 19 h 422"/>
                <a:gd name="T22" fmla="*/ 140 w 496"/>
                <a:gd name="T23" fmla="*/ 11 h 422"/>
                <a:gd name="T24" fmla="*/ 132 w 496"/>
                <a:gd name="T25" fmla="*/ 7 h 422"/>
                <a:gd name="T26" fmla="*/ 122 w 496"/>
                <a:gd name="T27" fmla="*/ 3 h 422"/>
                <a:gd name="T28" fmla="*/ 110 w 496"/>
                <a:gd name="T29" fmla="*/ 1 h 422"/>
                <a:gd name="T30" fmla="*/ 98 w 496"/>
                <a:gd name="T31" fmla="*/ 1 h 422"/>
                <a:gd name="T32" fmla="*/ 84 w 496"/>
                <a:gd name="T33" fmla="*/ 0 h 422"/>
                <a:gd name="T34" fmla="*/ 84 w 496"/>
                <a:gd name="T35" fmla="*/ 0 h 422"/>
                <a:gd name="T36" fmla="*/ 58 w 496"/>
                <a:gd name="T37" fmla="*/ 1 h 422"/>
                <a:gd name="T38" fmla="*/ 42 w 496"/>
                <a:gd name="T39" fmla="*/ 2 h 422"/>
                <a:gd name="T40" fmla="*/ 0 w 496"/>
                <a:gd name="T41" fmla="*/ 422 h 422"/>
                <a:gd name="T42" fmla="*/ 93 w 496"/>
                <a:gd name="T43" fmla="*/ 422 h 422"/>
                <a:gd name="T44" fmla="*/ 113 w 496"/>
                <a:gd name="T45" fmla="*/ 140 h 422"/>
                <a:gd name="T46" fmla="*/ 201 w 496"/>
                <a:gd name="T47" fmla="*/ 353 h 422"/>
                <a:gd name="T48" fmla="*/ 201 w 496"/>
                <a:gd name="T49" fmla="*/ 353 h 422"/>
                <a:gd name="T50" fmla="*/ 204 w 496"/>
                <a:gd name="T51" fmla="*/ 359 h 422"/>
                <a:gd name="T52" fmla="*/ 208 w 496"/>
                <a:gd name="T53" fmla="*/ 364 h 422"/>
                <a:gd name="T54" fmla="*/ 213 w 496"/>
                <a:gd name="T55" fmla="*/ 368 h 422"/>
                <a:gd name="T56" fmla="*/ 218 w 496"/>
                <a:gd name="T57" fmla="*/ 371 h 422"/>
                <a:gd name="T58" fmla="*/ 224 w 496"/>
                <a:gd name="T59" fmla="*/ 373 h 422"/>
                <a:gd name="T60" fmla="*/ 231 w 496"/>
                <a:gd name="T61" fmla="*/ 376 h 422"/>
                <a:gd name="T62" fmla="*/ 239 w 496"/>
                <a:gd name="T63" fmla="*/ 377 h 422"/>
                <a:gd name="T64" fmla="*/ 248 w 496"/>
                <a:gd name="T65" fmla="*/ 377 h 422"/>
                <a:gd name="T66" fmla="*/ 248 w 496"/>
                <a:gd name="T67" fmla="*/ 377 h 422"/>
                <a:gd name="T68" fmla="*/ 257 w 496"/>
                <a:gd name="T69" fmla="*/ 377 h 422"/>
                <a:gd name="T70" fmla="*/ 266 w 496"/>
                <a:gd name="T71" fmla="*/ 376 h 422"/>
                <a:gd name="T72" fmla="*/ 273 w 496"/>
                <a:gd name="T73" fmla="*/ 373 h 422"/>
                <a:gd name="T74" fmla="*/ 279 w 496"/>
                <a:gd name="T75" fmla="*/ 371 h 422"/>
                <a:gd name="T76" fmla="*/ 284 w 496"/>
                <a:gd name="T77" fmla="*/ 368 h 422"/>
                <a:gd name="T78" fmla="*/ 288 w 496"/>
                <a:gd name="T79" fmla="*/ 364 h 422"/>
                <a:gd name="T80" fmla="*/ 291 w 496"/>
                <a:gd name="T81" fmla="*/ 359 h 422"/>
                <a:gd name="T82" fmla="*/ 294 w 496"/>
                <a:gd name="T83" fmla="*/ 353 h 422"/>
                <a:gd name="T84" fmla="*/ 382 w 496"/>
                <a:gd name="T85" fmla="*/ 140 h 422"/>
                <a:gd name="T86" fmla="*/ 403 w 496"/>
                <a:gd name="T87" fmla="*/ 422 h 422"/>
                <a:gd name="T88" fmla="*/ 496 w 496"/>
                <a:gd name="T89" fmla="*/ 422 h 422"/>
                <a:gd name="T90" fmla="*/ 454 w 496"/>
                <a:gd name="T91" fmla="*/ 2 h 422"/>
                <a:gd name="T92" fmla="*/ 454 w 496"/>
                <a:gd name="T93" fmla="*/ 2 h 422"/>
                <a:gd name="T94" fmla="*/ 438 w 496"/>
                <a:gd name="T95" fmla="*/ 1 h 422"/>
                <a:gd name="T96" fmla="*/ 412 w 496"/>
                <a:gd name="T97" fmla="*/ 0 h 422"/>
                <a:gd name="T98" fmla="*/ 412 w 496"/>
                <a:gd name="T99" fmla="*/ 0 h 422"/>
                <a:gd name="T100" fmla="*/ 397 w 496"/>
                <a:gd name="T101" fmla="*/ 1 h 422"/>
                <a:gd name="T102" fmla="*/ 385 w 496"/>
                <a:gd name="T103" fmla="*/ 1 h 422"/>
                <a:gd name="T104" fmla="*/ 374 w 496"/>
                <a:gd name="T105" fmla="*/ 3 h 422"/>
                <a:gd name="T106" fmla="*/ 365 w 496"/>
                <a:gd name="T107" fmla="*/ 7 h 422"/>
                <a:gd name="T108" fmla="*/ 356 w 496"/>
                <a:gd name="T109" fmla="*/ 11 h 422"/>
                <a:gd name="T110" fmla="*/ 348 w 496"/>
                <a:gd name="T111" fmla="*/ 19 h 422"/>
                <a:gd name="T112" fmla="*/ 342 w 496"/>
                <a:gd name="T113" fmla="*/ 28 h 422"/>
                <a:gd name="T114" fmla="*/ 337 w 496"/>
                <a:gd name="T115" fmla="*/ 39 h 422"/>
                <a:gd name="T116" fmla="*/ 255 w 496"/>
                <a:gd name="T117" fmla="*/ 246 h 4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96" h="422">
                  <a:moveTo>
                    <a:pt x="255" y="246"/>
                  </a:moveTo>
                  <a:lnTo>
                    <a:pt x="255" y="246"/>
                  </a:lnTo>
                  <a:lnTo>
                    <a:pt x="251" y="257"/>
                  </a:lnTo>
                  <a:lnTo>
                    <a:pt x="248" y="270"/>
                  </a:lnTo>
                  <a:lnTo>
                    <a:pt x="248" y="270"/>
                  </a:lnTo>
                  <a:lnTo>
                    <a:pt x="244" y="257"/>
                  </a:lnTo>
                  <a:lnTo>
                    <a:pt x="241" y="246"/>
                  </a:lnTo>
                  <a:lnTo>
                    <a:pt x="159" y="39"/>
                  </a:lnTo>
                  <a:lnTo>
                    <a:pt x="159" y="39"/>
                  </a:lnTo>
                  <a:lnTo>
                    <a:pt x="153" y="28"/>
                  </a:lnTo>
                  <a:lnTo>
                    <a:pt x="147" y="19"/>
                  </a:lnTo>
                  <a:lnTo>
                    <a:pt x="140" y="11"/>
                  </a:lnTo>
                  <a:lnTo>
                    <a:pt x="132" y="7"/>
                  </a:lnTo>
                  <a:lnTo>
                    <a:pt x="122" y="3"/>
                  </a:lnTo>
                  <a:lnTo>
                    <a:pt x="110" y="1"/>
                  </a:lnTo>
                  <a:lnTo>
                    <a:pt x="98" y="1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58" y="1"/>
                  </a:lnTo>
                  <a:lnTo>
                    <a:pt x="42" y="2"/>
                  </a:lnTo>
                  <a:lnTo>
                    <a:pt x="0" y="422"/>
                  </a:lnTo>
                  <a:lnTo>
                    <a:pt x="93" y="422"/>
                  </a:lnTo>
                  <a:lnTo>
                    <a:pt x="113" y="140"/>
                  </a:lnTo>
                  <a:lnTo>
                    <a:pt x="201" y="353"/>
                  </a:lnTo>
                  <a:lnTo>
                    <a:pt x="201" y="353"/>
                  </a:lnTo>
                  <a:lnTo>
                    <a:pt x="204" y="359"/>
                  </a:lnTo>
                  <a:lnTo>
                    <a:pt x="208" y="364"/>
                  </a:lnTo>
                  <a:lnTo>
                    <a:pt x="213" y="368"/>
                  </a:lnTo>
                  <a:lnTo>
                    <a:pt x="218" y="371"/>
                  </a:lnTo>
                  <a:lnTo>
                    <a:pt x="224" y="373"/>
                  </a:lnTo>
                  <a:lnTo>
                    <a:pt x="231" y="376"/>
                  </a:lnTo>
                  <a:lnTo>
                    <a:pt x="239" y="377"/>
                  </a:lnTo>
                  <a:lnTo>
                    <a:pt x="248" y="377"/>
                  </a:lnTo>
                  <a:lnTo>
                    <a:pt x="248" y="377"/>
                  </a:lnTo>
                  <a:lnTo>
                    <a:pt x="257" y="377"/>
                  </a:lnTo>
                  <a:lnTo>
                    <a:pt x="266" y="376"/>
                  </a:lnTo>
                  <a:lnTo>
                    <a:pt x="273" y="373"/>
                  </a:lnTo>
                  <a:lnTo>
                    <a:pt x="279" y="371"/>
                  </a:lnTo>
                  <a:lnTo>
                    <a:pt x="284" y="368"/>
                  </a:lnTo>
                  <a:lnTo>
                    <a:pt x="288" y="364"/>
                  </a:lnTo>
                  <a:lnTo>
                    <a:pt x="291" y="359"/>
                  </a:lnTo>
                  <a:lnTo>
                    <a:pt x="294" y="353"/>
                  </a:lnTo>
                  <a:lnTo>
                    <a:pt x="382" y="140"/>
                  </a:lnTo>
                  <a:lnTo>
                    <a:pt x="403" y="422"/>
                  </a:lnTo>
                  <a:lnTo>
                    <a:pt x="496" y="422"/>
                  </a:lnTo>
                  <a:lnTo>
                    <a:pt x="454" y="2"/>
                  </a:lnTo>
                  <a:lnTo>
                    <a:pt x="454" y="2"/>
                  </a:lnTo>
                  <a:lnTo>
                    <a:pt x="438" y="1"/>
                  </a:lnTo>
                  <a:lnTo>
                    <a:pt x="412" y="0"/>
                  </a:lnTo>
                  <a:lnTo>
                    <a:pt x="412" y="0"/>
                  </a:lnTo>
                  <a:lnTo>
                    <a:pt x="397" y="1"/>
                  </a:lnTo>
                  <a:lnTo>
                    <a:pt x="385" y="1"/>
                  </a:lnTo>
                  <a:lnTo>
                    <a:pt x="374" y="3"/>
                  </a:lnTo>
                  <a:lnTo>
                    <a:pt x="365" y="7"/>
                  </a:lnTo>
                  <a:lnTo>
                    <a:pt x="356" y="11"/>
                  </a:lnTo>
                  <a:lnTo>
                    <a:pt x="348" y="19"/>
                  </a:lnTo>
                  <a:lnTo>
                    <a:pt x="342" y="28"/>
                  </a:lnTo>
                  <a:lnTo>
                    <a:pt x="337" y="39"/>
                  </a:lnTo>
                  <a:lnTo>
                    <a:pt x="255" y="24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33" name="Freeform 32"/>
            <p:cNvSpPr>
              <a:spLocks/>
            </p:cNvSpPr>
            <p:nvPr userDrawn="1"/>
          </p:nvSpPr>
          <p:spPr bwMode="auto">
            <a:xfrm>
              <a:off x="4671" y="4034"/>
              <a:ext cx="43" cy="29"/>
            </a:xfrm>
            <a:custGeom>
              <a:avLst/>
              <a:gdLst>
                <a:gd name="T0" fmla="*/ 171 w 171"/>
                <a:gd name="T1" fmla="*/ 93 h 116"/>
                <a:gd name="T2" fmla="*/ 171 w 171"/>
                <a:gd name="T3" fmla="*/ 93 h 116"/>
                <a:gd name="T4" fmla="*/ 151 w 171"/>
                <a:gd name="T5" fmla="*/ 99 h 116"/>
                <a:gd name="T6" fmla="*/ 125 w 171"/>
                <a:gd name="T7" fmla="*/ 108 h 116"/>
                <a:gd name="T8" fmla="*/ 110 w 171"/>
                <a:gd name="T9" fmla="*/ 111 h 116"/>
                <a:gd name="T10" fmla="*/ 96 w 171"/>
                <a:gd name="T11" fmla="*/ 114 h 116"/>
                <a:gd name="T12" fmla="*/ 82 w 171"/>
                <a:gd name="T13" fmla="*/ 116 h 116"/>
                <a:gd name="T14" fmla="*/ 67 w 171"/>
                <a:gd name="T15" fmla="*/ 116 h 116"/>
                <a:gd name="T16" fmla="*/ 67 w 171"/>
                <a:gd name="T17" fmla="*/ 116 h 116"/>
                <a:gd name="T18" fmla="*/ 54 w 171"/>
                <a:gd name="T19" fmla="*/ 116 h 116"/>
                <a:gd name="T20" fmla="*/ 41 w 171"/>
                <a:gd name="T21" fmla="*/ 114 h 116"/>
                <a:gd name="T22" fmla="*/ 30 w 171"/>
                <a:gd name="T23" fmla="*/ 110 h 116"/>
                <a:gd name="T24" fmla="*/ 24 w 171"/>
                <a:gd name="T25" fmla="*/ 108 h 116"/>
                <a:gd name="T26" fmla="*/ 19 w 171"/>
                <a:gd name="T27" fmla="*/ 105 h 116"/>
                <a:gd name="T28" fmla="*/ 15 w 171"/>
                <a:gd name="T29" fmla="*/ 101 h 116"/>
                <a:gd name="T30" fmla="*/ 11 w 171"/>
                <a:gd name="T31" fmla="*/ 97 h 116"/>
                <a:gd name="T32" fmla="*/ 8 w 171"/>
                <a:gd name="T33" fmla="*/ 92 h 116"/>
                <a:gd name="T34" fmla="*/ 5 w 171"/>
                <a:gd name="T35" fmla="*/ 87 h 116"/>
                <a:gd name="T36" fmla="*/ 3 w 171"/>
                <a:gd name="T37" fmla="*/ 82 h 116"/>
                <a:gd name="T38" fmla="*/ 2 w 171"/>
                <a:gd name="T39" fmla="*/ 76 h 116"/>
                <a:gd name="T40" fmla="*/ 1 w 171"/>
                <a:gd name="T41" fmla="*/ 69 h 116"/>
                <a:gd name="T42" fmla="*/ 0 w 171"/>
                <a:gd name="T43" fmla="*/ 61 h 116"/>
                <a:gd name="T44" fmla="*/ 0 w 171"/>
                <a:gd name="T45" fmla="*/ 61 h 116"/>
                <a:gd name="T46" fmla="*/ 1 w 171"/>
                <a:gd name="T47" fmla="*/ 49 h 116"/>
                <a:gd name="T48" fmla="*/ 4 w 171"/>
                <a:gd name="T49" fmla="*/ 38 h 116"/>
                <a:gd name="T50" fmla="*/ 6 w 171"/>
                <a:gd name="T51" fmla="*/ 33 h 116"/>
                <a:gd name="T52" fmla="*/ 9 w 171"/>
                <a:gd name="T53" fmla="*/ 27 h 116"/>
                <a:gd name="T54" fmla="*/ 13 w 171"/>
                <a:gd name="T55" fmla="*/ 23 h 116"/>
                <a:gd name="T56" fmla="*/ 16 w 171"/>
                <a:gd name="T57" fmla="*/ 19 h 116"/>
                <a:gd name="T58" fmla="*/ 21 w 171"/>
                <a:gd name="T59" fmla="*/ 16 h 116"/>
                <a:gd name="T60" fmla="*/ 26 w 171"/>
                <a:gd name="T61" fmla="*/ 13 h 116"/>
                <a:gd name="T62" fmla="*/ 33 w 171"/>
                <a:gd name="T63" fmla="*/ 10 h 116"/>
                <a:gd name="T64" fmla="*/ 39 w 171"/>
                <a:gd name="T65" fmla="*/ 8 h 116"/>
                <a:gd name="T66" fmla="*/ 55 w 171"/>
                <a:gd name="T67" fmla="*/ 5 h 116"/>
                <a:gd name="T68" fmla="*/ 72 w 171"/>
                <a:gd name="T69" fmla="*/ 3 h 116"/>
                <a:gd name="T70" fmla="*/ 171 w 171"/>
                <a:gd name="T71" fmla="*/ 0 h 116"/>
                <a:gd name="T72" fmla="*/ 171 w 171"/>
                <a:gd name="T73" fmla="*/ 93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71" h="116">
                  <a:moveTo>
                    <a:pt x="171" y="93"/>
                  </a:moveTo>
                  <a:lnTo>
                    <a:pt x="171" y="93"/>
                  </a:lnTo>
                  <a:lnTo>
                    <a:pt x="151" y="99"/>
                  </a:lnTo>
                  <a:lnTo>
                    <a:pt x="125" y="108"/>
                  </a:lnTo>
                  <a:lnTo>
                    <a:pt x="110" y="111"/>
                  </a:lnTo>
                  <a:lnTo>
                    <a:pt x="96" y="114"/>
                  </a:lnTo>
                  <a:lnTo>
                    <a:pt x="82" y="116"/>
                  </a:lnTo>
                  <a:lnTo>
                    <a:pt x="67" y="116"/>
                  </a:lnTo>
                  <a:lnTo>
                    <a:pt x="67" y="116"/>
                  </a:lnTo>
                  <a:lnTo>
                    <a:pt x="54" y="116"/>
                  </a:lnTo>
                  <a:lnTo>
                    <a:pt x="41" y="114"/>
                  </a:lnTo>
                  <a:lnTo>
                    <a:pt x="30" y="110"/>
                  </a:lnTo>
                  <a:lnTo>
                    <a:pt x="24" y="108"/>
                  </a:lnTo>
                  <a:lnTo>
                    <a:pt x="19" y="105"/>
                  </a:lnTo>
                  <a:lnTo>
                    <a:pt x="15" y="101"/>
                  </a:lnTo>
                  <a:lnTo>
                    <a:pt x="11" y="97"/>
                  </a:lnTo>
                  <a:lnTo>
                    <a:pt x="8" y="92"/>
                  </a:lnTo>
                  <a:lnTo>
                    <a:pt x="5" y="87"/>
                  </a:lnTo>
                  <a:lnTo>
                    <a:pt x="3" y="82"/>
                  </a:lnTo>
                  <a:lnTo>
                    <a:pt x="2" y="76"/>
                  </a:lnTo>
                  <a:lnTo>
                    <a:pt x="1" y="69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1" y="49"/>
                  </a:lnTo>
                  <a:lnTo>
                    <a:pt x="4" y="38"/>
                  </a:lnTo>
                  <a:lnTo>
                    <a:pt x="6" y="33"/>
                  </a:lnTo>
                  <a:lnTo>
                    <a:pt x="9" y="27"/>
                  </a:lnTo>
                  <a:lnTo>
                    <a:pt x="13" y="23"/>
                  </a:lnTo>
                  <a:lnTo>
                    <a:pt x="16" y="19"/>
                  </a:lnTo>
                  <a:lnTo>
                    <a:pt x="21" y="16"/>
                  </a:lnTo>
                  <a:lnTo>
                    <a:pt x="26" y="13"/>
                  </a:lnTo>
                  <a:lnTo>
                    <a:pt x="33" y="10"/>
                  </a:lnTo>
                  <a:lnTo>
                    <a:pt x="39" y="8"/>
                  </a:lnTo>
                  <a:lnTo>
                    <a:pt x="55" y="5"/>
                  </a:lnTo>
                  <a:lnTo>
                    <a:pt x="72" y="3"/>
                  </a:lnTo>
                  <a:lnTo>
                    <a:pt x="171" y="0"/>
                  </a:lnTo>
                  <a:lnTo>
                    <a:pt x="171" y="9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34" name="Freeform 33"/>
            <p:cNvSpPr>
              <a:spLocks/>
            </p:cNvSpPr>
            <p:nvPr userDrawn="1"/>
          </p:nvSpPr>
          <p:spPr bwMode="auto">
            <a:xfrm>
              <a:off x="4649" y="3974"/>
              <a:ext cx="88" cy="107"/>
            </a:xfrm>
            <a:custGeom>
              <a:avLst/>
              <a:gdLst>
                <a:gd name="T0" fmla="*/ 205 w 352"/>
                <a:gd name="T1" fmla="*/ 0 h 428"/>
                <a:gd name="T2" fmla="*/ 147 w 352"/>
                <a:gd name="T3" fmla="*/ 4 h 428"/>
                <a:gd name="T4" fmla="*/ 97 w 352"/>
                <a:gd name="T5" fmla="*/ 12 h 428"/>
                <a:gd name="T6" fmla="*/ 58 w 352"/>
                <a:gd name="T7" fmla="*/ 23 h 428"/>
                <a:gd name="T8" fmla="*/ 33 w 352"/>
                <a:gd name="T9" fmla="*/ 33 h 428"/>
                <a:gd name="T10" fmla="*/ 52 w 352"/>
                <a:gd name="T11" fmla="*/ 102 h 428"/>
                <a:gd name="T12" fmla="*/ 92 w 352"/>
                <a:gd name="T13" fmla="*/ 91 h 428"/>
                <a:gd name="T14" fmla="*/ 133 w 352"/>
                <a:gd name="T15" fmla="*/ 82 h 428"/>
                <a:gd name="T16" fmla="*/ 179 w 352"/>
                <a:gd name="T17" fmla="*/ 79 h 428"/>
                <a:gd name="T18" fmla="*/ 197 w 352"/>
                <a:gd name="T19" fmla="*/ 80 h 428"/>
                <a:gd name="T20" fmla="*/ 221 w 352"/>
                <a:gd name="T21" fmla="*/ 84 h 428"/>
                <a:gd name="T22" fmla="*/ 234 w 352"/>
                <a:gd name="T23" fmla="*/ 90 h 428"/>
                <a:gd name="T24" fmla="*/ 244 w 352"/>
                <a:gd name="T25" fmla="*/ 98 h 428"/>
                <a:gd name="T26" fmla="*/ 251 w 352"/>
                <a:gd name="T27" fmla="*/ 108 h 428"/>
                <a:gd name="T28" fmla="*/ 256 w 352"/>
                <a:gd name="T29" fmla="*/ 120 h 428"/>
                <a:gd name="T30" fmla="*/ 260 w 352"/>
                <a:gd name="T31" fmla="*/ 137 h 428"/>
                <a:gd name="T32" fmla="*/ 260 w 352"/>
                <a:gd name="T33" fmla="*/ 176 h 428"/>
                <a:gd name="T34" fmla="*/ 179 w 352"/>
                <a:gd name="T35" fmla="*/ 176 h 428"/>
                <a:gd name="T36" fmla="*/ 132 w 352"/>
                <a:gd name="T37" fmla="*/ 179 h 428"/>
                <a:gd name="T38" fmla="*/ 93 w 352"/>
                <a:gd name="T39" fmla="*/ 187 h 428"/>
                <a:gd name="T40" fmla="*/ 61 w 352"/>
                <a:gd name="T41" fmla="*/ 200 h 428"/>
                <a:gd name="T42" fmla="*/ 38 w 352"/>
                <a:gd name="T43" fmla="*/ 216 h 428"/>
                <a:gd name="T44" fmla="*/ 20 w 352"/>
                <a:gd name="T45" fmla="*/ 236 h 428"/>
                <a:gd name="T46" fmla="*/ 9 w 352"/>
                <a:gd name="T47" fmla="*/ 257 h 428"/>
                <a:gd name="T48" fmla="*/ 2 w 352"/>
                <a:gd name="T49" fmla="*/ 282 h 428"/>
                <a:gd name="T50" fmla="*/ 0 w 352"/>
                <a:gd name="T51" fmla="*/ 307 h 428"/>
                <a:gd name="T52" fmla="*/ 1 w 352"/>
                <a:gd name="T53" fmla="*/ 323 h 428"/>
                <a:gd name="T54" fmla="*/ 7 w 352"/>
                <a:gd name="T55" fmla="*/ 352 h 428"/>
                <a:gd name="T56" fmla="*/ 19 w 352"/>
                <a:gd name="T57" fmla="*/ 376 h 428"/>
                <a:gd name="T58" fmla="*/ 35 w 352"/>
                <a:gd name="T59" fmla="*/ 394 h 428"/>
                <a:gd name="T60" fmla="*/ 54 w 352"/>
                <a:gd name="T61" fmla="*/ 408 h 428"/>
                <a:gd name="T62" fmla="*/ 77 w 352"/>
                <a:gd name="T63" fmla="*/ 418 h 428"/>
                <a:gd name="T64" fmla="*/ 101 w 352"/>
                <a:gd name="T65" fmla="*/ 424 h 428"/>
                <a:gd name="T66" fmla="*/ 126 w 352"/>
                <a:gd name="T67" fmla="*/ 427 h 428"/>
                <a:gd name="T68" fmla="*/ 138 w 352"/>
                <a:gd name="T69" fmla="*/ 428 h 428"/>
                <a:gd name="T70" fmla="*/ 164 w 352"/>
                <a:gd name="T71" fmla="*/ 426 h 428"/>
                <a:gd name="T72" fmla="*/ 209 w 352"/>
                <a:gd name="T73" fmla="*/ 418 h 428"/>
                <a:gd name="T74" fmla="*/ 241 w 352"/>
                <a:gd name="T75" fmla="*/ 406 h 428"/>
                <a:gd name="T76" fmla="*/ 260 w 352"/>
                <a:gd name="T77" fmla="*/ 397 h 428"/>
                <a:gd name="T78" fmla="*/ 264 w 352"/>
                <a:gd name="T79" fmla="*/ 396 h 428"/>
                <a:gd name="T80" fmla="*/ 270 w 352"/>
                <a:gd name="T81" fmla="*/ 398 h 428"/>
                <a:gd name="T82" fmla="*/ 284 w 352"/>
                <a:gd name="T83" fmla="*/ 404 h 428"/>
                <a:gd name="T84" fmla="*/ 311 w 352"/>
                <a:gd name="T85" fmla="*/ 411 h 428"/>
                <a:gd name="T86" fmla="*/ 352 w 352"/>
                <a:gd name="T87" fmla="*/ 413 h 428"/>
                <a:gd name="T88" fmla="*/ 352 w 352"/>
                <a:gd name="T89" fmla="*/ 122 h 428"/>
                <a:gd name="T90" fmla="*/ 350 w 352"/>
                <a:gd name="T91" fmla="*/ 92 h 428"/>
                <a:gd name="T92" fmla="*/ 343 w 352"/>
                <a:gd name="T93" fmla="*/ 66 h 428"/>
                <a:gd name="T94" fmla="*/ 331 w 352"/>
                <a:gd name="T95" fmla="*/ 45 h 428"/>
                <a:gd name="T96" fmla="*/ 314 w 352"/>
                <a:gd name="T97" fmla="*/ 29 h 428"/>
                <a:gd name="T98" fmla="*/ 293 w 352"/>
                <a:gd name="T99" fmla="*/ 15 h 428"/>
                <a:gd name="T100" fmla="*/ 268 w 352"/>
                <a:gd name="T101" fmla="*/ 7 h 428"/>
                <a:gd name="T102" fmla="*/ 238 w 352"/>
                <a:gd name="T103" fmla="*/ 2 h 428"/>
                <a:gd name="T104" fmla="*/ 205 w 352"/>
                <a:gd name="T105" fmla="*/ 0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52" h="428">
                  <a:moveTo>
                    <a:pt x="205" y="0"/>
                  </a:moveTo>
                  <a:lnTo>
                    <a:pt x="205" y="0"/>
                  </a:lnTo>
                  <a:lnTo>
                    <a:pt x="176" y="1"/>
                  </a:lnTo>
                  <a:lnTo>
                    <a:pt x="147" y="4"/>
                  </a:lnTo>
                  <a:lnTo>
                    <a:pt x="121" y="7"/>
                  </a:lnTo>
                  <a:lnTo>
                    <a:pt x="97" y="12"/>
                  </a:lnTo>
                  <a:lnTo>
                    <a:pt x="77" y="17"/>
                  </a:lnTo>
                  <a:lnTo>
                    <a:pt x="58" y="23"/>
                  </a:lnTo>
                  <a:lnTo>
                    <a:pt x="44" y="28"/>
                  </a:lnTo>
                  <a:lnTo>
                    <a:pt x="33" y="33"/>
                  </a:lnTo>
                  <a:lnTo>
                    <a:pt x="52" y="102"/>
                  </a:lnTo>
                  <a:lnTo>
                    <a:pt x="52" y="102"/>
                  </a:lnTo>
                  <a:lnTo>
                    <a:pt x="63" y="98"/>
                  </a:lnTo>
                  <a:lnTo>
                    <a:pt x="92" y="91"/>
                  </a:lnTo>
                  <a:lnTo>
                    <a:pt x="111" y="86"/>
                  </a:lnTo>
                  <a:lnTo>
                    <a:pt x="133" y="82"/>
                  </a:lnTo>
                  <a:lnTo>
                    <a:pt x="155" y="80"/>
                  </a:lnTo>
                  <a:lnTo>
                    <a:pt x="179" y="79"/>
                  </a:lnTo>
                  <a:lnTo>
                    <a:pt x="179" y="79"/>
                  </a:lnTo>
                  <a:lnTo>
                    <a:pt x="197" y="80"/>
                  </a:lnTo>
                  <a:lnTo>
                    <a:pt x="214" y="82"/>
                  </a:lnTo>
                  <a:lnTo>
                    <a:pt x="221" y="84"/>
                  </a:lnTo>
                  <a:lnTo>
                    <a:pt x="228" y="86"/>
                  </a:lnTo>
                  <a:lnTo>
                    <a:pt x="234" y="90"/>
                  </a:lnTo>
                  <a:lnTo>
                    <a:pt x="239" y="94"/>
                  </a:lnTo>
                  <a:lnTo>
                    <a:pt x="244" y="98"/>
                  </a:lnTo>
                  <a:lnTo>
                    <a:pt x="248" y="102"/>
                  </a:lnTo>
                  <a:lnTo>
                    <a:pt x="251" y="108"/>
                  </a:lnTo>
                  <a:lnTo>
                    <a:pt x="254" y="114"/>
                  </a:lnTo>
                  <a:lnTo>
                    <a:pt x="256" y="120"/>
                  </a:lnTo>
                  <a:lnTo>
                    <a:pt x="258" y="129"/>
                  </a:lnTo>
                  <a:lnTo>
                    <a:pt x="260" y="137"/>
                  </a:lnTo>
                  <a:lnTo>
                    <a:pt x="260" y="146"/>
                  </a:lnTo>
                  <a:lnTo>
                    <a:pt x="260" y="176"/>
                  </a:lnTo>
                  <a:lnTo>
                    <a:pt x="179" y="176"/>
                  </a:lnTo>
                  <a:lnTo>
                    <a:pt x="179" y="176"/>
                  </a:lnTo>
                  <a:lnTo>
                    <a:pt x="154" y="177"/>
                  </a:lnTo>
                  <a:lnTo>
                    <a:pt x="132" y="179"/>
                  </a:lnTo>
                  <a:lnTo>
                    <a:pt x="111" y="182"/>
                  </a:lnTo>
                  <a:lnTo>
                    <a:pt x="93" y="187"/>
                  </a:lnTo>
                  <a:lnTo>
                    <a:pt x="77" y="192"/>
                  </a:lnTo>
                  <a:lnTo>
                    <a:pt x="61" y="200"/>
                  </a:lnTo>
                  <a:lnTo>
                    <a:pt x="49" y="207"/>
                  </a:lnTo>
                  <a:lnTo>
                    <a:pt x="38" y="216"/>
                  </a:lnTo>
                  <a:lnTo>
                    <a:pt x="29" y="225"/>
                  </a:lnTo>
                  <a:lnTo>
                    <a:pt x="20" y="236"/>
                  </a:lnTo>
                  <a:lnTo>
                    <a:pt x="14" y="246"/>
                  </a:lnTo>
                  <a:lnTo>
                    <a:pt x="9" y="257"/>
                  </a:lnTo>
                  <a:lnTo>
                    <a:pt x="5" y="270"/>
                  </a:lnTo>
                  <a:lnTo>
                    <a:pt x="2" y="282"/>
                  </a:lnTo>
                  <a:lnTo>
                    <a:pt x="1" y="294"/>
                  </a:lnTo>
                  <a:lnTo>
                    <a:pt x="0" y="307"/>
                  </a:lnTo>
                  <a:lnTo>
                    <a:pt x="0" y="307"/>
                  </a:lnTo>
                  <a:lnTo>
                    <a:pt x="1" y="323"/>
                  </a:lnTo>
                  <a:lnTo>
                    <a:pt x="3" y="338"/>
                  </a:lnTo>
                  <a:lnTo>
                    <a:pt x="7" y="352"/>
                  </a:lnTo>
                  <a:lnTo>
                    <a:pt x="12" y="364"/>
                  </a:lnTo>
                  <a:lnTo>
                    <a:pt x="19" y="376"/>
                  </a:lnTo>
                  <a:lnTo>
                    <a:pt x="27" y="386"/>
                  </a:lnTo>
                  <a:lnTo>
                    <a:pt x="35" y="394"/>
                  </a:lnTo>
                  <a:lnTo>
                    <a:pt x="45" y="401"/>
                  </a:lnTo>
                  <a:lnTo>
                    <a:pt x="54" y="408"/>
                  </a:lnTo>
                  <a:lnTo>
                    <a:pt x="65" y="414"/>
                  </a:lnTo>
                  <a:lnTo>
                    <a:pt x="77" y="418"/>
                  </a:lnTo>
                  <a:lnTo>
                    <a:pt x="89" y="422"/>
                  </a:lnTo>
                  <a:lnTo>
                    <a:pt x="101" y="424"/>
                  </a:lnTo>
                  <a:lnTo>
                    <a:pt x="113" y="426"/>
                  </a:lnTo>
                  <a:lnTo>
                    <a:pt x="126" y="427"/>
                  </a:lnTo>
                  <a:lnTo>
                    <a:pt x="138" y="428"/>
                  </a:lnTo>
                  <a:lnTo>
                    <a:pt x="138" y="428"/>
                  </a:lnTo>
                  <a:lnTo>
                    <a:pt x="151" y="427"/>
                  </a:lnTo>
                  <a:lnTo>
                    <a:pt x="164" y="426"/>
                  </a:lnTo>
                  <a:lnTo>
                    <a:pt x="189" y="423"/>
                  </a:lnTo>
                  <a:lnTo>
                    <a:pt x="209" y="418"/>
                  </a:lnTo>
                  <a:lnTo>
                    <a:pt x="227" y="412"/>
                  </a:lnTo>
                  <a:lnTo>
                    <a:pt x="241" y="406"/>
                  </a:lnTo>
                  <a:lnTo>
                    <a:pt x="252" y="401"/>
                  </a:lnTo>
                  <a:lnTo>
                    <a:pt x="260" y="397"/>
                  </a:lnTo>
                  <a:lnTo>
                    <a:pt x="264" y="396"/>
                  </a:lnTo>
                  <a:lnTo>
                    <a:pt x="264" y="396"/>
                  </a:lnTo>
                  <a:lnTo>
                    <a:pt x="266" y="397"/>
                  </a:lnTo>
                  <a:lnTo>
                    <a:pt x="270" y="398"/>
                  </a:lnTo>
                  <a:lnTo>
                    <a:pt x="276" y="401"/>
                  </a:lnTo>
                  <a:lnTo>
                    <a:pt x="284" y="404"/>
                  </a:lnTo>
                  <a:lnTo>
                    <a:pt x="295" y="407"/>
                  </a:lnTo>
                  <a:lnTo>
                    <a:pt x="311" y="411"/>
                  </a:lnTo>
                  <a:lnTo>
                    <a:pt x="329" y="412"/>
                  </a:lnTo>
                  <a:lnTo>
                    <a:pt x="352" y="413"/>
                  </a:lnTo>
                  <a:lnTo>
                    <a:pt x="352" y="122"/>
                  </a:lnTo>
                  <a:lnTo>
                    <a:pt x="352" y="122"/>
                  </a:lnTo>
                  <a:lnTo>
                    <a:pt x="352" y="106"/>
                  </a:lnTo>
                  <a:lnTo>
                    <a:pt x="350" y="92"/>
                  </a:lnTo>
                  <a:lnTo>
                    <a:pt x="347" y="78"/>
                  </a:lnTo>
                  <a:lnTo>
                    <a:pt x="343" y="66"/>
                  </a:lnTo>
                  <a:lnTo>
                    <a:pt x="337" y="56"/>
                  </a:lnTo>
                  <a:lnTo>
                    <a:pt x="331" y="45"/>
                  </a:lnTo>
                  <a:lnTo>
                    <a:pt x="323" y="36"/>
                  </a:lnTo>
                  <a:lnTo>
                    <a:pt x="314" y="29"/>
                  </a:lnTo>
                  <a:lnTo>
                    <a:pt x="304" y="22"/>
                  </a:lnTo>
                  <a:lnTo>
                    <a:pt x="293" y="15"/>
                  </a:lnTo>
                  <a:lnTo>
                    <a:pt x="281" y="11"/>
                  </a:lnTo>
                  <a:lnTo>
                    <a:pt x="268" y="7"/>
                  </a:lnTo>
                  <a:lnTo>
                    <a:pt x="253" y="4"/>
                  </a:lnTo>
                  <a:lnTo>
                    <a:pt x="238" y="2"/>
                  </a:lnTo>
                  <a:lnTo>
                    <a:pt x="223" y="1"/>
                  </a:lnTo>
                  <a:lnTo>
                    <a:pt x="205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35" name="Freeform 10"/>
            <p:cNvSpPr>
              <a:spLocks/>
            </p:cNvSpPr>
            <p:nvPr userDrawn="1"/>
          </p:nvSpPr>
          <p:spPr bwMode="auto">
            <a:xfrm>
              <a:off x="4936" y="4034"/>
              <a:ext cx="43" cy="29"/>
            </a:xfrm>
            <a:custGeom>
              <a:avLst/>
              <a:gdLst>
                <a:gd name="T0" fmla="*/ 171 w 171"/>
                <a:gd name="T1" fmla="*/ 93 h 116"/>
                <a:gd name="T2" fmla="*/ 171 w 171"/>
                <a:gd name="T3" fmla="*/ 93 h 116"/>
                <a:gd name="T4" fmla="*/ 152 w 171"/>
                <a:gd name="T5" fmla="*/ 99 h 116"/>
                <a:gd name="T6" fmla="*/ 125 w 171"/>
                <a:gd name="T7" fmla="*/ 108 h 116"/>
                <a:gd name="T8" fmla="*/ 111 w 171"/>
                <a:gd name="T9" fmla="*/ 111 h 116"/>
                <a:gd name="T10" fmla="*/ 95 w 171"/>
                <a:gd name="T11" fmla="*/ 114 h 116"/>
                <a:gd name="T12" fmla="*/ 81 w 171"/>
                <a:gd name="T13" fmla="*/ 116 h 116"/>
                <a:gd name="T14" fmla="*/ 68 w 171"/>
                <a:gd name="T15" fmla="*/ 116 h 116"/>
                <a:gd name="T16" fmla="*/ 68 w 171"/>
                <a:gd name="T17" fmla="*/ 116 h 116"/>
                <a:gd name="T18" fmla="*/ 54 w 171"/>
                <a:gd name="T19" fmla="*/ 116 h 116"/>
                <a:gd name="T20" fmla="*/ 41 w 171"/>
                <a:gd name="T21" fmla="*/ 114 h 116"/>
                <a:gd name="T22" fmla="*/ 29 w 171"/>
                <a:gd name="T23" fmla="*/ 110 h 116"/>
                <a:gd name="T24" fmla="*/ 24 w 171"/>
                <a:gd name="T25" fmla="*/ 108 h 116"/>
                <a:gd name="T26" fmla="*/ 20 w 171"/>
                <a:gd name="T27" fmla="*/ 105 h 116"/>
                <a:gd name="T28" fmla="*/ 16 w 171"/>
                <a:gd name="T29" fmla="*/ 101 h 116"/>
                <a:gd name="T30" fmla="*/ 12 w 171"/>
                <a:gd name="T31" fmla="*/ 97 h 116"/>
                <a:gd name="T32" fmla="*/ 9 w 171"/>
                <a:gd name="T33" fmla="*/ 92 h 116"/>
                <a:gd name="T34" fmla="*/ 6 w 171"/>
                <a:gd name="T35" fmla="*/ 87 h 116"/>
                <a:gd name="T36" fmla="*/ 3 w 171"/>
                <a:gd name="T37" fmla="*/ 82 h 116"/>
                <a:gd name="T38" fmla="*/ 1 w 171"/>
                <a:gd name="T39" fmla="*/ 76 h 116"/>
                <a:gd name="T40" fmla="*/ 0 w 171"/>
                <a:gd name="T41" fmla="*/ 69 h 116"/>
                <a:gd name="T42" fmla="*/ 0 w 171"/>
                <a:gd name="T43" fmla="*/ 61 h 116"/>
                <a:gd name="T44" fmla="*/ 0 w 171"/>
                <a:gd name="T45" fmla="*/ 61 h 116"/>
                <a:gd name="T46" fmla="*/ 1 w 171"/>
                <a:gd name="T47" fmla="*/ 49 h 116"/>
                <a:gd name="T48" fmla="*/ 4 w 171"/>
                <a:gd name="T49" fmla="*/ 38 h 116"/>
                <a:gd name="T50" fmla="*/ 7 w 171"/>
                <a:gd name="T51" fmla="*/ 33 h 116"/>
                <a:gd name="T52" fmla="*/ 10 w 171"/>
                <a:gd name="T53" fmla="*/ 27 h 116"/>
                <a:gd name="T54" fmla="*/ 13 w 171"/>
                <a:gd name="T55" fmla="*/ 23 h 116"/>
                <a:gd name="T56" fmla="*/ 17 w 171"/>
                <a:gd name="T57" fmla="*/ 19 h 116"/>
                <a:gd name="T58" fmla="*/ 22 w 171"/>
                <a:gd name="T59" fmla="*/ 16 h 116"/>
                <a:gd name="T60" fmla="*/ 27 w 171"/>
                <a:gd name="T61" fmla="*/ 13 h 116"/>
                <a:gd name="T62" fmla="*/ 33 w 171"/>
                <a:gd name="T63" fmla="*/ 10 h 116"/>
                <a:gd name="T64" fmla="*/ 39 w 171"/>
                <a:gd name="T65" fmla="*/ 8 h 116"/>
                <a:gd name="T66" fmla="*/ 55 w 171"/>
                <a:gd name="T67" fmla="*/ 5 h 116"/>
                <a:gd name="T68" fmla="*/ 73 w 171"/>
                <a:gd name="T69" fmla="*/ 3 h 116"/>
                <a:gd name="T70" fmla="*/ 171 w 171"/>
                <a:gd name="T71" fmla="*/ 0 h 116"/>
                <a:gd name="T72" fmla="*/ 171 w 171"/>
                <a:gd name="T73" fmla="*/ 93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71" h="116">
                  <a:moveTo>
                    <a:pt x="171" y="93"/>
                  </a:moveTo>
                  <a:lnTo>
                    <a:pt x="171" y="93"/>
                  </a:lnTo>
                  <a:lnTo>
                    <a:pt x="152" y="99"/>
                  </a:lnTo>
                  <a:lnTo>
                    <a:pt x="125" y="108"/>
                  </a:lnTo>
                  <a:lnTo>
                    <a:pt x="111" y="111"/>
                  </a:lnTo>
                  <a:lnTo>
                    <a:pt x="95" y="114"/>
                  </a:lnTo>
                  <a:lnTo>
                    <a:pt x="81" y="116"/>
                  </a:lnTo>
                  <a:lnTo>
                    <a:pt x="68" y="116"/>
                  </a:lnTo>
                  <a:lnTo>
                    <a:pt x="68" y="116"/>
                  </a:lnTo>
                  <a:lnTo>
                    <a:pt x="54" y="116"/>
                  </a:lnTo>
                  <a:lnTo>
                    <a:pt x="41" y="114"/>
                  </a:lnTo>
                  <a:lnTo>
                    <a:pt x="29" y="110"/>
                  </a:lnTo>
                  <a:lnTo>
                    <a:pt x="24" y="108"/>
                  </a:lnTo>
                  <a:lnTo>
                    <a:pt x="20" y="105"/>
                  </a:lnTo>
                  <a:lnTo>
                    <a:pt x="16" y="101"/>
                  </a:lnTo>
                  <a:lnTo>
                    <a:pt x="12" y="97"/>
                  </a:lnTo>
                  <a:lnTo>
                    <a:pt x="9" y="92"/>
                  </a:lnTo>
                  <a:lnTo>
                    <a:pt x="6" y="87"/>
                  </a:lnTo>
                  <a:lnTo>
                    <a:pt x="3" y="82"/>
                  </a:lnTo>
                  <a:lnTo>
                    <a:pt x="1" y="76"/>
                  </a:lnTo>
                  <a:lnTo>
                    <a:pt x="0" y="69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1" y="49"/>
                  </a:lnTo>
                  <a:lnTo>
                    <a:pt x="4" y="38"/>
                  </a:lnTo>
                  <a:lnTo>
                    <a:pt x="7" y="33"/>
                  </a:lnTo>
                  <a:lnTo>
                    <a:pt x="10" y="27"/>
                  </a:lnTo>
                  <a:lnTo>
                    <a:pt x="13" y="23"/>
                  </a:lnTo>
                  <a:lnTo>
                    <a:pt x="17" y="19"/>
                  </a:lnTo>
                  <a:lnTo>
                    <a:pt x="22" y="16"/>
                  </a:lnTo>
                  <a:lnTo>
                    <a:pt x="27" y="13"/>
                  </a:lnTo>
                  <a:lnTo>
                    <a:pt x="33" y="10"/>
                  </a:lnTo>
                  <a:lnTo>
                    <a:pt x="39" y="8"/>
                  </a:lnTo>
                  <a:lnTo>
                    <a:pt x="55" y="5"/>
                  </a:lnTo>
                  <a:lnTo>
                    <a:pt x="73" y="3"/>
                  </a:lnTo>
                  <a:lnTo>
                    <a:pt x="171" y="0"/>
                  </a:lnTo>
                  <a:lnTo>
                    <a:pt x="171" y="9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36" name="Freeform 11"/>
            <p:cNvSpPr>
              <a:spLocks/>
            </p:cNvSpPr>
            <p:nvPr userDrawn="1"/>
          </p:nvSpPr>
          <p:spPr bwMode="auto">
            <a:xfrm>
              <a:off x="4914" y="3974"/>
              <a:ext cx="88" cy="107"/>
            </a:xfrm>
            <a:custGeom>
              <a:avLst/>
              <a:gdLst>
                <a:gd name="T0" fmla="*/ 206 w 353"/>
                <a:gd name="T1" fmla="*/ 0 h 428"/>
                <a:gd name="T2" fmla="*/ 148 w 353"/>
                <a:gd name="T3" fmla="*/ 4 h 428"/>
                <a:gd name="T4" fmla="*/ 98 w 353"/>
                <a:gd name="T5" fmla="*/ 12 h 428"/>
                <a:gd name="T6" fmla="*/ 59 w 353"/>
                <a:gd name="T7" fmla="*/ 23 h 428"/>
                <a:gd name="T8" fmla="*/ 33 w 353"/>
                <a:gd name="T9" fmla="*/ 33 h 428"/>
                <a:gd name="T10" fmla="*/ 53 w 353"/>
                <a:gd name="T11" fmla="*/ 102 h 428"/>
                <a:gd name="T12" fmla="*/ 92 w 353"/>
                <a:gd name="T13" fmla="*/ 91 h 428"/>
                <a:gd name="T14" fmla="*/ 132 w 353"/>
                <a:gd name="T15" fmla="*/ 82 h 428"/>
                <a:gd name="T16" fmla="*/ 178 w 353"/>
                <a:gd name="T17" fmla="*/ 79 h 428"/>
                <a:gd name="T18" fmla="*/ 198 w 353"/>
                <a:gd name="T19" fmla="*/ 80 h 428"/>
                <a:gd name="T20" fmla="*/ 221 w 353"/>
                <a:gd name="T21" fmla="*/ 84 h 428"/>
                <a:gd name="T22" fmla="*/ 233 w 353"/>
                <a:gd name="T23" fmla="*/ 90 h 428"/>
                <a:gd name="T24" fmla="*/ 244 w 353"/>
                <a:gd name="T25" fmla="*/ 98 h 428"/>
                <a:gd name="T26" fmla="*/ 252 w 353"/>
                <a:gd name="T27" fmla="*/ 108 h 428"/>
                <a:gd name="T28" fmla="*/ 257 w 353"/>
                <a:gd name="T29" fmla="*/ 120 h 428"/>
                <a:gd name="T30" fmla="*/ 259 w 353"/>
                <a:gd name="T31" fmla="*/ 137 h 428"/>
                <a:gd name="T32" fmla="*/ 260 w 353"/>
                <a:gd name="T33" fmla="*/ 176 h 428"/>
                <a:gd name="T34" fmla="*/ 178 w 353"/>
                <a:gd name="T35" fmla="*/ 176 h 428"/>
                <a:gd name="T36" fmla="*/ 131 w 353"/>
                <a:gd name="T37" fmla="*/ 179 h 428"/>
                <a:gd name="T38" fmla="*/ 92 w 353"/>
                <a:gd name="T39" fmla="*/ 187 h 428"/>
                <a:gd name="T40" fmla="*/ 62 w 353"/>
                <a:gd name="T41" fmla="*/ 200 h 428"/>
                <a:gd name="T42" fmla="*/ 38 w 353"/>
                <a:gd name="T43" fmla="*/ 216 h 428"/>
                <a:gd name="T44" fmla="*/ 21 w 353"/>
                <a:gd name="T45" fmla="*/ 236 h 428"/>
                <a:gd name="T46" fmla="*/ 9 w 353"/>
                <a:gd name="T47" fmla="*/ 257 h 428"/>
                <a:gd name="T48" fmla="*/ 3 w 353"/>
                <a:gd name="T49" fmla="*/ 282 h 428"/>
                <a:gd name="T50" fmla="*/ 0 w 353"/>
                <a:gd name="T51" fmla="*/ 307 h 428"/>
                <a:gd name="T52" fmla="*/ 2 w 353"/>
                <a:gd name="T53" fmla="*/ 323 h 428"/>
                <a:gd name="T54" fmla="*/ 8 w 353"/>
                <a:gd name="T55" fmla="*/ 352 h 428"/>
                <a:gd name="T56" fmla="*/ 19 w 353"/>
                <a:gd name="T57" fmla="*/ 376 h 428"/>
                <a:gd name="T58" fmla="*/ 35 w 353"/>
                <a:gd name="T59" fmla="*/ 394 h 428"/>
                <a:gd name="T60" fmla="*/ 55 w 353"/>
                <a:gd name="T61" fmla="*/ 408 h 428"/>
                <a:gd name="T62" fmla="*/ 77 w 353"/>
                <a:gd name="T63" fmla="*/ 418 h 428"/>
                <a:gd name="T64" fmla="*/ 101 w 353"/>
                <a:gd name="T65" fmla="*/ 424 h 428"/>
                <a:gd name="T66" fmla="*/ 125 w 353"/>
                <a:gd name="T67" fmla="*/ 427 h 428"/>
                <a:gd name="T68" fmla="*/ 137 w 353"/>
                <a:gd name="T69" fmla="*/ 428 h 428"/>
                <a:gd name="T70" fmla="*/ 165 w 353"/>
                <a:gd name="T71" fmla="*/ 426 h 428"/>
                <a:gd name="T72" fmla="*/ 210 w 353"/>
                <a:gd name="T73" fmla="*/ 418 h 428"/>
                <a:gd name="T74" fmla="*/ 242 w 353"/>
                <a:gd name="T75" fmla="*/ 406 h 428"/>
                <a:gd name="T76" fmla="*/ 260 w 353"/>
                <a:gd name="T77" fmla="*/ 397 h 428"/>
                <a:gd name="T78" fmla="*/ 264 w 353"/>
                <a:gd name="T79" fmla="*/ 396 h 428"/>
                <a:gd name="T80" fmla="*/ 269 w 353"/>
                <a:gd name="T81" fmla="*/ 398 h 428"/>
                <a:gd name="T82" fmla="*/ 283 w 353"/>
                <a:gd name="T83" fmla="*/ 404 h 428"/>
                <a:gd name="T84" fmla="*/ 310 w 353"/>
                <a:gd name="T85" fmla="*/ 411 h 428"/>
                <a:gd name="T86" fmla="*/ 353 w 353"/>
                <a:gd name="T87" fmla="*/ 413 h 428"/>
                <a:gd name="T88" fmla="*/ 353 w 353"/>
                <a:gd name="T89" fmla="*/ 122 h 428"/>
                <a:gd name="T90" fmla="*/ 351 w 353"/>
                <a:gd name="T91" fmla="*/ 92 h 428"/>
                <a:gd name="T92" fmla="*/ 343 w 353"/>
                <a:gd name="T93" fmla="*/ 66 h 428"/>
                <a:gd name="T94" fmla="*/ 330 w 353"/>
                <a:gd name="T95" fmla="*/ 45 h 428"/>
                <a:gd name="T96" fmla="*/ 314 w 353"/>
                <a:gd name="T97" fmla="*/ 29 h 428"/>
                <a:gd name="T98" fmla="*/ 293 w 353"/>
                <a:gd name="T99" fmla="*/ 15 h 428"/>
                <a:gd name="T100" fmla="*/ 268 w 353"/>
                <a:gd name="T101" fmla="*/ 7 h 428"/>
                <a:gd name="T102" fmla="*/ 239 w 353"/>
                <a:gd name="T103" fmla="*/ 2 h 428"/>
                <a:gd name="T104" fmla="*/ 206 w 353"/>
                <a:gd name="T105" fmla="*/ 0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53" h="428">
                  <a:moveTo>
                    <a:pt x="206" y="0"/>
                  </a:moveTo>
                  <a:lnTo>
                    <a:pt x="206" y="0"/>
                  </a:lnTo>
                  <a:lnTo>
                    <a:pt x="175" y="1"/>
                  </a:lnTo>
                  <a:lnTo>
                    <a:pt x="148" y="4"/>
                  </a:lnTo>
                  <a:lnTo>
                    <a:pt x="121" y="7"/>
                  </a:lnTo>
                  <a:lnTo>
                    <a:pt x="98" y="12"/>
                  </a:lnTo>
                  <a:lnTo>
                    <a:pt x="77" y="17"/>
                  </a:lnTo>
                  <a:lnTo>
                    <a:pt x="59" y="23"/>
                  </a:lnTo>
                  <a:lnTo>
                    <a:pt x="44" y="28"/>
                  </a:lnTo>
                  <a:lnTo>
                    <a:pt x="33" y="33"/>
                  </a:lnTo>
                  <a:lnTo>
                    <a:pt x="53" y="102"/>
                  </a:lnTo>
                  <a:lnTo>
                    <a:pt x="53" y="102"/>
                  </a:lnTo>
                  <a:lnTo>
                    <a:pt x="64" y="98"/>
                  </a:lnTo>
                  <a:lnTo>
                    <a:pt x="92" y="91"/>
                  </a:lnTo>
                  <a:lnTo>
                    <a:pt x="111" y="86"/>
                  </a:lnTo>
                  <a:lnTo>
                    <a:pt x="132" y="82"/>
                  </a:lnTo>
                  <a:lnTo>
                    <a:pt x="155" y="80"/>
                  </a:lnTo>
                  <a:lnTo>
                    <a:pt x="178" y="79"/>
                  </a:lnTo>
                  <a:lnTo>
                    <a:pt x="178" y="79"/>
                  </a:lnTo>
                  <a:lnTo>
                    <a:pt x="198" y="80"/>
                  </a:lnTo>
                  <a:lnTo>
                    <a:pt x="214" y="82"/>
                  </a:lnTo>
                  <a:lnTo>
                    <a:pt x="221" y="84"/>
                  </a:lnTo>
                  <a:lnTo>
                    <a:pt x="227" y="86"/>
                  </a:lnTo>
                  <a:lnTo>
                    <a:pt x="233" y="90"/>
                  </a:lnTo>
                  <a:lnTo>
                    <a:pt x="240" y="94"/>
                  </a:lnTo>
                  <a:lnTo>
                    <a:pt x="244" y="98"/>
                  </a:lnTo>
                  <a:lnTo>
                    <a:pt x="248" y="102"/>
                  </a:lnTo>
                  <a:lnTo>
                    <a:pt x="252" y="108"/>
                  </a:lnTo>
                  <a:lnTo>
                    <a:pt x="255" y="114"/>
                  </a:lnTo>
                  <a:lnTo>
                    <a:pt x="257" y="120"/>
                  </a:lnTo>
                  <a:lnTo>
                    <a:pt x="258" y="129"/>
                  </a:lnTo>
                  <a:lnTo>
                    <a:pt x="259" y="137"/>
                  </a:lnTo>
                  <a:lnTo>
                    <a:pt x="260" y="146"/>
                  </a:lnTo>
                  <a:lnTo>
                    <a:pt x="260" y="176"/>
                  </a:lnTo>
                  <a:lnTo>
                    <a:pt x="178" y="176"/>
                  </a:lnTo>
                  <a:lnTo>
                    <a:pt x="178" y="176"/>
                  </a:lnTo>
                  <a:lnTo>
                    <a:pt x="154" y="177"/>
                  </a:lnTo>
                  <a:lnTo>
                    <a:pt x="131" y="179"/>
                  </a:lnTo>
                  <a:lnTo>
                    <a:pt x="111" y="182"/>
                  </a:lnTo>
                  <a:lnTo>
                    <a:pt x="92" y="187"/>
                  </a:lnTo>
                  <a:lnTo>
                    <a:pt x="76" y="192"/>
                  </a:lnTo>
                  <a:lnTo>
                    <a:pt x="62" y="200"/>
                  </a:lnTo>
                  <a:lnTo>
                    <a:pt x="50" y="207"/>
                  </a:lnTo>
                  <a:lnTo>
                    <a:pt x="38" y="216"/>
                  </a:lnTo>
                  <a:lnTo>
                    <a:pt x="28" y="225"/>
                  </a:lnTo>
                  <a:lnTo>
                    <a:pt x="21" y="236"/>
                  </a:lnTo>
                  <a:lnTo>
                    <a:pt x="14" y="246"/>
                  </a:lnTo>
                  <a:lnTo>
                    <a:pt x="9" y="257"/>
                  </a:lnTo>
                  <a:lnTo>
                    <a:pt x="6" y="270"/>
                  </a:lnTo>
                  <a:lnTo>
                    <a:pt x="3" y="282"/>
                  </a:lnTo>
                  <a:lnTo>
                    <a:pt x="0" y="294"/>
                  </a:lnTo>
                  <a:lnTo>
                    <a:pt x="0" y="307"/>
                  </a:lnTo>
                  <a:lnTo>
                    <a:pt x="0" y="307"/>
                  </a:lnTo>
                  <a:lnTo>
                    <a:pt x="2" y="323"/>
                  </a:lnTo>
                  <a:lnTo>
                    <a:pt x="4" y="338"/>
                  </a:lnTo>
                  <a:lnTo>
                    <a:pt x="8" y="352"/>
                  </a:lnTo>
                  <a:lnTo>
                    <a:pt x="13" y="364"/>
                  </a:lnTo>
                  <a:lnTo>
                    <a:pt x="19" y="376"/>
                  </a:lnTo>
                  <a:lnTo>
                    <a:pt x="27" y="386"/>
                  </a:lnTo>
                  <a:lnTo>
                    <a:pt x="35" y="394"/>
                  </a:lnTo>
                  <a:lnTo>
                    <a:pt x="44" y="401"/>
                  </a:lnTo>
                  <a:lnTo>
                    <a:pt x="55" y="408"/>
                  </a:lnTo>
                  <a:lnTo>
                    <a:pt x="66" y="414"/>
                  </a:lnTo>
                  <a:lnTo>
                    <a:pt x="77" y="418"/>
                  </a:lnTo>
                  <a:lnTo>
                    <a:pt x="88" y="422"/>
                  </a:lnTo>
                  <a:lnTo>
                    <a:pt x="101" y="424"/>
                  </a:lnTo>
                  <a:lnTo>
                    <a:pt x="113" y="426"/>
                  </a:lnTo>
                  <a:lnTo>
                    <a:pt x="125" y="427"/>
                  </a:lnTo>
                  <a:lnTo>
                    <a:pt x="137" y="428"/>
                  </a:lnTo>
                  <a:lnTo>
                    <a:pt x="137" y="428"/>
                  </a:lnTo>
                  <a:lnTo>
                    <a:pt x="152" y="427"/>
                  </a:lnTo>
                  <a:lnTo>
                    <a:pt x="165" y="426"/>
                  </a:lnTo>
                  <a:lnTo>
                    <a:pt x="188" y="423"/>
                  </a:lnTo>
                  <a:lnTo>
                    <a:pt x="210" y="418"/>
                  </a:lnTo>
                  <a:lnTo>
                    <a:pt x="227" y="412"/>
                  </a:lnTo>
                  <a:lnTo>
                    <a:pt x="242" y="406"/>
                  </a:lnTo>
                  <a:lnTo>
                    <a:pt x="253" y="401"/>
                  </a:lnTo>
                  <a:lnTo>
                    <a:pt x="260" y="397"/>
                  </a:lnTo>
                  <a:lnTo>
                    <a:pt x="264" y="396"/>
                  </a:lnTo>
                  <a:lnTo>
                    <a:pt x="264" y="396"/>
                  </a:lnTo>
                  <a:lnTo>
                    <a:pt x="266" y="397"/>
                  </a:lnTo>
                  <a:lnTo>
                    <a:pt x="269" y="398"/>
                  </a:lnTo>
                  <a:lnTo>
                    <a:pt x="275" y="401"/>
                  </a:lnTo>
                  <a:lnTo>
                    <a:pt x="283" y="404"/>
                  </a:lnTo>
                  <a:lnTo>
                    <a:pt x="296" y="407"/>
                  </a:lnTo>
                  <a:lnTo>
                    <a:pt x="310" y="411"/>
                  </a:lnTo>
                  <a:lnTo>
                    <a:pt x="329" y="412"/>
                  </a:lnTo>
                  <a:lnTo>
                    <a:pt x="353" y="413"/>
                  </a:lnTo>
                  <a:lnTo>
                    <a:pt x="353" y="122"/>
                  </a:lnTo>
                  <a:lnTo>
                    <a:pt x="353" y="122"/>
                  </a:lnTo>
                  <a:lnTo>
                    <a:pt x="353" y="106"/>
                  </a:lnTo>
                  <a:lnTo>
                    <a:pt x="351" y="92"/>
                  </a:lnTo>
                  <a:lnTo>
                    <a:pt x="348" y="78"/>
                  </a:lnTo>
                  <a:lnTo>
                    <a:pt x="343" y="66"/>
                  </a:lnTo>
                  <a:lnTo>
                    <a:pt x="338" y="56"/>
                  </a:lnTo>
                  <a:lnTo>
                    <a:pt x="330" y="45"/>
                  </a:lnTo>
                  <a:lnTo>
                    <a:pt x="323" y="36"/>
                  </a:lnTo>
                  <a:lnTo>
                    <a:pt x="314" y="29"/>
                  </a:lnTo>
                  <a:lnTo>
                    <a:pt x="304" y="22"/>
                  </a:lnTo>
                  <a:lnTo>
                    <a:pt x="293" y="15"/>
                  </a:lnTo>
                  <a:lnTo>
                    <a:pt x="281" y="11"/>
                  </a:lnTo>
                  <a:lnTo>
                    <a:pt x="268" y="7"/>
                  </a:lnTo>
                  <a:lnTo>
                    <a:pt x="254" y="4"/>
                  </a:lnTo>
                  <a:lnTo>
                    <a:pt x="239" y="2"/>
                  </a:lnTo>
                  <a:lnTo>
                    <a:pt x="222" y="1"/>
                  </a:lnTo>
                  <a:lnTo>
                    <a:pt x="20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37" name="Freeform 12"/>
            <p:cNvSpPr>
              <a:spLocks/>
            </p:cNvSpPr>
            <p:nvPr userDrawn="1"/>
          </p:nvSpPr>
          <p:spPr bwMode="auto">
            <a:xfrm>
              <a:off x="5263" y="3975"/>
              <a:ext cx="93" cy="106"/>
            </a:xfrm>
            <a:custGeom>
              <a:avLst/>
              <a:gdLst>
                <a:gd name="T0" fmla="*/ 281 w 374"/>
                <a:gd name="T1" fmla="*/ 313 h 424"/>
                <a:gd name="T2" fmla="*/ 246 w 374"/>
                <a:gd name="T3" fmla="*/ 327 h 424"/>
                <a:gd name="T4" fmla="*/ 217 w 374"/>
                <a:gd name="T5" fmla="*/ 336 h 424"/>
                <a:gd name="T6" fmla="*/ 184 w 374"/>
                <a:gd name="T7" fmla="*/ 341 h 424"/>
                <a:gd name="T8" fmla="*/ 167 w 374"/>
                <a:gd name="T9" fmla="*/ 342 h 424"/>
                <a:gd name="T10" fmla="*/ 145 w 374"/>
                <a:gd name="T11" fmla="*/ 341 h 424"/>
                <a:gd name="T12" fmla="*/ 129 w 374"/>
                <a:gd name="T13" fmla="*/ 337 h 424"/>
                <a:gd name="T14" fmla="*/ 116 w 374"/>
                <a:gd name="T15" fmla="*/ 329 h 424"/>
                <a:gd name="T16" fmla="*/ 106 w 374"/>
                <a:gd name="T17" fmla="*/ 319 h 424"/>
                <a:gd name="T18" fmla="*/ 99 w 374"/>
                <a:gd name="T19" fmla="*/ 307 h 424"/>
                <a:gd name="T20" fmla="*/ 95 w 374"/>
                <a:gd name="T21" fmla="*/ 290 h 424"/>
                <a:gd name="T22" fmla="*/ 93 w 374"/>
                <a:gd name="T23" fmla="*/ 248 h 424"/>
                <a:gd name="T24" fmla="*/ 79 w 374"/>
                <a:gd name="T25" fmla="*/ 0 h 424"/>
                <a:gd name="T26" fmla="*/ 59 w 374"/>
                <a:gd name="T27" fmla="*/ 0 h 424"/>
                <a:gd name="T28" fmla="*/ 13 w 374"/>
                <a:gd name="T29" fmla="*/ 4 h 424"/>
                <a:gd name="T30" fmla="*/ 0 w 374"/>
                <a:gd name="T31" fmla="*/ 259 h 424"/>
                <a:gd name="T32" fmla="*/ 0 w 374"/>
                <a:gd name="T33" fmla="*/ 280 h 424"/>
                <a:gd name="T34" fmla="*/ 3 w 374"/>
                <a:gd name="T35" fmla="*/ 316 h 424"/>
                <a:gd name="T36" fmla="*/ 9 w 374"/>
                <a:gd name="T37" fmla="*/ 347 h 424"/>
                <a:gd name="T38" fmla="*/ 21 w 374"/>
                <a:gd name="T39" fmla="*/ 373 h 424"/>
                <a:gd name="T40" fmla="*/ 36 w 374"/>
                <a:gd name="T41" fmla="*/ 393 h 424"/>
                <a:gd name="T42" fmla="*/ 58 w 374"/>
                <a:gd name="T43" fmla="*/ 408 h 424"/>
                <a:gd name="T44" fmla="*/ 86 w 374"/>
                <a:gd name="T45" fmla="*/ 418 h 424"/>
                <a:gd name="T46" fmla="*/ 121 w 374"/>
                <a:gd name="T47" fmla="*/ 423 h 424"/>
                <a:gd name="T48" fmla="*/ 141 w 374"/>
                <a:gd name="T49" fmla="*/ 424 h 424"/>
                <a:gd name="T50" fmla="*/ 172 w 374"/>
                <a:gd name="T51" fmla="*/ 422 h 424"/>
                <a:gd name="T52" fmla="*/ 199 w 374"/>
                <a:gd name="T53" fmla="*/ 418 h 424"/>
                <a:gd name="T54" fmla="*/ 243 w 374"/>
                <a:gd name="T55" fmla="*/ 407 h 424"/>
                <a:gd name="T56" fmla="*/ 271 w 374"/>
                <a:gd name="T57" fmla="*/ 395 h 424"/>
                <a:gd name="T58" fmla="*/ 283 w 374"/>
                <a:gd name="T59" fmla="*/ 390 h 424"/>
                <a:gd name="T60" fmla="*/ 296 w 374"/>
                <a:gd name="T61" fmla="*/ 396 h 424"/>
                <a:gd name="T62" fmla="*/ 319 w 374"/>
                <a:gd name="T63" fmla="*/ 402 h 424"/>
                <a:gd name="T64" fmla="*/ 353 w 374"/>
                <a:gd name="T65" fmla="*/ 408 h 424"/>
                <a:gd name="T66" fmla="*/ 374 w 374"/>
                <a:gd name="T67" fmla="*/ 6 h 424"/>
                <a:gd name="T68" fmla="*/ 342 w 374"/>
                <a:gd name="T69" fmla="*/ 2 h 424"/>
                <a:gd name="T70" fmla="*/ 299 w 374"/>
                <a:gd name="T71" fmla="*/ 0 h 424"/>
                <a:gd name="T72" fmla="*/ 281 w 374"/>
                <a:gd name="T73" fmla="*/ 313 h 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74" h="424">
                  <a:moveTo>
                    <a:pt x="281" y="313"/>
                  </a:moveTo>
                  <a:lnTo>
                    <a:pt x="281" y="313"/>
                  </a:lnTo>
                  <a:lnTo>
                    <a:pt x="260" y="322"/>
                  </a:lnTo>
                  <a:lnTo>
                    <a:pt x="246" y="327"/>
                  </a:lnTo>
                  <a:lnTo>
                    <a:pt x="232" y="331"/>
                  </a:lnTo>
                  <a:lnTo>
                    <a:pt x="217" y="336"/>
                  </a:lnTo>
                  <a:lnTo>
                    <a:pt x="200" y="339"/>
                  </a:lnTo>
                  <a:lnTo>
                    <a:pt x="184" y="341"/>
                  </a:lnTo>
                  <a:lnTo>
                    <a:pt x="167" y="342"/>
                  </a:lnTo>
                  <a:lnTo>
                    <a:pt x="167" y="342"/>
                  </a:lnTo>
                  <a:lnTo>
                    <a:pt x="155" y="342"/>
                  </a:lnTo>
                  <a:lnTo>
                    <a:pt x="145" y="341"/>
                  </a:lnTo>
                  <a:lnTo>
                    <a:pt x="136" y="339"/>
                  </a:lnTo>
                  <a:lnTo>
                    <a:pt x="129" y="337"/>
                  </a:lnTo>
                  <a:lnTo>
                    <a:pt x="122" y="333"/>
                  </a:lnTo>
                  <a:lnTo>
                    <a:pt x="116" y="329"/>
                  </a:lnTo>
                  <a:lnTo>
                    <a:pt x="110" y="324"/>
                  </a:lnTo>
                  <a:lnTo>
                    <a:pt x="106" y="319"/>
                  </a:lnTo>
                  <a:lnTo>
                    <a:pt x="102" y="313"/>
                  </a:lnTo>
                  <a:lnTo>
                    <a:pt x="99" y="307"/>
                  </a:lnTo>
                  <a:lnTo>
                    <a:pt x="97" y="298"/>
                  </a:lnTo>
                  <a:lnTo>
                    <a:pt x="95" y="290"/>
                  </a:lnTo>
                  <a:lnTo>
                    <a:pt x="93" y="271"/>
                  </a:lnTo>
                  <a:lnTo>
                    <a:pt x="93" y="248"/>
                  </a:lnTo>
                  <a:lnTo>
                    <a:pt x="93" y="0"/>
                  </a:lnTo>
                  <a:lnTo>
                    <a:pt x="79" y="0"/>
                  </a:lnTo>
                  <a:lnTo>
                    <a:pt x="79" y="0"/>
                  </a:lnTo>
                  <a:lnTo>
                    <a:pt x="59" y="0"/>
                  </a:lnTo>
                  <a:lnTo>
                    <a:pt x="36" y="2"/>
                  </a:lnTo>
                  <a:lnTo>
                    <a:pt x="13" y="4"/>
                  </a:lnTo>
                  <a:lnTo>
                    <a:pt x="0" y="6"/>
                  </a:lnTo>
                  <a:lnTo>
                    <a:pt x="0" y="259"/>
                  </a:lnTo>
                  <a:lnTo>
                    <a:pt x="0" y="259"/>
                  </a:lnTo>
                  <a:lnTo>
                    <a:pt x="0" y="280"/>
                  </a:lnTo>
                  <a:lnTo>
                    <a:pt x="1" y="298"/>
                  </a:lnTo>
                  <a:lnTo>
                    <a:pt x="3" y="316"/>
                  </a:lnTo>
                  <a:lnTo>
                    <a:pt x="5" y="332"/>
                  </a:lnTo>
                  <a:lnTo>
                    <a:pt x="9" y="347"/>
                  </a:lnTo>
                  <a:lnTo>
                    <a:pt x="14" y="360"/>
                  </a:lnTo>
                  <a:lnTo>
                    <a:pt x="21" y="373"/>
                  </a:lnTo>
                  <a:lnTo>
                    <a:pt x="28" y="383"/>
                  </a:lnTo>
                  <a:lnTo>
                    <a:pt x="36" y="393"/>
                  </a:lnTo>
                  <a:lnTo>
                    <a:pt x="46" y="401"/>
                  </a:lnTo>
                  <a:lnTo>
                    <a:pt x="58" y="408"/>
                  </a:lnTo>
                  <a:lnTo>
                    <a:pt x="71" y="414"/>
                  </a:lnTo>
                  <a:lnTo>
                    <a:pt x="86" y="418"/>
                  </a:lnTo>
                  <a:lnTo>
                    <a:pt x="102" y="421"/>
                  </a:lnTo>
                  <a:lnTo>
                    <a:pt x="121" y="423"/>
                  </a:lnTo>
                  <a:lnTo>
                    <a:pt x="141" y="424"/>
                  </a:lnTo>
                  <a:lnTo>
                    <a:pt x="141" y="424"/>
                  </a:lnTo>
                  <a:lnTo>
                    <a:pt x="157" y="423"/>
                  </a:lnTo>
                  <a:lnTo>
                    <a:pt x="172" y="422"/>
                  </a:lnTo>
                  <a:lnTo>
                    <a:pt x="186" y="421"/>
                  </a:lnTo>
                  <a:lnTo>
                    <a:pt x="199" y="418"/>
                  </a:lnTo>
                  <a:lnTo>
                    <a:pt x="223" y="413"/>
                  </a:lnTo>
                  <a:lnTo>
                    <a:pt x="243" y="407"/>
                  </a:lnTo>
                  <a:lnTo>
                    <a:pt x="260" y="400"/>
                  </a:lnTo>
                  <a:lnTo>
                    <a:pt x="271" y="395"/>
                  </a:lnTo>
                  <a:lnTo>
                    <a:pt x="283" y="390"/>
                  </a:lnTo>
                  <a:lnTo>
                    <a:pt x="283" y="390"/>
                  </a:lnTo>
                  <a:lnTo>
                    <a:pt x="289" y="393"/>
                  </a:lnTo>
                  <a:lnTo>
                    <a:pt x="296" y="396"/>
                  </a:lnTo>
                  <a:lnTo>
                    <a:pt x="307" y="399"/>
                  </a:lnTo>
                  <a:lnTo>
                    <a:pt x="319" y="402"/>
                  </a:lnTo>
                  <a:lnTo>
                    <a:pt x="334" y="405"/>
                  </a:lnTo>
                  <a:lnTo>
                    <a:pt x="353" y="408"/>
                  </a:lnTo>
                  <a:lnTo>
                    <a:pt x="374" y="409"/>
                  </a:lnTo>
                  <a:lnTo>
                    <a:pt x="374" y="6"/>
                  </a:lnTo>
                  <a:lnTo>
                    <a:pt x="374" y="6"/>
                  </a:lnTo>
                  <a:lnTo>
                    <a:pt x="342" y="2"/>
                  </a:lnTo>
                  <a:lnTo>
                    <a:pt x="320" y="1"/>
                  </a:lnTo>
                  <a:lnTo>
                    <a:pt x="299" y="0"/>
                  </a:lnTo>
                  <a:lnTo>
                    <a:pt x="281" y="0"/>
                  </a:lnTo>
                  <a:lnTo>
                    <a:pt x="281" y="31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38" name="Freeform 13"/>
            <p:cNvSpPr>
              <a:spLocks/>
            </p:cNvSpPr>
            <p:nvPr userDrawn="1"/>
          </p:nvSpPr>
          <p:spPr bwMode="auto">
            <a:xfrm>
              <a:off x="5383" y="3974"/>
              <a:ext cx="78" cy="107"/>
            </a:xfrm>
            <a:custGeom>
              <a:avLst/>
              <a:gdLst>
                <a:gd name="T0" fmla="*/ 11 w 311"/>
                <a:gd name="T1" fmla="*/ 415 h 428"/>
                <a:gd name="T2" fmla="*/ 83 w 311"/>
                <a:gd name="T3" fmla="*/ 425 h 428"/>
                <a:gd name="T4" fmla="*/ 138 w 311"/>
                <a:gd name="T5" fmla="*/ 428 h 428"/>
                <a:gd name="T6" fmla="*/ 183 w 311"/>
                <a:gd name="T7" fmla="*/ 425 h 428"/>
                <a:gd name="T8" fmla="*/ 227 w 311"/>
                <a:gd name="T9" fmla="*/ 414 h 428"/>
                <a:gd name="T10" fmla="*/ 265 w 311"/>
                <a:gd name="T11" fmla="*/ 394 h 428"/>
                <a:gd name="T12" fmla="*/ 295 w 311"/>
                <a:gd name="T13" fmla="*/ 363 h 428"/>
                <a:gd name="T14" fmla="*/ 310 w 311"/>
                <a:gd name="T15" fmla="*/ 318 h 428"/>
                <a:gd name="T16" fmla="*/ 310 w 311"/>
                <a:gd name="T17" fmla="*/ 288 h 428"/>
                <a:gd name="T18" fmla="*/ 302 w 311"/>
                <a:gd name="T19" fmla="*/ 256 h 428"/>
                <a:gd name="T20" fmla="*/ 283 w 311"/>
                <a:gd name="T21" fmla="*/ 231 h 428"/>
                <a:gd name="T22" fmla="*/ 257 w 311"/>
                <a:gd name="T23" fmla="*/ 211 h 428"/>
                <a:gd name="T24" fmla="*/ 209 w 311"/>
                <a:gd name="T25" fmla="*/ 187 h 428"/>
                <a:gd name="T26" fmla="*/ 149 w 311"/>
                <a:gd name="T27" fmla="*/ 164 h 428"/>
                <a:gd name="T28" fmla="*/ 113 w 311"/>
                <a:gd name="T29" fmla="*/ 144 h 428"/>
                <a:gd name="T30" fmla="*/ 103 w 311"/>
                <a:gd name="T31" fmla="*/ 132 h 428"/>
                <a:gd name="T32" fmla="*/ 100 w 311"/>
                <a:gd name="T33" fmla="*/ 116 h 428"/>
                <a:gd name="T34" fmla="*/ 102 w 311"/>
                <a:gd name="T35" fmla="*/ 104 h 428"/>
                <a:gd name="T36" fmla="*/ 116 w 311"/>
                <a:gd name="T37" fmla="*/ 86 h 428"/>
                <a:gd name="T38" fmla="*/ 132 w 311"/>
                <a:gd name="T39" fmla="*/ 78 h 428"/>
                <a:gd name="T40" fmla="*/ 156 w 311"/>
                <a:gd name="T41" fmla="*/ 74 h 428"/>
                <a:gd name="T42" fmla="*/ 185 w 311"/>
                <a:gd name="T43" fmla="*/ 75 h 428"/>
                <a:gd name="T44" fmla="*/ 238 w 311"/>
                <a:gd name="T45" fmla="*/ 85 h 428"/>
                <a:gd name="T46" fmla="*/ 295 w 311"/>
                <a:gd name="T47" fmla="*/ 30 h 428"/>
                <a:gd name="T48" fmla="*/ 263 w 311"/>
                <a:gd name="T49" fmla="*/ 16 h 428"/>
                <a:gd name="T50" fmla="*/ 207 w 311"/>
                <a:gd name="T51" fmla="*/ 4 h 428"/>
                <a:gd name="T52" fmla="*/ 158 w 311"/>
                <a:gd name="T53" fmla="*/ 0 h 428"/>
                <a:gd name="T54" fmla="*/ 115 w 311"/>
                <a:gd name="T55" fmla="*/ 4 h 428"/>
                <a:gd name="T56" fmla="*/ 76 w 311"/>
                <a:gd name="T57" fmla="*/ 17 h 428"/>
                <a:gd name="T58" fmla="*/ 42 w 311"/>
                <a:gd name="T59" fmla="*/ 39 h 428"/>
                <a:gd name="T60" fmla="*/ 19 w 311"/>
                <a:gd name="T61" fmla="*/ 69 h 428"/>
                <a:gd name="T62" fmla="*/ 7 w 311"/>
                <a:gd name="T63" fmla="*/ 107 h 428"/>
                <a:gd name="T64" fmla="*/ 7 w 311"/>
                <a:gd name="T65" fmla="*/ 137 h 428"/>
                <a:gd name="T66" fmla="*/ 19 w 311"/>
                <a:gd name="T67" fmla="*/ 175 h 428"/>
                <a:gd name="T68" fmla="*/ 42 w 311"/>
                <a:gd name="T69" fmla="*/ 203 h 428"/>
                <a:gd name="T70" fmla="*/ 73 w 311"/>
                <a:gd name="T71" fmla="*/ 223 h 428"/>
                <a:gd name="T72" fmla="*/ 119 w 311"/>
                <a:gd name="T73" fmla="*/ 243 h 428"/>
                <a:gd name="T74" fmla="*/ 171 w 311"/>
                <a:gd name="T75" fmla="*/ 261 h 428"/>
                <a:gd name="T76" fmla="*/ 205 w 311"/>
                <a:gd name="T77" fmla="*/ 280 h 428"/>
                <a:gd name="T78" fmla="*/ 216 w 311"/>
                <a:gd name="T79" fmla="*/ 296 h 428"/>
                <a:gd name="T80" fmla="*/ 217 w 311"/>
                <a:gd name="T81" fmla="*/ 306 h 428"/>
                <a:gd name="T82" fmla="*/ 212 w 311"/>
                <a:gd name="T83" fmla="*/ 328 h 428"/>
                <a:gd name="T84" fmla="*/ 202 w 311"/>
                <a:gd name="T85" fmla="*/ 340 h 428"/>
                <a:gd name="T86" fmla="*/ 184 w 311"/>
                <a:gd name="T87" fmla="*/ 348 h 428"/>
                <a:gd name="T88" fmla="*/ 158 w 311"/>
                <a:gd name="T89" fmla="*/ 353 h 428"/>
                <a:gd name="T90" fmla="*/ 113 w 311"/>
                <a:gd name="T91" fmla="*/ 354 h 428"/>
                <a:gd name="T92" fmla="*/ 28 w 311"/>
                <a:gd name="T93" fmla="*/ 344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11" h="428">
                  <a:moveTo>
                    <a:pt x="0" y="413"/>
                  </a:moveTo>
                  <a:lnTo>
                    <a:pt x="0" y="413"/>
                  </a:lnTo>
                  <a:lnTo>
                    <a:pt x="11" y="415"/>
                  </a:lnTo>
                  <a:lnTo>
                    <a:pt x="39" y="420"/>
                  </a:lnTo>
                  <a:lnTo>
                    <a:pt x="60" y="423"/>
                  </a:lnTo>
                  <a:lnTo>
                    <a:pt x="83" y="425"/>
                  </a:lnTo>
                  <a:lnTo>
                    <a:pt x="110" y="427"/>
                  </a:lnTo>
                  <a:lnTo>
                    <a:pt x="138" y="428"/>
                  </a:lnTo>
                  <a:lnTo>
                    <a:pt x="138" y="428"/>
                  </a:lnTo>
                  <a:lnTo>
                    <a:pt x="154" y="427"/>
                  </a:lnTo>
                  <a:lnTo>
                    <a:pt x="168" y="426"/>
                  </a:lnTo>
                  <a:lnTo>
                    <a:pt x="183" y="425"/>
                  </a:lnTo>
                  <a:lnTo>
                    <a:pt x="198" y="422"/>
                  </a:lnTo>
                  <a:lnTo>
                    <a:pt x="213" y="419"/>
                  </a:lnTo>
                  <a:lnTo>
                    <a:pt x="227" y="414"/>
                  </a:lnTo>
                  <a:lnTo>
                    <a:pt x="241" y="408"/>
                  </a:lnTo>
                  <a:lnTo>
                    <a:pt x="254" y="402"/>
                  </a:lnTo>
                  <a:lnTo>
                    <a:pt x="265" y="394"/>
                  </a:lnTo>
                  <a:lnTo>
                    <a:pt x="276" y="385"/>
                  </a:lnTo>
                  <a:lnTo>
                    <a:pt x="286" y="375"/>
                  </a:lnTo>
                  <a:lnTo>
                    <a:pt x="295" y="363"/>
                  </a:lnTo>
                  <a:lnTo>
                    <a:pt x="302" y="350"/>
                  </a:lnTo>
                  <a:lnTo>
                    <a:pt x="307" y="334"/>
                  </a:lnTo>
                  <a:lnTo>
                    <a:pt x="310" y="318"/>
                  </a:lnTo>
                  <a:lnTo>
                    <a:pt x="311" y="300"/>
                  </a:lnTo>
                  <a:lnTo>
                    <a:pt x="311" y="300"/>
                  </a:lnTo>
                  <a:lnTo>
                    <a:pt x="310" y="288"/>
                  </a:lnTo>
                  <a:lnTo>
                    <a:pt x="309" y="277"/>
                  </a:lnTo>
                  <a:lnTo>
                    <a:pt x="306" y="266"/>
                  </a:lnTo>
                  <a:lnTo>
                    <a:pt x="302" y="256"/>
                  </a:lnTo>
                  <a:lnTo>
                    <a:pt x="297" y="248"/>
                  </a:lnTo>
                  <a:lnTo>
                    <a:pt x="291" y="239"/>
                  </a:lnTo>
                  <a:lnTo>
                    <a:pt x="283" y="231"/>
                  </a:lnTo>
                  <a:lnTo>
                    <a:pt x="276" y="224"/>
                  </a:lnTo>
                  <a:lnTo>
                    <a:pt x="267" y="217"/>
                  </a:lnTo>
                  <a:lnTo>
                    <a:pt x="257" y="211"/>
                  </a:lnTo>
                  <a:lnTo>
                    <a:pt x="247" y="204"/>
                  </a:lnTo>
                  <a:lnTo>
                    <a:pt x="234" y="199"/>
                  </a:lnTo>
                  <a:lnTo>
                    <a:pt x="209" y="187"/>
                  </a:lnTo>
                  <a:lnTo>
                    <a:pt x="180" y="176"/>
                  </a:lnTo>
                  <a:lnTo>
                    <a:pt x="180" y="176"/>
                  </a:lnTo>
                  <a:lnTo>
                    <a:pt x="149" y="164"/>
                  </a:lnTo>
                  <a:lnTo>
                    <a:pt x="135" y="157"/>
                  </a:lnTo>
                  <a:lnTo>
                    <a:pt x="123" y="151"/>
                  </a:lnTo>
                  <a:lnTo>
                    <a:pt x="113" y="144"/>
                  </a:lnTo>
                  <a:lnTo>
                    <a:pt x="109" y="140"/>
                  </a:lnTo>
                  <a:lnTo>
                    <a:pt x="106" y="136"/>
                  </a:lnTo>
                  <a:lnTo>
                    <a:pt x="103" y="132"/>
                  </a:lnTo>
                  <a:lnTo>
                    <a:pt x="101" y="127"/>
                  </a:lnTo>
                  <a:lnTo>
                    <a:pt x="100" y="121"/>
                  </a:lnTo>
                  <a:lnTo>
                    <a:pt x="100" y="116"/>
                  </a:lnTo>
                  <a:lnTo>
                    <a:pt x="100" y="116"/>
                  </a:lnTo>
                  <a:lnTo>
                    <a:pt x="100" y="110"/>
                  </a:lnTo>
                  <a:lnTo>
                    <a:pt x="102" y="104"/>
                  </a:lnTo>
                  <a:lnTo>
                    <a:pt x="106" y="97"/>
                  </a:lnTo>
                  <a:lnTo>
                    <a:pt x="112" y="90"/>
                  </a:lnTo>
                  <a:lnTo>
                    <a:pt x="116" y="86"/>
                  </a:lnTo>
                  <a:lnTo>
                    <a:pt x="120" y="83"/>
                  </a:lnTo>
                  <a:lnTo>
                    <a:pt x="126" y="81"/>
                  </a:lnTo>
                  <a:lnTo>
                    <a:pt x="132" y="78"/>
                  </a:lnTo>
                  <a:lnTo>
                    <a:pt x="139" y="76"/>
                  </a:lnTo>
                  <a:lnTo>
                    <a:pt x="147" y="75"/>
                  </a:lnTo>
                  <a:lnTo>
                    <a:pt x="156" y="74"/>
                  </a:lnTo>
                  <a:lnTo>
                    <a:pt x="166" y="74"/>
                  </a:lnTo>
                  <a:lnTo>
                    <a:pt x="166" y="74"/>
                  </a:lnTo>
                  <a:lnTo>
                    <a:pt x="185" y="75"/>
                  </a:lnTo>
                  <a:lnTo>
                    <a:pt x="205" y="77"/>
                  </a:lnTo>
                  <a:lnTo>
                    <a:pt x="222" y="81"/>
                  </a:lnTo>
                  <a:lnTo>
                    <a:pt x="238" y="85"/>
                  </a:lnTo>
                  <a:lnTo>
                    <a:pt x="262" y="94"/>
                  </a:lnTo>
                  <a:lnTo>
                    <a:pt x="271" y="98"/>
                  </a:lnTo>
                  <a:lnTo>
                    <a:pt x="295" y="30"/>
                  </a:lnTo>
                  <a:lnTo>
                    <a:pt x="295" y="30"/>
                  </a:lnTo>
                  <a:lnTo>
                    <a:pt x="276" y="22"/>
                  </a:lnTo>
                  <a:lnTo>
                    <a:pt x="263" y="16"/>
                  </a:lnTo>
                  <a:lnTo>
                    <a:pt x="247" y="12"/>
                  </a:lnTo>
                  <a:lnTo>
                    <a:pt x="228" y="7"/>
                  </a:lnTo>
                  <a:lnTo>
                    <a:pt x="207" y="4"/>
                  </a:lnTo>
                  <a:lnTo>
                    <a:pt x="183" y="1"/>
                  </a:lnTo>
                  <a:lnTo>
                    <a:pt x="158" y="0"/>
                  </a:lnTo>
                  <a:lnTo>
                    <a:pt x="158" y="0"/>
                  </a:lnTo>
                  <a:lnTo>
                    <a:pt x="143" y="1"/>
                  </a:lnTo>
                  <a:lnTo>
                    <a:pt x="129" y="2"/>
                  </a:lnTo>
                  <a:lnTo>
                    <a:pt x="115" y="4"/>
                  </a:lnTo>
                  <a:lnTo>
                    <a:pt x="102" y="8"/>
                  </a:lnTo>
                  <a:lnTo>
                    <a:pt x="88" y="12"/>
                  </a:lnTo>
                  <a:lnTo>
                    <a:pt x="76" y="17"/>
                  </a:lnTo>
                  <a:lnTo>
                    <a:pt x="64" y="24"/>
                  </a:lnTo>
                  <a:lnTo>
                    <a:pt x="53" y="31"/>
                  </a:lnTo>
                  <a:lnTo>
                    <a:pt x="42" y="39"/>
                  </a:lnTo>
                  <a:lnTo>
                    <a:pt x="33" y="47"/>
                  </a:lnTo>
                  <a:lnTo>
                    <a:pt x="25" y="58"/>
                  </a:lnTo>
                  <a:lnTo>
                    <a:pt x="19" y="69"/>
                  </a:lnTo>
                  <a:lnTo>
                    <a:pt x="13" y="80"/>
                  </a:lnTo>
                  <a:lnTo>
                    <a:pt x="9" y="94"/>
                  </a:lnTo>
                  <a:lnTo>
                    <a:pt x="7" y="107"/>
                  </a:lnTo>
                  <a:lnTo>
                    <a:pt x="6" y="122"/>
                  </a:lnTo>
                  <a:lnTo>
                    <a:pt x="6" y="122"/>
                  </a:lnTo>
                  <a:lnTo>
                    <a:pt x="7" y="137"/>
                  </a:lnTo>
                  <a:lnTo>
                    <a:pt x="9" y="150"/>
                  </a:lnTo>
                  <a:lnTo>
                    <a:pt x="13" y="164"/>
                  </a:lnTo>
                  <a:lnTo>
                    <a:pt x="19" y="175"/>
                  </a:lnTo>
                  <a:lnTo>
                    <a:pt x="25" y="185"/>
                  </a:lnTo>
                  <a:lnTo>
                    <a:pt x="33" y="194"/>
                  </a:lnTo>
                  <a:lnTo>
                    <a:pt x="42" y="203"/>
                  </a:lnTo>
                  <a:lnTo>
                    <a:pt x="51" y="210"/>
                  </a:lnTo>
                  <a:lnTo>
                    <a:pt x="62" y="217"/>
                  </a:lnTo>
                  <a:lnTo>
                    <a:pt x="73" y="223"/>
                  </a:lnTo>
                  <a:lnTo>
                    <a:pt x="84" y="229"/>
                  </a:lnTo>
                  <a:lnTo>
                    <a:pt x="95" y="235"/>
                  </a:lnTo>
                  <a:lnTo>
                    <a:pt x="119" y="243"/>
                  </a:lnTo>
                  <a:lnTo>
                    <a:pt x="142" y="251"/>
                  </a:lnTo>
                  <a:lnTo>
                    <a:pt x="142" y="251"/>
                  </a:lnTo>
                  <a:lnTo>
                    <a:pt x="171" y="261"/>
                  </a:lnTo>
                  <a:lnTo>
                    <a:pt x="184" y="266"/>
                  </a:lnTo>
                  <a:lnTo>
                    <a:pt x="196" y="273"/>
                  </a:lnTo>
                  <a:lnTo>
                    <a:pt x="205" y="280"/>
                  </a:lnTo>
                  <a:lnTo>
                    <a:pt x="211" y="287"/>
                  </a:lnTo>
                  <a:lnTo>
                    <a:pt x="214" y="291"/>
                  </a:lnTo>
                  <a:lnTo>
                    <a:pt x="216" y="296"/>
                  </a:lnTo>
                  <a:lnTo>
                    <a:pt x="217" y="300"/>
                  </a:lnTo>
                  <a:lnTo>
                    <a:pt x="217" y="306"/>
                  </a:lnTo>
                  <a:lnTo>
                    <a:pt x="217" y="306"/>
                  </a:lnTo>
                  <a:lnTo>
                    <a:pt x="217" y="315"/>
                  </a:lnTo>
                  <a:lnTo>
                    <a:pt x="214" y="324"/>
                  </a:lnTo>
                  <a:lnTo>
                    <a:pt x="212" y="328"/>
                  </a:lnTo>
                  <a:lnTo>
                    <a:pt x="209" y="332"/>
                  </a:lnTo>
                  <a:lnTo>
                    <a:pt x="206" y="335"/>
                  </a:lnTo>
                  <a:lnTo>
                    <a:pt x="202" y="340"/>
                  </a:lnTo>
                  <a:lnTo>
                    <a:pt x="197" y="343"/>
                  </a:lnTo>
                  <a:lnTo>
                    <a:pt x="190" y="346"/>
                  </a:lnTo>
                  <a:lnTo>
                    <a:pt x="184" y="348"/>
                  </a:lnTo>
                  <a:lnTo>
                    <a:pt x="176" y="350"/>
                  </a:lnTo>
                  <a:lnTo>
                    <a:pt x="167" y="352"/>
                  </a:lnTo>
                  <a:lnTo>
                    <a:pt x="158" y="353"/>
                  </a:lnTo>
                  <a:lnTo>
                    <a:pt x="134" y="354"/>
                  </a:lnTo>
                  <a:lnTo>
                    <a:pt x="134" y="354"/>
                  </a:lnTo>
                  <a:lnTo>
                    <a:pt x="113" y="354"/>
                  </a:lnTo>
                  <a:lnTo>
                    <a:pt x="92" y="352"/>
                  </a:lnTo>
                  <a:lnTo>
                    <a:pt x="55" y="348"/>
                  </a:lnTo>
                  <a:lnTo>
                    <a:pt x="28" y="344"/>
                  </a:lnTo>
                  <a:lnTo>
                    <a:pt x="18" y="342"/>
                  </a:lnTo>
                  <a:lnTo>
                    <a:pt x="0" y="41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39" name="Freeform 14"/>
            <p:cNvSpPr>
              <a:spLocks/>
            </p:cNvSpPr>
            <p:nvPr userDrawn="1"/>
          </p:nvSpPr>
          <p:spPr bwMode="auto">
            <a:xfrm>
              <a:off x="5059" y="3992"/>
              <a:ext cx="48" cy="71"/>
            </a:xfrm>
            <a:custGeom>
              <a:avLst/>
              <a:gdLst>
                <a:gd name="T0" fmla="*/ 0 w 194"/>
                <a:gd name="T1" fmla="*/ 7 h 282"/>
                <a:gd name="T2" fmla="*/ 0 w 194"/>
                <a:gd name="T3" fmla="*/ 7 h 282"/>
                <a:gd name="T4" fmla="*/ 14 w 194"/>
                <a:gd name="T5" fmla="*/ 4 h 282"/>
                <a:gd name="T6" fmla="*/ 31 w 194"/>
                <a:gd name="T7" fmla="*/ 2 h 282"/>
                <a:gd name="T8" fmla="*/ 52 w 194"/>
                <a:gd name="T9" fmla="*/ 0 h 282"/>
                <a:gd name="T10" fmla="*/ 73 w 194"/>
                <a:gd name="T11" fmla="*/ 0 h 282"/>
                <a:gd name="T12" fmla="*/ 73 w 194"/>
                <a:gd name="T13" fmla="*/ 0 h 282"/>
                <a:gd name="T14" fmla="*/ 87 w 194"/>
                <a:gd name="T15" fmla="*/ 0 h 282"/>
                <a:gd name="T16" fmla="*/ 98 w 194"/>
                <a:gd name="T17" fmla="*/ 1 h 282"/>
                <a:gd name="T18" fmla="*/ 110 w 194"/>
                <a:gd name="T19" fmla="*/ 4 h 282"/>
                <a:gd name="T20" fmla="*/ 121 w 194"/>
                <a:gd name="T21" fmla="*/ 7 h 282"/>
                <a:gd name="T22" fmla="*/ 132 w 194"/>
                <a:gd name="T23" fmla="*/ 11 h 282"/>
                <a:gd name="T24" fmla="*/ 141 w 194"/>
                <a:gd name="T25" fmla="*/ 17 h 282"/>
                <a:gd name="T26" fmla="*/ 151 w 194"/>
                <a:gd name="T27" fmla="*/ 24 h 282"/>
                <a:gd name="T28" fmla="*/ 159 w 194"/>
                <a:gd name="T29" fmla="*/ 31 h 282"/>
                <a:gd name="T30" fmla="*/ 166 w 194"/>
                <a:gd name="T31" fmla="*/ 40 h 282"/>
                <a:gd name="T32" fmla="*/ 174 w 194"/>
                <a:gd name="T33" fmla="*/ 49 h 282"/>
                <a:gd name="T34" fmla="*/ 180 w 194"/>
                <a:gd name="T35" fmla="*/ 61 h 282"/>
                <a:gd name="T36" fmla="*/ 185 w 194"/>
                <a:gd name="T37" fmla="*/ 74 h 282"/>
                <a:gd name="T38" fmla="*/ 189 w 194"/>
                <a:gd name="T39" fmla="*/ 88 h 282"/>
                <a:gd name="T40" fmla="*/ 192 w 194"/>
                <a:gd name="T41" fmla="*/ 103 h 282"/>
                <a:gd name="T42" fmla="*/ 193 w 194"/>
                <a:gd name="T43" fmla="*/ 119 h 282"/>
                <a:gd name="T44" fmla="*/ 194 w 194"/>
                <a:gd name="T45" fmla="*/ 138 h 282"/>
                <a:gd name="T46" fmla="*/ 194 w 194"/>
                <a:gd name="T47" fmla="*/ 138 h 282"/>
                <a:gd name="T48" fmla="*/ 194 w 194"/>
                <a:gd name="T49" fmla="*/ 155 h 282"/>
                <a:gd name="T50" fmla="*/ 193 w 194"/>
                <a:gd name="T51" fmla="*/ 172 h 282"/>
                <a:gd name="T52" fmla="*/ 191 w 194"/>
                <a:gd name="T53" fmla="*/ 187 h 282"/>
                <a:gd name="T54" fmla="*/ 188 w 194"/>
                <a:gd name="T55" fmla="*/ 202 h 282"/>
                <a:gd name="T56" fmla="*/ 185 w 194"/>
                <a:gd name="T57" fmla="*/ 215 h 282"/>
                <a:gd name="T58" fmla="*/ 181 w 194"/>
                <a:gd name="T59" fmla="*/ 226 h 282"/>
                <a:gd name="T60" fmla="*/ 175 w 194"/>
                <a:gd name="T61" fmla="*/ 238 h 282"/>
                <a:gd name="T62" fmla="*/ 168 w 194"/>
                <a:gd name="T63" fmla="*/ 247 h 282"/>
                <a:gd name="T64" fmla="*/ 160 w 194"/>
                <a:gd name="T65" fmla="*/ 255 h 282"/>
                <a:gd name="T66" fmla="*/ 151 w 194"/>
                <a:gd name="T67" fmla="*/ 262 h 282"/>
                <a:gd name="T68" fmla="*/ 141 w 194"/>
                <a:gd name="T69" fmla="*/ 269 h 282"/>
                <a:gd name="T70" fmla="*/ 129 w 194"/>
                <a:gd name="T71" fmla="*/ 274 h 282"/>
                <a:gd name="T72" fmla="*/ 115 w 194"/>
                <a:gd name="T73" fmla="*/ 277 h 282"/>
                <a:gd name="T74" fmla="*/ 100 w 194"/>
                <a:gd name="T75" fmla="*/ 280 h 282"/>
                <a:gd name="T76" fmla="*/ 84 w 194"/>
                <a:gd name="T77" fmla="*/ 282 h 282"/>
                <a:gd name="T78" fmla="*/ 65 w 194"/>
                <a:gd name="T79" fmla="*/ 282 h 282"/>
                <a:gd name="T80" fmla="*/ 65 w 194"/>
                <a:gd name="T81" fmla="*/ 282 h 282"/>
                <a:gd name="T82" fmla="*/ 42 w 194"/>
                <a:gd name="T83" fmla="*/ 281 h 282"/>
                <a:gd name="T84" fmla="*/ 20 w 194"/>
                <a:gd name="T85" fmla="*/ 280 h 282"/>
                <a:gd name="T86" fmla="*/ 0 w 194"/>
                <a:gd name="T87" fmla="*/ 278 h 282"/>
                <a:gd name="T88" fmla="*/ 0 w 194"/>
                <a:gd name="T89" fmla="*/ 7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94" h="282">
                  <a:moveTo>
                    <a:pt x="0" y="7"/>
                  </a:moveTo>
                  <a:lnTo>
                    <a:pt x="0" y="7"/>
                  </a:lnTo>
                  <a:lnTo>
                    <a:pt x="14" y="4"/>
                  </a:lnTo>
                  <a:lnTo>
                    <a:pt x="31" y="2"/>
                  </a:lnTo>
                  <a:lnTo>
                    <a:pt x="52" y="0"/>
                  </a:lnTo>
                  <a:lnTo>
                    <a:pt x="73" y="0"/>
                  </a:lnTo>
                  <a:lnTo>
                    <a:pt x="73" y="0"/>
                  </a:lnTo>
                  <a:lnTo>
                    <a:pt x="87" y="0"/>
                  </a:lnTo>
                  <a:lnTo>
                    <a:pt x="98" y="1"/>
                  </a:lnTo>
                  <a:lnTo>
                    <a:pt x="110" y="4"/>
                  </a:lnTo>
                  <a:lnTo>
                    <a:pt x="121" y="7"/>
                  </a:lnTo>
                  <a:lnTo>
                    <a:pt x="132" y="11"/>
                  </a:lnTo>
                  <a:lnTo>
                    <a:pt x="141" y="17"/>
                  </a:lnTo>
                  <a:lnTo>
                    <a:pt x="151" y="24"/>
                  </a:lnTo>
                  <a:lnTo>
                    <a:pt x="159" y="31"/>
                  </a:lnTo>
                  <a:lnTo>
                    <a:pt x="166" y="40"/>
                  </a:lnTo>
                  <a:lnTo>
                    <a:pt x="174" y="49"/>
                  </a:lnTo>
                  <a:lnTo>
                    <a:pt x="180" y="61"/>
                  </a:lnTo>
                  <a:lnTo>
                    <a:pt x="185" y="74"/>
                  </a:lnTo>
                  <a:lnTo>
                    <a:pt x="189" y="88"/>
                  </a:lnTo>
                  <a:lnTo>
                    <a:pt x="192" y="103"/>
                  </a:lnTo>
                  <a:lnTo>
                    <a:pt x="193" y="119"/>
                  </a:lnTo>
                  <a:lnTo>
                    <a:pt x="194" y="138"/>
                  </a:lnTo>
                  <a:lnTo>
                    <a:pt x="194" y="138"/>
                  </a:lnTo>
                  <a:lnTo>
                    <a:pt x="194" y="155"/>
                  </a:lnTo>
                  <a:lnTo>
                    <a:pt x="193" y="172"/>
                  </a:lnTo>
                  <a:lnTo>
                    <a:pt x="191" y="187"/>
                  </a:lnTo>
                  <a:lnTo>
                    <a:pt x="188" y="202"/>
                  </a:lnTo>
                  <a:lnTo>
                    <a:pt x="185" y="215"/>
                  </a:lnTo>
                  <a:lnTo>
                    <a:pt x="181" y="226"/>
                  </a:lnTo>
                  <a:lnTo>
                    <a:pt x="175" y="238"/>
                  </a:lnTo>
                  <a:lnTo>
                    <a:pt x="168" y="247"/>
                  </a:lnTo>
                  <a:lnTo>
                    <a:pt x="160" y="255"/>
                  </a:lnTo>
                  <a:lnTo>
                    <a:pt x="151" y="262"/>
                  </a:lnTo>
                  <a:lnTo>
                    <a:pt x="141" y="269"/>
                  </a:lnTo>
                  <a:lnTo>
                    <a:pt x="129" y="274"/>
                  </a:lnTo>
                  <a:lnTo>
                    <a:pt x="115" y="277"/>
                  </a:lnTo>
                  <a:lnTo>
                    <a:pt x="100" y="280"/>
                  </a:lnTo>
                  <a:lnTo>
                    <a:pt x="84" y="282"/>
                  </a:lnTo>
                  <a:lnTo>
                    <a:pt x="65" y="282"/>
                  </a:lnTo>
                  <a:lnTo>
                    <a:pt x="65" y="282"/>
                  </a:lnTo>
                  <a:lnTo>
                    <a:pt x="42" y="281"/>
                  </a:lnTo>
                  <a:lnTo>
                    <a:pt x="20" y="280"/>
                  </a:lnTo>
                  <a:lnTo>
                    <a:pt x="0" y="278"/>
                  </a:lnTo>
                  <a:lnTo>
                    <a:pt x="0" y="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40" name="Freeform 15"/>
            <p:cNvSpPr>
              <a:spLocks/>
            </p:cNvSpPr>
            <p:nvPr userDrawn="1"/>
          </p:nvSpPr>
          <p:spPr bwMode="auto">
            <a:xfrm>
              <a:off x="5035" y="3974"/>
              <a:ext cx="97" cy="107"/>
            </a:xfrm>
            <a:custGeom>
              <a:avLst/>
              <a:gdLst>
                <a:gd name="T0" fmla="*/ 171 w 385"/>
                <a:gd name="T1" fmla="*/ 0 h 428"/>
                <a:gd name="T2" fmla="*/ 171 w 385"/>
                <a:gd name="T3" fmla="*/ 0 h 428"/>
                <a:gd name="T4" fmla="*/ 150 w 385"/>
                <a:gd name="T5" fmla="*/ 1 h 428"/>
                <a:gd name="T6" fmla="*/ 129 w 385"/>
                <a:gd name="T7" fmla="*/ 2 h 428"/>
                <a:gd name="T8" fmla="*/ 106 w 385"/>
                <a:gd name="T9" fmla="*/ 4 h 428"/>
                <a:gd name="T10" fmla="*/ 83 w 385"/>
                <a:gd name="T11" fmla="*/ 7 h 428"/>
                <a:gd name="T12" fmla="*/ 60 w 385"/>
                <a:gd name="T13" fmla="*/ 10 h 428"/>
                <a:gd name="T14" fmla="*/ 39 w 385"/>
                <a:gd name="T15" fmla="*/ 14 h 428"/>
                <a:gd name="T16" fmla="*/ 18 w 385"/>
                <a:gd name="T17" fmla="*/ 20 h 428"/>
                <a:gd name="T18" fmla="*/ 0 w 385"/>
                <a:gd name="T19" fmla="*/ 26 h 428"/>
                <a:gd name="T20" fmla="*/ 0 w 385"/>
                <a:gd name="T21" fmla="*/ 415 h 428"/>
                <a:gd name="T22" fmla="*/ 0 w 385"/>
                <a:gd name="T23" fmla="*/ 415 h 428"/>
                <a:gd name="T24" fmla="*/ 15 w 385"/>
                <a:gd name="T25" fmla="*/ 418 h 428"/>
                <a:gd name="T26" fmla="*/ 34 w 385"/>
                <a:gd name="T27" fmla="*/ 420 h 428"/>
                <a:gd name="T28" fmla="*/ 73 w 385"/>
                <a:gd name="T29" fmla="*/ 424 h 428"/>
                <a:gd name="T30" fmla="*/ 116 w 385"/>
                <a:gd name="T31" fmla="*/ 427 h 428"/>
                <a:gd name="T32" fmla="*/ 155 w 385"/>
                <a:gd name="T33" fmla="*/ 428 h 428"/>
                <a:gd name="T34" fmla="*/ 155 w 385"/>
                <a:gd name="T35" fmla="*/ 428 h 428"/>
                <a:gd name="T36" fmla="*/ 186 w 385"/>
                <a:gd name="T37" fmla="*/ 427 h 428"/>
                <a:gd name="T38" fmla="*/ 212 w 385"/>
                <a:gd name="T39" fmla="*/ 425 h 428"/>
                <a:gd name="T40" fmla="*/ 238 w 385"/>
                <a:gd name="T41" fmla="*/ 421 h 428"/>
                <a:gd name="T42" fmla="*/ 261 w 385"/>
                <a:gd name="T43" fmla="*/ 415 h 428"/>
                <a:gd name="T44" fmla="*/ 282 w 385"/>
                <a:gd name="T45" fmla="*/ 408 h 428"/>
                <a:gd name="T46" fmla="*/ 301 w 385"/>
                <a:gd name="T47" fmla="*/ 399 h 428"/>
                <a:gd name="T48" fmla="*/ 309 w 385"/>
                <a:gd name="T49" fmla="*/ 394 h 428"/>
                <a:gd name="T50" fmla="*/ 318 w 385"/>
                <a:gd name="T51" fmla="*/ 389 h 428"/>
                <a:gd name="T52" fmla="*/ 326 w 385"/>
                <a:gd name="T53" fmla="*/ 383 h 428"/>
                <a:gd name="T54" fmla="*/ 333 w 385"/>
                <a:gd name="T55" fmla="*/ 377 h 428"/>
                <a:gd name="T56" fmla="*/ 339 w 385"/>
                <a:gd name="T57" fmla="*/ 369 h 428"/>
                <a:gd name="T58" fmla="*/ 345 w 385"/>
                <a:gd name="T59" fmla="*/ 362 h 428"/>
                <a:gd name="T60" fmla="*/ 351 w 385"/>
                <a:gd name="T61" fmla="*/ 355 h 428"/>
                <a:gd name="T62" fmla="*/ 356 w 385"/>
                <a:gd name="T63" fmla="*/ 347 h 428"/>
                <a:gd name="T64" fmla="*/ 361 w 385"/>
                <a:gd name="T65" fmla="*/ 337 h 428"/>
                <a:gd name="T66" fmla="*/ 366 w 385"/>
                <a:gd name="T67" fmla="*/ 329 h 428"/>
                <a:gd name="T68" fmla="*/ 373 w 385"/>
                <a:gd name="T69" fmla="*/ 309 h 428"/>
                <a:gd name="T70" fmla="*/ 378 w 385"/>
                <a:gd name="T71" fmla="*/ 287 h 428"/>
                <a:gd name="T72" fmla="*/ 382 w 385"/>
                <a:gd name="T73" fmla="*/ 264 h 428"/>
                <a:gd name="T74" fmla="*/ 384 w 385"/>
                <a:gd name="T75" fmla="*/ 239 h 428"/>
                <a:gd name="T76" fmla="*/ 385 w 385"/>
                <a:gd name="T77" fmla="*/ 211 h 428"/>
                <a:gd name="T78" fmla="*/ 385 w 385"/>
                <a:gd name="T79" fmla="*/ 211 h 428"/>
                <a:gd name="T80" fmla="*/ 384 w 385"/>
                <a:gd name="T81" fmla="*/ 187 h 428"/>
                <a:gd name="T82" fmla="*/ 381 w 385"/>
                <a:gd name="T83" fmla="*/ 164 h 428"/>
                <a:gd name="T84" fmla="*/ 377 w 385"/>
                <a:gd name="T85" fmla="*/ 143 h 428"/>
                <a:gd name="T86" fmla="*/ 371 w 385"/>
                <a:gd name="T87" fmla="*/ 122 h 428"/>
                <a:gd name="T88" fmla="*/ 363 w 385"/>
                <a:gd name="T89" fmla="*/ 104 h 428"/>
                <a:gd name="T90" fmla="*/ 352 w 385"/>
                <a:gd name="T91" fmla="*/ 86 h 428"/>
                <a:gd name="T92" fmla="*/ 341 w 385"/>
                <a:gd name="T93" fmla="*/ 71 h 428"/>
                <a:gd name="T94" fmla="*/ 328 w 385"/>
                <a:gd name="T95" fmla="*/ 57 h 428"/>
                <a:gd name="T96" fmla="*/ 314 w 385"/>
                <a:gd name="T97" fmla="*/ 43 h 428"/>
                <a:gd name="T98" fmla="*/ 297 w 385"/>
                <a:gd name="T99" fmla="*/ 32 h 428"/>
                <a:gd name="T100" fmla="*/ 280 w 385"/>
                <a:gd name="T101" fmla="*/ 23 h 428"/>
                <a:gd name="T102" fmla="*/ 260 w 385"/>
                <a:gd name="T103" fmla="*/ 14 h 428"/>
                <a:gd name="T104" fmla="*/ 240 w 385"/>
                <a:gd name="T105" fmla="*/ 8 h 428"/>
                <a:gd name="T106" fmla="*/ 218 w 385"/>
                <a:gd name="T107" fmla="*/ 4 h 428"/>
                <a:gd name="T108" fmla="*/ 195 w 385"/>
                <a:gd name="T109" fmla="*/ 1 h 428"/>
                <a:gd name="T110" fmla="*/ 171 w 385"/>
                <a:gd name="T111" fmla="*/ 0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85" h="428">
                  <a:moveTo>
                    <a:pt x="171" y="0"/>
                  </a:moveTo>
                  <a:lnTo>
                    <a:pt x="171" y="0"/>
                  </a:lnTo>
                  <a:lnTo>
                    <a:pt x="150" y="1"/>
                  </a:lnTo>
                  <a:lnTo>
                    <a:pt x="129" y="2"/>
                  </a:lnTo>
                  <a:lnTo>
                    <a:pt x="106" y="4"/>
                  </a:lnTo>
                  <a:lnTo>
                    <a:pt x="83" y="7"/>
                  </a:lnTo>
                  <a:lnTo>
                    <a:pt x="60" y="10"/>
                  </a:lnTo>
                  <a:lnTo>
                    <a:pt x="39" y="14"/>
                  </a:lnTo>
                  <a:lnTo>
                    <a:pt x="18" y="20"/>
                  </a:lnTo>
                  <a:lnTo>
                    <a:pt x="0" y="26"/>
                  </a:lnTo>
                  <a:lnTo>
                    <a:pt x="0" y="415"/>
                  </a:lnTo>
                  <a:lnTo>
                    <a:pt x="0" y="415"/>
                  </a:lnTo>
                  <a:lnTo>
                    <a:pt x="15" y="418"/>
                  </a:lnTo>
                  <a:lnTo>
                    <a:pt x="34" y="420"/>
                  </a:lnTo>
                  <a:lnTo>
                    <a:pt x="73" y="424"/>
                  </a:lnTo>
                  <a:lnTo>
                    <a:pt x="116" y="427"/>
                  </a:lnTo>
                  <a:lnTo>
                    <a:pt x="155" y="428"/>
                  </a:lnTo>
                  <a:lnTo>
                    <a:pt x="155" y="428"/>
                  </a:lnTo>
                  <a:lnTo>
                    <a:pt x="186" y="427"/>
                  </a:lnTo>
                  <a:lnTo>
                    <a:pt x="212" y="425"/>
                  </a:lnTo>
                  <a:lnTo>
                    <a:pt x="238" y="421"/>
                  </a:lnTo>
                  <a:lnTo>
                    <a:pt x="261" y="415"/>
                  </a:lnTo>
                  <a:lnTo>
                    <a:pt x="282" y="408"/>
                  </a:lnTo>
                  <a:lnTo>
                    <a:pt x="301" y="399"/>
                  </a:lnTo>
                  <a:lnTo>
                    <a:pt x="309" y="394"/>
                  </a:lnTo>
                  <a:lnTo>
                    <a:pt x="318" y="389"/>
                  </a:lnTo>
                  <a:lnTo>
                    <a:pt x="326" y="383"/>
                  </a:lnTo>
                  <a:lnTo>
                    <a:pt x="333" y="377"/>
                  </a:lnTo>
                  <a:lnTo>
                    <a:pt x="339" y="369"/>
                  </a:lnTo>
                  <a:lnTo>
                    <a:pt x="345" y="362"/>
                  </a:lnTo>
                  <a:lnTo>
                    <a:pt x="351" y="355"/>
                  </a:lnTo>
                  <a:lnTo>
                    <a:pt x="356" y="347"/>
                  </a:lnTo>
                  <a:lnTo>
                    <a:pt x="361" y="337"/>
                  </a:lnTo>
                  <a:lnTo>
                    <a:pt x="366" y="329"/>
                  </a:lnTo>
                  <a:lnTo>
                    <a:pt x="373" y="309"/>
                  </a:lnTo>
                  <a:lnTo>
                    <a:pt x="378" y="287"/>
                  </a:lnTo>
                  <a:lnTo>
                    <a:pt x="382" y="264"/>
                  </a:lnTo>
                  <a:lnTo>
                    <a:pt x="384" y="239"/>
                  </a:lnTo>
                  <a:lnTo>
                    <a:pt x="385" y="211"/>
                  </a:lnTo>
                  <a:lnTo>
                    <a:pt x="385" y="211"/>
                  </a:lnTo>
                  <a:lnTo>
                    <a:pt x="384" y="187"/>
                  </a:lnTo>
                  <a:lnTo>
                    <a:pt x="381" y="164"/>
                  </a:lnTo>
                  <a:lnTo>
                    <a:pt x="377" y="143"/>
                  </a:lnTo>
                  <a:lnTo>
                    <a:pt x="371" y="122"/>
                  </a:lnTo>
                  <a:lnTo>
                    <a:pt x="363" y="104"/>
                  </a:lnTo>
                  <a:lnTo>
                    <a:pt x="352" y="86"/>
                  </a:lnTo>
                  <a:lnTo>
                    <a:pt x="341" y="71"/>
                  </a:lnTo>
                  <a:lnTo>
                    <a:pt x="328" y="57"/>
                  </a:lnTo>
                  <a:lnTo>
                    <a:pt x="314" y="43"/>
                  </a:lnTo>
                  <a:lnTo>
                    <a:pt x="297" y="32"/>
                  </a:lnTo>
                  <a:lnTo>
                    <a:pt x="280" y="23"/>
                  </a:lnTo>
                  <a:lnTo>
                    <a:pt x="260" y="14"/>
                  </a:lnTo>
                  <a:lnTo>
                    <a:pt x="240" y="8"/>
                  </a:lnTo>
                  <a:lnTo>
                    <a:pt x="218" y="4"/>
                  </a:lnTo>
                  <a:lnTo>
                    <a:pt x="195" y="1"/>
                  </a:lnTo>
                  <a:lnTo>
                    <a:pt x="17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</p:grpSp>
      <p:sp>
        <p:nvSpPr>
          <p:cNvPr id="41" name="Rectangle 10"/>
          <p:cNvSpPr txBox="1">
            <a:spLocks noChangeArrowheads="1"/>
          </p:cNvSpPr>
          <p:nvPr userDrawn="1"/>
        </p:nvSpPr>
        <p:spPr>
          <a:xfrm>
            <a:off x="407668" y="6069045"/>
            <a:ext cx="2232402" cy="273007"/>
          </a:xfrm>
          <a:prstGeom prst="rect">
            <a:avLst/>
          </a:prstGeom>
          <a:ln/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l" defTabSz="914400" rtl="0" eaLnBrk="1" latinLnBrk="0" hangingPunct="1">
              <a:defRPr sz="900" kern="1200">
                <a:solidFill>
                  <a:schemeClr val="accent6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en-GB" dirty="0" smtClean="0">
                <a:solidFill>
                  <a:srgbClr val="D7D2CB">
                    <a:lumMod val="50000"/>
                  </a:srgbClr>
                </a:solidFill>
              </a:rPr>
              <a:t>Page  </a:t>
            </a:r>
            <a:fld id="{4A1B87DD-86B5-48CA-9454-66C05345144F}" type="slidenum">
              <a:rPr lang="en-US" smtClean="0">
                <a:solidFill>
                  <a:srgbClr val="D7D2CB">
                    <a:lumMod val="50000"/>
                  </a:srgbClr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D7D2CB">
                  <a:lumMod val="50000"/>
                </a:srgbClr>
              </a:solidFill>
            </a:endParaRPr>
          </a:p>
        </p:txBody>
      </p:sp>
      <p:grpSp>
        <p:nvGrpSpPr>
          <p:cNvPr id="6" name="Group 5"/>
          <p:cNvGrpSpPr/>
          <p:nvPr userDrawn="1"/>
        </p:nvGrpSpPr>
        <p:grpSpPr>
          <a:xfrm>
            <a:off x="10552692" y="34249"/>
            <a:ext cx="1162717" cy="632004"/>
            <a:chOff x="8374677" y="36245"/>
            <a:chExt cx="922740" cy="668853"/>
          </a:xfrm>
        </p:grpSpPr>
        <p:sp>
          <p:nvSpPr>
            <p:cNvPr id="123" name="TextBox 122"/>
            <p:cNvSpPr txBox="1"/>
            <p:nvPr userDrawn="1"/>
          </p:nvSpPr>
          <p:spPr>
            <a:xfrm rot="16200000">
              <a:off x="8191735" y="219187"/>
              <a:ext cx="563729" cy="19784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510" dirty="0" smtClean="0">
                  <a:solidFill>
                    <a:srgbClr val="FFFFFF">
                      <a:lumMod val="65000"/>
                    </a:srgbClr>
                  </a:solidFill>
                </a:rPr>
                <a:t>confidential</a:t>
              </a:r>
              <a:endParaRPr lang="en-GB" sz="510" dirty="0">
                <a:solidFill>
                  <a:srgbClr val="FFFFFF">
                    <a:lumMod val="65000"/>
                  </a:srgbClr>
                </a:solidFill>
              </a:endParaRPr>
            </a:p>
          </p:txBody>
        </p:sp>
        <p:grpSp>
          <p:nvGrpSpPr>
            <p:cNvPr id="5" name="Group 4"/>
            <p:cNvGrpSpPr/>
            <p:nvPr userDrawn="1"/>
          </p:nvGrpSpPr>
          <p:grpSpPr>
            <a:xfrm>
              <a:off x="8445564" y="91935"/>
              <a:ext cx="851853" cy="613163"/>
              <a:chOff x="8445564" y="91935"/>
              <a:chExt cx="851853" cy="613163"/>
            </a:xfrm>
          </p:grpSpPr>
          <p:sp>
            <p:nvSpPr>
              <p:cNvPr id="2" name="TextBox 1"/>
              <p:cNvSpPr txBox="1"/>
              <p:nvPr userDrawn="1"/>
            </p:nvSpPr>
            <p:spPr>
              <a:xfrm>
                <a:off x="8445564" y="506408"/>
                <a:ext cx="851853" cy="19869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GB" sz="620" dirty="0" smtClean="0">
                    <a:solidFill>
                      <a:srgbClr val="D29F13"/>
                    </a:solidFill>
                  </a:rPr>
                  <a:t>RESTRICTED</a:t>
                </a:r>
                <a:endParaRPr lang="en-GB" sz="620" dirty="0">
                  <a:solidFill>
                    <a:srgbClr val="D29F13"/>
                  </a:solidFill>
                </a:endParaRPr>
              </a:p>
            </p:txBody>
          </p:sp>
          <p:grpSp>
            <p:nvGrpSpPr>
              <p:cNvPr id="4" name="Group 3"/>
              <p:cNvGrpSpPr/>
              <p:nvPr userDrawn="1"/>
            </p:nvGrpSpPr>
            <p:grpSpPr>
              <a:xfrm>
                <a:off x="8447829" y="91935"/>
                <a:ext cx="589966" cy="444532"/>
                <a:chOff x="8447829" y="91935"/>
                <a:chExt cx="589966" cy="444532"/>
              </a:xfrm>
            </p:grpSpPr>
            <p:sp>
              <p:nvSpPr>
                <p:cNvPr id="55" name="Freeform 22"/>
                <p:cNvSpPr>
                  <a:spLocks/>
                </p:cNvSpPr>
                <p:nvPr userDrawn="1"/>
              </p:nvSpPr>
              <p:spPr bwMode="auto">
                <a:xfrm>
                  <a:off x="8746928" y="157792"/>
                  <a:ext cx="87809" cy="107017"/>
                </a:xfrm>
                <a:custGeom>
                  <a:avLst/>
                  <a:gdLst>
                    <a:gd name="T0" fmla="*/ 44 w 64"/>
                    <a:gd name="T1" fmla="*/ 56 h 78"/>
                    <a:gd name="T2" fmla="*/ 44 w 64"/>
                    <a:gd name="T3" fmla="*/ 56 h 78"/>
                    <a:gd name="T4" fmla="*/ 46 w 64"/>
                    <a:gd name="T5" fmla="*/ 46 h 78"/>
                    <a:gd name="T6" fmla="*/ 50 w 64"/>
                    <a:gd name="T7" fmla="*/ 36 h 78"/>
                    <a:gd name="T8" fmla="*/ 56 w 64"/>
                    <a:gd name="T9" fmla="*/ 26 h 78"/>
                    <a:gd name="T10" fmla="*/ 64 w 64"/>
                    <a:gd name="T11" fmla="*/ 20 h 78"/>
                    <a:gd name="T12" fmla="*/ 64 w 64"/>
                    <a:gd name="T13" fmla="*/ 20 h 78"/>
                    <a:gd name="T14" fmla="*/ 58 w 64"/>
                    <a:gd name="T15" fmla="*/ 12 h 78"/>
                    <a:gd name="T16" fmla="*/ 50 w 64"/>
                    <a:gd name="T17" fmla="*/ 6 h 78"/>
                    <a:gd name="T18" fmla="*/ 42 w 64"/>
                    <a:gd name="T19" fmla="*/ 2 h 78"/>
                    <a:gd name="T20" fmla="*/ 30 w 64"/>
                    <a:gd name="T21" fmla="*/ 0 h 78"/>
                    <a:gd name="T22" fmla="*/ 30 w 64"/>
                    <a:gd name="T23" fmla="*/ 0 h 78"/>
                    <a:gd name="T24" fmla="*/ 34 w 64"/>
                    <a:gd name="T25" fmla="*/ 8 h 78"/>
                    <a:gd name="T26" fmla="*/ 34 w 64"/>
                    <a:gd name="T27" fmla="*/ 18 h 78"/>
                    <a:gd name="T28" fmla="*/ 34 w 64"/>
                    <a:gd name="T29" fmla="*/ 18 h 78"/>
                    <a:gd name="T30" fmla="*/ 34 w 64"/>
                    <a:gd name="T31" fmla="*/ 26 h 78"/>
                    <a:gd name="T32" fmla="*/ 32 w 64"/>
                    <a:gd name="T33" fmla="*/ 32 h 78"/>
                    <a:gd name="T34" fmla="*/ 28 w 64"/>
                    <a:gd name="T35" fmla="*/ 40 h 78"/>
                    <a:gd name="T36" fmla="*/ 24 w 64"/>
                    <a:gd name="T37" fmla="*/ 46 h 78"/>
                    <a:gd name="T38" fmla="*/ 14 w 64"/>
                    <a:gd name="T39" fmla="*/ 56 h 78"/>
                    <a:gd name="T40" fmla="*/ 8 w 64"/>
                    <a:gd name="T41" fmla="*/ 60 h 78"/>
                    <a:gd name="T42" fmla="*/ 0 w 64"/>
                    <a:gd name="T43" fmla="*/ 62 h 78"/>
                    <a:gd name="T44" fmla="*/ 0 w 64"/>
                    <a:gd name="T45" fmla="*/ 62 h 78"/>
                    <a:gd name="T46" fmla="*/ 6 w 64"/>
                    <a:gd name="T47" fmla="*/ 68 h 78"/>
                    <a:gd name="T48" fmla="*/ 14 w 64"/>
                    <a:gd name="T49" fmla="*/ 74 h 78"/>
                    <a:gd name="T50" fmla="*/ 22 w 64"/>
                    <a:gd name="T51" fmla="*/ 76 h 78"/>
                    <a:gd name="T52" fmla="*/ 30 w 64"/>
                    <a:gd name="T53" fmla="*/ 78 h 78"/>
                    <a:gd name="T54" fmla="*/ 30 w 64"/>
                    <a:gd name="T55" fmla="*/ 78 h 78"/>
                    <a:gd name="T56" fmla="*/ 40 w 64"/>
                    <a:gd name="T57" fmla="*/ 76 h 78"/>
                    <a:gd name="T58" fmla="*/ 46 w 64"/>
                    <a:gd name="T59" fmla="*/ 72 h 78"/>
                    <a:gd name="T60" fmla="*/ 46 w 64"/>
                    <a:gd name="T61" fmla="*/ 72 h 78"/>
                    <a:gd name="T62" fmla="*/ 44 w 64"/>
                    <a:gd name="T63" fmla="*/ 56 h 78"/>
                    <a:gd name="T64" fmla="*/ 44 w 64"/>
                    <a:gd name="T65" fmla="*/ 56 h 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64" h="78">
                      <a:moveTo>
                        <a:pt x="44" y="56"/>
                      </a:moveTo>
                      <a:lnTo>
                        <a:pt x="44" y="56"/>
                      </a:lnTo>
                      <a:lnTo>
                        <a:pt x="46" y="46"/>
                      </a:lnTo>
                      <a:lnTo>
                        <a:pt x="50" y="36"/>
                      </a:lnTo>
                      <a:lnTo>
                        <a:pt x="56" y="26"/>
                      </a:lnTo>
                      <a:lnTo>
                        <a:pt x="64" y="20"/>
                      </a:lnTo>
                      <a:lnTo>
                        <a:pt x="64" y="20"/>
                      </a:lnTo>
                      <a:lnTo>
                        <a:pt x="58" y="12"/>
                      </a:lnTo>
                      <a:lnTo>
                        <a:pt x="50" y="6"/>
                      </a:lnTo>
                      <a:lnTo>
                        <a:pt x="42" y="2"/>
                      </a:lnTo>
                      <a:lnTo>
                        <a:pt x="30" y="0"/>
                      </a:lnTo>
                      <a:lnTo>
                        <a:pt x="30" y="0"/>
                      </a:lnTo>
                      <a:lnTo>
                        <a:pt x="34" y="8"/>
                      </a:lnTo>
                      <a:lnTo>
                        <a:pt x="34" y="18"/>
                      </a:lnTo>
                      <a:lnTo>
                        <a:pt x="34" y="18"/>
                      </a:lnTo>
                      <a:lnTo>
                        <a:pt x="34" y="26"/>
                      </a:lnTo>
                      <a:lnTo>
                        <a:pt x="32" y="32"/>
                      </a:lnTo>
                      <a:lnTo>
                        <a:pt x="28" y="40"/>
                      </a:lnTo>
                      <a:lnTo>
                        <a:pt x="24" y="46"/>
                      </a:lnTo>
                      <a:lnTo>
                        <a:pt x="14" y="56"/>
                      </a:lnTo>
                      <a:lnTo>
                        <a:pt x="8" y="60"/>
                      </a:lnTo>
                      <a:lnTo>
                        <a:pt x="0" y="62"/>
                      </a:lnTo>
                      <a:lnTo>
                        <a:pt x="0" y="62"/>
                      </a:lnTo>
                      <a:lnTo>
                        <a:pt x="6" y="68"/>
                      </a:lnTo>
                      <a:lnTo>
                        <a:pt x="14" y="74"/>
                      </a:lnTo>
                      <a:lnTo>
                        <a:pt x="22" y="76"/>
                      </a:lnTo>
                      <a:lnTo>
                        <a:pt x="30" y="78"/>
                      </a:lnTo>
                      <a:lnTo>
                        <a:pt x="30" y="78"/>
                      </a:lnTo>
                      <a:lnTo>
                        <a:pt x="40" y="76"/>
                      </a:lnTo>
                      <a:lnTo>
                        <a:pt x="46" y="72"/>
                      </a:lnTo>
                      <a:lnTo>
                        <a:pt x="46" y="72"/>
                      </a:lnTo>
                      <a:lnTo>
                        <a:pt x="44" y="56"/>
                      </a:lnTo>
                      <a:lnTo>
                        <a:pt x="44" y="56"/>
                      </a:lnTo>
                      <a:close/>
                    </a:path>
                  </a:pathLst>
                </a:custGeom>
                <a:solidFill>
                  <a:srgbClr val="E5A91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>
                    <a:solidFill>
                      <a:srgbClr val="005EB8"/>
                    </a:solidFill>
                  </a:endParaRPr>
                </a:p>
              </p:txBody>
            </p:sp>
            <p:sp>
              <p:nvSpPr>
                <p:cNvPr id="56" name="Freeform 23"/>
                <p:cNvSpPr>
                  <a:spLocks/>
                </p:cNvSpPr>
                <p:nvPr userDrawn="1"/>
              </p:nvSpPr>
              <p:spPr bwMode="auto">
                <a:xfrm>
                  <a:off x="8664607" y="113887"/>
                  <a:ext cx="123481" cy="126225"/>
                </a:xfrm>
                <a:custGeom>
                  <a:avLst/>
                  <a:gdLst>
                    <a:gd name="T0" fmla="*/ 90 w 90"/>
                    <a:gd name="T1" fmla="*/ 46 h 92"/>
                    <a:gd name="T2" fmla="*/ 90 w 90"/>
                    <a:gd name="T3" fmla="*/ 46 h 92"/>
                    <a:gd name="T4" fmla="*/ 88 w 90"/>
                    <a:gd name="T5" fmla="*/ 56 h 92"/>
                    <a:gd name="T6" fmla="*/ 86 w 90"/>
                    <a:gd name="T7" fmla="*/ 64 h 92"/>
                    <a:gd name="T8" fmla="*/ 82 w 90"/>
                    <a:gd name="T9" fmla="*/ 72 h 92"/>
                    <a:gd name="T10" fmla="*/ 76 w 90"/>
                    <a:gd name="T11" fmla="*/ 80 h 92"/>
                    <a:gd name="T12" fmla="*/ 70 w 90"/>
                    <a:gd name="T13" fmla="*/ 84 h 92"/>
                    <a:gd name="T14" fmla="*/ 62 w 90"/>
                    <a:gd name="T15" fmla="*/ 90 h 92"/>
                    <a:gd name="T16" fmla="*/ 54 w 90"/>
                    <a:gd name="T17" fmla="*/ 92 h 92"/>
                    <a:gd name="T18" fmla="*/ 44 w 90"/>
                    <a:gd name="T19" fmla="*/ 92 h 92"/>
                    <a:gd name="T20" fmla="*/ 44 w 90"/>
                    <a:gd name="T21" fmla="*/ 92 h 92"/>
                    <a:gd name="T22" fmla="*/ 36 w 90"/>
                    <a:gd name="T23" fmla="*/ 92 h 92"/>
                    <a:gd name="T24" fmla="*/ 26 w 90"/>
                    <a:gd name="T25" fmla="*/ 90 h 92"/>
                    <a:gd name="T26" fmla="*/ 18 w 90"/>
                    <a:gd name="T27" fmla="*/ 84 h 92"/>
                    <a:gd name="T28" fmla="*/ 12 w 90"/>
                    <a:gd name="T29" fmla="*/ 80 h 92"/>
                    <a:gd name="T30" fmla="*/ 6 w 90"/>
                    <a:gd name="T31" fmla="*/ 72 h 92"/>
                    <a:gd name="T32" fmla="*/ 2 w 90"/>
                    <a:gd name="T33" fmla="*/ 64 h 92"/>
                    <a:gd name="T34" fmla="*/ 0 w 90"/>
                    <a:gd name="T35" fmla="*/ 56 h 92"/>
                    <a:gd name="T36" fmla="*/ 0 w 90"/>
                    <a:gd name="T37" fmla="*/ 46 h 92"/>
                    <a:gd name="T38" fmla="*/ 0 w 90"/>
                    <a:gd name="T39" fmla="*/ 46 h 92"/>
                    <a:gd name="T40" fmla="*/ 0 w 90"/>
                    <a:gd name="T41" fmla="*/ 38 h 92"/>
                    <a:gd name="T42" fmla="*/ 2 w 90"/>
                    <a:gd name="T43" fmla="*/ 28 h 92"/>
                    <a:gd name="T44" fmla="*/ 6 w 90"/>
                    <a:gd name="T45" fmla="*/ 20 h 92"/>
                    <a:gd name="T46" fmla="*/ 12 w 90"/>
                    <a:gd name="T47" fmla="*/ 14 h 92"/>
                    <a:gd name="T48" fmla="*/ 18 w 90"/>
                    <a:gd name="T49" fmla="*/ 8 h 92"/>
                    <a:gd name="T50" fmla="*/ 26 w 90"/>
                    <a:gd name="T51" fmla="*/ 4 h 92"/>
                    <a:gd name="T52" fmla="*/ 36 w 90"/>
                    <a:gd name="T53" fmla="*/ 0 h 92"/>
                    <a:gd name="T54" fmla="*/ 44 w 90"/>
                    <a:gd name="T55" fmla="*/ 0 h 92"/>
                    <a:gd name="T56" fmla="*/ 44 w 90"/>
                    <a:gd name="T57" fmla="*/ 0 h 92"/>
                    <a:gd name="T58" fmla="*/ 54 w 90"/>
                    <a:gd name="T59" fmla="*/ 0 h 92"/>
                    <a:gd name="T60" fmla="*/ 62 w 90"/>
                    <a:gd name="T61" fmla="*/ 4 h 92"/>
                    <a:gd name="T62" fmla="*/ 70 w 90"/>
                    <a:gd name="T63" fmla="*/ 8 h 92"/>
                    <a:gd name="T64" fmla="*/ 76 w 90"/>
                    <a:gd name="T65" fmla="*/ 14 h 92"/>
                    <a:gd name="T66" fmla="*/ 82 w 90"/>
                    <a:gd name="T67" fmla="*/ 20 h 92"/>
                    <a:gd name="T68" fmla="*/ 86 w 90"/>
                    <a:gd name="T69" fmla="*/ 28 h 92"/>
                    <a:gd name="T70" fmla="*/ 88 w 90"/>
                    <a:gd name="T71" fmla="*/ 38 h 92"/>
                    <a:gd name="T72" fmla="*/ 90 w 90"/>
                    <a:gd name="T73" fmla="*/ 46 h 92"/>
                    <a:gd name="T74" fmla="*/ 90 w 90"/>
                    <a:gd name="T75" fmla="*/ 46 h 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90" h="92">
                      <a:moveTo>
                        <a:pt x="90" y="46"/>
                      </a:moveTo>
                      <a:lnTo>
                        <a:pt x="90" y="46"/>
                      </a:lnTo>
                      <a:lnTo>
                        <a:pt x="88" y="56"/>
                      </a:lnTo>
                      <a:lnTo>
                        <a:pt x="86" y="64"/>
                      </a:lnTo>
                      <a:lnTo>
                        <a:pt x="82" y="72"/>
                      </a:lnTo>
                      <a:lnTo>
                        <a:pt x="76" y="80"/>
                      </a:lnTo>
                      <a:lnTo>
                        <a:pt x="70" y="84"/>
                      </a:lnTo>
                      <a:lnTo>
                        <a:pt x="62" y="90"/>
                      </a:lnTo>
                      <a:lnTo>
                        <a:pt x="54" y="92"/>
                      </a:lnTo>
                      <a:lnTo>
                        <a:pt x="44" y="92"/>
                      </a:lnTo>
                      <a:lnTo>
                        <a:pt x="44" y="92"/>
                      </a:lnTo>
                      <a:lnTo>
                        <a:pt x="36" y="92"/>
                      </a:lnTo>
                      <a:lnTo>
                        <a:pt x="26" y="90"/>
                      </a:lnTo>
                      <a:lnTo>
                        <a:pt x="18" y="84"/>
                      </a:lnTo>
                      <a:lnTo>
                        <a:pt x="12" y="80"/>
                      </a:lnTo>
                      <a:lnTo>
                        <a:pt x="6" y="72"/>
                      </a:lnTo>
                      <a:lnTo>
                        <a:pt x="2" y="64"/>
                      </a:lnTo>
                      <a:lnTo>
                        <a:pt x="0" y="56"/>
                      </a:lnTo>
                      <a:lnTo>
                        <a:pt x="0" y="46"/>
                      </a:lnTo>
                      <a:lnTo>
                        <a:pt x="0" y="46"/>
                      </a:lnTo>
                      <a:lnTo>
                        <a:pt x="0" y="38"/>
                      </a:lnTo>
                      <a:lnTo>
                        <a:pt x="2" y="28"/>
                      </a:lnTo>
                      <a:lnTo>
                        <a:pt x="6" y="20"/>
                      </a:lnTo>
                      <a:lnTo>
                        <a:pt x="12" y="14"/>
                      </a:lnTo>
                      <a:lnTo>
                        <a:pt x="18" y="8"/>
                      </a:lnTo>
                      <a:lnTo>
                        <a:pt x="26" y="4"/>
                      </a:lnTo>
                      <a:lnTo>
                        <a:pt x="36" y="0"/>
                      </a:lnTo>
                      <a:lnTo>
                        <a:pt x="44" y="0"/>
                      </a:lnTo>
                      <a:lnTo>
                        <a:pt x="44" y="0"/>
                      </a:lnTo>
                      <a:lnTo>
                        <a:pt x="54" y="0"/>
                      </a:lnTo>
                      <a:lnTo>
                        <a:pt x="62" y="4"/>
                      </a:lnTo>
                      <a:lnTo>
                        <a:pt x="70" y="8"/>
                      </a:lnTo>
                      <a:lnTo>
                        <a:pt x="76" y="14"/>
                      </a:lnTo>
                      <a:lnTo>
                        <a:pt x="82" y="20"/>
                      </a:lnTo>
                      <a:lnTo>
                        <a:pt x="86" y="28"/>
                      </a:lnTo>
                      <a:lnTo>
                        <a:pt x="88" y="38"/>
                      </a:lnTo>
                      <a:lnTo>
                        <a:pt x="90" y="46"/>
                      </a:lnTo>
                      <a:lnTo>
                        <a:pt x="90" y="46"/>
                      </a:lnTo>
                      <a:close/>
                    </a:path>
                  </a:pathLst>
                </a:custGeom>
                <a:solidFill>
                  <a:srgbClr val="E5A91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>
                    <a:solidFill>
                      <a:srgbClr val="005EB8"/>
                    </a:solidFill>
                  </a:endParaRPr>
                </a:p>
              </p:txBody>
            </p:sp>
            <p:sp>
              <p:nvSpPr>
                <p:cNvPr id="57" name="Freeform 24"/>
                <p:cNvSpPr>
                  <a:spLocks/>
                </p:cNvSpPr>
                <p:nvPr userDrawn="1"/>
              </p:nvSpPr>
              <p:spPr bwMode="auto">
                <a:xfrm>
                  <a:off x="8606983" y="253832"/>
                  <a:ext cx="170130" cy="252450"/>
                </a:xfrm>
                <a:custGeom>
                  <a:avLst/>
                  <a:gdLst>
                    <a:gd name="T0" fmla="*/ 118 w 124"/>
                    <a:gd name="T1" fmla="*/ 184 h 184"/>
                    <a:gd name="T2" fmla="*/ 118 w 124"/>
                    <a:gd name="T3" fmla="*/ 184 h 184"/>
                    <a:gd name="T4" fmla="*/ 124 w 124"/>
                    <a:gd name="T5" fmla="*/ 158 h 184"/>
                    <a:gd name="T6" fmla="*/ 124 w 124"/>
                    <a:gd name="T7" fmla="*/ 128 h 184"/>
                    <a:gd name="T8" fmla="*/ 124 w 124"/>
                    <a:gd name="T9" fmla="*/ 128 h 184"/>
                    <a:gd name="T10" fmla="*/ 124 w 124"/>
                    <a:gd name="T11" fmla="*/ 102 h 184"/>
                    <a:gd name="T12" fmla="*/ 120 w 124"/>
                    <a:gd name="T13" fmla="*/ 78 h 184"/>
                    <a:gd name="T14" fmla="*/ 114 w 124"/>
                    <a:gd name="T15" fmla="*/ 56 h 184"/>
                    <a:gd name="T16" fmla="*/ 106 w 124"/>
                    <a:gd name="T17" fmla="*/ 36 h 184"/>
                    <a:gd name="T18" fmla="*/ 98 w 124"/>
                    <a:gd name="T19" fmla="*/ 22 h 184"/>
                    <a:gd name="T20" fmla="*/ 86 w 124"/>
                    <a:gd name="T21" fmla="*/ 10 h 184"/>
                    <a:gd name="T22" fmla="*/ 74 w 124"/>
                    <a:gd name="T23" fmla="*/ 2 h 184"/>
                    <a:gd name="T24" fmla="*/ 68 w 124"/>
                    <a:gd name="T25" fmla="*/ 0 h 184"/>
                    <a:gd name="T26" fmla="*/ 62 w 124"/>
                    <a:gd name="T27" fmla="*/ 0 h 184"/>
                    <a:gd name="T28" fmla="*/ 62 w 124"/>
                    <a:gd name="T29" fmla="*/ 0 h 184"/>
                    <a:gd name="T30" fmla="*/ 56 w 124"/>
                    <a:gd name="T31" fmla="*/ 0 h 184"/>
                    <a:gd name="T32" fmla="*/ 50 w 124"/>
                    <a:gd name="T33" fmla="*/ 2 h 184"/>
                    <a:gd name="T34" fmla="*/ 38 w 124"/>
                    <a:gd name="T35" fmla="*/ 10 h 184"/>
                    <a:gd name="T36" fmla="*/ 28 w 124"/>
                    <a:gd name="T37" fmla="*/ 22 h 184"/>
                    <a:gd name="T38" fmla="*/ 18 w 124"/>
                    <a:gd name="T39" fmla="*/ 36 h 184"/>
                    <a:gd name="T40" fmla="*/ 10 w 124"/>
                    <a:gd name="T41" fmla="*/ 56 h 184"/>
                    <a:gd name="T42" fmla="*/ 4 w 124"/>
                    <a:gd name="T43" fmla="*/ 78 h 184"/>
                    <a:gd name="T44" fmla="*/ 0 w 124"/>
                    <a:gd name="T45" fmla="*/ 102 h 184"/>
                    <a:gd name="T46" fmla="*/ 0 w 124"/>
                    <a:gd name="T47" fmla="*/ 128 h 184"/>
                    <a:gd name="T48" fmla="*/ 0 w 124"/>
                    <a:gd name="T49" fmla="*/ 128 h 184"/>
                    <a:gd name="T50" fmla="*/ 2 w 124"/>
                    <a:gd name="T51" fmla="*/ 158 h 184"/>
                    <a:gd name="T52" fmla="*/ 6 w 124"/>
                    <a:gd name="T53" fmla="*/ 184 h 184"/>
                    <a:gd name="T54" fmla="*/ 118 w 124"/>
                    <a:gd name="T55" fmla="*/ 184 h 1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</a:cxnLst>
                  <a:rect l="0" t="0" r="r" b="b"/>
                  <a:pathLst>
                    <a:path w="124" h="184">
                      <a:moveTo>
                        <a:pt x="118" y="184"/>
                      </a:moveTo>
                      <a:lnTo>
                        <a:pt x="118" y="184"/>
                      </a:lnTo>
                      <a:lnTo>
                        <a:pt x="124" y="158"/>
                      </a:lnTo>
                      <a:lnTo>
                        <a:pt x="124" y="128"/>
                      </a:lnTo>
                      <a:lnTo>
                        <a:pt x="124" y="128"/>
                      </a:lnTo>
                      <a:lnTo>
                        <a:pt x="124" y="102"/>
                      </a:lnTo>
                      <a:lnTo>
                        <a:pt x="120" y="78"/>
                      </a:lnTo>
                      <a:lnTo>
                        <a:pt x="114" y="56"/>
                      </a:lnTo>
                      <a:lnTo>
                        <a:pt x="106" y="36"/>
                      </a:lnTo>
                      <a:lnTo>
                        <a:pt x="98" y="22"/>
                      </a:lnTo>
                      <a:lnTo>
                        <a:pt x="86" y="10"/>
                      </a:lnTo>
                      <a:lnTo>
                        <a:pt x="74" y="2"/>
                      </a:lnTo>
                      <a:lnTo>
                        <a:pt x="68" y="0"/>
                      </a:lnTo>
                      <a:lnTo>
                        <a:pt x="62" y="0"/>
                      </a:lnTo>
                      <a:lnTo>
                        <a:pt x="62" y="0"/>
                      </a:lnTo>
                      <a:lnTo>
                        <a:pt x="56" y="0"/>
                      </a:lnTo>
                      <a:lnTo>
                        <a:pt x="50" y="2"/>
                      </a:lnTo>
                      <a:lnTo>
                        <a:pt x="38" y="10"/>
                      </a:lnTo>
                      <a:lnTo>
                        <a:pt x="28" y="22"/>
                      </a:lnTo>
                      <a:lnTo>
                        <a:pt x="18" y="36"/>
                      </a:lnTo>
                      <a:lnTo>
                        <a:pt x="10" y="56"/>
                      </a:lnTo>
                      <a:lnTo>
                        <a:pt x="4" y="78"/>
                      </a:lnTo>
                      <a:lnTo>
                        <a:pt x="0" y="102"/>
                      </a:lnTo>
                      <a:lnTo>
                        <a:pt x="0" y="128"/>
                      </a:lnTo>
                      <a:lnTo>
                        <a:pt x="0" y="128"/>
                      </a:lnTo>
                      <a:lnTo>
                        <a:pt x="2" y="158"/>
                      </a:lnTo>
                      <a:lnTo>
                        <a:pt x="6" y="184"/>
                      </a:lnTo>
                      <a:lnTo>
                        <a:pt x="118" y="184"/>
                      </a:lnTo>
                      <a:close/>
                    </a:path>
                  </a:pathLst>
                </a:custGeom>
                <a:solidFill>
                  <a:srgbClr val="E5A91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>
                    <a:solidFill>
                      <a:srgbClr val="005EB8"/>
                    </a:solidFill>
                  </a:endParaRPr>
                </a:p>
              </p:txBody>
            </p:sp>
            <p:sp>
              <p:nvSpPr>
                <p:cNvPr id="58" name="Freeform 25"/>
                <p:cNvSpPr>
                  <a:spLocks/>
                </p:cNvSpPr>
                <p:nvPr userDrawn="1"/>
              </p:nvSpPr>
              <p:spPr bwMode="auto">
                <a:xfrm>
                  <a:off x="8815529" y="179744"/>
                  <a:ext cx="109761" cy="112505"/>
                </a:xfrm>
                <a:custGeom>
                  <a:avLst/>
                  <a:gdLst>
                    <a:gd name="T0" fmla="*/ 80 w 80"/>
                    <a:gd name="T1" fmla="*/ 40 h 82"/>
                    <a:gd name="T2" fmla="*/ 80 w 80"/>
                    <a:gd name="T3" fmla="*/ 40 h 82"/>
                    <a:gd name="T4" fmla="*/ 78 w 80"/>
                    <a:gd name="T5" fmla="*/ 50 h 82"/>
                    <a:gd name="T6" fmla="*/ 76 w 80"/>
                    <a:gd name="T7" fmla="*/ 56 h 82"/>
                    <a:gd name="T8" fmla="*/ 72 w 80"/>
                    <a:gd name="T9" fmla="*/ 64 h 82"/>
                    <a:gd name="T10" fmla="*/ 68 w 80"/>
                    <a:gd name="T11" fmla="*/ 70 h 82"/>
                    <a:gd name="T12" fmla="*/ 62 w 80"/>
                    <a:gd name="T13" fmla="*/ 74 h 82"/>
                    <a:gd name="T14" fmla="*/ 56 w 80"/>
                    <a:gd name="T15" fmla="*/ 78 h 82"/>
                    <a:gd name="T16" fmla="*/ 48 w 80"/>
                    <a:gd name="T17" fmla="*/ 82 h 82"/>
                    <a:gd name="T18" fmla="*/ 40 w 80"/>
                    <a:gd name="T19" fmla="*/ 82 h 82"/>
                    <a:gd name="T20" fmla="*/ 40 w 80"/>
                    <a:gd name="T21" fmla="*/ 82 h 82"/>
                    <a:gd name="T22" fmla="*/ 32 w 80"/>
                    <a:gd name="T23" fmla="*/ 82 h 82"/>
                    <a:gd name="T24" fmla="*/ 24 w 80"/>
                    <a:gd name="T25" fmla="*/ 78 h 82"/>
                    <a:gd name="T26" fmla="*/ 18 w 80"/>
                    <a:gd name="T27" fmla="*/ 74 h 82"/>
                    <a:gd name="T28" fmla="*/ 12 w 80"/>
                    <a:gd name="T29" fmla="*/ 70 h 82"/>
                    <a:gd name="T30" fmla="*/ 6 w 80"/>
                    <a:gd name="T31" fmla="*/ 64 h 82"/>
                    <a:gd name="T32" fmla="*/ 4 w 80"/>
                    <a:gd name="T33" fmla="*/ 56 h 82"/>
                    <a:gd name="T34" fmla="*/ 0 w 80"/>
                    <a:gd name="T35" fmla="*/ 50 h 82"/>
                    <a:gd name="T36" fmla="*/ 0 w 80"/>
                    <a:gd name="T37" fmla="*/ 40 h 82"/>
                    <a:gd name="T38" fmla="*/ 0 w 80"/>
                    <a:gd name="T39" fmla="*/ 40 h 82"/>
                    <a:gd name="T40" fmla="*/ 0 w 80"/>
                    <a:gd name="T41" fmla="*/ 32 h 82"/>
                    <a:gd name="T42" fmla="*/ 4 w 80"/>
                    <a:gd name="T43" fmla="*/ 26 h 82"/>
                    <a:gd name="T44" fmla="*/ 6 w 80"/>
                    <a:gd name="T45" fmla="*/ 18 h 82"/>
                    <a:gd name="T46" fmla="*/ 12 w 80"/>
                    <a:gd name="T47" fmla="*/ 12 h 82"/>
                    <a:gd name="T48" fmla="*/ 18 w 80"/>
                    <a:gd name="T49" fmla="*/ 8 h 82"/>
                    <a:gd name="T50" fmla="*/ 24 w 80"/>
                    <a:gd name="T51" fmla="*/ 4 h 82"/>
                    <a:gd name="T52" fmla="*/ 32 w 80"/>
                    <a:gd name="T53" fmla="*/ 0 h 82"/>
                    <a:gd name="T54" fmla="*/ 40 w 80"/>
                    <a:gd name="T55" fmla="*/ 0 h 82"/>
                    <a:gd name="T56" fmla="*/ 40 w 80"/>
                    <a:gd name="T57" fmla="*/ 0 h 82"/>
                    <a:gd name="T58" fmla="*/ 48 w 80"/>
                    <a:gd name="T59" fmla="*/ 0 h 82"/>
                    <a:gd name="T60" fmla="*/ 56 w 80"/>
                    <a:gd name="T61" fmla="*/ 4 h 82"/>
                    <a:gd name="T62" fmla="*/ 62 w 80"/>
                    <a:gd name="T63" fmla="*/ 8 h 82"/>
                    <a:gd name="T64" fmla="*/ 68 w 80"/>
                    <a:gd name="T65" fmla="*/ 12 h 82"/>
                    <a:gd name="T66" fmla="*/ 72 w 80"/>
                    <a:gd name="T67" fmla="*/ 18 h 82"/>
                    <a:gd name="T68" fmla="*/ 76 w 80"/>
                    <a:gd name="T69" fmla="*/ 26 h 82"/>
                    <a:gd name="T70" fmla="*/ 78 w 80"/>
                    <a:gd name="T71" fmla="*/ 32 h 82"/>
                    <a:gd name="T72" fmla="*/ 80 w 80"/>
                    <a:gd name="T73" fmla="*/ 40 h 82"/>
                    <a:gd name="T74" fmla="*/ 80 w 80"/>
                    <a:gd name="T75" fmla="*/ 40 h 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80" h="82">
                      <a:moveTo>
                        <a:pt x="80" y="40"/>
                      </a:moveTo>
                      <a:lnTo>
                        <a:pt x="80" y="40"/>
                      </a:lnTo>
                      <a:lnTo>
                        <a:pt x="78" y="50"/>
                      </a:lnTo>
                      <a:lnTo>
                        <a:pt x="76" y="56"/>
                      </a:lnTo>
                      <a:lnTo>
                        <a:pt x="72" y="64"/>
                      </a:lnTo>
                      <a:lnTo>
                        <a:pt x="68" y="70"/>
                      </a:lnTo>
                      <a:lnTo>
                        <a:pt x="62" y="74"/>
                      </a:lnTo>
                      <a:lnTo>
                        <a:pt x="56" y="78"/>
                      </a:lnTo>
                      <a:lnTo>
                        <a:pt x="48" y="82"/>
                      </a:lnTo>
                      <a:lnTo>
                        <a:pt x="40" y="82"/>
                      </a:lnTo>
                      <a:lnTo>
                        <a:pt x="40" y="82"/>
                      </a:lnTo>
                      <a:lnTo>
                        <a:pt x="32" y="82"/>
                      </a:lnTo>
                      <a:lnTo>
                        <a:pt x="24" y="78"/>
                      </a:lnTo>
                      <a:lnTo>
                        <a:pt x="18" y="74"/>
                      </a:lnTo>
                      <a:lnTo>
                        <a:pt x="12" y="70"/>
                      </a:lnTo>
                      <a:lnTo>
                        <a:pt x="6" y="64"/>
                      </a:lnTo>
                      <a:lnTo>
                        <a:pt x="4" y="56"/>
                      </a:lnTo>
                      <a:lnTo>
                        <a:pt x="0" y="50"/>
                      </a:lnTo>
                      <a:lnTo>
                        <a:pt x="0" y="40"/>
                      </a:lnTo>
                      <a:lnTo>
                        <a:pt x="0" y="40"/>
                      </a:lnTo>
                      <a:lnTo>
                        <a:pt x="0" y="32"/>
                      </a:lnTo>
                      <a:lnTo>
                        <a:pt x="4" y="26"/>
                      </a:lnTo>
                      <a:lnTo>
                        <a:pt x="6" y="18"/>
                      </a:lnTo>
                      <a:lnTo>
                        <a:pt x="12" y="12"/>
                      </a:lnTo>
                      <a:lnTo>
                        <a:pt x="18" y="8"/>
                      </a:lnTo>
                      <a:lnTo>
                        <a:pt x="24" y="4"/>
                      </a:lnTo>
                      <a:lnTo>
                        <a:pt x="32" y="0"/>
                      </a:lnTo>
                      <a:lnTo>
                        <a:pt x="40" y="0"/>
                      </a:lnTo>
                      <a:lnTo>
                        <a:pt x="40" y="0"/>
                      </a:lnTo>
                      <a:lnTo>
                        <a:pt x="48" y="0"/>
                      </a:lnTo>
                      <a:lnTo>
                        <a:pt x="56" y="4"/>
                      </a:lnTo>
                      <a:lnTo>
                        <a:pt x="62" y="8"/>
                      </a:lnTo>
                      <a:lnTo>
                        <a:pt x="68" y="12"/>
                      </a:lnTo>
                      <a:lnTo>
                        <a:pt x="72" y="18"/>
                      </a:lnTo>
                      <a:lnTo>
                        <a:pt x="76" y="26"/>
                      </a:lnTo>
                      <a:lnTo>
                        <a:pt x="78" y="32"/>
                      </a:lnTo>
                      <a:lnTo>
                        <a:pt x="80" y="40"/>
                      </a:lnTo>
                      <a:lnTo>
                        <a:pt x="80" y="40"/>
                      </a:lnTo>
                      <a:close/>
                    </a:path>
                  </a:pathLst>
                </a:custGeom>
                <a:solidFill>
                  <a:srgbClr val="E5A91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>
                    <a:solidFill>
                      <a:srgbClr val="005EB8"/>
                    </a:solidFill>
                  </a:endParaRPr>
                </a:p>
              </p:txBody>
            </p:sp>
            <p:sp>
              <p:nvSpPr>
                <p:cNvPr id="59" name="Freeform 26"/>
                <p:cNvSpPr>
                  <a:spLocks/>
                </p:cNvSpPr>
                <p:nvPr userDrawn="1"/>
              </p:nvSpPr>
              <p:spPr bwMode="auto">
                <a:xfrm>
                  <a:off x="8812785" y="300481"/>
                  <a:ext cx="139945" cy="205802"/>
                </a:xfrm>
                <a:custGeom>
                  <a:avLst/>
                  <a:gdLst>
                    <a:gd name="T0" fmla="*/ 96 w 102"/>
                    <a:gd name="T1" fmla="*/ 150 h 150"/>
                    <a:gd name="T2" fmla="*/ 96 w 102"/>
                    <a:gd name="T3" fmla="*/ 150 h 150"/>
                    <a:gd name="T4" fmla="*/ 100 w 102"/>
                    <a:gd name="T5" fmla="*/ 128 h 150"/>
                    <a:gd name="T6" fmla="*/ 102 w 102"/>
                    <a:gd name="T7" fmla="*/ 104 h 150"/>
                    <a:gd name="T8" fmla="*/ 102 w 102"/>
                    <a:gd name="T9" fmla="*/ 104 h 150"/>
                    <a:gd name="T10" fmla="*/ 102 w 102"/>
                    <a:gd name="T11" fmla="*/ 84 h 150"/>
                    <a:gd name="T12" fmla="*/ 98 w 102"/>
                    <a:gd name="T13" fmla="*/ 64 h 150"/>
                    <a:gd name="T14" fmla="*/ 94 w 102"/>
                    <a:gd name="T15" fmla="*/ 46 h 150"/>
                    <a:gd name="T16" fmla="*/ 86 w 102"/>
                    <a:gd name="T17" fmla="*/ 32 h 150"/>
                    <a:gd name="T18" fmla="*/ 80 w 102"/>
                    <a:gd name="T19" fmla="*/ 18 h 150"/>
                    <a:gd name="T20" fmla="*/ 70 w 102"/>
                    <a:gd name="T21" fmla="*/ 8 h 150"/>
                    <a:gd name="T22" fmla="*/ 60 w 102"/>
                    <a:gd name="T23" fmla="*/ 2 h 150"/>
                    <a:gd name="T24" fmla="*/ 50 w 102"/>
                    <a:gd name="T25" fmla="*/ 0 h 150"/>
                    <a:gd name="T26" fmla="*/ 50 w 102"/>
                    <a:gd name="T27" fmla="*/ 0 h 150"/>
                    <a:gd name="T28" fmla="*/ 40 w 102"/>
                    <a:gd name="T29" fmla="*/ 2 h 150"/>
                    <a:gd name="T30" fmla="*/ 30 w 102"/>
                    <a:gd name="T31" fmla="*/ 8 h 150"/>
                    <a:gd name="T32" fmla="*/ 22 w 102"/>
                    <a:gd name="T33" fmla="*/ 18 h 150"/>
                    <a:gd name="T34" fmla="*/ 14 w 102"/>
                    <a:gd name="T35" fmla="*/ 32 h 150"/>
                    <a:gd name="T36" fmla="*/ 8 w 102"/>
                    <a:gd name="T37" fmla="*/ 46 h 150"/>
                    <a:gd name="T38" fmla="*/ 4 w 102"/>
                    <a:gd name="T39" fmla="*/ 64 h 150"/>
                    <a:gd name="T40" fmla="*/ 0 w 102"/>
                    <a:gd name="T41" fmla="*/ 84 h 150"/>
                    <a:gd name="T42" fmla="*/ 0 w 102"/>
                    <a:gd name="T43" fmla="*/ 104 h 150"/>
                    <a:gd name="T44" fmla="*/ 0 w 102"/>
                    <a:gd name="T45" fmla="*/ 104 h 150"/>
                    <a:gd name="T46" fmla="*/ 0 w 102"/>
                    <a:gd name="T47" fmla="*/ 128 h 150"/>
                    <a:gd name="T48" fmla="*/ 4 w 102"/>
                    <a:gd name="T49" fmla="*/ 150 h 150"/>
                    <a:gd name="T50" fmla="*/ 96 w 102"/>
                    <a:gd name="T51" fmla="*/ 150 h 1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102" h="150">
                      <a:moveTo>
                        <a:pt x="96" y="150"/>
                      </a:moveTo>
                      <a:lnTo>
                        <a:pt x="96" y="150"/>
                      </a:lnTo>
                      <a:lnTo>
                        <a:pt x="100" y="128"/>
                      </a:lnTo>
                      <a:lnTo>
                        <a:pt x="102" y="104"/>
                      </a:lnTo>
                      <a:lnTo>
                        <a:pt x="102" y="104"/>
                      </a:lnTo>
                      <a:lnTo>
                        <a:pt x="102" y="84"/>
                      </a:lnTo>
                      <a:lnTo>
                        <a:pt x="98" y="64"/>
                      </a:lnTo>
                      <a:lnTo>
                        <a:pt x="94" y="46"/>
                      </a:lnTo>
                      <a:lnTo>
                        <a:pt x="86" y="32"/>
                      </a:lnTo>
                      <a:lnTo>
                        <a:pt x="80" y="18"/>
                      </a:lnTo>
                      <a:lnTo>
                        <a:pt x="70" y="8"/>
                      </a:lnTo>
                      <a:lnTo>
                        <a:pt x="60" y="2"/>
                      </a:lnTo>
                      <a:lnTo>
                        <a:pt x="50" y="0"/>
                      </a:lnTo>
                      <a:lnTo>
                        <a:pt x="50" y="0"/>
                      </a:lnTo>
                      <a:lnTo>
                        <a:pt x="40" y="2"/>
                      </a:lnTo>
                      <a:lnTo>
                        <a:pt x="30" y="8"/>
                      </a:lnTo>
                      <a:lnTo>
                        <a:pt x="22" y="18"/>
                      </a:lnTo>
                      <a:lnTo>
                        <a:pt x="14" y="32"/>
                      </a:lnTo>
                      <a:lnTo>
                        <a:pt x="8" y="46"/>
                      </a:lnTo>
                      <a:lnTo>
                        <a:pt x="4" y="64"/>
                      </a:lnTo>
                      <a:lnTo>
                        <a:pt x="0" y="84"/>
                      </a:lnTo>
                      <a:lnTo>
                        <a:pt x="0" y="104"/>
                      </a:lnTo>
                      <a:lnTo>
                        <a:pt x="0" y="104"/>
                      </a:lnTo>
                      <a:lnTo>
                        <a:pt x="0" y="128"/>
                      </a:lnTo>
                      <a:lnTo>
                        <a:pt x="4" y="150"/>
                      </a:lnTo>
                      <a:lnTo>
                        <a:pt x="96" y="150"/>
                      </a:lnTo>
                      <a:close/>
                    </a:path>
                  </a:pathLst>
                </a:custGeom>
                <a:solidFill>
                  <a:srgbClr val="E5A91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>
                    <a:solidFill>
                      <a:srgbClr val="005EB8"/>
                    </a:solidFill>
                  </a:endParaRPr>
                </a:p>
              </p:txBody>
            </p:sp>
            <p:sp>
              <p:nvSpPr>
                <p:cNvPr id="60" name="Freeform 27"/>
                <p:cNvSpPr>
                  <a:spLocks/>
                </p:cNvSpPr>
                <p:nvPr userDrawn="1"/>
              </p:nvSpPr>
              <p:spPr bwMode="auto">
                <a:xfrm>
                  <a:off x="8755160" y="278529"/>
                  <a:ext cx="87809" cy="227754"/>
                </a:xfrm>
                <a:custGeom>
                  <a:avLst/>
                  <a:gdLst>
                    <a:gd name="T0" fmla="*/ 16 w 64"/>
                    <a:gd name="T1" fmla="*/ 166 h 166"/>
                    <a:gd name="T2" fmla="*/ 38 w 64"/>
                    <a:gd name="T3" fmla="*/ 166 h 166"/>
                    <a:gd name="T4" fmla="*/ 38 w 64"/>
                    <a:gd name="T5" fmla="*/ 166 h 166"/>
                    <a:gd name="T6" fmla="*/ 36 w 64"/>
                    <a:gd name="T7" fmla="*/ 144 h 166"/>
                    <a:gd name="T8" fmla="*/ 36 w 64"/>
                    <a:gd name="T9" fmla="*/ 120 h 166"/>
                    <a:gd name="T10" fmla="*/ 36 w 64"/>
                    <a:gd name="T11" fmla="*/ 120 h 166"/>
                    <a:gd name="T12" fmla="*/ 38 w 64"/>
                    <a:gd name="T13" fmla="*/ 92 h 166"/>
                    <a:gd name="T14" fmla="*/ 44 w 64"/>
                    <a:gd name="T15" fmla="*/ 66 h 166"/>
                    <a:gd name="T16" fmla="*/ 52 w 64"/>
                    <a:gd name="T17" fmla="*/ 42 h 166"/>
                    <a:gd name="T18" fmla="*/ 58 w 64"/>
                    <a:gd name="T19" fmla="*/ 34 h 166"/>
                    <a:gd name="T20" fmla="*/ 64 w 64"/>
                    <a:gd name="T21" fmla="*/ 26 h 166"/>
                    <a:gd name="T22" fmla="*/ 64 w 64"/>
                    <a:gd name="T23" fmla="*/ 26 h 166"/>
                    <a:gd name="T24" fmla="*/ 56 w 64"/>
                    <a:gd name="T25" fmla="*/ 14 h 166"/>
                    <a:gd name="T26" fmla="*/ 46 w 64"/>
                    <a:gd name="T27" fmla="*/ 6 h 166"/>
                    <a:gd name="T28" fmla="*/ 36 w 64"/>
                    <a:gd name="T29" fmla="*/ 2 h 166"/>
                    <a:gd name="T30" fmla="*/ 26 w 64"/>
                    <a:gd name="T31" fmla="*/ 0 h 166"/>
                    <a:gd name="T32" fmla="*/ 26 w 64"/>
                    <a:gd name="T33" fmla="*/ 0 h 166"/>
                    <a:gd name="T34" fmla="*/ 18 w 64"/>
                    <a:gd name="T35" fmla="*/ 0 h 166"/>
                    <a:gd name="T36" fmla="*/ 12 w 64"/>
                    <a:gd name="T37" fmla="*/ 2 h 166"/>
                    <a:gd name="T38" fmla="*/ 0 w 64"/>
                    <a:gd name="T39" fmla="*/ 12 h 166"/>
                    <a:gd name="T40" fmla="*/ 0 w 64"/>
                    <a:gd name="T41" fmla="*/ 12 h 166"/>
                    <a:gd name="T42" fmla="*/ 10 w 64"/>
                    <a:gd name="T43" fmla="*/ 30 h 166"/>
                    <a:gd name="T44" fmla="*/ 16 w 64"/>
                    <a:gd name="T45" fmla="*/ 54 h 166"/>
                    <a:gd name="T46" fmla="*/ 22 w 64"/>
                    <a:gd name="T47" fmla="*/ 82 h 166"/>
                    <a:gd name="T48" fmla="*/ 24 w 64"/>
                    <a:gd name="T49" fmla="*/ 110 h 166"/>
                    <a:gd name="T50" fmla="*/ 24 w 64"/>
                    <a:gd name="T51" fmla="*/ 110 h 166"/>
                    <a:gd name="T52" fmla="*/ 22 w 64"/>
                    <a:gd name="T53" fmla="*/ 140 h 166"/>
                    <a:gd name="T54" fmla="*/ 16 w 64"/>
                    <a:gd name="T55" fmla="*/ 166 h 166"/>
                    <a:gd name="T56" fmla="*/ 16 w 64"/>
                    <a:gd name="T57" fmla="*/ 166 h 1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64" h="166">
                      <a:moveTo>
                        <a:pt x="16" y="166"/>
                      </a:moveTo>
                      <a:lnTo>
                        <a:pt x="38" y="166"/>
                      </a:lnTo>
                      <a:lnTo>
                        <a:pt x="38" y="166"/>
                      </a:lnTo>
                      <a:lnTo>
                        <a:pt x="36" y="144"/>
                      </a:lnTo>
                      <a:lnTo>
                        <a:pt x="36" y="120"/>
                      </a:lnTo>
                      <a:lnTo>
                        <a:pt x="36" y="120"/>
                      </a:lnTo>
                      <a:lnTo>
                        <a:pt x="38" y="92"/>
                      </a:lnTo>
                      <a:lnTo>
                        <a:pt x="44" y="66"/>
                      </a:lnTo>
                      <a:lnTo>
                        <a:pt x="52" y="42"/>
                      </a:lnTo>
                      <a:lnTo>
                        <a:pt x="58" y="34"/>
                      </a:lnTo>
                      <a:lnTo>
                        <a:pt x="64" y="26"/>
                      </a:lnTo>
                      <a:lnTo>
                        <a:pt x="64" y="26"/>
                      </a:lnTo>
                      <a:lnTo>
                        <a:pt x="56" y="14"/>
                      </a:lnTo>
                      <a:lnTo>
                        <a:pt x="46" y="6"/>
                      </a:lnTo>
                      <a:lnTo>
                        <a:pt x="36" y="2"/>
                      </a:lnTo>
                      <a:lnTo>
                        <a:pt x="26" y="0"/>
                      </a:lnTo>
                      <a:lnTo>
                        <a:pt x="26" y="0"/>
                      </a:lnTo>
                      <a:lnTo>
                        <a:pt x="18" y="0"/>
                      </a:lnTo>
                      <a:lnTo>
                        <a:pt x="12" y="2"/>
                      </a:lnTo>
                      <a:lnTo>
                        <a:pt x="0" y="12"/>
                      </a:lnTo>
                      <a:lnTo>
                        <a:pt x="0" y="12"/>
                      </a:lnTo>
                      <a:lnTo>
                        <a:pt x="10" y="30"/>
                      </a:lnTo>
                      <a:lnTo>
                        <a:pt x="16" y="54"/>
                      </a:lnTo>
                      <a:lnTo>
                        <a:pt x="22" y="82"/>
                      </a:lnTo>
                      <a:lnTo>
                        <a:pt x="24" y="110"/>
                      </a:lnTo>
                      <a:lnTo>
                        <a:pt x="24" y="110"/>
                      </a:lnTo>
                      <a:lnTo>
                        <a:pt x="22" y="140"/>
                      </a:lnTo>
                      <a:lnTo>
                        <a:pt x="16" y="166"/>
                      </a:lnTo>
                      <a:lnTo>
                        <a:pt x="16" y="166"/>
                      </a:lnTo>
                      <a:close/>
                    </a:path>
                  </a:pathLst>
                </a:custGeom>
                <a:solidFill>
                  <a:srgbClr val="E5A91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>
                    <a:solidFill>
                      <a:srgbClr val="005EB8"/>
                    </a:solidFill>
                  </a:endParaRPr>
                </a:p>
              </p:txBody>
            </p:sp>
            <p:sp>
              <p:nvSpPr>
                <p:cNvPr id="61" name="Freeform 28"/>
                <p:cNvSpPr>
                  <a:spLocks/>
                </p:cNvSpPr>
                <p:nvPr userDrawn="1"/>
              </p:nvSpPr>
              <p:spPr bwMode="auto">
                <a:xfrm>
                  <a:off x="8532894" y="91935"/>
                  <a:ext cx="27440" cy="444532"/>
                </a:xfrm>
                <a:custGeom>
                  <a:avLst/>
                  <a:gdLst>
                    <a:gd name="T0" fmla="*/ 0 w 20"/>
                    <a:gd name="T1" fmla="*/ 10 h 324"/>
                    <a:gd name="T2" fmla="*/ 0 w 20"/>
                    <a:gd name="T3" fmla="*/ 10 h 324"/>
                    <a:gd name="T4" fmla="*/ 0 w 20"/>
                    <a:gd name="T5" fmla="*/ 314 h 324"/>
                    <a:gd name="T6" fmla="*/ 0 w 20"/>
                    <a:gd name="T7" fmla="*/ 314 h 324"/>
                    <a:gd name="T8" fmla="*/ 2 w 20"/>
                    <a:gd name="T9" fmla="*/ 318 h 324"/>
                    <a:gd name="T10" fmla="*/ 4 w 20"/>
                    <a:gd name="T11" fmla="*/ 322 h 324"/>
                    <a:gd name="T12" fmla="*/ 8 w 20"/>
                    <a:gd name="T13" fmla="*/ 322 h 324"/>
                    <a:gd name="T14" fmla="*/ 10 w 20"/>
                    <a:gd name="T15" fmla="*/ 324 h 324"/>
                    <a:gd name="T16" fmla="*/ 14 w 20"/>
                    <a:gd name="T17" fmla="*/ 322 h 324"/>
                    <a:gd name="T18" fmla="*/ 18 w 20"/>
                    <a:gd name="T19" fmla="*/ 322 h 324"/>
                    <a:gd name="T20" fmla="*/ 20 w 20"/>
                    <a:gd name="T21" fmla="*/ 318 h 324"/>
                    <a:gd name="T22" fmla="*/ 20 w 20"/>
                    <a:gd name="T23" fmla="*/ 314 h 324"/>
                    <a:gd name="T24" fmla="*/ 20 w 20"/>
                    <a:gd name="T25" fmla="*/ 314 h 324"/>
                    <a:gd name="T26" fmla="*/ 20 w 20"/>
                    <a:gd name="T27" fmla="*/ 10 h 324"/>
                    <a:gd name="T28" fmla="*/ 20 w 20"/>
                    <a:gd name="T29" fmla="*/ 10 h 324"/>
                    <a:gd name="T30" fmla="*/ 20 w 20"/>
                    <a:gd name="T31" fmla="*/ 6 h 324"/>
                    <a:gd name="T32" fmla="*/ 18 w 20"/>
                    <a:gd name="T33" fmla="*/ 2 h 324"/>
                    <a:gd name="T34" fmla="*/ 14 w 20"/>
                    <a:gd name="T35" fmla="*/ 0 h 324"/>
                    <a:gd name="T36" fmla="*/ 10 w 20"/>
                    <a:gd name="T37" fmla="*/ 0 h 324"/>
                    <a:gd name="T38" fmla="*/ 8 w 20"/>
                    <a:gd name="T39" fmla="*/ 0 h 324"/>
                    <a:gd name="T40" fmla="*/ 4 w 20"/>
                    <a:gd name="T41" fmla="*/ 2 h 324"/>
                    <a:gd name="T42" fmla="*/ 2 w 20"/>
                    <a:gd name="T43" fmla="*/ 6 h 324"/>
                    <a:gd name="T44" fmla="*/ 0 w 20"/>
                    <a:gd name="T45" fmla="*/ 10 h 324"/>
                    <a:gd name="T46" fmla="*/ 0 w 20"/>
                    <a:gd name="T47" fmla="*/ 10 h 3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20" h="324">
                      <a:moveTo>
                        <a:pt x="0" y="10"/>
                      </a:moveTo>
                      <a:lnTo>
                        <a:pt x="0" y="10"/>
                      </a:lnTo>
                      <a:lnTo>
                        <a:pt x="0" y="314"/>
                      </a:lnTo>
                      <a:lnTo>
                        <a:pt x="0" y="314"/>
                      </a:lnTo>
                      <a:lnTo>
                        <a:pt x="2" y="318"/>
                      </a:lnTo>
                      <a:lnTo>
                        <a:pt x="4" y="322"/>
                      </a:lnTo>
                      <a:lnTo>
                        <a:pt x="8" y="322"/>
                      </a:lnTo>
                      <a:lnTo>
                        <a:pt x="10" y="324"/>
                      </a:lnTo>
                      <a:lnTo>
                        <a:pt x="14" y="322"/>
                      </a:lnTo>
                      <a:lnTo>
                        <a:pt x="18" y="322"/>
                      </a:lnTo>
                      <a:lnTo>
                        <a:pt x="20" y="318"/>
                      </a:lnTo>
                      <a:lnTo>
                        <a:pt x="20" y="314"/>
                      </a:lnTo>
                      <a:lnTo>
                        <a:pt x="20" y="314"/>
                      </a:lnTo>
                      <a:lnTo>
                        <a:pt x="20" y="10"/>
                      </a:lnTo>
                      <a:lnTo>
                        <a:pt x="20" y="10"/>
                      </a:lnTo>
                      <a:lnTo>
                        <a:pt x="20" y="6"/>
                      </a:lnTo>
                      <a:lnTo>
                        <a:pt x="18" y="2"/>
                      </a:lnTo>
                      <a:lnTo>
                        <a:pt x="14" y="0"/>
                      </a:lnTo>
                      <a:lnTo>
                        <a:pt x="10" y="0"/>
                      </a:lnTo>
                      <a:lnTo>
                        <a:pt x="8" y="0"/>
                      </a:lnTo>
                      <a:lnTo>
                        <a:pt x="4" y="2"/>
                      </a:lnTo>
                      <a:lnTo>
                        <a:pt x="2" y="6"/>
                      </a:lnTo>
                      <a:lnTo>
                        <a:pt x="0" y="10"/>
                      </a:lnTo>
                      <a:lnTo>
                        <a:pt x="0" y="10"/>
                      </a:lnTo>
                      <a:close/>
                    </a:path>
                  </a:pathLst>
                </a:custGeom>
                <a:solidFill>
                  <a:srgbClr val="E5A91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>
                    <a:solidFill>
                      <a:srgbClr val="005EB8"/>
                    </a:solidFill>
                  </a:endParaRPr>
                </a:p>
              </p:txBody>
            </p:sp>
            <p:sp>
              <p:nvSpPr>
                <p:cNvPr id="62" name="Freeform 29"/>
                <p:cNvSpPr>
                  <a:spLocks/>
                </p:cNvSpPr>
                <p:nvPr userDrawn="1"/>
              </p:nvSpPr>
              <p:spPr bwMode="auto">
                <a:xfrm>
                  <a:off x="8535638" y="91935"/>
                  <a:ext cx="74089" cy="27440"/>
                </a:xfrm>
                <a:custGeom>
                  <a:avLst/>
                  <a:gdLst>
                    <a:gd name="T0" fmla="*/ 44 w 54"/>
                    <a:gd name="T1" fmla="*/ 0 h 20"/>
                    <a:gd name="T2" fmla="*/ 44 w 54"/>
                    <a:gd name="T3" fmla="*/ 0 h 20"/>
                    <a:gd name="T4" fmla="*/ 8 w 54"/>
                    <a:gd name="T5" fmla="*/ 0 h 20"/>
                    <a:gd name="T6" fmla="*/ 8 w 54"/>
                    <a:gd name="T7" fmla="*/ 0 h 20"/>
                    <a:gd name="T8" fmla="*/ 4 w 54"/>
                    <a:gd name="T9" fmla="*/ 0 h 20"/>
                    <a:gd name="T10" fmla="*/ 2 w 54"/>
                    <a:gd name="T11" fmla="*/ 2 h 20"/>
                    <a:gd name="T12" fmla="*/ 0 w 54"/>
                    <a:gd name="T13" fmla="*/ 6 h 20"/>
                    <a:gd name="T14" fmla="*/ 0 w 54"/>
                    <a:gd name="T15" fmla="*/ 10 h 20"/>
                    <a:gd name="T16" fmla="*/ 0 w 54"/>
                    <a:gd name="T17" fmla="*/ 14 h 20"/>
                    <a:gd name="T18" fmla="*/ 2 w 54"/>
                    <a:gd name="T19" fmla="*/ 16 h 20"/>
                    <a:gd name="T20" fmla="*/ 4 w 54"/>
                    <a:gd name="T21" fmla="*/ 18 h 20"/>
                    <a:gd name="T22" fmla="*/ 8 w 54"/>
                    <a:gd name="T23" fmla="*/ 20 h 20"/>
                    <a:gd name="T24" fmla="*/ 8 w 54"/>
                    <a:gd name="T25" fmla="*/ 20 h 20"/>
                    <a:gd name="T26" fmla="*/ 44 w 54"/>
                    <a:gd name="T27" fmla="*/ 20 h 20"/>
                    <a:gd name="T28" fmla="*/ 44 w 54"/>
                    <a:gd name="T29" fmla="*/ 20 h 20"/>
                    <a:gd name="T30" fmla="*/ 48 w 54"/>
                    <a:gd name="T31" fmla="*/ 18 h 20"/>
                    <a:gd name="T32" fmla="*/ 52 w 54"/>
                    <a:gd name="T33" fmla="*/ 16 h 20"/>
                    <a:gd name="T34" fmla="*/ 54 w 54"/>
                    <a:gd name="T35" fmla="*/ 14 h 20"/>
                    <a:gd name="T36" fmla="*/ 54 w 54"/>
                    <a:gd name="T37" fmla="*/ 10 h 20"/>
                    <a:gd name="T38" fmla="*/ 54 w 54"/>
                    <a:gd name="T39" fmla="*/ 6 h 20"/>
                    <a:gd name="T40" fmla="*/ 52 w 54"/>
                    <a:gd name="T41" fmla="*/ 2 h 20"/>
                    <a:gd name="T42" fmla="*/ 48 w 54"/>
                    <a:gd name="T43" fmla="*/ 0 h 20"/>
                    <a:gd name="T44" fmla="*/ 44 w 54"/>
                    <a:gd name="T45" fmla="*/ 0 h 20"/>
                    <a:gd name="T46" fmla="*/ 44 w 54"/>
                    <a:gd name="T47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54" h="20">
                      <a:moveTo>
                        <a:pt x="44" y="0"/>
                      </a:moveTo>
                      <a:lnTo>
                        <a:pt x="44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4" y="0"/>
                      </a:lnTo>
                      <a:lnTo>
                        <a:pt x="2" y="2"/>
                      </a:lnTo>
                      <a:lnTo>
                        <a:pt x="0" y="6"/>
                      </a:lnTo>
                      <a:lnTo>
                        <a:pt x="0" y="10"/>
                      </a:lnTo>
                      <a:lnTo>
                        <a:pt x="0" y="14"/>
                      </a:lnTo>
                      <a:lnTo>
                        <a:pt x="2" y="16"/>
                      </a:lnTo>
                      <a:lnTo>
                        <a:pt x="4" y="18"/>
                      </a:lnTo>
                      <a:lnTo>
                        <a:pt x="8" y="20"/>
                      </a:lnTo>
                      <a:lnTo>
                        <a:pt x="8" y="20"/>
                      </a:lnTo>
                      <a:lnTo>
                        <a:pt x="44" y="20"/>
                      </a:lnTo>
                      <a:lnTo>
                        <a:pt x="44" y="20"/>
                      </a:lnTo>
                      <a:lnTo>
                        <a:pt x="48" y="18"/>
                      </a:lnTo>
                      <a:lnTo>
                        <a:pt x="52" y="16"/>
                      </a:lnTo>
                      <a:lnTo>
                        <a:pt x="54" y="14"/>
                      </a:lnTo>
                      <a:lnTo>
                        <a:pt x="54" y="10"/>
                      </a:lnTo>
                      <a:lnTo>
                        <a:pt x="54" y="6"/>
                      </a:lnTo>
                      <a:lnTo>
                        <a:pt x="52" y="2"/>
                      </a:lnTo>
                      <a:lnTo>
                        <a:pt x="48" y="0"/>
                      </a:lnTo>
                      <a:lnTo>
                        <a:pt x="44" y="0"/>
                      </a:lnTo>
                      <a:lnTo>
                        <a:pt x="44" y="0"/>
                      </a:lnTo>
                      <a:close/>
                    </a:path>
                  </a:pathLst>
                </a:custGeom>
                <a:solidFill>
                  <a:srgbClr val="E5A91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>
                    <a:solidFill>
                      <a:srgbClr val="005EB8"/>
                    </a:solidFill>
                  </a:endParaRPr>
                </a:p>
              </p:txBody>
            </p:sp>
            <p:sp>
              <p:nvSpPr>
                <p:cNvPr id="63" name="Freeform 30"/>
                <p:cNvSpPr>
                  <a:spLocks/>
                </p:cNvSpPr>
                <p:nvPr userDrawn="1"/>
              </p:nvSpPr>
              <p:spPr bwMode="auto">
                <a:xfrm>
                  <a:off x="8535638" y="509027"/>
                  <a:ext cx="74089" cy="27440"/>
                </a:xfrm>
                <a:custGeom>
                  <a:avLst/>
                  <a:gdLst>
                    <a:gd name="T0" fmla="*/ 44 w 54"/>
                    <a:gd name="T1" fmla="*/ 0 h 20"/>
                    <a:gd name="T2" fmla="*/ 44 w 54"/>
                    <a:gd name="T3" fmla="*/ 0 h 20"/>
                    <a:gd name="T4" fmla="*/ 8 w 54"/>
                    <a:gd name="T5" fmla="*/ 0 h 20"/>
                    <a:gd name="T6" fmla="*/ 8 w 54"/>
                    <a:gd name="T7" fmla="*/ 0 h 20"/>
                    <a:gd name="T8" fmla="*/ 4 w 54"/>
                    <a:gd name="T9" fmla="*/ 0 h 20"/>
                    <a:gd name="T10" fmla="*/ 2 w 54"/>
                    <a:gd name="T11" fmla="*/ 4 h 20"/>
                    <a:gd name="T12" fmla="*/ 0 w 54"/>
                    <a:gd name="T13" fmla="*/ 6 h 20"/>
                    <a:gd name="T14" fmla="*/ 0 w 54"/>
                    <a:gd name="T15" fmla="*/ 10 h 20"/>
                    <a:gd name="T16" fmla="*/ 0 w 54"/>
                    <a:gd name="T17" fmla="*/ 14 h 20"/>
                    <a:gd name="T18" fmla="*/ 2 w 54"/>
                    <a:gd name="T19" fmla="*/ 16 h 20"/>
                    <a:gd name="T20" fmla="*/ 4 w 54"/>
                    <a:gd name="T21" fmla="*/ 20 h 20"/>
                    <a:gd name="T22" fmla="*/ 8 w 54"/>
                    <a:gd name="T23" fmla="*/ 20 h 20"/>
                    <a:gd name="T24" fmla="*/ 8 w 54"/>
                    <a:gd name="T25" fmla="*/ 20 h 20"/>
                    <a:gd name="T26" fmla="*/ 44 w 54"/>
                    <a:gd name="T27" fmla="*/ 20 h 20"/>
                    <a:gd name="T28" fmla="*/ 44 w 54"/>
                    <a:gd name="T29" fmla="*/ 20 h 20"/>
                    <a:gd name="T30" fmla="*/ 48 w 54"/>
                    <a:gd name="T31" fmla="*/ 20 h 20"/>
                    <a:gd name="T32" fmla="*/ 52 w 54"/>
                    <a:gd name="T33" fmla="*/ 16 h 20"/>
                    <a:gd name="T34" fmla="*/ 54 w 54"/>
                    <a:gd name="T35" fmla="*/ 14 h 20"/>
                    <a:gd name="T36" fmla="*/ 54 w 54"/>
                    <a:gd name="T37" fmla="*/ 10 h 20"/>
                    <a:gd name="T38" fmla="*/ 54 w 54"/>
                    <a:gd name="T39" fmla="*/ 6 h 20"/>
                    <a:gd name="T40" fmla="*/ 52 w 54"/>
                    <a:gd name="T41" fmla="*/ 4 h 20"/>
                    <a:gd name="T42" fmla="*/ 48 w 54"/>
                    <a:gd name="T43" fmla="*/ 0 h 20"/>
                    <a:gd name="T44" fmla="*/ 44 w 54"/>
                    <a:gd name="T45" fmla="*/ 0 h 20"/>
                    <a:gd name="T46" fmla="*/ 44 w 54"/>
                    <a:gd name="T47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54" h="20">
                      <a:moveTo>
                        <a:pt x="44" y="0"/>
                      </a:moveTo>
                      <a:lnTo>
                        <a:pt x="44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4" y="0"/>
                      </a:lnTo>
                      <a:lnTo>
                        <a:pt x="2" y="4"/>
                      </a:lnTo>
                      <a:lnTo>
                        <a:pt x="0" y="6"/>
                      </a:lnTo>
                      <a:lnTo>
                        <a:pt x="0" y="10"/>
                      </a:lnTo>
                      <a:lnTo>
                        <a:pt x="0" y="14"/>
                      </a:lnTo>
                      <a:lnTo>
                        <a:pt x="2" y="16"/>
                      </a:lnTo>
                      <a:lnTo>
                        <a:pt x="4" y="20"/>
                      </a:lnTo>
                      <a:lnTo>
                        <a:pt x="8" y="20"/>
                      </a:lnTo>
                      <a:lnTo>
                        <a:pt x="8" y="20"/>
                      </a:lnTo>
                      <a:lnTo>
                        <a:pt x="44" y="20"/>
                      </a:lnTo>
                      <a:lnTo>
                        <a:pt x="44" y="20"/>
                      </a:lnTo>
                      <a:lnTo>
                        <a:pt x="48" y="20"/>
                      </a:lnTo>
                      <a:lnTo>
                        <a:pt x="52" y="16"/>
                      </a:lnTo>
                      <a:lnTo>
                        <a:pt x="54" y="14"/>
                      </a:lnTo>
                      <a:lnTo>
                        <a:pt x="54" y="10"/>
                      </a:lnTo>
                      <a:lnTo>
                        <a:pt x="54" y="6"/>
                      </a:lnTo>
                      <a:lnTo>
                        <a:pt x="52" y="4"/>
                      </a:lnTo>
                      <a:lnTo>
                        <a:pt x="48" y="0"/>
                      </a:lnTo>
                      <a:lnTo>
                        <a:pt x="44" y="0"/>
                      </a:lnTo>
                      <a:lnTo>
                        <a:pt x="44" y="0"/>
                      </a:lnTo>
                      <a:close/>
                    </a:path>
                  </a:pathLst>
                </a:custGeom>
                <a:solidFill>
                  <a:srgbClr val="E5A91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>
                    <a:solidFill>
                      <a:srgbClr val="005EB8"/>
                    </a:solidFill>
                  </a:endParaRPr>
                </a:p>
              </p:txBody>
            </p:sp>
            <p:sp>
              <p:nvSpPr>
                <p:cNvPr id="64" name="Freeform 31"/>
                <p:cNvSpPr>
                  <a:spLocks/>
                </p:cNvSpPr>
                <p:nvPr userDrawn="1"/>
              </p:nvSpPr>
              <p:spPr bwMode="auto">
                <a:xfrm>
                  <a:off x="9010355" y="91935"/>
                  <a:ext cx="27440" cy="441788"/>
                </a:xfrm>
                <a:custGeom>
                  <a:avLst/>
                  <a:gdLst>
                    <a:gd name="T0" fmla="*/ 20 w 20"/>
                    <a:gd name="T1" fmla="*/ 312 h 322"/>
                    <a:gd name="T2" fmla="*/ 20 w 20"/>
                    <a:gd name="T3" fmla="*/ 312 h 322"/>
                    <a:gd name="T4" fmla="*/ 20 w 20"/>
                    <a:gd name="T5" fmla="*/ 10 h 322"/>
                    <a:gd name="T6" fmla="*/ 20 w 20"/>
                    <a:gd name="T7" fmla="*/ 10 h 322"/>
                    <a:gd name="T8" fmla="*/ 20 w 20"/>
                    <a:gd name="T9" fmla="*/ 6 h 322"/>
                    <a:gd name="T10" fmla="*/ 16 w 20"/>
                    <a:gd name="T11" fmla="*/ 2 h 322"/>
                    <a:gd name="T12" fmla="*/ 14 w 20"/>
                    <a:gd name="T13" fmla="*/ 0 h 322"/>
                    <a:gd name="T14" fmla="*/ 10 w 20"/>
                    <a:gd name="T15" fmla="*/ 0 h 322"/>
                    <a:gd name="T16" fmla="*/ 6 w 20"/>
                    <a:gd name="T17" fmla="*/ 0 h 322"/>
                    <a:gd name="T18" fmla="*/ 4 w 20"/>
                    <a:gd name="T19" fmla="*/ 2 h 322"/>
                    <a:gd name="T20" fmla="*/ 0 w 20"/>
                    <a:gd name="T21" fmla="*/ 6 h 322"/>
                    <a:gd name="T22" fmla="*/ 0 w 20"/>
                    <a:gd name="T23" fmla="*/ 10 h 322"/>
                    <a:gd name="T24" fmla="*/ 0 w 20"/>
                    <a:gd name="T25" fmla="*/ 10 h 322"/>
                    <a:gd name="T26" fmla="*/ 0 w 20"/>
                    <a:gd name="T27" fmla="*/ 312 h 322"/>
                    <a:gd name="T28" fmla="*/ 0 w 20"/>
                    <a:gd name="T29" fmla="*/ 312 h 322"/>
                    <a:gd name="T30" fmla="*/ 0 w 20"/>
                    <a:gd name="T31" fmla="*/ 316 h 322"/>
                    <a:gd name="T32" fmla="*/ 4 w 20"/>
                    <a:gd name="T33" fmla="*/ 320 h 322"/>
                    <a:gd name="T34" fmla="*/ 6 w 20"/>
                    <a:gd name="T35" fmla="*/ 322 h 322"/>
                    <a:gd name="T36" fmla="*/ 10 w 20"/>
                    <a:gd name="T37" fmla="*/ 322 h 322"/>
                    <a:gd name="T38" fmla="*/ 14 w 20"/>
                    <a:gd name="T39" fmla="*/ 322 h 322"/>
                    <a:gd name="T40" fmla="*/ 16 w 20"/>
                    <a:gd name="T41" fmla="*/ 320 h 322"/>
                    <a:gd name="T42" fmla="*/ 20 w 20"/>
                    <a:gd name="T43" fmla="*/ 316 h 322"/>
                    <a:gd name="T44" fmla="*/ 20 w 20"/>
                    <a:gd name="T45" fmla="*/ 312 h 322"/>
                    <a:gd name="T46" fmla="*/ 20 w 20"/>
                    <a:gd name="T47" fmla="*/ 312 h 3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20" h="322">
                      <a:moveTo>
                        <a:pt x="20" y="312"/>
                      </a:moveTo>
                      <a:lnTo>
                        <a:pt x="20" y="312"/>
                      </a:lnTo>
                      <a:lnTo>
                        <a:pt x="20" y="10"/>
                      </a:lnTo>
                      <a:lnTo>
                        <a:pt x="20" y="10"/>
                      </a:lnTo>
                      <a:lnTo>
                        <a:pt x="20" y="6"/>
                      </a:lnTo>
                      <a:lnTo>
                        <a:pt x="16" y="2"/>
                      </a:lnTo>
                      <a:lnTo>
                        <a:pt x="14" y="0"/>
                      </a:lnTo>
                      <a:lnTo>
                        <a:pt x="10" y="0"/>
                      </a:lnTo>
                      <a:lnTo>
                        <a:pt x="6" y="0"/>
                      </a:lnTo>
                      <a:lnTo>
                        <a:pt x="4" y="2"/>
                      </a:lnTo>
                      <a:lnTo>
                        <a:pt x="0" y="6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312"/>
                      </a:lnTo>
                      <a:lnTo>
                        <a:pt x="0" y="312"/>
                      </a:lnTo>
                      <a:lnTo>
                        <a:pt x="0" y="316"/>
                      </a:lnTo>
                      <a:lnTo>
                        <a:pt x="4" y="320"/>
                      </a:lnTo>
                      <a:lnTo>
                        <a:pt x="6" y="322"/>
                      </a:lnTo>
                      <a:lnTo>
                        <a:pt x="10" y="322"/>
                      </a:lnTo>
                      <a:lnTo>
                        <a:pt x="14" y="322"/>
                      </a:lnTo>
                      <a:lnTo>
                        <a:pt x="16" y="320"/>
                      </a:lnTo>
                      <a:lnTo>
                        <a:pt x="20" y="316"/>
                      </a:lnTo>
                      <a:lnTo>
                        <a:pt x="20" y="312"/>
                      </a:lnTo>
                      <a:lnTo>
                        <a:pt x="20" y="312"/>
                      </a:lnTo>
                      <a:close/>
                    </a:path>
                  </a:pathLst>
                </a:custGeom>
                <a:solidFill>
                  <a:srgbClr val="E5A91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>
                    <a:solidFill>
                      <a:srgbClr val="005EB8"/>
                    </a:solidFill>
                  </a:endParaRPr>
                </a:p>
              </p:txBody>
            </p:sp>
            <p:sp>
              <p:nvSpPr>
                <p:cNvPr id="65" name="Freeform 32"/>
                <p:cNvSpPr>
                  <a:spLocks/>
                </p:cNvSpPr>
                <p:nvPr userDrawn="1"/>
              </p:nvSpPr>
              <p:spPr bwMode="auto">
                <a:xfrm>
                  <a:off x="8963706" y="506283"/>
                  <a:ext cx="74089" cy="27440"/>
                </a:xfrm>
                <a:custGeom>
                  <a:avLst/>
                  <a:gdLst>
                    <a:gd name="T0" fmla="*/ 8 w 54"/>
                    <a:gd name="T1" fmla="*/ 20 h 20"/>
                    <a:gd name="T2" fmla="*/ 8 w 54"/>
                    <a:gd name="T3" fmla="*/ 20 h 20"/>
                    <a:gd name="T4" fmla="*/ 44 w 54"/>
                    <a:gd name="T5" fmla="*/ 20 h 20"/>
                    <a:gd name="T6" fmla="*/ 44 w 54"/>
                    <a:gd name="T7" fmla="*/ 20 h 20"/>
                    <a:gd name="T8" fmla="*/ 48 w 54"/>
                    <a:gd name="T9" fmla="*/ 20 h 20"/>
                    <a:gd name="T10" fmla="*/ 52 w 54"/>
                    <a:gd name="T11" fmla="*/ 16 h 20"/>
                    <a:gd name="T12" fmla="*/ 54 w 54"/>
                    <a:gd name="T13" fmla="*/ 14 h 20"/>
                    <a:gd name="T14" fmla="*/ 54 w 54"/>
                    <a:gd name="T15" fmla="*/ 10 h 20"/>
                    <a:gd name="T16" fmla="*/ 54 w 54"/>
                    <a:gd name="T17" fmla="*/ 6 h 20"/>
                    <a:gd name="T18" fmla="*/ 52 w 54"/>
                    <a:gd name="T19" fmla="*/ 4 h 20"/>
                    <a:gd name="T20" fmla="*/ 48 w 54"/>
                    <a:gd name="T21" fmla="*/ 0 h 20"/>
                    <a:gd name="T22" fmla="*/ 44 w 54"/>
                    <a:gd name="T23" fmla="*/ 0 h 20"/>
                    <a:gd name="T24" fmla="*/ 44 w 54"/>
                    <a:gd name="T25" fmla="*/ 0 h 20"/>
                    <a:gd name="T26" fmla="*/ 8 w 54"/>
                    <a:gd name="T27" fmla="*/ 0 h 20"/>
                    <a:gd name="T28" fmla="*/ 8 w 54"/>
                    <a:gd name="T29" fmla="*/ 0 h 20"/>
                    <a:gd name="T30" fmla="*/ 4 w 54"/>
                    <a:gd name="T31" fmla="*/ 0 h 20"/>
                    <a:gd name="T32" fmla="*/ 2 w 54"/>
                    <a:gd name="T33" fmla="*/ 4 h 20"/>
                    <a:gd name="T34" fmla="*/ 0 w 54"/>
                    <a:gd name="T35" fmla="*/ 6 h 20"/>
                    <a:gd name="T36" fmla="*/ 0 w 54"/>
                    <a:gd name="T37" fmla="*/ 10 h 20"/>
                    <a:gd name="T38" fmla="*/ 0 w 54"/>
                    <a:gd name="T39" fmla="*/ 14 h 20"/>
                    <a:gd name="T40" fmla="*/ 2 w 54"/>
                    <a:gd name="T41" fmla="*/ 16 h 20"/>
                    <a:gd name="T42" fmla="*/ 4 w 54"/>
                    <a:gd name="T43" fmla="*/ 20 h 20"/>
                    <a:gd name="T44" fmla="*/ 8 w 54"/>
                    <a:gd name="T45" fmla="*/ 20 h 20"/>
                    <a:gd name="T46" fmla="*/ 8 w 54"/>
                    <a:gd name="T47" fmla="*/ 2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54" h="20">
                      <a:moveTo>
                        <a:pt x="8" y="20"/>
                      </a:moveTo>
                      <a:lnTo>
                        <a:pt x="8" y="20"/>
                      </a:lnTo>
                      <a:lnTo>
                        <a:pt x="44" y="20"/>
                      </a:lnTo>
                      <a:lnTo>
                        <a:pt x="44" y="20"/>
                      </a:lnTo>
                      <a:lnTo>
                        <a:pt x="48" y="20"/>
                      </a:lnTo>
                      <a:lnTo>
                        <a:pt x="52" y="16"/>
                      </a:lnTo>
                      <a:lnTo>
                        <a:pt x="54" y="14"/>
                      </a:lnTo>
                      <a:lnTo>
                        <a:pt x="54" y="10"/>
                      </a:lnTo>
                      <a:lnTo>
                        <a:pt x="54" y="6"/>
                      </a:lnTo>
                      <a:lnTo>
                        <a:pt x="52" y="4"/>
                      </a:lnTo>
                      <a:lnTo>
                        <a:pt x="48" y="0"/>
                      </a:lnTo>
                      <a:lnTo>
                        <a:pt x="44" y="0"/>
                      </a:lnTo>
                      <a:lnTo>
                        <a:pt x="44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4" y="0"/>
                      </a:lnTo>
                      <a:lnTo>
                        <a:pt x="2" y="4"/>
                      </a:lnTo>
                      <a:lnTo>
                        <a:pt x="0" y="6"/>
                      </a:lnTo>
                      <a:lnTo>
                        <a:pt x="0" y="10"/>
                      </a:lnTo>
                      <a:lnTo>
                        <a:pt x="0" y="14"/>
                      </a:lnTo>
                      <a:lnTo>
                        <a:pt x="2" y="16"/>
                      </a:lnTo>
                      <a:lnTo>
                        <a:pt x="4" y="20"/>
                      </a:lnTo>
                      <a:lnTo>
                        <a:pt x="8" y="20"/>
                      </a:lnTo>
                      <a:lnTo>
                        <a:pt x="8" y="20"/>
                      </a:lnTo>
                      <a:close/>
                    </a:path>
                  </a:pathLst>
                </a:custGeom>
                <a:solidFill>
                  <a:srgbClr val="E5A91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>
                    <a:solidFill>
                      <a:srgbClr val="005EB8"/>
                    </a:solidFill>
                  </a:endParaRPr>
                </a:p>
              </p:txBody>
            </p:sp>
            <p:sp>
              <p:nvSpPr>
                <p:cNvPr id="66" name="Freeform 33"/>
                <p:cNvSpPr>
                  <a:spLocks/>
                </p:cNvSpPr>
                <p:nvPr userDrawn="1"/>
              </p:nvSpPr>
              <p:spPr bwMode="auto">
                <a:xfrm>
                  <a:off x="8963706" y="91935"/>
                  <a:ext cx="74089" cy="27440"/>
                </a:xfrm>
                <a:custGeom>
                  <a:avLst/>
                  <a:gdLst>
                    <a:gd name="T0" fmla="*/ 8 w 54"/>
                    <a:gd name="T1" fmla="*/ 20 h 20"/>
                    <a:gd name="T2" fmla="*/ 8 w 54"/>
                    <a:gd name="T3" fmla="*/ 20 h 20"/>
                    <a:gd name="T4" fmla="*/ 44 w 54"/>
                    <a:gd name="T5" fmla="*/ 20 h 20"/>
                    <a:gd name="T6" fmla="*/ 44 w 54"/>
                    <a:gd name="T7" fmla="*/ 20 h 20"/>
                    <a:gd name="T8" fmla="*/ 48 w 54"/>
                    <a:gd name="T9" fmla="*/ 18 h 20"/>
                    <a:gd name="T10" fmla="*/ 52 w 54"/>
                    <a:gd name="T11" fmla="*/ 16 h 20"/>
                    <a:gd name="T12" fmla="*/ 54 w 54"/>
                    <a:gd name="T13" fmla="*/ 14 h 20"/>
                    <a:gd name="T14" fmla="*/ 54 w 54"/>
                    <a:gd name="T15" fmla="*/ 10 h 20"/>
                    <a:gd name="T16" fmla="*/ 54 w 54"/>
                    <a:gd name="T17" fmla="*/ 6 h 20"/>
                    <a:gd name="T18" fmla="*/ 52 w 54"/>
                    <a:gd name="T19" fmla="*/ 2 h 20"/>
                    <a:gd name="T20" fmla="*/ 48 w 54"/>
                    <a:gd name="T21" fmla="*/ 0 h 20"/>
                    <a:gd name="T22" fmla="*/ 44 w 54"/>
                    <a:gd name="T23" fmla="*/ 0 h 20"/>
                    <a:gd name="T24" fmla="*/ 44 w 54"/>
                    <a:gd name="T25" fmla="*/ 0 h 20"/>
                    <a:gd name="T26" fmla="*/ 8 w 54"/>
                    <a:gd name="T27" fmla="*/ 0 h 20"/>
                    <a:gd name="T28" fmla="*/ 8 w 54"/>
                    <a:gd name="T29" fmla="*/ 0 h 20"/>
                    <a:gd name="T30" fmla="*/ 4 w 54"/>
                    <a:gd name="T31" fmla="*/ 0 h 20"/>
                    <a:gd name="T32" fmla="*/ 2 w 54"/>
                    <a:gd name="T33" fmla="*/ 2 h 20"/>
                    <a:gd name="T34" fmla="*/ 0 w 54"/>
                    <a:gd name="T35" fmla="*/ 6 h 20"/>
                    <a:gd name="T36" fmla="*/ 0 w 54"/>
                    <a:gd name="T37" fmla="*/ 10 h 20"/>
                    <a:gd name="T38" fmla="*/ 0 w 54"/>
                    <a:gd name="T39" fmla="*/ 14 h 20"/>
                    <a:gd name="T40" fmla="*/ 2 w 54"/>
                    <a:gd name="T41" fmla="*/ 16 h 20"/>
                    <a:gd name="T42" fmla="*/ 4 w 54"/>
                    <a:gd name="T43" fmla="*/ 18 h 20"/>
                    <a:gd name="T44" fmla="*/ 8 w 54"/>
                    <a:gd name="T45" fmla="*/ 20 h 20"/>
                    <a:gd name="T46" fmla="*/ 8 w 54"/>
                    <a:gd name="T47" fmla="*/ 2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54" h="20">
                      <a:moveTo>
                        <a:pt x="8" y="20"/>
                      </a:moveTo>
                      <a:lnTo>
                        <a:pt x="8" y="20"/>
                      </a:lnTo>
                      <a:lnTo>
                        <a:pt x="44" y="20"/>
                      </a:lnTo>
                      <a:lnTo>
                        <a:pt x="44" y="20"/>
                      </a:lnTo>
                      <a:lnTo>
                        <a:pt x="48" y="18"/>
                      </a:lnTo>
                      <a:lnTo>
                        <a:pt x="52" y="16"/>
                      </a:lnTo>
                      <a:lnTo>
                        <a:pt x="54" y="14"/>
                      </a:lnTo>
                      <a:lnTo>
                        <a:pt x="54" y="10"/>
                      </a:lnTo>
                      <a:lnTo>
                        <a:pt x="54" y="6"/>
                      </a:lnTo>
                      <a:lnTo>
                        <a:pt x="52" y="2"/>
                      </a:lnTo>
                      <a:lnTo>
                        <a:pt x="48" y="0"/>
                      </a:lnTo>
                      <a:lnTo>
                        <a:pt x="44" y="0"/>
                      </a:lnTo>
                      <a:lnTo>
                        <a:pt x="44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4" y="0"/>
                      </a:lnTo>
                      <a:lnTo>
                        <a:pt x="2" y="2"/>
                      </a:lnTo>
                      <a:lnTo>
                        <a:pt x="0" y="6"/>
                      </a:lnTo>
                      <a:lnTo>
                        <a:pt x="0" y="10"/>
                      </a:lnTo>
                      <a:lnTo>
                        <a:pt x="0" y="14"/>
                      </a:lnTo>
                      <a:lnTo>
                        <a:pt x="2" y="16"/>
                      </a:lnTo>
                      <a:lnTo>
                        <a:pt x="4" y="18"/>
                      </a:lnTo>
                      <a:lnTo>
                        <a:pt x="8" y="20"/>
                      </a:lnTo>
                      <a:lnTo>
                        <a:pt x="8" y="20"/>
                      </a:lnTo>
                      <a:close/>
                    </a:path>
                  </a:pathLst>
                </a:custGeom>
                <a:solidFill>
                  <a:srgbClr val="E5A91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>
                    <a:solidFill>
                      <a:srgbClr val="005EB8"/>
                    </a:solidFill>
                  </a:endParaRPr>
                </a:p>
              </p:txBody>
            </p:sp>
            <p:sp>
              <p:nvSpPr>
                <p:cNvPr id="85" name="Freeform 52"/>
                <p:cNvSpPr>
                  <a:spLocks noEditPoints="1"/>
                </p:cNvSpPr>
                <p:nvPr userDrawn="1"/>
              </p:nvSpPr>
              <p:spPr bwMode="auto">
                <a:xfrm>
                  <a:off x="8447829" y="187976"/>
                  <a:ext cx="46648" cy="5488"/>
                </a:xfrm>
                <a:custGeom>
                  <a:avLst/>
                  <a:gdLst>
                    <a:gd name="T0" fmla="*/ 4 w 34"/>
                    <a:gd name="T1" fmla="*/ 2 h 4"/>
                    <a:gd name="T2" fmla="*/ 4 w 34"/>
                    <a:gd name="T3" fmla="*/ 2 h 4"/>
                    <a:gd name="T4" fmla="*/ 4 w 34"/>
                    <a:gd name="T5" fmla="*/ 4 h 4"/>
                    <a:gd name="T6" fmla="*/ 2 w 34"/>
                    <a:gd name="T7" fmla="*/ 4 h 4"/>
                    <a:gd name="T8" fmla="*/ 2 w 34"/>
                    <a:gd name="T9" fmla="*/ 4 h 4"/>
                    <a:gd name="T10" fmla="*/ 0 w 34"/>
                    <a:gd name="T11" fmla="*/ 4 h 4"/>
                    <a:gd name="T12" fmla="*/ 0 w 34"/>
                    <a:gd name="T13" fmla="*/ 2 h 4"/>
                    <a:gd name="T14" fmla="*/ 0 w 34"/>
                    <a:gd name="T15" fmla="*/ 2 h 4"/>
                    <a:gd name="T16" fmla="*/ 0 w 34"/>
                    <a:gd name="T17" fmla="*/ 0 h 4"/>
                    <a:gd name="T18" fmla="*/ 2 w 34"/>
                    <a:gd name="T19" fmla="*/ 0 h 4"/>
                    <a:gd name="T20" fmla="*/ 2 w 34"/>
                    <a:gd name="T21" fmla="*/ 0 h 4"/>
                    <a:gd name="T22" fmla="*/ 4 w 34"/>
                    <a:gd name="T23" fmla="*/ 0 h 4"/>
                    <a:gd name="T24" fmla="*/ 4 w 34"/>
                    <a:gd name="T25" fmla="*/ 2 h 4"/>
                    <a:gd name="T26" fmla="*/ 4 w 34"/>
                    <a:gd name="T27" fmla="*/ 2 h 4"/>
                    <a:gd name="T28" fmla="*/ 34 w 34"/>
                    <a:gd name="T29" fmla="*/ 0 h 4"/>
                    <a:gd name="T30" fmla="*/ 34 w 34"/>
                    <a:gd name="T31" fmla="*/ 2 h 4"/>
                    <a:gd name="T32" fmla="*/ 34 w 34"/>
                    <a:gd name="T33" fmla="*/ 2 h 4"/>
                    <a:gd name="T34" fmla="*/ 34 w 34"/>
                    <a:gd name="T35" fmla="*/ 4 h 4"/>
                    <a:gd name="T36" fmla="*/ 10 w 34"/>
                    <a:gd name="T37" fmla="*/ 4 h 4"/>
                    <a:gd name="T38" fmla="*/ 10 w 34"/>
                    <a:gd name="T39" fmla="*/ 4 h 4"/>
                    <a:gd name="T40" fmla="*/ 10 w 34"/>
                    <a:gd name="T41" fmla="*/ 2 h 4"/>
                    <a:gd name="T42" fmla="*/ 10 w 34"/>
                    <a:gd name="T43" fmla="*/ 0 h 4"/>
                    <a:gd name="T44" fmla="*/ 10 w 34"/>
                    <a:gd name="T45" fmla="*/ 0 h 4"/>
                    <a:gd name="T46" fmla="*/ 10 w 34"/>
                    <a:gd name="T47" fmla="*/ 0 h 4"/>
                    <a:gd name="T48" fmla="*/ 34 w 34"/>
                    <a:gd name="T49" fmla="*/ 0 h 4"/>
                    <a:gd name="T50" fmla="*/ 34 w 34"/>
                    <a:gd name="T51" fmla="*/ 0 h 4"/>
                    <a:gd name="T52" fmla="*/ 34 w 34"/>
                    <a:gd name="T53" fmla="*/ 0 h 4"/>
                    <a:gd name="T54" fmla="*/ 34 w 34"/>
                    <a:gd name="T55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</a:cxnLst>
                  <a:rect l="0" t="0" r="r" b="b"/>
                  <a:pathLst>
                    <a:path w="34" h="4">
                      <a:moveTo>
                        <a:pt x="4" y="2"/>
                      </a:moveTo>
                      <a:lnTo>
                        <a:pt x="4" y="2"/>
                      </a:lnTo>
                      <a:lnTo>
                        <a:pt x="4" y="4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4" y="0"/>
                      </a:lnTo>
                      <a:lnTo>
                        <a:pt x="4" y="2"/>
                      </a:lnTo>
                      <a:lnTo>
                        <a:pt x="4" y="2"/>
                      </a:lnTo>
                      <a:close/>
                      <a:moveTo>
                        <a:pt x="34" y="0"/>
                      </a:moveTo>
                      <a:lnTo>
                        <a:pt x="34" y="2"/>
                      </a:lnTo>
                      <a:lnTo>
                        <a:pt x="34" y="2"/>
                      </a:lnTo>
                      <a:lnTo>
                        <a:pt x="34" y="4"/>
                      </a:lnTo>
                      <a:lnTo>
                        <a:pt x="10" y="4"/>
                      </a:lnTo>
                      <a:lnTo>
                        <a:pt x="10" y="4"/>
                      </a:lnTo>
                      <a:lnTo>
                        <a:pt x="10" y="2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34" y="0"/>
                      </a:lnTo>
                      <a:lnTo>
                        <a:pt x="34" y="0"/>
                      </a:lnTo>
                      <a:lnTo>
                        <a:pt x="34" y="0"/>
                      </a:lnTo>
                      <a:lnTo>
                        <a:pt x="34" y="0"/>
                      </a:lnTo>
                      <a:close/>
                    </a:path>
                  </a:pathLst>
                </a:custGeom>
                <a:solidFill>
                  <a:srgbClr val="D1D1D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>
                    <a:solidFill>
                      <a:srgbClr val="005EB8"/>
                    </a:solidFill>
                  </a:endParaRPr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228091324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bullets 2 column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25" name="Conector recto 12"/>
          <p:cNvCxnSpPr/>
          <p:nvPr userDrawn="1"/>
        </p:nvCxnSpPr>
        <p:spPr>
          <a:xfrm flipH="1">
            <a:off x="407670" y="5961585"/>
            <a:ext cx="5897778" cy="3161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07668" y="1512041"/>
            <a:ext cx="4899694" cy="4276616"/>
          </a:xfrm>
        </p:spPr>
        <p:txBody>
          <a:bodyPr/>
          <a:lstStyle>
            <a:lvl1pPr>
              <a:defRPr>
                <a:solidFill>
                  <a:srgbClr val="4D4D4D"/>
                </a:solidFill>
              </a:defRPr>
            </a:lvl1pPr>
            <a:lvl2pPr>
              <a:defRPr>
                <a:solidFill>
                  <a:srgbClr val="4D4D4D"/>
                </a:solidFill>
              </a:defRPr>
            </a:lvl2pPr>
            <a:lvl3pPr>
              <a:defRPr>
                <a:solidFill>
                  <a:srgbClr val="4D4D4D"/>
                </a:solidFill>
              </a:defRPr>
            </a:lvl3pPr>
            <a:lvl4pPr>
              <a:defRPr>
                <a:solidFill>
                  <a:srgbClr val="4D4D4D"/>
                </a:solidFill>
              </a:defRPr>
            </a:lvl4pPr>
            <a:lvl5pPr>
              <a:defRPr>
                <a:solidFill>
                  <a:srgbClr val="4D4D4D"/>
                </a:solidFill>
              </a:defRPr>
            </a:lvl5pPr>
          </a:lstStyle>
          <a:p>
            <a:pPr lvl="0"/>
            <a:r>
              <a:rPr lang="en-US" noProof="0" smtClean="0"/>
              <a:t>Click to edit Master text styles</a:t>
            </a:r>
          </a:p>
          <a:p>
            <a:pPr lvl="1"/>
            <a:r>
              <a:rPr lang="en-US" noProof="0" smtClean="0"/>
              <a:t>Second level</a:t>
            </a:r>
          </a:p>
          <a:p>
            <a:pPr lvl="2"/>
            <a:r>
              <a:rPr lang="en-US" noProof="0" smtClean="0"/>
              <a:t>Third level</a:t>
            </a:r>
          </a:p>
          <a:p>
            <a:pPr lvl="3"/>
            <a:r>
              <a:rPr lang="en-US" noProof="0" smtClean="0"/>
              <a:t>Fourth level</a:t>
            </a:r>
          </a:p>
          <a:p>
            <a:pPr lvl="4"/>
            <a:r>
              <a:rPr lang="en-US" noProof="0" smtClean="0"/>
              <a:t>Fifth level</a:t>
            </a:r>
            <a:endParaRPr lang="en-GB" noProof="0" dirty="0"/>
          </a:p>
        </p:txBody>
      </p:sp>
      <p:grpSp>
        <p:nvGrpSpPr>
          <p:cNvPr id="11" name="Group 4"/>
          <p:cNvGrpSpPr>
            <a:grpSpLocks noChangeAspect="1"/>
          </p:cNvGrpSpPr>
          <p:nvPr userDrawn="1"/>
        </p:nvGrpSpPr>
        <p:grpSpPr bwMode="auto">
          <a:xfrm>
            <a:off x="9299675" y="6133573"/>
            <a:ext cx="1624293" cy="160505"/>
            <a:chOff x="4649" y="3974"/>
            <a:chExt cx="812" cy="107"/>
          </a:xfrm>
        </p:grpSpPr>
        <p:sp>
          <p:nvSpPr>
            <p:cNvPr id="12" name="AutoShape 3"/>
            <p:cNvSpPr>
              <a:spLocks noChangeAspect="1" noChangeArrowheads="1" noTextEdit="1"/>
            </p:cNvSpPr>
            <p:nvPr userDrawn="1"/>
          </p:nvSpPr>
          <p:spPr bwMode="auto">
            <a:xfrm>
              <a:off x="4649" y="3974"/>
              <a:ext cx="812" cy="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13" name="Freeform 12"/>
            <p:cNvSpPr>
              <a:spLocks noEditPoints="1"/>
            </p:cNvSpPr>
            <p:nvPr userDrawn="1"/>
          </p:nvSpPr>
          <p:spPr bwMode="auto">
            <a:xfrm>
              <a:off x="4649" y="3974"/>
              <a:ext cx="812" cy="107"/>
            </a:xfrm>
            <a:custGeom>
              <a:avLst/>
              <a:gdLst>
                <a:gd name="T0" fmla="*/ 2293 w 3248"/>
                <a:gd name="T1" fmla="*/ 424 h 428"/>
                <a:gd name="T2" fmla="*/ 2209 w 3248"/>
                <a:gd name="T3" fmla="*/ 355 h 428"/>
                <a:gd name="T4" fmla="*/ 2159 w 3248"/>
                <a:gd name="T5" fmla="*/ 76 h 428"/>
                <a:gd name="T6" fmla="*/ 2306 w 3248"/>
                <a:gd name="T7" fmla="*/ 5 h 428"/>
                <a:gd name="T8" fmla="*/ 2042 w 3248"/>
                <a:gd name="T9" fmla="*/ 407 h 428"/>
                <a:gd name="T10" fmla="*/ 611 w 3248"/>
                <a:gd name="T11" fmla="*/ 11 h 428"/>
                <a:gd name="T12" fmla="*/ 672 w 3248"/>
                <a:gd name="T13" fmla="*/ 353 h 428"/>
                <a:gd name="T14" fmla="*/ 737 w 3248"/>
                <a:gd name="T15" fmla="*/ 376 h 428"/>
                <a:gd name="T16" fmla="*/ 909 w 3248"/>
                <a:gd name="T17" fmla="*/ 1 h 428"/>
                <a:gd name="T18" fmla="*/ 261 w 3248"/>
                <a:gd name="T19" fmla="*/ 332 h 428"/>
                <a:gd name="T20" fmla="*/ 114 w 3248"/>
                <a:gd name="T21" fmla="*/ 347 h 428"/>
                <a:gd name="T22" fmla="*/ 94 w 3248"/>
                <a:gd name="T23" fmla="*/ 277 h 428"/>
                <a:gd name="T24" fmla="*/ 261 w 3248"/>
                <a:gd name="T25" fmla="*/ 332 h 428"/>
                <a:gd name="T26" fmla="*/ 52 w 3248"/>
                <a:gd name="T27" fmla="*/ 102 h 428"/>
                <a:gd name="T28" fmla="*/ 234 w 3248"/>
                <a:gd name="T29" fmla="*/ 90 h 428"/>
                <a:gd name="T30" fmla="*/ 179 w 3248"/>
                <a:gd name="T31" fmla="*/ 176 h 428"/>
                <a:gd name="T32" fmla="*/ 9 w 3248"/>
                <a:gd name="T33" fmla="*/ 257 h 428"/>
                <a:gd name="T34" fmla="*/ 35 w 3248"/>
                <a:gd name="T35" fmla="*/ 394 h 428"/>
                <a:gd name="T36" fmla="*/ 164 w 3248"/>
                <a:gd name="T37" fmla="*/ 426 h 428"/>
                <a:gd name="T38" fmla="*/ 284 w 3248"/>
                <a:gd name="T39" fmla="*/ 404 h 428"/>
                <a:gd name="T40" fmla="*/ 331 w 3248"/>
                <a:gd name="T41" fmla="*/ 45 h 428"/>
                <a:gd name="T42" fmla="*/ 1319 w 3248"/>
                <a:gd name="T43" fmla="*/ 332 h 428"/>
                <a:gd name="T44" fmla="*/ 1168 w 3248"/>
                <a:gd name="T45" fmla="*/ 344 h 428"/>
                <a:gd name="T46" fmla="*/ 1155 w 3248"/>
                <a:gd name="T47" fmla="*/ 272 h 428"/>
                <a:gd name="T48" fmla="*/ 1264 w 3248"/>
                <a:gd name="T49" fmla="*/ 0 h 428"/>
                <a:gd name="T50" fmla="*/ 1122 w 3248"/>
                <a:gd name="T51" fmla="*/ 98 h 428"/>
                <a:gd name="T52" fmla="*/ 1298 w 3248"/>
                <a:gd name="T53" fmla="*/ 94 h 428"/>
                <a:gd name="T54" fmla="*/ 1212 w 3248"/>
                <a:gd name="T55" fmla="*/ 177 h 428"/>
                <a:gd name="T56" fmla="*/ 1064 w 3248"/>
                <a:gd name="T57" fmla="*/ 270 h 428"/>
                <a:gd name="T58" fmla="*/ 1102 w 3248"/>
                <a:gd name="T59" fmla="*/ 401 h 428"/>
                <a:gd name="T60" fmla="*/ 1246 w 3248"/>
                <a:gd name="T61" fmla="*/ 423 h 428"/>
                <a:gd name="T62" fmla="*/ 1354 w 3248"/>
                <a:gd name="T63" fmla="*/ 407 h 428"/>
                <a:gd name="T64" fmla="*/ 1381 w 3248"/>
                <a:gd name="T65" fmla="*/ 36 h 428"/>
                <a:gd name="T66" fmla="*/ 2714 w 3248"/>
                <a:gd name="T67" fmla="*/ 326 h 428"/>
                <a:gd name="T68" fmla="*/ 2576 w 3248"/>
                <a:gd name="T69" fmla="*/ 337 h 428"/>
                <a:gd name="T70" fmla="*/ 2533 w 3248"/>
                <a:gd name="T71" fmla="*/ 4 h 428"/>
                <a:gd name="T72" fmla="*/ 2468 w 3248"/>
                <a:gd name="T73" fmla="*/ 364 h 428"/>
                <a:gd name="T74" fmla="*/ 2611 w 3248"/>
                <a:gd name="T75" fmla="*/ 427 h 428"/>
                <a:gd name="T76" fmla="*/ 2761 w 3248"/>
                <a:gd name="T77" fmla="*/ 403 h 428"/>
                <a:gd name="T78" fmla="*/ 2937 w 3248"/>
                <a:gd name="T79" fmla="*/ 413 h 428"/>
                <a:gd name="T80" fmla="*/ 3135 w 3248"/>
                <a:gd name="T81" fmla="*/ 422 h 428"/>
                <a:gd name="T82" fmla="*/ 3248 w 3248"/>
                <a:gd name="T83" fmla="*/ 300 h 428"/>
                <a:gd name="T84" fmla="*/ 3184 w 3248"/>
                <a:gd name="T85" fmla="*/ 204 h 428"/>
                <a:gd name="T86" fmla="*/ 3038 w 3248"/>
                <a:gd name="T87" fmla="*/ 127 h 428"/>
                <a:gd name="T88" fmla="*/ 3076 w 3248"/>
                <a:gd name="T89" fmla="*/ 76 h 428"/>
                <a:gd name="T90" fmla="*/ 3232 w 3248"/>
                <a:gd name="T91" fmla="*/ 30 h 428"/>
                <a:gd name="T92" fmla="*/ 3039 w 3248"/>
                <a:gd name="T93" fmla="*/ 8 h 428"/>
                <a:gd name="T94" fmla="*/ 2943 w 3248"/>
                <a:gd name="T95" fmla="*/ 122 h 428"/>
                <a:gd name="T96" fmla="*/ 3021 w 3248"/>
                <a:gd name="T97" fmla="*/ 229 h 428"/>
                <a:gd name="T98" fmla="*/ 3154 w 3248"/>
                <a:gd name="T99" fmla="*/ 300 h 428"/>
                <a:gd name="T100" fmla="*/ 3113 w 3248"/>
                <a:gd name="T101" fmla="*/ 350 h 428"/>
                <a:gd name="T102" fmla="*/ 1639 w 3248"/>
                <a:gd name="T103" fmla="*/ 80 h 428"/>
                <a:gd name="T104" fmla="*/ 1790 w 3248"/>
                <a:gd name="T105" fmla="*/ 97 h 428"/>
                <a:gd name="T106" fmla="*/ 1832 w 3248"/>
                <a:gd name="T107" fmla="*/ 245 h 428"/>
                <a:gd name="T108" fmla="*/ 1739 w 3248"/>
                <a:gd name="T109" fmla="*/ 353 h 428"/>
                <a:gd name="T110" fmla="*/ 1652 w 3248"/>
                <a:gd name="T111" fmla="*/ 4 h 428"/>
                <a:gd name="T112" fmla="*/ 1701 w 3248"/>
                <a:gd name="T113" fmla="*/ 428 h 428"/>
                <a:gd name="T114" fmla="*/ 1885 w 3248"/>
                <a:gd name="T115" fmla="*/ 369 h 428"/>
                <a:gd name="T116" fmla="*/ 1930 w 3248"/>
                <a:gd name="T117" fmla="*/ 187 h 428"/>
                <a:gd name="T118" fmla="*/ 1786 w 3248"/>
                <a:gd name="T119" fmla="*/ 8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248" h="428">
                  <a:moveTo>
                    <a:pt x="2042" y="407"/>
                  </a:moveTo>
                  <a:lnTo>
                    <a:pt x="2042" y="407"/>
                  </a:lnTo>
                  <a:lnTo>
                    <a:pt x="2055" y="411"/>
                  </a:lnTo>
                  <a:lnTo>
                    <a:pt x="2089" y="418"/>
                  </a:lnTo>
                  <a:lnTo>
                    <a:pt x="2113" y="421"/>
                  </a:lnTo>
                  <a:lnTo>
                    <a:pt x="2140" y="425"/>
                  </a:lnTo>
                  <a:lnTo>
                    <a:pt x="2171" y="427"/>
                  </a:lnTo>
                  <a:lnTo>
                    <a:pt x="2205" y="428"/>
                  </a:lnTo>
                  <a:lnTo>
                    <a:pt x="2205" y="428"/>
                  </a:lnTo>
                  <a:lnTo>
                    <a:pt x="2239" y="427"/>
                  </a:lnTo>
                  <a:lnTo>
                    <a:pt x="2268" y="426"/>
                  </a:lnTo>
                  <a:lnTo>
                    <a:pt x="2293" y="424"/>
                  </a:lnTo>
                  <a:lnTo>
                    <a:pt x="2312" y="422"/>
                  </a:lnTo>
                  <a:lnTo>
                    <a:pt x="2339" y="419"/>
                  </a:lnTo>
                  <a:lnTo>
                    <a:pt x="2347" y="417"/>
                  </a:lnTo>
                  <a:lnTo>
                    <a:pt x="2347" y="346"/>
                  </a:lnTo>
                  <a:lnTo>
                    <a:pt x="2347" y="346"/>
                  </a:lnTo>
                  <a:lnTo>
                    <a:pt x="2339" y="347"/>
                  </a:lnTo>
                  <a:lnTo>
                    <a:pt x="2314" y="351"/>
                  </a:lnTo>
                  <a:lnTo>
                    <a:pt x="2277" y="354"/>
                  </a:lnTo>
                  <a:lnTo>
                    <a:pt x="2255" y="355"/>
                  </a:lnTo>
                  <a:lnTo>
                    <a:pt x="2230" y="355"/>
                  </a:lnTo>
                  <a:lnTo>
                    <a:pt x="2230" y="355"/>
                  </a:lnTo>
                  <a:lnTo>
                    <a:pt x="2209" y="355"/>
                  </a:lnTo>
                  <a:lnTo>
                    <a:pt x="2191" y="354"/>
                  </a:lnTo>
                  <a:lnTo>
                    <a:pt x="2160" y="351"/>
                  </a:lnTo>
                  <a:lnTo>
                    <a:pt x="2141" y="349"/>
                  </a:lnTo>
                  <a:lnTo>
                    <a:pt x="2134" y="348"/>
                  </a:lnTo>
                  <a:lnTo>
                    <a:pt x="2134" y="247"/>
                  </a:lnTo>
                  <a:lnTo>
                    <a:pt x="2318" y="247"/>
                  </a:lnTo>
                  <a:lnTo>
                    <a:pt x="2318" y="175"/>
                  </a:lnTo>
                  <a:lnTo>
                    <a:pt x="2134" y="175"/>
                  </a:lnTo>
                  <a:lnTo>
                    <a:pt x="2134" y="79"/>
                  </a:lnTo>
                  <a:lnTo>
                    <a:pt x="2134" y="79"/>
                  </a:lnTo>
                  <a:lnTo>
                    <a:pt x="2141" y="78"/>
                  </a:lnTo>
                  <a:lnTo>
                    <a:pt x="2159" y="76"/>
                  </a:lnTo>
                  <a:lnTo>
                    <a:pt x="2187" y="74"/>
                  </a:lnTo>
                  <a:lnTo>
                    <a:pt x="2224" y="73"/>
                  </a:lnTo>
                  <a:lnTo>
                    <a:pt x="2224" y="73"/>
                  </a:lnTo>
                  <a:lnTo>
                    <a:pt x="2247" y="73"/>
                  </a:lnTo>
                  <a:lnTo>
                    <a:pt x="2268" y="74"/>
                  </a:lnTo>
                  <a:lnTo>
                    <a:pt x="2305" y="77"/>
                  </a:lnTo>
                  <a:lnTo>
                    <a:pt x="2331" y="80"/>
                  </a:lnTo>
                  <a:lnTo>
                    <a:pt x="2340" y="82"/>
                  </a:lnTo>
                  <a:lnTo>
                    <a:pt x="2340" y="10"/>
                  </a:lnTo>
                  <a:lnTo>
                    <a:pt x="2340" y="10"/>
                  </a:lnTo>
                  <a:lnTo>
                    <a:pt x="2331" y="9"/>
                  </a:lnTo>
                  <a:lnTo>
                    <a:pt x="2306" y="5"/>
                  </a:lnTo>
                  <a:lnTo>
                    <a:pt x="2266" y="2"/>
                  </a:lnTo>
                  <a:lnTo>
                    <a:pt x="2242" y="1"/>
                  </a:lnTo>
                  <a:lnTo>
                    <a:pt x="2214" y="0"/>
                  </a:lnTo>
                  <a:lnTo>
                    <a:pt x="2214" y="0"/>
                  </a:lnTo>
                  <a:lnTo>
                    <a:pt x="2176" y="1"/>
                  </a:lnTo>
                  <a:lnTo>
                    <a:pt x="2144" y="3"/>
                  </a:lnTo>
                  <a:lnTo>
                    <a:pt x="2114" y="6"/>
                  </a:lnTo>
                  <a:lnTo>
                    <a:pt x="2089" y="9"/>
                  </a:lnTo>
                  <a:lnTo>
                    <a:pt x="2069" y="13"/>
                  </a:lnTo>
                  <a:lnTo>
                    <a:pt x="2055" y="15"/>
                  </a:lnTo>
                  <a:lnTo>
                    <a:pt x="2042" y="19"/>
                  </a:lnTo>
                  <a:lnTo>
                    <a:pt x="2042" y="407"/>
                  </a:lnTo>
                  <a:close/>
                  <a:moveTo>
                    <a:pt x="726" y="246"/>
                  </a:moveTo>
                  <a:lnTo>
                    <a:pt x="726" y="246"/>
                  </a:lnTo>
                  <a:lnTo>
                    <a:pt x="722" y="257"/>
                  </a:lnTo>
                  <a:lnTo>
                    <a:pt x="719" y="270"/>
                  </a:lnTo>
                  <a:lnTo>
                    <a:pt x="719" y="270"/>
                  </a:lnTo>
                  <a:lnTo>
                    <a:pt x="715" y="257"/>
                  </a:lnTo>
                  <a:lnTo>
                    <a:pt x="712" y="246"/>
                  </a:lnTo>
                  <a:lnTo>
                    <a:pt x="630" y="39"/>
                  </a:lnTo>
                  <a:lnTo>
                    <a:pt x="630" y="39"/>
                  </a:lnTo>
                  <a:lnTo>
                    <a:pt x="624" y="28"/>
                  </a:lnTo>
                  <a:lnTo>
                    <a:pt x="618" y="19"/>
                  </a:lnTo>
                  <a:lnTo>
                    <a:pt x="611" y="11"/>
                  </a:lnTo>
                  <a:lnTo>
                    <a:pt x="603" y="7"/>
                  </a:lnTo>
                  <a:lnTo>
                    <a:pt x="593" y="3"/>
                  </a:lnTo>
                  <a:lnTo>
                    <a:pt x="581" y="1"/>
                  </a:lnTo>
                  <a:lnTo>
                    <a:pt x="569" y="1"/>
                  </a:lnTo>
                  <a:lnTo>
                    <a:pt x="555" y="0"/>
                  </a:lnTo>
                  <a:lnTo>
                    <a:pt x="555" y="0"/>
                  </a:lnTo>
                  <a:lnTo>
                    <a:pt x="529" y="1"/>
                  </a:lnTo>
                  <a:lnTo>
                    <a:pt x="513" y="2"/>
                  </a:lnTo>
                  <a:lnTo>
                    <a:pt x="471" y="422"/>
                  </a:lnTo>
                  <a:lnTo>
                    <a:pt x="564" y="422"/>
                  </a:lnTo>
                  <a:lnTo>
                    <a:pt x="584" y="140"/>
                  </a:lnTo>
                  <a:lnTo>
                    <a:pt x="672" y="353"/>
                  </a:lnTo>
                  <a:lnTo>
                    <a:pt x="672" y="353"/>
                  </a:lnTo>
                  <a:lnTo>
                    <a:pt x="675" y="359"/>
                  </a:lnTo>
                  <a:lnTo>
                    <a:pt x="679" y="364"/>
                  </a:lnTo>
                  <a:lnTo>
                    <a:pt x="684" y="368"/>
                  </a:lnTo>
                  <a:lnTo>
                    <a:pt x="689" y="371"/>
                  </a:lnTo>
                  <a:lnTo>
                    <a:pt x="695" y="373"/>
                  </a:lnTo>
                  <a:lnTo>
                    <a:pt x="702" y="376"/>
                  </a:lnTo>
                  <a:lnTo>
                    <a:pt x="710" y="377"/>
                  </a:lnTo>
                  <a:lnTo>
                    <a:pt x="719" y="377"/>
                  </a:lnTo>
                  <a:lnTo>
                    <a:pt x="719" y="377"/>
                  </a:lnTo>
                  <a:lnTo>
                    <a:pt x="728" y="377"/>
                  </a:lnTo>
                  <a:lnTo>
                    <a:pt x="737" y="376"/>
                  </a:lnTo>
                  <a:lnTo>
                    <a:pt x="744" y="373"/>
                  </a:lnTo>
                  <a:lnTo>
                    <a:pt x="750" y="371"/>
                  </a:lnTo>
                  <a:lnTo>
                    <a:pt x="755" y="368"/>
                  </a:lnTo>
                  <a:lnTo>
                    <a:pt x="759" y="364"/>
                  </a:lnTo>
                  <a:lnTo>
                    <a:pt x="762" y="359"/>
                  </a:lnTo>
                  <a:lnTo>
                    <a:pt x="765" y="353"/>
                  </a:lnTo>
                  <a:lnTo>
                    <a:pt x="853" y="140"/>
                  </a:lnTo>
                  <a:lnTo>
                    <a:pt x="874" y="422"/>
                  </a:lnTo>
                  <a:lnTo>
                    <a:pt x="967" y="422"/>
                  </a:lnTo>
                  <a:lnTo>
                    <a:pt x="925" y="2"/>
                  </a:lnTo>
                  <a:lnTo>
                    <a:pt x="925" y="2"/>
                  </a:lnTo>
                  <a:lnTo>
                    <a:pt x="909" y="1"/>
                  </a:lnTo>
                  <a:lnTo>
                    <a:pt x="883" y="0"/>
                  </a:lnTo>
                  <a:lnTo>
                    <a:pt x="883" y="0"/>
                  </a:lnTo>
                  <a:lnTo>
                    <a:pt x="868" y="1"/>
                  </a:lnTo>
                  <a:lnTo>
                    <a:pt x="856" y="1"/>
                  </a:lnTo>
                  <a:lnTo>
                    <a:pt x="845" y="3"/>
                  </a:lnTo>
                  <a:lnTo>
                    <a:pt x="836" y="7"/>
                  </a:lnTo>
                  <a:lnTo>
                    <a:pt x="827" y="11"/>
                  </a:lnTo>
                  <a:lnTo>
                    <a:pt x="819" y="19"/>
                  </a:lnTo>
                  <a:lnTo>
                    <a:pt x="813" y="28"/>
                  </a:lnTo>
                  <a:lnTo>
                    <a:pt x="808" y="39"/>
                  </a:lnTo>
                  <a:lnTo>
                    <a:pt x="726" y="246"/>
                  </a:lnTo>
                  <a:close/>
                  <a:moveTo>
                    <a:pt x="261" y="332"/>
                  </a:moveTo>
                  <a:lnTo>
                    <a:pt x="261" y="332"/>
                  </a:lnTo>
                  <a:lnTo>
                    <a:pt x="241" y="338"/>
                  </a:lnTo>
                  <a:lnTo>
                    <a:pt x="215" y="347"/>
                  </a:lnTo>
                  <a:lnTo>
                    <a:pt x="200" y="350"/>
                  </a:lnTo>
                  <a:lnTo>
                    <a:pt x="186" y="353"/>
                  </a:lnTo>
                  <a:lnTo>
                    <a:pt x="172" y="355"/>
                  </a:lnTo>
                  <a:lnTo>
                    <a:pt x="157" y="355"/>
                  </a:lnTo>
                  <a:lnTo>
                    <a:pt x="157" y="355"/>
                  </a:lnTo>
                  <a:lnTo>
                    <a:pt x="144" y="355"/>
                  </a:lnTo>
                  <a:lnTo>
                    <a:pt x="131" y="353"/>
                  </a:lnTo>
                  <a:lnTo>
                    <a:pt x="120" y="349"/>
                  </a:lnTo>
                  <a:lnTo>
                    <a:pt x="114" y="347"/>
                  </a:lnTo>
                  <a:lnTo>
                    <a:pt x="109" y="344"/>
                  </a:lnTo>
                  <a:lnTo>
                    <a:pt x="105" y="340"/>
                  </a:lnTo>
                  <a:lnTo>
                    <a:pt x="101" y="336"/>
                  </a:lnTo>
                  <a:lnTo>
                    <a:pt x="98" y="331"/>
                  </a:lnTo>
                  <a:lnTo>
                    <a:pt x="95" y="326"/>
                  </a:lnTo>
                  <a:lnTo>
                    <a:pt x="93" y="321"/>
                  </a:lnTo>
                  <a:lnTo>
                    <a:pt x="92" y="315"/>
                  </a:lnTo>
                  <a:lnTo>
                    <a:pt x="91" y="308"/>
                  </a:lnTo>
                  <a:lnTo>
                    <a:pt x="90" y="300"/>
                  </a:lnTo>
                  <a:lnTo>
                    <a:pt x="90" y="300"/>
                  </a:lnTo>
                  <a:lnTo>
                    <a:pt x="91" y="288"/>
                  </a:lnTo>
                  <a:lnTo>
                    <a:pt x="94" y="277"/>
                  </a:lnTo>
                  <a:lnTo>
                    <a:pt x="96" y="272"/>
                  </a:lnTo>
                  <a:lnTo>
                    <a:pt x="99" y="266"/>
                  </a:lnTo>
                  <a:lnTo>
                    <a:pt x="103" y="262"/>
                  </a:lnTo>
                  <a:lnTo>
                    <a:pt x="106" y="258"/>
                  </a:lnTo>
                  <a:lnTo>
                    <a:pt x="111" y="255"/>
                  </a:lnTo>
                  <a:lnTo>
                    <a:pt x="116" y="252"/>
                  </a:lnTo>
                  <a:lnTo>
                    <a:pt x="123" y="249"/>
                  </a:lnTo>
                  <a:lnTo>
                    <a:pt x="129" y="247"/>
                  </a:lnTo>
                  <a:lnTo>
                    <a:pt x="145" y="244"/>
                  </a:lnTo>
                  <a:lnTo>
                    <a:pt x="162" y="242"/>
                  </a:lnTo>
                  <a:lnTo>
                    <a:pt x="261" y="239"/>
                  </a:lnTo>
                  <a:lnTo>
                    <a:pt x="261" y="332"/>
                  </a:lnTo>
                  <a:close/>
                  <a:moveTo>
                    <a:pt x="205" y="0"/>
                  </a:moveTo>
                  <a:lnTo>
                    <a:pt x="205" y="0"/>
                  </a:lnTo>
                  <a:lnTo>
                    <a:pt x="176" y="1"/>
                  </a:lnTo>
                  <a:lnTo>
                    <a:pt x="147" y="4"/>
                  </a:lnTo>
                  <a:lnTo>
                    <a:pt x="121" y="7"/>
                  </a:lnTo>
                  <a:lnTo>
                    <a:pt x="97" y="12"/>
                  </a:lnTo>
                  <a:lnTo>
                    <a:pt x="77" y="17"/>
                  </a:lnTo>
                  <a:lnTo>
                    <a:pt x="58" y="23"/>
                  </a:lnTo>
                  <a:lnTo>
                    <a:pt x="44" y="28"/>
                  </a:lnTo>
                  <a:lnTo>
                    <a:pt x="33" y="33"/>
                  </a:lnTo>
                  <a:lnTo>
                    <a:pt x="52" y="102"/>
                  </a:lnTo>
                  <a:lnTo>
                    <a:pt x="52" y="102"/>
                  </a:lnTo>
                  <a:lnTo>
                    <a:pt x="63" y="98"/>
                  </a:lnTo>
                  <a:lnTo>
                    <a:pt x="92" y="91"/>
                  </a:lnTo>
                  <a:lnTo>
                    <a:pt x="111" y="86"/>
                  </a:lnTo>
                  <a:lnTo>
                    <a:pt x="133" y="82"/>
                  </a:lnTo>
                  <a:lnTo>
                    <a:pt x="155" y="80"/>
                  </a:lnTo>
                  <a:lnTo>
                    <a:pt x="179" y="79"/>
                  </a:lnTo>
                  <a:lnTo>
                    <a:pt x="179" y="79"/>
                  </a:lnTo>
                  <a:lnTo>
                    <a:pt x="197" y="80"/>
                  </a:lnTo>
                  <a:lnTo>
                    <a:pt x="214" y="82"/>
                  </a:lnTo>
                  <a:lnTo>
                    <a:pt x="221" y="84"/>
                  </a:lnTo>
                  <a:lnTo>
                    <a:pt x="228" y="86"/>
                  </a:lnTo>
                  <a:lnTo>
                    <a:pt x="234" y="90"/>
                  </a:lnTo>
                  <a:lnTo>
                    <a:pt x="239" y="94"/>
                  </a:lnTo>
                  <a:lnTo>
                    <a:pt x="244" y="98"/>
                  </a:lnTo>
                  <a:lnTo>
                    <a:pt x="248" y="102"/>
                  </a:lnTo>
                  <a:lnTo>
                    <a:pt x="251" y="108"/>
                  </a:lnTo>
                  <a:lnTo>
                    <a:pt x="254" y="114"/>
                  </a:lnTo>
                  <a:lnTo>
                    <a:pt x="256" y="120"/>
                  </a:lnTo>
                  <a:lnTo>
                    <a:pt x="258" y="129"/>
                  </a:lnTo>
                  <a:lnTo>
                    <a:pt x="260" y="137"/>
                  </a:lnTo>
                  <a:lnTo>
                    <a:pt x="260" y="146"/>
                  </a:lnTo>
                  <a:lnTo>
                    <a:pt x="260" y="176"/>
                  </a:lnTo>
                  <a:lnTo>
                    <a:pt x="179" y="176"/>
                  </a:lnTo>
                  <a:lnTo>
                    <a:pt x="179" y="176"/>
                  </a:lnTo>
                  <a:lnTo>
                    <a:pt x="154" y="177"/>
                  </a:lnTo>
                  <a:lnTo>
                    <a:pt x="132" y="179"/>
                  </a:lnTo>
                  <a:lnTo>
                    <a:pt x="111" y="182"/>
                  </a:lnTo>
                  <a:lnTo>
                    <a:pt x="93" y="187"/>
                  </a:lnTo>
                  <a:lnTo>
                    <a:pt x="77" y="192"/>
                  </a:lnTo>
                  <a:lnTo>
                    <a:pt x="61" y="200"/>
                  </a:lnTo>
                  <a:lnTo>
                    <a:pt x="49" y="207"/>
                  </a:lnTo>
                  <a:lnTo>
                    <a:pt x="38" y="216"/>
                  </a:lnTo>
                  <a:lnTo>
                    <a:pt x="29" y="225"/>
                  </a:lnTo>
                  <a:lnTo>
                    <a:pt x="20" y="236"/>
                  </a:lnTo>
                  <a:lnTo>
                    <a:pt x="14" y="246"/>
                  </a:lnTo>
                  <a:lnTo>
                    <a:pt x="9" y="257"/>
                  </a:lnTo>
                  <a:lnTo>
                    <a:pt x="5" y="270"/>
                  </a:lnTo>
                  <a:lnTo>
                    <a:pt x="2" y="282"/>
                  </a:lnTo>
                  <a:lnTo>
                    <a:pt x="1" y="294"/>
                  </a:lnTo>
                  <a:lnTo>
                    <a:pt x="0" y="307"/>
                  </a:lnTo>
                  <a:lnTo>
                    <a:pt x="0" y="307"/>
                  </a:lnTo>
                  <a:lnTo>
                    <a:pt x="1" y="323"/>
                  </a:lnTo>
                  <a:lnTo>
                    <a:pt x="3" y="338"/>
                  </a:lnTo>
                  <a:lnTo>
                    <a:pt x="7" y="352"/>
                  </a:lnTo>
                  <a:lnTo>
                    <a:pt x="12" y="364"/>
                  </a:lnTo>
                  <a:lnTo>
                    <a:pt x="19" y="376"/>
                  </a:lnTo>
                  <a:lnTo>
                    <a:pt x="27" y="386"/>
                  </a:lnTo>
                  <a:lnTo>
                    <a:pt x="35" y="394"/>
                  </a:lnTo>
                  <a:lnTo>
                    <a:pt x="45" y="401"/>
                  </a:lnTo>
                  <a:lnTo>
                    <a:pt x="54" y="408"/>
                  </a:lnTo>
                  <a:lnTo>
                    <a:pt x="65" y="414"/>
                  </a:lnTo>
                  <a:lnTo>
                    <a:pt x="77" y="418"/>
                  </a:lnTo>
                  <a:lnTo>
                    <a:pt x="89" y="422"/>
                  </a:lnTo>
                  <a:lnTo>
                    <a:pt x="101" y="424"/>
                  </a:lnTo>
                  <a:lnTo>
                    <a:pt x="113" y="426"/>
                  </a:lnTo>
                  <a:lnTo>
                    <a:pt x="126" y="427"/>
                  </a:lnTo>
                  <a:lnTo>
                    <a:pt x="138" y="428"/>
                  </a:lnTo>
                  <a:lnTo>
                    <a:pt x="138" y="428"/>
                  </a:lnTo>
                  <a:lnTo>
                    <a:pt x="151" y="427"/>
                  </a:lnTo>
                  <a:lnTo>
                    <a:pt x="164" y="426"/>
                  </a:lnTo>
                  <a:lnTo>
                    <a:pt x="189" y="423"/>
                  </a:lnTo>
                  <a:lnTo>
                    <a:pt x="209" y="418"/>
                  </a:lnTo>
                  <a:lnTo>
                    <a:pt x="227" y="412"/>
                  </a:lnTo>
                  <a:lnTo>
                    <a:pt x="241" y="406"/>
                  </a:lnTo>
                  <a:lnTo>
                    <a:pt x="252" y="401"/>
                  </a:lnTo>
                  <a:lnTo>
                    <a:pt x="260" y="397"/>
                  </a:lnTo>
                  <a:lnTo>
                    <a:pt x="264" y="396"/>
                  </a:lnTo>
                  <a:lnTo>
                    <a:pt x="264" y="396"/>
                  </a:lnTo>
                  <a:lnTo>
                    <a:pt x="266" y="397"/>
                  </a:lnTo>
                  <a:lnTo>
                    <a:pt x="270" y="398"/>
                  </a:lnTo>
                  <a:lnTo>
                    <a:pt x="276" y="401"/>
                  </a:lnTo>
                  <a:lnTo>
                    <a:pt x="284" y="404"/>
                  </a:lnTo>
                  <a:lnTo>
                    <a:pt x="295" y="407"/>
                  </a:lnTo>
                  <a:lnTo>
                    <a:pt x="311" y="411"/>
                  </a:lnTo>
                  <a:lnTo>
                    <a:pt x="329" y="412"/>
                  </a:lnTo>
                  <a:lnTo>
                    <a:pt x="352" y="413"/>
                  </a:lnTo>
                  <a:lnTo>
                    <a:pt x="352" y="122"/>
                  </a:lnTo>
                  <a:lnTo>
                    <a:pt x="352" y="122"/>
                  </a:lnTo>
                  <a:lnTo>
                    <a:pt x="352" y="106"/>
                  </a:lnTo>
                  <a:lnTo>
                    <a:pt x="350" y="92"/>
                  </a:lnTo>
                  <a:lnTo>
                    <a:pt x="347" y="78"/>
                  </a:lnTo>
                  <a:lnTo>
                    <a:pt x="343" y="66"/>
                  </a:lnTo>
                  <a:lnTo>
                    <a:pt x="337" y="56"/>
                  </a:lnTo>
                  <a:lnTo>
                    <a:pt x="331" y="45"/>
                  </a:lnTo>
                  <a:lnTo>
                    <a:pt x="323" y="36"/>
                  </a:lnTo>
                  <a:lnTo>
                    <a:pt x="314" y="29"/>
                  </a:lnTo>
                  <a:lnTo>
                    <a:pt x="304" y="22"/>
                  </a:lnTo>
                  <a:lnTo>
                    <a:pt x="293" y="15"/>
                  </a:lnTo>
                  <a:lnTo>
                    <a:pt x="281" y="11"/>
                  </a:lnTo>
                  <a:lnTo>
                    <a:pt x="268" y="7"/>
                  </a:lnTo>
                  <a:lnTo>
                    <a:pt x="253" y="4"/>
                  </a:lnTo>
                  <a:lnTo>
                    <a:pt x="238" y="2"/>
                  </a:lnTo>
                  <a:lnTo>
                    <a:pt x="223" y="1"/>
                  </a:lnTo>
                  <a:lnTo>
                    <a:pt x="205" y="0"/>
                  </a:lnTo>
                  <a:close/>
                  <a:moveTo>
                    <a:pt x="1319" y="332"/>
                  </a:moveTo>
                  <a:lnTo>
                    <a:pt x="1319" y="332"/>
                  </a:lnTo>
                  <a:lnTo>
                    <a:pt x="1300" y="338"/>
                  </a:lnTo>
                  <a:lnTo>
                    <a:pt x="1273" y="347"/>
                  </a:lnTo>
                  <a:lnTo>
                    <a:pt x="1259" y="350"/>
                  </a:lnTo>
                  <a:lnTo>
                    <a:pt x="1243" y="353"/>
                  </a:lnTo>
                  <a:lnTo>
                    <a:pt x="1229" y="355"/>
                  </a:lnTo>
                  <a:lnTo>
                    <a:pt x="1216" y="355"/>
                  </a:lnTo>
                  <a:lnTo>
                    <a:pt x="1216" y="355"/>
                  </a:lnTo>
                  <a:lnTo>
                    <a:pt x="1202" y="355"/>
                  </a:lnTo>
                  <a:lnTo>
                    <a:pt x="1189" y="353"/>
                  </a:lnTo>
                  <a:lnTo>
                    <a:pt x="1177" y="349"/>
                  </a:lnTo>
                  <a:lnTo>
                    <a:pt x="1172" y="347"/>
                  </a:lnTo>
                  <a:lnTo>
                    <a:pt x="1168" y="344"/>
                  </a:lnTo>
                  <a:lnTo>
                    <a:pt x="1164" y="340"/>
                  </a:lnTo>
                  <a:lnTo>
                    <a:pt x="1160" y="336"/>
                  </a:lnTo>
                  <a:lnTo>
                    <a:pt x="1157" y="331"/>
                  </a:lnTo>
                  <a:lnTo>
                    <a:pt x="1154" y="326"/>
                  </a:lnTo>
                  <a:lnTo>
                    <a:pt x="1151" y="321"/>
                  </a:lnTo>
                  <a:lnTo>
                    <a:pt x="1149" y="315"/>
                  </a:lnTo>
                  <a:lnTo>
                    <a:pt x="1148" y="308"/>
                  </a:lnTo>
                  <a:lnTo>
                    <a:pt x="1148" y="300"/>
                  </a:lnTo>
                  <a:lnTo>
                    <a:pt x="1148" y="300"/>
                  </a:lnTo>
                  <a:lnTo>
                    <a:pt x="1149" y="288"/>
                  </a:lnTo>
                  <a:lnTo>
                    <a:pt x="1152" y="277"/>
                  </a:lnTo>
                  <a:lnTo>
                    <a:pt x="1155" y="272"/>
                  </a:lnTo>
                  <a:lnTo>
                    <a:pt x="1158" y="266"/>
                  </a:lnTo>
                  <a:lnTo>
                    <a:pt x="1161" y="262"/>
                  </a:lnTo>
                  <a:lnTo>
                    <a:pt x="1165" y="258"/>
                  </a:lnTo>
                  <a:lnTo>
                    <a:pt x="1170" y="255"/>
                  </a:lnTo>
                  <a:lnTo>
                    <a:pt x="1175" y="252"/>
                  </a:lnTo>
                  <a:lnTo>
                    <a:pt x="1181" y="249"/>
                  </a:lnTo>
                  <a:lnTo>
                    <a:pt x="1187" y="247"/>
                  </a:lnTo>
                  <a:lnTo>
                    <a:pt x="1203" y="244"/>
                  </a:lnTo>
                  <a:lnTo>
                    <a:pt x="1221" y="242"/>
                  </a:lnTo>
                  <a:lnTo>
                    <a:pt x="1319" y="239"/>
                  </a:lnTo>
                  <a:lnTo>
                    <a:pt x="1319" y="332"/>
                  </a:lnTo>
                  <a:close/>
                  <a:moveTo>
                    <a:pt x="1264" y="0"/>
                  </a:moveTo>
                  <a:lnTo>
                    <a:pt x="1264" y="0"/>
                  </a:lnTo>
                  <a:lnTo>
                    <a:pt x="1233" y="1"/>
                  </a:lnTo>
                  <a:lnTo>
                    <a:pt x="1206" y="4"/>
                  </a:lnTo>
                  <a:lnTo>
                    <a:pt x="1179" y="7"/>
                  </a:lnTo>
                  <a:lnTo>
                    <a:pt x="1156" y="12"/>
                  </a:lnTo>
                  <a:lnTo>
                    <a:pt x="1135" y="17"/>
                  </a:lnTo>
                  <a:lnTo>
                    <a:pt x="1117" y="23"/>
                  </a:lnTo>
                  <a:lnTo>
                    <a:pt x="1102" y="28"/>
                  </a:lnTo>
                  <a:lnTo>
                    <a:pt x="1091" y="33"/>
                  </a:lnTo>
                  <a:lnTo>
                    <a:pt x="1111" y="102"/>
                  </a:lnTo>
                  <a:lnTo>
                    <a:pt x="1111" y="102"/>
                  </a:lnTo>
                  <a:lnTo>
                    <a:pt x="1122" y="98"/>
                  </a:lnTo>
                  <a:lnTo>
                    <a:pt x="1150" y="91"/>
                  </a:lnTo>
                  <a:lnTo>
                    <a:pt x="1169" y="86"/>
                  </a:lnTo>
                  <a:lnTo>
                    <a:pt x="1190" y="82"/>
                  </a:lnTo>
                  <a:lnTo>
                    <a:pt x="1213" y="80"/>
                  </a:lnTo>
                  <a:lnTo>
                    <a:pt x="1236" y="79"/>
                  </a:lnTo>
                  <a:lnTo>
                    <a:pt x="1236" y="79"/>
                  </a:lnTo>
                  <a:lnTo>
                    <a:pt x="1256" y="80"/>
                  </a:lnTo>
                  <a:lnTo>
                    <a:pt x="1272" y="82"/>
                  </a:lnTo>
                  <a:lnTo>
                    <a:pt x="1279" y="84"/>
                  </a:lnTo>
                  <a:lnTo>
                    <a:pt x="1285" y="86"/>
                  </a:lnTo>
                  <a:lnTo>
                    <a:pt x="1291" y="90"/>
                  </a:lnTo>
                  <a:lnTo>
                    <a:pt x="1298" y="94"/>
                  </a:lnTo>
                  <a:lnTo>
                    <a:pt x="1302" y="98"/>
                  </a:lnTo>
                  <a:lnTo>
                    <a:pt x="1306" y="102"/>
                  </a:lnTo>
                  <a:lnTo>
                    <a:pt x="1310" y="108"/>
                  </a:lnTo>
                  <a:lnTo>
                    <a:pt x="1313" y="114"/>
                  </a:lnTo>
                  <a:lnTo>
                    <a:pt x="1315" y="120"/>
                  </a:lnTo>
                  <a:lnTo>
                    <a:pt x="1316" y="129"/>
                  </a:lnTo>
                  <a:lnTo>
                    <a:pt x="1317" y="137"/>
                  </a:lnTo>
                  <a:lnTo>
                    <a:pt x="1318" y="146"/>
                  </a:lnTo>
                  <a:lnTo>
                    <a:pt x="1318" y="176"/>
                  </a:lnTo>
                  <a:lnTo>
                    <a:pt x="1236" y="176"/>
                  </a:lnTo>
                  <a:lnTo>
                    <a:pt x="1236" y="176"/>
                  </a:lnTo>
                  <a:lnTo>
                    <a:pt x="1212" y="177"/>
                  </a:lnTo>
                  <a:lnTo>
                    <a:pt x="1189" y="179"/>
                  </a:lnTo>
                  <a:lnTo>
                    <a:pt x="1169" y="182"/>
                  </a:lnTo>
                  <a:lnTo>
                    <a:pt x="1150" y="187"/>
                  </a:lnTo>
                  <a:lnTo>
                    <a:pt x="1134" y="192"/>
                  </a:lnTo>
                  <a:lnTo>
                    <a:pt x="1120" y="200"/>
                  </a:lnTo>
                  <a:lnTo>
                    <a:pt x="1108" y="207"/>
                  </a:lnTo>
                  <a:lnTo>
                    <a:pt x="1096" y="216"/>
                  </a:lnTo>
                  <a:lnTo>
                    <a:pt x="1086" y="225"/>
                  </a:lnTo>
                  <a:lnTo>
                    <a:pt x="1079" y="236"/>
                  </a:lnTo>
                  <a:lnTo>
                    <a:pt x="1072" y="246"/>
                  </a:lnTo>
                  <a:lnTo>
                    <a:pt x="1067" y="257"/>
                  </a:lnTo>
                  <a:lnTo>
                    <a:pt x="1064" y="270"/>
                  </a:lnTo>
                  <a:lnTo>
                    <a:pt x="1061" y="282"/>
                  </a:lnTo>
                  <a:lnTo>
                    <a:pt x="1058" y="294"/>
                  </a:lnTo>
                  <a:lnTo>
                    <a:pt x="1058" y="307"/>
                  </a:lnTo>
                  <a:lnTo>
                    <a:pt x="1058" y="307"/>
                  </a:lnTo>
                  <a:lnTo>
                    <a:pt x="1060" y="323"/>
                  </a:lnTo>
                  <a:lnTo>
                    <a:pt x="1062" y="338"/>
                  </a:lnTo>
                  <a:lnTo>
                    <a:pt x="1066" y="352"/>
                  </a:lnTo>
                  <a:lnTo>
                    <a:pt x="1071" y="364"/>
                  </a:lnTo>
                  <a:lnTo>
                    <a:pt x="1077" y="376"/>
                  </a:lnTo>
                  <a:lnTo>
                    <a:pt x="1085" y="386"/>
                  </a:lnTo>
                  <a:lnTo>
                    <a:pt x="1093" y="394"/>
                  </a:lnTo>
                  <a:lnTo>
                    <a:pt x="1102" y="401"/>
                  </a:lnTo>
                  <a:lnTo>
                    <a:pt x="1113" y="408"/>
                  </a:lnTo>
                  <a:lnTo>
                    <a:pt x="1124" y="414"/>
                  </a:lnTo>
                  <a:lnTo>
                    <a:pt x="1135" y="418"/>
                  </a:lnTo>
                  <a:lnTo>
                    <a:pt x="1146" y="422"/>
                  </a:lnTo>
                  <a:lnTo>
                    <a:pt x="1159" y="424"/>
                  </a:lnTo>
                  <a:lnTo>
                    <a:pt x="1171" y="426"/>
                  </a:lnTo>
                  <a:lnTo>
                    <a:pt x="1183" y="427"/>
                  </a:lnTo>
                  <a:lnTo>
                    <a:pt x="1195" y="428"/>
                  </a:lnTo>
                  <a:lnTo>
                    <a:pt x="1195" y="428"/>
                  </a:lnTo>
                  <a:lnTo>
                    <a:pt x="1210" y="427"/>
                  </a:lnTo>
                  <a:lnTo>
                    <a:pt x="1223" y="426"/>
                  </a:lnTo>
                  <a:lnTo>
                    <a:pt x="1246" y="423"/>
                  </a:lnTo>
                  <a:lnTo>
                    <a:pt x="1268" y="418"/>
                  </a:lnTo>
                  <a:lnTo>
                    <a:pt x="1285" y="412"/>
                  </a:lnTo>
                  <a:lnTo>
                    <a:pt x="1300" y="406"/>
                  </a:lnTo>
                  <a:lnTo>
                    <a:pt x="1311" y="401"/>
                  </a:lnTo>
                  <a:lnTo>
                    <a:pt x="1318" y="397"/>
                  </a:lnTo>
                  <a:lnTo>
                    <a:pt x="1322" y="396"/>
                  </a:lnTo>
                  <a:lnTo>
                    <a:pt x="1322" y="396"/>
                  </a:lnTo>
                  <a:lnTo>
                    <a:pt x="1324" y="397"/>
                  </a:lnTo>
                  <a:lnTo>
                    <a:pt x="1327" y="398"/>
                  </a:lnTo>
                  <a:lnTo>
                    <a:pt x="1333" y="401"/>
                  </a:lnTo>
                  <a:lnTo>
                    <a:pt x="1341" y="404"/>
                  </a:lnTo>
                  <a:lnTo>
                    <a:pt x="1354" y="407"/>
                  </a:lnTo>
                  <a:lnTo>
                    <a:pt x="1368" y="411"/>
                  </a:lnTo>
                  <a:lnTo>
                    <a:pt x="1387" y="412"/>
                  </a:lnTo>
                  <a:lnTo>
                    <a:pt x="1411" y="413"/>
                  </a:lnTo>
                  <a:lnTo>
                    <a:pt x="1411" y="122"/>
                  </a:lnTo>
                  <a:lnTo>
                    <a:pt x="1411" y="122"/>
                  </a:lnTo>
                  <a:lnTo>
                    <a:pt x="1411" y="106"/>
                  </a:lnTo>
                  <a:lnTo>
                    <a:pt x="1409" y="92"/>
                  </a:lnTo>
                  <a:lnTo>
                    <a:pt x="1406" y="78"/>
                  </a:lnTo>
                  <a:lnTo>
                    <a:pt x="1401" y="66"/>
                  </a:lnTo>
                  <a:lnTo>
                    <a:pt x="1396" y="56"/>
                  </a:lnTo>
                  <a:lnTo>
                    <a:pt x="1388" y="45"/>
                  </a:lnTo>
                  <a:lnTo>
                    <a:pt x="1381" y="36"/>
                  </a:lnTo>
                  <a:lnTo>
                    <a:pt x="1372" y="29"/>
                  </a:lnTo>
                  <a:lnTo>
                    <a:pt x="1362" y="22"/>
                  </a:lnTo>
                  <a:lnTo>
                    <a:pt x="1351" y="15"/>
                  </a:lnTo>
                  <a:lnTo>
                    <a:pt x="1339" y="11"/>
                  </a:lnTo>
                  <a:lnTo>
                    <a:pt x="1326" y="7"/>
                  </a:lnTo>
                  <a:lnTo>
                    <a:pt x="1312" y="4"/>
                  </a:lnTo>
                  <a:lnTo>
                    <a:pt x="1297" y="2"/>
                  </a:lnTo>
                  <a:lnTo>
                    <a:pt x="1280" y="1"/>
                  </a:lnTo>
                  <a:lnTo>
                    <a:pt x="1264" y="0"/>
                  </a:lnTo>
                  <a:close/>
                  <a:moveTo>
                    <a:pt x="2735" y="317"/>
                  </a:moveTo>
                  <a:lnTo>
                    <a:pt x="2735" y="317"/>
                  </a:lnTo>
                  <a:lnTo>
                    <a:pt x="2714" y="326"/>
                  </a:lnTo>
                  <a:lnTo>
                    <a:pt x="2700" y="331"/>
                  </a:lnTo>
                  <a:lnTo>
                    <a:pt x="2686" y="335"/>
                  </a:lnTo>
                  <a:lnTo>
                    <a:pt x="2671" y="340"/>
                  </a:lnTo>
                  <a:lnTo>
                    <a:pt x="2654" y="343"/>
                  </a:lnTo>
                  <a:lnTo>
                    <a:pt x="2638" y="345"/>
                  </a:lnTo>
                  <a:lnTo>
                    <a:pt x="2621" y="346"/>
                  </a:lnTo>
                  <a:lnTo>
                    <a:pt x="2621" y="346"/>
                  </a:lnTo>
                  <a:lnTo>
                    <a:pt x="2609" y="346"/>
                  </a:lnTo>
                  <a:lnTo>
                    <a:pt x="2599" y="345"/>
                  </a:lnTo>
                  <a:lnTo>
                    <a:pt x="2590" y="343"/>
                  </a:lnTo>
                  <a:lnTo>
                    <a:pt x="2583" y="341"/>
                  </a:lnTo>
                  <a:lnTo>
                    <a:pt x="2576" y="337"/>
                  </a:lnTo>
                  <a:lnTo>
                    <a:pt x="2570" y="333"/>
                  </a:lnTo>
                  <a:lnTo>
                    <a:pt x="2564" y="328"/>
                  </a:lnTo>
                  <a:lnTo>
                    <a:pt x="2560" y="323"/>
                  </a:lnTo>
                  <a:lnTo>
                    <a:pt x="2556" y="317"/>
                  </a:lnTo>
                  <a:lnTo>
                    <a:pt x="2553" y="311"/>
                  </a:lnTo>
                  <a:lnTo>
                    <a:pt x="2551" y="302"/>
                  </a:lnTo>
                  <a:lnTo>
                    <a:pt x="2549" y="294"/>
                  </a:lnTo>
                  <a:lnTo>
                    <a:pt x="2547" y="275"/>
                  </a:lnTo>
                  <a:lnTo>
                    <a:pt x="2547" y="252"/>
                  </a:lnTo>
                  <a:lnTo>
                    <a:pt x="2547" y="4"/>
                  </a:lnTo>
                  <a:lnTo>
                    <a:pt x="2533" y="4"/>
                  </a:lnTo>
                  <a:lnTo>
                    <a:pt x="2533" y="4"/>
                  </a:lnTo>
                  <a:lnTo>
                    <a:pt x="2513" y="4"/>
                  </a:lnTo>
                  <a:lnTo>
                    <a:pt x="2490" y="6"/>
                  </a:lnTo>
                  <a:lnTo>
                    <a:pt x="2467" y="8"/>
                  </a:lnTo>
                  <a:lnTo>
                    <a:pt x="2454" y="10"/>
                  </a:lnTo>
                  <a:lnTo>
                    <a:pt x="2454" y="263"/>
                  </a:lnTo>
                  <a:lnTo>
                    <a:pt x="2454" y="263"/>
                  </a:lnTo>
                  <a:lnTo>
                    <a:pt x="2454" y="284"/>
                  </a:lnTo>
                  <a:lnTo>
                    <a:pt x="2455" y="302"/>
                  </a:lnTo>
                  <a:lnTo>
                    <a:pt x="2457" y="320"/>
                  </a:lnTo>
                  <a:lnTo>
                    <a:pt x="2459" y="336"/>
                  </a:lnTo>
                  <a:lnTo>
                    <a:pt x="2463" y="351"/>
                  </a:lnTo>
                  <a:lnTo>
                    <a:pt x="2468" y="364"/>
                  </a:lnTo>
                  <a:lnTo>
                    <a:pt x="2475" y="377"/>
                  </a:lnTo>
                  <a:lnTo>
                    <a:pt x="2482" y="387"/>
                  </a:lnTo>
                  <a:lnTo>
                    <a:pt x="2490" y="397"/>
                  </a:lnTo>
                  <a:lnTo>
                    <a:pt x="2500" y="405"/>
                  </a:lnTo>
                  <a:lnTo>
                    <a:pt x="2512" y="412"/>
                  </a:lnTo>
                  <a:lnTo>
                    <a:pt x="2525" y="418"/>
                  </a:lnTo>
                  <a:lnTo>
                    <a:pt x="2540" y="422"/>
                  </a:lnTo>
                  <a:lnTo>
                    <a:pt x="2556" y="425"/>
                  </a:lnTo>
                  <a:lnTo>
                    <a:pt x="2575" y="427"/>
                  </a:lnTo>
                  <a:lnTo>
                    <a:pt x="2595" y="428"/>
                  </a:lnTo>
                  <a:lnTo>
                    <a:pt x="2595" y="428"/>
                  </a:lnTo>
                  <a:lnTo>
                    <a:pt x="2611" y="427"/>
                  </a:lnTo>
                  <a:lnTo>
                    <a:pt x="2626" y="426"/>
                  </a:lnTo>
                  <a:lnTo>
                    <a:pt x="2640" y="425"/>
                  </a:lnTo>
                  <a:lnTo>
                    <a:pt x="2653" y="422"/>
                  </a:lnTo>
                  <a:lnTo>
                    <a:pt x="2677" y="417"/>
                  </a:lnTo>
                  <a:lnTo>
                    <a:pt x="2697" y="411"/>
                  </a:lnTo>
                  <a:lnTo>
                    <a:pt x="2714" y="404"/>
                  </a:lnTo>
                  <a:lnTo>
                    <a:pt x="2725" y="399"/>
                  </a:lnTo>
                  <a:lnTo>
                    <a:pt x="2737" y="394"/>
                  </a:lnTo>
                  <a:lnTo>
                    <a:pt x="2737" y="394"/>
                  </a:lnTo>
                  <a:lnTo>
                    <a:pt x="2743" y="397"/>
                  </a:lnTo>
                  <a:lnTo>
                    <a:pt x="2750" y="400"/>
                  </a:lnTo>
                  <a:lnTo>
                    <a:pt x="2761" y="403"/>
                  </a:lnTo>
                  <a:lnTo>
                    <a:pt x="2773" y="406"/>
                  </a:lnTo>
                  <a:lnTo>
                    <a:pt x="2788" y="409"/>
                  </a:lnTo>
                  <a:lnTo>
                    <a:pt x="2807" y="412"/>
                  </a:lnTo>
                  <a:lnTo>
                    <a:pt x="2828" y="413"/>
                  </a:lnTo>
                  <a:lnTo>
                    <a:pt x="2828" y="10"/>
                  </a:lnTo>
                  <a:lnTo>
                    <a:pt x="2828" y="10"/>
                  </a:lnTo>
                  <a:lnTo>
                    <a:pt x="2796" y="6"/>
                  </a:lnTo>
                  <a:lnTo>
                    <a:pt x="2774" y="5"/>
                  </a:lnTo>
                  <a:lnTo>
                    <a:pt x="2753" y="4"/>
                  </a:lnTo>
                  <a:lnTo>
                    <a:pt x="2735" y="4"/>
                  </a:lnTo>
                  <a:lnTo>
                    <a:pt x="2735" y="317"/>
                  </a:lnTo>
                  <a:close/>
                  <a:moveTo>
                    <a:pt x="2937" y="413"/>
                  </a:moveTo>
                  <a:lnTo>
                    <a:pt x="2937" y="413"/>
                  </a:lnTo>
                  <a:lnTo>
                    <a:pt x="2948" y="415"/>
                  </a:lnTo>
                  <a:lnTo>
                    <a:pt x="2976" y="420"/>
                  </a:lnTo>
                  <a:lnTo>
                    <a:pt x="2997" y="423"/>
                  </a:lnTo>
                  <a:lnTo>
                    <a:pt x="3020" y="425"/>
                  </a:lnTo>
                  <a:lnTo>
                    <a:pt x="3047" y="427"/>
                  </a:lnTo>
                  <a:lnTo>
                    <a:pt x="3075" y="428"/>
                  </a:lnTo>
                  <a:lnTo>
                    <a:pt x="3075" y="428"/>
                  </a:lnTo>
                  <a:lnTo>
                    <a:pt x="3091" y="427"/>
                  </a:lnTo>
                  <a:lnTo>
                    <a:pt x="3105" y="426"/>
                  </a:lnTo>
                  <a:lnTo>
                    <a:pt x="3120" y="425"/>
                  </a:lnTo>
                  <a:lnTo>
                    <a:pt x="3135" y="422"/>
                  </a:lnTo>
                  <a:lnTo>
                    <a:pt x="3150" y="419"/>
                  </a:lnTo>
                  <a:lnTo>
                    <a:pt x="3164" y="414"/>
                  </a:lnTo>
                  <a:lnTo>
                    <a:pt x="3178" y="408"/>
                  </a:lnTo>
                  <a:lnTo>
                    <a:pt x="3191" y="402"/>
                  </a:lnTo>
                  <a:lnTo>
                    <a:pt x="3202" y="394"/>
                  </a:lnTo>
                  <a:lnTo>
                    <a:pt x="3213" y="385"/>
                  </a:lnTo>
                  <a:lnTo>
                    <a:pt x="3223" y="375"/>
                  </a:lnTo>
                  <a:lnTo>
                    <a:pt x="3232" y="363"/>
                  </a:lnTo>
                  <a:lnTo>
                    <a:pt x="3239" y="350"/>
                  </a:lnTo>
                  <a:lnTo>
                    <a:pt x="3244" y="334"/>
                  </a:lnTo>
                  <a:lnTo>
                    <a:pt x="3247" y="318"/>
                  </a:lnTo>
                  <a:lnTo>
                    <a:pt x="3248" y="300"/>
                  </a:lnTo>
                  <a:lnTo>
                    <a:pt x="3248" y="300"/>
                  </a:lnTo>
                  <a:lnTo>
                    <a:pt x="3247" y="288"/>
                  </a:lnTo>
                  <a:lnTo>
                    <a:pt x="3246" y="277"/>
                  </a:lnTo>
                  <a:lnTo>
                    <a:pt x="3243" y="266"/>
                  </a:lnTo>
                  <a:lnTo>
                    <a:pt x="3239" y="256"/>
                  </a:lnTo>
                  <a:lnTo>
                    <a:pt x="3234" y="248"/>
                  </a:lnTo>
                  <a:lnTo>
                    <a:pt x="3228" y="239"/>
                  </a:lnTo>
                  <a:lnTo>
                    <a:pt x="3220" y="231"/>
                  </a:lnTo>
                  <a:lnTo>
                    <a:pt x="3213" y="224"/>
                  </a:lnTo>
                  <a:lnTo>
                    <a:pt x="3204" y="217"/>
                  </a:lnTo>
                  <a:lnTo>
                    <a:pt x="3194" y="211"/>
                  </a:lnTo>
                  <a:lnTo>
                    <a:pt x="3184" y="204"/>
                  </a:lnTo>
                  <a:lnTo>
                    <a:pt x="3171" y="199"/>
                  </a:lnTo>
                  <a:lnTo>
                    <a:pt x="3146" y="187"/>
                  </a:lnTo>
                  <a:lnTo>
                    <a:pt x="3117" y="176"/>
                  </a:lnTo>
                  <a:lnTo>
                    <a:pt x="3117" y="176"/>
                  </a:lnTo>
                  <a:lnTo>
                    <a:pt x="3086" y="164"/>
                  </a:lnTo>
                  <a:lnTo>
                    <a:pt x="3072" y="157"/>
                  </a:lnTo>
                  <a:lnTo>
                    <a:pt x="3060" y="151"/>
                  </a:lnTo>
                  <a:lnTo>
                    <a:pt x="3050" y="144"/>
                  </a:lnTo>
                  <a:lnTo>
                    <a:pt x="3046" y="140"/>
                  </a:lnTo>
                  <a:lnTo>
                    <a:pt x="3043" y="136"/>
                  </a:lnTo>
                  <a:lnTo>
                    <a:pt x="3040" y="132"/>
                  </a:lnTo>
                  <a:lnTo>
                    <a:pt x="3038" y="127"/>
                  </a:lnTo>
                  <a:lnTo>
                    <a:pt x="3037" y="121"/>
                  </a:lnTo>
                  <a:lnTo>
                    <a:pt x="3037" y="116"/>
                  </a:lnTo>
                  <a:lnTo>
                    <a:pt x="3037" y="116"/>
                  </a:lnTo>
                  <a:lnTo>
                    <a:pt x="3037" y="110"/>
                  </a:lnTo>
                  <a:lnTo>
                    <a:pt x="3039" y="104"/>
                  </a:lnTo>
                  <a:lnTo>
                    <a:pt x="3043" y="97"/>
                  </a:lnTo>
                  <a:lnTo>
                    <a:pt x="3049" y="90"/>
                  </a:lnTo>
                  <a:lnTo>
                    <a:pt x="3053" y="86"/>
                  </a:lnTo>
                  <a:lnTo>
                    <a:pt x="3057" y="83"/>
                  </a:lnTo>
                  <a:lnTo>
                    <a:pt x="3063" y="81"/>
                  </a:lnTo>
                  <a:lnTo>
                    <a:pt x="3069" y="78"/>
                  </a:lnTo>
                  <a:lnTo>
                    <a:pt x="3076" y="76"/>
                  </a:lnTo>
                  <a:lnTo>
                    <a:pt x="3084" y="75"/>
                  </a:lnTo>
                  <a:lnTo>
                    <a:pt x="3093" y="74"/>
                  </a:lnTo>
                  <a:lnTo>
                    <a:pt x="3103" y="74"/>
                  </a:lnTo>
                  <a:lnTo>
                    <a:pt x="3103" y="74"/>
                  </a:lnTo>
                  <a:lnTo>
                    <a:pt x="3122" y="75"/>
                  </a:lnTo>
                  <a:lnTo>
                    <a:pt x="3142" y="77"/>
                  </a:lnTo>
                  <a:lnTo>
                    <a:pt x="3159" y="81"/>
                  </a:lnTo>
                  <a:lnTo>
                    <a:pt x="3175" y="85"/>
                  </a:lnTo>
                  <a:lnTo>
                    <a:pt x="3199" y="94"/>
                  </a:lnTo>
                  <a:lnTo>
                    <a:pt x="3208" y="98"/>
                  </a:lnTo>
                  <a:lnTo>
                    <a:pt x="3232" y="30"/>
                  </a:lnTo>
                  <a:lnTo>
                    <a:pt x="3232" y="30"/>
                  </a:lnTo>
                  <a:lnTo>
                    <a:pt x="3213" y="22"/>
                  </a:lnTo>
                  <a:lnTo>
                    <a:pt x="3200" y="16"/>
                  </a:lnTo>
                  <a:lnTo>
                    <a:pt x="3184" y="12"/>
                  </a:lnTo>
                  <a:lnTo>
                    <a:pt x="3165" y="7"/>
                  </a:lnTo>
                  <a:lnTo>
                    <a:pt x="3144" y="4"/>
                  </a:lnTo>
                  <a:lnTo>
                    <a:pt x="3120" y="1"/>
                  </a:lnTo>
                  <a:lnTo>
                    <a:pt x="3095" y="0"/>
                  </a:lnTo>
                  <a:lnTo>
                    <a:pt x="3095" y="0"/>
                  </a:lnTo>
                  <a:lnTo>
                    <a:pt x="3080" y="1"/>
                  </a:lnTo>
                  <a:lnTo>
                    <a:pt x="3066" y="2"/>
                  </a:lnTo>
                  <a:lnTo>
                    <a:pt x="3052" y="4"/>
                  </a:lnTo>
                  <a:lnTo>
                    <a:pt x="3039" y="8"/>
                  </a:lnTo>
                  <a:lnTo>
                    <a:pt x="3025" y="12"/>
                  </a:lnTo>
                  <a:lnTo>
                    <a:pt x="3013" y="17"/>
                  </a:lnTo>
                  <a:lnTo>
                    <a:pt x="3001" y="24"/>
                  </a:lnTo>
                  <a:lnTo>
                    <a:pt x="2990" y="31"/>
                  </a:lnTo>
                  <a:lnTo>
                    <a:pt x="2979" y="39"/>
                  </a:lnTo>
                  <a:lnTo>
                    <a:pt x="2970" y="47"/>
                  </a:lnTo>
                  <a:lnTo>
                    <a:pt x="2962" y="58"/>
                  </a:lnTo>
                  <a:lnTo>
                    <a:pt x="2956" y="69"/>
                  </a:lnTo>
                  <a:lnTo>
                    <a:pt x="2950" y="80"/>
                  </a:lnTo>
                  <a:lnTo>
                    <a:pt x="2946" y="94"/>
                  </a:lnTo>
                  <a:lnTo>
                    <a:pt x="2944" y="107"/>
                  </a:lnTo>
                  <a:lnTo>
                    <a:pt x="2943" y="122"/>
                  </a:lnTo>
                  <a:lnTo>
                    <a:pt x="2943" y="122"/>
                  </a:lnTo>
                  <a:lnTo>
                    <a:pt x="2944" y="137"/>
                  </a:lnTo>
                  <a:lnTo>
                    <a:pt x="2946" y="150"/>
                  </a:lnTo>
                  <a:lnTo>
                    <a:pt x="2950" y="164"/>
                  </a:lnTo>
                  <a:lnTo>
                    <a:pt x="2956" y="175"/>
                  </a:lnTo>
                  <a:lnTo>
                    <a:pt x="2962" y="185"/>
                  </a:lnTo>
                  <a:lnTo>
                    <a:pt x="2970" y="194"/>
                  </a:lnTo>
                  <a:lnTo>
                    <a:pt x="2979" y="203"/>
                  </a:lnTo>
                  <a:lnTo>
                    <a:pt x="2988" y="210"/>
                  </a:lnTo>
                  <a:lnTo>
                    <a:pt x="2999" y="217"/>
                  </a:lnTo>
                  <a:lnTo>
                    <a:pt x="3010" y="223"/>
                  </a:lnTo>
                  <a:lnTo>
                    <a:pt x="3021" y="229"/>
                  </a:lnTo>
                  <a:lnTo>
                    <a:pt x="3032" y="235"/>
                  </a:lnTo>
                  <a:lnTo>
                    <a:pt x="3056" y="243"/>
                  </a:lnTo>
                  <a:lnTo>
                    <a:pt x="3079" y="251"/>
                  </a:lnTo>
                  <a:lnTo>
                    <a:pt x="3079" y="251"/>
                  </a:lnTo>
                  <a:lnTo>
                    <a:pt x="3108" y="261"/>
                  </a:lnTo>
                  <a:lnTo>
                    <a:pt x="3121" y="266"/>
                  </a:lnTo>
                  <a:lnTo>
                    <a:pt x="3133" y="273"/>
                  </a:lnTo>
                  <a:lnTo>
                    <a:pt x="3142" y="280"/>
                  </a:lnTo>
                  <a:lnTo>
                    <a:pt x="3148" y="287"/>
                  </a:lnTo>
                  <a:lnTo>
                    <a:pt x="3151" y="291"/>
                  </a:lnTo>
                  <a:lnTo>
                    <a:pt x="3153" y="296"/>
                  </a:lnTo>
                  <a:lnTo>
                    <a:pt x="3154" y="300"/>
                  </a:lnTo>
                  <a:lnTo>
                    <a:pt x="3154" y="306"/>
                  </a:lnTo>
                  <a:lnTo>
                    <a:pt x="3154" y="306"/>
                  </a:lnTo>
                  <a:lnTo>
                    <a:pt x="3154" y="315"/>
                  </a:lnTo>
                  <a:lnTo>
                    <a:pt x="3151" y="324"/>
                  </a:lnTo>
                  <a:lnTo>
                    <a:pt x="3149" y="328"/>
                  </a:lnTo>
                  <a:lnTo>
                    <a:pt x="3146" y="332"/>
                  </a:lnTo>
                  <a:lnTo>
                    <a:pt x="3143" y="335"/>
                  </a:lnTo>
                  <a:lnTo>
                    <a:pt x="3139" y="340"/>
                  </a:lnTo>
                  <a:lnTo>
                    <a:pt x="3134" y="343"/>
                  </a:lnTo>
                  <a:lnTo>
                    <a:pt x="3127" y="346"/>
                  </a:lnTo>
                  <a:lnTo>
                    <a:pt x="3121" y="348"/>
                  </a:lnTo>
                  <a:lnTo>
                    <a:pt x="3113" y="350"/>
                  </a:lnTo>
                  <a:lnTo>
                    <a:pt x="3104" y="352"/>
                  </a:lnTo>
                  <a:lnTo>
                    <a:pt x="3095" y="353"/>
                  </a:lnTo>
                  <a:lnTo>
                    <a:pt x="3071" y="354"/>
                  </a:lnTo>
                  <a:lnTo>
                    <a:pt x="3071" y="354"/>
                  </a:lnTo>
                  <a:lnTo>
                    <a:pt x="3050" y="354"/>
                  </a:lnTo>
                  <a:lnTo>
                    <a:pt x="3029" y="352"/>
                  </a:lnTo>
                  <a:lnTo>
                    <a:pt x="2992" y="348"/>
                  </a:lnTo>
                  <a:lnTo>
                    <a:pt x="2965" y="344"/>
                  </a:lnTo>
                  <a:lnTo>
                    <a:pt x="2955" y="342"/>
                  </a:lnTo>
                  <a:lnTo>
                    <a:pt x="2937" y="413"/>
                  </a:lnTo>
                  <a:close/>
                  <a:moveTo>
                    <a:pt x="1639" y="80"/>
                  </a:moveTo>
                  <a:lnTo>
                    <a:pt x="1639" y="80"/>
                  </a:lnTo>
                  <a:lnTo>
                    <a:pt x="1653" y="77"/>
                  </a:lnTo>
                  <a:lnTo>
                    <a:pt x="1670" y="75"/>
                  </a:lnTo>
                  <a:lnTo>
                    <a:pt x="1691" y="73"/>
                  </a:lnTo>
                  <a:lnTo>
                    <a:pt x="1712" y="73"/>
                  </a:lnTo>
                  <a:lnTo>
                    <a:pt x="1712" y="73"/>
                  </a:lnTo>
                  <a:lnTo>
                    <a:pt x="1726" y="73"/>
                  </a:lnTo>
                  <a:lnTo>
                    <a:pt x="1737" y="74"/>
                  </a:lnTo>
                  <a:lnTo>
                    <a:pt x="1749" y="77"/>
                  </a:lnTo>
                  <a:lnTo>
                    <a:pt x="1760" y="80"/>
                  </a:lnTo>
                  <a:lnTo>
                    <a:pt x="1771" y="84"/>
                  </a:lnTo>
                  <a:lnTo>
                    <a:pt x="1780" y="90"/>
                  </a:lnTo>
                  <a:lnTo>
                    <a:pt x="1790" y="97"/>
                  </a:lnTo>
                  <a:lnTo>
                    <a:pt x="1798" y="104"/>
                  </a:lnTo>
                  <a:lnTo>
                    <a:pt x="1805" y="113"/>
                  </a:lnTo>
                  <a:lnTo>
                    <a:pt x="1813" y="122"/>
                  </a:lnTo>
                  <a:lnTo>
                    <a:pt x="1819" y="134"/>
                  </a:lnTo>
                  <a:lnTo>
                    <a:pt x="1824" y="147"/>
                  </a:lnTo>
                  <a:lnTo>
                    <a:pt x="1828" y="161"/>
                  </a:lnTo>
                  <a:lnTo>
                    <a:pt x="1831" y="176"/>
                  </a:lnTo>
                  <a:lnTo>
                    <a:pt x="1832" y="192"/>
                  </a:lnTo>
                  <a:lnTo>
                    <a:pt x="1833" y="211"/>
                  </a:lnTo>
                  <a:lnTo>
                    <a:pt x="1833" y="211"/>
                  </a:lnTo>
                  <a:lnTo>
                    <a:pt x="1833" y="228"/>
                  </a:lnTo>
                  <a:lnTo>
                    <a:pt x="1832" y="245"/>
                  </a:lnTo>
                  <a:lnTo>
                    <a:pt x="1830" y="260"/>
                  </a:lnTo>
                  <a:lnTo>
                    <a:pt x="1827" y="275"/>
                  </a:lnTo>
                  <a:lnTo>
                    <a:pt x="1824" y="288"/>
                  </a:lnTo>
                  <a:lnTo>
                    <a:pt x="1820" y="299"/>
                  </a:lnTo>
                  <a:lnTo>
                    <a:pt x="1814" y="311"/>
                  </a:lnTo>
                  <a:lnTo>
                    <a:pt x="1807" y="320"/>
                  </a:lnTo>
                  <a:lnTo>
                    <a:pt x="1799" y="328"/>
                  </a:lnTo>
                  <a:lnTo>
                    <a:pt x="1790" y="335"/>
                  </a:lnTo>
                  <a:lnTo>
                    <a:pt x="1780" y="342"/>
                  </a:lnTo>
                  <a:lnTo>
                    <a:pt x="1768" y="347"/>
                  </a:lnTo>
                  <a:lnTo>
                    <a:pt x="1754" y="350"/>
                  </a:lnTo>
                  <a:lnTo>
                    <a:pt x="1739" y="353"/>
                  </a:lnTo>
                  <a:lnTo>
                    <a:pt x="1723" y="355"/>
                  </a:lnTo>
                  <a:lnTo>
                    <a:pt x="1704" y="355"/>
                  </a:lnTo>
                  <a:lnTo>
                    <a:pt x="1704" y="355"/>
                  </a:lnTo>
                  <a:lnTo>
                    <a:pt x="1681" y="354"/>
                  </a:lnTo>
                  <a:lnTo>
                    <a:pt x="1659" y="353"/>
                  </a:lnTo>
                  <a:lnTo>
                    <a:pt x="1639" y="351"/>
                  </a:lnTo>
                  <a:lnTo>
                    <a:pt x="1639" y="80"/>
                  </a:lnTo>
                  <a:close/>
                  <a:moveTo>
                    <a:pt x="1717" y="0"/>
                  </a:moveTo>
                  <a:lnTo>
                    <a:pt x="1717" y="0"/>
                  </a:lnTo>
                  <a:lnTo>
                    <a:pt x="1696" y="1"/>
                  </a:lnTo>
                  <a:lnTo>
                    <a:pt x="1675" y="2"/>
                  </a:lnTo>
                  <a:lnTo>
                    <a:pt x="1652" y="4"/>
                  </a:lnTo>
                  <a:lnTo>
                    <a:pt x="1629" y="7"/>
                  </a:lnTo>
                  <a:lnTo>
                    <a:pt x="1606" y="10"/>
                  </a:lnTo>
                  <a:lnTo>
                    <a:pt x="1585" y="14"/>
                  </a:lnTo>
                  <a:lnTo>
                    <a:pt x="1564" y="20"/>
                  </a:lnTo>
                  <a:lnTo>
                    <a:pt x="1546" y="26"/>
                  </a:lnTo>
                  <a:lnTo>
                    <a:pt x="1546" y="415"/>
                  </a:lnTo>
                  <a:lnTo>
                    <a:pt x="1546" y="415"/>
                  </a:lnTo>
                  <a:lnTo>
                    <a:pt x="1561" y="418"/>
                  </a:lnTo>
                  <a:lnTo>
                    <a:pt x="1580" y="420"/>
                  </a:lnTo>
                  <a:lnTo>
                    <a:pt x="1619" y="424"/>
                  </a:lnTo>
                  <a:lnTo>
                    <a:pt x="1662" y="427"/>
                  </a:lnTo>
                  <a:lnTo>
                    <a:pt x="1701" y="428"/>
                  </a:lnTo>
                  <a:lnTo>
                    <a:pt x="1701" y="428"/>
                  </a:lnTo>
                  <a:lnTo>
                    <a:pt x="1732" y="427"/>
                  </a:lnTo>
                  <a:lnTo>
                    <a:pt x="1758" y="425"/>
                  </a:lnTo>
                  <a:lnTo>
                    <a:pt x="1784" y="421"/>
                  </a:lnTo>
                  <a:lnTo>
                    <a:pt x="1807" y="415"/>
                  </a:lnTo>
                  <a:lnTo>
                    <a:pt x="1828" y="408"/>
                  </a:lnTo>
                  <a:lnTo>
                    <a:pt x="1847" y="399"/>
                  </a:lnTo>
                  <a:lnTo>
                    <a:pt x="1855" y="394"/>
                  </a:lnTo>
                  <a:lnTo>
                    <a:pt x="1864" y="389"/>
                  </a:lnTo>
                  <a:lnTo>
                    <a:pt x="1872" y="383"/>
                  </a:lnTo>
                  <a:lnTo>
                    <a:pt x="1879" y="377"/>
                  </a:lnTo>
                  <a:lnTo>
                    <a:pt x="1885" y="369"/>
                  </a:lnTo>
                  <a:lnTo>
                    <a:pt x="1891" y="362"/>
                  </a:lnTo>
                  <a:lnTo>
                    <a:pt x="1897" y="355"/>
                  </a:lnTo>
                  <a:lnTo>
                    <a:pt x="1902" y="347"/>
                  </a:lnTo>
                  <a:lnTo>
                    <a:pt x="1907" y="337"/>
                  </a:lnTo>
                  <a:lnTo>
                    <a:pt x="1912" y="329"/>
                  </a:lnTo>
                  <a:lnTo>
                    <a:pt x="1919" y="309"/>
                  </a:lnTo>
                  <a:lnTo>
                    <a:pt x="1924" y="287"/>
                  </a:lnTo>
                  <a:lnTo>
                    <a:pt x="1928" y="264"/>
                  </a:lnTo>
                  <a:lnTo>
                    <a:pt x="1930" y="239"/>
                  </a:lnTo>
                  <a:lnTo>
                    <a:pt x="1931" y="211"/>
                  </a:lnTo>
                  <a:lnTo>
                    <a:pt x="1931" y="211"/>
                  </a:lnTo>
                  <a:lnTo>
                    <a:pt x="1930" y="187"/>
                  </a:lnTo>
                  <a:lnTo>
                    <a:pt x="1927" y="164"/>
                  </a:lnTo>
                  <a:lnTo>
                    <a:pt x="1923" y="143"/>
                  </a:lnTo>
                  <a:lnTo>
                    <a:pt x="1917" y="122"/>
                  </a:lnTo>
                  <a:lnTo>
                    <a:pt x="1909" y="104"/>
                  </a:lnTo>
                  <a:lnTo>
                    <a:pt x="1898" y="86"/>
                  </a:lnTo>
                  <a:lnTo>
                    <a:pt x="1887" y="71"/>
                  </a:lnTo>
                  <a:lnTo>
                    <a:pt x="1874" y="57"/>
                  </a:lnTo>
                  <a:lnTo>
                    <a:pt x="1860" y="43"/>
                  </a:lnTo>
                  <a:lnTo>
                    <a:pt x="1843" y="32"/>
                  </a:lnTo>
                  <a:lnTo>
                    <a:pt x="1826" y="23"/>
                  </a:lnTo>
                  <a:lnTo>
                    <a:pt x="1806" y="14"/>
                  </a:lnTo>
                  <a:lnTo>
                    <a:pt x="1786" y="8"/>
                  </a:lnTo>
                  <a:lnTo>
                    <a:pt x="1764" y="4"/>
                  </a:lnTo>
                  <a:lnTo>
                    <a:pt x="1741" y="1"/>
                  </a:lnTo>
                  <a:lnTo>
                    <a:pt x="1717" y="0"/>
                  </a:lnTo>
                  <a:close/>
                </a:path>
              </a:pathLst>
            </a:custGeom>
            <a:solidFill>
              <a:srgbClr val="005E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14" name="Freeform 13"/>
            <p:cNvSpPr>
              <a:spLocks/>
            </p:cNvSpPr>
            <p:nvPr userDrawn="1"/>
          </p:nvSpPr>
          <p:spPr bwMode="auto">
            <a:xfrm>
              <a:off x="5160" y="3974"/>
              <a:ext cx="76" cy="107"/>
            </a:xfrm>
            <a:custGeom>
              <a:avLst/>
              <a:gdLst>
                <a:gd name="T0" fmla="*/ 0 w 305"/>
                <a:gd name="T1" fmla="*/ 407 h 428"/>
                <a:gd name="T2" fmla="*/ 0 w 305"/>
                <a:gd name="T3" fmla="*/ 407 h 428"/>
                <a:gd name="T4" fmla="*/ 13 w 305"/>
                <a:gd name="T5" fmla="*/ 411 h 428"/>
                <a:gd name="T6" fmla="*/ 47 w 305"/>
                <a:gd name="T7" fmla="*/ 418 h 428"/>
                <a:gd name="T8" fmla="*/ 71 w 305"/>
                <a:gd name="T9" fmla="*/ 421 h 428"/>
                <a:gd name="T10" fmla="*/ 98 w 305"/>
                <a:gd name="T11" fmla="*/ 425 h 428"/>
                <a:gd name="T12" fmla="*/ 129 w 305"/>
                <a:gd name="T13" fmla="*/ 427 h 428"/>
                <a:gd name="T14" fmla="*/ 163 w 305"/>
                <a:gd name="T15" fmla="*/ 428 h 428"/>
                <a:gd name="T16" fmla="*/ 163 w 305"/>
                <a:gd name="T17" fmla="*/ 428 h 428"/>
                <a:gd name="T18" fmla="*/ 197 w 305"/>
                <a:gd name="T19" fmla="*/ 427 h 428"/>
                <a:gd name="T20" fmla="*/ 226 w 305"/>
                <a:gd name="T21" fmla="*/ 426 h 428"/>
                <a:gd name="T22" fmla="*/ 251 w 305"/>
                <a:gd name="T23" fmla="*/ 424 h 428"/>
                <a:gd name="T24" fmla="*/ 270 w 305"/>
                <a:gd name="T25" fmla="*/ 422 h 428"/>
                <a:gd name="T26" fmla="*/ 297 w 305"/>
                <a:gd name="T27" fmla="*/ 419 h 428"/>
                <a:gd name="T28" fmla="*/ 305 w 305"/>
                <a:gd name="T29" fmla="*/ 417 h 428"/>
                <a:gd name="T30" fmla="*/ 305 w 305"/>
                <a:gd name="T31" fmla="*/ 346 h 428"/>
                <a:gd name="T32" fmla="*/ 305 w 305"/>
                <a:gd name="T33" fmla="*/ 346 h 428"/>
                <a:gd name="T34" fmla="*/ 297 w 305"/>
                <a:gd name="T35" fmla="*/ 347 h 428"/>
                <a:gd name="T36" fmla="*/ 272 w 305"/>
                <a:gd name="T37" fmla="*/ 351 h 428"/>
                <a:gd name="T38" fmla="*/ 235 w 305"/>
                <a:gd name="T39" fmla="*/ 354 h 428"/>
                <a:gd name="T40" fmla="*/ 213 w 305"/>
                <a:gd name="T41" fmla="*/ 355 h 428"/>
                <a:gd name="T42" fmla="*/ 188 w 305"/>
                <a:gd name="T43" fmla="*/ 355 h 428"/>
                <a:gd name="T44" fmla="*/ 188 w 305"/>
                <a:gd name="T45" fmla="*/ 355 h 428"/>
                <a:gd name="T46" fmla="*/ 167 w 305"/>
                <a:gd name="T47" fmla="*/ 355 h 428"/>
                <a:gd name="T48" fmla="*/ 149 w 305"/>
                <a:gd name="T49" fmla="*/ 354 h 428"/>
                <a:gd name="T50" fmla="*/ 118 w 305"/>
                <a:gd name="T51" fmla="*/ 351 h 428"/>
                <a:gd name="T52" fmla="*/ 99 w 305"/>
                <a:gd name="T53" fmla="*/ 349 h 428"/>
                <a:gd name="T54" fmla="*/ 92 w 305"/>
                <a:gd name="T55" fmla="*/ 348 h 428"/>
                <a:gd name="T56" fmla="*/ 92 w 305"/>
                <a:gd name="T57" fmla="*/ 247 h 428"/>
                <a:gd name="T58" fmla="*/ 276 w 305"/>
                <a:gd name="T59" fmla="*/ 247 h 428"/>
                <a:gd name="T60" fmla="*/ 276 w 305"/>
                <a:gd name="T61" fmla="*/ 175 h 428"/>
                <a:gd name="T62" fmla="*/ 92 w 305"/>
                <a:gd name="T63" fmla="*/ 175 h 428"/>
                <a:gd name="T64" fmla="*/ 92 w 305"/>
                <a:gd name="T65" fmla="*/ 79 h 428"/>
                <a:gd name="T66" fmla="*/ 92 w 305"/>
                <a:gd name="T67" fmla="*/ 79 h 428"/>
                <a:gd name="T68" fmla="*/ 99 w 305"/>
                <a:gd name="T69" fmla="*/ 78 h 428"/>
                <a:gd name="T70" fmla="*/ 117 w 305"/>
                <a:gd name="T71" fmla="*/ 76 h 428"/>
                <a:gd name="T72" fmla="*/ 145 w 305"/>
                <a:gd name="T73" fmla="*/ 74 h 428"/>
                <a:gd name="T74" fmla="*/ 182 w 305"/>
                <a:gd name="T75" fmla="*/ 73 h 428"/>
                <a:gd name="T76" fmla="*/ 182 w 305"/>
                <a:gd name="T77" fmla="*/ 73 h 428"/>
                <a:gd name="T78" fmla="*/ 205 w 305"/>
                <a:gd name="T79" fmla="*/ 73 h 428"/>
                <a:gd name="T80" fmla="*/ 226 w 305"/>
                <a:gd name="T81" fmla="*/ 74 h 428"/>
                <a:gd name="T82" fmla="*/ 263 w 305"/>
                <a:gd name="T83" fmla="*/ 77 h 428"/>
                <a:gd name="T84" fmla="*/ 289 w 305"/>
                <a:gd name="T85" fmla="*/ 80 h 428"/>
                <a:gd name="T86" fmla="*/ 298 w 305"/>
                <a:gd name="T87" fmla="*/ 82 h 428"/>
                <a:gd name="T88" fmla="*/ 298 w 305"/>
                <a:gd name="T89" fmla="*/ 10 h 428"/>
                <a:gd name="T90" fmla="*/ 298 w 305"/>
                <a:gd name="T91" fmla="*/ 10 h 428"/>
                <a:gd name="T92" fmla="*/ 289 w 305"/>
                <a:gd name="T93" fmla="*/ 9 h 428"/>
                <a:gd name="T94" fmla="*/ 264 w 305"/>
                <a:gd name="T95" fmla="*/ 5 h 428"/>
                <a:gd name="T96" fmla="*/ 224 w 305"/>
                <a:gd name="T97" fmla="*/ 2 h 428"/>
                <a:gd name="T98" fmla="*/ 200 w 305"/>
                <a:gd name="T99" fmla="*/ 1 h 428"/>
                <a:gd name="T100" fmla="*/ 172 w 305"/>
                <a:gd name="T101" fmla="*/ 0 h 428"/>
                <a:gd name="T102" fmla="*/ 172 w 305"/>
                <a:gd name="T103" fmla="*/ 0 h 428"/>
                <a:gd name="T104" fmla="*/ 134 w 305"/>
                <a:gd name="T105" fmla="*/ 1 h 428"/>
                <a:gd name="T106" fmla="*/ 102 w 305"/>
                <a:gd name="T107" fmla="*/ 3 h 428"/>
                <a:gd name="T108" fmla="*/ 72 w 305"/>
                <a:gd name="T109" fmla="*/ 6 h 428"/>
                <a:gd name="T110" fmla="*/ 47 w 305"/>
                <a:gd name="T111" fmla="*/ 9 h 428"/>
                <a:gd name="T112" fmla="*/ 27 w 305"/>
                <a:gd name="T113" fmla="*/ 13 h 428"/>
                <a:gd name="T114" fmla="*/ 13 w 305"/>
                <a:gd name="T115" fmla="*/ 15 h 428"/>
                <a:gd name="T116" fmla="*/ 0 w 305"/>
                <a:gd name="T117" fmla="*/ 19 h 428"/>
                <a:gd name="T118" fmla="*/ 0 w 305"/>
                <a:gd name="T119" fmla="*/ 407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05" h="428">
                  <a:moveTo>
                    <a:pt x="0" y="407"/>
                  </a:moveTo>
                  <a:lnTo>
                    <a:pt x="0" y="407"/>
                  </a:lnTo>
                  <a:lnTo>
                    <a:pt x="13" y="411"/>
                  </a:lnTo>
                  <a:lnTo>
                    <a:pt x="47" y="418"/>
                  </a:lnTo>
                  <a:lnTo>
                    <a:pt x="71" y="421"/>
                  </a:lnTo>
                  <a:lnTo>
                    <a:pt x="98" y="425"/>
                  </a:lnTo>
                  <a:lnTo>
                    <a:pt x="129" y="427"/>
                  </a:lnTo>
                  <a:lnTo>
                    <a:pt x="163" y="428"/>
                  </a:lnTo>
                  <a:lnTo>
                    <a:pt x="163" y="428"/>
                  </a:lnTo>
                  <a:lnTo>
                    <a:pt x="197" y="427"/>
                  </a:lnTo>
                  <a:lnTo>
                    <a:pt x="226" y="426"/>
                  </a:lnTo>
                  <a:lnTo>
                    <a:pt x="251" y="424"/>
                  </a:lnTo>
                  <a:lnTo>
                    <a:pt x="270" y="422"/>
                  </a:lnTo>
                  <a:lnTo>
                    <a:pt x="297" y="419"/>
                  </a:lnTo>
                  <a:lnTo>
                    <a:pt x="305" y="417"/>
                  </a:lnTo>
                  <a:lnTo>
                    <a:pt x="305" y="346"/>
                  </a:lnTo>
                  <a:lnTo>
                    <a:pt x="305" y="346"/>
                  </a:lnTo>
                  <a:lnTo>
                    <a:pt x="297" y="347"/>
                  </a:lnTo>
                  <a:lnTo>
                    <a:pt x="272" y="351"/>
                  </a:lnTo>
                  <a:lnTo>
                    <a:pt x="235" y="354"/>
                  </a:lnTo>
                  <a:lnTo>
                    <a:pt x="213" y="355"/>
                  </a:lnTo>
                  <a:lnTo>
                    <a:pt x="188" y="355"/>
                  </a:lnTo>
                  <a:lnTo>
                    <a:pt x="188" y="355"/>
                  </a:lnTo>
                  <a:lnTo>
                    <a:pt x="167" y="355"/>
                  </a:lnTo>
                  <a:lnTo>
                    <a:pt x="149" y="354"/>
                  </a:lnTo>
                  <a:lnTo>
                    <a:pt x="118" y="351"/>
                  </a:lnTo>
                  <a:lnTo>
                    <a:pt x="99" y="349"/>
                  </a:lnTo>
                  <a:lnTo>
                    <a:pt x="92" y="348"/>
                  </a:lnTo>
                  <a:lnTo>
                    <a:pt x="92" y="247"/>
                  </a:lnTo>
                  <a:lnTo>
                    <a:pt x="276" y="247"/>
                  </a:lnTo>
                  <a:lnTo>
                    <a:pt x="276" y="175"/>
                  </a:lnTo>
                  <a:lnTo>
                    <a:pt x="92" y="175"/>
                  </a:lnTo>
                  <a:lnTo>
                    <a:pt x="92" y="79"/>
                  </a:lnTo>
                  <a:lnTo>
                    <a:pt x="92" y="79"/>
                  </a:lnTo>
                  <a:lnTo>
                    <a:pt x="99" y="78"/>
                  </a:lnTo>
                  <a:lnTo>
                    <a:pt x="117" y="76"/>
                  </a:lnTo>
                  <a:lnTo>
                    <a:pt x="145" y="74"/>
                  </a:lnTo>
                  <a:lnTo>
                    <a:pt x="182" y="73"/>
                  </a:lnTo>
                  <a:lnTo>
                    <a:pt x="182" y="73"/>
                  </a:lnTo>
                  <a:lnTo>
                    <a:pt x="205" y="73"/>
                  </a:lnTo>
                  <a:lnTo>
                    <a:pt x="226" y="74"/>
                  </a:lnTo>
                  <a:lnTo>
                    <a:pt x="263" y="77"/>
                  </a:lnTo>
                  <a:lnTo>
                    <a:pt x="289" y="80"/>
                  </a:lnTo>
                  <a:lnTo>
                    <a:pt x="298" y="82"/>
                  </a:lnTo>
                  <a:lnTo>
                    <a:pt x="298" y="10"/>
                  </a:lnTo>
                  <a:lnTo>
                    <a:pt x="298" y="10"/>
                  </a:lnTo>
                  <a:lnTo>
                    <a:pt x="289" y="9"/>
                  </a:lnTo>
                  <a:lnTo>
                    <a:pt x="264" y="5"/>
                  </a:lnTo>
                  <a:lnTo>
                    <a:pt x="224" y="2"/>
                  </a:lnTo>
                  <a:lnTo>
                    <a:pt x="200" y="1"/>
                  </a:lnTo>
                  <a:lnTo>
                    <a:pt x="172" y="0"/>
                  </a:lnTo>
                  <a:lnTo>
                    <a:pt x="172" y="0"/>
                  </a:lnTo>
                  <a:lnTo>
                    <a:pt x="134" y="1"/>
                  </a:lnTo>
                  <a:lnTo>
                    <a:pt x="102" y="3"/>
                  </a:lnTo>
                  <a:lnTo>
                    <a:pt x="72" y="6"/>
                  </a:lnTo>
                  <a:lnTo>
                    <a:pt x="47" y="9"/>
                  </a:lnTo>
                  <a:lnTo>
                    <a:pt x="27" y="13"/>
                  </a:lnTo>
                  <a:lnTo>
                    <a:pt x="13" y="15"/>
                  </a:lnTo>
                  <a:lnTo>
                    <a:pt x="0" y="19"/>
                  </a:lnTo>
                  <a:lnTo>
                    <a:pt x="0" y="40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15" name="Freeform 14"/>
            <p:cNvSpPr>
              <a:spLocks/>
            </p:cNvSpPr>
            <p:nvPr userDrawn="1"/>
          </p:nvSpPr>
          <p:spPr bwMode="auto">
            <a:xfrm>
              <a:off x="4767" y="3974"/>
              <a:ext cx="124" cy="105"/>
            </a:xfrm>
            <a:custGeom>
              <a:avLst/>
              <a:gdLst>
                <a:gd name="T0" fmla="*/ 255 w 496"/>
                <a:gd name="T1" fmla="*/ 246 h 422"/>
                <a:gd name="T2" fmla="*/ 255 w 496"/>
                <a:gd name="T3" fmla="*/ 246 h 422"/>
                <a:gd name="T4" fmla="*/ 251 w 496"/>
                <a:gd name="T5" fmla="*/ 257 h 422"/>
                <a:gd name="T6" fmla="*/ 248 w 496"/>
                <a:gd name="T7" fmla="*/ 270 h 422"/>
                <a:gd name="T8" fmla="*/ 248 w 496"/>
                <a:gd name="T9" fmla="*/ 270 h 422"/>
                <a:gd name="T10" fmla="*/ 244 w 496"/>
                <a:gd name="T11" fmla="*/ 257 h 422"/>
                <a:gd name="T12" fmla="*/ 241 w 496"/>
                <a:gd name="T13" fmla="*/ 246 h 422"/>
                <a:gd name="T14" fmla="*/ 159 w 496"/>
                <a:gd name="T15" fmla="*/ 39 h 422"/>
                <a:gd name="T16" fmla="*/ 159 w 496"/>
                <a:gd name="T17" fmla="*/ 39 h 422"/>
                <a:gd name="T18" fmla="*/ 153 w 496"/>
                <a:gd name="T19" fmla="*/ 28 h 422"/>
                <a:gd name="T20" fmla="*/ 147 w 496"/>
                <a:gd name="T21" fmla="*/ 19 h 422"/>
                <a:gd name="T22" fmla="*/ 140 w 496"/>
                <a:gd name="T23" fmla="*/ 11 h 422"/>
                <a:gd name="T24" fmla="*/ 132 w 496"/>
                <a:gd name="T25" fmla="*/ 7 h 422"/>
                <a:gd name="T26" fmla="*/ 122 w 496"/>
                <a:gd name="T27" fmla="*/ 3 h 422"/>
                <a:gd name="T28" fmla="*/ 110 w 496"/>
                <a:gd name="T29" fmla="*/ 1 h 422"/>
                <a:gd name="T30" fmla="*/ 98 w 496"/>
                <a:gd name="T31" fmla="*/ 1 h 422"/>
                <a:gd name="T32" fmla="*/ 84 w 496"/>
                <a:gd name="T33" fmla="*/ 0 h 422"/>
                <a:gd name="T34" fmla="*/ 84 w 496"/>
                <a:gd name="T35" fmla="*/ 0 h 422"/>
                <a:gd name="T36" fmla="*/ 58 w 496"/>
                <a:gd name="T37" fmla="*/ 1 h 422"/>
                <a:gd name="T38" fmla="*/ 42 w 496"/>
                <a:gd name="T39" fmla="*/ 2 h 422"/>
                <a:gd name="T40" fmla="*/ 0 w 496"/>
                <a:gd name="T41" fmla="*/ 422 h 422"/>
                <a:gd name="T42" fmla="*/ 93 w 496"/>
                <a:gd name="T43" fmla="*/ 422 h 422"/>
                <a:gd name="T44" fmla="*/ 113 w 496"/>
                <a:gd name="T45" fmla="*/ 140 h 422"/>
                <a:gd name="T46" fmla="*/ 201 w 496"/>
                <a:gd name="T47" fmla="*/ 353 h 422"/>
                <a:gd name="T48" fmla="*/ 201 w 496"/>
                <a:gd name="T49" fmla="*/ 353 h 422"/>
                <a:gd name="T50" fmla="*/ 204 w 496"/>
                <a:gd name="T51" fmla="*/ 359 h 422"/>
                <a:gd name="T52" fmla="*/ 208 w 496"/>
                <a:gd name="T53" fmla="*/ 364 h 422"/>
                <a:gd name="T54" fmla="*/ 213 w 496"/>
                <a:gd name="T55" fmla="*/ 368 h 422"/>
                <a:gd name="T56" fmla="*/ 218 w 496"/>
                <a:gd name="T57" fmla="*/ 371 h 422"/>
                <a:gd name="T58" fmla="*/ 224 w 496"/>
                <a:gd name="T59" fmla="*/ 373 h 422"/>
                <a:gd name="T60" fmla="*/ 231 w 496"/>
                <a:gd name="T61" fmla="*/ 376 h 422"/>
                <a:gd name="T62" fmla="*/ 239 w 496"/>
                <a:gd name="T63" fmla="*/ 377 h 422"/>
                <a:gd name="T64" fmla="*/ 248 w 496"/>
                <a:gd name="T65" fmla="*/ 377 h 422"/>
                <a:gd name="T66" fmla="*/ 248 w 496"/>
                <a:gd name="T67" fmla="*/ 377 h 422"/>
                <a:gd name="T68" fmla="*/ 257 w 496"/>
                <a:gd name="T69" fmla="*/ 377 h 422"/>
                <a:gd name="T70" fmla="*/ 266 w 496"/>
                <a:gd name="T71" fmla="*/ 376 h 422"/>
                <a:gd name="T72" fmla="*/ 273 w 496"/>
                <a:gd name="T73" fmla="*/ 373 h 422"/>
                <a:gd name="T74" fmla="*/ 279 w 496"/>
                <a:gd name="T75" fmla="*/ 371 h 422"/>
                <a:gd name="T76" fmla="*/ 284 w 496"/>
                <a:gd name="T77" fmla="*/ 368 h 422"/>
                <a:gd name="T78" fmla="*/ 288 w 496"/>
                <a:gd name="T79" fmla="*/ 364 h 422"/>
                <a:gd name="T80" fmla="*/ 291 w 496"/>
                <a:gd name="T81" fmla="*/ 359 h 422"/>
                <a:gd name="T82" fmla="*/ 294 w 496"/>
                <a:gd name="T83" fmla="*/ 353 h 422"/>
                <a:gd name="T84" fmla="*/ 382 w 496"/>
                <a:gd name="T85" fmla="*/ 140 h 422"/>
                <a:gd name="T86" fmla="*/ 403 w 496"/>
                <a:gd name="T87" fmla="*/ 422 h 422"/>
                <a:gd name="T88" fmla="*/ 496 w 496"/>
                <a:gd name="T89" fmla="*/ 422 h 422"/>
                <a:gd name="T90" fmla="*/ 454 w 496"/>
                <a:gd name="T91" fmla="*/ 2 h 422"/>
                <a:gd name="T92" fmla="*/ 454 w 496"/>
                <a:gd name="T93" fmla="*/ 2 h 422"/>
                <a:gd name="T94" fmla="*/ 438 w 496"/>
                <a:gd name="T95" fmla="*/ 1 h 422"/>
                <a:gd name="T96" fmla="*/ 412 w 496"/>
                <a:gd name="T97" fmla="*/ 0 h 422"/>
                <a:gd name="T98" fmla="*/ 412 w 496"/>
                <a:gd name="T99" fmla="*/ 0 h 422"/>
                <a:gd name="T100" fmla="*/ 397 w 496"/>
                <a:gd name="T101" fmla="*/ 1 h 422"/>
                <a:gd name="T102" fmla="*/ 385 w 496"/>
                <a:gd name="T103" fmla="*/ 1 h 422"/>
                <a:gd name="T104" fmla="*/ 374 w 496"/>
                <a:gd name="T105" fmla="*/ 3 h 422"/>
                <a:gd name="T106" fmla="*/ 365 w 496"/>
                <a:gd name="T107" fmla="*/ 7 h 422"/>
                <a:gd name="T108" fmla="*/ 356 w 496"/>
                <a:gd name="T109" fmla="*/ 11 h 422"/>
                <a:gd name="T110" fmla="*/ 348 w 496"/>
                <a:gd name="T111" fmla="*/ 19 h 422"/>
                <a:gd name="T112" fmla="*/ 342 w 496"/>
                <a:gd name="T113" fmla="*/ 28 h 422"/>
                <a:gd name="T114" fmla="*/ 337 w 496"/>
                <a:gd name="T115" fmla="*/ 39 h 422"/>
                <a:gd name="T116" fmla="*/ 255 w 496"/>
                <a:gd name="T117" fmla="*/ 246 h 4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96" h="422">
                  <a:moveTo>
                    <a:pt x="255" y="246"/>
                  </a:moveTo>
                  <a:lnTo>
                    <a:pt x="255" y="246"/>
                  </a:lnTo>
                  <a:lnTo>
                    <a:pt x="251" y="257"/>
                  </a:lnTo>
                  <a:lnTo>
                    <a:pt x="248" y="270"/>
                  </a:lnTo>
                  <a:lnTo>
                    <a:pt x="248" y="270"/>
                  </a:lnTo>
                  <a:lnTo>
                    <a:pt x="244" y="257"/>
                  </a:lnTo>
                  <a:lnTo>
                    <a:pt x="241" y="246"/>
                  </a:lnTo>
                  <a:lnTo>
                    <a:pt x="159" y="39"/>
                  </a:lnTo>
                  <a:lnTo>
                    <a:pt x="159" y="39"/>
                  </a:lnTo>
                  <a:lnTo>
                    <a:pt x="153" y="28"/>
                  </a:lnTo>
                  <a:lnTo>
                    <a:pt x="147" y="19"/>
                  </a:lnTo>
                  <a:lnTo>
                    <a:pt x="140" y="11"/>
                  </a:lnTo>
                  <a:lnTo>
                    <a:pt x="132" y="7"/>
                  </a:lnTo>
                  <a:lnTo>
                    <a:pt x="122" y="3"/>
                  </a:lnTo>
                  <a:lnTo>
                    <a:pt x="110" y="1"/>
                  </a:lnTo>
                  <a:lnTo>
                    <a:pt x="98" y="1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58" y="1"/>
                  </a:lnTo>
                  <a:lnTo>
                    <a:pt x="42" y="2"/>
                  </a:lnTo>
                  <a:lnTo>
                    <a:pt x="0" y="422"/>
                  </a:lnTo>
                  <a:lnTo>
                    <a:pt x="93" y="422"/>
                  </a:lnTo>
                  <a:lnTo>
                    <a:pt x="113" y="140"/>
                  </a:lnTo>
                  <a:lnTo>
                    <a:pt x="201" y="353"/>
                  </a:lnTo>
                  <a:lnTo>
                    <a:pt x="201" y="353"/>
                  </a:lnTo>
                  <a:lnTo>
                    <a:pt x="204" y="359"/>
                  </a:lnTo>
                  <a:lnTo>
                    <a:pt x="208" y="364"/>
                  </a:lnTo>
                  <a:lnTo>
                    <a:pt x="213" y="368"/>
                  </a:lnTo>
                  <a:lnTo>
                    <a:pt x="218" y="371"/>
                  </a:lnTo>
                  <a:lnTo>
                    <a:pt x="224" y="373"/>
                  </a:lnTo>
                  <a:lnTo>
                    <a:pt x="231" y="376"/>
                  </a:lnTo>
                  <a:lnTo>
                    <a:pt x="239" y="377"/>
                  </a:lnTo>
                  <a:lnTo>
                    <a:pt x="248" y="377"/>
                  </a:lnTo>
                  <a:lnTo>
                    <a:pt x="248" y="377"/>
                  </a:lnTo>
                  <a:lnTo>
                    <a:pt x="257" y="377"/>
                  </a:lnTo>
                  <a:lnTo>
                    <a:pt x="266" y="376"/>
                  </a:lnTo>
                  <a:lnTo>
                    <a:pt x="273" y="373"/>
                  </a:lnTo>
                  <a:lnTo>
                    <a:pt x="279" y="371"/>
                  </a:lnTo>
                  <a:lnTo>
                    <a:pt x="284" y="368"/>
                  </a:lnTo>
                  <a:lnTo>
                    <a:pt x="288" y="364"/>
                  </a:lnTo>
                  <a:lnTo>
                    <a:pt x="291" y="359"/>
                  </a:lnTo>
                  <a:lnTo>
                    <a:pt x="294" y="353"/>
                  </a:lnTo>
                  <a:lnTo>
                    <a:pt x="382" y="140"/>
                  </a:lnTo>
                  <a:lnTo>
                    <a:pt x="403" y="422"/>
                  </a:lnTo>
                  <a:lnTo>
                    <a:pt x="496" y="422"/>
                  </a:lnTo>
                  <a:lnTo>
                    <a:pt x="454" y="2"/>
                  </a:lnTo>
                  <a:lnTo>
                    <a:pt x="454" y="2"/>
                  </a:lnTo>
                  <a:lnTo>
                    <a:pt x="438" y="1"/>
                  </a:lnTo>
                  <a:lnTo>
                    <a:pt x="412" y="0"/>
                  </a:lnTo>
                  <a:lnTo>
                    <a:pt x="412" y="0"/>
                  </a:lnTo>
                  <a:lnTo>
                    <a:pt x="397" y="1"/>
                  </a:lnTo>
                  <a:lnTo>
                    <a:pt x="385" y="1"/>
                  </a:lnTo>
                  <a:lnTo>
                    <a:pt x="374" y="3"/>
                  </a:lnTo>
                  <a:lnTo>
                    <a:pt x="365" y="7"/>
                  </a:lnTo>
                  <a:lnTo>
                    <a:pt x="356" y="11"/>
                  </a:lnTo>
                  <a:lnTo>
                    <a:pt x="348" y="19"/>
                  </a:lnTo>
                  <a:lnTo>
                    <a:pt x="342" y="28"/>
                  </a:lnTo>
                  <a:lnTo>
                    <a:pt x="337" y="39"/>
                  </a:lnTo>
                  <a:lnTo>
                    <a:pt x="255" y="24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16" name="Freeform 15"/>
            <p:cNvSpPr>
              <a:spLocks/>
            </p:cNvSpPr>
            <p:nvPr userDrawn="1"/>
          </p:nvSpPr>
          <p:spPr bwMode="auto">
            <a:xfrm>
              <a:off x="4671" y="4034"/>
              <a:ext cx="43" cy="29"/>
            </a:xfrm>
            <a:custGeom>
              <a:avLst/>
              <a:gdLst>
                <a:gd name="T0" fmla="*/ 171 w 171"/>
                <a:gd name="T1" fmla="*/ 93 h 116"/>
                <a:gd name="T2" fmla="*/ 171 w 171"/>
                <a:gd name="T3" fmla="*/ 93 h 116"/>
                <a:gd name="T4" fmla="*/ 151 w 171"/>
                <a:gd name="T5" fmla="*/ 99 h 116"/>
                <a:gd name="T6" fmla="*/ 125 w 171"/>
                <a:gd name="T7" fmla="*/ 108 h 116"/>
                <a:gd name="T8" fmla="*/ 110 w 171"/>
                <a:gd name="T9" fmla="*/ 111 h 116"/>
                <a:gd name="T10" fmla="*/ 96 w 171"/>
                <a:gd name="T11" fmla="*/ 114 h 116"/>
                <a:gd name="T12" fmla="*/ 82 w 171"/>
                <a:gd name="T13" fmla="*/ 116 h 116"/>
                <a:gd name="T14" fmla="*/ 67 w 171"/>
                <a:gd name="T15" fmla="*/ 116 h 116"/>
                <a:gd name="T16" fmla="*/ 67 w 171"/>
                <a:gd name="T17" fmla="*/ 116 h 116"/>
                <a:gd name="T18" fmla="*/ 54 w 171"/>
                <a:gd name="T19" fmla="*/ 116 h 116"/>
                <a:gd name="T20" fmla="*/ 41 w 171"/>
                <a:gd name="T21" fmla="*/ 114 h 116"/>
                <a:gd name="T22" fmla="*/ 30 w 171"/>
                <a:gd name="T23" fmla="*/ 110 h 116"/>
                <a:gd name="T24" fmla="*/ 24 w 171"/>
                <a:gd name="T25" fmla="*/ 108 h 116"/>
                <a:gd name="T26" fmla="*/ 19 w 171"/>
                <a:gd name="T27" fmla="*/ 105 h 116"/>
                <a:gd name="T28" fmla="*/ 15 w 171"/>
                <a:gd name="T29" fmla="*/ 101 h 116"/>
                <a:gd name="T30" fmla="*/ 11 w 171"/>
                <a:gd name="T31" fmla="*/ 97 h 116"/>
                <a:gd name="T32" fmla="*/ 8 w 171"/>
                <a:gd name="T33" fmla="*/ 92 h 116"/>
                <a:gd name="T34" fmla="*/ 5 w 171"/>
                <a:gd name="T35" fmla="*/ 87 h 116"/>
                <a:gd name="T36" fmla="*/ 3 w 171"/>
                <a:gd name="T37" fmla="*/ 82 h 116"/>
                <a:gd name="T38" fmla="*/ 2 w 171"/>
                <a:gd name="T39" fmla="*/ 76 h 116"/>
                <a:gd name="T40" fmla="*/ 1 w 171"/>
                <a:gd name="T41" fmla="*/ 69 h 116"/>
                <a:gd name="T42" fmla="*/ 0 w 171"/>
                <a:gd name="T43" fmla="*/ 61 h 116"/>
                <a:gd name="T44" fmla="*/ 0 w 171"/>
                <a:gd name="T45" fmla="*/ 61 h 116"/>
                <a:gd name="T46" fmla="*/ 1 w 171"/>
                <a:gd name="T47" fmla="*/ 49 h 116"/>
                <a:gd name="T48" fmla="*/ 4 w 171"/>
                <a:gd name="T49" fmla="*/ 38 h 116"/>
                <a:gd name="T50" fmla="*/ 6 w 171"/>
                <a:gd name="T51" fmla="*/ 33 h 116"/>
                <a:gd name="T52" fmla="*/ 9 w 171"/>
                <a:gd name="T53" fmla="*/ 27 h 116"/>
                <a:gd name="T54" fmla="*/ 13 w 171"/>
                <a:gd name="T55" fmla="*/ 23 h 116"/>
                <a:gd name="T56" fmla="*/ 16 w 171"/>
                <a:gd name="T57" fmla="*/ 19 h 116"/>
                <a:gd name="T58" fmla="*/ 21 w 171"/>
                <a:gd name="T59" fmla="*/ 16 h 116"/>
                <a:gd name="T60" fmla="*/ 26 w 171"/>
                <a:gd name="T61" fmla="*/ 13 h 116"/>
                <a:gd name="T62" fmla="*/ 33 w 171"/>
                <a:gd name="T63" fmla="*/ 10 h 116"/>
                <a:gd name="T64" fmla="*/ 39 w 171"/>
                <a:gd name="T65" fmla="*/ 8 h 116"/>
                <a:gd name="T66" fmla="*/ 55 w 171"/>
                <a:gd name="T67" fmla="*/ 5 h 116"/>
                <a:gd name="T68" fmla="*/ 72 w 171"/>
                <a:gd name="T69" fmla="*/ 3 h 116"/>
                <a:gd name="T70" fmla="*/ 171 w 171"/>
                <a:gd name="T71" fmla="*/ 0 h 116"/>
                <a:gd name="T72" fmla="*/ 171 w 171"/>
                <a:gd name="T73" fmla="*/ 93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71" h="116">
                  <a:moveTo>
                    <a:pt x="171" y="93"/>
                  </a:moveTo>
                  <a:lnTo>
                    <a:pt x="171" y="93"/>
                  </a:lnTo>
                  <a:lnTo>
                    <a:pt x="151" y="99"/>
                  </a:lnTo>
                  <a:lnTo>
                    <a:pt x="125" y="108"/>
                  </a:lnTo>
                  <a:lnTo>
                    <a:pt x="110" y="111"/>
                  </a:lnTo>
                  <a:lnTo>
                    <a:pt x="96" y="114"/>
                  </a:lnTo>
                  <a:lnTo>
                    <a:pt x="82" y="116"/>
                  </a:lnTo>
                  <a:lnTo>
                    <a:pt x="67" y="116"/>
                  </a:lnTo>
                  <a:lnTo>
                    <a:pt x="67" y="116"/>
                  </a:lnTo>
                  <a:lnTo>
                    <a:pt x="54" y="116"/>
                  </a:lnTo>
                  <a:lnTo>
                    <a:pt x="41" y="114"/>
                  </a:lnTo>
                  <a:lnTo>
                    <a:pt x="30" y="110"/>
                  </a:lnTo>
                  <a:lnTo>
                    <a:pt x="24" y="108"/>
                  </a:lnTo>
                  <a:lnTo>
                    <a:pt x="19" y="105"/>
                  </a:lnTo>
                  <a:lnTo>
                    <a:pt x="15" y="101"/>
                  </a:lnTo>
                  <a:lnTo>
                    <a:pt x="11" y="97"/>
                  </a:lnTo>
                  <a:lnTo>
                    <a:pt x="8" y="92"/>
                  </a:lnTo>
                  <a:lnTo>
                    <a:pt x="5" y="87"/>
                  </a:lnTo>
                  <a:lnTo>
                    <a:pt x="3" y="82"/>
                  </a:lnTo>
                  <a:lnTo>
                    <a:pt x="2" y="76"/>
                  </a:lnTo>
                  <a:lnTo>
                    <a:pt x="1" y="69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1" y="49"/>
                  </a:lnTo>
                  <a:lnTo>
                    <a:pt x="4" y="38"/>
                  </a:lnTo>
                  <a:lnTo>
                    <a:pt x="6" y="33"/>
                  </a:lnTo>
                  <a:lnTo>
                    <a:pt x="9" y="27"/>
                  </a:lnTo>
                  <a:lnTo>
                    <a:pt x="13" y="23"/>
                  </a:lnTo>
                  <a:lnTo>
                    <a:pt x="16" y="19"/>
                  </a:lnTo>
                  <a:lnTo>
                    <a:pt x="21" y="16"/>
                  </a:lnTo>
                  <a:lnTo>
                    <a:pt x="26" y="13"/>
                  </a:lnTo>
                  <a:lnTo>
                    <a:pt x="33" y="10"/>
                  </a:lnTo>
                  <a:lnTo>
                    <a:pt x="39" y="8"/>
                  </a:lnTo>
                  <a:lnTo>
                    <a:pt x="55" y="5"/>
                  </a:lnTo>
                  <a:lnTo>
                    <a:pt x="72" y="3"/>
                  </a:lnTo>
                  <a:lnTo>
                    <a:pt x="171" y="0"/>
                  </a:lnTo>
                  <a:lnTo>
                    <a:pt x="171" y="9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17" name="Freeform 16"/>
            <p:cNvSpPr>
              <a:spLocks/>
            </p:cNvSpPr>
            <p:nvPr userDrawn="1"/>
          </p:nvSpPr>
          <p:spPr bwMode="auto">
            <a:xfrm>
              <a:off x="4649" y="3974"/>
              <a:ext cx="88" cy="107"/>
            </a:xfrm>
            <a:custGeom>
              <a:avLst/>
              <a:gdLst>
                <a:gd name="T0" fmla="*/ 205 w 352"/>
                <a:gd name="T1" fmla="*/ 0 h 428"/>
                <a:gd name="T2" fmla="*/ 147 w 352"/>
                <a:gd name="T3" fmla="*/ 4 h 428"/>
                <a:gd name="T4" fmla="*/ 97 w 352"/>
                <a:gd name="T5" fmla="*/ 12 h 428"/>
                <a:gd name="T6" fmla="*/ 58 w 352"/>
                <a:gd name="T7" fmla="*/ 23 h 428"/>
                <a:gd name="T8" fmla="*/ 33 w 352"/>
                <a:gd name="T9" fmla="*/ 33 h 428"/>
                <a:gd name="T10" fmla="*/ 52 w 352"/>
                <a:gd name="T11" fmla="*/ 102 h 428"/>
                <a:gd name="T12" fmla="*/ 92 w 352"/>
                <a:gd name="T13" fmla="*/ 91 h 428"/>
                <a:gd name="T14" fmla="*/ 133 w 352"/>
                <a:gd name="T15" fmla="*/ 82 h 428"/>
                <a:gd name="T16" fmla="*/ 179 w 352"/>
                <a:gd name="T17" fmla="*/ 79 h 428"/>
                <a:gd name="T18" fmla="*/ 197 w 352"/>
                <a:gd name="T19" fmla="*/ 80 h 428"/>
                <a:gd name="T20" fmla="*/ 221 w 352"/>
                <a:gd name="T21" fmla="*/ 84 h 428"/>
                <a:gd name="T22" fmla="*/ 234 w 352"/>
                <a:gd name="T23" fmla="*/ 90 h 428"/>
                <a:gd name="T24" fmla="*/ 244 w 352"/>
                <a:gd name="T25" fmla="*/ 98 h 428"/>
                <a:gd name="T26" fmla="*/ 251 w 352"/>
                <a:gd name="T27" fmla="*/ 108 h 428"/>
                <a:gd name="T28" fmla="*/ 256 w 352"/>
                <a:gd name="T29" fmla="*/ 120 h 428"/>
                <a:gd name="T30" fmla="*/ 260 w 352"/>
                <a:gd name="T31" fmla="*/ 137 h 428"/>
                <a:gd name="T32" fmla="*/ 260 w 352"/>
                <a:gd name="T33" fmla="*/ 176 h 428"/>
                <a:gd name="T34" fmla="*/ 179 w 352"/>
                <a:gd name="T35" fmla="*/ 176 h 428"/>
                <a:gd name="T36" fmla="*/ 132 w 352"/>
                <a:gd name="T37" fmla="*/ 179 h 428"/>
                <a:gd name="T38" fmla="*/ 93 w 352"/>
                <a:gd name="T39" fmla="*/ 187 h 428"/>
                <a:gd name="T40" fmla="*/ 61 w 352"/>
                <a:gd name="T41" fmla="*/ 200 h 428"/>
                <a:gd name="T42" fmla="*/ 38 w 352"/>
                <a:gd name="T43" fmla="*/ 216 h 428"/>
                <a:gd name="T44" fmla="*/ 20 w 352"/>
                <a:gd name="T45" fmla="*/ 236 h 428"/>
                <a:gd name="T46" fmla="*/ 9 w 352"/>
                <a:gd name="T47" fmla="*/ 257 h 428"/>
                <a:gd name="T48" fmla="*/ 2 w 352"/>
                <a:gd name="T49" fmla="*/ 282 h 428"/>
                <a:gd name="T50" fmla="*/ 0 w 352"/>
                <a:gd name="T51" fmla="*/ 307 h 428"/>
                <a:gd name="T52" fmla="*/ 1 w 352"/>
                <a:gd name="T53" fmla="*/ 323 h 428"/>
                <a:gd name="T54" fmla="*/ 7 w 352"/>
                <a:gd name="T55" fmla="*/ 352 h 428"/>
                <a:gd name="T56" fmla="*/ 19 w 352"/>
                <a:gd name="T57" fmla="*/ 376 h 428"/>
                <a:gd name="T58" fmla="*/ 35 w 352"/>
                <a:gd name="T59" fmla="*/ 394 h 428"/>
                <a:gd name="T60" fmla="*/ 54 w 352"/>
                <a:gd name="T61" fmla="*/ 408 h 428"/>
                <a:gd name="T62" fmla="*/ 77 w 352"/>
                <a:gd name="T63" fmla="*/ 418 h 428"/>
                <a:gd name="T64" fmla="*/ 101 w 352"/>
                <a:gd name="T65" fmla="*/ 424 h 428"/>
                <a:gd name="T66" fmla="*/ 126 w 352"/>
                <a:gd name="T67" fmla="*/ 427 h 428"/>
                <a:gd name="T68" fmla="*/ 138 w 352"/>
                <a:gd name="T69" fmla="*/ 428 h 428"/>
                <a:gd name="T70" fmla="*/ 164 w 352"/>
                <a:gd name="T71" fmla="*/ 426 h 428"/>
                <a:gd name="T72" fmla="*/ 209 w 352"/>
                <a:gd name="T73" fmla="*/ 418 h 428"/>
                <a:gd name="T74" fmla="*/ 241 w 352"/>
                <a:gd name="T75" fmla="*/ 406 h 428"/>
                <a:gd name="T76" fmla="*/ 260 w 352"/>
                <a:gd name="T77" fmla="*/ 397 h 428"/>
                <a:gd name="T78" fmla="*/ 264 w 352"/>
                <a:gd name="T79" fmla="*/ 396 h 428"/>
                <a:gd name="T80" fmla="*/ 270 w 352"/>
                <a:gd name="T81" fmla="*/ 398 h 428"/>
                <a:gd name="T82" fmla="*/ 284 w 352"/>
                <a:gd name="T83" fmla="*/ 404 h 428"/>
                <a:gd name="T84" fmla="*/ 311 w 352"/>
                <a:gd name="T85" fmla="*/ 411 h 428"/>
                <a:gd name="T86" fmla="*/ 352 w 352"/>
                <a:gd name="T87" fmla="*/ 413 h 428"/>
                <a:gd name="T88" fmla="*/ 352 w 352"/>
                <a:gd name="T89" fmla="*/ 122 h 428"/>
                <a:gd name="T90" fmla="*/ 350 w 352"/>
                <a:gd name="T91" fmla="*/ 92 h 428"/>
                <a:gd name="T92" fmla="*/ 343 w 352"/>
                <a:gd name="T93" fmla="*/ 66 h 428"/>
                <a:gd name="T94" fmla="*/ 331 w 352"/>
                <a:gd name="T95" fmla="*/ 45 h 428"/>
                <a:gd name="T96" fmla="*/ 314 w 352"/>
                <a:gd name="T97" fmla="*/ 29 h 428"/>
                <a:gd name="T98" fmla="*/ 293 w 352"/>
                <a:gd name="T99" fmla="*/ 15 h 428"/>
                <a:gd name="T100" fmla="*/ 268 w 352"/>
                <a:gd name="T101" fmla="*/ 7 h 428"/>
                <a:gd name="T102" fmla="*/ 238 w 352"/>
                <a:gd name="T103" fmla="*/ 2 h 428"/>
                <a:gd name="T104" fmla="*/ 205 w 352"/>
                <a:gd name="T105" fmla="*/ 0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52" h="428">
                  <a:moveTo>
                    <a:pt x="205" y="0"/>
                  </a:moveTo>
                  <a:lnTo>
                    <a:pt x="205" y="0"/>
                  </a:lnTo>
                  <a:lnTo>
                    <a:pt x="176" y="1"/>
                  </a:lnTo>
                  <a:lnTo>
                    <a:pt x="147" y="4"/>
                  </a:lnTo>
                  <a:lnTo>
                    <a:pt x="121" y="7"/>
                  </a:lnTo>
                  <a:lnTo>
                    <a:pt x="97" y="12"/>
                  </a:lnTo>
                  <a:lnTo>
                    <a:pt x="77" y="17"/>
                  </a:lnTo>
                  <a:lnTo>
                    <a:pt x="58" y="23"/>
                  </a:lnTo>
                  <a:lnTo>
                    <a:pt x="44" y="28"/>
                  </a:lnTo>
                  <a:lnTo>
                    <a:pt x="33" y="33"/>
                  </a:lnTo>
                  <a:lnTo>
                    <a:pt x="52" y="102"/>
                  </a:lnTo>
                  <a:lnTo>
                    <a:pt x="52" y="102"/>
                  </a:lnTo>
                  <a:lnTo>
                    <a:pt x="63" y="98"/>
                  </a:lnTo>
                  <a:lnTo>
                    <a:pt x="92" y="91"/>
                  </a:lnTo>
                  <a:lnTo>
                    <a:pt x="111" y="86"/>
                  </a:lnTo>
                  <a:lnTo>
                    <a:pt x="133" y="82"/>
                  </a:lnTo>
                  <a:lnTo>
                    <a:pt x="155" y="80"/>
                  </a:lnTo>
                  <a:lnTo>
                    <a:pt x="179" y="79"/>
                  </a:lnTo>
                  <a:lnTo>
                    <a:pt x="179" y="79"/>
                  </a:lnTo>
                  <a:lnTo>
                    <a:pt x="197" y="80"/>
                  </a:lnTo>
                  <a:lnTo>
                    <a:pt x="214" y="82"/>
                  </a:lnTo>
                  <a:lnTo>
                    <a:pt x="221" y="84"/>
                  </a:lnTo>
                  <a:lnTo>
                    <a:pt x="228" y="86"/>
                  </a:lnTo>
                  <a:lnTo>
                    <a:pt x="234" y="90"/>
                  </a:lnTo>
                  <a:lnTo>
                    <a:pt x="239" y="94"/>
                  </a:lnTo>
                  <a:lnTo>
                    <a:pt x="244" y="98"/>
                  </a:lnTo>
                  <a:lnTo>
                    <a:pt x="248" y="102"/>
                  </a:lnTo>
                  <a:lnTo>
                    <a:pt x="251" y="108"/>
                  </a:lnTo>
                  <a:lnTo>
                    <a:pt x="254" y="114"/>
                  </a:lnTo>
                  <a:lnTo>
                    <a:pt x="256" y="120"/>
                  </a:lnTo>
                  <a:lnTo>
                    <a:pt x="258" y="129"/>
                  </a:lnTo>
                  <a:lnTo>
                    <a:pt x="260" y="137"/>
                  </a:lnTo>
                  <a:lnTo>
                    <a:pt x="260" y="146"/>
                  </a:lnTo>
                  <a:lnTo>
                    <a:pt x="260" y="176"/>
                  </a:lnTo>
                  <a:lnTo>
                    <a:pt x="179" y="176"/>
                  </a:lnTo>
                  <a:lnTo>
                    <a:pt x="179" y="176"/>
                  </a:lnTo>
                  <a:lnTo>
                    <a:pt x="154" y="177"/>
                  </a:lnTo>
                  <a:lnTo>
                    <a:pt x="132" y="179"/>
                  </a:lnTo>
                  <a:lnTo>
                    <a:pt x="111" y="182"/>
                  </a:lnTo>
                  <a:lnTo>
                    <a:pt x="93" y="187"/>
                  </a:lnTo>
                  <a:lnTo>
                    <a:pt x="77" y="192"/>
                  </a:lnTo>
                  <a:lnTo>
                    <a:pt x="61" y="200"/>
                  </a:lnTo>
                  <a:lnTo>
                    <a:pt x="49" y="207"/>
                  </a:lnTo>
                  <a:lnTo>
                    <a:pt x="38" y="216"/>
                  </a:lnTo>
                  <a:lnTo>
                    <a:pt x="29" y="225"/>
                  </a:lnTo>
                  <a:lnTo>
                    <a:pt x="20" y="236"/>
                  </a:lnTo>
                  <a:lnTo>
                    <a:pt x="14" y="246"/>
                  </a:lnTo>
                  <a:lnTo>
                    <a:pt x="9" y="257"/>
                  </a:lnTo>
                  <a:lnTo>
                    <a:pt x="5" y="270"/>
                  </a:lnTo>
                  <a:lnTo>
                    <a:pt x="2" y="282"/>
                  </a:lnTo>
                  <a:lnTo>
                    <a:pt x="1" y="294"/>
                  </a:lnTo>
                  <a:lnTo>
                    <a:pt x="0" y="307"/>
                  </a:lnTo>
                  <a:lnTo>
                    <a:pt x="0" y="307"/>
                  </a:lnTo>
                  <a:lnTo>
                    <a:pt x="1" y="323"/>
                  </a:lnTo>
                  <a:lnTo>
                    <a:pt x="3" y="338"/>
                  </a:lnTo>
                  <a:lnTo>
                    <a:pt x="7" y="352"/>
                  </a:lnTo>
                  <a:lnTo>
                    <a:pt x="12" y="364"/>
                  </a:lnTo>
                  <a:lnTo>
                    <a:pt x="19" y="376"/>
                  </a:lnTo>
                  <a:lnTo>
                    <a:pt x="27" y="386"/>
                  </a:lnTo>
                  <a:lnTo>
                    <a:pt x="35" y="394"/>
                  </a:lnTo>
                  <a:lnTo>
                    <a:pt x="45" y="401"/>
                  </a:lnTo>
                  <a:lnTo>
                    <a:pt x="54" y="408"/>
                  </a:lnTo>
                  <a:lnTo>
                    <a:pt x="65" y="414"/>
                  </a:lnTo>
                  <a:lnTo>
                    <a:pt x="77" y="418"/>
                  </a:lnTo>
                  <a:lnTo>
                    <a:pt x="89" y="422"/>
                  </a:lnTo>
                  <a:lnTo>
                    <a:pt x="101" y="424"/>
                  </a:lnTo>
                  <a:lnTo>
                    <a:pt x="113" y="426"/>
                  </a:lnTo>
                  <a:lnTo>
                    <a:pt x="126" y="427"/>
                  </a:lnTo>
                  <a:lnTo>
                    <a:pt x="138" y="428"/>
                  </a:lnTo>
                  <a:lnTo>
                    <a:pt x="138" y="428"/>
                  </a:lnTo>
                  <a:lnTo>
                    <a:pt x="151" y="427"/>
                  </a:lnTo>
                  <a:lnTo>
                    <a:pt x="164" y="426"/>
                  </a:lnTo>
                  <a:lnTo>
                    <a:pt x="189" y="423"/>
                  </a:lnTo>
                  <a:lnTo>
                    <a:pt x="209" y="418"/>
                  </a:lnTo>
                  <a:lnTo>
                    <a:pt x="227" y="412"/>
                  </a:lnTo>
                  <a:lnTo>
                    <a:pt x="241" y="406"/>
                  </a:lnTo>
                  <a:lnTo>
                    <a:pt x="252" y="401"/>
                  </a:lnTo>
                  <a:lnTo>
                    <a:pt x="260" y="397"/>
                  </a:lnTo>
                  <a:lnTo>
                    <a:pt x="264" y="396"/>
                  </a:lnTo>
                  <a:lnTo>
                    <a:pt x="264" y="396"/>
                  </a:lnTo>
                  <a:lnTo>
                    <a:pt x="266" y="397"/>
                  </a:lnTo>
                  <a:lnTo>
                    <a:pt x="270" y="398"/>
                  </a:lnTo>
                  <a:lnTo>
                    <a:pt x="276" y="401"/>
                  </a:lnTo>
                  <a:lnTo>
                    <a:pt x="284" y="404"/>
                  </a:lnTo>
                  <a:lnTo>
                    <a:pt x="295" y="407"/>
                  </a:lnTo>
                  <a:lnTo>
                    <a:pt x="311" y="411"/>
                  </a:lnTo>
                  <a:lnTo>
                    <a:pt x="329" y="412"/>
                  </a:lnTo>
                  <a:lnTo>
                    <a:pt x="352" y="413"/>
                  </a:lnTo>
                  <a:lnTo>
                    <a:pt x="352" y="122"/>
                  </a:lnTo>
                  <a:lnTo>
                    <a:pt x="352" y="122"/>
                  </a:lnTo>
                  <a:lnTo>
                    <a:pt x="352" y="106"/>
                  </a:lnTo>
                  <a:lnTo>
                    <a:pt x="350" y="92"/>
                  </a:lnTo>
                  <a:lnTo>
                    <a:pt x="347" y="78"/>
                  </a:lnTo>
                  <a:lnTo>
                    <a:pt x="343" y="66"/>
                  </a:lnTo>
                  <a:lnTo>
                    <a:pt x="337" y="56"/>
                  </a:lnTo>
                  <a:lnTo>
                    <a:pt x="331" y="45"/>
                  </a:lnTo>
                  <a:lnTo>
                    <a:pt x="323" y="36"/>
                  </a:lnTo>
                  <a:lnTo>
                    <a:pt x="314" y="29"/>
                  </a:lnTo>
                  <a:lnTo>
                    <a:pt x="304" y="22"/>
                  </a:lnTo>
                  <a:lnTo>
                    <a:pt x="293" y="15"/>
                  </a:lnTo>
                  <a:lnTo>
                    <a:pt x="281" y="11"/>
                  </a:lnTo>
                  <a:lnTo>
                    <a:pt x="268" y="7"/>
                  </a:lnTo>
                  <a:lnTo>
                    <a:pt x="253" y="4"/>
                  </a:lnTo>
                  <a:lnTo>
                    <a:pt x="238" y="2"/>
                  </a:lnTo>
                  <a:lnTo>
                    <a:pt x="223" y="1"/>
                  </a:lnTo>
                  <a:lnTo>
                    <a:pt x="205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18" name="Freeform 10"/>
            <p:cNvSpPr>
              <a:spLocks/>
            </p:cNvSpPr>
            <p:nvPr userDrawn="1"/>
          </p:nvSpPr>
          <p:spPr bwMode="auto">
            <a:xfrm>
              <a:off x="4936" y="4034"/>
              <a:ext cx="43" cy="29"/>
            </a:xfrm>
            <a:custGeom>
              <a:avLst/>
              <a:gdLst>
                <a:gd name="T0" fmla="*/ 171 w 171"/>
                <a:gd name="T1" fmla="*/ 93 h 116"/>
                <a:gd name="T2" fmla="*/ 171 w 171"/>
                <a:gd name="T3" fmla="*/ 93 h 116"/>
                <a:gd name="T4" fmla="*/ 152 w 171"/>
                <a:gd name="T5" fmla="*/ 99 h 116"/>
                <a:gd name="T6" fmla="*/ 125 w 171"/>
                <a:gd name="T7" fmla="*/ 108 h 116"/>
                <a:gd name="T8" fmla="*/ 111 w 171"/>
                <a:gd name="T9" fmla="*/ 111 h 116"/>
                <a:gd name="T10" fmla="*/ 95 w 171"/>
                <a:gd name="T11" fmla="*/ 114 h 116"/>
                <a:gd name="T12" fmla="*/ 81 w 171"/>
                <a:gd name="T13" fmla="*/ 116 h 116"/>
                <a:gd name="T14" fmla="*/ 68 w 171"/>
                <a:gd name="T15" fmla="*/ 116 h 116"/>
                <a:gd name="T16" fmla="*/ 68 w 171"/>
                <a:gd name="T17" fmla="*/ 116 h 116"/>
                <a:gd name="T18" fmla="*/ 54 w 171"/>
                <a:gd name="T19" fmla="*/ 116 h 116"/>
                <a:gd name="T20" fmla="*/ 41 w 171"/>
                <a:gd name="T21" fmla="*/ 114 h 116"/>
                <a:gd name="T22" fmla="*/ 29 w 171"/>
                <a:gd name="T23" fmla="*/ 110 h 116"/>
                <a:gd name="T24" fmla="*/ 24 w 171"/>
                <a:gd name="T25" fmla="*/ 108 h 116"/>
                <a:gd name="T26" fmla="*/ 20 w 171"/>
                <a:gd name="T27" fmla="*/ 105 h 116"/>
                <a:gd name="T28" fmla="*/ 16 w 171"/>
                <a:gd name="T29" fmla="*/ 101 h 116"/>
                <a:gd name="T30" fmla="*/ 12 w 171"/>
                <a:gd name="T31" fmla="*/ 97 h 116"/>
                <a:gd name="T32" fmla="*/ 9 w 171"/>
                <a:gd name="T33" fmla="*/ 92 h 116"/>
                <a:gd name="T34" fmla="*/ 6 w 171"/>
                <a:gd name="T35" fmla="*/ 87 h 116"/>
                <a:gd name="T36" fmla="*/ 3 w 171"/>
                <a:gd name="T37" fmla="*/ 82 h 116"/>
                <a:gd name="T38" fmla="*/ 1 w 171"/>
                <a:gd name="T39" fmla="*/ 76 h 116"/>
                <a:gd name="T40" fmla="*/ 0 w 171"/>
                <a:gd name="T41" fmla="*/ 69 h 116"/>
                <a:gd name="T42" fmla="*/ 0 w 171"/>
                <a:gd name="T43" fmla="*/ 61 h 116"/>
                <a:gd name="T44" fmla="*/ 0 w 171"/>
                <a:gd name="T45" fmla="*/ 61 h 116"/>
                <a:gd name="T46" fmla="*/ 1 w 171"/>
                <a:gd name="T47" fmla="*/ 49 h 116"/>
                <a:gd name="T48" fmla="*/ 4 w 171"/>
                <a:gd name="T49" fmla="*/ 38 h 116"/>
                <a:gd name="T50" fmla="*/ 7 w 171"/>
                <a:gd name="T51" fmla="*/ 33 h 116"/>
                <a:gd name="T52" fmla="*/ 10 w 171"/>
                <a:gd name="T53" fmla="*/ 27 h 116"/>
                <a:gd name="T54" fmla="*/ 13 w 171"/>
                <a:gd name="T55" fmla="*/ 23 h 116"/>
                <a:gd name="T56" fmla="*/ 17 w 171"/>
                <a:gd name="T57" fmla="*/ 19 h 116"/>
                <a:gd name="T58" fmla="*/ 22 w 171"/>
                <a:gd name="T59" fmla="*/ 16 h 116"/>
                <a:gd name="T60" fmla="*/ 27 w 171"/>
                <a:gd name="T61" fmla="*/ 13 h 116"/>
                <a:gd name="T62" fmla="*/ 33 w 171"/>
                <a:gd name="T63" fmla="*/ 10 h 116"/>
                <a:gd name="T64" fmla="*/ 39 w 171"/>
                <a:gd name="T65" fmla="*/ 8 h 116"/>
                <a:gd name="T66" fmla="*/ 55 w 171"/>
                <a:gd name="T67" fmla="*/ 5 h 116"/>
                <a:gd name="T68" fmla="*/ 73 w 171"/>
                <a:gd name="T69" fmla="*/ 3 h 116"/>
                <a:gd name="T70" fmla="*/ 171 w 171"/>
                <a:gd name="T71" fmla="*/ 0 h 116"/>
                <a:gd name="T72" fmla="*/ 171 w 171"/>
                <a:gd name="T73" fmla="*/ 93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71" h="116">
                  <a:moveTo>
                    <a:pt x="171" y="93"/>
                  </a:moveTo>
                  <a:lnTo>
                    <a:pt x="171" y="93"/>
                  </a:lnTo>
                  <a:lnTo>
                    <a:pt x="152" y="99"/>
                  </a:lnTo>
                  <a:lnTo>
                    <a:pt x="125" y="108"/>
                  </a:lnTo>
                  <a:lnTo>
                    <a:pt x="111" y="111"/>
                  </a:lnTo>
                  <a:lnTo>
                    <a:pt x="95" y="114"/>
                  </a:lnTo>
                  <a:lnTo>
                    <a:pt x="81" y="116"/>
                  </a:lnTo>
                  <a:lnTo>
                    <a:pt x="68" y="116"/>
                  </a:lnTo>
                  <a:lnTo>
                    <a:pt x="68" y="116"/>
                  </a:lnTo>
                  <a:lnTo>
                    <a:pt x="54" y="116"/>
                  </a:lnTo>
                  <a:lnTo>
                    <a:pt x="41" y="114"/>
                  </a:lnTo>
                  <a:lnTo>
                    <a:pt x="29" y="110"/>
                  </a:lnTo>
                  <a:lnTo>
                    <a:pt x="24" y="108"/>
                  </a:lnTo>
                  <a:lnTo>
                    <a:pt x="20" y="105"/>
                  </a:lnTo>
                  <a:lnTo>
                    <a:pt x="16" y="101"/>
                  </a:lnTo>
                  <a:lnTo>
                    <a:pt x="12" y="97"/>
                  </a:lnTo>
                  <a:lnTo>
                    <a:pt x="9" y="92"/>
                  </a:lnTo>
                  <a:lnTo>
                    <a:pt x="6" y="87"/>
                  </a:lnTo>
                  <a:lnTo>
                    <a:pt x="3" y="82"/>
                  </a:lnTo>
                  <a:lnTo>
                    <a:pt x="1" y="76"/>
                  </a:lnTo>
                  <a:lnTo>
                    <a:pt x="0" y="69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1" y="49"/>
                  </a:lnTo>
                  <a:lnTo>
                    <a:pt x="4" y="38"/>
                  </a:lnTo>
                  <a:lnTo>
                    <a:pt x="7" y="33"/>
                  </a:lnTo>
                  <a:lnTo>
                    <a:pt x="10" y="27"/>
                  </a:lnTo>
                  <a:lnTo>
                    <a:pt x="13" y="23"/>
                  </a:lnTo>
                  <a:lnTo>
                    <a:pt x="17" y="19"/>
                  </a:lnTo>
                  <a:lnTo>
                    <a:pt x="22" y="16"/>
                  </a:lnTo>
                  <a:lnTo>
                    <a:pt x="27" y="13"/>
                  </a:lnTo>
                  <a:lnTo>
                    <a:pt x="33" y="10"/>
                  </a:lnTo>
                  <a:lnTo>
                    <a:pt x="39" y="8"/>
                  </a:lnTo>
                  <a:lnTo>
                    <a:pt x="55" y="5"/>
                  </a:lnTo>
                  <a:lnTo>
                    <a:pt x="73" y="3"/>
                  </a:lnTo>
                  <a:lnTo>
                    <a:pt x="171" y="0"/>
                  </a:lnTo>
                  <a:lnTo>
                    <a:pt x="171" y="9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19" name="Freeform 11"/>
            <p:cNvSpPr>
              <a:spLocks/>
            </p:cNvSpPr>
            <p:nvPr userDrawn="1"/>
          </p:nvSpPr>
          <p:spPr bwMode="auto">
            <a:xfrm>
              <a:off x="4914" y="3974"/>
              <a:ext cx="88" cy="107"/>
            </a:xfrm>
            <a:custGeom>
              <a:avLst/>
              <a:gdLst>
                <a:gd name="T0" fmla="*/ 206 w 353"/>
                <a:gd name="T1" fmla="*/ 0 h 428"/>
                <a:gd name="T2" fmla="*/ 148 w 353"/>
                <a:gd name="T3" fmla="*/ 4 h 428"/>
                <a:gd name="T4" fmla="*/ 98 w 353"/>
                <a:gd name="T5" fmla="*/ 12 h 428"/>
                <a:gd name="T6" fmla="*/ 59 w 353"/>
                <a:gd name="T7" fmla="*/ 23 h 428"/>
                <a:gd name="T8" fmla="*/ 33 w 353"/>
                <a:gd name="T9" fmla="*/ 33 h 428"/>
                <a:gd name="T10" fmla="*/ 53 w 353"/>
                <a:gd name="T11" fmla="*/ 102 h 428"/>
                <a:gd name="T12" fmla="*/ 92 w 353"/>
                <a:gd name="T13" fmla="*/ 91 h 428"/>
                <a:gd name="T14" fmla="*/ 132 w 353"/>
                <a:gd name="T15" fmla="*/ 82 h 428"/>
                <a:gd name="T16" fmla="*/ 178 w 353"/>
                <a:gd name="T17" fmla="*/ 79 h 428"/>
                <a:gd name="T18" fmla="*/ 198 w 353"/>
                <a:gd name="T19" fmla="*/ 80 h 428"/>
                <a:gd name="T20" fmla="*/ 221 w 353"/>
                <a:gd name="T21" fmla="*/ 84 h 428"/>
                <a:gd name="T22" fmla="*/ 233 w 353"/>
                <a:gd name="T23" fmla="*/ 90 h 428"/>
                <a:gd name="T24" fmla="*/ 244 w 353"/>
                <a:gd name="T25" fmla="*/ 98 h 428"/>
                <a:gd name="T26" fmla="*/ 252 w 353"/>
                <a:gd name="T27" fmla="*/ 108 h 428"/>
                <a:gd name="T28" fmla="*/ 257 w 353"/>
                <a:gd name="T29" fmla="*/ 120 h 428"/>
                <a:gd name="T30" fmla="*/ 259 w 353"/>
                <a:gd name="T31" fmla="*/ 137 h 428"/>
                <a:gd name="T32" fmla="*/ 260 w 353"/>
                <a:gd name="T33" fmla="*/ 176 h 428"/>
                <a:gd name="T34" fmla="*/ 178 w 353"/>
                <a:gd name="T35" fmla="*/ 176 h 428"/>
                <a:gd name="T36" fmla="*/ 131 w 353"/>
                <a:gd name="T37" fmla="*/ 179 h 428"/>
                <a:gd name="T38" fmla="*/ 92 w 353"/>
                <a:gd name="T39" fmla="*/ 187 h 428"/>
                <a:gd name="T40" fmla="*/ 62 w 353"/>
                <a:gd name="T41" fmla="*/ 200 h 428"/>
                <a:gd name="T42" fmla="*/ 38 w 353"/>
                <a:gd name="T43" fmla="*/ 216 h 428"/>
                <a:gd name="T44" fmla="*/ 21 w 353"/>
                <a:gd name="T45" fmla="*/ 236 h 428"/>
                <a:gd name="T46" fmla="*/ 9 w 353"/>
                <a:gd name="T47" fmla="*/ 257 h 428"/>
                <a:gd name="T48" fmla="*/ 3 w 353"/>
                <a:gd name="T49" fmla="*/ 282 h 428"/>
                <a:gd name="T50" fmla="*/ 0 w 353"/>
                <a:gd name="T51" fmla="*/ 307 h 428"/>
                <a:gd name="T52" fmla="*/ 2 w 353"/>
                <a:gd name="T53" fmla="*/ 323 h 428"/>
                <a:gd name="T54" fmla="*/ 8 w 353"/>
                <a:gd name="T55" fmla="*/ 352 h 428"/>
                <a:gd name="T56" fmla="*/ 19 w 353"/>
                <a:gd name="T57" fmla="*/ 376 h 428"/>
                <a:gd name="T58" fmla="*/ 35 w 353"/>
                <a:gd name="T59" fmla="*/ 394 h 428"/>
                <a:gd name="T60" fmla="*/ 55 w 353"/>
                <a:gd name="T61" fmla="*/ 408 h 428"/>
                <a:gd name="T62" fmla="*/ 77 w 353"/>
                <a:gd name="T63" fmla="*/ 418 h 428"/>
                <a:gd name="T64" fmla="*/ 101 w 353"/>
                <a:gd name="T65" fmla="*/ 424 h 428"/>
                <a:gd name="T66" fmla="*/ 125 w 353"/>
                <a:gd name="T67" fmla="*/ 427 h 428"/>
                <a:gd name="T68" fmla="*/ 137 w 353"/>
                <a:gd name="T69" fmla="*/ 428 h 428"/>
                <a:gd name="T70" fmla="*/ 165 w 353"/>
                <a:gd name="T71" fmla="*/ 426 h 428"/>
                <a:gd name="T72" fmla="*/ 210 w 353"/>
                <a:gd name="T73" fmla="*/ 418 h 428"/>
                <a:gd name="T74" fmla="*/ 242 w 353"/>
                <a:gd name="T75" fmla="*/ 406 h 428"/>
                <a:gd name="T76" fmla="*/ 260 w 353"/>
                <a:gd name="T77" fmla="*/ 397 h 428"/>
                <a:gd name="T78" fmla="*/ 264 w 353"/>
                <a:gd name="T79" fmla="*/ 396 h 428"/>
                <a:gd name="T80" fmla="*/ 269 w 353"/>
                <a:gd name="T81" fmla="*/ 398 h 428"/>
                <a:gd name="T82" fmla="*/ 283 w 353"/>
                <a:gd name="T83" fmla="*/ 404 h 428"/>
                <a:gd name="T84" fmla="*/ 310 w 353"/>
                <a:gd name="T85" fmla="*/ 411 h 428"/>
                <a:gd name="T86" fmla="*/ 353 w 353"/>
                <a:gd name="T87" fmla="*/ 413 h 428"/>
                <a:gd name="T88" fmla="*/ 353 w 353"/>
                <a:gd name="T89" fmla="*/ 122 h 428"/>
                <a:gd name="T90" fmla="*/ 351 w 353"/>
                <a:gd name="T91" fmla="*/ 92 h 428"/>
                <a:gd name="T92" fmla="*/ 343 w 353"/>
                <a:gd name="T93" fmla="*/ 66 h 428"/>
                <a:gd name="T94" fmla="*/ 330 w 353"/>
                <a:gd name="T95" fmla="*/ 45 h 428"/>
                <a:gd name="T96" fmla="*/ 314 w 353"/>
                <a:gd name="T97" fmla="*/ 29 h 428"/>
                <a:gd name="T98" fmla="*/ 293 w 353"/>
                <a:gd name="T99" fmla="*/ 15 h 428"/>
                <a:gd name="T100" fmla="*/ 268 w 353"/>
                <a:gd name="T101" fmla="*/ 7 h 428"/>
                <a:gd name="T102" fmla="*/ 239 w 353"/>
                <a:gd name="T103" fmla="*/ 2 h 428"/>
                <a:gd name="T104" fmla="*/ 206 w 353"/>
                <a:gd name="T105" fmla="*/ 0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53" h="428">
                  <a:moveTo>
                    <a:pt x="206" y="0"/>
                  </a:moveTo>
                  <a:lnTo>
                    <a:pt x="206" y="0"/>
                  </a:lnTo>
                  <a:lnTo>
                    <a:pt x="175" y="1"/>
                  </a:lnTo>
                  <a:lnTo>
                    <a:pt x="148" y="4"/>
                  </a:lnTo>
                  <a:lnTo>
                    <a:pt x="121" y="7"/>
                  </a:lnTo>
                  <a:lnTo>
                    <a:pt x="98" y="12"/>
                  </a:lnTo>
                  <a:lnTo>
                    <a:pt x="77" y="17"/>
                  </a:lnTo>
                  <a:lnTo>
                    <a:pt x="59" y="23"/>
                  </a:lnTo>
                  <a:lnTo>
                    <a:pt x="44" y="28"/>
                  </a:lnTo>
                  <a:lnTo>
                    <a:pt x="33" y="33"/>
                  </a:lnTo>
                  <a:lnTo>
                    <a:pt x="53" y="102"/>
                  </a:lnTo>
                  <a:lnTo>
                    <a:pt x="53" y="102"/>
                  </a:lnTo>
                  <a:lnTo>
                    <a:pt x="64" y="98"/>
                  </a:lnTo>
                  <a:lnTo>
                    <a:pt x="92" y="91"/>
                  </a:lnTo>
                  <a:lnTo>
                    <a:pt x="111" y="86"/>
                  </a:lnTo>
                  <a:lnTo>
                    <a:pt x="132" y="82"/>
                  </a:lnTo>
                  <a:lnTo>
                    <a:pt x="155" y="80"/>
                  </a:lnTo>
                  <a:lnTo>
                    <a:pt x="178" y="79"/>
                  </a:lnTo>
                  <a:lnTo>
                    <a:pt x="178" y="79"/>
                  </a:lnTo>
                  <a:lnTo>
                    <a:pt x="198" y="80"/>
                  </a:lnTo>
                  <a:lnTo>
                    <a:pt x="214" y="82"/>
                  </a:lnTo>
                  <a:lnTo>
                    <a:pt x="221" y="84"/>
                  </a:lnTo>
                  <a:lnTo>
                    <a:pt x="227" y="86"/>
                  </a:lnTo>
                  <a:lnTo>
                    <a:pt x="233" y="90"/>
                  </a:lnTo>
                  <a:lnTo>
                    <a:pt x="240" y="94"/>
                  </a:lnTo>
                  <a:lnTo>
                    <a:pt x="244" y="98"/>
                  </a:lnTo>
                  <a:lnTo>
                    <a:pt x="248" y="102"/>
                  </a:lnTo>
                  <a:lnTo>
                    <a:pt x="252" y="108"/>
                  </a:lnTo>
                  <a:lnTo>
                    <a:pt x="255" y="114"/>
                  </a:lnTo>
                  <a:lnTo>
                    <a:pt x="257" y="120"/>
                  </a:lnTo>
                  <a:lnTo>
                    <a:pt x="258" y="129"/>
                  </a:lnTo>
                  <a:lnTo>
                    <a:pt x="259" y="137"/>
                  </a:lnTo>
                  <a:lnTo>
                    <a:pt x="260" y="146"/>
                  </a:lnTo>
                  <a:lnTo>
                    <a:pt x="260" y="176"/>
                  </a:lnTo>
                  <a:lnTo>
                    <a:pt x="178" y="176"/>
                  </a:lnTo>
                  <a:lnTo>
                    <a:pt x="178" y="176"/>
                  </a:lnTo>
                  <a:lnTo>
                    <a:pt x="154" y="177"/>
                  </a:lnTo>
                  <a:lnTo>
                    <a:pt x="131" y="179"/>
                  </a:lnTo>
                  <a:lnTo>
                    <a:pt x="111" y="182"/>
                  </a:lnTo>
                  <a:lnTo>
                    <a:pt x="92" y="187"/>
                  </a:lnTo>
                  <a:lnTo>
                    <a:pt x="76" y="192"/>
                  </a:lnTo>
                  <a:lnTo>
                    <a:pt x="62" y="200"/>
                  </a:lnTo>
                  <a:lnTo>
                    <a:pt x="50" y="207"/>
                  </a:lnTo>
                  <a:lnTo>
                    <a:pt x="38" y="216"/>
                  </a:lnTo>
                  <a:lnTo>
                    <a:pt x="28" y="225"/>
                  </a:lnTo>
                  <a:lnTo>
                    <a:pt x="21" y="236"/>
                  </a:lnTo>
                  <a:lnTo>
                    <a:pt x="14" y="246"/>
                  </a:lnTo>
                  <a:lnTo>
                    <a:pt x="9" y="257"/>
                  </a:lnTo>
                  <a:lnTo>
                    <a:pt x="6" y="270"/>
                  </a:lnTo>
                  <a:lnTo>
                    <a:pt x="3" y="282"/>
                  </a:lnTo>
                  <a:lnTo>
                    <a:pt x="0" y="294"/>
                  </a:lnTo>
                  <a:lnTo>
                    <a:pt x="0" y="307"/>
                  </a:lnTo>
                  <a:lnTo>
                    <a:pt x="0" y="307"/>
                  </a:lnTo>
                  <a:lnTo>
                    <a:pt x="2" y="323"/>
                  </a:lnTo>
                  <a:lnTo>
                    <a:pt x="4" y="338"/>
                  </a:lnTo>
                  <a:lnTo>
                    <a:pt x="8" y="352"/>
                  </a:lnTo>
                  <a:lnTo>
                    <a:pt x="13" y="364"/>
                  </a:lnTo>
                  <a:lnTo>
                    <a:pt x="19" y="376"/>
                  </a:lnTo>
                  <a:lnTo>
                    <a:pt x="27" y="386"/>
                  </a:lnTo>
                  <a:lnTo>
                    <a:pt x="35" y="394"/>
                  </a:lnTo>
                  <a:lnTo>
                    <a:pt x="44" y="401"/>
                  </a:lnTo>
                  <a:lnTo>
                    <a:pt x="55" y="408"/>
                  </a:lnTo>
                  <a:lnTo>
                    <a:pt x="66" y="414"/>
                  </a:lnTo>
                  <a:lnTo>
                    <a:pt x="77" y="418"/>
                  </a:lnTo>
                  <a:lnTo>
                    <a:pt x="88" y="422"/>
                  </a:lnTo>
                  <a:lnTo>
                    <a:pt x="101" y="424"/>
                  </a:lnTo>
                  <a:lnTo>
                    <a:pt x="113" y="426"/>
                  </a:lnTo>
                  <a:lnTo>
                    <a:pt x="125" y="427"/>
                  </a:lnTo>
                  <a:lnTo>
                    <a:pt x="137" y="428"/>
                  </a:lnTo>
                  <a:lnTo>
                    <a:pt x="137" y="428"/>
                  </a:lnTo>
                  <a:lnTo>
                    <a:pt x="152" y="427"/>
                  </a:lnTo>
                  <a:lnTo>
                    <a:pt x="165" y="426"/>
                  </a:lnTo>
                  <a:lnTo>
                    <a:pt x="188" y="423"/>
                  </a:lnTo>
                  <a:lnTo>
                    <a:pt x="210" y="418"/>
                  </a:lnTo>
                  <a:lnTo>
                    <a:pt x="227" y="412"/>
                  </a:lnTo>
                  <a:lnTo>
                    <a:pt x="242" y="406"/>
                  </a:lnTo>
                  <a:lnTo>
                    <a:pt x="253" y="401"/>
                  </a:lnTo>
                  <a:lnTo>
                    <a:pt x="260" y="397"/>
                  </a:lnTo>
                  <a:lnTo>
                    <a:pt x="264" y="396"/>
                  </a:lnTo>
                  <a:lnTo>
                    <a:pt x="264" y="396"/>
                  </a:lnTo>
                  <a:lnTo>
                    <a:pt x="266" y="397"/>
                  </a:lnTo>
                  <a:lnTo>
                    <a:pt x="269" y="398"/>
                  </a:lnTo>
                  <a:lnTo>
                    <a:pt x="275" y="401"/>
                  </a:lnTo>
                  <a:lnTo>
                    <a:pt x="283" y="404"/>
                  </a:lnTo>
                  <a:lnTo>
                    <a:pt x="296" y="407"/>
                  </a:lnTo>
                  <a:lnTo>
                    <a:pt x="310" y="411"/>
                  </a:lnTo>
                  <a:lnTo>
                    <a:pt x="329" y="412"/>
                  </a:lnTo>
                  <a:lnTo>
                    <a:pt x="353" y="413"/>
                  </a:lnTo>
                  <a:lnTo>
                    <a:pt x="353" y="122"/>
                  </a:lnTo>
                  <a:lnTo>
                    <a:pt x="353" y="122"/>
                  </a:lnTo>
                  <a:lnTo>
                    <a:pt x="353" y="106"/>
                  </a:lnTo>
                  <a:lnTo>
                    <a:pt x="351" y="92"/>
                  </a:lnTo>
                  <a:lnTo>
                    <a:pt x="348" y="78"/>
                  </a:lnTo>
                  <a:lnTo>
                    <a:pt x="343" y="66"/>
                  </a:lnTo>
                  <a:lnTo>
                    <a:pt x="338" y="56"/>
                  </a:lnTo>
                  <a:lnTo>
                    <a:pt x="330" y="45"/>
                  </a:lnTo>
                  <a:lnTo>
                    <a:pt x="323" y="36"/>
                  </a:lnTo>
                  <a:lnTo>
                    <a:pt x="314" y="29"/>
                  </a:lnTo>
                  <a:lnTo>
                    <a:pt x="304" y="22"/>
                  </a:lnTo>
                  <a:lnTo>
                    <a:pt x="293" y="15"/>
                  </a:lnTo>
                  <a:lnTo>
                    <a:pt x="281" y="11"/>
                  </a:lnTo>
                  <a:lnTo>
                    <a:pt x="268" y="7"/>
                  </a:lnTo>
                  <a:lnTo>
                    <a:pt x="254" y="4"/>
                  </a:lnTo>
                  <a:lnTo>
                    <a:pt x="239" y="2"/>
                  </a:lnTo>
                  <a:lnTo>
                    <a:pt x="222" y="1"/>
                  </a:lnTo>
                  <a:lnTo>
                    <a:pt x="20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20" name="Freeform 12"/>
            <p:cNvSpPr>
              <a:spLocks/>
            </p:cNvSpPr>
            <p:nvPr userDrawn="1"/>
          </p:nvSpPr>
          <p:spPr bwMode="auto">
            <a:xfrm>
              <a:off x="5263" y="3975"/>
              <a:ext cx="93" cy="106"/>
            </a:xfrm>
            <a:custGeom>
              <a:avLst/>
              <a:gdLst>
                <a:gd name="T0" fmla="*/ 281 w 374"/>
                <a:gd name="T1" fmla="*/ 313 h 424"/>
                <a:gd name="T2" fmla="*/ 246 w 374"/>
                <a:gd name="T3" fmla="*/ 327 h 424"/>
                <a:gd name="T4" fmla="*/ 217 w 374"/>
                <a:gd name="T5" fmla="*/ 336 h 424"/>
                <a:gd name="T6" fmla="*/ 184 w 374"/>
                <a:gd name="T7" fmla="*/ 341 h 424"/>
                <a:gd name="T8" fmla="*/ 167 w 374"/>
                <a:gd name="T9" fmla="*/ 342 h 424"/>
                <a:gd name="T10" fmla="*/ 145 w 374"/>
                <a:gd name="T11" fmla="*/ 341 h 424"/>
                <a:gd name="T12" fmla="*/ 129 w 374"/>
                <a:gd name="T13" fmla="*/ 337 h 424"/>
                <a:gd name="T14" fmla="*/ 116 w 374"/>
                <a:gd name="T15" fmla="*/ 329 h 424"/>
                <a:gd name="T16" fmla="*/ 106 w 374"/>
                <a:gd name="T17" fmla="*/ 319 h 424"/>
                <a:gd name="T18" fmla="*/ 99 w 374"/>
                <a:gd name="T19" fmla="*/ 307 h 424"/>
                <a:gd name="T20" fmla="*/ 95 w 374"/>
                <a:gd name="T21" fmla="*/ 290 h 424"/>
                <a:gd name="T22" fmla="*/ 93 w 374"/>
                <a:gd name="T23" fmla="*/ 248 h 424"/>
                <a:gd name="T24" fmla="*/ 79 w 374"/>
                <a:gd name="T25" fmla="*/ 0 h 424"/>
                <a:gd name="T26" fmla="*/ 59 w 374"/>
                <a:gd name="T27" fmla="*/ 0 h 424"/>
                <a:gd name="T28" fmla="*/ 13 w 374"/>
                <a:gd name="T29" fmla="*/ 4 h 424"/>
                <a:gd name="T30" fmla="*/ 0 w 374"/>
                <a:gd name="T31" fmla="*/ 259 h 424"/>
                <a:gd name="T32" fmla="*/ 0 w 374"/>
                <a:gd name="T33" fmla="*/ 280 h 424"/>
                <a:gd name="T34" fmla="*/ 3 w 374"/>
                <a:gd name="T35" fmla="*/ 316 h 424"/>
                <a:gd name="T36" fmla="*/ 9 w 374"/>
                <a:gd name="T37" fmla="*/ 347 h 424"/>
                <a:gd name="T38" fmla="*/ 21 w 374"/>
                <a:gd name="T39" fmla="*/ 373 h 424"/>
                <a:gd name="T40" fmla="*/ 36 w 374"/>
                <a:gd name="T41" fmla="*/ 393 h 424"/>
                <a:gd name="T42" fmla="*/ 58 w 374"/>
                <a:gd name="T43" fmla="*/ 408 h 424"/>
                <a:gd name="T44" fmla="*/ 86 w 374"/>
                <a:gd name="T45" fmla="*/ 418 h 424"/>
                <a:gd name="T46" fmla="*/ 121 w 374"/>
                <a:gd name="T47" fmla="*/ 423 h 424"/>
                <a:gd name="T48" fmla="*/ 141 w 374"/>
                <a:gd name="T49" fmla="*/ 424 h 424"/>
                <a:gd name="T50" fmla="*/ 172 w 374"/>
                <a:gd name="T51" fmla="*/ 422 h 424"/>
                <a:gd name="T52" fmla="*/ 199 w 374"/>
                <a:gd name="T53" fmla="*/ 418 h 424"/>
                <a:gd name="T54" fmla="*/ 243 w 374"/>
                <a:gd name="T55" fmla="*/ 407 h 424"/>
                <a:gd name="T56" fmla="*/ 271 w 374"/>
                <a:gd name="T57" fmla="*/ 395 h 424"/>
                <a:gd name="T58" fmla="*/ 283 w 374"/>
                <a:gd name="T59" fmla="*/ 390 h 424"/>
                <a:gd name="T60" fmla="*/ 296 w 374"/>
                <a:gd name="T61" fmla="*/ 396 h 424"/>
                <a:gd name="T62" fmla="*/ 319 w 374"/>
                <a:gd name="T63" fmla="*/ 402 h 424"/>
                <a:gd name="T64" fmla="*/ 353 w 374"/>
                <a:gd name="T65" fmla="*/ 408 h 424"/>
                <a:gd name="T66" fmla="*/ 374 w 374"/>
                <a:gd name="T67" fmla="*/ 6 h 424"/>
                <a:gd name="T68" fmla="*/ 342 w 374"/>
                <a:gd name="T69" fmla="*/ 2 h 424"/>
                <a:gd name="T70" fmla="*/ 299 w 374"/>
                <a:gd name="T71" fmla="*/ 0 h 424"/>
                <a:gd name="T72" fmla="*/ 281 w 374"/>
                <a:gd name="T73" fmla="*/ 313 h 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74" h="424">
                  <a:moveTo>
                    <a:pt x="281" y="313"/>
                  </a:moveTo>
                  <a:lnTo>
                    <a:pt x="281" y="313"/>
                  </a:lnTo>
                  <a:lnTo>
                    <a:pt x="260" y="322"/>
                  </a:lnTo>
                  <a:lnTo>
                    <a:pt x="246" y="327"/>
                  </a:lnTo>
                  <a:lnTo>
                    <a:pt x="232" y="331"/>
                  </a:lnTo>
                  <a:lnTo>
                    <a:pt x="217" y="336"/>
                  </a:lnTo>
                  <a:lnTo>
                    <a:pt x="200" y="339"/>
                  </a:lnTo>
                  <a:lnTo>
                    <a:pt x="184" y="341"/>
                  </a:lnTo>
                  <a:lnTo>
                    <a:pt x="167" y="342"/>
                  </a:lnTo>
                  <a:lnTo>
                    <a:pt x="167" y="342"/>
                  </a:lnTo>
                  <a:lnTo>
                    <a:pt x="155" y="342"/>
                  </a:lnTo>
                  <a:lnTo>
                    <a:pt x="145" y="341"/>
                  </a:lnTo>
                  <a:lnTo>
                    <a:pt x="136" y="339"/>
                  </a:lnTo>
                  <a:lnTo>
                    <a:pt x="129" y="337"/>
                  </a:lnTo>
                  <a:lnTo>
                    <a:pt x="122" y="333"/>
                  </a:lnTo>
                  <a:lnTo>
                    <a:pt x="116" y="329"/>
                  </a:lnTo>
                  <a:lnTo>
                    <a:pt x="110" y="324"/>
                  </a:lnTo>
                  <a:lnTo>
                    <a:pt x="106" y="319"/>
                  </a:lnTo>
                  <a:lnTo>
                    <a:pt x="102" y="313"/>
                  </a:lnTo>
                  <a:lnTo>
                    <a:pt x="99" y="307"/>
                  </a:lnTo>
                  <a:lnTo>
                    <a:pt x="97" y="298"/>
                  </a:lnTo>
                  <a:lnTo>
                    <a:pt x="95" y="290"/>
                  </a:lnTo>
                  <a:lnTo>
                    <a:pt x="93" y="271"/>
                  </a:lnTo>
                  <a:lnTo>
                    <a:pt x="93" y="248"/>
                  </a:lnTo>
                  <a:lnTo>
                    <a:pt x="93" y="0"/>
                  </a:lnTo>
                  <a:lnTo>
                    <a:pt x="79" y="0"/>
                  </a:lnTo>
                  <a:lnTo>
                    <a:pt x="79" y="0"/>
                  </a:lnTo>
                  <a:lnTo>
                    <a:pt x="59" y="0"/>
                  </a:lnTo>
                  <a:lnTo>
                    <a:pt x="36" y="2"/>
                  </a:lnTo>
                  <a:lnTo>
                    <a:pt x="13" y="4"/>
                  </a:lnTo>
                  <a:lnTo>
                    <a:pt x="0" y="6"/>
                  </a:lnTo>
                  <a:lnTo>
                    <a:pt x="0" y="259"/>
                  </a:lnTo>
                  <a:lnTo>
                    <a:pt x="0" y="259"/>
                  </a:lnTo>
                  <a:lnTo>
                    <a:pt x="0" y="280"/>
                  </a:lnTo>
                  <a:lnTo>
                    <a:pt x="1" y="298"/>
                  </a:lnTo>
                  <a:lnTo>
                    <a:pt x="3" y="316"/>
                  </a:lnTo>
                  <a:lnTo>
                    <a:pt x="5" y="332"/>
                  </a:lnTo>
                  <a:lnTo>
                    <a:pt x="9" y="347"/>
                  </a:lnTo>
                  <a:lnTo>
                    <a:pt x="14" y="360"/>
                  </a:lnTo>
                  <a:lnTo>
                    <a:pt x="21" y="373"/>
                  </a:lnTo>
                  <a:lnTo>
                    <a:pt x="28" y="383"/>
                  </a:lnTo>
                  <a:lnTo>
                    <a:pt x="36" y="393"/>
                  </a:lnTo>
                  <a:lnTo>
                    <a:pt x="46" y="401"/>
                  </a:lnTo>
                  <a:lnTo>
                    <a:pt x="58" y="408"/>
                  </a:lnTo>
                  <a:lnTo>
                    <a:pt x="71" y="414"/>
                  </a:lnTo>
                  <a:lnTo>
                    <a:pt x="86" y="418"/>
                  </a:lnTo>
                  <a:lnTo>
                    <a:pt x="102" y="421"/>
                  </a:lnTo>
                  <a:lnTo>
                    <a:pt x="121" y="423"/>
                  </a:lnTo>
                  <a:lnTo>
                    <a:pt x="141" y="424"/>
                  </a:lnTo>
                  <a:lnTo>
                    <a:pt x="141" y="424"/>
                  </a:lnTo>
                  <a:lnTo>
                    <a:pt x="157" y="423"/>
                  </a:lnTo>
                  <a:lnTo>
                    <a:pt x="172" y="422"/>
                  </a:lnTo>
                  <a:lnTo>
                    <a:pt x="186" y="421"/>
                  </a:lnTo>
                  <a:lnTo>
                    <a:pt x="199" y="418"/>
                  </a:lnTo>
                  <a:lnTo>
                    <a:pt x="223" y="413"/>
                  </a:lnTo>
                  <a:lnTo>
                    <a:pt x="243" y="407"/>
                  </a:lnTo>
                  <a:lnTo>
                    <a:pt x="260" y="400"/>
                  </a:lnTo>
                  <a:lnTo>
                    <a:pt x="271" y="395"/>
                  </a:lnTo>
                  <a:lnTo>
                    <a:pt x="283" y="390"/>
                  </a:lnTo>
                  <a:lnTo>
                    <a:pt x="283" y="390"/>
                  </a:lnTo>
                  <a:lnTo>
                    <a:pt x="289" y="393"/>
                  </a:lnTo>
                  <a:lnTo>
                    <a:pt x="296" y="396"/>
                  </a:lnTo>
                  <a:lnTo>
                    <a:pt x="307" y="399"/>
                  </a:lnTo>
                  <a:lnTo>
                    <a:pt x="319" y="402"/>
                  </a:lnTo>
                  <a:lnTo>
                    <a:pt x="334" y="405"/>
                  </a:lnTo>
                  <a:lnTo>
                    <a:pt x="353" y="408"/>
                  </a:lnTo>
                  <a:lnTo>
                    <a:pt x="374" y="409"/>
                  </a:lnTo>
                  <a:lnTo>
                    <a:pt x="374" y="6"/>
                  </a:lnTo>
                  <a:lnTo>
                    <a:pt x="374" y="6"/>
                  </a:lnTo>
                  <a:lnTo>
                    <a:pt x="342" y="2"/>
                  </a:lnTo>
                  <a:lnTo>
                    <a:pt x="320" y="1"/>
                  </a:lnTo>
                  <a:lnTo>
                    <a:pt x="299" y="0"/>
                  </a:lnTo>
                  <a:lnTo>
                    <a:pt x="281" y="0"/>
                  </a:lnTo>
                  <a:lnTo>
                    <a:pt x="281" y="31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21" name="Freeform 13"/>
            <p:cNvSpPr>
              <a:spLocks/>
            </p:cNvSpPr>
            <p:nvPr userDrawn="1"/>
          </p:nvSpPr>
          <p:spPr bwMode="auto">
            <a:xfrm>
              <a:off x="5383" y="3974"/>
              <a:ext cx="78" cy="107"/>
            </a:xfrm>
            <a:custGeom>
              <a:avLst/>
              <a:gdLst>
                <a:gd name="T0" fmla="*/ 11 w 311"/>
                <a:gd name="T1" fmla="*/ 415 h 428"/>
                <a:gd name="T2" fmla="*/ 83 w 311"/>
                <a:gd name="T3" fmla="*/ 425 h 428"/>
                <a:gd name="T4" fmla="*/ 138 w 311"/>
                <a:gd name="T5" fmla="*/ 428 h 428"/>
                <a:gd name="T6" fmla="*/ 183 w 311"/>
                <a:gd name="T7" fmla="*/ 425 h 428"/>
                <a:gd name="T8" fmla="*/ 227 w 311"/>
                <a:gd name="T9" fmla="*/ 414 h 428"/>
                <a:gd name="T10" fmla="*/ 265 w 311"/>
                <a:gd name="T11" fmla="*/ 394 h 428"/>
                <a:gd name="T12" fmla="*/ 295 w 311"/>
                <a:gd name="T13" fmla="*/ 363 h 428"/>
                <a:gd name="T14" fmla="*/ 310 w 311"/>
                <a:gd name="T15" fmla="*/ 318 h 428"/>
                <a:gd name="T16" fmla="*/ 310 w 311"/>
                <a:gd name="T17" fmla="*/ 288 h 428"/>
                <a:gd name="T18" fmla="*/ 302 w 311"/>
                <a:gd name="T19" fmla="*/ 256 h 428"/>
                <a:gd name="T20" fmla="*/ 283 w 311"/>
                <a:gd name="T21" fmla="*/ 231 h 428"/>
                <a:gd name="T22" fmla="*/ 257 w 311"/>
                <a:gd name="T23" fmla="*/ 211 h 428"/>
                <a:gd name="T24" fmla="*/ 209 w 311"/>
                <a:gd name="T25" fmla="*/ 187 h 428"/>
                <a:gd name="T26" fmla="*/ 149 w 311"/>
                <a:gd name="T27" fmla="*/ 164 h 428"/>
                <a:gd name="T28" fmla="*/ 113 w 311"/>
                <a:gd name="T29" fmla="*/ 144 h 428"/>
                <a:gd name="T30" fmla="*/ 103 w 311"/>
                <a:gd name="T31" fmla="*/ 132 h 428"/>
                <a:gd name="T32" fmla="*/ 100 w 311"/>
                <a:gd name="T33" fmla="*/ 116 h 428"/>
                <a:gd name="T34" fmla="*/ 102 w 311"/>
                <a:gd name="T35" fmla="*/ 104 h 428"/>
                <a:gd name="T36" fmla="*/ 116 w 311"/>
                <a:gd name="T37" fmla="*/ 86 h 428"/>
                <a:gd name="T38" fmla="*/ 132 w 311"/>
                <a:gd name="T39" fmla="*/ 78 h 428"/>
                <a:gd name="T40" fmla="*/ 156 w 311"/>
                <a:gd name="T41" fmla="*/ 74 h 428"/>
                <a:gd name="T42" fmla="*/ 185 w 311"/>
                <a:gd name="T43" fmla="*/ 75 h 428"/>
                <a:gd name="T44" fmla="*/ 238 w 311"/>
                <a:gd name="T45" fmla="*/ 85 h 428"/>
                <a:gd name="T46" fmla="*/ 295 w 311"/>
                <a:gd name="T47" fmla="*/ 30 h 428"/>
                <a:gd name="T48" fmla="*/ 263 w 311"/>
                <a:gd name="T49" fmla="*/ 16 h 428"/>
                <a:gd name="T50" fmla="*/ 207 w 311"/>
                <a:gd name="T51" fmla="*/ 4 h 428"/>
                <a:gd name="T52" fmla="*/ 158 w 311"/>
                <a:gd name="T53" fmla="*/ 0 h 428"/>
                <a:gd name="T54" fmla="*/ 115 w 311"/>
                <a:gd name="T55" fmla="*/ 4 h 428"/>
                <a:gd name="T56" fmla="*/ 76 w 311"/>
                <a:gd name="T57" fmla="*/ 17 h 428"/>
                <a:gd name="T58" fmla="*/ 42 w 311"/>
                <a:gd name="T59" fmla="*/ 39 h 428"/>
                <a:gd name="T60" fmla="*/ 19 w 311"/>
                <a:gd name="T61" fmla="*/ 69 h 428"/>
                <a:gd name="T62" fmla="*/ 7 w 311"/>
                <a:gd name="T63" fmla="*/ 107 h 428"/>
                <a:gd name="T64" fmla="*/ 7 w 311"/>
                <a:gd name="T65" fmla="*/ 137 h 428"/>
                <a:gd name="T66" fmla="*/ 19 w 311"/>
                <a:gd name="T67" fmla="*/ 175 h 428"/>
                <a:gd name="T68" fmla="*/ 42 w 311"/>
                <a:gd name="T69" fmla="*/ 203 h 428"/>
                <a:gd name="T70" fmla="*/ 73 w 311"/>
                <a:gd name="T71" fmla="*/ 223 h 428"/>
                <a:gd name="T72" fmla="*/ 119 w 311"/>
                <a:gd name="T73" fmla="*/ 243 h 428"/>
                <a:gd name="T74" fmla="*/ 171 w 311"/>
                <a:gd name="T75" fmla="*/ 261 h 428"/>
                <a:gd name="T76" fmla="*/ 205 w 311"/>
                <a:gd name="T77" fmla="*/ 280 h 428"/>
                <a:gd name="T78" fmla="*/ 216 w 311"/>
                <a:gd name="T79" fmla="*/ 296 h 428"/>
                <a:gd name="T80" fmla="*/ 217 w 311"/>
                <a:gd name="T81" fmla="*/ 306 h 428"/>
                <a:gd name="T82" fmla="*/ 212 w 311"/>
                <a:gd name="T83" fmla="*/ 328 h 428"/>
                <a:gd name="T84" fmla="*/ 202 w 311"/>
                <a:gd name="T85" fmla="*/ 340 h 428"/>
                <a:gd name="T86" fmla="*/ 184 w 311"/>
                <a:gd name="T87" fmla="*/ 348 h 428"/>
                <a:gd name="T88" fmla="*/ 158 w 311"/>
                <a:gd name="T89" fmla="*/ 353 h 428"/>
                <a:gd name="T90" fmla="*/ 113 w 311"/>
                <a:gd name="T91" fmla="*/ 354 h 428"/>
                <a:gd name="T92" fmla="*/ 28 w 311"/>
                <a:gd name="T93" fmla="*/ 344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11" h="428">
                  <a:moveTo>
                    <a:pt x="0" y="413"/>
                  </a:moveTo>
                  <a:lnTo>
                    <a:pt x="0" y="413"/>
                  </a:lnTo>
                  <a:lnTo>
                    <a:pt x="11" y="415"/>
                  </a:lnTo>
                  <a:lnTo>
                    <a:pt x="39" y="420"/>
                  </a:lnTo>
                  <a:lnTo>
                    <a:pt x="60" y="423"/>
                  </a:lnTo>
                  <a:lnTo>
                    <a:pt x="83" y="425"/>
                  </a:lnTo>
                  <a:lnTo>
                    <a:pt x="110" y="427"/>
                  </a:lnTo>
                  <a:lnTo>
                    <a:pt x="138" y="428"/>
                  </a:lnTo>
                  <a:lnTo>
                    <a:pt x="138" y="428"/>
                  </a:lnTo>
                  <a:lnTo>
                    <a:pt x="154" y="427"/>
                  </a:lnTo>
                  <a:lnTo>
                    <a:pt x="168" y="426"/>
                  </a:lnTo>
                  <a:lnTo>
                    <a:pt x="183" y="425"/>
                  </a:lnTo>
                  <a:lnTo>
                    <a:pt x="198" y="422"/>
                  </a:lnTo>
                  <a:lnTo>
                    <a:pt x="213" y="419"/>
                  </a:lnTo>
                  <a:lnTo>
                    <a:pt x="227" y="414"/>
                  </a:lnTo>
                  <a:lnTo>
                    <a:pt x="241" y="408"/>
                  </a:lnTo>
                  <a:lnTo>
                    <a:pt x="254" y="402"/>
                  </a:lnTo>
                  <a:lnTo>
                    <a:pt x="265" y="394"/>
                  </a:lnTo>
                  <a:lnTo>
                    <a:pt x="276" y="385"/>
                  </a:lnTo>
                  <a:lnTo>
                    <a:pt x="286" y="375"/>
                  </a:lnTo>
                  <a:lnTo>
                    <a:pt x="295" y="363"/>
                  </a:lnTo>
                  <a:lnTo>
                    <a:pt x="302" y="350"/>
                  </a:lnTo>
                  <a:lnTo>
                    <a:pt x="307" y="334"/>
                  </a:lnTo>
                  <a:lnTo>
                    <a:pt x="310" y="318"/>
                  </a:lnTo>
                  <a:lnTo>
                    <a:pt x="311" y="300"/>
                  </a:lnTo>
                  <a:lnTo>
                    <a:pt x="311" y="300"/>
                  </a:lnTo>
                  <a:lnTo>
                    <a:pt x="310" y="288"/>
                  </a:lnTo>
                  <a:lnTo>
                    <a:pt x="309" y="277"/>
                  </a:lnTo>
                  <a:lnTo>
                    <a:pt x="306" y="266"/>
                  </a:lnTo>
                  <a:lnTo>
                    <a:pt x="302" y="256"/>
                  </a:lnTo>
                  <a:lnTo>
                    <a:pt x="297" y="248"/>
                  </a:lnTo>
                  <a:lnTo>
                    <a:pt x="291" y="239"/>
                  </a:lnTo>
                  <a:lnTo>
                    <a:pt x="283" y="231"/>
                  </a:lnTo>
                  <a:lnTo>
                    <a:pt x="276" y="224"/>
                  </a:lnTo>
                  <a:lnTo>
                    <a:pt x="267" y="217"/>
                  </a:lnTo>
                  <a:lnTo>
                    <a:pt x="257" y="211"/>
                  </a:lnTo>
                  <a:lnTo>
                    <a:pt x="247" y="204"/>
                  </a:lnTo>
                  <a:lnTo>
                    <a:pt x="234" y="199"/>
                  </a:lnTo>
                  <a:lnTo>
                    <a:pt x="209" y="187"/>
                  </a:lnTo>
                  <a:lnTo>
                    <a:pt x="180" y="176"/>
                  </a:lnTo>
                  <a:lnTo>
                    <a:pt x="180" y="176"/>
                  </a:lnTo>
                  <a:lnTo>
                    <a:pt x="149" y="164"/>
                  </a:lnTo>
                  <a:lnTo>
                    <a:pt x="135" y="157"/>
                  </a:lnTo>
                  <a:lnTo>
                    <a:pt x="123" y="151"/>
                  </a:lnTo>
                  <a:lnTo>
                    <a:pt x="113" y="144"/>
                  </a:lnTo>
                  <a:lnTo>
                    <a:pt x="109" y="140"/>
                  </a:lnTo>
                  <a:lnTo>
                    <a:pt x="106" y="136"/>
                  </a:lnTo>
                  <a:lnTo>
                    <a:pt x="103" y="132"/>
                  </a:lnTo>
                  <a:lnTo>
                    <a:pt x="101" y="127"/>
                  </a:lnTo>
                  <a:lnTo>
                    <a:pt x="100" y="121"/>
                  </a:lnTo>
                  <a:lnTo>
                    <a:pt x="100" y="116"/>
                  </a:lnTo>
                  <a:lnTo>
                    <a:pt x="100" y="116"/>
                  </a:lnTo>
                  <a:lnTo>
                    <a:pt x="100" y="110"/>
                  </a:lnTo>
                  <a:lnTo>
                    <a:pt x="102" y="104"/>
                  </a:lnTo>
                  <a:lnTo>
                    <a:pt x="106" y="97"/>
                  </a:lnTo>
                  <a:lnTo>
                    <a:pt x="112" y="90"/>
                  </a:lnTo>
                  <a:lnTo>
                    <a:pt x="116" y="86"/>
                  </a:lnTo>
                  <a:lnTo>
                    <a:pt x="120" y="83"/>
                  </a:lnTo>
                  <a:lnTo>
                    <a:pt x="126" y="81"/>
                  </a:lnTo>
                  <a:lnTo>
                    <a:pt x="132" y="78"/>
                  </a:lnTo>
                  <a:lnTo>
                    <a:pt x="139" y="76"/>
                  </a:lnTo>
                  <a:lnTo>
                    <a:pt x="147" y="75"/>
                  </a:lnTo>
                  <a:lnTo>
                    <a:pt x="156" y="74"/>
                  </a:lnTo>
                  <a:lnTo>
                    <a:pt x="166" y="74"/>
                  </a:lnTo>
                  <a:lnTo>
                    <a:pt x="166" y="74"/>
                  </a:lnTo>
                  <a:lnTo>
                    <a:pt x="185" y="75"/>
                  </a:lnTo>
                  <a:lnTo>
                    <a:pt x="205" y="77"/>
                  </a:lnTo>
                  <a:lnTo>
                    <a:pt x="222" y="81"/>
                  </a:lnTo>
                  <a:lnTo>
                    <a:pt x="238" y="85"/>
                  </a:lnTo>
                  <a:lnTo>
                    <a:pt x="262" y="94"/>
                  </a:lnTo>
                  <a:lnTo>
                    <a:pt x="271" y="98"/>
                  </a:lnTo>
                  <a:lnTo>
                    <a:pt x="295" y="30"/>
                  </a:lnTo>
                  <a:lnTo>
                    <a:pt x="295" y="30"/>
                  </a:lnTo>
                  <a:lnTo>
                    <a:pt x="276" y="22"/>
                  </a:lnTo>
                  <a:lnTo>
                    <a:pt x="263" y="16"/>
                  </a:lnTo>
                  <a:lnTo>
                    <a:pt x="247" y="12"/>
                  </a:lnTo>
                  <a:lnTo>
                    <a:pt x="228" y="7"/>
                  </a:lnTo>
                  <a:lnTo>
                    <a:pt x="207" y="4"/>
                  </a:lnTo>
                  <a:lnTo>
                    <a:pt x="183" y="1"/>
                  </a:lnTo>
                  <a:lnTo>
                    <a:pt x="158" y="0"/>
                  </a:lnTo>
                  <a:lnTo>
                    <a:pt x="158" y="0"/>
                  </a:lnTo>
                  <a:lnTo>
                    <a:pt x="143" y="1"/>
                  </a:lnTo>
                  <a:lnTo>
                    <a:pt x="129" y="2"/>
                  </a:lnTo>
                  <a:lnTo>
                    <a:pt x="115" y="4"/>
                  </a:lnTo>
                  <a:lnTo>
                    <a:pt x="102" y="8"/>
                  </a:lnTo>
                  <a:lnTo>
                    <a:pt x="88" y="12"/>
                  </a:lnTo>
                  <a:lnTo>
                    <a:pt x="76" y="17"/>
                  </a:lnTo>
                  <a:lnTo>
                    <a:pt x="64" y="24"/>
                  </a:lnTo>
                  <a:lnTo>
                    <a:pt x="53" y="31"/>
                  </a:lnTo>
                  <a:lnTo>
                    <a:pt x="42" y="39"/>
                  </a:lnTo>
                  <a:lnTo>
                    <a:pt x="33" y="47"/>
                  </a:lnTo>
                  <a:lnTo>
                    <a:pt x="25" y="58"/>
                  </a:lnTo>
                  <a:lnTo>
                    <a:pt x="19" y="69"/>
                  </a:lnTo>
                  <a:lnTo>
                    <a:pt x="13" y="80"/>
                  </a:lnTo>
                  <a:lnTo>
                    <a:pt x="9" y="94"/>
                  </a:lnTo>
                  <a:lnTo>
                    <a:pt x="7" y="107"/>
                  </a:lnTo>
                  <a:lnTo>
                    <a:pt x="6" y="122"/>
                  </a:lnTo>
                  <a:lnTo>
                    <a:pt x="6" y="122"/>
                  </a:lnTo>
                  <a:lnTo>
                    <a:pt x="7" y="137"/>
                  </a:lnTo>
                  <a:lnTo>
                    <a:pt x="9" y="150"/>
                  </a:lnTo>
                  <a:lnTo>
                    <a:pt x="13" y="164"/>
                  </a:lnTo>
                  <a:lnTo>
                    <a:pt x="19" y="175"/>
                  </a:lnTo>
                  <a:lnTo>
                    <a:pt x="25" y="185"/>
                  </a:lnTo>
                  <a:lnTo>
                    <a:pt x="33" y="194"/>
                  </a:lnTo>
                  <a:lnTo>
                    <a:pt x="42" y="203"/>
                  </a:lnTo>
                  <a:lnTo>
                    <a:pt x="51" y="210"/>
                  </a:lnTo>
                  <a:lnTo>
                    <a:pt x="62" y="217"/>
                  </a:lnTo>
                  <a:lnTo>
                    <a:pt x="73" y="223"/>
                  </a:lnTo>
                  <a:lnTo>
                    <a:pt x="84" y="229"/>
                  </a:lnTo>
                  <a:lnTo>
                    <a:pt x="95" y="235"/>
                  </a:lnTo>
                  <a:lnTo>
                    <a:pt x="119" y="243"/>
                  </a:lnTo>
                  <a:lnTo>
                    <a:pt x="142" y="251"/>
                  </a:lnTo>
                  <a:lnTo>
                    <a:pt x="142" y="251"/>
                  </a:lnTo>
                  <a:lnTo>
                    <a:pt x="171" y="261"/>
                  </a:lnTo>
                  <a:lnTo>
                    <a:pt x="184" y="266"/>
                  </a:lnTo>
                  <a:lnTo>
                    <a:pt x="196" y="273"/>
                  </a:lnTo>
                  <a:lnTo>
                    <a:pt x="205" y="280"/>
                  </a:lnTo>
                  <a:lnTo>
                    <a:pt x="211" y="287"/>
                  </a:lnTo>
                  <a:lnTo>
                    <a:pt x="214" y="291"/>
                  </a:lnTo>
                  <a:lnTo>
                    <a:pt x="216" y="296"/>
                  </a:lnTo>
                  <a:lnTo>
                    <a:pt x="217" y="300"/>
                  </a:lnTo>
                  <a:lnTo>
                    <a:pt x="217" y="306"/>
                  </a:lnTo>
                  <a:lnTo>
                    <a:pt x="217" y="306"/>
                  </a:lnTo>
                  <a:lnTo>
                    <a:pt x="217" y="315"/>
                  </a:lnTo>
                  <a:lnTo>
                    <a:pt x="214" y="324"/>
                  </a:lnTo>
                  <a:lnTo>
                    <a:pt x="212" y="328"/>
                  </a:lnTo>
                  <a:lnTo>
                    <a:pt x="209" y="332"/>
                  </a:lnTo>
                  <a:lnTo>
                    <a:pt x="206" y="335"/>
                  </a:lnTo>
                  <a:lnTo>
                    <a:pt x="202" y="340"/>
                  </a:lnTo>
                  <a:lnTo>
                    <a:pt x="197" y="343"/>
                  </a:lnTo>
                  <a:lnTo>
                    <a:pt x="190" y="346"/>
                  </a:lnTo>
                  <a:lnTo>
                    <a:pt x="184" y="348"/>
                  </a:lnTo>
                  <a:lnTo>
                    <a:pt x="176" y="350"/>
                  </a:lnTo>
                  <a:lnTo>
                    <a:pt x="167" y="352"/>
                  </a:lnTo>
                  <a:lnTo>
                    <a:pt x="158" y="353"/>
                  </a:lnTo>
                  <a:lnTo>
                    <a:pt x="134" y="354"/>
                  </a:lnTo>
                  <a:lnTo>
                    <a:pt x="134" y="354"/>
                  </a:lnTo>
                  <a:lnTo>
                    <a:pt x="113" y="354"/>
                  </a:lnTo>
                  <a:lnTo>
                    <a:pt x="92" y="352"/>
                  </a:lnTo>
                  <a:lnTo>
                    <a:pt x="55" y="348"/>
                  </a:lnTo>
                  <a:lnTo>
                    <a:pt x="28" y="344"/>
                  </a:lnTo>
                  <a:lnTo>
                    <a:pt x="18" y="342"/>
                  </a:lnTo>
                  <a:lnTo>
                    <a:pt x="0" y="41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22" name="Freeform 14"/>
            <p:cNvSpPr>
              <a:spLocks/>
            </p:cNvSpPr>
            <p:nvPr userDrawn="1"/>
          </p:nvSpPr>
          <p:spPr bwMode="auto">
            <a:xfrm>
              <a:off x="5059" y="3992"/>
              <a:ext cx="48" cy="71"/>
            </a:xfrm>
            <a:custGeom>
              <a:avLst/>
              <a:gdLst>
                <a:gd name="T0" fmla="*/ 0 w 194"/>
                <a:gd name="T1" fmla="*/ 7 h 282"/>
                <a:gd name="T2" fmla="*/ 0 w 194"/>
                <a:gd name="T3" fmla="*/ 7 h 282"/>
                <a:gd name="T4" fmla="*/ 14 w 194"/>
                <a:gd name="T5" fmla="*/ 4 h 282"/>
                <a:gd name="T6" fmla="*/ 31 w 194"/>
                <a:gd name="T7" fmla="*/ 2 h 282"/>
                <a:gd name="T8" fmla="*/ 52 w 194"/>
                <a:gd name="T9" fmla="*/ 0 h 282"/>
                <a:gd name="T10" fmla="*/ 73 w 194"/>
                <a:gd name="T11" fmla="*/ 0 h 282"/>
                <a:gd name="T12" fmla="*/ 73 w 194"/>
                <a:gd name="T13" fmla="*/ 0 h 282"/>
                <a:gd name="T14" fmla="*/ 87 w 194"/>
                <a:gd name="T15" fmla="*/ 0 h 282"/>
                <a:gd name="T16" fmla="*/ 98 w 194"/>
                <a:gd name="T17" fmla="*/ 1 h 282"/>
                <a:gd name="T18" fmla="*/ 110 w 194"/>
                <a:gd name="T19" fmla="*/ 4 h 282"/>
                <a:gd name="T20" fmla="*/ 121 w 194"/>
                <a:gd name="T21" fmla="*/ 7 h 282"/>
                <a:gd name="T22" fmla="*/ 132 w 194"/>
                <a:gd name="T23" fmla="*/ 11 h 282"/>
                <a:gd name="T24" fmla="*/ 141 w 194"/>
                <a:gd name="T25" fmla="*/ 17 h 282"/>
                <a:gd name="T26" fmla="*/ 151 w 194"/>
                <a:gd name="T27" fmla="*/ 24 h 282"/>
                <a:gd name="T28" fmla="*/ 159 w 194"/>
                <a:gd name="T29" fmla="*/ 31 h 282"/>
                <a:gd name="T30" fmla="*/ 166 w 194"/>
                <a:gd name="T31" fmla="*/ 40 h 282"/>
                <a:gd name="T32" fmla="*/ 174 w 194"/>
                <a:gd name="T33" fmla="*/ 49 h 282"/>
                <a:gd name="T34" fmla="*/ 180 w 194"/>
                <a:gd name="T35" fmla="*/ 61 h 282"/>
                <a:gd name="T36" fmla="*/ 185 w 194"/>
                <a:gd name="T37" fmla="*/ 74 h 282"/>
                <a:gd name="T38" fmla="*/ 189 w 194"/>
                <a:gd name="T39" fmla="*/ 88 h 282"/>
                <a:gd name="T40" fmla="*/ 192 w 194"/>
                <a:gd name="T41" fmla="*/ 103 h 282"/>
                <a:gd name="T42" fmla="*/ 193 w 194"/>
                <a:gd name="T43" fmla="*/ 119 h 282"/>
                <a:gd name="T44" fmla="*/ 194 w 194"/>
                <a:gd name="T45" fmla="*/ 138 h 282"/>
                <a:gd name="T46" fmla="*/ 194 w 194"/>
                <a:gd name="T47" fmla="*/ 138 h 282"/>
                <a:gd name="T48" fmla="*/ 194 w 194"/>
                <a:gd name="T49" fmla="*/ 155 h 282"/>
                <a:gd name="T50" fmla="*/ 193 w 194"/>
                <a:gd name="T51" fmla="*/ 172 h 282"/>
                <a:gd name="T52" fmla="*/ 191 w 194"/>
                <a:gd name="T53" fmla="*/ 187 h 282"/>
                <a:gd name="T54" fmla="*/ 188 w 194"/>
                <a:gd name="T55" fmla="*/ 202 h 282"/>
                <a:gd name="T56" fmla="*/ 185 w 194"/>
                <a:gd name="T57" fmla="*/ 215 h 282"/>
                <a:gd name="T58" fmla="*/ 181 w 194"/>
                <a:gd name="T59" fmla="*/ 226 h 282"/>
                <a:gd name="T60" fmla="*/ 175 w 194"/>
                <a:gd name="T61" fmla="*/ 238 h 282"/>
                <a:gd name="T62" fmla="*/ 168 w 194"/>
                <a:gd name="T63" fmla="*/ 247 h 282"/>
                <a:gd name="T64" fmla="*/ 160 w 194"/>
                <a:gd name="T65" fmla="*/ 255 h 282"/>
                <a:gd name="T66" fmla="*/ 151 w 194"/>
                <a:gd name="T67" fmla="*/ 262 h 282"/>
                <a:gd name="T68" fmla="*/ 141 w 194"/>
                <a:gd name="T69" fmla="*/ 269 h 282"/>
                <a:gd name="T70" fmla="*/ 129 w 194"/>
                <a:gd name="T71" fmla="*/ 274 h 282"/>
                <a:gd name="T72" fmla="*/ 115 w 194"/>
                <a:gd name="T73" fmla="*/ 277 h 282"/>
                <a:gd name="T74" fmla="*/ 100 w 194"/>
                <a:gd name="T75" fmla="*/ 280 h 282"/>
                <a:gd name="T76" fmla="*/ 84 w 194"/>
                <a:gd name="T77" fmla="*/ 282 h 282"/>
                <a:gd name="T78" fmla="*/ 65 w 194"/>
                <a:gd name="T79" fmla="*/ 282 h 282"/>
                <a:gd name="T80" fmla="*/ 65 w 194"/>
                <a:gd name="T81" fmla="*/ 282 h 282"/>
                <a:gd name="T82" fmla="*/ 42 w 194"/>
                <a:gd name="T83" fmla="*/ 281 h 282"/>
                <a:gd name="T84" fmla="*/ 20 w 194"/>
                <a:gd name="T85" fmla="*/ 280 h 282"/>
                <a:gd name="T86" fmla="*/ 0 w 194"/>
                <a:gd name="T87" fmla="*/ 278 h 282"/>
                <a:gd name="T88" fmla="*/ 0 w 194"/>
                <a:gd name="T89" fmla="*/ 7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94" h="282">
                  <a:moveTo>
                    <a:pt x="0" y="7"/>
                  </a:moveTo>
                  <a:lnTo>
                    <a:pt x="0" y="7"/>
                  </a:lnTo>
                  <a:lnTo>
                    <a:pt x="14" y="4"/>
                  </a:lnTo>
                  <a:lnTo>
                    <a:pt x="31" y="2"/>
                  </a:lnTo>
                  <a:lnTo>
                    <a:pt x="52" y="0"/>
                  </a:lnTo>
                  <a:lnTo>
                    <a:pt x="73" y="0"/>
                  </a:lnTo>
                  <a:lnTo>
                    <a:pt x="73" y="0"/>
                  </a:lnTo>
                  <a:lnTo>
                    <a:pt x="87" y="0"/>
                  </a:lnTo>
                  <a:lnTo>
                    <a:pt x="98" y="1"/>
                  </a:lnTo>
                  <a:lnTo>
                    <a:pt x="110" y="4"/>
                  </a:lnTo>
                  <a:lnTo>
                    <a:pt x="121" y="7"/>
                  </a:lnTo>
                  <a:lnTo>
                    <a:pt x="132" y="11"/>
                  </a:lnTo>
                  <a:lnTo>
                    <a:pt x="141" y="17"/>
                  </a:lnTo>
                  <a:lnTo>
                    <a:pt x="151" y="24"/>
                  </a:lnTo>
                  <a:lnTo>
                    <a:pt x="159" y="31"/>
                  </a:lnTo>
                  <a:lnTo>
                    <a:pt x="166" y="40"/>
                  </a:lnTo>
                  <a:lnTo>
                    <a:pt x="174" y="49"/>
                  </a:lnTo>
                  <a:lnTo>
                    <a:pt x="180" y="61"/>
                  </a:lnTo>
                  <a:lnTo>
                    <a:pt x="185" y="74"/>
                  </a:lnTo>
                  <a:lnTo>
                    <a:pt x="189" y="88"/>
                  </a:lnTo>
                  <a:lnTo>
                    <a:pt x="192" y="103"/>
                  </a:lnTo>
                  <a:lnTo>
                    <a:pt x="193" y="119"/>
                  </a:lnTo>
                  <a:lnTo>
                    <a:pt x="194" y="138"/>
                  </a:lnTo>
                  <a:lnTo>
                    <a:pt x="194" y="138"/>
                  </a:lnTo>
                  <a:lnTo>
                    <a:pt x="194" y="155"/>
                  </a:lnTo>
                  <a:lnTo>
                    <a:pt x="193" y="172"/>
                  </a:lnTo>
                  <a:lnTo>
                    <a:pt x="191" y="187"/>
                  </a:lnTo>
                  <a:lnTo>
                    <a:pt x="188" y="202"/>
                  </a:lnTo>
                  <a:lnTo>
                    <a:pt x="185" y="215"/>
                  </a:lnTo>
                  <a:lnTo>
                    <a:pt x="181" y="226"/>
                  </a:lnTo>
                  <a:lnTo>
                    <a:pt x="175" y="238"/>
                  </a:lnTo>
                  <a:lnTo>
                    <a:pt x="168" y="247"/>
                  </a:lnTo>
                  <a:lnTo>
                    <a:pt x="160" y="255"/>
                  </a:lnTo>
                  <a:lnTo>
                    <a:pt x="151" y="262"/>
                  </a:lnTo>
                  <a:lnTo>
                    <a:pt x="141" y="269"/>
                  </a:lnTo>
                  <a:lnTo>
                    <a:pt x="129" y="274"/>
                  </a:lnTo>
                  <a:lnTo>
                    <a:pt x="115" y="277"/>
                  </a:lnTo>
                  <a:lnTo>
                    <a:pt x="100" y="280"/>
                  </a:lnTo>
                  <a:lnTo>
                    <a:pt x="84" y="282"/>
                  </a:lnTo>
                  <a:lnTo>
                    <a:pt x="65" y="282"/>
                  </a:lnTo>
                  <a:lnTo>
                    <a:pt x="65" y="282"/>
                  </a:lnTo>
                  <a:lnTo>
                    <a:pt x="42" y="281"/>
                  </a:lnTo>
                  <a:lnTo>
                    <a:pt x="20" y="280"/>
                  </a:lnTo>
                  <a:lnTo>
                    <a:pt x="0" y="278"/>
                  </a:lnTo>
                  <a:lnTo>
                    <a:pt x="0" y="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23" name="Freeform 15"/>
            <p:cNvSpPr>
              <a:spLocks/>
            </p:cNvSpPr>
            <p:nvPr userDrawn="1"/>
          </p:nvSpPr>
          <p:spPr bwMode="auto">
            <a:xfrm>
              <a:off x="5035" y="3974"/>
              <a:ext cx="97" cy="107"/>
            </a:xfrm>
            <a:custGeom>
              <a:avLst/>
              <a:gdLst>
                <a:gd name="T0" fmla="*/ 171 w 385"/>
                <a:gd name="T1" fmla="*/ 0 h 428"/>
                <a:gd name="T2" fmla="*/ 171 w 385"/>
                <a:gd name="T3" fmla="*/ 0 h 428"/>
                <a:gd name="T4" fmla="*/ 150 w 385"/>
                <a:gd name="T5" fmla="*/ 1 h 428"/>
                <a:gd name="T6" fmla="*/ 129 w 385"/>
                <a:gd name="T7" fmla="*/ 2 h 428"/>
                <a:gd name="T8" fmla="*/ 106 w 385"/>
                <a:gd name="T9" fmla="*/ 4 h 428"/>
                <a:gd name="T10" fmla="*/ 83 w 385"/>
                <a:gd name="T11" fmla="*/ 7 h 428"/>
                <a:gd name="T12" fmla="*/ 60 w 385"/>
                <a:gd name="T13" fmla="*/ 10 h 428"/>
                <a:gd name="T14" fmla="*/ 39 w 385"/>
                <a:gd name="T15" fmla="*/ 14 h 428"/>
                <a:gd name="T16" fmla="*/ 18 w 385"/>
                <a:gd name="T17" fmla="*/ 20 h 428"/>
                <a:gd name="T18" fmla="*/ 0 w 385"/>
                <a:gd name="T19" fmla="*/ 26 h 428"/>
                <a:gd name="T20" fmla="*/ 0 w 385"/>
                <a:gd name="T21" fmla="*/ 415 h 428"/>
                <a:gd name="T22" fmla="*/ 0 w 385"/>
                <a:gd name="T23" fmla="*/ 415 h 428"/>
                <a:gd name="T24" fmla="*/ 15 w 385"/>
                <a:gd name="T25" fmla="*/ 418 h 428"/>
                <a:gd name="T26" fmla="*/ 34 w 385"/>
                <a:gd name="T27" fmla="*/ 420 h 428"/>
                <a:gd name="T28" fmla="*/ 73 w 385"/>
                <a:gd name="T29" fmla="*/ 424 h 428"/>
                <a:gd name="T30" fmla="*/ 116 w 385"/>
                <a:gd name="T31" fmla="*/ 427 h 428"/>
                <a:gd name="T32" fmla="*/ 155 w 385"/>
                <a:gd name="T33" fmla="*/ 428 h 428"/>
                <a:gd name="T34" fmla="*/ 155 w 385"/>
                <a:gd name="T35" fmla="*/ 428 h 428"/>
                <a:gd name="T36" fmla="*/ 186 w 385"/>
                <a:gd name="T37" fmla="*/ 427 h 428"/>
                <a:gd name="T38" fmla="*/ 212 w 385"/>
                <a:gd name="T39" fmla="*/ 425 h 428"/>
                <a:gd name="T40" fmla="*/ 238 w 385"/>
                <a:gd name="T41" fmla="*/ 421 h 428"/>
                <a:gd name="T42" fmla="*/ 261 w 385"/>
                <a:gd name="T43" fmla="*/ 415 h 428"/>
                <a:gd name="T44" fmla="*/ 282 w 385"/>
                <a:gd name="T45" fmla="*/ 408 h 428"/>
                <a:gd name="T46" fmla="*/ 301 w 385"/>
                <a:gd name="T47" fmla="*/ 399 h 428"/>
                <a:gd name="T48" fmla="*/ 309 w 385"/>
                <a:gd name="T49" fmla="*/ 394 h 428"/>
                <a:gd name="T50" fmla="*/ 318 w 385"/>
                <a:gd name="T51" fmla="*/ 389 h 428"/>
                <a:gd name="T52" fmla="*/ 326 w 385"/>
                <a:gd name="T53" fmla="*/ 383 h 428"/>
                <a:gd name="T54" fmla="*/ 333 w 385"/>
                <a:gd name="T55" fmla="*/ 377 h 428"/>
                <a:gd name="T56" fmla="*/ 339 w 385"/>
                <a:gd name="T57" fmla="*/ 369 h 428"/>
                <a:gd name="T58" fmla="*/ 345 w 385"/>
                <a:gd name="T59" fmla="*/ 362 h 428"/>
                <a:gd name="T60" fmla="*/ 351 w 385"/>
                <a:gd name="T61" fmla="*/ 355 h 428"/>
                <a:gd name="T62" fmla="*/ 356 w 385"/>
                <a:gd name="T63" fmla="*/ 347 h 428"/>
                <a:gd name="T64" fmla="*/ 361 w 385"/>
                <a:gd name="T65" fmla="*/ 337 h 428"/>
                <a:gd name="T66" fmla="*/ 366 w 385"/>
                <a:gd name="T67" fmla="*/ 329 h 428"/>
                <a:gd name="T68" fmla="*/ 373 w 385"/>
                <a:gd name="T69" fmla="*/ 309 h 428"/>
                <a:gd name="T70" fmla="*/ 378 w 385"/>
                <a:gd name="T71" fmla="*/ 287 h 428"/>
                <a:gd name="T72" fmla="*/ 382 w 385"/>
                <a:gd name="T73" fmla="*/ 264 h 428"/>
                <a:gd name="T74" fmla="*/ 384 w 385"/>
                <a:gd name="T75" fmla="*/ 239 h 428"/>
                <a:gd name="T76" fmla="*/ 385 w 385"/>
                <a:gd name="T77" fmla="*/ 211 h 428"/>
                <a:gd name="T78" fmla="*/ 385 w 385"/>
                <a:gd name="T79" fmla="*/ 211 h 428"/>
                <a:gd name="T80" fmla="*/ 384 w 385"/>
                <a:gd name="T81" fmla="*/ 187 h 428"/>
                <a:gd name="T82" fmla="*/ 381 w 385"/>
                <a:gd name="T83" fmla="*/ 164 h 428"/>
                <a:gd name="T84" fmla="*/ 377 w 385"/>
                <a:gd name="T85" fmla="*/ 143 h 428"/>
                <a:gd name="T86" fmla="*/ 371 w 385"/>
                <a:gd name="T87" fmla="*/ 122 h 428"/>
                <a:gd name="T88" fmla="*/ 363 w 385"/>
                <a:gd name="T89" fmla="*/ 104 h 428"/>
                <a:gd name="T90" fmla="*/ 352 w 385"/>
                <a:gd name="T91" fmla="*/ 86 h 428"/>
                <a:gd name="T92" fmla="*/ 341 w 385"/>
                <a:gd name="T93" fmla="*/ 71 h 428"/>
                <a:gd name="T94" fmla="*/ 328 w 385"/>
                <a:gd name="T95" fmla="*/ 57 h 428"/>
                <a:gd name="T96" fmla="*/ 314 w 385"/>
                <a:gd name="T97" fmla="*/ 43 h 428"/>
                <a:gd name="T98" fmla="*/ 297 w 385"/>
                <a:gd name="T99" fmla="*/ 32 h 428"/>
                <a:gd name="T100" fmla="*/ 280 w 385"/>
                <a:gd name="T101" fmla="*/ 23 h 428"/>
                <a:gd name="T102" fmla="*/ 260 w 385"/>
                <a:gd name="T103" fmla="*/ 14 h 428"/>
                <a:gd name="T104" fmla="*/ 240 w 385"/>
                <a:gd name="T105" fmla="*/ 8 h 428"/>
                <a:gd name="T106" fmla="*/ 218 w 385"/>
                <a:gd name="T107" fmla="*/ 4 h 428"/>
                <a:gd name="T108" fmla="*/ 195 w 385"/>
                <a:gd name="T109" fmla="*/ 1 h 428"/>
                <a:gd name="T110" fmla="*/ 171 w 385"/>
                <a:gd name="T111" fmla="*/ 0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85" h="428">
                  <a:moveTo>
                    <a:pt x="171" y="0"/>
                  </a:moveTo>
                  <a:lnTo>
                    <a:pt x="171" y="0"/>
                  </a:lnTo>
                  <a:lnTo>
                    <a:pt x="150" y="1"/>
                  </a:lnTo>
                  <a:lnTo>
                    <a:pt x="129" y="2"/>
                  </a:lnTo>
                  <a:lnTo>
                    <a:pt x="106" y="4"/>
                  </a:lnTo>
                  <a:lnTo>
                    <a:pt x="83" y="7"/>
                  </a:lnTo>
                  <a:lnTo>
                    <a:pt x="60" y="10"/>
                  </a:lnTo>
                  <a:lnTo>
                    <a:pt x="39" y="14"/>
                  </a:lnTo>
                  <a:lnTo>
                    <a:pt x="18" y="20"/>
                  </a:lnTo>
                  <a:lnTo>
                    <a:pt x="0" y="26"/>
                  </a:lnTo>
                  <a:lnTo>
                    <a:pt x="0" y="415"/>
                  </a:lnTo>
                  <a:lnTo>
                    <a:pt x="0" y="415"/>
                  </a:lnTo>
                  <a:lnTo>
                    <a:pt x="15" y="418"/>
                  </a:lnTo>
                  <a:lnTo>
                    <a:pt x="34" y="420"/>
                  </a:lnTo>
                  <a:lnTo>
                    <a:pt x="73" y="424"/>
                  </a:lnTo>
                  <a:lnTo>
                    <a:pt x="116" y="427"/>
                  </a:lnTo>
                  <a:lnTo>
                    <a:pt x="155" y="428"/>
                  </a:lnTo>
                  <a:lnTo>
                    <a:pt x="155" y="428"/>
                  </a:lnTo>
                  <a:lnTo>
                    <a:pt x="186" y="427"/>
                  </a:lnTo>
                  <a:lnTo>
                    <a:pt x="212" y="425"/>
                  </a:lnTo>
                  <a:lnTo>
                    <a:pt x="238" y="421"/>
                  </a:lnTo>
                  <a:lnTo>
                    <a:pt x="261" y="415"/>
                  </a:lnTo>
                  <a:lnTo>
                    <a:pt x="282" y="408"/>
                  </a:lnTo>
                  <a:lnTo>
                    <a:pt x="301" y="399"/>
                  </a:lnTo>
                  <a:lnTo>
                    <a:pt x="309" y="394"/>
                  </a:lnTo>
                  <a:lnTo>
                    <a:pt x="318" y="389"/>
                  </a:lnTo>
                  <a:lnTo>
                    <a:pt x="326" y="383"/>
                  </a:lnTo>
                  <a:lnTo>
                    <a:pt x="333" y="377"/>
                  </a:lnTo>
                  <a:lnTo>
                    <a:pt x="339" y="369"/>
                  </a:lnTo>
                  <a:lnTo>
                    <a:pt x="345" y="362"/>
                  </a:lnTo>
                  <a:lnTo>
                    <a:pt x="351" y="355"/>
                  </a:lnTo>
                  <a:lnTo>
                    <a:pt x="356" y="347"/>
                  </a:lnTo>
                  <a:lnTo>
                    <a:pt x="361" y="337"/>
                  </a:lnTo>
                  <a:lnTo>
                    <a:pt x="366" y="329"/>
                  </a:lnTo>
                  <a:lnTo>
                    <a:pt x="373" y="309"/>
                  </a:lnTo>
                  <a:lnTo>
                    <a:pt x="378" y="287"/>
                  </a:lnTo>
                  <a:lnTo>
                    <a:pt x="382" y="264"/>
                  </a:lnTo>
                  <a:lnTo>
                    <a:pt x="384" y="239"/>
                  </a:lnTo>
                  <a:lnTo>
                    <a:pt x="385" y="211"/>
                  </a:lnTo>
                  <a:lnTo>
                    <a:pt x="385" y="211"/>
                  </a:lnTo>
                  <a:lnTo>
                    <a:pt x="384" y="187"/>
                  </a:lnTo>
                  <a:lnTo>
                    <a:pt x="381" y="164"/>
                  </a:lnTo>
                  <a:lnTo>
                    <a:pt x="377" y="143"/>
                  </a:lnTo>
                  <a:lnTo>
                    <a:pt x="371" y="122"/>
                  </a:lnTo>
                  <a:lnTo>
                    <a:pt x="363" y="104"/>
                  </a:lnTo>
                  <a:lnTo>
                    <a:pt x="352" y="86"/>
                  </a:lnTo>
                  <a:lnTo>
                    <a:pt x="341" y="71"/>
                  </a:lnTo>
                  <a:lnTo>
                    <a:pt x="328" y="57"/>
                  </a:lnTo>
                  <a:lnTo>
                    <a:pt x="314" y="43"/>
                  </a:lnTo>
                  <a:lnTo>
                    <a:pt x="297" y="32"/>
                  </a:lnTo>
                  <a:lnTo>
                    <a:pt x="280" y="23"/>
                  </a:lnTo>
                  <a:lnTo>
                    <a:pt x="260" y="14"/>
                  </a:lnTo>
                  <a:lnTo>
                    <a:pt x="240" y="8"/>
                  </a:lnTo>
                  <a:lnTo>
                    <a:pt x="218" y="4"/>
                  </a:lnTo>
                  <a:lnTo>
                    <a:pt x="195" y="1"/>
                  </a:lnTo>
                  <a:lnTo>
                    <a:pt x="17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</p:grpSp>
      <p:sp>
        <p:nvSpPr>
          <p:cNvPr id="7" name="Text Placeholder 6"/>
          <p:cNvSpPr>
            <a:spLocks noGrp="1"/>
          </p:cNvSpPr>
          <p:nvPr>
            <p:ph type="body" sz="quarter" idx="14"/>
          </p:nvPr>
        </p:nvSpPr>
        <p:spPr>
          <a:xfrm>
            <a:off x="5851780" y="1512041"/>
            <a:ext cx="4916167" cy="4218114"/>
          </a:xfrm>
        </p:spPr>
        <p:txBody>
          <a:bodyPr/>
          <a:lstStyle>
            <a:lvl1pPr>
              <a:defRPr>
                <a:solidFill>
                  <a:srgbClr val="4D4D4D"/>
                </a:solidFill>
              </a:defRPr>
            </a:lvl1pPr>
            <a:lvl2pPr>
              <a:defRPr>
                <a:solidFill>
                  <a:srgbClr val="4D4D4D"/>
                </a:solidFill>
              </a:defRPr>
            </a:lvl2pPr>
            <a:lvl3pPr>
              <a:defRPr>
                <a:solidFill>
                  <a:srgbClr val="4D4D4D"/>
                </a:solidFill>
              </a:defRPr>
            </a:lvl3pPr>
            <a:lvl4pPr>
              <a:defRPr>
                <a:solidFill>
                  <a:srgbClr val="4D4D4D"/>
                </a:solidFill>
              </a:defRPr>
            </a:lvl4pPr>
            <a:lvl5pPr>
              <a:defRPr>
                <a:solidFill>
                  <a:srgbClr val="4D4D4D"/>
                </a:solidFill>
              </a:defRPr>
            </a:lvl5pPr>
          </a:lstStyle>
          <a:p>
            <a:pPr lvl="0"/>
            <a:r>
              <a:rPr lang="en-US" noProof="0" smtClean="0"/>
              <a:t>Click to edit Master text styles</a:t>
            </a:r>
          </a:p>
          <a:p>
            <a:pPr lvl="1"/>
            <a:r>
              <a:rPr lang="en-US" noProof="0" smtClean="0"/>
              <a:t>Second level</a:t>
            </a:r>
          </a:p>
          <a:p>
            <a:pPr lvl="2"/>
            <a:r>
              <a:rPr lang="en-US" noProof="0" smtClean="0"/>
              <a:t>Third level</a:t>
            </a:r>
          </a:p>
          <a:p>
            <a:pPr lvl="3"/>
            <a:r>
              <a:rPr lang="en-US" noProof="0" smtClean="0"/>
              <a:t>Fourth level</a:t>
            </a:r>
          </a:p>
          <a:p>
            <a:pPr lvl="4"/>
            <a:r>
              <a:rPr lang="en-US" noProof="0" smtClean="0"/>
              <a:t>Fifth level</a:t>
            </a:r>
            <a:endParaRPr lang="en-GB" noProof="0" dirty="0"/>
          </a:p>
        </p:txBody>
      </p:sp>
      <p:sp>
        <p:nvSpPr>
          <p:cNvPr id="26" name="Rectangle 10"/>
          <p:cNvSpPr txBox="1">
            <a:spLocks noChangeArrowheads="1"/>
          </p:cNvSpPr>
          <p:nvPr userDrawn="1"/>
        </p:nvSpPr>
        <p:spPr>
          <a:xfrm>
            <a:off x="407668" y="6069045"/>
            <a:ext cx="2232402" cy="273007"/>
          </a:xfrm>
          <a:prstGeom prst="rect">
            <a:avLst/>
          </a:prstGeom>
          <a:ln/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l" defTabSz="914400" rtl="0" eaLnBrk="1" latinLnBrk="0" hangingPunct="1">
              <a:defRPr sz="900" kern="1200">
                <a:solidFill>
                  <a:schemeClr val="accent6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en-GB" dirty="0" smtClean="0">
                <a:solidFill>
                  <a:srgbClr val="D7D2CB">
                    <a:lumMod val="50000"/>
                  </a:srgbClr>
                </a:solidFill>
              </a:rPr>
              <a:t>Page  </a:t>
            </a:r>
            <a:fld id="{4A1B87DD-86B5-48CA-9454-66C05345144F}" type="slidenum">
              <a:rPr lang="en-US" smtClean="0">
                <a:solidFill>
                  <a:srgbClr val="D7D2CB">
                    <a:lumMod val="50000"/>
                  </a:srgbClr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D7D2CB">
                  <a:lumMod val="50000"/>
                </a:srgbClr>
              </a:solidFill>
            </a:endParaRPr>
          </a:p>
        </p:txBody>
      </p:sp>
      <p:sp>
        <p:nvSpPr>
          <p:cNvPr id="6" name="Title 5"/>
          <p:cNvSpPr>
            <a:spLocks noGrp="1"/>
          </p:cNvSpPr>
          <p:nvPr>
            <p:ph type="title"/>
          </p:nvPr>
        </p:nvSpPr>
        <p:spPr>
          <a:xfrm>
            <a:off x="397193" y="413790"/>
            <a:ext cx="9924667" cy="512907"/>
          </a:xfrm>
        </p:spPr>
        <p:txBody>
          <a:bodyPr/>
          <a:lstStyle/>
          <a:p>
            <a:r>
              <a:rPr lang="en-US" noProof="0" smtClean="0"/>
              <a:t>Click to edit Master title style</a:t>
            </a:r>
            <a:endParaRPr lang="en-GB" noProof="0" dirty="0"/>
          </a:p>
        </p:txBody>
      </p:sp>
      <p:sp>
        <p:nvSpPr>
          <p:cNvPr id="30" name="Text Placeholder 5"/>
          <p:cNvSpPr>
            <a:spLocks noGrp="1"/>
          </p:cNvSpPr>
          <p:nvPr>
            <p:ph type="body" sz="quarter" idx="10" hasCustomPrompt="1"/>
          </p:nvPr>
        </p:nvSpPr>
        <p:spPr>
          <a:xfrm>
            <a:off x="386718" y="994738"/>
            <a:ext cx="10381222" cy="340510"/>
          </a:xfrm>
        </p:spPr>
        <p:txBody>
          <a:bodyPr>
            <a:noAutofit/>
          </a:bodyPr>
          <a:lstStyle>
            <a:lvl1pPr marL="0" indent="0">
              <a:buFont typeface="Arial" pitchFamily="34" charset="0"/>
              <a:buNone/>
              <a:defRPr sz="1800">
                <a:solidFill>
                  <a:schemeClr val="tx2"/>
                </a:solidFill>
              </a:defRPr>
            </a:lvl1pPr>
            <a:lvl2pPr marL="457200" indent="0">
              <a:buNone/>
              <a:defRPr>
                <a:solidFill>
                  <a:schemeClr val="tx2"/>
                </a:solidFill>
              </a:defRPr>
            </a:lvl2pPr>
            <a:lvl3pPr marL="914400" indent="0">
              <a:buNone/>
              <a:defRPr>
                <a:solidFill>
                  <a:schemeClr val="tx2"/>
                </a:solidFill>
              </a:defRPr>
            </a:lvl3pPr>
            <a:lvl4pPr marL="1371600" indent="0">
              <a:buNone/>
              <a:defRPr>
                <a:solidFill>
                  <a:schemeClr val="tx2"/>
                </a:solidFill>
              </a:defRPr>
            </a:lvl4pPr>
            <a:lvl5pPr marL="1828800" indent="0">
              <a:buNone/>
              <a:defRPr>
                <a:solidFill>
                  <a:schemeClr val="tx2"/>
                </a:solidFill>
              </a:defRPr>
            </a:lvl5pPr>
          </a:lstStyle>
          <a:p>
            <a:pPr lvl="0"/>
            <a:r>
              <a:rPr lang="en-GB" noProof="0" dirty="0" smtClean="0"/>
              <a:t>Subtitle</a:t>
            </a:r>
          </a:p>
        </p:txBody>
      </p:sp>
      <p:grpSp>
        <p:nvGrpSpPr>
          <p:cNvPr id="94" name="Group 93"/>
          <p:cNvGrpSpPr/>
          <p:nvPr userDrawn="1"/>
        </p:nvGrpSpPr>
        <p:grpSpPr>
          <a:xfrm>
            <a:off x="10552692" y="34249"/>
            <a:ext cx="1162717" cy="632004"/>
            <a:chOff x="8374677" y="36245"/>
            <a:chExt cx="922740" cy="668853"/>
          </a:xfrm>
        </p:grpSpPr>
        <p:sp>
          <p:nvSpPr>
            <p:cNvPr id="95" name="TextBox 94"/>
            <p:cNvSpPr txBox="1"/>
            <p:nvPr userDrawn="1"/>
          </p:nvSpPr>
          <p:spPr>
            <a:xfrm rot="16200000">
              <a:off x="8191735" y="219187"/>
              <a:ext cx="563729" cy="19784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510" dirty="0" smtClean="0">
                  <a:solidFill>
                    <a:srgbClr val="FFFFFF">
                      <a:lumMod val="65000"/>
                    </a:srgbClr>
                  </a:solidFill>
                </a:rPr>
                <a:t>confidential</a:t>
              </a:r>
              <a:endParaRPr lang="en-GB" sz="510" dirty="0">
                <a:solidFill>
                  <a:srgbClr val="FFFFFF">
                    <a:lumMod val="65000"/>
                  </a:srgbClr>
                </a:solidFill>
              </a:endParaRPr>
            </a:p>
          </p:txBody>
        </p:sp>
        <p:grpSp>
          <p:nvGrpSpPr>
            <p:cNvPr id="96" name="Group 95"/>
            <p:cNvGrpSpPr/>
            <p:nvPr userDrawn="1"/>
          </p:nvGrpSpPr>
          <p:grpSpPr>
            <a:xfrm>
              <a:off x="8445564" y="91935"/>
              <a:ext cx="851853" cy="613163"/>
              <a:chOff x="8445564" y="91935"/>
              <a:chExt cx="851853" cy="613163"/>
            </a:xfrm>
          </p:grpSpPr>
          <p:sp>
            <p:nvSpPr>
              <p:cNvPr id="97" name="TextBox 96"/>
              <p:cNvSpPr txBox="1"/>
              <p:nvPr userDrawn="1"/>
            </p:nvSpPr>
            <p:spPr>
              <a:xfrm>
                <a:off x="8445564" y="506408"/>
                <a:ext cx="851853" cy="19869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GB" sz="620" dirty="0" smtClean="0">
                    <a:solidFill>
                      <a:srgbClr val="D29F13"/>
                    </a:solidFill>
                  </a:rPr>
                  <a:t>RESTRICTED</a:t>
                </a:r>
                <a:endParaRPr lang="en-GB" sz="620" dirty="0">
                  <a:solidFill>
                    <a:srgbClr val="D29F13"/>
                  </a:solidFill>
                </a:endParaRPr>
              </a:p>
            </p:txBody>
          </p:sp>
          <p:grpSp>
            <p:nvGrpSpPr>
              <p:cNvPr id="98" name="Group 97"/>
              <p:cNvGrpSpPr/>
              <p:nvPr userDrawn="1"/>
            </p:nvGrpSpPr>
            <p:grpSpPr>
              <a:xfrm>
                <a:off x="8447829" y="91935"/>
                <a:ext cx="589966" cy="444532"/>
                <a:chOff x="8447829" y="91935"/>
                <a:chExt cx="589966" cy="444532"/>
              </a:xfrm>
            </p:grpSpPr>
            <p:sp>
              <p:nvSpPr>
                <p:cNvPr id="99" name="Freeform 22"/>
                <p:cNvSpPr>
                  <a:spLocks/>
                </p:cNvSpPr>
                <p:nvPr userDrawn="1"/>
              </p:nvSpPr>
              <p:spPr bwMode="auto">
                <a:xfrm>
                  <a:off x="8746928" y="157792"/>
                  <a:ext cx="87809" cy="107017"/>
                </a:xfrm>
                <a:custGeom>
                  <a:avLst/>
                  <a:gdLst>
                    <a:gd name="T0" fmla="*/ 44 w 64"/>
                    <a:gd name="T1" fmla="*/ 56 h 78"/>
                    <a:gd name="T2" fmla="*/ 44 w 64"/>
                    <a:gd name="T3" fmla="*/ 56 h 78"/>
                    <a:gd name="T4" fmla="*/ 46 w 64"/>
                    <a:gd name="T5" fmla="*/ 46 h 78"/>
                    <a:gd name="T6" fmla="*/ 50 w 64"/>
                    <a:gd name="T7" fmla="*/ 36 h 78"/>
                    <a:gd name="T8" fmla="*/ 56 w 64"/>
                    <a:gd name="T9" fmla="*/ 26 h 78"/>
                    <a:gd name="T10" fmla="*/ 64 w 64"/>
                    <a:gd name="T11" fmla="*/ 20 h 78"/>
                    <a:gd name="T12" fmla="*/ 64 w 64"/>
                    <a:gd name="T13" fmla="*/ 20 h 78"/>
                    <a:gd name="T14" fmla="*/ 58 w 64"/>
                    <a:gd name="T15" fmla="*/ 12 h 78"/>
                    <a:gd name="T16" fmla="*/ 50 w 64"/>
                    <a:gd name="T17" fmla="*/ 6 h 78"/>
                    <a:gd name="T18" fmla="*/ 42 w 64"/>
                    <a:gd name="T19" fmla="*/ 2 h 78"/>
                    <a:gd name="T20" fmla="*/ 30 w 64"/>
                    <a:gd name="T21" fmla="*/ 0 h 78"/>
                    <a:gd name="T22" fmla="*/ 30 w 64"/>
                    <a:gd name="T23" fmla="*/ 0 h 78"/>
                    <a:gd name="T24" fmla="*/ 34 w 64"/>
                    <a:gd name="T25" fmla="*/ 8 h 78"/>
                    <a:gd name="T26" fmla="*/ 34 w 64"/>
                    <a:gd name="T27" fmla="*/ 18 h 78"/>
                    <a:gd name="T28" fmla="*/ 34 w 64"/>
                    <a:gd name="T29" fmla="*/ 18 h 78"/>
                    <a:gd name="T30" fmla="*/ 34 w 64"/>
                    <a:gd name="T31" fmla="*/ 26 h 78"/>
                    <a:gd name="T32" fmla="*/ 32 w 64"/>
                    <a:gd name="T33" fmla="*/ 32 h 78"/>
                    <a:gd name="T34" fmla="*/ 28 w 64"/>
                    <a:gd name="T35" fmla="*/ 40 h 78"/>
                    <a:gd name="T36" fmla="*/ 24 w 64"/>
                    <a:gd name="T37" fmla="*/ 46 h 78"/>
                    <a:gd name="T38" fmla="*/ 14 w 64"/>
                    <a:gd name="T39" fmla="*/ 56 h 78"/>
                    <a:gd name="T40" fmla="*/ 8 w 64"/>
                    <a:gd name="T41" fmla="*/ 60 h 78"/>
                    <a:gd name="T42" fmla="*/ 0 w 64"/>
                    <a:gd name="T43" fmla="*/ 62 h 78"/>
                    <a:gd name="T44" fmla="*/ 0 w 64"/>
                    <a:gd name="T45" fmla="*/ 62 h 78"/>
                    <a:gd name="T46" fmla="*/ 6 w 64"/>
                    <a:gd name="T47" fmla="*/ 68 h 78"/>
                    <a:gd name="T48" fmla="*/ 14 w 64"/>
                    <a:gd name="T49" fmla="*/ 74 h 78"/>
                    <a:gd name="T50" fmla="*/ 22 w 64"/>
                    <a:gd name="T51" fmla="*/ 76 h 78"/>
                    <a:gd name="T52" fmla="*/ 30 w 64"/>
                    <a:gd name="T53" fmla="*/ 78 h 78"/>
                    <a:gd name="T54" fmla="*/ 30 w 64"/>
                    <a:gd name="T55" fmla="*/ 78 h 78"/>
                    <a:gd name="T56" fmla="*/ 40 w 64"/>
                    <a:gd name="T57" fmla="*/ 76 h 78"/>
                    <a:gd name="T58" fmla="*/ 46 w 64"/>
                    <a:gd name="T59" fmla="*/ 72 h 78"/>
                    <a:gd name="T60" fmla="*/ 46 w 64"/>
                    <a:gd name="T61" fmla="*/ 72 h 78"/>
                    <a:gd name="T62" fmla="*/ 44 w 64"/>
                    <a:gd name="T63" fmla="*/ 56 h 78"/>
                    <a:gd name="T64" fmla="*/ 44 w 64"/>
                    <a:gd name="T65" fmla="*/ 56 h 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64" h="78">
                      <a:moveTo>
                        <a:pt x="44" y="56"/>
                      </a:moveTo>
                      <a:lnTo>
                        <a:pt x="44" y="56"/>
                      </a:lnTo>
                      <a:lnTo>
                        <a:pt x="46" y="46"/>
                      </a:lnTo>
                      <a:lnTo>
                        <a:pt x="50" y="36"/>
                      </a:lnTo>
                      <a:lnTo>
                        <a:pt x="56" y="26"/>
                      </a:lnTo>
                      <a:lnTo>
                        <a:pt x="64" y="20"/>
                      </a:lnTo>
                      <a:lnTo>
                        <a:pt x="64" y="20"/>
                      </a:lnTo>
                      <a:lnTo>
                        <a:pt x="58" y="12"/>
                      </a:lnTo>
                      <a:lnTo>
                        <a:pt x="50" y="6"/>
                      </a:lnTo>
                      <a:lnTo>
                        <a:pt x="42" y="2"/>
                      </a:lnTo>
                      <a:lnTo>
                        <a:pt x="30" y="0"/>
                      </a:lnTo>
                      <a:lnTo>
                        <a:pt x="30" y="0"/>
                      </a:lnTo>
                      <a:lnTo>
                        <a:pt x="34" y="8"/>
                      </a:lnTo>
                      <a:lnTo>
                        <a:pt x="34" y="18"/>
                      </a:lnTo>
                      <a:lnTo>
                        <a:pt x="34" y="18"/>
                      </a:lnTo>
                      <a:lnTo>
                        <a:pt x="34" y="26"/>
                      </a:lnTo>
                      <a:lnTo>
                        <a:pt x="32" y="32"/>
                      </a:lnTo>
                      <a:lnTo>
                        <a:pt x="28" y="40"/>
                      </a:lnTo>
                      <a:lnTo>
                        <a:pt x="24" y="46"/>
                      </a:lnTo>
                      <a:lnTo>
                        <a:pt x="14" y="56"/>
                      </a:lnTo>
                      <a:lnTo>
                        <a:pt x="8" y="60"/>
                      </a:lnTo>
                      <a:lnTo>
                        <a:pt x="0" y="62"/>
                      </a:lnTo>
                      <a:lnTo>
                        <a:pt x="0" y="62"/>
                      </a:lnTo>
                      <a:lnTo>
                        <a:pt x="6" y="68"/>
                      </a:lnTo>
                      <a:lnTo>
                        <a:pt x="14" y="74"/>
                      </a:lnTo>
                      <a:lnTo>
                        <a:pt x="22" y="76"/>
                      </a:lnTo>
                      <a:lnTo>
                        <a:pt x="30" y="78"/>
                      </a:lnTo>
                      <a:lnTo>
                        <a:pt x="30" y="78"/>
                      </a:lnTo>
                      <a:lnTo>
                        <a:pt x="40" y="76"/>
                      </a:lnTo>
                      <a:lnTo>
                        <a:pt x="46" y="72"/>
                      </a:lnTo>
                      <a:lnTo>
                        <a:pt x="46" y="72"/>
                      </a:lnTo>
                      <a:lnTo>
                        <a:pt x="44" y="56"/>
                      </a:lnTo>
                      <a:lnTo>
                        <a:pt x="44" y="56"/>
                      </a:lnTo>
                      <a:close/>
                    </a:path>
                  </a:pathLst>
                </a:custGeom>
                <a:solidFill>
                  <a:srgbClr val="E5A91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>
                    <a:solidFill>
                      <a:srgbClr val="005EB8"/>
                    </a:solidFill>
                  </a:endParaRPr>
                </a:p>
              </p:txBody>
            </p:sp>
            <p:sp>
              <p:nvSpPr>
                <p:cNvPr id="100" name="Freeform 23"/>
                <p:cNvSpPr>
                  <a:spLocks/>
                </p:cNvSpPr>
                <p:nvPr userDrawn="1"/>
              </p:nvSpPr>
              <p:spPr bwMode="auto">
                <a:xfrm>
                  <a:off x="8664607" y="113887"/>
                  <a:ext cx="123481" cy="126225"/>
                </a:xfrm>
                <a:custGeom>
                  <a:avLst/>
                  <a:gdLst>
                    <a:gd name="T0" fmla="*/ 90 w 90"/>
                    <a:gd name="T1" fmla="*/ 46 h 92"/>
                    <a:gd name="T2" fmla="*/ 90 w 90"/>
                    <a:gd name="T3" fmla="*/ 46 h 92"/>
                    <a:gd name="T4" fmla="*/ 88 w 90"/>
                    <a:gd name="T5" fmla="*/ 56 h 92"/>
                    <a:gd name="T6" fmla="*/ 86 w 90"/>
                    <a:gd name="T7" fmla="*/ 64 h 92"/>
                    <a:gd name="T8" fmla="*/ 82 w 90"/>
                    <a:gd name="T9" fmla="*/ 72 h 92"/>
                    <a:gd name="T10" fmla="*/ 76 w 90"/>
                    <a:gd name="T11" fmla="*/ 80 h 92"/>
                    <a:gd name="T12" fmla="*/ 70 w 90"/>
                    <a:gd name="T13" fmla="*/ 84 h 92"/>
                    <a:gd name="T14" fmla="*/ 62 w 90"/>
                    <a:gd name="T15" fmla="*/ 90 h 92"/>
                    <a:gd name="T16" fmla="*/ 54 w 90"/>
                    <a:gd name="T17" fmla="*/ 92 h 92"/>
                    <a:gd name="T18" fmla="*/ 44 w 90"/>
                    <a:gd name="T19" fmla="*/ 92 h 92"/>
                    <a:gd name="T20" fmla="*/ 44 w 90"/>
                    <a:gd name="T21" fmla="*/ 92 h 92"/>
                    <a:gd name="T22" fmla="*/ 36 w 90"/>
                    <a:gd name="T23" fmla="*/ 92 h 92"/>
                    <a:gd name="T24" fmla="*/ 26 w 90"/>
                    <a:gd name="T25" fmla="*/ 90 h 92"/>
                    <a:gd name="T26" fmla="*/ 18 w 90"/>
                    <a:gd name="T27" fmla="*/ 84 h 92"/>
                    <a:gd name="T28" fmla="*/ 12 w 90"/>
                    <a:gd name="T29" fmla="*/ 80 h 92"/>
                    <a:gd name="T30" fmla="*/ 6 w 90"/>
                    <a:gd name="T31" fmla="*/ 72 h 92"/>
                    <a:gd name="T32" fmla="*/ 2 w 90"/>
                    <a:gd name="T33" fmla="*/ 64 h 92"/>
                    <a:gd name="T34" fmla="*/ 0 w 90"/>
                    <a:gd name="T35" fmla="*/ 56 h 92"/>
                    <a:gd name="T36" fmla="*/ 0 w 90"/>
                    <a:gd name="T37" fmla="*/ 46 h 92"/>
                    <a:gd name="T38" fmla="*/ 0 w 90"/>
                    <a:gd name="T39" fmla="*/ 46 h 92"/>
                    <a:gd name="T40" fmla="*/ 0 w 90"/>
                    <a:gd name="T41" fmla="*/ 38 h 92"/>
                    <a:gd name="T42" fmla="*/ 2 w 90"/>
                    <a:gd name="T43" fmla="*/ 28 h 92"/>
                    <a:gd name="T44" fmla="*/ 6 w 90"/>
                    <a:gd name="T45" fmla="*/ 20 h 92"/>
                    <a:gd name="T46" fmla="*/ 12 w 90"/>
                    <a:gd name="T47" fmla="*/ 14 h 92"/>
                    <a:gd name="T48" fmla="*/ 18 w 90"/>
                    <a:gd name="T49" fmla="*/ 8 h 92"/>
                    <a:gd name="T50" fmla="*/ 26 w 90"/>
                    <a:gd name="T51" fmla="*/ 4 h 92"/>
                    <a:gd name="T52" fmla="*/ 36 w 90"/>
                    <a:gd name="T53" fmla="*/ 0 h 92"/>
                    <a:gd name="T54" fmla="*/ 44 w 90"/>
                    <a:gd name="T55" fmla="*/ 0 h 92"/>
                    <a:gd name="T56" fmla="*/ 44 w 90"/>
                    <a:gd name="T57" fmla="*/ 0 h 92"/>
                    <a:gd name="T58" fmla="*/ 54 w 90"/>
                    <a:gd name="T59" fmla="*/ 0 h 92"/>
                    <a:gd name="T60" fmla="*/ 62 w 90"/>
                    <a:gd name="T61" fmla="*/ 4 h 92"/>
                    <a:gd name="T62" fmla="*/ 70 w 90"/>
                    <a:gd name="T63" fmla="*/ 8 h 92"/>
                    <a:gd name="T64" fmla="*/ 76 w 90"/>
                    <a:gd name="T65" fmla="*/ 14 h 92"/>
                    <a:gd name="T66" fmla="*/ 82 w 90"/>
                    <a:gd name="T67" fmla="*/ 20 h 92"/>
                    <a:gd name="T68" fmla="*/ 86 w 90"/>
                    <a:gd name="T69" fmla="*/ 28 h 92"/>
                    <a:gd name="T70" fmla="*/ 88 w 90"/>
                    <a:gd name="T71" fmla="*/ 38 h 92"/>
                    <a:gd name="T72" fmla="*/ 90 w 90"/>
                    <a:gd name="T73" fmla="*/ 46 h 92"/>
                    <a:gd name="T74" fmla="*/ 90 w 90"/>
                    <a:gd name="T75" fmla="*/ 46 h 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90" h="92">
                      <a:moveTo>
                        <a:pt x="90" y="46"/>
                      </a:moveTo>
                      <a:lnTo>
                        <a:pt x="90" y="46"/>
                      </a:lnTo>
                      <a:lnTo>
                        <a:pt x="88" y="56"/>
                      </a:lnTo>
                      <a:lnTo>
                        <a:pt x="86" y="64"/>
                      </a:lnTo>
                      <a:lnTo>
                        <a:pt x="82" y="72"/>
                      </a:lnTo>
                      <a:lnTo>
                        <a:pt x="76" y="80"/>
                      </a:lnTo>
                      <a:lnTo>
                        <a:pt x="70" y="84"/>
                      </a:lnTo>
                      <a:lnTo>
                        <a:pt x="62" y="90"/>
                      </a:lnTo>
                      <a:lnTo>
                        <a:pt x="54" y="92"/>
                      </a:lnTo>
                      <a:lnTo>
                        <a:pt x="44" y="92"/>
                      </a:lnTo>
                      <a:lnTo>
                        <a:pt x="44" y="92"/>
                      </a:lnTo>
                      <a:lnTo>
                        <a:pt x="36" y="92"/>
                      </a:lnTo>
                      <a:lnTo>
                        <a:pt x="26" y="90"/>
                      </a:lnTo>
                      <a:lnTo>
                        <a:pt x="18" y="84"/>
                      </a:lnTo>
                      <a:lnTo>
                        <a:pt x="12" y="80"/>
                      </a:lnTo>
                      <a:lnTo>
                        <a:pt x="6" y="72"/>
                      </a:lnTo>
                      <a:lnTo>
                        <a:pt x="2" y="64"/>
                      </a:lnTo>
                      <a:lnTo>
                        <a:pt x="0" y="56"/>
                      </a:lnTo>
                      <a:lnTo>
                        <a:pt x="0" y="46"/>
                      </a:lnTo>
                      <a:lnTo>
                        <a:pt x="0" y="46"/>
                      </a:lnTo>
                      <a:lnTo>
                        <a:pt x="0" y="38"/>
                      </a:lnTo>
                      <a:lnTo>
                        <a:pt x="2" y="28"/>
                      </a:lnTo>
                      <a:lnTo>
                        <a:pt x="6" y="20"/>
                      </a:lnTo>
                      <a:lnTo>
                        <a:pt x="12" y="14"/>
                      </a:lnTo>
                      <a:lnTo>
                        <a:pt x="18" y="8"/>
                      </a:lnTo>
                      <a:lnTo>
                        <a:pt x="26" y="4"/>
                      </a:lnTo>
                      <a:lnTo>
                        <a:pt x="36" y="0"/>
                      </a:lnTo>
                      <a:lnTo>
                        <a:pt x="44" y="0"/>
                      </a:lnTo>
                      <a:lnTo>
                        <a:pt x="44" y="0"/>
                      </a:lnTo>
                      <a:lnTo>
                        <a:pt x="54" y="0"/>
                      </a:lnTo>
                      <a:lnTo>
                        <a:pt x="62" y="4"/>
                      </a:lnTo>
                      <a:lnTo>
                        <a:pt x="70" y="8"/>
                      </a:lnTo>
                      <a:lnTo>
                        <a:pt x="76" y="14"/>
                      </a:lnTo>
                      <a:lnTo>
                        <a:pt x="82" y="20"/>
                      </a:lnTo>
                      <a:lnTo>
                        <a:pt x="86" y="28"/>
                      </a:lnTo>
                      <a:lnTo>
                        <a:pt x="88" y="38"/>
                      </a:lnTo>
                      <a:lnTo>
                        <a:pt x="90" y="46"/>
                      </a:lnTo>
                      <a:lnTo>
                        <a:pt x="90" y="46"/>
                      </a:lnTo>
                      <a:close/>
                    </a:path>
                  </a:pathLst>
                </a:custGeom>
                <a:solidFill>
                  <a:srgbClr val="E5A91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>
                    <a:solidFill>
                      <a:srgbClr val="005EB8"/>
                    </a:solidFill>
                  </a:endParaRPr>
                </a:p>
              </p:txBody>
            </p:sp>
            <p:sp>
              <p:nvSpPr>
                <p:cNvPr id="101" name="Freeform 24"/>
                <p:cNvSpPr>
                  <a:spLocks/>
                </p:cNvSpPr>
                <p:nvPr userDrawn="1"/>
              </p:nvSpPr>
              <p:spPr bwMode="auto">
                <a:xfrm>
                  <a:off x="8606983" y="253832"/>
                  <a:ext cx="170130" cy="252450"/>
                </a:xfrm>
                <a:custGeom>
                  <a:avLst/>
                  <a:gdLst>
                    <a:gd name="T0" fmla="*/ 118 w 124"/>
                    <a:gd name="T1" fmla="*/ 184 h 184"/>
                    <a:gd name="T2" fmla="*/ 118 w 124"/>
                    <a:gd name="T3" fmla="*/ 184 h 184"/>
                    <a:gd name="T4" fmla="*/ 124 w 124"/>
                    <a:gd name="T5" fmla="*/ 158 h 184"/>
                    <a:gd name="T6" fmla="*/ 124 w 124"/>
                    <a:gd name="T7" fmla="*/ 128 h 184"/>
                    <a:gd name="T8" fmla="*/ 124 w 124"/>
                    <a:gd name="T9" fmla="*/ 128 h 184"/>
                    <a:gd name="T10" fmla="*/ 124 w 124"/>
                    <a:gd name="T11" fmla="*/ 102 h 184"/>
                    <a:gd name="T12" fmla="*/ 120 w 124"/>
                    <a:gd name="T13" fmla="*/ 78 h 184"/>
                    <a:gd name="T14" fmla="*/ 114 w 124"/>
                    <a:gd name="T15" fmla="*/ 56 h 184"/>
                    <a:gd name="T16" fmla="*/ 106 w 124"/>
                    <a:gd name="T17" fmla="*/ 36 h 184"/>
                    <a:gd name="T18" fmla="*/ 98 w 124"/>
                    <a:gd name="T19" fmla="*/ 22 h 184"/>
                    <a:gd name="T20" fmla="*/ 86 w 124"/>
                    <a:gd name="T21" fmla="*/ 10 h 184"/>
                    <a:gd name="T22" fmla="*/ 74 w 124"/>
                    <a:gd name="T23" fmla="*/ 2 h 184"/>
                    <a:gd name="T24" fmla="*/ 68 w 124"/>
                    <a:gd name="T25" fmla="*/ 0 h 184"/>
                    <a:gd name="T26" fmla="*/ 62 w 124"/>
                    <a:gd name="T27" fmla="*/ 0 h 184"/>
                    <a:gd name="T28" fmla="*/ 62 w 124"/>
                    <a:gd name="T29" fmla="*/ 0 h 184"/>
                    <a:gd name="T30" fmla="*/ 56 w 124"/>
                    <a:gd name="T31" fmla="*/ 0 h 184"/>
                    <a:gd name="T32" fmla="*/ 50 w 124"/>
                    <a:gd name="T33" fmla="*/ 2 h 184"/>
                    <a:gd name="T34" fmla="*/ 38 w 124"/>
                    <a:gd name="T35" fmla="*/ 10 h 184"/>
                    <a:gd name="T36" fmla="*/ 28 w 124"/>
                    <a:gd name="T37" fmla="*/ 22 h 184"/>
                    <a:gd name="T38" fmla="*/ 18 w 124"/>
                    <a:gd name="T39" fmla="*/ 36 h 184"/>
                    <a:gd name="T40" fmla="*/ 10 w 124"/>
                    <a:gd name="T41" fmla="*/ 56 h 184"/>
                    <a:gd name="T42" fmla="*/ 4 w 124"/>
                    <a:gd name="T43" fmla="*/ 78 h 184"/>
                    <a:gd name="T44" fmla="*/ 0 w 124"/>
                    <a:gd name="T45" fmla="*/ 102 h 184"/>
                    <a:gd name="T46" fmla="*/ 0 w 124"/>
                    <a:gd name="T47" fmla="*/ 128 h 184"/>
                    <a:gd name="T48" fmla="*/ 0 w 124"/>
                    <a:gd name="T49" fmla="*/ 128 h 184"/>
                    <a:gd name="T50" fmla="*/ 2 w 124"/>
                    <a:gd name="T51" fmla="*/ 158 h 184"/>
                    <a:gd name="T52" fmla="*/ 6 w 124"/>
                    <a:gd name="T53" fmla="*/ 184 h 184"/>
                    <a:gd name="T54" fmla="*/ 118 w 124"/>
                    <a:gd name="T55" fmla="*/ 184 h 1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</a:cxnLst>
                  <a:rect l="0" t="0" r="r" b="b"/>
                  <a:pathLst>
                    <a:path w="124" h="184">
                      <a:moveTo>
                        <a:pt x="118" y="184"/>
                      </a:moveTo>
                      <a:lnTo>
                        <a:pt x="118" y="184"/>
                      </a:lnTo>
                      <a:lnTo>
                        <a:pt x="124" y="158"/>
                      </a:lnTo>
                      <a:lnTo>
                        <a:pt x="124" y="128"/>
                      </a:lnTo>
                      <a:lnTo>
                        <a:pt x="124" y="128"/>
                      </a:lnTo>
                      <a:lnTo>
                        <a:pt x="124" y="102"/>
                      </a:lnTo>
                      <a:lnTo>
                        <a:pt x="120" y="78"/>
                      </a:lnTo>
                      <a:lnTo>
                        <a:pt x="114" y="56"/>
                      </a:lnTo>
                      <a:lnTo>
                        <a:pt x="106" y="36"/>
                      </a:lnTo>
                      <a:lnTo>
                        <a:pt x="98" y="22"/>
                      </a:lnTo>
                      <a:lnTo>
                        <a:pt x="86" y="10"/>
                      </a:lnTo>
                      <a:lnTo>
                        <a:pt x="74" y="2"/>
                      </a:lnTo>
                      <a:lnTo>
                        <a:pt x="68" y="0"/>
                      </a:lnTo>
                      <a:lnTo>
                        <a:pt x="62" y="0"/>
                      </a:lnTo>
                      <a:lnTo>
                        <a:pt x="62" y="0"/>
                      </a:lnTo>
                      <a:lnTo>
                        <a:pt x="56" y="0"/>
                      </a:lnTo>
                      <a:lnTo>
                        <a:pt x="50" y="2"/>
                      </a:lnTo>
                      <a:lnTo>
                        <a:pt x="38" y="10"/>
                      </a:lnTo>
                      <a:lnTo>
                        <a:pt x="28" y="22"/>
                      </a:lnTo>
                      <a:lnTo>
                        <a:pt x="18" y="36"/>
                      </a:lnTo>
                      <a:lnTo>
                        <a:pt x="10" y="56"/>
                      </a:lnTo>
                      <a:lnTo>
                        <a:pt x="4" y="78"/>
                      </a:lnTo>
                      <a:lnTo>
                        <a:pt x="0" y="102"/>
                      </a:lnTo>
                      <a:lnTo>
                        <a:pt x="0" y="128"/>
                      </a:lnTo>
                      <a:lnTo>
                        <a:pt x="0" y="128"/>
                      </a:lnTo>
                      <a:lnTo>
                        <a:pt x="2" y="158"/>
                      </a:lnTo>
                      <a:lnTo>
                        <a:pt x="6" y="184"/>
                      </a:lnTo>
                      <a:lnTo>
                        <a:pt x="118" y="184"/>
                      </a:lnTo>
                      <a:close/>
                    </a:path>
                  </a:pathLst>
                </a:custGeom>
                <a:solidFill>
                  <a:srgbClr val="E5A91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>
                    <a:solidFill>
                      <a:srgbClr val="005EB8"/>
                    </a:solidFill>
                  </a:endParaRPr>
                </a:p>
              </p:txBody>
            </p:sp>
            <p:sp>
              <p:nvSpPr>
                <p:cNvPr id="102" name="Freeform 25"/>
                <p:cNvSpPr>
                  <a:spLocks/>
                </p:cNvSpPr>
                <p:nvPr userDrawn="1"/>
              </p:nvSpPr>
              <p:spPr bwMode="auto">
                <a:xfrm>
                  <a:off x="8815529" y="179744"/>
                  <a:ext cx="109761" cy="112505"/>
                </a:xfrm>
                <a:custGeom>
                  <a:avLst/>
                  <a:gdLst>
                    <a:gd name="T0" fmla="*/ 80 w 80"/>
                    <a:gd name="T1" fmla="*/ 40 h 82"/>
                    <a:gd name="T2" fmla="*/ 80 w 80"/>
                    <a:gd name="T3" fmla="*/ 40 h 82"/>
                    <a:gd name="T4" fmla="*/ 78 w 80"/>
                    <a:gd name="T5" fmla="*/ 50 h 82"/>
                    <a:gd name="T6" fmla="*/ 76 w 80"/>
                    <a:gd name="T7" fmla="*/ 56 h 82"/>
                    <a:gd name="T8" fmla="*/ 72 w 80"/>
                    <a:gd name="T9" fmla="*/ 64 h 82"/>
                    <a:gd name="T10" fmla="*/ 68 w 80"/>
                    <a:gd name="T11" fmla="*/ 70 h 82"/>
                    <a:gd name="T12" fmla="*/ 62 w 80"/>
                    <a:gd name="T13" fmla="*/ 74 h 82"/>
                    <a:gd name="T14" fmla="*/ 56 w 80"/>
                    <a:gd name="T15" fmla="*/ 78 h 82"/>
                    <a:gd name="T16" fmla="*/ 48 w 80"/>
                    <a:gd name="T17" fmla="*/ 82 h 82"/>
                    <a:gd name="T18" fmla="*/ 40 w 80"/>
                    <a:gd name="T19" fmla="*/ 82 h 82"/>
                    <a:gd name="T20" fmla="*/ 40 w 80"/>
                    <a:gd name="T21" fmla="*/ 82 h 82"/>
                    <a:gd name="T22" fmla="*/ 32 w 80"/>
                    <a:gd name="T23" fmla="*/ 82 h 82"/>
                    <a:gd name="T24" fmla="*/ 24 w 80"/>
                    <a:gd name="T25" fmla="*/ 78 h 82"/>
                    <a:gd name="T26" fmla="*/ 18 w 80"/>
                    <a:gd name="T27" fmla="*/ 74 h 82"/>
                    <a:gd name="T28" fmla="*/ 12 w 80"/>
                    <a:gd name="T29" fmla="*/ 70 h 82"/>
                    <a:gd name="T30" fmla="*/ 6 w 80"/>
                    <a:gd name="T31" fmla="*/ 64 h 82"/>
                    <a:gd name="T32" fmla="*/ 4 w 80"/>
                    <a:gd name="T33" fmla="*/ 56 h 82"/>
                    <a:gd name="T34" fmla="*/ 0 w 80"/>
                    <a:gd name="T35" fmla="*/ 50 h 82"/>
                    <a:gd name="T36" fmla="*/ 0 w 80"/>
                    <a:gd name="T37" fmla="*/ 40 h 82"/>
                    <a:gd name="T38" fmla="*/ 0 w 80"/>
                    <a:gd name="T39" fmla="*/ 40 h 82"/>
                    <a:gd name="T40" fmla="*/ 0 w 80"/>
                    <a:gd name="T41" fmla="*/ 32 h 82"/>
                    <a:gd name="T42" fmla="*/ 4 w 80"/>
                    <a:gd name="T43" fmla="*/ 26 h 82"/>
                    <a:gd name="T44" fmla="*/ 6 w 80"/>
                    <a:gd name="T45" fmla="*/ 18 h 82"/>
                    <a:gd name="T46" fmla="*/ 12 w 80"/>
                    <a:gd name="T47" fmla="*/ 12 h 82"/>
                    <a:gd name="T48" fmla="*/ 18 w 80"/>
                    <a:gd name="T49" fmla="*/ 8 h 82"/>
                    <a:gd name="T50" fmla="*/ 24 w 80"/>
                    <a:gd name="T51" fmla="*/ 4 h 82"/>
                    <a:gd name="T52" fmla="*/ 32 w 80"/>
                    <a:gd name="T53" fmla="*/ 0 h 82"/>
                    <a:gd name="T54" fmla="*/ 40 w 80"/>
                    <a:gd name="T55" fmla="*/ 0 h 82"/>
                    <a:gd name="T56" fmla="*/ 40 w 80"/>
                    <a:gd name="T57" fmla="*/ 0 h 82"/>
                    <a:gd name="T58" fmla="*/ 48 w 80"/>
                    <a:gd name="T59" fmla="*/ 0 h 82"/>
                    <a:gd name="T60" fmla="*/ 56 w 80"/>
                    <a:gd name="T61" fmla="*/ 4 h 82"/>
                    <a:gd name="T62" fmla="*/ 62 w 80"/>
                    <a:gd name="T63" fmla="*/ 8 h 82"/>
                    <a:gd name="T64" fmla="*/ 68 w 80"/>
                    <a:gd name="T65" fmla="*/ 12 h 82"/>
                    <a:gd name="T66" fmla="*/ 72 w 80"/>
                    <a:gd name="T67" fmla="*/ 18 h 82"/>
                    <a:gd name="T68" fmla="*/ 76 w 80"/>
                    <a:gd name="T69" fmla="*/ 26 h 82"/>
                    <a:gd name="T70" fmla="*/ 78 w 80"/>
                    <a:gd name="T71" fmla="*/ 32 h 82"/>
                    <a:gd name="T72" fmla="*/ 80 w 80"/>
                    <a:gd name="T73" fmla="*/ 40 h 82"/>
                    <a:gd name="T74" fmla="*/ 80 w 80"/>
                    <a:gd name="T75" fmla="*/ 40 h 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80" h="82">
                      <a:moveTo>
                        <a:pt x="80" y="40"/>
                      </a:moveTo>
                      <a:lnTo>
                        <a:pt x="80" y="40"/>
                      </a:lnTo>
                      <a:lnTo>
                        <a:pt x="78" y="50"/>
                      </a:lnTo>
                      <a:lnTo>
                        <a:pt x="76" y="56"/>
                      </a:lnTo>
                      <a:lnTo>
                        <a:pt x="72" y="64"/>
                      </a:lnTo>
                      <a:lnTo>
                        <a:pt x="68" y="70"/>
                      </a:lnTo>
                      <a:lnTo>
                        <a:pt x="62" y="74"/>
                      </a:lnTo>
                      <a:lnTo>
                        <a:pt x="56" y="78"/>
                      </a:lnTo>
                      <a:lnTo>
                        <a:pt x="48" y="82"/>
                      </a:lnTo>
                      <a:lnTo>
                        <a:pt x="40" y="82"/>
                      </a:lnTo>
                      <a:lnTo>
                        <a:pt x="40" y="82"/>
                      </a:lnTo>
                      <a:lnTo>
                        <a:pt x="32" y="82"/>
                      </a:lnTo>
                      <a:lnTo>
                        <a:pt x="24" y="78"/>
                      </a:lnTo>
                      <a:lnTo>
                        <a:pt x="18" y="74"/>
                      </a:lnTo>
                      <a:lnTo>
                        <a:pt x="12" y="70"/>
                      </a:lnTo>
                      <a:lnTo>
                        <a:pt x="6" y="64"/>
                      </a:lnTo>
                      <a:lnTo>
                        <a:pt x="4" y="56"/>
                      </a:lnTo>
                      <a:lnTo>
                        <a:pt x="0" y="50"/>
                      </a:lnTo>
                      <a:lnTo>
                        <a:pt x="0" y="40"/>
                      </a:lnTo>
                      <a:lnTo>
                        <a:pt x="0" y="40"/>
                      </a:lnTo>
                      <a:lnTo>
                        <a:pt x="0" y="32"/>
                      </a:lnTo>
                      <a:lnTo>
                        <a:pt x="4" y="26"/>
                      </a:lnTo>
                      <a:lnTo>
                        <a:pt x="6" y="18"/>
                      </a:lnTo>
                      <a:lnTo>
                        <a:pt x="12" y="12"/>
                      </a:lnTo>
                      <a:lnTo>
                        <a:pt x="18" y="8"/>
                      </a:lnTo>
                      <a:lnTo>
                        <a:pt x="24" y="4"/>
                      </a:lnTo>
                      <a:lnTo>
                        <a:pt x="32" y="0"/>
                      </a:lnTo>
                      <a:lnTo>
                        <a:pt x="40" y="0"/>
                      </a:lnTo>
                      <a:lnTo>
                        <a:pt x="40" y="0"/>
                      </a:lnTo>
                      <a:lnTo>
                        <a:pt x="48" y="0"/>
                      </a:lnTo>
                      <a:lnTo>
                        <a:pt x="56" y="4"/>
                      </a:lnTo>
                      <a:lnTo>
                        <a:pt x="62" y="8"/>
                      </a:lnTo>
                      <a:lnTo>
                        <a:pt x="68" y="12"/>
                      </a:lnTo>
                      <a:lnTo>
                        <a:pt x="72" y="18"/>
                      </a:lnTo>
                      <a:lnTo>
                        <a:pt x="76" y="26"/>
                      </a:lnTo>
                      <a:lnTo>
                        <a:pt x="78" y="32"/>
                      </a:lnTo>
                      <a:lnTo>
                        <a:pt x="80" y="40"/>
                      </a:lnTo>
                      <a:lnTo>
                        <a:pt x="80" y="40"/>
                      </a:lnTo>
                      <a:close/>
                    </a:path>
                  </a:pathLst>
                </a:custGeom>
                <a:solidFill>
                  <a:srgbClr val="E5A91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>
                    <a:solidFill>
                      <a:srgbClr val="005EB8"/>
                    </a:solidFill>
                  </a:endParaRPr>
                </a:p>
              </p:txBody>
            </p:sp>
            <p:sp>
              <p:nvSpPr>
                <p:cNvPr id="103" name="Freeform 26"/>
                <p:cNvSpPr>
                  <a:spLocks/>
                </p:cNvSpPr>
                <p:nvPr userDrawn="1"/>
              </p:nvSpPr>
              <p:spPr bwMode="auto">
                <a:xfrm>
                  <a:off x="8812785" y="300481"/>
                  <a:ext cx="139945" cy="205802"/>
                </a:xfrm>
                <a:custGeom>
                  <a:avLst/>
                  <a:gdLst>
                    <a:gd name="T0" fmla="*/ 96 w 102"/>
                    <a:gd name="T1" fmla="*/ 150 h 150"/>
                    <a:gd name="T2" fmla="*/ 96 w 102"/>
                    <a:gd name="T3" fmla="*/ 150 h 150"/>
                    <a:gd name="T4" fmla="*/ 100 w 102"/>
                    <a:gd name="T5" fmla="*/ 128 h 150"/>
                    <a:gd name="T6" fmla="*/ 102 w 102"/>
                    <a:gd name="T7" fmla="*/ 104 h 150"/>
                    <a:gd name="T8" fmla="*/ 102 w 102"/>
                    <a:gd name="T9" fmla="*/ 104 h 150"/>
                    <a:gd name="T10" fmla="*/ 102 w 102"/>
                    <a:gd name="T11" fmla="*/ 84 h 150"/>
                    <a:gd name="T12" fmla="*/ 98 w 102"/>
                    <a:gd name="T13" fmla="*/ 64 h 150"/>
                    <a:gd name="T14" fmla="*/ 94 w 102"/>
                    <a:gd name="T15" fmla="*/ 46 h 150"/>
                    <a:gd name="T16" fmla="*/ 86 w 102"/>
                    <a:gd name="T17" fmla="*/ 32 h 150"/>
                    <a:gd name="T18" fmla="*/ 80 w 102"/>
                    <a:gd name="T19" fmla="*/ 18 h 150"/>
                    <a:gd name="T20" fmla="*/ 70 w 102"/>
                    <a:gd name="T21" fmla="*/ 8 h 150"/>
                    <a:gd name="T22" fmla="*/ 60 w 102"/>
                    <a:gd name="T23" fmla="*/ 2 h 150"/>
                    <a:gd name="T24" fmla="*/ 50 w 102"/>
                    <a:gd name="T25" fmla="*/ 0 h 150"/>
                    <a:gd name="T26" fmla="*/ 50 w 102"/>
                    <a:gd name="T27" fmla="*/ 0 h 150"/>
                    <a:gd name="T28" fmla="*/ 40 w 102"/>
                    <a:gd name="T29" fmla="*/ 2 h 150"/>
                    <a:gd name="T30" fmla="*/ 30 w 102"/>
                    <a:gd name="T31" fmla="*/ 8 h 150"/>
                    <a:gd name="T32" fmla="*/ 22 w 102"/>
                    <a:gd name="T33" fmla="*/ 18 h 150"/>
                    <a:gd name="T34" fmla="*/ 14 w 102"/>
                    <a:gd name="T35" fmla="*/ 32 h 150"/>
                    <a:gd name="T36" fmla="*/ 8 w 102"/>
                    <a:gd name="T37" fmla="*/ 46 h 150"/>
                    <a:gd name="T38" fmla="*/ 4 w 102"/>
                    <a:gd name="T39" fmla="*/ 64 h 150"/>
                    <a:gd name="T40" fmla="*/ 0 w 102"/>
                    <a:gd name="T41" fmla="*/ 84 h 150"/>
                    <a:gd name="T42" fmla="*/ 0 w 102"/>
                    <a:gd name="T43" fmla="*/ 104 h 150"/>
                    <a:gd name="T44" fmla="*/ 0 w 102"/>
                    <a:gd name="T45" fmla="*/ 104 h 150"/>
                    <a:gd name="T46" fmla="*/ 0 w 102"/>
                    <a:gd name="T47" fmla="*/ 128 h 150"/>
                    <a:gd name="T48" fmla="*/ 4 w 102"/>
                    <a:gd name="T49" fmla="*/ 150 h 150"/>
                    <a:gd name="T50" fmla="*/ 96 w 102"/>
                    <a:gd name="T51" fmla="*/ 150 h 1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102" h="150">
                      <a:moveTo>
                        <a:pt x="96" y="150"/>
                      </a:moveTo>
                      <a:lnTo>
                        <a:pt x="96" y="150"/>
                      </a:lnTo>
                      <a:lnTo>
                        <a:pt x="100" y="128"/>
                      </a:lnTo>
                      <a:lnTo>
                        <a:pt x="102" y="104"/>
                      </a:lnTo>
                      <a:lnTo>
                        <a:pt x="102" y="104"/>
                      </a:lnTo>
                      <a:lnTo>
                        <a:pt x="102" y="84"/>
                      </a:lnTo>
                      <a:lnTo>
                        <a:pt x="98" y="64"/>
                      </a:lnTo>
                      <a:lnTo>
                        <a:pt x="94" y="46"/>
                      </a:lnTo>
                      <a:lnTo>
                        <a:pt x="86" y="32"/>
                      </a:lnTo>
                      <a:lnTo>
                        <a:pt x="80" y="18"/>
                      </a:lnTo>
                      <a:lnTo>
                        <a:pt x="70" y="8"/>
                      </a:lnTo>
                      <a:lnTo>
                        <a:pt x="60" y="2"/>
                      </a:lnTo>
                      <a:lnTo>
                        <a:pt x="50" y="0"/>
                      </a:lnTo>
                      <a:lnTo>
                        <a:pt x="50" y="0"/>
                      </a:lnTo>
                      <a:lnTo>
                        <a:pt x="40" y="2"/>
                      </a:lnTo>
                      <a:lnTo>
                        <a:pt x="30" y="8"/>
                      </a:lnTo>
                      <a:lnTo>
                        <a:pt x="22" y="18"/>
                      </a:lnTo>
                      <a:lnTo>
                        <a:pt x="14" y="32"/>
                      </a:lnTo>
                      <a:lnTo>
                        <a:pt x="8" y="46"/>
                      </a:lnTo>
                      <a:lnTo>
                        <a:pt x="4" y="64"/>
                      </a:lnTo>
                      <a:lnTo>
                        <a:pt x="0" y="84"/>
                      </a:lnTo>
                      <a:lnTo>
                        <a:pt x="0" y="104"/>
                      </a:lnTo>
                      <a:lnTo>
                        <a:pt x="0" y="104"/>
                      </a:lnTo>
                      <a:lnTo>
                        <a:pt x="0" y="128"/>
                      </a:lnTo>
                      <a:lnTo>
                        <a:pt x="4" y="150"/>
                      </a:lnTo>
                      <a:lnTo>
                        <a:pt x="96" y="150"/>
                      </a:lnTo>
                      <a:close/>
                    </a:path>
                  </a:pathLst>
                </a:custGeom>
                <a:solidFill>
                  <a:srgbClr val="E5A91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>
                    <a:solidFill>
                      <a:srgbClr val="005EB8"/>
                    </a:solidFill>
                  </a:endParaRPr>
                </a:p>
              </p:txBody>
            </p:sp>
            <p:sp>
              <p:nvSpPr>
                <p:cNvPr id="104" name="Freeform 27"/>
                <p:cNvSpPr>
                  <a:spLocks/>
                </p:cNvSpPr>
                <p:nvPr userDrawn="1"/>
              </p:nvSpPr>
              <p:spPr bwMode="auto">
                <a:xfrm>
                  <a:off x="8755160" y="278529"/>
                  <a:ext cx="87809" cy="227754"/>
                </a:xfrm>
                <a:custGeom>
                  <a:avLst/>
                  <a:gdLst>
                    <a:gd name="T0" fmla="*/ 16 w 64"/>
                    <a:gd name="T1" fmla="*/ 166 h 166"/>
                    <a:gd name="T2" fmla="*/ 38 w 64"/>
                    <a:gd name="T3" fmla="*/ 166 h 166"/>
                    <a:gd name="T4" fmla="*/ 38 w 64"/>
                    <a:gd name="T5" fmla="*/ 166 h 166"/>
                    <a:gd name="T6" fmla="*/ 36 w 64"/>
                    <a:gd name="T7" fmla="*/ 144 h 166"/>
                    <a:gd name="T8" fmla="*/ 36 w 64"/>
                    <a:gd name="T9" fmla="*/ 120 h 166"/>
                    <a:gd name="T10" fmla="*/ 36 w 64"/>
                    <a:gd name="T11" fmla="*/ 120 h 166"/>
                    <a:gd name="T12" fmla="*/ 38 w 64"/>
                    <a:gd name="T13" fmla="*/ 92 h 166"/>
                    <a:gd name="T14" fmla="*/ 44 w 64"/>
                    <a:gd name="T15" fmla="*/ 66 h 166"/>
                    <a:gd name="T16" fmla="*/ 52 w 64"/>
                    <a:gd name="T17" fmla="*/ 42 h 166"/>
                    <a:gd name="T18" fmla="*/ 58 w 64"/>
                    <a:gd name="T19" fmla="*/ 34 h 166"/>
                    <a:gd name="T20" fmla="*/ 64 w 64"/>
                    <a:gd name="T21" fmla="*/ 26 h 166"/>
                    <a:gd name="T22" fmla="*/ 64 w 64"/>
                    <a:gd name="T23" fmla="*/ 26 h 166"/>
                    <a:gd name="T24" fmla="*/ 56 w 64"/>
                    <a:gd name="T25" fmla="*/ 14 h 166"/>
                    <a:gd name="T26" fmla="*/ 46 w 64"/>
                    <a:gd name="T27" fmla="*/ 6 h 166"/>
                    <a:gd name="T28" fmla="*/ 36 w 64"/>
                    <a:gd name="T29" fmla="*/ 2 h 166"/>
                    <a:gd name="T30" fmla="*/ 26 w 64"/>
                    <a:gd name="T31" fmla="*/ 0 h 166"/>
                    <a:gd name="T32" fmla="*/ 26 w 64"/>
                    <a:gd name="T33" fmla="*/ 0 h 166"/>
                    <a:gd name="T34" fmla="*/ 18 w 64"/>
                    <a:gd name="T35" fmla="*/ 0 h 166"/>
                    <a:gd name="T36" fmla="*/ 12 w 64"/>
                    <a:gd name="T37" fmla="*/ 2 h 166"/>
                    <a:gd name="T38" fmla="*/ 0 w 64"/>
                    <a:gd name="T39" fmla="*/ 12 h 166"/>
                    <a:gd name="T40" fmla="*/ 0 w 64"/>
                    <a:gd name="T41" fmla="*/ 12 h 166"/>
                    <a:gd name="T42" fmla="*/ 10 w 64"/>
                    <a:gd name="T43" fmla="*/ 30 h 166"/>
                    <a:gd name="T44" fmla="*/ 16 w 64"/>
                    <a:gd name="T45" fmla="*/ 54 h 166"/>
                    <a:gd name="T46" fmla="*/ 22 w 64"/>
                    <a:gd name="T47" fmla="*/ 82 h 166"/>
                    <a:gd name="T48" fmla="*/ 24 w 64"/>
                    <a:gd name="T49" fmla="*/ 110 h 166"/>
                    <a:gd name="T50" fmla="*/ 24 w 64"/>
                    <a:gd name="T51" fmla="*/ 110 h 166"/>
                    <a:gd name="T52" fmla="*/ 22 w 64"/>
                    <a:gd name="T53" fmla="*/ 140 h 166"/>
                    <a:gd name="T54" fmla="*/ 16 w 64"/>
                    <a:gd name="T55" fmla="*/ 166 h 166"/>
                    <a:gd name="T56" fmla="*/ 16 w 64"/>
                    <a:gd name="T57" fmla="*/ 166 h 1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64" h="166">
                      <a:moveTo>
                        <a:pt x="16" y="166"/>
                      </a:moveTo>
                      <a:lnTo>
                        <a:pt x="38" y="166"/>
                      </a:lnTo>
                      <a:lnTo>
                        <a:pt x="38" y="166"/>
                      </a:lnTo>
                      <a:lnTo>
                        <a:pt x="36" y="144"/>
                      </a:lnTo>
                      <a:lnTo>
                        <a:pt x="36" y="120"/>
                      </a:lnTo>
                      <a:lnTo>
                        <a:pt x="36" y="120"/>
                      </a:lnTo>
                      <a:lnTo>
                        <a:pt x="38" y="92"/>
                      </a:lnTo>
                      <a:lnTo>
                        <a:pt x="44" y="66"/>
                      </a:lnTo>
                      <a:lnTo>
                        <a:pt x="52" y="42"/>
                      </a:lnTo>
                      <a:lnTo>
                        <a:pt x="58" y="34"/>
                      </a:lnTo>
                      <a:lnTo>
                        <a:pt x="64" y="26"/>
                      </a:lnTo>
                      <a:lnTo>
                        <a:pt x="64" y="26"/>
                      </a:lnTo>
                      <a:lnTo>
                        <a:pt x="56" y="14"/>
                      </a:lnTo>
                      <a:lnTo>
                        <a:pt x="46" y="6"/>
                      </a:lnTo>
                      <a:lnTo>
                        <a:pt x="36" y="2"/>
                      </a:lnTo>
                      <a:lnTo>
                        <a:pt x="26" y="0"/>
                      </a:lnTo>
                      <a:lnTo>
                        <a:pt x="26" y="0"/>
                      </a:lnTo>
                      <a:lnTo>
                        <a:pt x="18" y="0"/>
                      </a:lnTo>
                      <a:lnTo>
                        <a:pt x="12" y="2"/>
                      </a:lnTo>
                      <a:lnTo>
                        <a:pt x="0" y="12"/>
                      </a:lnTo>
                      <a:lnTo>
                        <a:pt x="0" y="12"/>
                      </a:lnTo>
                      <a:lnTo>
                        <a:pt x="10" y="30"/>
                      </a:lnTo>
                      <a:lnTo>
                        <a:pt x="16" y="54"/>
                      </a:lnTo>
                      <a:lnTo>
                        <a:pt x="22" y="82"/>
                      </a:lnTo>
                      <a:lnTo>
                        <a:pt x="24" y="110"/>
                      </a:lnTo>
                      <a:lnTo>
                        <a:pt x="24" y="110"/>
                      </a:lnTo>
                      <a:lnTo>
                        <a:pt x="22" y="140"/>
                      </a:lnTo>
                      <a:lnTo>
                        <a:pt x="16" y="166"/>
                      </a:lnTo>
                      <a:lnTo>
                        <a:pt x="16" y="166"/>
                      </a:lnTo>
                      <a:close/>
                    </a:path>
                  </a:pathLst>
                </a:custGeom>
                <a:solidFill>
                  <a:srgbClr val="E5A91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>
                    <a:solidFill>
                      <a:srgbClr val="005EB8"/>
                    </a:solidFill>
                  </a:endParaRPr>
                </a:p>
              </p:txBody>
            </p:sp>
            <p:sp>
              <p:nvSpPr>
                <p:cNvPr id="105" name="Freeform 28"/>
                <p:cNvSpPr>
                  <a:spLocks/>
                </p:cNvSpPr>
                <p:nvPr userDrawn="1"/>
              </p:nvSpPr>
              <p:spPr bwMode="auto">
                <a:xfrm>
                  <a:off x="8532894" y="91935"/>
                  <a:ext cx="27440" cy="444532"/>
                </a:xfrm>
                <a:custGeom>
                  <a:avLst/>
                  <a:gdLst>
                    <a:gd name="T0" fmla="*/ 0 w 20"/>
                    <a:gd name="T1" fmla="*/ 10 h 324"/>
                    <a:gd name="T2" fmla="*/ 0 w 20"/>
                    <a:gd name="T3" fmla="*/ 10 h 324"/>
                    <a:gd name="T4" fmla="*/ 0 w 20"/>
                    <a:gd name="T5" fmla="*/ 314 h 324"/>
                    <a:gd name="T6" fmla="*/ 0 w 20"/>
                    <a:gd name="T7" fmla="*/ 314 h 324"/>
                    <a:gd name="T8" fmla="*/ 2 w 20"/>
                    <a:gd name="T9" fmla="*/ 318 h 324"/>
                    <a:gd name="T10" fmla="*/ 4 w 20"/>
                    <a:gd name="T11" fmla="*/ 322 h 324"/>
                    <a:gd name="T12" fmla="*/ 8 w 20"/>
                    <a:gd name="T13" fmla="*/ 322 h 324"/>
                    <a:gd name="T14" fmla="*/ 10 w 20"/>
                    <a:gd name="T15" fmla="*/ 324 h 324"/>
                    <a:gd name="T16" fmla="*/ 14 w 20"/>
                    <a:gd name="T17" fmla="*/ 322 h 324"/>
                    <a:gd name="T18" fmla="*/ 18 w 20"/>
                    <a:gd name="T19" fmla="*/ 322 h 324"/>
                    <a:gd name="T20" fmla="*/ 20 w 20"/>
                    <a:gd name="T21" fmla="*/ 318 h 324"/>
                    <a:gd name="T22" fmla="*/ 20 w 20"/>
                    <a:gd name="T23" fmla="*/ 314 h 324"/>
                    <a:gd name="T24" fmla="*/ 20 w 20"/>
                    <a:gd name="T25" fmla="*/ 314 h 324"/>
                    <a:gd name="T26" fmla="*/ 20 w 20"/>
                    <a:gd name="T27" fmla="*/ 10 h 324"/>
                    <a:gd name="T28" fmla="*/ 20 w 20"/>
                    <a:gd name="T29" fmla="*/ 10 h 324"/>
                    <a:gd name="T30" fmla="*/ 20 w 20"/>
                    <a:gd name="T31" fmla="*/ 6 h 324"/>
                    <a:gd name="T32" fmla="*/ 18 w 20"/>
                    <a:gd name="T33" fmla="*/ 2 h 324"/>
                    <a:gd name="T34" fmla="*/ 14 w 20"/>
                    <a:gd name="T35" fmla="*/ 0 h 324"/>
                    <a:gd name="T36" fmla="*/ 10 w 20"/>
                    <a:gd name="T37" fmla="*/ 0 h 324"/>
                    <a:gd name="T38" fmla="*/ 8 w 20"/>
                    <a:gd name="T39" fmla="*/ 0 h 324"/>
                    <a:gd name="T40" fmla="*/ 4 w 20"/>
                    <a:gd name="T41" fmla="*/ 2 h 324"/>
                    <a:gd name="T42" fmla="*/ 2 w 20"/>
                    <a:gd name="T43" fmla="*/ 6 h 324"/>
                    <a:gd name="T44" fmla="*/ 0 w 20"/>
                    <a:gd name="T45" fmla="*/ 10 h 324"/>
                    <a:gd name="T46" fmla="*/ 0 w 20"/>
                    <a:gd name="T47" fmla="*/ 10 h 3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20" h="324">
                      <a:moveTo>
                        <a:pt x="0" y="10"/>
                      </a:moveTo>
                      <a:lnTo>
                        <a:pt x="0" y="10"/>
                      </a:lnTo>
                      <a:lnTo>
                        <a:pt x="0" y="314"/>
                      </a:lnTo>
                      <a:lnTo>
                        <a:pt x="0" y="314"/>
                      </a:lnTo>
                      <a:lnTo>
                        <a:pt x="2" y="318"/>
                      </a:lnTo>
                      <a:lnTo>
                        <a:pt x="4" y="322"/>
                      </a:lnTo>
                      <a:lnTo>
                        <a:pt x="8" y="322"/>
                      </a:lnTo>
                      <a:lnTo>
                        <a:pt x="10" y="324"/>
                      </a:lnTo>
                      <a:lnTo>
                        <a:pt x="14" y="322"/>
                      </a:lnTo>
                      <a:lnTo>
                        <a:pt x="18" y="322"/>
                      </a:lnTo>
                      <a:lnTo>
                        <a:pt x="20" y="318"/>
                      </a:lnTo>
                      <a:lnTo>
                        <a:pt x="20" y="314"/>
                      </a:lnTo>
                      <a:lnTo>
                        <a:pt x="20" y="314"/>
                      </a:lnTo>
                      <a:lnTo>
                        <a:pt x="20" y="10"/>
                      </a:lnTo>
                      <a:lnTo>
                        <a:pt x="20" y="10"/>
                      </a:lnTo>
                      <a:lnTo>
                        <a:pt x="20" y="6"/>
                      </a:lnTo>
                      <a:lnTo>
                        <a:pt x="18" y="2"/>
                      </a:lnTo>
                      <a:lnTo>
                        <a:pt x="14" y="0"/>
                      </a:lnTo>
                      <a:lnTo>
                        <a:pt x="10" y="0"/>
                      </a:lnTo>
                      <a:lnTo>
                        <a:pt x="8" y="0"/>
                      </a:lnTo>
                      <a:lnTo>
                        <a:pt x="4" y="2"/>
                      </a:lnTo>
                      <a:lnTo>
                        <a:pt x="2" y="6"/>
                      </a:lnTo>
                      <a:lnTo>
                        <a:pt x="0" y="10"/>
                      </a:lnTo>
                      <a:lnTo>
                        <a:pt x="0" y="10"/>
                      </a:lnTo>
                      <a:close/>
                    </a:path>
                  </a:pathLst>
                </a:custGeom>
                <a:solidFill>
                  <a:srgbClr val="E5A91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>
                    <a:solidFill>
                      <a:srgbClr val="005EB8"/>
                    </a:solidFill>
                  </a:endParaRPr>
                </a:p>
              </p:txBody>
            </p:sp>
            <p:sp>
              <p:nvSpPr>
                <p:cNvPr id="106" name="Freeform 29"/>
                <p:cNvSpPr>
                  <a:spLocks/>
                </p:cNvSpPr>
                <p:nvPr userDrawn="1"/>
              </p:nvSpPr>
              <p:spPr bwMode="auto">
                <a:xfrm>
                  <a:off x="8535638" y="91935"/>
                  <a:ext cx="74089" cy="27440"/>
                </a:xfrm>
                <a:custGeom>
                  <a:avLst/>
                  <a:gdLst>
                    <a:gd name="T0" fmla="*/ 44 w 54"/>
                    <a:gd name="T1" fmla="*/ 0 h 20"/>
                    <a:gd name="T2" fmla="*/ 44 w 54"/>
                    <a:gd name="T3" fmla="*/ 0 h 20"/>
                    <a:gd name="T4" fmla="*/ 8 w 54"/>
                    <a:gd name="T5" fmla="*/ 0 h 20"/>
                    <a:gd name="T6" fmla="*/ 8 w 54"/>
                    <a:gd name="T7" fmla="*/ 0 h 20"/>
                    <a:gd name="T8" fmla="*/ 4 w 54"/>
                    <a:gd name="T9" fmla="*/ 0 h 20"/>
                    <a:gd name="T10" fmla="*/ 2 w 54"/>
                    <a:gd name="T11" fmla="*/ 2 h 20"/>
                    <a:gd name="T12" fmla="*/ 0 w 54"/>
                    <a:gd name="T13" fmla="*/ 6 h 20"/>
                    <a:gd name="T14" fmla="*/ 0 w 54"/>
                    <a:gd name="T15" fmla="*/ 10 h 20"/>
                    <a:gd name="T16" fmla="*/ 0 w 54"/>
                    <a:gd name="T17" fmla="*/ 14 h 20"/>
                    <a:gd name="T18" fmla="*/ 2 w 54"/>
                    <a:gd name="T19" fmla="*/ 16 h 20"/>
                    <a:gd name="T20" fmla="*/ 4 w 54"/>
                    <a:gd name="T21" fmla="*/ 18 h 20"/>
                    <a:gd name="T22" fmla="*/ 8 w 54"/>
                    <a:gd name="T23" fmla="*/ 20 h 20"/>
                    <a:gd name="T24" fmla="*/ 8 w 54"/>
                    <a:gd name="T25" fmla="*/ 20 h 20"/>
                    <a:gd name="T26" fmla="*/ 44 w 54"/>
                    <a:gd name="T27" fmla="*/ 20 h 20"/>
                    <a:gd name="T28" fmla="*/ 44 w 54"/>
                    <a:gd name="T29" fmla="*/ 20 h 20"/>
                    <a:gd name="T30" fmla="*/ 48 w 54"/>
                    <a:gd name="T31" fmla="*/ 18 h 20"/>
                    <a:gd name="T32" fmla="*/ 52 w 54"/>
                    <a:gd name="T33" fmla="*/ 16 h 20"/>
                    <a:gd name="T34" fmla="*/ 54 w 54"/>
                    <a:gd name="T35" fmla="*/ 14 h 20"/>
                    <a:gd name="T36" fmla="*/ 54 w 54"/>
                    <a:gd name="T37" fmla="*/ 10 h 20"/>
                    <a:gd name="T38" fmla="*/ 54 w 54"/>
                    <a:gd name="T39" fmla="*/ 6 h 20"/>
                    <a:gd name="T40" fmla="*/ 52 w 54"/>
                    <a:gd name="T41" fmla="*/ 2 h 20"/>
                    <a:gd name="T42" fmla="*/ 48 w 54"/>
                    <a:gd name="T43" fmla="*/ 0 h 20"/>
                    <a:gd name="T44" fmla="*/ 44 w 54"/>
                    <a:gd name="T45" fmla="*/ 0 h 20"/>
                    <a:gd name="T46" fmla="*/ 44 w 54"/>
                    <a:gd name="T47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54" h="20">
                      <a:moveTo>
                        <a:pt x="44" y="0"/>
                      </a:moveTo>
                      <a:lnTo>
                        <a:pt x="44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4" y="0"/>
                      </a:lnTo>
                      <a:lnTo>
                        <a:pt x="2" y="2"/>
                      </a:lnTo>
                      <a:lnTo>
                        <a:pt x="0" y="6"/>
                      </a:lnTo>
                      <a:lnTo>
                        <a:pt x="0" y="10"/>
                      </a:lnTo>
                      <a:lnTo>
                        <a:pt x="0" y="14"/>
                      </a:lnTo>
                      <a:lnTo>
                        <a:pt x="2" y="16"/>
                      </a:lnTo>
                      <a:lnTo>
                        <a:pt x="4" y="18"/>
                      </a:lnTo>
                      <a:lnTo>
                        <a:pt x="8" y="20"/>
                      </a:lnTo>
                      <a:lnTo>
                        <a:pt x="8" y="20"/>
                      </a:lnTo>
                      <a:lnTo>
                        <a:pt x="44" y="20"/>
                      </a:lnTo>
                      <a:lnTo>
                        <a:pt x="44" y="20"/>
                      </a:lnTo>
                      <a:lnTo>
                        <a:pt x="48" y="18"/>
                      </a:lnTo>
                      <a:lnTo>
                        <a:pt x="52" y="16"/>
                      </a:lnTo>
                      <a:lnTo>
                        <a:pt x="54" y="14"/>
                      </a:lnTo>
                      <a:lnTo>
                        <a:pt x="54" y="10"/>
                      </a:lnTo>
                      <a:lnTo>
                        <a:pt x="54" y="6"/>
                      </a:lnTo>
                      <a:lnTo>
                        <a:pt x="52" y="2"/>
                      </a:lnTo>
                      <a:lnTo>
                        <a:pt x="48" y="0"/>
                      </a:lnTo>
                      <a:lnTo>
                        <a:pt x="44" y="0"/>
                      </a:lnTo>
                      <a:lnTo>
                        <a:pt x="44" y="0"/>
                      </a:lnTo>
                      <a:close/>
                    </a:path>
                  </a:pathLst>
                </a:custGeom>
                <a:solidFill>
                  <a:srgbClr val="E5A91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>
                    <a:solidFill>
                      <a:srgbClr val="005EB8"/>
                    </a:solidFill>
                  </a:endParaRPr>
                </a:p>
              </p:txBody>
            </p:sp>
            <p:sp>
              <p:nvSpPr>
                <p:cNvPr id="107" name="Freeform 30"/>
                <p:cNvSpPr>
                  <a:spLocks/>
                </p:cNvSpPr>
                <p:nvPr userDrawn="1"/>
              </p:nvSpPr>
              <p:spPr bwMode="auto">
                <a:xfrm>
                  <a:off x="8535638" y="509027"/>
                  <a:ext cx="74089" cy="27440"/>
                </a:xfrm>
                <a:custGeom>
                  <a:avLst/>
                  <a:gdLst>
                    <a:gd name="T0" fmla="*/ 44 w 54"/>
                    <a:gd name="T1" fmla="*/ 0 h 20"/>
                    <a:gd name="T2" fmla="*/ 44 w 54"/>
                    <a:gd name="T3" fmla="*/ 0 h 20"/>
                    <a:gd name="T4" fmla="*/ 8 w 54"/>
                    <a:gd name="T5" fmla="*/ 0 h 20"/>
                    <a:gd name="T6" fmla="*/ 8 w 54"/>
                    <a:gd name="T7" fmla="*/ 0 h 20"/>
                    <a:gd name="T8" fmla="*/ 4 w 54"/>
                    <a:gd name="T9" fmla="*/ 0 h 20"/>
                    <a:gd name="T10" fmla="*/ 2 w 54"/>
                    <a:gd name="T11" fmla="*/ 4 h 20"/>
                    <a:gd name="T12" fmla="*/ 0 w 54"/>
                    <a:gd name="T13" fmla="*/ 6 h 20"/>
                    <a:gd name="T14" fmla="*/ 0 w 54"/>
                    <a:gd name="T15" fmla="*/ 10 h 20"/>
                    <a:gd name="T16" fmla="*/ 0 w 54"/>
                    <a:gd name="T17" fmla="*/ 14 h 20"/>
                    <a:gd name="T18" fmla="*/ 2 w 54"/>
                    <a:gd name="T19" fmla="*/ 16 h 20"/>
                    <a:gd name="T20" fmla="*/ 4 w 54"/>
                    <a:gd name="T21" fmla="*/ 20 h 20"/>
                    <a:gd name="T22" fmla="*/ 8 w 54"/>
                    <a:gd name="T23" fmla="*/ 20 h 20"/>
                    <a:gd name="T24" fmla="*/ 8 w 54"/>
                    <a:gd name="T25" fmla="*/ 20 h 20"/>
                    <a:gd name="T26" fmla="*/ 44 w 54"/>
                    <a:gd name="T27" fmla="*/ 20 h 20"/>
                    <a:gd name="T28" fmla="*/ 44 w 54"/>
                    <a:gd name="T29" fmla="*/ 20 h 20"/>
                    <a:gd name="T30" fmla="*/ 48 w 54"/>
                    <a:gd name="T31" fmla="*/ 20 h 20"/>
                    <a:gd name="T32" fmla="*/ 52 w 54"/>
                    <a:gd name="T33" fmla="*/ 16 h 20"/>
                    <a:gd name="T34" fmla="*/ 54 w 54"/>
                    <a:gd name="T35" fmla="*/ 14 h 20"/>
                    <a:gd name="T36" fmla="*/ 54 w 54"/>
                    <a:gd name="T37" fmla="*/ 10 h 20"/>
                    <a:gd name="T38" fmla="*/ 54 w 54"/>
                    <a:gd name="T39" fmla="*/ 6 h 20"/>
                    <a:gd name="T40" fmla="*/ 52 w 54"/>
                    <a:gd name="T41" fmla="*/ 4 h 20"/>
                    <a:gd name="T42" fmla="*/ 48 w 54"/>
                    <a:gd name="T43" fmla="*/ 0 h 20"/>
                    <a:gd name="T44" fmla="*/ 44 w 54"/>
                    <a:gd name="T45" fmla="*/ 0 h 20"/>
                    <a:gd name="T46" fmla="*/ 44 w 54"/>
                    <a:gd name="T47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54" h="20">
                      <a:moveTo>
                        <a:pt x="44" y="0"/>
                      </a:moveTo>
                      <a:lnTo>
                        <a:pt x="44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4" y="0"/>
                      </a:lnTo>
                      <a:lnTo>
                        <a:pt x="2" y="4"/>
                      </a:lnTo>
                      <a:lnTo>
                        <a:pt x="0" y="6"/>
                      </a:lnTo>
                      <a:lnTo>
                        <a:pt x="0" y="10"/>
                      </a:lnTo>
                      <a:lnTo>
                        <a:pt x="0" y="14"/>
                      </a:lnTo>
                      <a:lnTo>
                        <a:pt x="2" y="16"/>
                      </a:lnTo>
                      <a:lnTo>
                        <a:pt x="4" y="20"/>
                      </a:lnTo>
                      <a:lnTo>
                        <a:pt x="8" y="20"/>
                      </a:lnTo>
                      <a:lnTo>
                        <a:pt x="8" y="20"/>
                      </a:lnTo>
                      <a:lnTo>
                        <a:pt x="44" y="20"/>
                      </a:lnTo>
                      <a:lnTo>
                        <a:pt x="44" y="20"/>
                      </a:lnTo>
                      <a:lnTo>
                        <a:pt x="48" y="20"/>
                      </a:lnTo>
                      <a:lnTo>
                        <a:pt x="52" y="16"/>
                      </a:lnTo>
                      <a:lnTo>
                        <a:pt x="54" y="14"/>
                      </a:lnTo>
                      <a:lnTo>
                        <a:pt x="54" y="10"/>
                      </a:lnTo>
                      <a:lnTo>
                        <a:pt x="54" y="6"/>
                      </a:lnTo>
                      <a:lnTo>
                        <a:pt x="52" y="4"/>
                      </a:lnTo>
                      <a:lnTo>
                        <a:pt x="48" y="0"/>
                      </a:lnTo>
                      <a:lnTo>
                        <a:pt x="44" y="0"/>
                      </a:lnTo>
                      <a:lnTo>
                        <a:pt x="44" y="0"/>
                      </a:lnTo>
                      <a:close/>
                    </a:path>
                  </a:pathLst>
                </a:custGeom>
                <a:solidFill>
                  <a:srgbClr val="E5A91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>
                    <a:solidFill>
                      <a:srgbClr val="005EB8"/>
                    </a:solidFill>
                  </a:endParaRPr>
                </a:p>
              </p:txBody>
            </p:sp>
            <p:sp>
              <p:nvSpPr>
                <p:cNvPr id="108" name="Freeform 31"/>
                <p:cNvSpPr>
                  <a:spLocks/>
                </p:cNvSpPr>
                <p:nvPr userDrawn="1"/>
              </p:nvSpPr>
              <p:spPr bwMode="auto">
                <a:xfrm>
                  <a:off x="9010355" y="91935"/>
                  <a:ext cx="27440" cy="441788"/>
                </a:xfrm>
                <a:custGeom>
                  <a:avLst/>
                  <a:gdLst>
                    <a:gd name="T0" fmla="*/ 20 w 20"/>
                    <a:gd name="T1" fmla="*/ 312 h 322"/>
                    <a:gd name="T2" fmla="*/ 20 w 20"/>
                    <a:gd name="T3" fmla="*/ 312 h 322"/>
                    <a:gd name="T4" fmla="*/ 20 w 20"/>
                    <a:gd name="T5" fmla="*/ 10 h 322"/>
                    <a:gd name="T6" fmla="*/ 20 w 20"/>
                    <a:gd name="T7" fmla="*/ 10 h 322"/>
                    <a:gd name="T8" fmla="*/ 20 w 20"/>
                    <a:gd name="T9" fmla="*/ 6 h 322"/>
                    <a:gd name="T10" fmla="*/ 16 w 20"/>
                    <a:gd name="T11" fmla="*/ 2 h 322"/>
                    <a:gd name="T12" fmla="*/ 14 w 20"/>
                    <a:gd name="T13" fmla="*/ 0 h 322"/>
                    <a:gd name="T14" fmla="*/ 10 w 20"/>
                    <a:gd name="T15" fmla="*/ 0 h 322"/>
                    <a:gd name="T16" fmla="*/ 6 w 20"/>
                    <a:gd name="T17" fmla="*/ 0 h 322"/>
                    <a:gd name="T18" fmla="*/ 4 w 20"/>
                    <a:gd name="T19" fmla="*/ 2 h 322"/>
                    <a:gd name="T20" fmla="*/ 0 w 20"/>
                    <a:gd name="T21" fmla="*/ 6 h 322"/>
                    <a:gd name="T22" fmla="*/ 0 w 20"/>
                    <a:gd name="T23" fmla="*/ 10 h 322"/>
                    <a:gd name="T24" fmla="*/ 0 w 20"/>
                    <a:gd name="T25" fmla="*/ 10 h 322"/>
                    <a:gd name="T26" fmla="*/ 0 w 20"/>
                    <a:gd name="T27" fmla="*/ 312 h 322"/>
                    <a:gd name="T28" fmla="*/ 0 w 20"/>
                    <a:gd name="T29" fmla="*/ 312 h 322"/>
                    <a:gd name="T30" fmla="*/ 0 w 20"/>
                    <a:gd name="T31" fmla="*/ 316 h 322"/>
                    <a:gd name="T32" fmla="*/ 4 w 20"/>
                    <a:gd name="T33" fmla="*/ 320 h 322"/>
                    <a:gd name="T34" fmla="*/ 6 w 20"/>
                    <a:gd name="T35" fmla="*/ 322 h 322"/>
                    <a:gd name="T36" fmla="*/ 10 w 20"/>
                    <a:gd name="T37" fmla="*/ 322 h 322"/>
                    <a:gd name="T38" fmla="*/ 14 w 20"/>
                    <a:gd name="T39" fmla="*/ 322 h 322"/>
                    <a:gd name="T40" fmla="*/ 16 w 20"/>
                    <a:gd name="T41" fmla="*/ 320 h 322"/>
                    <a:gd name="T42" fmla="*/ 20 w 20"/>
                    <a:gd name="T43" fmla="*/ 316 h 322"/>
                    <a:gd name="T44" fmla="*/ 20 w 20"/>
                    <a:gd name="T45" fmla="*/ 312 h 322"/>
                    <a:gd name="T46" fmla="*/ 20 w 20"/>
                    <a:gd name="T47" fmla="*/ 312 h 3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20" h="322">
                      <a:moveTo>
                        <a:pt x="20" y="312"/>
                      </a:moveTo>
                      <a:lnTo>
                        <a:pt x="20" y="312"/>
                      </a:lnTo>
                      <a:lnTo>
                        <a:pt x="20" y="10"/>
                      </a:lnTo>
                      <a:lnTo>
                        <a:pt x="20" y="10"/>
                      </a:lnTo>
                      <a:lnTo>
                        <a:pt x="20" y="6"/>
                      </a:lnTo>
                      <a:lnTo>
                        <a:pt x="16" y="2"/>
                      </a:lnTo>
                      <a:lnTo>
                        <a:pt x="14" y="0"/>
                      </a:lnTo>
                      <a:lnTo>
                        <a:pt x="10" y="0"/>
                      </a:lnTo>
                      <a:lnTo>
                        <a:pt x="6" y="0"/>
                      </a:lnTo>
                      <a:lnTo>
                        <a:pt x="4" y="2"/>
                      </a:lnTo>
                      <a:lnTo>
                        <a:pt x="0" y="6"/>
                      </a:lnTo>
                      <a:lnTo>
                        <a:pt x="0" y="10"/>
                      </a:lnTo>
                      <a:lnTo>
                        <a:pt x="0" y="10"/>
                      </a:lnTo>
                      <a:lnTo>
                        <a:pt x="0" y="312"/>
                      </a:lnTo>
                      <a:lnTo>
                        <a:pt x="0" y="312"/>
                      </a:lnTo>
                      <a:lnTo>
                        <a:pt x="0" y="316"/>
                      </a:lnTo>
                      <a:lnTo>
                        <a:pt x="4" y="320"/>
                      </a:lnTo>
                      <a:lnTo>
                        <a:pt x="6" y="322"/>
                      </a:lnTo>
                      <a:lnTo>
                        <a:pt x="10" y="322"/>
                      </a:lnTo>
                      <a:lnTo>
                        <a:pt x="14" y="322"/>
                      </a:lnTo>
                      <a:lnTo>
                        <a:pt x="16" y="320"/>
                      </a:lnTo>
                      <a:lnTo>
                        <a:pt x="20" y="316"/>
                      </a:lnTo>
                      <a:lnTo>
                        <a:pt x="20" y="312"/>
                      </a:lnTo>
                      <a:lnTo>
                        <a:pt x="20" y="312"/>
                      </a:lnTo>
                      <a:close/>
                    </a:path>
                  </a:pathLst>
                </a:custGeom>
                <a:solidFill>
                  <a:srgbClr val="E5A91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>
                    <a:solidFill>
                      <a:srgbClr val="005EB8"/>
                    </a:solidFill>
                  </a:endParaRPr>
                </a:p>
              </p:txBody>
            </p:sp>
            <p:sp>
              <p:nvSpPr>
                <p:cNvPr id="109" name="Freeform 32"/>
                <p:cNvSpPr>
                  <a:spLocks/>
                </p:cNvSpPr>
                <p:nvPr userDrawn="1"/>
              </p:nvSpPr>
              <p:spPr bwMode="auto">
                <a:xfrm>
                  <a:off x="8963706" y="506283"/>
                  <a:ext cx="74089" cy="27440"/>
                </a:xfrm>
                <a:custGeom>
                  <a:avLst/>
                  <a:gdLst>
                    <a:gd name="T0" fmla="*/ 8 w 54"/>
                    <a:gd name="T1" fmla="*/ 20 h 20"/>
                    <a:gd name="T2" fmla="*/ 8 w 54"/>
                    <a:gd name="T3" fmla="*/ 20 h 20"/>
                    <a:gd name="T4" fmla="*/ 44 w 54"/>
                    <a:gd name="T5" fmla="*/ 20 h 20"/>
                    <a:gd name="T6" fmla="*/ 44 w 54"/>
                    <a:gd name="T7" fmla="*/ 20 h 20"/>
                    <a:gd name="T8" fmla="*/ 48 w 54"/>
                    <a:gd name="T9" fmla="*/ 20 h 20"/>
                    <a:gd name="T10" fmla="*/ 52 w 54"/>
                    <a:gd name="T11" fmla="*/ 16 h 20"/>
                    <a:gd name="T12" fmla="*/ 54 w 54"/>
                    <a:gd name="T13" fmla="*/ 14 h 20"/>
                    <a:gd name="T14" fmla="*/ 54 w 54"/>
                    <a:gd name="T15" fmla="*/ 10 h 20"/>
                    <a:gd name="T16" fmla="*/ 54 w 54"/>
                    <a:gd name="T17" fmla="*/ 6 h 20"/>
                    <a:gd name="T18" fmla="*/ 52 w 54"/>
                    <a:gd name="T19" fmla="*/ 4 h 20"/>
                    <a:gd name="T20" fmla="*/ 48 w 54"/>
                    <a:gd name="T21" fmla="*/ 0 h 20"/>
                    <a:gd name="T22" fmla="*/ 44 w 54"/>
                    <a:gd name="T23" fmla="*/ 0 h 20"/>
                    <a:gd name="T24" fmla="*/ 44 w 54"/>
                    <a:gd name="T25" fmla="*/ 0 h 20"/>
                    <a:gd name="T26" fmla="*/ 8 w 54"/>
                    <a:gd name="T27" fmla="*/ 0 h 20"/>
                    <a:gd name="T28" fmla="*/ 8 w 54"/>
                    <a:gd name="T29" fmla="*/ 0 h 20"/>
                    <a:gd name="T30" fmla="*/ 4 w 54"/>
                    <a:gd name="T31" fmla="*/ 0 h 20"/>
                    <a:gd name="T32" fmla="*/ 2 w 54"/>
                    <a:gd name="T33" fmla="*/ 4 h 20"/>
                    <a:gd name="T34" fmla="*/ 0 w 54"/>
                    <a:gd name="T35" fmla="*/ 6 h 20"/>
                    <a:gd name="T36" fmla="*/ 0 w 54"/>
                    <a:gd name="T37" fmla="*/ 10 h 20"/>
                    <a:gd name="T38" fmla="*/ 0 w 54"/>
                    <a:gd name="T39" fmla="*/ 14 h 20"/>
                    <a:gd name="T40" fmla="*/ 2 w 54"/>
                    <a:gd name="T41" fmla="*/ 16 h 20"/>
                    <a:gd name="T42" fmla="*/ 4 w 54"/>
                    <a:gd name="T43" fmla="*/ 20 h 20"/>
                    <a:gd name="T44" fmla="*/ 8 w 54"/>
                    <a:gd name="T45" fmla="*/ 20 h 20"/>
                    <a:gd name="T46" fmla="*/ 8 w 54"/>
                    <a:gd name="T47" fmla="*/ 2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54" h="20">
                      <a:moveTo>
                        <a:pt x="8" y="20"/>
                      </a:moveTo>
                      <a:lnTo>
                        <a:pt x="8" y="20"/>
                      </a:lnTo>
                      <a:lnTo>
                        <a:pt x="44" y="20"/>
                      </a:lnTo>
                      <a:lnTo>
                        <a:pt x="44" y="20"/>
                      </a:lnTo>
                      <a:lnTo>
                        <a:pt x="48" y="20"/>
                      </a:lnTo>
                      <a:lnTo>
                        <a:pt x="52" y="16"/>
                      </a:lnTo>
                      <a:lnTo>
                        <a:pt x="54" y="14"/>
                      </a:lnTo>
                      <a:lnTo>
                        <a:pt x="54" y="10"/>
                      </a:lnTo>
                      <a:lnTo>
                        <a:pt x="54" y="6"/>
                      </a:lnTo>
                      <a:lnTo>
                        <a:pt x="52" y="4"/>
                      </a:lnTo>
                      <a:lnTo>
                        <a:pt x="48" y="0"/>
                      </a:lnTo>
                      <a:lnTo>
                        <a:pt x="44" y="0"/>
                      </a:lnTo>
                      <a:lnTo>
                        <a:pt x="44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4" y="0"/>
                      </a:lnTo>
                      <a:lnTo>
                        <a:pt x="2" y="4"/>
                      </a:lnTo>
                      <a:lnTo>
                        <a:pt x="0" y="6"/>
                      </a:lnTo>
                      <a:lnTo>
                        <a:pt x="0" y="10"/>
                      </a:lnTo>
                      <a:lnTo>
                        <a:pt x="0" y="14"/>
                      </a:lnTo>
                      <a:lnTo>
                        <a:pt x="2" y="16"/>
                      </a:lnTo>
                      <a:lnTo>
                        <a:pt x="4" y="20"/>
                      </a:lnTo>
                      <a:lnTo>
                        <a:pt x="8" y="20"/>
                      </a:lnTo>
                      <a:lnTo>
                        <a:pt x="8" y="20"/>
                      </a:lnTo>
                      <a:close/>
                    </a:path>
                  </a:pathLst>
                </a:custGeom>
                <a:solidFill>
                  <a:srgbClr val="E5A91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>
                    <a:solidFill>
                      <a:srgbClr val="005EB8"/>
                    </a:solidFill>
                  </a:endParaRPr>
                </a:p>
              </p:txBody>
            </p:sp>
            <p:sp>
              <p:nvSpPr>
                <p:cNvPr id="110" name="Freeform 33"/>
                <p:cNvSpPr>
                  <a:spLocks/>
                </p:cNvSpPr>
                <p:nvPr userDrawn="1"/>
              </p:nvSpPr>
              <p:spPr bwMode="auto">
                <a:xfrm>
                  <a:off x="8963706" y="91935"/>
                  <a:ext cx="74089" cy="27440"/>
                </a:xfrm>
                <a:custGeom>
                  <a:avLst/>
                  <a:gdLst>
                    <a:gd name="T0" fmla="*/ 8 w 54"/>
                    <a:gd name="T1" fmla="*/ 20 h 20"/>
                    <a:gd name="T2" fmla="*/ 8 w 54"/>
                    <a:gd name="T3" fmla="*/ 20 h 20"/>
                    <a:gd name="T4" fmla="*/ 44 w 54"/>
                    <a:gd name="T5" fmla="*/ 20 h 20"/>
                    <a:gd name="T6" fmla="*/ 44 w 54"/>
                    <a:gd name="T7" fmla="*/ 20 h 20"/>
                    <a:gd name="T8" fmla="*/ 48 w 54"/>
                    <a:gd name="T9" fmla="*/ 18 h 20"/>
                    <a:gd name="T10" fmla="*/ 52 w 54"/>
                    <a:gd name="T11" fmla="*/ 16 h 20"/>
                    <a:gd name="T12" fmla="*/ 54 w 54"/>
                    <a:gd name="T13" fmla="*/ 14 h 20"/>
                    <a:gd name="T14" fmla="*/ 54 w 54"/>
                    <a:gd name="T15" fmla="*/ 10 h 20"/>
                    <a:gd name="T16" fmla="*/ 54 w 54"/>
                    <a:gd name="T17" fmla="*/ 6 h 20"/>
                    <a:gd name="T18" fmla="*/ 52 w 54"/>
                    <a:gd name="T19" fmla="*/ 2 h 20"/>
                    <a:gd name="T20" fmla="*/ 48 w 54"/>
                    <a:gd name="T21" fmla="*/ 0 h 20"/>
                    <a:gd name="T22" fmla="*/ 44 w 54"/>
                    <a:gd name="T23" fmla="*/ 0 h 20"/>
                    <a:gd name="T24" fmla="*/ 44 w 54"/>
                    <a:gd name="T25" fmla="*/ 0 h 20"/>
                    <a:gd name="T26" fmla="*/ 8 w 54"/>
                    <a:gd name="T27" fmla="*/ 0 h 20"/>
                    <a:gd name="T28" fmla="*/ 8 w 54"/>
                    <a:gd name="T29" fmla="*/ 0 h 20"/>
                    <a:gd name="T30" fmla="*/ 4 w 54"/>
                    <a:gd name="T31" fmla="*/ 0 h 20"/>
                    <a:gd name="T32" fmla="*/ 2 w 54"/>
                    <a:gd name="T33" fmla="*/ 2 h 20"/>
                    <a:gd name="T34" fmla="*/ 0 w 54"/>
                    <a:gd name="T35" fmla="*/ 6 h 20"/>
                    <a:gd name="T36" fmla="*/ 0 w 54"/>
                    <a:gd name="T37" fmla="*/ 10 h 20"/>
                    <a:gd name="T38" fmla="*/ 0 w 54"/>
                    <a:gd name="T39" fmla="*/ 14 h 20"/>
                    <a:gd name="T40" fmla="*/ 2 w 54"/>
                    <a:gd name="T41" fmla="*/ 16 h 20"/>
                    <a:gd name="T42" fmla="*/ 4 w 54"/>
                    <a:gd name="T43" fmla="*/ 18 h 20"/>
                    <a:gd name="T44" fmla="*/ 8 w 54"/>
                    <a:gd name="T45" fmla="*/ 20 h 20"/>
                    <a:gd name="T46" fmla="*/ 8 w 54"/>
                    <a:gd name="T47" fmla="*/ 2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54" h="20">
                      <a:moveTo>
                        <a:pt x="8" y="20"/>
                      </a:moveTo>
                      <a:lnTo>
                        <a:pt x="8" y="20"/>
                      </a:lnTo>
                      <a:lnTo>
                        <a:pt x="44" y="20"/>
                      </a:lnTo>
                      <a:lnTo>
                        <a:pt x="44" y="20"/>
                      </a:lnTo>
                      <a:lnTo>
                        <a:pt x="48" y="18"/>
                      </a:lnTo>
                      <a:lnTo>
                        <a:pt x="52" y="16"/>
                      </a:lnTo>
                      <a:lnTo>
                        <a:pt x="54" y="14"/>
                      </a:lnTo>
                      <a:lnTo>
                        <a:pt x="54" y="10"/>
                      </a:lnTo>
                      <a:lnTo>
                        <a:pt x="54" y="6"/>
                      </a:lnTo>
                      <a:lnTo>
                        <a:pt x="52" y="2"/>
                      </a:lnTo>
                      <a:lnTo>
                        <a:pt x="48" y="0"/>
                      </a:lnTo>
                      <a:lnTo>
                        <a:pt x="44" y="0"/>
                      </a:lnTo>
                      <a:lnTo>
                        <a:pt x="44" y="0"/>
                      </a:lnTo>
                      <a:lnTo>
                        <a:pt x="8" y="0"/>
                      </a:lnTo>
                      <a:lnTo>
                        <a:pt x="8" y="0"/>
                      </a:lnTo>
                      <a:lnTo>
                        <a:pt x="4" y="0"/>
                      </a:lnTo>
                      <a:lnTo>
                        <a:pt x="2" y="2"/>
                      </a:lnTo>
                      <a:lnTo>
                        <a:pt x="0" y="6"/>
                      </a:lnTo>
                      <a:lnTo>
                        <a:pt x="0" y="10"/>
                      </a:lnTo>
                      <a:lnTo>
                        <a:pt x="0" y="14"/>
                      </a:lnTo>
                      <a:lnTo>
                        <a:pt x="2" y="16"/>
                      </a:lnTo>
                      <a:lnTo>
                        <a:pt x="4" y="18"/>
                      </a:lnTo>
                      <a:lnTo>
                        <a:pt x="8" y="20"/>
                      </a:lnTo>
                      <a:lnTo>
                        <a:pt x="8" y="20"/>
                      </a:lnTo>
                      <a:close/>
                    </a:path>
                  </a:pathLst>
                </a:custGeom>
                <a:solidFill>
                  <a:srgbClr val="E5A91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>
                    <a:solidFill>
                      <a:srgbClr val="005EB8"/>
                    </a:solidFill>
                  </a:endParaRPr>
                </a:p>
              </p:txBody>
            </p:sp>
            <p:sp>
              <p:nvSpPr>
                <p:cNvPr id="111" name="Freeform 52"/>
                <p:cNvSpPr>
                  <a:spLocks noEditPoints="1"/>
                </p:cNvSpPr>
                <p:nvPr userDrawn="1"/>
              </p:nvSpPr>
              <p:spPr bwMode="auto">
                <a:xfrm>
                  <a:off x="8447829" y="187976"/>
                  <a:ext cx="46648" cy="5488"/>
                </a:xfrm>
                <a:custGeom>
                  <a:avLst/>
                  <a:gdLst>
                    <a:gd name="T0" fmla="*/ 4 w 34"/>
                    <a:gd name="T1" fmla="*/ 2 h 4"/>
                    <a:gd name="T2" fmla="*/ 4 w 34"/>
                    <a:gd name="T3" fmla="*/ 2 h 4"/>
                    <a:gd name="T4" fmla="*/ 4 w 34"/>
                    <a:gd name="T5" fmla="*/ 4 h 4"/>
                    <a:gd name="T6" fmla="*/ 2 w 34"/>
                    <a:gd name="T7" fmla="*/ 4 h 4"/>
                    <a:gd name="T8" fmla="*/ 2 w 34"/>
                    <a:gd name="T9" fmla="*/ 4 h 4"/>
                    <a:gd name="T10" fmla="*/ 0 w 34"/>
                    <a:gd name="T11" fmla="*/ 4 h 4"/>
                    <a:gd name="T12" fmla="*/ 0 w 34"/>
                    <a:gd name="T13" fmla="*/ 2 h 4"/>
                    <a:gd name="T14" fmla="*/ 0 w 34"/>
                    <a:gd name="T15" fmla="*/ 2 h 4"/>
                    <a:gd name="T16" fmla="*/ 0 w 34"/>
                    <a:gd name="T17" fmla="*/ 0 h 4"/>
                    <a:gd name="T18" fmla="*/ 2 w 34"/>
                    <a:gd name="T19" fmla="*/ 0 h 4"/>
                    <a:gd name="T20" fmla="*/ 2 w 34"/>
                    <a:gd name="T21" fmla="*/ 0 h 4"/>
                    <a:gd name="T22" fmla="*/ 4 w 34"/>
                    <a:gd name="T23" fmla="*/ 0 h 4"/>
                    <a:gd name="T24" fmla="*/ 4 w 34"/>
                    <a:gd name="T25" fmla="*/ 2 h 4"/>
                    <a:gd name="T26" fmla="*/ 4 w 34"/>
                    <a:gd name="T27" fmla="*/ 2 h 4"/>
                    <a:gd name="T28" fmla="*/ 34 w 34"/>
                    <a:gd name="T29" fmla="*/ 0 h 4"/>
                    <a:gd name="T30" fmla="*/ 34 w 34"/>
                    <a:gd name="T31" fmla="*/ 2 h 4"/>
                    <a:gd name="T32" fmla="*/ 34 w 34"/>
                    <a:gd name="T33" fmla="*/ 2 h 4"/>
                    <a:gd name="T34" fmla="*/ 34 w 34"/>
                    <a:gd name="T35" fmla="*/ 4 h 4"/>
                    <a:gd name="T36" fmla="*/ 10 w 34"/>
                    <a:gd name="T37" fmla="*/ 4 h 4"/>
                    <a:gd name="T38" fmla="*/ 10 w 34"/>
                    <a:gd name="T39" fmla="*/ 4 h 4"/>
                    <a:gd name="T40" fmla="*/ 10 w 34"/>
                    <a:gd name="T41" fmla="*/ 2 h 4"/>
                    <a:gd name="T42" fmla="*/ 10 w 34"/>
                    <a:gd name="T43" fmla="*/ 0 h 4"/>
                    <a:gd name="T44" fmla="*/ 10 w 34"/>
                    <a:gd name="T45" fmla="*/ 0 h 4"/>
                    <a:gd name="T46" fmla="*/ 10 w 34"/>
                    <a:gd name="T47" fmla="*/ 0 h 4"/>
                    <a:gd name="T48" fmla="*/ 34 w 34"/>
                    <a:gd name="T49" fmla="*/ 0 h 4"/>
                    <a:gd name="T50" fmla="*/ 34 w 34"/>
                    <a:gd name="T51" fmla="*/ 0 h 4"/>
                    <a:gd name="T52" fmla="*/ 34 w 34"/>
                    <a:gd name="T53" fmla="*/ 0 h 4"/>
                    <a:gd name="T54" fmla="*/ 34 w 34"/>
                    <a:gd name="T55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</a:cxnLst>
                  <a:rect l="0" t="0" r="r" b="b"/>
                  <a:pathLst>
                    <a:path w="34" h="4">
                      <a:moveTo>
                        <a:pt x="4" y="2"/>
                      </a:moveTo>
                      <a:lnTo>
                        <a:pt x="4" y="2"/>
                      </a:lnTo>
                      <a:lnTo>
                        <a:pt x="4" y="4"/>
                      </a:lnTo>
                      <a:lnTo>
                        <a:pt x="2" y="4"/>
                      </a:lnTo>
                      <a:lnTo>
                        <a:pt x="2" y="4"/>
                      </a:ln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4" y="0"/>
                      </a:lnTo>
                      <a:lnTo>
                        <a:pt x="4" y="2"/>
                      </a:lnTo>
                      <a:lnTo>
                        <a:pt x="4" y="2"/>
                      </a:lnTo>
                      <a:close/>
                      <a:moveTo>
                        <a:pt x="34" y="0"/>
                      </a:moveTo>
                      <a:lnTo>
                        <a:pt x="34" y="2"/>
                      </a:lnTo>
                      <a:lnTo>
                        <a:pt x="34" y="2"/>
                      </a:lnTo>
                      <a:lnTo>
                        <a:pt x="34" y="4"/>
                      </a:lnTo>
                      <a:lnTo>
                        <a:pt x="10" y="4"/>
                      </a:lnTo>
                      <a:lnTo>
                        <a:pt x="10" y="4"/>
                      </a:lnTo>
                      <a:lnTo>
                        <a:pt x="10" y="2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10" y="0"/>
                      </a:lnTo>
                      <a:lnTo>
                        <a:pt x="34" y="0"/>
                      </a:lnTo>
                      <a:lnTo>
                        <a:pt x="34" y="0"/>
                      </a:lnTo>
                      <a:lnTo>
                        <a:pt x="34" y="0"/>
                      </a:lnTo>
                      <a:lnTo>
                        <a:pt x="34" y="0"/>
                      </a:lnTo>
                      <a:close/>
                    </a:path>
                  </a:pathLst>
                </a:custGeom>
                <a:solidFill>
                  <a:srgbClr val="D1D1D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>
                    <a:solidFill>
                      <a:srgbClr val="005EB8"/>
                    </a:solidFill>
                  </a:endParaRPr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77266964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3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23543975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hank you slide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2"/>
          <p:cNvSpPr>
            <a:spLocks noGrp="1"/>
          </p:cNvSpPr>
          <p:nvPr userDrawn="1">
            <p:ph type="body" idx="1" hasCustomPrompt="1"/>
          </p:nvPr>
        </p:nvSpPr>
        <p:spPr>
          <a:xfrm>
            <a:off x="2784190" y="2858748"/>
            <a:ext cx="7397074" cy="381345"/>
          </a:xfrm>
        </p:spPr>
        <p:txBody>
          <a:bodyPr anchor="t">
            <a:normAutofit/>
          </a:bodyPr>
          <a:lstStyle>
            <a:lvl1pPr marL="0" indent="0">
              <a:buNone/>
              <a:defRPr sz="2000" baseline="0">
                <a:solidFill>
                  <a:schemeClr val="bg1"/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dirty="0" smtClean="0"/>
              <a:t>Thank you</a:t>
            </a:r>
          </a:p>
        </p:txBody>
      </p:sp>
      <p:cxnSp>
        <p:nvCxnSpPr>
          <p:cNvPr id="8" name="Conector recto 12"/>
          <p:cNvCxnSpPr/>
          <p:nvPr userDrawn="1"/>
        </p:nvCxnSpPr>
        <p:spPr>
          <a:xfrm flipH="1">
            <a:off x="490089" y="3166897"/>
            <a:ext cx="2320609" cy="0"/>
          </a:xfrm>
          <a:prstGeom prst="line">
            <a:avLst/>
          </a:prstGeom>
          <a:ln w="12700" cmpd="sng">
            <a:solidFill>
              <a:srgbClr val="FFFFFF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pic>
        <p:nvPicPr>
          <p:cNvPr id="20" name="Imagen 8" descr="logo AMa.wmf"/>
          <p:cNvPicPr>
            <a:picLocks noChangeAspect="1"/>
          </p:cNvPicPr>
          <p:nvPr userDrawn="1"/>
        </p:nvPicPr>
        <p:blipFill>
          <a:blip r:embed="rId2" cstate="email">
            <a:alphaModFix/>
            <a:lum bright="100000" contrast="-100000"/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310180" y="6142588"/>
            <a:ext cx="1624293" cy="159340"/>
          </a:xfrm>
          <a:prstGeom prst="rect">
            <a:avLst/>
          </a:prstGeom>
        </p:spPr>
      </p:pic>
      <p:grpSp>
        <p:nvGrpSpPr>
          <p:cNvPr id="181" name="Group 180"/>
          <p:cNvGrpSpPr/>
          <p:nvPr userDrawn="1"/>
        </p:nvGrpSpPr>
        <p:grpSpPr>
          <a:xfrm>
            <a:off x="10552692" y="34249"/>
            <a:ext cx="1162717" cy="632004"/>
            <a:chOff x="8374677" y="36245"/>
            <a:chExt cx="922740" cy="668853"/>
          </a:xfrm>
        </p:grpSpPr>
        <p:sp>
          <p:nvSpPr>
            <p:cNvPr id="182" name="TextBox 181"/>
            <p:cNvSpPr txBox="1"/>
            <p:nvPr userDrawn="1"/>
          </p:nvSpPr>
          <p:spPr>
            <a:xfrm rot="16200000">
              <a:off x="8191735" y="219187"/>
              <a:ext cx="563729" cy="19784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510" dirty="0" smtClean="0">
                  <a:solidFill>
                    <a:srgbClr val="FFFFFF"/>
                  </a:solidFill>
                </a:rPr>
                <a:t>confidential</a:t>
              </a:r>
              <a:endParaRPr lang="en-GB" sz="510" dirty="0">
                <a:solidFill>
                  <a:srgbClr val="FFFFFF"/>
                </a:solidFill>
              </a:endParaRPr>
            </a:p>
          </p:txBody>
        </p:sp>
        <p:sp>
          <p:nvSpPr>
            <p:cNvPr id="183" name="TextBox 182"/>
            <p:cNvSpPr txBox="1"/>
            <p:nvPr userDrawn="1"/>
          </p:nvSpPr>
          <p:spPr>
            <a:xfrm>
              <a:off x="8445564" y="506408"/>
              <a:ext cx="851853" cy="19869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620" dirty="0" smtClean="0">
                  <a:solidFill>
                    <a:srgbClr val="FFFFFF"/>
                  </a:solidFill>
                </a:rPr>
                <a:t>RESTRICTED</a:t>
              </a:r>
              <a:endParaRPr lang="en-GB" sz="620" dirty="0">
                <a:solidFill>
                  <a:srgbClr val="FFFFFF"/>
                </a:solidFill>
              </a:endParaRPr>
            </a:p>
          </p:txBody>
        </p:sp>
        <p:grpSp>
          <p:nvGrpSpPr>
            <p:cNvPr id="184" name="Group 183"/>
            <p:cNvGrpSpPr/>
            <p:nvPr userDrawn="1"/>
          </p:nvGrpSpPr>
          <p:grpSpPr>
            <a:xfrm>
              <a:off x="8447829" y="91935"/>
              <a:ext cx="589966" cy="444532"/>
              <a:chOff x="8447829" y="91935"/>
              <a:chExt cx="589966" cy="444532"/>
            </a:xfrm>
            <a:solidFill>
              <a:schemeClr val="bg1"/>
            </a:solidFill>
          </p:grpSpPr>
          <p:sp>
            <p:nvSpPr>
              <p:cNvPr id="185" name="Freeform 22"/>
              <p:cNvSpPr>
                <a:spLocks/>
              </p:cNvSpPr>
              <p:nvPr userDrawn="1"/>
            </p:nvSpPr>
            <p:spPr bwMode="auto">
              <a:xfrm>
                <a:off x="8746928" y="157792"/>
                <a:ext cx="87809" cy="107017"/>
              </a:xfrm>
              <a:custGeom>
                <a:avLst/>
                <a:gdLst>
                  <a:gd name="T0" fmla="*/ 44 w 64"/>
                  <a:gd name="T1" fmla="*/ 56 h 78"/>
                  <a:gd name="T2" fmla="*/ 44 w 64"/>
                  <a:gd name="T3" fmla="*/ 56 h 78"/>
                  <a:gd name="T4" fmla="*/ 46 w 64"/>
                  <a:gd name="T5" fmla="*/ 46 h 78"/>
                  <a:gd name="T6" fmla="*/ 50 w 64"/>
                  <a:gd name="T7" fmla="*/ 36 h 78"/>
                  <a:gd name="T8" fmla="*/ 56 w 64"/>
                  <a:gd name="T9" fmla="*/ 26 h 78"/>
                  <a:gd name="T10" fmla="*/ 64 w 64"/>
                  <a:gd name="T11" fmla="*/ 20 h 78"/>
                  <a:gd name="T12" fmla="*/ 64 w 64"/>
                  <a:gd name="T13" fmla="*/ 20 h 78"/>
                  <a:gd name="T14" fmla="*/ 58 w 64"/>
                  <a:gd name="T15" fmla="*/ 12 h 78"/>
                  <a:gd name="T16" fmla="*/ 50 w 64"/>
                  <a:gd name="T17" fmla="*/ 6 h 78"/>
                  <a:gd name="T18" fmla="*/ 42 w 64"/>
                  <a:gd name="T19" fmla="*/ 2 h 78"/>
                  <a:gd name="T20" fmla="*/ 30 w 64"/>
                  <a:gd name="T21" fmla="*/ 0 h 78"/>
                  <a:gd name="T22" fmla="*/ 30 w 64"/>
                  <a:gd name="T23" fmla="*/ 0 h 78"/>
                  <a:gd name="T24" fmla="*/ 34 w 64"/>
                  <a:gd name="T25" fmla="*/ 8 h 78"/>
                  <a:gd name="T26" fmla="*/ 34 w 64"/>
                  <a:gd name="T27" fmla="*/ 18 h 78"/>
                  <a:gd name="T28" fmla="*/ 34 w 64"/>
                  <a:gd name="T29" fmla="*/ 18 h 78"/>
                  <a:gd name="T30" fmla="*/ 34 w 64"/>
                  <a:gd name="T31" fmla="*/ 26 h 78"/>
                  <a:gd name="T32" fmla="*/ 32 w 64"/>
                  <a:gd name="T33" fmla="*/ 32 h 78"/>
                  <a:gd name="T34" fmla="*/ 28 w 64"/>
                  <a:gd name="T35" fmla="*/ 40 h 78"/>
                  <a:gd name="T36" fmla="*/ 24 w 64"/>
                  <a:gd name="T37" fmla="*/ 46 h 78"/>
                  <a:gd name="T38" fmla="*/ 14 w 64"/>
                  <a:gd name="T39" fmla="*/ 56 h 78"/>
                  <a:gd name="T40" fmla="*/ 8 w 64"/>
                  <a:gd name="T41" fmla="*/ 60 h 78"/>
                  <a:gd name="T42" fmla="*/ 0 w 64"/>
                  <a:gd name="T43" fmla="*/ 62 h 78"/>
                  <a:gd name="T44" fmla="*/ 0 w 64"/>
                  <a:gd name="T45" fmla="*/ 62 h 78"/>
                  <a:gd name="T46" fmla="*/ 6 w 64"/>
                  <a:gd name="T47" fmla="*/ 68 h 78"/>
                  <a:gd name="T48" fmla="*/ 14 w 64"/>
                  <a:gd name="T49" fmla="*/ 74 h 78"/>
                  <a:gd name="T50" fmla="*/ 22 w 64"/>
                  <a:gd name="T51" fmla="*/ 76 h 78"/>
                  <a:gd name="T52" fmla="*/ 30 w 64"/>
                  <a:gd name="T53" fmla="*/ 78 h 78"/>
                  <a:gd name="T54" fmla="*/ 30 w 64"/>
                  <a:gd name="T55" fmla="*/ 78 h 78"/>
                  <a:gd name="T56" fmla="*/ 40 w 64"/>
                  <a:gd name="T57" fmla="*/ 76 h 78"/>
                  <a:gd name="T58" fmla="*/ 46 w 64"/>
                  <a:gd name="T59" fmla="*/ 72 h 78"/>
                  <a:gd name="T60" fmla="*/ 46 w 64"/>
                  <a:gd name="T61" fmla="*/ 72 h 78"/>
                  <a:gd name="T62" fmla="*/ 44 w 64"/>
                  <a:gd name="T63" fmla="*/ 56 h 78"/>
                  <a:gd name="T64" fmla="*/ 44 w 64"/>
                  <a:gd name="T65" fmla="*/ 56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64" h="78">
                    <a:moveTo>
                      <a:pt x="44" y="56"/>
                    </a:moveTo>
                    <a:lnTo>
                      <a:pt x="44" y="56"/>
                    </a:lnTo>
                    <a:lnTo>
                      <a:pt x="46" y="46"/>
                    </a:lnTo>
                    <a:lnTo>
                      <a:pt x="50" y="36"/>
                    </a:lnTo>
                    <a:lnTo>
                      <a:pt x="56" y="26"/>
                    </a:lnTo>
                    <a:lnTo>
                      <a:pt x="64" y="20"/>
                    </a:lnTo>
                    <a:lnTo>
                      <a:pt x="64" y="20"/>
                    </a:lnTo>
                    <a:lnTo>
                      <a:pt x="58" y="12"/>
                    </a:lnTo>
                    <a:lnTo>
                      <a:pt x="50" y="6"/>
                    </a:lnTo>
                    <a:lnTo>
                      <a:pt x="42" y="2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4" y="8"/>
                    </a:lnTo>
                    <a:lnTo>
                      <a:pt x="34" y="18"/>
                    </a:lnTo>
                    <a:lnTo>
                      <a:pt x="34" y="18"/>
                    </a:lnTo>
                    <a:lnTo>
                      <a:pt x="34" y="26"/>
                    </a:lnTo>
                    <a:lnTo>
                      <a:pt x="32" y="32"/>
                    </a:lnTo>
                    <a:lnTo>
                      <a:pt x="28" y="40"/>
                    </a:lnTo>
                    <a:lnTo>
                      <a:pt x="24" y="46"/>
                    </a:lnTo>
                    <a:lnTo>
                      <a:pt x="14" y="56"/>
                    </a:lnTo>
                    <a:lnTo>
                      <a:pt x="8" y="60"/>
                    </a:lnTo>
                    <a:lnTo>
                      <a:pt x="0" y="62"/>
                    </a:lnTo>
                    <a:lnTo>
                      <a:pt x="0" y="62"/>
                    </a:lnTo>
                    <a:lnTo>
                      <a:pt x="6" y="68"/>
                    </a:lnTo>
                    <a:lnTo>
                      <a:pt x="14" y="74"/>
                    </a:lnTo>
                    <a:lnTo>
                      <a:pt x="22" y="76"/>
                    </a:lnTo>
                    <a:lnTo>
                      <a:pt x="30" y="78"/>
                    </a:lnTo>
                    <a:lnTo>
                      <a:pt x="30" y="78"/>
                    </a:lnTo>
                    <a:lnTo>
                      <a:pt x="40" y="76"/>
                    </a:lnTo>
                    <a:lnTo>
                      <a:pt x="46" y="72"/>
                    </a:lnTo>
                    <a:lnTo>
                      <a:pt x="46" y="72"/>
                    </a:lnTo>
                    <a:lnTo>
                      <a:pt x="44" y="56"/>
                    </a:lnTo>
                    <a:lnTo>
                      <a:pt x="44" y="5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005EB8"/>
                  </a:solidFill>
                </a:endParaRPr>
              </a:p>
            </p:txBody>
          </p:sp>
          <p:sp>
            <p:nvSpPr>
              <p:cNvPr id="186" name="Freeform 23"/>
              <p:cNvSpPr>
                <a:spLocks/>
              </p:cNvSpPr>
              <p:nvPr userDrawn="1"/>
            </p:nvSpPr>
            <p:spPr bwMode="auto">
              <a:xfrm>
                <a:off x="8664607" y="113887"/>
                <a:ext cx="123481" cy="126225"/>
              </a:xfrm>
              <a:custGeom>
                <a:avLst/>
                <a:gdLst>
                  <a:gd name="T0" fmla="*/ 90 w 90"/>
                  <a:gd name="T1" fmla="*/ 46 h 92"/>
                  <a:gd name="T2" fmla="*/ 90 w 90"/>
                  <a:gd name="T3" fmla="*/ 46 h 92"/>
                  <a:gd name="T4" fmla="*/ 88 w 90"/>
                  <a:gd name="T5" fmla="*/ 56 h 92"/>
                  <a:gd name="T6" fmla="*/ 86 w 90"/>
                  <a:gd name="T7" fmla="*/ 64 h 92"/>
                  <a:gd name="T8" fmla="*/ 82 w 90"/>
                  <a:gd name="T9" fmla="*/ 72 h 92"/>
                  <a:gd name="T10" fmla="*/ 76 w 90"/>
                  <a:gd name="T11" fmla="*/ 80 h 92"/>
                  <a:gd name="T12" fmla="*/ 70 w 90"/>
                  <a:gd name="T13" fmla="*/ 84 h 92"/>
                  <a:gd name="T14" fmla="*/ 62 w 90"/>
                  <a:gd name="T15" fmla="*/ 90 h 92"/>
                  <a:gd name="T16" fmla="*/ 54 w 90"/>
                  <a:gd name="T17" fmla="*/ 92 h 92"/>
                  <a:gd name="T18" fmla="*/ 44 w 90"/>
                  <a:gd name="T19" fmla="*/ 92 h 92"/>
                  <a:gd name="T20" fmla="*/ 44 w 90"/>
                  <a:gd name="T21" fmla="*/ 92 h 92"/>
                  <a:gd name="T22" fmla="*/ 36 w 90"/>
                  <a:gd name="T23" fmla="*/ 92 h 92"/>
                  <a:gd name="T24" fmla="*/ 26 w 90"/>
                  <a:gd name="T25" fmla="*/ 90 h 92"/>
                  <a:gd name="T26" fmla="*/ 18 w 90"/>
                  <a:gd name="T27" fmla="*/ 84 h 92"/>
                  <a:gd name="T28" fmla="*/ 12 w 90"/>
                  <a:gd name="T29" fmla="*/ 80 h 92"/>
                  <a:gd name="T30" fmla="*/ 6 w 90"/>
                  <a:gd name="T31" fmla="*/ 72 h 92"/>
                  <a:gd name="T32" fmla="*/ 2 w 90"/>
                  <a:gd name="T33" fmla="*/ 64 h 92"/>
                  <a:gd name="T34" fmla="*/ 0 w 90"/>
                  <a:gd name="T35" fmla="*/ 56 h 92"/>
                  <a:gd name="T36" fmla="*/ 0 w 90"/>
                  <a:gd name="T37" fmla="*/ 46 h 92"/>
                  <a:gd name="T38" fmla="*/ 0 w 90"/>
                  <a:gd name="T39" fmla="*/ 46 h 92"/>
                  <a:gd name="T40" fmla="*/ 0 w 90"/>
                  <a:gd name="T41" fmla="*/ 38 h 92"/>
                  <a:gd name="T42" fmla="*/ 2 w 90"/>
                  <a:gd name="T43" fmla="*/ 28 h 92"/>
                  <a:gd name="T44" fmla="*/ 6 w 90"/>
                  <a:gd name="T45" fmla="*/ 20 h 92"/>
                  <a:gd name="T46" fmla="*/ 12 w 90"/>
                  <a:gd name="T47" fmla="*/ 14 h 92"/>
                  <a:gd name="T48" fmla="*/ 18 w 90"/>
                  <a:gd name="T49" fmla="*/ 8 h 92"/>
                  <a:gd name="T50" fmla="*/ 26 w 90"/>
                  <a:gd name="T51" fmla="*/ 4 h 92"/>
                  <a:gd name="T52" fmla="*/ 36 w 90"/>
                  <a:gd name="T53" fmla="*/ 0 h 92"/>
                  <a:gd name="T54" fmla="*/ 44 w 90"/>
                  <a:gd name="T55" fmla="*/ 0 h 92"/>
                  <a:gd name="T56" fmla="*/ 44 w 90"/>
                  <a:gd name="T57" fmla="*/ 0 h 92"/>
                  <a:gd name="T58" fmla="*/ 54 w 90"/>
                  <a:gd name="T59" fmla="*/ 0 h 92"/>
                  <a:gd name="T60" fmla="*/ 62 w 90"/>
                  <a:gd name="T61" fmla="*/ 4 h 92"/>
                  <a:gd name="T62" fmla="*/ 70 w 90"/>
                  <a:gd name="T63" fmla="*/ 8 h 92"/>
                  <a:gd name="T64" fmla="*/ 76 w 90"/>
                  <a:gd name="T65" fmla="*/ 14 h 92"/>
                  <a:gd name="T66" fmla="*/ 82 w 90"/>
                  <a:gd name="T67" fmla="*/ 20 h 92"/>
                  <a:gd name="T68" fmla="*/ 86 w 90"/>
                  <a:gd name="T69" fmla="*/ 28 h 92"/>
                  <a:gd name="T70" fmla="*/ 88 w 90"/>
                  <a:gd name="T71" fmla="*/ 38 h 92"/>
                  <a:gd name="T72" fmla="*/ 90 w 90"/>
                  <a:gd name="T73" fmla="*/ 46 h 92"/>
                  <a:gd name="T74" fmla="*/ 90 w 90"/>
                  <a:gd name="T75" fmla="*/ 46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90" h="92">
                    <a:moveTo>
                      <a:pt x="90" y="46"/>
                    </a:moveTo>
                    <a:lnTo>
                      <a:pt x="90" y="46"/>
                    </a:lnTo>
                    <a:lnTo>
                      <a:pt x="88" y="56"/>
                    </a:lnTo>
                    <a:lnTo>
                      <a:pt x="86" y="64"/>
                    </a:lnTo>
                    <a:lnTo>
                      <a:pt x="82" y="72"/>
                    </a:lnTo>
                    <a:lnTo>
                      <a:pt x="76" y="80"/>
                    </a:lnTo>
                    <a:lnTo>
                      <a:pt x="70" y="84"/>
                    </a:lnTo>
                    <a:lnTo>
                      <a:pt x="62" y="90"/>
                    </a:lnTo>
                    <a:lnTo>
                      <a:pt x="54" y="92"/>
                    </a:lnTo>
                    <a:lnTo>
                      <a:pt x="44" y="92"/>
                    </a:lnTo>
                    <a:lnTo>
                      <a:pt x="44" y="92"/>
                    </a:lnTo>
                    <a:lnTo>
                      <a:pt x="36" y="92"/>
                    </a:lnTo>
                    <a:lnTo>
                      <a:pt x="26" y="90"/>
                    </a:lnTo>
                    <a:lnTo>
                      <a:pt x="18" y="84"/>
                    </a:lnTo>
                    <a:lnTo>
                      <a:pt x="12" y="80"/>
                    </a:lnTo>
                    <a:lnTo>
                      <a:pt x="6" y="72"/>
                    </a:lnTo>
                    <a:lnTo>
                      <a:pt x="2" y="64"/>
                    </a:lnTo>
                    <a:lnTo>
                      <a:pt x="0" y="56"/>
                    </a:lnTo>
                    <a:lnTo>
                      <a:pt x="0" y="46"/>
                    </a:lnTo>
                    <a:lnTo>
                      <a:pt x="0" y="46"/>
                    </a:lnTo>
                    <a:lnTo>
                      <a:pt x="0" y="38"/>
                    </a:lnTo>
                    <a:lnTo>
                      <a:pt x="2" y="28"/>
                    </a:lnTo>
                    <a:lnTo>
                      <a:pt x="6" y="20"/>
                    </a:lnTo>
                    <a:lnTo>
                      <a:pt x="12" y="14"/>
                    </a:lnTo>
                    <a:lnTo>
                      <a:pt x="18" y="8"/>
                    </a:lnTo>
                    <a:lnTo>
                      <a:pt x="26" y="4"/>
                    </a:lnTo>
                    <a:lnTo>
                      <a:pt x="36" y="0"/>
                    </a:lnTo>
                    <a:lnTo>
                      <a:pt x="44" y="0"/>
                    </a:lnTo>
                    <a:lnTo>
                      <a:pt x="44" y="0"/>
                    </a:lnTo>
                    <a:lnTo>
                      <a:pt x="54" y="0"/>
                    </a:lnTo>
                    <a:lnTo>
                      <a:pt x="62" y="4"/>
                    </a:lnTo>
                    <a:lnTo>
                      <a:pt x="70" y="8"/>
                    </a:lnTo>
                    <a:lnTo>
                      <a:pt x="76" y="14"/>
                    </a:lnTo>
                    <a:lnTo>
                      <a:pt x="82" y="20"/>
                    </a:lnTo>
                    <a:lnTo>
                      <a:pt x="86" y="28"/>
                    </a:lnTo>
                    <a:lnTo>
                      <a:pt x="88" y="38"/>
                    </a:lnTo>
                    <a:lnTo>
                      <a:pt x="90" y="46"/>
                    </a:lnTo>
                    <a:lnTo>
                      <a:pt x="90" y="4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005EB8"/>
                  </a:solidFill>
                </a:endParaRPr>
              </a:p>
            </p:txBody>
          </p:sp>
          <p:sp>
            <p:nvSpPr>
              <p:cNvPr id="187" name="Freeform 24"/>
              <p:cNvSpPr>
                <a:spLocks/>
              </p:cNvSpPr>
              <p:nvPr userDrawn="1"/>
            </p:nvSpPr>
            <p:spPr bwMode="auto">
              <a:xfrm>
                <a:off x="8606983" y="253832"/>
                <a:ext cx="170130" cy="252450"/>
              </a:xfrm>
              <a:custGeom>
                <a:avLst/>
                <a:gdLst>
                  <a:gd name="T0" fmla="*/ 118 w 124"/>
                  <a:gd name="T1" fmla="*/ 184 h 184"/>
                  <a:gd name="T2" fmla="*/ 118 w 124"/>
                  <a:gd name="T3" fmla="*/ 184 h 184"/>
                  <a:gd name="T4" fmla="*/ 124 w 124"/>
                  <a:gd name="T5" fmla="*/ 158 h 184"/>
                  <a:gd name="T6" fmla="*/ 124 w 124"/>
                  <a:gd name="T7" fmla="*/ 128 h 184"/>
                  <a:gd name="T8" fmla="*/ 124 w 124"/>
                  <a:gd name="T9" fmla="*/ 128 h 184"/>
                  <a:gd name="T10" fmla="*/ 124 w 124"/>
                  <a:gd name="T11" fmla="*/ 102 h 184"/>
                  <a:gd name="T12" fmla="*/ 120 w 124"/>
                  <a:gd name="T13" fmla="*/ 78 h 184"/>
                  <a:gd name="T14" fmla="*/ 114 w 124"/>
                  <a:gd name="T15" fmla="*/ 56 h 184"/>
                  <a:gd name="T16" fmla="*/ 106 w 124"/>
                  <a:gd name="T17" fmla="*/ 36 h 184"/>
                  <a:gd name="T18" fmla="*/ 98 w 124"/>
                  <a:gd name="T19" fmla="*/ 22 h 184"/>
                  <a:gd name="T20" fmla="*/ 86 w 124"/>
                  <a:gd name="T21" fmla="*/ 10 h 184"/>
                  <a:gd name="T22" fmla="*/ 74 w 124"/>
                  <a:gd name="T23" fmla="*/ 2 h 184"/>
                  <a:gd name="T24" fmla="*/ 68 w 124"/>
                  <a:gd name="T25" fmla="*/ 0 h 184"/>
                  <a:gd name="T26" fmla="*/ 62 w 124"/>
                  <a:gd name="T27" fmla="*/ 0 h 184"/>
                  <a:gd name="T28" fmla="*/ 62 w 124"/>
                  <a:gd name="T29" fmla="*/ 0 h 184"/>
                  <a:gd name="T30" fmla="*/ 56 w 124"/>
                  <a:gd name="T31" fmla="*/ 0 h 184"/>
                  <a:gd name="T32" fmla="*/ 50 w 124"/>
                  <a:gd name="T33" fmla="*/ 2 h 184"/>
                  <a:gd name="T34" fmla="*/ 38 w 124"/>
                  <a:gd name="T35" fmla="*/ 10 h 184"/>
                  <a:gd name="T36" fmla="*/ 28 w 124"/>
                  <a:gd name="T37" fmla="*/ 22 h 184"/>
                  <a:gd name="T38" fmla="*/ 18 w 124"/>
                  <a:gd name="T39" fmla="*/ 36 h 184"/>
                  <a:gd name="T40" fmla="*/ 10 w 124"/>
                  <a:gd name="T41" fmla="*/ 56 h 184"/>
                  <a:gd name="T42" fmla="*/ 4 w 124"/>
                  <a:gd name="T43" fmla="*/ 78 h 184"/>
                  <a:gd name="T44" fmla="*/ 0 w 124"/>
                  <a:gd name="T45" fmla="*/ 102 h 184"/>
                  <a:gd name="T46" fmla="*/ 0 w 124"/>
                  <a:gd name="T47" fmla="*/ 128 h 184"/>
                  <a:gd name="T48" fmla="*/ 0 w 124"/>
                  <a:gd name="T49" fmla="*/ 128 h 184"/>
                  <a:gd name="T50" fmla="*/ 2 w 124"/>
                  <a:gd name="T51" fmla="*/ 158 h 184"/>
                  <a:gd name="T52" fmla="*/ 6 w 124"/>
                  <a:gd name="T53" fmla="*/ 184 h 184"/>
                  <a:gd name="T54" fmla="*/ 118 w 124"/>
                  <a:gd name="T55" fmla="*/ 184 h 1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24" h="184">
                    <a:moveTo>
                      <a:pt x="118" y="184"/>
                    </a:moveTo>
                    <a:lnTo>
                      <a:pt x="118" y="184"/>
                    </a:lnTo>
                    <a:lnTo>
                      <a:pt x="124" y="158"/>
                    </a:lnTo>
                    <a:lnTo>
                      <a:pt x="124" y="128"/>
                    </a:lnTo>
                    <a:lnTo>
                      <a:pt x="124" y="128"/>
                    </a:lnTo>
                    <a:lnTo>
                      <a:pt x="124" y="102"/>
                    </a:lnTo>
                    <a:lnTo>
                      <a:pt x="120" y="78"/>
                    </a:lnTo>
                    <a:lnTo>
                      <a:pt x="114" y="56"/>
                    </a:lnTo>
                    <a:lnTo>
                      <a:pt x="106" y="36"/>
                    </a:lnTo>
                    <a:lnTo>
                      <a:pt x="98" y="22"/>
                    </a:lnTo>
                    <a:lnTo>
                      <a:pt x="86" y="10"/>
                    </a:lnTo>
                    <a:lnTo>
                      <a:pt x="74" y="2"/>
                    </a:lnTo>
                    <a:lnTo>
                      <a:pt x="68" y="0"/>
                    </a:lnTo>
                    <a:lnTo>
                      <a:pt x="62" y="0"/>
                    </a:lnTo>
                    <a:lnTo>
                      <a:pt x="62" y="0"/>
                    </a:lnTo>
                    <a:lnTo>
                      <a:pt x="56" y="0"/>
                    </a:lnTo>
                    <a:lnTo>
                      <a:pt x="50" y="2"/>
                    </a:lnTo>
                    <a:lnTo>
                      <a:pt x="38" y="10"/>
                    </a:lnTo>
                    <a:lnTo>
                      <a:pt x="28" y="22"/>
                    </a:lnTo>
                    <a:lnTo>
                      <a:pt x="18" y="36"/>
                    </a:lnTo>
                    <a:lnTo>
                      <a:pt x="10" y="56"/>
                    </a:lnTo>
                    <a:lnTo>
                      <a:pt x="4" y="78"/>
                    </a:lnTo>
                    <a:lnTo>
                      <a:pt x="0" y="102"/>
                    </a:lnTo>
                    <a:lnTo>
                      <a:pt x="0" y="128"/>
                    </a:lnTo>
                    <a:lnTo>
                      <a:pt x="0" y="128"/>
                    </a:lnTo>
                    <a:lnTo>
                      <a:pt x="2" y="158"/>
                    </a:lnTo>
                    <a:lnTo>
                      <a:pt x="6" y="184"/>
                    </a:lnTo>
                    <a:lnTo>
                      <a:pt x="118" y="18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005EB8"/>
                  </a:solidFill>
                </a:endParaRPr>
              </a:p>
            </p:txBody>
          </p:sp>
          <p:sp>
            <p:nvSpPr>
              <p:cNvPr id="188" name="Freeform 25"/>
              <p:cNvSpPr>
                <a:spLocks/>
              </p:cNvSpPr>
              <p:nvPr userDrawn="1"/>
            </p:nvSpPr>
            <p:spPr bwMode="auto">
              <a:xfrm>
                <a:off x="8815529" y="179744"/>
                <a:ext cx="109761" cy="112505"/>
              </a:xfrm>
              <a:custGeom>
                <a:avLst/>
                <a:gdLst>
                  <a:gd name="T0" fmla="*/ 80 w 80"/>
                  <a:gd name="T1" fmla="*/ 40 h 82"/>
                  <a:gd name="T2" fmla="*/ 80 w 80"/>
                  <a:gd name="T3" fmla="*/ 40 h 82"/>
                  <a:gd name="T4" fmla="*/ 78 w 80"/>
                  <a:gd name="T5" fmla="*/ 50 h 82"/>
                  <a:gd name="T6" fmla="*/ 76 w 80"/>
                  <a:gd name="T7" fmla="*/ 56 h 82"/>
                  <a:gd name="T8" fmla="*/ 72 w 80"/>
                  <a:gd name="T9" fmla="*/ 64 h 82"/>
                  <a:gd name="T10" fmla="*/ 68 w 80"/>
                  <a:gd name="T11" fmla="*/ 70 h 82"/>
                  <a:gd name="T12" fmla="*/ 62 w 80"/>
                  <a:gd name="T13" fmla="*/ 74 h 82"/>
                  <a:gd name="T14" fmla="*/ 56 w 80"/>
                  <a:gd name="T15" fmla="*/ 78 h 82"/>
                  <a:gd name="T16" fmla="*/ 48 w 80"/>
                  <a:gd name="T17" fmla="*/ 82 h 82"/>
                  <a:gd name="T18" fmla="*/ 40 w 80"/>
                  <a:gd name="T19" fmla="*/ 82 h 82"/>
                  <a:gd name="T20" fmla="*/ 40 w 80"/>
                  <a:gd name="T21" fmla="*/ 82 h 82"/>
                  <a:gd name="T22" fmla="*/ 32 w 80"/>
                  <a:gd name="T23" fmla="*/ 82 h 82"/>
                  <a:gd name="T24" fmla="*/ 24 w 80"/>
                  <a:gd name="T25" fmla="*/ 78 h 82"/>
                  <a:gd name="T26" fmla="*/ 18 w 80"/>
                  <a:gd name="T27" fmla="*/ 74 h 82"/>
                  <a:gd name="T28" fmla="*/ 12 w 80"/>
                  <a:gd name="T29" fmla="*/ 70 h 82"/>
                  <a:gd name="T30" fmla="*/ 6 w 80"/>
                  <a:gd name="T31" fmla="*/ 64 h 82"/>
                  <a:gd name="T32" fmla="*/ 4 w 80"/>
                  <a:gd name="T33" fmla="*/ 56 h 82"/>
                  <a:gd name="T34" fmla="*/ 0 w 80"/>
                  <a:gd name="T35" fmla="*/ 50 h 82"/>
                  <a:gd name="T36" fmla="*/ 0 w 80"/>
                  <a:gd name="T37" fmla="*/ 40 h 82"/>
                  <a:gd name="T38" fmla="*/ 0 w 80"/>
                  <a:gd name="T39" fmla="*/ 40 h 82"/>
                  <a:gd name="T40" fmla="*/ 0 w 80"/>
                  <a:gd name="T41" fmla="*/ 32 h 82"/>
                  <a:gd name="T42" fmla="*/ 4 w 80"/>
                  <a:gd name="T43" fmla="*/ 26 h 82"/>
                  <a:gd name="T44" fmla="*/ 6 w 80"/>
                  <a:gd name="T45" fmla="*/ 18 h 82"/>
                  <a:gd name="T46" fmla="*/ 12 w 80"/>
                  <a:gd name="T47" fmla="*/ 12 h 82"/>
                  <a:gd name="T48" fmla="*/ 18 w 80"/>
                  <a:gd name="T49" fmla="*/ 8 h 82"/>
                  <a:gd name="T50" fmla="*/ 24 w 80"/>
                  <a:gd name="T51" fmla="*/ 4 h 82"/>
                  <a:gd name="T52" fmla="*/ 32 w 80"/>
                  <a:gd name="T53" fmla="*/ 0 h 82"/>
                  <a:gd name="T54" fmla="*/ 40 w 80"/>
                  <a:gd name="T55" fmla="*/ 0 h 82"/>
                  <a:gd name="T56" fmla="*/ 40 w 80"/>
                  <a:gd name="T57" fmla="*/ 0 h 82"/>
                  <a:gd name="T58" fmla="*/ 48 w 80"/>
                  <a:gd name="T59" fmla="*/ 0 h 82"/>
                  <a:gd name="T60" fmla="*/ 56 w 80"/>
                  <a:gd name="T61" fmla="*/ 4 h 82"/>
                  <a:gd name="T62" fmla="*/ 62 w 80"/>
                  <a:gd name="T63" fmla="*/ 8 h 82"/>
                  <a:gd name="T64" fmla="*/ 68 w 80"/>
                  <a:gd name="T65" fmla="*/ 12 h 82"/>
                  <a:gd name="T66" fmla="*/ 72 w 80"/>
                  <a:gd name="T67" fmla="*/ 18 h 82"/>
                  <a:gd name="T68" fmla="*/ 76 w 80"/>
                  <a:gd name="T69" fmla="*/ 26 h 82"/>
                  <a:gd name="T70" fmla="*/ 78 w 80"/>
                  <a:gd name="T71" fmla="*/ 32 h 82"/>
                  <a:gd name="T72" fmla="*/ 80 w 80"/>
                  <a:gd name="T73" fmla="*/ 40 h 82"/>
                  <a:gd name="T74" fmla="*/ 80 w 80"/>
                  <a:gd name="T75" fmla="*/ 40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80" h="82">
                    <a:moveTo>
                      <a:pt x="80" y="40"/>
                    </a:moveTo>
                    <a:lnTo>
                      <a:pt x="80" y="40"/>
                    </a:lnTo>
                    <a:lnTo>
                      <a:pt x="78" y="50"/>
                    </a:lnTo>
                    <a:lnTo>
                      <a:pt x="76" y="56"/>
                    </a:lnTo>
                    <a:lnTo>
                      <a:pt x="72" y="64"/>
                    </a:lnTo>
                    <a:lnTo>
                      <a:pt x="68" y="70"/>
                    </a:lnTo>
                    <a:lnTo>
                      <a:pt x="62" y="74"/>
                    </a:lnTo>
                    <a:lnTo>
                      <a:pt x="56" y="78"/>
                    </a:lnTo>
                    <a:lnTo>
                      <a:pt x="48" y="82"/>
                    </a:lnTo>
                    <a:lnTo>
                      <a:pt x="40" y="82"/>
                    </a:lnTo>
                    <a:lnTo>
                      <a:pt x="40" y="82"/>
                    </a:lnTo>
                    <a:lnTo>
                      <a:pt x="32" y="82"/>
                    </a:lnTo>
                    <a:lnTo>
                      <a:pt x="24" y="78"/>
                    </a:lnTo>
                    <a:lnTo>
                      <a:pt x="18" y="74"/>
                    </a:lnTo>
                    <a:lnTo>
                      <a:pt x="12" y="70"/>
                    </a:lnTo>
                    <a:lnTo>
                      <a:pt x="6" y="64"/>
                    </a:lnTo>
                    <a:lnTo>
                      <a:pt x="4" y="56"/>
                    </a:lnTo>
                    <a:lnTo>
                      <a:pt x="0" y="50"/>
                    </a:lnTo>
                    <a:lnTo>
                      <a:pt x="0" y="40"/>
                    </a:lnTo>
                    <a:lnTo>
                      <a:pt x="0" y="40"/>
                    </a:lnTo>
                    <a:lnTo>
                      <a:pt x="0" y="32"/>
                    </a:lnTo>
                    <a:lnTo>
                      <a:pt x="4" y="26"/>
                    </a:lnTo>
                    <a:lnTo>
                      <a:pt x="6" y="18"/>
                    </a:lnTo>
                    <a:lnTo>
                      <a:pt x="12" y="12"/>
                    </a:lnTo>
                    <a:lnTo>
                      <a:pt x="18" y="8"/>
                    </a:lnTo>
                    <a:lnTo>
                      <a:pt x="24" y="4"/>
                    </a:lnTo>
                    <a:lnTo>
                      <a:pt x="32" y="0"/>
                    </a:lnTo>
                    <a:lnTo>
                      <a:pt x="40" y="0"/>
                    </a:lnTo>
                    <a:lnTo>
                      <a:pt x="40" y="0"/>
                    </a:lnTo>
                    <a:lnTo>
                      <a:pt x="48" y="0"/>
                    </a:lnTo>
                    <a:lnTo>
                      <a:pt x="56" y="4"/>
                    </a:lnTo>
                    <a:lnTo>
                      <a:pt x="62" y="8"/>
                    </a:lnTo>
                    <a:lnTo>
                      <a:pt x="68" y="12"/>
                    </a:lnTo>
                    <a:lnTo>
                      <a:pt x="72" y="18"/>
                    </a:lnTo>
                    <a:lnTo>
                      <a:pt x="76" y="26"/>
                    </a:lnTo>
                    <a:lnTo>
                      <a:pt x="78" y="32"/>
                    </a:lnTo>
                    <a:lnTo>
                      <a:pt x="80" y="40"/>
                    </a:lnTo>
                    <a:lnTo>
                      <a:pt x="80" y="4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005EB8"/>
                  </a:solidFill>
                </a:endParaRPr>
              </a:p>
            </p:txBody>
          </p:sp>
          <p:sp>
            <p:nvSpPr>
              <p:cNvPr id="189" name="Freeform 26"/>
              <p:cNvSpPr>
                <a:spLocks/>
              </p:cNvSpPr>
              <p:nvPr userDrawn="1"/>
            </p:nvSpPr>
            <p:spPr bwMode="auto">
              <a:xfrm>
                <a:off x="8812785" y="300481"/>
                <a:ext cx="139945" cy="205802"/>
              </a:xfrm>
              <a:custGeom>
                <a:avLst/>
                <a:gdLst>
                  <a:gd name="T0" fmla="*/ 96 w 102"/>
                  <a:gd name="T1" fmla="*/ 150 h 150"/>
                  <a:gd name="T2" fmla="*/ 96 w 102"/>
                  <a:gd name="T3" fmla="*/ 150 h 150"/>
                  <a:gd name="T4" fmla="*/ 100 w 102"/>
                  <a:gd name="T5" fmla="*/ 128 h 150"/>
                  <a:gd name="T6" fmla="*/ 102 w 102"/>
                  <a:gd name="T7" fmla="*/ 104 h 150"/>
                  <a:gd name="T8" fmla="*/ 102 w 102"/>
                  <a:gd name="T9" fmla="*/ 104 h 150"/>
                  <a:gd name="T10" fmla="*/ 102 w 102"/>
                  <a:gd name="T11" fmla="*/ 84 h 150"/>
                  <a:gd name="T12" fmla="*/ 98 w 102"/>
                  <a:gd name="T13" fmla="*/ 64 h 150"/>
                  <a:gd name="T14" fmla="*/ 94 w 102"/>
                  <a:gd name="T15" fmla="*/ 46 h 150"/>
                  <a:gd name="T16" fmla="*/ 86 w 102"/>
                  <a:gd name="T17" fmla="*/ 32 h 150"/>
                  <a:gd name="T18" fmla="*/ 80 w 102"/>
                  <a:gd name="T19" fmla="*/ 18 h 150"/>
                  <a:gd name="T20" fmla="*/ 70 w 102"/>
                  <a:gd name="T21" fmla="*/ 8 h 150"/>
                  <a:gd name="T22" fmla="*/ 60 w 102"/>
                  <a:gd name="T23" fmla="*/ 2 h 150"/>
                  <a:gd name="T24" fmla="*/ 50 w 102"/>
                  <a:gd name="T25" fmla="*/ 0 h 150"/>
                  <a:gd name="T26" fmla="*/ 50 w 102"/>
                  <a:gd name="T27" fmla="*/ 0 h 150"/>
                  <a:gd name="T28" fmla="*/ 40 w 102"/>
                  <a:gd name="T29" fmla="*/ 2 h 150"/>
                  <a:gd name="T30" fmla="*/ 30 w 102"/>
                  <a:gd name="T31" fmla="*/ 8 h 150"/>
                  <a:gd name="T32" fmla="*/ 22 w 102"/>
                  <a:gd name="T33" fmla="*/ 18 h 150"/>
                  <a:gd name="T34" fmla="*/ 14 w 102"/>
                  <a:gd name="T35" fmla="*/ 32 h 150"/>
                  <a:gd name="T36" fmla="*/ 8 w 102"/>
                  <a:gd name="T37" fmla="*/ 46 h 150"/>
                  <a:gd name="T38" fmla="*/ 4 w 102"/>
                  <a:gd name="T39" fmla="*/ 64 h 150"/>
                  <a:gd name="T40" fmla="*/ 0 w 102"/>
                  <a:gd name="T41" fmla="*/ 84 h 150"/>
                  <a:gd name="T42" fmla="*/ 0 w 102"/>
                  <a:gd name="T43" fmla="*/ 104 h 150"/>
                  <a:gd name="T44" fmla="*/ 0 w 102"/>
                  <a:gd name="T45" fmla="*/ 104 h 150"/>
                  <a:gd name="T46" fmla="*/ 0 w 102"/>
                  <a:gd name="T47" fmla="*/ 128 h 150"/>
                  <a:gd name="T48" fmla="*/ 4 w 102"/>
                  <a:gd name="T49" fmla="*/ 150 h 150"/>
                  <a:gd name="T50" fmla="*/ 96 w 102"/>
                  <a:gd name="T51" fmla="*/ 150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02" h="150">
                    <a:moveTo>
                      <a:pt x="96" y="150"/>
                    </a:moveTo>
                    <a:lnTo>
                      <a:pt x="96" y="150"/>
                    </a:lnTo>
                    <a:lnTo>
                      <a:pt x="100" y="128"/>
                    </a:lnTo>
                    <a:lnTo>
                      <a:pt x="102" y="104"/>
                    </a:lnTo>
                    <a:lnTo>
                      <a:pt x="102" y="104"/>
                    </a:lnTo>
                    <a:lnTo>
                      <a:pt x="102" y="84"/>
                    </a:lnTo>
                    <a:lnTo>
                      <a:pt x="98" y="64"/>
                    </a:lnTo>
                    <a:lnTo>
                      <a:pt x="94" y="46"/>
                    </a:lnTo>
                    <a:lnTo>
                      <a:pt x="86" y="32"/>
                    </a:lnTo>
                    <a:lnTo>
                      <a:pt x="80" y="18"/>
                    </a:lnTo>
                    <a:lnTo>
                      <a:pt x="70" y="8"/>
                    </a:lnTo>
                    <a:lnTo>
                      <a:pt x="60" y="2"/>
                    </a:lnTo>
                    <a:lnTo>
                      <a:pt x="50" y="0"/>
                    </a:lnTo>
                    <a:lnTo>
                      <a:pt x="50" y="0"/>
                    </a:lnTo>
                    <a:lnTo>
                      <a:pt x="40" y="2"/>
                    </a:lnTo>
                    <a:lnTo>
                      <a:pt x="30" y="8"/>
                    </a:lnTo>
                    <a:lnTo>
                      <a:pt x="22" y="18"/>
                    </a:lnTo>
                    <a:lnTo>
                      <a:pt x="14" y="32"/>
                    </a:lnTo>
                    <a:lnTo>
                      <a:pt x="8" y="46"/>
                    </a:lnTo>
                    <a:lnTo>
                      <a:pt x="4" y="64"/>
                    </a:lnTo>
                    <a:lnTo>
                      <a:pt x="0" y="84"/>
                    </a:lnTo>
                    <a:lnTo>
                      <a:pt x="0" y="104"/>
                    </a:lnTo>
                    <a:lnTo>
                      <a:pt x="0" y="104"/>
                    </a:lnTo>
                    <a:lnTo>
                      <a:pt x="0" y="128"/>
                    </a:lnTo>
                    <a:lnTo>
                      <a:pt x="4" y="150"/>
                    </a:lnTo>
                    <a:lnTo>
                      <a:pt x="96" y="15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005EB8"/>
                  </a:solidFill>
                </a:endParaRPr>
              </a:p>
            </p:txBody>
          </p:sp>
          <p:sp>
            <p:nvSpPr>
              <p:cNvPr id="190" name="Freeform 27"/>
              <p:cNvSpPr>
                <a:spLocks/>
              </p:cNvSpPr>
              <p:nvPr userDrawn="1"/>
            </p:nvSpPr>
            <p:spPr bwMode="auto">
              <a:xfrm>
                <a:off x="8755160" y="278529"/>
                <a:ext cx="87809" cy="227754"/>
              </a:xfrm>
              <a:custGeom>
                <a:avLst/>
                <a:gdLst>
                  <a:gd name="T0" fmla="*/ 16 w 64"/>
                  <a:gd name="T1" fmla="*/ 166 h 166"/>
                  <a:gd name="T2" fmla="*/ 38 w 64"/>
                  <a:gd name="T3" fmla="*/ 166 h 166"/>
                  <a:gd name="T4" fmla="*/ 38 w 64"/>
                  <a:gd name="T5" fmla="*/ 166 h 166"/>
                  <a:gd name="T6" fmla="*/ 36 w 64"/>
                  <a:gd name="T7" fmla="*/ 144 h 166"/>
                  <a:gd name="T8" fmla="*/ 36 w 64"/>
                  <a:gd name="T9" fmla="*/ 120 h 166"/>
                  <a:gd name="T10" fmla="*/ 36 w 64"/>
                  <a:gd name="T11" fmla="*/ 120 h 166"/>
                  <a:gd name="T12" fmla="*/ 38 w 64"/>
                  <a:gd name="T13" fmla="*/ 92 h 166"/>
                  <a:gd name="T14" fmla="*/ 44 w 64"/>
                  <a:gd name="T15" fmla="*/ 66 h 166"/>
                  <a:gd name="T16" fmla="*/ 52 w 64"/>
                  <a:gd name="T17" fmla="*/ 42 h 166"/>
                  <a:gd name="T18" fmla="*/ 58 w 64"/>
                  <a:gd name="T19" fmla="*/ 34 h 166"/>
                  <a:gd name="T20" fmla="*/ 64 w 64"/>
                  <a:gd name="T21" fmla="*/ 26 h 166"/>
                  <a:gd name="T22" fmla="*/ 64 w 64"/>
                  <a:gd name="T23" fmla="*/ 26 h 166"/>
                  <a:gd name="T24" fmla="*/ 56 w 64"/>
                  <a:gd name="T25" fmla="*/ 14 h 166"/>
                  <a:gd name="T26" fmla="*/ 46 w 64"/>
                  <a:gd name="T27" fmla="*/ 6 h 166"/>
                  <a:gd name="T28" fmla="*/ 36 w 64"/>
                  <a:gd name="T29" fmla="*/ 2 h 166"/>
                  <a:gd name="T30" fmla="*/ 26 w 64"/>
                  <a:gd name="T31" fmla="*/ 0 h 166"/>
                  <a:gd name="T32" fmla="*/ 26 w 64"/>
                  <a:gd name="T33" fmla="*/ 0 h 166"/>
                  <a:gd name="T34" fmla="*/ 18 w 64"/>
                  <a:gd name="T35" fmla="*/ 0 h 166"/>
                  <a:gd name="T36" fmla="*/ 12 w 64"/>
                  <a:gd name="T37" fmla="*/ 2 h 166"/>
                  <a:gd name="T38" fmla="*/ 0 w 64"/>
                  <a:gd name="T39" fmla="*/ 12 h 166"/>
                  <a:gd name="T40" fmla="*/ 0 w 64"/>
                  <a:gd name="T41" fmla="*/ 12 h 166"/>
                  <a:gd name="T42" fmla="*/ 10 w 64"/>
                  <a:gd name="T43" fmla="*/ 30 h 166"/>
                  <a:gd name="T44" fmla="*/ 16 w 64"/>
                  <a:gd name="T45" fmla="*/ 54 h 166"/>
                  <a:gd name="T46" fmla="*/ 22 w 64"/>
                  <a:gd name="T47" fmla="*/ 82 h 166"/>
                  <a:gd name="T48" fmla="*/ 24 w 64"/>
                  <a:gd name="T49" fmla="*/ 110 h 166"/>
                  <a:gd name="T50" fmla="*/ 24 w 64"/>
                  <a:gd name="T51" fmla="*/ 110 h 166"/>
                  <a:gd name="T52" fmla="*/ 22 w 64"/>
                  <a:gd name="T53" fmla="*/ 140 h 166"/>
                  <a:gd name="T54" fmla="*/ 16 w 64"/>
                  <a:gd name="T55" fmla="*/ 166 h 166"/>
                  <a:gd name="T56" fmla="*/ 16 w 64"/>
                  <a:gd name="T57" fmla="*/ 166 h 1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64" h="166">
                    <a:moveTo>
                      <a:pt x="16" y="166"/>
                    </a:moveTo>
                    <a:lnTo>
                      <a:pt x="38" y="166"/>
                    </a:lnTo>
                    <a:lnTo>
                      <a:pt x="38" y="166"/>
                    </a:lnTo>
                    <a:lnTo>
                      <a:pt x="36" y="144"/>
                    </a:lnTo>
                    <a:lnTo>
                      <a:pt x="36" y="120"/>
                    </a:lnTo>
                    <a:lnTo>
                      <a:pt x="36" y="120"/>
                    </a:lnTo>
                    <a:lnTo>
                      <a:pt x="38" y="92"/>
                    </a:lnTo>
                    <a:lnTo>
                      <a:pt x="44" y="66"/>
                    </a:lnTo>
                    <a:lnTo>
                      <a:pt x="52" y="42"/>
                    </a:lnTo>
                    <a:lnTo>
                      <a:pt x="58" y="34"/>
                    </a:lnTo>
                    <a:lnTo>
                      <a:pt x="64" y="26"/>
                    </a:lnTo>
                    <a:lnTo>
                      <a:pt x="64" y="26"/>
                    </a:lnTo>
                    <a:lnTo>
                      <a:pt x="56" y="14"/>
                    </a:lnTo>
                    <a:lnTo>
                      <a:pt x="46" y="6"/>
                    </a:lnTo>
                    <a:lnTo>
                      <a:pt x="36" y="2"/>
                    </a:lnTo>
                    <a:lnTo>
                      <a:pt x="26" y="0"/>
                    </a:lnTo>
                    <a:lnTo>
                      <a:pt x="26" y="0"/>
                    </a:lnTo>
                    <a:lnTo>
                      <a:pt x="18" y="0"/>
                    </a:lnTo>
                    <a:lnTo>
                      <a:pt x="12" y="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10" y="30"/>
                    </a:lnTo>
                    <a:lnTo>
                      <a:pt x="16" y="54"/>
                    </a:lnTo>
                    <a:lnTo>
                      <a:pt x="22" y="82"/>
                    </a:lnTo>
                    <a:lnTo>
                      <a:pt x="24" y="110"/>
                    </a:lnTo>
                    <a:lnTo>
                      <a:pt x="24" y="110"/>
                    </a:lnTo>
                    <a:lnTo>
                      <a:pt x="22" y="140"/>
                    </a:lnTo>
                    <a:lnTo>
                      <a:pt x="16" y="166"/>
                    </a:lnTo>
                    <a:lnTo>
                      <a:pt x="16" y="16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005EB8"/>
                  </a:solidFill>
                </a:endParaRPr>
              </a:p>
            </p:txBody>
          </p:sp>
          <p:sp>
            <p:nvSpPr>
              <p:cNvPr id="191" name="Freeform 28"/>
              <p:cNvSpPr>
                <a:spLocks/>
              </p:cNvSpPr>
              <p:nvPr userDrawn="1"/>
            </p:nvSpPr>
            <p:spPr bwMode="auto">
              <a:xfrm>
                <a:off x="8532894" y="91935"/>
                <a:ext cx="27440" cy="444532"/>
              </a:xfrm>
              <a:custGeom>
                <a:avLst/>
                <a:gdLst>
                  <a:gd name="T0" fmla="*/ 0 w 20"/>
                  <a:gd name="T1" fmla="*/ 10 h 324"/>
                  <a:gd name="T2" fmla="*/ 0 w 20"/>
                  <a:gd name="T3" fmla="*/ 10 h 324"/>
                  <a:gd name="T4" fmla="*/ 0 w 20"/>
                  <a:gd name="T5" fmla="*/ 314 h 324"/>
                  <a:gd name="T6" fmla="*/ 0 w 20"/>
                  <a:gd name="T7" fmla="*/ 314 h 324"/>
                  <a:gd name="T8" fmla="*/ 2 w 20"/>
                  <a:gd name="T9" fmla="*/ 318 h 324"/>
                  <a:gd name="T10" fmla="*/ 4 w 20"/>
                  <a:gd name="T11" fmla="*/ 322 h 324"/>
                  <a:gd name="T12" fmla="*/ 8 w 20"/>
                  <a:gd name="T13" fmla="*/ 322 h 324"/>
                  <a:gd name="T14" fmla="*/ 10 w 20"/>
                  <a:gd name="T15" fmla="*/ 324 h 324"/>
                  <a:gd name="T16" fmla="*/ 14 w 20"/>
                  <a:gd name="T17" fmla="*/ 322 h 324"/>
                  <a:gd name="T18" fmla="*/ 18 w 20"/>
                  <a:gd name="T19" fmla="*/ 322 h 324"/>
                  <a:gd name="T20" fmla="*/ 20 w 20"/>
                  <a:gd name="T21" fmla="*/ 318 h 324"/>
                  <a:gd name="T22" fmla="*/ 20 w 20"/>
                  <a:gd name="T23" fmla="*/ 314 h 324"/>
                  <a:gd name="T24" fmla="*/ 20 w 20"/>
                  <a:gd name="T25" fmla="*/ 314 h 324"/>
                  <a:gd name="T26" fmla="*/ 20 w 20"/>
                  <a:gd name="T27" fmla="*/ 10 h 324"/>
                  <a:gd name="T28" fmla="*/ 20 w 20"/>
                  <a:gd name="T29" fmla="*/ 10 h 324"/>
                  <a:gd name="T30" fmla="*/ 20 w 20"/>
                  <a:gd name="T31" fmla="*/ 6 h 324"/>
                  <a:gd name="T32" fmla="*/ 18 w 20"/>
                  <a:gd name="T33" fmla="*/ 2 h 324"/>
                  <a:gd name="T34" fmla="*/ 14 w 20"/>
                  <a:gd name="T35" fmla="*/ 0 h 324"/>
                  <a:gd name="T36" fmla="*/ 10 w 20"/>
                  <a:gd name="T37" fmla="*/ 0 h 324"/>
                  <a:gd name="T38" fmla="*/ 8 w 20"/>
                  <a:gd name="T39" fmla="*/ 0 h 324"/>
                  <a:gd name="T40" fmla="*/ 4 w 20"/>
                  <a:gd name="T41" fmla="*/ 2 h 324"/>
                  <a:gd name="T42" fmla="*/ 2 w 20"/>
                  <a:gd name="T43" fmla="*/ 6 h 324"/>
                  <a:gd name="T44" fmla="*/ 0 w 20"/>
                  <a:gd name="T45" fmla="*/ 10 h 324"/>
                  <a:gd name="T46" fmla="*/ 0 w 20"/>
                  <a:gd name="T47" fmla="*/ 10 h 3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0" h="324">
                    <a:moveTo>
                      <a:pt x="0" y="10"/>
                    </a:moveTo>
                    <a:lnTo>
                      <a:pt x="0" y="10"/>
                    </a:lnTo>
                    <a:lnTo>
                      <a:pt x="0" y="314"/>
                    </a:lnTo>
                    <a:lnTo>
                      <a:pt x="0" y="314"/>
                    </a:lnTo>
                    <a:lnTo>
                      <a:pt x="2" y="318"/>
                    </a:lnTo>
                    <a:lnTo>
                      <a:pt x="4" y="322"/>
                    </a:lnTo>
                    <a:lnTo>
                      <a:pt x="8" y="322"/>
                    </a:lnTo>
                    <a:lnTo>
                      <a:pt x="10" y="324"/>
                    </a:lnTo>
                    <a:lnTo>
                      <a:pt x="14" y="322"/>
                    </a:lnTo>
                    <a:lnTo>
                      <a:pt x="18" y="322"/>
                    </a:lnTo>
                    <a:lnTo>
                      <a:pt x="20" y="318"/>
                    </a:lnTo>
                    <a:lnTo>
                      <a:pt x="20" y="314"/>
                    </a:lnTo>
                    <a:lnTo>
                      <a:pt x="20" y="314"/>
                    </a:lnTo>
                    <a:lnTo>
                      <a:pt x="20" y="10"/>
                    </a:lnTo>
                    <a:lnTo>
                      <a:pt x="20" y="10"/>
                    </a:lnTo>
                    <a:lnTo>
                      <a:pt x="20" y="6"/>
                    </a:lnTo>
                    <a:lnTo>
                      <a:pt x="18" y="2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4" y="2"/>
                    </a:lnTo>
                    <a:lnTo>
                      <a:pt x="2" y="6"/>
                    </a:lnTo>
                    <a:lnTo>
                      <a:pt x="0" y="10"/>
                    </a:lnTo>
                    <a:lnTo>
                      <a:pt x="0" y="1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005EB8"/>
                  </a:solidFill>
                </a:endParaRPr>
              </a:p>
            </p:txBody>
          </p:sp>
          <p:sp>
            <p:nvSpPr>
              <p:cNvPr id="192" name="Freeform 29"/>
              <p:cNvSpPr>
                <a:spLocks/>
              </p:cNvSpPr>
              <p:nvPr userDrawn="1"/>
            </p:nvSpPr>
            <p:spPr bwMode="auto">
              <a:xfrm>
                <a:off x="8535638" y="91935"/>
                <a:ext cx="74089" cy="27440"/>
              </a:xfrm>
              <a:custGeom>
                <a:avLst/>
                <a:gdLst>
                  <a:gd name="T0" fmla="*/ 44 w 54"/>
                  <a:gd name="T1" fmla="*/ 0 h 20"/>
                  <a:gd name="T2" fmla="*/ 44 w 54"/>
                  <a:gd name="T3" fmla="*/ 0 h 20"/>
                  <a:gd name="T4" fmla="*/ 8 w 54"/>
                  <a:gd name="T5" fmla="*/ 0 h 20"/>
                  <a:gd name="T6" fmla="*/ 8 w 54"/>
                  <a:gd name="T7" fmla="*/ 0 h 20"/>
                  <a:gd name="T8" fmla="*/ 4 w 54"/>
                  <a:gd name="T9" fmla="*/ 0 h 20"/>
                  <a:gd name="T10" fmla="*/ 2 w 54"/>
                  <a:gd name="T11" fmla="*/ 2 h 20"/>
                  <a:gd name="T12" fmla="*/ 0 w 54"/>
                  <a:gd name="T13" fmla="*/ 6 h 20"/>
                  <a:gd name="T14" fmla="*/ 0 w 54"/>
                  <a:gd name="T15" fmla="*/ 10 h 20"/>
                  <a:gd name="T16" fmla="*/ 0 w 54"/>
                  <a:gd name="T17" fmla="*/ 14 h 20"/>
                  <a:gd name="T18" fmla="*/ 2 w 54"/>
                  <a:gd name="T19" fmla="*/ 16 h 20"/>
                  <a:gd name="T20" fmla="*/ 4 w 54"/>
                  <a:gd name="T21" fmla="*/ 18 h 20"/>
                  <a:gd name="T22" fmla="*/ 8 w 54"/>
                  <a:gd name="T23" fmla="*/ 20 h 20"/>
                  <a:gd name="T24" fmla="*/ 8 w 54"/>
                  <a:gd name="T25" fmla="*/ 20 h 20"/>
                  <a:gd name="T26" fmla="*/ 44 w 54"/>
                  <a:gd name="T27" fmla="*/ 20 h 20"/>
                  <a:gd name="T28" fmla="*/ 44 w 54"/>
                  <a:gd name="T29" fmla="*/ 20 h 20"/>
                  <a:gd name="T30" fmla="*/ 48 w 54"/>
                  <a:gd name="T31" fmla="*/ 18 h 20"/>
                  <a:gd name="T32" fmla="*/ 52 w 54"/>
                  <a:gd name="T33" fmla="*/ 16 h 20"/>
                  <a:gd name="T34" fmla="*/ 54 w 54"/>
                  <a:gd name="T35" fmla="*/ 14 h 20"/>
                  <a:gd name="T36" fmla="*/ 54 w 54"/>
                  <a:gd name="T37" fmla="*/ 10 h 20"/>
                  <a:gd name="T38" fmla="*/ 54 w 54"/>
                  <a:gd name="T39" fmla="*/ 6 h 20"/>
                  <a:gd name="T40" fmla="*/ 52 w 54"/>
                  <a:gd name="T41" fmla="*/ 2 h 20"/>
                  <a:gd name="T42" fmla="*/ 48 w 54"/>
                  <a:gd name="T43" fmla="*/ 0 h 20"/>
                  <a:gd name="T44" fmla="*/ 44 w 54"/>
                  <a:gd name="T45" fmla="*/ 0 h 20"/>
                  <a:gd name="T46" fmla="*/ 44 w 54"/>
                  <a:gd name="T47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4" h="20">
                    <a:moveTo>
                      <a:pt x="44" y="0"/>
                    </a:moveTo>
                    <a:lnTo>
                      <a:pt x="44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0" y="6"/>
                    </a:lnTo>
                    <a:lnTo>
                      <a:pt x="0" y="10"/>
                    </a:lnTo>
                    <a:lnTo>
                      <a:pt x="0" y="14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8" y="20"/>
                    </a:lnTo>
                    <a:lnTo>
                      <a:pt x="8" y="20"/>
                    </a:lnTo>
                    <a:lnTo>
                      <a:pt x="44" y="20"/>
                    </a:lnTo>
                    <a:lnTo>
                      <a:pt x="44" y="20"/>
                    </a:lnTo>
                    <a:lnTo>
                      <a:pt x="48" y="18"/>
                    </a:lnTo>
                    <a:lnTo>
                      <a:pt x="52" y="16"/>
                    </a:lnTo>
                    <a:lnTo>
                      <a:pt x="54" y="14"/>
                    </a:lnTo>
                    <a:lnTo>
                      <a:pt x="54" y="10"/>
                    </a:lnTo>
                    <a:lnTo>
                      <a:pt x="54" y="6"/>
                    </a:lnTo>
                    <a:lnTo>
                      <a:pt x="52" y="2"/>
                    </a:lnTo>
                    <a:lnTo>
                      <a:pt x="48" y="0"/>
                    </a:lnTo>
                    <a:lnTo>
                      <a:pt x="44" y="0"/>
                    </a:lnTo>
                    <a:lnTo>
                      <a:pt x="44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005EB8"/>
                  </a:solidFill>
                </a:endParaRPr>
              </a:p>
            </p:txBody>
          </p:sp>
          <p:sp>
            <p:nvSpPr>
              <p:cNvPr id="193" name="Freeform 30"/>
              <p:cNvSpPr>
                <a:spLocks/>
              </p:cNvSpPr>
              <p:nvPr userDrawn="1"/>
            </p:nvSpPr>
            <p:spPr bwMode="auto">
              <a:xfrm>
                <a:off x="8535638" y="509027"/>
                <a:ext cx="74089" cy="27440"/>
              </a:xfrm>
              <a:custGeom>
                <a:avLst/>
                <a:gdLst>
                  <a:gd name="T0" fmla="*/ 44 w 54"/>
                  <a:gd name="T1" fmla="*/ 0 h 20"/>
                  <a:gd name="T2" fmla="*/ 44 w 54"/>
                  <a:gd name="T3" fmla="*/ 0 h 20"/>
                  <a:gd name="T4" fmla="*/ 8 w 54"/>
                  <a:gd name="T5" fmla="*/ 0 h 20"/>
                  <a:gd name="T6" fmla="*/ 8 w 54"/>
                  <a:gd name="T7" fmla="*/ 0 h 20"/>
                  <a:gd name="T8" fmla="*/ 4 w 54"/>
                  <a:gd name="T9" fmla="*/ 0 h 20"/>
                  <a:gd name="T10" fmla="*/ 2 w 54"/>
                  <a:gd name="T11" fmla="*/ 4 h 20"/>
                  <a:gd name="T12" fmla="*/ 0 w 54"/>
                  <a:gd name="T13" fmla="*/ 6 h 20"/>
                  <a:gd name="T14" fmla="*/ 0 w 54"/>
                  <a:gd name="T15" fmla="*/ 10 h 20"/>
                  <a:gd name="T16" fmla="*/ 0 w 54"/>
                  <a:gd name="T17" fmla="*/ 14 h 20"/>
                  <a:gd name="T18" fmla="*/ 2 w 54"/>
                  <a:gd name="T19" fmla="*/ 16 h 20"/>
                  <a:gd name="T20" fmla="*/ 4 w 54"/>
                  <a:gd name="T21" fmla="*/ 20 h 20"/>
                  <a:gd name="T22" fmla="*/ 8 w 54"/>
                  <a:gd name="T23" fmla="*/ 20 h 20"/>
                  <a:gd name="T24" fmla="*/ 8 w 54"/>
                  <a:gd name="T25" fmla="*/ 20 h 20"/>
                  <a:gd name="T26" fmla="*/ 44 w 54"/>
                  <a:gd name="T27" fmla="*/ 20 h 20"/>
                  <a:gd name="T28" fmla="*/ 44 w 54"/>
                  <a:gd name="T29" fmla="*/ 20 h 20"/>
                  <a:gd name="T30" fmla="*/ 48 w 54"/>
                  <a:gd name="T31" fmla="*/ 20 h 20"/>
                  <a:gd name="T32" fmla="*/ 52 w 54"/>
                  <a:gd name="T33" fmla="*/ 16 h 20"/>
                  <a:gd name="T34" fmla="*/ 54 w 54"/>
                  <a:gd name="T35" fmla="*/ 14 h 20"/>
                  <a:gd name="T36" fmla="*/ 54 w 54"/>
                  <a:gd name="T37" fmla="*/ 10 h 20"/>
                  <a:gd name="T38" fmla="*/ 54 w 54"/>
                  <a:gd name="T39" fmla="*/ 6 h 20"/>
                  <a:gd name="T40" fmla="*/ 52 w 54"/>
                  <a:gd name="T41" fmla="*/ 4 h 20"/>
                  <a:gd name="T42" fmla="*/ 48 w 54"/>
                  <a:gd name="T43" fmla="*/ 0 h 20"/>
                  <a:gd name="T44" fmla="*/ 44 w 54"/>
                  <a:gd name="T45" fmla="*/ 0 h 20"/>
                  <a:gd name="T46" fmla="*/ 44 w 54"/>
                  <a:gd name="T47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4" h="20">
                    <a:moveTo>
                      <a:pt x="44" y="0"/>
                    </a:moveTo>
                    <a:lnTo>
                      <a:pt x="44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4" y="0"/>
                    </a:lnTo>
                    <a:lnTo>
                      <a:pt x="2" y="4"/>
                    </a:lnTo>
                    <a:lnTo>
                      <a:pt x="0" y="6"/>
                    </a:lnTo>
                    <a:lnTo>
                      <a:pt x="0" y="10"/>
                    </a:lnTo>
                    <a:lnTo>
                      <a:pt x="0" y="14"/>
                    </a:lnTo>
                    <a:lnTo>
                      <a:pt x="2" y="16"/>
                    </a:lnTo>
                    <a:lnTo>
                      <a:pt x="4" y="20"/>
                    </a:lnTo>
                    <a:lnTo>
                      <a:pt x="8" y="20"/>
                    </a:lnTo>
                    <a:lnTo>
                      <a:pt x="8" y="20"/>
                    </a:lnTo>
                    <a:lnTo>
                      <a:pt x="44" y="20"/>
                    </a:lnTo>
                    <a:lnTo>
                      <a:pt x="44" y="20"/>
                    </a:lnTo>
                    <a:lnTo>
                      <a:pt x="48" y="20"/>
                    </a:lnTo>
                    <a:lnTo>
                      <a:pt x="52" y="16"/>
                    </a:lnTo>
                    <a:lnTo>
                      <a:pt x="54" y="14"/>
                    </a:lnTo>
                    <a:lnTo>
                      <a:pt x="54" y="10"/>
                    </a:lnTo>
                    <a:lnTo>
                      <a:pt x="54" y="6"/>
                    </a:lnTo>
                    <a:lnTo>
                      <a:pt x="52" y="4"/>
                    </a:lnTo>
                    <a:lnTo>
                      <a:pt x="48" y="0"/>
                    </a:lnTo>
                    <a:lnTo>
                      <a:pt x="44" y="0"/>
                    </a:lnTo>
                    <a:lnTo>
                      <a:pt x="44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005EB8"/>
                  </a:solidFill>
                </a:endParaRPr>
              </a:p>
            </p:txBody>
          </p:sp>
          <p:sp>
            <p:nvSpPr>
              <p:cNvPr id="194" name="Freeform 31"/>
              <p:cNvSpPr>
                <a:spLocks/>
              </p:cNvSpPr>
              <p:nvPr userDrawn="1"/>
            </p:nvSpPr>
            <p:spPr bwMode="auto">
              <a:xfrm>
                <a:off x="9010355" y="91935"/>
                <a:ext cx="27440" cy="441788"/>
              </a:xfrm>
              <a:custGeom>
                <a:avLst/>
                <a:gdLst>
                  <a:gd name="T0" fmla="*/ 20 w 20"/>
                  <a:gd name="T1" fmla="*/ 312 h 322"/>
                  <a:gd name="T2" fmla="*/ 20 w 20"/>
                  <a:gd name="T3" fmla="*/ 312 h 322"/>
                  <a:gd name="T4" fmla="*/ 20 w 20"/>
                  <a:gd name="T5" fmla="*/ 10 h 322"/>
                  <a:gd name="T6" fmla="*/ 20 w 20"/>
                  <a:gd name="T7" fmla="*/ 10 h 322"/>
                  <a:gd name="T8" fmla="*/ 20 w 20"/>
                  <a:gd name="T9" fmla="*/ 6 h 322"/>
                  <a:gd name="T10" fmla="*/ 16 w 20"/>
                  <a:gd name="T11" fmla="*/ 2 h 322"/>
                  <a:gd name="T12" fmla="*/ 14 w 20"/>
                  <a:gd name="T13" fmla="*/ 0 h 322"/>
                  <a:gd name="T14" fmla="*/ 10 w 20"/>
                  <a:gd name="T15" fmla="*/ 0 h 322"/>
                  <a:gd name="T16" fmla="*/ 6 w 20"/>
                  <a:gd name="T17" fmla="*/ 0 h 322"/>
                  <a:gd name="T18" fmla="*/ 4 w 20"/>
                  <a:gd name="T19" fmla="*/ 2 h 322"/>
                  <a:gd name="T20" fmla="*/ 0 w 20"/>
                  <a:gd name="T21" fmla="*/ 6 h 322"/>
                  <a:gd name="T22" fmla="*/ 0 w 20"/>
                  <a:gd name="T23" fmla="*/ 10 h 322"/>
                  <a:gd name="T24" fmla="*/ 0 w 20"/>
                  <a:gd name="T25" fmla="*/ 10 h 322"/>
                  <a:gd name="T26" fmla="*/ 0 w 20"/>
                  <a:gd name="T27" fmla="*/ 312 h 322"/>
                  <a:gd name="T28" fmla="*/ 0 w 20"/>
                  <a:gd name="T29" fmla="*/ 312 h 322"/>
                  <a:gd name="T30" fmla="*/ 0 w 20"/>
                  <a:gd name="T31" fmla="*/ 316 h 322"/>
                  <a:gd name="T32" fmla="*/ 4 w 20"/>
                  <a:gd name="T33" fmla="*/ 320 h 322"/>
                  <a:gd name="T34" fmla="*/ 6 w 20"/>
                  <a:gd name="T35" fmla="*/ 322 h 322"/>
                  <a:gd name="T36" fmla="*/ 10 w 20"/>
                  <a:gd name="T37" fmla="*/ 322 h 322"/>
                  <a:gd name="T38" fmla="*/ 14 w 20"/>
                  <a:gd name="T39" fmla="*/ 322 h 322"/>
                  <a:gd name="T40" fmla="*/ 16 w 20"/>
                  <a:gd name="T41" fmla="*/ 320 h 322"/>
                  <a:gd name="T42" fmla="*/ 20 w 20"/>
                  <a:gd name="T43" fmla="*/ 316 h 322"/>
                  <a:gd name="T44" fmla="*/ 20 w 20"/>
                  <a:gd name="T45" fmla="*/ 312 h 322"/>
                  <a:gd name="T46" fmla="*/ 20 w 20"/>
                  <a:gd name="T47" fmla="*/ 312 h 3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0" h="322">
                    <a:moveTo>
                      <a:pt x="20" y="312"/>
                    </a:moveTo>
                    <a:lnTo>
                      <a:pt x="20" y="312"/>
                    </a:lnTo>
                    <a:lnTo>
                      <a:pt x="20" y="10"/>
                    </a:lnTo>
                    <a:lnTo>
                      <a:pt x="20" y="10"/>
                    </a:lnTo>
                    <a:lnTo>
                      <a:pt x="20" y="6"/>
                    </a:lnTo>
                    <a:lnTo>
                      <a:pt x="16" y="2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6" y="0"/>
                    </a:lnTo>
                    <a:lnTo>
                      <a:pt x="4" y="2"/>
                    </a:lnTo>
                    <a:lnTo>
                      <a:pt x="0" y="6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16"/>
                    </a:lnTo>
                    <a:lnTo>
                      <a:pt x="4" y="320"/>
                    </a:lnTo>
                    <a:lnTo>
                      <a:pt x="6" y="322"/>
                    </a:lnTo>
                    <a:lnTo>
                      <a:pt x="10" y="322"/>
                    </a:lnTo>
                    <a:lnTo>
                      <a:pt x="14" y="322"/>
                    </a:lnTo>
                    <a:lnTo>
                      <a:pt x="16" y="320"/>
                    </a:lnTo>
                    <a:lnTo>
                      <a:pt x="20" y="316"/>
                    </a:lnTo>
                    <a:lnTo>
                      <a:pt x="20" y="312"/>
                    </a:lnTo>
                    <a:lnTo>
                      <a:pt x="20" y="3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005EB8"/>
                  </a:solidFill>
                </a:endParaRPr>
              </a:p>
            </p:txBody>
          </p:sp>
          <p:sp>
            <p:nvSpPr>
              <p:cNvPr id="195" name="Freeform 32"/>
              <p:cNvSpPr>
                <a:spLocks/>
              </p:cNvSpPr>
              <p:nvPr userDrawn="1"/>
            </p:nvSpPr>
            <p:spPr bwMode="auto">
              <a:xfrm>
                <a:off x="8963706" y="506283"/>
                <a:ext cx="74089" cy="27440"/>
              </a:xfrm>
              <a:custGeom>
                <a:avLst/>
                <a:gdLst>
                  <a:gd name="T0" fmla="*/ 8 w 54"/>
                  <a:gd name="T1" fmla="*/ 20 h 20"/>
                  <a:gd name="T2" fmla="*/ 8 w 54"/>
                  <a:gd name="T3" fmla="*/ 20 h 20"/>
                  <a:gd name="T4" fmla="*/ 44 w 54"/>
                  <a:gd name="T5" fmla="*/ 20 h 20"/>
                  <a:gd name="T6" fmla="*/ 44 w 54"/>
                  <a:gd name="T7" fmla="*/ 20 h 20"/>
                  <a:gd name="T8" fmla="*/ 48 w 54"/>
                  <a:gd name="T9" fmla="*/ 20 h 20"/>
                  <a:gd name="T10" fmla="*/ 52 w 54"/>
                  <a:gd name="T11" fmla="*/ 16 h 20"/>
                  <a:gd name="T12" fmla="*/ 54 w 54"/>
                  <a:gd name="T13" fmla="*/ 14 h 20"/>
                  <a:gd name="T14" fmla="*/ 54 w 54"/>
                  <a:gd name="T15" fmla="*/ 10 h 20"/>
                  <a:gd name="T16" fmla="*/ 54 w 54"/>
                  <a:gd name="T17" fmla="*/ 6 h 20"/>
                  <a:gd name="T18" fmla="*/ 52 w 54"/>
                  <a:gd name="T19" fmla="*/ 4 h 20"/>
                  <a:gd name="T20" fmla="*/ 48 w 54"/>
                  <a:gd name="T21" fmla="*/ 0 h 20"/>
                  <a:gd name="T22" fmla="*/ 44 w 54"/>
                  <a:gd name="T23" fmla="*/ 0 h 20"/>
                  <a:gd name="T24" fmla="*/ 44 w 54"/>
                  <a:gd name="T25" fmla="*/ 0 h 20"/>
                  <a:gd name="T26" fmla="*/ 8 w 54"/>
                  <a:gd name="T27" fmla="*/ 0 h 20"/>
                  <a:gd name="T28" fmla="*/ 8 w 54"/>
                  <a:gd name="T29" fmla="*/ 0 h 20"/>
                  <a:gd name="T30" fmla="*/ 4 w 54"/>
                  <a:gd name="T31" fmla="*/ 0 h 20"/>
                  <a:gd name="T32" fmla="*/ 2 w 54"/>
                  <a:gd name="T33" fmla="*/ 4 h 20"/>
                  <a:gd name="T34" fmla="*/ 0 w 54"/>
                  <a:gd name="T35" fmla="*/ 6 h 20"/>
                  <a:gd name="T36" fmla="*/ 0 w 54"/>
                  <a:gd name="T37" fmla="*/ 10 h 20"/>
                  <a:gd name="T38" fmla="*/ 0 w 54"/>
                  <a:gd name="T39" fmla="*/ 14 h 20"/>
                  <a:gd name="T40" fmla="*/ 2 w 54"/>
                  <a:gd name="T41" fmla="*/ 16 h 20"/>
                  <a:gd name="T42" fmla="*/ 4 w 54"/>
                  <a:gd name="T43" fmla="*/ 20 h 20"/>
                  <a:gd name="T44" fmla="*/ 8 w 54"/>
                  <a:gd name="T45" fmla="*/ 20 h 20"/>
                  <a:gd name="T46" fmla="*/ 8 w 54"/>
                  <a:gd name="T47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4" h="20">
                    <a:moveTo>
                      <a:pt x="8" y="20"/>
                    </a:moveTo>
                    <a:lnTo>
                      <a:pt x="8" y="20"/>
                    </a:lnTo>
                    <a:lnTo>
                      <a:pt x="44" y="20"/>
                    </a:lnTo>
                    <a:lnTo>
                      <a:pt x="44" y="20"/>
                    </a:lnTo>
                    <a:lnTo>
                      <a:pt x="48" y="20"/>
                    </a:lnTo>
                    <a:lnTo>
                      <a:pt x="52" y="16"/>
                    </a:lnTo>
                    <a:lnTo>
                      <a:pt x="54" y="14"/>
                    </a:lnTo>
                    <a:lnTo>
                      <a:pt x="54" y="10"/>
                    </a:lnTo>
                    <a:lnTo>
                      <a:pt x="54" y="6"/>
                    </a:lnTo>
                    <a:lnTo>
                      <a:pt x="52" y="4"/>
                    </a:lnTo>
                    <a:lnTo>
                      <a:pt x="48" y="0"/>
                    </a:lnTo>
                    <a:lnTo>
                      <a:pt x="44" y="0"/>
                    </a:lnTo>
                    <a:lnTo>
                      <a:pt x="44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4" y="0"/>
                    </a:lnTo>
                    <a:lnTo>
                      <a:pt x="2" y="4"/>
                    </a:lnTo>
                    <a:lnTo>
                      <a:pt x="0" y="6"/>
                    </a:lnTo>
                    <a:lnTo>
                      <a:pt x="0" y="10"/>
                    </a:lnTo>
                    <a:lnTo>
                      <a:pt x="0" y="14"/>
                    </a:lnTo>
                    <a:lnTo>
                      <a:pt x="2" y="16"/>
                    </a:lnTo>
                    <a:lnTo>
                      <a:pt x="4" y="20"/>
                    </a:lnTo>
                    <a:lnTo>
                      <a:pt x="8" y="20"/>
                    </a:lnTo>
                    <a:lnTo>
                      <a:pt x="8" y="2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005EB8"/>
                  </a:solidFill>
                </a:endParaRPr>
              </a:p>
            </p:txBody>
          </p:sp>
          <p:sp>
            <p:nvSpPr>
              <p:cNvPr id="196" name="Freeform 33"/>
              <p:cNvSpPr>
                <a:spLocks/>
              </p:cNvSpPr>
              <p:nvPr userDrawn="1"/>
            </p:nvSpPr>
            <p:spPr bwMode="auto">
              <a:xfrm>
                <a:off x="8963706" y="91935"/>
                <a:ext cx="74089" cy="27440"/>
              </a:xfrm>
              <a:custGeom>
                <a:avLst/>
                <a:gdLst>
                  <a:gd name="T0" fmla="*/ 8 w 54"/>
                  <a:gd name="T1" fmla="*/ 20 h 20"/>
                  <a:gd name="T2" fmla="*/ 8 w 54"/>
                  <a:gd name="T3" fmla="*/ 20 h 20"/>
                  <a:gd name="T4" fmla="*/ 44 w 54"/>
                  <a:gd name="T5" fmla="*/ 20 h 20"/>
                  <a:gd name="T6" fmla="*/ 44 w 54"/>
                  <a:gd name="T7" fmla="*/ 20 h 20"/>
                  <a:gd name="T8" fmla="*/ 48 w 54"/>
                  <a:gd name="T9" fmla="*/ 18 h 20"/>
                  <a:gd name="T10" fmla="*/ 52 w 54"/>
                  <a:gd name="T11" fmla="*/ 16 h 20"/>
                  <a:gd name="T12" fmla="*/ 54 w 54"/>
                  <a:gd name="T13" fmla="*/ 14 h 20"/>
                  <a:gd name="T14" fmla="*/ 54 w 54"/>
                  <a:gd name="T15" fmla="*/ 10 h 20"/>
                  <a:gd name="T16" fmla="*/ 54 w 54"/>
                  <a:gd name="T17" fmla="*/ 6 h 20"/>
                  <a:gd name="T18" fmla="*/ 52 w 54"/>
                  <a:gd name="T19" fmla="*/ 2 h 20"/>
                  <a:gd name="T20" fmla="*/ 48 w 54"/>
                  <a:gd name="T21" fmla="*/ 0 h 20"/>
                  <a:gd name="T22" fmla="*/ 44 w 54"/>
                  <a:gd name="T23" fmla="*/ 0 h 20"/>
                  <a:gd name="T24" fmla="*/ 44 w 54"/>
                  <a:gd name="T25" fmla="*/ 0 h 20"/>
                  <a:gd name="T26" fmla="*/ 8 w 54"/>
                  <a:gd name="T27" fmla="*/ 0 h 20"/>
                  <a:gd name="T28" fmla="*/ 8 w 54"/>
                  <a:gd name="T29" fmla="*/ 0 h 20"/>
                  <a:gd name="T30" fmla="*/ 4 w 54"/>
                  <a:gd name="T31" fmla="*/ 0 h 20"/>
                  <a:gd name="T32" fmla="*/ 2 w 54"/>
                  <a:gd name="T33" fmla="*/ 2 h 20"/>
                  <a:gd name="T34" fmla="*/ 0 w 54"/>
                  <a:gd name="T35" fmla="*/ 6 h 20"/>
                  <a:gd name="T36" fmla="*/ 0 w 54"/>
                  <a:gd name="T37" fmla="*/ 10 h 20"/>
                  <a:gd name="T38" fmla="*/ 0 w 54"/>
                  <a:gd name="T39" fmla="*/ 14 h 20"/>
                  <a:gd name="T40" fmla="*/ 2 w 54"/>
                  <a:gd name="T41" fmla="*/ 16 h 20"/>
                  <a:gd name="T42" fmla="*/ 4 w 54"/>
                  <a:gd name="T43" fmla="*/ 18 h 20"/>
                  <a:gd name="T44" fmla="*/ 8 w 54"/>
                  <a:gd name="T45" fmla="*/ 20 h 20"/>
                  <a:gd name="T46" fmla="*/ 8 w 54"/>
                  <a:gd name="T47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4" h="20">
                    <a:moveTo>
                      <a:pt x="8" y="20"/>
                    </a:moveTo>
                    <a:lnTo>
                      <a:pt x="8" y="20"/>
                    </a:lnTo>
                    <a:lnTo>
                      <a:pt x="44" y="20"/>
                    </a:lnTo>
                    <a:lnTo>
                      <a:pt x="44" y="20"/>
                    </a:lnTo>
                    <a:lnTo>
                      <a:pt x="48" y="18"/>
                    </a:lnTo>
                    <a:lnTo>
                      <a:pt x="52" y="16"/>
                    </a:lnTo>
                    <a:lnTo>
                      <a:pt x="54" y="14"/>
                    </a:lnTo>
                    <a:lnTo>
                      <a:pt x="54" y="10"/>
                    </a:lnTo>
                    <a:lnTo>
                      <a:pt x="54" y="6"/>
                    </a:lnTo>
                    <a:lnTo>
                      <a:pt x="52" y="2"/>
                    </a:lnTo>
                    <a:lnTo>
                      <a:pt x="48" y="0"/>
                    </a:lnTo>
                    <a:lnTo>
                      <a:pt x="44" y="0"/>
                    </a:lnTo>
                    <a:lnTo>
                      <a:pt x="44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0" y="6"/>
                    </a:lnTo>
                    <a:lnTo>
                      <a:pt x="0" y="10"/>
                    </a:lnTo>
                    <a:lnTo>
                      <a:pt x="0" y="14"/>
                    </a:lnTo>
                    <a:lnTo>
                      <a:pt x="2" y="16"/>
                    </a:lnTo>
                    <a:lnTo>
                      <a:pt x="4" y="18"/>
                    </a:lnTo>
                    <a:lnTo>
                      <a:pt x="8" y="20"/>
                    </a:lnTo>
                    <a:lnTo>
                      <a:pt x="8" y="2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005EB8"/>
                  </a:solidFill>
                </a:endParaRPr>
              </a:p>
            </p:txBody>
          </p:sp>
          <p:sp>
            <p:nvSpPr>
              <p:cNvPr id="197" name="Freeform 52"/>
              <p:cNvSpPr>
                <a:spLocks noEditPoints="1"/>
              </p:cNvSpPr>
              <p:nvPr userDrawn="1"/>
            </p:nvSpPr>
            <p:spPr bwMode="auto">
              <a:xfrm>
                <a:off x="8447829" y="187976"/>
                <a:ext cx="46648" cy="5488"/>
              </a:xfrm>
              <a:custGeom>
                <a:avLst/>
                <a:gdLst>
                  <a:gd name="T0" fmla="*/ 4 w 34"/>
                  <a:gd name="T1" fmla="*/ 2 h 4"/>
                  <a:gd name="T2" fmla="*/ 4 w 34"/>
                  <a:gd name="T3" fmla="*/ 2 h 4"/>
                  <a:gd name="T4" fmla="*/ 4 w 34"/>
                  <a:gd name="T5" fmla="*/ 4 h 4"/>
                  <a:gd name="T6" fmla="*/ 2 w 34"/>
                  <a:gd name="T7" fmla="*/ 4 h 4"/>
                  <a:gd name="T8" fmla="*/ 2 w 34"/>
                  <a:gd name="T9" fmla="*/ 4 h 4"/>
                  <a:gd name="T10" fmla="*/ 0 w 34"/>
                  <a:gd name="T11" fmla="*/ 4 h 4"/>
                  <a:gd name="T12" fmla="*/ 0 w 34"/>
                  <a:gd name="T13" fmla="*/ 2 h 4"/>
                  <a:gd name="T14" fmla="*/ 0 w 34"/>
                  <a:gd name="T15" fmla="*/ 2 h 4"/>
                  <a:gd name="T16" fmla="*/ 0 w 34"/>
                  <a:gd name="T17" fmla="*/ 0 h 4"/>
                  <a:gd name="T18" fmla="*/ 2 w 34"/>
                  <a:gd name="T19" fmla="*/ 0 h 4"/>
                  <a:gd name="T20" fmla="*/ 2 w 34"/>
                  <a:gd name="T21" fmla="*/ 0 h 4"/>
                  <a:gd name="T22" fmla="*/ 4 w 34"/>
                  <a:gd name="T23" fmla="*/ 0 h 4"/>
                  <a:gd name="T24" fmla="*/ 4 w 34"/>
                  <a:gd name="T25" fmla="*/ 2 h 4"/>
                  <a:gd name="T26" fmla="*/ 4 w 34"/>
                  <a:gd name="T27" fmla="*/ 2 h 4"/>
                  <a:gd name="T28" fmla="*/ 34 w 34"/>
                  <a:gd name="T29" fmla="*/ 0 h 4"/>
                  <a:gd name="T30" fmla="*/ 34 w 34"/>
                  <a:gd name="T31" fmla="*/ 2 h 4"/>
                  <a:gd name="T32" fmla="*/ 34 w 34"/>
                  <a:gd name="T33" fmla="*/ 2 h 4"/>
                  <a:gd name="T34" fmla="*/ 34 w 34"/>
                  <a:gd name="T35" fmla="*/ 4 h 4"/>
                  <a:gd name="T36" fmla="*/ 10 w 34"/>
                  <a:gd name="T37" fmla="*/ 4 h 4"/>
                  <a:gd name="T38" fmla="*/ 10 w 34"/>
                  <a:gd name="T39" fmla="*/ 4 h 4"/>
                  <a:gd name="T40" fmla="*/ 10 w 34"/>
                  <a:gd name="T41" fmla="*/ 2 h 4"/>
                  <a:gd name="T42" fmla="*/ 10 w 34"/>
                  <a:gd name="T43" fmla="*/ 0 h 4"/>
                  <a:gd name="T44" fmla="*/ 10 w 34"/>
                  <a:gd name="T45" fmla="*/ 0 h 4"/>
                  <a:gd name="T46" fmla="*/ 10 w 34"/>
                  <a:gd name="T47" fmla="*/ 0 h 4"/>
                  <a:gd name="T48" fmla="*/ 34 w 34"/>
                  <a:gd name="T49" fmla="*/ 0 h 4"/>
                  <a:gd name="T50" fmla="*/ 34 w 34"/>
                  <a:gd name="T51" fmla="*/ 0 h 4"/>
                  <a:gd name="T52" fmla="*/ 34 w 34"/>
                  <a:gd name="T53" fmla="*/ 0 h 4"/>
                  <a:gd name="T54" fmla="*/ 34 w 34"/>
                  <a:gd name="T5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34" h="4">
                    <a:moveTo>
                      <a:pt x="4" y="2"/>
                    </a:moveTo>
                    <a:lnTo>
                      <a:pt x="4" y="2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4" y="2"/>
                    </a:lnTo>
                    <a:close/>
                    <a:moveTo>
                      <a:pt x="34" y="0"/>
                    </a:moveTo>
                    <a:lnTo>
                      <a:pt x="34" y="2"/>
                    </a:lnTo>
                    <a:lnTo>
                      <a:pt x="34" y="2"/>
                    </a:lnTo>
                    <a:lnTo>
                      <a:pt x="34" y="4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0" y="2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34" y="0"/>
                    </a:lnTo>
                    <a:lnTo>
                      <a:pt x="34" y="0"/>
                    </a:lnTo>
                    <a:lnTo>
                      <a:pt x="34" y="0"/>
                    </a:lnTo>
                    <a:lnTo>
                      <a:pt x="34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005EB8"/>
                  </a:solidFill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32290756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35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0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136534" y="6164422"/>
            <a:ext cx="2232025" cy="274502"/>
          </a:xfrm>
          <a:prstGeom prst="rect">
            <a:avLst/>
          </a:prstGeom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C6A1725-0B3B-4151-AEF6-F552BBDC7B6A}" type="slidenum">
              <a:rPr lang="en-US">
                <a:solidFill>
                  <a:srgbClr val="005EB8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5EB8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78972630"/>
      </p:ext>
    </p:extLst>
  </p:cSld>
  <p:clrMapOvr>
    <a:masterClrMapping/>
  </p:clrMapOvr>
</p:sldLayout>
</file>

<file path=ppt/slideLayouts/slideLayout2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 NO photo - gray">
    <p:bg>
      <p:bgPr>
        <a:solidFill>
          <a:srgbClr val="D7D2CB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3220455" y="790615"/>
            <a:ext cx="5361089" cy="2367496"/>
          </a:xfrm>
        </p:spPr>
        <p:txBody>
          <a:bodyPr anchor="b">
            <a:normAutofit/>
          </a:bodyPr>
          <a:lstStyle>
            <a:lvl1pPr>
              <a:defRPr sz="3200"/>
            </a:lvl1pPr>
          </a:lstStyle>
          <a:p>
            <a:r>
              <a:rPr lang="en-US" noProof="0" smtClean="0"/>
              <a:t>Click to edit Master title style</a:t>
            </a:r>
            <a:endParaRPr lang="en-GB" noProof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580824" y="3240087"/>
            <a:ext cx="2730366" cy="1656045"/>
          </a:xfrm>
        </p:spPr>
        <p:txBody>
          <a:bodyPr>
            <a:normAutofit/>
          </a:bodyPr>
          <a:lstStyle>
            <a:lvl1pPr marL="0" indent="0" algn="r">
              <a:buNone/>
              <a:defRPr sz="1600">
                <a:solidFill>
                  <a:schemeClr val="tx2"/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noProof="0" smtClean="0"/>
              <a:t>Click to edit Master subtitle style</a:t>
            </a:r>
            <a:endParaRPr lang="en-GB" noProof="0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407668" y="5961723"/>
            <a:ext cx="1996172" cy="267384"/>
          </a:xfrm>
          <a:prstGeom prst="rect">
            <a:avLst/>
          </a:prstGeom>
        </p:spPr>
        <p:txBody>
          <a:bodyPr/>
          <a:lstStyle/>
          <a:p>
            <a:fld id="{6FD7AC36-ECC5-47CA-BB47-FCD905EAF41A}" type="slidenum">
              <a:rPr lang="en-GB" smtClean="0">
                <a:solidFill>
                  <a:srgbClr val="005EB8"/>
                </a:solidFill>
              </a:rPr>
              <a:pPr/>
              <a:t>‹#›</a:t>
            </a:fld>
            <a:endParaRPr lang="en-GB">
              <a:solidFill>
                <a:srgbClr val="005EB8"/>
              </a:solidFill>
            </a:endParaRPr>
          </a:p>
        </p:txBody>
      </p:sp>
      <p:pic>
        <p:nvPicPr>
          <p:cNvPr id="7" name="Imagen 14" descr="mascara 1.wmf"/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4779265"/>
            <a:ext cx="3220455" cy="1700909"/>
          </a:xfrm>
          <a:prstGeom prst="rect">
            <a:avLst/>
          </a:prstGeom>
        </p:spPr>
      </p:pic>
      <p:cxnSp>
        <p:nvCxnSpPr>
          <p:cNvPr id="8" name="Conector recto 12"/>
          <p:cNvCxnSpPr/>
          <p:nvPr userDrawn="1"/>
        </p:nvCxnSpPr>
        <p:spPr>
          <a:xfrm flipH="1">
            <a:off x="490089" y="3158111"/>
            <a:ext cx="2730366" cy="0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3" name="Text Placeholder 12"/>
          <p:cNvSpPr>
            <a:spLocks noGrp="1"/>
          </p:cNvSpPr>
          <p:nvPr>
            <p:ph type="body" sz="quarter" idx="13" hasCustomPrompt="1"/>
          </p:nvPr>
        </p:nvSpPr>
        <p:spPr>
          <a:xfrm>
            <a:off x="490089" y="5417397"/>
            <a:ext cx="2548896" cy="815998"/>
          </a:xfrm>
        </p:spPr>
        <p:txBody>
          <a:bodyPr/>
          <a:lstStyle>
            <a:lvl1pPr marL="0" indent="0">
              <a:buNone/>
              <a:defRPr sz="1100">
                <a:solidFill>
                  <a:schemeClr val="accent6"/>
                </a:solidFill>
              </a:defRPr>
            </a:lvl1pPr>
          </a:lstStyle>
          <a:p>
            <a:pPr lvl="0"/>
            <a:r>
              <a:rPr lang="en-GB" dirty="0" smtClean="0"/>
              <a:t>Author, department, date, place</a:t>
            </a:r>
          </a:p>
        </p:txBody>
      </p:sp>
      <p:grpSp>
        <p:nvGrpSpPr>
          <p:cNvPr id="15" name="Group 4"/>
          <p:cNvGrpSpPr>
            <a:grpSpLocks noChangeAspect="1"/>
          </p:cNvGrpSpPr>
          <p:nvPr userDrawn="1"/>
        </p:nvGrpSpPr>
        <p:grpSpPr bwMode="auto">
          <a:xfrm>
            <a:off x="8581546" y="435012"/>
            <a:ext cx="2438440" cy="240006"/>
            <a:chOff x="4290" y="290"/>
            <a:chExt cx="1219" cy="160"/>
          </a:xfrm>
        </p:grpSpPr>
        <p:sp>
          <p:nvSpPr>
            <p:cNvPr id="16" name="AutoShape 3"/>
            <p:cNvSpPr>
              <a:spLocks noChangeAspect="1" noChangeArrowheads="1" noTextEdit="1"/>
            </p:cNvSpPr>
            <p:nvPr userDrawn="1"/>
          </p:nvSpPr>
          <p:spPr bwMode="auto">
            <a:xfrm>
              <a:off x="4290" y="290"/>
              <a:ext cx="1219" cy="1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17" name="Freeform 5"/>
            <p:cNvSpPr>
              <a:spLocks noEditPoints="1"/>
            </p:cNvSpPr>
            <p:nvPr userDrawn="1"/>
          </p:nvSpPr>
          <p:spPr bwMode="auto">
            <a:xfrm>
              <a:off x="4290" y="290"/>
              <a:ext cx="1219" cy="160"/>
            </a:xfrm>
            <a:custGeom>
              <a:avLst/>
              <a:gdLst>
                <a:gd name="T0" fmla="*/ 2581 w 3657"/>
                <a:gd name="T1" fmla="*/ 475 h 480"/>
                <a:gd name="T2" fmla="*/ 2487 w 3657"/>
                <a:gd name="T3" fmla="*/ 398 h 480"/>
                <a:gd name="T4" fmla="*/ 2431 w 3657"/>
                <a:gd name="T5" fmla="*/ 85 h 480"/>
                <a:gd name="T6" fmla="*/ 2596 w 3657"/>
                <a:gd name="T7" fmla="*/ 6 h 480"/>
                <a:gd name="T8" fmla="*/ 2300 w 3657"/>
                <a:gd name="T9" fmla="*/ 457 h 480"/>
                <a:gd name="T10" fmla="*/ 688 w 3657"/>
                <a:gd name="T11" fmla="*/ 13 h 480"/>
                <a:gd name="T12" fmla="*/ 757 w 3657"/>
                <a:gd name="T13" fmla="*/ 396 h 480"/>
                <a:gd name="T14" fmla="*/ 829 w 3657"/>
                <a:gd name="T15" fmla="*/ 421 h 480"/>
                <a:gd name="T16" fmla="*/ 1024 w 3657"/>
                <a:gd name="T17" fmla="*/ 1 h 480"/>
                <a:gd name="T18" fmla="*/ 293 w 3657"/>
                <a:gd name="T19" fmla="*/ 373 h 480"/>
                <a:gd name="T20" fmla="*/ 129 w 3657"/>
                <a:gd name="T21" fmla="*/ 389 h 480"/>
                <a:gd name="T22" fmla="*/ 106 w 3657"/>
                <a:gd name="T23" fmla="*/ 310 h 480"/>
                <a:gd name="T24" fmla="*/ 293 w 3657"/>
                <a:gd name="T25" fmla="*/ 373 h 480"/>
                <a:gd name="T26" fmla="*/ 59 w 3657"/>
                <a:gd name="T27" fmla="*/ 114 h 480"/>
                <a:gd name="T28" fmla="*/ 263 w 3657"/>
                <a:gd name="T29" fmla="*/ 100 h 480"/>
                <a:gd name="T30" fmla="*/ 201 w 3657"/>
                <a:gd name="T31" fmla="*/ 197 h 480"/>
                <a:gd name="T32" fmla="*/ 10 w 3657"/>
                <a:gd name="T33" fmla="*/ 288 h 480"/>
                <a:gd name="T34" fmla="*/ 39 w 3657"/>
                <a:gd name="T35" fmla="*/ 442 h 480"/>
                <a:gd name="T36" fmla="*/ 185 w 3657"/>
                <a:gd name="T37" fmla="*/ 478 h 480"/>
                <a:gd name="T38" fmla="*/ 320 w 3657"/>
                <a:gd name="T39" fmla="*/ 453 h 480"/>
                <a:gd name="T40" fmla="*/ 373 w 3657"/>
                <a:gd name="T41" fmla="*/ 51 h 480"/>
                <a:gd name="T42" fmla="*/ 1485 w 3657"/>
                <a:gd name="T43" fmla="*/ 373 h 480"/>
                <a:gd name="T44" fmla="*/ 1315 w 3657"/>
                <a:gd name="T45" fmla="*/ 385 h 480"/>
                <a:gd name="T46" fmla="*/ 1300 w 3657"/>
                <a:gd name="T47" fmla="*/ 305 h 480"/>
                <a:gd name="T48" fmla="*/ 1423 w 3657"/>
                <a:gd name="T49" fmla="*/ 0 h 480"/>
                <a:gd name="T50" fmla="*/ 1263 w 3657"/>
                <a:gd name="T51" fmla="*/ 110 h 480"/>
                <a:gd name="T52" fmla="*/ 1461 w 3657"/>
                <a:gd name="T53" fmla="*/ 105 h 480"/>
                <a:gd name="T54" fmla="*/ 1364 w 3657"/>
                <a:gd name="T55" fmla="*/ 198 h 480"/>
                <a:gd name="T56" fmla="*/ 1198 w 3657"/>
                <a:gd name="T57" fmla="*/ 302 h 480"/>
                <a:gd name="T58" fmla="*/ 1241 w 3657"/>
                <a:gd name="T59" fmla="*/ 450 h 480"/>
                <a:gd name="T60" fmla="*/ 1403 w 3657"/>
                <a:gd name="T61" fmla="*/ 474 h 480"/>
                <a:gd name="T62" fmla="*/ 1524 w 3657"/>
                <a:gd name="T63" fmla="*/ 457 h 480"/>
                <a:gd name="T64" fmla="*/ 1555 w 3657"/>
                <a:gd name="T65" fmla="*/ 40 h 480"/>
                <a:gd name="T66" fmla="*/ 3055 w 3657"/>
                <a:gd name="T67" fmla="*/ 366 h 480"/>
                <a:gd name="T68" fmla="*/ 2900 w 3657"/>
                <a:gd name="T69" fmla="*/ 378 h 480"/>
                <a:gd name="T70" fmla="*/ 2852 w 3657"/>
                <a:gd name="T71" fmla="*/ 5 h 480"/>
                <a:gd name="T72" fmla="*/ 2779 w 3657"/>
                <a:gd name="T73" fmla="*/ 408 h 480"/>
                <a:gd name="T74" fmla="*/ 2940 w 3657"/>
                <a:gd name="T75" fmla="*/ 479 h 480"/>
                <a:gd name="T76" fmla="*/ 3108 w 3657"/>
                <a:gd name="T77" fmla="*/ 452 h 480"/>
                <a:gd name="T78" fmla="*/ 3307 w 3657"/>
                <a:gd name="T79" fmla="*/ 463 h 480"/>
                <a:gd name="T80" fmla="*/ 3529 w 3657"/>
                <a:gd name="T81" fmla="*/ 473 h 480"/>
                <a:gd name="T82" fmla="*/ 3657 w 3657"/>
                <a:gd name="T83" fmla="*/ 337 h 480"/>
                <a:gd name="T84" fmla="*/ 3585 w 3657"/>
                <a:gd name="T85" fmla="*/ 228 h 480"/>
                <a:gd name="T86" fmla="*/ 3420 w 3657"/>
                <a:gd name="T87" fmla="*/ 142 h 480"/>
                <a:gd name="T88" fmla="*/ 3464 w 3657"/>
                <a:gd name="T89" fmla="*/ 85 h 480"/>
                <a:gd name="T90" fmla="*/ 3639 w 3657"/>
                <a:gd name="T91" fmla="*/ 33 h 480"/>
                <a:gd name="T92" fmla="*/ 3421 w 3657"/>
                <a:gd name="T93" fmla="*/ 9 h 480"/>
                <a:gd name="T94" fmla="*/ 3313 w 3657"/>
                <a:gd name="T95" fmla="*/ 137 h 480"/>
                <a:gd name="T96" fmla="*/ 3402 w 3657"/>
                <a:gd name="T97" fmla="*/ 257 h 480"/>
                <a:gd name="T98" fmla="*/ 3551 w 3657"/>
                <a:gd name="T99" fmla="*/ 337 h 480"/>
                <a:gd name="T100" fmla="*/ 3505 w 3657"/>
                <a:gd name="T101" fmla="*/ 392 h 480"/>
                <a:gd name="T102" fmla="*/ 1845 w 3657"/>
                <a:gd name="T103" fmla="*/ 90 h 480"/>
                <a:gd name="T104" fmla="*/ 2015 w 3657"/>
                <a:gd name="T105" fmla="*/ 108 h 480"/>
                <a:gd name="T106" fmla="*/ 2063 w 3657"/>
                <a:gd name="T107" fmla="*/ 275 h 480"/>
                <a:gd name="T108" fmla="*/ 1958 w 3657"/>
                <a:gd name="T109" fmla="*/ 396 h 480"/>
                <a:gd name="T110" fmla="*/ 1860 w 3657"/>
                <a:gd name="T111" fmla="*/ 5 h 480"/>
                <a:gd name="T112" fmla="*/ 1915 w 3657"/>
                <a:gd name="T113" fmla="*/ 480 h 480"/>
                <a:gd name="T114" fmla="*/ 2122 w 3657"/>
                <a:gd name="T115" fmla="*/ 414 h 480"/>
                <a:gd name="T116" fmla="*/ 2173 w 3657"/>
                <a:gd name="T117" fmla="*/ 210 h 480"/>
                <a:gd name="T118" fmla="*/ 2011 w 3657"/>
                <a:gd name="T119" fmla="*/ 9 h 4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657" h="480">
                  <a:moveTo>
                    <a:pt x="2300" y="457"/>
                  </a:moveTo>
                  <a:lnTo>
                    <a:pt x="2300" y="457"/>
                  </a:lnTo>
                  <a:lnTo>
                    <a:pt x="2313" y="460"/>
                  </a:lnTo>
                  <a:lnTo>
                    <a:pt x="2352" y="468"/>
                  </a:lnTo>
                  <a:lnTo>
                    <a:pt x="2379" y="472"/>
                  </a:lnTo>
                  <a:lnTo>
                    <a:pt x="2410" y="477"/>
                  </a:lnTo>
                  <a:lnTo>
                    <a:pt x="2445" y="479"/>
                  </a:lnTo>
                  <a:lnTo>
                    <a:pt x="2482" y="480"/>
                  </a:lnTo>
                  <a:lnTo>
                    <a:pt x="2482" y="480"/>
                  </a:lnTo>
                  <a:lnTo>
                    <a:pt x="2520" y="479"/>
                  </a:lnTo>
                  <a:lnTo>
                    <a:pt x="2554" y="478"/>
                  </a:lnTo>
                  <a:lnTo>
                    <a:pt x="2581" y="475"/>
                  </a:lnTo>
                  <a:lnTo>
                    <a:pt x="2603" y="473"/>
                  </a:lnTo>
                  <a:lnTo>
                    <a:pt x="2633" y="470"/>
                  </a:lnTo>
                  <a:lnTo>
                    <a:pt x="2642" y="467"/>
                  </a:lnTo>
                  <a:lnTo>
                    <a:pt x="2642" y="388"/>
                  </a:lnTo>
                  <a:lnTo>
                    <a:pt x="2642" y="388"/>
                  </a:lnTo>
                  <a:lnTo>
                    <a:pt x="2633" y="389"/>
                  </a:lnTo>
                  <a:lnTo>
                    <a:pt x="2606" y="393"/>
                  </a:lnTo>
                  <a:lnTo>
                    <a:pt x="2564" y="397"/>
                  </a:lnTo>
                  <a:lnTo>
                    <a:pt x="2539" y="398"/>
                  </a:lnTo>
                  <a:lnTo>
                    <a:pt x="2511" y="398"/>
                  </a:lnTo>
                  <a:lnTo>
                    <a:pt x="2511" y="398"/>
                  </a:lnTo>
                  <a:lnTo>
                    <a:pt x="2487" y="398"/>
                  </a:lnTo>
                  <a:lnTo>
                    <a:pt x="2466" y="397"/>
                  </a:lnTo>
                  <a:lnTo>
                    <a:pt x="2432" y="393"/>
                  </a:lnTo>
                  <a:lnTo>
                    <a:pt x="2411" y="391"/>
                  </a:lnTo>
                  <a:lnTo>
                    <a:pt x="2403" y="390"/>
                  </a:lnTo>
                  <a:lnTo>
                    <a:pt x="2403" y="277"/>
                  </a:lnTo>
                  <a:lnTo>
                    <a:pt x="2610" y="277"/>
                  </a:lnTo>
                  <a:lnTo>
                    <a:pt x="2610" y="196"/>
                  </a:lnTo>
                  <a:lnTo>
                    <a:pt x="2403" y="196"/>
                  </a:lnTo>
                  <a:lnTo>
                    <a:pt x="2403" y="89"/>
                  </a:lnTo>
                  <a:lnTo>
                    <a:pt x="2403" y="89"/>
                  </a:lnTo>
                  <a:lnTo>
                    <a:pt x="2411" y="88"/>
                  </a:lnTo>
                  <a:lnTo>
                    <a:pt x="2431" y="85"/>
                  </a:lnTo>
                  <a:lnTo>
                    <a:pt x="2463" y="83"/>
                  </a:lnTo>
                  <a:lnTo>
                    <a:pt x="2504" y="82"/>
                  </a:lnTo>
                  <a:lnTo>
                    <a:pt x="2504" y="82"/>
                  </a:lnTo>
                  <a:lnTo>
                    <a:pt x="2530" y="82"/>
                  </a:lnTo>
                  <a:lnTo>
                    <a:pt x="2554" y="83"/>
                  </a:lnTo>
                  <a:lnTo>
                    <a:pt x="2595" y="87"/>
                  </a:lnTo>
                  <a:lnTo>
                    <a:pt x="2624" y="90"/>
                  </a:lnTo>
                  <a:lnTo>
                    <a:pt x="2634" y="92"/>
                  </a:lnTo>
                  <a:lnTo>
                    <a:pt x="2634" y="12"/>
                  </a:lnTo>
                  <a:lnTo>
                    <a:pt x="2634" y="12"/>
                  </a:lnTo>
                  <a:lnTo>
                    <a:pt x="2624" y="10"/>
                  </a:lnTo>
                  <a:lnTo>
                    <a:pt x="2596" y="6"/>
                  </a:lnTo>
                  <a:lnTo>
                    <a:pt x="2552" y="2"/>
                  </a:lnTo>
                  <a:lnTo>
                    <a:pt x="2524" y="1"/>
                  </a:lnTo>
                  <a:lnTo>
                    <a:pt x="2493" y="0"/>
                  </a:lnTo>
                  <a:lnTo>
                    <a:pt x="2493" y="0"/>
                  </a:lnTo>
                  <a:lnTo>
                    <a:pt x="2450" y="1"/>
                  </a:lnTo>
                  <a:lnTo>
                    <a:pt x="2413" y="3"/>
                  </a:lnTo>
                  <a:lnTo>
                    <a:pt x="2380" y="7"/>
                  </a:lnTo>
                  <a:lnTo>
                    <a:pt x="2352" y="10"/>
                  </a:lnTo>
                  <a:lnTo>
                    <a:pt x="2329" y="15"/>
                  </a:lnTo>
                  <a:lnTo>
                    <a:pt x="2313" y="17"/>
                  </a:lnTo>
                  <a:lnTo>
                    <a:pt x="2300" y="21"/>
                  </a:lnTo>
                  <a:lnTo>
                    <a:pt x="2300" y="457"/>
                  </a:lnTo>
                  <a:close/>
                  <a:moveTo>
                    <a:pt x="818" y="276"/>
                  </a:moveTo>
                  <a:lnTo>
                    <a:pt x="818" y="276"/>
                  </a:lnTo>
                  <a:lnTo>
                    <a:pt x="813" y="288"/>
                  </a:lnTo>
                  <a:lnTo>
                    <a:pt x="810" y="302"/>
                  </a:lnTo>
                  <a:lnTo>
                    <a:pt x="810" y="302"/>
                  </a:lnTo>
                  <a:lnTo>
                    <a:pt x="805" y="288"/>
                  </a:lnTo>
                  <a:lnTo>
                    <a:pt x="802" y="276"/>
                  </a:lnTo>
                  <a:lnTo>
                    <a:pt x="710" y="44"/>
                  </a:lnTo>
                  <a:lnTo>
                    <a:pt x="710" y="44"/>
                  </a:lnTo>
                  <a:lnTo>
                    <a:pt x="703" y="31"/>
                  </a:lnTo>
                  <a:lnTo>
                    <a:pt x="696" y="21"/>
                  </a:lnTo>
                  <a:lnTo>
                    <a:pt x="688" y="13"/>
                  </a:lnTo>
                  <a:lnTo>
                    <a:pt x="679" y="8"/>
                  </a:lnTo>
                  <a:lnTo>
                    <a:pt x="667" y="3"/>
                  </a:lnTo>
                  <a:lnTo>
                    <a:pt x="655" y="1"/>
                  </a:lnTo>
                  <a:lnTo>
                    <a:pt x="641" y="1"/>
                  </a:lnTo>
                  <a:lnTo>
                    <a:pt x="625" y="0"/>
                  </a:lnTo>
                  <a:lnTo>
                    <a:pt x="625" y="0"/>
                  </a:lnTo>
                  <a:lnTo>
                    <a:pt x="596" y="1"/>
                  </a:lnTo>
                  <a:lnTo>
                    <a:pt x="577" y="2"/>
                  </a:lnTo>
                  <a:lnTo>
                    <a:pt x="530" y="473"/>
                  </a:lnTo>
                  <a:lnTo>
                    <a:pt x="635" y="473"/>
                  </a:lnTo>
                  <a:lnTo>
                    <a:pt x="658" y="157"/>
                  </a:lnTo>
                  <a:lnTo>
                    <a:pt x="757" y="396"/>
                  </a:lnTo>
                  <a:lnTo>
                    <a:pt x="757" y="396"/>
                  </a:lnTo>
                  <a:lnTo>
                    <a:pt x="760" y="403"/>
                  </a:lnTo>
                  <a:lnTo>
                    <a:pt x="765" y="408"/>
                  </a:lnTo>
                  <a:lnTo>
                    <a:pt x="770" y="413"/>
                  </a:lnTo>
                  <a:lnTo>
                    <a:pt x="775" y="417"/>
                  </a:lnTo>
                  <a:lnTo>
                    <a:pt x="782" y="419"/>
                  </a:lnTo>
                  <a:lnTo>
                    <a:pt x="790" y="421"/>
                  </a:lnTo>
                  <a:lnTo>
                    <a:pt x="800" y="422"/>
                  </a:lnTo>
                  <a:lnTo>
                    <a:pt x="810" y="422"/>
                  </a:lnTo>
                  <a:lnTo>
                    <a:pt x="810" y="422"/>
                  </a:lnTo>
                  <a:lnTo>
                    <a:pt x="820" y="422"/>
                  </a:lnTo>
                  <a:lnTo>
                    <a:pt x="829" y="421"/>
                  </a:lnTo>
                  <a:lnTo>
                    <a:pt x="837" y="419"/>
                  </a:lnTo>
                  <a:lnTo>
                    <a:pt x="844" y="417"/>
                  </a:lnTo>
                  <a:lnTo>
                    <a:pt x="850" y="413"/>
                  </a:lnTo>
                  <a:lnTo>
                    <a:pt x="855" y="408"/>
                  </a:lnTo>
                  <a:lnTo>
                    <a:pt x="858" y="403"/>
                  </a:lnTo>
                  <a:lnTo>
                    <a:pt x="862" y="396"/>
                  </a:lnTo>
                  <a:lnTo>
                    <a:pt x="961" y="157"/>
                  </a:lnTo>
                  <a:lnTo>
                    <a:pt x="984" y="473"/>
                  </a:lnTo>
                  <a:lnTo>
                    <a:pt x="1088" y="473"/>
                  </a:lnTo>
                  <a:lnTo>
                    <a:pt x="1041" y="2"/>
                  </a:lnTo>
                  <a:lnTo>
                    <a:pt x="1041" y="2"/>
                  </a:lnTo>
                  <a:lnTo>
                    <a:pt x="1024" y="1"/>
                  </a:lnTo>
                  <a:lnTo>
                    <a:pt x="994" y="0"/>
                  </a:lnTo>
                  <a:lnTo>
                    <a:pt x="994" y="0"/>
                  </a:lnTo>
                  <a:lnTo>
                    <a:pt x="978" y="1"/>
                  </a:lnTo>
                  <a:lnTo>
                    <a:pt x="964" y="1"/>
                  </a:lnTo>
                  <a:lnTo>
                    <a:pt x="951" y="3"/>
                  </a:lnTo>
                  <a:lnTo>
                    <a:pt x="941" y="8"/>
                  </a:lnTo>
                  <a:lnTo>
                    <a:pt x="931" y="13"/>
                  </a:lnTo>
                  <a:lnTo>
                    <a:pt x="923" y="21"/>
                  </a:lnTo>
                  <a:lnTo>
                    <a:pt x="916" y="31"/>
                  </a:lnTo>
                  <a:lnTo>
                    <a:pt x="910" y="44"/>
                  </a:lnTo>
                  <a:lnTo>
                    <a:pt x="818" y="276"/>
                  </a:lnTo>
                  <a:close/>
                  <a:moveTo>
                    <a:pt x="293" y="373"/>
                  </a:moveTo>
                  <a:lnTo>
                    <a:pt x="293" y="373"/>
                  </a:lnTo>
                  <a:lnTo>
                    <a:pt x="271" y="380"/>
                  </a:lnTo>
                  <a:lnTo>
                    <a:pt x="242" y="389"/>
                  </a:lnTo>
                  <a:lnTo>
                    <a:pt x="225" y="392"/>
                  </a:lnTo>
                  <a:lnTo>
                    <a:pt x="209" y="396"/>
                  </a:lnTo>
                  <a:lnTo>
                    <a:pt x="193" y="398"/>
                  </a:lnTo>
                  <a:lnTo>
                    <a:pt x="177" y="398"/>
                  </a:lnTo>
                  <a:lnTo>
                    <a:pt x="177" y="398"/>
                  </a:lnTo>
                  <a:lnTo>
                    <a:pt x="162" y="398"/>
                  </a:lnTo>
                  <a:lnTo>
                    <a:pt x="147" y="396"/>
                  </a:lnTo>
                  <a:lnTo>
                    <a:pt x="135" y="391"/>
                  </a:lnTo>
                  <a:lnTo>
                    <a:pt x="129" y="389"/>
                  </a:lnTo>
                  <a:lnTo>
                    <a:pt x="123" y="385"/>
                  </a:lnTo>
                  <a:lnTo>
                    <a:pt x="118" y="381"/>
                  </a:lnTo>
                  <a:lnTo>
                    <a:pt x="114" y="377"/>
                  </a:lnTo>
                  <a:lnTo>
                    <a:pt x="110" y="372"/>
                  </a:lnTo>
                  <a:lnTo>
                    <a:pt x="107" y="366"/>
                  </a:lnTo>
                  <a:lnTo>
                    <a:pt x="105" y="360"/>
                  </a:lnTo>
                  <a:lnTo>
                    <a:pt x="104" y="353"/>
                  </a:lnTo>
                  <a:lnTo>
                    <a:pt x="102" y="345"/>
                  </a:lnTo>
                  <a:lnTo>
                    <a:pt x="101" y="337"/>
                  </a:lnTo>
                  <a:lnTo>
                    <a:pt x="101" y="337"/>
                  </a:lnTo>
                  <a:lnTo>
                    <a:pt x="102" y="323"/>
                  </a:lnTo>
                  <a:lnTo>
                    <a:pt x="106" y="310"/>
                  </a:lnTo>
                  <a:lnTo>
                    <a:pt x="108" y="305"/>
                  </a:lnTo>
                  <a:lnTo>
                    <a:pt x="112" y="299"/>
                  </a:lnTo>
                  <a:lnTo>
                    <a:pt x="116" y="294"/>
                  </a:lnTo>
                  <a:lnTo>
                    <a:pt x="120" y="290"/>
                  </a:lnTo>
                  <a:lnTo>
                    <a:pt x="125" y="286"/>
                  </a:lnTo>
                  <a:lnTo>
                    <a:pt x="131" y="283"/>
                  </a:lnTo>
                  <a:lnTo>
                    <a:pt x="138" y="279"/>
                  </a:lnTo>
                  <a:lnTo>
                    <a:pt x="145" y="277"/>
                  </a:lnTo>
                  <a:lnTo>
                    <a:pt x="163" y="273"/>
                  </a:lnTo>
                  <a:lnTo>
                    <a:pt x="183" y="271"/>
                  </a:lnTo>
                  <a:lnTo>
                    <a:pt x="293" y="268"/>
                  </a:lnTo>
                  <a:lnTo>
                    <a:pt x="293" y="373"/>
                  </a:lnTo>
                  <a:close/>
                  <a:moveTo>
                    <a:pt x="231" y="0"/>
                  </a:moveTo>
                  <a:lnTo>
                    <a:pt x="231" y="0"/>
                  </a:lnTo>
                  <a:lnTo>
                    <a:pt x="198" y="1"/>
                  </a:lnTo>
                  <a:lnTo>
                    <a:pt x="166" y="5"/>
                  </a:lnTo>
                  <a:lnTo>
                    <a:pt x="136" y="8"/>
                  </a:lnTo>
                  <a:lnTo>
                    <a:pt x="109" y="14"/>
                  </a:lnTo>
                  <a:lnTo>
                    <a:pt x="86" y="20"/>
                  </a:lnTo>
                  <a:lnTo>
                    <a:pt x="66" y="25"/>
                  </a:lnTo>
                  <a:lnTo>
                    <a:pt x="49" y="31"/>
                  </a:lnTo>
                  <a:lnTo>
                    <a:pt x="37" y="37"/>
                  </a:lnTo>
                  <a:lnTo>
                    <a:pt x="59" y="114"/>
                  </a:lnTo>
                  <a:lnTo>
                    <a:pt x="59" y="114"/>
                  </a:lnTo>
                  <a:lnTo>
                    <a:pt x="71" y="110"/>
                  </a:lnTo>
                  <a:lnTo>
                    <a:pt x="104" y="102"/>
                  </a:lnTo>
                  <a:lnTo>
                    <a:pt x="125" y="97"/>
                  </a:lnTo>
                  <a:lnTo>
                    <a:pt x="150" y="92"/>
                  </a:lnTo>
                  <a:lnTo>
                    <a:pt x="175" y="90"/>
                  </a:lnTo>
                  <a:lnTo>
                    <a:pt x="201" y="89"/>
                  </a:lnTo>
                  <a:lnTo>
                    <a:pt x="201" y="89"/>
                  </a:lnTo>
                  <a:lnTo>
                    <a:pt x="222" y="90"/>
                  </a:lnTo>
                  <a:lnTo>
                    <a:pt x="240" y="92"/>
                  </a:lnTo>
                  <a:lnTo>
                    <a:pt x="248" y="95"/>
                  </a:lnTo>
                  <a:lnTo>
                    <a:pt x="257" y="97"/>
                  </a:lnTo>
                  <a:lnTo>
                    <a:pt x="263" y="100"/>
                  </a:lnTo>
                  <a:lnTo>
                    <a:pt x="269" y="105"/>
                  </a:lnTo>
                  <a:lnTo>
                    <a:pt x="275" y="110"/>
                  </a:lnTo>
                  <a:lnTo>
                    <a:pt x="280" y="114"/>
                  </a:lnTo>
                  <a:lnTo>
                    <a:pt x="283" y="121"/>
                  </a:lnTo>
                  <a:lnTo>
                    <a:pt x="286" y="128"/>
                  </a:lnTo>
                  <a:lnTo>
                    <a:pt x="289" y="135"/>
                  </a:lnTo>
                  <a:lnTo>
                    <a:pt x="291" y="144"/>
                  </a:lnTo>
                  <a:lnTo>
                    <a:pt x="292" y="153"/>
                  </a:lnTo>
                  <a:lnTo>
                    <a:pt x="292" y="164"/>
                  </a:lnTo>
                  <a:lnTo>
                    <a:pt x="292" y="197"/>
                  </a:lnTo>
                  <a:lnTo>
                    <a:pt x="201" y="197"/>
                  </a:lnTo>
                  <a:lnTo>
                    <a:pt x="201" y="197"/>
                  </a:lnTo>
                  <a:lnTo>
                    <a:pt x="174" y="198"/>
                  </a:lnTo>
                  <a:lnTo>
                    <a:pt x="148" y="201"/>
                  </a:lnTo>
                  <a:lnTo>
                    <a:pt x="125" y="204"/>
                  </a:lnTo>
                  <a:lnTo>
                    <a:pt x="105" y="210"/>
                  </a:lnTo>
                  <a:lnTo>
                    <a:pt x="86" y="216"/>
                  </a:lnTo>
                  <a:lnTo>
                    <a:pt x="69" y="224"/>
                  </a:lnTo>
                  <a:lnTo>
                    <a:pt x="55" y="232"/>
                  </a:lnTo>
                  <a:lnTo>
                    <a:pt x="43" y="242"/>
                  </a:lnTo>
                  <a:lnTo>
                    <a:pt x="32" y="253"/>
                  </a:lnTo>
                  <a:lnTo>
                    <a:pt x="23" y="264"/>
                  </a:lnTo>
                  <a:lnTo>
                    <a:pt x="16" y="276"/>
                  </a:lnTo>
                  <a:lnTo>
                    <a:pt x="10" y="288"/>
                  </a:lnTo>
                  <a:lnTo>
                    <a:pt x="6" y="302"/>
                  </a:lnTo>
                  <a:lnTo>
                    <a:pt x="2" y="316"/>
                  </a:lnTo>
                  <a:lnTo>
                    <a:pt x="1" y="330"/>
                  </a:lnTo>
                  <a:lnTo>
                    <a:pt x="0" y="344"/>
                  </a:lnTo>
                  <a:lnTo>
                    <a:pt x="0" y="344"/>
                  </a:lnTo>
                  <a:lnTo>
                    <a:pt x="1" y="362"/>
                  </a:lnTo>
                  <a:lnTo>
                    <a:pt x="3" y="380"/>
                  </a:lnTo>
                  <a:lnTo>
                    <a:pt x="8" y="395"/>
                  </a:lnTo>
                  <a:lnTo>
                    <a:pt x="14" y="408"/>
                  </a:lnTo>
                  <a:lnTo>
                    <a:pt x="22" y="421"/>
                  </a:lnTo>
                  <a:lnTo>
                    <a:pt x="30" y="433"/>
                  </a:lnTo>
                  <a:lnTo>
                    <a:pt x="39" y="442"/>
                  </a:lnTo>
                  <a:lnTo>
                    <a:pt x="51" y="450"/>
                  </a:lnTo>
                  <a:lnTo>
                    <a:pt x="61" y="458"/>
                  </a:lnTo>
                  <a:lnTo>
                    <a:pt x="74" y="464"/>
                  </a:lnTo>
                  <a:lnTo>
                    <a:pt x="86" y="468"/>
                  </a:lnTo>
                  <a:lnTo>
                    <a:pt x="100" y="473"/>
                  </a:lnTo>
                  <a:lnTo>
                    <a:pt x="114" y="475"/>
                  </a:lnTo>
                  <a:lnTo>
                    <a:pt x="128" y="478"/>
                  </a:lnTo>
                  <a:lnTo>
                    <a:pt x="141" y="479"/>
                  </a:lnTo>
                  <a:lnTo>
                    <a:pt x="155" y="480"/>
                  </a:lnTo>
                  <a:lnTo>
                    <a:pt x="155" y="480"/>
                  </a:lnTo>
                  <a:lnTo>
                    <a:pt x="170" y="479"/>
                  </a:lnTo>
                  <a:lnTo>
                    <a:pt x="185" y="478"/>
                  </a:lnTo>
                  <a:lnTo>
                    <a:pt x="213" y="474"/>
                  </a:lnTo>
                  <a:lnTo>
                    <a:pt x="236" y="468"/>
                  </a:lnTo>
                  <a:lnTo>
                    <a:pt x="255" y="462"/>
                  </a:lnTo>
                  <a:lnTo>
                    <a:pt x="271" y="456"/>
                  </a:lnTo>
                  <a:lnTo>
                    <a:pt x="284" y="450"/>
                  </a:lnTo>
                  <a:lnTo>
                    <a:pt x="292" y="445"/>
                  </a:lnTo>
                  <a:lnTo>
                    <a:pt x="297" y="444"/>
                  </a:lnTo>
                  <a:lnTo>
                    <a:pt x="297" y="444"/>
                  </a:lnTo>
                  <a:lnTo>
                    <a:pt x="299" y="445"/>
                  </a:lnTo>
                  <a:lnTo>
                    <a:pt x="304" y="447"/>
                  </a:lnTo>
                  <a:lnTo>
                    <a:pt x="311" y="450"/>
                  </a:lnTo>
                  <a:lnTo>
                    <a:pt x="320" y="453"/>
                  </a:lnTo>
                  <a:lnTo>
                    <a:pt x="332" y="457"/>
                  </a:lnTo>
                  <a:lnTo>
                    <a:pt x="350" y="460"/>
                  </a:lnTo>
                  <a:lnTo>
                    <a:pt x="370" y="462"/>
                  </a:lnTo>
                  <a:lnTo>
                    <a:pt x="397" y="463"/>
                  </a:lnTo>
                  <a:lnTo>
                    <a:pt x="397" y="137"/>
                  </a:lnTo>
                  <a:lnTo>
                    <a:pt x="397" y="137"/>
                  </a:lnTo>
                  <a:lnTo>
                    <a:pt x="397" y="119"/>
                  </a:lnTo>
                  <a:lnTo>
                    <a:pt x="395" y="103"/>
                  </a:lnTo>
                  <a:lnTo>
                    <a:pt x="391" y="88"/>
                  </a:lnTo>
                  <a:lnTo>
                    <a:pt x="387" y="74"/>
                  </a:lnTo>
                  <a:lnTo>
                    <a:pt x="380" y="62"/>
                  </a:lnTo>
                  <a:lnTo>
                    <a:pt x="373" y="51"/>
                  </a:lnTo>
                  <a:lnTo>
                    <a:pt x="364" y="40"/>
                  </a:lnTo>
                  <a:lnTo>
                    <a:pt x="353" y="32"/>
                  </a:lnTo>
                  <a:lnTo>
                    <a:pt x="343" y="24"/>
                  </a:lnTo>
                  <a:lnTo>
                    <a:pt x="330" y="17"/>
                  </a:lnTo>
                  <a:lnTo>
                    <a:pt x="316" y="13"/>
                  </a:lnTo>
                  <a:lnTo>
                    <a:pt x="301" y="8"/>
                  </a:lnTo>
                  <a:lnTo>
                    <a:pt x="285" y="5"/>
                  </a:lnTo>
                  <a:lnTo>
                    <a:pt x="268" y="2"/>
                  </a:lnTo>
                  <a:lnTo>
                    <a:pt x="251" y="1"/>
                  </a:lnTo>
                  <a:lnTo>
                    <a:pt x="231" y="0"/>
                  </a:lnTo>
                  <a:close/>
                  <a:moveTo>
                    <a:pt x="1485" y="373"/>
                  </a:moveTo>
                  <a:lnTo>
                    <a:pt x="1485" y="373"/>
                  </a:lnTo>
                  <a:lnTo>
                    <a:pt x="1463" y="380"/>
                  </a:lnTo>
                  <a:lnTo>
                    <a:pt x="1433" y="389"/>
                  </a:lnTo>
                  <a:lnTo>
                    <a:pt x="1417" y="392"/>
                  </a:lnTo>
                  <a:lnTo>
                    <a:pt x="1400" y="396"/>
                  </a:lnTo>
                  <a:lnTo>
                    <a:pt x="1384" y="398"/>
                  </a:lnTo>
                  <a:lnTo>
                    <a:pt x="1369" y="398"/>
                  </a:lnTo>
                  <a:lnTo>
                    <a:pt x="1369" y="398"/>
                  </a:lnTo>
                  <a:lnTo>
                    <a:pt x="1353" y="398"/>
                  </a:lnTo>
                  <a:lnTo>
                    <a:pt x="1339" y="396"/>
                  </a:lnTo>
                  <a:lnTo>
                    <a:pt x="1325" y="391"/>
                  </a:lnTo>
                  <a:lnTo>
                    <a:pt x="1319" y="389"/>
                  </a:lnTo>
                  <a:lnTo>
                    <a:pt x="1315" y="385"/>
                  </a:lnTo>
                  <a:lnTo>
                    <a:pt x="1310" y="381"/>
                  </a:lnTo>
                  <a:lnTo>
                    <a:pt x="1306" y="377"/>
                  </a:lnTo>
                  <a:lnTo>
                    <a:pt x="1302" y="372"/>
                  </a:lnTo>
                  <a:lnTo>
                    <a:pt x="1299" y="366"/>
                  </a:lnTo>
                  <a:lnTo>
                    <a:pt x="1296" y="360"/>
                  </a:lnTo>
                  <a:lnTo>
                    <a:pt x="1294" y="353"/>
                  </a:lnTo>
                  <a:lnTo>
                    <a:pt x="1293" y="345"/>
                  </a:lnTo>
                  <a:lnTo>
                    <a:pt x="1293" y="337"/>
                  </a:lnTo>
                  <a:lnTo>
                    <a:pt x="1293" y="337"/>
                  </a:lnTo>
                  <a:lnTo>
                    <a:pt x="1294" y="323"/>
                  </a:lnTo>
                  <a:lnTo>
                    <a:pt x="1298" y="310"/>
                  </a:lnTo>
                  <a:lnTo>
                    <a:pt x="1300" y="305"/>
                  </a:lnTo>
                  <a:lnTo>
                    <a:pt x="1303" y="299"/>
                  </a:lnTo>
                  <a:lnTo>
                    <a:pt x="1307" y="294"/>
                  </a:lnTo>
                  <a:lnTo>
                    <a:pt x="1311" y="290"/>
                  </a:lnTo>
                  <a:lnTo>
                    <a:pt x="1317" y="286"/>
                  </a:lnTo>
                  <a:lnTo>
                    <a:pt x="1323" y="283"/>
                  </a:lnTo>
                  <a:lnTo>
                    <a:pt x="1330" y="279"/>
                  </a:lnTo>
                  <a:lnTo>
                    <a:pt x="1337" y="277"/>
                  </a:lnTo>
                  <a:lnTo>
                    <a:pt x="1354" y="273"/>
                  </a:lnTo>
                  <a:lnTo>
                    <a:pt x="1375" y="271"/>
                  </a:lnTo>
                  <a:lnTo>
                    <a:pt x="1485" y="268"/>
                  </a:lnTo>
                  <a:lnTo>
                    <a:pt x="1485" y="373"/>
                  </a:lnTo>
                  <a:close/>
                  <a:moveTo>
                    <a:pt x="1423" y="0"/>
                  </a:moveTo>
                  <a:lnTo>
                    <a:pt x="1423" y="0"/>
                  </a:lnTo>
                  <a:lnTo>
                    <a:pt x="1388" y="1"/>
                  </a:lnTo>
                  <a:lnTo>
                    <a:pt x="1357" y="5"/>
                  </a:lnTo>
                  <a:lnTo>
                    <a:pt x="1328" y="8"/>
                  </a:lnTo>
                  <a:lnTo>
                    <a:pt x="1301" y="14"/>
                  </a:lnTo>
                  <a:lnTo>
                    <a:pt x="1278" y="20"/>
                  </a:lnTo>
                  <a:lnTo>
                    <a:pt x="1257" y="25"/>
                  </a:lnTo>
                  <a:lnTo>
                    <a:pt x="1241" y="31"/>
                  </a:lnTo>
                  <a:lnTo>
                    <a:pt x="1229" y="37"/>
                  </a:lnTo>
                  <a:lnTo>
                    <a:pt x="1250" y="114"/>
                  </a:lnTo>
                  <a:lnTo>
                    <a:pt x="1250" y="114"/>
                  </a:lnTo>
                  <a:lnTo>
                    <a:pt x="1263" y="110"/>
                  </a:lnTo>
                  <a:lnTo>
                    <a:pt x="1295" y="102"/>
                  </a:lnTo>
                  <a:lnTo>
                    <a:pt x="1316" y="97"/>
                  </a:lnTo>
                  <a:lnTo>
                    <a:pt x="1340" y="92"/>
                  </a:lnTo>
                  <a:lnTo>
                    <a:pt x="1365" y="90"/>
                  </a:lnTo>
                  <a:lnTo>
                    <a:pt x="1392" y="89"/>
                  </a:lnTo>
                  <a:lnTo>
                    <a:pt x="1392" y="89"/>
                  </a:lnTo>
                  <a:lnTo>
                    <a:pt x="1414" y="90"/>
                  </a:lnTo>
                  <a:lnTo>
                    <a:pt x="1432" y="92"/>
                  </a:lnTo>
                  <a:lnTo>
                    <a:pt x="1440" y="95"/>
                  </a:lnTo>
                  <a:lnTo>
                    <a:pt x="1447" y="97"/>
                  </a:lnTo>
                  <a:lnTo>
                    <a:pt x="1454" y="100"/>
                  </a:lnTo>
                  <a:lnTo>
                    <a:pt x="1461" y="105"/>
                  </a:lnTo>
                  <a:lnTo>
                    <a:pt x="1466" y="110"/>
                  </a:lnTo>
                  <a:lnTo>
                    <a:pt x="1470" y="114"/>
                  </a:lnTo>
                  <a:lnTo>
                    <a:pt x="1475" y="121"/>
                  </a:lnTo>
                  <a:lnTo>
                    <a:pt x="1478" y="128"/>
                  </a:lnTo>
                  <a:lnTo>
                    <a:pt x="1481" y="135"/>
                  </a:lnTo>
                  <a:lnTo>
                    <a:pt x="1482" y="144"/>
                  </a:lnTo>
                  <a:lnTo>
                    <a:pt x="1483" y="153"/>
                  </a:lnTo>
                  <a:lnTo>
                    <a:pt x="1484" y="164"/>
                  </a:lnTo>
                  <a:lnTo>
                    <a:pt x="1484" y="197"/>
                  </a:lnTo>
                  <a:lnTo>
                    <a:pt x="1392" y="197"/>
                  </a:lnTo>
                  <a:lnTo>
                    <a:pt x="1392" y="197"/>
                  </a:lnTo>
                  <a:lnTo>
                    <a:pt x="1364" y="198"/>
                  </a:lnTo>
                  <a:lnTo>
                    <a:pt x="1339" y="201"/>
                  </a:lnTo>
                  <a:lnTo>
                    <a:pt x="1316" y="204"/>
                  </a:lnTo>
                  <a:lnTo>
                    <a:pt x="1295" y="210"/>
                  </a:lnTo>
                  <a:lnTo>
                    <a:pt x="1277" y="216"/>
                  </a:lnTo>
                  <a:lnTo>
                    <a:pt x="1261" y="224"/>
                  </a:lnTo>
                  <a:lnTo>
                    <a:pt x="1247" y="232"/>
                  </a:lnTo>
                  <a:lnTo>
                    <a:pt x="1234" y="242"/>
                  </a:lnTo>
                  <a:lnTo>
                    <a:pt x="1223" y="253"/>
                  </a:lnTo>
                  <a:lnTo>
                    <a:pt x="1215" y="264"/>
                  </a:lnTo>
                  <a:lnTo>
                    <a:pt x="1207" y="276"/>
                  </a:lnTo>
                  <a:lnTo>
                    <a:pt x="1201" y="288"/>
                  </a:lnTo>
                  <a:lnTo>
                    <a:pt x="1198" y="302"/>
                  </a:lnTo>
                  <a:lnTo>
                    <a:pt x="1194" y="316"/>
                  </a:lnTo>
                  <a:lnTo>
                    <a:pt x="1192" y="330"/>
                  </a:lnTo>
                  <a:lnTo>
                    <a:pt x="1192" y="344"/>
                  </a:lnTo>
                  <a:lnTo>
                    <a:pt x="1192" y="344"/>
                  </a:lnTo>
                  <a:lnTo>
                    <a:pt x="1193" y="362"/>
                  </a:lnTo>
                  <a:lnTo>
                    <a:pt x="1195" y="380"/>
                  </a:lnTo>
                  <a:lnTo>
                    <a:pt x="1200" y="395"/>
                  </a:lnTo>
                  <a:lnTo>
                    <a:pt x="1206" y="408"/>
                  </a:lnTo>
                  <a:lnTo>
                    <a:pt x="1212" y="421"/>
                  </a:lnTo>
                  <a:lnTo>
                    <a:pt x="1222" y="433"/>
                  </a:lnTo>
                  <a:lnTo>
                    <a:pt x="1231" y="442"/>
                  </a:lnTo>
                  <a:lnTo>
                    <a:pt x="1241" y="450"/>
                  </a:lnTo>
                  <a:lnTo>
                    <a:pt x="1253" y="458"/>
                  </a:lnTo>
                  <a:lnTo>
                    <a:pt x="1265" y="464"/>
                  </a:lnTo>
                  <a:lnTo>
                    <a:pt x="1278" y="468"/>
                  </a:lnTo>
                  <a:lnTo>
                    <a:pt x="1291" y="473"/>
                  </a:lnTo>
                  <a:lnTo>
                    <a:pt x="1305" y="475"/>
                  </a:lnTo>
                  <a:lnTo>
                    <a:pt x="1318" y="478"/>
                  </a:lnTo>
                  <a:lnTo>
                    <a:pt x="1332" y="479"/>
                  </a:lnTo>
                  <a:lnTo>
                    <a:pt x="1346" y="480"/>
                  </a:lnTo>
                  <a:lnTo>
                    <a:pt x="1346" y="480"/>
                  </a:lnTo>
                  <a:lnTo>
                    <a:pt x="1362" y="479"/>
                  </a:lnTo>
                  <a:lnTo>
                    <a:pt x="1377" y="478"/>
                  </a:lnTo>
                  <a:lnTo>
                    <a:pt x="1403" y="474"/>
                  </a:lnTo>
                  <a:lnTo>
                    <a:pt x="1428" y="468"/>
                  </a:lnTo>
                  <a:lnTo>
                    <a:pt x="1447" y="462"/>
                  </a:lnTo>
                  <a:lnTo>
                    <a:pt x="1463" y="456"/>
                  </a:lnTo>
                  <a:lnTo>
                    <a:pt x="1476" y="450"/>
                  </a:lnTo>
                  <a:lnTo>
                    <a:pt x="1484" y="445"/>
                  </a:lnTo>
                  <a:lnTo>
                    <a:pt x="1489" y="444"/>
                  </a:lnTo>
                  <a:lnTo>
                    <a:pt x="1489" y="444"/>
                  </a:lnTo>
                  <a:lnTo>
                    <a:pt x="1491" y="445"/>
                  </a:lnTo>
                  <a:lnTo>
                    <a:pt x="1494" y="447"/>
                  </a:lnTo>
                  <a:lnTo>
                    <a:pt x="1501" y="450"/>
                  </a:lnTo>
                  <a:lnTo>
                    <a:pt x="1510" y="453"/>
                  </a:lnTo>
                  <a:lnTo>
                    <a:pt x="1524" y="457"/>
                  </a:lnTo>
                  <a:lnTo>
                    <a:pt x="1540" y="460"/>
                  </a:lnTo>
                  <a:lnTo>
                    <a:pt x="1562" y="462"/>
                  </a:lnTo>
                  <a:lnTo>
                    <a:pt x="1589" y="463"/>
                  </a:lnTo>
                  <a:lnTo>
                    <a:pt x="1589" y="137"/>
                  </a:lnTo>
                  <a:lnTo>
                    <a:pt x="1589" y="137"/>
                  </a:lnTo>
                  <a:lnTo>
                    <a:pt x="1589" y="119"/>
                  </a:lnTo>
                  <a:lnTo>
                    <a:pt x="1586" y="103"/>
                  </a:lnTo>
                  <a:lnTo>
                    <a:pt x="1583" y="88"/>
                  </a:lnTo>
                  <a:lnTo>
                    <a:pt x="1577" y="74"/>
                  </a:lnTo>
                  <a:lnTo>
                    <a:pt x="1571" y="62"/>
                  </a:lnTo>
                  <a:lnTo>
                    <a:pt x="1563" y="51"/>
                  </a:lnTo>
                  <a:lnTo>
                    <a:pt x="1555" y="40"/>
                  </a:lnTo>
                  <a:lnTo>
                    <a:pt x="1545" y="32"/>
                  </a:lnTo>
                  <a:lnTo>
                    <a:pt x="1533" y="24"/>
                  </a:lnTo>
                  <a:lnTo>
                    <a:pt x="1521" y="17"/>
                  </a:lnTo>
                  <a:lnTo>
                    <a:pt x="1508" y="13"/>
                  </a:lnTo>
                  <a:lnTo>
                    <a:pt x="1493" y="8"/>
                  </a:lnTo>
                  <a:lnTo>
                    <a:pt x="1477" y="5"/>
                  </a:lnTo>
                  <a:lnTo>
                    <a:pt x="1460" y="2"/>
                  </a:lnTo>
                  <a:lnTo>
                    <a:pt x="1441" y="1"/>
                  </a:lnTo>
                  <a:lnTo>
                    <a:pt x="1423" y="0"/>
                  </a:lnTo>
                  <a:close/>
                  <a:moveTo>
                    <a:pt x="3080" y="355"/>
                  </a:moveTo>
                  <a:lnTo>
                    <a:pt x="3080" y="355"/>
                  </a:lnTo>
                  <a:lnTo>
                    <a:pt x="3055" y="366"/>
                  </a:lnTo>
                  <a:lnTo>
                    <a:pt x="3040" y="372"/>
                  </a:lnTo>
                  <a:lnTo>
                    <a:pt x="3024" y="376"/>
                  </a:lnTo>
                  <a:lnTo>
                    <a:pt x="3007" y="381"/>
                  </a:lnTo>
                  <a:lnTo>
                    <a:pt x="2989" y="384"/>
                  </a:lnTo>
                  <a:lnTo>
                    <a:pt x="2970" y="387"/>
                  </a:lnTo>
                  <a:lnTo>
                    <a:pt x="2951" y="388"/>
                  </a:lnTo>
                  <a:lnTo>
                    <a:pt x="2951" y="388"/>
                  </a:lnTo>
                  <a:lnTo>
                    <a:pt x="2938" y="388"/>
                  </a:lnTo>
                  <a:lnTo>
                    <a:pt x="2927" y="387"/>
                  </a:lnTo>
                  <a:lnTo>
                    <a:pt x="2916" y="384"/>
                  </a:lnTo>
                  <a:lnTo>
                    <a:pt x="2908" y="382"/>
                  </a:lnTo>
                  <a:lnTo>
                    <a:pt x="2900" y="378"/>
                  </a:lnTo>
                  <a:lnTo>
                    <a:pt x="2893" y="374"/>
                  </a:lnTo>
                  <a:lnTo>
                    <a:pt x="2887" y="368"/>
                  </a:lnTo>
                  <a:lnTo>
                    <a:pt x="2883" y="362"/>
                  </a:lnTo>
                  <a:lnTo>
                    <a:pt x="2878" y="355"/>
                  </a:lnTo>
                  <a:lnTo>
                    <a:pt x="2875" y="348"/>
                  </a:lnTo>
                  <a:lnTo>
                    <a:pt x="2872" y="339"/>
                  </a:lnTo>
                  <a:lnTo>
                    <a:pt x="2870" y="330"/>
                  </a:lnTo>
                  <a:lnTo>
                    <a:pt x="2868" y="308"/>
                  </a:lnTo>
                  <a:lnTo>
                    <a:pt x="2868" y="283"/>
                  </a:lnTo>
                  <a:lnTo>
                    <a:pt x="2868" y="5"/>
                  </a:lnTo>
                  <a:lnTo>
                    <a:pt x="2852" y="5"/>
                  </a:lnTo>
                  <a:lnTo>
                    <a:pt x="2852" y="5"/>
                  </a:lnTo>
                  <a:lnTo>
                    <a:pt x="2830" y="5"/>
                  </a:lnTo>
                  <a:lnTo>
                    <a:pt x="2803" y="7"/>
                  </a:lnTo>
                  <a:lnTo>
                    <a:pt x="2778" y="9"/>
                  </a:lnTo>
                  <a:lnTo>
                    <a:pt x="2763" y="12"/>
                  </a:lnTo>
                  <a:lnTo>
                    <a:pt x="2763" y="295"/>
                  </a:lnTo>
                  <a:lnTo>
                    <a:pt x="2763" y="295"/>
                  </a:lnTo>
                  <a:lnTo>
                    <a:pt x="2763" y="318"/>
                  </a:lnTo>
                  <a:lnTo>
                    <a:pt x="2764" y="339"/>
                  </a:lnTo>
                  <a:lnTo>
                    <a:pt x="2767" y="359"/>
                  </a:lnTo>
                  <a:lnTo>
                    <a:pt x="2769" y="377"/>
                  </a:lnTo>
                  <a:lnTo>
                    <a:pt x="2774" y="393"/>
                  </a:lnTo>
                  <a:lnTo>
                    <a:pt x="2779" y="408"/>
                  </a:lnTo>
                  <a:lnTo>
                    <a:pt x="2786" y="422"/>
                  </a:lnTo>
                  <a:lnTo>
                    <a:pt x="2794" y="434"/>
                  </a:lnTo>
                  <a:lnTo>
                    <a:pt x="2803" y="445"/>
                  </a:lnTo>
                  <a:lnTo>
                    <a:pt x="2815" y="455"/>
                  </a:lnTo>
                  <a:lnTo>
                    <a:pt x="2829" y="462"/>
                  </a:lnTo>
                  <a:lnTo>
                    <a:pt x="2843" y="468"/>
                  </a:lnTo>
                  <a:lnTo>
                    <a:pt x="2860" y="473"/>
                  </a:lnTo>
                  <a:lnTo>
                    <a:pt x="2878" y="477"/>
                  </a:lnTo>
                  <a:lnTo>
                    <a:pt x="2899" y="479"/>
                  </a:lnTo>
                  <a:lnTo>
                    <a:pt x="2922" y="480"/>
                  </a:lnTo>
                  <a:lnTo>
                    <a:pt x="2922" y="480"/>
                  </a:lnTo>
                  <a:lnTo>
                    <a:pt x="2940" y="479"/>
                  </a:lnTo>
                  <a:lnTo>
                    <a:pt x="2956" y="478"/>
                  </a:lnTo>
                  <a:lnTo>
                    <a:pt x="2973" y="477"/>
                  </a:lnTo>
                  <a:lnTo>
                    <a:pt x="2987" y="473"/>
                  </a:lnTo>
                  <a:lnTo>
                    <a:pt x="3014" y="467"/>
                  </a:lnTo>
                  <a:lnTo>
                    <a:pt x="3037" y="460"/>
                  </a:lnTo>
                  <a:lnTo>
                    <a:pt x="3055" y="453"/>
                  </a:lnTo>
                  <a:lnTo>
                    <a:pt x="3068" y="448"/>
                  </a:lnTo>
                  <a:lnTo>
                    <a:pt x="3082" y="442"/>
                  </a:lnTo>
                  <a:lnTo>
                    <a:pt x="3082" y="442"/>
                  </a:lnTo>
                  <a:lnTo>
                    <a:pt x="3089" y="445"/>
                  </a:lnTo>
                  <a:lnTo>
                    <a:pt x="3097" y="449"/>
                  </a:lnTo>
                  <a:lnTo>
                    <a:pt x="3108" y="452"/>
                  </a:lnTo>
                  <a:lnTo>
                    <a:pt x="3122" y="456"/>
                  </a:lnTo>
                  <a:lnTo>
                    <a:pt x="3139" y="459"/>
                  </a:lnTo>
                  <a:lnTo>
                    <a:pt x="3160" y="462"/>
                  </a:lnTo>
                  <a:lnTo>
                    <a:pt x="3184" y="463"/>
                  </a:lnTo>
                  <a:lnTo>
                    <a:pt x="3184" y="12"/>
                  </a:lnTo>
                  <a:lnTo>
                    <a:pt x="3184" y="12"/>
                  </a:lnTo>
                  <a:lnTo>
                    <a:pt x="3149" y="7"/>
                  </a:lnTo>
                  <a:lnTo>
                    <a:pt x="3123" y="6"/>
                  </a:lnTo>
                  <a:lnTo>
                    <a:pt x="3100" y="5"/>
                  </a:lnTo>
                  <a:lnTo>
                    <a:pt x="3080" y="5"/>
                  </a:lnTo>
                  <a:lnTo>
                    <a:pt x="3080" y="355"/>
                  </a:lnTo>
                  <a:close/>
                  <a:moveTo>
                    <a:pt x="3307" y="463"/>
                  </a:moveTo>
                  <a:lnTo>
                    <a:pt x="3307" y="463"/>
                  </a:lnTo>
                  <a:lnTo>
                    <a:pt x="3319" y="465"/>
                  </a:lnTo>
                  <a:lnTo>
                    <a:pt x="3351" y="471"/>
                  </a:lnTo>
                  <a:lnTo>
                    <a:pt x="3374" y="474"/>
                  </a:lnTo>
                  <a:lnTo>
                    <a:pt x="3400" y="477"/>
                  </a:lnTo>
                  <a:lnTo>
                    <a:pt x="3430" y="479"/>
                  </a:lnTo>
                  <a:lnTo>
                    <a:pt x="3463" y="480"/>
                  </a:lnTo>
                  <a:lnTo>
                    <a:pt x="3463" y="480"/>
                  </a:lnTo>
                  <a:lnTo>
                    <a:pt x="3480" y="479"/>
                  </a:lnTo>
                  <a:lnTo>
                    <a:pt x="3496" y="478"/>
                  </a:lnTo>
                  <a:lnTo>
                    <a:pt x="3513" y="477"/>
                  </a:lnTo>
                  <a:lnTo>
                    <a:pt x="3529" y="473"/>
                  </a:lnTo>
                  <a:lnTo>
                    <a:pt x="3547" y="470"/>
                  </a:lnTo>
                  <a:lnTo>
                    <a:pt x="3563" y="464"/>
                  </a:lnTo>
                  <a:lnTo>
                    <a:pt x="3578" y="458"/>
                  </a:lnTo>
                  <a:lnTo>
                    <a:pt x="3593" y="451"/>
                  </a:lnTo>
                  <a:lnTo>
                    <a:pt x="3605" y="442"/>
                  </a:lnTo>
                  <a:lnTo>
                    <a:pt x="3618" y="432"/>
                  </a:lnTo>
                  <a:lnTo>
                    <a:pt x="3629" y="420"/>
                  </a:lnTo>
                  <a:lnTo>
                    <a:pt x="3639" y="407"/>
                  </a:lnTo>
                  <a:lnTo>
                    <a:pt x="3647" y="392"/>
                  </a:lnTo>
                  <a:lnTo>
                    <a:pt x="3652" y="375"/>
                  </a:lnTo>
                  <a:lnTo>
                    <a:pt x="3656" y="357"/>
                  </a:lnTo>
                  <a:lnTo>
                    <a:pt x="3657" y="337"/>
                  </a:lnTo>
                  <a:lnTo>
                    <a:pt x="3657" y="337"/>
                  </a:lnTo>
                  <a:lnTo>
                    <a:pt x="3656" y="323"/>
                  </a:lnTo>
                  <a:lnTo>
                    <a:pt x="3655" y="310"/>
                  </a:lnTo>
                  <a:lnTo>
                    <a:pt x="3651" y="299"/>
                  </a:lnTo>
                  <a:lnTo>
                    <a:pt x="3647" y="287"/>
                  </a:lnTo>
                  <a:lnTo>
                    <a:pt x="3641" y="278"/>
                  </a:lnTo>
                  <a:lnTo>
                    <a:pt x="3634" y="268"/>
                  </a:lnTo>
                  <a:lnTo>
                    <a:pt x="3626" y="260"/>
                  </a:lnTo>
                  <a:lnTo>
                    <a:pt x="3618" y="252"/>
                  </a:lnTo>
                  <a:lnTo>
                    <a:pt x="3608" y="243"/>
                  </a:lnTo>
                  <a:lnTo>
                    <a:pt x="3596" y="237"/>
                  </a:lnTo>
                  <a:lnTo>
                    <a:pt x="3585" y="228"/>
                  </a:lnTo>
                  <a:lnTo>
                    <a:pt x="3571" y="223"/>
                  </a:lnTo>
                  <a:lnTo>
                    <a:pt x="3542" y="210"/>
                  </a:lnTo>
                  <a:lnTo>
                    <a:pt x="3510" y="197"/>
                  </a:lnTo>
                  <a:lnTo>
                    <a:pt x="3510" y="197"/>
                  </a:lnTo>
                  <a:lnTo>
                    <a:pt x="3474" y="183"/>
                  </a:lnTo>
                  <a:lnTo>
                    <a:pt x="3459" y="177"/>
                  </a:lnTo>
                  <a:lnTo>
                    <a:pt x="3445" y="170"/>
                  </a:lnTo>
                  <a:lnTo>
                    <a:pt x="3434" y="162"/>
                  </a:lnTo>
                  <a:lnTo>
                    <a:pt x="3429" y="157"/>
                  </a:lnTo>
                  <a:lnTo>
                    <a:pt x="3426" y="152"/>
                  </a:lnTo>
                  <a:lnTo>
                    <a:pt x="3422" y="148"/>
                  </a:lnTo>
                  <a:lnTo>
                    <a:pt x="3420" y="142"/>
                  </a:lnTo>
                  <a:lnTo>
                    <a:pt x="3419" y="136"/>
                  </a:lnTo>
                  <a:lnTo>
                    <a:pt x="3419" y="130"/>
                  </a:lnTo>
                  <a:lnTo>
                    <a:pt x="3419" y="130"/>
                  </a:lnTo>
                  <a:lnTo>
                    <a:pt x="3419" y="123"/>
                  </a:lnTo>
                  <a:lnTo>
                    <a:pt x="3421" y="117"/>
                  </a:lnTo>
                  <a:lnTo>
                    <a:pt x="3426" y="108"/>
                  </a:lnTo>
                  <a:lnTo>
                    <a:pt x="3433" y="100"/>
                  </a:lnTo>
                  <a:lnTo>
                    <a:pt x="3437" y="97"/>
                  </a:lnTo>
                  <a:lnTo>
                    <a:pt x="3442" y="93"/>
                  </a:lnTo>
                  <a:lnTo>
                    <a:pt x="3449" y="91"/>
                  </a:lnTo>
                  <a:lnTo>
                    <a:pt x="3456" y="88"/>
                  </a:lnTo>
                  <a:lnTo>
                    <a:pt x="3464" y="85"/>
                  </a:lnTo>
                  <a:lnTo>
                    <a:pt x="3472" y="84"/>
                  </a:lnTo>
                  <a:lnTo>
                    <a:pt x="3482" y="83"/>
                  </a:lnTo>
                  <a:lnTo>
                    <a:pt x="3494" y="83"/>
                  </a:lnTo>
                  <a:lnTo>
                    <a:pt x="3494" y="83"/>
                  </a:lnTo>
                  <a:lnTo>
                    <a:pt x="3516" y="84"/>
                  </a:lnTo>
                  <a:lnTo>
                    <a:pt x="3537" y="87"/>
                  </a:lnTo>
                  <a:lnTo>
                    <a:pt x="3557" y="91"/>
                  </a:lnTo>
                  <a:lnTo>
                    <a:pt x="3575" y="96"/>
                  </a:lnTo>
                  <a:lnTo>
                    <a:pt x="3602" y="105"/>
                  </a:lnTo>
                  <a:lnTo>
                    <a:pt x="3612" y="110"/>
                  </a:lnTo>
                  <a:lnTo>
                    <a:pt x="3639" y="33"/>
                  </a:lnTo>
                  <a:lnTo>
                    <a:pt x="3639" y="33"/>
                  </a:lnTo>
                  <a:lnTo>
                    <a:pt x="3618" y="24"/>
                  </a:lnTo>
                  <a:lnTo>
                    <a:pt x="3603" y="18"/>
                  </a:lnTo>
                  <a:lnTo>
                    <a:pt x="3585" y="14"/>
                  </a:lnTo>
                  <a:lnTo>
                    <a:pt x="3564" y="8"/>
                  </a:lnTo>
                  <a:lnTo>
                    <a:pt x="3540" y="5"/>
                  </a:lnTo>
                  <a:lnTo>
                    <a:pt x="3513" y="1"/>
                  </a:lnTo>
                  <a:lnTo>
                    <a:pt x="3484" y="0"/>
                  </a:lnTo>
                  <a:lnTo>
                    <a:pt x="3484" y="0"/>
                  </a:lnTo>
                  <a:lnTo>
                    <a:pt x="3468" y="1"/>
                  </a:lnTo>
                  <a:lnTo>
                    <a:pt x="3452" y="2"/>
                  </a:lnTo>
                  <a:lnTo>
                    <a:pt x="3436" y="5"/>
                  </a:lnTo>
                  <a:lnTo>
                    <a:pt x="3421" y="9"/>
                  </a:lnTo>
                  <a:lnTo>
                    <a:pt x="3406" y="14"/>
                  </a:lnTo>
                  <a:lnTo>
                    <a:pt x="3392" y="20"/>
                  </a:lnTo>
                  <a:lnTo>
                    <a:pt x="3379" y="27"/>
                  </a:lnTo>
                  <a:lnTo>
                    <a:pt x="3366" y="35"/>
                  </a:lnTo>
                  <a:lnTo>
                    <a:pt x="3354" y="44"/>
                  </a:lnTo>
                  <a:lnTo>
                    <a:pt x="3344" y="53"/>
                  </a:lnTo>
                  <a:lnTo>
                    <a:pt x="3335" y="65"/>
                  </a:lnTo>
                  <a:lnTo>
                    <a:pt x="3328" y="77"/>
                  </a:lnTo>
                  <a:lnTo>
                    <a:pt x="3321" y="90"/>
                  </a:lnTo>
                  <a:lnTo>
                    <a:pt x="3316" y="105"/>
                  </a:lnTo>
                  <a:lnTo>
                    <a:pt x="3314" y="120"/>
                  </a:lnTo>
                  <a:lnTo>
                    <a:pt x="3313" y="137"/>
                  </a:lnTo>
                  <a:lnTo>
                    <a:pt x="3313" y="137"/>
                  </a:lnTo>
                  <a:lnTo>
                    <a:pt x="3314" y="153"/>
                  </a:lnTo>
                  <a:lnTo>
                    <a:pt x="3316" y="168"/>
                  </a:lnTo>
                  <a:lnTo>
                    <a:pt x="3321" y="183"/>
                  </a:lnTo>
                  <a:lnTo>
                    <a:pt x="3328" y="196"/>
                  </a:lnTo>
                  <a:lnTo>
                    <a:pt x="3335" y="208"/>
                  </a:lnTo>
                  <a:lnTo>
                    <a:pt x="3344" y="218"/>
                  </a:lnTo>
                  <a:lnTo>
                    <a:pt x="3354" y="227"/>
                  </a:lnTo>
                  <a:lnTo>
                    <a:pt x="3365" y="235"/>
                  </a:lnTo>
                  <a:lnTo>
                    <a:pt x="3376" y="243"/>
                  </a:lnTo>
                  <a:lnTo>
                    <a:pt x="3389" y="250"/>
                  </a:lnTo>
                  <a:lnTo>
                    <a:pt x="3402" y="257"/>
                  </a:lnTo>
                  <a:lnTo>
                    <a:pt x="3414" y="263"/>
                  </a:lnTo>
                  <a:lnTo>
                    <a:pt x="3441" y="272"/>
                  </a:lnTo>
                  <a:lnTo>
                    <a:pt x="3467" y="282"/>
                  </a:lnTo>
                  <a:lnTo>
                    <a:pt x="3467" y="282"/>
                  </a:lnTo>
                  <a:lnTo>
                    <a:pt x="3499" y="293"/>
                  </a:lnTo>
                  <a:lnTo>
                    <a:pt x="3514" y="299"/>
                  </a:lnTo>
                  <a:lnTo>
                    <a:pt x="3527" y="306"/>
                  </a:lnTo>
                  <a:lnTo>
                    <a:pt x="3537" y="314"/>
                  </a:lnTo>
                  <a:lnTo>
                    <a:pt x="3544" y="322"/>
                  </a:lnTo>
                  <a:lnTo>
                    <a:pt x="3548" y="327"/>
                  </a:lnTo>
                  <a:lnTo>
                    <a:pt x="3550" y="332"/>
                  </a:lnTo>
                  <a:lnTo>
                    <a:pt x="3551" y="337"/>
                  </a:lnTo>
                  <a:lnTo>
                    <a:pt x="3551" y="343"/>
                  </a:lnTo>
                  <a:lnTo>
                    <a:pt x="3551" y="343"/>
                  </a:lnTo>
                  <a:lnTo>
                    <a:pt x="3551" y="353"/>
                  </a:lnTo>
                  <a:lnTo>
                    <a:pt x="3548" y="363"/>
                  </a:lnTo>
                  <a:lnTo>
                    <a:pt x="3545" y="368"/>
                  </a:lnTo>
                  <a:lnTo>
                    <a:pt x="3542" y="373"/>
                  </a:lnTo>
                  <a:lnTo>
                    <a:pt x="3539" y="376"/>
                  </a:lnTo>
                  <a:lnTo>
                    <a:pt x="3534" y="381"/>
                  </a:lnTo>
                  <a:lnTo>
                    <a:pt x="3528" y="384"/>
                  </a:lnTo>
                  <a:lnTo>
                    <a:pt x="3521" y="388"/>
                  </a:lnTo>
                  <a:lnTo>
                    <a:pt x="3514" y="390"/>
                  </a:lnTo>
                  <a:lnTo>
                    <a:pt x="3505" y="392"/>
                  </a:lnTo>
                  <a:lnTo>
                    <a:pt x="3495" y="395"/>
                  </a:lnTo>
                  <a:lnTo>
                    <a:pt x="3484" y="396"/>
                  </a:lnTo>
                  <a:lnTo>
                    <a:pt x="3458" y="397"/>
                  </a:lnTo>
                  <a:lnTo>
                    <a:pt x="3458" y="397"/>
                  </a:lnTo>
                  <a:lnTo>
                    <a:pt x="3434" y="397"/>
                  </a:lnTo>
                  <a:lnTo>
                    <a:pt x="3411" y="395"/>
                  </a:lnTo>
                  <a:lnTo>
                    <a:pt x="3368" y="390"/>
                  </a:lnTo>
                  <a:lnTo>
                    <a:pt x="3338" y="385"/>
                  </a:lnTo>
                  <a:lnTo>
                    <a:pt x="3327" y="383"/>
                  </a:lnTo>
                  <a:lnTo>
                    <a:pt x="3307" y="463"/>
                  </a:lnTo>
                  <a:close/>
                  <a:moveTo>
                    <a:pt x="1845" y="90"/>
                  </a:moveTo>
                  <a:lnTo>
                    <a:pt x="1845" y="90"/>
                  </a:lnTo>
                  <a:lnTo>
                    <a:pt x="1861" y="87"/>
                  </a:lnTo>
                  <a:lnTo>
                    <a:pt x="1881" y="84"/>
                  </a:lnTo>
                  <a:lnTo>
                    <a:pt x="1904" y="82"/>
                  </a:lnTo>
                  <a:lnTo>
                    <a:pt x="1928" y="82"/>
                  </a:lnTo>
                  <a:lnTo>
                    <a:pt x="1928" y="82"/>
                  </a:lnTo>
                  <a:lnTo>
                    <a:pt x="1943" y="82"/>
                  </a:lnTo>
                  <a:lnTo>
                    <a:pt x="1956" y="83"/>
                  </a:lnTo>
                  <a:lnTo>
                    <a:pt x="1969" y="87"/>
                  </a:lnTo>
                  <a:lnTo>
                    <a:pt x="1982" y="90"/>
                  </a:lnTo>
                  <a:lnTo>
                    <a:pt x="1994" y="95"/>
                  </a:lnTo>
                  <a:lnTo>
                    <a:pt x="2004" y="100"/>
                  </a:lnTo>
                  <a:lnTo>
                    <a:pt x="2015" y="108"/>
                  </a:lnTo>
                  <a:lnTo>
                    <a:pt x="2025" y="117"/>
                  </a:lnTo>
                  <a:lnTo>
                    <a:pt x="2033" y="127"/>
                  </a:lnTo>
                  <a:lnTo>
                    <a:pt x="2041" y="137"/>
                  </a:lnTo>
                  <a:lnTo>
                    <a:pt x="2048" y="150"/>
                  </a:lnTo>
                  <a:lnTo>
                    <a:pt x="2053" y="165"/>
                  </a:lnTo>
                  <a:lnTo>
                    <a:pt x="2058" y="180"/>
                  </a:lnTo>
                  <a:lnTo>
                    <a:pt x="2061" y="197"/>
                  </a:lnTo>
                  <a:lnTo>
                    <a:pt x="2063" y="216"/>
                  </a:lnTo>
                  <a:lnTo>
                    <a:pt x="2064" y="237"/>
                  </a:lnTo>
                  <a:lnTo>
                    <a:pt x="2064" y="237"/>
                  </a:lnTo>
                  <a:lnTo>
                    <a:pt x="2064" y="256"/>
                  </a:lnTo>
                  <a:lnTo>
                    <a:pt x="2063" y="275"/>
                  </a:lnTo>
                  <a:lnTo>
                    <a:pt x="2060" y="292"/>
                  </a:lnTo>
                  <a:lnTo>
                    <a:pt x="2057" y="308"/>
                  </a:lnTo>
                  <a:lnTo>
                    <a:pt x="2053" y="323"/>
                  </a:lnTo>
                  <a:lnTo>
                    <a:pt x="2049" y="336"/>
                  </a:lnTo>
                  <a:lnTo>
                    <a:pt x="2042" y="348"/>
                  </a:lnTo>
                  <a:lnTo>
                    <a:pt x="2035" y="359"/>
                  </a:lnTo>
                  <a:lnTo>
                    <a:pt x="2026" y="368"/>
                  </a:lnTo>
                  <a:lnTo>
                    <a:pt x="2015" y="376"/>
                  </a:lnTo>
                  <a:lnTo>
                    <a:pt x="2004" y="383"/>
                  </a:lnTo>
                  <a:lnTo>
                    <a:pt x="1990" y="389"/>
                  </a:lnTo>
                  <a:lnTo>
                    <a:pt x="1975" y="392"/>
                  </a:lnTo>
                  <a:lnTo>
                    <a:pt x="1958" y="396"/>
                  </a:lnTo>
                  <a:lnTo>
                    <a:pt x="1940" y="398"/>
                  </a:lnTo>
                  <a:lnTo>
                    <a:pt x="1919" y="398"/>
                  </a:lnTo>
                  <a:lnTo>
                    <a:pt x="1919" y="398"/>
                  </a:lnTo>
                  <a:lnTo>
                    <a:pt x="1892" y="397"/>
                  </a:lnTo>
                  <a:lnTo>
                    <a:pt x="1868" y="396"/>
                  </a:lnTo>
                  <a:lnTo>
                    <a:pt x="1845" y="393"/>
                  </a:lnTo>
                  <a:lnTo>
                    <a:pt x="1845" y="90"/>
                  </a:lnTo>
                  <a:close/>
                  <a:moveTo>
                    <a:pt x="1934" y="0"/>
                  </a:moveTo>
                  <a:lnTo>
                    <a:pt x="1934" y="0"/>
                  </a:lnTo>
                  <a:lnTo>
                    <a:pt x="1910" y="1"/>
                  </a:lnTo>
                  <a:lnTo>
                    <a:pt x="1885" y="2"/>
                  </a:lnTo>
                  <a:lnTo>
                    <a:pt x="1860" y="5"/>
                  </a:lnTo>
                  <a:lnTo>
                    <a:pt x="1834" y="8"/>
                  </a:lnTo>
                  <a:lnTo>
                    <a:pt x="1808" y="12"/>
                  </a:lnTo>
                  <a:lnTo>
                    <a:pt x="1784" y="16"/>
                  </a:lnTo>
                  <a:lnTo>
                    <a:pt x="1761" y="22"/>
                  </a:lnTo>
                  <a:lnTo>
                    <a:pt x="1740" y="29"/>
                  </a:lnTo>
                  <a:lnTo>
                    <a:pt x="1740" y="465"/>
                  </a:lnTo>
                  <a:lnTo>
                    <a:pt x="1740" y="465"/>
                  </a:lnTo>
                  <a:lnTo>
                    <a:pt x="1758" y="468"/>
                  </a:lnTo>
                  <a:lnTo>
                    <a:pt x="1778" y="471"/>
                  </a:lnTo>
                  <a:lnTo>
                    <a:pt x="1823" y="475"/>
                  </a:lnTo>
                  <a:lnTo>
                    <a:pt x="1872" y="479"/>
                  </a:lnTo>
                  <a:lnTo>
                    <a:pt x="1915" y="480"/>
                  </a:lnTo>
                  <a:lnTo>
                    <a:pt x="1915" y="480"/>
                  </a:lnTo>
                  <a:lnTo>
                    <a:pt x="1950" y="479"/>
                  </a:lnTo>
                  <a:lnTo>
                    <a:pt x="1980" y="477"/>
                  </a:lnTo>
                  <a:lnTo>
                    <a:pt x="2009" y="472"/>
                  </a:lnTo>
                  <a:lnTo>
                    <a:pt x="2035" y="465"/>
                  </a:lnTo>
                  <a:lnTo>
                    <a:pt x="2058" y="458"/>
                  </a:lnTo>
                  <a:lnTo>
                    <a:pt x="2080" y="448"/>
                  </a:lnTo>
                  <a:lnTo>
                    <a:pt x="2089" y="442"/>
                  </a:lnTo>
                  <a:lnTo>
                    <a:pt x="2098" y="436"/>
                  </a:lnTo>
                  <a:lnTo>
                    <a:pt x="2107" y="429"/>
                  </a:lnTo>
                  <a:lnTo>
                    <a:pt x="2116" y="422"/>
                  </a:lnTo>
                  <a:lnTo>
                    <a:pt x="2122" y="414"/>
                  </a:lnTo>
                  <a:lnTo>
                    <a:pt x="2129" y="406"/>
                  </a:lnTo>
                  <a:lnTo>
                    <a:pt x="2136" y="398"/>
                  </a:lnTo>
                  <a:lnTo>
                    <a:pt x="2142" y="389"/>
                  </a:lnTo>
                  <a:lnTo>
                    <a:pt x="2147" y="378"/>
                  </a:lnTo>
                  <a:lnTo>
                    <a:pt x="2152" y="369"/>
                  </a:lnTo>
                  <a:lnTo>
                    <a:pt x="2160" y="346"/>
                  </a:lnTo>
                  <a:lnTo>
                    <a:pt x="2166" y="322"/>
                  </a:lnTo>
                  <a:lnTo>
                    <a:pt x="2171" y="297"/>
                  </a:lnTo>
                  <a:lnTo>
                    <a:pt x="2173" y="268"/>
                  </a:lnTo>
                  <a:lnTo>
                    <a:pt x="2174" y="237"/>
                  </a:lnTo>
                  <a:lnTo>
                    <a:pt x="2174" y="237"/>
                  </a:lnTo>
                  <a:lnTo>
                    <a:pt x="2173" y="210"/>
                  </a:lnTo>
                  <a:lnTo>
                    <a:pt x="2170" y="183"/>
                  </a:lnTo>
                  <a:lnTo>
                    <a:pt x="2165" y="160"/>
                  </a:lnTo>
                  <a:lnTo>
                    <a:pt x="2158" y="137"/>
                  </a:lnTo>
                  <a:lnTo>
                    <a:pt x="2149" y="117"/>
                  </a:lnTo>
                  <a:lnTo>
                    <a:pt x="2137" y="97"/>
                  </a:lnTo>
                  <a:lnTo>
                    <a:pt x="2125" y="80"/>
                  </a:lnTo>
                  <a:lnTo>
                    <a:pt x="2110" y="63"/>
                  </a:lnTo>
                  <a:lnTo>
                    <a:pt x="2094" y="48"/>
                  </a:lnTo>
                  <a:lnTo>
                    <a:pt x="2075" y="36"/>
                  </a:lnTo>
                  <a:lnTo>
                    <a:pt x="2056" y="25"/>
                  </a:lnTo>
                  <a:lnTo>
                    <a:pt x="2034" y="16"/>
                  </a:lnTo>
                  <a:lnTo>
                    <a:pt x="2011" y="9"/>
                  </a:lnTo>
                  <a:lnTo>
                    <a:pt x="1987" y="5"/>
                  </a:lnTo>
                  <a:lnTo>
                    <a:pt x="1960" y="1"/>
                  </a:lnTo>
                  <a:lnTo>
                    <a:pt x="1934" y="0"/>
                  </a:lnTo>
                  <a:close/>
                </a:path>
              </a:pathLst>
            </a:custGeom>
            <a:solidFill>
              <a:srgbClr val="005E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18" name="Freeform 6"/>
            <p:cNvSpPr>
              <a:spLocks/>
            </p:cNvSpPr>
            <p:nvPr userDrawn="1"/>
          </p:nvSpPr>
          <p:spPr bwMode="auto">
            <a:xfrm>
              <a:off x="5057" y="290"/>
              <a:ext cx="114" cy="160"/>
            </a:xfrm>
            <a:custGeom>
              <a:avLst/>
              <a:gdLst>
                <a:gd name="T0" fmla="*/ 0 w 342"/>
                <a:gd name="T1" fmla="*/ 457 h 480"/>
                <a:gd name="T2" fmla="*/ 0 w 342"/>
                <a:gd name="T3" fmla="*/ 457 h 480"/>
                <a:gd name="T4" fmla="*/ 13 w 342"/>
                <a:gd name="T5" fmla="*/ 460 h 480"/>
                <a:gd name="T6" fmla="*/ 52 w 342"/>
                <a:gd name="T7" fmla="*/ 468 h 480"/>
                <a:gd name="T8" fmla="*/ 79 w 342"/>
                <a:gd name="T9" fmla="*/ 472 h 480"/>
                <a:gd name="T10" fmla="*/ 110 w 342"/>
                <a:gd name="T11" fmla="*/ 477 h 480"/>
                <a:gd name="T12" fmla="*/ 145 w 342"/>
                <a:gd name="T13" fmla="*/ 479 h 480"/>
                <a:gd name="T14" fmla="*/ 182 w 342"/>
                <a:gd name="T15" fmla="*/ 480 h 480"/>
                <a:gd name="T16" fmla="*/ 182 w 342"/>
                <a:gd name="T17" fmla="*/ 480 h 480"/>
                <a:gd name="T18" fmla="*/ 220 w 342"/>
                <a:gd name="T19" fmla="*/ 479 h 480"/>
                <a:gd name="T20" fmla="*/ 254 w 342"/>
                <a:gd name="T21" fmla="*/ 478 h 480"/>
                <a:gd name="T22" fmla="*/ 281 w 342"/>
                <a:gd name="T23" fmla="*/ 475 h 480"/>
                <a:gd name="T24" fmla="*/ 303 w 342"/>
                <a:gd name="T25" fmla="*/ 473 h 480"/>
                <a:gd name="T26" fmla="*/ 333 w 342"/>
                <a:gd name="T27" fmla="*/ 470 h 480"/>
                <a:gd name="T28" fmla="*/ 342 w 342"/>
                <a:gd name="T29" fmla="*/ 467 h 480"/>
                <a:gd name="T30" fmla="*/ 342 w 342"/>
                <a:gd name="T31" fmla="*/ 388 h 480"/>
                <a:gd name="T32" fmla="*/ 342 w 342"/>
                <a:gd name="T33" fmla="*/ 388 h 480"/>
                <a:gd name="T34" fmla="*/ 333 w 342"/>
                <a:gd name="T35" fmla="*/ 389 h 480"/>
                <a:gd name="T36" fmla="*/ 306 w 342"/>
                <a:gd name="T37" fmla="*/ 393 h 480"/>
                <a:gd name="T38" fmla="*/ 264 w 342"/>
                <a:gd name="T39" fmla="*/ 397 h 480"/>
                <a:gd name="T40" fmla="*/ 239 w 342"/>
                <a:gd name="T41" fmla="*/ 398 h 480"/>
                <a:gd name="T42" fmla="*/ 211 w 342"/>
                <a:gd name="T43" fmla="*/ 398 h 480"/>
                <a:gd name="T44" fmla="*/ 211 w 342"/>
                <a:gd name="T45" fmla="*/ 398 h 480"/>
                <a:gd name="T46" fmla="*/ 187 w 342"/>
                <a:gd name="T47" fmla="*/ 398 h 480"/>
                <a:gd name="T48" fmla="*/ 166 w 342"/>
                <a:gd name="T49" fmla="*/ 397 h 480"/>
                <a:gd name="T50" fmla="*/ 132 w 342"/>
                <a:gd name="T51" fmla="*/ 393 h 480"/>
                <a:gd name="T52" fmla="*/ 111 w 342"/>
                <a:gd name="T53" fmla="*/ 391 h 480"/>
                <a:gd name="T54" fmla="*/ 103 w 342"/>
                <a:gd name="T55" fmla="*/ 390 h 480"/>
                <a:gd name="T56" fmla="*/ 103 w 342"/>
                <a:gd name="T57" fmla="*/ 277 h 480"/>
                <a:gd name="T58" fmla="*/ 310 w 342"/>
                <a:gd name="T59" fmla="*/ 277 h 480"/>
                <a:gd name="T60" fmla="*/ 310 w 342"/>
                <a:gd name="T61" fmla="*/ 196 h 480"/>
                <a:gd name="T62" fmla="*/ 103 w 342"/>
                <a:gd name="T63" fmla="*/ 196 h 480"/>
                <a:gd name="T64" fmla="*/ 103 w 342"/>
                <a:gd name="T65" fmla="*/ 89 h 480"/>
                <a:gd name="T66" fmla="*/ 103 w 342"/>
                <a:gd name="T67" fmla="*/ 89 h 480"/>
                <a:gd name="T68" fmla="*/ 111 w 342"/>
                <a:gd name="T69" fmla="*/ 88 h 480"/>
                <a:gd name="T70" fmla="*/ 131 w 342"/>
                <a:gd name="T71" fmla="*/ 85 h 480"/>
                <a:gd name="T72" fmla="*/ 163 w 342"/>
                <a:gd name="T73" fmla="*/ 83 h 480"/>
                <a:gd name="T74" fmla="*/ 204 w 342"/>
                <a:gd name="T75" fmla="*/ 82 h 480"/>
                <a:gd name="T76" fmla="*/ 204 w 342"/>
                <a:gd name="T77" fmla="*/ 82 h 480"/>
                <a:gd name="T78" fmla="*/ 230 w 342"/>
                <a:gd name="T79" fmla="*/ 82 h 480"/>
                <a:gd name="T80" fmla="*/ 254 w 342"/>
                <a:gd name="T81" fmla="*/ 83 h 480"/>
                <a:gd name="T82" fmla="*/ 295 w 342"/>
                <a:gd name="T83" fmla="*/ 87 h 480"/>
                <a:gd name="T84" fmla="*/ 324 w 342"/>
                <a:gd name="T85" fmla="*/ 90 h 480"/>
                <a:gd name="T86" fmla="*/ 334 w 342"/>
                <a:gd name="T87" fmla="*/ 92 h 480"/>
                <a:gd name="T88" fmla="*/ 334 w 342"/>
                <a:gd name="T89" fmla="*/ 12 h 480"/>
                <a:gd name="T90" fmla="*/ 334 w 342"/>
                <a:gd name="T91" fmla="*/ 12 h 480"/>
                <a:gd name="T92" fmla="*/ 324 w 342"/>
                <a:gd name="T93" fmla="*/ 10 h 480"/>
                <a:gd name="T94" fmla="*/ 296 w 342"/>
                <a:gd name="T95" fmla="*/ 6 h 480"/>
                <a:gd name="T96" fmla="*/ 252 w 342"/>
                <a:gd name="T97" fmla="*/ 2 h 480"/>
                <a:gd name="T98" fmla="*/ 224 w 342"/>
                <a:gd name="T99" fmla="*/ 1 h 480"/>
                <a:gd name="T100" fmla="*/ 193 w 342"/>
                <a:gd name="T101" fmla="*/ 0 h 480"/>
                <a:gd name="T102" fmla="*/ 193 w 342"/>
                <a:gd name="T103" fmla="*/ 0 h 480"/>
                <a:gd name="T104" fmla="*/ 150 w 342"/>
                <a:gd name="T105" fmla="*/ 1 h 480"/>
                <a:gd name="T106" fmla="*/ 113 w 342"/>
                <a:gd name="T107" fmla="*/ 3 h 480"/>
                <a:gd name="T108" fmla="*/ 80 w 342"/>
                <a:gd name="T109" fmla="*/ 7 h 480"/>
                <a:gd name="T110" fmla="*/ 52 w 342"/>
                <a:gd name="T111" fmla="*/ 10 h 480"/>
                <a:gd name="T112" fmla="*/ 29 w 342"/>
                <a:gd name="T113" fmla="*/ 15 h 480"/>
                <a:gd name="T114" fmla="*/ 13 w 342"/>
                <a:gd name="T115" fmla="*/ 17 h 480"/>
                <a:gd name="T116" fmla="*/ 0 w 342"/>
                <a:gd name="T117" fmla="*/ 21 h 480"/>
                <a:gd name="T118" fmla="*/ 0 w 342"/>
                <a:gd name="T119" fmla="*/ 457 h 4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42" h="480">
                  <a:moveTo>
                    <a:pt x="0" y="457"/>
                  </a:moveTo>
                  <a:lnTo>
                    <a:pt x="0" y="457"/>
                  </a:lnTo>
                  <a:lnTo>
                    <a:pt x="13" y="460"/>
                  </a:lnTo>
                  <a:lnTo>
                    <a:pt x="52" y="468"/>
                  </a:lnTo>
                  <a:lnTo>
                    <a:pt x="79" y="472"/>
                  </a:lnTo>
                  <a:lnTo>
                    <a:pt x="110" y="477"/>
                  </a:lnTo>
                  <a:lnTo>
                    <a:pt x="145" y="479"/>
                  </a:lnTo>
                  <a:lnTo>
                    <a:pt x="182" y="480"/>
                  </a:lnTo>
                  <a:lnTo>
                    <a:pt x="182" y="480"/>
                  </a:lnTo>
                  <a:lnTo>
                    <a:pt x="220" y="479"/>
                  </a:lnTo>
                  <a:lnTo>
                    <a:pt x="254" y="478"/>
                  </a:lnTo>
                  <a:lnTo>
                    <a:pt x="281" y="475"/>
                  </a:lnTo>
                  <a:lnTo>
                    <a:pt x="303" y="473"/>
                  </a:lnTo>
                  <a:lnTo>
                    <a:pt x="333" y="470"/>
                  </a:lnTo>
                  <a:lnTo>
                    <a:pt x="342" y="467"/>
                  </a:lnTo>
                  <a:lnTo>
                    <a:pt x="342" y="388"/>
                  </a:lnTo>
                  <a:lnTo>
                    <a:pt x="342" y="388"/>
                  </a:lnTo>
                  <a:lnTo>
                    <a:pt x="333" y="389"/>
                  </a:lnTo>
                  <a:lnTo>
                    <a:pt x="306" y="393"/>
                  </a:lnTo>
                  <a:lnTo>
                    <a:pt x="264" y="397"/>
                  </a:lnTo>
                  <a:lnTo>
                    <a:pt x="239" y="398"/>
                  </a:lnTo>
                  <a:lnTo>
                    <a:pt x="211" y="398"/>
                  </a:lnTo>
                  <a:lnTo>
                    <a:pt x="211" y="398"/>
                  </a:lnTo>
                  <a:lnTo>
                    <a:pt x="187" y="398"/>
                  </a:lnTo>
                  <a:lnTo>
                    <a:pt x="166" y="397"/>
                  </a:lnTo>
                  <a:lnTo>
                    <a:pt x="132" y="393"/>
                  </a:lnTo>
                  <a:lnTo>
                    <a:pt x="111" y="391"/>
                  </a:lnTo>
                  <a:lnTo>
                    <a:pt x="103" y="390"/>
                  </a:lnTo>
                  <a:lnTo>
                    <a:pt x="103" y="277"/>
                  </a:lnTo>
                  <a:lnTo>
                    <a:pt x="310" y="277"/>
                  </a:lnTo>
                  <a:lnTo>
                    <a:pt x="310" y="196"/>
                  </a:lnTo>
                  <a:lnTo>
                    <a:pt x="103" y="196"/>
                  </a:lnTo>
                  <a:lnTo>
                    <a:pt x="103" y="89"/>
                  </a:lnTo>
                  <a:lnTo>
                    <a:pt x="103" y="89"/>
                  </a:lnTo>
                  <a:lnTo>
                    <a:pt x="111" y="88"/>
                  </a:lnTo>
                  <a:lnTo>
                    <a:pt x="131" y="85"/>
                  </a:lnTo>
                  <a:lnTo>
                    <a:pt x="163" y="83"/>
                  </a:lnTo>
                  <a:lnTo>
                    <a:pt x="204" y="82"/>
                  </a:lnTo>
                  <a:lnTo>
                    <a:pt x="204" y="82"/>
                  </a:lnTo>
                  <a:lnTo>
                    <a:pt x="230" y="82"/>
                  </a:lnTo>
                  <a:lnTo>
                    <a:pt x="254" y="83"/>
                  </a:lnTo>
                  <a:lnTo>
                    <a:pt x="295" y="87"/>
                  </a:lnTo>
                  <a:lnTo>
                    <a:pt x="324" y="90"/>
                  </a:lnTo>
                  <a:lnTo>
                    <a:pt x="334" y="92"/>
                  </a:lnTo>
                  <a:lnTo>
                    <a:pt x="334" y="12"/>
                  </a:lnTo>
                  <a:lnTo>
                    <a:pt x="334" y="12"/>
                  </a:lnTo>
                  <a:lnTo>
                    <a:pt x="324" y="10"/>
                  </a:lnTo>
                  <a:lnTo>
                    <a:pt x="296" y="6"/>
                  </a:lnTo>
                  <a:lnTo>
                    <a:pt x="252" y="2"/>
                  </a:lnTo>
                  <a:lnTo>
                    <a:pt x="224" y="1"/>
                  </a:lnTo>
                  <a:lnTo>
                    <a:pt x="193" y="0"/>
                  </a:lnTo>
                  <a:lnTo>
                    <a:pt x="193" y="0"/>
                  </a:lnTo>
                  <a:lnTo>
                    <a:pt x="150" y="1"/>
                  </a:lnTo>
                  <a:lnTo>
                    <a:pt x="113" y="3"/>
                  </a:lnTo>
                  <a:lnTo>
                    <a:pt x="80" y="7"/>
                  </a:lnTo>
                  <a:lnTo>
                    <a:pt x="52" y="10"/>
                  </a:lnTo>
                  <a:lnTo>
                    <a:pt x="29" y="15"/>
                  </a:lnTo>
                  <a:lnTo>
                    <a:pt x="13" y="17"/>
                  </a:lnTo>
                  <a:lnTo>
                    <a:pt x="0" y="21"/>
                  </a:lnTo>
                  <a:lnTo>
                    <a:pt x="0" y="45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19" name="Freeform 7"/>
            <p:cNvSpPr>
              <a:spLocks/>
            </p:cNvSpPr>
            <p:nvPr userDrawn="1"/>
          </p:nvSpPr>
          <p:spPr bwMode="auto">
            <a:xfrm>
              <a:off x="4467" y="290"/>
              <a:ext cx="186" cy="158"/>
            </a:xfrm>
            <a:custGeom>
              <a:avLst/>
              <a:gdLst>
                <a:gd name="T0" fmla="*/ 288 w 558"/>
                <a:gd name="T1" fmla="*/ 276 h 473"/>
                <a:gd name="T2" fmla="*/ 288 w 558"/>
                <a:gd name="T3" fmla="*/ 276 h 473"/>
                <a:gd name="T4" fmla="*/ 283 w 558"/>
                <a:gd name="T5" fmla="*/ 288 h 473"/>
                <a:gd name="T6" fmla="*/ 280 w 558"/>
                <a:gd name="T7" fmla="*/ 302 h 473"/>
                <a:gd name="T8" fmla="*/ 280 w 558"/>
                <a:gd name="T9" fmla="*/ 302 h 473"/>
                <a:gd name="T10" fmla="*/ 275 w 558"/>
                <a:gd name="T11" fmla="*/ 288 h 473"/>
                <a:gd name="T12" fmla="*/ 272 w 558"/>
                <a:gd name="T13" fmla="*/ 276 h 473"/>
                <a:gd name="T14" fmla="*/ 180 w 558"/>
                <a:gd name="T15" fmla="*/ 44 h 473"/>
                <a:gd name="T16" fmla="*/ 180 w 558"/>
                <a:gd name="T17" fmla="*/ 44 h 473"/>
                <a:gd name="T18" fmla="*/ 173 w 558"/>
                <a:gd name="T19" fmla="*/ 31 h 473"/>
                <a:gd name="T20" fmla="*/ 166 w 558"/>
                <a:gd name="T21" fmla="*/ 21 h 473"/>
                <a:gd name="T22" fmla="*/ 158 w 558"/>
                <a:gd name="T23" fmla="*/ 13 h 473"/>
                <a:gd name="T24" fmla="*/ 149 w 558"/>
                <a:gd name="T25" fmla="*/ 8 h 473"/>
                <a:gd name="T26" fmla="*/ 137 w 558"/>
                <a:gd name="T27" fmla="*/ 3 h 473"/>
                <a:gd name="T28" fmla="*/ 125 w 558"/>
                <a:gd name="T29" fmla="*/ 1 h 473"/>
                <a:gd name="T30" fmla="*/ 111 w 558"/>
                <a:gd name="T31" fmla="*/ 1 h 473"/>
                <a:gd name="T32" fmla="*/ 95 w 558"/>
                <a:gd name="T33" fmla="*/ 0 h 473"/>
                <a:gd name="T34" fmla="*/ 95 w 558"/>
                <a:gd name="T35" fmla="*/ 0 h 473"/>
                <a:gd name="T36" fmla="*/ 66 w 558"/>
                <a:gd name="T37" fmla="*/ 1 h 473"/>
                <a:gd name="T38" fmla="*/ 47 w 558"/>
                <a:gd name="T39" fmla="*/ 2 h 473"/>
                <a:gd name="T40" fmla="*/ 0 w 558"/>
                <a:gd name="T41" fmla="*/ 473 h 473"/>
                <a:gd name="T42" fmla="*/ 105 w 558"/>
                <a:gd name="T43" fmla="*/ 473 h 473"/>
                <a:gd name="T44" fmla="*/ 128 w 558"/>
                <a:gd name="T45" fmla="*/ 157 h 473"/>
                <a:gd name="T46" fmla="*/ 227 w 558"/>
                <a:gd name="T47" fmla="*/ 396 h 473"/>
                <a:gd name="T48" fmla="*/ 227 w 558"/>
                <a:gd name="T49" fmla="*/ 396 h 473"/>
                <a:gd name="T50" fmla="*/ 230 w 558"/>
                <a:gd name="T51" fmla="*/ 403 h 473"/>
                <a:gd name="T52" fmla="*/ 235 w 558"/>
                <a:gd name="T53" fmla="*/ 408 h 473"/>
                <a:gd name="T54" fmla="*/ 240 w 558"/>
                <a:gd name="T55" fmla="*/ 413 h 473"/>
                <a:gd name="T56" fmla="*/ 245 w 558"/>
                <a:gd name="T57" fmla="*/ 417 h 473"/>
                <a:gd name="T58" fmla="*/ 252 w 558"/>
                <a:gd name="T59" fmla="*/ 419 h 473"/>
                <a:gd name="T60" fmla="*/ 260 w 558"/>
                <a:gd name="T61" fmla="*/ 421 h 473"/>
                <a:gd name="T62" fmla="*/ 270 w 558"/>
                <a:gd name="T63" fmla="*/ 422 h 473"/>
                <a:gd name="T64" fmla="*/ 280 w 558"/>
                <a:gd name="T65" fmla="*/ 422 h 473"/>
                <a:gd name="T66" fmla="*/ 280 w 558"/>
                <a:gd name="T67" fmla="*/ 422 h 473"/>
                <a:gd name="T68" fmla="*/ 290 w 558"/>
                <a:gd name="T69" fmla="*/ 422 h 473"/>
                <a:gd name="T70" fmla="*/ 299 w 558"/>
                <a:gd name="T71" fmla="*/ 421 h 473"/>
                <a:gd name="T72" fmla="*/ 307 w 558"/>
                <a:gd name="T73" fmla="*/ 419 h 473"/>
                <a:gd name="T74" fmla="*/ 314 w 558"/>
                <a:gd name="T75" fmla="*/ 417 h 473"/>
                <a:gd name="T76" fmla="*/ 320 w 558"/>
                <a:gd name="T77" fmla="*/ 413 h 473"/>
                <a:gd name="T78" fmla="*/ 325 w 558"/>
                <a:gd name="T79" fmla="*/ 408 h 473"/>
                <a:gd name="T80" fmla="*/ 328 w 558"/>
                <a:gd name="T81" fmla="*/ 403 h 473"/>
                <a:gd name="T82" fmla="*/ 332 w 558"/>
                <a:gd name="T83" fmla="*/ 396 h 473"/>
                <a:gd name="T84" fmla="*/ 431 w 558"/>
                <a:gd name="T85" fmla="*/ 157 h 473"/>
                <a:gd name="T86" fmla="*/ 454 w 558"/>
                <a:gd name="T87" fmla="*/ 473 h 473"/>
                <a:gd name="T88" fmla="*/ 558 w 558"/>
                <a:gd name="T89" fmla="*/ 473 h 473"/>
                <a:gd name="T90" fmla="*/ 511 w 558"/>
                <a:gd name="T91" fmla="*/ 2 h 473"/>
                <a:gd name="T92" fmla="*/ 511 w 558"/>
                <a:gd name="T93" fmla="*/ 2 h 473"/>
                <a:gd name="T94" fmla="*/ 494 w 558"/>
                <a:gd name="T95" fmla="*/ 1 h 473"/>
                <a:gd name="T96" fmla="*/ 464 w 558"/>
                <a:gd name="T97" fmla="*/ 0 h 473"/>
                <a:gd name="T98" fmla="*/ 464 w 558"/>
                <a:gd name="T99" fmla="*/ 0 h 473"/>
                <a:gd name="T100" fmla="*/ 448 w 558"/>
                <a:gd name="T101" fmla="*/ 1 h 473"/>
                <a:gd name="T102" fmla="*/ 434 w 558"/>
                <a:gd name="T103" fmla="*/ 1 h 473"/>
                <a:gd name="T104" fmla="*/ 421 w 558"/>
                <a:gd name="T105" fmla="*/ 3 h 473"/>
                <a:gd name="T106" fmla="*/ 411 w 558"/>
                <a:gd name="T107" fmla="*/ 8 h 473"/>
                <a:gd name="T108" fmla="*/ 401 w 558"/>
                <a:gd name="T109" fmla="*/ 13 h 473"/>
                <a:gd name="T110" fmla="*/ 393 w 558"/>
                <a:gd name="T111" fmla="*/ 21 h 473"/>
                <a:gd name="T112" fmla="*/ 386 w 558"/>
                <a:gd name="T113" fmla="*/ 31 h 473"/>
                <a:gd name="T114" fmla="*/ 380 w 558"/>
                <a:gd name="T115" fmla="*/ 44 h 473"/>
                <a:gd name="T116" fmla="*/ 288 w 558"/>
                <a:gd name="T117" fmla="*/ 276 h 4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58" h="473">
                  <a:moveTo>
                    <a:pt x="288" y="276"/>
                  </a:moveTo>
                  <a:lnTo>
                    <a:pt x="288" y="276"/>
                  </a:lnTo>
                  <a:lnTo>
                    <a:pt x="283" y="288"/>
                  </a:lnTo>
                  <a:lnTo>
                    <a:pt x="280" y="302"/>
                  </a:lnTo>
                  <a:lnTo>
                    <a:pt x="280" y="302"/>
                  </a:lnTo>
                  <a:lnTo>
                    <a:pt x="275" y="288"/>
                  </a:lnTo>
                  <a:lnTo>
                    <a:pt x="272" y="276"/>
                  </a:lnTo>
                  <a:lnTo>
                    <a:pt x="180" y="44"/>
                  </a:lnTo>
                  <a:lnTo>
                    <a:pt x="180" y="44"/>
                  </a:lnTo>
                  <a:lnTo>
                    <a:pt x="173" y="31"/>
                  </a:lnTo>
                  <a:lnTo>
                    <a:pt x="166" y="21"/>
                  </a:lnTo>
                  <a:lnTo>
                    <a:pt x="158" y="13"/>
                  </a:lnTo>
                  <a:lnTo>
                    <a:pt x="149" y="8"/>
                  </a:lnTo>
                  <a:lnTo>
                    <a:pt x="137" y="3"/>
                  </a:lnTo>
                  <a:lnTo>
                    <a:pt x="125" y="1"/>
                  </a:lnTo>
                  <a:lnTo>
                    <a:pt x="111" y="1"/>
                  </a:lnTo>
                  <a:lnTo>
                    <a:pt x="95" y="0"/>
                  </a:lnTo>
                  <a:lnTo>
                    <a:pt x="95" y="0"/>
                  </a:lnTo>
                  <a:lnTo>
                    <a:pt x="66" y="1"/>
                  </a:lnTo>
                  <a:lnTo>
                    <a:pt x="47" y="2"/>
                  </a:lnTo>
                  <a:lnTo>
                    <a:pt x="0" y="473"/>
                  </a:lnTo>
                  <a:lnTo>
                    <a:pt x="105" y="473"/>
                  </a:lnTo>
                  <a:lnTo>
                    <a:pt x="128" y="157"/>
                  </a:lnTo>
                  <a:lnTo>
                    <a:pt x="227" y="396"/>
                  </a:lnTo>
                  <a:lnTo>
                    <a:pt x="227" y="396"/>
                  </a:lnTo>
                  <a:lnTo>
                    <a:pt x="230" y="403"/>
                  </a:lnTo>
                  <a:lnTo>
                    <a:pt x="235" y="408"/>
                  </a:lnTo>
                  <a:lnTo>
                    <a:pt x="240" y="413"/>
                  </a:lnTo>
                  <a:lnTo>
                    <a:pt x="245" y="417"/>
                  </a:lnTo>
                  <a:lnTo>
                    <a:pt x="252" y="419"/>
                  </a:lnTo>
                  <a:lnTo>
                    <a:pt x="260" y="421"/>
                  </a:lnTo>
                  <a:lnTo>
                    <a:pt x="270" y="422"/>
                  </a:lnTo>
                  <a:lnTo>
                    <a:pt x="280" y="422"/>
                  </a:lnTo>
                  <a:lnTo>
                    <a:pt x="280" y="422"/>
                  </a:lnTo>
                  <a:lnTo>
                    <a:pt x="290" y="422"/>
                  </a:lnTo>
                  <a:lnTo>
                    <a:pt x="299" y="421"/>
                  </a:lnTo>
                  <a:lnTo>
                    <a:pt x="307" y="419"/>
                  </a:lnTo>
                  <a:lnTo>
                    <a:pt x="314" y="417"/>
                  </a:lnTo>
                  <a:lnTo>
                    <a:pt x="320" y="413"/>
                  </a:lnTo>
                  <a:lnTo>
                    <a:pt x="325" y="408"/>
                  </a:lnTo>
                  <a:lnTo>
                    <a:pt x="328" y="403"/>
                  </a:lnTo>
                  <a:lnTo>
                    <a:pt x="332" y="396"/>
                  </a:lnTo>
                  <a:lnTo>
                    <a:pt x="431" y="157"/>
                  </a:lnTo>
                  <a:lnTo>
                    <a:pt x="454" y="473"/>
                  </a:lnTo>
                  <a:lnTo>
                    <a:pt x="558" y="473"/>
                  </a:lnTo>
                  <a:lnTo>
                    <a:pt x="511" y="2"/>
                  </a:lnTo>
                  <a:lnTo>
                    <a:pt x="511" y="2"/>
                  </a:lnTo>
                  <a:lnTo>
                    <a:pt x="494" y="1"/>
                  </a:lnTo>
                  <a:lnTo>
                    <a:pt x="464" y="0"/>
                  </a:lnTo>
                  <a:lnTo>
                    <a:pt x="464" y="0"/>
                  </a:lnTo>
                  <a:lnTo>
                    <a:pt x="448" y="1"/>
                  </a:lnTo>
                  <a:lnTo>
                    <a:pt x="434" y="1"/>
                  </a:lnTo>
                  <a:lnTo>
                    <a:pt x="421" y="3"/>
                  </a:lnTo>
                  <a:lnTo>
                    <a:pt x="411" y="8"/>
                  </a:lnTo>
                  <a:lnTo>
                    <a:pt x="401" y="13"/>
                  </a:lnTo>
                  <a:lnTo>
                    <a:pt x="393" y="21"/>
                  </a:lnTo>
                  <a:lnTo>
                    <a:pt x="386" y="31"/>
                  </a:lnTo>
                  <a:lnTo>
                    <a:pt x="380" y="44"/>
                  </a:lnTo>
                  <a:lnTo>
                    <a:pt x="288" y="27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20" name="Freeform 8"/>
            <p:cNvSpPr>
              <a:spLocks/>
            </p:cNvSpPr>
            <p:nvPr userDrawn="1"/>
          </p:nvSpPr>
          <p:spPr bwMode="auto">
            <a:xfrm>
              <a:off x="4324" y="379"/>
              <a:ext cx="64" cy="44"/>
            </a:xfrm>
            <a:custGeom>
              <a:avLst/>
              <a:gdLst>
                <a:gd name="T0" fmla="*/ 192 w 192"/>
                <a:gd name="T1" fmla="*/ 105 h 130"/>
                <a:gd name="T2" fmla="*/ 192 w 192"/>
                <a:gd name="T3" fmla="*/ 105 h 130"/>
                <a:gd name="T4" fmla="*/ 170 w 192"/>
                <a:gd name="T5" fmla="*/ 112 h 130"/>
                <a:gd name="T6" fmla="*/ 141 w 192"/>
                <a:gd name="T7" fmla="*/ 121 h 130"/>
                <a:gd name="T8" fmla="*/ 124 w 192"/>
                <a:gd name="T9" fmla="*/ 124 h 130"/>
                <a:gd name="T10" fmla="*/ 108 w 192"/>
                <a:gd name="T11" fmla="*/ 128 h 130"/>
                <a:gd name="T12" fmla="*/ 92 w 192"/>
                <a:gd name="T13" fmla="*/ 130 h 130"/>
                <a:gd name="T14" fmla="*/ 76 w 192"/>
                <a:gd name="T15" fmla="*/ 130 h 130"/>
                <a:gd name="T16" fmla="*/ 76 w 192"/>
                <a:gd name="T17" fmla="*/ 130 h 130"/>
                <a:gd name="T18" fmla="*/ 61 w 192"/>
                <a:gd name="T19" fmla="*/ 130 h 130"/>
                <a:gd name="T20" fmla="*/ 46 w 192"/>
                <a:gd name="T21" fmla="*/ 128 h 130"/>
                <a:gd name="T22" fmla="*/ 34 w 192"/>
                <a:gd name="T23" fmla="*/ 123 h 130"/>
                <a:gd name="T24" fmla="*/ 28 w 192"/>
                <a:gd name="T25" fmla="*/ 121 h 130"/>
                <a:gd name="T26" fmla="*/ 22 w 192"/>
                <a:gd name="T27" fmla="*/ 117 h 130"/>
                <a:gd name="T28" fmla="*/ 17 w 192"/>
                <a:gd name="T29" fmla="*/ 113 h 130"/>
                <a:gd name="T30" fmla="*/ 13 w 192"/>
                <a:gd name="T31" fmla="*/ 109 h 130"/>
                <a:gd name="T32" fmla="*/ 9 w 192"/>
                <a:gd name="T33" fmla="*/ 104 h 130"/>
                <a:gd name="T34" fmla="*/ 6 w 192"/>
                <a:gd name="T35" fmla="*/ 98 h 130"/>
                <a:gd name="T36" fmla="*/ 4 w 192"/>
                <a:gd name="T37" fmla="*/ 92 h 130"/>
                <a:gd name="T38" fmla="*/ 3 w 192"/>
                <a:gd name="T39" fmla="*/ 85 h 130"/>
                <a:gd name="T40" fmla="*/ 1 w 192"/>
                <a:gd name="T41" fmla="*/ 77 h 130"/>
                <a:gd name="T42" fmla="*/ 0 w 192"/>
                <a:gd name="T43" fmla="*/ 69 h 130"/>
                <a:gd name="T44" fmla="*/ 0 w 192"/>
                <a:gd name="T45" fmla="*/ 69 h 130"/>
                <a:gd name="T46" fmla="*/ 1 w 192"/>
                <a:gd name="T47" fmla="*/ 55 h 130"/>
                <a:gd name="T48" fmla="*/ 5 w 192"/>
                <a:gd name="T49" fmla="*/ 42 h 130"/>
                <a:gd name="T50" fmla="*/ 7 w 192"/>
                <a:gd name="T51" fmla="*/ 37 h 130"/>
                <a:gd name="T52" fmla="*/ 11 w 192"/>
                <a:gd name="T53" fmla="*/ 31 h 130"/>
                <a:gd name="T54" fmla="*/ 15 w 192"/>
                <a:gd name="T55" fmla="*/ 26 h 130"/>
                <a:gd name="T56" fmla="*/ 19 w 192"/>
                <a:gd name="T57" fmla="*/ 22 h 130"/>
                <a:gd name="T58" fmla="*/ 24 w 192"/>
                <a:gd name="T59" fmla="*/ 18 h 130"/>
                <a:gd name="T60" fmla="*/ 30 w 192"/>
                <a:gd name="T61" fmla="*/ 15 h 130"/>
                <a:gd name="T62" fmla="*/ 37 w 192"/>
                <a:gd name="T63" fmla="*/ 11 h 130"/>
                <a:gd name="T64" fmla="*/ 44 w 192"/>
                <a:gd name="T65" fmla="*/ 9 h 130"/>
                <a:gd name="T66" fmla="*/ 62 w 192"/>
                <a:gd name="T67" fmla="*/ 5 h 130"/>
                <a:gd name="T68" fmla="*/ 82 w 192"/>
                <a:gd name="T69" fmla="*/ 3 h 130"/>
                <a:gd name="T70" fmla="*/ 192 w 192"/>
                <a:gd name="T71" fmla="*/ 0 h 130"/>
                <a:gd name="T72" fmla="*/ 192 w 192"/>
                <a:gd name="T73" fmla="*/ 105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92" h="130">
                  <a:moveTo>
                    <a:pt x="192" y="105"/>
                  </a:moveTo>
                  <a:lnTo>
                    <a:pt x="192" y="105"/>
                  </a:lnTo>
                  <a:lnTo>
                    <a:pt x="170" y="112"/>
                  </a:lnTo>
                  <a:lnTo>
                    <a:pt x="141" y="121"/>
                  </a:lnTo>
                  <a:lnTo>
                    <a:pt x="124" y="124"/>
                  </a:lnTo>
                  <a:lnTo>
                    <a:pt x="108" y="128"/>
                  </a:lnTo>
                  <a:lnTo>
                    <a:pt x="92" y="130"/>
                  </a:lnTo>
                  <a:lnTo>
                    <a:pt x="76" y="130"/>
                  </a:lnTo>
                  <a:lnTo>
                    <a:pt x="76" y="130"/>
                  </a:lnTo>
                  <a:lnTo>
                    <a:pt x="61" y="130"/>
                  </a:lnTo>
                  <a:lnTo>
                    <a:pt x="46" y="128"/>
                  </a:lnTo>
                  <a:lnTo>
                    <a:pt x="34" y="123"/>
                  </a:lnTo>
                  <a:lnTo>
                    <a:pt x="28" y="121"/>
                  </a:lnTo>
                  <a:lnTo>
                    <a:pt x="22" y="117"/>
                  </a:lnTo>
                  <a:lnTo>
                    <a:pt x="17" y="113"/>
                  </a:lnTo>
                  <a:lnTo>
                    <a:pt x="13" y="109"/>
                  </a:lnTo>
                  <a:lnTo>
                    <a:pt x="9" y="104"/>
                  </a:lnTo>
                  <a:lnTo>
                    <a:pt x="6" y="98"/>
                  </a:lnTo>
                  <a:lnTo>
                    <a:pt x="4" y="92"/>
                  </a:lnTo>
                  <a:lnTo>
                    <a:pt x="3" y="85"/>
                  </a:lnTo>
                  <a:lnTo>
                    <a:pt x="1" y="77"/>
                  </a:lnTo>
                  <a:lnTo>
                    <a:pt x="0" y="69"/>
                  </a:lnTo>
                  <a:lnTo>
                    <a:pt x="0" y="69"/>
                  </a:lnTo>
                  <a:lnTo>
                    <a:pt x="1" y="55"/>
                  </a:lnTo>
                  <a:lnTo>
                    <a:pt x="5" y="42"/>
                  </a:lnTo>
                  <a:lnTo>
                    <a:pt x="7" y="37"/>
                  </a:lnTo>
                  <a:lnTo>
                    <a:pt x="11" y="31"/>
                  </a:lnTo>
                  <a:lnTo>
                    <a:pt x="15" y="26"/>
                  </a:lnTo>
                  <a:lnTo>
                    <a:pt x="19" y="22"/>
                  </a:lnTo>
                  <a:lnTo>
                    <a:pt x="24" y="18"/>
                  </a:lnTo>
                  <a:lnTo>
                    <a:pt x="30" y="15"/>
                  </a:lnTo>
                  <a:lnTo>
                    <a:pt x="37" y="11"/>
                  </a:lnTo>
                  <a:lnTo>
                    <a:pt x="44" y="9"/>
                  </a:lnTo>
                  <a:lnTo>
                    <a:pt x="62" y="5"/>
                  </a:lnTo>
                  <a:lnTo>
                    <a:pt x="82" y="3"/>
                  </a:lnTo>
                  <a:lnTo>
                    <a:pt x="192" y="0"/>
                  </a:lnTo>
                  <a:lnTo>
                    <a:pt x="192" y="105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21" name="Freeform 9"/>
            <p:cNvSpPr>
              <a:spLocks/>
            </p:cNvSpPr>
            <p:nvPr userDrawn="1"/>
          </p:nvSpPr>
          <p:spPr bwMode="auto">
            <a:xfrm>
              <a:off x="4290" y="290"/>
              <a:ext cx="132" cy="160"/>
            </a:xfrm>
            <a:custGeom>
              <a:avLst/>
              <a:gdLst>
                <a:gd name="T0" fmla="*/ 231 w 397"/>
                <a:gd name="T1" fmla="*/ 0 h 480"/>
                <a:gd name="T2" fmla="*/ 166 w 397"/>
                <a:gd name="T3" fmla="*/ 5 h 480"/>
                <a:gd name="T4" fmla="*/ 109 w 397"/>
                <a:gd name="T5" fmla="*/ 14 h 480"/>
                <a:gd name="T6" fmla="*/ 66 w 397"/>
                <a:gd name="T7" fmla="*/ 25 h 480"/>
                <a:gd name="T8" fmla="*/ 37 w 397"/>
                <a:gd name="T9" fmla="*/ 37 h 480"/>
                <a:gd name="T10" fmla="*/ 59 w 397"/>
                <a:gd name="T11" fmla="*/ 114 h 480"/>
                <a:gd name="T12" fmla="*/ 104 w 397"/>
                <a:gd name="T13" fmla="*/ 102 h 480"/>
                <a:gd name="T14" fmla="*/ 150 w 397"/>
                <a:gd name="T15" fmla="*/ 92 h 480"/>
                <a:gd name="T16" fmla="*/ 201 w 397"/>
                <a:gd name="T17" fmla="*/ 89 h 480"/>
                <a:gd name="T18" fmla="*/ 222 w 397"/>
                <a:gd name="T19" fmla="*/ 90 h 480"/>
                <a:gd name="T20" fmla="*/ 248 w 397"/>
                <a:gd name="T21" fmla="*/ 95 h 480"/>
                <a:gd name="T22" fmla="*/ 263 w 397"/>
                <a:gd name="T23" fmla="*/ 100 h 480"/>
                <a:gd name="T24" fmla="*/ 275 w 397"/>
                <a:gd name="T25" fmla="*/ 110 h 480"/>
                <a:gd name="T26" fmla="*/ 283 w 397"/>
                <a:gd name="T27" fmla="*/ 121 h 480"/>
                <a:gd name="T28" fmla="*/ 289 w 397"/>
                <a:gd name="T29" fmla="*/ 135 h 480"/>
                <a:gd name="T30" fmla="*/ 292 w 397"/>
                <a:gd name="T31" fmla="*/ 153 h 480"/>
                <a:gd name="T32" fmla="*/ 292 w 397"/>
                <a:gd name="T33" fmla="*/ 197 h 480"/>
                <a:gd name="T34" fmla="*/ 201 w 397"/>
                <a:gd name="T35" fmla="*/ 197 h 480"/>
                <a:gd name="T36" fmla="*/ 148 w 397"/>
                <a:gd name="T37" fmla="*/ 201 h 480"/>
                <a:gd name="T38" fmla="*/ 105 w 397"/>
                <a:gd name="T39" fmla="*/ 210 h 480"/>
                <a:gd name="T40" fmla="*/ 69 w 397"/>
                <a:gd name="T41" fmla="*/ 224 h 480"/>
                <a:gd name="T42" fmla="*/ 43 w 397"/>
                <a:gd name="T43" fmla="*/ 242 h 480"/>
                <a:gd name="T44" fmla="*/ 23 w 397"/>
                <a:gd name="T45" fmla="*/ 264 h 480"/>
                <a:gd name="T46" fmla="*/ 10 w 397"/>
                <a:gd name="T47" fmla="*/ 288 h 480"/>
                <a:gd name="T48" fmla="*/ 2 w 397"/>
                <a:gd name="T49" fmla="*/ 316 h 480"/>
                <a:gd name="T50" fmla="*/ 0 w 397"/>
                <a:gd name="T51" fmla="*/ 344 h 480"/>
                <a:gd name="T52" fmla="*/ 1 w 397"/>
                <a:gd name="T53" fmla="*/ 362 h 480"/>
                <a:gd name="T54" fmla="*/ 8 w 397"/>
                <a:gd name="T55" fmla="*/ 395 h 480"/>
                <a:gd name="T56" fmla="*/ 22 w 397"/>
                <a:gd name="T57" fmla="*/ 421 h 480"/>
                <a:gd name="T58" fmla="*/ 39 w 397"/>
                <a:gd name="T59" fmla="*/ 442 h 480"/>
                <a:gd name="T60" fmla="*/ 61 w 397"/>
                <a:gd name="T61" fmla="*/ 458 h 480"/>
                <a:gd name="T62" fmla="*/ 86 w 397"/>
                <a:gd name="T63" fmla="*/ 468 h 480"/>
                <a:gd name="T64" fmla="*/ 114 w 397"/>
                <a:gd name="T65" fmla="*/ 475 h 480"/>
                <a:gd name="T66" fmla="*/ 141 w 397"/>
                <a:gd name="T67" fmla="*/ 479 h 480"/>
                <a:gd name="T68" fmla="*/ 155 w 397"/>
                <a:gd name="T69" fmla="*/ 480 h 480"/>
                <a:gd name="T70" fmla="*/ 185 w 397"/>
                <a:gd name="T71" fmla="*/ 478 h 480"/>
                <a:gd name="T72" fmla="*/ 236 w 397"/>
                <a:gd name="T73" fmla="*/ 468 h 480"/>
                <a:gd name="T74" fmla="*/ 271 w 397"/>
                <a:gd name="T75" fmla="*/ 456 h 480"/>
                <a:gd name="T76" fmla="*/ 292 w 397"/>
                <a:gd name="T77" fmla="*/ 445 h 480"/>
                <a:gd name="T78" fmla="*/ 297 w 397"/>
                <a:gd name="T79" fmla="*/ 444 h 480"/>
                <a:gd name="T80" fmla="*/ 304 w 397"/>
                <a:gd name="T81" fmla="*/ 447 h 480"/>
                <a:gd name="T82" fmla="*/ 320 w 397"/>
                <a:gd name="T83" fmla="*/ 453 h 480"/>
                <a:gd name="T84" fmla="*/ 350 w 397"/>
                <a:gd name="T85" fmla="*/ 460 h 480"/>
                <a:gd name="T86" fmla="*/ 397 w 397"/>
                <a:gd name="T87" fmla="*/ 463 h 480"/>
                <a:gd name="T88" fmla="*/ 397 w 397"/>
                <a:gd name="T89" fmla="*/ 137 h 480"/>
                <a:gd name="T90" fmla="*/ 395 w 397"/>
                <a:gd name="T91" fmla="*/ 103 h 480"/>
                <a:gd name="T92" fmla="*/ 387 w 397"/>
                <a:gd name="T93" fmla="*/ 74 h 480"/>
                <a:gd name="T94" fmla="*/ 373 w 397"/>
                <a:gd name="T95" fmla="*/ 51 h 480"/>
                <a:gd name="T96" fmla="*/ 353 w 397"/>
                <a:gd name="T97" fmla="*/ 32 h 480"/>
                <a:gd name="T98" fmla="*/ 330 w 397"/>
                <a:gd name="T99" fmla="*/ 17 h 480"/>
                <a:gd name="T100" fmla="*/ 301 w 397"/>
                <a:gd name="T101" fmla="*/ 8 h 480"/>
                <a:gd name="T102" fmla="*/ 268 w 397"/>
                <a:gd name="T103" fmla="*/ 2 h 480"/>
                <a:gd name="T104" fmla="*/ 231 w 397"/>
                <a:gd name="T105" fmla="*/ 0 h 4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97" h="480">
                  <a:moveTo>
                    <a:pt x="231" y="0"/>
                  </a:moveTo>
                  <a:lnTo>
                    <a:pt x="231" y="0"/>
                  </a:lnTo>
                  <a:lnTo>
                    <a:pt x="198" y="1"/>
                  </a:lnTo>
                  <a:lnTo>
                    <a:pt x="166" y="5"/>
                  </a:lnTo>
                  <a:lnTo>
                    <a:pt x="136" y="8"/>
                  </a:lnTo>
                  <a:lnTo>
                    <a:pt x="109" y="14"/>
                  </a:lnTo>
                  <a:lnTo>
                    <a:pt x="86" y="20"/>
                  </a:lnTo>
                  <a:lnTo>
                    <a:pt x="66" y="25"/>
                  </a:lnTo>
                  <a:lnTo>
                    <a:pt x="49" y="31"/>
                  </a:lnTo>
                  <a:lnTo>
                    <a:pt x="37" y="37"/>
                  </a:lnTo>
                  <a:lnTo>
                    <a:pt x="59" y="114"/>
                  </a:lnTo>
                  <a:lnTo>
                    <a:pt x="59" y="114"/>
                  </a:lnTo>
                  <a:lnTo>
                    <a:pt x="71" y="110"/>
                  </a:lnTo>
                  <a:lnTo>
                    <a:pt x="104" y="102"/>
                  </a:lnTo>
                  <a:lnTo>
                    <a:pt x="125" y="97"/>
                  </a:lnTo>
                  <a:lnTo>
                    <a:pt x="150" y="92"/>
                  </a:lnTo>
                  <a:lnTo>
                    <a:pt x="175" y="90"/>
                  </a:lnTo>
                  <a:lnTo>
                    <a:pt x="201" y="89"/>
                  </a:lnTo>
                  <a:lnTo>
                    <a:pt x="201" y="89"/>
                  </a:lnTo>
                  <a:lnTo>
                    <a:pt x="222" y="90"/>
                  </a:lnTo>
                  <a:lnTo>
                    <a:pt x="240" y="92"/>
                  </a:lnTo>
                  <a:lnTo>
                    <a:pt x="248" y="95"/>
                  </a:lnTo>
                  <a:lnTo>
                    <a:pt x="257" y="97"/>
                  </a:lnTo>
                  <a:lnTo>
                    <a:pt x="263" y="100"/>
                  </a:lnTo>
                  <a:lnTo>
                    <a:pt x="269" y="105"/>
                  </a:lnTo>
                  <a:lnTo>
                    <a:pt x="275" y="110"/>
                  </a:lnTo>
                  <a:lnTo>
                    <a:pt x="280" y="114"/>
                  </a:lnTo>
                  <a:lnTo>
                    <a:pt x="283" y="121"/>
                  </a:lnTo>
                  <a:lnTo>
                    <a:pt x="286" y="128"/>
                  </a:lnTo>
                  <a:lnTo>
                    <a:pt x="289" y="135"/>
                  </a:lnTo>
                  <a:lnTo>
                    <a:pt x="291" y="144"/>
                  </a:lnTo>
                  <a:lnTo>
                    <a:pt x="292" y="153"/>
                  </a:lnTo>
                  <a:lnTo>
                    <a:pt x="292" y="164"/>
                  </a:lnTo>
                  <a:lnTo>
                    <a:pt x="292" y="197"/>
                  </a:lnTo>
                  <a:lnTo>
                    <a:pt x="201" y="197"/>
                  </a:lnTo>
                  <a:lnTo>
                    <a:pt x="201" y="197"/>
                  </a:lnTo>
                  <a:lnTo>
                    <a:pt x="174" y="198"/>
                  </a:lnTo>
                  <a:lnTo>
                    <a:pt x="148" y="201"/>
                  </a:lnTo>
                  <a:lnTo>
                    <a:pt x="125" y="204"/>
                  </a:lnTo>
                  <a:lnTo>
                    <a:pt x="105" y="210"/>
                  </a:lnTo>
                  <a:lnTo>
                    <a:pt x="86" y="216"/>
                  </a:lnTo>
                  <a:lnTo>
                    <a:pt x="69" y="224"/>
                  </a:lnTo>
                  <a:lnTo>
                    <a:pt x="55" y="232"/>
                  </a:lnTo>
                  <a:lnTo>
                    <a:pt x="43" y="242"/>
                  </a:lnTo>
                  <a:lnTo>
                    <a:pt x="32" y="253"/>
                  </a:lnTo>
                  <a:lnTo>
                    <a:pt x="23" y="264"/>
                  </a:lnTo>
                  <a:lnTo>
                    <a:pt x="16" y="276"/>
                  </a:lnTo>
                  <a:lnTo>
                    <a:pt x="10" y="288"/>
                  </a:lnTo>
                  <a:lnTo>
                    <a:pt x="6" y="302"/>
                  </a:lnTo>
                  <a:lnTo>
                    <a:pt x="2" y="316"/>
                  </a:lnTo>
                  <a:lnTo>
                    <a:pt x="1" y="330"/>
                  </a:lnTo>
                  <a:lnTo>
                    <a:pt x="0" y="344"/>
                  </a:lnTo>
                  <a:lnTo>
                    <a:pt x="0" y="344"/>
                  </a:lnTo>
                  <a:lnTo>
                    <a:pt x="1" y="362"/>
                  </a:lnTo>
                  <a:lnTo>
                    <a:pt x="3" y="380"/>
                  </a:lnTo>
                  <a:lnTo>
                    <a:pt x="8" y="395"/>
                  </a:lnTo>
                  <a:lnTo>
                    <a:pt x="14" y="408"/>
                  </a:lnTo>
                  <a:lnTo>
                    <a:pt x="22" y="421"/>
                  </a:lnTo>
                  <a:lnTo>
                    <a:pt x="30" y="433"/>
                  </a:lnTo>
                  <a:lnTo>
                    <a:pt x="39" y="442"/>
                  </a:lnTo>
                  <a:lnTo>
                    <a:pt x="51" y="450"/>
                  </a:lnTo>
                  <a:lnTo>
                    <a:pt x="61" y="458"/>
                  </a:lnTo>
                  <a:lnTo>
                    <a:pt x="74" y="464"/>
                  </a:lnTo>
                  <a:lnTo>
                    <a:pt x="86" y="468"/>
                  </a:lnTo>
                  <a:lnTo>
                    <a:pt x="100" y="473"/>
                  </a:lnTo>
                  <a:lnTo>
                    <a:pt x="114" y="475"/>
                  </a:lnTo>
                  <a:lnTo>
                    <a:pt x="128" y="478"/>
                  </a:lnTo>
                  <a:lnTo>
                    <a:pt x="141" y="479"/>
                  </a:lnTo>
                  <a:lnTo>
                    <a:pt x="155" y="480"/>
                  </a:lnTo>
                  <a:lnTo>
                    <a:pt x="155" y="480"/>
                  </a:lnTo>
                  <a:lnTo>
                    <a:pt x="170" y="479"/>
                  </a:lnTo>
                  <a:lnTo>
                    <a:pt x="185" y="478"/>
                  </a:lnTo>
                  <a:lnTo>
                    <a:pt x="213" y="474"/>
                  </a:lnTo>
                  <a:lnTo>
                    <a:pt x="236" y="468"/>
                  </a:lnTo>
                  <a:lnTo>
                    <a:pt x="255" y="462"/>
                  </a:lnTo>
                  <a:lnTo>
                    <a:pt x="271" y="456"/>
                  </a:lnTo>
                  <a:lnTo>
                    <a:pt x="284" y="450"/>
                  </a:lnTo>
                  <a:lnTo>
                    <a:pt x="292" y="445"/>
                  </a:lnTo>
                  <a:lnTo>
                    <a:pt x="297" y="444"/>
                  </a:lnTo>
                  <a:lnTo>
                    <a:pt x="297" y="444"/>
                  </a:lnTo>
                  <a:lnTo>
                    <a:pt x="299" y="445"/>
                  </a:lnTo>
                  <a:lnTo>
                    <a:pt x="304" y="447"/>
                  </a:lnTo>
                  <a:lnTo>
                    <a:pt x="311" y="450"/>
                  </a:lnTo>
                  <a:lnTo>
                    <a:pt x="320" y="453"/>
                  </a:lnTo>
                  <a:lnTo>
                    <a:pt x="332" y="457"/>
                  </a:lnTo>
                  <a:lnTo>
                    <a:pt x="350" y="460"/>
                  </a:lnTo>
                  <a:lnTo>
                    <a:pt x="370" y="462"/>
                  </a:lnTo>
                  <a:lnTo>
                    <a:pt x="397" y="463"/>
                  </a:lnTo>
                  <a:lnTo>
                    <a:pt x="397" y="137"/>
                  </a:lnTo>
                  <a:lnTo>
                    <a:pt x="397" y="137"/>
                  </a:lnTo>
                  <a:lnTo>
                    <a:pt x="397" y="119"/>
                  </a:lnTo>
                  <a:lnTo>
                    <a:pt x="395" y="103"/>
                  </a:lnTo>
                  <a:lnTo>
                    <a:pt x="391" y="88"/>
                  </a:lnTo>
                  <a:lnTo>
                    <a:pt x="387" y="74"/>
                  </a:lnTo>
                  <a:lnTo>
                    <a:pt x="380" y="62"/>
                  </a:lnTo>
                  <a:lnTo>
                    <a:pt x="373" y="51"/>
                  </a:lnTo>
                  <a:lnTo>
                    <a:pt x="364" y="40"/>
                  </a:lnTo>
                  <a:lnTo>
                    <a:pt x="353" y="32"/>
                  </a:lnTo>
                  <a:lnTo>
                    <a:pt x="343" y="24"/>
                  </a:lnTo>
                  <a:lnTo>
                    <a:pt x="330" y="17"/>
                  </a:lnTo>
                  <a:lnTo>
                    <a:pt x="316" y="13"/>
                  </a:lnTo>
                  <a:lnTo>
                    <a:pt x="301" y="8"/>
                  </a:lnTo>
                  <a:lnTo>
                    <a:pt x="285" y="5"/>
                  </a:lnTo>
                  <a:lnTo>
                    <a:pt x="268" y="2"/>
                  </a:lnTo>
                  <a:lnTo>
                    <a:pt x="251" y="1"/>
                  </a:lnTo>
                  <a:lnTo>
                    <a:pt x="23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22" name="Freeform 10"/>
            <p:cNvSpPr>
              <a:spLocks/>
            </p:cNvSpPr>
            <p:nvPr userDrawn="1"/>
          </p:nvSpPr>
          <p:spPr bwMode="auto">
            <a:xfrm>
              <a:off x="4721" y="379"/>
              <a:ext cx="64" cy="44"/>
            </a:xfrm>
            <a:custGeom>
              <a:avLst/>
              <a:gdLst>
                <a:gd name="T0" fmla="*/ 192 w 192"/>
                <a:gd name="T1" fmla="*/ 105 h 130"/>
                <a:gd name="T2" fmla="*/ 192 w 192"/>
                <a:gd name="T3" fmla="*/ 105 h 130"/>
                <a:gd name="T4" fmla="*/ 170 w 192"/>
                <a:gd name="T5" fmla="*/ 112 h 130"/>
                <a:gd name="T6" fmla="*/ 140 w 192"/>
                <a:gd name="T7" fmla="*/ 121 h 130"/>
                <a:gd name="T8" fmla="*/ 124 w 192"/>
                <a:gd name="T9" fmla="*/ 124 h 130"/>
                <a:gd name="T10" fmla="*/ 107 w 192"/>
                <a:gd name="T11" fmla="*/ 128 h 130"/>
                <a:gd name="T12" fmla="*/ 91 w 192"/>
                <a:gd name="T13" fmla="*/ 130 h 130"/>
                <a:gd name="T14" fmla="*/ 76 w 192"/>
                <a:gd name="T15" fmla="*/ 130 h 130"/>
                <a:gd name="T16" fmla="*/ 76 w 192"/>
                <a:gd name="T17" fmla="*/ 130 h 130"/>
                <a:gd name="T18" fmla="*/ 60 w 192"/>
                <a:gd name="T19" fmla="*/ 130 h 130"/>
                <a:gd name="T20" fmla="*/ 46 w 192"/>
                <a:gd name="T21" fmla="*/ 128 h 130"/>
                <a:gd name="T22" fmla="*/ 32 w 192"/>
                <a:gd name="T23" fmla="*/ 123 h 130"/>
                <a:gd name="T24" fmla="*/ 26 w 192"/>
                <a:gd name="T25" fmla="*/ 121 h 130"/>
                <a:gd name="T26" fmla="*/ 22 w 192"/>
                <a:gd name="T27" fmla="*/ 117 h 130"/>
                <a:gd name="T28" fmla="*/ 17 w 192"/>
                <a:gd name="T29" fmla="*/ 113 h 130"/>
                <a:gd name="T30" fmla="*/ 13 w 192"/>
                <a:gd name="T31" fmla="*/ 109 h 130"/>
                <a:gd name="T32" fmla="*/ 9 w 192"/>
                <a:gd name="T33" fmla="*/ 104 h 130"/>
                <a:gd name="T34" fmla="*/ 6 w 192"/>
                <a:gd name="T35" fmla="*/ 98 h 130"/>
                <a:gd name="T36" fmla="*/ 3 w 192"/>
                <a:gd name="T37" fmla="*/ 92 h 130"/>
                <a:gd name="T38" fmla="*/ 1 w 192"/>
                <a:gd name="T39" fmla="*/ 85 h 130"/>
                <a:gd name="T40" fmla="*/ 0 w 192"/>
                <a:gd name="T41" fmla="*/ 77 h 130"/>
                <a:gd name="T42" fmla="*/ 0 w 192"/>
                <a:gd name="T43" fmla="*/ 69 h 130"/>
                <a:gd name="T44" fmla="*/ 0 w 192"/>
                <a:gd name="T45" fmla="*/ 69 h 130"/>
                <a:gd name="T46" fmla="*/ 1 w 192"/>
                <a:gd name="T47" fmla="*/ 55 h 130"/>
                <a:gd name="T48" fmla="*/ 5 w 192"/>
                <a:gd name="T49" fmla="*/ 42 h 130"/>
                <a:gd name="T50" fmla="*/ 7 w 192"/>
                <a:gd name="T51" fmla="*/ 37 h 130"/>
                <a:gd name="T52" fmla="*/ 10 w 192"/>
                <a:gd name="T53" fmla="*/ 31 h 130"/>
                <a:gd name="T54" fmla="*/ 14 w 192"/>
                <a:gd name="T55" fmla="*/ 26 h 130"/>
                <a:gd name="T56" fmla="*/ 18 w 192"/>
                <a:gd name="T57" fmla="*/ 22 h 130"/>
                <a:gd name="T58" fmla="*/ 24 w 192"/>
                <a:gd name="T59" fmla="*/ 18 h 130"/>
                <a:gd name="T60" fmla="*/ 30 w 192"/>
                <a:gd name="T61" fmla="*/ 15 h 130"/>
                <a:gd name="T62" fmla="*/ 37 w 192"/>
                <a:gd name="T63" fmla="*/ 11 h 130"/>
                <a:gd name="T64" fmla="*/ 44 w 192"/>
                <a:gd name="T65" fmla="*/ 9 h 130"/>
                <a:gd name="T66" fmla="*/ 61 w 192"/>
                <a:gd name="T67" fmla="*/ 5 h 130"/>
                <a:gd name="T68" fmla="*/ 82 w 192"/>
                <a:gd name="T69" fmla="*/ 3 h 130"/>
                <a:gd name="T70" fmla="*/ 192 w 192"/>
                <a:gd name="T71" fmla="*/ 0 h 130"/>
                <a:gd name="T72" fmla="*/ 192 w 192"/>
                <a:gd name="T73" fmla="*/ 105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92" h="130">
                  <a:moveTo>
                    <a:pt x="192" y="105"/>
                  </a:moveTo>
                  <a:lnTo>
                    <a:pt x="192" y="105"/>
                  </a:lnTo>
                  <a:lnTo>
                    <a:pt x="170" y="112"/>
                  </a:lnTo>
                  <a:lnTo>
                    <a:pt x="140" y="121"/>
                  </a:lnTo>
                  <a:lnTo>
                    <a:pt x="124" y="124"/>
                  </a:lnTo>
                  <a:lnTo>
                    <a:pt x="107" y="128"/>
                  </a:lnTo>
                  <a:lnTo>
                    <a:pt x="91" y="130"/>
                  </a:lnTo>
                  <a:lnTo>
                    <a:pt x="76" y="130"/>
                  </a:lnTo>
                  <a:lnTo>
                    <a:pt x="76" y="130"/>
                  </a:lnTo>
                  <a:lnTo>
                    <a:pt x="60" y="130"/>
                  </a:lnTo>
                  <a:lnTo>
                    <a:pt x="46" y="128"/>
                  </a:lnTo>
                  <a:lnTo>
                    <a:pt x="32" y="123"/>
                  </a:lnTo>
                  <a:lnTo>
                    <a:pt x="26" y="121"/>
                  </a:lnTo>
                  <a:lnTo>
                    <a:pt x="22" y="117"/>
                  </a:lnTo>
                  <a:lnTo>
                    <a:pt x="17" y="113"/>
                  </a:lnTo>
                  <a:lnTo>
                    <a:pt x="13" y="109"/>
                  </a:lnTo>
                  <a:lnTo>
                    <a:pt x="9" y="104"/>
                  </a:lnTo>
                  <a:lnTo>
                    <a:pt x="6" y="98"/>
                  </a:lnTo>
                  <a:lnTo>
                    <a:pt x="3" y="92"/>
                  </a:lnTo>
                  <a:lnTo>
                    <a:pt x="1" y="85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0" y="69"/>
                  </a:lnTo>
                  <a:lnTo>
                    <a:pt x="1" y="55"/>
                  </a:lnTo>
                  <a:lnTo>
                    <a:pt x="5" y="42"/>
                  </a:lnTo>
                  <a:lnTo>
                    <a:pt x="7" y="37"/>
                  </a:lnTo>
                  <a:lnTo>
                    <a:pt x="10" y="31"/>
                  </a:lnTo>
                  <a:lnTo>
                    <a:pt x="14" y="26"/>
                  </a:lnTo>
                  <a:lnTo>
                    <a:pt x="18" y="22"/>
                  </a:lnTo>
                  <a:lnTo>
                    <a:pt x="24" y="18"/>
                  </a:lnTo>
                  <a:lnTo>
                    <a:pt x="30" y="15"/>
                  </a:lnTo>
                  <a:lnTo>
                    <a:pt x="37" y="11"/>
                  </a:lnTo>
                  <a:lnTo>
                    <a:pt x="44" y="9"/>
                  </a:lnTo>
                  <a:lnTo>
                    <a:pt x="61" y="5"/>
                  </a:lnTo>
                  <a:lnTo>
                    <a:pt x="82" y="3"/>
                  </a:lnTo>
                  <a:lnTo>
                    <a:pt x="192" y="0"/>
                  </a:lnTo>
                  <a:lnTo>
                    <a:pt x="192" y="105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23" name="Freeform 11"/>
            <p:cNvSpPr>
              <a:spLocks/>
            </p:cNvSpPr>
            <p:nvPr userDrawn="1"/>
          </p:nvSpPr>
          <p:spPr bwMode="auto">
            <a:xfrm>
              <a:off x="4687" y="290"/>
              <a:ext cx="133" cy="160"/>
            </a:xfrm>
            <a:custGeom>
              <a:avLst/>
              <a:gdLst>
                <a:gd name="T0" fmla="*/ 231 w 397"/>
                <a:gd name="T1" fmla="*/ 0 h 480"/>
                <a:gd name="T2" fmla="*/ 165 w 397"/>
                <a:gd name="T3" fmla="*/ 5 h 480"/>
                <a:gd name="T4" fmla="*/ 109 w 397"/>
                <a:gd name="T5" fmla="*/ 14 h 480"/>
                <a:gd name="T6" fmla="*/ 65 w 397"/>
                <a:gd name="T7" fmla="*/ 25 h 480"/>
                <a:gd name="T8" fmla="*/ 37 w 397"/>
                <a:gd name="T9" fmla="*/ 37 h 480"/>
                <a:gd name="T10" fmla="*/ 58 w 397"/>
                <a:gd name="T11" fmla="*/ 114 h 480"/>
                <a:gd name="T12" fmla="*/ 103 w 397"/>
                <a:gd name="T13" fmla="*/ 102 h 480"/>
                <a:gd name="T14" fmla="*/ 148 w 397"/>
                <a:gd name="T15" fmla="*/ 92 h 480"/>
                <a:gd name="T16" fmla="*/ 200 w 397"/>
                <a:gd name="T17" fmla="*/ 89 h 480"/>
                <a:gd name="T18" fmla="*/ 222 w 397"/>
                <a:gd name="T19" fmla="*/ 90 h 480"/>
                <a:gd name="T20" fmla="*/ 248 w 397"/>
                <a:gd name="T21" fmla="*/ 95 h 480"/>
                <a:gd name="T22" fmla="*/ 262 w 397"/>
                <a:gd name="T23" fmla="*/ 100 h 480"/>
                <a:gd name="T24" fmla="*/ 274 w 397"/>
                <a:gd name="T25" fmla="*/ 110 h 480"/>
                <a:gd name="T26" fmla="*/ 283 w 397"/>
                <a:gd name="T27" fmla="*/ 121 h 480"/>
                <a:gd name="T28" fmla="*/ 289 w 397"/>
                <a:gd name="T29" fmla="*/ 135 h 480"/>
                <a:gd name="T30" fmla="*/ 291 w 397"/>
                <a:gd name="T31" fmla="*/ 153 h 480"/>
                <a:gd name="T32" fmla="*/ 292 w 397"/>
                <a:gd name="T33" fmla="*/ 197 h 480"/>
                <a:gd name="T34" fmla="*/ 200 w 397"/>
                <a:gd name="T35" fmla="*/ 197 h 480"/>
                <a:gd name="T36" fmla="*/ 147 w 397"/>
                <a:gd name="T37" fmla="*/ 201 h 480"/>
                <a:gd name="T38" fmla="*/ 103 w 397"/>
                <a:gd name="T39" fmla="*/ 210 h 480"/>
                <a:gd name="T40" fmla="*/ 69 w 397"/>
                <a:gd name="T41" fmla="*/ 224 h 480"/>
                <a:gd name="T42" fmla="*/ 42 w 397"/>
                <a:gd name="T43" fmla="*/ 242 h 480"/>
                <a:gd name="T44" fmla="*/ 23 w 397"/>
                <a:gd name="T45" fmla="*/ 264 h 480"/>
                <a:gd name="T46" fmla="*/ 9 w 397"/>
                <a:gd name="T47" fmla="*/ 288 h 480"/>
                <a:gd name="T48" fmla="*/ 2 w 397"/>
                <a:gd name="T49" fmla="*/ 316 h 480"/>
                <a:gd name="T50" fmla="*/ 0 w 397"/>
                <a:gd name="T51" fmla="*/ 344 h 480"/>
                <a:gd name="T52" fmla="*/ 1 w 397"/>
                <a:gd name="T53" fmla="*/ 362 h 480"/>
                <a:gd name="T54" fmla="*/ 8 w 397"/>
                <a:gd name="T55" fmla="*/ 395 h 480"/>
                <a:gd name="T56" fmla="*/ 20 w 397"/>
                <a:gd name="T57" fmla="*/ 421 h 480"/>
                <a:gd name="T58" fmla="*/ 39 w 397"/>
                <a:gd name="T59" fmla="*/ 442 h 480"/>
                <a:gd name="T60" fmla="*/ 61 w 397"/>
                <a:gd name="T61" fmla="*/ 458 h 480"/>
                <a:gd name="T62" fmla="*/ 86 w 397"/>
                <a:gd name="T63" fmla="*/ 468 h 480"/>
                <a:gd name="T64" fmla="*/ 113 w 397"/>
                <a:gd name="T65" fmla="*/ 475 h 480"/>
                <a:gd name="T66" fmla="*/ 140 w 397"/>
                <a:gd name="T67" fmla="*/ 479 h 480"/>
                <a:gd name="T68" fmla="*/ 154 w 397"/>
                <a:gd name="T69" fmla="*/ 480 h 480"/>
                <a:gd name="T70" fmla="*/ 185 w 397"/>
                <a:gd name="T71" fmla="*/ 478 h 480"/>
                <a:gd name="T72" fmla="*/ 236 w 397"/>
                <a:gd name="T73" fmla="*/ 468 h 480"/>
                <a:gd name="T74" fmla="*/ 271 w 397"/>
                <a:gd name="T75" fmla="*/ 456 h 480"/>
                <a:gd name="T76" fmla="*/ 292 w 397"/>
                <a:gd name="T77" fmla="*/ 445 h 480"/>
                <a:gd name="T78" fmla="*/ 297 w 397"/>
                <a:gd name="T79" fmla="*/ 444 h 480"/>
                <a:gd name="T80" fmla="*/ 302 w 397"/>
                <a:gd name="T81" fmla="*/ 447 h 480"/>
                <a:gd name="T82" fmla="*/ 318 w 397"/>
                <a:gd name="T83" fmla="*/ 453 h 480"/>
                <a:gd name="T84" fmla="*/ 348 w 397"/>
                <a:gd name="T85" fmla="*/ 460 h 480"/>
                <a:gd name="T86" fmla="*/ 397 w 397"/>
                <a:gd name="T87" fmla="*/ 463 h 480"/>
                <a:gd name="T88" fmla="*/ 397 w 397"/>
                <a:gd name="T89" fmla="*/ 137 h 480"/>
                <a:gd name="T90" fmla="*/ 394 w 397"/>
                <a:gd name="T91" fmla="*/ 103 h 480"/>
                <a:gd name="T92" fmla="*/ 385 w 397"/>
                <a:gd name="T93" fmla="*/ 74 h 480"/>
                <a:gd name="T94" fmla="*/ 371 w 397"/>
                <a:gd name="T95" fmla="*/ 51 h 480"/>
                <a:gd name="T96" fmla="*/ 353 w 397"/>
                <a:gd name="T97" fmla="*/ 32 h 480"/>
                <a:gd name="T98" fmla="*/ 329 w 397"/>
                <a:gd name="T99" fmla="*/ 17 h 480"/>
                <a:gd name="T100" fmla="*/ 301 w 397"/>
                <a:gd name="T101" fmla="*/ 8 h 480"/>
                <a:gd name="T102" fmla="*/ 268 w 397"/>
                <a:gd name="T103" fmla="*/ 2 h 480"/>
                <a:gd name="T104" fmla="*/ 231 w 397"/>
                <a:gd name="T105" fmla="*/ 0 h 4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97" h="480">
                  <a:moveTo>
                    <a:pt x="231" y="0"/>
                  </a:moveTo>
                  <a:lnTo>
                    <a:pt x="231" y="0"/>
                  </a:lnTo>
                  <a:lnTo>
                    <a:pt x="196" y="1"/>
                  </a:lnTo>
                  <a:lnTo>
                    <a:pt x="165" y="5"/>
                  </a:lnTo>
                  <a:lnTo>
                    <a:pt x="136" y="8"/>
                  </a:lnTo>
                  <a:lnTo>
                    <a:pt x="109" y="14"/>
                  </a:lnTo>
                  <a:lnTo>
                    <a:pt x="86" y="20"/>
                  </a:lnTo>
                  <a:lnTo>
                    <a:pt x="65" y="25"/>
                  </a:lnTo>
                  <a:lnTo>
                    <a:pt x="49" y="31"/>
                  </a:lnTo>
                  <a:lnTo>
                    <a:pt x="37" y="37"/>
                  </a:lnTo>
                  <a:lnTo>
                    <a:pt x="58" y="114"/>
                  </a:lnTo>
                  <a:lnTo>
                    <a:pt x="58" y="114"/>
                  </a:lnTo>
                  <a:lnTo>
                    <a:pt x="71" y="110"/>
                  </a:lnTo>
                  <a:lnTo>
                    <a:pt x="103" y="102"/>
                  </a:lnTo>
                  <a:lnTo>
                    <a:pt x="124" y="97"/>
                  </a:lnTo>
                  <a:lnTo>
                    <a:pt x="148" y="92"/>
                  </a:lnTo>
                  <a:lnTo>
                    <a:pt x="173" y="90"/>
                  </a:lnTo>
                  <a:lnTo>
                    <a:pt x="200" y="89"/>
                  </a:lnTo>
                  <a:lnTo>
                    <a:pt x="200" y="89"/>
                  </a:lnTo>
                  <a:lnTo>
                    <a:pt x="222" y="90"/>
                  </a:lnTo>
                  <a:lnTo>
                    <a:pt x="240" y="92"/>
                  </a:lnTo>
                  <a:lnTo>
                    <a:pt x="248" y="95"/>
                  </a:lnTo>
                  <a:lnTo>
                    <a:pt x="255" y="97"/>
                  </a:lnTo>
                  <a:lnTo>
                    <a:pt x="262" y="100"/>
                  </a:lnTo>
                  <a:lnTo>
                    <a:pt x="269" y="105"/>
                  </a:lnTo>
                  <a:lnTo>
                    <a:pt x="274" y="110"/>
                  </a:lnTo>
                  <a:lnTo>
                    <a:pt x="278" y="114"/>
                  </a:lnTo>
                  <a:lnTo>
                    <a:pt x="283" y="121"/>
                  </a:lnTo>
                  <a:lnTo>
                    <a:pt x="286" y="128"/>
                  </a:lnTo>
                  <a:lnTo>
                    <a:pt x="289" y="135"/>
                  </a:lnTo>
                  <a:lnTo>
                    <a:pt x="290" y="144"/>
                  </a:lnTo>
                  <a:lnTo>
                    <a:pt x="291" y="153"/>
                  </a:lnTo>
                  <a:lnTo>
                    <a:pt x="292" y="164"/>
                  </a:lnTo>
                  <a:lnTo>
                    <a:pt x="292" y="197"/>
                  </a:lnTo>
                  <a:lnTo>
                    <a:pt x="200" y="197"/>
                  </a:lnTo>
                  <a:lnTo>
                    <a:pt x="200" y="197"/>
                  </a:lnTo>
                  <a:lnTo>
                    <a:pt x="172" y="198"/>
                  </a:lnTo>
                  <a:lnTo>
                    <a:pt x="147" y="201"/>
                  </a:lnTo>
                  <a:lnTo>
                    <a:pt x="124" y="204"/>
                  </a:lnTo>
                  <a:lnTo>
                    <a:pt x="103" y="210"/>
                  </a:lnTo>
                  <a:lnTo>
                    <a:pt x="85" y="216"/>
                  </a:lnTo>
                  <a:lnTo>
                    <a:pt x="69" y="224"/>
                  </a:lnTo>
                  <a:lnTo>
                    <a:pt x="55" y="232"/>
                  </a:lnTo>
                  <a:lnTo>
                    <a:pt x="42" y="242"/>
                  </a:lnTo>
                  <a:lnTo>
                    <a:pt x="31" y="253"/>
                  </a:lnTo>
                  <a:lnTo>
                    <a:pt x="23" y="264"/>
                  </a:lnTo>
                  <a:lnTo>
                    <a:pt x="15" y="276"/>
                  </a:lnTo>
                  <a:lnTo>
                    <a:pt x="9" y="288"/>
                  </a:lnTo>
                  <a:lnTo>
                    <a:pt x="6" y="302"/>
                  </a:lnTo>
                  <a:lnTo>
                    <a:pt x="2" y="316"/>
                  </a:lnTo>
                  <a:lnTo>
                    <a:pt x="0" y="330"/>
                  </a:lnTo>
                  <a:lnTo>
                    <a:pt x="0" y="344"/>
                  </a:lnTo>
                  <a:lnTo>
                    <a:pt x="0" y="344"/>
                  </a:lnTo>
                  <a:lnTo>
                    <a:pt x="1" y="362"/>
                  </a:lnTo>
                  <a:lnTo>
                    <a:pt x="3" y="380"/>
                  </a:lnTo>
                  <a:lnTo>
                    <a:pt x="8" y="395"/>
                  </a:lnTo>
                  <a:lnTo>
                    <a:pt x="14" y="408"/>
                  </a:lnTo>
                  <a:lnTo>
                    <a:pt x="20" y="421"/>
                  </a:lnTo>
                  <a:lnTo>
                    <a:pt x="30" y="433"/>
                  </a:lnTo>
                  <a:lnTo>
                    <a:pt x="39" y="442"/>
                  </a:lnTo>
                  <a:lnTo>
                    <a:pt x="49" y="450"/>
                  </a:lnTo>
                  <a:lnTo>
                    <a:pt x="61" y="458"/>
                  </a:lnTo>
                  <a:lnTo>
                    <a:pt x="73" y="464"/>
                  </a:lnTo>
                  <a:lnTo>
                    <a:pt x="86" y="468"/>
                  </a:lnTo>
                  <a:lnTo>
                    <a:pt x="99" y="473"/>
                  </a:lnTo>
                  <a:lnTo>
                    <a:pt x="113" y="475"/>
                  </a:lnTo>
                  <a:lnTo>
                    <a:pt x="126" y="478"/>
                  </a:lnTo>
                  <a:lnTo>
                    <a:pt x="140" y="479"/>
                  </a:lnTo>
                  <a:lnTo>
                    <a:pt x="154" y="480"/>
                  </a:lnTo>
                  <a:lnTo>
                    <a:pt x="154" y="480"/>
                  </a:lnTo>
                  <a:lnTo>
                    <a:pt x="170" y="479"/>
                  </a:lnTo>
                  <a:lnTo>
                    <a:pt x="185" y="478"/>
                  </a:lnTo>
                  <a:lnTo>
                    <a:pt x="211" y="474"/>
                  </a:lnTo>
                  <a:lnTo>
                    <a:pt x="236" y="468"/>
                  </a:lnTo>
                  <a:lnTo>
                    <a:pt x="255" y="462"/>
                  </a:lnTo>
                  <a:lnTo>
                    <a:pt x="271" y="456"/>
                  </a:lnTo>
                  <a:lnTo>
                    <a:pt x="284" y="450"/>
                  </a:lnTo>
                  <a:lnTo>
                    <a:pt x="292" y="445"/>
                  </a:lnTo>
                  <a:lnTo>
                    <a:pt x="297" y="444"/>
                  </a:lnTo>
                  <a:lnTo>
                    <a:pt x="297" y="444"/>
                  </a:lnTo>
                  <a:lnTo>
                    <a:pt x="299" y="445"/>
                  </a:lnTo>
                  <a:lnTo>
                    <a:pt x="302" y="447"/>
                  </a:lnTo>
                  <a:lnTo>
                    <a:pt x="309" y="450"/>
                  </a:lnTo>
                  <a:lnTo>
                    <a:pt x="318" y="453"/>
                  </a:lnTo>
                  <a:lnTo>
                    <a:pt x="332" y="457"/>
                  </a:lnTo>
                  <a:lnTo>
                    <a:pt x="348" y="460"/>
                  </a:lnTo>
                  <a:lnTo>
                    <a:pt x="370" y="462"/>
                  </a:lnTo>
                  <a:lnTo>
                    <a:pt x="397" y="463"/>
                  </a:lnTo>
                  <a:lnTo>
                    <a:pt x="397" y="137"/>
                  </a:lnTo>
                  <a:lnTo>
                    <a:pt x="397" y="137"/>
                  </a:lnTo>
                  <a:lnTo>
                    <a:pt x="397" y="119"/>
                  </a:lnTo>
                  <a:lnTo>
                    <a:pt x="394" y="103"/>
                  </a:lnTo>
                  <a:lnTo>
                    <a:pt x="391" y="88"/>
                  </a:lnTo>
                  <a:lnTo>
                    <a:pt x="385" y="74"/>
                  </a:lnTo>
                  <a:lnTo>
                    <a:pt x="379" y="62"/>
                  </a:lnTo>
                  <a:lnTo>
                    <a:pt x="371" y="51"/>
                  </a:lnTo>
                  <a:lnTo>
                    <a:pt x="363" y="40"/>
                  </a:lnTo>
                  <a:lnTo>
                    <a:pt x="353" y="32"/>
                  </a:lnTo>
                  <a:lnTo>
                    <a:pt x="341" y="24"/>
                  </a:lnTo>
                  <a:lnTo>
                    <a:pt x="329" y="17"/>
                  </a:lnTo>
                  <a:lnTo>
                    <a:pt x="316" y="13"/>
                  </a:lnTo>
                  <a:lnTo>
                    <a:pt x="301" y="8"/>
                  </a:lnTo>
                  <a:lnTo>
                    <a:pt x="285" y="5"/>
                  </a:lnTo>
                  <a:lnTo>
                    <a:pt x="268" y="2"/>
                  </a:lnTo>
                  <a:lnTo>
                    <a:pt x="249" y="1"/>
                  </a:lnTo>
                  <a:lnTo>
                    <a:pt x="23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24" name="Freeform 12"/>
            <p:cNvSpPr>
              <a:spLocks/>
            </p:cNvSpPr>
            <p:nvPr userDrawn="1"/>
          </p:nvSpPr>
          <p:spPr bwMode="auto">
            <a:xfrm>
              <a:off x="5211" y="292"/>
              <a:ext cx="140" cy="158"/>
            </a:xfrm>
            <a:custGeom>
              <a:avLst/>
              <a:gdLst>
                <a:gd name="T0" fmla="*/ 317 w 421"/>
                <a:gd name="T1" fmla="*/ 350 h 475"/>
                <a:gd name="T2" fmla="*/ 277 w 421"/>
                <a:gd name="T3" fmla="*/ 367 h 475"/>
                <a:gd name="T4" fmla="*/ 244 w 421"/>
                <a:gd name="T5" fmla="*/ 376 h 475"/>
                <a:gd name="T6" fmla="*/ 207 w 421"/>
                <a:gd name="T7" fmla="*/ 382 h 475"/>
                <a:gd name="T8" fmla="*/ 188 w 421"/>
                <a:gd name="T9" fmla="*/ 383 h 475"/>
                <a:gd name="T10" fmla="*/ 164 w 421"/>
                <a:gd name="T11" fmla="*/ 382 h 475"/>
                <a:gd name="T12" fmla="*/ 145 w 421"/>
                <a:gd name="T13" fmla="*/ 377 h 475"/>
                <a:gd name="T14" fmla="*/ 130 w 421"/>
                <a:gd name="T15" fmla="*/ 369 h 475"/>
                <a:gd name="T16" fmla="*/ 120 w 421"/>
                <a:gd name="T17" fmla="*/ 357 h 475"/>
                <a:gd name="T18" fmla="*/ 112 w 421"/>
                <a:gd name="T19" fmla="*/ 343 h 475"/>
                <a:gd name="T20" fmla="*/ 107 w 421"/>
                <a:gd name="T21" fmla="*/ 325 h 475"/>
                <a:gd name="T22" fmla="*/ 105 w 421"/>
                <a:gd name="T23" fmla="*/ 278 h 475"/>
                <a:gd name="T24" fmla="*/ 89 w 421"/>
                <a:gd name="T25" fmla="*/ 0 h 475"/>
                <a:gd name="T26" fmla="*/ 67 w 421"/>
                <a:gd name="T27" fmla="*/ 0 h 475"/>
                <a:gd name="T28" fmla="*/ 15 w 421"/>
                <a:gd name="T29" fmla="*/ 4 h 475"/>
                <a:gd name="T30" fmla="*/ 0 w 421"/>
                <a:gd name="T31" fmla="*/ 290 h 475"/>
                <a:gd name="T32" fmla="*/ 0 w 421"/>
                <a:gd name="T33" fmla="*/ 313 h 475"/>
                <a:gd name="T34" fmla="*/ 4 w 421"/>
                <a:gd name="T35" fmla="*/ 354 h 475"/>
                <a:gd name="T36" fmla="*/ 11 w 421"/>
                <a:gd name="T37" fmla="*/ 388 h 475"/>
                <a:gd name="T38" fmla="*/ 23 w 421"/>
                <a:gd name="T39" fmla="*/ 417 h 475"/>
                <a:gd name="T40" fmla="*/ 40 w 421"/>
                <a:gd name="T41" fmla="*/ 440 h 475"/>
                <a:gd name="T42" fmla="*/ 66 w 421"/>
                <a:gd name="T43" fmla="*/ 457 h 475"/>
                <a:gd name="T44" fmla="*/ 97 w 421"/>
                <a:gd name="T45" fmla="*/ 468 h 475"/>
                <a:gd name="T46" fmla="*/ 136 w 421"/>
                <a:gd name="T47" fmla="*/ 474 h 475"/>
                <a:gd name="T48" fmla="*/ 159 w 421"/>
                <a:gd name="T49" fmla="*/ 475 h 475"/>
                <a:gd name="T50" fmla="*/ 193 w 421"/>
                <a:gd name="T51" fmla="*/ 473 h 475"/>
                <a:gd name="T52" fmla="*/ 224 w 421"/>
                <a:gd name="T53" fmla="*/ 468 h 475"/>
                <a:gd name="T54" fmla="*/ 274 w 421"/>
                <a:gd name="T55" fmla="*/ 455 h 475"/>
                <a:gd name="T56" fmla="*/ 305 w 421"/>
                <a:gd name="T57" fmla="*/ 443 h 475"/>
                <a:gd name="T58" fmla="*/ 319 w 421"/>
                <a:gd name="T59" fmla="*/ 437 h 475"/>
                <a:gd name="T60" fmla="*/ 334 w 421"/>
                <a:gd name="T61" fmla="*/ 444 h 475"/>
                <a:gd name="T62" fmla="*/ 359 w 421"/>
                <a:gd name="T63" fmla="*/ 451 h 475"/>
                <a:gd name="T64" fmla="*/ 397 w 421"/>
                <a:gd name="T65" fmla="*/ 457 h 475"/>
                <a:gd name="T66" fmla="*/ 421 w 421"/>
                <a:gd name="T67" fmla="*/ 7 h 475"/>
                <a:gd name="T68" fmla="*/ 386 w 421"/>
                <a:gd name="T69" fmla="*/ 2 h 475"/>
                <a:gd name="T70" fmla="*/ 337 w 421"/>
                <a:gd name="T71" fmla="*/ 0 h 475"/>
                <a:gd name="T72" fmla="*/ 317 w 421"/>
                <a:gd name="T73" fmla="*/ 350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421" h="475">
                  <a:moveTo>
                    <a:pt x="317" y="350"/>
                  </a:moveTo>
                  <a:lnTo>
                    <a:pt x="317" y="350"/>
                  </a:lnTo>
                  <a:lnTo>
                    <a:pt x="292" y="361"/>
                  </a:lnTo>
                  <a:lnTo>
                    <a:pt x="277" y="367"/>
                  </a:lnTo>
                  <a:lnTo>
                    <a:pt x="261" y="371"/>
                  </a:lnTo>
                  <a:lnTo>
                    <a:pt x="244" y="376"/>
                  </a:lnTo>
                  <a:lnTo>
                    <a:pt x="226" y="379"/>
                  </a:lnTo>
                  <a:lnTo>
                    <a:pt x="207" y="382"/>
                  </a:lnTo>
                  <a:lnTo>
                    <a:pt x="188" y="383"/>
                  </a:lnTo>
                  <a:lnTo>
                    <a:pt x="188" y="383"/>
                  </a:lnTo>
                  <a:lnTo>
                    <a:pt x="175" y="383"/>
                  </a:lnTo>
                  <a:lnTo>
                    <a:pt x="164" y="382"/>
                  </a:lnTo>
                  <a:lnTo>
                    <a:pt x="153" y="379"/>
                  </a:lnTo>
                  <a:lnTo>
                    <a:pt x="145" y="377"/>
                  </a:lnTo>
                  <a:lnTo>
                    <a:pt x="137" y="373"/>
                  </a:lnTo>
                  <a:lnTo>
                    <a:pt x="130" y="369"/>
                  </a:lnTo>
                  <a:lnTo>
                    <a:pt x="124" y="363"/>
                  </a:lnTo>
                  <a:lnTo>
                    <a:pt x="120" y="357"/>
                  </a:lnTo>
                  <a:lnTo>
                    <a:pt x="115" y="350"/>
                  </a:lnTo>
                  <a:lnTo>
                    <a:pt x="112" y="343"/>
                  </a:lnTo>
                  <a:lnTo>
                    <a:pt x="109" y="334"/>
                  </a:lnTo>
                  <a:lnTo>
                    <a:pt x="107" y="325"/>
                  </a:lnTo>
                  <a:lnTo>
                    <a:pt x="105" y="303"/>
                  </a:lnTo>
                  <a:lnTo>
                    <a:pt x="105" y="278"/>
                  </a:lnTo>
                  <a:lnTo>
                    <a:pt x="105" y="0"/>
                  </a:lnTo>
                  <a:lnTo>
                    <a:pt x="89" y="0"/>
                  </a:lnTo>
                  <a:lnTo>
                    <a:pt x="89" y="0"/>
                  </a:lnTo>
                  <a:lnTo>
                    <a:pt x="67" y="0"/>
                  </a:lnTo>
                  <a:lnTo>
                    <a:pt x="40" y="2"/>
                  </a:lnTo>
                  <a:lnTo>
                    <a:pt x="15" y="4"/>
                  </a:lnTo>
                  <a:lnTo>
                    <a:pt x="0" y="7"/>
                  </a:lnTo>
                  <a:lnTo>
                    <a:pt x="0" y="290"/>
                  </a:lnTo>
                  <a:lnTo>
                    <a:pt x="0" y="290"/>
                  </a:lnTo>
                  <a:lnTo>
                    <a:pt x="0" y="313"/>
                  </a:lnTo>
                  <a:lnTo>
                    <a:pt x="1" y="334"/>
                  </a:lnTo>
                  <a:lnTo>
                    <a:pt x="4" y="354"/>
                  </a:lnTo>
                  <a:lnTo>
                    <a:pt x="6" y="372"/>
                  </a:lnTo>
                  <a:lnTo>
                    <a:pt x="11" y="388"/>
                  </a:lnTo>
                  <a:lnTo>
                    <a:pt x="16" y="403"/>
                  </a:lnTo>
                  <a:lnTo>
                    <a:pt x="23" y="417"/>
                  </a:lnTo>
                  <a:lnTo>
                    <a:pt x="31" y="429"/>
                  </a:lnTo>
                  <a:lnTo>
                    <a:pt x="40" y="440"/>
                  </a:lnTo>
                  <a:lnTo>
                    <a:pt x="52" y="450"/>
                  </a:lnTo>
                  <a:lnTo>
                    <a:pt x="66" y="457"/>
                  </a:lnTo>
                  <a:lnTo>
                    <a:pt x="80" y="463"/>
                  </a:lnTo>
                  <a:lnTo>
                    <a:pt x="97" y="468"/>
                  </a:lnTo>
                  <a:lnTo>
                    <a:pt x="115" y="472"/>
                  </a:lnTo>
                  <a:lnTo>
                    <a:pt x="136" y="474"/>
                  </a:lnTo>
                  <a:lnTo>
                    <a:pt x="159" y="475"/>
                  </a:lnTo>
                  <a:lnTo>
                    <a:pt x="159" y="475"/>
                  </a:lnTo>
                  <a:lnTo>
                    <a:pt x="177" y="474"/>
                  </a:lnTo>
                  <a:lnTo>
                    <a:pt x="193" y="473"/>
                  </a:lnTo>
                  <a:lnTo>
                    <a:pt x="210" y="472"/>
                  </a:lnTo>
                  <a:lnTo>
                    <a:pt x="224" y="468"/>
                  </a:lnTo>
                  <a:lnTo>
                    <a:pt x="251" y="462"/>
                  </a:lnTo>
                  <a:lnTo>
                    <a:pt x="274" y="455"/>
                  </a:lnTo>
                  <a:lnTo>
                    <a:pt x="292" y="448"/>
                  </a:lnTo>
                  <a:lnTo>
                    <a:pt x="305" y="443"/>
                  </a:lnTo>
                  <a:lnTo>
                    <a:pt x="319" y="437"/>
                  </a:lnTo>
                  <a:lnTo>
                    <a:pt x="319" y="437"/>
                  </a:lnTo>
                  <a:lnTo>
                    <a:pt x="326" y="440"/>
                  </a:lnTo>
                  <a:lnTo>
                    <a:pt x="334" y="444"/>
                  </a:lnTo>
                  <a:lnTo>
                    <a:pt x="345" y="447"/>
                  </a:lnTo>
                  <a:lnTo>
                    <a:pt x="359" y="451"/>
                  </a:lnTo>
                  <a:lnTo>
                    <a:pt x="376" y="454"/>
                  </a:lnTo>
                  <a:lnTo>
                    <a:pt x="397" y="457"/>
                  </a:lnTo>
                  <a:lnTo>
                    <a:pt x="421" y="458"/>
                  </a:lnTo>
                  <a:lnTo>
                    <a:pt x="421" y="7"/>
                  </a:lnTo>
                  <a:lnTo>
                    <a:pt x="421" y="7"/>
                  </a:lnTo>
                  <a:lnTo>
                    <a:pt x="386" y="2"/>
                  </a:lnTo>
                  <a:lnTo>
                    <a:pt x="360" y="1"/>
                  </a:lnTo>
                  <a:lnTo>
                    <a:pt x="337" y="0"/>
                  </a:lnTo>
                  <a:lnTo>
                    <a:pt x="317" y="0"/>
                  </a:lnTo>
                  <a:lnTo>
                    <a:pt x="317" y="35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25" name="Freeform 13"/>
            <p:cNvSpPr>
              <a:spLocks/>
            </p:cNvSpPr>
            <p:nvPr userDrawn="1"/>
          </p:nvSpPr>
          <p:spPr bwMode="auto">
            <a:xfrm>
              <a:off x="5392" y="290"/>
              <a:ext cx="117" cy="160"/>
            </a:xfrm>
            <a:custGeom>
              <a:avLst/>
              <a:gdLst>
                <a:gd name="T0" fmla="*/ 12 w 350"/>
                <a:gd name="T1" fmla="*/ 465 h 480"/>
                <a:gd name="T2" fmla="*/ 93 w 350"/>
                <a:gd name="T3" fmla="*/ 477 h 480"/>
                <a:gd name="T4" fmla="*/ 156 w 350"/>
                <a:gd name="T5" fmla="*/ 480 h 480"/>
                <a:gd name="T6" fmla="*/ 206 w 350"/>
                <a:gd name="T7" fmla="*/ 477 h 480"/>
                <a:gd name="T8" fmla="*/ 256 w 350"/>
                <a:gd name="T9" fmla="*/ 464 h 480"/>
                <a:gd name="T10" fmla="*/ 298 w 350"/>
                <a:gd name="T11" fmla="*/ 442 h 480"/>
                <a:gd name="T12" fmla="*/ 332 w 350"/>
                <a:gd name="T13" fmla="*/ 407 h 480"/>
                <a:gd name="T14" fmla="*/ 349 w 350"/>
                <a:gd name="T15" fmla="*/ 357 h 480"/>
                <a:gd name="T16" fmla="*/ 349 w 350"/>
                <a:gd name="T17" fmla="*/ 323 h 480"/>
                <a:gd name="T18" fmla="*/ 340 w 350"/>
                <a:gd name="T19" fmla="*/ 287 h 480"/>
                <a:gd name="T20" fmla="*/ 319 w 350"/>
                <a:gd name="T21" fmla="*/ 260 h 480"/>
                <a:gd name="T22" fmla="*/ 289 w 350"/>
                <a:gd name="T23" fmla="*/ 237 h 480"/>
                <a:gd name="T24" fmla="*/ 235 w 350"/>
                <a:gd name="T25" fmla="*/ 210 h 480"/>
                <a:gd name="T26" fmla="*/ 167 w 350"/>
                <a:gd name="T27" fmla="*/ 183 h 480"/>
                <a:gd name="T28" fmla="*/ 127 w 350"/>
                <a:gd name="T29" fmla="*/ 162 h 480"/>
                <a:gd name="T30" fmla="*/ 115 w 350"/>
                <a:gd name="T31" fmla="*/ 148 h 480"/>
                <a:gd name="T32" fmla="*/ 112 w 350"/>
                <a:gd name="T33" fmla="*/ 130 h 480"/>
                <a:gd name="T34" fmla="*/ 114 w 350"/>
                <a:gd name="T35" fmla="*/ 117 h 480"/>
                <a:gd name="T36" fmla="*/ 130 w 350"/>
                <a:gd name="T37" fmla="*/ 97 h 480"/>
                <a:gd name="T38" fmla="*/ 149 w 350"/>
                <a:gd name="T39" fmla="*/ 88 h 480"/>
                <a:gd name="T40" fmla="*/ 175 w 350"/>
                <a:gd name="T41" fmla="*/ 83 h 480"/>
                <a:gd name="T42" fmla="*/ 209 w 350"/>
                <a:gd name="T43" fmla="*/ 84 h 480"/>
                <a:gd name="T44" fmla="*/ 268 w 350"/>
                <a:gd name="T45" fmla="*/ 96 h 480"/>
                <a:gd name="T46" fmla="*/ 332 w 350"/>
                <a:gd name="T47" fmla="*/ 33 h 480"/>
                <a:gd name="T48" fmla="*/ 296 w 350"/>
                <a:gd name="T49" fmla="*/ 18 h 480"/>
                <a:gd name="T50" fmla="*/ 233 w 350"/>
                <a:gd name="T51" fmla="*/ 5 h 480"/>
                <a:gd name="T52" fmla="*/ 177 w 350"/>
                <a:gd name="T53" fmla="*/ 0 h 480"/>
                <a:gd name="T54" fmla="*/ 129 w 350"/>
                <a:gd name="T55" fmla="*/ 5 h 480"/>
                <a:gd name="T56" fmla="*/ 85 w 350"/>
                <a:gd name="T57" fmla="*/ 20 h 480"/>
                <a:gd name="T58" fmla="*/ 47 w 350"/>
                <a:gd name="T59" fmla="*/ 44 h 480"/>
                <a:gd name="T60" fmla="*/ 21 w 350"/>
                <a:gd name="T61" fmla="*/ 77 h 480"/>
                <a:gd name="T62" fmla="*/ 7 w 350"/>
                <a:gd name="T63" fmla="*/ 120 h 480"/>
                <a:gd name="T64" fmla="*/ 7 w 350"/>
                <a:gd name="T65" fmla="*/ 153 h 480"/>
                <a:gd name="T66" fmla="*/ 21 w 350"/>
                <a:gd name="T67" fmla="*/ 196 h 480"/>
                <a:gd name="T68" fmla="*/ 47 w 350"/>
                <a:gd name="T69" fmla="*/ 227 h 480"/>
                <a:gd name="T70" fmla="*/ 82 w 350"/>
                <a:gd name="T71" fmla="*/ 250 h 480"/>
                <a:gd name="T72" fmla="*/ 134 w 350"/>
                <a:gd name="T73" fmla="*/ 272 h 480"/>
                <a:gd name="T74" fmla="*/ 192 w 350"/>
                <a:gd name="T75" fmla="*/ 293 h 480"/>
                <a:gd name="T76" fmla="*/ 230 w 350"/>
                <a:gd name="T77" fmla="*/ 314 h 480"/>
                <a:gd name="T78" fmla="*/ 243 w 350"/>
                <a:gd name="T79" fmla="*/ 332 h 480"/>
                <a:gd name="T80" fmla="*/ 244 w 350"/>
                <a:gd name="T81" fmla="*/ 343 h 480"/>
                <a:gd name="T82" fmla="*/ 238 w 350"/>
                <a:gd name="T83" fmla="*/ 368 h 480"/>
                <a:gd name="T84" fmla="*/ 227 w 350"/>
                <a:gd name="T85" fmla="*/ 381 h 480"/>
                <a:gd name="T86" fmla="*/ 207 w 350"/>
                <a:gd name="T87" fmla="*/ 390 h 480"/>
                <a:gd name="T88" fmla="*/ 177 w 350"/>
                <a:gd name="T89" fmla="*/ 396 h 480"/>
                <a:gd name="T90" fmla="*/ 127 w 350"/>
                <a:gd name="T91" fmla="*/ 397 h 480"/>
                <a:gd name="T92" fmla="*/ 31 w 350"/>
                <a:gd name="T93" fmla="*/ 385 h 4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50" h="480">
                  <a:moveTo>
                    <a:pt x="0" y="463"/>
                  </a:moveTo>
                  <a:lnTo>
                    <a:pt x="0" y="463"/>
                  </a:lnTo>
                  <a:lnTo>
                    <a:pt x="12" y="465"/>
                  </a:lnTo>
                  <a:lnTo>
                    <a:pt x="44" y="471"/>
                  </a:lnTo>
                  <a:lnTo>
                    <a:pt x="67" y="474"/>
                  </a:lnTo>
                  <a:lnTo>
                    <a:pt x="93" y="477"/>
                  </a:lnTo>
                  <a:lnTo>
                    <a:pt x="123" y="479"/>
                  </a:lnTo>
                  <a:lnTo>
                    <a:pt x="156" y="480"/>
                  </a:lnTo>
                  <a:lnTo>
                    <a:pt x="156" y="480"/>
                  </a:lnTo>
                  <a:lnTo>
                    <a:pt x="173" y="479"/>
                  </a:lnTo>
                  <a:lnTo>
                    <a:pt x="189" y="478"/>
                  </a:lnTo>
                  <a:lnTo>
                    <a:pt x="206" y="477"/>
                  </a:lnTo>
                  <a:lnTo>
                    <a:pt x="222" y="473"/>
                  </a:lnTo>
                  <a:lnTo>
                    <a:pt x="240" y="470"/>
                  </a:lnTo>
                  <a:lnTo>
                    <a:pt x="256" y="464"/>
                  </a:lnTo>
                  <a:lnTo>
                    <a:pt x="271" y="458"/>
                  </a:lnTo>
                  <a:lnTo>
                    <a:pt x="286" y="451"/>
                  </a:lnTo>
                  <a:lnTo>
                    <a:pt x="298" y="442"/>
                  </a:lnTo>
                  <a:lnTo>
                    <a:pt x="311" y="432"/>
                  </a:lnTo>
                  <a:lnTo>
                    <a:pt x="322" y="420"/>
                  </a:lnTo>
                  <a:lnTo>
                    <a:pt x="332" y="407"/>
                  </a:lnTo>
                  <a:lnTo>
                    <a:pt x="340" y="392"/>
                  </a:lnTo>
                  <a:lnTo>
                    <a:pt x="345" y="375"/>
                  </a:lnTo>
                  <a:lnTo>
                    <a:pt x="349" y="357"/>
                  </a:lnTo>
                  <a:lnTo>
                    <a:pt x="350" y="337"/>
                  </a:lnTo>
                  <a:lnTo>
                    <a:pt x="350" y="337"/>
                  </a:lnTo>
                  <a:lnTo>
                    <a:pt x="349" y="323"/>
                  </a:lnTo>
                  <a:lnTo>
                    <a:pt x="348" y="310"/>
                  </a:lnTo>
                  <a:lnTo>
                    <a:pt x="344" y="299"/>
                  </a:lnTo>
                  <a:lnTo>
                    <a:pt x="340" y="287"/>
                  </a:lnTo>
                  <a:lnTo>
                    <a:pt x="334" y="278"/>
                  </a:lnTo>
                  <a:lnTo>
                    <a:pt x="327" y="268"/>
                  </a:lnTo>
                  <a:lnTo>
                    <a:pt x="319" y="260"/>
                  </a:lnTo>
                  <a:lnTo>
                    <a:pt x="311" y="252"/>
                  </a:lnTo>
                  <a:lnTo>
                    <a:pt x="301" y="243"/>
                  </a:lnTo>
                  <a:lnTo>
                    <a:pt x="289" y="237"/>
                  </a:lnTo>
                  <a:lnTo>
                    <a:pt x="278" y="228"/>
                  </a:lnTo>
                  <a:lnTo>
                    <a:pt x="264" y="223"/>
                  </a:lnTo>
                  <a:lnTo>
                    <a:pt x="235" y="210"/>
                  </a:lnTo>
                  <a:lnTo>
                    <a:pt x="203" y="197"/>
                  </a:lnTo>
                  <a:lnTo>
                    <a:pt x="203" y="197"/>
                  </a:lnTo>
                  <a:lnTo>
                    <a:pt x="167" y="183"/>
                  </a:lnTo>
                  <a:lnTo>
                    <a:pt x="152" y="177"/>
                  </a:lnTo>
                  <a:lnTo>
                    <a:pt x="138" y="170"/>
                  </a:lnTo>
                  <a:lnTo>
                    <a:pt x="127" y="162"/>
                  </a:lnTo>
                  <a:lnTo>
                    <a:pt x="122" y="157"/>
                  </a:lnTo>
                  <a:lnTo>
                    <a:pt x="119" y="152"/>
                  </a:lnTo>
                  <a:lnTo>
                    <a:pt x="115" y="148"/>
                  </a:lnTo>
                  <a:lnTo>
                    <a:pt x="113" y="142"/>
                  </a:lnTo>
                  <a:lnTo>
                    <a:pt x="112" y="136"/>
                  </a:lnTo>
                  <a:lnTo>
                    <a:pt x="112" y="130"/>
                  </a:lnTo>
                  <a:lnTo>
                    <a:pt x="112" y="130"/>
                  </a:lnTo>
                  <a:lnTo>
                    <a:pt x="112" y="123"/>
                  </a:lnTo>
                  <a:lnTo>
                    <a:pt x="114" y="117"/>
                  </a:lnTo>
                  <a:lnTo>
                    <a:pt x="119" y="108"/>
                  </a:lnTo>
                  <a:lnTo>
                    <a:pt x="126" y="100"/>
                  </a:lnTo>
                  <a:lnTo>
                    <a:pt x="130" y="97"/>
                  </a:lnTo>
                  <a:lnTo>
                    <a:pt x="135" y="93"/>
                  </a:lnTo>
                  <a:lnTo>
                    <a:pt x="142" y="91"/>
                  </a:lnTo>
                  <a:lnTo>
                    <a:pt x="149" y="88"/>
                  </a:lnTo>
                  <a:lnTo>
                    <a:pt x="157" y="85"/>
                  </a:lnTo>
                  <a:lnTo>
                    <a:pt x="165" y="84"/>
                  </a:lnTo>
                  <a:lnTo>
                    <a:pt x="175" y="83"/>
                  </a:lnTo>
                  <a:lnTo>
                    <a:pt x="187" y="83"/>
                  </a:lnTo>
                  <a:lnTo>
                    <a:pt x="187" y="83"/>
                  </a:lnTo>
                  <a:lnTo>
                    <a:pt x="209" y="84"/>
                  </a:lnTo>
                  <a:lnTo>
                    <a:pt x="230" y="87"/>
                  </a:lnTo>
                  <a:lnTo>
                    <a:pt x="250" y="91"/>
                  </a:lnTo>
                  <a:lnTo>
                    <a:pt x="268" y="96"/>
                  </a:lnTo>
                  <a:lnTo>
                    <a:pt x="295" y="105"/>
                  </a:lnTo>
                  <a:lnTo>
                    <a:pt x="305" y="110"/>
                  </a:lnTo>
                  <a:lnTo>
                    <a:pt x="332" y="33"/>
                  </a:lnTo>
                  <a:lnTo>
                    <a:pt x="332" y="33"/>
                  </a:lnTo>
                  <a:lnTo>
                    <a:pt x="311" y="24"/>
                  </a:lnTo>
                  <a:lnTo>
                    <a:pt x="296" y="18"/>
                  </a:lnTo>
                  <a:lnTo>
                    <a:pt x="278" y="14"/>
                  </a:lnTo>
                  <a:lnTo>
                    <a:pt x="257" y="8"/>
                  </a:lnTo>
                  <a:lnTo>
                    <a:pt x="233" y="5"/>
                  </a:lnTo>
                  <a:lnTo>
                    <a:pt x="206" y="1"/>
                  </a:lnTo>
                  <a:lnTo>
                    <a:pt x="177" y="0"/>
                  </a:lnTo>
                  <a:lnTo>
                    <a:pt x="177" y="0"/>
                  </a:lnTo>
                  <a:lnTo>
                    <a:pt x="161" y="1"/>
                  </a:lnTo>
                  <a:lnTo>
                    <a:pt x="145" y="2"/>
                  </a:lnTo>
                  <a:lnTo>
                    <a:pt x="129" y="5"/>
                  </a:lnTo>
                  <a:lnTo>
                    <a:pt x="114" y="9"/>
                  </a:lnTo>
                  <a:lnTo>
                    <a:pt x="99" y="14"/>
                  </a:lnTo>
                  <a:lnTo>
                    <a:pt x="85" y="20"/>
                  </a:lnTo>
                  <a:lnTo>
                    <a:pt x="72" y="27"/>
                  </a:lnTo>
                  <a:lnTo>
                    <a:pt x="59" y="35"/>
                  </a:lnTo>
                  <a:lnTo>
                    <a:pt x="47" y="44"/>
                  </a:lnTo>
                  <a:lnTo>
                    <a:pt x="37" y="53"/>
                  </a:lnTo>
                  <a:lnTo>
                    <a:pt x="28" y="65"/>
                  </a:lnTo>
                  <a:lnTo>
                    <a:pt x="21" y="77"/>
                  </a:lnTo>
                  <a:lnTo>
                    <a:pt x="14" y="90"/>
                  </a:lnTo>
                  <a:lnTo>
                    <a:pt x="9" y="105"/>
                  </a:lnTo>
                  <a:lnTo>
                    <a:pt x="7" y="120"/>
                  </a:lnTo>
                  <a:lnTo>
                    <a:pt x="6" y="137"/>
                  </a:lnTo>
                  <a:lnTo>
                    <a:pt x="6" y="137"/>
                  </a:lnTo>
                  <a:lnTo>
                    <a:pt x="7" y="153"/>
                  </a:lnTo>
                  <a:lnTo>
                    <a:pt x="9" y="168"/>
                  </a:lnTo>
                  <a:lnTo>
                    <a:pt x="14" y="183"/>
                  </a:lnTo>
                  <a:lnTo>
                    <a:pt x="21" y="196"/>
                  </a:lnTo>
                  <a:lnTo>
                    <a:pt x="28" y="208"/>
                  </a:lnTo>
                  <a:lnTo>
                    <a:pt x="37" y="218"/>
                  </a:lnTo>
                  <a:lnTo>
                    <a:pt x="47" y="227"/>
                  </a:lnTo>
                  <a:lnTo>
                    <a:pt x="58" y="235"/>
                  </a:lnTo>
                  <a:lnTo>
                    <a:pt x="69" y="243"/>
                  </a:lnTo>
                  <a:lnTo>
                    <a:pt x="82" y="250"/>
                  </a:lnTo>
                  <a:lnTo>
                    <a:pt x="95" y="257"/>
                  </a:lnTo>
                  <a:lnTo>
                    <a:pt x="107" y="263"/>
                  </a:lnTo>
                  <a:lnTo>
                    <a:pt x="134" y="272"/>
                  </a:lnTo>
                  <a:lnTo>
                    <a:pt x="160" y="282"/>
                  </a:lnTo>
                  <a:lnTo>
                    <a:pt x="160" y="282"/>
                  </a:lnTo>
                  <a:lnTo>
                    <a:pt x="192" y="293"/>
                  </a:lnTo>
                  <a:lnTo>
                    <a:pt x="207" y="299"/>
                  </a:lnTo>
                  <a:lnTo>
                    <a:pt x="220" y="306"/>
                  </a:lnTo>
                  <a:lnTo>
                    <a:pt x="230" y="314"/>
                  </a:lnTo>
                  <a:lnTo>
                    <a:pt x="237" y="322"/>
                  </a:lnTo>
                  <a:lnTo>
                    <a:pt x="241" y="327"/>
                  </a:lnTo>
                  <a:lnTo>
                    <a:pt x="243" y="332"/>
                  </a:lnTo>
                  <a:lnTo>
                    <a:pt x="244" y="337"/>
                  </a:lnTo>
                  <a:lnTo>
                    <a:pt x="244" y="343"/>
                  </a:lnTo>
                  <a:lnTo>
                    <a:pt x="244" y="343"/>
                  </a:lnTo>
                  <a:lnTo>
                    <a:pt x="244" y="353"/>
                  </a:lnTo>
                  <a:lnTo>
                    <a:pt x="241" y="363"/>
                  </a:lnTo>
                  <a:lnTo>
                    <a:pt x="238" y="368"/>
                  </a:lnTo>
                  <a:lnTo>
                    <a:pt x="235" y="373"/>
                  </a:lnTo>
                  <a:lnTo>
                    <a:pt x="232" y="376"/>
                  </a:lnTo>
                  <a:lnTo>
                    <a:pt x="227" y="381"/>
                  </a:lnTo>
                  <a:lnTo>
                    <a:pt x="221" y="384"/>
                  </a:lnTo>
                  <a:lnTo>
                    <a:pt x="214" y="388"/>
                  </a:lnTo>
                  <a:lnTo>
                    <a:pt x="207" y="390"/>
                  </a:lnTo>
                  <a:lnTo>
                    <a:pt x="198" y="392"/>
                  </a:lnTo>
                  <a:lnTo>
                    <a:pt x="188" y="395"/>
                  </a:lnTo>
                  <a:lnTo>
                    <a:pt x="177" y="396"/>
                  </a:lnTo>
                  <a:lnTo>
                    <a:pt x="151" y="397"/>
                  </a:lnTo>
                  <a:lnTo>
                    <a:pt x="151" y="397"/>
                  </a:lnTo>
                  <a:lnTo>
                    <a:pt x="127" y="397"/>
                  </a:lnTo>
                  <a:lnTo>
                    <a:pt x="104" y="395"/>
                  </a:lnTo>
                  <a:lnTo>
                    <a:pt x="61" y="390"/>
                  </a:lnTo>
                  <a:lnTo>
                    <a:pt x="31" y="385"/>
                  </a:lnTo>
                  <a:lnTo>
                    <a:pt x="20" y="383"/>
                  </a:lnTo>
                  <a:lnTo>
                    <a:pt x="0" y="46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26" name="Freeform 14"/>
            <p:cNvSpPr>
              <a:spLocks/>
            </p:cNvSpPr>
            <p:nvPr userDrawn="1"/>
          </p:nvSpPr>
          <p:spPr bwMode="auto">
            <a:xfrm>
              <a:off x="4905" y="317"/>
              <a:ext cx="73" cy="106"/>
            </a:xfrm>
            <a:custGeom>
              <a:avLst/>
              <a:gdLst>
                <a:gd name="T0" fmla="*/ 0 w 219"/>
                <a:gd name="T1" fmla="*/ 8 h 316"/>
                <a:gd name="T2" fmla="*/ 0 w 219"/>
                <a:gd name="T3" fmla="*/ 8 h 316"/>
                <a:gd name="T4" fmla="*/ 16 w 219"/>
                <a:gd name="T5" fmla="*/ 5 h 316"/>
                <a:gd name="T6" fmla="*/ 36 w 219"/>
                <a:gd name="T7" fmla="*/ 2 h 316"/>
                <a:gd name="T8" fmla="*/ 59 w 219"/>
                <a:gd name="T9" fmla="*/ 0 h 316"/>
                <a:gd name="T10" fmla="*/ 83 w 219"/>
                <a:gd name="T11" fmla="*/ 0 h 316"/>
                <a:gd name="T12" fmla="*/ 83 w 219"/>
                <a:gd name="T13" fmla="*/ 0 h 316"/>
                <a:gd name="T14" fmla="*/ 98 w 219"/>
                <a:gd name="T15" fmla="*/ 0 h 316"/>
                <a:gd name="T16" fmla="*/ 111 w 219"/>
                <a:gd name="T17" fmla="*/ 1 h 316"/>
                <a:gd name="T18" fmla="*/ 124 w 219"/>
                <a:gd name="T19" fmla="*/ 5 h 316"/>
                <a:gd name="T20" fmla="*/ 137 w 219"/>
                <a:gd name="T21" fmla="*/ 8 h 316"/>
                <a:gd name="T22" fmla="*/ 149 w 219"/>
                <a:gd name="T23" fmla="*/ 13 h 316"/>
                <a:gd name="T24" fmla="*/ 159 w 219"/>
                <a:gd name="T25" fmla="*/ 18 h 316"/>
                <a:gd name="T26" fmla="*/ 170 w 219"/>
                <a:gd name="T27" fmla="*/ 26 h 316"/>
                <a:gd name="T28" fmla="*/ 180 w 219"/>
                <a:gd name="T29" fmla="*/ 35 h 316"/>
                <a:gd name="T30" fmla="*/ 188 w 219"/>
                <a:gd name="T31" fmla="*/ 45 h 316"/>
                <a:gd name="T32" fmla="*/ 196 w 219"/>
                <a:gd name="T33" fmla="*/ 55 h 316"/>
                <a:gd name="T34" fmla="*/ 203 w 219"/>
                <a:gd name="T35" fmla="*/ 68 h 316"/>
                <a:gd name="T36" fmla="*/ 208 w 219"/>
                <a:gd name="T37" fmla="*/ 83 h 316"/>
                <a:gd name="T38" fmla="*/ 213 w 219"/>
                <a:gd name="T39" fmla="*/ 98 h 316"/>
                <a:gd name="T40" fmla="*/ 216 w 219"/>
                <a:gd name="T41" fmla="*/ 115 h 316"/>
                <a:gd name="T42" fmla="*/ 218 w 219"/>
                <a:gd name="T43" fmla="*/ 134 h 316"/>
                <a:gd name="T44" fmla="*/ 219 w 219"/>
                <a:gd name="T45" fmla="*/ 155 h 316"/>
                <a:gd name="T46" fmla="*/ 219 w 219"/>
                <a:gd name="T47" fmla="*/ 155 h 316"/>
                <a:gd name="T48" fmla="*/ 219 w 219"/>
                <a:gd name="T49" fmla="*/ 174 h 316"/>
                <a:gd name="T50" fmla="*/ 218 w 219"/>
                <a:gd name="T51" fmla="*/ 193 h 316"/>
                <a:gd name="T52" fmla="*/ 215 w 219"/>
                <a:gd name="T53" fmla="*/ 210 h 316"/>
                <a:gd name="T54" fmla="*/ 212 w 219"/>
                <a:gd name="T55" fmla="*/ 226 h 316"/>
                <a:gd name="T56" fmla="*/ 208 w 219"/>
                <a:gd name="T57" fmla="*/ 241 h 316"/>
                <a:gd name="T58" fmla="*/ 204 w 219"/>
                <a:gd name="T59" fmla="*/ 254 h 316"/>
                <a:gd name="T60" fmla="*/ 197 w 219"/>
                <a:gd name="T61" fmla="*/ 266 h 316"/>
                <a:gd name="T62" fmla="*/ 190 w 219"/>
                <a:gd name="T63" fmla="*/ 277 h 316"/>
                <a:gd name="T64" fmla="*/ 181 w 219"/>
                <a:gd name="T65" fmla="*/ 286 h 316"/>
                <a:gd name="T66" fmla="*/ 170 w 219"/>
                <a:gd name="T67" fmla="*/ 294 h 316"/>
                <a:gd name="T68" fmla="*/ 159 w 219"/>
                <a:gd name="T69" fmla="*/ 301 h 316"/>
                <a:gd name="T70" fmla="*/ 145 w 219"/>
                <a:gd name="T71" fmla="*/ 307 h 316"/>
                <a:gd name="T72" fmla="*/ 130 w 219"/>
                <a:gd name="T73" fmla="*/ 310 h 316"/>
                <a:gd name="T74" fmla="*/ 113 w 219"/>
                <a:gd name="T75" fmla="*/ 314 h 316"/>
                <a:gd name="T76" fmla="*/ 95 w 219"/>
                <a:gd name="T77" fmla="*/ 316 h 316"/>
                <a:gd name="T78" fmla="*/ 74 w 219"/>
                <a:gd name="T79" fmla="*/ 316 h 316"/>
                <a:gd name="T80" fmla="*/ 74 w 219"/>
                <a:gd name="T81" fmla="*/ 316 h 316"/>
                <a:gd name="T82" fmla="*/ 47 w 219"/>
                <a:gd name="T83" fmla="*/ 315 h 316"/>
                <a:gd name="T84" fmla="*/ 23 w 219"/>
                <a:gd name="T85" fmla="*/ 314 h 316"/>
                <a:gd name="T86" fmla="*/ 0 w 219"/>
                <a:gd name="T87" fmla="*/ 311 h 316"/>
                <a:gd name="T88" fmla="*/ 0 w 219"/>
                <a:gd name="T89" fmla="*/ 8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19" h="316">
                  <a:moveTo>
                    <a:pt x="0" y="8"/>
                  </a:moveTo>
                  <a:lnTo>
                    <a:pt x="0" y="8"/>
                  </a:lnTo>
                  <a:lnTo>
                    <a:pt x="16" y="5"/>
                  </a:lnTo>
                  <a:lnTo>
                    <a:pt x="36" y="2"/>
                  </a:lnTo>
                  <a:lnTo>
                    <a:pt x="59" y="0"/>
                  </a:lnTo>
                  <a:lnTo>
                    <a:pt x="83" y="0"/>
                  </a:lnTo>
                  <a:lnTo>
                    <a:pt x="83" y="0"/>
                  </a:lnTo>
                  <a:lnTo>
                    <a:pt x="98" y="0"/>
                  </a:lnTo>
                  <a:lnTo>
                    <a:pt x="111" y="1"/>
                  </a:lnTo>
                  <a:lnTo>
                    <a:pt x="124" y="5"/>
                  </a:lnTo>
                  <a:lnTo>
                    <a:pt x="137" y="8"/>
                  </a:lnTo>
                  <a:lnTo>
                    <a:pt x="149" y="13"/>
                  </a:lnTo>
                  <a:lnTo>
                    <a:pt x="159" y="18"/>
                  </a:lnTo>
                  <a:lnTo>
                    <a:pt x="170" y="26"/>
                  </a:lnTo>
                  <a:lnTo>
                    <a:pt x="180" y="35"/>
                  </a:lnTo>
                  <a:lnTo>
                    <a:pt x="188" y="45"/>
                  </a:lnTo>
                  <a:lnTo>
                    <a:pt x="196" y="55"/>
                  </a:lnTo>
                  <a:lnTo>
                    <a:pt x="203" y="68"/>
                  </a:lnTo>
                  <a:lnTo>
                    <a:pt x="208" y="83"/>
                  </a:lnTo>
                  <a:lnTo>
                    <a:pt x="213" y="98"/>
                  </a:lnTo>
                  <a:lnTo>
                    <a:pt x="216" y="115"/>
                  </a:lnTo>
                  <a:lnTo>
                    <a:pt x="218" y="134"/>
                  </a:lnTo>
                  <a:lnTo>
                    <a:pt x="219" y="155"/>
                  </a:lnTo>
                  <a:lnTo>
                    <a:pt x="219" y="155"/>
                  </a:lnTo>
                  <a:lnTo>
                    <a:pt x="219" y="174"/>
                  </a:lnTo>
                  <a:lnTo>
                    <a:pt x="218" y="193"/>
                  </a:lnTo>
                  <a:lnTo>
                    <a:pt x="215" y="210"/>
                  </a:lnTo>
                  <a:lnTo>
                    <a:pt x="212" y="226"/>
                  </a:lnTo>
                  <a:lnTo>
                    <a:pt x="208" y="241"/>
                  </a:lnTo>
                  <a:lnTo>
                    <a:pt x="204" y="254"/>
                  </a:lnTo>
                  <a:lnTo>
                    <a:pt x="197" y="266"/>
                  </a:lnTo>
                  <a:lnTo>
                    <a:pt x="190" y="277"/>
                  </a:lnTo>
                  <a:lnTo>
                    <a:pt x="181" y="286"/>
                  </a:lnTo>
                  <a:lnTo>
                    <a:pt x="170" y="294"/>
                  </a:lnTo>
                  <a:lnTo>
                    <a:pt x="159" y="301"/>
                  </a:lnTo>
                  <a:lnTo>
                    <a:pt x="145" y="307"/>
                  </a:lnTo>
                  <a:lnTo>
                    <a:pt x="130" y="310"/>
                  </a:lnTo>
                  <a:lnTo>
                    <a:pt x="113" y="314"/>
                  </a:lnTo>
                  <a:lnTo>
                    <a:pt x="95" y="316"/>
                  </a:lnTo>
                  <a:lnTo>
                    <a:pt x="74" y="316"/>
                  </a:lnTo>
                  <a:lnTo>
                    <a:pt x="74" y="316"/>
                  </a:lnTo>
                  <a:lnTo>
                    <a:pt x="47" y="315"/>
                  </a:lnTo>
                  <a:lnTo>
                    <a:pt x="23" y="314"/>
                  </a:lnTo>
                  <a:lnTo>
                    <a:pt x="0" y="311"/>
                  </a:lnTo>
                  <a:lnTo>
                    <a:pt x="0" y="8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27" name="Freeform 15"/>
            <p:cNvSpPr>
              <a:spLocks/>
            </p:cNvSpPr>
            <p:nvPr userDrawn="1"/>
          </p:nvSpPr>
          <p:spPr bwMode="auto">
            <a:xfrm>
              <a:off x="4870" y="290"/>
              <a:ext cx="145" cy="160"/>
            </a:xfrm>
            <a:custGeom>
              <a:avLst/>
              <a:gdLst>
                <a:gd name="T0" fmla="*/ 194 w 434"/>
                <a:gd name="T1" fmla="*/ 0 h 480"/>
                <a:gd name="T2" fmla="*/ 194 w 434"/>
                <a:gd name="T3" fmla="*/ 0 h 480"/>
                <a:gd name="T4" fmla="*/ 170 w 434"/>
                <a:gd name="T5" fmla="*/ 1 h 480"/>
                <a:gd name="T6" fmla="*/ 145 w 434"/>
                <a:gd name="T7" fmla="*/ 2 h 480"/>
                <a:gd name="T8" fmla="*/ 120 w 434"/>
                <a:gd name="T9" fmla="*/ 5 h 480"/>
                <a:gd name="T10" fmla="*/ 94 w 434"/>
                <a:gd name="T11" fmla="*/ 8 h 480"/>
                <a:gd name="T12" fmla="*/ 68 w 434"/>
                <a:gd name="T13" fmla="*/ 12 h 480"/>
                <a:gd name="T14" fmla="*/ 44 w 434"/>
                <a:gd name="T15" fmla="*/ 16 h 480"/>
                <a:gd name="T16" fmla="*/ 21 w 434"/>
                <a:gd name="T17" fmla="*/ 22 h 480"/>
                <a:gd name="T18" fmla="*/ 0 w 434"/>
                <a:gd name="T19" fmla="*/ 29 h 480"/>
                <a:gd name="T20" fmla="*/ 0 w 434"/>
                <a:gd name="T21" fmla="*/ 465 h 480"/>
                <a:gd name="T22" fmla="*/ 0 w 434"/>
                <a:gd name="T23" fmla="*/ 465 h 480"/>
                <a:gd name="T24" fmla="*/ 18 w 434"/>
                <a:gd name="T25" fmla="*/ 468 h 480"/>
                <a:gd name="T26" fmla="*/ 38 w 434"/>
                <a:gd name="T27" fmla="*/ 471 h 480"/>
                <a:gd name="T28" fmla="*/ 83 w 434"/>
                <a:gd name="T29" fmla="*/ 475 h 480"/>
                <a:gd name="T30" fmla="*/ 132 w 434"/>
                <a:gd name="T31" fmla="*/ 479 h 480"/>
                <a:gd name="T32" fmla="*/ 175 w 434"/>
                <a:gd name="T33" fmla="*/ 480 h 480"/>
                <a:gd name="T34" fmla="*/ 175 w 434"/>
                <a:gd name="T35" fmla="*/ 480 h 480"/>
                <a:gd name="T36" fmla="*/ 210 w 434"/>
                <a:gd name="T37" fmla="*/ 479 h 480"/>
                <a:gd name="T38" fmla="*/ 240 w 434"/>
                <a:gd name="T39" fmla="*/ 477 h 480"/>
                <a:gd name="T40" fmla="*/ 269 w 434"/>
                <a:gd name="T41" fmla="*/ 472 h 480"/>
                <a:gd name="T42" fmla="*/ 295 w 434"/>
                <a:gd name="T43" fmla="*/ 465 h 480"/>
                <a:gd name="T44" fmla="*/ 318 w 434"/>
                <a:gd name="T45" fmla="*/ 458 h 480"/>
                <a:gd name="T46" fmla="*/ 340 w 434"/>
                <a:gd name="T47" fmla="*/ 448 h 480"/>
                <a:gd name="T48" fmla="*/ 349 w 434"/>
                <a:gd name="T49" fmla="*/ 442 h 480"/>
                <a:gd name="T50" fmla="*/ 358 w 434"/>
                <a:gd name="T51" fmla="*/ 436 h 480"/>
                <a:gd name="T52" fmla="*/ 367 w 434"/>
                <a:gd name="T53" fmla="*/ 429 h 480"/>
                <a:gd name="T54" fmla="*/ 376 w 434"/>
                <a:gd name="T55" fmla="*/ 422 h 480"/>
                <a:gd name="T56" fmla="*/ 382 w 434"/>
                <a:gd name="T57" fmla="*/ 414 h 480"/>
                <a:gd name="T58" fmla="*/ 389 w 434"/>
                <a:gd name="T59" fmla="*/ 406 h 480"/>
                <a:gd name="T60" fmla="*/ 396 w 434"/>
                <a:gd name="T61" fmla="*/ 398 h 480"/>
                <a:gd name="T62" fmla="*/ 402 w 434"/>
                <a:gd name="T63" fmla="*/ 389 h 480"/>
                <a:gd name="T64" fmla="*/ 407 w 434"/>
                <a:gd name="T65" fmla="*/ 378 h 480"/>
                <a:gd name="T66" fmla="*/ 412 w 434"/>
                <a:gd name="T67" fmla="*/ 369 h 480"/>
                <a:gd name="T68" fmla="*/ 420 w 434"/>
                <a:gd name="T69" fmla="*/ 346 h 480"/>
                <a:gd name="T70" fmla="*/ 426 w 434"/>
                <a:gd name="T71" fmla="*/ 322 h 480"/>
                <a:gd name="T72" fmla="*/ 431 w 434"/>
                <a:gd name="T73" fmla="*/ 297 h 480"/>
                <a:gd name="T74" fmla="*/ 433 w 434"/>
                <a:gd name="T75" fmla="*/ 268 h 480"/>
                <a:gd name="T76" fmla="*/ 434 w 434"/>
                <a:gd name="T77" fmla="*/ 237 h 480"/>
                <a:gd name="T78" fmla="*/ 434 w 434"/>
                <a:gd name="T79" fmla="*/ 237 h 480"/>
                <a:gd name="T80" fmla="*/ 433 w 434"/>
                <a:gd name="T81" fmla="*/ 210 h 480"/>
                <a:gd name="T82" fmla="*/ 430 w 434"/>
                <a:gd name="T83" fmla="*/ 183 h 480"/>
                <a:gd name="T84" fmla="*/ 425 w 434"/>
                <a:gd name="T85" fmla="*/ 160 h 480"/>
                <a:gd name="T86" fmla="*/ 418 w 434"/>
                <a:gd name="T87" fmla="*/ 137 h 480"/>
                <a:gd name="T88" fmla="*/ 409 w 434"/>
                <a:gd name="T89" fmla="*/ 117 h 480"/>
                <a:gd name="T90" fmla="*/ 397 w 434"/>
                <a:gd name="T91" fmla="*/ 97 h 480"/>
                <a:gd name="T92" fmla="*/ 385 w 434"/>
                <a:gd name="T93" fmla="*/ 80 h 480"/>
                <a:gd name="T94" fmla="*/ 370 w 434"/>
                <a:gd name="T95" fmla="*/ 63 h 480"/>
                <a:gd name="T96" fmla="*/ 354 w 434"/>
                <a:gd name="T97" fmla="*/ 48 h 480"/>
                <a:gd name="T98" fmla="*/ 335 w 434"/>
                <a:gd name="T99" fmla="*/ 36 h 480"/>
                <a:gd name="T100" fmla="*/ 316 w 434"/>
                <a:gd name="T101" fmla="*/ 25 h 480"/>
                <a:gd name="T102" fmla="*/ 294 w 434"/>
                <a:gd name="T103" fmla="*/ 16 h 480"/>
                <a:gd name="T104" fmla="*/ 271 w 434"/>
                <a:gd name="T105" fmla="*/ 9 h 480"/>
                <a:gd name="T106" fmla="*/ 247 w 434"/>
                <a:gd name="T107" fmla="*/ 5 h 480"/>
                <a:gd name="T108" fmla="*/ 220 w 434"/>
                <a:gd name="T109" fmla="*/ 1 h 480"/>
                <a:gd name="T110" fmla="*/ 194 w 434"/>
                <a:gd name="T111" fmla="*/ 0 h 4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34" h="480">
                  <a:moveTo>
                    <a:pt x="194" y="0"/>
                  </a:moveTo>
                  <a:lnTo>
                    <a:pt x="194" y="0"/>
                  </a:lnTo>
                  <a:lnTo>
                    <a:pt x="170" y="1"/>
                  </a:lnTo>
                  <a:lnTo>
                    <a:pt x="145" y="2"/>
                  </a:lnTo>
                  <a:lnTo>
                    <a:pt x="120" y="5"/>
                  </a:lnTo>
                  <a:lnTo>
                    <a:pt x="94" y="8"/>
                  </a:lnTo>
                  <a:lnTo>
                    <a:pt x="68" y="12"/>
                  </a:lnTo>
                  <a:lnTo>
                    <a:pt x="44" y="16"/>
                  </a:lnTo>
                  <a:lnTo>
                    <a:pt x="21" y="22"/>
                  </a:lnTo>
                  <a:lnTo>
                    <a:pt x="0" y="29"/>
                  </a:lnTo>
                  <a:lnTo>
                    <a:pt x="0" y="465"/>
                  </a:lnTo>
                  <a:lnTo>
                    <a:pt x="0" y="465"/>
                  </a:lnTo>
                  <a:lnTo>
                    <a:pt x="18" y="468"/>
                  </a:lnTo>
                  <a:lnTo>
                    <a:pt x="38" y="471"/>
                  </a:lnTo>
                  <a:lnTo>
                    <a:pt x="83" y="475"/>
                  </a:lnTo>
                  <a:lnTo>
                    <a:pt x="132" y="479"/>
                  </a:lnTo>
                  <a:lnTo>
                    <a:pt x="175" y="480"/>
                  </a:lnTo>
                  <a:lnTo>
                    <a:pt x="175" y="480"/>
                  </a:lnTo>
                  <a:lnTo>
                    <a:pt x="210" y="479"/>
                  </a:lnTo>
                  <a:lnTo>
                    <a:pt x="240" y="477"/>
                  </a:lnTo>
                  <a:lnTo>
                    <a:pt x="269" y="472"/>
                  </a:lnTo>
                  <a:lnTo>
                    <a:pt x="295" y="465"/>
                  </a:lnTo>
                  <a:lnTo>
                    <a:pt x="318" y="458"/>
                  </a:lnTo>
                  <a:lnTo>
                    <a:pt x="340" y="448"/>
                  </a:lnTo>
                  <a:lnTo>
                    <a:pt x="349" y="442"/>
                  </a:lnTo>
                  <a:lnTo>
                    <a:pt x="358" y="436"/>
                  </a:lnTo>
                  <a:lnTo>
                    <a:pt x="367" y="429"/>
                  </a:lnTo>
                  <a:lnTo>
                    <a:pt x="376" y="422"/>
                  </a:lnTo>
                  <a:lnTo>
                    <a:pt x="382" y="414"/>
                  </a:lnTo>
                  <a:lnTo>
                    <a:pt x="389" y="406"/>
                  </a:lnTo>
                  <a:lnTo>
                    <a:pt x="396" y="398"/>
                  </a:lnTo>
                  <a:lnTo>
                    <a:pt x="402" y="389"/>
                  </a:lnTo>
                  <a:lnTo>
                    <a:pt x="407" y="378"/>
                  </a:lnTo>
                  <a:lnTo>
                    <a:pt x="412" y="369"/>
                  </a:lnTo>
                  <a:lnTo>
                    <a:pt x="420" y="346"/>
                  </a:lnTo>
                  <a:lnTo>
                    <a:pt x="426" y="322"/>
                  </a:lnTo>
                  <a:lnTo>
                    <a:pt x="431" y="297"/>
                  </a:lnTo>
                  <a:lnTo>
                    <a:pt x="433" y="268"/>
                  </a:lnTo>
                  <a:lnTo>
                    <a:pt x="434" y="237"/>
                  </a:lnTo>
                  <a:lnTo>
                    <a:pt x="434" y="237"/>
                  </a:lnTo>
                  <a:lnTo>
                    <a:pt x="433" y="210"/>
                  </a:lnTo>
                  <a:lnTo>
                    <a:pt x="430" y="183"/>
                  </a:lnTo>
                  <a:lnTo>
                    <a:pt x="425" y="160"/>
                  </a:lnTo>
                  <a:lnTo>
                    <a:pt x="418" y="137"/>
                  </a:lnTo>
                  <a:lnTo>
                    <a:pt x="409" y="117"/>
                  </a:lnTo>
                  <a:lnTo>
                    <a:pt x="397" y="97"/>
                  </a:lnTo>
                  <a:lnTo>
                    <a:pt x="385" y="80"/>
                  </a:lnTo>
                  <a:lnTo>
                    <a:pt x="370" y="63"/>
                  </a:lnTo>
                  <a:lnTo>
                    <a:pt x="354" y="48"/>
                  </a:lnTo>
                  <a:lnTo>
                    <a:pt x="335" y="36"/>
                  </a:lnTo>
                  <a:lnTo>
                    <a:pt x="316" y="25"/>
                  </a:lnTo>
                  <a:lnTo>
                    <a:pt x="294" y="16"/>
                  </a:lnTo>
                  <a:lnTo>
                    <a:pt x="271" y="9"/>
                  </a:lnTo>
                  <a:lnTo>
                    <a:pt x="247" y="5"/>
                  </a:lnTo>
                  <a:lnTo>
                    <a:pt x="220" y="1"/>
                  </a:lnTo>
                  <a:lnTo>
                    <a:pt x="19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</p:grpSp>
      <p:sp>
        <p:nvSpPr>
          <p:cNvPr id="43" name="Freeform 6"/>
          <p:cNvSpPr>
            <a:spLocks/>
          </p:cNvSpPr>
          <p:nvPr userDrawn="1"/>
        </p:nvSpPr>
        <p:spPr bwMode="auto">
          <a:xfrm>
            <a:off x="6297229" y="4779265"/>
            <a:ext cx="228041" cy="240006"/>
          </a:xfrm>
          <a:custGeom>
            <a:avLst/>
            <a:gdLst>
              <a:gd name="T0" fmla="*/ 0 w 342"/>
              <a:gd name="T1" fmla="*/ 457 h 480"/>
              <a:gd name="T2" fmla="*/ 0 w 342"/>
              <a:gd name="T3" fmla="*/ 457 h 480"/>
              <a:gd name="T4" fmla="*/ 13 w 342"/>
              <a:gd name="T5" fmla="*/ 460 h 480"/>
              <a:gd name="T6" fmla="*/ 52 w 342"/>
              <a:gd name="T7" fmla="*/ 468 h 480"/>
              <a:gd name="T8" fmla="*/ 79 w 342"/>
              <a:gd name="T9" fmla="*/ 472 h 480"/>
              <a:gd name="T10" fmla="*/ 110 w 342"/>
              <a:gd name="T11" fmla="*/ 477 h 480"/>
              <a:gd name="T12" fmla="*/ 145 w 342"/>
              <a:gd name="T13" fmla="*/ 479 h 480"/>
              <a:gd name="T14" fmla="*/ 182 w 342"/>
              <a:gd name="T15" fmla="*/ 480 h 480"/>
              <a:gd name="T16" fmla="*/ 182 w 342"/>
              <a:gd name="T17" fmla="*/ 480 h 480"/>
              <a:gd name="T18" fmla="*/ 220 w 342"/>
              <a:gd name="T19" fmla="*/ 479 h 480"/>
              <a:gd name="T20" fmla="*/ 254 w 342"/>
              <a:gd name="T21" fmla="*/ 478 h 480"/>
              <a:gd name="T22" fmla="*/ 281 w 342"/>
              <a:gd name="T23" fmla="*/ 475 h 480"/>
              <a:gd name="T24" fmla="*/ 303 w 342"/>
              <a:gd name="T25" fmla="*/ 473 h 480"/>
              <a:gd name="T26" fmla="*/ 333 w 342"/>
              <a:gd name="T27" fmla="*/ 470 h 480"/>
              <a:gd name="T28" fmla="*/ 342 w 342"/>
              <a:gd name="T29" fmla="*/ 467 h 480"/>
              <a:gd name="T30" fmla="*/ 342 w 342"/>
              <a:gd name="T31" fmla="*/ 388 h 480"/>
              <a:gd name="T32" fmla="*/ 342 w 342"/>
              <a:gd name="T33" fmla="*/ 388 h 480"/>
              <a:gd name="T34" fmla="*/ 333 w 342"/>
              <a:gd name="T35" fmla="*/ 389 h 480"/>
              <a:gd name="T36" fmla="*/ 306 w 342"/>
              <a:gd name="T37" fmla="*/ 393 h 480"/>
              <a:gd name="T38" fmla="*/ 264 w 342"/>
              <a:gd name="T39" fmla="*/ 397 h 480"/>
              <a:gd name="T40" fmla="*/ 239 w 342"/>
              <a:gd name="T41" fmla="*/ 398 h 480"/>
              <a:gd name="T42" fmla="*/ 211 w 342"/>
              <a:gd name="T43" fmla="*/ 398 h 480"/>
              <a:gd name="T44" fmla="*/ 211 w 342"/>
              <a:gd name="T45" fmla="*/ 398 h 480"/>
              <a:gd name="T46" fmla="*/ 187 w 342"/>
              <a:gd name="T47" fmla="*/ 398 h 480"/>
              <a:gd name="T48" fmla="*/ 166 w 342"/>
              <a:gd name="T49" fmla="*/ 397 h 480"/>
              <a:gd name="T50" fmla="*/ 132 w 342"/>
              <a:gd name="T51" fmla="*/ 393 h 480"/>
              <a:gd name="T52" fmla="*/ 111 w 342"/>
              <a:gd name="T53" fmla="*/ 391 h 480"/>
              <a:gd name="T54" fmla="*/ 103 w 342"/>
              <a:gd name="T55" fmla="*/ 390 h 480"/>
              <a:gd name="T56" fmla="*/ 103 w 342"/>
              <a:gd name="T57" fmla="*/ 277 h 480"/>
              <a:gd name="T58" fmla="*/ 310 w 342"/>
              <a:gd name="T59" fmla="*/ 277 h 480"/>
              <a:gd name="T60" fmla="*/ 310 w 342"/>
              <a:gd name="T61" fmla="*/ 196 h 480"/>
              <a:gd name="T62" fmla="*/ 103 w 342"/>
              <a:gd name="T63" fmla="*/ 196 h 480"/>
              <a:gd name="T64" fmla="*/ 103 w 342"/>
              <a:gd name="T65" fmla="*/ 89 h 480"/>
              <a:gd name="T66" fmla="*/ 103 w 342"/>
              <a:gd name="T67" fmla="*/ 89 h 480"/>
              <a:gd name="T68" fmla="*/ 111 w 342"/>
              <a:gd name="T69" fmla="*/ 88 h 480"/>
              <a:gd name="T70" fmla="*/ 131 w 342"/>
              <a:gd name="T71" fmla="*/ 85 h 480"/>
              <a:gd name="T72" fmla="*/ 163 w 342"/>
              <a:gd name="T73" fmla="*/ 83 h 480"/>
              <a:gd name="T74" fmla="*/ 204 w 342"/>
              <a:gd name="T75" fmla="*/ 82 h 480"/>
              <a:gd name="T76" fmla="*/ 204 w 342"/>
              <a:gd name="T77" fmla="*/ 82 h 480"/>
              <a:gd name="T78" fmla="*/ 230 w 342"/>
              <a:gd name="T79" fmla="*/ 82 h 480"/>
              <a:gd name="T80" fmla="*/ 254 w 342"/>
              <a:gd name="T81" fmla="*/ 83 h 480"/>
              <a:gd name="T82" fmla="*/ 295 w 342"/>
              <a:gd name="T83" fmla="*/ 87 h 480"/>
              <a:gd name="T84" fmla="*/ 324 w 342"/>
              <a:gd name="T85" fmla="*/ 90 h 480"/>
              <a:gd name="T86" fmla="*/ 334 w 342"/>
              <a:gd name="T87" fmla="*/ 92 h 480"/>
              <a:gd name="T88" fmla="*/ 334 w 342"/>
              <a:gd name="T89" fmla="*/ 12 h 480"/>
              <a:gd name="T90" fmla="*/ 334 w 342"/>
              <a:gd name="T91" fmla="*/ 12 h 480"/>
              <a:gd name="T92" fmla="*/ 324 w 342"/>
              <a:gd name="T93" fmla="*/ 10 h 480"/>
              <a:gd name="T94" fmla="*/ 296 w 342"/>
              <a:gd name="T95" fmla="*/ 6 h 480"/>
              <a:gd name="T96" fmla="*/ 252 w 342"/>
              <a:gd name="T97" fmla="*/ 2 h 480"/>
              <a:gd name="T98" fmla="*/ 224 w 342"/>
              <a:gd name="T99" fmla="*/ 1 h 480"/>
              <a:gd name="T100" fmla="*/ 193 w 342"/>
              <a:gd name="T101" fmla="*/ 0 h 480"/>
              <a:gd name="T102" fmla="*/ 193 w 342"/>
              <a:gd name="T103" fmla="*/ 0 h 480"/>
              <a:gd name="T104" fmla="*/ 150 w 342"/>
              <a:gd name="T105" fmla="*/ 1 h 480"/>
              <a:gd name="T106" fmla="*/ 113 w 342"/>
              <a:gd name="T107" fmla="*/ 3 h 480"/>
              <a:gd name="T108" fmla="*/ 80 w 342"/>
              <a:gd name="T109" fmla="*/ 7 h 480"/>
              <a:gd name="T110" fmla="*/ 52 w 342"/>
              <a:gd name="T111" fmla="*/ 10 h 480"/>
              <a:gd name="T112" fmla="*/ 29 w 342"/>
              <a:gd name="T113" fmla="*/ 15 h 480"/>
              <a:gd name="T114" fmla="*/ 13 w 342"/>
              <a:gd name="T115" fmla="*/ 17 h 480"/>
              <a:gd name="T116" fmla="*/ 0 w 342"/>
              <a:gd name="T117" fmla="*/ 21 h 480"/>
              <a:gd name="T118" fmla="*/ 0 w 342"/>
              <a:gd name="T119" fmla="*/ 457 h 4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342" h="480">
                <a:moveTo>
                  <a:pt x="0" y="457"/>
                </a:moveTo>
                <a:lnTo>
                  <a:pt x="0" y="457"/>
                </a:lnTo>
                <a:lnTo>
                  <a:pt x="13" y="460"/>
                </a:lnTo>
                <a:lnTo>
                  <a:pt x="52" y="468"/>
                </a:lnTo>
                <a:lnTo>
                  <a:pt x="79" y="472"/>
                </a:lnTo>
                <a:lnTo>
                  <a:pt x="110" y="477"/>
                </a:lnTo>
                <a:lnTo>
                  <a:pt x="145" y="479"/>
                </a:lnTo>
                <a:lnTo>
                  <a:pt x="182" y="480"/>
                </a:lnTo>
                <a:lnTo>
                  <a:pt x="182" y="480"/>
                </a:lnTo>
                <a:lnTo>
                  <a:pt x="220" y="479"/>
                </a:lnTo>
                <a:lnTo>
                  <a:pt x="254" y="478"/>
                </a:lnTo>
                <a:lnTo>
                  <a:pt x="281" y="475"/>
                </a:lnTo>
                <a:lnTo>
                  <a:pt x="303" y="473"/>
                </a:lnTo>
                <a:lnTo>
                  <a:pt x="333" y="470"/>
                </a:lnTo>
                <a:lnTo>
                  <a:pt x="342" y="467"/>
                </a:lnTo>
                <a:lnTo>
                  <a:pt x="342" y="388"/>
                </a:lnTo>
                <a:lnTo>
                  <a:pt x="342" y="388"/>
                </a:lnTo>
                <a:lnTo>
                  <a:pt x="333" y="389"/>
                </a:lnTo>
                <a:lnTo>
                  <a:pt x="306" y="393"/>
                </a:lnTo>
                <a:lnTo>
                  <a:pt x="264" y="397"/>
                </a:lnTo>
                <a:lnTo>
                  <a:pt x="239" y="398"/>
                </a:lnTo>
                <a:lnTo>
                  <a:pt x="211" y="398"/>
                </a:lnTo>
                <a:lnTo>
                  <a:pt x="211" y="398"/>
                </a:lnTo>
                <a:lnTo>
                  <a:pt x="187" y="398"/>
                </a:lnTo>
                <a:lnTo>
                  <a:pt x="166" y="397"/>
                </a:lnTo>
                <a:lnTo>
                  <a:pt x="132" y="393"/>
                </a:lnTo>
                <a:lnTo>
                  <a:pt x="111" y="391"/>
                </a:lnTo>
                <a:lnTo>
                  <a:pt x="103" y="390"/>
                </a:lnTo>
                <a:lnTo>
                  <a:pt x="103" y="277"/>
                </a:lnTo>
                <a:lnTo>
                  <a:pt x="310" y="277"/>
                </a:lnTo>
                <a:lnTo>
                  <a:pt x="310" y="196"/>
                </a:lnTo>
                <a:lnTo>
                  <a:pt x="103" y="196"/>
                </a:lnTo>
                <a:lnTo>
                  <a:pt x="103" y="89"/>
                </a:lnTo>
                <a:lnTo>
                  <a:pt x="103" y="89"/>
                </a:lnTo>
                <a:lnTo>
                  <a:pt x="111" y="88"/>
                </a:lnTo>
                <a:lnTo>
                  <a:pt x="131" y="85"/>
                </a:lnTo>
                <a:lnTo>
                  <a:pt x="163" y="83"/>
                </a:lnTo>
                <a:lnTo>
                  <a:pt x="204" y="82"/>
                </a:lnTo>
                <a:lnTo>
                  <a:pt x="204" y="82"/>
                </a:lnTo>
                <a:lnTo>
                  <a:pt x="230" y="82"/>
                </a:lnTo>
                <a:lnTo>
                  <a:pt x="254" y="83"/>
                </a:lnTo>
                <a:lnTo>
                  <a:pt x="295" y="87"/>
                </a:lnTo>
                <a:lnTo>
                  <a:pt x="324" y="90"/>
                </a:lnTo>
                <a:lnTo>
                  <a:pt x="334" y="92"/>
                </a:lnTo>
                <a:lnTo>
                  <a:pt x="334" y="12"/>
                </a:lnTo>
                <a:lnTo>
                  <a:pt x="334" y="12"/>
                </a:lnTo>
                <a:lnTo>
                  <a:pt x="324" y="10"/>
                </a:lnTo>
                <a:lnTo>
                  <a:pt x="296" y="6"/>
                </a:lnTo>
                <a:lnTo>
                  <a:pt x="252" y="2"/>
                </a:lnTo>
                <a:lnTo>
                  <a:pt x="224" y="1"/>
                </a:lnTo>
                <a:lnTo>
                  <a:pt x="193" y="0"/>
                </a:lnTo>
                <a:lnTo>
                  <a:pt x="193" y="0"/>
                </a:lnTo>
                <a:lnTo>
                  <a:pt x="150" y="1"/>
                </a:lnTo>
                <a:lnTo>
                  <a:pt x="113" y="3"/>
                </a:lnTo>
                <a:lnTo>
                  <a:pt x="80" y="7"/>
                </a:lnTo>
                <a:lnTo>
                  <a:pt x="52" y="10"/>
                </a:lnTo>
                <a:lnTo>
                  <a:pt x="29" y="15"/>
                </a:lnTo>
                <a:lnTo>
                  <a:pt x="13" y="17"/>
                </a:lnTo>
                <a:lnTo>
                  <a:pt x="0" y="21"/>
                </a:lnTo>
                <a:lnTo>
                  <a:pt x="0" y="457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rgbClr val="005EB8"/>
              </a:solidFill>
            </a:endParaRPr>
          </a:p>
        </p:txBody>
      </p:sp>
      <p:sp>
        <p:nvSpPr>
          <p:cNvPr id="44" name="Freeform 7"/>
          <p:cNvSpPr>
            <a:spLocks/>
          </p:cNvSpPr>
          <p:nvPr userDrawn="1"/>
        </p:nvSpPr>
        <p:spPr bwMode="auto">
          <a:xfrm>
            <a:off x="5117017" y="4779266"/>
            <a:ext cx="372067" cy="237006"/>
          </a:xfrm>
          <a:custGeom>
            <a:avLst/>
            <a:gdLst>
              <a:gd name="T0" fmla="*/ 288 w 558"/>
              <a:gd name="T1" fmla="*/ 276 h 473"/>
              <a:gd name="T2" fmla="*/ 288 w 558"/>
              <a:gd name="T3" fmla="*/ 276 h 473"/>
              <a:gd name="T4" fmla="*/ 283 w 558"/>
              <a:gd name="T5" fmla="*/ 288 h 473"/>
              <a:gd name="T6" fmla="*/ 280 w 558"/>
              <a:gd name="T7" fmla="*/ 302 h 473"/>
              <a:gd name="T8" fmla="*/ 280 w 558"/>
              <a:gd name="T9" fmla="*/ 302 h 473"/>
              <a:gd name="T10" fmla="*/ 275 w 558"/>
              <a:gd name="T11" fmla="*/ 288 h 473"/>
              <a:gd name="T12" fmla="*/ 272 w 558"/>
              <a:gd name="T13" fmla="*/ 276 h 473"/>
              <a:gd name="T14" fmla="*/ 180 w 558"/>
              <a:gd name="T15" fmla="*/ 44 h 473"/>
              <a:gd name="T16" fmla="*/ 180 w 558"/>
              <a:gd name="T17" fmla="*/ 44 h 473"/>
              <a:gd name="T18" fmla="*/ 173 w 558"/>
              <a:gd name="T19" fmla="*/ 31 h 473"/>
              <a:gd name="T20" fmla="*/ 166 w 558"/>
              <a:gd name="T21" fmla="*/ 21 h 473"/>
              <a:gd name="T22" fmla="*/ 158 w 558"/>
              <a:gd name="T23" fmla="*/ 13 h 473"/>
              <a:gd name="T24" fmla="*/ 149 w 558"/>
              <a:gd name="T25" fmla="*/ 8 h 473"/>
              <a:gd name="T26" fmla="*/ 137 w 558"/>
              <a:gd name="T27" fmla="*/ 3 h 473"/>
              <a:gd name="T28" fmla="*/ 125 w 558"/>
              <a:gd name="T29" fmla="*/ 1 h 473"/>
              <a:gd name="T30" fmla="*/ 111 w 558"/>
              <a:gd name="T31" fmla="*/ 1 h 473"/>
              <a:gd name="T32" fmla="*/ 95 w 558"/>
              <a:gd name="T33" fmla="*/ 0 h 473"/>
              <a:gd name="T34" fmla="*/ 95 w 558"/>
              <a:gd name="T35" fmla="*/ 0 h 473"/>
              <a:gd name="T36" fmla="*/ 66 w 558"/>
              <a:gd name="T37" fmla="*/ 1 h 473"/>
              <a:gd name="T38" fmla="*/ 47 w 558"/>
              <a:gd name="T39" fmla="*/ 2 h 473"/>
              <a:gd name="T40" fmla="*/ 0 w 558"/>
              <a:gd name="T41" fmla="*/ 473 h 473"/>
              <a:gd name="T42" fmla="*/ 105 w 558"/>
              <a:gd name="T43" fmla="*/ 473 h 473"/>
              <a:gd name="T44" fmla="*/ 128 w 558"/>
              <a:gd name="T45" fmla="*/ 157 h 473"/>
              <a:gd name="T46" fmla="*/ 227 w 558"/>
              <a:gd name="T47" fmla="*/ 396 h 473"/>
              <a:gd name="T48" fmla="*/ 227 w 558"/>
              <a:gd name="T49" fmla="*/ 396 h 473"/>
              <a:gd name="T50" fmla="*/ 230 w 558"/>
              <a:gd name="T51" fmla="*/ 403 h 473"/>
              <a:gd name="T52" fmla="*/ 235 w 558"/>
              <a:gd name="T53" fmla="*/ 408 h 473"/>
              <a:gd name="T54" fmla="*/ 240 w 558"/>
              <a:gd name="T55" fmla="*/ 413 h 473"/>
              <a:gd name="T56" fmla="*/ 245 w 558"/>
              <a:gd name="T57" fmla="*/ 417 h 473"/>
              <a:gd name="T58" fmla="*/ 252 w 558"/>
              <a:gd name="T59" fmla="*/ 419 h 473"/>
              <a:gd name="T60" fmla="*/ 260 w 558"/>
              <a:gd name="T61" fmla="*/ 421 h 473"/>
              <a:gd name="T62" fmla="*/ 270 w 558"/>
              <a:gd name="T63" fmla="*/ 422 h 473"/>
              <a:gd name="T64" fmla="*/ 280 w 558"/>
              <a:gd name="T65" fmla="*/ 422 h 473"/>
              <a:gd name="T66" fmla="*/ 280 w 558"/>
              <a:gd name="T67" fmla="*/ 422 h 473"/>
              <a:gd name="T68" fmla="*/ 290 w 558"/>
              <a:gd name="T69" fmla="*/ 422 h 473"/>
              <a:gd name="T70" fmla="*/ 299 w 558"/>
              <a:gd name="T71" fmla="*/ 421 h 473"/>
              <a:gd name="T72" fmla="*/ 307 w 558"/>
              <a:gd name="T73" fmla="*/ 419 h 473"/>
              <a:gd name="T74" fmla="*/ 314 w 558"/>
              <a:gd name="T75" fmla="*/ 417 h 473"/>
              <a:gd name="T76" fmla="*/ 320 w 558"/>
              <a:gd name="T77" fmla="*/ 413 h 473"/>
              <a:gd name="T78" fmla="*/ 325 w 558"/>
              <a:gd name="T79" fmla="*/ 408 h 473"/>
              <a:gd name="T80" fmla="*/ 328 w 558"/>
              <a:gd name="T81" fmla="*/ 403 h 473"/>
              <a:gd name="T82" fmla="*/ 332 w 558"/>
              <a:gd name="T83" fmla="*/ 396 h 473"/>
              <a:gd name="T84" fmla="*/ 431 w 558"/>
              <a:gd name="T85" fmla="*/ 157 h 473"/>
              <a:gd name="T86" fmla="*/ 454 w 558"/>
              <a:gd name="T87" fmla="*/ 473 h 473"/>
              <a:gd name="T88" fmla="*/ 558 w 558"/>
              <a:gd name="T89" fmla="*/ 473 h 473"/>
              <a:gd name="T90" fmla="*/ 511 w 558"/>
              <a:gd name="T91" fmla="*/ 2 h 473"/>
              <a:gd name="T92" fmla="*/ 511 w 558"/>
              <a:gd name="T93" fmla="*/ 2 h 473"/>
              <a:gd name="T94" fmla="*/ 494 w 558"/>
              <a:gd name="T95" fmla="*/ 1 h 473"/>
              <a:gd name="T96" fmla="*/ 464 w 558"/>
              <a:gd name="T97" fmla="*/ 0 h 473"/>
              <a:gd name="T98" fmla="*/ 464 w 558"/>
              <a:gd name="T99" fmla="*/ 0 h 473"/>
              <a:gd name="T100" fmla="*/ 448 w 558"/>
              <a:gd name="T101" fmla="*/ 1 h 473"/>
              <a:gd name="T102" fmla="*/ 434 w 558"/>
              <a:gd name="T103" fmla="*/ 1 h 473"/>
              <a:gd name="T104" fmla="*/ 421 w 558"/>
              <a:gd name="T105" fmla="*/ 3 h 473"/>
              <a:gd name="T106" fmla="*/ 411 w 558"/>
              <a:gd name="T107" fmla="*/ 8 h 473"/>
              <a:gd name="T108" fmla="*/ 401 w 558"/>
              <a:gd name="T109" fmla="*/ 13 h 473"/>
              <a:gd name="T110" fmla="*/ 393 w 558"/>
              <a:gd name="T111" fmla="*/ 21 h 473"/>
              <a:gd name="T112" fmla="*/ 386 w 558"/>
              <a:gd name="T113" fmla="*/ 31 h 473"/>
              <a:gd name="T114" fmla="*/ 380 w 558"/>
              <a:gd name="T115" fmla="*/ 44 h 473"/>
              <a:gd name="T116" fmla="*/ 288 w 558"/>
              <a:gd name="T117" fmla="*/ 276 h 4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558" h="473">
                <a:moveTo>
                  <a:pt x="288" y="276"/>
                </a:moveTo>
                <a:lnTo>
                  <a:pt x="288" y="276"/>
                </a:lnTo>
                <a:lnTo>
                  <a:pt x="283" y="288"/>
                </a:lnTo>
                <a:lnTo>
                  <a:pt x="280" y="302"/>
                </a:lnTo>
                <a:lnTo>
                  <a:pt x="280" y="302"/>
                </a:lnTo>
                <a:lnTo>
                  <a:pt x="275" y="288"/>
                </a:lnTo>
                <a:lnTo>
                  <a:pt x="272" y="276"/>
                </a:lnTo>
                <a:lnTo>
                  <a:pt x="180" y="44"/>
                </a:lnTo>
                <a:lnTo>
                  <a:pt x="180" y="44"/>
                </a:lnTo>
                <a:lnTo>
                  <a:pt x="173" y="31"/>
                </a:lnTo>
                <a:lnTo>
                  <a:pt x="166" y="21"/>
                </a:lnTo>
                <a:lnTo>
                  <a:pt x="158" y="13"/>
                </a:lnTo>
                <a:lnTo>
                  <a:pt x="149" y="8"/>
                </a:lnTo>
                <a:lnTo>
                  <a:pt x="137" y="3"/>
                </a:lnTo>
                <a:lnTo>
                  <a:pt x="125" y="1"/>
                </a:lnTo>
                <a:lnTo>
                  <a:pt x="111" y="1"/>
                </a:lnTo>
                <a:lnTo>
                  <a:pt x="95" y="0"/>
                </a:lnTo>
                <a:lnTo>
                  <a:pt x="95" y="0"/>
                </a:lnTo>
                <a:lnTo>
                  <a:pt x="66" y="1"/>
                </a:lnTo>
                <a:lnTo>
                  <a:pt x="47" y="2"/>
                </a:lnTo>
                <a:lnTo>
                  <a:pt x="0" y="473"/>
                </a:lnTo>
                <a:lnTo>
                  <a:pt x="105" y="473"/>
                </a:lnTo>
                <a:lnTo>
                  <a:pt x="128" y="157"/>
                </a:lnTo>
                <a:lnTo>
                  <a:pt x="227" y="396"/>
                </a:lnTo>
                <a:lnTo>
                  <a:pt x="227" y="396"/>
                </a:lnTo>
                <a:lnTo>
                  <a:pt x="230" y="403"/>
                </a:lnTo>
                <a:lnTo>
                  <a:pt x="235" y="408"/>
                </a:lnTo>
                <a:lnTo>
                  <a:pt x="240" y="413"/>
                </a:lnTo>
                <a:lnTo>
                  <a:pt x="245" y="417"/>
                </a:lnTo>
                <a:lnTo>
                  <a:pt x="252" y="419"/>
                </a:lnTo>
                <a:lnTo>
                  <a:pt x="260" y="421"/>
                </a:lnTo>
                <a:lnTo>
                  <a:pt x="270" y="422"/>
                </a:lnTo>
                <a:lnTo>
                  <a:pt x="280" y="422"/>
                </a:lnTo>
                <a:lnTo>
                  <a:pt x="280" y="422"/>
                </a:lnTo>
                <a:lnTo>
                  <a:pt x="290" y="422"/>
                </a:lnTo>
                <a:lnTo>
                  <a:pt x="299" y="421"/>
                </a:lnTo>
                <a:lnTo>
                  <a:pt x="307" y="419"/>
                </a:lnTo>
                <a:lnTo>
                  <a:pt x="314" y="417"/>
                </a:lnTo>
                <a:lnTo>
                  <a:pt x="320" y="413"/>
                </a:lnTo>
                <a:lnTo>
                  <a:pt x="325" y="408"/>
                </a:lnTo>
                <a:lnTo>
                  <a:pt x="328" y="403"/>
                </a:lnTo>
                <a:lnTo>
                  <a:pt x="332" y="396"/>
                </a:lnTo>
                <a:lnTo>
                  <a:pt x="431" y="157"/>
                </a:lnTo>
                <a:lnTo>
                  <a:pt x="454" y="473"/>
                </a:lnTo>
                <a:lnTo>
                  <a:pt x="558" y="473"/>
                </a:lnTo>
                <a:lnTo>
                  <a:pt x="511" y="2"/>
                </a:lnTo>
                <a:lnTo>
                  <a:pt x="511" y="2"/>
                </a:lnTo>
                <a:lnTo>
                  <a:pt x="494" y="1"/>
                </a:lnTo>
                <a:lnTo>
                  <a:pt x="464" y="0"/>
                </a:lnTo>
                <a:lnTo>
                  <a:pt x="464" y="0"/>
                </a:lnTo>
                <a:lnTo>
                  <a:pt x="448" y="1"/>
                </a:lnTo>
                <a:lnTo>
                  <a:pt x="434" y="1"/>
                </a:lnTo>
                <a:lnTo>
                  <a:pt x="421" y="3"/>
                </a:lnTo>
                <a:lnTo>
                  <a:pt x="411" y="8"/>
                </a:lnTo>
                <a:lnTo>
                  <a:pt x="401" y="13"/>
                </a:lnTo>
                <a:lnTo>
                  <a:pt x="393" y="21"/>
                </a:lnTo>
                <a:lnTo>
                  <a:pt x="386" y="31"/>
                </a:lnTo>
                <a:lnTo>
                  <a:pt x="380" y="44"/>
                </a:lnTo>
                <a:lnTo>
                  <a:pt x="288" y="276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rgbClr val="005EB8"/>
              </a:solidFill>
            </a:endParaRPr>
          </a:p>
        </p:txBody>
      </p:sp>
      <p:sp>
        <p:nvSpPr>
          <p:cNvPr id="45" name="Freeform 8"/>
          <p:cNvSpPr>
            <a:spLocks/>
          </p:cNvSpPr>
          <p:nvPr userDrawn="1"/>
        </p:nvSpPr>
        <p:spPr bwMode="auto">
          <a:xfrm>
            <a:off x="4830964" y="4912769"/>
            <a:ext cx="128023" cy="66002"/>
          </a:xfrm>
          <a:custGeom>
            <a:avLst/>
            <a:gdLst>
              <a:gd name="T0" fmla="*/ 192 w 192"/>
              <a:gd name="T1" fmla="*/ 105 h 130"/>
              <a:gd name="T2" fmla="*/ 192 w 192"/>
              <a:gd name="T3" fmla="*/ 105 h 130"/>
              <a:gd name="T4" fmla="*/ 170 w 192"/>
              <a:gd name="T5" fmla="*/ 112 h 130"/>
              <a:gd name="T6" fmla="*/ 141 w 192"/>
              <a:gd name="T7" fmla="*/ 121 h 130"/>
              <a:gd name="T8" fmla="*/ 124 w 192"/>
              <a:gd name="T9" fmla="*/ 124 h 130"/>
              <a:gd name="T10" fmla="*/ 108 w 192"/>
              <a:gd name="T11" fmla="*/ 128 h 130"/>
              <a:gd name="T12" fmla="*/ 92 w 192"/>
              <a:gd name="T13" fmla="*/ 130 h 130"/>
              <a:gd name="T14" fmla="*/ 76 w 192"/>
              <a:gd name="T15" fmla="*/ 130 h 130"/>
              <a:gd name="T16" fmla="*/ 76 w 192"/>
              <a:gd name="T17" fmla="*/ 130 h 130"/>
              <a:gd name="T18" fmla="*/ 61 w 192"/>
              <a:gd name="T19" fmla="*/ 130 h 130"/>
              <a:gd name="T20" fmla="*/ 46 w 192"/>
              <a:gd name="T21" fmla="*/ 128 h 130"/>
              <a:gd name="T22" fmla="*/ 34 w 192"/>
              <a:gd name="T23" fmla="*/ 123 h 130"/>
              <a:gd name="T24" fmla="*/ 28 w 192"/>
              <a:gd name="T25" fmla="*/ 121 h 130"/>
              <a:gd name="T26" fmla="*/ 22 w 192"/>
              <a:gd name="T27" fmla="*/ 117 h 130"/>
              <a:gd name="T28" fmla="*/ 17 w 192"/>
              <a:gd name="T29" fmla="*/ 113 h 130"/>
              <a:gd name="T30" fmla="*/ 13 w 192"/>
              <a:gd name="T31" fmla="*/ 109 h 130"/>
              <a:gd name="T32" fmla="*/ 9 w 192"/>
              <a:gd name="T33" fmla="*/ 104 h 130"/>
              <a:gd name="T34" fmla="*/ 6 w 192"/>
              <a:gd name="T35" fmla="*/ 98 h 130"/>
              <a:gd name="T36" fmla="*/ 4 w 192"/>
              <a:gd name="T37" fmla="*/ 92 h 130"/>
              <a:gd name="T38" fmla="*/ 3 w 192"/>
              <a:gd name="T39" fmla="*/ 85 h 130"/>
              <a:gd name="T40" fmla="*/ 1 w 192"/>
              <a:gd name="T41" fmla="*/ 77 h 130"/>
              <a:gd name="T42" fmla="*/ 0 w 192"/>
              <a:gd name="T43" fmla="*/ 69 h 130"/>
              <a:gd name="T44" fmla="*/ 0 w 192"/>
              <a:gd name="T45" fmla="*/ 69 h 130"/>
              <a:gd name="T46" fmla="*/ 1 w 192"/>
              <a:gd name="T47" fmla="*/ 55 h 130"/>
              <a:gd name="T48" fmla="*/ 5 w 192"/>
              <a:gd name="T49" fmla="*/ 42 h 130"/>
              <a:gd name="T50" fmla="*/ 7 w 192"/>
              <a:gd name="T51" fmla="*/ 37 h 130"/>
              <a:gd name="T52" fmla="*/ 11 w 192"/>
              <a:gd name="T53" fmla="*/ 31 h 130"/>
              <a:gd name="T54" fmla="*/ 15 w 192"/>
              <a:gd name="T55" fmla="*/ 26 h 130"/>
              <a:gd name="T56" fmla="*/ 19 w 192"/>
              <a:gd name="T57" fmla="*/ 22 h 130"/>
              <a:gd name="T58" fmla="*/ 24 w 192"/>
              <a:gd name="T59" fmla="*/ 18 h 130"/>
              <a:gd name="T60" fmla="*/ 30 w 192"/>
              <a:gd name="T61" fmla="*/ 15 h 130"/>
              <a:gd name="T62" fmla="*/ 37 w 192"/>
              <a:gd name="T63" fmla="*/ 11 h 130"/>
              <a:gd name="T64" fmla="*/ 44 w 192"/>
              <a:gd name="T65" fmla="*/ 9 h 130"/>
              <a:gd name="T66" fmla="*/ 62 w 192"/>
              <a:gd name="T67" fmla="*/ 5 h 130"/>
              <a:gd name="T68" fmla="*/ 82 w 192"/>
              <a:gd name="T69" fmla="*/ 3 h 130"/>
              <a:gd name="T70" fmla="*/ 192 w 192"/>
              <a:gd name="T71" fmla="*/ 0 h 130"/>
              <a:gd name="T72" fmla="*/ 192 w 192"/>
              <a:gd name="T73" fmla="*/ 105 h 1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92" h="130">
                <a:moveTo>
                  <a:pt x="192" y="105"/>
                </a:moveTo>
                <a:lnTo>
                  <a:pt x="192" y="105"/>
                </a:lnTo>
                <a:lnTo>
                  <a:pt x="170" y="112"/>
                </a:lnTo>
                <a:lnTo>
                  <a:pt x="141" y="121"/>
                </a:lnTo>
                <a:lnTo>
                  <a:pt x="124" y="124"/>
                </a:lnTo>
                <a:lnTo>
                  <a:pt x="108" y="128"/>
                </a:lnTo>
                <a:lnTo>
                  <a:pt x="92" y="130"/>
                </a:lnTo>
                <a:lnTo>
                  <a:pt x="76" y="130"/>
                </a:lnTo>
                <a:lnTo>
                  <a:pt x="76" y="130"/>
                </a:lnTo>
                <a:lnTo>
                  <a:pt x="61" y="130"/>
                </a:lnTo>
                <a:lnTo>
                  <a:pt x="46" y="128"/>
                </a:lnTo>
                <a:lnTo>
                  <a:pt x="34" y="123"/>
                </a:lnTo>
                <a:lnTo>
                  <a:pt x="28" y="121"/>
                </a:lnTo>
                <a:lnTo>
                  <a:pt x="22" y="117"/>
                </a:lnTo>
                <a:lnTo>
                  <a:pt x="17" y="113"/>
                </a:lnTo>
                <a:lnTo>
                  <a:pt x="13" y="109"/>
                </a:lnTo>
                <a:lnTo>
                  <a:pt x="9" y="104"/>
                </a:lnTo>
                <a:lnTo>
                  <a:pt x="6" y="98"/>
                </a:lnTo>
                <a:lnTo>
                  <a:pt x="4" y="92"/>
                </a:lnTo>
                <a:lnTo>
                  <a:pt x="3" y="85"/>
                </a:lnTo>
                <a:lnTo>
                  <a:pt x="1" y="77"/>
                </a:lnTo>
                <a:lnTo>
                  <a:pt x="0" y="69"/>
                </a:lnTo>
                <a:lnTo>
                  <a:pt x="0" y="69"/>
                </a:lnTo>
                <a:lnTo>
                  <a:pt x="1" y="55"/>
                </a:lnTo>
                <a:lnTo>
                  <a:pt x="5" y="42"/>
                </a:lnTo>
                <a:lnTo>
                  <a:pt x="7" y="37"/>
                </a:lnTo>
                <a:lnTo>
                  <a:pt x="11" y="31"/>
                </a:lnTo>
                <a:lnTo>
                  <a:pt x="15" y="26"/>
                </a:lnTo>
                <a:lnTo>
                  <a:pt x="19" y="22"/>
                </a:lnTo>
                <a:lnTo>
                  <a:pt x="24" y="18"/>
                </a:lnTo>
                <a:lnTo>
                  <a:pt x="30" y="15"/>
                </a:lnTo>
                <a:lnTo>
                  <a:pt x="37" y="11"/>
                </a:lnTo>
                <a:lnTo>
                  <a:pt x="44" y="9"/>
                </a:lnTo>
                <a:lnTo>
                  <a:pt x="62" y="5"/>
                </a:lnTo>
                <a:lnTo>
                  <a:pt x="82" y="3"/>
                </a:lnTo>
                <a:lnTo>
                  <a:pt x="192" y="0"/>
                </a:lnTo>
                <a:lnTo>
                  <a:pt x="192" y="105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rgbClr val="005EB8"/>
              </a:solidFill>
            </a:endParaRPr>
          </a:p>
        </p:txBody>
      </p:sp>
      <p:sp>
        <p:nvSpPr>
          <p:cNvPr id="46" name="Freeform 9"/>
          <p:cNvSpPr>
            <a:spLocks/>
          </p:cNvSpPr>
          <p:nvPr userDrawn="1"/>
        </p:nvSpPr>
        <p:spPr bwMode="auto">
          <a:xfrm>
            <a:off x="4762951" y="4779265"/>
            <a:ext cx="264048" cy="240006"/>
          </a:xfrm>
          <a:custGeom>
            <a:avLst/>
            <a:gdLst>
              <a:gd name="T0" fmla="*/ 231 w 397"/>
              <a:gd name="T1" fmla="*/ 0 h 480"/>
              <a:gd name="T2" fmla="*/ 166 w 397"/>
              <a:gd name="T3" fmla="*/ 5 h 480"/>
              <a:gd name="T4" fmla="*/ 109 w 397"/>
              <a:gd name="T5" fmla="*/ 14 h 480"/>
              <a:gd name="T6" fmla="*/ 66 w 397"/>
              <a:gd name="T7" fmla="*/ 25 h 480"/>
              <a:gd name="T8" fmla="*/ 37 w 397"/>
              <a:gd name="T9" fmla="*/ 37 h 480"/>
              <a:gd name="T10" fmla="*/ 59 w 397"/>
              <a:gd name="T11" fmla="*/ 114 h 480"/>
              <a:gd name="T12" fmla="*/ 104 w 397"/>
              <a:gd name="T13" fmla="*/ 102 h 480"/>
              <a:gd name="T14" fmla="*/ 150 w 397"/>
              <a:gd name="T15" fmla="*/ 92 h 480"/>
              <a:gd name="T16" fmla="*/ 201 w 397"/>
              <a:gd name="T17" fmla="*/ 89 h 480"/>
              <a:gd name="T18" fmla="*/ 222 w 397"/>
              <a:gd name="T19" fmla="*/ 90 h 480"/>
              <a:gd name="T20" fmla="*/ 248 w 397"/>
              <a:gd name="T21" fmla="*/ 95 h 480"/>
              <a:gd name="T22" fmla="*/ 263 w 397"/>
              <a:gd name="T23" fmla="*/ 100 h 480"/>
              <a:gd name="T24" fmla="*/ 275 w 397"/>
              <a:gd name="T25" fmla="*/ 110 h 480"/>
              <a:gd name="T26" fmla="*/ 283 w 397"/>
              <a:gd name="T27" fmla="*/ 121 h 480"/>
              <a:gd name="T28" fmla="*/ 289 w 397"/>
              <a:gd name="T29" fmla="*/ 135 h 480"/>
              <a:gd name="T30" fmla="*/ 292 w 397"/>
              <a:gd name="T31" fmla="*/ 153 h 480"/>
              <a:gd name="T32" fmla="*/ 292 w 397"/>
              <a:gd name="T33" fmla="*/ 197 h 480"/>
              <a:gd name="T34" fmla="*/ 201 w 397"/>
              <a:gd name="T35" fmla="*/ 197 h 480"/>
              <a:gd name="T36" fmla="*/ 148 w 397"/>
              <a:gd name="T37" fmla="*/ 201 h 480"/>
              <a:gd name="T38" fmla="*/ 105 w 397"/>
              <a:gd name="T39" fmla="*/ 210 h 480"/>
              <a:gd name="T40" fmla="*/ 69 w 397"/>
              <a:gd name="T41" fmla="*/ 224 h 480"/>
              <a:gd name="T42" fmla="*/ 43 w 397"/>
              <a:gd name="T43" fmla="*/ 242 h 480"/>
              <a:gd name="T44" fmla="*/ 23 w 397"/>
              <a:gd name="T45" fmla="*/ 264 h 480"/>
              <a:gd name="T46" fmla="*/ 10 w 397"/>
              <a:gd name="T47" fmla="*/ 288 h 480"/>
              <a:gd name="T48" fmla="*/ 2 w 397"/>
              <a:gd name="T49" fmla="*/ 316 h 480"/>
              <a:gd name="T50" fmla="*/ 0 w 397"/>
              <a:gd name="T51" fmla="*/ 344 h 480"/>
              <a:gd name="T52" fmla="*/ 1 w 397"/>
              <a:gd name="T53" fmla="*/ 362 h 480"/>
              <a:gd name="T54" fmla="*/ 8 w 397"/>
              <a:gd name="T55" fmla="*/ 395 h 480"/>
              <a:gd name="T56" fmla="*/ 22 w 397"/>
              <a:gd name="T57" fmla="*/ 421 h 480"/>
              <a:gd name="T58" fmla="*/ 39 w 397"/>
              <a:gd name="T59" fmla="*/ 442 h 480"/>
              <a:gd name="T60" fmla="*/ 61 w 397"/>
              <a:gd name="T61" fmla="*/ 458 h 480"/>
              <a:gd name="T62" fmla="*/ 86 w 397"/>
              <a:gd name="T63" fmla="*/ 468 h 480"/>
              <a:gd name="T64" fmla="*/ 114 w 397"/>
              <a:gd name="T65" fmla="*/ 475 h 480"/>
              <a:gd name="T66" fmla="*/ 141 w 397"/>
              <a:gd name="T67" fmla="*/ 479 h 480"/>
              <a:gd name="T68" fmla="*/ 155 w 397"/>
              <a:gd name="T69" fmla="*/ 480 h 480"/>
              <a:gd name="T70" fmla="*/ 185 w 397"/>
              <a:gd name="T71" fmla="*/ 478 h 480"/>
              <a:gd name="T72" fmla="*/ 236 w 397"/>
              <a:gd name="T73" fmla="*/ 468 h 480"/>
              <a:gd name="T74" fmla="*/ 271 w 397"/>
              <a:gd name="T75" fmla="*/ 456 h 480"/>
              <a:gd name="T76" fmla="*/ 292 w 397"/>
              <a:gd name="T77" fmla="*/ 445 h 480"/>
              <a:gd name="T78" fmla="*/ 297 w 397"/>
              <a:gd name="T79" fmla="*/ 444 h 480"/>
              <a:gd name="T80" fmla="*/ 304 w 397"/>
              <a:gd name="T81" fmla="*/ 447 h 480"/>
              <a:gd name="T82" fmla="*/ 320 w 397"/>
              <a:gd name="T83" fmla="*/ 453 h 480"/>
              <a:gd name="T84" fmla="*/ 350 w 397"/>
              <a:gd name="T85" fmla="*/ 460 h 480"/>
              <a:gd name="T86" fmla="*/ 397 w 397"/>
              <a:gd name="T87" fmla="*/ 463 h 480"/>
              <a:gd name="T88" fmla="*/ 397 w 397"/>
              <a:gd name="T89" fmla="*/ 137 h 480"/>
              <a:gd name="T90" fmla="*/ 395 w 397"/>
              <a:gd name="T91" fmla="*/ 103 h 480"/>
              <a:gd name="T92" fmla="*/ 387 w 397"/>
              <a:gd name="T93" fmla="*/ 74 h 480"/>
              <a:gd name="T94" fmla="*/ 373 w 397"/>
              <a:gd name="T95" fmla="*/ 51 h 480"/>
              <a:gd name="T96" fmla="*/ 353 w 397"/>
              <a:gd name="T97" fmla="*/ 32 h 480"/>
              <a:gd name="T98" fmla="*/ 330 w 397"/>
              <a:gd name="T99" fmla="*/ 17 h 480"/>
              <a:gd name="T100" fmla="*/ 301 w 397"/>
              <a:gd name="T101" fmla="*/ 8 h 480"/>
              <a:gd name="T102" fmla="*/ 268 w 397"/>
              <a:gd name="T103" fmla="*/ 2 h 480"/>
              <a:gd name="T104" fmla="*/ 231 w 397"/>
              <a:gd name="T105" fmla="*/ 0 h 4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397" h="480">
                <a:moveTo>
                  <a:pt x="231" y="0"/>
                </a:moveTo>
                <a:lnTo>
                  <a:pt x="231" y="0"/>
                </a:lnTo>
                <a:lnTo>
                  <a:pt x="198" y="1"/>
                </a:lnTo>
                <a:lnTo>
                  <a:pt x="166" y="5"/>
                </a:lnTo>
                <a:lnTo>
                  <a:pt x="136" y="8"/>
                </a:lnTo>
                <a:lnTo>
                  <a:pt x="109" y="14"/>
                </a:lnTo>
                <a:lnTo>
                  <a:pt x="86" y="20"/>
                </a:lnTo>
                <a:lnTo>
                  <a:pt x="66" y="25"/>
                </a:lnTo>
                <a:lnTo>
                  <a:pt x="49" y="31"/>
                </a:lnTo>
                <a:lnTo>
                  <a:pt x="37" y="37"/>
                </a:lnTo>
                <a:lnTo>
                  <a:pt x="59" y="114"/>
                </a:lnTo>
                <a:lnTo>
                  <a:pt x="59" y="114"/>
                </a:lnTo>
                <a:lnTo>
                  <a:pt x="71" y="110"/>
                </a:lnTo>
                <a:lnTo>
                  <a:pt x="104" y="102"/>
                </a:lnTo>
                <a:lnTo>
                  <a:pt x="125" y="97"/>
                </a:lnTo>
                <a:lnTo>
                  <a:pt x="150" y="92"/>
                </a:lnTo>
                <a:lnTo>
                  <a:pt x="175" y="90"/>
                </a:lnTo>
                <a:lnTo>
                  <a:pt x="201" y="89"/>
                </a:lnTo>
                <a:lnTo>
                  <a:pt x="201" y="89"/>
                </a:lnTo>
                <a:lnTo>
                  <a:pt x="222" y="90"/>
                </a:lnTo>
                <a:lnTo>
                  <a:pt x="240" y="92"/>
                </a:lnTo>
                <a:lnTo>
                  <a:pt x="248" y="95"/>
                </a:lnTo>
                <a:lnTo>
                  <a:pt x="257" y="97"/>
                </a:lnTo>
                <a:lnTo>
                  <a:pt x="263" y="100"/>
                </a:lnTo>
                <a:lnTo>
                  <a:pt x="269" y="105"/>
                </a:lnTo>
                <a:lnTo>
                  <a:pt x="275" y="110"/>
                </a:lnTo>
                <a:lnTo>
                  <a:pt x="280" y="114"/>
                </a:lnTo>
                <a:lnTo>
                  <a:pt x="283" y="121"/>
                </a:lnTo>
                <a:lnTo>
                  <a:pt x="286" y="128"/>
                </a:lnTo>
                <a:lnTo>
                  <a:pt x="289" y="135"/>
                </a:lnTo>
                <a:lnTo>
                  <a:pt x="291" y="144"/>
                </a:lnTo>
                <a:lnTo>
                  <a:pt x="292" y="153"/>
                </a:lnTo>
                <a:lnTo>
                  <a:pt x="292" y="164"/>
                </a:lnTo>
                <a:lnTo>
                  <a:pt x="292" y="197"/>
                </a:lnTo>
                <a:lnTo>
                  <a:pt x="201" y="197"/>
                </a:lnTo>
                <a:lnTo>
                  <a:pt x="201" y="197"/>
                </a:lnTo>
                <a:lnTo>
                  <a:pt x="174" y="198"/>
                </a:lnTo>
                <a:lnTo>
                  <a:pt x="148" y="201"/>
                </a:lnTo>
                <a:lnTo>
                  <a:pt x="125" y="204"/>
                </a:lnTo>
                <a:lnTo>
                  <a:pt x="105" y="210"/>
                </a:lnTo>
                <a:lnTo>
                  <a:pt x="86" y="216"/>
                </a:lnTo>
                <a:lnTo>
                  <a:pt x="69" y="224"/>
                </a:lnTo>
                <a:lnTo>
                  <a:pt x="55" y="232"/>
                </a:lnTo>
                <a:lnTo>
                  <a:pt x="43" y="242"/>
                </a:lnTo>
                <a:lnTo>
                  <a:pt x="32" y="253"/>
                </a:lnTo>
                <a:lnTo>
                  <a:pt x="23" y="264"/>
                </a:lnTo>
                <a:lnTo>
                  <a:pt x="16" y="276"/>
                </a:lnTo>
                <a:lnTo>
                  <a:pt x="10" y="288"/>
                </a:lnTo>
                <a:lnTo>
                  <a:pt x="6" y="302"/>
                </a:lnTo>
                <a:lnTo>
                  <a:pt x="2" y="316"/>
                </a:lnTo>
                <a:lnTo>
                  <a:pt x="1" y="330"/>
                </a:lnTo>
                <a:lnTo>
                  <a:pt x="0" y="344"/>
                </a:lnTo>
                <a:lnTo>
                  <a:pt x="0" y="344"/>
                </a:lnTo>
                <a:lnTo>
                  <a:pt x="1" y="362"/>
                </a:lnTo>
                <a:lnTo>
                  <a:pt x="3" y="380"/>
                </a:lnTo>
                <a:lnTo>
                  <a:pt x="8" y="395"/>
                </a:lnTo>
                <a:lnTo>
                  <a:pt x="14" y="408"/>
                </a:lnTo>
                <a:lnTo>
                  <a:pt x="22" y="421"/>
                </a:lnTo>
                <a:lnTo>
                  <a:pt x="30" y="433"/>
                </a:lnTo>
                <a:lnTo>
                  <a:pt x="39" y="442"/>
                </a:lnTo>
                <a:lnTo>
                  <a:pt x="51" y="450"/>
                </a:lnTo>
                <a:lnTo>
                  <a:pt x="61" y="458"/>
                </a:lnTo>
                <a:lnTo>
                  <a:pt x="74" y="464"/>
                </a:lnTo>
                <a:lnTo>
                  <a:pt x="86" y="468"/>
                </a:lnTo>
                <a:lnTo>
                  <a:pt x="100" y="473"/>
                </a:lnTo>
                <a:lnTo>
                  <a:pt x="114" y="475"/>
                </a:lnTo>
                <a:lnTo>
                  <a:pt x="128" y="478"/>
                </a:lnTo>
                <a:lnTo>
                  <a:pt x="141" y="479"/>
                </a:lnTo>
                <a:lnTo>
                  <a:pt x="155" y="480"/>
                </a:lnTo>
                <a:lnTo>
                  <a:pt x="155" y="480"/>
                </a:lnTo>
                <a:lnTo>
                  <a:pt x="170" y="479"/>
                </a:lnTo>
                <a:lnTo>
                  <a:pt x="185" y="478"/>
                </a:lnTo>
                <a:lnTo>
                  <a:pt x="213" y="474"/>
                </a:lnTo>
                <a:lnTo>
                  <a:pt x="236" y="468"/>
                </a:lnTo>
                <a:lnTo>
                  <a:pt x="255" y="462"/>
                </a:lnTo>
                <a:lnTo>
                  <a:pt x="271" y="456"/>
                </a:lnTo>
                <a:lnTo>
                  <a:pt x="284" y="450"/>
                </a:lnTo>
                <a:lnTo>
                  <a:pt x="292" y="445"/>
                </a:lnTo>
                <a:lnTo>
                  <a:pt x="297" y="444"/>
                </a:lnTo>
                <a:lnTo>
                  <a:pt x="297" y="444"/>
                </a:lnTo>
                <a:lnTo>
                  <a:pt x="299" y="445"/>
                </a:lnTo>
                <a:lnTo>
                  <a:pt x="304" y="447"/>
                </a:lnTo>
                <a:lnTo>
                  <a:pt x="311" y="450"/>
                </a:lnTo>
                <a:lnTo>
                  <a:pt x="320" y="453"/>
                </a:lnTo>
                <a:lnTo>
                  <a:pt x="332" y="457"/>
                </a:lnTo>
                <a:lnTo>
                  <a:pt x="350" y="460"/>
                </a:lnTo>
                <a:lnTo>
                  <a:pt x="370" y="462"/>
                </a:lnTo>
                <a:lnTo>
                  <a:pt x="397" y="463"/>
                </a:lnTo>
                <a:lnTo>
                  <a:pt x="397" y="137"/>
                </a:lnTo>
                <a:lnTo>
                  <a:pt x="397" y="137"/>
                </a:lnTo>
                <a:lnTo>
                  <a:pt x="397" y="119"/>
                </a:lnTo>
                <a:lnTo>
                  <a:pt x="395" y="103"/>
                </a:lnTo>
                <a:lnTo>
                  <a:pt x="391" y="88"/>
                </a:lnTo>
                <a:lnTo>
                  <a:pt x="387" y="74"/>
                </a:lnTo>
                <a:lnTo>
                  <a:pt x="380" y="62"/>
                </a:lnTo>
                <a:lnTo>
                  <a:pt x="373" y="51"/>
                </a:lnTo>
                <a:lnTo>
                  <a:pt x="364" y="40"/>
                </a:lnTo>
                <a:lnTo>
                  <a:pt x="353" y="32"/>
                </a:lnTo>
                <a:lnTo>
                  <a:pt x="343" y="24"/>
                </a:lnTo>
                <a:lnTo>
                  <a:pt x="330" y="17"/>
                </a:lnTo>
                <a:lnTo>
                  <a:pt x="316" y="13"/>
                </a:lnTo>
                <a:lnTo>
                  <a:pt x="301" y="8"/>
                </a:lnTo>
                <a:lnTo>
                  <a:pt x="285" y="5"/>
                </a:lnTo>
                <a:lnTo>
                  <a:pt x="268" y="2"/>
                </a:lnTo>
                <a:lnTo>
                  <a:pt x="251" y="1"/>
                </a:lnTo>
                <a:lnTo>
                  <a:pt x="231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rgbClr val="005EB8"/>
              </a:solidFill>
            </a:endParaRPr>
          </a:p>
        </p:txBody>
      </p:sp>
      <p:sp>
        <p:nvSpPr>
          <p:cNvPr id="47" name="Freeform 10"/>
          <p:cNvSpPr>
            <a:spLocks/>
          </p:cNvSpPr>
          <p:nvPr userDrawn="1"/>
        </p:nvSpPr>
        <p:spPr bwMode="auto">
          <a:xfrm>
            <a:off x="5625108" y="4912769"/>
            <a:ext cx="128023" cy="66002"/>
          </a:xfrm>
          <a:custGeom>
            <a:avLst/>
            <a:gdLst>
              <a:gd name="T0" fmla="*/ 192 w 192"/>
              <a:gd name="T1" fmla="*/ 105 h 130"/>
              <a:gd name="T2" fmla="*/ 192 w 192"/>
              <a:gd name="T3" fmla="*/ 105 h 130"/>
              <a:gd name="T4" fmla="*/ 170 w 192"/>
              <a:gd name="T5" fmla="*/ 112 h 130"/>
              <a:gd name="T6" fmla="*/ 140 w 192"/>
              <a:gd name="T7" fmla="*/ 121 h 130"/>
              <a:gd name="T8" fmla="*/ 124 w 192"/>
              <a:gd name="T9" fmla="*/ 124 h 130"/>
              <a:gd name="T10" fmla="*/ 107 w 192"/>
              <a:gd name="T11" fmla="*/ 128 h 130"/>
              <a:gd name="T12" fmla="*/ 91 w 192"/>
              <a:gd name="T13" fmla="*/ 130 h 130"/>
              <a:gd name="T14" fmla="*/ 76 w 192"/>
              <a:gd name="T15" fmla="*/ 130 h 130"/>
              <a:gd name="T16" fmla="*/ 76 w 192"/>
              <a:gd name="T17" fmla="*/ 130 h 130"/>
              <a:gd name="T18" fmla="*/ 60 w 192"/>
              <a:gd name="T19" fmla="*/ 130 h 130"/>
              <a:gd name="T20" fmla="*/ 46 w 192"/>
              <a:gd name="T21" fmla="*/ 128 h 130"/>
              <a:gd name="T22" fmla="*/ 32 w 192"/>
              <a:gd name="T23" fmla="*/ 123 h 130"/>
              <a:gd name="T24" fmla="*/ 26 w 192"/>
              <a:gd name="T25" fmla="*/ 121 h 130"/>
              <a:gd name="T26" fmla="*/ 22 w 192"/>
              <a:gd name="T27" fmla="*/ 117 h 130"/>
              <a:gd name="T28" fmla="*/ 17 w 192"/>
              <a:gd name="T29" fmla="*/ 113 h 130"/>
              <a:gd name="T30" fmla="*/ 13 w 192"/>
              <a:gd name="T31" fmla="*/ 109 h 130"/>
              <a:gd name="T32" fmla="*/ 9 w 192"/>
              <a:gd name="T33" fmla="*/ 104 h 130"/>
              <a:gd name="T34" fmla="*/ 6 w 192"/>
              <a:gd name="T35" fmla="*/ 98 h 130"/>
              <a:gd name="T36" fmla="*/ 3 w 192"/>
              <a:gd name="T37" fmla="*/ 92 h 130"/>
              <a:gd name="T38" fmla="*/ 1 w 192"/>
              <a:gd name="T39" fmla="*/ 85 h 130"/>
              <a:gd name="T40" fmla="*/ 0 w 192"/>
              <a:gd name="T41" fmla="*/ 77 h 130"/>
              <a:gd name="T42" fmla="*/ 0 w 192"/>
              <a:gd name="T43" fmla="*/ 69 h 130"/>
              <a:gd name="T44" fmla="*/ 0 w 192"/>
              <a:gd name="T45" fmla="*/ 69 h 130"/>
              <a:gd name="T46" fmla="*/ 1 w 192"/>
              <a:gd name="T47" fmla="*/ 55 h 130"/>
              <a:gd name="T48" fmla="*/ 5 w 192"/>
              <a:gd name="T49" fmla="*/ 42 h 130"/>
              <a:gd name="T50" fmla="*/ 7 w 192"/>
              <a:gd name="T51" fmla="*/ 37 h 130"/>
              <a:gd name="T52" fmla="*/ 10 w 192"/>
              <a:gd name="T53" fmla="*/ 31 h 130"/>
              <a:gd name="T54" fmla="*/ 14 w 192"/>
              <a:gd name="T55" fmla="*/ 26 h 130"/>
              <a:gd name="T56" fmla="*/ 18 w 192"/>
              <a:gd name="T57" fmla="*/ 22 h 130"/>
              <a:gd name="T58" fmla="*/ 24 w 192"/>
              <a:gd name="T59" fmla="*/ 18 h 130"/>
              <a:gd name="T60" fmla="*/ 30 w 192"/>
              <a:gd name="T61" fmla="*/ 15 h 130"/>
              <a:gd name="T62" fmla="*/ 37 w 192"/>
              <a:gd name="T63" fmla="*/ 11 h 130"/>
              <a:gd name="T64" fmla="*/ 44 w 192"/>
              <a:gd name="T65" fmla="*/ 9 h 130"/>
              <a:gd name="T66" fmla="*/ 61 w 192"/>
              <a:gd name="T67" fmla="*/ 5 h 130"/>
              <a:gd name="T68" fmla="*/ 82 w 192"/>
              <a:gd name="T69" fmla="*/ 3 h 130"/>
              <a:gd name="T70" fmla="*/ 192 w 192"/>
              <a:gd name="T71" fmla="*/ 0 h 130"/>
              <a:gd name="T72" fmla="*/ 192 w 192"/>
              <a:gd name="T73" fmla="*/ 105 h 1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92" h="130">
                <a:moveTo>
                  <a:pt x="192" y="105"/>
                </a:moveTo>
                <a:lnTo>
                  <a:pt x="192" y="105"/>
                </a:lnTo>
                <a:lnTo>
                  <a:pt x="170" y="112"/>
                </a:lnTo>
                <a:lnTo>
                  <a:pt x="140" y="121"/>
                </a:lnTo>
                <a:lnTo>
                  <a:pt x="124" y="124"/>
                </a:lnTo>
                <a:lnTo>
                  <a:pt x="107" y="128"/>
                </a:lnTo>
                <a:lnTo>
                  <a:pt x="91" y="130"/>
                </a:lnTo>
                <a:lnTo>
                  <a:pt x="76" y="130"/>
                </a:lnTo>
                <a:lnTo>
                  <a:pt x="76" y="130"/>
                </a:lnTo>
                <a:lnTo>
                  <a:pt x="60" y="130"/>
                </a:lnTo>
                <a:lnTo>
                  <a:pt x="46" y="128"/>
                </a:lnTo>
                <a:lnTo>
                  <a:pt x="32" y="123"/>
                </a:lnTo>
                <a:lnTo>
                  <a:pt x="26" y="121"/>
                </a:lnTo>
                <a:lnTo>
                  <a:pt x="22" y="117"/>
                </a:lnTo>
                <a:lnTo>
                  <a:pt x="17" y="113"/>
                </a:lnTo>
                <a:lnTo>
                  <a:pt x="13" y="109"/>
                </a:lnTo>
                <a:lnTo>
                  <a:pt x="9" y="104"/>
                </a:lnTo>
                <a:lnTo>
                  <a:pt x="6" y="98"/>
                </a:lnTo>
                <a:lnTo>
                  <a:pt x="3" y="92"/>
                </a:lnTo>
                <a:lnTo>
                  <a:pt x="1" y="85"/>
                </a:lnTo>
                <a:lnTo>
                  <a:pt x="0" y="77"/>
                </a:lnTo>
                <a:lnTo>
                  <a:pt x="0" y="69"/>
                </a:lnTo>
                <a:lnTo>
                  <a:pt x="0" y="69"/>
                </a:lnTo>
                <a:lnTo>
                  <a:pt x="1" y="55"/>
                </a:lnTo>
                <a:lnTo>
                  <a:pt x="5" y="42"/>
                </a:lnTo>
                <a:lnTo>
                  <a:pt x="7" y="37"/>
                </a:lnTo>
                <a:lnTo>
                  <a:pt x="10" y="31"/>
                </a:lnTo>
                <a:lnTo>
                  <a:pt x="14" y="26"/>
                </a:lnTo>
                <a:lnTo>
                  <a:pt x="18" y="22"/>
                </a:lnTo>
                <a:lnTo>
                  <a:pt x="24" y="18"/>
                </a:lnTo>
                <a:lnTo>
                  <a:pt x="30" y="15"/>
                </a:lnTo>
                <a:lnTo>
                  <a:pt x="37" y="11"/>
                </a:lnTo>
                <a:lnTo>
                  <a:pt x="44" y="9"/>
                </a:lnTo>
                <a:lnTo>
                  <a:pt x="61" y="5"/>
                </a:lnTo>
                <a:lnTo>
                  <a:pt x="82" y="3"/>
                </a:lnTo>
                <a:lnTo>
                  <a:pt x="192" y="0"/>
                </a:lnTo>
                <a:lnTo>
                  <a:pt x="192" y="105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rgbClr val="005EB8"/>
              </a:solidFill>
            </a:endParaRPr>
          </a:p>
        </p:txBody>
      </p:sp>
      <p:sp>
        <p:nvSpPr>
          <p:cNvPr id="48" name="Freeform 11"/>
          <p:cNvSpPr>
            <a:spLocks/>
          </p:cNvSpPr>
          <p:nvPr userDrawn="1"/>
        </p:nvSpPr>
        <p:spPr bwMode="auto">
          <a:xfrm>
            <a:off x="5557095" y="4779265"/>
            <a:ext cx="266049" cy="240006"/>
          </a:xfrm>
          <a:custGeom>
            <a:avLst/>
            <a:gdLst>
              <a:gd name="T0" fmla="*/ 231 w 397"/>
              <a:gd name="T1" fmla="*/ 0 h 480"/>
              <a:gd name="T2" fmla="*/ 165 w 397"/>
              <a:gd name="T3" fmla="*/ 5 h 480"/>
              <a:gd name="T4" fmla="*/ 109 w 397"/>
              <a:gd name="T5" fmla="*/ 14 h 480"/>
              <a:gd name="T6" fmla="*/ 65 w 397"/>
              <a:gd name="T7" fmla="*/ 25 h 480"/>
              <a:gd name="T8" fmla="*/ 37 w 397"/>
              <a:gd name="T9" fmla="*/ 37 h 480"/>
              <a:gd name="T10" fmla="*/ 58 w 397"/>
              <a:gd name="T11" fmla="*/ 114 h 480"/>
              <a:gd name="T12" fmla="*/ 103 w 397"/>
              <a:gd name="T13" fmla="*/ 102 h 480"/>
              <a:gd name="T14" fmla="*/ 148 w 397"/>
              <a:gd name="T15" fmla="*/ 92 h 480"/>
              <a:gd name="T16" fmla="*/ 200 w 397"/>
              <a:gd name="T17" fmla="*/ 89 h 480"/>
              <a:gd name="T18" fmla="*/ 222 w 397"/>
              <a:gd name="T19" fmla="*/ 90 h 480"/>
              <a:gd name="T20" fmla="*/ 248 w 397"/>
              <a:gd name="T21" fmla="*/ 95 h 480"/>
              <a:gd name="T22" fmla="*/ 262 w 397"/>
              <a:gd name="T23" fmla="*/ 100 h 480"/>
              <a:gd name="T24" fmla="*/ 274 w 397"/>
              <a:gd name="T25" fmla="*/ 110 h 480"/>
              <a:gd name="T26" fmla="*/ 283 w 397"/>
              <a:gd name="T27" fmla="*/ 121 h 480"/>
              <a:gd name="T28" fmla="*/ 289 w 397"/>
              <a:gd name="T29" fmla="*/ 135 h 480"/>
              <a:gd name="T30" fmla="*/ 291 w 397"/>
              <a:gd name="T31" fmla="*/ 153 h 480"/>
              <a:gd name="T32" fmla="*/ 292 w 397"/>
              <a:gd name="T33" fmla="*/ 197 h 480"/>
              <a:gd name="T34" fmla="*/ 200 w 397"/>
              <a:gd name="T35" fmla="*/ 197 h 480"/>
              <a:gd name="T36" fmla="*/ 147 w 397"/>
              <a:gd name="T37" fmla="*/ 201 h 480"/>
              <a:gd name="T38" fmla="*/ 103 w 397"/>
              <a:gd name="T39" fmla="*/ 210 h 480"/>
              <a:gd name="T40" fmla="*/ 69 w 397"/>
              <a:gd name="T41" fmla="*/ 224 h 480"/>
              <a:gd name="T42" fmla="*/ 42 w 397"/>
              <a:gd name="T43" fmla="*/ 242 h 480"/>
              <a:gd name="T44" fmla="*/ 23 w 397"/>
              <a:gd name="T45" fmla="*/ 264 h 480"/>
              <a:gd name="T46" fmla="*/ 9 w 397"/>
              <a:gd name="T47" fmla="*/ 288 h 480"/>
              <a:gd name="T48" fmla="*/ 2 w 397"/>
              <a:gd name="T49" fmla="*/ 316 h 480"/>
              <a:gd name="T50" fmla="*/ 0 w 397"/>
              <a:gd name="T51" fmla="*/ 344 h 480"/>
              <a:gd name="T52" fmla="*/ 1 w 397"/>
              <a:gd name="T53" fmla="*/ 362 h 480"/>
              <a:gd name="T54" fmla="*/ 8 w 397"/>
              <a:gd name="T55" fmla="*/ 395 h 480"/>
              <a:gd name="T56" fmla="*/ 20 w 397"/>
              <a:gd name="T57" fmla="*/ 421 h 480"/>
              <a:gd name="T58" fmla="*/ 39 w 397"/>
              <a:gd name="T59" fmla="*/ 442 h 480"/>
              <a:gd name="T60" fmla="*/ 61 w 397"/>
              <a:gd name="T61" fmla="*/ 458 h 480"/>
              <a:gd name="T62" fmla="*/ 86 w 397"/>
              <a:gd name="T63" fmla="*/ 468 h 480"/>
              <a:gd name="T64" fmla="*/ 113 w 397"/>
              <a:gd name="T65" fmla="*/ 475 h 480"/>
              <a:gd name="T66" fmla="*/ 140 w 397"/>
              <a:gd name="T67" fmla="*/ 479 h 480"/>
              <a:gd name="T68" fmla="*/ 154 w 397"/>
              <a:gd name="T69" fmla="*/ 480 h 480"/>
              <a:gd name="T70" fmla="*/ 185 w 397"/>
              <a:gd name="T71" fmla="*/ 478 h 480"/>
              <a:gd name="T72" fmla="*/ 236 w 397"/>
              <a:gd name="T73" fmla="*/ 468 h 480"/>
              <a:gd name="T74" fmla="*/ 271 w 397"/>
              <a:gd name="T75" fmla="*/ 456 h 480"/>
              <a:gd name="T76" fmla="*/ 292 w 397"/>
              <a:gd name="T77" fmla="*/ 445 h 480"/>
              <a:gd name="T78" fmla="*/ 297 w 397"/>
              <a:gd name="T79" fmla="*/ 444 h 480"/>
              <a:gd name="T80" fmla="*/ 302 w 397"/>
              <a:gd name="T81" fmla="*/ 447 h 480"/>
              <a:gd name="T82" fmla="*/ 318 w 397"/>
              <a:gd name="T83" fmla="*/ 453 h 480"/>
              <a:gd name="T84" fmla="*/ 348 w 397"/>
              <a:gd name="T85" fmla="*/ 460 h 480"/>
              <a:gd name="T86" fmla="*/ 397 w 397"/>
              <a:gd name="T87" fmla="*/ 463 h 480"/>
              <a:gd name="T88" fmla="*/ 397 w 397"/>
              <a:gd name="T89" fmla="*/ 137 h 480"/>
              <a:gd name="T90" fmla="*/ 394 w 397"/>
              <a:gd name="T91" fmla="*/ 103 h 480"/>
              <a:gd name="T92" fmla="*/ 385 w 397"/>
              <a:gd name="T93" fmla="*/ 74 h 480"/>
              <a:gd name="T94" fmla="*/ 371 w 397"/>
              <a:gd name="T95" fmla="*/ 51 h 480"/>
              <a:gd name="T96" fmla="*/ 353 w 397"/>
              <a:gd name="T97" fmla="*/ 32 h 480"/>
              <a:gd name="T98" fmla="*/ 329 w 397"/>
              <a:gd name="T99" fmla="*/ 17 h 480"/>
              <a:gd name="T100" fmla="*/ 301 w 397"/>
              <a:gd name="T101" fmla="*/ 8 h 480"/>
              <a:gd name="T102" fmla="*/ 268 w 397"/>
              <a:gd name="T103" fmla="*/ 2 h 480"/>
              <a:gd name="T104" fmla="*/ 231 w 397"/>
              <a:gd name="T105" fmla="*/ 0 h 4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397" h="480">
                <a:moveTo>
                  <a:pt x="231" y="0"/>
                </a:moveTo>
                <a:lnTo>
                  <a:pt x="231" y="0"/>
                </a:lnTo>
                <a:lnTo>
                  <a:pt x="196" y="1"/>
                </a:lnTo>
                <a:lnTo>
                  <a:pt x="165" y="5"/>
                </a:lnTo>
                <a:lnTo>
                  <a:pt x="136" y="8"/>
                </a:lnTo>
                <a:lnTo>
                  <a:pt x="109" y="14"/>
                </a:lnTo>
                <a:lnTo>
                  <a:pt x="86" y="20"/>
                </a:lnTo>
                <a:lnTo>
                  <a:pt x="65" y="25"/>
                </a:lnTo>
                <a:lnTo>
                  <a:pt x="49" y="31"/>
                </a:lnTo>
                <a:lnTo>
                  <a:pt x="37" y="37"/>
                </a:lnTo>
                <a:lnTo>
                  <a:pt x="58" y="114"/>
                </a:lnTo>
                <a:lnTo>
                  <a:pt x="58" y="114"/>
                </a:lnTo>
                <a:lnTo>
                  <a:pt x="71" y="110"/>
                </a:lnTo>
                <a:lnTo>
                  <a:pt x="103" y="102"/>
                </a:lnTo>
                <a:lnTo>
                  <a:pt x="124" y="97"/>
                </a:lnTo>
                <a:lnTo>
                  <a:pt x="148" y="92"/>
                </a:lnTo>
                <a:lnTo>
                  <a:pt x="173" y="90"/>
                </a:lnTo>
                <a:lnTo>
                  <a:pt x="200" y="89"/>
                </a:lnTo>
                <a:lnTo>
                  <a:pt x="200" y="89"/>
                </a:lnTo>
                <a:lnTo>
                  <a:pt x="222" y="90"/>
                </a:lnTo>
                <a:lnTo>
                  <a:pt x="240" y="92"/>
                </a:lnTo>
                <a:lnTo>
                  <a:pt x="248" y="95"/>
                </a:lnTo>
                <a:lnTo>
                  <a:pt x="255" y="97"/>
                </a:lnTo>
                <a:lnTo>
                  <a:pt x="262" y="100"/>
                </a:lnTo>
                <a:lnTo>
                  <a:pt x="269" y="105"/>
                </a:lnTo>
                <a:lnTo>
                  <a:pt x="274" y="110"/>
                </a:lnTo>
                <a:lnTo>
                  <a:pt x="278" y="114"/>
                </a:lnTo>
                <a:lnTo>
                  <a:pt x="283" y="121"/>
                </a:lnTo>
                <a:lnTo>
                  <a:pt x="286" y="128"/>
                </a:lnTo>
                <a:lnTo>
                  <a:pt x="289" y="135"/>
                </a:lnTo>
                <a:lnTo>
                  <a:pt x="290" y="144"/>
                </a:lnTo>
                <a:lnTo>
                  <a:pt x="291" y="153"/>
                </a:lnTo>
                <a:lnTo>
                  <a:pt x="292" y="164"/>
                </a:lnTo>
                <a:lnTo>
                  <a:pt x="292" y="197"/>
                </a:lnTo>
                <a:lnTo>
                  <a:pt x="200" y="197"/>
                </a:lnTo>
                <a:lnTo>
                  <a:pt x="200" y="197"/>
                </a:lnTo>
                <a:lnTo>
                  <a:pt x="172" y="198"/>
                </a:lnTo>
                <a:lnTo>
                  <a:pt x="147" y="201"/>
                </a:lnTo>
                <a:lnTo>
                  <a:pt x="124" y="204"/>
                </a:lnTo>
                <a:lnTo>
                  <a:pt x="103" y="210"/>
                </a:lnTo>
                <a:lnTo>
                  <a:pt x="85" y="216"/>
                </a:lnTo>
                <a:lnTo>
                  <a:pt x="69" y="224"/>
                </a:lnTo>
                <a:lnTo>
                  <a:pt x="55" y="232"/>
                </a:lnTo>
                <a:lnTo>
                  <a:pt x="42" y="242"/>
                </a:lnTo>
                <a:lnTo>
                  <a:pt x="31" y="253"/>
                </a:lnTo>
                <a:lnTo>
                  <a:pt x="23" y="264"/>
                </a:lnTo>
                <a:lnTo>
                  <a:pt x="15" y="276"/>
                </a:lnTo>
                <a:lnTo>
                  <a:pt x="9" y="288"/>
                </a:lnTo>
                <a:lnTo>
                  <a:pt x="6" y="302"/>
                </a:lnTo>
                <a:lnTo>
                  <a:pt x="2" y="316"/>
                </a:lnTo>
                <a:lnTo>
                  <a:pt x="0" y="330"/>
                </a:lnTo>
                <a:lnTo>
                  <a:pt x="0" y="344"/>
                </a:lnTo>
                <a:lnTo>
                  <a:pt x="0" y="344"/>
                </a:lnTo>
                <a:lnTo>
                  <a:pt x="1" y="362"/>
                </a:lnTo>
                <a:lnTo>
                  <a:pt x="3" y="380"/>
                </a:lnTo>
                <a:lnTo>
                  <a:pt x="8" y="395"/>
                </a:lnTo>
                <a:lnTo>
                  <a:pt x="14" y="408"/>
                </a:lnTo>
                <a:lnTo>
                  <a:pt x="20" y="421"/>
                </a:lnTo>
                <a:lnTo>
                  <a:pt x="30" y="433"/>
                </a:lnTo>
                <a:lnTo>
                  <a:pt x="39" y="442"/>
                </a:lnTo>
                <a:lnTo>
                  <a:pt x="49" y="450"/>
                </a:lnTo>
                <a:lnTo>
                  <a:pt x="61" y="458"/>
                </a:lnTo>
                <a:lnTo>
                  <a:pt x="73" y="464"/>
                </a:lnTo>
                <a:lnTo>
                  <a:pt x="86" y="468"/>
                </a:lnTo>
                <a:lnTo>
                  <a:pt x="99" y="473"/>
                </a:lnTo>
                <a:lnTo>
                  <a:pt x="113" y="475"/>
                </a:lnTo>
                <a:lnTo>
                  <a:pt x="126" y="478"/>
                </a:lnTo>
                <a:lnTo>
                  <a:pt x="140" y="479"/>
                </a:lnTo>
                <a:lnTo>
                  <a:pt x="154" y="480"/>
                </a:lnTo>
                <a:lnTo>
                  <a:pt x="154" y="480"/>
                </a:lnTo>
                <a:lnTo>
                  <a:pt x="170" y="479"/>
                </a:lnTo>
                <a:lnTo>
                  <a:pt x="185" y="478"/>
                </a:lnTo>
                <a:lnTo>
                  <a:pt x="211" y="474"/>
                </a:lnTo>
                <a:lnTo>
                  <a:pt x="236" y="468"/>
                </a:lnTo>
                <a:lnTo>
                  <a:pt x="255" y="462"/>
                </a:lnTo>
                <a:lnTo>
                  <a:pt x="271" y="456"/>
                </a:lnTo>
                <a:lnTo>
                  <a:pt x="284" y="450"/>
                </a:lnTo>
                <a:lnTo>
                  <a:pt x="292" y="445"/>
                </a:lnTo>
                <a:lnTo>
                  <a:pt x="297" y="444"/>
                </a:lnTo>
                <a:lnTo>
                  <a:pt x="297" y="444"/>
                </a:lnTo>
                <a:lnTo>
                  <a:pt x="299" y="445"/>
                </a:lnTo>
                <a:lnTo>
                  <a:pt x="302" y="447"/>
                </a:lnTo>
                <a:lnTo>
                  <a:pt x="309" y="450"/>
                </a:lnTo>
                <a:lnTo>
                  <a:pt x="318" y="453"/>
                </a:lnTo>
                <a:lnTo>
                  <a:pt x="332" y="457"/>
                </a:lnTo>
                <a:lnTo>
                  <a:pt x="348" y="460"/>
                </a:lnTo>
                <a:lnTo>
                  <a:pt x="370" y="462"/>
                </a:lnTo>
                <a:lnTo>
                  <a:pt x="397" y="463"/>
                </a:lnTo>
                <a:lnTo>
                  <a:pt x="397" y="137"/>
                </a:lnTo>
                <a:lnTo>
                  <a:pt x="397" y="137"/>
                </a:lnTo>
                <a:lnTo>
                  <a:pt x="397" y="119"/>
                </a:lnTo>
                <a:lnTo>
                  <a:pt x="394" y="103"/>
                </a:lnTo>
                <a:lnTo>
                  <a:pt x="391" y="88"/>
                </a:lnTo>
                <a:lnTo>
                  <a:pt x="385" y="74"/>
                </a:lnTo>
                <a:lnTo>
                  <a:pt x="379" y="62"/>
                </a:lnTo>
                <a:lnTo>
                  <a:pt x="371" y="51"/>
                </a:lnTo>
                <a:lnTo>
                  <a:pt x="363" y="40"/>
                </a:lnTo>
                <a:lnTo>
                  <a:pt x="353" y="32"/>
                </a:lnTo>
                <a:lnTo>
                  <a:pt x="341" y="24"/>
                </a:lnTo>
                <a:lnTo>
                  <a:pt x="329" y="17"/>
                </a:lnTo>
                <a:lnTo>
                  <a:pt x="316" y="13"/>
                </a:lnTo>
                <a:lnTo>
                  <a:pt x="301" y="8"/>
                </a:lnTo>
                <a:lnTo>
                  <a:pt x="285" y="5"/>
                </a:lnTo>
                <a:lnTo>
                  <a:pt x="268" y="2"/>
                </a:lnTo>
                <a:lnTo>
                  <a:pt x="249" y="1"/>
                </a:lnTo>
                <a:lnTo>
                  <a:pt x="231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rgbClr val="005EB8"/>
              </a:solidFill>
            </a:endParaRPr>
          </a:p>
        </p:txBody>
      </p:sp>
      <p:sp>
        <p:nvSpPr>
          <p:cNvPr id="49" name="Freeform 12"/>
          <p:cNvSpPr>
            <a:spLocks/>
          </p:cNvSpPr>
          <p:nvPr userDrawn="1"/>
        </p:nvSpPr>
        <p:spPr bwMode="auto">
          <a:xfrm>
            <a:off x="6605284" y="4782266"/>
            <a:ext cx="280050" cy="237006"/>
          </a:xfrm>
          <a:custGeom>
            <a:avLst/>
            <a:gdLst>
              <a:gd name="T0" fmla="*/ 317 w 421"/>
              <a:gd name="T1" fmla="*/ 350 h 475"/>
              <a:gd name="T2" fmla="*/ 277 w 421"/>
              <a:gd name="T3" fmla="*/ 367 h 475"/>
              <a:gd name="T4" fmla="*/ 244 w 421"/>
              <a:gd name="T5" fmla="*/ 376 h 475"/>
              <a:gd name="T6" fmla="*/ 207 w 421"/>
              <a:gd name="T7" fmla="*/ 382 h 475"/>
              <a:gd name="T8" fmla="*/ 188 w 421"/>
              <a:gd name="T9" fmla="*/ 383 h 475"/>
              <a:gd name="T10" fmla="*/ 164 w 421"/>
              <a:gd name="T11" fmla="*/ 382 h 475"/>
              <a:gd name="T12" fmla="*/ 145 w 421"/>
              <a:gd name="T13" fmla="*/ 377 h 475"/>
              <a:gd name="T14" fmla="*/ 130 w 421"/>
              <a:gd name="T15" fmla="*/ 369 h 475"/>
              <a:gd name="T16" fmla="*/ 120 w 421"/>
              <a:gd name="T17" fmla="*/ 357 h 475"/>
              <a:gd name="T18" fmla="*/ 112 w 421"/>
              <a:gd name="T19" fmla="*/ 343 h 475"/>
              <a:gd name="T20" fmla="*/ 107 w 421"/>
              <a:gd name="T21" fmla="*/ 325 h 475"/>
              <a:gd name="T22" fmla="*/ 105 w 421"/>
              <a:gd name="T23" fmla="*/ 278 h 475"/>
              <a:gd name="T24" fmla="*/ 89 w 421"/>
              <a:gd name="T25" fmla="*/ 0 h 475"/>
              <a:gd name="T26" fmla="*/ 67 w 421"/>
              <a:gd name="T27" fmla="*/ 0 h 475"/>
              <a:gd name="T28" fmla="*/ 15 w 421"/>
              <a:gd name="T29" fmla="*/ 4 h 475"/>
              <a:gd name="T30" fmla="*/ 0 w 421"/>
              <a:gd name="T31" fmla="*/ 290 h 475"/>
              <a:gd name="T32" fmla="*/ 0 w 421"/>
              <a:gd name="T33" fmla="*/ 313 h 475"/>
              <a:gd name="T34" fmla="*/ 4 w 421"/>
              <a:gd name="T35" fmla="*/ 354 h 475"/>
              <a:gd name="T36" fmla="*/ 11 w 421"/>
              <a:gd name="T37" fmla="*/ 388 h 475"/>
              <a:gd name="T38" fmla="*/ 23 w 421"/>
              <a:gd name="T39" fmla="*/ 417 h 475"/>
              <a:gd name="T40" fmla="*/ 40 w 421"/>
              <a:gd name="T41" fmla="*/ 440 h 475"/>
              <a:gd name="T42" fmla="*/ 66 w 421"/>
              <a:gd name="T43" fmla="*/ 457 h 475"/>
              <a:gd name="T44" fmla="*/ 97 w 421"/>
              <a:gd name="T45" fmla="*/ 468 h 475"/>
              <a:gd name="T46" fmla="*/ 136 w 421"/>
              <a:gd name="T47" fmla="*/ 474 h 475"/>
              <a:gd name="T48" fmla="*/ 159 w 421"/>
              <a:gd name="T49" fmla="*/ 475 h 475"/>
              <a:gd name="T50" fmla="*/ 193 w 421"/>
              <a:gd name="T51" fmla="*/ 473 h 475"/>
              <a:gd name="T52" fmla="*/ 224 w 421"/>
              <a:gd name="T53" fmla="*/ 468 h 475"/>
              <a:gd name="T54" fmla="*/ 274 w 421"/>
              <a:gd name="T55" fmla="*/ 455 h 475"/>
              <a:gd name="T56" fmla="*/ 305 w 421"/>
              <a:gd name="T57" fmla="*/ 443 h 475"/>
              <a:gd name="T58" fmla="*/ 319 w 421"/>
              <a:gd name="T59" fmla="*/ 437 h 475"/>
              <a:gd name="T60" fmla="*/ 334 w 421"/>
              <a:gd name="T61" fmla="*/ 444 h 475"/>
              <a:gd name="T62" fmla="*/ 359 w 421"/>
              <a:gd name="T63" fmla="*/ 451 h 475"/>
              <a:gd name="T64" fmla="*/ 397 w 421"/>
              <a:gd name="T65" fmla="*/ 457 h 475"/>
              <a:gd name="T66" fmla="*/ 421 w 421"/>
              <a:gd name="T67" fmla="*/ 7 h 475"/>
              <a:gd name="T68" fmla="*/ 386 w 421"/>
              <a:gd name="T69" fmla="*/ 2 h 475"/>
              <a:gd name="T70" fmla="*/ 337 w 421"/>
              <a:gd name="T71" fmla="*/ 0 h 475"/>
              <a:gd name="T72" fmla="*/ 317 w 421"/>
              <a:gd name="T73" fmla="*/ 350 h 4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421" h="475">
                <a:moveTo>
                  <a:pt x="317" y="350"/>
                </a:moveTo>
                <a:lnTo>
                  <a:pt x="317" y="350"/>
                </a:lnTo>
                <a:lnTo>
                  <a:pt x="292" y="361"/>
                </a:lnTo>
                <a:lnTo>
                  <a:pt x="277" y="367"/>
                </a:lnTo>
                <a:lnTo>
                  <a:pt x="261" y="371"/>
                </a:lnTo>
                <a:lnTo>
                  <a:pt x="244" y="376"/>
                </a:lnTo>
                <a:lnTo>
                  <a:pt x="226" y="379"/>
                </a:lnTo>
                <a:lnTo>
                  <a:pt x="207" y="382"/>
                </a:lnTo>
                <a:lnTo>
                  <a:pt x="188" y="383"/>
                </a:lnTo>
                <a:lnTo>
                  <a:pt x="188" y="383"/>
                </a:lnTo>
                <a:lnTo>
                  <a:pt x="175" y="383"/>
                </a:lnTo>
                <a:lnTo>
                  <a:pt x="164" y="382"/>
                </a:lnTo>
                <a:lnTo>
                  <a:pt x="153" y="379"/>
                </a:lnTo>
                <a:lnTo>
                  <a:pt x="145" y="377"/>
                </a:lnTo>
                <a:lnTo>
                  <a:pt x="137" y="373"/>
                </a:lnTo>
                <a:lnTo>
                  <a:pt x="130" y="369"/>
                </a:lnTo>
                <a:lnTo>
                  <a:pt x="124" y="363"/>
                </a:lnTo>
                <a:lnTo>
                  <a:pt x="120" y="357"/>
                </a:lnTo>
                <a:lnTo>
                  <a:pt x="115" y="350"/>
                </a:lnTo>
                <a:lnTo>
                  <a:pt x="112" y="343"/>
                </a:lnTo>
                <a:lnTo>
                  <a:pt x="109" y="334"/>
                </a:lnTo>
                <a:lnTo>
                  <a:pt x="107" y="325"/>
                </a:lnTo>
                <a:lnTo>
                  <a:pt x="105" y="303"/>
                </a:lnTo>
                <a:lnTo>
                  <a:pt x="105" y="278"/>
                </a:lnTo>
                <a:lnTo>
                  <a:pt x="105" y="0"/>
                </a:lnTo>
                <a:lnTo>
                  <a:pt x="89" y="0"/>
                </a:lnTo>
                <a:lnTo>
                  <a:pt x="89" y="0"/>
                </a:lnTo>
                <a:lnTo>
                  <a:pt x="67" y="0"/>
                </a:lnTo>
                <a:lnTo>
                  <a:pt x="40" y="2"/>
                </a:lnTo>
                <a:lnTo>
                  <a:pt x="15" y="4"/>
                </a:lnTo>
                <a:lnTo>
                  <a:pt x="0" y="7"/>
                </a:lnTo>
                <a:lnTo>
                  <a:pt x="0" y="290"/>
                </a:lnTo>
                <a:lnTo>
                  <a:pt x="0" y="290"/>
                </a:lnTo>
                <a:lnTo>
                  <a:pt x="0" y="313"/>
                </a:lnTo>
                <a:lnTo>
                  <a:pt x="1" y="334"/>
                </a:lnTo>
                <a:lnTo>
                  <a:pt x="4" y="354"/>
                </a:lnTo>
                <a:lnTo>
                  <a:pt x="6" y="372"/>
                </a:lnTo>
                <a:lnTo>
                  <a:pt x="11" y="388"/>
                </a:lnTo>
                <a:lnTo>
                  <a:pt x="16" y="403"/>
                </a:lnTo>
                <a:lnTo>
                  <a:pt x="23" y="417"/>
                </a:lnTo>
                <a:lnTo>
                  <a:pt x="31" y="429"/>
                </a:lnTo>
                <a:lnTo>
                  <a:pt x="40" y="440"/>
                </a:lnTo>
                <a:lnTo>
                  <a:pt x="52" y="450"/>
                </a:lnTo>
                <a:lnTo>
                  <a:pt x="66" y="457"/>
                </a:lnTo>
                <a:lnTo>
                  <a:pt x="80" y="463"/>
                </a:lnTo>
                <a:lnTo>
                  <a:pt x="97" y="468"/>
                </a:lnTo>
                <a:lnTo>
                  <a:pt x="115" y="472"/>
                </a:lnTo>
                <a:lnTo>
                  <a:pt x="136" y="474"/>
                </a:lnTo>
                <a:lnTo>
                  <a:pt x="159" y="475"/>
                </a:lnTo>
                <a:lnTo>
                  <a:pt x="159" y="475"/>
                </a:lnTo>
                <a:lnTo>
                  <a:pt x="177" y="474"/>
                </a:lnTo>
                <a:lnTo>
                  <a:pt x="193" y="473"/>
                </a:lnTo>
                <a:lnTo>
                  <a:pt x="210" y="472"/>
                </a:lnTo>
                <a:lnTo>
                  <a:pt x="224" y="468"/>
                </a:lnTo>
                <a:lnTo>
                  <a:pt x="251" y="462"/>
                </a:lnTo>
                <a:lnTo>
                  <a:pt x="274" y="455"/>
                </a:lnTo>
                <a:lnTo>
                  <a:pt x="292" y="448"/>
                </a:lnTo>
                <a:lnTo>
                  <a:pt x="305" y="443"/>
                </a:lnTo>
                <a:lnTo>
                  <a:pt x="319" y="437"/>
                </a:lnTo>
                <a:lnTo>
                  <a:pt x="319" y="437"/>
                </a:lnTo>
                <a:lnTo>
                  <a:pt x="326" y="440"/>
                </a:lnTo>
                <a:lnTo>
                  <a:pt x="334" y="444"/>
                </a:lnTo>
                <a:lnTo>
                  <a:pt x="345" y="447"/>
                </a:lnTo>
                <a:lnTo>
                  <a:pt x="359" y="451"/>
                </a:lnTo>
                <a:lnTo>
                  <a:pt x="376" y="454"/>
                </a:lnTo>
                <a:lnTo>
                  <a:pt x="397" y="457"/>
                </a:lnTo>
                <a:lnTo>
                  <a:pt x="421" y="458"/>
                </a:lnTo>
                <a:lnTo>
                  <a:pt x="421" y="7"/>
                </a:lnTo>
                <a:lnTo>
                  <a:pt x="421" y="7"/>
                </a:lnTo>
                <a:lnTo>
                  <a:pt x="386" y="2"/>
                </a:lnTo>
                <a:lnTo>
                  <a:pt x="360" y="1"/>
                </a:lnTo>
                <a:lnTo>
                  <a:pt x="337" y="0"/>
                </a:lnTo>
                <a:lnTo>
                  <a:pt x="317" y="0"/>
                </a:lnTo>
                <a:lnTo>
                  <a:pt x="317" y="35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rgbClr val="005EB8"/>
              </a:solidFill>
            </a:endParaRPr>
          </a:p>
        </p:txBody>
      </p:sp>
      <p:sp>
        <p:nvSpPr>
          <p:cNvPr id="50" name="Freeform 13"/>
          <p:cNvSpPr>
            <a:spLocks/>
          </p:cNvSpPr>
          <p:nvPr userDrawn="1"/>
        </p:nvSpPr>
        <p:spPr bwMode="auto">
          <a:xfrm>
            <a:off x="6967348" y="4779265"/>
            <a:ext cx="234043" cy="240006"/>
          </a:xfrm>
          <a:custGeom>
            <a:avLst/>
            <a:gdLst>
              <a:gd name="T0" fmla="*/ 12 w 350"/>
              <a:gd name="T1" fmla="*/ 465 h 480"/>
              <a:gd name="T2" fmla="*/ 93 w 350"/>
              <a:gd name="T3" fmla="*/ 477 h 480"/>
              <a:gd name="T4" fmla="*/ 156 w 350"/>
              <a:gd name="T5" fmla="*/ 480 h 480"/>
              <a:gd name="T6" fmla="*/ 206 w 350"/>
              <a:gd name="T7" fmla="*/ 477 h 480"/>
              <a:gd name="T8" fmla="*/ 256 w 350"/>
              <a:gd name="T9" fmla="*/ 464 h 480"/>
              <a:gd name="T10" fmla="*/ 298 w 350"/>
              <a:gd name="T11" fmla="*/ 442 h 480"/>
              <a:gd name="T12" fmla="*/ 332 w 350"/>
              <a:gd name="T13" fmla="*/ 407 h 480"/>
              <a:gd name="T14" fmla="*/ 349 w 350"/>
              <a:gd name="T15" fmla="*/ 357 h 480"/>
              <a:gd name="T16" fmla="*/ 349 w 350"/>
              <a:gd name="T17" fmla="*/ 323 h 480"/>
              <a:gd name="T18" fmla="*/ 340 w 350"/>
              <a:gd name="T19" fmla="*/ 287 h 480"/>
              <a:gd name="T20" fmla="*/ 319 w 350"/>
              <a:gd name="T21" fmla="*/ 260 h 480"/>
              <a:gd name="T22" fmla="*/ 289 w 350"/>
              <a:gd name="T23" fmla="*/ 237 h 480"/>
              <a:gd name="T24" fmla="*/ 235 w 350"/>
              <a:gd name="T25" fmla="*/ 210 h 480"/>
              <a:gd name="T26" fmla="*/ 167 w 350"/>
              <a:gd name="T27" fmla="*/ 183 h 480"/>
              <a:gd name="T28" fmla="*/ 127 w 350"/>
              <a:gd name="T29" fmla="*/ 162 h 480"/>
              <a:gd name="T30" fmla="*/ 115 w 350"/>
              <a:gd name="T31" fmla="*/ 148 h 480"/>
              <a:gd name="T32" fmla="*/ 112 w 350"/>
              <a:gd name="T33" fmla="*/ 130 h 480"/>
              <a:gd name="T34" fmla="*/ 114 w 350"/>
              <a:gd name="T35" fmla="*/ 117 h 480"/>
              <a:gd name="T36" fmla="*/ 130 w 350"/>
              <a:gd name="T37" fmla="*/ 97 h 480"/>
              <a:gd name="T38" fmla="*/ 149 w 350"/>
              <a:gd name="T39" fmla="*/ 88 h 480"/>
              <a:gd name="T40" fmla="*/ 175 w 350"/>
              <a:gd name="T41" fmla="*/ 83 h 480"/>
              <a:gd name="T42" fmla="*/ 209 w 350"/>
              <a:gd name="T43" fmla="*/ 84 h 480"/>
              <a:gd name="T44" fmla="*/ 268 w 350"/>
              <a:gd name="T45" fmla="*/ 96 h 480"/>
              <a:gd name="T46" fmla="*/ 332 w 350"/>
              <a:gd name="T47" fmla="*/ 33 h 480"/>
              <a:gd name="T48" fmla="*/ 296 w 350"/>
              <a:gd name="T49" fmla="*/ 18 h 480"/>
              <a:gd name="T50" fmla="*/ 233 w 350"/>
              <a:gd name="T51" fmla="*/ 5 h 480"/>
              <a:gd name="T52" fmla="*/ 177 w 350"/>
              <a:gd name="T53" fmla="*/ 0 h 480"/>
              <a:gd name="T54" fmla="*/ 129 w 350"/>
              <a:gd name="T55" fmla="*/ 5 h 480"/>
              <a:gd name="T56" fmla="*/ 85 w 350"/>
              <a:gd name="T57" fmla="*/ 20 h 480"/>
              <a:gd name="T58" fmla="*/ 47 w 350"/>
              <a:gd name="T59" fmla="*/ 44 h 480"/>
              <a:gd name="T60" fmla="*/ 21 w 350"/>
              <a:gd name="T61" fmla="*/ 77 h 480"/>
              <a:gd name="T62" fmla="*/ 7 w 350"/>
              <a:gd name="T63" fmla="*/ 120 h 480"/>
              <a:gd name="T64" fmla="*/ 7 w 350"/>
              <a:gd name="T65" fmla="*/ 153 h 480"/>
              <a:gd name="T66" fmla="*/ 21 w 350"/>
              <a:gd name="T67" fmla="*/ 196 h 480"/>
              <a:gd name="T68" fmla="*/ 47 w 350"/>
              <a:gd name="T69" fmla="*/ 227 h 480"/>
              <a:gd name="T70" fmla="*/ 82 w 350"/>
              <a:gd name="T71" fmla="*/ 250 h 480"/>
              <a:gd name="T72" fmla="*/ 134 w 350"/>
              <a:gd name="T73" fmla="*/ 272 h 480"/>
              <a:gd name="T74" fmla="*/ 192 w 350"/>
              <a:gd name="T75" fmla="*/ 293 h 480"/>
              <a:gd name="T76" fmla="*/ 230 w 350"/>
              <a:gd name="T77" fmla="*/ 314 h 480"/>
              <a:gd name="T78" fmla="*/ 243 w 350"/>
              <a:gd name="T79" fmla="*/ 332 h 480"/>
              <a:gd name="T80" fmla="*/ 244 w 350"/>
              <a:gd name="T81" fmla="*/ 343 h 480"/>
              <a:gd name="T82" fmla="*/ 238 w 350"/>
              <a:gd name="T83" fmla="*/ 368 h 480"/>
              <a:gd name="T84" fmla="*/ 227 w 350"/>
              <a:gd name="T85" fmla="*/ 381 h 480"/>
              <a:gd name="T86" fmla="*/ 207 w 350"/>
              <a:gd name="T87" fmla="*/ 390 h 480"/>
              <a:gd name="T88" fmla="*/ 177 w 350"/>
              <a:gd name="T89" fmla="*/ 396 h 480"/>
              <a:gd name="T90" fmla="*/ 127 w 350"/>
              <a:gd name="T91" fmla="*/ 397 h 480"/>
              <a:gd name="T92" fmla="*/ 31 w 350"/>
              <a:gd name="T93" fmla="*/ 385 h 4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350" h="480">
                <a:moveTo>
                  <a:pt x="0" y="463"/>
                </a:moveTo>
                <a:lnTo>
                  <a:pt x="0" y="463"/>
                </a:lnTo>
                <a:lnTo>
                  <a:pt x="12" y="465"/>
                </a:lnTo>
                <a:lnTo>
                  <a:pt x="44" y="471"/>
                </a:lnTo>
                <a:lnTo>
                  <a:pt x="67" y="474"/>
                </a:lnTo>
                <a:lnTo>
                  <a:pt x="93" y="477"/>
                </a:lnTo>
                <a:lnTo>
                  <a:pt x="123" y="479"/>
                </a:lnTo>
                <a:lnTo>
                  <a:pt x="156" y="480"/>
                </a:lnTo>
                <a:lnTo>
                  <a:pt x="156" y="480"/>
                </a:lnTo>
                <a:lnTo>
                  <a:pt x="173" y="479"/>
                </a:lnTo>
                <a:lnTo>
                  <a:pt x="189" y="478"/>
                </a:lnTo>
                <a:lnTo>
                  <a:pt x="206" y="477"/>
                </a:lnTo>
                <a:lnTo>
                  <a:pt x="222" y="473"/>
                </a:lnTo>
                <a:lnTo>
                  <a:pt x="240" y="470"/>
                </a:lnTo>
                <a:lnTo>
                  <a:pt x="256" y="464"/>
                </a:lnTo>
                <a:lnTo>
                  <a:pt x="271" y="458"/>
                </a:lnTo>
                <a:lnTo>
                  <a:pt x="286" y="451"/>
                </a:lnTo>
                <a:lnTo>
                  <a:pt x="298" y="442"/>
                </a:lnTo>
                <a:lnTo>
                  <a:pt x="311" y="432"/>
                </a:lnTo>
                <a:lnTo>
                  <a:pt x="322" y="420"/>
                </a:lnTo>
                <a:lnTo>
                  <a:pt x="332" y="407"/>
                </a:lnTo>
                <a:lnTo>
                  <a:pt x="340" y="392"/>
                </a:lnTo>
                <a:lnTo>
                  <a:pt x="345" y="375"/>
                </a:lnTo>
                <a:lnTo>
                  <a:pt x="349" y="357"/>
                </a:lnTo>
                <a:lnTo>
                  <a:pt x="350" y="337"/>
                </a:lnTo>
                <a:lnTo>
                  <a:pt x="350" y="337"/>
                </a:lnTo>
                <a:lnTo>
                  <a:pt x="349" y="323"/>
                </a:lnTo>
                <a:lnTo>
                  <a:pt x="348" y="310"/>
                </a:lnTo>
                <a:lnTo>
                  <a:pt x="344" y="299"/>
                </a:lnTo>
                <a:lnTo>
                  <a:pt x="340" y="287"/>
                </a:lnTo>
                <a:lnTo>
                  <a:pt x="334" y="278"/>
                </a:lnTo>
                <a:lnTo>
                  <a:pt x="327" y="268"/>
                </a:lnTo>
                <a:lnTo>
                  <a:pt x="319" y="260"/>
                </a:lnTo>
                <a:lnTo>
                  <a:pt x="311" y="252"/>
                </a:lnTo>
                <a:lnTo>
                  <a:pt x="301" y="243"/>
                </a:lnTo>
                <a:lnTo>
                  <a:pt x="289" y="237"/>
                </a:lnTo>
                <a:lnTo>
                  <a:pt x="278" y="228"/>
                </a:lnTo>
                <a:lnTo>
                  <a:pt x="264" y="223"/>
                </a:lnTo>
                <a:lnTo>
                  <a:pt x="235" y="210"/>
                </a:lnTo>
                <a:lnTo>
                  <a:pt x="203" y="197"/>
                </a:lnTo>
                <a:lnTo>
                  <a:pt x="203" y="197"/>
                </a:lnTo>
                <a:lnTo>
                  <a:pt x="167" y="183"/>
                </a:lnTo>
                <a:lnTo>
                  <a:pt x="152" y="177"/>
                </a:lnTo>
                <a:lnTo>
                  <a:pt x="138" y="170"/>
                </a:lnTo>
                <a:lnTo>
                  <a:pt x="127" y="162"/>
                </a:lnTo>
                <a:lnTo>
                  <a:pt x="122" y="157"/>
                </a:lnTo>
                <a:lnTo>
                  <a:pt x="119" y="152"/>
                </a:lnTo>
                <a:lnTo>
                  <a:pt x="115" y="148"/>
                </a:lnTo>
                <a:lnTo>
                  <a:pt x="113" y="142"/>
                </a:lnTo>
                <a:lnTo>
                  <a:pt x="112" y="136"/>
                </a:lnTo>
                <a:lnTo>
                  <a:pt x="112" y="130"/>
                </a:lnTo>
                <a:lnTo>
                  <a:pt x="112" y="130"/>
                </a:lnTo>
                <a:lnTo>
                  <a:pt x="112" y="123"/>
                </a:lnTo>
                <a:lnTo>
                  <a:pt x="114" y="117"/>
                </a:lnTo>
                <a:lnTo>
                  <a:pt x="119" y="108"/>
                </a:lnTo>
                <a:lnTo>
                  <a:pt x="126" y="100"/>
                </a:lnTo>
                <a:lnTo>
                  <a:pt x="130" y="97"/>
                </a:lnTo>
                <a:lnTo>
                  <a:pt x="135" y="93"/>
                </a:lnTo>
                <a:lnTo>
                  <a:pt x="142" y="91"/>
                </a:lnTo>
                <a:lnTo>
                  <a:pt x="149" y="88"/>
                </a:lnTo>
                <a:lnTo>
                  <a:pt x="157" y="85"/>
                </a:lnTo>
                <a:lnTo>
                  <a:pt x="165" y="84"/>
                </a:lnTo>
                <a:lnTo>
                  <a:pt x="175" y="83"/>
                </a:lnTo>
                <a:lnTo>
                  <a:pt x="187" y="83"/>
                </a:lnTo>
                <a:lnTo>
                  <a:pt x="187" y="83"/>
                </a:lnTo>
                <a:lnTo>
                  <a:pt x="209" y="84"/>
                </a:lnTo>
                <a:lnTo>
                  <a:pt x="230" y="87"/>
                </a:lnTo>
                <a:lnTo>
                  <a:pt x="250" y="91"/>
                </a:lnTo>
                <a:lnTo>
                  <a:pt x="268" y="96"/>
                </a:lnTo>
                <a:lnTo>
                  <a:pt x="295" y="105"/>
                </a:lnTo>
                <a:lnTo>
                  <a:pt x="305" y="110"/>
                </a:lnTo>
                <a:lnTo>
                  <a:pt x="332" y="33"/>
                </a:lnTo>
                <a:lnTo>
                  <a:pt x="332" y="33"/>
                </a:lnTo>
                <a:lnTo>
                  <a:pt x="311" y="24"/>
                </a:lnTo>
                <a:lnTo>
                  <a:pt x="296" y="18"/>
                </a:lnTo>
                <a:lnTo>
                  <a:pt x="278" y="14"/>
                </a:lnTo>
                <a:lnTo>
                  <a:pt x="257" y="8"/>
                </a:lnTo>
                <a:lnTo>
                  <a:pt x="233" y="5"/>
                </a:lnTo>
                <a:lnTo>
                  <a:pt x="206" y="1"/>
                </a:lnTo>
                <a:lnTo>
                  <a:pt x="177" y="0"/>
                </a:lnTo>
                <a:lnTo>
                  <a:pt x="177" y="0"/>
                </a:lnTo>
                <a:lnTo>
                  <a:pt x="161" y="1"/>
                </a:lnTo>
                <a:lnTo>
                  <a:pt x="145" y="2"/>
                </a:lnTo>
                <a:lnTo>
                  <a:pt x="129" y="5"/>
                </a:lnTo>
                <a:lnTo>
                  <a:pt x="114" y="9"/>
                </a:lnTo>
                <a:lnTo>
                  <a:pt x="99" y="14"/>
                </a:lnTo>
                <a:lnTo>
                  <a:pt x="85" y="20"/>
                </a:lnTo>
                <a:lnTo>
                  <a:pt x="72" y="27"/>
                </a:lnTo>
                <a:lnTo>
                  <a:pt x="59" y="35"/>
                </a:lnTo>
                <a:lnTo>
                  <a:pt x="47" y="44"/>
                </a:lnTo>
                <a:lnTo>
                  <a:pt x="37" y="53"/>
                </a:lnTo>
                <a:lnTo>
                  <a:pt x="28" y="65"/>
                </a:lnTo>
                <a:lnTo>
                  <a:pt x="21" y="77"/>
                </a:lnTo>
                <a:lnTo>
                  <a:pt x="14" y="90"/>
                </a:lnTo>
                <a:lnTo>
                  <a:pt x="9" y="105"/>
                </a:lnTo>
                <a:lnTo>
                  <a:pt x="7" y="120"/>
                </a:lnTo>
                <a:lnTo>
                  <a:pt x="6" y="137"/>
                </a:lnTo>
                <a:lnTo>
                  <a:pt x="6" y="137"/>
                </a:lnTo>
                <a:lnTo>
                  <a:pt x="7" y="153"/>
                </a:lnTo>
                <a:lnTo>
                  <a:pt x="9" y="168"/>
                </a:lnTo>
                <a:lnTo>
                  <a:pt x="14" y="183"/>
                </a:lnTo>
                <a:lnTo>
                  <a:pt x="21" y="196"/>
                </a:lnTo>
                <a:lnTo>
                  <a:pt x="28" y="208"/>
                </a:lnTo>
                <a:lnTo>
                  <a:pt x="37" y="218"/>
                </a:lnTo>
                <a:lnTo>
                  <a:pt x="47" y="227"/>
                </a:lnTo>
                <a:lnTo>
                  <a:pt x="58" y="235"/>
                </a:lnTo>
                <a:lnTo>
                  <a:pt x="69" y="243"/>
                </a:lnTo>
                <a:lnTo>
                  <a:pt x="82" y="250"/>
                </a:lnTo>
                <a:lnTo>
                  <a:pt x="95" y="257"/>
                </a:lnTo>
                <a:lnTo>
                  <a:pt x="107" y="263"/>
                </a:lnTo>
                <a:lnTo>
                  <a:pt x="134" y="272"/>
                </a:lnTo>
                <a:lnTo>
                  <a:pt x="160" y="282"/>
                </a:lnTo>
                <a:lnTo>
                  <a:pt x="160" y="282"/>
                </a:lnTo>
                <a:lnTo>
                  <a:pt x="192" y="293"/>
                </a:lnTo>
                <a:lnTo>
                  <a:pt x="207" y="299"/>
                </a:lnTo>
                <a:lnTo>
                  <a:pt x="220" y="306"/>
                </a:lnTo>
                <a:lnTo>
                  <a:pt x="230" y="314"/>
                </a:lnTo>
                <a:lnTo>
                  <a:pt x="237" y="322"/>
                </a:lnTo>
                <a:lnTo>
                  <a:pt x="241" y="327"/>
                </a:lnTo>
                <a:lnTo>
                  <a:pt x="243" y="332"/>
                </a:lnTo>
                <a:lnTo>
                  <a:pt x="244" y="337"/>
                </a:lnTo>
                <a:lnTo>
                  <a:pt x="244" y="343"/>
                </a:lnTo>
                <a:lnTo>
                  <a:pt x="244" y="343"/>
                </a:lnTo>
                <a:lnTo>
                  <a:pt x="244" y="353"/>
                </a:lnTo>
                <a:lnTo>
                  <a:pt x="241" y="363"/>
                </a:lnTo>
                <a:lnTo>
                  <a:pt x="238" y="368"/>
                </a:lnTo>
                <a:lnTo>
                  <a:pt x="235" y="373"/>
                </a:lnTo>
                <a:lnTo>
                  <a:pt x="232" y="376"/>
                </a:lnTo>
                <a:lnTo>
                  <a:pt x="227" y="381"/>
                </a:lnTo>
                <a:lnTo>
                  <a:pt x="221" y="384"/>
                </a:lnTo>
                <a:lnTo>
                  <a:pt x="214" y="388"/>
                </a:lnTo>
                <a:lnTo>
                  <a:pt x="207" y="390"/>
                </a:lnTo>
                <a:lnTo>
                  <a:pt x="198" y="392"/>
                </a:lnTo>
                <a:lnTo>
                  <a:pt x="188" y="395"/>
                </a:lnTo>
                <a:lnTo>
                  <a:pt x="177" y="396"/>
                </a:lnTo>
                <a:lnTo>
                  <a:pt x="151" y="397"/>
                </a:lnTo>
                <a:lnTo>
                  <a:pt x="151" y="397"/>
                </a:lnTo>
                <a:lnTo>
                  <a:pt x="127" y="397"/>
                </a:lnTo>
                <a:lnTo>
                  <a:pt x="104" y="395"/>
                </a:lnTo>
                <a:lnTo>
                  <a:pt x="61" y="390"/>
                </a:lnTo>
                <a:lnTo>
                  <a:pt x="31" y="385"/>
                </a:lnTo>
                <a:lnTo>
                  <a:pt x="20" y="383"/>
                </a:lnTo>
                <a:lnTo>
                  <a:pt x="0" y="463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rgbClr val="005EB8"/>
              </a:solidFill>
            </a:endParaRPr>
          </a:p>
        </p:txBody>
      </p:sp>
      <p:sp>
        <p:nvSpPr>
          <p:cNvPr id="51" name="Freeform 14"/>
          <p:cNvSpPr>
            <a:spLocks/>
          </p:cNvSpPr>
          <p:nvPr userDrawn="1"/>
        </p:nvSpPr>
        <p:spPr bwMode="auto">
          <a:xfrm>
            <a:off x="5993174" y="4819767"/>
            <a:ext cx="146027" cy="159004"/>
          </a:xfrm>
          <a:custGeom>
            <a:avLst/>
            <a:gdLst>
              <a:gd name="T0" fmla="*/ 0 w 219"/>
              <a:gd name="T1" fmla="*/ 8 h 316"/>
              <a:gd name="T2" fmla="*/ 0 w 219"/>
              <a:gd name="T3" fmla="*/ 8 h 316"/>
              <a:gd name="T4" fmla="*/ 16 w 219"/>
              <a:gd name="T5" fmla="*/ 5 h 316"/>
              <a:gd name="T6" fmla="*/ 36 w 219"/>
              <a:gd name="T7" fmla="*/ 2 h 316"/>
              <a:gd name="T8" fmla="*/ 59 w 219"/>
              <a:gd name="T9" fmla="*/ 0 h 316"/>
              <a:gd name="T10" fmla="*/ 83 w 219"/>
              <a:gd name="T11" fmla="*/ 0 h 316"/>
              <a:gd name="T12" fmla="*/ 83 w 219"/>
              <a:gd name="T13" fmla="*/ 0 h 316"/>
              <a:gd name="T14" fmla="*/ 98 w 219"/>
              <a:gd name="T15" fmla="*/ 0 h 316"/>
              <a:gd name="T16" fmla="*/ 111 w 219"/>
              <a:gd name="T17" fmla="*/ 1 h 316"/>
              <a:gd name="T18" fmla="*/ 124 w 219"/>
              <a:gd name="T19" fmla="*/ 5 h 316"/>
              <a:gd name="T20" fmla="*/ 137 w 219"/>
              <a:gd name="T21" fmla="*/ 8 h 316"/>
              <a:gd name="T22" fmla="*/ 149 w 219"/>
              <a:gd name="T23" fmla="*/ 13 h 316"/>
              <a:gd name="T24" fmla="*/ 159 w 219"/>
              <a:gd name="T25" fmla="*/ 18 h 316"/>
              <a:gd name="T26" fmla="*/ 170 w 219"/>
              <a:gd name="T27" fmla="*/ 26 h 316"/>
              <a:gd name="T28" fmla="*/ 180 w 219"/>
              <a:gd name="T29" fmla="*/ 35 h 316"/>
              <a:gd name="T30" fmla="*/ 188 w 219"/>
              <a:gd name="T31" fmla="*/ 45 h 316"/>
              <a:gd name="T32" fmla="*/ 196 w 219"/>
              <a:gd name="T33" fmla="*/ 55 h 316"/>
              <a:gd name="T34" fmla="*/ 203 w 219"/>
              <a:gd name="T35" fmla="*/ 68 h 316"/>
              <a:gd name="T36" fmla="*/ 208 w 219"/>
              <a:gd name="T37" fmla="*/ 83 h 316"/>
              <a:gd name="T38" fmla="*/ 213 w 219"/>
              <a:gd name="T39" fmla="*/ 98 h 316"/>
              <a:gd name="T40" fmla="*/ 216 w 219"/>
              <a:gd name="T41" fmla="*/ 115 h 316"/>
              <a:gd name="T42" fmla="*/ 218 w 219"/>
              <a:gd name="T43" fmla="*/ 134 h 316"/>
              <a:gd name="T44" fmla="*/ 219 w 219"/>
              <a:gd name="T45" fmla="*/ 155 h 316"/>
              <a:gd name="T46" fmla="*/ 219 w 219"/>
              <a:gd name="T47" fmla="*/ 155 h 316"/>
              <a:gd name="T48" fmla="*/ 219 w 219"/>
              <a:gd name="T49" fmla="*/ 174 h 316"/>
              <a:gd name="T50" fmla="*/ 218 w 219"/>
              <a:gd name="T51" fmla="*/ 193 h 316"/>
              <a:gd name="T52" fmla="*/ 215 w 219"/>
              <a:gd name="T53" fmla="*/ 210 h 316"/>
              <a:gd name="T54" fmla="*/ 212 w 219"/>
              <a:gd name="T55" fmla="*/ 226 h 316"/>
              <a:gd name="T56" fmla="*/ 208 w 219"/>
              <a:gd name="T57" fmla="*/ 241 h 316"/>
              <a:gd name="T58" fmla="*/ 204 w 219"/>
              <a:gd name="T59" fmla="*/ 254 h 316"/>
              <a:gd name="T60" fmla="*/ 197 w 219"/>
              <a:gd name="T61" fmla="*/ 266 h 316"/>
              <a:gd name="T62" fmla="*/ 190 w 219"/>
              <a:gd name="T63" fmla="*/ 277 h 316"/>
              <a:gd name="T64" fmla="*/ 181 w 219"/>
              <a:gd name="T65" fmla="*/ 286 h 316"/>
              <a:gd name="T66" fmla="*/ 170 w 219"/>
              <a:gd name="T67" fmla="*/ 294 h 316"/>
              <a:gd name="T68" fmla="*/ 159 w 219"/>
              <a:gd name="T69" fmla="*/ 301 h 316"/>
              <a:gd name="T70" fmla="*/ 145 w 219"/>
              <a:gd name="T71" fmla="*/ 307 h 316"/>
              <a:gd name="T72" fmla="*/ 130 w 219"/>
              <a:gd name="T73" fmla="*/ 310 h 316"/>
              <a:gd name="T74" fmla="*/ 113 w 219"/>
              <a:gd name="T75" fmla="*/ 314 h 316"/>
              <a:gd name="T76" fmla="*/ 95 w 219"/>
              <a:gd name="T77" fmla="*/ 316 h 316"/>
              <a:gd name="T78" fmla="*/ 74 w 219"/>
              <a:gd name="T79" fmla="*/ 316 h 316"/>
              <a:gd name="T80" fmla="*/ 74 w 219"/>
              <a:gd name="T81" fmla="*/ 316 h 316"/>
              <a:gd name="T82" fmla="*/ 47 w 219"/>
              <a:gd name="T83" fmla="*/ 315 h 316"/>
              <a:gd name="T84" fmla="*/ 23 w 219"/>
              <a:gd name="T85" fmla="*/ 314 h 316"/>
              <a:gd name="T86" fmla="*/ 0 w 219"/>
              <a:gd name="T87" fmla="*/ 311 h 316"/>
              <a:gd name="T88" fmla="*/ 0 w 219"/>
              <a:gd name="T89" fmla="*/ 8 h 3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219" h="316">
                <a:moveTo>
                  <a:pt x="0" y="8"/>
                </a:moveTo>
                <a:lnTo>
                  <a:pt x="0" y="8"/>
                </a:lnTo>
                <a:lnTo>
                  <a:pt x="16" y="5"/>
                </a:lnTo>
                <a:lnTo>
                  <a:pt x="36" y="2"/>
                </a:lnTo>
                <a:lnTo>
                  <a:pt x="59" y="0"/>
                </a:lnTo>
                <a:lnTo>
                  <a:pt x="83" y="0"/>
                </a:lnTo>
                <a:lnTo>
                  <a:pt x="83" y="0"/>
                </a:lnTo>
                <a:lnTo>
                  <a:pt x="98" y="0"/>
                </a:lnTo>
                <a:lnTo>
                  <a:pt x="111" y="1"/>
                </a:lnTo>
                <a:lnTo>
                  <a:pt x="124" y="5"/>
                </a:lnTo>
                <a:lnTo>
                  <a:pt x="137" y="8"/>
                </a:lnTo>
                <a:lnTo>
                  <a:pt x="149" y="13"/>
                </a:lnTo>
                <a:lnTo>
                  <a:pt x="159" y="18"/>
                </a:lnTo>
                <a:lnTo>
                  <a:pt x="170" y="26"/>
                </a:lnTo>
                <a:lnTo>
                  <a:pt x="180" y="35"/>
                </a:lnTo>
                <a:lnTo>
                  <a:pt x="188" y="45"/>
                </a:lnTo>
                <a:lnTo>
                  <a:pt x="196" y="55"/>
                </a:lnTo>
                <a:lnTo>
                  <a:pt x="203" y="68"/>
                </a:lnTo>
                <a:lnTo>
                  <a:pt x="208" y="83"/>
                </a:lnTo>
                <a:lnTo>
                  <a:pt x="213" y="98"/>
                </a:lnTo>
                <a:lnTo>
                  <a:pt x="216" y="115"/>
                </a:lnTo>
                <a:lnTo>
                  <a:pt x="218" y="134"/>
                </a:lnTo>
                <a:lnTo>
                  <a:pt x="219" y="155"/>
                </a:lnTo>
                <a:lnTo>
                  <a:pt x="219" y="155"/>
                </a:lnTo>
                <a:lnTo>
                  <a:pt x="219" y="174"/>
                </a:lnTo>
                <a:lnTo>
                  <a:pt x="218" y="193"/>
                </a:lnTo>
                <a:lnTo>
                  <a:pt x="215" y="210"/>
                </a:lnTo>
                <a:lnTo>
                  <a:pt x="212" y="226"/>
                </a:lnTo>
                <a:lnTo>
                  <a:pt x="208" y="241"/>
                </a:lnTo>
                <a:lnTo>
                  <a:pt x="204" y="254"/>
                </a:lnTo>
                <a:lnTo>
                  <a:pt x="197" y="266"/>
                </a:lnTo>
                <a:lnTo>
                  <a:pt x="190" y="277"/>
                </a:lnTo>
                <a:lnTo>
                  <a:pt x="181" y="286"/>
                </a:lnTo>
                <a:lnTo>
                  <a:pt x="170" y="294"/>
                </a:lnTo>
                <a:lnTo>
                  <a:pt x="159" y="301"/>
                </a:lnTo>
                <a:lnTo>
                  <a:pt x="145" y="307"/>
                </a:lnTo>
                <a:lnTo>
                  <a:pt x="130" y="310"/>
                </a:lnTo>
                <a:lnTo>
                  <a:pt x="113" y="314"/>
                </a:lnTo>
                <a:lnTo>
                  <a:pt x="95" y="316"/>
                </a:lnTo>
                <a:lnTo>
                  <a:pt x="74" y="316"/>
                </a:lnTo>
                <a:lnTo>
                  <a:pt x="74" y="316"/>
                </a:lnTo>
                <a:lnTo>
                  <a:pt x="47" y="315"/>
                </a:lnTo>
                <a:lnTo>
                  <a:pt x="23" y="314"/>
                </a:lnTo>
                <a:lnTo>
                  <a:pt x="0" y="311"/>
                </a:lnTo>
                <a:lnTo>
                  <a:pt x="0" y="8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rgbClr val="005EB8"/>
              </a:solidFill>
            </a:endParaRPr>
          </a:p>
        </p:txBody>
      </p:sp>
      <p:sp>
        <p:nvSpPr>
          <p:cNvPr id="52" name="Freeform 15"/>
          <p:cNvSpPr>
            <a:spLocks/>
          </p:cNvSpPr>
          <p:nvPr userDrawn="1"/>
        </p:nvSpPr>
        <p:spPr bwMode="auto">
          <a:xfrm>
            <a:off x="5923160" y="4779265"/>
            <a:ext cx="290053" cy="240006"/>
          </a:xfrm>
          <a:custGeom>
            <a:avLst/>
            <a:gdLst>
              <a:gd name="T0" fmla="*/ 194 w 434"/>
              <a:gd name="T1" fmla="*/ 0 h 480"/>
              <a:gd name="T2" fmla="*/ 194 w 434"/>
              <a:gd name="T3" fmla="*/ 0 h 480"/>
              <a:gd name="T4" fmla="*/ 170 w 434"/>
              <a:gd name="T5" fmla="*/ 1 h 480"/>
              <a:gd name="T6" fmla="*/ 145 w 434"/>
              <a:gd name="T7" fmla="*/ 2 h 480"/>
              <a:gd name="T8" fmla="*/ 120 w 434"/>
              <a:gd name="T9" fmla="*/ 5 h 480"/>
              <a:gd name="T10" fmla="*/ 94 w 434"/>
              <a:gd name="T11" fmla="*/ 8 h 480"/>
              <a:gd name="T12" fmla="*/ 68 w 434"/>
              <a:gd name="T13" fmla="*/ 12 h 480"/>
              <a:gd name="T14" fmla="*/ 44 w 434"/>
              <a:gd name="T15" fmla="*/ 16 h 480"/>
              <a:gd name="T16" fmla="*/ 21 w 434"/>
              <a:gd name="T17" fmla="*/ 22 h 480"/>
              <a:gd name="T18" fmla="*/ 0 w 434"/>
              <a:gd name="T19" fmla="*/ 29 h 480"/>
              <a:gd name="T20" fmla="*/ 0 w 434"/>
              <a:gd name="T21" fmla="*/ 465 h 480"/>
              <a:gd name="T22" fmla="*/ 0 w 434"/>
              <a:gd name="T23" fmla="*/ 465 h 480"/>
              <a:gd name="T24" fmla="*/ 18 w 434"/>
              <a:gd name="T25" fmla="*/ 468 h 480"/>
              <a:gd name="T26" fmla="*/ 38 w 434"/>
              <a:gd name="T27" fmla="*/ 471 h 480"/>
              <a:gd name="T28" fmla="*/ 83 w 434"/>
              <a:gd name="T29" fmla="*/ 475 h 480"/>
              <a:gd name="T30" fmla="*/ 132 w 434"/>
              <a:gd name="T31" fmla="*/ 479 h 480"/>
              <a:gd name="T32" fmla="*/ 175 w 434"/>
              <a:gd name="T33" fmla="*/ 480 h 480"/>
              <a:gd name="T34" fmla="*/ 175 w 434"/>
              <a:gd name="T35" fmla="*/ 480 h 480"/>
              <a:gd name="T36" fmla="*/ 210 w 434"/>
              <a:gd name="T37" fmla="*/ 479 h 480"/>
              <a:gd name="T38" fmla="*/ 240 w 434"/>
              <a:gd name="T39" fmla="*/ 477 h 480"/>
              <a:gd name="T40" fmla="*/ 269 w 434"/>
              <a:gd name="T41" fmla="*/ 472 h 480"/>
              <a:gd name="T42" fmla="*/ 295 w 434"/>
              <a:gd name="T43" fmla="*/ 465 h 480"/>
              <a:gd name="T44" fmla="*/ 318 w 434"/>
              <a:gd name="T45" fmla="*/ 458 h 480"/>
              <a:gd name="T46" fmla="*/ 340 w 434"/>
              <a:gd name="T47" fmla="*/ 448 h 480"/>
              <a:gd name="T48" fmla="*/ 349 w 434"/>
              <a:gd name="T49" fmla="*/ 442 h 480"/>
              <a:gd name="T50" fmla="*/ 358 w 434"/>
              <a:gd name="T51" fmla="*/ 436 h 480"/>
              <a:gd name="T52" fmla="*/ 367 w 434"/>
              <a:gd name="T53" fmla="*/ 429 h 480"/>
              <a:gd name="T54" fmla="*/ 376 w 434"/>
              <a:gd name="T55" fmla="*/ 422 h 480"/>
              <a:gd name="T56" fmla="*/ 382 w 434"/>
              <a:gd name="T57" fmla="*/ 414 h 480"/>
              <a:gd name="T58" fmla="*/ 389 w 434"/>
              <a:gd name="T59" fmla="*/ 406 h 480"/>
              <a:gd name="T60" fmla="*/ 396 w 434"/>
              <a:gd name="T61" fmla="*/ 398 h 480"/>
              <a:gd name="T62" fmla="*/ 402 w 434"/>
              <a:gd name="T63" fmla="*/ 389 h 480"/>
              <a:gd name="T64" fmla="*/ 407 w 434"/>
              <a:gd name="T65" fmla="*/ 378 h 480"/>
              <a:gd name="T66" fmla="*/ 412 w 434"/>
              <a:gd name="T67" fmla="*/ 369 h 480"/>
              <a:gd name="T68" fmla="*/ 420 w 434"/>
              <a:gd name="T69" fmla="*/ 346 h 480"/>
              <a:gd name="T70" fmla="*/ 426 w 434"/>
              <a:gd name="T71" fmla="*/ 322 h 480"/>
              <a:gd name="T72" fmla="*/ 431 w 434"/>
              <a:gd name="T73" fmla="*/ 297 h 480"/>
              <a:gd name="T74" fmla="*/ 433 w 434"/>
              <a:gd name="T75" fmla="*/ 268 h 480"/>
              <a:gd name="T76" fmla="*/ 434 w 434"/>
              <a:gd name="T77" fmla="*/ 237 h 480"/>
              <a:gd name="T78" fmla="*/ 434 w 434"/>
              <a:gd name="T79" fmla="*/ 237 h 480"/>
              <a:gd name="T80" fmla="*/ 433 w 434"/>
              <a:gd name="T81" fmla="*/ 210 h 480"/>
              <a:gd name="T82" fmla="*/ 430 w 434"/>
              <a:gd name="T83" fmla="*/ 183 h 480"/>
              <a:gd name="T84" fmla="*/ 425 w 434"/>
              <a:gd name="T85" fmla="*/ 160 h 480"/>
              <a:gd name="T86" fmla="*/ 418 w 434"/>
              <a:gd name="T87" fmla="*/ 137 h 480"/>
              <a:gd name="T88" fmla="*/ 409 w 434"/>
              <a:gd name="T89" fmla="*/ 117 h 480"/>
              <a:gd name="T90" fmla="*/ 397 w 434"/>
              <a:gd name="T91" fmla="*/ 97 h 480"/>
              <a:gd name="T92" fmla="*/ 385 w 434"/>
              <a:gd name="T93" fmla="*/ 80 h 480"/>
              <a:gd name="T94" fmla="*/ 370 w 434"/>
              <a:gd name="T95" fmla="*/ 63 h 480"/>
              <a:gd name="T96" fmla="*/ 354 w 434"/>
              <a:gd name="T97" fmla="*/ 48 h 480"/>
              <a:gd name="T98" fmla="*/ 335 w 434"/>
              <a:gd name="T99" fmla="*/ 36 h 480"/>
              <a:gd name="T100" fmla="*/ 316 w 434"/>
              <a:gd name="T101" fmla="*/ 25 h 480"/>
              <a:gd name="T102" fmla="*/ 294 w 434"/>
              <a:gd name="T103" fmla="*/ 16 h 480"/>
              <a:gd name="T104" fmla="*/ 271 w 434"/>
              <a:gd name="T105" fmla="*/ 9 h 480"/>
              <a:gd name="T106" fmla="*/ 247 w 434"/>
              <a:gd name="T107" fmla="*/ 5 h 480"/>
              <a:gd name="T108" fmla="*/ 220 w 434"/>
              <a:gd name="T109" fmla="*/ 1 h 480"/>
              <a:gd name="T110" fmla="*/ 194 w 434"/>
              <a:gd name="T111" fmla="*/ 0 h 4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434" h="480">
                <a:moveTo>
                  <a:pt x="194" y="0"/>
                </a:moveTo>
                <a:lnTo>
                  <a:pt x="194" y="0"/>
                </a:lnTo>
                <a:lnTo>
                  <a:pt x="170" y="1"/>
                </a:lnTo>
                <a:lnTo>
                  <a:pt x="145" y="2"/>
                </a:lnTo>
                <a:lnTo>
                  <a:pt x="120" y="5"/>
                </a:lnTo>
                <a:lnTo>
                  <a:pt x="94" y="8"/>
                </a:lnTo>
                <a:lnTo>
                  <a:pt x="68" y="12"/>
                </a:lnTo>
                <a:lnTo>
                  <a:pt x="44" y="16"/>
                </a:lnTo>
                <a:lnTo>
                  <a:pt x="21" y="22"/>
                </a:lnTo>
                <a:lnTo>
                  <a:pt x="0" y="29"/>
                </a:lnTo>
                <a:lnTo>
                  <a:pt x="0" y="465"/>
                </a:lnTo>
                <a:lnTo>
                  <a:pt x="0" y="465"/>
                </a:lnTo>
                <a:lnTo>
                  <a:pt x="18" y="468"/>
                </a:lnTo>
                <a:lnTo>
                  <a:pt x="38" y="471"/>
                </a:lnTo>
                <a:lnTo>
                  <a:pt x="83" y="475"/>
                </a:lnTo>
                <a:lnTo>
                  <a:pt x="132" y="479"/>
                </a:lnTo>
                <a:lnTo>
                  <a:pt x="175" y="480"/>
                </a:lnTo>
                <a:lnTo>
                  <a:pt x="175" y="480"/>
                </a:lnTo>
                <a:lnTo>
                  <a:pt x="210" y="479"/>
                </a:lnTo>
                <a:lnTo>
                  <a:pt x="240" y="477"/>
                </a:lnTo>
                <a:lnTo>
                  <a:pt x="269" y="472"/>
                </a:lnTo>
                <a:lnTo>
                  <a:pt x="295" y="465"/>
                </a:lnTo>
                <a:lnTo>
                  <a:pt x="318" y="458"/>
                </a:lnTo>
                <a:lnTo>
                  <a:pt x="340" y="448"/>
                </a:lnTo>
                <a:lnTo>
                  <a:pt x="349" y="442"/>
                </a:lnTo>
                <a:lnTo>
                  <a:pt x="358" y="436"/>
                </a:lnTo>
                <a:lnTo>
                  <a:pt x="367" y="429"/>
                </a:lnTo>
                <a:lnTo>
                  <a:pt x="376" y="422"/>
                </a:lnTo>
                <a:lnTo>
                  <a:pt x="382" y="414"/>
                </a:lnTo>
                <a:lnTo>
                  <a:pt x="389" y="406"/>
                </a:lnTo>
                <a:lnTo>
                  <a:pt x="396" y="398"/>
                </a:lnTo>
                <a:lnTo>
                  <a:pt x="402" y="389"/>
                </a:lnTo>
                <a:lnTo>
                  <a:pt x="407" y="378"/>
                </a:lnTo>
                <a:lnTo>
                  <a:pt x="412" y="369"/>
                </a:lnTo>
                <a:lnTo>
                  <a:pt x="420" y="346"/>
                </a:lnTo>
                <a:lnTo>
                  <a:pt x="426" y="322"/>
                </a:lnTo>
                <a:lnTo>
                  <a:pt x="431" y="297"/>
                </a:lnTo>
                <a:lnTo>
                  <a:pt x="433" y="268"/>
                </a:lnTo>
                <a:lnTo>
                  <a:pt x="434" y="237"/>
                </a:lnTo>
                <a:lnTo>
                  <a:pt x="434" y="237"/>
                </a:lnTo>
                <a:lnTo>
                  <a:pt x="433" y="210"/>
                </a:lnTo>
                <a:lnTo>
                  <a:pt x="430" y="183"/>
                </a:lnTo>
                <a:lnTo>
                  <a:pt x="425" y="160"/>
                </a:lnTo>
                <a:lnTo>
                  <a:pt x="418" y="137"/>
                </a:lnTo>
                <a:lnTo>
                  <a:pt x="409" y="117"/>
                </a:lnTo>
                <a:lnTo>
                  <a:pt x="397" y="97"/>
                </a:lnTo>
                <a:lnTo>
                  <a:pt x="385" y="80"/>
                </a:lnTo>
                <a:lnTo>
                  <a:pt x="370" y="63"/>
                </a:lnTo>
                <a:lnTo>
                  <a:pt x="354" y="48"/>
                </a:lnTo>
                <a:lnTo>
                  <a:pt x="335" y="36"/>
                </a:lnTo>
                <a:lnTo>
                  <a:pt x="316" y="25"/>
                </a:lnTo>
                <a:lnTo>
                  <a:pt x="294" y="16"/>
                </a:lnTo>
                <a:lnTo>
                  <a:pt x="271" y="9"/>
                </a:lnTo>
                <a:lnTo>
                  <a:pt x="247" y="5"/>
                </a:lnTo>
                <a:lnTo>
                  <a:pt x="220" y="1"/>
                </a:lnTo>
                <a:lnTo>
                  <a:pt x="194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rgbClr val="005EB8"/>
              </a:solidFill>
            </a:endParaRPr>
          </a:p>
        </p:txBody>
      </p:sp>
      <p:sp>
        <p:nvSpPr>
          <p:cNvPr id="31" name="Text Box 11"/>
          <p:cNvSpPr txBox="1">
            <a:spLocks noChangeArrowheads="1"/>
          </p:cNvSpPr>
          <p:nvPr userDrawn="1"/>
        </p:nvSpPr>
        <p:spPr bwMode="auto">
          <a:xfrm rot="-5400000">
            <a:off x="8831848" y="2848702"/>
            <a:ext cx="4996635" cy="20005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50000"/>
              </a:spcBef>
              <a:defRPr sz="2000" b="1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50000"/>
              </a:spcBef>
              <a:defRPr sz="2000" b="1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50000"/>
              </a:spcBef>
              <a:defRPr sz="2000" b="1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50000"/>
              </a:spcBef>
              <a:defRPr sz="2000" b="1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50000"/>
              </a:spcBef>
              <a:defRPr sz="2000" b="1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>
              <a:spcBef>
                <a:spcPct val="0"/>
              </a:spcBef>
              <a:defRPr/>
            </a:pPr>
            <a:r>
              <a:rPr lang="en-GB" sz="700" b="0" dirty="0" smtClean="0">
                <a:solidFill>
                  <a:srgbClr val="FFFFFF">
                    <a:lumMod val="65000"/>
                  </a:srgbClr>
                </a:solidFill>
                <a:latin typeface="Verdana"/>
              </a:rPr>
              <a:t>© 2013 Amadeus IT Group SA</a:t>
            </a:r>
          </a:p>
        </p:txBody>
      </p:sp>
      <p:grpSp>
        <p:nvGrpSpPr>
          <p:cNvPr id="53" name="Group 52"/>
          <p:cNvGrpSpPr/>
          <p:nvPr userDrawn="1"/>
        </p:nvGrpSpPr>
        <p:grpSpPr>
          <a:xfrm>
            <a:off x="53877" y="34249"/>
            <a:ext cx="1079674" cy="625849"/>
            <a:chOff x="8405819" y="36245"/>
            <a:chExt cx="856837" cy="662339"/>
          </a:xfrm>
        </p:grpSpPr>
        <p:grpSp>
          <p:nvGrpSpPr>
            <p:cNvPr id="54" name="Group 53"/>
            <p:cNvGrpSpPr/>
            <p:nvPr userDrawn="1"/>
          </p:nvGrpSpPr>
          <p:grpSpPr>
            <a:xfrm>
              <a:off x="8545513" y="36245"/>
              <a:ext cx="489905" cy="495602"/>
              <a:chOff x="7818438" y="101600"/>
              <a:chExt cx="546100" cy="552450"/>
            </a:xfrm>
          </p:grpSpPr>
          <p:sp>
            <p:nvSpPr>
              <p:cNvPr id="57" name="Freeform 5"/>
              <p:cNvSpPr>
                <a:spLocks noEditPoints="1"/>
              </p:cNvSpPr>
              <p:nvPr userDrawn="1"/>
            </p:nvSpPr>
            <p:spPr bwMode="auto">
              <a:xfrm>
                <a:off x="7818438" y="200025"/>
                <a:ext cx="546100" cy="454025"/>
              </a:xfrm>
              <a:custGeom>
                <a:avLst/>
                <a:gdLst>
                  <a:gd name="T0" fmla="*/ 56 w 344"/>
                  <a:gd name="T1" fmla="*/ 0 h 286"/>
                  <a:gd name="T2" fmla="*/ 44 w 344"/>
                  <a:gd name="T3" fmla="*/ 2 h 286"/>
                  <a:gd name="T4" fmla="*/ 24 w 344"/>
                  <a:gd name="T5" fmla="*/ 10 h 286"/>
                  <a:gd name="T6" fmla="*/ 10 w 344"/>
                  <a:gd name="T7" fmla="*/ 26 h 286"/>
                  <a:gd name="T8" fmla="*/ 2 w 344"/>
                  <a:gd name="T9" fmla="*/ 46 h 286"/>
                  <a:gd name="T10" fmla="*/ 0 w 344"/>
                  <a:gd name="T11" fmla="*/ 230 h 286"/>
                  <a:gd name="T12" fmla="*/ 2 w 344"/>
                  <a:gd name="T13" fmla="*/ 242 h 286"/>
                  <a:gd name="T14" fmla="*/ 10 w 344"/>
                  <a:gd name="T15" fmla="*/ 262 h 286"/>
                  <a:gd name="T16" fmla="*/ 24 w 344"/>
                  <a:gd name="T17" fmla="*/ 278 h 286"/>
                  <a:gd name="T18" fmla="*/ 44 w 344"/>
                  <a:gd name="T19" fmla="*/ 286 h 286"/>
                  <a:gd name="T20" fmla="*/ 288 w 344"/>
                  <a:gd name="T21" fmla="*/ 286 h 286"/>
                  <a:gd name="T22" fmla="*/ 300 w 344"/>
                  <a:gd name="T23" fmla="*/ 286 h 286"/>
                  <a:gd name="T24" fmla="*/ 320 w 344"/>
                  <a:gd name="T25" fmla="*/ 278 h 286"/>
                  <a:gd name="T26" fmla="*/ 334 w 344"/>
                  <a:gd name="T27" fmla="*/ 262 h 286"/>
                  <a:gd name="T28" fmla="*/ 344 w 344"/>
                  <a:gd name="T29" fmla="*/ 242 h 286"/>
                  <a:gd name="T30" fmla="*/ 344 w 344"/>
                  <a:gd name="T31" fmla="*/ 58 h 286"/>
                  <a:gd name="T32" fmla="*/ 344 w 344"/>
                  <a:gd name="T33" fmla="*/ 46 h 286"/>
                  <a:gd name="T34" fmla="*/ 334 w 344"/>
                  <a:gd name="T35" fmla="*/ 26 h 286"/>
                  <a:gd name="T36" fmla="*/ 320 w 344"/>
                  <a:gd name="T37" fmla="*/ 10 h 286"/>
                  <a:gd name="T38" fmla="*/ 300 w 344"/>
                  <a:gd name="T39" fmla="*/ 2 h 286"/>
                  <a:gd name="T40" fmla="*/ 288 w 344"/>
                  <a:gd name="T41" fmla="*/ 0 h 286"/>
                  <a:gd name="T42" fmla="*/ 148 w 344"/>
                  <a:gd name="T43" fmla="*/ 142 h 286"/>
                  <a:gd name="T44" fmla="*/ 144 w 344"/>
                  <a:gd name="T45" fmla="*/ 136 h 286"/>
                  <a:gd name="T46" fmla="*/ 136 w 344"/>
                  <a:gd name="T47" fmla="*/ 122 h 286"/>
                  <a:gd name="T48" fmla="*/ 134 w 344"/>
                  <a:gd name="T49" fmla="*/ 112 h 286"/>
                  <a:gd name="T50" fmla="*/ 138 w 344"/>
                  <a:gd name="T51" fmla="*/ 98 h 286"/>
                  <a:gd name="T52" fmla="*/ 146 w 344"/>
                  <a:gd name="T53" fmla="*/ 88 h 286"/>
                  <a:gd name="T54" fmla="*/ 158 w 344"/>
                  <a:gd name="T55" fmla="*/ 80 h 286"/>
                  <a:gd name="T56" fmla="*/ 172 w 344"/>
                  <a:gd name="T57" fmla="*/ 76 h 286"/>
                  <a:gd name="T58" fmla="*/ 178 w 344"/>
                  <a:gd name="T59" fmla="*/ 78 h 286"/>
                  <a:gd name="T60" fmla="*/ 192 w 344"/>
                  <a:gd name="T61" fmla="*/ 82 h 286"/>
                  <a:gd name="T62" fmla="*/ 202 w 344"/>
                  <a:gd name="T63" fmla="*/ 92 h 286"/>
                  <a:gd name="T64" fmla="*/ 208 w 344"/>
                  <a:gd name="T65" fmla="*/ 106 h 286"/>
                  <a:gd name="T66" fmla="*/ 208 w 344"/>
                  <a:gd name="T67" fmla="*/ 112 h 286"/>
                  <a:gd name="T68" fmla="*/ 204 w 344"/>
                  <a:gd name="T69" fmla="*/ 128 h 286"/>
                  <a:gd name="T70" fmla="*/ 196 w 344"/>
                  <a:gd name="T71" fmla="*/ 140 h 286"/>
                  <a:gd name="T72" fmla="*/ 126 w 344"/>
                  <a:gd name="T73" fmla="*/ 228 h 2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44" h="286">
                    <a:moveTo>
                      <a:pt x="288" y="0"/>
                    </a:moveTo>
                    <a:lnTo>
                      <a:pt x="56" y="0"/>
                    </a:lnTo>
                    <a:lnTo>
                      <a:pt x="56" y="0"/>
                    </a:lnTo>
                    <a:lnTo>
                      <a:pt x="44" y="2"/>
                    </a:lnTo>
                    <a:lnTo>
                      <a:pt x="34" y="6"/>
                    </a:lnTo>
                    <a:lnTo>
                      <a:pt x="24" y="10"/>
                    </a:lnTo>
                    <a:lnTo>
                      <a:pt x="16" y="18"/>
                    </a:lnTo>
                    <a:lnTo>
                      <a:pt x="10" y="26"/>
                    </a:lnTo>
                    <a:lnTo>
                      <a:pt x="4" y="36"/>
                    </a:lnTo>
                    <a:lnTo>
                      <a:pt x="2" y="46"/>
                    </a:lnTo>
                    <a:lnTo>
                      <a:pt x="0" y="58"/>
                    </a:lnTo>
                    <a:lnTo>
                      <a:pt x="0" y="230"/>
                    </a:lnTo>
                    <a:lnTo>
                      <a:pt x="0" y="230"/>
                    </a:lnTo>
                    <a:lnTo>
                      <a:pt x="2" y="242"/>
                    </a:lnTo>
                    <a:lnTo>
                      <a:pt x="4" y="252"/>
                    </a:lnTo>
                    <a:lnTo>
                      <a:pt x="10" y="262"/>
                    </a:lnTo>
                    <a:lnTo>
                      <a:pt x="16" y="270"/>
                    </a:lnTo>
                    <a:lnTo>
                      <a:pt x="24" y="278"/>
                    </a:lnTo>
                    <a:lnTo>
                      <a:pt x="34" y="282"/>
                    </a:lnTo>
                    <a:lnTo>
                      <a:pt x="44" y="286"/>
                    </a:lnTo>
                    <a:lnTo>
                      <a:pt x="56" y="286"/>
                    </a:lnTo>
                    <a:lnTo>
                      <a:pt x="288" y="286"/>
                    </a:lnTo>
                    <a:lnTo>
                      <a:pt x="288" y="286"/>
                    </a:lnTo>
                    <a:lnTo>
                      <a:pt x="300" y="286"/>
                    </a:lnTo>
                    <a:lnTo>
                      <a:pt x="310" y="282"/>
                    </a:lnTo>
                    <a:lnTo>
                      <a:pt x="320" y="278"/>
                    </a:lnTo>
                    <a:lnTo>
                      <a:pt x="328" y="270"/>
                    </a:lnTo>
                    <a:lnTo>
                      <a:pt x="334" y="262"/>
                    </a:lnTo>
                    <a:lnTo>
                      <a:pt x="340" y="252"/>
                    </a:lnTo>
                    <a:lnTo>
                      <a:pt x="344" y="242"/>
                    </a:lnTo>
                    <a:lnTo>
                      <a:pt x="344" y="230"/>
                    </a:lnTo>
                    <a:lnTo>
                      <a:pt x="344" y="58"/>
                    </a:lnTo>
                    <a:lnTo>
                      <a:pt x="344" y="58"/>
                    </a:lnTo>
                    <a:lnTo>
                      <a:pt x="344" y="46"/>
                    </a:lnTo>
                    <a:lnTo>
                      <a:pt x="340" y="36"/>
                    </a:lnTo>
                    <a:lnTo>
                      <a:pt x="334" y="26"/>
                    </a:lnTo>
                    <a:lnTo>
                      <a:pt x="328" y="18"/>
                    </a:lnTo>
                    <a:lnTo>
                      <a:pt x="320" y="10"/>
                    </a:lnTo>
                    <a:lnTo>
                      <a:pt x="310" y="6"/>
                    </a:lnTo>
                    <a:lnTo>
                      <a:pt x="300" y="2"/>
                    </a:lnTo>
                    <a:lnTo>
                      <a:pt x="288" y="0"/>
                    </a:lnTo>
                    <a:lnTo>
                      <a:pt x="288" y="0"/>
                    </a:lnTo>
                    <a:close/>
                    <a:moveTo>
                      <a:pt x="126" y="228"/>
                    </a:moveTo>
                    <a:lnTo>
                      <a:pt x="148" y="142"/>
                    </a:lnTo>
                    <a:lnTo>
                      <a:pt x="148" y="142"/>
                    </a:lnTo>
                    <a:lnTo>
                      <a:pt x="144" y="136"/>
                    </a:lnTo>
                    <a:lnTo>
                      <a:pt x="138" y="130"/>
                    </a:lnTo>
                    <a:lnTo>
                      <a:pt x="136" y="122"/>
                    </a:lnTo>
                    <a:lnTo>
                      <a:pt x="134" y="112"/>
                    </a:lnTo>
                    <a:lnTo>
                      <a:pt x="134" y="112"/>
                    </a:lnTo>
                    <a:lnTo>
                      <a:pt x="136" y="106"/>
                    </a:lnTo>
                    <a:lnTo>
                      <a:pt x="138" y="98"/>
                    </a:lnTo>
                    <a:lnTo>
                      <a:pt x="142" y="92"/>
                    </a:lnTo>
                    <a:lnTo>
                      <a:pt x="146" y="88"/>
                    </a:lnTo>
                    <a:lnTo>
                      <a:pt x="152" y="82"/>
                    </a:lnTo>
                    <a:lnTo>
                      <a:pt x="158" y="80"/>
                    </a:lnTo>
                    <a:lnTo>
                      <a:pt x="164" y="78"/>
                    </a:lnTo>
                    <a:lnTo>
                      <a:pt x="172" y="76"/>
                    </a:lnTo>
                    <a:lnTo>
                      <a:pt x="172" y="76"/>
                    </a:lnTo>
                    <a:lnTo>
                      <a:pt x="178" y="78"/>
                    </a:lnTo>
                    <a:lnTo>
                      <a:pt x="186" y="80"/>
                    </a:lnTo>
                    <a:lnTo>
                      <a:pt x="192" y="82"/>
                    </a:lnTo>
                    <a:lnTo>
                      <a:pt x="198" y="88"/>
                    </a:lnTo>
                    <a:lnTo>
                      <a:pt x="202" y="92"/>
                    </a:lnTo>
                    <a:lnTo>
                      <a:pt x="204" y="98"/>
                    </a:lnTo>
                    <a:lnTo>
                      <a:pt x="208" y="106"/>
                    </a:lnTo>
                    <a:lnTo>
                      <a:pt x="208" y="112"/>
                    </a:lnTo>
                    <a:lnTo>
                      <a:pt x="208" y="112"/>
                    </a:lnTo>
                    <a:lnTo>
                      <a:pt x="206" y="120"/>
                    </a:lnTo>
                    <a:lnTo>
                      <a:pt x="204" y="128"/>
                    </a:lnTo>
                    <a:lnTo>
                      <a:pt x="200" y="134"/>
                    </a:lnTo>
                    <a:lnTo>
                      <a:pt x="196" y="140"/>
                    </a:lnTo>
                    <a:lnTo>
                      <a:pt x="220" y="228"/>
                    </a:lnTo>
                    <a:lnTo>
                      <a:pt x="126" y="228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005EB8"/>
                  </a:solidFill>
                </a:endParaRPr>
              </a:p>
            </p:txBody>
          </p:sp>
          <p:sp>
            <p:nvSpPr>
              <p:cNvPr id="58" name="Freeform 6"/>
              <p:cNvSpPr>
                <a:spLocks/>
              </p:cNvSpPr>
              <p:nvPr userDrawn="1"/>
            </p:nvSpPr>
            <p:spPr bwMode="auto">
              <a:xfrm>
                <a:off x="7961313" y="101600"/>
                <a:ext cx="260350" cy="88900"/>
              </a:xfrm>
              <a:custGeom>
                <a:avLst/>
                <a:gdLst>
                  <a:gd name="T0" fmla="*/ 20 w 164"/>
                  <a:gd name="T1" fmla="*/ 56 h 56"/>
                  <a:gd name="T2" fmla="*/ 20 w 164"/>
                  <a:gd name="T3" fmla="*/ 56 h 56"/>
                  <a:gd name="T4" fmla="*/ 22 w 164"/>
                  <a:gd name="T5" fmla="*/ 46 h 56"/>
                  <a:gd name="T6" fmla="*/ 26 w 164"/>
                  <a:gd name="T7" fmla="*/ 36 h 56"/>
                  <a:gd name="T8" fmla="*/ 30 w 164"/>
                  <a:gd name="T9" fmla="*/ 30 h 56"/>
                  <a:gd name="T10" fmla="*/ 36 w 164"/>
                  <a:gd name="T11" fmla="*/ 26 h 56"/>
                  <a:gd name="T12" fmla="*/ 42 w 164"/>
                  <a:gd name="T13" fmla="*/ 22 h 56"/>
                  <a:gd name="T14" fmla="*/ 54 w 164"/>
                  <a:gd name="T15" fmla="*/ 20 h 56"/>
                  <a:gd name="T16" fmla="*/ 82 w 164"/>
                  <a:gd name="T17" fmla="*/ 20 h 56"/>
                  <a:gd name="T18" fmla="*/ 82 w 164"/>
                  <a:gd name="T19" fmla="*/ 20 h 56"/>
                  <a:gd name="T20" fmla="*/ 112 w 164"/>
                  <a:gd name="T21" fmla="*/ 20 h 56"/>
                  <a:gd name="T22" fmla="*/ 122 w 164"/>
                  <a:gd name="T23" fmla="*/ 22 h 56"/>
                  <a:gd name="T24" fmla="*/ 130 w 164"/>
                  <a:gd name="T25" fmla="*/ 26 h 56"/>
                  <a:gd name="T26" fmla="*/ 136 w 164"/>
                  <a:gd name="T27" fmla="*/ 30 h 56"/>
                  <a:gd name="T28" fmla="*/ 140 w 164"/>
                  <a:gd name="T29" fmla="*/ 36 h 56"/>
                  <a:gd name="T30" fmla="*/ 142 w 164"/>
                  <a:gd name="T31" fmla="*/ 46 h 56"/>
                  <a:gd name="T32" fmla="*/ 144 w 164"/>
                  <a:gd name="T33" fmla="*/ 56 h 56"/>
                  <a:gd name="T34" fmla="*/ 164 w 164"/>
                  <a:gd name="T35" fmla="*/ 56 h 56"/>
                  <a:gd name="T36" fmla="*/ 164 w 164"/>
                  <a:gd name="T37" fmla="*/ 56 h 56"/>
                  <a:gd name="T38" fmla="*/ 162 w 164"/>
                  <a:gd name="T39" fmla="*/ 38 h 56"/>
                  <a:gd name="T40" fmla="*/ 156 w 164"/>
                  <a:gd name="T41" fmla="*/ 24 h 56"/>
                  <a:gd name="T42" fmla="*/ 148 w 164"/>
                  <a:gd name="T43" fmla="*/ 14 h 56"/>
                  <a:gd name="T44" fmla="*/ 138 w 164"/>
                  <a:gd name="T45" fmla="*/ 6 h 56"/>
                  <a:gd name="T46" fmla="*/ 126 w 164"/>
                  <a:gd name="T47" fmla="*/ 2 h 56"/>
                  <a:gd name="T48" fmla="*/ 112 w 164"/>
                  <a:gd name="T49" fmla="*/ 0 h 56"/>
                  <a:gd name="T50" fmla="*/ 82 w 164"/>
                  <a:gd name="T51" fmla="*/ 0 h 56"/>
                  <a:gd name="T52" fmla="*/ 82 w 164"/>
                  <a:gd name="T53" fmla="*/ 0 h 56"/>
                  <a:gd name="T54" fmla="*/ 52 w 164"/>
                  <a:gd name="T55" fmla="*/ 0 h 56"/>
                  <a:gd name="T56" fmla="*/ 38 w 164"/>
                  <a:gd name="T57" fmla="*/ 2 h 56"/>
                  <a:gd name="T58" fmla="*/ 26 w 164"/>
                  <a:gd name="T59" fmla="*/ 6 h 56"/>
                  <a:gd name="T60" fmla="*/ 16 w 164"/>
                  <a:gd name="T61" fmla="*/ 14 h 56"/>
                  <a:gd name="T62" fmla="*/ 8 w 164"/>
                  <a:gd name="T63" fmla="*/ 24 h 56"/>
                  <a:gd name="T64" fmla="*/ 2 w 164"/>
                  <a:gd name="T65" fmla="*/ 38 h 56"/>
                  <a:gd name="T66" fmla="*/ 0 w 164"/>
                  <a:gd name="T67" fmla="*/ 56 h 56"/>
                  <a:gd name="T68" fmla="*/ 20 w 164"/>
                  <a:gd name="T69" fmla="*/ 5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64" h="56">
                    <a:moveTo>
                      <a:pt x="20" y="56"/>
                    </a:moveTo>
                    <a:lnTo>
                      <a:pt x="20" y="56"/>
                    </a:lnTo>
                    <a:lnTo>
                      <a:pt x="22" y="46"/>
                    </a:lnTo>
                    <a:lnTo>
                      <a:pt x="26" y="36"/>
                    </a:lnTo>
                    <a:lnTo>
                      <a:pt x="30" y="30"/>
                    </a:lnTo>
                    <a:lnTo>
                      <a:pt x="36" y="26"/>
                    </a:lnTo>
                    <a:lnTo>
                      <a:pt x="42" y="22"/>
                    </a:lnTo>
                    <a:lnTo>
                      <a:pt x="54" y="20"/>
                    </a:lnTo>
                    <a:lnTo>
                      <a:pt x="82" y="20"/>
                    </a:lnTo>
                    <a:lnTo>
                      <a:pt x="82" y="20"/>
                    </a:lnTo>
                    <a:lnTo>
                      <a:pt x="112" y="20"/>
                    </a:lnTo>
                    <a:lnTo>
                      <a:pt x="122" y="22"/>
                    </a:lnTo>
                    <a:lnTo>
                      <a:pt x="130" y="26"/>
                    </a:lnTo>
                    <a:lnTo>
                      <a:pt x="136" y="30"/>
                    </a:lnTo>
                    <a:lnTo>
                      <a:pt x="140" y="36"/>
                    </a:lnTo>
                    <a:lnTo>
                      <a:pt x="142" y="46"/>
                    </a:lnTo>
                    <a:lnTo>
                      <a:pt x="144" y="56"/>
                    </a:lnTo>
                    <a:lnTo>
                      <a:pt x="164" y="56"/>
                    </a:lnTo>
                    <a:lnTo>
                      <a:pt x="164" y="56"/>
                    </a:lnTo>
                    <a:lnTo>
                      <a:pt x="162" y="38"/>
                    </a:lnTo>
                    <a:lnTo>
                      <a:pt x="156" y="24"/>
                    </a:lnTo>
                    <a:lnTo>
                      <a:pt x="148" y="14"/>
                    </a:lnTo>
                    <a:lnTo>
                      <a:pt x="138" y="6"/>
                    </a:lnTo>
                    <a:lnTo>
                      <a:pt x="126" y="2"/>
                    </a:lnTo>
                    <a:lnTo>
                      <a:pt x="112" y="0"/>
                    </a:lnTo>
                    <a:lnTo>
                      <a:pt x="82" y="0"/>
                    </a:lnTo>
                    <a:lnTo>
                      <a:pt x="82" y="0"/>
                    </a:lnTo>
                    <a:lnTo>
                      <a:pt x="52" y="0"/>
                    </a:lnTo>
                    <a:lnTo>
                      <a:pt x="38" y="2"/>
                    </a:lnTo>
                    <a:lnTo>
                      <a:pt x="26" y="6"/>
                    </a:lnTo>
                    <a:lnTo>
                      <a:pt x="16" y="14"/>
                    </a:lnTo>
                    <a:lnTo>
                      <a:pt x="8" y="24"/>
                    </a:lnTo>
                    <a:lnTo>
                      <a:pt x="2" y="38"/>
                    </a:lnTo>
                    <a:lnTo>
                      <a:pt x="0" y="56"/>
                    </a:lnTo>
                    <a:lnTo>
                      <a:pt x="20" y="56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005EB8"/>
                  </a:solidFill>
                </a:endParaRPr>
              </a:p>
            </p:txBody>
          </p:sp>
        </p:grpSp>
        <p:sp>
          <p:nvSpPr>
            <p:cNvPr id="55" name="TextBox 54"/>
            <p:cNvSpPr txBox="1"/>
            <p:nvPr userDrawn="1"/>
          </p:nvSpPr>
          <p:spPr>
            <a:xfrm rot="16200000">
              <a:off x="8191735" y="250329"/>
              <a:ext cx="563729" cy="1355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510" dirty="0" smtClean="0">
                  <a:solidFill>
                    <a:srgbClr val="FFFFFF"/>
                  </a:solidFill>
                </a:rPr>
                <a:t>strictly</a:t>
              </a:r>
              <a:endParaRPr lang="en-GB" sz="510" dirty="0">
                <a:solidFill>
                  <a:srgbClr val="FFFFFF"/>
                </a:solidFill>
              </a:endParaRPr>
            </a:p>
          </p:txBody>
        </p:sp>
        <p:sp>
          <p:nvSpPr>
            <p:cNvPr id="56" name="TextBox 55"/>
            <p:cNvSpPr txBox="1"/>
            <p:nvPr userDrawn="1"/>
          </p:nvSpPr>
          <p:spPr>
            <a:xfrm>
              <a:off x="8410803" y="506408"/>
              <a:ext cx="851853" cy="19217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580" dirty="0" smtClean="0">
                  <a:solidFill>
                    <a:srgbClr val="FFFFFF"/>
                  </a:solidFill>
                </a:rPr>
                <a:t>CONFIDENTIAL</a:t>
              </a:r>
              <a:endParaRPr lang="en-GB" sz="580" dirty="0">
                <a:solidFill>
                  <a:srgbClr val="FFFFFF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84864631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-branding cover NO photo gray">
    <p:bg>
      <p:bgPr>
        <a:solidFill>
          <a:srgbClr val="D7D2CB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3220455" y="790615"/>
            <a:ext cx="5361089" cy="2367496"/>
          </a:xfrm>
        </p:spPr>
        <p:txBody>
          <a:bodyPr anchor="b">
            <a:normAutofit/>
          </a:bodyPr>
          <a:lstStyle>
            <a:lvl1pPr>
              <a:defRPr sz="3200"/>
            </a:lvl1pPr>
          </a:lstStyle>
          <a:p>
            <a:r>
              <a:rPr lang="en-US" noProof="0" smtClean="0"/>
              <a:t>Click to edit Master title style</a:t>
            </a:r>
            <a:endParaRPr lang="en-GB" noProof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580824" y="3240087"/>
            <a:ext cx="2730366" cy="1656045"/>
          </a:xfrm>
        </p:spPr>
        <p:txBody>
          <a:bodyPr>
            <a:normAutofit/>
          </a:bodyPr>
          <a:lstStyle>
            <a:lvl1pPr marL="0" indent="0" algn="r">
              <a:buNone/>
              <a:defRPr sz="1600">
                <a:solidFill>
                  <a:schemeClr val="tx2"/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noProof="0" smtClean="0"/>
              <a:t>Click to edit Master subtitle style</a:t>
            </a:r>
            <a:endParaRPr lang="en-GB" noProof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407668" y="5961723"/>
            <a:ext cx="1996172" cy="267384"/>
          </a:xfrm>
          <a:prstGeom prst="rect">
            <a:avLst/>
          </a:prstGeom>
        </p:spPr>
        <p:txBody>
          <a:bodyPr/>
          <a:lstStyle/>
          <a:p>
            <a:fld id="{6FD7AC36-ECC5-47CA-BB47-FCD905EAF41A}" type="slidenum">
              <a:rPr lang="en-GB" smtClean="0">
                <a:solidFill>
                  <a:srgbClr val="005EB8"/>
                </a:solidFill>
              </a:rPr>
              <a:pPr/>
              <a:t>‹#›</a:t>
            </a:fld>
            <a:endParaRPr lang="en-GB">
              <a:solidFill>
                <a:srgbClr val="005EB8"/>
              </a:solidFill>
            </a:endParaRPr>
          </a:p>
        </p:txBody>
      </p:sp>
      <p:pic>
        <p:nvPicPr>
          <p:cNvPr id="7" name="Imagen 14" descr="mascara 1.wmf"/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4779265"/>
            <a:ext cx="3220455" cy="1700909"/>
          </a:xfrm>
          <a:prstGeom prst="rect">
            <a:avLst/>
          </a:prstGeom>
        </p:spPr>
      </p:pic>
      <p:cxnSp>
        <p:nvCxnSpPr>
          <p:cNvPr id="8" name="Conector recto 12"/>
          <p:cNvCxnSpPr/>
          <p:nvPr userDrawn="1"/>
        </p:nvCxnSpPr>
        <p:spPr>
          <a:xfrm flipH="1">
            <a:off x="490089" y="3158111"/>
            <a:ext cx="2730366" cy="0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pic>
        <p:nvPicPr>
          <p:cNvPr id="9" name="Imagen 13" descr="logo AMa.wmf"/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581545" y="435346"/>
            <a:ext cx="2438440" cy="239206"/>
          </a:xfrm>
          <a:prstGeom prst="rect">
            <a:avLst/>
          </a:prstGeom>
        </p:spPr>
      </p:pic>
      <p:sp>
        <p:nvSpPr>
          <p:cNvPr id="13" name="Text Placeholder 12"/>
          <p:cNvSpPr>
            <a:spLocks noGrp="1"/>
          </p:cNvSpPr>
          <p:nvPr>
            <p:ph type="body" sz="quarter" idx="13" hasCustomPrompt="1"/>
          </p:nvPr>
        </p:nvSpPr>
        <p:spPr>
          <a:xfrm>
            <a:off x="490089" y="5417397"/>
            <a:ext cx="2548896" cy="815998"/>
          </a:xfrm>
        </p:spPr>
        <p:txBody>
          <a:bodyPr/>
          <a:lstStyle>
            <a:lvl1pPr marL="0" indent="0">
              <a:buNone/>
              <a:defRPr sz="1100">
                <a:solidFill>
                  <a:schemeClr val="accent6"/>
                </a:solidFill>
              </a:defRPr>
            </a:lvl1pPr>
          </a:lstStyle>
          <a:p>
            <a:pPr lvl="0"/>
            <a:r>
              <a:rPr lang="en-GB" dirty="0" smtClean="0"/>
              <a:t>Author, department, date, place</a:t>
            </a:r>
          </a:p>
        </p:txBody>
      </p:sp>
      <p:cxnSp>
        <p:nvCxnSpPr>
          <p:cNvPr id="10" name="Conector recto 8"/>
          <p:cNvCxnSpPr/>
          <p:nvPr userDrawn="1"/>
        </p:nvCxnSpPr>
        <p:spPr>
          <a:xfrm flipV="1">
            <a:off x="8314805" y="398985"/>
            <a:ext cx="0" cy="277510"/>
          </a:xfrm>
          <a:prstGeom prst="line">
            <a:avLst/>
          </a:prstGeom>
          <a:ln w="12700" cmpd="sng">
            <a:solidFill>
              <a:srgbClr val="80808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0" name="Picture Placeholder 19"/>
          <p:cNvSpPr>
            <a:spLocks noGrp="1"/>
          </p:cNvSpPr>
          <p:nvPr>
            <p:ph type="pic" sz="quarter" idx="14" hasCustomPrompt="1"/>
          </p:nvPr>
        </p:nvSpPr>
        <p:spPr>
          <a:xfrm>
            <a:off x="5761038" y="399437"/>
            <a:ext cx="2258247" cy="276007"/>
          </a:xfrm>
        </p:spPr>
        <p:txBody>
          <a:bodyPr>
            <a:noAutofit/>
          </a:bodyPr>
          <a:lstStyle>
            <a:lvl1pPr marL="0" indent="0">
              <a:buNone/>
              <a:defRPr sz="1100" baseline="0"/>
            </a:lvl1pPr>
          </a:lstStyle>
          <a:p>
            <a:r>
              <a:rPr lang="en-GB" dirty="0" smtClean="0"/>
              <a:t>Co-branding logo</a:t>
            </a:r>
            <a:endParaRPr lang="en-GB" dirty="0"/>
          </a:p>
        </p:txBody>
      </p:sp>
      <p:sp>
        <p:nvSpPr>
          <p:cNvPr id="21" name="Text Box 11"/>
          <p:cNvSpPr txBox="1">
            <a:spLocks noChangeArrowheads="1"/>
          </p:cNvSpPr>
          <p:nvPr userDrawn="1"/>
        </p:nvSpPr>
        <p:spPr bwMode="auto">
          <a:xfrm rot="-5400000">
            <a:off x="8831848" y="2848702"/>
            <a:ext cx="4996635" cy="20005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50000"/>
              </a:spcBef>
              <a:defRPr sz="2000" b="1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50000"/>
              </a:spcBef>
              <a:defRPr sz="2000" b="1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50000"/>
              </a:spcBef>
              <a:defRPr sz="2000" b="1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50000"/>
              </a:spcBef>
              <a:defRPr sz="2000" b="1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50000"/>
              </a:spcBef>
              <a:defRPr sz="2000" b="1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>
              <a:spcBef>
                <a:spcPct val="0"/>
              </a:spcBef>
              <a:defRPr/>
            </a:pPr>
            <a:r>
              <a:rPr lang="en-GB" sz="700" b="0" dirty="0" smtClean="0">
                <a:solidFill>
                  <a:srgbClr val="FFFFFF">
                    <a:lumMod val="65000"/>
                  </a:srgbClr>
                </a:solidFill>
                <a:latin typeface="Verdana"/>
              </a:rPr>
              <a:t>© 2013 Amadeus IT Group SA</a:t>
            </a:r>
          </a:p>
        </p:txBody>
      </p:sp>
      <p:grpSp>
        <p:nvGrpSpPr>
          <p:cNvPr id="29" name="Group 28"/>
          <p:cNvGrpSpPr/>
          <p:nvPr userDrawn="1"/>
        </p:nvGrpSpPr>
        <p:grpSpPr>
          <a:xfrm>
            <a:off x="53877" y="34249"/>
            <a:ext cx="1079674" cy="625849"/>
            <a:chOff x="8405819" y="36245"/>
            <a:chExt cx="856837" cy="662339"/>
          </a:xfrm>
        </p:grpSpPr>
        <p:grpSp>
          <p:nvGrpSpPr>
            <p:cNvPr id="30" name="Group 29"/>
            <p:cNvGrpSpPr/>
            <p:nvPr userDrawn="1"/>
          </p:nvGrpSpPr>
          <p:grpSpPr>
            <a:xfrm>
              <a:off x="8545513" y="36245"/>
              <a:ext cx="489905" cy="495602"/>
              <a:chOff x="7818438" y="101600"/>
              <a:chExt cx="546100" cy="552450"/>
            </a:xfrm>
          </p:grpSpPr>
          <p:sp>
            <p:nvSpPr>
              <p:cNvPr id="33" name="Freeform 5"/>
              <p:cNvSpPr>
                <a:spLocks noEditPoints="1"/>
              </p:cNvSpPr>
              <p:nvPr userDrawn="1"/>
            </p:nvSpPr>
            <p:spPr bwMode="auto">
              <a:xfrm>
                <a:off x="7818438" y="200025"/>
                <a:ext cx="546100" cy="454025"/>
              </a:xfrm>
              <a:custGeom>
                <a:avLst/>
                <a:gdLst>
                  <a:gd name="T0" fmla="*/ 56 w 344"/>
                  <a:gd name="T1" fmla="*/ 0 h 286"/>
                  <a:gd name="T2" fmla="*/ 44 w 344"/>
                  <a:gd name="T3" fmla="*/ 2 h 286"/>
                  <a:gd name="T4" fmla="*/ 24 w 344"/>
                  <a:gd name="T5" fmla="*/ 10 h 286"/>
                  <a:gd name="T6" fmla="*/ 10 w 344"/>
                  <a:gd name="T7" fmla="*/ 26 h 286"/>
                  <a:gd name="T8" fmla="*/ 2 w 344"/>
                  <a:gd name="T9" fmla="*/ 46 h 286"/>
                  <a:gd name="T10" fmla="*/ 0 w 344"/>
                  <a:gd name="T11" fmla="*/ 230 h 286"/>
                  <a:gd name="T12" fmla="*/ 2 w 344"/>
                  <a:gd name="T13" fmla="*/ 242 h 286"/>
                  <a:gd name="T14" fmla="*/ 10 w 344"/>
                  <a:gd name="T15" fmla="*/ 262 h 286"/>
                  <a:gd name="T16" fmla="*/ 24 w 344"/>
                  <a:gd name="T17" fmla="*/ 278 h 286"/>
                  <a:gd name="T18" fmla="*/ 44 w 344"/>
                  <a:gd name="T19" fmla="*/ 286 h 286"/>
                  <a:gd name="T20" fmla="*/ 288 w 344"/>
                  <a:gd name="T21" fmla="*/ 286 h 286"/>
                  <a:gd name="T22" fmla="*/ 300 w 344"/>
                  <a:gd name="T23" fmla="*/ 286 h 286"/>
                  <a:gd name="T24" fmla="*/ 320 w 344"/>
                  <a:gd name="T25" fmla="*/ 278 h 286"/>
                  <a:gd name="T26" fmla="*/ 334 w 344"/>
                  <a:gd name="T27" fmla="*/ 262 h 286"/>
                  <a:gd name="T28" fmla="*/ 344 w 344"/>
                  <a:gd name="T29" fmla="*/ 242 h 286"/>
                  <a:gd name="T30" fmla="*/ 344 w 344"/>
                  <a:gd name="T31" fmla="*/ 58 h 286"/>
                  <a:gd name="T32" fmla="*/ 344 w 344"/>
                  <a:gd name="T33" fmla="*/ 46 h 286"/>
                  <a:gd name="T34" fmla="*/ 334 w 344"/>
                  <a:gd name="T35" fmla="*/ 26 h 286"/>
                  <a:gd name="T36" fmla="*/ 320 w 344"/>
                  <a:gd name="T37" fmla="*/ 10 h 286"/>
                  <a:gd name="T38" fmla="*/ 300 w 344"/>
                  <a:gd name="T39" fmla="*/ 2 h 286"/>
                  <a:gd name="T40" fmla="*/ 288 w 344"/>
                  <a:gd name="T41" fmla="*/ 0 h 286"/>
                  <a:gd name="T42" fmla="*/ 148 w 344"/>
                  <a:gd name="T43" fmla="*/ 142 h 286"/>
                  <a:gd name="T44" fmla="*/ 144 w 344"/>
                  <a:gd name="T45" fmla="*/ 136 h 286"/>
                  <a:gd name="T46" fmla="*/ 136 w 344"/>
                  <a:gd name="T47" fmla="*/ 122 h 286"/>
                  <a:gd name="T48" fmla="*/ 134 w 344"/>
                  <a:gd name="T49" fmla="*/ 112 h 286"/>
                  <a:gd name="T50" fmla="*/ 138 w 344"/>
                  <a:gd name="T51" fmla="*/ 98 h 286"/>
                  <a:gd name="T52" fmla="*/ 146 w 344"/>
                  <a:gd name="T53" fmla="*/ 88 h 286"/>
                  <a:gd name="T54" fmla="*/ 158 w 344"/>
                  <a:gd name="T55" fmla="*/ 80 h 286"/>
                  <a:gd name="T56" fmla="*/ 172 w 344"/>
                  <a:gd name="T57" fmla="*/ 76 h 286"/>
                  <a:gd name="T58" fmla="*/ 178 w 344"/>
                  <a:gd name="T59" fmla="*/ 78 h 286"/>
                  <a:gd name="T60" fmla="*/ 192 w 344"/>
                  <a:gd name="T61" fmla="*/ 82 h 286"/>
                  <a:gd name="T62" fmla="*/ 202 w 344"/>
                  <a:gd name="T63" fmla="*/ 92 h 286"/>
                  <a:gd name="T64" fmla="*/ 208 w 344"/>
                  <a:gd name="T65" fmla="*/ 106 h 286"/>
                  <a:gd name="T66" fmla="*/ 208 w 344"/>
                  <a:gd name="T67" fmla="*/ 112 h 286"/>
                  <a:gd name="T68" fmla="*/ 204 w 344"/>
                  <a:gd name="T69" fmla="*/ 128 h 286"/>
                  <a:gd name="T70" fmla="*/ 196 w 344"/>
                  <a:gd name="T71" fmla="*/ 140 h 286"/>
                  <a:gd name="T72" fmla="*/ 126 w 344"/>
                  <a:gd name="T73" fmla="*/ 228 h 2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44" h="286">
                    <a:moveTo>
                      <a:pt x="288" y="0"/>
                    </a:moveTo>
                    <a:lnTo>
                      <a:pt x="56" y="0"/>
                    </a:lnTo>
                    <a:lnTo>
                      <a:pt x="56" y="0"/>
                    </a:lnTo>
                    <a:lnTo>
                      <a:pt x="44" y="2"/>
                    </a:lnTo>
                    <a:lnTo>
                      <a:pt x="34" y="6"/>
                    </a:lnTo>
                    <a:lnTo>
                      <a:pt x="24" y="10"/>
                    </a:lnTo>
                    <a:lnTo>
                      <a:pt x="16" y="18"/>
                    </a:lnTo>
                    <a:lnTo>
                      <a:pt x="10" y="26"/>
                    </a:lnTo>
                    <a:lnTo>
                      <a:pt x="4" y="36"/>
                    </a:lnTo>
                    <a:lnTo>
                      <a:pt x="2" y="46"/>
                    </a:lnTo>
                    <a:lnTo>
                      <a:pt x="0" y="58"/>
                    </a:lnTo>
                    <a:lnTo>
                      <a:pt x="0" y="230"/>
                    </a:lnTo>
                    <a:lnTo>
                      <a:pt x="0" y="230"/>
                    </a:lnTo>
                    <a:lnTo>
                      <a:pt x="2" y="242"/>
                    </a:lnTo>
                    <a:lnTo>
                      <a:pt x="4" y="252"/>
                    </a:lnTo>
                    <a:lnTo>
                      <a:pt x="10" y="262"/>
                    </a:lnTo>
                    <a:lnTo>
                      <a:pt x="16" y="270"/>
                    </a:lnTo>
                    <a:lnTo>
                      <a:pt x="24" y="278"/>
                    </a:lnTo>
                    <a:lnTo>
                      <a:pt x="34" y="282"/>
                    </a:lnTo>
                    <a:lnTo>
                      <a:pt x="44" y="286"/>
                    </a:lnTo>
                    <a:lnTo>
                      <a:pt x="56" y="286"/>
                    </a:lnTo>
                    <a:lnTo>
                      <a:pt x="288" y="286"/>
                    </a:lnTo>
                    <a:lnTo>
                      <a:pt x="288" y="286"/>
                    </a:lnTo>
                    <a:lnTo>
                      <a:pt x="300" y="286"/>
                    </a:lnTo>
                    <a:lnTo>
                      <a:pt x="310" y="282"/>
                    </a:lnTo>
                    <a:lnTo>
                      <a:pt x="320" y="278"/>
                    </a:lnTo>
                    <a:lnTo>
                      <a:pt x="328" y="270"/>
                    </a:lnTo>
                    <a:lnTo>
                      <a:pt x="334" y="262"/>
                    </a:lnTo>
                    <a:lnTo>
                      <a:pt x="340" y="252"/>
                    </a:lnTo>
                    <a:lnTo>
                      <a:pt x="344" y="242"/>
                    </a:lnTo>
                    <a:lnTo>
                      <a:pt x="344" y="230"/>
                    </a:lnTo>
                    <a:lnTo>
                      <a:pt x="344" y="58"/>
                    </a:lnTo>
                    <a:lnTo>
                      <a:pt x="344" y="58"/>
                    </a:lnTo>
                    <a:lnTo>
                      <a:pt x="344" y="46"/>
                    </a:lnTo>
                    <a:lnTo>
                      <a:pt x="340" y="36"/>
                    </a:lnTo>
                    <a:lnTo>
                      <a:pt x="334" y="26"/>
                    </a:lnTo>
                    <a:lnTo>
                      <a:pt x="328" y="18"/>
                    </a:lnTo>
                    <a:lnTo>
                      <a:pt x="320" y="10"/>
                    </a:lnTo>
                    <a:lnTo>
                      <a:pt x="310" y="6"/>
                    </a:lnTo>
                    <a:lnTo>
                      <a:pt x="300" y="2"/>
                    </a:lnTo>
                    <a:lnTo>
                      <a:pt x="288" y="0"/>
                    </a:lnTo>
                    <a:lnTo>
                      <a:pt x="288" y="0"/>
                    </a:lnTo>
                    <a:close/>
                    <a:moveTo>
                      <a:pt x="126" y="228"/>
                    </a:moveTo>
                    <a:lnTo>
                      <a:pt x="148" y="142"/>
                    </a:lnTo>
                    <a:lnTo>
                      <a:pt x="148" y="142"/>
                    </a:lnTo>
                    <a:lnTo>
                      <a:pt x="144" y="136"/>
                    </a:lnTo>
                    <a:lnTo>
                      <a:pt x="138" y="130"/>
                    </a:lnTo>
                    <a:lnTo>
                      <a:pt x="136" y="122"/>
                    </a:lnTo>
                    <a:lnTo>
                      <a:pt x="134" y="112"/>
                    </a:lnTo>
                    <a:lnTo>
                      <a:pt x="134" y="112"/>
                    </a:lnTo>
                    <a:lnTo>
                      <a:pt x="136" y="106"/>
                    </a:lnTo>
                    <a:lnTo>
                      <a:pt x="138" y="98"/>
                    </a:lnTo>
                    <a:lnTo>
                      <a:pt x="142" y="92"/>
                    </a:lnTo>
                    <a:lnTo>
                      <a:pt x="146" y="88"/>
                    </a:lnTo>
                    <a:lnTo>
                      <a:pt x="152" y="82"/>
                    </a:lnTo>
                    <a:lnTo>
                      <a:pt x="158" y="80"/>
                    </a:lnTo>
                    <a:lnTo>
                      <a:pt x="164" y="78"/>
                    </a:lnTo>
                    <a:lnTo>
                      <a:pt x="172" y="76"/>
                    </a:lnTo>
                    <a:lnTo>
                      <a:pt x="172" y="76"/>
                    </a:lnTo>
                    <a:lnTo>
                      <a:pt x="178" y="78"/>
                    </a:lnTo>
                    <a:lnTo>
                      <a:pt x="186" y="80"/>
                    </a:lnTo>
                    <a:lnTo>
                      <a:pt x="192" y="82"/>
                    </a:lnTo>
                    <a:lnTo>
                      <a:pt x="198" y="88"/>
                    </a:lnTo>
                    <a:lnTo>
                      <a:pt x="202" y="92"/>
                    </a:lnTo>
                    <a:lnTo>
                      <a:pt x="204" y="98"/>
                    </a:lnTo>
                    <a:lnTo>
                      <a:pt x="208" y="106"/>
                    </a:lnTo>
                    <a:lnTo>
                      <a:pt x="208" y="112"/>
                    </a:lnTo>
                    <a:lnTo>
                      <a:pt x="208" y="112"/>
                    </a:lnTo>
                    <a:lnTo>
                      <a:pt x="206" y="120"/>
                    </a:lnTo>
                    <a:lnTo>
                      <a:pt x="204" y="128"/>
                    </a:lnTo>
                    <a:lnTo>
                      <a:pt x="200" y="134"/>
                    </a:lnTo>
                    <a:lnTo>
                      <a:pt x="196" y="140"/>
                    </a:lnTo>
                    <a:lnTo>
                      <a:pt x="220" y="228"/>
                    </a:lnTo>
                    <a:lnTo>
                      <a:pt x="126" y="228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005EB8"/>
                  </a:solidFill>
                </a:endParaRPr>
              </a:p>
            </p:txBody>
          </p:sp>
          <p:sp>
            <p:nvSpPr>
              <p:cNvPr id="34" name="Freeform 6"/>
              <p:cNvSpPr>
                <a:spLocks/>
              </p:cNvSpPr>
              <p:nvPr userDrawn="1"/>
            </p:nvSpPr>
            <p:spPr bwMode="auto">
              <a:xfrm>
                <a:off x="7961313" y="101600"/>
                <a:ext cx="260350" cy="88900"/>
              </a:xfrm>
              <a:custGeom>
                <a:avLst/>
                <a:gdLst>
                  <a:gd name="T0" fmla="*/ 20 w 164"/>
                  <a:gd name="T1" fmla="*/ 56 h 56"/>
                  <a:gd name="T2" fmla="*/ 20 w 164"/>
                  <a:gd name="T3" fmla="*/ 56 h 56"/>
                  <a:gd name="T4" fmla="*/ 22 w 164"/>
                  <a:gd name="T5" fmla="*/ 46 h 56"/>
                  <a:gd name="T6" fmla="*/ 26 w 164"/>
                  <a:gd name="T7" fmla="*/ 36 h 56"/>
                  <a:gd name="T8" fmla="*/ 30 w 164"/>
                  <a:gd name="T9" fmla="*/ 30 h 56"/>
                  <a:gd name="T10" fmla="*/ 36 w 164"/>
                  <a:gd name="T11" fmla="*/ 26 h 56"/>
                  <a:gd name="T12" fmla="*/ 42 w 164"/>
                  <a:gd name="T13" fmla="*/ 22 h 56"/>
                  <a:gd name="T14" fmla="*/ 54 w 164"/>
                  <a:gd name="T15" fmla="*/ 20 h 56"/>
                  <a:gd name="T16" fmla="*/ 82 w 164"/>
                  <a:gd name="T17" fmla="*/ 20 h 56"/>
                  <a:gd name="T18" fmla="*/ 82 w 164"/>
                  <a:gd name="T19" fmla="*/ 20 h 56"/>
                  <a:gd name="T20" fmla="*/ 112 w 164"/>
                  <a:gd name="T21" fmla="*/ 20 h 56"/>
                  <a:gd name="T22" fmla="*/ 122 w 164"/>
                  <a:gd name="T23" fmla="*/ 22 h 56"/>
                  <a:gd name="T24" fmla="*/ 130 w 164"/>
                  <a:gd name="T25" fmla="*/ 26 h 56"/>
                  <a:gd name="T26" fmla="*/ 136 w 164"/>
                  <a:gd name="T27" fmla="*/ 30 h 56"/>
                  <a:gd name="T28" fmla="*/ 140 w 164"/>
                  <a:gd name="T29" fmla="*/ 36 h 56"/>
                  <a:gd name="T30" fmla="*/ 142 w 164"/>
                  <a:gd name="T31" fmla="*/ 46 h 56"/>
                  <a:gd name="T32" fmla="*/ 144 w 164"/>
                  <a:gd name="T33" fmla="*/ 56 h 56"/>
                  <a:gd name="T34" fmla="*/ 164 w 164"/>
                  <a:gd name="T35" fmla="*/ 56 h 56"/>
                  <a:gd name="T36" fmla="*/ 164 w 164"/>
                  <a:gd name="T37" fmla="*/ 56 h 56"/>
                  <a:gd name="T38" fmla="*/ 162 w 164"/>
                  <a:gd name="T39" fmla="*/ 38 h 56"/>
                  <a:gd name="T40" fmla="*/ 156 w 164"/>
                  <a:gd name="T41" fmla="*/ 24 h 56"/>
                  <a:gd name="T42" fmla="*/ 148 w 164"/>
                  <a:gd name="T43" fmla="*/ 14 h 56"/>
                  <a:gd name="T44" fmla="*/ 138 w 164"/>
                  <a:gd name="T45" fmla="*/ 6 h 56"/>
                  <a:gd name="T46" fmla="*/ 126 w 164"/>
                  <a:gd name="T47" fmla="*/ 2 h 56"/>
                  <a:gd name="T48" fmla="*/ 112 w 164"/>
                  <a:gd name="T49" fmla="*/ 0 h 56"/>
                  <a:gd name="T50" fmla="*/ 82 w 164"/>
                  <a:gd name="T51" fmla="*/ 0 h 56"/>
                  <a:gd name="T52" fmla="*/ 82 w 164"/>
                  <a:gd name="T53" fmla="*/ 0 h 56"/>
                  <a:gd name="T54" fmla="*/ 52 w 164"/>
                  <a:gd name="T55" fmla="*/ 0 h 56"/>
                  <a:gd name="T56" fmla="*/ 38 w 164"/>
                  <a:gd name="T57" fmla="*/ 2 h 56"/>
                  <a:gd name="T58" fmla="*/ 26 w 164"/>
                  <a:gd name="T59" fmla="*/ 6 h 56"/>
                  <a:gd name="T60" fmla="*/ 16 w 164"/>
                  <a:gd name="T61" fmla="*/ 14 h 56"/>
                  <a:gd name="T62" fmla="*/ 8 w 164"/>
                  <a:gd name="T63" fmla="*/ 24 h 56"/>
                  <a:gd name="T64" fmla="*/ 2 w 164"/>
                  <a:gd name="T65" fmla="*/ 38 h 56"/>
                  <a:gd name="T66" fmla="*/ 0 w 164"/>
                  <a:gd name="T67" fmla="*/ 56 h 56"/>
                  <a:gd name="T68" fmla="*/ 20 w 164"/>
                  <a:gd name="T69" fmla="*/ 5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64" h="56">
                    <a:moveTo>
                      <a:pt x="20" y="56"/>
                    </a:moveTo>
                    <a:lnTo>
                      <a:pt x="20" y="56"/>
                    </a:lnTo>
                    <a:lnTo>
                      <a:pt x="22" y="46"/>
                    </a:lnTo>
                    <a:lnTo>
                      <a:pt x="26" y="36"/>
                    </a:lnTo>
                    <a:lnTo>
                      <a:pt x="30" y="30"/>
                    </a:lnTo>
                    <a:lnTo>
                      <a:pt x="36" y="26"/>
                    </a:lnTo>
                    <a:lnTo>
                      <a:pt x="42" y="22"/>
                    </a:lnTo>
                    <a:lnTo>
                      <a:pt x="54" y="20"/>
                    </a:lnTo>
                    <a:lnTo>
                      <a:pt x="82" y="20"/>
                    </a:lnTo>
                    <a:lnTo>
                      <a:pt x="82" y="20"/>
                    </a:lnTo>
                    <a:lnTo>
                      <a:pt x="112" y="20"/>
                    </a:lnTo>
                    <a:lnTo>
                      <a:pt x="122" y="22"/>
                    </a:lnTo>
                    <a:lnTo>
                      <a:pt x="130" y="26"/>
                    </a:lnTo>
                    <a:lnTo>
                      <a:pt x="136" y="30"/>
                    </a:lnTo>
                    <a:lnTo>
                      <a:pt x="140" y="36"/>
                    </a:lnTo>
                    <a:lnTo>
                      <a:pt x="142" y="46"/>
                    </a:lnTo>
                    <a:lnTo>
                      <a:pt x="144" y="56"/>
                    </a:lnTo>
                    <a:lnTo>
                      <a:pt x="164" y="56"/>
                    </a:lnTo>
                    <a:lnTo>
                      <a:pt x="164" y="56"/>
                    </a:lnTo>
                    <a:lnTo>
                      <a:pt x="162" y="38"/>
                    </a:lnTo>
                    <a:lnTo>
                      <a:pt x="156" y="24"/>
                    </a:lnTo>
                    <a:lnTo>
                      <a:pt x="148" y="14"/>
                    </a:lnTo>
                    <a:lnTo>
                      <a:pt x="138" y="6"/>
                    </a:lnTo>
                    <a:lnTo>
                      <a:pt x="126" y="2"/>
                    </a:lnTo>
                    <a:lnTo>
                      <a:pt x="112" y="0"/>
                    </a:lnTo>
                    <a:lnTo>
                      <a:pt x="82" y="0"/>
                    </a:lnTo>
                    <a:lnTo>
                      <a:pt x="82" y="0"/>
                    </a:lnTo>
                    <a:lnTo>
                      <a:pt x="52" y="0"/>
                    </a:lnTo>
                    <a:lnTo>
                      <a:pt x="38" y="2"/>
                    </a:lnTo>
                    <a:lnTo>
                      <a:pt x="26" y="6"/>
                    </a:lnTo>
                    <a:lnTo>
                      <a:pt x="16" y="14"/>
                    </a:lnTo>
                    <a:lnTo>
                      <a:pt x="8" y="24"/>
                    </a:lnTo>
                    <a:lnTo>
                      <a:pt x="2" y="38"/>
                    </a:lnTo>
                    <a:lnTo>
                      <a:pt x="0" y="56"/>
                    </a:lnTo>
                    <a:lnTo>
                      <a:pt x="20" y="56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005EB8"/>
                  </a:solidFill>
                </a:endParaRPr>
              </a:p>
            </p:txBody>
          </p:sp>
        </p:grpSp>
        <p:sp>
          <p:nvSpPr>
            <p:cNvPr id="31" name="TextBox 30"/>
            <p:cNvSpPr txBox="1"/>
            <p:nvPr userDrawn="1"/>
          </p:nvSpPr>
          <p:spPr>
            <a:xfrm rot="16200000">
              <a:off x="8191735" y="250329"/>
              <a:ext cx="563729" cy="1355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510" dirty="0" smtClean="0">
                  <a:solidFill>
                    <a:srgbClr val="FFFFFF"/>
                  </a:solidFill>
                </a:rPr>
                <a:t>strictly</a:t>
              </a:r>
              <a:endParaRPr lang="en-GB" sz="510" dirty="0">
                <a:solidFill>
                  <a:srgbClr val="FFFFFF"/>
                </a:solidFill>
              </a:endParaRPr>
            </a:p>
          </p:txBody>
        </p:sp>
        <p:sp>
          <p:nvSpPr>
            <p:cNvPr id="32" name="TextBox 31"/>
            <p:cNvSpPr txBox="1"/>
            <p:nvPr userDrawn="1"/>
          </p:nvSpPr>
          <p:spPr>
            <a:xfrm>
              <a:off x="8410803" y="506408"/>
              <a:ext cx="851853" cy="19217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580" dirty="0" smtClean="0">
                  <a:solidFill>
                    <a:srgbClr val="FFFFFF"/>
                  </a:solidFill>
                </a:rPr>
                <a:t>CONFIDENTIAL</a:t>
              </a:r>
              <a:endParaRPr lang="en-GB" sz="580" dirty="0">
                <a:solidFill>
                  <a:srgbClr val="FFFFFF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36369276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 NO photo - blue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4"/>
          <p:cNvGrpSpPr>
            <a:grpSpLocks noChangeAspect="1"/>
          </p:cNvGrpSpPr>
          <p:nvPr userDrawn="1"/>
        </p:nvGrpSpPr>
        <p:grpSpPr bwMode="auto">
          <a:xfrm>
            <a:off x="1" y="4779130"/>
            <a:ext cx="3220580" cy="1701046"/>
            <a:chOff x="0" y="3186"/>
            <a:chExt cx="1610" cy="1134"/>
          </a:xfrm>
        </p:grpSpPr>
        <p:sp>
          <p:nvSpPr>
            <p:cNvPr id="5" name="AutoShape 3"/>
            <p:cNvSpPr>
              <a:spLocks noChangeAspect="1" noChangeArrowheads="1" noTextEdit="1"/>
            </p:cNvSpPr>
            <p:nvPr userDrawn="1"/>
          </p:nvSpPr>
          <p:spPr bwMode="auto">
            <a:xfrm>
              <a:off x="0" y="3186"/>
              <a:ext cx="1610" cy="1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9" name="Freeform 5"/>
            <p:cNvSpPr>
              <a:spLocks/>
            </p:cNvSpPr>
            <p:nvPr userDrawn="1"/>
          </p:nvSpPr>
          <p:spPr bwMode="auto">
            <a:xfrm>
              <a:off x="0" y="3186"/>
              <a:ext cx="1610" cy="1134"/>
            </a:xfrm>
            <a:custGeom>
              <a:avLst/>
              <a:gdLst>
                <a:gd name="T0" fmla="*/ 2 w 3220"/>
                <a:gd name="T1" fmla="*/ 0 h 3402"/>
                <a:gd name="T2" fmla="*/ 0 w 3220"/>
                <a:gd name="T3" fmla="*/ 3402 h 3402"/>
                <a:gd name="T4" fmla="*/ 3220 w 3220"/>
                <a:gd name="T5" fmla="*/ 2305 h 3402"/>
                <a:gd name="T6" fmla="*/ 3220 w 3220"/>
                <a:gd name="T7" fmla="*/ 2248 h 3402"/>
                <a:gd name="T8" fmla="*/ 3217 w 3220"/>
                <a:gd name="T9" fmla="*/ 2137 h 3402"/>
                <a:gd name="T10" fmla="*/ 3211 w 3220"/>
                <a:gd name="T11" fmla="*/ 2030 h 3402"/>
                <a:gd name="T12" fmla="*/ 3203 w 3220"/>
                <a:gd name="T13" fmla="*/ 1927 h 3402"/>
                <a:gd name="T14" fmla="*/ 3190 w 3220"/>
                <a:gd name="T15" fmla="*/ 1828 h 3402"/>
                <a:gd name="T16" fmla="*/ 3176 w 3220"/>
                <a:gd name="T17" fmla="*/ 1734 h 3402"/>
                <a:gd name="T18" fmla="*/ 3160 w 3220"/>
                <a:gd name="T19" fmla="*/ 1642 h 3402"/>
                <a:gd name="T20" fmla="*/ 3140 w 3220"/>
                <a:gd name="T21" fmla="*/ 1556 h 3402"/>
                <a:gd name="T22" fmla="*/ 3118 w 3220"/>
                <a:gd name="T23" fmla="*/ 1472 h 3402"/>
                <a:gd name="T24" fmla="*/ 3092 w 3220"/>
                <a:gd name="T25" fmla="*/ 1392 h 3402"/>
                <a:gd name="T26" fmla="*/ 3065 w 3220"/>
                <a:gd name="T27" fmla="*/ 1317 h 3402"/>
                <a:gd name="T28" fmla="*/ 3035 w 3220"/>
                <a:gd name="T29" fmla="*/ 1244 h 3402"/>
                <a:gd name="T30" fmla="*/ 3003 w 3220"/>
                <a:gd name="T31" fmla="*/ 1176 h 3402"/>
                <a:gd name="T32" fmla="*/ 2968 w 3220"/>
                <a:gd name="T33" fmla="*/ 1111 h 3402"/>
                <a:gd name="T34" fmla="*/ 2930 w 3220"/>
                <a:gd name="T35" fmla="*/ 1050 h 3402"/>
                <a:gd name="T36" fmla="*/ 2891 w 3220"/>
                <a:gd name="T37" fmla="*/ 993 h 3402"/>
                <a:gd name="T38" fmla="*/ 2848 w 3220"/>
                <a:gd name="T39" fmla="*/ 938 h 3402"/>
                <a:gd name="T40" fmla="*/ 2804 w 3220"/>
                <a:gd name="T41" fmla="*/ 888 h 3402"/>
                <a:gd name="T42" fmla="*/ 2758 w 3220"/>
                <a:gd name="T43" fmla="*/ 841 h 3402"/>
                <a:gd name="T44" fmla="*/ 2710 w 3220"/>
                <a:gd name="T45" fmla="*/ 798 h 3402"/>
                <a:gd name="T46" fmla="*/ 2658 w 3220"/>
                <a:gd name="T47" fmla="*/ 758 h 3402"/>
                <a:gd name="T48" fmla="*/ 2605 w 3220"/>
                <a:gd name="T49" fmla="*/ 722 h 3402"/>
                <a:gd name="T50" fmla="*/ 2549 w 3220"/>
                <a:gd name="T51" fmla="*/ 690 h 3402"/>
                <a:gd name="T52" fmla="*/ 2492 w 3220"/>
                <a:gd name="T53" fmla="*/ 659 h 3402"/>
                <a:gd name="T54" fmla="*/ 2433 w 3220"/>
                <a:gd name="T55" fmla="*/ 634 h 3402"/>
                <a:gd name="T56" fmla="*/ 2372 w 3220"/>
                <a:gd name="T57" fmla="*/ 610 h 3402"/>
                <a:gd name="T58" fmla="*/ 2308 w 3220"/>
                <a:gd name="T59" fmla="*/ 591 h 3402"/>
                <a:gd name="T60" fmla="*/ 2244 w 3220"/>
                <a:gd name="T61" fmla="*/ 576 h 3402"/>
                <a:gd name="T62" fmla="*/ 2177 w 3220"/>
                <a:gd name="T63" fmla="*/ 563 h 3402"/>
                <a:gd name="T64" fmla="*/ 2108 w 3220"/>
                <a:gd name="T65" fmla="*/ 553 h 3402"/>
                <a:gd name="T66" fmla="*/ 2001 w 3220"/>
                <a:gd name="T67" fmla="*/ 545 h 3402"/>
                <a:gd name="T68" fmla="*/ 1929 w 3220"/>
                <a:gd name="T69" fmla="*/ 544 h 3402"/>
                <a:gd name="T70" fmla="*/ 1855 w 3220"/>
                <a:gd name="T71" fmla="*/ 546 h 3402"/>
                <a:gd name="T72" fmla="*/ 1650 w 3220"/>
                <a:gd name="T73" fmla="*/ 569 h 3402"/>
                <a:gd name="T74" fmla="*/ 1398 w 3220"/>
                <a:gd name="T75" fmla="*/ 599 h 3402"/>
                <a:gd name="T76" fmla="*/ 1203 w 3220"/>
                <a:gd name="T77" fmla="*/ 617 h 3402"/>
                <a:gd name="T78" fmla="*/ 1078 w 3220"/>
                <a:gd name="T79" fmla="*/ 624 h 3402"/>
                <a:gd name="T80" fmla="*/ 1019 w 3220"/>
                <a:gd name="T81" fmla="*/ 626 h 3402"/>
                <a:gd name="T82" fmla="*/ 900 w 3220"/>
                <a:gd name="T83" fmla="*/ 623 h 3402"/>
                <a:gd name="T84" fmla="*/ 822 w 3220"/>
                <a:gd name="T85" fmla="*/ 616 h 3402"/>
                <a:gd name="T86" fmla="*/ 743 w 3220"/>
                <a:gd name="T87" fmla="*/ 606 h 3402"/>
                <a:gd name="T88" fmla="*/ 666 w 3220"/>
                <a:gd name="T89" fmla="*/ 592 h 3402"/>
                <a:gd name="T90" fmla="*/ 589 w 3220"/>
                <a:gd name="T91" fmla="*/ 573 h 3402"/>
                <a:gd name="T92" fmla="*/ 515 w 3220"/>
                <a:gd name="T93" fmla="*/ 549 h 3402"/>
                <a:gd name="T94" fmla="*/ 443 w 3220"/>
                <a:gd name="T95" fmla="*/ 521 h 3402"/>
                <a:gd name="T96" fmla="*/ 375 w 3220"/>
                <a:gd name="T97" fmla="*/ 487 h 3402"/>
                <a:gd name="T98" fmla="*/ 309 w 3220"/>
                <a:gd name="T99" fmla="*/ 445 h 3402"/>
                <a:gd name="T100" fmla="*/ 247 w 3220"/>
                <a:gd name="T101" fmla="*/ 398 h 3402"/>
                <a:gd name="T102" fmla="*/ 190 w 3220"/>
                <a:gd name="T103" fmla="*/ 343 h 3402"/>
                <a:gd name="T104" fmla="*/ 138 w 3220"/>
                <a:gd name="T105" fmla="*/ 281 h 3402"/>
                <a:gd name="T106" fmla="*/ 92 w 3220"/>
                <a:gd name="T107" fmla="*/ 211 h 3402"/>
                <a:gd name="T108" fmla="*/ 51 w 3220"/>
                <a:gd name="T109" fmla="*/ 133 h 3402"/>
                <a:gd name="T110" fmla="*/ 16 w 3220"/>
                <a:gd name="T111" fmla="*/ 46 h 34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220" h="3402">
                  <a:moveTo>
                    <a:pt x="2" y="0"/>
                  </a:moveTo>
                  <a:lnTo>
                    <a:pt x="2" y="0"/>
                  </a:lnTo>
                  <a:lnTo>
                    <a:pt x="1" y="1700"/>
                  </a:lnTo>
                  <a:lnTo>
                    <a:pt x="0" y="3402"/>
                  </a:lnTo>
                  <a:lnTo>
                    <a:pt x="3220" y="3402"/>
                  </a:lnTo>
                  <a:lnTo>
                    <a:pt x="3220" y="2305"/>
                  </a:lnTo>
                  <a:lnTo>
                    <a:pt x="3220" y="2305"/>
                  </a:lnTo>
                  <a:lnTo>
                    <a:pt x="3220" y="2248"/>
                  </a:lnTo>
                  <a:lnTo>
                    <a:pt x="3218" y="2192"/>
                  </a:lnTo>
                  <a:lnTo>
                    <a:pt x="3217" y="2137"/>
                  </a:lnTo>
                  <a:lnTo>
                    <a:pt x="3214" y="2083"/>
                  </a:lnTo>
                  <a:lnTo>
                    <a:pt x="3211" y="2030"/>
                  </a:lnTo>
                  <a:lnTo>
                    <a:pt x="3207" y="1978"/>
                  </a:lnTo>
                  <a:lnTo>
                    <a:pt x="3203" y="1927"/>
                  </a:lnTo>
                  <a:lnTo>
                    <a:pt x="3197" y="1877"/>
                  </a:lnTo>
                  <a:lnTo>
                    <a:pt x="3190" y="1828"/>
                  </a:lnTo>
                  <a:lnTo>
                    <a:pt x="3184" y="1781"/>
                  </a:lnTo>
                  <a:lnTo>
                    <a:pt x="3176" y="1734"/>
                  </a:lnTo>
                  <a:lnTo>
                    <a:pt x="3168" y="1688"/>
                  </a:lnTo>
                  <a:lnTo>
                    <a:pt x="3160" y="1642"/>
                  </a:lnTo>
                  <a:lnTo>
                    <a:pt x="3150" y="1599"/>
                  </a:lnTo>
                  <a:lnTo>
                    <a:pt x="3140" y="1556"/>
                  </a:lnTo>
                  <a:lnTo>
                    <a:pt x="3129" y="1513"/>
                  </a:lnTo>
                  <a:lnTo>
                    <a:pt x="3118" y="1472"/>
                  </a:lnTo>
                  <a:lnTo>
                    <a:pt x="3106" y="1432"/>
                  </a:lnTo>
                  <a:lnTo>
                    <a:pt x="3092" y="1392"/>
                  </a:lnTo>
                  <a:lnTo>
                    <a:pt x="3079" y="1354"/>
                  </a:lnTo>
                  <a:lnTo>
                    <a:pt x="3065" y="1317"/>
                  </a:lnTo>
                  <a:lnTo>
                    <a:pt x="3051" y="1279"/>
                  </a:lnTo>
                  <a:lnTo>
                    <a:pt x="3035" y="1244"/>
                  </a:lnTo>
                  <a:lnTo>
                    <a:pt x="3019" y="1210"/>
                  </a:lnTo>
                  <a:lnTo>
                    <a:pt x="3003" y="1176"/>
                  </a:lnTo>
                  <a:lnTo>
                    <a:pt x="2985" y="1143"/>
                  </a:lnTo>
                  <a:lnTo>
                    <a:pt x="2968" y="1111"/>
                  </a:lnTo>
                  <a:lnTo>
                    <a:pt x="2949" y="1080"/>
                  </a:lnTo>
                  <a:lnTo>
                    <a:pt x="2930" y="1050"/>
                  </a:lnTo>
                  <a:lnTo>
                    <a:pt x="2911" y="1020"/>
                  </a:lnTo>
                  <a:lnTo>
                    <a:pt x="2891" y="993"/>
                  </a:lnTo>
                  <a:lnTo>
                    <a:pt x="2870" y="965"/>
                  </a:lnTo>
                  <a:lnTo>
                    <a:pt x="2848" y="938"/>
                  </a:lnTo>
                  <a:lnTo>
                    <a:pt x="2827" y="912"/>
                  </a:lnTo>
                  <a:lnTo>
                    <a:pt x="2804" y="888"/>
                  </a:lnTo>
                  <a:lnTo>
                    <a:pt x="2781" y="865"/>
                  </a:lnTo>
                  <a:lnTo>
                    <a:pt x="2758" y="841"/>
                  </a:lnTo>
                  <a:lnTo>
                    <a:pt x="2734" y="819"/>
                  </a:lnTo>
                  <a:lnTo>
                    <a:pt x="2710" y="798"/>
                  </a:lnTo>
                  <a:lnTo>
                    <a:pt x="2684" y="777"/>
                  </a:lnTo>
                  <a:lnTo>
                    <a:pt x="2658" y="758"/>
                  </a:lnTo>
                  <a:lnTo>
                    <a:pt x="2632" y="740"/>
                  </a:lnTo>
                  <a:lnTo>
                    <a:pt x="2605" y="722"/>
                  </a:lnTo>
                  <a:lnTo>
                    <a:pt x="2578" y="705"/>
                  </a:lnTo>
                  <a:lnTo>
                    <a:pt x="2549" y="690"/>
                  </a:lnTo>
                  <a:lnTo>
                    <a:pt x="2522" y="674"/>
                  </a:lnTo>
                  <a:lnTo>
                    <a:pt x="2492" y="659"/>
                  </a:lnTo>
                  <a:lnTo>
                    <a:pt x="2463" y="646"/>
                  </a:lnTo>
                  <a:lnTo>
                    <a:pt x="2433" y="634"/>
                  </a:lnTo>
                  <a:lnTo>
                    <a:pt x="2403" y="621"/>
                  </a:lnTo>
                  <a:lnTo>
                    <a:pt x="2372" y="610"/>
                  </a:lnTo>
                  <a:lnTo>
                    <a:pt x="2341" y="601"/>
                  </a:lnTo>
                  <a:lnTo>
                    <a:pt x="2308" y="591"/>
                  </a:lnTo>
                  <a:lnTo>
                    <a:pt x="2277" y="583"/>
                  </a:lnTo>
                  <a:lnTo>
                    <a:pt x="2244" y="576"/>
                  </a:lnTo>
                  <a:lnTo>
                    <a:pt x="2210" y="569"/>
                  </a:lnTo>
                  <a:lnTo>
                    <a:pt x="2177" y="563"/>
                  </a:lnTo>
                  <a:lnTo>
                    <a:pt x="2142" y="557"/>
                  </a:lnTo>
                  <a:lnTo>
                    <a:pt x="2108" y="553"/>
                  </a:lnTo>
                  <a:lnTo>
                    <a:pt x="2072" y="549"/>
                  </a:lnTo>
                  <a:lnTo>
                    <a:pt x="2001" y="545"/>
                  </a:lnTo>
                  <a:lnTo>
                    <a:pt x="1929" y="544"/>
                  </a:lnTo>
                  <a:lnTo>
                    <a:pt x="1929" y="544"/>
                  </a:lnTo>
                  <a:lnTo>
                    <a:pt x="1895" y="544"/>
                  </a:lnTo>
                  <a:lnTo>
                    <a:pt x="1855" y="546"/>
                  </a:lnTo>
                  <a:lnTo>
                    <a:pt x="1761" y="556"/>
                  </a:lnTo>
                  <a:lnTo>
                    <a:pt x="1650" y="569"/>
                  </a:lnTo>
                  <a:lnTo>
                    <a:pt x="1527" y="584"/>
                  </a:lnTo>
                  <a:lnTo>
                    <a:pt x="1398" y="599"/>
                  </a:lnTo>
                  <a:lnTo>
                    <a:pt x="1267" y="613"/>
                  </a:lnTo>
                  <a:lnTo>
                    <a:pt x="1203" y="617"/>
                  </a:lnTo>
                  <a:lnTo>
                    <a:pt x="1139" y="621"/>
                  </a:lnTo>
                  <a:lnTo>
                    <a:pt x="1078" y="624"/>
                  </a:lnTo>
                  <a:lnTo>
                    <a:pt x="1019" y="626"/>
                  </a:lnTo>
                  <a:lnTo>
                    <a:pt x="1019" y="626"/>
                  </a:lnTo>
                  <a:lnTo>
                    <a:pt x="940" y="624"/>
                  </a:lnTo>
                  <a:lnTo>
                    <a:pt x="900" y="623"/>
                  </a:lnTo>
                  <a:lnTo>
                    <a:pt x="861" y="620"/>
                  </a:lnTo>
                  <a:lnTo>
                    <a:pt x="822" y="616"/>
                  </a:lnTo>
                  <a:lnTo>
                    <a:pt x="782" y="612"/>
                  </a:lnTo>
                  <a:lnTo>
                    <a:pt x="743" y="606"/>
                  </a:lnTo>
                  <a:lnTo>
                    <a:pt x="704" y="599"/>
                  </a:lnTo>
                  <a:lnTo>
                    <a:pt x="666" y="592"/>
                  </a:lnTo>
                  <a:lnTo>
                    <a:pt x="627" y="584"/>
                  </a:lnTo>
                  <a:lnTo>
                    <a:pt x="589" y="573"/>
                  </a:lnTo>
                  <a:lnTo>
                    <a:pt x="552" y="562"/>
                  </a:lnTo>
                  <a:lnTo>
                    <a:pt x="515" y="549"/>
                  </a:lnTo>
                  <a:lnTo>
                    <a:pt x="479" y="537"/>
                  </a:lnTo>
                  <a:lnTo>
                    <a:pt x="443" y="521"/>
                  </a:lnTo>
                  <a:lnTo>
                    <a:pt x="408" y="505"/>
                  </a:lnTo>
                  <a:lnTo>
                    <a:pt x="375" y="487"/>
                  </a:lnTo>
                  <a:lnTo>
                    <a:pt x="341" y="467"/>
                  </a:lnTo>
                  <a:lnTo>
                    <a:pt x="309" y="445"/>
                  </a:lnTo>
                  <a:lnTo>
                    <a:pt x="278" y="423"/>
                  </a:lnTo>
                  <a:lnTo>
                    <a:pt x="247" y="398"/>
                  </a:lnTo>
                  <a:lnTo>
                    <a:pt x="218" y="371"/>
                  </a:lnTo>
                  <a:lnTo>
                    <a:pt x="190" y="343"/>
                  </a:lnTo>
                  <a:lnTo>
                    <a:pt x="163" y="313"/>
                  </a:lnTo>
                  <a:lnTo>
                    <a:pt x="138" y="281"/>
                  </a:lnTo>
                  <a:lnTo>
                    <a:pt x="114" y="247"/>
                  </a:lnTo>
                  <a:lnTo>
                    <a:pt x="92" y="211"/>
                  </a:lnTo>
                  <a:lnTo>
                    <a:pt x="70" y="174"/>
                  </a:lnTo>
                  <a:lnTo>
                    <a:pt x="51" y="133"/>
                  </a:lnTo>
                  <a:lnTo>
                    <a:pt x="33" y="90"/>
                  </a:lnTo>
                  <a:lnTo>
                    <a:pt x="16" y="46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10" name="Freeform 6"/>
            <p:cNvSpPr>
              <a:spLocks/>
            </p:cNvSpPr>
            <p:nvPr userDrawn="1"/>
          </p:nvSpPr>
          <p:spPr bwMode="auto">
            <a:xfrm>
              <a:off x="0" y="3186"/>
              <a:ext cx="1610" cy="1134"/>
            </a:xfrm>
            <a:custGeom>
              <a:avLst/>
              <a:gdLst>
                <a:gd name="T0" fmla="*/ 2 w 3220"/>
                <a:gd name="T1" fmla="*/ 0 h 3402"/>
                <a:gd name="T2" fmla="*/ 0 w 3220"/>
                <a:gd name="T3" fmla="*/ 3402 h 3402"/>
                <a:gd name="T4" fmla="*/ 3220 w 3220"/>
                <a:gd name="T5" fmla="*/ 2305 h 3402"/>
                <a:gd name="T6" fmla="*/ 3220 w 3220"/>
                <a:gd name="T7" fmla="*/ 2248 h 3402"/>
                <a:gd name="T8" fmla="*/ 3217 w 3220"/>
                <a:gd name="T9" fmla="*/ 2137 h 3402"/>
                <a:gd name="T10" fmla="*/ 3211 w 3220"/>
                <a:gd name="T11" fmla="*/ 2030 h 3402"/>
                <a:gd name="T12" fmla="*/ 3203 w 3220"/>
                <a:gd name="T13" fmla="*/ 1927 h 3402"/>
                <a:gd name="T14" fmla="*/ 3190 w 3220"/>
                <a:gd name="T15" fmla="*/ 1828 h 3402"/>
                <a:gd name="T16" fmla="*/ 3176 w 3220"/>
                <a:gd name="T17" fmla="*/ 1734 h 3402"/>
                <a:gd name="T18" fmla="*/ 3160 w 3220"/>
                <a:gd name="T19" fmla="*/ 1642 h 3402"/>
                <a:gd name="T20" fmla="*/ 3140 w 3220"/>
                <a:gd name="T21" fmla="*/ 1556 h 3402"/>
                <a:gd name="T22" fmla="*/ 3118 w 3220"/>
                <a:gd name="T23" fmla="*/ 1472 h 3402"/>
                <a:gd name="T24" fmla="*/ 3092 w 3220"/>
                <a:gd name="T25" fmla="*/ 1392 h 3402"/>
                <a:gd name="T26" fmla="*/ 3065 w 3220"/>
                <a:gd name="T27" fmla="*/ 1317 h 3402"/>
                <a:gd name="T28" fmla="*/ 3035 w 3220"/>
                <a:gd name="T29" fmla="*/ 1244 h 3402"/>
                <a:gd name="T30" fmla="*/ 3003 w 3220"/>
                <a:gd name="T31" fmla="*/ 1176 h 3402"/>
                <a:gd name="T32" fmla="*/ 2968 w 3220"/>
                <a:gd name="T33" fmla="*/ 1111 h 3402"/>
                <a:gd name="T34" fmla="*/ 2930 w 3220"/>
                <a:gd name="T35" fmla="*/ 1050 h 3402"/>
                <a:gd name="T36" fmla="*/ 2891 w 3220"/>
                <a:gd name="T37" fmla="*/ 993 h 3402"/>
                <a:gd name="T38" fmla="*/ 2848 w 3220"/>
                <a:gd name="T39" fmla="*/ 938 h 3402"/>
                <a:gd name="T40" fmla="*/ 2804 w 3220"/>
                <a:gd name="T41" fmla="*/ 888 h 3402"/>
                <a:gd name="T42" fmla="*/ 2758 w 3220"/>
                <a:gd name="T43" fmla="*/ 841 h 3402"/>
                <a:gd name="T44" fmla="*/ 2710 w 3220"/>
                <a:gd name="T45" fmla="*/ 798 h 3402"/>
                <a:gd name="T46" fmla="*/ 2658 w 3220"/>
                <a:gd name="T47" fmla="*/ 758 h 3402"/>
                <a:gd name="T48" fmla="*/ 2605 w 3220"/>
                <a:gd name="T49" fmla="*/ 722 h 3402"/>
                <a:gd name="T50" fmla="*/ 2549 w 3220"/>
                <a:gd name="T51" fmla="*/ 690 h 3402"/>
                <a:gd name="T52" fmla="*/ 2492 w 3220"/>
                <a:gd name="T53" fmla="*/ 659 h 3402"/>
                <a:gd name="T54" fmla="*/ 2433 w 3220"/>
                <a:gd name="T55" fmla="*/ 634 h 3402"/>
                <a:gd name="T56" fmla="*/ 2372 w 3220"/>
                <a:gd name="T57" fmla="*/ 610 h 3402"/>
                <a:gd name="T58" fmla="*/ 2308 w 3220"/>
                <a:gd name="T59" fmla="*/ 591 h 3402"/>
                <a:gd name="T60" fmla="*/ 2244 w 3220"/>
                <a:gd name="T61" fmla="*/ 576 h 3402"/>
                <a:gd name="T62" fmla="*/ 2177 w 3220"/>
                <a:gd name="T63" fmla="*/ 563 h 3402"/>
                <a:gd name="T64" fmla="*/ 2108 w 3220"/>
                <a:gd name="T65" fmla="*/ 553 h 3402"/>
                <a:gd name="T66" fmla="*/ 2001 w 3220"/>
                <a:gd name="T67" fmla="*/ 545 h 3402"/>
                <a:gd name="T68" fmla="*/ 1929 w 3220"/>
                <a:gd name="T69" fmla="*/ 544 h 3402"/>
                <a:gd name="T70" fmla="*/ 1855 w 3220"/>
                <a:gd name="T71" fmla="*/ 546 h 3402"/>
                <a:gd name="T72" fmla="*/ 1650 w 3220"/>
                <a:gd name="T73" fmla="*/ 569 h 3402"/>
                <a:gd name="T74" fmla="*/ 1398 w 3220"/>
                <a:gd name="T75" fmla="*/ 599 h 3402"/>
                <a:gd name="T76" fmla="*/ 1203 w 3220"/>
                <a:gd name="T77" fmla="*/ 617 h 3402"/>
                <a:gd name="T78" fmla="*/ 1078 w 3220"/>
                <a:gd name="T79" fmla="*/ 624 h 3402"/>
                <a:gd name="T80" fmla="*/ 1019 w 3220"/>
                <a:gd name="T81" fmla="*/ 626 h 3402"/>
                <a:gd name="T82" fmla="*/ 900 w 3220"/>
                <a:gd name="T83" fmla="*/ 623 h 3402"/>
                <a:gd name="T84" fmla="*/ 822 w 3220"/>
                <a:gd name="T85" fmla="*/ 616 h 3402"/>
                <a:gd name="T86" fmla="*/ 743 w 3220"/>
                <a:gd name="T87" fmla="*/ 606 h 3402"/>
                <a:gd name="T88" fmla="*/ 666 w 3220"/>
                <a:gd name="T89" fmla="*/ 592 h 3402"/>
                <a:gd name="T90" fmla="*/ 589 w 3220"/>
                <a:gd name="T91" fmla="*/ 573 h 3402"/>
                <a:gd name="T92" fmla="*/ 515 w 3220"/>
                <a:gd name="T93" fmla="*/ 549 h 3402"/>
                <a:gd name="T94" fmla="*/ 443 w 3220"/>
                <a:gd name="T95" fmla="*/ 521 h 3402"/>
                <a:gd name="T96" fmla="*/ 375 w 3220"/>
                <a:gd name="T97" fmla="*/ 487 h 3402"/>
                <a:gd name="T98" fmla="*/ 309 w 3220"/>
                <a:gd name="T99" fmla="*/ 445 h 3402"/>
                <a:gd name="T100" fmla="*/ 247 w 3220"/>
                <a:gd name="T101" fmla="*/ 398 h 3402"/>
                <a:gd name="T102" fmla="*/ 190 w 3220"/>
                <a:gd name="T103" fmla="*/ 343 h 3402"/>
                <a:gd name="T104" fmla="*/ 138 w 3220"/>
                <a:gd name="T105" fmla="*/ 281 h 3402"/>
                <a:gd name="T106" fmla="*/ 92 w 3220"/>
                <a:gd name="T107" fmla="*/ 211 h 3402"/>
                <a:gd name="T108" fmla="*/ 51 w 3220"/>
                <a:gd name="T109" fmla="*/ 133 h 3402"/>
                <a:gd name="T110" fmla="*/ 16 w 3220"/>
                <a:gd name="T111" fmla="*/ 46 h 34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220" h="3402">
                  <a:moveTo>
                    <a:pt x="2" y="0"/>
                  </a:moveTo>
                  <a:lnTo>
                    <a:pt x="2" y="0"/>
                  </a:lnTo>
                  <a:lnTo>
                    <a:pt x="1" y="1700"/>
                  </a:lnTo>
                  <a:lnTo>
                    <a:pt x="0" y="3402"/>
                  </a:lnTo>
                  <a:lnTo>
                    <a:pt x="3220" y="3402"/>
                  </a:lnTo>
                  <a:lnTo>
                    <a:pt x="3220" y="2305"/>
                  </a:lnTo>
                  <a:lnTo>
                    <a:pt x="3220" y="2305"/>
                  </a:lnTo>
                  <a:lnTo>
                    <a:pt x="3220" y="2248"/>
                  </a:lnTo>
                  <a:lnTo>
                    <a:pt x="3218" y="2192"/>
                  </a:lnTo>
                  <a:lnTo>
                    <a:pt x="3217" y="2137"/>
                  </a:lnTo>
                  <a:lnTo>
                    <a:pt x="3214" y="2083"/>
                  </a:lnTo>
                  <a:lnTo>
                    <a:pt x="3211" y="2030"/>
                  </a:lnTo>
                  <a:lnTo>
                    <a:pt x="3207" y="1978"/>
                  </a:lnTo>
                  <a:lnTo>
                    <a:pt x="3203" y="1927"/>
                  </a:lnTo>
                  <a:lnTo>
                    <a:pt x="3197" y="1877"/>
                  </a:lnTo>
                  <a:lnTo>
                    <a:pt x="3190" y="1828"/>
                  </a:lnTo>
                  <a:lnTo>
                    <a:pt x="3184" y="1781"/>
                  </a:lnTo>
                  <a:lnTo>
                    <a:pt x="3176" y="1734"/>
                  </a:lnTo>
                  <a:lnTo>
                    <a:pt x="3168" y="1688"/>
                  </a:lnTo>
                  <a:lnTo>
                    <a:pt x="3160" y="1642"/>
                  </a:lnTo>
                  <a:lnTo>
                    <a:pt x="3150" y="1599"/>
                  </a:lnTo>
                  <a:lnTo>
                    <a:pt x="3140" y="1556"/>
                  </a:lnTo>
                  <a:lnTo>
                    <a:pt x="3129" y="1513"/>
                  </a:lnTo>
                  <a:lnTo>
                    <a:pt x="3118" y="1472"/>
                  </a:lnTo>
                  <a:lnTo>
                    <a:pt x="3106" y="1432"/>
                  </a:lnTo>
                  <a:lnTo>
                    <a:pt x="3092" y="1392"/>
                  </a:lnTo>
                  <a:lnTo>
                    <a:pt x="3079" y="1354"/>
                  </a:lnTo>
                  <a:lnTo>
                    <a:pt x="3065" y="1317"/>
                  </a:lnTo>
                  <a:lnTo>
                    <a:pt x="3051" y="1279"/>
                  </a:lnTo>
                  <a:lnTo>
                    <a:pt x="3035" y="1244"/>
                  </a:lnTo>
                  <a:lnTo>
                    <a:pt x="3019" y="1210"/>
                  </a:lnTo>
                  <a:lnTo>
                    <a:pt x="3003" y="1176"/>
                  </a:lnTo>
                  <a:lnTo>
                    <a:pt x="2985" y="1143"/>
                  </a:lnTo>
                  <a:lnTo>
                    <a:pt x="2968" y="1111"/>
                  </a:lnTo>
                  <a:lnTo>
                    <a:pt x="2949" y="1080"/>
                  </a:lnTo>
                  <a:lnTo>
                    <a:pt x="2930" y="1050"/>
                  </a:lnTo>
                  <a:lnTo>
                    <a:pt x="2911" y="1020"/>
                  </a:lnTo>
                  <a:lnTo>
                    <a:pt x="2891" y="993"/>
                  </a:lnTo>
                  <a:lnTo>
                    <a:pt x="2870" y="965"/>
                  </a:lnTo>
                  <a:lnTo>
                    <a:pt x="2848" y="938"/>
                  </a:lnTo>
                  <a:lnTo>
                    <a:pt x="2827" y="912"/>
                  </a:lnTo>
                  <a:lnTo>
                    <a:pt x="2804" y="888"/>
                  </a:lnTo>
                  <a:lnTo>
                    <a:pt x="2781" y="865"/>
                  </a:lnTo>
                  <a:lnTo>
                    <a:pt x="2758" y="841"/>
                  </a:lnTo>
                  <a:lnTo>
                    <a:pt x="2734" y="819"/>
                  </a:lnTo>
                  <a:lnTo>
                    <a:pt x="2710" y="798"/>
                  </a:lnTo>
                  <a:lnTo>
                    <a:pt x="2684" y="777"/>
                  </a:lnTo>
                  <a:lnTo>
                    <a:pt x="2658" y="758"/>
                  </a:lnTo>
                  <a:lnTo>
                    <a:pt x="2632" y="740"/>
                  </a:lnTo>
                  <a:lnTo>
                    <a:pt x="2605" y="722"/>
                  </a:lnTo>
                  <a:lnTo>
                    <a:pt x="2578" y="705"/>
                  </a:lnTo>
                  <a:lnTo>
                    <a:pt x="2549" y="690"/>
                  </a:lnTo>
                  <a:lnTo>
                    <a:pt x="2522" y="674"/>
                  </a:lnTo>
                  <a:lnTo>
                    <a:pt x="2492" y="659"/>
                  </a:lnTo>
                  <a:lnTo>
                    <a:pt x="2463" y="646"/>
                  </a:lnTo>
                  <a:lnTo>
                    <a:pt x="2433" y="634"/>
                  </a:lnTo>
                  <a:lnTo>
                    <a:pt x="2403" y="621"/>
                  </a:lnTo>
                  <a:lnTo>
                    <a:pt x="2372" y="610"/>
                  </a:lnTo>
                  <a:lnTo>
                    <a:pt x="2341" y="601"/>
                  </a:lnTo>
                  <a:lnTo>
                    <a:pt x="2308" y="591"/>
                  </a:lnTo>
                  <a:lnTo>
                    <a:pt x="2277" y="583"/>
                  </a:lnTo>
                  <a:lnTo>
                    <a:pt x="2244" y="576"/>
                  </a:lnTo>
                  <a:lnTo>
                    <a:pt x="2210" y="569"/>
                  </a:lnTo>
                  <a:lnTo>
                    <a:pt x="2177" y="563"/>
                  </a:lnTo>
                  <a:lnTo>
                    <a:pt x="2142" y="557"/>
                  </a:lnTo>
                  <a:lnTo>
                    <a:pt x="2108" y="553"/>
                  </a:lnTo>
                  <a:lnTo>
                    <a:pt x="2072" y="549"/>
                  </a:lnTo>
                  <a:lnTo>
                    <a:pt x="2001" y="545"/>
                  </a:lnTo>
                  <a:lnTo>
                    <a:pt x="1929" y="544"/>
                  </a:lnTo>
                  <a:lnTo>
                    <a:pt x="1929" y="544"/>
                  </a:lnTo>
                  <a:lnTo>
                    <a:pt x="1895" y="544"/>
                  </a:lnTo>
                  <a:lnTo>
                    <a:pt x="1855" y="546"/>
                  </a:lnTo>
                  <a:lnTo>
                    <a:pt x="1761" y="556"/>
                  </a:lnTo>
                  <a:lnTo>
                    <a:pt x="1650" y="569"/>
                  </a:lnTo>
                  <a:lnTo>
                    <a:pt x="1527" y="584"/>
                  </a:lnTo>
                  <a:lnTo>
                    <a:pt x="1398" y="599"/>
                  </a:lnTo>
                  <a:lnTo>
                    <a:pt x="1267" y="613"/>
                  </a:lnTo>
                  <a:lnTo>
                    <a:pt x="1203" y="617"/>
                  </a:lnTo>
                  <a:lnTo>
                    <a:pt x="1139" y="621"/>
                  </a:lnTo>
                  <a:lnTo>
                    <a:pt x="1078" y="624"/>
                  </a:lnTo>
                  <a:lnTo>
                    <a:pt x="1019" y="626"/>
                  </a:lnTo>
                  <a:lnTo>
                    <a:pt x="1019" y="626"/>
                  </a:lnTo>
                  <a:lnTo>
                    <a:pt x="940" y="624"/>
                  </a:lnTo>
                  <a:lnTo>
                    <a:pt x="900" y="623"/>
                  </a:lnTo>
                  <a:lnTo>
                    <a:pt x="861" y="620"/>
                  </a:lnTo>
                  <a:lnTo>
                    <a:pt x="822" y="616"/>
                  </a:lnTo>
                  <a:lnTo>
                    <a:pt x="782" y="612"/>
                  </a:lnTo>
                  <a:lnTo>
                    <a:pt x="743" y="606"/>
                  </a:lnTo>
                  <a:lnTo>
                    <a:pt x="704" y="599"/>
                  </a:lnTo>
                  <a:lnTo>
                    <a:pt x="666" y="592"/>
                  </a:lnTo>
                  <a:lnTo>
                    <a:pt x="627" y="584"/>
                  </a:lnTo>
                  <a:lnTo>
                    <a:pt x="589" y="573"/>
                  </a:lnTo>
                  <a:lnTo>
                    <a:pt x="552" y="562"/>
                  </a:lnTo>
                  <a:lnTo>
                    <a:pt x="515" y="549"/>
                  </a:lnTo>
                  <a:lnTo>
                    <a:pt x="479" y="537"/>
                  </a:lnTo>
                  <a:lnTo>
                    <a:pt x="443" y="521"/>
                  </a:lnTo>
                  <a:lnTo>
                    <a:pt x="408" y="505"/>
                  </a:lnTo>
                  <a:lnTo>
                    <a:pt x="375" y="487"/>
                  </a:lnTo>
                  <a:lnTo>
                    <a:pt x="341" y="467"/>
                  </a:lnTo>
                  <a:lnTo>
                    <a:pt x="309" y="445"/>
                  </a:lnTo>
                  <a:lnTo>
                    <a:pt x="278" y="423"/>
                  </a:lnTo>
                  <a:lnTo>
                    <a:pt x="247" y="398"/>
                  </a:lnTo>
                  <a:lnTo>
                    <a:pt x="218" y="371"/>
                  </a:lnTo>
                  <a:lnTo>
                    <a:pt x="190" y="343"/>
                  </a:lnTo>
                  <a:lnTo>
                    <a:pt x="163" y="313"/>
                  </a:lnTo>
                  <a:lnTo>
                    <a:pt x="138" y="281"/>
                  </a:lnTo>
                  <a:lnTo>
                    <a:pt x="114" y="247"/>
                  </a:lnTo>
                  <a:lnTo>
                    <a:pt x="92" y="211"/>
                  </a:lnTo>
                  <a:lnTo>
                    <a:pt x="70" y="174"/>
                  </a:lnTo>
                  <a:lnTo>
                    <a:pt x="51" y="133"/>
                  </a:lnTo>
                  <a:lnTo>
                    <a:pt x="33" y="90"/>
                  </a:lnTo>
                  <a:lnTo>
                    <a:pt x="16" y="46"/>
                  </a:lnTo>
                  <a:lnTo>
                    <a:pt x="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</p:grpSp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3220455" y="790615"/>
            <a:ext cx="5361089" cy="2367496"/>
          </a:xfrm>
        </p:spPr>
        <p:txBody>
          <a:bodyPr anchor="b">
            <a:normAutofit/>
          </a:bodyPr>
          <a:lstStyle>
            <a:lvl1pPr>
              <a:defRPr sz="3200">
                <a:solidFill>
                  <a:schemeClr val="bg1"/>
                </a:solidFill>
              </a:defRPr>
            </a:lvl1pPr>
          </a:lstStyle>
          <a:p>
            <a:r>
              <a:rPr lang="en-US" noProof="0" smtClean="0"/>
              <a:t>Click to edit Master title style</a:t>
            </a:r>
            <a:endParaRPr lang="en-GB" noProof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580824" y="3240087"/>
            <a:ext cx="2730366" cy="1656045"/>
          </a:xfrm>
        </p:spPr>
        <p:txBody>
          <a:bodyPr>
            <a:normAutofit/>
          </a:bodyPr>
          <a:lstStyle>
            <a:lvl1pPr marL="0" indent="0" algn="r">
              <a:buNone/>
              <a:defRPr sz="1600">
                <a:solidFill>
                  <a:schemeClr val="tx2"/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noProof="0" smtClean="0"/>
              <a:t>Click to edit Master subtitle style</a:t>
            </a:r>
            <a:endParaRPr lang="en-GB" noProof="0"/>
          </a:p>
        </p:txBody>
      </p:sp>
      <p:cxnSp>
        <p:nvCxnSpPr>
          <p:cNvPr id="8" name="Conector recto 12"/>
          <p:cNvCxnSpPr/>
          <p:nvPr userDrawn="1"/>
        </p:nvCxnSpPr>
        <p:spPr>
          <a:xfrm flipH="1">
            <a:off x="490089" y="3158111"/>
            <a:ext cx="2730366" cy="0"/>
          </a:xfrm>
          <a:prstGeom prst="line">
            <a:avLst/>
          </a:prstGeom>
          <a:ln w="12700" cmpd="sng">
            <a:solidFill>
              <a:schemeClr val="bg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3" name="Text Placeholder 12"/>
          <p:cNvSpPr>
            <a:spLocks noGrp="1"/>
          </p:cNvSpPr>
          <p:nvPr>
            <p:ph type="body" sz="quarter" idx="13" hasCustomPrompt="1"/>
          </p:nvPr>
        </p:nvSpPr>
        <p:spPr>
          <a:xfrm>
            <a:off x="490089" y="5417397"/>
            <a:ext cx="2548896" cy="815998"/>
          </a:xfrm>
        </p:spPr>
        <p:txBody>
          <a:bodyPr/>
          <a:lstStyle>
            <a:lvl1pPr marL="0" indent="0">
              <a:buNone/>
              <a:defRPr sz="1100">
                <a:solidFill>
                  <a:schemeClr val="tx1"/>
                </a:solidFill>
              </a:defRPr>
            </a:lvl1pPr>
          </a:lstStyle>
          <a:p>
            <a:pPr lvl="0"/>
            <a:r>
              <a:rPr lang="en-GB" dirty="0" smtClean="0"/>
              <a:t>Author, department, date, place</a:t>
            </a:r>
          </a:p>
        </p:txBody>
      </p:sp>
      <p:sp>
        <p:nvSpPr>
          <p:cNvPr id="43" name="Freeform 6"/>
          <p:cNvSpPr>
            <a:spLocks/>
          </p:cNvSpPr>
          <p:nvPr userDrawn="1"/>
        </p:nvSpPr>
        <p:spPr bwMode="auto">
          <a:xfrm>
            <a:off x="6297229" y="4779265"/>
            <a:ext cx="228041" cy="240006"/>
          </a:xfrm>
          <a:custGeom>
            <a:avLst/>
            <a:gdLst>
              <a:gd name="T0" fmla="*/ 0 w 342"/>
              <a:gd name="T1" fmla="*/ 457 h 480"/>
              <a:gd name="T2" fmla="*/ 0 w 342"/>
              <a:gd name="T3" fmla="*/ 457 h 480"/>
              <a:gd name="T4" fmla="*/ 13 w 342"/>
              <a:gd name="T5" fmla="*/ 460 h 480"/>
              <a:gd name="T6" fmla="*/ 52 w 342"/>
              <a:gd name="T7" fmla="*/ 468 h 480"/>
              <a:gd name="T8" fmla="*/ 79 w 342"/>
              <a:gd name="T9" fmla="*/ 472 h 480"/>
              <a:gd name="T10" fmla="*/ 110 w 342"/>
              <a:gd name="T11" fmla="*/ 477 h 480"/>
              <a:gd name="T12" fmla="*/ 145 w 342"/>
              <a:gd name="T13" fmla="*/ 479 h 480"/>
              <a:gd name="T14" fmla="*/ 182 w 342"/>
              <a:gd name="T15" fmla="*/ 480 h 480"/>
              <a:gd name="T16" fmla="*/ 182 w 342"/>
              <a:gd name="T17" fmla="*/ 480 h 480"/>
              <a:gd name="T18" fmla="*/ 220 w 342"/>
              <a:gd name="T19" fmla="*/ 479 h 480"/>
              <a:gd name="T20" fmla="*/ 254 w 342"/>
              <a:gd name="T21" fmla="*/ 478 h 480"/>
              <a:gd name="T22" fmla="*/ 281 w 342"/>
              <a:gd name="T23" fmla="*/ 475 h 480"/>
              <a:gd name="T24" fmla="*/ 303 w 342"/>
              <a:gd name="T25" fmla="*/ 473 h 480"/>
              <a:gd name="T26" fmla="*/ 333 w 342"/>
              <a:gd name="T27" fmla="*/ 470 h 480"/>
              <a:gd name="T28" fmla="*/ 342 w 342"/>
              <a:gd name="T29" fmla="*/ 467 h 480"/>
              <a:gd name="T30" fmla="*/ 342 w 342"/>
              <a:gd name="T31" fmla="*/ 388 h 480"/>
              <a:gd name="T32" fmla="*/ 342 w 342"/>
              <a:gd name="T33" fmla="*/ 388 h 480"/>
              <a:gd name="T34" fmla="*/ 333 w 342"/>
              <a:gd name="T35" fmla="*/ 389 h 480"/>
              <a:gd name="T36" fmla="*/ 306 w 342"/>
              <a:gd name="T37" fmla="*/ 393 h 480"/>
              <a:gd name="T38" fmla="*/ 264 w 342"/>
              <a:gd name="T39" fmla="*/ 397 h 480"/>
              <a:gd name="T40" fmla="*/ 239 w 342"/>
              <a:gd name="T41" fmla="*/ 398 h 480"/>
              <a:gd name="T42" fmla="*/ 211 w 342"/>
              <a:gd name="T43" fmla="*/ 398 h 480"/>
              <a:gd name="T44" fmla="*/ 211 w 342"/>
              <a:gd name="T45" fmla="*/ 398 h 480"/>
              <a:gd name="T46" fmla="*/ 187 w 342"/>
              <a:gd name="T47" fmla="*/ 398 h 480"/>
              <a:gd name="T48" fmla="*/ 166 w 342"/>
              <a:gd name="T49" fmla="*/ 397 h 480"/>
              <a:gd name="T50" fmla="*/ 132 w 342"/>
              <a:gd name="T51" fmla="*/ 393 h 480"/>
              <a:gd name="T52" fmla="*/ 111 w 342"/>
              <a:gd name="T53" fmla="*/ 391 h 480"/>
              <a:gd name="T54" fmla="*/ 103 w 342"/>
              <a:gd name="T55" fmla="*/ 390 h 480"/>
              <a:gd name="T56" fmla="*/ 103 w 342"/>
              <a:gd name="T57" fmla="*/ 277 h 480"/>
              <a:gd name="T58" fmla="*/ 310 w 342"/>
              <a:gd name="T59" fmla="*/ 277 h 480"/>
              <a:gd name="T60" fmla="*/ 310 w 342"/>
              <a:gd name="T61" fmla="*/ 196 h 480"/>
              <a:gd name="T62" fmla="*/ 103 w 342"/>
              <a:gd name="T63" fmla="*/ 196 h 480"/>
              <a:gd name="T64" fmla="*/ 103 w 342"/>
              <a:gd name="T65" fmla="*/ 89 h 480"/>
              <a:gd name="T66" fmla="*/ 103 w 342"/>
              <a:gd name="T67" fmla="*/ 89 h 480"/>
              <a:gd name="T68" fmla="*/ 111 w 342"/>
              <a:gd name="T69" fmla="*/ 88 h 480"/>
              <a:gd name="T70" fmla="*/ 131 w 342"/>
              <a:gd name="T71" fmla="*/ 85 h 480"/>
              <a:gd name="T72" fmla="*/ 163 w 342"/>
              <a:gd name="T73" fmla="*/ 83 h 480"/>
              <a:gd name="T74" fmla="*/ 204 w 342"/>
              <a:gd name="T75" fmla="*/ 82 h 480"/>
              <a:gd name="T76" fmla="*/ 204 w 342"/>
              <a:gd name="T77" fmla="*/ 82 h 480"/>
              <a:gd name="T78" fmla="*/ 230 w 342"/>
              <a:gd name="T79" fmla="*/ 82 h 480"/>
              <a:gd name="T80" fmla="*/ 254 w 342"/>
              <a:gd name="T81" fmla="*/ 83 h 480"/>
              <a:gd name="T82" fmla="*/ 295 w 342"/>
              <a:gd name="T83" fmla="*/ 87 h 480"/>
              <a:gd name="T84" fmla="*/ 324 w 342"/>
              <a:gd name="T85" fmla="*/ 90 h 480"/>
              <a:gd name="T86" fmla="*/ 334 w 342"/>
              <a:gd name="T87" fmla="*/ 92 h 480"/>
              <a:gd name="T88" fmla="*/ 334 w 342"/>
              <a:gd name="T89" fmla="*/ 12 h 480"/>
              <a:gd name="T90" fmla="*/ 334 w 342"/>
              <a:gd name="T91" fmla="*/ 12 h 480"/>
              <a:gd name="T92" fmla="*/ 324 w 342"/>
              <a:gd name="T93" fmla="*/ 10 h 480"/>
              <a:gd name="T94" fmla="*/ 296 w 342"/>
              <a:gd name="T95" fmla="*/ 6 h 480"/>
              <a:gd name="T96" fmla="*/ 252 w 342"/>
              <a:gd name="T97" fmla="*/ 2 h 480"/>
              <a:gd name="T98" fmla="*/ 224 w 342"/>
              <a:gd name="T99" fmla="*/ 1 h 480"/>
              <a:gd name="T100" fmla="*/ 193 w 342"/>
              <a:gd name="T101" fmla="*/ 0 h 480"/>
              <a:gd name="T102" fmla="*/ 193 w 342"/>
              <a:gd name="T103" fmla="*/ 0 h 480"/>
              <a:gd name="T104" fmla="*/ 150 w 342"/>
              <a:gd name="T105" fmla="*/ 1 h 480"/>
              <a:gd name="T106" fmla="*/ 113 w 342"/>
              <a:gd name="T107" fmla="*/ 3 h 480"/>
              <a:gd name="T108" fmla="*/ 80 w 342"/>
              <a:gd name="T109" fmla="*/ 7 h 480"/>
              <a:gd name="T110" fmla="*/ 52 w 342"/>
              <a:gd name="T111" fmla="*/ 10 h 480"/>
              <a:gd name="T112" fmla="*/ 29 w 342"/>
              <a:gd name="T113" fmla="*/ 15 h 480"/>
              <a:gd name="T114" fmla="*/ 13 w 342"/>
              <a:gd name="T115" fmla="*/ 17 h 480"/>
              <a:gd name="T116" fmla="*/ 0 w 342"/>
              <a:gd name="T117" fmla="*/ 21 h 480"/>
              <a:gd name="T118" fmla="*/ 0 w 342"/>
              <a:gd name="T119" fmla="*/ 457 h 4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342" h="480">
                <a:moveTo>
                  <a:pt x="0" y="457"/>
                </a:moveTo>
                <a:lnTo>
                  <a:pt x="0" y="457"/>
                </a:lnTo>
                <a:lnTo>
                  <a:pt x="13" y="460"/>
                </a:lnTo>
                <a:lnTo>
                  <a:pt x="52" y="468"/>
                </a:lnTo>
                <a:lnTo>
                  <a:pt x="79" y="472"/>
                </a:lnTo>
                <a:lnTo>
                  <a:pt x="110" y="477"/>
                </a:lnTo>
                <a:lnTo>
                  <a:pt x="145" y="479"/>
                </a:lnTo>
                <a:lnTo>
                  <a:pt x="182" y="480"/>
                </a:lnTo>
                <a:lnTo>
                  <a:pt x="182" y="480"/>
                </a:lnTo>
                <a:lnTo>
                  <a:pt x="220" y="479"/>
                </a:lnTo>
                <a:lnTo>
                  <a:pt x="254" y="478"/>
                </a:lnTo>
                <a:lnTo>
                  <a:pt x="281" y="475"/>
                </a:lnTo>
                <a:lnTo>
                  <a:pt x="303" y="473"/>
                </a:lnTo>
                <a:lnTo>
                  <a:pt x="333" y="470"/>
                </a:lnTo>
                <a:lnTo>
                  <a:pt x="342" y="467"/>
                </a:lnTo>
                <a:lnTo>
                  <a:pt x="342" y="388"/>
                </a:lnTo>
                <a:lnTo>
                  <a:pt x="342" y="388"/>
                </a:lnTo>
                <a:lnTo>
                  <a:pt x="333" y="389"/>
                </a:lnTo>
                <a:lnTo>
                  <a:pt x="306" y="393"/>
                </a:lnTo>
                <a:lnTo>
                  <a:pt x="264" y="397"/>
                </a:lnTo>
                <a:lnTo>
                  <a:pt x="239" y="398"/>
                </a:lnTo>
                <a:lnTo>
                  <a:pt x="211" y="398"/>
                </a:lnTo>
                <a:lnTo>
                  <a:pt x="211" y="398"/>
                </a:lnTo>
                <a:lnTo>
                  <a:pt x="187" y="398"/>
                </a:lnTo>
                <a:lnTo>
                  <a:pt x="166" y="397"/>
                </a:lnTo>
                <a:lnTo>
                  <a:pt x="132" y="393"/>
                </a:lnTo>
                <a:lnTo>
                  <a:pt x="111" y="391"/>
                </a:lnTo>
                <a:lnTo>
                  <a:pt x="103" y="390"/>
                </a:lnTo>
                <a:lnTo>
                  <a:pt x="103" y="277"/>
                </a:lnTo>
                <a:lnTo>
                  <a:pt x="310" y="277"/>
                </a:lnTo>
                <a:lnTo>
                  <a:pt x="310" y="196"/>
                </a:lnTo>
                <a:lnTo>
                  <a:pt x="103" y="196"/>
                </a:lnTo>
                <a:lnTo>
                  <a:pt x="103" y="89"/>
                </a:lnTo>
                <a:lnTo>
                  <a:pt x="103" y="89"/>
                </a:lnTo>
                <a:lnTo>
                  <a:pt x="111" y="88"/>
                </a:lnTo>
                <a:lnTo>
                  <a:pt x="131" y="85"/>
                </a:lnTo>
                <a:lnTo>
                  <a:pt x="163" y="83"/>
                </a:lnTo>
                <a:lnTo>
                  <a:pt x="204" y="82"/>
                </a:lnTo>
                <a:lnTo>
                  <a:pt x="204" y="82"/>
                </a:lnTo>
                <a:lnTo>
                  <a:pt x="230" y="82"/>
                </a:lnTo>
                <a:lnTo>
                  <a:pt x="254" y="83"/>
                </a:lnTo>
                <a:lnTo>
                  <a:pt x="295" y="87"/>
                </a:lnTo>
                <a:lnTo>
                  <a:pt x="324" y="90"/>
                </a:lnTo>
                <a:lnTo>
                  <a:pt x="334" y="92"/>
                </a:lnTo>
                <a:lnTo>
                  <a:pt x="334" y="12"/>
                </a:lnTo>
                <a:lnTo>
                  <a:pt x="334" y="12"/>
                </a:lnTo>
                <a:lnTo>
                  <a:pt x="324" y="10"/>
                </a:lnTo>
                <a:lnTo>
                  <a:pt x="296" y="6"/>
                </a:lnTo>
                <a:lnTo>
                  <a:pt x="252" y="2"/>
                </a:lnTo>
                <a:lnTo>
                  <a:pt x="224" y="1"/>
                </a:lnTo>
                <a:lnTo>
                  <a:pt x="193" y="0"/>
                </a:lnTo>
                <a:lnTo>
                  <a:pt x="193" y="0"/>
                </a:lnTo>
                <a:lnTo>
                  <a:pt x="150" y="1"/>
                </a:lnTo>
                <a:lnTo>
                  <a:pt x="113" y="3"/>
                </a:lnTo>
                <a:lnTo>
                  <a:pt x="80" y="7"/>
                </a:lnTo>
                <a:lnTo>
                  <a:pt x="52" y="10"/>
                </a:lnTo>
                <a:lnTo>
                  <a:pt x="29" y="15"/>
                </a:lnTo>
                <a:lnTo>
                  <a:pt x="13" y="17"/>
                </a:lnTo>
                <a:lnTo>
                  <a:pt x="0" y="21"/>
                </a:lnTo>
                <a:lnTo>
                  <a:pt x="0" y="457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rgbClr val="005EB8"/>
              </a:solidFill>
            </a:endParaRPr>
          </a:p>
        </p:txBody>
      </p:sp>
      <p:sp>
        <p:nvSpPr>
          <p:cNvPr id="44" name="Freeform 7"/>
          <p:cNvSpPr>
            <a:spLocks/>
          </p:cNvSpPr>
          <p:nvPr userDrawn="1"/>
        </p:nvSpPr>
        <p:spPr bwMode="auto">
          <a:xfrm>
            <a:off x="5117017" y="4779266"/>
            <a:ext cx="372067" cy="237006"/>
          </a:xfrm>
          <a:custGeom>
            <a:avLst/>
            <a:gdLst>
              <a:gd name="T0" fmla="*/ 288 w 558"/>
              <a:gd name="T1" fmla="*/ 276 h 473"/>
              <a:gd name="T2" fmla="*/ 288 w 558"/>
              <a:gd name="T3" fmla="*/ 276 h 473"/>
              <a:gd name="T4" fmla="*/ 283 w 558"/>
              <a:gd name="T5" fmla="*/ 288 h 473"/>
              <a:gd name="T6" fmla="*/ 280 w 558"/>
              <a:gd name="T7" fmla="*/ 302 h 473"/>
              <a:gd name="T8" fmla="*/ 280 w 558"/>
              <a:gd name="T9" fmla="*/ 302 h 473"/>
              <a:gd name="T10" fmla="*/ 275 w 558"/>
              <a:gd name="T11" fmla="*/ 288 h 473"/>
              <a:gd name="T12" fmla="*/ 272 w 558"/>
              <a:gd name="T13" fmla="*/ 276 h 473"/>
              <a:gd name="T14" fmla="*/ 180 w 558"/>
              <a:gd name="T15" fmla="*/ 44 h 473"/>
              <a:gd name="T16" fmla="*/ 180 w 558"/>
              <a:gd name="T17" fmla="*/ 44 h 473"/>
              <a:gd name="T18" fmla="*/ 173 w 558"/>
              <a:gd name="T19" fmla="*/ 31 h 473"/>
              <a:gd name="T20" fmla="*/ 166 w 558"/>
              <a:gd name="T21" fmla="*/ 21 h 473"/>
              <a:gd name="T22" fmla="*/ 158 w 558"/>
              <a:gd name="T23" fmla="*/ 13 h 473"/>
              <a:gd name="T24" fmla="*/ 149 w 558"/>
              <a:gd name="T25" fmla="*/ 8 h 473"/>
              <a:gd name="T26" fmla="*/ 137 w 558"/>
              <a:gd name="T27" fmla="*/ 3 h 473"/>
              <a:gd name="T28" fmla="*/ 125 w 558"/>
              <a:gd name="T29" fmla="*/ 1 h 473"/>
              <a:gd name="T30" fmla="*/ 111 w 558"/>
              <a:gd name="T31" fmla="*/ 1 h 473"/>
              <a:gd name="T32" fmla="*/ 95 w 558"/>
              <a:gd name="T33" fmla="*/ 0 h 473"/>
              <a:gd name="T34" fmla="*/ 95 w 558"/>
              <a:gd name="T35" fmla="*/ 0 h 473"/>
              <a:gd name="T36" fmla="*/ 66 w 558"/>
              <a:gd name="T37" fmla="*/ 1 h 473"/>
              <a:gd name="T38" fmla="*/ 47 w 558"/>
              <a:gd name="T39" fmla="*/ 2 h 473"/>
              <a:gd name="T40" fmla="*/ 0 w 558"/>
              <a:gd name="T41" fmla="*/ 473 h 473"/>
              <a:gd name="T42" fmla="*/ 105 w 558"/>
              <a:gd name="T43" fmla="*/ 473 h 473"/>
              <a:gd name="T44" fmla="*/ 128 w 558"/>
              <a:gd name="T45" fmla="*/ 157 h 473"/>
              <a:gd name="T46" fmla="*/ 227 w 558"/>
              <a:gd name="T47" fmla="*/ 396 h 473"/>
              <a:gd name="T48" fmla="*/ 227 w 558"/>
              <a:gd name="T49" fmla="*/ 396 h 473"/>
              <a:gd name="T50" fmla="*/ 230 w 558"/>
              <a:gd name="T51" fmla="*/ 403 h 473"/>
              <a:gd name="T52" fmla="*/ 235 w 558"/>
              <a:gd name="T53" fmla="*/ 408 h 473"/>
              <a:gd name="T54" fmla="*/ 240 w 558"/>
              <a:gd name="T55" fmla="*/ 413 h 473"/>
              <a:gd name="T56" fmla="*/ 245 w 558"/>
              <a:gd name="T57" fmla="*/ 417 h 473"/>
              <a:gd name="T58" fmla="*/ 252 w 558"/>
              <a:gd name="T59" fmla="*/ 419 h 473"/>
              <a:gd name="T60" fmla="*/ 260 w 558"/>
              <a:gd name="T61" fmla="*/ 421 h 473"/>
              <a:gd name="T62" fmla="*/ 270 w 558"/>
              <a:gd name="T63" fmla="*/ 422 h 473"/>
              <a:gd name="T64" fmla="*/ 280 w 558"/>
              <a:gd name="T65" fmla="*/ 422 h 473"/>
              <a:gd name="T66" fmla="*/ 280 w 558"/>
              <a:gd name="T67" fmla="*/ 422 h 473"/>
              <a:gd name="T68" fmla="*/ 290 w 558"/>
              <a:gd name="T69" fmla="*/ 422 h 473"/>
              <a:gd name="T70" fmla="*/ 299 w 558"/>
              <a:gd name="T71" fmla="*/ 421 h 473"/>
              <a:gd name="T72" fmla="*/ 307 w 558"/>
              <a:gd name="T73" fmla="*/ 419 h 473"/>
              <a:gd name="T74" fmla="*/ 314 w 558"/>
              <a:gd name="T75" fmla="*/ 417 h 473"/>
              <a:gd name="T76" fmla="*/ 320 w 558"/>
              <a:gd name="T77" fmla="*/ 413 h 473"/>
              <a:gd name="T78" fmla="*/ 325 w 558"/>
              <a:gd name="T79" fmla="*/ 408 h 473"/>
              <a:gd name="T80" fmla="*/ 328 w 558"/>
              <a:gd name="T81" fmla="*/ 403 h 473"/>
              <a:gd name="T82" fmla="*/ 332 w 558"/>
              <a:gd name="T83" fmla="*/ 396 h 473"/>
              <a:gd name="T84" fmla="*/ 431 w 558"/>
              <a:gd name="T85" fmla="*/ 157 h 473"/>
              <a:gd name="T86" fmla="*/ 454 w 558"/>
              <a:gd name="T87" fmla="*/ 473 h 473"/>
              <a:gd name="T88" fmla="*/ 558 w 558"/>
              <a:gd name="T89" fmla="*/ 473 h 473"/>
              <a:gd name="T90" fmla="*/ 511 w 558"/>
              <a:gd name="T91" fmla="*/ 2 h 473"/>
              <a:gd name="T92" fmla="*/ 511 w 558"/>
              <a:gd name="T93" fmla="*/ 2 h 473"/>
              <a:gd name="T94" fmla="*/ 494 w 558"/>
              <a:gd name="T95" fmla="*/ 1 h 473"/>
              <a:gd name="T96" fmla="*/ 464 w 558"/>
              <a:gd name="T97" fmla="*/ 0 h 473"/>
              <a:gd name="T98" fmla="*/ 464 w 558"/>
              <a:gd name="T99" fmla="*/ 0 h 473"/>
              <a:gd name="T100" fmla="*/ 448 w 558"/>
              <a:gd name="T101" fmla="*/ 1 h 473"/>
              <a:gd name="T102" fmla="*/ 434 w 558"/>
              <a:gd name="T103" fmla="*/ 1 h 473"/>
              <a:gd name="T104" fmla="*/ 421 w 558"/>
              <a:gd name="T105" fmla="*/ 3 h 473"/>
              <a:gd name="T106" fmla="*/ 411 w 558"/>
              <a:gd name="T107" fmla="*/ 8 h 473"/>
              <a:gd name="T108" fmla="*/ 401 w 558"/>
              <a:gd name="T109" fmla="*/ 13 h 473"/>
              <a:gd name="T110" fmla="*/ 393 w 558"/>
              <a:gd name="T111" fmla="*/ 21 h 473"/>
              <a:gd name="T112" fmla="*/ 386 w 558"/>
              <a:gd name="T113" fmla="*/ 31 h 473"/>
              <a:gd name="T114" fmla="*/ 380 w 558"/>
              <a:gd name="T115" fmla="*/ 44 h 473"/>
              <a:gd name="T116" fmla="*/ 288 w 558"/>
              <a:gd name="T117" fmla="*/ 276 h 4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558" h="473">
                <a:moveTo>
                  <a:pt x="288" y="276"/>
                </a:moveTo>
                <a:lnTo>
                  <a:pt x="288" y="276"/>
                </a:lnTo>
                <a:lnTo>
                  <a:pt x="283" y="288"/>
                </a:lnTo>
                <a:lnTo>
                  <a:pt x="280" y="302"/>
                </a:lnTo>
                <a:lnTo>
                  <a:pt x="280" y="302"/>
                </a:lnTo>
                <a:lnTo>
                  <a:pt x="275" y="288"/>
                </a:lnTo>
                <a:lnTo>
                  <a:pt x="272" y="276"/>
                </a:lnTo>
                <a:lnTo>
                  <a:pt x="180" y="44"/>
                </a:lnTo>
                <a:lnTo>
                  <a:pt x="180" y="44"/>
                </a:lnTo>
                <a:lnTo>
                  <a:pt x="173" y="31"/>
                </a:lnTo>
                <a:lnTo>
                  <a:pt x="166" y="21"/>
                </a:lnTo>
                <a:lnTo>
                  <a:pt x="158" y="13"/>
                </a:lnTo>
                <a:lnTo>
                  <a:pt x="149" y="8"/>
                </a:lnTo>
                <a:lnTo>
                  <a:pt x="137" y="3"/>
                </a:lnTo>
                <a:lnTo>
                  <a:pt x="125" y="1"/>
                </a:lnTo>
                <a:lnTo>
                  <a:pt x="111" y="1"/>
                </a:lnTo>
                <a:lnTo>
                  <a:pt x="95" y="0"/>
                </a:lnTo>
                <a:lnTo>
                  <a:pt x="95" y="0"/>
                </a:lnTo>
                <a:lnTo>
                  <a:pt x="66" y="1"/>
                </a:lnTo>
                <a:lnTo>
                  <a:pt x="47" y="2"/>
                </a:lnTo>
                <a:lnTo>
                  <a:pt x="0" y="473"/>
                </a:lnTo>
                <a:lnTo>
                  <a:pt x="105" y="473"/>
                </a:lnTo>
                <a:lnTo>
                  <a:pt x="128" y="157"/>
                </a:lnTo>
                <a:lnTo>
                  <a:pt x="227" y="396"/>
                </a:lnTo>
                <a:lnTo>
                  <a:pt x="227" y="396"/>
                </a:lnTo>
                <a:lnTo>
                  <a:pt x="230" y="403"/>
                </a:lnTo>
                <a:lnTo>
                  <a:pt x="235" y="408"/>
                </a:lnTo>
                <a:lnTo>
                  <a:pt x="240" y="413"/>
                </a:lnTo>
                <a:lnTo>
                  <a:pt x="245" y="417"/>
                </a:lnTo>
                <a:lnTo>
                  <a:pt x="252" y="419"/>
                </a:lnTo>
                <a:lnTo>
                  <a:pt x="260" y="421"/>
                </a:lnTo>
                <a:lnTo>
                  <a:pt x="270" y="422"/>
                </a:lnTo>
                <a:lnTo>
                  <a:pt x="280" y="422"/>
                </a:lnTo>
                <a:lnTo>
                  <a:pt x="280" y="422"/>
                </a:lnTo>
                <a:lnTo>
                  <a:pt x="290" y="422"/>
                </a:lnTo>
                <a:lnTo>
                  <a:pt x="299" y="421"/>
                </a:lnTo>
                <a:lnTo>
                  <a:pt x="307" y="419"/>
                </a:lnTo>
                <a:lnTo>
                  <a:pt x="314" y="417"/>
                </a:lnTo>
                <a:lnTo>
                  <a:pt x="320" y="413"/>
                </a:lnTo>
                <a:lnTo>
                  <a:pt x="325" y="408"/>
                </a:lnTo>
                <a:lnTo>
                  <a:pt x="328" y="403"/>
                </a:lnTo>
                <a:lnTo>
                  <a:pt x="332" y="396"/>
                </a:lnTo>
                <a:lnTo>
                  <a:pt x="431" y="157"/>
                </a:lnTo>
                <a:lnTo>
                  <a:pt x="454" y="473"/>
                </a:lnTo>
                <a:lnTo>
                  <a:pt x="558" y="473"/>
                </a:lnTo>
                <a:lnTo>
                  <a:pt x="511" y="2"/>
                </a:lnTo>
                <a:lnTo>
                  <a:pt x="511" y="2"/>
                </a:lnTo>
                <a:lnTo>
                  <a:pt x="494" y="1"/>
                </a:lnTo>
                <a:lnTo>
                  <a:pt x="464" y="0"/>
                </a:lnTo>
                <a:lnTo>
                  <a:pt x="464" y="0"/>
                </a:lnTo>
                <a:lnTo>
                  <a:pt x="448" y="1"/>
                </a:lnTo>
                <a:lnTo>
                  <a:pt x="434" y="1"/>
                </a:lnTo>
                <a:lnTo>
                  <a:pt x="421" y="3"/>
                </a:lnTo>
                <a:lnTo>
                  <a:pt x="411" y="8"/>
                </a:lnTo>
                <a:lnTo>
                  <a:pt x="401" y="13"/>
                </a:lnTo>
                <a:lnTo>
                  <a:pt x="393" y="21"/>
                </a:lnTo>
                <a:lnTo>
                  <a:pt x="386" y="31"/>
                </a:lnTo>
                <a:lnTo>
                  <a:pt x="380" y="44"/>
                </a:lnTo>
                <a:lnTo>
                  <a:pt x="288" y="276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rgbClr val="005EB8"/>
              </a:solidFill>
            </a:endParaRPr>
          </a:p>
        </p:txBody>
      </p:sp>
      <p:sp>
        <p:nvSpPr>
          <p:cNvPr id="45" name="Freeform 8"/>
          <p:cNvSpPr>
            <a:spLocks/>
          </p:cNvSpPr>
          <p:nvPr userDrawn="1"/>
        </p:nvSpPr>
        <p:spPr bwMode="auto">
          <a:xfrm>
            <a:off x="4830964" y="4912769"/>
            <a:ext cx="128023" cy="66002"/>
          </a:xfrm>
          <a:custGeom>
            <a:avLst/>
            <a:gdLst>
              <a:gd name="T0" fmla="*/ 192 w 192"/>
              <a:gd name="T1" fmla="*/ 105 h 130"/>
              <a:gd name="T2" fmla="*/ 192 w 192"/>
              <a:gd name="T3" fmla="*/ 105 h 130"/>
              <a:gd name="T4" fmla="*/ 170 w 192"/>
              <a:gd name="T5" fmla="*/ 112 h 130"/>
              <a:gd name="T6" fmla="*/ 141 w 192"/>
              <a:gd name="T7" fmla="*/ 121 h 130"/>
              <a:gd name="T8" fmla="*/ 124 w 192"/>
              <a:gd name="T9" fmla="*/ 124 h 130"/>
              <a:gd name="T10" fmla="*/ 108 w 192"/>
              <a:gd name="T11" fmla="*/ 128 h 130"/>
              <a:gd name="T12" fmla="*/ 92 w 192"/>
              <a:gd name="T13" fmla="*/ 130 h 130"/>
              <a:gd name="T14" fmla="*/ 76 w 192"/>
              <a:gd name="T15" fmla="*/ 130 h 130"/>
              <a:gd name="T16" fmla="*/ 76 w 192"/>
              <a:gd name="T17" fmla="*/ 130 h 130"/>
              <a:gd name="T18" fmla="*/ 61 w 192"/>
              <a:gd name="T19" fmla="*/ 130 h 130"/>
              <a:gd name="T20" fmla="*/ 46 w 192"/>
              <a:gd name="T21" fmla="*/ 128 h 130"/>
              <a:gd name="T22" fmla="*/ 34 w 192"/>
              <a:gd name="T23" fmla="*/ 123 h 130"/>
              <a:gd name="T24" fmla="*/ 28 w 192"/>
              <a:gd name="T25" fmla="*/ 121 h 130"/>
              <a:gd name="T26" fmla="*/ 22 w 192"/>
              <a:gd name="T27" fmla="*/ 117 h 130"/>
              <a:gd name="T28" fmla="*/ 17 w 192"/>
              <a:gd name="T29" fmla="*/ 113 h 130"/>
              <a:gd name="T30" fmla="*/ 13 w 192"/>
              <a:gd name="T31" fmla="*/ 109 h 130"/>
              <a:gd name="T32" fmla="*/ 9 w 192"/>
              <a:gd name="T33" fmla="*/ 104 h 130"/>
              <a:gd name="T34" fmla="*/ 6 w 192"/>
              <a:gd name="T35" fmla="*/ 98 h 130"/>
              <a:gd name="T36" fmla="*/ 4 w 192"/>
              <a:gd name="T37" fmla="*/ 92 h 130"/>
              <a:gd name="T38" fmla="*/ 3 w 192"/>
              <a:gd name="T39" fmla="*/ 85 h 130"/>
              <a:gd name="T40" fmla="*/ 1 w 192"/>
              <a:gd name="T41" fmla="*/ 77 h 130"/>
              <a:gd name="T42" fmla="*/ 0 w 192"/>
              <a:gd name="T43" fmla="*/ 69 h 130"/>
              <a:gd name="T44" fmla="*/ 0 w 192"/>
              <a:gd name="T45" fmla="*/ 69 h 130"/>
              <a:gd name="T46" fmla="*/ 1 w 192"/>
              <a:gd name="T47" fmla="*/ 55 h 130"/>
              <a:gd name="T48" fmla="*/ 5 w 192"/>
              <a:gd name="T49" fmla="*/ 42 h 130"/>
              <a:gd name="T50" fmla="*/ 7 w 192"/>
              <a:gd name="T51" fmla="*/ 37 h 130"/>
              <a:gd name="T52" fmla="*/ 11 w 192"/>
              <a:gd name="T53" fmla="*/ 31 h 130"/>
              <a:gd name="T54" fmla="*/ 15 w 192"/>
              <a:gd name="T55" fmla="*/ 26 h 130"/>
              <a:gd name="T56" fmla="*/ 19 w 192"/>
              <a:gd name="T57" fmla="*/ 22 h 130"/>
              <a:gd name="T58" fmla="*/ 24 w 192"/>
              <a:gd name="T59" fmla="*/ 18 h 130"/>
              <a:gd name="T60" fmla="*/ 30 w 192"/>
              <a:gd name="T61" fmla="*/ 15 h 130"/>
              <a:gd name="T62" fmla="*/ 37 w 192"/>
              <a:gd name="T63" fmla="*/ 11 h 130"/>
              <a:gd name="T64" fmla="*/ 44 w 192"/>
              <a:gd name="T65" fmla="*/ 9 h 130"/>
              <a:gd name="T66" fmla="*/ 62 w 192"/>
              <a:gd name="T67" fmla="*/ 5 h 130"/>
              <a:gd name="T68" fmla="*/ 82 w 192"/>
              <a:gd name="T69" fmla="*/ 3 h 130"/>
              <a:gd name="T70" fmla="*/ 192 w 192"/>
              <a:gd name="T71" fmla="*/ 0 h 130"/>
              <a:gd name="T72" fmla="*/ 192 w 192"/>
              <a:gd name="T73" fmla="*/ 105 h 1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92" h="130">
                <a:moveTo>
                  <a:pt x="192" y="105"/>
                </a:moveTo>
                <a:lnTo>
                  <a:pt x="192" y="105"/>
                </a:lnTo>
                <a:lnTo>
                  <a:pt x="170" y="112"/>
                </a:lnTo>
                <a:lnTo>
                  <a:pt x="141" y="121"/>
                </a:lnTo>
                <a:lnTo>
                  <a:pt x="124" y="124"/>
                </a:lnTo>
                <a:lnTo>
                  <a:pt x="108" y="128"/>
                </a:lnTo>
                <a:lnTo>
                  <a:pt x="92" y="130"/>
                </a:lnTo>
                <a:lnTo>
                  <a:pt x="76" y="130"/>
                </a:lnTo>
                <a:lnTo>
                  <a:pt x="76" y="130"/>
                </a:lnTo>
                <a:lnTo>
                  <a:pt x="61" y="130"/>
                </a:lnTo>
                <a:lnTo>
                  <a:pt x="46" y="128"/>
                </a:lnTo>
                <a:lnTo>
                  <a:pt x="34" y="123"/>
                </a:lnTo>
                <a:lnTo>
                  <a:pt x="28" y="121"/>
                </a:lnTo>
                <a:lnTo>
                  <a:pt x="22" y="117"/>
                </a:lnTo>
                <a:lnTo>
                  <a:pt x="17" y="113"/>
                </a:lnTo>
                <a:lnTo>
                  <a:pt x="13" y="109"/>
                </a:lnTo>
                <a:lnTo>
                  <a:pt x="9" y="104"/>
                </a:lnTo>
                <a:lnTo>
                  <a:pt x="6" y="98"/>
                </a:lnTo>
                <a:lnTo>
                  <a:pt x="4" y="92"/>
                </a:lnTo>
                <a:lnTo>
                  <a:pt x="3" y="85"/>
                </a:lnTo>
                <a:lnTo>
                  <a:pt x="1" y="77"/>
                </a:lnTo>
                <a:lnTo>
                  <a:pt x="0" y="69"/>
                </a:lnTo>
                <a:lnTo>
                  <a:pt x="0" y="69"/>
                </a:lnTo>
                <a:lnTo>
                  <a:pt x="1" y="55"/>
                </a:lnTo>
                <a:lnTo>
                  <a:pt x="5" y="42"/>
                </a:lnTo>
                <a:lnTo>
                  <a:pt x="7" y="37"/>
                </a:lnTo>
                <a:lnTo>
                  <a:pt x="11" y="31"/>
                </a:lnTo>
                <a:lnTo>
                  <a:pt x="15" y="26"/>
                </a:lnTo>
                <a:lnTo>
                  <a:pt x="19" y="22"/>
                </a:lnTo>
                <a:lnTo>
                  <a:pt x="24" y="18"/>
                </a:lnTo>
                <a:lnTo>
                  <a:pt x="30" y="15"/>
                </a:lnTo>
                <a:lnTo>
                  <a:pt x="37" y="11"/>
                </a:lnTo>
                <a:lnTo>
                  <a:pt x="44" y="9"/>
                </a:lnTo>
                <a:lnTo>
                  <a:pt x="62" y="5"/>
                </a:lnTo>
                <a:lnTo>
                  <a:pt x="82" y="3"/>
                </a:lnTo>
                <a:lnTo>
                  <a:pt x="192" y="0"/>
                </a:lnTo>
                <a:lnTo>
                  <a:pt x="192" y="105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rgbClr val="005EB8"/>
              </a:solidFill>
            </a:endParaRPr>
          </a:p>
        </p:txBody>
      </p:sp>
      <p:sp>
        <p:nvSpPr>
          <p:cNvPr id="46" name="Freeform 9"/>
          <p:cNvSpPr>
            <a:spLocks/>
          </p:cNvSpPr>
          <p:nvPr userDrawn="1"/>
        </p:nvSpPr>
        <p:spPr bwMode="auto">
          <a:xfrm>
            <a:off x="4762951" y="4779265"/>
            <a:ext cx="264048" cy="240006"/>
          </a:xfrm>
          <a:custGeom>
            <a:avLst/>
            <a:gdLst>
              <a:gd name="T0" fmla="*/ 231 w 397"/>
              <a:gd name="T1" fmla="*/ 0 h 480"/>
              <a:gd name="T2" fmla="*/ 166 w 397"/>
              <a:gd name="T3" fmla="*/ 5 h 480"/>
              <a:gd name="T4" fmla="*/ 109 w 397"/>
              <a:gd name="T5" fmla="*/ 14 h 480"/>
              <a:gd name="T6" fmla="*/ 66 w 397"/>
              <a:gd name="T7" fmla="*/ 25 h 480"/>
              <a:gd name="T8" fmla="*/ 37 w 397"/>
              <a:gd name="T9" fmla="*/ 37 h 480"/>
              <a:gd name="T10" fmla="*/ 59 w 397"/>
              <a:gd name="T11" fmla="*/ 114 h 480"/>
              <a:gd name="T12" fmla="*/ 104 w 397"/>
              <a:gd name="T13" fmla="*/ 102 h 480"/>
              <a:gd name="T14" fmla="*/ 150 w 397"/>
              <a:gd name="T15" fmla="*/ 92 h 480"/>
              <a:gd name="T16" fmla="*/ 201 w 397"/>
              <a:gd name="T17" fmla="*/ 89 h 480"/>
              <a:gd name="T18" fmla="*/ 222 w 397"/>
              <a:gd name="T19" fmla="*/ 90 h 480"/>
              <a:gd name="T20" fmla="*/ 248 w 397"/>
              <a:gd name="T21" fmla="*/ 95 h 480"/>
              <a:gd name="T22" fmla="*/ 263 w 397"/>
              <a:gd name="T23" fmla="*/ 100 h 480"/>
              <a:gd name="T24" fmla="*/ 275 w 397"/>
              <a:gd name="T25" fmla="*/ 110 h 480"/>
              <a:gd name="T26" fmla="*/ 283 w 397"/>
              <a:gd name="T27" fmla="*/ 121 h 480"/>
              <a:gd name="T28" fmla="*/ 289 w 397"/>
              <a:gd name="T29" fmla="*/ 135 h 480"/>
              <a:gd name="T30" fmla="*/ 292 w 397"/>
              <a:gd name="T31" fmla="*/ 153 h 480"/>
              <a:gd name="T32" fmla="*/ 292 w 397"/>
              <a:gd name="T33" fmla="*/ 197 h 480"/>
              <a:gd name="T34" fmla="*/ 201 w 397"/>
              <a:gd name="T35" fmla="*/ 197 h 480"/>
              <a:gd name="T36" fmla="*/ 148 w 397"/>
              <a:gd name="T37" fmla="*/ 201 h 480"/>
              <a:gd name="T38" fmla="*/ 105 w 397"/>
              <a:gd name="T39" fmla="*/ 210 h 480"/>
              <a:gd name="T40" fmla="*/ 69 w 397"/>
              <a:gd name="T41" fmla="*/ 224 h 480"/>
              <a:gd name="T42" fmla="*/ 43 w 397"/>
              <a:gd name="T43" fmla="*/ 242 h 480"/>
              <a:gd name="T44" fmla="*/ 23 w 397"/>
              <a:gd name="T45" fmla="*/ 264 h 480"/>
              <a:gd name="T46" fmla="*/ 10 w 397"/>
              <a:gd name="T47" fmla="*/ 288 h 480"/>
              <a:gd name="T48" fmla="*/ 2 w 397"/>
              <a:gd name="T49" fmla="*/ 316 h 480"/>
              <a:gd name="T50" fmla="*/ 0 w 397"/>
              <a:gd name="T51" fmla="*/ 344 h 480"/>
              <a:gd name="T52" fmla="*/ 1 w 397"/>
              <a:gd name="T53" fmla="*/ 362 h 480"/>
              <a:gd name="T54" fmla="*/ 8 w 397"/>
              <a:gd name="T55" fmla="*/ 395 h 480"/>
              <a:gd name="T56" fmla="*/ 22 w 397"/>
              <a:gd name="T57" fmla="*/ 421 h 480"/>
              <a:gd name="T58" fmla="*/ 39 w 397"/>
              <a:gd name="T59" fmla="*/ 442 h 480"/>
              <a:gd name="T60" fmla="*/ 61 w 397"/>
              <a:gd name="T61" fmla="*/ 458 h 480"/>
              <a:gd name="T62" fmla="*/ 86 w 397"/>
              <a:gd name="T63" fmla="*/ 468 h 480"/>
              <a:gd name="T64" fmla="*/ 114 w 397"/>
              <a:gd name="T65" fmla="*/ 475 h 480"/>
              <a:gd name="T66" fmla="*/ 141 w 397"/>
              <a:gd name="T67" fmla="*/ 479 h 480"/>
              <a:gd name="T68" fmla="*/ 155 w 397"/>
              <a:gd name="T69" fmla="*/ 480 h 480"/>
              <a:gd name="T70" fmla="*/ 185 w 397"/>
              <a:gd name="T71" fmla="*/ 478 h 480"/>
              <a:gd name="T72" fmla="*/ 236 w 397"/>
              <a:gd name="T73" fmla="*/ 468 h 480"/>
              <a:gd name="T74" fmla="*/ 271 w 397"/>
              <a:gd name="T75" fmla="*/ 456 h 480"/>
              <a:gd name="T76" fmla="*/ 292 w 397"/>
              <a:gd name="T77" fmla="*/ 445 h 480"/>
              <a:gd name="T78" fmla="*/ 297 w 397"/>
              <a:gd name="T79" fmla="*/ 444 h 480"/>
              <a:gd name="T80" fmla="*/ 304 w 397"/>
              <a:gd name="T81" fmla="*/ 447 h 480"/>
              <a:gd name="T82" fmla="*/ 320 w 397"/>
              <a:gd name="T83" fmla="*/ 453 h 480"/>
              <a:gd name="T84" fmla="*/ 350 w 397"/>
              <a:gd name="T85" fmla="*/ 460 h 480"/>
              <a:gd name="T86" fmla="*/ 397 w 397"/>
              <a:gd name="T87" fmla="*/ 463 h 480"/>
              <a:gd name="T88" fmla="*/ 397 w 397"/>
              <a:gd name="T89" fmla="*/ 137 h 480"/>
              <a:gd name="T90" fmla="*/ 395 w 397"/>
              <a:gd name="T91" fmla="*/ 103 h 480"/>
              <a:gd name="T92" fmla="*/ 387 w 397"/>
              <a:gd name="T93" fmla="*/ 74 h 480"/>
              <a:gd name="T94" fmla="*/ 373 w 397"/>
              <a:gd name="T95" fmla="*/ 51 h 480"/>
              <a:gd name="T96" fmla="*/ 353 w 397"/>
              <a:gd name="T97" fmla="*/ 32 h 480"/>
              <a:gd name="T98" fmla="*/ 330 w 397"/>
              <a:gd name="T99" fmla="*/ 17 h 480"/>
              <a:gd name="T100" fmla="*/ 301 w 397"/>
              <a:gd name="T101" fmla="*/ 8 h 480"/>
              <a:gd name="T102" fmla="*/ 268 w 397"/>
              <a:gd name="T103" fmla="*/ 2 h 480"/>
              <a:gd name="T104" fmla="*/ 231 w 397"/>
              <a:gd name="T105" fmla="*/ 0 h 4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397" h="480">
                <a:moveTo>
                  <a:pt x="231" y="0"/>
                </a:moveTo>
                <a:lnTo>
                  <a:pt x="231" y="0"/>
                </a:lnTo>
                <a:lnTo>
                  <a:pt x="198" y="1"/>
                </a:lnTo>
                <a:lnTo>
                  <a:pt x="166" y="5"/>
                </a:lnTo>
                <a:lnTo>
                  <a:pt x="136" y="8"/>
                </a:lnTo>
                <a:lnTo>
                  <a:pt x="109" y="14"/>
                </a:lnTo>
                <a:lnTo>
                  <a:pt x="86" y="20"/>
                </a:lnTo>
                <a:lnTo>
                  <a:pt x="66" y="25"/>
                </a:lnTo>
                <a:lnTo>
                  <a:pt x="49" y="31"/>
                </a:lnTo>
                <a:lnTo>
                  <a:pt x="37" y="37"/>
                </a:lnTo>
                <a:lnTo>
                  <a:pt x="59" y="114"/>
                </a:lnTo>
                <a:lnTo>
                  <a:pt x="59" y="114"/>
                </a:lnTo>
                <a:lnTo>
                  <a:pt x="71" y="110"/>
                </a:lnTo>
                <a:lnTo>
                  <a:pt x="104" y="102"/>
                </a:lnTo>
                <a:lnTo>
                  <a:pt x="125" y="97"/>
                </a:lnTo>
                <a:lnTo>
                  <a:pt x="150" y="92"/>
                </a:lnTo>
                <a:lnTo>
                  <a:pt x="175" y="90"/>
                </a:lnTo>
                <a:lnTo>
                  <a:pt x="201" y="89"/>
                </a:lnTo>
                <a:lnTo>
                  <a:pt x="201" y="89"/>
                </a:lnTo>
                <a:lnTo>
                  <a:pt x="222" y="90"/>
                </a:lnTo>
                <a:lnTo>
                  <a:pt x="240" y="92"/>
                </a:lnTo>
                <a:lnTo>
                  <a:pt x="248" y="95"/>
                </a:lnTo>
                <a:lnTo>
                  <a:pt x="257" y="97"/>
                </a:lnTo>
                <a:lnTo>
                  <a:pt x="263" y="100"/>
                </a:lnTo>
                <a:lnTo>
                  <a:pt x="269" y="105"/>
                </a:lnTo>
                <a:lnTo>
                  <a:pt x="275" y="110"/>
                </a:lnTo>
                <a:lnTo>
                  <a:pt x="280" y="114"/>
                </a:lnTo>
                <a:lnTo>
                  <a:pt x="283" y="121"/>
                </a:lnTo>
                <a:lnTo>
                  <a:pt x="286" y="128"/>
                </a:lnTo>
                <a:lnTo>
                  <a:pt x="289" y="135"/>
                </a:lnTo>
                <a:lnTo>
                  <a:pt x="291" y="144"/>
                </a:lnTo>
                <a:lnTo>
                  <a:pt x="292" y="153"/>
                </a:lnTo>
                <a:lnTo>
                  <a:pt x="292" y="164"/>
                </a:lnTo>
                <a:lnTo>
                  <a:pt x="292" y="197"/>
                </a:lnTo>
                <a:lnTo>
                  <a:pt x="201" y="197"/>
                </a:lnTo>
                <a:lnTo>
                  <a:pt x="201" y="197"/>
                </a:lnTo>
                <a:lnTo>
                  <a:pt x="174" y="198"/>
                </a:lnTo>
                <a:lnTo>
                  <a:pt x="148" y="201"/>
                </a:lnTo>
                <a:lnTo>
                  <a:pt x="125" y="204"/>
                </a:lnTo>
                <a:lnTo>
                  <a:pt x="105" y="210"/>
                </a:lnTo>
                <a:lnTo>
                  <a:pt x="86" y="216"/>
                </a:lnTo>
                <a:lnTo>
                  <a:pt x="69" y="224"/>
                </a:lnTo>
                <a:lnTo>
                  <a:pt x="55" y="232"/>
                </a:lnTo>
                <a:lnTo>
                  <a:pt x="43" y="242"/>
                </a:lnTo>
                <a:lnTo>
                  <a:pt x="32" y="253"/>
                </a:lnTo>
                <a:lnTo>
                  <a:pt x="23" y="264"/>
                </a:lnTo>
                <a:lnTo>
                  <a:pt x="16" y="276"/>
                </a:lnTo>
                <a:lnTo>
                  <a:pt x="10" y="288"/>
                </a:lnTo>
                <a:lnTo>
                  <a:pt x="6" y="302"/>
                </a:lnTo>
                <a:lnTo>
                  <a:pt x="2" y="316"/>
                </a:lnTo>
                <a:lnTo>
                  <a:pt x="1" y="330"/>
                </a:lnTo>
                <a:lnTo>
                  <a:pt x="0" y="344"/>
                </a:lnTo>
                <a:lnTo>
                  <a:pt x="0" y="344"/>
                </a:lnTo>
                <a:lnTo>
                  <a:pt x="1" y="362"/>
                </a:lnTo>
                <a:lnTo>
                  <a:pt x="3" y="380"/>
                </a:lnTo>
                <a:lnTo>
                  <a:pt x="8" y="395"/>
                </a:lnTo>
                <a:lnTo>
                  <a:pt x="14" y="408"/>
                </a:lnTo>
                <a:lnTo>
                  <a:pt x="22" y="421"/>
                </a:lnTo>
                <a:lnTo>
                  <a:pt x="30" y="433"/>
                </a:lnTo>
                <a:lnTo>
                  <a:pt x="39" y="442"/>
                </a:lnTo>
                <a:lnTo>
                  <a:pt x="51" y="450"/>
                </a:lnTo>
                <a:lnTo>
                  <a:pt x="61" y="458"/>
                </a:lnTo>
                <a:lnTo>
                  <a:pt x="74" y="464"/>
                </a:lnTo>
                <a:lnTo>
                  <a:pt x="86" y="468"/>
                </a:lnTo>
                <a:lnTo>
                  <a:pt x="100" y="473"/>
                </a:lnTo>
                <a:lnTo>
                  <a:pt x="114" y="475"/>
                </a:lnTo>
                <a:lnTo>
                  <a:pt x="128" y="478"/>
                </a:lnTo>
                <a:lnTo>
                  <a:pt x="141" y="479"/>
                </a:lnTo>
                <a:lnTo>
                  <a:pt x="155" y="480"/>
                </a:lnTo>
                <a:lnTo>
                  <a:pt x="155" y="480"/>
                </a:lnTo>
                <a:lnTo>
                  <a:pt x="170" y="479"/>
                </a:lnTo>
                <a:lnTo>
                  <a:pt x="185" y="478"/>
                </a:lnTo>
                <a:lnTo>
                  <a:pt x="213" y="474"/>
                </a:lnTo>
                <a:lnTo>
                  <a:pt x="236" y="468"/>
                </a:lnTo>
                <a:lnTo>
                  <a:pt x="255" y="462"/>
                </a:lnTo>
                <a:lnTo>
                  <a:pt x="271" y="456"/>
                </a:lnTo>
                <a:lnTo>
                  <a:pt x="284" y="450"/>
                </a:lnTo>
                <a:lnTo>
                  <a:pt x="292" y="445"/>
                </a:lnTo>
                <a:lnTo>
                  <a:pt x="297" y="444"/>
                </a:lnTo>
                <a:lnTo>
                  <a:pt x="297" y="444"/>
                </a:lnTo>
                <a:lnTo>
                  <a:pt x="299" y="445"/>
                </a:lnTo>
                <a:lnTo>
                  <a:pt x="304" y="447"/>
                </a:lnTo>
                <a:lnTo>
                  <a:pt x="311" y="450"/>
                </a:lnTo>
                <a:lnTo>
                  <a:pt x="320" y="453"/>
                </a:lnTo>
                <a:lnTo>
                  <a:pt x="332" y="457"/>
                </a:lnTo>
                <a:lnTo>
                  <a:pt x="350" y="460"/>
                </a:lnTo>
                <a:lnTo>
                  <a:pt x="370" y="462"/>
                </a:lnTo>
                <a:lnTo>
                  <a:pt x="397" y="463"/>
                </a:lnTo>
                <a:lnTo>
                  <a:pt x="397" y="137"/>
                </a:lnTo>
                <a:lnTo>
                  <a:pt x="397" y="137"/>
                </a:lnTo>
                <a:lnTo>
                  <a:pt x="397" y="119"/>
                </a:lnTo>
                <a:lnTo>
                  <a:pt x="395" y="103"/>
                </a:lnTo>
                <a:lnTo>
                  <a:pt x="391" y="88"/>
                </a:lnTo>
                <a:lnTo>
                  <a:pt x="387" y="74"/>
                </a:lnTo>
                <a:lnTo>
                  <a:pt x="380" y="62"/>
                </a:lnTo>
                <a:lnTo>
                  <a:pt x="373" y="51"/>
                </a:lnTo>
                <a:lnTo>
                  <a:pt x="364" y="40"/>
                </a:lnTo>
                <a:lnTo>
                  <a:pt x="353" y="32"/>
                </a:lnTo>
                <a:lnTo>
                  <a:pt x="343" y="24"/>
                </a:lnTo>
                <a:lnTo>
                  <a:pt x="330" y="17"/>
                </a:lnTo>
                <a:lnTo>
                  <a:pt x="316" y="13"/>
                </a:lnTo>
                <a:lnTo>
                  <a:pt x="301" y="8"/>
                </a:lnTo>
                <a:lnTo>
                  <a:pt x="285" y="5"/>
                </a:lnTo>
                <a:lnTo>
                  <a:pt x="268" y="2"/>
                </a:lnTo>
                <a:lnTo>
                  <a:pt x="251" y="1"/>
                </a:lnTo>
                <a:lnTo>
                  <a:pt x="231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rgbClr val="005EB8"/>
              </a:solidFill>
            </a:endParaRPr>
          </a:p>
        </p:txBody>
      </p:sp>
      <p:sp>
        <p:nvSpPr>
          <p:cNvPr id="47" name="Freeform 10"/>
          <p:cNvSpPr>
            <a:spLocks/>
          </p:cNvSpPr>
          <p:nvPr userDrawn="1"/>
        </p:nvSpPr>
        <p:spPr bwMode="auto">
          <a:xfrm>
            <a:off x="5625108" y="4912769"/>
            <a:ext cx="128023" cy="66002"/>
          </a:xfrm>
          <a:custGeom>
            <a:avLst/>
            <a:gdLst>
              <a:gd name="T0" fmla="*/ 192 w 192"/>
              <a:gd name="T1" fmla="*/ 105 h 130"/>
              <a:gd name="T2" fmla="*/ 192 w 192"/>
              <a:gd name="T3" fmla="*/ 105 h 130"/>
              <a:gd name="T4" fmla="*/ 170 w 192"/>
              <a:gd name="T5" fmla="*/ 112 h 130"/>
              <a:gd name="T6" fmla="*/ 140 w 192"/>
              <a:gd name="T7" fmla="*/ 121 h 130"/>
              <a:gd name="T8" fmla="*/ 124 w 192"/>
              <a:gd name="T9" fmla="*/ 124 h 130"/>
              <a:gd name="T10" fmla="*/ 107 w 192"/>
              <a:gd name="T11" fmla="*/ 128 h 130"/>
              <a:gd name="T12" fmla="*/ 91 w 192"/>
              <a:gd name="T13" fmla="*/ 130 h 130"/>
              <a:gd name="T14" fmla="*/ 76 w 192"/>
              <a:gd name="T15" fmla="*/ 130 h 130"/>
              <a:gd name="T16" fmla="*/ 76 w 192"/>
              <a:gd name="T17" fmla="*/ 130 h 130"/>
              <a:gd name="T18" fmla="*/ 60 w 192"/>
              <a:gd name="T19" fmla="*/ 130 h 130"/>
              <a:gd name="T20" fmla="*/ 46 w 192"/>
              <a:gd name="T21" fmla="*/ 128 h 130"/>
              <a:gd name="T22" fmla="*/ 32 w 192"/>
              <a:gd name="T23" fmla="*/ 123 h 130"/>
              <a:gd name="T24" fmla="*/ 26 w 192"/>
              <a:gd name="T25" fmla="*/ 121 h 130"/>
              <a:gd name="T26" fmla="*/ 22 w 192"/>
              <a:gd name="T27" fmla="*/ 117 h 130"/>
              <a:gd name="T28" fmla="*/ 17 w 192"/>
              <a:gd name="T29" fmla="*/ 113 h 130"/>
              <a:gd name="T30" fmla="*/ 13 w 192"/>
              <a:gd name="T31" fmla="*/ 109 h 130"/>
              <a:gd name="T32" fmla="*/ 9 w 192"/>
              <a:gd name="T33" fmla="*/ 104 h 130"/>
              <a:gd name="T34" fmla="*/ 6 w 192"/>
              <a:gd name="T35" fmla="*/ 98 h 130"/>
              <a:gd name="T36" fmla="*/ 3 w 192"/>
              <a:gd name="T37" fmla="*/ 92 h 130"/>
              <a:gd name="T38" fmla="*/ 1 w 192"/>
              <a:gd name="T39" fmla="*/ 85 h 130"/>
              <a:gd name="T40" fmla="*/ 0 w 192"/>
              <a:gd name="T41" fmla="*/ 77 h 130"/>
              <a:gd name="T42" fmla="*/ 0 w 192"/>
              <a:gd name="T43" fmla="*/ 69 h 130"/>
              <a:gd name="T44" fmla="*/ 0 w 192"/>
              <a:gd name="T45" fmla="*/ 69 h 130"/>
              <a:gd name="T46" fmla="*/ 1 w 192"/>
              <a:gd name="T47" fmla="*/ 55 h 130"/>
              <a:gd name="T48" fmla="*/ 5 w 192"/>
              <a:gd name="T49" fmla="*/ 42 h 130"/>
              <a:gd name="T50" fmla="*/ 7 w 192"/>
              <a:gd name="T51" fmla="*/ 37 h 130"/>
              <a:gd name="T52" fmla="*/ 10 w 192"/>
              <a:gd name="T53" fmla="*/ 31 h 130"/>
              <a:gd name="T54" fmla="*/ 14 w 192"/>
              <a:gd name="T55" fmla="*/ 26 h 130"/>
              <a:gd name="T56" fmla="*/ 18 w 192"/>
              <a:gd name="T57" fmla="*/ 22 h 130"/>
              <a:gd name="T58" fmla="*/ 24 w 192"/>
              <a:gd name="T59" fmla="*/ 18 h 130"/>
              <a:gd name="T60" fmla="*/ 30 w 192"/>
              <a:gd name="T61" fmla="*/ 15 h 130"/>
              <a:gd name="T62" fmla="*/ 37 w 192"/>
              <a:gd name="T63" fmla="*/ 11 h 130"/>
              <a:gd name="T64" fmla="*/ 44 w 192"/>
              <a:gd name="T65" fmla="*/ 9 h 130"/>
              <a:gd name="T66" fmla="*/ 61 w 192"/>
              <a:gd name="T67" fmla="*/ 5 h 130"/>
              <a:gd name="T68" fmla="*/ 82 w 192"/>
              <a:gd name="T69" fmla="*/ 3 h 130"/>
              <a:gd name="T70" fmla="*/ 192 w 192"/>
              <a:gd name="T71" fmla="*/ 0 h 130"/>
              <a:gd name="T72" fmla="*/ 192 w 192"/>
              <a:gd name="T73" fmla="*/ 105 h 1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92" h="130">
                <a:moveTo>
                  <a:pt x="192" y="105"/>
                </a:moveTo>
                <a:lnTo>
                  <a:pt x="192" y="105"/>
                </a:lnTo>
                <a:lnTo>
                  <a:pt x="170" y="112"/>
                </a:lnTo>
                <a:lnTo>
                  <a:pt x="140" y="121"/>
                </a:lnTo>
                <a:lnTo>
                  <a:pt x="124" y="124"/>
                </a:lnTo>
                <a:lnTo>
                  <a:pt x="107" y="128"/>
                </a:lnTo>
                <a:lnTo>
                  <a:pt x="91" y="130"/>
                </a:lnTo>
                <a:lnTo>
                  <a:pt x="76" y="130"/>
                </a:lnTo>
                <a:lnTo>
                  <a:pt x="76" y="130"/>
                </a:lnTo>
                <a:lnTo>
                  <a:pt x="60" y="130"/>
                </a:lnTo>
                <a:lnTo>
                  <a:pt x="46" y="128"/>
                </a:lnTo>
                <a:lnTo>
                  <a:pt x="32" y="123"/>
                </a:lnTo>
                <a:lnTo>
                  <a:pt x="26" y="121"/>
                </a:lnTo>
                <a:lnTo>
                  <a:pt x="22" y="117"/>
                </a:lnTo>
                <a:lnTo>
                  <a:pt x="17" y="113"/>
                </a:lnTo>
                <a:lnTo>
                  <a:pt x="13" y="109"/>
                </a:lnTo>
                <a:lnTo>
                  <a:pt x="9" y="104"/>
                </a:lnTo>
                <a:lnTo>
                  <a:pt x="6" y="98"/>
                </a:lnTo>
                <a:lnTo>
                  <a:pt x="3" y="92"/>
                </a:lnTo>
                <a:lnTo>
                  <a:pt x="1" y="85"/>
                </a:lnTo>
                <a:lnTo>
                  <a:pt x="0" y="77"/>
                </a:lnTo>
                <a:lnTo>
                  <a:pt x="0" y="69"/>
                </a:lnTo>
                <a:lnTo>
                  <a:pt x="0" y="69"/>
                </a:lnTo>
                <a:lnTo>
                  <a:pt x="1" y="55"/>
                </a:lnTo>
                <a:lnTo>
                  <a:pt x="5" y="42"/>
                </a:lnTo>
                <a:lnTo>
                  <a:pt x="7" y="37"/>
                </a:lnTo>
                <a:lnTo>
                  <a:pt x="10" y="31"/>
                </a:lnTo>
                <a:lnTo>
                  <a:pt x="14" y="26"/>
                </a:lnTo>
                <a:lnTo>
                  <a:pt x="18" y="22"/>
                </a:lnTo>
                <a:lnTo>
                  <a:pt x="24" y="18"/>
                </a:lnTo>
                <a:lnTo>
                  <a:pt x="30" y="15"/>
                </a:lnTo>
                <a:lnTo>
                  <a:pt x="37" y="11"/>
                </a:lnTo>
                <a:lnTo>
                  <a:pt x="44" y="9"/>
                </a:lnTo>
                <a:lnTo>
                  <a:pt x="61" y="5"/>
                </a:lnTo>
                <a:lnTo>
                  <a:pt x="82" y="3"/>
                </a:lnTo>
                <a:lnTo>
                  <a:pt x="192" y="0"/>
                </a:lnTo>
                <a:lnTo>
                  <a:pt x="192" y="105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rgbClr val="005EB8"/>
              </a:solidFill>
            </a:endParaRPr>
          </a:p>
        </p:txBody>
      </p:sp>
      <p:sp>
        <p:nvSpPr>
          <p:cNvPr id="48" name="Freeform 11"/>
          <p:cNvSpPr>
            <a:spLocks/>
          </p:cNvSpPr>
          <p:nvPr userDrawn="1"/>
        </p:nvSpPr>
        <p:spPr bwMode="auto">
          <a:xfrm>
            <a:off x="5557095" y="4779265"/>
            <a:ext cx="266049" cy="240006"/>
          </a:xfrm>
          <a:custGeom>
            <a:avLst/>
            <a:gdLst>
              <a:gd name="T0" fmla="*/ 231 w 397"/>
              <a:gd name="T1" fmla="*/ 0 h 480"/>
              <a:gd name="T2" fmla="*/ 165 w 397"/>
              <a:gd name="T3" fmla="*/ 5 h 480"/>
              <a:gd name="T4" fmla="*/ 109 w 397"/>
              <a:gd name="T5" fmla="*/ 14 h 480"/>
              <a:gd name="T6" fmla="*/ 65 w 397"/>
              <a:gd name="T7" fmla="*/ 25 h 480"/>
              <a:gd name="T8" fmla="*/ 37 w 397"/>
              <a:gd name="T9" fmla="*/ 37 h 480"/>
              <a:gd name="T10" fmla="*/ 58 w 397"/>
              <a:gd name="T11" fmla="*/ 114 h 480"/>
              <a:gd name="T12" fmla="*/ 103 w 397"/>
              <a:gd name="T13" fmla="*/ 102 h 480"/>
              <a:gd name="T14" fmla="*/ 148 w 397"/>
              <a:gd name="T15" fmla="*/ 92 h 480"/>
              <a:gd name="T16" fmla="*/ 200 w 397"/>
              <a:gd name="T17" fmla="*/ 89 h 480"/>
              <a:gd name="T18" fmla="*/ 222 w 397"/>
              <a:gd name="T19" fmla="*/ 90 h 480"/>
              <a:gd name="T20" fmla="*/ 248 w 397"/>
              <a:gd name="T21" fmla="*/ 95 h 480"/>
              <a:gd name="T22" fmla="*/ 262 w 397"/>
              <a:gd name="T23" fmla="*/ 100 h 480"/>
              <a:gd name="T24" fmla="*/ 274 w 397"/>
              <a:gd name="T25" fmla="*/ 110 h 480"/>
              <a:gd name="T26" fmla="*/ 283 w 397"/>
              <a:gd name="T27" fmla="*/ 121 h 480"/>
              <a:gd name="T28" fmla="*/ 289 w 397"/>
              <a:gd name="T29" fmla="*/ 135 h 480"/>
              <a:gd name="T30" fmla="*/ 291 w 397"/>
              <a:gd name="T31" fmla="*/ 153 h 480"/>
              <a:gd name="T32" fmla="*/ 292 w 397"/>
              <a:gd name="T33" fmla="*/ 197 h 480"/>
              <a:gd name="T34" fmla="*/ 200 w 397"/>
              <a:gd name="T35" fmla="*/ 197 h 480"/>
              <a:gd name="T36" fmla="*/ 147 w 397"/>
              <a:gd name="T37" fmla="*/ 201 h 480"/>
              <a:gd name="T38" fmla="*/ 103 w 397"/>
              <a:gd name="T39" fmla="*/ 210 h 480"/>
              <a:gd name="T40" fmla="*/ 69 w 397"/>
              <a:gd name="T41" fmla="*/ 224 h 480"/>
              <a:gd name="T42" fmla="*/ 42 w 397"/>
              <a:gd name="T43" fmla="*/ 242 h 480"/>
              <a:gd name="T44" fmla="*/ 23 w 397"/>
              <a:gd name="T45" fmla="*/ 264 h 480"/>
              <a:gd name="T46" fmla="*/ 9 w 397"/>
              <a:gd name="T47" fmla="*/ 288 h 480"/>
              <a:gd name="T48" fmla="*/ 2 w 397"/>
              <a:gd name="T49" fmla="*/ 316 h 480"/>
              <a:gd name="T50" fmla="*/ 0 w 397"/>
              <a:gd name="T51" fmla="*/ 344 h 480"/>
              <a:gd name="T52" fmla="*/ 1 w 397"/>
              <a:gd name="T53" fmla="*/ 362 h 480"/>
              <a:gd name="T54" fmla="*/ 8 w 397"/>
              <a:gd name="T55" fmla="*/ 395 h 480"/>
              <a:gd name="T56" fmla="*/ 20 w 397"/>
              <a:gd name="T57" fmla="*/ 421 h 480"/>
              <a:gd name="T58" fmla="*/ 39 w 397"/>
              <a:gd name="T59" fmla="*/ 442 h 480"/>
              <a:gd name="T60" fmla="*/ 61 w 397"/>
              <a:gd name="T61" fmla="*/ 458 h 480"/>
              <a:gd name="T62" fmla="*/ 86 w 397"/>
              <a:gd name="T63" fmla="*/ 468 h 480"/>
              <a:gd name="T64" fmla="*/ 113 w 397"/>
              <a:gd name="T65" fmla="*/ 475 h 480"/>
              <a:gd name="T66" fmla="*/ 140 w 397"/>
              <a:gd name="T67" fmla="*/ 479 h 480"/>
              <a:gd name="T68" fmla="*/ 154 w 397"/>
              <a:gd name="T69" fmla="*/ 480 h 480"/>
              <a:gd name="T70" fmla="*/ 185 w 397"/>
              <a:gd name="T71" fmla="*/ 478 h 480"/>
              <a:gd name="T72" fmla="*/ 236 w 397"/>
              <a:gd name="T73" fmla="*/ 468 h 480"/>
              <a:gd name="T74" fmla="*/ 271 w 397"/>
              <a:gd name="T75" fmla="*/ 456 h 480"/>
              <a:gd name="T76" fmla="*/ 292 w 397"/>
              <a:gd name="T77" fmla="*/ 445 h 480"/>
              <a:gd name="T78" fmla="*/ 297 w 397"/>
              <a:gd name="T79" fmla="*/ 444 h 480"/>
              <a:gd name="T80" fmla="*/ 302 w 397"/>
              <a:gd name="T81" fmla="*/ 447 h 480"/>
              <a:gd name="T82" fmla="*/ 318 w 397"/>
              <a:gd name="T83" fmla="*/ 453 h 480"/>
              <a:gd name="T84" fmla="*/ 348 w 397"/>
              <a:gd name="T85" fmla="*/ 460 h 480"/>
              <a:gd name="T86" fmla="*/ 397 w 397"/>
              <a:gd name="T87" fmla="*/ 463 h 480"/>
              <a:gd name="T88" fmla="*/ 397 w 397"/>
              <a:gd name="T89" fmla="*/ 137 h 480"/>
              <a:gd name="T90" fmla="*/ 394 w 397"/>
              <a:gd name="T91" fmla="*/ 103 h 480"/>
              <a:gd name="T92" fmla="*/ 385 w 397"/>
              <a:gd name="T93" fmla="*/ 74 h 480"/>
              <a:gd name="T94" fmla="*/ 371 w 397"/>
              <a:gd name="T95" fmla="*/ 51 h 480"/>
              <a:gd name="T96" fmla="*/ 353 w 397"/>
              <a:gd name="T97" fmla="*/ 32 h 480"/>
              <a:gd name="T98" fmla="*/ 329 w 397"/>
              <a:gd name="T99" fmla="*/ 17 h 480"/>
              <a:gd name="T100" fmla="*/ 301 w 397"/>
              <a:gd name="T101" fmla="*/ 8 h 480"/>
              <a:gd name="T102" fmla="*/ 268 w 397"/>
              <a:gd name="T103" fmla="*/ 2 h 480"/>
              <a:gd name="T104" fmla="*/ 231 w 397"/>
              <a:gd name="T105" fmla="*/ 0 h 4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397" h="480">
                <a:moveTo>
                  <a:pt x="231" y="0"/>
                </a:moveTo>
                <a:lnTo>
                  <a:pt x="231" y="0"/>
                </a:lnTo>
                <a:lnTo>
                  <a:pt x="196" y="1"/>
                </a:lnTo>
                <a:lnTo>
                  <a:pt x="165" y="5"/>
                </a:lnTo>
                <a:lnTo>
                  <a:pt x="136" y="8"/>
                </a:lnTo>
                <a:lnTo>
                  <a:pt x="109" y="14"/>
                </a:lnTo>
                <a:lnTo>
                  <a:pt x="86" y="20"/>
                </a:lnTo>
                <a:lnTo>
                  <a:pt x="65" y="25"/>
                </a:lnTo>
                <a:lnTo>
                  <a:pt x="49" y="31"/>
                </a:lnTo>
                <a:lnTo>
                  <a:pt x="37" y="37"/>
                </a:lnTo>
                <a:lnTo>
                  <a:pt x="58" y="114"/>
                </a:lnTo>
                <a:lnTo>
                  <a:pt x="58" y="114"/>
                </a:lnTo>
                <a:lnTo>
                  <a:pt x="71" y="110"/>
                </a:lnTo>
                <a:lnTo>
                  <a:pt x="103" y="102"/>
                </a:lnTo>
                <a:lnTo>
                  <a:pt x="124" y="97"/>
                </a:lnTo>
                <a:lnTo>
                  <a:pt x="148" y="92"/>
                </a:lnTo>
                <a:lnTo>
                  <a:pt x="173" y="90"/>
                </a:lnTo>
                <a:lnTo>
                  <a:pt x="200" y="89"/>
                </a:lnTo>
                <a:lnTo>
                  <a:pt x="200" y="89"/>
                </a:lnTo>
                <a:lnTo>
                  <a:pt x="222" y="90"/>
                </a:lnTo>
                <a:lnTo>
                  <a:pt x="240" y="92"/>
                </a:lnTo>
                <a:lnTo>
                  <a:pt x="248" y="95"/>
                </a:lnTo>
                <a:lnTo>
                  <a:pt x="255" y="97"/>
                </a:lnTo>
                <a:lnTo>
                  <a:pt x="262" y="100"/>
                </a:lnTo>
                <a:lnTo>
                  <a:pt x="269" y="105"/>
                </a:lnTo>
                <a:lnTo>
                  <a:pt x="274" y="110"/>
                </a:lnTo>
                <a:lnTo>
                  <a:pt x="278" y="114"/>
                </a:lnTo>
                <a:lnTo>
                  <a:pt x="283" y="121"/>
                </a:lnTo>
                <a:lnTo>
                  <a:pt x="286" y="128"/>
                </a:lnTo>
                <a:lnTo>
                  <a:pt x="289" y="135"/>
                </a:lnTo>
                <a:lnTo>
                  <a:pt x="290" y="144"/>
                </a:lnTo>
                <a:lnTo>
                  <a:pt x="291" y="153"/>
                </a:lnTo>
                <a:lnTo>
                  <a:pt x="292" y="164"/>
                </a:lnTo>
                <a:lnTo>
                  <a:pt x="292" y="197"/>
                </a:lnTo>
                <a:lnTo>
                  <a:pt x="200" y="197"/>
                </a:lnTo>
                <a:lnTo>
                  <a:pt x="200" y="197"/>
                </a:lnTo>
                <a:lnTo>
                  <a:pt x="172" y="198"/>
                </a:lnTo>
                <a:lnTo>
                  <a:pt x="147" y="201"/>
                </a:lnTo>
                <a:lnTo>
                  <a:pt x="124" y="204"/>
                </a:lnTo>
                <a:lnTo>
                  <a:pt x="103" y="210"/>
                </a:lnTo>
                <a:lnTo>
                  <a:pt x="85" y="216"/>
                </a:lnTo>
                <a:lnTo>
                  <a:pt x="69" y="224"/>
                </a:lnTo>
                <a:lnTo>
                  <a:pt x="55" y="232"/>
                </a:lnTo>
                <a:lnTo>
                  <a:pt x="42" y="242"/>
                </a:lnTo>
                <a:lnTo>
                  <a:pt x="31" y="253"/>
                </a:lnTo>
                <a:lnTo>
                  <a:pt x="23" y="264"/>
                </a:lnTo>
                <a:lnTo>
                  <a:pt x="15" y="276"/>
                </a:lnTo>
                <a:lnTo>
                  <a:pt x="9" y="288"/>
                </a:lnTo>
                <a:lnTo>
                  <a:pt x="6" y="302"/>
                </a:lnTo>
                <a:lnTo>
                  <a:pt x="2" y="316"/>
                </a:lnTo>
                <a:lnTo>
                  <a:pt x="0" y="330"/>
                </a:lnTo>
                <a:lnTo>
                  <a:pt x="0" y="344"/>
                </a:lnTo>
                <a:lnTo>
                  <a:pt x="0" y="344"/>
                </a:lnTo>
                <a:lnTo>
                  <a:pt x="1" y="362"/>
                </a:lnTo>
                <a:lnTo>
                  <a:pt x="3" y="380"/>
                </a:lnTo>
                <a:lnTo>
                  <a:pt x="8" y="395"/>
                </a:lnTo>
                <a:lnTo>
                  <a:pt x="14" y="408"/>
                </a:lnTo>
                <a:lnTo>
                  <a:pt x="20" y="421"/>
                </a:lnTo>
                <a:lnTo>
                  <a:pt x="30" y="433"/>
                </a:lnTo>
                <a:lnTo>
                  <a:pt x="39" y="442"/>
                </a:lnTo>
                <a:lnTo>
                  <a:pt x="49" y="450"/>
                </a:lnTo>
                <a:lnTo>
                  <a:pt x="61" y="458"/>
                </a:lnTo>
                <a:lnTo>
                  <a:pt x="73" y="464"/>
                </a:lnTo>
                <a:lnTo>
                  <a:pt x="86" y="468"/>
                </a:lnTo>
                <a:lnTo>
                  <a:pt x="99" y="473"/>
                </a:lnTo>
                <a:lnTo>
                  <a:pt x="113" y="475"/>
                </a:lnTo>
                <a:lnTo>
                  <a:pt x="126" y="478"/>
                </a:lnTo>
                <a:lnTo>
                  <a:pt x="140" y="479"/>
                </a:lnTo>
                <a:lnTo>
                  <a:pt x="154" y="480"/>
                </a:lnTo>
                <a:lnTo>
                  <a:pt x="154" y="480"/>
                </a:lnTo>
                <a:lnTo>
                  <a:pt x="170" y="479"/>
                </a:lnTo>
                <a:lnTo>
                  <a:pt x="185" y="478"/>
                </a:lnTo>
                <a:lnTo>
                  <a:pt x="211" y="474"/>
                </a:lnTo>
                <a:lnTo>
                  <a:pt x="236" y="468"/>
                </a:lnTo>
                <a:lnTo>
                  <a:pt x="255" y="462"/>
                </a:lnTo>
                <a:lnTo>
                  <a:pt x="271" y="456"/>
                </a:lnTo>
                <a:lnTo>
                  <a:pt x="284" y="450"/>
                </a:lnTo>
                <a:lnTo>
                  <a:pt x="292" y="445"/>
                </a:lnTo>
                <a:lnTo>
                  <a:pt x="297" y="444"/>
                </a:lnTo>
                <a:lnTo>
                  <a:pt x="297" y="444"/>
                </a:lnTo>
                <a:lnTo>
                  <a:pt x="299" y="445"/>
                </a:lnTo>
                <a:lnTo>
                  <a:pt x="302" y="447"/>
                </a:lnTo>
                <a:lnTo>
                  <a:pt x="309" y="450"/>
                </a:lnTo>
                <a:lnTo>
                  <a:pt x="318" y="453"/>
                </a:lnTo>
                <a:lnTo>
                  <a:pt x="332" y="457"/>
                </a:lnTo>
                <a:lnTo>
                  <a:pt x="348" y="460"/>
                </a:lnTo>
                <a:lnTo>
                  <a:pt x="370" y="462"/>
                </a:lnTo>
                <a:lnTo>
                  <a:pt x="397" y="463"/>
                </a:lnTo>
                <a:lnTo>
                  <a:pt x="397" y="137"/>
                </a:lnTo>
                <a:lnTo>
                  <a:pt x="397" y="137"/>
                </a:lnTo>
                <a:lnTo>
                  <a:pt x="397" y="119"/>
                </a:lnTo>
                <a:lnTo>
                  <a:pt x="394" y="103"/>
                </a:lnTo>
                <a:lnTo>
                  <a:pt x="391" y="88"/>
                </a:lnTo>
                <a:lnTo>
                  <a:pt x="385" y="74"/>
                </a:lnTo>
                <a:lnTo>
                  <a:pt x="379" y="62"/>
                </a:lnTo>
                <a:lnTo>
                  <a:pt x="371" y="51"/>
                </a:lnTo>
                <a:lnTo>
                  <a:pt x="363" y="40"/>
                </a:lnTo>
                <a:lnTo>
                  <a:pt x="353" y="32"/>
                </a:lnTo>
                <a:lnTo>
                  <a:pt x="341" y="24"/>
                </a:lnTo>
                <a:lnTo>
                  <a:pt x="329" y="17"/>
                </a:lnTo>
                <a:lnTo>
                  <a:pt x="316" y="13"/>
                </a:lnTo>
                <a:lnTo>
                  <a:pt x="301" y="8"/>
                </a:lnTo>
                <a:lnTo>
                  <a:pt x="285" y="5"/>
                </a:lnTo>
                <a:lnTo>
                  <a:pt x="268" y="2"/>
                </a:lnTo>
                <a:lnTo>
                  <a:pt x="249" y="1"/>
                </a:lnTo>
                <a:lnTo>
                  <a:pt x="231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rgbClr val="005EB8"/>
              </a:solidFill>
            </a:endParaRPr>
          </a:p>
        </p:txBody>
      </p:sp>
      <p:sp>
        <p:nvSpPr>
          <p:cNvPr id="49" name="Freeform 12"/>
          <p:cNvSpPr>
            <a:spLocks/>
          </p:cNvSpPr>
          <p:nvPr userDrawn="1"/>
        </p:nvSpPr>
        <p:spPr bwMode="auto">
          <a:xfrm>
            <a:off x="6605284" y="4782266"/>
            <a:ext cx="280050" cy="237006"/>
          </a:xfrm>
          <a:custGeom>
            <a:avLst/>
            <a:gdLst>
              <a:gd name="T0" fmla="*/ 317 w 421"/>
              <a:gd name="T1" fmla="*/ 350 h 475"/>
              <a:gd name="T2" fmla="*/ 277 w 421"/>
              <a:gd name="T3" fmla="*/ 367 h 475"/>
              <a:gd name="T4" fmla="*/ 244 w 421"/>
              <a:gd name="T5" fmla="*/ 376 h 475"/>
              <a:gd name="T6" fmla="*/ 207 w 421"/>
              <a:gd name="T7" fmla="*/ 382 h 475"/>
              <a:gd name="T8" fmla="*/ 188 w 421"/>
              <a:gd name="T9" fmla="*/ 383 h 475"/>
              <a:gd name="T10" fmla="*/ 164 w 421"/>
              <a:gd name="T11" fmla="*/ 382 h 475"/>
              <a:gd name="T12" fmla="*/ 145 w 421"/>
              <a:gd name="T13" fmla="*/ 377 h 475"/>
              <a:gd name="T14" fmla="*/ 130 w 421"/>
              <a:gd name="T15" fmla="*/ 369 h 475"/>
              <a:gd name="T16" fmla="*/ 120 w 421"/>
              <a:gd name="T17" fmla="*/ 357 h 475"/>
              <a:gd name="T18" fmla="*/ 112 w 421"/>
              <a:gd name="T19" fmla="*/ 343 h 475"/>
              <a:gd name="T20" fmla="*/ 107 w 421"/>
              <a:gd name="T21" fmla="*/ 325 h 475"/>
              <a:gd name="T22" fmla="*/ 105 w 421"/>
              <a:gd name="T23" fmla="*/ 278 h 475"/>
              <a:gd name="T24" fmla="*/ 89 w 421"/>
              <a:gd name="T25" fmla="*/ 0 h 475"/>
              <a:gd name="T26" fmla="*/ 67 w 421"/>
              <a:gd name="T27" fmla="*/ 0 h 475"/>
              <a:gd name="T28" fmla="*/ 15 w 421"/>
              <a:gd name="T29" fmla="*/ 4 h 475"/>
              <a:gd name="T30" fmla="*/ 0 w 421"/>
              <a:gd name="T31" fmla="*/ 290 h 475"/>
              <a:gd name="T32" fmla="*/ 0 w 421"/>
              <a:gd name="T33" fmla="*/ 313 h 475"/>
              <a:gd name="T34" fmla="*/ 4 w 421"/>
              <a:gd name="T35" fmla="*/ 354 h 475"/>
              <a:gd name="T36" fmla="*/ 11 w 421"/>
              <a:gd name="T37" fmla="*/ 388 h 475"/>
              <a:gd name="T38" fmla="*/ 23 w 421"/>
              <a:gd name="T39" fmla="*/ 417 h 475"/>
              <a:gd name="T40" fmla="*/ 40 w 421"/>
              <a:gd name="T41" fmla="*/ 440 h 475"/>
              <a:gd name="T42" fmla="*/ 66 w 421"/>
              <a:gd name="T43" fmla="*/ 457 h 475"/>
              <a:gd name="T44" fmla="*/ 97 w 421"/>
              <a:gd name="T45" fmla="*/ 468 h 475"/>
              <a:gd name="T46" fmla="*/ 136 w 421"/>
              <a:gd name="T47" fmla="*/ 474 h 475"/>
              <a:gd name="T48" fmla="*/ 159 w 421"/>
              <a:gd name="T49" fmla="*/ 475 h 475"/>
              <a:gd name="T50" fmla="*/ 193 w 421"/>
              <a:gd name="T51" fmla="*/ 473 h 475"/>
              <a:gd name="T52" fmla="*/ 224 w 421"/>
              <a:gd name="T53" fmla="*/ 468 h 475"/>
              <a:gd name="T54" fmla="*/ 274 w 421"/>
              <a:gd name="T55" fmla="*/ 455 h 475"/>
              <a:gd name="T56" fmla="*/ 305 w 421"/>
              <a:gd name="T57" fmla="*/ 443 h 475"/>
              <a:gd name="T58" fmla="*/ 319 w 421"/>
              <a:gd name="T59" fmla="*/ 437 h 475"/>
              <a:gd name="T60" fmla="*/ 334 w 421"/>
              <a:gd name="T61" fmla="*/ 444 h 475"/>
              <a:gd name="T62" fmla="*/ 359 w 421"/>
              <a:gd name="T63" fmla="*/ 451 h 475"/>
              <a:gd name="T64" fmla="*/ 397 w 421"/>
              <a:gd name="T65" fmla="*/ 457 h 475"/>
              <a:gd name="T66" fmla="*/ 421 w 421"/>
              <a:gd name="T67" fmla="*/ 7 h 475"/>
              <a:gd name="T68" fmla="*/ 386 w 421"/>
              <a:gd name="T69" fmla="*/ 2 h 475"/>
              <a:gd name="T70" fmla="*/ 337 w 421"/>
              <a:gd name="T71" fmla="*/ 0 h 475"/>
              <a:gd name="T72" fmla="*/ 317 w 421"/>
              <a:gd name="T73" fmla="*/ 350 h 4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421" h="475">
                <a:moveTo>
                  <a:pt x="317" y="350"/>
                </a:moveTo>
                <a:lnTo>
                  <a:pt x="317" y="350"/>
                </a:lnTo>
                <a:lnTo>
                  <a:pt x="292" y="361"/>
                </a:lnTo>
                <a:lnTo>
                  <a:pt x="277" y="367"/>
                </a:lnTo>
                <a:lnTo>
                  <a:pt x="261" y="371"/>
                </a:lnTo>
                <a:lnTo>
                  <a:pt x="244" y="376"/>
                </a:lnTo>
                <a:lnTo>
                  <a:pt x="226" y="379"/>
                </a:lnTo>
                <a:lnTo>
                  <a:pt x="207" y="382"/>
                </a:lnTo>
                <a:lnTo>
                  <a:pt x="188" y="383"/>
                </a:lnTo>
                <a:lnTo>
                  <a:pt x="188" y="383"/>
                </a:lnTo>
                <a:lnTo>
                  <a:pt x="175" y="383"/>
                </a:lnTo>
                <a:lnTo>
                  <a:pt x="164" y="382"/>
                </a:lnTo>
                <a:lnTo>
                  <a:pt x="153" y="379"/>
                </a:lnTo>
                <a:lnTo>
                  <a:pt x="145" y="377"/>
                </a:lnTo>
                <a:lnTo>
                  <a:pt x="137" y="373"/>
                </a:lnTo>
                <a:lnTo>
                  <a:pt x="130" y="369"/>
                </a:lnTo>
                <a:lnTo>
                  <a:pt x="124" y="363"/>
                </a:lnTo>
                <a:lnTo>
                  <a:pt x="120" y="357"/>
                </a:lnTo>
                <a:lnTo>
                  <a:pt x="115" y="350"/>
                </a:lnTo>
                <a:lnTo>
                  <a:pt x="112" y="343"/>
                </a:lnTo>
                <a:lnTo>
                  <a:pt x="109" y="334"/>
                </a:lnTo>
                <a:lnTo>
                  <a:pt x="107" y="325"/>
                </a:lnTo>
                <a:lnTo>
                  <a:pt x="105" y="303"/>
                </a:lnTo>
                <a:lnTo>
                  <a:pt x="105" y="278"/>
                </a:lnTo>
                <a:lnTo>
                  <a:pt x="105" y="0"/>
                </a:lnTo>
                <a:lnTo>
                  <a:pt x="89" y="0"/>
                </a:lnTo>
                <a:lnTo>
                  <a:pt x="89" y="0"/>
                </a:lnTo>
                <a:lnTo>
                  <a:pt x="67" y="0"/>
                </a:lnTo>
                <a:lnTo>
                  <a:pt x="40" y="2"/>
                </a:lnTo>
                <a:lnTo>
                  <a:pt x="15" y="4"/>
                </a:lnTo>
                <a:lnTo>
                  <a:pt x="0" y="7"/>
                </a:lnTo>
                <a:lnTo>
                  <a:pt x="0" y="290"/>
                </a:lnTo>
                <a:lnTo>
                  <a:pt x="0" y="290"/>
                </a:lnTo>
                <a:lnTo>
                  <a:pt x="0" y="313"/>
                </a:lnTo>
                <a:lnTo>
                  <a:pt x="1" y="334"/>
                </a:lnTo>
                <a:lnTo>
                  <a:pt x="4" y="354"/>
                </a:lnTo>
                <a:lnTo>
                  <a:pt x="6" y="372"/>
                </a:lnTo>
                <a:lnTo>
                  <a:pt x="11" y="388"/>
                </a:lnTo>
                <a:lnTo>
                  <a:pt x="16" y="403"/>
                </a:lnTo>
                <a:lnTo>
                  <a:pt x="23" y="417"/>
                </a:lnTo>
                <a:lnTo>
                  <a:pt x="31" y="429"/>
                </a:lnTo>
                <a:lnTo>
                  <a:pt x="40" y="440"/>
                </a:lnTo>
                <a:lnTo>
                  <a:pt x="52" y="450"/>
                </a:lnTo>
                <a:lnTo>
                  <a:pt x="66" y="457"/>
                </a:lnTo>
                <a:lnTo>
                  <a:pt x="80" y="463"/>
                </a:lnTo>
                <a:lnTo>
                  <a:pt x="97" y="468"/>
                </a:lnTo>
                <a:lnTo>
                  <a:pt x="115" y="472"/>
                </a:lnTo>
                <a:lnTo>
                  <a:pt x="136" y="474"/>
                </a:lnTo>
                <a:lnTo>
                  <a:pt x="159" y="475"/>
                </a:lnTo>
                <a:lnTo>
                  <a:pt x="159" y="475"/>
                </a:lnTo>
                <a:lnTo>
                  <a:pt x="177" y="474"/>
                </a:lnTo>
                <a:lnTo>
                  <a:pt x="193" y="473"/>
                </a:lnTo>
                <a:lnTo>
                  <a:pt x="210" y="472"/>
                </a:lnTo>
                <a:lnTo>
                  <a:pt x="224" y="468"/>
                </a:lnTo>
                <a:lnTo>
                  <a:pt x="251" y="462"/>
                </a:lnTo>
                <a:lnTo>
                  <a:pt x="274" y="455"/>
                </a:lnTo>
                <a:lnTo>
                  <a:pt x="292" y="448"/>
                </a:lnTo>
                <a:lnTo>
                  <a:pt x="305" y="443"/>
                </a:lnTo>
                <a:lnTo>
                  <a:pt x="319" y="437"/>
                </a:lnTo>
                <a:lnTo>
                  <a:pt x="319" y="437"/>
                </a:lnTo>
                <a:lnTo>
                  <a:pt x="326" y="440"/>
                </a:lnTo>
                <a:lnTo>
                  <a:pt x="334" y="444"/>
                </a:lnTo>
                <a:lnTo>
                  <a:pt x="345" y="447"/>
                </a:lnTo>
                <a:lnTo>
                  <a:pt x="359" y="451"/>
                </a:lnTo>
                <a:lnTo>
                  <a:pt x="376" y="454"/>
                </a:lnTo>
                <a:lnTo>
                  <a:pt x="397" y="457"/>
                </a:lnTo>
                <a:lnTo>
                  <a:pt x="421" y="458"/>
                </a:lnTo>
                <a:lnTo>
                  <a:pt x="421" y="7"/>
                </a:lnTo>
                <a:lnTo>
                  <a:pt x="421" y="7"/>
                </a:lnTo>
                <a:lnTo>
                  <a:pt x="386" y="2"/>
                </a:lnTo>
                <a:lnTo>
                  <a:pt x="360" y="1"/>
                </a:lnTo>
                <a:lnTo>
                  <a:pt x="337" y="0"/>
                </a:lnTo>
                <a:lnTo>
                  <a:pt x="317" y="0"/>
                </a:lnTo>
                <a:lnTo>
                  <a:pt x="317" y="35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rgbClr val="005EB8"/>
              </a:solidFill>
            </a:endParaRPr>
          </a:p>
        </p:txBody>
      </p:sp>
      <p:sp>
        <p:nvSpPr>
          <p:cNvPr id="50" name="Freeform 13"/>
          <p:cNvSpPr>
            <a:spLocks/>
          </p:cNvSpPr>
          <p:nvPr userDrawn="1"/>
        </p:nvSpPr>
        <p:spPr bwMode="auto">
          <a:xfrm>
            <a:off x="6967348" y="4779265"/>
            <a:ext cx="234043" cy="240006"/>
          </a:xfrm>
          <a:custGeom>
            <a:avLst/>
            <a:gdLst>
              <a:gd name="T0" fmla="*/ 12 w 350"/>
              <a:gd name="T1" fmla="*/ 465 h 480"/>
              <a:gd name="T2" fmla="*/ 93 w 350"/>
              <a:gd name="T3" fmla="*/ 477 h 480"/>
              <a:gd name="T4" fmla="*/ 156 w 350"/>
              <a:gd name="T5" fmla="*/ 480 h 480"/>
              <a:gd name="T6" fmla="*/ 206 w 350"/>
              <a:gd name="T7" fmla="*/ 477 h 480"/>
              <a:gd name="T8" fmla="*/ 256 w 350"/>
              <a:gd name="T9" fmla="*/ 464 h 480"/>
              <a:gd name="T10" fmla="*/ 298 w 350"/>
              <a:gd name="T11" fmla="*/ 442 h 480"/>
              <a:gd name="T12" fmla="*/ 332 w 350"/>
              <a:gd name="T13" fmla="*/ 407 h 480"/>
              <a:gd name="T14" fmla="*/ 349 w 350"/>
              <a:gd name="T15" fmla="*/ 357 h 480"/>
              <a:gd name="T16" fmla="*/ 349 w 350"/>
              <a:gd name="T17" fmla="*/ 323 h 480"/>
              <a:gd name="T18" fmla="*/ 340 w 350"/>
              <a:gd name="T19" fmla="*/ 287 h 480"/>
              <a:gd name="T20" fmla="*/ 319 w 350"/>
              <a:gd name="T21" fmla="*/ 260 h 480"/>
              <a:gd name="T22" fmla="*/ 289 w 350"/>
              <a:gd name="T23" fmla="*/ 237 h 480"/>
              <a:gd name="T24" fmla="*/ 235 w 350"/>
              <a:gd name="T25" fmla="*/ 210 h 480"/>
              <a:gd name="T26" fmla="*/ 167 w 350"/>
              <a:gd name="T27" fmla="*/ 183 h 480"/>
              <a:gd name="T28" fmla="*/ 127 w 350"/>
              <a:gd name="T29" fmla="*/ 162 h 480"/>
              <a:gd name="T30" fmla="*/ 115 w 350"/>
              <a:gd name="T31" fmla="*/ 148 h 480"/>
              <a:gd name="T32" fmla="*/ 112 w 350"/>
              <a:gd name="T33" fmla="*/ 130 h 480"/>
              <a:gd name="T34" fmla="*/ 114 w 350"/>
              <a:gd name="T35" fmla="*/ 117 h 480"/>
              <a:gd name="T36" fmla="*/ 130 w 350"/>
              <a:gd name="T37" fmla="*/ 97 h 480"/>
              <a:gd name="T38" fmla="*/ 149 w 350"/>
              <a:gd name="T39" fmla="*/ 88 h 480"/>
              <a:gd name="T40" fmla="*/ 175 w 350"/>
              <a:gd name="T41" fmla="*/ 83 h 480"/>
              <a:gd name="T42" fmla="*/ 209 w 350"/>
              <a:gd name="T43" fmla="*/ 84 h 480"/>
              <a:gd name="T44" fmla="*/ 268 w 350"/>
              <a:gd name="T45" fmla="*/ 96 h 480"/>
              <a:gd name="T46" fmla="*/ 332 w 350"/>
              <a:gd name="T47" fmla="*/ 33 h 480"/>
              <a:gd name="T48" fmla="*/ 296 w 350"/>
              <a:gd name="T49" fmla="*/ 18 h 480"/>
              <a:gd name="T50" fmla="*/ 233 w 350"/>
              <a:gd name="T51" fmla="*/ 5 h 480"/>
              <a:gd name="T52" fmla="*/ 177 w 350"/>
              <a:gd name="T53" fmla="*/ 0 h 480"/>
              <a:gd name="T54" fmla="*/ 129 w 350"/>
              <a:gd name="T55" fmla="*/ 5 h 480"/>
              <a:gd name="T56" fmla="*/ 85 w 350"/>
              <a:gd name="T57" fmla="*/ 20 h 480"/>
              <a:gd name="T58" fmla="*/ 47 w 350"/>
              <a:gd name="T59" fmla="*/ 44 h 480"/>
              <a:gd name="T60" fmla="*/ 21 w 350"/>
              <a:gd name="T61" fmla="*/ 77 h 480"/>
              <a:gd name="T62" fmla="*/ 7 w 350"/>
              <a:gd name="T63" fmla="*/ 120 h 480"/>
              <a:gd name="T64" fmla="*/ 7 w 350"/>
              <a:gd name="T65" fmla="*/ 153 h 480"/>
              <a:gd name="T66" fmla="*/ 21 w 350"/>
              <a:gd name="T67" fmla="*/ 196 h 480"/>
              <a:gd name="T68" fmla="*/ 47 w 350"/>
              <a:gd name="T69" fmla="*/ 227 h 480"/>
              <a:gd name="T70" fmla="*/ 82 w 350"/>
              <a:gd name="T71" fmla="*/ 250 h 480"/>
              <a:gd name="T72" fmla="*/ 134 w 350"/>
              <a:gd name="T73" fmla="*/ 272 h 480"/>
              <a:gd name="T74" fmla="*/ 192 w 350"/>
              <a:gd name="T75" fmla="*/ 293 h 480"/>
              <a:gd name="T76" fmla="*/ 230 w 350"/>
              <a:gd name="T77" fmla="*/ 314 h 480"/>
              <a:gd name="T78" fmla="*/ 243 w 350"/>
              <a:gd name="T79" fmla="*/ 332 h 480"/>
              <a:gd name="T80" fmla="*/ 244 w 350"/>
              <a:gd name="T81" fmla="*/ 343 h 480"/>
              <a:gd name="T82" fmla="*/ 238 w 350"/>
              <a:gd name="T83" fmla="*/ 368 h 480"/>
              <a:gd name="T84" fmla="*/ 227 w 350"/>
              <a:gd name="T85" fmla="*/ 381 h 480"/>
              <a:gd name="T86" fmla="*/ 207 w 350"/>
              <a:gd name="T87" fmla="*/ 390 h 480"/>
              <a:gd name="T88" fmla="*/ 177 w 350"/>
              <a:gd name="T89" fmla="*/ 396 h 480"/>
              <a:gd name="T90" fmla="*/ 127 w 350"/>
              <a:gd name="T91" fmla="*/ 397 h 480"/>
              <a:gd name="T92" fmla="*/ 31 w 350"/>
              <a:gd name="T93" fmla="*/ 385 h 4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350" h="480">
                <a:moveTo>
                  <a:pt x="0" y="463"/>
                </a:moveTo>
                <a:lnTo>
                  <a:pt x="0" y="463"/>
                </a:lnTo>
                <a:lnTo>
                  <a:pt x="12" y="465"/>
                </a:lnTo>
                <a:lnTo>
                  <a:pt x="44" y="471"/>
                </a:lnTo>
                <a:lnTo>
                  <a:pt x="67" y="474"/>
                </a:lnTo>
                <a:lnTo>
                  <a:pt x="93" y="477"/>
                </a:lnTo>
                <a:lnTo>
                  <a:pt x="123" y="479"/>
                </a:lnTo>
                <a:lnTo>
                  <a:pt x="156" y="480"/>
                </a:lnTo>
                <a:lnTo>
                  <a:pt x="156" y="480"/>
                </a:lnTo>
                <a:lnTo>
                  <a:pt x="173" y="479"/>
                </a:lnTo>
                <a:lnTo>
                  <a:pt x="189" y="478"/>
                </a:lnTo>
                <a:lnTo>
                  <a:pt x="206" y="477"/>
                </a:lnTo>
                <a:lnTo>
                  <a:pt x="222" y="473"/>
                </a:lnTo>
                <a:lnTo>
                  <a:pt x="240" y="470"/>
                </a:lnTo>
                <a:lnTo>
                  <a:pt x="256" y="464"/>
                </a:lnTo>
                <a:lnTo>
                  <a:pt x="271" y="458"/>
                </a:lnTo>
                <a:lnTo>
                  <a:pt x="286" y="451"/>
                </a:lnTo>
                <a:lnTo>
                  <a:pt x="298" y="442"/>
                </a:lnTo>
                <a:lnTo>
                  <a:pt x="311" y="432"/>
                </a:lnTo>
                <a:lnTo>
                  <a:pt x="322" y="420"/>
                </a:lnTo>
                <a:lnTo>
                  <a:pt x="332" y="407"/>
                </a:lnTo>
                <a:lnTo>
                  <a:pt x="340" y="392"/>
                </a:lnTo>
                <a:lnTo>
                  <a:pt x="345" y="375"/>
                </a:lnTo>
                <a:lnTo>
                  <a:pt x="349" y="357"/>
                </a:lnTo>
                <a:lnTo>
                  <a:pt x="350" y="337"/>
                </a:lnTo>
                <a:lnTo>
                  <a:pt x="350" y="337"/>
                </a:lnTo>
                <a:lnTo>
                  <a:pt x="349" y="323"/>
                </a:lnTo>
                <a:lnTo>
                  <a:pt x="348" y="310"/>
                </a:lnTo>
                <a:lnTo>
                  <a:pt x="344" y="299"/>
                </a:lnTo>
                <a:lnTo>
                  <a:pt x="340" y="287"/>
                </a:lnTo>
                <a:lnTo>
                  <a:pt x="334" y="278"/>
                </a:lnTo>
                <a:lnTo>
                  <a:pt x="327" y="268"/>
                </a:lnTo>
                <a:lnTo>
                  <a:pt x="319" y="260"/>
                </a:lnTo>
                <a:lnTo>
                  <a:pt x="311" y="252"/>
                </a:lnTo>
                <a:lnTo>
                  <a:pt x="301" y="243"/>
                </a:lnTo>
                <a:lnTo>
                  <a:pt x="289" y="237"/>
                </a:lnTo>
                <a:lnTo>
                  <a:pt x="278" y="228"/>
                </a:lnTo>
                <a:lnTo>
                  <a:pt x="264" y="223"/>
                </a:lnTo>
                <a:lnTo>
                  <a:pt x="235" y="210"/>
                </a:lnTo>
                <a:lnTo>
                  <a:pt x="203" y="197"/>
                </a:lnTo>
                <a:lnTo>
                  <a:pt x="203" y="197"/>
                </a:lnTo>
                <a:lnTo>
                  <a:pt x="167" y="183"/>
                </a:lnTo>
                <a:lnTo>
                  <a:pt x="152" y="177"/>
                </a:lnTo>
                <a:lnTo>
                  <a:pt x="138" y="170"/>
                </a:lnTo>
                <a:lnTo>
                  <a:pt x="127" y="162"/>
                </a:lnTo>
                <a:lnTo>
                  <a:pt x="122" y="157"/>
                </a:lnTo>
                <a:lnTo>
                  <a:pt x="119" y="152"/>
                </a:lnTo>
                <a:lnTo>
                  <a:pt x="115" y="148"/>
                </a:lnTo>
                <a:lnTo>
                  <a:pt x="113" y="142"/>
                </a:lnTo>
                <a:lnTo>
                  <a:pt x="112" y="136"/>
                </a:lnTo>
                <a:lnTo>
                  <a:pt x="112" y="130"/>
                </a:lnTo>
                <a:lnTo>
                  <a:pt x="112" y="130"/>
                </a:lnTo>
                <a:lnTo>
                  <a:pt x="112" y="123"/>
                </a:lnTo>
                <a:lnTo>
                  <a:pt x="114" y="117"/>
                </a:lnTo>
                <a:lnTo>
                  <a:pt x="119" y="108"/>
                </a:lnTo>
                <a:lnTo>
                  <a:pt x="126" y="100"/>
                </a:lnTo>
                <a:lnTo>
                  <a:pt x="130" y="97"/>
                </a:lnTo>
                <a:lnTo>
                  <a:pt x="135" y="93"/>
                </a:lnTo>
                <a:lnTo>
                  <a:pt x="142" y="91"/>
                </a:lnTo>
                <a:lnTo>
                  <a:pt x="149" y="88"/>
                </a:lnTo>
                <a:lnTo>
                  <a:pt x="157" y="85"/>
                </a:lnTo>
                <a:lnTo>
                  <a:pt x="165" y="84"/>
                </a:lnTo>
                <a:lnTo>
                  <a:pt x="175" y="83"/>
                </a:lnTo>
                <a:lnTo>
                  <a:pt x="187" y="83"/>
                </a:lnTo>
                <a:lnTo>
                  <a:pt x="187" y="83"/>
                </a:lnTo>
                <a:lnTo>
                  <a:pt x="209" y="84"/>
                </a:lnTo>
                <a:lnTo>
                  <a:pt x="230" y="87"/>
                </a:lnTo>
                <a:lnTo>
                  <a:pt x="250" y="91"/>
                </a:lnTo>
                <a:lnTo>
                  <a:pt x="268" y="96"/>
                </a:lnTo>
                <a:lnTo>
                  <a:pt x="295" y="105"/>
                </a:lnTo>
                <a:lnTo>
                  <a:pt x="305" y="110"/>
                </a:lnTo>
                <a:lnTo>
                  <a:pt x="332" y="33"/>
                </a:lnTo>
                <a:lnTo>
                  <a:pt x="332" y="33"/>
                </a:lnTo>
                <a:lnTo>
                  <a:pt x="311" y="24"/>
                </a:lnTo>
                <a:lnTo>
                  <a:pt x="296" y="18"/>
                </a:lnTo>
                <a:lnTo>
                  <a:pt x="278" y="14"/>
                </a:lnTo>
                <a:lnTo>
                  <a:pt x="257" y="8"/>
                </a:lnTo>
                <a:lnTo>
                  <a:pt x="233" y="5"/>
                </a:lnTo>
                <a:lnTo>
                  <a:pt x="206" y="1"/>
                </a:lnTo>
                <a:lnTo>
                  <a:pt x="177" y="0"/>
                </a:lnTo>
                <a:lnTo>
                  <a:pt x="177" y="0"/>
                </a:lnTo>
                <a:lnTo>
                  <a:pt x="161" y="1"/>
                </a:lnTo>
                <a:lnTo>
                  <a:pt x="145" y="2"/>
                </a:lnTo>
                <a:lnTo>
                  <a:pt x="129" y="5"/>
                </a:lnTo>
                <a:lnTo>
                  <a:pt x="114" y="9"/>
                </a:lnTo>
                <a:lnTo>
                  <a:pt x="99" y="14"/>
                </a:lnTo>
                <a:lnTo>
                  <a:pt x="85" y="20"/>
                </a:lnTo>
                <a:lnTo>
                  <a:pt x="72" y="27"/>
                </a:lnTo>
                <a:lnTo>
                  <a:pt x="59" y="35"/>
                </a:lnTo>
                <a:lnTo>
                  <a:pt x="47" y="44"/>
                </a:lnTo>
                <a:lnTo>
                  <a:pt x="37" y="53"/>
                </a:lnTo>
                <a:lnTo>
                  <a:pt x="28" y="65"/>
                </a:lnTo>
                <a:lnTo>
                  <a:pt x="21" y="77"/>
                </a:lnTo>
                <a:lnTo>
                  <a:pt x="14" y="90"/>
                </a:lnTo>
                <a:lnTo>
                  <a:pt x="9" y="105"/>
                </a:lnTo>
                <a:lnTo>
                  <a:pt x="7" y="120"/>
                </a:lnTo>
                <a:lnTo>
                  <a:pt x="6" y="137"/>
                </a:lnTo>
                <a:lnTo>
                  <a:pt x="6" y="137"/>
                </a:lnTo>
                <a:lnTo>
                  <a:pt x="7" y="153"/>
                </a:lnTo>
                <a:lnTo>
                  <a:pt x="9" y="168"/>
                </a:lnTo>
                <a:lnTo>
                  <a:pt x="14" y="183"/>
                </a:lnTo>
                <a:lnTo>
                  <a:pt x="21" y="196"/>
                </a:lnTo>
                <a:lnTo>
                  <a:pt x="28" y="208"/>
                </a:lnTo>
                <a:lnTo>
                  <a:pt x="37" y="218"/>
                </a:lnTo>
                <a:lnTo>
                  <a:pt x="47" y="227"/>
                </a:lnTo>
                <a:lnTo>
                  <a:pt x="58" y="235"/>
                </a:lnTo>
                <a:lnTo>
                  <a:pt x="69" y="243"/>
                </a:lnTo>
                <a:lnTo>
                  <a:pt x="82" y="250"/>
                </a:lnTo>
                <a:lnTo>
                  <a:pt x="95" y="257"/>
                </a:lnTo>
                <a:lnTo>
                  <a:pt x="107" y="263"/>
                </a:lnTo>
                <a:lnTo>
                  <a:pt x="134" y="272"/>
                </a:lnTo>
                <a:lnTo>
                  <a:pt x="160" y="282"/>
                </a:lnTo>
                <a:lnTo>
                  <a:pt x="160" y="282"/>
                </a:lnTo>
                <a:lnTo>
                  <a:pt x="192" y="293"/>
                </a:lnTo>
                <a:lnTo>
                  <a:pt x="207" y="299"/>
                </a:lnTo>
                <a:lnTo>
                  <a:pt x="220" y="306"/>
                </a:lnTo>
                <a:lnTo>
                  <a:pt x="230" y="314"/>
                </a:lnTo>
                <a:lnTo>
                  <a:pt x="237" y="322"/>
                </a:lnTo>
                <a:lnTo>
                  <a:pt x="241" y="327"/>
                </a:lnTo>
                <a:lnTo>
                  <a:pt x="243" y="332"/>
                </a:lnTo>
                <a:lnTo>
                  <a:pt x="244" y="337"/>
                </a:lnTo>
                <a:lnTo>
                  <a:pt x="244" y="343"/>
                </a:lnTo>
                <a:lnTo>
                  <a:pt x="244" y="343"/>
                </a:lnTo>
                <a:lnTo>
                  <a:pt x="244" y="353"/>
                </a:lnTo>
                <a:lnTo>
                  <a:pt x="241" y="363"/>
                </a:lnTo>
                <a:lnTo>
                  <a:pt x="238" y="368"/>
                </a:lnTo>
                <a:lnTo>
                  <a:pt x="235" y="373"/>
                </a:lnTo>
                <a:lnTo>
                  <a:pt x="232" y="376"/>
                </a:lnTo>
                <a:lnTo>
                  <a:pt x="227" y="381"/>
                </a:lnTo>
                <a:lnTo>
                  <a:pt x="221" y="384"/>
                </a:lnTo>
                <a:lnTo>
                  <a:pt x="214" y="388"/>
                </a:lnTo>
                <a:lnTo>
                  <a:pt x="207" y="390"/>
                </a:lnTo>
                <a:lnTo>
                  <a:pt x="198" y="392"/>
                </a:lnTo>
                <a:lnTo>
                  <a:pt x="188" y="395"/>
                </a:lnTo>
                <a:lnTo>
                  <a:pt x="177" y="396"/>
                </a:lnTo>
                <a:lnTo>
                  <a:pt x="151" y="397"/>
                </a:lnTo>
                <a:lnTo>
                  <a:pt x="151" y="397"/>
                </a:lnTo>
                <a:lnTo>
                  <a:pt x="127" y="397"/>
                </a:lnTo>
                <a:lnTo>
                  <a:pt x="104" y="395"/>
                </a:lnTo>
                <a:lnTo>
                  <a:pt x="61" y="390"/>
                </a:lnTo>
                <a:lnTo>
                  <a:pt x="31" y="385"/>
                </a:lnTo>
                <a:lnTo>
                  <a:pt x="20" y="383"/>
                </a:lnTo>
                <a:lnTo>
                  <a:pt x="0" y="463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rgbClr val="005EB8"/>
              </a:solidFill>
            </a:endParaRPr>
          </a:p>
        </p:txBody>
      </p:sp>
      <p:sp>
        <p:nvSpPr>
          <p:cNvPr id="51" name="Freeform 14"/>
          <p:cNvSpPr>
            <a:spLocks/>
          </p:cNvSpPr>
          <p:nvPr userDrawn="1"/>
        </p:nvSpPr>
        <p:spPr bwMode="auto">
          <a:xfrm>
            <a:off x="5993174" y="4819767"/>
            <a:ext cx="146027" cy="159004"/>
          </a:xfrm>
          <a:custGeom>
            <a:avLst/>
            <a:gdLst>
              <a:gd name="T0" fmla="*/ 0 w 219"/>
              <a:gd name="T1" fmla="*/ 8 h 316"/>
              <a:gd name="T2" fmla="*/ 0 w 219"/>
              <a:gd name="T3" fmla="*/ 8 h 316"/>
              <a:gd name="T4" fmla="*/ 16 w 219"/>
              <a:gd name="T5" fmla="*/ 5 h 316"/>
              <a:gd name="T6" fmla="*/ 36 w 219"/>
              <a:gd name="T7" fmla="*/ 2 h 316"/>
              <a:gd name="T8" fmla="*/ 59 w 219"/>
              <a:gd name="T9" fmla="*/ 0 h 316"/>
              <a:gd name="T10" fmla="*/ 83 w 219"/>
              <a:gd name="T11" fmla="*/ 0 h 316"/>
              <a:gd name="T12" fmla="*/ 83 w 219"/>
              <a:gd name="T13" fmla="*/ 0 h 316"/>
              <a:gd name="T14" fmla="*/ 98 w 219"/>
              <a:gd name="T15" fmla="*/ 0 h 316"/>
              <a:gd name="T16" fmla="*/ 111 w 219"/>
              <a:gd name="T17" fmla="*/ 1 h 316"/>
              <a:gd name="T18" fmla="*/ 124 w 219"/>
              <a:gd name="T19" fmla="*/ 5 h 316"/>
              <a:gd name="T20" fmla="*/ 137 w 219"/>
              <a:gd name="T21" fmla="*/ 8 h 316"/>
              <a:gd name="T22" fmla="*/ 149 w 219"/>
              <a:gd name="T23" fmla="*/ 13 h 316"/>
              <a:gd name="T24" fmla="*/ 159 w 219"/>
              <a:gd name="T25" fmla="*/ 18 h 316"/>
              <a:gd name="T26" fmla="*/ 170 w 219"/>
              <a:gd name="T27" fmla="*/ 26 h 316"/>
              <a:gd name="T28" fmla="*/ 180 w 219"/>
              <a:gd name="T29" fmla="*/ 35 h 316"/>
              <a:gd name="T30" fmla="*/ 188 w 219"/>
              <a:gd name="T31" fmla="*/ 45 h 316"/>
              <a:gd name="T32" fmla="*/ 196 w 219"/>
              <a:gd name="T33" fmla="*/ 55 h 316"/>
              <a:gd name="T34" fmla="*/ 203 w 219"/>
              <a:gd name="T35" fmla="*/ 68 h 316"/>
              <a:gd name="T36" fmla="*/ 208 w 219"/>
              <a:gd name="T37" fmla="*/ 83 h 316"/>
              <a:gd name="T38" fmla="*/ 213 w 219"/>
              <a:gd name="T39" fmla="*/ 98 h 316"/>
              <a:gd name="T40" fmla="*/ 216 w 219"/>
              <a:gd name="T41" fmla="*/ 115 h 316"/>
              <a:gd name="T42" fmla="*/ 218 w 219"/>
              <a:gd name="T43" fmla="*/ 134 h 316"/>
              <a:gd name="T44" fmla="*/ 219 w 219"/>
              <a:gd name="T45" fmla="*/ 155 h 316"/>
              <a:gd name="T46" fmla="*/ 219 w 219"/>
              <a:gd name="T47" fmla="*/ 155 h 316"/>
              <a:gd name="T48" fmla="*/ 219 w 219"/>
              <a:gd name="T49" fmla="*/ 174 h 316"/>
              <a:gd name="T50" fmla="*/ 218 w 219"/>
              <a:gd name="T51" fmla="*/ 193 h 316"/>
              <a:gd name="T52" fmla="*/ 215 w 219"/>
              <a:gd name="T53" fmla="*/ 210 h 316"/>
              <a:gd name="T54" fmla="*/ 212 w 219"/>
              <a:gd name="T55" fmla="*/ 226 h 316"/>
              <a:gd name="T56" fmla="*/ 208 w 219"/>
              <a:gd name="T57" fmla="*/ 241 h 316"/>
              <a:gd name="T58" fmla="*/ 204 w 219"/>
              <a:gd name="T59" fmla="*/ 254 h 316"/>
              <a:gd name="T60" fmla="*/ 197 w 219"/>
              <a:gd name="T61" fmla="*/ 266 h 316"/>
              <a:gd name="T62" fmla="*/ 190 w 219"/>
              <a:gd name="T63" fmla="*/ 277 h 316"/>
              <a:gd name="T64" fmla="*/ 181 w 219"/>
              <a:gd name="T65" fmla="*/ 286 h 316"/>
              <a:gd name="T66" fmla="*/ 170 w 219"/>
              <a:gd name="T67" fmla="*/ 294 h 316"/>
              <a:gd name="T68" fmla="*/ 159 w 219"/>
              <a:gd name="T69" fmla="*/ 301 h 316"/>
              <a:gd name="T70" fmla="*/ 145 w 219"/>
              <a:gd name="T71" fmla="*/ 307 h 316"/>
              <a:gd name="T72" fmla="*/ 130 w 219"/>
              <a:gd name="T73" fmla="*/ 310 h 316"/>
              <a:gd name="T74" fmla="*/ 113 w 219"/>
              <a:gd name="T75" fmla="*/ 314 h 316"/>
              <a:gd name="T76" fmla="*/ 95 w 219"/>
              <a:gd name="T77" fmla="*/ 316 h 316"/>
              <a:gd name="T78" fmla="*/ 74 w 219"/>
              <a:gd name="T79" fmla="*/ 316 h 316"/>
              <a:gd name="T80" fmla="*/ 74 w 219"/>
              <a:gd name="T81" fmla="*/ 316 h 316"/>
              <a:gd name="T82" fmla="*/ 47 w 219"/>
              <a:gd name="T83" fmla="*/ 315 h 316"/>
              <a:gd name="T84" fmla="*/ 23 w 219"/>
              <a:gd name="T85" fmla="*/ 314 h 316"/>
              <a:gd name="T86" fmla="*/ 0 w 219"/>
              <a:gd name="T87" fmla="*/ 311 h 316"/>
              <a:gd name="T88" fmla="*/ 0 w 219"/>
              <a:gd name="T89" fmla="*/ 8 h 3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219" h="316">
                <a:moveTo>
                  <a:pt x="0" y="8"/>
                </a:moveTo>
                <a:lnTo>
                  <a:pt x="0" y="8"/>
                </a:lnTo>
                <a:lnTo>
                  <a:pt x="16" y="5"/>
                </a:lnTo>
                <a:lnTo>
                  <a:pt x="36" y="2"/>
                </a:lnTo>
                <a:lnTo>
                  <a:pt x="59" y="0"/>
                </a:lnTo>
                <a:lnTo>
                  <a:pt x="83" y="0"/>
                </a:lnTo>
                <a:lnTo>
                  <a:pt x="83" y="0"/>
                </a:lnTo>
                <a:lnTo>
                  <a:pt x="98" y="0"/>
                </a:lnTo>
                <a:lnTo>
                  <a:pt x="111" y="1"/>
                </a:lnTo>
                <a:lnTo>
                  <a:pt x="124" y="5"/>
                </a:lnTo>
                <a:lnTo>
                  <a:pt x="137" y="8"/>
                </a:lnTo>
                <a:lnTo>
                  <a:pt x="149" y="13"/>
                </a:lnTo>
                <a:lnTo>
                  <a:pt x="159" y="18"/>
                </a:lnTo>
                <a:lnTo>
                  <a:pt x="170" y="26"/>
                </a:lnTo>
                <a:lnTo>
                  <a:pt x="180" y="35"/>
                </a:lnTo>
                <a:lnTo>
                  <a:pt x="188" y="45"/>
                </a:lnTo>
                <a:lnTo>
                  <a:pt x="196" y="55"/>
                </a:lnTo>
                <a:lnTo>
                  <a:pt x="203" y="68"/>
                </a:lnTo>
                <a:lnTo>
                  <a:pt x="208" y="83"/>
                </a:lnTo>
                <a:lnTo>
                  <a:pt x="213" y="98"/>
                </a:lnTo>
                <a:lnTo>
                  <a:pt x="216" y="115"/>
                </a:lnTo>
                <a:lnTo>
                  <a:pt x="218" y="134"/>
                </a:lnTo>
                <a:lnTo>
                  <a:pt x="219" y="155"/>
                </a:lnTo>
                <a:lnTo>
                  <a:pt x="219" y="155"/>
                </a:lnTo>
                <a:lnTo>
                  <a:pt x="219" y="174"/>
                </a:lnTo>
                <a:lnTo>
                  <a:pt x="218" y="193"/>
                </a:lnTo>
                <a:lnTo>
                  <a:pt x="215" y="210"/>
                </a:lnTo>
                <a:lnTo>
                  <a:pt x="212" y="226"/>
                </a:lnTo>
                <a:lnTo>
                  <a:pt x="208" y="241"/>
                </a:lnTo>
                <a:lnTo>
                  <a:pt x="204" y="254"/>
                </a:lnTo>
                <a:lnTo>
                  <a:pt x="197" y="266"/>
                </a:lnTo>
                <a:lnTo>
                  <a:pt x="190" y="277"/>
                </a:lnTo>
                <a:lnTo>
                  <a:pt x="181" y="286"/>
                </a:lnTo>
                <a:lnTo>
                  <a:pt x="170" y="294"/>
                </a:lnTo>
                <a:lnTo>
                  <a:pt x="159" y="301"/>
                </a:lnTo>
                <a:lnTo>
                  <a:pt x="145" y="307"/>
                </a:lnTo>
                <a:lnTo>
                  <a:pt x="130" y="310"/>
                </a:lnTo>
                <a:lnTo>
                  <a:pt x="113" y="314"/>
                </a:lnTo>
                <a:lnTo>
                  <a:pt x="95" y="316"/>
                </a:lnTo>
                <a:lnTo>
                  <a:pt x="74" y="316"/>
                </a:lnTo>
                <a:lnTo>
                  <a:pt x="74" y="316"/>
                </a:lnTo>
                <a:lnTo>
                  <a:pt x="47" y="315"/>
                </a:lnTo>
                <a:lnTo>
                  <a:pt x="23" y="314"/>
                </a:lnTo>
                <a:lnTo>
                  <a:pt x="0" y="311"/>
                </a:lnTo>
                <a:lnTo>
                  <a:pt x="0" y="8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rgbClr val="005EB8"/>
              </a:solidFill>
            </a:endParaRPr>
          </a:p>
        </p:txBody>
      </p:sp>
      <p:sp>
        <p:nvSpPr>
          <p:cNvPr id="52" name="Freeform 15"/>
          <p:cNvSpPr>
            <a:spLocks/>
          </p:cNvSpPr>
          <p:nvPr userDrawn="1"/>
        </p:nvSpPr>
        <p:spPr bwMode="auto">
          <a:xfrm>
            <a:off x="5923160" y="4779265"/>
            <a:ext cx="290053" cy="240006"/>
          </a:xfrm>
          <a:custGeom>
            <a:avLst/>
            <a:gdLst>
              <a:gd name="T0" fmla="*/ 194 w 434"/>
              <a:gd name="T1" fmla="*/ 0 h 480"/>
              <a:gd name="T2" fmla="*/ 194 w 434"/>
              <a:gd name="T3" fmla="*/ 0 h 480"/>
              <a:gd name="T4" fmla="*/ 170 w 434"/>
              <a:gd name="T5" fmla="*/ 1 h 480"/>
              <a:gd name="T6" fmla="*/ 145 w 434"/>
              <a:gd name="T7" fmla="*/ 2 h 480"/>
              <a:gd name="T8" fmla="*/ 120 w 434"/>
              <a:gd name="T9" fmla="*/ 5 h 480"/>
              <a:gd name="T10" fmla="*/ 94 w 434"/>
              <a:gd name="T11" fmla="*/ 8 h 480"/>
              <a:gd name="T12" fmla="*/ 68 w 434"/>
              <a:gd name="T13" fmla="*/ 12 h 480"/>
              <a:gd name="T14" fmla="*/ 44 w 434"/>
              <a:gd name="T15" fmla="*/ 16 h 480"/>
              <a:gd name="T16" fmla="*/ 21 w 434"/>
              <a:gd name="T17" fmla="*/ 22 h 480"/>
              <a:gd name="T18" fmla="*/ 0 w 434"/>
              <a:gd name="T19" fmla="*/ 29 h 480"/>
              <a:gd name="T20" fmla="*/ 0 w 434"/>
              <a:gd name="T21" fmla="*/ 465 h 480"/>
              <a:gd name="T22" fmla="*/ 0 w 434"/>
              <a:gd name="T23" fmla="*/ 465 h 480"/>
              <a:gd name="T24" fmla="*/ 18 w 434"/>
              <a:gd name="T25" fmla="*/ 468 h 480"/>
              <a:gd name="T26" fmla="*/ 38 w 434"/>
              <a:gd name="T27" fmla="*/ 471 h 480"/>
              <a:gd name="T28" fmla="*/ 83 w 434"/>
              <a:gd name="T29" fmla="*/ 475 h 480"/>
              <a:gd name="T30" fmla="*/ 132 w 434"/>
              <a:gd name="T31" fmla="*/ 479 h 480"/>
              <a:gd name="T32" fmla="*/ 175 w 434"/>
              <a:gd name="T33" fmla="*/ 480 h 480"/>
              <a:gd name="T34" fmla="*/ 175 w 434"/>
              <a:gd name="T35" fmla="*/ 480 h 480"/>
              <a:gd name="T36" fmla="*/ 210 w 434"/>
              <a:gd name="T37" fmla="*/ 479 h 480"/>
              <a:gd name="T38" fmla="*/ 240 w 434"/>
              <a:gd name="T39" fmla="*/ 477 h 480"/>
              <a:gd name="T40" fmla="*/ 269 w 434"/>
              <a:gd name="T41" fmla="*/ 472 h 480"/>
              <a:gd name="T42" fmla="*/ 295 w 434"/>
              <a:gd name="T43" fmla="*/ 465 h 480"/>
              <a:gd name="T44" fmla="*/ 318 w 434"/>
              <a:gd name="T45" fmla="*/ 458 h 480"/>
              <a:gd name="T46" fmla="*/ 340 w 434"/>
              <a:gd name="T47" fmla="*/ 448 h 480"/>
              <a:gd name="T48" fmla="*/ 349 w 434"/>
              <a:gd name="T49" fmla="*/ 442 h 480"/>
              <a:gd name="T50" fmla="*/ 358 w 434"/>
              <a:gd name="T51" fmla="*/ 436 h 480"/>
              <a:gd name="T52" fmla="*/ 367 w 434"/>
              <a:gd name="T53" fmla="*/ 429 h 480"/>
              <a:gd name="T54" fmla="*/ 376 w 434"/>
              <a:gd name="T55" fmla="*/ 422 h 480"/>
              <a:gd name="T56" fmla="*/ 382 w 434"/>
              <a:gd name="T57" fmla="*/ 414 h 480"/>
              <a:gd name="T58" fmla="*/ 389 w 434"/>
              <a:gd name="T59" fmla="*/ 406 h 480"/>
              <a:gd name="T60" fmla="*/ 396 w 434"/>
              <a:gd name="T61" fmla="*/ 398 h 480"/>
              <a:gd name="T62" fmla="*/ 402 w 434"/>
              <a:gd name="T63" fmla="*/ 389 h 480"/>
              <a:gd name="T64" fmla="*/ 407 w 434"/>
              <a:gd name="T65" fmla="*/ 378 h 480"/>
              <a:gd name="T66" fmla="*/ 412 w 434"/>
              <a:gd name="T67" fmla="*/ 369 h 480"/>
              <a:gd name="T68" fmla="*/ 420 w 434"/>
              <a:gd name="T69" fmla="*/ 346 h 480"/>
              <a:gd name="T70" fmla="*/ 426 w 434"/>
              <a:gd name="T71" fmla="*/ 322 h 480"/>
              <a:gd name="T72" fmla="*/ 431 w 434"/>
              <a:gd name="T73" fmla="*/ 297 h 480"/>
              <a:gd name="T74" fmla="*/ 433 w 434"/>
              <a:gd name="T75" fmla="*/ 268 h 480"/>
              <a:gd name="T76" fmla="*/ 434 w 434"/>
              <a:gd name="T77" fmla="*/ 237 h 480"/>
              <a:gd name="T78" fmla="*/ 434 w 434"/>
              <a:gd name="T79" fmla="*/ 237 h 480"/>
              <a:gd name="T80" fmla="*/ 433 w 434"/>
              <a:gd name="T81" fmla="*/ 210 h 480"/>
              <a:gd name="T82" fmla="*/ 430 w 434"/>
              <a:gd name="T83" fmla="*/ 183 h 480"/>
              <a:gd name="T84" fmla="*/ 425 w 434"/>
              <a:gd name="T85" fmla="*/ 160 h 480"/>
              <a:gd name="T86" fmla="*/ 418 w 434"/>
              <a:gd name="T87" fmla="*/ 137 h 480"/>
              <a:gd name="T88" fmla="*/ 409 w 434"/>
              <a:gd name="T89" fmla="*/ 117 h 480"/>
              <a:gd name="T90" fmla="*/ 397 w 434"/>
              <a:gd name="T91" fmla="*/ 97 h 480"/>
              <a:gd name="T92" fmla="*/ 385 w 434"/>
              <a:gd name="T93" fmla="*/ 80 h 480"/>
              <a:gd name="T94" fmla="*/ 370 w 434"/>
              <a:gd name="T95" fmla="*/ 63 h 480"/>
              <a:gd name="T96" fmla="*/ 354 w 434"/>
              <a:gd name="T97" fmla="*/ 48 h 480"/>
              <a:gd name="T98" fmla="*/ 335 w 434"/>
              <a:gd name="T99" fmla="*/ 36 h 480"/>
              <a:gd name="T100" fmla="*/ 316 w 434"/>
              <a:gd name="T101" fmla="*/ 25 h 480"/>
              <a:gd name="T102" fmla="*/ 294 w 434"/>
              <a:gd name="T103" fmla="*/ 16 h 480"/>
              <a:gd name="T104" fmla="*/ 271 w 434"/>
              <a:gd name="T105" fmla="*/ 9 h 480"/>
              <a:gd name="T106" fmla="*/ 247 w 434"/>
              <a:gd name="T107" fmla="*/ 5 h 480"/>
              <a:gd name="T108" fmla="*/ 220 w 434"/>
              <a:gd name="T109" fmla="*/ 1 h 480"/>
              <a:gd name="T110" fmla="*/ 194 w 434"/>
              <a:gd name="T111" fmla="*/ 0 h 4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434" h="480">
                <a:moveTo>
                  <a:pt x="194" y="0"/>
                </a:moveTo>
                <a:lnTo>
                  <a:pt x="194" y="0"/>
                </a:lnTo>
                <a:lnTo>
                  <a:pt x="170" y="1"/>
                </a:lnTo>
                <a:lnTo>
                  <a:pt x="145" y="2"/>
                </a:lnTo>
                <a:lnTo>
                  <a:pt x="120" y="5"/>
                </a:lnTo>
                <a:lnTo>
                  <a:pt x="94" y="8"/>
                </a:lnTo>
                <a:lnTo>
                  <a:pt x="68" y="12"/>
                </a:lnTo>
                <a:lnTo>
                  <a:pt x="44" y="16"/>
                </a:lnTo>
                <a:lnTo>
                  <a:pt x="21" y="22"/>
                </a:lnTo>
                <a:lnTo>
                  <a:pt x="0" y="29"/>
                </a:lnTo>
                <a:lnTo>
                  <a:pt x="0" y="465"/>
                </a:lnTo>
                <a:lnTo>
                  <a:pt x="0" y="465"/>
                </a:lnTo>
                <a:lnTo>
                  <a:pt x="18" y="468"/>
                </a:lnTo>
                <a:lnTo>
                  <a:pt x="38" y="471"/>
                </a:lnTo>
                <a:lnTo>
                  <a:pt x="83" y="475"/>
                </a:lnTo>
                <a:lnTo>
                  <a:pt x="132" y="479"/>
                </a:lnTo>
                <a:lnTo>
                  <a:pt x="175" y="480"/>
                </a:lnTo>
                <a:lnTo>
                  <a:pt x="175" y="480"/>
                </a:lnTo>
                <a:lnTo>
                  <a:pt x="210" y="479"/>
                </a:lnTo>
                <a:lnTo>
                  <a:pt x="240" y="477"/>
                </a:lnTo>
                <a:lnTo>
                  <a:pt x="269" y="472"/>
                </a:lnTo>
                <a:lnTo>
                  <a:pt x="295" y="465"/>
                </a:lnTo>
                <a:lnTo>
                  <a:pt x="318" y="458"/>
                </a:lnTo>
                <a:lnTo>
                  <a:pt x="340" y="448"/>
                </a:lnTo>
                <a:lnTo>
                  <a:pt x="349" y="442"/>
                </a:lnTo>
                <a:lnTo>
                  <a:pt x="358" y="436"/>
                </a:lnTo>
                <a:lnTo>
                  <a:pt x="367" y="429"/>
                </a:lnTo>
                <a:lnTo>
                  <a:pt x="376" y="422"/>
                </a:lnTo>
                <a:lnTo>
                  <a:pt x="382" y="414"/>
                </a:lnTo>
                <a:lnTo>
                  <a:pt x="389" y="406"/>
                </a:lnTo>
                <a:lnTo>
                  <a:pt x="396" y="398"/>
                </a:lnTo>
                <a:lnTo>
                  <a:pt x="402" y="389"/>
                </a:lnTo>
                <a:lnTo>
                  <a:pt x="407" y="378"/>
                </a:lnTo>
                <a:lnTo>
                  <a:pt x="412" y="369"/>
                </a:lnTo>
                <a:lnTo>
                  <a:pt x="420" y="346"/>
                </a:lnTo>
                <a:lnTo>
                  <a:pt x="426" y="322"/>
                </a:lnTo>
                <a:lnTo>
                  <a:pt x="431" y="297"/>
                </a:lnTo>
                <a:lnTo>
                  <a:pt x="433" y="268"/>
                </a:lnTo>
                <a:lnTo>
                  <a:pt x="434" y="237"/>
                </a:lnTo>
                <a:lnTo>
                  <a:pt x="434" y="237"/>
                </a:lnTo>
                <a:lnTo>
                  <a:pt x="433" y="210"/>
                </a:lnTo>
                <a:lnTo>
                  <a:pt x="430" y="183"/>
                </a:lnTo>
                <a:lnTo>
                  <a:pt x="425" y="160"/>
                </a:lnTo>
                <a:lnTo>
                  <a:pt x="418" y="137"/>
                </a:lnTo>
                <a:lnTo>
                  <a:pt x="409" y="117"/>
                </a:lnTo>
                <a:lnTo>
                  <a:pt x="397" y="97"/>
                </a:lnTo>
                <a:lnTo>
                  <a:pt x="385" y="80"/>
                </a:lnTo>
                <a:lnTo>
                  <a:pt x="370" y="63"/>
                </a:lnTo>
                <a:lnTo>
                  <a:pt x="354" y="48"/>
                </a:lnTo>
                <a:lnTo>
                  <a:pt x="335" y="36"/>
                </a:lnTo>
                <a:lnTo>
                  <a:pt x="316" y="25"/>
                </a:lnTo>
                <a:lnTo>
                  <a:pt x="294" y="16"/>
                </a:lnTo>
                <a:lnTo>
                  <a:pt x="271" y="9"/>
                </a:lnTo>
                <a:lnTo>
                  <a:pt x="247" y="5"/>
                </a:lnTo>
                <a:lnTo>
                  <a:pt x="220" y="1"/>
                </a:lnTo>
                <a:lnTo>
                  <a:pt x="194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rgbClr val="005EB8"/>
              </a:solidFill>
            </a:endParaRPr>
          </a:p>
        </p:txBody>
      </p:sp>
      <p:sp>
        <p:nvSpPr>
          <p:cNvPr id="31" name="Text Box 11"/>
          <p:cNvSpPr txBox="1">
            <a:spLocks noChangeArrowheads="1"/>
          </p:cNvSpPr>
          <p:nvPr userDrawn="1"/>
        </p:nvSpPr>
        <p:spPr bwMode="auto">
          <a:xfrm rot="-5400000">
            <a:off x="8831848" y="2848702"/>
            <a:ext cx="4996635" cy="20005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50000"/>
              </a:spcBef>
              <a:defRPr sz="2000" b="1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50000"/>
              </a:spcBef>
              <a:defRPr sz="2000" b="1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50000"/>
              </a:spcBef>
              <a:defRPr sz="2000" b="1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50000"/>
              </a:spcBef>
              <a:defRPr sz="2000" b="1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50000"/>
              </a:spcBef>
              <a:defRPr sz="2000" b="1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>
              <a:spcBef>
                <a:spcPct val="0"/>
              </a:spcBef>
              <a:defRPr/>
            </a:pPr>
            <a:r>
              <a:rPr lang="en-GB" sz="700" b="0" dirty="0" smtClean="0">
                <a:solidFill>
                  <a:srgbClr val="FFFFFF">
                    <a:lumMod val="65000"/>
                  </a:srgbClr>
                </a:solidFill>
                <a:latin typeface="Verdana"/>
              </a:rPr>
              <a:t>© 2013 Amadeus IT Group SA</a:t>
            </a:r>
          </a:p>
        </p:txBody>
      </p:sp>
      <p:sp>
        <p:nvSpPr>
          <p:cNvPr id="36" name="Freeform 5"/>
          <p:cNvSpPr>
            <a:spLocks noEditPoints="1"/>
          </p:cNvSpPr>
          <p:nvPr userDrawn="1"/>
        </p:nvSpPr>
        <p:spPr bwMode="auto">
          <a:xfrm>
            <a:off x="8573826" y="430237"/>
            <a:ext cx="2438440" cy="240006"/>
          </a:xfrm>
          <a:custGeom>
            <a:avLst/>
            <a:gdLst>
              <a:gd name="T0" fmla="*/ 2581 w 3657"/>
              <a:gd name="T1" fmla="*/ 475 h 480"/>
              <a:gd name="T2" fmla="*/ 2487 w 3657"/>
              <a:gd name="T3" fmla="*/ 398 h 480"/>
              <a:gd name="T4" fmla="*/ 2431 w 3657"/>
              <a:gd name="T5" fmla="*/ 85 h 480"/>
              <a:gd name="T6" fmla="*/ 2596 w 3657"/>
              <a:gd name="T7" fmla="*/ 6 h 480"/>
              <a:gd name="T8" fmla="*/ 2300 w 3657"/>
              <a:gd name="T9" fmla="*/ 457 h 480"/>
              <a:gd name="T10" fmla="*/ 688 w 3657"/>
              <a:gd name="T11" fmla="*/ 13 h 480"/>
              <a:gd name="T12" fmla="*/ 757 w 3657"/>
              <a:gd name="T13" fmla="*/ 396 h 480"/>
              <a:gd name="T14" fmla="*/ 829 w 3657"/>
              <a:gd name="T15" fmla="*/ 421 h 480"/>
              <a:gd name="T16" fmla="*/ 1024 w 3657"/>
              <a:gd name="T17" fmla="*/ 1 h 480"/>
              <a:gd name="T18" fmla="*/ 293 w 3657"/>
              <a:gd name="T19" fmla="*/ 373 h 480"/>
              <a:gd name="T20" fmla="*/ 129 w 3657"/>
              <a:gd name="T21" fmla="*/ 389 h 480"/>
              <a:gd name="T22" fmla="*/ 106 w 3657"/>
              <a:gd name="T23" fmla="*/ 310 h 480"/>
              <a:gd name="T24" fmla="*/ 293 w 3657"/>
              <a:gd name="T25" fmla="*/ 373 h 480"/>
              <a:gd name="T26" fmla="*/ 59 w 3657"/>
              <a:gd name="T27" fmla="*/ 114 h 480"/>
              <a:gd name="T28" fmla="*/ 263 w 3657"/>
              <a:gd name="T29" fmla="*/ 100 h 480"/>
              <a:gd name="T30" fmla="*/ 201 w 3657"/>
              <a:gd name="T31" fmla="*/ 197 h 480"/>
              <a:gd name="T32" fmla="*/ 10 w 3657"/>
              <a:gd name="T33" fmla="*/ 288 h 480"/>
              <a:gd name="T34" fmla="*/ 39 w 3657"/>
              <a:gd name="T35" fmla="*/ 442 h 480"/>
              <a:gd name="T36" fmla="*/ 185 w 3657"/>
              <a:gd name="T37" fmla="*/ 478 h 480"/>
              <a:gd name="T38" fmla="*/ 320 w 3657"/>
              <a:gd name="T39" fmla="*/ 453 h 480"/>
              <a:gd name="T40" fmla="*/ 373 w 3657"/>
              <a:gd name="T41" fmla="*/ 51 h 480"/>
              <a:gd name="T42" fmla="*/ 1485 w 3657"/>
              <a:gd name="T43" fmla="*/ 373 h 480"/>
              <a:gd name="T44" fmla="*/ 1315 w 3657"/>
              <a:gd name="T45" fmla="*/ 385 h 480"/>
              <a:gd name="T46" fmla="*/ 1300 w 3657"/>
              <a:gd name="T47" fmla="*/ 305 h 480"/>
              <a:gd name="T48" fmla="*/ 1423 w 3657"/>
              <a:gd name="T49" fmla="*/ 0 h 480"/>
              <a:gd name="T50" fmla="*/ 1263 w 3657"/>
              <a:gd name="T51" fmla="*/ 110 h 480"/>
              <a:gd name="T52" fmla="*/ 1461 w 3657"/>
              <a:gd name="T53" fmla="*/ 105 h 480"/>
              <a:gd name="T54" fmla="*/ 1364 w 3657"/>
              <a:gd name="T55" fmla="*/ 198 h 480"/>
              <a:gd name="T56" fmla="*/ 1198 w 3657"/>
              <a:gd name="T57" fmla="*/ 302 h 480"/>
              <a:gd name="T58" fmla="*/ 1241 w 3657"/>
              <a:gd name="T59" fmla="*/ 450 h 480"/>
              <a:gd name="T60" fmla="*/ 1403 w 3657"/>
              <a:gd name="T61" fmla="*/ 474 h 480"/>
              <a:gd name="T62" fmla="*/ 1524 w 3657"/>
              <a:gd name="T63" fmla="*/ 457 h 480"/>
              <a:gd name="T64" fmla="*/ 1555 w 3657"/>
              <a:gd name="T65" fmla="*/ 40 h 480"/>
              <a:gd name="T66" fmla="*/ 3055 w 3657"/>
              <a:gd name="T67" fmla="*/ 366 h 480"/>
              <a:gd name="T68" fmla="*/ 2900 w 3657"/>
              <a:gd name="T69" fmla="*/ 378 h 480"/>
              <a:gd name="T70" fmla="*/ 2852 w 3657"/>
              <a:gd name="T71" fmla="*/ 5 h 480"/>
              <a:gd name="T72" fmla="*/ 2779 w 3657"/>
              <a:gd name="T73" fmla="*/ 408 h 480"/>
              <a:gd name="T74" fmla="*/ 2940 w 3657"/>
              <a:gd name="T75" fmla="*/ 479 h 480"/>
              <a:gd name="T76" fmla="*/ 3108 w 3657"/>
              <a:gd name="T77" fmla="*/ 452 h 480"/>
              <a:gd name="T78" fmla="*/ 3307 w 3657"/>
              <a:gd name="T79" fmla="*/ 463 h 480"/>
              <a:gd name="T80" fmla="*/ 3529 w 3657"/>
              <a:gd name="T81" fmla="*/ 473 h 480"/>
              <a:gd name="T82" fmla="*/ 3657 w 3657"/>
              <a:gd name="T83" fmla="*/ 337 h 480"/>
              <a:gd name="T84" fmla="*/ 3585 w 3657"/>
              <a:gd name="T85" fmla="*/ 228 h 480"/>
              <a:gd name="T86" fmla="*/ 3420 w 3657"/>
              <a:gd name="T87" fmla="*/ 142 h 480"/>
              <a:gd name="T88" fmla="*/ 3464 w 3657"/>
              <a:gd name="T89" fmla="*/ 85 h 480"/>
              <a:gd name="T90" fmla="*/ 3639 w 3657"/>
              <a:gd name="T91" fmla="*/ 33 h 480"/>
              <a:gd name="T92" fmla="*/ 3421 w 3657"/>
              <a:gd name="T93" fmla="*/ 9 h 480"/>
              <a:gd name="T94" fmla="*/ 3313 w 3657"/>
              <a:gd name="T95" fmla="*/ 137 h 480"/>
              <a:gd name="T96" fmla="*/ 3402 w 3657"/>
              <a:gd name="T97" fmla="*/ 257 h 480"/>
              <a:gd name="T98" fmla="*/ 3551 w 3657"/>
              <a:gd name="T99" fmla="*/ 337 h 480"/>
              <a:gd name="T100" fmla="*/ 3505 w 3657"/>
              <a:gd name="T101" fmla="*/ 392 h 480"/>
              <a:gd name="T102" fmla="*/ 1845 w 3657"/>
              <a:gd name="T103" fmla="*/ 90 h 480"/>
              <a:gd name="T104" fmla="*/ 2015 w 3657"/>
              <a:gd name="T105" fmla="*/ 108 h 480"/>
              <a:gd name="T106" fmla="*/ 2063 w 3657"/>
              <a:gd name="T107" fmla="*/ 275 h 480"/>
              <a:gd name="T108" fmla="*/ 1958 w 3657"/>
              <a:gd name="T109" fmla="*/ 396 h 480"/>
              <a:gd name="T110" fmla="*/ 1860 w 3657"/>
              <a:gd name="T111" fmla="*/ 5 h 480"/>
              <a:gd name="T112" fmla="*/ 1915 w 3657"/>
              <a:gd name="T113" fmla="*/ 480 h 480"/>
              <a:gd name="T114" fmla="*/ 2122 w 3657"/>
              <a:gd name="T115" fmla="*/ 414 h 480"/>
              <a:gd name="T116" fmla="*/ 2173 w 3657"/>
              <a:gd name="T117" fmla="*/ 210 h 480"/>
              <a:gd name="T118" fmla="*/ 2011 w 3657"/>
              <a:gd name="T119" fmla="*/ 9 h 4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3657" h="480">
                <a:moveTo>
                  <a:pt x="2300" y="457"/>
                </a:moveTo>
                <a:lnTo>
                  <a:pt x="2300" y="457"/>
                </a:lnTo>
                <a:lnTo>
                  <a:pt x="2313" y="460"/>
                </a:lnTo>
                <a:lnTo>
                  <a:pt x="2352" y="468"/>
                </a:lnTo>
                <a:lnTo>
                  <a:pt x="2379" y="472"/>
                </a:lnTo>
                <a:lnTo>
                  <a:pt x="2410" y="477"/>
                </a:lnTo>
                <a:lnTo>
                  <a:pt x="2445" y="479"/>
                </a:lnTo>
                <a:lnTo>
                  <a:pt x="2482" y="480"/>
                </a:lnTo>
                <a:lnTo>
                  <a:pt x="2482" y="480"/>
                </a:lnTo>
                <a:lnTo>
                  <a:pt x="2520" y="479"/>
                </a:lnTo>
                <a:lnTo>
                  <a:pt x="2554" y="478"/>
                </a:lnTo>
                <a:lnTo>
                  <a:pt x="2581" y="475"/>
                </a:lnTo>
                <a:lnTo>
                  <a:pt x="2603" y="473"/>
                </a:lnTo>
                <a:lnTo>
                  <a:pt x="2633" y="470"/>
                </a:lnTo>
                <a:lnTo>
                  <a:pt x="2642" y="467"/>
                </a:lnTo>
                <a:lnTo>
                  <a:pt x="2642" y="388"/>
                </a:lnTo>
                <a:lnTo>
                  <a:pt x="2642" y="388"/>
                </a:lnTo>
                <a:lnTo>
                  <a:pt x="2633" y="389"/>
                </a:lnTo>
                <a:lnTo>
                  <a:pt x="2606" y="393"/>
                </a:lnTo>
                <a:lnTo>
                  <a:pt x="2564" y="397"/>
                </a:lnTo>
                <a:lnTo>
                  <a:pt x="2539" y="398"/>
                </a:lnTo>
                <a:lnTo>
                  <a:pt x="2511" y="398"/>
                </a:lnTo>
                <a:lnTo>
                  <a:pt x="2511" y="398"/>
                </a:lnTo>
                <a:lnTo>
                  <a:pt x="2487" y="398"/>
                </a:lnTo>
                <a:lnTo>
                  <a:pt x="2466" y="397"/>
                </a:lnTo>
                <a:lnTo>
                  <a:pt x="2432" y="393"/>
                </a:lnTo>
                <a:lnTo>
                  <a:pt x="2411" y="391"/>
                </a:lnTo>
                <a:lnTo>
                  <a:pt x="2403" y="390"/>
                </a:lnTo>
                <a:lnTo>
                  <a:pt x="2403" y="277"/>
                </a:lnTo>
                <a:lnTo>
                  <a:pt x="2610" y="277"/>
                </a:lnTo>
                <a:lnTo>
                  <a:pt x="2610" y="196"/>
                </a:lnTo>
                <a:lnTo>
                  <a:pt x="2403" y="196"/>
                </a:lnTo>
                <a:lnTo>
                  <a:pt x="2403" y="89"/>
                </a:lnTo>
                <a:lnTo>
                  <a:pt x="2403" y="89"/>
                </a:lnTo>
                <a:lnTo>
                  <a:pt x="2411" y="88"/>
                </a:lnTo>
                <a:lnTo>
                  <a:pt x="2431" y="85"/>
                </a:lnTo>
                <a:lnTo>
                  <a:pt x="2463" y="83"/>
                </a:lnTo>
                <a:lnTo>
                  <a:pt x="2504" y="82"/>
                </a:lnTo>
                <a:lnTo>
                  <a:pt x="2504" y="82"/>
                </a:lnTo>
                <a:lnTo>
                  <a:pt x="2530" y="82"/>
                </a:lnTo>
                <a:lnTo>
                  <a:pt x="2554" y="83"/>
                </a:lnTo>
                <a:lnTo>
                  <a:pt x="2595" y="87"/>
                </a:lnTo>
                <a:lnTo>
                  <a:pt x="2624" y="90"/>
                </a:lnTo>
                <a:lnTo>
                  <a:pt x="2634" y="92"/>
                </a:lnTo>
                <a:lnTo>
                  <a:pt x="2634" y="12"/>
                </a:lnTo>
                <a:lnTo>
                  <a:pt x="2634" y="12"/>
                </a:lnTo>
                <a:lnTo>
                  <a:pt x="2624" y="10"/>
                </a:lnTo>
                <a:lnTo>
                  <a:pt x="2596" y="6"/>
                </a:lnTo>
                <a:lnTo>
                  <a:pt x="2552" y="2"/>
                </a:lnTo>
                <a:lnTo>
                  <a:pt x="2524" y="1"/>
                </a:lnTo>
                <a:lnTo>
                  <a:pt x="2493" y="0"/>
                </a:lnTo>
                <a:lnTo>
                  <a:pt x="2493" y="0"/>
                </a:lnTo>
                <a:lnTo>
                  <a:pt x="2450" y="1"/>
                </a:lnTo>
                <a:lnTo>
                  <a:pt x="2413" y="3"/>
                </a:lnTo>
                <a:lnTo>
                  <a:pt x="2380" y="7"/>
                </a:lnTo>
                <a:lnTo>
                  <a:pt x="2352" y="10"/>
                </a:lnTo>
                <a:lnTo>
                  <a:pt x="2329" y="15"/>
                </a:lnTo>
                <a:lnTo>
                  <a:pt x="2313" y="17"/>
                </a:lnTo>
                <a:lnTo>
                  <a:pt x="2300" y="21"/>
                </a:lnTo>
                <a:lnTo>
                  <a:pt x="2300" y="457"/>
                </a:lnTo>
                <a:close/>
                <a:moveTo>
                  <a:pt x="818" y="276"/>
                </a:moveTo>
                <a:lnTo>
                  <a:pt x="818" y="276"/>
                </a:lnTo>
                <a:lnTo>
                  <a:pt x="813" y="288"/>
                </a:lnTo>
                <a:lnTo>
                  <a:pt x="810" y="302"/>
                </a:lnTo>
                <a:lnTo>
                  <a:pt x="810" y="302"/>
                </a:lnTo>
                <a:lnTo>
                  <a:pt x="805" y="288"/>
                </a:lnTo>
                <a:lnTo>
                  <a:pt x="802" y="276"/>
                </a:lnTo>
                <a:lnTo>
                  <a:pt x="710" y="44"/>
                </a:lnTo>
                <a:lnTo>
                  <a:pt x="710" y="44"/>
                </a:lnTo>
                <a:lnTo>
                  <a:pt x="703" y="31"/>
                </a:lnTo>
                <a:lnTo>
                  <a:pt x="696" y="21"/>
                </a:lnTo>
                <a:lnTo>
                  <a:pt x="688" y="13"/>
                </a:lnTo>
                <a:lnTo>
                  <a:pt x="679" y="8"/>
                </a:lnTo>
                <a:lnTo>
                  <a:pt x="667" y="3"/>
                </a:lnTo>
                <a:lnTo>
                  <a:pt x="655" y="1"/>
                </a:lnTo>
                <a:lnTo>
                  <a:pt x="641" y="1"/>
                </a:lnTo>
                <a:lnTo>
                  <a:pt x="625" y="0"/>
                </a:lnTo>
                <a:lnTo>
                  <a:pt x="625" y="0"/>
                </a:lnTo>
                <a:lnTo>
                  <a:pt x="596" y="1"/>
                </a:lnTo>
                <a:lnTo>
                  <a:pt x="577" y="2"/>
                </a:lnTo>
                <a:lnTo>
                  <a:pt x="530" y="473"/>
                </a:lnTo>
                <a:lnTo>
                  <a:pt x="635" y="473"/>
                </a:lnTo>
                <a:lnTo>
                  <a:pt x="658" y="157"/>
                </a:lnTo>
                <a:lnTo>
                  <a:pt x="757" y="396"/>
                </a:lnTo>
                <a:lnTo>
                  <a:pt x="757" y="396"/>
                </a:lnTo>
                <a:lnTo>
                  <a:pt x="760" y="403"/>
                </a:lnTo>
                <a:lnTo>
                  <a:pt x="765" y="408"/>
                </a:lnTo>
                <a:lnTo>
                  <a:pt x="770" y="413"/>
                </a:lnTo>
                <a:lnTo>
                  <a:pt x="775" y="417"/>
                </a:lnTo>
                <a:lnTo>
                  <a:pt x="782" y="419"/>
                </a:lnTo>
                <a:lnTo>
                  <a:pt x="790" y="421"/>
                </a:lnTo>
                <a:lnTo>
                  <a:pt x="800" y="422"/>
                </a:lnTo>
                <a:lnTo>
                  <a:pt x="810" y="422"/>
                </a:lnTo>
                <a:lnTo>
                  <a:pt x="810" y="422"/>
                </a:lnTo>
                <a:lnTo>
                  <a:pt x="820" y="422"/>
                </a:lnTo>
                <a:lnTo>
                  <a:pt x="829" y="421"/>
                </a:lnTo>
                <a:lnTo>
                  <a:pt x="837" y="419"/>
                </a:lnTo>
                <a:lnTo>
                  <a:pt x="844" y="417"/>
                </a:lnTo>
                <a:lnTo>
                  <a:pt x="850" y="413"/>
                </a:lnTo>
                <a:lnTo>
                  <a:pt x="855" y="408"/>
                </a:lnTo>
                <a:lnTo>
                  <a:pt x="858" y="403"/>
                </a:lnTo>
                <a:lnTo>
                  <a:pt x="862" y="396"/>
                </a:lnTo>
                <a:lnTo>
                  <a:pt x="961" y="157"/>
                </a:lnTo>
                <a:lnTo>
                  <a:pt x="984" y="473"/>
                </a:lnTo>
                <a:lnTo>
                  <a:pt x="1088" y="473"/>
                </a:lnTo>
                <a:lnTo>
                  <a:pt x="1041" y="2"/>
                </a:lnTo>
                <a:lnTo>
                  <a:pt x="1041" y="2"/>
                </a:lnTo>
                <a:lnTo>
                  <a:pt x="1024" y="1"/>
                </a:lnTo>
                <a:lnTo>
                  <a:pt x="994" y="0"/>
                </a:lnTo>
                <a:lnTo>
                  <a:pt x="994" y="0"/>
                </a:lnTo>
                <a:lnTo>
                  <a:pt x="978" y="1"/>
                </a:lnTo>
                <a:lnTo>
                  <a:pt x="964" y="1"/>
                </a:lnTo>
                <a:lnTo>
                  <a:pt x="951" y="3"/>
                </a:lnTo>
                <a:lnTo>
                  <a:pt x="941" y="8"/>
                </a:lnTo>
                <a:lnTo>
                  <a:pt x="931" y="13"/>
                </a:lnTo>
                <a:lnTo>
                  <a:pt x="923" y="21"/>
                </a:lnTo>
                <a:lnTo>
                  <a:pt x="916" y="31"/>
                </a:lnTo>
                <a:lnTo>
                  <a:pt x="910" y="44"/>
                </a:lnTo>
                <a:lnTo>
                  <a:pt x="818" y="276"/>
                </a:lnTo>
                <a:close/>
                <a:moveTo>
                  <a:pt x="293" y="373"/>
                </a:moveTo>
                <a:lnTo>
                  <a:pt x="293" y="373"/>
                </a:lnTo>
                <a:lnTo>
                  <a:pt x="271" y="380"/>
                </a:lnTo>
                <a:lnTo>
                  <a:pt x="242" y="389"/>
                </a:lnTo>
                <a:lnTo>
                  <a:pt x="225" y="392"/>
                </a:lnTo>
                <a:lnTo>
                  <a:pt x="209" y="396"/>
                </a:lnTo>
                <a:lnTo>
                  <a:pt x="193" y="398"/>
                </a:lnTo>
                <a:lnTo>
                  <a:pt x="177" y="398"/>
                </a:lnTo>
                <a:lnTo>
                  <a:pt x="177" y="398"/>
                </a:lnTo>
                <a:lnTo>
                  <a:pt x="162" y="398"/>
                </a:lnTo>
                <a:lnTo>
                  <a:pt x="147" y="396"/>
                </a:lnTo>
                <a:lnTo>
                  <a:pt x="135" y="391"/>
                </a:lnTo>
                <a:lnTo>
                  <a:pt x="129" y="389"/>
                </a:lnTo>
                <a:lnTo>
                  <a:pt x="123" y="385"/>
                </a:lnTo>
                <a:lnTo>
                  <a:pt x="118" y="381"/>
                </a:lnTo>
                <a:lnTo>
                  <a:pt x="114" y="377"/>
                </a:lnTo>
                <a:lnTo>
                  <a:pt x="110" y="372"/>
                </a:lnTo>
                <a:lnTo>
                  <a:pt x="107" y="366"/>
                </a:lnTo>
                <a:lnTo>
                  <a:pt x="105" y="360"/>
                </a:lnTo>
                <a:lnTo>
                  <a:pt x="104" y="353"/>
                </a:lnTo>
                <a:lnTo>
                  <a:pt x="102" y="345"/>
                </a:lnTo>
                <a:lnTo>
                  <a:pt x="101" y="337"/>
                </a:lnTo>
                <a:lnTo>
                  <a:pt x="101" y="337"/>
                </a:lnTo>
                <a:lnTo>
                  <a:pt x="102" y="323"/>
                </a:lnTo>
                <a:lnTo>
                  <a:pt x="106" y="310"/>
                </a:lnTo>
                <a:lnTo>
                  <a:pt x="108" y="305"/>
                </a:lnTo>
                <a:lnTo>
                  <a:pt x="112" y="299"/>
                </a:lnTo>
                <a:lnTo>
                  <a:pt x="116" y="294"/>
                </a:lnTo>
                <a:lnTo>
                  <a:pt x="120" y="290"/>
                </a:lnTo>
                <a:lnTo>
                  <a:pt x="125" y="286"/>
                </a:lnTo>
                <a:lnTo>
                  <a:pt x="131" y="283"/>
                </a:lnTo>
                <a:lnTo>
                  <a:pt x="138" y="279"/>
                </a:lnTo>
                <a:lnTo>
                  <a:pt x="145" y="277"/>
                </a:lnTo>
                <a:lnTo>
                  <a:pt x="163" y="273"/>
                </a:lnTo>
                <a:lnTo>
                  <a:pt x="183" y="271"/>
                </a:lnTo>
                <a:lnTo>
                  <a:pt x="293" y="268"/>
                </a:lnTo>
                <a:lnTo>
                  <a:pt x="293" y="373"/>
                </a:lnTo>
                <a:close/>
                <a:moveTo>
                  <a:pt x="231" y="0"/>
                </a:moveTo>
                <a:lnTo>
                  <a:pt x="231" y="0"/>
                </a:lnTo>
                <a:lnTo>
                  <a:pt x="198" y="1"/>
                </a:lnTo>
                <a:lnTo>
                  <a:pt x="166" y="5"/>
                </a:lnTo>
                <a:lnTo>
                  <a:pt x="136" y="8"/>
                </a:lnTo>
                <a:lnTo>
                  <a:pt x="109" y="14"/>
                </a:lnTo>
                <a:lnTo>
                  <a:pt x="86" y="20"/>
                </a:lnTo>
                <a:lnTo>
                  <a:pt x="66" y="25"/>
                </a:lnTo>
                <a:lnTo>
                  <a:pt x="49" y="31"/>
                </a:lnTo>
                <a:lnTo>
                  <a:pt x="37" y="37"/>
                </a:lnTo>
                <a:lnTo>
                  <a:pt x="59" y="114"/>
                </a:lnTo>
                <a:lnTo>
                  <a:pt x="59" y="114"/>
                </a:lnTo>
                <a:lnTo>
                  <a:pt x="71" y="110"/>
                </a:lnTo>
                <a:lnTo>
                  <a:pt x="104" y="102"/>
                </a:lnTo>
                <a:lnTo>
                  <a:pt x="125" y="97"/>
                </a:lnTo>
                <a:lnTo>
                  <a:pt x="150" y="92"/>
                </a:lnTo>
                <a:lnTo>
                  <a:pt x="175" y="90"/>
                </a:lnTo>
                <a:lnTo>
                  <a:pt x="201" y="89"/>
                </a:lnTo>
                <a:lnTo>
                  <a:pt x="201" y="89"/>
                </a:lnTo>
                <a:lnTo>
                  <a:pt x="222" y="90"/>
                </a:lnTo>
                <a:lnTo>
                  <a:pt x="240" y="92"/>
                </a:lnTo>
                <a:lnTo>
                  <a:pt x="248" y="95"/>
                </a:lnTo>
                <a:lnTo>
                  <a:pt x="257" y="97"/>
                </a:lnTo>
                <a:lnTo>
                  <a:pt x="263" y="100"/>
                </a:lnTo>
                <a:lnTo>
                  <a:pt x="269" y="105"/>
                </a:lnTo>
                <a:lnTo>
                  <a:pt x="275" y="110"/>
                </a:lnTo>
                <a:lnTo>
                  <a:pt x="280" y="114"/>
                </a:lnTo>
                <a:lnTo>
                  <a:pt x="283" y="121"/>
                </a:lnTo>
                <a:lnTo>
                  <a:pt x="286" y="128"/>
                </a:lnTo>
                <a:lnTo>
                  <a:pt x="289" y="135"/>
                </a:lnTo>
                <a:lnTo>
                  <a:pt x="291" y="144"/>
                </a:lnTo>
                <a:lnTo>
                  <a:pt x="292" y="153"/>
                </a:lnTo>
                <a:lnTo>
                  <a:pt x="292" y="164"/>
                </a:lnTo>
                <a:lnTo>
                  <a:pt x="292" y="197"/>
                </a:lnTo>
                <a:lnTo>
                  <a:pt x="201" y="197"/>
                </a:lnTo>
                <a:lnTo>
                  <a:pt x="201" y="197"/>
                </a:lnTo>
                <a:lnTo>
                  <a:pt x="174" y="198"/>
                </a:lnTo>
                <a:lnTo>
                  <a:pt x="148" y="201"/>
                </a:lnTo>
                <a:lnTo>
                  <a:pt x="125" y="204"/>
                </a:lnTo>
                <a:lnTo>
                  <a:pt x="105" y="210"/>
                </a:lnTo>
                <a:lnTo>
                  <a:pt x="86" y="216"/>
                </a:lnTo>
                <a:lnTo>
                  <a:pt x="69" y="224"/>
                </a:lnTo>
                <a:lnTo>
                  <a:pt x="55" y="232"/>
                </a:lnTo>
                <a:lnTo>
                  <a:pt x="43" y="242"/>
                </a:lnTo>
                <a:lnTo>
                  <a:pt x="32" y="253"/>
                </a:lnTo>
                <a:lnTo>
                  <a:pt x="23" y="264"/>
                </a:lnTo>
                <a:lnTo>
                  <a:pt x="16" y="276"/>
                </a:lnTo>
                <a:lnTo>
                  <a:pt x="10" y="288"/>
                </a:lnTo>
                <a:lnTo>
                  <a:pt x="6" y="302"/>
                </a:lnTo>
                <a:lnTo>
                  <a:pt x="2" y="316"/>
                </a:lnTo>
                <a:lnTo>
                  <a:pt x="1" y="330"/>
                </a:lnTo>
                <a:lnTo>
                  <a:pt x="0" y="344"/>
                </a:lnTo>
                <a:lnTo>
                  <a:pt x="0" y="344"/>
                </a:lnTo>
                <a:lnTo>
                  <a:pt x="1" y="362"/>
                </a:lnTo>
                <a:lnTo>
                  <a:pt x="3" y="380"/>
                </a:lnTo>
                <a:lnTo>
                  <a:pt x="8" y="395"/>
                </a:lnTo>
                <a:lnTo>
                  <a:pt x="14" y="408"/>
                </a:lnTo>
                <a:lnTo>
                  <a:pt x="22" y="421"/>
                </a:lnTo>
                <a:lnTo>
                  <a:pt x="30" y="433"/>
                </a:lnTo>
                <a:lnTo>
                  <a:pt x="39" y="442"/>
                </a:lnTo>
                <a:lnTo>
                  <a:pt x="51" y="450"/>
                </a:lnTo>
                <a:lnTo>
                  <a:pt x="61" y="458"/>
                </a:lnTo>
                <a:lnTo>
                  <a:pt x="74" y="464"/>
                </a:lnTo>
                <a:lnTo>
                  <a:pt x="86" y="468"/>
                </a:lnTo>
                <a:lnTo>
                  <a:pt x="100" y="473"/>
                </a:lnTo>
                <a:lnTo>
                  <a:pt x="114" y="475"/>
                </a:lnTo>
                <a:lnTo>
                  <a:pt x="128" y="478"/>
                </a:lnTo>
                <a:lnTo>
                  <a:pt x="141" y="479"/>
                </a:lnTo>
                <a:lnTo>
                  <a:pt x="155" y="480"/>
                </a:lnTo>
                <a:lnTo>
                  <a:pt x="155" y="480"/>
                </a:lnTo>
                <a:lnTo>
                  <a:pt x="170" y="479"/>
                </a:lnTo>
                <a:lnTo>
                  <a:pt x="185" y="478"/>
                </a:lnTo>
                <a:lnTo>
                  <a:pt x="213" y="474"/>
                </a:lnTo>
                <a:lnTo>
                  <a:pt x="236" y="468"/>
                </a:lnTo>
                <a:lnTo>
                  <a:pt x="255" y="462"/>
                </a:lnTo>
                <a:lnTo>
                  <a:pt x="271" y="456"/>
                </a:lnTo>
                <a:lnTo>
                  <a:pt x="284" y="450"/>
                </a:lnTo>
                <a:lnTo>
                  <a:pt x="292" y="445"/>
                </a:lnTo>
                <a:lnTo>
                  <a:pt x="297" y="444"/>
                </a:lnTo>
                <a:lnTo>
                  <a:pt x="297" y="444"/>
                </a:lnTo>
                <a:lnTo>
                  <a:pt x="299" y="445"/>
                </a:lnTo>
                <a:lnTo>
                  <a:pt x="304" y="447"/>
                </a:lnTo>
                <a:lnTo>
                  <a:pt x="311" y="450"/>
                </a:lnTo>
                <a:lnTo>
                  <a:pt x="320" y="453"/>
                </a:lnTo>
                <a:lnTo>
                  <a:pt x="332" y="457"/>
                </a:lnTo>
                <a:lnTo>
                  <a:pt x="350" y="460"/>
                </a:lnTo>
                <a:lnTo>
                  <a:pt x="370" y="462"/>
                </a:lnTo>
                <a:lnTo>
                  <a:pt x="397" y="463"/>
                </a:lnTo>
                <a:lnTo>
                  <a:pt x="397" y="137"/>
                </a:lnTo>
                <a:lnTo>
                  <a:pt x="397" y="137"/>
                </a:lnTo>
                <a:lnTo>
                  <a:pt x="397" y="119"/>
                </a:lnTo>
                <a:lnTo>
                  <a:pt x="395" y="103"/>
                </a:lnTo>
                <a:lnTo>
                  <a:pt x="391" y="88"/>
                </a:lnTo>
                <a:lnTo>
                  <a:pt x="387" y="74"/>
                </a:lnTo>
                <a:lnTo>
                  <a:pt x="380" y="62"/>
                </a:lnTo>
                <a:lnTo>
                  <a:pt x="373" y="51"/>
                </a:lnTo>
                <a:lnTo>
                  <a:pt x="364" y="40"/>
                </a:lnTo>
                <a:lnTo>
                  <a:pt x="353" y="32"/>
                </a:lnTo>
                <a:lnTo>
                  <a:pt x="343" y="24"/>
                </a:lnTo>
                <a:lnTo>
                  <a:pt x="330" y="17"/>
                </a:lnTo>
                <a:lnTo>
                  <a:pt x="316" y="13"/>
                </a:lnTo>
                <a:lnTo>
                  <a:pt x="301" y="8"/>
                </a:lnTo>
                <a:lnTo>
                  <a:pt x="285" y="5"/>
                </a:lnTo>
                <a:lnTo>
                  <a:pt x="268" y="2"/>
                </a:lnTo>
                <a:lnTo>
                  <a:pt x="251" y="1"/>
                </a:lnTo>
                <a:lnTo>
                  <a:pt x="231" y="0"/>
                </a:lnTo>
                <a:close/>
                <a:moveTo>
                  <a:pt x="1485" y="373"/>
                </a:moveTo>
                <a:lnTo>
                  <a:pt x="1485" y="373"/>
                </a:lnTo>
                <a:lnTo>
                  <a:pt x="1463" y="380"/>
                </a:lnTo>
                <a:lnTo>
                  <a:pt x="1433" y="389"/>
                </a:lnTo>
                <a:lnTo>
                  <a:pt x="1417" y="392"/>
                </a:lnTo>
                <a:lnTo>
                  <a:pt x="1400" y="396"/>
                </a:lnTo>
                <a:lnTo>
                  <a:pt x="1384" y="398"/>
                </a:lnTo>
                <a:lnTo>
                  <a:pt x="1369" y="398"/>
                </a:lnTo>
                <a:lnTo>
                  <a:pt x="1369" y="398"/>
                </a:lnTo>
                <a:lnTo>
                  <a:pt x="1353" y="398"/>
                </a:lnTo>
                <a:lnTo>
                  <a:pt x="1339" y="396"/>
                </a:lnTo>
                <a:lnTo>
                  <a:pt x="1325" y="391"/>
                </a:lnTo>
                <a:lnTo>
                  <a:pt x="1319" y="389"/>
                </a:lnTo>
                <a:lnTo>
                  <a:pt x="1315" y="385"/>
                </a:lnTo>
                <a:lnTo>
                  <a:pt x="1310" y="381"/>
                </a:lnTo>
                <a:lnTo>
                  <a:pt x="1306" y="377"/>
                </a:lnTo>
                <a:lnTo>
                  <a:pt x="1302" y="372"/>
                </a:lnTo>
                <a:lnTo>
                  <a:pt x="1299" y="366"/>
                </a:lnTo>
                <a:lnTo>
                  <a:pt x="1296" y="360"/>
                </a:lnTo>
                <a:lnTo>
                  <a:pt x="1294" y="353"/>
                </a:lnTo>
                <a:lnTo>
                  <a:pt x="1293" y="345"/>
                </a:lnTo>
                <a:lnTo>
                  <a:pt x="1293" y="337"/>
                </a:lnTo>
                <a:lnTo>
                  <a:pt x="1293" y="337"/>
                </a:lnTo>
                <a:lnTo>
                  <a:pt x="1294" y="323"/>
                </a:lnTo>
                <a:lnTo>
                  <a:pt x="1298" y="310"/>
                </a:lnTo>
                <a:lnTo>
                  <a:pt x="1300" y="305"/>
                </a:lnTo>
                <a:lnTo>
                  <a:pt x="1303" y="299"/>
                </a:lnTo>
                <a:lnTo>
                  <a:pt x="1307" y="294"/>
                </a:lnTo>
                <a:lnTo>
                  <a:pt x="1311" y="290"/>
                </a:lnTo>
                <a:lnTo>
                  <a:pt x="1317" y="286"/>
                </a:lnTo>
                <a:lnTo>
                  <a:pt x="1323" y="283"/>
                </a:lnTo>
                <a:lnTo>
                  <a:pt x="1330" y="279"/>
                </a:lnTo>
                <a:lnTo>
                  <a:pt x="1337" y="277"/>
                </a:lnTo>
                <a:lnTo>
                  <a:pt x="1354" y="273"/>
                </a:lnTo>
                <a:lnTo>
                  <a:pt x="1375" y="271"/>
                </a:lnTo>
                <a:lnTo>
                  <a:pt x="1485" y="268"/>
                </a:lnTo>
                <a:lnTo>
                  <a:pt x="1485" y="373"/>
                </a:lnTo>
                <a:close/>
                <a:moveTo>
                  <a:pt x="1423" y="0"/>
                </a:moveTo>
                <a:lnTo>
                  <a:pt x="1423" y="0"/>
                </a:lnTo>
                <a:lnTo>
                  <a:pt x="1388" y="1"/>
                </a:lnTo>
                <a:lnTo>
                  <a:pt x="1357" y="5"/>
                </a:lnTo>
                <a:lnTo>
                  <a:pt x="1328" y="8"/>
                </a:lnTo>
                <a:lnTo>
                  <a:pt x="1301" y="14"/>
                </a:lnTo>
                <a:lnTo>
                  <a:pt x="1278" y="20"/>
                </a:lnTo>
                <a:lnTo>
                  <a:pt x="1257" y="25"/>
                </a:lnTo>
                <a:lnTo>
                  <a:pt x="1241" y="31"/>
                </a:lnTo>
                <a:lnTo>
                  <a:pt x="1229" y="37"/>
                </a:lnTo>
                <a:lnTo>
                  <a:pt x="1250" y="114"/>
                </a:lnTo>
                <a:lnTo>
                  <a:pt x="1250" y="114"/>
                </a:lnTo>
                <a:lnTo>
                  <a:pt x="1263" y="110"/>
                </a:lnTo>
                <a:lnTo>
                  <a:pt x="1295" y="102"/>
                </a:lnTo>
                <a:lnTo>
                  <a:pt x="1316" y="97"/>
                </a:lnTo>
                <a:lnTo>
                  <a:pt x="1340" y="92"/>
                </a:lnTo>
                <a:lnTo>
                  <a:pt x="1365" y="90"/>
                </a:lnTo>
                <a:lnTo>
                  <a:pt x="1392" y="89"/>
                </a:lnTo>
                <a:lnTo>
                  <a:pt x="1392" y="89"/>
                </a:lnTo>
                <a:lnTo>
                  <a:pt x="1414" y="90"/>
                </a:lnTo>
                <a:lnTo>
                  <a:pt x="1432" y="92"/>
                </a:lnTo>
                <a:lnTo>
                  <a:pt x="1440" y="95"/>
                </a:lnTo>
                <a:lnTo>
                  <a:pt x="1447" y="97"/>
                </a:lnTo>
                <a:lnTo>
                  <a:pt x="1454" y="100"/>
                </a:lnTo>
                <a:lnTo>
                  <a:pt x="1461" y="105"/>
                </a:lnTo>
                <a:lnTo>
                  <a:pt x="1466" y="110"/>
                </a:lnTo>
                <a:lnTo>
                  <a:pt x="1470" y="114"/>
                </a:lnTo>
                <a:lnTo>
                  <a:pt x="1475" y="121"/>
                </a:lnTo>
                <a:lnTo>
                  <a:pt x="1478" y="128"/>
                </a:lnTo>
                <a:lnTo>
                  <a:pt x="1481" y="135"/>
                </a:lnTo>
                <a:lnTo>
                  <a:pt x="1482" y="144"/>
                </a:lnTo>
                <a:lnTo>
                  <a:pt x="1483" y="153"/>
                </a:lnTo>
                <a:lnTo>
                  <a:pt x="1484" y="164"/>
                </a:lnTo>
                <a:lnTo>
                  <a:pt x="1484" y="197"/>
                </a:lnTo>
                <a:lnTo>
                  <a:pt x="1392" y="197"/>
                </a:lnTo>
                <a:lnTo>
                  <a:pt x="1392" y="197"/>
                </a:lnTo>
                <a:lnTo>
                  <a:pt x="1364" y="198"/>
                </a:lnTo>
                <a:lnTo>
                  <a:pt x="1339" y="201"/>
                </a:lnTo>
                <a:lnTo>
                  <a:pt x="1316" y="204"/>
                </a:lnTo>
                <a:lnTo>
                  <a:pt x="1295" y="210"/>
                </a:lnTo>
                <a:lnTo>
                  <a:pt x="1277" y="216"/>
                </a:lnTo>
                <a:lnTo>
                  <a:pt x="1261" y="224"/>
                </a:lnTo>
                <a:lnTo>
                  <a:pt x="1247" y="232"/>
                </a:lnTo>
                <a:lnTo>
                  <a:pt x="1234" y="242"/>
                </a:lnTo>
                <a:lnTo>
                  <a:pt x="1223" y="253"/>
                </a:lnTo>
                <a:lnTo>
                  <a:pt x="1215" y="264"/>
                </a:lnTo>
                <a:lnTo>
                  <a:pt x="1207" y="276"/>
                </a:lnTo>
                <a:lnTo>
                  <a:pt x="1201" y="288"/>
                </a:lnTo>
                <a:lnTo>
                  <a:pt x="1198" y="302"/>
                </a:lnTo>
                <a:lnTo>
                  <a:pt x="1194" y="316"/>
                </a:lnTo>
                <a:lnTo>
                  <a:pt x="1192" y="330"/>
                </a:lnTo>
                <a:lnTo>
                  <a:pt x="1192" y="344"/>
                </a:lnTo>
                <a:lnTo>
                  <a:pt x="1192" y="344"/>
                </a:lnTo>
                <a:lnTo>
                  <a:pt x="1193" y="362"/>
                </a:lnTo>
                <a:lnTo>
                  <a:pt x="1195" y="380"/>
                </a:lnTo>
                <a:lnTo>
                  <a:pt x="1200" y="395"/>
                </a:lnTo>
                <a:lnTo>
                  <a:pt x="1206" y="408"/>
                </a:lnTo>
                <a:lnTo>
                  <a:pt x="1212" y="421"/>
                </a:lnTo>
                <a:lnTo>
                  <a:pt x="1222" y="433"/>
                </a:lnTo>
                <a:lnTo>
                  <a:pt x="1231" y="442"/>
                </a:lnTo>
                <a:lnTo>
                  <a:pt x="1241" y="450"/>
                </a:lnTo>
                <a:lnTo>
                  <a:pt x="1253" y="458"/>
                </a:lnTo>
                <a:lnTo>
                  <a:pt x="1265" y="464"/>
                </a:lnTo>
                <a:lnTo>
                  <a:pt x="1278" y="468"/>
                </a:lnTo>
                <a:lnTo>
                  <a:pt x="1291" y="473"/>
                </a:lnTo>
                <a:lnTo>
                  <a:pt x="1305" y="475"/>
                </a:lnTo>
                <a:lnTo>
                  <a:pt x="1318" y="478"/>
                </a:lnTo>
                <a:lnTo>
                  <a:pt x="1332" y="479"/>
                </a:lnTo>
                <a:lnTo>
                  <a:pt x="1346" y="480"/>
                </a:lnTo>
                <a:lnTo>
                  <a:pt x="1346" y="480"/>
                </a:lnTo>
                <a:lnTo>
                  <a:pt x="1362" y="479"/>
                </a:lnTo>
                <a:lnTo>
                  <a:pt x="1377" y="478"/>
                </a:lnTo>
                <a:lnTo>
                  <a:pt x="1403" y="474"/>
                </a:lnTo>
                <a:lnTo>
                  <a:pt x="1428" y="468"/>
                </a:lnTo>
                <a:lnTo>
                  <a:pt x="1447" y="462"/>
                </a:lnTo>
                <a:lnTo>
                  <a:pt x="1463" y="456"/>
                </a:lnTo>
                <a:lnTo>
                  <a:pt x="1476" y="450"/>
                </a:lnTo>
                <a:lnTo>
                  <a:pt x="1484" y="445"/>
                </a:lnTo>
                <a:lnTo>
                  <a:pt x="1489" y="444"/>
                </a:lnTo>
                <a:lnTo>
                  <a:pt x="1489" y="444"/>
                </a:lnTo>
                <a:lnTo>
                  <a:pt x="1491" y="445"/>
                </a:lnTo>
                <a:lnTo>
                  <a:pt x="1494" y="447"/>
                </a:lnTo>
                <a:lnTo>
                  <a:pt x="1501" y="450"/>
                </a:lnTo>
                <a:lnTo>
                  <a:pt x="1510" y="453"/>
                </a:lnTo>
                <a:lnTo>
                  <a:pt x="1524" y="457"/>
                </a:lnTo>
                <a:lnTo>
                  <a:pt x="1540" y="460"/>
                </a:lnTo>
                <a:lnTo>
                  <a:pt x="1562" y="462"/>
                </a:lnTo>
                <a:lnTo>
                  <a:pt x="1589" y="463"/>
                </a:lnTo>
                <a:lnTo>
                  <a:pt x="1589" y="137"/>
                </a:lnTo>
                <a:lnTo>
                  <a:pt x="1589" y="137"/>
                </a:lnTo>
                <a:lnTo>
                  <a:pt x="1589" y="119"/>
                </a:lnTo>
                <a:lnTo>
                  <a:pt x="1586" y="103"/>
                </a:lnTo>
                <a:lnTo>
                  <a:pt x="1583" y="88"/>
                </a:lnTo>
                <a:lnTo>
                  <a:pt x="1577" y="74"/>
                </a:lnTo>
                <a:lnTo>
                  <a:pt x="1571" y="62"/>
                </a:lnTo>
                <a:lnTo>
                  <a:pt x="1563" y="51"/>
                </a:lnTo>
                <a:lnTo>
                  <a:pt x="1555" y="40"/>
                </a:lnTo>
                <a:lnTo>
                  <a:pt x="1545" y="32"/>
                </a:lnTo>
                <a:lnTo>
                  <a:pt x="1533" y="24"/>
                </a:lnTo>
                <a:lnTo>
                  <a:pt x="1521" y="17"/>
                </a:lnTo>
                <a:lnTo>
                  <a:pt x="1508" y="13"/>
                </a:lnTo>
                <a:lnTo>
                  <a:pt x="1493" y="8"/>
                </a:lnTo>
                <a:lnTo>
                  <a:pt x="1477" y="5"/>
                </a:lnTo>
                <a:lnTo>
                  <a:pt x="1460" y="2"/>
                </a:lnTo>
                <a:lnTo>
                  <a:pt x="1441" y="1"/>
                </a:lnTo>
                <a:lnTo>
                  <a:pt x="1423" y="0"/>
                </a:lnTo>
                <a:close/>
                <a:moveTo>
                  <a:pt x="3080" y="355"/>
                </a:moveTo>
                <a:lnTo>
                  <a:pt x="3080" y="355"/>
                </a:lnTo>
                <a:lnTo>
                  <a:pt x="3055" y="366"/>
                </a:lnTo>
                <a:lnTo>
                  <a:pt x="3040" y="372"/>
                </a:lnTo>
                <a:lnTo>
                  <a:pt x="3024" y="376"/>
                </a:lnTo>
                <a:lnTo>
                  <a:pt x="3007" y="381"/>
                </a:lnTo>
                <a:lnTo>
                  <a:pt x="2989" y="384"/>
                </a:lnTo>
                <a:lnTo>
                  <a:pt x="2970" y="387"/>
                </a:lnTo>
                <a:lnTo>
                  <a:pt x="2951" y="388"/>
                </a:lnTo>
                <a:lnTo>
                  <a:pt x="2951" y="388"/>
                </a:lnTo>
                <a:lnTo>
                  <a:pt x="2938" y="388"/>
                </a:lnTo>
                <a:lnTo>
                  <a:pt x="2927" y="387"/>
                </a:lnTo>
                <a:lnTo>
                  <a:pt x="2916" y="384"/>
                </a:lnTo>
                <a:lnTo>
                  <a:pt x="2908" y="382"/>
                </a:lnTo>
                <a:lnTo>
                  <a:pt x="2900" y="378"/>
                </a:lnTo>
                <a:lnTo>
                  <a:pt x="2893" y="374"/>
                </a:lnTo>
                <a:lnTo>
                  <a:pt x="2887" y="368"/>
                </a:lnTo>
                <a:lnTo>
                  <a:pt x="2883" y="362"/>
                </a:lnTo>
                <a:lnTo>
                  <a:pt x="2878" y="355"/>
                </a:lnTo>
                <a:lnTo>
                  <a:pt x="2875" y="348"/>
                </a:lnTo>
                <a:lnTo>
                  <a:pt x="2872" y="339"/>
                </a:lnTo>
                <a:lnTo>
                  <a:pt x="2870" y="330"/>
                </a:lnTo>
                <a:lnTo>
                  <a:pt x="2868" y="308"/>
                </a:lnTo>
                <a:lnTo>
                  <a:pt x="2868" y="283"/>
                </a:lnTo>
                <a:lnTo>
                  <a:pt x="2868" y="5"/>
                </a:lnTo>
                <a:lnTo>
                  <a:pt x="2852" y="5"/>
                </a:lnTo>
                <a:lnTo>
                  <a:pt x="2852" y="5"/>
                </a:lnTo>
                <a:lnTo>
                  <a:pt x="2830" y="5"/>
                </a:lnTo>
                <a:lnTo>
                  <a:pt x="2803" y="7"/>
                </a:lnTo>
                <a:lnTo>
                  <a:pt x="2778" y="9"/>
                </a:lnTo>
                <a:lnTo>
                  <a:pt x="2763" y="12"/>
                </a:lnTo>
                <a:lnTo>
                  <a:pt x="2763" y="295"/>
                </a:lnTo>
                <a:lnTo>
                  <a:pt x="2763" y="295"/>
                </a:lnTo>
                <a:lnTo>
                  <a:pt x="2763" y="318"/>
                </a:lnTo>
                <a:lnTo>
                  <a:pt x="2764" y="339"/>
                </a:lnTo>
                <a:lnTo>
                  <a:pt x="2767" y="359"/>
                </a:lnTo>
                <a:lnTo>
                  <a:pt x="2769" y="377"/>
                </a:lnTo>
                <a:lnTo>
                  <a:pt x="2774" y="393"/>
                </a:lnTo>
                <a:lnTo>
                  <a:pt x="2779" y="408"/>
                </a:lnTo>
                <a:lnTo>
                  <a:pt x="2786" y="422"/>
                </a:lnTo>
                <a:lnTo>
                  <a:pt x="2794" y="434"/>
                </a:lnTo>
                <a:lnTo>
                  <a:pt x="2803" y="445"/>
                </a:lnTo>
                <a:lnTo>
                  <a:pt x="2815" y="455"/>
                </a:lnTo>
                <a:lnTo>
                  <a:pt x="2829" y="462"/>
                </a:lnTo>
                <a:lnTo>
                  <a:pt x="2843" y="468"/>
                </a:lnTo>
                <a:lnTo>
                  <a:pt x="2860" y="473"/>
                </a:lnTo>
                <a:lnTo>
                  <a:pt x="2878" y="477"/>
                </a:lnTo>
                <a:lnTo>
                  <a:pt x="2899" y="479"/>
                </a:lnTo>
                <a:lnTo>
                  <a:pt x="2922" y="480"/>
                </a:lnTo>
                <a:lnTo>
                  <a:pt x="2922" y="480"/>
                </a:lnTo>
                <a:lnTo>
                  <a:pt x="2940" y="479"/>
                </a:lnTo>
                <a:lnTo>
                  <a:pt x="2956" y="478"/>
                </a:lnTo>
                <a:lnTo>
                  <a:pt x="2973" y="477"/>
                </a:lnTo>
                <a:lnTo>
                  <a:pt x="2987" y="473"/>
                </a:lnTo>
                <a:lnTo>
                  <a:pt x="3014" y="467"/>
                </a:lnTo>
                <a:lnTo>
                  <a:pt x="3037" y="460"/>
                </a:lnTo>
                <a:lnTo>
                  <a:pt x="3055" y="453"/>
                </a:lnTo>
                <a:lnTo>
                  <a:pt x="3068" y="448"/>
                </a:lnTo>
                <a:lnTo>
                  <a:pt x="3082" y="442"/>
                </a:lnTo>
                <a:lnTo>
                  <a:pt x="3082" y="442"/>
                </a:lnTo>
                <a:lnTo>
                  <a:pt x="3089" y="445"/>
                </a:lnTo>
                <a:lnTo>
                  <a:pt x="3097" y="449"/>
                </a:lnTo>
                <a:lnTo>
                  <a:pt x="3108" y="452"/>
                </a:lnTo>
                <a:lnTo>
                  <a:pt x="3122" y="456"/>
                </a:lnTo>
                <a:lnTo>
                  <a:pt x="3139" y="459"/>
                </a:lnTo>
                <a:lnTo>
                  <a:pt x="3160" y="462"/>
                </a:lnTo>
                <a:lnTo>
                  <a:pt x="3184" y="463"/>
                </a:lnTo>
                <a:lnTo>
                  <a:pt x="3184" y="12"/>
                </a:lnTo>
                <a:lnTo>
                  <a:pt x="3184" y="12"/>
                </a:lnTo>
                <a:lnTo>
                  <a:pt x="3149" y="7"/>
                </a:lnTo>
                <a:lnTo>
                  <a:pt x="3123" y="6"/>
                </a:lnTo>
                <a:lnTo>
                  <a:pt x="3100" y="5"/>
                </a:lnTo>
                <a:lnTo>
                  <a:pt x="3080" y="5"/>
                </a:lnTo>
                <a:lnTo>
                  <a:pt x="3080" y="355"/>
                </a:lnTo>
                <a:close/>
                <a:moveTo>
                  <a:pt x="3307" y="463"/>
                </a:moveTo>
                <a:lnTo>
                  <a:pt x="3307" y="463"/>
                </a:lnTo>
                <a:lnTo>
                  <a:pt x="3319" y="465"/>
                </a:lnTo>
                <a:lnTo>
                  <a:pt x="3351" y="471"/>
                </a:lnTo>
                <a:lnTo>
                  <a:pt x="3374" y="474"/>
                </a:lnTo>
                <a:lnTo>
                  <a:pt x="3400" y="477"/>
                </a:lnTo>
                <a:lnTo>
                  <a:pt x="3430" y="479"/>
                </a:lnTo>
                <a:lnTo>
                  <a:pt x="3463" y="480"/>
                </a:lnTo>
                <a:lnTo>
                  <a:pt x="3463" y="480"/>
                </a:lnTo>
                <a:lnTo>
                  <a:pt x="3480" y="479"/>
                </a:lnTo>
                <a:lnTo>
                  <a:pt x="3496" y="478"/>
                </a:lnTo>
                <a:lnTo>
                  <a:pt x="3513" y="477"/>
                </a:lnTo>
                <a:lnTo>
                  <a:pt x="3529" y="473"/>
                </a:lnTo>
                <a:lnTo>
                  <a:pt x="3547" y="470"/>
                </a:lnTo>
                <a:lnTo>
                  <a:pt x="3563" y="464"/>
                </a:lnTo>
                <a:lnTo>
                  <a:pt x="3578" y="458"/>
                </a:lnTo>
                <a:lnTo>
                  <a:pt x="3593" y="451"/>
                </a:lnTo>
                <a:lnTo>
                  <a:pt x="3605" y="442"/>
                </a:lnTo>
                <a:lnTo>
                  <a:pt x="3618" y="432"/>
                </a:lnTo>
                <a:lnTo>
                  <a:pt x="3629" y="420"/>
                </a:lnTo>
                <a:lnTo>
                  <a:pt x="3639" y="407"/>
                </a:lnTo>
                <a:lnTo>
                  <a:pt x="3647" y="392"/>
                </a:lnTo>
                <a:lnTo>
                  <a:pt x="3652" y="375"/>
                </a:lnTo>
                <a:lnTo>
                  <a:pt x="3656" y="357"/>
                </a:lnTo>
                <a:lnTo>
                  <a:pt x="3657" y="337"/>
                </a:lnTo>
                <a:lnTo>
                  <a:pt x="3657" y="337"/>
                </a:lnTo>
                <a:lnTo>
                  <a:pt x="3656" y="323"/>
                </a:lnTo>
                <a:lnTo>
                  <a:pt x="3655" y="310"/>
                </a:lnTo>
                <a:lnTo>
                  <a:pt x="3651" y="299"/>
                </a:lnTo>
                <a:lnTo>
                  <a:pt x="3647" y="287"/>
                </a:lnTo>
                <a:lnTo>
                  <a:pt x="3641" y="278"/>
                </a:lnTo>
                <a:lnTo>
                  <a:pt x="3634" y="268"/>
                </a:lnTo>
                <a:lnTo>
                  <a:pt x="3626" y="260"/>
                </a:lnTo>
                <a:lnTo>
                  <a:pt x="3618" y="252"/>
                </a:lnTo>
                <a:lnTo>
                  <a:pt x="3608" y="243"/>
                </a:lnTo>
                <a:lnTo>
                  <a:pt x="3596" y="237"/>
                </a:lnTo>
                <a:lnTo>
                  <a:pt x="3585" y="228"/>
                </a:lnTo>
                <a:lnTo>
                  <a:pt x="3571" y="223"/>
                </a:lnTo>
                <a:lnTo>
                  <a:pt x="3542" y="210"/>
                </a:lnTo>
                <a:lnTo>
                  <a:pt x="3510" y="197"/>
                </a:lnTo>
                <a:lnTo>
                  <a:pt x="3510" y="197"/>
                </a:lnTo>
                <a:lnTo>
                  <a:pt x="3474" y="183"/>
                </a:lnTo>
                <a:lnTo>
                  <a:pt x="3459" y="177"/>
                </a:lnTo>
                <a:lnTo>
                  <a:pt x="3445" y="170"/>
                </a:lnTo>
                <a:lnTo>
                  <a:pt x="3434" y="162"/>
                </a:lnTo>
                <a:lnTo>
                  <a:pt x="3429" y="157"/>
                </a:lnTo>
                <a:lnTo>
                  <a:pt x="3426" y="152"/>
                </a:lnTo>
                <a:lnTo>
                  <a:pt x="3422" y="148"/>
                </a:lnTo>
                <a:lnTo>
                  <a:pt x="3420" y="142"/>
                </a:lnTo>
                <a:lnTo>
                  <a:pt x="3419" y="136"/>
                </a:lnTo>
                <a:lnTo>
                  <a:pt x="3419" y="130"/>
                </a:lnTo>
                <a:lnTo>
                  <a:pt x="3419" y="130"/>
                </a:lnTo>
                <a:lnTo>
                  <a:pt x="3419" y="123"/>
                </a:lnTo>
                <a:lnTo>
                  <a:pt x="3421" y="117"/>
                </a:lnTo>
                <a:lnTo>
                  <a:pt x="3426" y="108"/>
                </a:lnTo>
                <a:lnTo>
                  <a:pt x="3433" y="100"/>
                </a:lnTo>
                <a:lnTo>
                  <a:pt x="3437" y="97"/>
                </a:lnTo>
                <a:lnTo>
                  <a:pt x="3442" y="93"/>
                </a:lnTo>
                <a:lnTo>
                  <a:pt x="3449" y="91"/>
                </a:lnTo>
                <a:lnTo>
                  <a:pt x="3456" y="88"/>
                </a:lnTo>
                <a:lnTo>
                  <a:pt x="3464" y="85"/>
                </a:lnTo>
                <a:lnTo>
                  <a:pt x="3472" y="84"/>
                </a:lnTo>
                <a:lnTo>
                  <a:pt x="3482" y="83"/>
                </a:lnTo>
                <a:lnTo>
                  <a:pt x="3494" y="83"/>
                </a:lnTo>
                <a:lnTo>
                  <a:pt x="3494" y="83"/>
                </a:lnTo>
                <a:lnTo>
                  <a:pt x="3516" y="84"/>
                </a:lnTo>
                <a:lnTo>
                  <a:pt x="3537" y="87"/>
                </a:lnTo>
                <a:lnTo>
                  <a:pt x="3557" y="91"/>
                </a:lnTo>
                <a:lnTo>
                  <a:pt x="3575" y="96"/>
                </a:lnTo>
                <a:lnTo>
                  <a:pt x="3602" y="105"/>
                </a:lnTo>
                <a:lnTo>
                  <a:pt x="3612" y="110"/>
                </a:lnTo>
                <a:lnTo>
                  <a:pt x="3639" y="33"/>
                </a:lnTo>
                <a:lnTo>
                  <a:pt x="3639" y="33"/>
                </a:lnTo>
                <a:lnTo>
                  <a:pt x="3618" y="24"/>
                </a:lnTo>
                <a:lnTo>
                  <a:pt x="3603" y="18"/>
                </a:lnTo>
                <a:lnTo>
                  <a:pt x="3585" y="14"/>
                </a:lnTo>
                <a:lnTo>
                  <a:pt x="3564" y="8"/>
                </a:lnTo>
                <a:lnTo>
                  <a:pt x="3540" y="5"/>
                </a:lnTo>
                <a:lnTo>
                  <a:pt x="3513" y="1"/>
                </a:lnTo>
                <a:lnTo>
                  <a:pt x="3484" y="0"/>
                </a:lnTo>
                <a:lnTo>
                  <a:pt x="3484" y="0"/>
                </a:lnTo>
                <a:lnTo>
                  <a:pt x="3468" y="1"/>
                </a:lnTo>
                <a:lnTo>
                  <a:pt x="3452" y="2"/>
                </a:lnTo>
                <a:lnTo>
                  <a:pt x="3436" y="5"/>
                </a:lnTo>
                <a:lnTo>
                  <a:pt x="3421" y="9"/>
                </a:lnTo>
                <a:lnTo>
                  <a:pt x="3406" y="14"/>
                </a:lnTo>
                <a:lnTo>
                  <a:pt x="3392" y="20"/>
                </a:lnTo>
                <a:lnTo>
                  <a:pt x="3379" y="27"/>
                </a:lnTo>
                <a:lnTo>
                  <a:pt x="3366" y="35"/>
                </a:lnTo>
                <a:lnTo>
                  <a:pt x="3354" y="44"/>
                </a:lnTo>
                <a:lnTo>
                  <a:pt x="3344" y="53"/>
                </a:lnTo>
                <a:lnTo>
                  <a:pt x="3335" y="65"/>
                </a:lnTo>
                <a:lnTo>
                  <a:pt x="3328" y="77"/>
                </a:lnTo>
                <a:lnTo>
                  <a:pt x="3321" y="90"/>
                </a:lnTo>
                <a:lnTo>
                  <a:pt x="3316" y="105"/>
                </a:lnTo>
                <a:lnTo>
                  <a:pt x="3314" y="120"/>
                </a:lnTo>
                <a:lnTo>
                  <a:pt x="3313" y="137"/>
                </a:lnTo>
                <a:lnTo>
                  <a:pt x="3313" y="137"/>
                </a:lnTo>
                <a:lnTo>
                  <a:pt x="3314" y="153"/>
                </a:lnTo>
                <a:lnTo>
                  <a:pt x="3316" y="168"/>
                </a:lnTo>
                <a:lnTo>
                  <a:pt x="3321" y="183"/>
                </a:lnTo>
                <a:lnTo>
                  <a:pt x="3328" y="196"/>
                </a:lnTo>
                <a:lnTo>
                  <a:pt x="3335" y="208"/>
                </a:lnTo>
                <a:lnTo>
                  <a:pt x="3344" y="218"/>
                </a:lnTo>
                <a:lnTo>
                  <a:pt x="3354" y="227"/>
                </a:lnTo>
                <a:lnTo>
                  <a:pt x="3365" y="235"/>
                </a:lnTo>
                <a:lnTo>
                  <a:pt x="3376" y="243"/>
                </a:lnTo>
                <a:lnTo>
                  <a:pt x="3389" y="250"/>
                </a:lnTo>
                <a:lnTo>
                  <a:pt x="3402" y="257"/>
                </a:lnTo>
                <a:lnTo>
                  <a:pt x="3414" y="263"/>
                </a:lnTo>
                <a:lnTo>
                  <a:pt x="3441" y="272"/>
                </a:lnTo>
                <a:lnTo>
                  <a:pt x="3467" y="282"/>
                </a:lnTo>
                <a:lnTo>
                  <a:pt x="3467" y="282"/>
                </a:lnTo>
                <a:lnTo>
                  <a:pt x="3499" y="293"/>
                </a:lnTo>
                <a:lnTo>
                  <a:pt x="3514" y="299"/>
                </a:lnTo>
                <a:lnTo>
                  <a:pt x="3527" y="306"/>
                </a:lnTo>
                <a:lnTo>
                  <a:pt x="3537" y="314"/>
                </a:lnTo>
                <a:lnTo>
                  <a:pt x="3544" y="322"/>
                </a:lnTo>
                <a:lnTo>
                  <a:pt x="3548" y="327"/>
                </a:lnTo>
                <a:lnTo>
                  <a:pt x="3550" y="332"/>
                </a:lnTo>
                <a:lnTo>
                  <a:pt x="3551" y="337"/>
                </a:lnTo>
                <a:lnTo>
                  <a:pt x="3551" y="343"/>
                </a:lnTo>
                <a:lnTo>
                  <a:pt x="3551" y="343"/>
                </a:lnTo>
                <a:lnTo>
                  <a:pt x="3551" y="353"/>
                </a:lnTo>
                <a:lnTo>
                  <a:pt x="3548" y="363"/>
                </a:lnTo>
                <a:lnTo>
                  <a:pt x="3545" y="368"/>
                </a:lnTo>
                <a:lnTo>
                  <a:pt x="3542" y="373"/>
                </a:lnTo>
                <a:lnTo>
                  <a:pt x="3539" y="376"/>
                </a:lnTo>
                <a:lnTo>
                  <a:pt x="3534" y="381"/>
                </a:lnTo>
                <a:lnTo>
                  <a:pt x="3528" y="384"/>
                </a:lnTo>
                <a:lnTo>
                  <a:pt x="3521" y="388"/>
                </a:lnTo>
                <a:lnTo>
                  <a:pt x="3514" y="390"/>
                </a:lnTo>
                <a:lnTo>
                  <a:pt x="3505" y="392"/>
                </a:lnTo>
                <a:lnTo>
                  <a:pt x="3495" y="395"/>
                </a:lnTo>
                <a:lnTo>
                  <a:pt x="3484" y="396"/>
                </a:lnTo>
                <a:lnTo>
                  <a:pt x="3458" y="397"/>
                </a:lnTo>
                <a:lnTo>
                  <a:pt x="3458" y="397"/>
                </a:lnTo>
                <a:lnTo>
                  <a:pt x="3434" y="397"/>
                </a:lnTo>
                <a:lnTo>
                  <a:pt x="3411" y="395"/>
                </a:lnTo>
                <a:lnTo>
                  <a:pt x="3368" y="390"/>
                </a:lnTo>
                <a:lnTo>
                  <a:pt x="3338" y="385"/>
                </a:lnTo>
                <a:lnTo>
                  <a:pt x="3327" y="383"/>
                </a:lnTo>
                <a:lnTo>
                  <a:pt x="3307" y="463"/>
                </a:lnTo>
                <a:close/>
                <a:moveTo>
                  <a:pt x="1845" y="90"/>
                </a:moveTo>
                <a:lnTo>
                  <a:pt x="1845" y="90"/>
                </a:lnTo>
                <a:lnTo>
                  <a:pt x="1861" y="87"/>
                </a:lnTo>
                <a:lnTo>
                  <a:pt x="1881" y="84"/>
                </a:lnTo>
                <a:lnTo>
                  <a:pt x="1904" y="82"/>
                </a:lnTo>
                <a:lnTo>
                  <a:pt x="1928" y="82"/>
                </a:lnTo>
                <a:lnTo>
                  <a:pt x="1928" y="82"/>
                </a:lnTo>
                <a:lnTo>
                  <a:pt x="1943" y="82"/>
                </a:lnTo>
                <a:lnTo>
                  <a:pt x="1956" y="83"/>
                </a:lnTo>
                <a:lnTo>
                  <a:pt x="1969" y="87"/>
                </a:lnTo>
                <a:lnTo>
                  <a:pt x="1982" y="90"/>
                </a:lnTo>
                <a:lnTo>
                  <a:pt x="1994" y="95"/>
                </a:lnTo>
                <a:lnTo>
                  <a:pt x="2004" y="100"/>
                </a:lnTo>
                <a:lnTo>
                  <a:pt x="2015" y="108"/>
                </a:lnTo>
                <a:lnTo>
                  <a:pt x="2025" y="117"/>
                </a:lnTo>
                <a:lnTo>
                  <a:pt x="2033" y="127"/>
                </a:lnTo>
                <a:lnTo>
                  <a:pt x="2041" y="137"/>
                </a:lnTo>
                <a:lnTo>
                  <a:pt x="2048" y="150"/>
                </a:lnTo>
                <a:lnTo>
                  <a:pt x="2053" y="165"/>
                </a:lnTo>
                <a:lnTo>
                  <a:pt x="2058" y="180"/>
                </a:lnTo>
                <a:lnTo>
                  <a:pt x="2061" y="197"/>
                </a:lnTo>
                <a:lnTo>
                  <a:pt x="2063" y="216"/>
                </a:lnTo>
                <a:lnTo>
                  <a:pt x="2064" y="237"/>
                </a:lnTo>
                <a:lnTo>
                  <a:pt x="2064" y="237"/>
                </a:lnTo>
                <a:lnTo>
                  <a:pt x="2064" y="256"/>
                </a:lnTo>
                <a:lnTo>
                  <a:pt x="2063" y="275"/>
                </a:lnTo>
                <a:lnTo>
                  <a:pt x="2060" y="292"/>
                </a:lnTo>
                <a:lnTo>
                  <a:pt x="2057" y="308"/>
                </a:lnTo>
                <a:lnTo>
                  <a:pt x="2053" y="323"/>
                </a:lnTo>
                <a:lnTo>
                  <a:pt x="2049" y="336"/>
                </a:lnTo>
                <a:lnTo>
                  <a:pt x="2042" y="348"/>
                </a:lnTo>
                <a:lnTo>
                  <a:pt x="2035" y="359"/>
                </a:lnTo>
                <a:lnTo>
                  <a:pt x="2026" y="368"/>
                </a:lnTo>
                <a:lnTo>
                  <a:pt x="2015" y="376"/>
                </a:lnTo>
                <a:lnTo>
                  <a:pt x="2004" y="383"/>
                </a:lnTo>
                <a:lnTo>
                  <a:pt x="1990" y="389"/>
                </a:lnTo>
                <a:lnTo>
                  <a:pt x="1975" y="392"/>
                </a:lnTo>
                <a:lnTo>
                  <a:pt x="1958" y="396"/>
                </a:lnTo>
                <a:lnTo>
                  <a:pt x="1940" y="398"/>
                </a:lnTo>
                <a:lnTo>
                  <a:pt x="1919" y="398"/>
                </a:lnTo>
                <a:lnTo>
                  <a:pt x="1919" y="398"/>
                </a:lnTo>
                <a:lnTo>
                  <a:pt x="1892" y="397"/>
                </a:lnTo>
                <a:lnTo>
                  <a:pt x="1868" y="396"/>
                </a:lnTo>
                <a:lnTo>
                  <a:pt x="1845" y="393"/>
                </a:lnTo>
                <a:lnTo>
                  <a:pt x="1845" y="90"/>
                </a:lnTo>
                <a:close/>
                <a:moveTo>
                  <a:pt x="1934" y="0"/>
                </a:moveTo>
                <a:lnTo>
                  <a:pt x="1934" y="0"/>
                </a:lnTo>
                <a:lnTo>
                  <a:pt x="1910" y="1"/>
                </a:lnTo>
                <a:lnTo>
                  <a:pt x="1885" y="2"/>
                </a:lnTo>
                <a:lnTo>
                  <a:pt x="1860" y="5"/>
                </a:lnTo>
                <a:lnTo>
                  <a:pt x="1834" y="8"/>
                </a:lnTo>
                <a:lnTo>
                  <a:pt x="1808" y="12"/>
                </a:lnTo>
                <a:lnTo>
                  <a:pt x="1784" y="16"/>
                </a:lnTo>
                <a:lnTo>
                  <a:pt x="1761" y="22"/>
                </a:lnTo>
                <a:lnTo>
                  <a:pt x="1740" y="29"/>
                </a:lnTo>
                <a:lnTo>
                  <a:pt x="1740" y="465"/>
                </a:lnTo>
                <a:lnTo>
                  <a:pt x="1740" y="465"/>
                </a:lnTo>
                <a:lnTo>
                  <a:pt x="1758" y="468"/>
                </a:lnTo>
                <a:lnTo>
                  <a:pt x="1778" y="471"/>
                </a:lnTo>
                <a:lnTo>
                  <a:pt x="1823" y="475"/>
                </a:lnTo>
                <a:lnTo>
                  <a:pt x="1872" y="479"/>
                </a:lnTo>
                <a:lnTo>
                  <a:pt x="1915" y="480"/>
                </a:lnTo>
                <a:lnTo>
                  <a:pt x="1915" y="480"/>
                </a:lnTo>
                <a:lnTo>
                  <a:pt x="1950" y="479"/>
                </a:lnTo>
                <a:lnTo>
                  <a:pt x="1980" y="477"/>
                </a:lnTo>
                <a:lnTo>
                  <a:pt x="2009" y="472"/>
                </a:lnTo>
                <a:lnTo>
                  <a:pt x="2035" y="465"/>
                </a:lnTo>
                <a:lnTo>
                  <a:pt x="2058" y="458"/>
                </a:lnTo>
                <a:lnTo>
                  <a:pt x="2080" y="448"/>
                </a:lnTo>
                <a:lnTo>
                  <a:pt x="2089" y="442"/>
                </a:lnTo>
                <a:lnTo>
                  <a:pt x="2098" y="436"/>
                </a:lnTo>
                <a:lnTo>
                  <a:pt x="2107" y="429"/>
                </a:lnTo>
                <a:lnTo>
                  <a:pt x="2116" y="422"/>
                </a:lnTo>
                <a:lnTo>
                  <a:pt x="2122" y="414"/>
                </a:lnTo>
                <a:lnTo>
                  <a:pt x="2129" y="406"/>
                </a:lnTo>
                <a:lnTo>
                  <a:pt x="2136" y="398"/>
                </a:lnTo>
                <a:lnTo>
                  <a:pt x="2142" y="389"/>
                </a:lnTo>
                <a:lnTo>
                  <a:pt x="2147" y="378"/>
                </a:lnTo>
                <a:lnTo>
                  <a:pt x="2152" y="369"/>
                </a:lnTo>
                <a:lnTo>
                  <a:pt x="2160" y="346"/>
                </a:lnTo>
                <a:lnTo>
                  <a:pt x="2166" y="322"/>
                </a:lnTo>
                <a:lnTo>
                  <a:pt x="2171" y="297"/>
                </a:lnTo>
                <a:lnTo>
                  <a:pt x="2173" y="268"/>
                </a:lnTo>
                <a:lnTo>
                  <a:pt x="2174" y="237"/>
                </a:lnTo>
                <a:lnTo>
                  <a:pt x="2174" y="237"/>
                </a:lnTo>
                <a:lnTo>
                  <a:pt x="2173" y="210"/>
                </a:lnTo>
                <a:lnTo>
                  <a:pt x="2170" y="183"/>
                </a:lnTo>
                <a:lnTo>
                  <a:pt x="2165" y="160"/>
                </a:lnTo>
                <a:lnTo>
                  <a:pt x="2158" y="137"/>
                </a:lnTo>
                <a:lnTo>
                  <a:pt x="2149" y="117"/>
                </a:lnTo>
                <a:lnTo>
                  <a:pt x="2137" y="97"/>
                </a:lnTo>
                <a:lnTo>
                  <a:pt x="2125" y="80"/>
                </a:lnTo>
                <a:lnTo>
                  <a:pt x="2110" y="63"/>
                </a:lnTo>
                <a:lnTo>
                  <a:pt x="2094" y="48"/>
                </a:lnTo>
                <a:lnTo>
                  <a:pt x="2075" y="36"/>
                </a:lnTo>
                <a:lnTo>
                  <a:pt x="2056" y="25"/>
                </a:lnTo>
                <a:lnTo>
                  <a:pt x="2034" y="16"/>
                </a:lnTo>
                <a:lnTo>
                  <a:pt x="2011" y="9"/>
                </a:lnTo>
                <a:lnTo>
                  <a:pt x="1987" y="5"/>
                </a:lnTo>
                <a:lnTo>
                  <a:pt x="1960" y="1"/>
                </a:lnTo>
                <a:lnTo>
                  <a:pt x="1934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rgbClr val="005EB8"/>
              </a:solidFill>
            </a:endParaRPr>
          </a:p>
        </p:txBody>
      </p:sp>
      <p:grpSp>
        <p:nvGrpSpPr>
          <p:cNvPr id="39" name="Group 38"/>
          <p:cNvGrpSpPr/>
          <p:nvPr userDrawn="1"/>
        </p:nvGrpSpPr>
        <p:grpSpPr>
          <a:xfrm>
            <a:off x="53877" y="34249"/>
            <a:ext cx="1079674" cy="625849"/>
            <a:chOff x="8405819" y="36245"/>
            <a:chExt cx="856837" cy="662339"/>
          </a:xfrm>
        </p:grpSpPr>
        <p:grpSp>
          <p:nvGrpSpPr>
            <p:cNvPr id="40" name="Group 39"/>
            <p:cNvGrpSpPr/>
            <p:nvPr userDrawn="1"/>
          </p:nvGrpSpPr>
          <p:grpSpPr>
            <a:xfrm>
              <a:off x="8545513" y="36245"/>
              <a:ext cx="489905" cy="495602"/>
              <a:chOff x="7818438" y="101600"/>
              <a:chExt cx="546100" cy="552450"/>
            </a:xfrm>
          </p:grpSpPr>
          <p:sp>
            <p:nvSpPr>
              <p:cNvPr id="53" name="Freeform 5"/>
              <p:cNvSpPr>
                <a:spLocks noEditPoints="1"/>
              </p:cNvSpPr>
              <p:nvPr userDrawn="1"/>
            </p:nvSpPr>
            <p:spPr bwMode="auto">
              <a:xfrm>
                <a:off x="7818438" y="200025"/>
                <a:ext cx="546100" cy="454025"/>
              </a:xfrm>
              <a:custGeom>
                <a:avLst/>
                <a:gdLst>
                  <a:gd name="T0" fmla="*/ 56 w 344"/>
                  <a:gd name="T1" fmla="*/ 0 h 286"/>
                  <a:gd name="T2" fmla="*/ 44 w 344"/>
                  <a:gd name="T3" fmla="*/ 2 h 286"/>
                  <a:gd name="T4" fmla="*/ 24 w 344"/>
                  <a:gd name="T5" fmla="*/ 10 h 286"/>
                  <a:gd name="T6" fmla="*/ 10 w 344"/>
                  <a:gd name="T7" fmla="*/ 26 h 286"/>
                  <a:gd name="T8" fmla="*/ 2 w 344"/>
                  <a:gd name="T9" fmla="*/ 46 h 286"/>
                  <a:gd name="T10" fmla="*/ 0 w 344"/>
                  <a:gd name="T11" fmla="*/ 230 h 286"/>
                  <a:gd name="T12" fmla="*/ 2 w 344"/>
                  <a:gd name="T13" fmla="*/ 242 h 286"/>
                  <a:gd name="T14" fmla="*/ 10 w 344"/>
                  <a:gd name="T15" fmla="*/ 262 h 286"/>
                  <a:gd name="T16" fmla="*/ 24 w 344"/>
                  <a:gd name="T17" fmla="*/ 278 h 286"/>
                  <a:gd name="T18" fmla="*/ 44 w 344"/>
                  <a:gd name="T19" fmla="*/ 286 h 286"/>
                  <a:gd name="T20" fmla="*/ 288 w 344"/>
                  <a:gd name="T21" fmla="*/ 286 h 286"/>
                  <a:gd name="T22" fmla="*/ 300 w 344"/>
                  <a:gd name="T23" fmla="*/ 286 h 286"/>
                  <a:gd name="T24" fmla="*/ 320 w 344"/>
                  <a:gd name="T25" fmla="*/ 278 h 286"/>
                  <a:gd name="T26" fmla="*/ 334 w 344"/>
                  <a:gd name="T27" fmla="*/ 262 h 286"/>
                  <a:gd name="T28" fmla="*/ 344 w 344"/>
                  <a:gd name="T29" fmla="*/ 242 h 286"/>
                  <a:gd name="T30" fmla="*/ 344 w 344"/>
                  <a:gd name="T31" fmla="*/ 58 h 286"/>
                  <a:gd name="T32" fmla="*/ 344 w 344"/>
                  <a:gd name="T33" fmla="*/ 46 h 286"/>
                  <a:gd name="T34" fmla="*/ 334 w 344"/>
                  <a:gd name="T35" fmla="*/ 26 h 286"/>
                  <a:gd name="T36" fmla="*/ 320 w 344"/>
                  <a:gd name="T37" fmla="*/ 10 h 286"/>
                  <a:gd name="T38" fmla="*/ 300 w 344"/>
                  <a:gd name="T39" fmla="*/ 2 h 286"/>
                  <a:gd name="T40" fmla="*/ 288 w 344"/>
                  <a:gd name="T41" fmla="*/ 0 h 286"/>
                  <a:gd name="T42" fmla="*/ 148 w 344"/>
                  <a:gd name="T43" fmla="*/ 142 h 286"/>
                  <a:gd name="T44" fmla="*/ 144 w 344"/>
                  <a:gd name="T45" fmla="*/ 136 h 286"/>
                  <a:gd name="T46" fmla="*/ 136 w 344"/>
                  <a:gd name="T47" fmla="*/ 122 h 286"/>
                  <a:gd name="T48" fmla="*/ 134 w 344"/>
                  <a:gd name="T49" fmla="*/ 112 h 286"/>
                  <a:gd name="T50" fmla="*/ 138 w 344"/>
                  <a:gd name="T51" fmla="*/ 98 h 286"/>
                  <a:gd name="T52" fmla="*/ 146 w 344"/>
                  <a:gd name="T53" fmla="*/ 88 h 286"/>
                  <a:gd name="T54" fmla="*/ 158 w 344"/>
                  <a:gd name="T55" fmla="*/ 80 h 286"/>
                  <a:gd name="T56" fmla="*/ 172 w 344"/>
                  <a:gd name="T57" fmla="*/ 76 h 286"/>
                  <a:gd name="T58" fmla="*/ 178 w 344"/>
                  <a:gd name="T59" fmla="*/ 78 h 286"/>
                  <a:gd name="T60" fmla="*/ 192 w 344"/>
                  <a:gd name="T61" fmla="*/ 82 h 286"/>
                  <a:gd name="T62" fmla="*/ 202 w 344"/>
                  <a:gd name="T63" fmla="*/ 92 h 286"/>
                  <a:gd name="T64" fmla="*/ 208 w 344"/>
                  <a:gd name="T65" fmla="*/ 106 h 286"/>
                  <a:gd name="T66" fmla="*/ 208 w 344"/>
                  <a:gd name="T67" fmla="*/ 112 h 286"/>
                  <a:gd name="T68" fmla="*/ 204 w 344"/>
                  <a:gd name="T69" fmla="*/ 128 h 286"/>
                  <a:gd name="T70" fmla="*/ 196 w 344"/>
                  <a:gd name="T71" fmla="*/ 140 h 286"/>
                  <a:gd name="T72" fmla="*/ 126 w 344"/>
                  <a:gd name="T73" fmla="*/ 228 h 2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44" h="286">
                    <a:moveTo>
                      <a:pt x="288" y="0"/>
                    </a:moveTo>
                    <a:lnTo>
                      <a:pt x="56" y="0"/>
                    </a:lnTo>
                    <a:lnTo>
                      <a:pt x="56" y="0"/>
                    </a:lnTo>
                    <a:lnTo>
                      <a:pt x="44" y="2"/>
                    </a:lnTo>
                    <a:lnTo>
                      <a:pt x="34" y="6"/>
                    </a:lnTo>
                    <a:lnTo>
                      <a:pt x="24" y="10"/>
                    </a:lnTo>
                    <a:lnTo>
                      <a:pt x="16" y="18"/>
                    </a:lnTo>
                    <a:lnTo>
                      <a:pt x="10" y="26"/>
                    </a:lnTo>
                    <a:lnTo>
                      <a:pt x="4" y="36"/>
                    </a:lnTo>
                    <a:lnTo>
                      <a:pt x="2" y="46"/>
                    </a:lnTo>
                    <a:lnTo>
                      <a:pt x="0" y="58"/>
                    </a:lnTo>
                    <a:lnTo>
                      <a:pt x="0" y="230"/>
                    </a:lnTo>
                    <a:lnTo>
                      <a:pt x="0" y="230"/>
                    </a:lnTo>
                    <a:lnTo>
                      <a:pt x="2" y="242"/>
                    </a:lnTo>
                    <a:lnTo>
                      <a:pt x="4" y="252"/>
                    </a:lnTo>
                    <a:lnTo>
                      <a:pt x="10" y="262"/>
                    </a:lnTo>
                    <a:lnTo>
                      <a:pt x="16" y="270"/>
                    </a:lnTo>
                    <a:lnTo>
                      <a:pt x="24" y="278"/>
                    </a:lnTo>
                    <a:lnTo>
                      <a:pt x="34" y="282"/>
                    </a:lnTo>
                    <a:lnTo>
                      <a:pt x="44" y="286"/>
                    </a:lnTo>
                    <a:lnTo>
                      <a:pt x="56" y="286"/>
                    </a:lnTo>
                    <a:lnTo>
                      <a:pt x="288" y="286"/>
                    </a:lnTo>
                    <a:lnTo>
                      <a:pt x="288" y="286"/>
                    </a:lnTo>
                    <a:lnTo>
                      <a:pt x="300" y="286"/>
                    </a:lnTo>
                    <a:lnTo>
                      <a:pt x="310" y="282"/>
                    </a:lnTo>
                    <a:lnTo>
                      <a:pt x="320" y="278"/>
                    </a:lnTo>
                    <a:lnTo>
                      <a:pt x="328" y="270"/>
                    </a:lnTo>
                    <a:lnTo>
                      <a:pt x="334" y="262"/>
                    </a:lnTo>
                    <a:lnTo>
                      <a:pt x="340" y="252"/>
                    </a:lnTo>
                    <a:lnTo>
                      <a:pt x="344" y="242"/>
                    </a:lnTo>
                    <a:lnTo>
                      <a:pt x="344" y="230"/>
                    </a:lnTo>
                    <a:lnTo>
                      <a:pt x="344" y="58"/>
                    </a:lnTo>
                    <a:lnTo>
                      <a:pt x="344" y="58"/>
                    </a:lnTo>
                    <a:lnTo>
                      <a:pt x="344" y="46"/>
                    </a:lnTo>
                    <a:lnTo>
                      <a:pt x="340" y="36"/>
                    </a:lnTo>
                    <a:lnTo>
                      <a:pt x="334" y="26"/>
                    </a:lnTo>
                    <a:lnTo>
                      <a:pt x="328" y="18"/>
                    </a:lnTo>
                    <a:lnTo>
                      <a:pt x="320" y="10"/>
                    </a:lnTo>
                    <a:lnTo>
                      <a:pt x="310" y="6"/>
                    </a:lnTo>
                    <a:lnTo>
                      <a:pt x="300" y="2"/>
                    </a:lnTo>
                    <a:lnTo>
                      <a:pt x="288" y="0"/>
                    </a:lnTo>
                    <a:lnTo>
                      <a:pt x="288" y="0"/>
                    </a:lnTo>
                    <a:close/>
                    <a:moveTo>
                      <a:pt x="126" y="228"/>
                    </a:moveTo>
                    <a:lnTo>
                      <a:pt x="148" y="142"/>
                    </a:lnTo>
                    <a:lnTo>
                      <a:pt x="148" y="142"/>
                    </a:lnTo>
                    <a:lnTo>
                      <a:pt x="144" y="136"/>
                    </a:lnTo>
                    <a:lnTo>
                      <a:pt x="138" y="130"/>
                    </a:lnTo>
                    <a:lnTo>
                      <a:pt x="136" y="122"/>
                    </a:lnTo>
                    <a:lnTo>
                      <a:pt x="134" y="112"/>
                    </a:lnTo>
                    <a:lnTo>
                      <a:pt x="134" y="112"/>
                    </a:lnTo>
                    <a:lnTo>
                      <a:pt x="136" y="106"/>
                    </a:lnTo>
                    <a:lnTo>
                      <a:pt x="138" y="98"/>
                    </a:lnTo>
                    <a:lnTo>
                      <a:pt x="142" y="92"/>
                    </a:lnTo>
                    <a:lnTo>
                      <a:pt x="146" y="88"/>
                    </a:lnTo>
                    <a:lnTo>
                      <a:pt x="152" y="82"/>
                    </a:lnTo>
                    <a:lnTo>
                      <a:pt x="158" y="80"/>
                    </a:lnTo>
                    <a:lnTo>
                      <a:pt x="164" y="78"/>
                    </a:lnTo>
                    <a:lnTo>
                      <a:pt x="172" y="76"/>
                    </a:lnTo>
                    <a:lnTo>
                      <a:pt x="172" y="76"/>
                    </a:lnTo>
                    <a:lnTo>
                      <a:pt x="178" y="78"/>
                    </a:lnTo>
                    <a:lnTo>
                      <a:pt x="186" y="80"/>
                    </a:lnTo>
                    <a:lnTo>
                      <a:pt x="192" y="82"/>
                    </a:lnTo>
                    <a:lnTo>
                      <a:pt x="198" y="88"/>
                    </a:lnTo>
                    <a:lnTo>
                      <a:pt x="202" y="92"/>
                    </a:lnTo>
                    <a:lnTo>
                      <a:pt x="204" y="98"/>
                    </a:lnTo>
                    <a:lnTo>
                      <a:pt x="208" y="106"/>
                    </a:lnTo>
                    <a:lnTo>
                      <a:pt x="208" y="112"/>
                    </a:lnTo>
                    <a:lnTo>
                      <a:pt x="208" y="112"/>
                    </a:lnTo>
                    <a:lnTo>
                      <a:pt x="206" y="120"/>
                    </a:lnTo>
                    <a:lnTo>
                      <a:pt x="204" y="128"/>
                    </a:lnTo>
                    <a:lnTo>
                      <a:pt x="200" y="134"/>
                    </a:lnTo>
                    <a:lnTo>
                      <a:pt x="196" y="140"/>
                    </a:lnTo>
                    <a:lnTo>
                      <a:pt x="220" y="228"/>
                    </a:lnTo>
                    <a:lnTo>
                      <a:pt x="126" y="228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005EB8"/>
                  </a:solidFill>
                </a:endParaRPr>
              </a:p>
            </p:txBody>
          </p:sp>
          <p:sp>
            <p:nvSpPr>
              <p:cNvPr id="54" name="Freeform 6"/>
              <p:cNvSpPr>
                <a:spLocks/>
              </p:cNvSpPr>
              <p:nvPr userDrawn="1"/>
            </p:nvSpPr>
            <p:spPr bwMode="auto">
              <a:xfrm>
                <a:off x="7961313" y="101600"/>
                <a:ext cx="260350" cy="88900"/>
              </a:xfrm>
              <a:custGeom>
                <a:avLst/>
                <a:gdLst>
                  <a:gd name="T0" fmla="*/ 20 w 164"/>
                  <a:gd name="T1" fmla="*/ 56 h 56"/>
                  <a:gd name="T2" fmla="*/ 20 w 164"/>
                  <a:gd name="T3" fmla="*/ 56 h 56"/>
                  <a:gd name="T4" fmla="*/ 22 w 164"/>
                  <a:gd name="T5" fmla="*/ 46 h 56"/>
                  <a:gd name="T6" fmla="*/ 26 w 164"/>
                  <a:gd name="T7" fmla="*/ 36 h 56"/>
                  <a:gd name="T8" fmla="*/ 30 w 164"/>
                  <a:gd name="T9" fmla="*/ 30 h 56"/>
                  <a:gd name="T10" fmla="*/ 36 w 164"/>
                  <a:gd name="T11" fmla="*/ 26 h 56"/>
                  <a:gd name="T12" fmla="*/ 42 w 164"/>
                  <a:gd name="T13" fmla="*/ 22 h 56"/>
                  <a:gd name="T14" fmla="*/ 54 w 164"/>
                  <a:gd name="T15" fmla="*/ 20 h 56"/>
                  <a:gd name="T16" fmla="*/ 82 w 164"/>
                  <a:gd name="T17" fmla="*/ 20 h 56"/>
                  <a:gd name="T18" fmla="*/ 82 w 164"/>
                  <a:gd name="T19" fmla="*/ 20 h 56"/>
                  <a:gd name="T20" fmla="*/ 112 w 164"/>
                  <a:gd name="T21" fmla="*/ 20 h 56"/>
                  <a:gd name="T22" fmla="*/ 122 w 164"/>
                  <a:gd name="T23" fmla="*/ 22 h 56"/>
                  <a:gd name="T24" fmla="*/ 130 w 164"/>
                  <a:gd name="T25" fmla="*/ 26 h 56"/>
                  <a:gd name="T26" fmla="*/ 136 w 164"/>
                  <a:gd name="T27" fmla="*/ 30 h 56"/>
                  <a:gd name="T28" fmla="*/ 140 w 164"/>
                  <a:gd name="T29" fmla="*/ 36 h 56"/>
                  <a:gd name="T30" fmla="*/ 142 w 164"/>
                  <a:gd name="T31" fmla="*/ 46 h 56"/>
                  <a:gd name="T32" fmla="*/ 144 w 164"/>
                  <a:gd name="T33" fmla="*/ 56 h 56"/>
                  <a:gd name="T34" fmla="*/ 164 w 164"/>
                  <a:gd name="T35" fmla="*/ 56 h 56"/>
                  <a:gd name="T36" fmla="*/ 164 w 164"/>
                  <a:gd name="T37" fmla="*/ 56 h 56"/>
                  <a:gd name="T38" fmla="*/ 162 w 164"/>
                  <a:gd name="T39" fmla="*/ 38 h 56"/>
                  <a:gd name="T40" fmla="*/ 156 w 164"/>
                  <a:gd name="T41" fmla="*/ 24 h 56"/>
                  <a:gd name="T42" fmla="*/ 148 w 164"/>
                  <a:gd name="T43" fmla="*/ 14 h 56"/>
                  <a:gd name="T44" fmla="*/ 138 w 164"/>
                  <a:gd name="T45" fmla="*/ 6 h 56"/>
                  <a:gd name="T46" fmla="*/ 126 w 164"/>
                  <a:gd name="T47" fmla="*/ 2 h 56"/>
                  <a:gd name="T48" fmla="*/ 112 w 164"/>
                  <a:gd name="T49" fmla="*/ 0 h 56"/>
                  <a:gd name="T50" fmla="*/ 82 w 164"/>
                  <a:gd name="T51" fmla="*/ 0 h 56"/>
                  <a:gd name="T52" fmla="*/ 82 w 164"/>
                  <a:gd name="T53" fmla="*/ 0 h 56"/>
                  <a:gd name="T54" fmla="*/ 52 w 164"/>
                  <a:gd name="T55" fmla="*/ 0 h 56"/>
                  <a:gd name="T56" fmla="*/ 38 w 164"/>
                  <a:gd name="T57" fmla="*/ 2 h 56"/>
                  <a:gd name="T58" fmla="*/ 26 w 164"/>
                  <a:gd name="T59" fmla="*/ 6 h 56"/>
                  <a:gd name="T60" fmla="*/ 16 w 164"/>
                  <a:gd name="T61" fmla="*/ 14 h 56"/>
                  <a:gd name="T62" fmla="*/ 8 w 164"/>
                  <a:gd name="T63" fmla="*/ 24 h 56"/>
                  <a:gd name="T64" fmla="*/ 2 w 164"/>
                  <a:gd name="T65" fmla="*/ 38 h 56"/>
                  <a:gd name="T66" fmla="*/ 0 w 164"/>
                  <a:gd name="T67" fmla="*/ 56 h 56"/>
                  <a:gd name="T68" fmla="*/ 20 w 164"/>
                  <a:gd name="T69" fmla="*/ 5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64" h="56">
                    <a:moveTo>
                      <a:pt x="20" y="56"/>
                    </a:moveTo>
                    <a:lnTo>
                      <a:pt x="20" y="56"/>
                    </a:lnTo>
                    <a:lnTo>
                      <a:pt x="22" y="46"/>
                    </a:lnTo>
                    <a:lnTo>
                      <a:pt x="26" y="36"/>
                    </a:lnTo>
                    <a:lnTo>
                      <a:pt x="30" y="30"/>
                    </a:lnTo>
                    <a:lnTo>
                      <a:pt x="36" y="26"/>
                    </a:lnTo>
                    <a:lnTo>
                      <a:pt x="42" y="22"/>
                    </a:lnTo>
                    <a:lnTo>
                      <a:pt x="54" y="20"/>
                    </a:lnTo>
                    <a:lnTo>
                      <a:pt x="82" y="20"/>
                    </a:lnTo>
                    <a:lnTo>
                      <a:pt x="82" y="20"/>
                    </a:lnTo>
                    <a:lnTo>
                      <a:pt x="112" y="20"/>
                    </a:lnTo>
                    <a:lnTo>
                      <a:pt x="122" y="22"/>
                    </a:lnTo>
                    <a:lnTo>
                      <a:pt x="130" y="26"/>
                    </a:lnTo>
                    <a:lnTo>
                      <a:pt x="136" y="30"/>
                    </a:lnTo>
                    <a:lnTo>
                      <a:pt x="140" y="36"/>
                    </a:lnTo>
                    <a:lnTo>
                      <a:pt x="142" y="46"/>
                    </a:lnTo>
                    <a:lnTo>
                      <a:pt x="144" y="56"/>
                    </a:lnTo>
                    <a:lnTo>
                      <a:pt x="164" y="56"/>
                    </a:lnTo>
                    <a:lnTo>
                      <a:pt x="164" y="56"/>
                    </a:lnTo>
                    <a:lnTo>
                      <a:pt x="162" y="38"/>
                    </a:lnTo>
                    <a:lnTo>
                      <a:pt x="156" y="24"/>
                    </a:lnTo>
                    <a:lnTo>
                      <a:pt x="148" y="14"/>
                    </a:lnTo>
                    <a:lnTo>
                      <a:pt x="138" y="6"/>
                    </a:lnTo>
                    <a:lnTo>
                      <a:pt x="126" y="2"/>
                    </a:lnTo>
                    <a:lnTo>
                      <a:pt x="112" y="0"/>
                    </a:lnTo>
                    <a:lnTo>
                      <a:pt x="82" y="0"/>
                    </a:lnTo>
                    <a:lnTo>
                      <a:pt x="82" y="0"/>
                    </a:lnTo>
                    <a:lnTo>
                      <a:pt x="52" y="0"/>
                    </a:lnTo>
                    <a:lnTo>
                      <a:pt x="38" y="2"/>
                    </a:lnTo>
                    <a:lnTo>
                      <a:pt x="26" y="6"/>
                    </a:lnTo>
                    <a:lnTo>
                      <a:pt x="16" y="14"/>
                    </a:lnTo>
                    <a:lnTo>
                      <a:pt x="8" y="24"/>
                    </a:lnTo>
                    <a:lnTo>
                      <a:pt x="2" y="38"/>
                    </a:lnTo>
                    <a:lnTo>
                      <a:pt x="0" y="56"/>
                    </a:lnTo>
                    <a:lnTo>
                      <a:pt x="20" y="56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005EB8"/>
                  </a:solidFill>
                </a:endParaRPr>
              </a:p>
            </p:txBody>
          </p:sp>
        </p:grpSp>
        <p:sp>
          <p:nvSpPr>
            <p:cNvPr id="41" name="TextBox 40"/>
            <p:cNvSpPr txBox="1"/>
            <p:nvPr userDrawn="1"/>
          </p:nvSpPr>
          <p:spPr>
            <a:xfrm rot="16200000">
              <a:off x="8191735" y="250329"/>
              <a:ext cx="563729" cy="1355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510" dirty="0" smtClean="0">
                  <a:solidFill>
                    <a:srgbClr val="FFFFFF"/>
                  </a:solidFill>
                </a:rPr>
                <a:t>strictly</a:t>
              </a:r>
              <a:endParaRPr lang="en-GB" sz="510" dirty="0">
                <a:solidFill>
                  <a:srgbClr val="FFFFFF"/>
                </a:solidFill>
              </a:endParaRPr>
            </a:p>
          </p:txBody>
        </p:sp>
        <p:sp>
          <p:nvSpPr>
            <p:cNvPr id="42" name="TextBox 41"/>
            <p:cNvSpPr txBox="1"/>
            <p:nvPr userDrawn="1"/>
          </p:nvSpPr>
          <p:spPr>
            <a:xfrm>
              <a:off x="8410803" y="506408"/>
              <a:ext cx="851853" cy="19217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580" dirty="0" smtClean="0">
                  <a:solidFill>
                    <a:srgbClr val="FFFFFF"/>
                  </a:solidFill>
                </a:rPr>
                <a:t>CONFIDENTIAL</a:t>
              </a:r>
              <a:endParaRPr lang="en-GB" sz="580" dirty="0">
                <a:solidFill>
                  <a:srgbClr val="FFFFFF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76030231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-branding cover NO photo blue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4"/>
          <p:cNvGrpSpPr>
            <a:grpSpLocks noChangeAspect="1"/>
          </p:cNvGrpSpPr>
          <p:nvPr userDrawn="1"/>
        </p:nvGrpSpPr>
        <p:grpSpPr bwMode="auto">
          <a:xfrm>
            <a:off x="1" y="4779130"/>
            <a:ext cx="3220580" cy="1701046"/>
            <a:chOff x="0" y="3186"/>
            <a:chExt cx="1610" cy="1134"/>
          </a:xfrm>
        </p:grpSpPr>
        <p:sp>
          <p:nvSpPr>
            <p:cNvPr id="5" name="AutoShape 3"/>
            <p:cNvSpPr>
              <a:spLocks noChangeAspect="1" noChangeArrowheads="1" noTextEdit="1"/>
            </p:cNvSpPr>
            <p:nvPr userDrawn="1"/>
          </p:nvSpPr>
          <p:spPr bwMode="auto">
            <a:xfrm>
              <a:off x="0" y="3186"/>
              <a:ext cx="1610" cy="1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9" name="Freeform 5"/>
            <p:cNvSpPr>
              <a:spLocks/>
            </p:cNvSpPr>
            <p:nvPr userDrawn="1"/>
          </p:nvSpPr>
          <p:spPr bwMode="auto">
            <a:xfrm>
              <a:off x="0" y="3186"/>
              <a:ext cx="1610" cy="1134"/>
            </a:xfrm>
            <a:custGeom>
              <a:avLst/>
              <a:gdLst>
                <a:gd name="T0" fmla="*/ 2 w 3220"/>
                <a:gd name="T1" fmla="*/ 0 h 3402"/>
                <a:gd name="T2" fmla="*/ 0 w 3220"/>
                <a:gd name="T3" fmla="*/ 3402 h 3402"/>
                <a:gd name="T4" fmla="*/ 3220 w 3220"/>
                <a:gd name="T5" fmla="*/ 2305 h 3402"/>
                <a:gd name="T6" fmla="*/ 3220 w 3220"/>
                <a:gd name="T7" fmla="*/ 2248 h 3402"/>
                <a:gd name="T8" fmla="*/ 3217 w 3220"/>
                <a:gd name="T9" fmla="*/ 2137 h 3402"/>
                <a:gd name="T10" fmla="*/ 3211 w 3220"/>
                <a:gd name="T11" fmla="*/ 2030 h 3402"/>
                <a:gd name="T12" fmla="*/ 3203 w 3220"/>
                <a:gd name="T13" fmla="*/ 1927 h 3402"/>
                <a:gd name="T14" fmla="*/ 3190 w 3220"/>
                <a:gd name="T15" fmla="*/ 1828 h 3402"/>
                <a:gd name="T16" fmla="*/ 3176 w 3220"/>
                <a:gd name="T17" fmla="*/ 1734 h 3402"/>
                <a:gd name="T18" fmla="*/ 3160 w 3220"/>
                <a:gd name="T19" fmla="*/ 1642 h 3402"/>
                <a:gd name="T20" fmla="*/ 3140 w 3220"/>
                <a:gd name="T21" fmla="*/ 1556 h 3402"/>
                <a:gd name="T22" fmla="*/ 3118 w 3220"/>
                <a:gd name="T23" fmla="*/ 1472 h 3402"/>
                <a:gd name="T24" fmla="*/ 3092 w 3220"/>
                <a:gd name="T25" fmla="*/ 1392 h 3402"/>
                <a:gd name="T26" fmla="*/ 3065 w 3220"/>
                <a:gd name="T27" fmla="*/ 1317 h 3402"/>
                <a:gd name="T28" fmla="*/ 3035 w 3220"/>
                <a:gd name="T29" fmla="*/ 1244 h 3402"/>
                <a:gd name="T30" fmla="*/ 3003 w 3220"/>
                <a:gd name="T31" fmla="*/ 1176 h 3402"/>
                <a:gd name="T32" fmla="*/ 2968 w 3220"/>
                <a:gd name="T33" fmla="*/ 1111 h 3402"/>
                <a:gd name="T34" fmla="*/ 2930 w 3220"/>
                <a:gd name="T35" fmla="*/ 1050 h 3402"/>
                <a:gd name="T36" fmla="*/ 2891 w 3220"/>
                <a:gd name="T37" fmla="*/ 993 h 3402"/>
                <a:gd name="T38" fmla="*/ 2848 w 3220"/>
                <a:gd name="T39" fmla="*/ 938 h 3402"/>
                <a:gd name="T40" fmla="*/ 2804 w 3220"/>
                <a:gd name="T41" fmla="*/ 888 h 3402"/>
                <a:gd name="T42" fmla="*/ 2758 w 3220"/>
                <a:gd name="T43" fmla="*/ 841 h 3402"/>
                <a:gd name="T44" fmla="*/ 2710 w 3220"/>
                <a:gd name="T45" fmla="*/ 798 h 3402"/>
                <a:gd name="T46" fmla="*/ 2658 w 3220"/>
                <a:gd name="T47" fmla="*/ 758 h 3402"/>
                <a:gd name="T48" fmla="*/ 2605 w 3220"/>
                <a:gd name="T49" fmla="*/ 722 h 3402"/>
                <a:gd name="T50" fmla="*/ 2549 w 3220"/>
                <a:gd name="T51" fmla="*/ 690 h 3402"/>
                <a:gd name="T52" fmla="*/ 2492 w 3220"/>
                <a:gd name="T53" fmla="*/ 659 h 3402"/>
                <a:gd name="T54" fmla="*/ 2433 w 3220"/>
                <a:gd name="T55" fmla="*/ 634 h 3402"/>
                <a:gd name="T56" fmla="*/ 2372 w 3220"/>
                <a:gd name="T57" fmla="*/ 610 h 3402"/>
                <a:gd name="T58" fmla="*/ 2308 w 3220"/>
                <a:gd name="T59" fmla="*/ 591 h 3402"/>
                <a:gd name="T60" fmla="*/ 2244 w 3220"/>
                <a:gd name="T61" fmla="*/ 576 h 3402"/>
                <a:gd name="T62" fmla="*/ 2177 w 3220"/>
                <a:gd name="T63" fmla="*/ 563 h 3402"/>
                <a:gd name="T64" fmla="*/ 2108 w 3220"/>
                <a:gd name="T65" fmla="*/ 553 h 3402"/>
                <a:gd name="T66" fmla="*/ 2001 w 3220"/>
                <a:gd name="T67" fmla="*/ 545 h 3402"/>
                <a:gd name="T68" fmla="*/ 1929 w 3220"/>
                <a:gd name="T69" fmla="*/ 544 h 3402"/>
                <a:gd name="T70" fmla="*/ 1855 w 3220"/>
                <a:gd name="T71" fmla="*/ 546 h 3402"/>
                <a:gd name="T72" fmla="*/ 1650 w 3220"/>
                <a:gd name="T73" fmla="*/ 569 h 3402"/>
                <a:gd name="T74" fmla="*/ 1398 w 3220"/>
                <a:gd name="T75" fmla="*/ 599 h 3402"/>
                <a:gd name="T76" fmla="*/ 1203 w 3220"/>
                <a:gd name="T77" fmla="*/ 617 h 3402"/>
                <a:gd name="T78" fmla="*/ 1078 w 3220"/>
                <a:gd name="T79" fmla="*/ 624 h 3402"/>
                <a:gd name="T80" fmla="*/ 1019 w 3220"/>
                <a:gd name="T81" fmla="*/ 626 h 3402"/>
                <a:gd name="T82" fmla="*/ 900 w 3220"/>
                <a:gd name="T83" fmla="*/ 623 h 3402"/>
                <a:gd name="T84" fmla="*/ 822 w 3220"/>
                <a:gd name="T85" fmla="*/ 616 h 3402"/>
                <a:gd name="T86" fmla="*/ 743 w 3220"/>
                <a:gd name="T87" fmla="*/ 606 h 3402"/>
                <a:gd name="T88" fmla="*/ 666 w 3220"/>
                <a:gd name="T89" fmla="*/ 592 h 3402"/>
                <a:gd name="T90" fmla="*/ 589 w 3220"/>
                <a:gd name="T91" fmla="*/ 573 h 3402"/>
                <a:gd name="T92" fmla="*/ 515 w 3220"/>
                <a:gd name="T93" fmla="*/ 549 h 3402"/>
                <a:gd name="T94" fmla="*/ 443 w 3220"/>
                <a:gd name="T95" fmla="*/ 521 h 3402"/>
                <a:gd name="T96" fmla="*/ 375 w 3220"/>
                <a:gd name="T97" fmla="*/ 487 h 3402"/>
                <a:gd name="T98" fmla="*/ 309 w 3220"/>
                <a:gd name="T99" fmla="*/ 445 h 3402"/>
                <a:gd name="T100" fmla="*/ 247 w 3220"/>
                <a:gd name="T101" fmla="*/ 398 h 3402"/>
                <a:gd name="T102" fmla="*/ 190 w 3220"/>
                <a:gd name="T103" fmla="*/ 343 h 3402"/>
                <a:gd name="T104" fmla="*/ 138 w 3220"/>
                <a:gd name="T105" fmla="*/ 281 h 3402"/>
                <a:gd name="T106" fmla="*/ 92 w 3220"/>
                <a:gd name="T107" fmla="*/ 211 h 3402"/>
                <a:gd name="T108" fmla="*/ 51 w 3220"/>
                <a:gd name="T109" fmla="*/ 133 h 3402"/>
                <a:gd name="T110" fmla="*/ 16 w 3220"/>
                <a:gd name="T111" fmla="*/ 46 h 34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220" h="3402">
                  <a:moveTo>
                    <a:pt x="2" y="0"/>
                  </a:moveTo>
                  <a:lnTo>
                    <a:pt x="2" y="0"/>
                  </a:lnTo>
                  <a:lnTo>
                    <a:pt x="1" y="1700"/>
                  </a:lnTo>
                  <a:lnTo>
                    <a:pt x="0" y="3402"/>
                  </a:lnTo>
                  <a:lnTo>
                    <a:pt x="3220" y="3402"/>
                  </a:lnTo>
                  <a:lnTo>
                    <a:pt x="3220" y="2305"/>
                  </a:lnTo>
                  <a:lnTo>
                    <a:pt x="3220" y="2305"/>
                  </a:lnTo>
                  <a:lnTo>
                    <a:pt x="3220" y="2248"/>
                  </a:lnTo>
                  <a:lnTo>
                    <a:pt x="3218" y="2192"/>
                  </a:lnTo>
                  <a:lnTo>
                    <a:pt x="3217" y="2137"/>
                  </a:lnTo>
                  <a:lnTo>
                    <a:pt x="3214" y="2083"/>
                  </a:lnTo>
                  <a:lnTo>
                    <a:pt x="3211" y="2030"/>
                  </a:lnTo>
                  <a:lnTo>
                    <a:pt x="3207" y="1978"/>
                  </a:lnTo>
                  <a:lnTo>
                    <a:pt x="3203" y="1927"/>
                  </a:lnTo>
                  <a:lnTo>
                    <a:pt x="3197" y="1877"/>
                  </a:lnTo>
                  <a:lnTo>
                    <a:pt x="3190" y="1828"/>
                  </a:lnTo>
                  <a:lnTo>
                    <a:pt x="3184" y="1781"/>
                  </a:lnTo>
                  <a:lnTo>
                    <a:pt x="3176" y="1734"/>
                  </a:lnTo>
                  <a:lnTo>
                    <a:pt x="3168" y="1688"/>
                  </a:lnTo>
                  <a:lnTo>
                    <a:pt x="3160" y="1642"/>
                  </a:lnTo>
                  <a:lnTo>
                    <a:pt x="3150" y="1599"/>
                  </a:lnTo>
                  <a:lnTo>
                    <a:pt x="3140" y="1556"/>
                  </a:lnTo>
                  <a:lnTo>
                    <a:pt x="3129" y="1513"/>
                  </a:lnTo>
                  <a:lnTo>
                    <a:pt x="3118" y="1472"/>
                  </a:lnTo>
                  <a:lnTo>
                    <a:pt x="3106" y="1432"/>
                  </a:lnTo>
                  <a:lnTo>
                    <a:pt x="3092" y="1392"/>
                  </a:lnTo>
                  <a:lnTo>
                    <a:pt x="3079" y="1354"/>
                  </a:lnTo>
                  <a:lnTo>
                    <a:pt x="3065" y="1317"/>
                  </a:lnTo>
                  <a:lnTo>
                    <a:pt x="3051" y="1279"/>
                  </a:lnTo>
                  <a:lnTo>
                    <a:pt x="3035" y="1244"/>
                  </a:lnTo>
                  <a:lnTo>
                    <a:pt x="3019" y="1210"/>
                  </a:lnTo>
                  <a:lnTo>
                    <a:pt x="3003" y="1176"/>
                  </a:lnTo>
                  <a:lnTo>
                    <a:pt x="2985" y="1143"/>
                  </a:lnTo>
                  <a:lnTo>
                    <a:pt x="2968" y="1111"/>
                  </a:lnTo>
                  <a:lnTo>
                    <a:pt x="2949" y="1080"/>
                  </a:lnTo>
                  <a:lnTo>
                    <a:pt x="2930" y="1050"/>
                  </a:lnTo>
                  <a:lnTo>
                    <a:pt x="2911" y="1020"/>
                  </a:lnTo>
                  <a:lnTo>
                    <a:pt x="2891" y="993"/>
                  </a:lnTo>
                  <a:lnTo>
                    <a:pt x="2870" y="965"/>
                  </a:lnTo>
                  <a:lnTo>
                    <a:pt x="2848" y="938"/>
                  </a:lnTo>
                  <a:lnTo>
                    <a:pt x="2827" y="912"/>
                  </a:lnTo>
                  <a:lnTo>
                    <a:pt x="2804" y="888"/>
                  </a:lnTo>
                  <a:lnTo>
                    <a:pt x="2781" y="865"/>
                  </a:lnTo>
                  <a:lnTo>
                    <a:pt x="2758" y="841"/>
                  </a:lnTo>
                  <a:lnTo>
                    <a:pt x="2734" y="819"/>
                  </a:lnTo>
                  <a:lnTo>
                    <a:pt x="2710" y="798"/>
                  </a:lnTo>
                  <a:lnTo>
                    <a:pt x="2684" y="777"/>
                  </a:lnTo>
                  <a:lnTo>
                    <a:pt x="2658" y="758"/>
                  </a:lnTo>
                  <a:lnTo>
                    <a:pt x="2632" y="740"/>
                  </a:lnTo>
                  <a:lnTo>
                    <a:pt x="2605" y="722"/>
                  </a:lnTo>
                  <a:lnTo>
                    <a:pt x="2578" y="705"/>
                  </a:lnTo>
                  <a:lnTo>
                    <a:pt x="2549" y="690"/>
                  </a:lnTo>
                  <a:lnTo>
                    <a:pt x="2522" y="674"/>
                  </a:lnTo>
                  <a:lnTo>
                    <a:pt x="2492" y="659"/>
                  </a:lnTo>
                  <a:lnTo>
                    <a:pt x="2463" y="646"/>
                  </a:lnTo>
                  <a:lnTo>
                    <a:pt x="2433" y="634"/>
                  </a:lnTo>
                  <a:lnTo>
                    <a:pt x="2403" y="621"/>
                  </a:lnTo>
                  <a:lnTo>
                    <a:pt x="2372" y="610"/>
                  </a:lnTo>
                  <a:lnTo>
                    <a:pt x="2341" y="601"/>
                  </a:lnTo>
                  <a:lnTo>
                    <a:pt x="2308" y="591"/>
                  </a:lnTo>
                  <a:lnTo>
                    <a:pt x="2277" y="583"/>
                  </a:lnTo>
                  <a:lnTo>
                    <a:pt x="2244" y="576"/>
                  </a:lnTo>
                  <a:lnTo>
                    <a:pt x="2210" y="569"/>
                  </a:lnTo>
                  <a:lnTo>
                    <a:pt x="2177" y="563"/>
                  </a:lnTo>
                  <a:lnTo>
                    <a:pt x="2142" y="557"/>
                  </a:lnTo>
                  <a:lnTo>
                    <a:pt x="2108" y="553"/>
                  </a:lnTo>
                  <a:lnTo>
                    <a:pt x="2072" y="549"/>
                  </a:lnTo>
                  <a:lnTo>
                    <a:pt x="2001" y="545"/>
                  </a:lnTo>
                  <a:lnTo>
                    <a:pt x="1929" y="544"/>
                  </a:lnTo>
                  <a:lnTo>
                    <a:pt x="1929" y="544"/>
                  </a:lnTo>
                  <a:lnTo>
                    <a:pt x="1895" y="544"/>
                  </a:lnTo>
                  <a:lnTo>
                    <a:pt x="1855" y="546"/>
                  </a:lnTo>
                  <a:lnTo>
                    <a:pt x="1761" y="556"/>
                  </a:lnTo>
                  <a:lnTo>
                    <a:pt x="1650" y="569"/>
                  </a:lnTo>
                  <a:lnTo>
                    <a:pt x="1527" y="584"/>
                  </a:lnTo>
                  <a:lnTo>
                    <a:pt x="1398" y="599"/>
                  </a:lnTo>
                  <a:lnTo>
                    <a:pt x="1267" y="613"/>
                  </a:lnTo>
                  <a:lnTo>
                    <a:pt x="1203" y="617"/>
                  </a:lnTo>
                  <a:lnTo>
                    <a:pt x="1139" y="621"/>
                  </a:lnTo>
                  <a:lnTo>
                    <a:pt x="1078" y="624"/>
                  </a:lnTo>
                  <a:lnTo>
                    <a:pt x="1019" y="626"/>
                  </a:lnTo>
                  <a:lnTo>
                    <a:pt x="1019" y="626"/>
                  </a:lnTo>
                  <a:lnTo>
                    <a:pt x="940" y="624"/>
                  </a:lnTo>
                  <a:lnTo>
                    <a:pt x="900" y="623"/>
                  </a:lnTo>
                  <a:lnTo>
                    <a:pt x="861" y="620"/>
                  </a:lnTo>
                  <a:lnTo>
                    <a:pt x="822" y="616"/>
                  </a:lnTo>
                  <a:lnTo>
                    <a:pt x="782" y="612"/>
                  </a:lnTo>
                  <a:lnTo>
                    <a:pt x="743" y="606"/>
                  </a:lnTo>
                  <a:lnTo>
                    <a:pt x="704" y="599"/>
                  </a:lnTo>
                  <a:lnTo>
                    <a:pt x="666" y="592"/>
                  </a:lnTo>
                  <a:lnTo>
                    <a:pt x="627" y="584"/>
                  </a:lnTo>
                  <a:lnTo>
                    <a:pt x="589" y="573"/>
                  </a:lnTo>
                  <a:lnTo>
                    <a:pt x="552" y="562"/>
                  </a:lnTo>
                  <a:lnTo>
                    <a:pt x="515" y="549"/>
                  </a:lnTo>
                  <a:lnTo>
                    <a:pt x="479" y="537"/>
                  </a:lnTo>
                  <a:lnTo>
                    <a:pt x="443" y="521"/>
                  </a:lnTo>
                  <a:lnTo>
                    <a:pt x="408" y="505"/>
                  </a:lnTo>
                  <a:lnTo>
                    <a:pt x="375" y="487"/>
                  </a:lnTo>
                  <a:lnTo>
                    <a:pt x="341" y="467"/>
                  </a:lnTo>
                  <a:lnTo>
                    <a:pt x="309" y="445"/>
                  </a:lnTo>
                  <a:lnTo>
                    <a:pt x="278" y="423"/>
                  </a:lnTo>
                  <a:lnTo>
                    <a:pt x="247" y="398"/>
                  </a:lnTo>
                  <a:lnTo>
                    <a:pt x="218" y="371"/>
                  </a:lnTo>
                  <a:lnTo>
                    <a:pt x="190" y="343"/>
                  </a:lnTo>
                  <a:lnTo>
                    <a:pt x="163" y="313"/>
                  </a:lnTo>
                  <a:lnTo>
                    <a:pt x="138" y="281"/>
                  </a:lnTo>
                  <a:lnTo>
                    <a:pt x="114" y="247"/>
                  </a:lnTo>
                  <a:lnTo>
                    <a:pt x="92" y="211"/>
                  </a:lnTo>
                  <a:lnTo>
                    <a:pt x="70" y="174"/>
                  </a:lnTo>
                  <a:lnTo>
                    <a:pt x="51" y="133"/>
                  </a:lnTo>
                  <a:lnTo>
                    <a:pt x="33" y="90"/>
                  </a:lnTo>
                  <a:lnTo>
                    <a:pt x="16" y="46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10" name="Freeform 6"/>
            <p:cNvSpPr>
              <a:spLocks/>
            </p:cNvSpPr>
            <p:nvPr userDrawn="1"/>
          </p:nvSpPr>
          <p:spPr bwMode="auto">
            <a:xfrm>
              <a:off x="0" y="3186"/>
              <a:ext cx="1610" cy="1134"/>
            </a:xfrm>
            <a:custGeom>
              <a:avLst/>
              <a:gdLst>
                <a:gd name="T0" fmla="*/ 2 w 3220"/>
                <a:gd name="T1" fmla="*/ 0 h 3402"/>
                <a:gd name="T2" fmla="*/ 0 w 3220"/>
                <a:gd name="T3" fmla="*/ 3402 h 3402"/>
                <a:gd name="T4" fmla="*/ 3220 w 3220"/>
                <a:gd name="T5" fmla="*/ 2305 h 3402"/>
                <a:gd name="T6" fmla="*/ 3220 w 3220"/>
                <a:gd name="T7" fmla="*/ 2248 h 3402"/>
                <a:gd name="T8" fmla="*/ 3217 w 3220"/>
                <a:gd name="T9" fmla="*/ 2137 h 3402"/>
                <a:gd name="T10" fmla="*/ 3211 w 3220"/>
                <a:gd name="T11" fmla="*/ 2030 h 3402"/>
                <a:gd name="T12" fmla="*/ 3203 w 3220"/>
                <a:gd name="T13" fmla="*/ 1927 h 3402"/>
                <a:gd name="T14" fmla="*/ 3190 w 3220"/>
                <a:gd name="T15" fmla="*/ 1828 h 3402"/>
                <a:gd name="T16" fmla="*/ 3176 w 3220"/>
                <a:gd name="T17" fmla="*/ 1734 h 3402"/>
                <a:gd name="T18" fmla="*/ 3160 w 3220"/>
                <a:gd name="T19" fmla="*/ 1642 h 3402"/>
                <a:gd name="T20" fmla="*/ 3140 w 3220"/>
                <a:gd name="T21" fmla="*/ 1556 h 3402"/>
                <a:gd name="T22" fmla="*/ 3118 w 3220"/>
                <a:gd name="T23" fmla="*/ 1472 h 3402"/>
                <a:gd name="T24" fmla="*/ 3092 w 3220"/>
                <a:gd name="T25" fmla="*/ 1392 h 3402"/>
                <a:gd name="T26" fmla="*/ 3065 w 3220"/>
                <a:gd name="T27" fmla="*/ 1317 h 3402"/>
                <a:gd name="T28" fmla="*/ 3035 w 3220"/>
                <a:gd name="T29" fmla="*/ 1244 h 3402"/>
                <a:gd name="T30" fmla="*/ 3003 w 3220"/>
                <a:gd name="T31" fmla="*/ 1176 h 3402"/>
                <a:gd name="T32" fmla="*/ 2968 w 3220"/>
                <a:gd name="T33" fmla="*/ 1111 h 3402"/>
                <a:gd name="T34" fmla="*/ 2930 w 3220"/>
                <a:gd name="T35" fmla="*/ 1050 h 3402"/>
                <a:gd name="T36" fmla="*/ 2891 w 3220"/>
                <a:gd name="T37" fmla="*/ 993 h 3402"/>
                <a:gd name="T38" fmla="*/ 2848 w 3220"/>
                <a:gd name="T39" fmla="*/ 938 h 3402"/>
                <a:gd name="T40" fmla="*/ 2804 w 3220"/>
                <a:gd name="T41" fmla="*/ 888 h 3402"/>
                <a:gd name="T42" fmla="*/ 2758 w 3220"/>
                <a:gd name="T43" fmla="*/ 841 h 3402"/>
                <a:gd name="T44" fmla="*/ 2710 w 3220"/>
                <a:gd name="T45" fmla="*/ 798 h 3402"/>
                <a:gd name="T46" fmla="*/ 2658 w 3220"/>
                <a:gd name="T47" fmla="*/ 758 h 3402"/>
                <a:gd name="T48" fmla="*/ 2605 w 3220"/>
                <a:gd name="T49" fmla="*/ 722 h 3402"/>
                <a:gd name="T50" fmla="*/ 2549 w 3220"/>
                <a:gd name="T51" fmla="*/ 690 h 3402"/>
                <a:gd name="T52" fmla="*/ 2492 w 3220"/>
                <a:gd name="T53" fmla="*/ 659 h 3402"/>
                <a:gd name="T54" fmla="*/ 2433 w 3220"/>
                <a:gd name="T55" fmla="*/ 634 h 3402"/>
                <a:gd name="T56" fmla="*/ 2372 w 3220"/>
                <a:gd name="T57" fmla="*/ 610 h 3402"/>
                <a:gd name="T58" fmla="*/ 2308 w 3220"/>
                <a:gd name="T59" fmla="*/ 591 h 3402"/>
                <a:gd name="T60" fmla="*/ 2244 w 3220"/>
                <a:gd name="T61" fmla="*/ 576 h 3402"/>
                <a:gd name="T62" fmla="*/ 2177 w 3220"/>
                <a:gd name="T63" fmla="*/ 563 h 3402"/>
                <a:gd name="T64" fmla="*/ 2108 w 3220"/>
                <a:gd name="T65" fmla="*/ 553 h 3402"/>
                <a:gd name="T66" fmla="*/ 2001 w 3220"/>
                <a:gd name="T67" fmla="*/ 545 h 3402"/>
                <a:gd name="T68" fmla="*/ 1929 w 3220"/>
                <a:gd name="T69" fmla="*/ 544 h 3402"/>
                <a:gd name="T70" fmla="*/ 1855 w 3220"/>
                <a:gd name="T71" fmla="*/ 546 h 3402"/>
                <a:gd name="T72" fmla="*/ 1650 w 3220"/>
                <a:gd name="T73" fmla="*/ 569 h 3402"/>
                <a:gd name="T74" fmla="*/ 1398 w 3220"/>
                <a:gd name="T75" fmla="*/ 599 h 3402"/>
                <a:gd name="T76" fmla="*/ 1203 w 3220"/>
                <a:gd name="T77" fmla="*/ 617 h 3402"/>
                <a:gd name="T78" fmla="*/ 1078 w 3220"/>
                <a:gd name="T79" fmla="*/ 624 h 3402"/>
                <a:gd name="T80" fmla="*/ 1019 w 3220"/>
                <a:gd name="T81" fmla="*/ 626 h 3402"/>
                <a:gd name="T82" fmla="*/ 900 w 3220"/>
                <a:gd name="T83" fmla="*/ 623 h 3402"/>
                <a:gd name="T84" fmla="*/ 822 w 3220"/>
                <a:gd name="T85" fmla="*/ 616 h 3402"/>
                <a:gd name="T86" fmla="*/ 743 w 3220"/>
                <a:gd name="T87" fmla="*/ 606 h 3402"/>
                <a:gd name="T88" fmla="*/ 666 w 3220"/>
                <a:gd name="T89" fmla="*/ 592 h 3402"/>
                <a:gd name="T90" fmla="*/ 589 w 3220"/>
                <a:gd name="T91" fmla="*/ 573 h 3402"/>
                <a:gd name="T92" fmla="*/ 515 w 3220"/>
                <a:gd name="T93" fmla="*/ 549 h 3402"/>
                <a:gd name="T94" fmla="*/ 443 w 3220"/>
                <a:gd name="T95" fmla="*/ 521 h 3402"/>
                <a:gd name="T96" fmla="*/ 375 w 3220"/>
                <a:gd name="T97" fmla="*/ 487 h 3402"/>
                <a:gd name="T98" fmla="*/ 309 w 3220"/>
                <a:gd name="T99" fmla="*/ 445 h 3402"/>
                <a:gd name="T100" fmla="*/ 247 w 3220"/>
                <a:gd name="T101" fmla="*/ 398 h 3402"/>
                <a:gd name="T102" fmla="*/ 190 w 3220"/>
                <a:gd name="T103" fmla="*/ 343 h 3402"/>
                <a:gd name="T104" fmla="*/ 138 w 3220"/>
                <a:gd name="T105" fmla="*/ 281 h 3402"/>
                <a:gd name="T106" fmla="*/ 92 w 3220"/>
                <a:gd name="T107" fmla="*/ 211 h 3402"/>
                <a:gd name="T108" fmla="*/ 51 w 3220"/>
                <a:gd name="T109" fmla="*/ 133 h 3402"/>
                <a:gd name="T110" fmla="*/ 16 w 3220"/>
                <a:gd name="T111" fmla="*/ 46 h 34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220" h="3402">
                  <a:moveTo>
                    <a:pt x="2" y="0"/>
                  </a:moveTo>
                  <a:lnTo>
                    <a:pt x="2" y="0"/>
                  </a:lnTo>
                  <a:lnTo>
                    <a:pt x="1" y="1700"/>
                  </a:lnTo>
                  <a:lnTo>
                    <a:pt x="0" y="3402"/>
                  </a:lnTo>
                  <a:lnTo>
                    <a:pt x="3220" y="3402"/>
                  </a:lnTo>
                  <a:lnTo>
                    <a:pt x="3220" y="2305"/>
                  </a:lnTo>
                  <a:lnTo>
                    <a:pt x="3220" y="2305"/>
                  </a:lnTo>
                  <a:lnTo>
                    <a:pt x="3220" y="2248"/>
                  </a:lnTo>
                  <a:lnTo>
                    <a:pt x="3218" y="2192"/>
                  </a:lnTo>
                  <a:lnTo>
                    <a:pt x="3217" y="2137"/>
                  </a:lnTo>
                  <a:lnTo>
                    <a:pt x="3214" y="2083"/>
                  </a:lnTo>
                  <a:lnTo>
                    <a:pt x="3211" y="2030"/>
                  </a:lnTo>
                  <a:lnTo>
                    <a:pt x="3207" y="1978"/>
                  </a:lnTo>
                  <a:lnTo>
                    <a:pt x="3203" y="1927"/>
                  </a:lnTo>
                  <a:lnTo>
                    <a:pt x="3197" y="1877"/>
                  </a:lnTo>
                  <a:lnTo>
                    <a:pt x="3190" y="1828"/>
                  </a:lnTo>
                  <a:lnTo>
                    <a:pt x="3184" y="1781"/>
                  </a:lnTo>
                  <a:lnTo>
                    <a:pt x="3176" y="1734"/>
                  </a:lnTo>
                  <a:lnTo>
                    <a:pt x="3168" y="1688"/>
                  </a:lnTo>
                  <a:lnTo>
                    <a:pt x="3160" y="1642"/>
                  </a:lnTo>
                  <a:lnTo>
                    <a:pt x="3150" y="1599"/>
                  </a:lnTo>
                  <a:lnTo>
                    <a:pt x="3140" y="1556"/>
                  </a:lnTo>
                  <a:lnTo>
                    <a:pt x="3129" y="1513"/>
                  </a:lnTo>
                  <a:lnTo>
                    <a:pt x="3118" y="1472"/>
                  </a:lnTo>
                  <a:lnTo>
                    <a:pt x="3106" y="1432"/>
                  </a:lnTo>
                  <a:lnTo>
                    <a:pt x="3092" y="1392"/>
                  </a:lnTo>
                  <a:lnTo>
                    <a:pt x="3079" y="1354"/>
                  </a:lnTo>
                  <a:lnTo>
                    <a:pt x="3065" y="1317"/>
                  </a:lnTo>
                  <a:lnTo>
                    <a:pt x="3051" y="1279"/>
                  </a:lnTo>
                  <a:lnTo>
                    <a:pt x="3035" y="1244"/>
                  </a:lnTo>
                  <a:lnTo>
                    <a:pt x="3019" y="1210"/>
                  </a:lnTo>
                  <a:lnTo>
                    <a:pt x="3003" y="1176"/>
                  </a:lnTo>
                  <a:lnTo>
                    <a:pt x="2985" y="1143"/>
                  </a:lnTo>
                  <a:lnTo>
                    <a:pt x="2968" y="1111"/>
                  </a:lnTo>
                  <a:lnTo>
                    <a:pt x="2949" y="1080"/>
                  </a:lnTo>
                  <a:lnTo>
                    <a:pt x="2930" y="1050"/>
                  </a:lnTo>
                  <a:lnTo>
                    <a:pt x="2911" y="1020"/>
                  </a:lnTo>
                  <a:lnTo>
                    <a:pt x="2891" y="993"/>
                  </a:lnTo>
                  <a:lnTo>
                    <a:pt x="2870" y="965"/>
                  </a:lnTo>
                  <a:lnTo>
                    <a:pt x="2848" y="938"/>
                  </a:lnTo>
                  <a:lnTo>
                    <a:pt x="2827" y="912"/>
                  </a:lnTo>
                  <a:lnTo>
                    <a:pt x="2804" y="888"/>
                  </a:lnTo>
                  <a:lnTo>
                    <a:pt x="2781" y="865"/>
                  </a:lnTo>
                  <a:lnTo>
                    <a:pt x="2758" y="841"/>
                  </a:lnTo>
                  <a:lnTo>
                    <a:pt x="2734" y="819"/>
                  </a:lnTo>
                  <a:lnTo>
                    <a:pt x="2710" y="798"/>
                  </a:lnTo>
                  <a:lnTo>
                    <a:pt x="2684" y="777"/>
                  </a:lnTo>
                  <a:lnTo>
                    <a:pt x="2658" y="758"/>
                  </a:lnTo>
                  <a:lnTo>
                    <a:pt x="2632" y="740"/>
                  </a:lnTo>
                  <a:lnTo>
                    <a:pt x="2605" y="722"/>
                  </a:lnTo>
                  <a:lnTo>
                    <a:pt x="2578" y="705"/>
                  </a:lnTo>
                  <a:lnTo>
                    <a:pt x="2549" y="690"/>
                  </a:lnTo>
                  <a:lnTo>
                    <a:pt x="2522" y="674"/>
                  </a:lnTo>
                  <a:lnTo>
                    <a:pt x="2492" y="659"/>
                  </a:lnTo>
                  <a:lnTo>
                    <a:pt x="2463" y="646"/>
                  </a:lnTo>
                  <a:lnTo>
                    <a:pt x="2433" y="634"/>
                  </a:lnTo>
                  <a:lnTo>
                    <a:pt x="2403" y="621"/>
                  </a:lnTo>
                  <a:lnTo>
                    <a:pt x="2372" y="610"/>
                  </a:lnTo>
                  <a:lnTo>
                    <a:pt x="2341" y="601"/>
                  </a:lnTo>
                  <a:lnTo>
                    <a:pt x="2308" y="591"/>
                  </a:lnTo>
                  <a:lnTo>
                    <a:pt x="2277" y="583"/>
                  </a:lnTo>
                  <a:lnTo>
                    <a:pt x="2244" y="576"/>
                  </a:lnTo>
                  <a:lnTo>
                    <a:pt x="2210" y="569"/>
                  </a:lnTo>
                  <a:lnTo>
                    <a:pt x="2177" y="563"/>
                  </a:lnTo>
                  <a:lnTo>
                    <a:pt x="2142" y="557"/>
                  </a:lnTo>
                  <a:lnTo>
                    <a:pt x="2108" y="553"/>
                  </a:lnTo>
                  <a:lnTo>
                    <a:pt x="2072" y="549"/>
                  </a:lnTo>
                  <a:lnTo>
                    <a:pt x="2001" y="545"/>
                  </a:lnTo>
                  <a:lnTo>
                    <a:pt x="1929" y="544"/>
                  </a:lnTo>
                  <a:lnTo>
                    <a:pt x="1929" y="544"/>
                  </a:lnTo>
                  <a:lnTo>
                    <a:pt x="1895" y="544"/>
                  </a:lnTo>
                  <a:lnTo>
                    <a:pt x="1855" y="546"/>
                  </a:lnTo>
                  <a:lnTo>
                    <a:pt x="1761" y="556"/>
                  </a:lnTo>
                  <a:lnTo>
                    <a:pt x="1650" y="569"/>
                  </a:lnTo>
                  <a:lnTo>
                    <a:pt x="1527" y="584"/>
                  </a:lnTo>
                  <a:lnTo>
                    <a:pt x="1398" y="599"/>
                  </a:lnTo>
                  <a:lnTo>
                    <a:pt x="1267" y="613"/>
                  </a:lnTo>
                  <a:lnTo>
                    <a:pt x="1203" y="617"/>
                  </a:lnTo>
                  <a:lnTo>
                    <a:pt x="1139" y="621"/>
                  </a:lnTo>
                  <a:lnTo>
                    <a:pt x="1078" y="624"/>
                  </a:lnTo>
                  <a:lnTo>
                    <a:pt x="1019" y="626"/>
                  </a:lnTo>
                  <a:lnTo>
                    <a:pt x="1019" y="626"/>
                  </a:lnTo>
                  <a:lnTo>
                    <a:pt x="940" y="624"/>
                  </a:lnTo>
                  <a:lnTo>
                    <a:pt x="900" y="623"/>
                  </a:lnTo>
                  <a:lnTo>
                    <a:pt x="861" y="620"/>
                  </a:lnTo>
                  <a:lnTo>
                    <a:pt x="822" y="616"/>
                  </a:lnTo>
                  <a:lnTo>
                    <a:pt x="782" y="612"/>
                  </a:lnTo>
                  <a:lnTo>
                    <a:pt x="743" y="606"/>
                  </a:lnTo>
                  <a:lnTo>
                    <a:pt x="704" y="599"/>
                  </a:lnTo>
                  <a:lnTo>
                    <a:pt x="666" y="592"/>
                  </a:lnTo>
                  <a:lnTo>
                    <a:pt x="627" y="584"/>
                  </a:lnTo>
                  <a:lnTo>
                    <a:pt x="589" y="573"/>
                  </a:lnTo>
                  <a:lnTo>
                    <a:pt x="552" y="562"/>
                  </a:lnTo>
                  <a:lnTo>
                    <a:pt x="515" y="549"/>
                  </a:lnTo>
                  <a:lnTo>
                    <a:pt x="479" y="537"/>
                  </a:lnTo>
                  <a:lnTo>
                    <a:pt x="443" y="521"/>
                  </a:lnTo>
                  <a:lnTo>
                    <a:pt x="408" y="505"/>
                  </a:lnTo>
                  <a:lnTo>
                    <a:pt x="375" y="487"/>
                  </a:lnTo>
                  <a:lnTo>
                    <a:pt x="341" y="467"/>
                  </a:lnTo>
                  <a:lnTo>
                    <a:pt x="309" y="445"/>
                  </a:lnTo>
                  <a:lnTo>
                    <a:pt x="278" y="423"/>
                  </a:lnTo>
                  <a:lnTo>
                    <a:pt x="247" y="398"/>
                  </a:lnTo>
                  <a:lnTo>
                    <a:pt x="218" y="371"/>
                  </a:lnTo>
                  <a:lnTo>
                    <a:pt x="190" y="343"/>
                  </a:lnTo>
                  <a:lnTo>
                    <a:pt x="163" y="313"/>
                  </a:lnTo>
                  <a:lnTo>
                    <a:pt x="138" y="281"/>
                  </a:lnTo>
                  <a:lnTo>
                    <a:pt x="114" y="247"/>
                  </a:lnTo>
                  <a:lnTo>
                    <a:pt x="92" y="211"/>
                  </a:lnTo>
                  <a:lnTo>
                    <a:pt x="70" y="174"/>
                  </a:lnTo>
                  <a:lnTo>
                    <a:pt x="51" y="133"/>
                  </a:lnTo>
                  <a:lnTo>
                    <a:pt x="33" y="90"/>
                  </a:lnTo>
                  <a:lnTo>
                    <a:pt x="16" y="46"/>
                  </a:lnTo>
                  <a:lnTo>
                    <a:pt x="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</p:grpSp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3220455" y="790615"/>
            <a:ext cx="5361089" cy="2367496"/>
          </a:xfrm>
        </p:spPr>
        <p:txBody>
          <a:bodyPr anchor="b">
            <a:normAutofit/>
          </a:bodyPr>
          <a:lstStyle>
            <a:lvl1pPr>
              <a:defRPr sz="3200">
                <a:solidFill>
                  <a:schemeClr val="bg1"/>
                </a:solidFill>
              </a:defRPr>
            </a:lvl1pPr>
          </a:lstStyle>
          <a:p>
            <a:r>
              <a:rPr lang="en-US" noProof="0" smtClean="0"/>
              <a:t>Click to edit Master title style</a:t>
            </a:r>
            <a:endParaRPr lang="en-GB" noProof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580824" y="3240087"/>
            <a:ext cx="2730366" cy="1656045"/>
          </a:xfrm>
        </p:spPr>
        <p:txBody>
          <a:bodyPr>
            <a:normAutofit/>
          </a:bodyPr>
          <a:lstStyle>
            <a:lvl1pPr marL="0" indent="0" algn="r">
              <a:buNone/>
              <a:defRPr sz="1600">
                <a:solidFill>
                  <a:schemeClr val="tx2"/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noProof="0" smtClean="0"/>
              <a:t>Click to edit Master subtitle style</a:t>
            </a:r>
            <a:endParaRPr lang="en-GB" noProof="0"/>
          </a:p>
        </p:txBody>
      </p:sp>
      <p:cxnSp>
        <p:nvCxnSpPr>
          <p:cNvPr id="8" name="Conector recto 12"/>
          <p:cNvCxnSpPr/>
          <p:nvPr userDrawn="1"/>
        </p:nvCxnSpPr>
        <p:spPr>
          <a:xfrm flipH="1">
            <a:off x="490089" y="3158111"/>
            <a:ext cx="2730366" cy="0"/>
          </a:xfrm>
          <a:prstGeom prst="line">
            <a:avLst/>
          </a:prstGeom>
          <a:ln w="12700" cmpd="sng">
            <a:solidFill>
              <a:schemeClr val="bg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3" name="Text Placeholder 12"/>
          <p:cNvSpPr>
            <a:spLocks noGrp="1"/>
          </p:cNvSpPr>
          <p:nvPr>
            <p:ph type="body" sz="quarter" idx="13" hasCustomPrompt="1"/>
          </p:nvPr>
        </p:nvSpPr>
        <p:spPr>
          <a:xfrm>
            <a:off x="490089" y="5417397"/>
            <a:ext cx="2548896" cy="815998"/>
          </a:xfrm>
        </p:spPr>
        <p:txBody>
          <a:bodyPr/>
          <a:lstStyle>
            <a:lvl1pPr marL="0" indent="0">
              <a:buNone/>
              <a:defRPr sz="1100">
                <a:solidFill>
                  <a:schemeClr val="tx1"/>
                </a:solidFill>
              </a:defRPr>
            </a:lvl1pPr>
          </a:lstStyle>
          <a:p>
            <a:pPr lvl="0"/>
            <a:r>
              <a:rPr lang="en-GB" dirty="0" smtClean="0"/>
              <a:t>Author, department, date, place</a:t>
            </a:r>
          </a:p>
        </p:txBody>
      </p:sp>
      <p:sp>
        <p:nvSpPr>
          <p:cNvPr id="43" name="Freeform 6"/>
          <p:cNvSpPr>
            <a:spLocks/>
          </p:cNvSpPr>
          <p:nvPr userDrawn="1"/>
        </p:nvSpPr>
        <p:spPr bwMode="auto">
          <a:xfrm>
            <a:off x="6297229" y="4779265"/>
            <a:ext cx="228041" cy="240006"/>
          </a:xfrm>
          <a:custGeom>
            <a:avLst/>
            <a:gdLst>
              <a:gd name="T0" fmla="*/ 0 w 342"/>
              <a:gd name="T1" fmla="*/ 457 h 480"/>
              <a:gd name="T2" fmla="*/ 0 w 342"/>
              <a:gd name="T3" fmla="*/ 457 h 480"/>
              <a:gd name="T4" fmla="*/ 13 w 342"/>
              <a:gd name="T5" fmla="*/ 460 h 480"/>
              <a:gd name="T6" fmla="*/ 52 w 342"/>
              <a:gd name="T7" fmla="*/ 468 h 480"/>
              <a:gd name="T8" fmla="*/ 79 w 342"/>
              <a:gd name="T9" fmla="*/ 472 h 480"/>
              <a:gd name="T10" fmla="*/ 110 w 342"/>
              <a:gd name="T11" fmla="*/ 477 h 480"/>
              <a:gd name="T12" fmla="*/ 145 w 342"/>
              <a:gd name="T13" fmla="*/ 479 h 480"/>
              <a:gd name="T14" fmla="*/ 182 w 342"/>
              <a:gd name="T15" fmla="*/ 480 h 480"/>
              <a:gd name="T16" fmla="*/ 182 w 342"/>
              <a:gd name="T17" fmla="*/ 480 h 480"/>
              <a:gd name="T18" fmla="*/ 220 w 342"/>
              <a:gd name="T19" fmla="*/ 479 h 480"/>
              <a:gd name="T20" fmla="*/ 254 w 342"/>
              <a:gd name="T21" fmla="*/ 478 h 480"/>
              <a:gd name="T22" fmla="*/ 281 w 342"/>
              <a:gd name="T23" fmla="*/ 475 h 480"/>
              <a:gd name="T24" fmla="*/ 303 w 342"/>
              <a:gd name="T25" fmla="*/ 473 h 480"/>
              <a:gd name="T26" fmla="*/ 333 w 342"/>
              <a:gd name="T27" fmla="*/ 470 h 480"/>
              <a:gd name="T28" fmla="*/ 342 w 342"/>
              <a:gd name="T29" fmla="*/ 467 h 480"/>
              <a:gd name="T30" fmla="*/ 342 w 342"/>
              <a:gd name="T31" fmla="*/ 388 h 480"/>
              <a:gd name="T32" fmla="*/ 342 w 342"/>
              <a:gd name="T33" fmla="*/ 388 h 480"/>
              <a:gd name="T34" fmla="*/ 333 w 342"/>
              <a:gd name="T35" fmla="*/ 389 h 480"/>
              <a:gd name="T36" fmla="*/ 306 w 342"/>
              <a:gd name="T37" fmla="*/ 393 h 480"/>
              <a:gd name="T38" fmla="*/ 264 w 342"/>
              <a:gd name="T39" fmla="*/ 397 h 480"/>
              <a:gd name="T40" fmla="*/ 239 w 342"/>
              <a:gd name="T41" fmla="*/ 398 h 480"/>
              <a:gd name="T42" fmla="*/ 211 w 342"/>
              <a:gd name="T43" fmla="*/ 398 h 480"/>
              <a:gd name="T44" fmla="*/ 211 w 342"/>
              <a:gd name="T45" fmla="*/ 398 h 480"/>
              <a:gd name="T46" fmla="*/ 187 w 342"/>
              <a:gd name="T47" fmla="*/ 398 h 480"/>
              <a:gd name="T48" fmla="*/ 166 w 342"/>
              <a:gd name="T49" fmla="*/ 397 h 480"/>
              <a:gd name="T50" fmla="*/ 132 w 342"/>
              <a:gd name="T51" fmla="*/ 393 h 480"/>
              <a:gd name="T52" fmla="*/ 111 w 342"/>
              <a:gd name="T53" fmla="*/ 391 h 480"/>
              <a:gd name="T54" fmla="*/ 103 w 342"/>
              <a:gd name="T55" fmla="*/ 390 h 480"/>
              <a:gd name="T56" fmla="*/ 103 w 342"/>
              <a:gd name="T57" fmla="*/ 277 h 480"/>
              <a:gd name="T58" fmla="*/ 310 w 342"/>
              <a:gd name="T59" fmla="*/ 277 h 480"/>
              <a:gd name="T60" fmla="*/ 310 w 342"/>
              <a:gd name="T61" fmla="*/ 196 h 480"/>
              <a:gd name="T62" fmla="*/ 103 w 342"/>
              <a:gd name="T63" fmla="*/ 196 h 480"/>
              <a:gd name="T64" fmla="*/ 103 w 342"/>
              <a:gd name="T65" fmla="*/ 89 h 480"/>
              <a:gd name="T66" fmla="*/ 103 w 342"/>
              <a:gd name="T67" fmla="*/ 89 h 480"/>
              <a:gd name="T68" fmla="*/ 111 w 342"/>
              <a:gd name="T69" fmla="*/ 88 h 480"/>
              <a:gd name="T70" fmla="*/ 131 w 342"/>
              <a:gd name="T71" fmla="*/ 85 h 480"/>
              <a:gd name="T72" fmla="*/ 163 w 342"/>
              <a:gd name="T73" fmla="*/ 83 h 480"/>
              <a:gd name="T74" fmla="*/ 204 w 342"/>
              <a:gd name="T75" fmla="*/ 82 h 480"/>
              <a:gd name="T76" fmla="*/ 204 w 342"/>
              <a:gd name="T77" fmla="*/ 82 h 480"/>
              <a:gd name="T78" fmla="*/ 230 w 342"/>
              <a:gd name="T79" fmla="*/ 82 h 480"/>
              <a:gd name="T80" fmla="*/ 254 w 342"/>
              <a:gd name="T81" fmla="*/ 83 h 480"/>
              <a:gd name="T82" fmla="*/ 295 w 342"/>
              <a:gd name="T83" fmla="*/ 87 h 480"/>
              <a:gd name="T84" fmla="*/ 324 w 342"/>
              <a:gd name="T85" fmla="*/ 90 h 480"/>
              <a:gd name="T86" fmla="*/ 334 w 342"/>
              <a:gd name="T87" fmla="*/ 92 h 480"/>
              <a:gd name="T88" fmla="*/ 334 w 342"/>
              <a:gd name="T89" fmla="*/ 12 h 480"/>
              <a:gd name="T90" fmla="*/ 334 w 342"/>
              <a:gd name="T91" fmla="*/ 12 h 480"/>
              <a:gd name="T92" fmla="*/ 324 w 342"/>
              <a:gd name="T93" fmla="*/ 10 h 480"/>
              <a:gd name="T94" fmla="*/ 296 w 342"/>
              <a:gd name="T95" fmla="*/ 6 h 480"/>
              <a:gd name="T96" fmla="*/ 252 w 342"/>
              <a:gd name="T97" fmla="*/ 2 h 480"/>
              <a:gd name="T98" fmla="*/ 224 w 342"/>
              <a:gd name="T99" fmla="*/ 1 h 480"/>
              <a:gd name="T100" fmla="*/ 193 w 342"/>
              <a:gd name="T101" fmla="*/ 0 h 480"/>
              <a:gd name="T102" fmla="*/ 193 w 342"/>
              <a:gd name="T103" fmla="*/ 0 h 480"/>
              <a:gd name="T104" fmla="*/ 150 w 342"/>
              <a:gd name="T105" fmla="*/ 1 h 480"/>
              <a:gd name="T106" fmla="*/ 113 w 342"/>
              <a:gd name="T107" fmla="*/ 3 h 480"/>
              <a:gd name="T108" fmla="*/ 80 w 342"/>
              <a:gd name="T109" fmla="*/ 7 h 480"/>
              <a:gd name="T110" fmla="*/ 52 w 342"/>
              <a:gd name="T111" fmla="*/ 10 h 480"/>
              <a:gd name="T112" fmla="*/ 29 w 342"/>
              <a:gd name="T113" fmla="*/ 15 h 480"/>
              <a:gd name="T114" fmla="*/ 13 w 342"/>
              <a:gd name="T115" fmla="*/ 17 h 480"/>
              <a:gd name="T116" fmla="*/ 0 w 342"/>
              <a:gd name="T117" fmla="*/ 21 h 480"/>
              <a:gd name="T118" fmla="*/ 0 w 342"/>
              <a:gd name="T119" fmla="*/ 457 h 4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342" h="480">
                <a:moveTo>
                  <a:pt x="0" y="457"/>
                </a:moveTo>
                <a:lnTo>
                  <a:pt x="0" y="457"/>
                </a:lnTo>
                <a:lnTo>
                  <a:pt x="13" y="460"/>
                </a:lnTo>
                <a:lnTo>
                  <a:pt x="52" y="468"/>
                </a:lnTo>
                <a:lnTo>
                  <a:pt x="79" y="472"/>
                </a:lnTo>
                <a:lnTo>
                  <a:pt x="110" y="477"/>
                </a:lnTo>
                <a:lnTo>
                  <a:pt x="145" y="479"/>
                </a:lnTo>
                <a:lnTo>
                  <a:pt x="182" y="480"/>
                </a:lnTo>
                <a:lnTo>
                  <a:pt x="182" y="480"/>
                </a:lnTo>
                <a:lnTo>
                  <a:pt x="220" y="479"/>
                </a:lnTo>
                <a:lnTo>
                  <a:pt x="254" y="478"/>
                </a:lnTo>
                <a:lnTo>
                  <a:pt x="281" y="475"/>
                </a:lnTo>
                <a:lnTo>
                  <a:pt x="303" y="473"/>
                </a:lnTo>
                <a:lnTo>
                  <a:pt x="333" y="470"/>
                </a:lnTo>
                <a:lnTo>
                  <a:pt x="342" y="467"/>
                </a:lnTo>
                <a:lnTo>
                  <a:pt x="342" y="388"/>
                </a:lnTo>
                <a:lnTo>
                  <a:pt x="342" y="388"/>
                </a:lnTo>
                <a:lnTo>
                  <a:pt x="333" y="389"/>
                </a:lnTo>
                <a:lnTo>
                  <a:pt x="306" y="393"/>
                </a:lnTo>
                <a:lnTo>
                  <a:pt x="264" y="397"/>
                </a:lnTo>
                <a:lnTo>
                  <a:pt x="239" y="398"/>
                </a:lnTo>
                <a:lnTo>
                  <a:pt x="211" y="398"/>
                </a:lnTo>
                <a:lnTo>
                  <a:pt x="211" y="398"/>
                </a:lnTo>
                <a:lnTo>
                  <a:pt x="187" y="398"/>
                </a:lnTo>
                <a:lnTo>
                  <a:pt x="166" y="397"/>
                </a:lnTo>
                <a:lnTo>
                  <a:pt x="132" y="393"/>
                </a:lnTo>
                <a:lnTo>
                  <a:pt x="111" y="391"/>
                </a:lnTo>
                <a:lnTo>
                  <a:pt x="103" y="390"/>
                </a:lnTo>
                <a:lnTo>
                  <a:pt x="103" y="277"/>
                </a:lnTo>
                <a:lnTo>
                  <a:pt x="310" y="277"/>
                </a:lnTo>
                <a:lnTo>
                  <a:pt x="310" y="196"/>
                </a:lnTo>
                <a:lnTo>
                  <a:pt x="103" y="196"/>
                </a:lnTo>
                <a:lnTo>
                  <a:pt x="103" y="89"/>
                </a:lnTo>
                <a:lnTo>
                  <a:pt x="103" y="89"/>
                </a:lnTo>
                <a:lnTo>
                  <a:pt x="111" y="88"/>
                </a:lnTo>
                <a:lnTo>
                  <a:pt x="131" y="85"/>
                </a:lnTo>
                <a:lnTo>
                  <a:pt x="163" y="83"/>
                </a:lnTo>
                <a:lnTo>
                  <a:pt x="204" y="82"/>
                </a:lnTo>
                <a:lnTo>
                  <a:pt x="204" y="82"/>
                </a:lnTo>
                <a:lnTo>
                  <a:pt x="230" y="82"/>
                </a:lnTo>
                <a:lnTo>
                  <a:pt x="254" y="83"/>
                </a:lnTo>
                <a:lnTo>
                  <a:pt x="295" y="87"/>
                </a:lnTo>
                <a:lnTo>
                  <a:pt x="324" y="90"/>
                </a:lnTo>
                <a:lnTo>
                  <a:pt x="334" y="92"/>
                </a:lnTo>
                <a:lnTo>
                  <a:pt x="334" y="12"/>
                </a:lnTo>
                <a:lnTo>
                  <a:pt x="334" y="12"/>
                </a:lnTo>
                <a:lnTo>
                  <a:pt x="324" y="10"/>
                </a:lnTo>
                <a:lnTo>
                  <a:pt x="296" y="6"/>
                </a:lnTo>
                <a:lnTo>
                  <a:pt x="252" y="2"/>
                </a:lnTo>
                <a:lnTo>
                  <a:pt x="224" y="1"/>
                </a:lnTo>
                <a:lnTo>
                  <a:pt x="193" y="0"/>
                </a:lnTo>
                <a:lnTo>
                  <a:pt x="193" y="0"/>
                </a:lnTo>
                <a:lnTo>
                  <a:pt x="150" y="1"/>
                </a:lnTo>
                <a:lnTo>
                  <a:pt x="113" y="3"/>
                </a:lnTo>
                <a:lnTo>
                  <a:pt x="80" y="7"/>
                </a:lnTo>
                <a:lnTo>
                  <a:pt x="52" y="10"/>
                </a:lnTo>
                <a:lnTo>
                  <a:pt x="29" y="15"/>
                </a:lnTo>
                <a:lnTo>
                  <a:pt x="13" y="17"/>
                </a:lnTo>
                <a:lnTo>
                  <a:pt x="0" y="21"/>
                </a:lnTo>
                <a:lnTo>
                  <a:pt x="0" y="457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rgbClr val="005EB8"/>
              </a:solidFill>
            </a:endParaRPr>
          </a:p>
        </p:txBody>
      </p:sp>
      <p:sp>
        <p:nvSpPr>
          <p:cNvPr id="44" name="Freeform 7"/>
          <p:cNvSpPr>
            <a:spLocks/>
          </p:cNvSpPr>
          <p:nvPr userDrawn="1"/>
        </p:nvSpPr>
        <p:spPr bwMode="auto">
          <a:xfrm>
            <a:off x="5117017" y="4779266"/>
            <a:ext cx="372067" cy="237006"/>
          </a:xfrm>
          <a:custGeom>
            <a:avLst/>
            <a:gdLst>
              <a:gd name="T0" fmla="*/ 288 w 558"/>
              <a:gd name="T1" fmla="*/ 276 h 473"/>
              <a:gd name="T2" fmla="*/ 288 w 558"/>
              <a:gd name="T3" fmla="*/ 276 h 473"/>
              <a:gd name="T4" fmla="*/ 283 w 558"/>
              <a:gd name="T5" fmla="*/ 288 h 473"/>
              <a:gd name="T6" fmla="*/ 280 w 558"/>
              <a:gd name="T7" fmla="*/ 302 h 473"/>
              <a:gd name="T8" fmla="*/ 280 w 558"/>
              <a:gd name="T9" fmla="*/ 302 h 473"/>
              <a:gd name="T10" fmla="*/ 275 w 558"/>
              <a:gd name="T11" fmla="*/ 288 h 473"/>
              <a:gd name="T12" fmla="*/ 272 w 558"/>
              <a:gd name="T13" fmla="*/ 276 h 473"/>
              <a:gd name="T14" fmla="*/ 180 w 558"/>
              <a:gd name="T15" fmla="*/ 44 h 473"/>
              <a:gd name="T16" fmla="*/ 180 w 558"/>
              <a:gd name="T17" fmla="*/ 44 h 473"/>
              <a:gd name="T18" fmla="*/ 173 w 558"/>
              <a:gd name="T19" fmla="*/ 31 h 473"/>
              <a:gd name="T20" fmla="*/ 166 w 558"/>
              <a:gd name="T21" fmla="*/ 21 h 473"/>
              <a:gd name="T22" fmla="*/ 158 w 558"/>
              <a:gd name="T23" fmla="*/ 13 h 473"/>
              <a:gd name="T24" fmla="*/ 149 w 558"/>
              <a:gd name="T25" fmla="*/ 8 h 473"/>
              <a:gd name="T26" fmla="*/ 137 w 558"/>
              <a:gd name="T27" fmla="*/ 3 h 473"/>
              <a:gd name="T28" fmla="*/ 125 w 558"/>
              <a:gd name="T29" fmla="*/ 1 h 473"/>
              <a:gd name="T30" fmla="*/ 111 w 558"/>
              <a:gd name="T31" fmla="*/ 1 h 473"/>
              <a:gd name="T32" fmla="*/ 95 w 558"/>
              <a:gd name="T33" fmla="*/ 0 h 473"/>
              <a:gd name="T34" fmla="*/ 95 w 558"/>
              <a:gd name="T35" fmla="*/ 0 h 473"/>
              <a:gd name="T36" fmla="*/ 66 w 558"/>
              <a:gd name="T37" fmla="*/ 1 h 473"/>
              <a:gd name="T38" fmla="*/ 47 w 558"/>
              <a:gd name="T39" fmla="*/ 2 h 473"/>
              <a:gd name="T40" fmla="*/ 0 w 558"/>
              <a:gd name="T41" fmla="*/ 473 h 473"/>
              <a:gd name="T42" fmla="*/ 105 w 558"/>
              <a:gd name="T43" fmla="*/ 473 h 473"/>
              <a:gd name="T44" fmla="*/ 128 w 558"/>
              <a:gd name="T45" fmla="*/ 157 h 473"/>
              <a:gd name="T46" fmla="*/ 227 w 558"/>
              <a:gd name="T47" fmla="*/ 396 h 473"/>
              <a:gd name="T48" fmla="*/ 227 w 558"/>
              <a:gd name="T49" fmla="*/ 396 h 473"/>
              <a:gd name="T50" fmla="*/ 230 w 558"/>
              <a:gd name="T51" fmla="*/ 403 h 473"/>
              <a:gd name="T52" fmla="*/ 235 w 558"/>
              <a:gd name="T53" fmla="*/ 408 h 473"/>
              <a:gd name="T54" fmla="*/ 240 w 558"/>
              <a:gd name="T55" fmla="*/ 413 h 473"/>
              <a:gd name="T56" fmla="*/ 245 w 558"/>
              <a:gd name="T57" fmla="*/ 417 h 473"/>
              <a:gd name="T58" fmla="*/ 252 w 558"/>
              <a:gd name="T59" fmla="*/ 419 h 473"/>
              <a:gd name="T60" fmla="*/ 260 w 558"/>
              <a:gd name="T61" fmla="*/ 421 h 473"/>
              <a:gd name="T62" fmla="*/ 270 w 558"/>
              <a:gd name="T63" fmla="*/ 422 h 473"/>
              <a:gd name="T64" fmla="*/ 280 w 558"/>
              <a:gd name="T65" fmla="*/ 422 h 473"/>
              <a:gd name="T66" fmla="*/ 280 w 558"/>
              <a:gd name="T67" fmla="*/ 422 h 473"/>
              <a:gd name="T68" fmla="*/ 290 w 558"/>
              <a:gd name="T69" fmla="*/ 422 h 473"/>
              <a:gd name="T70" fmla="*/ 299 w 558"/>
              <a:gd name="T71" fmla="*/ 421 h 473"/>
              <a:gd name="T72" fmla="*/ 307 w 558"/>
              <a:gd name="T73" fmla="*/ 419 h 473"/>
              <a:gd name="T74" fmla="*/ 314 w 558"/>
              <a:gd name="T75" fmla="*/ 417 h 473"/>
              <a:gd name="T76" fmla="*/ 320 w 558"/>
              <a:gd name="T77" fmla="*/ 413 h 473"/>
              <a:gd name="T78" fmla="*/ 325 w 558"/>
              <a:gd name="T79" fmla="*/ 408 h 473"/>
              <a:gd name="T80" fmla="*/ 328 w 558"/>
              <a:gd name="T81" fmla="*/ 403 h 473"/>
              <a:gd name="T82" fmla="*/ 332 w 558"/>
              <a:gd name="T83" fmla="*/ 396 h 473"/>
              <a:gd name="T84" fmla="*/ 431 w 558"/>
              <a:gd name="T85" fmla="*/ 157 h 473"/>
              <a:gd name="T86" fmla="*/ 454 w 558"/>
              <a:gd name="T87" fmla="*/ 473 h 473"/>
              <a:gd name="T88" fmla="*/ 558 w 558"/>
              <a:gd name="T89" fmla="*/ 473 h 473"/>
              <a:gd name="T90" fmla="*/ 511 w 558"/>
              <a:gd name="T91" fmla="*/ 2 h 473"/>
              <a:gd name="T92" fmla="*/ 511 w 558"/>
              <a:gd name="T93" fmla="*/ 2 h 473"/>
              <a:gd name="T94" fmla="*/ 494 w 558"/>
              <a:gd name="T95" fmla="*/ 1 h 473"/>
              <a:gd name="T96" fmla="*/ 464 w 558"/>
              <a:gd name="T97" fmla="*/ 0 h 473"/>
              <a:gd name="T98" fmla="*/ 464 w 558"/>
              <a:gd name="T99" fmla="*/ 0 h 473"/>
              <a:gd name="T100" fmla="*/ 448 w 558"/>
              <a:gd name="T101" fmla="*/ 1 h 473"/>
              <a:gd name="T102" fmla="*/ 434 w 558"/>
              <a:gd name="T103" fmla="*/ 1 h 473"/>
              <a:gd name="T104" fmla="*/ 421 w 558"/>
              <a:gd name="T105" fmla="*/ 3 h 473"/>
              <a:gd name="T106" fmla="*/ 411 w 558"/>
              <a:gd name="T107" fmla="*/ 8 h 473"/>
              <a:gd name="T108" fmla="*/ 401 w 558"/>
              <a:gd name="T109" fmla="*/ 13 h 473"/>
              <a:gd name="T110" fmla="*/ 393 w 558"/>
              <a:gd name="T111" fmla="*/ 21 h 473"/>
              <a:gd name="T112" fmla="*/ 386 w 558"/>
              <a:gd name="T113" fmla="*/ 31 h 473"/>
              <a:gd name="T114" fmla="*/ 380 w 558"/>
              <a:gd name="T115" fmla="*/ 44 h 473"/>
              <a:gd name="T116" fmla="*/ 288 w 558"/>
              <a:gd name="T117" fmla="*/ 276 h 4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558" h="473">
                <a:moveTo>
                  <a:pt x="288" y="276"/>
                </a:moveTo>
                <a:lnTo>
                  <a:pt x="288" y="276"/>
                </a:lnTo>
                <a:lnTo>
                  <a:pt x="283" y="288"/>
                </a:lnTo>
                <a:lnTo>
                  <a:pt x="280" y="302"/>
                </a:lnTo>
                <a:lnTo>
                  <a:pt x="280" y="302"/>
                </a:lnTo>
                <a:lnTo>
                  <a:pt x="275" y="288"/>
                </a:lnTo>
                <a:lnTo>
                  <a:pt x="272" y="276"/>
                </a:lnTo>
                <a:lnTo>
                  <a:pt x="180" y="44"/>
                </a:lnTo>
                <a:lnTo>
                  <a:pt x="180" y="44"/>
                </a:lnTo>
                <a:lnTo>
                  <a:pt x="173" y="31"/>
                </a:lnTo>
                <a:lnTo>
                  <a:pt x="166" y="21"/>
                </a:lnTo>
                <a:lnTo>
                  <a:pt x="158" y="13"/>
                </a:lnTo>
                <a:lnTo>
                  <a:pt x="149" y="8"/>
                </a:lnTo>
                <a:lnTo>
                  <a:pt x="137" y="3"/>
                </a:lnTo>
                <a:lnTo>
                  <a:pt x="125" y="1"/>
                </a:lnTo>
                <a:lnTo>
                  <a:pt x="111" y="1"/>
                </a:lnTo>
                <a:lnTo>
                  <a:pt x="95" y="0"/>
                </a:lnTo>
                <a:lnTo>
                  <a:pt x="95" y="0"/>
                </a:lnTo>
                <a:lnTo>
                  <a:pt x="66" y="1"/>
                </a:lnTo>
                <a:lnTo>
                  <a:pt x="47" y="2"/>
                </a:lnTo>
                <a:lnTo>
                  <a:pt x="0" y="473"/>
                </a:lnTo>
                <a:lnTo>
                  <a:pt x="105" y="473"/>
                </a:lnTo>
                <a:lnTo>
                  <a:pt x="128" y="157"/>
                </a:lnTo>
                <a:lnTo>
                  <a:pt x="227" y="396"/>
                </a:lnTo>
                <a:lnTo>
                  <a:pt x="227" y="396"/>
                </a:lnTo>
                <a:lnTo>
                  <a:pt x="230" y="403"/>
                </a:lnTo>
                <a:lnTo>
                  <a:pt x="235" y="408"/>
                </a:lnTo>
                <a:lnTo>
                  <a:pt x="240" y="413"/>
                </a:lnTo>
                <a:lnTo>
                  <a:pt x="245" y="417"/>
                </a:lnTo>
                <a:lnTo>
                  <a:pt x="252" y="419"/>
                </a:lnTo>
                <a:lnTo>
                  <a:pt x="260" y="421"/>
                </a:lnTo>
                <a:lnTo>
                  <a:pt x="270" y="422"/>
                </a:lnTo>
                <a:lnTo>
                  <a:pt x="280" y="422"/>
                </a:lnTo>
                <a:lnTo>
                  <a:pt x="280" y="422"/>
                </a:lnTo>
                <a:lnTo>
                  <a:pt x="290" y="422"/>
                </a:lnTo>
                <a:lnTo>
                  <a:pt x="299" y="421"/>
                </a:lnTo>
                <a:lnTo>
                  <a:pt x="307" y="419"/>
                </a:lnTo>
                <a:lnTo>
                  <a:pt x="314" y="417"/>
                </a:lnTo>
                <a:lnTo>
                  <a:pt x="320" y="413"/>
                </a:lnTo>
                <a:lnTo>
                  <a:pt x="325" y="408"/>
                </a:lnTo>
                <a:lnTo>
                  <a:pt x="328" y="403"/>
                </a:lnTo>
                <a:lnTo>
                  <a:pt x="332" y="396"/>
                </a:lnTo>
                <a:lnTo>
                  <a:pt x="431" y="157"/>
                </a:lnTo>
                <a:lnTo>
                  <a:pt x="454" y="473"/>
                </a:lnTo>
                <a:lnTo>
                  <a:pt x="558" y="473"/>
                </a:lnTo>
                <a:lnTo>
                  <a:pt x="511" y="2"/>
                </a:lnTo>
                <a:lnTo>
                  <a:pt x="511" y="2"/>
                </a:lnTo>
                <a:lnTo>
                  <a:pt x="494" y="1"/>
                </a:lnTo>
                <a:lnTo>
                  <a:pt x="464" y="0"/>
                </a:lnTo>
                <a:lnTo>
                  <a:pt x="464" y="0"/>
                </a:lnTo>
                <a:lnTo>
                  <a:pt x="448" y="1"/>
                </a:lnTo>
                <a:lnTo>
                  <a:pt x="434" y="1"/>
                </a:lnTo>
                <a:lnTo>
                  <a:pt x="421" y="3"/>
                </a:lnTo>
                <a:lnTo>
                  <a:pt x="411" y="8"/>
                </a:lnTo>
                <a:lnTo>
                  <a:pt x="401" y="13"/>
                </a:lnTo>
                <a:lnTo>
                  <a:pt x="393" y="21"/>
                </a:lnTo>
                <a:lnTo>
                  <a:pt x="386" y="31"/>
                </a:lnTo>
                <a:lnTo>
                  <a:pt x="380" y="44"/>
                </a:lnTo>
                <a:lnTo>
                  <a:pt x="288" y="276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rgbClr val="005EB8"/>
              </a:solidFill>
            </a:endParaRPr>
          </a:p>
        </p:txBody>
      </p:sp>
      <p:sp>
        <p:nvSpPr>
          <p:cNvPr id="45" name="Freeform 8"/>
          <p:cNvSpPr>
            <a:spLocks/>
          </p:cNvSpPr>
          <p:nvPr userDrawn="1"/>
        </p:nvSpPr>
        <p:spPr bwMode="auto">
          <a:xfrm>
            <a:off x="4830964" y="4912769"/>
            <a:ext cx="128023" cy="66002"/>
          </a:xfrm>
          <a:custGeom>
            <a:avLst/>
            <a:gdLst>
              <a:gd name="T0" fmla="*/ 192 w 192"/>
              <a:gd name="T1" fmla="*/ 105 h 130"/>
              <a:gd name="T2" fmla="*/ 192 w 192"/>
              <a:gd name="T3" fmla="*/ 105 h 130"/>
              <a:gd name="T4" fmla="*/ 170 w 192"/>
              <a:gd name="T5" fmla="*/ 112 h 130"/>
              <a:gd name="T6" fmla="*/ 141 w 192"/>
              <a:gd name="T7" fmla="*/ 121 h 130"/>
              <a:gd name="T8" fmla="*/ 124 w 192"/>
              <a:gd name="T9" fmla="*/ 124 h 130"/>
              <a:gd name="T10" fmla="*/ 108 w 192"/>
              <a:gd name="T11" fmla="*/ 128 h 130"/>
              <a:gd name="T12" fmla="*/ 92 w 192"/>
              <a:gd name="T13" fmla="*/ 130 h 130"/>
              <a:gd name="T14" fmla="*/ 76 w 192"/>
              <a:gd name="T15" fmla="*/ 130 h 130"/>
              <a:gd name="T16" fmla="*/ 76 w 192"/>
              <a:gd name="T17" fmla="*/ 130 h 130"/>
              <a:gd name="T18" fmla="*/ 61 w 192"/>
              <a:gd name="T19" fmla="*/ 130 h 130"/>
              <a:gd name="T20" fmla="*/ 46 w 192"/>
              <a:gd name="T21" fmla="*/ 128 h 130"/>
              <a:gd name="T22" fmla="*/ 34 w 192"/>
              <a:gd name="T23" fmla="*/ 123 h 130"/>
              <a:gd name="T24" fmla="*/ 28 w 192"/>
              <a:gd name="T25" fmla="*/ 121 h 130"/>
              <a:gd name="T26" fmla="*/ 22 w 192"/>
              <a:gd name="T27" fmla="*/ 117 h 130"/>
              <a:gd name="T28" fmla="*/ 17 w 192"/>
              <a:gd name="T29" fmla="*/ 113 h 130"/>
              <a:gd name="T30" fmla="*/ 13 w 192"/>
              <a:gd name="T31" fmla="*/ 109 h 130"/>
              <a:gd name="T32" fmla="*/ 9 w 192"/>
              <a:gd name="T33" fmla="*/ 104 h 130"/>
              <a:gd name="T34" fmla="*/ 6 w 192"/>
              <a:gd name="T35" fmla="*/ 98 h 130"/>
              <a:gd name="T36" fmla="*/ 4 w 192"/>
              <a:gd name="T37" fmla="*/ 92 h 130"/>
              <a:gd name="T38" fmla="*/ 3 w 192"/>
              <a:gd name="T39" fmla="*/ 85 h 130"/>
              <a:gd name="T40" fmla="*/ 1 w 192"/>
              <a:gd name="T41" fmla="*/ 77 h 130"/>
              <a:gd name="T42" fmla="*/ 0 w 192"/>
              <a:gd name="T43" fmla="*/ 69 h 130"/>
              <a:gd name="T44" fmla="*/ 0 w 192"/>
              <a:gd name="T45" fmla="*/ 69 h 130"/>
              <a:gd name="T46" fmla="*/ 1 w 192"/>
              <a:gd name="T47" fmla="*/ 55 h 130"/>
              <a:gd name="T48" fmla="*/ 5 w 192"/>
              <a:gd name="T49" fmla="*/ 42 h 130"/>
              <a:gd name="T50" fmla="*/ 7 w 192"/>
              <a:gd name="T51" fmla="*/ 37 h 130"/>
              <a:gd name="T52" fmla="*/ 11 w 192"/>
              <a:gd name="T53" fmla="*/ 31 h 130"/>
              <a:gd name="T54" fmla="*/ 15 w 192"/>
              <a:gd name="T55" fmla="*/ 26 h 130"/>
              <a:gd name="T56" fmla="*/ 19 w 192"/>
              <a:gd name="T57" fmla="*/ 22 h 130"/>
              <a:gd name="T58" fmla="*/ 24 w 192"/>
              <a:gd name="T59" fmla="*/ 18 h 130"/>
              <a:gd name="T60" fmla="*/ 30 w 192"/>
              <a:gd name="T61" fmla="*/ 15 h 130"/>
              <a:gd name="T62" fmla="*/ 37 w 192"/>
              <a:gd name="T63" fmla="*/ 11 h 130"/>
              <a:gd name="T64" fmla="*/ 44 w 192"/>
              <a:gd name="T65" fmla="*/ 9 h 130"/>
              <a:gd name="T66" fmla="*/ 62 w 192"/>
              <a:gd name="T67" fmla="*/ 5 h 130"/>
              <a:gd name="T68" fmla="*/ 82 w 192"/>
              <a:gd name="T69" fmla="*/ 3 h 130"/>
              <a:gd name="T70" fmla="*/ 192 w 192"/>
              <a:gd name="T71" fmla="*/ 0 h 130"/>
              <a:gd name="T72" fmla="*/ 192 w 192"/>
              <a:gd name="T73" fmla="*/ 105 h 1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92" h="130">
                <a:moveTo>
                  <a:pt x="192" y="105"/>
                </a:moveTo>
                <a:lnTo>
                  <a:pt x="192" y="105"/>
                </a:lnTo>
                <a:lnTo>
                  <a:pt x="170" y="112"/>
                </a:lnTo>
                <a:lnTo>
                  <a:pt x="141" y="121"/>
                </a:lnTo>
                <a:lnTo>
                  <a:pt x="124" y="124"/>
                </a:lnTo>
                <a:lnTo>
                  <a:pt x="108" y="128"/>
                </a:lnTo>
                <a:lnTo>
                  <a:pt x="92" y="130"/>
                </a:lnTo>
                <a:lnTo>
                  <a:pt x="76" y="130"/>
                </a:lnTo>
                <a:lnTo>
                  <a:pt x="76" y="130"/>
                </a:lnTo>
                <a:lnTo>
                  <a:pt x="61" y="130"/>
                </a:lnTo>
                <a:lnTo>
                  <a:pt x="46" y="128"/>
                </a:lnTo>
                <a:lnTo>
                  <a:pt x="34" y="123"/>
                </a:lnTo>
                <a:lnTo>
                  <a:pt x="28" y="121"/>
                </a:lnTo>
                <a:lnTo>
                  <a:pt x="22" y="117"/>
                </a:lnTo>
                <a:lnTo>
                  <a:pt x="17" y="113"/>
                </a:lnTo>
                <a:lnTo>
                  <a:pt x="13" y="109"/>
                </a:lnTo>
                <a:lnTo>
                  <a:pt x="9" y="104"/>
                </a:lnTo>
                <a:lnTo>
                  <a:pt x="6" y="98"/>
                </a:lnTo>
                <a:lnTo>
                  <a:pt x="4" y="92"/>
                </a:lnTo>
                <a:lnTo>
                  <a:pt x="3" y="85"/>
                </a:lnTo>
                <a:lnTo>
                  <a:pt x="1" y="77"/>
                </a:lnTo>
                <a:lnTo>
                  <a:pt x="0" y="69"/>
                </a:lnTo>
                <a:lnTo>
                  <a:pt x="0" y="69"/>
                </a:lnTo>
                <a:lnTo>
                  <a:pt x="1" y="55"/>
                </a:lnTo>
                <a:lnTo>
                  <a:pt x="5" y="42"/>
                </a:lnTo>
                <a:lnTo>
                  <a:pt x="7" y="37"/>
                </a:lnTo>
                <a:lnTo>
                  <a:pt x="11" y="31"/>
                </a:lnTo>
                <a:lnTo>
                  <a:pt x="15" y="26"/>
                </a:lnTo>
                <a:lnTo>
                  <a:pt x="19" y="22"/>
                </a:lnTo>
                <a:lnTo>
                  <a:pt x="24" y="18"/>
                </a:lnTo>
                <a:lnTo>
                  <a:pt x="30" y="15"/>
                </a:lnTo>
                <a:lnTo>
                  <a:pt x="37" y="11"/>
                </a:lnTo>
                <a:lnTo>
                  <a:pt x="44" y="9"/>
                </a:lnTo>
                <a:lnTo>
                  <a:pt x="62" y="5"/>
                </a:lnTo>
                <a:lnTo>
                  <a:pt x="82" y="3"/>
                </a:lnTo>
                <a:lnTo>
                  <a:pt x="192" y="0"/>
                </a:lnTo>
                <a:lnTo>
                  <a:pt x="192" y="105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rgbClr val="005EB8"/>
              </a:solidFill>
            </a:endParaRPr>
          </a:p>
        </p:txBody>
      </p:sp>
      <p:sp>
        <p:nvSpPr>
          <p:cNvPr id="46" name="Freeform 9"/>
          <p:cNvSpPr>
            <a:spLocks/>
          </p:cNvSpPr>
          <p:nvPr userDrawn="1"/>
        </p:nvSpPr>
        <p:spPr bwMode="auto">
          <a:xfrm>
            <a:off x="4762951" y="4779265"/>
            <a:ext cx="264048" cy="240006"/>
          </a:xfrm>
          <a:custGeom>
            <a:avLst/>
            <a:gdLst>
              <a:gd name="T0" fmla="*/ 231 w 397"/>
              <a:gd name="T1" fmla="*/ 0 h 480"/>
              <a:gd name="T2" fmla="*/ 166 w 397"/>
              <a:gd name="T3" fmla="*/ 5 h 480"/>
              <a:gd name="T4" fmla="*/ 109 w 397"/>
              <a:gd name="T5" fmla="*/ 14 h 480"/>
              <a:gd name="T6" fmla="*/ 66 w 397"/>
              <a:gd name="T7" fmla="*/ 25 h 480"/>
              <a:gd name="T8" fmla="*/ 37 w 397"/>
              <a:gd name="T9" fmla="*/ 37 h 480"/>
              <a:gd name="T10" fmla="*/ 59 w 397"/>
              <a:gd name="T11" fmla="*/ 114 h 480"/>
              <a:gd name="T12" fmla="*/ 104 w 397"/>
              <a:gd name="T13" fmla="*/ 102 h 480"/>
              <a:gd name="T14" fmla="*/ 150 w 397"/>
              <a:gd name="T15" fmla="*/ 92 h 480"/>
              <a:gd name="T16" fmla="*/ 201 w 397"/>
              <a:gd name="T17" fmla="*/ 89 h 480"/>
              <a:gd name="T18" fmla="*/ 222 w 397"/>
              <a:gd name="T19" fmla="*/ 90 h 480"/>
              <a:gd name="T20" fmla="*/ 248 w 397"/>
              <a:gd name="T21" fmla="*/ 95 h 480"/>
              <a:gd name="T22" fmla="*/ 263 w 397"/>
              <a:gd name="T23" fmla="*/ 100 h 480"/>
              <a:gd name="T24" fmla="*/ 275 w 397"/>
              <a:gd name="T25" fmla="*/ 110 h 480"/>
              <a:gd name="T26" fmla="*/ 283 w 397"/>
              <a:gd name="T27" fmla="*/ 121 h 480"/>
              <a:gd name="T28" fmla="*/ 289 w 397"/>
              <a:gd name="T29" fmla="*/ 135 h 480"/>
              <a:gd name="T30" fmla="*/ 292 w 397"/>
              <a:gd name="T31" fmla="*/ 153 h 480"/>
              <a:gd name="T32" fmla="*/ 292 w 397"/>
              <a:gd name="T33" fmla="*/ 197 h 480"/>
              <a:gd name="T34" fmla="*/ 201 w 397"/>
              <a:gd name="T35" fmla="*/ 197 h 480"/>
              <a:gd name="T36" fmla="*/ 148 w 397"/>
              <a:gd name="T37" fmla="*/ 201 h 480"/>
              <a:gd name="T38" fmla="*/ 105 w 397"/>
              <a:gd name="T39" fmla="*/ 210 h 480"/>
              <a:gd name="T40" fmla="*/ 69 w 397"/>
              <a:gd name="T41" fmla="*/ 224 h 480"/>
              <a:gd name="T42" fmla="*/ 43 w 397"/>
              <a:gd name="T43" fmla="*/ 242 h 480"/>
              <a:gd name="T44" fmla="*/ 23 w 397"/>
              <a:gd name="T45" fmla="*/ 264 h 480"/>
              <a:gd name="T46" fmla="*/ 10 w 397"/>
              <a:gd name="T47" fmla="*/ 288 h 480"/>
              <a:gd name="T48" fmla="*/ 2 w 397"/>
              <a:gd name="T49" fmla="*/ 316 h 480"/>
              <a:gd name="T50" fmla="*/ 0 w 397"/>
              <a:gd name="T51" fmla="*/ 344 h 480"/>
              <a:gd name="T52" fmla="*/ 1 w 397"/>
              <a:gd name="T53" fmla="*/ 362 h 480"/>
              <a:gd name="T54" fmla="*/ 8 w 397"/>
              <a:gd name="T55" fmla="*/ 395 h 480"/>
              <a:gd name="T56" fmla="*/ 22 w 397"/>
              <a:gd name="T57" fmla="*/ 421 h 480"/>
              <a:gd name="T58" fmla="*/ 39 w 397"/>
              <a:gd name="T59" fmla="*/ 442 h 480"/>
              <a:gd name="T60" fmla="*/ 61 w 397"/>
              <a:gd name="T61" fmla="*/ 458 h 480"/>
              <a:gd name="T62" fmla="*/ 86 w 397"/>
              <a:gd name="T63" fmla="*/ 468 h 480"/>
              <a:gd name="T64" fmla="*/ 114 w 397"/>
              <a:gd name="T65" fmla="*/ 475 h 480"/>
              <a:gd name="T66" fmla="*/ 141 w 397"/>
              <a:gd name="T67" fmla="*/ 479 h 480"/>
              <a:gd name="T68" fmla="*/ 155 w 397"/>
              <a:gd name="T69" fmla="*/ 480 h 480"/>
              <a:gd name="T70" fmla="*/ 185 w 397"/>
              <a:gd name="T71" fmla="*/ 478 h 480"/>
              <a:gd name="T72" fmla="*/ 236 w 397"/>
              <a:gd name="T73" fmla="*/ 468 h 480"/>
              <a:gd name="T74" fmla="*/ 271 w 397"/>
              <a:gd name="T75" fmla="*/ 456 h 480"/>
              <a:gd name="T76" fmla="*/ 292 w 397"/>
              <a:gd name="T77" fmla="*/ 445 h 480"/>
              <a:gd name="T78" fmla="*/ 297 w 397"/>
              <a:gd name="T79" fmla="*/ 444 h 480"/>
              <a:gd name="T80" fmla="*/ 304 w 397"/>
              <a:gd name="T81" fmla="*/ 447 h 480"/>
              <a:gd name="T82" fmla="*/ 320 w 397"/>
              <a:gd name="T83" fmla="*/ 453 h 480"/>
              <a:gd name="T84" fmla="*/ 350 w 397"/>
              <a:gd name="T85" fmla="*/ 460 h 480"/>
              <a:gd name="T86" fmla="*/ 397 w 397"/>
              <a:gd name="T87" fmla="*/ 463 h 480"/>
              <a:gd name="T88" fmla="*/ 397 w 397"/>
              <a:gd name="T89" fmla="*/ 137 h 480"/>
              <a:gd name="T90" fmla="*/ 395 w 397"/>
              <a:gd name="T91" fmla="*/ 103 h 480"/>
              <a:gd name="T92" fmla="*/ 387 w 397"/>
              <a:gd name="T93" fmla="*/ 74 h 480"/>
              <a:gd name="T94" fmla="*/ 373 w 397"/>
              <a:gd name="T95" fmla="*/ 51 h 480"/>
              <a:gd name="T96" fmla="*/ 353 w 397"/>
              <a:gd name="T97" fmla="*/ 32 h 480"/>
              <a:gd name="T98" fmla="*/ 330 w 397"/>
              <a:gd name="T99" fmla="*/ 17 h 480"/>
              <a:gd name="T100" fmla="*/ 301 w 397"/>
              <a:gd name="T101" fmla="*/ 8 h 480"/>
              <a:gd name="T102" fmla="*/ 268 w 397"/>
              <a:gd name="T103" fmla="*/ 2 h 480"/>
              <a:gd name="T104" fmla="*/ 231 w 397"/>
              <a:gd name="T105" fmla="*/ 0 h 4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397" h="480">
                <a:moveTo>
                  <a:pt x="231" y="0"/>
                </a:moveTo>
                <a:lnTo>
                  <a:pt x="231" y="0"/>
                </a:lnTo>
                <a:lnTo>
                  <a:pt x="198" y="1"/>
                </a:lnTo>
                <a:lnTo>
                  <a:pt x="166" y="5"/>
                </a:lnTo>
                <a:lnTo>
                  <a:pt x="136" y="8"/>
                </a:lnTo>
                <a:lnTo>
                  <a:pt x="109" y="14"/>
                </a:lnTo>
                <a:lnTo>
                  <a:pt x="86" y="20"/>
                </a:lnTo>
                <a:lnTo>
                  <a:pt x="66" y="25"/>
                </a:lnTo>
                <a:lnTo>
                  <a:pt x="49" y="31"/>
                </a:lnTo>
                <a:lnTo>
                  <a:pt x="37" y="37"/>
                </a:lnTo>
                <a:lnTo>
                  <a:pt x="59" y="114"/>
                </a:lnTo>
                <a:lnTo>
                  <a:pt x="59" y="114"/>
                </a:lnTo>
                <a:lnTo>
                  <a:pt x="71" y="110"/>
                </a:lnTo>
                <a:lnTo>
                  <a:pt x="104" y="102"/>
                </a:lnTo>
                <a:lnTo>
                  <a:pt x="125" y="97"/>
                </a:lnTo>
                <a:lnTo>
                  <a:pt x="150" y="92"/>
                </a:lnTo>
                <a:lnTo>
                  <a:pt x="175" y="90"/>
                </a:lnTo>
                <a:lnTo>
                  <a:pt x="201" y="89"/>
                </a:lnTo>
                <a:lnTo>
                  <a:pt x="201" y="89"/>
                </a:lnTo>
                <a:lnTo>
                  <a:pt x="222" y="90"/>
                </a:lnTo>
                <a:lnTo>
                  <a:pt x="240" y="92"/>
                </a:lnTo>
                <a:lnTo>
                  <a:pt x="248" y="95"/>
                </a:lnTo>
                <a:lnTo>
                  <a:pt x="257" y="97"/>
                </a:lnTo>
                <a:lnTo>
                  <a:pt x="263" y="100"/>
                </a:lnTo>
                <a:lnTo>
                  <a:pt x="269" y="105"/>
                </a:lnTo>
                <a:lnTo>
                  <a:pt x="275" y="110"/>
                </a:lnTo>
                <a:lnTo>
                  <a:pt x="280" y="114"/>
                </a:lnTo>
                <a:lnTo>
                  <a:pt x="283" y="121"/>
                </a:lnTo>
                <a:lnTo>
                  <a:pt x="286" y="128"/>
                </a:lnTo>
                <a:lnTo>
                  <a:pt x="289" y="135"/>
                </a:lnTo>
                <a:lnTo>
                  <a:pt x="291" y="144"/>
                </a:lnTo>
                <a:lnTo>
                  <a:pt x="292" y="153"/>
                </a:lnTo>
                <a:lnTo>
                  <a:pt x="292" y="164"/>
                </a:lnTo>
                <a:lnTo>
                  <a:pt x="292" y="197"/>
                </a:lnTo>
                <a:lnTo>
                  <a:pt x="201" y="197"/>
                </a:lnTo>
                <a:lnTo>
                  <a:pt x="201" y="197"/>
                </a:lnTo>
                <a:lnTo>
                  <a:pt x="174" y="198"/>
                </a:lnTo>
                <a:lnTo>
                  <a:pt x="148" y="201"/>
                </a:lnTo>
                <a:lnTo>
                  <a:pt x="125" y="204"/>
                </a:lnTo>
                <a:lnTo>
                  <a:pt x="105" y="210"/>
                </a:lnTo>
                <a:lnTo>
                  <a:pt x="86" y="216"/>
                </a:lnTo>
                <a:lnTo>
                  <a:pt x="69" y="224"/>
                </a:lnTo>
                <a:lnTo>
                  <a:pt x="55" y="232"/>
                </a:lnTo>
                <a:lnTo>
                  <a:pt x="43" y="242"/>
                </a:lnTo>
                <a:lnTo>
                  <a:pt x="32" y="253"/>
                </a:lnTo>
                <a:lnTo>
                  <a:pt x="23" y="264"/>
                </a:lnTo>
                <a:lnTo>
                  <a:pt x="16" y="276"/>
                </a:lnTo>
                <a:lnTo>
                  <a:pt x="10" y="288"/>
                </a:lnTo>
                <a:lnTo>
                  <a:pt x="6" y="302"/>
                </a:lnTo>
                <a:lnTo>
                  <a:pt x="2" y="316"/>
                </a:lnTo>
                <a:lnTo>
                  <a:pt x="1" y="330"/>
                </a:lnTo>
                <a:lnTo>
                  <a:pt x="0" y="344"/>
                </a:lnTo>
                <a:lnTo>
                  <a:pt x="0" y="344"/>
                </a:lnTo>
                <a:lnTo>
                  <a:pt x="1" y="362"/>
                </a:lnTo>
                <a:lnTo>
                  <a:pt x="3" y="380"/>
                </a:lnTo>
                <a:lnTo>
                  <a:pt x="8" y="395"/>
                </a:lnTo>
                <a:lnTo>
                  <a:pt x="14" y="408"/>
                </a:lnTo>
                <a:lnTo>
                  <a:pt x="22" y="421"/>
                </a:lnTo>
                <a:lnTo>
                  <a:pt x="30" y="433"/>
                </a:lnTo>
                <a:lnTo>
                  <a:pt x="39" y="442"/>
                </a:lnTo>
                <a:lnTo>
                  <a:pt x="51" y="450"/>
                </a:lnTo>
                <a:lnTo>
                  <a:pt x="61" y="458"/>
                </a:lnTo>
                <a:lnTo>
                  <a:pt x="74" y="464"/>
                </a:lnTo>
                <a:lnTo>
                  <a:pt x="86" y="468"/>
                </a:lnTo>
                <a:lnTo>
                  <a:pt x="100" y="473"/>
                </a:lnTo>
                <a:lnTo>
                  <a:pt x="114" y="475"/>
                </a:lnTo>
                <a:lnTo>
                  <a:pt x="128" y="478"/>
                </a:lnTo>
                <a:lnTo>
                  <a:pt x="141" y="479"/>
                </a:lnTo>
                <a:lnTo>
                  <a:pt x="155" y="480"/>
                </a:lnTo>
                <a:lnTo>
                  <a:pt x="155" y="480"/>
                </a:lnTo>
                <a:lnTo>
                  <a:pt x="170" y="479"/>
                </a:lnTo>
                <a:lnTo>
                  <a:pt x="185" y="478"/>
                </a:lnTo>
                <a:lnTo>
                  <a:pt x="213" y="474"/>
                </a:lnTo>
                <a:lnTo>
                  <a:pt x="236" y="468"/>
                </a:lnTo>
                <a:lnTo>
                  <a:pt x="255" y="462"/>
                </a:lnTo>
                <a:lnTo>
                  <a:pt x="271" y="456"/>
                </a:lnTo>
                <a:lnTo>
                  <a:pt x="284" y="450"/>
                </a:lnTo>
                <a:lnTo>
                  <a:pt x="292" y="445"/>
                </a:lnTo>
                <a:lnTo>
                  <a:pt x="297" y="444"/>
                </a:lnTo>
                <a:lnTo>
                  <a:pt x="297" y="444"/>
                </a:lnTo>
                <a:lnTo>
                  <a:pt x="299" y="445"/>
                </a:lnTo>
                <a:lnTo>
                  <a:pt x="304" y="447"/>
                </a:lnTo>
                <a:lnTo>
                  <a:pt x="311" y="450"/>
                </a:lnTo>
                <a:lnTo>
                  <a:pt x="320" y="453"/>
                </a:lnTo>
                <a:lnTo>
                  <a:pt x="332" y="457"/>
                </a:lnTo>
                <a:lnTo>
                  <a:pt x="350" y="460"/>
                </a:lnTo>
                <a:lnTo>
                  <a:pt x="370" y="462"/>
                </a:lnTo>
                <a:lnTo>
                  <a:pt x="397" y="463"/>
                </a:lnTo>
                <a:lnTo>
                  <a:pt x="397" y="137"/>
                </a:lnTo>
                <a:lnTo>
                  <a:pt x="397" y="137"/>
                </a:lnTo>
                <a:lnTo>
                  <a:pt x="397" y="119"/>
                </a:lnTo>
                <a:lnTo>
                  <a:pt x="395" y="103"/>
                </a:lnTo>
                <a:lnTo>
                  <a:pt x="391" y="88"/>
                </a:lnTo>
                <a:lnTo>
                  <a:pt x="387" y="74"/>
                </a:lnTo>
                <a:lnTo>
                  <a:pt x="380" y="62"/>
                </a:lnTo>
                <a:lnTo>
                  <a:pt x="373" y="51"/>
                </a:lnTo>
                <a:lnTo>
                  <a:pt x="364" y="40"/>
                </a:lnTo>
                <a:lnTo>
                  <a:pt x="353" y="32"/>
                </a:lnTo>
                <a:lnTo>
                  <a:pt x="343" y="24"/>
                </a:lnTo>
                <a:lnTo>
                  <a:pt x="330" y="17"/>
                </a:lnTo>
                <a:lnTo>
                  <a:pt x="316" y="13"/>
                </a:lnTo>
                <a:lnTo>
                  <a:pt x="301" y="8"/>
                </a:lnTo>
                <a:lnTo>
                  <a:pt x="285" y="5"/>
                </a:lnTo>
                <a:lnTo>
                  <a:pt x="268" y="2"/>
                </a:lnTo>
                <a:lnTo>
                  <a:pt x="251" y="1"/>
                </a:lnTo>
                <a:lnTo>
                  <a:pt x="231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rgbClr val="005EB8"/>
              </a:solidFill>
            </a:endParaRPr>
          </a:p>
        </p:txBody>
      </p:sp>
      <p:sp>
        <p:nvSpPr>
          <p:cNvPr id="47" name="Freeform 10"/>
          <p:cNvSpPr>
            <a:spLocks/>
          </p:cNvSpPr>
          <p:nvPr userDrawn="1"/>
        </p:nvSpPr>
        <p:spPr bwMode="auto">
          <a:xfrm>
            <a:off x="5625108" y="4912769"/>
            <a:ext cx="128023" cy="66002"/>
          </a:xfrm>
          <a:custGeom>
            <a:avLst/>
            <a:gdLst>
              <a:gd name="T0" fmla="*/ 192 w 192"/>
              <a:gd name="T1" fmla="*/ 105 h 130"/>
              <a:gd name="T2" fmla="*/ 192 w 192"/>
              <a:gd name="T3" fmla="*/ 105 h 130"/>
              <a:gd name="T4" fmla="*/ 170 w 192"/>
              <a:gd name="T5" fmla="*/ 112 h 130"/>
              <a:gd name="T6" fmla="*/ 140 w 192"/>
              <a:gd name="T7" fmla="*/ 121 h 130"/>
              <a:gd name="T8" fmla="*/ 124 w 192"/>
              <a:gd name="T9" fmla="*/ 124 h 130"/>
              <a:gd name="T10" fmla="*/ 107 w 192"/>
              <a:gd name="T11" fmla="*/ 128 h 130"/>
              <a:gd name="T12" fmla="*/ 91 w 192"/>
              <a:gd name="T13" fmla="*/ 130 h 130"/>
              <a:gd name="T14" fmla="*/ 76 w 192"/>
              <a:gd name="T15" fmla="*/ 130 h 130"/>
              <a:gd name="T16" fmla="*/ 76 w 192"/>
              <a:gd name="T17" fmla="*/ 130 h 130"/>
              <a:gd name="T18" fmla="*/ 60 w 192"/>
              <a:gd name="T19" fmla="*/ 130 h 130"/>
              <a:gd name="T20" fmla="*/ 46 w 192"/>
              <a:gd name="T21" fmla="*/ 128 h 130"/>
              <a:gd name="T22" fmla="*/ 32 w 192"/>
              <a:gd name="T23" fmla="*/ 123 h 130"/>
              <a:gd name="T24" fmla="*/ 26 w 192"/>
              <a:gd name="T25" fmla="*/ 121 h 130"/>
              <a:gd name="T26" fmla="*/ 22 w 192"/>
              <a:gd name="T27" fmla="*/ 117 h 130"/>
              <a:gd name="T28" fmla="*/ 17 w 192"/>
              <a:gd name="T29" fmla="*/ 113 h 130"/>
              <a:gd name="T30" fmla="*/ 13 w 192"/>
              <a:gd name="T31" fmla="*/ 109 h 130"/>
              <a:gd name="T32" fmla="*/ 9 w 192"/>
              <a:gd name="T33" fmla="*/ 104 h 130"/>
              <a:gd name="T34" fmla="*/ 6 w 192"/>
              <a:gd name="T35" fmla="*/ 98 h 130"/>
              <a:gd name="T36" fmla="*/ 3 w 192"/>
              <a:gd name="T37" fmla="*/ 92 h 130"/>
              <a:gd name="T38" fmla="*/ 1 w 192"/>
              <a:gd name="T39" fmla="*/ 85 h 130"/>
              <a:gd name="T40" fmla="*/ 0 w 192"/>
              <a:gd name="T41" fmla="*/ 77 h 130"/>
              <a:gd name="T42" fmla="*/ 0 w 192"/>
              <a:gd name="T43" fmla="*/ 69 h 130"/>
              <a:gd name="T44" fmla="*/ 0 w 192"/>
              <a:gd name="T45" fmla="*/ 69 h 130"/>
              <a:gd name="T46" fmla="*/ 1 w 192"/>
              <a:gd name="T47" fmla="*/ 55 h 130"/>
              <a:gd name="T48" fmla="*/ 5 w 192"/>
              <a:gd name="T49" fmla="*/ 42 h 130"/>
              <a:gd name="T50" fmla="*/ 7 w 192"/>
              <a:gd name="T51" fmla="*/ 37 h 130"/>
              <a:gd name="T52" fmla="*/ 10 w 192"/>
              <a:gd name="T53" fmla="*/ 31 h 130"/>
              <a:gd name="T54" fmla="*/ 14 w 192"/>
              <a:gd name="T55" fmla="*/ 26 h 130"/>
              <a:gd name="T56" fmla="*/ 18 w 192"/>
              <a:gd name="T57" fmla="*/ 22 h 130"/>
              <a:gd name="T58" fmla="*/ 24 w 192"/>
              <a:gd name="T59" fmla="*/ 18 h 130"/>
              <a:gd name="T60" fmla="*/ 30 w 192"/>
              <a:gd name="T61" fmla="*/ 15 h 130"/>
              <a:gd name="T62" fmla="*/ 37 w 192"/>
              <a:gd name="T63" fmla="*/ 11 h 130"/>
              <a:gd name="T64" fmla="*/ 44 w 192"/>
              <a:gd name="T65" fmla="*/ 9 h 130"/>
              <a:gd name="T66" fmla="*/ 61 w 192"/>
              <a:gd name="T67" fmla="*/ 5 h 130"/>
              <a:gd name="T68" fmla="*/ 82 w 192"/>
              <a:gd name="T69" fmla="*/ 3 h 130"/>
              <a:gd name="T70" fmla="*/ 192 w 192"/>
              <a:gd name="T71" fmla="*/ 0 h 130"/>
              <a:gd name="T72" fmla="*/ 192 w 192"/>
              <a:gd name="T73" fmla="*/ 105 h 1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92" h="130">
                <a:moveTo>
                  <a:pt x="192" y="105"/>
                </a:moveTo>
                <a:lnTo>
                  <a:pt x="192" y="105"/>
                </a:lnTo>
                <a:lnTo>
                  <a:pt x="170" y="112"/>
                </a:lnTo>
                <a:lnTo>
                  <a:pt x="140" y="121"/>
                </a:lnTo>
                <a:lnTo>
                  <a:pt x="124" y="124"/>
                </a:lnTo>
                <a:lnTo>
                  <a:pt x="107" y="128"/>
                </a:lnTo>
                <a:lnTo>
                  <a:pt x="91" y="130"/>
                </a:lnTo>
                <a:lnTo>
                  <a:pt x="76" y="130"/>
                </a:lnTo>
                <a:lnTo>
                  <a:pt x="76" y="130"/>
                </a:lnTo>
                <a:lnTo>
                  <a:pt x="60" y="130"/>
                </a:lnTo>
                <a:lnTo>
                  <a:pt x="46" y="128"/>
                </a:lnTo>
                <a:lnTo>
                  <a:pt x="32" y="123"/>
                </a:lnTo>
                <a:lnTo>
                  <a:pt x="26" y="121"/>
                </a:lnTo>
                <a:lnTo>
                  <a:pt x="22" y="117"/>
                </a:lnTo>
                <a:lnTo>
                  <a:pt x="17" y="113"/>
                </a:lnTo>
                <a:lnTo>
                  <a:pt x="13" y="109"/>
                </a:lnTo>
                <a:lnTo>
                  <a:pt x="9" y="104"/>
                </a:lnTo>
                <a:lnTo>
                  <a:pt x="6" y="98"/>
                </a:lnTo>
                <a:lnTo>
                  <a:pt x="3" y="92"/>
                </a:lnTo>
                <a:lnTo>
                  <a:pt x="1" y="85"/>
                </a:lnTo>
                <a:lnTo>
                  <a:pt x="0" y="77"/>
                </a:lnTo>
                <a:lnTo>
                  <a:pt x="0" y="69"/>
                </a:lnTo>
                <a:lnTo>
                  <a:pt x="0" y="69"/>
                </a:lnTo>
                <a:lnTo>
                  <a:pt x="1" y="55"/>
                </a:lnTo>
                <a:lnTo>
                  <a:pt x="5" y="42"/>
                </a:lnTo>
                <a:lnTo>
                  <a:pt x="7" y="37"/>
                </a:lnTo>
                <a:lnTo>
                  <a:pt x="10" y="31"/>
                </a:lnTo>
                <a:lnTo>
                  <a:pt x="14" y="26"/>
                </a:lnTo>
                <a:lnTo>
                  <a:pt x="18" y="22"/>
                </a:lnTo>
                <a:lnTo>
                  <a:pt x="24" y="18"/>
                </a:lnTo>
                <a:lnTo>
                  <a:pt x="30" y="15"/>
                </a:lnTo>
                <a:lnTo>
                  <a:pt x="37" y="11"/>
                </a:lnTo>
                <a:lnTo>
                  <a:pt x="44" y="9"/>
                </a:lnTo>
                <a:lnTo>
                  <a:pt x="61" y="5"/>
                </a:lnTo>
                <a:lnTo>
                  <a:pt x="82" y="3"/>
                </a:lnTo>
                <a:lnTo>
                  <a:pt x="192" y="0"/>
                </a:lnTo>
                <a:lnTo>
                  <a:pt x="192" y="105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rgbClr val="005EB8"/>
              </a:solidFill>
            </a:endParaRPr>
          </a:p>
        </p:txBody>
      </p:sp>
      <p:sp>
        <p:nvSpPr>
          <p:cNvPr id="48" name="Freeform 11"/>
          <p:cNvSpPr>
            <a:spLocks/>
          </p:cNvSpPr>
          <p:nvPr userDrawn="1"/>
        </p:nvSpPr>
        <p:spPr bwMode="auto">
          <a:xfrm>
            <a:off x="5557095" y="4779265"/>
            <a:ext cx="266049" cy="240006"/>
          </a:xfrm>
          <a:custGeom>
            <a:avLst/>
            <a:gdLst>
              <a:gd name="T0" fmla="*/ 231 w 397"/>
              <a:gd name="T1" fmla="*/ 0 h 480"/>
              <a:gd name="T2" fmla="*/ 165 w 397"/>
              <a:gd name="T3" fmla="*/ 5 h 480"/>
              <a:gd name="T4" fmla="*/ 109 w 397"/>
              <a:gd name="T5" fmla="*/ 14 h 480"/>
              <a:gd name="T6" fmla="*/ 65 w 397"/>
              <a:gd name="T7" fmla="*/ 25 h 480"/>
              <a:gd name="T8" fmla="*/ 37 w 397"/>
              <a:gd name="T9" fmla="*/ 37 h 480"/>
              <a:gd name="T10" fmla="*/ 58 w 397"/>
              <a:gd name="T11" fmla="*/ 114 h 480"/>
              <a:gd name="T12" fmla="*/ 103 w 397"/>
              <a:gd name="T13" fmla="*/ 102 h 480"/>
              <a:gd name="T14" fmla="*/ 148 w 397"/>
              <a:gd name="T15" fmla="*/ 92 h 480"/>
              <a:gd name="T16" fmla="*/ 200 w 397"/>
              <a:gd name="T17" fmla="*/ 89 h 480"/>
              <a:gd name="T18" fmla="*/ 222 w 397"/>
              <a:gd name="T19" fmla="*/ 90 h 480"/>
              <a:gd name="T20" fmla="*/ 248 w 397"/>
              <a:gd name="T21" fmla="*/ 95 h 480"/>
              <a:gd name="T22" fmla="*/ 262 w 397"/>
              <a:gd name="T23" fmla="*/ 100 h 480"/>
              <a:gd name="T24" fmla="*/ 274 w 397"/>
              <a:gd name="T25" fmla="*/ 110 h 480"/>
              <a:gd name="T26" fmla="*/ 283 w 397"/>
              <a:gd name="T27" fmla="*/ 121 h 480"/>
              <a:gd name="T28" fmla="*/ 289 w 397"/>
              <a:gd name="T29" fmla="*/ 135 h 480"/>
              <a:gd name="T30" fmla="*/ 291 w 397"/>
              <a:gd name="T31" fmla="*/ 153 h 480"/>
              <a:gd name="T32" fmla="*/ 292 w 397"/>
              <a:gd name="T33" fmla="*/ 197 h 480"/>
              <a:gd name="T34" fmla="*/ 200 w 397"/>
              <a:gd name="T35" fmla="*/ 197 h 480"/>
              <a:gd name="T36" fmla="*/ 147 w 397"/>
              <a:gd name="T37" fmla="*/ 201 h 480"/>
              <a:gd name="T38" fmla="*/ 103 w 397"/>
              <a:gd name="T39" fmla="*/ 210 h 480"/>
              <a:gd name="T40" fmla="*/ 69 w 397"/>
              <a:gd name="T41" fmla="*/ 224 h 480"/>
              <a:gd name="T42" fmla="*/ 42 w 397"/>
              <a:gd name="T43" fmla="*/ 242 h 480"/>
              <a:gd name="T44" fmla="*/ 23 w 397"/>
              <a:gd name="T45" fmla="*/ 264 h 480"/>
              <a:gd name="T46" fmla="*/ 9 w 397"/>
              <a:gd name="T47" fmla="*/ 288 h 480"/>
              <a:gd name="T48" fmla="*/ 2 w 397"/>
              <a:gd name="T49" fmla="*/ 316 h 480"/>
              <a:gd name="T50" fmla="*/ 0 w 397"/>
              <a:gd name="T51" fmla="*/ 344 h 480"/>
              <a:gd name="T52" fmla="*/ 1 w 397"/>
              <a:gd name="T53" fmla="*/ 362 h 480"/>
              <a:gd name="T54" fmla="*/ 8 w 397"/>
              <a:gd name="T55" fmla="*/ 395 h 480"/>
              <a:gd name="T56" fmla="*/ 20 w 397"/>
              <a:gd name="T57" fmla="*/ 421 h 480"/>
              <a:gd name="T58" fmla="*/ 39 w 397"/>
              <a:gd name="T59" fmla="*/ 442 h 480"/>
              <a:gd name="T60" fmla="*/ 61 w 397"/>
              <a:gd name="T61" fmla="*/ 458 h 480"/>
              <a:gd name="T62" fmla="*/ 86 w 397"/>
              <a:gd name="T63" fmla="*/ 468 h 480"/>
              <a:gd name="T64" fmla="*/ 113 w 397"/>
              <a:gd name="T65" fmla="*/ 475 h 480"/>
              <a:gd name="T66" fmla="*/ 140 w 397"/>
              <a:gd name="T67" fmla="*/ 479 h 480"/>
              <a:gd name="T68" fmla="*/ 154 w 397"/>
              <a:gd name="T69" fmla="*/ 480 h 480"/>
              <a:gd name="T70" fmla="*/ 185 w 397"/>
              <a:gd name="T71" fmla="*/ 478 h 480"/>
              <a:gd name="T72" fmla="*/ 236 w 397"/>
              <a:gd name="T73" fmla="*/ 468 h 480"/>
              <a:gd name="T74" fmla="*/ 271 w 397"/>
              <a:gd name="T75" fmla="*/ 456 h 480"/>
              <a:gd name="T76" fmla="*/ 292 w 397"/>
              <a:gd name="T77" fmla="*/ 445 h 480"/>
              <a:gd name="T78" fmla="*/ 297 w 397"/>
              <a:gd name="T79" fmla="*/ 444 h 480"/>
              <a:gd name="T80" fmla="*/ 302 w 397"/>
              <a:gd name="T81" fmla="*/ 447 h 480"/>
              <a:gd name="T82" fmla="*/ 318 w 397"/>
              <a:gd name="T83" fmla="*/ 453 h 480"/>
              <a:gd name="T84" fmla="*/ 348 w 397"/>
              <a:gd name="T85" fmla="*/ 460 h 480"/>
              <a:gd name="T86" fmla="*/ 397 w 397"/>
              <a:gd name="T87" fmla="*/ 463 h 480"/>
              <a:gd name="T88" fmla="*/ 397 w 397"/>
              <a:gd name="T89" fmla="*/ 137 h 480"/>
              <a:gd name="T90" fmla="*/ 394 w 397"/>
              <a:gd name="T91" fmla="*/ 103 h 480"/>
              <a:gd name="T92" fmla="*/ 385 w 397"/>
              <a:gd name="T93" fmla="*/ 74 h 480"/>
              <a:gd name="T94" fmla="*/ 371 w 397"/>
              <a:gd name="T95" fmla="*/ 51 h 480"/>
              <a:gd name="T96" fmla="*/ 353 w 397"/>
              <a:gd name="T97" fmla="*/ 32 h 480"/>
              <a:gd name="T98" fmla="*/ 329 w 397"/>
              <a:gd name="T99" fmla="*/ 17 h 480"/>
              <a:gd name="T100" fmla="*/ 301 w 397"/>
              <a:gd name="T101" fmla="*/ 8 h 480"/>
              <a:gd name="T102" fmla="*/ 268 w 397"/>
              <a:gd name="T103" fmla="*/ 2 h 480"/>
              <a:gd name="T104" fmla="*/ 231 w 397"/>
              <a:gd name="T105" fmla="*/ 0 h 4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397" h="480">
                <a:moveTo>
                  <a:pt x="231" y="0"/>
                </a:moveTo>
                <a:lnTo>
                  <a:pt x="231" y="0"/>
                </a:lnTo>
                <a:lnTo>
                  <a:pt x="196" y="1"/>
                </a:lnTo>
                <a:lnTo>
                  <a:pt x="165" y="5"/>
                </a:lnTo>
                <a:lnTo>
                  <a:pt x="136" y="8"/>
                </a:lnTo>
                <a:lnTo>
                  <a:pt x="109" y="14"/>
                </a:lnTo>
                <a:lnTo>
                  <a:pt x="86" y="20"/>
                </a:lnTo>
                <a:lnTo>
                  <a:pt x="65" y="25"/>
                </a:lnTo>
                <a:lnTo>
                  <a:pt x="49" y="31"/>
                </a:lnTo>
                <a:lnTo>
                  <a:pt x="37" y="37"/>
                </a:lnTo>
                <a:lnTo>
                  <a:pt x="58" y="114"/>
                </a:lnTo>
                <a:lnTo>
                  <a:pt x="58" y="114"/>
                </a:lnTo>
                <a:lnTo>
                  <a:pt x="71" y="110"/>
                </a:lnTo>
                <a:lnTo>
                  <a:pt x="103" y="102"/>
                </a:lnTo>
                <a:lnTo>
                  <a:pt x="124" y="97"/>
                </a:lnTo>
                <a:lnTo>
                  <a:pt x="148" y="92"/>
                </a:lnTo>
                <a:lnTo>
                  <a:pt x="173" y="90"/>
                </a:lnTo>
                <a:lnTo>
                  <a:pt x="200" y="89"/>
                </a:lnTo>
                <a:lnTo>
                  <a:pt x="200" y="89"/>
                </a:lnTo>
                <a:lnTo>
                  <a:pt x="222" y="90"/>
                </a:lnTo>
                <a:lnTo>
                  <a:pt x="240" y="92"/>
                </a:lnTo>
                <a:lnTo>
                  <a:pt x="248" y="95"/>
                </a:lnTo>
                <a:lnTo>
                  <a:pt x="255" y="97"/>
                </a:lnTo>
                <a:lnTo>
                  <a:pt x="262" y="100"/>
                </a:lnTo>
                <a:lnTo>
                  <a:pt x="269" y="105"/>
                </a:lnTo>
                <a:lnTo>
                  <a:pt x="274" y="110"/>
                </a:lnTo>
                <a:lnTo>
                  <a:pt x="278" y="114"/>
                </a:lnTo>
                <a:lnTo>
                  <a:pt x="283" y="121"/>
                </a:lnTo>
                <a:lnTo>
                  <a:pt x="286" y="128"/>
                </a:lnTo>
                <a:lnTo>
                  <a:pt x="289" y="135"/>
                </a:lnTo>
                <a:lnTo>
                  <a:pt x="290" y="144"/>
                </a:lnTo>
                <a:lnTo>
                  <a:pt x="291" y="153"/>
                </a:lnTo>
                <a:lnTo>
                  <a:pt x="292" y="164"/>
                </a:lnTo>
                <a:lnTo>
                  <a:pt x="292" y="197"/>
                </a:lnTo>
                <a:lnTo>
                  <a:pt x="200" y="197"/>
                </a:lnTo>
                <a:lnTo>
                  <a:pt x="200" y="197"/>
                </a:lnTo>
                <a:lnTo>
                  <a:pt x="172" y="198"/>
                </a:lnTo>
                <a:lnTo>
                  <a:pt x="147" y="201"/>
                </a:lnTo>
                <a:lnTo>
                  <a:pt x="124" y="204"/>
                </a:lnTo>
                <a:lnTo>
                  <a:pt x="103" y="210"/>
                </a:lnTo>
                <a:lnTo>
                  <a:pt x="85" y="216"/>
                </a:lnTo>
                <a:lnTo>
                  <a:pt x="69" y="224"/>
                </a:lnTo>
                <a:lnTo>
                  <a:pt x="55" y="232"/>
                </a:lnTo>
                <a:lnTo>
                  <a:pt x="42" y="242"/>
                </a:lnTo>
                <a:lnTo>
                  <a:pt x="31" y="253"/>
                </a:lnTo>
                <a:lnTo>
                  <a:pt x="23" y="264"/>
                </a:lnTo>
                <a:lnTo>
                  <a:pt x="15" y="276"/>
                </a:lnTo>
                <a:lnTo>
                  <a:pt x="9" y="288"/>
                </a:lnTo>
                <a:lnTo>
                  <a:pt x="6" y="302"/>
                </a:lnTo>
                <a:lnTo>
                  <a:pt x="2" y="316"/>
                </a:lnTo>
                <a:lnTo>
                  <a:pt x="0" y="330"/>
                </a:lnTo>
                <a:lnTo>
                  <a:pt x="0" y="344"/>
                </a:lnTo>
                <a:lnTo>
                  <a:pt x="0" y="344"/>
                </a:lnTo>
                <a:lnTo>
                  <a:pt x="1" y="362"/>
                </a:lnTo>
                <a:lnTo>
                  <a:pt x="3" y="380"/>
                </a:lnTo>
                <a:lnTo>
                  <a:pt x="8" y="395"/>
                </a:lnTo>
                <a:lnTo>
                  <a:pt x="14" y="408"/>
                </a:lnTo>
                <a:lnTo>
                  <a:pt x="20" y="421"/>
                </a:lnTo>
                <a:lnTo>
                  <a:pt x="30" y="433"/>
                </a:lnTo>
                <a:lnTo>
                  <a:pt x="39" y="442"/>
                </a:lnTo>
                <a:lnTo>
                  <a:pt x="49" y="450"/>
                </a:lnTo>
                <a:lnTo>
                  <a:pt x="61" y="458"/>
                </a:lnTo>
                <a:lnTo>
                  <a:pt x="73" y="464"/>
                </a:lnTo>
                <a:lnTo>
                  <a:pt x="86" y="468"/>
                </a:lnTo>
                <a:lnTo>
                  <a:pt x="99" y="473"/>
                </a:lnTo>
                <a:lnTo>
                  <a:pt x="113" y="475"/>
                </a:lnTo>
                <a:lnTo>
                  <a:pt x="126" y="478"/>
                </a:lnTo>
                <a:lnTo>
                  <a:pt x="140" y="479"/>
                </a:lnTo>
                <a:lnTo>
                  <a:pt x="154" y="480"/>
                </a:lnTo>
                <a:lnTo>
                  <a:pt x="154" y="480"/>
                </a:lnTo>
                <a:lnTo>
                  <a:pt x="170" y="479"/>
                </a:lnTo>
                <a:lnTo>
                  <a:pt x="185" y="478"/>
                </a:lnTo>
                <a:lnTo>
                  <a:pt x="211" y="474"/>
                </a:lnTo>
                <a:lnTo>
                  <a:pt x="236" y="468"/>
                </a:lnTo>
                <a:lnTo>
                  <a:pt x="255" y="462"/>
                </a:lnTo>
                <a:lnTo>
                  <a:pt x="271" y="456"/>
                </a:lnTo>
                <a:lnTo>
                  <a:pt x="284" y="450"/>
                </a:lnTo>
                <a:lnTo>
                  <a:pt x="292" y="445"/>
                </a:lnTo>
                <a:lnTo>
                  <a:pt x="297" y="444"/>
                </a:lnTo>
                <a:lnTo>
                  <a:pt x="297" y="444"/>
                </a:lnTo>
                <a:lnTo>
                  <a:pt x="299" y="445"/>
                </a:lnTo>
                <a:lnTo>
                  <a:pt x="302" y="447"/>
                </a:lnTo>
                <a:lnTo>
                  <a:pt x="309" y="450"/>
                </a:lnTo>
                <a:lnTo>
                  <a:pt x="318" y="453"/>
                </a:lnTo>
                <a:lnTo>
                  <a:pt x="332" y="457"/>
                </a:lnTo>
                <a:lnTo>
                  <a:pt x="348" y="460"/>
                </a:lnTo>
                <a:lnTo>
                  <a:pt x="370" y="462"/>
                </a:lnTo>
                <a:lnTo>
                  <a:pt x="397" y="463"/>
                </a:lnTo>
                <a:lnTo>
                  <a:pt x="397" y="137"/>
                </a:lnTo>
                <a:lnTo>
                  <a:pt x="397" y="137"/>
                </a:lnTo>
                <a:lnTo>
                  <a:pt x="397" y="119"/>
                </a:lnTo>
                <a:lnTo>
                  <a:pt x="394" y="103"/>
                </a:lnTo>
                <a:lnTo>
                  <a:pt x="391" y="88"/>
                </a:lnTo>
                <a:lnTo>
                  <a:pt x="385" y="74"/>
                </a:lnTo>
                <a:lnTo>
                  <a:pt x="379" y="62"/>
                </a:lnTo>
                <a:lnTo>
                  <a:pt x="371" y="51"/>
                </a:lnTo>
                <a:lnTo>
                  <a:pt x="363" y="40"/>
                </a:lnTo>
                <a:lnTo>
                  <a:pt x="353" y="32"/>
                </a:lnTo>
                <a:lnTo>
                  <a:pt x="341" y="24"/>
                </a:lnTo>
                <a:lnTo>
                  <a:pt x="329" y="17"/>
                </a:lnTo>
                <a:lnTo>
                  <a:pt x="316" y="13"/>
                </a:lnTo>
                <a:lnTo>
                  <a:pt x="301" y="8"/>
                </a:lnTo>
                <a:lnTo>
                  <a:pt x="285" y="5"/>
                </a:lnTo>
                <a:lnTo>
                  <a:pt x="268" y="2"/>
                </a:lnTo>
                <a:lnTo>
                  <a:pt x="249" y="1"/>
                </a:lnTo>
                <a:lnTo>
                  <a:pt x="231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rgbClr val="005EB8"/>
              </a:solidFill>
            </a:endParaRPr>
          </a:p>
        </p:txBody>
      </p:sp>
      <p:sp>
        <p:nvSpPr>
          <p:cNvPr id="49" name="Freeform 12"/>
          <p:cNvSpPr>
            <a:spLocks/>
          </p:cNvSpPr>
          <p:nvPr userDrawn="1"/>
        </p:nvSpPr>
        <p:spPr bwMode="auto">
          <a:xfrm>
            <a:off x="6605284" y="4782266"/>
            <a:ext cx="280050" cy="237006"/>
          </a:xfrm>
          <a:custGeom>
            <a:avLst/>
            <a:gdLst>
              <a:gd name="T0" fmla="*/ 317 w 421"/>
              <a:gd name="T1" fmla="*/ 350 h 475"/>
              <a:gd name="T2" fmla="*/ 277 w 421"/>
              <a:gd name="T3" fmla="*/ 367 h 475"/>
              <a:gd name="T4" fmla="*/ 244 w 421"/>
              <a:gd name="T5" fmla="*/ 376 h 475"/>
              <a:gd name="T6" fmla="*/ 207 w 421"/>
              <a:gd name="T7" fmla="*/ 382 h 475"/>
              <a:gd name="T8" fmla="*/ 188 w 421"/>
              <a:gd name="T9" fmla="*/ 383 h 475"/>
              <a:gd name="T10" fmla="*/ 164 w 421"/>
              <a:gd name="T11" fmla="*/ 382 h 475"/>
              <a:gd name="T12" fmla="*/ 145 w 421"/>
              <a:gd name="T13" fmla="*/ 377 h 475"/>
              <a:gd name="T14" fmla="*/ 130 w 421"/>
              <a:gd name="T15" fmla="*/ 369 h 475"/>
              <a:gd name="T16" fmla="*/ 120 w 421"/>
              <a:gd name="T17" fmla="*/ 357 h 475"/>
              <a:gd name="T18" fmla="*/ 112 w 421"/>
              <a:gd name="T19" fmla="*/ 343 h 475"/>
              <a:gd name="T20" fmla="*/ 107 w 421"/>
              <a:gd name="T21" fmla="*/ 325 h 475"/>
              <a:gd name="T22" fmla="*/ 105 w 421"/>
              <a:gd name="T23" fmla="*/ 278 h 475"/>
              <a:gd name="T24" fmla="*/ 89 w 421"/>
              <a:gd name="T25" fmla="*/ 0 h 475"/>
              <a:gd name="T26" fmla="*/ 67 w 421"/>
              <a:gd name="T27" fmla="*/ 0 h 475"/>
              <a:gd name="T28" fmla="*/ 15 w 421"/>
              <a:gd name="T29" fmla="*/ 4 h 475"/>
              <a:gd name="T30" fmla="*/ 0 w 421"/>
              <a:gd name="T31" fmla="*/ 290 h 475"/>
              <a:gd name="T32" fmla="*/ 0 w 421"/>
              <a:gd name="T33" fmla="*/ 313 h 475"/>
              <a:gd name="T34" fmla="*/ 4 w 421"/>
              <a:gd name="T35" fmla="*/ 354 h 475"/>
              <a:gd name="T36" fmla="*/ 11 w 421"/>
              <a:gd name="T37" fmla="*/ 388 h 475"/>
              <a:gd name="T38" fmla="*/ 23 w 421"/>
              <a:gd name="T39" fmla="*/ 417 h 475"/>
              <a:gd name="T40" fmla="*/ 40 w 421"/>
              <a:gd name="T41" fmla="*/ 440 h 475"/>
              <a:gd name="T42" fmla="*/ 66 w 421"/>
              <a:gd name="T43" fmla="*/ 457 h 475"/>
              <a:gd name="T44" fmla="*/ 97 w 421"/>
              <a:gd name="T45" fmla="*/ 468 h 475"/>
              <a:gd name="T46" fmla="*/ 136 w 421"/>
              <a:gd name="T47" fmla="*/ 474 h 475"/>
              <a:gd name="T48" fmla="*/ 159 w 421"/>
              <a:gd name="T49" fmla="*/ 475 h 475"/>
              <a:gd name="T50" fmla="*/ 193 w 421"/>
              <a:gd name="T51" fmla="*/ 473 h 475"/>
              <a:gd name="T52" fmla="*/ 224 w 421"/>
              <a:gd name="T53" fmla="*/ 468 h 475"/>
              <a:gd name="T54" fmla="*/ 274 w 421"/>
              <a:gd name="T55" fmla="*/ 455 h 475"/>
              <a:gd name="T56" fmla="*/ 305 w 421"/>
              <a:gd name="T57" fmla="*/ 443 h 475"/>
              <a:gd name="T58" fmla="*/ 319 w 421"/>
              <a:gd name="T59" fmla="*/ 437 h 475"/>
              <a:gd name="T60" fmla="*/ 334 w 421"/>
              <a:gd name="T61" fmla="*/ 444 h 475"/>
              <a:gd name="T62" fmla="*/ 359 w 421"/>
              <a:gd name="T63" fmla="*/ 451 h 475"/>
              <a:gd name="T64" fmla="*/ 397 w 421"/>
              <a:gd name="T65" fmla="*/ 457 h 475"/>
              <a:gd name="T66" fmla="*/ 421 w 421"/>
              <a:gd name="T67" fmla="*/ 7 h 475"/>
              <a:gd name="T68" fmla="*/ 386 w 421"/>
              <a:gd name="T69" fmla="*/ 2 h 475"/>
              <a:gd name="T70" fmla="*/ 337 w 421"/>
              <a:gd name="T71" fmla="*/ 0 h 475"/>
              <a:gd name="T72" fmla="*/ 317 w 421"/>
              <a:gd name="T73" fmla="*/ 350 h 4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421" h="475">
                <a:moveTo>
                  <a:pt x="317" y="350"/>
                </a:moveTo>
                <a:lnTo>
                  <a:pt x="317" y="350"/>
                </a:lnTo>
                <a:lnTo>
                  <a:pt x="292" y="361"/>
                </a:lnTo>
                <a:lnTo>
                  <a:pt x="277" y="367"/>
                </a:lnTo>
                <a:lnTo>
                  <a:pt x="261" y="371"/>
                </a:lnTo>
                <a:lnTo>
                  <a:pt x="244" y="376"/>
                </a:lnTo>
                <a:lnTo>
                  <a:pt x="226" y="379"/>
                </a:lnTo>
                <a:lnTo>
                  <a:pt x="207" y="382"/>
                </a:lnTo>
                <a:lnTo>
                  <a:pt x="188" y="383"/>
                </a:lnTo>
                <a:lnTo>
                  <a:pt x="188" y="383"/>
                </a:lnTo>
                <a:lnTo>
                  <a:pt x="175" y="383"/>
                </a:lnTo>
                <a:lnTo>
                  <a:pt x="164" y="382"/>
                </a:lnTo>
                <a:lnTo>
                  <a:pt x="153" y="379"/>
                </a:lnTo>
                <a:lnTo>
                  <a:pt x="145" y="377"/>
                </a:lnTo>
                <a:lnTo>
                  <a:pt x="137" y="373"/>
                </a:lnTo>
                <a:lnTo>
                  <a:pt x="130" y="369"/>
                </a:lnTo>
                <a:lnTo>
                  <a:pt x="124" y="363"/>
                </a:lnTo>
                <a:lnTo>
                  <a:pt x="120" y="357"/>
                </a:lnTo>
                <a:lnTo>
                  <a:pt x="115" y="350"/>
                </a:lnTo>
                <a:lnTo>
                  <a:pt x="112" y="343"/>
                </a:lnTo>
                <a:lnTo>
                  <a:pt x="109" y="334"/>
                </a:lnTo>
                <a:lnTo>
                  <a:pt x="107" y="325"/>
                </a:lnTo>
                <a:lnTo>
                  <a:pt x="105" y="303"/>
                </a:lnTo>
                <a:lnTo>
                  <a:pt x="105" y="278"/>
                </a:lnTo>
                <a:lnTo>
                  <a:pt x="105" y="0"/>
                </a:lnTo>
                <a:lnTo>
                  <a:pt x="89" y="0"/>
                </a:lnTo>
                <a:lnTo>
                  <a:pt x="89" y="0"/>
                </a:lnTo>
                <a:lnTo>
                  <a:pt x="67" y="0"/>
                </a:lnTo>
                <a:lnTo>
                  <a:pt x="40" y="2"/>
                </a:lnTo>
                <a:lnTo>
                  <a:pt x="15" y="4"/>
                </a:lnTo>
                <a:lnTo>
                  <a:pt x="0" y="7"/>
                </a:lnTo>
                <a:lnTo>
                  <a:pt x="0" y="290"/>
                </a:lnTo>
                <a:lnTo>
                  <a:pt x="0" y="290"/>
                </a:lnTo>
                <a:lnTo>
                  <a:pt x="0" y="313"/>
                </a:lnTo>
                <a:lnTo>
                  <a:pt x="1" y="334"/>
                </a:lnTo>
                <a:lnTo>
                  <a:pt x="4" y="354"/>
                </a:lnTo>
                <a:lnTo>
                  <a:pt x="6" y="372"/>
                </a:lnTo>
                <a:lnTo>
                  <a:pt x="11" y="388"/>
                </a:lnTo>
                <a:lnTo>
                  <a:pt x="16" y="403"/>
                </a:lnTo>
                <a:lnTo>
                  <a:pt x="23" y="417"/>
                </a:lnTo>
                <a:lnTo>
                  <a:pt x="31" y="429"/>
                </a:lnTo>
                <a:lnTo>
                  <a:pt x="40" y="440"/>
                </a:lnTo>
                <a:lnTo>
                  <a:pt x="52" y="450"/>
                </a:lnTo>
                <a:lnTo>
                  <a:pt x="66" y="457"/>
                </a:lnTo>
                <a:lnTo>
                  <a:pt x="80" y="463"/>
                </a:lnTo>
                <a:lnTo>
                  <a:pt x="97" y="468"/>
                </a:lnTo>
                <a:lnTo>
                  <a:pt x="115" y="472"/>
                </a:lnTo>
                <a:lnTo>
                  <a:pt x="136" y="474"/>
                </a:lnTo>
                <a:lnTo>
                  <a:pt x="159" y="475"/>
                </a:lnTo>
                <a:lnTo>
                  <a:pt x="159" y="475"/>
                </a:lnTo>
                <a:lnTo>
                  <a:pt x="177" y="474"/>
                </a:lnTo>
                <a:lnTo>
                  <a:pt x="193" y="473"/>
                </a:lnTo>
                <a:lnTo>
                  <a:pt x="210" y="472"/>
                </a:lnTo>
                <a:lnTo>
                  <a:pt x="224" y="468"/>
                </a:lnTo>
                <a:lnTo>
                  <a:pt x="251" y="462"/>
                </a:lnTo>
                <a:lnTo>
                  <a:pt x="274" y="455"/>
                </a:lnTo>
                <a:lnTo>
                  <a:pt x="292" y="448"/>
                </a:lnTo>
                <a:lnTo>
                  <a:pt x="305" y="443"/>
                </a:lnTo>
                <a:lnTo>
                  <a:pt x="319" y="437"/>
                </a:lnTo>
                <a:lnTo>
                  <a:pt x="319" y="437"/>
                </a:lnTo>
                <a:lnTo>
                  <a:pt x="326" y="440"/>
                </a:lnTo>
                <a:lnTo>
                  <a:pt x="334" y="444"/>
                </a:lnTo>
                <a:lnTo>
                  <a:pt x="345" y="447"/>
                </a:lnTo>
                <a:lnTo>
                  <a:pt x="359" y="451"/>
                </a:lnTo>
                <a:lnTo>
                  <a:pt x="376" y="454"/>
                </a:lnTo>
                <a:lnTo>
                  <a:pt x="397" y="457"/>
                </a:lnTo>
                <a:lnTo>
                  <a:pt x="421" y="458"/>
                </a:lnTo>
                <a:lnTo>
                  <a:pt x="421" y="7"/>
                </a:lnTo>
                <a:lnTo>
                  <a:pt x="421" y="7"/>
                </a:lnTo>
                <a:lnTo>
                  <a:pt x="386" y="2"/>
                </a:lnTo>
                <a:lnTo>
                  <a:pt x="360" y="1"/>
                </a:lnTo>
                <a:lnTo>
                  <a:pt x="337" y="0"/>
                </a:lnTo>
                <a:lnTo>
                  <a:pt x="317" y="0"/>
                </a:lnTo>
                <a:lnTo>
                  <a:pt x="317" y="35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rgbClr val="005EB8"/>
              </a:solidFill>
            </a:endParaRPr>
          </a:p>
        </p:txBody>
      </p:sp>
      <p:sp>
        <p:nvSpPr>
          <p:cNvPr id="50" name="Freeform 13"/>
          <p:cNvSpPr>
            <a:spLocks/>
          </p:cNvSpPr>
          <p:nvPr userDrawn="1"/>
        </p:nvSpPr>
        <p:spPr bwMode="auto">
          <a:xfrm>
            <a:off x="6967348" y="4779265"/>
            <a:ext cx="234043" cy="240006"/>
          </a:xfrm>
          <a:custGeom>
            <a:avLst/>
            <a:gdLst>
              <a:gd name="T0" fmla="*/ 12 w 350"/>
              <a:gd name="T1" fmla="*/ 465 h 480"/>
              <a:gd name="T2" fmla="*/ 93 w 350"/>
              <a:gd name="T3" fmla="*/ 477 h 480"/>
              <a:gd name="T4" fmla="*/ 156 w 350"/>
              <a:gd name="T5" fmla="*/ 480 h 480"/>
              <a:gd name="T6" fmla="*/ 206 w 350"/>
              <a:gd name="T7" fmla="*/ 477 h 480"/>
              <a:gd name="T8" fmla="*/ 256 w 350"/>
              <a:gd name="T9" fmla="*/ 464 h 480"/>
              <a:gd name="T10" fmla="*/ 298 w 350"/>
              <a:gd name="T11" fmla="*/ 442 h 480"/>
              <a:gd name="T12" fmla="*/ 332 w 350"/>
              <a:gd name="T13" fmla="*/ 407 h 480"/>
              <a:gd name="T14" fmla="*/ 349 w 350"/>
              <a:gd name="T15" fmla="*/ 357 h 480"/>
              <a:gd name="T16" fmla="*/ 349 w 350"/>
              <a:gd name="T17" fmla="*/ 323 h 480"/>
              <a:gd name="T18" fmla="*/ 340 w 350"/>
              <a:gd name="T19" fmla="*/ 287 h 480"/>
              <a:gd name="T20" fmla="*/ 319 w 350"/>
              <a:gd name="T21" fmla="*/ 260 h 480"/>
              <a:gd name="T22" fmla="*/ 289 w 350"/>
              <a:gd name="T23" fmla="*/ 237 h 480"/>
              <a:gd name="T24" fmla="*/ 235 w 350"/>
              <a:gd name="T25" fmla="*/ 210 h 480"/>
              <a:gd name="T26" fmla="*/ 167 w 350"/>
              <a:gd name="T27" fmla="*/ 183 h 480"/>
              <a:gd name="T28" fmla="*/ 127 w 350"/>
              <a:gd name="T29" fmla="*/ 162 h 480"/>
              <a:gd name="T30" fmla="*/ 115 w 350"/>
              <a:gd name="T31" fmla="*/ 148 h 480"/>
              <a:gd name="T32" fmla="*/ 112 w 350"/>
              <a:gd name="T33" fmla="*/ 130 h 480"/>
              <a:gd name="T34" fmla="*/ 114 w 350"/>
              <a:gd name="T35" fmla="*/ 117 h 480"/>
              <a:gd name="T36" fmla="*/ 130 w 350"/>
              <a:gd name="T37" fmla="*/ 97 h 480"/>
              <a:gd name="T38" fmla="*/ 149 w 350"/>
              <a:gd name="T39" fmla="*/ 88 h 480"/>
              <a:gd name="T40" fmla="*/ 175 w 350"/>
              <a:gd name="T41" fmla="*/ 83 h 480"/>
              <a:gd name="T42" fmla="*/ 209 w 350"/>
              <a:gd name="T43" fmla="*/ 84 h 480"/>
              <a:gd name="T44" fmla="*/ 268 w 350"/>
              <a:gd name="T45" fmla="*/ 96 h 480"/>
              <a:gd name="T46" fmla="*/ 332 w 350"/>
              <a:gd name="T47" fmla="*/ 33 h 480"/>
              <a:gd name="T48" fmla="*/ 296 w 350"/>
              <a:gd name="T49" fmla="*/ 18 h 480"/>
              <a:gd name="T50" fmla="*/ 233 w 350"/>
              <a:gd name="T51" fmla="*/ 5 h 480"/>
              <a:gd name="T52" fmla="*/ 177 w 350"/>
              <a:gd name="T53" fmla="*/ 0 h 480"/>
              <a:gd name="T54" fmla="*/ 129 w 350"/>
              <a:gd name="T55" fmla="*/ 5 h 480"/>
              <a:gd name="T56" fmla="*/ 85 w 350"/>
              <a:gd name="T57" fmla="*/ 20 h 480"/>
              <a:gd name="T58" fmla="*/ 47 w 350"/>
              <a:gd name="T59" fmla="*/ 44 h 480"/>
              <a:gd name="T60" fmla="*/ 21 w 350"/>
              <a:gd name="T61" fmla="*/ 77 h 480"/>
              <a:gd name="T62" fmla="*/ 7 w 350"/>
              <a:gd name="T63" fmla="*/ 120 h 480"/>
              <a:gd name="T64" fmla="*/ 7 w 350"/>
              <a:gd name="T65" fmla="*/ 153 h 480"/>
              <a:gd name="T66" fmla="*/ 21 w 350"/>
              <a:gd name="T67" fmla="*/ 196 h 480"/>
              <a:gd name="T68" fmla="*/ 47 w 350"/>
              <a:gd name="T69" fmla="*/ 227 h 480"/>
              <a:gd name="T70" fmla="*/ 82 w 350"/>
              <a:gd name="T71" fmla="*/ 250 h 480"/>
              <a:gd name="T72" fmla="*/ 134 w 350"/>
              <a:gd name="T73" fmla="*/ 272 h 480"/>
              <a:gd name="T74" fmla="*/ 192 w 350"/>
              <a:gd name="T75" fmla="*/ 293 h 480"/>
              <a:gd name="T76" fmla="*/ 230 w 350"/>
              <a:gd name="T77" fmla="*/ 314 h 480"/>
              <a:gd name="T78" fmla="*/ 243 w 350"/>
              <a:gd name="T79" fmla="*/ 332 h 480"/>
              <a:gd name="T80" fmla="*/ 244 w 350"/>
              <a:gd name="T81" fmla="*/ 343 h 480"/>
              <a:gd name="T82" fmla="*/ 238 w 350"/>
              <a:gd name="T83" fmla="*/ 368 h 480"/>
              <a:gd name="T84" fmla="*/ 227 w 350"/>
              <a:gd name="T85" fmla="*/ 381 h 480"/>
              <a:gd name="T86" fmla="*/ 207 w 350"/>
              <a:gd name="T87" fmla="*/ 390 h 480"/>
              <a:gd name="T88" fmla="*/ 177 w 350"/>
              <a:gd name="T89" fmla="*/ 396 h 480"/>
              <a:gd name="T90" fmla="*/ 127 w 350"/>
              <a:gd name="T91" fmla="*/ 397 h 480"/>
              <a:gd name="T92" fmla="*/ 31 w 350"/>
              <a:gd name="T93" fmla="*/ 385 h 4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350" h="480">
                <a:moveTo>
                  <a:pt x="0" y="463"/>
                </a:moveTo>
                <a:lnTo>
                  <a:pt x="0" y="463"/>
                </a:lnTo>
                <a:lnTo>
                  <a:pt x="12" y="465"/>
                </a:lnTo>
                <a:lnTo>
                  <a:pt x="44" y="471"/>
                </a:lnTo>
                <a:lnTo>
                  <a:pt x="67" y="474"/>
                </a:lnTo>
                <a:lnTo>
                  <a:pt x="93" y="477"/>
                </a:lnTo>
                <a:lnTo>
                  <a:pt x="123" y="479"/>
                </a:lnTo>
                <a:lnTo>
                  <a:pt x="156" y="480"/>
                </a:lnTo>
                <a:lnTo>
                  <a:pt x="156" y="480"/>
                </a:lnTo>
                <a:lnTo>
                  <a:pt x="173" y="479"/>
                </a:lnTo>
                <a:lnTo>
                  <a:pt x="189" y="478"/>
                </a:lnTo>
                <a:lnTo>
                  <a:pt x="206" y="477"/>
                </a:lnTo>
                <a:lnTo>
                  <a:pt x="222" y="473"/>
                </a:lnTo>
                <a:lnTo>
                  <a:pt x="240" y="470"/>
                </a:lnTo>
                <a:lnTo>
                  <a:pt x="256" y="464"/>
                </a:lnTo>
                <a:lnTo>
                  <a:pt x="271" y="458"/>
                </a:lnTo>
                <a:lnTo>
                  <a:pt x="286" y="451"/>
                </a:lnTo>
                <a:lnTo>
                  <a:pt x="298" y="442"/>
                </a:lnTo>
                <a:lnTo>
                  <a:pt x="311" y="432"/>
                </a:lnTo>
                <a:lnTo>
                  <a:pt x="322" y="420"/>
                </a:lnTo>
                <a:lnTo>
                  <a:pt x="332" y="407"/>
                </a:lnTo>
                <a:lnTo>
                  <a:pt x="340" y="392"/>
                </a:lnTo>
                <a:lnTo>
                  <a:pt x="345" y="375"/>
                </a:lnTo>
                <a:lnTo>
                  <a:pt x="349" y="357"/>
                </a:lnTo>
                <a:lnTo>
                  <a:pt x="350" y="337"/>
                </a:lnTo>
                <a:lnTo>
                  <a:pt x="350" y="337"/>
                </a:lnTo>
                <a:lnTo>
                  <a:pt x="349" y="323"/>
                </a:lnTo>
                <a:lnTo>
                  <a:pt x="348" y="310"/>
                </a:lnTo>
                <a:lnTo>
                  <a:pt x="344" y="299"/>
                </a:lnTo>
                <a:lnTo>
                  <a:pt x="340" y="287"/>
                </a:lnTo>
                <a:lnTo>
                  <a:pt x="334" y="278"/>
                </a:lnTo>
                <a:lnTo>
                  <a:pt x="327" y="268"/>
                </a:lnTo>
                <a:lnTo>
                  <a:pt x="319" y="260"/>
                </a:lnTo>
                <a:lnTo>
                  <a:pt x="311" y="252"/>
                </a:lnTo>
                <a:lnTo>
                  <a:pt x="301" y="243"/>
                </a:lnTo>
                <a:lnTo>
                  <a:pt x="289" y="237"/>
                </a:lnTo>
                <a:lnTo>
                  <a:pt x="278" y="228"/>
                </a:lnTo>
                <a:lnTo>
                  <a:pt x="264" y="223"/>
                </a:lnTo>
                <a:lnTo>
                  <a:pt x="235" y="210"/>
                </a:lnTo>
                <a:lnTo>
                  <a:pt x="203" y="197"/>
                </a:lnTo>
                <a:lnTo>
                  <a:pt x="203" y="197"/>
                </a:lnTo>
                <a:lnTo>
                  <a:pt x="167" y="183"/>
                </a:lnTo>
                <a:lnTo>
                  <a:pt x="152" y="177"/>
                </a:lnTo>
                <a:lnTo>
                  <a:pt x="138" y="170"/>
                </a:lnTo>
                <a:lnTo>
                  <a:pt x="127" y="162"/>
                </a:lnTo>
                <a:lnTo>
                  <a:pt x="122" y="157"/>
                </a:lnTo>
                <a:lnTo>
                  <a:pt x="119" y="152"/>
                </a:lnTo>
                <a:lnTo>
                  <a:pt x="115" y="148"/>
                </a:lnTo>
                <a:lnTo>
                  <a:pt x="113" y="142"/>
                </a:lnTo>
                <a:lnTo>
                  <a:pt x="112" y="136"/>
                </a:lnTo>
                <a:lnTo>
                  <a:pt x="112" y="130"/>
                </a:lnTo>
                <a:lnTo>
                  <a:pt x="112" y="130"/>
                </a:lnTo>
                <a:lnTo>
                  <a:pt x="112" y="123"/>
                </a:lnTo>
                <a:lnTo>
                  <a:pt x="114" y="117"/>
                </a:lnTo>
                <a:lnTo>
                  <a:pt x="119" y="108"/>
                </a:lnTo>
                <a:lnTo>
                  <a:pt x="126" y="100"/>
                </a:lnTo>
                <a:lnTo>
                  <a:pt x="130" y="97"/>
                </a:lnTo>
                <a:lnTo>
                  <a:pt x="135" y="93"/>
                </a:lnTo>
                <a:lnTo>
                  <a:pt x="142" y="91"/>
                </a:lnTo>
                <a:lnTo>
                  <a:pt x="149" y="88"/>
                </a:lnTo>
                <a:lnTo>
                  <a:pt x="157" y="85"/>
                </a:lnTo>
                <a:lnTo>
                  <a:pt x="165" y="84"/>
                </a:lnTo>
                <a:lnTo>
                  <a:pt x="175" y="83"/>
                </a:lnTo>
                <a:lnTo>
                  <a:pt x="187" y="83"/>
                </a:lnTo>
                <a:lnTo>
                  <a:pt x="187" y="83"/>
                </a:lnTo>
                <a:lnTo>
                  <a:pt x="209" y="84"/>
                </a:lnTo>
                <a:lnTo>
                  <a:pt x="230" y="87"/>
                </a:lnTo>
                <a:lnTo>
                  <a:pt x="250" y="91"/>
                </a:lnTo>
                <a:lnTo>
                  <a:pt x="268" y="96"/>
                </a:lnTo>
                <a:lnTo>
                  <a:pt x="295" y="105"/>
                </a:lnTo>
                <a:lnTo>
                  <a:pt x="305" y="110"/>
                </a:lnTo>
                <a:lnTo>
                  <a:pt x="332" y="33"/>
                </a:lnTo>
                <a:lnTo>
                  <a:pt x="332" y="33"/>
                </a:lnTo>
                <a:lnTo>
                  <a:pt x="311" y="24"/>
                </a:lnTo>
                <a:lnTo>
                  <a:pt x="296" y="18"/>
                </a:lnTo>
                <a:lnTo>
                  <a:pt x="278" y="14"/>
                </a:lnTo>
                <a:lnTo>
                  <a:pt x="257" y="8"/>
                </a:lnTo>
                <a:lnTo>
                  <a:pt x="233" y="5"/>
                </a:lnTo>
                <a:lnTo>
                  <a:pt x="206" y="1"/>
                </a:lnTo>
                <a:lnTo>
                  <a:pt x="177" y="0"/>
                </a:lnTo>
                <a:lnTo>
                  <a:pt x="177" y="0"/>
                </a:lnTo>
                <a:lnTo>
                  <a:pt x="161" y="1"/>
                </a:lnTo>
                <a:lnTo>
                  <a:pt x="145" y="2"/>
                </a:lnTo>
                <a:lnTo>
                  <a:pt x="129" y="5"/>
                </a:lnTo>
                <a:lnTo>
                  <a:pt x="114" y="9"/>
                </a:lnTo>
                <a:lnTo>
                  <a:pt x="99" y="14"/>
                </a:lnTo>
                <a:lnTo>
                  <a:pt x="85" y="20"/>
                </a:lnTo>
                <a:lnTo>
                  <a:pt x="72" y="27"/>
                </a:lnTo>
                <a:lnTo>
                  <a:pt x="59" y="35"/>
                </a:lnTo>
                <a:lnTo>
                  <a:pt x="47" y="44"/>
                </a:lnTo>
                <a:lnTo>
                  <a:pt x="37" y="53"/>
                </a:lnTo>
                <a:lnTo>
                  <a:pt x="28" y="65"/>
                </a:lnTo>
                <a:lnTo>
                  <a:pt x="21" y="77"/>
                </a:lnTo>
                <a:lnTo>
                  <a:pt x="14" y="90"/>
                </a:lnTo>
                <a:lnTo>
                  <a:pt x="9" y="105"/>
                </a:lnTo>
                <a:lnTo>
                  <a:pt x="7" y="120"/>
                </a:lnTo>
                <a:lnTo>
                  <a:pt x="6" y="137"/>
                </a:lnTo>
                <a:lnTo>
                  <a:pt x="6" y="137"/>
                </a:lnTo>
                <a:lnTo>
                  <a:pt x="7" y="153"/>
                </a:lnTo>
                <a:lnTo>
                  <a:pt x="9" y="168"/>
                </a:lnTo>
                <a:lnTo>
                  <a:pt x="14" y="183"/>
                </a:lnTo>
                <a:lnTo>
                  <a:pt x="21" y="196"/>
                </a:lnTo>
                <a:lnTo>
                  <a:pt x="28" y="208"/>
                </a:lnTo>
                <a:lnTo>
                  <a:pt x="37" y="218"/>
                </a:lnTo>
                <a:lnTo>
                  <a:pt x="47" y="227"/>
                </a:lnTo>
                <a:lnTo>
                  <a:pt x="58" y="235"/>
                </a:lnTo>
                <a:lnTo>
                  <a:pt x="69" y="243"/>
                </a:lnTo>
                <a:lnTo>
                  <a:pt x="82" y="250"/>
                </a:lnTo>
                <a:lnTo>
                  <a:pt x="95" y="257"/>
                </a:lnTo>
                <a:lnTo>
                  <a:pt x="107" y="263"/>
                </a:lnTo>
                <a:lnTo>
                  <a:pt x="134" y="272"/>
                </a:lnTo>
                <a:lnTo>
                  <a:pt x="160" y="282"/>
                </a:lnTo>
                <a:lnTo>
                  <a:pt x="160" y="282"/>
                </a:lnTo>
                <a:lnTo>
                  <a:pt x="192" y="293"/>
                </a:lnTo>
                <a:lnTo>
                  <a:pt x="207" y="299"/>
                </a:lnTo>
                <a:lnTo>
                  <a:pt x="220" y="306"/>
                </a:lnTo>
                <a:lnTo>
                  <a:pt x="230" y="314"/>
                </a:lnTo>
                <a:lnTo>
                  <a:pt x="237" y="322"/>
                </a:lnTo>
                <a:lnTo>
                  <a:pt x="241" y="327"/>
                </a:lnTo>
                <a:lnTo>
                  <a:pt x="243" y="332"/>
                </a:lnTo>
                <a:lnTo>
                  <a:pt x="244" y="337"/>
                </a:lnTo>
                <a:lnTo>
                  <a:pt x="244" y="343"/>
                </a:lnTo>
                <a:lnTo>
                  <a:pt x="244" y="343"/>
                </a:lnTo>
                <a:lnTo>
                  <a:pt x="244" y="353"/>
                </a:lnTo>
                <a:lnTo>
                  <a:pt x="241" y="363"/>
                </a:lnTo>
                <a:lnTo>
                  <a:pt x="238" y="368"/>
                </a:lnTo>
                <a:lnTo>
                  <a:pt x="235" y="373"/>
                </a:lnTo>
                <a:lnTo>
                  <a:pt x="232" y="376"/>
                </a:lnTo>
                <a:lnTo>
                  <a:pt x="227" y="381"/>
                </a:lnTo>
                <a:lnTo>
                  <a:pt x="221" y="384"/>
                </a:lnTo>
                <a:lnTo>
                  <a:pt x="214" y="388"/>
                </a:lnTo>
                <a:lnTo>
                  <a:pt x="207" y="390"/>
                </a:lnTo>
                <a:lnTo>
                  <a:pt x="198" y="392"/>
                </a:lnTo>
                <a:lnTo>
                  <a:pt x="188" y="395"/>
                </a:lnTo>
                <a:lnTo>
                  <a:pt x="177" y="396"/>
                </a:lnTo>
                <a:lnTo>
                  <a:pt x="151" y="397"/>
                </a:lnTo>
                <a:lnTo>
                  <a:pt x="151" y="397"/>
                </a:lnTo>
                <a:lnTo>
                  <a:pt x="127" y="397"/>
                </a:lnTo>
                <a:lnTo>
                  <a:pt x="104" y="395"/>
                </a:lnTo>
                <a:lnTo>
                  <a:pt x="61" y="390"/>
                </a:lnTo>
                <a:lnTo>
                  <a:pt x="31" y="385"/>
                </a:lnTo>
                <a:lnTo>
                  <a:pt x="20" y="383"/>
                </a:lnTo>
                <a:lnTo>
                  <a:pt x="0" y="463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rgbClr val="005EB8"/>
              </a:solidFill>
            </a:endParaRPr>
          </a:p>
        </p:txBody>
      </p:sp>
      <p:sp>
        <p:nvSpPr>
          <p:cNvPr id="51" name="Freeform 14"/>
          <p:cNvSpPr>
            <a:spLocks/>
          </p:cNvSpPr>
          <p:nvPr userDrawn="1"/>
        </p:nvSpPr>
        <p:spPr bwMode="auto">
          <a:xfrm>
            <a:off x="5993174" y="4819767"/>
            <a:ext cx="146027" cy="159004"/>
          </a:xfrm>
          <a:custGeom>
            <a:avLst/>
            <a:gdLst>
              <a:gd name="T0" fmla="*/ 0 w 219"/>
              <a:gd name="T1" fmla="*/ 8 h 316"/>
              <a:gd name="T2" fmla="*/ 0 w 219"/>
              <a:gd name="T3" fmla="*/ 8 h 316"/>
              <a:gd name="T4" fmla="*/ 16 w 219"/>
              <a:gd name="T5" fmla="*/ 5 h 316"/>
              <a:gd name="T6" fmla="*/ 36 w 219"/>
              <a:gd name="T7" fmla="*/ 2 h 316"/>
              <a:gd name="T8" fmla="*/ 59 w 219"/>
              <a:gd name="T9" fmla="*/ 0 h 316"/>
              <a:gd name="T10" fmla="*/ 83 w 219"/>
              <a:gd name="T11" fmla="*/ 0 h 316"/>
              <a:gd name="T12" fmla="*/ 83 w 219"/>
              <a:gd name="T13" fmla="*/ 0 h 316"/>
              <a:gd name="T14" fmla="*/ 98 w 219"/>
              <a:gd name="T15" fmla="*/ 0 h 316"/>
              <a:gd name="T16" fmla="*/ 111 w 219"/>
              <a:gd name="T17" fmla="*/ 1 h 316"/>
              <a:gd name="T18" fmla="*/ 124 w 219"/>
              <a:gd name="T19" fmla="*/ 5 h 316"/>
              <a:gd name="T20" fmla="*/ 137 w 219"/>
              <a:gd name="T21" fmla="*/ 8 h 316"/>
              <a:gd name="T22" fmla="*/ 149 w 219"/>
              <a:gd name="T23" fmla="*/ 13 h 316"/>
              <a:gd name="T24" fmla="*/ 159 w 219"/>
              <a:gd name="T25" fmla="*/ 18 h 316"/>
              <a:gd name="T26" fmla="*/ 170 w 219"/>
              <a:gd name="T27" fmla="*/ 26 h 316"/>
              <a:gd name="T28" fmla="*/ 180 w 219"/>
              <a:gd name="T29" fmla="*/ 35 h 316"/>
              <a:gd name="T30" fmla="*/ 188 w 219"/>
              <a:gd name="T31" fmla="*/ 45 h 316"/>
              <a:gd name="T32" fmla="*/ 196 w 219"/>
              <a:gd name="T33" fmla="*/ 55 h 316"/>
              <a:gd name="T34" fmla="*/ 203 w 219"/>
              <a:gd name="T35" fmla="*/ 68 h 316"/>
              <a:gd name="T36" fmla="*/ 208 w 219"/>
              <a:gd name="T37" fmla="*/ 83 h 316"/>
              <a:gd name="T38" fmla="*/ 213 w 219"/>
              <a:gd name="T39" fmla="*/ 98 h 316"/>
              <a:gd name="T40" fmla="*/ 216 w 219"/>
              <a:gd name="T41" fmla="*/ 115 h 316"/>
              <a:gd name="T42" fmla="*/ 218 w 219"/>
              <a:gd name="T43" fmla="*/ 134 h 316"/>
              <a:gd name="T44" fmla="*/ 219 w 219"/>
              <a:gd name="T45" fmla="*/ 155 h 316"/>
              <a:gd name="T46" fmla="*/ 219 w 219"/>
              <a:gd name="T47" fmla="*/ 155 h 316"/>
              <a:gd name="T48" fmla="*/ 219 w 219"/>
              <a:gd name="T49" fmla="*/ 174 h 316"/>
              <a:gd name="T50" fmla="*/ 218 w 219"/>
              <a:gd name="T51" fmla="*/ 193 h 316"/>
              <a:gd name="T52" fmla="*/ 215 w 219"/>
              <a:gd name="T53" fmla="*/ 210 h 316"/>
              <a:gd name="T54" fmla="*/ 212 w 219"/>
              <a:gd name="T55" fmla="*/ 226 h 316"/>
              <a:gd name="T56" fmla="*/ 208 w 219"/>
              <a:gd name="T57" fmla="*/ 241 h 316"/>
              <a:gd name="T58" fmla="*/ 204 w 219"/>
              <a:gd name="T59" fmla="*/ 254 h 316"/>
              <a:gd name="T60" fmla="*/ 197 w 219"/>
              <a:gd name="T61" fmla="*/ 266 h 316"/>
              <a:gd name="T62" fmla="*/ 190 w 219"/>
              <a:gd name="T63" fmla="*/ 277 h 316"/>
              <a:gd name="T64" fmla="*/ 181 w 219"/>
              <a:gd name="T65" fmla="*/ 286 h 316"/>
              <a:gd name="T66" fmla="*/ 170 w 219"/>
              <a:gd name="T67" fmla="*/ 294 h 316"/>
              <a:gd name="T68" fmla="*/ 159 w 219"/>
              <a:gd name="T69" fmla="*/ 301 h 316"/>
              <a:gd name="T70" fmla="*/ 145 w 219"/>
              <a:gd name="T71" fmla="*/ 307 h 316"/>
              <a:gd name="T72" fmla="*/ 130 w 219"/>
              <a:gd name="T73" fmla="*/ 310 h 316"/>
              <a:gd name="T74" fmla="*/ 113 w 219"/>
              <a:gd name="T75" fmla="*/ 314 h 316"/>
              <a:gd name="T76" fmla="*/ 95 w 219"/>
              <a:gd name="T77" fmla="*/ 316 h 316"/>
              <a:gd name="T78" fmla="*/ 74 w 219"/>
              <a:gd name="T79" fmla="*/ 316 h 316"/>
              <a:gd name="T80" fmla="*/ 74 w 219"/>
              <a:gd name="T81" fmla="*/ 316 h 316"/>
              <a:gd name="T82" fmla="*/ 47 w 219"/>
              <a:gd name="T83" fmla="*/ 315 h 316"/>
              <a:gd name="T84" fmla="*/ 23 w 219"/>
              <a:gd name="T85" fmla="*/ 314 h 316"/>
              <a:gd name="T86" fmla="*/ 0 w 219"/>
              <a:gd name="T87" fmla="*/ 311 h 316"/>
              <a:gd name="T88" fmla="*/ 0 w 219"/>
              <a:gd name="T89" fmla="*/ 8 h 3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219" h="316">
                <a:moveTo>
                  <a:pt x="0" y="8"/>
                </a:moveTo>
                <a:lnTo>
                  <a:pt x="0" y="8"/>
                </a:lnTo>
                <a:lnTo>
                  <a:pt x="16" y="5"/>
                </a:lnTo>
                <a:lnTo>
                  <a:pt x="36" y="2"/>
                </a:lnTo>
                <a:lnTo>
                  <a:pt x="59" y="0"/>
                </a:lnTo>
                <a:lnTo>
                  <a:pt x="83" y="0"/>
                </a:lnTo>
                <a:lnTo>
                  <a:pt x="83" y="0"/>
                </a:lnTo>
                <a:lnTo>
                  <a:pt x="98" y="0"/>
                </a:lnTo>
                <a:lnTo>
                  <a:pt x="111" y="1"/>
                </a:lnTo>
                <a:lnTo>
                  <a:pt x="124" y="5"/>
                </a:lnTo>
                <a:lnTo>
                  <a:pt x="137" y="8"/>
                </a:lnTo>
                <a:lnTo>
                  <a:pt x="149" y="13"/>
                </a:lnTo>
                <a:lnTo>
                  <a:pt x="159" y="18"/>
                </a:lnTo>
                <a:lnTo>
                  <a:pt x="170" y="26"/>
                </a:lnTo>
                <a:lnTo>
                  <a:pt x="180" y="35"/>
                </a:lnTo>
                <a:lnTo>
                  <a:pt x="188" y="45"/>
                </a:lnTo>
                <a:lnTo>
                  <a:pt x="196" y="55"/>
                </a:lnTo>
                <a:lnTo>
                  <a:pt x="203" y="68"/>
                </a:lnTo>
                <a:lnTo>
                  <a:pt x="208" y="83"/>
                </a:lnTo>
                <a:lnTo>
                  <a:pt x="213" y="98"/>
                </a:lnTo>
                <a:lnTo>
                  <a:pt x="216" y="115"/>
                </a:lnTo>
                <a:lnTo>
                  <a:pt x="218" y="134"/>
                </a:lnTo>
                <a:lnTo>
                  <a:pt x="219" y="155"/>
                </a:lnTo>
                <a:lnTo>
                  <a:pt x="219" y="155"/>
                </a:lnTo>
                <a:lnTo>
                  <a:pt x="219" y="174"/>
                </a:lnTo>
                <a:lnTo>
                  <a:pt x="218" y="193"/>
                </a:lnTo>
                <a:lnTo>
                  <a:pt x="215" y="210"/>
                </a:lnTo>
                <a:lnTo>
                  <a:pt x="212" y="226"/>
                </a:lnTo>
                <a:lnTo>
                  <a:pt x="208" y="241"/>
                </a:lnTo>
                <a:lnTo>
                  <a:pt x="204" y="254"/>
                </a:lnTo>
                <a:lnTo>
                  <a:pt x="197" y="266"/>
                </a:lnTo>
                <a:lnTo>
                  <a:pt x="190" y="277"/>
                </a:lnTo>
                <a:lnTo>
                  <a:pt x="181" y="286"/>
                </a:lnTo>
                <a:lnTo>
                  <a:pt x="170" y="294"/>
                </a:lnTo>
                <a:lnTo>
                  <a:pt x="159" y="301"/>
                </a:lnTo>
                <a:lnTo>
                  <a:pt x="145" y="307"/>
                </a:lnTo>
                <a:lnTo>
                  <a:pt x="130" y="310"/>
                </a:lnTo>
                <a:lnTo>
                  <a:pt x="113" y="314"/>
                </a:lnTo>
                <a:lnTo>
                  <a:pt x="95" y="316"/>
                </a:lnTo>
                <a:lnTo>
                  <a:pt x="74" y="316"/>
                </a:lnTo>
                <a:lnTo>
                  <a:pt x="74" y="316"/>
                </a:lnTo>
                <a:lnTo>
                  <a:pt x="47" y="315"/>
                </a:lnTo>
                <a:lnTo>
                  <a:pt x="23" y="314"/>
                </a:lnTo>
                <a:lnTo>
                  <a:pt x="0" y="311"/>
                </a:lnTo>
                <a:lnTo>
                  <a:pt x="0" y="8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rgbClr val="005EB8"/>
              </a:solidFill>
            </a:endParaRPr>
          </a:p>
        </p:txBody>
      </p:sp>
      <p:sp>
        <p:nvSpPr>
          <p:cNvPr id="52" name="Freeform 15"/>
          <p:cNvSpPr>
            <a:spLocks/>
          </p:cNvSpPr>
          <p:nvPr userDrawn="1"/>
        </p:nvSpPr>
        <p:spPr bwMode="auto">
          <a:xfrm>
            <a:off x="5923160" y="4779265"/>
            <a:ext cx="290053" cy="240006"/>
          </a:xfrm>
          <a:custGeom>
            <a:avLst/>
            <a:gdLst>
              <a:gd name="T0" fmla="*/ 194 w 434"/>
              <a:gd name="T1" fmla="*/ 0 h 480"/>
              <a:gd name="T2" fmla="*/ 194 w 434"/>
              <a:gd name="T3" fmla="*/ 0 h 480"/>
              <a:gd name="T4" fmla="*/ 170 w 434"/>
              <a:gd name="T5" fmla="*/ 1 h 480"/>
              <a:gd name="T6" fmla="*/ 145 w 434"/>
              <a:gd name="T7" fmla="*/ 2 h 480"/>
              <a:gd name="T8" fmla="*/ 120 w 434"/>
              <a:gd name="T9" fmla="*/ 5 h 480"/>
              <a:gd name="T10" fmla="*/ 94 w 434"/>
              <a:gd name="T11" fmla="*/ 8 h 480"/>
              <a:gd name="T12" fmla="*/ 68 w 434"/>
              <a:gd name="T13" fmla="*/ 12 h 480"/>
              <a:gd name="T14" fmla="*/ 44 w 434"/>
              <a:gd name="T15" fmla="*/ 16 h 480"/>
              <a:gd name="T16" fmla="*/ 21 w 434"/>
              <a:gd name="T17" fmla="*/ 22 h 480"/>
              <a:gd name="T18" fmla="*/ 0 w 434"/>
              <a:gd name="T19" fmla="*/ 29 h 480"/>
              <a:gd name="T20" fmla="*/ 0 w 434"/>
              <a:gd name="T21" fmla="*/ 465 h 480"/>
              <a:gd name="T22" fmla="*/ 0 w 434"/>
              <a:gd name="T23" fmla="*/ 465 h 480"/>
              <a:gd name="T24" fmla="*/ 18 w 434"/>
              <a:gd name="T25" fmla="*/ 468 h 480"/>
              <a:gd name="T26" fmla="*/ 38 w 434"/>
              <a:gd name="T27" fmla="*/ 471 h 480"/>
              <a:gd name="T28" fmla="*/ 83 w 434"/>
              <a:gd name="T29" fmla="*/ 475 h 480"/>
              <a:gd name="T30" fmla="*/ 132 w 434"/>
              <a:gd name="T31" fmla="*/ 479 h 480"/>
              <a:gd name="T32" fmla="*/ 175 w 434"/>
              <a:gd name="T33" fmla="*/ 480 h 480"/>
              <a:gd name="T34" fmla="*/ 175 w 434"/>
              <a:gd name="T35" fmla="*/ 480 h 480"/>
              <a:gd name="T36" fmla="*/ 210 w 434"/>
              <a:gd name="T37" fmla="*/ 479 h 480"/>
              <a:gd name="T38" fmla="*/ 240 w 434"/>
              <a:gd name="T39" fmla="*/ 477 h 480"/>
              <a:gd name="T40" fmla="*/ 269 w 434"/>
              <a:gd name="T41" fmla="*/ 472 h 480"/>
              <a:gd name="T42" fmla="*/ 295 w 434"/>
              <a:gd name="T43" fmla="*/ 465 h 480"/>
              <a:gd name="T44" fmla="*/ 318 w 434"/>
              <a:gd name="T45" fmla="*/ 458 h 480"/>
              <a:gd name="T46" fmla="*/ 340 w 434"/>
              <a:gd name="T47" fmla="*/ 448 h 480"/>
              <a:gd name="T48" fmla="*/ 349 w 434"/>
              <a:gd name="T49" fmla="*/ 442 h 480"/>
              <a:gd name="T50" fmla="*/ 358 w 434"/>
              <a:gd name="T51" fmla="*/ 436 h 480"/>
              <a:gd name="T52" fmla="*/ 367 w 434"/>
              <a:gd name="T53" fmla="*/ 429 h 480"/>
              <a:gd name="T54" fmla="*/ 376 w 434"/>
              <a:gd name="T55" fmla="*/ 422 h 480"/>
              <a:gd name="T56" fmla="*/ 382 w 434"/>
              <a:gd name="T57" fmla="*/ 414 h 480"/>
              <a:gd name="T58" fmla="*/ 389 w 434"/>
              <a:gd name="T59" fmla="*/ 406 h 480"/>
              <a:gd name="T60" fmla="*/ 396 w 434"/>
              <a:gd name="T61" fmla="*/ 398 h 480"/>
              <a:gd name="T62" fmla="*/ 402 w 434"/>
              <a:gd name="T63" fmla="*/ 389 h 480"/>
              <a:gd name="T64" fmla="*/ 407 w 434"/>
              <a:gd name="T65" fmla="*/ 378 h 480"/>
              <a:gd name="T66" fmla="*/ 412 w 434"/>
              <a:gd name="T67" fmla="*/ 369 h 480"/>
              <a:gd name="T68" fmla="*/ 420 w 434"/>
              <a:gd name="T69" fmla="*/ 346 h 480"/>
              <a:gd name="T70" fmla="*/ 426 w 434"/>
              <a:gd name="T71" fmla="*/ 322 h 480"/>
              <a:gd name="T72" fmla="*/ 431 w 434"/>
              <a:gd name="T73" fmla="*/ 297 h 480"/>
              <a:gd name="T74" fmla="*/ 433 w 434"/>
              <a:gd name="T75" fmla="*/ 268 h 480"/>
              <a:gd name="T76" fmla="*/ 434 w 434"/>
              <a:gd name="T77" fmla="*/ 237 h 480"/>
              <a:gd name="T78" fmla="*/ 434 w 434"/>
              <a:gd name="T79" fmla="*/ 237 h 480"/>
              <a:gd name="T80" fmla="*/ 433 w 434"/>
              <a:gd name="T81" fmla="*/ 210 h 480"/>
              <a:gd name="T82" fmla="*/ 430 w 434"/>
              <a:gd name="T83" fmla="*/ 183 h 480"/>
              <a:gd name="T84" fmla="*/ 425 w 434"/>
              <a:gd name="T85" fmla="*/ 160 h 480"/>
              <a:gd name="T86" fmla="*/ 418 w 434"/>
              <a:gd name="T87" fmla="*/ 137 h 480"/>
              <a:gd name="T88" fmla="*/ 409 w 434"/>
              <a:gd name="T89" fmla="*/ 117 h 480"/>
              <a:gd name="T90" fmla="*/ 397 w 434"/>
              <a:gd name="T91" fmla="*/ 97 h 480"/>
              <a:gd name="T92" fmla="*/ 385 w 434"/>
              <a:gd name="T93" fmla="*/ 80 h 480"/>
              <a:gd name="T94" fmla="*/ 370 w 434"/>
              <a:gd name="T95" fmla="*/ 63 h 480"/>
              <a:gd name="T96" fmla="*/ 354 w 434"/>
              <a:gd name="T97" fmla="*/ 48 h 480"/>
              <a:gd name="T98" fmla="*/ 335 w 434"/>
              <a:gd name="T99" fmla="*/ 36 h 480"/>
              <a:gd name="T100" fmla="*/ 316 w 434"/>
              <a:gd name="T101" fmla="*/ 25 h 480"/>
              <a:gd name="T102" fmla="*/ 294 w 434"/>
              <a:gd name="T103" fmla="*/ 16 h 480"/>
              <a:gd name="T104" fmla="*/ 271 w 434"/>
              <a:gd name="T105" fmla="*/ 9 h 480"/>
              <a:gd name="T106" fmla="*/ 247 w 434"/>
              <a:gd name="T107" fmla="*/ 5 h 480"/>
              <a:gd name="T108" fmla="*/ 220 w 434"/>
              <a:gd name="T109" fmla="*/ 1 h 480"/>
              <a:gd name="T110" fmla="*/ 194 w 434"/>
              <a:gd name="T111" fmla="*/ 0 h 4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434" h="480">
                <a:moveTo>
                  <a:pt x="194" y="0"/>
                </a:moveTo>
                <a:lnTo>
                  <a:pt x="194" y="0"/>
                </a:lnTo>
                <a:lnTo>
                  <a:pt x="170" y="1"/>
                </a:lnTo>
                <a:lnTo>
                  <a:pt x="145" y="2"/>
                </a:lnTo>
                <a:lnTo>
                  <a:pt x="120" y="5"/>
                </a:lnTo>
                <a:lnTo>
                  <a:pt x="94" y="8"/>
                </a:lnTo>
                <a:lnTo>
                  <a:pt x="68" y="12"/>
                </a:lnTo>
                <a:lnTo>
                  <a:pt x="44" y="16"/>
                </a:lnTo>
                <a:lnTo>
                  <a:pt x="21" y="22"/>
                </a:lnTo>
                <a:lnTo>
                  <a:pt x="0" y="29"/>
                </a:lnTo>
                <a:lnTo>
                  <a:pt x="0" y="465"/>
                </a:lnTo>
                <a:lnTo>
                  <a:pt x="0" y="465"/>
                </a:lnTo>
                <a:lnTo>
                  <a:pt x="18" y="468"/>
                </a:lnTo>
                <a:lnTo>
                  <a:pt x="38" y="471"/>
                </a:lnTo>
                <a:lnTo>
                  <a:pt x="83" y="475"/>
                </a:lnTo>
                <a:lnTo>
                  <a:pt x="132" y="479"/>
                </a:lnTo>
                <a:lnTo>
                  <a:pt x="175" y="480"/>
                </a:lnTo>
                <a:lnTo>
                  <a:pt x="175" y="480"/>
                </a:lnTo>
                <a:lnTo>
                  <a:pt x="210" y="479"/>
                </a:lnTo>
                <a:lnTo>
                  <a:pt x="240" y="477"/>
                </a:lnTo>
                <a:lnTo>
                  <a:pt x="269" y="472"/>
                </a:lnTo>
                <a:lnTo>
                  <a:pt x="295" y="465"/>
                </a:lnTo>
                <a:lnTo>
                  <a:pt x="318" y="458"/>
                </a:lnTo>
                <a:lnTo>
                  <a:pt x="340" y="448"/>
                </a:lnTo>
                <a:lnTo>
                  <a:pt x="349" y="442"/>
                </a:lnTo>
                <a:lnTo>
                  <a:pt x="358" y="436"/>
                </a:lnTo>
                <a:lnTo>
                  <a:pt x="367" y="429"/>
                </a:lnTo>
                <a:lnTo>
                  <a:pt x="376" y="422"/>
                </a:lnTo>
                <a:lnTo>
                  <a:pt x="382" y="414"/>
                </a:lnTo>
                <a:lnTo>
                  <a:pt x="389" y="406"/>
                </a:lnTo>
                <a:lnTo>
                  <a:pt x="396" y="398"/>
                </a:lnTo>
                <a:lnTo>
                  <a:pt x="402" y="389"/>
                </a:lnTo>
                <a:lnTo>
                  <a:pt x="407" y="378"/>
                </a:lnTo>
                <a:lnTo>
                  <a:pt x="412" y="369"/>
                </a:lnTo>
                <a:lnTo>
                  <a:pt x="420" y="346"/>
                </a:lnTo>
                <a:lnTo>
                  <a:pt x="426" y="322"/>
                </a:lnTo>
                <a:lnTo>
                  <a:pt x="431" y="297"/>
                </a:lnTo>
                <a:lnTo>
                  <a:pt x="433" y="268"/>
                </a:lnTo>
                <a:lnTo>
                  <a:pt x="434" y="237"/>
                </a:lnTo>
                <a:lnTo>
                  <a:pt x="434" y="237"/>
                </a:lnTo>
                <a:lnTo>
                  <a:pt x="433" y="210"/>
                </a:lnTo>
                <a:lnTo>
                  <a:pt x="430" y="183"/>
                </a:lnTo>
                <a:lnTo>
                  <a:pt x="425" y="160"/>
                </a:lnTo>
                <a:lnTo>
                  <a:pt x="418" y="137"/>
                </a:lnTo>
                <a:lnTo>
                  <a:pt x="409" y="117"/>
                </a:lnTo>
                <a:lnTo>
                  <a:pt x="397" y="97"/>
                </a:lnTo>
                <a:lnTo>
                  <a:pt x="385" y="80"/>
                </a:lnTo>
                <a:lnTo>
                  <a:pt x="370" y="63"/>
                </a:lnTo>
                <a:lnTo>
                  <a:pt x="354" y="48"/>
                </a:lnTo>
                <a:lnTo>
                  <a:pt x="335" y="36"/>
                </a:lnTo>
                <a:lnTo>
                  <a:pt x="316" y="25"/>
                </a:lnTo>
                <a:lnTo>
                  <a:pt x="294" y="16"/>
                </a:lnTo>
                <a:lnTo>
                  <a:pt x="271" y="9"/>
                </a:lnTo>
                <a:lnTo>
                  <a:pt x="247" y="5"/>
                </a:lnTo>
                <a:lnTo>
                  <a:pt x="220" y="1"/>
                </a:lnTo>
                <a:lnTo>
                  <a:pt x="194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rgbClr val="005EB8"/>
              </a:solidFill>
            </a:endParaRPr>
          </a:p>
        </p:txBody>
      </p:sp>
      <p:sp>
        <p:nvSpPr>
          <p:cNvPr id="31" name="Text Box 11"/>
          <p:cNvSpPr txBox="1">
            <a:spLocks noChangeArrowheads="1"/>
          </p:cNvSpPr>
          <p:nvPr userDrawn="1"/>
        </p:nvSpPr>
        <p:spPr bwMode="auto">
          <a:xfrm rot="-5400000">
            <a:off x="8831848" y="2848702"/>
            <a:ext cx="4996635" cy="20005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50000"/>
              </a:spcBef>
              <a:defRPr sz="2000" b="1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50000"/>
              </a:spcBef>
              <a:defRPr sz="2000" b="1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50000"/>
              </a:spcBef>
              <a:defRPr sz="2000" b="1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50000"/>
              </a:spcBef>
              <a:defRPr sz="2000" b="1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50000"/>
              </a:spcBef>
              <a:defRPr sz="2000" b="1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>
              <a:spcBef>
                <a:spcPct val="0"/>
              </a:spcBef>
              <a:defRPr/>
            </a:pPr>
            <a:r>
              <a:rPr lang="en-GB" sz="700" b="0" dirty="0" smtClean="0">
                <a:solidFill>
                  <a:srgbClr val="FFFFFF">
                    <a:lumMod val="65000"/>
                  </a:srgbClr>
                </a:solidFill>
                <a:latin typeface="Verdana"/>
              </a:rPr>
              <a:t>© 2013 Amadeus IT Group SA</a:t>
            </a:r>
          </a:p>
        </p:txBody>
      </p:sp>
      <p:sp>
        <p:nvSpPr>
          <p:cNvPr id="36" name="Freeform 5"/>
          <p:cNvSpPr>
            <a:spLocks noEditPoints="1"/>
          </p:cNvSpPr>
          <p:nvPr userDrawn="1"/>
        </p:nvSpPr>
        <p:spPr bwMode="auto">
          <a:xfrm>
            <a:off x="8573826" y="430237"/>
            <a:ext cx="2438440" cy="240006"/>
          </a:xfrm>
          <a:custGeom>
            <a:avLst/>
            <a:gdLst>
              <a:gd name="T0" fmla="*/ 2581 w 3657"/>
              <a:gd name="T1" fmla="*/ 475 h 480"/>
              <a:gd name="T2" fmla="*/ 2487 w 3657"/>
              <a:gd name="T3" fmla="*/ 398 h 480"/>
              <a:gd name="T4" fmla="*/ 2431 w 3657"/>
              <a:gd name="T5" fmla="*/ 85 h 480"/>
              <a:gd name="T6" fmla="*/ 2596 w 3657"/>
              <a:gd name="T7" fmla="*/ 6 h 480"/>
              <a:gd name="T8" fmla="*/ 2300 w 3657"/>
              <a:gd name="T9" fmla="*/ 457 h 480"/>
              <a:gd name="T10" fmla="*/ 688 w 3657"/>
              <a:gd name="T11" fmla="*/ 13 h 480"/>
              <a:gd name="T12" fmla="*/ 757 w 3657"/>
              <a:gd name="T13" fmla="*/ 396 h 480"/>
              <a:gd name="T14" fmla="*/ 829 w 3657"/>
              <a:gd name="T15" fmla="*/ 421 h 480"/>
              <a:gd name="T16" fmla="*/ 1024 w 3657"/>
              <a:gd name="T17" fmla="*/ 1 h 480"/>
              <a:gd name="T18" fmla="*/ 293 w 3657"/>
              <a:gd name="T19" fmla="*/ 373 h 480"/>
              <a:gd name="T20" fmla="*/ 129 w 3657"/>
              <a:gd name="T21" fmla="*/ 389 h 480"/>
              <a:gd name="T22" fmla="*/ 106 w 3657"/>
              <a:gd name="T23" fmla="*/ 310 h 480"/>
              <a:gd name="T24" fmla="*/ 293 w 3657"/>
              <a:gd name="T25" fmla="*/ 373 h 480"/>
              <a:gd name="T26" fmla="*/ 59 w 3657"/>
              <a:gd name="T27" fmla="*/ 114 h 480"/>
              <a:gd name="T28" fmla="*/ 263 w 3657"/>
              <a:gd name="T29" fmla="*/ 100 h 480"/>
              <a:gd name="T30" fmla="*/ 201 w 3657"/>
              <a:gd name="T31" fmla="*/ 197 h 480"/>
              <a:gd name="T32" fmla="*/ 10 w 3657"/>
              <a:gd name="T33" fmla="*/ 288 h 480"/>
              <a:gd name="T34" fmla="*/ 39 w 3657"/>
              <a:gd name="T35" fmla="*/ 442 h 480"/>
              <a:gd name="T36" fmla="*/ 185 w 3657"/>
              <a:gd name="T37" fmla="*/ 478 h 480"/>
              <a:gd name="T38" fmla="*/ 320 w 3657"/>
              <a:gd name="T39" fmla="*/ 453 h 480"/>
              <a:gd name="T40" fmla="*/ 373 w 3657"/>
              <a:gd name="T41" fmla="*/ 51 h 480"/>
              <a:gd name="T42" fmla="*/ 1485 w 3657"/>
              <a:gd name="T43" fmla="*/ 373 h 480"/>
              <a:gd name="T44" fmla="*/ 1315 w 3657"/>
              <a:gd name="T45" fmla="*/ 385 h 480"/>
              <a:gd name="T46" fmla="*/ 1300 w 3657"/>
              <a:gd name="T47" fmla="*/ 305 h 480"/>
              <a:gd name="T48" fmla="*/ 1423 w 3657"/>
              <a:gd name="T49" fmla="*/ 0 h 480"/>
              <a:gd name="T50" fmla="*/ 1263 w 3657"/>
              <a:gd name="T51" fmla="*/ 110 h 480"/>
              <a:gd name="T52" fmla="*/ 1461 w 3657"/>
              <a:gd name="T53" fmla="*/ 105 h 480"/>
              <a:gd name="T54" fmla="*/ 1364 w 3657"/>
              <a:gd name="T55" fmla="*/ 198 h 480"/>
              <a:gd name="T56" fmla="*/ 1198 w 3657"/>
              <a:gd name="T57" fmla="*/ 302 h 480"/>
              <a:gd name="T58" fmla="*/ 1241 w 3657"/>
              <a:gd name="T59" fmla="*/ 450 h 480"/>
              <a:gd name="T60" fmla="*/ 1403 w 3657"/>
              <a:gd name="T61" fmla="*/ 474 h 480"/>
              <a:gd name="T62" fmla="*/ 1524 w 3657"/>
              <a:gd name="T63" fmla="*/ 457 h 480"/>
              <a:gd name="T64" fmla="*/ 1555 w 3657"/>
              <a:gd name="T65" fmla="*/ 40 h 480"/>
              <a:gd name="T66" fmla="*/ 3055 w 3657"/>
              <a:gd name="T67" fmla="*/ 366 h 480"/>
              <a:gd name="T68" fmla="*/ 2900 w 3657"/>
              <a:gd name="T69" fmla="*/ 378 h 480"/>
              <a:gd name="T70" fmla="*/ 2852 w 3657"/>
              <a:gd name="T71" fmla="*/ 5 h 480"/>
              <a:gd name="T72" fmla="*/ 2779 w 3657"/>
              <a:gd name="T73" fmla="*/ 408 h 480"/>
              <a:gd name="T74" fmla="*/ 2940 w 3657"/>
              <a:gd name="T75" fmla="*/ 479 h 480"/>
              <a:gd name="T76" fmla="*/ 3108 w 3657"/>
              <a:gd name="T77" fmla="*/ 452 h 480"/>
              <a:gd name="T78" fmla="*/ 3307 w 3657"/>
              <a:gd name="T79" fmla="*/ 463 h 480"/>
              <a:gd name="T80" fmla="*/ 3529 w 3657"/>
              <a:gd name="T81" fmla="*/ 473 h 480"/>
              <a:gd name="T82" fmla="*/ 3657 w 3657"/>
              <a:gd name="T83" fmla="*/ 337 h 480"/>
              <a:gd name="T84" fmla="*/ 3585 w 3657"/>
              <a:gd name="T85" fmla="*/ 228 h 480"/>
              <a:gd name="T86" fmla="*/ 3420 w 3657"/>
              <a:gd name="T87" fmla="*/ 142 h 480"/>
              <a:gd name="T88" fmla="*/ 3464 w 3657"/>
              <a:gd name="T89" fmla="*/ 85 h 480"/>
              <a:gd name="T90" fmla="*/ 3639 w 3657"/>
              <a:gd name="T91" fmla="*/ 33 h 480"/>
              <a:gd name="T92" fmla="*/ 3421 w 3657"/>
              <a:gd name="T93" fmla="*/ 9 h 480"/>
              <a:gd name="T94" fmla="*/ 3313 w 3657"/>
              <a:gd name="T95" fmla="*/ 137 h 480"/>
              <a:gd name="T96" fmla="*/ 3402 w 3657"/>
              <a:gd name="T97" fmla="*/ 257 h 480"/>
              <a:gd name="T98" fmla="*/ 3551 w 3657"/>
              <a:gd name="T99" fmla="*/ 337 h 480"/>
              <a:gd name="T100" fmla="*/ 3505 w 3657"/>
              <a:gd name="T101" fmla="*/ 392 h 480"/>
              <a:gd name="T102" fmla="*/ 1845 w 3657"/>
              <a:gd name="T103" fmla="*/ 90 h 480"/>
              <a:gd name="T104" fmla="*/ 2015 w 3657"/>
              <a:gd name="T105" fmla="*/ 108 h 480"/>
              <a:gd name="T106" fmla="*/ 2063 w 3657"/>
              <a:gd name="T107" fmla="*/ 275 h 480"/>
              <a:gd name="T108" fmla="*/ 1958 w 3657"/>
              <a:gd name="T109" fmla="*/ 396 h 480"/>
              <a:gd name="T110" fmla="*/ 1860 w 3657"/>
              <a:gd name="T111" fmla="*/ 5 h 480"/>
              <a:gd name="T112" fmla="*/ 1915 w 3657"/>
              <a:gd name="T113" fmla="*/ 480 h 480"/>
              <a:gd name="T114" fmla="*/ 2122 w 3657"/>
              <a:gd name="T115" fmla="*/ 414 h 480"/>
              <a:gd name="T116" fmla="*/ 2173 w 3657"/>
              <a:gd name="T117" fmla="*/ 210 h 480"/>
              <a:gd name="T118" fmla="*/ 2011 w 3657"/>
              <a:gd name="T119" fmla="*/ 9 h 4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3657" h="480">
                <a:moveTo>
                  <a:pt x="2300" y="457"/>
                </a:moveTo>
                <a:lnTo>
                  <a:pt x="2300" y="457"/>
                </a:lnTo>
                <a:lnTo>
                  <a:pt x="2313" y="460"/>
                </a:lnTo>
                <a:lnTo>
                  <a:pt x="2352" y="468"/>
                </a:lnTo>
                <a:lnTo>
                  <a:pt x="2379" y="472"/>
                </a:lnTo>
                <a:lnTo>
                  <a:pt x="2410" y="477"/>
                </a:lnTo>
                <a:lnTo>
                  <a:pt x="2445" y="479"/>
                </a:lnTo>
                <a:lnTo>
                  <a:pt x="2482" y="480"/>
                </a:lnTo>
                <a:lnTo>
                  <a:pt x="2482" y="480"/>
                </a:lnTo>
                <a:lnTo>
                  <a:pt x="2520" y="479"/>
                </a:lnTo>
                <a:lnTo>
                  <a:pt x="2554" y="478"/>
                </a:lnTo>
                <a:lnTo>
                  <a:pt x="2581" y="475"/>
                </a:lnTo>
                <a:lnTo>
                  <a:pt x="2603" y="473"/>
                </a:lnTo>
                <a:lnTo>
                  <a:pt x="2633" y="470"/>
                </a:lnTo>
                <a:lnTo>
                  <a:pt x="2642" y="467"/>
                </a:lnTo>
                <a:lnTo>
                  <a:pt x="2642" y="388"/>
                </a:lnTo>
                <a:lnTo>
                  <a:pt x="2642" y="388"/>
                </a:lnTo>
                <a:lnTo>
                  <a:pt x="2633" y="389"/>
                </a:lnTo>
                <a:lnTo>
                  <a:pt x="2606" y="393"/>
                </a:lnTo>
                <a:lnTo>
                  <a:pt x="2564" y="397"/>
                </a:lnTo>
                <a:lnTo>
                  <a:pt x="2539" y="398"/>
                </a:lnTo>
                <a:lnTo>
                  <a:pt x="2511" y="398"/>
                </a:lnTo>
                <a:lnTo>
                  <a:pt x="2511" y="398"/>
                </a:lnTo>
                <a:lnTo>
                  <a:pt x="2487" y="398"/>
                </a:lnTo>
                <a:lnTo>
                  <a:pt x="2466" y="397"/>
                </a:lnTo>
                <a:lnTo>
                  <a:pt x="2432" y="393"/>
                </a:lnTo>
                <a:lnTo>
                  <a:pt x="2411" y="391"/>
                </a:lnTo>
                <a:lnTo>
                  <a:pt x="2403" y="390"/>
                </a:lnTo>
                <a:lnTo>
                  <a:pt x="2403" y="277"/>
                </a:lnTo>
                <a:lnTo>
                  <a:pt x="2610" y="277"/>
                </a:lnTo>
                <a:lnTo>
                  <a:pt x="2610" y="196"/>
                </a:lnTo>
                <a:lnTo>
                  <a:pt x="2403" y="196"/>
                </a:lnTo>
                <a:lnTo>
                  <a:pt x="2403" y="89"/>
                </a:lnTo>
                <a:lnTo>
                  <a:pt x="2403" y="89"/>
                </a:lnTo>
                <a:lnTo>
                  <a:pt x="2411" y="88"/>
                </a:lnTo>
                <a:lnTo>
                  <a:pt x="2431" y="85"/>
                </a:lnTo>
                <a:lnTo>
                  <a:pt x="2463" y="83"/>
                </a:lnTo>
                <a:lnTo>
                  <a:pt x="2504" y="82"/>
                </a:lnTo>
                <a:lnTo>
                  <a:pt x="2504" y="82"/>
                </a:lnTo>
                <a:lnTo>
                  <a:pt x="2530" y="82"/>
                </a:lnTo>
                <a:lnTo>
                  <a:pt x="2554" y="83"/>
                </a:lnTo>
                <a:lnTo>
                  <a:pt x="2595" y="87"/>
                </a:lnTo>
                <a:lnTo>
                  <a:pt x="2624" y="90"/>
                </a:lnTo>
                <a:lnTo>
                  <a:pt x="2634" y="92"/>
                </a:lnTo>
                <a:lnTo>
                  <a:pt x="2634" y="12"/>
                </a:lnTo>
                <a:lnTo>
                  <a:pt x="2634" y="12"/>
                </a:lnTo>
                <a:lnTo>
                  <a:pt x="2624" y="10"/>
                </a:lnTo>
                <a:lnTo>
                  <a:pt x="2596" y="6"/>
                </a:lnTo>
                <a:lnTo>
                  <a:pt x="2552" y="2"/>
                </a:lnTo>
                <a:lnTo>
                  <a:pt x="2524" y="1"/>
                </a:lnTo>
                <a:lnTo>
                  <a:pt x="2493" y="0"/>
                </a:lnTo>
                <a:lnTo>
                  <a:pt x="2493" y="0"/>
                </a:lnTo>
                <a:lnTo>
                  <a:pt x="2450" y="1"/>
                </a:lnTo>
                <a:lnTo>
                  <a:pt x="2413" y="3"/>
                </a:lnTo>
                <a:lnTo>
                  <a:pt x="2380" y="7"/>
                </a:lnTo>
                <a:lnTo>
                  <a:pt x="2352" y="10"/>
                </a:lnTo>
                <a:lnTo>
                  <a:pt x="2329" y="15"/>
                </a:lnTo>
                <a:lnTo>
                  <a:pt x="2313" y="17"/>
                </a:lnTo>
                <a:lnTo>
                  <a:pt x="2300" y="21"/>
                </a:lnTo>
                <a:lnTo>
                  <a:pt x="2300" y="457"/>
                </a:lnTo>
                <a:close/>
                <a:moveTo>
                  <a:pt x="818" y="276"/>
                </a:moveTo>
                <a:lnTo>
                  <a:pt x="818" y="276"/>
                </a:lnTo>
                <a:lnTo>
                  <a:pt x="813" y="288"/>
                </a:lnTo>
                <a:lnTo>
                  <a:pt x="810" y="302"/>
                </a:lnTo>
                <a:lnTo>
                  <a:pt x="810" y="302"/>
                </a:lnTo>
                <a:lnTo>
                  <a:pt x="805" y="288"/>
                </a:lnTo>
                <a:lnTo>
                  <a:pt x="802" y="276"/>
                </a:lnTo>
                <a:lnTo>
                  <a:pt x="710" y="44"/>
                </a:lnTo>
                <a:lnTo>
                  <a:pt x="710" y="44"/>
                </a:lnTo>
                <a:lnTo>
                  <a:pt x="703" y="31"/>
                </a:lnTo>
                <a:lnTo>
                  <a:pt x="696" y="21"/>
                </a:lnTo>
                <a:lnTo>
                  <a:pt x="688" y="13"/>
                </a:lnTo>
                <a:lnTo>
                  <a:pt x="679" y="8"/>
                </a:lnTo>
                <a:lnTo>
                  <a:pt x="667" y="3"/>
                </a:lnTo>
                <a:lnTo>
                  <a:pt x="655" y="1"/>
                </a:lnTo>
                <a:lnTo>
                  <a:pt x="641" y="1"/>
                </a:lnTo>
                <a:lnTo>
                  <a:pt x="625" y="0"/>
                </a:lnTo>
                <a:lnTo>
                  <a:pt x="625" y="0"/>
                </a:lnTo>
                <a:lnTo>
                  <a:pt x="596" y="1"/>
                </a:lnTo>
                <a:lnTo>
                  <a:pt x="577" y="2"/>
                </a:lnTo>
                <a:lnTo>
                  <a:pt x="530" y="473"/>
                </a:lnTo>
                <a:lnTo>
                  <a:pt x="635" y="473"/>
                </a:lnTo>
                <a:lnTo>
                  <a:pt x="658" y="157"/>
                </a:lnTo>
                <a:lnTo>
                  <a:pt x="757" y="396"/>
                </a:lnTo>
                <a:lnTo>
                  <a:pt x="757" y="396"/>
                </a:lnTo>
                <a:lnTo>
                  <a:pt x="760" y="403"/>
                </a:lnTo>
                <a:lnTo>
                  <a:pt x="765" y="408"/>
                </a:lnTo>
                <a:lnTo>
                  <a:pt x="770" y="413"/>
                </a:lnTo>
                <a:lnTo>
                  <a:pt x="775" y="417"/>
                </a:lnTo>
                <a:lnTo>
                  <a:pt x="782" y="419"/>
                </a:lnTo>
                <a:lnTo>
                  <a:pt x="790" y="421"/>
                </a:lnTo>
                <a:lnTo>
                  <a:pt x="800" y="422"/>
                </a:lnTo>
                <a:lnTo>
                  <a:pt x="810" y="422"/>
                </a:lnTo>
                <a:lnTo>
                  <a:pt x="810" y="422"/>
                </a:lnTo>
                <a:lnTo>
                  <a:pt x="820" y="422"/>
                </a:lnTo>
                <a:lnTo>
                  <a:pt x="829" y="421"/>
                </a:lnTo>
                <a:lnTo>
                  <a:pt x="837" y="419"/>
                </a:lnTo>
                <a:lnTo>
                  <a:pt x="844" y="417"/>
                </a:lnTo>
                <a:lnTo>
                  <a:pt x="850" y="413"/>
                </a:lnTo>
                <a:lnTo>
                  <a:pt x="855" y="408"/>
                </a:lnTo>
                <a:lnTo>
                  <a:pt x="858" y="403"/>
                </a:lnTo>
                <a:lnTo>
                  <a:pt x="862" y="396"/>
                </a:lnTo>
                <a:lnTo>
                  <a:pt x="961" y="157"/>
                </a:lnTo>
                <a:lnTo>
                  <a:pt x="984" y="473"/>
                </a:lnTo>
                <a:lnTo>
                  <a:pt x="1088" y="473"/>
                </a:lnTo>
                <a:lnTo>
                  <a:pt x="1041" y="2"/>
                </a:lnTo>
                <a:lnTo>
                  <a:pt x="1041" y="2"/>
                </a:lnTo>
                <a:lnTo>
                  <a:pt x="1024" y="1"/>
                </a:lnTo>
                <a:lnTo>
                  <a:pt x="994" y="0"/>
                </a:lnTo>
                <a:lnTo>
                  <a:pt x="994" y="0"/>
                </a:lnTo>
                <a:lnTo>
                  <a:pt x="978" y="1"/>
                </a:lnTo>
                <a:lnTo>
                  <a:pt x="964" y="1"/>
                </a:lnTo>
                <a:lnTo>
                  <a:pt x="951" y="3"/>
                </a:lnTo>
                <a:lnTo>
                  <a:pt x="941" y="8"/>
                </a:lnTo>
                <a:lnTo>
                  <a:pt x="931" y="13"/>
                </a:lnTo>
                <a:lnTo>
                  <a:pt x="923" y="21"/>
                </a:lnTo>
                <a:lnTo>
                  <a:pt x="916" y="31"/>
                </a:lnTo>
                <a:lnTo>
                  <a:pt x="910" y="44"/>
                </a:lnTo>
                <a:lnTo>
                  <a:pt x="818" y="276"/>
                </a:lnTo>
                <a:close/>
                <a:moveTo>
                  <a:pt x="293" y="373"/>
                </a:moveTo>
                <a:lnTo>
                  <a:pt x="293" y="373"/>
                </a:lnTo>
                <a:lnTo>
                  <a:pt x="271" y="380"/>
                </a:lnTo>
                <a:lnTo>
                  <a:pt x="242" y="389"/>
                </a:lnTo>
                <a:lnTo>
                  <a:pt x="225" y="392"/>
                </a:lnTo>
                <a:lnTo>
                  <a:pt x="209" y="396"/>
                </a:lnTo>
                <a:lnTo>
                  <a:pt x="193" y="398"/>
                </a:lnTo>
                <a:lnTo>
                  <a:pt x="177" y="398"/>
                </a:lnTo>
                <a:lnTo>
                  <a:pt x="177" y="398"/>
                </a:lnTo>
                <a:lnTo>
                  <a:pt x="162" y="398"/>
                </a:lnTo>
                <a:lnTo>
                  <a:pt x="147" y="396"/>
                </a:lnTo>
                <a:lnTo>
                  <a:pt x="135" y="391"/>
                </a:lnTo>
                <a:lnTo>
                  <a:pt x="129" y="389"/>
                </a:lnTo>
                <a:lnTo>
                  <a:pt x="123" y="385"/>
                </a:lnTo>
                <a:lnTo>
                  <a:pt x="118" y="381"/>
                </a:lnTo>
                <a:lnTo>
                  <a:pt x="114" y="377"/>
                </a:lnTo>
                <a:lnTo>
                  <a:pt x="110" y="372"/>
                </a:lnTo>
                <a:lnTo>
                  <a:pt x="107" y="366"/>
                </a:lnTo>
                <a:lnTo>
                  <a:pt x="105" y="360"/>
                </a:lnTo>
                <a:lnTo>
                  <a:pt x="104" y="353"/>
                </a:lnTo>
                <a:lnTo>
                  <a:pt x="102" y="345"/>
                </a:lnTo>
                <a:lnTo>
                  <a:pt x="101" y="337"/>
                </a:lnTo>
                <a:lnTo>
                  <a:pt x="101" y="337"/>
                </a:lnTo>
                <a:lnTo>
                  <a:pt x="102" y="323"/>
                </a:lnTo>
                <a:lnTo>
                  <a:pt x="106" y="310"/>
                </a:lnTo>
                <a:lnTo>
                  <a:pt x="108" y="305"/>
                </a:lnTo>
                <a:lnTo>
                  <a:pt x="112" y="299"/>
                </a:lnTo>
                <a:lnTo>
                  <a:pt x="116" y="294"/>
                </a:lnTo>
                <a:lnTo>
                  <a:pt x="120" y="290"/>
                </a:lnTo>
                <a:lnTo>
                  <a:pt x="125" y="286"/>
                </a:lnTo>
                <a:lnTo>
                  <a:pt x="131" y="283"/>
                </a:lnTo>
                <a:lnTo>
                  <a:pt x="138" y="279"/>
                </a:lnTo>
                <a:lnTo>
                  <a:pt x="145" y="277"/>
                </a:lnTo>
                <a:lnTo>
                  <a:pt x="163" y="273"/>
                </a:lnTo>
                <a:lnTo>
                  <a:pt x="183" y="271"/>
                </a:lnTo>
                <a:lnTo>
                  <a:pt x="293" y="268"/>
                </a:lnTo>
                <a:lnTo>
                  <a:pt x="293" y="373"/>
                </a:lnTo>
                <a:close/>
                <a:moveTo>
                  <a:pt x="231" y="0"/>
                </a:moveTo>
                <a:lnTo>
                  <a:pt x="231" y="0"/>
                </a:lnTo>
                <a:lnTo>
                  <a:pt x="198" y="1"/>
                </a:lnTo>
                <a:lnTo>
                  <a:pt x="166" y="5"/>
                </a:lnTo>
                <a:lnTo>
                  <a:pt x="136" y="8"/>
                </a:lnTo>
                <a:lnTo>
                  <a:pt x="109" y="14"/>
                </a:lnTo>
                <a:lnTo>
                  <a:pt x="86" y="20"/>
                </a:lnTo>
                <a:lnTo>
                  <a:pt x="66" y="25"/>
                </a:lnTo>
                <a:lnTo>
                  <a:pt x="49" y="31"/>
                </a:lnTo>
                <a:lnTo>
                  <a:pt x="37" y="37"/>
                </a:lnTo>
                <a:lnTo>
                  <a:pt x="59" y="114"/>
                </a:lnTo>
                <a:lnTo>
                  <a:pt x="59" y="114"/>
                </a:lnTo>
                <a:lnTo>
                  <a:pt x="71" y="110"/>
                </a:lnTo>
                <a:lnTo>
                  <a:pt x="104" y="102"/>
                </a:lnTo>
                <a:lnTo>
                  <a:pt x="125" y="97"/>
                </a:lnTo>
                <a:lnTo>
                  <a:pt x="150" y="92"/>
                </a:lnTo>
                <a:lnTo>
                  <a:pt x="175" y="90"/>
                </a:lnTo>
                <a:lnTo>
                  <a:pt x="201" y="89"/>
                </a:lnTo>
                <a:lnTo>
                  <a:pt x="201" y="89"/>
                </a:lnTo>
                <a:lnTo>
                  <a:pt x="222" y="90"/>
                </a:lnTo>
                <a:lnTo>
                  <a:pt x="240" y="92"/>
                </a:lnTo>
                <a:lnTo>
                  <a:pt x="248" y="95"/>
                </a:lnTo>
                <a:lnTo>
                  <a:pt x="257" y="97"/>
                </a:lnTo>
                <a:lnTo>
                  <a:pt x="263" y="100"/>
                </a:lnTo>
                <a:lnTo>
                  <a:pt x="269" y="105"/>
                </a:lnTo>
                <a:lnTo>
                  <a:pt x="275" y="110"/>
                </a:lnTo>
                <a:lnTo>
                  <a:pt x="280" y="114"/>
                </a:lnTo>
                <a:lnTo>
                  <a:pt x="283" y="121"/>
                </a:lnTo>
                <a:lnTo>
                  <a:pt x="286" y="128"/>
                </a:lnTo>
                <a:lnTo>
                  <a:pt x="289" y="135"/>
                </a:lnTo>
                <a:lnTo>
                  <a:pt x="291" y="144"/>
                </a:lnTo>
                <a:lnTo>
                  <a:pt x="292" y="153"/>
                </a:lnTo>
                <a:lnTo>
                  <a:pt x="292" y="164"/>
                </a:lnTo>
                <a:lnTo>
                  <a:pt x="292" y="197"/>
                </a:lnTo>
                <a:lnTo>
                  <a:pt x="201" y="197"/>
                </a:lnTo>
                <a:lnTo>
                  <a:pt x="201" y="197"/>
                </a:lnTo>
                <a:lnTo>
                  <a:pt x="174" y="198"/>
                </a:lnTo>
                <a:lnTo>
                  <a:pt x="148" y="201"/>
                </a:lnTo>
                <a:lnTo>
                  <a:pt x="125" y="204"/>
                </a:lnTo>
                <a:lnTo>
                  <a:pt x="105" y="210"/>
                </a:lnTo>
                <a:lnTo>
                  <a:pt x="86" y="216"/>
                </a:lnTo>
                <a:lnTo>
                  <a:pt x="69" y="224"/>
                </a:lnTo>
                <a:lnTo>
                  <a:pt x="55" y="232"/>
                </a:lnTo>
                <a:lnTo>
                  <a:pt x="43" y="242"/>
                </a:lnTo>
                <a:lnTo>
                  <a:pt x="32" y="253"/>
                </a:lnTo>
                <a:lnTo>
                  <a:pt x="23" y="264"/>
                </a:lnTo>
                <a:lnTo>
                  <a:pt x="16" y="276"/>
                </a:lnTo>
                <a:lnTo>
                  <a:pt x="10" y="288"/>
                </a:lnTo>
                <a:lnTo>
                  <a:pt x="6" y="302"/>
                </a:lnTo>
                <a:lnTo>
                  <a:pt x="2" y="316"/>
                </a:lnTo>
                <a:lnTo>
                  <a:pt x="1" y="330"/>
                </a:lnTo>
                <a:lnTo>
                  <a:pt x="0" y="344"/>
                </a:lnTo>
                <a:lnTo>
                  <a:pt x="0" y="344"/>
                </a:lnTo>
                <a:lnTo>
                  <a:pt x="1" y="362"/>
                </a:lnTo>
                <a:lnTo>
                  <a:pt x="3" y="380"/>
                </a:lnTo>
                <a:lnTo>
                  <a:pt x="8" y="395"/>
                </a:lnTo>
                <a:lnTo>
                  <a:pt x="14" y="408"/>
                </a:lnTo>
                <a:lnTo>
                  <a:pt x="22" y="421"/>
                </a:lnTo>
                <a:lnTo>
                  <a:pt x="30" y="433"/>
                </a:lnTo>
                <a:lnTo>
                  <a:pt x="39" y="442"/>
                </a:lnTo>
                <a:lnTo>
                  <a:pt x="51" y="450"/>
                </a:lnTo>
                <a:lnTo>
                  <a:pt x="61" y="458"/>
                </a:lnTo>
                <a:lnTo>
                  <a:pt x="74" y="464"/>
                </a:lnTo>
                <a:lnTo>
                  <a:pt x="86" y="468"/>
                </a:lnTo>
                <a:lnTo>
                  <a:pt x="100" y="473"/>
                </a:lnTo>
                <a:lnTo>
                  <a:pt x="114" y="475"/>
                </a:lnTo>
                <a:lnTo>
                  <a:pt x="128" y="478"/>
                </a:lnTo>
                <a:lnTo>
                  <a:pt x="141" y="479"/>
                </a:lnTo>
                <a:lnTo>
                  <a:pt x="155" y="480"/>
                </a:lnTo>
                <a:lnTo>
                  <a:pt x="155" y="480"/>
                </a:lnTo>
                <a:lnTo>
                  <a:pt x="170" y="479"/>
                </a:lnTo>
                <a:lnTo>
                  <a:pt x="185" y="478"/>
                </a:lnTo>
                <a:lnTo>
                  <a:pt x="213" y="474"/>
                </a:lnTo>
                <a:lnTo>
                  <a:pt x="236" y="468"/>
                </a:lnTo>
                <a:lnTo>
                  <a:pt x="255" y="462"/>
                </a:lnTo>
                <a:lnTo>
                  <a:pt x="271" y="456"/>
                </a:lnTo>
                <a:lnTo>
                  <a:pt x="284" y="450"/>
                </a:lnTo>
                <a:lnTo>
                  <a:pt x="292" y="445"/>
                </a:lnTo>
                <a:lnTo>
                  <a:pt x="297" y="444"/>
                </a:lnTo>
                <a:lnTo>
                  <a:pt x="297" y="444"/>
                </a:lnTo>
                <a:lnTo>
                  <a:pt x="299" y="445"/>
                </a:lnTo>
                <a:lnTo>
                  <a:pt x="304" y="447"/>
                </a:lnTo>
                <a:lnTo>
                  <a:pt x="311" y="450"/>
                </a:lnTo>
                <a:lnTo>
                  <a:pt x="320" y="453"/>
                </a:lnTo>
                <a:lnTo>
                  <a:pt x="332" y="457"/>
                </a:lnTo>
                <a:lnTo>
                  <a:pt x="350" y="460"/>
                </a:lnTo>
                <a:lnTo>
                  <a:pt x="370" y="462"/>
                </a:lnTo>
                <a:lnTo>
                  <a:pt x="397" y="463"/>
                </a:lnTo>
                <a:lnTo>
                  <a:pt x="397" y="137"/>
                </a:lnTo>
                <a:lnTo>
                  <a:pt x="397" y="137"/>
                </a:lnTo>
                <a:lnTo>
                  <a:pt x="397" y="119"/>
                </a:lnTo>
                <a:lnTo>
                  <a:pt x="395" y="103"/>
                </a:lnTo>
                <a:lnTo>
                  <a:pt x="391" y="88"/>
                </a:lnTo>
                <a:lnTo>
                  <a:pt x="387" y="74"/>
                </a:lnTo>
                <a:lnTo>
                  <a:pt x="380" y="62"/>
                </a:lnTo>
                <a:lnTo>
                  <a:pt x="373" y="51"/>
                </a:lnTo>
                <a:lnTo>
                  <a:pt x="364" y="40"/>
                </a:lnTo>
                <a:lnTo>
                  <a:pt x="353" y="32"/>
                </a:lnTo>
                <a:lnTo>
                  <a:pt x="343" y="24"/>
                </a:lnTo>
                <a:lnTo>
                  <a:pt x="330" y="17"/>
                </a:lnTo>
                <a:lnTo>
                  <a:pt x="316" y="13"/>
                </a:lnTo>
                <a:lnTo>
                  <a:pt x="301" y="8"/>
                </a:lnTo>
                <a:lnTo>
                  <a:pt x="285" y="5"/>
                </a:lnTo>
                <a:lnTo>
                  <a:pt x="268" y="2"/>
                </a:lnTo>
                <a:lnTo>
                  <a:pt x="251" y="1"/>
                </a:lnTo>
                <a:lnTo>
                  <a:pt x="231" y="0"/>
                </a:lnTo>
                <a:close/>
                <a:moveTo>
                  <a:pt x="1485" y="373"/>
                </a:moveTo>
                <a:lnTo>
                  <a:pt x="1485" y="373"/>
                </a:lnTo>
                <a:lnTo>
                  <a:pt x="1463" y="380"/>
                </a:lnTo>
                <a:lnTo>
                  <a:pt x="1433" y="389"/>
                </a:lnTo>
                <a:lnTo>
                  <a:pt x="1417" y="392"/>
                </a:lnTo>
                <a:lnTo>
                  <a:pt x="1400" y="396"/>
                </a:lnTo>
                <a:lnTo>
                  <a:pt x="1384" y="398"/>
                </a:lnTo>
                <a:lnTo>
                  <a:pt x="1369" y="398"/>
                </a:lnTo>
                <a:lnTo>
                  <a:pt x="1369" y="398"/>
                </a:lnTo>
                <a:lnTo>
                  <a:pt x="1353" y="398"/>
                </a:lnTo>
                <a:lnTo>
                  <a:pt x="1339" y="396"/>
                </a:lnTo>
                <a:lnTo>
                  <a:pt x="1325" y="391"/>
                </a:lnTo>
                <a:lnTo>
                  <a:pt x="1319" y="389"/>
                </a:lnTo>
                <a:lnTo>
                  <a:pt x="1315" y="385"/>
                </a:lnTo>
                <a:lnTo>
                  <a:pt x="1310" y="381"/>
                </a:lnTo>
                <a:lnTo>
                  <a:pt x="1306" y="377"/>
                </a:lnTo>
                <a:lnTo>
                  <a:pt x="1302" y="372"/>
                </a:lnTo>
                <a:lnTo>
                  <a:pt x="1299" y="366"/>
                </a:lnTo>
                <a:lnTo>
                  <a:pt x="1296" y="360"/>
                </a:lnTo>
                <a:lnTo>
                  <a:pt x="1294" y="353"/>
                </a:lnTo>
                <a:lnTo>
                  <a:pt x="1293" y="345"/>
                </a:lnTo>
                <a:lnTo>
                  <a:pt x="1293" y="337"/>
                </a:lnTo>
                <a:lnTo>
                  <a:pt x="1293" y="337"/>
                </a:lnTo>
                <a:lnTo>
                  <a:pt x="1294" y="323"/>
                </a:lnTo>
                <a:lnTo>
                  <a:pt x="1298" y="310"/>
                </a:lnTo>
                <a:lnTo>
                  <a:pt x="1300" y="305"/>
                </a:lnTo>
                <a:lnTo>
                  <a:pt x="1303" y="299"/>
                </a:lnTo>
                <a:lnTo>
                  <a:pt x="1307" y="294"/>
                </a:lnTo>
                <a:lnTo>
                  <a:pt x="1311" y="290"/>
                </a:lnTo>
                <a:lnTo>
                  <a:pt x="1317" y="286"/>
                </a:lnTo>
                <a:lnTo>
                  <a:pt x="1323" y="283"/>
                </a:lnTo>
                <a:lnTo>
                  <a:pt x="1330" y="279"/>
                </a:lnTo>
                <a:lnTo>
                  <a:pt x="1337" y="277"/>
                </a:lnTo>
                <a:lnTo>
                  <a:pt x="1354" y="273"/>
                </a:lnTo>
                <a:lnTo>
                  <a:pt x="1375" y="271"/>
                </a:lnTo>
                <a:lnTo>
                  <a:pt x="1485" y="268"/>
                </a:lnTo>
                <a:lnTo>
                  <a:pt x="1485" y="373"/>
                </a:lnTo>
                <a:close/>
                <a:moveTo>
                  <a:pt x="1423" y="0"/>
                </a:moveTo>
                <a:lnTo>
                  <a:pt x="1423" y="0"/>
                </a:lnTo>
                <a:lnTo>
                  <a:pt x="1388" y="1"/>
                </a:lnTo>
                <a:lnTo>
                  <a:pt x="1357" y="5"/>
                </a:lnTo>
                <a:lnTo>
                  <a:pt x="1328" y="8"/>
                </a:lnTo>
                <a:lnTo>
                  <a:pt x="1301" y="14"/>
                </a:lnTo>
                <a:lnTo>
                  <a:pt x="1278" y="20"/>
                </a:lnTo>
                <a:lnTo>
                  <a:pt x="1257" y="25"/>
                </a:lnTo>
                <a:lnTo>
                  <a:pt x="1241" y="31"/>
                </a:lnTo>
                <a:lnTo>
                  <a:pt x="1229" y="37"/>
                </a:lnTo>
                <a:lnTo>
                  <a:pt x="1250" y="114"/>
                </a:lnTo>
                <a:lnTo>
                  <a:pt x="1250" y="114"/>
                </a:lnTo>
                <a:lnTo>
                  <a:pt x="1263" y="110"/>
                </a:lnTo>
                <a:lnTo>
                  <a:pt x="1295" y="102"/>
                </a:lnTo>
                <a:lnTo>
                  <a:pt x="1316" y="97"/>
                </a:lnTo>
                <a:lnTo>
                  <a:pt x="1340" y="92"/>
                </a:lnTo>
                <a:lnTo>
                  <a:pt x="1365" y="90"/>
                </a:lnTo>
                <a:lnTo>
                  <a:pt x="1392" y="89"/>
                </a:lnTo>
                <a:lnTo>
                  <a:pt x="1392" y="89"/>
                </a:lnTo>
                <a:lnTo>
                  <a:pt x="1414" y="90"/>
                </a:lnTo>
                <a:lnTo>
                  <a:pt x="1432" y="92"/>
                </a:lnTo>
                <a:lnTo>
                  <a:pt x="1440" y="95"/>
                </a:lnTo>
                <a:lnTo>
                  <a:pt x="1447" y="97"/>
                </a:lnTo>
                <a:lnTo>
                  <a:pt x="1454" y="100"/>
                </a:lnTo>
                <a:lnTo>
                  <a:pt x="1461" y="105"/>
                </a:lnTo>
                <a:lnTo>
                  <a:pt x="1466" y="110"/>
                </a:lnTo>
                <a:lnTo>
                  <a:pt x="1470" y="114"/>
                </a:lnTo>
                <a:lnTo>
                  <a:pt x="1475" y="121"/>
                </a:lnTo>
                <a:lnTo>
                  <a:pt x="1478" y="128"/>
                </a:lnTo>
                <a:lnTo>
                  <a:pt x="1481" y="135"/>
                </a:lnTo>
                <a:lnTo>
                  <a:pt x="1482" y="144"/>
                </a:lnTo>
                <a:lnTo>
                  <a:pt x="1483" y="153"/>
                </a:lnTo>
                <a:lnTo>
                  <a:pt x="1484" y="164"/>
                </a:lnTo>
                <a:lnTo>
                  <a:pt x="1484" y="197"/>
                </a:lnTo>
                <a:lnTo>
                  <a:pt x="1392" y="197"/>
                </a:lnTo>
                <a:lnTo>
                  <a:pt x="1392" y="197"/>
                </a:lnTo>
                <a:lnTo>
                  <a:pt x="1364" y="198"/>
                </a:lnTo>
                <a:lnTo>
                  <a:pt x="1339" y="201"/>
                </a:lnTo>
                <a:lnTo>
                  <a:pt x="1316" y="204"/>
                </a:lnTo>
                <a:lnTo>
                  <a:pt x="1295" y="210"/>
                </a:lnTo>
                <a:lnTo>
                  <a:pt x="1277" y="216"/>
                </a:lnTo>
                <a:lnTo>
                  <a:pt x="1261" y="224"/>
                </a:lnTo>
                <a:lnTo>
                  <a:pt x="1247" y="232"/>
                </a:lnTo>
                <a:lnTo>
                  <a:pt x="1234" y="242"/>
                </a:lnTo>
                <a:lnTo>
                  <a:pt x="1223" y="253"/>
                </a:lnTo>
                <a:lnTo>
                  <a:pt x="1215" y="264"/>
                </a:lnTo>
                <a:lnTo>
                  <a:pt x="1207" y="276"/>
                </a:lnTo>
                <a:lnTo>
                  <a:pt x="1201" y="288"/>
                </a:lnTo>
                <a:lnTo>
                  <a:pt x="1198" y="302"/>
                </a:lnTo>
                <a:lnTo>
                  <a:pt x="1194" y="316"/>
                </a:lnTo>
                <a:lnTo>
                  <a:pt x="1192" y="330"/>
                </a:lnTo>
                <a:lnTo>
                  <a:pt x="1192" y="344"/>
                </a:lnTo>
                <a:lnTo>
                  <a:pt x="1192" y="344"/>
                </a:lnTo>
                <a:lnTo>
                  <a:pt x="1193" y="362"/>
                </a:lnTo>
                <a:lnTo>
                  <a:pt x="1195" y="380"/>
                </a:lnTo>
                <a:lnTo>
                  <a:pt x="1200" y="395"/>
                </a:lnTo>
                <a:lnTo>
                  <a:pt x="1206" y="408"/>
                </a:lnTo>
                <a:lnTo>
                  <a:pt x="1212" y="421"/>
                </a:lnTo>
                <a:lnTo>
                  <a:pt x="1222" y="433"/>
                </a:lnTo>
                <a:lnTo>
                  <a:pt x="1231" y="442"/>
                </a:lnTo>
                <a:lnTo>
                  <a:pt x="1241" y="450"/>
                </a:lnTo>
                <a:lnTo>
                  <a:pt x="1253" y="458"/>
                </a:lnTo>
                <a:lnTo>
                  <a:pt x="1265" y="464"/>
                </a:lnTo>
                <a:lnTo>
                  <a:pt x="1278" y="468"/>
                </a:lnTo>
                <a:lnTo>
                  <a:pt x="1291" y="473"/>
                </a:lnTo>
                <a:lnTo>
                  <a:pt x="1305" y="475"/>
                </a:lnTo>
                <a:lnTo>
                  <a:pt x="1318" y="478"/>
                </a:lnTo>
                <a:lnTo>
                  <a:pt x="1332" y="479"/>
                </a:lnTo>
                <a:lnTo>
                  <a:pt x="1346" y="480"/>
                </a:lnTo>
                <a:lnTo>
                  <a:pt x="1346" y="480"/>
                </a:lnTo>
                <a:lnTo>
                  <a:pt x="1362" y="479"/>
                </a:lnTo>
                <a:lnTo>
                  <a:pt x="1377" y="478"/>
                </a:lnTo>
                <a:lnTo>
                  <a:pt x="1403" y="474"/>
                </a:lnTo>
                <a:lnTo>
                  <a:pt x="1428" y="468"/>
                </a:lnTo>
                <a:lnTo>
                  <a:pt x="1447" y="462"/>
                </a:lnTo>
                <a:lnTo>
                  <a:pt x="1463" y="456"/>
                </a:lnTo>
                <a:lnTo>
                  <a:pt x="1476" y="450"/>
                </a:lnTo>
                <a:lnTo>
                  <a:pt x="1484" y="445"/>
                </a:lnTo>
                <a:lnTo>
                  <a:pt x="1489" y="444"/>
                </a:lnTo>
                <a:lnTo>
                  <a:pt x="1489" y="444"/>
                </a:lnTo>
                <a:lnTo>
                  <a:pt x="1491" y="445"/>
                </a:lnTo>
                <a:lnTo>
                  <a:pt x="1494" y="447"/>
                </a:lnTo>
                <a:lnTo>
                  <a:pt x="1501" y="450"/>
                </a:lnTo>
                <a:lnTo>
                  <a:pt x="1510" y="453"/>
                </a:lnTo>
                <a:lnTo>
                  <a:pt x="1524" y="457"/>
                </a:lnTo>
                <a:lnTo>
                  <a:pt x="1540" y="460"/>
                </a:lnTo>
                <a:lnTo>
                  <a:pt x="1562" y="462"/>
                </a:lnTo>
                <a:lnTo>
                  <a:pt x="1589" y="463"/>
                </a:lnTo>
                <a:lnTo>
                  <a:pt x="1589" y="137"/>
                </a:lnTo>
                <a:lnTo>
                  <a:pt x="1589" y="137"/>
                </a:lnTo>
                <a:lnTo>
                  <a:pt x="1589" y="119"/>
                </a:lnTo>
                <a:lnTo>
                  <a:pt x="1586" y="103"/>
                </a:lnTo>
                <a:lnTo>
                  <a:pt x="1583" y="88"/>
                </a:lnTo>
                <a:lnTo>
                  <a:pt x="1577" y="74"/>
                </a:lnTo>
                <a:lnTo>
                  <a:pt x="1571" y="62"/>
                </a:lnTo>
                <a:lnTo>
                  <a:pt x="1563" y="51"/>
                </a:lnTo>
                <a:lnTo>
                  <a:pt x="1555" y="40"/>
                </a:lnTo>
                <a:lnTo>
                  <a:pt x="1545" y="32"/>
                </a:lnTo>
                <a:lnTo>
                  <a:pt x="1533" y="24"/>
                </a:lnTo>
                <a:lnTo>
                  <a:pt x="1521" y="17"/>
                </a:lnTo>
                <a:lnTo>
                  <a:pt x="1508" y="13"/>
                </a:lnTo>
                <a:lnTo>
                  <a:pt x="1493" y="8"/>
                </a:lnTo>
                <a:lnTo>
                  <a:pt x="1477" y="5"/>
                </a:lnTo>
                <a:lnTo>
                  <a:pt x="1460" y="2"/>
                </a:lnTo>
                <a:lnTo>
                  <a:pt x="1441" y="1"/>
                </a:lnTo>
                <a:lnTo>
                  <a:pt x="1423" y="0"/>
                </a:lnTo>
                <a:close/>
                <a:moveTo>
                  <a:pt x="3080" y="355"/>
                </a:moveTo>
                <a:lnTo>
                  <a:pt x="3080" y="355"/>
                </a:lnTo>
                <a:lnTo>
                  <a:pt x="3055" y="366"/>
                </a:lnTo>
                <a:lnTo>
                  <a:pt x="3040" y="372"/>
                </a:lnTo>
                <a:lnTo>
                  <a:pt x="3024" y="376"/>
                </a:lnTo>
                <a:lnTo>
                  <a:pt x="3007" y="381"/>
                </a:lnTo>
                <a:lnTo>
                  <a:pt x="2989" y="384"/>
                </a:lnTo>
                <a:lnTo>
                  <a:pt x="2970" y="387"/>
                </a:lnTo>
                <a:lnTo>
                  <a:pt x="2951" y="388"/>
                </a:lnTo>
                <a:lnTo>
                  <a:pt x="2951" y="388"/>
                </a:lnTo>
                <a:lnTo>
                  <a:pt x="2938" y="388"/>
                </a:lnTo>
                <a:lnTo>
                  <a:pt x="2927" y="387"/>
                </a:lnTo>
                <a:lnTo>
                  <a:pt x="2916" y="384"/>
                </a:lnTo>
                <a:lnTo>
                  <a:pt x="2908" y="382"/>
                </a:lnTo>
                <a:lnTo>
                  <a:pt x="2900" y="378"/>
                </a:lnTo>
                <a:lnTo>
                  <a:pt x="2893" y="374"/>
                </a:lnTo>
                <a:lnTo>
                  <a:pt x="2887" y="368"/>
                </a:lnTo>
                <a:lnTo>
                  <a:pt x="2883" y="362"/>
                </a:lnTo>
                <a:lnTo>
                  <a:pt x="2878" y="355"/>
                </a:lnTo>
                <a:lnTo>
                  <a:pt x="2875" y="348"/>
                </a:lnTo>
                <a:lnTo>
                  <a:pt x="2872" y="339"/>
                </a:lnTo>
                <a:lnTo>
                  <a:pt x="2870" y="330"/>
                </a:lnTo>
                <a:lnTo>
                  <a:pt x="2868" y="308"/>
                </a:lnTo>
                <a:lnTo>
                  <a:pt x="2868" y="283"/>
                </a:lnTo>
                <a:lnTo>
                  <a:pt x="2868" y="5"/>
                </a:lnTo>
                <a:lnTo>
                  <a:pt x="2852" y="5"/>
                </a:lnTo>
                <a:lnTo>
                  <a:pt x="2852" y="5"/>
                </a:lnTo>
                <a:lnTo>
                  <a:pt x="2830" y="5"/>
                </a:lnTo>
                <a:lnTo>
                  <a:pt x="2803" y="7"/>
                </a:lnTo>
                <a:lnTo>
                  <a:pt x="2778" y="9"/>
                </a:lnTo>
                <a:lnTo>
                  <a:pt x="2763" y="12"/>
                </a:lnTo>
                <a:lnTo>
                  <a:pt x="2763" y="295"/>
                </a:lnTo>
                <a:lnTo>
                  <a:pt x="2763" y="295"/>
                </a:lnTo>
                <a:lnTo>
                  <a:pt x="2763" y="318"/>
                </a:lnTo>
                <a:lnTo>
                  <a:pt x="2764" y="339"/>
                </a:lnTo>
                <a:lnTo>
                  <a:pt x="2767" y="359"/>
                </a:lnTo>
                <a:lnTo>
                  <a:pt x="2769" y="377"/>
                </a:lnTo>
                <a:lnTo>
                  <a:pt x="2774" y="393"/>
                </a:lnTo>
                <a:lnTo>
                  <a:pt x="2779" y="408"/>
                </a:lnTo>
                <a:lnTo>
                  <a:pt x="2786" y="422"/>
                </a:lnTo>
                <a:lnTo>
                  <a:pt x="2794" y="434"/>
                </a:lnTo>
                <a:lnTo>
                  <a:pt x="2803" y="445"/>
                </a:lnTo>
                <a:lnTo>
                  <a:pt x="2815" y="455"/>
                </a:lnTo>
                <a:lnTo>
                  <a:pt x="2829" y="462"/>
                </a:lnTo>
                <a:lnTo>
                  <a:pt x="2843" y="468"/>
                </a:lnTo>
                <a:lnTo>
                  <a:pt x="2860" y="473"/>
                </a:lnTo>
                <a:lnTo>
                  <a:pt x="2878" y="477"/>
                </a:lnTo>
                <a:lnTo>
                  <a:pt x="2899" y="479"/>
                </a:lnTo>
                <a:lnTo>
                  <a:pt x="2922" y="480"/>
                </a:lnTo>
                <a:lnTo>
                  <a:pt x="2922" y="480"/>
                </a:lnTo>
                <a:lnTo>
                  <a:pt x="2940" y="479"/>
                </a:lnTo>
                <a:lnTo>
                  <a:pt x="2956" y="478"/>
                </a:lnTo>
                <a:lnTo>
                  <a:pt x="2973" y="477"/>
                </a:lnTo>
                <a:lnTo>
                  <a:pt x="2987" y="473"/>
                </a:lnTo>
                <a:lnTo>
                  <a:pt x="3014" y="467"/>
                </a:lnTo>
                <a:lnTo>
                  <a:pt x="3037" y="460"/>
                </a:lnTo>
                <a:lnTo>
                  <a:pt x="3055" y="453"/>
                </a:lnTo>
                <a:lnTo>
                  <a:pt x="3068" y="448"/>
                </a:lnTo>
                <a:lnTo>
                  <a:pt x="3082" y="442"/>
                </a:lnTo>
                <a:lnTo>
                  <a:pt x="3082" y="442"/>
                </a:lnTo>
                <a:lnTo>
                  <a:pt x="3089" y="445"/>
                </a:lnTo>
                <a:lnTo>
                  <a:pt x="3097" y="449"/>
                </a:lnTo>
                <a:lnTo>
                  <a:pt x="3108" y="452"/>
                </a:lnTo>
                <a:lnTo>
                  <a:pt x="3122" y="456"/>
                </a:lnTo>
                <a:lnTo>
                  <a:pt x="3139" y="459"/>
                </a:lnTo>
                <a:lnTo>
                  <a:pt x="3160" y="462"/>
                </a:lnTo>
                <a:lnTo>
                  <a:pt x="3184" y="463"/>
                </a:lnTo>
                <a:lnTo>
                  <a:pt x="3184" y="12"/>
                </a:lnTo>
                <a:lnTo>
                  <a:pt x="3184" y="12"/>
                </a:lnTo>
                <a:lnTo>
                  <a:pt x="3149" y="7"/>
                </a:lnTo>
                <a:lnTo>
                  <a:pt x="3123" y="6"/>
                </a:lnTo>
                <a:lnTo>
                  <a:pt x="3100" y="5"/>
                </a:lnTo>
                <a:lnTo>
                  <a:pt x="3080" y="5"/>
                </a:lnTo>
                <a:lnTo>
                  <a:pt x="3080" y="355"/>
                </a:lnTo>
                <a:close/>
                <a:moveTo>
                  <a:pt x="3307" y="463"/>
                </a:moveTo>
                <a:lnTo>
                  <a:pt x="3307" y="463"/>
                </a:lnTo>
                <a:lnTo>
                  <a:pt x="3319" y="465"/>
                </a:lnTo>
                <a:lnTo>
                  <a:pt x="3351" y="471"/>
                </a:lnTo>
                <a:lnTo>
                  <a:pt x="3374" y="474"/>
                </a:lnTo>
                <a:lnTo>
                  <a:pt x="3400" y="477"/>
                </a:lnTo>
                <a:lnTo>
                  <a:pt x="3430" y="479"/>
                </a:lnTo>
                <a:lnTo>
                  <a:pt x="3463" y="480"/>
                </a:lnTo>
                <a:lnTo>
                  <a:pt x="3463" y="480"/>
                </a:lnTo>
                <a:lnTo>
                  <a:pt x="3480" y="479"/>
                </a:lnTo>
                <a:lnTo>
                  <a:pt x="3496" y="478"/>
                </a:lnTo>
                <a:lnTo>
                  <a:pt x="3513" y="477"/>
                </a:lnTo>
                <a:lnTo>
                  <a:pt x="3529" y="473"/>
                </a:lnTo>
                <a:lnTo>
                  <a:pt x="3547" y="470"/>
                </a:lnTo>
                <a:lnTo>
                  <a:pt x="3563" y="464"/>
                </a:lnTo>
                <a:lnTo>
                  <a:pt x="3578" y="458"/>
                </a:lnTo>
                <a:lnTo>
                  <a:pt x="3593" y="451"/>
                </a:lnTo>
                <a:lnTo>
                  <a:pt x="3605" y="442"/>
                </a:lnTo>
                <a:lnTo>
                  <a:pt x="3618" y="432"/>
                </a:lnTo>
                <a:lnTo>
                  <a:pt x="3629" y="420"/>
                </a:lnTo>
                <a:lnTo>
                  <a:pt x="3639" y="407"/>
                </a:lnTo>
                <a:lnTo>
                  <a:pt x="3647" y="392"/>
                </a:lnTo>
                <a:lnTo>
                  <a:pt x="3652" y="375"/>
                </a:lnTo>
                <a:lnTo>
                  <a:pt x="3656" y="357"/>
                </a:lnTo>
                <a:lnTo>
                  <a:pt x="3657" y="337"/>
                </a:lnTo>
                <a:lnTo>
                  <a:pt x="3657" y="337"/>
                </a:lnTo>
                <a:lnTo>
                  <a:pt x="3656" y="323"/>
                </a:lnTo>
                <a:lnTo>
                  <a:pt x="3655" y="310"/>
                </a:lnTo>
                <a:lnTo>
                  <a:pt x="3651" y="299"/>
                </a:lnTo>
                <a:lnTo>
                  <a:pt x="3647" y="287"/>
                </a:lnTo>
                <a:lnTo>
                  <a:pt x="3641" y="278"/>
                </a:lnTo>
                <a:lnTo>
                  <a:pt x="3634" y="268"/>
                </a:lnTo>
                <a:lnTo>
                  <a:pt x="3626" y="260"/>
                </a:lnTo>
                <a:lnTo>
                  <a:pt x="3618" y="252"/>
                </a:lnTo>
                <a:lnTo>
                  <a:pt x="3608" y="243"/>
                </a:lnTo>
                <a:lnTo>
                  <a:pt x="3596" y="237"/>
                </a:lnTo>
                <a:lnTo>
                  <a:pt x="3585" y="228"/>
                </a:lnTo>
                <a:lnTo>
                  <a:pt x="3571" y="223"/>
                </a:lnTo>
                <a:lnTo>
                  <a:pt x="3542" y="210"/>
                </a:lnTo>
                <a:lnTo>
                  <a:pt x="3510" y="197"/>
                </a:lnTo>
                <a:lnTo>
                  <a:pt x="3510" y="197"/>
                </a:lnTo>
                <a:lnTo>
                  <a:pt x="3474" y="183"/>
                </a:lnTo>
                <a:lnTo>
                  <a:pt x="3459" y="177"/>
                </a:lnTo>
                <a:lnTo>
                  <a:pt x="3445" y="170"/>
                </a:lnTo>
                <a:lnTo>
                  <a:pt x="3434" y="162"/>
                </a:lnTo>
                <a:lnTo>
                  <a:pt x="3429" y="157"/>
                </a:lnTo>
                <a:lnTo>
                  <a:pt x="3426" y="152"/>
                </a:lnTo>
                <a:lnTo>
                  <a:pt x="3422" y="148"/>
                </a:lnTo>
                <a:lnTo>
                  <a:pt x="3420" y="142"/>
                </a:lnTo>
                <a:lnTo>
                  <a:pt x="3419" y="136"/>
                </a:lnTo>
                <a:lnTo>
                  <a:pt x="3419" y="130"/>
                </a:lnTo>
                <a:lnTo>
                  <a:pt x="3419" y="130"/>
                </a:lnTo>
                <a:lnTo>
                  <a:pt x="3419" y="123"/>
                </a:lnTo>
                <a:lnTo>
                  <a:pt x="3421" y="117"/>
                </a:lnTo>
                <a:lnTo>
                  <a:pt x="3426" y="108"/>
                </a:lnTo>
                <a:lnTo>
                  <a:pt x="3433" y="100"/>
                </a:lnTo>
                <a:lnTo>
                  <a:pt x="3437" y="97"/>
                </a:lnTo>
                <a:lnTo>
                  <a:pt x="3442" y="93"/>
                </a:lnTo>
                <a:lnTo>
                  <a:pt x="3449" y="91"/>
                </a:lnTo>
                <a:lnTo>
                  <a:pt x="3456" y="88"/>
                </a:lnTo>
                <a:lnTo>
                  <a:pt x="3464" y="85"/>
                </a:lnTo>
                <a:lnTo>
                  <a:pt x="3472" y="84"/>
                </a:lnTo>
                <a:lnTo>
                  <a:pt x="3482" y="83"/>
                </a:lnTo>
                <a:lnTo>
                  <a:pt x="3494" y="83"/>
                </a:lnTo>
                <a:lnTo>
                  <a:pt x="3494" y="83"/>
                </a:lnTo>
                <a:lnTo>
                  <a:pt x="3516" y="84"/>
                </a:lnTo>
                <a:lnTo>
                  <a:pt x="3537" y="87"/>
                </a:lnTo>
                <a:lnTo>
                  <a:pt x="3557" y="91"/>
                </a:lnTo>
                <a:lnTo>
                  <a:pt x="3575" y="96"/>
                </a:lnTo>
                <a:lnTo>
                  <a:pt x="3602" y="105"/>
                </a:lnTo>
                <a:lnTo>
                  <a:pt x="3612" y="110"/>
                </a:lnTo>
                <a:lnTo>
                  <a:pt x="3639" y="33"/>
                </a:lnTo>
                <a:lnTo>
                  <a:pt x="3639" y="33"/>
                </a:lnTo>
                <a:lnTo>
                  <a:pt x="3618" y="24"/>
                </a:lnTo>
                <a:lnTo>
                  <a:pt x="3603" y="18"/>
                </a:lnTo>
                <a:lnTo>
                  <a:pt x="3585" y="14"/>
                </a:lnTo>
                <a:lnTo>
                  <a:pt x="3564" y="8"/>
                </a:lnTo>
                <a:lnTo>
                  <a:pt x="3540" y="5"/>
                </a:lnTo>
                <a:lnTo>
                  <a:pt x="3513" y="1"/>
                </a:lnTo>
                <a:lnTo>
                  <a:pt x="3484" y="0"/>
                </a:lnTo>
                <a:lnTo>
                  <a:pt x="3484" y="0"/>
                </a:lnTo>
                <a:lnTo>
                  <a:pt x="3468" y="1"/>
                </a:lnTo>
                <a:lnTo>
                  <a:pt x="3452" y="2"/>
                </a:lnTo>
                <a:lnTo>
                  <a:pt x="3436" y="5"/>
                </a:lnTo>
                <a:lnTo>
                  <a:pt x="3421" y="9"/>
                </a:lnTo>
                <a:lnTo>
                  <a:pt x="3406" y="14"/>
                </a:lnTo>
                <a:lnTo>
                  <a:pt x="3392" y="20"/>
                </a:lnTo>
                <a:lnTo>
                  <a:pt x="3379" y="27"/>
                </a:lnTo>
                <a:lnTo>
                  <a:pt x="3366" y="35"/>
                </a:lnTo>
                <a:lnTo>
                  <a:pt x="3354" y="44"/>
                </a:lnTo>
                <a:lnTo>
                  <a:pt x="3344" y="53"/>
                </a:lnTo>
                <a:lnTo>
                  <a:pt x="3335" y="65"/>
                </a:lnTo>
                <a:lnTo>
                  <a:pt x="3328" y="77"/>
                </a:lnTo>
                <a:lnTo>
                  <a:pt x="3321" y="90"/>
                </a:lnTo>
                <a:lnTo>
                  <a:pt x="3316" y="105"/>
                </a:lnTo>
                <a:lnTo>
                  <a:pt x="3314" y="120"/>
                </a:lnTo>
                <a:lnTo>
                  <a:pt x="3313" y="137"/>
                </a:lnTo>
                <a:lnTo>
                  <a:pt x="3313" y="137"/>
                </a:lnTo>
                <a:lnTo>
                  <a:pt x="3314" y="153"/>
                </a:lnTo>
                <a:lnTo>
                  <a:pt x="3316" y="168"/>
                </a:lnTo>
                <a:lnTo>
                  <a:pt x="3321" y="183"/>
                </a:lnTo>
                <a:lnTo>
                  <a:pt x="3328" y="196"/>
                </a:lnTo>
                <a:lnTo>
                  <a:pt x="3335" y="208"/>
                </a:lnTo>
                <a:lnTo>
                  <a:pt x="3344" y="218"/>
                </a:lnTo>
                <a:lnTo>
                  <a:pt x="3354" y="227"/>
                </a:lnTo>
                <a:lnTo>
                  <a:pt x="3365" y="235"/>
                </a:lnTo>
                <a:lnTo>
                  <a:pt x="3376" y="243"/>
                </a:lnTo>
                <a:lnTo>
                  <a:pt x="3389" y="250"/>
                </a:lnTo>
                <a:lnTo>
                  <a:pt x="3402" y="257"/>
                </a:lnTo>
                <a:lnTo>
                  <a:pt x="3414" y="263"/>
                </a:lnTo>
                <a:lnTo>
                  <a:pt x="3441" y="272"/>
                </a:lnTo>
                <a:lnTo>
                  <a:pt x="3467" y="282"/>
                </a:lnTo>
                <a:lnTo>
                  <a:pt x="3467" y="282"/>
                </a:lnTo>
                <a:lnTo>
                  <a:pt x="3499" y="293"/>
                </a:lnTo>
                <a:lnTo>
                  <a:pt x="3514" y="299"/>
                </a:lnTo>
                <a:lnTo>
                  <a:pt x="3527" y="306"/>
                </a:lnTo>
                <a:lnTo>
                  <a:pt x="3537" y="314"/>
                </a:lnTo>
                <a:lnTo>
                  <a:pt x="3544" y="322"/>
                </a:lnTo>
                <a:lnTo>
                  <a:pt x="3548" y="327"/>
                </a:lnTo>
                <a:lnTo>
                  <a:pt x="3550" y="332"/>
                </a:lnTo>
                <a:lnTo>
                  <a:pt x="3551" y="337"/>
                </a:lnTo>
                <a:lnTo>
                  <a:pt x="3551" y="343"/>
                </a:lnTo>
                <a:lnTo>
                  <a:pt x="3551" y="343"/>
                </a:lnTo>
                <a:lnTo>
                  <a:pt x="3551" y="353"/>
                </a:lnTo>
                <a:lnTo>
                  <a:pt x="3548" y="363"/>
                </a:lnTo>
                <a:lnTo>
                  <a:pt x="3545" y="368"/>
                </a:lnTo>
                <a:lnTo>
                  <a:pt x="3542" y="373"/>
                </a:lnTo>
                <a:lnTo>
                  <a:pt x="3539" y="376"/>
                </a:lnTo>
                <a:lnTo>
                  <a:pt x="3534" y="381"/>
                </a:lnTo>
                <a:lnTo>
                  <a:pt x="3528" y="384"/>
                </a:lnTo>
                <a:lnTo>
                  <a:pt x="3521" y="388"/>
                </a:lnTo>
                <a:lnTo>
                  <a:pt x="3514" y="390"/>
                </a:lnTo>
                <a:lnTo>
                  <a:pt x="3505" y="392"/>
                </a:lnTo>
                <a:lnTo>
                  <a:pt x="3495" y="395"/>
                </a:lnTo>
                <a:lnTo>
                  <a:pt x="3484" y="396"/>
                </a:lnTo>
                <a:lnTo>
                  <a:pt x="3458" y="397"/>
                </a:lnTo>
                <a:lnTo>
                  <a:pt x="3458" y="397"/>
                </a:lnTo>
                <a:lnTo>
                  <a:pt x="3434" y="397"/>
                </a:lnTo>
                <a:lnTo>
                  <a:pt x="3411" y="395"/>
                </a:lnTo>
                <a:lnTo>
                  <a:pt x="3368" y="390"/>
                </a:lnTo>
                <a:lnTo>
                  <a:pt x="3338" y="385"/>
                </a:lnTo>
                <a:lnTo>
                  <a:pt x="3327" y="383"/>
                </a:lnTo>
                <a:lnTo>
                  <a:pt x="3307" y="463"/>
                </a:lnTo>
                <a:close/>
                <a:moveTo>
                  <a:pt x="1845" y="90"/>
                </a:moveTo>
                <a:lnTo>
                  <a:pt x="1845" y="90"/>
                </a:lnTo>
                <a:lnTo>
                  <a:pt x="1861" y="87"/>
                </a:lnTo>
                <a:lnTo>
                  <a:pt x="1881" y="84"/>
                </a:lnTo>
                <a:lnTo>
                  <a:pt x="1904" y="82"/>
                </a:lnTo>
                <a:lnTo>
                  <a:pt x="1928" y="82"/>
                </a:lnTo>
                <a:lnTo>
                  <a:pt x="1928" y="82"/>
                </a:lnTo>
                <a:lnTo>
                  <a:pt x="1943" y="82"/>
                </a:lnTo>
                <a:lnTo>
                  <a:pt x="1956" y="83"/>
                </a:lnTo>
                <a:lnTo>
                  <a:pt x="1969" y="87"/>
                </a:lnTo>
                <a:lnTo>
                  <a:pt x="1982" y="90"/>
                </a:lnTo>
                <a:lnTo>
                  <a:pt x="1994" y="95"/>
                </a:lnTo>
                <a:lnTo>
                  <a:pt x="2004" y="100"/>
                </a:lnTo>
                <a:lnTo>
                  <a:pt x="2015" y="108"/>
                </a:lnTo>
                <a:lnTo>
                  <a:pt x="2025" y="117"/>
                </a:lnTo>
                <a:lnTo>
                  <a:pt x="2033" y="127"/>
                </a:lnTo>
                <a:lnTo>
                  <a:pt x="2041" y="137"/>
                </a:lnTo>
                <a:lnTo>
                  <a:pt x="2048" y="150"/>
                </a:lnTo>
                <a:lnTo>
                  <a:pt x="2053" y="165"/>
                </a:lnTo>
                <a:lnTo>
                  <a:pt x="2058" y="180"/>
                </a:lnTo>
                <a:lnTo>
                  <a:pt x="2061" y="197"/>
                </a:lnTo>
                <a:lnTo>
                  <a:pt x="2063" y="216"/>
                </a:lnTo>
                <a:lnTo>
                  <a:pt x="2064" y="237"/>
                </a:lnTo>
                <a:lnTo>
                  <a:pt x="2064" y="237"/>
                </a:lnTo>
                <a:lnTo>
                  <a:pt x="2064" y="256"/>
                </a:lnTo>
                <a:lnTo>
                  <a:pt x="2063" y="275"/>
                </a:lnTo>
                <a:lnTo>
                  <a:pt x="2060" y="292"/>
                </a:lnTo>
                <a:lnTo>
                  <a:pt x="2057" y="308"/>
                </a:lnTo>
                <a:lnTo>
                  <a:pt x="2053" y="323"/>
                </a:lnTo>
                <a:lnTo>
                  <a:pt x="2049" y="336"/>
                </a:lnTo>
                <a:lnTo>
                  <a:pt x="2042" y="348"/>
                </a:lnTo>
                <a:lnTo>
                  <a:pt x="2035" y="359"/>
                </a:lnTo>
                <a:lnTo>
                  <a:pt x="2026" y="368"/>
                </a:lnTo>
                <a:lnTo>
                  <a:pt x="2015" y="376"/>
                </a:lnTo>
                <a:lnTo>
                  <a:pt x="2004" y="383"/>
                </a:lnTo>
                <a:lnTo>
                  <a:pt x="1990" y="389"/>
                </a:lnTo>
                <a:lnTo>
                  <a:pt x="1975" y="392"/>
                </a:lnTo>
                <a:lnTo>
                  <a:pt x="1958" y="396"/>
                </a:lnTo>
                <a:lnTo>
                  <a:pt x="1940" y="398"/>
                </a:lnTo>
                <a:lnTo>
                  <a:pt x="1919" y="398"/>
                </a:lnTo>
                <a:lnTo>
                  <a:pt x="1919" y="398"/>
                </a:lnTo>
                <a:lnTo>
                  <a:pt x="1892" y="397"/>
                </a:lnTo>
                <a:lnTo>
                  <a:pt x="1868" y="396"/>
                </a:lnTo>
                <a:lnTo>
                  <a:pt x="1845" y="393"/>
                </a:lnTo>
                <a:lnTo>
                  <a:pt x="1845" y="90"/>
                </a:lnTo>
                <a:close/>
                <a:moveTo>
                  <a:pt x="1934" y="0"/>
                </a:moveTo>
                <a:lnTo>
                  <a:pt x="1934" y="0"/>
                </a:lnTo>
                <a:lnTo>
                  <a:pt x="1910" y="1"/>
                </a:lnTo>
                <a:lnTo>
                  <a:pt x="1885" y="2"/>
                </a:lnTo>
                <a:lnTo>
                  <a:pt x="1860" y="5"/>
                </a:lnTo>
                <a:lnTo>
                  <a:pt x="1834" y="8"/>
                </a:lnTo>
                <a:lnTo>
                  <a:pt x="1808" y="12"/>
                </a:lnTo>
                <a:lnTo>
                  <a:pt x="1784" y="16"/>
                </a:lnTo>
                <a:lnTo>
                  <a:pt x="1761" y="22"/>
                </a:lnTo>
                <a:lnTo>
                  <a:pt x="1740" y="29"/>
                </a:lnTo>
                <a:lnTo>
                  <a:pt x="1740" y="465"/>
                </a:lnTo>
                <a:lnTo>
                  <a:pt x="1740" y="465"/>
                </a:lnTo>
                <a:lnTo>
                  <a:pt x="1758" y="468"/>
                </a:lnTo>
                <a:lnTo>
                  <a:pt x="1778" y="471"/>
                </a:lnTo>
                <a:lnTo>
                  <a:pt x="1823" y="475"/>
                </a:lnTo>
                <a:lnTo>
                  <a:pt x="1872" y="479"/>
                </a:lnTo>
                <a:lnTo>
                  <a:pt x="1915" y="480"/>
                </a:lnTo>
                <a:lnTo>
                  <a:pt x="1915" y="480"/>
                </a:lnTo>
                <a:lnTo>
                  <a:pt x="1950" y="479"/>
                </a:lnTo>
                <a:lnTo>
                  <a:pt x="1980" y="477"/>
                </a:lnTo>
                <a:lnTo>
                  <a:pt x="2009" y="472"/>
                </a:lnTo>
                <a:lnTo>
                  <a:pt x="2035" y="465"/>
                </a:lnTo>
                <a:lnTo>
                  <a:pt x="2058" y="458"/>
                </a:lnTo>
                <a:lnTo>
                  <a:pt x="2080" y="448"/>
                </a:lnTo>
                <a:lnTo>
                  <a:pt x="2089" y="442"/>
                </a:lnTo>
                <a:lnTo>
                  <a:pt x="2098" y="436"/>
                </a:lnTo>
                <a:lnTo>
                  <a:pt x="2107" y="429"/>
                </a:lnTo>
                <a:lnTo>
                  <a:pt x="2116" y="422"/>
                </a:lnTo>
                <a:lnTo>
                  <a:pt x="2122" y="414"/>
                </a:lnTo>
                <a:lnTo>
                  <a:pt x="2129" y="406"/>
                </a:lnTo>
                <a:lnTo>
                  <a:pt x="2136" y="398"/>
                </a:lnTo>
                <a:lnTo>
                  <a:pt x="2142" y="389"/>
                </a:lnTo>
                <a:lnTo>
                  <a:pt x="2147" y="378"/>
                </a:lnTo>
                <a:lnTo>
                  <a:pt x="2152" y="369"/>
                </a:lnTo>
                <a:lnTo>
                  <a:pt x="2160" y="346"/>
                </a:lnTo>
                <a:lnTo>
                  <a:pt x="2166" y="322"/>
                </a:lnTo>
                <a:lnTo>
                  <a:pt x="2171" y="297"/>
                </a:lnTo>
                <a:lnTo>
                  <a:pt x="2173" y="268"/>
                </a:lnTo>
                <a:lnTo>
                  <a:pt x="2174" y="237"/>
                </a:lnTo>
                <a:lnTo>
                  <a:pt x="2174" y="237"/>
                </a:lnTo>
                <a:lnTo>
                  <a:pt x="2173" y="210"/>
                </a:lnTo>
                <a:lnTo>
                  <a:pt x="2170" y="183"/>
                </a:lnTo>
                <a:lnTo>
                  <a:pt x="2165" y="160"/>
                </a:lnTo>
                <a:lnTo>
                  <a:pt x="2158" y="137"/>
                </a:lnTo>
                <a:lnTo>
                  <a:pt x="2149" y="117"/>
                </a:lnTo>
                <a:lnTo>
                  <a:pt x="2137" y="97"/>
                </a:lnTo>
                <a:lnTo>
                  <a:pt x="2125" y="80"/>
                </a:lnTo>
                <a:lnTo>
                  <a:pt x="2110" y="63"/>
                </a:lnTo>
                <a:lnTo>
                  <a:pt x="2094" y="48"/>
                </a:lnTo>
                <a:lnTo>
                  <a:pt x="2075" y="36"/>
                </a:lnTo>
                <a:lnTo>
                  <a:pt x="2056" y="25"/>
                </a:lnTo>
                <a:lnTo>
                  <a:pt x="2034" y="16"/>
                </a:lnTo>
                <a:lnTo>
                  <a:pt x="2011" y="9"/>
                </a:lnTo>
                <a:lnTo>
                  <a:pt x="1987" y="5"/>
                </a:lnTo>
                <a:lnTo>
                  <a:pt x="1960" y="1"/>
                </a:lnTo>
                <a:lnTo>
                  <a:pt x="1934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rgbClr val="005EB8"/>
              </a:solidFill>
            </a:endParaRPr>
          </a:p>
        </p:txBody>
      </p:sp>
      <p:cxnSp>
        <p:nvCxnSpPr>
          <p:cNvPr id="22" name="Conector recto 8"/>
          <p:cNvCxnSpPr/>
          <p:nvPr userDrawn="1"/>
        </p:nvCxnSpPr>
        <p:spPr>
          <a:xfrm flipV="1">
            <a:off x="8314805" y="398985"/>
            <a:ext cx="0" cy="277510"/>
          </a:xfrm>
          <a:prstGeom prst="line">
            <a:avLst/>
          </a:prstGeom>
          <a:ln w="12700" cmpd="sng">
            <a:solidFill>
              <a:schemeClr val="bg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3" name="Picture Placeholder 19"/>
          <p:cNvSpPr>
            <a:spLocks noGrp="1"/>
          </p:cNvSpPr>
          <p:nvPr>
            <p:ph type="pic" sz="quarter" idx="14" hasCustomPrompt="1"/>
          </p:nvPr>
        </p:nvSpPr>
        <p:spPr>
          <a:xfrm>
            <a:off x="5761038" y="399437"/>
            <a:ext cx="2258247" cy="276007"/>
          </a:xfrm>
        </p:spPr>
        <p:txBody>
          <a:bodyPr>
            <a:noAutofit/>
          </a:bodyPr>
          <a:lstStyle>
            <a:lvl1pPr marL="0" indent="0">
              <a:buNone/>
              <a:defRPr sz="1100" baseline="0">
                <a:solidFill>
                  <a:schemeClr val="bg1"/>
                </a:solidFill>
              </a:defRPr>
            </a:lvl1pPr>
          </a:lstStyle>
          <a:p>
            <a:r>
              <a:rPr lang="en-GB" dirty="0" smtClean="0"/>
              <a:t>Co-branding logo</a:t>
            </a:r>
            <a:endParaRPr lang="en-GB" dirty="0"/>
          </a:p>
        </p:txBody>
      </p:sp>
      <p:grpSp>
        <p:nvGrpSpPr>
          <p:cNvPr id="41" name="Group 40"/>
          <p:cNvGrpSpPr/>
          <p:nvPr userDrawn="1"/>
        </p:nvGrpSpPr>
        <p:grpSpPr>
          <a:xfrm>
            <a:off x="53877" y="34249"/>
            <a:ext cx="1079674" cy="625849"/>
            <a:chOff x="8405819" y="36245"/>
            <a:chExt cx="856837" cy="662339"/>
          </a:xfrm>
        </p:grpSpPr>
        <p:grpSp>
          <p:nvGrpSpPr>
            <p:cNvPr id="42" name="Group 41"/>
            <p:cNvGrpSpPr/>
            <p:nvPr userDrawn="1"/>
          </p:nvGrpSpPr>
          <p:grpSpPr>
            <a:xfrm>
              <a:off x="8545513" y="36245"/>
              <a:ext cx="489905" cy="495602"/>
              <a:chOff x="7818438" y="101600"/>
              <a:chExt cx="546100" cy="552450"/>
            </a:xfrm>
          </p:grpSpPr>
          <p:sp>
            <p:nvSpPr>
              <p:cNvPr id="55" name="Freeform 5"/>
              <p:cNvSpPr>
                <a:spLocks noEditPoints="1"/>
              </p:cNvSpPr>
              <p:nvPr userDrawn="1"/>
            </p:nvSpPr>
            <p:spPr bwMode="auto">
              <a:xfrm>
                <a:off x="7818438" y="200025"/>
                <a:ext cx="546100" cy="454025"/>
              </a:xfrm>
              <a:custGeom>
                <a:avLst/>
                <a:gdLst>
                  <a:gd name="T0" fmla="*/ 56 w 344"/>
                  <a:gd name="T1" fmla="*/ 0 h 286"/>
                  <a:gd name="T2" fmla="*/ 44 w 344"/>
                  <a:gd name="T3" fmla="*/ 2 h 286"/>
                  <a:gd name="T4" fmla="*/ 24 w 344"/>
                  <a:gd name="T5" fmla="*/ 10 h 286"/>
                  <a:gd name="T6" fmla="*/ 10 w 344"/>
                  <a:gd name="T7" fmla="*/ 26 h 286"/>
                  <a:gd name="T8" fmla="*/ 2 w 344"/>
                  <a:gd name="T9" fmla="*/ 46 h 286"/>
                  <a:gd name="T10" fmla="*/ 0 w 344"/>
                  <a:gd name="T11" fmla="*/ 230 h 286"/>
                  <a:gd name="T12" fmla="*/ 2 w 344"/>
                  <a:gd name="T13" fmla="*/ 242 h 286"/>
                  <a:gd name="T14" fmla="*/ 10 w 344"/>
                  <a:gd name="T15" fmla="*/ 262 h 286"/>
                  <a:gd name="T16" fmla="*/ 24 w 344"/>
                  <a:gd name="T17" fmla="*/ 278 h 286"/>
                  <a:gd name="T18" fmla="*/ 44 w 344"/>
                  <a:gd name="T19" fmla="*/ 286 h 286"/>
                  <a:gd name="T20" fmla="*/ 288 w 344"/>
                  <a:gd name="T21" fmla="*/ 286 h 286"/>
                  <a:gd name="T22" fmla="*/ 300 w 344"/>
                  <a:gd name="T23" fmla="*/ 286 h 286"/>
                  <a:gd name="T24" fmla="*/ 320 w 344"/>
                  <a:gd name="T25" fmla="*/ 278 h 286"/>
                  <a:gd name="T26" fmla="*/ 334 w 344"/>
                  <a:gd name="T27" fmla="*/ 262 h 286"/>
                  <a:gd name="T28" fmla="*/ 344 w 344"/>
                  <a:gd name="T29" fmla="*/ 242 h 286"/>
                  <a:gd name="T30" fmla="*/ 344 w 344"/>
                  <a:gd name="T31" fmla="*/ 58 h 286"/>
                  <a:gd name="T32" fmla="*/ 344 w 344"/>
                  <a:gd name="T33" fmla="*/ 46 h 286"/>
                  <a:gd name="T34" fmla="*/ 334 w 344"/>
                  <a:gd name="T35" fmla="*/ 26 h 286"/>
                  <a:gd name="T36" fmla="*/ 320 w 344"/>
                  <a:gd name="T37" fmla="*/ 10 h 286"/>
                  <a:gd name="T38" fmla="*/ 300 w 344"/>
                  <a:gd name="T39" fmla="*/ 2 h 286"/>
                  <a:gd name="T40" fmla="*/ 288 w 344"/>
                  <a:gd name="T41" fmla="*/ 0 h 286"/>
                  <a:gd name="T42" fmla="*/ 148 w 344"/>
                  <a:gd name="T43" fmla="*/ 142 h 286"/>
                  <a:gd name="T44" fmla="*/ 144 w 344"/>
                  <a:gd name="T45" fmla="*/ 136 h 286"/>
                  <a:gd name="T46" fmla="*/ 136 w 344"/>
                  <a:gd name="T47" fmla="*/ 122 h 286"/>
                  <a:gd name="T48" fmla="*/ 134 w 344"/>
                  <a:gd name="T49" fmla="*/ 112 h 286"/>
                  <a:gd name="T50" fmla="*/ 138 w 344"/>
                  <a:gd name="T51" fmla="*/ 98 h 286"/>
                  <a:gd name="T52" fmla="*/ 146 w 344"/>
                  <a:gd name="T53" fmla="*/ 88 h 286"/>
                  <a:gd name="T54" fmla="*/ 158 w 344"/>
                  <a:gd name="T55" fmla="*/ 80 h 286"/>
                  <a:gd name="T56" fmla="*/ 172 w 344"/>
                  <a:gd name="T57" fmla="*/ 76 h 286"/>
                  <a:gd name="T58" fmla="*/ 178 w 344"/>
                  <a:gd name="T59" fmla="*/ 78 h 286"/>
                  <a:gd name="T60" fmla="*/ 192 w 344"/>
                  <a:gd name="T61" fmla="*/ 82 h 286"/>
                  <a:gd name="T62" fmla="*/ 202 w 344"/>
                  <a:gd name="T63" fmla="*/ 92 h 286"/>
                  <a:gd name="T64" fmla="*/ 208 w 344"/>
                  <a:gd name="T65" fmla="*/ 106 h 286"/>
                  <a:gd name="T66" fmla="*/ 208 w 344"/>
                  <a:gd name="T67" fmla="*/ 112 h 286"/>
                  <a:gd name="T68" fmla="*/ 204 w 344"/>
                  <a:gd name="T69" fmla="*/ 128 h 286"/>
                  <a:gd name="T70" fmla="*/ 196 w 344"/>
                  <a:gd name="T71" fmla="*/ 140 h 286"/>
                  <a:gd name="T72" fmla="*/ 126 w 344"/>
                  <a:gd name="T73" fmla="*/ 228 h 2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44" h="286">
                    <a:moveTo>
                      <a:pt x="288" y="0"/>
                    </a:moveTo>
                    <a:lnTo>
                      <a:pt x="56" y="0"/>
                    </a:lnTo>
                    <a:lnTo>
                      <a:pt x="56" y="0"/>
                    </a:lnTo>
                    <a:lnTo>
                      <a:pt x="44" y="2"/>
                    </a:lnTo>
                    <a:lnTo>
                      <a:pt x="34" y="6"/>
                    </a:lnTo>
                    <a:lnTo>
                      <a:pt x="24" y="10"/>
                    </a:lnTo>
                    <a:lnTo>
                      <a:pt x="16" y="18"/>
                    </a:lnTo>
                    <a:lnTo>
                      <a:pt x="10" y="26"/>
                    </a:lnTo>
                    <a:lnTo>
                      <a:pt x="4" y="36"/>
                    </a:lnTo>
                    <a:lnTo>
                      <a:pt x="2" y="46"/>
                    </a:lnTo>
                    <a:lnTo>
                      <a:pt x="0" y="58"/>
                    </a:lnTo>
                    <a:lnTo>
                      <a:pt x="0" y="230"/>
                    </a:lnTo>
                    <a:lnTo>
                      <a:pt x="0" y="230"/>
                    </a:lnTo>
                    <a:lnTo>
                      <a:pt x="2" y="242"/>
                    </a:lnTo>
                    <a:lnTo>
                      <a:pt x="4" y="252"/>
                    </a:lnTo>
                    <a:lnTo>
                      <a:pt x="10" y="262"/>
                    </a:lnTo>
                    <a:lnTo>
                      <a:pt x="16" y="270"/>
                    </a:lnTo>
                    <a:lnTo>
                      <a:pt x="24" y="278"/>
                    </a:lnTo>
                    <a:lnTo>
                      <a:pt x="34" y="282"/>
                    </a:lnTo>
                    <a:lnTo>
                      <a:pt x="44" y="286"/>
                    </a:lnTo>
                    <a:lnTo>
                      <a:pt x="56" y="286"/>
                    </a:lnTo>
                    <a:lnTo>
                      <a:pt x="288" y="286"/>
                    </a:lnTo>
                    <a:lnTo>
                      <a:pt x="288" y="286"/>
                    </a:lnTo>
                    <a:lnTo>
                      <a:pt x="300" y="286"/>
                    </a:lnTo>
                    <a:lnTo>
                      <a:pt x="310" y="282"/>
                    </a:lnTo>
                    <a:lnTo>
                      <a:pt x="320" y="278"/>
                    </a:lnTo>
                    <a:lnTo>
                      <a:pt x="328" y="270"/>
                    </a:lnTo>
                    <a:lnTo>
                      <a:pt x="334" y="262"/>
                    </a:lnTo>
                    <a:lnTo>
                      <a:pt x="340" y="252"/>
                    </a:lnTo>
                    <a:lnTo>
                      <a:pt x="344" y="242"/>
                    </a:lnTo>
                    <a:lnTo>
                      <a:pt x="344" y="230"/>
                    </a:lnTo>
                    <a:lnTo>
                      <a:pt x="344" y="58"/>
                    </a:lnTo>
                    <a:lnTo>
                      <a:pt x="344" y="58"/>
                    </a:lnTo>
                    <a:lnTo>
                      <a:pt x="344" y="46"/>
                    </a:lnTo>
                    <a:lnTo>
                      <a:pt x="340" y="36"/>
                    </a:lnTo>
                    <a:lnTo>
                      <a:pt x="334" y="26"/>
                    </a:lnTo>
                    <a:lnTo>
                      <a:pt x="328" y="18"/>
                    </a:lnTo>
                    <a:lnTo>
                      <a:pt x="320" y="10"/>
                    </a:lnTo>
                    <a:lnTo>
                      <a:pt x="310" y="6"/>
                    </a:lnTo>
                    <a:lnTo>
                      <a:pt x="300" y="2"/>
                    </a:lnTo>
                    <a:lnTo>
                      <a:pt x="288" y="0"/>
                    </a:lnTo>
                    <a:lnTo>
                      <a:pt x="288" y="0"/>
                    </a:lnTo>
                    <a:close/>
                    <a:moveTo>
                      <a:pt x="126" y="228"/>
                    </a:moveTo>
                    <a:lnTo>
                      <a:pt x="148" y="142"/>
                    </a:lnTo>
                    <a:lnTo>
                      <a:pt x="148" y="142"/>
                    </a:lnTo>
                    <a:lnTo>
                      <a:pt x="144" y="136"/>
                    </a:lnTo>
                    <a:lnTo>
                      <a:pt x="138" y="130"/>
                    </a:lnTo>
                    <a:lnTo>
                      <a:pt x="136" y="122"/>
                    </a:lnTo>
                    <a:lnTo>
                      <a:pt x="134" y="112"/>
                    </a:lnTo>
                    <a:lnTo>
                      <a:pt x="134" y="112"/>
                    </a:lnTo>
                    <a:lnTo>
                      <a:pt x="136" y="106"/>
                    </a:lnTo>
                    <a:lnTo>
                      <a:pt x="138" y="98"/>
                    </a:lnTo>
                    <a:lnTo>
                      <a:pt x="142" y="92"/>
                    </a:lnTo>
                    <a:lnTo>
                      <a:pt x="146" y="88"/>
                    </a:lnTo>
                    <a:lnTo>
                      <a:pt x="152" y="82"/>
                    </a:lnTo>
                    <a:lnTo>
                      <a:pt x="158" y="80"/>
                    </a:lnTo>
                    <a:lnTo>
                      <a:pt x="164" y="78"/>
                    </a:lnTo>
                    <a:lnTo>
                      <a:pt x="172" y="76"/>
                    </a:lnTo>
                    <a:lnTo>
                      <a:pt x="172" y="76"/>
                    </a:lnTo>
                    <a:lnTo>
                      <a:pt x="178" y="78"/>
                    </a:lnTo>
                    <a:lnTo>
                      <a:pt x="186" y="80"/>
                    </a:lnTo>
                    <a:lnTo>
                      <a:pt x="192" y="82"/>
                    </a:lnTo>
                    <a:lnTo>
                      <a:pt x="198" y="88"/>
                    </a:lnTo>
                    <a:lnTo>
                      <a:pt x="202" y="92"/>
                    </a:lnTo>
                    <a:lnTo>
                      <a:pt x="204" y="98"/>
                    </a:lnTo>
                    <a:lnTo>
                      <a:pt x="208" y="106"/>
                    </a:lnTo>
                    <a:lnTo>
                      <a:pt x="208" y="112"/>
                    </a:lnTo>
                    <a:lnTo>
                      <a:pt x="208" y="112"/>
                    </a:lnTo>
                    <a:lnTo>
                      <a:pt x="206" y="120"/>
                    </a:lnTo>
                    <a:lnTo>
                      <a:pt x="204" y="128"/>
                    </a:lnTo>
                    <a:lnTo>
                      <a:pt x="200" y="134"/>
                    </a:lnTo>
                    <a:lnTo>
                      <a:pt x="196" y="140"/>
                    </a:lnTo>
                    <a:lnTo>
                      <a:pt x="220" y="228"/>
                    </a:lnTo>
                    <a:lnTo>
                      <a:pt x="126" y="228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005EB8"/>
                  </a:solidFill>
                </a:endParaRPr>
              </a:p>
            </p:txBody>
          </p:sp>
          <p:sp>
            <p:nvSpPr>
              <p:cNvPr id="56" name="Freeform 6"/>
              <p:cNvSpPr>
                <a:spLocks/>
              </p:cNvSpPr>
              <p:nvPr userDrawn="1"/>
            </p:nvSpPr>
            <p:spPr bwMode="auto">
              <a:xfrm>
                <a:off x="7961313" y="101600"/>
                <a:ext cx="260350" cy="88900"/>
              </a:xfrm>
              <a:custGeom>
                <a:avLst/>
                <a:gdLst>
                  <a:gd name="T0" fmla="*/ 20 w 164"/>
                  <a:gd name="T1" fmla="*/ 56 h 56"/>
                  <a:gd name="T2" fmla="*/ 20 w 164"/>
                  <a:gd name="T3" fmla="*/ 56 h 56"/>
                  <a:gd name="T4" fmla="*/ 22 w 164"/>
                  <a:gd name="T5" fmla="*/ 46 h 56"/>
                  <a:gd name="T6" fmla="*/ 26 w 164"/>
                  <a:gd name="T7" fmla="*/ 36 h 56"/>
                  <a:gd name="T8" fmla="*/ 30 w 164"/>
                  <a:gd name="T9" fmla="*/ 30 h 56"/>
                  <a:gd name="T10" fmla="*/ 36 w 164"/>
                  <a:gd name="T11" fmla="*/ 26 h 56"/>
                  <a:gd name="T12" fmla="*/ 42 w 164"/>
                  <a:gd name="T13" fmla="*/ 22 h 56"/>
                  <a:gd name="T14" fmla="*/ 54 w 164"/>
                  <a:gd name="T15" fmla="*/ 20 h 56"/>
                  <a:gd name="T16" fmla="*/ 82 w 164"/>
                  <a:gd name="T17" fmla="*/ 20 h 56"/>
                  <a:gd name="T18" fmla="*/ 82 w 164"/>
                  <a:gd name="T19" fmla="*/ 20 h 56"/>
                  <a:gd name="T20" fmla="*/ 112 w 164"/>
                  <a:gd name="T21" fmla="*/ 20 h 56"/>
                  <a:gd name="T22" fmla="*/ 122 w 164"/>
                  <a:gd name="T23" fmla="*/ 22 h 56"/>
                  <a:gd name="T24" fmla="*/ 130 w 164"/>
                  <a:gd name="T25" fmla="*/ 26 h 56"/>
                  <a:gd name="T26" fmla="*/ 136 w 164"/>
                  <a:gd name="T27" fmla="*/ 30 h 56"/>
                  <a:gd name="T28" fmla="*/ 140 w 164"/>
                  <a:gd name="T29" fmla="*/ 36 h 56"/>
                  <a:gd name="T30" fmla="*/ 142 w 164"/>
                  <a:gd name="T31" fmla="*/ 46 h 56"/>
                  <a:gd name="T32" fmla="*/ 144 w 164"/>
                  <a:gd name="T33" fmla="*/ 56 h 56"/>
                  <a:gd name="T34" fmla="*/ 164 w 164"/>
                  <a:gd name="T35" fmla="*/ 56 h 56"/>
                  <a:gd name="T36" fmla="*/ 164 w 164"/>
                  <a:gd name="T37" fmla="*/ 56 h 56"/>
                  <a:gd name="T38" fmla="*/ 162 w 164"/>
                  <a:gd name="T39" fmla="*/ 38 h 56"/>
                  <a:gd name="T40" fmla="*/ 156 w 164"/>
                  <a:gd name="T41" fmla="*/ 24 h 56"/>
                  <a:gd name="T42" fmla="*/ 148 w 164"/>
                  <a:gd name="T43" fmla="*/ 14 h 56"/>
                  <a:gd name="T44" fmla="*/ 138 w 164"/>
                  <a:gd name="T45" fmla="*/ 6 h 56"/>
                  <a:gd name="T46" fmla="*/ 126 w 164"/>
                  <a:gd name="T47" fmla="*/ 2 h 56"/>
                  <a:gd name="T48" fmla="*/ 112 w 164"/>
                  <a:gd name="T49" fmla="*/ 0 h 56"/>
                  <a:gd name="T50" fmla="*/ 82 w 164"/>
                  <a:gd name="T51" fmla="*/ 0 h 56"/>
                  <a:gd name="T52" fmla="*/ 82 w 164"/>
                  <a:gd name="T53" fmla="*/ 0 h 56"/>
                  <a:gd name="T54" fmla="*/ 52 w 164"/>
                  <a:gd name="T55" fmla="*/ 0 h 56"/>
                  <a:gd name="T56" fmla="*/ 38 w 164"/>
                  <a:gd name="T57" fmla="*/ 2 h 56"/>
                  <a:gd name="T58" fmla="*/ 26 w 164"/>
                  <a:gd name="T59" fmla="*/ 6 h 56"/>
                  <a:gd name="T60" fmla="*/ 16 w 164"/>
                  <a:gd name="T61" fmla="*/ 14 h 56"/>
                  <a:gd name="T62" fmla="*/ 8 w 164"/>
                  <a:gd name="T63" fmla="*/ 24 h 56"/>
                  <a:gd name="T64" fmla="*/ 2 w 164"/>
                  <a:gd name="T65" fmla="*/ 38 h 56"/>
                  <a:gd name="T66" fmla="*/ 0 w 164"/>
                  <a:gd name="T67" fmla="*/ 56 h 56"/>
                  <a:gd name="T68" fmla="*/ 20 w 164"/>
                  <a:gd name="T69" fmla="*/ 5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64" h="56">
                    <a:moveTo>
                      <a:pt x="20" y="56"/>
                    </a:moveTo>
                    <a:lnTo>
                      <a:pt x="20" y="56"/>
                    </a:lnTo>
                    <a:lnTo>
                      <a:pt x="22" y="46"/>
                    </a:lnTo>
                    <a:lnTo>
                      <a:pt x="26" y="36"/>
                    </a:lnTo>
                    <a:lnTo>
                      <a:pt x="30" y="30"/>
                    </a:lnTo>
                    <a:lnTo>
                      <a:pt x="36" y="26"/>
                    </a:lnTo>
                    <a:lnTo>
                      <a:pt x="42" y="22"/>
                    </a:lnTo>
                    <a:lnTo>
                      <a:pt x="54" y="20"/>
                    </a:lnTo>
                    <a:lnTo>
                      <a:pt x="82" y="20"/>
                    </a:lnTo>
                    <a:lnTo>
                      <a:pt x="82" y="20"/>
                    </a:lnTo>
                    <a:lnTo>
                      <a:pt x="112" y="20"/>
                    </a:lnTo>
                    <a:lnTo>
                      <a:pt x="122" y="22"/>
                    </a:lnTo>
                    <a:lnTo>
                      <a:pt x="130" y="26"/>
                    </a:lnTo>
                    <a:lnTo>
                      <a:pt x="136" y="30"/>
                    </a:lnTo>
                    <a:lnTo>
                      <a:pt x="140" y="36"/>
                    </a:lnTo>
                    <a:lnTo>
                      <a:pt x="142" y="46"/>
                    </a:lnTo>
                    <a:lnTo>
                      <a:pt x="144" y="56"/>
                    </a:lnTo>
                    <a:lnTo>
                      <a:pt x="164" y="56"/>
                    </a:lnTo>
                    <a:lnTo>
                      <a:pt x="164" y="56"/>
                    </a:lnTo>
                    <a:lnTo>
                      <a:pt x="162" y="38"/>
                    </a:lnTo>
                    <a:lnTo>
                      <a:pt x="156" y="24"/>
                    </a:lnTo>
                    <a:lnTo>
                      <a:pt x="148" y="14"/>
                    </a:lnTo>
                    <a:lnTo>
                      <a:pt x="138" y="6"/>
                    </a:lnTo>
                    <a:lnTo>
                      <a:pt x="126" y="2"/>
                    </a:lnTo>
                    <a:lnTo>
                      <a:pt x="112" y="0"/>
                    </a:lnTo>
                    <a:lnTo>
                      <a:pt x="82" y="0"/>
                    </a:lnTo>
                    <a:lnTo>
                      <a:pt x="82" y="0"/>
                    </a:lnTo>
                    <a:lnTo>
                      <a:pt x="52" y="0"/>
                    </a:lnTo>
                    <a:lnTo>
                      <a:pt x="38" y="2"/>
                    </a:lnTo>
                    <a:lnTo>
                      <a:pt x="26" y="6"/>
                    </a:lnTo>
                    <a:lnTo>
                      <a:pt x="16" y="14"/>
                    </a:lnTo>
                    <a:lnTo>
                      <a:pt x="8" y="24"/>
                    </a:lnTo>
                    <a:lnTo>
                      <a:pt x="2" y="38"/>
                    </a:lnTo>
                    <a:lnTo>
                      <a:pt x="0" y="56"/>
                    </a:lnTo>
                    <a:lnTo>
                      <a:pt x="20" y="56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005EB8"/>
                  </a:solidFill>
                </a:endParaRPr>
              </a:p>
            </p:txBody>
          </p:sp>
        </p:grpSp>
        <p:sp>
          <p:nvSpPr>
            <p:cNvPr id="53" name="TextBox 52"/>
            <p:cNvSpPr txBox="1"/>
            <p:nvPr userDrawn="1"/>
          </p:nvSpPr>
          <p:spPr>
            <a:xfrm rot="16200000">
              <a:off x="8191735" y="250329"/>
              <a:ext cx="563729" cy="1355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510" dirty="0" smtClean="0">
                  <a:solidFill>
                    <a:srgbClr val="FFFFFF"/>
                  </a:solidFill>
                </a:rPr>
                <a:t>strictly</a:t>
              </a:r>
              <a:endParaRPr lang="en-GB" sz="510" dirty="0">
                <a:solidFill>
                  <a:srgbClr val="FFFFFF"/>
                </a:solidFill>
              </a:endParaRPr>
            </a:p>
          </p:txBody>
        </p:sp>
        <p:sp>
          <p:nvSpPr>
            <p:cNvPr id="54" name="TextBox 53"/>
            <p:cNvSpPr txBox="1"/>
            <p:nvPr userDrawn="1"/>
          </p:nvSpPr>
          <p:spPr>
            <a:xfrm>
              <a:off x="8410803" y="506408"/>
              <a:ext cx="851853" cy="19217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580" dirty="0" smtClean="0">
                  <a:solidFill>
                    <a:srgbClr val="FFFFFF"/>
                  </a:solidFill>
                </a:rPr>
                <a:t>CONFIDENTIAL</a:t>
              </a:r>
              <a:endParaRPr lang="en-GB" sz="580" dirty="0">
                <a:solidFill>
                  <a:srgbClr val="FFFFFF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94678477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-branding cover NO photo blue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2" name="Group 71"/>
          <p:cNvGrpSpPr/>
          <p:nvPr userDrawn="1"/>
        </p:nvGrpSpPr>
        <p:grpSpPr>
          <a:xfrm>
            <a:off x="32501" y="44413"/>
            <a:ext cx="874461" cy="651751"/>
            <a:chOff x="8388192" y="36245"/>
            <a:chExt cx="874464" cy="651751"/>
          </a:xfrm>
        </p:grpSpPr>
        <p:grpSp>
          <p:nvGrpSpPr>
            <p:cNvPr id="73" name="Group 72"/>
            <p:cNvGrpSpPr/>
            <p:nvPr userDrawn="1"/>
          </p:nvGrpSpPr>
          <p:grpSpPr>
            <a:xfrm>
              <a:off x="8545513" y="36245"/>
              <a:ext cx="489905" cy="495602"/>
              <a:chOff x="7818438" y="101600"/>
              <a:chExt cx="546100" cy="552450"/>
            </a:xfrm>
          </p:grpSpPr>
          <p:sp>
            <p:nvSpPr>
              <p:cNvPr id="76" name="Freeform 5"/>
              <p:cNvSpPr>
                <a:spLocks noEditPoints="1"/>
              </p:cNvSpPr>
              <p:nvPr userDrawn="1"/>
            </p:nvSpPr>
            <p:spPr bwMode="auto">
              <a:xfrm>
                <a:off x="7818438" y="200025"/>
                <a:ext cx="546100" cy="454025"/>
              </a:xfrm>
              <a:custGeom>
                <a:avLst/>
                <a:gdLst>
                  <a:gd name="T0" fmla="*/ 56 w 344"/>
                  <a:gd name="T1" fmla="*/ 0 h 286"/>
                  <a:gd name="T2" fmla="*/ 44 w 344"/>
                  <a:gd name="T3" fmla="*/ 2 h 286"/>
                  <a:gd name="T4" fmla="*/ 24 w 344"/>
                  <a:gd name="T5" fmla="*/ 10 h 286"/>
                  <a:gd name="T6" fmla="*/ 10 w 344"/>
                  <a:gd name="T7" fmla="*/ 26 h 286"/>
                  <a:gd name="T8" fmla="*/ 2 w 344"/>
                  <a:gd name="T9" fmla="*/ 46 h 286"/>
                  <a:gd name="T10" fmla="*/ 0 w 344"/>
                  <a:gd name="T11" fmla="*/ 230 h 286"/>
                  <a:gd name="T12" fmla="*/ 2 w 344"/>
                  <a:gd name="T13" fmla="*/ 242 h 286"/>
                  <a:gd name="T14" fmla="*/ 10 w 344"/>
                  <a:gd name="T15" fmla="*/ 262 h 286"/>
                  <a:gd name="T16" fmla="*/ 24 w 344"/>
                  <a:gd name="T17" fmla="*/ 278 h 286"/>
                  <a:gd name="T18" fmla="*/ 44 w 344"/>
                  <a:gd name="T19" fmla="*/ 286 h 286"/>
                  <a:gd name="T20" fmla="*/ 288 w 344"/>
                  <a:gd name="T21" fmla="*/ 286 h 286"/>
                  <a:gd name="T22" fmla="*/ 300 w 344"/>
                  <a:gd name="T23" fmla="*/ 286 h 286"/>
                  <a:gd name="T24" fmla="*/ 320 w 344"/>
                  <a:gd name="T25" fmla="*/ 278 h 286"/>
                  <a:gd name="T26" fmla="*/ 334 w 344"/>
                  <a:gd name="T27" fmla="*/ 262 h 286"/>
                  <a:gd name="T28" fmla="*/ 344 w 344"/>
                  <a:gd name="T29" fmla="*/ 242 h 286"/>
                  <a:gd name="T30" fmla="*/ 344 w 344"/>
                  <a:gd name="T31" fmla="*/ 58 h 286"/>
                  <a:gd name="T32" fmla="*/ 344 w 344"/>
                  <a:gd name="T33" fmla="*/ 46 h 286"/>
                  <a:gd name="T34" fmla="*/ 334 w 344"/>
                  <a:gd name="T35" fmla="*/ 26 h 286"/>
                  <a:gd name="T36" fmla="*/ 320 w 344"/>
                  <a:gd name="T37" fmla="*/ 10 h 286"/>
                  <a:gd name="T38" fmla="*/ 300 w 344"/>
                  <a:gd name="T39" fmla="*/ 2 h 286"/>
                  <a:gd name="T40" fmla="*/ 288 w 344"/>
                  <a:gd name="T41" fmla="*/ 0 h 286"/>
                  <a:gd name="T42" fmla="*/ 148 w 344"/>
                  <a:gd name="T43" fmla="*/ 142 h 286"/>
                  <a:gd name="T44" fmla="*/ 144 w 344"/>
                  <a:gd name="T45" fmla="*/ 136 h 286"/>
                  <a:gd name="T46" fmla="*/ 136 w 344"/>
                  <a:gd name="T47" fmla="*/ 122 h 286"/>
                  <a:gd name="T48" fmla="*/ 134 w 344"/>
                  <a:gd name="T49" fmla="*/ 112 h 286"/>
                  <a:gd name="T50" fmla="*/ 138 w 344"/>
                  <a:gd name="T51" fmla="*/ 98 h 286"/>
                  <a:gd name="T52" fmla="*/ 146 w 344"/>
                  <a:gd name="T53" fmla="*/ 88 h 286"/>
                  <a:gd name="T54" fmla="*/ 158 w 344"/>
                  <a:gd name="T55" fmla="*/ 80 h 286"/>
                  <a:gd name="T56" fmla="*/ 172 w 344"/>
                  <a:gd name="T57" fmla="*/ 76 h 286"/>
                  <a:gd name="T58" fmla="*/ 178 w 344"/>
                  <a:gd name="T59" fmla="*/ 78 h 286"/>
                  <a:gd name="T60" fmla="*/ 192 w 344"/>
                  <a:gd name="T61" fmla="*/ 82 h 286"/>
                  <a:gd name="T62" fmla="*/ 202 w 344"/>
                  <a:gd name="T63" fmla="*/ 92 h 286"/>
                  <a:gd name="T64" fmla="*/ 208 w 344"/>
                  <a:gd name="T65" fmla="*/ 106 h 286"/>
                  <a:gd name="T66" fmla="*/ 208 w 344"/>
                  <a:gd name="T67" fmla="*/ 112 h 286"/>
                  <a:gd name="T68" fmla="*/ 204 w 344"/>
                  <a:gd name="T69" fmla="*/ 128 h 286"/>
                  <a:gd name="T70" fmla="*/ 196 w 344"/>
                  <a:gd name="T71" fmla="*/ 140 h 286"/>
                  <a:gd name="T72" fmla="*/ 126 w 344"/>
                  <a:gd name="T73" fmla="*/ 228 h 2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44" h="286">
                    <a:moveTo>
                      <a:pt x="288" y="0"/>
                    </a:moveTo>
                    <a:lnTo>
                      <a:pt x="56" y="0"/>
                    </a:lnTo>
                    <a:lnTo>
                      <a:pt x="56" y="0"/>
                    </a:lnTo>
                    <a:lnTo>
                      <a:pt x="44" y="2"/>
                    </a:lnTo>
                    <a:lnTo>
                      <a:pt x="34" y="6"/>
                    </a:lnTo>
                    <a:lnTo>
                      <a:pt x="24" y="10"/>
                    </a:lnTo>
                    <a:lnTo>
                      <a:pt x="16" y="18"/>
                    </a:lnTo>
                    <a:lnTo>
                      <a:pt x="10" y="26"/>
                    </a:lnTo>
                    <a:lnTo>
                      <a:pt x="4" y="36"/>
                    </a:lnTo>
                    <a:lnTo>
                      <a:pt x="2" y="46"/>
                    </a:lnTo>
                    <a:lnTo>
                      <a:pt x="0" y="58"/>
                    </a:lnTo>
                    <a:lnTo>
                      <a:pt x="0" y="230"/>
                    </a:lnTo>
                    <a:lnTo>
                      <a:pt x="0" y="230"/>
                    </a:lnTo>
                    <a:lnTo>
                      <a:pt x="2" y="242"/>
                    </a:lnTo>
                    <a:lnTo>
                      <a:pt x="4" y="252"/>
                    </a:lnTo>
                    <a:lnTo>
                      <a:pt x="10" y="262"/>
                    </a:lnTo>
                    <a:lnTo>
                      <a:pt x="16" y="270"/>
                    </a:lnTo>
                    <a:lnTo>
                      <a:pt x="24" y="278"/>
                    </a:lnTo>
                    <a:lnTo>
                      <a:pt x="34" y="282"/>
                    </a:lnTo>
                    <a:lnTo>
                      <a:pt x="44" y="286"/>
                    </a:lnTo>
                    <a:lnTo>
                      <a:pt x="56" y="286"/>
                    </a:lnTo>
                    <a:lnTo>
                      <a:pt x="288" y="286"/>
                    </a:lnTo>
                    <a:lnTo>
                      <a:pt x="288" y="286"/>
                    </a:lnTo>
                    <a:lnTo>
                      <a:pt x="300" y="286"/>
                    </a:lnTo>
                    <a:lnTo>
                      <a:pt x="310" y="282"/>
                    </a:lnTo>
                    <a:lnTo>
                      <a:pt x="320" y="278"/>
                    </a:lnTo>
                    <a:lnTo>
                      <a:pt x="328" y="270"/>
                    </a:lnTo>
                    <a:lnTo>
                      <a:pt x="334" y="262"/>
                    </a:lnTo>
                    <a:lnTo>
                      <a:pt x="340" y="252"/>
                    </a:lnTo>
                    <a:lnTo>
                      <a:pt x="344" y="242"/>
                    </a:lnTo>
                    <a:lnTo>
                      <a:pt x="344" y="230"/>
                    </a:lnTo>
                    <a:lnTo>
                      <a:pt x="344" y="58"/>
                    </a:lnTo>
                    <a:lnTo>
                      <a:pt x="344" y="58"/>
                    </a:lnTo>
                    <a:lnTo>
                      <a:pt x="344" y="46"/>
                    </a:lnTo>
                    <a:lnTo>
                      <a:pt x="340" y="36"/>
                    </a:lnTo>
                    <a:lnTo>
                      <a:pt x="334" y="26"/>
                    </a:lnTo>
                    <a:lnTo>
                      <a:pt x="328" y="18"/>
                    </a:lnTo>
                    <a:lnTo>
                      <a:pt x="320" y="10"/>
                    </a:lnTo>
                    <a:lnTo>
                      <a:pt x="310" y="6"/>
                    </a:lnTo>
                    <a:lnTo>
                      <a:pt x="300" y="2"/>
                    </a:lnTo>
                    <a:lnTo>
                      <a:pt x="288" y="0"/>
                    </a:lnTo>
                    <a:lnTo>
                      <a:pt x="288" y="0"/>
                    </a:lnTo>
                    <a:close/>
                    <a:moveTo>
                      <a:pt x="126" y="228"/>
                    </a:moveTo>
                    <a:lnTo>
                      <a:pt x="148" y="142"/>
                    </a:lnTo>
                    <a:lnTo>
                      <a:pt x="148" y="142"/>
                    </a:lnTo>
                    <a:lnTo>
                      <a:pt x="144" y="136"/>
                    </a:lnTo>
                    <a:lnTo>
                      <a:pt x="138" y="130"/>
                    </a:lnTo>
                    <a:lnTo>
                      <a:pt x="136" y="122"/>
                    </a:lnTo>
                    <a:lnTo>
                      <a:pt x="134" y="112"/>
                    </a:lnTo>
                    <a:lnTo>
                      <a:pt x="134" y="112"/>
                    </a:lnTo>
                    <a:lnTo>
                      <a:pt x="136" y="106"/>
                    </a:lnTo>
                    <a:lnTo>
                      <a:pt x="138" y="98"/>
                    </a:lnTo>
                    <a:lnTo>
                      <a:pt x="142" y="92"/>
                    </a:lnTo>
                    <a:lnTo>
                      <a:pt x="146" y="88"/>
                    </a:lnTo>
                    <a:lnTo>
                      <a:pt x="152" y="82"/>
                    </a:lnTo>
                    <a:lnTo>
                      <a:pt x="158" y="80"/>
                    </a:lnTo>
                    <a:lnTo>
                      <a:pt x="164" y="78"/>
                    </a:lnTo>
                    <a:lnTo>
                      <a:pt x="172" y="76"/>
                    </a:lnTo>
                    <a:lnTo>
                      <a:pt x="172" y="76"/>
                    </a:lnTo>
                    <a:lnTo>
                      <a:pt x="178" y="78"/>
                    </a:lnTo>
                    <a:lnTo>
                      <a:pt x="186" y="80"/>
                    </a:lnTo>
                    <a:lnTo>
                      <a:pt x="192" y="82"/>
                    </a:lnTo>
                    <a:lnTo>
                      <a:pt x="198" y="88"/>
                    </a:lnTo>
                    <a:lnTo>
                      <a:pt x="202" y="92"/>
                    </a:lnTo>
                    <a:lnTo>
                      <a:pt x="204" y="98"/>
                    </a:lnTo>
                    <a:lnTo>
                      <a:pt x="208" y="106"/>
                    </a:lnTo>
                    <a:lnTo>
                      <a:pt x="208" y="112"/>
                    </a:lnTo>
                    <a:lnTo>
                      <a:pt x="208" y="112"/>
                    </a:lnTo>
                    <a:lnTo>
                      <a:pt x="206" y="120"/>
                    </a:lnTo>
                    <a:lnTo>
                      <a:pt x="204" y="128"/>
                    </a:lnTo>
                    <a:lnTo>
                      <a:pt x="200" y="134"/>
                    </a:lnTo>
                    <a:lnTo>
                      <a:pt x="196" y="140"/>
                    </a:lnTo>
                    <a:lnTo>
                      <a:pt x="220" y="228"/>
                    </a:lnTo>
                    <a:lnTo>
                      <a:pt x="126" y="228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005EB8"/>
                  </a:solidFill>
                </a:endParaRPr>
              </a:p>
            </p:txBody>
          </p:sp>
          <p:sp>
            <p:nvSpPr>
              <p:cNvPr id="77" name="Freeform 6"/>
              <p:cNvSpPr>
                <a:spLocks/>
              </p:cNvSpPr>
              <p:nvPr userDrawn="1"/>
            </p:nvSpPr>
            <p:spPr bwMode="auto">
              <a:xfrm>
                <a:off x="7961313" y="101600"/>
                <a:ext cx="260350" cy="88900"/>
              </a:xfrm>
              <a:custGeom>
                <a:avLst/>
                <a:gdLst>
                  <a:gd name="T0" fmla="*/ 20 w 164"/>
                  <a:gd name="T1" fmla="*/ 56 h 56"/>
                  <a:gd name="T2" fmla="*/ 20 w 164"/>
                  <a:gd name="T3" fmla="*/ 56 h 56"/>
                  <a:gd name="T4" fmla="*/ 22 w 164"/>
                  <a:gd name="T5" fmla="*/ 46 h 56"/>
                  <a:gd name="T6" fmla="*/ 26 w 164"/>
                  <a:gd name="T7" fmla="*/ 36 h 56"/>
                  <a:gd name="T8" fmla="*/ 30 w 164"/>
                  <a:gd name="T9" fmla="*/ 30 h 56"/>
                  <a:gd name="T10" fmla="*/ 36 w 164"/>
                  <a:gd name="T11" fmla="*/ 26 h 56"/>
                  <a:gd name="T12" fmla="*/ 42 w 164"/>
                  <a:gd name="T13" fmla="*/ 22 h 56"/>
                  <a:gd name="T14" fmla="*/ 54 w 164"/>
                  <a:gd name="T15" fmla="*/ 20 h 56"/>
                  <a:gd name="T16" fmla="*/ 82 w 164"/>
                  <a:gd name="T17" fmla="*/ 20 h 56"/>
                  <a:gd name="T18" fmla="*/ 82 w 164"/>
                  <a:gd name="T19" fmla="*/ 20 h 56"/>
                  <a:gd name="T20" fmla="*/ 112 w 164"/>
                  <a:gd name="T21" fmla="*/ 20 h 56"/>
                  <a:gd name="T22" fmla="*/ 122 w 164"/>
                  <a:gd name="T23" fmla="*/ 22 h 56"/>
                  <a:gd name="T24" fmla="*/ 130 w 164"/>
                  <a:gd name="T25" fmla="*/ 26 h 56"/>
                  <a:gd name="T26" fmla="*/ 136 w 164"/>
                  <a:gd name="T27" fmla="*/ 30 h 56"/>
                  <a:gd name="T28" fmla="*/ 140 w 164"/>
                  <a:gd name="T29" fmla="*/ 36 h 56"/>
                  <a:gd name="T30" fmla="*/ 142 w 164"/>
                  <a:gd name="T31" fmla="*/ 46 h 56"/>
                  <a:gd name="T32" fmla="*/ 144 w 164"/>
                  <a:gd name="T33" fmla="*/ 56 h 56"/>
                  <a:gd name="T34" fmla="*/ 164 w 164"/>
                  <a:gd name="T35" fmla="*/ 56 h 56"/>
                  <a:gd name="T36" fmla="*/ 164 w 164"/>
                  <a:gd name="T37" fmla="*/ 56 h 56"/>
                  <a:gd name="T38" fmla="*/ 162 w 164"/>
                  <a:gd name="T39" fmla="*/ 38 h 56"/>
                  <a:gd name="T40" fmla="*/ 156 w 164"/>
                  <a:gd name="T41" fmla="*/ 24 h 56"/>
                  <a:gd name="T42" fmla="*/ 148 w 164"/>
                  <a:gd name="T43" fmla="*/ 14 h 56"/>
                  <a:gd name="T44" fmla="*/ 138 w 164"/>
                  <a:gd name="T45" fmla="*/ 6 h 56"/>
                  <a:gd name="T46" fmla="*/ 126 w 164"/>
                  <a:gd name="T47" fmla="*/ 2 h 56"/>
                  <a:gd name="T48" fmla="*/ 112 w 164"/>
                  <a:gd name="T49" fmla="*/ 0 h 56"/>
                  <a:gd name="T50" fmla="*/ 82 w 164"/>
                  <a:gd name="T51" fmla="*/ 0 h 56"/>
                  <a:gd name="T52" fmla="*/ 82 w 164"/>
                  <a:gd name="T53" fmla="*/ 0 h 56"/>
                  <a:gd name="T54" fmla="*/ 52 w 164"/>
                  <a:gd name="T55" fmla="*/ 0 h 56"/>
                  <a:gd name="T56" fmla="*/ 38 w 164"/>
                  <a:gd name="T57" fmla="*/ 2 h 56"/>
                  <a:gd name="T58" fmla="*/ 26 w 164"/>
                  <a:gd name="T59" fmla="*/ 6 h 56"/>
                  <a:gd name="T60" fmla="*/ 16 w 164"/>
                  <a:gd name="T61" fmla="*/ 14 h 56"/>
                  <a:gd name="T62" fmla="*/ 8 w 164"/>
                  <a:gd name="T63" fmla="*/ 24 h 56"/>
                  <a:gd name="T64" fmla="*/ 2 w 164"/>
                  <a:gd name="T65" fmla="*/ 38 h 56"/>
                  <a:gd name="T66" fmla="*/ 0 w 164"/>
                  <a:gd name="T67" fmla="*/ 56 h 56"/>
                  <a:gd name="T68" fmla="*/ 20 w 164"/>
                  <a:gd name="T69" fmla="*/ 5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64" h="56">
                    <a:moveTo>
                      <a:pt x="20" y="56"/>
                    </a:moveTo>
                    <a:lnTo>
                      <a:pt x="20" y="56"/>
                    </a:lnTo>
                    <a:lnTo>
                      <a:pt x="22" y="46"/>
                    </a:lnTo>
                    <a:lnTo>
                      <a:pt x="26" y="36"/>
                    </a:lnTo>
                    <a:lnTo>
                      <a:pt x="30" y="30"/>
                    </a:lnTo>
                    <a:lnTo>
                      <a:pt x="36" y="26"/>
                    </a:lnTo>
                    <a:lnTo>
                      <a:pt x="42" y="22"/>
                    </a:lnTo>
                    <a:lnTo>
                      <a:pt x="54" y="20"/>
                    </a:lnTo>
                    <a:lnTo>
                      <a:pt x="82" y="20"/>
                    </a:lnTo>
                    <a:lnTo>
                      <a:pt x="82" y="20"/>
                    </a:lnTo>
                    <a:lnTo>
                      <a:pt x="112" y="20"/>
                    </a:lnTo>
                    <a:lnTo>
                      <a:pt x="122" y="22"/>
                    </a:lnTo>
                    <a:lnTo>
                      <a:pt x="130" y="26"/>
                    </a:lnTo>
                    <a:lnTo>
                      <a:pt x="136" y="30"/>
                    </a:lnTo>
                    <a:lnTo>
                      <a:pt x="140" y="36"/>
                    </a:lnTo>
                    <a:lnTo>
                      <a:pt x="142" y="46"/>
                    </a:lnTo>
                    <a:lnTo>
                      <a:pt x="144" y="56"/>
                    </a:lnTo>
                    <a:lnTo>
                      <a:pt x="164" y="56"/>
                    </a:lnTo>
                    <a:lnTo>
                      <a:pt x="164" y="56"/>
                    </a:lnTo>
                    <a:lnTo>
                      <a:pt x="162" y="38"/>
                    </a:lnTo>
                    <a:lnTo>
                      <a:pt x="156" y="24"/>
                    </a:lnTo>
                    <a:lnTo>
                      <a:pt x="148" y="14"/>
                    </a:lnTo>
                    <a:lnTo>
                      <a:pt x="138" y="6"/>
                    </a:lnTo>
                    <a:lnTo>
                      <a:pt x="126" y="2"/>
                    </a:lnTo>
                    <a:lnTo>
                      <a:pt x="112" y="0"/>
                    </a:lnTo>
                    <a:lnTo>
                      <a:pt x="82" y="0"/>
                    </a:lnTo>
                    <a:lnTo>
                      <a:pt x="82" y="0"/>
                    </a:lnTo>
                    <a:lnTo>
                      <a:pt x="52" y="0"/>
                    </a:lnTo>
                    <a:lnTo>
                      <a:pt x="38" y="2"/>
                    </a:lnTo>
                    <a:lnTo>
                      <a:pt x="26" y="6"/>
                    </a:lnTo>
                    <a:lnTo>
                      <a:pt x="16" y="14"/>
                    </a:lnTo>
                    <a:lnTo>
                      <a:pt x="8" y="24"/>
                    </a:lnTo>
                    <a:lnTo>
                      <a:pt x="2" y="38"/>
                    </a:lnTo>
                    <a:lnTo>
                      <a:pt x="0" y="56"/>
                    </a:lnTo>
                    <a:lnTo>
                      <a:pt x="20" y="56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005EB8"/>
                  </a:solidFill>
                </a:endParaRPr>
              </a:p>
            </p:txBody>
          </p:sp>
        </p:grpSp>
        <p:sp>
          <p:nvSpPr>
            <p:cNvPr id="74" name="TextBox 73"/>
            <p:cNvSpPr txBox="1"/>
            <p:nvPr userDrawn="1"/>
          </p:nvSpPr>
          <p:spPr>
            <a:xfrm rot="16200000">
              <a:off x="8191736" y="232708"/>
              <a:ext cx="563729" cy="17081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510" dirty="0">
                  <a:solidFill>
                    <a:srgbClr val="FFFFFF"/>
                  </a:solidFill>
                </a:rPr>
                <a:t>strictly</a:t>
              </a:r>
            </a:p>
          </p:txBody>
        </p:sp>
        <p:sp>
          <p:nvSpPr>
            <p:cNvPr id="75" name="TextBox 74"/>
            <p:cNvSpPr txBox="1"/>
            <p:nvPr userDrawn="1"/>
          </p:nvSpPr>
          <p:spPr>
            <a:xfrm>
              <a:off x="8410801" y="506408"/>
              <a:ext cx="851855" cy="18158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580" dirty="0">
                  <a:solidFill>
                    <a:srgbClr val="FFFFFF"/>
                  </a:solidFill>
                </a:rPr>
                <a:t>CONFIDENTIAL</a:t>
              </a:r>
            </a:p>
          </p:txBody>
        </p:sp>
      </p:grpSp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3220455" y="790615"/>
            <a:ext cx="5361089" cy="2367496"/>
          </a:xfrm>
        </p:spPr>
        <p:txBody>
          <a:bodyPr anchor="b">
            <a:normAutofit/>
          </a:bodyPr>
          <a:lstStyle>
            <a:lvl1pPr>
              <a:defRPr sz="3200">
                <a:solidFill>
                  <a:schemeClr val="bg1"/>
                </a:solidFill>
              </a:defRPr>
            </a:lvl1pPr>
          </a:lstStyle>
          <a:p>
            <a:r>
              <a:rPr lang="en-US" noProof="0" smtClean="0"/>
              <a:t>Click to edit Master title style</a:t>
            </a:r>
            <a:endParaRPr lang="en-GB" noProof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580824" y="3240087"/>
            <a:ext cx="2730366" cy="1656045"/>
          </a:xfrm>
        </p:spPr>
        <p:txBody>
          <a:bodyPr>
            <a:normAutofit/>
          </a:bodyPr>
          <a:lstStyle>
            <a:lvl1pPr marL="0" indent="0" algn="r">
              <a:buNone/>
              <a:defRPr sz="1600">
                <a:solidFill>
                  <a:schemeClr val="tx2"/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noProof="0" smtClean="0"/>
              <a:t>Click to edit Master subtitle style</a:t>
            </a:r>
            <a:endParaRPr lang="en-GB" noProof="0"/>
          </a:p>
        </p:txBody>
      </p:sp>
      <p:cxnSp>
        <p:nvCxnSpPr>
          <p:cNvPr id="8" name="Conector recto 12"/>
          <p:cNvCxnSpPr/>
          <p:nvPr userDrawn="1"/>
        </p:nvCxnSpPr>
        <p:spPr>
          <a:xfrm flipH="1">
            <a:off x="490089" y="3158111"/>
            <a:ext cx="2730366" cy="0"/>
          </a:xfrm>
          <a:prstGeom prst="line">
            <a:avLst/>
          </a:prstGeom>
          <a:ln w="12700" cmpd="sng">
            <a:solidFill>
              <a:schemeClr val="bg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43" name="Freeform 6"/>
          <p:cNvSpPr>
            <a:spLocks/>
          </p:cNvSpPr>
          <p:nvPr userDrawn="1"/>
        </p:nvSpPr>
        <p:spPr bwMode="auto">
          <a:xfrm>
            <a:off x="6297241" y="4779265"/>
            <a:ext cx="228041" cy="240006"/>
          </a:xfrm>
          <a:custGeom>
            <a:avLst/>
            <a:gdLst>
              <a:gd name="T0" fmla="*/ 0 w 342"/>
              <a:gd name="T1" fmla="*/ 457 h 480"/>
              <a:gd name="T2" fmla="*/ 0 w 342"/>
              <a:gd name="T3" fmla="*/ 457 h 480"/>
              <a:gd name="T4" fmla="*/ 13 w 342"/>
              <a:gd name="T5" fmla="*/ 460 h 480"/>
              <a:gd name="T6" fmla="*/ 52 w 342"/>
              <a:gd name="T7" fmla="*/ 468 h 480"/>
              <a:gd name="T8" fmla="*/ 79 w 342"/>
              <a:gd name="T9" fmla="*/ 472 h 480"/>
              <a:gd name="T10" fmla="*/ 110 w 342"/>
              <a:gd name="T11" fmla="*/ 477 h 480"/>
              <a:gd name="T12" fmla="*/ 145 w 342"/>
              <a:gd name="T13" fmla="*/ 479 h 480"/>
              <a:gd name="T14" fmla="*/ 182 w 342"/>
              <a:gd name="T15" fmla="*/ 480 h 480"/>
              <a:gd name="T16" fmla="*/ 182 w 342"/>
              <a:gd name="T17" fmla="*/ 480 h 480"/>
              <a:gd name="T18" fmla="*/ 220 w 342"/>
              <a:gd name="T19" fmla="*/ 479 h 480"/>
              <a:gd name="T20" fmla="*/ 254 w 342"/>
              <a:gd name="T21" fmla="*/ 478 h 480"/>
              <a:gd name="T22" fmla="*/ 281 w 342"/>
              <a:gd name="T23" fmla="*/ 475 h 480"/>
              <a:gd name="T24" fmla="*/ 303 w 342"/>
              <a:gd name="T25" fmla="*/ 473 h 480"/>
              <a:gd name="T26" fmla="*/ 333 w 342"/>
              <a:gd name="T27" fmla="*/ 470 h 480"/>
              <a:gd name="T28" fmla="*/ 342 w 342"/>
              <a:gd name="T29" fmla="*/ 467 h 480"/>
              <a:gd name="T30" fmla="*/ 342 w 342"/>
              <a:gd name="T31" fmla="*/ 388 h 480"/>
              <a:gd name="T32" fmla="*/ 342 w 342"/>
              <a:gd name="T33" fmla="*/ 388 h 480"/>
              <a:gd name="T34" fmla="*/ 333 w 342"/>
              <a:gd name="T35" fmla="*/ 389 h 480"/>
              <a:gd name="T36" fmla="*/ 306 w 342"/>
              <a:gd name="T37" fmla="*/ 393 h 480"/>
              <a:gd name="T38" fmla="*/ 264 w 342"/>
              <a:gd name="T39" fmla="*/ 397 h 480"/>
              <a:gd name="T40" fmla="*/ 239 w 342"/>
              <a:gd name="T41" fmla="*/ 398 h 480"/>
              <a:gd name="T42" fmla="*/ 211 w 342"/>
              <a:gd name="T43" fmla="*/ 398 h 480"/>
              <a:gd name="T44" fmla="*/ 211 w 342"/>
              <a:gd name="T45" fmla="*/ 398 h 480"/>
              <a:gd name="T46" fmla="*/ 187 w 342"/>
              <a:gd name="T47" fmla="*/ 398 h 480"/>
              <a:gd name="T48" fmla="*/ 166 w 342"/>
              <a:gd name="T49" fmla="*/ 397 h 480"/>
              <a:gd name="T50" fmla="*/ 132 w 342"/>
              <a:gd name="T51" fmla="*/ 393 h 480"/>
              <a:gd name="T52" fmla="*/ 111 w 342"/>
              <a:gd name="T53" fmla="*/ 391 h 480"/>
              <a:gd name="T54" fmla="*/ 103 w 342"/>
              <a:gd name="T55" fmla="*/ 390 h 480"/>
              <a:gd name="T56" fmla="*/ 103 w 342"/>
              <a:gd name="T57" fmla="*/ 277 h 480"/>
              <a:gd name="T58" fmla="*/ 310 w 342"/>
              <a:gd name="T59" fmla="*/ 277 h 480"/>
              <a:gd name="T60" fmla="*/ 310 w 342"/>
              <a:gd name="T61" fmla="*/ 196 h 480"/>
              <a:gd name="T62" fmla="*/ 103 w 342"/>
              <a:gd name="T63" fmla="*/ 196 h 480"/>
              <a:gd name="T64" fmla="*/ 103 w 342"/>
              <a:gd name="T65" fmla="*/ 89 h 480"/>
              <a:gd name="T66" fmla="*/ 103 w 342"/>
              <a:gd name="T67" fmla="*/ 89 h 480"/>
              <a:gd name="T68" fmla="*/ 111 w 342"/>
              <a:gd name="T69" fmla="*/ 88 h 480"/>
              <a:gd name="T70" fmla="*/ 131 w 342"/>
              <a:gd name="T71" fmla="*/ 85 h 480"/>
              <a:gd name="T72" fmla="*/ 163 w 342"/>
              <a:gd name="T73" fmla="*/ 83 h 480"/>
              <a:gd name="T74" fmla="*/ 204 w 342"/>
              <a:gd name="T75" fmla="*/ 82 h 480"/>
              <a:gd name="T76" fmla="*/ 204 w 342"/>
              <a:gd name="T77" fmla="*/ 82 h 480"/>
              <a:gd name="T78" fmla="*/ 230 w 342"/>
              <a:gd name="T79" fmla="*/ 82 h 480"/>
              <a:gd name="T80" fmla="*/ 254 w 342"/>
              <a:gd name="T81" fmla="*/ 83 h 480"/>
              <a:gd name="T82" fmla="*/ 295 w 342"/>
              <a:gd name="T83" fmla="*/ 87 h 480"/>
              <a:gd name="T84" fmla="*/ 324 w 342"/>
              <a:gd name="T85" fmla="*/ 90 h 480"/>
              <a:gd name="T86" fmla="*/ 334 w 342"/>
              <a:gd name="T87" fmla="*/ 92 h 480"/>
              <a:gd name="T88" fmla="*/ 334 w 342"/>
              <a:gd name="T89" fmla="*/ 12 h 480"/>
              <a:gd name="T90" fmla="*/ 334 w 342"/>
              <a:gd name="T91" fmla="*/ 12 h 480"/>
              <a:gd name="T92" fmla="*/ 324 w 342"/>
              <a:gd name="T93" fmla="*/ 10 h 480"/>
              <a:gd name="T94" fmla="*/ 296 w 342"/>
              <a:gd name="T95" fmla="*/ 6 h 480"/>
              <a:gd name="T96" fmla="*/ 252 w 342"/>
              <a:gd name="T97" fmla="*/ 2 h 480"/>
              <a:gd name="T98" fmla="*/ 224 w 342"/>
              <a:gd name="T99" fmla="*/ 1 h 480"/>
              <a:gd name="T100" fmla="*/ 193 w 342"/>
              <a:gd name="T101" fmla="*/ 0 h 480"/>
              <a:gd name="T102" fmla="*/ 193 w 342"/>
              <a:gd name="T103" fmla="*/ 0 h 480"/>
              <a:gd name="T104" fmla="*/ 150 w 342"/>
              <a:gd name="T105" fmla="*/ 1 h 480"/>
              <a:gd name="T106" fmla="*/ 113 w 342"/>
              <a:gd name="T107" fmla="*/ 3 h 480"/>
              <a:gd name="T108" fmla="*/ 80 w 342"/>
              <a:gd name="T109" fmla="*/ 7 h 480"/>
              <a:gd name="T110" fmla="*/ 52 w 342"/>
              <a:gd name="T111" fmla="*/ 10 h 480"/>
              <a:gd name="T112" fmla="*/ 29 w 342"/>
              <a:gd name="T113" fmla="*/ 15 h 480"/>
              <a:gd name="T114" fmla="*/ 13 w 342"/>
              <a:gd name="T115" fmla="*/ 17 h 480"/>
              <a:gd name="T116" fmla="*/ 0 w 342"/>
              <a:gd name="T117" fmla="*/ 21 h 480"/>
              <a:gd name="T118" fmla="*/ 0 w 342"/>
              <a:gd name="T119" fmla="*/ 457 h 4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342" h="480">
                <a:moveTo>
                  <a:pt x="0" y="457"/>
                </a:moveTo>
                <a:lnTo>
                  <a:pt x="0" y="457"/>
                </a:lnTo>
                <a:lnTo>
                  <a:pt x="13" y="460"/>
                </a:lnTo>
                <a:lnTo>
                  <a:pt x="52" y="468"/>
                </a:lnTo>
                <a:lnTo>
                  <a:pt x="79" y="472"/>
                </a:lnTo>
                <a:lnTo>
                  <a:pt x="110" y="477"/>
                </a:lnTo>
                <a:lnTo>
                  <a:pt x="145" y="479"/>
                </a:lnTo>
                <a:lnTo>
                  <a:pt x="182" y="480"/>
                </a:lnTo>
                <a:lnTo>
                  <a:pt x="182" y="480"/>
                </a:lnTo>
                <a:lnTo>
                  <a:pt x="220" y="479"/>
                </a:lnTo>
                <a:lnTo>
                  <a:pt x="254" y="478"/>
                </a:lnTo>
                <a:lnTo>
                  <a:pt x="281" y="475"/>
                </a:lnTo>
                <a:lnTo>
                  <a:pt x="303" y="473"/>
                </a:lnTo>
                <a:lnTo>
                  <a:pt x="333" y="470"/>
                </a:lnTo>
                <a:lnTo>
                  <a:pt x="342" y="467"/>
                </a:lnTo>
                <a:lnTo>
                  <a:pt x="342" y="388"/>
                </a:lnTo>
                <a:lnTo>
                  <a:pt x="342" y="388"/>
                </a:lnTo>
                <a:lnTo>
                  <a:pt x="333" y="389"/>
                </a:lnTo>
                <a:lnTo>
                  <a:pt x="306" y="393"/>
                </a:lnTo>
                <a:lnTo>
                  <a:pt x="264" y="397"/>
                </a:lnTo>
                <a:lnTo>
                  <a:pt x="239" y="398"/>
                </a:lnTo>
                <a:lnTo>
                  <a:pt x="211" y="398"/>
                </a:lnTo>
                <a:lnTo>
                  <a:pt x="211" y="398"/>
                </a:lnTo>
                <a:lnTo>
                  <a:pt x="187" y="398"/>
                </a:lnTo>
                <a:lnTo>
                  <a:pt x="166" y="397"/>
                </a:lnTo>
                <a:lnTo>
                  <a:pt x="132" y="393"/>
                </a:lnTo>
                <a:lnTo>
                  <a:pt x="111" y="391"/>
                </a:lnTo>
                <a:lnTo>
                  <a:pt x="103" y="390"/>
                </a:lnTo>
                <a:lnTo>
                  <a:pt x="103" y="277"/>
                </a:lnTo>
                <a:lnTo>
                  <a:pt x="310" y="277"/>
                </a:lnTo>
                <a:lnTo>
                  <a:pt x="310" y="196"/>
                </a:lnTo>
                <a:lnTo>
                  <a:pt x="103" y="196"/>
                </a:lnTo>
                <a:lnTo>
                  <a:pt x="103" y="89"/>
                </a:lnTo>
                <a:lnTo>
                  <a:pt x="103" y="89"/>
                </a:lnTo>
                <a:lnTo>
                  <a:pt x="111" y="88"/>
                </a:lnTo>
                <a:lnTo>
                  <a:pt x="131" y="85"/>
                </a:lnTo>
                <a:lnTo>
                  <a:pt x="163" y="83"/>
                </a:lnTo>
                <a:lnTo>
                  <a:pt x="204" y="82"/>
                </a:lnTo>
                <a:lnTo>
                  <a:pt x="204" y="82"/>
                </a:lnTo>
                <a:lnTo>
                  <a:pt x="230" y="82"/>
                </a:lnTo>
                <a:lnTo>
                  <a:pt x="254" y="83"/>
                </a:lnTo>
                <a:lnTo>
                  <a:pt x="295" y="87"/>
                </a:lnTo>
                <a:lnTo>
                  <a:pt x="324" y="90"/>
                </a:lnTo>
                <a:lnTo>
                  <a:pt x="334" y="92"/>
                </a:lnTo>
                <a:lnTo>
                  <a:pt x="334" y="12"/>
                </a:lnTo>
                <a:lnTo>
                  <a:pt x="334" y="12"/>
                </a:lnTo>
                <a:lnTo>
                  <a:pt x="324" y="10"/>
                </a:lnTo>
                <a:lnTo>
                  <a:pt x="296" y="6"/>
                </a:lnTo>
                <a:lnTo>
                  <a:pt x="252" y="2"/>
                </a:lnTo>
                <a:lnTo>
                  <a:pt x="224" y="1"/>
                </a:lnTo>
                <a:lnTo>
                  <a:pt x="193" y="0"/>
                </a:lnTo>
                <a:lnTo>
                  <a:pt x="193" y="0"/>
                </a:lnTo>
                <a:lnTo>
                  <a:pt x="150" y="1"/>
                </a:lnTo>
                <a:lnTo>
                  <a:pt x="113" y="3"/>
                </a:lnTo>
                <a:lnTo>
                  <a:pt x="80" y="7"/>
                </a:lnTo>
                <a:lnTo>
                  <a:pt x="52" y="10"/>
                </a:lnTo>
                <a:lnTo>
                  <a:pt x="29" y="15"/>
                </a:lnTo>
                <a:lnTo>
                  <a:pt x="13" y="17"/>
                </a:lnTo>
                <a:lnTo>
                  <a:pt x="0" y="21"/>
                </a:lnTo>
                <a:lnTo>
                  <a:pt x="0" y="457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rgbClr val="005EB8"/>
              </a:solidFill>
            </a:endParaRPr>
          </a:p>
        </p:txBody>
      </p:sp>
      <p:sp>
        <p:nvSpPr>
          <p:cNvPr id="44" name="Freeform 7"/>
          <p:cNvSpPr>
            <a:spLocks/>
          </p:cNvSpPr>
          <p:nvPr userDrawn="1"/>
        </p:nvSpPr>
        <p:spPr bwMode="auto">
          <a:xfrm>
            <a:off x="5117028" y="4779271"/>
            <a:ext cx="372067" cy="237006"/>
          </a:xfrm>
          <a:custGeom>
            <a:avLst/>
            <a:gdLst>
              <a:gd name="T0" fmla="*/ 288 w 558"/>
              <a:gd name="T1" fmla="*/ 276 h 473"/>
              <a:gd name="T2" fmla="*/ 288 w 558"/>
              <a:gd name="T3" fmla="*/ 276 h 473"/>
              <a:gd name="T4" fmla="*/ 283 w 558"/>
              <a:gd name="T5" fmla="*/ 288 h 473"/>
              <a:gd name="T6" fmla="*/ 280 w 558"/>
              <a:gd name="T7" fmla="*/ 302 h 473"/>
              <a:gd name="T8" fmla="*/ 280 w 558"/>
              <a:gd name="T9" fmla="*/ 302 h 473"/>
              <a:gd name="T10" fmla="*/ 275 w 558"/>
              <a:gd name="T11" fmla="*/ 288 h 473"/>
              <a:gd name="T12" fmla="*/ 272 w 558"/>
              <a:gd name="T13" fmla="*/ 276 h 473"/>
              <a:gd name="T14" fmla="*/ 180 w 558"/>
              <a:gd name="T15" fmla="*/ 44 h 473"/>
              <a:gd name="T16" fmla="*/ 180 w 558"/>
              <a:gd name="T17" fmla="*/ 44 h 473"/>
              <a:gd name="T18" fmla="*/ 173 w 558"/>
              <a:gd name="T19" fmla="*/ 31 h 473"/>
              <a:gd name="T20" fmla="*/ 166 w 558"/>
              <a:gd name="T21" fmla="*/ 21 h 473"/>
              <a:gd name="T22" fmla="*/ 158 w 558"/>
              <a:gd name="T23" fmla="*/ 13 h 473"/>
              <a:gd name="T24" fmla="*/ 149 w 558"/>
              <a:gd name="T25" fmla="*/ 8 h 473"/>
              <a:gd name="T26" fmla="*/ 137 w 558"/>
              <a:gd name="T27" fmla="*/ 3 h 473"/>
              <a:gd name="T28" fmla="*/ 125 w 558"/>
              <a:gd name="T29" fmla="*/ 1 h 473"/>
              <a:gd name="T30" fmla="*/ 111 w 558"/>
              <a:gd name="T31" fmla="*/ 1 h 473"/>
              <a:gd name="T32" fmla="*/ 95 w 558"/>
              <a:gd name="T33" fmla="*/ 0 h 473"/>
              <a:gd name="T34" fmla="*/ 95 w 558"/>
              <a:gd name="T35" fmla="*/ 0 h 473"/>
              <a:gd name="T36" fmla="*/ 66 w 558"/>
              <a:gd name="T37" fmla="*/ 1 h 473"/>
              <a:gd name="T38" fmla="*/ 47 w 558"/>
              <a:gd name="T39" fmla="*/ 2 h 473"/>
              <a:gd name="T40" fmla="*/ 0 w 558"/>
              <a:gd name="T41" fmla="*/ 473 h 473"/>
              <a:gd name="T42" fmla="*/ 105 w 558"/>
              <a:gd name="T43" fmla="*/ 473 h 473"/>
              <a:gd name="T44" fmla="*/ 128 w 558"/>
              <a:gd name="T45" fmla="*/ 157 h 473"/>
              <a:gd name="T46" fmla="*/ 227 w 558"/>
              <a:gd name="T47" fmla="*/ 396 h 473"/>
              <a:gd name="T48" fmla="*/ 227 w 558"/>
              <a:gd name="T49" fmla="*/ 396 h 473"/>
              <a:gd name="T50" fmla="*/ 230 w 558"/>
              <a:gd name="T51" fmla="*/ 403 h 473"/>
              <a:gd name="T52" fmla="*/ 235 w 558"/>
              <a:gd name="T53" fmla="*/ 408 h 473"/>
              <a:gd name="T54" fmla="*/ 240 w 558"/>
              <a:gd name="T55" fmla="*/ 413 h 473"/>
              <a:gd name="T56" fmla="*/ 245 w 558"/>
              <a:gd name="T57" fmla="*/ 417 h 473"/>
              <a:gd name="T58" fmla="*/ 252 w 558"/>
              <a:gd name="T59" fmla="*/ 419 h 473"/>
              <a:gd name="T60" fmla="*/ 260 w 558"/>
              <a:gd name="T61" fmla="*/ 421 h 473"/>
              <a:gd name="T62" fmla="*/ 270 w 558"/>
              <a:gd name="T63" fmla="*/ 422 h 473"/>
              <a:gd name="T64" fmla="*/ 280 w 558"/>
              <a:gd name="T65" fmla="*/ 422 h 473"/>
              <a:gd name="T66" fmla="*/ 280 w 558"/>
              <a:gd name="T67" fmla="*/ 422 h 473"/>
              <a:gd name="T68" fmla="*/ 290 w 558"/>
              <a:gd name="T69" fmla="*/ 422 h 473"/>
              <a:gd name="T70" fmla="*/ 299 w 558"/>
              <a:gd name="T71" fmla="*/ 421 h 473"/>
              <a:gd name="T72" fmla="*/ 307 w 558"/>
              <a:gd name="T73" fmla="*/ 419 h 473"/>
              <a:gd name="T74" fmla="*/ 314 w 558"/>
              <a:gd name="T75" fmla="*/ 417 h 473"/>
              <a:gd name="T76" fmla="*/ 320 w 558"/>
              <a:gd name="T77" fmla="*/ 413 h 473"/>
              <a:gd name="T78" fmla="*/ 325 w 558"/>
              <a:gd name="T79" fmla="*/ 408 h 473"/>
              <a:gd name="T80" fmla="*/ 328 w 558"/>
              <a:gd name="T81" fmla="*/ 403 h 473"/>
              <a:gd name="T82" fmla="*/ 332 w 558"/>
              <a:gd name="T83" fmla="*/ 396 h 473"/>
              <a:gd name="T84" fmla="*/ 431 w 558"/>
              <a:gd name="T85" fmla="*/ 157 h 473"/>
              <a:gd name="T86" fmla="*/ 454 w 558"/>
              <a:gd name="T87" fmla="*/ 473 h 473"/>
              <a:gd name="T88" fmla="*/ 558 w 558"/>
              <a:gd name="T89" fmla="*/ 473 h 473"/>
              <a:gd name="T90" fmla="*/ 511 w 558"/>
              <a:gd name="T91" fmla="*/ 2 h 473"/>
              <a:gd name="T92" fmla="*/ 511 w 558"/>
              <a:gd name="T93" fmla="*/ 2 h 473"/>
              <a:gd name="T94" fmla="*/ 494 w 558"/>
              <a:gd name="T95" fmla="*/ 1 h 473"/>
              <a:gd name="T96" fmla="*/ 464 w 558"/>
              <a:gd name="T97" fmla="*/ 0 h 473"/>
              <a:gd name="T98" fmla="*/ 464 w 558"/>
              <a:gd name="T99" fmla="*/ 0 h 473"/>
              <a:gd name="T100" fmla="*/ 448 w 558"/>
              <a:gd name="T101" fmla="*/ 1 h 473"/>
              <a:gd name="T102" fmla="*/ 434 w 558"/>
              <a:gd name="T103" fmla="*/ 1 h 473"/>
              <a:gd name="T104" fmla="*/ 421 w 558"/>
              <a:gd name="T105" fmla="*/ 3 h 473"/>
              <a:gd name="T106" fmla="*/ 411 w 558"/>
              <a:gd name="T107" fmla="*/ 8 h 473"/>
              <a:gd name="T108" fmla="*/ 401 w 558"/>
              <a:gd name="T109" fmla="*/ 13 h 473"/>
              <a:gd name="T110" fmla="*/ 393 w 558"/>
              <a:gd name="T111" fmla="*/ 21 h 473"/>
              <a:gd name="T112" fmla="*/ 386 w 558"/>
              <a:gd name="T113" fmla="*/ 31 h 473"/>
              <a:gd name="T114" fmla="*/ 380 w 558"/>
              <a:gd name="T115" fmla="*/ 44 h 473"/>
              <a:gd name="T116" fmla="*/ 288 w 558"/>
              <a:gd name="T117" fmla="*/ 276 h 4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558" h="473">
                <a:moveTo>
                  <a:pt x="288" y="276"/>
                </a:moveTo>
                <a:lnTo>
                  <a:pt x="288" y="276"/>
                </a:lnTo>
                <a:lnTo>
                  <a:pt x="283" y="288"/>
                </a:lnTo>
                <a:lnTo>
                  <a:pt x="280" y="302"/>
                </a:lnTo>
                <a:lnTo>
                  <a:pt x="280" y="302"/>
                </a:lnTo>
                <a:lnTo>
                  <a:pt x="275" y="288"/>
                </a:lnTo>
                <a:lnTo>
                  <a:pt x="272" y="276"/>
                </a:lnTo>
                <a:lnTo>
                  <a:pt x="180" y="44"/>
                </a:lnTo>
                <a:lnTo>
                  <a:pt x="180" y="44"/>
                </a:lnTo>
                <a:lnTo>
                  <a:pt x="173" y="31"/>
                </a:lnTo>
                <a:lnTo>
                  <a:pt x="166" y="21"/>
                </a:lnTo>
                <a:lnTo>
                  <a:pt x="158" y="13"/>
                </a:lnTo>
                <a:lnTo>
                  <a:pt x="149" y="8"/>
                </a:lnTo>
                <a:lnTo>
                  <a:pt x="137" y="3"/>
                </a:lnTo>
                <a:lnTo>
                  <a:pt x="125" y="1"/>
                </a:lnTo>
                <a:lnTo>
                  <a:pt x="111" y="1"/>
                </a:lnTo>
                <a:lnTo>
                  <a:pt x="95" y="0"/>
                </a:lnTo>
                <a:lnTo>
                  <a:pt x="95" y="0"/>
                </a:lnTo>
                <a:lnTo>
                  <a:pt x="66" y="1"/>
                </a:lnTo>
                <a:lnTo>
                  <a:pt x="47" y="2"/>
                </a:lnTo>
                <a:lnTo>
                  <a:pt x="0" y="473"/>
                </a:lnTo>
                <a:lnTo>
                  <a:pt x="105" y="473"/>
                </a:lnTo>
                <a:lnTo>
                  <a:pt x="128" y="157"/>
                </a:lnTo>
                <a:lnTo>
                  <a:pt x="227" y="396"/>
                </a:lnTo>
                <a:lnTo>
                  <a:pt x="227" y="396"/>
                </a:lnTo>
                <a:lnTo>
                  <a:pt x="230" y="403"/>
                </a:lnTo>
                <a:lnTo>
                  <a:pt x="235" y="408"/>
                </a:lnTo>
                <a:lnTo>
                  <a:pt x="240" y="413"/>
                </a:lnTo>
                <a:lnTo>
                  <a:pt x="245" y="417"/>
                </a:lnTo>
                <a:lnTo>
                  <a:pt x="252" y="419"/>
                </a:lnTo>
                <a:lnTo>
                  <a:pt x="260" y="421"/>
                </a:lnTo>
                <a:lnTo>
                  <a:pt x="270" y="422"/>
                </a:lnTo>
                <a:lnTo>
                  <a:pt x="280" y="422"/>
                </a:lnTo>
                <a:lnTo>
                  <a:pt x="280" y="422"/>
                </a:lnTo>
                <a:lnTo>
                  <a:pt x="290" y="422"/>
                </a:lnTo>
                <a:lnTo>
                  <a:pt x="299" y="421"/>
                </a:lnTo>
                <a:lnTo>
                  <a:pt x="307" y="419"/>
                </a:lnTo>
                <a:lnTo>
                  <a:pt x="314" y="417"/>
                </a:lnTo>
                <a:lnTo>
                  <a:pt x="320" y="413"/>
                </a:lnTo>
                <a:lnTo>
                  <a:pt x="325" y="408"/>
                </a:lnTo>
                <a:lnTo>
                  <a:pt x="328" y="403"/>
                </a:lnTo>
                <a:lnTo>
                  <a:pt x="332" y="396"/>
                </a:lnTo>
                <a:lnTo>
                  <a:pt x="431" y="157"/>
                </a:lnTo>
                <a:lnTo>
                  <a:pt x="454" y="473"/>
                </a:lnTo>
                <a:lnTo>
                  <a:pt x="558" y="473"/>
                </a:lnTo>
                <a:lnTo>
                  <a:pt x="511" y="2"/>
                </a:lnTo>
                <a:lnTo>
                  <a:pt x="511" y="2"/>
                </a:lnTo>
                <a:lnTo>
                  <a:pt x="494" y="1"/>
                </a:lnTo>
                <a:lnTo>
                  <a:pt x="464" y="0"/>
                </a:lnTo>
                <a:lnTo>
                  <a:pt x="464" y="0"/>
                </a:lnTo>
                <a:lnTo>
                  <a:pt x="448" y="1"/>
                </a:lnTo>
                <a:lnTo>
                  <a:pt x="434" y="1"/>
                </a:lnTo>
                <a:lnTo>
                  <a:pt x="421" y="3"/>
                </a:lnTo>
                <a:lnTo>
                  <a:pt x="411" y="8"/>
                </a:lnTo>
                <a:lnTo>
                  <a:pt x="401" y="13"/>
                </a:lnTo>
                <a:lnTo>
                  <a:pt x="393" y="21"/>
                </a:lnTo>
                <a:lnTo>
                  <a:pt x="386" y="31"/>
                </a:lnTo>
                <a:lnTo>
                  <a:pt x="380" y="44"/>
                </a:lnTo>
                <a:lnTo>
                  <a:pt x="288" y="276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rgbClr val="005EB8"/>
              </a:solidFill>
            </a:endParaRPr>
          </a:p>
        </p:txBody>
      </p:sp>
      <p:sp>
        <p:nvSpPr>
          <p:cNvPr id="45" name="Freeform 8"/>
          <p:cNvSpPr>
            <a:spLocks/>
          </p:cNvSpPr>
          <p:nvPr userDrawn="1"/>
        </p:nvSpPr>
        <p:spPr bwMode="auto">
          <a:xfrm>
            <a:off x="4830969" y="4912769"/>
            <a:ext cx="128023" cy="66002"/>
          </a:xfrm>
          <a:custGeom>
            <a:avLst/>
            <a:gdLst>
              <a:gd name="T0" fmla="*/ 192 w 192"/>
              <a:gd name="T1" fmla="*/ 105 h 130"/>
              <a:gd name="T2" fmla="*/ 192 w 192"/>
              <a:gd name="T3" fmla="*/ 105 h 130"/>
              <a:gd name="T4" fmla="*/ 170 w 192"/>
              <a:gd name="T5" fmla="*/ 112 h 130"/>
              <a:gd name="T6" fmla="*/ 141 w 192"/>
              <a:gd name="T7" fmla="*/ 121 h 130"/>
              <a:gd name="T8" fmla="*/ 124 w 192"/>
              <a:gd name="T9" fmla="*/ 124 h 130"/>
              <a:gd name="T10" fmla="*/ 108 w 192"/>
              <a:gd name="T11" fmla="*/ 128 h 130"/>
              <a:gd name="T12" fmla="*/ 92 w 192"/>
              <a:gd name="T13" fmla="*/ 130 h 130"/>
              <a:gd name="T14" fmla="*/ 76 w 192"/>
              <a:gd name="T15" fmla="*/ 130 h 130"/>
              <a:gd name="T16" fmla="*/ 76 w 192"/>
              <a:gd name="T17" fmla="*/ 130 h 130"/>
              <a:gd name="T18" fmla="*/ 61 w 192"/>
              <a:gd name="T19" fmla="*/ 130 h 130"/>
              <a:gd name="T20" fmla="*/ 46 w 192"/>
              <a:gd name="T21" fmla="*/ 128 h 130"/>
              <a:gd name="T22" fmla="*/ 34 w 192"/>
              <a:gd name="T23" fmla="*/ 123 h 130"/>
              <a:gd name="T24" fmla="*/ 28 w 192"/>
              <a:gd name="T25" fmla="*/ 121 h 130"/>
              <a:gd name="T26" fmla="*/ 22 w 192"/>
              <a:gd name="T27" fmla="*/ 117 h 130"/>
              <a:gd name="T28" fmla="*/ 17 w 192"/>
              <a:gd name="T29" fmla="*/ 113 h 130"/>
              <a:gd name="T30" fmla="*/ 13 w 192"/>
              <a:gd name="T31" fmla="*/ 109 h 130"/>
              <a:gd name="T32" fmla="*/ 9 w 192"/>
              <a:gd name="T33" fmla="*/ 104 h 130"/>
              <a:gd name="T34" fmla="*/ 6 w 192"/>
              <a:gd name="T35" fmla="*/ 98 h 130"/>
              <a:gd name="T36" fmla="*/ 4 w 192"/>
              <a:gd name="T37" fmla="*/ 92 h 130"/>
              <a:gd name="T38" fmla="*/ 3 w 192"/>
              <a:gd name="T39" fmla="*/ 85 h 130"/>
              <a:gd name="T40" fmla="*/ 1 w 192"/>
              <a:gd name="T41" fmla="*/ 77 h 130"/>
              <a:gd name="T42" fmla="*/ 0 w 192"/>
              <a:gd name="T43" fmla="*/ 69 h 130"/>
              <a:gd name="T44" fmla="*/ 0 w 192"/>
              <a:gd name="T45" fmla="*/ 69 h 130"/>
              <a:gd name="T46" fmla="*/ 1 w 192"/>
              <a:gd name="T47" fmla="*/ 55 h 130"/>
              <a:gd name="T48" fmla="*/ 5 w 192"/>
              <a:gd name="T49" fmla="*/ 42 h 130"/>
              <a:gd name="T50" fmla="*/ 7 w 192"/>
              <a:gd name="T51" fmla="*/ 37 h 130"/>
              <a:gd name="T52" fmla="*/ 11 w 192"/>
              <a:gd name="T53" fmla="*/ 31 h 130"/>
              <a:gd name="T54" fmla="*/ 15 w 192"/>
              <a:gd name="T55" fmla="*/ 26 h 130"/>
              <a:gd name="T56" fmla="*/ 19 w 192"/>
              <a:gd name="T57" fmla="*/ 22 h 130"/>
              <a:gd name="T58" fmla="*/ 24 w 192"/>
              <a:gd name="T59" fmla="*/ 18 h 130"/>
              <a:gd name="T60" fmla="*/ 30 w 192"/>
              <a:gd name="T61" fmla="*/ 15 h 130"/>
              <a:gd name="T62" fmla="*/ 37 w 192"/>
              <a:gd name="T63" fmla="*/ 11 h 130"/>
              <a:gd name="T64" fmla="*/ 44 w 192"/>
              <a:gd name="T65" fmla="*/ 9 h 130"/>
              <a:gd name="T66" fmla="*/ 62 w 192"/>
              <a:gd name="T67" fmla="*/ 5 h 130"/>
              <a:gd name="T68" fmla="*/ 82 w 192"/>
              <a:gd name="T69" fmla="*/ 3 h 130"/>
              <a:gd name="T70" fmla="*/ 192 w 192"/>
              <a:gd name="T71" fmla="*/ 0 h 130"/>
              <a:gd name="T72" fmla="*/ 192 w 192"/>
              <a:gd name="T73" fmla="*/ 105 h 1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92" h="130">
                <a:moveTo>
                  <a:pt x="192" y="105"/>
                </a:moveTo>
                <a:lnTo>
                  <a:pt x="192" y="105"/>
                </a:lnTo>
                <a:lnTo>
                  <a:pt x="170" y="112"/>
                </a:lnTo>
                <a:lnTo>
                  <a:pt x="141" y="121"/>
                </a:lnTo>
                <a:lnTo>
                  <a:pt x="124" y="124"/>
                </a:lnTo>
                <a:lnTo>
                  <a:pt x="108" y="128"/>
                </a:lnTo>
                <a:lnTo>
                  <a:pt x="92" y="130"/>
                </a:lnTo>
                <a:lnTo>
                  <a:pt x="76" y="130"/>
                </a:lnTo>
                <a:lnTo>
                  <a:pt x="76" y="130"/>
                </a:lnTo>
                <a:lnTo>
                  <a:pt x="61" y="130"/>
                </a:lnTo>
                <a:lnTo>
                  <a:pt x="46" y="128"/>
                </a:lnTo>
                <a:lnTo>
                  <a:pt x="34" y="123"/>
                </a:lnTo>
                <a:lnTo>
                  <a:pt x="28" y="121"/>
                </a:lnTo>
                <a:lnTo>
                  <a:pt x="22" y="117"/>
                </a:lnTo>
                <a:lnTo>
                  <a:pt x="17" y="113"/>
                </a:lnTo>
                <a:lnTo>
                  <a:pt x="13" y="109"/>
                </a:lnTo>
                <a:lnTo>
                  <a:pt x="9" y="104"/>
                </a:lnTo>
                <a:lnTo>
                  <a:pt x="6" y="98"/>
                </a:lnTo>
                <a:lnTo>
                  <a:pt x="4" y="92"/>
                </a:lnTo>
                <a:lnTo>
                  <a:pt x="3" y="85"/>
                </a:lnTo>
                <a:lnTo>
                  <a:pt x="1" y="77"/>
                </a:lnTo>
                <a:lnTo>
                  <a:pt x="0" y="69"/>
                </a:lnTo>
                <a:lnTo>
                  <a:pt x="0" y="69"/>
                </a:lnTo>
                <a:lnTo>
                  <a:pt x="1" y="55"/>
                </a:lnTo>
                <a:lnTo>
                  <a:pt x="5" y="42"/>
                </a:lnTo>
                <a:lnTo>
                  <a:pt x="7" y="37"/>
                </a:lnTo>
                <a:lnTo>
                  <a:pt x="11" y="31"/>
                </a:lnTo>
                <a:lnTo>
                  <a:pt x="15" y="26"/>
                </a:lnTo>
                <a:lnTo>
                  <a:pt x="19" y="22"/>
                </a:lnTo>
                <a:lnTo>
                  <a:pt x="24" y="18"/>
                </a:lnTo>
                <a:lnTo>
                  <a:pt x="30" y="15"/>
                </a:lnTo>
                <a:lnTo>
                  <a:pt x="37" y="11"/>
                </a:lnTo>
                <a:lnTo>
                  <a:pt x="44" y="9"/>
                </a:lnTo>
                <a:lnTo>
                  <a:pt x="62" y="5"/>
                </a:lnTo>
                <a:lnTo>
                  <a:pt x="82" y="3"/>
                </a:lnTo>
                <a:lnTo>
                  <a:pt x="192" y="0"/>
                </a:lnTo>
                <a:lnTo>
                  <a:pt x="192" y="105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rgbClr val="005EB8"/>
              </a:solidFill>
            </a:endParaRPr>
          </a:p>
        </p:txBody>
      </p:sp>
      <p:sp>
        <p:nvSpPr>
          <p:cNvPr id="46" name="Freeform 9"/>
          <p:cNvSpPr>
            <a:spLocks/>
          </p:cNvSpPr>
          <p:nvPr userDrawn="1"/>
        </p:nvSpPr>
        <p:spPr bwMode="auto">
          <a:xfrm>
            <a:off x="4762951" y="4779265"/>
            <a:ext cx="264048" cy="240006"/>
          </a:xfrm>
          <a:custGeom>
            <a:avLst/>
            <a:gdLst>
              <a:gd name="T0" fmla="*/ 231 w 397"/>
              <a:gd name="T1" fmla="*/ 0 h 480"/>
              <a:gd name="T2" fmla="*/ 166 w 397"/>
              <a:gd name="T3" fmla="*/ 5 h 480"/>
              <a:gd name="T4" fmla="*/ 109 w 397"/>
              <a:gd name="T5" fmla="*/ 14 h 480"/>
              <a:gd name="T6" fmla="*/ 66 w 397"/>
              <a:gd name="T7" fmla="*/ 25 h 480"/>
              <a:gd name="T8" fmla="*/ 37 w 397"/>
              <a:gd name="T9" fmla="*/ 37 h 480"/>
              <a:gd name="T10" fmla="*/ 59 w 397"/>
              <a:gd name="T11" fmla="*/ 114 h 480"/>
              <a:gd name="T12" fmla="*/ 104 w 397"/>
              <a:gd name="T13" fmla="*/ 102 h 480"/>
              <a:gd name="T14" fmla="*/ 150 w 397"/>
              <a:gd name="T15" fmla="*/ 92 h 480"/>
              <a:gd name="T16" fmla="*/ 201 w 397"/>
              <a:gd name="T17" fmla="*/ 89 h 480"/>
              <a:gd name="T18" fmla="*/ 222 w 397"/>
              <a:gd name="T19" fmla="*/ 90 h 480"/>
              <a:gd name="T20" fmla="*/ 248 w 397"/>
              <a:gd name="T21" fmla="*/ 95 h 480"/>
              <a:gd name="T22" fmla="*/ 263 w 397"/>
              <a:gd name="T23" fmla="*/ 100 h 480"/>
              <a:gd name="T24" fmla="*/ 275 w 397"/>
              <a:gd name="T25" fmla="*/ 110 h 480"/>
              <a:gd name="T26" fmla="*/ 283 w 397"/>
              <a:gd name="T27" fmla="*/ 121 h 480"/>
              <a:gd name="T28" fmla="*/ 289 w 397"/>
              <a:gd name="T29" fmla="*/ 135 h 480"/>
              <a:gd name="T30" fmla="*/ 292 w 397"/>
              <a:gd name="T31" fmla="*/ 153 h 480"/>
              <a:gd name="T32" fmla="*/ 292 w 397"/>
              <a:gd name="T33" fmla="*/ 197 h 480"/>
              <a:gd name="T34" fmla="*/ 201 w 397"/>
              <a:gd name="T35" fmla="*/ 197 h 480"/>
              <a:gd name="T36" fmla="*/ 148 w 397"/>
              <a:gd name="T37" fmla="*/ 201 h 480"/>
              <a:gd name="T38" fmla="*/ 105 w 397"/>
              <a:gd name="T39" fmla="*/ 210 h 480"/>
              <a:gd name="T40" fmla="*/ 69 w 397"/>
              <a:gd name="T41" fmla="*/ 224 h 480"/>
              <a:gd name="T42" fmla="*/ 43 w 397"/>
              <a:gd name="T43" fmla="*/ 242 h 480"/>
              <a:gd name="T44" fmla="*/ 23 w 397"/>
              <a:gd name="T45" fmla="*/ 264 h 480"/>
              <a:gd name="T46" fmla="*/ 10 w 397"/>
              <a:gd name="T47" fmla="*/ 288 h 480"/>
              <a:gd name="T48" fmla="*/ 2 w 397"/>
              <a:gd name="T49" fmla="*/ 316 h 480"/>
              <a:gd name="T50" fmla="*/ 0 w 397"/>
              <a:gd name="T51" fmla="*/ 344 h 480"/>
              <a:gd name="T52" fmla="*/ 1 w 397"/>
              <a:gd name="T53" fmla="*/ 362 h 480"/>
              <a:gd name="T54" fmla="*/ 8 w 397"/>
              <a:gd name="T55" fmla="*/ 395 h 480"/>
              <a:gd name="T56" fmla="*/ 22 w 397"/>
              <a:gd name="T57" fmla="*/ 421 h 480"/>
              <a:gd name="T58" fmla="*/ 39 w 397"/>
              <a:gd name="T59" fmla="*/ 442 h 480"/>
              <a:gd name="T60" fmla="*/ 61 w 397"/>
              <a:gd name="T61" fmla="*/ 458 h 480"/>
              <a:gd name="T62" fmla="*/ 86 w 397"/>
              <a:gd name="T63" fmla="*/ 468 h 480"/>
              <a:gd name="T64" fmla="*/ 114 w 397"/>
              <a:gd name="T65" fmla="*/ 475 h 480"/>
              <a:gd name="T66" fmla="*/ 141 w 397"/>
              <a:gd name="T67" fmla="*/ 479 h 480"/>
              <a:gd name="T68" fmla="*/ 155 w 397"/>
              <a:gd name="T69" fmla="*/ 480 h 480"/>
              <a:gd name="T70" fmla="*/ 185 w 397"/>
              <a:gd name="T71" fmla="*/ 478 h 480"/>
              <a:gd name="T72" fmla="*/ 236 w 397"/>
              <a:gd name="T73" fmla="*/ 468 h 480"/>
              <a:gd name="T74" fmla="*/ 271 w 397"/>
              <a:gd name="T75" fmla="*/ 456 h 480"/>
              <a:gd name="T76" fmla="*/ 292 w 397"/>
              <a:gd name="T77" fmla="*/ 445 h 480"/>
              <a:gd name="T78" fmla="*/ 297 w 397"/>
              <a:gd name="T79" fmla="*/ 444 h 480"/>
              <a:gd name="T80" fmla="*/ 304 w 397"/>
              <a:gd name="T81" fmla="*/ 447 h 480"/>
              <a:gd name="T82" fmla="*/ 320 w 397"/>
              <a:gd name="T83" fmla="*/ 453 h 480"/>
              <a:gd name="T84" fmla="*/ 350 w 397"/>
              <a:gd name="T85" fmla="*/ 460 h 480"/>
              <a:gd name="T86" fmla="*/ 397 w 397"/>
              <a:gd name="T87" fmla="*/ 463 h 480"/>
              <a:gd name="T88" fmla="*/ 397 w 397"/>
              <a:gd name="T89" fmla="*/ 137 h 480"/>
              <a:gd name="T90" fmla="*/ 395 w 397"/>
              <a:gd name="T91" fmla="*/ 103 h 480"/>
              <a:gd name="T92" fmla="*/ 387 w 397"/>
              <a:gd name="T93" fmla="*/ 74 h 480"/>
              <a:gd name="T94" fmla="*/ 373 w 397"/>
              <a:gd name="T95" fmla="*/ 51 h 480"/>
              <a:gd name="T96" fmla="*/ 353 w 397"/>
              <a:gd name="T97" fmla="*/ 32 h 480"/>
              <a:gd name="T98" fmla="*/ 330 w 397"/>
              <a:gd name="T99" fmla="*/ 17 h 480"/>
              <a:gd name="T100" fmla="*/ 301 w 397"/>
              <a:gd name="T101" fmla="*/ 8 h 480"/>
              <a:gd name="T102" fmla="*/ 268 w 397"/>
              <a:gd name="T103" fmla="*/ 2 h 480"/>
              <a:gd name="T104" fmla="*/ 231 w 397"/>
              <a:gd name="T105" fmla="*/ 0 h 4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397" h="480">
                <a:moveTo>
                  <a:pt x="231" y="0"/>
                </a:moveTo>
                <a:lnTo>
                  <a:pt x="231" y="0"/>
                </a:lnTo>
                <a:lnTo>
                  <a:pt x="198" y="1"/>
                </a:lnTo>
                <a:lnTo>
                  <a:pt x="166" y="5"/>
                </a:lnTo>
                <a:lnTo>
                  <a:pt x="136" y="8"/>
                </a:lnTo>
                <a:lnTo>
                  <a:pt x="109" y="14"/>
                </a:lnTo>
                <a:lnTo>
                  <a:pt x="86" y="20"/>
                </a:lnTo>
                <a:lnTo>
                  <a:pt x="66" y="25"/>
                </a:lnTo>
                <a:lnTo>
                  <a:pt x="49" y="31"/>
                </a:lnTo>
                <a:lnTo>
                  <a:pt x="37" y="37"/>
                </a:lnTo>
                <a:lnTo>
                  <a:pt x="59" y="114"/>
                </a:lnTo>
                <a:lnTo>
                  <a:pt x="59" y="114"/>
                </a:lnTo>
                <a:lnTo>
                  <a:pt x="71" y="110"/>
                </a:lnTo>
                <a:lnTo>
                  <a:pt x="104" y="102"/>
                </a:lnTo>
                <a:lnTo>
                  <a:pt x="125" y="97"/>
                </a:lnTo>
                <a:lnTo>
                  <a:pt x="150" y="92"/>
                </a:lnTo>
                <a:lnTo>
                  <a:pt x="175" y="90"/>
                </a:lnTo>
                <a:lnTo>
                  <a:pt x="201" y="89"/>
                </a:lnTo>
                <a:lnTo>
                  <a:pt x="201" y="89"/>
                </a:lnTo>
                <a:lnTo>
                  <a:pt x="222" y="90"/>
                </a:lnTo>
                <a:lnTo>
                  <a:pt x="240" y="92"/>
                </a:lnTo>
                <a:lnTo>
                  <a:pt x="248" y="95"/>
                </a:lnTo>
                <a:lnTo>
                  <a:pt x="257" y="97"/>
                </a:lnTo>
                <a:lnTo>
                  <a:pt x="263" y="100"/>
                </a:lnTo>
                <a:lnTo>
                  <a:pt x="269" y="105"/>
                </a:lnTo>
                <a:lnTo>
                  <a:pt x="275" y="110"/>
                </a:lnTo>
                <a:lnTo>
                  <a:pt x="280" y="114"/>
                </a:lnTo>
                <a:lnTo>
                  <a:pt x="283" y="121"/>
                </a:lnTo>
                <a:lnTo>
                  <a:pt x="286" y="128"/>
                </a:lnTo>
                <a:lnTo>
                  <a:pt x="289" y="135"/>
                </a:lnTo>
                <a:lnTo>
                  <a:pt x="291" y="144"/>
                </a:lnTo>
                <a:lnTo>
                  <a:pt x="292" y="153"/>
                </a:lnTo>
                <a:lnTo>
                  <a:pt x="292" y="164"/>
                </a:lnTo>
                <a:lnTo>
                  <a:pt x="292" y="197"/>
                </a:lnTo>
                <a:lnTo>
                  <a:pt x="201" y="197"/>
                </a:lnTo>
                <a:lnTo>
                  <a:pt x="201" y="197"/>
                </a:lnTo>
                <a:lnTo>
                  <a:pt x="174" y="198"/>
                </a:lnTo>
                <a:lnTo>
                  <a:pt x="148" y="201"/>
                </a:lnTo>
                <a:lnTo>
                  <a:pt x="125" y="204"/>
                </a:lnTo>
                <a:lnTo>
                  <a:pt x="105" y="210"/>
                </a:lnTo>
                <a:lnTo>
                  <a:pt x="86" y="216"/>
                </a:lnTo>
                <a:lnTo>
                  <a:pt x="69" y="224"/>
                </a:lnTo>
                <a:lnTo>
                  <a:pt x="55" y="232"/>
                </a:lnTo>
                <a:lnTo>
                  <a:pt x="43" y="242"/>
                </a:lnTo>
                <a:lnTo>
                  <a:pt x="32" y="253"/>
                </a:lnTo>
                <a:lnTo>
                  <a:pt x="23" y="264"/>
                </a:lnTo>
                <a:lnTo>
                  <a:pt x="16" y="276"/>
                </a:lnTo>
                <a:lnTo>
                  <a:pt x="10" y="288"/>
                </a:lnTo>
                <a:lnTo>
                  <a:pt x="6" y="302"/>
                </a:lnTo>
                <a:lnTo>
                  <a:pt x="2" y="316"/>
                </a:lnTo>
                <a:lnTo>
                  <a:pt x="1" y="330"/>
                </a:lnTo>
                <a:lnTo>
                  <a:pt x="0" y="344"/>
                </a:lnTo>
                <a:lnTo>
                  <a:pt x="0" y="344"/>
                </a:lnTo>
                <a:lnTo>
                  <a:pt x="1" y="362"/>
                </a:lnTo>
                <a:lnTo>
                  <a:pt x="3" y="380"/>
                </a:lnTo>
                <a:lnTo>
                  <a:pt x="8" y="395"/>
                </a:lnTo>
                <a:lnTo>
                  <a:pt x="14" y="408"/>
                </a:lnTo>
                <a:lnTo>
                  <a:pt x="22" y="421"/>
                </a:lnTo>
                <a:lnTo>
                  <a:pt x="30" y="433"/>
                </a:lnTo>
                <a:lnTo>
                  <a:pt x="39" y="442"/>
                </a:lnTo>
                <a:lnTo>
                  <a:pt x="51" y="450"/>
                </a:lnTo>
                <a:lnTo>
                  <a:pt x="61" y="458"/>
                </a:lnTo>
                <a:lnTo>
                  <a:pt x="74" y="464"/>
                </a:lnTo>
                <a:lnTo>
                  <a:pt x="86" y="468"/>
                </a:lnTo>
                <a:lnTo>
                  <a:pt x="100" y="473"/>
                </a:lnTo>
                <a:lnTo>
                  <a:pt x="114" y="475"/>
                </a:lnTo>
                <a:lnTo>
                  <a:pt x="128" y="478"/>
                </a:lnTo>
                <a:lnTo>
                  <a:pt x="141" y="479"/>
                </a:lnTo>
                <a:lnTo>
                  <a:pt x="155" y="480"/>
                </a:lnTo>
                <a:lnTo>
                  <a:pt x="155" y="480"/>
                </a:lnTo>
                <a:lnTo>
                  <a:pt x="170" y="479"/>
                </a:lnTo>
                <a:lnTo>
                  <a:pt x="185" y="478"/>
                </a:lnTo>
                <a:lnTo>
                  <a:pt x="213" y="474"/>
                </a:lnTo>
                <a:lnTo>
                  <a:pt x="236" y="468"/>
                </a:lnTo>
                <a:lnTo>
                  <a:pt x="255" y="462"/>
                </a:lnTo>
                <a:lnTo>
                  <a:pt x="271" y="456"/>
                </a:lnTo>
                <a:lnTo>
                  <a:pt x="284" y="450"/>
                </a:lnTo>
                <a:lnTo>
                  <a:pt x="292" y="445"/>
                </a:lnTo>
                <a:lnTo>
                  <a:pt x="297" y="444"/>
                </a:lnTo>
                <a:lnTo>
                  <a:pt x="297" y="444"/>
                </a:lnTo>
                <a:lnTo>
                  <a:pt x="299" y="445"/>
                </a:lnTo>
                <a:lnTo>
                  <a:pt x="304" y="447"/>
                </a:lnTo>
                <a:lnTo>
                  <a:pt x="311" y="450"/>
                </a:lnTo>
                <a:lnTo>
                  <a:pt x="320" y="453"/>
                </a:lnTo>
                <a:lnTo>
                  <a:pt x="332" y="457"/>
                </a:lnTo>
                <a:lnTo>
                  <a:pt x="350" y="460"/>
                </a:lnTo>
                <a:lnTo>
                  <a:pt x="370" y="462"/>
                </a:lnTo>
                <a:lnTo>
                  <a:pt x="397" y="463"/>
                </a:lnTo>
                <a:lnTo>
                  <a:pt x="397" y="137"/>
                </a:lnTo>
                <a:lnTo>
                  <a:pt x="397" y="137"/>
                </a:lnTo>
                <a:lnTo>
                  <a:pt x="397" y="119"/>
                </a:lnTo>
                <a:lnTo>
                  <a:pt x="395" y="103"/>
                </a:lnTo>
                <a:lnTo>
                  <a:pt x="391" y="88"/>
                </a:lnTo>
                <a:lnTo>
                  <a:pt x="387" y="74"/>
                </a:lnTo>
                <a:lnTo>
                  <a:pt x="380" y="62"/>
                </a:lnTo>
                <a:lnTo>
                  <a:pt x="373" y="51"/>
                </a:lnTo>
                <a:lnTo>
                  <a:pt x="364" y="40"/>
                </a:lnTo>
                <a:lnTo>
                  <a:pt x="353" y="32"/>
                </a:lnTo>
                <a:lnTo>
                  <a:pt x="343" y="24"/>
                </a:lnTo>
                <a:lnTo>
                  <a:pt x="330" y="17"/>
                </a:lnTo>
                <a:lnTo>
                  <a:pt x="316" y="13"/>
                </a:lnTo>
                <a:lnTo>
                  <a:pt x="301" y="8"/>
                </a:lnTo>
                <a:lnTo>
                  <a:pt x="285" y="5"/>
                </a:lnTo>
                <a:lnTo>
                  <a:pt x="268" y="2"/>
                </a:lnTo>
                <a:lnTo>
                  <a:pt x="251" y="1"/>
                </a:lnTo>
                <a:lnTo>
                  <a:pt x="231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rgbClr val="005EB8"/>
              </a:solidFill>
            </a:endParaRPr>
          </a:p>
        </p:txBody>
      </p:sp>
      <p:sp>
        <p:nvSpPr>
          <p:cNvPr id="47" name="Freeform 10"/>
          <p:cNvSpPr>
            <a:spLocks/>
          </p:cNvSpPr>
          <p:nvPr userDrawn="1"/>
        </p:nvSpPr>
        <p:spPr bwMode="auto">
          <a:xfrm>
            <a:off x="5625115" y="4912769"/>
            <a:ext cx="128023" cy="66002"/>
          </a:xfrm>
          <a:custGeom>
            <a:avLst/>
            <a:gdLst>
              <a:gd name="T0" fmla="*/ 192 w 192"/>
              <a:gd name="T1" fmla="*/ 105 h 130"/>
              <a:gd name="T2" fmla="*/ 192 w 192"/>
              <a:gd name="T3" fmla="*/ 105 h 130"/>
              <a:gd name="T4" fmla="*/ 170 w 192"/>
              <a:gd name="T5" fmla="*/ 112 h 130"/>
              <a:gd name="T6" fmla="*/ 140 w 192"/>
              <a:gd name="T7" fmla="*/ 121 h 130"/>
              <a:gd name="T8" fmla="*/ 124 w 192"/>
              <a:gd name="T9" fmla="*/ 124 h 130"/>
              <a:gd name="T10" fmla="*/ 107 w 192"/>
              <a:gd name="T11" fmla="*/ 128 h 130"/>
              <a:gd name="T12" fmla="*/ 91 w 192"/>
              <a:gd name="T13" fmla="*/ 130 h 130"/>
              <a:gd name="T14" fmla="*/ 76 w 192"/>
              <a:gd name="T15" fmla="*/ 130 h 130"/>
              <a:gd name="T16" fmla="*/ 76 w 192"/>
              <a:gd name="T17" fmla="*/ 130 h 130"/>
              <a:gd name="T18" fmla="*/ 60 w 192"/>
              <a:gd name="T19" fmla="*/ 130 h 130"/>
              <a:gd name="T20" fmla="*/ 46 w 192"/>
              <a:gd name="T21" fmla="*/ 128 h 130"/>
              <a:gd name="T22" fmla="*/ 32 w 192"/>
              <a:gd name="T23" fmla="*/ 123 h 130"/>
              <a:gd name="T24" fmla="*/ 26 w 192"/>
              <a:gd name="T25" fmla="*/ 121 h 130"/>
              <a:gd name="T26" fmla="*/ 22 w 192"/>
              <a:gd name="T27" fmla="*/ 117 h 130"/>
              <a:gd name="T28" fmla="*/ 17 w 192"/>
              <a:gd name="T29" fmla="*/ 113 h 130"/>
              <a:gd name="T30" fmla="*/ 13 w 192"/>
              <a:gd name="T31" fmla="*/ 109 h 130"/>
              <a:gd name="T32" fmla="*/ 9 w 192"/>
              <a:gd name="T33" fmla="*/ 104 h 130"/>
              <a:gd name="T34" fmla="*/ 6 w 192"/>
              <a:gd name="T35" fmla="*/ 98 h 130"/>
              <a:gd name="T36" fmla="*/ 3 w 192"/>
              <a:gd name="T37" fmla="*/ 92 h 130"/>
              <a:gd name="T38" fmla="*/ 1 w 192"/>
              <a:gd name="T39" fmla="*/ 85 h 130"/>
              <a:gd name="T40" fmla="*/ 0 w 192"/>
              <a:gd name="T41" fmla="*/ 77 h 130"/>
              <a:gd name="T42" fmla="*/ 0 w 192"/>
              <a:gd name="T43" fmla="*/ 69 h 130"/>
              <a:gd name="T44" fmla="*/ 0 w 192"/>
              <a:gd name="T45" fmla="*/ 69 h 130"/>
              <a:gd name="T46" fmla="*/ 1 w 192"/>
              <a:gd name="T47" fmla="*/ 55 h 130"/>
              <a:gd name="T48" fmla="*/ 5 w 192"/>
              <a:gd name="T49" fmla="*/ 42 h 130"/>
              <a:gd name="T50" fmla="*/ 7 w 192"/>
              <a:gd name="T51" fmla="*/ 37 h 130"/>
              <a:gd name="T52" fmla="*/ 10 w 192"/>
              <a:gd name="T53" fmla="*/ 31 h 130"/>
              <a:gd name="T54" fmla="*/ 14 w 192"/>
              <a:gd name="T55" fmla="*/ 26 h 130"/>
              <a:gd name="T56" fmla="*/ 18 w 192"/>
              <a:gd name="T57" fmla="*/ 22 h 130"/>
              <a:gd name="T58" fmla="*/ 24 w 192"/>
              <a:gd name="T59" fmla="*/ 18 h 130"/>
              <a:gd name="T60" fmla="*/ 30 w 192"/>
              <a:gd name="T61" fmla="*/ 15 h 130"/>
              <a:gd name="T62" fmla="*/ 37 w 192"/>
              <a:gd name="T63" fmla="*/ 11 h 130"/>
              <a:gd name="T64" fmla="*/ 44 w 192"/>
              <a:gd name="T65" fmla="*/ 9 h 130"/>
              <a:gd name="T66" fmla="*/ 61 w 192"/>
              <a:gd name="T67" fmla="*/ 5 h 130"/>
              <a:gd name="T68" fmla="*/ 82 w 192"/>
              <a:gd name="T69" fmla="*/ 3 h 130"/>
              <a:gd name="T70" fmla="*/ 192 w 192"/>
              <a:gd name="T71" fmla="*/ 0 h 130"/>
              <a:gd name="T72" fmla="*/ 192 w 192"/>
              <a:gd name="T73" fmla="*/ 105 h 1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92" h="130">
                <a:moveTo>
                  <a:pt x="192" y="105"/>
                </a:moveTo>
                <a:lnTo>
                  <a:pt x="192" y="105"/>
                </a:lnTo>
                <a:lnTo>
                  <a:pt x="170" y="112"/>
                </a:lnTo>
                <a:lnTo>
                  <a:pt x="140" y="121"/>
                </a:lnTo>
                <a:lnTo>
                  <a:pt x="124" y="124"/>
                </a:lnTo>
                <a:lnTo>
                  <a:pt x="107" y="128"/>
                </a:lnTo>
                <a:lnTo>
                  <a:pt x="91" y="130"/>
                </a:lnTo>
                <a:lnTo>
                  <a:pt x="76" y="130"/>
                </a:lnTo>
                <a:lnTo>
                  <a:pt x="76" y="130"/>
                </a:lnTo>
                <a:lnTo>
                  <a:pt x="60" y="130"/>
                </a:lnTo>
                <a:lnTo>
                  <a:pt x="46" y="128"/>
                </a:lnTo>
                <a:lnTo>
                  <a:pt x="32" y="123"/>
                </a:lnTo>
                <a:lnTo>
                  <a:pt x="26" y="121"/>
                </a:lnTo>
                <a:lnTo>
                  <a:pt x="22" y="117"/>
                </a:lnTo>
                <a:lnTo>
                  <a:pt x="17" y="113"/>
                </a:lnTo>
                <a:lnTo>
                  <a:pt x="13" y="109"/>
                </a:lnTo>
                <a:lnTo>
                  <a:pt x="9" y="104"/>
                </a:lnTo>
                <a:lnTo>
                  <a:pt x="6" y="98"/>
                </a:lnTo>
                <a:lnTo>
                  <a:pt x="3" y="92"/>
                </a:lnTo>
                <a:lnTo>
                  <a:pt x="1" y="85"/>
                </a:lnTo>
                <a:lnTo>
                  <a:pt x="0" y="77"/>
                </a:lnTo>
                <a:lnTo>
                  <a:pt x="0" y="69"/>
                </a:lnTo>
                <a:lnTo>
                  <a:pt x="0" y="69"/>
                </a:lnTo>
                <a:lnTo>
                  <a:pt x="1" y="55"/>
                </a:lnTo>
                <a:lnTo>
                  <a:pt x="5" y="42"/>
                </a:lnTo>
                <a:lnTo>
                  <a:pt x="7" y="37"/>
                </a:lnTo>
                <a:lnTo>
                  <a:pt x="10" y="31"/>
                </a:lnTo>
                <a:lnTo>
                  <a:pt x="14" y="26"/>
                </a:lnTo>
                <a:lnTo>
                  <a:pt x="18" y="22"/>
                </a:lnTo>
                <a:lnTo>
                  <a:pt x="24" y="18"/>
                </a:lnTo>
                <a:lnTo>
                  <a:pt x="30" y="15"/>
                </a:lnTo>
                <a:lnTo>
                  <a:pt x="37" y="11"/>
                </a:lnTo>
                <a:lnTo>
                  <a:pt x="44" y="9"/>
                </a:lnTo>
                <a:lnTo>
                  <a:pt x="61" y="5"/>
                </a:lnTo>
                <a:lnTo>
                  <a:pt x="82" y="3"/>
                </a:lnTo>
                <a:lnTo>
                  <a:pt x="192" y="0"/>
                </a:lnTo>
                <a:lnTo>
                  <a:pt x="192" y="105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rgbClr val="005EB8"/>
              </a:solidFill>
            </a:endParaRPr>
          </a:p>
        </p:txBody>
      </p:sp>
      <p:sp>
        <p:nvSpPr>
          <p:cNvPr id="48" name="Freeform 11"/>
          <p:cNvSpPr>
            <a:spLocks/>
          </p:cNvSpPr>
          <p:nvPr userDrawn="1"/>
        </p:nvSpPr>
        <p:spPr bwMode="auto">
          <a:xfrm>
            <a:off x="5557100" y="4779265"/>
            <a:ext cx="266049" cy="240006"/>
          </a:xfrm>
          <a:custGeom>
            <a:avLst/>
            <a:gdLst>
              <a:gd name="T0" fmla="*/ 231 w 397"/>
              <a:gd name="T1" fmla="*/ 0 h 480"/>
              <a:gd name="T2" fmla="*/ 165 w 397"/>
              <a:gd name="T3" fmla="*/ 5 h 480"/>
              <a:gd name="T4" fmla="*/ 109 w 397"/>
              <a:gd name="T5" fmla="*/ 14 h 480"/>
              <a:gd name="T6" fmla="*/ 65 w 397"/>
              <a:gd name="T7" fmla="*/ 25 h 480"/>
              <a:gd name="T8" fmla="*/ 37 w 397"/>
              <a:gd name="T9" fmla="*/ 37 h 480"/>
              <a:gd name="T10" fmla="*/ 58 w 397"/>
              <a:gd name="T11" fmla="*/ 114 h 480"/>
              <a:gd name="T12" fmla="*/ 103 w 397"/>
              <a:gd name="T13" fmla="*/ 102 h 480"/>
              <a:gd name="T14" fmla="*/ 148 w 397"/>
              <a:gd name="T15" fmla="*/ 92 h 480"/>
              <a:gd name="T16" fmla="*/ 200 w 397"/>
              <a:gd name="T17" fmla="*/ 89 h 480"/>
              <a:gd name="T18" fmla="*/ 222 w 397"/>
              <a:gd name="T19" fmla="*/ 90 h 480"/>
              <a:gd name="T20" fmla="*/ 248 w 397"/>
              <a:gd name="T21" fmla="*/ 95 h 480"/>
              <a:gd name="T22" fmla="*/ 262 w 397"/>
              <a:gd name="T23" fmla="*/ 100 h 480"/>
              <a:gd name="T24" fmla="*/ 274 w 397"/>
              <a:gd name="T25" fmla="*/ 110 h 480"/>
              <a:gd name="T26" fmla="*/ 283 w 397"/>
              <a:gd name="T27" fmla="*/ 121 h 480"/>
              <a:gd name="T28" fmla="*/ 289 w 397"/>
              <a:gd name="T29" fmla="*/ 135 h 480"/>
              <a:gd name="T30" fmla="*/ 291 w 397"/>
              <a:gd name="T31" fmla="*/ 153 h 480"/>
              <a:gd name="T32" fmla="*/ 292 w 397"/>
              <a:gd name="T33" fmla="*/ 197 h 480"/>
              <a:gd name="T34" fmla="*/ 200 w 397"/>
              <a:gd name="T35" fmla="*/ 197 h 480"/>
              <a:gd name="T36" fmla="*/ 147 w 397"/>
              <a:gd name="T37" fmla="*/ 201 h 480"/>
              <a:gd name="T38" fmla="*/ 103 w 397"/>
              <a:gd name="T39" fmla="*/ 210 h 480"/>
              <a:gd name="T40" fmla="*/ 69 w 397"/>
              <a:gd name="T41" fmla="*/ 224 h 480"/>
              <a:gd name="T42" fmla="*/ 42 w 397"/>
              <a:gd name="T43" fmla="*/ 242 h 480"/>
              <a:gd name="T44" fmla="*/ 23 w 397"/>
              <a:gd name="T45" fmla="*/ 264 h 480"/>
              <a:gd name="T46" fmla="*/ 9 w 397"/>
              <a:gd name="T47" fmla="*/ 288 h 480"/>
              <a:gd name="T48" fmla="*/ 2 w 397"/>
              <a:gd name="T49" fmla="*/ 316 h 480"/>
              <a:gd name="T50" fmla="*/ 0 w 397"/>
              <a:gd name="T51" fmla="*/ 344 h 480"/>
              <a:gd name="T52" fmla="*/ 1 w 397"/>
              <a:gd name="T53" fmla="*/ 362 h 480"/>
              <a:gd name="T54" fmla="*/ 8 w 397"/>
              <a:gd name="T55" fmla="*/ 395 h 480"/>
              <a:gd name="T56" fmla="*/ 20 w 397"/>
              <a:gd name="T57" fmla="*/ 421 h 480"/>
              <a:gd name="T58" fmla="*/ 39 w 397"/>
              <a:gd name="T59" fmla="*/ 442 h 480"/>
              <a:gd name="T60" fmla="*/ 61 w 397"/>
              <a:gd name="T61" fmla="*/ 458 h 480"/>
              <a:gd name="T62" fmla="*/ 86 w 397"/>
              <a:gd name="T63" fmla="*/ 468 h 480"/>
              <a:gd name="T64" fmla="*/ 113 w 397"/>
              <a:gd name="T65" fmla="*/ 475 h 480"/>
              <a:gd name="T66" fmla="*/ 140 w 397"/>
              <a:gd name="T67" fmla="*/ 479 h 480"/>
              <a:gd name="T68" fmla="*/ 154 w 397"/>
              <a:gd name="T69" fmla="*/ 480 h 480"/>
              <a:gd name="T70" fmla="*/ 185 w 397"/>
              <a:gd name="T71" fmla="*/ 478 h 480"/>
              <a:gd name="T72" fmla="*/ 236 w 397"/>
              <a:gd name="T73" fmla="*/ 468 h 480"/>
              <a:gd name="T74" fmla="*/ 271 w 397"/>
              <a:gd name="T75" fmla="*/ 456 h 480"/>
              <a:gd name="T76" fmla="*/ 292 w 397"/>
              <a:gd name="T77" fmla="*/ 445 h 480"/>
              <a:gd name="T78" fmla="*/ 297 w 397"/>
              <a:gd name="T79" fmla="*/ 444 h 480"/>
              <a:gd name="T80" fmla="*/ 302 w 397"/>
              <a:gd name="T81" fmla="*/ 447 h 480"/>
              <a:gd name="T82" fmla="*/ 318 w 397"/>
              <a:gd name="T83" fmla="*/ 453 h 480"/>
              <a:gd name="T84" fmla="*/ 348 w 397"/>
              <a:gd name="T85" fmla="*/ 460 h 480"/>
              <a:gd name="T86" fmla="*/ 397 w 397"/>
              <a:gd name="T87" fmla="*/ 463 h 480"/>
              <a:gd name="T88" fmla="*/ 397 w 397"/>
              <a:gd name="T89" fmla="*/ 137 h 480"/>
              <a:gd name="T90" fmla="*/ 394 w 397"/>
              <a:gd name="T91" fmla="*/ 103 h 480"/>
              <a:gd name="T92" fmla="*/ 385 w 397"/>
              <a:gd name="T93" fmla="*/ 74 h 480"/>
              <a:gd name="T94" fmla="*/ 371 w 397"/>
              <a:gd name="T95" fmla="*/ 51 h 480"/>
              <a:gd name="T96" fmla="*/ 353 w 397"/>
              <a:gd name="T97" fmla="*/ 32 h 480"/>
              <a:gd name="T98" fmla="*/ 329 w 397"/>
              <a:gd name="T99" fmla="*/ 17 h 480"/>
              <a:gd name="T100" fmla="*/ 301 w 397"/>
              <a:gd name="T101" fmla="*/ 8 h 480"/>
              <a:gd name="T102" fmla="*/ 268 w 397"/>
              <a:gd name="T103" fmla="*/ 2 h 480"/>
              <a:gd name="T104" fmla="*/ 231 w 397"/>
              <a:gd name="T105" fmla="*/ 0 h 4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397" h="480">
                <a:moveTo>
                  <a:pt x="231" y="0"/>
                </a:moveTo>
                <a:lnTo>
                  <a:pt x="231" y="0"/>
                </a:lnTo>
                <a:lnTo>
                  <a:pt x="196" y="1"/>
                </a:lnTo>
                <a:lnTo>
                  <a:pt x="165" y="5"/>
                </a:lnTo>
                <a:lnTo>
                  <a:pt x="136" y="8"/>
                </a:lnTo>
                <a:lnTo>
                  <a:pt x="109" y="14"/>
                </a:lnTo>
                <a:lnTo>
                  <a:pt x="86" y="20"/>
                </a:lnTo>
                <a:lnTo>
                  <a:pt x="65" y="25"/>
                </a:lnTo>
                <a:lnTo>
                  <a:pt x="49" y="31"/>
                </a:lnTo>
                <a:lnTo>
                  <a:pt x="37" y="37"/>
                </a:lnTo>
                <a:lnTo>
                  <a:pt x="58" y="114"/>
                </a:lnTo>
                <a:lnTo>
                  <a:pt x="58" y="114"/>
                </a:lnTo>
                <a:lnTo>
                  <a:pt x="71" y="110"/>
                </a:lnTo>
                <a:lnTo>
                  <a:pt x="103" y="102"/>
                </a:lnTo>
                <a:lnTo>
                  <a:pt x="124" y="97"/>
                </a:lnTo>
                <a:lnTo>
                  <a:pt x="148" y="92"/>
                </a:lnTo>
                <a:lnTo>
                  <a:pt x="173" y="90"/>
                </a:lnTo>
                <a:lnTo>
                  <a:pt x="200" y="89"/>
                </a:lnTo>
                <a:lnTo>
                  <a:pt x="200" y="89"/>
                </a:lnTo>
                <a:lnTo>
                  <a:pt x="222" y="90"/>
                </a:lnTo>
                <a:lnTo>
                  <a:pt x="240" y="92"/>
                </a:lnTo>
                <a:lnTo>
                  <a:pt x="248" y="95"/>
                </a:lnTo>
                <a:lnTo>
                  <a:pt x="255" y="97"/>
                </a:lnTo>
                <a:lnTo>
                  <a:pt x="262" y="100"/>
                </a:lnTo>
                <a:lnTo>
                  <a:pt x="269" y="105"/>
                </a:lnTo>
                <a:lnTo>
                  <a:pt x="274" y="110"/>
                </a:lnTo>
                <a:lnTo>
                  <a:pt x="278" y="114"/>
                </a:lnTo>
                <a:lnTo>
                  <a:pt x="283" y="121"/>
                </a:lnTo>
                <a:lnTo>
                  <a:pt x="286" y="128"/>
                </a:lnTo>
                <a:lnTo>
                  <a:pt x="289" y="135"/>
                </a:lnTo>
                <a:lnTo>
                  <a:pt x="290" y="144"/>
                </a:lnTo>
                <a:lnTo>
                  <a:pt x="291" y="153"/>
                </a:lnTo>
                <a:lnTo>
                  <a:pt x="292" y="164"/>
                </a:lnTo>
                <a:lnTo>
                  <a:pt x="292" y="197"/>
                </a:lnTo>
                <a:lnTo>
                  <a:pt x="200" y="197"/>
                </a:lnTo>
                <a:lnTo>
                  <a:pt x="200" y="197"/>
                </a:lnTo>
                <a:lnTo>
                  <a:pt x="172" y="198"/>
                </a:lnTo>
                <a:lnTo>
                  <a:pt x="147" y="201"/>
                </a:lnTo>
                <a:lnTo>
                  <a:pt x="124" y="204"/>
                </a:lnTo>
                <a:lnTo>
                  <a:pt x="103" y="210"/>
                </a:lnTo>
                <a:lnTo>
                  <a:pt x="85" y="216"/>
                </a:lnTo>
                <a:lnTo>
                  <a:pt x="69" y="224"/>
                </a:lnTo>
                <a:lnTo>
                  <a:pt x="55" y="232"/>
                </a:lnTo>
                <a:lnTo>
                  <a:pt x="42" y="242"/>
                </a:lnTo>
                <a:lnTo>
                  <a:pt x="31" y="253"/>
                </a:lnTo>
                <a:lnTo>
                  <a:pt x="23" y="264"/>
                </a:lnTo>
                <a:lnTo>
                  <a:pt x="15" y="276"/>
                </a:lnTo>
                <a:lnTo>
                  <a:pt x="9" y="288"/>
                </a:lnTo>
                <a:lnTo>
                  <a:pt x="6" y="302"/>
                </a:lnTo>
                <a:lnTo>
                  <a:pt x="2" y="316"/>
                </a:lnTo>
                <a:lnTo>
                  <a:pt x="0" y="330"/>
                </a:lnTo>
                <a:lnTo>
                  <a:pt x="0" y="344"/>
                </a:lnTo>
                <a:lnTo>
                  <a:pt x="0" y="344"/>
                </a:lnTo>
                <a:lnTo>
                  <a:pt x="1" y="362"/>
                </a:lnTo>
                <a:lnTo>
                  <a:pt x="3" y="380"/>
                </a:lnTo>
                <a:lnTo>
                  <a:pt x="8" y="395"/>
                </a:lnTo>
                <a:lnTo>
                  <a:pt x="14" y="408"/>
                </a:lnTo>
                <a:lnTo>
                  <a:pt x="20" y="421"/>
                </a:lnTo>
                <a:lnTo>
                  <a:pt x="30" y="433"/>
                </a:lnTo>
                <a:lnTo>
                  <a:pt x="39" y="442"/>
                </a:lnTo>
                <a:lnTo>
                  <a:pt x="49" y="450"/>
                </a:lnTo>
                <a:lnTo>
                  <a:pt x="61" y="458"/>
                </a:lnTo>
                <a:lnTo>
                  <a:pt x="73" y="464"/>
                </a:lnTo>
                <a:lnTo>
                  <a:pt x="86" y="468"/>
                </a:lnTo>
                <a:lnTo>
                  <a:pt x="99" y="473"/>
                </a:lnTo>
                <a:lnTo>
                  <a:pt x="113" y="475"/>
                </a:lnTo>
                <a:lnTo>
                  <a:pt x="126" y="478"/>
                </a:lnTo>
                <a:lnTo>
                  <a:pt x="140" y="479"/>
                </a:lnTo>
                <a:lnTo>
                  <a:pt x="154" y="480"/>
                </a:lnTo>
                <a:lnTo>
                  <a:pt x="154" y="480"/>
                </a:lnTo>
                <a:lnTo>
                  <a:pt x="170" y="479"/>
                </a:lnTo>
                <a:lnTo>
                  <a:pt x="185" y="478"/>
                </a:lnTo>
                <a:lnTo>
                  <a:pt x="211" y="474"/>
                </a:lnTo>
                <a:lnTo>
                  <a:pt x="236" y="468"/>
                </a:lnTo>
                <a:lnTo>
                  <a:pt x="255" y="462"/>
                </a:lnTo>
                <a:lnTo>
                  <a:pt x="271" y="456"/>
                </a:lnTo>
                <a:lnTo>
                  <a:pt x="284" y="450"/>
                </a:lnTo>
                <a:lnTo>
                  <a:pt x="292" y="445"/>
                </a:lnTo>
                <a:lnTo>
                  <a:pt x="297" y="444"/>
                </a:lnTo>
                <a:lnTo>
                  <a:pt x="297" y="444"/>
                </a:lnTo>
                <a:lnTo>
                  <a:pt x="299" y="445"/>
                </a:lnTo>
                <a:lnTo>
                  <a:pt x="302" y="447"/>
                </a:lnTo>
                <a:lnTo>
                  <a:pt x="309" y="450"/>
                </a:lnTo>
                <a:lnTo>
                  <a:pt x="318" y="453"/>
                </a:lnTo>
                <a:lnTo>
                  <a:pt x="332" y="457"/>
                </a:lnTo>
                <a:lnTo>
                  <a:pt x="348" y="460"/>
                </a:lnTo>
                <a:lnTo>
                  <a:pt x="370" y="462"/>
                </a:lnTo>
                <a:lnTo>
                  <a:pt x="397" y="463"/>
                </a:lnTo>
                <a:lnTo>
                  <a:pt x="397" y="137"/>
                </a:lnTo>
                <a:lnTo>
                  <a:pt x="397" y="137"/>
                </a:lnTo>
                <a:lnTo>
                  <a:pt x="397" y="119"/>
                </a:lnTo>
                <a:lnTo>
                  <a:pt x="394" y="103"/>
                </a:lnTo>
                <a:lnTo>
                  <a:pt x="391" y="88"/>
                </a:lnTo>
                <a:lnTo>
                  <a:pt x="385" y="74"/>
                </a:lnTo>
                <a:lnTo>
                  <a:pt x="379" y="62"/>
                </a:lnTo>
                <a:lnTo>
                  <a:pt x="371" y="51"/>
                </a:lnTo>
                <a:lnTo>
                  <a:pt x="363" y="40"/>
                </a:lnTo>
                <a:lnTo>
                  <a:pt x="353" y="32"/>
                </a:lnTo>
                <a:lnTo>
                  <a:pt x="341" y="24"/>
                </a:lnTo>
                <a:lnTo>
                  <a:pt x="329" y="17"/>
                </a:lnTo>
                <a:lnTo>
                  <a:pt x="316" y="13"/>
                </a:lnTo>
                <a:lnTo>
                  <a:pt x="301" y="8"/>
                </a:lnTo>
                <a:lnTo>
                  <a:pt x="285" y="5"/>
                </a:lnTo>
                <a:lnTo>
                  <a:pt x="268" y="2"/>
                </a:lnTo>
                <a:lnTo>
                  <a:pt x="249" y="1"/>
                </a:lnTo>
                <a:lnTo>
                  <a:pt x="231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rgbClr val="005EB8"/>
              </a:solidFill>
            </a:endParaRPr>
          </a:p>
        </p:txBody>
      </p:sp>
      <p:sp>
        <p:nvSpPr>
          <p:cNvPr id="49" name="Freeform 12"/>
          <p:cNvSpPr>
            <a:spLocks/>
          </p:cNvSpPr>
          <p:nvPr userDrawn="1"/>
        </p:nvSpPr>
        <p:spPr bwMode="auto">
          <a:xfrm>
            <a:off x="6605287" y="4782272"/>
            <a:ext cx="280050" cy="237006"/>
          </a:xfrm>
          <a:custGeom>
            <a:avLst/>
            <a:gdLst>
              <a:gd name="T0" fmla="*/ 317 w 421"/>
              <a:gd name="T1" fmla="*/ 350 h 475"/>
              <a:gd name="T2" fmla="*/ 277 w 421"/>
              <a:gd name="T3" fmla="*/ 367 h 475"/>
              <a:gd name="T4" fmla="*/ 244 w 421"/>
              <a:gd name="T5" fmla="*/ 376 h 475"/>
              <a:gd name="T6" fmla="*/ 207 w 421"/>
              <a:gd name="T7" fmla="*/ 382 h 475"/>
              <a:gd name="T8" fmla="*/ 188 w 421"/>
              <a:gd name="T9" fmla="*/ 383 h 475"/>
              <a:gd name="T10" fmla="*/ 164 w 421"/>
              <a:gd name="T11" fmla="*/ 382 h 475"/>
              <a:gd name="T12" fmla="*/ 145 w 421"/>
              <a:gd name="T13" fmla="*/ 377 h 475"/>
              <a:gd name="T14" fmla="*/ 130 w 421"/>
              <a:gd name="T15" fmla="*/ 369 h 475"/>
              <a:gd name="T16" fmla="*/ 120 w 421"/>
              <a:gd name="T17" fmla="*/ 357 h 475"/>
              <a:gd name="T18" fmla="*/ 112 w 421"/>
              <a:gd name="T19" fmla="*/ 343 h 475"/>
              <a:gd name="T20" fmla="*/ 107 w 421"/>
              <a:gd name="T21" fmla="*/ 325 h 475"/>
              <a:gd name="T22" fmla="*/ 105 w 421"/>
              <a:gd name="T23" fmla="*/ 278 h 475"/>
              <a:gd name="T24" fmla="*/ 89 w 421"/>
              <a:gd name="T25" fmla="*/ 0 h 475"/>
              <a:gd name="T26" fmla="*/ 67 w 421"/>
              <a:gd name="T27" fmla="*/ 0 h 475"/>
              <a:gd name="T28" fmla="*/ 15 w 421"/>
              <a:gd name="T29" fmla="*/ 4 h 475"/>
              <a:gd name="T30" fmla="*/ 0 w 421"/>
              <a:gd name="T31" fmla="*/ 290 h 475"/>
              <a:gd name="T32" fmla="*/ 0 w 421"/>
              <a:gd name="T33" fmla="*/ 313 h 475"/>
              <a:gd name="T34" fmla="*/ 4 w 421"/>
              <a:gd name="T35" fmla="*/ 354 h 475"/>
              <a:gd name="T36" fmla="*/ 11 w 421"/>
              <a:gd name="T37" fmla="*/ 388 h 475"/>
              <a:gd name="T38" fmla="*/ 23 w 421"/>
              <a:gd name="T39" fmla="*/ 417 h 475"/>
              <a:gd name="T40" fmla="*/ 40 w 421"/>
              <a:gd name="T41" fmla="*/ 440 h 475"/>
              <a:gd name="T42" fmla="*/ 66 w 421"/>
              <a:gd name="T43" fmla="*/ 457 h 475"/>
              <a:gd name="T44" fmla="*/ 97 w 421"/>
              <a:gd name="T45" fmla="*/ 468 h 475"/>
              <a:gd name="T46" fmla="*/ 136 w 421"/>
              <a:gd name="T47" fmla="*/ 474 h 475"/>
              <a:gd name="T48" fmla="*/ 159 w 421"/>
              <a:gd name="T49" fmla="*/ 475 h 475"/>
              <a:gd name="T50" fmla="*/ 193 w 421"/>
              <a:gd name="T51" fmla="*/ 473 h 475"/>
              <a:gd name="T52" fmla="*/ 224 w 421"/>
              <a:gd name="T53" fmla="*/ 468 h 475"/>
              <a:gd name="T54" fmla="*/ 274 w 421"/>
              <a:gd name="T55" fmla="*/ 455 h 475"/>
              <a:gd name="T56" fmla="*/ 305 w 421"/>
              <a:gd name="T57" fmla="*/ 443 h 475"/>
              <a:gd name="T58" fmla="*/ 319 w 421"/>
              <a:gd name="T59" fmla="*/ 437 h 475"/>
              <a:gd name="T60" fmla="*/ 334 w 421"/>
              <a:gd name="T61" fmla="*/ 444 h 475"/>
              <a:gd name="T62" fmla="*/ 359 w 421"/>
              <a:gd name="T63" fmla="*/ 451 h 475"/>
              <a:gd name="T64" fmla="*/ 397 w 421"/>
              <a:gd name="T65" fmla="*/ 457 h 475"/>
              <a:gd name="T66" fmla="*/ 421 w 421"/>
              <a:gd name="T67" fmla="*/ 7 h 475"/>
              <a:gd name="T68" fmla="*/ 386 w 421"/>
              <a:gd name="T69" fmla="*/ 2 h 475"/>
              <a:gd name="T70" fmla="*/ 337 w 421"/>
              <a:gd name="T71" fmla="*/ 0 h 475"/>
              <a:gd name="T72" fmla="*/ 317 w 421"/>
              <a:gd name="T73" fmla="*/ 350 h 4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421" h="475">
                <a:moveTo>
                  <a:pt x="317" y="350"/>
                </a:moveTo>
                <a:lnTo>
                  <a:pt x="317" y="350"/>
                </a:lnTo>
                <a:lnTo>
                  <a:pt x="292" y="361"/>
                </a:lnTo>
                <a:lnTo>
                  <a:pt x="277" y="367"/>
                </a:lnTo>
                <a:lnTo>
                  <a:pt x="261" y="371"/>
                </a:lnTo>
                <a:lnTo>
                  <a:pt x="244" y="376"/>
                </a:lnTo>
                <a:lnTo>
                  <a:pt x="226" y="379"/>
                </a:lnTo>
                <a:lnTo>
                  <a:pt x="207" y="382"/>
                </a:lnTo>
                <a:lnTo>
                  <a:pt x="188" y="383"/>
                </a:lnTo>
                <a:lnTo>
                  <a:pt x="188" y="383"/>
                </a:lnTo>
                <a:lnTo>
                  <a:pt x="175" y="383"/>
                </a:lnTo>
                <a:lnTo>
                  <a:pt x="164" y="382"/>
                </a:lnTo>
                <a:lnTo>
                  <a:pt x="153" y="379"/>
                </a:lnTo>
                <a:lnTo>
                  <a:pt x="145" y="377"/>
                </a:lnTo>
                <a:lnTo>
                  <a:pt x="137" y="373"/>
                </a:lnTo>
                <a:lnTo>
                  <a:pt x="130" y="369"/>
                </a:lnTo>
                <a:lnTo>
                  <a:pt x="124" y="363"/>
                </a:lnTo>
                <a:lnTo>
                  <a:pt x="120" y="357"/>
                </a:lnTo>
                <a:lnTo>
                  <a:pt x="115" y="350"/>
                </a:lnTo>
                <a:lnTo>
                  <a:pt x="112" y="343"/>
                </a:lnTo>
                <a:lnTo>
                  <a:pt x="109" y="334"/>
                </a:lnTo>
                <a:lnTo>
                  <a:pt x="107" y="325"/>
                </a:lnTo>
                <a:lnTo>
                  <a:pt x="105" y="303"/>
                </a:lnTo>
                <a:lnTo>
                  <a:pt x="105" y="278"/>
                </a:lnTo>
                <a:lnTo>
                  <a:pt x="105" y="0"/>
                </a:lnTo>
                <a:lnTo>
                  <a:pt x="89" y="0"/>
                </a:lnTo>
                <a:lnTo>
                  <a:pt x="89" y="0"/>
                </a:lnTo>
                <a:lnTo>
                  <a:pt x="67" y="0"/>
                </a:lnTo>
                <a:lnTo>
                  <a:pt x="40" y="2"/>
                </a:lnTo>
                <a:lnTo>
                  <a:pt x="15" y="4"/>
                </a:lnTo>
                <a:lnTo>
                  <a:pt x="0" y="7"/>
                </a:lnTo>
                <a:lnTo>
                  <a:pt x="0" y="290"/>
                </a:lnTo>
                <a:lnTo>
                  <a:pt x="0" y="290"/>
                </a:lnTo>
                <a:lnTo>
                  <a:pt x="0" y="313"/>
                </a:lnTo>
                <a:lnTo>
                  <a:pt x="1" y="334"/>
                </a:lnTo>
                <a:lnTo>
                  <a:pt x="4" y="354"/>
                </a:lnTo>
                <a:lnTo>
                  <a:pt x="6" y="372"/>
                </a:lnTo>
                <a:lnTo>
                  <a:pt x="11" y="388"/>
                </a:lnTo>
                <a:lnTo>
                  <a:pt x="16" y="403"/>
                </a:lnTo>
                <a:lnTo>
                  <a:pt x="23" y="417"/>
                </a:lnTo>
                <a:lnTo>
                  <a:pt x="31" y="429"/>
                </a:lnTo>
                <a:lnTo>
                  <a:pt x="40" y="440"/>
                </a:lnTo>
                <a:lnTo>
                  <a:pt x="52" y="450"/>
                </a:lnTo>
                <a:lnTo>
                  <a:pt x="66" y="457"/>
                </a:lnTo>
                <a:lnTo>
                  <a:pt x="80" y="463"/>
                </a:lnTo>
                <a:lnTo>
                  <a:pt x="97" y="468"/>
                </a:lnTo>
                <a:lnTo>
                  <a:pt x="115" y="472"/>
                </a:lnTo>
                <a:lnTo>
                  <a:pt x="136" y="474"/>
                </a:lnTo>
                <a:lnTo>
                  <a:pt x="159" y="475"/>
                </a:lnTo>
                <a:lnTo>
                  <a:pt x="159" y="475"/>
                </a:lnTo>
                <a:lnTo>
                  <a:pt x="177" y="474"/>
                </a:lnTo>
                <a:lnTo>
                  <a:pt x="193" y="473"/>
                </a:lnTo>
                <a:lnTo>
                  <a:pt x="210" y="472"/>
                </a:lnTo>
                <a:lnTo>
                  <a:pt x="224" y="468"/>
                </a:lnTo>
                <a:lnTo>
                  <a:pt x="251" y="462"/>
                </a:lnTo>
                <a:lnTo>
                  <a:pt x="274" y="455"/>
                </a:lnTo>
                <a:lnTo>
                  <a:pt x="292" y="448"/>
                </a:lnTo>
                <a:lnTo>
                  <a:pt x="305" y="443"/>
                </a:lnTo>
                <a:lnTo>
                  <a:pt x="319" y="437"/>
                </a:lnTo>
                <a:lnTo>
                  <a:pt x="319" y="437"/>
                </a:lnTo>
                <a:lnTo>
                  <a:pt x="326" y="440"/>
                </a:lnTo>
                <a:lnTo>
                  <a:pt x="334" y="444"/>
                </a:lnTo>
                <a:lnTo>
                  <a:pt x="345" y="447"/>
                </a:lnTo>
                <a:lnTo>
                  <a:pt x="359" y="451"/>
                </a:lnTo>
                <a:lnTo>
                  <a:pt x="376" y="454"/>
                </a:lnTo>
                <a:lnTo>
                  <a:pt x="397" y="457"/>
                </a:lnTo>
                <a:lnTo>
                  <a:pt x="421" y="458"/>
                </a:lnTo>
                <a:lnTo>
                  <a:pt x="421" y="7"/>
                </a:lnTo>
                <a:lnTo>
                  <a:pt x="421" y="7"/>
                </a:lnTo>
                <a:lnTo>
                  <a:pt x="386" y="2"/>
                </a:lnTo>
                <a:lnTo>
                  <a:pt x="360" y="1"/>
                </a:lnTo>
                <a:lnTo>
                  <a:pt x="337" y="0"/>
                </a:lnTo>
                <a:lnTo>
                  <a:pt x="317" y="0"/>
                </a:lnTo>
                <a:lnTo>
                  <a:pt x="317" y="35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rgbClr val="005EB8"/>
              </a:solidFill>
            </a:endParaRPr>
          </a:p>
        </p:txBody>
      </p:sp>
      <p:sp>
        <p:nvSpPr>
          <p:cNvPr id="50" name="Freeform 13"/>
          <p:cNvSpPr>
            <a:spLocks/>
          </p:cNvSpPr>
          <p:nvPr userDrawn="1"/>
        </p:nvSpPr>
        <p:spPr bwMode="auto">
          <a:xfrm>
            <a:off x="6967352" y="4779265"/>
            <a:ext cx="234043" cy="240006"/>
          </a:xfrm>
          <a:custGeom>
            <a:avLst/>
            <a:gdLst>
              <a:gd name="T0" fmla="*/ 12 w 350"/>
              <a:gd name="T1" fmla="*/ 465 h 480"/>
              <a:gd name="T2" fmla="*/ 93 w 350"/>
              <a:gd name="T3" fmla="*/ 477 h 480"/>
              <a:gd name="T4" fmla="*/ 156 w 350"/>
              <a:gd name="T5" fmla="*/ 480 h 480"/>
              <a:gd name="T6" fmla="*/ 206 w 350"/>
              <a:gd name="T7" fmla="*/ 477 h 480"/>
              <a:gd name="T8" fmla="*/ 256 w 350"/>
              <a:gd name="T9" fmla="*/ 464 h 480"/>
              <a:gd name="T10" fmla="*/ 298 w 350"/>
              <a:gd name="T11" fmla="*/ 442 h 480"/>
              <a:gd name="T12" fmla="*/ 332 w 350"/>
              <a:gd name="T13" fmla="*/ 407 h 480"/>
              <a:gd name="T14" fmla="*/ 349 w 350"/>
              <a:gd name="T15" fmla="*/ 357 h 480"/>
              <a:gd name="T16" fmla="*/ 349 w 350"/>
              <a:gd name="T17" fmla="*/ 323 h 480"/>
              <a:gd name="T18" fmla="*/ 340 w 350"/>
              <a:gd name="T19" fmla="*/ 287 h 480"/>
              <a:gd name="T20" fmla="*/ 319 w 350"/>
              <a:gd name="T21" fmla="*/ 260 h 480"/>
              <a:gd name="T22" fmla="*/ 289 w 350"/>
              <a:gd name="T23" fmla="*/ 237 h 480"/>
              <a:gd name="T24" fmla="*/ 235 w 350"/>
              <a:gd name="T25" fmla="*/ 210 h 480"/>
              <a:gd name="T26" fmla="*/ 167 w 350"/>
              <a:gd name="T27" fmla="*/ 183 h 480"/>
              <a:gd name="T28" fmla="*/ 127 w 350"/>
              <a:gd name="T29" fmla="*/ 162 h 480"/>
              <a:gd name="T30" fmla="*/ 115 w 350"/>
              <a:gd name="T31" fmla="*/ 148 h 480"/>
              <a:gd name="T32" fmla="*/ 112 w 350"/>
              <a:gd name="T33" fmla="*/ 130 h 480"/>
              <a:gd name="T34" fmla="*/ 114 w 350"/>
              <a:gd name="T35" fmla="*/ 117 h 480"/>
              <a:gd name="T36" fmla="*/ 130 w 350"/>
              <a:gd name="T37" fmla="*/ 97 h 480"/>
              <a:gd name="T38" fmla="*/ 149 w 350"/>
              <a:gd name="T39" fmla="*/ 88 h 480"/>
              <a:gd name="T40" fmla="*/ 175 w 350"/>
              <a:gd name="T41" fmla="*/ 83 h 480"/>
              <a:gd name="T42" fmla="*/ 209 w 350"/>
              <a:gd name="T43" fmla="*/ 84 h 480"/>
              <a:gd name="T44" fmla="*/ 268 w 350"/>
              <a:gd name="T45" fmla="*/ 96 h 480"/>
              <a:gd name="T46" fmla="*/ 332 w 350"/>
              <a:gd name="T47" fmla="*/ 33 h 480"/>
              <a:gd name="T48" fmla="*/ 296 w 350"/>
              <a:gd name="T49" fmla="*/ 18 h 480"/>
              <a:gd name="T50" fmla="*/ 233 w 350"/>
              <a:gd name="T51" fmla="*/ 5 h 480"/>
              <a:gd name="T52" fmla="*/ 177 w 350"/>
              <a:gd name="T53" fmla="*/ 0 h 480"/>
              <a:gd name="T54" fmla="*/ 129 w 350"/>
              <a:gd name="T55" fmla="*/ 5 h 480"/>
              <a:gd name="T56" fmla="*/ 85 w 350"/>
              <a:gd name="T57" fmla="*/ 20 h 480"/>
              <a:gd name="T58" fmla="*/ 47 w 350"/>
              <a:gd name="T59" fmla="*/ 44 h 480"/>
              <a:gd name="T60" fmla="*/ 21 w 350"/>
              <a:gd name="T61" fmla="*/ 77 h 480"/>
              <a:gd name="T62" fmla="*/ 7 w 350"/>
              <a:gd name="T63" fmla="*/ 120 h 480"/>
              <a:gd name="T64" fmla="*/ 7 w 350"/>
              <a:gd name="T65" fmla="*/ 153 h 480"/>
              <a:gd name="T66" fmla="*/ 21 w 350"/>
              <a:gd name="T67" fmla="*/ 196 h 480"/>
              <a:gd name="T68" fmla="*/ 47 w 350"/>
              <a:gd name="T69" fmla="*/ 227 h 480"/>
              <a:gd name="T70" fmla="*/ 82 w 350"/>
              <a:gd name="T71" fmla="*/ 250 h 480"/>
              <a:gd name="T72" fmla="*/ 134 w 350"/>
              <a:gd name="T73" fmla="*/ 272 h 480"/>
              <a:gd name="T74" fmla="*/ 192 w 350"/>
              <a:gd name="T75" fmla="*/ 293 h 480"/>
              <a:gd name="T76" fmla="*/ 230 w 350"/>
              <a:gd name="T77" fmla="*/ 314 h 480"/>
              <a:gd name="T78" fmla="*/ 243 w 350"/>
              <a:gd name="T79" fmla="*/ 332 h 480"/>
              <a:gd name="T80" fmla="*/ 244 w 350"/>
              <a:gd name="T81" fmla="*/ 343 h 480"/>
              <a:gd name="T82" fmla="*/ 238 w 350"/>
              <a:gd name="T83" fmla="*/ 368 h 480"/>
              <a:gd name="T84" fmla="*/ 227 w 350"/>
              <a:gd name="T85" fmla="*/ 381 h 480"/>
              <a:gd name="T86" fmla="*/ 207 w 350"/>
              <a:gd name="T87" fmla="*/ 390 h 480"/>
              <a:gd name="T88" fmla="*/ 177 w 350"/>
              <a:gd name="T89" fmla="*/ 396 h 480"/>
              <a:gd name="T90" fmla="*/ 127 w 350"/>
              <a:gd name="T91" fmla="*/ 397 h 480"/>
              <a:gd name="T92" fmla="*/ 31 w 350"/>
              <a:gd name="T93" fmla="*/ 385 h 4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350" h="480">
                <a:moveTo>
                  <a:pt x="0" y="463"/>
                </a:moveTo>
                <a:lnTo>
                  <a:pt x="0" y="463"/>
                </a:lnTo>
                <a:lnTo>
                  <a:pt x="12" y="465"/>
                </a:lnTo>
                <a:lnTo>
                  <a:pt x="44" y="471"/>
                </a:lnTo>
                <a:lnTo>
                  <a:pt x="67" y="474"/>
                </a:lnTo>
                <a:lnTo>
                  <a:pt x="93" y="477"/>
                </a:lnTo>
                <a:lnTo>
                  <a:pt x="123" y="479"/>
                </a:lnTo>
                <a:lnTo>
                  <a:pt x="156" y="480"/>
                </a:lnTo>
                <a:lnTo>
                  <a:pt x="156" y="480"/>
                </a:lnTo>
                <a:lnTo>
                  <a:pt x="173" y="479"/>
                </a:lnTo>
                <a:lnTo>
                  <a:pt x="189" y="478"/>
                </a:lnTo>
                <a:lnTo>
                  <a:pt x="206" y="477"/>
                </a:lnTo>
                <a:lnTo>
                  <a:pt x="222" y="473"/>
                </a:lnTo>
                <a:lnTo>
                  <a:pt x="240" y="470"/>
                </a:lnTo>
                <a:lnTo>
                  <a:pt x="256" y="464"/>
                </a:lnTo>
                <a:lnTo>
                  <a:pt x="271" y="458"/>
                </a:lnTo>
                <a:lnTo>
                  <a:pt x="286" y="451"/>
                </a:lnTo>
                <a:lnTo>
                  <a:pt x="298" y="442"/>
                </a:lnTo>
                <a:lnTo>
                  <a:pt x="311" y="432"/>
                </a:lnTo>
                <a:lnTo>
                  <a:pt x="322" y="420"/>
                </a:lnTo>
                <a:lnTo>
                  <a:pt x="332" y="407"/>
                </a:lnTo>
                <a:lnTo>
                  <a:pt x="340" y="392"/>
                </a:lnTo>
                <a:lnTo>
                  <a:pt x="345" y="375"/>
                </a:lnTo>
                <a:lnTo>
                  <a:pt x="349" y="357"/>
                </a:lnTo>
                <a:lnTo>
                  <a:pt x="350" y="337"/>
                </a:lnTo>
                <a:lnTo>
                  <a:pt x="350" y="337"/>
                </a:lnTo>
                <a:lnTo>
                  <a:pt x="349" y="323"/>
                </a:lnTo>
                <a:lnTo>
                  <a:pt x="348" y="310"/>
                </a:lnTo>
                <a:lnTo>
                  <a:pt x="344" y="299"/>
                </a:lnTo>
                <a:lnTo>
                  <a:pt x="340" y="287"/>
                </a:lnTo>
                <a:lnTo>
                  <a:pt x="334" y="278"/>
                </a:lnTo>
                <a:lnTo>
                  <a:pt x="327" y="268"/>
                </a:lnTo>
                <a:lnTo>
                  <a:pt x="319" y="260"/>
                </a:lnTo>
                <a:lnTo>
                  <a:pt x="311" y="252"/>
                </a:lnTo>
                <a:lnTo>
                  <a:pt x="301" y="243"/>
                </a:lnTo>
                <a:lnTo>
                  <a:pt x="289" y="237"/>
                </a:lnTo>
                <a:lnTo>
                  <a:pt x="278" y="228"/>
                </a:lnTo>
                <a:lnTo>
                  <a:pt x="264" y="223"/>
                </a:lnTo>
                <a:lnTo>
                  <a:pt x="235" y="210"/>
                </a:lnTo>
                <a:lnTo>
                  <a:pt x="203" y="197"/>
                </a:lnTo>
                <a:lnTo>
                  <a:pt x="203" y="197"/>
                </a:lnTo>
                <a:lnTo>
                  <a:pt x="167" y="183"/>
                </a:lnTo>
                <a:lnTo>
                  <a:pt x="152" y="177"/>
                </a:lnTo>
                <a:lnTo>
                  <a:pt x="138" y="170"/>
                </a:lnTo>
                <a:lnTo>
                  <a:pt x="127" y="162"/>
                </a:lnTo>
                <a:lnTo>
                  <a:pt x="122" y="157"/>
                </a:lnTo>
                <a:lnTo>
                  <a:pt x="119" y="152"/>
                </a:lnTo>
                <a:lnTo>
                  <a:pt x="115" y="148"/>
                </a:lnTo>
                <a:lnTo>
                  <a:pt x="113" y="142"/>
                </a:lnTo>
                <a:lnTo>
                  <a:pt x="112" y="136"/>
                </a:lnTo>
                <a:lnTo>
                  <a:pt x="112" y="130"/>
                </a:lnTo>
                <a:lnTo>
                  <a:pt x="112" y="130"/>
                </a:lnTo>
                <a:lnTo>
                  <a:pt x="112" y="123"/>
                </a:lnTo>
                <a:lnTo>
                  <a:pt x="114" y="117"/>
                </a:lnTo>
                <a:lnTo>
                  <a:pt x="119" y="108"/>
                </a:lnTo>
                <a:lnTo>
                  <a:pt x="126" y="100"/>
                </a:lnTo>
                <a:lnTo>
                  <a:pt x="130" y="97"/>
                </a:lnTo>
                <a:lnTo>
                  <a:pt x="135" y="93"/>
                </a:lnTo>
                <a:lnTo>
                  <a:pt x="142" y="91"/>
                </a:lnTo>
                <a:lnTo>
                  <a:pt x="149" y="88"/>
                </a:lnTo>
                <a:lnTo>
                  <a:pt x="157" y="85"/>
                </a:lnTo>
                <a:lnTo>
                  <a:pt x="165" y="84"/>
                </a:lnTo>
                <a:lnTo>
                  <a:pt x="175" y="83"/>
                </a:lnTo>
                <a:lnTo>
                  <a:pt x="187" y="83"/>
                </a:lnTo>
                <a:lnTo>
                  <a:pt x="187" y="83"/>
                </a:lnTo>
                <a:lnTo>
                  <a:pt x="209" y="84"/>
                </a:lnTo>
                <a:lnTo>
                  <a:pt x="230" y="87"/>
                </a:lnTo>
                <a:lnTo>
                  <a:pt x="250" y="91"/>
                </a:lnTo>
                <a:lnTo>
                  <a:pt x="268" y="96"/>
                </a:lnTo>
                <a:lnTo>
                  <a:pt x="295" y="105"/>
                </a:lnTo>
                <a:lnTo>
                  <a:pt x="305" y="110"/>
                </a:lnTo>
                <a:lnTo>
                  <a:pt x="332" y="33"/>
                </a:lnTo>
                <a:lnTo>
                  <a:pt x="332" y="33"/>
                </a:lnTo>
                <a:lnTo>
                  <a:pt x="311" y="24"/>
                </a:lnTo>
                <a:lnTo>
                  <a:pt x="296" y="18"/>
                </a:lnTo>
                <a:lnTo>
                  <a:pt x="278" y="14"/>
                </a:lnTo>
                <a:lnTo>
                  <a:pt x="257" y="8"/>
                </a:lnTo>
                <a:lnTo>
                  <a:pt x="233" y="5"/>
                </a:lnTo>
                <a:lnTo>
                  <a:pt x="206" y="1"/>
                </a:lnTo>
                <a:lnTo>
                  <a:pt x="177" y="0"/>
                </a:lnTo>
                <a:lnTo>
                  <a:pt x="177" y="0"/>
                </a:lnTo>
                <a:lnTo>
                  <a:pt x="161" y="1"/>
                </a:lnTo>
                <a:lnTo>
                  <a:pt x="145" y="2"/>
                </a:lnTo>
                <a:lnTo>
                  <a:pt x="129" y="5"/>
                </a:lnTo>
                <a:lnTo>
                  <a:pt x="114" y="9"/>
                </a:lnTo>
                <a:lnTo>
                  <a:pt x="99" y="14"/>
                </a:lnTo>
                <a:lnTo>
                  <a:pt x="85" y="20"/>
                </a:lnTo>
                <a:lnTo>
                  <a:pt x="72" y="27"/>
                </a:lnTo>
                <a:lnTo>
                  <a:pt x="59" y="35"/>
                </a:lnTo>
                <a:lnTo>
                  <a:pt x="47" y="44"/>
                </a:lnTo>
                <a:lnTo>
                  <a:pt x="37" y="53"/>
                </a:lnTo>
                <a:lnTo>
                  <a:pt x="28" y="65"/>
                </a:lnTo>
                <a:lnTo>
                  <a:pt x="21" y="77"/>
                </a:lnTo>
                <a:lnTo>
                  <a:pt x="14" y="90"/>
                </a:lnTo>
                <a:lnTo>
                  <a:pt x="9" y="105"/>
                </a:lnTo>
                <a:lnTo>
                  <a:pt x="7" y="120"/>
                </a:lnTo>
                <a:lnTo>
                  <a:pt x="6" y="137"/>
                </a:lnTo>
                <a:lnTo>
                  <a:pt x="6" y="137"/>
                </a:lnTo>
                <a:lnTo>
                  <a:pt x="7" y="153"/>
                </a:lnTo>
                <a:lnTo>
                  <a:pt x="9" y="168"/>
                </a:lnTo>
                <a:lnTo>
                  <a:pt x="14" y="183"/>
                </a:lnTo>
                <a:lnTo>
                  <a:pt x="21" y="196"/>
                </a:lnTo>
                <a:lnTo>
                  <a:pt x="28" y="208"/>
                </a:lnTo>
                <a:lnTo>
                  <a:pt x="37" y="218"/>
                </a:lnTo>
                <a:lnTo>
                  <a:pt x="47" y="227"/>
                </a:lnTo>
                <a:lnTo>
                  <a:pt x="58" y="235"/>
                </a:lnTo>
                <a:lnTo>
                  <a:pt x="69" y="243"/>
                </a:lnTo>
                <a:lnTo>
                  <a:pt x="82" y="250"/>
                </a:lnTo>
                <a:lnTo>
                  <a:pt x="95" y="257"/>
                </a:lnTo>
                <a:lnTo>
                  <a:pt x="107" y="263"/>
                </a:lnTo>
                <a:lnTo>
                  <a:pt x="134" y="272"/>
                </a:lnTo>
                <a:lnTo>
                  <a:pt x="160" y="282"/>
                </a:lnTo>
                <a:lnTo>
                  <a:pt x="160" y="282"/>
                </a:lnTo>
                <a:lnTo>
                  <a:pt x="192" y="293"/>
                </a:lnTo>
                <a:lnTo>
                  <a:pt x="207" y="299"/>
                </a:lnTo>
                <a:lnTo>
                  <a:pt x="220" y="306"/>
                </a:lnTo>
                <a:lnTo>
                  <a:pt x="230" y="314"/>
                </a:lnTo>
                <a:lnTo>
                  <a:pt x="237" y="322"/>
                </a:lnTo>
                <a:lnTo>
                  <a:pt x="241" y="327"/>
                </a:lnTo>
                <a:lnTo>
                  <a:pt x="243" y="332"/>
                </a:lnTo>
                <a:lnTo>
                  <a:pt x="244" y="337"/>
                </a:lnTo>
                <a:lnTo>
                  <a:pt x="244" y="343"/>
                </a:lnTo>
                <a:lnTo>
                  <a:pt x="244" y="343"/>
                </a:lnTo>
                <a:lnTo>
                  <a:pt x="244" y="353"/>
                </a:lnTo>
                <a:lnTo>
                  <a:pt x="241" y="363"/>
                </a:lnTo>
                <a:lnTo>
                  <a:pt x="238" y="368"/>
                </a:lnTo>
                <a:lnTo>
                  <a:pt x="235" y="373"/>
                </a:lnTo>
                <a:lnTo>
                  <a:pt x="232" y="376"/>
                </a:lnTo>
                <a:lnTo>
                  <a:pt x="227" y="381"/>
                </a:lnTo>
                <a:lnTo>
                  <a:pt x="221" y="384"/>
                </a:lnTo>
                <a:lnTo>
                  <a:pt x="214" y="388"/>
                </a:lnTo>
                <a:lnTo>
                  <a:pt x="207" y="390"/>
                </a:lnTo>
                <a:lnTo>
                  <a:pt x="198" y="392"/>
                </a:lnTo>
                <a:lnTo>
                  <a:pt x="188" y="395"/>
                </a:lnTo>
                <a:lnTo>
                  <a:pt x="177" y="396"/>
                </a:lnTo>
                <a:lnTo>
                  <a:pt x="151" y="397"/>
                </a:lnTo>
                <a:lnTo>
                  <a:pt x="151" y="397"/>
                </a:lnTo>
                <a:lnTo>
                  <a:pt x="127" y="397"/>
                </a:lnTo>
                <a:lnTo>
                  <a:pt x="104" y="395"/>
                </a:lnTo>
                <a:lnTo>
                  <a:pt x="61" y="390"/>
                </a:lnTo>
                <a:lnTo>
                  <a:pt x="31" y="385"/>
                </a:lnTo>
                <a:lnTo>
                  <a:pt x="20" y="383"/>
                </a:lnTo>
                <a:lnTo>
                  <a:pt x="0" y="463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rgbClr val="005EB8"/>
              </a:solidFill>
            </a:endParaRPr>
          </a:p>
        </p:txBody>
      </p:sp>
      <p:sp>
        <p:nvSpPr>
          <p:cNvPr id="51" name="Freeform 14"/>
          <p:cNvSpPr>
            <a:spLocks/>
          </p:cNvSpPr>
          <p:nvPr userDrawn="1"/>
        </p:nvSpPr>
        <p:spPr bwMode="auto">
          <a:xfrm>
            <a:off x="5993180" y="4819767"/>
            <a:ext cx="146027" cy="159004"/>
          </a:xfrm>
          <a:custGeom>
            <a:avLst/>
            <a:gdLst>
              <a:gd name="T0" fmla="*/ 0 w 219"/>
              <a:gd name="T1" fmla="*/ 8 h 316"/>
              <a:gd name="T2" fmla="*/ 0 w 219"/>
              <a:gd name="T3" fmla="*/ 8 h 316"/>
              <a:gd name="T4" fmla="*/ 16 w 219"/>
              <a:gd name="T5" fmla="*/ 5 h 316"/>
              <a:gd name="T6" fmla="*/ 36 w 219"/>
              <a:gd name="T7" fmla="*/ 2 h 316"/>
              <a:gd name="T8" fmla="*/ 59 w 219"/>
              <a:gd name="T9" fmla="*/ 0 h 316"/>
              <a:gd name="T10" fmla="*/ 83 w 219"/>
              <a:gd name="T11" fmla="*/ 0 h 316"/>
              <a:gd name="T12" fmla="*/ 83 w 219"/>
              <a:gd name="T13" fmla="*/ 0 h 316"/>
              <a:gd name="T14" fmla="*/ 98 w 219"/>
              <a:gd name="T15" fmla="*/ 0 h 316"/>
              <a:gd name="T16" fmla="*/ 111 w 219"/>
              <a:gd name="T17" fmla="*/ 1 h 316"/>
              <a:gd name="T18" fmla="*/ 124 w 219"/>
              <a:gd name="T19" fmla="*/ 5 h 316"/>
              <a:gd name="T20" fmla="*/ 137 w 219"/>
              <a:gd name="T21" fmla="*/ 8 h 316"/>
              <a:gd name="T22" fmla="*/ 149 w 219"/>
              <a:gd name="T23" fmla="*/ 13 h 316"/>
              <a:gd name="T24" fmla="*/ 159 w 219"/>
              <a:gd name="T25" fmla="*/ 18 h 316"/>
              <a:gd name="T26" fmla="*/ 170 w 219"/>
              <a:gd name="T27" fmla="*/ 26 h 316"/>
              <a:gd name="T28" fmla="*/ 180 w 219"/>
              <a:gd name="T29" fmla="*/ 35 h 316"/>
              <a:gd name="T30" fmla="*/ 188 w 219"/>
              <a:gd name="T31" fmla="*/ 45 h 316"/>
              <a:gd name="T32" fmla="*/ 196 w 219"/>
              <a:gd name="T33" fmla="*/ 55 h 316"/>
              <a:gd name="T34" fmla="*/ 203 w 219"/>
              <a:gd name="T35" fmla="*/ 68 h 316"/>
              <a:gd name="T36" fmla="*/ 208 w 219"/>
              <a:gd name="T37" fmla="*/ 83 h 316"/>
              <a:gd name="T38" fmla="*/ 213 w 219"/>
              <a:gd name="T39" fmla="*/ 98 h 316"/>
              <a:gd name="T40" fmla="*/ 216 w 219"/>
              <a:gd name="T41" fmla="*/ 115 h 316"/>
              <a:gd name="T42" fmla="*/ 218 w 219"/>
              <a:gd name="T43" fmla="*/ 134 h 316"/>
              <a:gd name="T44" fmla="*/ 219 w 219"/>
              <a:gd name="T45" fmla="*/ 155 h 316"/>
              <a:gd name="T46" fmla="*/ 219 w 219"/>
              <a:gd name="T47" fmla="*/ 155 h 316"/>
              <a:gd name="T48" fmla="*/ 219 w 219"/>
              <a:gd name="T49" fmla="*/ 174 h 316"/>
              <a:gd name="T50" fmla="*/ 218 w 219"/>
              <a:gd name="T51" fmla="*/ 193 h 316"/>
              <a:gd name="T52" fmla="*/ 215 w 219"/>
              <a:gd name="T53" fmla="*/ 210 h 316"/>
              <a:gd name="T54" fmla="*/ 212 w 219"/>
              <a:gd name="T55" fmla="*/ 226 h 316"/>
              <a:gd name="T56" fmla="*/ 208 w 219"/>
              <a:gd name="T57" fmla="*/ 241 h 316"/>
              <a:gd name="T58" fmla="*/ 204 w 219"/>
              <a:gd name="T59" fmla="*/ 254 h 316"/>
              <a:gd name="T60" fmla="*/ 197 w 219"/>
              <a:gd name="T61" fmla="*/ 266 h 316"/>
              <a:gd name="T62" fmla="*/ 190 w 219"/>
              <a:gd name="T63" fmla="*/ 277 h 316"/>
              <a:gd name="T64" fmla="*/ 181 w 219"/>
              <a:gd name="T65" fmla="*/ 286 h 316"/>
              <a:gd name="T66" fmla="*/ 170 w 219"/>
              <a:gd name="T67" fmla="*/ 294 h 316"/>
              <a:gd name="T68" fmla="*/ 159 w 219"/>
              <a:gd name="T69" fmla="*/ 301 h 316"/>
              <a:gd name="T70" fmla="*/ 145 w 219"/>
              <a:gd name="T71" fmla="*/ 307 h 316"/>
              <a:gd name="T72" fmla="*/ 130 w 219"/>
              <a:gd name="T73" fmla="*/ 310 h 316"/>
              <a:gd name="T74" fmla="*/ 113 w 219"/>
              <a:gd name="T75" fmla="*/ 314 h 316"/>
              <a:gd name="T76" fmla="*/ 95 w 219"/>
              <a:gd name="T77" fmla="*/ 316 h 316"/>
              <a:gd name="T78" fmla="*/ 74 w 219"/>
              <a:gd name="T79" fmla="*/ 316 h 316"/>
              <a:gd name="T80" fmla="*/ 74 w 219"/>
              <a:gd name="T81" fmla="*/ 316 h 316"/>
              <a:gd name="T82" fmla="*/ 47 w 219"/>
              <a:gd name="T83" fmla="*/ 315 h 316"/>
              <a:gd name="T84" fmla="*/ 23 w 219"/>
              <a:gd name="T85" fmla="*/ 314 h 316"/>
              <a:gd name="T86" fmla="*/ 0 w 219"/>
              <a:gd name="T87" fmla="*/ 311 h 316"/>
              <a:gd name="T88" fmla="*/ 0 w 219"/>
              <a:gd name="T89" fmla="*/ 8 h 3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219" h="316">
                <a:moveTo>
                  <a:pt x="0" y="8"/>
                </a:moveTo>
                <a:lnTo>
                  <a:pt x="0" y="8"/>
                </a:lnTo>
                <a:lnTo>
                  <a:pt x="16" y="5"/>
                </a:lnTo>
                <a:lnTo>
                  <a:pt x="36" y="2"/>
                </a:lnTo>
                <a:lnTo>
                  <a:pt x="59" y="0"/>
                </a:lnTo>
                <a:lnTo>
                  <a:pt x="83" y="0"/>
                </a:lnTo>
                <a:lnTo>
                  <a:pt x="83" y="0"/>
                </a:lnTo>
                <a:lnTo>
                  <a:pt x="98" y="0"/>
                </a:lnTo>
                <a:lnTo>
                  <a:pt x="111" y="1"/>
                </a:lnTo>
                <a:lnTo>
                  <a:pt x="124" y="5"/>
                </a:lnTo>
                <a:lnTo>
                  <a:pt x="137" y="8"/>
                </a:lnTo>
                <a:lnTo>
                  <a:pt x="149" y="13"/>
                </a:lnTo>
                <a:lnTo>
                  <a:pt x="159" y="18"/>
                </a:lnTo>
                <a:lnTo>
                  <a:pt x="170" y="26"/>
                </a:lnTo>
                <a:lnTo>
                  <a:pt x="180" y="35"/>
                </a:lnTo>
                <a:lnTo>
                  <a:pt x="188" y="45"/>
                </a:lnTo>
                <a:lnTo>
                  <a:pt x="196" y="55"/>
                </a:lnTo>
                <a:lnTo>
                  <a:pt x="203" y="68"/>
                </a:lnTo>
                <a:lnTo>
                  <a:pt x="208" y="83"/>
                </a:lnTo>
                <a:lnTo>
                  <a:pt x="213" y="98"/>
                </a:lnTo>
                <a:lnTo>
                  <a:pt x="216" y="115"/>
                </a:lnTo>
                <a:lnTo>
                  <a:pt x="218" y="134"/>
                </a:lnTo>
                <a:lnTo>
                  <a:pt x="219" y="155"/>
                </a:lnTo>
                <a:lnTo>
                  <a:pt x="219" y="155"/>
                </a:lnTo>
                <a:lnTo>
                  <a:pt x="219" y="174"/>
                </a:lnTo>
                <a:lnTo>
                  <a:pt x="218" y="193"/>
                </a:lnTo>
                <a:lnTo>
                  <a:pt x="215" y="210"/>
                </a:lnTo>
                <a:lnTo>
                  <a:pt x="212" y="226"/>
                </a:lnTo>
                <a:lnTo>
                  <a:pt x="208" y="241"/>
                </a:lnTo>
                <a:lnTo>
                  <a:pt x="204" y="254"/>
                </a:lnTo>
                <a:lnTo>
                  <a:pt x="197" y="266"/>
                </a:lnTo>
                <a:lnTo>
                  <a:pt x="190" y="277"/>
                </a:lnTo>
                <a:lnTo>
                  <a:pt x="181" y="286"/>
                </a:lnTo>
                <a:lnTo>
                  <a:pt x="170" y="294"/>
                </a:lnTo>
                <a:lnTo>
                  <a:pt x="159" y="301"/>
                </a:lnTo>
                <a:lnTo>
                  <a:pt x="145" y="307"/>
                </a:lnTo>
                <a:lnTo>
                  <a:pt x="130" y="310"/>
                </a:lnTo>
                <a:lnTo>
                  <a:pt x="113" y="314"/>
                </a:lnTo>
                <a:lnTo>
                  <a:pt x="95" y="316"/>
                </a:lnTo>
                <a:lnTo>
                  <a:pt x="74" y="316"/>
                </a:lnTo>
                <a:lnTo>
                  <a:pt x="74" y="316"/>
                </a:lnTo>
                <a:lnTo>
                  <a:pt x="47" y="315"/>
                </a:lnTo>
                <a:lnTo>
                  <a:pt x="23" y="314"/>
                </a:lnTo>
                <a:lnTo>
                  <a:pt x="0" y="311"/>
                </a:lnTo>
                <a:lnTo>
                  <a:pt x="0" y="8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rgbClr val="005EB8"/>
              </a:solidFill>
            </a:endParaRPr>
          </a:p>
        </p:txBody>
      </p:sp>
      <p:sp>
        <p:nvSpPr>
          <p:cNvPr id="52" name="Freeform 15"/>
          <p:cNvSpPr>
            <a:spLocks/>
          </p:cNvSpPr>
          <p:nvPr userDrawn="1"/>
        </p:nvSpPr>
        <p:spPr bwMode="auto">
          <a:xfrm>
            <a:off x="5923168" y="4779265"/>
            <a:ext cx="290053" cy="240006"/>
          </a:xfrm>
          <a:custGeom>
            <a:avLst/>
            <a:gdLst>
              <a:gd name="T0" fmla="*/ 194 w 434"/>
              <a:gd name="T1" fmla="*/ 0 h 480"/>
              <a:gd name="T2" fmla="*/ 194 w 434"/>
              <a:gd name="T3" fmla="*/ 0 h 480"/>
              <a:gd name="T4" fmla="*/ 170 w 434"/>
              <a:gd name="T5" fmla="*/ 1 h 480"/>
              <a:gd name="T6" fmla="*/ 145 w 434"/>
              <a:gd name="T7" fmla="*/ 2 h 480"/>
              <a:gd name="T8" fmla="*/ 120 w 434"/>
              <a:gd name="T9" fmla="*/ 5 h 480"/>
              <a:gd name="T10" fmla="*/ 94 w 434"/>
              <a:gd name="T11" fmla="*/ 8 h 480"/>
              <a:gd name="T12" fmla="*/ 68 w 434"/>
              <a:gd name="T13" fmla="*/ 12 h 480"/>
              <a:gd name="T14" fmla="*/ 44 w 434"/>
              <a:gd name="T15" fmla="*/ 16 h 480"/>
              <a:gd name="T16" fmla="*/ 21 w 434"/>
              <a:gd name="T17" fmla="*/ 22 h 480"/>
              <a:gd name="T18" fmla="*/ 0 w 434"/>
              <a:gd name="T19" fmla="*/ 29 h 480"/>
              <a:gd name="T20" fmla="*/ 0 w 434"/>
              <a:gd name="T21" fmla="*/ 465 h 480"/>
              <a:gd name="T22" fmla="*/ 0 w 434"/>
              <a:gd name="T23" fmla="*/ 465 h 480"/>
              <a:gd name="T24" fmla="*/ 18 w 434"/>
              <a:gd name="T25" fmla="*/ 468 h 480"/>
              <a:gd name="T26" fmla="*/ 38 w 434"/>
              <a:gd name="T27" fmla="*/ 471 h 480"/>
              <a:gd name="T28" fmla="*/ 83 w 434"/>
              <a:gd name="T29" fmla="*/ 475 h 480"/>
              <a:gd name="T30" fmla="*/ 132 w 434"/>
              <a:gd name="T31" fmla="*/ 479 h 480"/>
              <a:gd name="T32" fmla="*/ 175 w 434"/>
              <a:gd name="T33" fmla="*/ 480 h 480"/>
              <a:gd name="T34" fmla="*/ 175 w 434"/>
              <a:gd name="T35" fmla="*/ 480 h 480"/>
              <a:gd name="T36" fmla="*/ 210 w 434"/>
              <a:gd name="T37" fmla="*/ 479 h 480"/>
              <a:gd name="T38" fmla="*/ 240 w 434"/>
              <a:gd name="T39" fmla="*/ 477 h 480"/>
              <a:gd name="T40" fmla="*/ 269 w 434"/>
              <a:gd name="T41" fmla="*/ 472 h 480"/>
              <a:gd name="T42" fmla="*/ 295 w 434"/>
              <a:gd name="T43" fmla="*/ 465 h 480"/>
              <a:gd name="T44" fmla="*/ 318 w 434"/>
              <a:gd name="T45" fmla="*/ 458 h 480"/>
              <a:gd name="T46" fmla="*/ 340 w 434"/>
              <a:gd name="T47" fmla="*/ 448 h 480"/>
              <a:gd name="T48" fmla="*/ 349 w 434"/>
              <a:gd name="T49" fmla="*/ 442 h 480"/>
              <a:gd name="T50" fmla="*/ 358 w 434"/>
              <a:gd name="T51" fmla="*/ 436 h 480"/>
              <a:gd name="T52" fmla="*/ 367 w 434"/>
              <a:gd name="T53" fmla="*/ 429 h 480"/>
              <a:gd name="T54" fmla="*/ 376 w 434"/>
              <a:gd name="T55" fmla="*/ 422 h 480"/>
              <a:gd name="T56" fmla="*/ 382 w 434"/>
              <a:gd name="T57" fmla="*/ 414 h 480"/>
              <a:gd name="T58" fmla="*/ 389 w 434"/>
              <a:gd name="T59" fmla="*/ 406 h 480"/>
              <a:gd name="T60" fmla="*/ 396 w 434"/>
              <a:gd name="T61" fmla="*/ 398 h 480"/>
              <a:gd name="T62" fmla="*/ 402 w 434"/>
              <a:gd name="T63" fmla="*/ 389 h 480"/>
              <a:gd name="T64" fmla="*/ 407 w 434"/>
              <a:gd name="T65" fmla="*/ 378 h 480"/>
              <a:gd name="T66" fmla="*/ 412 w 434"/>
              <a:gd name="T67" fmla="*/ 369 h 480"/>
              <a:gd name="T68" fmla="*/ 420 w 434"/>
              <a:gd name="T69" fmla="*/ 346 h 480"/>
              <a:gd name="T70" fmla="*/ 426 w 434"/>
              <a:gd name="T71" fmla="*/ 322 h 480"/>
              <a:gd name="T72" fmla="*/ 431 w 434"/>
              <a:gd name="T73" fmla="*/ 297 h 480"/>
              <a:gd name="T74" fmla="*/ 433 w 434"/>
              <a:gd name="T75" fmla="*/ 268 h 480"/>
              <a:gd name="T76" fmla="*/ 434 w 434"/>
              <a:gd name="T77" fmla="*/ 237 h 480"/>
              <a:gd name="T78" fmla="*/ 434 w 434"/>
              <a:gd name="T79" fmla="*/ 237 h 480"/>
              <a:gd name="T80" fmla="*/ 433 w 434"/>
              <a:gd name="T81" fmla="*/ 210 h 480"/>
              <a:gd name="T82" fmla="*/ 430 w 434"/>
              <a:gd name="T83" fmla="*/ 183 h 480"/>
              <a:gd name="T84" fmla="*/ 425 w 434"/>
              <a:gd name="T85" fmla="*/ 160 h 480"/>
              <a:gd name="T86" fmla="*/ 418 w 434"/>
              <a:gd name="T87" fmla="*/ 137 h 480"/>
              <a:gd name="T88" fmla="*/ 409 w 434"/>
              <a:gd name="T89" fmla="*/ 117 h 480"/>
              <a:gd name="T90" fmla="*/ 397 w 434"/>
              <a:gd name="T91" fmla="*/ 97 h 480"/>
              <a:gd name="T92" fmla="*/ 385 w 434"/>
              <a:gd name="T93" fmla="*/ 80 h 480"/>
              <a:gd name="T94" fmla="*/ 370 w 434"/>
              <a:gd name="T95" fmla="*/ 63 h 480"/>
              <a:gd name="T96" fmla="*/ 354 w 434"/>
              <a:gd name="T97" fmla="*/ 48 h 480"/>
              <a:gd name="T98" fmla="*/ 335 w 434"/>
              <a:gd name="T99" fmla="*/ 36 h 480"/>
              <a:gd name="T100" fmla="*/ 316 w 434"/>
              <a:gd name="T101" fmla="*/ 25 h 480"/>
              <a:gd name="T102" fmla="*/ 294 w 434"/>
              <a:gd name="T103" fmla="*/ 16 h 480"/>
              <a:gd name="T104" fmla="*/ 271 w 434"/>
              <a:gd name="T105" fmla="*/ 9 h 480"/>
              <a:gd name="T106" fmla="*/ 247 w 434"/>
              <a:gd name="T107" fmla="*/ 5 h 480"/>
              <a:gd name="T108" fmla="*/ 220 w 434"/>
              <a:gd name="T109" fmla="*/ 1 h 480"/>
              <a:gd name="T110" fmla="*/ 194 w 434"/>
              <a:gd name="T111" fmla="*/ 0 h 4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434" h="480">
                <a:moveTo>
                  <a:pt x="194" y="0"/>
                </a:moveTo>
                <a:lnTo>
                  <a:pt x="194" y="0"/>
                </a:lnTo>
                <a:lnTo>
                  <a:pt x="170" y="1"/>
                </a:lnTo>
                <a:lnTo>
                  <a:pt x="145" y="2"/>
                </a:lnTo>
                <a:lnTo>
                  <a:pt x="120" y="5"/>
                </a:lnTo>
                <a:lnTo>
                  <a:pt x="94" y="8"/>
                </a:lnTo>
                <a:lnTo>
                  <a:pt x="68" y="12"/>
                </a:lnTo>
                <a:lnTo>
                  <a:pt x="44" y="16"/>
                </a:lnTo>
                <a:lnTo>
                  <a:pt x="21" y="22"/>
                </a:lnTo>
                <a:lnTo>
                  <a:pt x="0" y="29"/>
                </a:lnTo>
                <a:lnTo>
                  <a:pt x="0" y="465"/>
                </a:lnTo>
                <a:lnTo>
                  <a:pt x="0" y="465"/>
                </a:lnTo>
                <a:lnTo>
                  <a:pt x="18" y="468"/>
                </a:lnTo>
                <a:lnTo>
                  <a:pt x="38" y="471"/>
                </a:lnTo>
                <a:lnTo>
                  <a:pt x="83" y="475"/>
                </a:lnTo>
                <a:lnTo>
                  <a:pt x="132" y="479"/>
                </a:lnTo>
                <a:lnTo>
                  <a:pt x="175" y="480"/>
                </a:lnTo>
                <a:lnTo>
                  <a:pt x="175" y="480"/>
                </a:lnTo>
                <a:lnTo>
                  <a:pt x="210" y="479"/>
                </a:lnTo>
                <a:lnTo>
                  <a:pt x="240" y="477"/>
                </a:lnTo>
                <a:lnTo>
                  <a:pt x="269" y="472"/>
                </a:lnTo>
                <a:lnTo>
                  <a:pt x="295" y="465"/>
                </a:lnTo>
                <a:lnTo>
                  <a:pt x="318" y="458"/>
                </a:lnTo>
                <a:lnTo>
                  <a:pt x="340" y="448"/>
                </a:lnTo>
                <a:lnTo>
                  <a:pt x="349" y="442"/>
                </a:lnTo>
                <a:lnTo>
                  <a:pt x="358" y="436"/>
                </a:lnTo>
                <a:lnTo>
                  <a:pt x="367" y="429"/>
                </a:lnTo>
                <a:lnTo>
                  <a:pt x="376" y="422"/>
                </a:lnTo>
                <a:lnTo>
                  <a:pt x="382" y="414"/>
                </a:lnTo>
                <a:lnTo>
                  <a:pt x="389" y="406"/>
                </a:lnTo>
                <a:lnTo>
                  <a:pt x="396" y="398"/>
                </a:lnTo>
                <a:lnTo>
                  <a:pt x="402" y="389"/>
                </a:lnTo>
                <a:lnTo>
                  <a:pt x="407" y="378"/>
                </a:lnTo>
                <a:lnTo>
                  <a:pt x="412" y="369"/>
                </a:lnTo>
                <a:lnTo>
                  <a:pt x="420" y="346"/>
                </a:lnTo>
                <a:lnTo>
                  <a:pt x="426" y="322"/>
                </a:lnTo>
                <a:lnTo>
                  <a:pt x="431" y="297"/>
                </a:lnTo>
                <a:lnTo>
                  <a:pt x="433" y="268"/>
                </a:lnTo>
                <a:lnTo>
                  <a:pt x="434" y="237"/>
                </a:lnTo>
                <a:lnTo>
                  <a:pt x="434" y="237"/>
                </a:lnTo>
                <a:lnTo>
                  <a:pt x="433" y="210"/>
                </a:lnTo>
                <a:lnTo>
                  <a:pt x="430" y="183"/>
                </a:lnTo>
                <a:lnTo>
                  <a:pt x="425" y="160"/>
                </a:lnTo>
                <a:lnTo>
                  <a:pt x="418" y="137"/>
                </a:lnTo>
                <a:lnTo>
                  <a:pt x="409" y="117"/>
                </a:lnTo>
                <a:lnTo>
                  <a:pt x="397" y="97"/>
                </a:lnTo>
                <a:lnTo>
                  <a:pt x="385" y="80"/>
                </a:lnTo>
                <a:lnTo>
                  <a:pt x="370" y="63"/>
                </a:lnTo>
                <a:lnTo>
                  <a:pt x="354" y="48"/>
                </a:lnTo>
                <a:lnTo>
                  <a:pt x="335" y="36"/>
                </a:lnTo>
                <a:lnTo>
                  <a:pt x="316" y="25"/>
                </a:lnTo>
                <a:lnTo>
                  <a:pt x="294" y="16"/>
                </a:lnTo>
                <a:lnTo>
                  <a:pt x="271" y="9"/>
                </a:lnTo>
                <a:lnTo>
                  <a:pt x="247" y="5"/>
                </a:lnTo>
                <a:lnTo>
                  <a:pt x="220" y="1"/>
                </a:lnTo>
                <a:lnTo>
                  <a:pt x="194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rgbClr val="005EB8"/>
              </a:solidFill>
            </a:endParaRPr>
          </a:p>
        </p:txBody>
      </p:sp>
      <p:sp>
        <p:nvSpPr>
          <p:cNvPr id="31" name="Text Box 11"/>
          <p:cNvSpPr txBox="1">
            <a:spLocks noChangeArrowheads="1"/>
          </p:cNvSpPr>
          <p:nvPr userDrawn="1"/>
        </p:nvSpPr>
        <p:spPr bwMode="auto">
          <a:xfrm rot="-5400000">
            <a:off x="8831859" y="2848712"/>
            <a:ext cx="4996635" cy="20005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50000"/>
              </a:spcBef>
              <a:defRPr sz="2000" b="1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50000"/>
              </a:spcBef>
              <a:defRPr sz="2000" b="1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50000"/>
              </a:spcBef>
              <a:defRPr sz="2000" b="1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50000"/>
              </a:spcBef>
              <a:defRPr sz="2000" b="1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50000"/>
              </a:spcBef>
              <a:defRPr sz="2000" b="1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>
              <a:spcBef>
                <a:spcPct val="0"/>
              </a:spcBef>
              <a:defRPr/>
            </a:pPr>
            <a:r>
              <a:rPr lang="en-GB" sz="700" b="0" dirty="0" smtClean="0">
                <a:solidFill>
                  <a:srgbClr val="FFFFFF">
                    <a:lumMod val="65000"/>
                  </a:srgbClr>
                </a:solidFill>
                <a:latin typeface="Verdana"/>
              </a:rPr>
              <a:t>© 2013 Amadeus IT Group SA</a:t>
            </a:r>
          </a:p>
        </p:txBody>
      </p:sp>
      <p:sp>
        <p:nvSpPr>
          <p:cNvPr id="23" name="Picture Placeholder 19"/>
          <p:cNvSpPr>
            <a:spLocks noGrp="1"/>
          </p:cNvSpPr>
          <p:nvPr>
            <p:ph type="pic" sz="quarter" idx="14" hasCustomPrompt="1"/>
          </p:nvPr>
        </p:nvSpPr>
        <p:spPr>
          <a:xfrm>
            <a:off x="6337112" y="399437"/>
            <a:ext cx="2258247" cy="276007"/>
          </a:xfrm>
        </p:spPr>
        <p:txBody>
          <a:bodyPr>
            <a:noAutofit/>
          </a:bodyPr>
          <a:lstStyle>
            <a:lvl1pPr marL="0" indent="0">
              <a:buNone/>
              <a:defRPr sz="1100" baseline="0">
                <a:solidFill>
                  <a:schemeClr val="bg1"/>
                </a:solidFill>
              </a:defRPr>
            </a:lvl1pPr>
          </a:lstStyle>
          <a:p>
            <a:r>
              <a:rPr lang="en-GB" dirty="0" smtClean="0"/>
              <a:t>Co-branding logo</a:t>
            </a:r>
            <a:endParaRPr lang="en-GB" dirty="0"/>
          </a:p>
        </p:txBody>
      </p:sp>
      <p:sp>
        <p:nvSpPr>
          <p:cNvPr id="41" name="Freeform 5"/>
          <p:cNvSpPr>
            <a:spLocks noEditPoints="1"/>
          </p:cNvSpPr>
          <p:nvPr userDrawn="1"/>
        </p:nvSpPr>
        <p:spPr bwMode="auto">
          <a:xfrm>
            <a:off x="9077114" y="455328"/>
            <a:ext cx="1935163" cy="254000"/>
          </a:xfrm>
          <a:custGeom>
            <a:avLst/>
            <a:gdLst>
              <a:gd name="T0" fmla="*/ 2581 w 3657"/>
              <a:gd name="T1" fmla="*/ 475 h 480"/>
              <a:gd name="T2" fmla="*/ 2487 w 3657"/>
              <a:gd name="T3" fmla="*/ 398 h 480"/>
              <a:gd name="T4" fmla="*/ 2431 w 3657"/>
              <a:gd name="T5" fmla="*/ 85 h 480"/>
              <a:gd name="T6" fmla="*/ 2596 w 3657"/>
              <a:gd name="T7" fmla="*/ 6 h 480"/>
              <a:gd name="T8" fmla="*/ 2300 w 3657"/>
              <a:gd name="T9" fmla="*/ 457 h 480"/>
              <a:gd name="T10" fmla="*/ 688 w 3657"/>
              <a:gd name="T11" fmla="*/ 13 h 480"/>
              <a:gd name="T12" fmla="*/ 757 w 3657"/>
              <a:gd name="T13" fmla="*/ 396 h 480"/>
              <a:gd name="T14" fmla="*/ 829 w 3657"/>
              <a:gd name="T15" fmla="*/ 421 h 480"/>
              <a:gd name="T16" fmla="*/ 1024 w 3657"/>
              <a:gd name="T17" fmla="*/ 1 h 480"/>
              <a:gd name="T18" fmla="*/ 293 w 3657"/>
              <a:gd name="T19" fmla="*/ 373 h 480"/>
              <a:gd name="T20" fmla="*/ 129 w 3657"/>
              <a:gd name="T21" fmla="*/ 389 h 480"/>
              <a:gd name="T22" fmla="*/ 106 w 3657"/>
              <a:gd name="T23" fmla="*/ 310 h 480"/>
              <a:gd name="T24" fmla="*/ 293 w 3657"/>
              <a:gd name="T25" fmla="*/ 373 h 480"/>
              <a:gd name="T26" fmla="*/ 59 w 3657"/>
              <a:gd name="T27" fmla="*/ 114 h 480"/>
              <a:gd name="T28" fmla="*/ 263 w 3657"/>
              <a:gd name="T29" fmla="*/ 100 h 480"/>
              <a:gd name="T30" fmla="*/ 201 w 3657"/>
              <a:gd name="T31" fmla="*/ 197 h 480"/>
              <a:gd name="T32" fmla="*/ 10 w 3657"/>
              <a:gd name="T33" fmla="*/ 288 h 480"/>
              <a:gd name="T34" fmla="*/ 39 w 3657"/>
              <a:gd name="T35" fmla="*/ 442 h 480"/>
              <a:gd name="T36" fmla="*/ 185 w 3657"/>
              <a:gd name="T37" fmla="*/ 478 h 480"/>
              <a:gd name="T38" fmla="*/ 320 w 3657"/>
              <a:gd name="T39" fmla="*/ 453 h 480"/>
              <a:gd name="T40" fmla="*/ 373 w 3657"/>
              <a:gd name="T41" fmla="*/ 51 h 480"/>
              <a:gd name="T42" fmla="*/ 1485 w 3657"/>
              <a:gd name="T43" fmla="*/ 373 h 480"/>
              <a:gd name="T44" fmla="*/ 1315 w 3657"/>
              <a:gd name="T45" fmla="*/ 385 h 480"/>
              <a:gd name="T46" fmla="*/ 1300 w 3657"/>
              <a:gd name="T47" fmla="*/ 305 h 480"/>
              <a:gd name="T48" fmla="*/ 1423 w 3657"/>
              <a:gd name="T49" fmla="*/ 0 h 480"/>
              <a:gd name="T50" fmla="*/ 1263 w 3657"/>
              <a:gd name="T51" fmla="*/ 110 h 480"/>
              <a:gd name="T52" fmla="*/ 1461 w 3657"/>
              <a:gd name="T53" fmla="*/ 105 h 480"/>
              <a:gd name="T54" fmla="*/ 1364 w 3657"/>
              <a:gd name="T55" fmla="*/ 198 h 480"/>
              <a:gd name="T56" fmla="*/ 1198 w 3657"/>
              <a:gd name="T57" fmla="*/ 302 h 480"/>
              <a:gd name="T58" fmla="*/ 1241 w 3657"/>
              <a:gd name="T59" fmla="*/ 450 h 480"/>
              <a:gd name="T60" fmla="*/ 1403 w 3657"/>
              <a:gd name="T61" fmla="*/ 474 h 480"/>
              <a:gd name="T62" fmla="*/ 1524 w 3657"/>
              <a:gd name="T63" fmla="*/ 457 h 480"/>
              <a:gd name="T64" fmla="*/ 1555 w 3657"/>
              <a:gd name="T65" fmla="*/ 40 h 480"/>
              <a:gd name="T66" fmla="*/ 3055 w 3657"/>
              <a:gd name="T67" fmla="*/ 366 h 480"/>
              <a:gd name="T68" fmla="*/ 2900 w 3657"/>
              <a:gd name="T69" fmla="*/ 378 h 480"/>
              <a:gd name="T70" fmla="*/ 2852 w 3657"/>
              <a:gd name="T71" fmla="*/ 5 h 480"/>
              <a:gd name="T72" fmla="*/ 2779 w 3657"/>
              <a:gd name="T73" fmla="*/ 408 h 480"/>
              <a:gd name="T74" fmla="*/ 2940 w 3657"/>
              <a:gd name="T75" fmla="*/ 479 h 480"/>
              <a:gd name="T76" fmla="*/ 3108 w 3657"/>
              <a:gd name="T77" fmla="*/ 452 h 480"/>
              <a:gd name="T78" fmla="*/ 3307 w 3657"/>
              <a:gd name="T79" fmla="*/ 463 h 480"/>
              <a:gd name="T80" fmla="*/ 3529 w 3657"/>
              <a:gd name="T81" fmla="*/ 473 h 480"/>
              <a:gd name="T82" fmla="*/ 3657 w 3657"/>
              <a:gd name="T83" fmla="*/ 337 h 480"/>
              <a:gd name="T84" fmla="*/ 3585 w 3657"/>
              <a:gd name="T85" fmla="*/ 228 h 480"/>
              <a:gd name="T86" fmla="*/ 3420 w 3657"/>
              <a:gd name="T87" fmla="*/ 142 h 480"/>
              <a:gd name="T88" fmla="*/ 3464 w 3657"/>
              <a:gd name="T89" fmla="*/ 85 h 480"/>
              <a:gd name="T90" fmla="*/ 3639 w 3657"/>
              <a:gd name="T91" fmla="*/ 33 h 480"/>
              <a:gd name="T92" fmla="*/ 3421 w 3657"/>
              <a:gd name="T93" fmla="*/ 9 h 480"/>
              <a:gd name="T94" fmla="*/ 3313 w 3657"/>
              <a:gd name="T95" fmla="*/ 137 h 480"/>
              <a:gd name="T96" fmla="*/ 3402 w 3657"/>
              <a:gd name="T97" fmla="*/ 257 h 480"/>
              <a:gd name="T98" fmla="*/ 3551 w 3657"/>
              <a:gd name="T99" fmla="*/ 337 h 480"/>
              <a:gd name="T100" fmla="*/ 3505 w 3657"/>
              <a:gd name="T101" fmla="*/ 392 h 480"/>
              <a:gd name="T102" fmla="*/ 1845 w 3657"/>
              <a:gd name="T103" fmla="*/ 90 h 480"/>
              <a:gd name="T104" fmla="*/ 2015 w 3657"/>
              <a:gd name="T105" fmla="*/ 108 h 480"/>
              <a:gd name="T106" fmla="*/ 2063 w 3657"/>
              <a:gd name="T107" fmla="*/ 275 h 480"/>
              <a:gd name="T108" fmla="*/ 1958 w 3657"/>
              <a:gd name="T109" fmla="*/ 396 h 480"/>
              <a:gd name="T110" fmla="*/ 1860 w 3657"/>
              <a:gd name="T111" fmla="*/ 5 h 480"/>
              <a:gd name="T112" fmla="*/ 1915 w 3657"/>
              <a:gd name="T113" fmla="*/ 480 h 480"/>
              <a:gd name="T114" fmla="*/ 2122 w 3657"/>
              <a:gd name="T115" fmla="*/ 414 h 480"/>
              <a:gd name="T116" fmla="*/ 2173 w 3657"/>
              <a:gd name="T117" fmla="*/ 210 h 480"/>
              <a:gd name="T118" fmla="*/ 2011 w 3657"/>
              <a:gd name="T119" fmla="*/ 9 h 4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3657" h="480">
                <a:moveTo>
                  <a:pt x="2300" y="457"/>
                </a:moveTo>
                <a:lnTo>
                  <a:pt x="2300" y="457"/>
                </a:lnTo>
                <a:lnTo>
                  <a:pt x="2313" y="460"/>
                </a:lnTo>
                <a:lnTo>
                  <a:pt x="2352" y="468"/>
                </a:lnTo>
                <a:lnTo>
                  <a:pt x="2379" y="472"/>
                </a:lnTo>
                <a:lnTo>
                  <a:pt x="2410" y="477"/>
                </a:lnTo>
                <a:lnTo>
                  <a:pt x="2445" y="479"/>
                </a:lnTo>
                <a:lnTo>
                  <a:pt x="2482" y="480"/>
                </a:lnTo>
                <a:lnTo>
                  <a:pt x="2482" y="480"/>
                </a:lnTo>
                <a:lnTo>
                  <a:pt x="2520" y="479"/>
                </a:lnTo>
                <a:lnTo>
                  <a:pt x="2554" y="478"/>
                </a:lnTo>
                <a:lnTo>
                  <a:pt x="2581" y="475"/>
                </a:lnTo>
                <a:lnTo>
                  <a:pt x="2603" y="473"/>
                </a:lnTo>
                <a:lnTo>
                  <a:pt x="2633" y="470"/>
                </a:lnTo>
                <a:lnTo>
                  <a:pt x="2642" y="467"/>
                </a:lnTo>
                <a:lnTo>
                  <a:pt x="2642" y="388"/>
                </a:lnTo>
                <a:lnTo>
                  <a:pt x="2642" y="388"/>
                </a:lnTo>
                <a:lnTo>
                  <a:pt x="2633" y="389"/>
                </a:lnTo>
                <a:lnTo>
                  <a:pt x="2606" y="393"/>
                </a:lnTo>
                <a:lnTo>
                  <a:pt x="2564" y="397"/>
                </a:lnTo>
                <a:lnTo>
                  <a:pt x="2539" y="398"/>
                </a:lnTo>
                <a:lnTo>
                  <a:pt x="2511" y="398"/>
                </a:lnTo>
                <a:lnTo>
                  <a:pt x="2511" y="398"/>
                </a:lnTo>
                <a:lnTo>
                  <a:pt x="2487" y="398"/>
                </a:lnTo>
                <a:lnTo>
                  <a:pt x="2466" y="397"/>
                </a:lnTo>
                <a:lnTo>
                  <a:pt x="2432" y="393"/>
                </a:lnTo>
                <a:lnTo>
                  <a:pt x="2411" y="391"/>
                </a:lnTo>
                <a:lnTo>
                  <a:pt x="2403" y="390"/>
                </a:lnTo>
                <a:lnTo>
                  <a:pt x="2403" y="277"/>
                </a:lnTo>
                <a:lnTo>
                  <a:pt x="2610" y="277"/>
                </a:lnTo>
                <a:lnTo>
                  <a:pt x="2610" y="196"/>
                </a:lnTo>
                <a:lnTo>
                  <a:pt x="2403" y="196"/>
                </a:lnTo>
                <a:lnTo>
                  <a:pt x="2403" y="89"/>
                </a:lnTo>
                <a:lnTo>
                  <a:pt x="2403" y="89"/>
                </a:lnTo>
                <a:lnTo>
                  <a:pt x="2411" y="88"/>
                </a:lnTo>
                <a:lnTo>
                  <a:pt x="2431" y="85"/>
                </a:lnTo>
                <a:lnTo>
                  <a:pt x="2463" y="83"/>
                </a:lnTo>
                <a:lnTo>
                  <a:pt x="2504" y="82"/>
                </a:lnTo>
                <a:lnTo>
                  <a:pt x="2504" y="82"/>
                </a:lnTo>
                <a:lnTo>
                  <a:pt x="2530" y="82"/>
                </a:lnTo>
                <a:lnTo>
                  <a:pt x="2554" y="83"/>
                </a:lnTo>
                <a:lnTo>
                  <a:pt x="2595" y="87"/>
                </a:lnTo>
                <a:lnTo>
                  <a:pt x="2624" y="90"/>
                </a:lnTo>
                <a:lnTo>
                  <a:pt x="2634" y="92"/>
                </a:lnTo>
                <a:lnTo>
                  <a:pt x="2634" y="12"/>
                </a:lnTo>
                <a:lnTo>
                  <a:pt x="2634" y="12"/>
                </a:lnTo>
                <a:lnTo>
                  <a:pt x="2624" y="10"/>
                </a:lnTo>
                <a:lnTo>
                  <a:pt x="2596" y="6"/>
                </a:lnTo>
                <a:lnTo>
                  <a:pt x="2552" y="2"/>
                </a:lnTo>
                <a:lnTo>
                  <a:pt x="2524" y="1"/>
                </a:lnTo>
                <a:lnTo>
                  <a:pt x="2493" y="0"/>
                </a:lnTo>
                <a:lnTo>
                  <a:pt x="2493" y="0"/>
                </a:lnTo>
                <a:lnTo>
                  <a:pt x="2450" y="1"/>
                </a:lnTo>
                <a:lnTo>
                  <a:pt x="2413" y="3"/>
                </a:lnTo>
                <a:lnTo>
                  <a:pt x="2380" y="7"/>
                </a:lnTo>
                <a:lnTo>
                  <a:pt x="2352" y="10"/>
                </a:lnTo>
                <a:lnTo>
                  <a:pt x="2329" y="15"/>
                </a:lnTo>
                <a:lnTo>
                  <a:pt x="2313" y="17"/>
                </a:lnTo>
                <a:lnTo>
                  <a:pt x="2300" y="21"/>
                </a:lnTo>
                <a:lnTo>
                  <a:pt x="2300" y="457"/>
                </a:lnTo>
                <a:close/>
                <a:moveTo>
                  <a:pt x="818" y="276"/>
                </a:moveTo>
                <a:lnTo>
                  <a:pt x="818" y="276"/>
                </a:lnTo>
                <a:lnTo>
                  <a:pt x="813" y="288"/>
                </a:lnTo>
                <a:lnTo>
                  <a:pt x="810" y="302"/>
                </a:lnTo>
                <a:lnTo>
                  <a:pt x="810" y="302"/>
                </a:lnTo>
                <a:lnTo>
                  <a:pt x="805" y="288"/>
                </a:lnTo>
                <a:lnTo>
                  <a:pt x="802" y="276"/>
                </a:lnTo>
                <a:lnTo>
                  <a:pt x="710" y="44"/>
                </a:lnTo>
                <a:lnTo>
                  <a:pt x="710" y="44"/>
                </a:lnTo>
                <a:lnTo>
                  <a:pt x="703" y="31"/>
                </a:lnTo>
                <a:lnTo>
                  <a:pt x="696" y="21"/>
                </a:lnTo>
                <a:lnTo>
                  <a:pt x="688" y="13"/>
                </a:lnTo>
                <a:lnTo>
                  <a:pt x="679" y="8"/>
                </a:lnTo>
                <a:lnTo>
                  <a:pt x="667" y="3"/>
                </a:lnTo>
                <a:lnTo>
                  <a:pt x="655" y="1"/>
                </a:lnTo>
                <a:lnTo>
                  <a:pt x="641" y="1"/>
                </a:lnTo>
                <a:lnTo>
                  <a:pt x="625" y="0"/>
                </a:lnTo>
                <a:lnTo>
                  <a:pt x="625" y="0"/>
                </a:lnTo>
                <a:lnTo>
                  <a:pt x="596" y="1"/>
                </a:lnTo>
                <a:lnTo>
                  <a:pt x="577" y="2"/>
                </a:lnTo>
                <a:lnTo>
                  <a:pt x="530" y="473"/>
                </a:lnTo>
                <a:lnTo>
                  <a:pt x="635" y="473"/>
                </a:lnTo>
                <a:lnTo>
                  <a:pt x="658" y="157"/>
                </a:lnTo>
                <a:lnTo>
                  <a:pt x="757" y="396"/>
                </a:lnTo>
                <a:lnTo>
                  <a:pt x="757" y="396"/>
                </a:lnTo>
                <a:lnTo>
                  <a:pt x="760" y="403"/>
                </a:lnTo>
                <a:lnTo>
                  <a:pt x="765" y="408"/>
                </a:lnTo>
                <a:lnTo>
                  <a:pt x="770" y="413"/>
                </a:lnTo>
                <a:lnTo>
                  <a:pt x="775" y="417"/>
                </a:lnTo>
                <a:lnTo>
                  <a:pt x="782" y="419"/>
                </a:lnTo>
                <a:lnTo>
                  <a:pt x="790" y="421"/>
                </a:lnTo>
                <a:lnTo>
                  <a:pt x="800" y="422"/>
                </a:lnTo>
                <a:lnTo>
                  <a:pt x="810" y="422"/>
                </a:lnTo>
                <a:lnTo>
                  <a:pt x="810" y="422"/>
                </a:lnTo>
                <a:lnTo>
                  <a:pt x="820" y="422"/>
                </a:lnTo>
                <a:lnTo>
                  <a:pt x="829" y="421"/>
                </a:lnTo>
                <a:lnTo>
                  <a:pt x="837" y="419"/>
                </a:lnTo>
                <a:lnTo>
                  <a:pt x="844" y="417"/>
                </a:lnTo>
                <a:lnTo>
                  <a:pt x="850" y="413"/>
                </a:lnTo>
                <a:lnTo>
                  <a:pt x="855" y="408"/>
                </a:lnTo>
                <a:lnTo>
                  <a:pt x="858" y="403"/>
                </a:lnTo>
                <a:lnTo>
                  <a:pt x="862" y="396"/>
                </a:lnTo>
                <a:lnTo>
                  <a:pt x="961" y="157"/>
                </a:lnTo>
                <a:lnTo>
                  <a:pt x="984" y="473"/>
                </a:lnTo>
                <a:lnTo>
                  <a:pt x="1088" y="473"/>
                </a:lnTo>
                <a:lnTo>
                  <a:pt x="1041" y="2"/>
                </a:lnTo>
                <a:lnTo>
                  <a:pt x="1041" y="2"/>
                </a:lnTo>
                <a:lnTo>
                  <a:pt x="1024" y="1"/>
                </a:lnTo>
                <a:lnTo>
                  <a:pt x="994" y="0"/>
                </a:lnTo>
                <a:lnTo>
                  <a:pt x="994" y="0"/>
                </a:lnTo>
                <a:lnTo>
                  <a:pt x="978" y="1"/>
                </a:lnTo>
                <a:lnTo>
                  <a:pt x="964" y="1"/>
                </a:lnTo>
                <a:lnTo>
                  <a:pt x="951" y="3"/>
                </a:lnTo>
                <a:lnTo>
                  <a:pt x="941" y="8"/>
                </a:lnTo>
                <a:lnTo>
                  <a:pt x="931" y="13"/>
                </a:lnTo>
                <a:lnTo>
                  <a:pt x="923" y="21"/>
                </a:lnTo>
                <a:lnTo>
                  <a:pt x="916" y="31"/>
                </a:lnTo>
                <a:lnTo>
                  <a:pt x="910" y="44"/>
                </a:lnTo>
                <a:lnTo>
                  <a:pt x="818" y="276"/>
                </a:lnTo>
                <a:close/>
                <a:moveTo>
                  <a:pt x="293" y="373"/>
                </a:moveTo>
                <a:lnTo>
                  <a:pt x="293" y="373"/>
                </a:lnTo>
                <a:lnTo>
                  <a:pt x="271" y="380"/>
                </a:lnTo>
                <a:lnTo>
                  <a:pt x="242" y="389"/>
                </a:lnTo>
                <a:lnTo>
                  <a:pt x="225" y="392"/>
                </a:lnTo>
                <a:lnTo>
                  <a:pt x="209" y="396"/>
                </a:lnTo>
                <a:lnTo>
                  <a:pt x="193" y="398"/>
                </a:lnTo>
                <a:lnTo>
                  <a:pt x="177" y="398"/>
                </a:lnTo>
                <a:lnTo>
                  <a:pt x="177" y="398"/>
                </a:lnTo>
                <a:lnTo>
                  <a:pt x="162" y="398"/>
                </a:lnTo>
                <a:lnTo>
                  <a:pt x="147" y="396"/>
                </a:lnTo>
                <a:lnTo>
                  <a:pt x="135" y="391"/>
                </a:lnTo>
                <a:lnTo>
                  <a:pt x="129" y="389"/>
                </a:lnTo>
                <a:lnTo>
                  <a:pt x="123" y="385"/>
                </a:lnTo>
                <a:lnTo>
                  <a:pt x="118" y="381"/>
                </a:lnTo>
                <a:lnTo>
                  <a:pt x="114" y="377"/>
                </a:lnTo>
                <a:lnTo>
                  <a:pt x="110" y="372"/>
                </a:lnTo>
                <a:lnTo>
                  <a:pt x="107" y="366"/>
                </a:lnTo>
                <a:lnTo>
                  <a:pt x="105" y="360"/>
                </a:lnTo>
                <a:lnTo>
                  <a:pt x="104" y="353"/>
                </a:lnTo>
                <a:lnTo>
                  <a:pt x="102" y="345"/>
                </a:lnTo>
                <a:lnTo>
                  <a:pt x="101" y="337"/>
                </a:lnTo>
                <a:lnTo>
                  <a:pt x="101" y="337"/>
                </a:lnTo>
                <a:lnTo>
                  <a:pt x="102" y="323"/>
                </a:lnTo>
                <a:lnTo>
                  <a:pt x="106" y="310"/>
                </a:lnTo>
                <a:lnTo>
                  <a:pt x="108" y="305"/>
                </a:lnTo>
                <a:lnTo>
                  <a:pt x="112" y="299"/>
                </a:lnTo>
                <a:lnTo>
                  <a:pt x="116" y="294"/>
                </a:lnTo>
                <a:lnTo>
                  <a:pt x="120" y="290"/>
                </a:lnTo>
                <a:lnTo>
                  <a:pt x="125" y="286"/>
                </a:lnTo>
                <a:lnTo>
                  <a:pt x="131" y="283"/>
                </a:lnTo>
                <a:lnTo>
                  <a:pt x="138" y="279"/>
                </a:lnTo>
                <a:lnTo>
                  <a:pt x="145" y="277"/>
                </a:lnTo>
                <a:lnTo>
                  <a:pt x="163" y="273"/>
                </a:lnTo>
                <a:lnTo>
                  <a:pt x="183" y="271"/>
                </a:lnTo>
                <a:lnTo>
                  <a:pt x="293" y="268"/>
                </a:lnTo>
                <a:lnTo>
                  <a:pt x="293" y="373"/>
                </a:lnTo>
                <a:close/>
                <a:moveTo>
                  <a:pt x="231" y="0"/>
                </a:moveTo>
                <a:lnTo>
                  <a:pt x="231" y="0"/>
                </a:lnTo>
                <a:lnTo>
                  <a:pt x="198" y="1"/>
                </a:lnTo>
                <a:lnTo>
                  <a:pt x="166" y="5"/>
                </a:lnTo>
                <a:lnTo>
                  <a:pt x="136" y="8"/>
                </a:lnTo>
                <a:lnTo>
                  <a:pt x="109" y="14"/>
                </a:lnTo>
                <a:lnTo>
                  <a:pt x="86" y="20"/>
                </a:lnTo>
                <a:lnTo>
                  <a:pt x="66" y="25"/>
                </a:lnTo>
                <a:lnTo>
                  <a:pt x="49" y="31"/>
                </a:lnTo>
                <a:lnTo>
                  <a:pt x="37" y="37"/>
                </a:lnTo>
                <a:lnTo>
                  <a:pt x="59" y="114"/>
                </a:lnTo>
                <a:lnTo>
                  <a:pt x="59" y="114"/>
                </a:lnTo>
                <a:lnTo>
                  <a:pt x="71" y="110"/>
                </a:lnTo>
                <a:lnTo>
                  <a:pt x="104" y="102"/>
                </a:lnTo>
                <a:lnTo>
                  <a:pt x="125" y="97"/>
                </a:lnTo>
                <a:lnTo>
                  <a:pt x="150" y="92"/>
                </a:lnTo>
                <a:lnTo>
                  <a:pt x="175" y="90"/>
                </a:lnTo>
                <a:lnTo>
                  <a:pt x="201" y="89"/>
                </a:lnTo>
                <a:lnTo>
                  <a:pt x="201" y="89"/>
                </a:lnTo>
                <a:lnTo>
                  <a:pt x="222" y="90"/>
                </a:lnTo>
                <a:lnTo>
                  <a:pt x="240" y="92"/>
                </a:lnTo>
                <a:lnTo>
                  <a:pt x="248" y="95"/>
                </a:lnTo>
                <a:lnTo>
                  <a:pt x="257" y="97"/>
                </a:lnTo>
                <a:lnTo>
                  <a:pt x="263" y="100"/>
                </a:lnTo>
                <a:lnTo>
                  <a:pt x="269" y="105"/>
                </a:lnTo>
                <a:lnTo>
                  <a:pt x="275" y="110"/>
                </a:lnTo>
                <a:lnTo>
                  <a:pt x="280" y="114"/>
                </a:lnTo>
                <a:lnTo>
                  <a:pt x="283" y="121"/>
                </a:lnTo>
                <a:lnTo>
                  <a:pt x="286" y="128"/>
                </a:lnTo>
                <a:lnTo>
                  <a:pt x="289" y="135"/>
                </a:lnTo>
                <a:lnTo>
                  <a:pt x="291" y="144"/>
                </a:lnTo>
                <a:lnTo>
                  <a:pt x="292" y="153"/>
                </a:lnTo>
                <a:lnTo>
                  <a:pt x="292" y="164"/>
                </a:lnTo>
                <a:lnTo>
                  <a:pt x="292" y="197"/>
                </a:lnTo>
                <a:lnTo>
                  <a:pt x="201" y="197"/>
                </a:lnTo>
                <a:lnTo>
                  <a:pt x="201" y="197"/>
                </a:lnTo>
                <a:lnTo>
                  <a:pt x="174" y="198"/>
                </a:lnTo>
                <a:lnTo>
                  <a:pt x="148" y="201"/>
                </a:lnTo>
                <a:lnTo>
                  <a:pt x="125" y="204"/>
                </a:lnTo>
                <a:lnTo>
                  <a:pt x="105" y="210"/>
                </a:lnTo>
                <a:lnTo>
                  <a:pt x="86" y="216"/>
                </a:lnTo>
                <a:lnTo>
                  <a:pt x="69" y="224"/>
                </a:lnTo>
                <a:lnTo>
                  <a:pt x="55" y="232"/>
                </a:lnTo>
                <a:lnTo>
                  <a:pt x="43" y="242"/>
                </a:lnTo>
                <a:lnTo>
                  <a:pt x="32" y="253"/>
                </a:lnTo>
                <a:lnTo>
                  <a:pt x="23" y="264"/>
                </a:lnTo>
                <a:lnTo>
                  <a:pt x="16" y="276"/>
                </a:lnTo>
                <a:lnTo>
                  <a:pt x="10" y="288"/>
                </a:lnTo>
                <a:lnTo>
                  <a:pt x="6" y="302"/>
                </a:lnTo>
                <a:lnTo>
                  <a:pt x="2" y="316"/>
                </a:lnTo>
                <a:lnTo>
                  <a:pt x="1" y="330"/>
                </a:lnTo>
                <a:lnTo>
                  <a:pt x="0" y="344"/>
                </a:lnTo>
                <a:lnTo>
                  <a:pt x="0" y="344"/>
                </a:lnTo>
                <a:lnTo>
                  <a:pt x="1" y="362"/>
                </a:lnTo>
                <a:lnTo>
                  <a:pt x="3" y="380"/>
                </a:lnTo>
                <a:lnTo>
                  <a:pt x="8" y="395"/>
                </a:lnTo>
                <a:lnTo>
                  <a:pt x="14" y="408"/>
                </a:lnTo>
                <a:lnTo>
                  <a:pt x="22" y="421"/>
                </a:lnTo>
                <a:lnTo>
                  <a:pt x="30" y="433"/>
                </a:lnTo>
                <a:lnTo>
                  <a:pt x="39" y="442"/>
                </a:lnTo>
                <a:lnTo>
                  <a:pt x="51" y="450"/>
                </a:lnTo>
                <a:lnTo>
                  <a:pt x="61" y="458"/>
                </a:lnTo>
                <a:lnTo>
                  <a:pt x="74" y="464"/>
                </a:lnTo>
                <a:lnTo>
                  <a:pt x="86" y="468"/>
                </a:lnTo>
                <a:lnTo>
                  <a:pt x="100" y="473"/>
                </a:lnTo>
                <a:lnTo>
                  <a:pt x="114" y="475"/>
                </a:lnTo>
                <a:lnTo>
                  <a:pt x="128" y="478"/>
                </a:lnTo>
                <a:lnTo>
                  <a:pt x="141" y="479"/>
                </a:lnTo>
                <a:lnTo>
                  <a:pt x="155" y="480"/>
                </a:lnTo>
                <a:lnTo>
                  <a:pt x="155" y="480"/>
                </a:lnTo>
                <a:lnTo>
                  <a:pt x="170" y="479"/>
                </a:lnTo>
                <a:lnTo>
                  <a:pt x="185" y="478"/>
                </a:lnTo>
                <a:lnTo>
                  <a:pt x="213" y="474"/>
                </a:lnTo>
                <a:lnTo>
                  <a:pt x="236" y="468"/>
                </a:lnTo>
                <a:lnTo>
                  <a:pt x="255" y="462"/>
                </a:lnTo>
                <a:lnTo>
                  <a:pt x="271" y="456"/>
                </a:lnTo>
                <a:lnTo>
                  <a:pt x="284" y="450"/>
                </a:lnTo>
                <a:lnTo>
                  <a:pt x="292" y="445"/>
                </a:lnTo>
                <a:lnTo>
                  <a:pt x="297" y="444"/>
                </a:lnTo>
                <a:lnTo>
                  <a:pt x="297" y="444"/>
                </a:lnTo>
                <a:lnTo>
                  <a:pt x="299" y="445"/>
                </a:lnTo>
                <a:lnTo>
                  <a:pt x="304" y="447"/>
                </a:lnTo>
                <a:lnTo>
                  <a:pt x="311" y="450"/>
                </a:lnTo>
                <a:lnTo>
                  <a:pt x="320" y="453"/>
                </a:lnTo>
                <a:lnTo>
                  <a:pt x="332" y="457"/>
                </a:lnTo>
                <a:lnTo>
                  <a:pt x="350" y="460"/>
                </a:lnTo>
                <a:lnTo>
                  <a:pt x="370" y="462"/>
                </a:lnTo>
                <a:lnTo>
                  <a:pt x="397" y="463"/>
                </a:lnTo>
                <a:lnTo>
                  <a:pt x="397" y="137"/>
                </a:lnTo>
                <a:lnTo>
                  <a:pt x="397" y="137"/>
                </a:lnTo>
                <a:lnTo>
                  <a:pt x="397" y="119"/>
                </a:lnTo>
                <a:lnTo>
                  <a:pt x="395" y="103"/>
                </a:lnTo>
                <a:lnTo>
                  <a:pt x="391" y="88"/>
                </a:lnTo>
                <a:lnTo>
                  <a:pt x="387" y="74"/>
                </a:lnTo>
                <a:lnTo>
                  <a:pt x="380" y="62"/>
                </a:lnTo>
                <a:lnTo>
                  <a:pt x="373" y="51"/>
                </a:lnTo>
                <a:lnTo>
                  <a:pt x="364" y="40"/>
                </a:lnTo>
                <a:lnTo>
                  <a:pt x="353" y="32"/>
                </a:lnTo>
                <a:lnTo>
                  <a:pt x="343" y="24"/>
                </a:lnTo>
                <a:lnTo>
                  <a:pt x="330" y="17"/>
                </a:lnTo>
                <a:lnTo>
                  <a:pt x="316" y="13"/>
                </a:lnTo>
                <a:lnTo>
                  <a:pt x="301" y="8"/>
                </a:lnTo>
                <a:lnTo>
                  <a:pt x="285" y="5"/>
                </a:lnTo>
                <a:lnTo>
                  <a:pt x="268" y="2"/>
                </a:lnTo>
                <a:lnTo>
                  <a:pt x="251" y="1"/>
                </a:lnTo>
                <a:lnTo>
                  <a:pt x="231" y="0"/>
                </a:lnTo>
                <a:close/>
                <a:moveTo>
                  <a:pt x="1485" y="373"/>
                </a:moveTo>
                <a:lnTo>
                  <a:pt x="1485" y="373"/>
                </a:lnTo>
                <a:lnTo>
                  <a:pt x="1463" y="380"/>
                </a:lnTo>
                <a:lnTo>
                  <a:pt x="1433" y="389"/>
                </a:lnTo>
                <a:lnTo>
                  <a:pt x="1417" y="392"/>
                </a:lnTo>
                <a:lnTo>
                  <a:pt x="1400" y="396"/>
                </a:lnTo>
                <a:lnTo>
                  <a:pt x="1384" y="398"/>
                </a:lnTo>
                <a:lnTo>
                  <a:pt x="1369" y="398"/>
                </a:lnTo>
                <a:lnTo>
                  <a:pt x="1369" y="398"/>
                </a:lnTo>
                <a:lnTo>
                  <a:pt x="1353" y="398"/>
                </a:lnTo>
                <a:lnTo>
                  <a:pt x="1339" y="396"/>
                </a:lnTo>
                <a:lnTo>
                  <a:pt x="1325" y="391"/>
                </a:lnTo>
                <a:lnTo>
                  <a:pt x="1319" y="389"/>
                </a:lnTo>
                <a:lnTo>
                  <a:pt x="1315" y="385"/>
                </a:lnTo>
                <a:lnTo>
                  <a:pt x="1310" y="381"/>
                </a:lnTo>
                <a:lnTo>
                  <a:pt x="1306" y="377"/>
                </a:lnTo>
                <a:lnTo>
                  <a:pt x="1302" y="372"/>
                </a:lnTo>
                <a:lnTo>
                  <a:pt x="1299" y="366"/>
                </a:lnTo>
                <a:lnTo>
                  <a:pt x="1296" y="360"/>
                </a:lnTo>
                <a:lnTo>
                  <a:pt x="1294" y="353"/>
                </a:lnTo>
                <a:lnTo>
                  <a:pt x="1293" y="345"/>
                </a:lnTo>
                <a:lnTo>
                  <a:pt x="1293" y="337"/>
                </a:lnTo>
                <a:lnTo>
                  <a:pt x="1293" y="337"/>
                </a:lnTo>
                <a:lnTo>
                  <a:pt x="1294" y="323"/>
                </a:lnTo>
                <a:lnTo>
                  <a:pt x="1298" y="310"/>
                </a:lnTo>
                <a:lnTo>
                  <a:pt x="1300" y="305"/>
                </a:lnTo>
                <a:lnTo>
                  <a:pt x="1303" y="299"/>
                </a:lnTo>
                <a:lnTo>
                  <a:pt x="1307" y="294"/>
                </a:lnTo>
                <a:lnTo>
                  <a:pt x="1311" y="290"/>
                </a:lnTo>
                <a:lnTo>
                  <a:pt x="1317" y="286"/>
                </a:lnTo>
                <a:lnTo>
                  <a:pt x="1323" y="283"/>
                </a:lnTo>
                <a:lnTo>
                  <a:pt x="1330" y="279"/>
                </a:lnTo>
                <a:lnTo>
                  <a:pt x="1337" y="277"/>
                </a:lnTo>
                <a:lnTo>
                  <a:pt x="1354" y="273"/>
                </a:lnTo>
                <a:lnTo>
                  <a:pt x="1375" y="271"/>
                </a:lnTo>
                <a:lnTo>
                  <a:pt x="1485" y="268"/>
                </a:lnTo>
                <a:lnTo>
                  <a:pt x="1485" y="373"/>
                </a:lnTo>
                <a:close/>
                <a:moveTo>
                  <a:pt x="1423" y="0"/>
                </a:moveTo>
                <a:lnTo>
                  <a:pt x="1423" y="0"/>
                </a:lnTo>
                <a:lnTo>
                  <a:pt x="1388" y="1"/>
                </a:lnTo>
                <a:lnTo>
                  <a:pt x="1357" y="5"/>
                </a:lnTo>
                <a:lnTo>
                  <a:pt x="1328" y="8"/>
                </a:lnTo>
                <a:lnTo>
                  <a:pt x="1301" y="14"/>
                </a:lnTo>
                <a:lnTo>
                  <a:pt x="1278" y="20"/>
                </a:lnTo>
                <a:lnTo>
                  <a:pt x="1257" y="25"/>
                </a:lnTo>
                <a:lnTo>
                  <a:pt x="1241" y="31"/>
                </a:lnTo>
                <a:lnTo>
                  <a:pt x="1229" y="37"/>
                </a:lnTo>
                <a:lnTo>
                  <a:pt x="1250" y="114"/>
                </a:lnTo>
                <a:lnTo>
                  <a:pt x="1250" y="114"/>
                </a:lnTo>
                <a:lnTo>
                  <a:pt x="1263" y="110"/>
                </a:lnTo>
                <a:lnTo>
                  <a:pt x="1295" y="102"/>
                </a:lnTo>
                <a:lnTo>
                  <a:pt x="1316" y="97"/>
                </a:lnTo>
                <a:lnTo>
                  <a:pt x="1340" y="92"/>
                </a:lnTo>
                <a:lnTo>
                  <a:pt x="1365" y="90"/>
                </a:lnTo>
                <a:lnTo>
                  <a:pt x="1392" y="89"/>
                </a:lnTo>
                <a:lnTo>
                  <a:pt x="1392" y="89"/>
                </a:lnTo>
                <a:lnTo>
                  <a:pt x="1414" y="90"/>
                </a:lnTo>
                <a:lnTo>
                  <a:pt x="1432" y="92"/>
                </a:lnTo>
                <a:lnTo>
                  <a:pt x="1440" y="95"/>
                </a:lnTo>
                <a:lnTo>
                  <a:pt x="1447" y="97"/>
                </a:lnTo>
                <a:lnTo>
                  <a:pt x="1454" y="100"/>
                </a:lnTo>
                <a:lnTo>
                  <a:pt x="1461" y="105"/>
                </a:lnTo>
                <a:lnTo>
                  <a:pt x="1466" y="110"/>
                </a:lnTo>
                <a:lnTo>
                  <a:pt x="1470" y="114"/>
                </a:lnTo>
                <a:lnTo>
                  <a:pt x="1475" y="121"/>
                </a:lnTo>
                <a:lnTo>
                  <a:pt x="1478" y="128"/>
                </a:lnTo>
                <a:lnTo>
                  <a:pt x="1481" y="135"/>
                </a:lnTo>
                <a:lnTo>
                  <a:pt x="1482" y="144"/>
                </a:lnTo>
                <a:lnTo>
                  <a:pt x="1483" y="153"/>
                </a:lnTo>
                <a:lnTo>
                  <a:pt x="1484" y="164"/>
                </a:lnTo>
                <a:lnTo>
                  <a:pt x="1484" y="197"/>
                </a:lnTo>
                <a:lnTo>
                  <a:pt x="1392" y="197"/>
                </a:lnTo>
                <a:lnTo>
                  <a:pt x="1392" y="197"/>
                </a:lnTo>
                <a:lnTo>
                  <a:pt x="1364" y="198"/>
                </a:lnTo>
                <a:lnTo>
                  <a:pt x="1339" y="201"/>
                </a:lnTo>
                <a:lnTo>
                  <a:pt x="1316" y="204"/>
                </a:lnTo>
                <a:lnTo>
                  <a:pt x="1295" y="210"/>
                </a:lnTo>
                <a:lnTo>
                  <a:pt x="1277" y="216"/>
                </a:lnTo>
                <a:lnTo>
                  <a:pt x="1261" y="224"/>
                </a:lnTo>
                <a:lnTo>
                  <a:pt x="1247" y="232"/>
                </a:lnTo>
                <a:lnTo>
                  <a:pt x="1234" y="242"/>
                </a:lnTo>
                <a:lnTo>
                  <a:pt x="1223" y="253"/>
                </a:lnTo>
                <a:lnTo>
                  <a:pt x="1215" y="264"/>
                </a:lnTo>
                <a:lnTo>
                  <a:pt x="1207" y="276"/>
                </a:lnTo>
                <a:lnTo>
                  <a:pt x="1201" y="288"/>
                </a:lnTo>
                <a:lnTo>
                  <a:pt x="1198" y="302"/>
                </a:lnTo>
                <a:lnTo>
                  <a:pt x="1194" y="316"/>
                </a:lnTo>
                <a:lnTo>
                  <a:pt x="1192" y="330"/>
                </a:lnTo>
                <a:lnTo>
                  <a:pt x="1192" y="344"/>
                </a:lnTo>
                <a:lnTo>
                  <a:pt x="1192" y="344"/>
                </a:lnTo>
                <a:lnTo>
                  <a:pt x="1193" y="362"/>
                </a:lnTo>
                <a:lnTo>
                  <a:pt x="1195" y="380"/>
                </a:lnTo>
                <a:lnTo>
                  <a:pt x="1200" y="395"/>
                </a:lnTo>
                <a:lnTo>
                  <a:pt x="1206" y="408"/>
                </a:lnTo>
                <a:lnTo>
                  <a:pt x="1212" y="421"/>
                </a:lnTo>
                <a:lnTo>
                  <a:pt x="1222" y="433"/>
                </a:lnTo>
                <a:lnTo>
                  <a:pt x="1231" y="442"/>
                </a:lnTo>
                <a:lnTo>
                  <a:pt x="1241" y="450"/>
                </a:lnTo>
                <a:lnTo>
                  <a:pt x="1253" y="458"/>
                </a:lnTo>
                <a:lnTo>
                  <a:pt x="1265" y="464"/>
                </a:lnTo>
                <a:lnTo>
                  <a:pt x="1278" y="468"/>
                </a:lnTo>
                <a:lnTo>
                  <a:pt x="1291" y="473"/>
                </a:lnTo>
                <a:lnTo>
                  <a:pt x="1305" y="475"/>
                </a:lnTo>
                <a:lnTo>
                  <a:pt x="1318" y="478"/>
                </a:lnTo>
                <a:lnTo>
                  <a:pt x="1332" y="479"/>
                </a:lnTo>
                <a:lnTo>
                  <a:pt x="1346" y="480"/>
                </a:lnTo>
                <a:lnTo>
                  <a:pt x="1346" y="480"/>
                </a:lnTo>
                <a:lnTo>
                  <a:pt x="1362" y="479"/>
                </a:lnTo>
                <a:lnTo>
                  <a:pt x="1377" y="478"/>
                </a:lnTo>
                <a:lnTo>
                  <a:pt x="1403" y="474"/>
                </a:lnTo>
                <a:lnTo>
                  <a:pt x="1428" y="468"/>
                </a:lnTo>
                <a:lnTo>
                  <a:pt x="1447" y="462"/>
                </a:lnTo>
                <a:lnTo>
                  <a:pt x="1463" y="456"/>
                </a:lnTo>
                <a:lnTo>
                  <a:pt x="1476" y="450"/>
                </a:lnTo>
                <a:lnTo>
                  <a:pt x="1484" y="445"/>
                </a:lnTo>
                <a:lnTo>
                  <a:pt x="1489" y="444"/>
                </a:lnTo>
                <a:lnTo>
                  <a:pt x="1489" y="444"/>
                </a:lnTo>
                <a:lnTo>
                  <a:pt x="1491" y="445"/>
                </a:lnTo>
                <a:lnTo>
                  <a:pt x="1494" y="447"/>
                </a:lnTo>
                <a:lnTo>
                  <a:pt x="1501" y="450"/>
                </a:lnTo>
                <a:lnTo>
                  <a:pt x="1510" y="453"/>
                </a:lnTo>
                <a:lnTo>
                  <a:pt x="1524" y="457"/>
                </a:lnTo>
                <a:lnTo>
                  <a:pt x="1540" y="460"/>
                </a:lnTo>
                <a:lnTo>
                  <a:pt x="1562" y="462"/>
                </a:lnTo>
                <a:lnTo>
                  <a:pt x="1589" y="463"/>
                </a:lnTo>
                <a:lnTo>
                  <a:pt x="1589" y="137"/>
                </a:lnTo>
                <a:lnTo>
                  <a:pt x="1589" y="137"/>
                </a:lnTo>
                <a:lnTo>
                  <a:pt x="1589" y="119"/>
                </a:lnTo>
                <a:lnTo>
                  <a:pt x="1586" y="103"/>
                </a:lnTo>
                <a:lnTo>
                  <a:pt x="1583" y="88"/>
                </a:lnTo>
                <a:lnTo>
                  <a:pt x="1577" y="74"/>
                </a:lnTo>
                <a:lnTo>
                  <a:pt x="1571" y="62"/>
                </a:lnTo>
                <a:lnTo>
                  <a:pt x="1563" y="51"/>
                </a:lnTo>
                <a:lnTo>
                  <a:pt x="1555" y="40"/>
                </a:lnTo>
                <a:lnTo>
                  <a:pt x="1545" y="32"/>
                </a:lnTo>
                <a:lnTo>
                  <a:pt x="1533" y="24"/>
                </a:lnTo>
                <a:lnTo>
                  <a:pt x="1521" y="17"/>
                </a:lnTo>
                <a:lnTo>
                  <a:pt x="1508" y="13"/>
                </a:lnTo>
                <a:lnTo>
                  <a:pt x="1493" y="8"/>
                </a:lnTo>
                <a:lnTo>
                  <a:pt x="1477" y="5"/>
                </a:lnTo>
                <a:lnTo>
                  <a:pt x="1460" y="2"/>
                </a:lnTo>
                <a:lnTo>
                  <a:pt x="1441" y="1"/>
                </a:lnTo>
                <a:lnTo>
                  <a:pt x="1423" y="0"/>
                </a:lnTo>
                <a:close/>
                <a:moveTo>
                  <a:pt x="3080" y="355"/>
                </a:moveTo>
                <a:lnTo>
                  <a:pt x="3080" y="355"/>
                </a:lnTo>
                <a:lnTo>
                  <a:pt x="3055" y="366"/>
                </a:lnTo>
                <a:lnTo>
                  <a:pt x="3040" y="372"/>
                </a:lnTo>
                <a:lnTo>
                  <a:pt x="3024" y="376"/>
                </a:lnTo>
                <a:lnTo>
                  <a:pt x="3007" y="381"/>
                </a:lnTo>
                <a:lnTo>
                  <a:pt x="2989" y="384"/>
                </a:lnTo>
                <a:lnTo>
                  <a:pt x="2970" y="387"/>
                </a:lnTo>
                <a:lnTo>
                  <a:pt x="2951" y="388"/>
                </a:lnTo>
                <a:lnTo>
                  <a:pt x="2951" y="388"/>
                </a:lnTo>
                <a:lnTo>
                  <a:pt x="2938" y="388"/>
                </a:lnTo>
                <a:lnTo>
                  <a:pt x="2927" y="387"/>
                </a:lnTo>
                <a:lnTo>
                  <a:pt x="2916" y="384"/>
                </a:lnTo>
                <a:lnTo>
                  <a:pt x="2908" y="382"/>
                </a:lnTo>
                <a:lnTo>
                  <a:pt x="2900" y="378"/>
                </a:lnTo>
                <a:lnTo>
                  <a:pt x="2893" y="374"/>
                </a:lnTo>
                <a:lnTo>
                  <a:pt x="2887" y="368"/>
                </a:lnTo>
                <a:lnTo>
                  <a:pt x="2883" y="362"/>
                </a:lnTo>
                <a:lnTo>
                  <a:pt x="2878" y="355"/>
                </a:lnTo>
                <a:lnTo>
                  <a:pt x="2875" y="348"/>
                </a:lnTo>
                <a:lnTo>
                  <a:pt x="2872" y="339"/>
                </a:lnTo>
                <a:lnTo>
                  <a:pt x="2870" y="330"/>
                </a:lnTo>
                <a:lnTo>
                  <a:pt x="2868" y="308"/>
                </a:lnTo>
                <a:lnTo>
                  <a:pt x="2868" y="283"/>
                </a:lnTo>
                <a:lnTo>
                  <a:pt x="2868" y="5"/>
                </a:lnTo>
                <a:lnTo>
                  <a:pt x="2852" y="5"/>
                </a:lnTo>
                <a:lnTo>
                  <a:pt x="2852" y="5"/>
                </a:lnTo>
                <a:lnTo>
                  <a:pt x="2830" y="5"/>
                </a:lnTo>
                <a:lnTo>
                  <a:pt x="2803" y="7"/>
                </a:lnTo>
                <a:lnTo>
                  <a:pt x="2778" y="9"/>
                </a:lnTo>
                <a:lnTo>
                  <a:pt x="2763" y="12"/>
                </a:lnTo>
                <a:lnTo>
                  <a:pt x="2763" y="295"/>
                </a:lnTo>
                <a:lnTo>
                  <a:pt x="2763" y="295"/>
                </a:lnTo>
                <a:lnTo>
                  <a:pt x="2763" y="318"/>
                </a:lnTo>
                <a:lnTo>
                  <a:pt x="2764" y="339"/>
                </a:lnTo>
                <a:lnTo>
                  <a:pt x="2767" y="359"/>
                </a:lnTo>
                <a:lnTo>
                  <a:pt x="2769" y="377"/>
                </a:lnTo>
                <a:lnTo>
                  <a:pt x="2774" y="393"/>
                </a:lnTo>
                <a:lnTo>
                  <a:pt x="2779" y="408"/>
                </a:lnTo>
                <a:lnTo>
                  <a:pt x="2786" y="422"/>
                </a:lnTo>
                <a:lnTo>
                  <a:pt x="2794" y="434"/>
                </a:lnTo>
                <a:lnTo>
                  <a:pt x="2803" y="445"/>
                </a:lnTo>
                <a:lnTo>
                  <a:pt x="2815" y="455"/>
                </a:lnTo>
                <a:lnTo>
                  <a:pt x="2829" y="462"/>
                </a:lnTo>
                <a:lnTo>
                  <a:pt x="2843" y="468"/>
                </a:lnTo>
                <a:lnTo>
                  <a:pt x="2860" y="473"/>
                </a:lnTo>
                <a:lnTo>
                  <a:pt x="2878" y="477"/>
                </a:lnTo>
                <a:lnTo>
                  <a:pt x="2899" y="479"/>
                </a:lnTo>
                <a:lnTo>
                  <a:pt x="2922" y="480"/>
                </a:lnTo>
                <a:lnTo>
                  <a:pt x="2922" y="480"/>
                </a:lnTo>
                <a:lnTo>
                  <a:pt x="2940" y="479"/>
                </a:lnTo>
                <a:lnTo>
                  <a:pt x="2956" y="478"/>
                </a:lnTo>
                <a:lnTo>
                  <a:pt x="2973" y="477"/>
                </a:lnTo>
                <a:lnTo>
                  <a:pt x="2987" y="473"/>
                </a:lnTo>
                <a:lnTo>
                  <a:pt x="3014" y="467"/>
                </a:lnTo>
                <a:lnTo>
                  <a:pt x="3037" y="460"/>
                </a:lnTo>
                <a:lnTo>
                  <a:pt x="3055" y="453"/>
                </a:lnTo>
                <a:lnTo>
                  <a:pt x="3068" y="448"/>
                </a:lnTo>
                <a:lnTo>
                  <a:pt x="3082" y="442"/>
                </a:lnTo>
                <a:lnTo>
                  <a:pt x="3082" y="442"/>
                </a:lnTo>
                <a:lnTo>
                  <a:pt x="3089" y="445"/>
                </a:lnTo>
                <a:lnTo>
                  <a:pt x="3097" y="449"/>
                </a:lnTo>
                <a:lnTo>
                  <a:pt x="3108" y="452"/>
                </a:lnTo>
                <a:lnTo>
                  <a:pt x="3122" y="456"/>
                </a:lnTo>
                <a:lnTo>
                  <a:pt x="3139" y="459"/>
                </a:lnTo>
                <a:lnTo>
                  <a:pt x="3160" y="462"/>
                </a:lnTo>
                <a:lnTo>
                  <a:pt x="3184" y="463"/>
                </a:lnTo>
                <a:lnTo>
                  <a:pt x="3184" y="12"/>
                </a:lnTo>
                <a:lnTo>
                  <a:pt x="3184" y="12"/>
                </a:lnTo>
                <a:lnTo>
                  <a:pt x="3149" y="7"/>
                </a:lnTo>
                <a:lnTo>
                  <a:pt x="3123" y="6"/>
                </a:lnTo>
                <a:lnTo>
                  <a:pt x="3100" y="5"/>
                </a:lnTo>
                <a:lnTo>
                  <a:pt x="3080" y="5"/>
                </a:lnTo>
                <a:lnTo>
                  <a:pt x="3080" y="355"/>
                </a:lnTo>
                <a:close/>
                <a:moveTo>
                  <a:pt x="3307" y="463"/>
                </a:moveTo>
                <a:lnTo>
                  <a:pt x="3307" y="463"/>
                </a:lnTo>
                <a:lnTo>
                  <a:pt x="3319" y="465"/>
                </a:lnTo>
                <a:lnTo>
                  <a:pt x="3351" y="471"/>
                </a:lnTo>
                <a:lnTo>
                  <a:pt x="3374" y="474"/>
                </a:lnTo>
                <a:lnTo>
                  <a:pt x="3400" y="477"/>
                </a:lnTo>
                <a:lnTo>
                  <a:pt x="3430" y="479"/>
                </a:lnTo>
                <a:lnTo>
                  <a:pt x="3463" y="480"/>
                </a:lnTo>
                <a:lnTo>
                  <a:pt x="3463" y="480"/>
                </a:lnTo>
                <a:lnTo>
                  <a:pt x="3480" y="479"/>
                </a:lnTo>
                <a:lnTo>
                  <a:pt x="3496" y="478"/>
                </a:lnTo>
                <a:lnTo>
                  <a:pt x="3513" y="477"/>
                </a:lnTo>
                <a:lnTo>
                  <a:pt x="3529" y="473"/>
                </a:lnTo>
                <a:lnTo>
                  <a:pt x="3547" y="470"/>
                </a:lnTo>
                <a:lnTo>
                  <a:pt x="3563" y="464"/>
                </a:lnTo>
                <a:lnTo>
                  <a:pt x="3578" y="458"/>
                </a:lnTo>
                <a:lnTo>
                  <a:pt x="3593" y="451"/>
                </a:lnTo>
                <a:lnTo>
                  <a:pt x="3605" y="442"/>
                </a:lnTo>
                <a:lnTo>
                  <a:pt x="3618" y="432"/>
                </a:lnTo>
                <a:lnTo>
                  <a:pt x="3629" y="420"/>
                </a:lnTo>
                <a:lnTo>
                  <a:pt x="3639" y="407"/>
                </a:lnTo>
                <a:lnTo>
                  <a:pt x="3647" y="392"/>
                </a:lnTo>
                <a:lnTo>
                  <a:pt x="3652" y="375"/>
                </a:lnTo>
                <a:lnTo>
                  <a:pt x="3656" y="357"/>
                </a:lnTo>
                <a:lnTo>
                  <a:pt x="3657" y="337"/>
                </a:lnTo>
                <a:lnTo>
                  <a:pt x="3657" y="337"/>
                </a:lnTo>
                <a:lnTo>
                  <a:pt x="3656" y="323"/>
                </a:lnTo>
                <a:lnTo>
                  <a:pt x="3655" y="310"/>
                </a:lnTo>
                <a:lnTo>
                  <a:pt x="3651" y="299"/>
                </a:lnTo>
                <a:lnTo>
                  <a:pt x="3647" y="287"/>
                </a:lnTo>
                <a:lnTo>
                  <a:pt x="3641" y="278"/>
                </a:lnTo>
                <a:lnTo>
                  <a:pt x="3634" y="268"/>
                </a:lnTo>
                <a:lnTo>
                  <a:pt x="3626" y="260"/>
                </a:lnTo>
                <a:lnTo>
                  <a:pt x="3618" y="252"/>
                </a:lnTo>
                <a:lnTo>
                  <a:pt x="3608" y="243"/>
                </a:lnTo>
                <a:lnTo>
                  <a:pt x="3596" y="237"/>
                </a:lnTo>
                <a:lnTo>
                  <a:pt x="3585" y="228"/>
                </a:lnTo>
                <a:lnTo>
                  <a:pt x="3571" y="223"/>
                </a:lnTo>
                <a:lnTo>
                  <a:pt x="3542" y="210"/>
                </a:lnTo>
                <a:lnTo>
                  <a:pt x="3510" y="197"/>
                </a:lnTo>
                <a:lnTo>
                  <a:pt x="3510" y="197"/>
                </a:lnTo>
                <a:lnTo>
                  <a:pt x="3474" y="183"/>
                </a:lnTo>
                <a:lnTo>
                  <a:pt x="3459" y="177"/>
                </a:lnTo>
                <a:lnTo>
                  <a:pt x="3445" y="170"/>
                </a:lnTo>
                <a:lnTo>
                  <a:pt x="3434" y="162"/>
                </a:lnTo>
                <a:lnTo>
                  <a:pt x="3429" y="157"/>
                </a:lnTo>
                <a:lnTo>
                  <a:pt x="3426" y="152"/>
                </a:lnTo>
                <a:lnTo>
                  <a:pt x="3422" y="148"/>
                </a:lnTo>
                <a:lnTo>
                  <a:pt x="3420" y="142"/>
                </a:lnTo>
                <a:lnTo>
                  <a:pt x="3419" y="136"/>
                </a:lnTo>
                <a:lnTo>
                  <a:pt x="3419" y="130"/>
                </a:lnTo>
                <a:lnTo>
                  <a:pt x="3419" y="130"/>
                </a:lnTo>
                <a:lnTo>
                  <a:pt x="3419" y="123"/>
                </a:lnTo>
                <a:lnTo>
                  <a:pt x="3421" y="117"/>
                </a:lnTo>
                <a:lnTo>
                  <a:pt x="3426" y="108"/>
                </a:lnTo>
                <a:lnTo>
                  <a:pt x="3433" y="100"/>
                </a:lnTo>
                <a:lnTo>
                  <a:pt x="3437" y="97"/>
                </a:lnTo>
                <a:lnTo>
                  <a:pt x="3442" y="93"/>
                </a:lnTo>
                <a:lnTo>
                  <a:pt x="3449" y="91"/>
                </a:lnTo>
                <a:lnTo>
                  <a:pt x="3456" y="88"/>
                </a:lnTo>
                <a:lnTo>
                  <a:pt x="3464" y="85"/>
                </a:lnTo>
                <a:lnTo>
                  <a:pt x="3472" y="84"/>
                </a:lnTo>
                <a:lnTo>
                  <a:pt x="3482" y="83"/>
                </a:lnTo>
                <a:lnTo>
                  <a:pt x="3494" y="83"/>
                </a:lnTo>
                <a:lnTo>
                  <a:pt x="3494" y="83"/>
                </a:lnTo>
                <a:lnTo>
                  <a:pt x="3516" y="84"/>
                </a:lnTo>
                <a:lnTo>
                  <a:pt x="3537" y="87"/>
                </a:lnTo>
                <a:lnTo>
                  <a:pt x="3557" y="91"/>
                </a:lnTo>
                <a:lnTo>
                  <a:pt x="3575" y="96"/>
                </a:lnTo>
                <a:lnTo>
                  <a:pt x="3602" y="105"/>
                </a:lnTo>
                <a:lnTo>
                  <a:pt x="3612" y="110"/>
                </a:lnTo>
                <a:lnTo>
                  <a:pt x="3639" y="33"/>
                </a:lnTo>
                <a:lnTo>
                  <a:pt x="3639" y="33"/>
                </a:lnTo>
                <a:lnTo>
                  <a:pt x="3618" y="24"/>
                </a:lnTo>
                <a:lnTo>
                  <a:pt x="3603" y="18"/>
                </a:lnTo>
                <a:lnTo>
                  <a:pt x="3585" y="14"/>
                </a:lnTo>
                <a:lnTo>
                  <a:pt x="3564" y="8"/>
                </a:lnTo>
                <a:lnTo>
                  <a:pt x="3540" y="5"/>
                </a:lnTo>
                <a:lnTo>
                  <a:pt x="3513" y="1"/>
                </a:lnTo>
                <a:lnTo>
                  <a:pt x="3484" y="0"/>
                </a:lnTo>
                <a:lnTo>
                  <a:pt x="3484" y="0"/>
                </a:lnTo>
                <a:lnTo>
                  <a:pt x="3468" y="1"/>
                </a:lnTo>
                <a:lnTo>
                  <a:pt x="3452" y="2"/>
                </a:lnTo>
                <a:lnTo>
                  <a:pt x="3436" y="5"/>
                </a:lnTo>
                <a:lnTo>
                  <a:pt x="3421" y="9"/>
                </a:lnTo>
                <a:lnTo>
                  <a:pt x="3406" y="14"/>
                </a:lnTo>
                <a:lnTo>
                  <a:pt x="3392" y="20"/>
                </a:lnTo>
                <a:lnTo>
                  <a:pt x="3379" y="27"/>
                </a:lnTo>
                <a:lnTo>
                  <a:pt x="3366" y="35"/>
                </a:lnTo>
                <a:lnTo>
                  <a:pt x="3354" y="44"/>
                </a:lnTo>
                <a:lnTo>
                  <a:pt x="3344" y="53"/>
                </a:lnTo>
                <a:lnTo>
                  <a:pt x="3335" y="65"/>
                </a:lnTo>
                <a:lnTo>
                  <a:pt x="3328" y="77"/>
                </a:lnTo>
                <a:lnTo>
                  <a:pt x="3321" y="90"/>
                </a:lnTo>
                <a:lnTo>
                  <a:pt x="3316" y="105"/>
                </a:lnTo>
                <a:lnTo>
                  <a:pt x="3314" y="120"/>
                </a:lnTo>
                <a:lnTo>
                  <a:pt x="3313" y="137"/>
                </a:lnTo>
                <a:lnTo>
                  <a:pt x="3313" y="137"/>
                </a:lnTo>
                <a:lnTo>
                  <a:pt x="3314" y="153"/>
                </a:lnTo>
                <a:lnTo>
                  <a:pt x="3316" y="168"/>
                </a:lnTo>
                <a:lnTo>
                  <a:pt x="3321" y="183"/>
                </a:lnTo>
                <a:lnTo>
                  <a:pt x="3328" y="196"/>
                </a:lnTo>
                <a:lnTo>
                  <a:pt x="3335" y="208"/>
                </a:lnTo>
                <a:lnTo>
                  <a:pt x="3344" y="218"/>
                </a:lnTo>
                <a:lnTo>
                  <a:pt x="3354" y="227"/>
                </a:lnTo>
                <a:lnTo>
                  <a:pt x="3365" y="235"/>
                </a:lnTo>
                <a:lnTo>
                  <a:pt x="3376" y="243"/>
                </a:lnTo>
                <a:lnTo>
                  <a:pt x="3389" y="250"/>
                </a:lnTo>
                <a:lnTo>
                  <a:pt x="3402" y="257"/>
                </a:lnTo>
                <a:lnTo>
                  <a:pt x="3414" y="263"/>
                </a:lnTo>
                <a:lnTo>
                  <a:pt x="3441" y="272"/>
                </a:lnTo>
                <a:lnTo>
                  <a:pt x="3467" y="282"/>
                </a:lnTo>
                <a:lnTo>
                  <a:pt x="3467" y="282"/>
                </a:lnTo>
                <a:lnTo>
                  <a:pt x="3499" y="293"/>
                </a:lnTo>
                <a:lnTo>
                  <a:pt x="3514" y="299"/>
                </a:lnTo>
                <a:lnTo>
                  <a:pt x="3527" y="306"/>
                </a:lnTo>
                <a:lnTo>
                  <a:pt x="3537" y="314"/>
                </a:lnTo>
                <a:lnTo>
                  <a:pt x="3544" y="322"/>
                </a:lnTo>
                <a:lnTo>
                  <a:pt x="3548" y="327"/>
                </a:lnTo>
                <a:lnTo>
                  <a:pt x="3550" y="332"/>
                </a:lnTo>
                <a:lnTo>
                  <a:pt x="3551" y="337"/>
                </a:lnTo>
                <a:lnTo>
                  <a:pt x="3551" y="343"/>
                </a:lnTo>
                <a:lnTo>
                  <a:pt x="3551" y="343"/>
                </a:lnTo>
                <a:lnTo>
                  <a:pt x="3551" y="353"/>
                </a:lnTo>
                <a:lnTo>
                  <a:pt x="3548" y="363"/>
                </a:lnTo>
                <a:lnTo>
                  <a:pt x="3545" y="368"/>
                </a:lnTo>
                <a:lnTo>
                  <a:pt x="3542" y="373"/>
                </a:lnTo>
                <a:lnTo>
                  <a:pt x="3539" y="376"/>
                </a:lnTo>
                <a:lnTo>
                  <a:pt x="3534" y="381"/>
                </a:lnTo>
                <a:lnTo>
                  <a:pt x="3528" y="384"/>
                </a:lnTo>
                <a:lnTo>
                  <a:pt x="3521" y="388"/>
                </a:lnTo>
                <a:lnTo>
                  <a:pt x="3514" y="390"/>
                </a:lnTo>
                <a:lnTo>
                  <a:pt x="3505" y="392"/>
                </a:lnTo>
                <a:lnTo>
                  <a:pt x="3495" y="395"/>
                </a:lnTo>
                <a:lnTo>
                  <a:pt x="3484" y="396"/>
                </a:lnTo>
                <a:lnTo>
                  <a:pt x="3458" y="397"/>
                </a:lnTo>
                <a:lnTo>
                  <a:pt x="3458" y="397"/>
                </a:lnTo>
                <a:lnTo>
                  <a:pt x="3434" y="397"/>
                </a:lnTo>
                <a:lnTo>
                  <a:pt x="3411" y="395"/>
                </a:lnTo>
                <a:lnTo>
                  <a:pt x="3368" y="390"/>
                </a:lnTo>
                <a:lnTo>
                  <a:pt x="3338" y="385"/>
                </a:lnTo>
                <a:lnTo>
                  <a:pt x="3327" y="383"/>
                </a:lnTo>
                <a:lnTo>
                  <a:pt x="3307" y="463"/>
                </a:lnTo>
                <a:close/>
                <a:moveTo>
                  <a:pt x="1845" y="90"/>
                </a:moveTo>
                <a:lnTo>
                  <a:pt x="1845" y="90"/>
                </a:lnTo>
                <a:lnTo>
                  <a:pt x="1861" y="87"/>
                </a:lnTo>
                <a:lnTo>
                  <a:pt x="1881" y="84"/>
                </a:lnTo>
                <a:lnTo>
                  <a:pt x="1904" y="82"/>
                </a:lnTo>
                <a:lnTo>
                  <a:pt x="1928" y="82"/>
                </a:lnTo>
                <a:lnTo>
                  <a:pt x="1928" y="82"/>
                </a:lnTo>
                <a:lnTo>
                  <a:pt x="1943" y="82"/>
                </a:lnTo>
                <a:lnTo>
                  <a:pt x="1956" y="83"/>
                </a:lnTo>
                <a:lnTo>
                  <a:pt x="1969" y="87"/>
                </a:lnTo>
                <a:lnTo>
                  <a:pt x="1982" y="90"/>
                </a:lnTo>
                <a:lnTo>
                  <a:pt x="1994" y="95"/>
                </a:lnTo>
                <a:lnTo>
                  <a:pt x="2004" y="100"/>
                </a:lnTo>
                <a:lnTo>
                  <a:pt x="2015" y="108"/>
                </a:lnTo>
                <a:lnTo>
                  <a:pt x="2025" y="117"/>
                </a:lnTo>
                <a:lnTo>
                  <a:pt x="2033" y="127"/>
                </a:lnTo>
                <a:lnTo>
                  <a:pt x="2041" y="137"/>
                </a:lnTo>
                <a:lnTo>
                  <a:pt x="2048" y="150"/>
                </a:lnTo>
                <a:lnTo>
                  <a:pt x="2053" y="165"/>
                </a:lnTo>
                <a:lnTo>
                  <a:pt x="2058" y="180"/>
                </a:lnTo>
                <a:lnTo>
                  <a:pt x="2061" y="197"/>
                </a:lnTo>
                <a:lnTo>
                  <a:pt x="2063" y="216"/>
                </a:lnTo>
                <a:lnTo>
                  <a:pt x="2064" y="237"/>
                </a:lnTo>
                <a:lnTo>
                  <a:pt x="2064" y="237"/>
                </a:lnTo>
                <a:lnTo>
                  <a:pt x="2064" y="256"/>
                </a:lnTo>
                <a:lnTo>
                  <a:pt x="2063" y="275"/>
                </a:lnTo>
                <a:lnTo>
                  <a:pt x="2060" y="292"/>
                </a:lnTo>
                <a:lnTo>
                  <a:pt x="2057" y="308"/>
                </a:lnTo>
                <a:lnTo>
                  <a:pt x="2053" y="323"/>
                </a:lnTo>
                <a:lnTo>
                  <a:pt x="2049" y="336"/>
                </a:lnTo>
                <a:lnTo>
                  <a:pt x="2042" y="348"/>
                </a:lnTo>
                <a:lnTo>
                  <a:pt x="2035" y="359"/>
                </a:lnTo>
                <a:lnTo>
                  <a:pt x="2026" y="368"/>
                </a:lnTo>
                <a:lnTo>
                  <a:pt x="2015" y="376"/>
                </a:lnTo>
                <a:lnTo>
                  <a:pt x="2004" y="383"/>
                </a:lnTo>
                <a:lnTo>
                  <a:pt x="1990" y="389"/>
                </a:lnTo>
                <a:lnTo>
                  <a:pt x="1975" y="392"/>
                </a:lnTo>
                <a:lnTo>
                  <a:pt x="1958" y="396"/>
                </a:lnTo>
                <a:lnTo>
                  <a:pt x="1940" y="398"/>
                </a:lnTo>
                <a:lnTo>
                  <a:pt x="1919" y="398"/>
                </a:lnTo>
                <a:lnTo>
                  <a:pt x="1919" y="398"/>
                </a:lnTo>
                <a:lnTo>
                  <a:pt x="1892" y="397"/>
                </a:lnTo>
                <a:lnTo>
                  <a:pt x="1868" y="396"/>
                </a:lnTo>
                <a:lnTo>
                  <a:pt x="1845" y="393"/>
                </a:lnTo>
                <a:lnTo>
                  <a:pt x="1845" y="90"/>
                </a:lnTo>
                <a:close/>
                <a:moveTo>
                  <a:pt x="1934" y="0"/>
                </a:moveTo>
                <a:lnTo>
                  <a:pt x="1934" y="0"/>
                </a:lnTo>
                <a:lnTo>
                  <a:pt x="1910" y="1"/>
                </a:lnTo>
                <a:lnTo>
                  <a:pt x="1885" y="2"/>
                </a:lnTo>
                <a:lnTo>
                  <a:pt x="1860" y="5"/>
                </a:lnTo>
                <a:lnTo>
                  <a:pt x="1834" y="8"/>
                </a:lnTo>
                <a:lnTo>
                  <a:pt x="1808" y="12"/>
                </a:lnTo>
                <a:lnTo>
                  <a:pt x="1784" y="16"/>
                </a:lnTo>
                <a:lnTo>
                  <a:pt x="1761" y="22"/>
                </a:lnTo>
                <a:lnTo>
                  <a:pt x="1740" y="29"/>
                </a:lnTo>
                <a:lnTo>
                  <a:pt x="1740" y="465"/>
                </a:lnTo>
                <a:lnTo>
                  <a:pt x="1740" y="465"/>
                </a:lnTo>
                <a:lnTo>
                  <a:pt x="1758" y="468"/>
                </a:lnTo>
                <a:lnTo>
                  <a:pt x="1778" y="471"/>
                </a:lnTo>
                <a:lnTo>
                  <a:pt x="1823" y="475"/>
                </a:lnTo>
                <a:lnTo>
                  <a:pt x="1872" y="479"/>
                </a:lnTo>
                <a:lnTo>
                  <a:pt x="1915" y="480"/>
                </a:lnTo>
                <a:lnTo>
                  <a:pt x="1915" y="480"/>
                </a:lnTo>
                <a:lnTo>
                  <a:pt x="1950" y="479"/>
                </a:lnTo>
                <a:lnTo>
                  <a:pt x="1980" y="477"/>
                </a:lnTo>
                <a:lnTo>
                  <a:pt x="2009" y="472"/>
                </a:lnTo>
                <a:lnTo>
                  <a:pt x="2035" y="465"/>
                </a:lnTo>
                <a:lnTo>
                  <a:pt x="2058" y="458"/>
                </a:lnTo>
                <a:lnTo>
                  <a:pt x="2080" y="448"/>
                </a:lnTo>
                <a:lnTo>
                  <a:pt x="2089" y="442"/>
                </a:lnTo>
                <a:lnTo>
                  <a:pt x="2098" y="436"/>
                </a:lnTo>
                <a:lnTo>
                  <a:pt x="2107" y="429"/>
                </a:lnTo>
                <a:lnTo>
                  <a:pt x="2116" y="422"/>
                </a:lnTo>
                <a:lnTo>
                  <a:pt x="2122" y="414"/>
                </a:lnTo>
                <a:lnTo>
                  <a:pt x="2129" y="406"/>
                </a:lnTo>
                <a:lnTo>
                  <a:pt x="2136" y="398"/>
                </a:lnTo>
                <a:lnTo>
                  <a:pt x="2142" y="389"/>
                </a:lnTo>
                <a:lnTo>
                  <a:pt x="2147" y="378"/>
                </a:lnTo>
                <a:lnTo>
                  <a:pt x="2152" y="369"/>
                </a:lnTo>
                <a:lnTo>
                  <a:pt x="2160" y="346"/>
                </a:lnTo>
                <a:lnTo>
                  <a:pt x="2166" y="322"/>
                </a:lnTo>
                <a:lnTo>
                  <a:pt x="2171" y="297"/>
                </a:lnTo>
                <a:lnTo>
                  <a:pt x="2173" y="268"/>
                </a:lnTo>
                <a:lnTo>
                  <a:pt x="2174" y="237"/>
                </a:lnTo>
                <a:lnTo>
                  <a:pt x="2174" y="237"/>
                </a:lnTo>
                <a:lnTo>
                  <a:pt x="2173" y="210"/>
                </a:lnTo>
                <a:lnTo>
                  <a:pt x="2170" y="183"/>
                </a:lnTo>
                <a:lnTo>
                  <a:pt x="2165" y="160"/>
                </a:lnTo>
                <a:lnTo>
                  <a:pt x="2158" y="137"/>
                </a:lnTo>
                <a:lnTo>
                  <a:pt x="2149" y="117"/>
                </a:lnTo>
                <a:lnTo>
                  <a:pt x="2137" y="97"/>
                </a:lnTo>
                <a:lnTo>
                  <a:pt x="2125" y="80"/>
                </a:lnTo>
                <a:lnTo>
                  <a:pt x="2110" y="63"/>
                </a:lnTo>
                <a:lnTo>
                  <a:pt x="2094" y="48"/>
                </a:lnTo>
                <a:lnTo>
                  <a:pt x="2075" y="36"/>
                </a:lnTo>
                <a:lnTo>
                  <a:pt x="2056" y="25"/>
                </a:lnTo>
                <a:lnTo>
                  <a:pt x="2034" y="16"/>
                </a:lnTo>
                <a:lnTo>
                  <a:pt x="2011" y="9"/>
                </a:lnTo>
                <a:lnTo>
                  <a:pt x="1987" y="5"/>
                </a:lnTo>
                <a:lnTo>
                  <a:pt x="1960" y="1"/>
                </a:lnTo>
                <a:lnTo>
                  <a:pt x="1934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rgbClr val="005EB8"/>
              </a:solidFill>
            </a:endParaRPr>
          </a:p>
        </p:txBody>
      </p:sp>
      <p:grpSp>
        <p:nvGrpSpPr>
          <p:cNvPr id="69" name="Group 4"/>
          <p:cNvGrpSpPr>
            <a:grpSpLocks noChangeAspect="1"/>
          </p:cNvGrpSpPr>
          <p:nvPr userDrawn="1"/>
        </p:nvGrpSpPr>
        <p:grpSpPr bwMode="auto">
          <a:xfrm>
            <a:off x="-14288" y="4700598"/>
            <a:ext cx="2555877" cy="1800225"/>
            <a:chOff x="-9" y="2961"/>
            <a:chExt cx="1610" cy="1134"/>
          </a:xfrm>
        </p:grpSpPr>
        <p:sp>
          <p:nvSpPr>
            <p:cNvPr id="70" name="AutoShape 3"/>
            <p:cNvSpPr>
              <a:spLocks noChangeAspect="1" noChangeArrowheads="1" noTextEdit="1"/>
            </p:cNvSpPr>
            <p:nvPr userDrawn="1"/>
          </p:nvSpPr>
          <p:spPr bwMode="auto">
            <a:xfrm>
              <a:off x="-9" y="2961"/>
              <a:ext cx="1610" cy="1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71" name="Freeform 5"/>
            <p:cNvSpPr>
              <a:spLocks/>
            </p:cNvSpPr>
            <p:nvPr userDrawn="1"/>
          </p:nvSpPr>
          <p:spPr bwMode="auto">
            <a:xfrm>
              <a:off x="-9" y="2961"/>
              <a:ext cx="1610" cy="1134"/>
            </a:xfrm>
            <a:custGeom>
              <a:avLst/>
              <a:gdLst>
                <a:gd name="T0" fmla="*/ 2 w 3220"/>
                <a:gd name="T1" fmla="*/ 0 h 3402"/>
                <a:gd name="T2" fmla="*/ 0 w 3220"/>
                <a:gd name="T3" fmla="*/ 3402 h 3402"/>
                <a:gd name="T4" fmla="*/ 3220 w 3220"/>
                <a:gd name="T5" fmla="*/ 2305 h 3402"/>
                <a:gd name="T6" fmla="*/ 3220 w 3220"/>
                <a:gd name="T7" fmla="*/ 2248 h 3402"/>
                <a:gd name="T8" fmla="*/ 3217 w 3220"/>
                <a:gd name="T9" fmla="*/ 2137 h 3402"/>
                <a:gd name="T10" fmla="*/ 3211 w 3220"/>
                <a:gd name="T11" fmla="*/ 2030 h 3402"/>
                <a:gd name="T12" fmla="*/ 3203 w 3220"/>
                <a:gd name="T13" fmla="*/ 1927 h 3402"/>
                <a:gd name="T14" fmla="*/ 3190 w 3220"/>
                <a:gd name="T15" fmla="*/ 1828 h 3402"/>
                <a:gd name="T16" fmla="*/ 3176 w 3220"/>
                <a:gd name="T17" fmla="*/ 1734 h 3402"/>
                <a:gd name="T18" fmla="*/ 3160 w 3220"/>
                <a:gd name="T19" fmla="*/ 1642 h 3402"/>
                <a:gd name="T20" fmla="*/ 3140 w 3220"/>
                <a:gd name="T21" fmla="*/ 1556 h 3402"/>
                <a:gd name="T22" fmla="*/ 3118 w 3220"/>
                <a:gd name="T23" fmla="*/ 1472 h 3402"/>
                <a:gd name="T24" fmla="*/ 3092 w 3220"/>
                <a:gd name="T25" fmla="*/ 1392 h 3402"/>
                <a:gd name="T26" fmla="*/ 3065 w 3220"/>
                <a:gd name="T27" fmla="*/ 1317 h 3402"/>
                <a:gd name="T28" fmla="*/ 3035 w 3220"/>
                <a:gd name="T29" fmla="*/ 1244 h 3402"/>
                <a:gd name="T30" fmla="*/ 3003 w 3220"/>
                <a:gd name="T31" fmla="*/ 1176 h 3402"/>
                <a:gd name="T32" fmla="*/ 2968 w 3220"/>
                <a:gd name="T33" fmla="*/ 1111 h 3402"/>
                <a:gd name="T34" fmla="*/ 2930 w 3220"/>
                <a:gd name="T35" fmla="*/ 1050 h 3402"/>
                <a:gd name="T36" fmla="*/ 2891 w 3220"/>
                <a:gd name="T37" fmla="*/ 993 h 3402"/>
                <a:gd name="T38" fmla="*/ 2848 w 3220"/>
                <a:gd name="T39" fmla="*/ 938 h 3402"/>
                <a:gd name="T40" fmla="*/ 2804 w 3220"/>
                <a:gd name="T41" fmla="*/ 888 h 3402"/>
                <a:gd name="T42" fmla="*/ 2758 w 3220"/>
                <a:gd name="T43" fmla="*/ 841 h 3402"/>
                <a:gd name="T44" fmla="*/ 2710 w 3220"/>
                <a:gd name="T45" fmla="*/ 798 h 3402"/>
                <a:gd name="T46" fmla="*/ 2658 w 3220"/>
                <a:gd name="T47" fmla="*/ 758 h 3402"/>
                <a:gd name="T48" fmla="*/ 2605 w 3220"/>
                <a:gd name="T49" fmla="*/ 722 h 3402"/>
                <a:gd name="T50" fmla="*/ 2549 w 3220"/>
                <a:gd name="T51" fmla="*/ 690 h 3402"/>
                <a:gd name="T52" fmla="*/ 2492 w 3220"/>
                <a:gd name="T53" fmla="*/ 659 h 3402"/>
                <a:gd name="T54" fmla="*/ 2433 w 3220"/>
                <a:gd name="T55" fmla="*/ 634 h 3402"/>
                <a:gd name="T56" fmla="*/ 2372 w 3220"/>
                <a:gd name="T57" fmla="*/ 610 h 3402"/>
                <a:gd name="T58" fmla="*/ 2308 w 3220"/>
                <a:gd name="T59" fmla="*/ 591 h 3402"/>
                <a:gd name="T60" fmla="*/ 2244 w 3220"/>
                <a:gd name="T61" fmla="*/ 576 h 3402"/>
                <a:gd name="T62" fmla="*/ 2177 w 3220"/>
                <a:gd name="T63" fmla="*/ 563 h 3402"/>
                <a:gd name="T64" fmla="*/ 2108 w 3220"/>
                <a:gd name="T65" fmla="*/ 553 h 3402"/>
                <a:gd name="T66" fmla="*/ 2001 w 3220"/>
                <a:gd name="T67" fmla="*/ 545 h 3402"/>
                <a:gd name="T68" fmla="*/ 1929 w 3220"/>
                <a:gd name="T69" fmla="*/ 544 h 3402"/>
                <a:gd name="T70" fmla="*/ 1855 w 3220"/>
                <a:gd name="T71" fmla="*/ 546 h 3402"/>
                <a:gd name="T72" fmla="*/ 1650 w 3220"/>
                <a:gd name="T73" fmla="*/ 569 h 3402"/>
                <a:gd name="T74" fmla="*/ 1398 w 3220"/>
                <a:gd name="T75" fmla="*/ 599 h 3402"/>
                <a:gd name="T76" fmla="*/ 1203 w 3220"/>
                <a:gd name="T77" fmla="*/ 617 h 3402"/>
                <a:gd name="T78" fmla="*/ 1078 w 3220"/>
                <a:gd name="T79" fmla="*/ 624 h 3402"/>
                <a:gd name="T80" fmla="*/ 1019 w 3220"/>
                <a:gd name="T81" fmla="*/ 626 h 3402"/>
                <a:gd name="T82" fmla="*/ 900 w 3220"/>
                <a:gd name="T83" fmla="*/ 623 h 3402"/>
                <a:gd name="T84" fmla="*/ 822 w 3220"/>
                <a:gd name="T85" fmla="*/ 616 h 3402"/>
                <a:gd name="T86" fmla="*/ 743 w 3220"/>
                <a:gd name="T87" fmla="*/ 606 h 3402"/>
                <a:gd name="T88" fmla="*/ 666 w 3220"/>
                <a:gd name="T89" fmla="*/ 592 h 3402"/>
                <a:gd name="T90" fmla="*/ 589 w 3220"/>
                <a:gd name="T91" fmla="*/ 573 h 3402"/>
                <a:gd name="T92" fmla="*/ 515 w 3220"/>
                <a:gd name="T93" fmla="*/ 549 h 3402"/>
                <a:gd name="T94" fmla="*/ 443 w 3220"/>
                <a:gd name="T95" fmla="*/ 521 h 3402"/>
                <a:gd name="T96" fmla="*/ 375 w 3220"/>
                <a:gd name="T97" fmla="*/ 487 h 3402"/>
                <a:gd name="T98" fmla="*/ 309 w 3220"/>
                <a:gd name="T99" fmla="*/ 445 h 3402"/>
                <a:gd name="T100" fmla="*/ 247 w 3220"/>
                <a:gd name="T101" fmla="*/ 398 h 3402"/>
                <a:gd name="T102" fmla="*/ 190 w 3220"/>
                <a:gd name="T103" fmla="*/ 343 h 3402"/>
                <a:gd name="T104" fmla="*/ 138 w 3220"/>
                <a:gd name="T105" fmla="*/ 281 h 3402"/>
                <a:gd name="T106" fmla="*/ 92 w 3220"/>
                <a:gd name="T107" fmla="*/ 211 h 3402"/>
                <a:gd name="T108" fmla="*/ 51 w 3220"/>
                <a:gd name="T109" fmla="*/ 133 h 3402"/>
                <a:gd name="T110" fmla="*/ 16 w 3220"/>
                <a:gd name="T111" fmla="*/ 46 h 34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220" h="3402">
                  <a:moveTo>
                    <a:pt x="2" y="0"/>
                  </a:moveTo>
                  <a:lnTo>
                    <a:pt x="2" y="0"/>
                  </a:lnTo>
                  <a:lnTo>
                    <a:pt x="1" y="1700"/>
                  </a:lnTo>
                  <a:lnTo>
                    <a:pt x="0" y="3402"/>
                  </a:lnTo>
                  <a:lnTo>
                    <a:pt x="3220" y="3402"/>
                  </a:lnTo>
                  <a:lnTo>
                    <a:pt x="3220" y="2305"/>
                  </a:lnTo>
                  <a:lnTo>
                    <a:pt x="3220" y="2305"/>
                  </a:lnTo>
                  <a:lnTo>
                    <a:pt x="3220" y="2248"/>
                  </a:lnTo>
                  <a:lnTo>
                    <a:pt x="3218" y="2192"/>
                  </a:lnTo>
                  <a:lnTo>
                    <a:pt x="3217" y="2137"/>
                  </a:lnTo>
                  <a:lnTo>
                    <a:pt x="3214" y="2083"/>
                  </a:lnTo>
                  <a:lnTo>
                    <a:pt x="3211" y="2030"/>
                  </a:lnTo>
                  <a:lnTo>
                    <a:pt x="3207" y="1978"/>
                  </a:lnTo>
                  <a:lnTo>
                    <a:pt x="3203" y="1927"/>
                  </a:lnTo>
                  <a:lnTo>
                    <a:pt x="3197" y="1877"/>
                  </a:lnTo>
                  <a:lnTo>
                    <a:pt x="3190" y="1828"/>
                  </a:lnTo>
                  <a:lnTo>
                    <a:pt x="3184" y="1781"/>
                  </a:lnTo>
                  <a:lnTo>
                    <a:pt x="3176" y="1734"/>
                  </a:lnTo>
                  <a:lnTo>
                    <a:pt x="3168" y="1688"/>
                  </a:lnTo>
                  <a:lnTo>
                    <a:pt x="3160" y="1642"/>
                  </a:lnTo>
                  <a:lnTo>
                    <a:pt x="3150" y="1599"/>
                  </a:lnTo>
                  <a:lnTo>
                    <a:pt x="3140" y="1556"/>
                  </a:lnTo>
                  <a:lnTo>
                    <a:pt x="3129" y="1513"/>
                  </a:lnTo>
                  <a:lnTo>
                    <a:pt x="3118" y="1472"/>
                  </a:lnTo>
                  <a:lnTo>
                    <a:pt x="3106" y="1432"/>
                  </a:lnTo>
                  <a:lnTo>
                    <a:pt x="3092" y="1392"/>
                  </a:lnTo>
                  <a:lnTo>
                    <a:pt x="3079" y="1354"/>
                  </a:lnTo>
                  <a:lnTo>
                    <a:pt x="3065" y="1317"/>
                  </a:lnTo>
                  <a:lnTo>
                    <a:pt x="3051" y="1279"/>
                  </a:lnTo>
                  <a:lnTo>
                    <a:pt x="3035" y="1244"/>
                  </a:lnTo>
                  <a:lnTo>
                    <a:pt x="3019" y="1210"/>
                  </a:lnTo>
                  <a:lnTo>
                    <a:pt x="3003" y="1176"/>
                  </a:lnTo>
                  <a:lnTo>
                    <a:pt x="2985" y="1143"/>
                  </a:lnTo>
                  <a:lnTo>
                    <a:pt x="2968" y="1111"/>
                  </a:lnTo>
                  <a:lnTo>
                    <a:pt x="2949" y="1080"/>
                  </a:lnTo>
                  <a:lnTo>
                    <a:pt x="2930" y="1050"/>
                  </a:lnTo>
                  <a:lnTo>
                    <a:pt x="2911" y="1020"/>
                  </a:lnTo>
                  <a:lnTo>
                    <a:pt x="2891" y="993"/>
                  </a:lnTo>
                  <a:lnTo>
                    <a:pt x="2870" y="965"/>
                  </a:lnTo>
                  <a:lnTo>
                    <a:pt x="2848" y="938"/>
                  </a:lnTo>
                  <a:lnTo>
                    <a:pt x="2827" y="912"/>
                  </a:lnTo>
                  <a:lnTo>
                    <a:pt x="2804" y="888"/>
                  </a:lnTo>
                  <a:lnTo>
                    <a:pt x="2781" y="865"/>
                  </a:lnTo>
                  <a:lnTo>
                    <a:pt x="2758" y="841"/>
                  </a:lnTo>
                  <a:lnTo>
                    <a:pt x="2734" y="819"/>
                  </a:lnTo>
                  <a:lnTo>
                    <a:pt x="2710" y="798"/>
                  </a:lnTo>
                  <a:lnTo>
                    <a:pt x="2684" y="777"/>
                  </a:lnTo>
                  <a:lnTo>
                    <a:pt x="2658" y="758"/>
                  </a:lnTo>
                  <a:lnTo>
                    <a:pt x="2632" y="740"/>
                  </a:lnTo>
                  <a:lnTo>
                    <a:pt x="2605" y="722"/>
                  </a:lnTo>
                  <a:lnTo>
                    <a:pt x="2578" y="705"/>
                  </a:lnTo>
                  <a:lnTo>
                    <a:pt x="2549" y="690"/>
                  </a:lnTo>
                  <a:lnTo>
                    <a:pt x="2522" y="674"/>
                  </a:lnTo>
                  <a:lnTo>
                    <a:pt x="2492" y="659"/>
                  </a:lnTo>
                  <a:lnTo>
                    <a:pt x="2463" y="646"/>
                  </a:lnTo>
                  <a:lnTo>
                    <a:pt x="2433" y="634"/>
                  </a:lnTo>
                  <a:lnTo>
                    <a:pt x="2403" y="621"/>
                  </a:lnTo>
                  <a:lnTo>
                    <a:pt x="2372" y="610"/>
                  </a:lnTo>
                  <a:lnTo>
                    <a:pt x="2341" y="601"/>
                  </a:lnTo>
                  <a:lnTo>
                    <a:pt x="2308" y="591"/>
                  </a:lnTo>
                  <a:lnTo>
                    <a:pt x="2277" y="583"/>
                  </a:lnTo>
                  <a:lnTo>
                    <a:pt x="2244" y="576"/>
                  </a:lnTo>
                  <a:lnTo>
                    <a:pt x="2210" y="569"/>
                  </a:lnTo>
                  <a:lnTo>
                    <a:pt x="2177" y="563"/>
                  </a:lnTo>
                  <a:lnTo>
                    <a:pt x="2142" y="557"/>
                  </a:lnTo>
                  <a:lnTo>
                    <a:pt x="2108" y="553"/>
                  </a:lnTo>
                  <a:lnTo>
                    <a:pt x="2072" y="549"/>
                  </a:lnTo>
                  <a:lnTo>
                    <a:pt x="2001" y="545"/>
                  </a:lnTo>
                  <a:lnTo>
                    <a:pt x="1929" y="544"/>
                  </a:lnTo>
                  <a:lnTo>
                    <a:pt x="1929" y="544"/>
                  </a:lnTo>
                  <a:lnTo>
                    <a:pt x="1895" y="544"/>
                  </a:lnTo>
                  <a:lnTo>
                    <a:pt x="1855" y="546"/>
                  </a:lnTo>
                  <a:lnTo>
                    <a:pt x="1761" y="556"/>
                  </a:lnTo>
                  <a:lnTo>
                    <a:pt x="1650" y="569"/>
                  </a:lnTo>
                  <a:lnTo>
                    <a:pt x="1527" y="584"/>
                  </a:lnTo>
                  <a:lnTo>
                    <a:pt x="1398" y="599"/>
                  </a:lnTo>
                  <a:lnTo>
                    <a:pt x="1267" y="613"/>
                  </a:lnTo>
                  <a:lnTo>
                    <a:pt x="1203" y="617"/>
                  </a:lnTo>
                  <a:lnTo>
                    <a:pt x="1139" y="621"/>
                  </a:lnTo>
                  <a:lnTo>
                    <a:pt x="1078" y="624"/>
                  </a:lnTo>
                  <a:lnTo>
                    <a:pt x="1019" y="626"/>
                  </a:lnTo>
                  <a:lnTo>
                    <a:pt x="1019" y="626"/>
                  </a:lnTo>
                  <a:lnTo>
                    <a:pt x="940" y="624"/>
                  </a:lnTo>
                  <a:lnTo>
                    <a:pt x="900" y="623"/>
                  </a:lnTo>
                  <a:lnTo>
                    <a:pt x="861" y="620"/>
                  </a:lnTo>
                  <a:lnTo>
                    <a:pt x="822" y="616"/>
                  </a:lnTo>
                  <a:lnTo>
                    <a:pt x="782" y="612"/>
                  </a:lnTo>
                  <a:lnTo>
                    <a:pt x="743" y="606"/>
                  </a:lnTo>
                  <a:lnTo>
                    <a:pt x="704" y="599"/>
                  </a:lnTo>
                  <a:lnTo>
                    <a:pt x="666" y="592"/>
                  </a:lnTo>
                  <a:lnTo>
                    <a:pt x="627" y="584"/>
                  </a:lnTo>
                  <a:lnTo>
                    <a:pt x="589" y="573"/>
                  </a:lnTo>
                  <a:lnTo>
                    <a:pt x="552" y="562"/>
                  </a:lnTo>
                  <a:lnTo>
                    <a:pt x="515" y="549"/>
                  </a:lnTo>
                  <a:lnTo>
                    <a:pt x="479" y="537"/>
                  </a:lnTo>
                  <a:lnTo>
                    <a:pt x="443" y="521"/>
                  </a:lnTo>
                  <a:lnTo>
                    <a:pt x="408" y="505"/>
                  </a:lnTo>
                  <a:lnTo>
                    <a:pt x="375" y="487"/>
                  </a:lnTo>
                  <a:lnTo>
                    <a:pt x="341" y="467"/>
                  </a:lnTo>
                  <a:lnTo>
                    <a:pt x="309" y="445"/>
                  </a:lnTo>
                  <a:lnTo>
                    <a:pt x="278" y="423"/>
                  </a:lnTo>
                  <a:lnTo>
                    <a:pt x="247" y="398"/>
                  </a:lnTo>
                  <a:lnTo>
                    <a:pt x="218" y="371"/>
                  </a:lnTo>
                  <a:lnTo>
                    <a:pt x="190" y="343"/>
                  </a:lnTo>
                  <a:lnTo>
                    <a:pt x="163" y="313"/>
                  </a:lnTo>
                  <a:lnTo>
                    <a:pt x="138" y="281"/>
                  </a:lnTo>
                  <a:lnTo>
                    <a:pt x="114" y="247"/>
                  </a:lnTo>
                  <a:lnTo>
                    <a:pt x="92" y="211"/>
                  </a:lnTo>
                  <a:lnTo>
                    <a:pt x="70" y="174"/>
                  </a:lnTo>
                  <a:lnTo>
                    <a:pt x="51" y="133"/>
                  </a:lnTo>
                  <a:lnTo>
                    <a:pt x="33" y="90"/>
                  </a:lnTo>
                  <a:lnTo>
                    <a:pt x="16" y="46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89" name="Freeform 6"/>
            <p:cNvSpPr>
              <a:spLocks/>
            </p:cNvSpPr>
            <p:nvPr userDrawn="1"/>
          </p:nvSpPr>
          <p:spPr bwMode="auto">
            <a:xfrm>
              <a:off x="-9" y="2961"/>
              <a:ext cx="1610" cy="1134"/>
            </a:xfrm>
            <a:custGeom>
              <a:avLst/>
              <a:gdLst>
                <a:gd name="T0" fmla="*/ 2 w 3220"/>
                <a:gd name="T1" fmla="*/ 0 h 3402"/>
                <a:gd name="T2" fmla="*/ 0 w 3220"/>
                <a:gd name="T3" fmla="*/ 3402 h 3402"/>
                <a:gd name="T4" fmla="*/ 3220 w 3220"/>
                <a:gd name="T5" fmla="*/ 2305 h 3402"/>
                <a:gd name="T6" fmla="*/ 3220 w 3220"/>
                <a:gd name="T7" fmla="*/ 2248 h 3402"/>
                <a:gd name="T8" fmla="*/ 3217 w 3220"/>
                <a:gd name="T9" fmla="*/ 2137 h 3402"/>
                <a:gd name="T10" fmla="*/ 3211 w 3220"/>
                <a:gd name="T11" fmla="*/ 2030 h 3402"/>
                <a:gd name="T12" fmla="*/ 3203 w 3220"/>
                <a:gd name="T13" fmla="*/ 1927 h 3402"/>
                <a:gd name="T14" fmla="*/ 3190 w 3220"/>
                <a:gd name="T15" fmla="*/ 1828 h 3402"/>
                <a:gd name="T16" fmla="*/ 3176 w 3220"/>
                <a:gd name="T17" fmla="*/ 1734 h 3402"/>
                <a:gd name="T18" fmla="*/ 3160 w 3220"/>
                <a:gd name="T19" fmla="*/ 1642 h 3402"/>
                <a:gd name="T20" fmla="*/ 3140 w 3220"/>
                <a:gd name="T21" fmla="*/ 1556 h 3402"/>
                <a:gd name="T22" fmla="*/ 3118 w 3220"/>
                <a:gd name="T23" fmla="*/ 1472 h 3402"/>
                <a:gd name="T24" fmla="*/ 3092 w 3220"/>
                <a:gd name="T25" fmla="*/ 1392 h 3402"/>
                <a:gd name="T26" fmla="*/ 3065 w 3220"/>
                <a:gd name="T27" fmla="*/ 1317 h 3402"/>
                <a:gd name="T28" fmla="*/ 3035 w 3220"/>
                <a:gd name="T29" fmla="*/ 1244 h 3402"/>
                <a:gd name="T30" fmla="*/ 3003 w 3220"/>
                <a:gd name="T31" fmla="*/ 1176 h 3402"/>
                <a:gd name="T32" fmla="*/ 2968 w 3220"/>
                <a:gd name="T33" fmla="*/ 1111 h 3402"/>
                <a:gd name="T34" fmla="*/ 2930 w 3220"/>
                <a:gd name="T35" fmla="*/ 1050 h 3402"/>
                <a:gd name="T36" fmla="*/ 2891 w 3220"/>
                <a:gd name="T37" fmla="*/ 993 h 3402"/>
                <a:gd name="T38" fmla="*/ 2848 w 3220"/>
                <a:gd name="T39" fmla="*/ 938 h 3402"/>
                <a:gd name="T40" fmla="*/ 2804 w 3220"/>
                <a:gd name="T41" fmla="*/ 888 h 3402"/>
                <a:gd name="T42" fmla="*/ 2758 w 3220"/>
                <a:gd name="T43" fmla="*/ 841 h 3402"/>
                <a:gd name="T44" fmla="*/ 2710 w 3220"/>
                <a:gd name="T45" fmla="*/ 798 h 3402"/>
                <a:gd name="T46" fmla="*/ 2658 w 3220"/>
                <a:gd name="T47" fmla="*/ 758 h 3402"/>
                <a:gd name="T48" fmla="*/ 2605 w 3220"/>
                <a:gd name="T49" fmla="*/ 722 h 3402"/>
                <a:gd name="T50" fmla="*/ 2549 w 3220"/>
                <a:gd name="T51" fmla="*/ 690 h 3402"/>
                <a:gd name="T52" fmla="*/ 2492 w 3220"/>
                <a:gd name="T53" fmla="*/ 659 h 3402"/>
                <a:gd name="T54" fmla="*/ 2433 w 3220"/>
                <a:gd name="T55" fmla="*/ 634 h 3402"/>
                <a:gd name="T56" fmla="*/ 2372 w 3220"/>
                <a:gd name="T57" fmla="*/ 610 h 3402"/>
                <a:gd name="T58" fmla="*/ 2308 w 3220"/>
                <a:gd name="T59" fmla="*/ 591 h 3402"/>
                <a:gd name="T60" fmla="*/ 2244 w 3220"/>
                <a:gd name="T61" fmla="*/ 576 h 3402"/>
                <a:gd name="T62" fmla="*/ 2177 w 3220"/>
                <a:gd name="T63" fmla="*/ 563 h 3402"/>
                <a:gd name="T64" fmla="*/ 2108 w 3220"/>
                <a:gd name="T65" fmla="*/ 553 h 3402"/>
                <a:gd name="T66" fmla="*/ 2001 w 3220"/>
                <a:gd name="T67" fmla="*/ 545 h 3402"/>
                <a:gd name="T68" fmla="*/ 1929 w 3220"/>
                <a:gd name="T69" fmla="*/ 544 h 3402"/>
                <a:gd name="T70" fmla="*/ 1855 w 3220"/>
                <a:gd name="T71" fmla="*/ 546 h 3402"/>
                <a:gd name="T72" fmla="*/ 1650 w 3220"/>
                <a:gd name="T73" fmla="*/ 569 h 3402"/>
                <a:gd name="T74" fmla="*/ 1398 w 3220"/>
                <a:gd name="T75" fmla="*/ 599 h 3402"/>
                <a:gd name="T76" fmla="*/ 1203 w 3220"/>
                <a:gd name="T77" fmla="*/ 617 h 3402"/>
                <a:gd name="T78" fmla="*/ 1078 w 3220"/>
                <a:gd name="T79" fmla="*/ 624 h 3402"/>
                <a:gd name="T80" fmla="*/ 1019 w 3220"/>
                <a:gd name="T81" fmla="*/ 626 h 3402"/>
                <a:gd name="T82" fmla="*/ 900 w 3220"/>
                <a:gd name="T83" fmla="*/ 623 h 3402"/>
                <a:gd name="T84" fmla="*/ 822 w 3220"/>
                <a:gd name="T85" fmla="*/ 616 h 3402"/>
                <a:gd name="T86" fmla="*/ 743 w 3220"/>
                <a:gd name="T87" fmla="*/ 606 h 3402"/>
                <a:gd name="T88" fmla="*/ 666 w 3220"/>
                <a:gd name="T89" fmla="*/ 592 h 3402"/>
                <a:gd name="T90" fmla="*/ 589 w 3220"/>
                <a:gd name="T91" fmla="*/ 573 h 3402"/>
                <a:gd name="T92" fmla="*/ 515 w 3220"/>
                <a:gd name="T93" fmla="*/ 549 h 3402"/>
                <a:gd name="T94" fmla="*/ 443 w 3220"/>
                <a:gd name="T95" fmla="*/ 521 h 3402"/>
                <a:gd name="T96" fmla="*/ 375 w 3220"/>
                <a:gd name="T97" fmla="*/ 487 h 3402"/>
                <a:gd name="T98" fmla="*/ 309 w 3220"/>
                <a:gd name="T99" fmla="*/ 445 h 3402"/>
                <a:gd name="T100" fmla="*/ 247 w 3220"/>
                <a:gd name="T101" fmla="*/ 398 h 3402"/>
                <a:gd name="T102" fmla="*/ 190 w 3220"/>
                <a:gd name="T103" fmla="*/ 343 h 3402"/>
                <a:gd name="T104" fmla="*/ 138 w 3220"/>
                <a:gd name="T105" fmla="*/ 281 h 3402"/>
                <a:gd name="T106" fmla="*/ 92 w 3220"/>
                <a:gd name="T107" fmla="*/ 211 h 3402"/>
                <a:gd name="T108" fmla="*/ 51 w 3220"/>
                <a:gd name="T109" fmla="*/ 133 h 3402"/>
                <a:gd name="T110" fmla="*/ 16 w 3220"/>
                <a:gd name="T111" fmla="*/ 46 h 34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220" h="3402">
                  <a:moveTo>
                    <a:pt x="2" y="0"/>
                  </a:moveTo>
                  <a:lnTo>
                    <a:pt x="2" y="0"/>
                  </a:lnTo>
                  <a:lnTo>
                    <a:pt x="1" y="1700"/>
                  </a:lnTo>
                  <a:lnTo>
                    <a:pt x="0" y="3402"/>
                  </a:lnTo>
                  <a:lnTo>
                    <a:pt x="3220" y="3402"/>
                  </a:lnTo>
                  <a:lnTo>
                    <a:pt x="3220" y="2305"/>
                  </a:lnTo>
                  <a:lnTo>
                    <a:pt x="3220" y="2305"/>
                  </a:lnTo>
                  <a:lnTo>
                    <a:pt x="3220" y="2248"/>
                  </a:lnTo>
                  <a:lnTo>
                    <a:pt x="3218" y="2192"/>
                  </a:lnTo>
                  <a:lnTo>
                    <a:pt x="3217" y="2137"/>
                  </a:lnTo>
                  <a:lnTo>
                    <a:pt x="3214" y="2083"/>
                  </a:lnTo>
                  <a:lnTo>
                    <a:pt x="3211" y="2030"/>
                  </a:lnTo>
                  <a:lnTo>
                    <a:pt x="3207" y="1978"/>
                  </a:lnTo>
                  <a:lnTo>
                    <a:pt x="3203" y="1927"/>
                  </a:lnTo>
                  <a:lnTo>
                    <a:pt x="3197" y="1877"/>
                  </a:lnTo>
                  <a:lnTo>
                    <a:pt x="3190" y="1828"/>
                  </a:lnTo>
                  <a:lnTo>
                    <a:pt x="3184" y="1781"/>
                  </a:lnTo>
                  <a:lnTo>
                    <a:pt x="3176" y="1734"/>
                  </a:lnTo>
                  <a:lnTo>
                    <a:pt x="3168" y="1688"/>
                  </a:lnTo>
                  <a:lnTo>
                    <a:pt x="3160" y="1642"/>
                  </a:lnTo>
                  <a:lnTo>
                    <a:pt x="3150" y="1599"/>
                  </a:lnTo>
                  <a:lnTo>
                    <a:pt x="3140" y="1556"/>
                  </a:lnTo>
                  <a:lnTo>
                    <a:pt x="3129" y="1513"/>
                  </a:lnTo>
                  <a:lnTo>
                    <a:pt x="3118" y="1472"/>
                  </a:lnTo>
                  <a:lnTo>
                    <a:pt x="3106" y="1432"/>
                  </a:lnTo>
                  <a:lnTo>
                    <a:pt x="3092" y="1392"/>
                  </a:lnTo>
                  <a:lnTo>
                    <a:pt x="3079" y="1354"/>
                  </a:lnTo>
                  <a:lnTo>
                    <a:pt x="3065" y="1317"/>
                  </a:lnTo>
                  <a:lnTo>
                    <a:pt x="3051" y="1279"/>
                  </a:lnTo>
                  <a:lnTo>
                    <a:pt x="3035" y="1244"/>
                  </a:lnTo>
                  <a:lnTo>
                    <a:pt x="3019" y="1210"/>
                  </a:lnTo>
                  <a:lnTo>
                    <a:pt x="3003" y="1176"/>
                  </a:lnTo>
                  <a:lnTo>
                    <a:pt x="2985" y="1143"/>
                  </a:lnTo>
                  <a:lnTo>
                    <a:pt x="2968" y="1111"/>
                  </a:lnTo>
                  <a:lnTo>
                    <a:pt x="2949" y="1080"/>
                  </a:lnTo>
                  <a:lnTo>
                    <a:pt x="2930" y="1050"/>
                  </a:lnTo>
                  <a:lnTo>
                    <a:pt x="2911" y="1020"/>
                  </a:lnTo>
                  <a:lnTo>
                    <a:pt x="2891" y="993"/>
                  </a:lnTo>
                  <a:lnTo>
                    <a:pt x="2870" y="965"/>
                  </a:lnTo>
                  <a:lnTo>
                    <a:pt x="2848" y="938"/>
                  </a:lnTo>
                  <a:lnTo>
                    <a:pt x="2827" y="912"/>
                  </a:lnTo>
                  <a:lnTo>
                    <a:pt x="2804" y="888"/>
                  </a:lnTo>
                  <a:lnTo>
                    <a:pt x="2781" y="865"/>
                  </a:lnTo>
                  <a:lnTo>
                    <a:pt x="2758" y="841"/>
                  </a:lnTo>
                  <a:lnTo>
                    <a:pt x="2734" y="819"/>
                  </a:lnTo>
                  <a:lnTo>
                    <a:pt x="2710" y="798"/>
                  </a:lnTo>
                  <a:lnTo>
                    <a:pt x="2684" y="777"/>
                  </a:lnTo>
                  <a:lnTo>
                    <a:pt x="2658" y="758"/>
                  </a:lnTo>
                  <a:lnTo>
                    <a:pt x="2632" y="740"/>
                  </a:lnTo>
                  <a:lnTo>
                    <a:pt x="2605" y="722"/>
                  </a:lnTo>
                  <a:lnTo>
                    <a:pt x="2578" y="705"/>
                  </a:lnTo>
                  <a:lnTo>
                    <a:pt x="2549" y="690"/>
                  </a:lnTo>
                  <a:lnTo>
                    <a:pt x="2522" y="674"/>
                  </a:lnTo>
                  <a:lnTo>
                    <a:pt x="2492" y="659"/>
                  </a:lnTo>
                  <a:lnTo>
                    <a:pt x="2463" y="646"/>
                  </a:lnTo>
                  <a:lnTo>
                    <a:pt x="2433" y="634"/>
                  </a:lnTo>
                  <a:lnTo>
                    <a:pt x="2403" y="621"/>
                  </a:lnTo>
                  <a:lnTo>
                    <a:pt x="2372" y="610"/>
                  </a:lnTo>
                  <a:lnTo>
                    <a:pt x="2341" y="601"/>
                  </a:lnTo>
                  <a:lnTo>
                    <a:pt x="2308" y="591"/>
                  </a:lnTo>
                  <a:lnTo>
                    <a:pt x="2277" y="583"/>
                  </a:lnTo>
                  <a:lnTo>
                    <a:pt x="2244" y="576"/>
                  </a:lnTo>
                  <a:lnTo>
                    <a:pt x="2210" y="569"/>
                  </a:lnTo>
                  <a:lnTo>
                    <a:pt x="2177" y="563"/>
                  </a:lnTo>
                  <a:lnTo>
                    <a:pt x="2142" y="557"/>
                  </a:lnTo>
                  <a:lnTo>
                    <a:pt x="2108" y="553"/>
                  </a:lnTo>
                  <a:lnTo>
                    <a:pt x="2072" y="549"/>
                  </a:lnTo>
                  <a:lnTo>
                    <a:pt x="2001" y="545"/>
                  </a:lnTo>
                  <a:lnTo>
                    <a:pt x="1929" y="544"/>
                  </a:lnTo>
                  <a:lnTo>
                    <a:pt x="1929" y="544"/>
                  </a:lnTo>
                  <a:lnTo>
                    <a:pt x="1895" y="544"/>
                  </a:lnTo>
                  <a:lnTo>
                    <a:pt x="1855" y="546"/>
                  </a:lnTo>
                  <a:lnTo>
                    <a:pt x="1761" y="556"/>
                  </a:lnTo>
                  <a:lnTo>
                    <a:pt x="1650" y="569"/>
                  </a:lnTo>
                  <a:lnTo>
                    <a:pt x="1527" y="584"/>
                  </a:lnTo>
                  <a:lnTo>
                    <a:pt x="1398" y="599"/>
                  </a:lnTo>
                  <a:lnTo>
                    <a:pt x="1267" y="613"/>
                  </a:lnTo>
                  <a:lnTo>
                    <a:pt x="1203" y="617"/>
                  </a:lnTo>
                  <a:lnTo>
                    <a:pt x="1139" y="621"/>
                  </a:lnTo>
                  <a:lnTo>
                    <a:pt x="1078" y="624"/>
                  </a:lnTo>
                  <a:lnTo>
                    <a:pt x="1019" y="626"/>
                  </a:lnTo>
                  <a:lnTo>
                    <a:pt x="1019" y="626"/>
                  </a:lnTo>
                  <a:lnTo>
                    <a:pt x="940" y="624"/>
                  </a:lnTo>
                  <a:lnTo>
                    <a:pt x="900" y="623"/>
                  </a:lnTo>
                  <a:lnTo>
                    <a:pt x="861" y="620"/>
                  </a:lnTo>
                  <a:lnTo>
                    <a:pt x="822" y="616"/>
                  </a:lnTo>
                  <a:lnTo>
                    <a:pt x="782" y="612"/>
                  </a:lnTo>
                  <a:lnTo>
                    <a:pt x="743" y="606"/>
                  </a:lnTo>
                  <a:lnTo>
                    <a:pt x="704" y="599"/>
                  </a:lnTo>
                  <a:lnTo>
                    <a:pt x="666" y="592"/>
                  </a:lnTo>
                  <a:lnTo>
                    <a:pt x="627" y="584"/>
                  </a:lnTo>
                  <a:lnTo>
                    <a:pt x="589" y="573"/>
                  </a:lnTo>
                  <a:lnTo>
                    <a:pt x="552" y="562"/>
                  </a:lnTo>
                  <a:lnTo>
                    <a:pt x="515" y="549"/>
                  </a:lnTo>
                  <a:lnTo>
                    <a:pt x="479" y="537"/>
                  </a:lnTo>
                  <a:lnTo>
                    <a:pt x="443" y="521"/>
                  </a:lnTo>
                  <a:lnTo>
                    <a:pt x="408" y="505"/>
                  </a:lnTo>
                  <a:lnTo>
                    <a:pt x="375" y="487"/>
                  </a:lnTo>
                  <a:lnTo>
                    <a:pt x="341" y="467"/>
                  </a:lnTo>
                  <a:lnTo>
                    <a:pt x="309" y="445"/>
                  </a:lnTo>
                  <a:lnTo>
                    <a:pt x="278" y="423"/>
                  </a:lnTo>
                  <a:lnTo>
                    <a:pt x="247" y="398"/>
                  </a:lnTo>
                  <a:lnTo>
                    <a:pt x="218" y="371"/>
                  </a:lnTo>
                  <a:lnTo>
                    <a:pt x="190" y="343"/>
                  </a:lnTo>
                  <a:lnTo>
                    <a:pt x="163" y="313"/>
                  </a:lnTo>
                  <a:lnTo>
                    <a:pt x="138" y="281"/>
                  </a:lnTo>
                  <a:lnTo>
                    <a:pt x="114" y="247"/>
                  </a:lnTo>
                  <a:lnTo>
                    <a:pt x="92" y="211"/>
                  </a:lnTo>
                  <a:lnTo>
                    <a:pt x="70" y="174"/>
                  </a:lnTo>
                  <a:lnTo>
                    <a:pt x="51" y="133"/>
                  </a:lnTo>
                  <a:lnTo>
                    <a:pt x="33" y="90"/>
                  </a:lnTo>
                  <a:lnTo>
                    <a:pt x="16" y="46"/>
                  </a:lnTo>
                  <a:lnTo>
                    <a:pt x="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</p:grpSp>
      <p:sp>
        <p:nvSpPr>
          <p:cNvPr id="90" name="Text Placeholder 12"/>
          <p:cNvSpPr>
            <a:spLocks noGrp="1"/>
          </p:cNvSpPr>
          <p:nvPr>
            <p:ph type="body" sz="quarter" idx="13" hasCustomPrompt="1"/>
          </p:nvPr>
        </p:nvSpPr>
        <p:spPr>
          <a:xfrm>
            <a:off x="202064" y="5417401"/>
            <a:ext cx="2174604" cy="815998"/>
          </a:xfrm>
        </p:spPr>
        <p:txBody>
          <a:bodyPr/>
          <a:lstStyle>
            <a:lvl1pPr marL="0" indent="0">
              <a:buNone/>
              <a:defRPr sz="1100">
                <a:solidFill>
                  <a:schemeClr val="tx1"/>
                </a:solidFill>
              </a:defRPr>
            </a:lvl1pPr>
          </a:lstStyle>
          <a:p>
            <a:pPr lvl="0"/>
            <a:r>
              <a:rPr lang="en-GB" dirty="0" smtClean="0"/>
              <a:t>Author, department, date, place</a:t>
            </a:r>
          </a:p>
        </p:txBody>
      </p:sp>
      <p:cxnSp>
        <p:nvCxnSpPr>
          <p:cNvPr id="91" name="Conector recto 8"/>
          <p:cNvCxnSpPr/>
          <p:nvPr userDrawn="1"/>
        </p:nvCxnSpPr>
        <p:spPr>
          <a:xfrm flipV="1">
            <a:off x="8857381" y="398985"/>
            <a:ext cx="0" cy="277510"/>
          </a:xfrm>
          <a:prstGeom prst="line">
            <a:avLst/>
          </a:prstGeom>
          <a:ln w="12700" cmpd="sng">
            <a:solidFill>
              <a:schemeClr val="bg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25220101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vider  blue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2"/>
          <p:cNvSpPr>
            <a:spLocks noGrp="1"/>
          </p:cNvSpPr>
          <p:nvPr>
            <p:ph type="body" idx="1" hasCustomPrompt="1"/>
          </p:nvPr>
        </p:nvSpPr>
        <p:spPr>
          <a:xfrm>
            <a:off x="3232432" y="1361844"/>
            <a:ext cx="7397074" cy="1946285"/>
          </a:xfrm>
        </p:spPr>
        <p:txBody>
          <a:bodyPr anchor="t">
            <a:normAutofit/>
          </a:bodyPr>
          <a:lstStyle>
            <a:lvl1pPr marL="0" indent="0">
              <a:buNone/>
              <a:defRPr sz="2800" baseline="0">
                <a:solidFill>
                  <a:schemeClr val="bg1"/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GB" noProof="0" dirty="0" smtClean="0"/>
              <a:t>Divider title here</a:t>
            </a:r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44728" y="626991"/>
            <a:ext cx="1746418" cy="1287035"/>
          </a:xfrm>
        </p:spPr>
        <p:txBody>
          <a:bodyPr anchor="t">
            <a:normAutofit/>
          </a:bodyPr>
          <a:lstStyle>
            <a:lvl1pPr algn="r">
              <a:defRPr sz="7200" b="0" cap="all">
                <a:solidFill>
                  <a:schemeClr val="tx2"/>
                </a:solidFill>
              </a:defRPr>
            </a:lvl1pPr>
          </a:lstStyle>
          <a:p>
            <a:r>
              <a:rPr lang="en-GB" noProof="0" smtClean="0"/>
              <a:t>1</a:t>
            </a:r>
            <a:endParaRPr lang="en-GB" noProof="0"/>
          </a:p>
        </p:txBody>
      </p:sp>
      <p:cxnSp>
        <p:nvCxnSpPr>
          <p:cNvPr id="12" name="Conector recto 12"/>
          <p:cNvCxnSpPr/>
          <p:nvPr userDrawn="1"/>
        </p:nvCxnSpPr>
        <p:spPr>
          <a:xfrm flipH="1">
            <a:off x="1674064" y="1516324"/>
            <a:ext cx="1512464" cy="0"/>
          </a:xfrm>
          <a:prstGeom prst="line">
            <a:avLst/>
          </a:prstGeom>
          <a:ln w="12700" cmpd="sng">
            <a:solidFill>
              <a:schemeClr val="tx2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pic>
        <p:nvPicPr>
          <p:cNvPr id="27" name="Imagen 8" descr="logo AMa.wmf"/>
          <p:cNvPicPr>
            <a:picLocks noChangeAspect="1"/>
          </p:cNvPicPr>
          <p:nvPr userDrawn="1"/>
        </p:nvPicPr>
        <p:blipFill>
          <a:blip r:embed="rId2" cstate="email">
            <a:alphaModFix/>
            <a:lum bright="100000" contrast="-100000"/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310180" y="6142588"/>
            <a:ext cx="1624293" cy="159340"/>
          </a:xfrm>
          <a:prstGeom prst="rect">
            <a:avLst/>
          </a:prstGeom>
        </p:spPr>
      </p:pic>
      <p:grpSp>
        <p:nvGrpSpPr>
          <p:cNvPr id="23" name="Group 22"/>
          <p:cNvGrpSpPr/>
          <p:nvPr userDrawn="1"/>
        </p:nvGrpSpPr>
        <p:grpSpPr>
          <a:xfrm>
            <a:off x="10591919" y="34249"/>
            <a:ext cx="1079674" cy="625849"/>
            <a:chOff x="8405819" y="36245"/>
            <a:chExt cx="856837" cy="662339"/>
          </a:xfrm>
        </p:grpSpPr>
        <p:grpSp>
          <p:nvGrpSpPr>
            <p:cNvPr id="24" name="Group 23"/>
            <p:cNvGrpSpPr/>
            <p:nvPr userDrawn="1"/>
          </p:nvGrpSpPr>
          <p:grpSpPr>
            <a:xfrm>
              <a:off x="8545513" y="36245"/>
              <a:ext cx="489905" cy="495602"/>
              <a:chOff x="7818438" y="101600"/>
              <a:chExt cx="546100" cy="552450"/>
            </a:xfrm>
          </p:grpSpPr>
          <p:sp>
            <p:nvSpPr>
              <p:cNvPr id="28" name="Freeform 5"/>
              <p:cNvSpPr>
                <a:spLocks noEditPoints="1"/>
              </p:cNvSpPr>
              <p:nvPr userDrawn="1"/>
            </p:nvSpPr>
            <p:spPr bwMode="auto">
              <a:xfrm>
                <a:off x="7818438" y="200025"/>
                <a:ext cx="546100" cy="454025"/>
              </a:xfrm>
              <a:custGeom>
                <a:avLst/>
                <a:gdLst>
                  <a:gd name="T0" fmla="*/ 56 w 344"/>
                  <a:gd name="T1" fmla="*/ 0 h 286"/>
                  <a:gd name="T2" fmla="*/ 44 w 344"/>
                  <a:gd name="T3" fmla="*/ 2 h 286"/>
                  <a:gd name="T4" fmla="*/ 24 w 344"/>
                  <a:gd name="T5" fmla="*/ 10 h 286"/>
                  <a:gd name="T6" fmla="*/ 10 w 344"/>
                  <a:gd name="T7" fmla="*/ 26 h 286"/>
                  <a:gd name="T8" fmla="*/ 2 w 344"/>
                  <a:gd name="T9" fmla="*/ 46 h 286"/>
                  <a:gd name="T10" fmla="*/ 0 w 344"/>
                  <a:gd name="T11" fmla="*/ 230 h 286"/>
                  <a:gd name="T12" fmla="*/ 2 w 344"/>
                  <a:gd name="T13" fmla="*/ 242 h 286"/>
                  <a:gd name="T14" fmla="*/ 10 w 344"/>
                  <a:gd name="T15" fmla="*/ 262 h 286"/>
                  <a:gd name="T16" fmla="*/ 24 w 344"/>
                  <a:gd name="T17" fmla="*/ 278 h 286"/>
                  <a:gd name="T18" fmla="*/ 44 w 344"/>
                  <a:gd name="T19" fmla="*/ 286 h 286"/>
                  <a:gd name="T20" fmla="*/ 288 w 344"/>
                  <a:gd name="T21" fmla="*/ 286 h 286"/>
                  <a:gd name="T22" fmla="*/ 300 w 344"/>
                  <a:gd name="T23" fmla="*/ 286 h 286"/>
                  <a:gd name="T24" fmla="*/ 320 w 344"/>
                  <a:gd name="T25" fmla="*/ 278 h 286"/>
                  <a:gd name="T26" fmla="*/ 334 w 344"/>
                  <a:gd name="T27" fmla="*/ 262 h 286"/>
                  <a:gd name="T28" fmla="*/ 344 w 344"/>
                  <a:gd name="T29" fmla="*/ 242 h 286"/>
                  <a:gd name="T30" fmla="*/ 344 w 344"/>
                  <a:gd name="T31" fmla="*/ 58 h 286"/>
                  <a:gd name="T32" fmla="*/ 344 w 344"/>
                  <a:gd name="T33" fmla="*/ 46 h 286"/>
                  <a:gd name="T34" fmla="*/ 334 w 344"/>
                  <a:gd name="T35" fmla="*/ 26 h 286"/>
                  <a:gd name="T36" fmla="*/ 320 w 344"/>
                  <a:gd name="T37" fmla="*/ 10 h 286"/>
                  <a:gd name="T38" fmla="*/ 300 w 344"/>
                  <a:gd name="T39" fmla="*/ 2 h 286"/>
                  <a:gd name="T40" fmla="*/ 288 w 344"/>
                  <a:gd name="T41" fmla="*/ 0 h 286"/>
                  <a:gd name="T42" fmla="*/ 148 w 344"/>
                  <a:gd name="T43" fmla="*/ 142 h 286"/>
                  <a:gd name="T44" fmla="*/ 144 w 344"/>
                  <a:gd name="T45" fmla="*/ 136 h 286"/>
                  <a:gd name="T46" fmla="*/ 136 w 344"/>
                  <a:gd name="T47" fmla="*/ 122 h 286"/>
                  <a:gd name="T48" fmla="*/ 134 w 344"/>
                  <a:gd name="T49" fmla="*/ 112 h 286"/>
                  <a:gd name="T50" fmla="*/ 138 w 344"/>
                  <a:gd name="T51" fmla="*/ 98 h 286"/>
                  <a:gd name="T52" fmla="*/ 146 w 344"/>
                  <a:gd name="T53" fmla="*/ 88 h 286"/>
                  <a:gd name="T54" fmla="*/ 158 w 344"/>
                  <a:gd name="T55" fmla="*/ 80 h 286"/>
                  <a:gd name="T56" fmla="*/ 172 w 344"/>
                  <a:gd name="T57" fmla="*/ 76 h 286"/>
                  <a:gd name="T58" fmla="*/ 178 w 344"/>
                  <a:gd name="T59" fmla="*/ 78 h 286"/>
                  <a:gd name="T60" fmla="*/ 192 w 344"/>
                  <a:gd name="T61" fmla="*/ 82 h 286"/>
                  <a:gd name="T62" fmla="*/ 202 w 344"/>
                  <a:gd name="T63" fmla="*/ 92 h 286"/>
                  <a:gd name="T64" fmla="*/ 208 w 344"/>
                  <a:gd name="T65" fmla="*/ 106 h 286"/>
                  <a:gd name="T66" fmla="*/ 208 w 344"/>
                  <a:gd name="T67" fmla="*/ 112 h 286"/>
                  <a:gd name="T68" fmla="*/ 204 w 344"/>
                  <a:gd name="T69" fmla="*/ 128 h 286"/>
                  <a:gd name="T70" fmla="*/ 196 w 344"/>
                  <a:gd name="T71" fmla="*/ 140 h 286"/>
                  <a:gd name="T72" fmla="*/ 126 w 344"/>
                  <a:gd name="T73" fmla="*/ 228 h 2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44" h="286">
                    <a:moveTo>
                      <a:pt x="288" y="0"/>
                    </a:moveTo>
                    <a:lnTo>
                      <a:pt x="56" y="0"/>
                    </a:lnTo>
                    <a:lnTo>
                      <a:pt x="56" y="0"/>
                    </a:lnTo>
                    <a:lnTo>
                      <a:pt x="44" y="2"/>
                    </a:lnTo>
                    <a:lnTo>
                      <a:pt x="34" y="6"/>
                    </a:lnTo>
                    <a:lnTo>
                      <a:pt x="24" y="10"/>
                    </a:lnTo>
                    <a:lnTo>
                      <a:pt x="16" y="18"/>
                    </a:lnTo>
                    <a:lnTo>
                      <a:pt x="10" y="26"/>
                    </a:lnTo>
                    <a:lnTo>
                      <a:pt x="4" y="36"/>
                    </a:lnTo>
                    <a:lnTo>
                      <a:pt x="2" y="46"/>
                    </a:lnTo>
                    <a:lnTo>
                      <a:pt x="0" y="58"/>
                    </a:lnTo>
                    <a:lnTo>
                      <a:pt x="0" y="230"/>
                    </a:lnTo>
                    <a:lnTo>
                      <a:pt x="0" y="230"/>
                    </a:lnTo>
                    <a:lnTo>
                      <a:pt x="2" y="242"/>
                    </a:lnTo>
                    <a:lnTo>
                      <a:pt x="4" y="252"/>
                    </a:lnTo>
                    <a:lnTo>
                      <a:pt x="10" y="262"/>
                    </a:lnTo>
                    <a:lnTo>
                      <a:pt x="16" y="270"/>
                    </a:lnTo>
                    <a:lnTo>
                      <a:pt x="24" y="278"/>
                    </a:lnTo>
                    <a:lnTo>
                      <a:pt x="34" y="282"/>
                    </a:lnTo>
                    <a:lnTo>
                      <a:pt x="44" y="286"/>
                    </a:lnTo>
                    <a:lnTo>
                      <a:pt x="56" y="286"/>
                    </a:lnTo>
                    <a:lnTo>
                      <a:pt x="288" y="286"/>
                    </a:lnTo>
                    <a:lnTo>
                      <a:pt x="288" y="286"/>
                    </a:lnTo>
                    <a:lnTo>
                      <a:pt x="300" y="286"/>
                    </a:lnTo>
                    <a:lnTo>
                      <a:pt x="310" y="282"/>
                    </a:lnTo>
                    <a:lnTo>
                      <a:pt x="320" y="278"/>
                    </a:lnTo>
                    <a:lnTo>
                      <a:pt x="328" y="270"/>
                    </a:lnTo>
                    <a:lnTo>
                      <a:pt x="334" y="262"/>
                    </a:lnTo>
                    <a:lnTo>
                      <a:pt x="340" y="252"/>
                    </a:lnTo>
                    <a:lnTo>
                      <a:pt x="344" y="242"/>
                    </a:lnTo>
                    <a:lnTo>
                      <a:pt x="344" y="230"/>
                    </a:lnTo>
                    <a:lnTo>
                      <a:pt x="344" y="58"/>
                    </a:lnTo>
                    <a:lnTo>
                      <a:pt x="344" y="58"/>
                    </a:lnTo>
                    <a:lnTo>
                      <a:pt x="344" y="46"/>
                    </a:lnTo>
                    <a:lnTo>
                      <a:pt x="340" y="36"/>
                    </a:lnTo>
                    <a:lnTo>
                      <a:pt x="334" y="26"/>
                    </a:lnTo>
                    <a:lnTo>
                      <a:pt x="328" y="18"/>
                    </a:lnTo>
                    <a:lnTo>
                      <a:pt x="320" y="10"/>
                    </a:lnTo>
                    <a:lnTo>
                      <a:pt x="310" y="6"/>
                    </a:lnTo>
                    <a:lnTo>
                      <a:pt x="300" y="2"/>
                    </a:lnTo>
                    <a:lnTo>
                      <a:pt x="288" y="0"/>
                    </a:lnTo>
                    <a:lnTo>
                      <a:pt x="288" y="0"/>
                    </a:lnTo>
                    <a:close/>
                    <a:moveTo>
                      <a:pt x="126" y="228"/>
                    </a:moveTo>
                    <a:lnTo>
                      <a:pt x="148" y="142"/>
                    </a:lnTo>
                    <a:lnTo>
                      <a:pt x="148" y="142"/>
                    </a:lnTo>
                    <a:lnTo>
                      <a:pt x="144" y="136"/>
                    </a:lnTo>
                    <a:lnTo>
                      <a:pt x="138" y="130"/>
                    </a:lnTo>
                    <a:lnTo>
                      <a:pt x="136" y="122"/>
                    </a:lnTo>
                    <a:lnTo>
                      <a:pt x="134" y="112"/>
                    </a:lnTo>
                    <a:lnTo>
                      <a:pt x="134" y="112"/>
                    </a:lnTo>
                    <a:lnTo>
                      <a:pt x="136" y="106"/>
                    </a:lnTo>
                    <a:lnTo>
                      <a:pt x="138" y="98"/>
                    </a:lnTo>
                    <a:lnTo>
                      <a:pt x="142" y="92"/>
                    </a:lnTo>
                    <a:lnTo>
                      <a:pt x="146" y="88"/>
                    </a:lnTo>
                    <a:lnTo>
                      <a:pt x="152" y="82"/>
                    </a:lnTo>
                    <a:lnTo>
                      <a:pt x="158" y="80"/>
                    </a:lnTo>
                    <a:lnTo>
                      <a:pt x="164" y="78"/>
                    </a:lnTo>
                    <a:lnTo>
                      <a:pt x="172" y="76"/>
                    </a:lnTo>
                    <a:lnTo>
                      <a:pt x="172" y="76"/>
                    </a:lnTo>
                    <a:lnTo>
                      <a:pt x="178" y="78"/>
                    </a:lnTo>
                    <a:lnTo>
                      <a:pt x="186" y="80"/>
                    </a:lnTo>
                    <a:lnTo>
                      <a:pt x="192" y="82"/>
                    </a:lnTo>
                    <a:lnTo>
                      <a:pt x="198" y="88"/>
                    </a:lnTo>
                    <a:lnTo>
                      <a:pt x="202" y="92"/>
                    </a:lnTo>
                    <a:lnTo>
                      <a:pt x="204" y="98"/>
                    </a:lnTo>
                    <a:lnTo>
                      <a:pt x="208" y="106"/>
                    </a:lnTo>
                    <a:lnTo>
                      <a:pt x="208" y="112"/>
                    </a:lnTo>
                    <a:lnTo>
                      <a:pt x="208" y="112"/>
                    </a:lnTo>
                    <a:lnTo>
                      <a:pt x="206" y="120"/>
                    </a:lnTo>
                    <a:lnTo>
                      <a:pt x="204" y="128"/>
                    </a:lnTo>
                    <a:lnTo>
                      <a:pt x="200" y="134"/>
                    </a:lnTo>
                    <a:lnTo>
                      <a:pt x="196" y="140"/>
                    </a:lnTo>
                    <a:lnTo>
                      <a:pt x="220" y="228"/>
                    </a:lnTo>
                    <a:lnTo>
                      <a:pt x="126" y="228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005EB8"/>
                  </a:solidFill>
                </a:endParaRPr>
              </a:p>
            </p:txBody>
          </p:sp>
          <p:sp>
            <p:nvSpPr>
              <p:cNvPr id="29" name="Freeform 6"/>
              <p:cNvSpPr>
                <a:spLocks/>
              </p:cNvSpPr>
              <p:nvPr userDrawn="1"/>
            </p:nvSpPr>
            <p:spPr bwMode="auto">
              <a:xfrm>
                <a:off x="7961313" y="101600"/>
                <a:ext cx="260350" cy="88900"/>
              </a:xfrm>
              <a:custGeom>
                <a:avLst/>
                <a:gdLst>
                  <a:gd name="T0" fmla="*/ 20 w 164"/>
                  <a:gd name="T1" fmla="*/ 56 h 56"/>
                  <a:gd name="T2" fmla="*/ 20 w 164"/>
                  <a:gd name="T3" fmla="*/ 56 h 56"/>
                  <a:gd name="T4" fmla="*/ 22 w 164"/>
                  <a:gd name="T5" fmla="*/ 46 h 56"/>
                  <a:gd name="T6" fmla="*/ 26 w 164"/>
                  <a:gd name="T7" fmla="*/ 36 h 56"/>
                  <a:gd name="T8" fmla="*/ 30 w 164"/>
                  <a:gd name="T9" fmla="*/ 30 h 56"/>
                  <a:gd name="T10" fmla="*/ 36 w 164"/>
                  <a:gd name="T11" fmla="*/ 26 h 56"/>
                  <a:gd name="T12" fmla="*/ 42 w 164"/>
                  <a:gd name="T13" fmla="*/ 22 h 56"/>
                  <a:gd name="T14" fmla="*/ 54 w 164"/>
                  <a:gd name="T15" fmla="*/ 20 h 56"/>
                  <a:gd name="T16" fmla="*/ 82 w 164"/>
                  <a:gd name="T17" fmla="*/ 20 h 56"/>
                  <a:gd name="T18" fmla="*/ 82 w 164"/>
                  <a:gd name="T19" fmla="*/ 20 h 56"/>
                  <a:gd name="T20" fmla="*/ 112 w 164"/>
                  <a:gd name="T21" fmla="*/ 20 h 56"/>
                  <a:gd name="T22" fmla="*/ 122 w 164"/>
                  <a:gd name="T23" fmla="*/ 22 h 56"/>
                  <a:gd name="T24" fmla="*/ 130 w 164"/>
                  <a:gd name="T25" fmla="*/ 26 h 56"/>
                  <a:gd name="T26" fmla="*/ 136 w 164"/>
                  <a:gd name="T27" fmla="*/ 30 h 56"/>
                  <a:gd name="T28" fmla="*/ 140 w 164"/>
                  <a:gd name="T29" fmla="*/ 36 h 56"/>
                  <a:gd name="T30" fmla="*/ 142 w 164"/>
                  <a:gd name="T31" fmla="*/ 46 h 56"/>
                  <a:gd name="T32" fmla="*/ 144 w 164"/>
                  <a:gd name="T33" fmla="*/ 56 h 56"/>
                  <a:gd name="T34" fmla="*/ 164 w 164"/>
                  <a:gd name="T35" fmla="*/ 56 h 56"/>
                  <a:gd name="T36" fmla="*/ 164 w 164"/>
                  <a:gd name="T37" fmla="*/ 56 h 56"/>
                  <a:gd name="T38" fmla="*/ 162 w 164"/>
                  <a:gd name="T39" fmla="*/ 38 h 56"/>
                  <a:gd name="T40" fmla="*/ 156 w 164"/>
                  <a:gd name="T41" fmla="*/ 24 h 56"/>
                  <a:gd name="T42" fmla="*/ 148 w 164"/>
                  <a:gd name="T43" fmla="*/ 14 h 56"/>
                  <a:gd name="T44" fmla="*/ 138 w 164"/>
                  <a:gd name="T45" fmla="*/ 6 h 56"/>
                  <a:gd name="T46" fmla="*/ 126 w 164"/>
                  <a:gd name="T47" fmla="*/ 2 h 56"/>
                  <a:gd name="T48" fmla="*/ 112 w 164"/>
                  <a:gd name="T49" fmla="*/ 0 h 56"/>
                  <a:gd name="T50" fmla="*/ 82 w 164"/>
                  <a:gd name="T51" fmla="*/ 0 h 56"/>
                  <a:gd name="T52" fmla="*/ 82 w 164"/>
                  <a:gd name="T53" fmla="*/ 0 h 56"/>
                  <a:gd name="T54" fmla="*/ 52 w 164"/>
                  <a:gd name="T55" fmla="*/ 0 h 56"/>
                  <a:gd name="T56" fmla="*/ 38 w 164"/>
                  <a:gd name="T57" fmla="*/ 2 h 56"/>
                  <a:gd name="T58" fmla="*/ 26 w 164"/>
                  <a:gd name="T59" fmla="*/ 6 h 56"/>
                  <a:gd name="T60" fmla="*/ 16 w 164"/>
                  <a:gd name="T61" fmla="*/ 14 h 56"/>
                  <a:gd name="T62" fmla="*/ 8 w 164"/>
                  <a:gd name="T63" fmla="*/ 24 h 56"/>
                  <a:gd name="T64" fmla="*/ 2 w 164"/>
                  <a:gd name="T65" fmla="*/ 38 h 56"/>
                  <a:gd name="T66" fmla="*/ 0 w 164"/>
                  <a:gd name="T67" fmla="*/ 56 h 56"/>
                  <a:gd name="T68" fmla="*/ 20 w 164"/>
                  <a:gd name="T69" fmla="*/ 5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64" h="56">
                    <a:moveTo>
                      <a:pt x="20" y="56"/>
                    </a:moveTo>
                    <a:lnTo>
                      <a:pt x="20" y="56"/>
                    </a:lnTo>
                    <a:lnTo>
                      <a:pt x="22" y="46"/>
                    </a:lnTo>
                    <a:lnTo>
                      <a:pt x="26" y="36"/>
                    </a:lnTo>
                    <a:lnTo>
                      <a:pt x="30" y="30"/>
                    </a:lnTo>
                    <a:lnTo>
                      <a:pt x="36" y="26"/>
                    </a:lnTo>
                    <a:lnTo>
                      <a:pt x="42" y="22"/>
                    </a:lnTo>
                    <a:lnTo>
                      <a:pt x="54" y="20"/>
                    </a:lnTo>
                    <a:lnTo>
                      <a:pt x="82" y="20"/>
                    </a:lnTo>
                    <a:lnTo>
                      <a:pt x="82" y="20"/>
                    </a:lnTo>
                    <a:lnTo>
                      <a:pt x="112" y="20"/>
                    </a:lnTo>
                    <a:lnTo>
                      <a:pt x="122" y="22"/>
                    </a:lnTo>
                    <a:lnTo>
                      <a:pt x="130" y="26"/>
                    </a:lnTo>
                    <a:lnTo>
                      <a:pt x="136" y="30"/>
                    </a:lnTo>
                    <a:lnTo>
                      <a:pt x="140" y="36"/>
                    </a:lnTo>
                    <a:lnTo>
                      <a:pt x="142" y="46"/>
                    </a:lnTo>
                    <a:lnTo>
                      <a:pt x="144" y="56"/>
                    </a:lnTo>
                    <a:lnTo>
                      <a:pt x="164" y="56"/>
                    </a:lnTo>
                    <a:lnTo>
                      <a:pt x="164" y="56"/>
                    </a:lnTo>
                    <a:lnTo>
                      <a:pt x="162" y="38"/>
                    </a:lnTo>
                    <a:lnTo>
                      <a:pt x="156" y="24"/>
                    </a:lnTo>
                    <a:lnTo>
                      <a:pt x="148" y="14"/>
                    </a:lnTo>
                    <a:lnTo>
                      <a:pt x="138" y="6"/>
                    </a:lnTo>
                    <a:lnTo>
                      <a:pt x="126" y="2"/>
                    </a:lnTo>
                    <a:lnTo>
                      <a:pt x="112" y="0"/>
                    </a:lnTo>
                    <a:lnTo>
                      <a:pt x="82" y="0"/>
                    </a:lnTo>
                    <a:lnTo>
                      <a:pt x="82" y="0"/>
                    </a:lnTo>
                    <a:lnTo>
                      <a:pt x="52" y="0"/>
                    </a:lnTo>
                    <a:lnTo>
                      <a:pt x="38" y="2"/>
                    </a:lnTo>
                    <a:lnTo>
                      <a:pt x="26" y="6"/>
                    </a:lnTo>
                    <a:lnTo>
                      <a:pt x="16" y="14"/>
                    </a:lnTo>
                    <a:lnTo>
                      <a:pt x="8" y="24"/>
                    </a:lnTo>
                    <a:lnTo>
                      <a:pt x="2" y="38"/>
                    </a:lnTo>
                    <a:lnTo>
                      <a:pt x="0" y="56"/>
                    </a:lnTo>
                    <a:lnTo>
                      <a:pt x="20" y="56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005EB8"/>
                  </a:solidFill>
                </a:endParaRPr>
              </a:p>
            </p:txBody>
          </p:sp>
        </p:grpSp>
        <p:sp>
          <p:nvSpPr>
            <p:cNvPr id="25" name="TextBox 24"/>
            <p:cNvSpPr txBox="1"/>
            <p:nvPr userDrawn="1"/>
          </p:nvSpPr>
          <p:spPr>
            <a:xfrm rot="16200000">
              <a:off x="8191735" y="250329"/>
              <a:ext cx="563729" cy="1355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510" dirty="0" smtClean="0">
                  <a:solidFill>
                    <a:srgbClr val="FFFFFF"/>
                  </a:solidFill>
                </a:rPr>
                <a:t>strictly</a:t>
              </a:r>
              <a:endParaRPr lang="en-GB" sz="510" dirty="0">
                <a:solidFill>
                  <a:srgbClr val="FFFFFF"/>
                </a:solidFill>
              </a:endParaRPr>
            </a:p>
          </p:txBody>
        </p:sp>
        <p:sp>
          <p:nvSpPr>
            <p:cNvPr id="26" name="TextBox 25"/>
            <p:cNvSpPr txBox="1"/>
            <p:nvPr userDrawn="1"/>
          </p:nvSpPr>
          <p:spPr>
            <a:xfrm>
              <a:off x="8410803" y="506408"/>
              <a:ext cx="851853" cy="19217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580" dirty="0" smtClean="0">
                  <a:solidFill>
                    <a:srgbClr val="FFFFFF"/>
                  </a:solidFill>
                </a:rPr>
                <a:t>CONFIDENTIAL</a:t>
              </a:r>
              <a:endParaRPr lang="en-GB" sz="580" dirty="0">
                <a:solidFill>
                  <a:srgbClr val="FFFFFF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94858811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4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-branding divider blue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2"/>
          <p:cNvSpPr>
            <a:spLocks noGrp="1"/>
          </p:cNvSpPr>
          <p:nvPr>
            <p:ph type="body" idx="1" hasCustomPrompt="1"/>
          </p:nvPr>
        </p:nvSpPr>
        <p:spPr>
          <a:xfrm>
            <a:off x="3232432" y="1361844"/>
            <a:ext cx="7397074" cy="1946285"/>
          </a:xfrm>
        </p:spPr>
        <p:txBody>
          <a:bodyPr anchor="t">
            <a:normAutofit/>
          </a:bodyPr>
          <a:lstStyle>
            <a:lvl1pPr marL="0" indent="0">
              <a:buNone/>
              <a:defRPr sz="2800" baseline="0">
                <a:solidFill>
                  <a:schemeClr val="bg1"/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GB" noProof="0" smtClean="0"/>
              <a:t>Divider title here</a:t>
            </a:r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44728" y="626991"/>
            <a:ext cx="1746418" cy="1287035"/>
          </a:xfrm>
        </p:spPr>
        <p:txBody>
          <a:bodyPr anchor="t">
            <a:normAutofit/>
          </a:bodyPr>
          <a:lstStyle>
            <a:lvl1pPr algn="r">
              <a:defRPr sz="7200" b="0" cap="all">
                <a:solidFill>
                  <a:schemeClr val="tx2"/>
                </a:solidFill>
              </a:defRPr>
            </a:lvl1pPr>
          </a:lstStyle>
          <a:p>
            <a:r>
              <a:rPr lang="en-GB" noProof="0" smtClean="0"/>
              <a:t>1</a:t>
            </a:r>
            <a:endParaRPr lang="en-GB" noProof="0"/>
          </a:p>
        </p:txBody>
      </p:sp>
      <p:cxnSp>
        <p:nvCxnSpPr>
          <p:cNvPr id="12" name="Conector recto 12"/>
          <p:cNvCxnSpPr/>
          <p:nvPr userDrawn="1"/>
        </p:nvCxnSpPr>
        <p:spPr>
          <a:xfrm flipH="1">
            <a:off x="1674064" y="1516324"/>
            <a:ext cx="1512464" cy="0"/>
          </a:xfrm>
          <a:prstGeom prst="line">
            <a:avLst/>
          </a:prstGeom>
          <a:ln w="12700" cmpd="sng">
            <a:solidFill>
              <a:schemeClr val="tx2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8" name="Conector recto 8"/>
          <p:cNvCxnSpPr/>
          <p:nvPr userDrawn="1"/>
        </p:nvCxnSpPr>
        <p:spPr>
          <a:xfrm flipV="1">
            <a:off x="8989232" y="6029764"/>
            <a:ext cx="0" cy="290960"/>
          </a:xfrm>
          <a:prstGeom prst="line">
            <a:avLst/>
          </a:prstGeom>
          <a:ln w="12700" cmpd="sng">
            <a:solidFill>
              <a:schemeClr val="bg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9" name="Picture Placeholder 4"/>
          <p:cNvSpPr>
            <a:spLocks noGrp="1"/>
          </p:cNvSpPr>
          <p:nvPr>
            <p:ph type="pic" sz="quarter" idx="11" hasCustomPrompt="1"/>
          </p:nvPr>
        </p:nvSpPr>
        <p:spPr>
          <a:xfrm>
            <a:off x="6849859" y="6029741"/>
            <a:ext cx="1723686" cy="340227"/>
          </a:xfrm>
        </p:spPr>
        <p:txBody>
          <a:bodyPr>
            <a:noAutofit/>
          </a:bodyPr>
          <a:lstStyle>
            <a:lvl1pPr marL="0" indent="0">
              <a:buNone/>
              <a:defRPr sz="900">
                <a:solidFill>
                  <a:schemeClr val="bg1"/>
                </a:solidFill>
              </a:defRPr>
            </a:lvl1pPr>
          </a:lstStyle>
          <a:p>
            <a:r>
              <a:rPr lang="en-GB" dirty="0" smtClean="0"/>
              <a:t>Co-branding logo</a:t>
            </a:r>
            <a:endParaRPr lang="en-GB" dirty="0"/>
          </a:p>
        </p:txBody>
      </p:sp>
      <p:pic>
        <p:nvPicPr>
          <p:cNvPr id="10" name="Imagen 8" descr="logo AMa.wmf"/>
          <p:cNvPicPr>
            <a:picLocks noChangeAspect="1"/>
          </p:cNvPicPr>
          <p:nvPr userDrawn="1"/>
        </p:nvPicPr>
        <p:blipFill>
          <a:blip r:embed="rId2" cstate="email">
            <a:alphaModFix/>
            <a:lum bright="100000" contrast="-100000"/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310180" y="6142588"/>
            <a:ext cx="1624293" cy="159340"/>
          </a:xfrm>
          <a:prstGeom prst="rect">
            <a:avLst/>
          </a:prstGeom>
        </p:spPr>
      </p:pic>
      <p:grpSp>
        <p:nvGrpSpPr>
          <p:cNvPr id="25" name="Group 24"/>
          <p:cNvGrpSpPr/>
          <p:nvPr userDrawn="1"/>
        </p:nvGrpSpPr>
        <p:grpSpPr>
          <a:xfrm>
            <a:off x="10591919" y="34249"/>
            <a:ext cx="1079674" cy="625849"/>
            <a:chOff x="8405819" y="36245"/>
            <a:chExt cx="856837" cy="662339"/>
          </a:xfrm>
        </p:grpSpPr>
        <p:grpSp>
          <p:nvGrpSpPr>
            <p:cNvPr id="26" name="Group 25"/>
            <p:cNvGrpSpPr/>
            <p:nvPr userDrawn="1"/>
          </p:nvGrpSpPr>
          <p:grpSpPr>
            <a:xfrm>
              <a:off x="8545513" y="36245"/>
              <a:ext cx="489905" cy="495602"/>
              <a:chOff x="7818438" y="101600"/>
              <a:chExt cx="546100" cy="552450"/>
            </a:xfrm>
          </p:grpSpPr>
          <p:sp>
            <p:nvSpPr>
              <p:cNvPr id="29" name="Freeform 5"/>
              <p:cNvSpPr>
                <a:spLocks noEditPoints="1"/>
              </p:cNvSpPr>
              <p:nvPr userDrawn="1"/>
            </p:nvSpPr>
            <p:spPr bwMode="auto">
              <a:xfrm>
                <a:off x="7818438" y="200025"/>
                <a:ext cx="546100" cy="454025"/>
              </a:xfrm>
              <a:custGeom>
                <a:avLst/>
                <a:gdLst>
                  <a:gd name="T0" fmla="*/ 56 w 344"/>
                  <a:gd name="T1" fmla="*/ 0 h 286"/>
                  <a:gd name="T2" fmla="*/ 44 w 344"/>
                  <a:gd name="T3" fmla="*/ 2 h 286"/>
                  <a:gd name="T4" fmla="*/ 24 w 344"/>
                  <a:gd name="T5" fmla="*/ 10 h 286"/>
                  <a:gd name="T6" fmla="*/ 10 w 344"/>
                  <a:gd name="T7" fmla="*/ 26 h 286"/>
                  <a:gd name="T8" fmla="*/ 2 w 344"/>
                  <a:gd name="T9" fmla="*/ 46 h 286"/>
                  <a:gd name="T10" fmla="*/ 0 w 344"/>
                  <a:gd name="T11" fmla="*/ 230 h 286"/>
                  <a:gd name="T12" fmla="*/ 2 w 344"/>
                  <a:gd name="T13" fmla="*/ 242 h 286"/>
                  <a:gd name="T14" fmla="*/ 10 w 344"/>
                  <a:gd name="T15" fmla="*/ 262 h 286"/>
                  <a:gd name="T16" fmla="*/ 24 w 344"/>
                  <a:gd name="T17" fmla="*/ 278 h 286"/>
                  <a:gd name="T18" fmla="*/ 44 w 344"/>
                  <a:gd name="T19" fmla="*/ 286 h 286"/>
                  <a:gd name="T20" fmla="*/ 288 w 344"/>
                  <a:gd name="T21" fmla="*/ 286 h 286"/>
                  <a:gd name="T22" fmla="*/ 300 w 344"/>
                  <a:gd name="T23" fmla="*/ 286 h 286"/>
                  <a:gd name="T24" fmla="*/ 320 w 344"/>
                  <a:gd name="T25" fmla="*/ 278 h 286"/>
                  <a:gd name="T26" fmla="*/ 334 w 344"/>
                  <a:gd name="T27" fmla="*/ 262 h 286"/>
                  <a:gd name="T28" fmla="*/ 344 w 344"/>
                  <a:gd name="T29" fmla="*/ 242 h 286"/>
                  <a:gd name="T30" fmla="*/ 344 w 344"/>
                  <a:gd name="T31" fmla="*/ 58 h 286"/>
                  <a:gd name="T32" fmla="*/ 344 w 344"/>
                  <a:gd name="T33" fmla="*/ 46 h 286"/>
                  <a:gd name="T34" fmla="*/ 334 w 344"/>
                  <a:gd name="T35" fmla="*/ 26 h 286"/>
                  <a:gd name="T36" fmla="*/ 320 w 344"/>
                  <a:gd name="T37" fmla="*/ 10 h 286"/>
                  <a:gd name="T38" fmla="*/ 300 w 344"/>
                  <a:gd name="T39" fmla="*/ 2 h 286"/>
                  <a:gd name="T40" fmla="*/ 288 w 344"/>
                  <a:gd name="T41" fmla="*/ 0 h 286"/>
                  <a:gd name="T42" fmla="*/ 148 w 344"/>
                  <a:gd name="T43" fmla="*/ 142 h 286"/>
                  <a:gd name="T44" fmla="*/ 144 w 344"/>
                  <a:gd name="T45" fmla="*/ 136 h 286"/>
                  <a:gd name="T46" fmla="*/ 136 w 344"/>
                  <a:gd name="T47" fmla="*/ 122 h 286"/>
                  <a:gd name="T48" fmla="*/ 134 w 344"/>
                  <a:gd name="T49" fmla="*/ 112 h 286"/>
                  <a:gd name="T50" fmla="*/ 138 w 344"/>
                  <a:gd name="T51" fmla="*/ 98 h 286"/>
                  <a:gd name="T52" fmla="*/ 146 w 344"/>
                  <a:gd name="T53" fmla="*/ 88 h 286"/>
                  <a:gd name="T54" fmla="*/ 158 w 344"/>
                  <a:gd name="T55" fmla="*/ 80 h 286"/>
                  <a:gd name="T56" fmla="*/ 172 w 344"/>
                  <a:gd name="T57" fmla="*/ 76 h 286"/>
                  <a:gd name="T58" fmla="*/ 178 w 344"/>
                  <a:gd name="T59" fmla="*/ 78 h 286"/>
                  <a:gd name="T60" fmla="*/ 192 w 344"/>
                  <a:gd name="T61" fmla="*/ 82 h 286"/>
                  <a:gd name="T62" fmla="*/ 202 w 344"/>
                  <a:gd name="T63" fmla="*/ 92 h 286"/>
                  <a:gd name="T64" fmla="*/ 208 w 344"/>
                  <a:gd name="T65" fmla="*/ 106 h 286"/>
                  <a:gd name="T66" fmla="*/ 208 w 344"/>
                  <a:gd name="T67" fmla="*/ 112 h 286"/>
                  <a:gd name="T68" fmla="*/ 204 w 344"/>
                  <a:gd name="T69" fmla="*/ 128 h 286"/>
                  <a:gd name="T70" fmla="*/ 196 w 344"/>
                  <a:gd name="T71" fmla="*/ 140 h 286"/>
                  <a:gd name="T72" fmla="*/ 126 w 344"/>
                  <a:gd name="T73" fmla="*/ 228 h 2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44" h="286">
                    <a:moveTo>
                      <a:pt x="288" y="0"/>
                    </a:moveTo>
                    <a:lnTo>
                      <a:pt x="56" y="0"/>
                    </a:lnTo>
                    <a:lnTo>
                      <a:pt x="56" y="0"/>
                    </a:lnTo>
                    <a:lnTo>
                      <a:pt x="44" y="2"/>
                    </a:lnTo>
                    <a:lnTo>
                      <a:pt x="34" y="6"/>
                    </a:lnTo>
                    <a:lnTo>
                      <a:pt x="24" y="10"/>
                    </a:lnTo>
                    <a:lnTo>
                      <a:pt x="16" y="18"/>
                    </a:lnTo>
                    <a:lnTo>
                      <a:pt x="10" y="26"/>
                    </a:lnTo>
                    <a:lnTo>
                      <a:pt x="4" y="36"/>
                    </a:lnTo>
                    <a:lnTo>
                      <a:pt x="2" y="46"/>
                    </a:lnTo>
                    <a:lnTo>
                      <a:pt x="0" y="58"/>
                    </a:lnTo>
                    <a:lnTo>
                      <a:pt x="0" y="230"/>
                    </a:lnTo>
                    <a:lnTo>
                      <a:pt x="0" y="230"/>
                    </a:lnTo>
                    <a:lnTo>
                      <a:pt x="2" y="242"/>
                    </a:lnTo>
                    <a:lnTo>
                      <a:pt x="4" y="252"/>
                    </a:lnTo>
                    <a:lnTo>
                      <a:pt x="10" y="262"/>
                    </a:lnTo>
                    <a:lnTo>
                      <a:pt x="16" y="270"/>
                    </a:lnTo>
                    <a:lnTo>
                      <a:pt x="24" y="278"/>
                    </a:lnTo>
                    <a:lnTo>
                      <a:pt x="34" y="282"/>
                    </a:lnTo>
                    <a:lnTo>
                      <a:pt x="44" y="286"/>
                    </a:lnTo>
                    <a:lnTo>
                      <a:pt x="56" y="286"/>
                    </a:lnTo>
                    <a:lnTo>
                      <a:pt x="288" y="286"/>
                    </a:lnTo>
                    <a:lnTo>
                      <a:pt x="288" y="286"/>
                    </a:lnTo>
                    <a:lnTo>
                      <a:pt x="300" y="286"/>
                    </a:lnTo>
                    <a:lnTo>
                      <a:pt x="310" y="282"/>
                    </a:lnTo>
                    <a:lnTo>
                      <a:pt x="320" y="278"/>
                    </a:lnTo>
                    <a:lnTo>
                      <a:pt x="328" y="270"/>
                    </a:lnTo>
                    <a:lnTo>
                      <a:pt x="334" y="262"/>
                    </a:lnTo>
                    <a:lnTo>
                      <a:pt x="340" y="252"/>
                    </a:lnTo>
                    <a:lnTo>
                      <a:pt x="344" y="242"/>
                    </a:lnTo>
                    <a:lnTo>
                      <a:pt x="344" y="230"/>
                    </a:lnTo>
                    <a:lnTo>
                      <a:pt x="344" y="58"/>
                    </a:lnTo>
                    <a:lnTo>
                      <a:pt x="344" y="58"/>
                    </a:lnTo>
                    <a:lnTo>
                      <a:pt x="344" y="46"/>
                    </a:lnTo>
                    <a:lnTo>
                      <a:pt x="340" y="36"/>
                    </a:lnTo>
                    <a:lnTo>
                      <a:pt x="334" y="26"/>
                    </a:lnTo>
                    <a:lnTo>
                      <a:pt x="328" y="18"/>
                    </a:lnTo>
                    <a:lnTo>
                      <a:pt x="320" y="10"/>
                    </a:lnTo>
                    <a:lnTo>
                      <a:pt x="310" y="6"/>
                    </a:lnTo>
                    <a:lnTo>
                      <a:pt x="300" y="2"/>
                    </a:lnTo>
                    <a:lnTo>
                      <a:pt x="288" y="0"/>
                    </a:lnTo>
                    <a:lnTo>
                      <a:pt x="288" y="0"/>
                    </a:lnTo>
                    <a:close/>
                    <a:moveTo>
                      <a:pt x="126" y="228"/>
                    </a:moveTo>
                    <a:lnTo>
                      <a:pt x="148" y="142"/>
                    </a:lnTo>
                    <a:lnTo>
                      <a:pt x="148" y="142"/>
                    </a:lnTo>
                    <a:lnTo>
                      <a:pt x="144" y="136"/>
                    </a:lnTo>
                    <a:lnTo>
                      <a:pt x="138" y="130"/>
                    </a:lnTo>
                    <a:lnTo>
                      <a:pt x="136" y="122"/>
                    </a:lnTo>
                    <a:lnTo>
                      <a:pt x="134" y="112"/>
                    </a:lnTo>
                    <a:lnTo>
                      <a:pt x="134" y="112"/>
                    </a:lnTo>
                    <a:lnTo>
                      <a:pt x="136" y="106"/>
                    </a:lnTo>
                    <a:lnTo>
                      <a:pt x="138" y="98"/>
                    </a:lnTo>
                    <a:lnTo>
                      <a:pt x="142" y="92"/>
                    </a:lnTo>
                    <a:lnTo>
                      <a:pt x="146" y="88"/>
                    </a:lnTo>
                    <a:lnTo>
                      <a:pt x="152" y="82"/>
                    </a:lnTo>
                    <a:lnTo>
                      <a:pt x="158" y="80"/>
                    </a:lnTo>
                    <a:lnTo>
                      <a:pt x="164" y="78"/>
                    </a:lnTo>
                    <a:lnTo>
                      <a:pt x="172" y="76"/>
                    </a:lnTo>
                    <a:lnTo>
                      <a:pt x="172" y="76"/>
                    </a:lnTo>
                    <a:lnTo>
                      <a:pt x="178" y="78"/>
                    </a:lnTo>
                    <a:lnTo>
                      <a:pt x="186" y="80"/>
                    </a:lnTo>
                    <a:lnTo>
                      <a:pt x="192" y="82"/>
                    </a:lnTo>
                    <a:lnTo>
                      <a:pt x="198" y="88"/>
                    </a:lnTo>
                    <a:lnTo>
                      <a:pt x="202" y="92"/>
                    </a:lnTo>
                    <a:lnTo>
                      <a:pt x="204" y="98"/>
                    </a:lnTo>
                    <a:lnTo>
                      <a:pt x="208" y="106"/>
                    </a:lnTo>
                    <a:lnTo>
                      <a:pt x="208" y="112"/>
                    </a:lnTo>
                    <a:lnTo>
                      <a:pt x="208" y="112"/>
                    </a:lnTo>
                    <a:lnTo>
                      <a:pt x="206" y="120"/>
                    </a:lnTo>
                    <a:lnTo>
                      <a:pt x="204" y="128"/>
                    </a:lnTo>
                    <a:lnTo>
                      <a:pt x="200" y="134"/>
                    </a:lnTo>
                    <a:lnTo>
                      <a:pt x="196" y="140"/>
                    </a:lnTo>
                    <a:lnTo>
                      <a:pt x="220" y="228"/>
                    </a:lnTo>
                    <a:lnTo>
                      <a:pt x="126" y="228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005EB8"/>
                  </a:solidFill>
                </a:endParaRPr>
              </a:p>
            </p:txBody>
          </p:sp>
          <p:sp>
            <p:nvSpPr>
              <p:cNvPr id="30" name="Freeform 6"/>
              <p:cNvSpPr>
                <a:spLocks/>
              </p:cNvSpPr>
              <p:nvPr userDrawn="1"/>
            </p:nvSpPr>
            <p:spPr bwMode="auto">
              <a:xfrm>
                <a:off x="7961313" y="101600"/>
                <a:ext cx="260350" cy="88900"/>
              </a:xfrm>
              <a:custGeom>
                <a:avLst/>
                <a:gdLst>
                  <a:gd name="T0" fmla="*/ 20 w 164"/>
                  <a:gd name="T1" fmla="*/ 56 h 56"/>
                  <a:gd name="T2" fmla="*/ 20 w 164"/>
                  <a:gd name="T3" fmla="*/ 56 h 56"/>
                  <a:gd name="T4" fmla="*/ 22 w 164"/>
                  <a:gd name="T5" fmla="*/ 46 h 56"/>
                  <a:gd name="T6" fmla="*/ 26 w 164"/>
                  <a:gd name="T7" fmla="*/ 36 h 56"/>
                  <a:gd name="T8" fmla="*/ 30 w 164"/>
                  <a:gd name="T9" fmla="*/ 30 h 56"/>
                  <a:gd name="T10" fmla="*/ 36 w 164"/>
                  <a:gd name="T11" fmla="*/ 26 h 56"/>
                  <a:gd name="T12" fmla="*/ 42 w 164"/>
                  <a:gd name="T13" fmla="*/ 22 h 56"/>
                  <a:gd name="T14" fmla="*/ 54 w 164"/>
                  <a:gd name="T15" fmla="*/ 20 h 56"/>
                  <a:gd name="T16" fmla="*/ 82 w 164"/>
                  <a:gd name="T17" fmla="*/ 20 h 56"/>
                  <a:gd name="T18" fmla="*/ 82 w 164"/>
                  <a:gd name="T19" fmla="*/ 20 h 56"/>
                  <a:gd name="T20" fmla="*/ 112 w 164"/>
                  <a:gd name="T21" fmla="*/ 20 h 56"/>
                  <a:gd name="T22" fmla="*/ 122 w 164"/>
                  <a:gd name="T23" fmla="*/ 22 h 56"/>
                  <a:gd name="T24" fmla="*/ 130 w 164"/>
                  <a:gd name="T25" fmla="*/ 26 h 56"/>
                  <a:gd name="T26" fmla="*/ 136 w 164"/>
                  <a:gd name="T27" fmla="*/ 30 h 56"/>
                  <a:gd name="T28" fmla="*/ 140 w 164"/>
                  <a:gd name="T29" fmla="*/ 36 h 56"/>
                  <a:gd name="T30" fmla="*/ 142 w 164"/>
                  <a:gd name="T31" fmla="*/ 46 h 56"/>
                  <a:gd name="T32" fmla="*/ 144 w 164"/>
                  <a:gd name="T33" fmla="*/ 56 h 56"/>
                  <a:gd name="T34" fmla="*/ 164 w 164"/>
                  <a:gd name="T35" fmla="*/ 56 h 56"/>
                  <a:gd name="T36" fmla="*/ 164 w 164"/>
                  <a:gd name="T37" fmla="*/ 56 h 56"/>
                  <a:gd name="T38" fmla="*/ 162 w 164"/>
                  <a:gd name="T39" fmla="*/ 38 h 56"/>
                  <a:gd name="T40" fmla="*/ 156 w 164"/>
                  <a:gd name="T41" fmla="*/ 24 h 56"/>
                  <a:gd name="T42" fmla="*/ 148 w 164"/>
                  <a:gd name="T43" fmla="*/ 14 h 56"/>
                  <a:gd name="T44" fmla="*/ 138 w 164"/>
                  <a:gd name="T45" fmla="*/ 6 h 56"/>
                  <a:gd name="T46" fmla="*/ 126 w 164"/>
                  <a:gd name="T47" fmla="*/ 2 h 56"/>
                  <a:gd name="T48" fmla="*/ 112 w 164"/>
                  <a:gd name="T49" fmla="*/ 0 h 56"/>
                  <a:gd name="T50" fmla="*/ 82 w 164"/>
                  <a:gd name="T51" fmla="*/ 0 h 56"/>
                  <a:gd name="T52" fmla="*/ 82 w 164"/>
                  <a:gd name="T53" fmla="*/ 0 h 56"/>
                  <a:gd name="T54" fmla="*/ 52 w 164"/>
                  <a:gd name="T55" fmla="*/ 0 h 56"/>
                  <a:gd name="T56" fmla="*/ 38 w 164"/>
                  <a:gd name="T57" fmla="*/ 2 h 56"/>
                  <a:gd name="T58" fmla="*/ 26 w 164"/>
                  <a:gd name="T59" fmla="*/ 6 h 56"/>
                  <a:gd name="T60" fmla="*/ 16 w 164"/>
                  <a:gd name="T61" fmla="*/ 14 h 56"/>
                  <a:gd name="T62" fmla="*/ 8 w 164"/>
                  <a:gd name="T63" fmla="*/ 24 h 56"/>
                  <a:gd name="T64" fmla="*/ 2 w 164"/>
                  <a:gd name="T65" fmla="*/ 38 h 56"/>
                  <a:gd name="T66" fmla="*/ 0 w 164"/>
                  <a:gd name="T67" fmla="*/ 56 h 56"/>
                  <a:gd name="T68" fmla="*/ 20 w 164"/>
                  <a:gd name="T69" fmla="*/ 5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64" h="56">
                    <a:moveTo>
                      <a:pt x="20" y="56"/>
                    </a:moveTo>
                    <a:lnTo>
                      <a:pt x="20" y="56"/>
                    </a:lnTo>
                    <a:lnTo>
                      <a:pt x="22" y="46"/>
                    </a:lnTo>
                    <a:lnTo>
                      <a:pt x="26" y="36"/>
                    </a:lnTo>
                    <a:lnTo>
                      <a:pt x="30" y="30"/>
                    </a:lnTo>
                    <a:lnTo>
                      <a:pt x="36" y="26"/>
                    </a:lnTo>
                    <a:lnTo>
                      <a:pt x="42" y="22"/>
                    </a:lnTo>
                    <a:lnTo>
                      <a:pt x="54" y="20"/>
                    </a:lnTo>
                    <a:lnTo>
                      <a:pt x="82" y="20"/>
                    </a:lnTo>
                    <a:lnTo>
                      <a:pt x="82" y="20"/>
                    </a:lnTo>
                    <a:lnTo>
                      <a:pt x="112" y="20"/>
                    </a:lnTo>
                    <a:lnTo>
                      <a:pt x="122" y="22"/>
                    </a:lnTo>
                    <a:lnTo>
                      <a:pt x="130" y="26"/>
                    </a:lnTo>
                    <a:lnTo>
                      <a:pt x="136" y="30"/>
                    </a:lnTo>
                    <a:lnTo>
                      <a:pt x="140" y="36"/>
                    </a:lnTo>
                    <a:lnTo>
                      <a:pt x="142" y="46"/>
                    </a:lnTo>
                    <a:lnTo>
                      <a:pt x="144" y="56"/>
                    </a:lnTo>
                    <a:lnTo>
                      <a:pt x="164" y="56"/>
                    </a:lnTo>
                    <a:lnTo>
                      <a:pt x="164" y="56"/>
                    </a:lnTo>
                    <a:lnTo>
                      <a:pt x="162" y="38"/>
                    </a:lnTo>
                    <a:lnTo>
                      <a:pt x="156" y="24"/>
                    </a:lnTo>
                    <a:lnTo>
                      <a:pt x="148" y="14"/>
                    </a:lnTo>
                    <a:lnTo>
                      <a:pt x="138" y="6"/>
                    </a:lnTo>
                    <a:lnTo>
                      <a:pt x="126" y="2"/>
                    </a:lnTo>
                    <a:lnTo>
                      <a:pt x="112" y="0"/>
                    </a:lnTo>
                    <a:lnTo>
                      <a:pt x="82" y="0"/>
                    </a:lnTo>
                    <a:lnTo>
                      <a:pt x="82" y="0"/>
                    </a:lnTo>
                    <a:lnTo>
                      <a:pt x="52" y="0"/>
                    </a:lnTo>
                    <a:lnTo>
                      <a:pt x="38" y="2"/>
                    </a:lnTo>
                    <a:lnTo>
                      <a:pt x="26" y="6"/>
                    </a:lnTo>
                    <a:lnTo>
                      <a:pt x="16" y="14"/>
                    </a:lnTo>
                    <a:lnTo>
                      <a:pt x="8" y="24"/>
                    </a:lnTo>
                    <a:lnTo>
                      <a:pt x="2" y="38"/>
                    </a:lnTo>
                    <a:lnTo>
                      <a:pt x="0" y="56"/>
                    </a:lnTo>
                    <a:lnTo>
                      <a:pt x="20" y="56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005EB8"/>
                  </a:solidFill>
                </a:endParaRPr>
              </a:p>
            </p:txBody>
          </p:sp>
        </p:grpSp>
        <p:sp>
          <p:nvSpPr>
            <p:cNvPr id="27" name="TextBox 26"/>
            <p:cNvSpPr txBox="1"/>
            <p:nvPr userDrawn="1"/>
          </p:nvSpPr>
          <p:spPr>
            <a:xfrm rot="16200000">
              <a:off x="8191735" y="250329"/>
              <a:ext cx="563729" cy="1355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510" dirty="0" smtClean="0">
                  <a:solidFill>
                    <a:srgbClr val="FFFFFF"/>
                  </a:solidFill>
                </a:rPr>
                <a:t>strictly</a:t>
              </a:r>
              <a:endParaRPr lang="en-GB" sz="510" dirty="0">
                <a:solidFill>
                  <a:srgbClr val="FFFFFF"/>
                </a:solidFill>
              </a:endParaRPr>
            </a:p>
          </p:txBody>
        </p:sp>
        <p:sp>
          <p:nvSpPr>
            <p:cNvPr id="28" name="TextBox 27"/>
            <p:cNvSpPr txBox="1"/>
            <p:nvPr userDrawn="1"/>
          </p:nvSpPr>
          <p:spPr>
            <a:xfrm>
              <a:off x="8410803" y="506408"/>
              <a:ext cx="851853" cy="19217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580" dirty="0" smtClean="0">
                  <a:solidFill>
                    <a:srgbClr val="FFFFFF"/>
                  </a:solidFill>
                </a:rPr>
                <a:t>CONFIDENTIAL</a:t>
              </a:r>
              <a:endParaRPr lang="en-GB" sz="580" dirty="0">
                <a:solidFill>
                  <a:srgbClr val="FFFFFF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58809529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4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vider - light blue"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2"/>
          <p:cNvSpPr>
            <a:spLocks noGrp="1"/>
          </p:cNvSpPr>
          <p:nvPr>
            <p:ph type="body" idx="1" hasCustomPrompt="1"/>
          </p:nvPr>
        </p:nvSpPr>
        <p:spPr>
          <a:xfrm>
            <a:off x="3232432" y="1361844"/>
            <a:ext cx="7397074" cy="1946285"/>
          </a:xfrm>
        </p:spPr>
        <p:txBody>
          <a:bodyPr anchor="t">
            <a:normAutofit/>
          </a:bodyPr>
          <a:lstStyle>
            <a:lvl1pPr marL="0" indent="0">
              <a:buNone/>
              <a:defRPr sz="2800" baseline="0">
                <a:solidFill>
                  <a:schemeClr val="bg1"/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GB" noProof="0" dirty="0" smtClean="0"/>
              <a:t>Divider title here</a:t>
            </a:r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44728" y="626991"/>
            <a:ext cx="1746418" cy="1287035"/>
          </a:xfrm>
        </p:spPr>
        <p:txBody>
          <a:bodyPr anchor="t">
            <a:normAutofit/>
          </a:bodyPr>
          <a:lstStyle>
            <a:lvl1pPr algn="r">
              <a:defRPr sz="7200" b="0" cap="all">
                <a:solidFill>
                  <a:schemeClr val="tx1"/>
                </a:solidFill>
              </a:defRPr>
            </a:lvl1pPr>
          </a:lstStyle>
          <a:p>
            <a:r>
              <a:rPr lang="en-GB" noProof="0" dirty="0" smtClean="0"/>
              <a:t>1</a:t>
            </a:r>
            <a:endParaRPr lang="en-GB" noProof="0" dirty="0"/>
          </a:p>
        </p:txBody>
      </p:sp>
      <p:cxnSp>
        <p:nvCxnSpPr>
          <p:cNvPr id="12" name="Conector recto 12"/>
          <p:cNvCxnSpPr/>
          <p:nvPr userDrawn="1"/>
        </p:nvCxnSpPr>
        <p:spPr>
          <a:xfrm flipH="1">
            <a:off x="1674064" y="1516324"/>
            <a:ext cx="1512464" cy="0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5" name="AutoShape 3"/>
          <p:cNvSpPr>
            <a:spLocks noChangeAspect="1" noChangeArrowheads="1" noTextEdit="1"/>
          </p:cNvSpPr>
          <p:nvPr userDrawn="1"/>
        </p:nvSpPr>
        <p:spPr bwMode="auto">
          <a:xfrm>
            <a:off x="9299675" y="5961161"/>
            <a:ext cx="1624293" cy="16050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rgbClr val="005EB8"/>
              </a:solidFill>
            </a:endParaRPr>
          </a:p>
        </p:txBody>
      </p:sp>
      <p:sp>
        <p:nvSpPr>
          <p:cNvPr id="7" name="Freeform 6"/>
          <p:cNvSpPr>
            <a:spLocks/>
          </p:cNvSpPr>
          <p:nvPr userDrawn="1"/>
        </p:nvSpPr>
        <p:spPr bwMode="auto">
          <a:xfrm>
            <a:off x="10321860" y="5961161"/>
            <a:ext cx="152027" cy="160505"/>
          </a:xfrm>
          <a:custGeom>
            <a:avLst/>
            <a:gdLst>
              <a:gd name="T0" fmla="*/ 0 w 305"/>
              <a:gd name="T1" fmla="*/ 407 h 428"/>
              <a:gd name="T2" fmla="*/ 0 w 305"/>
              <a:gd name="T3" fmla="*/ 407 h 428"/>
              <a:gd name="T4" fmla="*/ 13 w 305"/>
              <a:gd name="T5" fmla="*/ 411 h 428"/>
              <a:gd name="T6" fmla="*/ 47 w 305"/>
              <a:gd name="T7" fmla="*/ 418 h 428"/>
              <a:gd name="T8" fmla="*/ 71 w 305"/>
              <a:gd name="T9" fmla="*/ 421 h 428"/>
              <a:gd name="T10" fmla="*/ 98 w 305"/>
              <a:gd name="T11" fmla="*/ 425 h 428"/>
              <a:gd name="T12" fmla="*/ 129 w 305"/>
              <a:gd name="T13" fmla="*/ 427 h 428"/>
              <a:gd name="T14" fmla="*/ 163 w 305"/>
              <a:gd name="T15" fmla="*/ 428 h 428"/>
              <a:gd name="T16" fmla="*/ 163 w 305"/>
              <a:gd name="T17" fmla="*/ 428 h 428"/>
              <a:gd name="T18" fmla="*/ 197 w 305"/>
              <a:gd name="T19" fmla="*/ 427 h 428"/>
              <a:gd name="T20" fmla="*/ 226 w 305"/>
              <a:gd name="T21" fmla="*/ 426 h 428"/>
              <a:gd name="T22" fmla="*/ 251 w 305"/>
              <a:gd name="T23" fmla="*/ 424 h 428"/>
              <a:gd name="T24" fmla="*/ 270 w 305"/>
              <a:gd name="T25" fmla="*/ 422 h 428"/>
              <a:gd name="T26" fmla="*/ 297 w 305"/>
              <a:gd name="T27" fmla="*/ 419 h 428"/>
              <a:gd name="T28" fmla="*/ 305 w 305"/>
              <a:gd name="T29" fmla="*/ 417 h 428"/>
              <a:gd name="T30" fmla="*/ 305 w 305"/>
              <a:gd name="T31" fmla="*/ 346 h 428"/>
              <a:gd name="T32" fmla="*/ 305 w 305"/>
              <a:gd name="T33" fmla="*/ 346 h 428"/>
              <a:gd name="T34" fmla="*/ 297 w 305"/>
              <a:gd name="T35" fmla="*/ 347 h 428"/>
              <a:gd name="T36" fmla="*/ 272 w 305"/>
              <a:gd name="T37" fmla="*/ 351 h 428"/>
              <a:gd name="T38" fmla="*/ 235 w 305"/>
              <a:gd name="T39" fmla="*/ 354 h 428"/>
              <a:gd name="T40" fmla="*/ 213 w 305"/>
              <a:gd name="T41" fmla="*/ 355 h 428"/>
              <a:gd name="T42" fmla="*/ 188 w 305"/>
              <a:gd name="T43" fmla="*/ 355 h 428"/>
              <a:gd name="T44" fmla="*/ 188 w 305"/>
              <a:gd name="T45" fmla="*/ 355 h 428"/>
              <a:gd name="T46" fmla="*/ 167 w 305"/>
              <a:gd name="T47" fmla="*/ 355 h 428"/>
              <a:gd name="T48" fmla="*/ 149 w 305"/>
              <a:gd name="T49" fmla="*/ 354 h 428"/>
              <a:gd name="T50" fmla="*/ 118 w 305"/>
              <a:gd name="T51" fmla="*/ 351 h 428"/>
              <a:gd name="T52" fmla="*/ 99 w 305"/>
              <a:gd name="T53" fmla="*/ 349 h 428"/>
              <a:gd name="T54" fmla="*/ 92 w 305"/>
              <a:gd name="T55" fmla="*/ 348 h 428"/>
              <a:gd name="T56" fmla="*/ 92 w 305"/>
              <a:gd name="T57" fmla="*/ 247 h 428"/>
              <a:gd name="T58" fmla="*/ 276 w 305"/>
              <a:gd name="T59" fmla="*/ 247 h 428"/>
              <a:gd name="T60" fmla="*/ 276 w 305"/>
              <a:gd name="T61" fmla="*/ 175 h 428"/>
              <a:gd name="T62" fmla="*/ 92 w 305"/>
              <a:gd name="T63" fmla="*/ 175 h 428"/>
              <a:gd name="T64" fmla="*/ 92 w 305"/>
              <a:gd name="T65" fmla="*/ 79 h 428"/>
              <a:gd name="T66" fmla="*/ 92 w 305"/>
              <a:gd name="T67" fmla="*/ 79 h 428"/>
              <a:gd name="T68" fmla="*/ 99 w 305"/>
              <a:gd name="T69" fmla="*/ 78 h 428"/>
              <a:gd name="T70" fmla="*/ 117 w 305"/>
              <a:gd name="T71" fmla="*/ 76 h 428"/>
              <a:gd name="T72" fmla="*/ 145 w 305"/>
              <a:gd name="T73" fmla="*/ 74 h 428"/>
              <a:gd name="T74" fmla="*/ 182 w 305"/>
              <a:gd name="T75" fmla="*/ 73 h 428"/>
              <a:gd name="T76" fmla="*/ 182 w 305"/>
              <a:gd name="T77" fmla="*/ 73 h 428"/>
              <a:gd name="T78" fmla="*/ 205 w 305"/>
              <a:gd name="T79" fmla="*/ 73 h 428"/>
              <a:gd name="T80" fmla="*/ 226 w 305"/>
              <a:gd name="T81" fmla="*/ 74 h 428"/>
              <a:gd name="T82" fmla="*/ 263 w 305"/>
              <a:gd name="T83" fmla="*/ 77 h 428"/>
              <a:gd name="T84" fmla="*/ 289 w 305"/>
              <a:gd name="T85" fmla="*/ 80 h 428"/>
              <a:gd name="T86" fmla="*/ 298 w 305"/>
              <a:gd name="T87" fmla="*/ 82 h 428"/>
              <a:gd name="T88" fmla="*/ 298 w 305"/>
              <a:gd name="T89" fmla="*/ 10 h 428"/>
              <a:gd name="T90" fmla="*/ 298 w 305"/>
              <a:gd name="T91" fmla="*/ 10 h 428"/>
              <a:gd name="T92" fmla="*/ 289 w 305"/>
              <a:gd name="T93" fmla="*/ 9 h 428"/>
              <a:gd name="T94" fmla="*/ 264 w 305"/>
              <a:gd name="T95" fmla="*/ 5 h 428"/>
              <a:gd name="T96" fmla="*/ 224 w 305"/>
              <a:gd name="T97" fmla="*/ 2 h 428"/>
              <a:gd name="T98" fmla="*/ 200 w 305"/>
              <a:gd name="T99" fmla="*/ 1 h 428"/>
              <a:gd name="T100" fmla="*/ 172 w 305"/>
              <a:gd name="T101" fmla="*/ 0 h 428"/>
              <a:gd name="T102" fmla="*/ 172 w 305"/>
              <a:gd name="T103" fmla="*/ 0 h 428"/>
              <a:gd name="T104" fmla="*/ 134 w 305"/>
              <a:gd name="T105" fmla="*/ 1 h 428"/>
              <a:gd name="T106" fmla="*/ 102 w 305"/>
              <a:gd name="T107" fmla="*/ 3 h 428"/>
              <a:gd name="T108" fmla="*/ 72 w 305"/>
              <a:gd name="T109" fmla="*/ 6 h 428"/>
              <a:gd name="T110" fmla="*/ 47 w 305"/>
              <a:gd name="T111" fmla="*/ 9 h 428"/>
              <a:gd name="T112" fmla="*/ 27 w 305"/>
              <a:gd name="T113" fmla="*/ 13 h 428"/>
              <a:gd name="T114" fmla="*/ 13 w 305"/>
              <a:gd name="T115" fmla="*/ 15 h 428"/>
              <a:gd name="T116" fmla="*/ 0 w 305"/>
              <a:gd name="T117" fmla="*/ 19 h 428"/>
              <a:gd name="T118" fmla="*/ 0 w 305"/>
              <a:gd name="T119" fmla="*/ 407 h 4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305" h="428">
                <a:moveTo>
                  <a:pt x="0" y="407"/>
                </a:moveTo>
                <a:lnTo>
                  <a:pt x="0" y="407"/>
                </a:lnTo>
                <a:lnTo>
                  <a:pt x="13" y="411"/>
                </a:lnTo>
                <a:lnTo>
                  <a:pt x="47" y="418"/>
                </a:lnTo>
                <a:lnTo>
                  <a:pt x="71" y="421"/>
                </a:lnTo>
                <a:lnTo>
                  <a:pt x="98" y="425"/>
                </a:lnTo>
                <a:lnTo>
                  <a:pt x="129" y="427"/>
                </a:lnTo>
                <a:lnTo>
                  <a:pt x="163" y="428"/>
                </a:lnTo>
                <a:lnTo>
                  <a:pt x="163" y="428"/>
                </a:lnTo>
                <a:lnTo>
                  <a:pt x="197" y="427"/>
                </a:lnTo>
                <a:lnTo>
                  <a:pt x="226" y="426"/>
                </a:lnTo>
                <a:lnTo>
                  <a:pt x="251" y="424"/>
                </a:lnTo>
                <a:lnTo>
                  <a:pt x="270" y="422"/>
                </a:lnTo>
                <a:lnTo>
                  <a:pt x="297" y="419"/>
                </a:lnTo>
                <a:lnTo>
                  <a:pt x="305" y="417"/>
                </a:lnTo>
                <a:lnTo>
                  <a:pt x="305" y="346"/>
                </a:lnTo>
                <a:lnTo>
                  <a:pt x="305" y="346"/>
                </a:lnTo>
                <a:lnTo>
                  <a:pt x="297" y="347"/>
                </a:lnTo>
                <a:lnTo>
                  <a:pt x="272" y="351"/>
                </a:lnTo>
                <a:lnTo>
                  <a:pt x="235" y="354"/>
                </a:lnTo>
                <a:lnTo>
                  <a:pt x="213" y="355"/>
                </a:lnTo>
                <a:lnTo>
                  <a:pt x="188" y="355"/>
                </a:lnTo>
                <a:lnTo>
                  <a:pt x="188" y="355"/>
                </a:lnTo>
                <a:lnTo>
                  <a:pt x="167" y="355"/>
                </a:lnTo>
                <a:lnTo>
                  <a:pt x="149" y="354"/>
                </a:lnTo>
                <a:lnTo>
                  <a:pt x="118" y="351"/>
                </a:lnTo>
                <a:lnTo>
                  <a:pt x="99" y="349"/>
                </a:lnTo>
                <a:lnTo>
                  <a:pt x="92" y="348"/>
                </a:lnTo>
                <a:lnTo>
                  <a:pt x="92" y="247"/>
                </a:lnTo>
                <a:lnTo>
                  <a:pt x="276" y="247"/>
                </a:lnTo>
                <a:lnTo>
                  <a:pt x="276" y="175"/>
                </a:lnTo>
                <a:lnTo>
                  <a:pt x="92" y="175"/>
                </a:lnTo>
                <a:lnTo>
                  <a:pt x="92" y="79"/>
                </a:lnTo>
                <a:lnTo>
                  <a:pt x="92" y="79"/>
                </a:lnTo>
                <a:lnTo>
                  <a:pt x="99" y="78"/>
                </a:lnTo>
                <a:lnTo>
                  <a:pt x="117" y="76"/>
                </a:lnTo>
                <a:lnTo>
                  <a:pt x="145" y="74"/>
                </a:lnTo>
                <a:lnTo>
                  <a:pt x="182" y="73"/>
                </a:lnTo>
                <a:lnTo>
                  <a:pt x="182" y="73"/>
                </a:lnTo>
                <a:lnTo>
                  <a:pt x="205" y="73"/>
                </a:lnTo>
                <a:lnTo>
                  <a:pt x="226" y="74"/>
                </a:lnTo>
                <a:lnTo>
                  <a:pt x="263" y="77"/>
                </a:lnTo>
                <a:lnTo>
                  <a:pt x="289" y="80"/>
                </a:lnTo>
                <a:lnTo>
                  <a:pt x="298" y="82"/>
                </a:lnTo>
                <a:lnTo>
                  <a:pt x="298" y="10"/>
                </a:lnTo>
                <a:lnTo>
                  <a:pt x="298" y="10"/>
                </a:lnTo>
                <a:lnTo>
                  <a:pt x="289" y="9"/>
                </a:lnTo>
                <a:lnTo>
                  <a:pt x="264" y="5"/>
                </a:lnTo>
                <a:lnTo>
                  <a:pt x="224" y="2"/>
                </a:lnTo>
                <a:lnTo>
                  <a:pt x="200" y="1"/>
                </a:lnTo>
                <a:lnTo>
                  <a:pt x="172" y="0"/>
                </a:lnTo>
                <a:lnTo>
                  <a:pt x="172" y="0"/>
                </a:lnTo>
                <a:lnTo>
                  <a:pt x="134" y="1"/>
                </a:lnTo>
                <a:lnTo>
                  <a:pt x="102" y="3"/>
                </a:lnTo>
                <a:lnTo>
                  <a:pt x="72" y="6"/>
                </a:lnTo>
                <a:lnTo>
                  <a:pt x="47" y="9"/>
                </a:lnTo>
                <a:lnTo>
                  <a:pt x="27" y="13"/>
                </a:lnTo>
                <a:lnTo>
                  <a:pt x="13" y="15"/>
                </a:lnTo>
                <a:lnTo>
                  <a:pt x="0" y="19"/>
                </a:lnTo>
                <a:lnTo>
                  <a:pt x="0" y="407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rgbClr val="005EB8"/>
              </a:solidFill>
            </a:endParaRPr>
          </a:p>
        </p:txBody>
      </p:sp>
      <p:sp>
        <p:nvSpPr>
          <p:cNvPr id="9" name="Freeform 8"/>
          <p:cNvSpPr>
            <a:spLocks/>
          </p:cNvSpPr>
          <p:nvPr userDrawn="1"/>
        </p:nvSpPr>
        <p:spPr bwMode="auto">
          <a:xfrm>
            <a:off x="9343684" y="6051163"/>
            <a:ext cx="86016" cy="43502"/>
          </a:xfrm>
          <a:custGeom>
            <a:avLst/>
            <a:gdLst>
              <a:gd name="T0" fmla="*/ 171 w 171"/>
              <a:gd name="T1" fmla="*/ 93 h 116"/>
              <a:gd name="T2" fmla="*/ 171 w 171"/>
              <a:gd name="T3" fmla="*/ 93 h 116"/>
              <a:gd name="T4" fmla="*/ 151 w 171"/>
              <a:gd name="T5" fmla="*/ 99 h 116"/>
              <a:gd name="T6" fmla="*/ 125 w 171"/>
              <a:gd name="T7" fmla="*/ 108 h 116"/>
              <a:gd name="T8" fmla="*/ 110 w 171"/>
              <a:gd name="T9" fmla="*/ 111 h 116"/>
              <a:gd name="T10" fmla="*/ 96 w 171"/>
              <a:gd name="T11" fmla="*/ 114 h 116"/>
              <a:gd name="T12" fmla="*/ 82 w 171"/>
              <a:gd name="T13" fmla="*/ 116 h 116"/>
              <a:gd name="T14" fmla="*/ 67 w 171"/>
              <a:gd name="T15" fmla="*/ 116 h 116"/>
              <a:gd name="T16" fmla="*/ 67 w 171"/>
              <a:gd name="T17" fmla="*/ 116 h 116"/>
              <a:gd name="T18" fmla="*/ 54 w 171"/>
              <a:gd name="T19" fmla="*/ 116 h 116"/>
              <a:gd name="T20" fmla="*/ 41 w 171"/>
              <a:gd name="T21" fmla="*/ 114 h 116"/>
              <a:gd name="T22" fmla="*/ 30 w 171"/>
              <a:gd name="T23" fmla="*/ 110 h 116"/>
              <a:gd name="T24" fmla="*/ 24 w 171"/>
              <a:gd name="T25" fmla="*/ 108 h 116"/>
              <a:gd name="T26" fmla="*/ 19 w 171"/>
              <a:gd name="T27" fmla="*/ 105 h 116"/>
              <a:gd name="T28" fmla="*/ 15 w 171"/>
              <a:gd name="T29" fmla="*/ 101 h 116"/>
              <a:gd name="T30" fmla="*/ 11 w 171"/>
              <a:gd name="T31" fmla="*/ 97 h 116"/>
              <a:gd name="T32" fmla="*/ 8 w 171"/>
              <a:gd name="T33" fmla="*/ 92 h 116"/>
              <a:gd name="T34" fmla="*/ 5 w 171"/>
              <a:gd name="T35" fmla="*/ 87 h 116"/>
              <a:gd name="T36" fmla="*/ 3 w 171"/>
              <a:gd name="T37" fmla="*/ 82 h 116"/>
              <a:gd name="T38" fmla="*/ 2 w 171"/>
              <a:gd name="T39" fmla="*/ 76 h 116"/>
              <a:gd name="T40" fmla="*/ 1 w 171"/>
              <a:gd name="T41" fmla="*/ 69 h 116"/>
              <a:gd name="T42" fmla="*/ 0 w 171"/>
              <a:gd name="T43" fmla="*/ 61 h 116"/>
              <a:gd name="T44" fmla="*/ 0 w 171"/>
              <a:gd name="T45" fmla="*/ 61 h 116"/>
              <a:gd name="T46" fmla="*/ 1 w 171"/>
              <a:gd name="T47" fmla="*/ 49 h 116"/>
              <a:gd name="T48" fmla="*/ 4 w 171"/>
              <a:gd name="T49" fmla="*/ 38 h 116"/>
              <a:gd name="T50" fmla="*/ 6 w 171"/>
              <a:gd name="T51" fmla="*/ 33 h 116"/>
              <a:gd name="T52" fmla="*/ 9 w 171"/>
              <a:gd name="T53" fmla="*/ 27 h 116"/>
              <a:gd name="T54" fmla="*/ 13 w 171"/>
              <a:gd name="T55" fmla="*/ 23 h 116"/>
              <a:gd name="T56" fmla="*/ 16 w 171"/>
              <a:gd name="T57" fmla="*/ 19 h 116"/>
              <a:gd name="T58" fmla="*/ 21 w 171"/>
              <a:gd name="T59" fmla="*/ 16 h 116"/>
              <a:gd name="T60" fmla="*/ 26 w 171"/>
              <a:gd name="T61" fmla="*/ 13 h 116"/>
              <a:gd name="T62" fmla="*/ 33 w 171"/>
              <a:gd name="T63" fmla="*/ 10 h 116"/>
              <a:gd name="T64" fmla="*/ 39 w 171"/>
              <a:gd name="T65" fmla="*/ 8 h 116"/>
              <a:gd name="T66" fmla="*/ 55 w 171"/>
              <a:gd name="T67" fmla="*/ 5 h 116"/>
              <a:gd name="T68" fmla="*/ 72 w 171"/>
              <a:gd name="T69" fmla="*/ 3 h 116"/>
              <a:gd name="T70" fmla="*/ 171 w 171"/>
              <a:gd name="T71" fmla="*/ 0 h 116"/>
              <a:gd name="T72" fmla="*/ 171 w 171"/>
              <a:gd name="T73" fmla="*/ 93 h 1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71" h="116">
                <a:moveTo>
                  <a:pt x="171" y="93"/>
                </a:moveTo>
                <a:lnTo>
                  <a:pt x="171" y="93"/>
                </a:lnTo>
                <a:lnTo>
                  <a:pt x="151" y="99"/>
                </a:lnTo>
                <a:lnTo>
                  <a:pt x="125" y="108"/>
                </a:lnTo>
                <a:lnTo>
                  <a:pt x="110" y="111"/>
                </a:lnTo>
                <a:lnTo>
                  <a:pt x="96" y="114"/>
                </a:lnTo>
                <a:lnTo>
                  <a:pt x="82" y="116"/>
                </a:lnTo>
                <a:lnTo>
                  <a:pt x="67" y="116"/>
                </a:lnTo>
                <a:lnTo>
                  <a:pt x="67" y="116"/>
                </a:lnTo>
                <a:lnTo>
                  <a:pt x="54" y="116"/>
                </a:lnTo>
                <a:lnTo>
                  <a:pt x="41" y="114"/>
                </a:lnTo>
                <a:lnTo>
                  <a:pt x="30" y="110"/>
                </a:lnTo>
                <a:lnTo>
                  <a:pt x="24" y="108"/>
                </a:lnTo>
                <a:lnTo>
                  <a:pt x="19" y="105"/>
                </a:lnTo>
                <a:lnTo>
                  <a:pt x="15" y="101"/>
                </a:lnTo>
                <a:lnTo>
                  <a:pt x="11" y="97"/>
                </a:lnTo>
                <a:lnTo>
                  <a:pt x="8" y="92"/>
                </a:lnTo>
                <a:lnTo>
                  <a:pt x="5" y="87"/>
                </a:lnTo>
                <a:lnTo>
                  <a:pt x="3" y="82"/>
                </a:lnTo>
                <a:lnTo>
                  <a:pt x="2" y="76"/>
                </a:lnTo>
                <a:lnTo>
                  <a:pt x="1" y="69"/>
                </a:lnTo>
                <a:lnTo>
                  <a:pt x="0" y="61"/>
                </a:lnTo>
                <a:lnTo>
                  <a:pt x="0" y="61"/>
                </a:lnTo>
                <a:lnTo>
                  <a:pt x="1" y="49"/>
                </a:lnTo>
                <a:lnTo>
                  <a:pt x="4" y="38"/>
                </a:lnTo>
                <a:lnTo>
                  <a:pt x="6" y="33"/>
                </a:lnTo>
                <a:lnTo>
                  <a:pt x="9" y="27"/>
                </a:lnTo>
                <a:lnTo>
                  <a:pt x="13" y="23"/>
                </a:lnTo>
                <a:lnTo>
                  <a:pt x="16" y="19"/>
                </a:lnTo>
                <a:lnTo>
                  <a:pt x="21" y="16"/>
                </a:lnTo>
                <a:lnTo>
                  <a:pt x="26" y="13"/>
                </a:lnTo>
                <a:lnTo>
                  <a:pt x="33" y="10"/>
                </a:lnTo>
                <a:lnTo>
                  <a:pt x="39" y="8"/>
                </a:lnTo>
                <a:lnTo>
                  <a:pt x="55" y="5"/>
                </a:lnTo>
                <a:lnTo>
                  <a:pt x="72" y="3"/>
                </a:lnTo>
                <a:lnTo>
                  <a:pt x="171" y="0"/>
                </a:lnTo>
                <a:lnTo>
                  <a:pt x="171" y="93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rgbClr val="005EB8"/>
              </a:solidFill>
            </a:endParaRPr>
          </a:p>
        </p:txBody>
      </p:sp>
      <p:sp>
        <p:nvSpPr>
          <p:cNvPr id="13" name="Freeform 10"/>
          <p:cNvSpPr>
            <a:spLocks/>
          </p:cNvSpPr>
          <p:nvPr userDrawn="1"/>
        </p:nvSpPr>
        <p:spPr bwMode="auto">
          <a:xfrm>
            <a:off x="9873780" y="6051163"/>
            <a:ext cx="86016" cy="43502"/>
          </a:xfrm>
          <a:custGeom>
            <a:avLst/>
            <a:gdLst>
              <a:gd name="T0" fmla="*/ 171 w 171"/>
              <a:gd name="T1" fmla="*/ 93 h 116"/>
              <a:gd name="T2" fmla="*/ 171 w 171"/>
              <a:gd name="T3" fmla="*/ 93 h 116"/>
              <a:gd name="T4" fmla="*/ 152 w 171"/>
              <a:gd name="T5" fmla="*/ 99 h 116"/>
              <a:gd name="T6" fmla="*/ 125 w 171"/>
              <a:gd name="T7" fmla="*/ 108 h 116"/>
              <a:gd name="T8" fmla="*/ 111 w 171"/>
              <a:gd name="T9" fmla="*/ 111 h 116"/>
              <a:gd name="T10" fmla="*/ 95 w 171"/>
              <a:gd name="T11" fmla="*/ 114 h 116"/>
              <a:gd name="T12" fmla="*/ 81 w 171"/>
              <a:gd name="T13" fmla="*/ 116 h 116"/>
              <a:gd name="T14" fmla="*/ 68 w 171"/>
              <a:gd name="T15" fmla="*/ 116 h 116"/>
              <a:gd name="T16" fmla="*/ 68 w 171"/>
              <a:gd name="T17" fmla="*/ 116 h 116"/>
              <a:gd name="T18" fmla="*/ 54 w 171"/>
              <a:gd name="T19" fmla="*/ 116 h 116"/>
              <a:gd name="T20" fmla="*/ 41 w 171"/>
              <a:gd name="T21" fmla="*/ 114 h 116"/>
              <a:gd name="T22" fmla="*/ 29 w 171"/>
              <a:gd name="T23" fmla="*/ 110 h 116"/>
              <a:gd name="T24" fmla="*/ 24 w 171"/>
              <a:gd name="T25" fmla="*/ 108 h 116"/>
              <a:gd name="T26" fmla="*/ 20 w 171"/>
              <a:gd name="T27" fmla="*/ 105 h 116"/>
              <a:gd name="T28" fmla="*/ 16 w 171"/>
              <a:gd name="T29" fmla="*/ 101 h 116"/>
              <a:gd name="T30" fmla="*/ 12 w 171"/>
              <a:gd name="T31" fmla="*/ 97 h 116"/>
              <a:gd name="T32" fmla="*/ 9 w 171"/>
              <a:gd name="T33" fmla="*/ 92 h 116"/>
              <a:gd name="T34" fmla="*/ 6 w 171"/>
              <a:gd name="T35" fmla="*/ 87 h 116"/>
              <a:gd name="T36" fmla="*/ 3 w 171"/>
              <a:gd name="T37" fmla="*/ 82 h 116"/>
              <a:gd name="T38" fmla="*/ 1 w 171"/>
              <a:gd name="T39" fmla="*/ 76 h 116"/>
              <a:gd name="T40" fmla="*/ 0 w 171"/>
              <a:gd name="T41" fmla="*/ 69 h 116"/>
              <a:gd name="T42" fmla="*/ 0 w 171"/>
              <a:gd name="T43" fmla="*/ 61 h 116"/>
              <a:gd name="T44" fmla="*/ 0 w 171"/>
              <a:gd name="T45" fmla="*/ 61 h 116"/>
              <a:gd name="T46" fmla="*/ 1 w 171"/>
              <a:gd name="T47" fmla="*/ 49 h 116"/>
              <a:gd name="T48" fmla="*/ 4 w 171"/>
              <a:gd name="T49" fmla="*/ 38 h 116"/>
              <a:gd name="T50" fmla="*/ 7 w 171"/>
              <a:gd name="T51" fmla="*/ 33 h 116"/>
              <a:gd name="T52" fmla="*/ 10 w 171"/>
              <a:gd name="T53" fmla="*/ 27 h 116"/>
              <a:gd name="T54" fmla="*/ 13 w 171"/>
              <a:gd name="T55" fmla="*/ 23 h 116"/>
              <a:gd name="T56" fmla="*/ 17 w 171"/>
              <a:gd name="T57" fmla="*/ 19 h 116"/>
              <a:gd name="T58" fmla="*/ 22 w 171"/>
              <a:gd name="T59" fmla="*/ 16 h 116"/>
              <a:gd name="T60" fmla="*/ 27 w 171"/>
              <a:gd name="T61" fmla="*/ 13 h 116"/>
              <a:gd name="T62" fmla="*/ 33 w 171"/>
              <a:gd name="T63" fmla="*/ 10 h 116"/>
              <a:gd name="T64" fmla="*/ 39 w 171"/>
              <a:gd name="T65" fmla="*/ 8 h 116"/>
              <a:gd name="T66" fmla="*/ 55 w 171"/>
              <a:gd name="T67" fmla="*/ 5 h 116"/>
              <a:gd name="T68" fmla="*/ 73 w 171"/>
              <a:gd name="T69" fmla="*/ 3 h 116"/>
              <a:gd name="T70" fmla="*/ 171 w 171"/>
              <a:gd name="T71" fmla="*/ 0 h 116"/>
              <a:gd name="T72" fmla="*/ 171 w 171"/>
              <a:gd name="T73" fmla="*/ 93 h 1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71" h="116">
                <a:moveTo>
                  <a:pt x="171" y="93"/>
                </a:moveTo>
                <a:lnTo>
                  <a:pt x="171" y="93"/>
                </a:lnTo>
                <a:lnTo>
                  <a:pt x="152" y="99"/>
                </a:lnTo>
                <a:lnTo>
                  <a:pt x="125" y="108"/>
                </a:lnTo>
                <a:lnTo>
                  <a:pt x="111" y="111"/>
                </a:lnTo>
                <a:lnTo>
                  <a:pt x="95" y="114"/>
                </a:lnTo>
                <a:lnTo>
                  <a:pt x="81" y="116"/>
                </a:lnTo>
                <a:lnTo>
                  <a:pt x="68" y="116"/>
                </a:lnTo>
                <a:lnTo>
                  <a:pt x="68" y="116"/>
                </a:lnTo>
                <a:lnTo>
                  <a:pt x="54" y="116"/>
                </a:lnTo>
                <a:lnTo>
                  <a:pt x="41" y="114"/>
                </a:lnTo>
                <a:lnTo>
                  <a:pt x="29" y="110"/>
                </a:lnTo>
                <a:lnTo>
                  <a:pt x="24" y="108"/>
                </a:lnTo>
                <a:lnTo>
                  <a:pt x="20" y="105"/>
                </a:lnTo>
                <a:lnTo>
                  <a:pt x="16" y="101"/>
                </a:lnTo>
                <a:lnTo>
                  <a:pt x="12" y="97"/>
                </a:lnTo>
                <a:lnTo>
                  <a:pt x="9" y="92"/>
                </a:lnTo>
                <a:lnTo>
                  <a:pt x="6" y="87"/>
                </a:lnTo>
                <a:lnTo>
                  <a:pt x="3" y="82"/>
                </a:lnTo>
                <a:lnTo>
                  <a:pt x="1" y="76"/>
                </a:lnTo>
                <a:lnTo>
                  <a:pt x="0" y="69"/>
                </a:lnTo>
                <a:lnTo>
                  <a:pt x="0" y="61"/>
                </a:lnTo>
                <a:lnTo>
                  <a:pt x="0" y="61"/>
                </a:lnTo>
                <a:lnTo>
                  <a:pt x="1" y="49"/>
                </a:lnTo>
                <a:lnTo>
                  <a:pt x="4" y="38"/>
                </a:lnTo>
                <a:lnTo>
                  <a:pt x="7" y="33"/>
                </a:lnTo>
                <a:lnTo>
                  <a:pt x="10" y="27"/>
                </a:lnTo>
                <a:lnTo>
                  <a:pt x="13" y="23"/>
                </a:lnTo>
                <a:lnTo>
                  <a:pt x="17" y="19"/>
                </a:lnTo>
                <a:lnTo>
                  <a:pt x="22" y="16"/>
                </a:lnTo>
                <a:lnTo>
                  <a:pt x="27" y="13"/>
                </a:lnTo>
                <a:lnTo>
                  <a:pt x="33" y="10"/>
                </a:lnTo>
                <a:lnTo>
                  <a:pt x="39" y="8"/>
                </a:lnTo>
                <a:lnTo>
                  <a:pt x="55" y="5"/>
                </a:lnTo>
                <a:lnTo>
                  <a:pt x="73" y="3"/>
                </a:lnTo>
                <a:lnTo>
                  <a:pt x="171" y="0"/>
                </a:lnTo>
                <a:lnTo>
                  <a:pt x="171" y="93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rgbClr val="005EB8"/>
              </a:solidFill>
            </a:endParaRPr>
          </a:p>
        </p:txBody>
      </p:sp>
      <p:sp>
        <p:nvSpPr>
          <p:cNvPr id="14" name="Freeform 11"/>
          <p:cNvSpPr>
            <a:spLocks/>
          </p:cNvSpPr>
          <p:nvPr userDrawn="1"/>
        </p:nvSpPr>
        <p:spPr bwMode="auto">
          <a:xfrm>
            <a:off x="9829771" y="5961161"/>
            <a:ext cx="176032" cy="160505"/>
          </a:xfrm>
          <a:custGeom>
            <a:avLst/>
            <a:gdLst>
              <a:gd name="T0" fmla="*/ 206 w 353"/>
              <a:gd name="T1" fmla="*/ 0 h 428"/>
              <a:gd name="T2" fmla="*/ 148 w 353"/>
              <a:gd name="T3" fmla="*/ 4 h 428"/>
              <a:gd name="T4" fmla="*/ 98 w 353"/>
              <a:gd name="T5" fmla="*/ 12 h 428"/>
              <a:gd name="T6" fmla="*/ 59 w 353"/>
              <a:gd name="T7" fmla="*/ 23 h 428"/>
              <a:gd name="T8" fmla="*/ 33 w 353"/>
              <a:gd name="T9" fmla="*/ 33 h 428"/>
              <a:gd name="T10" fmla="*/ 53 w 353"/>
              <a:gd name="T11" fmla="*/ 102 h 428"/>
              <a:gd name="T12" fmla="*/ 92 w 353"/>
              <a:gd name="T13" fmla="*/ 91 h 428"/>
              <a:gd name="T14" fmla="*/ 132 w 353"/>
              <a:gd name="T15" fmla="*/ 82 h 428"/>
              <a:gd name="T16" fmla="*/ 178 w 353"/>
              <a:gd name="T17" fmla="*/ 79 h 428"/>
              <a:gd name="T18" fmla="*/ 198 w 353"/>
              <a:gd name="T19" fmla="*/ 80 h 428"/>
              <a:gd name="T20" fmla="*/ 221 w 353"/>
              <a:gd name="T21" fmla="*/ 84 h 428"/>
              <a:gd name="T22" fmla="*/ 233 w 353"/>
              <a:gd name="T23" fmla="*/ 90 h 428"/>
              <a:gd name="T24" fmla="*/ 244 w 353"/>
              <a:gd name="T25" fmla="*/ 98 h 428"/>
              <a:gd name="T26" fmla="*/ 252 w 353"/>
              <a:gd name="T27" fmla="*/ 108 h 428"/>
              <a:gd name="T28" fmla="*/ 257 w 353"/>
              <a:gd name="T29" fmla="*/ 120 h 428"/>
              <a:gd name="T30" fmla="*/ 259 w 353"/>
              <a:gd name="T31" fmla="*/ 137 h 428"/>
              <a:gd name="T32" fmla="*/ 260 w 353"/>
              <a:gd name="T33" fmla="*/ 176 h 428"/>
              <a:gd name="T34" fmla="*/ 178 w 353"/>
              <a:gd name="T35" fmla="*/ 176 h 428"/>
              <a:gd name="T36" fmla="*/ 131 w 353"/>
              <a:gd name="T37" fmla="*/ 179 h 428"/>
              <a:gd name="T38" fmla="*/ 92 w 353"/>
              <a:gd name="T39" fmla="*/ 187 h 428"/>
              <a:gd name="T40" fmla="*/ 62 w 353"/>
              <a:gd name="T41" fmla="*/ 200 h 428"/>
              <a:gd name="T42" fmla="*/ 38 w 353"/>
              <a:gd name="T43" fmla="*/ 216 h 428"/>
              <a:gd name="T44" fmla="*/ 21 w 353"/>
              <a:gd name="T45" fmla="*/ 236 h 428"/>
              <a:gd name="T46" fmla="*/ 9 w 353"/>
              <a:gd name="T47" fmla="*/ 257 h 428"/>
              <a:gd name="T48" fmla="*/ 3 w 353"/>
              <a:gd name="T49" fmla="*/ 282 h 428"/>
              <a:gd name="T50" fmla="*/ 0 w 353"/>
              <a:gd name="T51" fmla="*/ 307 h 428"/>
              <a:gd name="T52" fmla="*/ 2 w 353"/>
              <a:gd name="T53" fmla="*/ 323 h 428"/>
              <a:gd name="T54" fmla="*/ 8 w 353"/>
              <a:gd name="T55" fmla="*/ 352 h 428"/>
              <a:gd name="T56" fmla="*/ 19 w 353"/>
              <a:gd name="T57" fmla="*/ 376 h 428"/>
              <a:gd name="T58" fmla="*/ 35 w 353"/>
              <a:gd name="T59" fmla="*/ 394 h 428"/>
              <a:gd name="T60" fmla="*/ 55 w 353"/>
              <a:gd name="T61" fmla="*/ 408 h 428"/>
              <a:gd name="T62" fmla="*/ 77 w 353"/>
              <a:gd name="T63" fmla="*/ 418 h 428"/>
              <a:gd name="T64" fmla="*/ 101 w 353"/>
              <a:gd name="T65" fmla="*/ 424 h 428"/>
              <a:gd name="T66" fmla="*/ 125 w 353"/>
              <a:gd name="T67" fmla="*/ 427 h 428"/>
              <a:gd name="T68" fmla="*/ 137 w 353"/>
              <a:gd name="T69" fmla="*/ 428 h 428"/>
              <a:gd name="T70" fmla="*/ 165 w 353"/>
              <a:gd name="T71" fmla="*/ 426 h 428"/>
              <a:gd name="T72" fmla="*/ 210 w 353"/>
              <a:gd name="T73" fmla="*/ 418 h 428"/>
              <a:gd name="T74" fmla="*/ 242 w 353"/>
              <a:gd name="T75" fmla="*/ 406 h 428"/>
              <a:gd name="T76" fmla="*/ 260 w 353"/>
              <a:gd name="T77" fmla="*/ 397 h 428"/>
              <a:gd name="T78" fmla="*/ 264 w 353"/>
              <a:gd name="T79" fmla="*/ 396 h 428"/>
              <a:gd name="T80" fmla="*/ 269 w 353"/>
              <a:gd name="T81" fmla="*/ 398 h 428"/>
              <a:gd name="T82" fmla="*/ 283 w 353"/>
              <a:gd name="T83" fmla="*/ 404 h 428"/>
              <a:gd name="T84" fmla="*/ 310 w 353"/>
              <a:gd name="T85" fmla="*/ 411 h 428"/>
              <a:gd name="T86" fmla="*/ 353 w 353"/>
              <a:gd name="T87" fmla="*/ 413 h 428"/>
              <a:gd name="T88" fmla="*/ 353 w 353"/>
              <a:gd name="T89" fmla="*/ 122 h 428"/>
              <a:gd name="T90" fmla="*/ 351 w 353"/>
              <a:gd name="T91" fmla="*/ 92 h 428"/>
              <a:gd name="T92" fmla="*/ 343 w 353"/>
              <a:gd name="T93" fmla="*/ 66 h 428"/>
              <a:gd name="T94" fmla="*/ 330 w 353"/>
              <a:gd name="T95" fmla="*/ 45 h 428"/>
              <a:gd name="T96" fmla="*/ 314 w 353"/>
              <a:gd name="T97" fmla="*/ 29 h 428"/>
              <a:gd name="T98" fmla="*/ 293 w 353"/>
              <a:gd name="T99" fmla="*/ 15 h 428"/>
              <a:gd name="T100" fmla="*/ 268 w 353"/>
              <a:gd name="T101" fmla="*/ 7 h 428"/>
              <a:gd name="T102" fmla="*/ 239 w 353"/>
              <a:gd name="T103" fmla="*/ 2 h 428"/>
              <a:gd name="T104" fmla="*/ 206 w 353"/>
              <a:gd name="T105" fmla="*/ 0 h 4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353" h="428">
                <a:moveTo>
                  <a:pt x="206" y="0"/>
                </a:moveTo>
                <a:lnTo>
                  <a:pt x="206" y="0"/>
                </a:lnTo>
                <a:lnTo>
                  <a:pt x="175" y="1"/>
                </a:lnTo>
                <a:lnTo>
                  <a:pt x="148" y="4"/>
                </a:lnTo>
                <a:lnTo>
                  <a:pt x="121" y="7"/>
                </a:lnTo>
                <a:lnTo>
                  <a:pt x="98" y="12"/>
                </a:lnTo>
                <a:lnTo>
                  <a:pt x="77" y="17"/>
                </a:lnTo>
                <a:lnTo>
                  <a:pt x="59" y="23"/>
                </a:lnTo>
                <a:lnTo>
                  <a:pt x="44" y="28"/>
                </a:lnTo>
                <a:lnTo>
                  <a:pt x="33" y="33"/>
                </a:lnTo>
                <a:lnTo>
                  <a:pt x="53" y="102"/>
                </a:lnTo>
                <a:lnTo>
                  <a:pt x="53" y="102"/>
                </a:lnTo>
                <a:lnTo>
                  <a:pt x="64" y="98"/>
                </a:lnTo>
                <a:lnTo>
                  <a:pt x="92" y="91"/>
                </a:lnTo>
                <a:lnTo>
                  <a:pt x="111" y="86"/>
                </a:lnTo>
                <a:lnTo>
                  <a:pt x="132" y="82"/>
                </a:lnTo>
                <a:lnTo>
                  <a:pt x="155" y="80"/>
                </a:lnTo>
                <a:lnTo>
                  <a:pt x="178" y="79"/>
                </a:lnTo>
                <a:lnTo>
                  <a:pt x="178" y="79"/>
                </a:lnTo>
                <a:lnTo>
                  <a:pt x="198" y="80"/>
                </a:lnTo>
                <a:lnTo>
                  <a:pt x="214" y="82"/>
                </a:lnTo>
                <a:lnTo>
                  <a:pt x="221" y="84"/>
                </a:lnTo>
                <a:lnTo>
                  <a:pt x="227" y="86"/>
                </a:lnTo>
                <a:lnTo>
                  <a:pt x="233" y="90"/>
                </a:lnTo>
                <a:lnTo>
                  <a:pt x="240" y="94"/>
                </a:lnTo>
                <a:lnTo>
                  <a:pt x="244" y="98"/>
                </a:lnTo>
                <a:lnTo>
                  <a:pt x="248" y="102"/>
                </a:lnTo>
                <a:lnTo>
                  <a:pt x="252" y="108"/>
                </a:lnTo>
                <a:lnTo>
                  <a:pt x="255" y="114"/>
                </a:lnTo>
                <a:lnTo>
                  <a:pt x="257" y="120"/>
                </a:lnTo>
                <a:lnTo>
                  <a:pt x="258" y="129"/>
                </a:lnTo>
                <a:lnTo>
                  <a:pt x="259" y="137"/>
                </a:lnTo>
                <a:lnTo>
                  <a:pt x="260" y="146"/>
                </a:lnTo>
                <a:lnTo>
                  <a:pt x="260" y="176"/>
                </a:lnTo>
                <a:lnTo>
                  <a:pt x="178" y="176"/>
                </a:lnTo>
                <a:lnTo>
                  <a:pt x="178" y="176"/>
                </a:lnTo>
                <a:lnTo>
                  <a:pt x="154" y="177"/>
                </a:lnTo>
                <a:lnTo>
                  <a:pt x="131" y="179"/>
                </a:lnTo>
                <a:lnTo>
                  <a:pt x="111" y="182"/>
                </a:lnTo>
                <a:lnTo>
                  <a:pt x="92" y="187"/>
                </a:lnTo>
                <a:lnTo>
                  <a:pt x="76" y="192"/>
                </a:lnTo>
                <a:lnTo>
                  <a:pt x="62" y="200"/>
                </a:lnTo>
                <a:lnTo>
                  <a:pt x="50" y="207"/>
                </a:lnTo>
                <a:lnTo>
                  <a:pt x="38" y="216"/>
                </a:lnTo>
                <a:lnTo>
                  <a:pt x="28" y="225"/>
                </a:lnTo>
                <a:lnTo>
                  <a:pt x="21" y="236"/>
                </a:lnTo>
                <a:lnTo>
                  <a:pt x="14" y="246"/>
                </a:lnTo>
                <a:lnTo>
                  <a:pt x="9" y="257"/>
                </a:lnTo>
                <a:lnTo>
                  <a:pt x="6" y="270"/>
                </a:lnTo>
                <a:lnTo>
                  <a:pt x="3" y="282"/>
                </a:lnTo>
                <a:lnTo>
                  <a:pt x="0" y="294"/>
                </a:lnTo>
                <a:lnTo>
                  <a:pt x="0" y="307"/>
                </a:lnTo>
                <a:lnTo>
                  <a:pt x="0" y="307"/>
                </a:lnTo>
                <a:lnTo>
                  <a:pt x="2" y="323"/>
                </a:lnTo>
                <a:lnTo>
                  <a:pt x="4" y="338"/>
                </a:lnTo>
                <a:lnTo>
                  <a:pt x="8" y="352"/>
                </a:lnTo>
                <a:lnTo>
                  <a:pt x="13" y="364"/>
                </a:lnTo>
                <a:lnTo>
                  <a:pt x="19" y="376"/>
                </a:lnTo>
                <a:lnTo>
                  <a:pt x="27" y="386"/>
                </a:lnTo>
                <a:lnTo>
                  <a:pt x="35" y="394"/>
                </a:lnTo>
                <a:lnTo>
                  <a:pt x="44" y="401"/>
                </a:lnTo>
                <a:lnTo>
                  <a:pt x="55" y="408"/>
                </a:lnTo>
                <a:lnTo>
                  <a:pt x="66" y="414"/>
                </a:lnTo>
                <a:lnTo>
                  <a:pt x="77" y="418"/>
                </a:lnTo>
                <a:lnTo>
                  <a:pt x="88" y="422"/>
                </a:lnTo>
                <a:lnTo>
                  <a:pt x="101" y="424"/>
                </a:lnTo>
                <a:lnTo>
                  <a:pt x="113" y="426"/>
                </a:lnTo>
                <a:lnTo>
                  <a:pt x="125" y="427"/>
                </a:lnTo>
                <a:lnTo>
                  <a:pt x="137" y="428"/>
                </a:lnTo>
                <a:lnTo>
                  <a:pt x="137" y="428"/>
                </a:lnTo>
                <a:lnTo>
                  <a:pt x="152" y="427"/>
                </a:lnTo>
                <a:lnTo>
                  <a:pt x="165" y="426"/>
                </a:lnTo>
                <a:lnTo>
                  <a:pt x="188" y="423"/>
                </a:lnTo>
                <a:lnTo>
                  <a:pt x="210" y="418"/>
                </a:lnTo>
                <a:lnTo>
                  <a:pt x="227" y="412"/>
                </a:lnTo>
                <a:lnTo>
                  <a:pt x="242" y="406"/>
                </a:lnTo>
                <a:lnTo>
                  <a:pt x="253" y="401"/>
                </a:lnTo>
                <a:lnTo>
                  <a:pt x="260" y="397"/>
                </a:lnTo>
                <a:lnTo>
                  <a:pt x="264" y="396"/>
                </a:lnTo>
                <a:lnTo>
                  <a:pt x="264" y="396"/>
                </a:lnTo>
                <a:lnTo>
                  <a:pt x="266" y="397"/>
                </a:lnTo>
                <a:lnTo>
                  <a:pt x="269" y="398"/>
                </a:lnTo>
                <a:lnTo>
                  <a:pt x="275" y="401"/>
                </a:lnTo>
                <a:lnTo>
                  <a:pt x="283" y="404"/>
                </a:lnTo>
                <a:lnTo>
                  <a:pt x="296" y="407"/>
                </a:lnTo>
                <a:lnTo>
                  <a:pt x="310" y="411"/>
                </a:lnTo>
                <a:lnTo>
                  <a:pt x="329" y="412"/>
                </a:lnTo>
                <a:lnTo>
                  <a:pt x="353" y="413"/>
                </a:lnTo>
                <a:lnTo>
                  <a:pt x="353" y="122"/>
                </a:lnTo>
                <a:lnTo>
                  <a:pt x="353" y="122"/>
                </a:lnTo>
                <a:lnTo>
                  <a:pt x="353" y="106"/>
                </a:lnTo>
                <a:lnTo>
                  <a:pt x="351" y="92"/>
                </a:lnTo>
                <a:lnTo>
                  <a:pt x="348" y="78"/>
                </a:lnTo>
                <a:lnTo>
                  <a:pt x="343" y="66"/>
                </a:lnTo>
                <a:lnTo>
                  <a:pt x="338" y="56"/>
                </a:lnTo>
                <a:lnTo>
                  <a:pt x="330" y="45"/>
                </a:lnTo>
                <a:lnTo>
                  <a:pt x="323" y="36"/>
                </a:lnTo>
                <a:lnTo>
                  <a:pt x="314" y="29"/>
                </a:lnTo>
                <a:lnTo>
                  <a:pt x="304" y="22"/>
                </a:lnTo>
                <a:lnTo>
                  <a:pt x="293" y="15"/>
                </a:lnTo>
                <a:lnTo>
                  <a:pt x="281" y="11"/>
                </a:lnTo>
                <a:lnTo>
                  <a:pt x="268" y="7"/>
                </a:lnTo>
                <a:lnTo>
                  <a:pt x="254" y="4"/>
                </a:lnTo>
                <a:lnTo>
                  <a:pt x="239" y="2"/>
                </a:lnTo>
                <a:lnTo>
                  <a:pt x="222" y="1"/>
                </a:lnTo>
                <a:lnTo>
                  <a:pt x="206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rgbClr val="005EB8"/>
              </a:solidFill>
            </a:endParaRPr>
          </a:p>
        </p:txBody>
      </p:sp>
      <p:sp>
        <p:nvSpPr>
          <p:cNvPr id="15" name="Freeform 12"/>
          <p:cNvSpPr>
            <a:spLocks/>
          </p:cNvSpPr>
          <p:nvPr userDrawn="1"/>
        </p:nvSpPr>
        <p:spPr bwMode="auto">
          <a:xfrm>
            <a:off x="10527897" y="5962662"/>
            <a:ext cx="186034" cy="159004"/>
          </a:xfrm>
          <a:custGeom>
            <a:avLst/>
            <a:gdLst>
              <a:gd name="T0" fmla="*/ 281 w 374"/>
              <a:gd name="T1" fmla="*/ 313 h 424"/>
              <a:gd name="T2" fmla="*/ 246 w 374"/>
              <a:gd name="T3" fmla="*/ 327 h 424"/>
              <a:gd name="T4" fmla="*/ 217 w 374"/>
              <a:gd name="T5" fmla="*/ 336 h 424"/>
              <a:gd name="T6" fmla="*/ 184 w 374"/>
              <a:gd name="T7" fmla="*/ 341 h 424"/>
              <a:gd name="T8" fmla="*/ 167 w 374"/>
              <a:gd name="T9" fmla="*/ 342 h 424"/>
              <a:gd name="T10" fmla="*/ 145 w 374"/>
              <a:gd name="T11" fmla="*/ 341 h 424"/>
              <a:gd name="T12" fmla="*/ 129 w 374"/>
              <a:gd name="T13" fmla="*/ 337 h 424"/>
              <a:gd name="T14" fmla="*/ 116 w 374"/>
              <a:gd name="T15" fmla="*/ 329 h 424"/>
              <a:gd name="T16" fmla="*/ 106 w 374"/>
              <a:gd name="T17" fmla="*/ 319 h 424"/>
              <a:gd name="T18" fmla="*/ 99 w 374"/>
              <a:gd name="T19" fmla="*/ 307 h 424"/>
              <a:gd name="T20" fmla="*/ 95 w 374"/>
              <a:gd name="T21" fmla="*/ 290 h 424"/>
              <a:gd name="T22" fmla="*/ 93 w 374"/>
              <a:gd name="T23" fmla="*/ 248 h 424"/>
              <a:gd name="T24" fmla="*/ 79 w 374"/>
              <a:gd name="T25" fmla="*/ 0 h 424"/>
              <a:gd name="T26" fmla="*/ 59 w 374"/>
              <a:gd name="T27" fmla="*/ 0 h 424"/>
              <a:gd name="T28" fmla="*/ 13 w 374"/>
              <a:gd name="T29" fmla="*/ 4 h 424"/>
              <a:gd name="T30" fmla="*/ 0 w 374"/>
              <a:gd name="T31" fmla="*/ 259 h 424"/>
              <a:gd name="T32" fmla="*/ 0 w 374"/>
              <a:gd name="T33" fmla="*/ 280 h 424"/>
              <a:gd name="T34" fmla="*/ 3 w 374"/>
              <a:gd name="T35" fmla="*/ 316 h 424"/>
              <a:gd name="T36" fmla="*/ 9 w 374"/>
              <a:gd name="T37" fmla="*/ 347 h 424"/>
              <a:gd name="T38" fmla="*/ 21 w 374"/>
              <a:gd name="T39" fmla="*/ 373 h 424"/>
              <a:gd name="T40" fmla="*/ 36 w 374"/>
              <a:gd name="T41" fmla="*/ 393 h 424"/>
              <a:gd name="T42" fmla="*/ 58 w 374"/>
              <a:gd name="T43" fmla="*/ 408 h 424"/>
              <a:gd name="T44" fmla="*/ 86 w 374"/>
              <a:gd name="T45" fmla="*/ 418 h 424"/>
              <a:gd name="T46" fmla="*/ 121 w 374"/>
              <a:gd name="T47" fmla="*/ 423 h 424"/>
              <a:gd name="T48" fmla="*/ 141 w 374"/>
              <a:gd name="T49" fmla="*/ 424 h 424"/>
              <a:gd name="T50" fmla="*/ 172 w 374"/>
              <a:gd name="T51" fmla="*/ 422 h 424"/>
              <a:gd name="T52" fmla="*/ 199 w 374"/>
              <a:gd name="T53" fmla="*/ 418 h 424"/>
              <a:gd name="T54" fmla="*/ 243 w 374"/>
              <a:gd name="T55" fmla="*/ 407 h 424"/>
              <a:gd name="T56" fmla="*/ 271 w 374"/>
              <a:gd name="T57" fmla="*/ 395 h 424"/>
              <a:gd name="T58" fmla="*/ 283 w 374"/>
              <a:gd name="T59" fmla="*/ 390 h 424"/>
              <a:gd name="T60" fmla="*/ 296 w 374"/>
              <a:gd name="T61" fmla="*/ 396 h 424"/>
              <a:gd name="T62" fmla="*/ 319 w 374"/>
              <a:gd name="T63" fmla="*/ 402 h 424"/>
              <a:gd name="T64" fmla="*/ 353 w 374"/>
              <a:gd name="T65" fmla="*/ 408 h 424"/>
              <a:gd name="T66" fmla="*/ 374 w 374"/>
              <a:gd name="T67" fmla="*/ 6 h 424"/>
              <a:gd name="T68" fmla="*/ 342 w 374"/>
              <a:gd name="T69" fmla="*/ 2 h 424"/>
              <a:gd name="T70" fmla="*/ 299 w 374"/>
              <a:gd name="T71" fmla="*/ 0 h 424"/>
              <a:gd name="T72" fmla="*/ 281 w 374"/>
              <a:gd name="T73" fmla="*/ 313 h 4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374" h="424">
                <a:moveTo>
                  <a:pt x="281" y="313"/>
                </a:moveTo>
                <a:lnTo>
                  <a:pt x="281" y="313"/>
                </a:lnTo>
                <a:lnTo>
                  <a:pt x="260" y="322"/>
                </a:lnTo>
                <a:lnTo>
                  <a:pt x="246" y="327"/>
                </a:lnTo>
                <a:lnTo>
                  <a:pt x="232" y="331"/>
                </a:lnTo>
                <a:lnTo>
                  <a:pt x="217" y="336"/>
                </a:lnTo>
                <a:lnTo>
                  <a:pt x="200" y="339"/>
                </a:lnTo>
                <a:lnTo>
                  <a:pt x="184" y="341"/>
                </a:lnTo>
                <a:lnTo>
                  <a:pt x="167" y="342"/>
                </a:lnTo>
                <a:lnTo>
                  <a:pt x="167" y="342"/>
                </a:lnTo>
                <a:lnTo>
                  <a:pt x="155" y="342"/>
                </a:lnTo>
                <a:lnTo>
                  <a:pt x="145" y="341"/>
                </a:lnTo>
                <a:lnTo>
                  <a:pt x="136" y="339"/>
                </a:lnTo>
                <a:lnTo>
                  <a:pt x="129" y="337"/>
                </a:lnTo>
                <a:lnTo>
                  <a:pt x="122" y="333"/>
                </a:lnTo>
                <a:lnTo>
                  <a:pt x="116" y="329"/>
                </a:lnTo>
                <a:lnTo>
                  <a:pt x="110" y="324"/>
                </a:lnTo>
                <a:lnTo>
                  <a:pt x="106" y="319"/>
                </a:lnTo>
                <a:lnTo>
                  <a:pt x="102" y="313"/>
                </a:lnTo>
                <a:lnTo>
                  <a:pt x="99" y="307"/>
                </a:lnTo>
                <a:lnTo>
                  <a:pt x="97" y="298"/>
                </a:lnTo>
                <a:lnTo>
                  <a:pt x="95" y="290"/>
                </a:lnTo>
                <a:lnTo>
                  <a:pt x="93" y="271"/>
                </a:lnTo>
                <a:lnTo>
                  <a:pt x="93" y="248"/>
                </a:lnTo>
                <a:lnTo>
                  <a:pt x="93" y="0"/>
                </a:lnTo>
                <a:lnTo>
                  <a:pt x="79" y="0"/>
                </a:lnTo>
                <a:lnTo>
                  <a:pt x="79" y="0"/>
                </a:lnTo>
                <a:lnTo>
                  <a:pt x="59" y="0"/>
                </a:lnTo>
                <a:lnTo>
                  <a:pt x="36" y="2"/>
                </a:lnTo>
                <a:lnTo>
                  <a:pt x="13" y="4"/>
                </a:lnTo>
                <a:lnTo>
                  <a:pt x="0" y="6"/>
                </a:lnTo>
                <a:lnTo>
                  <a:pt x="0" y="259"/>
                </a:lnTo>
                <a:lnTo>
                  <a:pt x="0" y="259"/>
                </a:lnTo>
                <a:lnTo>
                  <a:pt x="0" y="280"/>
                </a:lnTo>
                <a:lnTo>
                  <a:pt x="1" y="298"/>
                </a:lnTo>
                <a:lnTo>
                  <a:pt x="3" y="316"/>
                </a:lnTo>
                <a:lnTo>
                  <a:pt x="5" y="332"/>
                </a:lnTo>
                <a:lnTo>
                  <a:pt x="9" y="347"/>
                </a:lnTo>
                <a:lnTo>
                  <a:pt x="14" y="360"/>
                </a:lnTo>
                <a:lnTo>
                  <a:pt x="21" y="373"/>
                </a:lnTo>
                <a:lnTo>
                  <a:pt x="28" y="383"/>
                </a:lnTo>
                <a:lnTo>
                  <a:pt x="36" y="393"/>
                </a:lnTo>
                <a:lnTo>
                  <a:pt x="46" y="401"/>
                </a:lnTo>
                <a:lnTo>
                  <a:pt x="58" y="408"/>
                </a:lnTo>
                <a:lnTo>
                  <a:pt x="71" y="414"/>
                </a:lnTo>
                <a:lnTo>
                  <a:pt x="86" y="418"/>
                </a:lnTo>
                <a:lnTo>
                  <a:pt x="102" y="421"/>
                </a:lnTo>
                <a:lnTo>
                  <a:pt x="121" y="423"/>
                </a:lnTo>
                <a:lnTo>
                  <a:pt x="141" y="424"/>
                </a:lnTo>
                <a:lnTo>
                  <a:pt x="141" y="424"/>
                </a:lnTo>
                <a:lnTo>
                  <a:pt x="157" y="423"/>
                </a:lnTo>
                <a:lnTo>
                  <a:pt x="172" y="422"/>
                </a:lnTo>
                <a:lnTo>
                  <a:pt x="186" y="421"/>
                </a:lnTo>
                <a:lnTo>
                  <a:pt x="199" y="418"/>
                </a:lnTo>
                <a:lnTo>
                  <a:pt x="223" y="413"/>
                </a:lnTo>
                <a:lnTo>
                  <a:pt x="243" y="407"/>
                </a:lnTo>
                <a:lnTo>
                  <a:pt x="260" y="400"/>
                </a:lnTo>
                <a:lnTo>
                  <a:pt x="271" y="395"/>
                </a:lnTo>
                <a:lnTo>
                  <a:pt x="283" y="390"/>
                </a:lnTo>
                <a:lnTo>
                  <a:pt x="283" y="390"/>
                </a:lnTo>
                <a:lnTo>
                  <a:pt x="289" y="393"/>
                </a:lnTo>
                <a:lnTo>
                  <a:pt x="296" y="396"/>
                </a:lnTo>
                <a:lnTo>
                  <a:pt x="307" y="399"/>
                </a:lnTo>
                <a:lnTo>
                  <a:pt x="319" y="402"/>
                </a:lnTo>
                <a:lnTo>
                  <a:pt x="334" y="405"/>
                </a:lnTo>
                <a:lnTo>
                  <a:pt x="353" y="408"/>
                </a:lnTo>
                <a:lnTo>
                  <a:pt x="374" y="409"/>
                </a:lnTo>
                <a:lnTo>
                  <a:pt x="374" y="6"/>
                </a:lnTo>
                <a:lnTo>
                  <a:pt x="374" y="6"/>
                </a:lnTo>
                <a:lnTo>
                  <a:pt x="342" y="2"/>
                </a:lnTo>
                <a:lnTo>
                  <a:pt x="320" y="1"/>
                </a:lnTo>
                <a:lnTo>
                  <a:pt x="299" y="0"/>
                </a:lnTo>
                <a:lnTo>
                  <a:pt x="281" y="0"/>
                </a:lnTo>
                <a:lnTo>
                  <a:pt x="281" y="313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rgbClr val="005EB8"/>
              </a:solidFill>
            </a:endParaRPr>
          </a:p>
        </p:txBody>
      </p:sp>
      <p:sp>
        <p:nvSpPr>
          <p:cNvPr id="16" name="Freeform 13"/>
          <p:cNvSpPr>
            <a:spLocks/>
          </p:cNvSpPr>
          <p:nvPr userDrawn="1"/>
        </p:nvSpPr>
        <p:spPr bwMode="auto">
          <a:xfrm>
            <a:off x="10767940" y="5961161"/>
            <a:ext cx="156028" cy="160505"/>
          </a:xfrm>
          <a:custGeom>
            <a:avLst/>
            <a:gdLst>
              <a:gd name="T0" fmla="*/ 11 w 311"/>
              <a:gd name="T1" fmla="*/ 415 h 428"/>
              <a:gd name="T2" fmla="*/ 83 w 311"/>
              <a:gd name="T3" fmla="*/ 425 h 428"/>
              <a:gd name="T4" fmla="*/ 138 w 311"/>
              <a:gd name="T5" fmla="*/ 428 h 428"/>
              <a:gd name="T6" fmla="*/ 183 w 311"/>
              <a:gd name="T7" fmla="*/ 425 h 428"/>
              <a:gd name="T8" fmla="*/ 227 w 311"/>
              <a:gd name="T9" fmla="*/ 414 h 428"/>
              <a:gd name="T10" fmla="*/ 265 w 311"/>
              <a:gd name="T11" fmla="*/ 394 h 428"/>
              <a:gd name="T12" fmla="*/ 295 w 311"/>
              <a:gd name="T13" fmla="*/ 363 h 428"/>
              <a:gd name="T14" fmla="*/ 310 w 311"/>
              <a:gd name="T15" fmla="*/ 318 h 428"/>
              <a:gd name="T16" fmla="*/ 310 w 311"/>
              <a:gd name="T17" fmla="*/ 288 h 428"/>
              <a:gd name="T18" fmla="*/ 302 w 311"/>
              <a:gd name="T19" fmla="*/ 256 h 428"/>
              <a:gd name="T20" fmla="*/ 283 w 311"/>
              <a:gd name="T21" fmla="*/ 231 h 428"/>
              <a:gd name="T22" fmla="*/ 257 w 311"/>
              <a:gd name="T23" fmla="*/ 211 h 428"/>
              <a:gd name="T24" fmla="*/ 209 w 311"/>
              <a:gd name="T25" fmla="*/ 187 h 428"/>
              <a:gd name="T26" fmla="*/ 149 w 311"/>
              <a:gd name="T27" fmla="*/ 164 h 428"/>
              <a:gd name="T28" fmla="*/ 113 w 311"/>
              <a:gd name="T29" fmla="*/ 144 h 428"/>
              <a:gd name="T30" fmla="*/ 103 w 311"/>
              <a:gd name="T31" fmla="*/ 132 h 428"/>
              <a:gd name="T32" fmla="*/ 100 w 311"/>
              <a:gd name="T33" fmla="*/ 116 h 428"/>
              <a:gd name="T34" fmla="*/ 102 w 311"/>
              <a:gd name="T35" fmla="*/ 104 h 428"/>
              <a:gd name="T36" fmla="*/ 116 w 311"/>
              <a:gd name="T37" fmla="*/ 86 h 428"/>
              <a:gd name="T38" fmla="*/ 132 w 311"/>
              <a:gd name="T39" fmla="*/ 78 h 428"/>
              <a:gd name="T40" fmla="*/ 156 w 311"/>
              <a:gd name="T41" fmla="*/ 74 h 428"/>
              <a:gd name="T42" fmla="*/ 185 w 311"/>
              <a:gd name="T43" fmla="*/ 75 h 428"/>
              <a:gd name="T44" fmla="*/ 238 w 311"/>
              <a:gd name="T45" fmla="*/ 85 h 428"/>
              <a:gd name="T46" fmla="*/ 295 w 311"/>
              <a:gd name="T47" fmla="*/ 30 h 428"/>
              <a:gd name="T48" fmla="*/ 263 w 311"/>
              <a:gd name="T49" fmla="*/ 16 h 428"/>
              <a:gd name="T50" fmla="*/ 207 w 311"/>
              <a:gd name="T51" fmla="*/ 4 h 428"/>
              <a:gd name="T52" fmla="*/ 158 w 311"/>
              <a:gd name="T53" fmla="*/ 0 h 428"/>
              <a:gd name="T54" fmla="*/ 115 w 311"/>
              <a:gd name="T55" fmla="*/ 4 h 428"/>
              <a:gd name="T56" fmla="*/ 76 w 311"/>
              <a:gd name="T57" fmla="*/ 17 h 428"/>
              <a:gd name="T58" fmla="*/ 42 w 311"/>
              <a:gd name="T59" fmla="*/ 39 h 428"/>
              <a:gd name="T60" fmla="*/ 19 w 311"/>
              <a:gd name="T61" fmla="*/ 69 h 428"/>
              <a:gd name="T62" fmla="*/ 7 w 311"/>
              <a:gd name="T63" fmla="*/ 107 h 428"/>
              <a:gd name="T64" fmla="*/ 7 w 311"/>
              <a:gd name="T65" fmla="*/ 137 h 428"/>
              <a:gd name="T66" fmla="*/ 19 w 311"/>
              <a:gd name="T67" fmla="*/ 175 h 428"/>
              <a:gd name="T68" fmla="*/ 42 w 311"/>
              <a:gd name="T69" fmla="*/ 203 h 428"/>
              <a:gd name="T70" fmla="*/ 73 w 311"/>
              <a:gd name="T71" fmla="*/ 223 h 428"/>
              <a:gd name="T72" fmla="*/ 119 w 311"/>
              <a:gd name="T73" fmla="*/ 243 h 428"/>
              <a:gd name="T74" fmla="*/ 171 w 311"/>
              <a:gd name="T75" fmla="*/ 261 h 428"/>
              <a:gd name="T76" fmla="*/ 205 w 311"/>
              <a:gd name="T77" fmla="*/ 280 h 428"/>
              <a:gd name="T78" fmla="*/ 216 w 311"/>
              <a:gd name="T79" fmla="*/ 296 h 428"/>
              <a:gd name="T80" fmla="*/ 217 w 311"/>
              <a:gd name="T81" fmla="*/ 306 h 428"/>
              <a:gd name="T82" fmla="*/ 212 w 311"/>
              <a:gd name="T83" fmla="*/ 328 h 428"/>
              <a:gd name="T84" fmla="*/ 202 w 311"/>
              <a:gd name="T85" fmla="*/ 340 h 428"/>
              <a:gd name="T86" fmla="*/ 184 w 311"/>
              <a:gd name="T87" fmla="*/ 348 h 428"/>
              <a:gd name="T88" fmla="*/ 158 w 311"/>
              <a:gd name="T89" fmla="*/ 353 h 428"/>
              <a:gd name="T90" fmla="*/ 113 w 311"/>
              <a:gd name="T91" fmla="*/ 354 h 428"/>
              <a:gd name="T92" fmla="*/ 28 w 311"/>
              <a:gd name="T93" fmla="*/ 344 h 4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311" h="428">
                <a:moveTo>
                  <a:pt x="0" y="413"/>
                </a:moveTo>
                <a:lnTo>
                  <a:pt x="0" y="413"/>
                </a:lnTo>
                <a:lnTo>
                  <a:pt x="11" y="415"/>
                </a:lnTo>
                <a:lnTo>
                  <a:pt x="39" y="420"/>
                </a:lnTo>
                <a:lnTo>
                  <a:pt x="60" y="423"/>
                </a:lnTo>
                <a:lnTo>
                  <a:pt x="83" y="425"/>
                </a:lnTo>
                <a:lnTo>
                  <a:pt x="110" y="427"/>
                </a:lnTo>
                <a:lnTo>
                  <a:pt x="138" y="428"/>
                </a:lnTo>
                <a:lnTo>
                  <a:pt x="138" y="428"/>
                </a:lnTo>
                <a:lnTo>
                  <a:pt x="154" y="427"/>
                </a:lnTo>
                <a:lnTo>
                  <a:pt x="168" y="426"/>
                </a:lnTo>
                <a:lnTo>
                  <a:pt x="183" y="425"/>
                </a:lnTo>
                <a:lnTo>
                  <a:pt x="198" y="422"/>
                </a:lnTo>
                <a:lnTo>
                  <a:pt x="213" y="419"/>
                </a:lnTo>
                <a:lnTo>
                  <a:pt x="227" y="414"/>
                </a:lnTo>
                <a:lnTo>
                  <a:pt x="241" y="408"/>
                </a:lnTo>
                <a:lnTo>
                  <a:pt x="254" y="402"/>
                </a:lnTo>
                <a:lnTo>
                  <a:pt x="265" y="394"/>
                </a:lnTo>
                <a:lnTo>
                  <a:pt x="276" y="385"/>
                </a:lnTo>
                <a:lnTo>
                  <a:pt x="286" y="375"/>
                </a:lnTo>
                <a:lnTo>
                  <a:pt x="295" y="363"/>
                </a:lnTo>
                <a:lnTo>
                  <a:pt x="302" y="350"/>
                </a:lnTo>
                <a:lnTo>
                  <a:pt x="307" y="334"/>
                </a:lnTo>
                <a:lnTo>
                  <a:pt x="310" y="318"/>
                </a:lnTo>
                <a:lnTo>
                  <a:pt x="311" y="300"/>
                </a:lnTo>
                <a:lnTo>
                  <a:pt x="311" y="300"/>
                </a:lnTo>
                <a:lnTo>
                  <a:pt x="310" y="288"/>
                </a:lnTo>
                <a:lnTo>
                  <a:pt x="309" y="277"/>
                </a:lnTo>
                <a:lnTo>
                  <a:pt x="306" y="266"/>
                </a:lnTo>
                <a:lnTo>
                  <a:pt x="302" y="256"/>
                </a:lnTo>
                <a:lnTo>
                  <a:pt x="297" y="248"/>
                </a:lnTo>
                <a:lnTo>
                  <a:pt x="291" y="239"/>
                </a:lnTo>
                <a:lnTo>
                  <a:pt x="283" y="231"/>
                </a:lnTo>
                <a:lnTo>
                  <a:pt x="276" y="224"/>
                </a:lnTo>
                <a:lnTo>
                  <a:pt x="267" y="217"/>
                </a:lnTo>
                <a:lnTo>
                  <a:pt x="257" y="211"/>
                </a:lnTo>
                <a:lnTo>
                  <a:pt x="247" y="204"/>
                </a:lnTo>
                <a:lnTo>
                  <a:pt x="234" y="199"/>
                </a:lnTo>
                <a:lnTo>
                  <a:pt x="209" y="187"/>
                </a:lnTo>
                <a:lnTo>
                  <a:pt x="180" y="176"/>
                </a:lnTo>
                <a:lnTo>
                  <a:pt x="180" y="176"/>
                </a:lnTo>
                <a:lnTo>
                  <a:pt x="149" y="164"/>
                </a:lnTo>
                <a:lnTo>
                  <a:pt x="135" y="157"/>
                </a:lnTo>
                <a:lnTo>
                  <a:pt x="123" y="151"/>
                </a:lnTo>
                <a:lnTo>
                  <a:pt x="113" y="144"/>
                </a:lnTo>
                <a:lnTo>
                  <a:pt x="109" y="140"/>
                </a:lnTo>
                <a:lnTo>
                  <a:pt x="106" y="136"/>
                </a:lnTo>
                <a:lnTo>
                  <a:pt x="103" y="132"/>
                </a:lnTo>
                <a:lnTo>
                  <a:pt x="101" y="127"/>
                </a:lnTo>
                <a:lnTo>
                  <a:pt x="100" y="121"/>
                </a:lnTo>
                <a:lnTo>
                  <a:pt x="100" y="116"/>
                </a:lnTo>
                <a:lnTo>
                  <a:pt x="100" y="116"/>
                </a:lnTo>
                <a:lnTo>
                  <a:pt x="100" y="110"/>
                </a:lnTo>
                <a:lnTo>
                  <a:pt x="102" y="104"/>
                </a:lnTo>
                <a:lnTo>
                  <a:pt x="106" y="97"/>
                </a:lnTo>
                <a:lnTo>
                  <a:pt x="112" y="90"/>
                </a:lnTo>
                <a:lnTo>
                  <a:pt x="116" y="86"/>
                </a:lnTo>
                <a:lnTo>
                  <a:pt x="120" y="83"/>
                </a:lnTo>
                <a:lnTo>
                  <a:pt x="126" y="81"/>
                </a:lnTo>
                <a:lnTo>
                  <a:pt x="132" y="78"/>
                </a:lnTo>
                <a:lnTo>
                  <a:pt x="139" y="76"/>
                </a:lnTo>
                <a:lnTo>
                  <a:pt x="147" y="75"/>
                </a:lnTo>
                <a:lnTo>
                  <a:pt x="156" y="74"/>
                </a:lnTo>
                <a:lnTo>
                  <a:pt x="166" y="74"/>
                </a:lnTo>
                <a:lnTo>
                  <a:pt x="166" y="74"/>
                </a:lnTo>
                <a:lnTo>
                  <a:pt x="185" y="75"/>
                </a:lnTo>
                <a:lnTo>
                  <a:pt x="205" y="77"/>
                </a:lnTo>
                <a:lnTo>
                  <a:pt x="222" y="81"/>
                </a:lnTo>
                <a:lnTo>
                  <a:pt x="238" y="85"/>
                </a:lnTo>
                <a:lnTo>
                  <a:pt x="262" y="94"/>
                </a:lnTo>
                <a:lnTo>
                  <a:pt x="271" y="98"/>
                </a:lnTo>
                <a:lnTo>
                  <a:pt x="295" y="30"/>
                </a:lnTo>
                <a:lnTo>
                  <a:pt x="295" y="30"/>
                </a:lnTo>
                <a:lnTo>
                  <a:pt x="276" y="22"/>
                </a:lnTo>
                <a:lnTo>
                  <a:pt x="263" y="16"/>
                </a:lnTo>
                <a:lnTo>
                  <a:pt x="247" y="12"/>
                </a:lnTo>
                <a:lnTo>
                  <a:pt x="228" y="7"/>
                </a:lnTo>
                <a:lnTo>
                  <a:pt x="207" y="4"/>
                </a:lnTo>
                <a:lnTo>
                  <a:pt x="183" y="1"/>
                </a:lnTo>
                <a:lnTo>
                  <a:pt x="158" y="0"/>
                </a:lnTo>
                <a:lnTo>
                  <a:pt x="158" y="0"/>
                </a:lnTo>
                <a:lnTo>
                  <a:pt x="143" y="1"/>
                </a:lnTo>
                <a:lnTo>
                  <a:pt x="129" y="2"/>
                </a:lnTo>
                <a:lnTo>
                  <a:pt x="115" y="4"/>
                </a:lnTo>
                <a:lnTo>
                  <a:pt x="102" y="8"/>
                </a:lnTo>
                <a:lnTo>
                  <a:pt x="88" y="12"/>
                </a:lnTo>
                <a:lnTo>
                  <a:pt x="76" y="17"/>
                </a:lnTo>
                <a:lnTo>
                  <a:pt x="64" y="24"/>
                </a:lnTo>
                <a:lnTo>
                  <a:pt x="53" y="31"/>
                </a:lnTo>
                <a:lnTo>
                  <a:pt x="42" y="39"/>
                </a:lnTo>
                <a:lnTo>
                  <a:pt x="33" y="47"/>
                </a:lnTo>
                <a:lnTo>
                  <a:pt x="25" y="58"/>
                </a:lnTo>
                <a:lnTo>
                  <a:pt x="19" y="69"/>
                </a:lnTo>
                <a:lnTo>
                  <a:pt x="13" y="80"/>
                </a:lnTo>
                <a:lnTo>
                  <a:pt x="9" y="94"/>
                </a:lnTo>
                <a:lnTo>
                  <a:pt x="7" y="107"/>
                </a:lnTo>
                <a:lnTo>
                  <a:pt x="6" y="122"/>
                </a:lnTo>
                <a:lnTo>
                  <a:pt x="6" y="122"/>
                </a:lnTo>
                <a:lnTo>
                  <a:pt x="7" y="137"/>
                </a:lnTo>
                <a:lnTo>
                  <a:pt x="9" y="150"/>
                </a:lnTo>
                <a:lnTo>
                  <a:pt x="13" y="164"/>
                </a:lnTo>
                <a:lnTo>
                  <a:pt x="19" y="175"/>
                </a:lnTo>
                <a:lnTo>
                  <a:pt x="25" y="185"/>
                </a:lnTo>
                <a:lnTo>
                  <a:pt x="33" y="194"/>
                </a:lnTo>
                <a:lnTo>
                  <a:pt x="42" y="203"/>
                </a:lnTo>
                <a:lnTo>
                  <a:pt x="51" y="210"/>
                </a:lnTo>
                <a:lnTo>
                  <a:pt x="62" y="217"/>
                </a:lnTo>
                <a:lnTo>
                  <a:pt x="73" y="223"/>
                </a:lnTo>
                <a:lnTo>
                  <a:pt x="84" y="229"/>
                </a:lnTo>
                <a:lnTo>
                  <a:pt x="95" y="235"/>
                </a:lnTo>
                <a:lnTo>
                  <a:pt x="119" y="243"/>
                </a:lnTo>
                <a:lnTo>
                  <a:pt x="142" y="251"/>
                </a:lnTo>
                <a:lnTo>
                  <a:pt x="142" y="251"/>
                </a:lnTo>
                <a:lnTo>
                  <a:pt x="171" y="261"/>
                </a:lnTo>
                <a:lnTo>
                  <a:pt x="184" y="266"/>
                </a:lnTo>
                <a:lnTo>
                  <a:pt x="196" y="273"/>
                </a:lnTo>
                <a:lnTo>
                  <a:pt x="205" y="280"/>
                </a:lnTo>
                <a:lnTo>
                  <a:pt x="211" y="287"/>
                </a:lnTo>
                <a:lnTo>
                  <a:pt x="214" y="291"/>
                </a:lnTo>
                <a:lnTo>
                  <a:pt x="216" y="296"/>
                </a:lnTo>
                <a:lnTo>
                  <a:pt x="217" y="300"/>
                </a:lnTo>
                <a:lnTo>
                  <a:pt x="217" y="306"/>
                </a:lnTo>
                <a:lnTo>
                  <a:pt x="217" y="306"/>
                </a:lnTo>
                <a:lnTo>
                  <a:pt x="217" y="315"/>
                </a:lnTo>
                <a:lnTo>
                  <a:pt x="214" y="324"/>
                </a:lnTo>
                <a:lnTo>
                  <a:pt x="212" y="328"/>
                </a:lnTo>
                <a:lnTo>
                  <a:pt x="209" y="332"/>
                </a:lnTo>
                <a:lnTo>
                  <a:pt x="206" y="335"/>
                </a:lnTo>
                <a:lnTo>
                  <a:pt x="202" y="340"/>
                </a:lnTo>
                <a:lnTo>
                  <a:pt x="197" y="343"/>
                </a:lnTo>
                <a:lnTo>
                  <a:pt x="190" y="346"/>
                </a:lnTo>
                <a:lnTo>
                  <a:pt x="184" y="348"/>
                </a:lnTo>
                <a:lnTo>
                  <a:pt x="176" y="350"/>
                </a:lnTo>
                <a:lnTo>
                  <a:pt x="167" y="352"/>
                </a:lnTo>
                <a:lnTo>
                  <a:pt x="158" y="353"/>
                </a:lnTo>
                <a:lnTo>
                  <a:pt x="134" y="354"/>
                </a:lnTo>
                <a:lnTo>
                  <a:pt x="134" y="354"/>
                </a:lnTo>
                <a:lnTo>
                  <a:pt x="113" y="354"/>
                </a:lnTo>
                <a:lnTo>
                  <a:pt x="92" y="352"/>
                </a:lnTo>
                <a:lnTo>
                  <a:pt x="55" y="348"/>
                </a:lnTo>
                <a:lnTo>
                  <a:pt x="28" y="344"/>
                </a:lnTo>
                <a:lnTo>
                  <a:pt x="18" y="342"/>
                </a:lnTo>
                <a:lnTo>
                  <a:pt x="0" y="413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rgbClr val="005EB8"/>
              </a:solidFill>
            </a:endParaRPr>
          </a:p>
        </p:txBody>
      </p:sp>
      <p:sp>
        <p:nvSpPr>
          <p:cNvPr id="17" name="Freeform 14"/>
          <p:cNvSpPr>
            <a:spLocks/>
          </p:cNvSpPr>
          <p:nvPr userDrawn="1"/>
        </p:nvSpPr>
        <p:spPr bwMode="auto">
          <a:xfrm>
            <a:off x="10119823" y="5988162"/>
            <a:ext cx="96017" cy="106503"/>
          </a:xfrm>
          <a:custGeom>
            <a:avLst/>
            <a:gdLst>
              <a:gd name="T0" fmla="*/ 0 w 194"/>
              <a:gd name="T1" fmla="*/ 7 h 282"/>
              <a:gd name="T2" fmla="*/ 0 w 194"/>
              <a:gd name="T3" fmla="*/ 7 h 282"/>
              <a:gd name="T4" fmla="*/ 14 w 194"/>
              <a:gd name="T5" fmla="*/ 4 h 282"/>
              <a:gd name="T6" fmla="*/ 31 w 194"/>
              <a:gd name="T7" fmla="*/ 2 h 282"/>
              <a:gd name="T8" fmla="*/ 52 w 194"/>
              <a:gd name="T9" fmla="*/ 0 h 282"/>
              <a:gd name="T10" fmla="*/ 73 w 194"/>
              <a:gd name="T11" fmla="*/ 0 h 282"/>
              <a:gd name="T12" fmla="*/ 73 w 194"/>
              <a:gd name="T13" fmla="*/ 0 h 282"/>
              <a:gd name="T14" fmla="*/ 87 w 194"/>
              <a:gd name="T15" fmla="*/ 0 h 282"/>
              <a:gd name="T16" fmla="*/ 98 w 194"/>
              <a:gd name="T17" fmla="*/ 1 h 282"/>
              <a:gd name="T18" fmla="*/ 110 w 194"/>
              <a:gd name="T19" fmla="*/ 4 h 282"/>
              <a:gd name="T20" fmla="*/ 121 w 194"/>
              <a:gd name="T21" fmla="*/ 7 h 282"/>
              <a:gd name="T22" fmla="*/ 132 w 194"/>
              <a:gd name="T23" fmla="*/ 11 h 282"/>
              <a:gd name="T24" fmla="*/ 141 w 194"/>
              <a:gd name="T25" fmla="*/ 17 h 282"/>
              <a:gd name="T26" fmla="*/ 151 w 194"/>
              <a:gd name="T27" fmla="*/ 24 h 282"/>
              <a:gd name="T28" fmla="*/ 159 w 194"/>
              <a:gd name="T29" fmla="*/ 31 h 282"/>
              <a:gd name="T30" fmla="*/ 166 w 194"/>
              <a:gd name="T31" fmla="*/ 40 h 282"/>
              <a:gd name="T32" fmla="*/ 174 w 194"/>
              <a:gd name="T33" fmla="*/ 49 h 282"/>
              <a:gd name="T34" fmla="*/ 180 w 194"/>
              <a:gd name="T35" fmla="*/ 61 h 282"/>
              <a:gd name="T36" fmla="*/ 185 w 194"/>
              <a:gd name="T37" fmla="*/ 74 h 282"/>
              <a:gd name="T38" fmla="*/ 189 w 194"/>
              <a:gd name="T39" fmla="*/ 88 h 282"/>
              <a:gd name="T40" fmla="*/ 192 w 194"/>
              <a:gd name="T41" fmla="*/ 103 h 282"/>
              <a:gd name="T42" fmla="*/ 193 w 194"/>
              <a:gd name="T43" fmla="*/ 119 h 282"/>
              <a:gd name="T44" fmla="*/ 194 w 194"/>
              <a:gd name="T45" fmla="*/ 138 h 282"/>
              <a:gd name="T46" fmla="*/ 194 w 194"/>
              <a:gd name="T47" fmla="*/ 138 h 282"/>
              <a:gd name="T48" fmla="*/ 194 w 194"/>
              <a:gd name="T49" fmla="*/ 155 h 282"/>
              <a:gd name="T50" fmla="*/ 193 w 194"/>
              <a:gd name="T51" fmla="*/ 172 h 282"/>
              <a:gd name="T52" fmla="*/ 191 w 194"/>
              <a:gd name="T53" fmla="*/ 187 h 282"/>
              <a:gd name="T54" fmla="*/ 188 w 194"/>
              <a:gd name="T55" fmla="*/ 202 h 282"/>
              <a:gd name="T56" fmla="*/ 185 w 194"/>
              <a:gd name="T57" fmla="*/ 215 h 282"/>
              <a:gd name="T58" fmla="*/ 181 w 194"/>
              <a:gd name="T59" fmla="*/ 226 h 282"/>
              <a:gd name="T60" fmla="*/ 175 w 194"/>
              <a:gd name="T61" fmla="*/ 238 h 282"/>
              <a:gd name="T62" fmla="*/ 168 w 194"/>
              <a:gd name="T63" fmla="*/ 247 h 282"/>
              <a:gd name="T64" fmla="*/ 160 w 194"/>
              <a:gd name="T65" fmla="*/ 255 h 282"/>
              <a:gd name="T66" fmla="*/ 151 w 194"/>
              <a:gd name="T67" fmla="*/ 262 h 282"/>
              <a:gd name="T68" fmla="*/ 141 w 194"/>
              <a:gd name="T69" fmla="*/ 269 h 282"/>
              <a:gd name="T70" fmla="*/ 129 w 194"/>
              <a:gd name="T71" fmla="*/ 274 h 282"/>
              <a:gd name="T72" fmla="*/ 115 w 194"/>
              <a:gd name="T73" fmla="*/ 277 h 282"/>
              <a:gd name="T74" fmla="*/ 100 w 194"/>
              <a:gd name="T75" fmla="*/ 280 h 282"/>
              <a:gd name="T76" fmla="*/ 84 w 194"/>
              <a:gd name="T77" fmla="*/ 282 h 282"/>
              <a:gd name="T78" fmla="*/ 65 w 194"/>
              <a:gd name="T79" fmla="*/ 282 h 282"/>
              <a:gd name="T80" fmla="*/ 65 w 194"/>
              <a:gd name="T81" fmla="*/ 282 h 282"/>
              <a:gd name="T82" fmla="*/ 42 w 194"/>
              <a:gd name="T83" fmla="*/ 281 h 282"/>
              <a:gd name="T84" fmla="*/ 20 w 194"/>
              <a:gd name="T85" fmla="*/ 280 h 282"/>
              <a:gd name="T86" fmla="*/ 0 w 194"/>
              <a:gd name="T87" fmla="*/ 278 h 282"/>
              <a:gd name="T88" fmla="*/ 0 w 194"/>
              <a:gd name="T89" fmla="*/ 7 h 2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194" h="282">
                <a:moveTo>
                  <a:pt x="0" y="7"/>
                </a:moveTo>
                <a:lnTo>
                  <a:pt x="0" y="7"/>
                </a:lnTo>
                <a:lnTo>
                  <a:pt x="14" y="4"/>
                </a:lnTo>
                <a:lnTo>
                  <a:pt x="31" y="2"/>
                </a:lnTo>
                <a:lnTo>
                  <a:pt x="52" y="0"/>
                </a:lnTo>
                <a:lnTo>
                  <a:pt x="73" y="0"/>
                </a:lnTo>
                <a:lnTo>
                  <a:pt x="73" y="0"/>
                </a:lnTo>
                <a:lnTo>
                  <a:pt x="87" y="0"/>
                </a:lnTo>
                <a:lnTo>
                  <a:pt x="98" y="1"/>
                </a:lnTo>
                <a:lnTo>
                  <a:pt x="110" y="4"/>
                </a:lnTo>
                <a:lnTo>
                  <a:pt x="121" y="7"/>
                </a:lnTo>
                <a:lnTo>
                  <a:pt x="132" y="11"/>
                </a:lnTo>
                <a:lnTo>
                  <a:pt x="141" y="17"/>
                </a:lnTo>
                <a:lnTo>
                  <a:pt x="151" y="24"/>
                </a:lnTo>
                <a:lnTo>
                  <a:pt x="159" y="31"/>
                </a:lnTo>
                <a:lnTo>
                  <a:pt x="166" y="40"/>
                </a:lnTo>
                <a:lnTo>
                  <a:pt x="174" y="49"/>
                </a:lnTo>
                <a:lnTo>
                  <a:pt x="180" y="61"/>
                </a:lnTo>
                <a:lnTo>
                  <a:pt x="185" y="74"/>
                </a:lnTo>
                <a:lnTo>
                  <a:pt x="189" y="88"/>
                </a:lnTo>
                <a:lnTo>
                  <a:pt x="192" y="103"/>
                </a:lnTo>
                <a:lnTo>
                  <a:pt x="193" y="119"/>
                </a:lnTo>
                <a:lnTo>
                  <a:pt x="194" y="138"/>
                </a:lnTo>
                <a:lnTo>
                  <a:pt x="194" y="138"/>
                </a:lnTo>
                <a:lnTo>
                  <a:pt x="194" y="155"/>
                </a:lnTo>
                <a:lnTo>
                  <a:pt x="193" y="172"/>
                </a:lnTo>
                <a:lnTo>
                  <a:pt x="191" y="187"/>
                </a:lnTo>
                <a:lnTo>
                  <a:pt x="188" y="202"/>
                </a:lnTo>
                <a:lnTo>
                  <a:pt x="185" y="215"/>
                </a:lnTo>
                <a:lnTo>
                  <a:pt x="181" y="226"/>
                </a:lnTo>
                <a:lnTo>
                  <a:pt x="175" y="238"/>
                </a:lnTo>
                <a:lnTo>
                  <a:pt x="168" y="247"/>
                </a:lnTo>
                <a:lnTo>
                  <a:pt x="160" y="255"/>
                </a:lnTo>
                <a:lnTo>
                  <a:pt x="151" y="262"/>
                </a:lnTo>
                <a:lnTo>
                  <a:pt x="141" y="269"/>
                </a:lnTo>
                <a:lnTo>
                  <a:pt x="129" y="274"/>
                </a:lnTo>
                <a:lnTo>
                  <a:pt x="115" y="277"/>
                </a:lnTo>
                <a:lnTo>
                  <a:pt x="100" y="280"/>
                </a:lnTo>
                <a:lnTo>
                  <a:pt x="84" y="282"/>
                </a:lnTo>
                <a:lnTo>
                  <a:pt x="65" y="282"/>
                </a:lnTo>
                <a:lnTo>
                  <a:pt x="65" y="282"/>
                </a:lnTo>
                <a:lnTo>
                  <a:pt x="42" y="281"/>
                </a:lnTo>
                <a:lnTo>
                  <a:pt x="20" y="280"/>
                </a:lnTo>
                <a:lnTo>
                  <a:pt x="0" y="278"/>
                </a:lnTo>
                <a:lnTo>
                  <a:pt x="0" y="7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rgbClr val="005EB8"/>
              </a:solidFill>
            </a:endParaRPr>
          </a:p>
        </p:txBody>
      </p:sp>
      <p:sp>
        <p:nvSpPr>
          <p:cNvPr id="18" name="Freeform 15"/>
          <p:cNvSpPr>
            <a:spLocks/>
          </p:cNvSpPr>
          <p:nvPr userDrawn="1"/>
        </p:nvSpPr>
        <p:spPr bwMode="auto">
          <a:xfrm>
            <a:off x="10071814" y="5961161"/>
            <a:ext cx="194036" cy="160505"/>
          </a:xfrm>
          <a:custGeom>
            <a:avLst/>
            <a:gdLst>
              <a:gd name="T0" fmla="*/ 171 w 385"/>
              <a:gd name="T1" fmla="*/ 0 h 428"/>
              <a:gd name="T2" fmla="*/ 171 w 385"/>
              <a:gd name="T3" fmla="*/ 0 h 428"/>
              <a:gd name="T4" fmla="*/ 150 w 385"/>
              <a:gd name="T5" fmla="*/ 1 h 428"/>
              <a:gd name="T6" fmla="*/ 129 w 385"/>
              <a:gd name="T7" fmla="*/ 2 h 428"/>
              <a:gd name="T8" fmla="*/ 106 w 385"/>
              <a:gd name="T9" fmla="*/ 4 h 428"/>
              <a:gd name="T10" fmla="*/ 83 w 385"/>
              <a:gd name="T11" fmla="*/ 7 h 428"/>
              <a:gd name="T12" fmla="*/ 60 w 385"/>
              <a:gd name="T13" fmla="*/ 10 h 428"/>
              <a:gd name="T14" fmla="*/ 39 w 385"/>
              <a:gd name="T15" fmla="*/ 14 h 428"/>
              <a:gd name="T16" fmla="*/ 18 w 385"/>
              <a:gd name="T17" fmla="*/ 20 h 428"/>
              <a:gd name="T18" fmla="*/ 0 w 385"/>
              <a:gd name="T19" fmla="*/ 26 h 428"/>
              <a:gd name="T20" fmla="*/ 0 w 385"/>
              <a:gd name="T21" fmla="*/ 415 h 428"/>
              <a:gd name="T22" fmla="*/ 0 w 385"/>
              <a:gd name="T23" fmla="*/ 415 h 428"/>
              <a:gd name="T24" fmla="*/ 15 w 385"/>
              <a:gd name="T25" fmla="*/ 418 h 428"/>
              <a:gd name="T26" fmla="*/ 34 w 385"/>
              <a:gd name="T27" fmla="*/ 420 h 428"/>
              <a:gd name="T28" fmla="*/ 73 w 385"/>
              <a:gd name="T29" fmla="*/ 424 h 428"/>
              <a:gd name="T30" fmla="*/ 116 w 385"/>
              <a:gd name="T31" fmla="*/ 427 h 428"/>
              <a:gd name="T32" fmla="*/ 155 w 385"/>
              <a:gd name="T33" fmla="*/ 428 h 428"/>
              <a:gd name="T34" fmla="*/ 155 w 385"/>
              <a:gd name="T35" fmla="*/ 428 h 428"/>
              <a:gd name="T36" fmla="*/ 186 w 385"/>
              <a:gd name="T37" fmla="*/ 427 h 428"/>
              <a:gd name="T38" fmla="*/ 212 w 385"/>
              <a:gd name="T39" fmla="*/ 425 h 428"/>
              <a:gd name="T40" fmla="*/ 238 w 385"/>
              <a:gd name="T41" fmla="*/ 421 h 428"/>
              <a:gd name="T42" fmla="*/ 261 w 385"/>
              <a:gd name="T43" fmla="*/ 415 h 428"/>
              <a:gd name="T44" fmla="*/ 282 w 385"/>
              <a:gd name="T45" fmla="*/ 408 h 428"/>
              <a:gd name="T46" fmla="*/ 301 w 385"/>
              <a:gd name="T47" fmla="*/ 399 h 428"/>
              <a:gd name="T48" fmla="*/ 309 w 385"/>
              <a:gd name="T49" fmla="*/ 394 h 428"/>
              <a:gd name="T50" fmla="*/ 318 w 385"/>
              <a:gd name="T51" fmla="*/ 389 h 428"/>
              <a:gd name="T52" fmla="*/ 326 w 385"/>
              <a:gd name="T53" fmla="*/ 383 h 428"/>
              <a:gd name="T54" fmla="*/ 333 w 385"/>
              <a:gd name="T55" fmla="*/ 377 h 428"/>
              <a:gd name="T56" fmla="*/ 339 w 385"/>
              <a:gd name="T57" fmla="*/ 369 h 428"/>
              <a:gd name="T58" fmla="*/ 345 w 385"/>
              <a:gd name="T59" fmla="*/ 362 h 428"/>
              <a:gd name="T60" fmla="*/ 351 w 385"/>
              <a:gd name="T61" fmla="*/ 355 h 428"/>
              <a:gd name="T62" fmla="*/ 356 w 385"/>
              <a:gd name="T63" fmla="*/ 347 h 428"/>
              <a:gd name="T64" fmla="*/ 361 w 385"/>
              <a:gd name="T65" fmla="*/ 337 h 428"/>
              <a:gd name="T66" fmla="*/ 366 w 385"/>
              <a:gd name="T67" fmla="*/ 329 h 428"/>
              <a:gd name="T68" fmla="*/ 373 w 385"/>
              <a:gd name="T69" fmla="*/ 309 h 428"/>
              <a:gd name="T70" fmla="*/ 378 w 385"/>
              <a:gd name="T71" fmla="*/ 287 h 428"/>
              <a:gd name="T72" fmla="*/ 382 w 385"/>
              <a:gd name="T73" fmla="*/ 264 h 428"/>
              <a:gd name="T74" fmla="*/ 384 w 385"/>
              <a:gd name="T75" fmla="*/ 239 h 428"/>
              <a:gd name="T76" fmla="*/ 385 w 385"/>
              <a:gd name="T77" fmla="*/ 211 h 428"/>
              <a:gd name="T78" fmla="*/ 385 w 385"/>
              <a:gd name="T79" fmla="*/ 211 h 428"/>
              <a:gd name="T80" fmla="*/ 384 w 385"/>
              <a:gd name="T81" fmla="*/ 187 h 428"/>
              <a:gd name="T82" fmla="*/ 381 w 385"/>
              <a:gd name="T83" fmla="*/ 164 h 428"/>
              <a:gd name="T84" fmla="*/ 377 w 385"/>
              <a:gd name="T85" fmla="*/ 143 h 428"/>
              <a:gd name="T86" fmla="*/ 371 w 385"/>
              <a:gd name="T87" fmla="*/ 122 h 428"/>
              <a:gd name="T88" fmla="*/ 363 w 385"/>
              <a:gd name="T89" fmla="*/ 104 h 428"/>
              <a:gd name="T90" fmla="*/ 352 w 385"/>
              <a:gd name="T91" fmla="*/ 86 h 428"/>
              <a:gd name="T92" fmla="*/ 341 w 385"/>
              <a:gd name="T93" fmla="*/ 71 h 428"/>
              <a:gd name="T94" fmla="*/ 328 w 385"/>
              <a:gd name="T95" fmla="*/ 57 h 428"/>
              <a:gd name="T96" fmla="*/ 314 w 385"/>
              <a:gd name="T97" fmla="*/ 43 h 428"/>
              <a:gd name="T98" fmla="*/ 297 w 385"/>
              <a:gd name="T99" fmla="*/ 32 h 428"/>
              <a:gd name="T100" fmla="*/ 280 w 385"/>
              <a:gd name="T101" fmla="*/ 23 h 428"/>
              <a:gd name="T102" fmla="*/ 260 w 385"/>
              <a:gd name="T103" fmla="*/ 14 h 428"/>
              <a:gd name="T104" fmla="*/ 240 w 385"/>
              <a:gd name="T105" fmla="*/ 8 h 428"/>
              <a:gd name="T106" fmla="*/ 218 w 385"/>
              <a:gd name="T107" fmla="*/ 4 h 428"/>
              <a:gd name="T108" fmla="*/ 195 w 385"/>
              <a:gd name="T109" fmla="*/ 1 h 428"/>
              <a:gd name="T110" fmla="*/ 171 w 385"/>
              <a:gd name="T111" fmla="*/ 0 h 4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385" h="428">
                <a:moveTo>
                  <a:pt x="171" y="0"/>
                </a:moveTo>
                <a:lnTo>
                  <a:pt x="171" y="0"/>
                </a:lnTo>
                <a:lnTo>
                  <a:pt x="150" y="1"/>
                </a:lnTo>
                <a:lnTo>
                  <a:pt x="129" y="2"/>
                </a:lnTo>
                <a:lnTo>
                  <a:pt x="106" y="4"/>
                </a:lnTo>
                <a:lnTo>
                  <a:pt x="83" y="7"/>
                </a:lnTo>
                <a:lnTo>
                  <a:pt x="60" y="10"/>
                </a:lnTo>
                <a:lnTo>
                  <a:pt x="39" y="14"/>
                </a:lnTo>
                <a:lnTo>
                  <a:pt x="18" y="20"/>
                </a:lnTo>
                <a:lnTo>
                  <a:pt x="0" y="26"/>
                </a:lnTo>
                <a:lnTo>
                  <a:pt x="0" y="415"/>
                </a:lnTo>
                <a:lnTo>
                  <a:pt x="0" y="415"/>
                </a:lnTo>
                <a:lnTo>
                  <a:pt x="15" y="418"/>
                </a:lnTo>
                <a:lnTo>
                  <a:pt x="34" y="420"/>
                </a:lnTo>
                <a:lnTo>
                  <a:pt x="73" y="424"/>
                </a:lnTo>
                <a:lnTo>
                  <a:pt x="116" y="427"/>
                </a:lnTo>
                <a:lnTo>
                  <a:pt x="155" y="428"/>
                </a:lnTo>
                <a:lnTo>
                  <a:pt x="155" y="428"/>
                </a:lnTo>
                <a:lnTo>
                  <a:pt x="186" y="427"/>
                </a:lnTo>
                <a:lnTo>
                  <a:pt x="212" y="425"/>
                </a:lnTo>
                <a:lnTo>
                  <a:pt x="238" y="421"/>
                </a:lnTo>
                <a:lnTo>
                  <a:pt x="261" y="415"/>
                </a:lnTo>
                <a:lnTo>
                  <a:pt x="282" y="408"/>
                </a:lnTo>
                <a:lnTo>
                  <a:pt x="301" y="399"/>
                </a:lnTo>
                <a:lnTo>
                  <a:pt x="309" y="394"/>
                </a:lnTo>
                <a:lnTo>
                  <a:pt x="318" y="389"/>
                </a:lnTo>
                <a:lnTo>
                  <a:pt x="326" y="383"/>
                </a:lnTo>
                <a:lnTo>
                  <a:pt x="333" y="377"/>
                </a:lnTo>
                <a:lnTo>
                  <a:pt x="339" y="369"/>
                </a:lnTo>
                <a:lnTo>
                  <a:pt x="345" y="362"/>
                </a:lnTo>
                <a:lnTo>
                  <a:pt x="351" y="355"/>
                </a:lnTo>
                <a:lnTo>
                  <a:pt x="356" y="347"/>
                </a:lnTo>
                <a:lnTo>
                  <a:pt x="361" y="337"/>
                </a:lnTo>
                <a:lnTo>
                  <a:pt x="366" y="329"/>
                </a:lnTo>
                <a:lnTo>
                  <a:pt x="373" y="309"/>
                </a:lnTo>
                <a:lnTo>
                  <a:pt x="378" y="287"/>
                </a:lnTo>
                <a:lnTo>
                  <a:pt x="382" y="264"/>
                </a:lnTo>
                <a:lnTo>
                  <a:pt x="384" y="239"/>
                </a:lnTo>
                <a:lnTo>
                  <a:pt x="385" y="211"/>
                </a:lnTo>
                <a:lnTo>
                  <a:pt x="385" y="211"/>
                </a:lnTo>
                <a:lnTo>
                  <a:pt x="384" y="187"/>
                </a:lnTo>
                <a:lnTo>
                  <a:pt x="381" y="164"/>
                </a:lnTo>
                <a:lnTo>
                  <a:pt x="377" y="143"/>
                </a:lnTo>
                <a:lnTo>
                  <a:pt x="371" y="122"/>
                </a:lnTo>
                <a:lnTo>
                  <a:pt x="363" y="104"/>
                </a:lnTo>
                <a:lnTo>
                  <a:pt x="352" y="86"/>
                </a:lnTo>
                <a:lnTo>
                  <a:pt x="341" y="71"/>
                </a:lnTo>
                <a:lnTo>
                  <a:pt x="328" y="57"/>
                </a:lnTo>
                <a:lnTo>
                  <a:pt x="314" y="43"/>
                </a:lnTo>
                <a:lnTo>
                  <a:pt x="297" y="32"/>
                </a:lnTo>
                <a:lnTo>
                  <a:pt x="280" y="23"/>
                </a:lnTo>
                <a:lnTo>
                  <a:pt x="260" y="14"/>
                </a:lnTo>
                <a:lnTo>
                  <a:pt x="240" y="8"/>
                </a:lnTo>
                <a:lnTo>
                  <a:pt x="218" y="4"/>
                </a:lnTo>
                <a:lnTo>
                  <a:pt x="195" y="1"/>
                </a:lnTo>
                <a:lnTo>
                  <a:pt x="171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rgbClr val="005EB8"/>
              </a:solidFill>
            </a:endParaRPr>
          </a:p>
        </p:txBody>
      </p:sp>
      <p:pic>
        <p:nvPicPr>
          <p:cNvPr id="22" name="Imagen 8" descr="logo AMa.wmf"/>
          <p:cNvPicPr>
            <a:picLocks noChangeAspect="1"/>
          </p:cNvPicPr>
          <p:nvPr userDrawn="1"/>
        </p:nvPicPr>
        <p:blipFill>
          <a:blip r:embed="rId2" cstate="email">
            <a:alphaModFix/>
            <a:lum bright="100000" contrast="-100000"/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310180" y="6142588"/>
            <a:ext cx="1624293" cy="159340"/>
          </a:xfrm>
          <a:prstGeom prst="rect">
            <a:avLst/>
          </a:prstGeom>
        </p:spPr>
      </p:pic>
      <p:grpSp>
        <p:nvGrpSpPr>
          <p:cNvPr id="32" name="Group 31"/>
          <p:cNvGrpSpPr/>
          <p:nvPr userDrawn="1"/>
        </p:nvGrpSpPr>
        <p:grpSpPr>
          <a:xfrm>
            <a:off x="10591919" y="34249"/>
            <a:ext cx="1079674" cy="625849"/>
            <a:chOff x="8405819" y="36245"/>
            <a:chExt cx="856837" cy="662339"/>
          </a:xfrm>
        </p:grpSpPr>
        <p:grpSp>
          <p:nvGrpSpPr>
            <p:cNvPr id="33" name="Group 32"/>
            <p:cNvGrpSpPr/>
            <p:nvPr userDrawn="1"/>
          </p:nvGrpSpPr>
          <p:grpSpPr>
            <a:xfrm>
              <a:off x="8545513" y="36245"/>
              <a:ext cx="489905" cy="495602"/>
              <a:chOff x="7818438" y="101600"/>
              <a:chExt cx="546100" cy="552450"/>
            </a:xfrm>
          </p:grpSpPr>
          <p:sp>
            <p:nvSpPr>
              <p:cNvPr id="36" name="Freeform 5"/>
              <p:cNvSpPr>
                <a:spLocks noEditPoints="1"/>
              </p:cNvSpPr>
              <p:nvPr userDrawn="1"/>
            </p:nvSpPr>
            <p:spPr bwMode="auto">
              <a:xfrm>
                <a:off x="7818438" y="200025"/>
                <a:ext cx="546100" cy="454025"/>
              </a:xfrm>
              <a:custGeom>
                <a:avLst/>
                <a:gdLst>
                  <a:gd name="T0" fmla="*/ 56 w 344"/>
                  <a:gd name="T1" fmla="*/ 0 h 286"/>
                  <a:gd name="T2" fmla="*/ 44 w 344"/>
                  <a:gd name="T3" fmla="*/ 2 h 286"/>
                  <a:gd name="T4" fmla="*/ 24 w 344"/>
                  <a:gd name="T5" fmla="*/ 10 h 286"/>
                  <a:gd name="T6" fmla="*/ 10 w 344"/>
                  <a:gd name="T7" fmla="*/ 26 h 286"/>
                  <a:gd name="T8" fmla="*/ 2 w 344"/>
                  <a:gd name="T9" fmla="*/ 46 h 286"/>
                  <a:gd name="T10" fmla="*/ 0 w 344"/>
                  <a:gd name="T11" fmla="*/ 230 h 286"/>
                  <a:gd name="T12" fmla="*/ 2 w 344"/>
                  <a:gd name="T13" fmla="*/ 242 h 286"/>
                  <a:gd name="T14" fmla="*/ 10 w 344"/>
                  <a:gd name="T15" fmla="*/ 262 h 286"/>
                  <a:gd name="T16" fmla="*/ 24 w 344"/>
                  <a:gd name="T17" fmla="*/ 278 h 286"/>
                  <a:gd name="T18" fmla="*/ 44 w 344"/>
                  <a:gd name="T19" fmla="*/ 286 h 286"/>
                  <a:gd name="T20" fmla="*/ 288 w 344"/>
                  <a:gd name="T21" fmla="*/ 286 h 286"/>
                  <a:gd name="T22" fmla="*/ 300 w 344"/>
                  <a:gd name="T23" fmla="*/ 286 h 286"/>
                  <a:gd name="T24" fmla="*/ 320 w 344"/>
                  <a:gd name="T25" fmla="*/ 278 h 286"/>
                  <a:gd name="T26" fmla="*/ 334 w 344"/>
                  <a:gd name="T27" fmla="*/ 262 h 286"/>
                  <a:gd name="T28" fmla="*/ 344 w 344"/>
                  <a:gd name="T29" fmla="*/ 242 h 286"/>
                  <a:gd name="T30" fmla="*/ 344 w 344"/>
                  <a:gd name="T31" fmla="*/ 58 h 286"/>
                  <a:gd name="T32" fmla="*/ 344 w 344"/>
                  <a:gd name="T33" fmla="*/ 46 h 286"/>
                  <a:gd name="T34" fmla="*/ 334 w 344"/>
                  <a:gd name="T35" fmla="*/ 26 h 286"/>
                  <a:gd name="T36" fmla="*/ 320 w 344"/>
                  <a:gd name="T37" fmla="*/ 10 h 286"/>
                  <a:gd name="T38" fmla="*/ 300 w 344"/>
                  <a:gd name="T39" fmla="*/ 2 h 286"/>
                  <a:gd name="T40" fmla="*/ 288 w 344"/>
                  <a:gd name="T41" fmla="*/ 0 h 286"/>
                  <a:gd name="T42" fmla="*/ 148 w 344"/>
                  <a:gd name="T43" fmla="*/ 142 h 286"/>
                  <a:gd name="T44" fmla="*/ 144 w 344"/>
                  <a:gd name="T45" fmla="*/ 136 h 286"/>
                  <a:gd name="T46" fmla="*/ 136 w 344"/>
                  <a:gd name="T47" fmla="*/ 122 h 286"/>
                  <a:gd name="T48" fmla="*/ 134 w 344"/>
                  <a:gd name="T49" fmla="*/ 112 h 286"/>
                  <a:gd name="T50" fmla="*/ 138 w 344"/>
                  <a:gd name="T51" fmla="*/ 98 h 286"/>
                  <a:gd name="T52" fmla="*/ 146 w 344"/>
                  <a:gd name="T53" fmla="*/ 88 h 286"/>
                  <a:gd name="T54" fmla="*/ 158 w 344"/>
                  <a:gd name="T55" fmla="*/ 80 h 286"/>
                  <a:gd name="T56" fmla="*/ 172 w 344"/>
                  <a:gd name="T57" fmla="*/ 76 h 286"/>
                  <a:gd name="T58" fmla="*/ 178 w 344"/>
                  <a:gd name="T59" fmla="*/ 78 h 286"/>
                  <a:gd name="T60" fmla="*/ 192 w 344"/>
                  <a:gd name="T61" fmla="*/ 82 h 286"/>
                  <a:gd name="T62" fmla="*/ 202 w 344"/>
                  <a:gd name="T63" fmla="*/ 92 h 286"/>
                  <a:gd name="T64" fmla="*/ 208 w 344"/>
                  <a:gd name="T65" fmla="*/ 106 h 286"/>
                  <a:gd name="T66" fmla="*/ 208 w 344"/>
                  <a:gd name="T67" fmla="*/ 112 h 286"/>
                  <a:gd name="T68" fmla="*/ 204 w 344"/>
                  <a:gd name="T69" fmla="*/ 128 h 286"/>
                  <a:gd name="T70" fmla="*/ 196 w 344"/>
                  <a:gd name="T71" fmla="*/ 140 h 286"/>
                  <a:gd name="T72" fmla="*/ 126 w 344"/>
                  <a:gd name="T73" fmla="*/ 228 h 2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44" h="286">
                    <a:moveTo>
                      <a:pt x="288" y="0"/>
                    </a:moveTo>
                    <a:lnTo>
                      <a:pt x="56" y="0"/>
                    </a:lnTo>
                    <a:lnTo>
                      <a:pt x="56" y="0"/>
                    </a:lnTo>
                    <a:lnTo>
                      <a:pt x="44" y="2"/>
                    </a:lnTo>
                    <a:lnTo>
                      <a:pt x="34" y="6"/>
                    </a:lnTo>
                    <a:lnTo>
                      <a:pt x="24" y="10"/>
                    </a:lnTo>
                    <a:lnTo>
                      <a:pt x="16" y="18"/>
                    </a:lnTo>
                    <a:lnTo>
                      <a:pt x="10" y="26"/>
                    </a:lnTo>
                    <a:lnTo>
                      <a:pt x="4" y="36"/>
                    </a:lnTo>
                    <a:lnTo>
                      <a:pt x="2" y="46"/>
                    </a:lnTo>
                    <a:lnTo>
                      <a:pt x="0" y="58"/>
                    </a:lnTo>
                    <a:lnTo>
                      <a:pt x="0" y="230"/>
                    </a:lnTo>
                    <a:lnTo>
                      <a:pt x="0" y="230"/>
                    </a:lnTo>
                    <a:lnTo>
                      <a:pt x="2" y="242"/>
                    </a:lnTo>
                    <a:lnTo>
                      <a:pt x="4" y="252"/>
                    </a:lnTo>
                    <a:lnTo>
                      <a:pt x="10" y="262"/>
                    </a:lnTo>
                    <a:lnTo>
                      <a:pt x="16" y="270"/>
                    </a:lnTo>
                    <a:lnTo>
                      <a:pt x="24" y="278"/>
                    </a:lnTo>
                    <a:lnTo>
                      <a:pt x="34" y="282"/>
                    </a:lnTo>
                    <a:lnTo>
                      <a:pt x="44" y="286"/>
                    </a:lnTo>
                    <a:lnTo>
                      <a:pt x="56" y="286"/>
                    </a:lnTo>
                    <a:lnTo>
                      <a:pt x="288" y="286"/>
                    </a:lnTo>
                    <a:lnTo>
                      <a:pt x="288" y="286"/>
                    </a:lnTo>
                    <a:lnTo>
                      <a:pt x="300" y="286"/>
                    </a:lnTo>
                    <a:lnTo>
                      <a:pt x="310" y="282"/>
                    </a:lnTo>
                    <a:lnTo>
                      <a:pt x="320" y="278"/>
                    </a:lnTo>
                    <a:lnTo>
                      <a:pt x="328" y="270"/>
                    </a:lnTo>
                    <a:lnTo>
                      <a:pt x="334" y="262"/>
                    </a:lnTo>
                    <a:lnTo>
                      <a:pt x="340" y="252"/>
                    </a:lnTo>
                    <a:lnTo>
                      <a:pt x="344" y="242"/>
                    </a:lnTo>
                    <a:lnTo>
                      <a:pt x="344" y="230"/>
                    </a:lnTo>
                    <a:lnTo>
                      <a:pt x="344" y="58"/>
                    </a:lnTo>
                    <a:lnTo>
                      <a:pt x="344" y="58"/>
                    </a:lnTo>
                    <a:lnTo>
                      <a:pt x="344" y="46"/>
                    </a:lnTo>
                    <a:lnTo>
                      <a:pt x="340" y="36"/>
                    </a:lnTo>
                    <a:lnTo>
                      <a:pt x="334" y="26"/>
                    </a:lnTo>
                    <a:lnTo>
                      <a:pt x="328" y="18"/>
                    </a:lnTo>
                    <a:lnTo>
                      <a:pt x="320" y="10"/>
                    </a:lnTo>
                    <a:lnTo>
                      <a:pt x="310" y="6"/>
                    </a:lnTo>
                    <a:lnTo>
                      <a:pt x="300" y="2"/>
                    </a:lnTo>
                    <a:lnTo>
                      <a:pt x="288" y="0"/>
                    </a:lnTo>
                    <a:lnTo>
                      <a:pt x="288" y="0"/>
                    </a:lnTo>
                    <a:close/>
                    <a:moveTo>
                      <a:pt x="126" y="228"/>
                    </a:moveTo>
                    <a:lnTo>
                      <a:pt x="148" y="142"/>
                    </a:lnTo>
                    <a:lnTo>
                      <a:pt x="148" y="142"/>
                    </a:lnTo>
                    <a:lnTo>
                      <a:pt x="144" y="136"/>
                    </a:lnTo>
                    <a:lnTo>
                      <a:pt x="138" y="130"/>
                    </a:lnTo>
                    <a:lnTo>
                      <a:pt x="136" y="122"/>
                    </a:lnTo>
                    <a:lnTo>
                      <a:pt x="134" y="112"/>
                    </a:lnTo>
                    <a:lnTo>
                      <a:pt x="134" y="112"/>
                    </a:lnTo>
                    <a:lnTo>
                      <a:pt x="136" y="106"/>
                    </a:lnTo>
                    <a:lnTo>
                      <a:pt x="138" y="98"/>
                    </a:lnTo>
                    <a:lnTo>
                      <a:pt x="142" y="92"/>
                    </a:lnTo>
                    <a:lnTo>
                      <a:pt x="146" y="88"/>
                    </a:lnTo>
                    <a:lnTo>
                      <a:pt x="152" y="82"/>
                    </a:lnTo>
                    <a:lnTo>
                      <a:pt x="158" y="80"/>
                    </a:lnTo>
                    <a:lnTo>
                      <a:pt x="164" y="78"/>
                    </a:lnTo>
                    <a:lnTo>
                      <a:pt x="172" y="76"/>
                    </a:lnTo>
                    <a:lnTo>
                      <a:pt x="172" y="76"/>
                    </a:lnTo>
                    <a:lnTo>
                      <a:pt x="178" y="78"/>
                    </a:lnTo>
                    <a:lnTo>
                      <a:pt x="186" y="80"/>
                    </a:lnTo>
                    <a:lnTo>
                      <a:pt x="192" y="82"/>
                    </a:lnTo>
                    <a:lnTo>
                      <a:pt x="198" y="88"/>
                    </a:lnTo>
                    <a:lnTo>
                      <a:pt x="202" y="92"/>
                    </a:lnTo>
                    <a:lnTo>
                      <a:pt x="204" y="98"/>
                    </a:lnTo>
                    <a:lnTo>
                      <a:pt x="208" y="106"/>
                    </a:lnTo>
                    <a:lnTo>
                      <a:pt x="208" y="112"/>
                    </a:lnTo>
                    <a:lnTo>
                      <a:pt x="208" y="112"/>
                    </a:lnTo>
                    <a:lnTo>
                      <a:pt x="206" y="120"/>
                    </a:lnTo>
                    <a:lnTo>
                      <a:pt x="204" y="128"/>
                    </a:lnTo>
                    <a:lnTo>
                      <a:pt x="200" y="134"/>
                    </a:lnTo>
                    <a:lnTo>
                      <a:pt x="196" y="140"/>
                    </a:lnTo>
                    <a:lnTo>
                      <a:pt x="220" y="228"/>
                    </a:lnTo>
                    <a:lnTo>
                      <a:pt x="126" y="228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005EB8"/>
                  </a:solidFill>
                </a:endParaRPr>
              </a:p>
            </p:txBody>
          </p:sp>
          <p:sp>
            <p:nvSpPr>
              <p:cNvPr id="37" name="Freeform 6"/>
              <p:cNvSpPr>
                <a:spLocks/>
              </p:cNvSpPr>
              <p:nvPr userDrawn="1"/>
            </p:nvSpPr>
            <p:spPr bwMode="auto">
              <a:xfrm>
                <a:off x="7961313" y="101600"/>
                <a:ext cx="260350" cy="88900"/>
              </a:xfrm>
              <a:custGeom>
                <a:avLst/>
                <a:gdLst>
                  <a:gd name="T0" fmla="*/ 20 w 164"/>
                  <a:gd name="T1" fmla="*/ 56 h 56"/>
                  <a:gd name="T2" fmla="*/ 20 w 164"/>
                  <a:gd name="T3" fmla="*/ 56 h 56"/>
                  <a:gd name="T4" fmla="*/ 22 w 164"/>
                  <a:gd name="T5" fmla="*/ 46 h 56"/>
                  <a:gd name="T6" fmla="*/ 26 w 164"/>
                  <a:gd name="T7" fmla="*/ 36 h 56"/>
                  <a:gd name="T8" fmla="*/ 30 w 164"/>
                  <a:gd name="T9" fmla="*/ 30 h 56"/>
                  <a:gd name="T10" fmla="*/ 36 w 164"/>
                  <a:gd name="T11" fmla="*/ 26 h 56"/>
                  <a:gd name="T12" fmla="*/ 42 w 164"/>
                  <a:gd name="T13" fmla="*/ 22 h 56"/>
                  <a:gd name="T14" fmla="*/ 54 w 164"/>
                  <a:gd name="T15" fmla="*/ 20 h 56"/>
                  <a:gd name="T16" fmla="*/ 82 w 164"/>
                  <a:gd name="T17" fmla="*/ 20 h 56"/>
                  <a:gd name="T18" fmla="*/ 82 w 164"/>
                  <a:gd name="T19" fmla="*/ 20 h 56"/>
                  <a:gd name="T20" fmla="*/ 112 w 164"/>
                  <a:gd name="T21" fmla="*/ 20 h 56"/>
                  <a:gd name="T22" fmla="*/ 122 w 164"/>
                  <a:gd name="T23" fmla="*/ 22 h 56"/>
                  <a:gd name="T24" fmla="*/ 130 w 164"/>
                  <a:gd name="T25" fmla="*/ 26 h 56"/>
                  <a:gd name="T26" fmla="*/ 136 w 164"/>
                  <a:gd name="T27" fmla="*/ 30 h 56"/>
                  <a:gd name="T28" fmla="*/ 140 w 164"/>
                  <a:gd name="T29" fmla="*/ 36 h 56"/>
                  <a:gd name="T30" fmla="*/ 142 w 164"/>
                  <a:gd name="T31" fmla="*/ 46 h 56"/>
                  <a:gd name="T32" fmla="*/ 144 w 164"/>
                  <a:gd name="T33" fmla="*/ 56 h 56"/>
                  <a:gd name="T34" fmla="*/ 164 w 164"/>
                  <a:gd name="T35" fmla="*/ 56 h 56"/>
                  <a:gd name="T36" fmla="*/ 164 w 164"/>
                  <a:gd name="T37" fmla="*/ 56 h 56"/>
                  <a:gd name="T38" fmla="*/ 162 w 164"/>
                  <a:gd name="T39" fmla="*/ 38 h 56"/>
                  <a:gd name="T40" fmla="*/ 156 w 164"/>
                  <a:gd name="T41" fmla="*/ 24 h 56"/>
                  <a:gd name="T42" fmla="*/ 148 w 164"/>
                  <a:gd name="T43" fmla="*/ 14 h 56"/>
                  <a:gd name="T44" fmla="*/ 138 w 164"/>
                  <a:gd name="T45" fmla="*/ 6 h 56"/>
                  <a:gd name="T46" fmla="*/ 126 w 164"/>
                  <a:gd name="T47" fmla="*/ 2 h 56"/>
                  <a:gd name="T48" fmla="*/ 112 w 164"/>
                  <a:gd name="T49" fmla="*/ 0 h 56"/>
                  <a:gd name="T50" fmla="*/ 82 w 164"/>
                  <a:gd name="T51" fmla="*/ 0 h 56"/>
                  <a:gd name="T52" fmla="*/ 82 w 164"/>
                  <a:gd name="T53" fmla="*/ 0 h 56"/>
                  <a:gd name="T54" fmla="*/ 52 w 164"/>
                  <a:gd name="T55" fmla="*/ 0 h 56"/>
                  <a:gd name="T56" fmla="*/ 38 w 164"/>
                  <a:gd name="T57" fmla="*/ 2 h 56"/>
                  <a:gd name="T58" fmla="*/ 26 w 164"/>
                  <a:gd name="T59" fmla="*/ 6 h 56"/>
                  <a:gd name="T60" fmla="*/ 16 w 164"/>
                  <a:gd name="T61" fmla="*/ 14 h 56"/>
                  <a:gd name="T62" fmla="*/ 8 w 164"/>
                  <a:gd name="T63" fmla="*/ 24 h 56"/>
                  <a:gd name="T64" fmla="*/ 2 w 164"/>
                  <a:gd name="T65" fmla="*/ 38 h 56"/>
                  <a:gd name="T66" fmla="*/ 0 w 164"/>
                  <a:gd name="T67" fmla="*/ 56 h 56"/>
                  <a:gd name="T68" fmla="*/ 20 w 164"/>
                  <a:gd name="T69" fmla="*/ 5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64" h="56">
                    <a:moveTo>
                      <a:pt x="20" y="56"/>
                    </a:moveTo>
                    <a:lnTo>
                      <a:pt x="20" y="56"/>
                    </a:lnTo>
                    <a:lnTo>
                      <a:pt x="22" y="46"/>
                    </a:lnTo>
                    <a:lnTo>
                      <a:pt x="26" y="36"/>
                    </a:lnTo>
                    <a:lnTo>
                      <a:pt x="30" y="30"/>
                    </a:lnTo>
                    <a:lnTo>
                      <a:pt x="36" y="26"/>
                    </a:lnTo>
                    <a:lnTo>
                      <a:pt x="42" y="22"/>
                    </a:lnTo>
                    <a:lnTo>
                      <a:pt x="54" y="20"/>
                    </a:lnTo>
                    <a:lnTo>
                      <a:pt x="82" y="20"/>
                    </a:lnTo>
                    <a:lnTo>
                      <a:pt x="82" y="20"/>
                    </a:lnTo>
                    <a:lnTo>
                      <a:pt x="112" y="20"/>
                    </a:lnTo>
                    <a:lnTo>
                      <a:pt x="122" y="22"/>
                    </a:lnTo>
                    <a:lnTo>
                      <a:pt x="130" y="26"/>
                    </a:lnTo>
                    <a:lnTo>
                      <a:pt x="136" y="30"/>
                    </a:lnTo>
                    <a:lnTo>
                      <a:pt x="140" y="36"/>
                    </a:lnTo>
                    <a:lnTo>
                      <a:pt x="142" y="46"/>
                    </a:lnTo>
                    <a:lnTo>
                      <a:pt x="144" y="56"/>
                    </a:lnTo>
                    <a:lnTo>
                      <a:pt x="164" y="56"/>
                    </a:lnTo>
                    <a:lnTo>
                      <a:pt x="164" y="56"/>
                    </a:lnTo>
                    <a:lnTo>
                      <a:pt x="162" y="38"/>
                    </a:lnTo>
                    <a:lnTo>
                      <a:pt x="156" y="24"/>
                    </a:lnTo>
                    <a:lnTo>
                      <a:pt x="148" y="14"/>
                    </a:lnTo>
                    <a:lnTo>
                      <a:pt x="138" y="6"/>
                    </a:lnTo>
                    <a:lnTo>
                      <a:pt x="126" y="2"/>
                    </a:lnTo>
                    <a:lnTo>
                      <a:pt x="112" y="0"/>
                    </a:lnTo>
                    <a:lnTo>
                      <a:pt x="82" y="0"/>
                    </a:lnTo>
                    <a:lnTo>
                      <a:pt x="82" y="0"/>
                    </a:lnTo>
                    <a:lnTo>
                      <a:pt x="52" y="0"/>
                    </a:lnTo>
                    <a:lnTo>
                      <a:pt x="38" y="2"/>
                    </a:lnTo>
                    <a:lnTo>
                      <a:pt x="26" y="6"/>
                    </a:lnTo>
                    <a:lnTo>
                      <a:pt x="16" y="14"/>
                    </a:lnTo>
                    <a:lnTo>
                      <a:pt x="8" y="24"/>
                    </a:lnTo>
                    <a:lnTo>
                      <a:pt x="2" y="38"/>
                    </a:lnTo>
                    <a:lnTo>
                      <a:pt x="0" y="56"/>
                    </a:lnTo>
                    <a:lnTo>
                      <a:pt x="20" y="56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005EB8"/>
                  </a:solidFill>
                </a:endParaRPr>
              </a:p>
            </p:txBody>
          </p:sp>
        </p:grpSp>
        <p:sp>
          <p:nvSpPr>
            <p:cNvPr id="34" name="TextBox 33"/>
            <p:cNvSpPr txBox="1"/>
            <p:nvPr userDrawn="1"/>
          </p:nvSpPr>
          <p:spPr>
            <a:xfrm rot="16200000">
              <a:off x="8191735" y="250329"/>
              <a:ext cx="563729" cy="1355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510" dirty="0" smtClean="0">
                  <a:solidFill>
                    <a:srgbClr val="FFFFFF"/>
                  </a:solidFill>
                </a:rPr>
                <a:t>strictly</a:t>
              </a:r>
              <a:endParaRPr lang="en-GB" sz="510" dirty="0">
                <a:solidFill>
                  <a:srgbClr val="FFFFFF"/>
                </a:solidFill>
              </a:endParaRPr>
            </a:p>
          </p:txBody>
        </p:sp>
        <p:sp>
          <p:nvSpPr>
            <p:cNvPr id="35" name="TextBox 34"/>
            <p:cNvSpPr txBox="1"/>
            <p:nvPr userDrawn="1"/>
          </p:nvSpPr>
          <p:spPr>
            <a:xfrm>
              <a:off x="8410803" y="506408"/>
              <a:ext cx="851853" cy="19217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580" dirty="0" smtClean="0">
                  <a:solidFill>
                    <a:srgbClr val="FFFFFF"/>
                  </a:solidFill>
                </a:rPr>
                <a:t>CONFIDENTIAL</a:t>
              </a:r>
              <a:endParaRPr lang="en-GB" sz="580" dirty="0">
                <a:solidFill>
                  <a:srgbClr val="FFFFFF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0446513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4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-branding divider light blue"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2"/>
          <p:cNvSpPr>
            <a:spLocks noGrp="1"/>
          </p:cNvSpPr>
          <p:nvPr>
            <p:ph type="body" idx="1" hasCustomPrompt="1"/>
          </p:nvPr>
        </p:nvSpPr>
        <p:spPr>
          <a:xfrm>
            <a:off x="3232432" y="1361844"/>
            <a:ext cx="7397074" cy="1946285"/>
          </a:xfrm>
        </p:spPr>
        <p:txBody>
          <a:bodyPr anchor="t">
            <a:normAutofit/>
          </a:bodyPr>
          <a:lstStyle>
            <a:lvl1pPr marL="0" indent="0">
              <a:buNone/>
              <a:defRPr sz="2800" baseline="0">
                <a:solidFill>
                  <a:schemeClr val="bg1"/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GB" noProof="0" smtClean="0"/>
              <a:t>Divider title here</a:t>
            </a:r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44728" y="626991"/>
            <a:ext cx="1746418" cy="1287035"/>
          </a:xfrm>
        </p:spPr>
        <p:txBody>
          <a:bodyPr anchor="t">
            <a:normAutofit/>
          </a:bodyPr>
          <a:lstStyle>
            <a:lvl1pPr algn="r">
              <a:defRPr sz="7200" b="0" cap="all">
                <a:solidFill>
                  <a:schemeClr val="tx1"/>
                </a:solidFill>
              </a:defRPr>
            </a:lvl1pPr>
          </a:lstStyle>
          <a:p>
            <a:r>
              <a:rPr lang="en-GB" noProof="0" smtClean="0"/>
              <a:t>1</a:t>
            </a:r>
            <a:endParaRPr lang="en-GB" noProof="0"/>
          </a:p>
        </p:txBody>
      </p:sp>
      <p:cxnSp>
        <p:nvCxnSpPr>
          <p:cNvPr id="12" name="Conector recto 12"/>
          <p:cNvCxnSpPr/>
          <p:nvPr userDrawn="1"/>
        </p:nvCxnSpPr>
        <p:spPr>
          <a:xfrm flipH="1">
            <a:off x="1674064" y="1516324"/>
            <a:ext cx="1512464" cy="0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5" name="AutoShape 3"/>
          <p:cNvSpPr>
            <a:spLocks noChangeAspect="1" noChangeArrowheads="1" noTextEdit="1"/>
          </p:cNvSpPr>
          <p:nvPr userDrawn="1"/>
        </p:nvSpPr>
        <p:spPr bwMode="auto">
          <a:xfrm>
            <a:off x="9299675" y="5961161"/>
            <a:ext cx="1624293" cy="16050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rgbClr val="005EB8"/>
              </a:solidFill>
            </a:endParaRPr>
          </a:p>
        </p:txBody>
      </p:sp>
      <p:sp>
        <p:nvSpPr>
          <p:cNvPr id="7" name="Freeform 6"/>
          <p:cNvSpPr>
            <a:spLocks/>
          </p:cNvSpPr>
          <p:nvPr userDrawn="1"/>
        </p:nvSpPr>
        <p:spPr bwMode="auto">
          <a:xfrm>
            <a:off x="10321860" y="5961161"/>
            <a:ext cx="152027" cy="160505"/>
          </a:xfrm>
          <a:custGeom>
            <a:avLst/>
            <a:gdLst>
              <a:gd name="T0" fmla="*/ 0 w 305"/>
              <a:gd name="T1" fmla="*/ 407 h 428"/>
              <a:gd name="T2" fmla="*/ 0 w 305"/>
              <a:gd name="T3" fmla="*/ 407 h 428"/>
              <a:gd name="T4" fmla="*/ 13 w 305"/>
              <a:gd name="T5" fmla="*/ 411 h 428"/>
              <a:gd name="T6" fmla="*/ 47 w 305"/>
              <a:gd name="T7" fmla="*/ 418 h 428"/>
              <a:gd name="T8" fmla="*/ 71 w 305"/>
              <a:gd name="T9" fmla="*/ 421 h 428"/>
              <a:gd name="T10" fmla="*/ 98 w 305"/>
              <a:gd name="T11" fmla="*/ 425 h 428"/>
              <a:gd name="T12" fmla="*/ 129 w 305"/>
              <a:gd name="T13" fmla="*/ 427 h 428"/>
              <a:gd name="T14" fmla="*/ 163 w 305"/>
              <a:gd name="T15" fmla="*/ 428 h 428"/>
              <a:gd name="T16" fmla="*/ 163 w 305"/>
              <a:gd name="T17" fmla="*/ 428 h 428"/>
              <a:gd name="T18" fmla="*/ 197 w 305"/>
              <a:gd name="T19" fmla="*/ 427 h 428"/>
              <a:gd name="T20" fmla="*/ 226 w 305"/>
              <a:gd name="T21" fmla="*/ 426 h 428"/>
              <a:gd name="T22" fmla="*/ 251 w 305"/>
              <a:gd name="T23" fmla="*/ 424 h 428"/>
              <a:gd name="T24" fmla="*/ 270 w 305"/>
              <a:gd name="T25" fmla="*/ 422 h 428"/>
              <a:gd name="T26" fmla="*/ 297 w 305"/>
              <a:gd name="T27" fmla="*/ 419 h 428"/>
              <a:gd name="T28" fmla="*/ 305 w 305"/>
              <a:gd name="T29" fmla="*/ 417 h 428"/>
              <a:gd name="T30" fmla="*/ 305 w 305"/>
              <a:gd name="T31" fmla="*/ 346 h 428"/>
              <a:gd name="T32" fmla="*/ 305 w 305"/>
              <a:gd name="T33" fmla="*/ 346 h 428"/>
              <a:gd name="T34" fmla="*/ 297 w 305"/>
              <a:gd name="T35" fmla="*/ 347 h 428"/>
              <a:gd name="T36" fmla="*/ 272 w 305"/>
              <a:gd name="T37" fmla="*/ 351 h 428"/>
              <a:gd name="T38" fmla="*/ 235 w 305"/>
              <a:gd name="T39" fmla="*/ 354 h 428"/>
              <a:gd name="T40" fmla="*/ 213 w 305"/>
              <a:gd name="T41" fmla="*/ 355 h 428"/>
              <a:gd name="T42" fmla="*/ 188 w 305"/>
              <a:gd name="T43" fmla="*/ 355 h 428"/>
              <a:gd name="T44" fmla="*/ 188 w 305"/>
              <a:gd name="T45" fmla="*/ 355 h 428"/>
              <a:gd name="T46" fmla="*/ 167 w 305"/>
              <a:gd name="T47" fmla="*/ 355 h 428"/>
              <a:gd name="T48" fmla="*/ 149 w 305"/>
              <a:gd name="T49" fmla="*/ 354 h 428"/>
              <a:gd name="T50" fmla="*/ 118 w 305"/>
              <a:gd name="T51" fmla="*/ 351 h 428"/>
              <a:gd name="T52" fmla="*/ 99 w 305"/>
              <a:gd name="T53" fmla="*/ 349 h 428"/>
              <a:gd name="T54" fmla="*/ 92 w 305"/>
              <a:gd name="T55" fmla="*/ 348 h 428"/>
              <a:gd name="T56" fmla="*/ 92 w 305"/>
              <a:gd name="T57" fmla="*/ 247 h 428"/>
              <a:gd name="T58" fmla="*/ 276 w 305"/>
              <a:gd name="T59" fmla="*/ 247 h 428"/>
              <a:gd name="T60" fmla="*/ 276 w 305"/>
              <a:gd name="T61" fmla="*/ 175 h 428"/>
              <a:gd name="T62" fmla="*/ 92 w 305"/>
              <a:gd name="T63" fmla="*/ 175 h 428"/>
              <a:gd name="T64" fmla="*/ 92 w 305"/>
              <a:gd name="T65" fmla="*/ 79 h 428"/>
              <a:gd name="T66" fmla="*/ 92 w 305"/>
              <a:gd name="T67" fmla="*/ 79 h 428"/>
              <a:gd name="T68" fmla="*/ 99 w 305"/>
              <a:gd name="T69" fmla="*/ 78 h 428"/>
              <a:gd name="T70" fmla="*/ 117 w 305"/>
              <a:gd name="T71" fmla="*/ 76 h 428"/>
              <a:gd name="T72" fmla="*/ 145 w 305"/>
              <a:gd name="T73" fmla="*/ 74 h 428"/>
              <a:gd name="T74" fmla="*/ 182 w 305"/>
              <a:gd name="T75" fmla="*/ 73 h 428"/>
              <a:gd name="T76" fmla="*/ 182 w 305"/>
              <a:gd name="T77" fmla="*/ 73 h 428"/>
              <a:gd name="T78" fmla="*/ 205 w 305"/>
              <a:gd name="T79" fmla="*/ 73 h 428"/>
              <a:gd name="T80" fmla="*/ 226 w 305"/>
              <a:gd name="T81" fmla="*/ 74 h 428"/>
              <a:gd name="T82" fmla="*/ 263 w 305"/>
              <a:gd name="T83" fmla="*/ 77 h 428"/>
              <a:gd name="T84" fmla="*/ 289 w 305"/>
              <a:gd name="T85" fmla="*/ 80 h 428"/>
              <a:gd name="T86" fmla="*/ 298 w 305"/>
              <a:gd name="T87" fmla="*/ 82 h 428"/>
              <a:gd name="T88" fmla="*/ 298 w 305"/>
              <a:gd name="T89" fmla="*/ 10 h 428"/>
              <a:gd name="T90" fmla="*/ 298 w 305"/>
              <a:gd name="T91" fmla="*/ 10 h 428"/>
              <a:gd name="T92" fmla="*/ 289 w 305"/>
              <a:gd name="T93" fmla="*/ 9 h 428"/>
              <a:gd name="T94" fmla="*/ 264 w 305"/>
              <a:gd name="T95" fmla="*/ 5 h 428"/>
              <a:gd name="T96" fmla="*/ 224 w 305"/>
              <a:gd name="T97" fmla="*/ 2 h 428"/>
              <a:gd name="T98" fmla="*/ 200 w 305"/>
              <a:gd name="T99" fmla="*/ 1 h 428"/>
              <a:gd name="T100" fmla="*/ 172 w 305"/>
              <a:gd name="T101" fmla="*/ 0 h 428"/>
              <a:gd name="T102" fmla="*/ 172 w 305"/>
              <a:gd name="T103" fmla="*/ 0 h 428"/>
              <a:gd name="T104" fmla="*/ 134 w 305"/>
              <a:gd name="T105" fmla="*/ 1 h 428"/>
              <a:gd name="T106" fmla="*/ 102 w 305"/>
              <a:gd name="T107" fmla="*/ 3 h 428"/>
              <a:gd name="T108" fmla="*/ 72 w 305"/>
              <a:gd name="T109" fmla="*/ 6 h 428"/>
              <a:gd name="T110" fmla="*/ 47 w 305"/>
              <a:gd name="T111" fmla="*/ 9 h 428"/>
              <a:gd name="T112" fmla="*/ 27 w 305"/>
              <a:gd name="T113" fmla="*/ 13 h 428"/>
              <a:gd name="T114" fmla="*/ 13 w 305"/>
              <a:gd name="T115" fmla="*/ 15 h 428"/>
              <a:gd name="T116" fmla="*/ 0 w 305"/>
              <a:gd name="T117" fmla="*/ 19 h 428"/>
              <a:gd name="T118" fmla="*/ 0 w 305"/>
              <a:gd name="T119" fmla="*/ 407 h 4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305" h="428">
                <a:moveTo>
                  <a:pt x="0" y="407"/>
                </a:moveTo>
                <a:lnTo>
                  <a:pt x="0" y="407"/>
                </a:lnTo>
                <a:lnTo>
                  <a:pt x="13" y="411"/>
                </a:lnTo>
                <a:lnTo>
                  <a:pt x="47" y="418"/>
                </a:lnTo>
                <a:lnTo>
                  <a:pt x="71" y="421"/>
                </a:lnTo>
                <a:lnTo>
                  <a:pt x="98" y="425"/>
                </a:lnTo>
                <a:lnTo>
                  <a:pt x="129" y="427"/>
                </a:lnTo>
                <a:lnTo>
                  <a:pt x="163" y="428"/>
                </a:lnTo>
                <a:lnTo>
                  <a:pt x="163" y="428"/>
                </a:lnTo>
                <a:lnTo>
                  <a:pt x="197" y="427"/>
                </a:lnTo>
                <a:lnTo>
                  <a:pt x="226" y="426"/>
                </a:lnTo>
                <a:lnTo>
                  <a:pt x="251" y="424"/>
                </a:lnTo>
                <a:lnTo>
                  <a:pt x="270" y="422"/>
                </a:lnTo>
                <a:lnTo>
                  <a:pt x="297" y="419"/>
                </a:lnTo>
                <a:lnTo>
                  <a:pt x="305" y="417"/>
                </a:lnTo>
                <a:lnTo>
                  <a:pt x="305" y="346"/>
                </a:lnTo>
                <a:lnTo>
                  <a:pt x="305" y="346"/>
                </a:lnTo>
                <a:lnTo>
                  <a:pt x="297" y="347"/>
                </a:lnTo>
                <a:lnTo>
                  <a:pt x="272" y="351"/>
                </a:lnTo>
                <a:lnTo>
                  <a:pt x="235" y="354"/>
                </a:lnTo>
                <a:lnTo>
                  <a:pt x="213" y="355"/>
                </a:lnTo>
                <a:lnTo>
                  <a:pt x="188" y="355"/>
                </a:lnTo>
                <a:lnTo>
                  <a:pt x="188" y="355"/>
                </a:lnTo>
                <a:lnTo>
                  <a:pt x="167" y="355"/>
                </a:lnTo>
                <a:lnTo>
                  <a:pt x="149" y="354"/>
                </a:lnTo>
                <a:lnTo>
                  <a:pt x="118" y="351"/>
                </a:lnTo>
                <a:lnTo>
                  <a:pt x="99" y="349"/>
                </a:lnTo>
                <a:lnTo>
                  <a:pt x="92" y="348"/>
                </a:lnTo>
                <a:lnTo>
                  <a:pt x="92" y="247"/>
                </a:lnTo>
                <a:lnTo>
                  <a:pt x="276" y="247"/>
                </a:lnTo>
                <a:lnTo>
                  <a:pt x="276" y="175"/>
                </a:lnTo>
                <a:lnTo>
                  <a:pt x="92" y="175"/>
                </a:lnTo>
                <a:lnTo>
                  <a:pt x="92" y="79"/>
                </a:lnTo>
                <a:lnTo>
                  <a:pt x="92" y="79"/>
                </a:lnTo>
                <a:lnTo>
                  <a:pt x="99" y="78"/>
                </a:lnTo>
                <a:lnTo>
                  <a:pt x="117" y="76"/>
                </a:lnTo>
                <a:lnTo>
                  <a:pt x="145" y="74"/>
                </a:lnTo>
                <a:lnTo>
                  <a:pt x="182" y="73"/>
                </a:lnTo>
                <a:lnTo>
                  <a:pt x="182" y="73"/>
                </a:lnTo>
                <a:lnTo>
                  <a:pt x="205" y="73"/>
                </a:lnTo>
                <a:lnTo>
                  <a:pt x="226" y="74"/>
                </a:lnTo>
                <a:lnTo>
                  <a:pt x="263" y="77"/>
                </a:lnTo>
                <a:lnTo>
                  <a:pt x="289" y="80"/>
                </a:lnTo>
                <a:lnTo>
                  <a:pt x="298" y="82"/>
                </a:lnTo>
                <a:lnTo>
                  <a:pt x="298" y="10"/>
                </a:lnTo>
                <a:lnTo>
                  <a:pt x="298" y="10"/>
                </a:lnTo>
                <a:lnTo>
                  <a:pt x="289" y="9"/>
                </a:lnTo>
                <a:lnTo>
                  <a:pt x="264" y="5"/>
                </a:lnTo>
                <a:lnTo>
                  <a:pt x="224" y="2"/>
                </a:lnTo>
                <a:lnTo>
                  <a:pt x="200" y="1"/>
                </a:lnTo>
                <a:lnTo>
                  <a:pt x="172" y="0"/>
                </a:lnTo>
                <a:lnTo>
                  <a:pt x="172" y="0"/>
                </a:lnTo>
                <a:lnTo>
                  <a:pt x="134" y="1"/>
                </a:lnTo>
                <a:lnTo>
                  <a:pt x="102" y="3"/>
                </a:lnTo>
                <a:lnTo>
                  <a:pt x="72" y="6"/>
                </a:lnTo>
                <a:lnTo>
                  <a:pt x="47" y="9"/>
                </a:lnTo>
                <a:lnTo>
                  <a:pt x="27" y="13"/>
                </a:lnTo>
                <a:lnTo>
                  <a:pt x="13" y="15"/>
                </a:lnTo>
                <a:lnTo>
                  <a:pt x="0" y="19"/>
                </a:lnTo>
                <a:lnTo>
                  <a:pt x="0" y="407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rgbClr val="005EB8"/>
              </a:solidFill>
            </a:endParaRPr>
          </a:p>
        </p:txBody>
      </p:sp>
      <p:sp>
        <p:nvSpPr>
          <p:cNvPr id="9" name="Freeform 8"/>
          <p:cNvSpPr>
            <a:spLocks/>
          </p:cNvSpPr>
          <p:nvPr userDrawn="1"/>
        </p:nvSpPr>
        <p:spPr bwMode="auto">
          <a:xfrm>
            <a:off x="9343684" y="6051163"/>
            <a:ext cx="86016" cy="43502"/>
          </a:xfrm>
          <a:custGeom>
            <a:avLst/>
            <a:gdLst>
              <a:gd name="T0" fmla="*/ 171 w 171"/>
              <a:gd name="T1" fmla="*/ 93 h 116"/>
              <a:gd name="T2" fmla="*/ 171 w 171"/>
              <a:gd name="T3" fmla="*/ 93 h 116"/>
              <a:gd name="T4" fmla="*/ 151 w 171"/>
              <a:gd name="T5" fmla="*/ 99 h 116"/>
              <a:gd name="T6" fmla="*/ 125 w 171"/>
              <a:gd name="T7" fmla="*/ 108 h 116"/>
              <a:gd name="T8" fmla="*/ 110 w 171"/>
              <a:gd name="T9" fmla="*/ 111 h 116"/>
              <a:gd name="T10" fmla="*/ 96 w 171"/>
              <a:gd name="T11" fmla="*/ 114 h 116"/>
              <a:gd name="T12" fmla="*/ 82 w 171"/>
              <a:gd name="T13" fmla="*/ 116 h 116"/>
              <a:gd name="T14" fmla="*/ 67 w 171"/>
              <a:gd name="T15" fmla="*/ 116 h 116"/>
              <a:gd name="T16" fmla="*/ 67 w 171"/>
              <a:gd name="T17" fmla="*/ 116 h 116"/>
              <a:gd name="T18" fmla="*/ 54 w 171"/>
              <a:gd name="T19" fmla="*/ 116 h 116"/>
              <a:gd name="T20" fmla="*/ 41 w 171"/>
              <a:gd name="T21" fmla="*/ 114 h 116"/>
              <a:gd name="T22" fmla="*/ 30 w 171"/>
              <a:gd name="T23" fmla="*/ 110 h 116"/>
              <a:gd name="T24" fmla="*/ 24 w 171"/>
              <a:gd name="T25" fmla="*/ 108 h 116"/>
              <a:gd name="T26" fmla="*/ 19 w 171"/>
              <a:gd name="T27" fmla="*/ 105 h 116"/>
              <a:gd name="T28" fmla="*/ 15 w 171"/>
              <a:gd name="T29" fmla="*/ 101 h 116"/>
              <a:gd name="T30" fmla="*/ 11 w 171"/>
              <a:gd name="T31" fmla="*/ 97 h 116"/>
              <a:gd name="T32" fmla="*/ 8 w 171"/>
              <a:gd name="T33" fmla="*/ 92 h 116"/>
              <a:gd name="T34" fmla="*/ 5 w 171"/>
              <a:gd name="T35" fmla="*/ 87 h 116"/>
              <a:gd name="T36" fmla="*/ 3 w 171"/>
              <a:gd name="T37" fmla="*/ 82 h 116"/>
              <a:gd name="T38" fmla="*/ 2 w 171"/>
              <a:gd name="T39" fmla="*/ 76 h 116"/>
              <a:gd name="T40" fmla="*/ 1 w 171"/>
              <a:gd name="T41" fmla="*/ 69 h 116"/>
              <a:gd name="T42" fmla="*/ 0 w 171"/>
              <a:gd name="T43" fmla="*/ 61 h 116"/>
              <a:gd name="T44" fmla="*/ 0 w 171"/>
              <a:gd name="T45" fmla="*/ 61 h 116"/>
              <a:gd name="T46" fmla="*/ 1 w 171"/>
              <a:gd name="T47" fmla="*/ 49 h 116"/>
              <a:gd name="T48" fmla="*/ 4 w 171"/>
              <a:gd name="T49" fmla="*/ 38 h 116"/>
              <a:gd name="T50" fmla="*/ 6 w 171"/>
              <a:gd name="T51" fmla="*/ 33 h 116"/>
              <a:gd name="T52" fmla="*/ 9 w 171"/>
              <a:gd name="T53" fmla="*/ 27 h 116"/>
              <a:gd name="T54" fmla="*/ 13 w 171"/>
              <a:gd name="T55" fmla="*/ 23 h 116"/>
              <a:gd name="T56" fmla="*/ 16 w 171"/>
              <a:gd name="T57" fmla="*/ 19 h 116"/>
              <a:gd name="T58" fmla="*/ 21 w 171"/>
              <a:gd name="T59" fmla="*/ 16 h 116"/>
              <a:gd name="T60" fmla="*/ 26 w 171"/>
              <a:gd name="T61" fmla="*/ 13 h 116"/>
              <a:gd name="T62" fmla="*/ 33 w 171"/>
              <a:gd name="T63" fmla="*/ 10 h 116"/>
              <a:gd name="T64" fmla="*/ 39 w 171"/>
              <a:gd name="T65" fmla="*/ 8 h 116"/>
              <a:gd name="T66" fmla="*/ 55 w 171"/>
              <a:gd name="T67" fmla="*/ 5 h 116"/>
              <a:gd name="T68" fmla="*/ 72 w 171"/>
              <a:gd name="T69" fmla="*/ 3 h 116"/>
              <a:gd name="T70" fmla="*/ 171 w 171"/>
              <a:gd name="T71" fmla="*/ 0 h 116"/>
              <a:gd name="T72" fmla="*/ 171 w 171"/>
              <a:gd name="T73" fmla="*/ 93 h 1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71" h="116">
                <a:moveTo>
                  <a:pt x="171" y="93"/>
                </a:moveTo>
                <a:lnTo>
                  <a:pt x="171" y="93"/>
                </a:lnTo>
                <a:lnTo>
                  <a:pt x="151" y="99"/>
                </a:lnTo>
                <a:lnTo>
                  <a:pt x="125" y="108"/>
                </a:lnTo>
                <a:lnTo>
                  <a:pt x="110" y="111"/>
                </a:lnTo>
                <a:lnTo>
                  <a:pt x="96" y="114"/>
                </a:lnTo>
                <a:lnTo>
                  <a:pt x="82" y="116"/>
                </a:lnTo>
                <a:lnTo>
                  <a:pt x="67" y="116"/>
                </a:lnTo>
                <a:lnTo>
                  <a:pt x="67" y="116"/>
                </a:lnTo>
                <a:lnTo>
                  <a:pt x="54" y="116"/>
                </a:lnTo>
                <a:lnTo>
                  <a:pt x="41" y="114"/>
                </a:lnTo>
                <a:lnTo>
                  <a:pt x="30" y="110"/>
                </a:lnTo>
                <a:lnTo>
                  <a:pt x="24" y="108"/>
                </a:lnTo>
                <a:lnTo>
                  <a:pt x="19" y="105"/>
                </a:lnTo>
                <a:lnTo>
                  <a:pt x="15" y="101"/>
                </a:lnTo>
                <a:lnTo>
                  <a:pt x="11" y="97"/>
                </a:lnTo>
                <a:lnTo>
                  <a:pt x="8" y="92"/>
                </a:lnTo>
                <a:lnTo>
                  <a:pt x="5" y="87"/>
                </a:lnTo>
                <a:lnTo>
                  <a:pt x="3" y="82"/>
                </a:lnTo>
                <a:lnTo>
                  <a:pt x="2" y="76"/>
                </a:lnTo>
                <a:lnTo>
                  <a:pt x="1" y="69"/>
                </a:lnTo>
                <a:lnTo>
                  <a:pt x="0" y="61"/>
                </a:lnTo>
                <a:lnTo>
                  <a:pt x="0" y="61"/>
                </a:lnTo>
                <a:lnTo>
                  <a:pt x="1" y="49"/>
                </a:lnTo>
                <a:lnTo>
                  <a:pt x="4" y="38"/>
                </a:lnTo>
                <a:lnTo>
                  <a:pt x="6" y="33"/>
                </a:lnTo>
                <a:lnTo>
                  <a:pt x="9" y="27"/>
                </a:lnTo>
                <a:lnTo>
                  <a:pt x="13" y="23"/>
                </a:lnTo>
                <a:lnTo>
                  <a:pt x="16" y="19"/>
                </a:lnTo>
                <a:lnTo>
                  <a:pt x="21" y="16"/>
                </a:lnTo>
                <a:lnTo>
                  <a:pt x="26" y="13"/>
                </a:lnTo>
                <a:lnTo>
                  <a:pt x="33" y="10"/>
                </a:lnTo>
                <a:lnTo>
                  <a:pt x="39" y="8"/>
                </a:lnTo>
                <a:lnTo>
                  <a:pt x="55" y="5"/>
                </a:lnTo>
                <a:lnTo>
                  <a:pt x="72" y="3"/>
                </a:lnTo>
                <a:lnTo>
                  <a:pt x="171" y="0"/>
                </a:lnTo>
                <a:lnTo>
                  <a:pt x="171" y="93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rgbClr val="005EB8"/>
              </a:solidFill>
            </a:endParaRPr>
          </a:p>
        </p:txBody>
      </p:sp>
      <p:sp>
        <p:nvSpPr>
          <p:cNvPr id="13" name="Freeform 10"/>
          <p:cNvSpPr>
            <a:spLocks/>
          </p:cNvSpPr>
          <p:nvPr userDrawn="1"/>
        </p:nvSpPr>
        <p:spPr bwMode="auto">
          <a:xfrm>
            <a:off x="9873780" y="6051163"/>
            <a:ext cx="86016" cy="43502"/>
          </a:xfrm>
          <a:custGeom>
            <a:avLst/>
            <a:gdLst>
              <a:gd name="T0" fmla="*/ 171 w 171"/>
              <a:gd name="T1" fmla="*/ 93 h 116"/>
              <a:gd name="T2" fmla="*/ 171 w 171"/>
              <a:gd name="T3" fmla="*/ 93 h 116"/>
              <a:gd name="T4" fmla="*/ 152 w 171"/>
              <a:gd name="T5" fmla="*/ 99 h 116"/>
              <a:gd name="T6" fmla="*/ 125 w 171"/>
              <a:gd name="T7" fmla="*/ 108 h 116"/>
              <a:gd name="T8" fmla="*/ 111 w 171"/>
              <a:gd name="T9" fmla="*/ 111 h 116"/>
              <a:gd name="T10" fmla="*/ 95 w 171"/>
              <a:gd name="T11" fmla="*/ 114 h 116"/>
              <a:gd name="T12" fmla="*/ 81 w 171"/>
              <a:gd name="T13" fmla="*/ 116 h 116"/>
              <a:gd name="T14" fmla="*/ 68 w 171"/>
              <a:gd name="T15" fmla="*/ 116 h 116"/>
              <a:gd name="T16" fmla="*/ 68 w 171"/>
              <a:gd name="T17" fmla="*/ 116 h 116"/>
              <a:gd name="T18" fmla="*/ 54 w 171"/>
              <a:gd name="T19" fmla="*/ 116 h 116"/>
              <a:gd name="T20" fmla="*/ 41 w 171"/>
              <a:gd name="T21" fmla="*/ 114 h 116"/>
              <a:gd name="T22" fmla="*/ 29 w 171"/>
              <a:gd name="T23" fmla="*/ 110 h 116"/>
              <a:gd name="T24" fmla="*/ 24 w 171"/>
              <a:gd name="T25" fmla="*/ 108 h 116"/>
              <a:gd name="T26" fmla="*/ 20 w 171"/>
              <a:gd name="T27" fmla="*/ 105 h 116"/>
              <a:gd name="T28" fmla="*/ 16 w 171"/>
              <a:gd name="T29" fmla="*/ 101 h 116"/>
              <a:gd name="T30" fmla="*/ 12 w 171"/>
              <a:gd name="T31" fmla="*/ 97 h 116"/>
              <a:gd name="T32" fmla="*/ 9 w 171"/>
              <a:gd name="T33" fmla="*/ 92 h 116"/>
              <a:gd name="T34" fmla="*/ 6 w 171"/>
              <a:gd name="T35" fmla="*/ 87 h 116"/>
              <a:gd name="T36" fmla="*/ 3 w 171"/>
              <a:gd name="T37" fmla="*/ 82 h 116"/>
              <a:gd name="T38" fmla="*/ 1 w 171"/>
              <a:gd name="T39" fmla="*/ 76 h 116"/>
              <a:gd name="T40" fmla="*/ 0 w 171"/>
              <a:gd name="T41" fmla="*/ 69 h 116"/>
              <a:gd name="T42" fmla="*/ 0 w 171"/>
              <a:gd name="T43" fmla="*/ 61 h 116"/>
              <a:gd name="T44" fmla="*/ 0 w 171"/>
              <a:gd name="T45" fmla="*/ 61 h 116"/>
              <a:gd name="T46" fmla="*/ 1 w 171"/>
              <a:gd name="T47" fmla="*/ 49 h 116"/>
              <a:gd name="T48" fmla="*/ 4 w 171"/>
              <a:gd name="T49" fmla="*/ 38 h 116"/>
              <a:gd name="T50" fmla="*/ 7 w 171"/>
              <a:gd name="T51" fmla="*/ 33 h 116"/>
              <a:gd name="T52" fmla="*/ 10 w 171"/>
              <a:gd name="T53" fmla="*/ 27 h 116"/>
              <a:gd name="T54" fmla="*/ 13 w 171"/>
              <a:gd name="T55" fmla="*/ 23 h 116"/>
              <a:gd name="T56" fmla="*/ 17 w 171"/>
              <a:gd name="T57" fmla="*/ 19 h 116"/>
              <a:gd name="T58" fmla="*/ 22 w 171"/>
              <a:gd name="T59" fmla="*/ 16 h 116"/>
              <a:gd name="T60" fmla="*/ 27 w 171"/>
              <a:gd name="T61" fmla="*/ 13 h 116"/>
              <a:gd name="T62" fmla="*/ 33 w 171"/>
              <a:gd name="T63" fmla="*/ 10 h 116"/>
              <a:gd name="T64" fmla="*/ 39 w 171"/>
              <a:gd name="T65" fmla="*/ 8 h 116"/>
              <a:gd name="T66" fmla="*/ 55 w 171"/>
              <a:gd name="T67" fmla="*/ 5 h 116"/>
              <a:gd name="T68" fmla="*/ 73 w 171"/>
              <a:gd name="T69" fmla="*/ 3 h 116"/>
              <a:gd name="T70" fmla="*/ 171 w 171"/>
              <a:gd name="T71" fmla="*/ 0 h 116"/>
              <a:gd name="T72" fmla="*/ 171 w 171"/>
              <a:gd name="T73" fmla="*/ 93 h 1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71" h="116">
                <a:moveTo>
                  <a:pt x="171" y="93"/>
                </a:moveTo>
                <a:lnTo>
                  <a:pt x="171" y="93"/>
                </a:lnTo>
                <a:lnTo>
                  <a:pt x="152" y="99"/>
                </a:lnTo>
                <a:lnTo>
                  <a:pt x="125" y="108"/>
                </a:lnTo>
                <a:lnTo>
                  <a:pt x="111" y="111"/>
                </a:lnTo>
                <a:lnTo>
                  <a:pt x="95" y="114"/>
                </a:lnTo>
                <a:lnTo>
                  <a:pt x="81" y="116"/>
                </a:lnTo>
                <a:lnTo>
                  <a:pt x="68" y="116"/>
                </a:lnTo>
                <a:lnTo>
                  <a:pt x="68" y="116"/>
                </a:lnTo>
                <a:lnTo>
                  <a:pt x="54" y="116"/>
                </a:lnTo>
                <a:lnTo>
                  <a:pt x="41" y="114"/>
                </a:lnTo>
                <a:lnTo>
                  <a:pt x="29" y="110"/>
                </a:lnTo>
                <a:lnTo>
                  <a:pt x="24" y="108"/>
                </a:lnTo>
                <a:lnTo>
                  <a:pt x="20" y="105"/>
                </a:lnTo>
                <a:lnTo>
                  <a:pt x="16" y="101"/>
                </a:lnTo>
                <a:lnTo>
                  <a:pt x="12" y="97"/>
                </a:lnTo>
                <a:lnTo>
                  <a:pt x="9" y="92"/>
                </a:lnTo>
                <a:lnTo>
                  <a:pt x="6" y="87"/>
                </a:lnTo>
                <a:lnTo>
                  <a:pt x="3" y="82"/>
                </a:lnTo>
                <a:lnTo>
                  <a:pt x="1" y="76"/>
                </a:lnTo>
                <a:lnTo>
                  <a:pt x="0" y="69"/>
                </a:lnTo>
                <a:lnTo>
                  <a:pt x="0" y="61"/>
                </a:lnTo>
                <a:lnTo>
                  <a:pt x="0" y="61"/>
                </a:lnTo>
                <a:lnTo>
                  <a:pt x="1" y="49"/>
                </a:lnTo>
                <a:lnTo>
                  <a:pt x="4" y="38"/>
                </a:lnTo>
                <a:lnTo>
                  <a:pt x="7" y="33"/>
                </a:lnTo>
                <a:lnTo>
                  <a:pt x="10" y="27"/>
                </a:lnTo>
                <a:lnTo>
                  <a:pt x="13" y="23"/>
                </a:lnTo>
                <a:lnTo>
                  <a:pt x="17" y="19"/>
                </a:lnTo>
                <a:lnTo>
                  <a:pt x="22" y="16"/>
                </a:lnTo>
                <a:lnTo>
                  <a:pt x="27" y="13"/>
                </a:lnTo>
                <a:lnTo>
                  <a:pt x="33" y="10"/>
                </a:lnTo>
                <a:lnTo>
                  <a:pt x="39" y="8"/>
                </a:lnTo>
                <a:lnTo>
                  <a:pt x="55" y="5"/>
                </a:lnTo>
                <a:lnTo>
                  <a:pt x="73" y="3"/>
                </a:lnTo>
                <a:lnTo>
                  <a:pt x="171" y="0"/>
                </a:lnTo>
                <a:lnTo>
                  <a:pt x="171" y="93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rgbClr val="005EB8"/>
              </a:solidFill>
            </a:endParaRPr>
          </a:p>
        </p:txBody>
      </p:sp>
      <p:sp>
        <p:nvSpPr>
          <p:cNvPr id="14" name="Freeform 11"/>
          <p:cNvSpPr>
            <a:spLocks/>
          </p:cNvSpPr>
          <p:nvPr userDrawn="1"/>
        </p:nvSpPr>
        <p:spPr bwMode="auto">
          <a:xfrm>
            <a:off x="9829771" y="5961161"/>
            <a:ext cx="176032" cy="160505"/>
          </a:xfrm>
          <a:custGeom>
            <a:avLst/>
            <a:gdLst>
              <a:gd name="T0" fmla="*/ 206 w 353"/>
              <a:gd name="T1" fmla="*/ 0 h 428"/>
              <a:gd name="T2" fmla="*/ 148 w 353"/>
              <a:gd name="T3" fmla="*/ 4 h 428"/>
              <a:gd name="T4" fmla="*/ 98 w 353"/>
              <a:gd name="T5" fmla="*/ 12 h 428"/>
              <a:gd name="T6" fmla="*/ 59 w 353"/>
              <a:gd name="T7" fmla="*/ 23 h 428"/>
              <a:gd name="T8" fmla="*/ 33 w 353"/>
              <a:gd name="T9" fmla="*/ 33 h 428"/>
              <a:gd name="T10" fmla="*/ 53 w 353"/>
              <a:gd name="T11" fmla="*/ 102 h 428"/>
              <a:gd name="T12" fmla="*/ 92 w 353"/>
              <a:gd name="T13" fmla="*/ 91 h 428"/>
              <a:gd name="T14" fmla="*/ 132 w 353"/>
              <a:gd name="T15" fmla="*/ 82 h 428"/>
              <a:gd name="T16" fmla="*/ 178 w 353"/>
              <a:gd name="T17" fmla="*/ 79 h 428"/>
              <a:gd name="T18" fmla="*/ 198 w 353"/>
              <a:gd name="T19" fmla="*/ 80 h 428"/>
              <a:gd name="T20" fmla="*/ 221 w 353"/>
              <a:gd name="T21" fmla="*/ 84 h 428"/>
              <a:gd name="T22" fmla="*/ 233 w 353"/>
              <a:gd name="T23" fmla="*/ 90 h 428"/>
              <a:gd name="T24" fmla="*/ 244 w 353"/>
              <a:gd name="T25" fmla="*/ 98 h 428"/>
              <a:gd name="T26" fmla="*/ 252 w 353"/>
              <a:gd name="T27" fmla="*/ 108 h 428"/>
              <a:gd name="T28" fmla="*/ 257 w 353"/>
              <a:gd name="T29" fmla="*/ 120 h 428"/>
              <a:gd name="T30" fmla="*/ 259 w 353"/>
              <a:gd name="T31" fmla="*/ 137 h 428"/>
              <a:gd name="T32" fmla="*/ 260 w 353"/>
              <a:gd name="T33" fmla="*/ 176 h 428"/>
              <a:gd name="T34" fmla="*/ 178 w 353"/>
              <a:gd name="T35" fmla="*/ 176 h 428"/>
              <a:gd name="T36" fmla="*/ 131 w 353"/>
              <a:gd name="T37" fmla="*/ 179 h 428"/>
              <a:gd name="T38" fmla="*/ 92 w 353"/>
              <a:gd name="T39" fmla="*/ 187 h 428"/>
              <a:gd name="T40" fmla="*/ 62 w 353"/>
              <a:gd name="T41" fmla="*/ 200 h 428"/>
              <a:gd name="T42" fmla="*/ 38 w 353"/>
              <a:gd name="T43" fmla="*/ 216 h 428"/>
              <a:gd name="T44" fmla="*/ 21 w 353"/>
              <a:gd name="T45" fmla="*/ 236 h 428"/>
              <a:gd name="T46" fmla="*/ 9 w 353"/>
              <a:gd name="T47" fmla="*/ 257 h 428"/>
              <a:gd name="T48" fmla="*/ 3 w 353"/>
              <a:gd name="T49" fmla="*/ 282 h 428"/>
              <a:gd name="T50" fmla="*/ 0 w 353"/>
              <a:gd name="T51" fmla="*/ 307 h 428"/>
              <a:gd name="T52" fmla="*/ 2 w 353"/>
              <a:gd name="T53" fmla="*/ 323 h 428"/>
              <a:gd name="T54" fmla="*/ 8 w 353"/>
              <a:gd name="T55" fmla="*/ 352 h 428"/>
              <a:gd name="T56" fmla="*/ 19 w 353"/>
              <a:gd name="T57" fmla="*/ 376 h 428"/>
              <a:gd name="T58" fmla="*/ 35 w 353"/>
              <a:gd name="T59" fmla="*/ 394 h 428"/>
              <a:gd name="T60" fmla="*/ 55 w 353"/>
              <a:gd name="T61" fmla="*/ 408 h 428"/>
              <a:gd name="T62" fmla="*/ 77 w 353"/>
              <a:gd name="T63" fmla="*/ 418 h 428"/>
              <a:gd name="T64" fmla="*/ 101 w 353"/>
              <a:gd name="T65" fmla="*/ 424 h 428"/>
              <a:gd name="T66" fmla="*/ 125 w 353"/>
              <a:gd name="T67" fmla="*/ 427 h 428"/>
              <a:gd name="T68" fmla="*/ 137 w 353"/>
              <a:gd name="T69" fmla="*/ 428 h 428"/>
              <a:gd name="T70" fmla="*/ 165 w 353"/>
              <a:gd name="T71" fmla="*/ 426 h 428"/>
              <a:gd name="T72" fmla="*/ 210 w 353"/>
              <a:gd name="T73" fmla="*/ 418 h 428"/>
              <a:gd name="T74" fmla="*/ 242 w 353"/>
              <a:gd name="T75" fmla="*/ 406 h 428"/>
              <a:gd name="T76" fmla="*/ 260 w 353"/>
              <a:gd name="T77" fmla="*/ 397 h 428"/>
              <a:gd name="T78" fmla="*/ 264 w 353"/>
              <a:gd name="T79" fmla="*/ 396 h 428"/>
              <a:gd name="T80" fmla="*/ 269 w 353"/>
              <a:gd name="T81" fmla="*/ 398 h 428"/>
              <a:gd name="T82" fmla="*/ 283 w 353"/>
              <a:gd name="T83" fmla="*/ 404 h 428"/>
              <a:gd name="T84" fmla="*/ 310 w 353"/>
              <a:gd name="T85" fmla="*/ 411 h 428"/>
              <a:gd name="T86" fmla="*/ 353 w 353"/>
              <a:gd name="T87" fmla="*/ 413 h 428"/>
              <a:gd name="T88" fmla="*/ 353 w 353"/>
              <a:gd name="T89" fmla="*/ 122 h 428"/>
              <a:gd name="T90" fmla="*/ 351 w 353"/>
              <a:gd name="T91" fmla="*/ 92 h 428"/>
              <a:gd name="T92" fmla="*/ 343 w 353"/>
              <a:gd name="T93" fmla="*/ 66 h 428"/>
              <a:gd name="T94" fmla="*/ 330 w 353"/>
              <a:gd name="T95" fmla="*/ 45 h 428"/>
              <a:gd name="T96" fmla="*/ 314 w 353"/>
              <a:gd name="T97" fmla="*/ 29 h 428"/>
              <a:gd name="T98" fmla="*/ 293 w 353"/>
              <a:gd name="T99" fmla="*/ 15 h 428"/>
              <a:gd name="T100" fmla="*/ 268 w 353"/>
              <a:gd name="T101" fmla="*/ 7 h 428"/>
              <a:gd name="T102" fmla="*/ 239 w 353"/>
              <a:gd name="T103" fmla="*/ 2 h 428"/>
              <a:gd name="T104" fmla="*/ 206 w 353"/>
              <a:gd name="T105" fmla="*/ 0 h 4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353" h="428">
                <a:moveTo>
                  <a:pt x="206" y="0"/>
                </a:moveTo>
                <a:lnTo>
                  <a:pt x="206" y="0"/>
                </a:lnTo>
                <a:lnTo>
                  <a:pt x="175" y="1"/>
                </a:lnTo>
                <a:lnTo>
                  <a:pt x="148" y="4"/>
                </a:lnTo>
                <a:lnTo>
                  <a:pt x="121" y="7"/>
                </a:lnTo>
                <a:lnTo>
                  <a:pt x="98" y="12"/>
                </a:lnTo>
                <a:lnTo>
                  <a:pt x="77" y="17"/>
                </a:lnTo>
                <a:lnTo>
                  <a:pt x="59" y="23"/>
                </a:lnTo>
                <a:lnTo>
                  <a:pt x="44" y="28"/>
                </a:lnTo>
                <a:lnTo>
                  <a:pt x="33" y="33"/>
                </a:lnTo>
                <a:lnTo>
                  <a:pt x="53" y="102"/>
                </a:lnTo>
                <a:lnTo>
                  <a:pt x="53" y="102"/>
                </a:lnTo>
                <a:lnTo>
                  <a:pt x="64" y="98"/>
                </a:lnTo>
                <a:lnTo>
                  <a:pt x="92" y="91"/>
                </a:lnTo>
                <a:lnTo>
                  <a:pt x="111" y="86"/>
                </a:lnTo>
                <a:lnTo>
                  <a:pt x="132" y="82"/>
                </a:lnTo>
                <a:lnTo>
                  <a:pt x="155" y="80"/>
                </a:lnTo>
                <a:lnTo>
                  <a:pt x="178" y="79"/>
                </a:lnTo>
                <a:lnTo>
                  <a:pt x="178" y="79"/>
                </a:lnTo>
                <a:lnTo>
                  <a:pt x="198" y="80"/>
                </a:lnTo>
                <a:lnTo>
                  <a:pt x="214" y="82"/>
                </a:lnTo>
                <a:lnTo>
                  <a:pt x="221" y="84"/>
                </a:lnTo>
                <a:lnTo>
                  <a:pt x="227" y="86"/>
                </a:lnTo>
                <a:lnTo>
                  <a:pt x="233" y="90"/>
                </a:lnTo>
                <a:lnTo>
                  <a:pt x="240" y="94"/>
                </a:lnTo>
                <a:lnTo>
                  <a:pt x="244" y="98"/>
                </a:lnTo>
                <a:lnTo>
                  <a:pt x="248" y="102"/>
                </a:lnTo>
                <a:lnTo>
                  <a:pt x="252" y="108"/>
                </a:lnTo>
                <a:lnTo>
                  <a:pt x="255" y="114"/>
                </a:lnTo>
                <a:lnTo>
                  <a:pt x="257" y="120"/>
                </a:lnTo>
                <a:lnTo>
                  <a:pt x="258" y="129"/>
                </a:lnTo>
                <a:lnTo>
                  <a:pt x="259" y="137"/>
                </a:lnTo>
                <a:lnTo>
                  <a:pt x="260" y="146"/>
                </a:lnTo>
                <a:lnTo>
                  <a:pt x="260" y="176"/>
                </a:lnTo>
                <a:lnTo>
                  <a:pt x="178" y="176"/>
                </a:lnTo>
                <a:lnTo>
                  <a:pt x="178" y="176"/>
                </a:lnTo>
                <a:lnTo>
                  <a:pt x="154" y="177"/>
                </a:lnTo>
                <a:lnTo>
                  <a:pt x="131" y="179"/>
                </a:lnTo>
                <a:lnTo>
                  <a:pt x="111" y="182"/>
                </a:lnTo>
                <a:lnTo>
                  <a:pt x="92" y="187"/>
                </a:lnTo>
                <a:lnTo>
                  <a:pt x="76" y="192"/>
                </a:lnTo>
                <a:lnTo>
                  <a:pt x="62" y="200"/>
                </a:lnTo>
                <a:lnTo>
                  <a:pt x="50" y="207"/>
                </a:lnTo>
                <a:lnTo>
                  <a:pt x="38" y="216"/>
                </a:lnTo>
                <a:lnTo>
                  <a:pt x="28" y="225"/>
                </a:lnTo>
                <a:lnTo>
                  <a:pt x="21" y="236"/>
                </a:lnTo>
                <a:lnTo>
                  <a:pt x="14" y="246"/>
                </a:lnTo>
                <a:lnTo>
                  <a:pt x="9" y="257"/>
                </a:lnTo>
                <a:lnTo>
                  <a:pt x="6" y="270"/>
                </a:lnTo>
                <a:lnTo>
                  <a:pt x="3" y="282"/>
                </a:lnTo>
                <a:lnTo>
                  <a:pt x="0" y="294"/>
                </a:lnTo>
                <a:lnTo>
                  <a:pt x="0" y="307"/>
                </a:lnTo>
                <a:lnTo>
                  <a:pt x="0" y="307"/>
                </a:lnTo>
                <a:lnTo>
                  <a:pt x="2" y="323"/>
                </a:lnTo>
                <a:lnTo>
                  <a:pt x="4" y="338"/>
                </a:lnTo>
                <a:lnTo>
                  <a:pt x="8" y="352"/>
                </a:lnTo>
                <a:lnTo>
                  <a:pt x="13" y="364"/>
                </a:lnTo>
                <a:lnTo>
                  <a:pt x="19" y="376"/>
                </a:lnTo>
                <a:lnTo>
                  <a:pt x="27" y="386"/>
                </a:lnTo>
                <a:lnTo>
                  <a:pt x="35" y="394"/>
                </a:lnTo>
                <a:lnTo>
                  <a:pt x="44" y="401"/>
                </a:lnTo>
                <a:lnTo>
                  <a:pt x="55" y="408"/>
                </a:lnTo>
                <a:lnTo>
                  <a:pt x="66" y="414"/>
                </a:lnTo>
                <a:lnTo>
                  <a:pt x="77" y="418"/>
                </a:lnTo>
                <a:lnTo>
                  <a:pt x="88" y="422"/>
                </a:lnTo>
                <a:lnTo>
                  <a:pt x="101" y="424"/>
                </a:lnTo>
                <a:lnTo>
                  <a:pt x="113" y="426"/>
                </a:lnTo>
                <a:lnTo>
                  <a:pt x="125" y="427"/>
                </a:lnTo>
                <a:lnTo>
                  <a:pt x="137" y="428"/>
                </a:lnTo>
                <a:lnTo>
                  <a:pt x="137" y="428"/>
                </a:lnTo>
                <a:lnTo>
                  <a:pt x="152" y="427"/>
                </a:lnTo>
                <a:lnTo>
                  <a:pt x="165" y="426"/>
                </a:lnTo>
                <a:lnTo>
                  <a:pt x="188" y="423"/>
                </a:lnTo>
                <a:lnTo>
                  <a:pt x="210" y="418"/>
                </a:lnTo>
                <a:lnTo>
                  <a:pt x="227" y="412"/>
                </a:lnTo>
                <a:lnTo>
                  <a:pt x="242" y="406"/>
                </a:lnTo>
                <a:lnTo>
                  <a:pt x="253" y="401"/>
                </a:lnTo>
                <a:lnTo>
                  <a:pt x="260" y="397"/>
                </a:lnTo>
                <a:lnTo>
                  <a:pt x="264" y="396"/>
                </a:lnTo>
                <a:lnTo>
                  <a:pt x="264" y="396"/>
                </a:lnTo>
                <a:lnTo>
                  <a:pt x="266" y="397"/>
                </a:lnTo>
                <a:lnTo>
                  <a:pt x="269" y="398"/>
                </a:lnTo>
                <a:lnTo>
                  <a:pt x="275" y="401"/>
                </a:lnTo>
                <a:lnTo>
                  <a:pt x="283" y="404"/>
                </a:lnTo>
                <a:lnTo>
                  <a:pt x="296" y="407"/>
                </a:lnTo>
                <a:lnTo>
                  <a:pt x="310" y="411"/>
                </a:lnTo>
                <a:lnTo>
                  <a:pt x="329" y="412"/>
                </a:lnTo>
                <a:lnTo>
                  <a:pt x="353" y="413"/>
                </a:lnTo>
                <a:lnTo>
                  <a:pt x="353" y="122"/>
                </a:lnTo>
                <a:lnTo>
                  <a:pt x="353" y="122"/>
                </a:lnTo>
                <a:lnTo>
                  <a:pt x="353" y="106"/>
                </a:lnTo>
                <a:lnTo>
                  <a:pt x="351" y="92"/>
                </a:lnTo>
                <a:lnTo>
                  <a:pt x="348" y="78"/>
                </a:lnTo>
                <a:lnTo>
                  <a:pt x="343" y="66"/>
                </a:lnTo>
                <a:lnTo>
                  <a:pt x="338" y="56"/>
                </a:lnTo>
                <a:lnTo>
                  <a:pt x="330" y="45"/>
                </a:lnTo>
                <a:lnTo>
                  <a:pt x="323" y="36"/>
                </a:lnTo>
                <a:lnTo>
                  <a:pt x="314" y="29"/>
                </a:lnTo>
                <a:lnTo>
                  <a:pt x="304" y="22"/>
                </a:lnTo>
                <a:lnTo>
                  <a:pt x="293" y="15"/>
                </a:lnTo>
                <a:lnTo>
                  <a:pt x="281" y="11"/>
                </a:lnTo>
                <a:lnTo>
                  <a:pt x="268" y="7"/>
                </a:lnTo>
                <a:lnTo>
                  <a:pt x="254" y="4"/>
                </a:lnTo>
                <a:lnTo>
                  <a:pt x="239" y="2"/>
                </a:lnTo>
                <a:lnTo>
                  <a:pt x="222" y="1"/>
                </a:lnTo>
                <a:lnTo>
                  <a:pt x="206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rgbClr val="005EB8"/>
              </a:solidFill>
            </a:endParaRPr>
          </a:p>
        </p:txBody>
      </p:sp>
      <p:sp>
        <p:nvSpPr>
          <p:cNvPr id="15" name="Freeform 12"/>
          <p:cNvSpPr>
            <a:spLocks/>
          </p:cNvSpPr>
          <p:nvPr userDrawn="1"/>
        </p:nvSpPr>
        <p:spPr bwMode="auto">
          <a:xfrm>
            <a:off x="10527897" y="5962662"/>
            <a:ext cx="186034" cy="159004"/>
          </a:xfrm>
          <a:custGeom>
            <a:avLst/>
            <a:gdLst>
              <a:gd name="T0" fmla="*/ 281 w 374"/>
              <a:gd name="T1" fmla="*/ 313 h 424"/>
              <a:gd name="T2" fmla="*/ 246 w 374"/>
              <a:gd name="T3" fmla="*/ 327 h 424"/>
              <a:gd name="T4" fmla="*/ 217 w 374"/>
              <a:gd name="T5" fmla="*/ 336 h 424"/>
              <a:gd name="T6" fmla="*/ 184 w 374"/>
              <a:gd name="T7" fmla="*/ 341 h 424"/>
              <a:gd name="T8" fmla="*/ 167 w 374"/>
              <a:gd name="T9" fmla="*/ 342 h 424"/>
              <a:gd name="T10" fmla="*/ 145 w 374"/>
              <a:gd name="T11" fmla="*/ 341 h 424"/>
              <a:gd name="T12" fmla="*/ 129 w 374"/>
              <a:gd name="T13" fmla="*/ 337 h 424"/>
              <a:gd name="T14" fmla="*/ 116 w 374"/>
              <a:gd name="T15" fmla="*/ 329 h 424"/>
              <a:gd name="T16" fmla="*/ 106 w 374"/>
              <a:gd name="T17" fmla="*/ 319 h 424"/>
              <a:gd name="T18" fmla="*/ 99 w 374"/>
              <a:gd name="T19" fmla="*/ 307 h 424"/>
              <a:gd name="T20" fmla="*/ 95 w 374"/>
              <a:gd name="T21" fmla="*/ 290 h 424"/>
              <a:gd name="T22" fmla="*/ 93 w 374"/>
              <a:gd name="T23" fmla="*/ 248 h 424"/>
              <a:gd name="T24" fmla="*/ 79 w 374"/>
              <a:gd name="T25" fmla="*/ 0 h 424"/>
              <a:gd name="T26" fmla="*/ 59 w 374"/>
              <a:gd name="T27" fmla="*/ 0 h 424"/>
              <a:gd name="T28" fmla="*/ 13 w 374"/>
              <a:gd name="T29" fmla="*/ 4 h 424"/>
              <a:gd name="T30" fmla="*/ 0 w 374"/>
              <a:gd name="T31" fmla="*/ 259 h 424"/>
              <a:gd name="T32" fmla="*/ 0 w 374"/>
              <a:gd name="T33" fmla="*/ 280 h 424"/>
              <a:gd name="T34" fmla="*/ 3 w 374"/>
              <a:gd name="T35" fmla="*/ 316 h 424"/>
              <a:gd name="T36" fmla="*/ 9 w 374"/>
              <a:gd name="T37" fmla="*/ 347 h 424"/>
              <a:gd name="T38" fmla="*/ 21 w 374"/>
              <a:gd name="T39" fmla="*/ 373 h 424"/>
              <a:gd name="T40" fmla="*/ 36 w 374"/>
              <a:gd name="T41" fmla="*/ 393 h 424"/>
              <a:gd name="T42" fmla="*/ 58 w 374"/>
              <a:gd name="T43" fmla="*/ 408 h 424"/>
              <a:gd name="T44" fmla="*/ 86 w 374"/>
              <a:gd name="T45" fmla="*/ 418 h 424"/>
              <a:gd name="T46" fmla="*/ 121 w 374"/>
              <a:gd name="T47" fmla="*/ 423 h 424"/>
              <a:gd name="T48" fmla="*/ 141 w 374"/>
              <a:gd name="T49" fmla="*/ 424 h 424"/>
              <a:gd name="T50" fmla="*/ 172 w 374"/>
              <a:gd name="T51" fmla="*/ 422 h 424"/>
              <a:gd name="T52" fmla="*/ 199 w 374"/>
              <a:gd name="T53" fmla="*/ 418 h 424"/>
              <a:gd name="T54" fmla="*/ 243 w 374"/>
              <a:gd name="T55" fmla="*/ 407 h 424"/>
              <a:gd name="T56" fmla="*/ 271 w 374"/>
              <a:gd name="T57" fmla="*/ 395 h 424"/>
              <a:gd name="T58" fmla="*/ 283 w 374"/>
              <a:gd name="T59" fmla="*/ 390 h 424"/>
              <a:gd name="T60" fmla="*/ 296 w 374"/>
              <a:gd name="T61" fmla="*/ 396 h 424"/>
              <a:gd name="T62" fmla="*/ 319 w 374"/>
              <a:gd name="T63" fmla="*/ 402 h 424"/>
              <a:gd name="T64" fmla="*/ 353 w 374"/>
              <a:gd name="T65" fmla="*/ 408 h 424"/>
              <a:gd name="T66" fmla="*/ 374 w 374"/>
              <a:gd name="T67" fmla="*/ 6 h 424"/>
              <a:gd name="T68" fmla="*/ 342 w 374"/>
              <a:gd name="T69" fmla="*/ 2 h 424"/>
              <a:gd name="T70" fmla="*/ 299 w 374"/>
              <a:gd name="T71" fmla="*/ 0 h 424"/>
              <a:gd name="T72" fmla="*/ 281 w 374"/>
              <a:gd name="T73" fmla="*/ 313 h 4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374" h="424">
                <a:moveTo>
                  <a:pt x="281" y="313"/>
                </a:moveTo>
                <a:lnTo>
                  <a:pt x="281" y="313"/>
                </a:lnTo>
                <a:lnTo>
                  <a:pt x="260" y="322"/>
                </a:lnTo>
                <a:lnTo>
                  <a:pt x="246" y="327"/>
                </a:lnTo>
                <a:lnTo>
                  <a:pt x="232" y="331"/>
                </a:lnTo>
                <a:lnTo>
                  <a:pt x="217" y="336"/>
                </a:lnTo>
                <a:lnTo>
                  <a:pt x="200" y="339"/>
                </a:lnTo>
                <a:lnTo>
                  <a:pt x="184" y="341"/>
                </a:lnTo>
                <a:lnTo>
                  <a:pt x="167" y="342"/>
                </a:lnTo>
                <a:lnTo>
                  <a:pt x="167" y="342"/>
                </a:lnTo>
                <a:lnTo>
                  <a:pt x="155" y="342"/>
                </a:lnTo>
                <a:lnTo>
                  <a:pt x="145" y="341"/>
                </a:lnTo>
                <a:lnTo>
                  <a:pt x="136" y="339"/>
                </a:lnTo>
                <a:lnTo>
                  <a:pt x="129" y="337"/>
                </a:lnTo>
                <a:lnTo>
                  <a:pt x="122" y="333"/>
                </a:lnTo>
                <a:lnTo>
                  <a:pt x="116" y="329"/>
                </a:lnTo>
                <a:lnTo>
                  <a:pt x="110" y="324"/>
                </a:lnTo>
                <a:lnTo>
                  <a:pt x="106" y="319"/>
                </a:lnTo>
                <a:lnTo>
                  <a:pt x="102" y="313"/>
                </a:lnTo>
                <a:lnTo>
                  <a:pt x="99" y="307"/>
                </a:lnTo>
                <a:lnTo>
                  <a:pt x="97" y="298"/>
                </a:lnTo>
                <a:lnTo>
                  <a:pt x="95" y="290"/>
                </a:lnTo>
                <a:lnTo>
                  <a:pt x="93" y="271"/>
                </a:lnTo>
                <a:lnTo>
                  <a:pt x="93" y="248"/>
                </a:lnTo>
                <a:lnTo>
                  <a:pt x="93" y="0"/>
                </a:lnTo>
                <a:lnTo>
                  <a:pt x="79" y="0"/>
                </a:lnTo>
                <a:lnTo>
                  <a:pt x="79" y="0"/>
                </a:lnTo>
                <a:lnTo>
                  <a:pt x="59" y="0"/>
                </a:lnTo>
                <a:lnTo>
                  <a:pt x="36" y="2"/>
                </a:lnTo>
                <a:lnTo>
                  <a:pt x="13" y="4"/>
                </a:lnTo>
                <a:lnTo>
                  <a:pt x="0" y="6"/>
                </a:lnTo>
                <a:lnTo>
                  <a:pt x="0" y="259"/>
                </a:lnTo>
                <a:lnTo>
                  <a:pt x="0" y="259"/>
                </a:lnTo>
                <a:lnTo>
                  <a:pt x="0" y="280"/>
                </a:lnTo>
                <a:lnTo>
                  <a:pt x="1" y="298"/>
                </a:lnTo>
                <a:lnTo>
                  <a:pt x="3" y="316"/>
                </a:lnTo>
                <a:lnTo>
                  <a:pt x="5" y="332"/>
                </a:lnTo>
                <a:lnTo>
                  <a:pt x="9" y="347"/>
                </a:lnTo>
                <a:lnTo>
                  <a:pt x="14" y="360"/>
                </a:lnTo>
                <a:lnTo>
                  <a:pt x="21" y="373"/>
                </a:lnTo>
                <a:lnTo>
                  <a:pt x="28" y="383"/>
                </a:lnTo>
                <a:lnTo>
                  <a:pt x="36" y="393"/>
                </a:lnTo>
                <a:lnTo>
                  <a:pt x="46" y="401"/>
                </a:lnTo>
                <a:lnTo>
                  <a:pt x="58" y="408"/>
                </a:lnTo>
                <a:lnTo>
                  <a:pt x="71" y="414"/>
                </a:lnTo>
                <a:lnTo>
                  <a:pt x="86" y="418"/>
                </a:lnTo>
                <a:lnTo>
                  <a:pt x="102" y="421"/>
                </a:lnTo>
                <a:lnTo>
                  <a:pt x="121" y="423"/>
                </a:lnTo>
                <a:lnTo>
                  <a:pt x="141" y="424"/>
                </a:lnTo>
                <a:lnTo>
                  <a:pt x="141" y="424"/>
                </a:lnTo>
                <a:lnTo>
                  <a:pt x="157" y="423"/>
                </a:lnTo>
                <a:lnTo>
                  <a:pt x="172" y="422"/>
                </a:lnTo>
                <a:lnTo>
                  <a:pt x="186" y="421"/>
                </a:lnTo>
                <a:lnTo>
                  <a:pt x="199" y="418"/>
                </a:lnTo>
                <a:lnTo>
                  <a:pt x="223" y="413"/>
                </a:lnTo>
                <a:lnTo>
                  <a:pt x="243" y="407"/>
                </a:lnTo>
                <a:lnTo>
                  <a:pt x="260" y="400"/>
                </a:lnTo>
                <a:lnTo>
                  <a:pt x="271" y="395"/>
                </a:lnTo>
                <a:lnTo>
                  <a:pt x="283" y="390"/>
                </a:lnTo>
                <a:lnTo>
                  <a:pt x="283" y="390"/>
                </a:lnTo>
                <a:lnTo>
                  <a:pt x="289" y="393"/>
                </a:lnTo>
                <a:lnTo>
                  <a:pt x="296" y="396"/>
                </a:lnTo>
                <a:lnTo>
                  <a:pt x="307" y="399"/>
                </a:lnTo>
                <a:lnTo>
                  <a:pt x="319" y="402"/>
                </a:lnTo>
                <a:lnTo>
                  <a:pt x="334" y="405"/>
                </a:lnTo>
                <a:lnTo>
                  <a:pt x="353" y="408"/>
                </a:lnTo>
                <a:lnTo>
                  <a:pt x="374" y="409"/>
                </a:lnTo>
                <a:lnTo>
                  <a:pt x="374" y="6"/>
                </a:lnTo>
                <a:lnTo>
                  <a:pt x="374" y="6"/>
                </a:lnTo>
                <a:lnTo>
                  <a:pt x="342" y="2"/>
                </a:lnTo>
                <a:lnTo>
                  <a:pt x="320" y="1"/>
                </a:lnTo>
                <a:lnTo>
                  <a:pt x="299" y="0"/>
                </a:lnTo>
                <a:lnTo>
                  <a:pt x="281" y="0"/>
                </a:lnTo>
                <a:lnTo>
                  <a:pt x="281" y="313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rgbClr val="005EB8"/>
              </a:solidFill>
            </a:endParaRPr>
          </a:p>
        </p:txBody>
      </p:sp>
      <p:sp>
        <p:nvSpPr>
          <p:cNvPr id="16" name="Freeform 13"/>
          <p:cNvSpPr>
            <a:spLocks/>
          </p:cNvSpPr>
          <p:nvPr userDrawn="1"/>
        </p:nvSpPr>
        <p:spPr bwMode="auto">
          <a:xfrm>
            <a:off x="10767940" y="5961161"/>
            <a:ext cx="156028" cy="160505"/>
          </a:xfrm>
          <a:custGeom>
            <a:avLst/>
            <a:gdLst>
              <a:gd name="T0" fmla="*/ 11 w 311"/>
              <a:gd name="T1" fmla="*/ 415 h 428"/>
              <a:gd name="T2" fmla="*/ 83 w 311"/>
              <a:gd name="T3" fmla="*/ 425 h 428"/>
              <a:gd name="T4" fmla="*/ 138 w 311"/>
              <a:gd name="T5" fmla="*/ 428 h 428"/>
              <a:gd name="T6" fmla="*/ 183 w 311"/>
              <a:gd name="T7" fmla="*/ 425 h 428"/>
              <a:gd name="T8" fmla="*/ 227 w 311"/>
              <a:gd name="T9" fmla="*/ 414 h 428"/>
              <a:gd name="T10" fmla="*/ 265 w 311"/>
              <a:gd name="T11" fmla="*/ 394 h 428"/>
              <a:gd name="T12" fmla="*/ 295 w 311"/>
              <a:gd name="T13" fmla="*/ 363 h 428"/>
              <a:gd name="T14" fmla="*/ 310 w 311"/>
              <a:gd name="T15" fmla="*/ 318 h 428"/>
              <a:gd name="T16" fmla="*/ 310 w 311"/>
              <a:gd name="T17" fmla="*/ 288 h 428"/>
              <a:gd name="T18" fmla="*/ 302 w 311"/>
              <a:gd name="T19" fmla="*/ 256 h 428"/>
              <a:gd name="T20" fmla="*/ 283 w 311"/>
              <a:gd name="T21" fmla="*/ 231 h 428"/>
              <a:gd name="T22" fmla="*/ 257 w 311"/>
              <a:gd name="T23" fmla="*/ 211 h 428"/>
              <a:gd name="T24" fmla="*/ 209 w 311"/>
              <a:gd name="T25" fmla="*/ 187 h 428"/>
              <a:gd name="T26" fmla="*/ 149 w 311"/>
              <a:gd name="T27" fmla="*/ 164 h 428"/>
              <a:gd name="T28" fmla="*/ 113 w 311"/>
              <a:gd name="T29" fmla="*/ 144 h 428"/>
              <a:gd name="T30" fmla="*/ 103 w 311"/>
              <a:gd name="T31" fmla="*/ 132 h 428"/>
              <a:gd name="T32" fmla="*/ 100 w 311"/>
              <a:gd name="T33" fmla="*/ 116 h 428"/>
              <a:gd name="T34" fmla="*/ 102 w 311"/>
              <a:gd name="T35" fmla="*/ 104 h 428"/>
              <a:gd name="T36" fmla="*/ 116 w 311"/>
              <a:gd name="T37" fmla="*/ 86 h 428"/>
              <a:gd name="T38" fmla="*/ 132 w 311"/>
              <a:gd name="T39" fmla="*/ 78 h 428"/>
              <a:gd name="T40" fmla="*/ 156 w 311"/>
              <a:gd name="T41" fmla="*/ 74 h 428"/>
              <a:gd name="T42" fmla="*/ 185 w 311"/>
              <a:gd name="T43" fmla="*/ 75 h 428"/>
              <a:gd name="T44" fmla="*/ 238 w 311"/>
              <a:gd name="T45" fmla="*/ 85 h 428"/>
              <a:gd name="T46" fmla="*/ 295 w 311"/>
              <a:gd name="T47" fmla="*/ 30 h 428"/>
              <a:gd name="T48" fmla="*/ 263 w 311"/>
              <a:gd name="T49" fmla="*/ 16 h 428"/>
              <a:gd name="T50" fmla="*/ 207 w 311"/>
              <a:gd name="T51" fmla="*/ 4 h 428"/>
              <a:gd name="T52" fmla="*/ 158 w 311"/>
              <a:gd name="T53" fmla="*/ 0 h 428"/>
              <a:gd name="T54" fmla="*/ 115 w 311"/>
              <a:gd name="T55" fmla="*/ 4 h 428"/>
              <a:gd name="T56" fmla="*/ 76 w 311"/>
              <a:gd name="T57" fmla="*/ 17 h 428"/>
              <a:gd name="T58" fmla="*/ 42 w 311"/>
              <a:gd name="T59" fmla="*/ 39 h 428"/>
              <a:gd name="T60" fmla="*/ 19 w 311"/>
              <a:gd name="T61" fmla="*/ 69 h 428"/>
              <a:gd name="T62" fmla="*/ 7 w 311"/>
              <a:gd name="T63" fmla="*/ 107 h 428"/>
              <a:gd name="T64" fmla="*/ 7 w 311"/>
              <a:gd name="T65" fmla="*/ 137 h 428"/>
              <a:gd name="T66" fmla="*/ 19 w 311"/>
              <a:gd name="T67" fmla="*/ 175 h 428"/>
              <a:gd name="T68" fmla="*/ 42 w 311"/>
              <a:gd name="T69" fmla="*/ 203 h 428"/>
              <a:gd name="T70" fmla="*/ 73 w 311"/>
              <a:gd name="T71" fmla="*/ 223 h 428"/>
              <a:gd name="T72" fmla="*/ 119 w 311"/>
              <a:gd name="T73" fmla="*/ 243 h 428"/>
              <a:gd name="T74" fmla="*/ 171 w 311"/>
              <a:gd name="T75" fmla="*/ 261 h 428"/>
              <a:gd name="T76" fmla="*/ 205 w 311"/>
              <a:gd name="T77" fmla="*/ 280 h 428"/>
              <a:gd name="T78" fmla="*/ 216 w 311"/>
              <a:gd name="T79" fmla="*/ 296 h 428"/>
              <a:gd name="T80" fmla="*/ 217 w 311"/>
              <a:gd name="T81" fmla="*/ 306 h 428"/>
              <a:gd name="T82" fmla="*/ 212 w 311"/>
              <a:gd name="T83" fmla="*/ 328 h 428"/>
              <a:gd name="T84" fmla="*/ 202 w 311"/>
              <a:gd name="T85" fmla="*/ 340 h 428"/>
              <a:gd name="T86" fmla="*/ 184 w 311"/>
              <a:gd name="T87" fmla="*/ 348 h 428"/>
              <a:gd name="T88" fmla="*/ 158 w 311"/>
              <a:gd name="T89" fmla="*/ 353 h 428"/>
              <a:gd name="T90" fmla="*/ 113 w 311"/>
              <a:gd name="T91" fmla="*/ 354 h 428"/>
              <a:gd name="T92" fmla="*/ 28 w 311"/>
              <a:gd name="T93" fmla="*/ 344 h 4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311" h="428">
                <a:moveTo>
                  <a:pt x="0" y="413"/>
                </a:moveTo>
                <a:lnTo>
                  <a:pt x="0" y="413"/>
                </a:lnTo>
                <a:lnTo>
                  <a:pt x="11" y="415"/>
                </a:lnTo>
                <a:lnTo>
                  <a:pt x="39" y="420"/>
                </a:lnTo>
                <a:lnTo>
                  <a:pt x="60" y="423"/>
                </a:lnTo>
                <a:lnTo>
                  <a:pt x="83" y="425"/>
                </a:lnTo>
                <a:lnTo>
                  <a:pt x="110" y="427"/>
                </a:lnTo>
                <a:lnTo>
                  <a:pt x="138" y="428"/>
                </a:lnTo>
                <a:lnTo>
                  <a:pt x="138" y="428"/>
                </a:lnTo>
                <a:lnTo>
                  <a:pt x="154" y="427"/>
                </a:lnTo>
                <a:lnTo>
                  <a:pt x="168" y="426"/>
                </a:lnTo>
                <a:lnTo>
                  <a:pt x="183" y="425"/>
                </a:lnTo>
                <a:lnTo>
                  <a:pt x="198" y="422"/>
                </a:lnTo>
                <a:lnTo>
                  <a:pt x="213" y="419"/>
                </a:lnTo>
                <a:lnTo>
                  <a:pt x="227" y="414"/>
                </a:lnTo>
                <a:lnTo>
                  <a:pt x="241" y="408"/>
                </a:lnTo>
                <a:lnTo>
                  <a:pt x="254" y="402"/>
                </a:lnTo>
                <a:lnTo>
                  <a:pt x="265" y="394"/>
                </a:lnTo>
                <a:lnTo>
                  <a:pt x="276" y="385"/>
                </a:lnTo>
                <a:lnTo>
                  <a:pt x="286" y="375"/>
                </a:lnTo>
                <a:lnTo>
                  <a:pt x="295" y="363"/>
                </a:lnTo>
                <a:lnTo>
                  <a:pt x="302" y="350"/>
                </a:lnTo>
                <a:lnTo>
                  <a:pt x="307" y="334"/>
                </a:lnTo>
                <a:lnTo>
                  <a:pt x="310" y="318"/>
                </a:lnTo>
                <a:lnTo>
                  <a:pt x="311" y="300"/>
                </a:lnTo>
                <a:lnTo>
                  <a:pt x="311" y="300"/>
                </a:lnTo>
                <a:lnTo>
                  <a:pt x="310" y="288"/>
                </a:lnTo>
                <a:lnTo>
                  <a:pt x="309" y="277"/>
                </a:lnTo>
                <a:lnTo>
                  <a:pt x="306" y="266"/>
                </a:lnTo>
                <a:lnTo>
                  <a:pt x="302" y="256"/>
                </a:lnTo>
                <a:lnTo>
                  <a:pt x="297" y="248"/>
                </a:lnTo>
                <a:lnTo>
                  <a:pt x="291" y="239"/>
                </a:lnTo>
                <a:lnTo>
                  <a:pt x="283" y="231"/>
                </a:lnTo>
                <a:lnTo>
                  <a:pt x="276" y="224"/>
                </a:lnTo>
                <a:lnTo>
                  <a:pt x="267" y="217"/>
                </a:lnTo>
                <a:lnTo>
                  <a:pt x="257" y="211"/>
                </a:lnTo>
                <a:lnTo>
                  <a:pt x="247" y="204"/>
                </a:lnTo>
                <a:lnTo>
                  <a:pt x="234" y="199"/>
                </a:lnTo>
                <a:lnTo>
                  <a:pt x="209" y="187"/>
                </a:lnTo>
                <a:lnTo>
                  <a:pt x="180" y="176"/>
                </a:lnTo>
                <a:lnTo>
                  <a:pt x="180" y="176"/>
                </a:lnTo>
                <a:lnTo>
                  <a:pt x="149" y="164"/>
                </a:lnTo>
                <a:lnTo>
                  <a:pt x="135" y="157"/>
                </a:lnTo>
                <a:lnTo>
                  <a:pt x="123" y="151"/>
                </a:lnTo>
                <a:lnTo>
                  <a:pt x="113" y="144"/>
                </a:lnTo>
                <a:lnTo>
                  <a:pt x="109" y="140"/>
                </a:lnTo>
                <a:lnTo>
                  <a:pt x="106" y="136"/>
                </a:lnTo>
                <a:lnTo>
                  <a:pt x="103" y="132"/>
                </a:lnTo>
                <a:lnTo>
                  <a:pt x="101" y="127"/>
                </a:lnTo>
                <a:lnTo>
                  <a:pt x="100" y="121"/>
                </a:lnTo>
                <a:lnTo>
                  <a:pt x="100" y="116"/>
                </a:lnTo>
                <a:lnTo>
                  <a:pt x="100" y="116"/>
                </a:lnTo>
                <a:lnTo>
                  <a:pt x="100" y="110"/>
                </a:lnTo>
                <a:lnTo>
                  <a:pt x="102" y="104"/>
                </a:lnTo>
                <a:lnTo>
                  <a:pt x="106" y="97"/>
                </a:lnTo>
                <a:lnTo>
                  <a:pt x="112" y="90"/>
                </a:lnTo>
                <a:lnTo>
                  <a:pt x="116" y="86"/>
                </a:lnTo>
                <a:lnTo>
                  <a:pt x="120" y="83"/>
                </a:lnTo>
                <a:lnTo>
                  <a:pt x="126" y="81"/>
                </a:lnTo>
                <a:lnTo>
                  <a:pt x="132" y="78"/>
                </a:lnTo>
                <a:lnTo>
                  <a:pt x="139" y="76"/>
                </a:lnTo>
                <a:lnTo>
                  <a:pt x="147" y="75"/>
                </a:lnTo>
                <a:lnTo>
                  <a:pt x="156" y="74"/>
                </a:lnTo>
                <a:lnTo>
                  <a:pt x="166" y="74"/>
                </a:lnTo>
                <a:lnTo>
                  <a:pt x="166" y="74"/>
                </a:lnTo>
                <a:lnTo>
                  <a:pt x="185" y="75"/>
                </a:lnTo>
                <a:lnTo>
                  <a:pt x="205" y="77"/>
                </a:lnTo>
                <a:lnTo>
                  <a:pt x="222" y="81"/>
                </a:lnTo>
                <a:lnTo>
                  <a:pt x="238" y="85"/>
                </a:lnTo>
                <a:lnTo>
                  <a:pt x="262" y="94"/>
                </a:lnTo>
                <a:lnTo>
                  <a:pt x="271" y="98"/>
                </a:lnTo>
                <a:lnTo>
                  <a:pt x="295" y="30"/>
                </a:lnTo>
                <a:lnTo>
                  <a:pt x="295" y="30"/>
                </a:lnTo>
                <a:lnTo>
                  <a:pt x="276" y="22"/>
                </a:lnTo>
                <a:lnTo>
                  <a:pt x="263" y="16"/>
                </a:lnTo>
                <a:lnTo>
                  <a:pt x="247" y="12"/>
                </a:lnTo>
                <a:lnTo>
                  <a:pt x="228" y="7"/>
                </a:lnTo>
                <a:lnTo>
                  <a:pt x="207" y="4"/>
                </a:lnTo>
                <a:lnTo>
                  <a:pt x="183" y="1"/>
                </a:lnTo>
                <a:lnTo>
                  <a:pt x="158" y="0"/>
                </a:lnTo>
                <a:lnTo>
                  <a:pt x="158" y="0"/>
                </a:lnTo>
                <a:lnTo>
                  <a:pt x="143" y="1"/>
                </a:lnTo>
                <a:lnTo>
                  <a:pt x="129" y="2"/>
                </a:lnTo>
                <a:lnTo>
                  <a:pt x="115" y="4"/>
                </a:lnTo>
                <a:lnTo>
                  <a:pt x="102" y="8"/>
                </a:lnTo>
                <a:lnTo>
                  <a:pt x="88" y="12"/>
                </a:lnTo>
                <a:lnTo>
                  <a:pt x="76" y="17"/>
                </a:lnTo>
                <a:lnTo>
                  <a:pt x="64" y="24"/>
                </a:lnTo>
                <a:lnTo>
                  <a:pt x="53" y="31"/>
                </a:lnTo>
                <a:lnTo>
                  <a:pt x="42" y="39"/>
                </a:lnTo>
                <a:lnTo>
                  <a:pt x="33" y="47"/>
                </a:lnTo>
                <a:lnTo>
                  <a:pt x="25" y="58"/>
                </a:lnTo>
                <a:lnTo>
                  <a:pt x="19" y="69"/>
                </a:lnTo>
                <a:lnTo>
                  <a:pt x="13" y="80"/>
                </a:lnTo>
                <a:lnTo>
                  <a:pt x="9" y="94"/>
                </a:lnTo>
                <a:lnTo>
                  <a:pt x="7" y="107"/>
                </a:lnTo>
                <a:lnTo>
                  <a:pt x="6" y="122"/>
                </a:lnTo>
                <a:lnTo>
                  <a:pt x="6" y="122"/>
                </a:lnTo>
                <a:lnTo>
                  <a:pt x="7" y="137"/>
                </a:lnTo>
                <a:lnTo>
                  <a:pt x="9" y="150"/>
                </a:lnTo>
                <a:lnTo>
                  <a:pt x="13" y="164"/>
                </a:lnTo>
                <a:lnTo>
                  <a:pt x="19" y="175"/>
                </a:lnTo>
                <a:lnTo>
                  <a:pt x="25" y="185"/>
                </a:lnTo>
                <a:lnTo>
                  <a:pt x="33" y="194"/>
                </a:lnTo>
                <a:lnTo>
                  <a:pt x="42" y="203"/>
                </a:lnTo>
                <a:lnTo>
                  <a:pt x="51" y="210"/>
                </a:lnTo>
                <a:lnTo>
                  <a:pt x="62" y="217"/>
                </a:lnTo>
                <a:lnTo>
                  <a:pt x="73" y="223"/>
                </a:lnTo>
                <a:lnTo>
                  <a:pt x="84" y="229"/>
                </a:lnTo>
                <a:lnTo>
                  <a:pt x="95" y="235"/>
                </a:lnTo>
                <a:lnTo>
                  <a:pt x="119" y="243"/>
                </a:lnTo>
                <a:lnTo>
                  <a:pt x="142" y="251"/>
                </a:lnTo>
                <a:lnTo>
                  <a:pt x="142" y="251"/>
                </a:lnTo>
                <a:lnTo>
                  <a:pt x="171" y="261"/>
                </a:lnTo>
                <a:lnTo>
                  <a:pt x="184" y="266"/>
                </a:lnTo>
                <a:lnTo>
                  <a:pt x="196" y="273"/>
                </a:lnTo>
                <a:lnTo>
                  <a:pt x="205" y="280"/>
                </a:lnTo>
                <a:lnTo>
                  <a:pt x="211" y="287"/>
                </a:lnTo>
                <a:lnTo>
                  <a:pt x="214" y="291"/>
                </a:lnTo>
                <a:lnTo>
                  <a:pt x="216" y="296"/>
                </a:lnTo>
                <a:lnTo>
                  <a:pt x="217" y="300"/>
                </a:lnTo>
                <a:lnTo>
                  <a:pt x="217" y="306"/>
                </a:lnTo>
                <a:lnTo>
                  <a:pt x="217" y="306"/>
                </a:lnTo>
                <a:lnTo>
                  <a:pt x="217" y="315"/>
                </a:lnTo>
                <a:lnTo>
                  <a:pt x="214" y="324"/>
                </a:lnTo>
                <a:lnTo>
                  <a:pt x="212" y="328"/>
                </a:lnTo>
                <a:lnTo>
                  <a:pt x="209" y="332"/>
                </a:lnTo>
                <a:lnTo>
                  <a:pt x="206" y="335"/>
                </a:lnTo>
                <a:lnTo>
                  <a:pt x="202" y="340"/>
                </a:lnTo>
                <a:lnTo>
                  <a:pt x="197" y="343"/>
                </a:lnTo>
                <a:lnTo>
                  <a:pt x="190" y="346"/>
                </a:lnTo>
                <a:lnTo>
                  <a:pt x="184" y="348"/>
                </a:lnTo>
                <a:lnTo>
                  <a:pt x="176" y="350"/>
                </a:lnTo>
                <a:lnTo>
                  <a:pt x="167" y="352"/>
                </a:lnTo>
                <a:lnTo>
                  <a:pt x="158" y="353"/>
                </a:lnTo>
                <a:lnTo>
                  <a:pt x="134" y="354"/>
                </a:lnTo>
                <a:lnTo>
                  <a:pt x="134" y="354"/>
                </a:lnTo>
                <a:lnTo>
                  <a:pt x="113" y="354"/>
                </a:lnTo>
                <a:lnTo>
                  <a:pt x="92" y="352"/>
                </a:lnTo>
                <a:lnTo>
                  <a:pt x="55" y="348"/>
                </a:lnTo>
                <a:lnTo>
                  <a:pt x="28" y="344"/>
                </a:lnTo>
                <a:lnTo>
                  <a:pt x="18" y="342"/>
                </a:lnTo>
                <a:lnTo>
                  <a:pt x="0" y="413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rgbClr val="005EB8"/>
              </a:solidFill>
            </a:endParaRPr>
          </a:p>
        </p:txBody>
      </p:sp>
      <p:sp>
        <p:nvSpPr>
          <p:cNvPr id="17" name="Freeform 14"/>
          <p:cNvSpPr>
            <a:spLocks/>
          </p:cNvSpPr>
          <p:nvPr userDrawn="1"/>
        </p:nvSpPr>
        <p:spPr bwMode="auto">
          <a:xfrm>
            <a:off x="10119823" y="5988162"/>
            <a:ext cx="96017" cy="106503"/>
          </a:xfrm>
          <a:custGeom>
            <a:avLst/>
            <a:gdLst>
              <a:gd name="T0" fmla="*/ 0 w 194"/>
              <a:gd name="T1" fmla="*/ 7 h 282"/>
              <a:gd name="T2" fmla="*/ 0 w 194"/>
              <a:gd name="T3" fmla="*/ 7 h 282"/>
              <a:gd name="T4" fmla="*/ 14 w 194"/>
              <a:gd name="T5" fmla="*/ 4 h 282"/>
              <a:gd name="T6" fmla="*/ 31 w 194"/>
              <a:gd name="T7" fmla="*/ 2 h 282"/>
              <a:gd name="T8" fmla="*/ 52 w 194"/>
              <a:gd name="T9" fmla="*/ 0 h 282"/>
              <a:gd name="T10" fmla="*/ 73 w 194"/>
              <a:gd name="T11" fmla="*/ 0 h 282"/>
              <a:gd name="T12" fmla="*/ 73 w 194"/>
              <a:gd name="T13" fmla="*/ 0 h 282"/>
              <a:gd name="T14" fmla="*/ 87 w 194"/>
              <a:gd name="T15" fmla="*/ 0 h 282"/>
              <a:gd name="T16" fmla="*/ 98 w 194"/>
              <a:gd name="T17" fmla="*/ 1 h 282"/>
              <a:gd name="T18" fmla="*/ 110 w 194"/>
              <a:gd name="T19" fmla="*/ 4 h 282"/>
              <a:gd name="T20" fmla="*/ 121 w 194"/>
              <a:gd name="T21" fmla="*/ 7 h 282"/>
              <a:gd name="T22" fmla="*/ 132 w 194"/>
              <a:gd name="T23" fmla="*/ 11 h 282"/>
              <a:gd name="T24" fmla="*/ 141 w 194"/>
              <a:gd name="T25" fmla="*/ 17 h 282"/>
              <a:gd name="T26" fmla="*/ 151 w 194"/>
              <a:gd name="T27" fmla="*/ 24 h 282"/>
              <a:gd name="T28" fmla="*/ 159 w 194"/>
              <a:gd name="T29" fmla="*/ 31 h 282"/>
              <a:gd name="T30" fmla="*/ 166 w 194"/>
              <a:gd name="T31" fmla="*/ 40 h 282"/>
              <a:gd name="T32" fmla="*/ 174 w 194"/>
              <a:gd name="T33" fmla="*/ 49 h 282"/>
              <a:gd name="T34" fmla="*/ 180 w 194"/>
              <a:gd name="T35" fmla="*/ 61 h 282"/>
              <a:gd name="T36" fmla="*/ 185 w 194"/>
              <a:gd name="T37" fmla="*/ 74 h 282"/>
              <a:gd name="T38" fmla="*/ 189 w 194"/>
              <a:gd name="T39" fmla="*/ 88 h 282"/>
              <a:gd name="T40" fmla="*/ 192 w 194"/>
              <a:gd name="T41" fmla="*/ 103 h 282"/>
              <a:gd name="T42" fmla="*/ 193 w 194"/>
              <a:gd name="T43" fmla="*/ 119 h 282"/>
              <a:gd name="T44" fmla="*/ 194 w 194"/>
              <a:gd name="T45" fmla="*/ 138 h 282"/>
              <a:gd name="T46" fmla="*/ 194 w 194"/>
              <a:gd name="T47" fmla="*/ 138 h 282"/>
              <a:gd name="T48" fmla="*/ 194 w 194"/>
              <a:gd name="T49" fmla="*/ 155 h 282"/>
              <a:gd name="T50" fmla="*/ 193 w 194"/>
              <a:gd name="T51" fmla="*/ 172 h 282"/>
              <a:gd name="T52" fmla="*/ 191 w 194"/>
              <a:gd name="T53" fmla="*/ 187 h 282"/>
              <a:gd name="T54" fmla="*/ 188 w 194"/>
              <a:gd name="T55" fmla="*/ 202 h 282"/>
              <a:gd name="T56" fmla="*/ 185 w 194"/>
              <a:gd name="T57" fmla="*/ 215 h 282"/>
              <a:gd name="T58" fmla="*/ 181 w 194"/>
              <a:gd name="T59" fmla="*/ 226 h 282"/>
              <a:gd name="T60" fmla="*/ 175 w 194"/>
              <a:gd name="T61" fmla="*/ 238 h 282"/>
              <a:gd name="T62" fmla="*/ 168 w 194"/>
              <a:gd name="T63" fmla="*/ 247 h 282"/>
              <a:gd name="T64" fmla="*/ 160 w 194"/>
              <a:gd name="T65" fmla="*/ 255 h 282"/>
              <a:gd name="T66" fmla="*/ 151 w 194"/>
              <a:gd name="T67" fmla="*/ 262 h 282"/>
              <a:gd name="T68" fmla="*/ 141 w 194"/>
              <a:gd name="T69" fmla="*/ 269 h 282"/>
              <a:gd name="T70" fmla="*/ 129 w 194"/>
              <a:gd name="T71" fmla="*/ 274 h 282"/>
              <a:gd name="T72" fmla="*/ 115 w 194"/>
              <a:gd name="T73" fmla="*/ 277 h 282"/>
              <a:gd name="T74" fmla="*/ 100 w 194"/>
              <a:gd name="T75" fmla="*/ 280 h 282"/>
              <a:gd name="T76" fmla="*/ 84 w 194"/>
              <a:gd name="T77" fmla="*/ 282 h 282"/>
              <a:gd name="T78" fmla="*/ 65 w 194"/>
              <a:gd name="T79" fmla="*/ 282 h 282"/>
              <a:gd name="T80" fmla="*/ 65 w 194"/>
              <a:gd name="T81" fmla="*/ 282 h 282"/>
              <a:gd name="T82" fmla="*/ 42 w 194"/>
              <a:gd name="T83" fmla="*/ 281 h 282"/>
              <a:gd name="T84" fmla="*/ 20 w 194"/>
              <a:gd name="T85" fmla="*/ 280 h 282"/>
              <a:gd name="T86" fmla="*/ 0 w 194"/>
              <a:gd name="T87" fmla="*/ 278 h 282"/>
              <a:gd name="T88" fmla="*/ 0 w 194"/>
              <a:gd name="T89" fmla="*/ 7 h 2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194" h="282">
                <a:moveTo>
                  <a:pt x="0" y="7"/>
                </a:moveTo>
                <a:lnTo>
                  <a:pt x="0" y="7"/>
                </a:lnTo>
                <a:lnTo>
                  <a:pt x="14" y="4"/>
                </a:lnTo>
                <a:lnTo>
                  <a:pt x="31" y="2"/>
                </a:lnTo>
                <a:lnTo>
                  <a:pt x="52" y="0"/>
                </a:lnTo>
                <a:lnTo>
                  <a:pt x="73" y="0"/>
                </a:lnTo>
                <a:lnTo>
                  <a:pt x="73" y="0"/>
                </a:lnTo>
                <a:lnTo>
                  <a:pt x="87" y="0"/>
                </a:lnTo>
                <a:lnTo>
                  <a:pt x="98" y="1"/>
                </a:lnTo>
                <a:lnTo>
                  <a:pt x="110" y="4"/>
                </a:lnTo>
                <a:lnTo>
                  <a:pt x="121" y="7"/>
                </a:lnTo>
                <a:lnTo>
                  <a:pt x="132" y="11"/>
                </a:lnTo>
                <a:lnTo>
                  <a:pt x="141" y="17"/>
                </a:lnTo>
                <a:lnTo>
                  <a:pt x="151" y="24"/>
                </a:lnTo>
                <a:lnTo>
                  <a:pt x="159" y="31"/>
                </a:lnTo>
                <a:lnTo>
                  <a:pt x="166" y="40"/>
                </a:lnTo>
                <a:lnTo>
                  <a:pt x="174" y="49"/>
                </a:lnTo>
                <a:lnTo>
                  <a:pt x="180" y="61"/>
                </a:lnTo>
                <a:lnTo>
                  <a:pt x="185" y="74"/>
                </a:lnTo>
                <a:lnTo>
                  <a:pt x="189" y="88"/>
                </a:lnTo>
                <a:lnTo>
                  <a:pt x="192" y="103"/>
                </a:lnTo>
                <a:lnTo>
                  <a:pt x="193" y="119"/>
                </a:lnTo>
                <a:lnTo>
                  <a:pt x="194" y="138"/>
                </a:lnTo>
                <a:lnTo>
                  <a:pt x="194" y="138"/>
                </a:lnTo>
                <a:lnTo>
                  <a:pt x="194" y="155"/>
                </a:lnTo>
                <a:lnTo>
                  <a:pt x="193" y="172"/>
                </a:lnTo>
                <a:lnTo>
                  <a:pt x="191" y="187"/>
                </a:lnTo>
                <a:lnTo>
                  <a:pt x="188" y="202"/>
                </a:lnTo>
                <a:lnTo>
                  <a:pt x="185" y="215"/>
                </a:lnTo>
                <a:lnTo>
                  <a:pt x="181" y="226"/>
                </a:lnTo>
                <a:lnTo>
                  <a:pt x="175" y="238"/>
                </a:lnTo>
                <a:lnTo>
                  <a:pt x="168" y="247"/>
                </a:lnTo>
                <a:lnTo>
                  <a:pt x="160" y="255"/>
                </a:lnTo>
                <a:lnTo>
                  <a:pt x="151" y="262"/>
                </a:lnTo>
                <a:lnTo>
                  <a:pt x="141" y="269"/>
                </a:lnTo>
                <a:lnTo>
                  <a:pt x="129" y="274"/>
                </a:lnTo>
                <a:lnTo>
                  <a:pt x="115" y="277"/>
                </a:lnTo>
                <a:lnTo>
                  <a:pt x="100" y="280"/>
                </a:lnTo>
                <a:lnTo>
                  <a:pt x="84" y="282"/>
                </a:lnTo>
                <a:lnTo>
                  <a:pt x="65" y="282"/>
                </a:lnTo>
                <a:lnTo>
                  <a:pt x="65" y="282"/>
                </a:lnTo>
                <a:lnTo>
                  <a:pt x="42" y="281"/>
                </a:lnTo>
                <a:lnTo>
                  <a:pt x="20" y="280"/>
                </a:lnTo>
                <a:lnTo>
                  <a:pt x="0" y="278"/>
                </a:lnTo>
                <a:lnTo>
                  <a:pt x="0" y="7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rgbClr val="005EB8"/>
              </a:solidFill>
            </a:endParaRPr>
          </a:p>
        </p:txBody>
      </p:sp>
      <p:sp>
        <p:nvSpPr>
          <p:cNvPr id="18" name="Freeform 15"/>
          <p:cNvSpPr>
            <a:spLocks/>
          </p:cNvSpPr>
          <p:nvPr userDrawn="1"/>
        </p:nvSpPr>
        <p:spPr bwMode="auto">
          <a:xfrm>
            <a:off x="10071814" y="5961161"/>
            <a:ext cx="194036" cy="160505"/>
          </a:xfrm>
          <a:custGeom>
            <a:avLst/>
            <a:gdLst>
              <a:gd name="T0" fmla="*/ 171 w 385"/>
              <a:gd name="T1" fmla="*/ 0 h 428"/>
              <a:gd name="T2" fmla="*/ 171 w 385"/>
              <a:gd name="T3" fmla="*/ 0 h 428"/>
              <a:gd name="T4" fmla="*/ 150 w 385"/>
              <a:gd name="T5" fmla="*/ 1 h 428"/>
              <a:gd name="T6" fmla="*/ 129 w 385"/>
              <a:gd name="T7" fmla="*/ 2 h 428"/>
              <a:gd name="T8" fmla="*/ 106 w 385"/>
              <a:gd name="T9" fmla="*/ 4 h 428"/>
              <a:gd name="T10" fmla="*/ 83 w 385"/>
              <a:gd name="T11" fmla="*/ 7 h 428"/>
              <a:gd name="T12" fmla="*/ 60 w 385"/>
              <a:gd name="T13" fmla="*/ 10 h 428"/>
              <a:gd name="T14" fmla="*/ 39 w 385"/>
              <a:gd name="T15" fmla="*/ 14 h 428"/>
              <a:gd name="T16" fmla="*/ 18 w 385"/>
              <a:gd name="T17" fmla="*/ 20 h 428"/>
              <a:gd name="T18" fmla="*/ 0 w 385"/>
              <a:gd name="T19" fmla="*/ 26 h 428"/>
              <a:gd name="T20" fmla="*/ 0 w 385"/>
              <a:gd name="T21" fmla="*/ 415 h 428"/>
              <a:gd name="T22" fmla="*/ 0 w 385"/>
              <a:gd name="T23" fmla="*/ 415 h 428"/>
              <a:gd name="T24" fmla="*/ 15 w 385"/>
              <a:gd name="T25" fmla="*/ 418 h 428"/>
              <a:gd name="T26" fmla="*/ 34 w 385"/>
              <a:gd name="T27" fmla="*/ 420 h 428"/>
              <a:gd name="T28" fmla="*/ 73 w 385"/>
              <a:gd name="T29" fmla="*/ 424 h 428"/>
              <a:gd name="T30" fmla="*/ 116 w 385"/>
              <a:gd name="T31" fmla="*/ 427 h 428"/>
              <a:gd name="T32" fmla="*/ 155 w 385"/>
              <a:gd name="T33" fmla="*/ 428 h 428"/>
              <a:gd name="T34" fmla="*/ 155 w 385"/>
              <a:gd name="T35" fmla="*/ 428 h 428"/>
              <a:gd name="T36" fmla="*/ 186 w 385"/>
              <a:gd name="T37" fmla="*/ 427 h 428"/>
              <a:gd name="T38" fmla="*/ 212 w 385"/>
              <a:gd name="T39" fmla="*/ 425 h 428"/>
              <a:gd name="T40" fmla="*/ 238 w 385"/>
              <a:gd name="T41" fmla="*/ 421 h 428"/>
              <a:gd name="T42" fmla="*/ 261 w 385"/>
              <a:gd name="T43" fmla="*/ 415 h 428"/>
              <a:gd name="T44" fmla="*/ 282 w 385"/>
              <a:gd name="T45" fmla="*/ 408 h 428"/>
              <a:gd name="T46" fmla="*/ 301 w 385"/>
              <a:gd name="T47" fmla="*/ 399 h 428"/>
              <a:gd name="T48" fmla="*/ 309 w 385"/>
              <a:gd name="T49" fmla="*/ 394 h 428"/>
              <a:gd name="T50" fmla="*/ 318 w 385"/>
              <a:gd name="T51" fmla="*/ 389 h 428"/>
              <a:gd name="T52" fmla="*/ 326 w 385"/>
              <a:gd name="T53" fmla="*/ 383 h 428"/>
              <a:gd name="T54" fmla="*/ 333 w 385"/>
              <a:gd name="T55" fmla="*/ 377 h 428"/>
              <a:gd name="T56" fmla="*/ 339 w 385"/>
              <a:gd name="T57" fmla="*/ 369 h 428"/>
              <a:gd name="T58" fmla="*/ 345 w 385"/>
              <a:gd name="T59" fmla="*/ 362 h 428"/>
              <a:gd name="T60" fmla="*/ 351 w 385"/>
              <a:gd name="T61" fmla="*/ 355 h 428"/>
              <a:gd name="T62" fmla="*/ 356 w 385"/>
              <a:gd name="T63" fmla="*/ 347 h 428"/>
              <a:gd name="T64" fmla="*/ 361 w 385"/>
              <a:gd name="T65" fmla="*/ 337 h 428"/>
              <a:gd name="T66" fmla="*/ 366 w 385"/>
              <a:gd name="T67" fmla="*/ 329 h 428"/>
              <a:gd name="T68" fmla="*/ 373 w 385"/>
              <a:gd name="T69" fmla="*/ 309 h 428"/>
              <a:gd name="T70" fmla="*/ 378 w 385"/>
              <a:gd name="T71" fmla="*/ 287 h 428"/>
              <a:gd name="T72" fmla="*/ 382 w 385"/>
              <a:gd name="T73" fmla="*/ 264 h 428"/>
              <a:gd name="T74" fmla="*/ 384 w 385"/>
              <a:gd name="T75" fmla="*/ 239 h 428"/>
              <a:gd name="T76" fmla="*/ 385 w 385"/>
              <a:gd name="T77" fmla="*/ 211 h 428"/>
              <a:gd name="T78" fmla="*/ 385 w 385"/>
              <a:gd name="T79" fmla="*/ 211 h 428"/>
              <a:gd name="T80" fmla="*/ 384 w 385"/>
              <a:gd name="T81" fmla="*/ 187 h 428"/>
              <a:gd name="T82" fmla="*/ 381 w 385"/>
              <a:gd name="T83" fmla="*/ 164 h 428"/>
              <a:gd name="T84" fmla="*/ 377 w 385"/>
              <a:gd name="T85" fmla="*/ 143 h 428"/>
              <a:gd name="T86" fmla="*/ 371 w 385"/>
              <a:gd name="T87" fmla="*/ 122 h 428"/>
              <a:gd name="T88" fmla="*/ 363 w 385"/>
              <a:gd name="T89" fmla="*/ 104 h 428"/>
              <a:gd name="T90" fmla="*/ 352 w 385"/>
              <a:gd name="T91" fmla="*/ 86 h 428"/>
              <a:gd name="T92" fmla="*/ 341 w 385"/>
              <a:gd name="T93" fmla="*/ 71 h 428"/>
              <a:gd name="T94" fmla="*/ 328 w 385"/>
              <a:gd name="T95" fmla="*/ 57 h 428"/>
              <a:gd name="T96" fmla="*/ 314 w 385"/>
              <a:gd name="T97" fmla="*/ 43 h 428"/>
              <a:gd name="T98" fmla="*/ 297 w 385"/>
              <a:gd name="T99" fmla="*/ 32 h 428"/>
              <a:gd name="T100" fmla="*/ 280 w 385"/>
              <a:gd name="T101" fmla="*/ 23 h 428"/>
              <a:gd name="T102" fmla="*/ 260 w 385"/>
              <a:gd name="T103" fmla="*/ 14 h 428"/>
              <a:gd name="T104" fmla="*/ 240 w 385"/>
              <a:gd name="T105" fmla="*/ 8 h 428"/>
              <a:gd name="T106" fmla="*/ 218 w 385"/>
              <a:gd name="T107" fmla="*/ 4 h 428"/>
              <a:gd name="T108" fmla="*/ 195 w 385"/>
              <a:gd name="T109" fmla="*/ 1 h 428"/>
              <a:gd name="T110" fmla="*/ 171 w 385"/>
              <a:gd name="T111" fmla="*/ 0 h 4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385" h="428">
                <a:moveTo>
                  <a:pt x="171" y="0"/>
                </a:moveTo>
                <a:lnTo>
                  <a:pt x="171" y="0"/>
                </a:lnTo>
                <a:lnTo>
                  <a:pt x="150" y="1"/>
                </a:lnTo>
                <a:lnTo>
                  <a:pt x="129" y="2"/>
                </a:lnTo>
                <a:lnTo>
                  <a:pt x="106" y="4"/>
                </a:lnTo>
                <a:lnTo>
                  <a:pt x="83" y="7"/>
                </a:lnTo>
                <a:lnTo>
                  <a:pt x="60" y="10"/>
                </a:lnTo>
                <a:lnTo>
                  <a:pt x="39" y="14"/>
                </a:lnTo>
                <a:lnTo>
                  <a:pt x="18" y="20"/>
                </a:lnTo>
                <a:lnTo>
                  <a:pt x="0" y="26"/>
                </a:lnTo>
                <a:lnTo>
                  <a:pt x="0" y="415"/>
                </a:lnTo>
                <a:lnTo>
                  <a:pt x="0" y="415"/>
                </a:lnTo>
                <a:lnTo>
                  <a:pt x="15" y="418"/>
                </a:lnTo>
                <a:lnTo>
                  <a:pt x="34" y="420"/>
                </a:lnTo>
                <a:lnTo>
                  <a:pt x="73" y="424"/>
                </a:lnTo>
                <a:lnTo>
                  <a:pt x="116" y="427"/>
                </a:lnTo>
                <a:lnTo>
                  <a:pt x="155" y="428"/>
                </a:lnTo>
                <a:lnTo>
                  <a:pt x="155" y="428"/>
                </a:lnTo>
                <a:lnTo>
                  <a:pt x="186" y="427"/>
                </a:lnTo>
                <a:lnTo>
                  <a:pt x="212" y="425"/>
                </a:lnTo>
                <a:lnTo>
                  <a:pt x="238" y="421"/>
                </a:lnTo>
                <a:lnTo>
                  <a:pt x="261" y="415"/>
                </a:lnTo>
                <a:lnTo>
                  <a:pt x="282" y="408"/>
                </a:lnTo>
                <a:lnTo>
                  <a:pt x="301" y="399"/>
                </a:lnTo>
                <a:lnTo>
                  <a:pt x="309" y="394"/>
                </a:lnTo>
                <a:lnTo>
                  <a:pt x="318" y="389"/>
                </a:lnTo>
                <a:lnTo>
                  <a:pt x="326" y="383"/>
                </a:lnTo>
                <a:lnTo>
                  <a:pt x="333" y="377"/>
                </a:lnTo>
                <a:lnTo>
                  <a:pt x="339" y="369"/>
                </a:lnTo>
                <a:lnTo>
                  <a:pt x="345" y="362"/>
                </a:lnTo>
                <a:lnTo>
                  <a:pt x="351" y="355"/>
                </a:lnTo>
                <a:lnTo>
                  <a:pt x="356" y="347"/>
                </a:lnTo>
                <a:lnTo>
                  <a:pt x="361" y="337"/>
                </a:lnTo>
                <a:lnTo>
                  <a:pt x="366" y="329"/>
                </a:lnTo>
                <a:lnTo>
                  <a:pt x="373" y="309"/>
                </a:lnTo>
                <a:lnTo>
                  <a:pt x="378" y="287"/>
                </a:lnTo>
                <a:lnTo>
                  <a:pt x="382" y="264"/>
                </a:lnTo>
                <a:lnTo>
                  <a:pt x="384" y="239"/>
                </a:lnTo>
                <a:lnTo>
                  <a:pt x="385" y="211"/>
                </a:lnTo>
                <a:lnTo>
                  <a:pt x="385" y="211"/>
                </a:lnTo>
                <a:lnTo>
                  <a:pt x="384" y="187"/>
                </a:lnTo>
                <a:lnTo>
                  <a:pt x="381" y="164"/>
                </a:lnTo>
                <a:lnTo>
                  <a:pt x="377" y="143"/>
                </a:lnTo>
                <a:lnTo>
                  <a:pt x="371" y="122"/>
                </a:lnTo>
                <a:lnTo>
                  <a:pt x="363" y="104"/>
                </a:lnTo>
                <a:lnTo>
                  <a:pt x="352" y="86"/>
                </a:lnTo>
                <a:lnTo>
                  <a:pt x="341" y="71"/>
                </a:lnTo>
                <a:lnTo>
                  <a:pt x="328" y="57"/>
                </a:lnTo>
                <a:lnTo>
                  <a:pt x="314" y="43"/>
                </a:lnTo>
                <a:lnTo>
                  <a:pt x="297" y="32"/>
                </a:lnTo>
                <a:lnTo>
                  <a:pt x="280" y="23"/>
                </a:lnTo>
                <a:lnTo>
                  <a:pt x="260" y="14"/>
                </a:lnTo>
                <a:lnTo>
                  <a:pt x="240" y="8"/>
                </a:lnTo>
                <a:lnTo>
                  <a:pt x="218" y="4"/>
                </a:lnTo>
                <a:lnTo>
                  <a:pt x="195" y="1"/>
                </a:lnTo>
                <a:lnTo>
                  <a:pt x="171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rgbClr val="005EB8"/>
              </a:solidFill>
            </a:endParaRPr>
          </a:p>
        </p:txBody>
      </p:sp>
      <p:cxnSp>
        <p:nvCxnSpPr>
          <p:cNvPr id="22" name="Conector recto 8"/>
          <p:cNvCxnSpPr/>
          <p:nvPr userDrawn="1"/>
        </p:nvCxnSpPr>
        <p:spPr>
          <a:xfrm flipV="1">
            <a:off x="8989232" y="6029764"/>
            <a:ext cx="0" cy="290960"/>
          </a:xfrm>
          <a:prstGeom prst="line">
            <a:avLst/>
          </a:prstGeom>
          <a:ln w="12700" cmpd="sng">
            <a:solidFill>
              <a:schemeClr val="bg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3" name="Picture Placeholder 4"/>
          <p:cNvSpPr>
            <a:spLocks noGrp="1"/>
          </p:cNvSpPr>
          <p:nvPr>
            <p:ph type="pic" sz="quarter" idx="11" hasCustomPrompt="1"/>
          </p:nvPr>
        </p:nvSpPr>
        <p:spPr>
          <a:xfrm>
            <a:off x="6849859" y="6029741"/>
            <a:ext cx="1723686" cy="340227"/>
          </a:xfrm>
        </p:spPr>
        <p:txBody>
          <a:bodyPr>
            <a:noAutofit/>
          </a:bodyPr>
          <a:lstStyle>
            <a:lvl1pPr marL="0" indent="0">
              <a:buNone/>
              <a:defRPr sz="900">
                <a:solidFill>
                  <a:schemeClr val="bg1"/>
                </a:solidFill>
              </a:defRPr>
            </a:lvl1pPr>
          </a:lstStyle>
          <a:p>
            <a:r>
              <a:rPr lang="en-GB" dirty="0" smtClean="0"/>
              <a:t>Co-branding logo</a:t>
            </a:r>
            <a:endParaRPr lang="en-GB" dirty="0"/>
          </a:p>
        </p:txBody>
      </p:sp>
      <p:pic>
        <p:nvPicPr>
          <p:cNvPr id="24" name="Imagen 8" descr="logo AMa.wmf"/>
          <p:cNvPicPr>
            <a:picLocks noChangeAspect="1"/>
          </p:cNvPicPr>
          <p:nvPr userDrawn="1"/>
        </p:nvPicPr>
        <p:blipFill>
          <a:blip r:embed="rId2" cstate="email">
            <a:alphaModFix/>
            <a:lum bright="100000" contrast="-100000"/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310180" y="6142588"/>
            <a:ext cx="1624293" cy="159340"/>
          </a:xfrm>
          <a:prstGeom prst="rect">
            <a:avLst/>
          </a:prstGeom>
        </p:spPr>
      </p:pic>
      <p:grpSp>
        <p:nvGrpSpPr>
          <p:cNvPr id="34" name="Group 33"/>
          <p:cNvGrpSpPr/>
          <p:nvPr userDrawn="1"/>
        </p:nvGrpSpPr>
        <p:grpSpPr>
          <a:xfrm>
            <a:off x="10591919" y="34249"/>
            <a:ext cx="1079674" cy="625849"/>
            <a:chOff x="8405819" y="36245"/>
            <a:chExt cx="856837" cy="662339"/>
          </a:xfrm>
        </p:grpSpPr>
        <p:grpSp>
          <p:nvGrpSpPr>
            <p:cNvPr id="35" name="Group 34"/>
            <p:cNvGrpSpPr/>
            <p:nvPr userDrawn="1"/>
          </p:nvGrpSpPr>
          <p:grpSpPr>
            <a:xfrm>
              <a:off x="8545513" y="36245"/>
              <a:ext cx="489905" cy="495602"/>
              <a:chOff x="7818438" y="101600"/>
              <a:chExt cx="546100" cy="552450"/>
            </a:xfrm>
          </p:grpSpPr>
          <p:sp>
            <p:nvSpPr>
              <p:cNvPr id="38" name="Freeform 5"/>
              <p:cNvSpPr>
                <a:spLocks noEditPoints="1"/>
              </p:cNvSpPr>
              <p:nvPr userDrawn="1"/>
            </p:nvSpPr>
            <p:spPr bwMode="auto">
              <a:xfrm>
                <a:off x="7818438" y="200025"/>
                <a:ext cx="546100" cy="454025"/>
              </a:xfrm>
              <a:custGeom>
                <a:avLst/>
                <a:gdLst>
                  <a:gd name="T0" fmla="*/ 56 w 344"/>
                  <a:gd name="T1" fmla="*/ 0 h 286"/>
                  <a:gd name="T2" fmla="*/ 44 w 344"/>
                  <a:gd name="T3" fmla="*/ 2 h 286"/>
                  <a:gd name="T4" fmla="*/ 24 w 344"/>
                  <a:gd name="T5" fmla="*/ 10 h 286"/>
                  <a:gd name="T6" fmla="*/ 10 w 344"/>
                  <a:gd name="T7" fmla="*/ 26 h 286"/>
                  <a:gd name="T8" fmla="*/ 2 w 344"/>
                  <a:gd name="T9" fmla="*/ 46 h 286"/>
                  <a:gd name="T10" fmla="*/ 0 w 344"/>
                  <a:gd name="T11" fmla="*/ 230 h 286"/>
                  <a:gd name="T12" fmla="*/ 2 w 344"/>
                  <a:gd name="T13" fmla="*/ 242 h 286"/>
                  <a:gd name="T14" fmla="*/ 10 w 344"/>
                  <a:gd name="T15" fmla="*/ 262 h 286"/>
                  <a:gd name="T16" fmla="*/ 24 w 344"/>
                  <a:gd name="T17" fmla="*/ 278 h 286"/>
                  <a:gd name="T18" fmla="*/ 44 w 344"/>
                  <a:gd name="T19" fmla="*/ 286 h 286"/>
                  <a:gd name="T20" fmla="*/ 288 w 344"/>
                  <a:gd name="T21" fmla="*/ 286 h 286"/>
                  <a:gd name="T22" fmla="*/ 300 w 344"/>
                  <a:gd name="T23" fmla="*/ 286 h 286"/>
                  <a:gd name="T24" fmla="*/ 320 w 344"/>
                  <a:gd name="T25" fmla="*/ 278 h 286"/>
                  <a:gd name="T26" fmla="*/ 334 w 344"/>
                  <a:gd name="T27" fmla="*/ 262 h 286"/>
                  <a:gd name="T28" fmla="*/ 344 w 344"/>
                  <a:gd name="T29" fmla="*/ 242 h 286"/>
                  <a:gd name="T30" fmla="*/ 344 w 344"/>
                  <a:gd name="T31" fmla="*/ 58 h 286"/>
                  <a:gd name="T32" fmla="*/ 344 w 344"/>
                  <a:gd name="T33" fmla="*/ 46 h 286"/>
                  <a:gd name="T34" fmla="*/ 334 w 344"/>
                  <a:gd name="T35" fmla="*/ 26 h 286"/>
                  <a:gd name="T36" fmla="*/ 320 w 344"/>
                  <a:gd name="T37" fmla="*/ 10 h 286"/>
                  <a:gd name="T38" fmla="*/ 300 w 344"/>
                  <a:gd name="T39" fmla="*/ 2 h 286"/>
                  <a:gd name="T40" fmla="*/ 288 w 344"/>
                  <a:gd name="T41" fmla="*/ 0 h 286"/>
                  <a:gd name="T42" fmla="*/ 148 w 344"/>
                  <a:gd name="T43" fmla="*/ 142 h 286"/>
                  <a:gd name="T44" fmla="*/ 144 w 344"/>
                  <a:gd name="T45" fmla="*/ 136 h 286"/>
                  <a:gd name="T46" fmla="*/ 136 w 344"/>
                  <a:gd name="T47" fmla="*/ 122 h 286"/>
                  <a:gd name="T48" fmla="*/ 134 w 344"/>
                  <a:gd name="T49" fmla="*/ 112 h 286"/>
                  <a:gd name="T50" fmla="*/ 138 w 344"/>
                  <a:gd name="T51" fmla="*/ 98 h 286"/>
                  <a:gd name="T52" fmla="*/ 146 w 344"/>
                  <a:gd name="T53" fmla="*/ 88 h 286"/>
                  <a:gd name="T54" fmla="*/ 158 w 344"/>
                  <a:gd name="T55" fmla="*/ 80 h 286"/>
                  <a:gd name="T56" fmla="*/ 172 w 344"/>
                  <a:gd name="T57" fmla="*/ 76 h 286"/>
                  <a:gd name="T58" fmla="*/ 178 w 344"/>
                  <a:gd name="T59" fmla="*/ 78 h 286"/>
                  <a:gd name="T60" fmla="*/ 192 w 344"/>
                  <a:gd name="T61" fmla="*/ 82 h 286"/>
                  <a:gd name="T62" fmla="*/ 202 w 344"/>
                  <a:gd name="T63" fmla="*/ 92 h 286"/>
                  <a:gd name="T64" fmla="*/ 208 w 344"/>
                  <a:gd name="T65" fmla="*/ 106 h 286"/>
                  <a:gd name="T66" fmla="*/ 208 w 344"/>
                  <a:gd name="T67" fmla="*/ 112 h 286"/>
                  <a:gd name="T68" fmla="*/ 204 w 344"/>
                  <a:gd name="T69" fmla="*/ 128 h 286"/>
                  <a:gd name="T70" fmla="*/ 196 w 344"/>
                  <a:gd name="T71" fmla="*/ 140 h 286"/>
                  <a:gd name="T72" fmla="*/ 126 w 344"/>
                  <a:gd name="T73" fmla="*/ 228 h 2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44" h="286">
                    <a:moveTo>
                      <a:pt x="288" y="0"/>
                    </a:moveTo>
                    <a:lnTo>
                      <a:pt x="56" y="0"/>
                    </a:lnTo>
                    <a:lnTo>
                      <a:pt x="56" y="0"/>
                    </a:lnTo>
                    <a:lnTo>
                      <a:pt x="44" y="2"/>
                    </a:lnTo>
                    <a:lnTo>
                      <a:pt x="34" y="6"/>
                    </a:lnTo>
                    <a:lnTo>
                      <a:pt x="24" y="10"/>
                    </a:lnTo>
                    <a:lnTo>
                      <a:pt x="16" y="18"/>
                    </a:lnTo>
                    <a:lnTo>
                      <a:pt x="10" y="26"/>
                    </a:lnTo>
                    <a:lnTo>
                      <a:pt x="4" y="36"/>
                    </a:lnTo>
                    <a:lnTo>
                      <a:pt x="2" y="46"/>
                    </a:lnTo>
                    <a:lnTo>
                      <a:pt x="0" y="58"/>
                    </a:lnTo>
                    <a:lnTo>
                      <a:pt x="0" y="230"/>
                    </a:lnTo>
                    <a:lnTo>
                      <a:pt x="0" y="230"/>
                    </a:lnTo>
                    <a:lnTo>
                      <a:pt x="2" y="242"/>
                    </a:lnTo>
                    <a:lnTo>
                      <a:pt x="4" y="252"/>
                    </a:lnTo>
                    <a:lnTo>
                      <a:pt x="10" y="262"/>
                    </a:lnTo>
                    <a:lnTo>
                      <a:pt x="16" y="270"/>
                    </a:lnTo>
                    <a:lnTo>
                      <a:pt x="24" y="278"/>
                    </a:lnTo>
                    <a:lnTo>
                      <a:pt x="34" y="282"/>
                    </a:lnTo>
                    <a:lnTo>
                      <a:pt x="44" y="286"/>
                    </a:lnTo>
                    <a:lnTo>
                      <a:pt x="56" y="286"/>
                    </a:lnTo>
                    <a:lnTo>
                      <a:pt x="288" y="286"/>
                    </a:lnTo>
                    <a:lnTo>
                      <a:pt x="288" y="286"/>
                    </a:lnTo>
                    <a:lnTo>
                      <a:pt x="300" y="286"/>
                    </a:lnTo>
                    <a:lnTo>
                      <a:pt x="310" y="282"/>
                    </a:lnTo>
                    <a:lnTo>
                      <a:pt x="320" y="278"/>
                    </a:lnTo>
                    <a:lnTo>
                      <a:pt x="328" y="270"/>
                    </a:lnTo>
                    <a:lnTo>
                      <a:pt x="334" y="262"/>
                    </a:lnTo>
                    <a:lnTo>
                      <a:pt x="340" y="252"/>
                    </a:lnTo>
                    <a:lnTo>
                      <a:pt x="344" y="242"/>
                    </a:lnTo>
                    <a:lnTo>
                      <a:pt x="344" y="230"/>
                    </a:lnTo>
                    <a:lnTo>
                      <a:pt x="344" y="58"/>
                    </a:lnTo>
                    <a:lnTo>
                      <a:pt x="344" y="58"/>
                    </a:lnTo>
                    <a:lnTo>
                      <a:pt x="344" y="46"/>
                    </a:lnTo>
                    <a:lnTo>
                      <a:pt x="340" y="36"/>
                    </a:lnTo>
                    <a:lnTo>
                      <a:pt x="334" y="26"/>
                    </a:lnTo>
                    <a:lnTo>
                      <a:pt x="328" y="18"/>
                    </a:lnTo>
                    <a:lnTo>
                      <a:pt x="320" y="10"/>
                    </a:lnTo>
                    <a:lnTo>
                      <a:pt x="310" y="6"/>
                    </a:lnTo>
                    <a:lnTo>
                      <a:pt x="300" y="2"/>
                    </a:lnTo>
                    <a:lnTo>
                      <a:pt x="288" y="0"/>
                    </a:lnTo>
                    <a:lnTo>
                      <a:pt x="288" y="0"/>
                    </a:lnTo>
                    <a:close/>
                    <a:moveTo>
                      <a:pt x="126" y="228"/>
                    </a:moveTo>
                    <a:lnTo>
                      <a:pt x="148" y="142"/>
                    </a:lnTo>
                    <a:lnTo>
                      <a:pt x="148" y="142"/>
                    </a:lnTo>
                    <a:lnTo>
                      <a:pt x="144" y="136"/>
                    </a:lnTo>
                    <a:lnTo>
                      <a:pt x="138" y="130"/>
                    </a:lnTo>
                    <a:lnTo>
                      <a:pt x="136" y="122"/>
                    </a:lnTo>
                    <a:lnTo>
                      <a:pt x="134" y="112"/>
                    </a:lnTo>
                    <a:lnTo>
                      <a:pt x="134" y="112"/>
                    </a:lnTo>
                    <a:lnTo>
                      <a:pt x="136" y="106"/>
                    </a:lnTo>
                    <a:lnTo>
                      <a:pt x="138" y="98"/>
                    </a:lnTo>
                    <a:lnTo>
                      <a:pt x="142" y="92"/>
                    </a:lnTo>
                    <a:lnTo>
                      <a:pt x="146" y="88"/>
                    </a:lnTo>
                    <a:lnTo>
                      <a:pt x="152" y="82"/>
                    </a:lnTo>
                    <a:lnTo>
                      <a:pt x="158" y="80"/>
                    </a:lnTo>
                    <a:lnTo>
                      <a:pt x="164" y="78"/>
                    </a:lnTo>
                    <a:lnTo>
                      <a:pt x="172" y="76"/>
                    </a:lnTo>
                    <a:lnTo>
                      <a:pt x="172" y="76"/>
                    </a:lnTo>
                    <a:lnTo>
                      <a:pt x="178" y="78"/>
                    </a:lnTo>
                    <a:lnTo>
                      <a:pt x="186" y="80"/>
                    </a:lnTo>
                    <a:lnTo>
                      <a:pt x="192" y="82"/>
                    </a:lnTo>
                    <a:lnTo>
                      <a:pt x="198" y="88"/>
                    </a:lnTo>
                    <a:lnTo>
                      <a:pt x="202" y="92"/>
                    </a:lnTo>
                    <a:lnTo>
                      <a:pt x="204" y="98"/>
                    </a:lnTo>
                    <a:lnTo>
                      <a:pt x="208" y="106"/>
                    </a:lnTo>
                    <a:lnTo>
                      <a:pt x="208" y="112"/>
                    </a:lnTo>
                    <a:lnTo>
                      <a:pt x="208" y="112"/>
                    </a:lnTo>
                    <a:lnTo>
                      <a:pt x="206" y="120"/>
                    </a:lnTo>
                    <a:lnTo>
                      <a:pt x="204" y="128"/>
                    </a:lnTo>
                    <a:lnTo>
                      <a:pt x="200" y="134"/>
                    </a:lnTo>
                    <a:lnTo>
                      <a:pt x="196" y="140"/>
                    </a:lnTo>
                    <a:lnTo>
                      <a:pt x="220" y="228"/>
                    </a:lnTo>
                    <a:lnTo>
                      <a:pt x="126" y="228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005EB8"/>
                  </a:solidFill>
                </a:endParaRPr>
              </a:p>
            </p:txBody>
          </p:sp>
          <p:sp>
            <p:nvSpPr>
              <p:cNvPr id="39" name="Freeform 6"/>
              <p:cNvSpPr>
                <a:spLocks/>
              </p:cNvSpPr>
              <p:nvPr userDrawn="1"/>
            </p:nvSpPr>
            <p:spPr bwMode="auto">
              <a:xfrm>
                <a:off x="7961313" y="101600"/>
                <a:ext cx="260350" cy="88900"/>
              </a:xfrm>
              <a:custGeom>
                <a:avLst/>
                <a:gdLst>
                  <a:gd name="T0" fmla="*/ 20 w 164"/>
                  <a:gd name="T1" fmla="*/ 56 h 56"/>
                  <a:gd name="T2" fmla="*/ 20 w 164"/>
                  <a:gd name="T3" fmla="*/ 56 h 56"/>
                  <a:gd name="T4" fmla="*/ 22 w 164"/>
                  <a:gd name="T5" fmla="*/ 46 h 56"/>
                  <a:gd name="T6" fmla="*/ 26 w 164"/>
                  <a:gd name="T7" fmla="*/ 36 h 56"/>
                  <a:gd name="T8" fmla="*/ 30 w 164"/>
                  <a:gd name="T9" fmla="*/ 30 h 56"/>
                  <a:gd name="T10" fmla="*/ 36 w 164"/>
                  <a:gd name="T11" fmla="*/ 26 h 56"/>
                  <a:gd name="T12" fmla="*/ 42 w 164"/>
                  <a:gd name="T13" fmla="*/ 22 h 56"/>
                  <a:gd name="T14" fmla="*/ 54 w 164"/>
                  <a:gd name="T15" fmla="*/ 20 h 56"/>
                  <a:gd name="T16" fmla="*/ 82 w 164"/>
                  <a:gd name="T17" fmla="*/ 20 h 56"/>
                  <a:gd name="T18" fmla="*/ 82 w 164"/>
                  <a:gd name="T19" fmla="*/ 20 h 56"/>
                  <a:gd name="T20" fmla="*/ 112 w 164"/>
                  <a:gd name="T21" fmla="*/ 20 h 56"/>
                  <a:gd name="T22" fmla="*/ 122 w 164"/>
                  <a:gd name="T23" fmla="*/ 22 h 56"/>
                  <a:gd name="T24" fmla="*/ 130 w 164"/>
                  <a:gd name="T25" fmla="*/ 26 h 56"/>
                  <a:gd name="T26" fmla="*/ 136 w 164"/>
                  <a:gd name="T27" fmla="*/ 30 h 56"/>
                  <a:gd name="T28" fmla="*/ 140 w 164"/>
                  <a:gd name="T29" fmla="*/ 36 h 56"/>
                  <a:gd name="T30" fmla="*/ 142 w 164"/>
                  <a:gd name="T31" fmla="*/ 46 h 56"/>
                  <a:gd name="T32" fmla="*/ 144 w 164"/>
                  <a:gd name="T33" fmla="*/ 56 h 56"/>
                  <a:gd name="T34" fmla="*/ 164 w 164"/>
                  <a:gd name="T35" fmla="*/ 56 h 56"/>
                  <a:gd name="T36" fmla="*/ 164 w 164"/>
                  <a:gd name="T37" fmla="*/ 56 h 56"/>
                  <a:gd name="T38" fmla="*/ 162 w 164"/>
                  <a:gd name="T39" fmla="*/ 38 h 56"/>
                  <a:gd name="T40" fmla="*/ 156 w 164"/>
                  <a:gd name="T41" fmla="*/ 24 h 56"/>
                  <a:gd name="T42" fmla="*/ 148 w 164"/>
                  <a:gd name="T43" fmla="*/ 14 h 56"/>
                  <a:gd name="T44" fmla="*/ 138 w 164"/>
                  <a:gd name="T45" fmla="*/ 6 h 56"/>
                  <a:gd name="T46" fmla="*/ 126 w 164"/>
                  <a:gd name="T47" fmla="*/ 2 h 56"/>
                  <a:gd name="T48" fmla="*/ 112 w 164"/>
                  <a:gd name="T49" fmla="*/ 0 h 56"/>
                  <a:gd name="T50" fmla="*/ 82 w 164"/>
                  <a:gd name="T51" fmla="*/ 0 h 56"/>
                  <a:gd name="T52" fmla="*/ 82 w 164"/>
                  <a:gd name="T53" fmla="*/ 0 h 56"/>
                  <a:gd name="T54" fmla="*/ 52 w 164"/>
                  <a:gd name="T55" fmla="*/ 0 h 56"/>
                  <a:gd name="T56" fmla="*/ 38 w 164"/>
                  <a:gd name="T57" fmla="*/ 2 h 56"/>
                  <a:gd name="T58" fmla="*/ 26 w 164"/>
                  <a:gd name="T59" fmla="*/ 6 h 56"/>
                  <a:gd name="T60" fmla="*/ 16 w 164"/>
                  <a:gd name="T61" fmla="*/ 14 h 56"/>
                  <a:gd name="T62" fmla="*/ 8 w 164"/>
                  <a:gd name="T63" fmla="*/ 24 h 56"/>
                  <a:gd name="T64" fmla="*/ 2 w 164"/>
                  <a:gd name="T65" fmla="*/ 38 h 56"/>
                  <a:gd name="T66" fmla="*/ 0 w 164"/>
                  <a:gd name="T67" fmla="*/ 56 h 56"/>
                  <a:gd name="T68" fmla="*/ 20 w 164"/>
                  <a:gd name="T69" fmla="*/ 5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64" h="56">
                    <a:moveTo>
                      <a:pt x="20" y="56"/>
                    </a:moveTo>
                    <a:lnTo>
                      <a:pt x="20" y="56"/>
                    </a:lnTo>
                    <a:lnTo>
                      <a:pt x="22" y="46"/>
                    </a:lnTo>
                    <a:lnTo>
                      <a:pt x="26" y="36"/>
                    </a:lnTo>
                    <a:lnTo>
                      <a:pt x="30" y="30"/>
                    </a:lnTo>
                    <a:lnTo>
                      <a:pt x="36" y="26"/>
                    </a:lnTo>
                    <a:lnTo>
                      <a:pt x="42" y="22"/>
                    </a:lnTo>
                    <a:lnTo>
                      <a:pt x="54" y="20"/>
                    </a:lnTo>
                    <a:lnTo>
                      <a:pt x="82" y="20"/>
                    </a:lnTo>
                    <a:lnTo>
                      <a:pt x="82" y="20"/>
                    </a:lnTo>
                    <a:lnTo>
                      <a:pt x="112" y="20"/>
                    </a:lnTo>
                    <a:lnTo>
                      <a:pt x="122" y="22"/>
                    </a:lnTo>
                    <a:lnTo>
                      <a:pt x="130" y="26"/>
                    </a:lnTo>
                    <a:lnTo>
                      <a:pt x="136" y="30"/>
                    </a:lnTo>
                    <a:lnTo>
                      <a:pt x="140" y="36"/>
                    </a:lnTo>
                    <a:lnTo>
                      <a:pt x="142" y="46"/>
                    </a:lnTo>
                    <a:lnTo>
                      <a:pt x="144" y="56"/>
                    </a:lnTo>
                    <a:lnTo>
                      <a:pt x="164" y="56"/>
                    </a:lnTo>
                    <a:lnTo>
                      <a:pt x="164" y="56"/>
                    </a:lnTo>
                    <a:lnTo>
                      <a:pt x="162" y="38"/>
                    </a:lnTo>
                    <a:lnTo>
                      <a:pt x="156" y="24"/>
                    </a:lnTo>
                    <a:lnTo>
                      <a:pt x="148" y="14"/>
                    </a:lnTo>
                    <a:lnTo>
                      <a:pt x="138" y="6"/>
                    </a:lnTo>
                    <a:lnTo>
                      <a:pt x="126" y="2"/>
                    </a:lnTo>
                    <a:lnTo>
                      <a:pt x="112" y="0"/>
                    </a:lnTo>
                    <a:lnTo>
                      <a:pt x="82" y="0"/>
                    </a:lnTo>
                    <a:lnTo>
                      <a:pt x="82" y="0"/>
                    </a:lnTo>
                    <a:lnTo>
                      <a:pt x="52" y="0"/>
                    </a:lnTo>
                    <a:lnTo>
                      <a:pt x="38" y="2"/>
                    </a:lnTo>
                    <a:lnTo>
                      <a:pt x="26" y="6"/>
                    </a:lnTo>
                    <a:lnTo>
                      <a:pt x="16" y="14"/>
                    </a:lnTo>
                    <a:lnTo>
                      <a:pt x="8" y="24"/>
                    </a:lnTo>
                    <a:lnTo>
                      <a:pt x="2" y="38"/>
                    </a:lnTo>
                    <a:lnTo>
                      <a:pt x="0" y="56"/>
                    </a:lnTo>
                    <a:lnTo>
                      <a:pt x="20" y="56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005EB8"/>
                  </a:solidFill>
                </a:endParaRPr>
              </a:p>
            </p:txBody>
          </p:sp>
        </p:grpSp>
        <p:sp>
          <p:nvSpPr>
            <p:cNvPr id="36" name="TextBox 35"/>
            <p:cNvSpPr txBox="1"/>
            <p:nvPr userDrawn="1"/>
          </p:nvSpPr>
          <p:spPr>
            <a:xfrm rot="16200000">
              <a:off x="8191735" y="250329"/>
              <a:ext cx="563729" cy="1355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510" dirty="0" smtClean="0">
                  <a:solidFill>
                    <a:srgbClr val="FFFFFF"/>
                  </a:solidFill>
                </a:rPr>
                <a:t>strictly</a:t>
              </a:r>
              <a:endParaRPr lang="en-GB" sz="510" dirty="0">
                <a:solidFill>
                  <a:srgbClr val="FFFFFF"/>
                </a:solidFill>
              </a:endParaRPr>
            </a:p>
          </p:txBody>
        </p:sp>
        <p:sp>
          <p:nvSpPr>
            <p:cNvPr id="37" name="TextBox 36"/>
            <p:cNvSpPr txBox="1"/>
            <p:nvPr userDrawn="1"/>
          </p:nvSpPr>
          <p:spPr>
            <a:xfrm>
              <a:off x="8410803" y="506408"/>
              <a:ext cx="851853" cy="19217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580" dirty="0" smtClean="0">
                  <a:solidFill>
                    <a:srgbClr val="FFFFFF"/>
                  </a:solidFill>
                </a:rPr>
                <a:t>CONFIDENTIAL</a:t>
              </a:r>
              <a:endParaRPr lang="en-GB" sz="580" dirty="0">
                <a:solidFill>
                  <a:srgbClr val="FFFFFF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06734986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4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vider cherry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2"/>
          <p:cNvSpPr>
            <a:spLocks noGrp="1"/>
          </p:cNvSpPr>
          <p:nvPr>
            <p:ph type="body" idx="1" hasCustomPrompt="1"/>
          </p:nvPr>
        </p:nvSpPr>
        <p:spPr>
          <a:xfrm>
            <a:off x="3232432" y="1361844"/>
            <a:ext cx="7397074" cy="1946285"/>
          </a:xfrm>
        </p:spPr>
        <p:txBody>
          <a:bodyPr anchor="t">
            <a:normAutofit/>
          </a:bodyPr>
          <a:lstStyle>
            <a:lvl1pPr marL="0" indent="0">
              <a:buNone/>
              <a:defRPr sz="2800" baseline="0">
                <a:solidFill>
                  <a:schemeClr val="bg1"/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GB" noProof="0" smtClean="0"/>
              <a:t>Divider title here</a:t>
            </a:r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44728" y="626991"/>
            <a:ext cx="1746418" cy="1287035"/>
          </a:xfrm>
        </p:spPr>
        <p:txBody>
          <a:bodyPr anchor="t">
            <a:normAutofit/>
          </a:bodyPr>
          <a:lstStyle>
            <a:lvl1pPr algn="r">
              <a:defRPr sz="7200" b="0" cap="all">
                <a:solidFill>
                  <a:schemeClr val="bg1"/>
                </a:solidFill>
              </a:defRPr>
            </a:lvl1pPr>
          </a:lstStyle>
          <a:p>
            <a:r>
              <a:rPr lang="en-GB" noProof="0" smtClean="0"/>
              <a:t>1</a:t>
            </a:r>
            <a:endParaRPr lang="en-GB" noProof="0"/>
          </a:p>
        </p:txBody>
      </p:sp>
      <p:cxnSp>
        <p:nvCxnSpPr>
          <p:cNvPr id="12" name="Conector recto 12"/>
          <p:cNvCxnSpPr/>
          <p:nvPr userDrawn="1"/>
        </p:nvCxnSpPr>
        <p:spPr>
          <a:xfrm flipH="1">
            <a:off x="1674064" y="1516324"/>
            <a:ext cx="1512464" cy="0"/>
          </a:xfrm>
          <a:prstGeom prst="line">
            <a:avLst/>
          </a:prstGeom>
          <a:ln w="12700" cmpd="sng">
            <a:solidFill>
              <a:schemeClr val="bg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pic>
        <p:nvPicPr>
          <p:cNvPr id="8" name="Imagen 8" descr="logo AMa.wmf"/>
          <p:cNvPicPr>
            <a:picLocks noChangeAspect="1"/>
          </p:cNvPicPr>
          <p:nvPr userDrawn="1"/>
        </p:nvPicPr>
        <p:blipFill>
          <a:blip r:embed="rId2" cstate="email">
            <a:alphaModFix/>
            <a:lum bright="100000" contrast="-100000"/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310180" y="6142588"/>
            <a:ext cx="1624293" cy="159340"/>
          </a:xfrm>
          <a:prstGeom prst="rect">
            <a:avLst/>
          </a:prstGeom>
        </p:spPr>
      </p:pic>
      <p:grpSp>
        <p:nvGrpSpPr>
          <p:cNvPr id="23" name="Group 22"/>
          <p:cNvGrpSpPr/>
          <p:nvPr userDrawn="1"/>
        </p:nvGrpSpPr>
        <p:grpSpPr>
          <a:xfrm>
            <a:off x="10591919" y="34249"/>
            <a:ext cx="1079674" cy="625849"/>
            <a:chOff x="8405819" y="36245"/>
            <a:chExt cx="856837" cy="662339"/>
          </a:xfrm>
        </p:grpSpPr>
        <p:grpSp>
          <p:nvGrpSpPr>
            <p:cNvPr id="24" name="Group 23"/>
            <p:cNvGrpSpPr/>
            <p:nvPr userDrawn="1"/>
          </p:nvGrpSpPr>
          <p:grpSpPr>
            <a:xfrm>
              <a:off x="8545513" y="36245"/>
              <a:ext cx="489905" cy="495602"/>
              <a:chOff x="7818438" y="101600"/>
              <a:chExt cx="546100" cy="552450"/>
            </a:xfrm>
          </p:grpSpPr>
          <p:sp>
            <p:nvSpPr>
              <p:cNvPr id="27" name="Freeform 5"/>
              <p:cNvSpPr>
                <a:spLocks noEditPoints="1"/>
              </p:cNvSpPr>
              <p:nvPr userDrawn="1"/>
            </p:nvSpPr>
            <p:spPr bwMode="auto">
              <a:xfrm>
                <a:off x="7818438" y="200025"/>
                <a:ext cx="546100" cy="454025"/>
              </a:xfrm>
              <a:custGeom>
                <a:avLst/>
                <a:gdLst>
                  <a:gd name="T0" fmla="*/ 56 w 344"/>
                  <a:gd name="T1" fmla="*/ 0 h 286"/>
                  <a:gd name="T2" fmla="*/ 44 w 344"/>
                  <a:gd name="T3" fmla="*/ 2 h 286"/>
                  <a:gd name="T4" fmla="*/ 24 w 344"/>
                  <a:gd name="T5" fmla="*/ 10 h 286"/>
                  <a:gd name="T6" fmla="*/ 10 w 344"/>
                  <a:gd name="T7" fmla="*/ 26 h 286"/>
                  <a:gd name="T8" fmla="*/ 2 w 344"/>
                  <a:gd name="T9" fmla="*/ 46 h 286"/>
                  <a:gd name="T10" fmla="*/ 0 w 344"/>
                  <a:gd name="T11" fmla="*/ 230 h 286"/>
                  <a:gd name="T12" fmla="*/ 2 w 344"/>
                  <a:gd name="T13" fmla="*/ 242 h 286"/>
                  <a:gd name="T14" fmla="*/ 10 w 344"/>
                  <a:gd name="T15" fmla="*/ 262 h 286"/>
                  <a:gd name="T16" fmla="*/ 24 w 344"/>
                  <a:gd name="T17" fmla="*/ 278 h 286"/>
                  <a:gd name="T18" fmla="*/ 44 w 344"/>
                  <a:gd name="T19" fmla="*/ 286 h 286"/>
                  <a:gd name="T20" fmla="*/ 288 w 344"/>
                  <a:gd name="T21" fmla="*/ 286 h 286"/>
                  <a:gd name="T22" fmla="*/ 300 w 344"/>
                  <a:gd name="T23" fmla="*/ 286 h 286"/>
                  <a:gd name="T24" fmla="*/ 320 w 344"/>
                  <a:gd name="T25" fmla="*/ 278 h 286"/>
                  <a:gd name="T26" fmla="*/ 334 w 344"/>
                  <a:gd name="T27" fmla="*/ 262 h 286"/>
                  <a:gd name="T28" fmla="*/ 344 w 344"/>
                  <a:gd name="T29" fmla="*/ 242 h 286"/>
                  <a:gd name="T30" fmla="*/ 344 w 344"/>
                  <a:gd name="T31" fmla="*/ 58 h 286"/>
                  <a:gd name="T32" fmla="*/ 344 w 344"/>
                  <a:gd name="T33" fmla="*/ 46 h 286"/>
                  <a:gd name="T34" fmla="*/ 334 w 344"/>
                  <a:gd name="T35" fmla="*/ 26 h 286"/>
                  <a:gd name="T36" fmla="*/ 320 w 344"/>
                  <a:gd name="T37" fmla="*/ 10 h 286"/>
                  <a:gd name="T38" fmla="*/ 300 w 344"/>
                  <a:gd name="T39" fmla="*/ 2 h 286"/>
                  <a:gd name="T40" fmla="*/ 288 w 344"/>
                  <a:gd name="T41" fmla="*/ 0 h 286"/>
                  <a:gd name="T42" fmla="*/ 148 w 344"/>
                  <a:gd name="T43" fmla="*/ 142 h 286"/>
                  <a:gd name="T44" fmla="*/ 144 w 344"/>
                  <a:gd name="T45" fmla="*/ 136 h 286"/>
                  <a:gd name="T46" fmla="*/ 136 w 344"/>
                  <a:gd name="T47" fmla="*/ 122 h 286"/>
                  <a:gd name="T48" fmla="*/ 134 w 344"/>
                  <a:gd name="T49" fmla="*/ 112 h 286"/>
                  <a:gd name="T50" fmla="*/ 138 w 344"/>
                  <a:gd name="T51" fmla="*/ 98 h 286"/>
                  <a:gd name="T52" fmla="*/ 146 w 344"/>
                  <a:gd name="T53" fmla="*/ 88 h 286"/>
                  <a:gd name="T54" fmla="*/ 158 w 344"/>
                  <a:gd name="T55" fmla="*/ 80 h 286"/>
                  <a:gd name="T56" fmla="*/ 172 w 344"/>
                  <a:gd name="T57" fmla="*/ 76 h 286"/>
                  <a:gd name="T58" fmla="*/ 178 w 344"/>
                  <a:gd name="T59" fmla="*/ 78 h 286"/>
                  <a:gd name="T60" fmla="*/ 192 w 344"/>
                  <a:gd name="T61" fmla="*/ 82 h 286"/>
                  <a:gd name="T62" fmla="*/ 202 w 344"/>
                  <a:gd name="T63" fmla="*/ 92 h 286"/>
                  <a:gd name="T64" fmla="*/ 208 w 344"/>
                  <a:gd name="T65" fmla="*/ 106 h 286"/>
                  <a:gd name="T66" fmla="*/ 208 w 344"/>
                  <a:gd name="T67" fmla="*/ 112 h 286"/>
                  <a:gd name="T68" fmla="*/ 204 w 344"/>
                  <a:gd name="T69" fmla="*/ 128 h 286"/>
                  <a:gd name="T70" fmla="*/ 196 w 344"/>
                  <a:gd name="T71" fmla="*/ 140 h 286"/>
                  <a:gd name="T72" fmla="*/ 126 w 344"/>
                  <a:gd name="T73" fmla="*/ 228 h 2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44" h="286">
                    <a:moveTo>
                      <a:pt x="288" y="0"/>
                    </a:moveTo>
                    <a:lnTo>
                      <a:pt x="56" y="0"/>
                    </a:lnTo>
                    <a:lnTo>
                      <a:pt x="56" y="0"/>
                    </a:lnTo>
                    <a:lnTo>
                      <a:pt x="44" y="2"/>
                    </a:lnTo>
                    <a:lnTo>
                      <a:pt x="34" y="6"/>
                    </a:lnTo>
                    <a:lnTo>
                      <a:pt x="24" y="10"/>
                    </a:lnTo>
                    <a:lnTo>
                      <a:pt x="16" y="18"/>
                    </a:lnTo>
                    <a:lnTo>
                      <a:pt x="10" y="26"/>
                    </a:lnTo>
                    <a:lnTo>
                      <a:pt x="4" y="36"/>
                    </a:lnTo>
                    <a:lnTo>
                      <a:pt x="2" y="46"/>
                    </a:lnTo>
                    <a:lnTo>
                      <a:pt x="0" y="58"/>
                    </a:lnTo>
                    <a:lnTo>
                      <a:pt x="0" y="230"/>
                    </a:lnTo>
                    <a:lnTo>
                      <a:pt x="0" y="230"/>
                    </a:lnTo>
                    <a:lnTo>
                      <a:pt x="2" y="242"/>
                    </a:lnTo>
                    <a:lnTo>
                      <a:pt x="4" y="252"/>
                    </a:lnTo>
                    <a:lnTo>
                      <a:pt x="10" y="262"/>
                    </a:lnTo>
                    <a:lnTo>
                      <a:pt x="16" y="270"/>
                    </a:lnTo>
                    <a:lnTo>
                      <a:pt x="24" y="278"/>
                    </a:lnTo>
                    <a:lnTo>
                      <a:pt x="34" y="282"/>
                    </a:lnTo>
                    <a:lnTo>
                      <a:pt x="44" y="286"/>
                    </a:lnTo>
                    <a:lnTo>
                      <a:pt x="56" y="286"/>
                    </a:lnTo>
                    <a:lnTo>
                      <a:pt x="288" y="286"/>
                    </a:lnTo>
                    <a:lnTo>
                      <a:pt x="288" y="286"/>
                    </a:lnTo>
                    <a:lnTo>
                      <a:pt x="300" y="286"/>
                    </a:lnTo>
                    <a:lnTo>
                      <a:pt x="310" y="282"/>
                    </a:lnTo>
                    <a:lnTo>
                      <a:pt x="320" y="278"/>
                    </a:lnTo>
                    <a:lnTo>
                      <a:pt x="328" y="270"/>
                    </a:lnTo>
                    <a:lnTo>
                      <a:pt x="334" y="262"/>
                    </a:lnTo>
                    <a:lnTo>
                      <a:pt x="340" y="252"/>
                    </a:lnTo>
                    <a:lnTo>
                      <a:pt x="344" y="242"/>
                    </a:lnTo>
                    <a:lnTo>
                      <a:pt x="344" y="230"/>
                    </a:lnTo>
                    <a:lnTo>
                      <a:pt x="344" y="58"/>
                    </a:lnTo>
                    <a:lnTo>
                      <a:pt x="344" y="58"/>
                    </a:lnTo>
                    <a:lnTo>
                      <a:pt x="344" y="46"/>
                    </a:lnTo>
                    <a:lnTo>
                      <a:pt x="340" y="36"/>
                    </a:lnTo>
                    <a:lnTo>
                      <a:pt x="334" y="26"/>
                    </a:lnTo>
                    <a:lnTo>
                      <a:pt x="328" y="18"/>
                    </a:lnTo>
                    <a:lnTo>
                      <a:pt x="320" y="10"/>
                    </a:lnTo>
                    <a:lnTo>
                      <a:pt x="310" y="6"/>
                    </a:lnTo>
                    <a:lnTo>
                      <a:pt x="300" y="2"/>
                    </a:lnTo>
                    <a:lnTo>
                      <a:pt x="288" y="0"/>
                    </a:lnTo>
                    <a:lnTo>
                      <a:pt x="288" y="0"/>
                    </a:lnTo>
                    <a:close/>
                    <a:moveTo>
                      <a:pt x="126" y="228"/>
                    </a:moveTo>
                    <a:lnTo>
                      <a:pt x="148" y="142"/>
                    </a:lnTo>
                    <a:lnTo>
                      <a:pt x="148" y="142"/>
                    </a:lnTo>
                    <a:lnTo>
                      <a:pt x="144" y="136"/>
                    </a:lnTo>
                    <a:lnTo>
                      <a:pt x="138" y="130"/>
                    </a:lnTo>
                    <a:lnTo>
                      <a:pt x="136" y="122"/>
                    </a:lnTo>
                    <a:lnTo>
                      <a:pt x="134" y="112"/>
                    </a:lnTo>
                    <a:lnTo>
                      <a:pt x="134" y="112"/>
                    </a:lnTo>
                    <a:lnTo>
                      <a:pt x="136" y="106"/>
                    </a:lnTo>
                    <a:lnTo>
                      <a:pt x="138" y="98"/>
                    </a:lnTo>
                    <a:lnTo>
                      <a:pt x="142" y="92"/>
                    </a:lnTo>
                    <a:lnTo>
                      <a:pt x="146" y="88"/>
                    </a:lnTo>
                    <a:lnTo>
                      <a:pt x="152" y="82"/>
                    </a:lnTo>
                    <a:lnTo>
                      <a:pt x="158" y="80"/>
                    </a:lnTo>
                    <a:lnTo>
                      <a:pt x="164" y="78"/>
                    </a:lnTo>
                    <a:lnTo>
                      <a:pt x="172" y="76"/>
                    </a:lnTo>
                    <a:lnTo>
                      <a:pt x="172" y="76"/>
                    </a:lnTo>
                    <a:lnTo>
                      <a:pt x="178" y="78"/>
                    </a:lnTo>
                    <a:lnTo>
                      <a:pt x="186" y="80"/>
                    </a:lnTo>
                    <a:lnTo>
                      <a:pt x="192" y="82"/>
                    </a:lnTo>
                    <a:lnTo>
                      <a:pt x="198" y="88"/>
                    </a:lnTo>
                    <a:lnTo>
                      <a:pt x="202" y="92"/>
                    </a:lnTo>
                    <a:lnTo>
                      <a:pt x="204" y="98"/>
                    </a:lnTo>
                    <a:lnTo>
                      <a:pt x="208" y="106"/>
                    </a:lnTo>
                    <a:lnTo>
                      <a:pt x="208" y="112"/>
                    </a:lnTo>
                    <a:lnTo>
                      <a:pt x="208" y="112"/>
                    </a:lnTo>
                    <a:lnTo>
                      <a:pt x="206" y="120"/>
                    </a:lnTo>
                    <a:lnTo>
                      <a:pt x="204" y="128"/>
                    </a:lnTo>
                    <a:lnTo>
                      <a:pt x="200" y="134"/>
                    </a:lnTo>
                    <a:lnTo>
                      <a:pt x="196" y="140"/>
                    </a:lnTo>
                    <a:lnTo>
                      <a:pt x="220" y="228"/>
                    </a:lnTo>
                    <a:lnTo>
                      <a:pt x="126" y="228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005EB8"/>
                  </a:solidFill>
                </a:endParaRPr>
              </a:p>
            </p:txBody>
          </p:sp>
          <p:sp>
            <p:nvSpPr>
              <p:cNvPr id="28" name="Freeform 6"/>
              <p:cNvSpPr>
                <a:spLocks/>
              </p:cNvSpPr>
              <p:nvPr userDrawn="1"/>
            </p:nvSpPr>
            <p:spPr bwMode="auto">
              <a:xfrm>
                <a:off x="7961313" y="101600"/>
                <a:ext cx="260350" cy="88900"/>
              </a:xfrm>
              <a:custGeom>
                <a:avLst/>
                <a:gdLst>
                  <a:gd name="T0" fmla="*/ 20 w 164"/>
                  <a:gd name="T1" fmla="*/ 56 h 56"/>
                  <a:gd name="T2" fmla="*/ 20 w 164"/>
                  <a:gd name="T3" fmla="*/ 56 h 56"/>
                  <a:gd name="T4" fmla="*/ 22 w 164"/>
                  <a:gd name="T5" fmla="*/ 46 h 56"/>
                  <a:gd name="T6" fmla="*/ 26 w 164"/>
                  <a:gd name="T7" fmla="*/ 36 h 56"/>
                  <a:gd name="T8" fmla="*/ 30 w 164"/>
                  <a:gd name="T9" fmla="*/ 30 h 56"/>
                  <a:gd name="T10" fmla="*/ 36 w 164"/>
                  <a:gd name="T11" fmla="*/ 26 h 56"/>
                  <a:gd name="T12" fmla="*/ 42 w 164"/>
                  <a:gd name="T13" fmla="*/ 22 h 56"/>
                  <a:gd name="T14" fmla="*/ 54 w 164"/>
                  <a:gd name="T15" fmla="*/ 20 h 56"/>
                  <a:gd name="T16" fmla="*/ 82 w 164"/>
                  <a:gd name="T17" fmla="*/ 20 h 56"/>
                  <a:gd name="T18" fmla="*/ 82 w 164"/>
                  <a:gd name="T19" fmla="*/ 20 h 56"/>
                  <a:gd name="T20" fmla="*/ 112 w 164"/>
                  <a:gd name="T21" fmla="*/ 20 h 56"/>
                  <a:gd name="T22" fmla="*/ 122 w 164"/>
                  <a:gd name="T23" fmla="*/ 22 h 56"/>
                  <a:gd name="T24" fmla="*/ 130 w 164"/>
                  <a:gd name="T25" fmla="*/ 26 h 56"/>
                  <a:gd name="T26" fmla="*/ 136 w 164"/>
                  <a:gd name="T27" fmla="*/ 30 h 56"/>
                  <a:gd name="T28" fmla="*/ 140 w 164"/>
                  <a:gd name="T29" fmla="*/ 36 h 56"/>
                  <a:gd name="T30" fmla="*/ 142 w 164"/>
                  <a:gd name="T31" fmla="*/ 46 h 56"/>
                  <a:gd name="T32" fmla="*/ 144 w 164"/>
                  <a:gd name="T33" fmla="*/ 56 h 56"/>
                  <a:gd name="T34" fmla="*/ 164 w 164"/>
                  <a:gd name="T35" fmla="*/ 56 h 56"/>
                  <a:gd name="T36" fmla="*/ 164 w 164"/>
                  <a:gd name="T37" fmla="*/ 56 h 56"/>
                  <a:gd name="T38" fmla="*/ 162 w 164"/>
                  <a:gd name="T39" fmla="*/ 38 h 56"/>
                  <a:gd name="T40" fmla="*/ 156 w 164"/>
                  <a:gd name="T41" fmla="*/ 24 h 56"/>
                  <a:gd name="T42" fmla="*/ 148 w 164"/>
                  <a:gd name="T43" fmla="*/ 14 h 56"/>
                  <a:gd name="T44" fmla="*/ 138 w 164"/>
                  <a:gd name="T45" fmla="*/ 6 h 56"/>
                  <a:gd name="T46" fmla="*/ 126 w 164"/>
                  <a:gd name="T47" fmla="*/ 2 h 56"/>
                  <a:gd name="T48" fmla="*/ 112 w 164"/>
                  <a:gd name="T49" fmla="*/ 0 h 56"/>
                  <a:gd name="T50" fmla="*/ 82 w 164"/>
                  <a:gd name="T51" fmla="*/ 0 h 56"/>
                  <a:gd name="T52" fmla="*/ 82 w 164"/>
                  <a:gd name="T53" fmla="*/ 0 h 56"/>
                  <a:gd name="T54" fmla="*/ 52 w 164"/>
                  <a:gd name="T55" fmla="*/ 0 h 56"/>
                  <a:gd name="T56" fmla="*/ 38 w 164"/>
                  <a:gd name="T57" fmla="*/ 2 h 56"/>
                  <a:gd name="T58" fmla="*/ 26 w 164"/>
                  <a:gd name="T59" fmla="*/ 6 h 56"/>
                  <a:gd name="T60" fmla="*/ 16 w 164"/>
                  <a:gd name="T61" fmla="*/ 14 h 56"/>
                  <a:gd name="T62" fmla="*/ 8 w 164"/>
                  <a:gd name="T63" fmla="*/ 24 h 56"/>
                  <a:gd name="T64" fmla="*/ 2 w 164"/>
                  <a:gd name="T65" fmla="*/ 38 h 56"/>
                  <a:gd name="T66" fmla="*/ 0 w 164"/>
                  <a:gd name="T67" fmla="*/ 56 h 56"/>
                  <a:gd name="T68" fmla="*/ 20 w 164"/>
                  <a:gd name="T69" fmla="*/ 5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64" h="56">
                    <a:moveTo>
                      <a:pt x="20" y="56"/>
                    </a:moveTo>
                    <a:lnTo>
                      <a:pt x="20" y="56"/>
                    </a:lnTo>
                    <a:lnTo>
                      <a:pt x="22" y="46"/>
                    </a:lnTo>
                    <a:lnTo>
                      <a:pt x="26" y="36"/>
                    </a:lnTo>
                    <a:lnTo>
                      <a:pt x="30" y="30"/>
                    </a:lnTo>
                    <a:lnTo>
                      <a:pt x="36" y="26"/>
                    </a:lnTo>
                    <a:lnTo>
                      <a:pt x="42" y="22"/>
                    </a:lnTo>
                    <a:lnTo>
                      <a:pt x="54" y="20"/>
                    </a:lnTo>
                    <a:lnTo>
                      <a:pt x="82" y="20"/>
                    </a:lnTo>
                    <a:lnTo>
                      <a:pt x="82" y="20"/>
                    </a:lnTo>
                    <a:lnTo>
                      <a:pt x="112" y="20"/>
                    </a:lnTo>
                    <a:lnTo>
                      <a:pt x="122" y="22"/>
                    </a:lnTo>
                    <a:lnTo>
                      <a:pt x="130" y="26"/>
                    </a:lnTo>
                    <a:lnTo>
                      <a:pt x="136" y="30"/>
                    </a:lnTo>
                    <a:lnTo>
                      <a:pt x="140" y="36"/>
                    </a:lnTo>
                    <a:lnTo>
                      <a:pt x="142" y="46"/>
                    </a:lnTo>
                    <a:lnTo>
                      <a:pt x="144" y="56"/>
                    </a:lnTo>
                    <a:lnTo>
                      <a:pt x="164" y="56"/>
                    </a:lnTo>
                    <a:lnTo>
                      <a:pt x="164" y="56"/>
                    </a:lnTo>
                    <a:lnTo>
                      <a:pt x="162" y="38"/>
                    </a:lnTo>
                    <a:lnTo>
                      <a:pt x="156" y="24"/>
                    </a:lnTo>
                    <a:lnTo>
                      <a:pt x="148" y="14"/>
                    </a:lnTo>
                    <a:lnTo>
                      <a:pt x="138" y="6"/>
                    </a:lnTo>
                    <a:lnTo>
                      <a:pt x="126" y="2"/>
                    </a:lnTo>
                    <a:lnTo>
                      <a:pt x="112" y="0"/>
                    </a:lnTo>
                    <a:lnTo>
                      <a:pt x="82" y="0"/>
                    </a:lnTo>
                    <a:lnTo>
                      <a:pt x="82" y="0"/>
                    </a:lnTo>
                    <a:lnTo>
                      <a:pt x="52" y="0"/>
                    </a:lnTo>
                    <a:lnTo>
                      <a:pt x="38" y="2"/>
                    </a:lnTo>
                    <a:lnTo>
                      <a:pt x="26" y="6"/>
                    </a:lnTo>
                    <a:lnTo>
                      <a:pt x="16" y="14"/>
                    </a:lnTo>
                    <a:lnTo>
                      <a:pt x="8" y="24"/>
                    </a:lnTo>
                    <a:lnTo>
                      <a:pt x="2" y="38"/>
                    </a:lnTo>
                    <a:lnTo>
                      <a:pt x="0" y="56"/>
                    </a:lnTo>
                    <a:lnTo>
                      <a:pt x="20" y="56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005EB8"/>
                  </a:solidFill>
                </a:endParaRPr>
              </a:p>
            </p:txBody>
          </p:sp>
        </p:grpSp>
        <p:sp>
          <p:nvSpPr>
            <p:cNvPr id="25" name="TextBox 24"/>
            <p:cNvSpPr txBox="1"/>
            <p:nvPr userDrawn="1"/>
          </p:nvSpPr>
          <p:spPr>
            <a:xfrm rot="16200000">
              <a:off x="8191735" y="250329"/>
              <a:ext cx="563729" cy="1355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510" dirty="0" smtClean="0">
                  <a:solidFill>
                    <a:srgbClr val="FFFFFF"/>
                  </a:solidFill>
                </a:rPr>
                <a:t>strictly</a:t>
              </a:r>
              <a:endParaRPr lang="en-GB" sz="510" dirty="0">
                <a:solidFill>
                  <a:srgbClr val="FFFFFF"/>
                </a:solidFill>
              </a:endParaRPr>
            </a:p>
          </p:txBody>
        </p:sp>
        <p:sp>
          <p:nvSpPr>
            <p:cNvPr id="26" name="TextBox 25"/>
            <p:cNvSpPr txBox="1"/>
            <p:nvPr userDrawn="1"/>
          </p:nvSpPr>
          <p:spPr>
            <a:xfrm>
              <a:off x="8410803" y="506408"/>
              <a:ext cx="851853" cy="19217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580" dirty="0" smtClean="0">
                  <a:solidFill>
                    <a:srgbClr val="FFFFFF"/>
                  </a:solidFill>
                </a:rPr>
                <a:t>CONFIDENTIAL</a:t>
              </a:r>
              <a:endParaRPr lang="en-GB" sz="580" dirty="0">
                <a:solidFill>
                  <a:srgbClr val="FFFFFF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23103234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4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-branding divider cherry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2"/>
          <p:cNvSpPr>
            <a:spLocks noGrp="1"/>
          </p:cNvSpPr>
          <p:nvPr>
            <p:ph type="body" idx="1" hasCustomPrompt="1"/>
          </p:nvPr>
        </p:nvSpPr>
        <p:spPr>
          <a:xfrm>
            <a:off x="3232432" y="1361844"/>
            <a:ext cx="7397074" cy="1946285"/>
          </a:xfrm>
        </p:spPr>
        <p:txBody>
          <a:bodyPr anchor="t">
            <a:normAutofit/>
          </a:bodyPr>
          <a:lstStyle>
            <a:lvl1pPr marL="0" indent="0">
              <a:buNone/>
              <a:defRPr sz="2800" baseline="0">
                <a:solidFill>
                  <a:schemeClr val="bg1"/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GB" noProof="0" smtClean="0"/>
              <a:t>Divider title here</a:t>
            </a:r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44728" y="626991"/>
            <a:ext cx="1746418" cy="1287035"/>
          </a:xfrm>
        </p:spPr>
        <p:txBody>
          <a:bodyPr anchor="t">
            <a:normAutofit/>
          </a:bodyPr>
          <a:lstStyle>
            <a:lvl1pPr algn="r">
              <a:defRPr sz="7200" b="0" cap="all">
                <a:solidFill>
                  <a:schemeClr val="bg1"/>
                </a:solidFill>
              </a:defRPr>
            </a:lvl1pPr>
          </a:lstStyle>
          <a:p>
            <a:r>
              <a:rPr lang="en-GB" noProof="0" smtClean="0"/>
              <a:t>1</a:t>
            </a:r>
            <a:endParaRPr lang="en-GB" noProof="0"/>
          </a:p>
        </p:txBody>
      </p:sp>
      <p:cxnSp>
        <p:nvCxnSpPr>
          <p:cNvPr id="12" name="Conector recto 12"/>
          <p:cNvCxnSpPr/>
          <p:nvPr userDrawn="1"/>
        </p:nvCxnSpPr>
        <p:spPr>
          <a:xfrm flipH="1">
            <a:off x="1674064" y="1516324"/>
            <a:ext cx="1512464" cy="0"/>
          </a:xfrm>
          <a:prstGeom prst="line">
            <a:avLst/>
          </a:prstGeom>
          <a:ln w="12700" cmpd="sng">
            <a:solidFill>
              <a:schemeClr val="bg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6" name="Conector recto 8"/>
          <p:cNvCxnSpPr/>
          <p:nvPr userDrawn="1"/>
        </p:nvCxnSpPr>
        <p:spPr>
          <a:xfrm flipV="1">
            <a:off x="8989232" y="6029764"/>
            <a:ext cx="0" cy="290960"/>
          </a:xfrm>
          <a:prstGeom prst="line">
            <a:avLst/>
          </a:prstGeom>
          <a:ln w="12700" cmpd="sng">
            <a:solidFill>
              <a:schemeClr val="bg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7" name="Picture Placeholder 4"/>
          <p:cNvSpPr>
            <a:spLocks noGrp="1"/>
          </p:cNvSpPr>
          <p:nvPr>
            <p:ph type="pic" sz="quarter" idx="10" hasCustomPrompt="1"/>
          </p:nvPr>
        </p:nvSpPr>
        <p:spPr>
          <a:xfrm>
            <a:off x="6849859" y="6029741"/>
            <a:ext cx="1723686" cy="340227"/>
          </a:xfrm>
        </p:spPr>
        <p:txBody>
          <a:bodyPr>
            <a:noAutofit/>
          </a:bodyPr>
          <a:lstStyle>
            <a:lvl1pPr marL="0" indent="0">
              <a:buNone/>
              <a:defRPr sz="900">
                <a:solidFill>
                  <a:schemeClr val="bg1"/>
                </a:solidFill>
              </a:defRPr>
            </a:lvl1pPr>
          </a:lstStyle>
          <a:p>
            <a:r>
              <a:rPr lang="en-GB" dirty="0" smtClean="0"/>
              <a:t>Co-branding logo</a:t>
            </a:r>
            <a:endParaRPr lang="en-GB" dirty="0"/>
          </a:p>
        </p:txBody>
      </p:sp>
      <p:pic>
        <p:nvPicPr>
          <p:cNvPr id="8" name="Imagen 8" descr="logo AMa.wmf"/>
          <p:cNvPicPr>
            <a:picLocks noChangeAspect="1"/>
          </p:cNvPicPr>
          <p:nvPr userDrawn="1"/>
        </p:nvPicPr>
        <p:blipFill>
          <a:blip r:embed="rId2" cstate="email">
            <a:alphaModFix/>
            <a:lum bright="100000" contrast="-100000"/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310180" y="6142588"/>
            <a:ext cx="1624293" cy="159340"/>
          </a:xfrm>
          <a:prstGeom prst="rect">
            <a:avLst/>
          </a:prstGeom>
        </p:spPr>
      </p:pic>
      <p:grpSp>
        <p:nvGrpSpPr>
          <p:cNvPr id="25" name="Group 24"/>
          <p:cNvGrpSpPr/>
          <p:nvPr userDrawn="1"/>
        </p:nvGrpSpPr>
        <p:grpSpPr>
          <a:xfrm>
            <a:off x="10591919" y="34249"/>
            <a:ext cx="1079674" cy="625849"/>
            <a:chOff x="8405819" y="36245"/>
            <a:chExt cx="856837" cy="662339"/>
          </a:xfrm>
        </p:grpSpPr>
        <p:grpSp>
          <p:nvGrpSpPr>
            <p:cNvPr id="26" name="Group 25"/>
            <p:cNvGrpSpPr/>
            <p:nvPr userDrawn="1"/>
          </p:nvGrpSpPr>
          <p:grpSpPr>
            <a:xfrm>
              <a:off x="8545513" y="36245"/>
              <a:ext cx="489905" cy="495602"/>
              <a:chOff x="7818438" y="101600"/>
              <a:chExt cx="546100" cy="552450"/>
            </a:xfrm>
          </p:grpSpPr>
          <p:sp>
            <p:nvSpPr>
              <p:cNvPr id="29" name="Freeform 5"/>
              <p:cNvSpPr>
                <a:spLocks noEditPoints="1"/>
              </p:cNvSpPr>
              <p:nvPr userDrawn="1"/>
            </p:nvSpPr>
            <p:spPr bwMode="auto">
              <a:xfrm>
                <a:off x="7818438" y="200025"/>
                <a:ext cx="546100" cy="454025"/>
              </a:xfrm>
              <a:custGeom>
                <a:avLst/>
                <a:gdLst>
                  <a:gd name="T0" fmla="*/ 56 w 344"/>
                  <a:gd name="T1" fmla="*/ 0 h 286"/>
                  <a:gd name="T2" fmla="*/ 44 w 344"/>
                  <a:gd name="T3" fmla="*/ 2 h 286"/>
                  <a:gd name="T4" fmla="*/ 24 w 344"/>
                  <a:gd name="T5" fmla="*/ 10 h 286"/>
                  <a:gd name="T6" fmla="*/ 10 w 344"/>
                  <a:gd name="T7" fmla="*/ 26 h 286"/>
                  <a:gd name="T8" fmla="*/ 2 w 344"/>
                  <a:gd name="T9" fmla="*/ 46 h 286"/>
                  <a:gd name="T10" fmla="*/ 0 w 344"/>
                  <a:gd name="T11" fmla="*/ 230 h 286"/>
                  <a:gd name="T12" fmla="*/ 2 w 344"/>
                  <a:gd name="T13" fmla="*/ 242 h 286"/>
                  <a:gd name="T14" fmla="*/ 10 w 344"/>
                  <a:gd name="T15" fmla="*/ 262 h 286"/>
                  <a:gd name="T16" fmla="*/ 24 w 344"/>
                  <a:gd name="T17" fmla="*/ 278 h 286"/>
                  <a:gd name="T18" fmla="*/ 44 w 344"/>
                  <a:gd name="T19" fmla="*/ 286 h 286"/>
                  <a:gd name="T20" fmla="*/ 288 w 344"/>
                  <a:gd name="T21" fmla="*/ 286 h 286"/>
                  <a:gd name="T22" fmla="*/ 300 w 344"/>
                  <a:gd name="T23" fmla="*/ 286 h 286"/>
                  <a:gd name="T24" fmla="*/ 320 w 344"/>
                  <a:gd name="T25" fmla="*/ 278 h 286"/>
                  <a:gd name="T26" fmla="*/ 334 w 344"/>
                  <a:gd name="T27" fmla="*/ 262 h 286"/>
                  <a:gd name="T28" fmla="*/ 344 w 344"/>
                  <a:gd name="T29" fmla="*/ 242 h 286"/>
                  <a:gd name="T30" fmla="*/ 344 w 344"/>
                  <a:gd name="T31" fmla="*/ 58 h 286"/>
                  <a:gd name="T32" fmla="*/ 344 w 344"/>
                  <a:gd name="T33" fmla="*/ 46 h 286"/>
                  <a:gd name="T34" fmla="*/ 334 w 344"/>
                  <a:gd name="T35" fmla="*/ 26 h 286"/>
                  <a:gd name="T36" fmla="*/ 320 w 344"/>
                  <a:gd name="T37" fmla="*/ 10 h 286"/>
                  <a:gd name="T38" fmla="*/ 300 w 344"/>
                  <a:gd name="T39" fmla="*/ 2 h 286"/>
                  <a:gd name="T40" fmla="*/ 288 w 344"/>
                  <a:gd name="T41" fmla="*/ 0 h 286"/>
                  <a:gd name="T42" fmla="*/ 148 w 344"/>
                  <a:gd name="T43" fmla="*/ 142 h 286"/>
                  <a:gd name="T44" fmla="*/ 144 w 344"/>
                  <a:gd name="T45" fmla="*/ 136 h 286"/>
                  <a:gd name="T46" fmla="*/ 136 w 344"/>
                  <a:gd name="T47" fmla="*/ 122 h 286"/>
                  <a:gd name="T48" fmla="*/ 134 w 344"/>
                  <a:gd name="T49" fmla="*/ 112 h 286"/>
                  <a:gd name="T50" fmla="*/ 138 w 344"/>
                  <a:gd name="T51" fmla="*/ 98 h 286"/>
                  <a:gd name="T52" fmla="*/ 146 w 344"/>
                  <a:gd name="T53" fmla="*/ 88 h 286"/>
                  <a:gd name="T54" fmla="*/ 158 w 344"/>
                  <a:gd name="T55" fmla="*/ 80 h 286"/>
                  <a:gd name="T56" fmla="*/ 172 w 344"/>
                  <a:gd name="T57" fmla="*/ 76 h 286"/>
                  <a:gd name="T58" fmla="*/ 178 w 344"/>
                  <a:gd name="T59" fmla="*/ 78 h 286"/>
                  <a:gd name="T60" fmla="*/ 192 w 344"/>
                  <a:gd name="T61" fmla="*/ 82 h 286"/>
                  <a:gd name="T62" fmla="*/ 202 w 344"/>
                  <a:gd name="T63" fmla="*/ 92 h 286"/>
                  <a:gd name="T64" fmla="*/ 208 w 344"/>
                  <a:gd name="T65" fmla="*/ 106 h 286"/>
                  <a:gd name="T66" fmla="*/ 208 w 344"/>
                  <a:gd name="T67" fmla="*/ 112 h 286"/>
                  <a:gd name="T68" fmla="*/ 204 w 344"/>
                  <a:gd name="T69" fmla="*/ 128 h 286"/>
                  <a:gd name="T70" fmla="*/ 196 w 344"/>
                  <a:gd name="T71" fmla="*/ 140 h 286"/>
                  <a:gd name="T72" fmla="*/ 126 w 344"/>
                  <a:gd name="T73" fmla="*/ 228 h 2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44" h="286">
                    <a:moveTo>
                      <a:pt x="288" y="0"/>
                    </a:moveTo>
                    <a:lnTo>
                      <a:pt x="56" y="0"/>
                    </a:lnTo>
                    <a:lnTo>
                      <a:pt x="56" y="0"/>
                    </a:lnTo>
                    <a:lnTo>
                      <a:pt x="44" y="2"/>
                    </a:lnTo>
                    <a:lnTo>
                      <a:pt x="34" y="6"/>
                    </a:lnTo>
                    <a:lnTo>
                      <a:pt x="24" y="10"/>
                    </a:lnTo>
                    <a:lnTo>
                      <a:pt x="16" y="18"/>
                    </a:lnTo>
                    <a:lnTo>
                      <a:pt x="10" y="26"/>
                    </a:lnTo>
                    <a:lnTo>
                      <a:pt x="4" y="36"/>
                    </a:lnTo>
                    <a:lnTo>
                      <a:pt x="2" y="46"/>
                    </a:lnTo>
                    <a:lnTo>
                      <a:pt x="0" y="58"/>
                    </a:lnTo>
                    <a:lnTo>
                      <a:pt x="0" y="230"/>
                    </a:lnTo>
                    <a:lnTo>
                      <a:pt x="0" y="230"/>
                    </a:lnTo>
                    <a:lnTo>
                      <a:pt x="2" y="242"/>
                    </a:lnTo>
                    <a:lnTo>
                      <a:pt x="4" y="252"/>
                    </a:lnTo>
                    <a:lnTo>
                      <a:pt x="10" y="262"/>
                    </a:lnTo>
                    <a:lnTo>
                      <a:pt x="16" y="270"/>
                    </a:lnTo>
                    <a:lnTo>
                      <a:pt x="24" y="278"/>
                    </a:lnTo>
                    <a:lnTo>
                      <a:pt x="34" y="282"/>
                    </a:lnTo>
                    <a:lnTo>
                      <a:pt x="44" y="286"/>
                    </a:lnTo>
                    <a:lnTo>
                      <a:pt x="56" y="286"/>
                    </a:lnTo>
                    <a:lnTo>
                      <a:pt x="288" y="286"/>
                    </a:lnTo>
                    <a:lnTo>
                      <a:pt x="288" y="286"/>
                    </a:lnTo>
                    <a:lnTo>
                      <a:pt x="300" y="286"/>
                    </a:lnTo>
                    <a:lnTo>
                      <a:pt x="310" y="282"/>
                    </a:lnTo>
                    <a:lnTo>
                      <a:pt x="320" y="278"/>
                    </a:lnTo>
                    <a:lnTo>
                      <a:pt x="328" y="270"/>
                    </a:lnTo>
                    <a:lnTo>
                      <a:pt x="334" y="262"/>
                    </a:lnTo>
                    <a:lnTo>
                      <a:pt x="340" y="252"/>
                    </a:lnTo>
                    <a:lnTo>
                      <a:pt x="344" y="242"/>
                    </a:lnTo>
                    <a:lnTo>
                      <a:pt x="344" y="230"/>
                    </a:lnTo>
                    <a:lnTo>
                      <a:pt x="344" y="58"/>
                    </a:lnTo>
                    <a:lnTo>
                      <a:pt x="344" y="58"/>
                    </a:lnTo>
                    <a:lnTo>
                      <a:pt x="344" y="46"/>
                    </a:lnTo>
                    <a:lnTo>
                      <a:pt x="340" y="36"/>
                    </a:lnTo>
                    <a:lnTo>
                      <a:pt x="334" y="26"/>
                    </a:lnTo>
                    <a:lnTo>
                      <a:pt x="328" y="18"/>
                    </a:lnTo>
                    <a:lnTo>
                      <a:pt x="320" y="10"/>
                    </a:lnTo>
                    <a:lnTo>
                      <a:pt x="310" y="6"/>
                    </a:lnTo>
                    <a:lnTo>
                      <a:pt x="300" y="2"/>
                    </a:lnTo>
                    <a:lnTo>
                      <a:pt x="288" y="0"/>
                    </a:lnTo>
                    <a:lnTo>
                      <a:pt x="288" y="0"/>
                    </a:lnTo>
                    <a:close/>
                    <a:moveTo>
                      <a:pt x="126" y="228"/>
                    </a:moveTo>
                    <a:lnTo>
                      <a:pt x="148" y="142"/>
                    </a:lnTo>
                    <a:lnTo>
                      <a:pt x="148" y="142"/>
                    </a:lnTo>
                    <a:lnTo>
                      <a:pt x="144" y="136"/>
                    </a:lnTo>
                    <a:lnTo>
                      <a:pt x="138" y="130"/>
                    </a:lnTo>
                    <a:lnTo>
                      <a:pt x="136" y="122"/>
                    </a:lnTo>
                    <a:lnTo>
                      <a:pt x="134" y="112"/>
                    </a:lnTo>
                    <a:lnTo>
                      <a:pt x="134" y="112"/>
                    </a:lnTo>
                    <a:lnTo>
                      <a:pt x="136" y="106"/>
                    </a:lnTo>
                    <a:lnTo>
                      <a:pt x="138" y="98"/>
                    </a:lnTo>
                    <a:lnTo>
                      <a:pt x="142" y="92"/>
                    </a:lnTo>
                    <a:lnTo>
                      <a:pt x="146" y="88"/>
                    </a:lnTo>
                    <a:lnTo>
                      <a:pt x="152" y="82"/>
                    </a:lnTo>
                    <a:lnTo>
                      <a:pt x="158" y="80"/>
                    </a:lnTo>
                    <a:lnTo>
                      <a:pt x="164" y="78"/>
                    </a:lnTo>
                    <a:lnTo>
                      <a:pt x="172" y="76"/>
                    </a:lnTo>
                    <a:lnTo>
                      <a:pt x="172" y="76"/>
                    </a:lnTo>
                    <a:lnTo>
                      <a:pt x="178" y="78"/>
                    </a:lnTo>
                    <a:lnTo>
                      <a:pt x="186" y="80"/>
                    </a:lnTo>
                    <a:lnTo>
                      <a:pt x="192" y="82"/>
                    </a:lnTo>
                    <a:lnTo>
                      <a:pt x="198" y="88"/>
                    </a:lnTo>
                    <a:lnTo>
                      <a:pt x="202" y="92"/>
                    </a:lnTo>
                    <a:lnTo>
                      <a:pt x="204" y="98"/>
                    </a:lnTo>
                    <a:lnTo>
                      <a:pt x="208" y="106"/>
                    </a:lnTo>
                    <a:lnTo>
                      <a:pt x="208" y="112"/>
                    </a:lnTo>
                    <a:lnTo>
                      <a:pt x="208" y="112"/>
                    </a:lnTo>
                    <a:lnTo>
                      <a:pt x="206" y="120"/>
                    </a:lnTo>
                    <a:lnTo>
                      <a:pt x="204" y="128"/>
                    </a:lnTo>
                    <a:lnTo>
                      <a:pt x="200" y="134"/>
                    </a:lnTo>
                    <a:lnTo>
                      <a:pt x="196" y="140"/>
                    </a:lnTo>
                    <a:lnTo>
                      <a:pt x="220" y="228"/>
                    </a:lnTo>
                    <a:lnTo>
                      <a:pt x="126" y="228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005EB8"/>
                  </a:solidFill>
                </a:endParaRPr>
              </a:p>
            </p:txBody>
          </p:sp>
          <p:sp>
            <p:nvSpPr>
              <p:cNvPr id="30" name="Freeform 6"/>
              <p:cNvSpPr>
                <a:spLocks/>
              </p:cNvSpPr>
              <p:nvPr userDrawn="1"/>
            </p:nvSpPr>
            <p:spPr bwMode="auto">
              <a:xfrm>
                <a:off x="7961313" y="101600"/>
                <a:ext cx="260350" cy="88900"/>
              </a:xfrm>
              <a:custGeom>
                <a:avLst/>
                <a:gdLst>
                  <a:gd name="T0" fmla="*/ 20 w 164"/>
                  <a:gd name="T1" fmla="*/ 56 h 56"/>
                  <a:gd name="T2" fmla="*/ 20 w 164"/>
                  <a:gd name="T3" fmla="*/ 56 h 56"/>
                  <a:gd name="T4" fmla="*/ 22 w 164"/>
                  <a:gd name="T5" fmla="*/ 46 h 56"/>
                  <a:gd name="T6" fmla="*/ 26 w 164"/>
                  <a:gd name="T7" fmla="*/ 36 h 56"/>
                  <a:gd name="T8" fmla="*/ 30 w 164"/>
                  <a:gd name="T9" fmla="*/ 30 h 56"/>
                  <a:gd name="T10" fmla="*/ 36 w 164"/>
                  <a:gd name="T11" fmla="*/ 26 h 56"/>
                  <a:gd name="T12" fmla="*/ 42 w 164"/>
                  <a:gd name="T13" fmla="*/ 22 h 56"/>
                  <a:gd name="T14" fmla="*/ 54 w 164"/>
                  <a:gd name="T15" fmla="*/ 20 h 56"/>
                  <a:gd name="T16" fmla="*/ 82 w 164"/>
                  <a:gd name="T17" fmla="*/ 20 h 56"/>
                  <a:gd name="T18" fmla="*/ 82 w 164"/>
                  <a:gd name="T19" fmla="*/ 20 h 56"/>
                  <a:gd name="T20" fmla="*/ 112 w 164"/>
                  <a:gd name="T21" fmla="*/ 20 h 56"/>
                  <a:gd name="T22" fmla="*/ 122 w 164"/>
                  <a:gd name="T23" fmla="*/ 22 h 56"/>
                  <a:gd name="T24" fmla="*/ 130 w 164"/>
                  <a:gd name="T25" fmla="*/ 26 h 56"/>
                  <a:gd name="T26" fmla="*/ 136 w 164"/>
                  <a:gd name="T27" fmla="*/ 30 h 56"/>
                  <a:gd name="T28" fmla="*/ 140 w 164"/>
                  <a:gd name="T29" fmla="*/ 36 h 56"/>
                  <a:gd name="T30" fmla="*/ 142 w 164"/>
                  <a:gd name="T31" fmla="*/ 46 h 56"/>
                  <a:gd name="T32" fmla="*/ 144 w 164"/>
                  <a:gd name="T33" fmla="*/ 56 h 56"/>
                  <a:gd name="T34" fmla="*/ 164 w 164"/>
                  <a:gd name="T35" fmla="*/ 56 h 56"/>
                  <a:gd name="T36" fmla="*/ 164 w 164"/>
                  <a:gd name="T37" fmla="*/ 56 h 56"/>
                  <a:gd name="T38" fmla="*/ 162 w 164"/>
                  <a:gd name="T39" fmla="*/ 38 h 56"/>
                  <a:gd name="T40" fmla="*/ 156 w 164"/>
                  <a:gd name="T41" fmla="*/ 24 h 56"/>
                  <a:gd name="T42" fmla="*/ 148 w 164"/>
                  <a:gd name="T43" fmla="*/ 14 h 56"/>
                  <a:gd name="T44" fmla="*/ 138 w 164"/>
                  <a:gd name="T45" fmla="*/ 6 h 56"/>
                  <a:gd name="T46" fmla="*/ 126 w 164"/>
                  <a:gd name="T47" fmla="*/ 2 h 56"/>
                  <a:gd name="T48" fmla="*/ 112 w 164"/>
                  <a:gd name="T49" fmla="*/ 0 h 56"/>
                  <a:gd name="T50" fmla="*/ 82 w 164"/>
                  <a:gd name="T51" fmla="*/ 0 h 56"/>
                  <a:gd name="T52" fmla="*/ 82 w 164"/>
                  <a:gd name="T53" fmla="*/ 0 h 56"/>
                  <a:gd name="T54" fmla="*/ 52 w 164"/>
                  <a:gd name="T55" fmla="*/ 0 h 56"/>
                  <a:gd name="T56" fmla="*/ 38 w 164"/>
                  <a:gd name="T57" fmla="*/ 2 h 56"/>
                  <a:gd name="T58" fmla="*/ 26 w 164"/>
                  <a:gd name="T59" fmla="*/ 6 h 56"/>
                  <a:gd name="T60" fmla="*/ 16 w 164"/>
                  <a:gd name="T61" fmla="*/ 14 h 56"/>
                  <a:gd name="T62" fmla="*/ 8 w 164"/>
                  <a:gd name="T63" fmla="*/ 24 h 56"/>
                  <a:gd name="T64" fmla="*/ 2 w 164"/>
                  <a:gd name="T65" fmla="*/ 38 h 56"/>
                  <a:gd name="T66" fmla="*/ 0 w 164"/>
                  <a:gd name="T67" fmla="*/ 56 h 56"/>
                  <a:gd name="T68" fmla="*/ 20 w 164"/>
                  <a:gd name="T69" fmla="*/ 5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64" h="56">
                    <a:moveTo>
                      <a:pt x="20" y="56"/>
                    </a:moveTo>
                    <a:lnTo>
                      <a:pt x="20" y="56"/>
                    </a:lnTo>
                    <a:lnTo>
                      <a:pt x="22" y="46"/>
                    </a:lnTo>
                    <a:lnTo>
                      <a:pt x="26" y="36"/>
                    </a:lnTo>
                    <a:lnTo>
                      <a:pt x="30" y="30"/>
                    </a:lnTo>
                    <a:lnTo>
                      <a:pt x="36" y="26"/>
                    </a:lnTo>
                    <a:lnTo>
                      <a:pt x="42" y="22"/>
                    </a:lnTo>
                    <a:lnTo>
                      <a:pt x="54" y="20"/>
                    </a:lnTo>
                    <a:lnTo>
                      <a:pt x="82" y="20"/>
                    </a:lnTo>
                    <a:lnTo>
                      <a:pt x="82" y="20"/>
                    </a:lnTo>
                    <a:lnTo>
                      <a:pt x="112" y="20"/>
                    </a:lnTo>
                    <a:lnTo>
                      <a:pt x="122" y="22"/>
                    </a:lnTo>
                    <a:lnTo>
                      <a:pt x="130" y="26"/>
                    </a:lnTo>
                    <a:lnTo>
                      <a:pt x="136" y="30"/>
                    </a:lnTo>
                    <a:lnTo>
                      <a:pt x="140" y="36"/>
                    </a:lnTo>
                    <a:lnTo>
                      <a:pt x="142" y="46"/>
                    </a:lnTo>
                    <a:lnTo>
                      <a:pt x="144" y="56"/>
                    </a:lnTo>
                    <a:lnTo>
                      <a:pt x="164" y="56"/>
                    </a:lnTo>
                    <a:lnTo>
                      <a:pt x="164" y="56"/>
                    </a:lnTo>
                    <a:lnTo>
                      <a:pt x="162" y="38"/>
                    </a:lnTo>
                    <a:lnTo>
                      <a:pt x="156" y="24"/>
                    </a:lnTo>
                    <a:lnTo>
                      <a:pt x="148" y="14"/>
                    </a:lnTo>
                    <a:lnTo>
                      <a:pt x="138" y="6"/>
                    </a:lnTo>
                    <a:lnTo>
                      <a:pt x="126" y="2"/>
                    </a:lnTo>
                    <a:lnTo>
                      <a:pt x="112" y="0"/>
                    </a:lnTo>
                    <a:lnTo>
                      <a:pt x="82" y="0"/>
                    </a:lnTo>
                    <a:lnTo>
                      <a:pt x="82" y="0"/>
                    </a:lnTo>
                    <a:lnTo>
                      <a:pt x="52" y="0"/>
                    </a:lnTo>
                    <a:lnTo>
                      <a:pt x="38" y="2"/>
                    </a:lnTo>
                    <a:lnTo>
                      <a:pt x="26" y="6"/>
                    </a:lnTo>
                    <a:lnTo>
                      <a:pt x="16" y="14"/>
                    </a:lnTo>
                    <a:lnTo>
                      <a:pt x="8" y="24"/>
                    </a:lnTo>
                    <a:lnTo>
                      <a:pt x="2" y="38"/>
                    </a:lnTo>
                    <a:lnTo>
                      <a:pt x="0" y="56"/>
                    </a:lnTo>
                    <a:lnTo>
                      <a:pt x="20" y="56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005EB8"/>
                  </a:solidFill>
                </a:endParaRPr>
              </a:p>
            </p:txBody>
          </p:sp>
        </p:grpSp>
        <p:sp>
          <p:nvSpPr>
            <p:cNvPr id="27" name="TextBox 26"/>
            <p:cNvSpPr txBox="1"/>
            <p:nvPr userDrawn="1"/>
          </p:nvSpPr>
          <p:spPr>
            <a:xfrm rot="16200000">
              <a:off x="8191735" y="250329"/>
              <a:ext cx="563729" cy="1355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510" dirty="0" smtClean="0">
                  <a:solidFill>
                    <a:srgbClr val="FFFFFF"/>
                  </a:solidFill>
                </a:rPr>
                <a:t>strictly</a:t>
              </a:r>
              <a:endParaRPr lang="en-GB" sz="510" dirty="0">
                <a:solidFill>
                  <a:srgbClr val="FFFFFF"/>
                </a:solidFill>
              </a:endParaRPr>
            </a:p>
          </p:txBody>
        </p:sp>
        <p:sp>
          <p:nvSpPr>
            <p:cNvPr id="28" name="TextBox 27"/>
            <p:cNvSpPr txBox="1"/>
            <p:nvPr userDrawn="1"/>
          </p:nvSpPr>
          <p:spPr>
            <a:xfrm>
              <a:off x="8410803" y="506408"/>
              <a:ext cx="851853" cy="19217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580" dirty="0" smtClean="0">
                  <a:solidFill>
                    <a:srgbClr val="FFFFFF"/>
                  </a:solidFill>
                </a:rPr>
                <a:t>CONFIDENTIAL</a:t>
              </a:r>
              <a:endParaRPr lang="en-GB" sz="580" dirty="0">
                <a:solidFill>
                  <a:srgbClr val="FFFFFF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55070178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4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Divider grey">
    <p:bg>
      <p:bgPr>
        <a:solidFill>
          <a:srgbClr val="D7D2CB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2"/>
          <p:cNvSpPr>
            <a:spLocks noGrp="1"/>
          </p:cNvSpPr>
          <p:nvPr>
            <p:ph type="body" idx="1" hasCustomPrompt="1"/>
          </p:nvPr>
        </p:nvSpPr>
        <p:spPr>
          <a:xfrm>
            <a:off x="3232432" y="1361844"/>
            <a:ext cx="7397074" cy="1946285"/>
          </a:xfrm>
        </p:spPr>
        <p:txBody>
          <a:bodyPr anchor="t">
            <a:normAutofit/>
          </a:bodyPr>
          <a:lstStyle>
            <a:lvl1pPr marL="0" indent="0">
              <a:buNone/>
              <a:defRPr sz="2800" baseline="0">
                <a:solidFill>
                  <a:schemeClr val="tx1"/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GB" noProof="0" smtClean="0"/>
              <a:t>Divider title here</a:t>
            </a:r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44728" y="626991"/>
            <a:ext cx="1746418" cy="1287035"/>
          </a:xfrm>
        </p:spPr>
        <p:txBody>
          <a:bodyPr anchor="t">
            <a:normAutofit/>
          </a:bodyPr>
          <a:lstStyle>
            <a:lvl1pPr algn="r">
              <a:defRPr sz="7200" b="0" cap="all">
                <a:solidFill>
                  <a:schemeClr val="accent3"/>
                </a:solidFill>
              </a:defRPr>
            </a:lvl1pPr>
          </a:lstStyle>
          <a:p>
            <a:r>
              <a:rPr lang="en-GB" noProof="0" smtClean="0"/>
              <a:t>1</a:t>
            </a:r>
            <a:endParaRPr lang="en-GB" noProof="0"/>
          </a:p>
        </p:txBody>
      </p:sp>
      <p:cxnSp>
        <p:nvCxnSpPr>
          <p:cNvPr id="12" name="Conector recto 12"/>
          <p:cNvCxnSpPr/>
          <p:nvPr userDrawn="1"/>
        </p:nvCxnSpPr>
        <p:spPr>
          <a:xfrm flipH="1">
            <a:off x="1674064" y="1516324"/>
            <a:ext cx="1512464" cy="0"/>
          </a:xfrm>
          <a:prstGeom prst="line">
            <a:avLst/>
          </a:prstGeom>
          <a:ln w="12700" cmpd="sng">
            <a:solidFill>
              <a:schemeClr val="accent3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8" name="Text Box 11"/>
          <p:cNvSpPr txBox="1">
            <a:spLocks noChangeArrowheads="1"/>
          </p:cNvSpPr>
          <p:nvPr userDrawn="1"/>
        </p:nvSpPr>
        <p:spPr bwMode="auto">
          <a:xfrm rot="-5400000">
            <a:off x="8831848" y="2848702"/>
            <a:ext cx="4996635" cy="20005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50000"/>
              </a:spcBef>
              <a:defRPr sz="2000" b="1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50000"/>
              </a:spcBef>
              <a:defRPr sz="2000" b="1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50000"/>
              </a:spcBef>
              <a:defRPr sz="2000" b="1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50000"/>
              </a:spcBef>
              <a:defRPr sz="2000" b="1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50000"/>
              </a:spcBef>
              <a:defRPr sz="2000" b="1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>
              <a:spcBef>
                <a:spcPct val="0"/>
              </a:spcBef>
              <a:defRPr/>
            </a:pPr>
            <a:r>
              <a:rPr lang="en-GB" sz="700" b="0" dirty="0" smtClean="0">
                <a:solidFill>
                  <a:srgbClr val="FFFFFF">
                    <a:lumMod val="65000"/>
                  </a:srgbClr>
                </a:solidFill>
                <a:latin typeface="Verdana"/>
              </a:rPr>
              <a:t>© 2013 Amadeus IT Group SA</a:t>
            </a:r>
          </a:p>
        </p:txBody>
      </p:sp>
      <p:grpSp>
        <p:nvGrpSpPr>
          <p:cNvPr id="19" name="Group 4"/>
          <p:cNvGrpSpPr>
            <a:grpSpLocks noChangeAspect="1"/>
          </p:cNvGrpSpPr>
          <p:nvPr userDrawn="1"/>
        </p:nvGrpSpPr>
        <p:grpSpPr bwMode="auto">
          <a:xfrm>
            <a:off x="9299675" y="6133568"/>
            <a:ext cx="1624293" cy="160505"/>
            <a:chOff x="4649" y="3974"/>
            <a:chExt cx="812" cy="107"/>
          </a:xfrm>
        </p:grpSpPr>
        <p:sp>
          <p:nvSpPr>
            <p:cNvPr id="20" name="AutoShape 3"/>
            <p:cNvSpPr>
              <a:spLocks noChangeAspect="1" noChangeArrowheads="1" noTextEdit="1"/>
            </p:cNvSpPr>
            <p:nvPr userDrawn="1"/>
          </p:nvSpPr>
          <p:spPr bwMode="auto">
            <a:xfrm>
              <a:off x="4649" y="3974"/>
              <a:ext cx="812" cy="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34" name="Freeform 33"/>
            <p:cNvSpPr>
              <a:spLocks noEditPoints="1"/>
            </p:cNvSpPr>
            <p:nvPr userDrawn="1"/>
          </p:nvSpPr>
          <p:spPr bwMode="auto">
            <a:xfrm>
              <a:off x="4649" y="3974"/>
              <a:ext cx="812" cy="107"/>
            </a:xfrm>
            <a:custGeom>
              <a:avLst/>
              <a:gdLst>
                <a:gd name="T0" fmla="*/ 2293 w 3248"/>
                <a:gd name="T1" fmla="*/ 424 h 428"/>
                <a:gd name="T2" fmla="*/ 2209 w 3248"/>
                <a:gd name="T3" fmla="*/ 355 h 428"/>
                <a:gd name="T4" fmla="*/ 2159 w 3248"/>
                <a:gd name="T5" fmla="*/ 76 h 428"/>
                <a:gd name="T6" fmla="*/ 2306 w 3248"/>
                <a:gd name="T7" fmla="*/ 5 h 428"/>
                <a:gd name="T8" fmla="*/ 2042 w 3248"/>
                <a:gd name="T9" fmla="*/ 407 h 428"/>
                <a:gd name="T10" fmla="*/ 611 w 3248"/>
                <a:gd name="T11" fmla="*/ 11 h 428"/>
                <a:gd name="T12" fmla="*/ 672 w 3248"/>
                <a:gd name="T13" fmla="*/ 353 h 428"/>
                <a:gd name="T14" fmla="*/ 737 w 3248"/>
                <a:gd name="T15" fmla="*/ 376 h 428"/>
                <a:gd name="T16" fmla="*/ 909 w 3248"/>
                <a:gd name="T17" fmla="*/ 1 h 428"/>
                <a:gd name="T18" fmla="*/ 261 w 3248"/>
                <a:gd name="T19" fmla="*/ 332 h 428"/>
                <a:gd name="T20" fmla="*/ 114 w 3248"/>
                <a:gd name="T21" fmla="*/ 347 h 428"/>
                <a:gd name="T22" fmla="*/ 94 w 3248"/>
                <a:gd name="T23" fmla="*/ 277 h 428"/>
                <a:gd name="T24" fmla="*/ 261 w 3248"/>
                <a:gd name="T25" fmla="*/ 332 h 428"/>
                <a:gd name="T26" fmla="*/ 52 w 3248"/>
                <a:gd name="T27" fmla="*/ 102 h 428"/>
                <a:gd name="T28" fmla="*/ 234 w 3248"/>
                <a:gd name="T29" fmla="*/ 90 h 428"/>
                <a:gd name="T30" fmla="*/ 179 w 3248"/>
                <a:gd name="T31" fmla="*/ 176 h 428"/>
                <a:gd name="T32" fmla="*/ 9 w 3248"/>
                <a:gd name="T33" fmla="*/ 257 h 428"/>
                <a:gd name="T34" fmla="*/ 35 w 3248"/>
                <a:gd name="T35" fmla="*/ 394 h 428"/>
                <a:gd name="T36" fmla="*/ 164 w 3248"/>
                <a:gd name="T37" fmla="*/ 426 h 428"/>
                <a:gd name="T38" fmla="*/ 284 w 3248"/>
                <a:gd name="T39" fmla="*/ 404 h 428"/>
                <a:gd name="T40" fmla="*/ 331 w 3248"/>
                <a:gd name="T41" fmla="*/ 45 h 428"/>
                <a:gd name="T42" fmla="*/ 1319 w 3248"/>
                <a:gd name="T43" fmla="*/ 332 h 428"/>
                <a:gd name="T44" fmla="*/ 1168 w 3248"/>
                <a:gd name="T45" fmla="*/ 344 h 428"/>
                <a:gd name="T46" fmla="*/ 1155 w 3248"/>
                <a:gd name="T47" fmla="*/ 272 h 428"/>
                <a:gd name="T48" fmla="*/ 1264 w 3248"/>
                <a:gd name="T49" fmla="*/ 0 h 428"/>
                <a:gd name="T50" fmla="*/ 1122 w 3248"/>
                <a:gd name="T51" fmla="*/ 98 h 428"/>
                <a:gd name="T52" fmla="*/ 1298 w 3248"/>
                <a:gd name="T53" fmla="*/ 94 h 428"/>
                <a:gd name="T54" fmla="*/ 1212 w 3248"/>
                <a:gd name="T55" fmla="*/ 177 h 428"/>
                <a:gd name="T56" fmla="*/ 1064 w 3248"/>
                <a:gd name="T57" fmla="*/ 270 h 428"/>
                <a:gd name="T58" fmla="*/ 1102 w 3248"/>
                <a:gd name="T59" fmla="*/ 401 h 428"/>
                <a:gd name="T60" fmla="*/ 1246 w 3248"/>
                <a:gd name="T61" fmla="*/ 423 h 428"/>
                <a:gd name="T62" fmla="*/ 1354 w 3248"/>
                <a:gd name="T63" fmla="*/ 407 h 428"/>
                <a:gd name="T64" fmla="*/ 1381 w 3248"/>
                <a:gd name="T65" fmla="*/ 36 h 428"/>
                <a:gd name="T66" fmla="*/ 2714 w 3248"/>
                <a:gd name="T67" fmla="*/ 326 h 428"/>
                <a:gd name="T68" fmla="*/ 2576 w 3248"/>
                <a:gd name="T69" fmla="*/ 337 h 428"/>
                <a:gd name="T70" fmla="*/ 2533 w 3248"/>
                <a:gd name="T71" fmla="*/ 4 h 428"/>
                <a:gd name="T72" fmla="*/ 2468 w 3248"/>
                <a:gd name="T73" fmla="*/ 364 h 428"/>
                <a:gd name="T74" fmla="*/ 2611 w 3248"/>
                <a:gd name="T75" fmla="*/ 427 h 428"/>
                <a:gd name="T76" fmla="*/ 2761 w 3248"/>
                <a:gd name="T77" fmla="*/ 403 h 428"/>
                <a:gd name="T78" fmla="*/ 2937 w 3248"/>
                <a:gd name="T79" fmla="*/ 413 h 428"/>
                <a:gd name="T80" fmla="*/ 3135 w 3248"/>
                <a:gd name="T81" fmla="*/ 422 h 428"/>
                <a:gd name="T82" fmla="*/ 3248 w 3248"/>
                <a:gd name="T83" fmla="*/ 300 h 428"/>
                <a:gd name="T84" fmla="*/ 3184 w 3248"/>
                <a:gd name="T85" fmla="*/ 204 h 428"/>
                <a:gd name="T86" fmla="*/ 3038 w 3248"/>
                <a:gd name="T87" fmla="*/ 127 h 428"/>
                <a:gd name="T88" fmla="*/ 3076 w 3248"/>
                <a:gd name="T89" fmla="*/ 76 h 428"/>
                <a:gd name="T90" fmla="*/ 3232 w 3248"/>
                <a:gd name="T91" fmla="*/ 30 h 428"/>
                <a:gd name="T92" fmla="*/ 3039 w 3248"/>
                <a:gd name="T93" fmla="*/ 8 h 428"/>
                <a:gd name="T94" fmla="*/ 2943 w 3248"/>
                <a:gd name="T95" fmla="*/ 122 h 428"/>
                <a:gd name="T96" fmla="*/ 3021 w 3248"/>
                <a:gd name="T97" fmla="*/ 229 h 428"/>
                <a:gd name="T98" fmla="*/ 3154 w 3248"/>
                <a:gd name="T99" fmla="*/ 300 h 428"/>
                <a:gd name="T100" fmla="*/ 3113 w 3248"/>
                <a:gd name="T101" fmla="*/ 350 h 428"/>
                <a:gd name="T102" fmla="*/ 1639 w 3248"/>
                <a:gd name="T103" fmla="*/ 80 h 428"/>
                <a:gd name="T104" fmla="*/ 1790 w 3248"/>
                <a:gd name="T105" fmla="*/ 97 h 428"/>
                <a:gd name="T106" fmla="*/ 1832 w 3248"/>
                <a:gd name="T107" fmla="*/ 245 h 428"/>
                <a:gd name="T108" fmla="*/ 1739 w 3248"/>
                <a:gd name="T109" fmla="*/ 353 h 428"/>
                <a:gd name="T110" fmla="*/ 1652 w 3248"/>
                <a:gd name="T111" fmla="*/ 4 h 428"/>
                <a:gd name="T112" fmla="*/ 1701 w 3248"/>
                <a:gd name="T113" fmla="*/ 428 h 428"/>
                <a:gd name="T114" fmla="*/ 1885 w 3248"/>
                <a:gd name="T115" fmla="*/ 369 h 428"/>
                <a:gd name="T116" fmla="*/ 1930 w 3248"/>
                <a:gd name="T117" fmla="*/ 187 h 428"/>
                <a:gd name="T118" fmla="*/ 1786 w 3248"/>
                <a:gd name="T119" fmla="*/ 8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248" h="428">
                  <a:moveTo>
                    <a:pt x="2042" y="407"/>
                  </a:moveTo>
                  <a:lnTo>
                    <a:pt x="2042" y="407"/>
                  </a:lnTo>
                  <a:lnTo>
                    <a:pt x="2055" y="411"/>
                  </a:lnTo>
                  <a:lnTo>
                    <a:pt x="2089" y="418"/>
                  </a:lnTo>
                  <a:lnTo>
                    <a:pt x="2113" y="421"/>
                  </a:lnTo>
                  <a:lnTo>
                    <a:pt x="2140" y="425"/>
                  </a:lnTo>
                  <a:lnTo>
                    <a:pt x="2171" y="427"/>
                  </a:lnTo>
                  <a:lnTo>
                    <a:pt x="2205" y="428"/>
                  </a:lnTo>
                  <a:lnTo>
                    <a:pt x="2205" y="428"/>
                  </a:lnTo>
                  <a:lnTo>
                    <a:pt x="2239" y="427"/>
                  </a:lnTo>
                  <a:lnTo>
                    <a:pt x="2268" y="426"/>
                  </a:lnTo>
                  <a:lnTo>
                    <a:pt x="2293" y="424"/>
                  </a:lnTo>
                  <a:lnTo>
                    <a:pt x="2312" y="422"/>
                  </a:lnTo>
                  <a:lnTo>
                    <a:pt x="2339" y="419"/>
                  </a:lnTo>
                  <a:lnTo>
                    <a:pt x="2347" y="417"/>
                  </a:lnTo>
                  <a:lnTo>
                    <a:pt x="2347" y="346"/>
                  </a:lnTo>
                  <a:lnTo>
                    <a:pt x="2347" y="346"/>
                  </a:lnTo>
                  <a:lnTo>
                    <a:pt x="2339" y="347"/>
                  </a:lnTo>
                  <a:lnTo>
                    <a:pt x="2314" y="351"/>
                  </a:lnTo>
                  <a:lnTo>
                    <a:pt x="2277" y="354"/>
                  </a:lnTo>
                  <a:lnTo>
                    <a:pt x="2255" y="355"/>
                  </a:lnTo>
                  <a:lnTo>
                    <a:pt x="2230" y="355"/>
                  </a:lnTo>
                  <a:lnTo>
                    <a:pt x="2230" y="355"/>
                  </a:lnTo>
                  <a:lnTo>
                    <a:pt x="2209" y="355"/>
                  </a:lnTo>
                  <a:lnTo>
                    <a:pt x="2191" y="354"/>
                  </a:lnTo>
                  <a:lnTo>
                    <a:pt x="2160" y="351"/>
                  </a:lnTo>
                  <a:lnTo>
                    <a:pt x="2141" y="349"/>
                  </a:lnTo>
                  <a:lnTo>
                    <a:pt x="2134" y="348"/>
                  </a:lnTo>
                  <a:lnTo>
                    <a:pt x="2134" y="247"/>
                  </a:lnTo>
                  <a:lnTo>
                    <a:pt x="2318" y="247"/>
                  </a:lnTo>
                  <a:lnTo>
                    <a:pt x="2318" y="175"/>
                  </a:lnTo>
                  <a:lnTo>
                    <a:pt x="2134" y="175"/>
                  </a:lnTo>
                  <a:lnTo>
                    <a:pt x="2134" y="79"/>
                  </a:lnTo>
                  <a:lnTo>
                    <a:pt x="2134" y="79"/>
                  </a:lnTo>
                  <a:lnTo>
                    <a:pt x="2141" y="78"/>
                  </a:lnTo>
                  <a:lnTo>
                    <a:pt x="2159" y="76"/>
                  </a:lnTo>
                  <a:lnTo>
                    <a:pt x="2187" y="74"/>
                  </a:lnTo>
                  <a:lnTo>
                    <a:pt x="2224" y="73"/>
                  </a:lnTo>
                  <a:lnTo>
                    <a:pt x="2224" y="73"/>
                  </a:lnTo>
                  <a:lnTo>
                    <a:pt x="2247" y="73"/>
                  </a:lnTo>
                  <a:lnTo>
                    <a:pt x="2268" y="74"/>
                  </a:lnTo>
                  <a:lnTo>
                    <a:pt x="2305" y="77"/>
                  </a:lnTo>
                  <a:lnTo>
                    <a:pt x="2331" y="80"/>
                  </a:lnTo>
                  <a:lnTo>
                    <a:pt x="2340" y="82"/>
                  </a:lnTo>
                  <a:lnTo>
                    <a:pt x="2340" y="10"/>
                  </a:lnTo>
                  <a:lnTo>
                    <a:pt x="2340" y="10"/>
                  </a:lnTo>
                  <a:lnTo>
                    <a:pt x="2331" y="9"/>
                  </a:lnTo>
                  <a:lnTo>
                    <a:pt x="2306" y="5"/>
                  </a:lnTo>
                  <a:lnTo>
                    <a:pt x="2266" y="2"/>
                  </a:lnTo>
                  <a:lnTo>
                    <a:pt x="2242" y="1"/>
                  </a:lnTo>
                  <a:lnTo>
                    <a:pt x="2214" y="0"/>
                  </a:lnTo>
                  <a:lnTo>
                    <a:pt x="2214" y="0"/>
                  </a:lnTo>
                  <a:lnTo>
                    <a:pt x="2176" y="1"/>
                  </a:lnTo>
                  <a:lnTo>
                    <a:pt x="2144" y="3"/>
                  </a:lnTo>
                  <a:lnTo>
                    <a:pt x="2114" y="6"/>
                  </a:lnTo>
                  <a:lnTo>
                    <a:pt x="2089" y="9"/>
                  </a:lnTo>
                  <a:lnTo>
                    <a:pt x="2069" y="13"/>
                  </a:lnTo>
                  <a:lnTo>
                    <a:pt x="2055" y="15"/>
                  </a:lnTo>
                  <a:lnTo>
                    <a:pt x="2042" y="19"/>
                  </a:lnTo>
                  <a:lnTo>
                    <a:pt x="2042" y="407"/>
                  </a:lnTo>
                  <a:close/>
                  <a:moveTo>
                    <a:pt x="726" y="246"/>
                  </a:moveTo>
                  <a:lnTo>
                    <a:pt x="726" y="246"/>
                  </a:lnTo>
                  <a:lnTo>
                    <a:pt x="722" y="257"/>
                  </a:lnTo>
                  <a:lnTo>
                    <a:pt x="719" y="270"/>
                  </a:lnTo>
                  <a:lnTo>
                    <a:pt x="719" y="270"/>
                  </a:lnTo>
                  <a:lnTo>
                    <a:pt x="715" y="257"/>
                  </a:lnTo>
                  <a:lnTo>
                    <a:pt x="712" y="246"/>
                  </a:lnTo>
                  <a:lnTo>
                    <a:pt x="630" y="39"/>
                  </a:lnTo>
                  <a:lnTo>
                    <a:pt x="630" y="39"/>
                  </a:lnTo>
                  <a:lnTo>
                    <a:pt x="624" y="28"/>
                  </a:lnTo>
                  <a:lnTo>
                    <a:pt x="618" y="19"/>
                  </a:lnTo>
                  <a:lnTo>
                    <a:pt x="611" y="11"/>
                  </a:lnTo>
                  <a:lnTo>
                    <a:pt x="603" y="7"/>
                  </a:lnTo>
                  <a:lnTo>
                    <a:pt x="593" y="3"/>
                  </a:lnTo>
                  <a:lnTo>
                    <a:pt x="581" y="1"/>
                  </a:lnTo>
                  <a:lnTo>
                    <a:pt x="569" y="1"/>
                  </a:lnTo>
                  <a:lnTo>
                    <a:pt x="555" y="0"/>
                  </a:lnTo>
                  <a:lnTo>
                    <a:pt x="555" y="0"/>
                  </a:lnTo>
                  <a:lnTo>
                    <a:pt x="529" y="1"/>
                  </a:lnTo>
                  <a:lnTo>
                    <a:pt x="513" y="2"/>
                  </a:lnTo>
                  <a:lnTo>
                    <a:pt x="471" y="422"/>
                  </a:lnTo>
                  <a:lnTo>
                    <a:pt x="564" y="422"/>
                  </a:lnTo>
                  <a:lnTo>
                    <a:pt x="584" y="140"/>
                  </a:lnTo>
                  <a:lnTo>
                    <a:pt x="672" y="353"/>
                  </a:lnTo>
                  <a:lnTo>
                    <a:pt x="672" y="353"/>
                  </a:lnTo>
                  <a:lnTo>
                    <a:pt x="675" y="359"/>
                  </a:lnTo>
                  <a:lnTo>
                    <a:pt x="679" y="364"/>
                  </a:lnTo>
                  <a:lnTo>
                    <a:pt x="684" y="368"/>
                  </a:lnTo>
                  <a:lnTo>
                    <a:pt x="689" y="371"/>
                  </a:lnTo>
                  <a:lnTo>
                    <a:pt x="695" y="373"/>
                  </a:lnTo>
                  <a:lnTo>
                    <a:pt x="702" y="376"/>
                  </a:lnTo>
                  <a:lnTo>
                    <a:pt x="710" y="377"/>
                  </a:lnTo>
                  <a:lnTo>
                    <a:pt x="719" y="377"/>
                  </a:lnTo>
                  <a:lnTo>
                    <a:pt x="719" y="377"/>
                  </a:lnTo>
                  <a:lnTo>
                    <a:pt x="728" y="377"/>
                  </a:lnTo>
                  <a:lnTo>
                    <a:pt x="737" y="376"/>
                  </a:lnTo>
                  <a:lnTo>
                    <a:pt x="744" y="373"/>
                  </a:lnTo>
                  <a:lnTo>
                    <a:pt x="750" y="371"/>
                  </a:lnTo>
                  <a:lnTo>
                    <a:pt x="755" y="368"/>
                  </a:lnTo>
                  <a:lnTo>
                    <a:pt x="759" y="364"/>
                  </a:lnTo>
                  <a:lnTo>
                    <a:pt x="762" y="359"/>
                  </a:lnTo>
                  <a:lnTo>
                    <a:pt x="765" y="353"/>
                  </a:lnTo>
                  <a:lnTo>
                    <a:pt x="853" y="140"/>
                  </a:lnTo>
                  <a:lnTo>
                    <a:pt x="874" y="422"/>
                  </a:lnTo>
                  <a:lnTo>
                    <a:pt x="967" y="422"/>
                  </a:lnTo>
                  <a:lnTo>
                    <a:pt x="925" y="2"/>
                  </a:lnTo>
                  <a:lnTo>
                    <a:pt x="925" y="2"/>
                  </a:lnTo>
                  <a:lnTo>
                    <a:pt x="909" y="1"/>
                  </a:lnTo>
                  <a:lnTo>
                    <a:pt x="883" y="0"/>
                  </a:lnTo>
                  <a:lnTo>
                    <a:pt x="883" y="0"/>
                  </a:lnTo>
                  <a:lnTo>
                    <a:pt x="868" y="1"/>
                  </a:lnTo>
                  <a:lnTo>
                    <a:pt x="856" y="1"/>
                  </a:lnTo>
                  <a:lnTo>
                    <a:pt x="845" y="3"/>
                  </a:lnTo>
                  <a:lnTo>
                    <a:pt x="836" y="7"/>
                  </a:lnTo>
                  <a:lnTo>
                    <a:pt x="827" y="11"/>
                  </a:lnTo>
                  <a:lnTo>
                    <a:pt x="819" y="19"/>
                  </a:lnTo>
                  <a:lnTo>
                    <a:pt x="813" y="28"/>
                  </a:lnTo>
                  <a:lnTo>
                    <a:pt x="808" y="39"/>
                  </a:lnTo>
                  <a:lnTo>
                    <a:pt x="726" y="246"/>
                  </a:lnTo>
                  <a:close/>
                  <a:moveTo>
                    <a:pt x="261" y="332"/>
                  </a:moveTo>
                  <a:lnTo>
                    <a:pt x="261" y="332"/>
                  </a:lnTo>
                  <a:lnTo>
                    <a:pt x="241" y="338"/>
                  </a:lnTo>
                  <a:lnTo>
                    <a:pt x="215" y="347"/>
                  </a:lnTo>
                  <a:lnTo>
                    <a:pt x="200" y="350"/>
                  </a:lnTo>
                  <a:lnTo>
                    <a:pt x="186" y="353"/>
                  </a:lnTo>
                  <a:lnTo>
                    <a:pt x="172" y="355"/>
                  </a:lnTo>
                  <a:lnTo>
                    <a:pt x="157" y="355"/>
                  </a:lnTo>
                  <a:lnTo>
                    <a:pt x="157" y="355"/>
                  </a:lnTo>
                  <a:lnTo>
                    <a:pt x="144" y="355"/>
                  </a:lnTo>
                  <a:lnTo>
                    <a:pt x="131" y="353"/>
                  </a:lnTo>
                  <a:lnTo>
                    <a:pt x="120" y="349"/>
                  </a:lnTo>
                  <a:lnTo>
                    <a:pt x="114" y="347"/>
                  </a:lnTo>
                  <a:lnTo>
                    <a:pt x="109" y="344"/>
                  </a:lnTo>
                  <a:lnTo>
                    <a:pt x="105" y="340"/>
                  </a:lnTo>
                  <a:lnTo>
                    <a:pt x="101" y="336"/>
                  </a:lnTo>
                  <a:lnTo>
                    <a:pt x="98" y="331"/>
                  </a:lnTo>
                  <a:lnTo>
                    <a:pt x="95" y="326"/>
                  </a:lnTo>
                  <a:lnTo>
                    <a:pt x="93" y="321"/>
                  </a:lnTo>
                  <a:lnTo>
                    <a:pt x="92" y="315"/>
                  </a:lnTo>
                  <a:lnTo>
                    <a:pt x="91" y="308"/>
                  </a:lnTo>
                  <a:lnTo>
                    <a:pt x="90" y="300"/>
                  </a:lnTo>
                  <a:lnTo>
                    <a:pt x="90" y="300"/>
                  </a:lnTo>
                  <a:lnTo>
                    <a:pt x="91" y="288"/>
                  </a:lnTo>
                  <a:lnTo>
                    <a:pt x="94" y="277"/>
                  </a:lnTo>
                  <a:lnTo>
                    <a:pt x="96" y="272"/>
                  </a:lnTo>
                  <a:lnTo>
                    <a:pt x="99" y="266"/>
                  </a:lnTo>
                  <a:lnTo>
                    <a:pt x="103" y="262"/>
                  </a:lnTo>
                  <a:lnTo>
                    <a:pt x="106" y="258"/>
                  </a:lnTo>
                  <a:lnTo>
                    <a:pt x="111" y="255"/>
                  </a:lnTo>
                  <a:lnTo>
                    <a:pt x="116" y="252"/>
                  </a:lnTo>
                  <a:lnTo>
                    <a:pt x="123" y="249"/>
                  </a:lnTo>
                  <a:lnTo>
                    <a:pt x="129" y="247"/>
                  </a:lnTo>
                  <a:lnTo>
                    <a:pt x="145" y="244"/>
                  </a:lnTo>
                  <a:lnTo>
                    <a:pt x="162" y="242"/>
                  </a:lnTo>
                  <a:lnTo>
                    <a:pt x="261" y="239"/>
                  </a:lnTo>
                  <a:lnTo>
                    <a:pt x="261" y="332"/>
                  </a:lnTo>
                  <a:close/>
                  <a:moveTo>
                    <a:pt x="205" y="0"/>
                  </a:moveTo>
                  <a:lnTo>
                    <a:pt x="205" y="0"/>
                  </a:lnTo>
                  <a:lnTo>
                    <a:pt x="176" y="1"/>
                  </a:lnTo>
                  <a:lnTo>
                    <a:pt x="147" y="4"/>
                  </a:lnTo>
                  <a:lnTo>
                    <a:pt x="121" y="7"/>
                  </a:lnTo>
                  <a:lnTo>
                    <a:pt x="97" y="12"/>
                  </a:lnTo>
                  <a:lnTo>
                    <a:pt x="77" y="17"/>
                  </a:lnTo>
                  <a:lnTo>
                    <a:pt x="58" y="23"/>
                  </a:lnTo>
                  <a:lnTo>
                    <a:pt x="44" y="28"/>
                  </a:lnTo>
                  <a:lnTo>
                    <a:pt x="33" y="33"/>
                  </a:lnTo>
                  <a:lnTo>
                    <a:pt x="52" y="102"/>
                  </a:lnTo>
                  <a:lnTo>
                    <a:pt x="52" y="102"/>
                  </a:lnTo>
                  <a:lnTo>
                    <a:pt x="63" y="98"/>
                  </a:lnTo>
                  <a:lnTo>
                    <a:pt x="92" y="91"/>
                  </a:lnTo>
                  <a:lnTo>
                    <a:pt x="111" y="86"/>
                  </a:lnTo>
                  <a:lnTo>
                    <a:pt x="133" y="82"/>
                  </a:lnTo>
                  <a:lnTo>
                    <a:pt x="155" y="80"/>
                  </a:lnTo>
                  <a:lnTo>
                    <a:pt x="179" y="79"/>
                  </a:lnTo>
                  <a:lnTo>
                    <a:pt x="179" y="79"/>
                  </a:lnTo>
                  <a:lnTo>
                    <a:pt x="197" y="80"/>
                  </a:lnTo>
                  <a:lnTo>
                    <a:pt x="214" y="82"/>
                  </a:lnTo>
                  <a:lnTo>
                    <a:pt x="221" y="84"/>
                  </a:lnTo>
                  <a:lnTo>
                    <a:pt x="228" y="86"/>
                  </a:lnTo>
                  <a:lnTo>
                    <a:pt x="234" y="90"/>
                  </a:lnTo>
                  <a:lnTo>
                    <a:pt x="239" y="94"/>
                  </a:lnTo>
                  <a:lnTo>
                    <a:pt x="244" y="98"/>
                  </a:lnTo>
                  <a:lnTo>
                    <a:pt x="248" y="102"/>
                  </a:lnTo>
                  <a:lnTo>
                    <a:pt x="251" y="108"/>
                  </a:lnTo>
                  <a:lnTo>
                    <a:pt x="254" y="114"/>
                  </a:lnTo>
                  <a:lnTo>
                    <a:pt x="256" y="120"/>
                  </a:lnTo>
                  <a:lnTo>
                    <a:pt x="258" y="129"/>
                  </a:lnTo>
                  <a:lnTo>
                    <a:pt x="260" y="137"/>
                  </a:lnTo>
                  <a:lnTo>
                    <a:pt x="260" y="146"/>
                  </a:lnTo>
                  <a:lnTo>
                    <a:pt x="260" y="176"/>
                  </a:lnTo>
                  <a:lnTo>
                    <a:pt x="179" y="176"/>
                  </a:lnTo>
                  <a:lnTo>
                    <a:pt x="179" y="176"/>
                  </a:lnTo>
                  <a:lnTo>
                    <a:pt x="154" y="177"/>
                  </a:lnTo>
                  <a:lnTo>
                    <a:pt x="132" y="179"/>
                  </a:lnTo>
                  <a:lnTo>
                    <a:pt x="111" y="182"/>
                  </a:lnTo>
                  <a:lnTo>
                    <a:pt x="93" y="187"/>
                  </a:lnTo>
                  <a:lnTo>
                    <a:pt x="77" y="192"/>
                  </a:lnTo>
                  <a:lnTo>
                    <a:pt x="61" y="200"/>
                  </a:lnTo>
                  <a:lnTo>
                    <a:pt x="49" y="207"/>
                  </a:lnTo>
                  <a:lnTo>
                    <a:pt x="38" y="216"/>
                  </a:lnTo>
                  <a:lnTo>
                    <a:pt x="29" y="225"/>
                  </a:lnTo>
                  <a:lnTo>
                    <a:pt x="20" y="236"/>
                  </a:lnTo>
                  <a:lnTo>
                    <a:pt x="14" y="246"/>
                  </a:lnTo>
                  <a:lnTo>
                    <a:pt x="9" y="257"/>
                  </a:lnTo>
                  <a:lnTo>
                    <a:pt x="5" y="270"/>
                  </a:lnTo>
                  <a:lnTo>
                    <a:pt x="2" y="282"/>
                  </a:lnTo>
                  <a:lnTo>
                    <a:pt x="1" y="294"/>
                  </a:lnTo>
                  <a:lnTo>
                    <a:pt x="0" y="307"/>
                  </a:lnTo>
                  <a:lnTo>
                    <a:pt x="0" y="307"/>
                  </a:lnTo>
                  <a:lnTo>
                    <a:pt x="1" y="323"/>
                  </a:lnTo>
                  <a:lnTo>
                    <a:pt x="3" y="338"/>
                  </a:lnTo>
                  <a:lnTo>
                    <a:pt x="7" y="352"/>
                  </a:lnTo>
                  <a:lnTo>
                    <a:pt x="12" y="364"/>
                  </a:lnTo>
                  <a:lnTo>
                    <a:pt x="19" y="376"/>
                  </a:lnTo>
                  <a:lnTo>
                    <a:pt x="27" y="386"/>
                  </a:lnTo>
                  <a:lnTo>
                    <a:pt x="35" y="394"/>
                  </a:lnTo>
                  <a:lnTo>
                    <a:pt x="45" y="401"/>
                  </a:lnTo>
                  <a:lnTo>
                    <a:pt x="54" y="408"/>
                  </a:lnTo>
                  <a:lnTo>
                    <a:pt x="65" y="414"/>
                  </a:lnTo>
                  <a:lnTo>
                    <a:pt x="77" y="418"/>
                  </a:lnTo>
                  <a:lnTo>
                    <a:pt x="89" y="422"/>
                  </a:lnTo>
                  <a:lnTo>
                    <a:pt x="101" y="424"/>
                  </a:lnTo>
                  <a:lnTo>
                    <a:pt x="113" y="426"/>
                  </a:lnTo>
                  <a:lnTo>
                    <a:pt x="126" y="427"/>
                  </a:lnTo>
                  <a:lnTo>
                    <a:pt x="138" y="428"/>
                  </a:lnTo>
                  <a:lnTo>
                    <a:pt x="138" y="428"/>
                  </a:lnTo>
                  <a:lnTo>
                    <a:pt x="151" y="427"/>
                  </a:lnTo>
                  <a:lnTo>
                    <a:pt x="164" y="426"/>
                  </a:lnTo>
                  <a:lnTo>
                    <a:pt x="189" y="423"/>
                  </a:lnTo>
                  <a:lnTo>
                    <a:pt x="209" y="418"/>
                  </a:lnTo>
                  <a:lnTo>
                    <a:pt x="227" y="412"/>
                  </a:lnTo>
                  <a:lnTo>
                    <a:pt x="241" y="406"/>
                  </a:lnTo>
                  <a:lnTo>
                    <a:pt x="252" y="401"/>
                  </a:lnTo>
                  <a:lnTo>
                    <a:pt x="260" y="397"/>
                  </a:lnTo>
                  <a:lnTo>
                    <a:pt x="264" y="396"/>
                  </a:lnTo>
                  <a:lnTo>
                    <a:pt x="264" y="396"/>
                  </a:lnTo>
                  <a:lnTo>
                    <a:pt x="266" y="397"/>
                  </a:lnTo>
                  <a:lnTo>
                    <a:pt x="270" y="398"/>
                  </a:lnTo>
                  <a:lnTo>
                    <a:pt x="276" y="401"/>
                  </a:lnTo>
                  <a:lnTo>
                    <a:pt x="284" y="404"/>
                  </a:lnTo>
                  <a:lnTo>
                    <a:pt x="295" y="407"/>
                  </a:lnTo>
                  <a:lnTo>
                    <a:pt x="311" y="411"/>
                  </a:lnTo>
                  <a:lnTo>
                    <a:pt x="329" y="412"/>
                  </a:lnTo>
                  <a:lnTo>
                    <a:pt x="352" y="413"/>
                  </a:lnTo>
                  <a:lnTo>
                    <a:pt x="352" y="122"/>
                  </a:lnTo>
                  <a:lnTo>
                    <a:pt x="352" y="122"/>
                  </a:lnTo>
                  <a:lnTo>
                    <a:pt x="352" y="106"/>
                  </a:lnTo>
                  <a:lnTo>
                    <a:pt x="350" y="92"/>
                  </a:lnTo>
                  <a:lnTo>
                    <a:pt x="347" y="78"/>
                  </a:lnTo>
                  <a:lnTo>
                    <a:pt x="343" y="66"/>
                  </a:lnTo>
                  <a:lnTo>
                    <a:pt x="337" y="56"/>
                  </a:lnTo>
                  <a:lnTo>
                    <a:pt x="331" y="45"/>
                  </a:lnTo>
                  <a:lnTo>
                    <a:pt x="323" y="36"/>
                  </a:lnTo>
                  <a:lnTo>
                    <a:pt x="314" y="29"/>
                  </a:lnTo>
                  <a:lnTo>
                    <a:pt x="304" y="22"/>
                  </a:lnTo>
                  <a:lnTo>
                    <a:pt x="293" y="15"/>
                  </a:lnTo>
                  <a:lnTo>
                    <a:pt x="281" y="11"/>
                  </a:lnTo>
                  <a:lnTo>
                    <a:pt x="268" y="7"/>
                  </a:lnTo>
                  <a:lnTo>
                    <a:pt x="253" y="4"/>
                  </a:lnTo>
                  <a:lnTo>
                    <a:pt x="238" y="2"/>
                  </a:lnTo>
                  <a:lnTo>
                    <a:pt x="223" y="1"/>
                  </a:lnTo>
                  <a:lnTo>
                    <a:pt x="205" y="0"/>
                  </a:lnTo>
                  <a:close/>
                  <a:moveTo>
                    <a:pt x="1319" y="332"/>
                  </a:moveTo>
                  <a:lnTo>
                    <a:pt x="1319" y="332"/>
                  </a:lnTo>
                  <a:lnTo>
                    <a:pt x="1300" y="338"/>
                  </a:lnTo>
                  <a:lnTo>
                    <a:pt x="1273" y="347"/>
                  </a:lnTo>
                  <a:lnTo>
                    <a:pt x="1259" y="350"/>
                  </a:lnTo>
                  <a:lnTo>
                    <a:pt x="1243" y="353"/>
                  </a:lnTo>
                  <a:lnTo>
                    <a:pt x="1229" y="355"/>
                  </a:lnTo>
                  <a:lnTo>
                    <a:pt x="1216" y="355"/>
                  </a:lnTo>
                  <a:lnTo>
                    <a:pt x="1216" y="355"/>
                  </a:lnTo>
                  <a:lnTo>
                    <a:pt x="1202" y="355"/>
                  </a:lnTo>
                  <a:lnTo>
                    <a:pt x="1189" y="353"/>
                  </a:lnTo>
                  <a:lnTo>
                    <a:pt x="1177" y="349"/>
                  </a:lnTo>
                  <a:lnTo>
                    <a:pt x="1172" y="347"/>
                  </a:lnTo>
                  <a:lnTo>
                    <a:pt x="1168" y="344"/>
                  </a:lnTo>
                  <a:lnTo>
                    <a:pt x="1164" y="340"/>
                  </a:lnTo>
                  <a:lnTo>
                    <a:pt x="1160" y="336"/>
                  </a:lnTo>
                  <a:lnTo>
                    <a:pt x="1157" y="331"/>
                  </a:lnTo>
                  <a:lnTo>
                    <a:pt x="1154" y="326"/>
                  </a:lnTo>
                  <a:lnTo>
                    <a:pt x="1151" y="321"/>
                  </a:lnTo>
                  <a:lnTo>
                    <a:pt x="1149" y="315"/>
                  </a:lnTo>
                  <a:lnTo>
                    <a:pt x="1148" y="308"/>
                  </a:lnTo>
                  <a:lnTo>
                    <a:pt x="1148" y="300"/>
                  </a:lnTo>
                  <a:lnTo>
                    <a:pt x="1148" y="300"/>
                  </a:lnTo>
                  <a:lnTo>
                    <a:pt x="1149" y="288"/>
                  </a:lnTo>
                  <a:lnTo>
                    <a:pt x="1152" y="277"/>
                  </a:lnTo>
                  <a:lnTo>
                    <a:pt x="1155" y="272"/>
                  </a:lnTo>
                  <a:lnTo>
                    <a:pt x="1158" y="266"/>
                  </a:lnTo>
                  <a:lnTo>
                    <a:pt x="1161" y="262"/>
                  </a:lnTo>
                  <a:lnTo>
                    <a:pt x="1165" y="258"/>
                  </a:lnTo>
                  <a:lnTo>
                    <a:pt x="1170" y="255"/>
                  </a:lnTo>
                  <a:lnTo>
                    <a:pt x="1175" y="252"/>
                  </a:lnTo>
                  <a:lnTo>
                    <a:pt x="1181" y="249"/>
                  </a:lnTo>
                  <a:lnTo>
                    <a:pt x="1187" y="247"/>
                  </a:lnTo>
                  <a:lnTo>
                    <a:pt x="1203" y="244"/>
                  </a:lnTo>
                  <a:lnTo>
                    <a:pt x="1221" y="242"/>
                  </a:lnTo>
                  <a:lnTo>
                    <a:pt x="1319" y="239"/>
                  </a:lnTo>
                  <a:lnTo>
                    <a:pt x="1319" y="332"/>
                  </a:lnTo>
                  <a:close/>
                  <a:moveTo>
                    <a:pt x="1264" y="0"/>
                  </a:moveTo>
                  <a:lnTo>
                    <a:pt x="1264" y="0"/>
                  </a:lnTo>
                  <a:lnTo>
                    <a:pt x="1233" y="1"/>
                  </a:lnTo>
                  <a:lnTo>
                    <a:pt x="1206" y="4"/>
                  </a:lnTo>
                  <a:lnTo>
                    <a:pt x="1179" y="7"/>
                  </a:lnTo>
                  <a:lnTo>
                    <a:pt x="1156" y="12"/>
                  </a:lnTo>
                  <a:lnTo>
                    <a:pt x="1135" y="17"/>
                  </a:lnTo>
                  <a:lnTo>
                    <a:pt x="1117" y="23"/>
                  </a:lnTo>
                  <a:lnTo>
                    <a:pt x="1102" y="28"/>
                  </a:lnTo>
                  <a:lnTo>
                    <a:pt x="1091" y="33"/>
                  </a:lnTo>
                  <a:lnTo>
                    <a:pt x="1111" y="102"/>
                  </a:lnTo>
                  <a:lnTo>
                    <a:pt x="1111" y="102"/>
                  </a:lnTo>
                  <a:lnTo>
                    <a:pt x="1122" y="98"/>
                  </a:lnTo>
                  <a:lnTo>
                    <a:pt x="1150" y="91"/>
                  </a:lnTo>
                  <a:lnTo>
                    <a:pt x="1169" y="86"/>
                  </a:lnTo>
                  <a:lnTo>
                    <a:pt x="1190" y="82"/>
                  </a:lnTo>
                  <a:lnTo>
                    <a:pt x="1213" y="80"/>
                  </a:lnTo>
                  <a:lnTo>
                    <a:pt x="1236" y="79"/>
                  </a:lnTo>
                  <a:lnTo>
                    <a:pt x="1236" y="79"/>
                  </a:lnTo>
                  <a:lnTo>
                    <a:pt x="1256" y="80"/>
                  </a:lnTo>
                  <a:lnTo>
                    <a:pt x="1272" y="82"/>
                  </a:lnTo>
                  <a:lnTo>
                    <a:pt x="1279" y="84"/>
                  </a:lnTo>
                  <a:lnTo>
                    <a:pt x="1285" y="86"/>
                  </a:lnTo>
                  <a:lnTo>
                    <a:pt x="1291" y="90"/>
                  </a:lnTo>
                  <a:lnTo>
                    <a:pt x="1298" y="94"/>
                  </a:lnTo>
                  <a:lnTo>
                    <a:pt x="1302" y="98"/>
                  </a:lnTo>
                  <a:lnTo>
                    <a:pt x="1306" y="102"/>
                  </a:lnTo>
                  <a:lnTo>
                    <a:pt x="1310" y="108"/>
                  </a:lnTo>
                  <a:lnTo>
                    <a:pt x="1313" y="114"/>
                  </a:lnTo>
                  <a:lnTo>
                    <a:pt x="1315" y="120"/>
                  </a:lnTo>
                  <a:lnTo>
                    <a:pt x="1316" y="129"/>
                  </a:lnTo>
                  <a:lnTo>
                    <a:pt x="1317" y="137"/>
                  </a:lnTo>
                  <a:lnTo>
                    <a:pt x="1318" y="146"/>
                  </a:lnTo>
                  <a:lnTo>
                    <a:pt x="1318" y="176"/>
                  </a:lnTo>
                  <a:lnTo>
                    <a:pt x="1236" y="176"/>
                  </a:lnTo>
                  <a:lnTo>
                    <a:pt x="1236" y="176"/>
                  </a:lnTo>
                  <a:lnTo>
                    <a:pt x="1212" y="177"/>
                  </a:lnTo>
                  <a:lnTo>
                    <a:pt x="1189" y="179"/>
                  </a:lnTo>
                  <a:lnTo>
                    <a:pt x="1169" y="182"/>
                  </a:lnTo>
                  <a:lnTo>
                    <a:pt x="1150" y="187"/>
                  </a:lnTo>
                  <a:lnTo>
                    <a:pt x="1134" y="192"/>
                  </a:lnTo>
                  <a:lnTo>
                    <a:pt x="1120" y="200"/>
                  </a:lnTo>
                  <a:lnTo>
                    <a:pt x="1108" y="207"/>
                  </a:lnTo>
                  <a:lnTo>
                    <a:pt x="1096" y="216"/>
                  </a:lnTo>
                  <a:lnTo>
                    <a:pt x="1086" y="225"/>
                  </a:lnTo>
                  <a:lnTo>
                    <a:pt x="1079" y="236"/>
                  </a:lnTo>
                  <a:lnTo>
                    <a:pt x="1072" y="246"/>
                  </a:lnTo>
                  <a:lnTo>
                    <a:pt x="1067" y="257"/>
                  </a:lnTo>
                  <a:lnTo>
                    <a:pt x="1064" y="270"/>
                  </a:lnTo>
                  <a:lnTo>
                    <a:pt x="1061" y="282"/>
                  </a:lnTo>
                  <a:lnTo>
                    <a:pt x="1058" y="294"/>
                  </a:lnTo>
                  <a:lnTo>
                    <a:pt x="1058" y="307"/>
                  </a:lnTo>
                  <a:lnTo>
                    <a:pt x="1058" y="307"/>
                  </a:lnTo>
                  <a:lnTo>
                    <a:pt x="1060" y="323"/>
                  </a:lnTo>
                  <a:lnTo>
                    <a:pt x="1062" y="338"/>
                  </a:lnTo>
                  <a:lnTo>
                    <a:pt x="1066" y="352"/>
                  </a:lnTo>
                  <a:lnTo>
                    <a:pt x="1071" y="364"/>
                  </a:lnTo>
                  <a:lnTo>
                    <a:pt x="1077" y="376"/>
                  </a:lnTo>
                  <a:lnTo>
                    <a:pt x="1085" y="386"/>
                  </a:lnTo>
                  <a:lnTo>
                    <a:pt x="1093" y="394"/>
                  </a:lnTo>
                  <a:lnTo>
                    <a:pt x="1102" y="401"/>
                  </a:lnTo>
                  <a:lnTo>
                    <a:pt x="1113" y="408"/>
                  </a:lnTo>
                  <a:lnTo>
                    <a:pt x="1124" y="414"/>
                  </a:lnTo>
                  <a:lnTo>
                    <a:pt x="1135" y="418"/>
                  </a:lnTo>
                  <a:lnTo>
                    <a:pt x="1146" y="422"/>
                  </a:lnTo>
                  <a:lnTo>
                    <a:pt x="1159" y="424"/>
                  </a:lnTo>
                  <a:lnTo>
                    <a:pt x="1171" y="426"/>
                  </a:lnTo>
                  <a:lnTo>
                    <a:pt x="1183" y="427"/>
                  </a:lnTo>
                  <a:lnTo>
                    <a:pt x="1195" y="428"/>
                  </a:lnTo>
                  <a:lnTo>
                    <a:pt x="1195" y="428"/>
                  </a:lnTo>
                  <a:lnTo>
                    <a:pt x="1210" y="427"/>
                  </a:lnTo>
                  <a:lnTo>
                    <a:pt x="1223" y="426"/>
                  </a:lnTo>
                  <a:lnTo>
                    <a:pt x="1246" y="423"/>
                  </a:lnTo>
                  <a:lnTo>
                    <a:pt x="1268" y="418"/>
                  </a:lnTo>
                  <a:lnTo>
                    <a:pt x="1285" y="412"/>
                  </a:lnTo>
                  <a:lnTo>
                    <a:pt x="1300" y="406"/>
                  </a:lnTo>
                  <a:lnTo>
                    <a:pt x="1311" y="401"/>
                  </a:lnTo>
                  <a:lnTo>
                    <a:pt x="1318" y="397"/>
                  </a:lnTo>
                  <a:lnTo>
                    <a:pt x="1322" y="396"/>
                  </a:lnTo>
                  <a:lnTo>
                    <a:pt x="1322" y="396"/>
                  </a:lnTo>
                  <a:lnTo>
                    <a:pt x="1324" y="397"/>
                  </a:lnTo>
                  <a:lnTo>
                    <a:pt x="1327" y="398"/>
                  </a:lnTo>
                  <a:lnTo>
                    <a:pt x="1333" y="401"/>
                  </a:lnTo>
                  <a:lnTo>
                    <a:pt x="1341" y="404"/>
                  </a:lnTo>
                  <a:lnTo>
                    <a:pt x="1354" y="407"/>
                  </a:lnTo>
                  <a:lnTo>
                    <a:pt x="1368" y="411"/>
                  </a:lnTo>
                  <a:lnTo>
                    <a:pt x="1387" y="412"/>
                  </a:lnTo>
                  <a:lnTo>
                    <a:pt x="1411" y="413"/>
                  </a:lnTo>
                  <a:lnTo>
                    <a:pt x="1411" y="122"/>
                  </a:lnTo>
                  <a:lnTo>
                    <a:pt x="1411" y="122"/>
                  </a:lnTo>
                  <a:lnTo>
                    <a:pt x="1411" y="106"/>
                  </a:lnTo>
                  <a:lnTo>
                    <a:pt x="1409" y="92"/>
                  </a:lnTo>
                  <a:lnTo>
                    <a:pt x="1406" y="78"/>
                  </a:lnTo>
                  <a:lnTo>
                    <a:pt x="1401" y="66"/>
                  </a:lnTo>
                  <a:lnTo>
                    <a:pt x="1396" y="56"/>
                  </a:lnTo>
                  <a:lnTo>
                    <a:pt x="1388" y="45"/>
                  </a:lnTo>
                  <a:lnTo>
                    <a:pt x="1381" y="36"/>
                  </a:lnTo>
                  <a:lnTo>
                    <a:pt x="1372" y="29"/>
                  </a:lnTo>
                  <a:lnTo>
                    <a:pt x="1362" y="22"/>
                  </a:lnTo>
                  <a:lnTo>
                    <a:pt x="1351" y="15"/>
                  </a:lnTo>
                  <a:lnTo>
                    <a:pt x="1339" y="11"/>
                  </a:lnTo>
                  <a:lnTo>
                    <a:pt x="1326" y="7"/>
                  </a:lnTo>
                  <a:lnTo>
                    <a:pt x="1312" y="4"/>
                  </a:lnTo>
                  <a:lnTo>
                    <a:pt x="1297" y="2"/>
                  </a:lnTo>
                  <a:lnTo>
                    <a:pt x="1280" y="1"/>
                  </a:lnTo>
                  <a:lnTo>
                    <a:pt x="1264" y="0"/>
                  </a:lnTo>
                  <a:close/>
                  <a:moveTo>
                    <a:pt x="2735" y="317"/>
                  </a:moveTo>
                  <a:lnTo>
                    <a:pt x="2735" y="317"/>
                  </a:lnTo>
                  <a:lnTo>
                    <a:pt x="2714" y="326"/>
                  </a:lnTo>
                  <a:lnTo>
                    <a:pt x="2700" y="331"/>
                  </a:lnTo>
                  <a:lnTo>
                    <a:pt x="2686" y="335"/>
                  </a:lnTo>
                  <a:lnTo>
                    <a:pt x="2671" y="340"/>
                  </a:lnTo>
                  <a:lnTo>
                    <a:pt x="2654" y="343"/>
                  </a:lnTo>
                  <a:lnTo>
                    <a:pt x="2638" y="345"/>
                  </a:lnTo>
                  <a:lnTo>
                    <a:pt x="2621" y="346"/>
                  </a:lnTo>
                  <a:lnTo>
                    <a:pt x="2621" y="346"/>
                  </a:lnTo>
                  <a:lnTo>
                    <a:pt x="2609" y="346"/>
                  </a:lnTo>
                  <a:lnTo>
                    <a:pt x="2599" y="345"/>
                  </a:lnTo>
                  <a:lnTo>
                    <a:pt x="2590" y="343"/>
                  </a:lnTo>
                  <a:lnTo>
                    <a:pt x="2583" y="341"/>
                  </a:lnTo>
                  <a:lnTo>
                    <a:pt x="2576" y="337"/>
                  </a:lnTo>
                  <a:lnTo>
                    <a:pt x="2570" y="333"/>
                  </a:lnTo>
                  <a:lnTo>
                    <a:pt x="2564" y="328"/>
                  </a:lnTo>
                  <a:lnTo>
                    <a:pt x="2560" y="323"/>
                  </a:lnTo>
                  <a:lnTo>
                    <a:pt x="2556" y="317"/>
                  </a:lnTo>
                  <a:lnTo>
                    <a:pt x="2553" y="311"/>
                  </a:lnTo>
                  <a:lnTo>
                    <a:pt x="2551" y="302"/>
                  </a:lnTo>
                  <a:lnTo>
                    <a:pt x="2549" y="294"/>
                  </a:lnTo>
                  <a:lnTo>
                    <a:pt x="2547" y="275"/>
                  </a:lnTo>
                  <a:lnTo>
                    <a:pt x="2547" y="252"/>
                  </a:lnTo>
                  <a:lnTo>
                    <a:pt x="2547" y="4"/>
                  </a:lnTo>
                  <a:lnTo>
                    <a:pt x="2533" y="4"/>
                  </a:lnTo>
                  <a:lnTo>
                    <a:pt x="2533" y="4"/>
                  </a:lnTo>
                  <a:lnTo>
                    <a:pt x="2513" y="4"/>
                  </a:lnTo>
                  <a:lnTo>
                    <a:pt x="2490" y="6"/>
                  </a:lnTo>
                  <a:lnTo>
                    <a:pt x="2467" y="8"/>
                  </a:lnTo>
                  <a:lnTo>
                    <a:pt x="2454" y="10"/>
                  </a:lnTo>
                  <a:lnTo>
                    <a:pt x="2454" y="263"/>
                  </a:lnTo>
                  <a:lnTo>
                    <a:pt x="2454" y="263"/>
                  </a:lnTo>
                  <a:lnTo>
                    <a:pt x="2454" y="284"/>
                  </a:lnTo>
                  <a:lnTo>
                    <a:pt x="2455" y="302"/>
                  </a:lnTo>
                  <a:lnTo>
                    <a:pt x="2457" y="320"/>
                  </a:lnTo>
                  <a:lnTo>
                    <a:pt x="2459" y="336"/>
                  </a:lnTo>
                  <a:lnTo>
                    <a:pt x="2463" y="351"/>
                  </a:lnTo>
                  <a:lnTo>
                    <a:pt x="2468" y="364"/>
                  </a:lnTo>
                  <a:lnTo>
                    <a:pt x="2475" y="377"/>
                  </a:lnTo>
                  <a:lnTo>
                    <a:pt x="2482" y="387"/>
                  </a:lnTo>
                  <a:lnTo>
                    <a:pt x="2490" y="397"/>
                  </a:lnTo>
                  <a:lnTo>
                    <a:pt x="2500" y="405"/>
                  </a:lnTo>
                  <a:lnTo>
                    <a:pt x="2512" y="412"/>
                  </a:lnTo>
                  <a:lnTo>
                    <a:pt x="2525" y="418"/>
                  </a:lnTo>
                  <a:lnTo>
                    <a:pt x="2540" y="422"/>
                  </a:lnTo>
                  <a:lnTo>
                    <a:pt x="2556" y="425"/>
                  </a:lnTo>
                  <a:lnTo>
                    <a:pt x="2575" y="427"/>
                  </a:lnTo>
                  <a:lnTo>
                    <a:pt x="2595" y="428"/>
                  </a:lnTo>
                  <a:lnTo>
                    <a:pt x="2595" y="428"/>
                  </a:lnTo>
                  <a:lnTo>
                    <a:pt x="2611" y="427"/>
                  </a:lnTo>
                  <a:lnTo>
                    <a:pt x="2626" y="426"/>
                  </a:lnTo>
                  <a:lnTo>
                    <a:pt x="2640" y="425"/>
                  </a:lnTo>
                  <a:lnTo>
                    <a:pt x="2653" y="422"/>
                  </a:lnTo>
                  <a:lnTo>
                    <a:pt x="2677" y="417"/>
                  </a:lnTo>
                  <a:lnTo>
                    <a:pt x="2697" y="411"/>
                  </a:lnTo>
                  <a:lnTo>
                    <a:pt x="2714" y="404"/>
                  </a:lnTo>
                  <a:lnTo>
                    <a:pt x="2725" y="399"/>
                  </a:lnTo>
                  <a:lnTo>
                    <a:pt x="2737" y="394"/>
                  </a:lnTo>
                  <a:lnTo>
                    <a:pt x="2737" y="394"/>
                  </a:lnTo>
                  <a:lnTo>
                    <a:pt x="2743" y="397"/>
                  </a:lnTo>
                  <a:lnTo>
                    <a:pt x="2750" y="400"/>
                  </a:lnTo>
                  <a:lnTo>
                    <a:pt x="2761" y="403"/>
                  </a:lnTo>
                  <a:lnTo>
                    <a:pt x="2773" y="406"/>
                  </a:lnTo>
                  <a:lnTo>
                    <a:pt x="2788" y="409"/>
                  </a:lnTo>
                  <a:lnTo>
                    <a:pt x="2807" y="412"/>
                  </a:lnTo>
                  <a:lnTo>
                    <a:pt x="2828" y="413"/>
                  </a:lnTo>
                  <a:lnTo>
                    <a:pt x="2828" y="10"/>
                  </a:lnTo>
                  <a:lnTo>
                    <a:pt x="2828" y="10"/>
                  </a:lnTo>
                  <a:lnTo>
                    <a:pt x="2796" y="6"/>
                  </a:lnTo>
                  <a:lnTo>
                    <a:pt x="2774" y="5"/>
                  </a:lnTo>
                  <a:lnTo>
                    <a:pt x="2753" y="4"/>
                  </a:lnTo>
                  <a:lnTo>
                    <a:pt x="2735" y="4"/>
                  </a:lnTo>
                  <a:lnTo>
                    <a:pt x="2735" y="317"/>
                  </a:lnTo>
                  <a:close/>
                  <a:moveTo>
                    <a:pt x="2937" y="413"/>
                  </a:moveTo>
                  <a:lnTo>
                    <a:pt x="2937" y="413"/>
                  </a:lnTo>
                  <a:lnTo>
                    <a:pt x="2948" y="415"/>
                  </a:lnTo>
                  <a:lnTo>
                    <a:pt x="2976" y="420"/>
                  </a:lnTo>
                  <a:lnTo>
                    <a:pt x="2997" y="423"/>
                  </a:lnTo>
                  <a:lnTo>
                    <a:pt x="3020" y="425"/>
                  </a:lnTo>
                  <a:lnTo>
                    <a:pt x="3047" y="427"/>
                  </a:lnTo>
                  <a:lnTo>
                    <a:pt x="3075" y="428"/>
                  </a:lnTo>
                  <a:lnTo>
                    <a:pt x="3075" y="428"/>
                  </a:lnTo>
                  <a:lnTo>
                    <a:pt x="3091" y="427"/>
                  </a:lnTo>
                  <a:lnTo>
                    <a:pt x="3105" y="426"/>
                  </a:lnTo>
                  <a:lnTo>
                    <a:pt x="3120" y="425"/>
                  </a:lnTo>
                  <a:lnTo>
                    <a:pt x="3135" y="422"/>
                  </a:lnTo>
                  <a:lnTo>
                    <a:pt x="3150" y="419"/>
                  </a:lnTo>
                  <a:lnTo>
                    <a:pt x="3164" y="414"/>
                  </a:lnTo>
                  <a:lnTo>
                    <a:pt x="3178" y="408"/>
                  </a:lnTo>
                  <a:lnTo>
                    <a:pt x="3191" y="402"/>
                  </a:lnTo>
                  <a:lnTo>
                    <a:pt x="3202" y="394"/>
                  </a:lnTo>
                  <a:lnTo>
                    <a:pt x="3213" y="385"/>
                  </a:lnTo>
                  <a:lnTo>
                    <a:pt x="3223" y="375"/>
                  </a:lnTo>
                  <a:lnTo>
                    <a:pt x="3232" y="363"/>
                  </a:lnTo>
                  <a:lnTo>
                    <a:pt x="3239" y="350"/>
                  </a:lnTo>
                  <a:lnTo>
                    <a:pt x="3244" y="334"/>
                  </a:lnTo>
                  <a:lnTo>
                    <a:pt x="3247" y="318"/>
                  </a:lnTo>
                  <a:lnTo>
                    <a:pt x="3248" y="300"/>
                  </a:lnTo>
                  <a:lnTo>
                    <a:pt x="3248" y="300"/>
                  </a:lnTo>
                  <a:lnTo>
                    <a:pt x="3247" y="288"/>
                  </a:lnTo>
                  <a:lnTo>
                    <a:pt x="3246" y="277"/>
                  </a:lnTo>
                  <a:lnTo>
                    <a:pt x="3243" y="266"/>
                  </a:lnTo>
                  <a:lnTo>
                    <a:pt x="3239" y="256"/>
                  </a:lnTo>
                  <a:lnTo>
                    <a:pt x="3234" y="248"/>
                  </a:lnTo>
                  <a:lnTo>
                    <a:pt x="3228" y="239"/>
                  </a:lnTo>
                  <a:lnTo>
                    <a:pt x="3220" y="231"/>
                  </a:lnTo>
                  <a:lnTo>
                    <a:pt x="3213" y="224"/>
                  </a:lnTo>
                  <a:lnTo>
                    <a:pt x="3204" y="217"/>
                  </a:lnTo>
                  <a:lnTo>
                    <a:pt x="3194" y="211"/>
                  </a:lnTo>
                  <a:lnTo>
                    <a:pt x="3184" y="204"/>
                  </a:lnTo>
                  <a:lnTo>
                    <a:pt x="3171" y="199"/>
                  </a:lnTo>
                  <a:lnTo>
                    <a:pt x="3146" y="187"/>
                  </a:lnTo>
                  <a:lnTo>
                    <a:pt x="3117" y="176"/>
                  </a:lnTo>
                  <a:lnTo>
                    <a:pt x="3117" y="176"/>
                  </a:lnTo>
                  <a:lnTo>
                    <a:pt x="3086" y="164"/>
                  </a:lnTo>
                  <a:lnTo>
                    <a:pt x="3072" y="157"/>
                  </a:lnTo>
                  <a:lnTo>
                    <a:pt x="3060" y="151"/>
                  </a:lnTo>
                  <a:lnTo>
                    <a:pt x="3050" y="144"/>
                  </a:lnTo>
                  <a:lnTo>
                    <a:pt x="3046" y="140"/>
                  </a:lnTo>
                  <a:lnTo>
                    <a:pt x="3043" y="136"/>
                  </a:lnTo>
                  <a:lnTo>
                    <a:pt x="3040" y="132"/>
                  </a:lnTo>
                  <a:lnTo>
                    <a:pt x="3038" y="127"/>
                  </a:lnTo>
                  <a:lnTo>
                    <a:pt x="3037" y="121"/>
                  </a:lnTo>
                  <a:lnTo>
                    <a:pt x="3037" y="116"/>
                  </a:lnTo>
                  <a:lnTo>
                    <a:pt x="3037" y="116"/>
                  </a:lnTo>
                  <a:lnTo>
                    <a:pt x="3037" y="110"/>
                  </a:lnTo>
                  <a:lnTo>
                    <a:pt x="3039" y="104"/>
                  </a:lnTo>
                  <a:lnTo>
                    <a:pt x="3043" y="97"/>
                  </a:lnTo>
                  <a:lnTo>
                    <a:pt x="3049" y="90"/>
                  </a:lnTo>
                  <a:lnTo>
                    <a:pt x="3053" y="86"/>
                  </a:lnTo>
                  <a:lnTo>
                    <a:pt x="3057" y="83"/>
                  </a:lnTo>
                  <a:lnTo>
                    <a:pt x="3063" y="81"/>
                  </a:lnTo>
                  <a:lnTo>
                    <a:pt x="3069" y="78"/>
                  </a:lnTo>
                  <a:lnTo>
                    <a:pt x="3076" y="76"/>
                  </a:lnTo>
                  <a:lnTo>
                    <a:pt x="3084" y="75"/>
                  </a:lnTo>
                  <a:lnTo>
                    <a:pt x="3093" y="74"/>
                  </a:lnTo>
                  <a:lnTo>
                    <a:pt x="3103" y="74"/>
                  </a:lnTo>
                  <a:lnTo>
                    <a:pt x="3103" y="74"/>
                  </a:lnTo>
                  <a:lnTo>
                    <a:pt x="3122" y="75"/>
                  </a:lnTo>
                  <a:lnTo>
                    <a:pt x="3142" y="77"/>
                  </a:lnTo>
                  <a:lnTo>
                    <a:pt x="3159" y="81"/>
                  </a:lnTo>
                  <a:lnTo>
                    <a:pt x="3175" y="85"/>
                  </a:lnTo>
                  <a:lnTo>
                    <a:pt x="3199" y="94"/>
                  </a:lnTo>
                  <a:lnTo>
                    <a:pt x="3208" y="98"/>
                  </a:lnTo>
                  <a:lnTo>
                    <a:pt x="3232" y="30"/>
                  </a:lnTo>
                  <a:lnTo>
                    <a:pt x="3232" y="30"/>
                  </a:lnTo>
                  <a:lnTo>
                    <a:pt x="3213" y="22"/>
                  </a:lnTo>
                  <a:lnTo>
                    <a:pt x="3200" y="16"/>
                  </a:lnTo>
                  <a:lnTo>
                    <a:pt x="3184" y="12"/>
                  </a:lnTo>
                  <a:lnTo>
                    <a:pt x="3165" y="7"/>
                  </a:lnTo>
                  <a:lnTo>
                    <a:pt x="3144" y="4"/>
                  </a:lnTo>
                  <a:lnTo>
                    <a:pt x="3120" y="1"/>
                  </a:lnTo>
                  <a:lnTo>
                    <a:pt x="3095" y="0"/>
                  </a:lnTo>
                  <a:lnTo>
                    <a:pt x="3095" y="0"/>
                  </a:lnTo>
                  <a:lnTo>
                    <a:pt x="3080" y="1"/>
                  </a:lnTo>
                  <a:lnTo>
                    <a:pt x="3066" y="2"/>
                  </a:lnTo>
                  <a:lnTo>
                    <a:pt x="3052" y="4"/>
                  </a:lnTo>
                  <a:lnTo>
                    <a:pt x="3039" y="8"/>
                  </a:lnTo>
                  <a:lnTo>
                    <a:pt x="3025" y="12"/>
                  </a:lnTo>
                  <a:lnTo>
                    <a:pt x="3013" y="17"/>
                  </a:lnTo>
                  <a:lnTo>
                    <a:pt x="3001" y="24"/>
                  </a:lnTo>
                  <a:lnTo>
                    <a:pt x="2990" y="31"/>
                  </a:lnTo>
                  <a:lnTo>
                    <a:pt x="2979" y="39"/>
                  </a:lnTo>
                  <a:lnTo>
                    <a:pt x="2970" y="47"/>
                  </a:lnTo>
                  <a:lnTo>
                    <a:pt x="2962" y="58"/>
                  </a:lnTo>
                  <a:lnTo>
                    <a:pt x="2956" y="69"/>
                  </a:lnTo>
                  <a:lnTo>
                    <a:pt x="2950" y="80"/>
                  </a:lnTo>
                  <a:lnTo>
                    <a:pt x="2946" y="94"/>
                  </a:lnTo>
                  <a:lnTo>
                    <a:pt x="2944" y="107"/>
                  </a:lnTo>
                  <a:lnTo>
                    <a:pt x="2943" y="122"/>
                  </a:lnTo>
                  <a:lnTo>
                    <a:pt x="2943" y="122"/>
                  </a:lnTo>
                  <a:lnTo>
                    <a:pt x="2944" y="137"/>
                  </a:lnTo>
                  <a:lnTo>
                    <a:pt x="2946" y="150"/>
                  </a:lnTo>
                  <a:lnTo>
                    <a:pt x="2950" y="164"/>
                  </a:lnTo>
                  <a:lnTo>
                    <a:pt x="2956" y="175"/>
                  </a:lnTo>
                  <a:lnTo>
                    <a:pt x="2962" y="185"/>
                  </a:lnTo>
                  <a:lnTo>
                    <a:pt x="2970" y="194"/>
                  </a:lnTo>
                  <a:lnTo>
                    <a:pt x="2979" y="203"/>
                  </a:lnTo>
                  <a:lnTo>
                    <a:pt x="2988" y="210"/>
                  </a:lnTo>
                  <a:lnTo>
                    <a:pt x="2999" y="217"/>
                  </a:lnTo>
                  <a:lnTo>
                    <a:pt x="3010" y="223"/>
                  </a:lnTo>
                  <a:lnTo>
                    <a:pt x="3021" y="229"/>
                  </a:lnTo>
                  <a:lnTo>
                    <a:pt x="3032" y="235"/>
                  </a:lnTo>
                  <a:lnTo>
                    <a:pt x="3056" y="243"/>
                  </a:lnTo>
                  <a:lnTo>
                    <a:pt x="3079" y="251"/>
                  </a:lnTo>
                  <a:lnTo>
                    <a:pt x="3079" y="251"/>
                  </a:lnTo>
                  <a:lnTo>
                    <a:pt x="3108" y="261"/>
                  </a:lnTo>
                  <a:lnTo>
                    <a:pt x="3121" y="266"/>
                  </a:lnTo>
                  <a:lnTo>
                    <a:pt x="3133" y="273"/>
                  </a:lnTo>
                  <a:lnTo>
                    <a:pt x="3142" y="280"/>
                  </a:lnTo>
                  <a:lnTo>
                    <a:pt x="3148" y="287"/>
                  </a:lnTo>
                  <a:lnTo>
                    <a:pt x="3151" y="291"/>
                  </a:lnTo>
                  <a:lnTo>
                    <a:pt x="3153" y="296"/>
                  </a:lnTo>
                  <a:lnTo>
                    <a:pt x="3154" y="300"/>
                  </a:lnTo>
                  <a:lnTo>
                    <a:pt x="3154" y="306"/>
                  </a:lnTo>
                  <a:lnTo>
                    <a:pt x="3154" y="306"/>
                  </a:lnTo>
                  <a:lnTo>
                    <a:pt x="3154" y="315"/>
                  </a:lnTo>
                  <a:lnTo>
                    <a:pt x="3151" y="324"/>
                  </a:lnTo>
                  <a:lnTo>
                    <a:pt x="3149" y="328"/>
                  </a:lnTo>
                  <a:lnTo>
                    <a:pt x="3146" y="332"/>
                  </a:lnTo>
                  <a:lnTo>
                    <a:pt x="3143" y="335"/>
                  </a:lnTo>
                  <a:lnTo>
                    <a:pt x="3139" y="340"/>
                  </a:lnTo>
                  <a:lnTo>
                    <a:pt x="3134" y="343"/>
                  </a:lnTo>
                  <a:lnTo>
                    <a:pt x="3127" y="346"/>
                  </a:lnTo>
                  <a:lnTo>
                    <a:pt x="3121" y="348"/>
                  </a:lnTo>
                  <a:lnTo>
                    <a:pt x="3113" y="350"/>
                  </a:lnTo>
                  <a:lnTo>
                    <a:pt x="3104" y="352"/>
                  </a:lnTo>
                  <a:lnTo>
                    <a:pt x="3095" y="353"/>
                  </a:lnTo>
                  <a:lnTo>
                    <a:pt x="3071" y="354"/>
                  </a:lnTo>
                  <a:lnTo>
                    <a:pt x="3071" y="354"/>
                  </a:lnTo>
                  <a:lnTo>
                    <a:pt x="3050" y="354"/>
                  </a:lnTo>
                  <a:lnTo>
                    <a:pt x="3029" y="352"/>
                  </a:lnTo>
                  <a:lnTo>
                    <a:pt x="2992" y="348"/>
                  </a:lnTo>
                  <a:lnTo>
                    <a:pt x="2965" y="344"/>
                  </a:lnTo>
                  <a:lnTo>
                    <a:pt x="2955" y="342"/>
                  </a:lnTo>
                  <a:lnTo>
                    <a:pt x="2937" y="413"/>
                  </a:lnTo>
                  <a:close/>
                  <a:moveTo>
                    <a:pt x="1639" y="80"/>
                  </a:moveTo>
                  <a:lnTo>
                    <a:pt x="1639" y="80"/>
                  </a:lnTo>
                  <a:lnTo>
                    <a:pt x="1653" y="77"/>
                  </a:lnTo>
                  <a:lnTo>
                    <a:pt x="1670" y="75"/>
                  </a:lnTo>
                  <a:lnTo>
                    <a:pt x="1691" y="73"/>
                  </a:lnTo>
                  <a:lnTo>
                    <a:pt x="1712" y="73"/>
                  </a:lnTo>
                  <a:lnTo>
                    <a:pt x="1712" y="73"/>
                  </a:lnTo>
                  <a:lnTo>
                    <a:pt x="1726" y="73"/>
                  </a:lnTo>
                  <a:lnTo>
                    <a:pt x="1737" y="74"/>
                  </a:lnTo>
                  <a:lnTo>
                    <a:pt x="1749" y="77"/>
                  </a:lnTo>
                  <a:lnTo>
                    <a:pt x="1760" y="80"/>
                  </a:lnTo>
                  <a:lnTo>
                    <a:pt x="1771" y="84"/>
                  </a:lnTo>
                  <a:lnTo>
                    <a:pt x="1780" y="90"/>
                  </a:lnTo>
                  <a:lnTo>
                    <a:pt x="1790" y="97"/>
                  </a:lnTo>
                  <a:lnTo>
                    <a:pt x="1798" y="104"/>
                  </a:lnTo>
                  <a:lnTo>
                    <a:pt x="1805" y="113"/>
                  </a:lnTo>
                  <a:lnTo>
                    <a:pt x="1813" y="122"/>
                  </a:lnTo>
                  <a:lnTo>
                    <a:pt x="1819" y="134"/>
                  </a:lnTo>
                  <a:lnTo>
                    <a:pt x="1824" y="147"/>
                  </a:lnTo>
                  <a:lnTo>
                    <a:pt x="1828" y="161"/>
                  </a:lnTo>
                  <a:lnTo>
                    <a:pt x="1831" y="176"/>
                  </a:lnTo>
                  <a:lnTo>
                    <a:pt x="1832" y="192"/>
                  </a:lnTo>
                  <a:lnTo>
                    <a:pt x="1833" y="211"/>
                  </a:lnTo>
                  <a:lnTo>
                    <a:pt x="1833" y="211"/>
                  </a:lnTo>
                  <a:lnTo>
                    <a:pt x="1833" y="228"/>
                  </a:lnTo>
                  <a:lnTo>
                    <a:pt x="1832" y="245"/>
                  </a:lnTo>
                  <a:lnTo>
                    <a:pt x="1830" y="260"/>
                  </a:lnTo>
                  <a:lnTo>
                    <a:pt x="1827" y="275"/>
                  </a:lnTo>
                  <a:lnTo>
                    <a:pt x="1824" y="288"/>
                  </a:lnTo>
                  <a:lnTo>
                    <a:pt x="1820" y="299"/>
                  </a:lnTo>
                  <a:lnTo>
                    <a:pt x="1814" y="311"/>
                  </a:lnTo>
                  <a:lnTo>
                    <a:pt x="1807" y="320"/>
                  </a:lnTo>
                  <a:lnTo>
                    <a:pt x="1799" y="328"/>
                  </a:lnTo>
                  <a:lnTo>
                    <a:pt x="1790" y="335"/>
                  </a:lnTo>
                  <a:lnTo>
                    <a:pt x="1780" y="342"/>
                  </a:lnTo>
                  <a:lnTo>
                    <a:pt x="1768" y="347"/>
                  </a:lnTo>
                  <a:lnTo>
                    <a:pt x="1754" y="350"/>
                  </a:lnTo>
                  <a:lnTo>
                    <a:pt x="1739" y="353"/>
                  </a:lnTo>
                  <a:lnTo>
                    <a:pt x="1723" y="355"/>
                  </a:lnTo>
                  <a:lnTo>
                    <a:pt x="1704" y="355"/>
                  </a:lnTo>
                  <a:lnTo>
                    <a:pt x="1704" y="355"/>
                  </a:lnTo>
                  <a:lnTo>
                    <a:pt x="1681" y="354"/>
                  </a:lnTo>
                  <a:lnTo>
                    <a:pt x="1659" y="353"/>
                  </a:lnTo>
                  <a:lnTo>
                    <a:pt x="1639" y="351"/>
                  </a:lnTo>
                  <a:lnTo>
                    <a:pt x="1639" y="80"/>
                  </a:lnTo>
                  <a:close/>
                  <a:moveTo>
                    <a:pt x="1717" y="0"/>
                  </a:moveTo>
                  <a:lnTo>
                    <a:pt x="1717" y="0"/>
                  </a:lnTo>
                  <a:lnTo>
                    <a:pt x="1696" y="1"/>
                  </a:lnTo>
                  <a:lnTo>
                    <a:pt x="1675" y="2"/>
                  </a:lnTo>
                  <a:lnTo>
                    <a:pt x="1652" y="4"/>
                  </a:lnTo>
                  <a:lnTo>
                    <a:pt x="1629" y="7"/>
                  </a:lnTo>
                  <a:lnTo>
                    <a:pt x="1606" y="10"/>
                  </a:lnTo>
                  <a:lnTo>
                    <a:pt x="1585" y="14"/>
                  </a:lnTo>
                  <a:lnTo>
                    <a:pt x="1564" y="20"/>
                  </a:lnTo>
                  <a:lnTo>
                    <a:pt x="1546" y="26"/>
                  </a:lnTo>
                  <a:lnTo>
                    <a:pt x="1546" y="415"/>
                  </a:lnTo>
                  <a:lnTo>
                    <a:pt x="1546" y="415"/>
                  </a:lnTo>
                  <a:lnTo>
                    <a:pt x="1561" y="418"/>
                  </a:lnTo>
                  <a:lnTo>
                    <a:pt x="1580" y="420"/>
                  </a:lnTo>
                  <a:lnTo>
                    <a:pt x="1619" y="424"/>
                  </a:lnTo>
                  <a:lnTo>
                    <a:pt x="1662" y="427"/>
                  </a:lnTo>
                  <a:lnTo>
                    <a:pt x="1701" y="428"/>
                  </a:lnTo>
                  <a:lnTo>
                    <a:pt x="1701" y="428"/>
                  </a:lnTo>
                  <a:lnTo>
                    <a:pt x="1732" y="427"/>
                  </a:lnTo>
                  <a:lnTo>
                    <a:pt x="1758" y="425"/>
                  </a:lnTo>
                  <a:lnTo>
                    <a:pt x="1784" y="421"/>
                  </a:lnTo>
                  <a:lnTo>
                    <a:pt x="1807" y="415"/>
                  </a:lnTo>
                  <a:lnTo>
                    <a:pt x="1828" y="408"/>
                  </a:lnTo>
                  <a:lnTo>
                    <a:pt x="1847" y="399"/>
                  </a:lnTo>
                  <a:lnTo>
                    <a:pt x="1855" y="394"/>
                  </a:lnTo>
                  <a:lnTo>
                    <a:pt x="1864" y="389"/>
                  </a:lnTo>
                  <a:lnTo>
                    <a:pt x="1872" y="383"/>
                  </a:lnTo>
                  <a:lnTo>
                    <a:pt x="1879" y="377"/>
                  </a:lnTo>
                  <a:lnTo>
                    <a:pt x="1885" y="369"/>
                  </a:lnTo>
                  <a:lnTo>
                    <a:pt x="1891" y="362"/>
                  </a:lnTo>
                  <a:lnTo>
                    <a:pt x="1897" y="355"/>
                  </a:lnTo>
                  <a:lnTo>
                    <a:pt x="1902" y="347"/>
                  </a:lnTo>
                  <a:lnTo>
                    <a:pt x="1907" y="337"/>
                  </a:lnTo>
                  <a:lnTo>
                    <a:pt x="1912" y="329"/>
                  </a:lnTo>
                  <a:lnTo>
                    <a:pt x="1919" y="309"/>
                  </a:lnTo>
                  <a:lnTo>
                    <a:pt x="1924" y="287"/>
                  </a:lnTo>
                  <a:lnTo>
                    <a:pt x="1928" y="264"/>
                  </a:lnTo>
                  <a:lnTo>
                    <a:pt x="1930" y="239"/>
                  </a:lnTo>
                  <a:lnTo>
                    <a:pt x="1931" y="211"/>
                  </a:lnTo>
                  <a:lnTo>
                    <a:pt x="1931" y="211"/>
                  </a:lnTo>
                  <a:lnTo>
                    <a:pt x="1930" y="187"/>
                  </a:lnTo>
                  <a:lnTo>
                    <a:pt x="1927" y="164"/>
                  </a:lnTo>
                  <a:lnTo>
                    <a:pt x="1923" y="143"/>
                  </a:lnTo>
                  <a:lnTo>
                    <a:pt x="1917" y="122"/>
                  </a:lnTo>
                  <a:lnTo>
                    <a:pt x="1909" y="104"/>
                  </a:lnTo>
                  <a:lnTo>
                    <a:pt x="1898" y="86"/>
                  </a:lnTo>
                  <a:lnTo>
                    <a:pt x="1887" y="71"/>
                  </a:lnTo>
                  <a:lnTo>
                    <a:pt x="1874" y="57"/>
                  </a:lnTo>
                  <a:lnTo>
                    <a:pt x="1860" y="43"/>
                  </a:lnTo>
                  <a:lnTo>
                    <a:pt x="1843" y="32"/>
                  </a:lnTo>
                  <a:lnTo>
                    <a:pt x="1826" y="23"/>
                  </a:lnTo>
                  <a:lnTo>
                    <a:pt x="1806" y="14"/>
                  </a:lnTo>
                  <a:lnTo>
                    <a:pt x="1786" y="8"/>
                  </a:lnTo>
                  <a:lnTo>
                    <a:pt x="1764" y="4"/>
                  </a:lnTo>
                  <a:lnTo>
                    <a:pt x="1741" y="1"/>
                  </a:lnTo>
                  <a:lnTo>
                    <a:pt x="1717" y="0"/>
                  </a:lnTo>
                  <a:close/>
                </a:path>
              </a:pathLst>
            </a:custGeom>
            <a:solidFill>
              <a:srgbClr val="005E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35" name="Freeform 34"/>
            <p:cNvSpPr>
              <a:spLocks/>
            </p:cNvSpPr>
            <p:nvPr userDrawn="1"/>
          </p:nvSpPr>
          <p:spPr bwMode="auto">
            <a:xfrm>
              <a:off x="5160" y="3974"/>
              <a:ext cx="76" cy="107"/>
            </a:xfrm>
            <a:custGeom>
              <a:avLst/>
              <a:gdLst>
                <a:gd name="T0" fmla="*/ 0 w 305"/>
                <a:gd name="T1" fmla="*/ 407 h 428"/>
                <a:gd name="T2" fmla="*/ 0 w 305"/>
                <a:gd name="T3" fmla="*/ 407 h 428"/>
                <a:gd name="T4" fmla="*/ 13 w 305"/>
                <a:gd name="T5" fmla="*/ 411 h 428"/>
                <a:gd name="T6" fmla="*/ 47 w 305"/>
                <a:gd name="T7" fmla="*/ 418 h 428"/>
                <a:gd name="T8" fmla="*/ 71 w 305"/>
                <a:gd name="T9" fmla="*/ 421 h 428"/>
                <a:gd name="T10" fmla="*/ 98 w 305"/>
                <a:gd name="T11" fmla="*/ 425 h 428"/>
                <a:gd name="T12" fmla="*/ 129 w 305"/>
                <a:gd name="T13" fmla="*/ 427 h 428"/>
                <a:gd name="T14" fmla="*/ 163 w 305"/>
                <a:gd name="T15" fmla="*/ 428 h 428"/>
                <a:gd name="T16" fmla="*/ 163 w 305"/>
                <a:gd name="T17" fmla="*/ 428 h 428"/>
                <a:gd name="T18" fmla="*/ 197 w 305"/>
                <a:gd name="T19" fmla="*/ 427 h 428"/>
                <a:gd name="T20" fmla="*/ 226 w 305"/>
                <a:gd name="T21" fmla="*/ 426 h 428"/>
                <a:gd name="T22" fmla="*/ 251 w 305"/>
                <a:gd name="T23" fmla="*/ 424 h 428"/>
                <a:gd name="T24" fmla="*/ 270 w 305"/>
                <a:gd name="T25" fmla="*/ 422 h 428"/>
                <a:gd name="T26" fmla="*/ 297 w 305"/>
                <a:gd name="T27" fmla="*/ 419 h 428"/>
                <a:gd name="T28" fmla="*/ 305 w 305"/>
                <a:gd name="T29" fmla="*/ 417 h 428"/>
                <a:gd name="T30" fmla="*/ 305 w 305"/>
                <a:gd name="T31" fmla="*/ 346 h 428"/>
                <a:gd name="T32" fmla="*/ 305 w 305"/>
                <a:gd name="T33" fmla="*/ 346 h 428"/>
                <a:gd name="T34" fmla="*/ 297 w 305"/>
                <a:gd name="T35" fmla="*/ 347 h 428"/>
                <a:gd name="T36" fmla="*/ 272 w 305"/>
                <a:gd name="T37" fmla="*/ 351 h 428"/>
                <a:gd name="T38" fmla="*/ 235 w 305"/>
                <a:gd name="T39" fmla="*/ 354 h 428"/>
                <a:gd name="T40" fmla="*/ 213 w 305"/>
                <a:gd name="T41" fmla="*/ 355 h 428"/>
                <a:gd name="T42" fmla="*/ 188 w 305"/>
                <a:gd name="T43" fmla="*/ 355 h 428"/>
                <a:gd name="T44" fmla="*/ 188 w 305"/>
                <a:gd name="T45" fmla="*/ 355 h 428"/>
                <a:gd name="T46" fmla="*/ 167 w 305"/>
                <a:gd name="T47" fmla="*/ 355 h 428"/>
                <a:gd name="T48" fmla="*/ 149 w 305"/>
                <a:gd name="T49" fmla="*/ 354 h 428"/>
                <a:gd name="T50" fmla="*/ 118 w 305"/>
                <a:gd name="T51" fmla="*/ 351 h 428"/>
                <a:gd name="T52" fmla="*/ 99 w 305"/>
                <a:gd name="T53" fmla="*/ 349 h 428"/>
                <a:gd name="T54" fmla="*/ 92 w 305"/>
                <a:gd name="T55" fmla="*/ 348 h 428"/>
                <a:gd name="T56" fmla="*/ 92 w 305"/>
                <a:gd name="T57" fmla="*/ 247 h 428"/>
                <a:gd name="T58" fmla="*/ 276 w 305"/>
                <a:gd name="T59" fmla="*/ 247 h 428"/>
                <a:gd name="T60" fmla="*/ 276 w 305"/>
                <a:gd name="T61" fmla="*/ 175 h 428"/>
                <a:gd name="T62" fmla="*/ 92 w 305"/>
                <a:gd name="T63" fmla="*/ 175 h 428"/>
                <a:gd name="T64" fmla="*/ 92 w 305"/>
                <a:gd name="T65" fmla="*/ 79 h 428"/>
                <a:gd name="T66" fmla="*/ 92 w 305"/>
                <a:gd name="T67" fmla="*/ 79 h 428"/>
                <a:gd name="T68" fmla="*/ 99 w 305"/>
                <a:gd name="T69" fmla="*/ 78 h 428"/>
                <a:gd name="T70" fmla="*/ 117 w 305"/>
                <a:gd name="T71" fmla="*/ 76 h 428"/>
                <a:gd name="T72" fmla="*/ 145 w 305"/>
                <a:gd name="T73" fmla="*/ 74 h 428"/>
                <a:gd name="T74" fmla="*/ 182 w 305"/>
                <a:gd name="T75" fmla="*/ 73 h 428"/>
                <a:gd name="T76" fmla="*/ 182 w 305"/>
                <a:gd name="T77" fmla="*/ 73 h 428"/>
                <a:gd name="T78" fmla="*/ 205 w 305"/>
                <a:gd name="T79" fmla="*/ 73 h 428"/>
                <a:gd name="T80" fmla="*/ 226 w 305"/>
                <a:gd name="T81" fmla="*/ 74 h 428"/>
                <a:gd name="T82" fmla="*/ 263 w 305"/>
                <a:gd name="T83" fmla="*/ 77 h 428"/>
                <a:gd name="T84" fmla="*/ 289 w 305"/>
                <a:gd name="T85" fmla="*/ 80 h 428"/>
                <a:gd name="T86" fmla="*/ 298 w 305"/>
                <a:gd name="T87" fmla="*/ 82 h 428"/>
                <a:gd name="T88" fmla="*/ 298 w 305"/>
                <a:gd name="T89" fmla="*/ 10 h 428"/>
                <a:gd name="T90" fmla="*/ 298 w 305"/>
                <a:gd name="T91" fmla="*/ 10 h 428"/>
                <a:gd name="T92" fmla="*/ 289 w 305"/>
                <a:gd name="T93" fmla="*/ 9 h 428"/>
                <a:gd name="T94" fmla="*/ 264 w 305"/>
                <a:gd name="T95" fmla="*/ 5 h 428"/>
                <a:gd name="T96" fmla="*/ 224 w 305"/>
                <a:gd name="T97" fmla="*/ 2 h 428"/>
                <a:gd name="T98" fmla="*/ 200 w 305"/>
                <a:gd name="T99" fmla="*/ 1 h 428"/>
                <a:gd name="T100" fmla="*/ 172 w 305"/>
                <a:gd name="T101" fmla="*/ 0 h 428"/>
                <a:gd name="T102" fmla="*/ 172 w 305"/>
                <a:gd name="T103" fmla="*/ 0 h 428"/>
                <a:gd name="T104" fmla="*/ 134 w 305"/>
                <a:gd name="T105" fmla="*/ 1 h 428"/>
                <a:gd name="T106" fmla="*/ 102 w 305"/>
                <a:gd name="T107" fmla="*/ 3 h 428"/>
                <a:gd name="T108" fmla="*/ 72 w 305"/>
                <a:gd name="T109" fmla="*/ 6 h 428"/>
                <a:gd name="T110" fmla="*/ 47 w 305"/>
                <a:gd name="T111" fmla="*/ 9 h 428"/>
                <a:gd name="T112" fmla="*/ 27 w 305"/>
                <a:gd name="T113" fmla="*/ 13 h 428"/>
                <a:gd name="T114" fmla="*/ 13 w 305"/>
                <a:gd name="T115" fmla="*/ 15 h 428"/>
                <a:gd name="T116" fmla="*/ 0 w 305"/>
                <a:gd name="T117" fmla="*/ 19 h 428"/>
                <a:gd name="T118" fmla="*/ 0 w 305"/>
                <a:gd name="T119" fmla="*/ 407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05" h="428">
                  <a:moveTo>
                    <a:pt x="0" y="407"/>
                  </a:moveTo>
                  <a:lnTo>
                    <a:pt x="0" y="407"/>
                  </a:lnTo>
                  <a:lnTo>
                    <a:pt x="13" y="411"/>
                  </a:lnTo>
                  <a:lnTo>
                    <a:pt x="47" y="418"/>
                  </a:lnTo>
                  <a:lnTo>
                    <a:pt x="71" y="421"/>
                  </a:lnTo>
                  <a:lnTo>
                    <a:pt x="98" y="425"/>
                  </a:lnTo>
                  <a:lnTo>
                    <a:pt x="129" y="427"/>
                  </a:lnTo>
                  <a:lnTo>
                    <a:pt x="163" y="428"/>
                  </a:lnTo>
                  <a:lnTo>
                    <a:pt x="163" y="428"/>
                  </a:lnTo>
                  <a:lnTo>
                    <a:pt x="197" y="427"/>
                  </a:lnTo>
                  <a:lnTo>
                    <a:pt x="226" y="426"/>
                  </a:lnTo>
                  <a:lnTo>
                    <a:pt x="251" y="424"/>
                  </a:lnTo>
                  <a:lnTo>
                    <a:pt x="270" y="422"/>
                  </a:lnTo>
                  <a:lnTo>
                    <a:pt x="297" y="419"/>
                  </a:lnTo>
                  <a:lnTo>
                    <a:pt x="305" y="417"/>
                  </a:lnTo>
                  <a:lnTo>
                    <a:pt x="305" y="346"/>
                  </a:lnTo>
                  <a:lnTo>
                    <a:pt x="305" y="346"/>
                  </a:lnTo>
                  <a:lnTo>
                    <a:pt x="297" y="347"/>
                  </a:lnTo>
                  <a:lnTo>
                    <a:pt x="272" y="351"/>
                  </a:lnTo>
                  <a:lnTo>
                    <a:pt x="235" y="354"/>
                  </a:lnTo>
                  <a:lnTo>
                    <a:pt x="213" y="355"/>
                  </a:lnTo>
                  <a:lnTo>
                    <a:pt x="188" y="355"/>
                  </a:lnTo>
                  <a:lnTo>
                    <a:pt x="188" y="355"/>
                  </a:lnTo>
                  <a:lnTo>
                    <a:pt x="167" y="355"/>
                  </a:lnTo>
                  <a:lnTo>
                    <a:pt x="149" y="354"/>
                  </a:lnTo>
                  <a:lnTo>
                    <a:pt x="118" y="351"/>
                  </a:lnTo>
                  <a:lnTo>
                    <a:pt x="99" y="349"/>
                  </a:lnTo>
                  <a:lnTo>
                    <a:pt x="92" y="348"/>
                  </a:lnTo>
                  <a:lnTo>
                    <a:pt x="92" y="247"/>
                  </a:lnTo>
                  <a:lnTo>
                    <a:pt x="276" y="247"/>
                  </a:lnTo>
                  <a:lnTo>
                    <a:pt x="276" y="175"/>
                  </a:lnTo>
                  <a:lnTo>
                    <a:pt x="92" y="175"/>
                  </a:lnTo>
                  <a:lnTo>
                    <a:pt x="92" y="79"/>
                  </a:lnTo>
                  <a:lnTo>
                    <a:pt x="92" y="79"/>
                  </a:lnTo>
                  <a:lnTo>
                    <a:pt x="99" y="78"/>
                  </a:lnTo>
                  <a:lnTo>
                    <a:pt x="117" y="76"/>
                  </a:lnTo>
                  <a:lnTo>
                    <a:pt x="145" y="74"/>
                  </a:lnTo>
                  <a:lnTo>
                    <a:pt x="182" y="73"/>
                  </a:lnTo>
                  <a:lnTo>
                    <a:pt x="182" y="73"/>
                  </a:lnTo>
                  <a:lnTo>
                    <a:pt x="205" y="73"/>
                  </a:lnTo>
                  <a:lnTo>
                    <a:pt x="226" y="74"/>
                  </a:lnTo>
                  <a:lnTo>
                    <a:pt x="263" y="77"/>
                  </a:lnTo>
                  <a:lnTo>
                    <a:pt x="289" y="80"/>
                  </a:lnTo>
                  <a:lnTo>
                    <a:pt x="298" y="82"/>
                  </a:lnTo>
                  <a:lnTo>
                    <a:pt x="298" y="10"/>
                  </a:lnTo>
                  <a:lnTo>
                    <a:pt x="298" y="10"/>
                  </a:lnTo>
                  <a:lnTo>
                    <a:pt x="289" y="9"/>
                  </a:lnTo>
                  <a:lnTo>
                    <a:pt x="264" y="5"/>
                  </a:lnTo>
                  <a:lnTo>
                    <a:pt x="224" y="2"/>
                  </a:lnTo>
                  <a:lnTo>
                    <a:pt x="200" y="1"/>
                  </a:lnTo>
                  <a:lnTo>
                    <a:pt x="172" y="0"/>
                  </a:lnTo>
                  <a:lnTo>
                    <a:pt x="172" y="0"/>
                  </a:lnTo>
                  <a:lnTo>
                    <a:pt x="134" y="1"/>
                  </a:lnTo>
                  <a:lnTo>
                    <a:pt x="102" y="3"/>
                  </a:lnTo>
                  <a:lnTo>
                    <a:pt x="72" y="6"/>
                  </a:lnTo>
                  <a:lnTo>
                    <a:pt x="47" y="9"/>
                  </a:lnTo>
                  <a:lnTo>
                    <a:pt x="27" y="13"/>
                  </a:lnTo>
                  <a:lnTo>
                    <a:pt x="13" y="15"/>
                  </a:lnTo>
                  <a:lnTo>
                    <a:pt x="0" y="19"/>
                  </a:lnTo>
                  <a:lnTo>
                    <a:pt x="0" y="40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36" name="Freeform 35"/>
            <p:cNvSpPr>
              <a:spLocks/>
            </p:cNvSpPr>
            <p:nvPr userDrawn="1"/>
          </p:nvSpPr>
          <p:spPr bwMode="auto">
            <a:xfrm>
              <a:off x="4767" y="3974"/>
              <a:ext cx="124" cy="105"/>
            </a:xfrm>
            <a:custGeom>
              <a:avLst/>
              <a:gdLst>
                <a:gd name="T0" fmla="*/ 255 w 496"/>
                <a:gd name="T1" fmla="*/ 246 h 422"/>
                <a:gd name="T2" fmla="*/ 255 w 496"/>
                <a:gd name="T3" fmla="*/ 246 h 422"/>
                <a:gd name="T4" fmla="*/ 251 w 496"/>
                <a:gd name="T5" fmla="*/ 257 h 422"/>
                <a:gd name="T6" fmla="*/ 248 w 496"/>
                <a:gd name="T7" fmla="*/ 270 h 422"/>
                <a:gd name="T8" fmla="*/ 248 w 496"/>
                <a:gd name="T9" fmla="*/ 270 h 422"/>
                <a:gd name="T10" fmla="*/ 244 w 496"/>
                <a:gd name="T11" fmla="*/ 257 h 422"/>
                <a:gd name="T12" fmla="*/ 241 w 496"/>
                <a:gd name="T13" fmla="*/ 246 h 422"/>
                <a:gd name="T14" fmla="*/ 159 w 496"/>
                <a:gd name="T15" fmla="*/ 39 h 422"/>
                <a:gd name="T16" fmla="*/ 159 w 496"/>
                <a:gd name="T17" fmla="*/ 39 h 422"/>
                <a:gd name="T18" fmla="*/ 153 w 496"/>
                <a:gd name="T19" fmla="*/ 28 h 422"/>
                <a:gd name="T20" fmla="*/ 147 w 496"/>
                <a:gd name="T21" fmla="*/ 19 h 422"/>
                <a:gd name="T22" fmla="*/ 140 w 496"/>
                <a:gd name="T23" fmla="*/ 11 h 422"/>
                <a:gd name="T24" fmla="*/ 132 w 496"/>
                <a:gd name="T25" fmla="*/ 7 h 422"/>
                <a:gd name="T26" fmla="*/ 122 w 496"/>
                <a:gd name="T27" fmla="*/ 3 h 422"/>
                <a:gd name="T28" fmla="*/ 110 w 496"/>
                <a:gd name="T29" fmla="*/ 1 h 422"/>
                <a:gd name="T30" fmla="*/ 98 w 496"/>
                <a:gd name="T31" fmla="*/ 1 h 422"/>
                <a:gd name="T32" fmla="*/ 84 w 496"/>
                <a:gd name="T33" fmla="*/ 0 h 422"/>
                <a:gd name="T34" fmla="*/ 84 w 496"/>
                <a:gd name="T35" fmla="*/ 0 h 422"/>
                <a:gd name="T36" fmla="*/ 58 w 496"/>
                <a:gd name="T37" fmla="*/ 1 h 422"/>
                <a:gd name="T38" fmla="*/ 42 w 496"/>
                <a:gd name="T39" fmla="*/ 2 h 422"/>
                <a:gd name="T40" fmla="*/ 0 w 496"/>
                <a:gd name="T41" fmla="*/ 422 h 422"/>
                <a:gd name="T42" fmla="*/ 93 w 496"/>
                <a:gd name="T43" fmla="*/ 422 h 422"/>
                <a:gd name="T44" fmla="*/ 113 w 496"/>
                <a:gd name="T45" fmla="*/ 140 h 422"/>
                <a:gd name="T46" fmla="*/ 201 w 496"/>
                <a:gd name="T47" fmla="*/ 353 h 422"/>
                <a:gd name="T48" fmla="*/ 201 w 496"/>
                <a:gd name="T49" fmla="*/ 353 h 422"/>
                <a:gd name="T50" fmla="*/ 204 w 496"/>
                <a:gd name="T51" fmla="*/ 359 h 422"/>
                <a:gd name="T52" fmla="*/ 208 w 496"/>
                <a:gd name="T53" fmla="*/ 364 h 422"/>
                <a:gd name="T54" fmla="*/ 213 w 496"/>
                <a:gd name="T55" fmla="*/ 368 h 422"/>
                <a:gd name="T56" fmla="*/ 218 w 496"/>
                <a:gd name="T57" fmla="*/ 371 h 422"/>
                <a:gd name="T58" fmla="*/ 224 w 496"/>
                <a:gd name="T59" fmla="*/ 373 h 422"/>
                <a:gd name="T60" fmla="*/ 231 w 496"/>
                <a:gd name="T61" fmla="*/ 376 h 422"/>
                <a:gd name="T62" fmla="*/ 239 w 496"/>
                <a:gd name="T63" fmla="*/ 377 h 422"/>
                <a:gd name="T64" fmla="*/ 248 w 496"/>
                <a:gd name="T65" fmla="*/ 377 h 422"/>
                <a:gd name="T66" fmla="*/ 248 w 496"/>
                <a:gd name="T67" fmla="*/ 377 h 422"/>
                <a:gd name="T68" fmla="*/ 257 w 496"/>
                <a:gd name="T69" fmla="*/ 377 h 422"/>
                <a:gd name="T70" fmla="*/ 266 w 496"/>
                <a:gd name="T71" fmla="*/ 376 h 422"/>
                <a:gd name="T72" fmla="*/ 273 w 496"/>
                <a:gd name="T73" fmla="*/ 373 h 422"/>
                <a:gd name="T74" fmla="*/ 279 w 496"/>
                <a:gd name="T75" fmla="*/ 371 h 422"/>
                <a:gd name="T76" fmla="*/ 284 w 496"/>
                <a:gd name="T77" fmla="*/ 368 h 422"/>
                <a:gd name="T78" fmla="*/ 288 w 496"/>
                <a:gd name="T79" fmla="*/ 364 h 422"/>
                <a:gd name="T80" fmla="*/ 291 w 496"/>
                <a:gd name="T81" fmla="*/ 359 h 422"/>
                <a:gd name="T82" fmla="*/ 294 w 496"/>
                <a:gd name="T83" fmla="*/ 353 h 422"/>
                <a:gd name="T84" fmla="*/ 382 w 496"/>
                <a:gd name="T85" fmla="*/ 140 h 422"/>
                <a:gd name="T86" fmla="*/ 403 w 496"/>
                <a:gd name="T87" fmla="*/ 422 h 422"/>
                <a:gd name="T88" fmla="*/ 496 w 496"/>
                <a:gd name="T89" fmla="*/ 422 h 422"/>
                <a:gd name="T90" fmla="*/ 454 w 496"/>
                <a:gd name="T91" fmla="*/ 2 h 422"/>
                <a:gd name="T92" fmla="*/ 454 w 496"/>
                <a:gd name="T93" fmla="*/ 2 h 422"/>
                <a:gd name="T94" fmla="*/ 438 w 496"/>
                <a:gd name="T95" fmla="*/ 1 h 422"/>
                <a:gd name="T96" fmla="*/ 412 w 496"/>
                <a:gd name="T97" fmla="*/ 0 h 422"/>
                <a:gd name="T98" fmla="*/ 412 w 496"/>
                <a:gd name="T99" fmla="*/ 0 h 422"/>
                <a:gd name="T100" fmla="*/ 397 w 496"/>
                <a:gd name="T101" fmla="*/ 1 h 422"/>
                <a:gd name="T102" fmla="*/ 385 w 496"/>
                <a:gd name="T103" fmla="*/ 1 h 422"/>
                <a:gd name="T104" fmla="*/ 374 w 496"/>
                <a:gd name="T105" fmla="*/ 3 h 422"/>
                <a:gd name="T106" fmla="*/ 365 w 496"/>
                <a:gd name="T107" fmla="*/ 7 h 422"/>
                <a:gd name="T108" fmla="*/ 356 w 496"/>
                <a:gd name="T109" fmla="*/ 11 h 422"/>
                <a:gd name="T110" fmla="*/ 348 w 496"/>
                <a:gd name="T111" fmla="*/ 19 h 422"/>
                <a:gd name="T112" fmla="*/ 342 w 496"/>
                <a:gd name="T113" fmla="*/ 28 h 422"/>
                <a:gd name="T114" fmla="*/ 337 w 496"/>
                <a:gd name="T115" fmla="*/ 39 h 422"/>
                <a:gd name="T116" fmla="*/ 255 w 496"/>
                <a:gd name="T117" fmla="*/ 246 h 4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96" h="422">
                  <a:moveTo>
                    <a:pt x="255" y="246"/>
                  </a:moveTo>
                  <a:lnTo>
                    <a:pt x="255" y="246"/>
                  </a:lnTo>
                  <a:lnTo>
                    <a:pt x="251" y="257"/>
                  </a:lnTo>
                  <a:lnTo>
                    <a:pt x="248" y="270"/>
                  </a:lnTo>
                  <a:lnTo>
                    <a:pt x="248" y="270"/>
                  </a:lnTo>
                  <a:lnTo>
                    <a:pt x="244" y="257"/>
                  </a:lnTo>
                  <a:lnTo>
                    <a:pt x="241" y="246"/>
                  </a:lnTo>
                  <a:lnTo>
                    <a:pt x="159" y="39"/>
                  </a:lnTo>
                  <a:lnTo>
                    <a:pt x="159" y="39"/>
                  </a:lnTo>
                  <a:lnTo>
                    <a:pt x="153" y="28"/>
                  </a:lnTo>
                  <a:lnTo>
                    <a:pt x="147" y="19"/>
                  </a:lnTo>
                  <a:lnTo>
                    <a:pt x="140" y="11"/>
                  </a:lnTo>
                  <a:lnTo>
                    <a:pt x="132" y="7"/>
                  </a:lnTo>
                  <a:lnTo>
                    <a:pt x="122" y="3"/>
                  </a:lnTo>
                  <a:lnTo>
                    <a:pt x="110" y="1"/>
                  </a:lnTo>
                  <a:lnTo>
                    <a:pt x="98" y="1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58" y="1"/>
                  </a:lnTo>
                  <a:lnTo>
                    <a:pt x="42" y="2"/>
                  </a:lnTo>
                  <a:lnTo>
                    <a:pt x="0" y="422"/>
                  </a:lnTo>
                  <a:lnTo>
                    <a:pt x="93" y="422"/>
                  </a:lnTo>
                  <a:lnTo>
                    <a:pt x="113" y="140"/>
                  </a:lnTo>
                  <a:lnTo>
                    <a:pt x="201" y="353"/>
                  </a:lnTo>
                  <a:lnTo>
                    <a:pt x="201" y="353"/>
                  </a:lnTo>
                  <a:lnTo>
                    <a:pt x="204" y="359"/>
                  </a:lnTo>
                  <a:lnTo>
                    <a:pt x="208" y="364"/>
                  </a:lnTo>
                  <a:lnTo>
                    <a:pt x="213" y="368"/>
                  </a:lnTo>
                  <a:lnTo>
                    <a:pt x="218" y="371"/>
                  </a:lnTo>
                  <a:lnTo>
                    <a:pt x="224" y="373"/>
                  </a:lnTo>
                  <a:lnTo>
                    <a:pt x="231" y="376"/>
                  </a:lnTo>
                  <a:lnTo>
                    <a:pt x="239" y="377"/>
                  </a:lnTo>
                  <a:lnTo>
                    <a:pt x="248" y="377"/>
                  </a:lnTo>
                  <a:lnTo>
                    <a:pt x="248" y="377"/>
                  </a:lnTo>
                  <a:lnTo>
                    <a:pt x="257" y="377"/>
                  </a:lnTo>
                  <a:lnTo>
                    <a:pt x="266" y="376"/>
                  </a:lnTo>
                  <a:lnTo>
                    <a:pt x="273" y="373"/>
                  </a:lnTo>
                  <a:lnTo>
                    <a:pt x="279" y="371"/>
                  </a:lnTo>
                  <a:lnTo>
                    <a:pt x="284" y="368"/>
                  </a:lnTo>
                  <a:lnTo>
                    <a:pt x="288" y="364"/>
                  </a:lnTo>
                  <a:lnTo>
                    <a:pt x="291" y="359"/>
                  </a:lnTo>
                  <a:lnTo>
                    <a:pt x="294" y="353"/>
                  </a:lnTo>
                  <a:lnTo>
                    <a:pt x="382" y="140"/>
                  </a:lnTo>
                  <a:lnTo>
                    <a:pt x="403" y="422"/>
                  </a:lnTo>
                  <a:lnTo>
                    <a:pt x="496" y="422"/>
                  </a:lnTo>
                  <a:lnTo>
                    <a:pt x="454" y="2"/>
                  </a:lnTo>
                  <a:lnTo>
                    <a:pt x="454" y="2"/>
                  </a:lnTo>
                  <a:lnTo>
                    <a:pt x="438" y="1"/>
                  </a:lnTo>
                  <a:lnTo>
                    <a:pt x="412" y="0"/>
                  </a:lnTo>
                  <a:lnTo>
                    <a:pt x="412" y="0"/>
                  </a:lnTo>
                  <a:lnTo>
                    <a:pt x="397" y="1"/>
                  </a:lnTo>
                  <a:lnTo>
                    <a:pt x="385" y="1"/>
                  </a:lnTo>
                  <a:lnTo>
                    <a:pt x="374" y="3"/>
                  </a:lnTo>
                  <a:lnTo>
                    <a:pt x="365" y="7"/>
                  </a:lnTo>
                  <a:lnTo>
                    <a:pt x="356" y="11"/>
                  </a:lnTo>
                  <a:lnTo>
                    <a:pt x="348" y="19"/>
                  </a:lnTo>
                  <a:lnTo>
                    <a:pt x="342" y="28"/>
                  </a:lnTo>
                  <a:lnTo>
                    <a:pt x="337" y="39"/>
                  </a:lnTo>
                  <a:lnTo>
                    <a:pt x="255" y="24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37" name="Freeform 36"/>
            <p:cNvSpPr>
              <a:spLocks/>
            </p:cNvSpPr>
            <p:nvPr userDrawn="1"/>
          </p:nvSpPr>
          <p:spPr bwMode="auto">
            <a:xfrm>
              <a:off x="4671" y="4034"/>
              <a:ext cx="43" cy="29"/>
            </a:xfrm>
            <a:custGeom>
              <a:avLst/>
              <a:gdLst>
                <a:gd name="T0" fmla="*/ 171 w 171"/>
                <a:gd name="T1" fmla="*/ 93 h 116"/>
                <a:gd name="T2" fmla="*/ 171 w 171"/>
                <a:gd name="T3" fmla="*/ 93 h 116"/>
                <a:gd name="T4" fmla="*/ 151 w 171"/>
                <a:gd name="T5" fmla="*/ 99 h 116"/>
                <a:gd name="T6" fmla="*/ 125 w 171"/>
                <a:gd name="T7" fmla="*/ 108 h 116"/>
                <a:gd name="T8" fmla="*/ 110 w 171"/>
                <a:gd name="T9" fmla="*/ 111 h 116"/>
                <a:gd name="T10" fmla="*/ 96 w 171"/>
                <a:gd name="T11" fmla="*/ 114 h 116"/>
                <a:gd name="T12" fmla="*/ 82 w 171"/>
                <a:gd name="T13" fmla="*/ 116 h 116"/>
                <a:gd name="T14" fmla="*/ 67 w 171"/>
                <a:gd name="T15" fmla="*/ 116 h 116"/>
                <a:gd name="T16" fmla="*/ 67 w 171"/>
                <a:gd name="T17" fmla="*/ 116 h 116"/>
                <a:gd name="T18" fmla="*/ 54 w 171"/>
                <a:gd name="T19" fmla="*/ 116 h 116"/>
                <a:gd name="T20" fmla="*/ 41 w 171"/>
                <a:gd name="T21" fmla="*/ 114 h 116"/>
                <a:gd name="T22" fmla="*/ 30 w 171"/>
                <a:gd name="T23" fmla="*/ 110 h 116"/>
                <a:gd name="T24" fmla="*/ 24 w 171"/>
                <a:gd name="T25" fmla="*/ 108 h 116"/>
                <a:gd name="T26" fmla="*/ 19 w 171"/>
                <a:gd name="T27" fmla="*/ 105 h 116"/>
                <a:gd name="T28" fmla="*/ 15 w 171"/>
                <a:gd name="T29" fmla="*/ 101 h 116"/>
                <a:gd name="T30" fmla="*/ 11 w 171"/>
                <a:gd name="T31" fmla="*/ 97 h 116"/>
                <a:gd name="T32" fmla="*/ 8 w 171"/>
                <a:gd name="T33" fmla="*/ 92 h 116"/>
                <a:gd name="T34" fmla="*/ 5 w 171"/>
                <a:gd name="T35" fmla="*/ 87 h 116"/>
                <a:gd name="T36" fmla="*/ 3 w 171"/>
                <a:gd name="T37" fmla="*/ 82 h 116"/>
                <a:gd name="T38" fmla="*/ 2 w 171"/>
                <a:gd name="T39" fmla="*/ 76 h 116"/>
                <a:gd name="T40" fmla="*/ 1 w 171"/>
                <a:gd name="T41" fmla="*/ 69 h 116"/>
                <a:gd name="T42" fmla="*/ 0 w 171"/>
                <a:gd name="T43" fmla="*/ 61 h 116"/>
                <a:gd name="T44" fmla="*/ 0 w 171"/>
                <a:gd name="T45" fmla="*/ 61 h 116"/>
                <a:gd name="T46" fmla="*/ 1 w 171"/>
                <a:gd name="T47" fmla="*/ 49 h 116"/>
                <a:gd name="T48" fmla="*/ 4 w 171"/>
                <a:gd name="T49" fmla="*/ 38 h 116"/>
                <a:gd name="T50" fmla="*/ 6 w 171"/>
                <a:gd name="T51" fmla="*/ 33 h 116"/>
                <a:gd name="T52" fmla="*/ 9 w 171"/>
                <a:gd name="T53" fmla="*/ 27 h 116"/>
                <a:gd name="T54" fmla="*/ 13 w 171"/>
                <a:gd name="T55" fmla="*/ 23 h 116"/>
                <a:gd name="T56" fmla="*/ 16 w 171"/>
                <a:gd name="T57" fmla="*/ 19 h 116"/>
                <a:gd name="T58" fmla="*/ 21 w 171"/>
                <a:gd name="T59" fmla="*/ 16 h 116"/>
                <a:gd name="T60" fmla="*/ 26 w 171"/>
                <a:gd name="T61" fmla="*/ 13 h 116"/>
                <a:gd name="T62" fmla="*/ 33 w 171"/>
                <a:gd name="T63" fmla="*/ 10 h 116"/>
                <a:gd name="T64" fmla="*/ 39 w 171"/>
                <a:gd name="T65" fmla="*/ 8 h 116"/>
                <a:gd name="T66" fmla="*/ 55 w 171"/>
                <a:gd name="T67" fmla="*/ 5 h 116"/>
                <a:gd name="T68" fmla="*/ 72 w 171"/>
                <a:gd name="T69" fmla="*/ 3 h 116"/>
                <a:gd name="T70" fmla="*/ 171 w 171"/>
                <a:gd name="T71" fmla="*/ 0 h 116"/>
                <a:gd name="T72" fmla="*/ 171 w 171"/>
                <a:gd name="T73" fmla="*/ 93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71" h="116">
                  <a:moveTo>
                    <a:pt x="171" y="93"/>
                  </a:moveTo>
                  <a:lnTo>
                    <a:pt x="171" y="93"/>
                  </a:lnTo>
                  <a:lnTo>
                    <a:pt x="151" y="99"/>
                  </a:lnTo>
                  <a:lnTo>
                    <a:pt x="125" y="108"/>
                  </a:lnTo>
                  <a:lnTo>
                    <a:pt x="110" y="111"/>
                  </a:lnTo>
                  <a:lnTo>
                    <a:pt x="96" y="114"/>
                  </a:lnTo>
                  <a:lnTo>
                    <a:pt x="82" y="116"/>
                  </a:lnTo>
                  <a:lnTo>
                    <a:pt x="67" y="116"/>
                  </a:lnTo>
                  <a:lnTo>
                    <a:pt x="67" y="116"/>
                  </a:lnTo>
                  <a:lnTo>
                    <a:pt x="54" y="116"/>
                  </a:lnTo>
                  <a:lnTo>
                    <a:pt x="41" y="114"/>
                  </a:lnTo>
                  <a:lnTo>
                    <a:pt x="30" y="110"/>
                  </a:lnTo>
                  <a:lnTo>
                    <a:pt x="24" y="108"/>
                  </a:lnTo>
                  <a:lnTo>
                    <a:pt x="19" y="105"/>
                  </a:lnTo>
                  <a:lnTo>
                    <a:pt x="15" y="101"/>
                  </a:lnTo>
                  <a:lnTo>
                    <a:pt x="11" y="97"/>
                  </a:lnTo>
                  <a:lnTo>
                    <a:pt x="8" y="92"/>
                  </a:lnTo>
                  <a:lnTo>
                    <a:pt x="5" y="87"/>
                  </a:lnTo>
                  <a:lnTo>
                    <a:pt x="3" y="82"/>
                  </a:lnTo>
                  <a:lnTo>
                    <a:pt x="2" y="76"/>
                  </a:lnTo>
                  <a:lnTo>
                    <a:pt x="1" y="69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1" y="49"/>
                  </a:lnTo>
                  <a:lnTo>
                    <a:pt x="4" y="38"/>
                  </a:lnTo>
                  <a:lnTo>
                    <a:pt x="6" y="33"/>
                  </a:lnTo>
                  <a:lnTo>
                    <a:pt x="9" y="27"/>
                  </a:lnTo>
                  <a:lnTo>
                    <a:pt x="13" y="23"/>
                  </a:lnTo>
                  <a:lnTo>
                    <a:pt x="16" y="19"/>
                  </a:lnTo>
                  <a:lnTo>
                    <a:pt x="21" y="16"/>
                  </a:lnTo>
                  <a:lnTo>
                    <a:pt x="26" y="13"/>
                  </a:lnTo>
                  <a:lnTo>
                    <a:pt x="33" y="10"/>
                  </a:lnTo>
                  <a:lnTo>
                    <a:pt x="39" y="8"/>
                  </a:lnTo>
                  <a:lnTo>
                    <a:pt x="55" y="5"/>
                  </a:lnTo>
                  <a:lnTo>
                    <a:pt x="72" y="3"/>
                  </a:lnTo>
                  <a:lnTo>
                    <a:pt x="171" y="0"/>
                  </a:lnTo>
                  <a:lnTo>
                    <a:pt x="171" y="9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38" name="Freeform 37"/>
            <p:cNvSpPr>
              <a:spLocks/>
            </p:cNvSpPr>
            <p:nvPr userDrawn="1"/>
          </p:nvSpPr>
          <p:spPr bwMode="auto">
            <a:xfrm>
              <a:off x="4649" y="3974"/>
              <a:ext cx="88" cy="107"/>
            </a:xfrm>
            <a:custGeom>
              <a:avLst/>
              <a:gdLst>
                <a:gd name="T0" fmla="*/ 205 w 352"/>
                <a:gd name="T1" fmla="*/ 0 h 428"/>
                <a:gd name="T2" fmla="*/ 147 w 352"/>
                <a:gd name="T3" fmla="*/ 4 h 428"/>
                <a:gd name="T4" fmla="*/ 97 w 352"/>
                <a:gd name="T5" fmla="*/ 12 h 428"/>
                <a:gd name="T6" fmla="*/ 58 w 352"/>
                <a:gd name="T7" fmla="*/ 23 h 428"/>
                <a:gd name="T8" fmla="*/ 33 w 352"/>
                <a:gd name="T9" fmla="*/ 33 h 428"/>
                <a:gd name="T10" fmla="*/ 52 w 352"/>
                <a:gd name="T11" fmla="*/ 102 h 428"/>
                <a:gd name="T12" fmla="*/ 92 w 352"/>
                <a:gd name="T13" fmla="*/ 91 h 428"/>
                <a:gd name="T14" fmla="*/ 133 w 352"/>
                <a:gd name="T15" fmla="*/ 82 h 428"/>
                <a:gd name="T16" fmla="*/ 179 w 352"/>
                <a:gd name="T17" fmla="*/ 79 h 428"/>
                <a:gd name="T18" fmla="*/ 197 w 352"/>
                <a:gd name="T19" fmla="*/ 80 h 428"/>
                <a:gd name="T20" fmla="*/ 221 w 352"/>
                <a:gd name="T21" fmla="*/ 84 h 428"/>
                <a:gd name="T22" fmla="*/ 234 w 352"/>
                <a:gd name="T23" fmla="*/ 90 h 428"/>
                <a:gd name="T24" fmla="*/ 244 w 352"/>
                <a:gd name="T25" fmla="*/ 98 h 428"/>
                <a:gd name="T26" fmla="*/ 251 w 352"/>
                <a:gd name="T27" fmla="*/ 108 h 428"/>
                <a:gd name="T28" fmla="*/ 256 w 352"/>
                <a:gd name="T29" fmla="*/ 120 h 428"/>
                <a:gd name="T30" fmla="*/ 260 w 352"/>
                <a:gd name="T31" fmla="*/ 137 h 428"/>
                <a:gd name="T32" fmla="*/ 260 w 352"/>
                <a:gd name="T33" fmla="*/ 176 h 428"/>
                <a:gd name="T34" fmla="*/ 179 w 352"/>
                <a:gd name="T35" fmla="*/ 176 h 428"/>
                <a:gd name="T36" fmla="*/ 132 w 352"/>
                <a:gd name="T37" fmla="*/ 179 h 428"/>
                <a:gd name="T38" fmla="*/ 93 w 352"/>
                <a:gd name="T39" fmla="*/ 187 h 428"/>
                <a:gd name="T40" fmla="*/ 61 w 352"/>
                <a:gd name="T41" fmla="*/ 200 h 428"/>
                <a:gd name="T42" fmla="*/ 38 w 352"/>
                <a:gd name="T43" fmla="*/ 216 h 428"/>
                <a:gd name="T44" fmla="*/ 20 w 352"/>
                <a:gd name="T45" fmla="*/ 236 h 428"/>
                <a:gd name="T46" fmla="*/ 9 w 352"/>
                <a:gd name="T47" fmla="*/ 257 h 428"/>
                <a:gd name="T48" fmla="*/ 2 w 352"/>
                <a:gd name="T49" fmla="*/ 282 h 428"/>
                <a:gd name="T50" fmla="*/ 0 w 352"/>
                <a:gd name="T51" fmla="*/ 307 h 428"/>
                <a:gd name="T52" fmla="*/ 1 w 352"/>
                <a:gd name="T53" fmla="*/ 323 h 428"/>
                <a:gd name="T54" fmla="*/ 7 w 352"/>
                <a:gd name="T55" fmla="*/ 352 h 428"/>
                <a:gd name="T56" fmla="*/ 19 w 352"/>
                <a:gd name="T57" fmla="*/ 376 h 428"/>
                <a:gd name="T58" fmla="*/ 35 w 352"/>
                <a:gd name="T59" fmla="*/ 394 h 428"/>
                <a:gd name="T60" fmla="*/ 54 w 352"/>
                <a:gd name="T61" fmla="*/ 408 h 428"/>
                <a:gd name="T62" fmla="*/ 77 w 352"/>
                <a:gd name="T63" fmla="*/ 418 h 428"/>
                <a:gd name="T64" fmla="*/ 101 w 352"/>
                <a:gd name="T65" fmla="*/ 424 h 428"/>
                <a:gd name="T66" fmla="*/ 126 w 352"/>
                <a:gd name="T67" fmla="*/ 427 h 428"/>
                <a:gd name="T68" fmla="*/ 138 w 352"/>
                <a:gd name="T69" fmla="*/ 428 h 428"/>
                <a:gd name="T70" fmla="*/ 164 w 352"/>
                <a:gd name="T71" fmla="*/ 426 h 428"/>
                <a:gd name="T72" fmla="*/ 209 w 352"/>
                <a:gd name="T73" fmla="*/ 418 h 428"/>
                <a:gd name="T74" fmla="*/ 241 w 352"/>
                <a:gd name="T75" fmla="*/ 406 h 428"/>
                <a:gd name="T76" fmla="*/ 260 w 352"/>
                <a:gd name="T77" fmla="*/ 397 h 428"/>
                <a:gd name="T78" fmla="*/ 264 w 352"/>
                <a:gd name="T79" fmla="*/ 396 h 428"/>
                <a:gd name="T80" fmla="*/ 270 w 352"/>
                <a:gd name="T81" fmla="*/ 398 h 428"/>
                <a:gd name="T82" fmla="*/ 284 w 352"/>
                <a:gd name="T83" fmla="*/ 404 h 428"/>
                <a:gd name="T84" fmla="*/ 311 w 352"/>
                <a:gd name="T85" fmla="*/ 411 h 428"/>
                <a:gd name="T86" fmla="*/ 352 w 352"/>
                <a:gd name="T87" fmla="*/ 413 h 428"/>
                <a:gd name="T88" fmla="*/ 352 w 352"/>
                <a:gd name="T89" fmla="*/ 122 h 428"/>
                <a:gd name="T90" fmla="*/ 350 w 352"/>
                <a:gd name="T91" fmla="*/ 92 h 428"/>
                <a:gd name="T92" fmla="*/ 343 w 352"/>
                <a:gd name="T93" fmla="*/ 66 h 428"/>
                <a:gd name="T94" fmla="*/ 331 w 352"/>
                <a:gd name="T95" fmla="*/ 45 h 428"/>
                <a:gd name="T96" fmla="*/ 314 w 352"/>
                <a:gd name="T97" fmla="*/ 29 h 428"/>
                <a:gd name="T98" fmla="*/ 293 w 352"/>
                <a:gd name="T99" fmla="*/ 15 h 428"/>
                <a:gd name="T100" fmla="*/ 268 w 352"/>
                <a:gd name="T101" fmla="*/ 7 h 428"/>
                <a:gd name="T102" fmla="*/ 238 w 352"/>
                <a:gd name="T103" fmla="*/ 2 h 428"/>
                <a:gd name="T104" fmla="*/ 205 w 352"/>
                <a:gd name="T105" fmla="*/ 0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52" h="428">
                  <a:moveTo>
                    <a:pt x="205" y="0"/>
                  </a:moveTo>
                  <a:lnTo>
                    <a:pt x="205" y="0"/>
                  </a:lnTo>
                  <a:lnTo>
                    <a:pt x="176" y="1"/>
                  </a:lnTo>
                  <a:lnTo>
                    <a:pt x="147" y="4"/>
                  </a:lnTo>
                  <a:lnTo>
                    <a:pt x="121" y="7"/>
                  </a:lnTo>
                  <a:lnTo>
                    <a:pt x="97" y="12"/>
                  </a:lnTo>
                  <a:lnTo>
                    <a:pt x="77" y="17"/>
                  </a:lnTo>
                  <a:lnTo>
                    <a:pt x="58" y="23"/>
                  </a:lnTo>
                  <a:lnTo>
                    <a:pt x="44" y="28"/>
                  </a:lnTo>
                  <a:lnTo>
                    <a:pt x="33" y="33"/>
                  </a:lnTo>
                  <a:lnTo>
                    <a:pt x="52" y="102"/>
                  </a:lnTo>
                  <a:lnTo>
                    <a:pt x="52" y="102"/>
                  </a:lnTo>
                  <a:lnTo>
                    <a:pt x="63" y="98"/>
                  </a:lnTo>
                  <a:lnTo>
                    <a:pt x="92" y="91"/>
                  </a:lnTo>
                  <a:lnTo>
                    <a:pt x="111" y="86"/>
                  </a:lnTo>
                  <a:lnTo>
                    <a:pt x="133" y="82"/>
                  </a:lnTo>
                  <a:lnTo>
                    <a:pt x="155" y="80"/>
                  </a:lnTo>
                  <a:lnTo>
                    <a:pt x="179" y="79"/>
                  </a:lnTo>
                  <a:lnTo>
                    <a:pt x="179" y="79"/>
                  </a:lnTo>
                  <a:lnTo>
                    <a:pt x="197" y="80"/>
                  </a:lnTo>
                  <a:lnTo>
                    <a:pt x="214" y="82"/>
                  </a:lnTo>
                  <a:lnTo>
                    <a:pt x="221" y="84"/>
                  </a:lnTo>
                  <a:lnTo>
                    <a:pt x="228" y="86"/>
                  </a:lnTo>
                  <a:lnTo>
                    <a:pt x="234" y="90"/>
                  </a:lnTo>
                  <a:lnTo>
                    <a:pt x="239" y="94"/>
                  </a:lnTo>
                  <a:lnTo>
                    <a:pt x="244" y="98"/>
                  </a:lnTo>
                  <a:lnTo>
                    <a:pt x="248" y="102"/>
                  </a:lnTo>
                  <a:lnTo>
                    <a:pt x="251" y="108"/>
                  </a:lnTo>
                  <a:lnTo>
                    <a:pt x="254" y="114"/>
                  </a:lnTo>
                  <a:lnTo>
                    <a:pt x="256" y="120"/>
                  </a:lnTo>
                  <a:lnTo>
                    <a:pt x="258" y="129"/>
                  </a:lnTo>
                  <a:lnTo>
                    <a:pt x="260" y="137"/>
                  </a:lnTo>
                  <a:lnTo>
                    <a:pt x="260" y="146"/>
                  </a:lnTo>
                  <a:lnTo>
                    <a:pt x="260" y="176"/>
                  </a:lnTo>
                  <a:lnTo>
                    <a:pt x="179" y="176"/>
                  </a:lnTo>
                  <a:lnTo>
                    <a:pt x="179" y="176"/>
                  </a:lnTo>
                  <a:lnTo>
                    <a:pt x="154" y="177"/>
                  </a:lnTo>
                  <a:lnTo>
                    <a:pt x="132" y="179"/>
                  </a:lnTo>
                  <a:lnTo>
                    <a:pt x="111" y="182"/>
                  </a:lnTo>
                  <a:lnTo>
                    <a:pt x="93" y="187"/>
                  </a:lnTo>
                  <a:lnTo>
                    <a:pt x="77" y="192"/>
                  </a:lnTo>
                  <a:lnTo>
                    <a:pt x="61" y="200"/>
                  </a:lnTo>
                  <a:lnTo>
                    <a:pt x="49" y="207"/>
                  </a:lnTo>
                  <a:lnTo>
                    <a:pt x="38" y="216"/>
                  </a:lnTo>
                  <a:lnTo>
                    <a:pt x="29" y="225"/>
                  </a:lnTo>
                  <a:lnTo>
                    <a:pt x="20" y="236"/>
                  </a:lnTo>
                  <a:lnTo>
                    <a:pt x="14" y="246"/>
                  </a:lnTo>
                  <a:lnTo>
                    <a:pt x="9" y="257"/>
                  </a:lnTo>
                  <a:lnTo>
                    <a:pt x="5" y="270"/>
                  </a:lnTo>
                  <a:lnTo>
                    <a:pt x="2" y="282"/>
                  </a:lnTo>
                  <a:lnTo>
                    <a:pt x="1" y="294"/>
                  </a:lnTo>
                  <a:lnTo>
                    <a:pt x="0" y="307"/>
                  </a:lnTo>
                  <a:lnTo>
                    <a:pt x="0" y="307"/>
                  </a:lnTo>
                  <a:lnTo>
                    <a:pt x="1" y="323"/>
                  </a:lnTo>
                  <a:lnTo>
                    <a:pt x="3" y="338"/>
                  </a:lnTo>
                  <a:lnTo>
                    <a:pt x="7" y="352"/>
                  </a:lnTo>
                  <a:lnTo>
                    <a:pt x="12" y="364"/>
                  </a:lnTo>
                  <a:lnTo>
                    <a:pt x="19" y="376"/>
                  </a:lnTo>
                  <a:lnTo>
                    <a:pt x="27" y="386"/>
                  </a:lnTo>
                  <a:lnTo>
                    <a:pt x="35" y="394"/>
                  </a:lnTo>
                  <a:lnTo>
                    <a:pt x="45" y="401"/>
                  </a:lnTo>
                  <a:lnTo>
                    <a:pt x="54" y="408"/>
                  </a:lnTo>
                  <a:lnTo>
                    <a:pt x="65" y="414"/>
                  </a:lnTo>
                  <a:lnTo>
                    <a:pt x="77" y="418"/>
                  </a:lnTo>
                  <a:lnTo>
                    <a:pt x="89" y="422"/>
                  </a:lnTo>
                  <a:lnTo>
                    <a:pt x="101" y="424"/>
                  </a:lnTo>
                  <a:lnTo>
                    <a:pt x="113" y="426"/>
                  </a:lnTo>
                  <a:lnTo>
                    <a:pt x="126" y="427"/>
                  </a:lnTo>
                  <a:lnTo>
                    <a:pt x="138" y="428"/>
                  </a:lnTo>
                  <a:lnTo>
                    <a:pt x="138" y="428"/>
                  </a:lnTo>
                  <a:lnTo>
                    <a:pt x="151" y="427"/>
                  </a:lnTo>
                  <a:lnTo>
                    <a:pt x="164" y="426"/>
                  </a:lnTo>
                  <a:lnTo>
                    <a:pt x="189" y="423"/>
                  </a:lnTo>
                  <a:lnTo>
                    <a:pt x="209" y="418"/>
                  </a:lnTo>
                  <a:lnTo>
                    <a:pt x="227" y="412"/>
                  </a:lnTo>
                  <a:lnTo>
                    <a:pt x="241" y="406"/>
                  </a:lnTo>
                  <a:lnTo>
                    <a:pt x="252" y="401"/>
                  </a:lnTo>
                  <a:lnTo>
                    <a:pt x="260" y="397"/>
                  </a:lnTo>
                  <a:lnTo>
                    <a:pt x="264" y="396"/>
                  </a:lnTo>
                  <a:lnTo>
                    <a:pt x="264" y="396"/>
                  </a:lnTo>
                  <a:lnTo>
                    <a:pt x="266" y="397"/>
                  </a:lnTo>
                  <a:lnTo>
                    <a:pt x="270" y="398"/>
                  </a:lnTo>
                  <a:lnTo>
                    <a:pt x="276" y="401"/>
                  </a:lnTo>
                  <a:lnTo>
                    <a:pt x="284" y="404"/>
                  </a:lnTo>
                  <a:lnTo>
                    <a:pt x="295" y="407"/>
                  </a:lnTo>
                  <a:lnTo>
                    <a:pt x="311" y="411"/>
                  </a:lnTo>
                  <a:lnTo>
                    <a:pt x="329" y="412"/>
                  </a:lnTo>
                  <a:lnTo>
                    <a:pt x="352" y="413"/>
                  </a:lnTo>
                  <a:lnTo>
                    <a:pt x="352" y="122"/>
                  </a:lnTo>
                  <a:lnTo>
                    <a:pt x="352" y="122"/>
                  </a:lnTo>
                  <a:lnTo>
                    <a:pt x="352" y="106"/>
                  </a:lnTo>
                  <a:lnTo>
                    <a:pt x="350" y="92"/>
                  </a:lnTo>
                  <a:lnTo>
                    <a:pt x="347" y="78"/>
                  </a:lnTo>
                  <a:lnTo>
                    <a:pt x="343" y="66"/>
                  </a:lnTo>
                  <a:lnTo>
                    <a:pt x="337" y="56"/>
                  </a:lnTo>
                  <a:lnTo>
                    <a:pt x="331" y="45"/>
                  </a:lnTo>
                  <a:lnTo>
                    <a:pt x="323" y="36"/>
                  </a:lnTo>
                  <a:lnTo>
                    <a:pt x="314" y="29"/>
                  </a:lnTo>
                  <a:lnTo>
                    <a:pt x="304" y="22"/>
                  </a:lnTo>
                  <a:lnTo>
                    <a:pt x="293" y="15"/>
                  </a:lnTo>
                  <a:lnTo>
                    <a:pt x="281" y="11"/>
                  </a:lnTo>
                  <a:lnTo>
                    <a:pt x="268" y="7"/>
                  </a:lnTo>
                  <a:lnTo>
                    <a:pt x="253" y="4"/>
                  </a:lnTo>
                  <a:lnTo>
                    <a:pt x="238" y="2"/>
                  </a:lnTo>
                  <a:lnTo>
                    <a:pt x="223" y="1"/>
                  </a:lnTo>
                  <a:lnTo>
                    <a:pt x="205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39" name="Freeform 10"/>
            <p:cNvSpPr>
              <a:spLocks/>
            </p:cNvSpPr>
            <p:nvPr userDrawn="1"/>
          </p:nvSpPr>
          <p:spPr bwMode="auto">
            <a:xfrm>
              <a:off x="4936" y="4034"/>
              <a:ext cx="43" cy="29"/>
            </a:xfrm>
            <a:custGeom>
              <a:avLst/>
              <a:gdLst>
                <a:gd name="T0" fmla="*/ 171 w 171"/>
                <a:gd name="T1" fmla="*/ 93 h 116"/>
                <a:gd name="T2" fmla="*/ 171 w 171"/>
                <a:gd name="T3" fmla="*/ 93 h 116"/>
                <a:gd name="T4" fmla="*/ 152 w 171"/>
                <a:gd name="T5" fmla="*/ 99 h 116"/>
                <a:gd name="T6" fmla="*/ 125 w 171"/>
                <a:gd name="T7" fmla="*/ 108 h 116"/>
                <a:gd name="T8" fmla="*/ 111 w 171"/>
                <a:gd name="T9" fmla="*/ 111 h 116"/>
                <a:gd name="T10" fmla="*/ 95 w 171"/>
                <a:gd name="T11" fmla="*/ 114 h 116"/>
                <a:gd name="T12" fmla="*/ 81 w 171"/>
                <a:gd name="T13" fmla="*/ 116 h 116"/>
                <a:gd name="T14" fmla="*/ 68 w 171"/>
                <a:gd name="T15" fmla="*/ 116 h 116"/>
                <a:gd name="T16" fmla="*/ 68 w 171"/>
                <a:gd name="T17" fmla="*/ 116 h 116"/>
                <a:gd name="T18" fmla="*/ 54 w 171"/>
                <a:gd name="T19" fmla="*/ 116 h 116"/>
                <a:gd name="T20" fmla="*/ 41 w 171"/>
                <a:gd name="T21" fmla="*/ 114 h 116"/>
                <a:gd name="T22" fmla="*/ 29 w 171"/>
                <a:gd name="T23" fmla="*/ 110 h 116"/>
                <a:gd name="T24" fmla="*/ 24 w 171"/>
                <a:gd name="T25" fmla="*/ 108 h 116"/>
                <a:gd name="T26" fmla="*/ 20 w 171"/>
                <a:gd name="T27" fmla="*/ 105 h 116"/>
                <a:gd name="T28" fmla="*/ 16 w 171"/>
                <a:gd name="T29" fmla="*/ 101 h 116"/>
                <a:gd name="T30" fmla="*/ 12 w 171"/>
                <a:gd name="T31" fmla="*/ 97 h 116"/>
                <a:gd name="T32" fmla="*/ 9 w 171"/>
                <a:gd name="T33" fmla="*/ 92 h 116"/>
                <a:gd name="T34" fmla="*/ 6 w 171"/>
                <a:gd name="T35" fmla="*/ 87 h 116"/>
                <a:gd name="T36" fmla="*/ 3 w 171"/>
                <a:gd name="T37" fmla="*/ 82 h 116"/>
                <a:gd name="T38" fmla="*/ 1 w 171"/>
                <a:gd name="T39" fmla="*/ 76 h 116"/>
                <a:gd name="T40" fmla="*/ 0 w 171"/>
                <a:gd name="T41" fmla="*/ 69 h 116"/>
                <a:gd name="T42" fmla="*/ 0 w 171"/>
                <a:gd name="T43" fmla="*/ 61 h 116"/>
                <a:gd name="T44" fmla="*/ 0 w 171"/>
                <a:gd name="T45" fmla="*/ 61 h 116"/>
                <a:gd name="T46" fmla="*/ 1 w 171"/>
                <a:gd name="T47" fmla="*/ 49 h 116"/>
                <a:gd name="T48" fmla="*/ 4 w 171"/>
                <a:gd name="T49" fmla="*/ 38 h 116"/>
                <a:gd name="T50" fmla="*/ 7 w 171"/>
                <a:gd name="T51" fmla="*/ 33 h 116"/>
                <a:gd name="T52" fmla="*/ 10 w 171"/>
                <a:gd name="T53" fmla="*/ 27 h 116"/>
                <a:gd name="T54" fmla="*/ 13 w 171"/>
                <a:gd name="T55" fmla="*/ 23 h 116"/>
                <a:gd name="T56" fmla="*/ 17 w 171"/>
                <a:gd name="T57" fmla="*/ 19 h 116"/>
                <a:gd name="T58" fmla="*/ 22 w 171"/>
                <a:gd name="T59" fmla="*/ 16 h 116"/>
                <a:gd name="T60" fmla="*/ 27 w 171"/>
                <a:gd name="T61" fmla="*/ 13 h 116"/>
                <a:gd name="T62" fmla="*/ 33 w 171"/>
                <a:gd name="T63" fmla="*/ 10 h 116"/>
                <a:gd name="T64" fmla="*/ 39 w 171"/>
                <a:gd name="T65" fmla="*/ 8 h 116"/>
                <a:gd name="T66" fmla="*/ 55 w 171"/>
                <a:gd name="T67" fmla="*/ 5 h 116"/>
                <a:gd name="T68" fmla="*/ 73 w 171"/>
                <a:gd name="T69" fmla="*/ 3 h 116"/>
                <a:gd name="T70" fmla="*/ 171 w 171"/>
                <a:gd name="T71" fmla="*/ 0 h 116"/>
                <a:gd name="T72" fmla="*/ 171 w 171"/>
                <a:gd name="T73" fmla="*/ 93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71" h="116">
                  <a:moveTo>
                    <a:pt x="171" y="93"/>
                  </a:moveTo>
                  <a:lnTo>
                    <a:pt x="171" y="93"/>
                  </a:lnTo>
                  <a:lnTo>
                    <a:pt x="152" y="99"/>
                  </a:lnTo>
                  <a:lnTo>
                    <a:pt x="125" y="108"/>
                  </a:lnTo>
                  <a:lnTo>
                    <a:pt x="111" y="111"/>
                  </a:lnTo>
                  <a:lnTo>
                    <a:pt x="95" y="114"/>
                  </a:lnTo>
                  <a:lnTo>
                    <a:pt x="81" y="116"/>
                  </a:lnTo>
                  <a:lnTo>
                    <a:pt x="68" y="116"/>
                  </a:lnTo>
                  <a:lnTo>
                    <a:pt x="68" y="116"/>
                  </a:lnTo>
                  <a:lnTo>
                    <a:pt x="54" y="116"/>
                  </a:lnTo>
                  <a:lnTo>
                    <a:pt x="41" y="114"/>
                  </a:lnTo>
                  <a:lnTo>
                    <a:pt x="29" y="110"/>
                  </a:lnTo>
                  <a:lnTo>
                    <a:pt x="24" y="108"/>
                  </a:lnTo>
                  <a:lnTo>
                    <a:pt x="20" y="105"/>
                  </a:lnTo>
                  <a:lnTo>
                    <a:pt x="16" y="101"/>
                  </a:lnTo>
                  <a:lnTo>
                    <a:pt x="12" y="97"/>
                  </a:lnTo>
                  <a:lnTo>
                    <a:pt x="9" y="92"/>
                  </a:lnTo>
                  <a:lnTo>
                    <a:pt x="6" y="87"/>
                  </a:lnTo>
                  <a:lnTo>
                    <a:pt x="3" y="82"/>
                  </a:lnTo>
                  <a:lnTo>
                    <a:pt x="1" y="76"/>
                  </a:lnTo>
                  <a:lnTo>
                    <a:pt x="0" y="69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1" y="49"/>
                  </a:lnTo>
                  <a:lnTo>
                    <a:pt x="4" y="38"/>
                  </a:lnTo>
                  <a:lnTo>
                    <a:pt x="7" y="33"/>
                  </a:lnTo>
                  <a:lnTo>
                    <a:pt x="10" y="27"/>
                  </a:lnTo>
                  <a:lnTo>
                    <a:pt x="13" y="23"/>
                  </a:lnTo>
                  <a:lnTo>
                    <a:pt x="17" y="19"/>
                  </a:lnTo>
                  <a:lnTo>
                    <a:pt x="22" y="16"/>
                  </a:lnTo>
                  <a:lnTo>
                    <a:pt x="27" y="13"/>
                  </a:lnTo>
                  <a:lnTo>
                    <a:pt x="33" y="10"/>
                  </a:lnTo>
                  <a:lnTo>
                    <a:pt x="39" y="8"/>
                  </a:lnTo>
                  <a:lnTo>
                    <a:pt x="55" y="5"/>
                  </a:lnTo>
                  <a:lnTo>
                    <a:pt x="73" y="3"/>
                  </a:lnTo>
                  <a:lnTo>
                    <a:pt x="171" y="0"/>
                  </a:lnTo>
                  <a:lnTo>
                    <a:pt x="171" y="9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40" name="Freeform 11"/>
            <p:cNvSpPr>
              <a:spLocks/>
            </p:cNvSpPr>
            <p:nvPr userDrawn="1"/>
          </p:nvSpPr>
          <p:spPr bwMode="auto">
            <a:xfrm>
              <a:off x="4914" y="3974"/>
              <a:ext cx="88" cy="107"/>
            </a:xfrm>
            <a:custGeom>
              <a:avLst/>
              <a:gdLst>
                <a:gd name="T0" fmla="*/ 206 w 353"/>
                <a:gd name="T1" fmla="*/ 0 h 428"/>
                <a:gd name="T2" fmla="*/ 148 w 353"/>
                <a:gd name="T3" fmla="*/ 4 h 428"/>
                <a:gd name="T4" fmla="*/ 98 w 353"/>
                <a:gd name="T5" fmla="*/ 12 h 428"/>
                <a:gd name="T6" fmla="*/ 59 w 353"/>
                <a:gd name="T7" fmla="*/ 23 h 428"/>
                <a:gd name="T8" fmla="*/ 33 w 353"/>
                <a:gd name="T9" fmla="*/ 33 h 428"/>
                <a:gd name="T10" fmla="*/ 53 w 353"/>
                <a:gd name="T11" fmla="*/ 102 h 428"/>
                <a:gd name="T12" fmla="*/ 92 w 353"/>
                <a:gd name="T13" fmla="*/ 91 h 428"/>
                <a:gd name="T14" fmla="*/ 132 w 353"/>
                <a:gd name="T15" fmla="*/ 82 h 428"/>
                <a:gd name="T16" fmla="*/ 178 w 353"/>
                <a:gd name="T17" fmla="*/ 79 h 428"/>
                <a:gd name="T18" fmla="*/ 198 w 353"/>
                <a:gd name="T19" fmla="*/ 80 h 428"/>
                <a:gd name="T20" fmla="*/ 221 w 353"/>
                <a:gd name="T21" fmla="*/ 84 h 428"/>
                <a:gd name="T22" fmla="*/ 233 w 353"/>
                <a:gd name="T23" fmla="*/ 90 h 428"/>
                <a:gd name="T24" fmla="*/ 244 w 353"/>
                <a:gd name="T25" fmla="*/ 98 h 428"/>
                <a:gd name="T26" fmla="*/ 252 w 353"/>
                <a:gd name="T27" fmla="*/ 108 h 428"/>
                <a:gd name="T28" fmla="*/ 257 w 353"/>
                <a:gd name="T29" fmla="*/ 120 h 428"/>
                <a:gd name="T30" fmla="*/ 259 w 353"/>
                <a:gd name="T31" fmla="*/ 137 h 428"/>
                <a:gd name="T32" fmla="*/ 260 w 353"/>
                <a:gd name="T33" fmla="*/ 176 h 428"/>
                <a:gd name="T34" fmla="*/ 178 w 353"/>
                <a:gd name="T35" fmla="*/ 176 h 428"/>
                <a:gd name="T36" fmla="*/ 131 w 353"/>
                <a:gd name="T37" fmla="*/ 179 h 428"/>
                <a:gd name="T38" fmla="*/ 92 w 353"/>
                <a:gd name="T39" fmla="*/ 187 h 428"/>
                <a:gd name="T40" fmla="*/ 62 w 353"/>
                <a:gd name="T41" fmla="*/ 200 h 428"/>
                <a:gd name="T42" fmla="*/ 38 w 353"/>
                <a:gd name="T43" fmla="*/ 216 h 428"/>
                <a:gd name="T44" fmla="*/ 21 w 353"/>
                <a:gd name="T45" fmla="*/ 236 h 428"/>
                <a:gd name="T46" fmla="*/ 9 w 353"/>
                <a:gd name="T47" fmla="*/ 257 h 428"/>
                <a:gd name="T48" fmla="*/ 3 w 353"/>
                <a:gd name="T49" fmla="*/ 282 h 428"/>
                <a:gd name="T50" fmla="*/ 0 w 353"/>
                <a:gd name="T51" fmla="*/ 307 h 428"/>
                <a:gd name="T52" fmla="*/ 2 w 353"/>
                <a:gd name="T53" fmla="*/ 323 h 428"/>
                <a:gd name="T54" fmla="*/ 8 w 353"/>
                <a:gd name="T55" fmla="*/ 352 h 428"/>
                <a:gd name="T56" fmla="*/ 19 w 353"/>
                <a:gd name="T57" fmla="*/ 376 h 428"/>
                <a:gd name="T58" fmla="*/ 35 w 353"/>
                <a:gd name="T59" fmla="*/ 394 h 428"/>
                <a:gd name="T60" fmla="*/ 55 w 353"/>
                <a:gd name="T61" fmla="*/ 408 h 428"/>
                <a:gd name="T62" fmla="*/ 77 w 353"/>
                <a:gd name="T63" fmla="*/ 418 h 428"/>
                <a:gd name="T64" fmla="*/ 101 w 353"/>
                <a:gd name="T65" fmla="*/ 424 h 428"/>
                <a:gd name="T66" fmla="*/ 125 w 353"/>
                <a:gd name="T67" fmla="*/ 427 h 428"/>
                <a:gd name="T68" fmla="*/ 137 w 353"/>
                <a:gd name="T69" fmla="*/ 428 h 428"/>
                <a:gd name="T70" fmla="*/ 165 w 353"/>
                <a:gd name="T71" fmla="*/ 426 h 428"/>
                <a:gd name="T72" fmla="*/ 210 w 353"/>
                <a:gd name="T73" fmla="*/ 418 h 428"/>
                <a:gd name="T74" fmla="*/ 242 w 353"/>
                <a:gd name="T75" fmla="*/ 406 h 428"/>
                <a:gd name="T76" fmla="*/ 260 w 353"/>
                <a:gd name="T77" fmla="*/ 397 h 428"/>
                <a:gd name="T78" fmla="*/ 264 w 353"/>
                <a:gd name="T79" fmla="*/ 396 h 428"/>
                <a:gd name="T80" fmla="*/ 269 w 353"/>
                <a:gd name="T81" fmla="*/ 398 h 428"/>
                <a:gd name="T82" fmla="*/ 283 w 353"/>
                <a:gd name="T83" fmla="*/ 404 h 428"/>
                <a:gd name="T84" fmla="*/ 310 w 353"/>
                <a:gd name="T85" fmla="*/ 411 h 428"/>
                <a:gd name="T86" fmla="*/ 353 w 353"/>
                <a:gd name="T87" fmla="*/ 413 h 428"/>
                <a:gd name="T88" fmla="*/ 353 w 353"/>
                <a:gd name="T89" fmla="*/ 122 h 428"/>
                <a:gd name="T90" fmla="*/ 351 w 353"/>
                <a:gd name="T91" fmla="*/ 92 h 428"/>
                <a:gd name="T92" fmla="*/ 343 w 353"/>
                <a:gd name="T93" fmla="*/ 66 h 428"/>
                <a:gd name="T94" fmla="*/ 330 w 353"/>
                <a:gd name="T95" fmla="*/ 45 h 428"/>
                <a:gd name="T96" fmla="*/ 314 w 353"/>
                <a:gd name="T97" fmla="*/ 29 h 428"/>
                <a:gd name="T98" fmla="*/ 293 w 353"/>
                <a:gd name="T99" fmla="*/ 15 h 428"/>
                <a:gd name="T100" fmla="*/ 268 w 353"/>
                <a:gd name="T101" fmla="*/ 7 h 428"/>
                <a:gd name="T102" fmla="*/ 239 w 353"/>
                <a:gd name="T103" fmla="*/ 2 h 428"/>
                <a:gd name="T104" fmla="*/ 206 w 353"/>
                <a:gd name="T105" fmla="*/ 0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53" h="428">
                  <a:moveTo>
                    <a:pt x="206" y="0"/>
                  </a:moveTo>
                  <a:lnTo>
                    <a:pt x="206" y="0"/>
                  </a:lnTo>
                  <a:lnTo>
                    <a:pt x="175" y="1"/>
                  </a:lnTo>
                  <a:lnTo>
                    <a:pt x="148" y="4"/>
                  </a:lnTo>
                  <a:lnTo>
                    <a:pt x="121" y="7"/>
                  </a:lnTo>
                  <a:lnTo>
                    <a:pt x="98" y="12"/>
                  </a:lnTo>
                  <a:lnTo>
                    <a:pt x="77" y="17"/>
                  </a:lnTo>
                  <a:lnTo>
                    <a:pt x="59" y="23"/>
                  </a:lnTo>
                  <a:lnTo>
                    <a:pt x="44" y="28"/>
                  </a:lnTo>
                  <a:lnTo>
                    <a:pt x="33" y="33"/>
                  </a:lnTo>
                  <a:lnTo>
                    <a:pt x="53" y="102"/>
                  </a:lnTo>
                  <a:lnTo>
                    <a:pt x="53" y="102"/>
                  </a:lnTo>
                  <a:lnTo>
                    <a:pt x="64" y="98"/>
                  </a:lnTo>
                  <a:lnTo>
                    <a:pt x="92" y="91"/>
                  </a:lnTo>
                  <a:lnTo>
                    <a:pt x="111" y="86"/>
                  </a:lnTo>
                  <a:lnTo>
                    <a:pt x="132" y="82"/>
                  </a:lnTo>
                  <a:lnTo>
                    <a:pt x="155" y="80"/>
                  </a:lnTo>
                  <a:lnTo>
                    <a:pt x="178" y="79"/>
                  </a:lnTo>
                  <a:lnTo>
                    <a:pt x="178" y="79"/>
                  </a:lnTo>
                  <a:lnTo>
                    <a:pt x="198" y="80"/>
                  </a:lnTo>
                  <a:lnTo>
                    <a:pt x="214" y="82"/>
                  </a:lnTo>
                  <a:lnTo>
                    <a:pt x="221" y="84"/>
                  </a:lnTo>
                  <a:lnTo>
                    <a:pt x="227" y="86"/>
                  </a:lnTo>
                  <a:lnTo>
                    <a:pt x="233" y="90"/>
                  </a:lnTo>
                  <a:lnTo>
                    <a:pt x="240" y="94"/>
                  </a:lnTo>
                  <a:lnTo>
                    <a:pt x="244" y="98"/>
                  </a:lnTo>
                  <a:lnTo>
                    <a:pt x="248" y="102"/>
                  </a:lnTo>
                  <a:lnTo>
                    <a:pt x="252" y="108"/>
                  </a:lnTo>
                  <a:lnTo>
                    <a:pt x="255" y="114"/>
                  </a:lnTo>
                  <a:lnTo>
                    <a:pt x="257" y="120"/>
                  </a:lnTo>
                  <a:lnTo>
                    <a:pt x="258" y="129"/>
                  </a:lnTo>
                  <a:lnTo>
                    <a:pt x="259" y="137"/>
                  </a:lnTo>
                  <a:lnTo>
                    <a:pt x="260" y="146"/>
                  </a:lnTo>
                  <a:lnTo>
                    <a:pt x="260" y="176"/>
                  </a:lnTo>
                  <a:lnTo>
                    <a:pt x="178" y="176"/>
                  </a:lnTo>
                  <a:lnTo>
                    <a:pt x="178" y="176"/>
                  </a:lnTo>
                  <a:lnTo>
                    <a:pt x="154" y="177"/>
                  </a:lnTo>
                  <a:lnTo>
                    <a:pt x="131" y="179"/>
                  </a:lnTo>
                  <a:lnTo>
                    <a:pt x="111" y="182"/>
                  </a:lnTo>
                  <a:lnTo>
                    <a:pt x="92" y="187"/>
                  </a:lnTo>
                  <a:lnTo>
                    <a:pt x="76" y="192"/>
                  </a:lnTo>
                  <a:lnTo>
                    <a:pt x="62" y="200"/>
                  </a:lnTo>
                  <a:lnTo>
                    <a:pt x="50" y="207"/>
                  </a:lnTo>
                  <a:lnTo>
                    <a:pt x="38" y="216"/>
                  </a:lnTo>
                  <a:lnTo>
                    <a:pt x="28" y="225"/>
                  </a:lnTo>
                  <a:lnTo>
                    <a:pt x="21" y="236"/>
                  </a:lnTo>
                  <a:lnTo>
                    <a:pt x="14" y="246"/>
                  </a:lnTo>
                  <a:lnTo>
                    <a:pt x="9" y="257"/>
                  </a:lnTo>
                  <a:lnTo>
                    <a:pt x="6" y="270"/>
                  </a:lnTo>
                  <a:lnTo>
                    <a:pt x="3" y="282"/>
                  </a:lnTo>
                  <a:lnTo>
                    <a:pt x="0" y="294"/>
                  </a:lnTo>
                  <a:lnTo>
                    <a:pt x="0" y="307"/>
                  </a:lnTo>
                  <a:lnTo>
                    <a:pt x="0" y="307"/>
                  </a:lnTo>
                  <a:lnTo>
                    <a:pt x="2" y="323"/>
                  </a:lnTo>
                  <a:lnTo>
                    <a:pt x="4" y="338"/>
                  </a:lnTo>
                  <a:lnTo>
                    <a:pt x="8" y="352"/>
                  </a:lnTo>
                  <a:lnTo>
                    <a:pt x="13" y="364"/>
                  </a:lnTo>
                  <a:lnTo>
                    <a:pt x="19" y="376"/>
                  </a:lnTo>
                  <a:lnTo>
                    <a:pt x="27" y="386"/>
                  </a:lnTo>
                  <a:lnTo>
                    <a:pt x="35" y="394"/>
                  </a:lnTo>
                  <a:lnTo>
                    <a:pt x="44" y="401"/>
                  </a:lnTo>
                  <a:lnTo>
                    <a:pt x="55" y="408"/>
                  </a:lnTo>
                  <a:lnTo>
                    <a:pt x="66" y="414"/>
                  </a:lnTo>
                  <a:lnTo>
                    <a:pt x="77" y="418"/>
                  </a:lnTo>
                  <a:lnTo>
                    <a:pt x="88" y="422"/>
                  </a:lnTo>
                  <a:lnTo>
                    <a:pt x="101" y="424"/>
                  </a:lnTo>
                  <a:lnTo>
                    <a:pt x="113" y="426"/>
                  </a:lnTo>
                  <a:lnTo>
                    <a:pt x="125" y="427"/>
                  </a:lnTo>
                  <a:lnTo>
                    <a:pt x="137" y="428"/>
                  </a:lnTo>
                  <a:lnTo>
                    <a:pt x="137" y="428"/>
                  </a:lnTo>
                  <a:lnTo>
                    <a:pt x="152" y="427"/>
                  </a:lnTo>
                  <a:lnTo>
                    <a:pt x="165" y="426"/>
                  </a:lnTo>
                  <a:lnTo>
                    <a:pt x="188" y="423"/>
                  </a:lnTo>
                  <a:lnTo>
                    <a:pt x="210" y="418"/>
                  </a:lnTo>
                  <a:lnTo>
                    <a:pt x="227" y="412"/>
                  </a:lnTo>
                  <a:lnTo>
                    <a:pt x="242" y="406"/>
                  </a:lnTo>
                  <a:lnTo>
                    <a:pt x="253" y="401"/>
                  </a:lnTo>
                  <a:lnTo>
                    <a:pt x="260" y="397"/>
                  </a:lnTo>
                  <a:lnTo>
                    <a:pt x="264" y="396"/>
                  </a:lnTo>
                  <a:lnTo>
                    <a:pt x="264" y="396"/>
                  </a:lnTo>
                  <a:lnTo>
                    <a:pt x="266" y="397"/>
                  </a:lnTo>
                  <a:lnTo>
                    <a:pt x="269" y="398"/>
                  </a:lnTo>
                  <a:lnTo>
                    <a:pt x="275" y="401"/>
                  </a:lnTo>
                  <a:lnTo>
                    <a:pt x="283" y="404"/>
                  </a:lnTo>
                  <a:lnTo>
                    <a:pt x="296" y="407"/>
                  </a:lnTo>
                  <a:lnTo>
                    <a:pt x="310" y="411"/>
                  </a:lnTo>
                  <a:lnTo>
                    <a:pt x="329" y="412"/>
                  </a:lnTo>
                  <a:lnTo>
                    <a:pt x="353" y="413"/>
                  </a:lnTo>
                  <a:lnTo>
                    <a:pt x="353" y="122"/>
                  </a:lnTo>
                  <a:lnTo>
                    <a:pt x="353" y="122"/>
                  </a:lnTo>
                  <a:lnTo>
                    <a:pt x="353" y="106"/>
                  </a:lnTo>
                  <a:lnTo>
                    <a:pt x="351" y="92"/>
                  </a:lnTo>
                  <a:lnTo>
                    <a:pt x="348" y="78"/>
                  </a:lnTo>
                  <a:lnTo>
                    <a:pt x="343" y="66"/>
                  </a:lnTo>
                  <a:lnTo>
                    <a:pt x="338" y="56"/>
                  </a:lnTo>
                  <a:lnTo>
                    <a:pt x="330" y="45"/>
                  </a:lnTo>
                  <a:lnTo>
                    <a:pt x="323" y="36"/>
                  </a:lnTo>
                  <a:lnTo>
                    <a:pt x="314" y="29"/>
                  </a:lnTo>
                  <a:lnTo>
                    <a:pt x="304" y="22"/>
                  </a:lnTo>
                  <a:lnTo>
                    <a:pt x="293" y="15"/>
                  </a:lnTo>
                  <a:lnTo>
                    <a:pt x="281" y="11"/>
                  </a:lnTo>
                  <a:lnTo>
                    <a:pt x="268" y="7"/>
                  </a:lnTo>
                  <a:lnTo>
                    <a:pt x="254" y="4"/>
                  </a:lnTo>
                  <a:lnTo>
                    <a:pt x="239" y="2"/>
                  </a:lnTo>
                  <a:lnTo>
                    <a:pt x="222" y="1"/>
                  </a:lnTo>
                  <a:lnTo>
                    <a:pt x="20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41" name="Freeform 12"/>
            <p:cNvSpPr>
              <a:spLocks/>
            </p:cNvSpPr>
            <p:nvPr userDrawn="1"/>
          </p:nvSpPr>
          <p:spPr bwMode="auto">
            <a:xfrm>
              <a:off x="5263" y="3975"/>
              <a:ext cx="93" cy="106"/>
            </a:xfrm>
            <a:custGeom>
              <a:avLst/>
              <a:gdLst>
                <a:gd name="T0" fmla="*/ 281 w 374"/>
                <a:gd name="T1" fmla="*/ 313 h 424"/>
                <a:gd name="T2" fmla="*/ 246 w 374"/>
                <a:gd name="T3" fmla="*/ 327 h 424"/>
                <a:gd name="T4" fmla="*/ 217 w 374"/>
                <a:gd name="T5" fmla="*/ 336 h 424"/>
                <a:gd name="T6" fmla="*/ 184 w 374"/>
                <a:gd name="T7" fmla="*/ 341 h 424"/>
                <a:gd name="T8" fmla="*/ 167 w 374"/>
                <a:gd name="T9" fmla="*/ 342 h 424"/>
                <a:gd name="T10" fmla="*/ 145 w 374"/>
                <a:gd name="T11" fmla="*/ 341 h 424"/>
                <a:gd name="T12" fmla="*/ 129 w 374"/>
                <a:gd name="T13" fmla="*/ 337 h 424"/>
                <a:gd name="T14" fmla="*/ 116 w 374"/>
                <a:gd name="T15" fmla="*/ 329 h 424"/>
                <a:gd name="T16" fmla="*/ 106 w 374"/>
                <a:gd name="T17" fmla="*/ 319 h 424"/>
                <a:gd name="T18" fmla="*/ 99 w 374"/>
                <a:gd name="T19" fmla="*/ 307 h 424"/>
                <a:gd name="T20" fmla="*/ 95 w 374"/>
                <a:gd name="T21" fmla="*/ 290 h 424"/>
                <a:gd name="T22" fmla="*/ 93 w 374"/>
                <a:gd name="T23" fmla="*/ 248 h 424"/>
                <a:gd name="T24" fmla="*/ 79 w 374"/>
                <a:gd name="T25" fmla="*/ 0 h 424"/>
                <a:gd name="T26" fmla="*/ 59 w 374"/>
                <a:gd name="T27" fmla="*/ 0 h 424"/>
                <a:gd name="T28" fmla="*/ 13 w 374"/>
                <a:gd name="T29" fmla="*/ 4 h 424"/>
                <a:gd name="T30" fmla="*/ 0 w 374"/>
                <a:gd name="T31" fmla="*/ 259 h 424"/>
                <a:gd name="T32" fmla="*/ 0 w 374"/>
                <a:gd name="T33" fmla="*/ 280 h 424"/>
                <a:gd name="T34" fmla="*/ 3 w 374"/>
                <a:gd name="T35" fmla="*/ 316 h 424"/>
                <a:gd name="T36" fmla="*/ 9 w 374"/>
                <a:gd name="T37" fmla="*/ 347 h 424"/>
                <a:gd name="T38" fmla="*/ 21 w 374"/>
                <a:gd name="T39" fmla="*/ 373 h 424"/>
                <a:gd name="T40" fmla="*/ 36 w 374"/>
                <a:gd name="T41" fmla="*/ 393 h 424"/>
                <a:gd name="T42" fmla="*/ 58 w 374"/>
                <a:gd name="T43" fmla="*/ 408 h 424"/>
                <a:gd name="T44" fmla="*/ 86 w 374"/>
                <a:gd name="T45" fmla="*/ 418 h 424"/>
                <a:gd name="T46" fmla="*/ 121 w 374"/>
                <a:gd name="T47" fmla="*/ 423 h 424"/>
                <a:gd name="T48" fmla="*/ 141 w 374"/>
                <a:gd name="T49" fmla="*/ 424 h 424"/>
                <a:gd name="T50" fmla="*/ 172 w 374"/>
                <a:gd name="T51" fmla="*/ 422 h 424"/>
                <a:gd name="T52" fmla="*/ 199 w 374"/>
                <a:gd name="T53" fmla="*/ 418 h 424"/>
                <a:gd name="T54" fmla="*/ 243 w 374"/>
                <a:gd name="T55" fmla="*/ 407 h 424"/>
                <a:gd name="T56" fmla="*/ 271 w 374"/>
                <a:gd name="T57" fmla="*/ 395 h 424"/>
                <a:gd name="T58" fmla="*/ 283 w 374"/>
                <a:gd name="T59" fmla="*/ 390 h 424"/>
                <a:gd name="T60" fmla="*/ 296 w 374"/>
                <a:gd name="T61" fmla="*/ 396 h 424"/>
                <a:gd name="T62" fmla="*/ 319 w 374"/>
                <a:gd name="T63" fmla="*/ 402 h 424"/>
                <a:gd name="T64" fmla="*/ 353 w 374"/>
                <a:gd name="T65" fmla="*/ 408 h 424"/>
                <a:gd name="T66" fmla="*/ 374 w 374"/>
                <a:gd name="T67" fmla="*/ 6 h 424"/>
                <a:gd name="T68" fmla="*/ 342 w 374"/>
                <a:gd name="T69" fmla="*/ 2 h 424"/>
                <a:gd name="T70" fmla="*/ 299 w 374"/>
                <a:gd name="T71" fmla="*/ 0 h 424"/>
                <a:gd name="T72" fmla="*/ 281 w 374"/>
                <a:gd name="T73" fmla="*/ 313 h 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74" h="424">
                  <a:moveTo>
                    <a:pt x="281" y="313"/>
                  </a:moveTo>
                  <a:lnTo>
                    <a:pt x="281" y="313"/>
                  </a:lnTo>
                  <a:lnTo>
                    <a:pt x="260" y="322"/>
                  </a:lnTo>
                  <a:lnTo>
                    <a:pt x="246" y="327"/>
                  </a:lnTo>
                  <a:lnTo>
                    <a:pt x="232" y="331"/>
                  </a:lnTo>
                  <a:lnTo>
                    <a:pt x="217" y="336"/>
                  </a:lnTo>
                  <a:lnTo>
                    <a:pt x="200" y="339"/>
                  </a:lnTo>
                  <a:lnTo>
                    <a:pt x="184" y="341"/>
                  </a:lnTo>
                  <a:lnTo>
                    <a:pt x="167" y="342"/>
                  </a:lnTo>
                  <a:lnTo>
                    <a:pt x="167" y="342"/>
                  </a:lnTo>
                  <a:lnTo>
                    <a:pt x="155" y="342"/>
                  </a:lnTo>
                  <a:lnTo>
                    <a:pt x="145" y="341"/>
                  </a:lnTo>
                  <a:lnTo>
                    <a:pt x="136" y="339"/>
                  </a:lnTo>
                  <a:lnTo>
                    <a:pt x="129" y="337"/>
                  </a:lnTo>
                  <a:lnTo>
                    <a:pt x="122" y="333"/>
                  </a:lnTo>
                  <a:lnTo>
                    <a:pt x="116" y="329"/>
                  </a:lnTo>
                  <a:lnTo>
                    <a:pt x="110" y="324"/>
                  </a:lnTo>
                  <a:lnTo>
                    <a:pt x="106" y="319"/>
                  </a:lnTo>
                  <a:lnTo>
                    <a:pt x="102" y="313"/>
                  </a:lnTo>
                  <a:lnTo>
                    <a:pt x="99" y="307"/>
                  </a:lnTo>
                  <a:lnTo>
                    <a:pt x="97" y="298"/>
                  </a:lnTo>
                  <a:lnTo>
                    <a:pt x="95" y="290"/>
                  </a:lnTo>
                  <a:lnTo>
                    <a:pt x="93" y="271"/>
                  </a:lnTo>
                  <a:lnTo>
                    <a:pt x="93" y="248"/>
                  </a:lnTo>
                  <a:lnTo>
                    <a:pt x="93" y="0"/>
                  </a:lnTo>
                  <a:lnTo>
                    <a:pt x="79" y="0"/>
                  </a:lnTo>
                  <a:lnTo>
                    <a:pt x="79" y="0"/>
                  </a:lnTo>
                  <a:lnTo>
                    <a:pt x="59" y="0"/>
                  </a:lnTo>
                  <a:lnTo>
                    <a:pt x="36" y="2"/>
                  </a:lnTo>
                  <a:lnTo>
                    <a:pt x="13" y="4"/>
                  </a:lnTo>
                  <a:lnTo>
                    <a:pt x="0" y="6"/>
                  </a:lnTo>
                  <a:lnTo>
                    <a:pt x="0" y="259"/>
                  </a:lnTo>
                  <a:lnTo>
                    <a:pt x="0" y="259"/>
                  </a:lnTo>
                  <a:lnTo>
                    <a:pt x="0" y="280"/>
                  </a:lnTo>
                  <a:lnTo>
                    <a:pt x="1" y="298"/>
                  </a:lnTo>
                  <a:lnTo>
                    <a:pt x="3" y="316"/>
                  </a:lnTo>
                  <a:lnTo>
                    <a:pt x="5" y="332"/>
                  </a:lnTo>
                  <a:lnTo>
                    <a:pt x="9" y="347"/>
                  </a:lnTo>
                  <a:lnTo>
                    <a:pt x="14" y="360"/>
                  </a:lnTo>
                  <a:lnTo>
                    <a:pt x="21" y="373"/>
                  </a:lnTo>
                  <a:lnTo>
                    <a:pt x="28" y="383"/>
                  </a:lnTo>
                  <a:lnTo>
                    <a:pt x="36" y="393"/>
                  </a:lnTo>
                  <a:lnTo>
                    <a:pt x="46" y="401"/>
                  </a:lnTo>
                  <a:lnTo>
                    <a:pt x="58" y="408"/>
                  </a:lnTo>
                  <a:lnTo>
                    <a:pt x="71" y="414"/>
                  </a:lnTo>
                  <a:lnTo>
                    <a:pt x="86" y="418"/>
                  </a:lnTo>
                  <a:lnTo>
                    <a:pt x="102" y="421"/>
                  </a:lnTo>
                  <a:lnTo>
                    <a:pt x="121" y="423"/>
                  </a:lnTo>
                  <a:lnTo>
                    <a:pt x="141" y="424"/>
                  </a:lnTo>
                  <a:lnTo>
                    <a:pt x="141" y="424"/>
                  </a:lnTo>
                  <a:lnTo>
                    <a:pt x="157" y="423"/>
                  </a:lnTo>
                  <a:lnTo>
                    <a:pt x="172" y="422"/>
                  </a:lnTo>
                  <a:lnTo>
                    <a:pt x="186" y="421"/>
                  </a:lnTo>
                  <a:lnTo>
                    <a:pt x="199" y="418"/>
                  </a:lnTo>
                  <a:lnTo>
                    <a:pt x="223" y="413"/>
                  </a:lnTo>
                  <a:lnTo>
                    <a:pt x="243" y="407"/>
                  </a:lnTo>
                  <a:lnTo>
                    <a:pt x="260" y="400"/>
                  </a:lnTo>
                  <a:lnTo>
                    <a:pt x="271" y="395"/>
                  </a:lnTo>
                  <a:lnTo>
                    <a:pt x="283" y="390"/>
                  </a:lnTo>
                  <a:lnTo>
                    <a:pt x="283" y="390"/>
                  </a:lnTo>
                  <a:lnTo>
                    <a:pt x="289" y="393"/>
                  </a:lnTo>
                  <a:lnTo>
                    <a:pt x="296" y="396"/>
                  </a:lnTo>
                  <a:lnTo>
                    <a:pt x="307" y="399"/>
                  </a:lnTo>
                  <a:lnTo>
                    <a:pt x="319" y="402"/>
                  </a:lnTo>
                  <a:lnTo>
                    <a:pt x="334" y="405"/>
                  </a:lnTo>
                  <a:lnTo>
                    <a:pt x="353" y="408"/>
                  </a:lnTo>
                  <a:lnTo>
                    <a:pt x="374" y="409"/>
                  </a:lnTo>
                  <a:lnTo>
                    <a:pt x="374" y="6"/>
                  </a:lnTo>
                  <a:lnTo>
                    <a:pt x="374" y="6"/>
                  </a:lnTo>
                  <a:lnTo>
                    <a:pt x="342" y="2"/>
                  </a:lnTo>
                  <a:lnTo>
                    <a:pt x="320" y="1"/>
                  </a:lnTo>
                  <a:lnTo>
                    <a:pt x="299" y="0"/>
                  </a:lnTo>
                  <a:lnTo>
                    <a:pt x="281" y="0"/>
                  </a:lnTo>
                  <a:lnTo>
                    <a:pt x="281" y="31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42" name="Freeform 13"/>
            <p:cNvSpPr>
              <a:spLocks/>
            </p:cNvSpPr>
            <p:nvPr userDrawn="1"/>
          </p:nvSpPr>
          <p:spPr bwMode="auto">
            <a:xfrm>
              <a:off x="5383" y="3974"/>
              <a:ext cx="78" cy="107"/>
            </a:xfrm>
            <a:custGeom>
              <a:avLst/>
              <a:gdLst>
                <a:gd name="T0" fmla="*/ 11 w 311"/>
                <a:gd name="T1" fmla="*/ 415 h 428"/>
                <a:gd name="T2" fmla="*/ 83 w 311"/>
                <a:gd name="T3" fmla="*/ 425 h 428"/>
                <a:gd name="T4" fmla="*/ 138 w 311"/>
                <a:gd name="T5" fmla="*/ 428 h 428"/>
                <a:gd name="T6" fmla="*/ 183 w 311"/>
                <a:gd name="T7" fmla="*/ 425 h 428"/>
                <a:gd name="T8" fmla="*/ 227 w 311"/>
                <a:gd name="T9" fmla="*/ 414 h 428"/>
                <a:gd name="T10" fmla="*/ 265 w 311"/>
                <a:gd name="T11" fmla="*/ 394 h 428"/>
                <a:gd name="T12" fmla="*/ 295 w 311"/>
                <a:gd name="T13" fmla="*/ 363 h 428"/>
                <a:gd name="T14" fmla="*/ 310 w 311"/>
                <a:gd name="T15" fmla="*/ 318 h 428"/>
                <a:gd name="T16" fmla="*/ 310 w 311"/>
                <a:gd name="T17" fmla="*/ 288 h 428"/>
                <a:gd name="T18" fmla="*/ 302 w 311"/>
                <a:gd name="T19" fmla="*/ 256 h 428"/>
                <a:gd name="T20" fmla="*/ 283 w 311"/>
                <a:gd name="T21" fmla="*/ 231 h 428"/>
                <a:gd name="T22" fmla="*/ 257 w 311"/>
                <a:gd name="T23" fmla="*/ 211 h 428"/>
                <a:gd name="T24" fmla="*/ 209 w 311"/>
                <a:gd name="T25" fmla="*/ 187 h 428"/>
                <a:gd name="T26" fmla="*/ 149 w 311"/>
                <a:gd name="T27" fmla="*/ 164 h 428"/>
                <a:gd name="T28" fmla="*/ 113 w 311"/>
                <a:gd name="T29" fmla="*/ 144 h 428"/>
                <a:gd name="T30" fmla="*/ 103 w 311"/>
                <a:gd name="T31" fmla="*/ 132 h 428"/>
                <a:gd name="T32" fmla="*/ 100 w 311"/>
                <a:gd name="T33" fmla="*/ 116 h 428"/>
                <a:gd name="T34" fmla="*/ 102 w 311"/>
                <a:gd name="T35" fmla="*/ 104 h 428"/>
                <a:gd name="T36" fmla="*/ 116 w 311"/>
                <a:gd name="T37" fmla="*/ 86 h 428"/>
                <a:gd name="T38" fmla="*/ 132 w 311"/>
                <a:gd name="T39" fmla="*/ 78 h 428"/>
                <a:gd name="T40" fmla="*/ 156 w 311"/>
                <a:gd name="T41" fmla="*/ 74 h 428"/>
                <a:gd name="T42" fmla="*/ 185 w 311"/>
                <a:gd name="T43" fmla="*/ 75 h 428"/>
                <a:gd name="T44" fmla="*/ 238 w 311"/>
                <a:gd name="T45" fmla="*/ 85 h 428"/>
                <a:gd name="T46" fmla="*/ 295 w 311"/>
                <a:gd name="T47" fmla="*/ 30 h 428"/>
                <a:gd name="T48" fmla="*/ 263 w 311"/>
                <a:gd name="T49" fmla="*/ 16 h 428"/>
                <a:gd name="T50" fmla="*/ 207 w 311"/>
                <a:gd name="T51" fmla="*/ 4 h 428"/>
                <a:gd name="T52" fmla="*/ 158 w 311"/>
                <a:gd name="T53" fmla="*/ 0 h 428"/>
                <a:gd name="T54" fmla="*/ 115 w 311"/>
                <a:gd name="T55" fmla="*/ 4 h 428"/>
                <a:gd name="T56" fmla="*/ 76 w 311"/>
                <a:gd name="T57" fmla="*/ 17 h 428"/>
                <a:gd name="T58" fmla="*/ 42 w 311"/>
                <a:gd name="T59" fmla="*/ 39 h 428"/>
                <a:gd name="T60" fmla="*/ 19 w 311"/>
                <a:gd name="T61" fmla="*/ 69 h 428"/>
                <a:gd name="T62" fmla="*/ 7 w 311"/>
                <a:gd name="T63" fmla="*/ 107 h 428"/>
                <a:gd name="T64" fmla="*/ 7 w 311"/>
                <a:gd name="T65" fmla="*/ 137 h 428"/>
                <a:gd name="T66" fmla="*/ 19 w 311"/>
                <a:gd name="T67" fmla="*/ 175 h 428"/>
                <a:gd name="T68" fmla="*/ 42 w 311"/>
                <a:gd name="T69" fmla="*/ 203 h 428"/>
                <a:gd name="T70" fmla="*/ 73 w 311"/>
                <a:gd name="T71" fmla="*/ 223 h 428"/>
                <a:gd name="T72" fmla="*/ 119 w 311"/>
                <a:gd name="T73" fmla="*/ 243 h 428"/>
                <a:gd name="T74" fmla="*/ 171 w 311"/>
                <a:gd name="T75" fmla="*/ 261 h 428"/>
                <a:gd name="T76" fmla="*/ 205 w 311"/>
                <a:gd name="T77" fmla="*/ 280 h 428"/>
                <a:gd name="T78" fmla="*/ 216 w 311"/>
                <a:gd name="T79" fmla="*/ 296 h 428"/>
                <a:gd name="T80" fmla="*/ 217 w 311"/>
                <a:gd name="T81" fmla="*/ 306 h 428"/>
                <a:gd name="T82" fmla="*/ 212 w 311"/>
                <a:gd name="T83" fmla="*/ 328 h 428"/>
                <a:gd name="T84" fmla="*/ 202 w 311"/>
                <a:gd name="T85" fmla="*/ 340 h 428"/>
                <a:gd name="T86" fmla="*/ 184 w 311"/>
                <a:gd name="T87" fmla="*/ 348 h 428"/>
                <a:gd name="T88" fmla="*/ 158 w 311"/>
                <a:gd name="T89" fmla="*/ 353 h 428"/>
                <a:gd name="T90" fmla="*/ 113 w 311"/>
                <a:gd name="T91" fmla="*/ 354 h 428"/>
                <a:gd name="T92" fmla="*/ 28 w 311"/>
                <a:gd name="T93" fmla="*/ 344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11" h="428">
                  <a:moveTo>
                    <a:pt x="0" y="413"/>
                  </a:moveTo>
                  <a:lnTo>
                    <a:pt x="0" y="413"/>
                  </a:lnTo>
                  <a:lnTo>
                    <a:pt x="11" y="415"/>
                  </a:lnTo>
                  <a:lnTo>
                    <a:pt x="39" y="420"/>
                  </a:lnTo>
                  <a:lnTo>
                    <a:pt x="60" y="423"/>
                  </a:lnTo>
                  <a:lnTo>
                    <a:pt x="83" y="425"/>
                  </a:lnTo>
                  <a:lnTo>
                    <a:pt x="110" y="427"/>
                  </a:lnTo>
                  <a:lnTo>
                    <a:pt x="138" y="428"/>
                  </a:lnTo>
                  <a:lnTo>
                    <a:pt x="138" y="428"/>
                  </a:lnTo>
                  <a:lnTo>
                    <a:pt x="154" y="427"/>
                  </a:lnTo>
                  <a:lnTo>
                    <a:pt x="168" y="426"/>
                  </a:lnTo>
                  <a:lnTo>
                    <a:pt x="183" y="425"/>
                  </a:lnTo>
                  <a:lnTo>
                    <a:pt x="198" y="422"/>
                  </a:lnTo>
                  <a:lnTo>
                    <a:pt x="213" y="419"/>
                  </a:lnTo>
                  <a:lnTo>
                    <a:pt x="227" y="414"/>
                  </a:lnTo>
                  <a:lnTo>
                    <a:pt x="241" y="408"/>
                  </a:lnTo>
                  <a:lnTo>
                    <a:pt x="254" y="402"/>
                  </a:lnTo>
                  <a:lnTo>
                    <a:pt x="265" y="394"/>
                  </a:lnTo>
                  <a:lnTo>
                    <a:pt x="276" y="385"/>
                  </a:lnTo>
                  <a:lnTo>
                    <a:pt x="286" y="375"/>
                  </a:lnTo>
                  <a:lnTo>
                    <a:pt x="295" y="363"/>
                  </a:lnTo>
                  <a:lnTo>
                    <a:pt x="302" y="350"/>
                  </a:lnTo>
                  <a:lnTo>
                    <a:pt x="307" y="334"/>
                  </a:lnTo>
                  <a:lnTo>
                    <a:pt x="310" y="318"/>
                  </a:lnTo>
                  <a:lnTo>
                    <a:pt x="311" y="300"/>
                  </a:lnTo>
                  <a:lnTo>
                    <a:pt x="311" y="300"/>
                  </a:lnTo>
                  <a:lnTo>
                    <a:pt x="310" y="288"/>
                  </a:lnTo>
                  <a:lnTo>
                    <a:pt x="309" y="277"/>
                  </a:lnTo>
                  <a:lnTo>
                    <a:pt x="306" y="266"/>
                  </a:lnTo>
                  <a:lnTo>
                    <a:pt x="302" y="256"/>
                  </a:lnTo>
                  <a:lnTo>
                    <a:pt x="297" y="248"/>
                  </a:lnTo>
                  <a:lnTo>
                    <a:pt x="291" y="239"/>
                  </a:lnTo>
                  <a:lnTo>
                    <a:pt x="283" y="231"/>
                  </a:lnTo>
                  <a:lnTo>
                    <a:pt x="276" y="224"/>
                  </a:lnTo>
                  <a:lnTo>
                    <a:pt x="267" y="217"/>
                  </a:lnTo>
                  <a:lnTo>
                    <a:pt x="257" y="211"/>
                  </a:lnTo>
                  <a:lnTo>
                    <a:pt x="247" y="204"/>
                  </a:lnTo>
                  <a:lnTo>
                    <a:pt x="234" y="199"/>
                  </a:lnTo>
                  <a:lnTo>
                    <a:pt x="209" y="187"/>
                  </a:lnTo>
                  <a:lnTo>
                    <a:pt x="180" y="176"/>
                  </a:lnTo>
                  <a:lnTo>
                    <a:pt x="180" y="176"/>
                  </a:lnTo>
                  <a:lnTo>
                    <a:pt x="149" y="164"/>
                  </a:lnTo>
                  <a:lnTo>
                    <a:pt x="135" y="157"/>
                  </a:lnTo>
                  <a:lnTo>
                    <a:pt x="123" y="151"/>
                  </a:lnTo>
                  <a:lnTo>
                    <a:pt x="113" y="144"/>
                  </a:lnTo>
                  <a:lnTo>
                    <a:pt x="109" y="140"/>
                  </a:lnTo>
                  <a:lnTo>
                    <a:pt x="106" y="136"/>
                  </a:lnTo>
                  <a:lnTo>
                    <a:pt x="103" y="132"/>
                  </a:lnTo>
                  <a:lnTo>
                    <a:pt x="101" y="127"/>
                  </a:lnTo>
                  <a:lnTo>
                    <a:pt x="100" y="121"/>
                  </a:lnTo>
                  <a:lnTo>
                    <a:pt x="100" y="116"/>
                  </a:lnTo>
                  <a:lnTo>
                    <a:pt x="100" y="116"/>
                  </a:lnTo>
                  <a:lnTo>
                    <a:pt x="100" y="110"/>
                  </a:lnTo>
                  <a:lnTo>
                    <a:pt x="102" y="104"/>
                  </a:lnTo>
                  <a:lnTo>
                    <a:pt x="106" y="97"/>
                  </a:lnTo>
                  <a:lnTo>
                    <a:pt x="112" y="90"/>
                  </a:lnTo>
                  <a:lnTo>
                    <a:pt x="116" y="86"/>
                  </a:lnTo>
                  <a:lnTo>
                    <a:pt x="120" y="83"/>
                  </a:lnTo>
                  <a:lnTo>
                    <a:pt x="126" y="81"/>
                  </a:lnTo>
                  <a:lnTo>
                    <a:pt x="132" y="78"/>
                  </a:lnTo>
                  <a:lnTo>
                    <a:pt x="139" y="76"/>
                  </a:lnTo>
                  <a:lnTo>
                    <a:pt x="147" y="75"/>
                  </a:lnTo>
                  <a:lnTo>
                    <a:pt x="156" y="74"/>
                  </a:lnTo>
                  <a:lnTo>
                    <a:pt x="166" y="74"/>
                  </a:lnTo>
                  <a:lnTo>
                    <a:pt x="166" y="74"/>
                  </a:lnTo>
                  <a:lnTo>
                    <a:pt x="185" y="75"/>
                  </a:lnTo>
                  <a:lnTo>
                    <a:pt x="205" y="77"/>
                  </a:lnTo>
                  <a:lnTo>
                    <a:pt x="222" y="81"/>
                  </a:lnTo>
                  <a:lnTo>
                    <a:pt x="238" y="85"/>
                  </a:lnTo>
                  <a:lnTo>
                    <a:pt x="262" y="94"/>
                  </a:lnTo>
                  <a:lnTo>
                    <a:pt x="271" y="98"/>
                  </a:lnTo>
                  <a:lnTo>
                    <a:pt x="295" y="30"/>
                  </a:lnTo>
                  <a:lnTo>
                    <a:pt x="295" y="30"/>
                  </a:lnTo>
                  <a:lnTo>
                    <a:pt x="276" y="22"/>
                  </a:lnTo>
                  <a:lnTo>
                    <a:pt x="263" y="16"/>
                  </a:lnTo>
                  <a:lnTo>
                    <a:pt x="247" y="12"/>
                  </a:lnTo>
                  <a:lnTo>
                    <a:pt x="228" y="7"/>
                  </a:lnTo>
                  <a:lnTo>
                    <a:pt x="207" y="4"/>
                  </a:lnTo>
                  <a:lnTo>
                    <a:pt x="183" y="1"/>
                  </a:lnTo>
                  <a:lnTo>
                    <a:pt x="158" y="0"/>
                  </a:lnTo>
                  <a:lnTo>
                    <a:pt x="158" y="0"/>
                  </a:lnTo>
                  <a:lnTo>
                    <a:pt x="143" y="1"/>
                  </a:lnTo>
                  <a:lnTo>
                    <a:pt x="129" y="2"/>
                  </a:lnTo>
                  <a:lnTo>
                    <a:pt x="115" y="4"/>
                  </a:lnTo>
                  <a:lnTo>
                    <a:pt x="102" y="8"/>
                  </a:lnTo>
                  <a:lnTo>
                    <a:pt x="88" y="12"/>
                  </a:lnTo>
                  <a:lnTo>
                    <a:pt x="76" y="17"/>
                  </a:lnTo>
                  <a:lnTo>
                    <a:pt x="64" y="24"/>
                  </a:lnTo>
                  <a:lnTo>
                    <a:pt x="53" y="31"/>
                  </a:lnTo>
                  <a:lnTo>
                    <a:pt x="42" y="39"/>
                  </a:lnTo>
                  <a:lnTo>
                    <a:pt x="33" y="47"/>
                  </a:lnTo>
                  <a:lnTo>
                    <a:pt x="25" y="58"/>
                  </a:lnTo>
                  <a:lnTo>
                    <a:pt x="19" y="69"/>
                  </a:lnTo>
                  <a:lnTo>
                    <a:pt x="13" y="80"/>
                  </a:lnTo>
                  <a:lnTo>
                    <a:pt x="9" y="94"/>
                  </a:lnTo>
                  <a:lnTo>
                    <a:pt x="7" y="107"/>
                  </a:lnTo>
                  <a:lnTo>
                    <a:pt x="6" y="122"/>
                  </a:lnTo>
                  <a:lnTo>
                    <a:pt x="6" y="122"/>
                  </a:lnTo>
                  <a:lnTo>
                    <a:pt x="7" y="137"/>
                  </a:lnTo>
                  <a:lnTo>
                    <a:pt x="9" y="150"/>
                  </a:lnTo>
                  <a:lnTo>
                    <a:pt x="13" y="164"/>
                  </a:lnTo>
                  <a:lnTo>
                    <a:pt x="19" y="175"/>
                  </a:lnTo>
                  <a:lnTo>
                    <a:pt x="25" y="185"/>
                  </a:lnTo>
                  <a:lnTo>
                    <a:pt x="33" y="194"/>
                  </a:lnTo>
                  <a:lnTo>
                    <a:pt x="42" y="203"/>
                  </a:lnTo>
                  <a:lnTo>
                    <a:pt x="51" y="210"/>
                  </a:lnTo>
                  <a:lnTo>
                    <a:pt x="62" y="217"/>
                  </a:lnTo>
                  <a:lnTo>
                    <a:pt x="73" y="223"/>
                  </a:lnTo>
                  <a:lnTo>
                    <a:pt x="84" y="229"/>
                  </a:lnTo>
                  <a:lnTo>
                    <a:pt x="95" y="235"/>
                  </a:lnTo>
                  <a:lnTo>
                    <a:pt x="119" y="243"/>
                  </a:lnTo>
                  <a:lnTo>
                    <a:pt x="142" y="251"/>
                  </a:lnTo>
                  <a:lnTo>
                    <a:pt x="142" y="251"/>
                  </a:lnTo>
                  <a:lnTo>
                    <a:pt x="171" y="261"/>
                  </a:lnTo>
                  <a:lnTo>
                    <a:pt x="184" y="266"/>
                  </a:lnTo>
                  <a:lnTo>
                    <a:pt x="196" y="273"/>
                  </a:lnTo>
                  <a:lnTo>
                    <a:pt x="205" y="280"/>
                  </a:lnTo>
                  <a:lnTo>
                    <a:pt x="211" y="287"/>
                  </a:lnTo>
                  <a:lnTo>
                    <a:pt x="214" y="291"/>
                  </a:lnTo>
                  <a:lnTo>
                    <a:pt x="216" y="296"/>
                  </a:lnTo>
                  <a:lnTo>
                    <a:pt x="217" y="300"/>
                  </a:lnTo>
                  <a:lnTo>
                    <a:pt x="217" y="306"/>
                  </a:lnTo>
                  <a:lnTo>
                    <a:pt x="217" y="306"/>
                  </a:lnTo>
                  <a:lnTo>
                    <a:pt x="217" y="315"/>
                  </a:lnTo>
                  <a:lnTo>
                    <a:pt x="214" y="324"/>
                  </a:lnTo>
                  <a:lnTo>
                    <a:pt x="212" y="328"/>
                  </a:lnTo>
                  <a:lnTo>
                    <a:pt x="209" y="332"/>
                  </a:lnTo>
                  <a:lnTo>
                    <a:pt x="206" y="335"/>
                  </a:lnTo>
                  <a:lnTo>
                    <a:pt x="202" y="340"/>
                  </a:lnTo>
                  <a:lnTo>
                    <a:pt x="197" y="343"/>
                  </a:lnTo>
                  <a:lnTo>
                    <a:pt x="190" y="346"/>
                  </a:lnTo>
                  <a:lnTo>
                    <a:pt x="184" y="348"/>
                  </a:lnTo>
                  <a:lnTo>
                    <a:pt x="176" y="350"/>
                  </a:lnTo>
                  <a:lnTo>
                    <a:pt x="167" y="352"/>
                  </a:lnTo>
                  <a:lnTo>
                    <a:pt x="158" y="353"/>
                  </a:lnTo>
                  <a:lnTo>
                    <a:pt x="134" y="354"/>
                  </a:lnTo>
                  <a:lnTo>
                    <a:pt x="134" y="354"/>
                  </a:lnTo>
                  <a:lnTo>
                    <a:pt x="113" y="354"/>
                  </a:lnTo>
                  <a:lnTo>
                    <a:pt x="92" y="352"/>
                  </a:lnTo>
                  <a:lnTo>
                    <a:pt x="55" y="348"/>
                  </a:lnTo>
                  <a:lnTo>
                    <a:pt x="28" y="344"/>
                  </a:lnTo>
                  <a:lnTo>
                    <a:pt x="18" y="342"/>
                  </a:lnTo>
                  <a:lnTo>
                    <a:pt x="0" y="41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43" name="Freeform 14"/>
            <p:cNvSpPr>
              <a:spLocks/>
            </p:cNvSpPr>
            <p:nvPr userDrawn="1"/>
          </p:nvSpPr>
          <p:spPr bwMode="auto">
            <a:xfrm>
              <a:off x="5059" y="3992"/>
              <a:ext cx="48" cy="71"/>
            </a:xfrm>
            <a:custGeom>
              <a:avLst/>
              <a:gdLst>
                <a:gd name="T0" fmla="*/ 0 w 194"/>
                <a:gd name="T1" fmla="*/ 7 h 282"/>
                <a:gd name="T2" fmla="*/ 0 w 194"/>
                <a:gd name="T3" fmla="*/ 7 h 282"/>
                <a:gd name="T4" fmla="*/ 14 w 194"/>
                <a:gd name="T5" fmla="*/ 4 h 282"/>
                <a:gd name="T6" fmla="*/ 31 w 194"/>
                <a:gd name="T7" fmla="*/ 2 h 282"/>
                <a:gd name="T8" fmla="*/ 52 w 194"/>
                <a:gd name="T9" fmla="*/ 0 h 282"/>
                <a:gd name="T10" fmla="*/ 73 w 194"/>
                <a:gd name="T11" fmla="*/ 0 h 282"/>
                <a:gd name="T12" fmla="*/ 73 w 194"/>
                <a:gd name="T13" fmla="*/ 0 h 282"/>
                <a:gd name="T14" fmla="*/ 87 w 194"/>
                <a:gd name="T15" fmla="*/ 0 h 282"/>
                <a:gd name="T16" fmla="*/ 98 w 194"/>
                <a:gd name="T17" fmla="*/ 1 h 282"/>
                <a:gd name="T18" fmla="*/ 110 w 194"/>
                <a:gd name="T19" fmla="*/ 4 h 282"/>
                <a:gd name="T20" fmla="*/ 121 w 194"/>
                <a:gd name="T21" fmla="*/ 7 h 282"/>
                <a:gd name="T22" fmla="*/ 132 w 194"/>
                <a:gd name="T23" fmla="*/ 11 h 282"/>
                <a:gd name="T24" fmla="*/ 141 w 194"/>
                <a:gd name="T25" fmla="*/ 17 h 282"/>
                <a:gd name="T26" fmla="*/ 151 w 194"/>
                <a:gd name="T27" fmla="*/ 24 h 282"/>
                <a:gd name="T28" fmla="*/ 159 w 194"/>
                <a:gd name="T29" fmla="*/ 31 h 282"/>
                <a:gd name="T30" fmla="*/ 166 w 194"/>
                <a:gd name="T31" fmla="*/ 40 h 282"/>
                <a:gd name="T32" fmla="*/ 174 w 194"/>
                <a:gd name="T33" fmla="*/ 49 h 282"/>
                <a:gd name="T34" fmla="*/ 180 w 194"/>
                <a:gd name="T35" fmla="*/ 61 h 282"/>
                <a:gd name="T36" fmla="*/ 185 w 194"/>
                <a:gd name="T37" fmla="*/ 74 h 282"/>
                <a:gd name="T38" fmla="*/ 189 w 194"/>
                <a:gd name="T39" fmla="*/ 88 h 282"/>
                <a:gd name="T40" fmla="*/ 192 w 194"/>
                <a:gd name="T41" fmla="*/ 103 h 282"/>
                <a:gd name="T42" fmla="*/ 193 w 194"/>
                <a:gd name="T43" fmla="*/ 119 h 282"/>
                <a:gd name="T44" fmla="*/ 194 w 194"/>
                <a:gd name="T45" fmla="*/ 138 h 282"/>
                <a:gd name="T46" fmla="*/ 194 w 194"/>
                <a:gd name="T47" fmla="*/ 138 h 282"/>
                <a:gd name="T48" fmla="*/ 194 w 194"/>
                <a:gd name="T49" fmla="*/ 155 h 282"/>
                <a:gd name="T50" fmla="*/ 193 w 194"/>
                <a:gd name="T51" fmla="*/ 172 h 282"/>
                <a:gd name="T52" fmla="*/ 191 w 194"/>
                <a:gd name="T53" fmla="*/ 187 h 282"/>
                <a:gd name="T54" fmla="*/ 188 w 194"/>
                <a:gd name="T55" fmla="*/ 202 h 282"/>
                <a:gd name="T56" fmla="*/ 185 w 194"/>
                <a:gd name="T57" fmla="*/ 215 h 282"/>
                <a:gd name="T58" fmla="*/ 181 w 194"/>
                <a:gd name="T59" fmla="*/ 226 h 282"/>
                <a:gd name="T60" fmla="*/ 175 w 194"/>
                <a:gd name="T61" fmla="*/ 238 h 282"/>
                <a:gd name="T62" fmla="*/ 168 w 194"/>
                <a:gd name="T63" fmla="*/ 247 h 282"/>
                <a:gd name="T64" fmla="*/ 160 w 194"/>
                <a:gd name="T65" fmla="*/ 255 h 282"/>
                <a:gd name="T66" fmla="*/ 151 w 194"/>
                <a:gd name="T67" fmla="*/ 262 h 282"/>
                <a:gd name="T68" fmla="*/ 141 w 194"/>
                <a:gd name="T69" fmla="*/ 269 h 282"/>
                <a:gd name="T70" fmla="*/ 129 w 194"/>
                <a:gd name="T71" fmla="*/ 274 h 282"/>
                <a:gd name="T72" fmla="*/ 115 w 194"/>
                <a:gd name="T73" fmla="*/ 277 h 282"/>
                <a:gd name="T74" fmla="*/ 100 w 194"/>
                <a:gd name="T75" fmla="*/ 280 h 282"/>
                <a:gd name="T76" fmla="*/ 84 w 194"/>
                <a:gd name="T77" fmla="*/ 282 h 282"/>
                <a:gd name="T78" fmla="*/ 65 w 194"/>
                <a:gd name="T79" fmla="*/ 282 h 282"/>
                <a:gd name="T80" fmla="*/ 65 w 194"/>
                <a:gd name="T81" fmla="*/ 282 h 282"/>
                <a:gd name="T82" fmla="*/ 42 w 194"/>
                <a:gd name="T83" fmla="*/ 281 h 282"/>
                <a:gd name="T84" fmla="*/ 20 w 194"/>
                <a:gd name="T85" fmla="*/ 280 h 282"/>
                <a:gd name="T86" fmla="*/ 0 w 194"/>
                <a:gd name="T87" fmla="*/ 278 h 282"/>
                <a:gd name="T88" fmla="*/ 0 w 194"/>
                <a:gd name="T89" fmla="*/ 7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94" h="282">
                  <a:moveTo>
                    <a:pt x="0" y="7"/>
                  </a:moveTo>
                  <a:lnTo>
                    <a:pt x="0" y="7"/>
                  </a:lnTo>
                  <a:lnTo>
                    <a:pt x="14" y="4"/>
                  </a:lnTo>
                  <a:lnTo>
                    <a:pt x="31" y="2"/>
                  </a:lnTo>
                  <a:lnTo>
                    <a:pt x="52" y="0"/>
                  </a:lnTo>
                  <a:lnTo>
                    <a:pt x="73" y="0"/>
                  </a:lnTo>
                  <a:lnTo>
                    <a:pt x="73" y="0"/>
                  </a:lnTo>
                  <a:lnTo>
                    <a:pt x="87" y="0"/>
                  </a:lnTo>
                  <a:lnTo>
                    <a:pt x="98" y="1"/>
                  </a:lnTo>
                  <a:lnTo>
                    <a:pt x="110" y="4"/>
                  </a:lnTo>
                  <a:lnTo>
                    <a:pt x="121" y="7"/>
                  </a:lnTo>
                  <a:lnTo>
                    <a:pt x="132" y="11"/>
                  </a:lnTo>
                  <a:lnTo>
                    <a:pt x="141" y="17"/>
                  </a:lnTo>
                  <a:lnTo>
                    <a:pt x="151" y="24"/>
                  </a:lnTo>
                  <a:lnTo>
                    <a:pt x="159" y="31"/>
                  </a:lnTo>
                  <a:lnTo>
                    <a:pt x="166" y="40"/>
                  </a:lnTo>
                  <a:lnTo>
                    <a:pt x="174" y="49"/>
                  </a:lnTo>
                  <a:lnTo>
                    <a:pt x="180" y="61"/>
                  </a:lnTo>
                  <a:lnTo>
                    <a:pt x="185" y="74"/>
                  </a:lnTo>
                  <a:lnTo>
                    <a:pt x="189" y="88"/>
                  </a:lnTo>
                  <a:lnTo>
                    <a:pt x="192" y="103"/>
                  </a:lnTo>
                  <a:lnTo>
                    <a:pt x="193" y="119"/>
                  </a:lnTo>
                  <a:lnTo>
                    <a:pt x="194" y="138"/>
                  </a:lnTo>
                  <a:lnTo>
                    <a:pt x="194" y="138"/>
                  </a:lnTo>
                  <a:lnTo>
                    <a:pt x="194" y="155"/>
                  </a:lnTo>
                  <a:lnTo>
                    <a:pt x="193" y="172"/>
                  </a:lnTo>
                  <a:lnTo>
                    <a:pt x="191" y="187"/>
                  </a:lnTo>
                  <a:lnTo>
                    <a:pt x="188" y="202"/>
                  </a:lnTo>
                  <a:lnTo>
                    <a:pt x="185" y="215"/>
                  </a:lnTo>
                  <a:lnTo>
                    <a:pt x="181" y="226"/>
                  </a:lnTo>
                  <a:lnTo>
                    <a:pt x="175" y="238"/>
                  </a:lnTo>
                  <a:lnTo>
                    <a:pt x="168" y="247"/>
                  </a:lnTo>
                  <a:lnTo>
                    <a:pt x="160" y="255"/>
                  </a:lnTo>
                  <a:lnTo>
                    <a:pt x="151" y="262"/>
                  </a:lnTo>
                  <a:lnTo>
                    <a:pt x="141" y="269"/>
                  </a:lnTo>
                  <a:lnTo>
                    <a:pt x="129" y="274"/>
                  </a:lnTo>
                  <a:lnTo>
                    <a:pt x="115" y="277"/>
                  </a:lnTo>
                  <a:lnTo>
                    <a:pt x="100" y="280"/>
                  </a:lnTo>
                  <a:lnTo>
                    <a:pt x="84" y="282"/>
                  </a:lnTo>
                  <a:lnTo>
                    <a:pt x="65" y="282"/>
                  </a:lnTo>
                  <a:lnTo>
                    <a:pt x="65" y="282"/>
                  </a:lnTo>
                  <a:lnTo>
                    <a:pt x="42" y="281"/>
                  </a:lnTo>
                  <a:lnTo>
                    <a:pt x="20" y="280"/>
                  </a:lnTo>
                  <a:lnTo>
                    <a:pt x="0" y="278"/>
                  </a:lnTo>
                  <a:lnTo>
                    <a:pt x="0" y="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44" name="Freeform 15"/>
            <p:cNvSpPr>
              <a:spLocks/>
            </p:cNvSpPr>
            <p:nvPr userDrawn="1"/>
          </p:nvSpPr>
          <p:spPr bwMode="auto">
            <a:xfrm>
              <a:off x="5035" y="3974"/>
              <a:ext cx="97" cy="107"/>
            </a:xfrm>
            <a:custGeom>
              <a:avLst/>
              <a:gdLst>
                <a:gd name="T0" fmla="*/ 171 w 385"/>
                <a:gd name="T1" fmla="*/ 0 h 428"/>
                <a:gd name="T2" fmla="*/ 171 w 385"/>
                <a:gd name="T3" fmla="*/ 0 h 428"/>
                <a:gd name="T4" fmla="*/ 150 w 385"/>
                <a:gd name="T5" fmla="*/ 1 h 428"/>
                <a:gd name="T6" fmla="*/ 129 w 385"/>
                <a:gd name="T7" fmla="*/ 2 h 428"/>
                <a:gd name="T8" fmla="*/ 106 w 385"/>
                <a:gd name="T9" fmla="*/ 4 h 428"/>
                <a:gd name="T10" fmla="*/ 83 w 385"/>
                <a:gd name="T11" fmla="*/ 7 h 428"/>
                <a:gd name="T12" fmla="*/ 60 w 385"/>
                <a:gd name="T13" fmla="*/ 10 h 428"/>
                <a:gd name="T14" fmla="*/ 39 w 385"/>
                <a:gd name="T15" fmla="*/ 14 h 428"/>
                <a:gd name="T16" fmla="*/ 18 w 385"/>
                <a:gd name="T17" fmla="*/ 20 h 428"/>
                <a:gd name="T18" fmla="*/ 0 w 385"/>
                <a:gd name="T19" fmla="*/ 26 h 428"/>
                <a:gd name="T20" fmla="*/ 0 w 385"/>
                <a:gd name="T21" fmla="*/ 415 h 428"/>
                <a:gd name="T22" fmla="*/ 0 w 385"/>
                <a:gd name="T23" fmla="*/ 415 h 428"/>
                <a:gd name="T24" fmla="*/ 15 w 385"/>
                <a:gd name="T25" fmla="*/ 418 h 428"/>
                <a:gd name="T26" fmla="*/ 34 w 385"/>
                <a:gd name="T27" fmla="*/ 420 h 428"/>
                <a:gd name="T28" fmla="*/ 73 w 385"/>
                <a:gd name="T29" fmla="*/ 424 h 428"/>
                <a:gd name="T30" fmla="*/ 116 w 385"/>
                <a:gd name="T31" fmla="*/ 427 h 428"/>
                <a:gd name="T32" fmla="*/ 155 w 385"/>
                <a:gd name="T33" fmla="*/ 428 h 428"/>
                <a:gd name="T34" fmla="*/ 155 w 385"/>
                <a:gd name="T35" fmla="*/ 428 h 428"/>
                <a:gd name="T36" fmla="*/ 186 w 385"/>
                <a:gd name="T37" fmla="*/ 427 h 428"/>
                <a:gd name="T38" fmla="*/ 212 w 385"/>
                <a:gd name="T39" fmla="*/ 425 h 428"/>
                <a:gd name="T40" fmla="*/ 238 w 385"/>
                <a:gd name="T41" fmla="*/ 421 h 428"/>
                <a:gd name="T42" fmla="*/ 261 w 385"/>
                <a:gd name="T43" fmla="*/ 415 h 428"/>
                <a:gd name="T44" fmla="*/ 282 w 385"/>
                <a:gd name="T45" fmla="*/ 408 h 428"/>
                <a:gd name="T46" fmla="*/ 301 w 385"/>
                <a:gd name="T47" fmla="*/ 399 h 428"/>
                <a:gd name="T48" fmla="*/ 309 w 385"/>
                <a:gd name="T49" fmla="*/ 394 h 428"/>
                <a:gd name="T50" fmla="*/ 318 w 385"/>
                <a:gd name="T51" fmla="*/ 389 h 428"/>
                <a:gd name="T52" fmla="*/ 326 w 385"/>
                <a:gd name="T53" fmla="*/ 383 h 428"/>
                <a:gd name="T54" fmla="*/ 333 w 385"/>
                <a:gd name="T55" fmla="*/ 377 h 428"/>
                <a:gd name="T56" fmla="*/ 339 w 385"/>
                <a:gd name="T57" fmla="*/ 369 h 428"/>
                <a:gd name="T58" fmla="*/ 345 w 385"/>
                <a:gd name="T59" fmla="*/ 362 h 428"/>
                <a:gd name="T60" fmla="*/ 351 w 385"/>
                <a:gd name="T61" fmla="*/ 355 h 428"/>
                <a:gd name="T62" fmla="*/ 356 w 385"/>
                <a:gd name="T63" fmla="*/ 347 h 428"/>
                <a:gd name="T64" fmla="*/ 361 w 385"/>
                <a:gd name="T65" fmla="*/ 337 h 428"/>
                <a:gd name="T66" fmla="*/ 366 w 385"/>
                <a:gd name="T67" fmla="*/ 329 h 428"/>
                <a:gd name="T68" fmla="*/ 373 w 385"/>
                <a:gd name="T69" fmla="*/ 309 h 428"/>
                <a:gd name="T70" fmla="*/ 378 w 385"/>
                <a:gd name="T71" fmla="*/ 287 h 428"/>
                <a:gd name="T72" fmla="*/ 382 w 385"/>
                <a:gd name="T73" fmla="*/ 264 h 428"/>
                <a:gd name="T74" fmla="*/ 384 w 385"/>
                <a:gd name="T75" fmla="*/ 239 h 428"/>
                <a:gd name="T76" fmla="*/ 385 w 385"/>
                <a:gd name="T77" fmla="*/ 211 h 428"/>
                <a:gd name="T78" fmla="*/ 385 w 385"/>
                <a:gd name="T79" fmla="*/ 211 h 428"/>
                <a:gd name="T80" fmla="*/ 384 w 385"/>
                <a:gd name="T81" fmla="*/ 187 h 428"/>
                <a:gd name="T82" fmla="*/ 381 w 385"/>
                <a:gd name="T83" fmla="*/ 164 h 428"/>
                <a:gd name="T84" fmla="*/ 377 w 385"/>
                <a:gd name="T85" fmla="*/ 143 h 428"/>
                <a:gd name="T86" fmla="*/ 371 w 385"/>
                <a:gd name="T87" fmla="*/ 122 h 428"/>
                <a:gd name="T88" fmla="*/ 363 w 385"/>
                <a:gd name="T89" fmla="*/ 104 h 428"/>
                <a:gd name="T90" fmla="*/ 352 w 385"/>
                <a:gd name="T91" fmla="*/ 86 h 428"/>
                <a:gd name="T92" fmla="*/ 341 w 385"/>
                <a:gd name="T93" fmla="*/ 71 h 428"/>
                <a:gd name="T94" fmla="*/ 328 w 385"/>
                <a:gd name="T95" fmla="*/ 57 h 428"/>
                <a:gd name="T96" fmla="*/ 314 w 385"/>
                <a:gd name="T97" fmla="*/ 43 h 428"/>
                <a:gd name="T98" fmla="*/ 297 w 385"/>
                <a:gd name="T99" fmla="*/ 32 h 428"/>
                <a:gd name="T100" fmla="*/ 280 w 385"/>
                <a:gd name="T101" fmla="*/ 23 h 428"/>
                <a:gd name="T102" fmla="*/ 260 w 385"/>
                <a:gd name="T103" fmla="*/ 14 h 428"/>
                <a:gd name="T104" fmla="*/ 240 w 385"/>
                <a:gd name="T105" fmla="*/ 8 h 428"/>
                <a:gd name="T106" fmla="*/ 218 w 385"/>
                <a:gd name="T107" fmla="*/ 4 h 428"/>
                <a:gd name="T108" fmla="*/ 195 w 385"/>
                <a:gd name="T109" fmla="*/ 1 h 428"/>
                <a:gd name="T110" fmla="*/ 171 w 385"/>
                <a:gd name="T111" fmla="*/ 0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85" h="428">
                  <a:moveTo>
                    <a:pt x="171" y="0"/>
                  </a:moveTo>
                  <a:lnTo>
                    <a:pt x="171" y="0"/>
                  </a:lnTo>
                  <a:lnTo>
                    <a:pt x="150" y="1"/>
                  </a:lnTo>
                  <a:lnTo>
                    <a:pt x="129" y="2"/>
                  </a:lnTo>
                  <a:lnTo>
                    <a:pt x="106" y="4"/>
                  </a:lnTo>
                  <a:lnTo>
                    <a:pt x="83" y="7"/>
                  </a:lnTo>
                  <a:lnTo>
                    <a:pt x="60" y="10"/>
                  </a:lnTo>
                  <a:lnTo>
                    <a:pt x="39" y="14"/>
                  </a:lnTo>
                  <a:lnTo>
                    <a:pt x="18" y="20"/>
                  </a:lnTo>
                  <a:lnTo>
                    <a:pt x="0" y="26"/>
                  </a:lnTo>
                  <a:lnTo>
                    <a:pt x="0" y="415"/>
                  </a:lnTo>
                  <a:lnTo>
                    <a:pt x="0" y="415"/>
                  </a:lnTo>
                  <a:lnTo>
                    <a:pt x="15" y="418"/>
                  </a:lnTo>
                  <a:lnTo>
                    <a:pt x="34" y="420"/>
                  </a:lnTo>
                  <a:lnTo>
                    <a:pt x="73" y="424"/>
                  </a:lnTo>
                  <a:lnTo>
                    <a:pt x="116" y="427"/>
                  </a:lnTo>
                  <a:lnTo>
                    <a:pt x="155" y="428"/>
                  </a:lnTo>
                  <a:lnTo>
                    <a:pt x="155" y="428"/>
                  </a:lnTo>
                  <a:lnTo>
                    <a:pt x="186" y="427"/>
                  </a:lnTo>
                  <a:lnTo>
                    <a:pt x="212" y="425"/>
                  </a:lnTo>
                  <a:lnTo>
                    <a:pt x="238" y="421"/>
                  </a:lnTo>
                  <a:lnTo>
                    <a:pt x="261" y="415"/>
                  </a:lnTo>
                  <a:lnTo>
                    <a:pt x="282" y="408"/>
                  </a:lnTo>
                  <a:lnTo>
                    <a:pt x="301" y="399"/>
                  </a:lnTo>
                  <a:lnTo>
                    <a:pt x="309" y="394"/>
                  </a:lnTo>
                  <a:lnTo>
                    <a:pt x="318" y="389"/>
                  </a:lnTo>
                  <a:lnTo>
                    <a:pt x="326" y="383"/>
                  </a:lnTo>
                  <a:lnTo>
                    <a:pt x="333" y="377"/>
                  </a:lnTo>
                  <a:lnTo>
                    <a:pt x="339" y="369"/>
                  </a:lnTo>
                  <a:lnTo>
                    <a:pt x="345" y="362"/>
                  </a:lnTo>
                  <a:lnTo>
                    <a:pt x="351" y="355"/>
                  </a:lnTo>
                  <a:lnTo>
                    <a:pt x="356" y="347"/>
                  </a:lnTo>
                  <a:lnTo>
                    <a:pt x="361" y="337"/>
                  </a:lnTo>
                  <a:lnTo>
                    <a:pt x="366" y="329"/>
                  </a:lnTo>
                  <a:lnTo>
                    <a:pt x="373" y="309"/>
                  </a:lnTo>
                  <a:lnTo>
                    <a:pt x="378" y="287"/>
                  </a:lnTo>
                  <a:lnTo>
                    <a:pt x="382" y="264"/>
                  </a:lnTo>
                  <a:lnTo>
                    <a:pt x="384" y="239"/>
                  </a:lnTo>
                  <a:lnTo>
                    <a:pt x="385" y="211"/>
                  </a:lnTo>
                  <a:lnTo>
                    <a:pt x="385" y="211"/>
                  </a:lnTo>
                  <a:lnTo>
                    <a:pt x="384" y="187"/>
                  </a:lnTo>
                  <a:lnTo>
                    <a:pt x="381" y="164"/>
                  </a:lnTo>
                  <a:lnTo>
                    <a:pt x="377" y="143"/>
                  </a:lnTo>
                  <a:lnTo>
                    <a:pt x="371" y="122"/>
                  </a:lnTo>
                  <a:lnTo>
                    <a:pt x="363" y="104"/>
                  </a:lnTo>
                  <a:lnTo>
                    <a:pt x="352" y="86"/>
                  </a:lnTo>
                  <a:lnTo>
                    <a:pt x="341" y="71"/>
                  </a:lnTo>
                  <a:lnTo>
                    <a:pt x="328" y="57"/>
                  </a:lnTo>
                  <a:lnTo>
                    <a:pt x="314" y="43"/>
                  </a:lnTo>
                  <a:lnTo>
                    <a:pt x="297" y="32"/>
                  </a:lnTo>
                  <a:lnTo>
                    <a:pt x="280" y="23"/>
                  </a:lnTo>
                  <a:lnTo>
                    <a:pt x="260" y="14"/>
                  </a:lnTo>
                  <a:lnTo>
                    <a:pt x="240" y="8"/>
                  </a:lnTo>
                  <a:lnTo>
                    <a:pt x="218" y="4"/>
                  </a:lnTo>
                  <a:lnTo>
                    <a:pt x="195" y="1"/>
                  </a:lnTo>
                  <a:lnTo>
                    <a:pt x="17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</p:grpSp>
      <p:grpSp>
        <p:nvGrpSpPr>
          <p:cNvPr id="45" name="Group 44"/>
          <p:cNvGrpSpPr/>
          <p:nvPr userDrawn="1"/>
        </p:nvGrpSpPr>
        <p:grpSpPr>
          <a:xfrm>
            <a:off x="10591919" y="34249"/>
            <a:ext cx="1079674" cy="625849"/>
            <a:chOff x="8405819" y="36245"/>
            <a:chExt cx="856837" cy="662339"/>
          </a:xfrm>
        </p:grpSpPr>
        <p:grpSp>
          <p:nvGrpSpPr>
            <p:cNvPr id="46" name="Group 45"/>
            <p:cNvGrpSpPr/>
            <p:nvPr userDrawn="1"/>
          </p:nvGrpSpPr>
          <p:grpSpPr>
            <a:xfrm>
              <a:off x="8545513" y="36245"/>
              <a:ext cx="489905" cy="495602"/>
              <a:chOff x="7818438" y="101600"/>
              <a:chExt cx="546100" cy="552450"/>
            </a:xfrm>
          </p:grpSpPr>
          <p:sp>
            <p:nvSpPr>
              <p:cNvPr id="49" name="Freeform 5"/>
              <p:cNvSpPr>
                <a:spLocks noEditPoints="1"/>
              </p:cNvSpPr>
              <p:nvPr userDrawn="1"/>
            </p:nvSpPr>
            <p:spPr bwMode="auto">
              <a:xfrm>
                <a:off x="7818438" y="200025"/>
                <a:ext cx="546100" cy="454025"/>
              </a:xfrm>
              <a:custGeom>
                <a:avLst/>
                <a:gdLst>
                  <a:gd name="T0" fmla="*/ 56 w 344"/>
                  <a:gd name="T1" fmla="*/ 0 h 286"/>
                  <a:gd name="T2" fmla="*/ 44 w 344"/>
                  <a:gd name="T3" fmla="*/ 2 h 286"/>
                  <a:gd name="T4" fmla="*/ 24 w 344"/>
                  <a:gd name="T5" fmla="*/ 10 h 286"/>
                  <a:gd name="T6" fmla="*/ 10 w 344"/>
                  <a:gd name="T7" fmla="*/ 26 h 286"/>
                  <a:gd name="T8" fmla="*/ 2 w 344"/>
                  <a:gd name="T9" fmla="*/ 46 h 286"/>
                  <a:gd name="T10" fmla="*/ 0 w 344"/>
                  <a:gd name="T11" fmla="*/ 230 h 286"/>
                  <a:gd name="T12" fmla="*/ 2 w 344"/>
                  <a:gd name="T13" fmla="*/ 242 h 286"/>
                  <a:gd name="T14" fmla="*/ 10 w 344"/>
                  <a:gd name="T15" fmla="*/ 262 h 286"/>
                  <a:gd name="T16" fmla="*/ 24 w 344"/>
                  <a:gd name="T17" fmla="*/ 278 h 286"/>
                  <a:gd name="T18" fmla="*/ 44 w 344"/>
                  <a:gd name="T19" fmla="*/ 286 h 286"/>
                  <a:gd name="T20" fmla="*/ 288 w 344"/>
                  <a:gd name="T21" fmla="*/ 286 h 286"/>
                  <a:gd name="T22" fmla="*/ 300 w 344"/>
                  <a:gd name="T23" fmla="*/ 286 h 286"/>
                  <a:gd name="T24" fmla="*/ 320 w 344"/>
                  <a:gd name="T25" fmla="*/ 278 h 286"/>
                  <a:gd name="T26" fmla="*/ 334 w 344"/>
                  <a:gd name="T27" fmla="*/ 262 h 286"/>
                  <a:gd name="T28" fmla="*/ 344 w 344"/>
                  <a:gd name="T29" fmla="*/ 242 h 286"/>
                  <a:gd name="T30" fmla="*/ 344 w 344"/>
                  <a:gd name="T31" fmla="*/ 58 h 286"/>
                  <a:gd name="T32" fmla="*/ 344 w 344"/>
                  <a:gd name="T33" fmla="*/ 46 h 286"/>
                  <a:gd name="T34" fmla="*/ 334 w 344"/>
                  <a:gd name="T35" fmla="*/ 26 h 286"/>
                  <a:gd name="T36" fmla="*/ 320 w 344"/>
                  <a:gd name="T37" fmla="*/ 10 h 286"/>
                  <a:gd name="T38" fmla="*/ 300 w 344"/>
                  <a:gd name="T39" fmla="*/ 2 h 286"/>
                  <a:gd name="T40" fmla="*/ 288 w 344"/>
                  <a:gd name="T41" fmla="*/ 0 h 286"/>
                  <a:gd name="T42" fmla="*/ 148 w 344"/>
                  <a:gd name="T43" fmla="*/ 142 h 286"/>
                  <a:gd name="T44" fmla="*/ 144 w 344"/>
                  <a:gd name="T45" fmla="*/ 136 h 286"/>
                  <a:gd name="T46" fmla="*/ 136 w 344"/>
                  <a:gd name="T47" fmla="*/ 122 h 286"/>
                  <a:gd name="T48" fmla="*/ 134 w 344"/>
                  <a:gd name="T49" fmla="*/ 112 h 286"/>
                  <a:gd name="T50" fmla="*/ 138 w 344"/>
                  <a:gd name="T51" fmla="*/ 98 h 286"/>
                  <a:gd name="T52" fmla="*/ 146 w 344"/>
                  <a:gd name="T53" fmla="*/ 88 h 286"/>
                  <a:gd name="T54" fmla="*/ 158 w 344"/>
                  <a:gd name="T55" fmla="*/ 80 h 286"/>
                  <a:gd name="T56" fmla="*/ 172 w 344"/>
                  <a:gd name="T57" fmla="*/ 76 h 286"/>
                  <a:gd name="T58" fmla="*/ 178 w 344"/>
                  <a:gd name="T59" fmla="*/ 78 h 286"/>
                  <a:gd name="T60" fmla="*/ 192 w 344"/>
                  <a:gd name="T61" fmla="*/ 82 h 286"/>
                  <a:gd name="T62" fmla="*/ 202 w 344"/>
                  <a:gd name="T63" fmla="*/ 92 h 286"/>
                  <a:gd name="T64" fmla="*/ 208 w 344"/>
                  <a:gd name="T65" fmla="*/ 106 h 286"/>
                  <a:gd name="T66" fmla="*/ 208 w 344"/>
                  <a:gd name="T67" fmla="*/ 112 h 286"/>
                  <a:gd name="T68" fmla="*/ 204 w 344"/>
                  <a:gd name="T69" fmla="*/ 128 h 286"/>
                  <a:gd name="T70" fmla="*/ 196 w 344"/>
                  <a:gd name="T71" fmla="*/ 140 h 286"/>
                  <a:gd name="T72" fmla="*/ 126 w 344"/>
                  <a:gd name="T73" fmla="*/ 228 h 2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44" h="286">
                    <a:moveTo>
                      <a:pt x="288" y="0"/>
                    </a:moveTo>
                    <a:lnTo>
                      <a:pt x="56" y="0"/>
                    </a:lnTo>
                    <a:lnTo>
                      <a:pt x="56" y="0"/>
                    </a:lnTo>
                    <a:lnTo>
                      <a:pt x="44" y="2"/>
                    </a:lnTo>
                    <a:lnTo>
                      <a:pt x="34" y="6"/>
                    </a:lnTo>
                    <a:lnTo>
                      <a:pt x="24" y="10"/>
                    </a:lnTo>
                    <a:lnTo>
                      <a:pt x="16" y="18"/>
                    </a:lnTo>
                    <a:lnTo>
                      <a:pt x="10" y="26"/>
                    </a:lnTo>
                    <a:lnTo>
                      <a:pt x="4" y="36"/>
                    </a:lnTo>
                    <a:lnTo>
                      <a:pt x="2" y="46"/>
                    </a:lnTo>
                    <a:lnTo>
                      <a:pt x="0" y="58"/>
                    </a:lnTo>
                    <a:lnTo>
                      <a:pt x="0" y="230"/>
                    </a:lnTo>
                    <a:lnTo>
                      <a:pt x="0" y="230"/>
                    </a:lnTo>
                    <a:lnTo>
                      <a:pt x="2" y="242"/>
                    </a:lnTo>
                    <a:lnTo>
                      <a:pt x="4" y="252"/>
                    </a:lnTo>
                    <a:lnTo>
                      <a:pt x="10" y="262"/>
                    </a:lnTo>
                    <a:lnTo>
                      <a:pt x="16" y="270"/>
                    </a:lnTo>
                    <a:lnTo>
                      <a:pt x="24" y="278"/>
                    </a:lnTo>
                    <a:lnTo>
                      <a:pt x="34" y="282"/>
                    </a:lnTo>
                    <a:lnTo>
                      <a:pt x="44" y="286"/>
                    </a:lnTo>
                    <a:lnTo>
                      <a:pt x="56" y="286"/>
                    </a:lnTo>
                    <a:lnTo>
                      <a:pt x="288" y="286"/>
                    </a:lnTo>
                    <a:lnTo>
                      <a:pt x="288" y="286"/>
                    </a:lnTo>
                    <a:lnTo>
                      <a:pt x="300" y="286"/>
                    </a:lnTo>
                    <a:lnTo>
                      <a:pt x="310" y="282"/>
                    </a:lnTo>
                    <a:lnTo>
                      <a:pt x="320" y="278"/>
                    </a:lnTo>
                    <a:lnTo>
                      <a:pt x="328" y="270"/>
                    </a:lnTo>
                    <a:lnTo>
                      <a:pt x="334" y="262"/>
                    </a:lnTo>
                    <a:lnTo>
                      <a:pt x="340" y="252"/>
                    </a:lnTo>
                    <a:lnTo>
                      <a:pt x="344" y="242"/>
                    </a:lnTo>
                    <a:lnTo>
                      <a:pt x="344" y="230"/>
                    </a:lnTo>
                    <a:lnTo>
                      <a:pt x="344" y="58"/>
                    </a:lnTo>
                    <a:lnTo>
                      <a:pt x="344" y="58"/>
                    </a:lnTo>
                    <a:lnTo>
                      <a:pt x="344" y="46"/>
                    </a:lnTo>
                    <a:lnTo>
                      <a:pt x="340" y="36"/>
                    </a:lnTo>
                    <a:lnTo>
                      <a:pt x="334" y="26"/>
                    </a:lnTo>
                    <a:lnTo>
                      <a:pt x="328" y="18"/>
                    </a:lnTo>
                    <a:lnTo>
                      <a:pt x="320" y="10"/>
                    </a:lnTo>
                    <a:lnTo>
                      <a:pt x="310" y="6"/>
                    </a:lnTo>
                    <a:lnTo>
                      <a:pt x="300" y="2"/>
                    </a:lnTo>
                    <a:lnTo>
                      <a:pt x="288" y="0"/>
                    </a:lnTo>
                    <a:lnTo>
                      <a:pt x="288" y="0"/>
                    </a:lnTo>
                    <a:close/>
                    <a:moveTo>
                      <a:pt x="126" y="228"/>
                    </a:moveTo>
                    <a:lnTo>
                      <a:pt x="148" y="142"/>
                    </a:lnTo>
                    <a:lnTo>
                      <a:pt x="148" y="142"/>
                    </a:lnTo>
                    <a:lnTo>
                      <a:pt x="144" y="136"/>
                    </a:lnTo>
                    <a:lnTo>
                      <a:pt x="138" y="130"/>
                    </a:lnTo>
                    <a:lnTo>
                      <a:pt x="136" y="122"/>
                    </a:lnTo>
                    <a:lnTo>
                      <a:pt x="134" y="112"/>
                    </a:lnTo>
                    <a:lnTo>
                      <a:pt x="134" y="112"/>
                    </a:lnTo>
                    <a:lnTo>
                      <a:pt x="136" y="106"/>
                    </a:lnTo>
                    <a:lnTo>
                      <a:pt x="138" y="98"/>
                    </a:lnTo>
                    <a:lnTo>
                      <a:pt x="142" y="92"/>
                    </a:lnTo>
                    <a:lnTo>
                      <a:pt x="146" y="88"/>
                    </a:lnTo>
                    <a:lnTo>
                      <a:pt x="152" y="82"/>
                    </a:lnTo>
                    <a:lnTo>
                      <a:pt x="158" y="80"/>
                    </a:lnTo>
                    <a:lnTo>
                      <a:pt x="164" y="78"/>
                    </a:lnTo>
                    <a:lnTo>
                      <a:pt x="172" y="76"/>
                    </a:lnTo>
                    <a:lnTo>
                      <a:pt x="172" y="76"/>
                    </a:lnTo>
                    <a:lnTo>
                      <a:pt x="178" y="78"/>
                    </a:lnTo>
                    <a:lnTo>
                      <a:pt x="186" y="80"/>
                    </a:lnTo>
                    <a:lnTo>
                      <a:pt x="192" y="82"/>
                    </a:lnTo>
                    <a:lnTo>
                      <a:pt x="198" y="88"/>
                    </a:lnTo>
                    <a:lnTo>
                      <a:pt x="202" y="92"/>
                    </a:lnTo>
                    <a:lnTo>
                      <a:pt x="204" y="98"/>
                    </a:lnTo>
                    <a:lnTo>
                      <a:pt x="208" y="106"/>
                    </a:lnTo>
                    <a:lnTo>
                      <a:pt x="208" y="112"/>
                    </a:lnTo>
                    <a:lnTo>
                      <a:pt x="208" y="112"/>
                    </a:lnTo>
                    <a:lnTo>
                      <a:pt x="206" y="120"/>
                    </a:lnTo>
                    <a:lnTo>
                      <a:pt x="204" y="128"/>
                    </a:lnTo>
                    <a:lnTo>
                      <a:pt x="200" y="134"/>
                    </a:lnTo>
                    <a:lnTo>
                      <a:pt x="196" y="140"/>
                    </a:lnTo>
                    <a:lnTo>
                      <a:pt x="220" y="228"/>
                    </a:lnTo>
                    <a:lnTo>
                      <a:pt x="126" y="228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005EB8"/>
                  </a:solidFill>
                </a:endParaRPr>
              </a:p>
            </p:txBody>
          </p:sp>
          <p:sp>
            <p:nvSpPr>
              <p:cNvPr id="50" name="Freeform 6"/>
              <p:cNvSpPr>
                <a:spLocks/>
              </p:cNvSpPr>
              <p:nvPr userDrawn="1"/>
            </p:nvSpPr>
            <p:spPr bwMode="auto">
              <a:xfrm>
                <a:off x="7961313" y="101600"/>
                <a:ext cx="260350" cy="88900"/>
              </a:xfrm>
              <a:custGeom>
                <a:avLst/>
                <a:gdLst>
                  <a:gd name="T0" fmla="*/ 20 w 164"/>
                  <a:gd name="T1" fmla="*/ 56 h 56"/>
                  <a:gd name="T2" fmla="*/ 20 w 164"/>
                  <a:gd name="T3" fmla="*/ 56 h 56"/>
                  <a:gd name="T4" fmla="*/ 22 w 164"/>
                  <a:gd name="T5" fmla="*/ 46 h 56"/>
                  <a:gd name="T6" fmla="*/ 26 w 164"/>
                  <a:gd name="T7" fmla="*/ 36 h 56"/>
                  <a:gd name="T8" fmla="*/ 30 w 164"/>
                  <a:gd name="T9" fmla="*/ 30 h 56"/>
                  <a:gd name="T10" fmla="*/ 36 w 164"/>
                  <a:gd name="T11" fmla="*/ 26 h 56"/>
                  <a:gd name="T12" fmla="*/ 42 w 164"/>
                  <a:gd name="T13" fmla="*/ 22 h 56"/>
                  <a:gd name="T14" fmla="*/ 54 w 164"/>
                  <a:gd name="T15" fmla="*/ 20 h 56"/>
                  <a:gd name="T16" fmla="*/ 82 w 164"/>
                  <a:gd name="T17" fmla="*/ 20 h 56"/>
                  <a:gd name="T18" fmla="*/ 82 w 164"/>
                  <a:gd name="T19" fmla="*/ 20 h 56"/>
                  <a:gd name="T20" fmla="*/ 112 w 164"/>
                  <a:gd name="T21" fmla="*/ 20 h 56"/>
                  <a:gd name="T22" fmla="*/ 122 w 164"/>
                  <a:gd name="T23" fmla="*/ 22 h 56"/>
                  <a:gd name="T24" fmla="*/ 130 w 164"/>
                  <a:gd name="T25" fmla="*/ 26 h 56"/>
                  <a:gd name="T26" fmla="*/ 136 w 164"/>
                  <a:gd name="T27" fmla="*/ 30 h 56"/>
                  <a:gd name="T28" fmla="*/ 140 w 164"/>
                  <a:gd name="T29" fmla="*/ 36 h 56"/>
                  <a:gd name="T30" fmla="*/ 142 w 164"/>
                  <a:gd name="T31" fmla="*/ 46 h 56"/>
                  <a:gd name="T32" fmla="*/ 144 w 164"/>
                  <a:gd name="T33" fmla="*/ 56 h 56"/>
                  <a:gd name="T34" fmla="*/ 164 w 164"/>
                  <a:gd name="T35" fmla="*/ 56 h 56"/>
                  <a:gd name="T36" fmla="*/ 164 w 164"/>
                  <a:gd name="T37" fmla="*/ 56 h 56"/>
                  <a:gd name="T38" fmla="*/ 162 w 164"/>
                  <a:gd name="T39" fmla="*/ 38 h 56"/>
                  <a:gd name="T40" fmla="*/ 156 w 164"/>
                  <a:gd name="T41" fmla="*/ 24 h 56"/>
                  <a:gd name="T42" fmla="*/ 148 w 164"/>
                  <a:gd name="T43" fmla="*/ 14 h 56"/>
                  <a:gd name="T44" fmla="*/ 138 w 164"/>
                  <a:gd name="T45" fmla="*/ 6 h 56"/>
                  <a:gd name="T46" fmla="*/ 126 w 164"/>
                  <a:gd name="T47" fmla="*/ 2 h 56"/>
                  <a:gd name="T48" fmla="*/ 112 w 164"/>
                  <a:gd name="T49" fmla="*/ 0 h 56"/>
                  <a:gd name="T50" fmla="*/ 82 w 164"/>
                  <a:gd name="T51" fmla="*/ 0 h 56"/>
                  <a:gd name="T52" fmla="*/ 82 w 164"/>
                  <a:gd name="T53" fmla="*/ 0 h 56"/>
                  <a:gd name="T54" fmla="*/ 52 w 164"/>
                  <a:gd name="T55" fmla="*/ 0 h 56"/>
                  <a:gd name="T56" fmla="*/ 38 w 164"/>
                  <a:gd name="T57" fmla="*/ 2 h 56"/>
                  <a:gd name="T58" fmla="*/ 26 w 164"/>
                  <a:gd name="T59" fmla="*/ 6 h 56"/>
                  <a:gd name="T60" fmla="*/ 16 w 164"/>
                  <a:gd name="T61" fmla="*/ 14 h 56"/>
                  <a:gd name="T62" fmla="*/ 8 w 164"/>
                  <a:gd name="T63" fmla="*/ 24 h 56"/>
                  <a:gd name="T64" fmla="*/ 2 w 164"/>
                  <a:gd name="T65" fmla="*/ 38 h 56"/>
                  <a:gd name="T66" fmla="*/ 0 w 164"/>
                  <a:gd name="T67" fmla="*/ 56 h 56"/>
                  <a:gd name="T68" fmla="*/ 20 w 164"/>
                  <a:gd name="T69" fmla="*/ 5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64" h="56">
                    <a:moveTo>
                      <a:pt x="20" y="56"/>
                    </a:moveTo>
                    <a:lnTo>
                      <a:pt x="20" y="56"/>
                    </a:lnTo>
                    <a:lnTo>
                      <a:pt x="22" y="46"/>
                    </a:lnTo>
                    <a:lnTo>
                      <a:pt x="26" y="36"/>
                    </a:lnTo>
                    <a:lnTo>
                      <a:pt x="30" y="30"/>
                    </a:lnTo>
                    <a:lnTo>
                      <a:pt x="36" y="26"/>
                    </a:lnTo>
                    <a:lnTo>
                      <a:pt x="42" y="22"/>
                    </a:lnTo>
                    <a:lnTo>
                      <a:pt x="54" y="20"/>
                    </a:lnTo>
                    <a:lnTo>
                      <a:pt x="82" y="20"/>
                    </a:lnTo>
                    <a:lnTo>
                      <a:pt x="82" y="20"/>
                    </a:lnTo>
                    <a:lnTo>
                      <a:pt x="112" y="20"/>
                    </a:lnTo>
                    <a:lnTo>
                      <a:pt x="122" y="22"/>
                    </a:lnTo>
                    <a:lnTo>
                      <a:pt x="130" y="26"/>
                    </a:lnTo>
                    <a:lnTo>
                      <a:pt x="136" y="30"/>
                    </a:lnTo>
                    <a:lnTo>
                      <a:pt x="140" y="36"/>
                    </a:lnTo>
                    <a:lnTo>
                      <a:pt x="142" y="46"/>
                    </a:lnTo>
                    <a:lnTo>
                      <a:pt x="144" y="56"/>
                    </a:lnTo>
                    <a:lnTo>
                      <a:pt x="164" y="56"/>
                    </a:lnTo>
                    <a:lnTo>
                      <a:pt x="164" y="56"/>
                    </a:lnTo>
                    <a:lnTo>
                      <a:pt x="162" y="38"/>
                    </a:lnTo>
                    <a:lnTo>
                      <a:pt x="156" y="24"/>
                    </a:lnTo>
                    <a:lnTo>
                      <a:pt x="148" y="14"/>
                    </a:lnTo>
                    <a:lnTo>
                      <a:pt x="138" y="6"/>
                    </a:lnTo>
                    <a:lnTo>
                      <a:pt x="126" y="2"/>
                    </a:lnTo>
                    <a:lnTo>
                      <a:pt x="112" y="0"/>
                    </a:lnTo>
                    <a:lnTo>
                      <a:pt x="82" y="0"/>
                    </a:lnTo>
                    <a:lnTo>
                      <a:pt x="82" y="0"/>
                    </a:lnTo>
                    <a:lnTo>
                      <a:pt x="52" y="0"/>
                    </a:lnTo>
                    <a:lnTo>
                      <a:pt x="38" y="2"/>
                    </a:lnTo>
                    <a:lnTo>
                      <a:pt x="26" y="6"/>
                    </a:lnTo>
                    <a:lnTo>
                      <a:pt x="16" y="14"/>
                    </a:lnTo>
                    <a:lnTo>
                      <a:pt x="8" y="24"/>
                    </a:lnTo>
                    <a:lnTo>
                      <a:pt x="2" y="38"/>
                    </a:lnTo>
                    <a:lnTo>
                      <a:pt x="0" y="56"/>
                    </a:lnTo>
                    <a:lnTo>
                      <a:pt x="20" y="56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005EB8"/>
                  </a:solidFill>
                </a:endParaRPr>
              </a:p>
            </p:txBody>
          </p:sp>
        </p:grpSp>
        <p:sp>
          <p:nvSpPr>
            <p:cNvPr id="47" name="TextBox 46"/>
            <p:cNvSpPr txBox="1"/>
            <p:nvPr userDrawn="1"/>
          </p:nvSpPr>
          <p:spPr>
            <a:xfrm rot="16200000">
              <a:off x="8191735" y="250329"/>
              <a:ext cx="563729" cy="1355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510" dirty="0" smtClean="0">
                  <a:solidFill>
                    <a:srgbClr val="FFFFFF"/>
                  </a:solidFill>
                </a:rPr>
                <a:t>strictly</a:t>
              </a:r>
              <a:endParaRPr lang="en-GB" sz="510" dirty="0">
                <a:solidFill>
                  <a:srgbClr val="FFFFFF"/>
                </a:solidFill>
              </a:endParaRPr>
            </a:p>
          </p:txBody>
        </p:sp>
        <p:sp>
          <p:nvSpPr>
            <p:cNvPr id="48" name="TextBox 47"/>
            <p:cNvSpPr txBox="1"/>
            <p:nvPr userDrawn="1"/>
          </p:nvSpPr>
          <p:spPr>
            <a:xfrm>
              <a:off x="8410803" y="506408"/>
              <a:ext cx="851853" cy="19217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580" dirty="0" smtClean="0">
                  <a:solidFill>
                    <a:srgbClr val="FFFFFF"/>
                  </a:solidFill>
                </a:rPr>
                <a:t>CONFIDENTIAL</a:t>
              </a:r>
              <a:endParaRPr lang="en-GB" sz="580" dirty="0">
                <a:solidFill>
                  <a:srgbClr val="FFFFFF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03006788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4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-branding divider grey">
    <p:bg>
      <p:bgPr>
        <a:solidFill>
          <a:srgbClr val="D7D2CB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"/>
          <p:cNvGrpSpPr/>
          <p:nvPr userDrawn="1"/>
        </p:nvGrpSpPr>
        <p:grpSpPr>
          <a:xfrm>
            <a:off x="10591919" y="34249"/>
            <a:ext cx="1079674" cy="625849"/>
            <a:chOff x="8405819" y="36245"/>
            <a:chExt cx="856837" cy="662339"/>
          </a:xfrm>
        </p:grpSpPr>
        <p:grpSp>
          <p:nvGrpSpPr>
            <p:cNvPr id="48" name="Group 47"/>
            <p:cNvGrpSpPr/>
            <p:nvPr userDrawn="1"/>
          </p:nvGrpSpPr>
          <p:grpSpPr>
            <a:xfrm>
              <a:off x="8545513" y="36245"/>
              <a:ext cx="489905" cy="495602"/>
              <a:chOff x="7818438" y="101600"/>
              <a:chExt cx="546100" cy="552450"/>
            </a:xfrm>
          </p:grpSpPr>
          <p:sp>
            <p:nvSpPr>
              <p:cNvPr id="51" name="Freeform 5"/>
              <p:cNvSpPr>
                <a:spLocks noEditPoints="1"/>
              </p:cNvSpPr>
              <p:nvPr userDrawn="1"/>
            </p:nvSpPr>
            <p:spPr bwMode="auto">
              <a:xfrm>
                <a:off x="7818438" y="200025"/>
                <a:ext cx="546100" cy="454025"/>
              </a:xfrm>
              <a:custGeom>
                <a:avLst/>
                <a:gdLst>
                  <a:gd name="T0" fmla="*/ 56 w 344"/>
                  <a:gd name="T1" fmla="*/ 0 h 286"/>
                  <a:gd name="T2" fmla="*/ 44 w 344"/>
                  <a:gd name="T3" fmla="*/ 2 h 286"/>
                  <a:gd name="T4" fmla="*/ 24 w 344"/>
                  <a:gd name="T5" fmla="*/ 10 h 286"/>
                  <a:gd name="T6" fmla="*/ 10 w 344"/>
                  <a:gd name="T7" fmla="*/ 26 h 286"/>
                  <a:gd name="T8" fmla="*/ 2 w 344"/>
                  <a:gd name="T9" fmla="*/ 46 h 286"/>
                  <a:gd name="T10" fmla="*/ 0 w 344"/>
                  <a:gd name="T11" fmla="*/ 230 h 286"/>
                  <a:gd name="T12" fmla="*/ 2 w 344"/>
                  <a:gd name="T13" fmla="*/ 242 h 286"/>
                  <a:gd name="T14" fmla="*/ 10 w 344"/>
                  <a:gd name="T15" fmla="*/ 262 h 286"/>
                  <a:gd name="T16" fmla="*/ 24 w 344"/>
                  <a:gd name="T17" fmla="*/ 278 h 286"/>
                  <a:gd name="T18" fmla="*/ 44 w 344"/>
                  <a:gd name="T19" fmla="*/ 286 h 286"/>
                  <a:gd name="T20" fmla="*/ 288 w 344"/>
                  <a:gd name="T21" fmla="*/ 286 h 286"/>
                  <a:gd name="T22" fmla="*/ 300 w 344"/>
                  <a:gd name="T23" fmla="*/ 286 h 286"/>
                  <a:gd name="T24" fmla="*/ 320 w 344"/>
                  <a:gd name="T25" fmla="*/ 278 h 286"/>
                  <a:gd name="T26" fmla="*/ 334 w 344"/>
                  <a:gd name="T27" fmla="*/ 262 h 286"/>
                  <a:gd name="T28" fmla="*/ 344 w 344"/>
                  <a:gd name="T29" fmla="*/ 242 h 286"/>
                  <a:gd name="T30" fmla="*/ 344 w 344"/>
                  <a:gd name="T31" fmla="*/ 58 h 286"/>
                  <a:gd name="T32" fmla="*/ 344 w 344"/>
                  <a:gd name="T33" fmla="*/ 46 h 286"/>
                  <a:gd name="T34" fmla="*/ 334 w 344"/>
                  <a:gd name="T35" fmla="*/ 26 h 286"/>
                  <a:gd name="T36" fmla="*/ 320 w 344"/>
                  <a:gd name="T37" fmla="*/ 10 h 286"/>
                  <a:gd name="T38" fmla="*/ 300 w 344"/>
                  <a:gd name="T39" fmla="*/ 2 h 286"/>
                  <a:gd name="T40" fmla="*/ 288 w 344"/>
                  <a:gd name="T41" fmla="*/ 0 h 286"/>
                  <a:gd name="T42" fmla="*/ 148 w 344"/>
                  <a:gd name="T43" fmla="*/ 142 h 286"/>
                  <a:gd name="T44" fmla="*/ 144 w 344"/>
                  <a:gd name="T45" fmla="*/ 136 h 286"/>
                  <a:gd name="T46" fmla="*/ 136 w 344"/>
                  <a:gd name="T47" fmla="*/ 122 h 286"/>
                  <a:gd name="T48" fmla="*/ 134 w 344"/>
                  <a:gd name="T49" fmla="*/ 112 h 286"/>
                  <a:gd name="T50" fmla="*/ 138 w 344"/>
                  <a:gd name="T51" fmla="*/ 98 h 286"/>
                  <a:gd name="T52" fmla="*/ 146 w 344"/>
                  <a:gd name="T53" fmla="*/ 88 h 286"/>
                  <a:gd name="T54" fmla="*/ 158 w 344"/>
                  <a:gd name="T55" fmla="*/ 80 h 286"/>
                  <a:gd name="T56" fmla="*/ 172 w 344"/>
                  <a:gd name="T57" fmla="*/ 76 h 286"/>
                  <a:gd name="T58" fmla="*/ 178 w 344"/>
                  <a:gd name="T59" fmla="*/ 78 h 286"/>
                  <a:gd name="T60" fmla="*/ 192 w 344"/>
                  <a:gd name="T61" fmla="*/ 82 h 286"/>
                  <a:gd name="T62" fmla="*/ 202 w 344"/>
                  <a:gd name="T63" fmla="*/ 92 h 286"/>
                  <a:gd name="T64" fmla="*/ 208 w 344"/>
                  <a:gd name="T65" fmla="*/ 106 h 286"/>
                  <a:gd name="T66" fmla="*/ 208 w 344"/>
                  <a:gd name="T67" fmla="*/ 112 h 286"/>
                  <a:gd name="T68" fmla="*/ 204 w 344"/>
                  <a:gd name="T69" fmla="*/ 128 h 286"/>
                  <a:gd name="T70" fmla="*/ 196 w 344"/>
                  <a:gd name="T71" fmla="*/ 140 h 286"/>
                  <a:gd name="T72" fmla="*/ 126 w 344"/>
                  <a:gd name="T73" fmla="*/ 228 h 2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44" h="286">
                    <a:moveTo>
                      <a:pt x="288" y="0"/>
                    </a:moveTo>
                    <a:lnTo>
                      <a:pt x="56" y="0"/>
                    </a:lnTo>
                    <a:lnTo>
                      <a:pt x="56" y="0"/>
                    </a:lnTo>
                    <a:lnTo>
                      <a:pt x="44" y="2"/>
                    </a:lnTo>
                    <a:lnTo>
                      <a:pt x="34" y="6"/>
                    </a:lnTo>
                    <a:lnTo>
                      <a:pt x="24" y="10"/>
                    </a:lnTo>
                    <a:lnTo>
                      <a:pt x="16" y="18"/>
                    </a:lnTo>
                    <a:lnTo>
                      <a:pt x="10" y="26"/>
                    </a:lnTo>
                    <a:lnTo>
                      <a:pt x="4" y="36"/>
                    </a:lnTo>
                    <a:lnTo>
                      <a:pt x="2" y="46"/>
                    </a:lnTo>
                    <a:lnTo>
                      <a:pt x="0" y="58"/>
                    </a:lnTo>
                    <a:lnTo>
                      <a:pt x="0" y="230"/>
                    </a:lnTo>
                    <a:lnTo>
                      <a:pt x="0" y="230"/>
                    </a:lnTo>
                    <a:lnTo>
                      <a:pt x="2" y="242"/>
                    </a:lnTo>
                    <a:lnTo>
                      <a:pt x="4" y="252"/>
                    </a:lnTo>
                    <a:lnTo>
                      <a:pt x="10" y="262"/>
                    </a:lnTo>
                    <a:lnTo>
                      <a:pt x="16" y="270"/>
                    </a:lnTo>
                    <a:lnTo>
                      <a:pt x="24" y="278"/>
                    </a:lnTo>
                    <a:lnTo>
                      <a:pt x="34" y="282"/>
                    </a:lnTo>
                    <a:lnTo>
                      <a:pt x="44" y="286"/>
                    </a:lnTo>
                    <a:lnTo>
                      <a:pt x="56" y="286"/>
                    </a:lnTo>
                    <a:lnTo>
                      <a:pt x="288" y="286"/>
                    </a:lnTo>
                    <a:lnTo>
                      <a:pt x="288" y="286"/>
                    </a:lnTo>
                    <a:lnTo>
                      <a:pt x="300" y="286"/>
                    </a:lnTo>
                    <a:lnTo>
                      <a:pt x="310" y="282"/>
                    </a:lnTo>
                    <a:lnTo>
                      <a:pt x="320" y="278"/>
                    </a:lnTo>
                    <a:lnTo>
                      <a:pt x="328" y="270"/>
                    </a:lnTo>
                    <a:lnTo>
                      <a:pt x="334" y="262"/>
                    </a:lnTo>
                    <a:lnTo>
                      <a:pt x="340" y="252"/>
                    </a:lnTo>
                    <a:lnTo>
                      <a:pt x="344" y="242"/>
                    </a:lnTo>
                    <a:lnTo>
                      <a:pt x="344" y="230"/>
                    </a:lnTo>
                    <a:lnTo>
                      <a:pt x="344" y="58"/>
                    </a:lnTo>
                    <a:lnTo>
                      <a:pt x="344" y="58"/>
                    </a:lnTo>
                    <a:lnTo>
                      <a:pt x="344" y="46"/>
                    </a:lnTo>
                    <a:lnTo>
                      <a:pt x="340" y="36"/>
                    </a:lnTo>
                    <a:lnTo>
                      <a:pt x="334" y="26"/>
                    </a:lnTo>
                    <a:lnTo>
                      <a:pt x="328" y="18"/>
                    </a:lnTo>
                    <a:lnTo>
                      <a:pt x="320" y="10"/>
                    </a:lnTo>
                    <a:lnTo>
                      <a:pt x="310" y="6"/>
                    </a:lnTo>
                    <a:lnTo>
                      <a:pt x="300" y="2"/>
                    </a:lnTo>
                    <a:lnTo>
                      <a:pt x="288" y="0"/>
                    </a:lnTo>
                    <a:lnTo>
                      <a:pt x="288" y="0"/>
                    </a:lnTo>
                    <a:close/>
                    <a:moveTo>
                      <a:pt x="126" y="228"/>
                    </a:moveTo>
                    <a:lnTo>
                      <a:pt x="148" y="142"/>
                    </a:lnTo>
                    <a:lnTo>
                      <a:pt x="148" y="142"/>
                    </a:lnTo>
                    <a:lnTo>
                      <a:pt x="144" y="136"/>
                    </a:lnTo>
                    <a:lnTo>
                      <a:pt x="138" y="130"/>
                    </a:lnTo>
                    <a:lnTo>
                      <a:pt x="136" y="122"/>
                    </a:lnTo>
                    <a:lnTo>
                      <a:pt x="134" y="112"/>
                    </a:lnTo>
                    <a:lnTo>
                      <a:pt x="134" y="112"/>
                    </a:lnTo>
                    <a:lnTo>
                      <a:pt x="136" y="106"/>
                    </a:lnTo>
                    <a:lnTo>
                      <a:pt x="138" y="98"/>
                    </a:lnTo>
                    <a:lnTo>
                      <a:pt x="142" y="92"/>
                    </a:lnTo>
                    <a:lnTo>
                      <a:pt x="146" y="88"/>
                    </a:lnTo>
                    <a:lnTo>
                      <a:pt x="152" y="82"/>
                    </a:lnTo>
                    <a:lnTo>
                      <a:pt x="158" y="80"/>
                    </a:lnTo>
                    <a:lnTo>
                      <a:pt x="164" y="78"/>
                    </a:lnTo>
                    <a:lnTo>
                      <a:pt x="172" y="76"/>
                    </a:lnTo>
                    <a:lnTo>
                      <a:pt x="172" y="76"/>
                    </a:lnTo>
                    <a:lnTo>
                      <a:pt x="178" y="78"/>
                    </a:lnTo>
                    <a:lnTo>
                      <a:pt x="186" y="80"/>
                    </a:lnTo>
                    <a:lnTo>
                      <a:pt x="192" y="82"/>
                    </a:lnTo>
                    <a:lnTo>
                      <a:pt x="198" y="88"/>
                    </a:lnTo>
                    <a:lnTo>
                      <a:pt x="202" y="92"/>
                    </a:lnTo>
                    <a:lnTo>
                      <a:pt x="204" y="98"/>
                    </a:lnTo>
                    <a:lnTo>
                      <a:pt x="208" y="106"/>
                    </a:lnTo>
                    <a:lnTo>
                      <a:pt x="208" y="112"/>
                    </a:lnTo>
                    <a:lnTo>
                      <a:pt x="208" y="112"/>
                    </a:lnTo>
                    <a:lnTo>
                      <a:pt x="206" y="120"/>
                    </a:lnTo>
                    <a:lnTo>
                      <a:pt x="204" y="128"/>
                    </a:lnTo>
                    <a:lnTo>
                      <a:pt x="200" y="134"/>
                    </a:lnTo>
                    <a:lnTo>
                      <a:pt x="196" y="140"/>
                    </a:lnTo>
                    <a:lnTo>
                      <a:pt x="220" y="228"/>
                    </a:lnTo>
                    <a:lnTo>
                      <a:pt x="126" y="228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005EB8"/>
                  </a:solidFill>
                </a:endParaRPr>
              </a:p>
            </p:txBody>
          </p:sp>
          <p:sp>
            <p:nvSpPr>
              <p:cNvPr id="52" name="Freeform 6"/>
              <p:cNvSpPr>
                <a:spLocks/>
              </p:cNvSpPr>
              <p:nvPr userDrawn="1"/>
            </p:nvSpPr>
            <p:spPr bwMode="auto">
              <a:xfrm>
                <a:off x="7961313" y="101600"/>
                <a:ext cx="260350" cy="88900"/>
              </a:xfrm>
              <a:custGeom>
                <a:avLst/>
                <a:gdLst>
                  <a:gd name="T0" fmla="*/ 20 w 164"/>
                  <a:gd name="T1" fmla="*/ 56 h 56"/>
                  <a:gd name="T2" fmla="*/ 20 w 164"/>
                  <a:gd name="T3" fmla="*/ 56 h 56"/>
                  <a:gd name="T4" fmla="*/ 22 w 164"/>
                  <a:gd name="T5" fmla="*/ 46 h 56"/>
                  <a:gd name="T6" fmla="*/ 26 w 164"/>
                  <a:gd name="T7" fmla="*/ 36 h 56"/>
                  <a:gd name="T8" fmla="*/ 30 w 164"/>
                  <a:gd name="T9" fmla="*/ 30 h 56"/>
                  <a:gd name="T10" fmla="*/ 36 w 164"/>
                  <a:gd name="T11" fmla="*/ 26 h 56"/>
                  <a:gd name="T12" fmla="*/ 42 w 164"/>
                  <a:gd name="T13" fmla="*/ 22 h 56"/>
                  <a:gd name="T14" fmla="*/ 54 w 164"/>
                  <a:gd name="T15" fmla="*/ 20 h 56"/>
                  <a:gd name="T16" fmla="*/ 82 w 164"/>
                  <a:gd name="T17" fmla="*/ 20 h 56"/>
                  <a:gd name="T18" fmla="*/ 82 w 164"/>
                  <a:gd name="T19" fmla="*/ 20 h 56"/>
                  <a:gd name="T20" fmla="*/ 112 w 164"/>
                  <a:gd name="T21" fmla="*/ 20 h 56"/>
                  <a:gd name="T22" fmla="*/ 122 w 164"/>
                  <a:gd name="T23" fmla="*/ 22 h 56"/>
                  <a:gd name="T24" fmla="*/ 130 w 164"/>
                  <a:gd name="T25" fmla="*/ 26 h 56"/>
                  <a:gd name="T26" fmla="*/ 136 w 164"/>
                  <a:gd name="T27" fmla="*/ 30 h 56"/>
                  <a:gd name="T28" fmla="*/ 140 w 164"/>
                  <a:gd name="T29" fmla="*/ 36 h 56"/>
                  <a:gd name="T30" fmla="*/ 142 w 164"/>
                  <a:gd name="T31" fmla="*/ 46 h 56"/>
                  <a:gd name="T32" fmla="*/ 144 w 164"/>
                  <a:gd name="T33" fmla="*/ 56 h 56"/>
                  <a:gd name="T34" fmla="*/ 164 w 164"/>
                  <a:gd name="T35" fmla="*/ 56 h 56"/>
                  <a:gd name="T36" fmla="*/ 164 w 164"/>
                  <a:gd name="T37" fmla="*/ 56 h 56"/>
                  <a:gd name="T38" fmla="*/ 162 w 164"/>
                  <a:gd name="T39" fmla="*/ 38 h 56"/>
                  <a:gd name="T40" fmla="*/ 156 w 164"/>
                  <a:gd name="T41" fmla="*/ 24 h 56"/>
                  <a:gd name="T42" fmla="*/ 148 w 164"/>
                  <a:gd name="T43" fmla="*/ 14 h 56"/>
                  <a:gd name="T44" fmla="*/ 138 w 164"/>
                  <a:gd name="T45" fmla="*/ 6 h 56"/>
                  <a:gd name="T46" fmla="*/ 126 w 164"/>
                  <a:gd name="T47" fmla="*/ 2 h 56"/>
                  <a:gd name="T48" fmla="*/ 112 w 164"/>
                  <a:gd name="T49" fmla="*/ 0 h 56"/>
                  <a:gd name="T50" fmla="*/ 82 w 164"/>
                  <a:gd name="T51" fmla="*/ 0 h 56"/>
                  <a:gd name="T52" fmla="*/ 82 w 164"/>
                  <a:gd name="T53" fmla="*/ 0 h 56"/>
                  <a:gd name="T54" fmla="*/ 52 w 164"/>
                  <a:gd name="T55" fmla="*/ 0 h 56"/>
                  <a:gd name="T56" fmla="*/ 38 w 164"/>
                  <a:gd name="T57" fmla="*/ 2 h 56"/>
                  <a:gd name="T58" fmla="*/ 26 w 164"/>
                  <a:gd name="T59" fmla="*/ 6 h 56"/>
                  <a:gd name="T60" fmla="*/ 16 w 164"/>
                  <a:gd name="T61" fmla="*/ 14 h 56"/>
                  <a:gd name="T62" fmla="*/ 8 w 164"/>
                  <a:gd name="T63" fmla="*/ 24 h 56"/>
                  <a:gd name="T64" fmla="*/ 2 w 164"/>
                  <a:gd name="T65" fmla="*/ 38 h 56"/>
                  <a:gd name="T66" fmla="*/ 0 w 164"/>
                  <a:gd name="T67" fmla="*/ 56 h 56"/>
                  <a:gd name="T68" fmla="*/ 20 w 164"/>
                  <a:gd name="T69" fmla="*/ 5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64" h="56">
                    <a:moveTo>
                      <a:pt x="20" y="56"/>
                    </a:moveTo>
                    <a:lnTo>
                      <a:pt x="20" y="56"/>
                    </a:lnTo>
                    <a:lnTo>
                      <a:pt x="22" y="46"/>
                    </a:lnTo>
                    <a:lnTo>
                      <a:pt x="26" y="36"/>
                    </a:lnTo>
                    <a:lnTo>
                      <a:pt x="30" y="30"/>
                    </a:lnTo>
                    <a:lnTo>
                      <a:pt x="36" y="26"/>
                    </a:lnTo>
                    <a:lnTo>
                      <a:pt x="42" y="22"/>
                    </a:lnTo>
                    <a:lnTo>
                      <a:pt x="54" y="20"/>
                    </a:lnTo>
                    <a:lnTo>
                      <a:pt x="82" y="20"/>
                    </a:lnTo>
                    <a:lnTo>
                      <a:pt x="82" y="20"/>
                    </a:lnTo>
                    <a:lnTo>
                      <a:pt x="112" y="20"/>
                    </a:lnTo>
                    <a:lnTo>
                      <a:pt x="122" y="22"/>
                    </a:lnTo>
                    <a:lnTo>
                      <a:pt x="130" y="26"/>
                    </a:lnTo>
                    <a:lnTo>
                      <a:pt x="136" y="30"/>
                    </a:lnTo>
                    <a:lnTo>
                      <a:pt x="140" y="36"/>
                    </a:lnTo>
                    <a:lnTo>
                      <a:pt x="142" y="46"/>
                    </a:lnTo>
                    <a:lnTo>
                      <a:pt x="144" y="56"/>
                    </a:lnTo>
                    <a:lnTo>
                      <a:pt x="164" y="56"/>
                    </a:lnTo>
                    <a:lnTo>
                      <a:pt x="164" y="56"/>
                    </a:lnTo>
                    <a:lnTo>
                      <a:pt x="162" y="38"/>
                    </a:lnTo>
                    <a:lnTo>
                      <a:pt x="156" y="24"/>
                    </a:lnTo>
                    <a:lnTo>
                      <a:pt x="148" y="14"/>
                    </a:lnTo>
                    <a:lnTo>
                      <a:pt x="138" y="6"/>
                    </a:lnTo>
                    <a:lnTo>
                      <a:pt x="126" y="2"/>
                    </a:lnTo>
                    <a:lnTo>
                      <a:pt x="112" y="0"/>
                    </a:lnTo>
                    <a:lnTo>
                      <a:pt x="82" y="0"/>
                    </a:lnTo>
                    <a:lnTo>
                      <a:pt x="82" y="0"/>
                    </a:lnTo>
                    <a:lnTo>
                      <a:pt x="52" y="0"/>
                    </a:lnTo>
                    <a:lnTo>
                      <a:pt x="38" y="2"/>
                    </a:lnTo>
                    <a:lnTo>
                      <a:pt x="26" y="6"/>
                    </a:lnTo>
                    <a:lnTo>
                      <a:pt x="16" y="14"/>
                    </a:lnTo>
                    <a:lnTo>
                      <a:pt x="8" y="24"/>
                    </a:lnTo>
                    <a:lnTo>
                      <a:pt x="2" y="38"/>
                    </a:lnTo>
                    <a:lnTo>
                      <a:pt x="0" y="56"/>
                    </a:lnTo>
                    <a:lnTo>
                      <a:pt x="20" y="56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005EB8"/>
                  </a:solidFill>
                </a:endParaRPr>
              </a:p>
            </p:txBody>
          </p:sp>
        </p:grpSp>
        <p:sp>
          <p:nvSpPr>
            <p:cNvPr id="49" name="TextBox 48"/>
            <p:cNvSpPr txBox="1"/>
            <p:nvPr userDrawn="1"/>
          </p:nvSpPr>
          <p:spPr>
            <a:xfrm rot="16200000">
              <a:off x="8191735" y="250329"/>
              <a:ext cx="563729" cy="1355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510" dirty="0" smtClean="0">
                  <a:solidFill>
                    <a:srgbClr val="FFFFFF"/>
                  </a:solidFill>
                </a:rPr>
                <a:t>strictly</a:t>
              </a:r>
              <a:endParaRPr lang="en-GB" sz="510" dirty="0">
                <a:solidFill>
                  <a:srgbClr val="FFFFFF"/>
                </a:solidFill>
              </a:endParaRPr>
            </a:p>
          </p:txBody>
        </p:sp>
        <p:sp>
          <p:nvSpPr>
            <p:cNvPr id="50" name="TextBox 49"/>
            <p:cNvSpPr txBox="1"/>
            <p:nvPr userDrawn="1"/>
          </p:nvSpPr>
          <p:spPr>
            <a:xfrm>
              <a:off x="8410803" y="506408"/>
              <a:ext cx="851853" cy="19217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580" dirty="0" smtClean="0">
                  <a:solidFill>
                    <a:srgbClr val="FFFFFF"/>
                  </a:solidFill>
                </a:rPr>
                <a:t>CONFIDENTIAL</a:t>
              </a:r>
              <a:endParaRPr lang="en-GB" sz="580" dirty="0">
                <a:solidFill>
                  <a:srgbClr val="FFFFFF"/>
                </a:solidFill>
              </a:endParaRPr>
            </a:p>
          </p:txBody>
        </p:sp>
      </p:grpSp>
      <p:sp>
        <p:nvSpPr>
          <p:cNvPr id="3" name="Text Placeholder 2"/>
          <p:cNvSpPr>
            <a:spLocks noGrp="1"/>
          </p:cNvSpPr>
          <p:nvPr userDrawn="1">
            <p:ph type="body" idx="1" hasCustomPrompt="1"/>
          </p:nvPr>
        </p:nvSpPr>
        <p:spPr>
          <a:xfrm>
            <a:off x="3232432" y="1361844"/>
            <a:ext cx="7397074" cy="1946285"/>
          </a:xfrm>
        </p:spPr>
        <p:txBody>
          <a:bodyPr anchor="t">
            <a:normAutofit/>
          </a:bodyPr>
          <a:lstStyle>
            <a:lvl1pPr marL="0" indent="0">
              <a:buNone/>
              <a:defRPr sz="2800" baseline="0">
                <a:solidFill>
                  <a:schemeClr val="tx1"/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GB" noProof="0" smtClean="0"/>
              <a:t>Divider title here</a:t>
            </a:r>
          </a:p>
        </p:txBody>
      </p:sp>
      <p:sp>
        <p:nvSpPr>
          <p:cNvPr id="2" name="Title 1"/>
          <p:cNvSpPr>
            <a:spLocks noGrp="1"/>
          </p:cNvSpPr>
          <p:nvPr userDrawn="1">
            <p:ph type="title" hasCustomPrompt="1"/>
          </p:nvPr>
        </p:nvSpPr>
        <p:spPr>
          <a:xfrm>
            <a:off x="44728" y="626991"/>
            <a:ext cx="1746418" cy="1287035"/>
          </a:xfrm>
        </p:spPr>
        <p:txBody>
          <a:bodyPr anchor="t">
            <a:normAutofit/>
          </a:bodyPr>
          <a:lstStyle>
            <a:lvl1pPr algn="r">
              <a:defRPr sz="7200" b="0" cap="all">
                <a:solidFill>
                  <a:schemeClr val="accent3"/>
                </a:solidFill>
              </a:defRPr>
            </a:lvl1pPr>
          </a:lstStyle>
          <a:p>
            <a:r>
              <a:rPr lang="en-GB" noProof="0" smtClean="0"/>
              <a:t>1</a:t>
            </a:r>
            <a:endParaRPr lang="en-GB" noProof="0"/>
          </a:p>
        </p:txBody>
      </p:sp>
      <p:cxnSp>
        <p:nvCxnSpPr>
          <p:cNvPr id="12" name="Conector recto 12"/>
          <p:cNvCxnSpPr/>
          <p:nvPr userDrawn="1"/>
        </p:nvCxnSpPr>
        <p:spPr>
          <a:xfrm flipH="1">
            <a:off x="1674064" y="1516324"/>
            <a:ext cx="1512464" cy="0"/>
          </a:xfrm>
          <a:prstGeom prst="line">
            <a:avLst/>
          </a:prstGeom>
          <a:ln w="12700" cmpd="sng">
            <a:solidFill>
              <a:schemeClr val="accent3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8" name="Conector recto 8"/>
          <p:cNvCxnSpPr/>
          <p:nvPr userDrawn="1"/>
        </p:nvCxnSpPr>
        <p:spPr>
          <a:xfrm flipV="1">
            <a:off x="8989232" y="6053352"/>
            <a:ext cx="0" cy="290960"/>
          </a:xfrm>
          <a:prstGeom prst="line">
            <a:avLst/>
          </a:prstGeom>
          <a:ln w="12700" cmpd="sng">
            <a:solidFill>
              <a:srgbClr val="80808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9" name="Picture Placeholder 4"/>
          <p:cNvSpPr>
            <a:spLocks noGrp="1"/>
          </p:cNvSpPr>
          <p:nvPr userDrawn="1">
            <p:ph type="pic" sz="quarter" idx="10" hasCustomPrompt="1"/>
          </p:nvPr>
        </p:nvSpPr>
        <p:spPr>
          <a:xfrm>
            <a:off x="6849859" y="6021909"/>
            <a:ext cx="1723686" cy="340227"/>
          </a:xfrm>
        </p:spPr>
        <p:txBody>
          <a:bodyPr>
            <a:noAutofit/>
          </a:bodyPr>
          <a:lstStyle>
            <a:lvl1pPr marL="0" indent="0">
              <a:buNone/>
              <a:defRPr sz="900">
                <a:solidFill>
                  <a:schemeClr val="bg1"/>
                </a:solidFill>
              </a:defRPr>
            </a:lvl1pPr>
          </a:lstStyle>
          <a:p>
            <a:r>
              <a:rPr lang="en-GB" dirty="0" smtClean="0"/>
              <a:t>Co-branding logo</a:t>
            </a:r>
            <a:endParaRPr lang="en-GB" dirty="0"/>
          </a:p>
        </p:txBody>
      </p:sp>
      <p:sp>
        <p:nvSpPr>
          <p:cNvPr id="20" name="Text Box 11"/>
          <p:cNvSpPr txBox="1">
            <a:spLocks noChangeArrowheads="1"/>
          </p:cNvSpPr>
          <p:nvPr userDrawn="1"/>
        </p:nvSpPr>
        <p:spPr bwMode="auto">
          <a:xfrm rot="-5400000">
            <a:off x="8831848" y="2848702"/>
            <a:ext cx="4996635" cy="20005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50000"/>
              </a:spcBef>
              <a:defRPr sz="2000" b="1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50000"/>
              </a:spcBef>
              <a:defRPr sz="2000" b="1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50000"/>
              </a:spcBef>
              <a:defRPr sz="2000" b="1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50000"/>
              </a:spcBef>
              <a:defRPr sz="2000" b="1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50000"/>
              </a:spcBef>
              <a:defRPr sz="2000" b="1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>
              <a:spcBef>
                <a:spcPct val="0"/>
              </a:spcBef>
              <a:defRPr/>
            </a:pPr>
            <a:r>
              <a:rPr lang="en-GB" sz="700" b="0" dirty="0" smtClean="0">
                <a:solidFill>
                  <a:srgbClr val="FFFFFF">
                    <a:lumMod val="65000"/>
                  </a:srgbClr>
                </a:solidFill>
                <a:latin typeface="Verdana"/>
              </a:rPr>
              <a:t>© 2013 Amadeus IT Group SA</a:t>
            </a:r>
          </a:p>
        </p:txBody>
      </p:sp>
      <p:grpSp>
        <p:nvGrpSpPr>
          <p:cNvPr id="34" name="Group 4"/>
          <p:cNvGrpSpPr>
            <a:grpSpLocks noChangeAspect="1"/>
          </p:cNvGrpSpPr>
          <p:nvPr userDrawn="1"/>
        </p:nvGrpSpPr>
        <p:grpSpPr bwMode="auto">
          <a:xfrm>
            <a:off x="9299675" y="6133568"/>
            <a:ext cx="1624293" cy="160505"/>
            <a:chOff x="4649" y="3974"/>
            <a:chExt cx="812" cy="107"/>
          </a:xfrm>
        </p:grpSpPr>
        <p:sp>
          <p:nvSpPr>
            <p:cNvPr id="35" name="AutoShape 3"/>
            <p:cNvSpPr>
              <a:spLocks noChangeAspect="1" noChangeArrowheads="1" noTextEdit="1"/>
            </p:cNvSpPr>
            <p:nvPr userDrawn="1"/>
          </p:nvSpPr>
          <p:spPr bwMode="auto">
            <a:xfrm>
              <a:off x="4649" y="3974"/>
              <a:ext cx="812" cy="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36" name="Freeform 35"/>
            <p:cNvSpPr>
              <a:spLocks noEditPoints="1"/>
            </p:cNvSpPr>
            <p:nvPr userDrawn="1"/>
          </p:nvSpPr>
          <p:spPr bwMode="auto">
            <a:xfrm>
              <a:off x="4649" y="3974"/>
              <a:ext cx="812" cy="107"/>
            </a:xfrm>
            <a:custGeom>
              <a:avLst/>
              <a:gdLst>
                <a:gd name="T0" fmla="*/ 2293 w 3248"/>
                <a:gd name="T1" fmla="*/ 424 h 428"/>
                <a:gd name="T2" fmla="*/ 2209 w 3248"/>
                <a:gd name="T3" fmla="*/ 355 h 428"/>
                <a:gd name="T4" fmla="*/ 2159 w 3248"/>
                <a:gd name="T5" fmla="*/ 76 h 428"/>
                <a:gd name="T6" fmla="*/ 2306 w 3248"/>
                <a:gd name="T7" fmla="*/ 5 h 428"/>
                <a:gd name="T8" fmla="*/ 2042 w 3248"/>
                <a:gd name="T9" fmla="*/ 407 h 428"/>
                <a:gd name="T10" fmla="*/ 611 w 3248"/>
                <a:gd name="T11" fmla="*/ 11 h 428"/>
                <a:gd name="T12" fmla="*/ 672 w 3248"/>
                <a:gd name="T13" fmla="*/ 353 h 428"/>
                <a:gd name="T14" fmla="*/ 737 w 3248"/>
                <a:gd name="T15" fmla="*/ 376 h 428"/>
                <a:gd name="T16" fmla="*/ 909 w 3248"/>
                <a:gd name="T17" fmla="*/ 1 h 428"/>
                <a:gd name="T18" fmla="*/ 261 w 3248"/>
                <a:gd name="T19" fmla="*/ 332 h 428"/>
                <a:gd name="T20" fmla="*/ 114 w 3248"/>
                <a:gd name="T21" fmla="*/ 347 h 428"/>
                <a:gd name="T22" fmla="*/ 94 w 3248"/>
                <a:gd name="T23" fmla="*/ 277 h 428"/>
                <a:gd name="T24" fmla="*/ 261 w 3248"/>
                <a:gd name="T25" fmla="*/ 332 h 428"/>
                <a:gd name="T26" fmla="*/ 52 w 3248"/>
                <a:gd name="T27" fmla="*/ 102 h 428"/>
                <a:gd name="T28" fmla="*/ 234 w 3248"/>
                <a:gd name="T29" fmla="*/ 90 h 428"/>
                <a:gd name="T30" fmla="*/ 179 w 3248"/>
                <a:gd name="T31" fmla="*/ 176 h 428"/>
                <a:gd name="T32" fmla="*/ 9 w 3248"/>
                <a:gd name="T33" fmla="*/ 257 h 428"/>
                <a:gd name="T34" fmla="*/ 35 w 3248"/>
                <a:gd name="T35" fmla="*/ 394 h 428"/>
                <a:gd name="T36" fmla="*/ 164 w 3248"/>
                <a:gd name="T37" fmla="*/ 426 h 428"/>
                <a:gd name="T38" fmla="*/ 284 w 3248"/>
                <a:gd name="T39" fmla="*/ 404 h 428"/>
                <a:gd name="T40" fmla="*/ 331 w 3248"/>
                <a:gd name="T41" fmla="*/ 45 h 428"/>
                <a:gd name="T42" fmla="*/ 1319 w 3248"/>
                <a:gd name="T43" fmla="*/ 332 h 428"/>
                <a:gd name="T44" fmla="*/ 1168 w 3248"/>
                <a:gd name="T45" fmla="*/ 344 h 428"/>
                <a:gd name="T46" fmla="*/ 1155 w 3248"/>
                <a:gd name="T47" fmla="*/ 272 h 428"/>
                <a:gd name="T48" fmla="*/ 1264 w 3248"/>
                <a:gd name="T49" fmla="*/ 0 h 428"/>
                <a:gd name="T50" fmla="*/ 1122 w 3248"/>
                <a:gd name="T51" fmla="*/ 98 h 428"/>
                <a:gd name="T52" fmla="*/ 1298 w 3248"/>
                <a:gd name="T53" fmla="*/ 94 h 428"/>
                <a:gd name="T54" fmla="*/ 1212 w 3248"/>
                <a:gd name="T55" fmla="*/ 177 h 428"/>
                <a:gd name="T56" fmla="*/ 1064 w 3248"/>
                <a:gd name="T57" fmla="*/ 270 h 428"/>
                <a:gd name="T58" fmla="*/ 1102 w 3248"/>
                <a:gd name="T59" fmla="*/ 401 h 428"/>
                <a:gd name="T60" fmla="*/ 1246 w 3248"/>
                <a:gd name="T61" fmla="*/ 423 h 428"/>
                <a:gd name="T62" fmla="*/ 1354 w 3248"/>
                <a:gd name="T63" fmla="*/ 407 h 428"/>
                <a:gd name="T64" fmla="*/ 1381 w 3248"/>
                <a:gd name="T65" fmla="*/ 36 h 428"/>
                <a:gd name="T66" fmla="*/ 2714 w 3248"/>
                <a:gd name="T67" fmla="*/ 326 h 428"/>
                <a:gd name="T68" fmla="*/ 2576 w 3248"/>
                <a:gd name="T69" fmla="*/ 337 h 428"/>
                <a:gd name="T70" fmla="*/ 2533 w 3248"/>
                <a:gd name="T71" fmla="*/ 4 h 428"/>
                <a:gd name="T72" fmla="*/ 2468 w 3248"/>
                <a:gd name="T73" fmla="*/ 364 h 428"/>
                <a:gd name="T74" fmla="*/ 2611 w 3248"/>
                <a:gd name="T75" fmla="*/ 427 h 428"/>
                <a:gd name="T76" fmla="*/ 2761 w 3248"/>
                <a:gd name="T77" fmla="*/ 403 h 428"/>
                <a:gd name="T78" fmla="*/ 2937 w 3248"/>
                <a:gd name="T79" fmla="*/ 413 h 428"/>
                <a:gd name="T80" fmla="*/ 3135 w 3248"/>
                <a:gd name="T81" fmla="*/ 422 h 428"/>
                <a:gd name="T82" fmla="*/ 3248 w 3248"/>
                <a:gd name="T83" fmla="*/ 300 h 428"/>
                <a:gd name="T84" fmla="*/ 3184 w 3248"/>
                <a:gd name="T85" fmla="*/ 204 h 428"/>
                <a:gd name="T86" fmla="*/ 3038 w 3248"/>
                <a:gd name="T87" fmla="*/ 127 h 428"/>
                <a:gd name="T88" fmla="*/ 3076 w 3248"/>
                <a:gd name="T89" fmla="*/ 76 h 428"/>
                <a:gd name="T90" fmla="*/ 3232 w 3248"/>
                <a:gd name="T91" fmla="*/ 30 h 428"/>
                <a:gd name="T92" fmla="*/ 3039 w 3248"/>
                <a:gd name="T93" fmla="*/ 8 h 428"/>
                <a:gd name="T94" fmla="*/ 2943 w 3248"/>
                <a:gd name="T95" fmla="*/ 122 h 428"/>
                <a:gd name="T96" fmla="*/ 3021 w 3248"/>
                <a:gd name="T97" fmla="*/ 229 h 428"/>
                <a:gd name="T98" fmla="*/ 3154 w 3248"/>
                <a:gd name="T99" fmla="*/ 300 h 428"/>
                <a:gd name="T100" fmla="*/ 3113 w 3248"/>
                <a:gd name="T101" fmla="*/ 350 h 428"/>
                <a:gd name="T102" fmla="*/ 1639 w 3248"/>
                <a:gd name="T103" fmla="*/ 80 h 428"/>
                <a:gd name="T104" fmla="*/ 1790 w 3248"/>
                <a:gd name="T105" fmla="*/ 97 h 428"/>
                <a:gd name="T106" fmla="*/ 1832 w 3248"/>
                <a:gd name="T107" fmla="*/ 245 h 428"/>
                <a:gd name="T108" fmla="*/ 1739 w 3248"/>
                <a:gd name="T109" fmla="*/ 353 h 428"/>
                <a:gd name="T110" fmla="*/ 1652 w 3248"/>
                <a:gd name="T111" fmla="*/ 4 h 428"/>
                <a:gd name="T112" fmla="*/ 1701 w 3248"/>
                <a:gd name="T113" fmla="*/ 428 h 428"/>
                <a:gd name="T114" fmla="*/ 1885 w 3248"/>
                <a:gd name="T115" fmla="*/ 369 h 428"/>
                <a:gd name="T116" fmla="*/ 1930 w 3248"/>
                <a:gd name="T117" fmla="*/ 187 h 428"/>
                <a:gd name="T118" fmla="*/ 1786 w 3248"/>
                <a:gd name="T119" fmla="*/ 8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248" h="428">
                  <a:moveTo>
                    <a:pt x="2042" y="407"/>
                  </a:moveTo>
                  <a:lnTo>
                    <a:pt x="2042" y="407"/>
                  </a:lnTo>
                  <a:lnTo>
                    <a:pt x="2055" y="411"/>
                  </a:lnTo>
                  <a:lnTo>
                    <a:pt x="2089" y="418"/>
                  </a:lnTo>
                  <a:lnTo>
                    <a:pt x="2113" y="421"/>
                  </a:lnTo>
                  <a:lnTo>
                    <a:pt x="2140" y="425"/>
                  </a:lnTo>
                  <a:lnTo>
                    <a:pt x="2171" y="427"/>
                  </a:lnTo>
                  <a:lnTo>
                    <a:pt x="2205" y="428"/>
                  </a:lnTo>
                  <a:lnTo>
                    <a:pt x="2205" y="428"/>
                  </a:lnTo>
                  <a:lnTo>
                    <a:pt x="2239" y="427"/>
                  </a:lnTo>
                  <a:lnTo>
                    <a:pt x="2268" y="426"/>
                  </a:lnTo>
                  <a:lnTo>
                    <a:pt x="2293" y="424"/>
                  </a:lnTo>
                  <a:lnTo>
                    <a:pt x="2312" y="422"/>
                  </a:lnTo>
                  <a:lnTo>
                    <a:pt x="2339" y="419"/>
                  </a:lnTo>
                  <a:lnTo>
                    <a:pt x="2347" y="417"/>
                  </a:lnTo>
                  <a:lnTo>
                    <a:pt x="2347" y="346"/>
                  </a:lnTo>
                  <a:lnTo>
                    <a:pt x="2347" y="346"/>
                  </a:lnTo>
                  <a:lnTo>
                    <a:pt x="2339" y="347"/>
                  </a:lnTo>
                  <a:lnTo>
                    <a:pt x="2314" y="351"/>
                  </a:lnTo>
                  <a:lnTo>
                    <a:pt x="2277" y="354"/>
                  </a:lnTo>
                  <a:lnTo>
                    <a:pt x="2255" y="355"/>
                  </a:lnTo>
                  <a:lnTo>
                    <a:pt x="2230" y="355"/>
                  </a:lnTo>
                  <a:lnTo>
                    <a:pt x="2230" y="355"/>
                  </a:lnTo>
                  <a:lnTo>
                    <a:pt x="2209" y="355"/>
                  </a:lnTo>
                  <a:lnTo>
                    <a:pt x="2191" y="354"/>
                  </a:lnTo>
                  <a:lnTo>
                    <a:pt x="2160" y="351"/>
                  </a:lnTo>
                  <a:lnTo>
                    <a:pt x="2141" y="349"/>
                  </a:lnTo>
                  <a:lnTo>
                    <a:pt x="2134" y="348"/>
                  </a:lnTo>
                  <a:lnTo>
                    <a:pt x="2134" y="247"/>
                  </a:lnTo>
                  <a:lnTo>
                    <a:pt x="2318" y="247"/>
                  </a:lnTo>
                  <a:lnTo>
                    <a:pt x="2318" y="175"/>
                  </a:lnTo>
                  <a:lnTo>
                    <a:pt x="2134" y="175"/>
                  </a:lnTo>
                  <a:lnTo>
                    <a:pt x="2134" y="79"/>
                  </a:lnTo>
                  <a:lnTo>
                    <a:pt x="2134" y="79"/>
                  </a:lnTo>
                  <a:lnTo>
                    <a:pt x="2141" y="78"/>
                  </a:lnTo>
                  <a:lnTo>
                    <a:pt x="2159" y="76"/>
                  </a:lnTo>
                  <a:lnTo>
                    <a:pt x="2187" y="74"/>
                  </a:lnTo>
                  <a:lnTo>
                    <a:pt x="2224" y="73"/>
                  </a:lnTo>
                  <a:lnTo>
                    <a:pt x="2224" y="73"/>
                  </a:lnTo>
                  <a:lnTo>
                    <a:pt x="2247" y="73"/>
                  </a:lnTo>
                  <a:lnTo>
                    <a:pt x="2268" y="74"/>
                  </a:lnTo>
                  <a:lnTo>
                    <a:pt x="2305" y="77"/>
                  </a:lnTo>
                  <a:lnTo>
                    <a:pt x="2331" y="80"/>
                  </a:lnTo>
                  <a:lnTo>
                    <a:pt x="2340" y="82"/>
                  </a:lnTo>
                  <a:lnTo>
                    <a:pt x="2340" y="10"/>
                  </a:lnTo>
                  <a:lnTo>
                    <a:pt x="2340" y="10"/>
                  </a:lnTo>
                  <a:lnTo>
                    <a:pt x="2331" y="9"/>
                  </a:lnTo>
                  <a:lnTo>
                    <a:pt x="2306" y="5"/>
                  </a:lnTo>
                  <a:lnTo>
                    <a:pt x="2266" y="2"/>
                  </a:lnTo>
                  <a:lnTo>
                    <a:pt x="2242" y="1"/>
                  </a:lnTo>
                  <a:lnTo>
                    <a:pt x="2214" y="0"/>
                  </a:lnTo>
                  <a:lnTo>
                    <a:pt x="2214" y="0"/>
                  </a:lnTo>
                  <a:lnTo>
                    <a:pt x="2176" y="1"/>
                  </a:lnTo>
                  <a:lnTo>
                    <a:pt x="2144" y="3"/>
                  </a:lnTo>
                  <a:lnTo>
                    <a:pt x="2114" y="6"/>
                  </a:lnTo>
                  <a:lnTo>
                    <a:pt x="2089" y="9"/>
                  </a:lnTo>
                  <a:lnTo>
                    <a:pt x="2069" y="13"/>
                  </a:lnTo>
                  <a:lnTo>
                    <a:pt x="2055" y="15"/>
                  </a:lnTo>
                  <a:lnTo>
                    <a:pt x="2042" y="19"/>
                  </a:lnTo>
                  <a:lnTo>
                    <a:pt x="2042" y="407"/>
                  </a:lnTo>
                  <a:close/>
                  <a:moveTo>
                    <a:pt x="726" y="246"/>
                  </a:moveTo>
                  <a:lnTo>
                    <a:pt x="726" y="246"/>
                  </a:lnTo>
                  <a:lnTo>
                    <a:pt x="722" y="257"/>
                  </a:lnTo>
                  <a:lnTo>
                    <a:pt x="719" y="270"/>
                  </a:lnTo>
                  <a:lnTo>
                    <a:pt x="719" y="270"/>
                  </a:lnTo>
                  <a:lnTo>
                    <a:pt x="715" y="257"/>
                  </a:lnTo>
                  <a:lnTo>
                    <a:pt x="712" y="246"/>
                  </a:lnTo>
                  <a:lnTo>
                    <a:pt x="630" y="39"/>
                  </a:lnTo>
                  <a:lnTo>
                    <a:pt x="630" y="39"/>
                  </a:lnTo>
                  <a:lnTo>
                    <a:pt x="624" y="28"/>
                  </a:lnTo>
                  <a:lnTo>
                    <a:pt x="618" y="19"/>
                  </a:lnTo>
                  <a:lnTo>
                    <a:pt x="611" y="11"/>
                  </a:lnTo>
                  <a:lnTo>
                    <a:pt x="603" y="7"/>
                  </a:lnTo>
                  <a:lnTo>
                    <a:pt x="593" y="3"/>
                  </a:lnTo>
                  <a:lnTo>
                    <a:pt x="581" y="1"/>
                  </a:lnTo>
                  <a:lnTo>
                    <a:pt x="569" y="1"/>
                  </a:lnTo>
                  <a:lnTo>
                    <a:pt x="555" y="0"/>
                  </a:lnTo>
                  <a:lnTo>
                    <a:pt x="555" y="0"/>
                  </a:lnTo>
                  <a:lnTo>
                    <a:pt x="529" y="1"/>
                  </a:lnTo>
                  <a:lnTo>
                    <a:pt x="513" y="2"/>
                  </a:lnTo>
                  <a:lnTo>
                    <a:pt x="471" y="422"/>
                  </a:lnTo>
                  <a:lnTo>
                    <a:pt x="564" y="422"/>
                  </a:lnTo>
                  <a:lnTo>
                    <a:pt x="584" y="140"/>
                  </a:lnTo>
                  <a:lnTo>
                    <a:pt x="672" y="353"/>
                  </a:lnTo>
                  <a:lnTo>
                    <a:pt x="672" y="353"/>
                  </a:lnTo>
                  <a:lnTo>
                    <a:pt x="675" y="359"/>
                  </a:lnTo>
                  <a:lnTo>
                    <a:pt x="679" y="364"/>
                  </a:lnTo>
                  <a:lnTo>
                    <a:pt x="684" y="368"/>
                  </a:lnTo>
                  <a:lnTo>
                    <a:pt x="689" y="371"/>
                  </a:lnTo>
                  <a:lnTo>
                    <a:pt x="695" y="373"/>
                  </a:lnTo>
                  <a:lnTo>
                    <a:pt x="702" y="376"/>
                  </a:lnTo>
                  <a:lnTo>
                    <a:pt x="710" y="377"/>
                  </a:lnTo>
                  <a:lnTo>
                    <a:pt x="719" y="377"/>
                  </a:lnTo>
                  <a:lnTo>
                    <a:pt x="719" y="377"/>
                  </a:lnTo>
                  <a:lnTo>
                    <a:pt x="728" y="377"/>
                  </a:lnTo>
                  <a:lnTo>
                    <a:pt x="737" y="376"/>
                  </a:lnTo>
                  <a:lnTo>
                    <a:pt x="744" y="373"/>
                  </a:lnTo>
                  <a:lnTo>
                    <a:pt x="750" y="371"/>
                  </a:lnTo>
                  <a:lnTo>
                    <a:pt x="755" y="368"/>
                  </a:lnTo>
                  <a:lnTo>
                    <a:pt x="759" y="364"/>
                  </a:lnTo>
                  <a:lnTo>
                    <a:pt x="762" y="359"/>
                  </a:lnTo>
                  <a:lnTo>
                    <a:pt x="765" y="353"/>
                  </a:lnTo>
                  <a:lnTo>
                    <a:pt x="853" y="140"/>
                  </a:lnTo>
                  <a:lnTo>
                    <a:pt x="874" y="422"/>
                  </a:lnTo>
                  <a:lnTo>
                    <a:pt x="967" y="422"/>
                  </a:lnTo>
                  <a:lnTo>
                    <a:pt x="925" y="2"/>
                  </a:lnTo>
                  <a:lnTo>
                    <a:pt x="925" y="2"/>
                  </a:lnTo>
                  <a:lnTo>
                    <a:pt x="909" y="1"/>
                  </a:lnTo>
                  <a:lnTo>
                    <a:pt x="883" y="0"/>
                  </a:lnTo>
                  <a:lnTo>
                    <a:pt x="883" y="0"/>
                  </a:lnTo>
                  <a:lnTo>
                    <a:pt x="868" y="1"/>
                  </a:lnTo>
                  <a:lnTo>
                    <a:pt x="856" y="1"/>
                  </a:lnTo>
                  <a:lnTo>
                    <a:pt x="845" y="3"/>
                  </a:lnTo>
                  <a:lnTo>
                    <a:pt x="836" y="7"/>
                  </a:lnTo>
                  <a:lnTo>
                    <a:pt x="827" y="11"/>
                  </a:lnTo>
                  <a:lnTo>
                    <a:pt x="819" y="19"/>
                  </a:lnTo>
                  <a:lnTo>
                    <a:pt x="813" y="28"/>
                  </a:lnTo>
                  <a:lnTo>
                    <a:pt x="808" y="39"/>
                  </a:lnTo>
                  <a:lnTo>
                    <a:pt x="726" y="246"/>
                  </a:lnTo>
                  <a:close/>
                  <a:moveTo>
                    <a:pt x="261" y="332"/>
                  </a:moveTo>
                  <a:lnTo>
                    <a:pt x="261" y="332"/>
                  </a:lnTo>
                  <a:lnTo>
                    <a:pt x="241" y="338"/>
                  </a:lnTo>
                  <a:lnTo>
                    <a:pt x="215" y="347"/>
                  </a:lnTo>
                  <a:lnTo>
                    <a:pt x="200" y="350"/>
                  </a:lnTo>
                  <a:lnTo>
                    <a:pt x="186" y="353"/>
                  </a:lnTo>
                  <a:lnTo>
                    <a:pt x="172" y="355"/>
                  </a:lnTo>
                  <a:lnTo>
                    <a:pt x="157" y="355"/>
                  </a:lnTo>
                  <a:lnTo>
                    <a:pt x="157" y="355"/>
                  </a:lnTo>
                  <a:lnTo>
                    <a:pt x="144" y="355"/>
                  </a:lnTo>
                  <a:lnTo>
                    <a:pt x="131" y="353"/>
                  </a:lnTo>
                  <a:lnTo>
                    <a:pt x="120" y="349"/>
                  </a:lnTo>
                  <a:lnTo>
                    <a:pt x="114" y="347"/>
                  </a:lnTo>
                  <a:lnTo>
                    <a:pt x="109" y="344"/>
                  </a:lnTo>
                  <a:lnTo>
                    <a:pt x="105" y="340"/>
                  </a:lnTo>
                  <a:lnTo>
                    <a:pt x="101" y="336"/>
                  </a:lnTo>
                  <a:lnTo>
                    <a:pt x="98" y="331"/>
                  </a:lnTo>
                  <a:lnTo>
                    <a:pt x="95" y="326"/>
                  </a:lnTo>
                  <a:lnTo>
                    <a:pt x="93" y="321"/>
                  </a:lnTo>
                  <a:lnTo>
                    <a:pt x="92" y="315"/>
                  </a:lnTo>
                  <a:lnTo>
                    <a:pt x="91" y="308"/>
                  </a:lnTo>
                  <a:lnTo>
                    <a:pt x="90" y="300"/>
                  </a:lnTo>
                  <a:lnTo>
                    <a:pt x="90" y="300"/>
                  </a:lnTo>
                  <a:lnTo>
                    <a:pt x="91" y="288"/>
                  </a:lnTo>
                  <a:lnTo>
                    <a:pt x="94" y="277"/>
                  </a:lnTo>
                  <a:lnTo>
                    <a:pt x="96" y="272"/>
                  </a:lnTo>
                  <a:lnTo>
                    <a:pt x="99" y="266"/>
                  </a:lnTo>
                  <a:lnTo>
                    <a:pt x="103" y="262"/>
                  </a:lnTo>
                  <a:lnTo>
                    <a:pt x="106" y="258"/>
                  </a:lnTo>
                  <a:lnTo>
                    <a:pt x="111" y="255"/>
                  </a:lnTo>
                  <a:lnTo>
                    <a:pt x="116" y="252"/>
                  </a:lnTo>
                  <a:lnTo>
                    <a:pt x="123" y="249"/>
                  </a:lnTo>
                  <a:lnTo>
                    <a:pt x="129" y="247"/>
                  </a:lnTo>
                  <a:lnTo>
                    <a:pt x="145" y="244"/>
                  </a:lnTo>
                  <a:lnTo>
                    <a:pt x="162" y="242"/>
                  </a:lnTo>
                  <a:lnTo>
                    <a:pt x="261" y="239"/>
                  </a:lnTo>
                  <a:lnTo>
                    <a:pt x="261" y="332"/>
                  </a:lnTo>
                  <a:close/>
                  <a:moveTo>
                    <a:pt x="205" y="0"/>
                  </a:moveTo>
                  <a:lnTo>
                    <a:pt x="205" y="0"/>
                  </a:lnTo>
                  <a:lnTo>
                    <a:pt x="176" y="1"/>
                  </a:lnTo>
                  <a:lnTo>
                    <a:pt x="147" y="4"/>
                  </a:lnTo>
                  <a:lnTo>
                    <a:pt x="121" y="7"/>
                  </a:lnTo>
                  <a:lnTo>
                    <a:pt x="97" y="12"/>
                  </a:lnTo>
                  <a:lnTo>
                    <a:pt x="77" y="17"/>
                  </a:lnTo>
                  <a:lnTo>
                    <a:pt x="58" y="23"/>
                  </a:lnTo>
                  <a:lnTo>
                    <a:pt x="44" y="28"/>
                  </a:lnTo>
                  <a:lnTo>
                    <a:pt x="33" y="33"/>
                  </a:lnTo>
                  <a:lnTo>
                    <a:pt x="52" y="102"/>
                  </a:lnTo>
                  <a:lnTo>
                    <a:pt x="52" y="102"/>
                  </a:lnTo>
                  <a:lnTo>
                    <a:pt x="63" y="98"/>
                  </a:lnTo>
                  <a:lnTo>
                    <a:pt x="92" y="91"/>
                  </a:lnTo>
                  <a:lnTo>
                    <a:pt x="111" y="86"/>
                  </a:lnTo>
                  <a:lnTo>
                    <a:pt x="133" y="82"/>
                  </a:lnTo>
                  <a:lnTo>
                    <a:pt x="155" y="80"/>
                  </a:lnTo>
                  <a:lnTo>
                    <a:pt x="179" y="79"/>
                  </a:lnTo>
                  <a:lnTo>
                    <a:pt x="179" y="79"/>
                  </a:lnTo>
                  <a:lnTo>
                    <a:pt x="197" y="80"/>
                  </a:lnTo>
                  <a:lnTo>
                    <a:pt x="214" y="82"/>
                  </a:lnTo>
                  <a:lnTo>
                    <a:pt x="221" y="84"/>
                  </a:lnTo>
                  <a:lnTo>
                    <a:pt x="228" y="86"/>
                  </a:lnTo>
                  <a:lnTo>
                    <a:pt x="234" y="90"/>
                  </a:lnTo>
                  <a:lnTo>
                    <a:pt x="239" y="94"/>
                  </a:lnTo>
                  <a:lnTo>
                    <a:pt x="244" y="98"/>
                  </a:lnTo>
                  <a:lnTo>
                    <a:pt x="248" y="102"/>
                  </a:lnTo>
                  <a:lnTo>
                    <a:pt x="251" y="108"/>
                  </a:lnTo>
                  <a:lnTo>
                    <a:pt x="254" y="114"/>
                  </a:lnTo>
                  <a:lnTo>
                    <a:pt x="256" y="120"/>
                  </a:lnTo>
                  <a:lnTo>
                    <a:pt x="258" y="129"/>
                  </a:lnTo>
                  <a:lnTo>
                    <a:pt x="260" y="137"/>
                  </a:lnTo>
                  <a:lnTo>
                    <a:pt x="260" y="146"/>
                  </a:lnTo>
                  <a:lnTo>
                    <a:pt x="260" y="176"/>
                  </a:lnTo>
                  <a:lnTo>
                    <a:pt x="179" y="176"/>
                  </a:lnTo>
                  <a:lnTo>
                    <a:pt x="179" y="176"/>
                  </a:lnTo>
                  <a:lnTo>
                    <a:pt x="154" y="177"/>
                  </a:lnTo>
                  <a:lnTo>
                    <a:pt x="132" y="179"/>
                  </a:lnTo>
                  <a:lnTo>
                    <a:pt x="111" y="182"/>
                  </a:lnTo>
                  <a:lnTo>
                    <a:pt x="93" y="187"/>
                  </a:lnTo>
                  <a:lnTo>
                    <a:pt x="77" y="192"/>
                  </a:lnTo>
                  <a:lnTo>
                    <a:pt x="61" y="200"/>
                  </a:lnTo>
                  <a:lnTo>
                    <a:pt x="49" y="207"/>
                  </a:lnTo>
                  <a:lnTo>
                    <a:pt x="38" y="216"/>
                  </a:lnTo>
                  <a:lnTo>
                    <a:pt x="29" y="225"/>
                  </a:lnTo>
                  <a:lnTo>
                    <a:pt x="20" y="236"/>
                  </a:lnTo>
                  <a:lnTo>
                    <a:pt x="14" y="246"/>
                  </a:lnTo>
                  <a:lnTo>
                    <a:pt x="9" y="257"/>
                  </a:lnTo>
                  <a:lnTo>
                    <a:pt x="5" y="270"/>
                  </a:lnTo>
                  <a:lnTo>
                    <a:pt x="2" y="282"/>
                  </a:lnTo>
                  <a:lnTo>
                    <a:pt x="1" y="294"/>
                  </a:lnTo>
                  <a:lnTo>
                    <a:pt x="0" y="307"/>
                  </a:lnTo>
                  <a:lnTo>
                    <a:pt x="0" y="307"/>
                  </a:lnTo>
                  <a:lnTo>
                    <a:pt x="1" y="323"/>
                  </a:lnTo>
                  <a:lnTo>
                    <a:pt x="3" y="338"/>
                  </a:lnTo>
                  <a:lnTo>
                    <a:pt x="7" y="352"/>
                  </a:lnTo>
                  <a:lnTo>
                    <a:pt x="12" y="364"/>
                  </a:lnTo>
                  <a:lnTo>
                    <a:pt x="19" y="376"/>
                  </a:lnTo>
                  <a:lnTo>
                    <a:pt x="27" y="386"/>
                  </a:lnTo>
                  <a:lnTo>
                    <a:pt x="35" y="394"/>
                  </a:lnTo>
                  <a:lnTo>
                    <a:pt x="45" y="401"/>
                  </a:lnTo>
                  <a:lnTo>
                    <a:pt x="54" y="408"/>
                  </a:lnTo>
                  <a:lnTo>
                    <a:pt x="65" y="414"/>
                  </a:lnTo>
                  <a:lnTo>
                    <a:pt x="77" y="418"/>
                  </a:lnTo>
                  <a:lnTo>
                    <a:pt x="89" y="422"/>
                  </a:lnTo>
                  <a:lnTo>
                    <a:pt x="101" y="424"/>
                  </a:lnTo>
                  <a:lnTo>
                    <a:pt x="113" y="426"/>
                  </a:lnTo>
                  <a:lnTo>
                    <a:pt x="126" y="427"/>
                  </a:lnTo>
                  <a:lnTo>
                    <a:pt x="138" y="428"/>
                  </a:lnTo>
                  <a:lnTo>
                    <a:pt x="138" y="428"/>
                  </a:lnTo>
                  <a:lnTo>
                    <a:pt x="151" y="427"/>
                  </a:lnTo>
                  <a:lnTo>
                    <a:pt x="164" y="426"/>
                  </a:lnTo>
                  <a:lnTo>
                    <a:pt x="189" y="423"/>
                  </a:lnTo>
                  <a:lnTo>
                    <a:pt x="209" y="418"/>
                  </a:lnTo>
                  <a:lnTo>
                    <a:pt x="227" y="412"/>
                  </a:lnTo>
                  <a:lnTo>
                    <a:pt x="241" y="406"/>
                  </a:lnTo>
                  <a:lnTo>
                    <a:pt x="252" y="401"/>
                  </a:lnTo>
                  <a:lnTo>
                    <a:pt x="260" y="397"/>
                  </a:lnTo>
                  <a:lnTo>
                    <a:pt x="264" y="396"/>
                  </a:lnTo>
                  <a:lnTo>
                    <a:pt x="264" y="396"/>
                  </a:lnTo>
                  <a:lnTo>
                    <a:pt x="266" y="397"/>
                  </a:lnTo>
                  <a:lnTo>
                    <a:pt x="270" y="398"/>
                  </a:lnTo>
                  <a:lnTo>
                    <a:pt x="276" y="401"/>
                  </a:lnTo>
                  <a:lnTo>
                    <a:pt x="284" y="404"/>
                  </a:lnTo>
                  <a:lnTo>
                    <a:pt x="295" y="407"/>
                  </a:lnTo>
                  <a:lnTo>
                    <a:pt x="311" y="411"/>
                  </a:lnTo>
                  <a:lnTo>
                    <a:pt x="329" y="412"/>
                  </a:lnTo>
                  <a:lnTo>
                    <a:pt x="352" y="413"/>
                  </a:lnTo>
                  <a:lnTo>
                    <a:pt x="352" y="122"/>
                  </a:lnTo>
                  <a:lnTo>
                    <a:pt x="352" y="122"/>
                  </a:lnTo>
                  <a:lnTo>
                    <a:pt x="352" y="106"/>
                  </a:lnTo>
                  <a:lnTo>
                    <a:pt x="350" y="92"/>
                  </a:lnTo>
                  <a:lnTo>
                    <a:pt x="347" y="78"/>
                  </a:lnTo>
                  <a:lnTo>
                    <a:pt x="343" y="66"/>
                  </a:lnTo>
                  <a:lnTo>
                    <a:pt x="337" y="56"/>
                  </a:lnTo>
                  <a:lnTo>
                    <a:pt x="331" y="45"/>
                  </a:lnTo>
                  <a:lnTo>
                    <a:pt x="323" y="36"/>
                  </a:lnTo>
                  <a:lnTo>
                    <a:pt x="314" y="29"/>
                  </a:lnTo>
                  <a:lnTo>
                    <a:pt x="304" y="22"/>
                  </a:lnTo>
                  <a:lnTo>
                    <a:pt x="293" y="15"/>
                  </a:lnTo>
                  <a:lnTo>
                    <a:pt x="281" y="11"/>
                  </a:lnTo>
                  <a:lnTo>
                    <a:pt x="268" y="7"/>
                  </a:lnTo>
                  <a:lnTo>
                    <a:pt x="253" y="4"/>
                  </a:lnTo>
                  <a:lnTo>
                    <a:pt x="238" y="2"/>
                  </a:lnTo>
                  <a:lnTo>
                    <a:pt x="223" y="1"/>
                  </a:lnTo>
                  <a:lnTo>
                    <a:pt x="205" y="0"/>
                  </a:lnTo>
                  <a:close/>
                  <a:moveTo>
                    <a:pt x="1319" y="332"/>
                  </a:moveTo>
                  <a:lnTo>
                    <a:pt x="1319" y="332"/>
                  </a:lnTo>
                  <a:lnTo>
                    <a:pt x="1300" y="338"/>
                  </a:lnTo>
                  <a:lnTo>
                    <a:pt x="1273" y="347"/>
                  </a:lnTo>
                  <a:lnTo>
                    <a:pt x="1259" y="350"/>
                  </a:lnTo>
                  <a:lnTo>
                    <a:pt x="1243" y="353"/>
                  </a:lnTo>
                  <a:lnTo>
                    <a:pt x="1229" y="355"/>
                  </a:lnTo>
                  <a:lnTo>
                    <a:pt x="1216" y="355"/>
                  </a:lnTo>
                  <a:lnTo>
                    <a:pt x="1216" y="355"/>
                  </a:lnTo>
                  <a:lnTo>
                    <a:pt x="1202" y="355"/>
                  </a:lnTo>
                  <a:lnTo>
                    <a:pt x="1189" y="353"/>
                  </a:lnTo>
                  <a:lnTo>
                    <a:pt x="1177" y="349"/>
                  </a:lnTo>
                  <a:lnTo>
                    <a:pt x="1172" y="347"/>
                  </a:lnTo>
                  <a:lnTo>
                    <a:pt x="1168" y="344"/>
                  </a:lnTo>
                  <a:lnTo>
                    <a:pt x="1164" y="340"/>
                  </a:lnTo>
                  <a:lnTo>
                    <a:pt x="1160" y="336"/>
                  </a:lnTo>
                  <a:lnTo>
                    <a:pt x="1157" y="331"/>
                  </a:lnTo>
                  <a:lnTo>
                    <a:pt x="1154" y="326"/>
                  </a:lnTo>
                  <a:lnTo>
                    <a:pt x="1151" y="321"/>
                  </a:lnTo>
                  <a:lnTo>
                    <a:pt x="1149" y="315"/>
                  </a:lnTo>
                  <a:lnTo>
                    <a:pt x="1148" y="308"/>
                  </a:lnTo>
                  <a:lnTo>
                    <a:pt x="1148" y="300"/>
                  </a:lnTo>
                  <a:lnTo>
                    <a:pt x="1148" y="300"/>
                  </a:lnTo>
                  <a:lnTo>
                    <a:pt x="1149" y="288"/>
                  </a:lnTo>
                  <a:lnTo>
                    <a:pt x="1152" y="277"/>
                  </a:lnTo>
                  <a:lnTo>
                    <a:pt x="1155" y="272"/>
                  </a:lnTo>
                  <a:lnTo>
                    <a:pt x="1158" y="266"/>
                  </a:lnTo>
                  <a:lnTo>
                    <a:pt x="1161" y="262"/>
                  </a:lnTo>
                  <a:lnTo>
                    <a:pt x="1165" y="258"/>
                  </a:lnTo>
                  <a:lnTo>
                    <a:pt x="1170" y="255"/>
                  </a:lnTo>
                  <a:lnTo>
                    <a:pt x="1175" y="252"/>
                  </a:lnTo>
                  <a:lnTo>
                    <a:pt x="1181" y="249"/>
                  </a:lnTo>
                  <a:lnTo>
                    <a:pt x="1187" y="247"/>
                  </a:lnTo>
                  <a:lnTo>
                    <a:pt x="1203" y="244"/>
                  </a:lnTo>
                  <a:lnTo>
                    <a:pt x="1221" y="242"/>
                  </a:lnTo>
                  <a:lnTo>
                    <a:pt x="1319" y="239"/>
                  </a:lnTo>
                  <a:lnTo>
                    <a:pt x="1319" y="332"/>
                  </a:lnTo>
                  <a:close/>
                  <a:moveTo>
                    <a:pt x="1264" y="0"/>
                  </a:moveTo>
                  <a:lnTo>
                    <a:pt x="1264" y="0"/>
                  </a:lnTo>
                  <a:lnTo>
                    <a:pt x="1233" y="1"/>
                  </a:lnTo>
                  <a:lnTo>
                    <a:pt x="1206" y="4"/>
                  </a:lnTo>
                  <a:lnTo>
                    <a:pt x="1179" y="7"/>
                  </a:lnTo>
                  <a:lnTo>
                    <a:pt x="1156" y="12"/>
                  </a:lnTo>
                  <a:lnTo>
                    <a:pt x="1135" y="17"/>
                  </a:lnTo>
                  <a:lnTo>
                    <a:pt x="1117" y="23"/>
                  </a:lnTo>
                  <a:lnTo>
                    <a:pt x="1102" y="28"/>
                  </a:lnTo>
                  <a:lnTo>
                    <a:pt x="1091" y="33"/>
                  </a:lnTo>
                  <a:lnTo>
                    <a:pt x="1111" y="102"/>
                  </a:lnTo>
                  <a:lnTo>
                    <a:pt x="1111" y="102"/>
                  </a:lnTo>
                  <a:lnTo>
                    <a:pt x="1122" y="98"/>
                  </a:lnTo>
                  <a:lnTo>
                    <a:pt x="1150" y="91"/>
                  </a:lnTo>
                  <a:lnTo>
                    <a:pt x="1169" y="86"/>
                  </a:lnTo>
                  <a:lnTo>
                    <a:pt x="1190" y="82"/>
                  </a:lnTo>
                  <a:lnTo>
                    <a:pt x="1213" y="80"/>
                  </a:lnTo>
                  <a:lnTo>
                    <a:pt x="1236" y="79"/>
                  </a:lnTo>
                  <a:lnTo>
                    <a:pt x="1236" y="79"/>
                  </a:lnTo>
                  <a:lnTo>
                    <a:pt x="1256" y="80"/>
                  </a:lnTo>
                  <a:lnTo>
                    <a:pt x="1272" y="82"/>
                  </a:lnTo>
                  <a:lnTo>
                    <a:pt x="1279" y="84"/>
                  </a:lnTo>
                  <a:lnTo>
                    <a:pt x="1285" y="86"/>
                  </a:lnTo>
                  <a:lnTo>
                    <a:pt x="1291" y="90"/>
                  </a:lnTo>
                  <a:lnTo>
                    <a:pt x="1298" y="94"/>
                  </a:lnTo>
                  <a:lnTo>
                    <a:pt x="1302" y="98"/>
                  </a:lnTo>
                  <a:lnTo>
                    <a:pt x="1306" y="102"/>
                  </a:lnTo>
                  <a:lnTo>
                    <a:pt x="1310" y="108"/>
                  </a:lnTo>
                  <a:lnTo>
                    <a:pt x="1313" y="114"/>
                  </a:lnTo>
                  <a:lnTo>
                    <a:pt x="1315" y="120"/>
                  </a:lnTo>
                  <a:lnTo>
                    <a:pt x="1316" y="129"/>
                  </a:lnTo>
                  <a:lnTo>
                    <a:pt x="1317" y="137"/>
                  </a:lnTo>
                  <a:lnTo>
                    <a:pt x="1318" y="146"/>
                  </a:lnTo>
                  <a:lnTo>
                    <a:pt x="1318" y="176"/>
                  </a:lnTo>
                  <a:lnTo>
                    <a:pt x="1236" y="176"/>
                  </a:lnTo>
                  <a:lnTo>
                    <a:pt x="1236" y="176"/>
                  </a:lnTo>
                  <a:lnTo>
                    <a:pt x="1212" y="177"/>
                  </a:lnTo>
                  <a:lnTo>
                    <a:pt x="1189" y="179"/>
                  </a:lnTo>
                  <a:lnTo>
                    <a:pt x="1169" y="182"/>
                  </a:lnTo>
                  <a:lnTo>
                    <a:pt x="1150" y="187"/>
                  </a:lnTo>
                  <a:lnTo>
                    <a:pt x="1134" y="192"/>
                  </a:lnTo>
                  <a:lnTo>
                    <a:pt x="1120" y="200"/>
                  </a:lnTo>
                  <a:lnTo>
                    <a:pt x="1108" y="207"/>
                  </a:lnTo>
                  <a:lnTo>
                    <a:pt x="1096" y="216"/>
                  </a:lnTo>
                  <a:lnTo>
                    <a:pt x="1086" y="225"/>
                  </a:lnTo>
                  <a:lnTo>
                    <a:pt x="1079" y="236"/>
                  </a:lnTo>
                  <a:lnTo>
                    <a:pt x="1072" y="246"/>
                  </a:lnTo>
                  <a:lnTo>
                    <a:pt x="1067" y="257"/>
                  </a:lnTo>
                  <a:lnTo>
                    <a:pt x="1064" y="270"/>
                  </a:lnTo>
                  <a:lnTo>
                    <a:pt x="1061" y="282"/>
                  </a:lnTo>
                  <a:lnTo>
                    <a:pt x="1058" y="294"/>
                  </a:lnTo>
                  <a:lnTo>
                    <a:pt x="1058" y="307"/>
                  </a:lnTo>
                  <a:lnTo>
                    <a:pt x="1058" y="307"/>
                  </a:lnTo>
                  <a:lnTo>
                    <a:pt x="1060" y="323"/>
                  </a:lnTo>
                  <a:lnTo>
                    <a:pt x="1062" y="338"/>
                  </a:lnTo>
                  <a:lnTo>
                    <a:pt x="1066" y="352"/>
                  </a:lnTo>
                  <a:lnTo>
                    <a:pt x="1071" y="364"/>
                  </a:lnTo>
                  <a:lnTo>
                    <a:pt x="1077" y="376"/>
                  </a:lnTo>
                  <a:lnTo>
                    <a:pt x="1085" y="386"/>
                  </a:lnTo>
                  <a:lnTo>
                    <a:pt x="1093" y="394"/>
                  </a:lnTo>
                  <a:lnTo>
                    <a:pt x="1102" y="401"/>
                  </a:lnTo>
                  <a:lnTo>
                    <a:pt x="1113" y="408"/>
                  </a:lnTo>
                  <a:lnTo>
                    <a:pt x="1124" y="414"/>
                  </a:lnTo>
                  <a:lnTo>
                    <a:pt x="1135" y="418"/>
                  </a:lnTo>
                  <a:lnTo>
                    <a:pt x="1146" y="422"/>
                  </a:lnTo>
                  <a:lnTo>
                    <a:pt x="1159" y="424"/>
                  </a:lnTo>
                  <a:lnTo>
                    <a:pt x="1171" y="426"/>
                  </a:lnTo>
                  <a:lnTo>
                    <a:pt x="1183" y="427"/>
                  </a:lnTo>
                  <a:lnTo>
                    <a:pt x="1195" y="428"/>
                  </a:lnTo>
                  <a:lnTo>
                    <a:pt x="1195" y="428"/>
                  </a:lnTo>
                  <a:lnTo>
                    <a:pt x="1210" y="427"/>
                  </a:lnTo>
                  <a:lnTo>
                    <a:pt x="1223" y="426"/>
                  </a:lnTo>
                  <a:lnTo>
                    <a:pt x="1246" y="423"/>
                  </a:lnTo>
                  <a:lnTo>
                    <a:pt x="1268" y="418"/>
                  </a:lnTo>
                  <a:lnTo>
                    <a:pt x="1285" y="412"/>
                  </a:lnTo>
                  <a:lnTo>
                    <a:pt x="1300" y="406"/>
                  </a:lnTo>
                  <a:lnTo>
                    <a:pt x="1311" y="401"/>
                  </a:lnTo>
                  <a:lnTo>
                    <a:pt x="1318" y="397"/>
                  </a:lnTo>
                  <a:lnTo>
                    <a:pt x="1322" y="396"/>
                  </a:lnTo>
                  <a:lnTo>
                    <a:pt x="1322" y="396"/>
                  </a:lnTo>
                  <a:lnTo>
                    <a:pt x="1324" y="397"/>
                  </a:lnTo>
                  <a:lnTo>
                    <a:pt x="1327" y="398"/>
                  </a:lnTo>
                  <a:lnTo>
                    <a:pt x="1333" y="401"/>
                  </a:lnTo>
                  <a:lnTo>
                    <a:pt x="1341" y="404"/>
                  </a:lnTo>
                  <a:lnTo>
                    <a:pt x="1354" y="407"/>
                  </a:lnTo>
                  <a:lnTo>
                    <a:pt x="1368" y="411"/>
                  </a:lnTo>
                  <a:lnTo>
                    <a:pt x="1387" y="412"/>
                  </a:lnTo>
                  <a:lnTo>
                    <a:pt x="1411" y="413"/>
                  </a:lnTo>
                  <a:lnTo>
                    <a:pt x="1411" y="122"/>
                  </a:lnTo>
                  <a:lnTo>
                    <a:pt x="1411" y="122"/>
                  </a:lnTo>
                  <a:lnTo>
                    <a:pt x="1411" y="106"/>
                  </a:lnTo>
                  <a:lnTo>
                    <a:pt x="1409" y="92"/>
                  </a:lnTo>
                  <a:lnTo>
                    <a:pt x="1406" y="78"/>
                  </a:lnTo>
                  <a:lnTo>
                    <a:pt x="1401" y="66"/>
                  </a:lnTo>
                  <a:lnTo>
                    <a:pt x="1396" y="56"/>
                  </a:lnTo>
                  <a:lnTo>
                    <a:pt x="1388" y="45"/>
                  </a:lnTo>
                  <a:lnTo>
                    <a:pt x="1381" y="36"/>
                  </a:lnTo>
                  <a:lnTo>
                    <a:pt x="1372" y="29"/>
                  </a:lnTo>
                  <a:lnTo>
                    <a:pt x="1362" y="22"/>
                  </a:lnTo>
                  <a:lnTo>
                    <a:pt x="1351" y="15"/>
                  </a:lnTo>
                  <a:lnTo>
                    <a:pt x="1339" y="11"/>
                  </a:lnTo>
                  <a:lnTo>
                    <a:pt x="1326" y="7"/>
                  </a:lnTo>
                  <a:lnTo>
                    <a:pt x="1312" y="4"/>
                  </a:lnTo>
                  <a:lnTo>
                    <a:pt x="1297" y="2"/>
                  </a:lnTo>
                  <a:lnTo>
                    <a:pt x="1280" y="1"/>
                  </a:lnTo>
                  <a:lnTo>
                    <a:pt x="1264" y="0"/>
                  </a:lnTo>
                  <a:close/>
                  <a:moveTo>
                    <a:pt x="2735" y="317"/>
                  </a:moveTo>
                  <a:lnTo>
                    <a:pt x="2735" y="317"/>
                  </a:lnTo>
                  <a:lnTo>
                    <a:pt x="2714" y="326"/>
                  </a:lnTo>
                  <a:lnTo>
                    <a:pt x="2700" y="331"/>
                  </a:lnTo>
                  <a:lnTo>
                    <a:pt x="2686" y="335"/>
                  </a:lnTo>
                  <a:lnTo>
                    <a:pt x="2671" y="340"/>
                  </a:lnTo>
                  <a:lnTo>
                    <a:pt x="2654" y="343"/>
                  </a:lnTo>
                  <a:lnTo>
                    <a:pt x="2638" y="345"/>
                  </a:lnTo>
                  <a:lnTo>
                    <a:pt x="2621" y="346"/>
                  </a:lnTo>
                  <a:lnTo>
                    <a:pt x="2621" y="346"/>
                  </a:lnTo>
                  <a:lnTo>
                    <a:pt x="2609" y="346"/>
                  </a:lnTo>
                  <a:lnTo>
                    <a:pt x="2599" y="345"/>
                  </a:lnTo>
                  <a:lnTo>
                    <a:pt x="2590" y="343"/>
                  </a:lnTo>
                  <a:lnTo>
                    <a:pt x="2583" y="341"/>
                  </a:lnTo>
                  <a:lnTo>
                    <a:pt x="2576" y="337"/>
                  </a:lnTo>
                  <a:lnTo>
                    <a:pt x="2570" y="333"/>
                  </a:lnTo>
                  <a:lnTo>
                    <a:pt x="2564" y="328"/>
                  </a:lnTo>
                  <a:lnTo>
                    <a:pt x="2560" y="323"/>
                  </a:lnTo>
                  <a:lnTo>
                    <a:pt x="2556" y="317"/>
                  </a:lnTo>
                  <a:lnTo>
                    <a:pt x="2553" y="311"/>
                  </a:lnTo>
                  <a:lnTo>
                    <a:pt x="2551" y="302"/>
                  </a:lnTo>
                  <a:lnTo>
                    <a:pt x="2549" y="294"/>
                  </a:lnTo>
                  <a:lnTo>
                    <a:pt x="2547" y="275"/>
                  </a:lnTo>
                  <a:lnTo>
                    <a:pt x="2547" y="252"/>
                  </a:lnTo>
                  <a:lnTo>
                    <a:pt x="2547" y="4"/>
                  </a:lnTo>
                  <a:lnTo>
                    <a:pt x="2533" y="4"/>
                  </a:lnTo>
                  <a:lnTo>
                    <a:pt x="2533" y="4"/>
                  </a:lnTo>
                  <a:lnTo>
                    <a:pt x="2513" y="4"/>
                  </a:lnTo>
                  <a:lnTo>
                    <a:pt x="2490" y="6"/>
                  </a:lnTo>
                  <a:lnTo>
                    <a:pt x="2467" y="8"/>
                  </a:lnTo>
                  <a:lnTo>
                    <a:pt x="2454" y="10"/>
                  </a:lnTo>
                  <a:lnTo>
                    <a:pt x="2454" y="263"/>
                  </a:lnTo>
                  <a:lnTo>
                    <a:pt x="2454" y="263"/>
                  </a:lnTo>
                  <a:lnTo>
                    <a:pt x="2454" y="284"/>
                  </a:lnTo>
                  <a:lnTo>
                    <a:pt x="2455" y="302"/>
                  </a:lnTo>
                  <a:lnTo>
                    <a:pt x="2457" y="320"/>
                  </a:lnTo>
                  <a:lnTo>
                    <a:pt x="2459" y="336"/>
                  </a:lnTo>
                  <a:lnTo>
                    <a:pt x="2463" y="351"/>
                  </a:lnTo>
                  <a:lnTo>
                    <a:pt x="2468" y="364"/>
                  </a:lnTo>
                  <a:lnTo>
                    <a:pt x="2475" y="377"/>
                  </a:lnTo>
                  <a:lnTo>
                    <a:pt x="2482" y="387"/>
                  </a:lnTo>
                  <a:lnTo>
                    <a:pt x="2490" y="397"/>
                  </a:lnTo>
                  <a:lnTo>
                    <a:pt x="2500" y="405"/>
                  </a:lnTo>
                  <a:lnTo>
                    <a:pt x="2512" y="412"/>
                  </a:lnTo>
                  <a:lnTo>
                    <a:pt x="2525" y="418"/>
                  </a:lnTo>
                  <a:lnTo>
                    <a:pt x="2540" y="422"/>
                  </a:lnTo>
                  <a:lnTo>
                    <a:pt x="2556" y="425"/>
                  </a:lnTo>
                  <a:lnTo>
                    <a:pt x="2575" y="427"/>
                  </a:lnTo>
                  <a:lnTo>
                    <a:pt x="2595" y="428"/>
                  </a:lnTo>
                  <a:lnTo>
                    <a:pt x="2595" y="428"/>
                  </a:lnTo>
                  <a:lnTo>
                    <a:pt x="2611" y="427"/>
                  </a:lnTo>
                  <a:lnTo>
                    <a:pt x="2626" y="426"/>
                  </a:lnTo>
                  <a:lnTo>
                    <a:pt x="2640" y="425"/>
                  </a:lnTo>
                  <a:lnTo>
                    <a:pt x="2653" y="422"/>
                  </a:lnTo>
                  <a:lnTo>
                    <a:pt x="2677" y="417"/>
                  </a:lnTo>
                  <a:lnTo>
                    <a:pt x="2697" y="411"/>
                  </a:lnTo>
                  <a:lnTo>
                    <a:pt x="2714" y="404"/>
                  </a:lnTo>
                  <a:lnTo>
                    <a:pt x="2725" y="399"/>
                  </a:lnTo>
                  <a:lnTo>
                    <a:pt x="2737" y="394"/>
                  </a:lnTo>
                  <a:lnTo>
                    <a:pt x="2737" y="394"/>
                  </a:lnTo>
                  <a:lnTo>
                    <a:pt x="2743" y="397"/>
                  </a:lnTo>
                  <a:lnTo>
                    <a:pt x="2750" y="400"/>
                  </a:lnTo>
                  <a:lnTo>
                    <a:pt x="2761" y="403"/>
                  </a:lnTo>
                  <a:lnTo>
                    <a:pt x="2773" y="406"/>
                  </a:lnTo>
                  <a:lnTo>
                    <a:pt x="2788" y="409"/>
                  </a:lnTo>
                  <a:lnTo>
                    <a:pt x="2807" y="412"/>
                  </a:lnTo>
                  <a:lnTo>
                    <a:pt x="2828" y="413"/>
                  </a:lnTo>
                  <a:lnTo>
                    <a:pt x="2828" y="10"/>
                  </a:lnTo>
                  <a:lnTo>
                    <a:pt x="2828" y="10"/>
                  </a:lnTo>
                  <a:lnTo>
                    <a:pt x="2796" y="6"/>
                  </a:lnTo>
                  <a:lnTo>
                    <a:pt x="2774" y="5"/>
                  </a:lnTo>
                  <a:lnTo>
                    <a:pt x="2753" y="4"/>
                  </a:lnTo>
                  <a:lnTo>
                    <a:pt x="2735" y="4"/>
                  </a:lnTo>
                  <a:lnTo>
                    <a:pt x="2735" y="317"/>
                  </a:lnTo>
                  <a:close/>
                  <a:moveTo>
                    <a:pt x="2937" y="413"/>
                  </a:moveTo>
                  <a:lnTo>
                    <a:pt x="2937" y="413"/>
                  </a:lnTo>
                  <a:lnTo>
                    <a:pt x="2948" y="415"/>
                  </a:lnTo>
                  <a:lnTo>
                    <a:pt x="2976" y="420"/>
                  </a:lnTo>
                  <a:lnTo>
                    <a:pt x="2997" y="423"/>
                  </a:lnTo>
                  <a:lnTo>
                    <a:pt x="3020" y="425"/>
                  </a:lnTo>
                  <a:lnTo>
                    <a:pt x="3047" y="427"/>
                  </a:lnTo>
                  <a:lnTo>
                    <a:pt x="3075" y="428"/>
                  </a:lnTo>
                  <a:lnTo>
                    <a:pt x="3075" y="428"/>
                  </a:lnTo>
                  <a:lnTo>
                    <a:pt x="3091" y="427"/>
                  </a:lnTo>
                  <a:lnTo>
                    <a:pt x="3105" y="426"/>
                  </a:lnTo>
                  <a:lnTo>
                    <a:pt x="3120" y="425"/>
                  </a:lnTo>
                  <a:lnTo>
                    <a:pt x="3135" y="422"/>
                  </a:lnTo>
                  <a:lnTo>
                    <a:pt x="3150" y="419"/>
                  </a:lnTo>
                  <a:lnTo>
                    <a:pt x="3164" y="414"/>
                  </a:lnTo>
                  <a:lnTo>
                    <a:pt x="3178" y="408"/>
                  </a:lnTo>
                  <a:lnTo>
                    <a:pt x="3191" y="402"/>
                  </a:lnTo>
                  <a:lnTo>
                    <a:pt x="3202" y="394"/>
                  </a:lnTo>
                  <a:lnTo>
                    <a:pt x="3213" y="385"/>
                  </a:lnTo>
                  <a:lnTo>
                    <a:pt x="3223" y="375"/>
                  </a:lnTo>
                  <a:lnTo>
                    <a:pt x="3232" y="363"/>
                  </a:lnTo>
                  <a:lnTo>
                    <a:pt x="3239" y="350"/>
                  </a:lnTo>
                  <a:lnTo>
                    <a:pt x="3244" y="334"/>
                  </a:lnTo>
                  <a:lnTo>
                    <a:pt x="3247" y="318"/>
                  </a:lnTo>
                  <a:lnTo>
                    <a:pt x="3248" y="300"/>
                  </a:lnTo>
                  <a:lnTo>
                    <a:pt x="3248" y="300"/>
                  </a:lnTo>
                  <a:lnTo>
                    <a:pt x="3247" y="288"/>
                  </a:lnTo>
                  <a:lnTo>
                    <a:pt x="3246" y="277"/>
                  </a:lnTo>
                  <a:lnTo>
                    <a:pt x="3243" y="266"/>
                  </a:lnTo>
                  <a:lnTo>
                    <a:pt x="3239" y="256"/>
                  </a:lnTo>
                  <a:lnTo>
                    <a:pt x="3234" y="248"/>
                  </a:lnTo>
                  <a:lnTo>
                    <a:pt x="3228" y="239"/>
                  </a:lnTo>
                  <a:lnTo>
                    <a:pt x="3220" y="231"/>
                  </a:lnTo>
                  <a:lnTo>
                    <a:pt x="3213" y="224"/>
                  </a:lnTo>
                  <a:lnTo>
                    <a:pt x="3204" y="217"/>
                  </a:lnTo>
                  <a:lnTo>
                    <a:pt x="3194" y="211"/>
                  </a:lnTo>
                  <a:lnTo>
                    <a:pt x="3184" y="204"/>
                  </a:lnTo>
                  <a:lnTo>
                    <a:pt x="3171" y="199"/>
                  </a:lnTo>
                  <a:lnTo>
                    <a:pt x="3146" y="187"/>
                  </a:lnTo>
                  <a:lnTo>
                    <a:pt x="3117" y="176"/>
                  </a:lnTo>
                  <a:lnTo>
                    <a:pt x="3117" y="176"/>
                  </a:lnTo>
                  <a:lnTo>
                    <a:pt x="3086" y="164"/>
                  </a:lnTo>
                  <a:lnTo>
                    <a:pt x="3072" y="157"/>
                  </a:lnTo>
                  <a:lnTo>
                    <a:pt x="3060" y="151"/>
                  </a:lnTo>
                  <a:lnTo>
                    <a:pt x="3050" y="144"/>
                  </a:lnTo>
                  <a:lnTo>
                    <a:pt x="3046" y="140"/>
                  </a:lnTo>
                  <a:lnTo>
                    <a:pt x="3043" y="136"/>
                  </a:lnTo>
                  <a:lnTo>
                    <a:pt x="3040" y="132"/>
                  </a:lnTo>
                  <a:lnTo>
                    <a:pt x="3038" y="127"/>
                  </a:lnTo>
                  <a:lnTo>
                    <a:pt x="3037" y="121"/>
                  </a:lnTo>
                  <a:lnTo>
                    <a:pt x="3037" y="116"/>
                  </a:lnTo>
                  <a:lnTo>
                    <a:pt x="3037" y="116"/>
                  </a:lnTo>
                  <a:lnTo>
                    <a:pt x="3037" y="110"/>
                  </a:lnTo>
                  <a:lnTo>
                    <a:pt x="3039" y="104"/>
                  </a:lnTo>
                  <a:lnTo>
                    <a:pt x="3043" y="97"/>
                  </a:lnTo>
                  <a:lnTo>
                    <a:pt x="3049" y="90"/>
                  </a:lnTo>
                  <a:lnTo>
                    <a:pt x="3053" y="86"/>
                  </a:lnTo>
                  <a:lnTo>
                    <a:pt x="3057" y="83"/>
                  </a:lnTo>
                  <a:lnTo>
                    <a:pt x="3063" y="81"/>
                  </a:lnTo>
                  <a:lnTo>
                    <a:pt x="3069" y="78"/>
                  </a:lnTo>
                  <a:lnTo>
                    <a:pt x="3076" y="76"/>
                  </a:lnTo>
                  <a:lnTo>
                    <a:pt x="3084" y="75"/>
                  </a:lnTo>
                  <a:lnTo>
                    <a:pt x="3093" y="74"/>
                  </a:lnTo>
                  <a:lnTo>
                    <a:pt x="3103" y="74"/>
                  </a:lnTo>
                  <a:lnTo>
                    <a:pt x="3103" y="74"/>
                  </a:lnTo>
                  <a:lnTo>
                    <a:pt x="3122" y="75"/>
                  </a:lnTo>
                  <a:lnTo>
                    <a:pt x="3142" y="77"/>
                  </a:lnTo>
                  <a:lnTo>
                    <a:pt x="3159" y="81"/>
                  </a:lnTo>
                  <a:lnTo>
                    <a:pt x="3175" y="85"/>
                  </a:lnTo>
                  <a:lnTo>
                    <a:pt x="3199" y="94"/>
                  </a:lnTo>
                  <a:lnTo>
                    <a:pt x="3208" y="98"/>
                  </a:lnTo>
                  <a:lnTo>
                    <a:pt x="3232" y="30"/>
                  </a:lnTo>
                  <a:lnTo>
                    <a:pt x="3232" y="30"/>
                  </a:lnTo>
                  <a:lnTo>
                    <a:pt x="3213" y="22"/>
                  </a:lnTo>
                  <a:lnTo>
                    <a:pt x="3200" y="16"/>
                  </a:lnTo>
                  <a:lnTo>
                    <a:pt x="3184" y="12"/>
                  </a:lnTo>
                  <a:lnTo>
                    <a:pt x="3165" y="7"/>
                  </a:lnTo>
                  <a:lnTo>
                    <a:pt x="3144" y="4"/>
                  </a:lnTo>
                  <a:lnTo>
                    <a:pt x="3120" y="1"/>
                  </a:lnTo>
                  <a:lnTo>
                    <a:pt x="3095" y="0"/>
                  </a:lnTo>
                  <a:lnTo>
                    <a:pt x="3095" y="0"/>
                  </a:lnTo>
                  <a:lnTo>
                    <a:pt x="3080" y="1"/>
                  </a:lnTo>
                  <a:lnTo>
                    <a:pt x="3066" y="2"/>
                  </a:lnTo>
                  <a:lnTo>
                    <a:pt x="3052" y="4"/>
                  </a:lnTo>
                  <a:lnTo>
                    <a:pt x="3039" y="8"/>
                  </a:lnTo>
                  <a:lnTo>
                    <a:pt x="3025" y="12"/>
                  </a:lnTo>
                  <a:lnTo>
                    <a:pt x="3013" y="17"/>
                  </a:lnTo>
                  <a:lnTo>
                    <a:pt x="3001" y="24"/>
                  </a:lnTo>
                  <a:lnTo>
                    <a:pt x="2990" y="31"/>
                  </a:lnTo>
                  <a:lnTo>
                    <a:pt x="2979" y="39"/>
                  </a:lnTo>
                  <a:lnTo>
                    <a:pt x="2970" y="47"/>
                  </a:lnTo>
                  <a:lnTo>
                    <a:pt x="2962" y="58"/>
                  </a:lnTo>
                  <a:lnTo>
                    <a:pt x="2956" y="69"/>
                  </a:lnTo>
                  <a:lnTo>
                    <a:pt x="2950" y="80"/>
                  </a:lnTo>
                  <a:lnTo>
                    <a:pt x="2946" y="94"/>
                  </a:lnTo>
                  <a:lnTo>
                    <a:pt x="2944" y="107"/>
                  </a:lnTo>
                  <a:lnTo>
                    <a:pt x="2943" y="122"/>
                  </a:lnTo>
                  <a:lnTo>
                    <a:pt x="2943" y="122"/>
                  </a:lnTo>
                  <a:lnTo>
                    <a:pt x="2944" y="137"/>
                  </a:lnTo>
                  <a:lnTo>
                    <a:pt x="2946" y="150"/>
                  </a:lnTo>
                  <a:lnTo>
                    <a:pt x="2950" y="164"/>
                  </a:lnTo>
                  <a:lnTo>
                    <a:pt x="2956" y="175"/>
                  </a:lnTo>
                  <a:lnTo>
                    <a:pt x="2962" y="185"/>
                  </a:lnTo>
                  <a:lnTo>
                    <a:pt x="2970" y="194"/>
                  </a:lnTo>
                  <a:lnTo>
                    <a:pt x="2979" y="203"/>
                  </a:lnTo>
                  <a:lnTo>
                    <a:pt x="2988" y="210"/>
                  </a:lnTo>
                  <a:lnTo>
                    <a:pt x="2999" y="217"/>
                  </a:lnTo>
                  <a:lnTo>
                    <a:pt x="3010" y="223"/>
                  </a:lnTo>
                  <a:lnTo>
                    <a:pt x="3021" y="229"/>
                  </a:lnTo>
                  <a:lnTo>
                    <a:pt x="3032" y="235"/>
                  </a:lnTo>
                  <a:lnTo>
                    <a:pt x="3056" y="243"/>
                  </a:lnTo>
                  <a:lnTo>
                    <a:pt x="3079" y="251"/>
                  </a:lnTo>
                  <a:lnTo>
                    <a:pt x="3079" y="251"/>
                  </a:lnTo>
                  <a:lnTo>
                    <a:pt x="3108" y="261"/>
                  </a:lnTo>
                  <a:lnTo>
                    <a:pt x="3121" y="266"/>
                  </a:lnTo>
                  <a:lnTo>
                    <a:pt x="3133" y="273"/>
                  </a:lnTo>
                  <a:lnTo>
                    <a:pt x="3142" y="280"/>
                  </a:lnTo>
                  <a:lnTo>
                    <a:pt x="3148" y="287"/>
                  </a:lnTo>
                  <a:lnTo>
                    <a:pt x="3151" y="291"/>
                  </a:lnTo>
                  <a:lnTo>
                    <a:pt x="3153" y="296"/>
                  </a:lnTo>
                  <a:lnTo>
                    <a:pt x="3154" y="300"/>
                  </a:lnTo>
                  <a:lnTo>
                    <a:pt x="3154" y="306"/>
                  </a:lnTo>
                  <a:lnTo>
                    <a:pt x="3154" y="306"/>
                  </a:lnTo>
                  <a:lnTo>
                    <a:pt x="3154" y="315"/>
                  </a:lnTo>
                  <a:lnTo>
                    <a:pt x="3151" y="324"/>
                  </a:lnTo>
                  <a:lnTo>
                    <a:pt x="3149" y="328"/>
                  </a:lnTo>
                  <a:lnTo>
                    <a:pt x="3146" y="332"/>
                  </a:lnTo>
                  <a:lnTo>
                    <a:pt x="3143" y="335"/>
                  </a:lnTo>
                  <a:lnTo>
                    <a:pt x="3139" y="340"/>
                  </a:lnTo>
                  <a:lnTo>
                    <a:pt x="3134" y="343"/>
                  </a:lnTo>
                  <a:lnTo>
                    <a:pt x="3127" y="346"/>
                  </a:lnTo>
                  <a:lnTo>
                    <a:pt x="3121" y="348"/>
                  </a:lnTo>
                  <a:lnTo>
                    <a:pt x="3113" y="350"/>
                  </a:lnTo>
                  <a:lnTo>
                    <a:pt x="3104" y="352"/>
                  </a:lnTo>
                  <a:lnTo>
                    <a:pt x="3095" y="353"/>
                  </a:lnTo>
                  <a:lnTo>
                    <a:pt x="3071" y="354"/>
                  </a:lnTo>
                  <a:lnTo>
                    <a:pt x="3071" y="354"/>
                  </a:lnTo>
                  <a:lnTo>
                    <a:pt x="3050" y="354"/>
                  </a:lnTo>
                  <a:lnTo>
                    <a:pt x="3029" y="352"/>
                  </a:lnTo>
                  <a:lnTo>
                    <a:pt x="2992" y="348"/>
                  </a:lnTo>
                  <a:lnTo>
                    <a:pt x="2965" y="344"/>
                  </a:lnTo>
                  <a:lnTo>
                    <a:pt x="2955" y="342"/>
                  </a:lnTo>
                  <a:lnTo>
                    <a:pt x="2937" y="413"/>
                  </a:lnTo>
                  <a:close/>
                  <a:moveTo>
                    <a:pt x="1639" y="80"/>
                  </a:moveTo>
                  <a:lnTo>
                    <a:pt x="1639" y="80"/>
                  </a:lnTo>
                  <a:lnTo>
                    <a:pt x="1653" y="77"/>
                  </a:lnTo>
                  <a:lnTo>
                    <a:pt x="1670" y="75"/>
                  </a:lnTo>
                  <a:lnTo>
                    <a:pt x="1691" y="73"/>
                  </a:lnTo>
                  <a:lnTo>
                    <a:pt x="1712" y="73"/>
                  </a:lnTo>
                  <a:lnTo>
                    <a:pt x="1712" y="73"/>
                  </a:lnTo>
                  <a:lnTo>
                    <a:pt x="1726" y="73"/>
                  </a:lnTo>
                  <a:lnTo>
                    <a:pt x="1737" y="74"/>
                  </a:lnTo>
                  <a:lnTo>
                    <a:pt x="1749" y="77"/>
                  </a:lnTo>
                  <a:lnTo>
                    <a:pt x="1760" y="80"/>
                  </a:lnTo>
                  <a:lnTo>
                    <a:pt x="1771" y="84"/>
                  </a:lnTo>
                  <a:lnTo>
                    <a:pt x="1780" y="90"/>
                  </a:lnTo>
                  <a:lnTo>
                    <a:pt x="1790" y="97"/>
                  </a:lnTo>
                  <a:lnTo>
                    <a:pt x="1798" y="104"/>
                  </a:lnTo>
                  <a:lnTo>
                    <a:pt x="1805" y="113"/>
                  </a:lnTo>
                  <a:lnTo>
                    <a:pt x="1813" y="122"/>
                  </a:lnTo>
                  <a:lnTo>
                    <a:pt x="1819" y="134"/>
                  </a:lnTo>
                  <a:lnTo>
                    <a:pt x="1824" y="147"/>
                  </a:lnTo>
                  <a:lnTo>
                    <a:pt x="1828" y="161"/>
                  </a:lnTo>
                  <a:lnTo>
                    <a:pt x="1831" y="176"/>
                  </a:lnTo>
                  <a:lnTo>
                    <a:pt x="1832" y="192"/>
                  </a:lnTo>
                  <a:lnTo>
                    <a:pt x="1833" y="211"/>
                  </a:lnTo>
                  <a:lnTo>
                    <a:pt x="1833" y="211"/>
                  </a:lnTo>
                  <a:lnTo>
                    <a:pt x="1833" y="228"/>
                  </a:lnTo>
                  <a:lnTo>
                    <a:pt x="1832" y="245"/>
                  </a:lnTo>
                  <a:lnTo>
                    <a:pt x="1830" y="260"/>
                  </a:lnTo>
                  <a:lnTo>
                    <a:pt x="1827" y="275"/>
                  </a:lnTo>
                  <a:lnTo>
                    <a:pt x="1824" y="288"/>
                  </a:lnTo>
                  <a:lnTo>
                    <a:pt x="1820" y="299"/>
                  </a:lnTo>
                  <a:lnTo>
                    <a:pt x="1814" y="311"/>
                  </a:lnTo>
                  <a:lnTo>
                    <a:pt x="1807" y="320"/>
                  </a:lnTo>
                  <a:lnTo>
                    <a:pt x="1799" y="328"/>
                  </a:lnTo>
                  <a:lnTo>
                    <a:pt x="1790" y="335"/>
                  </a:lnTo>
                  <a:lnTo>
                    <a:pt x="1780" y="342"/>
                  </a:lnTo>
                  <a:lnTo>
                    <a:pt x="1768" y="347"/>
                  </a:lnTo>
                  <a:lnTo>
                    <a:pt x="1754" y="350"/>
                  </a:lnTo>
                  <a:lnTo>
                    <a:pt x="1739" y="353"/>
                  </a:lnTo>
                  <a:lnTo>
                    <a:pt x="1723" y="355"/>
                  </a:lnTo>
                  <a:lnTo>
                    <a:pt x="1704" y="355"/>
                  </a:lnTo>
                  <a:lnTo>
                    <a:pt x="1704" y="355"/>
                  </a:lnTo>
                  <a:lnTo>
                    <a:pt x="1681" y="354"/>
                  </a:lnTo>
                  <a:lnTo>
                    <a:pt x="1659" y="353"/>
                  </a:lnTo>
                  <a:lnTo>
                    <a:pt x="1639" y="351"/>
                  </a:lnTo>
                  <a:lnTo>
                    <a:pt x="1639" y="80"/>
                  </a:lnTo>
                  <a:close/>
                  <a:moveTo>
                    <a:pt x="1717" y="0"/>
                  </a:moveTo>
                  <a:lnTo>
                    <a:pt x="1717" y="0"/>
                  </a:lnTo>
                  <a:lnTo>
                    <a:pt x="1696" y="1"/>
                  </a:lnTo>
                  <a:lnTo>
                    <a:pt x="1675" y="2"/>
                  </a:lnTo>
                  <a:lnTo>
                    <a:pt x="1652" y="4"/>
                  </a:lnTo>
                  <a:lnTo>
                    <a:pt x="1629" y="7"/>
                  </a:lnTo>
                  <a:lnTo>
                    <a:pt x="1606" y="10"/>
                  </a:lnTo>
                  <a:lnTo>
                    <a:pt x="1585" y="14"/>
                  </a:lnTo>
                  <a:lnTo>
                    <a:pt x="1564" y="20"/>
                  </a:lnTo>
                  <a:lnTo>
                    <a:pt x="1546" y="26"/>
                  </a:lnTo>
                  <a:lnTo>
                    <a:pt x="1546" y="415"/>
                  </a:lnTo>
                  <a:lnTo>
                    <a:pt x="1546" y="415"/>
                  </a:lnTo>
                  <a:lnTo>
                    <a:pt x="1561" y="418"/>
                  </a:lnTo>
                  <a:lnTo>
                    <a:pt x="1580" y="420"/>
                  </a:lnTo>
                  <a:lnTo>
                    <a:pt x="1619" y="424"/>
                  </a:lnTo>
                  <a:lnTo>
                    <a:pt x="1662" y="427"/>
                  </a:lnTo>
                  <a:lnTo>
                    <a:pt x="1701" y="428"/>
                  </a:lnTo>
                  <a:lnTo>
                    <a:pt x="1701" y="428"/>
                  </a:lnTo>
                  <a:lnTo>
                    <a:pt x="1732" y="427"/>
                  </a:lnTo>
                  <a:lnTo>
                    <a:pt x="1758" y="425"/>
                  </a:lnTo>
                  <a:lnTo>
                    <a:pt x="1784" y="421"/>
                  </a:lnTo>
                  <a:lnTo>
                    <a:pt x="1807" y="415"/>
                  </a:lnTo>
                  <a:lnTo>
                    <a:pt x="1828" y="408"/>
                  </a:lnTo>
                  <a:lnTo>
                    <a:pt x="1847" y="399"/>
                  </a:lnTo>
                  <a:lnTo>
                    <a:pt x="1855" y="394"/>
                  </a:lnTo>
                  <a:lnTo>
                    <a:pt x="1864" y="389"/>
                  </a:lnTo>
                  <a:lnTo>
                    <a:pt x="1872" y="383"/>
                  </a:lnTo>
                  <a:lnTo>
                    <a:pt x="1879" y="377"/>
                  </a:lnTo>
                  <a:lnTo>
                    <a:pt x="1885" y="369"/>
                  </a:lnTo>
                  <a:lnTo>
                    <a:pt x="1891" y="362"/>
                  </a:lnTo>
                  <a:lnTo>
                    <a:pt x="1897" y="355"/>
                  </a:lnTo>
                  <a:lnTo>
                    <a:pt x="1902" y="347"/>
                  </a:lnTo>
                  <a:lnTo>
                    <a:pt x="1907" y="337"/>
                  </a:lnTo>
                  <a:lnTo>
                    <a:pt x="1912" y="329"/>
                  </a:lnTo>
                  <a:lnTo>
                    <a:pt x="1919" y="309"/>
                  </a:lnTo>
                  <a:lnTo>
                    <a:pt x="1924" y="287"/>
                  </a:lnTo>
                  <a:lnTo>
                    <a:pt x="1928" y="264"/>
                  </a:lnTo>
                  <a:lnTo>
                    <a:pt x="1930" y="239"/>
                  </a:lnTo>
                  <a:lnTo>
                    <a:pt x="1931" y="211"/>
                  </a:lnTo>
                  <a:lnTo>
                    <a:pt x="1931" y="211"/>
                  </a:lnTo>
                  <a:lnTo>
                    <a:pt x="1930" y="187"/>
                  </a:lnTo>
                  <a:lnTo>
                    <a:pt x="1927" y="164"/>
                  </a:lnTo>
                  <a:lnTo>
                    <a:pt x="1923" y="143"/>
                  </a:lnTo>
                  <a:lnTo>
                    <a:pt x="1917" y="122"/>
                  </a:lnTo>
                  <a:lnTo>
                    <a:pt x="1909" y="104"/>
                  </a:lnTo>
                  <a:lnTo>
                    <a:pt x="1898" y="86"/>
                  </a:lnTo>
                  <a:lnTo>
                    <a:pt x="1887" y="71"/>
                  </a:lnTo>
                  <a:lnTo>
                    <a:pt x="1874" y="57"/>
                  </a:lnTo>
                  <a:lnTo>
                    <a:pt x="1860" y="43"/>
                  </a:lnTo>
                  <a:lnTo>
                    <a:pt x="1843" y="32"/>
                  </a:lnTo>
                  <a:lnTo>
                    <a:pt x="1826" y="23"/>
                  </a:lnTo>
                  <a:lnTo>
                    <a:pt x="1806" y="14"/>
                  </a:lnTo>
                  <a:lnTo>
                    <a:pt x="1786" y="8"/>
                  </a:lnTo>
                  <a:lnTo>
                    <a:pt x="1764" y="4"/>
                  </a:lnTo>
                  <a:lnTo>
                    <a:pt x="1741" y="1"/>
                  </a:lnTo>
                  <a:lnTo>
                    <a:pt x="1717" y="0"/>
                  </a:lnTo>
                  <a:close/>
                </a:path>
              </a:pathLst>
            </a:custGeom>
            <a:solidFill>
              <a:srgbClr val="005E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37" name="Freeform 36"/>
            <p:cNvSpPr>
              <a:spLocks/>
            </p:cNvSpPr>
            <p:nvPr userDrawn="1"/>
          </p:nvSpPr>
          <p:spPr bwMode="auto">
            <a:xfrm>
              <a:off x="5160" y="3974"/>
              <a:ext cx="76" cy="107"/>
            </a:xfrm>
            <a:custGeom>
              <a:avLst/>
              <a:gdLst>
                <a:gd name="T0" fmla="*/ 0 w 305"/>
                <a:gd name="T1" fmla="*/ 407 h 428"/>
                <a:gd name="T2" fmla="*/ 0 w 305"/>
                <a:gd name="T3" fmla="*/ 407 h 428"/>
                <a:gd name="T4" fmla="*/ 13 w 305"/>
                <a:gd name="T5" fmla="*/ 411 h 428"/>
                <a:gd name="T6" fmla="*/ 47 w 305"/>
                <a:gd name="T7" fmla="*/ 418 h 428"/>
                <a:gd name="T8" fmla="*/ 71 w 305"/>
                <a:gd name="T9" fmla="*/ 421 h 428"/>
                <a:gd name="T10" fmla="*/ 98 w 305"/>
                <a:gd name="T11" fmla="*/ 425 h 428"/>
                <a:gd name="T12" fmla="*/ 129 w 305"/>
                <a:gd name="T13" fmla="*/ 427 h 428"/>
                <a:gd name="T14" fmla="*/ 163 w 305"/>
                <a:gd name="T15" fmla="*/ 428 h 428"/>
                <a:gd name="T16" fmla="*/ 163 w 305"/>
                <a:gd name="T17" fmla="*/ 428 h 428"/>
                <a:gd name="T18" fmla="*/ 197 w 305"/>
                <a:gd name="T19" fmla="*/ 427 h 428"/>
                <a:gd name="T20" fmla="*/ 226 w 305"/>
                <a:gd name="T21" fmla="*/ 426 h 428"/>
                <a:gd name="T22" fmla="*/ 251 w 305"/>
                <a:gd name="T23" fmla="*/ 424 h 428"/>
                <a:gd name="T24" fmla="*/ 270 w 305"/>
                <a:gd name="T25" fmla="*/ 422 h 428"/>
                <a:gd name="T26" fmla="*/ 297 w 305"/>
                <a:gd name="T27" fmla="*/ 419 h 428"/>
                <a:gd name="T28" fmla="*/ 305 w 305"/>
                <a:gd name="T29" fmla="*/ 417 h 428"/>
                <a:gd name="T30" fmla="*/ 305 w 305"/>
                <a:gd name="T31" fmla="*/ 346 h 428"/>
                <a:gd name="T32" fmla="*/ 305 w 305"/>
                <a:gd name="T33" fmla="*/ 346 h 428"/>
                <a:gd name="T34" fmla="*/ 297 w 305"/>
                <a:gd name="T35" fmla="*/ 347 h 428"/>
                <a:gd name="T36" fmla="*/ 272 w 305"/>
                <a:gd name="T37" fmla="*/ 351 h 428"/>
                <a:gd name="T38" fmla="*/ 235 w 305"/>
                <a:gd name="T39" fmla="*/ 354 h 428"/>
                <a:gd name="T40" fmla="*/ 213 w 305"/>
                <a:gd name="T41" fmla="*/ 355 h 428"/>
                <a:gd name="T42" fmla="*/ 188 w 305"/>
                <a:gd name="T43" fmla="*/ 355 h 428"/>
                <a:gd name="T44" fmla="*/ 188 w 305"/>
                <a:gd name="T45" fmla="*/ 355 h 428"/>
                <a:gd name="T46" fmla="*/ 167 w 305"/>
                <a:gd name="T47" fmla="*/ 355 h 428"/>
                <a:gd name="T48" fmla="*/ 149 w 305"/>
                <a:gd name="T49" fmla="*/ 354 h 428"/>
                <a:gd name="T50" fmla="*/ 118 w 305"/>
                <a:gd name="T51" fmla="*/ 351 h 428"/>
                <a:gd name="T52" fmla="*/ 99 w 305"/>
                <a:gd name="T53" fmla="*/ 349 h 428"/>
                <a:gd name="T54" fmla="*/ 92 w 305"/>
                <a:gd name="T55" fmla="*/ 348 h 428"/>
                <a:gd name="T56" fmla="*/ 92 w 305"/>
                <a:gd name="T57" fmla="*/ 247 h 428"/>
                <a:gd name="T58" fmla="*/ 276 w 305"/>
                <a:gd name="T59" fmla="*/ 247 h 428"/>
                <a:gd name="T60" fmla="*/ 276 w 305"/>
                <a:gd name="T61" fmla="*/ 175 h 428"/>
                <a:gd name="T62" fmla="*/ 92 w 305"/>
                <a:gd name="T63" fmla="*/ 175 h 428"/>
                <a:gd name="T64" fmla="*/ 92 w 305"/>
                <a:gd name="T65" fmla="*/ 79 h 428"/>
                <a:gd name="T66" fmla="*/ 92 w 305"/>
                <a:gd name="T67" fmla="*/ 79 h 428"/>
                <a:gd name="T68" fmla="*/ 99 w 305"/>
                <a:gd name="T69" fmla="*/ 78 h 428"/>
                <a:gd name="T70" fmla="*/ 117 w 305"/>
                <a:gd name="T71" fmla="*/ 76 h 428"/>
                <a:gd name="T72" fmla="*/ 145 w 305"/>
                <a:gd name="T73" fmla="*/ 74 h 428"/>
                <a:gd name="T74" fmla="*/ 182 w 305"/>
                <a:gd name="T75" fmla="*/ 73 h 428"/>
                <a:gd name="T76" fmla="*/ 182 w 305"/>
                <a:gd name="T77" fmla="*/ 73 h 428"/>
                <a:gd name="T78" fmla="*/ 205 w 305"/>
                <a:gd name="T79" fmla="*/ 73 h 428"/>
                <a:gd name="T80" fmla="*/ 226 w 305"/>
                <a:gd name="T81" fmla="*/ 74 h 428"/>
                <a:gd name="T82" fmla="*/ 263 w 305"/>
                <a:gd name="T83" fmla="*/ 77 h 428"/>
                <a:gd name="T84" fmla="*/ 289 w 305"/>
                <a:gd name="T85" fmla="*/ 80 h 428"/>
                <a:gd name="T86" fmla="*/ 298 w 305"/>
                <a:gd name="T87" fmla="*/ 82 h 428"/>
                <a:gd name="T88" fmla="*/ 298 w 305"/>
                <a:gd name="T89" fmla="*/ 10 h 428"/>
                <a:gd name="T90" fmla="*/ 298 w 305"/>
                <a:gd name="T91" fmla="*/ 10 h 428"/>
                <a:gd name="T92" fmla="*/ 289 w 305"/>
                <a:gd name="T93" fmla="*/ 9 h 428"/>
                <a:gd name="T94" fmla="*/ 264 w 305"/>
                <a:gd name="T95" fmla="*/ 5 h 428"/>
                <a:gd name="T96" fmla="*/ 224 w 305"/>
                <a:gd name="T97" fmla="*/ 2 h 428"/>
                <a:gd name="T98" fmla="*/ 200 w 305"/>
                <a:gd name="T99" fmla="*/ 1 h 428"/>
                <a:gd name="T100" fmla="*/ 172 w 305"/>
                <a:gd name="T101" fmla="*/ 0 h 428"/>
                <a:gd name="T102" fmla="*/ 172 w 305"/>
                <a:gd name="T103" fmla="*/ 0 h 428"/>
                <a:gd name="T104" fmla="*/ 134 w 305"/>
                <a:gd name="T105" fmla="*/ 1 h 428"/>
                <a:gd name="T106" fmla="*/ 102 w 305"/>
                <a:gd name="T107" fmla="*/ 3 h 428"/>
                <a:gd name="T108" fmla="*/ 72 w 305"/>
                <a:gd name="T109" fmla="*/ 6 h 428"/>
                <a:gd name="T110" fmla="*/ 47 w 305"/>
                <a:gd name="T111" fmla="*/ 9 h 428"/>
                <a:gd name="T112" fmla="*/ 27 w 305"/>
                <a:gd name="T113" fmla="*/ 13 h 428"/>
                <a:gd name="T114" fmla="*/ 13 w 305"/>
                <a:gd name="T115" fmla="*/ 15 h 428"/>
                <a:gd name="T116" fmla="*/ 0 w 305"/>
                <a:gd name="T117" fmla="*/ 19 h 428"/>
                <a:gd name="T118" fmla="*/ 0 w 305"/>
                <a:gd name="T119" fmla="*/ 407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05" h="428">
                  <a:moveTo>
                    <a:pt x="0" y="407"/>
                  </a:moveTo>
                  <a:lnTo>
                    <a:pt x="0" y="407"/>
                  </a:lnTo>
                  <a:lnTo>
                    <a:pt x="13" y="411"/>
                  </a:lnTo>
                  <a:lnTo>
                    <a:pt x="47" y="418"/>
                  </a:lnTo>
                  <a:lnTo>
                    <a:pt x="71" y="421"/>
                  </a:lnTo>
                  <a:lnTo>
                    <a:pt x="98" y="425"/>
                  </a:lnTo>
                  <a:lnTo>
                    <a:pt x="129" y="427"/>
                  </a:lnTo>
                  <a:lnTo>
                    <a:pt x="163" y="428"/>
                  </a:lnTo>
                  <a:lnTo>
                    <a:pt x="163" y="428"/>
                  </a:lnTo>
                  <a:lnTo>
                    <a:pt x="197" y="427"/>
                  </a:lnTo>
                  <a:lnTo>
                    <a:pt x="226" y="426"/>
                  </a:lnTo>
                  <a:lnTo>
                    <a:pt x="251" y="424"/>
                  </a:lnTo>
                  <a:lnTo>
                    <a:pt x="270" y="422"/>
                  </a:lnTo>
                  <a:lnTo>
                    <a:pt x="297" y="419"/>
                  </a:lnTo>
                  <a:lnTo>
                    <a:pt x="305" y="417"/>
                  </a:lnTo>
                  <a:lnTo>
                    <a:pt x="305" y="346"/>
                  </a:lnTo>
                  <a:lnTo>
                    <a:pt x="305" y="346"/>
                  </a:lnTo>
                  <a:lnTo>
                    <a:pt x="297" y="347"/>
                  </a:lnTo>
                  <a:lnTo>
                    <a:pt x="272" y="351"/>
                  </a:lnTo>
                  <a:lnTo>
                    <a:pt x="235" y="354"/>
                  </a:lnTo>
                  <a:lnTo>
                    <a:pt x="213" y="355"/>
                  </a:lnTo>
                  <a:lnTo>
                    <a:pt x="188" y="355"/>
                  </a:lnTo>
                  <a:lnTo>
                    <a:pt x="188" y="355"/>
                  </a:lnTo>
                  <a:lnTo>
                    <a:pt x="167" y="355"/>
                  </a:lnTo>
                  <a:lnTo>
                    <a:pt x="149" y="354"/>
                  </a:lnTo>
                  <a:lnTo>
                    <a:pt x="118" y="351"/>
                  </a:lnTo>
                  <a:lnTo>
                    <a:pt x="99" y="349"/>
                  </a:lnTo>
                  <a:lnTo>
                    <a:pt x="92" y="348"/>
                  </a:lnTo>
                  <a:lnTo>
                    <a:pt x="92" y="247"/>
                  </a:lnTo>
                  <a:lnTo>
                    <a:pt x="276" y="247"/>
                  </a:lnTo>
                  <a:lnTo>
                    <a:pt x="276" y="175"/>
                  </a:lnTo>
                  <a:lnTo>
                    <a:pt x="92" y="175"/>
                  </a:lnTo>
                  <a:lnTo>
                    <a:pt x="92" y="79"/>
                  </a:lnTo>
                  <a:lnTo>
                    <a:pt x="92" y="79"/>
                  </a:lnTo>
                  <a:lnTo>
                    <a:pt x="99" y="78"/>
                  </a:lnTo>
                  <a:lnTo>
                    <a:pt x="117" y="76"/>
                  </a:lnTo>
                  <a:lnTo>
                    <a:pt x="145" y="74"/>
                  </a:lnTo>
                  <a:lnTo>
                    <a:pt x="182" y="73"/>
                  </a:lnTo>
                  <a:lnTo>
                    <a:pt x="182" y="73"/>
                  </a:lnTo>
                  <a:lnTo>
                    <a:pt x="205" y="73"/>
                  </a:lnTo>
                  <a:lnTo>
                    <a:pt x="226" y="74"/>
                  </a:lnTo>
                  <a:lnTo>
                    <a:pt x="263" y="77"/>
                  </a:lnTo>
                  <a:lnTo>
                    <a:pt x="289" y="80"/>
                  </a:lnTo>
                  <a:lnTo>
                    <a:pt x="298" y="82"/>
                  </a:lnTo>
                  <a:lnTo>
                    <a:pt x="298" y="10"/>
                  </a:lnTo>
                  <a:lnTo>
                    <a:pt x="298" y="10"/>
                  </a:lnTo>
                  <a:lnTo>
                    <a:pt x="289" y="9"/>
                  </a:lnTo>
                  <a:lnTo>
                    <a:pt x="264" y="5"/>
                  </a:lnTo>
                  <a:lnTo>
                    <a:pt x="224" y="2"/>
                  </a:lnTo>
                  <a:lnTo>
                    <a:pt x="200" y="1"/>
                  </a:lnTo>
                  <a:lnTo>
                    <a:pt x="172" y="0"/>
                  </a:lnTo>
                  <a:lnTo>
                    <a:pt x="172" y="0"/>
                  </a:lnTo>
                  <a:lnTo>
                    <a:pt x="134" y="1"/>
                  </a:lnTo>
                  <a:lnTo>
                    <a:pt x="102" y="3"/>
                  </a:lnTo>
                  <a:lnTo>
                    <a:pt x="72" y="6"/>
                  </a:lnTo>
                  <a:lnTo>
                    <a:pt x="47" y="9"/>
                  </a:lnTo>
                  <a:lnTo>
                    <a:pt x="27" y="13"/>
                  </a:lnTo>
                  <a:lnTo>
                    <a:pt x="13" y="15"/>
                  </a:lnTo>
                  <a:lnTo>
                    <a:pt x="0" y="19"/>
                  </a:lnTo>
                  <a:lnTo>
                    <a:pt x="0" y="40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38" name="Freeform 37"/>
            <p:cNvSpPr>
              <a:spLocks/>
            </p:cNvSpPr>
            <p:nvPr userDrawn="1"/>
          </p:nvSpPr>
          <p:spPr bwMode="auto">
            <a:xfrm>
              <a:off x="4767" y="3974"/>
              <a:ext cx="124" cy="105"/>
            </a:xfrm>
            <a:custGeom>
              <a:avLst/>
              <a:gdLst>
                <a:gd name="T0" fmla="*/ 255 w 496"/>
                <a:gd name="T1" fmla="*/ 246 h 422"/>
                <a:gd name="T2" fmla="*/ 255 w 496"/>
                <a:gd name="T3" fmla="*/ 246 h 422"/>
                <a:gd name="T4" fmla="*/ 251 w 496"/>
                <a:gd name="T5" fmla="*/ 257 h 422"/>
                <a:gd name="T6" fmla="*/ 248 w 496"/>
                <a:gd name="T7" fmla="*/ 270 h 422"/>
                <a:gd name="T8" fmla="*/ 248 w 496"/>
                <a:gd name="T9" fmla="*/ 270 h 422"/>
                <a:gd name="T10" fmla="*/ 244 w 496"/>
                <a:gd name="T11" fmla="*/ 257 h 422"/>
                <a:gd name="T12" fmla="*/ 241 w 496"/>
                <a:gd name="T13" fmla="*/ 246 h 422"/>
                <a:gd name="T14" fmla="*/ 159 w 496"/>
                <a:gd name="T15" fmla="*/ 39 h 422"/>
                <a:gd name="T16" fmla="*/ 159 w 496"/>
                <a:gd name="T17" fmla="*/ 39 h 422"/>
                <a:gd name="T18" fmla="*/ 153 w 496"/>
                <a:gd name="T19" fmla="*/ 28 h 422"/>
                <a:gd name="T20" fmla="*/ 147 w 496"/>
                <a:gd name="T21" fmla="*/ 19 h 422"/>
                <a:gd name="T22" fmla="*/ 140 w 496"/>
                <a:gd name="T23" fmla="*/ 11 h 422"/>
                <a:gd name="T24" fmla="*/ 132 w 496"/>
                <a:gd name="T25" fmla="*/ 7 h 422"/>
                <a:gd name="T26" fmla="*/ 122 w 496"/>
                <a:gd name="T27" fmla="*/ 3 h 422"/>
                <a:gd name="T28" fmla="*/ 110 w 496"/>
                <a:gd name="T29" fmla="*/ 1 h 422"/>
                <a:gd name="T30" fmla="*/ 98 w 496"/>
                <a:gd name="T31" fmla="*/ 1 h 422"/>
                <a:gd name="T32" fmla="*/ 84 w 496"/>
                <a:gd name="T33" fmla="*/ 0 h 422"/>
                <a:gd name="T34" fmla="*/ 84 w 496"/>
                <a:gd name="T35" fmla="*/ 0 h 422"/>
                <a:gd name="T36" fmla="*/ 58 w 496"/>
                <a:gd name="T37" fmla="*/ 1 h 422"/>
                <a:gd name="T38" fmla="*/ 42 w 496"/>
                <a:gd name="T39" fmla="*/ 2 h 422"/>
                <a:gd name="T40" fmla="*/ 0 w 496"/>
                <a:gd name="T41" fmla="*/ 422 h 422"/>
                <a:gd name="T42" fmla="*/ 93 w 496"/>
                <a:gd name="T43" fmla="*/ 422 h 422"/>
                <a:gd name="T44" fmla="*/ 113 w 496"/>
                <a:gd name="T45" fmla="*/ 140 h 422"/>
                <a:gd name="T46" fmla="*/ 201 w 496"/>
                <a:gd name="T47" fmla="*/ 353 h 422"/>
                <a:gd name="T48" fmla="*/ 201 w 496"/>
                <a:gd name="T49" fmla="*/ 353 h 422"/>
                <a:gd name="T50" fmla="*/ 204 w 496"/>
                <a:gd name="T51" fmla="*/ 359 h 422"/>
                <a:gd name="T52" fmla="*/ 208 w 496"/>
                <a:gd name="T53" fmla="*/ 364 h 422"/>
                <a:gd name="T54" fmla="*/ 213 w 496"/>
                <a:gd name="T55" fmla="*/ 368 h 422"/>
                <a:gd name="T56" fmla="*/ 218 w 496"/>
                <a:gd name="T57" fmla="*/ 371 h 422"/>
                <a:gd name="T58" fmla="*/ 224 w 496"/>
                <a:gd name="T59" fmla="*/ 373 h 422"/>
                <a:gd name="T60" fmla="*/ 231 w 496"/>
                <a:gd name="T61" fmla="*/ 376 h 422"/>
                <a:gd name="T62" fmla="*/ 239 w 496"/>
                <a:gd name="T63" fmla="*/ 377 h 422"/>
                <a:gd name="T64" fmla="*/ 248 w 496"/>
                <a:gd name="T65" fmla="*/ 377 h 422"/>
                <a:gd name="T66" fmla="*/ 248 w 496"/>
                <a:gd name="T67" fmla="*/ 377 h 422"/>
                <a:gd name="T68" fmla="*/ 257 w 496"/>
                <a:gd name="T69" fmla="*/ 377 h 422"/>
                <a:gd name="T70" fmla="*/ 266 w 496"/>
                <a:gd name="T71" fmla="*/ 376 h 422"/>
                <a:gd name="T72" fmla="*/ 273 w 496"/>
                <a:gd name="T73" fmla="*/ 373 h 422"/>
                <a:gd name="T74" fmla="*/ 279 w 496"/>
                <a:gd name="T75" fmla="*/ 371 h 422"/>
                <a:gd name="T76" fmla="*/ 284 w 496"/>
                <a:gd name="T77" fmla="*/ 368 h 422"/>
                <a:gd name="T78" fmla="*/ 288 w 496"/>
                <a:gd name="T79" fmla="*/ 364 h 422"/>
                <a:gd name="T80" fmla="*/ 291 w 496"/>
                <a:gd name="T81" fmla="*/ 359 h 422"/>
                <a:gd name="T82" fmla="*/ 294 w 496"/>
                <a:gd name="T83" fmla="*/ 353 h 422"/>
                <a:gd name="T84" fmla="*/ 382 w 496"/>
                <a:gd name="T85" fmla="*/ 140 h 422"/>
                <a:gd name="T86" fmla="*/ 403 w 496"/>
                <a:gd name="T87" fmla="*/ 422 h 422"/>
                <a:gd name="T88" fmla="*/ 496 w 496"/>
                <a:gd name="T89" fmla="*/ 422 h 422"/>
                <a:gd name="T90" fmla="*/ 454 w 496"/>
                <a:gd name="T91" fmla="*/ 2 h 422"/>
                <a:gd name="T92" fmla="*/ 454 w 496"/>
                <a:gd name="T93" fmla="*/ 2 h 422"/>
                <a:gd name="T94" fmla="*/ 438 w 496"/>
                <a:gd name="T95" fmla="*/ 1 h 422"/>
                <a:gd name="T96" fmla="*/ 412 w 496"/>
                <a:gd name="T97" fmla="*/ 0 h 422"/>
                <a:gd name="T98" fmla="*/ 412 w 496"/>
                <a:gd name="T99" fmla="*/ 0 h 422"/>
                <a:gd name="T100" fmla="*/ 397 w 496"/>
                <a:gd name="T101" fmla="*/ 1 h 422"/>
                <a:gd name="T102" fmla="*/ 385 w 496"/>
                <a:gd name="T103" fmla="*/ 1 h 422"/>
                <a:gd name="T104" fmla="*/ 374 w 496"/>
                <a:gd name="T105" fmla="*/ 3 h 422"/>
                <a:gd name="T106" fmla="*/ 365 w 496"/>
                <a:gd name="T107" fmla="*/ 7 h 422"/>
                <a:gd name="T108" fmla="*/ 356 w 496"/>
                <a:gd name="T109" fmla="*/ 11 h 422"/>
                <a:gd name="T110" fmla="*/ 348 w 496"/>
                <a:gd name="T111" fmla="*/ 19 h 422"/>
                <a:gd name="T112" fmla="*/ 342 w 496"/>
                <a:gd name="T113" fmla="*/ 28 h 422"/>
                <a:gd name="T114" fmla="*/ 337 w 496"/>
                <a:gd name="T115" fmla="*/ 39 h 422"/>
                <a:gd name="T116" fmla="*/ 255 w 496"/>
                <a:gd name="T117" fmla="*/ 246 h 4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96" h="422">
                  <a:moveTo>
                    <a:pt x="255" y="246"/>
                  </a:moveTo>
                  <a:lnTo>
                    <a:pt x="255" y="246"/>
                  </a:lnTo>
                  <a:lnTo>
                    <a:pt x="251" y="257"/>
                  </a:lnTo>
                  <a:lnTo>
                    <a:pt x="248" y="270"/>
                  </a:lnTo>
                  <a:lnTo>
                    <a:pt x="248" y="270"/>
                  </a:lnTo>
                  <a:lnTo>
                    <a:pt x="244" y="257"/>
                  </a:lnTo>
                  <a:lnTo>
                    <a:pt x="241" y="246"/>
                  </a:lnTo>
                  <a:lnTo>
                    <a:pt x="159" y="39"/>
                  </a:lnTo>
                  <a:lnTo>
                    <a:pt x="159" y="39"/>
                  </a:lnTo>
                  <a:lnTo>
                    <a:pt x="153" y="28"/>
                  </a:lnTo>
                  <a:lnTo>
                    <a:pt x="147" y="19"/>
                  </a:lnTo>
                  <a:lnTo>
                    <a:pt x="140" y="11"/>
                  </a:lnTo>
                  <a:lnTo>
                    <a:pt x="132" y="7"/>
                  </a:lnTo>
                  <a:lnTo>
                    <a:pt x="122" y="3"/>
                  </a:lnTo>
                  <a:lnTo>
                    <a:pt x="110" y="1"/>
                  </a:lnTo>
                  <a:lnTo>
                    <a:pt x="98" y="1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58" y="1"/>
                  </a:lnTo>
                  <a:lnTo>
                    <a:pt x="42" y="2"/>
                  </a:lnTo>
                  <a:lnTo>
                    <a:pt x="0" y="422"/>
                  </a:lnTo>
                  <a:lnTo>
                    <a:pt x="93" y="422"/>
                  </a:lnTo>
                  <a:lnTo>
                    <a:pt x="113" y="140"/>
                  </a:lnTo>
                  <a:lnTo>
                    <a:pt x="201" y="353"/>
                  </a:lnTo>
                  <a:lnTo>
                    <a:pt x="201" y="353"/>
                  </a:lnTo>
                  <a:lnTo>
                    <a:pt x="204" y="359"/>
                  </a:lnTo>
                  <a:lnTo>
                    <a:pt x="208" y="364"/>
                  </a:lnTo>
                  <a:lnTo>
                    <a:pt x="213" y="368"/>
                  </a:lnTo>
                  <a:lnTo>
                    <a:pt x="218" y="371"/>
                  </a:lnTo>
                  <a:lnTo>
                    <a:pt x="224" y="373"/>
                  </a:lnTo>
                  <a:lnTo>
                    <a:pt x="231" y="376"/>
                  </a:lnTo>
                  <a:lnTo>
                    <a:pt x="239" y="377"/>
                  </a:lnTo>
                  <a:lnTo>
                    <a:pt x="248" y="377"/>
                  </a:lnTo>
                  <a:lnTo>
                    <a:pt x="248" y="377"/>
                  </a:lnTo>
                  <a:lnTo>
                    <a:pt x="257" y="377"/>
                  </a:lnTo>
                  <a:lnTo>
                    <a:pt x="266" y="376"/>
                  </a:lnTo>
                  <a:lnTo>
                    <a:pt x="273" y="373"/>
                  </a:lnTo>
                  <a:lnTo>
                    <a:pt x="279" y="371"/>
                  </a:lnTo>
                  <a:lnTo>
                    <a:pt x="284" y="368"/>
                  </a:lnTo>
                  <a:lnTo>
                    <a:pt x="288" y="364"/>
                  </a:lnTo>
                  <a:lnTo>
                    <a:pt x="291" y="359"/>
                  </a:lnTo>
                  <a:lnTo>
                    <a:pt x="294" y="353"/>
                  </a:lnTo>
                  <a:lnTo>
                    <a:pt x="382" y="140"/>
                  </a:lnTo>
                  <a:lnTo>
                    <a:pt x="403" y="422"/>
                  </a:lnTo>
                  <a:lnTo>
                    <a:pt x="496" y="422"/>
                  </a:lnTo>
                  <a:lnTo>
                    <a:pt x="454" y="2"/>
                  </a:lnTo>
                  <a:lnTo>
                    <a:pt x="454" y="2"/>
                  </a:lnTo>
                  <a:lnTo>
                    <a:pt x="438" y="1"/>
                  </a:lnTo>
                  <a:lnTo>
                    <a:pt x="412" y="0"/>
                  </a:lnTo>
                  <a:lnTo>
                    <a:pt x="412" y="0"/>
                  </a:lnTo>
                  <a:lnTo>
                    <a:pt x="397" y="1"/>
                  </a:lnTo>
                  <a:lnTo>
                    <a:pt x="385" y="1"/>
                  </a:lnTo>
                  <a:lnTo>
                    <a:pt x="374" y="3"/>
                  </a:lnTo>
                  <a:lnTo>
                    <a:pt x="365" y="7"/>
                  </a:lnTo>
                  <a:lnTo>
                    <a:pt x="356" y="11"/>
                  </a:lnTo>
                  <a:lnTo>
                    <a:pt x="348" y="19"/>
                  </a:lnTo>
                  <a:lnTo>
                    <a:pt x="342" y="28"/>
                  </a:lnTo>
                  <a:lnTo>
                    <a:pt x="337" y="39"/>
                  </a:lnTo>
                  <a:lnTo>
                    <a:pt x="255" y="24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39" name="Freeform 38"/>
            <p:cNvSpPr>
              <a:spLocks/>
            </p:cNvSpPr>
            <p:nvPr userDrawn="1"/>
          </p:nvSpPr>
          <p:spPr bwMode="auto">
            <a:xfrm>
              <a:off x="4671" y="4034"/>
              <a:ext cx="43" cy="29"/>
            </a:xfrm>
            <a:custGeom>
              <a:avLst/>
              <a:gdLst>
                <a:gd name="T0" fmla="*/ 171 w 171"/>
                <a:gd name="T1" fmla="*/ 93 h 116"/>
                <a:gd name="T2" fmla="*/ 171 w 171"/>
                <a:gd name="T3" fmla="*/ 93 h 116"/>
                <a:gd name="T4" fmla="*/ 151 w 171"/>
                <a:gd name="T5" fmla="*/ 99 h 116"/>
                <a:gd name="T6" fmla="*/ 125 w 171"/>
                <a:gd name="T7" fmla="*/ 108 h 116"/>
                <a:gd name="T8" fmla="*/ 110 w 171"/>
                <a:gd name="T9" fmla="*/ 111 h 116"/>
                <a:gd name="T10" fmla="*/ 96 w 171"/>
                <a:gd name="T11" fmla="*/ 114 h 116"/>
                <a:gd name="T12" fmla="*/ 82 w 171"/>
                <a:gd name="T13" fmla="*/ 116 h 116"/>
                <a:gd name="T14" fmla="*/ 67 w 171"/>
                <a:gd name="T15" fmla="*/ 116 h 116"/>
                <a:gd name="T16" fmla="*/ 67 w 171"/>
                <a:gd name="T17" fmla="*/ 116 h 116"/>
                <a:gd name="T18" fmla="*/ 54 w 171"/>
                <a:gd name="T19" fmla="*/ 116 h 116"/>
                <a:gd name="T20" fmla="*/ 41 w 171"/>
                <a:gd name="T21" fmla="*/ 114 h 116"/>
                <a:gd name="T22" fmla="*/ 30 w 171"/>
                <a:gd name="T23" fmla="*/ 110 h 116"/>
                <a:gd name="T24" fmla="*/ 24 w 171"/>
                <a:gd name="T25" fmla="*/ 108 h 116"/>
                <a:gd name="T26" fmla="*/ 19 w 171"/>
                <a:gd name="T27" fmla="*/ 105 h 116"/>
                <a:gd name="T28" fmla="*/ 15 w 171"/>
                <a:gd name="T29" fmla="*/ 101 h 116"/>
                <a:gd name="T30" fmla="*/ 11 w 171"/>
                <a:gd name="T31" fmla="*/ 97 h 116"/>
                <a:gd name="T32" fmla="*/ 8 w 171"/>
                <a:gd name="T33" fmla="*/ 92 h 116"/>
                <a:gd name="T34" fmla="*/ 5 w 171"/>
                <a:gd name="T35" fmla="*/ 87 h 116"/>
                <a:gd name="T36" fmla="*/ 3 w 171"/>
                <a:gd name="T37" fmla="*/ 82 h 116"/>
                <a:gd name="T38" fmla="*/ 2 w 171"/>
                <a:gd name="T39" fmla="*/ 76 h 116"/>
                <a:gd name="T40" fmla="*/ 1 w 171"/>
                <a:gd name="T41" fmla="*/ 69 h 116"/>
                <a:gd name="T42" fmla="*/ 0 w 171"/>
                <a:gd name="T43" fmla="*/ 61 h 116"/>
                <a:gd name="T44" fmla="*/ 0 w 171"/>
                <a:gd name="T45" fmla="*/ 61 h 116"/>
                <a:gd name="T46" fmla="*/ 1 w 171"/>
                <a:gd name="T47" fmla="*/ 49 h 116"/>
                <a:gd name="T48" fmla="*/ 4 w 171"/>
                <a:gd name="T49" fmla="*/ 38 h 116"/>
                <a:gd name="T50" fmla="*/ 6 w 171"/>
                <a:gd name="T51" fmla="*/ 33 h 116"/>
                <a:gd name="T52" fmla="*/ 9 w 171"/>
                <a:gd name="T53" fmla="*/ 27 h 116"/>
                <a:gd name="T54" fmla="*/ 13 w 171"/>
                <a:gd name="T55" fmla="*/ 23 h 116"/>
                <a:gd name="T56" fmla="*/ 16 w 171"/>
                <a:gd name="T57" fmla="*/ 19 h 116"/>
                <a:gd name="T58" fmla="*/ 21 w 171"/>
                <a:gd name="T59" fmla="*/ 16 h 116"/>
                <a:gd name="T60" fmla="*/ 26 w 171"/>
                <a:gd name="T61" fmla="*/ 13 h 116"/>
                <a:gd name="T62" fmla="*/ 33 w 171"/>
                <a:gd name="T63" fmla="*/ 10 h 116"/>
                <a:gd name="T64" fmla="*/ 39 w 171"/>
                <a:gd name="T65" fmla="*/ 8 h 116"/>
                <a:gd name="T66" fmla="*/ 55 w 171"/>
                <a:gd name="T67" fmla="*/ 5 h 116"/>
                <a:gd name="T68" fmla="*/ 72 w 171"/>
                <a:gd name="T69" fmla="*/ 3 h 116"/>
                <a:gd name="T70" fmla="*/ 171 w 171"/>
                <a:gd name="T71" fmla="*/ 0 h 116"/>
                <a:gd name="T72" fmla="*/ 171 w 171"/>
                <a:gd name="T73" fmla="*/ 93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71" h="116">
                  <a:moveTo>
                    <a:pt x="171" y="93"/>
                  </a:moveTo>
                  <a:lnTo>
                    <a:pt x="171" y="93"/>
                  </a:lnTo>
                  <a:lnTo>
                    <a:pt x="151" y="99"/>
                  </a:lnTo>
                  <a:lnTo>
                    <a:pt x="125" y="108"/>
                  </a:lnTo>
                  <a:lnTo>
                    <a:pt x="110" y="111"/>
                  </a:lnTo>
                  <a:lnTo>
                    <a:pt x="96" y="114"/>
                  </a:lnTo>
                  <a:lnTo>
                    <a:pt x="82" y="116"/>
                  </a:lnTo>
                  <a:lnTo>
                    <a:pt x="67" y="116"/>
                  </a:lnTo>
                  <a:lnTo>
                    <a:pt x="67" y="116"/>
                  </a:lnTo>
                  <a:lnTo>
                    <a:pt x="54" y="116"/>
                  </a:lnTo>
                  <a:lnTo>
                    <a:pt x="41" y="114"/>
                  </a:lnTo>
                  <a:lnTo>
                    <a:pt x="30" y="110"/>
                  </a:lnTo>
                  <a:lnTo>
                    <a:pt x="24" y="108"/>
                  </a:lnTo>
                  <a:lnTo>
                    <a:pt x="19" y="105"/>
                  </a:lnTo>
                  <a:lnTo>
                    <a:pt x="15" y="101"/>
                  </a:lnTo>
                  <a:lnTo>
                    <a:pt x="11" y="97"/>
                  </a:lnTo>
                  <a:lnTo>
                    <a:pt x="8" y="92"/>
                  </a:lnTo>
                  <a:lnTo>
                    <a:pt x="5" y="87"/>
                  </a:lnTo>
                  <a:lnTo>
                    <a:pt x="3" y="82"/>
                  </a:lnTo>
                  <a:lnTo>
                    <a:pt x="2" y="76"/>
                  </a:lnTo>
                  <a:lnTo>
                    <a:pt x="1" y="69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1" y="49"/>
                  </a:lnTo>
                  <a:lnTo>
                    <a:pt x="4" y="38"/>
                  </a:lnTo>
                  <a:lnTo>
                    <a:pt x="6" y="33"/>
                  </a:lnTo>
                  <a:lnTo>
                    <a:pt x="9" y="27"/>
                  </a:lnTo>
                  <a:lnTo>
                    <a:pt x="13" y="23"/>
                  </a:lnTo>
                  <a:lnTo>
                    <a:pt x="16" y="19"/>
                  </a:lnTo>
                  <a:lnTo>
                    <a:pt x="21" y="16"/>
                  </a:lnTo>
                  <a:lnTo>
                    <a:pt x="26" y="13"/>
                  </a:lnTo>
                  <a:lnTo>
                    <a:pt x="33" y="10"/>
                  </a:lnTo>
                  <a:lnTo>
                    <a:pt x="39" y="8"/>
                  </a:lnTo>
                  <a:lnTo>
                    <a:pt x="55" y="5"/>
                  </a:lnTo>
                  <a:lnTo>
                    <a:pt x="72" y="3"/>
                  </a:lnTo>
                  <a:lnTo>
                    <a:pt x="171" y="0"/>
                  </a:lnTo>
                  <a:lnTo>
                    <a:pt x="171" y="9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40" name="Freeform 39"/>
            <p:cNvSpPr>
              <a:spLocks/>
            </p:cNvSpPr>
            <p:nvPr userDrawn="1"/>
          </p:nvSpPr>
          <p:spPr bwMode="auto">
            <a:xfrm>
              <a:off x="4649" y="3974"/>
              <a:ext cx="88" cy="107"/>
            </a:xfrm>
            <a:custGeom>
              <a:avLst/>
              <a:gdLst>
                <a:gd name="T0" fmla="*/ 205 w 352"/>
                <a:gd name="T1" fmla="*/ 0 h 428"/>
                <a:gd name="T2" fmla="*/ 147 w 352"/>
                <a:gd name="T3" fmla="*/ 4 h 428"/>
                <a:gd name="T4" fmla="*/ 97 w 352"/>
                <a:gd name="T5" fmla="*/ 12 h 428"/>
                <a:gd name="T6" fmla="*/ 58 w 352"/>
                <a:gd name="T7" fmla="*/ 23 h 428"/>
                <a:gd name="T8" fmla="*/ 33 w 352"/>
                <a:gd name="T9" fmla="*/ 33 h 428"/>
                <a:gd name="T10" fmla="*/ 52 w 352"/>
                <a:gd name="T11" fmla="*/ 102 h 428"/>
                <a:gd name="T12" fmla="*/ 92 w 352"/>
                <a:gd name="T13" fmla="*/ 91 h 428"/>
                <a:gd name="T14" fmla="*/ 133 w 352"/>
                <a:gd name="T15" fmla="*/ 82 h 428"/>
                <a:gd name="T16" fmla="*/ 179 w 352"/>
                <a:gd name="T17" fmla="*/ 79 h 428"/>
                <a:gd name="T18" fmla="*/ 197 w 352"/>
                <a:gd name="T19" fmla="*/ 80 h 428"/>
                <a:gd name="T20" fmla="*/ 221 w 352"/>
                <a:gd name="T21" fmla="*/ 84 h 428"/>
                <a:gd name="T22" fmla="*/ 234 w 352"/>
                <a:gd name="T23" fmla="*/ 90 h 428"/>
                <a:gd name="T24" fmla="*/ 244 w 352"/>
                <a:gd name="T25" fmla="*/ 98 h 428"/>
                <a:gd name="T26" fmla="*/ 251 w 352"/>
                <a:gd name="T27" fmla="*/ 108 h 428"/>
                <a:gd name="T28" fmla="*/ 256 w 352"/>
                <a:gd name="T29" fmla="*/ 120 h 428"/>
                <a:gd name="T30" fmla="*/ 260 w 352"/>
                <a:gd name="T31" fmla="*/ 137 h 428"/>
                <a:gd name="T32" fmla="*/ 260 w 352"/>
                <a:gd name="T33" fmla="*/ 176 h 428"/>
                <a:gd name="T34" fmla="*/ 179 w 352"/>
                <a:gd name="T35" fmla="*/ 176 h 428"/>
                <a:gd name="T36" fmla="*/ 132 w 352"/>
                <a:gd name="T37" fmla="*/ 179 h 428"/>
                <a:gd name="T38" fmla="*/ 93 w 352"/>
                <a:gd name="T39" fmla="*/ 187 h 428"/>
                <a:gd name="T40" fmla="*/ 61 w 352"/>
                <a:gd name="T41" fmla="*/ 200 h 428"/>
                <a:gd name="T42" fmla="*/ 38 w 352"/>
                <a:gd name="T43" fmla="*/ 216 h 428"/>
                <a:gd name="T44" fmla="*/ 20 w 352"/>
                <a:gd name="T45" fmla="*/ 236 h 428"/>
                <a:gd name="T46" fmla="*/ 9 w 352"/>
                <a:gd name="T47" fmla="*/ 257 h 428"/>
                <a:gd name="T48" fmla="*/ 2 w 352"/>
                <a:gd name="T49" fmla="*/ 282 h 428"/>
                <a:gd name="T50" fmla="*/ 0 w 352"/>
                <a:gd name="T51" fmla="*/ 307 h 428"/>
                <a:gd name="T52" fmla="*/ 1 w 352"/>
                <a:gd name="T53" fmla="*/ 323 h 428"/>
                <a:gd name="T54" fmla="*/ 7 w 352"/>
                <a:gd name="T55" fmla="*/ 352 h 428"/>
                <a:gd name="T56" fmla="*/ 19 w 352"/>
                <a:gd name="T57" fmla="*/ 376 h 428"/>
                <a:gd name="T58" fmla="*/ 35 w 352"/>
                <a:gd name="T59" fmla="*/ 394 h 428"/>
                <a:gd name="T60" fmla="*/ 54 w 352"/>
                <a:gd name="T61" fmla="*/ 408 h 428"/>
                <a:gd name="T62" fmla="*/ 77 w 352"/>
                <a:gd name="T63" fmla="*/ 418 h 428"/>
                <a:gd name="T64" fmla="*/ 101 w 352"/>
                <a:gd name="T65" fmla="*/ 424 h 428"/>
                <a:gd name="T66" fmla="*/ 126 w 352"/>
                <a:gd name="T67" fmla="*/ 427 h 428"/>
                <a:gd name="T68" fmla="*/ 138 w 352"/>
                <a:gd name="T69" fmla="*/ 428 h 428"/>
                <a:gd name="T70" fmla="*/ 164 w 352"/>
                <a:gd name="T71" fmla="*/ 426 h 428"/>
                <a:gd name="T72" fmla="*/ 209 w 352"/>
                <a:gd name="T73" fmla="*/ 418 h 428"/>
                <a:gd name="T74" fmla="*/ 241 w 352"/>
                <a:gd name="T75" fmla="*/ 406 h 428"/>
                <a:gd name="T76" fmla="*/ 260 w 352"/>
                <a:gd name="T77" fmla="*/ 397 h 428"/>
                <a:gd name="T78" fmla="*/ 264 w 352"/>
                <a:gd name="T79" fmla="*/ 396 h 428"/>
                <a:gd name="T80" fmla="*/ 270 w 352"/>
                <a:gd name="T81" fmla="*/ 398 h 428"/>
                <a:gd name="T82" fmla="*/ 284 w 352"/>
                <a:gd name="T83" fmla="*/ 404 h 428"/>
                <a:gd name="T84" fmla="*/ 311 w 352"/>
                <a:gd name="T85" fmla="*/ 411 h 428"/>
                <a:gd name="T86" fmla="*/ 352 w 352"/>
                <a:gd name="T87" fmla="*/ 413 h 428"/>
                <a:gd name="T88" fmla="*/ 352 w 352"/>
                <a:gd name="T89" fmla="*/ 122 h 428"/>
                <a:gd name="T90" fmla="*/ 350 w 352"/>
                <a:gd name="T91" fmla="*/ 92 h 428"/>
                <a:gd name="T92" fmla="*/ 343 w 352"/>
                <a:gd name="T93" fmla="*/ 66 h 428"/>
                <a:gd name="T94" fmla="*/ 331 w 352"/>
                <a:gd name="T95" fmla="*/ 45 h 428"/>
                <a:gd name="T96" fmla="*/ 314 w 352"/>
                <a:gd name="T97" fmla="*/ 29 h 428"/>
                <a:gd name="T98" fmla="*/ 293 w 352"/>
                <a:gd name="T99" fmla="*/ 15 h 428"/>
                <a:gd name="T100" fmla="*/ 268 w 352"/>
                <a:gd name="T101" fmla="*/ 7 h 428"/>
                <a:gd name="T102" fmla="*/ 238 w 352"/>
                <a:gd name="T103" fmla="*/ 2 h 428"/>
                <a:gd name="T104" fmla="*/ 205 w 352"/>
                <a:gd name="T105" fmla="*/ 0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52" h="428">
                  <a:moveTo>
                    <a:pt x="205" y="0"/>
                  </a:moveTo>
                  <a:lnTo>
                    <a:pt x="205" y="0"/>
                  </a:lnTo>
                  <a:lnTo>
                    <a:pt x="176" y="1"/>
                  </a:lnTo>
                  <a:lnTo>
                    <a:pt x="147" y="4"/>
                  </a:lnTo>
                  <a:lnTo>
                    <a:pt x="121" y="7"/>
                  </a:lnTo>
                  <a:lnTo>
                    <a:pt x="97" y="12"/>
                  </a:lnTo>
                  <a:lnTo>
                    <a:pt x="77" y="17"/>
                  </a:lnTo>
                  <a:lnTo>
                    <a:pt x="58" y="23"/>
                  </a:lnTo>
                  <a:lnTo>
                    <a:pt x="44" y="28"/>
                  </a:lnTo>
                  <a:lnTo>
                    <a:pt x="33" y="33"/>
                  </a:lnTo>
                  <a:lnTo>
                    <a:pt x="52" y="102"/>
                  </a:lnTo>
                  <a:lnTo>
                    <a:pt x="52" y="102"/>
                  </a:lnTo>
                  <a:lnTo>
                    <a:pt x="63" y="98"/>
                  </a:lnTo>
                  <a:lnTo>
                    <a:pt x="92" y="91"/>
                  </a:lnTo>
                  <a:lnTo>
                    <a:pt x="111" y="86"/>
                  </a:lnTo>
                  <a:lnTo>
                    <a:pt x="133" y="82"/>
                  </a:lnTo>
                  <a:lnTo>
                    <a:pt x="155" y="80"/>
                  </a:lnTo>
                  <a:lnTo>
                    <a:pt x="179" y="79"/>
                  </a:lnTo>
                  <a:lnTo>
                    <a:pt x="179" y="79"/>
                  </a:lnTo>
                  <a:lnTo>
                    <a:pt x="197" y="80"/>
                  </a:lnTo>
                  <a:lnTo>
                    <a:pt x="214" y="82"/>
                  </a:lnTo>
                  <a:lnTo>
                    <a:pt x="221" y="84"/>
                  </a:lnTo>
                  <a:lnTo>
                    <a:pt x="228" y="86"/>
                  </a:lnTo>
                  <a:lnTo>
                    <a:pt x="234" y="90"/>
                  </a:lnTo>
                  <a:lnTo>
                    <a:pt x="239" y="94"/>
                  </a:lnTo>
                  <a:lnTo>
                    <a:pt x="244" y="98"/>
                  </a:lnTo>
                  <a:lnTo>
                    <a:pt x="248" y="102"/>
                  </a:lnTo>
                  <a:lnTo>
                    <a:pt x="251" y="108"/>
                  </a:lnTo>
                  <a:lnTo>
                    <a:pt x="254" y="114"/>
                  </a:lnTo>
                  <a:lnTo>
                    <a:pt x="256" y="120"/>
                  </a:lnTo>
                  <a:lnTo>
                    <a:pt x="258" y="129"/>
                  </a:lnTo>
                  <a:lnTo>
                    <a:pt x="260" y="137"/>
                  </a:lnTo>
                  <a:lnTo>
                    <a:pt x="260" y="146"/>
                  </a:lnTo>
                  <a:lnTo>
                    <a:pt x="260" y="176"/>
                  </a:lnTo>
                  <a:lnTo>
                    <a:pt x="179" y="176"/>
                  </a:lnTo>
                  <a:lnTo>
                    <a:pt x="179" y="176"/>
                  </a:lnTo>
                  <a:lnTo>
                    <a:pt x="154" y="177"/>
                  </a:lnTo>
                  <a:lnTo>
                    <a:pt x="132" y="179"/>
                  </a:lnTo>
                  <a:lnTo>
                    <a:pt x="111" y="182"/>
                  </a:lnTo>
                  <a:lnTo>
                    <a:pt x="93" y="187"/>
                  </a:lnTo>
                  <a:lnTo>
                    <a:pt x="77" y="192"/>
                  </a:lnTo>
                  <a:lnTo>
                    <a:pt x="61" y="200"/>
                  </a:lnTo>
                  <a:lnTo>
                    <a:pt x="49" y="207"/>
                  </a:lnTo>
                  <a:lnTo>
                    <a:pt x="38" y="216"/>
                  </a:lnTo>
                  <a:lnTo>
                    <a:pt x="29" y="225"/>
                  </a:lnTo>
                  <a:lnTo>
                    <a:pt x="20" y="236"/>
                  </a:lnTo>
                  <a:lnTo>
                    <a:pt x="14" y="246"/>
                  </a:lnTo>
                  <a:lnTo>
                    <a:pt x="9" y="257"/>
                  </a:lnTo>
                  <a:lnTo>
                    <a:pt x="5" y="270"/>
                  </a:lnTo>
                  <a:lnTo>
                    <a:pt x="2" y="282"/>
                  </a:lnTo>
                  <a:lnTo>
                    <a:pt x="1" y="294"/>
                  </a:lnTo>
                  <a:lnTo>
                    <a:pt x="0" y="307"/>
                  </a:lnTo>
                  <a:lnTo>
                    <a:pt x="0" y="307"/>
                  </a:lnTo>
                  <a:lnTo>
                    <a:pt x="1" y="323"/>
                  </a:lnTo>
                  <a:lnTo>
                    <a:pt x="3" y="338"/>
                  </a:lnTo>
                  <a:lnTo>
                    <a:pt x="7" y="352"/>
                  </a:lnTo>
                  <a:lnTo>
                    <a:pt x="12" y="364"/>
                  </a:lnTo>
                  <a:lnTo>
                    <a:pt x="19" y="376"/>
                  </a:lnTo>
                  <a:lnTo>
                    <a:pt x="27" y="386"/>
                  </a:lnTo>
                  <a:lnTo>
                    <a:pt x="35" y="394"/>
                  </a:lnTo>
                  <a:lnTo>
                    <a:pt x="45" y="401"/>
                  </a:lnTo>
                  <a:lnTo>
                    <a:pt x="54" y="408"/>
                  </a:lnTo>
                  <a:lnTo>
                    <a:pt x="65" y="414"/>
                  </a:lnTo>
                  <a:lnTo>
                    <a:pt x="77" y="418"/>
                  </a:lnTo>
                  <a:lnTo>
                    <a:pt x="89" y="422"/>
                  </a:lnTo>
                  <a:lnTo>
                    <a:pt x="101" y="424"/>
                  </a:lnTo>
                  <a:lnTo>
                    <a:pt x="113" y="426"/>
                  </a:lnTo>
                  <a:lnTo>
                    <a:pt x="126" y="427"/>
                  </a:lnTo>
                  <a:lnTo>
                    <a:pt x="138" y="428"/>
                  </a:lnTo>
                  <a:lnTo>
                    <a:pt x="138" y="428"/>
                  </a:lnTo>
                  <a:lnTo>
                    <a:pt x="151" y="427"/>
                  </a:lnTo>
                  <a:lnTo>
                    <a:pt x="164" y="426"/>
                  </a:lnTo>
                  <a:lnTo>
                    <a:pt x="189" y="423"/>
                  </a:lnTo>
                  <a:lnTo>
                    <a:pt x="209" y="418"/>
                  </a:lnTo>
                  <a:lnTo>
                    <a:pt x="227" y="412"/>
                  </a:lnTo>
                  <a:lnTo>
                    <a:pt x="241" y="406"/>
                  </a:lnTo>
                  <a:lnTo>
                    <a:pt x="252" y="401"/>
                  </a:lnTo>
                  <a:lnTo>
                    <a:pt x="260" y="397"/>
                  </a:lnTo>
                  <a:lnTo>
                    <a:pt x="264" y="396"/>
                  </a:lnTo>
                  <a:lnTo>
                    <a:pt x="264" y="396"/>
                  </a:lnTo>
                  <a:lnTo>
                    <a:pt x="266" y="397"/>
                  </a:lnTo>
                  <a:lnTo>
                    <a:pt x="270" y="398"/>
                  </a:lnTo>
                  <a:lnTo>
                    <a:pt x="276" y="401"/>
                  </a:lnTo>
                  <a:lnTo>
                    <a:pt x="284" y="404"/>
                  </a:lnTo>
                  <a:lnTo>
                    <a:pt x="295" y="407"/>
                  </a:lnTo>
                  <a:lnTo>
                    <a:pt x="311" y="411"/>
                  </a:lnTo>
                  <a:lnTo>
                    <a:pt x="329" y="412"/>
                  </a:lnTo>
                  <a:lnTo>
                    <a:pt x="352" y="413"/>
                  </a:lnTo>
                  <a:lnTo>
                    <a:pt x="352" y="122"/>
                  </a:lnTo>
                  <a:lnTo>
                    <a:pt x="352" y="122"/>
                  </a:lnTo>
                  <a:lnTo>
                    <a:pt x="352" y="106"/>
                  </a:lnTo>
                  <a:lnTo>
                    <a:pt x="350" y="92"/>
                  </a:lnTo>
                  <a:lnTo>
                    <a:pt x="347" y="78"/>
                  </a:lnTo>
                  <a:lnTo>
                    <a:pt x="343" y="66"/>
                  </a:lnTo>
                  <a:lnTo>
                    <a:pt x="337" y="56"/>
                  </a:lnTo>
                  <a:lnTo>
                    <a:pt x="331" y="45"/>
                  </a:lnTo>
                  <a:lnTo>
                    <a:pt x="323" y="36"/>
                  </a:lnTo>
                  <a:lnTo>
                    <a:pt x="314" y="29"/>
                  </a:lnTo>
                  <a:lnTo>
                    <a:pt x="304" y="22"/>
                  </a:lnTo>
                  <a:lnTo>
                    <a:pt x="293" y="15"/>
                  </a:lnTo>
                  <a:lnTo>
                    <a:pt x="281" y="11"/>
                  </a:lnTo>
                  <a:lnTo>
                    <a:pt x="268" y="7"/>
                  </a:lnTo>
                  <a:lnTo>
                    <a:pt x="253" y="4"/>
                  </a:lnTo>
                  <a:lnTo>
                    <a:pt x="238" y="2"/>
                  </a:lnTo>
                  <a:lnTo>
                    <a:pt x="223" y="1"/>
                  </a:lnTo>
                  <a:lnTo>
                    <a:pt x="205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41" name="Freeform 10"/>
            <p:cNvSpPr>
              <a:spLocks/>
            </p:cNvSpPr>
            <p:nvPr userDrawn="1"/>
          </p:nvSpPr>
          <p:spPr bwMode="auto">
            <a:xfrm>
              <a:off x="4936" y="4034"/>
              <a:ext cx="43" cy="29"/>
            </a:xfrm>
            <a:custGeom>
              <a:avLst/>
              <a:gdLst>
                <a:gd name="T0" fmla="*/ 171 w 171"/>
                <a:gd name="T1" fmla="*/ 93 h 116"/>
                <a:gd name="T2" fmla="*/ 171 w 171"/>
                <a:gd name="T3" fmla="*/ 93 h 116"/>
                <a:gd name="T4" fmla="*/ 152 w 171"/>
                <a:gd name="T5" fmla="*/ 99 h 116"/>
                <a:gd name="T6" fmla="*/ 125 w 171"/>
                <a:gd name="T7" fmla="*/ 108 h 116"/>
                <a:gd name="T8" fmla="*/ 111 w 171"/>
                <a:gd name="T9" fmla="*/ 111 h 116"/>
                <a:gd name="T10" fmla="*/ 95 w 171"/>
                <a:gd name="T11" fmla="*/ 114 h 116"/>
                <a:gd name="T12" fmla="*/ 81 w 171"/>
                <a:gd name="T13" fmla="*/ 116 h 116"/>
                <a:gd name="T14" fmla="*/ 68 w 171"/>
                <a:gd name="T15" fmla="*/ 116 h 116"/>
                <a:gd name="T16" fmla="*/ 68 w 171"/>
                <a:gd name="T17" fmla="*/ 116 h 116"/>
                <a:gd name="T18" fmla="*/ 54 w 171"/>
                <a:gd name="T19" fmla="*/ 116 h 116"/>
                <a:gd name="T20" fmla="*/ 41 w 171"/>
                <a:gd name="T21" fmla="*/ 114 h 116"/>
                <a:gd name="T22" fmla="*/ 29 w 171"/>
                <a:gd name="T23" fmla="*/ 110 h 116"/>
                <a:gd name="T24" fmla="*/ 24 w 171"/>
                <a:gd name="T25" fmla="*/ 108 h 116"/>
                <a:gd name="T26" fmla="*/ 20 w 171"/>
                <a:gd name="T27" fmla="*/ 105 h 116"/>
                <a:gd name="T28" fmla="*/ 16 w 171"/>
                <a:gd name="T29" fmla="*/ 101 h 116"/>
                <a:gd name="T30" fmla="*/ 12 w 171"/>
                <a:gd name="T31" fmla="*/ 97 h 116"/>
                <a:gd name="T32" fmla="*/ 9 w 171"/>
                <a:gd name="T33" fmla="*/ 92 h 116"/>
                <a:gd name="T34" fmla="*/ 6 w 171"/>
                <a:gd name="T35" fmla="*/ 87 h 116"/>
                <a:gd name="T36" fmla="*/ 3 w 171"/>
                <a:gd name="T37" fmla="*/ 82 h 116"/>
                <a:gd name="T38" fmla="*/ 1 w 171"/>
                <a:gd name="T39" fmla="*/ 76 h 116"/>
                <a:gd name="T40" fmla="*/ 0 w 171"/>
                <a:gd name="T41" fmla="*/ 69 h 116"/>
                <a:gd name="T42" fmla="*/ 0 w 171"/>
                <a:gd name="T43" fmla="*/ 61 h 116"/>
                <a:gd name="T44" fmla="*/ 0 w 171"/>
                <a:gd name="T45" fmla="*/ 61 h 116"/>
                <a:gd name="T46" fmla="*/ 1 w 171"/>
                <a:gd name="T47" fmla="*/ 49 h 116"/>
                <a:gd name="T48" fmla="*/ 4 w 171"/>
                <a:gd name="T49" fmla="*/ 38 h 116"/>
                <a:gd name="T50" fmla="*/ 7 w 171"/>
                <a:gd name="T51" fmla="*/ 33 h 116"/>
                <a:gd name="T52" fmla="*/ 10 w 171"/>
                <a:gd name="T53" fmla="*/ 27 h 116"/>
                <a:gd name="T54" fmla="*/ 13 w 171"/>
                <a:gd name="T55" fmla="*/ 23 h 116"/>
                <a:gd name="T56" fmla="*/ 17 w 171"/>
                <a:gd name="T57" fmla="*/ 19 h 116"/>
                <a:gd name="T58" fmla="*/ 22 w 171"/>
                <a:gd name="T59" fmla="*/ 16 h 116"/>
                <a:gd name="T60" fmla="*/ 27 w 171"/>
                <a:gd name="T61" fmla="*/ 13 h 116"/>
                <a:gd name="T62" fmla="*/ 33 w 171"/>
                <a:gd name="T63" fmla="*/ 10 h 116"/>
                <a:gd name="T64" fmla="*/ 39 w 171"/>
                <a:gd name="T65" fmla="*/ 8 h 116"/>
                <a:gd name="T66" fmla="*/ 55 w 171"/>
                <a:gd name="T67" fmla="*/ 5 h 116"/>
                <a:gd name="T68" fmla="*/ 73 w 171"/>
                <a:gd name="T69" fmla="*/ 3 h 116"/>
                <a:gd name="T70" fmla="*/ 171 w 171"/>
                <a:gd name="T71" fmla="*/ 0 h 116"/>
                <a:gd name="T72" fmla="*/ 171 w 171"/>
                <a:gd name="T73" fmla="*/ 93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71" h="116">
                  <a:moveTo>
                    <a:pt x="171" y="93"/>
                  </a:moveTo>
                  <a:lnTo>
                    <a:pt x="171" y="93"/>
                  </a:lnTo>
                  <a:lnTo>
                    <a:pt x="152" y="99"/>
                  </a:lnTo>
                  <a:lnTo>
                    <a:pt x="125" y="108"/>
                  </a:lnTo>
                  <a:lnTo>
                    <a:pt x="111" y="111"/>
                  </a:lnTo>
                  <a:lnTo>
                    <a:pt x="95" y="114"/>
                  </a:lnTo>
                  <a:lnTo>
                    <a:pt x="81" y="116"/>
                  </a:lnTo>
                  <a:lnTo>
                    <a:pt x="68" y="116"/>
                  </a:lnTo>
                  <a:lnTo>
                    <a:pt x="68" y="116"/>
                  </a:lnTo>
                  <a:lnTo>
                    <a:pt x="54" y="116"/>
                  </a:lnTo>
                  <a:lnTo>
                    <a:pt x="41" y="114"/>
                  </a:lnTo>
                  <a:lnTo>
                    <a:pt x="29" y="110"/>
                  </a:lnTo>
                  <a:lnTo>
                    <a:pt x="24" y="108"/>
                  </a:lnTo>
                  <a:lnTo>
                    <a:pt x="20" y="105"/>
                  </a:lnTo>
                  <a:lnTo>
                    <a:pt x="16" y="101"/>
                  </a:lnTo>
                  <a:lnTo>
                    <a:pt x="12" y="97"/>
                  </a:lnTo>
                  <a:lnTo>
                    <a:pt x="9" y="92"/>
                  </a:lnTo>
                  <a:lnTo>
                    <a:pt x="6" y="87"/>
                  </a:lnTo>
                  <a:lnTo>
                    <a:pt x="3" y="82"/>
                  </a:lnTo>
                  <a:lnTo>
                    <a:pt x="1" y="76"/>
                  </a:lnTo>
                  <a:lnTo>
                    <a:pt x="0" y="69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1" y="49"/>
                  </a:lnTo>
                  <a:lnTo>
                    <a:pt x="4" y="38"/>
                  </a:lnTo>
                  <a:lnTo>
                    <a:pt x="7" y="33"/>
                  </a:lnTo>
                  <a:lnTo>
                    <a:pt x="10" y="27"/>
                  </a:lnTo>
                  <a:lnTo>
                    <a:pt x="13" y="23"/>
                  </a:lnTo>
                  <a:lnTo>
                    <a:pt x="17" y="19"/>
                  </a:lnTo>
                  <a:lnTo>
                    <a:pt x="22" y="16"/>
                  </a:lnTo>
                  <a:lnTo>
                    <a:pt x="27" y="13"/>
                  </a:lnTo>
                  <a:lnTo>
                    <a:pt x="33" y="10"/>
                  </a:lnTo>
                  <a:lnTo>
                    <a:pt x="39" y="8"/>
                  </a:lnTo>
                  <a:lnTo>
                    <a:pt x="55" y="5"/>
                  </a:lnTo>
                  <a:lnTo>
                    <a:pt x="73" y="3"/>
                  </a:lnTo>
                  <a:lnTo>
                    <a:pt x="171" y="0"/>
                  </a:lnTo>
                  <a:lnTo>
                    <a:pt x="171" y="9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42" name="Freeform 11"/>
            <p:cNvSpPr>
              <a:spLocks/>
            </p:cNvSpPr>
            <p:nvPr userDrawn="1"/>
          </p:nvSpPr>
          <p:spPr bwMode="auto">
            <a:xfrm>
              <a:off x="4914" y="3974"/>
              <a:ext cx="88" cy="107"/>
            </a:xfrm>
            <a:custGeom>
              <a:avLst/>
              <a:gdLst>
                <a:gd name="T0" fmla="*/ 206 w 353"/>
                <a:gd name="T1" fmla="*/ 0 h 428"/>
                <a:gd name="T2" fmla="*/ 148 w 353"/>
                <a:gd name="T3" fmla="*/ 4 h 428"/>
                <a:gd name="T4" fmla="*/ 98 w 353"/>
                <a:gd name="T5" fmla="*/ 12 h 428"/>
                <a:gd name="T6" fmla="*/ 59 w 353"/>
                <a:gd name="T7" fmla="*/ 23 h 428"/>
                <a:gd name="T8" fmla="*/ 33 w 353"/>
                <a:gd name="T9" fmla="*/ 33 h 428"/>
                <a:gd name="T10" fmla="*/ 53 w 353"/>
                <a:gd name="T11" fmla="*/ 102 h 428"/>
                <a:gd name="T12" fmla="*/ 92 w 353"/>
                <a:gd name="T13" fmla="*/ 91 h 428"/>
                <a:gd name="T14" fmla="*/ 132 w 353"/>
                <a:gd name="T15" fmla="*/ 82 h 428"/>
                <a:gd name="T16" fmla="*/ 178 w 353"/>
                <a:gd name="T17" fmla="*/ 79 h 428"/>
                <a:gd name="T18" fmla="*/ 198 w 353"/>
                <a:gd name="T19" fmla="*/ 80 h 428"/>
                <a:gd name="T20" fmla="*/ 221 w 353"/>
                <a:gd name="T21" fmla="*/ 84 h 428"/>
                <a:gd name="T22" fmla="*/ 233 w 353"/>
                <a:gd name="T23" fmla="*/ 90 h 428"/>
                <a:gd name="T24" fmla="*/ 244 w 353"/>
                <a:gd name="T25" fmla="*/ 98 h 428"/>
                <a:gd name="T26" fmla="*/ 252 w 353"/>
                <a:gd name="T27" fmla="*/ 108 h 428"/>
                <a:gd name="T28" fmla="*/ 257 w 353"/>
                <a:gd name="T29" fmla="*/ 120 h 428"/>
                <a:gd name="T30" fmla="*/ 259 w 353"/>
                <a:gd name="T31" fmla="*/ 137 h 428"/>
                <a:gd name="T32" fmla="*/ 260 w 353"/>
                <a:gd name="T33" fmla="*/ 176 h 428"/>
                <a:gd name="T34" fmla="*/ 178 w 353"/>
                <a:gd name="T35" fmla="*/ 176 h 428"/>
                <a:gd name="T36" fmla="*/ 131 w 353"/>
                <a:gd name="T37" fmla="*/ 179 h 428"/>
                <a:gd name="T38" fmla="*/ 92 w 353"/>
                <a:gd name="T39" fmla="*/ 187 h 428"/>
                <a:gd name="T40" fmla="*/ 62 w 353"/>
                <a:gd name="T41" fmla="*/ 200 h 428"/>
                <a:gd name="T42" fmla="*/ 38 w 353"/>
                <a:gd name="T43" fmla="*/ 216 h 428"/>
                <a:gd name="T44" fmla="*/ 21 w 353"/>
                <a:gd name="T45" fmla="*/ 236 h 428"/>
                <a:gd name="T46" fmla="*/ 9 w 353"/>
                <a:gd name="T47" fmla="*/ 257 h 428"/>
                <a:gd name="T48" fmla="*/ 3 w 353"/>
                <a:gd name="T49" fmla="*/ 282 h 428"/>
                <a:gd name="T50" fmla="*/ 0 w 353"/>
                <a:gd name="T51" fmla="*/ 307 h 428"/>
                <a:gd name="T52" fmla="*/ 2 w 353"/>
                <a:gd name="T53" fmla="*/ 323 h 428"/>
                <a:gd name="T54" fmla="*/ 8 w 353"/>
                <a:gd name="T55" fmla="*/ 352 h 428"/>
                <a:gd name="T56" fmla="*/ 19 w 353"/>
                <a:gd name="T57" fmla="*/ 376 h 428"/>
                <a:gd name="T58" fmla="*/ 35 w 353"/>
                <a:gd name="T59" fmla="*/ 394 h 428"/>
                <a:gd name="T60" fmla="*/ 55 w 353"/>
                <a:gd name="T61" fmla="*/ 408 h 428"/>
                <a:gd name="T62" fmla="*/ 77 w 353"/>
                <a:gd name="T63" fmla="*/ 418 h 428"/>
                <a:gd name="T64" fmla="*/ 101 w 353"/>
                <a:gd name="T65" fmla="*/ 424 h 428"/>
                <a:gd name="T66" fmla="*/ 125 w 353"/>
                <a:gd name="T67" fmla="*/ 427 h 428"/>
                <a:gd name="T68" fmla="*/ 137 w 353"/>
                <a:gd name="T69" fmla="*/ 428 h 428"/>
                <a:gd name="T70" fmla="*/ 165 w 353"/>
                <a:gd name="T71" fmla="*/ 426 h 428"/>
                <a:gd name="T72" fmla="*/ 210 w 353"/>
                <a:gd name="T73" fmla="*/ 418 h 428"/>
                <a:gd name="T74" fmla="*/ 242 w 353"/>
                <a:gd name="T75" fmla="*/ 406 h 428"/>
                <a:gd name="T76" fmla="*/ 260 w 353"/>
                <a:gd name="T77" fmla="*/ 397 h 428"/>
                <a:gd name="T78" fmla="*/ 264 w 353"/>
                <a:gd name="T79" fmla="*/ 396 h 428"/>
                <a:gd name="T80" fmla="*/ 269 w 353"/>
                <a:gd name="T81" fmla="*/ 398 h 428"/>
                <a:gd name="T82" fmla="*/ 283 w 353"/>
                <a:gd name="T83" fmla="*/ 404 h 428"/>
                <a:gd name="T84" fmla="*/ 310 w 353"/>
                <a:gd name="T85" fmla="*/ 411 h 428"/>
                <a:gd name="T86" fmla="*/ 353 w 353"/>
                <a:gd name="T87" fmla="*/ 413 h 428"/>
                <a:gd name="T88" fmla="*/ 353 w 353"/>
                <a:gd name="T89" fmla="*/ 122 h 428"/>
                <a:gd name="T90" fmla="*/ 351 w 353"/>
                <a:gd name="T91" fmla="*/ 92 h 428"/>
                <a:gd name="T92" fmla="*/ 343 w 353"/>
                <a:gd name="T93" fmla="*/ 66 h 428"/>
                <a:gd name="T94" fmla="*/ 330 w 353"/>
                <a:gd name="T95" fmla="*/ 45 h 428"/>
                <a:gd name="T96" fmla="*/ 314 w 353"/>
                <a:gd name="T97" fmla="*/ 29 h 428"/>
                <a:gd name="T98" fmla="*/ 293 w 353"/>
                <a:gd name="T99" fmla="*/ 15 h 428"/>
                <a:gd name="T100" fmla="*/ 268 w 353"/>
                <a:gd name="T101" fmla="*/ 7 h 428"/>
                <a:gd name="T102" fmla="*/ 239 w 353"/>
                <a:gd name="T103" fmla="*/ 2 h 428"/>
                <a:gd name="T104" fmla="*/ 206 w 353"/>
                <a:gd name="T105" fmla="*/ 0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53" h="428">
                  <a:moveTo>
                    <a:pt x="206" y="0"/>
                  </a:moveTo>
                  <a:lnTo>
                    <a:pt x="206" y="0"/>
                  </a:lnTo>
                  <a:lnTo>
                    <a:pt x="175" y="1"/>
                  </a:lnTo>
                  <a:lnTo>
                    <a:pt x="148" y="4"/>
                  </a:lnTo>
                  <a:lnTo>
                    <a:pt x="121" y="7"/>
                  </a:lnTo>
                  <a:lnTo>
                    <a:pt x="98" y="12"/>
                  </a:lnTo>
                  <a:lnTo>
                    <a:pt x="77" y="17"/>
                  </a:lnTo>
                  <a:lnTo>
                    <a:pt x="59" y="23"/>
                  </a:lnTo>
                  <a:lnTo>
                    <a:pt x="44" y="28"/>
                  </a:lnTo>
                  <a:lnTo>
                    <a:pt x="33" y="33"/>
                  </a:lnTo>
                  <a:lnTo>
                    <a:pt x="53" y="102"/>
                  </a:lnTo>
                  <a:lnTo>
                    <a:pt x="53" y="102"/>
                  </a:lnTo>
                  <a:lnTo>
                    <a:pt x="64" y="98"/>
                  </a:lnTo>
                  <a:lnTo>
                    <a:pt x="92" y="91"/>
                  </a:lnTo>
                  <a:lnTo>
                    <a:pt x="111" y="86"/>
                  </a:lnTo>
                  <a:lnTo>
                    <a:pt x="132" y="82"/>
                  </a:lnTo>
                  <a:lnTo>
                    <a:pt x="155" y="80"/>
                  </a:lnTo>
                  <a:lnTo>
                    <a:pt x="178" y="79"/>
                  </a:lnTo>
                  <a:lnTo>
                    <a:pt x="178" y="79"/>
                  </a:lnTo>
                  <a:lnTo>
                    <a:pt x="198" y="80"/>
                  </a:lnTo>
                  <a:lnTo>
                    <a:pt x="214" y="82"/>
                  </a:lnTo>
                  <a:lnTo>
                    <a:pt x="221" y="84"/>
                  </a:lnTo>
                  <a:lnTo>
                    <a:pt x="227" y="86"/>
                  </a:lnTo>
                  <a:lnTo>
                    <a:pt x="233" y="90"/>
                  </a:lnTo>
                  <a:lnTo>
                    <a:pt x="240" y="94"/>
                  </a:lnTo>
                  <a:lnTo>
                    <a:pt x="244" y="98"/>
                  </a:lnTo>
                  <a:lnTo>
                    <a:pt x="248" y="102"/>
                  </a:lnTo>
                  <a:lnTo>
                    <a:pt x="252" y="108"/>
                  </a:lnTo>
                  <a:lnTo>
                    <a:pt x="255" y="114"/>
                  </a:lnTo>
                  <a:lnTo>
                    <a:pt x="257" y="120"/>
                  </a:lnTo>
                  <a:lnTo>
                    <a:pt x="258" y="129"/>
                  </a:lnTo>
                  <a:lnTo>
                    <a:pt x="259" y="137"/>
                  </a:lnTo>
                  <a:lnTo>
                    <a:pt x="260" y="146"/>
                  </a:lnTo>
                  <a:lnTo>
                    <a:pt x="260" y="176"/>
                  </a:lnTo>
                  <a:lnTo>
                    <a:pt x="178" y="176"/>
                  </a:lnTo>
                  <a:lnTo>
                    <a:pt x="178" y="176"/>
                  </a:lnTo>
                  <a:lnTo>
                    <a:pt x="154" y="177"/>
                  </a:lnTo>
                  <a:lnTo>
                    <a:pt x="131" y="179"/>
                  </a:lnTo>
                  <a:lnTo>
                    <a:pt x="111" y="182"/>
                  </a:lnTo>
                  <a:lnTo>
                    <a:pt x="92" y="187"/>
                  </a:lnTo>
                  <a:lnTo>
                    <a:pt x="76" y="192"/>
                  </a:lnTo>
                  <a:lnTo>
                    <a:pt x="62" y="200"/>
                  </a:lnTo>
                  <a:lnTo>
                    <a:pt x="50" y="207"/>
                  </a:lnTo>
                  <a:lnTo>
                    <a:pt x="38" y="216"/>
                  </a:lnTo>
                  <a:lnTo>
                    <a:pt x="28" y="225"/>
                  </a:lnTo>
                  <a:lnTo>
                    <a:pt x="21" y="236"/>
                  </a:lnTo>
                  <a:lnTo>
                    <a:pt x="14" y="246"/>
                  </a:lnTo>
                  <a:lnTo>
                    <a:pt x="9" y="257"/>
                  </a:lnTo>
                  <a:lnTo>
                    <a:pt x="6" y="270"/>
                  </a:lnTo>
                  <a:lnTo>
                    <a:pt x="3" y="282"/>
                  </a:lnTo>
                  <a:lnTo>
                    <a:pt x="0" y="294"/>
                  </a:lnTo>
                  <a:lnTo>
                    <a:pt x="0" y="307"/>
                  </a:lnTo>
                  <a:lnTo>
                    <a:pt x="0" y="307"/>
                  </a:lnTo>
                  <a:lnTo>
                    <a:pt x="2" y="323"/>
                  </a:lnTo>
                  <a:lnTo>
                    <a:pt x="4" y="338"/>
                  </a:lnTo>
                  <a:lnTo>
                    <a:pt x="8" y="352"/>
                  </a:lnTo>
                  <a:lnTo>
                    <a:pt x="13" y="364"/>
                  </a:lnTo>
                  <a:lnTo>
                    <a:pt x="19" y="376"/>
                  </a:lnTo>
                  <a:lnTo>
                    <a:pt x="27" y="386"/>
                  </a:lnTo>
                  <a:lnTo>
                    <a:pt x="35" y="394"/>
                  </a:lnTo>
                  <a:lnTo>
                    <a:pt x="44" y="401"/>
                  </a:lnTo>
                  <a:lnTo>
                    <a:pt x="55" y="408"/>
                  </a:lnTo>
                  <a:lnTo>
                    <a:pt x="66" y="414"/>
                  </a:lnTo>
                  <a:lnTo>
                    <a:pt x="77" y="418"/>
                  </a:lnTo>
                  <a:lnTo>
                    <a:pt x="88" y="422"/>
                  </a:lnTo>
                  <a:lnTo>
                    <a:pt x="101" y="424"/>
                  </a:lnTo>
                  <a:lnTo>
                    <a:pt x="113" y="426"/>
                  </a:lnTo>
                  <a:lnTo>
                    <a:pt x="125" y="427"/>
                  </a:lnTo>
                  <a:lnTo>
                    <a:pt x="137" y="428"/>
                  </a:lnTo>
                  <a:lnTo>
                    <a:pt x="137" y="428"/>
                  </a:lnTo>
                  <a:lnTo>
                    <a:pt x="152" y="427"/>
                  </a:lnTo>
                  <a:lnTo>
                    <a:pt x="165" y="426"/>
                  </a:lnTo>
                  <a:lnTo>
                    <a:pt x="188" y="423"/>
                  </a:lnTo>
                  <a:lnTo>
                    <a:pt x="210" y="418"/>
                  </a:lnTo>
                  <a:lnTo>
                    <a:pt x="227" y="412"/>
                  </a:lnTo>
                  <a:lnTo>
                    <a:pt x="242" y="406"/>
                  </a:lnTo>
                  <a:lnTo>
                    <a:pt x="253" y="401"/>
                  </a:lnTo>
                  <a:lnTo>
                    <a:pt x="260" y="397"/>
                  </a:lnTo>
                  <a:lnTo>
                    <a:pt x="264" y="396"/>
                  </a:lnTo>
                  <a:lnTo>
                    <a:pt x="264" y="396"/>
                  </a:lnTo>
                  <a:lnTo>
                    <a:pt x="266" y="397"/>
                  </a:lnTo>
                  <a:lnTo>
                    <a:pt x="269" y="398"/>
                  </a:lnTo>
                  <a:lnTo>
                    <a:pt x="275" y="401"/>
                  </a:lnTo>
                  <a:lnTo>
                    <a:pt x="283" y="404"/>
                  </a:lnTo>
                  <a:lnTo>
                    <a:pt x="296" y="407"/>
                  </a:lnTo>
                  <a:lnTo>
                    <a:pt x="310" y="411"/>
                  </a:lnTo>
                  <a:lnTo>
                    <a:pt x="329" y="412"/>
                  </a:lnTo>
                  <a:lnTo>
                    <a:pt x="353" y="413"/>
                  </a:lnTo>
                  <a:lnTo>
                    <a:pt x="353" y="122"/>
                  </a:lnTo>
                  <a:lnTo>
                    <a:pt x="353" y="122"/>
                  </a:lnTo>
                  <a:lnTo>
                    <a:pt x="353" y="106"/>
                  </a:lnTo>
                  <a:lnTo>
                    <a:pt x="351" y="92"/>
                  </a:lnTo>
                  <a:lnTo>
                    <a:pt x="348" y="78"/>
                  </a:lnTo>
                  <a:lnTo>
                    <a:pt x="343" y="66"/>
                  </a:lnTo>
                  <a:lnTo>
                    <a:pt x="338" y="56"/>
                  </a:lnTo>
                  <a:lnTo>
                    <a:pt x="330" y="45"/>
                  </a:lnTo>
                  <a:lnTo>
                    <a:pt x="323" y="36"/>
                  </a:lnTo>
                  <a:lnTo>
                    <a:pt x="314" y="29"/>
                  </a:lnTo>
                  <a:lnTo>
                    <a:pt x="304" y="22"/>
                  </a:lnTo>
                  <a:lnTo>
                    <a:pt x="293" y="15"/>
                  </a:lnTo>
                  <a:lnTo>
                    <a:pt x="281" y="11"/>
                  </a:lnTo>
                  <a:lnTo>
                    <a:pt x="268" y="7"/>
                  </a:lnTo>
                  <a:lnTo>
                    <a:pt x="254" y="4"/>
                  </a:lnTo>
                  <a:lnTo>
                    <a:pt x="239" y="2"/>
                  </a:lnTo>
                  <a:lnTo>
                    <a:pt x="222" y="1"/>
                  </a:lnTo>
                  <a:lnTo>
                    <a:pt x="20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43" name="Freeform 12"/>
            <p:cNvSpPr>
              <a:spLocks/>
            </p:cNvSpPr>
            <p:nvPr userDrawn="1"/>
          </p:nvSpPr>
          <p:spPr bwMode="auto">
            <a:xfrm>
              <a:off x="5263" y="3975"/>
              <a:ext cx="93" cy="106"/>
            </a:xfrm>
            <a:custGeom>
              <a:avLst/>
              <a:gdLst>
                <a:gd name="T0" fmla="*/ 281 w 374"/>
                <a:gd name="T1" fmla="*/ 313 h 424"/>
                <a:gd name="T2" fmla="*/ 246 w 374"/>
                <a:gd name="T3" fmla="*/ 327 h 424"/>
                <a:gd name="T4" fmla="*/ 217 w 374"/>
                <a:gd name="T5" fmla="*/ 336 h 424"/>
                <a:gd name="T6" fmla="*/ 184 w 374"/>
                <a:gd name="T7" fmla="*/ 341 h 424"/>
                <a:gd name="T8" fmla="*/ 167 w 374"/>
                <a:gd name="T9" fmla="*/ 342 h 424"/>
                <a:gd name="T10" fmla="*/ 145 w 374"/>
                <a:gd name="T11" fmla="*/ 341 h 424"/>
                <a:gd name="T12" fmla="*/ 129 w 374"/>
                <a:gd name="T13" fmla="*/ 337 h 424"/>
                <a:gd name="T14" fmla="*/ 116 w 374"/>
                <a:gd name="T15" fmla="*/ 329 h 424"/>
                <a:gd name="T16" fmla="*/ 106 w 374"/>
                <a:gd name="T17" fmla="*/ 319 h 424"/>
                <a:gd name="T18" fmla="*/ 99 w 374"/>
                <a:gd name="T19" fmla="*/ 307 h 424"/>
                <a:gd name="T20" fmla="*/ 95 w 374"/>
                <a:gd name="T21" fmla="*/ 290 h 424"/>
                <a:gd name="T22" fmla="*/ 93 w 374"/>
                <a:gd name="T23" fmla="*/ 248 h 424"/>
                <a:gd name="T24" fmla="*/ 79 w 374"/>
                <a:gd name="T25" fmla="*/ 0 h 424"/>
                <a:gd name="T26" fmla="*/ 59 w 374"/>
                <a:gd name="T27" fmla="*/ 0 h 424"/>
                <a:gd name="T28" fmla="*/ 13 w 374"/>
                <a:gd name="T29" fmla="*/ 4 h 424"/>
                <a:gd name="T30" fmla="*/ 0 w 374"/>
                <a:gd name="T31" fmla="*/ 259 h 424"/>
                <a:gd name="T32" fmla="*/ 0 w 374"/>
                <a:gd name="T33" fmla="*/ 280 h 424"/>
                <a:gd name="T34" fmla="*/ 3 w 374"/>
                <a:gd name="T35" fmla="*/ 316 h 424"/>
                <a:gd name="T36" fmla="*/ 9 w 374"/>
                <a:gd name="T37" fmla="*/ 347 h 424"/>
                <a:gd name="T38" fmla="*/ 21 w 374"/>
                <a:gd name="T39" fmla="*/ 373 h 424"/>
                <a:gd name="T40" fmla="*/ 36 w 374"/>
                <a:gd name="T41" fmla="*/ 393 h 424"/>
                <a:gd name="T42" fmla="*/ 58 w 374"/>
                <a:gd name="T43" fmla="*/ 408 h 424"/>
                <a:gd name="T44" fmla="*/ 86 w 374"/>
                <a:gd name="T45" fmla="*/ 418 h 424"/>
                <a:gd name="T46" fmla="*/ 121 w 374"/>
                <a:gd name="T47" fmla="*/ 423 h 424"/>
                <a:gd name="T48" fmla="*/ 141 w 374"/>
                <a:gd name="T49" fmla="*/ 424 h 424"/>
                <a:gd name="T50" fmla="*/ 172 w 374"/>
                <a:gd name="T51" fmla="*/ 422 h 424"/>
                <a:gd name="T52" fmla="*/ 199 w 374"/>
                <a:gd name="T53" fmla="*/ 418 h 424"/>
                <a:gd name="T54" fmla="*/ 243 w 374"/>
                <a:gd name="T55" fmla="*/ 407 h 424"/>
                <a:gd name="T56" fmla="*/ 271 w 374"/>
                <a:gd name="T57" fmla="*/ 395 h 424"/>
                <a:gd name="T58" fmla="*/ 283 w 374"/>
                <a:gd name="T59" fmla="*/ 390 h 424"/>
                <a:gd name="T60" fmla="*/ 296 w 374"/>
                <a:gd name="T61" fmla="*/ 396 h 424"/>
                <a:gd name="T62" fmla="*/ 319 w 374"/>
                <a:gd name="T63" fmla="*/ 402 h 424"/>
                <a:gd name="T64" fmla="*/ 353 w 374"/>
                <a:gd name="T65" fmla="*/ 408 h 424"/>
                <a:gd name="T66" fmla="*/ 374 w 374"/>
                <a:gd name="T67" fmla="*/ 6 h 424"/>
                <a:gd name="T68" fmla="*/ 342 w 374"/>
                <a:gd name="T69" fmla="*/ 2 h 424"/>
                <a:gd name="T70" fmla="*/ 299 w 374"/>
                <a:gd name="T71" fmla="*/ 0 h 424"/>
                <a:gd name="T72" fmla="*/ 281 w 374"/>
                <a:gd name="T73" fmla="*/ 313 h 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74" h="424">
                  <a:moveTo>
                    <a:pt x="281" y="313"/>
                  </a:moveTo>
                  <a:lnTo>
                    <a:pt x="281" y="313"/>
                  </a:lnTo>
                  <a:lnTo>
                    <a:pt x="260" y="322"/>
                  </a:lnTo>
                  <a:lnTo>
                    <a:pt x="246" y="327"/>
                  </a:lnTo>
                  <a:lnTo>
                    <a:pt x="232" y="331"/>
                  </a:lnTo>
                  <a:lnTo>
                    <a:pt x="217" y="336"/>
                  </a:lnTo>
                  <a:lnTo>
                    <a:pt x="200" y="339"/>
                  </a:lnTo>
                  <a:lnTo>
                    <a:pt x="184" y="341"/>
                  </a:lnTo>
                  <a:lnTo>
                    <a:pt x="167" y="342"/>
                  </a:lnTo>
                  <a:lnTo>
                    <a:pt x="167" y="342"/>
                  </a:lnTo>
                  <a:lnTo>
                    <a:pt x="155" y="342"/>
                  </a:lnTo>
                  <a:lnTo>
                    <a:pt x="145" y="341"/>
                  </a:lnTo>
                  <a:lnTo>
                    <a:pt x="136" y="339"/>
                  </a:lnTo>
                  <a:lnTo>
                    <a:pt x="129" y="337"/>
                  </a:lnTo>
                  <a:lnTo>
                    <a:pt x="122" y="333"/>
                  </a:lnTo>
                  <a:lnTo>
                    <a:pt x="116" y="329"/>
                  </a:lnTo>
                  <a:lnTo>
                    <a:pt x="110" y="324"/>
                  </a:lnTo>
                  <a:lnTo>
                    <a:pt x="106" y="319"/>
                  </a:lnTo>
                  <a:lnTo>
                    <a:pt x="102" y="313"/>
                  </a:lnTo>
                  <a:lnTo>
                    <a:pt x="99" y="307"/>
                  </a:lnTo>
                  <a:lnTo>
                    <a:pt x="97" y="298"/>
                  </a:lnTo>
                  <a:lnTo>
                    <a:pt x="95" y="290"/>
                  </a:lnTo>
                  <a:lnTo>
                    <a:pt x="93" y="271"/>
                  </a:lnTo>
                  <a:lnTo>
                    <a:pt x="93" y="248"/>
                  </a:lnTo>
                  <a:lnTo>
                    <a:pt x="93" y="0"/>
                  </a:lnTo>
                  <a:lnTo>
                    <a:pt x="79" y="0"/>
                  </a:lnTo>
                  <a:lnTo>
                    <a:pt x="79" y="0"/>
                  </a:lnTo>
                  <a:lnTo>
                    <a:pt x="59" y="0"/>
                  </a:lnTo>
                  <a:lnTo>
                    <a:pt x="36" y="2"/>
                  </a:lnTo>
                  <a:lnTo>
                    <a:pt x="13" y="4"/>
                  </a:lnTo>
                  <a:lnTo>
                    <a:pt x="0" y="6"/>
                  </a:lnTo>
                  <a:lnTo>
                    <a:pt x="0" y="259"/>
                  </a:lnTo>
                  <a:lnTo>
                    <a:pt x="0" y="259"/>
                  </a:lnTo>
                  <a:lnTo>
                    <a:pt x="0" y="280"/>
                  </a:lnTo>
                  <a:lnTo>
                    <a:pt x="1" y="298"/>
                  </a:lnTo>
                  <a:lnTo>
                    <a:pt x="3" y="316"/>
                  </a:lnTo>
                  <a:lnTo>
                    <a:pt x="5" y="332"/>
                  </a:lnTo>
                  <a:lnTo>
                    <a:pt x="9" y="347"/>
                  </a:lnTo>
                  <a:lnTo>
                    <a:pt x="14" y="360"/>
                  </a:lnTo>
                  <a:lnTo>
                    <a:pt x="21" y="373"/>
                  </a:lnTo>
                  <a:lnTo>
                    <a:pt x="28" y="383"/>
                  </a:lnTo>
                  <a:lnTo>
                    <a:pt x="36" y="393"/>
                  </a:lnTo>
                  <a:lnTo>
                    <a:pt x="46" y="401"/>
                  </a:lnTo>
                  <a:lnTo>
                    <a:pt x="58" y="408"/>
                  </a:lnTo>
                  <a:lnTo>
                    <a:pt x="71" y="414"/>
                  </a:lnTo>
                  <a:lnTo>
                    <a:pt x="86" y="418"/>
                  </a:lnTo>
                  <a:lnTo>
                    <a:pt x="102" y="421"/>
                  </a:lnTo>
                  <a:lnTo>
                    <a:pt x="121" y="423"/>
                  </a:lnTo>
                  <a:lnTo>
                    <a:pt x="141" y="424"/>
                  </a:lnTo>
                  <a:lnTo>
                    <a:pt x="141" y="424"/>
                  </a:lnTo>
                  <a:lnTo>
                    <a:pt x="157" y="423"/>
                  </a:lnTo>
                  <a:lnTo>
                    <a:pt x="172" y="422"/>
                  </a:lnTo>
                  <a:lnTo>
                    <a:pt x="186" y="421"/>
                  </a:lnTo>
                  <a:lnTo>
                    <a:pt x="199" y="418"/>
                  </a:lnTo>
                  <a:lnTo>
                    <a:pt x="223" y="413"/>
                  </a:lnTo>
                  <a:lnTo>
                    <a:pt x="243" y="407"/>
                  </a:lnTo>
                  <a:lnTo>
                    <a:pt x="260" y="400"/>
                  </a:lnTo>
                  <a:lnTo>
                    <a:pt x="271" y="395"/>
                  </a:lnTo>
                  <a:lnTo>
                    <a:pt x="283" y="390"/>
                  </a:lnTo>
                  <a:lnTo>
                    <a:pt x="283" y="390"/>
                  </a:lnTo>
                  <a:lnTo>
                    <a:pt x="289" y="393"/>
                  </a:lnTo>
                  <a:lnTo>
                    <a:pt x="296" y="396"/>
                  </a:lnTo>
                  <a:lnTo>
                    <a:pt x="307" y="399"/>
                  </a:lnTo>
                  <a:lnTo>
                    <a:pt x="319" y="402"/>
                  </a:lnTo>
                  <a:lnTo>
                    <a:pt x="334" y="405"/>
                  </a:lnTo>
                  <a:lnTo>
                    <a:pt x="353" y="408"/>
                  </a:lnTo>
                  <a:lnTo>
                    <a:pt x="374" y="409"/>
                  </a:lnTo>
                  <a:lnTo>
                    <a:pt x="374" y="6"/>
                  </a:lnTo>
                  <a:lnTo>
                    <a:pt x="374" y="6"/>
                  </a:lnTo>
                  <a:lnTo>
                    <a:pt x="342" y="2"/>
                  </a:lnTo>
                  <a:lnTo>
                    <a:pt x="320" y="1"/>
                  </a:lnTo>
                  <a:lnTo>
                    <a:pt x="299" y="0"/>
                  </a:lnTo>
                  <a:lnTo>
                    <a:pt x="281" y="0"/>
                  </a:lnTo>
                  <a:lnTo>
                    <a:pt x="281" y="31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44" name="Freeform 13"/>
            <p:cNvSpPr>
              <a:spLocks/>
            </p:cNvSpPr>
            <p:nvPr userDrawn="1"/>
          </p:nvSpPr>
          <p:spPr bwMode="auto">
            <a:xfrm>
              <a:off x="5383" y="3974"/>
              <a:ext cx="78" cy="107"/>
            </a:xfrm>
            <a:custGeom>
              <a:avLst/>
              <a:gdLst>
                <a:gd name="T0" fmla="*/ 11 w 311"/>
                <a:gd name="T1" fmla="*/ 415 h 428"/>
                <a:gd name="T2" fmla="*/ 83 w 311"/>
                <a:gd name="T3" fmla="*/ 425 h 428"/>
                <a:gd name="T4" fmla="*/ 138 w 311"/>
                <a:gd name="T5" fmla="*/ 428 h 428"/>
                <a:gd name="T6" fmla="*/ 183 w 311"/>
                <a:gd name="T7" fmla="*/ 425 h 428"/>
                <a:gd name="T8" fmla="*/ 227 w 311"/>
                <a:gd name="T9" fmla="*/ 414 h 428"/>
                <a:gd name="T10" fmla="*/ 265 w 311"/>
                <a:gd name="T11" fmla="*/ 394 h 428"/>
                <a:gd name="T12" fmla="*/ 295 w 311"/>
                <a:gd name="T13" fmla="*/ 363 h 428"/>
                <a:gd name="T14" fmla="*/ 310 w 311"/>
                <a:gd name="T15" fmla="*/ 318 h 428"/>
                <a:gd name="T16" fmla="*/ 310 w 311"/>
                <a:gd name="T17" fmla="*/ 288 h 428"/>
                <a:gd name="T18" fmla="*/ 302 w 311"/>
                <a:gd name="T19" fmla="*/ 256 h 428"/>
                <a:gd name="T20" fmla="*/ 283 w 311"/>
                <a:gd name="T21" fmla="*/ 231 h 428"/>
                <a:gd name="T22" fmla="*/ 257 w 311"/>
                <a:gd name="T23" fmla="*/ 211 h 428"/>
                <a:gd name="T24" fmla="*/ 209 w 311"/>
                <a:gd name="T25" fmla="*/ 187 h 428"/>
                <a:gd name="T26" fmla="*/ 149 w 311"/>
                <a:gd name="T27" fmla="*/ 164 h 428"/>
                <a:gd name="T28" fmla="*/ 113 w 311"/>
                <a:gd name="T29" fmla="*/ 144 h 428"/>
                <a:gd name="T30" fmla="*/ 103 w 311"/>
                <a:gd name="T31" fmla="*/ 132 h 428"/>
                <a:gd name="T32" fmla="*/ 100 w 311"/>
                <a:gd name="T33" fmla="*/ 116 h 428"/>
                <a:gd name="T34" fmla="*/ 102 w 311"/>
                <a:gd name="T35" fmla="*/ 104 h 428"/>
                <a:gd name="T36" fmla="*/ 116 w 311"/>
                <a:gd name="T37" fmla="*/ 86 h 428"/>
                <a:gd name="T38" fmla="*/ 132 w 311"/>
                <a:gd name="T39" fmla="*/ 78 h 428"/>
                <a:gd name="T40" fmla="*/ 156 w 311"/>
                <a:gd name="T41" fmla="*/ 74 h 428"/>
                <a:gd name="T42" fmla="*/ 185 w 311"/>
                <a:gd name="T43" fmla="*/ 75 h 428"/>
                <a:gd name="T44" fmla="*/ 238 w 311"/>
                <a:gd name="T45" fmla="*/ 85 h 428"/>
                <a:gd name="T46" fmla="*/ 295 w 311"/>
                <a:gd name="T47" fmla="*/ 30 h 428"/>
                <a:gd name="T48" fmla="*/ 263 w 311"/>
                <a:gd name="T49" fmla="*/ 16 h 428"/>
                <a:gd name="T50" fmla="*/ 207 w 311"/>
                <a:gd name="T51" fmla="*/ 4 h 428"/>
                <a:gd name="T52" fmla="*/ 158 w 311"/>
                <a:gd name="T53" fmla="*/ 0 h 428"/>
                <a:gd name="T54" fmla="*/ 115 w 311"/>
                <a:gd name="T55" fmla="*/ 4 h 428"/>
                <a:gd name="T56" fmla="*/ 76 w 311"/>
                <a:gd name="T57" fmla="*/ 17 h 428"/>
                <a:gd name="T58" fmla="*/ 42 w 311"/>
                <a:gd name="T59" fmla="*/ 39 h 428"/>
                <a:gd name="T60" fmla="*/ 19 w 311"/>
                <a:gd name="T61" fmla="*/ 69 h 428"/>
                <a:gd name="T62" fmla="*/ 7 w 311"/>
                <a:gd name="T63" fmla="*/ 107 h 428"/>
                <a:gd name="T64" fmla="*/ 7 w 311"/>
                <a:gd name="T65" fmla="*/ 137 h 428"/>
                <a:gd name="T66" fmla="*/ 19 w 311"/>
                <a:gd name="T67" fmla="*/ 175 h 428"/>
                <a:gd name="T68" fmla="*/ 42 w 311"/>
                <a:gd name="T69" fmla="*/ 203 h 428"/>
                <a:gd name="T70" fmla="*/ 73 w 311"/>
                <a:gd name="T71" fmla="*/ 223 h 428"/>
                <a:gd name="T72" fmla="*/ 119 w 311"/>
                <a:gd name="T73" fmla="*/ 243 h 428"/>
                <a:gd name="T74" fmla="*/ 171 w 311"/>
                <a:gd name="T75" fmla="*/ 261 h 428"/>
                <a:gd name="T76" fmla="*/ 205 w 311"/>
                <a:gd name="T77" fmla="*/ 280 h 428"/>
                <a:gd name="T78" fmla="*/ 216 w 311"/>
                <a:gd name="T79" fmla="*/ 296 h 428"/>
                <a:gd name="T80" fmla="*/ 217 w 311"/>
                <a:gd name="T81" fmla="*/ 306 h 428"/>
                <a:gd name="T82" fmla="*/ 212 w 311"/>
                <a:gd name="T83" fmla="*/ 328 h 428"/>
                <a:gd name="T84" fmla="*/ 202 w 311"/>
                <a:gd name="T85" fmla="*/ 340 h 428"/>
                <a:gd name="T86" fmla="*/ 184 w 311"/>
                <a:gd name="T87" fmla="*/ 348 h 428"/>
                <a:gd name="T88" fmla="*/ 158 w 311"/>
                <a:gd name="T89" fmla="*/ 353 h 428"/>
                <a:gd name="T90" fmla="*/ 113 w 311"/>
                <a:gd name="T91" fmla="*/ 354 h 428"/>
                <a:gd name="T92" fmla="*/ 28 w 311"/>
                <a:gd name="T93" fmla="*/ 344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11" h="428">
                  <a:moveTo>
                    <a:pt x="0" y="413"/>
                  </a:moveTo>
                  <a:lnTo>
                    <a:pt x="0" y="413"/>
                  </a:lnTo>
                  <a:lnTo>
                    <a:pt x="11" y="415"/>
                  </a:lnTo>
                  <a:lnTo>
                    <a:pt x="39" y="420"/>
                  </a:lnTo>
                  <a:lnTo>
                    <a:pt x="60" y="423"/>
                  </a:lnTo>
                  <a:lnTo>
                    <a:pt x="83" y="425"/>
                  </a:lnTo>
                  <a:lnTo>
                    <a:pt x="110" y="427"/>
                  </a:lnTo>
                  <a:lnTo>
                    <a:pt x="138" y="428"/>
                  </a:lnTo>
                  <a:lnTo>
                    <a:pt x="138" y="428"/>
                  </a:lnTo>
                  <a:lnTo>
                    <a:pt x="154" y="427"/>
                  </a:lnTo>
                  <a:lnTo>
                    <a:pt x="168" y="426"/>
                  </a:lnTo>
                  <a:lnTo>
                    <a:pt x="183" y="425"/>
                  </a:lnTo>
                  <a:lnTo>
                    <a:pt x="198" y="422"/>
                  </a:lnTo>
                  <a:lnTo>
                    <a:pt x="213" y="419"/>
                  </a:lnTo>
                  <a:lnTo>
                    <a:pt x="227" y="414"/>
                  </a:lnTo>
                  <a:lnTo>
                    <a:pt x="241" y="408"/>
                  </a:lnTo>
                  <a:lnTo>
                    <a:pt x="254" y="402"/>
                  </a:lnTo>
                  <a:lnTo>
                    <a:pt x="265" y="394"/>
                  </a:lnTo>
                  <a:lnTo>
                    <a:pt x="276" y="385"/>
                  </a:lnTo>
                  <a:lnTo>
                    <a:pt x="286" y="375"/>
                  </a:lnTo>
                  <a:lnTo>
                    <a:pt x="295" y="363"/>
                  </a:lnTo>
                  <a:lnTo>
                    <a:pt x="302" y="350"/>
                  </a:lnTo>
                  <a:lnTo>
                    <a:pt x="307" y="334"/>
                  </a:lnTo>
                  <a:lnTo>
                    <a:pt x="310" y="318"/>
                  </a:lnTo>
                  <a:lnTo>
                    <a:pt x="311" y="300"/>
                  </a:lnTo>
                  <a:lnTo>
                    <a:pt x="311" y="300"/>
                  </a:lnTo>
                  <a:lnTo>
                    <a:pt x="310" y="288"/>
                  </a:lnTo>
                  <a:lnTo>
                    <a:pt x="309" y="277"/>
                  </a:lnTo>
                  <a:lnTo>
                    <a:pt x="306" y="266"/>
                  </a:lnTo>
                  <a:lnTo>
                    <a:pt x="302" y="256"/>
                  </a:lnTo>
                  <a:lnTo>
                    <a:pt x="297" y="248"/>
                  </a:lnTo>
                  <a:lnTo>
                    <a:pt x="291" y="239"/>
                  </a:lnTo>
                  <a:lnTo>
                    <a:pt x="283" y="231"/>
                  </a:lnTo>
                  <a:lnTo>
                    <a:pt x="276" y="224"/>
                  </a:lnTo>
                  <a:lnTo>
                    <a:pt x="267" y="217"/>
                  </a:lnTo>
                  <a:lnTo>
                    <a:pt x="257" y="211"/>
                  </a:lnTo>
                  <a:lnTo>
                    <a:pt x="247" y="204"/>
                  </a:lnTo>
                  <a:lnTo>
                    <a:pt x="234" y="199"/>
                  </a:lnTo>
                  <a:lnTo>
                    <a:pt x="209" y="187"/>
                  </a:lnTo>
                  <a:lnTo>
                    <a:pt x="180" y="176"/>
                  </a:lnTo>
                  <a:lnTo>
                    <a:pt x="180" y="176"/>
                  </a:lnTo>
                  <a:lnTo>
                    <a:pt x="149" y="164"/>
                  </a:lnTo>
                  <a:lnTo>
                    <a:pt x="135" y="157"/>
                  </a:lnTo>
                  <a:lnTo>
                    <a:pt x="123" y="151"/>
                  </a:lnTo>
                  <a:lnTo>
                    <a:pt x="113" y="144"/>
                  </a:lnTo>
                  <a:lnTo>
                    <a:pt x="109" y="140"/>
                  </a:lnTo>
                  <a:lnTo>
                    <a:pt x="106" y="136"/>
                  </a:lnTo>
                  <a:lnTo>
                    <a:pt x="103" y="132"/>
                  </a:lnTo>
                  <a:lnTo>
                    <a:pt x="101" y="127"/>
                  </a:lnTo>
                  <a:lnTo>
                    <a:pt x="100" y="121"/>
                  </a:lnTo>
                  <a:lnTo>
                    <a:pt x="100" y="116"/>
                  </a:lnTo>
                  <a:lnTo>
                    <a:pt x="100" y="116"/>
                  </a:lnTo>
                  <a:lnTo>
                    <a:pt x="100" y="110"/>
                  </a:lnTo>
                  <a:lnTo>
                    <a:pt x="102" y="104"/>
                  </a:lnTo>
                  <a:lnTo>
                    <a:pt x="106" y="97"/>
                  </a:lnTo>
                  <a:lnTo>
                    <a:pt x="112" y="90"/>
                  </a:lnTo>
                  <a:lnTo>
                    <a:pt x="116" y="86"/>
                  </a:lnTo>
                  <a:lnTo>
                    <a:pt x="120" y="83"/>
                  </a:lnTo>
                  <a:lnTo>
                    <a:pt x="126" y="81"/>
                  </a:lnTo>
                  <a:lnTo>
                    <a:pt x="132" y="78"/>
                  </a:lnTo>
                  <a:lnTo>
                    <a:pt x="139" y="76"/>
                  </a:lnTo>
                  <a:lnTo>
                    <a:pt x="147" y="75"/>
                  </a:lnTo>
                  <a:lnTo>
                    <a:pt x="156" y="74"/>
                  </a:lnTo>
                  <a:lnTo>
                    <a:pt x="166" y="74"/>
                  </a:lnTo>
                  <a:lnTo>
                    <a:pt x="166" y="74"/>
                  </a:lnTo>
                  <a:lnTo>
                    <a:pt x="185" y="75"/>
                  </a:lnTo>
                  <a:lnTo>
                    <a:pt x="205" y="77"/>
                  </a:lnTo>
                  <a:lnTo>
                    <a:pt x="222" y="81"/>
                  </a:lnTo>
                  <a:lnTo>
                    <a:pt x="238" y="85"/>
                  </a:lnTo>
                  <a:lnTo>
                    <a:pt x="262" y="94"/>
                  </a:lnTo>
                  <a:lnTo>
                    <a:pt x="271" y="98"/>
                  </a:lnTo>
                  <a:lnTo>
                    <a:pt x="295" y="30"/>
                  </a:lnTo>
                  <a:lnTo>
                    <a:pt x="295" y="30"/>
                  </a:lnTo>
                  <a:lnTo>
                    <a:pt x="276" y="22"/>
                  </a:lnTo>
                  <a:lnTo>
                    <a:pt x="263" y="16"/>
                  </a:lnTo>
                  <a:lnTo>
                    <a:pt x="247" y="12"/>
                  </a:lnTo>
                  <a:lnTo>
                    <a:pt x="228" y="7"/>
                  </a:lnTo>
                  <a:lnTo>
                    <a:pt x="207" y="4"/>
                  </a:lnTo>
                  <a:lnTo>
                    <a:pt x="183" y="1"/>
                  </a:lnTo>
                  <a:lnTo>
                    <a:pt x="158" y="0"/>
                  </a:lnTo>
                  <a:lnTo>
                    <a:pt x="158" y="0"/>
                  </a:lnTo>
                  <a:lnTo>
                    <a:pt x="143" y="1"/>
                  </a:lnTo>
                  <a:lnTo>
                    <a:pt x="129" y="2"/>
                  </a:lnTo>
                  <a:lnTo>
                    <a:pt x="115" y="4"/>
                  </a:lnTo>
                  <a:lnTo>
                    <a:pt x="102" y="8"/>
                  </a:lnTo>
                  <a:lnTo>
                    <a:pt x="88" y="12"/>
                  </a:lnTo>
                  <a:lnTo>
                    <a:pt x="76" y="17"/>
                  </a:lnTo>
                  <a:lnTo>
                    <a:pt x="64" y="24"/>
                  </a:lnTo>
                  <a:lnTo>
                    <a:pt x="53" y="31"/>
                  </a:lnTo>
                  <a:lnTo>
                    <a:pt x="42" y="39"/>
                  </a:lnTo>
                  <a:lnTo>
                    <a:pt x="33" y="47"/>
                  </a:lnTo>
                  <a:lnTo>
                    <a:pt x="25" y="58"/>
                  </a:lnTo>
                  <a:lnTo>
                    <a:pt x="19" y="69"/>
                  </a:lnTo>
                  <a:lnTo>
                    <a:pt x="13" y="80"/>
                  </a:lnTo>
                  <a:lnTo>
                    <a:pt x="9" y="94"/>
                  </a:lnTo>
                  <a:lnTo>
                    <a:pt x="7" y="107"/>
                  </a:lnTo>
                  <a:lnTo>
                    <a:pt x="6" y="122"/>
                  </a:lnTo>
                  <a:lnTo>
                    <a:pt x="6" y="122"/>
                  </a:lnTo>
                  <a:lnTo>
                    <a:pt x="7" y="137"/>
                  </a:lnTo>
                  <a:lnTo>
                    <a:pt x="9" y="150"/>
                  </a:lnTo>
                  <a:lnTo>
                    <a:pt x="13" y="164"/>
                  </a:lnTo>
                  <a:lnTo>
                    <a:pt x="19" y="175"/>
                  </a:lnTo>
                  <a:lnTo>
                    <a:pt x="25" y="185"/>
                  </a:lnTo>
                  <a:lnTo>
                    <a:pt x="33" y="194"/>
                  </a:lnTo>
                  <a:lnTo>
                    <a:pt x="42" y="203"/>
                  </a:lnTo>
                  <a:lnTo>
                    <a:pt x="51" y="210"/>
                  </a:lnTo>
                  <a:lnTo>
                    <a:pt x="62" y="217"/>
                  </a:lnTo>
                  <a:lnTo>
                    <a:pt x="73" y="223"/>
                  </a:lnTo>
                  <a:lnTo>
                    <a:pt x="84" y="229"/>
                  </a:lnTo>
                  <a:lnTo>
                    <a:pt x="95" y="235"/>
                  </a:lnTo>
                  <a:lnTo>
                    <a:pt x="119" y="243"/>
                  </a:lnTo>
                  <a:lnTo>
                    <a:pt x="142" y="251"/>
                  </a:lnTo>
                  <a:lnTo>
                    <a:pt x="142" y="251"/>
                  </a:lnTo>
                  <a:lnTo>
                    <a:pt x="171" y="261"/>
                  </a:lnTo>
                  <a:lnTo>
                    <a:pt x="184" y="266"/>
                  </a:lnTo>
                  <a:lnTo>
                    <a:pt x="196" y="273"/>
                  </a:lnTo>
                  <a:lnTo>
                    <a:pt x="205" y="280"/>
                  </a:lnTo>
                  <a:lnTo>
                    <a:pt x="211" y="287"/>
                  </a:lnTo>
                  <a:lnTo>
                    <a:pt x="214" y="291"/>
                  </a:lnTo>
                  <a:lnTo>
                    <a:pt x="216" y="296"/>
                  </a:lnTo>
                  <a:lnTo>
                    <a:pt x="217" y="300"/>
                  </a:lnTo>
                  <a:lnTo>
                    <a:pt x="217" y="306"/>
                  </a:lnTo>
                  <a:lnTo>
                    <a:pt x="217" y="306"/>
                  </a:lnTo>
                  <a:lnTo>
                    <a:pt x="217" y="315"/>
                  </a:lnTo>
                  <a:lnTo>
                    <a:pt x="214" y="324"/>
                  </a:lnTo>
                  <a:lnTo>
                    <a:pt x="212" y="328"/>
                  </a:lnTo>
                  <a:lnTo>
                    <a:pt x="209" y="332"/>
                  </a:lnTo>
                  <a:lnTo>
                    <a:pt x="206" y="335"/>
                  </a:lnTo>
                  <a:lnTo>
                    <a:pt x="202" y="340"/>
                  </a:lnTo>
                  <a:lnTo>
                    <a:pt x="197" y="343"/>
                  </a:lnTo>
                  <a:lnTo>
                    <a:pt x="190" y="346"/>
                  </a:lnTo>
                  <a:lnTo>
                    <a:pt x="184" y="348"/>
                  </a:lnTo>
                  <a:lnTo>
                    <a:pt x="176" y="350"/>
                  </a:lnTo>
                  <a:lnTo>
                    <a:pt x="167" y="352"/>
                  </a:lnTo>
                  <a:lnTo>
                    <a:pt x="158" y="353"/>
                  </a:lnTo>
                  <a:lnTo>
                    <a:pt x="134" y="354"/>
                  </a:lnTo>
                  <a:lnTo>
                    <a:pt x="134" y="354"/>
                  </a:lnTo>
                  <a:lnTo>
                    <a:pt x="113" y="354"/>
                  </a:lnTo>
                  <a:lnTo>
                    <a:pt x="92" y="352"/>
                  </a:lnTo>
                  <a:lnTo>
                    <a:pt x="55" y="348"/>
                  </a:lnTo>
                  <a:lnTo>
                    <a:pt x="28" y="344"/>
                  </a:lnTo>
                  <a:lnTo>
                    <a:pt x="18" y="342"/>
                  </a:lnTo>
                  <a:lnTo>
                    <a:pt x="0" y="41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45" name="Freeform 14"/>
            <p:cNvSpPr>
              <a:spLocks/>
            </p:cNvSpPr>
            <p:nvPr userDrawn="1"/>
          </p:nvSpPr>
          <p:spPr bwMode="auto">
            <a:xfrm>
              <a:off x="5059" y="3992"/>
              <a:ext cx="48" cy="71"/>
            </a:xfrm>
            <a:custGeom>
              <a:avLst/>
              <a:gdLst>
                <a:gd name="T0" fmla="*/ 0 w 194"/>
                <a:gd name="T1" fmla="*/ 7 h 282"/>
                <a:gd name="T2" fmla="*/ 0 w 194"/>
                <a:gd name="T3" fmla="*/ 7 h 282"/>
                <a:gd name="T4" fmla="*/ 14 w 194"/>
                <a:gd name="T5" fmla="*/ 4 h 282"/>
                <a:gd name="T6" fmla="*/ 31 w 194"/>
                <a:gd name="T7" fmla="*/ 2 h 282"/>
                <a:gd name="T8" fmla="*/ 52 w 194"/>
                <a:gd name="T9" fmla="*/ 0 h 282"/>
                <a:gd name="T10" fmla="*/ 73 w 194"/>
                <a:gd name="T11" fmla="*/ 0 h 282"/>
                <a:gd name="T12" fmla="*/ 73 w 194"/>
                <a:gd name="T13" fmla="*/ 0 h 282"/>
                <a:gd name="T14" fmla="*/ 87 w 194"/>
                <a:gd name="T15" fmla="*/ 0 h 282"/>
                <a:gd name="T16" fmla="*/ 98 w 194"/>
                <a:gd name="T17" fmla="*/ 1 h 282"/>
                <a:gd name="T18" fmla="*/ 110 w 194"/>
                <a:gd name="T19" fmla="*/ 4 h 282"/>
                <a:gd name="T20" fmla="*/ 121 w 194"/>
                <a:gd name="T21" fmla="*/ 7 h 282"/>
                <a:gd name="T22" fmla="*/ 132 w 194"/>
                <a:gd name="T23" fmla="*/ 11 h 282"/>
                <a:gd name="T24" fmla="*/ 141 w 194"/>
                <a:gd name="T25" fmla="*/ 17 h 282"/>
                <a:gd name="T26" fmla="*/ 151 w 194"/>
                <a:gd name="T27" fmla="*/ 24 h 282"/>
                <a:gd name="T28" fmla="*/ 159 w 194"/>
                <a:gd name="T29" fmla="*/ 31 h 282"/>
                <a:gd name="T30" fmla="*/ 166 w 194"/>
                <a:gd name="T31" fmla="*/ 40 h 282"/>
                <a:gd name="T32" fmla="*/ 174 w 194"/>
                <a:gd name="T33" fmla="*/ 49 h 282"/>
                <a:gd name="T34" fmla="*/ 180 w 194"/>
                <a:gd name="T35" fmla="*/ 61 h 282"/>
                <a:gd name="T36" fmla="*/ 185 w 194"/>
                <a:gd name="T37" fmla="*/ 74 h 282"/>
                <a:gd name="T38" fmla="*/ 189 w 194"/>
                <a:gd name="T39" fmla="*/ 88 h 282"/>
                <a:gd name="T40" fmla="*/ 192 w 194"/>
                <a:gd name="T41" fmla="*/ 103 h 282"/>
                <a:gd name="T42" fmla="*/ 193 w 194"/>
                <a:gd name="T43" fmla="*/ 119 h 282"/>
                <a:gd name="T44" fmla="*/ 194 w 194"/>
                <a:gd name="T45" fmla="*/ 138 h 282"/>
                <a:gd name="T46" fmla="*/ 194 w 194"/>
                <a:gd name="T47" fmla="*/ 138 h 282"/>
                <a:gd name="T48" fmla="*/ 194 w 194"/>
                <a:gd name="T49" fmla="*/ 155 h 282"/>
                <a:gd name="T50" fmla="*/ 193 w 194"/>
                <a:gd name="T51" fmla="*/ 172 h 282"/>
                <a:gd name="T52" fmla="*/ 191 w 194"/>
                <a:gd name="T53" fmla="*/ 187 h 282"/>
                <a:gd name="T54" fmla="*/ 188 w 194"/>
                <a:gd name="T55" fmla="*/ 202 h 282"/>
                <a:gd name="T56" fmla="*/ 185 w 194"/>
                <a:gd name="T57" fmla="*/ 215 h 282"/>
                <a:gd name="T58" fmla="*/ 181 w 194"/>
                <a:gd name="T59" fmla="*/ 226 h 282"/>
                <a:gd name="T60" fmla="*/ 175 w 194"/>
                <a:gd name="T61" fmla="*/ 238 h 282"/>
                <a:gd name="T62" fmla="*/ 168 w 194"/>
                <a:gd name="T63" fmla="*/ 247 h 282"/>
                <a:gd name="T64" fmla="*/ 160 w 194"/>
                <a:gd name="T65" fmla="*/ 255 h 282"/>
                <a:gd name="T66" fmla="*/ 151 w 194"/>
                <a:gd name="T67" fmla="*/ 262 h 282"/>
                <a:gd name="T68" fmla="*/ 141 w 194"/>
                <a:gd name="T69" fmla="*/ 269 h 282"/>
                <a:gd name="T70" fmla="*/ 129 w 194"/>
                <a:gd name="T71" fmla="*/ 274 h 282"/>
                <a:gd name="T72" fmla="*/ 115 w 194"/>
                <a:gd name="T73" fmla="*/ 277 h 282"/>
                <a:gd name="T74" fmla="*/ 100 w 194"/>
                <a:gd name="T75" fmla="*/ 280 h 282"/>
                <a:gd name="T76" fmla="*/ 84 w 194"/>
                <a:gd name="T77" fmla="*/ 282 h 282"/>
                <a:gd name="T78" fmla="*/ 65 w 194"/>
                <a:gd name="T79" fmla="*/ 282 h 282"/>
                <a:gd name="T80" fmla="*/ 65 w 194"/>
                <a:gd name="T81" fmla="*/ 282 h 282"/>
                <a:gd name="T82" fmla="*/ 42 w 194"/>
                <a:gd name="T83" fmla="*/ 281 h 282"/>
                <a:gd name="T84" fmla="*/ 20 w 194"/>
                <a:gd name="T85" fmla="*/ 280 h 282"/>
                <a:gd name="T86" fmla="*/ 0 w 194"/>
                <a:gd name="T87" fmla="*/ 278 h 282"/>
                <a:gd name="T88" fmla="*/ 0 w 194"/>
                <a:gd name="T89" fmla="*/ 7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94" h="282">
                  <a:moveTo>
                    <a:pt x="0" y="7"/>
                  </a:moveTo>
                  <a:lnTo>
                    <a:pt x="0" y="7"/>
                  </a:lnTo>
                  <a:lnTo>
                    <a:pt x="14" y="4"/>
                  </a:lnTo>
                  <a:lnTo>
                    <a:pt x="31" y="2"/>
                  </a:lnTo>
                  <a:lnTo>
                    <a:pt x="52" y="0"/>
                  </a:lnTo>
                  <a:lnTo>
                    <a:pt x="73" y="0"/>
                  </a:lnTo>
                  <a:lnTo>
                    <a:pt x="73" y="0"/>
                  </a:lnTo>
                  <a:lnTo>
                    <a:pt x="87" y="0"/>
                  </a:lnTo>
                  <a:lnTo>
                    <a:pt x="98" y="1"/>
                  </a:lnTo>
                  <a:lnTo>
                    <a:pt x="110" y="4"/>
                  </a:lnTo>
                  <a:lnTo>
                    <a:pt x="121" y="7"/>
                  </a:lnTo>
                  <a:lnTo>
                    <a:pt x="132" y="11"/>
                  </a:lnTo>
                  <a:lnTo>
                    <a:pt x="141" y="17"/>
                  </a:lnTo>
                  <a:lnTo>
                    <a:pt x="151" y="24"/>
                  </a:lnTo>
                  <a:lnTo>
                    <a:pt x="159" y="31"/>
                  </a:lnTo>
                  <a:lnTo>
                    <a:pt x="166" y="40"/>
                  </a:lnTo>
                  <a:lnTo>
                    <a:pt x="174" y="49"/>
                  </a:lnTo>
                  <a:lnTo>
                    <a:pt x="180" y="61"/>
                  </a:lnTo>
                  <a:lnTo>
                    <a:pt x="185" y="74"/>
                  </a:lnTo>
                  <a:lnTo>
                    <a:pt x="189" y="88"/>
                  </a:lnTo>
                  <a:lnTo>
                    <a:pt x="192" y="103"/>
                  </a:lnTo>
                  <a:lnTo>
                    <a:pt x="193" y="119"/>
                  </a:lnTo>
                  <a:lnTo>
                    <a:pt x="194" y="138"/>
                  </a:lnTo>
                  <a:lnTo>
                    <a:pt x="194" y="138"/>
                  </a:lnTo>
                  <a:lnTo>
                    <a:pt x="194" y="155"/>
                  </a:lnTo>
                  <a:lnTo>
                    <a:pt x="193" y="172"/>
                  </a:lnTo>
                  <a:lnTo>
                    <a:pt x="191" y="187"/>
                  </a:lnTo>
                  <a:lnTo>
                    <a:pt x="188" y="202"/>
                  </a:lnTo>
                  <a:lnTo>
                    <a:pt x="185" y="215"/>
                  </a:lnTo>
                  <a:lnTo>
                    <a:pt x="181" y="226"/>
                  </a:lnTo>
                  <a:lnTo>
                    <a:pt x="175" y="238"/>
                  </a:lnTo>
                  <a:lnTo>
                    <a:pt x="168" y="247"/>
                  </a:lnTo>
                  <a:lnTo>
                    <a:pt x="160" y="255"/>
                  </a:lnTo>
                  <a:lnTo>
                    <a:pt x="151" y="262"/>
                  </a:lnTo>
                  <a:lnTo>
                    <a:pt x="141" y="269"/>
                  </a:lnTo>
                  <a:lnTo>
                    <a:pt x="129" y="274"/>
                  </a:lnTo>
                  <a:lnTo>
                    <a:pt x="115" y="277"/>
                  </a:lnTo>
                  <a:lnTo>
                    <a:pt x="100" y="280"/>
                  </a:lnTo>
                  <a:lnTo>
                    <a:pt x="84" y="282"/>
                  </a:lnTo>
                  <a:lnTo>
                    <a:pt x="65" y="282"/>
                  </a:lnTo>
                  <a:lnTo>
                    <a:pt x="65" y="282"/>
                  </a:lnTo>
                  <a:lnTo>
                    <a:pt x="42" y="281"/>
                  </a:lnTo>
                  <a:lnTo>
                    <a:pt x="20" y="280"/>
                  </a:lnTo>
                  <a:lnTo>
                    <a:pt x="0" y="278"/>
                  </a:lnTo>
                  <a:lnTo>
                    <a:pt x="0" y="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46" name="Freeform 15"/>
            <p:cNvSpPr>
              <a:spLocks/>
            </p:cNvSpPr>
            <p:nvPr userDrawn="1"/>
          </p:nvSpPr>
          <p:spPr bwMode="auto">
            <a:xfrm>
              <a:off x="5035" y="3974"/>
              <a:ext cx="97" cy="107"/>
            </a:xfrm>
            <a:custGeom>
              <a:avLst/>
              <a:gdLst>
                <a:gd name="T0" fmla="*/ 171 w 385"/>
                <a:gd name="T1" fmla="*/ 0 h 428"/>
                <a:gd name="T2" fmla="*/ 171 w 385"/>
                <a:gd name="T3" fmla="*/ 0 h 428"/>
                <a:gd name="T4" fmla="*/ 150 w 385"/>
                <a:gd name="T5" fmla="*/ 1 h 428"/>
                <a:gd name="T6" fmla="*/ 129 w 385"/>
                <a:gd name="T7" fmla="*/ 2 h 428"/>
                <a:gd name="T8" fmla="*/ 106 w 385"/>
                <a:gd name="T9" fmla="*/ 4 h 428"/>
                <a:gd name="T10" fmla="*/ 83 w 385"/>
                <a:gd name="T11" fmla="*/ 7 h 428"/>
                <a:gd name="T12" fmla="*/ 60 w 385"/>
                <a:gd name="T13" fmla="*/ 10 h 428"/>
                <a:gd name="T14" fmla="*/ 39 w 385"/>
                <a:gd name="T15" fmla="*/ 14 h 428"/>
                <a:gd name="T16" fmla="*/ 18 w 385"/>
                <a:gd name="T17" fmla="*/ 20 h 428"/>
                <a:gd name="T18" fmla="*/ 0 w 385"/>
                <a:gd name="T19" fmla="*/ 26 h 428"/>
                <a:gd name="T20" fmla="*/ 0 w 385"/>
                <a:gd name="T21" fmla="*/ 415 h 428"/>
                <a:gd name="T22" fmla="*/ 0 w 385"/>
                <a:gd name="T23" fmla="*/ 415 h 428"/>
                <a:gd name="T24" fmla="*/ 15 w 385"/>
                <a:gd name="T25" fmla="*/ 418 h 428"/>
                <a:gd name="T26" fmla="*/ 34 w 385"/>
                <a:gd name="T27" fmla="*/ 420 h 428"/>
                <a:gd name="T28" fmla="*/ 73 w 385"/>
                <a:gd name="T29" fmla="*/ 424 h 428"/>
                <a:gd name="T30" fmla="*/ 116 w 385"/>
                <a:gd name="T31" fmla="*/ 427 h 428"/>
                <a:gd name="T32" fmla="*/ 155 w 385"/>
                <a:gd name="T33" fmla="*/ 428 h 428"/>
                <a:gd name="T34" fmla="*/ 155 w 385"/>
                <a:gd name="T35" fmla="*/ 428 h 428"/>
                <a:gd name="T36" fmla="*/ 186 w 385"/>
                <a:gd name="T37" fmla="*/ 427 h 428"/>
                <a:gd name="T38" fmla="*/ 212 w 385"/>
                <a:gd name="T39" fmla="*/ 425 h 428"/>
                <a:gd name="T40" fmla="*/ 238 w 385"/>
                <a:gd name="T41" fmla="*/ 421 h 428"/>
                <a:gd name="T42" fmla="*/ 261 w 385"/>
                <a:gd name="T43" fmla="*/ 415 h 428"/>
                <a:gd name="T44" fmla="*/ 282 w 385"/>
                <a:gd name="T45" fmla="*/ 408 h 428"/>
                <a:gd name="T46" fmla="*/ 301 w 385"/>
                <a:gd name="T47" fmla="*/ 399 h 428"/>
                <a:gd name="T48" fmla="*/ 309 w 385"/>
                <a:gd name="T49" fmla="*/ 394 h 428"/>
                <a:gd name="T50" fmla="*/ 318 w 385"/>
                <a:gd name="T51" fmla="*/ 389 h 428"/>
                <a:gd name="T52" fmla="*/ 326 w 385"/>
                <a:gd name="T53" fmla="*/ 383 h 428"/>
                <a:gd name="T54" fmla="*/ 333 w 385"/>
                <a:gd name="T55" fmla="*/ 377 h 428"/>
                <a:gd name="T56" fmla="*/ 339 w 385"/>
                <a:gd name="T57" fmla="*/ 369 h 428"/>
                <a:gd name="T58" fmla="*/ 345 w 385"/>
                <a:gd name="T59" fmla="*/ 362 h 428"/>
                <a:gd name="T60" fmla="*/ 351 w 385"/>
                <a:gd name="T61" fmla="*/ 355 h 428"/>
                <a:gd name="T62" fmla="*/ 356 w 385"/>
                <a:gd name="T63" fmla="*/ 347 h 428"/>
                <a:gd name="T64" fmla="*/ 361 w 385"/>
                <a:gd name="T65" fmla="*/ 337 h 428"/>
                <a:gd name="T66" fmla="*/ 366 w 385"/>
                <a:gd name="T67" fmla="*/ 329 h 428"/>
                <a:gd name="T68" fmla="*/ 373 w 385"/>
                <a:gd name="T69" fmla="*/ 309 h 428"/>
                <a:gd name="T70" fmla="*/ 378 w 385"/>
                <a:gd name="T71" fmla="*/ 287 h 428"/>
                <a:gd name="T72" fmla="*/ 382 w 385"/>
                <a:gd name="T73" fmla="*/ 264 h 428"/>
                <a:gd name="T74" fmla="*/ 384 w 385"/>
                <a:gd name="T75" fmla="*/ 239 h 428"/>
                <a:gd name="T76" fmla="*/ 385 w 385"/>
                <a:gd name="T77" fmla="*/ 211 h 428"/>
                <a:gd name="T78" fmla="*/ 385 w 385"/>
                <a:gd name="T79" fmla="*/ 211 h 428"/>
                <a:gd name="T80" fmla="*/ 384 w 385"/>
                <a:gd name="T81" fmla="*/ 187 h 428"/>
                <a:gd name="T82" fmla="*/ 381 w 385"/>
                <a:gd name="T83" fmla="*/ 164 h 428"/>
                <a:gd name="T84" fmla="*/ 377 w 385"/>
                <a:gd name="T85" fmla="*/ 143 h 428"/>
                <a:gd name="T86" fmla="*/ 371 w 385"/>
                <a:gd name="T87" fmla="*/ 122 h 428"/>
                <a:gd name="T88" fmla="*/ 363 w 385"/>
                <a:gd name="T89" fmla="*/ 104 h 428"/>
                <a:gd name="T90" fmla="*/ 352 w 385"/>
                <a:gd name="T91" fmla="*/ 86 h 428"/>
                <a:gd name="T92" fmla="*/ 341 w 385"/>
                <a:gd name="T93" fmla="*/ 71 h 428"/>
                <a:gd name="T94" fmla="*/ 328 w 385"/>
                <a:gd name="T95" fmla="*/ 57 h 428"/>
                <a:gd name="T96" fmla="*/ 314 w 385"/>
                <a:gd name="T97" fmla="*/ 43 h 428"/>
                <a:gd name="T98" fmla="*/ 297 w 385"/>
                <a:gd name="T99" fmla="*/ 32 h 428"/>
                <a:gd name="T100" fmla="*/ 280 w 385"/>
                <a:gd name="T101" fmla="*/ 23 h 428"/>
                <a:gd name="T102" fmla="*/ 260 w 385"/>
                <a:gd name="T103" fmla="*/ 14 h 428"/>
                <a:gd name="T104" fmla="*/ 240 w 385"/>
                <a:gd name="T105" fmla="*/ 8 h 428"/>
                <a:gd name="T106" fmla="*/ 218 w 385"/>
                <a:gd name="T107" fmla="*/ 4 h 428"/>
                <a:gd name="T108" fmla="*/ 195 w 385"/>
                <a:gd name="T109" fmla="*/ 1 h 428"/>
                <a:gd name="T110" fmla="*/ 171 w 385"/>
                <a:gd name="T111" fmla="*/ 0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85" h="428">
                  <a:moveTo>
                    <a:pt x="171" y="0"/>
                  </a:moveTo>
                  <a:lnTo>
                    <a:pt x="171" y="0"/>
                  </a:lnTo>
                  <a:lnTo>
                    <a:pt x="150" y="1"/>
                  </a:lnTo>
                  <a:lnTo>
                    <a:pt x="129" y="2"/>
                  </a:lnTo>
                  <a:lnTo>
                    <a:pt x="106" y="4"/>
                  </a:lnTo>
                  <a:lnTo>
                    <a:pt x="83" y="7"/>
                  </a:lnTo>
                  <a:lnTo>
                    <a:pt x="60" y="10"/>
                  </a:lnTo>
                  <a:lnTo>
                    <a:pt x="39" y="14"/>
                  </a:lnTo>
                  <a:lnTo>
                    <a:pt x="18" y="20"/>
                  </a:lnTo>
                  <a:lnTo>
                    <a:pt x="0" y="26"/>
                  </a:lnTo>
                  <a:lnTo>
                    <a:pt x="0" y="415"/>
                  </a:lnTo>
                  <a:lnTo>
                    <a:pt x="0" y="415"/>
                  </a:lnTo>
                  <a:lnTo>
                    <a:pt x="15" y="418"/>
                  </a:lnTo>
                  <a:lnTo>
                    <a:pt x="34" y="420"/>
                  </a:lnTo>
                  <a:lnTo>
                    <a:pt x="73" y="424"/>
                  </a:lnTo>
                  <a:lnTo>
                    <a:pt x="116" y="427"/>
                  </a:lnTo>
                  <a:lnTo>
                    <a:pt x="155" y="428"/>
                  </a:lnTo>
                  <a:lnTo>
                    <a:pt x="155" y="428"/>
                  </a:lnTo>
                  <a:lnTo>
                    <a:pt x="186" y="427"/>
                  </a:lnTo>
                  <a:lnTo>
                    <a:pt x="212" y="425"/>
                  </a:lnTo>
                  <a:lnTo>
                    <a:pt x="238" y="421"/>
                  </a:lnTo>
                  <a:lnTo>
                    <a:pt x="261" y="415"/>
                  </a:lnTo>
                  <a:lnTo>
                    <a:pt x="282" y="408"/>
                  </a:lnTo>
                  <a:lnTo>
                    <a:pt x="301" y="399"/>
                  </a:lnTo>
                  <a:lnTo>
                    <a:pt x="309" y="394"/>
                  </a:lnTo>
                  <a:lnTo>
                    <a:pt x="318" y="389"/>
                  </a:lnTo>
                  <a:lnTo>
                    <a:pt x="326" y="383"/>
                  </a:lnTo>
                  <a:lnTo>
                    <a:pt x="333" y="377"/>
                  </a:lnTo>
                  <a:lnTo>
                    <a:pt x="339" y="369"/>
                  </a:lnTo>
                  <a:lnTo>
                    <a:pt x="345" y="362"/>
                  </a:lnTo>
                  <a:lnTo>
                    <a:pt x="351" y="355"/>
                  </a:lnTo>
                  <a:lnTo>
                    <a:pt x="356" y="347"/>
                  </a:lnTo>
                  <a:lnTo>
                    <a:pt x="361" y="337"/>
                  </a:lnTo>
                  <a:lnTo>
                    <a:pt x="366" y="329"/>
                  </a:lnTo>
                  <a:lnTo>
                    <a:pt x="373" y="309"/>
                  </a:lnTo>
                  <a:lnTo>
                    <a:pt x="378" y="287"/>
                  </a:lnTo>
                  <a:lnTo>
                    <a:pt x="382" y="264"/>
                  </a:lnTo>
                  <a:lnTo>
                    <a:pt x="384" y="239"/>
                  </a:lnTo>
                  <a:lnTo>
                    <a:pt x="385" y="211"/>
                  </a:lnTo>
                  <a:lnTo>
                    <a:pt x="385" y="211"/>
                  </a:lnTo>
                  <a:lnTo>
                    <a:pt x="384" y="187"/>
                  </a:lnTo>
                  <a:lnTo>
                    <a:pt x="381" y="164"/>
                  </a:lnTo>
                  <a:lnTo>
                    <a:pt x="377" y="143"/>
                  </a:lnTo>
                  <a:lnTo>
                    <a:pt x="371" y="122"/>
                  </a:lnTo>
                  <a:lnTo>
                    <a:pt x="363" y="104"/>
                  </a:lnTo>
                  <a:lnTo>
                    <a:pt x="352" y="86"/>
                  </a:lnTo>
                  <a:lnTo>
                    <a:pt x="341" y="71"/>
                  </a:lnTo>
                  <a:lnTo>
                    <a:pt x="328" y="57"/>
                  </a:lnTo>
                  <a:lnTo>
                    <a:pt x="314" y="43"/>
                  </a:lnTo>
                  <a:lnTo>
                    <a:pt x="297" y="32"/>
                  </a:lnTo>
                  <a:lnTo>
                    <a:pt x="280" y="23"/>
                  </a:lnTo>
                  <a:lnTo>
                    <a:pt x="260" y="14"/>
                  </a:lnTo>
                  <a:lnTo>
                    <a:pt x="240" y="8"/>
                  </a:lnTo>
                  <a:lnTo>
                    <a:pt x="218" y="4"/>
                  </a:lnTo>
                  <a:lnTo>
                    <a:pt x="195" y="1"/>
                  </a:lnTo>
                  <a:lnTo>
                    <a:pt x="17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5820853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4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ndex p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381600" y="447920"/>
            <a:ext cx="10146297" cy="667190"/>
          </a:xfrm>
        </p:spPr>
        <p:txBody>
          <a:bodyPr>
            <a:normAutofit/>
          </a:bodyPr>
          <a:lstStyle>
            <a:lvl1pPr>
              <a:defRPr sz="3600">
                <a:solidFill>
                  <a:schemeClr val="tx1"/>
                </a:solidFill>
              </a:defRPr>
            </a:lvl1pPr>
          </a:lstStyle>
          <a:p>
            <a:r>
              <a:rPr lang="en-GB" noProof="0" dirty="0" smtClean="0"/>
              <a:t>Index</a:t>
            </a:r>
            <a:endParaRPr lang="en-GB" noProof="0" dirty="0"/>
          </a:p>
        </p:txBody>
      </p:sp>
      <p:sp>
        <p:nvSpPr>
          <p:cNvPr id="26" name="Content Placeholder 2"/>
          <p:cNvSpPr>
            <a:spLocks noGrp="1"/>
          </p:cNvSpPr>
          <p:nvPr>
            <p:ph idx="1"/>
          </p:nvPr>
        </p:nvSpPr>
        <p:spPr>
          <a:xfrm>
            <a:off x="2131636" y="1512041"/>
            <a:ext cx="5807044" cy="4276616"/>
          </a:xfrm>
        </p:spPr>
        <p:txBody>
          <a:bodyPr>
            <a:normAutofit/>
          </a:bodyPr>
          <a:lstStyle>
            <a:lvl1pPr>
              <a:defRPr sz="2000" baseline="0">
                <a:solidFill>
                  <a:srgbClr val="4D4D4D"/>
                </a:solidFill>
              </a:defRPr>
            </a:lvl1pPr>
            <a:lvl2pPr>
              <a:defRPr>
                <a:solidFill>
                  <a:srgbClr val="4D4D4D"/>
                </a:solidFill>
              </a:defRPr>
            </a:lvl2pPr>
            <a:lvl3pPr>
              <a:defRPr>
                <a:solidFill>
                  <a:srgbClr val="4D4D4D"/>
                </a:solidFill>
              </a:defRPr>
            </a:lvl3pPr>
            <a:lvl4pPr>
              <a:defRPr>
                <a:solidFill>
                  <a:srgbClr val="4D4D4D"/>
                </a:solidFill>
              </a:defRPr>
            </a:lvl4pPr>
            <a:lvl5pPr>
              <a:defRPr>
                <a:solidFill>
                  <a:srgbClr val="4D4D4D"/>
                </a:solidFill>
              </a:defRPr>
            </a:lvl5pPr>
          </a:lstStyle>
          <a:p>
            <a:pPr lvl="0"/>
            <a:r>
              <a:rPr lang="en-US" noProof="0" smtClean="0"/>
              <a:t>Click to edit Master text styles</a:t>
            </a:r>
          </a:p>
          <a:p>
            <a:pPr lvl="1"/>
            <a:r>
              <a:rPr lang="en-US" noProof="0" smtClean="0"/>
              <a:t>Second level</a:t>
            </a:r>
          </a:p>
          <a:p>
            <a:pPr lvl="2"/>
            <a:r>
              <a:rPr lang="en-US" noProof="0" smtClean="0"/>
              <a:t>Third level</a:t>
            </a:r>
          </a:p>
          <a:p>
            <a:pPr lvl="3"/>
            <a:r>
              <a:rPr lang="en-US" noProof="0" smtClean="0"/>
              <a:t>Fourth level</a:t>
            </a:r>
          </a:p>
        </p:txBody>
      </p:sp>
      <p:sp>
        <p:nvSpPr>
          <p:cNvPr id="27" name="Content Placeholder 2"/>
          <p:cNvSpPr>
            <a:spLocks noGrp="1"/>
          </p:cNvSpPr>
          <p:nvPr>
            <p:ph idx="10" hasCustomPrompt="1"/>
          </p:nvPr>
        </p:nvSpPr>
        <p:spPr>
          <a:xfrm>
            <a:off x="8029415" y="1523355"/>
            <a:ext cx="1357276" cy="4302286"/>
          </a:xfrm>
        </p:spPr>
        <p:txBody>
          <a:bodyPr>
            <a:noAutofit/>
          </a:bodyPr>
          <a:lstStyle>
            <a:lvl1pPr marL="0" indent="0">
              <a:buFontTx/>
              <a:buNone/>
              <a:defRPr sz="2000">
                <a:solidFill>
                  <a:schemeClr val="accent3"/>
                </a:solidFill>
              </a:defRPr>
            </a:lvl1pPr>
            <a:lvl2pPr>
              <a:defRPr>
                <a:solidFill>
                  <a:srgbClr val="4D4D4D"/>
                </a:solidFill>
              </a:defRPr>
            </a:lvl2pPr>
            <a:lvl3pPr>
              <a:defRPr>
                <a:solidFill>
                  <a:srgbClr val="4D4D4D"/>
                </a:solidFill>
              </a:defRPr>
            </a:lvl3pPr>
            <a:lvl4pPr>
              <a:defRPr>
                <a:solidFill>
                  <a:srgbClr val="4D4D4D"/>
                </a:solidFill>
              </a:defRPr>
            </a:lvl4pPr>
            <a:lvl5pPr>
              <a:defRPr>
                <a:solidFill>
                  <a:srgbClr val="4D4D4D"/>
                </a:solidFill>
              </a:defRPr>
            </a:lvl5pPr>
          </a:lstStyle>
          <a:p>
            <a:pPr lvl="0"/>
            <a:r>
              <a:rPr lang="en-GB" dirty="0" smtClean="0"/>
              <a:t>1</a:t>
            </a:r>
          </a:p>
          <a:p>
            <a:pPr lvl="0"/>
            <a:r>
              <a:rPr lang="en-GB" dirty="0" smtClean="0"/>
              <a:t>14</a:t>
            </a:r>
          </a:p>
          <a:p>
            <a:pPr lvl="0"/>
            <a:r>
              <a:rPr lang="en-GB" dirty="0" smtClean="0"/>
              <a:t>15</a:t>
            </a:r>
          </a:p>
          <a:p>
            <a:pPr lvl="0"/>
            <a:r>
              <a:rPr lang="en-GB" dirty="0" smtClean="0"/>
              <a:t>23</a:t>
            </a:r>
          </a:p>
        </p:txBody>
      </p:sp>
      <p:cxnSp>
        <p:nvCxnSpPr>
          <p:cNvPr id="28" name="Conector recto 12"/>
          <p:cNvCxnSpPr/>
          <p:nvPr userDrawn="1"/>
        </p:nvCxnSpPr>
        <p:spPr>
          <a:xfrm flipH="1">
            <a:off x="407670" y="5961724"/>
            <a:ext cx="5897778" cy="2873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grpSp>
        <p:nvGrpSpPr>
          <p:cNvPr id="22" name="Group 4"/>
          <p:cNvGrpSpPr>
            <a:grpSpLocks noChangeAspect="1"/>
          </p:cNvGrpSpPr>
          <p:nvPr userDrawn="1"/>
        </p:nvGrpSpPr>
        <p:grpSpPr bwMode="auto">
          <a:xfrm>
            <a:off x="9299675" y="6133568"/>
            <a:ext cx="1624293" cy="160505"/>
            <a:chOff x="4649" y="3974"/>
            <a:chExt cx="812" cy="107"/>
          </a:xfrm>
        </p:grpSpPr>
        <p:sp>
          <p:nvSpPr>
            <p:cNvPr id="23" name="AutoShape 3"/>
            <p:cNvSpPr>
              <a:spLocks noChangeAspect="1" noChangeArrowheads="1" noTextEdit="1"/>
            </p:cNvSpPr>
            <p:nvPr userDrawn="1"/>
          </p:nvSpPr>
          <p:spPr bwMode="auto">
            <a:xfrm>
              <a:off x="4649" y="3974"/>
              <a:ext cx="812" cy="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24" name="Freeform 23"/>
            <p:cNvSpPr>
              <a:spLocks noEditPoints="1"/>
            </p:cNvSpPr>
            <p:nvPr userDrawn="1"/>
          </p:nvSpPr>
          <p:spPr bwMode="auto">
            <a:xfrm>
              <a:off x="4649" y="3974"/>
              <a:ext cx="812" cy="107"/>
            </a:xfrm>
            <a:custGeom>
              <a:avLst/>
              <a:gdLst>
                <a:gd name="T0" fmla="*/ 2293 w 3248"/>
                <a:gd name="T1" fmla="*/ 424 h 428"/>
                <a:gd name="T2" fmla="*/ 2209 w 3248"/>
                <a:gd name="T3" fmla="*/ 355 h 428"/>
                <a:gd name="T4" fmla="*/ 2159 w 3248"/>
                <a:gd name="T5" fmla="*/ 76 h 428"/>
                <a:gd name="T6" fmla="*/ 2306 w 3248"/>
                <a:gd name="T7" fmla="*/ 5 h 428"/>
                <a:gd name="T8" fmla="*/ 2042 w 3248"/>
                <a:gd name="T9" fmla="*/ 407 h 428"/>
                <a:gd name="T10" fmla="*/ 611 w 3248"/>
                <a:gd name="T11" fmla="*/ 11 h 428"/>
                <a:gd name="T12" fmla="*/ 672 w 3248"/>
                <a:gd name="T13" fmla="*/ 353 h 428"/>
                <a:gd name="T14" fmla="*/ 737 w 3248"/>
                <a:gd name="T15" fmla="*/ 376 h 428"/>
                <a:gd name="T16" fmla="*/ 909 w 3248"/>
                <a:gd name="T17" fmla="*/ 1 h 428"/>
                <a:gd name="T18" fmla="*/ 261 w 3248"/>
                <a:gd name="T19" fmla="*/ 332 h 428"/>
                <a:gd name="T20" fmla="*/ 114 w 3248"/>
                <a:gd name="T21" fmla="*/ 347 h 428"/>
                <a:gd name="T22" fmla="*/ 94 w 3248"/>
                <a:gd name="T23" fmla="*/ 277 h 428"/>
                <a:gd name="T24" fmla="*/ 261 w 3248"/>
                <a:gd name="T25" fmla="*/ 332 h 428"/>
                <a:gd name="T26" fmla="*/ 52 w 3248"/>
                <a:gd name="T27" fmla="*/ 102 h 428"/>
                <a:gd name="T28" fmla="*/ 234 w 3248"/>
                <a:gd name="T29" fmla="*/ 90 h 428"/>
                <a:gd name="T30" fmla="*/ 179 w 3248"/>
                <a:gd name="T31" fmla="*/ 176 h 428"/>
                <a:gd name="T32" fmla="*/ 9 w 3248"/>
                <a:gd name="T33" fmla="*/ 257 h 428"/>
                <a:gd name="T34" fmla="*/ 35 w 3248"/>
                <a:gd name="T35" fmla="*/ 394 h 428"/>
                <a:gd name="T36" fmla="*/ 164 w 3248"/>
                <a:gd name="T37" fmla="*/ 426 h 428"/>
                <a:gd name="T38" fmla="*/ 284 w 3248"/>
                <a:gd name="T39" fmla="*/ 404 h 428"/>
                <a:gd name="T40" fmla="*/ 331 w 3248"/>
                <a:gd name="T41" fmla="*/ 45 h 428"/>
                <a:gd name="T42" fmla="*/ 1319 w 3248"/>
                <a:gd name="T43" fmla="*/ 332 h 428"/>
                <a:gd name="T44" fmla="*/ 1168 w 3248"/>
                <a:gd name="T45" fmla="*/ 344 h 428"/>
                <a:gd name="T46" fmla="*/ 1155 w 3248"/>
                <a:gd name="T47" fmla="*/ 272 h 428"/>
                <a:gd name="T48" fmla="*/ 1264 w 3248"/>
                <a:gd name="T49" fmla="*/ 0 h 428"/>
                <a:gd name="T50" fmla="*/ 1122 w 3248"/>
                <a:gd name="T51" fmla="*/ 98 h 428"/>
                <a:gd name="T52" fmla="*/ 1298 w 3248"/>
                <a:gd name="T53" fmla="*/ 94 h 428"/>
                <a:gd name="T54" fmla="*/ 1212 w 3248"/>
                <a:gd name="T55" fmla="*/ 177 h 428"/>
                <a:gd name="T56" fmla="*/ 1064 w 3248"/>
                <a:gd name="T57" fmla="*/ 270 h 428"/>
                <a:gd name="T58" fmla="*/ 1102 w 3248"/>
                <a:gd name="T59" fmla="*/ 401 h 428"/>
                <a:gd name="T60" fmla="*/ 1246 w 3248"/>
                <a:gd name="T61" fmla="*/ 423 h 428"/>
                <a:gd name="T62" fmla="*/ 1354 w 3248"/>
                <a:gd name="T63" fmla="*/ 407 h 428"/>
                <a:gd name="T64" fmla="*/ 1381 w 3248"/>
                <a:gd name="T65" fmla="*/ 36 h 428"/>
                <a:gd name="T66" fmla="*/ 2714 w 3248"/>
                <a:gd name="T67" fmla="*/ 326 h 428"/>
                <a:gd name="T68" fmla="*/ 2576 w 3248"/>
                <a:gd name="T69" fmla="*/ 337 h 428"/>
                <a:gd name="T70" fmla="*/ 2533 w 3248"/>
                <a:gd name="T71" fmla="*/ 4 h 428"/>
                <a:gd name="T72" fmla="*/ 2468 w 3248"/>
                <a:gd name="T73" fmla="*/ 364 h 428"/>
                <a:gd name="T74" fmla="*/ 2611 w 3248"/>
                <a:gd name="T75" fmla="*/ 427 h 428"/>
                <a:gd name="T76" fmla="*/ 2761 w 3248"/>
                <a:gd name="T77" fmla="*/ 403 h 428"/>
                <a:gd name="T78" fmla="*/ 2937 w 3248"/>
                <a:gd name="T79" fmla="*/ 413 h 428"/>
                <a:gd name="T80" fmla="*/ 3135 w 3248"/>
                <a:gd name="T81" fmla="*/ 422 h 428"/>
                <a:gd name="T82" fmla="*/ 3248 w 3248"/>
                <a:gd name="T83" fmla="*/ 300 h 428"/>
                <a:gd name="T84" fmla="*/ 3184 w 3248"/>
                <a:gd name="T85" fmla="*/ 204 h 428"/>
                <a:gd name="T86" fmla="*/ 3038 w 3248"/>
                <a:gd name="T87" fmla="*/ 127 h 428"/>
                <a:gd name="T88" fmla="*/ 3076 w 3248"/>
                <a:gd name="T89" fmla="*/ 76 h 428"/>
                <a:gd name="T90" fmla="*/ 3232 w 3248"/>
                <a:gd name="T91" fmla="*/ 30 h 428"/>
                <a:gd name="T92" fmla="*/ 3039 w 3248"/>
                <a:gd name="T93" fmla="*/ 8 h 428"/>
                <a:gd name="T94" fmla="*/ 2943 w 3248"/>
                <a:gd name="T95" fmla="*/ 122 h 428"/>
                <a:gd name="T96" fmla="*/ 3021 w 3248"/>
                <a:gd name="T97" fmla="*/ 229 h 428"/>
                <a:gd name="T98" fmla="*/ 3154 w 3248"/>
                <a:gd name="T99" fmla="*/ 300 h 428"/>
                <a:gd name="T100" fmla="*/ 3113 w 3248"/>
                <a:gd name="T101" fmla="*/ 350 h 428"/>
                <a:gd name="T102" fmla="*/ 1639 w 3248"/>
                <a:gd name="T103" fmla="*/ 80 h 428"/>
                <a:gd name="T104" fmla="*/ 1790 w 3248"/>
                <a:gd name="T105" fmla="*/ 97 h 428"/>
                <a:gd name="T106" fmla="*/ 1832 w 3248"/>
                <a:gd name="T107" fmla="*/ 245 h 428"/>
                <a:gd name="T108" fmla="*/ 1739 w 3248"/>
                <a:gd name="T109" fmla="*/ 353 h 428"/>
                <a:gd name="T110" fmla="*/ 1652 w 3248"/>
                <a:gd name="T111" fmla="*/ 4 h 428"/>
                <a:gd name="T112" fmla="*/ 1701 w 3248"/>
                <a:gd name="T113" fmla="*/ 428 h 428"/>
                <a:gd name="T114" fmla="*/ 1885 w 3248"/>
                <a:gd name="T115" fmla="*/ 369 h 428"/>
                <a:gd name="T116" fmla="*/ 1930 w 3248"/>
                <a:gd name="T117" fmla="*/ 187 h 428"/>
                <a:gd name="T118" fmla="*/ 1786 w 3248"/>
                <a:gd name="T119" fmla="*/ 8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248" h="428">
                  <a:moveTo>
                    <a:pt x="2042" y="407"/>
                  </a:moveTo>
                  <a:lnTo>
                    <a:pt x="2042" y="407"/>
                  </a:lnTo>
                  <a:lnTo>
                    <a:pt x="2055" y="411"/>
                  </a:lnTo>
                  <a:lnTo>
                    <a:pt x="2089" y="418"/>
                  </a:lnTo>
                  <a:lnTo>
                    <a:pt x="2113" y="421"/>
                  </a:lnTo>
                  <a:lnTo>
                    <a:pt x="2140" y="425"/>
                  </a:lnTo>
                  <a:lnTo>
                    <a:pt x="2171" y="427"/>
                  </a:lnTo>
                  <a:lnTo>
                    <a:pt x="2205" y="428"/>
                  </a:lnTo>
                  <a:lnTo>
                    <a:pt x="2205" y="428"/>
                  </a:lnTo>
                  <a:lnTo>
                    <a:pt x="2239" y="427"/>
                  </a:lnTo>
                  <a:lnTo>
                    <a:pt x="2268" y="426"/>
                  </a:lnTo>
                  <a:lnTo>
                    <a:pt x="2293" y="424"/>
                  </a:lnTo>
                  <a:lnTo>
                    <a:pt x="2312" y="422"/>
                  </a:lnTo>
                  <a:lnTo>
                    <a:pt x="2339" y="419"/>
                  </a:lnTo>
                  <a:lnTo>
                    <a:pt x="2347" y="417"/>
                  </a:lnTo>
                  <a:lnTo>
                    <a:pt x="2347" y="346"/>
                  </a:lnTo>
                  <a:lnTo>
                    <a:pt x="2347" y="346"/>
                  </a:lnTo>
                  <a:lnTo>
                    <a:pt x="2339" y="347"/>
                  </a:lnTo>
                  <a:lnTo>
                    <a:pt x="2314" y="351"/>
                  </a:lnTo>
                  <a:lnTo>
                    <a:pt x="2277" y="354"/>
                  </a:lnTo>
                  <a:lnTo>
                    <a:pt x="2255" y="355"/>
                  </a:lnTo>
                  <a:lnTo>
                    <a:pt x="2230" y="355"/>
                  </a:lnTo>
                  <a:lnTo>
                    <a:pt x="2230" y="355"/>
                  </a:lnTo>
                  <a:lnTo>
                    <a:pt x="2209" y="355"/>
                  </a:lnTo>
                  <a:lnTo>
                    <a:pt x="2191" y="354"/>
                  </a:lnTo>
                  <a:lnTo>
                    <a:pt x="2160" y="351"/>
                  </a:lnTo>
                  <a:lnTo>
                    <a:pt x="2141" y="349"/>
                  </a:lnTo>
                  <a:lnTo>
                    <a:pt x="2134" y="348"/>
                  </a:lnTo>
                  <a:lnTo>
                    <a:pt x="2134" y="247"/>
                  </a:lnTo>
                  <a:lnTo>
                    <a:pt x="2318" y="247"/>
                  </a:lnTo>
                  <a:lnTo>
                    <a:pt x="2318" y="175"/>
                  </a:lnTo>
                  <a:lnTo>
                    <a:pt x="2134" y="175"/>
                  </a:lnTo>
                  <a:lnTo>
                    <a:pt x="2134" y="79"/>
                  </a:lnTo>
                  <a:lnTo>
                    <a:pt x="2134" y="79"/>
                  </a:lnTo>
                  <a:lnTo>
                    <a:pt x="2141" y="78"/>
                  </a:lnTo>
                  <a:lnTo>
                    <a:pt x="2159" y="76"/>
                  </a:lnTo>
                  <a:lnTo>
                    <a:pt x="2187" y="74"/>
                  </a:lnTo>
                  <a:lnTo>
                    <a:pt x="2224" y="73"/>
                  </a:lnTo>
                  <a:lnTo>
                    <a:pt x="2224" y="73"/>
                  </a:lnTo>
                  <a:lnTo>
                    <a:pt x="2247" y="73"/>
                  </a:lnTo>
                  <a:lnTo>
                    <a:pt x="2268" y="74"/>
                  </a:lnTo>
                  <a:lnTo>
                    <a:pt x="2305" y="77"/>
                  </a:lnTo>
                  <a:lnTo>
                    <a:pt x="2331" y="80"/>
                  </a:lnTo>
                  <a:lnTo>
                    <a:pt x="2340" y="82"/>
                  </a:lnTo>
                  <a:lnTo>
                    <a:pt x="2340" y="10"/>
                  </a:lnTo>
                  <a:lnTo>
                    <a:pt x="2340" y="10"/>
                  </a:lnTo>
                  <a:lnTo>
                    <a:pt x="2331" y="9"/>
                  </a:lnTo>
                  <a:lnTo>
                    <a:pt x="2306" y="5"/>
                  </a:lnTo>
                  <a:lnTo>
                    <a:pt x="2266" y="2"/>
                  </a:lnTo>
                  <a:lnTo>
                    <a:pt x="2242" y="1"/>
                  </a:lnTo>
                  <a:lnTo>
                    <a:pt x="2214" y="0"/>
                  </a:lnTo>
                  <a:lnTo>
                    <a:pt x="2214" y="0"/>
                  </a:lnTo>
                  <a:lnTo>
                    <a:pt x="2176" y="1"/>
                  </a:lnTo>
                  <a:lnTo>
                    <a:pt x="2144" y="3"/>
                  </a:lnTo>
                  <a:lnTo>
                    <a:pt x="2114" y="6"/>
                  </a:lnTo>
                  <a:lnTo>
                    <a:pt x="2089" y="9"/>
                  </a:lnTo>
                  <a:lnTo>
                    <a:pt x="2069" y="13"/>
                  </a:lnTo>
                  <a:lnTo>
                    <a:pt x="2055" y="15"/>
                  </a:lnTo>
                  <a:lnTo>
                    <a:pt x="2042" y="19"/>
                  </a:lnTo>
                  <a:lnTo>
                    <a:pt x="2042" y="407"/>
                  </a:lnTo>
                  <a:close/>
                  <a:moveTo>
                    <a:pt x="726" y="246"/>
                  </a:moveTo>
                  <a:lnTo>
                    <a:pt x="726" y="246"/>
                  </a:lnTo>
                  <a:lnTo>
                    <a:pt x="722" y="257"/>
                  </a:lnTo>
                  <a:lnTo>
                    <a:pt x="719" y="270"/>
                  </a:lnTo>
                  <a:lnTo>
                    <a:pt x="719" y="270"/>
                  </a:lnTo>
                  <a:lnTo>
                    <a:pt x="715" y="257"/>
                  </a:lnTo>
                  <a:lnTo>
                    <a:pt x="712" y="246"/>
                  </a:lnTo>
                  <a:lnTo>
                    <a:pt x="630" y="39"/>
                  </a:lnTo>
                  <a:lnTo>
                    <a:pt x="630" y="39"/>
                  </a:lnTo>
                  <a:lnTo>
                    <a:pt x="624" y="28"/>
                  </a:lnTo>
                  <a:lnTo>
                    <a:pt x="618" y="19"/>
                  </a:lnTo>
                  <a:lnTo>
                    <a:pt x="611" y="11"/>
                  </a:lnTo>
                  <a:lnTo>
                    <a:pt x="603" y="7"/>
                  </a:lnTo>
                  <a:lnTo>
                    <a:pt x="593" y="3"/>
                  </a:lnTo>
                  <a:lnTo>
                    <a:pt x="581" y="1"/>
                  </a:lnTo>
                  <a:lnTo>
                    <a:pt x="569" y="1"/>
                  </a:lnTo>
                  <a:lnTo>
                    <a:pt x="555" y="0"/>
                  </a:lnTo>
                  <a:lnTo>
                    <a:pt x="555" y="0"/>
                  </a:lnTo>
                  <a:lnTo>
                    <a:pt x="529" y="1"/>
                  </a:lnTo>
                  <a:lnTo>
                    <a:pt x="513" y="2"/>
                  </a:lnTo>
                  <a:lnTo>
                    <a:pt x="471" y="422"/>
                  </a:lnTo>
                  <a:lnTo>
                    <a:pt x="564" y="422"/>
                  </a:lnTo>
                  <a:lnTo>
                    <a:pt x="584" y="140"/>
                  </a:lnTo>
                  <a:lnTo>
                    <a:pt x="672" y="353"/>
                  </a:lnTo>
                  <a:lnTo>
                    <a:pt x="672" y="353"/>
                  </a:lnTo>
                  <a:lnTo>
                    <a:pt x="675" y="359"/>
                  </a:lnTo>
                  <a:lnTo>
                    <a:pt x="679" y="364"/>
                  </a:lnTo>
                  <a:lnTo>
                    <a:pt x="684" y="368"/>
                  </a:lnTo>
                  <a:lnTo>
                    <a:pt x="689" y="371"/>
                  </a:lnTo>
                  <a:lnTo>
                    <a:pt x="695" y="373"/>
                  </a:lnTo>
                  <a:lnTo>
                    <a:pt x="702" y="376"/>
                  </a:lnTo>
                  <a:lnTo>
                    <a:pt x="710" y="377"/>
                  </a:lnTo>
                  <a:lnTo>
                    <a:pt x="719" y="377"/>
                  </a:lnTo>
                  <a:lnTo>
                    <a:pt x="719" y="377"/>
                  </a:lnTo>
                  <a:lnTo>
                    <a:pt x="728" y="377"/>
                  </a:lnTo>
                  <a:lnTo>
                    <a:pt x="737" y="376"/>
                  </a:lnTo>
                  <a:lnTo>
                    <a:pt x="744" y="373"/>
                  </a:lnTo>
                  <a:lnTo>
                    <a:pt x="750" y="371"/>
                  </a:lnTo>
                  <a:lnTo>
                    <a:pt x="755" y="368"/>
                  </a:lnTo>
                  <a:lnTo>
                    <a:pt x="759" y="364"/>
                  </a:lnTo>
                  <a:lnTo>
                    <a:pt x="762" y="359"/>
                  </a:lnTo>
                  <a:lnTo>
                    <a:pt x="765" y="353"/>
                  </a:lnTo>
                  <a:lnTo>
                    <a:pt x="853" y="140"/>
                  </a:lnTo>
                  <a:lnTo>
                    <a:pt x="874" y="422"/>
                  </a:lnTo>
                  <a:lnTo>
                    <a:pt x="967" y="422"/>
                  </a:lnTo>
                  <a:lnTo>
                    <a:pt x="925" y="2"/>
                  </a:lnTo>
                  <a:lnTo>
                    <a:pt x="925" y="2"/>
                  </a:lnTo>
                  <a:lnTo>
                    <a:pt x="909" y="1"/>
                  </a:lnTo>
                  <a:lnTo>
                    <a:pt x="883" y="0"/>
                  </a:lnTo>
                  <a:lnTo>
                    <a:pt x="883" y="0"/>
                  </a:lnTo>
                  <a:lnTo>
                    <a:pt x="868" y="1"/>
                  </a:lnTo>
                  <a:lnTo>
                    <a:pt x="856" y="1"/>
                  </a:lnTo>
                  <a:lnTo>
                    <a:pt x="845" y="3"/>
                  </a:lnTo>
                  <a:lnTo>
                    <a:pt x="836" y="7"/>
                  </a:lnTo>
                  <a:lnTo>
                    <a:pt x="827" y="11"/>
                  </a:lnTo>
                  <a:lnTo>
                    <a:pt x="819" y="19"/>
                  </a:lnTo>
                  <a:lnTo>
                    <a:pt x="813" y="28"/>
                  </a:lnTo>
                  <a:lnTo>
                    <a:pt x="808" y="39"/>
                  </a:lnTo>
                  <a:lnTo>
                    <a:pt x="726" y="246"/>
                  </a:lnTo>
                  <a:close/>
                  <a:moveTo>
                    <a:pt x="261" y="332"/>
                  </a:moveTo>
                  <a:lnTo>
                    <a:pt x="261" y="332"/>
                  </a:lnTo>
                  <a:lnTo>
                    <a:pt x="241" y="338"/>
                  </a:lnTo>
                  <a:lnTo>
                    <a:pt x="215" y="347"/>
                  </a:lnTo>
                  <a:lnTo>
                    <a:pt x="200" y="350"/>
                  </a:lnTo>
                  <a:lnTo>
                    <a:pt x="186" y="353"/>
                  </a:lnTo>
                  <a:lnTo>
                    <a:pt x="172" y="355"/>
                  </a:lnTo>
                  <a:lnTo>
                    <a:pt x="157" y="355"/>
                  </a:lnTo>
                  <a:lnTo>
                    <a:pt x="157" y="355"/>
                  </a:lnTo>
                  <a:lnTo>
                    <a:pt x="144" y="355"/>
                  </a:lnTo>
                  <a:lnTo>
                    <a:pt x="131" y="353"/>
                  </a:lnTo>
                  <a:lnTo>
                    <a:pt x="120" y="349"/>
                  </a:lnTo>
                  <a:lnTo>
                    <a:pt x="114" y="347"/>
                  </a:lnTo>
                  <a:lnTo>
                    <a:pt x="109" y="344"/>
                  </a:lnTo>
                  <a:lnTo>
                    <a:pt x="105" y="340"/>
                  </a:lnTo>
                  <a:lnTo>
                    <a:pt x="101" y="336"/>
                  </a:lnTo>
                  <a:lnTo>
                    <a:pt x="98" y="331"/>
                  </a:lnTo>
                  <a:lnTo>
                    <a:pt x="95" y="326"/>
                  </a:lnTo>
                  <a:lnTo>
                    <a:pt x="93" y="321"/>
                  </a:lnTo>
                  <a:lnTo>
                    <a:pt x="92" y="315"/>
                  </a:lnTo>
                  <a:lnTo>
                    <a:pt x="91" y="308"/>
                  </a:lnTo>
                  <a:lnTo>
                    <a:pt x="90" y="300"/>
                  </a:lnTo>
                  <a:lnTo>
                    <a:pt x="90" y="300"/>
                  </a:lnTo>
                  <a:lnTo>
                    <a:pt x="91" y="288"/>
                  </a:lnTo>
                  <a:lnTo>
                    <a:pt x="94" y="277"/>
                  </a:lnTo>
                  <a:lnTo>
                    <a:pt x="96" y="272"/>
                  </a:lnTo>
                  <a:lnTo>
                    <a:pt x="99" y="266"/>
                  </a:lnTo>
                  <a:lnTo>
                    <a:pt x="103" y="262"/>
                  </a:lnTo>
                  <a:lnTo>
                    <a:pt x="106" y="258"/>
                  </a:lnTo>
                  <a:lnTo>
                    <a:pt x="111" y="255"/>
                  </a:lnTo>
                  <a:lnTo>
                    <a:pt x="116" y="252"/>
                  </a:lnTo>
                  <a:lnTo>
                    <a:pt x="123" y="249"/>
                  </a:lnTo>
                  <a:lnTo>
                    <a:pt x="129" y="247"/>
                  </a:lnTo>
                  <a:lnTo>
                    <a:pt x="145" y="244"/>
                  </a:lnTo>
                  <a:lnTo>
                    <a:pt x="162" y="242"/>
                  </a:lnTo>
                  <a:lnTo>
                    <a:pt x="261" y="239"/>
                  </a:lnTo>
                  <a:lnTo>
                    <a:pt x="261" y="332"/>
                  </a:lnTo>
                  <a:close/>
                  <a:moveTo>
                    <a:pt x="205" y="0"/>
                  </a:moveTo>
                  <a:lnTo>
                    <a:pt x="205" y="0"/>
                  </a:lnTo>
                  <a:lnTo>
                    <a:pt x="176" y="1"/>
                  </a:lnTo>
                  <a:lnTo>
                    <a:pt x="147" y="4"/>
                  </a:lnTo>
                  <a:lnTo>
                    <a:pt x="121" y="7"/>
                  </a:lnTo>
                  <a:lnTo>
                    <a:pt x="97" y="12"/>
                  </a:lnTo>
                  <a:lnTo>
                    <a:pt x="77" y="17"/>
                  </a:lnTo>
                  <a:lnTo>
                    <a:pt x="58" y="23"/>
                  </a:lnTo>
                  <a:lnTo>
                    <a:pt x="44" y="28"/>
                  </a:lnTo>
                  <a:lnTo>
                    <a:pt x="33" y="33"/>
                  </a:lnTo>
                  <a:lnTo>
                    <a:pt x="52" y="102"/>
                  </a:lnTo>
                  <a:lnTo>
                    <a:pt x="52" y="102"/>
                  </a:lnTo>
                  <a:lnTo>
                    <a:pt x="63" y="98"/>
                  </a:lnTo>
                  <a:lnTo>
                    <a:pt x="92" y="91"/>
                  </a:lnTo>
                  <a:lnTo>
                    <a:pt x="111" y="86"/>
                  </a:lnTo>
                  <a:lnTo>
                    <a:pt x="133" y="82"/>
                  </a:lnTo>
                  <a:lnTo>
                    <a:pt x="155" y="80"/>
                  </a:lnTo>
                  <a:lnTo>
                    <a:pt x="179" y="79"/>
                  </a:lnTo>
                  <a:lnTo>
                    <a:pt x="179" y="79"/>
                  </a:lnTo>
                  <a:lnTo>
                    <a:pt x="197" y="80"/>
                  </a:lnTo>
                  <a:lnTo>
                    <a:pt x="214" y="82"/>
                  </a:lnTo>
                  <a:lnTo>
                    <a:pt x="221" y="84"/>
                  </a:lnTo>
                  <a:lnTo>
                    <a:pt x="228" y="86"/>
                  </a:lnTo>
                  <a:lnTo>
                    <a:pt x="234" y="90"/>
                  </a:lnTo>
                  <a:lnTo>
                    <a:pt x="239" y="94"/>
                  </a:lnTo>
                  <a:lnTo>
                    <a:pt x="244" y="98"/>
                  </a:lnTo>
                  <a:lnTo>
                    <a:pt x="248" y="102"/>
                  </a:lnTo>
                  <a:lnTo>
                    <a:pt x="251" y="108"/>
                  </a:lnTo>
                  <a:lnTo>
                    <a:pt x="254" y="114"/>
                  </a:lnTo>
                  <a:lnTo>
                    <a:pt x="256" y="120"/>
                  </a:lnTo>
                  <a:lnTo>
                    <a:pt x="258" y="129"/>
                  </a:lnTo>
                  <a:lnTo>
                    <a:pt x="260" y="137"/>
                  </a:lnTo>
                  <a:lnTo>
                    <a:pt x="260" y="146"/>
                  </a:lnTo>
                  <a:lnTo>
                    <a:pt x="260" y="176"/>
                  </a:lnTo>
                  <a:lnTo>
                    <a:pt x="179" y="176"/>
                  </a:lnTo>
                  <a:lnTo>
                    <a:pt x="179" y="176"/>
                  </a:lnTo>
                  <a:lnTo>
                    <a:pt x="154" y="177"/>
                  </a:lnTo>
                  <a:lnTo>
                    <a:pt x="132" y="179"/>
                  </a:lnTo>
                  <a:lnTo>
                    <a:pt x="111" y="182"/>
                  </a:lnTo>
                  <a:lnTo>
                    <a:pt x="93" y="187"/>
                  </a:lnTo>
                  <a:lnTo>
                    <a:pt x="77" y="192"/>
                  </a:lnTo>
                  <a:lnTo>
                    <a:pt x="61" y="200"/>
                  </a:lnTo>
                  <a:lnTo>
                    <a:pt x="49" y="207"/>
                  </a:lnTo>
                  <a:lnTo>
                    <a:pt x="38" y="216"/>
                  </a:lnTo>
                  <a:lnTo>
                    <a:pt x="29" y="225"/>
                  </a:lnTo>
                  <a:lnTo>
                    <a:pt x="20" y="236"/>
                  </a:lnTo>
                  <a:lnTo>
                    <a:pt x="14" y="246"/>
                  </a:lnTo>
                  <a:lnTo>
                    <a:pt x="9" y="257"/>
                  </a:lnTo>
                  <a:lnTo>
                    <a:pt x="5" y="270"/>
                  </a:lnTo>
                  <a:lnTo>
                    <a:pt x="2" y="282"/>
                  </a:lnTo>
                  <a:lnTo>
                    <a:pt x="1" y="294"/>
                  </a:lnTo>
                  <a:lnTo>
                    <a:pt x="0" y="307"/>
                  </a:lnTo>
                  <a:lnTo>
                    <a:pt x="0" y="307"/>
                  </a:lnTo>
                  <a:lnTo>
                    <a:pt x="1" y="323"/>
                  </a:lnTo>
                  <a:lnTo>
                    <a:pt x="3" y="338"/>
                  </a:lnTo>
                  <a:lnTo>
                    <a:pt x="7" y="352"/>
                  </a:lnTo>
                  <a:lnTo>
                    <a:pt x="12" y="364"/>
                  </a:lnTo>
                  <a:lnTo>
                    <a:pt x="19" y="376"/>
                  </a:lnTo>
                  <a:lnTo>
                    <a:pt x="27" y="386"/>
                  </a:lnTo>
                  <a:lnTo>
                    <a:pt x="35" y="394"/>
                  </a:lnTo>
                  <a:lnTo>
                    <a:pt x="45" y="401"/>
                  </a:lnTo>
                  <a:lnTo>
                    <a:pt x="54" y="408"/>
                  </a:lnTo>
                  <a:lnTo>
                    <a:pt x="65" y="414"/>
                  </a:lnTo>
                  <a:lnTo>
                    <a:pt x="77" y="418"/>
                  </a:lnTo>
                  <a:lnTo>
                    <a:pt x="89" y="422"/>
                  </a:lnTo>
                  <a:lnTo>
                    <a:pt x="101" y="424"/>
                  </a:lnTo>
                  <a:lnTo>
                    <a:pt x="113" y="426"/>
                  </a:lnTo>
                  <a:lnTo>
                    <a:pt x="126" y="427"/>
                  </a:lnTo>
                  <a:lnTo>
                    <a:pt x="138" y="428"/>
                  </a:lnTo>
                  <a:lnTo>
                    <a:pt x="138" y="428"/>
                  </a:lnTo>
                  <a:lnTo>
                    <a:pt x="151" y="427"/>
                  </a:lnTo>
                  <a:lnTo>
                    <a:pt x="164" y="426"/>
                  </a:lnTo>
                  <a:lnTo>
                    <a:pt x="189" y="423"/>
                  </a:lnTo>
                  <a:lnTo>
                    <a:pt x="209" y="418"/>
                  </a:lnTo>
                  <a:lnTo>
                    <a:pt x="227" y="412"/>
                  </a:lnTo>
                  <a:lnTo>
                    <a:pt x="241" y="406"/>
                  </a:lnTo>
                  <a:lnTo>
                    <a:pt x="252" y="401"/>
                  </a:lnTo>
                  <a:lnTo>
                    <a:pt x="260" y="397"/>
                  </a:lnTo>
                  <a:lnTo>
                    <a:pt x="264" y="396"/>
                  </a:lnTo>
                  <a:lnTo>
                    <a:pt x="264" y="396"/>
                  </a:lnTo>
                  <a:lnTo>
                    <a:pt x="266" y="397"/>
                  </a:lnTo>
                  <a:lnTo>
                    <a:pt x="270" y="398"/>
                  </a:lnTo>
                  <a:lnTo>
                    <a:pt x="276" y="401"/>
                  </a:lnTo>
                  <a:lnTo>
                    <a:pt x="284" y="404"/>
                  </a:lnTo>
                  <a:lnTo>
                    <a:pt x="295" y="407"/>
                  </a:lnTo>
                  <a:lnTo>
                    <a:pt x="311" y="411"/>
                  </a:lnTo>
                  <a:lnTo>
                    <a:pt x="329" y="412"/>
                  </a:lnTo>
                  <a:lnTo>
                    <a:pt x="352" y="413"/>
                  </a:lnTo>
                  <a:lnTo>
                    <a:pt x="352" y="122"/>
                  </a:lnTo>
                  <a:lnTo>
                    <a:pt x="352" y="122"/>
                  </a:lnTo>
                  <a:lnTo>
                    <a:pt x="352" y="106"/>
                  </a:lnTo>
                  <a:lnTo>
                    <a:pt x="350" y="92"/>
                  </a:lnTo>
                  <a:lnTo>
                    <a:pt x="347" y="78"/>
                  </a:lnTo>
                  <a:lnTo>
                    <a:pt x="343" y="66"/>
                  </a:lnTo>
                  <a:lnTo>
                    <a:pt x="337" y="56"/>
                  </a:lnTo>
                  <a:lnTo>
                    <a:pt x="331" y="45"/>
                  </a:lnTo>
                  <a:lnTo>
                    <a:pt x="323" y="36"/>
                  </a:lnTo>
                  <a:lnTo>
                    <a:pt x="314" y="29"/>
                  </a:lnTo>
                  <a:lnTo>
                    <a:pt x="304" y="22"/>
                  </a:lnTo>
                  <a:lnTo>
                    <a:pt x="293" y="15"/>
                  </a:lnTo>
                  <a:lnTo>
                    <a:pt x="281" y="11"/>
                  </a:lnTo>
                  <a:lnTo>
                    <a:pt x="268" y="7"/>
                  </a:lnTo>
                  <a:lnTo>
                    <a:pt x="253" y="4"/>
                  </a:lnTo>
                  <a:lnTo>
                    <a:pt x="238" y="2"/>
                  </a:lnTo>
                  <a:lnTo>
                    <a:pt x="223" y="1"/>
                  </a:lnTo>
                  <a:lnTo>
                    <a:pt x="205" y="0"/>
                  </a:lnTo>
                  <a:close/>
                  <a:moveTo>
                    <a:pt x="1319" y="332"/>
                  </a:moveTo>
                  <a:lnTo>
                    <a:pt x="1319" y="332"/>
                  </a:lnTo>
                  <a:lnTo>
                    <a:pt x="1300" y="338"/>
                  </a:lnTo>
                  <a:lnTo>
                    <a:pt x="1273" y="347"/>
                  </a:lnTo>
                  <a:lnTo>
                    <a:pt x="1259" y="350"/>
                  </a:lnTo>
                  <a:lnTo>
                    <a:pt x="1243" y="353"/>
                  </a:lnTo>
                  <a:lnTo>
                    <a:pt x="1229" y="355"/>
                  </a:lnTo>
                  <a:lnTo>
                    <a:pt x="1216" y="355"/>
                  </a:lnTo>
                  <a:lnTo>
                    <a:pt x="1216" y="355"/>
                  </a:lnTo>
                  <a:lnTo>
                    <a:pt x="1202" y="355"/>
                  </a:lnTo>
                  <a:lnTo>
                    <a:pt x="1189" y="353"/>
                  </a:lnTo>
                  <a:lnTo>
                    <a:pt x="1177" y="349"/>
                  </a:lnTo>
                  <a:lnTo>
                    <a:pt x="1172" y="347"/>
                  </a:lnTo>
                  <a:lnTo>
                    <a:pt x="1168" y="344"/>
                  </a:lnTo>
                  <a:lnTo>
                    <a:pt x="1164" y="340"/>
                  </a:lnTo>
                  <a:lnTo>
                    <a:pt x="1160" y="336"/>
                  </a:lnTo>
                  <a:lnTo>
                    <a:pt x="1157" y="331"/>
                  </a:lnTo>
                  <a:lnTo>
                    <a:pt x="1154" y="326"/>
                  </a:lnTo>
                  <a:lnTo>
                    <a:pt x="1151" y="321"/>
                  </a:lnTo>
                  <a:lnTo>
                    <a:pt x="1149" y="315"/>
                  </a:lnTo>
                  <a:lnTo>
                    <a:pt x="1148" y="308"/>
                  </a:lnTo>
                  <a:lnTo>
                    <a:pt x="1148" y="300"/>
                  </a:lnTo>
                  <a:lnTo>
                    <a:pt x="1148" y="300"/>
                  </a:lnTo>
                  <a:lnTo>
                    <a:pt x="1149" y="288"/>
                  </a:lnTo>
                  <a:lnTo>
                    <a:pt x="1152" y="277"/>
                  </a:lnTo>
                  <a:lnTo>
                    <a:pt x="1155" y="272"/>
                  </a:lnTo>
                  <a:lnTo>
                    <a:pt x="1158" y="266"/>
                  </a:lnTo>
                  <a:lnTo>
                    <a:pt x="1161" y="262"/>
                  </a:lnTo>
                  <a:lnTo>
                    <a:pt x="1165" y="258"/>
                  </a:lnTo>
                  <a:lnTo>
                    <a:pt x="1170" y="255"/>
                  </a:lnTo>
                  <a:lnTo>
                    <a:pt x="1175" y="252"/>
                  </a:lnTo>
                  <a:lnTo>
                    <a:pt x="1181" y="249"/>
                  </a:lnTo>
                  <a:lnTo>
                    <a:pt x="1187" y="247"/>
                  </a:lnTo>
                  <a:lnTo>
                    <a:pt x="1203" y="244"/>
                  </a:lnTo>
                  <a:lnTo>
                    <a:pt x="1221" y="242"/>
                  </a:lnTo>
                  <a:lnTo>
                    <a:pt x="1319" y="239"/>
                  </a:lnTo>
                  <a:lnTo>
                    <a:pt x="1319" y="332"/>
                  </a:lnTo>
                  <a:close/>
                  <a:moveTo>
                    <a:pt x="1264" y="0"/>
                  </a:moveTo>
                  <a:lnTo>
                    <a:pt x="1264" y="0"/>
                  </a:lnTo>
                  <a:lnTo>
                    <a:pt x="1233" y="1"/>
                  </a:lnTo>
                  <a:lnTo>
                    <a:pt x="1206" y="4"/>
                  </a:lnTo>
                  <a:lnTo>
                    <a:pt x="1179" y="7"/>
                  </a:lnTo>
                  <a:lnTo>
                    <a:pt x="1156" y="12"/>
                  </a:lnTo>
                  <a:lnTo>
                    <a:pt x="1135" y="17"/>
                  </a:lnTo>
                  <a:lnTo>
                    <a:pt x="1117" y="23"/>
                  </a:lnTo>
                  <a:lnTo>
                    <a:pt x="1102" y="28"/>
                  </a:lnTo>
                  <a:lnTo>
                    <a:pt x="1091" y="33"/>
                  </a:lnTo>
                  <a:lnTo>
                    <a:pt x="1111" y="102"/>
                  </a:lnTo>
                  <a:lnTo>
                    <a:pt x="1111" y="102"/>
                  </a:lnTo>
                  <a:lnTo>
                    <a:pt x="1122" y="98"/>
                  </a:lnTo>
                  <a:lnTo>
                    <a:pt x="1150" y="91"/>
                  </a:lnTo>
                  <a:lnTo>
                    <a:pt x="1169" y="86"/>
                  </a:lnTo>
                  <a:lnTo>
                    <a:pt x="1190" y="82"/>
                  </a:lnTo>
                  <a:lnTo>
                    <a:pt x="1213" y="80"/>
                  </a:lnTo>
                  <a:lnTo>
                    <a:pt x="1236" y="79"/>
                  </a:lnTo>
                  <a:lnTo>
                    <a:pt x="1236" y="79"/>
                  </a:lnTo>
                  <a:lnTo>
                    <a:pt x="1256" y="80"/>
                  </a:lnTo>
                  <a:lnTo>
                    <a:pt x="1272" y="82"/>
                  </a:lnTo>
                  <a:lnTo>
                    <a:pt x="1279" y="84"/>
                  </a:lnTo>
                  <a:lnTo>
                    <a:pt x="1285" y="86"/>
                  </a:lnTo>
                  <a:lnTo>
                    <a:pt x="1291" y="90"/>
                  </a:lnTo>
                  <a:lnTo>
                    <a:pt x="1298" y="94"/>
                  </a:lnTo>
                  <a:lnTo>
                    <a:pt x="1302" y="98"/>
                  </a:lnTo>
                  <a:lnTo>
                    <a:pt x="1306" y="102"/>
                  </a:lnTo>
                  <a:lnTo>
                    <a:pt x="1310" y="108"/>
                  </a:lnTo>
                  <a:lnTo>
                    <a:pt x="1313" y="114"/>
                  </a:lnTo>
                  <a:lnTo>
                    <a:pt x="1315" y="120"/>
                  </a:lnTo>
                  <a:lnTo>
                    <a:pt x="1316" y="129"/>
                  </a:lnTo>
                  <a:lnTo>
                    <a:pt x="1317" y="137"/>
                  </a:lnTo>
                  <a:lnTo>
                    <a:pt x="1318" y="146"/>
                  </a:lnTo>
                  <a:lnTo>
                    <a:pt x="1318" y="176"/>
                  </a:lnTo>
                  <a:lnTo>
                    <a:pt x="1236" y="176"/>
                  </a:lnTo>
                  <a:lnTo>
                    <a:pt x="1236" y="176"/>
                  </a:lnTo>
                  <a:lnTo>
                    <a:pt x="1212" y="177"/>
                  </a:lnTo>
                  <a:lnTo>
                    <a:pt x="1189" y="179"/>
                  </a:lnTo>
                  <a:lnTo>
                    <a:pt x="1169" y="182"/>
                  </a:lnTo>
                  <a:lnTo>
                    <a:pt x="1150" y="187"/>
                  </a:lnTo>
                  <a:lnTo>
                    <a:pt x="1134" y="192"/>
                  </a:lnTo>
                  <a:lnTo>
                    <a:pt x="1120" y="200"/>
                  </a:lnTo>
                  <a:lnTo>
                    <a:pt x="1108" y="207"/>
                  </a:lnTo>
                  <a:lnTo>
                    <a:pt x="1096" y="216"/>
                  </a:lnTo>
                  <a:lnTo>
                    <a:pt x="1086" y="225"/>
                  </a:lnTo>
                  <a:lnTo>
                    <a:pt x="1079" y="236"/>
                  </a:lnTo>
                  <a:lnTo>
                    <a:pt x="1072" y="246"/>
                  </a:lnTo>
                  <a:lnTo>
                    <a:pt x="1067" y="257"/>
                  </a:lnTo>
                  <a:lnTo>
                    <a:pt x="1064" y="270"/>
                  </a:lnTo>
                  <a:lnTo>
                    <a:pt x="1061" y="282"/>
                  </a:lnTo>
                  <a:lnTo>
                    <a:pt x="1058" y="294"/>
                  </a:lnTo>
                  <a:lnTo>
                    <a:pt x="1058" y="307"/>
                  </a:lnTo>
                  <a:lnTo>
                    <a:pt x="1058" y="307"/>
                  </a:lnTo>
                  <a:lnTo>
                    <a:pt x="1060" y="323"/>
                  </a:lnTo>
                  <a:lnTo>
                    <a:pt x="1062" y="338"/>
                  </a:lnTo>
                  <a:lnTo>
                    <a:pt x="1066" y="352"/>
                  </a:lnTo>
                  <a:lnTo>
                    <a:pt x="1071" y="364"/>
                  </a:lnTo>
                  <a:lnTo>
                    <a:pt x="1077" y="376"/>
                  </a:lnTo>
                  <a:lnTo>
                    <a:pt x="1085" y="386"/>
                  </a:lnTo>
                  <a:lnTo>
                    <a:pt x="1093" y="394"/>
                  </a:lnTo>
                  <a:lnTo>
                    <a:pt x="1102" y="401"/>
                  </a:lnTo>
                  <a:lnTo>
                    <a:pt x="1113" y="408"/>
                  </a:lnTo>
                  <a:lnTo>
                    <a:pt x="1124" y="414"/>
                  </a:lnTo>
                  <a:lnTo>
                    <a:pt x="1135" y="418"/>
                  </a:lnTo>
                  <a:lnTo>
                    <a:pt x="1146" y="422"/>
                  </a:lnTo>
                  <a:lnTo>
                    <a:pt x="1159" y="424"/>
                  </a:lnTo>
                  <a:lnTo>
                    <a:pt x="1171" y="426"/>
                  </a:lnTo>
                  <a:lnTo>
                    <a:pt x="1183" y="427"/>
                  </a:lnTo>
                  <a:lnTo>
                    <a:pt x="1195" y="428"/>
                  </a:lnTo>
                  <a:lnTo>
                    <a:pt x="1195" y="428"/>
                  </a:lnTo>
                  <a:lnTo>
                    <a:pt x="1210" y="427"/>
                  </a:lnTo>
                  <a:lnTo>
                    <a:pt x="1223" y="426"/>
                  </a:lnTo>
                  <a:lnTo>
                    <a:pt x="1246" y="423"/>
                  </a:lnTo>
                  <a:lnTo>
                    <a:pt x="1268" y="418"/>
                  </a:lnTo>
                  <a:lnTo>
                    <a:pt x="1285" y="412"/>
                  </a:lnTo>
                  <a:lnTo>
                    <a:pt x="1300" y="406"/>
                  </a:lnTo>
                  <a:lnTo>
                    <a:pt x="1311" y="401"/>
                  </a:lnTo>
                  <a:lnTo>
                    <a:pt x="1318" y="397"/>
                  </a:lnTo>
                  <a:lnTo>
                    <a:pt x="1322" y="396"/>
                  </a:lnTo>
                  <a:lnTo>
                    <a:pt x="1322" y="396"/>
                  </a:lnTo>
                  <a:lnTo>
                    <a:pt x="1324" y="397"/>
                  </a:lnTo>
                  <a:lnTo>
                    <a:pt x="1327" y="398"/>
                  </a:lnTo>
                  <a:lnTo>
                    <a:pt x="1333" y="401"/>
                  </a:lnTo>
                  <a:lnTo>
                    <a:pt x="1341" y="404"/>
                  </a:lnTo>
                  <a:lnTo>
                    <a:pt x="1354" y="407"/>
                  </a:lnTo>
                  <a:lnTo>
                    <a:pt x="1368" y="411"/>
                  </a:lnTo>
                  <a:lnTo>
                    <a:pt x="1387" y="412"/>
                  </a:lnTo>
                  <a:lnTo>
                    <a:pt x="1411" y="413"/>
                  </a:lnTo>
                  <a:lnTo>
                    <a:pt x="1411" y="122"/>
                  </a:lnTo>
                  <a:lnTo>
                    <a:pt x="1411" y="122"/>
                  </a:lnTo>
                  <a:lnTo>
                    <a:pt x="1411" y="106"/>
                  </a:lnTo>
                  <a:lnTo>
                    <a:pt x="1409" y="92"/>
                  </a:lnTo>
                  <a:lnTo>
                    <a:pt x="1406" y="78"/>
                  </a:lnTo>
                  <a:lnTo>
                    <a:pt x="1401" y="66"/>
                  </a:lnTo>
                  <a:lnTo>
                    <a:pt x="1396" y="56"/>
                  </a:lnTo>
                  <a:lnTo>
                    <a:pt x="1388" y="45"/>
                  </a:lnTo>
                  <a:lnTo>
                    <a:pt x="1381" y="36"/>
                  </a:lnTo>
                  <a:lnTo>
                    <a:pt x="1372" y="29"/>
                  </a:lnTo>
                  <a:lnTo>
                    <a:pt x="1362" y="22"/>
                  </a:lnTo>
                  <a:lnTo>
                    <a:pt x="1351" y="15"/>
                  </a:lnTo>
                  <a:lnTo>
                    <a:pt x="1339" y="11"/>
                  </a:lnTo>
                  <a:lnTo>
                    <a:pt x="1326" y="7"/>
                  </a:lnTo>
                  <a:lnTo>
                    <a:pt x="1312" y="4"/>
                  </a:lnTo>
                  <a:lnTo>
                    <a:pt x="1297" y="2"/>
                  </a:lnTo>
                  <a:lnTo>
                    <a:pt x="1280" y="1"/>
                  </a:lnTo>
                  <a:lnTo>
                    <a:pt x="1264" y="0"/>
                  </a:lnTo>
                  <a:close/>
                  <a:moveTo>
                    <a:pt x="2735" y="317"/>
                  </a:moveTo>
                  <a:lnTo>
                    <a:pt x="2735" y="317"/>
                  </a:lnTo>
                  <a:lnTo>
                    <a:pt x="2714" y="326"/>
                  </a:lnTo>
                  <a:lnTo>
                    <a:pt x="2700" y="331"/>
                  </a:lnTo>
                  <a:lnTo>
                    <a:pt x="2686" y="335"/>
                  </a:lnTo>
                  <a:lnTo>
                    <a:pt x="2671" y="340"/>
                  </a:lnTo>
                  <a:lnTo>
                    <a:pt x="2654" y="343"/>
                  </a:lnTo>
                  <a:lnTo>
                    <a:pt x="2638" y="345"/>
                  </a:lnTo>
                  <a:lnTo>
                    <a:pt x="2621" y="346"/>
                  </a:lnTo>
                  <a:lnTo>
                    <a:pt x="2621" y="346"/>
                  </a:lnTo>
                  <a:lnTo>
                    <a:pt x="2609" y="346"/>
                  </a:lnTo>
                  <a:lnTo>
                    <a:pt x="2599" y="345"/>
                  </a:lnTo>
                  <a:lnTo>
                    <a:pt x="2590" y="343"/>
                  </a:lnTo>
                  <a:lnTo>
                    <a:pt x="2583" y="341"/>
                  </a:lnTo>
                  <a:lnTo>
                    <a:pt x="2576" y="337"/>
                  </a:lnTo>
                  <a:lnTo>
                    <a:pt x="2570" y="333"/>
                  </a:lnTo>
                  <a:lnTo>
                    <a:pt x="2564" y="328"/>
                  </a:lnTo>
                  <a:lnTo>
                    <a:pt x="2560" y="323"/>
                  </a:lnTo>
                  <a:lnTo>
                    <a:pt x="2556" y="317"/>
                  </a:lnTo>
                  <a:lnTo>
                    <a:pt x="2553" y="311"/>
                  </a:lnTo>
                  <a:lnTo>
                    <a:pt x="2551" y="302"/>
                  </a:lnTo>
                  <a:lnTo>
                    <a:pt x="2549" y="294"/>
                  </a:lnTo>
                  <a:lnTo>
                    <a:pt x="2547" y="275"/>
                  </a:lnTo>
                  <a:lnTo>
                    <a:pt x="2547" y="252"/>
                  </a:lnTo>
                  <a:lnTo>
                    <a:pt x="2547" y="4"/>
                  </a:lnTo>
                  <a:lnTo>
                    <a:pt x="2533" y="4"/>
                  </a:lnTo>
                  <a:lnTo>
                    <a:pt x="2533" y="4"/>
                  </a:lnTo>
                  <a:lnTo>
                    <a:pt x="2513" y="4"/>
                  </a:lnTo>
                  <a:lnTo>
                    <a:pt x="2490" y="6"/>
                  </a:lnTo>
                  <a:lnTo>
                    <a:pt x="2467" y="8"/>
                  </a:lnTo>
                  <a:lnTo>
                    <a:pt x="2454" y="10"/>
                  </a:lnTo>
                  <a:lnTo>
                    <a:pt x="2454" y="263"/>
                  </a:lnTo>
                  <a:lnTo>
                    <a:pt x="2454" y="263"/>
                  </a:lnTo>
                  <a:lnTo>
                    <a:pt x="2454" y="284"/>
                  </a:lnTo>
                  <a:lnTo>
                    <a:pt x="2455" y="302"/>
                  </a:lnTo>
                  <a:lnTo>
                    <a:pt x="2457" y="320"/>
                  </a:lnTo>
                  <a:lnTo>
                    <a:pt x="2459" y="336"/>
                  </a:lnTo>
                  <a:lnTo>
                    <a:pt x="2463" y="351"/>
                  </a:lnTo>
                  <a:lnTo>
                    <a:pt x="2468" y="364"/>
                  </a:lnTo>
                  <a:lnTo>
                    <a:pt x="2475" y="377"/>
                  </a:lnTo>
                  <a:lnTo>
                    <a:pt x="2482" y="387"/>
                  </a:lnTo>
                  <a:lnTo>
                    <a:pt x="2490" y="397"/>
                  </a:lnTo>
                  <a:lnTo>
                    <a:pt x="2500" y="405"/>
                  </a:lnTo>
                  <a:lnTo>
                    <a:pt x="2512" y="412"/>
                  </a:lnTo>
                  <a:lnTo>
                    <a:pt x="2525" y="418"/>
                  </a:lnTo>
                  <a:lnTo>
                    <a:pt x="2540" y="422"/>
                  </a:lnTo>
                  <a:lnTo>
                    <a:pt x="2556" y="425"/>
                  </a:lnTo>
                  <a:lnTo>
                    <a:pt x="2575" y="427"/>
                  </a:lnTo>
                  <a:lnTo>
                    <a:pt x="2595" y="428"/>
                  </a:lnTo>
                  <a:lnTo>
                    <a:pt x="2595" y="428"/>
                  </a:lnTo>
                  <a:lnTo>
                    <a:pt x="2611" y="427"/>
                  </a:lnTo>
                  <a:lnTo>
                    <a:pt x="2626" y="426"/>
                  </a:lnTo>
                  <a:lnTo>
                    <a:pt x="2640" y="425"/>
                  </a:lnTo>
                  <a:lnTo>
                    <a:pt x="2653" y="422"/>
                  </a:lnTo>
                  <a:lnTo>
                    <a:pt x="2677" y="417"/>
                  </a:lnTo>
                  <a:lnTo>
                    <a:pt x="2697" y="411"/>
                  </a:lnTo>
                  <a:lnTo>
                    <a:pt x="2714" y="404"/>
                  </a:lnTo>
                  <a:lnTo>
                    <a:pt x="2725" y="399"/>
                  </a:lnTo>
                  <a:lnTo>
                    <a:pt x="2737" y="394"/>
                  </a:lnTo>
                  <a:lnTo>
                    <a:pt x="2737" y="394"/>
                  </a:lnTo>
                  <a:lnTo>
                    <a:pt x="2743" y="397"/>
                  </a:lnTo>
                  <a:lnTo>
                    <a:pt x="2750" y="400"/>
                  </a:lnTo>
                  <a:lnTo>
                    <a:pt x="2761" y="403"/>
                  </a:lnTo>
                  <a:lnTo>
                    <a:pt x="2773" y="406"/>
                  </a:lnTo>
                  <a:lnTo>
                    <a:pt x="2788" y="409"/>
                  </a:lnTo>
                  <a:lnTo>
                    <a:pt x="2807" y="412"/>
                  </a:lnTo>
                  <a:lnTo>
                    <a:pt x="2828" y="413"/>
                  </a:lnTo>
                  <a:lnTo>
                    <a:pt x="2828" y="10"/>
                  </a:lnTo>
                  <a:lnTo>
                    <a:pt x="2828" y="10"/>
                  </a:lnTo>
                  <a:lnTo>
                    <a:pt x="2796" y="6"/>
                  </a:lnTo>
                  <a:lnTo>
                    <a:pt x="2774" y="5"/>
                  </a:lnTo>
                  <a:lnTo>
                    <a:pt x="2753" y="4"/>
                  </a:lnTo>
                  <a:lnTo>
                    <a:pt x="2735" y="4"/>
                  </a:lnTo>
                  <a:lnTo>
                    <a:pt x="2735" y="317"/>
                  </a:lnTo>
                  <a:close/>
                  <a:moveTo>
                    <a:pt x="2937" y="413"/>
                  </a:moveTo>
                  <a:lnTo>
                    <a:pt x="2937" y="413"/>
                  </a:lnTo>
                  <a:lnTo>
                    <a:pt x="2948" y="415"/>
                  </a:lnTo>
                  <a:lnTo>
                    <a:pt x="2976" y="420"/>
                  </a:lnTo>
                  <a:lnTo>
                    <a:pt x="2997" y="423"/>
                  </a:lnTo>
                  <a:lnTo>
                    <a:pt x="3020" y="425"/>
                  </a:lnTo>
                  <a:lnTo>
                    <a:pt x="3047" y="427"/>
                  </a:lnTo>
                  <a:lnTo>
                    <a:pt x="3075" y="428"/>
                  </a:lnTo>
                  <a:lnTo>
                    <a:pt x="3075" y="428"/>
                  </a:lnTo>
                  <a:lnTo>
                    <a:pt x="3091" y="427"/>
                  </a:lnTo>
                  <a:lnTo>
                    <a:pt x="3105" y="426"/>
                  </a:lnTo>
                  <a:lnTo>
                    <a:pt x="3120" y="425"/>
                  </a:lnTo>
                  <a:lnTo>
                    <a:pt x="3135" y="422"/>
                  </a:lnTo>
                  <a:lnTo>
                    <a:pt x="3150" y="419"/>
                  </a:lnTo>
                  <a:lnTo>
                    <a:pt x="3164" y="414"/>
                  </a:lnTo>
                  <a:lnTo>
                    <a:pt x="3178" y="408"/>
                  </a:lnTo>
                  <a:lnTo>
                    <a:pt x="3191" y="402"/>
                  </a:lnTo>
                  <a:lnTo>
                    <a:pt x="3202" y="394"/>
                  </a:lnTo>
                  <a:lnTo>
                    <a:pt x="3213" y="385"/>
                  </a:lnTo>
                  <a:lnTo>
                    <a:pt x="3223" y="375"/>
                  </a:lnTo>
                  <a:lnTo>
                    <a:pt x="3232" y="363"/>
                  </a:lnTo>
                  <a:lnTo>
                    <a:pt x="3239" y="350"/>
                  </a:lnTo>
                  <a:lnTo>
                    <a:pt x="3244" y="334"/>
                  </a:lnTo>
                  <a:lnTo>
                    <a:pt x="3247" y="318"/>
                  </a:lnTo>
                  <a:lnTo>
                    <a:pt x="3248" y="300"/>
                  </a:lnTo>
                  <a:lnTo>
                    <a:pt x="3248" y="300"/>
                  </a:lnTo>
                  <a:lnTo>
                    <a:pt x="3247" y="288"/>
                  </a:lnTo>
                  <a:lnTo>
                    <a:pt x="3246" y="277"/>
                  </a:lnTo>
                  <a:lnTo>
                    <a:pt x="3243" y="266"/>
                  </a:lnTo>
                  <a:lnTo>
                    <a:pt x="3239" y="256"/>
                  </a:lnTo>
                  <a:lnTo>
                    <a:pt x="3234" y="248"/>
                  </a:lnTo>
                  <a:lnTo>
                    <a:pt x="3228" y="239"/>
                  </a:lnTo>
                  <a:lnTo>
                    <a:pt x="3220" y="231"/>
                  </a:lnTo>
                  <a:lnTo>
                    <a:pt x="3213" y="224"/>
                  </a:lnTo>
                  <a:lnTo>
                    <a:pt x="3204" y="217"/>
                  </a:lnTo>
                  <a:lnTo>
                    <a:pt x="3194" y="211"/>
                  </a:lnTo>
                  <a:lnTo>
                    <a:pt x="3184" y="204"/>
                  </a:lnTo>
                  <a:lnTo>
                    <a:pt x="3171" y="199"/>
                  </a:lnTo>
                  <a:lnTo>
                    <a:pt x="3146" y="187"/>
                  </a:lnTo>
                  <a:lnTo>
                    <a:pt x="3117" y="176"/>
                  </a:lnTo>
                  <a:lnTo>
                    <a:pt x="3117" y="176"/>
                  </a:lnTo>
                  <a:lnTo>
                    <a:pt x="3086" y="164"/>
                  </a:lnTo>
                  <a:lnTo>
                    <a:pt x="3072" y="157"/>
                  </a:lnTo>
                  <a:lnTo>
                    <a:pt x="3060" y="151"/>
                  </a:lnTo>
                  <a:lnTo>
                    <a:pt x="3050" y="144"/>
                  </a:lnTo>
                  <a:lnTo>
                    <a:pt x="3046" y="140"/>
                  </a:lnTo>
                  <a:lnTo>
                    <a:pt x="3043" y="136"/>
                  </a:lnTo>
                  <a:lnTo>
                    <a:pt x="3040" y="132"/>
                  </a:lnTo>
                  <a:lnTo>
                    <a:pt x="3038" y="127"/>
                  </a:lnTo>
                  <a:lnTo>
                    <a:pt x="3037" y="121"/>
                  </a:lnTo>
                  <a:lnTo>
                    <a:pt x="3037" y="116"/>
                  </a:lnTo>
                  <a:lnTo>
                    <a:pt x="3037" y="116"/>
                  </a:lnTo>
                  <a:lnTo>
                    <a:pt x="3037" y="110"/>
                  </a:lnTo>
                  <a:lnTo>
                    <a:pt x="3039" y="104"/>
                  </a:lnTo>
                  <a:lnTo>
                    <a:pt x="3043" y="97"/>
                  </a:lnTo>
                  <a:lnTo>
                    <a:pt x="3049" y="90"/>
                  </a:lnTo>
                  <a:lnTo>
                    <a:pt x="3053" y="86"/>
                  </a:lnTo>
                  <a:lnTo>
                    <a:pt x="3057" y="83"/>
                  </a:lnTo>
                  <a:lnTo>
                    <a:pt x="3063" y="81"/>
                  </a:lnTo>
                  <a:lnTo>
                    <a:pt x="3069" y="78"/>
                  </a:lnTo>
                  <a:lnTo>
                    <a:pt x="3076" y="76"/>
                  </a:lnTo>
                  <a:lnTo>
                    <a:pt x="3084" y="75"/>
                  </a:lnTo>
                  <a:lnTo>
                    <a:pt x="3093" y="74"/>
                  </a:lnTo>
                  <a:lnTo>
                    <a:pt x="3103" y="74"/>
                  </a:lnTo>
                  <a:lnTo>
                    <a:pt x="3103" y="74"/>
                  </a:lnTo>
                  <a:lnTo>
                    <a:pt x="3122" y="75"/>
                  </a:lnTo>
                  <a:lnTo>
                    <a:pt x="3142" y="77"/>
                  </a:lnTo>
                  <a:lnTo>
                    <a:pt x="3159" y="81"/>
                  </a:lnTo>
                  <a:lnTo>
                    <a:pt x="3175" y="85"/>
                  </a:lnTo>
                  <a:lnTo>
                    <a:pt x="3199" y="94"/>
                  </a:lnTo>
                  <a:lnTo>
                    <a:pt x="3208" y="98"/>
                  </a:lnTo>
                  <a:lnTo>
                    <a:pt x="3232" y="30"/>
                  </a:lnTo>
                  <a:lnTo>
                    <a:pt x="3232" y="30"/>
                  </a:lnTo>
                  <a:lnTo>
                    <a:pt x="3213" y="22"/>
                  </a:lnTo>
                  <a:lnTo>
                    <a:pt x="3200" y="16"/>
                  </a:lnTo>
                  <a:lnTo>
                    <a:pt x="3184" y="12"/>
                  </a:lnTo>
                  <a:lnTo>
                    <a:pt x="3165" y="7"/>
                  </a:lnTo>
                  <a:lnTo>
                    <a:pt x="3144" y="4"/>
                  </a:lnTo>
                  <a:lnTo>
                    <a:pt x="3120" y="1"/>
                  </a:lnTo>
                  <a:lnTo>
                    <a:pt x="3095" y="0"/>
                  </a:lnTo>
                  <a:lnTo>
                    <a:pt x="3095" y="0"/>
                  </a:lnTo>
                  <a:lnTo>
                    <a:pt x="3080" y="1"/>
                  </a:lnTo>
                  <a:lnTo>
                    <a:pt x="3066" y="2"/>
                  </a:lnTo>
                  <a:lnTo>
                    <a:pt x="3052" y="4"/>
                  </a:lnTo>
                  <a:lnTo>
                    <a:pt x="3039" y="8"/>
                  </a:lnTo>
                  <a:lnTo>
                    <a:pt x="3025" y="12"/>
                  </a:lnTo>
                  <a:lnTo>
                    <a:pt x="3013" y="17"/>
                  </a:lnTo>
                  <a:lnTo>
                    <a:pt x="3001" y="24"/>
                  </a:lnTo>
                  <a:lnTo>
                    <a:pt x="2990" y="31"/>
                  </a:lnTo>
                  <a:lnTo>
                    <a:pt x="2979" y="39"/>
                  </a:lnTo>
                  <a:lnTo>
                    <a:pt x="2970" y="47"/>
                  </a:lnTo>
                  <a:lnTo>
                    <a:pt x="2962" y="58"/>
                  </a:lnTo>
                  <a:lnTo>
                    <a:pt x="2956" y="69"/>
                  </a:lnTo>
                  <a:lnTo>
                    <a:pt x="2950" y="80"/>
                  </a:lnTo>
                  <a:lnTo>
                    <a:pt x="2946" y="94"/>
                  </a:lnTo>
                  <a:lnTo>
                    <a:pt x="2944" y="107"/>
                  </a:lnTo>
                  <a:lnTo>
                    <a:pt x="2943" y="122"/>
                  </a:lnTo>
                  <a:lnTo>
                    <a:pt x="2943" y="122"/>
                  </a:lnTo>
                  <a:lnTo>
                    <a:pt x="2944" y="137"/>
                  </a:lnTo>
                  <a:lnTo>
                    <a:pt x="2946" y="150"/>
                  </a:lnTo>
                  <a:lnTo>
                    <a:pt x="2950" y="164"/>
                  </a:lnTo>
                  <a:lnTo>
                    <a:pt x="2956" y="175"/>
                  </a:lnTo>
                  <a:lnTo>
                    <a:pt x="2962" y="185"/>
                  </a:lnTo>
                  <a:lnTo>
                    <a:pt x="2970" y="194"/>
                  </a:lnTo>
                  <a:lnTo>
                    <a:pt x="2979" y="203"/>
                  </a:lnTo>
                  <a:lnTo>
                    <a:pt x="2988" y="210"/>
                  </a:lnTo>
                  <a:lnTo>
                    <a:pt x="2999" y="217"/>
                  </a:lnTo>
                  <a:lnTo>
                    <a:pt x="3010" y="223"/>
                  </a:lnTo>
                  <a:lnTo>
                    <a:pt x="3021" y="229"/>
                  </a:lnTo>
                  <a:lnTo>
                    <a:pt x="3032" y="235"/>
                  </a:lnTo>
                  <a:lnTo>
                    <a:pt x="3056" y="243"/>
                  </a:lnTo>
                  <a:lnTo>
                    <a:pt x="3079" y="251"/>
                  </a:lnTo>
                  <a:lnTo>
                    <a:pt x="3079" y="251"/>
                  </a:lnTo>
                  <a:lnTo>
                    <a:pt x="3108" y="261"/>
                  </a:lnTo>
                  <a:lnTo>
                    <a:pt x="3121" y="266"/>
                  </a:lnTo>
                  <a:lnTo>
                    <a:pt x="3133" y="273"/>
                  </a:lnTo>
                  <a:lnTo>
                    <a:pt x="3142" y="280"/>
                  </a:lnTo>
                  <a:lnTo>
                    <a:pt x="3148" y="287"/>
                  </a:lnTo>
                  <a:lnTo>
                    <a:pt x="3151" y="291"/>
                  </a:lnTo>
                  <a:lnTo>
                    <a:pt x="3153" y="296"/>
                  </a:lnTo>
                  <a:lnTo>
                    <a:pt x="3154" y="300"/>
                  </a:lnTo>
                  <a:lnTo>
                    <a:pt x="3154" y="306"/>
                  </a:lnTo>
                  <a:lnTo>
                    <a:pt x="3154" y="306"/>
                  </a:lnTo>
                  <a:lnTo>
                    <a:pt x="3154" y="315"/>
                  </a:lnTo>
                  <a:lnTo>
                    <a:pt x="3151" y="324"/>
                  </a:lnTo>
                  <a:lnTo>
                    <a:pt x="3149" y="328"/>
                  </a:lnTo>
                  <a:lnTo>
                    <a:pt x="3146" y="332"/>
                  </a:lnTo>
                  <a:lnTo>
                    <a:pt x="3143" y="335"/>
                  </a:lnTo>
                  <a:lnTo>
                    <a:pt x="3139" y="340"/>
                  </a:lnTo>
                  <a:lnTo>
                    <a:pt x="3134" y="343"/>
                  </a:lnTo>
                  <a:lnTo>
                    <a:pt x="3127" y="346"/>
                  </a:lnTo>
                  <a:lnTo>
                    <a:pt x="3121" y="348"/>
                  </a:lnTo>
                  <a:lnTo>
                    <a:pt x="3113" y="350"/>
                  </a:lnTo>
                  <a:lnTo>
                    <a:pt x="3104" y="352"/>
                  </a:lnTo>
                  <a:lnTo>
                    <a:pt x="3095" y="353"/>
                  </a:lnTo>
                  <a:lnTo>
                    <a:pt x="3071" y="354"/>
                  </a:lnTo>
                  <a:lnTo>
                    <a:pt x="3071" y="354"/>
                  </a:lnTo>
                  <a:lnTo>
                    <a:pt x="3050" y="354"/>
                  </a:lnTo>
                  <a:lnTo>
                    <a:pt x="3029" y="352"/>
                  </a:lnTo>
                  <a:lnTo>
                    <a:pt x="2992" y="348"/>
                  </a:lnTo>
                  <a:lnTo>
                    <a:pt x="2965" y="344"/>
                  </a:lnTo>
                  <a:lnTo>
                    <a:pt x="2955" y="342"/>
                  </a:lnTo>
                  <a:lnTo>
                    <a:pt x="2937" y="413"/>
                  </a:lnTo>
                  <a:close/>
                  <a:moveTo>
                    <a:pt x="1639" y="80"/>
                  </a:moveTo>
                  <a:lnTo>
                    <a:pt x="1639" y="80"/>
                  </a:lnTo>
                  <a:lnTo>
                    <a:pt x="1653" y="77"/>
                  </a:lnTo>
                  <a:lnTo>
                    <a:pt x="1670" y="75"/>
                  </a:lnTo>
                  <a:lnTo>
                    <a:pt x="1691" y="73"/>
                  </a:lnTo>
                  <a:lnTo>
                    <a:pt x="1712" y="73"/>
                  </a:lnTo>
                  <a:lnTo>
                    <a:pt x="1712" y="73"/>
                  </a:lnTo>
                  <a:lnTo>
                    <a:pt x="1726" y="73"/>
                  </a:lnTo>
                  <a:lnTo>
                    <a:pt x="1737" y="74"/>
                  </a:lnTo>
                  <a:lnTo>
                    <a:pt x="1749" y="77"/>
                  </a:lnTo>
                  <a:lnTo>
                    <a:pt x="1760" y="80"/>
                  </a:lnTo>
                  <a:lnTo>
                    <a:pt x="1771" y="84"/>
                  </a:lnTo>
                  <a:lnTo>
                    <a:pt x="1780" y="90"/>
                  </a:lnTo>
                  <a:lnTo>
                    <a:pt x="1790" y="97"/>
                  </a:lnTo>
                  <a:lnTo>
                    <a:pt x="1798" y="104"/>
                  </a:lnTo>
                  <a:lnTo>
                    <a:pt x="1805" y="113"/>
                  </a:lnTo>
                  <a:lnTo>
                    <a:pt x="1813" y="122"/>
                  </a:lnTo>
                  <a:lnTo>
                    <a:pt x="1819" y="134"/>
                  </a:lnTo>
                  <a:lnTo>
                    <a:pt x="1824" y="147"/>
                  </a:lnTo>
                  <a:lnTo>
                    <a:pt x="1828" y="161"/>
                  </a:lnTo>
                  <a:lnTo>
                    <a:pt x="1831" y="176"/>
                  </a:lnTo>
                  <a:lnTo>
                    <a:pt x="1832" y="192"/>
                  </a:lnTo>
                  <a:lnTo>
                    <a:pt x="1833" y="211"/>
                  </a:lnTo>
                  <a:lnTo>
                    <a:pt x="1833" y="211"/>
                  </a:lnTo>
                  <a:lnTo>
                    <a:pt x="1833" y="228"/>
                  </a:lnTo>
                  <a:lnTo>
                    <a:pt x="1832" y="245"/>
                  </a:lnTo>
                  <a:lnTo>
                    <a:pt x="1830" y="260"/>
                  </a:lnTo>
                  <a:lnTo>
                    <a:pt x="1827" y="275"/>
                  </a:lnTo>
                  <a:lnTo>
                    <a:pt x="1824" y="288"/>
                  </a:lnTo>
                  <a:lnTo>
                    <a:pt x="1820" y="299"/>
                  </a:lnTo>
                  <a:lnTo>
                    <a:pt x="1814" y="311"/>
                  </a:lnTo>
                  <a:lnTo>
                    <a:pt x="1807" y="320"/>
                  </a:lnTo>
                  <a:lnTo>
                    <a:pt x="1799" y="328"/>
                  </a:lnTo>
                  <a:lnTo>
                    <a:pt x="1790" y="335"/>
                  </a:lnTo>
                  <a:lnTo>
                    <a:pt x="1780" y="342"/>
                  </a:lnTo>
                  <a:lnTo>
                    <a:pt x="1768" y="347"/>
                  </a:lnTo>
                  <a:lnTo>
                    <a:pt x="1754" y="350"/>
                  </a:lnTo>
                  <a:lnTo>
                    <a:pt x="1739" y="353"/>
                  </a:lnTo>
                  <a:lnTo>
                    <a:pt x="1723" y="355"/>
                  </a:lnTo>
                  <a:lnTo>
                    <a:pt x="1704" y="355"/>
                  </a:lnTo>
                  <a:lnTo>
                    <a:pt x="1704" y="355"/>
                  </a:lnTo>
                  <a:lnTo>
                    <a:pt x="1681" y="354"/>
                  </a:lnTo>
                  <a:lnTo>
                    <a:pt x="1659" y="353"/>
                  </a:lnTo>
                  <a:lnTo>
                    <a:pt x="1639" y="351"/>
                  </a:lnTo>
                  <a:lnTo>
                    <a:pt x="1639" y="80"/>
                  </a:lnTo>
                  <a:close/>
                  <a:moveTo>
                    <a:pt x="1717" y="0"/>
                  </a:moveTo>
                  <a:lnTo>
                    <a:pt x="1717" y="0"/>
                  </a:lnTo>
                  <a:lnTo>
                    <a:pt x="1696" y="1"/>
                  </a:lnTo>
                  <a:lnTo>
                    <a:pt x="1675" y="2"/>
                  </a:lnTo>
                  <a:lnTo>
                    <a:pt x="1652" y="4"/>
                  </a:lnTo>
                  <a:lnTo>
                    <a:pt x="1629" y="7"/>
                  </a:lnTo>
                  <a:lnTo>
                    <a:pt x="1606" y="10"/>
                  </a:lnTo>
                  <a:lnTo>
                    <a:pt x="1585" y="14"/>
                  </a:lnTo>
                  <a:lnTo>
                    <a:pt x="1564" y="20"/>
                  </a:lnTo>
                  <a:lnTo>
                    <a:pt x="1546" y="26"/>
                  </a:lnTo>
                  <a:lnTo>
                    <a:pt x="1546" y="415"/>
                  </a:lnTo>
                  <a:lnTo>
                    <a:pt x="1546" y="415"/>
                  </a:lnTo>
                  <a:lnTo>
                    <a:pt x="1561" y="418"/>
                  </a:lnTo>
                  <a:lnTo>
                    <a:pt x="1580" y="420"/>
                  </a:lnTo>
                  <a:lnTo>
                    <a:pt x="1619" y="424"/>
                  </a:lnTo>
                  <a:lnTo>
                    <a:pt x="1662" y="427"/>
                  </a:lnTo>
                  <a:lnTo>
                    <a:pt x="1701" y="428"/>
                  </a:lnTo>
                  <a:lnTo>
                    <a:pt x="1701" y="428"/>
                  </a:lnTo>
                  <a:lnTo>
                    <a:pt x="1732" y="427"/>
                  </a:lnTo>
                  <a:lnTo>
                    <a:pt x="1758" y="425"/>
                  </a:lnTo>
                  <a:lnTo>
                    <a:pt x="1784" y="421"/>
                  </a:lnTo>
                  <a:lnTo>
                    <a:pt x="1807" y="415"/>
                  </a:lnTo>
                  <a:lnTo>
                    <a:pt x="1828" y="408"/>
                  </a:lnTo>
                  <a:lnTo>
                    <a:pt x="1847" y="399"/>
                  </a:lnTo>
                  <a:lnTo>
                    <a:pt x="1855" y="394"/>
                  </a:lnTo>
                  <a:lnTo>
                    <a:pt x="1864" y="389"/>
                  </a:lnTo>
                  <a:lnTo>
                    <a:pt x="1872" y="383"/>
                  </a:lnTo>
                  <a:lnTo>
                    <a:pt x="1879" y="377"/>
                  </a:lnTo>
                  <a:lnTo>
                    <a:pt x="1885" y="369"/>
                  </a:lnTo>
                  <a:lnTo>
                    <a:pt x="1891" y="362"/>
                  </a:lnTo>
                  <a:lnTo>
                    <a:pt x="1897" y="355"/>
                  </a:lnTo>
                  <a:lnTo>
                    <a:pt x="1902" y="347"/>
                  </a:lnTo>
                  <a:lnTo>
                    <a:pt x="1907" y="337"/>
                  </a:lnTo>
                  <a:lnTo>
                    <a:pt x="1912" y="329"/>
                  </a:lnTo>
                  <a:lnTo>
                    <a:pt x="1919" y="309"/>
                  </a:lnTo>
                  <a:lnTo>
                    <a:pt x="1924" y="287"/>
                  </a:lnTo>
                  <a:lnTo>
                    <a:pt x="1928" y="264"/>
                  </a:lnTo>
                  <a:lnTo>
                    <a:pt x="1930" y="239"/>
                  </a:lnTo>
                  <a:lnTo>
                    <a:pt x="1931" y="211"/>
                  </a:lnTo>
                  <a:lnTo>
                    <a:pt x="1931" y="211"/>
                  </a:lnTo>
                  <a:lnTo>
                    <a:pt x="1930" y="187"/>
                  </a:lnTo>
                  <a:lnTo>
                    <a:pt x="1927" y="164"/>
                  </a:lnTo>
                  <a:lnTo>
                    <a:pt x="1923" y="143"/>
                  </a:lnTo>
                  <a:lnTo>
                    <a:pt x="1917" y="122"/>
                  </a:lnTo>
                  <a:lnTo>
                    <a:pt x="1909" y="104"/>
                  </a:lnTo>
                  <a:lnTo>
                    <a:pt x="1898" y="86"/>
                  </a:lnTo>
                  <a:lnTo>
                    <a:pt x="1887" y="71"/>
                  </a:lnTo>
                  <a:lnTo>
                    <a:pt x="1874" y="57"/>
                  </a:lnTo>
                  <a:lnTo>
                    <a:pt x="1860" y="43"/>
                  </a:lnTo>
                  <a:lnTo>
                    <a:pt x="1843" y="32"/>
                  </a:lnTo>
                  <a:lnTo>
                    <a:pt x="1826" y="23"/>
                  </a:lnTo>
                  <a:lnTo>
                    <a:pt x="1806" y="14"/>
                  </a:lnTo>
                  <a:lnTo>
                    <a:pt x="1786" y="8"/>
                  </a:lnTo>
                  <a:lnTo>
                    <a:pt x="1764" y="4"/>
                  </a:lnTo>
                  <a:lnTo>
                    <a:pt x="1741" y="1"/>
                  </a:lnTo>
                  <a:lnTo>
                    <a:pt x="1717" y="0"/>
                  </a:lnTo>
                  <a:close/>
                </a:path>
              </a:pathLst>
            </a:custGeom>
            <a:solidFill>
              <a:srgbClr val="005E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29" name="Freeform 28"/>
            <p:cNvSpPr>
              <a:spLocks/>
            </p:cNvSpPr>
            <p:nvPr userDrawn="1"/>
          </p:nvSpPr>
          <p:spPr bwMode="auto">
            <a:xfrm>
              <a:off x="5160" y="3974"/>
              <a:ext cx="76" cy="107"/>
            </a:xfrm>
            <a:custGeom>
              <a:avLst/>
              <a:gdLst>
                <a:gd name="T0" fmla="*/ 0 w 305"/>
                <a:gd name="T1" fmla="*/ 407 h 428"/>
                <a:gd name="T2" fmla="*/ 0 w 305"/>
                <a:gd name="T3" fmla="*/ 407 h 428"/>
                <a:gd name="T4" fmla="*/ 13 w 305"/>
                <a:gd name="T5" fmla="*/ 411 h 428"/>
                <a:gd name="T6" fmla="*/ 47 w 305"/>
                <a:gd name="T7" fmla="*/ 418 h 428"/>
                <a:gd name="T8" fmla="*/ 71 w 305"/>
                <a:gd name="T9" fmla="*/ 421 h 428"/>
                <a:gd name="T10" fmla="*/ 98 w 305"/>
                <a:gd name="T11" fmla="*/ 425 h 428"/>
                <a:gd name="T12" fmla="*/ 129 w 305"/>
                <a:gd name="T13" fmla="*/ 427 h 428"/>
                <a:gd name="T14" fmla="*/ 163 w 305"/>
                <a:gd name="T15" fmla="*/ 428 h 428"/>
                <a:gd name="T16" fmla="*/ 163 w 305"/>
                <a:gd name="T17" fmla="*/ 428 h 428"/>
                <a:gd name="T18" fmla="*/ 197 w 305"/>
                <a:gd name="T19" fmla="*/ 427 h 428"/>
                <a:gd name="T20" fmla="*/ 226 w 305"/>
                <a:gd name="T21" fmla="*/ 426 h 428"/>
                <a:gd name="T22" fmla="*/ 251 w 305"/>
                <a:gd name="T23" fmla="*/ 424 h 428"/>
                <a:gd name="T24" fmla="*/ 270 w 305"/>
                <a:gd name="T25" fmla="*/ 422 h 428"/>
                <a:gd name="T26" fmla="*/ 297 w 305"/>
                <a:gd name="T27" fmla="*/ 419 h 428"/>
                <a:gd name="T28" fmla="*/ 305 w 305"/>
                <a:gd name="T29" fmla="*/ 417 h 428"/>
                <a:gd name="T30" fmla="*/ 305 w 305"/>
                <a:gd name="T31" fmla="*/ 346 h 428"/>
                <a:gd name="T32" fmla="*/ 305 w 305"/>
                <a:gd name="T33" fmla="*/ 346 h 428"/>
                <a:gd name="T34" fmla="*/ 297 w 305"/>
                <a:gd name="T35" fmla="*/ 347 h 428"/>
                <a:gd name="T36" fmla="*/ 272 w 305"/>
                <a:gd name="T37" fmla="*/ 351 h 428"/>
                <a:gd name="T38" fmla="*/ 235 w 305"/>
                <a:gd name="T39" fmla="*/ 354 h 428"/>
                <a:gd name="T40" fmla="*/ 213 w 305"/>
                <a:gd name="T41" fmla="*/ 355 h 428"/>
                <a:gd name="T42" fmla="*/ 188 w 305"/>
                <a:gd name="T43" fmla="*/ 355 h 428"/>
                <a:gd name="T44" fmla="*/ 188 w 305"/>
                <a:gd name="T45" fmla="*/ 355 h 428"/>
                <a:gd name="T46" fmla="*/ 167 w 305"/>
                <a:gd name="T47" fmla="*/ 355 h 428"/>
                <a:gd name="T48" fmla="*/ 149 w 305"/>
                <a:gd name="T49" fmla="*/ 354 h 428"/>
                <a:gd name="T50" fmla="*/ 118 w 305"/>
                <a:gd name="T51" fmla="*/ 351 h 428"/>
                <a:gd name="T52" fmla="*/ 99 w 305"/>
                <a:gd name="T53" fmla="*/ 349 h 428"/>
                <a:gd name="T54" fmla="*/ 92 w 305"/>
                <a:gd name="T55" fmla="*/ 348 h 428"/>
                <a:gd name="T56" fmla="*/ 92 w 305"/>
                <a:gd name="T57" fmla="*/ 247 h 428"/>
                <a:gd name="T58" fmla="*/ 276 w 305"/>
                <a:gd name="T59" fmla="*/ 247 h 428"/>
                <a:gd name="T60" fmla="*/ 276 w 305"/>
                <a:gd name="T61" fmla="*/ 175 h 428"/>
                <a:gd name="T62" fmla="*/ 92 w 305"/>
                <a:gd name="T63" fmla="*/ 175 h 428"/>
                <a:gd name="T64" fmla="*/ 92 w 305"/>
                <a:gd name="T65" fmla="*/ 79 h 428"/>
                <a:gd name="T66" fmla="*/ 92 w 305"/>
                <a:gd name="T67" fmla="*/ 79 h 428"/>
                <a:gd name="T68" fmla="*/ 99 w 305"/>
                <a:gd name="T69" fmla="*/ 78 h 428"/>
                <a:gd name="T70" fmla="*/ 117 w 305"/>
                <a:gd name="T71" fmla="*/ 76 h 428"/>
                <a:gd name="T72" fmla="*/ 145 w 305"/>
                <a:gd name="T73" fmla="*/ 74 h 428"/>
                <a:gd name="T74" fmla="*/ 182 w 305"/>
                <a:gd name="T75" fmla="*/ 73 h 428"/>
                <a:gd name="T76" fmla="*/ 182 w 305"/>
                <a:gd name="T77" fmla="*/ 73 h 428"/>
                <a:gd name="T78" fmla="*/ 205 w 305"/>
                <a:gd name="T79" fmla="*/ 73 h 428"/>
                <a:gd name="T80" fmla="*/ 226 w 305"/>
                <a:gd name="T81" fmla="*/ 74 h 428"/>
                <a:gd name="T82" fmla="*/ 263 w 305"/>
                <a:gd name="T83" fmla="*/ 77 h 428"/>
                <a:gd name="T84" fmla="*/ 289 w 305"/>
                <a:gd name="T85" fmla="*/ 80 h 428"/>
                <a:gd name="T86" fmla="*/ 298 w 305"/>
                <a:gd name="T87" fmla="*/ 82 h 428"/>
                <a:gd name="T88" fmla="*/ 298 w 305"/>
                <a:gd name="T89" fmla="*/ 10 h 428"/>
                <a:gd name="T90" fmla="*/ 298 w 305"/>
                <a:gd name="T91" fmla="*/ 10 h 428"/>
                <a:gd name="T92" fmla="*/ 289 w 305"/>
                <a:gd name="T93" fmla="*/ 9 h 428"/>
                <a:gd name="T94" fmla="*/ 264 w 305"/>
                <a:gd name="T95" fmla="*/ 5 h 428"/>
                <a:gd name="T96" fmla="*/ 224 w 305"/>
                <a:gd name="T97" fmla="*/ 2 h 428"/>
                <a:gd name="T98" fmla="*/ 200 w 305"/>
                <a:gd name="T99" fmla="*/ 1 h 428"/>
                <a:gd name="T100" fmla="*/ 172 w 305"/>
                <a:gd name="T101" fmla="*/ 0 h 428"/>
                <a:gd name="T102" fmla="*/ 172 w 305"/>
                <a:gd name="T103" fmla="*/ 0 h 428"/>
                <a:gd name="T104" fmla="*/ 134 w 305"/>
                <a:gd name="T105" fmla="*/ 1 h 428"/>
                <a:gd name="T106" fmla="*/ 102 w 305"/>
                <a:gd name="T107" fmla="*/ 3 h 428"/>
                <a:gd name="T108" fmla="*/ 72 w 305"/>
                <a:gd name="T109" fmla="*/ 6 h 428"/>
                <a:gd name="T110" fmla="*/ 47 w 305"/>
                <a:gd name="T111" fmla="*/ 9 h 428"/>
                <a:gd name="T112" fmla="*/ 27 w 305"/>
                <a:gd name="T113" fmla="*/ 13 h 428"/>
                <a:gd name="T114" fmla="*/ 13 w 305"/>
                <a:gd name="T115" fmla="*/ 15 h 428"/>
                <a:gd name="T116" fmla="*/ 0 w 305"/>
                <a:gd name="T117" fmla="*/ 19 h 428"/>
                <a:gd name="T118" fmla="*/ 0 w 305"/>
                <a:gd name="T119" fmla="*/ 407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05" h="428">
                  <a:moveTo>
                    <a:pt x="0" y="407"/>
                  </a:moveTo>
                  <a:lnTo>
                    <a:pt x="0" y="407"/>
                  </a:lnTo>
                  <a:lnTo>
                    <a:pt x="13" y="411"/>
                  </a:lnTo>
                  <a:lnTo>
                    <a:pt x="47" y="418"/>
                  </a:lnTo>
                  <a:lnTo>
                    <a:pt x="71" y="421"/>
                  </a:lnTo>
                  <a:lnTo>
                    <a:pt x="98" y="425"/>
                  </a:lnTo>
                  <a:lnTo>
                    <a:pt x="129" y="427"/>
                  </a:lnTo>
                  <a:lnTo>
                    <a:pt x="163" y="428"/>
                  </a:lnTo>
                  <a:lnTo>
                    <a:pt x="163" y="428"/>
                  </a:lnTo>
                  <a:lnTo>
                    <a:pt x="197" y="427"/>
                  </a:lnTo>
                  <a:lnTo>
                    <a:pt x="226" y="426"/>
                  </a:lnTo>
                  <a:lnTo>
                    <a:pt x="251" y="424"/>
                  </a:lnTo>
                  <a:lnTo>
                    <a:pt x="270" y="422"/>
                  </a:lnTo>
                  <a:lnTo>
                    <a:pt x="297" y="419"/>
                  </a:lnTo>
                  <a:lnTo>
                    <a:pt x="305" y="417"/>
                  </a:lnTo>
                  <a:lnTo>
                    <a:pt x="305" y="346"/>
                  </a:lnTo>
                  <a:lnTo>
                    <a:pt x="305" y="346"/>
                  </a:lnTo>
                  <a:lnTo>
                    <a:pt x="297" y="347"/>
                  </a:lnTo>
                  <a:lnTo>
                    <a:pt x="272" y="351"/>
                  </a:lnTo>
                  <a:lnTo>
                    <a:pt x="235" y="354"/>
                  </a:lnTo>
                  <a:lnTo>
                    <a:pt x="213" y="355"/>
                  </a:lnTo>
                  <a:lnTo>
                    <a:pt x="188" y="355"/>
                  </a:lnTo>
                  <a:lnTo>
                    <a:pt x="188" y="355"/>
                  </a:lnTo>
                  <a:lnTo>
                    <a:pt x="167" y="355"/>
                  </a:lnTo>
                  <a:lnTo>
                    <a:pt x="149" y="354"/>
                  </a:lnTo>
                  <a:lnTo>
                    <a:pt x="118" y="351"/>
                  </a:lnTo>
                  <a:lnTo>
                    <a:pt x="99" y="349"/>
                  </a:lnTo>
                  <a:lnTo>
                    <a:pt x="92" y="348"/>
                  </a:lnTo>
                  <a:lnTo>
                    <a:pt x="92" y="247"/>
                  </a:lnTo>
                  <a:lnTo>
                    <a:pt x="276" y="247"/>
                  </a:lnTo>
                  <a:lnTo>
                    <a:pt x="276" y="175"/>
                  </a:lnTo>
                  <a:lnTo>
                    <a:pt x="92" y="175"/>
                  </a:lnTo>
                  <a:lnTo>
                    <a:pt x="92" y="79"/>
                  </a:lnTo>
                  <a:lnTo>
                    <a:pt x="92" y="79"/>
                  </a:lnTo>
                  <a:lnTo>
                    <a:pt x="99" y="78"/>
                  </a:lnTo>
                  <a:lnTo>
                    <a:pt x="117" y="76"/>
                  </a:lnTo>
                  <a:lnTo>
                    <a:pt x="145" y="74"/>
                  </a:lnTo>
                  <a:lnTo>
                    <a:pt x="182" y="73"/>
                  </a:lnTo>
                  <a:lnTo>
                    <a:pt x="182" y="73"/>
                  </a:lnTo>
                  <a:lnTo>
                    <a:pt x="205" y="73"/>
                  </a:lnTo>
                  <a:lnTo>
                    <a:pt x="226" y="74"/>
                  </a:lnTo>
                  <a:lnTo>
                    <a:pt x="263" y="77"/>
                  </a:lnTo>
                  <a:lnTo>
                    <a:pt x="289" y="80"/>
                  </a:lnTo>
                  <a:lnTo>
                    <a:pt x="298" y="82"/>
                  </a:lnTo>
                  <a:lnTo>
                    <a:pt x="298" y="10"/>
                  </a:lnTo>
                  <a:lnTo>
                    <a:pt x="298" y="10"/>
                  </a:lnTo>
                  <a:lnTo>
                    <a:pt x="289" y="9"/>
                  </a:lnTo>
                  <a:lnTo>
                    <a:pt x="264" y="5"/>
                  </a:lnTo>
                  <a:lnTo>
                    <a:pt x="224" y="2"/>
                  </a:lnTo>
                  <a:lnTo>
                    <a:pt x="200" y="1"/>
                  </a:lnTo>
                  <a:lnTo>
                    <a:pt x="172" y="0"/>
                  </a:lnTo>
                  <a:lnTo>
                    <a:pt x="172" y="0"/>
                  </a:lnTo>
                  <a:lnTo>
                    <a:pt x="134" y="1"/>
                  </a:lnTo>
                  <a:lnTo>
                    <a:pt x="102" y="3"/>
                  </a:lnTo>
                  <a:lnTo>
                    <a:pt x="72" y="6"/>
                  </a:lnTo>
                  <a:lnTo>
                    <a:pt x="47" y="9"/>
                  </a:lnTo>
                  <a:lnTo>
                    <a:pt x="27" y="13"/>
                  </a:lnTo>
                  <a:lnTo>
                    <a:pt x="13" y="15"/>
                  </a:lnTo>
                  <a:lnTo>
                    <a:pt x="0" y="19"/>
                  </a:lnTo>
                  <a:lnTo>
                    <a:pt x="0" y="40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30" name="Freeform 29"/>
            <p:cNvSpPr>
              <a:spLocks/>
            </p:cNvSpPr>
            <p:nvPr userDrawn="1"/>
          </p:nvSpPr>
          <p:spPr bwMode="auto">
            <a:xfrm>
              <a:off x="4767" y="3974"/>
              <a:ext cx="124" cy="105"/>
            </a:xfrm>
            <a:custGeom>
              <a:avLst/>
              <a:gdLst>
                <a:gd name="T0" fmla="*/ 255 w 496"/>
                <a:gd name="T1" fmla="*/ 246 h 422"/>
                <a:gd name="T2" fmla="*/ 255 w 496"/>
                <a:gd name="T3" fmla="*/ 246 h 422"/>
                <a:gd name="T4" fmla="*/ 251 w 496"/>
                <a:gd name="T5" fmla="*/ 257 h 422"/>
                <a:gd name="T6" fmla="*/ 248 w 496"/>
                <a:gd name="T7" fmla="*/ 270 h 422"/>
                <a:gd name="T8" fmla="*/ 248 w 496"/>
                <a:gd name="T9" fmla="*/ 270 h 422"/>
                <a:gd name="T10" fmla="*/ 244 w 496"/>
                <a:gd name="T11" fmla="*/ 257 h 422"/>
                <a:gd name="T12" fmla="*/ 241 w 496"/>
                <a:gd name="T13" fmla="*/ 246 h 422"/>
                <a:gd name="T14" fmla="*/ 159 w 496"/>
                <a:gd name="T15" fmla="*/ 39 h 422"/>
                <a:gd name="T16" fmla="*/ 159 w 496"/>
                <a:gd name="T17" fmla="*/ 39 h 422"/>
                <a:gd name="T18" fmla="*/ 153 w 496"/>
                <a:gd name="T19" fmla="*/ 28 h 422"/>
                <a:gd name="T20" fmla="*/ 147 w 496"/>
                <a:gd name="T21" fmla="*/ 19 h 422"/>
                <a:gd name="T22" fmla="*/ 140 w 496"/>
                <a:gd name="T23" fmla="*/ 11 h 422"/>
                <a:gd name="T24" fmla="*/ 132 w 496"/>
                <a:gd name="T25" fmla="*/ 7 h 422"/>
                <a:gd name="T26" fmla="*/ 122 w 496"/>
                <a:gd name="T27" fmla="*/ 3 h 422"/>
                <a:gd name="T28" fmla="*/ 110 w 496"/>
                <a:gd name="T29" fmla="*/ 1 h 422"/>
                <a:gd name="T30" fmla="*/ 98 w 496"/>
                <a:gd name="T31" fmla="*/ 1 h 422"/>
                <a:gd name="T32" fmla="*/ 84 w 496"/>
                <a:gd name="T33" fmla="*/ 0 h 422"/>
                <a:gd name="T34" fmla="*/ 84 w 496"/>
                <a:gd name="T35" fmla="*/ 0 h 422"/>
                <a:gd name="T36" fmla="*/ 58 w 496"/>
                <a:gd name="T37" fmla="*/ 1 h 422"/>
                <a:gd name="T38" fmla="*/ 42 w 496"/>
                <a:gd name="T39" fmla="*/ 2 h 422"/>
                <a:gd name="T40" fmla="*/ 0 w 496"/>
                <a:gd name="T41" fmla="*/ 422 h 422"/>
                <a:gd name="T42" fmla="*/ 93 w 496"/>
                <a:gd name="T43" fmla="*/ 422 h 422"/>
                <a:gd name="T44" fmla="*/ 113 w 496"/>
                <a:gd name="T45" fmla="*/ 140 h 422"/>
                <a:gd name="T46" fmla="*/ 201 w 496"/>
                <a:gd name="T47" fmla="*/ 353 h 422"/>
                <a:gd name="T48" fmla="*/ 201 w 496"/>
                <a:gd name="T49" fmla="*/ 353 h 422"/>
                <a:gd name="T50" fmla="*/ 204 w 496"/>
                <a:gd name="T51" fmla="*/ 359 h 422"/>
                <a:gd name="T52" fmla="*/ 208 w 496"/>
                <a:gd name="T53" fmla="*/ 364 h 422"/>
                <a:gd name="T54" fmla="*/ 213 w 496"/>
                <a:gd name="T55" fmla="*/ 368 h 422"/>
                <a:gd name="T56" fmla="*/ 218 w 496"/>
                <a:gd name="T57" fmla="*/ 371 h 422"/>
                <a:gd name="T58" fmla="*/ 224 w 496"/>
                <a:gd name="T59" fmla="*/ 373 h 422"/>
                <a:gd name="T60" fmla="*/ 231 w 496"/>
                <a:gd name="T61" fmla="*/ 376 h 422"/>
                <a:gd name="T62" fmla="*/ 239 w 496"/>
                <a:gd name="T63" fmla="*/ 377 h 422"/>
                <a:gd name="T64" fmla="*/ 248 w 496"/>
                <a:gd name="T65" fmla="*/ 377 h 422"/>
                <a:gd name="T66" fmla="*/ 248 w 496"/>
                <a:gd name="T67" fmla="*/ 377 h 422"/>
                <a:gd name="T68" fmla="*/ 257 w 496"/>
                <a:gd name="T69" fmla="*/ 377 h 422"/>
                <a:gd name="T70" fmla="*/ 266 w 496"/>
                <a:gd name="T71" fmla="*/ 376 h 422"/>
                <a:gd name="T72" fmla="*/ 273 w 496"/>
                <a:gd name="T73" fmla="*/ 373 h 422"/>
                <a:gd name="T74" fmla="*/ 279 w 496"/>
                <a:gd name="T75" fmla="*/ 371 h 422"/>
                <a:gd name="T76" fmla="*/ 284 w 496"/>
                <a:gd name="T77" fmla="*/ 368 h 422"/>
                <a:gd name="T78" fmla="*/ 288 w 496"/>
                <a:gd name="T79" fmla="*/ 364 h 422"/>
                <a:gd name="T80" fmla="*/ 291 w 496"/>
                <a:gd name="T81" fmla="*/ 359 h 422"/>
                <a:gd name="T82" fmla="*/ 294 w 496"/>
                <a:gd name="T83" fmla="*/ 353 h 422"/>
                <a:gd name="T84" fmla="*/ 382 w 496"/>
                <a:gd name="T85" fmla="*/ 140 h 422"/>
                <a:gd name="T86" fmla="*/ 403 w 496"/>
                <a:gd name="T87" fmla="*/ 422 h 422"/>
                <a:gd name="T88" fmla="*/ 496 w 496"/>
                <a:gd name="T89" fmla="*/ 422 h 422"/>
                <a:gd name="T90" fmla="*/ 454 w 496"/>
                <a:gd name="T91" fmla="*/ 2 h 422"/>
                <a:gd name="T92" fmla="*/ 454 w 496"/>
                <a:gd name="T93" fmla="*/ 2 h 422"/>
                <a:gd name="T94" fmla="*/ 438 w 496"/>
                <a:gd name="T95" fmla="*/ 1 h 422"/>
                <a:gd name="T96" fmla="*/ 412 w 496"/>
                <a:gd name="T97" fmla="*/ 0 h 422"/>
                <a:gd name="T98" fmla="*/ 412 w 496"/>
                <a:gd name="T99" fmla="*/ 0 h 422"/>
                <a:gd name="T100" fmla="*/ 397 w 496"/>
                <a:gd name="T101" fmla="*/ 1 h 422"/>
                <a:gd name="T102" fmla="*/ 385 w 496"/>
                <a:gd name="T103" fmla="*/ 1 h 422"/>
                <a:gd name="T104" fmla="*/ 374 w 496"/>
                <a:gd name="T105" fmla="*/ 3 h 422"/>
                <a:gd name="T106" fmla="*/ 365 w 496"/>
                <a:gd name="T107" fmla="*/ 7 h 422"/>
                <a:gd name="T108" fmla="*/ 356 w 496"/>
                <a:gd name="T109" fmla="*/ 11 h 422"/>
                <a:gd name="T110" fmla="*/ 348 w 496"/>
                <a:gd name="T111" fmla="*/ 19 h 422"/>
                <a:gd name="T112" fmla="*/ 342 w 496"/>
                <a:gd name="T113" fmla="*/ 28 h 422"/>
                <a:gd name="T114" fmla="*/ 337 w 496"/>
                <a:gd name="T115" fmla="*/ 39 h 422"/>
                <a:gd name="T116" fmla="*/ 255 w 496"/>
                <a:gd name="T117" fmla="*/ 246 h 4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96" h="422">
                  <a:moveTo>
                    <a:pt x="255" y="246"/>
                  </a:moveTo>
                  <a:lnTo>
                    <a:pt x="255" y="246"/>
                  </a:lnTo>
                  <a:lnTo>
                    <a:pt x="251" y="257"/>
                  </a:lnTo>
                  <a:lnTo>
                    <a:pt x="248" y="270"/>
                  </a:lnTo>
                  <a:lnTo>
                    <a:pt x="248" y="270"/>
                  </a:lnTo>
                  <a:lnTo>
                    <a:pt x="244" y="257"/>
                  </a:lnTo>
                  <a:lnTo>
                    <a:pt x="241" y="246"/>
                  </a:lnTo>
                  <a:lnTo>
                    <a:pt x="159" y="39"/>
                  </a:lnTo>
                  <a:lnTo>
                    <a:pt x="159" y="39"/>
                  </a:lnTo>
                  <a:lnTo>
                    <a:pt x="153" y="28"/>
                  </a:lnTo>
                  <a:lnTo>
                    <a:pt x="147" y="19"/>
                  </a:lnTo>
                  <a:lnTo>
                    <a:pt x="140" y="11"/>
                  </a:lnTo>
                  <a:lnTo>
                    <a:pt x="132" y="7"/>
                  </a:lnTo>
                  <a:lnTo>
                    <a:pt x="122" y="3"/>
                  </a:lnTo>
                  <a:lnTo>
                    <a:pt x="110" y="1"/>
                  </a:lnTo>
                  <a:lnTo>
                    <a:pt x="98" y="1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58" y="1"/>
                  </a:lnTo>
                  <a:lnTo>
                    <a:pt x="42" y="2"/>
                  </a:lnTo>
                  <a:lnTo>
                    <a:pt x="0" y="422"/>
                  </a:lnTo>
                  <a:lnTo>
                    <a:pt x="93" y="422"/>
                  </a:lnTo>
                  <a:lnTo>
                    <a:pt x="113" y="140"/>
                  </a:lnTo>
                  <a:lnTo>
                    <a:pt x="201" y="353"/>
                  </a:lnTo>
                  <a:lnTo>
                    <a:pt x="201" y="353"/>
                  </a:lnTo>
                  <a:lnTo>
                    <a:pt x="204" y="359"/>
                  </a:lnTo>
                  <a:lnTo>
                    <a:pt x="208" y="364"/>
                  </a:lnTo>
                  <a:lnTo>
                    <a:pt x="213" y="368"/>
                  </a:lnTo>
                  <a:lnTo>
                    <a:pt x="218" y="371"/>
                  </a:lnTo>
                  <a:lnTo>
                    <a:pt x="224" y="373"/>
                  </a:lnTo>
                  <a:lnTo>
                    <a:pt x="231" y="376"/>
                  </a:lnTo>
                  <a:lnTo>
                    <a:pt x="239" y="377"/>
                  </a:lnTo>
                  <a:lnTo>
                    <a:pt x="248" y="377"/>
                  </a:lnTo>
                  <a:lnTo>
                    <a:pt x="248" y="377"/>
                  </a:lnTo>
                  <a:lnTo>
                    <a:pt x="257" y="377"/>
                  </a:lnTo>
                  <a:lnTo>
                    <a:pt x="266" y="376"/>
                  </a:lnTo>
                  <a:lnTo>
                    <a:pt x="273" y="373"/>
                  </a:lnTo>
                  <a:lnTo>
                    <a:pt x="279" y="371"/>
                  </a:lnTo>
                  <a:lnTo>
                    <a:pt x="284" y="368"/>
                  </a:lnTo>
                  <a:lnTo>
                    <a:pt x="288" y="364"/>
                  </a:lnTo>
                  <a:lnTo>
                    <a:pt x="291" y="359"/>
                  </a:lnTo>
                  <a:lnTo>
                    <a:pt x="294" y="353"/>
                  </a:lnTo>
                  <a:lnTo>
                    <a:pt x="382" y="140"/>
                  </a:lnTo>
                  <a:lnTo>
                    <a:pt x="403" y="422"/>
                  </a:lnTo>
                  <a:lnTo>
                    <a:pt x="496" y="422"/>
                  </a:lnTo>
                  <a:lnTo>
                    <a:pt x="454" y="2"/>
                  </a:lnTo>
                  <a:lnTo>
                    <a:pt x="454" y="2"/>
                  </a:lnTo>
                  <a:lnTo>
                    <a:pt x="438" y="1"/>
                  </a:lnTo>
                  <a:lnTo>
                    <a:pt x="412" y="0"/>
                  </a:lnTo>
                  <a:lnTo>
                    <a:pt x="412" y="0"/>
                  </a:lnTo>
                  <a:lnTo>
                    <a:pt x="397" y="1"/>
                  </a:lnTo>
                  <a:lnTo>
                    <a:pt x="385" y="1"/>
                  </a:lnTo>
                  <a:lnTo>
                    <a:pt x="374" y="3"/>
                  </a:lnTo>
                  <a:lnTo>
                    <a:pt x="365" y="7"/>
                  </a:lnTo>
                  <a:lnTo>
                    <a:pt x="356" y="11"/>
                  </a:lnTo>
                  <a:lnTo>
                    <a:pt x="348" y="19"/>
                  </a:lnTo>
                  <a:lnTo>
                    <a:pt x="342" y="28"/>
                  </a:lnTo>
                  <a:lnTo>
                    <a:pt x="337" y="39"/>
                  </a:lnTo>
                  <a:lnTo>
                    <a:pt x="255" y="24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31" name="Freeform 30"/>
            <p:cNvSpPr>
              <a:spLocks/>
            </p:cNvSpPr>
            <p:nvPr userDrawn="1"/>
          </p:nvSpPr>
          <p:spPr bwMode="auto">
            <a:xfrm>
              <a:off x="4671" y="4034"/>
              <a:ext cx="43" cy="29"/>
            </a:xfrm>
            <a:custGeom>
              <a:avLst/>
              <a:gdLst>
                <a:gd name="T0" fmla="*/ 171 w 171"/>
                <a:gd name="T1" fmla="*/ 93 h 116"/>
                <a:gd name="T2" fmla="*/ 171 w 171"/>
                <a:gd name="T3" fmla="*/ 93 h 116"/>
                <a:gd name="T4" fmla="*/ 151 w 171"/>
                <a:gd name="T5" fmla="*/ 99 h 116"/>
                <a:gd name="T6" fmla="*/ 125 w 171"/>
                <a:gd name="T7" fmla="*/ 108 h 116"/>
                <a:gd name="T8" fmla="*/ 110 w 171"/>
                <a:gd name="T9" fmla="*/ 111 h 116"/>
                <a:gd name="T10" fmla="*/ 96 w 171"/>
                <a:gd name="T11" fmla="*/ 114 h 116"/>
                <a:gd name="T12" fmla="*/ 82 w 171"/>
                <a:gd name="T13" fmla="*/ 116 h 116"/>
                <a:gd name="T14" fmla="*/ 67 w 171"/>
                <a:gd name="T15" fmla="*/ 116 h 116"/>
                <a:gd name="T16" fmla="*/ 67 w 171"/>
                <a:gd name="T17" fmla="*/ 116 h 116"/>
                <a:gd name="T18" fmla="*/ 54 w 171"/>
                <a:gd name="T19" fmla="*/ 116 h 116"/>
                <a:gd name="T20" fmla="*/ 41 w 171"/>
                <a:gd name="T21" fmla="*/ 114 h 116"/>
                <a:gd name="T22" fmla="*/ 30 w 171"/>
                <a:gd name="T23" fmla="*/ 110 h 116"/>
                <a:gd name="T24" fmla="*/ 24 w 171"/>
                <a:gd name="T25" fmla="*/ 108 h 116"/>
                <a:gd name="T26" fmla="*/ 19 w 171"/>
                <a:gd name="T27" fmla="*/ 105 h 116"/>
                <a:gd name="T28" fmla="*/ 15 w 171"/>
                <a:gd name="T29" fmla="*/ 101 h 116"/>
                <a:gd name="T30" fmla="*/ 11 w 171"/>
                <a:gd name="T31" fmla="*/ 97 h 116"/>
                <a:gd name="T32" fmla="*/ 8 w 171"/>
                <a:gd name="T33" fmla="*/ 92 h 116"/>
                <a:gd name="T34" fmla="*/ 5 w 171"/>
                <a:gd name="T35" fmla="*/ 87 h 116"/>
                <a:gd name="T36" fmla="*/ 3 w 171"/>
                <a:gd name="T37" fmla="*/ 82 h 116"/>
                <a:gd name="T38" fmla="*/ 2 w 171"/>
                <a:gd name="T39" fmla="*/ 76 h 116"/>
                <a:gd name="T40" fmla="*/ 1 w 171"/>
                <a:gd name="T41" fmla="*/ 69 h 116"/>
                <a:gd name="T42" fmla="*/ 0 w 171"/>
                <a:gd name="T43" fmla="*/ 61 h 116"/>
                <a:gd name="T44" fmla="*/ 0 w 171"/>
                <a:gd name="T45" fmla="*/ 61 h 116"/>
                <a:gd name="T46" fmla="*/ 1 w 171"/>
                <a:gd name="T47" fmla="*/ 49 h 116"/>
                <a:gd name="T48" fmla="*/ 4 w 171"/>
                <a:gd name="T49" fmla="*/ 38 h 116"/>
                <a:gd name="T50" fmla="*/ 6 w 171"/>
                <a:gd name="T51" fmla="*/ 33 h 116"/>
                <a:gd name="T52" fmla="*/ 9 w 171"/>
                <a:gd name="T53" fmla="*/ 27 h 116"/>
                <a:gd name="T54" fmla="*/ 13 w 171"/>
                <a:gd name="T55" fmla="*/ 23 h 116"/>
                <a:gd name="T56" fmla="*/ 16 w 171"/>
                <a:gd name="T57" fmla="*/ 19 h 116"/>
                <a:gd name="T58" fmla="*/ 21 w 171"/>
                <a:gd name="T59" fmla="*/ 16 h 116"/>
                <a:gd name="T60" fmla="*/ 26 w 171"/>
                <a:gd name="T61" fmla="*/ 13 h 116"/>
                <a:gd name="T62" fmla="*/ 33 w 171"/>
                <a:gd name="T63" fmla="*/ 10 h 116"/>
                <a:gd name="T64" fmla="*/ 39 w 171"/>
                <a:gd name="T65" fmla="*/ 8 h 116"/>
                <a:gd name="T66" fmla="*/ 55 w 171"/>
                <a:gd name="T67" fmla="*/ 5 h 116"/>
                <a:gd name="T68" fmla="*/ 72 w 171"/>
                <a:gd name="T69" fmla="*/ 3 h 116"/>
                <a:gd name="T70" fmla="*/ 171 w 171"/>
                <a:gd name="T71" fmla="*/ 0 h 116"/>
                <a:gd name="T72" fmla="*/ 171 w 171"/>
                <a:gd name="T73" fmla="*/ 93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71" h="116">
                  <a:moveTo>
                    <a:pt x="171" y="93"/>
                  </a:moveTo>
                  <a:lnTo>
                    <a:pt x="171" y="93"/>
                  </a:lnTo>
                  <a:lnTo>
                    <a:pt x="151" y="99"/>
                  </a:lnTo>
                  <a:lnTo>
                    <a:pt x="125" y="108"/>
                  </a:lnTo>
                  <a:lnTo>
                    <a:pt x="110" y="111"/>
                  </a:lnTo>
                  <a:lnTo>
                    <a:pt x="96" y="114"/>
                  </a:lnTo>
                  <a:lnTo>
                    <a:pt x="82" y="116"/>
                  </a:lnTo>
                  <a:lnTo>
                    <a:pt x="67" y="116"/>
                  </a:lnTo>
                  <a:lnTo>
                    <a:pt x="67" y="116"/>
                  </a:lnTo>
                  <a:lnTo>
                    <a:pt x="54" y="116"/>
                  </a:lnTo>
                  <a:lnTo>
                    <a:pt x="41" y="114"/>
                  </a:lnTo>
                  <a:lnTo>
                    <a:pt x="30" y="110"/>
                  </a:lnTo>
                  <a:lnTo>
                    <a:pt x="24" y="108"/>
                  </a:lnTo>
                  <a:lnTo>
                    <a:pt x="19" y="105"/>
                  </a:lnTo>
                  <a:lnTo>
                    <a:pt x="15" y="101"/>
                  </a:lnTo>
                  <a:lnTo>
                    <a:pt x="11" y="97"/>
                  </a:lnTo>
                  <a:lnTo>
                    <a:pt x="8" y="92"/>
                  </a:lnTo>
                  <a:lnTo>
                    <a:pt x="5" y="87"/>
                  </a:lnTo>
                  <a:lnTo>
                    <a:pt x="3" y="82"/>
                  </a:lnTo>
                  <a:lnTo>
                    <a:pt x="2" y="76"/>
                  </a:lnTo>
                  <a:lnTo>
                    <a:pt x="1" y="69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1" y="49"/>
                  </a:lnTo>
                  <a:lnTo>
                    <a:pt x="4" y="38"/>
                  </a:lnTo>
                  <a:lnTo>
                    <a:pt x="6" y="33"/>
                  </a:lnTo>
                  <a:lnTo>
                    <a:pt x="9" y="27"/>
                  </a:lnTo>
                  <a:lnTo>
                    <a:pt x="13" y="23"/>
                  </a:lnTo>
                  <a:lnTo>
                    <a:pt x="16" y="19"/>
                  </a:lnTo>
                  <a:lnTo>
                    <a:pt x="21" y="16"/>
                  </a:lnTo>
                  <a:lnTo>
                    <a:pt x="26" y="13"/>
                  </a:lnTo>
                  <a:lnTo>
                    <a:pt x="33" y="10"/>
                  </a:lnTo>
                  <a:lnTo>
                    <a:pt x="39" y="8"/>
                  </a:lnTo>
                  <a:lnTo>
                    <a:pt x="55" y="5"/>
                  </a:lnTo>
                  <a:lnTo>
                    <a:pt x="72" y="3"/>
                  </a:lnTo>
                  <a:lnTo>
                    <a:pt x="171" y="0"/>
                  </a:lnTo>
                  <a:lnTo>
                    <a:pt x="171" y="9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32" name="Freeform 31"/>
            <p:cNvSpPr>
              <a:spLocks/>
            </p:cNvSpPr>
            <p:nvPr userDrawn="1"/>
          </p:nvSpPr>
          <p:spPr bwMode="auto">
            <a:xfrm>
              <a:off x="4649" y="3974"/>
              <a:ext cx="88" cy="107"/>
            </a:xfrm>
            <a:custGeom>
              <a:avLst/>
              <a:gdLst>
                <a:gd name="T0" fmla="*/ 205 w 352"/>
                <a:gd name="T1" fmla="*/ 0 h 428"/>
                <a:gd name="T2" fmla="*/ 147 w 352"/>
                <a:gd name="T3" fmla="*/ 4 h 428"/>
                <a:gd name="T4" fmla="*/ 97 w 352"/>
                <a:gd name="T5" fmla="*/ 12 h 428"/>
                <a:gd name="T6" fmla="*/ 58 w 352"/>
                <a:gd name="T7" fmla="*/ 23 h 428"/>
                <a:gd name="T8" fmla="*/ 33 w 352"/>
                <a:gd name="T9" fmla="*/ 33 h 428"/>
                <a:gd name="T10" fmla="*/ 52 w 352"/>
                <a:gd name="T11" fmla="*/ 102 h 428"/>
                <a:gd name="T12" fmla="*/ 92 w 352"/>
                <a:gd name="T13" fmla="*/ 91 h 428"/>
                <a:gd name="T14" fmla="*/ 133 w 352"/>
                <a:gd name="T15" fmla="*/ 82 h 428"/>
                <a:gd name="T16" fmla="*/ 179 w 352"/>
                <a:gd name="T17" fmla="*/ 79 h 428"/>
                <a:gd name="T18" fmla="*/ 197 w 352"/>
                <a:gd name="T19" fmla="*/ 80 h 428"/>
                <a:gd name="T20" fmla="*/ 221 w 352"/>
                <a:gd name="T21" fmla="*/ 84 h 428"/>
                <a:gd name="T22" fmla="*/ 234 w 352"/>
                <a:gd name="T23" fmla="*/ 90 h 428"/>
                <a:gd name="T24" fmla="*/ 244 w 352"/>
                <a:gd name="T25" fmla="*/ 98 h 428"/>
                <a:gd name="T26" fmla="*/ 251 w 352"/>
                <a:gd name="T27" fmla="*/ 108 h 428"/>
                <a:gd name="T28" fmla="*/ 256 w 352"/>
                <a:gd name="T29" fmla="*/ 120 h 428"/>
                <a:gd name="T30" fmla="*/ 260 w 352"/>
                <a:gd name="T31" fmla="*/ 137 h 428"/>
                <a:gd name="T32" fmla="*/ 260 w 352"/>
                <a:gd name="T33" fmla="*/ 176 h 428"/>
                <a:gd name="T34" fmla="*/ 179 w 352"/>
                <a:gd name="T35" fmla="*/ 176 h 428"/>
                <a:gd name="T36" fmla="*/ 132 w 352"/>
                <a:gd name="T37" fmla="*/ 179 h 428"/>
                <a:gd name="T38" fmla="*/ 93 w 352"/>
                <a:gd name="T39" fmla="*/ 187 h 428"/>
                <a:gd name="T40" fmla="*/ 61 w 352"/>
                <a:gd name="T41" fmla="*/ 200 h 428"/>
                <a:gd name="T42" fmla="*/ 38 w 352"/>
                <a:gd name="T43" fmla="*/ 216 h 428"/>
                <a:gd name="T44" fmla="*/ 20 w 352"/>
                <a:gd name="T45" fmla="*/ 236 h 428"/>
                <a:gd name="T46" fmla="*/ 9 w 352"/>
                <a:gd name="T47" fmla="*/ 257 h 428"/>
                <a:gd name="T48" fmla="*/ 2 w 352"/>
                <a:gd name="T49" fmla="*/ 282 h 428"/>
                <a:gd name="T50" fmla="*/ 0 w 352"/>
                <a:gd name="T51" fmla="*/ 307 h 428"/>
                <a:gd name="T52" fmla="*/ 1 w 352"/>
                <a:gd name="T53" fmla="*/ 323 h 428"/>
                <a:gd name="T54" fmla="*/ 7 w 352"/>
                <a:gd name="T55" fmla="*/ 352 h 428"/>
                <a:gd name="T56" fmla="*/ 19 w 352"/>
                <a:gd name="T57" fmla="*/ 376 h 428"/>
                <a:gd name="T58" fmla="*/ 35 w 352"/>
                <a:gd name="T59" fmla="*/ 394 h 428"/>
                <a:gd name="T60" fmla="*/ 54 w 352"/>
                <a:gd name="T61" fmla="*/ 408 h 428"/>
                <a:gd name="T62" fmla="*/ 77 w 352"/>
                <a:gd name="T63" fmla="*/ 418 h 428"/>
                <a:gd name="T64" fmla="*/ 101 w 352"/>
                <a:gd name="T65" fmla="*/ 424 h 428"/>
                <a:gd name="T66" fmla="*/ 126 w 352"/>
                <a:gd name="T67" fmla="*/ 427 h 428"/>
                <a:gd name="T68" fmla="*/ 138 w 352"/>
                <a:gd name="T69" fmla="*/ 428 h 428"/>
                <a:gd name="T70" fmla="*/ 164 w 352"/>
                <a:gd name="T71" fmla="*/ 426 h 428"/>
                <a:gd name="T72" fmla="*/ 209 w 352"/>
                <a:gd name="T73" fmla="*/ 418 h 428"/>
                <a:gd name="T74" fmla="*/ 241 w 352"/>
                <a:gd name="T75" fmla="*/ 406 h 428"/>
                <a:gd name="T76" fmla="*/ 260 w 352"/>
                <a:gd name="T77" fmla="*/ 397 h 428"/>
                <a:gd name="T78" fmla="*/ 264 w 352"/>
                <a:gd name="T79" fmla="*/ 396 h 428"/>
                <a:gd name="T80" fmla="*/ 270 w 352"/>
                <a:gd name="T81" fmla="*/ 398 h 428"/>
                <a:gd name="T82" fmla="*/ 284 w 352"/>
                <a:gd name="T83" fmla="*/ 404 h 428"/>
                <a:gd name="T84" fmla="*/ 311 w 352"/>
                <a:gd name="T85" fmla="*/ 411 h 428"/>
                <a:gd name="T86" fmla="*/ 352 w 352"/>
                <a:gd name="T87" fmla="*/ 413 h 428"/>
                <a:gd name="T88" fmla="*/ 352 w 352"/>
                <a:gd name="T89" fmla="*/ 122 h 428"/>
                <a:gd name="T90" fmla="*/ 350 w 352"/>
                <a:gd name="T91" fmla="*/ 92 h 428"/>
                <a:gd name="T92" fmla="*/ 343 w 352"/>
                <a:gd name="T93" fmla="*/ 66 h 428"/>
                <a:gd name="T94" fmla="*/ 331 w 352"/>
                <a:gd name="T95" fmla="*/ 45 h 428"/>
                <a:gd name="T96" fmla="*/ 314 w 352"/>
                <a:gd name="T97" fmla="*/ 29 h 428"/>
                <a:gd name="T98" fmla="*/ 293 w 352"/>
                <a:gd name="T99" fmla="*/ 15 h 428"/>
                <a:gd name="T100" fmla="*/ 268 w 352"/>
                <a:gd name="T101" fmla="*/ 7 h 428"/>
                <a:gd name="T102" fmla="*/ 238 w 352"/>
                <a:gd name="T103" fmla="*/ 2 h 428"/>
                <a:gd name="T104" fmla="*/ 205 w 352"/>
                <a:gd name="T105" fmla="*/ 0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52" h="428">
                  <a:moveTo>
                    <a:pt x="205" y="0"/>
                  </a:moveTo>
                  <a:lnTo>
                    <a:pt x="205" y="0"/>
                  </a:lnTo>
                  <a:lnTo>
                    <a:pt x="176" y="1"/>
                  </a:lnTo>
                  <a:lnTo>
                    <a:pt x="147" y="4"/>
                  </a:lnTo>
                  <a:lnTo>
                    <a:pt x="121" y="7"/>
                  </a:lnTo>
                  <a:lnTo>
                    <a:pt x="97" y="12"/>
                  </a:lnTo>
                  <a:lnTo>
                    <a:pt x="77" y="17"/>
                  </a:lnTo>
                  <a:lnTo>
                    <a:pt x="58" y="23"/>
                  </a:lnTo>
                  <a:lnTo>
                    <a:pt x="44" y="28"/>
                  </a:lnTo>
                  <a:lnTo>
                    <a:pt x="33" y="33"/>
                  </a:lnTo>
                  <a:lnTo>
                    <a:pt x="52" y="102"/>
                  </a:lnTo>
                  <a:lnTo>
                    <a:pt x="52" y="102"/>
                  </a:lnTo>
                  <a:lnTo>
                    <a:pt x="63" y="98"/>
                  </a:lnTo>
                  <a:lnTo>
                    <a:pt x="92" y="91"/>
                  </a:lnTo>
                  <a:lnTo>
                    <a:pt x="111" y="86"/>
                  </a:lnTo>
                  <a:lnTo>
                    <a:pt x="133" y="82"/>
                  </a:lnTo>
                  <a:lnTo>
                    <a:pt x="155" y="80"/>
                  </a:lnTo>
                  <a:lnTo>
                    <a:pt x="179" y="79"/>
                  </a:lnTo>
                  <a:lnTo>
                    <a:pt x="179" y="79"/>
                  </a:lnTo>
                  <a:lnTo>
                    <a:pt x="197" y="80"/>
                  </a:lnTo>
                  <a:lnTo>
                    <a:pt x="214" y="82"/>
                  </a:lnTo>
                  <a:lnTo>
                    <a:pt x="221" y="84"/>
                  </a:lnTo>
                  <a:lnTo>
                    <a:pt x="228" y="86"/>
                  </a:lnTo>
                  <a:lnTo>
                    <a:pt x="234" y="90"/>
                  </a:lnTo>
                  <a:lnTo>
                    <a:pt x="239" y="94"/>
                  </a:lnTo>
                  <a:lnTo>
                    <a:pt x="244" y="98"/>
                  </a:lnTo>
                  <a:lnTo>
                    <a:pt x="248" y="102"/>
                  </a:lnTo>
                  <a:lnTo>
                    <a:pt x="251" y="108"/>
                  </a:lnTo>
                  <a:lnTo>
                    <a:pt x="254" y="114"/>
                  </a:lnTo>
                  <a:lnTo>
                    <a:pt x="256" y="120"/>
                  </a:lnTo>
                  <a:lnTo>
                    <a:pt x="258" y="129"/>
                  </a:lnTo>
                  <a:lnTo>
                    <a:pt x="260" y="137"/>
                  </a:lnTo>
                  <a:lnTo>
                    <a:pt x="260" y="146"/>
                  </a:lnTo>
                  <a:lnTo>
                    <a:pt x="260" y="176"/>
                  </a:lnTo>
                  <a:lnTo>
                    <a:pt x="179" y="176"/>
                  </a:lnTo>
                  <a:lnTo>
                    <a:pt x="179" y="176"/>
                  </a:lnTo>
                  <a:lnTo>
                    <a:pt x="154" y="177"/>
                  </a:lnTo>
                  <a:lnTo>
                    <a:pt x="132" y="179"/>
                  </a:lnTo>
                  <a:lnTo>
                    <a:pt x="111" y="182"/>
                  </a:lnTo>
                  <a:lnTo>
                    <a:pt x="93" y="187"/>
                  </a:lnTo>
                  <a:lnTo>
                    <a:pt x="77" y="192"/>
                  </a:lnTo>
                  <a:lnTo>
                    <a:pt x="61" y="200"/>
                  </a:lnTo>
                  <a:lnTo>
                    <a:pt x="49" y="207"/>
                  </a:lnTo>
                  <a:lnTo>
                    <a:pt x="38" y="216"/>
                  </a:lnTo>
                  <a:lnTo>
                    <a:pt x="29" y="225"/>
                  </a:lnTo>
                  <a:lnTo>
                    <a:pt x="20" y="236"/>
                  </a:lnTo>
                  <a:lnTo>
                    <a:pt x="14" y="246"/>
                  </a:lnTo>
                  <a:lnTo>
                    <a:pt x="9" y="257"/>
                  </a:lnTo>
                  <a:lnTo>
                    <a:pt x="5" y="270"/>
                  </a:lnTo>
                  <a:lnTo>
                    <a:pt x="2" y="282"/>
                  </a:lnTo>
                  <a:lnTo>
                    <a:pt x="1" y="294"/>
                  </a:lnTo>
                  <a:lnTo>
                    <a:pt x="0" y="307"/>
                  </a:lnTo>
                  <a:lnTo>
                    <a:pt x="0" y="307"/>
                  </a:lnTo>
                  <a:lnTo>
                    <a:pt x="1" y="323"/>
                  </a:lnTo>
                  <a:lnTo>
                    <a:pt x="3" y="338"/>
                  </a:lnTo>
                  <a:lnTo>
                    <a:pt x="7" y="352"/>
                  </a:lnTo>
                  <a:lnTo>
                    <a:pt x="12" y="364"/>
                  </a:lnTo>
                  <a:lnTo>
                    <a:pt x="19" y="376"/>
                  </a:lnTo>
                  <a:lnTo>
                    <a:pt x="27" y="386"/>
                  </a:lnTo>
                  <a:lnTo>
                    <a:pt x="35" y="394"/>
                  </a:lnTo>
                  <a:lnTo>
                    <a:pt x="45" y="401"/>
                  </a:lnTo>
                  <a:lnTo>
                    <a:pt x="54" y="408"/>
                  </a:lnTo>
                  <a:lnTo>
                    <a:pt x="65" y="414"/>
                  </a:lnTo>
                  <a:lnTo>
                    <a:pt x="77" y="418"/>
                  </a:lnTo>
                  <a:lnTo>
                    <a:pt x="89" y="422"/>
                  </a:lnTo>
                  <a:lnTo>
                    <a:pt x="101" y="424"/>
                  </a:lnTo>
                  <a:lnTo>
                    <a:pt x="113" y="426"/>
                  </a:lnTo>
                  <a:lnTo>
                    <a:pt x="126" y="427"/>
                  </a:lnTo>
                  <a:lnTo>
                    <a:pt x="138" y="428"/>
                  </a:lnTo>
                  <a:lnTo>
                    <a:pt x="138" y="428"/>
                  </a:lnTo>
                  <a:lnTo>
                    <a:pt x="151" y="427"/>
                  </a:lnTo>
                  <a:lnTo>
                    <a:pt x="164" y="426"/>
                  </a:lnTo>
                  <a:lnTo>
                    <a:pt x="189" y="423"/>
                  </a:lnTo>
                  <a:lnTo>
                    <a:pt x="209" y="418"/>
                  </a:lnTo>
                  <a:lnTo>
                    <a:pt x="227" y="412"/>
                  </a:lnTo>
                  <a:lnTo>
                    <a:pt x="241" y="406"/>
                  </a:lnTo>
                  <a:lnTo>
                    <a:pt x="252" y="401"/>
                  </a:lnTo>
                  <a:lnTo>
                    <a:pt x="260" y="397"/>
                  </a:lnTo>
                  <a:lnTo>
                    <a:pt x="264" y="396"/>
                  </a:lnTo>
                  <a:lnTo>
                    <a:pt x="264" y="396"/>
                  </a:lnTo>
                  <a:lnTo>
                    <a:pt x="266" y="397"/>
                  </a:lnTo>
                  <a:lnTo>
                    <a:pt x="270" y="398"/>
                  </a:lnTo>
                  <a:lnTo>
                    <a:pt x="276" y="401"/>
                  </a:lnTo>
                  <a:lnTo>
                    <a:pt x="284" y="404"/>
                  </a:lnTo>
                  <a:lnTo>
                    <a:pt x="295" y="407"/>
                  </a:lnTo>
                  <a:lnTo>
                    <a:pt x="311" y="411"/>
                  </a:lnTo>
                  <a:lnTo>
                    <a:pt x="329" y="412"/>
                  </a:lnTo>
                  <a:lnTo>
                    <a:pt x="352" y="413"/>
                  </a:lnTo>
                  <a:lnTo>
                    <a:pt x="352" y="122"/>
                  </a:lnTo>
                  <a:lnTo>
                    <a:pt x="352" y="122"/>
                  </a:lnTo>
                  <a:lnTo>
                    <a:pt x="352" y="106"/>
                  </a:lnTo>
                  <a:lnTo>
                    <a:pt x="350" y="92"/>
                  </a:lnTo>
                  <a:lnTo>
                    <a:pt x="347" y="78"/>
                  </a:lnTo>
                  <a:lnTo>
                    <a:pt x="343" y="66"/>
                  </a:lnTo>
                  <a:lnTo>
                    <a:pt x="337" y="56"/>
                  </a:lnTo>
                  <a:lnTo>
                    <a:pt x="331" y="45"/>
                  </a:lnTo>
                  <a:lnTo>
                    <a:pt x="323" y="36"/>
                  </a:lnTo>
                  <a:lnTo>
                    <a:pt x="314" y="29"/>
                  </a:lnTo>
                  <a:lnTo>
                    <a:pt x="304" y="22"/>
                  </a:lnTo>
                  <a:lnTo>
                    <a:pt x="293" y="15"/>
                  </a:lnTo>
                  <a:lnTo>
                    <a:pt x="281" y="11"/>
                  </a:lnTo>
                  <a:lnTo>
                    <a:pt x="268" y="7"/>
                  </a:lnTo>
                  <a:lnTo>
                    <a:pt x="253" y="4"/>
                  </a:lnTo>
                  <a:lnTo>
                    <a:pt x="238" y="2"/>
                  </a:lnTo>
                  <a:lnTo>
                    <a:pt x="223" y="1"/>
                  </a:lnTo>
                  <a:lnTo>
                    <a:pt x="205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33" name="Freeform 10"/>
            <p:cNvSpPr>
              <a:spLocks/>
            </p:cNvSpPr>
            <p:nvPr userDrawn="1"/>
          </p:nvSpPr>
          <p:spPr bwMode="auto">
            <a:xfrm>
              <a:off x="4936" y="4034"/>
              <a:ext cx="43" cy="29"/>
            </a:xfrm>
            <a:custGeom>
              <a:avLst/>
              <a:gdLst>
                <a:gd name="T0" fmla="*/ 171 w 171"/>
                <a:gd name="T1" fmla="*/ 93 h 116"/>
                <a:gd name="T2" fmla="*/ 171 w 171"/>
                <a:gd name="T3" fmla="*/ 93 h 116"/>
                <a:gd name="T4" fmla="*/ 152 w 171"/>
                <a:gd name="T5" fmla="*/ 99 h 116"/>
                <a:gd name="T6" fmla="*/ 125 w 171"/>
                <a:gd name="T7" fmla="*/ 108 h 116"/>
                <a:gd name="T8" fmla="*/ 111 w 171"/>
                <a:gd name="T9" fmla="*/ 111 h 116"/>
                <a:gd name="T10" fmla="*/ 95 w 171"/>
                <a:gd name="T11" fmla="*/ 114 h 116"/>
                <a:gd name="T12" fmla="*/ 81 w 171"/>
                <a:gd name="T13" fmla="*/ 116 h 116"/>
                <a:gd name="T14" fmla="*/ 68 w 171"/>
                <a:gd name="T15" fmla="*/ 116 h 116"/>
                <a:gd name="T16" fmla="*/ 68 w 171"/>
                <a:gd name="T17" fmla="*/ 116 h 116"/>
                <a:gd name="T18" fmla="*/ 54 w 171"/>
                <a:gd name="T19" fmla="*/ 116 h 116"/>
                <a:gd name="T20" fmla="*/ 41 w 171"/>
                <a:gd name="T21" fmla="*/ 114 h 116"/>
                <a:gd name="T22" fmla="*/ 29 w 171"/>
                <a:gd name="T23" fmla="*/ 110 h 116"/>
                <a:gd name="T24" fmla="*/ 24 w 171"/>
                <a:gd name="T25" fmla="*/ 108 h 116"/>
                <a:gd name="T26" fmla="*/ 20 w 171"/>
                <a:gd name="T27" fmla="*/ 105 h 116"/>
                <a:gd name="T28" fmla="*/ 16 w 171"/>
                <a:gd name="T29" fmla="*/ 101 h 116"/>
                <a:gd name="T30" fmla="*/ 12 w 171"/>
                <a:gd name="T31" fmla="*/ 97 h 116"/>
                <a:gd name="T32" fmla="*/ 9 w 171"/>
                <a:gd name="T33" fmla="*/ 92 h 116"/>
                <a:gd name="T34" fmla="*/ 6 w 171"/>
                <a:gd name="T35" fmla="*/ 87 h 116"/>
                <a:gd name="T36" fmla="*/ 3 w 171"/>
                <a:gd name="T37" fmla="*/ 82 h 116"/>
                <a:gd name="T38" fmla="*/ 1 w 171"/>
                <a:gd name="T39" fmla="*/ 76 h 116"/>
                <a:gd name="T40" fmla="*/ 0 w 171"/>
                <a:gd name="T41" fmla="*/ 69 h 116"/>
                <a:gd name="T42" fmla="*/ 0 w 171"/>
                <a:gd name="T43" fmla="*/ 61 h 116"/>
                <a:gd name="T44" fmla="*/ 0 w 171"/>
                <a:gd name="T45" fmla="*/ 61 h 116"/>
                <a:gd name="T46" fmla="*/ 1 w 171"/>
                <a:gd name="T47" fmla="*/ 49 h 116"/>
                <a:gd name="T48" fmla="*/ 4 w 171"/>
                <a:gd name="T49" fmla="*/ 38 h 116"/>
                <a:gd name="T50" fmla="*/ 7 w 171"/>
                <a:gd name="T51" fmla="*/ 33 h 116"/>
                <a:gd name="T52" fmla="*/ 10 w 171"/>
                <a:gd name="T53" fmla="*/ 27 h 116"/>
                <a:gd name="T54" fmla="*/ 13 w 171"/>
                <a:gd name="T55" fmla="*/ 23 h 116"/>
                <a:gd name="T56" fmla="*/ 17 w 171"/>
                <a:gd name="T57" fmla="*/ 19 h 116"/>
                <a:gd name="T58" fmla="*/ 22 w 171"/>
                <a:gd name="T59" fmla="*/ 16 h 116"/>
                <a:gd name="T60" fmla="*/ 27 w 171"/>
                <a:gd name="T61" fmla="*/ 13 h 116"/>
                <a:gd name="T62" fmla="*/ 33 w 171"/>
                <a:gd name="T63" fmla="*/ 10 h 116"/>
                <a:gd name="T64" fmla="*/ 39 w 171"/>
                <a:gd name="T65" fmla="*/ 8 h 116"/>
                <a:gd name="T66" fmla="*/ 55 w 171"/>
                <a:gd name="T67" fmla="*/ 5 h 116"/>
                <a:gd name="T68" fmla="*/ 73 w 171"/>
                <a:gd name="T69" fmla="*/ 3 h 116"/>
                <a:gd name="T70" fmla="*/ 171 w 171"/>
                <a:gd name="T71" fmla="*/ 0 h 116"/>
                <a:gd name="T72" fmla="*/ 171 w 171"/>
                <a:gd name="T73" fmla="*/ 93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71" h="116">
                  <a:moveTo>
                    <a:pt x="171" y="93"/>
                  </a:moveTo>
                  <a:lnTo>
                    <a:pt x="171" y="93"/>
                  </a:lnTo>
                  <a:lnTo>
                    <a:pt x="152" y="99"/>
                  </a:lnTo>
                  <a:lnTo>
                    <a:pt x="125" y="108"/>
                  </a:lnTo>
                  <a:lnTo>
                    <a:pt x="111" y="111"/>
                  </a:lnTo>
                  <a:lnTo>
                    <a:pt x="95" y="114"/>
                  </a:lnTo>
                  <a:lnTo>
                    <a:pt x="81" y="116"/>
                  </a:lnTo>
                  <a:lnTo>
                    <a:pt x="68" y="116"/>
                  </a:lnTo>
                  <a:lnTo>
                    <a:pt x="68" y="116"/>
                  </a:lnTo>
                  <a:lnTo>
                    <a:pt x="54" y="116"/>
                  </a:lnTo>
                  <a:lnTo>
                    <a:pt x="41" y="114"/>
                  </a:lnTo>
                  <a:lnTo>
                    <a:pt x="29" y="110"/>
                  </a:lnTo>
                  <a:lnTo>
                    <a:pt x="24" y="108"/>
                  </a:lnTo>
                  <a:lnTo>
                    <a:pt x="20" y="105"/>
                  </a:lnTo>
                  <a:lnTo>
                    <a:pt x="16" y="101"/>
                  </a:lnTo>
                  <a:lnTo>
                    <a:pt x="12" y="97"/>
                  </a:lnTo>
                  <a:lnTo>
                    <a:pt x="9" y="92"/>
                  </a:lnTo>
                  <a:lnTo>
                    <a:pt x="6" y="87"/>
                  </a:lnTo>
                  <a:lnTo>
                    <a:pt x="3" y="82"/>
                  </a:lnTo>
                  <a:lnTo>
                    <a:pt x="1" y="76"/>
                  </a:lnTo>
                  <a:lnTo>
                    <a:pt x="0" y="69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1" y="49"/>
                  </a:lnTo>
                  <a:lnTo>
                    <a:pt x="4" y="38"/>
                  </a:lnTo>
                  <a:lnTo>
                    <a:pt x="7" y="33"/>
                  </a:lnTo>
                  <a:lnTo>
                    <a:pt x="10" y="27"/>
                  </a:lnTo>
                  <a:lnTo>
                    <a:pt x="13" y="23"/>
                  </a:lnTo>
                  <a:lnTo>
                    <a:pt x="17" y="19"/>
                  </a:lnTo>
                  <a:lnTo>
                    <a:pt x="22" y="16"/>
                  </a:lnTo>
                  <a:lnTo>
                    <a:pt x="27" y="13"/>
                  </a:lnTo>
                  <a:lnTo>
                    <a:pt x="33" y="10"/>
                  </a:lnTo>
                  <a:lnTo>
                    <a:pt x="39" y="8"/>
                  </a:lnTo>
                  <a:lnTo>
                    <a:pt x="55" y="5"/>
                  </a:lnTo>
                  <a:lnTo>
                    <a:pt x="73" y="3"/>
                  </a:lnTo>
                  <a:lnTo>
                    <a:pt x="171" y="0"/>
                  </a:lnTo>
                  <a:lnTo>
                    <a:pt x="171" y="9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34" name="Freeform 11"/>
            <p:cNvSpPr>
              <a:spLocks/>
            </p:cNvSpPr>
            <p:nvPr userDrawn="1"/>
          </p:nvSpPr>
          <p:spPr bwMode="auto">
            <a:xfrm>
              <a:off x="4914" y="3974"/>
              <a:ext cx="88" cy="107"/>
            </a:xfrm>
            <a:custGeom>
              <a:avLst/>
              <a:gdLst>
                <a:gd name="T0" fmla="*/ 206 w 353"/>
                <a:gd name="T1" fmla="*/ 0 h 428"/>
                <a:gd name="T2" fmla="*/ 148 w 353"/>
                <a:gd name="T3" fmla="*/ 4 h 428"/>
                <a:gd name="T4" fmla="*/ 98 w 353"/>
                <a:gd name="T5" fmla="*/ 12 h 428"/>
                <a:gd name="T6" fmla="*/ 59 w 353"/>
                <a:gd name="T7" fmla="*/ 23 h 428"/>
                <a:gd name="T8" fmla="*/ 33 w 353"/>
                <a:gd name="T9" fmla="*/ 33 h 428"/>
                <a:gd name="T10" fmla="*/ 53 w 353"/>
                <a:gd name="T11" fmla="*/ 102 h 428"/>
                <a:gd name="T12" fmla="*/ 92 w 353"/>
                <a:gd name="T13" fmla="*/ 91 h 428"/>
                <a:gd name="T14" fmla="*/ 132 w 353"/>
                <a:gd name="T15" fmla="*/ 82 h 428"/>
                <a:gd name="T16" fmla="*/ 178 w 353"/>
                <a:gd name="T17" fmla="*/ 79 h 428"/>
                <a:gd name="T18" fmla="*/ 198 w 353"/>
                <a:gd name="T19" fmla="*/ 80 h 428"/>
                <a:gd name="T20" fmla="*/ 221 w 353"/>
                <a:gd name="T21" fmla="*/ 84 h 428"/>
                <a:gd name="T22" fmla="*/ 233 w 353"/>
                <a:gd name="T23" fmla="*/ 90 h 428"/>
                <a:gd name="T24" fmla="*/ 244 w 353"/>
                <a:gd name="T25" fmla="*/ 98 h 428"/>
                <a:gd name="T26" fmla="*/ 252 w 353"/>
                <a:gd name="T27" fmla="*/ 108 h 428"/>
                <a:gd name="T28" fmla="*/ 257 w 353"/>
                <a:gd name="T29" fmla="*/ 120 h 428"/>
                <a:gd name="T30" fmla="*/ 259 w 353"/>
                <a:gd name="T31" fmla="*/ 137 h 428"/>
                <a:gd name="T32" fmla="*/ 260 w 353"/>
                <a:gd name="T33" fmla="*/ 176 h 428"/>
                <a:gd name="T34" fmla="*/ 178 w 353"/>
                <a:gd name="T35" fmla="*/ 176 h 428"/>
                <a:gd name="T36" fmla="*/ 131 w 353"/>
                <a:gd name="T37" fmla="*/ 179 h 428"/>
                <a:gd name="T38" fmla="*/ 92 w 353"/>
                <a:gd name="T39" fmla="*/ 187 h 428"/>
                <a:gd name="T40" fmla="*/ 62 w 353"/>
                <a:gd name="T41" fmla="*/ 200 h 428"/>
                <a:gd name="T42" fmla="*/ 38 w 353"/>
                <a:gd name="T43" fmla="*/ 216 h 428"/>
                <a:gd name="T44" fmla="*/ 21 w 353"/>
                <a:gd name="T45" fmla="*/ 236 h 428"/>
                <a:gd name="T46" fmla="*/ 9 w 353"/>
                <a:gd name="T47" fmla="*/ 257 h 428"/>
                <a:gd name="T48" fmla="*/ 3 w 353"/>
                <a:gd name="T49" fmla="*/ 282 h 428"/>
                <a:gd name="T50" fmla="*/ 0 w 353"/>
                <a:gd name="T51" fmla="*/ 307 h 428"/>
                <a:gd name="T52" fmla="*/ 2 w 353"/>
                <a:gd name="T53" fmla="*/ 323 h 428"/>
                <a:gd name="T54" fmla="*/ 8 w 353"/>
                <a:gd name="T55" fmla="*/ 352 h 428"/>
                <a:gd name="T56" fmla="*/ 19 w 353"/>
                <a:gd name="T57" fmla="*/ 376 h 428"/>
                <a:gd name="T58" fmla="*/ 35 w 353"/>
                <a:gd name="T59" fmla="*/ 394 h 428"/>
                <a:gd name="T60" fmla="*/ 55 w 353"/>
                <a:gd name="T61" fmla="*/ 408 h 428"/>
                <a:gd name="T62" fmla="*/ 77 w 353"/>
                <a:gd name="T63" fmla="*/ 418 h 428"/>
                <a:gd name="T64" fmla="*/ 101 w 353"/>
                <a:gd name="T65" fmla="*/ 424 h 428"/>
                <a:gd name="T66" fmla="*/ 125 w 353"/>
                <a:gd name="T67" fmla="*/ 427 h 428"/>
                <a:gd name="T68" fmla="*/ 137 w 353"/>
                <a:gd name="T69" fmla="*/ 428 h 428"/>
                <a:gd name="T70" fmla="*/ 165 w 353"/>
                <a:gd name="T71" fmla="*/ 426 h 428"/>
                <a:gd name="T72" fmla="*/ 210 w 353"/>
                <a:gd name="T73" fmla="*/ 418 h 428"/>
                <a:gd name="T74" fmla="*/ 242 w 353"/>
                <a:gd name="T75" fmla="*/ 406 h 428"/>
                <a:gd name="T76" fmla="*/ 260 w 353"/>
                <a:gd name="T77" fmla="*/ 397 h 428"/>
                <a:gd name="T78" fmla="*/ 264 w 353"/>
                <a:gd name="T79" fmla="*/ 396 h 428"/>
                <a:gd name="T80" fmla="*/ 269 w 353"/>
                <a:gd name="T81" fmla="*/ 398 h 428"/>
                <a:gd name="T82" fmla="*/ 283 w 353"/>
                <a:gd name="T83" fmla="*/ 404 h 428"/>
                <a:gd name="T84" fmla="*/ 310 w 353"/>
                <a:gd name="T85" fmla="*/ 411 h 428"/>
                <a:gd name="T86" fmla="*/ 353 w 353"/>
                <a:gd name="T87" fmla="*/ 413 h 428"/>
                <a:gd name="T88" fmla="*/ 353 w 353"/>
                <a:gd name="T89" fmla="*/ 122 h 428"/>
                <a:gd name="T90" fmla="*/ 351 w 353"/>
                <a:gd name="T91" fmla="*/ 92 h 428"/>
                <a:gd name="T92" fmla="*/ 343 w 353"/>
                <a:gd name="T93" fmla="*/ 66 h 428"/>
                <a:gd name="T94" fmla="*/ 330 w 353"/>
                <a:gd name="T95" fmla="*/ 45 h 428"/>
                <a:gd name="T96" fmla="*/ 314 w 353"/>
                <a:gd name="T97" fmla="*/ 29 h 428"/>
                <a:gd name="T98" fmla="*/ 293 w 353"/>
                <a:gd name="T99" fmla="*/ 15 h 428"/>
                <a:gd name="T100" fmla="*/ 268 w 353"/>
                <a:gd name="T101" fmla="*/ 7 h 428"/>
                <a:gd name="T102" fmla="*/ 239 w 353"/>
                <a:gd name="T103" fmla="*/ 2 h 428"/>
                <a:gd name="T104" fmla="*/ 206 w 353"/>
                <a:gd name="T105" fmla="*/ 0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53" h="428">
                  <a:moveTo>
                    <a:pt x="206" y="0"/>
                  </a:moveTo>
                  <a:lnTo>
                    <a:pt x="206" y="0"/>
                  </a:lnTo>
                  <a:lnTo>
                    <a:pt x="175" y="1"/>
                  </a:lnTo>
                  <a:lnTo>
                    <a:pt x="148" y="4"/>
                  </a:lnTo>
                  <a:lnTo>
                    <a:pt x="121" y="7"/>
                  </a:lnTo>
                  <a:lnTo>
                    <a:pt x="98" y="12"/>
                  </a:lnTo>
                  <a:lnTo>
                    <a:pt x="77" y="17"/>
                  </a:lnTo>
                  <a:lnTo>
                    <a:pt x="59" y="23"/>
                  </a:lnTo>
                  <a:lnTo>
                    <a:pt x="44" y="28"/>
                  </a:lnTo>
                  <a:lnTo>
                    <a:pt x="33" y="33"/>
                  </a:lnTo>
                  <a:lnTo>
                    <a:pt x="53" y="102"/>
                  </a:lnTo>
                  <a:lnTo>
                    <a:pt x="53" y="102"/>
                  </a:lnTo>
                  <a:lnTo>
                    <a:pt x="64" y="98"/>
                  </a:lnTo>
                  <a:lnTo>
                    <a:pt x="92" y="91"/>
                  </a:lnTo>
                  <a:lnTo>
                    <a:pt x="111" y="86"/>
                  </a:lnTo>
                  <a:lnTo>
                    <a:pt x="132" y="82"/>
                  </a:lnTo>
                  <a:lnTo>
                    <a:pt x="155" y="80"/>
                  </a:lnTo>
                  <a:lnTo>
                    <a:pt x="178" y="79"/>
                  </a:lnTo>
                  <a:lnTo>
                    <a:pt x="178" y="79"/>
                  </a:lnTo>
                  <a:lnTo>
                    <a:pt x="198" y="80"/>
                  </a:lnTo>
                  <a:lnTo>
                    <a:pt x="214" y="82"/>
                  </a:lnTo>
                  <a:lnTo>
                    <a:pt x="221" y="84"/>
                  </a:lnTo>
                  <a:lnTo>
                    <a:pt x="227" y="86"/>
                  </a:lnTo>
                  <a:lnTo>
                    <a:pt x="233" y="90"/>
                  </a:lnTo>
                  <a:lnTo>
                    <a:pt x="240" y="94"/>
                  </a:lnTo>
                  <a:lnTo>
                    <a:pt x="244" y="98"/>
                  </a:lnTo>
                  <a:lnTo>
                    <a:pt x="248" y="102"/>
                  </a:lnTo>
                  <a:lnTo>
                    <a:pt x="252" y="108"/>
                  </a:lnTo>
                  <a:lnTo>
                    <a:pt x="255" y="114"/>
                  </a:lnTo>
                  <a:lnTo>
                    <a:pt x="257" y="120"/>
                  </a:lnTo>
                  <a:lnTo>
                    <a:pt x="258" y="129"/>
                  </a:lnTo>
                  <a:lnTo>
                    <a:pt x="259" y="137"/>
                  </a:lnTo>
                  <a:lnTo>
                    <a:pt x="260" y="146"/>
                  </a:lnTo>
                  <a:lnTo>
                    <a:pt x="260" y="176"/>
                  </a:lnTo>
                  <a:lnTo>
                    <a:pt x="178" y="176"/>
                  </a:lnTo>
                  <a:lnTo>
                    <a:pt x="178" y="176"/>
                  </a:lnTo>
                  <a:lnTo>
                    <a:pt x="154" y="177"/>
                  </a:lnTo>
                  <a:lnTo>
                    <a:pt x="131" y="179"/>
                  </a:lnTo>
                  <a:lnTo>
                    <a:pt x="111" y="182"/>
                  </a:lnTo>
                  <a:lnTo>
                    <a:pt x="92" y="187"/>
                  </a:lnTo>
                  <a:lnTo>
                    <a:pt x="76" y="192"/>
                  </a:lnTo>
                  <a:lnTo>
                    <a:pt x="62" y="200"/>
                  </a:lnTo>
                  <a:lnTo>
                    <a:pt x="50" y="207"/>
                  </a:lnTo>
                  <a:lnTo>
                    <a:pt x="38" y="216"/>
                  </a:lnTo>
                  <a:lnTo>
                    <a:pt x="28" y="225"/>
                  </a:lnTo>
                  <a:lnTo>
                    <a:pt x="21" y="236"/>
                  </a:lnTo>
                  <a:lnTo>
                    <a:pt x="14" y="246"/>
                  </a:lnTo>
                  <a:lnTo>
                    <a:pt x="9" y="257"/>
                  </a:lnTo>
                  <a:lnTo>
                    <a:pt x="6" y="270"/>
                  </a:lnTo>
                  <a:lnTo>
                    <a:pt x="3" y="282"/>
                  </a:lnTo>
                  <a:lnTo>
                    <a:pt x="0" y="294"/>
                  </a:lnTo>
                  <a:lnTo>
                    <a:pt x="0" y="307"/>
                  </a:lnTo>
                  <a:lnTo>
                    <a:pt x="0" y="307"/>
                  </a:lnTo>
                  <a:lnTo>
                    <a:pt x="2" y="323"/>
                  </a:lnTo>
                  <a:lnTo>
                    <a:pt x="4" y="338"/>
                  </a:lnTo>
                  <a:lnTo>
                    <a:pt x="8" y="352"/>
                  </a:lnTo>
                  <a:lnTo>
                    <a:pt x="13" y="364"/>
                  </a:lnTo>
                  <a:lnTo>
                    <a:pt x="19" y="376"/>
                  </a:lnTo>
                  <a:lnTo>
                    <a:pt x="27" y="386"/>
                  </a:lnTo>
                  <a:lnTo>
                    <a:pt x="35" y="394"/>
                  </a:lnTo>
                  <a:lnTo>
                    <a:pt x="44" y="401"/>
                  </a:lnTo>
                  <a:lnTo>
                    <a:pt x="55" y="408"/>
                  </a:lnTo>
                  <a:lnTo>
                    <a:pt x="66" y="414"/>
                  </a:lnTo>
                  <a:lnTo>
                    <a:pt x="77" y="418"/>
                  </a:lnTo>
                  <a:lnTo>
                    <a:pt x="88" y="422"/>
                  </a:lnTo>
                  <a:lnTo>
                    <a:pt x="101" y="424"/>
                  </a:lnTo>
                  <a:lnTo>
                    <a:pt x="113" y="426"/>
                  </a:lnTo>
                  <a:lnTo>
                    <a:pt x="125" y="427"/>
                  </a:lnTo>
                  <a:lnTo>
                    <a:pt x="137" y="428"/>
                  </a:lnTo>
                  <a:lnTo>
                    <a:pt x="137" y="428"/>
                  </a:lnTo>
                  <a:lnTo>
                    <a:pt x="152" y="427"/>
                  </a:lnTo>
                  <a:lnTo>
                    <a:pt x="165" y="426"/>
                  </a:lnTo>
                  <a:lnTo>
                    <a:pt x="188" y="423"/>
                  </a:lnTo>
                  <a:lnTo>
                    <a:pt x="210" y="418"/>
                  </a:lnTo>
                  <a:lnTo>
                    <a:pt x="227" y="412"/>
                  </a:lnTo>
                  <a:lnTo>
                    <a:pt x="242" y="406"/>
                  </a:lnTo>
                  <a:lnTo>
                    <a:pt x="253" y="401"/>
                  </a:lnTo>
                  <a:lnTo>
                    <a:pt x="260" y="397"/>
                  </a:lnTo>
                  <a:lnTo>
                    <a:pt x="264" y="396"/>
                  </a:lnTo>
                  <a:lnTo>
                    <a:pt x="264" y="396"/>
                  </a:lnTo>
                  <a:lnTo>
                    <a:pt x="266" y="397"/>
                  </a:lnTo>
                  <a:lnTo>
                    <a:pt x="269" y="398"/>
                  </a:lnTo>
                  <a:lnTo>
                    <a:pt x="275" y="401"/>
                  </a:lnTo>
                  <a:lnTo>
                    <a:pt x="283" y="404"/>
                  </a:lnTo>
                  <a:lnTo>
                    <a:pt x="296" y="407"/>
                  </a:lnTo>
                  <a:lnTo>
                    <a:pt x="310" y="411"/>
                  </a:lnTo>
                  <a:lnTo>
                    <a:pt x="329" y="412"/>
                  </a:lnTo>
                  <a:lnTo>
                    <a:pt x="353" y="413"/>
                  </a:lnTo>
                  <a:lnTo>
                    <a:pt x="353" y="122"/>
                  </a:lnTo>
                  <a:lnTo>
                    <a:pt x="353" y="122"/>
                  </a:lnTo>
                  <a:lnTo>
                    <a:pt x="353" y="106"/>
                  </a:lnTo>
                  <a:lnTo>
                    <a:pt x="351" y="92"/>
                  </a:lnTo>
                  <a:lnTo>
                    <a:pt x="348" y="78"/>
                  </a:lnTo>
                  <a:lnTo>
                    <a:pt x="343" y="66"/>
                  </a:lnTo>
                  <a:lnTo>
                    <a:pt x="338" y="56"/>
                  </a:lnTo>
                  <a:lnTo>
                    <a:pt x="330" y="45"/>
                  </a:lnTo>
                  <a:lnTo>
                    <a:pt x="323" y="36"/>
                  </a:lnTo>
                  <a:lnTo>
                    <a:pt x="314" y="29"/>
                  </a:lnTo>
                  <a:lnTo>
                    <a:pt x="304" y="22"/>
                  </a:lnTo>
                  <a:lnTo>
                    <a:pt x="293" y="15"/>
                  </a:lnTo>
                  <a:lnTo>
                    <a:pt x="281" y="11"/>
                  </a:lnTo>
                  <a:lnTo>
                    <a:pt x="268" y="7"/>
                  </a:lnTo>
                  <a:lnTo>
                    <a:pt x="254" y="4"/>
                  </a:lnTo>
                  <a:lnTo>
                    <a:pt x="239" y="2"/>
                  </a:lnTo>
                  <a:lnTo>
                    <a:pt x="222" y="1"/>
                  </a:lnTo>
                  <a:lnTo>
                    <a:pt x="20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35" name="Freeform 12"/>
            <p:cNvSpPr>
              <a:spLocks/>
            </p:cNvSpPr>
            <p:nvPr userDrawn="1"/>
          </p:nvSpPr>
          <p:spPr bwMode="auto">
            <a:xfrm>
              <a:off x="5263" y="3975"/>
              <a:ext cx="93" cy="106"/>
            </a:xfrm>
            <a:custGeom>
              <a:avLst/>
              <a:gdLst>
                <a:gd name="T0" fmla="*/ 281 w 374"/>
                <a:gd name="T1" fmla="*/ 313 h 424"/>
                <a:gd name="T2" fmla="*/ 246 w 374"/>
                <a:gd name="T3" fmla="*/ 327 h 424"/>
                <a:gd name="T4" fmla="*/ 217 w 374"/>
                <a:gd name="T5" fmla="*/ 336 h 424"/>
                <a:gd name="T6" fmla="*/ 184 w 374"/>
                <a:gd name="T7" fmla="*/ 341 h 424"/>
                <a:gd name="T8" fmla="*/ 167 w 374"/>
                <a:gd name="T9" fmla="*/ 342 h 424"/>
                <a:gd name="T10" fmla="*/ 145 w 374"/>
                <a:gd name="T11" fmla="*/ 341 h 424"/>
                <a:gd name="T12" fmla="*/ 129 w 374"/>
                <a:gd name="T13" fmla="*/ 337 h 424"/>
                <a:gd name="T14" fmla="*/ 116 w 374"/>
                <a:gd name="T15" fmla="*/ 329 h 424"/>
                <a:gd name="T16" fmla="*/ 106 w 374"/>
                <a:gd name="T17" fmla="*/ 319 h 424"/>
                <a:gd name="T18" fmla="*/ 99 w 374"/>
                <a:gd name="T19" fmla="*/ 307 h 424"/>
                <a:gd name="T20" fmla="*/ 95 w 374"/>
                <a:gd name="T21" fmla="*/ 290 h 424"/>
                <a:gd name="T22" fmla="*/ 93 w 374"/>
                <a:gd name="T23" fmla="*/ 248 h 424"/>
                <a:gd name="T24" fmla="*/ 79 w 374"/>
                <a:gd name="T25" fmla="*/ 0 h 424"/>
                <a:gd name="T26" fmla="*/ 59 w 374"/>
                <a:gd name="T27" fmla="*/ 0 h 424"/>
                <a:gd name="T28" fmla="*/ 13 w 374"/>
                <a:gd name="T29" fmla="*/ 4 h 424"/>
                <a:gd name="T30" fmla="*/ 0 w 374"/>
                <a:gd name="T31" fmla="*/ 259 h 424"/>
                <a:gd name="T32" fmla="*/ 0 w 374"/>
                <a:gd name="T33" fmla="*/ 280 h 424"/>
                <a:gd name="T34" fmla="*/ 3 w 374"/>
                <a:gd name="T35" fmla="*/ 316 h 424"/>
                <a:gd name="T36" fmla="*/ 9 w 374"/>
                <a:gd name="T37" fmla="*/ 347 h 424"/>
                <a:gd name="T38" fmla="*/ 21 w 374"/>
                <a:gd name="T39" fmla="*/ 373 h 424"/>
                <a:gd name="T40" fmla="*/ 36 w 374"/>
                <a:gd name="T41" fmla="*/ 393 h 424"/>
                <a:gd name="T42" fmla="*/ 58 w 374"/>
                <a:gd name="T43" fmla="*/ 408 h 424"/>
                <a:gd name="T44" fmla="*/ 86 w 374"/>
                <a:gd name="T45" fmla="*/ 418 h 424"/>
                <a:gd name="T46" fmla="*/ 121 w 374"/>
                <a:gd name="T47" fmla="*/ 423 h 424"/>
                <a:gd name="T48" fmla="*/ 141 w 374"/>
                <a:gd name="T49" fmla="*/ 424 h 424"/>
                <a:gd name="T50" fmla="*/ 172 w 374"/>
                <a:gd name="T51" fmla="*/ 422 h 424"/>
                <a:gd name="T52" fmla="*/ 199 w 374"/>
                <a:gd name="T53" fmla="*/ 418 h 424"/>
                <a:gd name="T54" fmla="*/ 243 w 374"/>
                <a:gd name="T55" fmla="*/ 407 h 424"/>
                <a:gd name="T56" fmla="*/ 271 w 374"/>
                <a:gd name="T57" fmla="*/ 395 h 424"/>
                <a:gd name="T58" fmla="*/ 283 w 374"/>
                <a:gd name="T59" fmla="*/ 390 h 424"/>
                <a:gd name="T60" fmla="*/ 296 w 374"/>
                <a:gd name="T61" fmla="*/ 396 h 424"/>
                <a:gd name="T62" fmla="*/ 319 w 374"/>
                <a:gd name="T63" fmla="*/ 402 h 424"/>
                <a:gd name="T64" fmla="*/ 353 w 374"/>
                <a:gd name="T65" fmla="*/ 408 h 424"/>
                <a:gd name="T66" fmla="*/ 374 w 374"/>
                <a:gd name="T67" fmla="*/ 6 h 424"/>
                <a:gd name="T68" fmla="*/ 342 w 374"/>
                <a:gd name="T69" fmla="*/ 2 h 424"/>
                <a:gd name="T70" fmla="*/ 299 w 374"/>
                <a:gd name="T71" fmla="*/ 0 h 424"/>
                <a:gd name="T72" fmla="*/ 281 w 374"/>
                <a:gd name="T73" fmla="*/ 313 h 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74" h="424">
                  <a:moveTo>
                    <a:pt x="281" y="313"/>
                  </a:moveTo>
                  <a:lnTo>
                    <a:pt x="281" y="313"/>
                  </a:lnTo>
                  <a:lnTo>
                    <a:pt x="260" y="322"/>
                  </a:lnTo>
                  <a:lnTo>
                    <a:pt x="246" y="327"/>
                  </a:lnTo>
                  <a:lnTo>
                    <a:pt x="232" y="331"/>
                  </a:lnTo>
                  <a:lnTo>
                    <a:pt x="217" y="336"/>
                  </a:lnTo>
                  <a:lnTo>
                    <a:pt x="200" y="339"/>
                  </a:lnTo>
                  <a:lnTo>
                    <a:pt x="184" y="341"/>
                  </a:lnTo>
                  <a:lnTo>
                    <a:pt x="167" y="342"/>
                  </a:lnTo>
                  <a:lnTo>
                    <a:pt x="167" y="342"/>
                  </a:lnTo>
                  <a:lnTo>
                    <a:pt x="155" y="342"/>
                  </a:lnTo>
                  <a:lnTo>
                    <a:pt x="145" y="341"/>
                  </a:lnTo>
                  <a:lnTo>
                    <a:pt x="136" y="339"/>
                  </a:lnTo>
                  <a:lnTo>
                    <a:pt x="129" y="337"/>
                  </a:lnTo>
                  <a:lnTo>
                    <a:pt x="122" y="333"/>
                  </a:lnTo>
                  <a:lnTo>
                    <a:pt x="116" y="329"/>
                  </a:lnTo>
                  <a:lnTo>
                    <a:pt x="110" y="324"/>
                  </a:lnTo>
                  <a:lnTo>
                    <a:pt x="106" y="319"/>
                  </a:lnTo>
                  <a:lnTo>
                    <a:pt x="102" y="313"/>
                  </a:lnTo>
                  <a:lnTo>
                    <a:pt x="99" y="307"/>
                  </a:lnTo>
                  <a:lnTo>
                    <a:pt x="97" y="298"/>
                  </a:lnTo>
                  <a:lnTo>
                    <a:pt x="95" y="290"/>
                  </a:lnTo>
                  <a:lnTo>
                    <a:pt x="93" y="271"/>
                  </a:lnTo>
                  <a:lnTo>
                    <a:pt x="93" y="248"/>
                  </a:lnTo>
                  <a:lnTo>
                    <a:pt x="93" y="0"/>
                  </a:lnTo>
                  <a:lnTo>
                    <a:pt x="79" y="0"/>
                  </a:lnTo>
                  <a:lnTo>
                    <a:pt x="79" y="0"/>
                  </a:lnTo>
                  <a:lnTo>
                    <a:pt x="59" y="0"/>
                  </a:lnTo>
                  <a:lnTo>
                    <a:pt x="36" y="2"/>
                  </a:lnTo>
                  <a:lnTo>
                    <a:pt x="13" y="4"/>
                  </a:lnTo>
                  <a:lnTo>
                    <a:pt x="0" y="6"/>
                  </a:lnTo>
                  <a:lnTo>
                    <a:pt x="0" y="259"/>
                  </a:lnTo>
                  <a:lnTo>
                    <a:pt x="0" y="259"/>
                  </a:lnTo>
                  <a:lnTo>
                    <a:pt x="0" y="280"/>
                  </a:lnTo>
                  <a:lnTo>
                    <a:pt x="1" y="298"/>
                  </a:lnTo>
                  <a:lnTo>
                    <a:pt x="3" y="316"/>
                  </a:lnTo>
                  <a:lnTo>
                    <a:pt x="5" y="332"/>
                  </a:lnTo>
                  <a:lnTo>
                    <a:pt x="9" y="347"/>
                  </a:lnTo>
                  <a:lnTo>
                    <a:pt x="14" y="360"/>
                  </a:lnTo>
                  <a:lnTo>
                    <a:pt x="21" y="373"/>
                  </a:lnTo>
                  <a:lnTo>
                    <a:pt x="28" y="383"/>
                  </a:lnTo>
                  <a:lnTo>
                    <a:pt x="36" y="393"/>
                  </a:lnTo>
                  <a:lnTo>
                    <a:pt x="46" y="401"/>
                  </a:lnTo>
                  <a:lnTo>
                    <a:pt x="58" y="408"/>
                  </a:lnTo>
                  <a:lnTo>
                    <a:pt x="71" y="414"/>
                  </a:lnTo>
                  <a:lnTo>
                    <a:pt x="86" y="418"/>
                  </a:lnTo>
                  <a:lnTo>
                    <a:pt x="102" y="421"/>
                  </a:lnTo>
                  <a:lnTo>
                    <a:pt x="121" y="423"/>
                  </a:lnTo>
                  <a:lnTo>
                    <a:pt x="141" y="424"/>
                  </a:lnTo>
                  <a:lnTo>
                    <a:pt x="141" y="424"/>
                  </a:lnTo>
                  <a:lnTo>
                    <a:pt x="157" y="423"/>
                  </a:lnTo>
                  <a:lnTo>
                    <a:pt x="172" y="422"/>
                  </a:lnTo>
                  <a:lnTo>
                    <a:pt x="186" y="421"/>
                  </a:lnTo>
                  <a:lnTo>
                    <a:pt x="199" y="418"/>
                  </a:lnTo>
                  <a:lnTo>
                    <a:pt x="223" y="413"/>
                  </a:lnTo>
                  <a:lnTo>
                    <a:pt x="243" y="407"/>
                  </a:lnTo>
                  <a:lnTo>
                    <a:pt x="260" y="400"/>
                  </a:lnTo>
                  <a:lnTo>
                    <a:pt x="271" y="395"/>
                  </a:lnTo>
                  <a:lnTo>
                    <a:pt x="283" y="390"/>
                  </a:lnTo>
                  <a:lnTo>
                    <a:pt x="283" y="390"/>
                  </a:lnTo>
                  <a:lnTo>
                    <a:pt x="289" y="393"/>
                  </a:lnTo>
                  <a:lnTo>
                    <a:pt x="296" y="396"/>
                  </a:lnTo>
                  <a:lnTo>
                    <a:pt x="307" y="399"/>
                  </a:lnTo>
                  <a:lnTo>
                    <a:pt x="319" y="402"/>
                  </a:lnTo>
                  <a:lnTo>
                    <a:pt x="334" y="405"/>
                  </a:lnTo>
                  <a:lnTo>
                    <a:pt x="353" y="408"/>
                  </a:lnTo>
                  <a:lnTo>
                    <a:pt x="374" y="409"/>
                  </a:lnTo>
                  <a:lnTo>
                    <a:pt x="374" y="6"/>
                  </a:lnTo>
                  <a:lnTo>
                    <a:pt x="374" y="6"/>
                  </a:lnTo>
                  <a:lnTo>
                    <a:pt x="342" y="2"/>
                  </a:lnTo>
                  <a:lnTo>
                    <a:pt x="320" y="1"/>
                  </a:lnTo>
                  <a:lnTo>
                    <a:pt x="299" y="0"/>
                  </a:lnTo>
                  <a:lnTo>
                    <a:pt x="281" y="0"/>
                  </a:lnTo>
                  <a:lnTo>
                    <a:pt x="281" y="31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36" name="Freeform 13"/>
            <p:cNvSpPr>
              <a:spLocks/>
            </p:cNvSpPr>
            <p:nvPr userDrawn="1"/>
          </p:nvSpPr>
          <p:spPr bwMode="auto">
            <a:xfrm>
              <a:off x="5383" y="3974"/>
              <a:ext cx="78" cy="107"/>
            </a:xfrm>
            <a:custGeom>
              <a:avLst/>
              <a:gdLst>
                <a:gd name="T0" fmla="*/ 11 w 311"/>
                <a:gd name="T1" fmla="*/ 415 h 428"/>
                <a:gd name="T2" fmla="*/ 83 w 311"/>
                <a:gd name="T3" fmla="*/ 425 h 428"/>
                <a:gd name="T4" fmla="*/ 138 w 311"/>
                <a:gd name="T5" fmla="*/ 428 h 428"/>
                <a:gd name="T6" fmla="*/ 183 w 311"/>
                <a:gd name="T7" fmla="*/ 425 h 428"/>
                <a:gd name="T8" fmla="*/ 227 w 311"/>
                <a:gd name="T9" fmla="*/ 414 h 428"/>
                <a:gd name="T10" fmla="*/ 265 w 311"/>
                <a:gd name="T11" fmla="*/ 394 h 428"/>
                <a:gd name="T12" fmla="*/ 295 w 311"/>
                <a:gd name="T13" fmla="*/ 363 h 428"/>
                <a:gd name="T14" fmla="*/ 310 w 311"/>
                <a:gd name="T15" fmla="*/ 318 h 428"/>
                <a:gd name="T16" fmla="*/ 310 w 311"/>
                <a:gd name="T17" fmla="*/ 288 h 428"/>
                <a:gd name="T18" fmla="*/ 302 w 311"/>
                <a:gd name="T19" fmla="*/ 256 h 428"/>
                <a:gd name="T20" fmla="*/ 283 w 311"/>
                <a:gd name="T21" fmla="*/ 231 h 428"/>
                <a:gd name="T22" fmla="*/ 257 w 311"/>
                <a:gd name="T23" fmla="*/ 211 h 428"/>
                <a:gd name="T24" fmla="*/ 209 w 311"/>
                <a:gd name="T25" fmla="*/ 187 h 428"/>
                <a:gd name="T26" fmla="*/ 149 w 311"/>
                <a:gd name="T27" fmla="*/ 164 h 428"/>
                <a:gd name="T28" fmla="*/ 113 w 311"/>
                <a:gd name="T29" fmla="*/ 144 h 428"/>
                <a:gd name="T30" fmla="*/ 103 w 311"/>
                <a:gd name="T31" fmla="*/ 132 h 428"/>
                <a:gd name="T32" fmla="*/ 100 w 311"/>
                <a:gd name="T33" fmla="*/ 116 h 428"/>
                <a:gd name="T34" fmla="*/ 102 w 311"/>
                <a:gd name="T35" fmla="*/ 104 h 428"/>
                <a:gd name="T36" fmla="*/ 116 w 311"/>
                <a:gd name="T37" fmla="*/ 86 h 428"/>
                <a:gd name="T38" fmla="*/ 132 w 311"/>
                <a:gd name="T39" fmla="*/ 78 h 428"/>
                <a:gd name="T40" fmla="*/ 156 w 311"/>
                <a:gd name="T41" fmla="*/ 74 h 428"/>
                <a:gd name="T42" fmla="*/ 185 w 311"/>
                <a:gd name="T43" fmla="*/ 75 h 428"/>
                <a:gd name="T44" fmla="*/ 238 w 311"/>
                <a:gd name="T45" fmla="*/ 85 h 428"/>
                <a:gd name="T46" fmla="*/ 295 w 311"/>
                <a:gd name="T47" fmla="*/ 30 h 428"/>
                <a:gd name="T48" fmla="*/ 263 w 311"/>
                <a:gd name="T49" fmla="*/ 16 h 428"/>
                <a:gd name="T50" fmla="*/ 207 w 311"/>
                <a:gd name="T51" fmla="*/ 4 h 428"/>
                <a:gd name="T52" fmla="*/ 158 w 311"/>
                <a:gd name="T53" fmla="*/ 0 h 428"/>
                <a:gd name="T54" fmla="*/ 115 w 311"/>
                <a:gd name="T55" fmla="*/ 4 h 428"/>
                <a:gd name="T56" fmla="*/ 76 w 311"/>
                <a:gd name="T57" fmla="*/ 17 h 428"/>
                <a:gd name="T58" fmla="*/ 42 w 311"/>
                <a:gd name="T59" fmla="*/ 39 h 428"/>
                <a:gd name="T60" fmla="*/ 19 w 311"/>
                <a:gd name="T61" fmla="*/ 69 h 428"/>
                <a:gd name="T62" fmla="*/ 7 w 311"/>
                <a:gd name="T63" fmla="*/ 107 h 428"/>
                <a:gd name="T64" fmla="*/ 7 w 311"/>
                <a:gd name="T65" fmla="*/ 137 h 428"/>
                <a:gd name="T66" fmla="*/ 19 w 311"/>
                <a:gd name="T67" fmla="*/ 175 h 428"/>
                <a:gd name="T68" fmla="*/ 42 w 311"/>
                <a:gd name="T69" fmla="*/ 203 h 428"/>
                <a:gd name="T70" fmla="*/ 73 w 311"/>
                <a:gd name="T71" fmla="*/ 223 h 428"/>
                <a:gd name="T72" fmla="*/ 119 w 311"/>
                <a:gd name="T73" fmla="*/ 243 h 428"/>
                <a:gd name="T74" fmla="*/ 171 w 311"/>
                <a:gd name="T75" fmla="*/ 261 h 428"/>
                <a:gd name="T76" fmla="*/ 205 w 311"/>
                <a:gd name="T77" fmla="*/ 280 h 428"/>
                <a:gd name="T78" fmla="*/ 216 w 311"/>
                <a:gd name="T79" fmla="*/ 296 h 428"/>
                <a:gd name="T80" fmla="*/ 217 w 311"/>
                <a:gd name="T81" fmla="*/ 306 h 428"/>
                <a:gd name="T82" fmla="*/ 212 w 311"/>
                <a:gd name="T83" fmla="*/ 328 h 428"/>
                <a:gd name="T84" fmla="*/ 202 w 311"/>
                <a:gd name="T85" fmla="*/ 340 h 428"/>
                <a:gd name="T86" fmla="*/ 184 w 311"/>
                <a:gd name="T87" fmla="*/ 348 h 428"/>
                <a:gd name="T88" fmla="*/ 158 w 311"/>
                <a:gd name="T89" fmla="*/ 353 h 428"/>
                <a:gd name="T90" fmla="*/ 113 w 311"/>
                <a:gd name="T91" fmla="*/ 354 h 428"/>
                <a:gd name="T92" fmla="*/ 28 w 311"/>
                <a:gd name="T93" fmla="*/ 344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11" h="428">
                  <a:moveTo>
                    <a:pt x="0" y="413"/>
                  </a:moveTo>
                  <a:lnTo>
                    <a:pt x="0" y="413"/>
                  </a:lnTo>
                  <a:lnTo>
                    <a:pt x="11" y="415"/>
                  </a:lnTo>
                  <a:lnTo>
                    <a:pt x="39" y="420"/>
                  </a:lnTo>
                  <a:lnTo>
                    <a:pt x="60" y="423"/>
                  </a:lnTo>
                  <a:lnTo>
                    <a:pt x="83" y="425"/>
                  </a:lnTo>
                  <a:lnTo>
                    <a:pt x="110" y="427"/>
                  </a:lnTo>
                  <a:lnTo>
                    <a:pt x="138" y="428"/>
                  </a:lnTo>
                  <a:lnTo>
                    <a:pt x="138" y="428"/>
                  </a:lnTo>
                  <a:lnTo>
                    <a:pt x="154" y="427"/>
                  </a:lnTo>
                  <a:lnTo>
                    <a:pt x="168" y="426"/>
                  </a:lnTo>
                  <a:lnTo>
                    <a:pt x="183" y="425"/>
                  </a:lnTo>
                  <a:lnTo>
                    <a:pt x="198" y="422"/>
                  </a:lnTo>
                  <a:lnTo>
                    <a:pt x="213" y="419"/>
                  </a:lnTo>
                  <a:lnTo>
                    <a:pt x="227" y="414"/>
                  </a:lnTo>
                  <a:lnTo>
                    <a:pt x="241" y="408"/>
                  </a:lnTo>
                  <a:lnTo>
                    <a:pt x="254" y="402"/>
                  </a:lnTo>
                  <a:lnTo>
                    <a:pt x="265" y="394"/>
                  </a:lnTo>
                  <a:lnTo>
                    <a:pt x="276" y="385"/>
                  </a:lnTo>
                  <a:lnTo>
                    <a:pt x="286" y="375"/>
                  </a:lnTo>
                  <a:lnTo>
                    <a:pt x="295" y="363"/>
                  </a:lnTo>
                  <a:lnTo>
                    <a:pt x="302" y="350"/>
                  </a:lnTo>
                  <a:lnTo>
                    <a:pt x="307" y="334"/>
                  </a:lnTo>
                  <a:lnTo>
                    <a:pt x="310" y="318"/>
                  </a:lnTo>
                  <a:lnTo>
                    <a:pt x="311" y="300"/>
                  </a:lnTo>
                  <a:lnTo>
                    <a:pt x="311" y="300"/>
                  </a:lnTo>
                  <a:lnTo>
                    <a:pt x="310" y="288"/>
                  </a:lnTo>
                  <a:lnTo>
                    <a:pt x="309" y="277"/>
                  </a:lnTo>
                  <a:lnTo>
                    <a:pt x="306" y="266"/>
                  </a:lnTo>
                  <a:lnTo>
                    <a:pt x="302" y="256"/>
                  </a:lnTo>
                  <a:lnTo>
                    <a:pt x="297" y="248"/>
                  </a:lnTo>
                  <a:lnTo>
                    <a:pt x="291" y="239"/>
                  </a:lnTo>
                  <a:lnTo>
                    <a:pt x="283" y="231"/>
                  </a:lnTo>
                  <a:lnTo>
                    <a:pt x="276" y="224"/>
                  </a:lnTo>
                  <a:lnTo>
                    <a:pt x="267" y="217"/>
                  </a:lnTo>
                  <a:lnTo>
                    <a:pt x="257" y="211"/>
                  </a:lnTo>
                  <a:lnTo>
                    <a:pt x="247" y="204"/>
                  </a:lnTo>
                  <a:lnTo>
                    <a:pt x="234" y="199"/>
                  </a:lnTo>
                  <a:lnTo>
                    <a:pt x="209" y="187"/>
                  </a:lnTo>
                  <a:lnTo>
                    <a:pt x="180" y="176"/>
                  </a:lnTo>
                  <a:lnTo>
                    <a:pt x="180" y="176"/>
                  </a:lnTo>
                  <a:lnTo>
                    <a:pt x="149" y="164"/>
                  </a:lnTo>
                  <a:lnTo>
                    <a:pt x="135" y="157"/>
                  </a:lnTo>
                  <a:lnTo>
                    <a:pt x="123" y="151"/>
                  </a:lnTo>
                  <a:lnTo>
                    <a:pt x="113" y="144"/>
                  </a:lnTo>
                  <a:lnTo>
                    <a:pt x="109" y="140"/>
                  </a:lnTo>
                  <a:lnTo>
                    <a:pt x="106" y="136"/>
                  </a:lnTo>
                  <a:lnTo>
                    <a:pt x="103" y="132"/>
                  </a:lnTo>
                  <a:lnTo>
                    <a:pt x="101" y="127"/>
                  </a:lnTo>
                  <a:lnTo>
                    <a:pt x="100" y="121"/>
                  </a:lnTo>
                  <a:lnTo>
                    <a:pt x="100" y="116"/>
                  </a:lnTo>
                  <a:lnTo>
                    <a:pt x="100" y="116"/>
                  </a:lnTo>
                  <a:lnTo>
                    <a:pt x="100" y="110"/>
                  </a:lnTo>
                  <a:lnTo>
                    <a:pt x="102" y="104"/>
                  </a:lnTo>
                  <a:lnTo>
                    <a:pt x="106" y="97"/>
                  </a:lnTo>
                  <a:lnTo>
                    <a:pt x="112" y="90"/>
                  </a:lnTo>
                  <a:lnTo>
                    <a:pt x="116" y="86"/>
                  </a:lnTo>
                  <a:lnTo>
                    <a:pt x="120" y="83"/>
                  </a:lnTo>
                  <a:lnTo>
                    <a:pt x="126" y="81"/>
                  </a:lnTo>
                  <a:lnTo>
                    <a:pt x="132" y="78"/>
                  </a:lnTo>
                  <a:lnTo>
                    <a:pt x="139" y="76"/>
                  </a:lnTo>
                  <a:lnTo>
                    <a:pt x="147" y="75"/>
                  </a:lnTo>
                  <a:lnTo>
                    <a:pt x="156" y="74"/>
                  </a:lnTo>
                  <a:lnTo>
                    <a:pt x="166" y="74"/>
                  </a:lnTo>
                  <a:lnTo>
                    <a:pt x="166" y="74"/>
                  </a:lnTo>
                  <a:lnTo>
                    <a:pt x="185" y="75"/>
                  </a:lnTo>
                  <a:lnTo>
                    <a:pt x="205" y="77"/>
                  </a:lnTo>
                  <a:lnTo>
                    <a:pt x="222" y="81"/>
                  </a:lnTo>
                  <a:lnTo>
                    <a:pt x="238" y="85"/>
                  </a:lnTo>
                  <a:lnTo>
                    <a:pt x="262" y="94"/>
                  </a:lnTo>
                  <a:lnTo>
                    <a:pt x="271" y="98"/>
                  </a:lnTo>
                  <a:lnTo>
                    <a:pt x="295" y="30"/>
                  </a:lnTo>
                  <a:lnTo>
                    <a:pt x="295" y="30"/>
                  </a:lnTo>
                  <a:lnTo>
                    <a:pt x="276" y="22"/>
                  </a:lnTo>
                  <a:lnTo>
                    <a:pt x="263" y="16"/>
                  </a:lnTo>
                  <a:lnTo>
                    <a:pt x="247" y="12"/>
                  </a:lnTo>
                  <a:lnTo>
                    <a:pt x="228" y="7"/>
                  </a:lnTo>
                  <a:lnTo>
                    <a:pt x="207" y="4"/>
                  </a:lnTo>
                  <a:lnTo>
                    <a:pt x="183" y="1"/>
                  </a:lnTo>
                  <a:lnTo>
                    <a:pt x="158" y="0"/>
                  </a:lnTo>
                  <a:lnTo>
                    <a:pt x="158" y="0"/>
                  </a:lnTo>
                  <a:lnTo>
                    <a:pt x="143" y="1"/>
                  </a:lnTo>
                  <a:lnTo>
                    <a:pt x="129" y="2"/>
                  </a:lnTo>
                  <a:lnTo>
                    <a:pt x="115" y="4"/>
                  </a:lnTo>
                  <a:lnTo>
                    <a:pt x="102" y="8"/>
                  </a:lnTo>
                  <a:lnTo>
                    <a:pt x="88" y="12"/>
                  </a:lnTo>
                  <a:lnTo>
                    <a:pt x="76" y="17"/>
                  </a:lnTo>
                  <a:lnTo>
                    <a:pt x="64" y="24"/>
                  </a:lnTo>
                  <a:lnTo>
                    <a:pt x="53" y="31"/>
                  </a:lnTo>
                  <a:lnTo>
                    <a:pt x="42" y="39"/>
                  </a:lnTo>
                  <a:lnTo>
                    <a:pt x="33" y="47"/>
                  </a:lnTo>
                  <a:lnTo>
                    <a:pt x="25" y="58"/>
                  </a:lnTo>
                  <a:lnTo>
                    <a:pt x="19" y="69"/>
                  </a:lnTo>
                  <a:lnTo>
                    <a:pt x="13" y="80"/>
                  </a:lnTo>
                  <a:lnTo>
                    <a:pt x="9" y="94"/>
                  </a:lnTo>
                  <a:lnTo>
                    <a:pt x="7" y="107"/>
                  </a:lnTo>
                  <a:lnTo>
                    <a:pt x="6" y="122"/>
                  </a:lnTo>
                  <a:lnTo>
                    <a:pt x="6" y="122"/>
                  </a:lnTo>
                  <a:lnTo>
                    <a:pt x="7" y="137"/>
                  </a:lnTo>
                  <a:lnTo>
                    <a:pt x="9" y="150"/>
                  </a:lnTo>
                  <a:lnTo>
                    <a:pt x="13" y="164"/>
                  </a:lnTo>
                  <a:lnTo>
                    <a:pt x="19" y="175"/>
                  </a:lnTo>
                  <a:lnTo>
                    <a:pt x="25" y="185"/>
                  </a:lnTo>
                  <a:lnTo>
                    <a:pt x="33" y="194"/>
                  </a:lnTo>
                  <a:lnTo>
                    <a:pt x="42" y="203"/>
                  </a:lnTo>
                  <a:lnTo>
                    <a:pt x="51" y="210"/>
                  </a:lnTo>
                  <a:lnTo>
                    <a:pt x="62" y="217"/>
                  </a:lnTo>
                  <a:lnTo>
                    <a:pt x="73" y="223"/>
                  </a:lnTo>
                  <a:lnTo>
                    <a:pt x="84" y="229"/>
                  </a:lnTo>
                  <a:lnTo>
                    <a:pt x="95" y="235"/>
                  </a:lnTo>
                  <a:lnTo>
                    <a:pt x="119" y="243"/>
                  </a:lnTo>
                  <a:lnTo>
                    <a:pt x="142" y="251"/>
                  </a:lnTo>
                  <a:lnTo>
                    <a:pt x="142" y="251"/>
                  </a:lnTo>
                  <a:lnTo>
                    <a:pt x="171" y="261"/>
                  </a:lnTo>
                  <a:lnTo>
                    <a:pt x="184" y="266"/>
                  </a:lnTo>
                  <a:lnTo>
                    <a:pt x="196" y="273"/>
                  </a:lnTo>
                  <a:lnTo>
                    <a:pt x="205" y="280"/>
                  </a:lnTo>
                  <a:lnTo>
                    <a:pt x="211" y="287"/>
                  </a:lnTo>
                  <a:lnTo>
                    <a:pt x="214" y="291"/>
                  </a:lnTo>
                  <a:lnTo>
                    <a:pt x="216" y="296"/>
                  </a:lnTo>
                  <a:lnTo>
                    <a:pt x="217" y="300"/>
                  </a:lnTo>
                  <a:lnTo>
                    <a:pt x="217" y="306"/>
                  </a:lnTo>
                  <a:lnTo>
                    <a:pt x="217" y="306"/>
                  </a:lnTo>
                  <a:lnTo>
                    <a:pt x="217" y="315"/>
                  </a:lnTo>
                  <a:lnTo>
                    <a:pt x="214" y="324"/>
                  </a:lnTo>
                  <a:lnTo>
                    <a:pt x="212" y="328"/>
                  </a:lnTo>
                  <a:lnTo>
                    <a:pt x="209" y="332"/>
                  </a:lnTo>
                  <a:lnTo>
                    <a:pt x="206" y="335"/>
                  </a:lnTo>
                  <a:lnTo>
                    <a:pt x="202" y="340"/>
                  </a:lnTo>
                  <a:lnTo>
                    <a:pt x="197" y="343"/>
                  </a:lnTo>
                  <a:lnTo>
                    <a:pt x="190" y="346"/>
                  </a:lnTo>
                  <a:lnTo>
                    <a:pt x="184" y="348"/>
                  </a:lnTo>
                  <a:lnTo>
                    <a:pt x="176" y="350"/>
                  </a:lnTo>
                  <a:lnTo>
                    <a:pt x="167" y="352"/>
                  </a:lnTo>
                  <a:lnTo>
                    <a:pt x="158" y="353"/>
                  </a:lnTo>
                  <a:lnTo>
                    <a:pt x="134" y="354"/>
                  </a:lnTo>
                  <a:lnTo>
                    <a:pt x="134" y="354"/>
                  </a:lnTo>
                  <a:lnTo>
                    <a:pt x="113" y="354"/>
                  </a:lnTo>
                  <a:lnTo>
                    <a:pt x="92" y="352"/>
                  </a:lnTo>
                  <a:lnTo>
                    <a:pt x="55" y="348"/>
                  </a:lnTo>
                  <a:lnTo>
                    <a:pt x="28" y="344"/>
                  </a:lnTo>
                  <a:lnTo>
                    <a:pt x="18" y="342"/>
                  </a:lnTo>
                  <a:lnTo>
                    <a:pt x="0" y="41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37" name="Freeform 14"/>
            <p:cNvSpPr>
              <a:spLocks/>
            </p:cNvSpPr>
            <p:nvPr userDrawn="1"/>
          </p:nvSpPr>
          <p:spPr bwMode="auto">
            <a:xfrm>
              <a:off x="5059" y="3992"/>
              <a:ext cx="48" cy="71"/>
            </a:xfrm>
            <a:custGeom>
              <a:avLst/>
              <a:gdLst>
                <a:gd name="T0" fmla="*/ 0 w 194"/>
                <a:gd name="T1" fmla="*/ 7 h 282"/>
                <a:gd name="T2" fmla="*/ 0 w 194"/>
                <a:gd name="T3" fmla="*/ 7 h 282"/>
                <a:gd name="T4" fmla="*/ 14 w 194"/>
                <a:gd name="T5" fmla="*/ 4 h 282"/>
                <a:gd name="T6" fmla="*/ 31 w 194"/>
                <a:gd name="T7" fmla="*/ 2 h 282"/>
                <a:gd name="T8" fmla="*/ 52 w 194"/>
                <a:gd name="T9" fmla="*/ 0 h 282"/>
                <a:gd name="T10" fmla="*/ 73 w 194"/>
                <a:gd name="T11" fmla="*/ 0 h 282"/>
                <a:gd name="T12" fmla="*/ 73 w 194"/>
                <a:gd name="T13" fmla="*/ 0 h 282"/>
                <a:gd name="T14" fmla="*/ 87 w 194"/>
                <a:gd name="T15" fmla="*/ 0 h 282"/>
                <a:gd name="T16" fmla="*/ 98 w 194"/>
                <a:gd name="T17" fmla="*/ 1 h 282"/>
                <a:gd name="T18" fmla="*/ 110 w 194"/>
                <a:gd name="T19" fmla="*/ 4 h 282"/>
                <a:gd name="T20" fmla="*/ 121 w 194"/>
                <a:gd name="T21" fmla="*/ 7 h 282"/>
                <a:gd name="T22" fmla="*/ 132 w 194"/>
                <a:gd name="T23" fmla="*/ 11 h 282"/>
                <a:gd name="T24" fmla="*/ 141 w 194"/>
                <a:gd name="T25" fmla="*/ 17 h 282"/>
                <a:gd name="T26" fmla="*/ 151 w 194"/>
                <a:gd name="T27" fmla="*/ 24 h 282"/>
                <a:gd name="T28" fmla="*/ 159 w 194"/>
                <a:gd name="T29" fmla="*/ 31 h 282"/>
                <a:gd name="T30" fmla="*/ 166 w 194"/>
                <a:gd name="T31" fmla="*/ 40 h 282"/>
                <a:gd name="T32" fmla="*/ 174 w 194"/>
                <a:gd name="T33" fmla="*/ 49 h 282"/>
                <a:gd name="T34" fmla="*/ 180 w 194"/>
                <a:gd name="T35" fmla="*/ 61 h 282"/>
                <a:gd name="T36" fmla="*/ 185 w 194"/>
                <a:gd name="T37" fmla="*/ 74 h 282"/>
                <a:gd name="T38" fmla="*/ 189 w 194"/>
                <a:gd name="T39" fmla="*/ 88 h 282"/>
                <a:gd name="T40" fmla="*/ 192 w 194"/>
                <a:gd name="T41" fmla="*/ 103 h 282"/>
                <a:gd name="T42" fmla="*/ 193 w 194"/>
                <a:gd name="T43" fmla="*/ 119 h 282"/>
                <a:gd name="T44" fmla="*/ 194 w 194"/>
                <a:gd name="T45" fmla="*/ 138 h 282"/>
                <a:gd name="T46" fmla="*/ 194 w 194"/>
                <a:gd name="T47" fmla="*/ 138 h 282"/>
                <a:gd name="T48" fmla="*/ 194 w 194"/>
                <a:gd name="T49" fmla="*/ 155 h 282"/>
                <a:gd name="T50" fmla="*/ 193 w 194"/>
                <a:gd name="T51" fmla="*/ 172 h 282"/>
                <a:gd name="T52" fmla="*/ 191 w 194"/>
                <a:gd name="T53" fmla="*/ 187 h 282"/>
                <a:gd name="T54" fmla="*/ 188 w 194"/>
                <a:gd name="T55" fmla="*/ 202 h 282"/>
                <a:gd name="T56" fmla="*/ 185 w 194"/>
                <a:gd name="T57" fmla="*/ 215 h 282"/>
                <a:gd name="T58" fmla="*/ 181 w 194"/>
                <a:gd name="T59" fmla="*/ 226 h 282"/>
                <a:gd name="T60" fmla="*/ 175 w 194"/>
                <a:gd name="T61" fmla="*/ 238 h 282"/>
                <a:gd name="T62" fmla="*/ 168 w 194"/>
                <a:gd name="T63" fmla="*/ 247 h 282"/>
                <a:gd name="T64" fmla="*/ 160 w 194"/>
                <a:gd name="T65" fmla="*/ 255 h 282"/>
                <a:gd name="T66" fmla="*/ 151 w 194"/>
                <a:gd name="T67" fmla="*/ 262 h 282"/>
                <a:gd name="T68" fmla="*/ 141 w 194"/>
                <a:gd name="T69" fmla="*/ 269 h 282"/>
                <a:gd name="T70" fmla="*/ 129 w 194"/>
                <a:gd name="T71" fmla="*/ 274 h 282"/>
                <a:gd name="T72" fmla="*/ 115 w 194"/>
                <a:gd name="T73" fmla="*/ 277 h 282"/>
                <a:gd name="T74" fmla="*/ 100 w 194"/>
                <a:gd name="T75" fmla="*/ 280 h 282"/>
                <a:gd name="T76" fmla="*/ 84 w 194"/>
                <a:gd name="T77" fmla="*/ 282 h 282"/>
                <a:gd name="T78" fmla="*/ 65 w 194"/>
                <a:gd name="T79" fmla="*/ 282 h 282"/>
                <a:gd name="T80" fmla="*/ 65 w 194"/>
                <a:gd name="T81" fmla="*/ 282 h 282"/>
                <a:gd name="T82" fmla="*/ 42 w 194"/>
                <a:gd name="T83" fmla="*/ 281 h 282"/>
                <a:gd name="T84" fmla="*/ 20 w 194"/>
                <a:gd name="T85" fmla="*/ 280 h 282"/>
                <a:gd name="T86" fmla="*/ 0 w 194"/>
                <a:gd name="T87" fmla="*/ 278 h 282"/>
                <a:gd name="T88" fmla="*/ 0 w 194"/>
                <a:gd name="T89" fmla="*/ 7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94" h="282">
                  <a:moveTo>
                    <a:pt x="0" y="7"/>
                  </a:moveTo>
                  <a:lnTo>
                    <a:pt x="0" y="7"/>
                  </a:lnTo>
                  <a:lnTo>
                    <a:pt x="14" y="4"/>
                  </a:lnTo>
                  <a:lnTo>
                    <a:pt x="31" y="2"/>
                  </a:lnTo>
                  <a:lnTo>
                    <a:pt x="52" y="0"/>
                  </a:lnTo>
                  <a:lnTo>
                    <a:pt x="73" y="0"/>
                  </a:lnTo>
                  <a:lnTo>
                    <a:pt x="73" y="0"/>
                  </a:lnTo>
                  <a:lnTo>
                    <a:pt x="87" y="0"/>
                  </a:lnTo>
                  <a:lnTo>
                    <a:pt x="98" y="1"/>
                  </a:lnTo>
                  <a:lnTo>
                    <a:pt x="110" y="4"/>
                  </a:lnTo>
                  <a:lnTo>
                    <a:pt x="121" y="7"/>
                  </a:lnTo>
                  <a:lnTo>
                    <a:pt x="132" y="11"/>
                  </a:lnTo>
                  <a:lnTo>
                    <a:pt x="141" y="17"/>
                  </a:lnTo>
                  <a:lnTo>
                    <a:pt x="151" y="24"/>
                  </a:lnTo>
                  <a:lnTo>
                    <a:pt x="159" y="31"/>
                  </a:lnTo>
                  <a:lnTo>
                    <a:pt x="166" y="40"/>
                  </a:lnTo>
                  <a:lnTo>
                    <a:pt x="174" y="49"/>
                  </a:lnTo>
                  <a:lnTo>
                    <a:pt x="180" y="61"/>
                  </a:lnTo>
                  <a:lnTo>
                    <a:pt x="185" y="74"/>
                  </a:lnTo>
                  <a:lnTo>
                    <a:pt x="189" y="88"/>
                  </a:lnTo>
                  <a:lnTo>
                    <a:pt x="192" y="103"/>
                  </a:lnTo>
                  <a:lnTo>
                    <a:pt x="193" y="119"/>
                  </a:lnTo>
                  <a:lnTo>
                    <a:pt x="194" y="138"/>
                  </a:lnTo>
                  <a:lnTo>
                    <a:pt x="194" y="138"/>
                  </a:lnTo>
                  <a:lnTo>
                    <a:pt x="194" y="155"/>
                  </a:lnTo>
                  <a:lnTo>
                    <a:pt x="193" y="172"/>
                  </a:lnTo>
                  <a:lnTo>
                    <a:pt x="191" y="187"/>
                  </a:lnTo>
                  <a:lnTo>
                    <a:pt x="188" y="202"/>
                  </a:lnTo>
                  <a:lnTo>
                    <a:pt x="185" y="215"/>
                  </a:lnTo>
                  <a:lnTo>
                    <a:pt x="181" y="226"/>
                  </a:lnTo>
                  <a:lnTo>
                    <a:pt x="175" y="238"/>
                  </a:lnTo>
                  <a:lnTo>
                    <a:pt x="168" y="247"/>
                  </a:lnTo>
                  <a:lnTo>
                    <a:pt x="160" y="255"/>
                  </a:lnTo>
                  <a:lnTo>
                    <a:pt x="151" y="262"/>
                  </a:lnTo>
                  <a:lnTo>
                    <a:pt x="141" y="269"/>
                  </a:lnTo>
                  <a:lnTo>
                    <a:pt x="129" y="274"/>
                  </a:lnTo>
                  <a:lnTo>
                    <a:pt x="115" y="277"/>
                  </a:lnTo>
                  <a:lnTo>
                    <a:pt x="100" y="280"/>
                  </a:lnTo>
                  <a:lnTo>
                    <a:pt x="84" y="282"/>
                  </a:lnTo>
                  <a:lnTo>
                    <a:pt x="65" y="282"/>
                  </a:lnTo>
                  <a:lnTo>
                    <a:pt x="65" y="282"/>
                  </a:lnTo>
                  <a:lnTo>
                    <a:pt x="42" y="281"/>
                  </a:lnTo>
                  <a:lnTo>
                    <a:pt x="20" y="280"/>
                  </a:lnTo>
                  <a:lnTo>
                    <a:pt x="0" y="278"/>
                  </a:lnTo>
                  <a:lnTo>
                    <a:pt x="0" y="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38" name="Freeform 15"/>
            <p:cNvSpPr>
              <a:spLocks/>
            </p:cNvSpPr>
            <p:nvPr userDrawn="1"/>
          </p:nvSpPr>
          <p:spPr bwMode="auto">
            <a:xfrm>
              <a:off x="5035" y="3974"/>
              <a:ext cx="97" cy="107"/>
            </a:xfrm>
            <a:custGeom>
              <a:avLst/>
              <a:gdLst>
                <a:gd name="T0" fmla="*/ 171 w 385"/>
                <a:gd name="T1" fmla="*/ 0 h 428"/>
                <a:gd name="T2" fmla="*/ 171 w 385"/>
                <a:gd name="T3" fmla="*/ 0 h 428"/>
                <a:gd name="T4" fmla="*/ 150 w 385"/>
                <a:gd name="T5" fmla="*/ 1 h 428"/>
                <a:gd name="T6" fmla="*/ 129 w 385"/>
                <a:gd name="T7" fmla="*/ 2 h 428"/>
                <a:gd name="T8" fmla="*/ 106 w 385"/>
                <a:gd name="T9" fmla="*/ 4 h 428"/>
                <a:gd name="T10" fmla="*/ 83 w 385"/>
                <a:gd name="T11" fmla="*/ 7 h 428"/>
                <a:gd name="T12" fmla="*/ 60 w 385"/>
                <a:gd name="T13" fmla="*/ 10 h 428"/>
                <a:gd name="T14" fmla="*/ 39 w 385"/>
                <a:gd name="T15" fmla="*/ 14 h 428"/>
                <a:gd name="T16" fmla="*/ 18 w 385"/>
                <a:gd name="T17" fmla="*/ 20 h 428"/>
                <a:gd name="T18" fmla="*/ 0 w 385"/>
                <a:gd name="T19" fmla="*/ 26 h 428"/>
                <a:gd name="T20" fmla="*/ 0 w 385"/>
                <a:gd name="T21" fmla="*/ 415 h 428"/>
                <a:gd name="T22" fmla="*/ 0 w 385"/>
                <a:gd name="T23" fmla="*/ 415 h 428"/>
                <a:gd name="T24" fmla="*/ 15 w 385"/>
                <a:gd name="T25" fmla="*/ 418 h 428"/>
                <a:gd name="T26" fmla="*/ 34 w 385"/>
                <a:gd name="T27" fmla="*/ 420 h 428"/>
                <a:gd name="T28" fmla="*/ 73 w 385"/>
                <a:gd name="T29" fmla="*/ 424 h 428"/>
                <a:gd name="T30" fmla="*/ 116 w 385"/>
                <a:gd name="T31" fmla="*/ 427 h 428"/>
                <a:gd name="T32" fmla="*/ 155 w 385"/>
                <a:gd name="T33" fmla="*/ 428 h 428"/>
                <a:gd name="T34" fmla="*/ 155 w 385"/>
                <a:gd name="T35" fmla="*/ 428 h 428"/>
                <a:gd name="T36" fmla="*/ 186 w 385"/>
                <a:gd name="T37" fmla="*/ 427 h 428"/>
                <a:gd name="T38" fmla="*/ 212 w 385"/>
                <a:gd name="T39" fmla="*/ 425 h 428"/>
                <a:gd name="T40" fmla="*/ 238 w 385"/>
                <a:gd name="T41" fmla="*/ 421 h 428"/>
                <a:gd name="T42" fmla="*/ 261 w 385"/>
                <a:gd name="T43" fmla="*/ 415 h 428"/>
                <a:gd name="T44" fmla="*/ 282 w 385"/>
                <a:gd name="T45" fmla="*/ 408 h 428"/>
                <a:gd name="T46" fmla="*/ 301 w 385"/>
                <a:gd name="T47" fmla="*/ 399 h 428"/>
                <a:gd name="T48" fmla="*/ 309 w 385"/>
                <a:gd name="T49" fmla="*/ 394 h 428"/>
                <a:gd name="T50" fmla="*/ 318 w 385"/>
                <a:gd name="T51" fmla="*/ 389 h 428"/>
                <a:gd name="T52" fmla="*/ 326 w 385"/>
                <a:gd name="T53" fmla="*/ 383 h 428"/>
                <a:gd name="T54" fmla="*/ 333 w 385"/>
                <a:gd name="T55" fmla="*/ 377 h 428"/>
                <a:gd name="T56" fmla="*/ 339 w 385"/>
                <a:gd name="T57" fmla="*/ 369 h 428"/>
                <a:gd name="T58" fmla="*/ 345 w 385"/>
                <a:gd name="T59" fmla="*/ 362 h 428"/>
                <a:gd name="T60" fmla="*/ 351 w 385"/>
                <a:gd name="T61" fmla="*/ 355 h 428"/>
                <a:gd name="T62" fmla="*/ 356 w 385"/>
                <a:gd name="T63" fmla="*/ 347 h 428"/>
                <a:gd name="T64" fmla="*/ 361 w 385"/>
                <a:gd name="T65" fmla="*/ 337 h 428"/>
                <a:gd name="T66" fmla="*/ 366 w 385"/>
                <a:gd name="T67" fmla="*/ 329 h 428"/>
                <a:gd name="T68" fmla="*/ 373 w 385"/>
                <a:gd name="T69" fmla="*/ 309 h 428"/>
                <a:gd name="T70" fmla="*/ 378 w 385"/>
                <a:gd name="T71" fmla="*/ 287 h 428"/>
                <a:gd name="T72" fmla="*/ 382 w 385"/>
                <a:gd name="T73" fmla="*/ 264 h 428"/>
                <a:gd name="T74" fmla="*/ 384 w 385"/>
                <a:gd name="T75" fmla="*/ 239 h 428"/>
                <a:gd name="T76" fmla="*/ 385 w 385"/>
                <a:gd name="T77" fmla="*/ 211 h 428"/>
                <a:gd name="T78" fmla="*/ 385 w 385"/>
                <a:gd name="T79" fmla="*/ 211 h 428"/>
                <a:gd name="T80" fmla="*/ 384 w 385"/>
                <a:gd name="T81" fmla="*/ 187 h 428"/>
                <a:gd name="T82" fmla="*/ 381 w 385"/>
                <a:gd name="T83" fmla="*/ 164 h 428"/>
                <a:gd name="T84" fmla="*/ 377 w 385"/>
                <a:gd name="T85" fmla="*/ 143 h 428"/>
                <a:gd name="T86" fmla="*/ 371 w 385"/>
                <a:gd name="T87" fmla="*/ 122 h 428"/>
                <a:gd name="T88" fmla="*/ 363 w 385"/>
                <a:gd name="T89" fmla="*/ 104 h 428"/>
                <a:gd name="T90" fmla="*/ 352 w 385"/>
                <a:gd name="T91" fmla="*/ 86 h 428"/>
                <a:gd name="T92" fmla="*/ 341 w 385"/>
                <a:gd name="T93" fmla="*/ 71 h 428"/>
                <a:gd name="T94" fmla="*/ 328 w 385"/>
                <a:gd name="T95" fmla="*/ 57 h 428"/>
                <a:gd name="T96" fmla="*/ 314 w 385"/>
                <a:gd name="T97" fmla="*/ 43 h 428"/>
                <a:gd name="T98" fmla="*/ 297 w 385"/>
                <a:gd name="T99" fmla="*/ 32 h 428"/>
                <a:gd name="T100" fmla="*/ 280 w 385"/>
                <a:gd name="T101" fmla="*/ 23 h 428"/>
                <a:gd name="T102" fmla="*/ 260 w 385"/>
                <a:gd name="T103" fmla="*/ 14 h 428"/>
                <a:gd name="T104" fmla="*/ 240 w 385"/>
                <a:gd name="T105" fmla="*/ 8 h 428"/>
                <a:gd name="T106" fmla="*/ 218 w 385"/>
                <a:gd name="T107" fmla="*/ 4 h 428"/>
                <a:gd name="T108" fmla="*/ 195 w 385"/>
                <a:gd name="T109" fmla="*/ 1 h 428"/>
                <a:gd name="T110" fmla="*/ 171 w 385"/>
                <a:gd name="T111" fmla="*/ 0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85" h="428">
                  <a:moveTo>
                    <a:pt x="171" y="0"/>
                  </a:moveTo>
                  <a:lnTo>
                    <a:pt x="171" y="0"/>
                  </a:lnTo>
                  <a:lnTo>
                    <a:pt x="150" y="1"/>
                  </a:lnTo>
                  <a:lnTo>
                    <a:pt x="129" y="2"/>
                  </a:lnTo>
                  <a:lnTo>
                    <a:pt x="106" y="4"/>
                  </a:lnTo>
                  <a:lnTo>
                    <a:pt x="83" y="7"/>
                  </a:lnTo>
                  <a:lnTo>
                    <a:pt x="60" y="10"/>
                  </a:lnTo>
                  <a:lnTo>
                    <a:pt x="39" y="14"/>
                  </a:lnTo>
                  <a:lnTo>
                    <a:pt x="18" y="20"/>
                  </a:lnTo>
                  <a:lnTo>
                    <a:pt x="0" y="26"/>
                  </a:lnTo>
                  <a:lnTo>
                    <a:pt x="0" y="415"/>
                  </a:lnTo>
                  <a:lnTo>
                    <a:pt x="0" y="415"/>
                  </a:lnTo>
                  <a:lnTo>
                    <a:pt x="15" y="418"/>
                  </a:lnTo>
                  <a:lnTo>
                    <a:pt x="34" y="420"/>
                  </a:lnTo>
                  <a:lnTo>
                    <a:pt x="73" y="424"/>
                  </a:lnTo>
                  <a:lnTo>
                    <a:pt x="116" y="427"/>
                  </a:lnTo>
                  <a:lnTo>
                    <a:pt x="155" y="428"/>
                  </a:lnTo>
                  <a:lnTo>
                    <a:pt x="155" y="428"/>
                  </a:lnTo>
                  <a:lnTo>
                    <a:pt x="186" y="427"/>
                  </a:lnTo>
                  <a:lnTo>
                    <a:pt x="212" y="425"/>
                  </a:lnTo>
                  <a:lnTo>
                    <a:pt x="238" y="421"/>
                  </a:lnTo>
                  <a:lnTo>
                    <a:pt x="261" y="415"/>
                  </a:lnTo>
                  <a:lnTo>
                    <a:pt x="282" y="408"/>
                  </a:lnTo>
                  <a:lnTo>
                    <a:pt x="301" y="399"/>
                  </a:lnTo>
                  <a:lnTo>
                    <a:pt x="309" y="394"/>
                  </a:lnTo>
                  <a:lnTo>
                    <a:pt x="318" y="389"/>
                  </a:lnTo>
                  <a:lnTo>
                    <a:pt x="326" y="383"/>
                  </a:lnTo>
                  <a:lnTo>
                    <a:pt x="333" y="377"/>
                  </a:lnTo>
                  <a:lnTo>
                    <a:pt x="339" y="369"/>
                  </a:lnTo>
                  <a:lnTo>
                    <a:pt x="345" y="362"/>
                  </a:lnTo>
                  <a:lnTo>
                    <a:pt x="351" y="355"/>
                  </a:lnTo>
                  <a:lnTo>
                    <a:pt x="356" y="347"/>
                  </a:lnTo>
                  <a:lnTo>
                    <a:pt x="361" y="337"/>
                  </a:lnTo>
                  <a:lnTo>
                    <a:pt x="366" y="329"/>
                  </a:lnTo>
                  <a:lnTo>
                    <a:pt x="373" y="309"/>
                  </a:lnTo>
                  <a:lnTo>
                    <a:pt x="378" y="287"/>
                  </a:lnTo>
                  <a:lnTo>
                    <a:pt x="382" y="264"/>
                  </a:lnTo>
                  <a:lnTo>
                    <a:pt x="384" y="239"/>
                  </a:lnTo>
                  <a:lnTo>
                    <a:pt x="385" y="211"/>
                  </a:lnTo>
                  <a:lnTo>
                    <a:pt x="385" y="211"/>
                  </a:lnTo>
                  <a:lnTo>
                    <a:pt x="384" y="187"/>
                  </a:lnTo>
                  <a:lnTo>
                    <a:pt x="381" y="164"/>
                  </a:lnTo>
                  <a:lnTo>
                    <a:pt x="377" y="143"/>
                  </a:lnTo>
                  <a:lnTo>
                    <a:pt x="371" y="122"/>
                  </a:lnTo>
                  <a:lnTo>
                    <a:pt x="363" y="104"/>
                  </a:lnTo>
                  <a:lnTo>
                    <a:pt x="352" y="86"/>
                  </a:lnTo>
                  <a:lnTo>
                    <a:pt x="341" y="71"/>
                  </a:lnTo>
                  <a:lnTo>
                    <a:pt x="328" y="57"/>
                  </a:lnTo>
                  <a:lnTo>
                    <a:pt x="314" y="43"/>
                  </a:lnTo>
                  <a:lnTo>
                    <a:pt x="297" y="32"/>
                  </a:lnTo>
                  <a:lnTo>
                    <a:pt x="280" y="23"/>
                  </a:lnTo>
                  <a:lnTo>
                    <a:pt x="260" y="14"/>
                  </a:lnTo>
                  <a:lnTo>
                    <a:pt x="240" y="8"/>
                  </a:lnTo>
                  <a:lnTo>
                    <a:pt x="218" y="4"/>
                  </a:lnTo>
                  <a:lnTo>
                    <a:pt x="195" y="1"/>
                  </a:lnTo>
                  <a:lnTo>
                    <a:pt x="17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</p:grpSp>
      <p:sp>
        <p:nvSpPr>
          <p:cNvPr id="39" name="Rectangle 10"/>
          <p:cNvSpPr txBox="1">
            <a:spLocks noChangeArrowheads="1"/>
          </p:cNvSpPr>
          <p:nvPr userDrawn="1"/>
        </p:nvSpPr>
        <p:spPr>
          <a:xfrm>
            <a:off x="407668" y="6069040"/>
            <a:ext cx="2232402" cy="273007"/>
          </a:xfrm>
          <a:prstGeom prst="rect">
            <a:avLst/>
          </a:prstGeom>
          <a:ln/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l" defTabSz="914400" rtl="0" eaLnBrk="1" latinLnBrk="0" hangingPunct="1">
              <a:defRPr sz="900" kern="1200">
                <a:solidFill>
                  <a:schemeClr val="accent6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en-GB" dirty="0" smtClean="0">
                <a:solidFill>
                  <a:srgbClr val="D7D2CB">
                    <a:lumMod val="50000"/>
                  </a:srgbClr>
                </a:solidFill>
              </a:rPr>
              <a:t>Page  </a:t>
            </a:r>
            <a:fld id="{4A1B87DD-86B5-48CA-9454-66C05345144F}" type="slidenum">
              <a:rPr lang="en-US" smtClean="0">
                <a:solidFill>
                  <a:srgbClr val="D7D2CB">
                    <a:lumMod val="50000"/>
                  </a:srgbClr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D7D2CB">
                  <a:lumMod val="50000"/>
                </a:srgbClr>
              </a:solidFill>
            </a:endParaRPr>
          </a:p>
        </p:txBody>
      </p:sp>
      <p:grpSp>
        <p:nvGrpSpPr>
          <p:cNvPr id="49" name="Group 48"/>
          <p:cNvGrpSpPr/>
          <p:nvPr userDrawn="1"/>
        </p:nvGrpSpPr>
        <p:grpSpPr>
          <a:xfrm>
            <a:off x="10591919" y="34249"/>
            <a:ext cx="1079674" cy="625849"/>
            <a:chOff x="8405819" y="36245"/>
            <a:chExt cx="856837" cy="662339"/>
          </a:xfrm>
        </p:grpSpPr>
        <p:grpSp>
          <p:nvGrpSpPr>
            <p:cNvPr id="50" name="Group 49"/>
            <p:cNvGrpSpPr/>
            <p:nvPr userDrawn="1"/>
          </p:nvGrpSpPr>
          <p:grpSpPr>
            <a:xfrm>
              <a:off x="8545513" y="36245"/>
              <a:ext cx="489905" cy="495602"/>
              <a:chOff x="7818438" y="101600"/>
              <a:chExt cx="546100" cy="552450"/>
            </a:xfrm>
          </p:grpSpPr>
          <p:sp>
            <p:nvSpPr>
              <p:cNvPr id="53" name="Freeform 5"/>
              <p:cNvSpPr>
                <a:spLocks noEditPoints="1"/>
              </p:cNvSpPr>
              <p:nvPr userDrawn="1"/>
            </p:nvSpPr>
            <p:spPr bwMode="auto">
              <a:xfrm>
                <a:off x="7818438" y="200025"/>
                <a:ext cx="546100" cy="454025"/>
              </a:xfrm>
              <a:custGeom>
                <a:avLst/>
                <a:gdLst>
                  <a:gd name="T0" fmla="*/ 56 w 344"/>
                  <a:gd name="T1" fmla="*/ 0 h 286"/>
                  <a:gd name="T2" fmla="*/ 44 w 344"/>
                  <a:gd name="T3" fmla="*/ 2 h 286"/>
                  <a:gd name="T4" fmla="*/ 24 w 344"/>
                  <a:gd name="T5" fmla="*/ 10 h 286"/>
                  <a:gd name="T6" fmla="*/ 10 w 344"/>
                  <a:gd name="T7" fmla="*/ 26 h 286"/>
                  <a:gd name="T8" fmla="*/ 2 w 344"/>
                  <a:gd name="T9" fmla="*/ 46 h 286"/>
                  <a:gd name="T10" fmla="*/ 0 w 344"/>
                  <a:gd name="T11" fmla="*/ 230 h 286"/>
                  <a:gd name="T12" fmla="*/ 2 w 344"/>
                  <a:gd name="T13" fmla="*/ 242 h 286"/>
                  <a:gd name="T14" fmla="*/ 10 w 344"/>
                  <a:gd name="T15" fmla="*/ 262 h 286"/>
                  <a:gd name="T16" fmla="*/ 24 w 344"/>
                  <a:gd name="T17" fmla="*/ 278 h 286"/>
                  <a:gd name="T18" fmla="*/ 44 w 344"/>
                  <a:gd name="T19" fmla="*/ 286 h 286"/>
                  <a:gd name="T20" fmla="*/ 288 w 344"/>
                  <a:gd name="T21" fmla="*/ 286 h 286"/>
                  <a:gd name="T22" fmla="*/ 300 w 344"/>
                  <a:gd name="T23" fmla="*/ 286 h 286"/>
                  <a:gd name="T24" fmla="*/ 320 w 344"/>
                  <a:gd name="T25" fmla="*/ 278 h 286"/>
                  <a:gd name="T26" fmla="*/ 334 w 344"/>
                  <a:gd name="T27" fmla="*/ 262 h 286"/>
                  <a:gd name="T28" fmla="*/ 344 w 344"/>
                  <a:gd name="T29" fmla="*/ 242 h 286"/>
                  <a:gd name="T30" fmla="*/ 344 w 344"/>
                  <a:gd name="T31" fmla="*/ 58 h 286"/>
                  <a:gd name="T32" fmla="*/ 344 w 344"/>
                  <a:gd name="T33" fmla="*/ 46 h 286"/>
                  <a:gd name="T34" fmla="*/ 334 w 344"/>
                  <a:gd name="T35" fmla="*/ 26 h 286"/>
                  <a:gd name="T36" fmla="*/ 320 w 344"/>
                  <a:gd name="T37" fmla="*/ 10 h 286"/>
                  <a:gd name="T38" fmla="*/ 300 w 344"/>
                  <a:gd name="T39" fmla="*/ 2 h 286"/>
                  <a:gd name="T40" fmla="*/ 288 w 344"/>
                  <a:gd name="T41" fmla="*/ 0 h 286"/>
                  <a:gd name="T42" fmla="*/ 148 w 344"/>
                  <a:gd name="T43" fmla="*/ 142 h 286"/>
                  <a:gd name="T44" fmla="*/ 144 w 344"/>
                  <a:gd name="T45" fmla="*/ 136 h 286"/>
                  <a:gd name="T46" fmla="*/ 136 w 344"/>
                  <a:gd name="T47" fmla="*/ 122 h 286"/>
                  <a:gd name="T48" fmla="*/ 134 w 344"/>
                  <a:gd name="T49" fmla="*/ 112 h 286"/>
                  <a:gd name="T50" fmla="*/ 138 w 344"/>
                  <a:gd name="T51" fmla="*/ 98 h 286"/>
                  <a:gd name="T52" fmla="*/ 146 w 344"/>
                  <a:gd name="T53" fmla="*/ 88 h 286"/>
                  <a:gd name="T54" fmla="*/ 158 w 344"/>
                  <a:gd name="T55" fmla="*/ 80 h 286"/>
                  <a:gd name="T56" fmla="*/ 172 w 344"/>
                  <a:gd name="T57" fmla="*/ 76 h 286"/>
                  <a:gd name="T58" fmla="*/ 178 w 344"/>
                  <a:gd name="T59" fmla="*/ 78 h 286"/>
                  <a:gd name="T60" fmla="*/ 192 w 344"/>
                  <a:gd name="T61" fmla="*/ 82 h 286"/>
                  <a:gd name="T62" fmla="*/ 202 w 344"/>
                  <a:gd name="T63" fmla="*/ 92 h 286"/>
                  <a:gd name="T64" fmla="*/ 208 w 344"/>
                  <a:gd name="T65" fmla="*/ 106 h 286"/>
                  <a:gd name="T66" fmla="*/ 208 w 344"/>
                  <a:gd name="T67" fmla="*/ 112 h 286"/>
                  <a:gd name="T68" fmla="*/ 204 w 344"/>
                  <a:gd name="T69" fmla="*/ 128 h 286"/>
                  <a:gd name="T70" fmla="*/ 196 w 344"/>
                  <a:gd name="T71" fmla="*/ 140 h 286"/>
                  <a:gd name="T72" fmla="*/ 126 w 344"/>
                  <a:gd name="T73" fmla="*/ 228 h 2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44" h="286">
                    <a:moveTo>
                      <a:pt x="288" y="0"/>
                    </a:moveTo>
                    <a:lnTo>
                      <a:pt x="56" y="0"/>
                    </a:lnTo>
                    <a:lnTo>
                      <a:pt x="56" y="0"/>
                    </a:lnTo>
                    <a:lnTo>
                      <a:pt x="44" y="2"/>
                    </a:lnTo>
                    <a:lnTo>
                      <a:pt x="34" y="6"/>
                    </a:lnTo>
                    <a:lnTo>
                      <a:pt x="24" y="10"/>
                    </a:lnTo>
                    <a:lnTo>
                      <a:pt x="16" y="18"/>
                    </a:lnTo>
                    <a:lnTo>
                      <a:pt x="10" y="26"/>
                    </a:lnTo>
                    <a:lnTo>
                      <a:pt x="4" y="36"/>
                    </a:lnTo>
                    <a:lnTo>
                      <a:pt x="2" y="46"/>
                    </a:lnTo>
                    <a:lnTo>
                      <a:pt x="0" y="58"/>
                    </a:lnTo>
                    <a:lnTo>
                      <a:pt x="0" y="230"/>
                    </a:lnTo>
                    <a:lnTo>
                      <a:pt x="0" y="230"/>
                    </a:lnTo>
                    <a:lnTo>
                      <a:pt x="2" y="242"/>
                    </a:lnTo>
                    <a:lnTo>
                      <a:pt x="4" y="252"/>
                    </a:lnTo>
                    <a:lnTo>
                      <a:pt x="10" y="262"/>
                    </a:lnTo>
                    <a:lnTo>
                      <a:pt x="16" y="270"/>
                    </a:lnTo>
                    <a:lnTo>
                      <a:pt x="24" y="278"/>
                    </a:lnTo>
                    <a:lnTo>
                      <a:pt x="34" y="282"/>
                    </a:lnTo>
                    <a:lnTo>
                      <a:pt x="44" y="286"/>
                    </a:lnTo>
                    <a:lnTo>
                      <a:pt x="56" y="286"/>
                    </a:lnTo>
                    <a:lnTo>
                      <a:pt x="288" y="286"/>
                    </a:lnTo>
                    <a:lnTo>
                      <a:pt x="288" y="286"/>
                    </a:lnTo>
                    <a:lnTo>
                      <a:pt x="300" y="286"/>
                    </a:lnTo>
                    <a:lnTo>
                      <a:pt x="310" y="282"/>
                    </a:lnTo>
                    <a:lnTo>
                      <a:pt x="320" y="278"/>
                    </a:lnTo>
                    <a:lnTo>
                      <a:pt x="328" y="270"/>
                    </a:lnTo>
                    <a:lnTo>
                      <a:pt x="334" y="262"/>
                    </a:lnTo>
                    <a:lnTo>
                      <a:pt x="340" y="252"/>
                    </a:lnTo>
                    <a:lnTo>
                      <a:pt x="344" y="242"/>
                    </a:lnTo>
                    <a:lnTo>
                      <a:pt x="344" y="230"/>
                    </a:lnTo>
                    <a:lnTo>
                      <a:pt x="344" y="58"/>
                    </a:lnTo>
                    <a:lnTo>
                      <a:pt x="344" y="58"/>
                    </a:lnTo>
                    <a:lnTo>
                      <a:pt x="344" y="46"/>
                    </a:lnTo>
                    <a:lnTo>
                      <a:pt x="340" y="36"/>
                    </a:lnTo>
                    <a:lnTo>
                      <a:pt x="334" y="26"/>
                    </a:lnTo>
                    <a:lnTo>
                      <a:pt x="328" y="18"/>
                    </a:lnTo>
                    <a:lnTo>
                      <a:pt x="320" y="10"/>
                    </a:lnTo>
                    <a:lnTo>
                      <a:pt x="310" y="6"/>
                    </a:lnTo>
                    <a:lnTo>
                      <a:pt x="300" y="2"/>
                    </a:lnTo>
                    <a:lnTo>
                      <a:pt x="288" y="0"/>
                    </a:lnTo>
                    <a:lnTo>
                      <a:pt x="288" y="0"/>
                    </a:lnTo>
                    <a:close/>
                    <a:moveTo>
                      <a:pt x="126" y="228"/>
                    </a:moveTo>
                    <a:lnTo>
                      <a:pt x="148" y="142"/>
                    </a:lnTo>
                    <a:lnTo>
                      <a:pt x="148" y="142"/>
                    </a:lnTo>
                    <a:lnTo>
                      <a:pt x="144" y="136"/>
                    </a:lnTo>
                    <a:lnTo>
                      <a:pt x="138" y="130"/>
                    </a:lnTo>
                    <a:lnTo>
                      <a:pt x="136" y="122"/>
                    </a:lnTo>
                    <a:lnTo>
                      <a:pt x="134" y="112"/>
                    </a:lnTo>
                    <a:lnTo>
                      <a:pt x="134" y="112"/>
                    </a:lnTo>
                    <a:lnTo>
                      <a:pt x="136" y="106"/>
                    </a:lnTo>
                    <a:lnTo>
                      <a:pt x="138" y="98"/>
                    </a:lnTo>
                    <a:lnTo>
                      <a:pt x="142" y="92"/>
                    </a:lnTo>
                    <a:lnTo>
                      <a:pt x="146" y="88"/>
                    </a:lnTo>
                    <a:lnTo>
                      <a:pt x="152" y="82"/>
                    </a:lnTo>
                    <a:lnTo>
                      <a:pt x="158" y="80"/>
                    </a:lnTo>
                    <a:lnTo>
                      <a:pt x="164" y="78"/>
                    </a:lnTo>
                    <a:lnTo>
                      <a:pt x="172" y="76"/>
                    </a:lnTo>
                    <a:lnTo>
                      <a:pt x="172" y="76"/>
                    </a:lnTo>
                    <a:lnTo>
                      <a:pt x="178" y="78"/>
                    </a:lnTo>
                    <a:lnTo>
                      <a:pt x="186" y="80"/>
                    </a:lnTo>
                    <a:lnTo>
                      <a:pt x="192" y="82"/>
                    </a:lnTo>
                    <a:lnTo>
                      <a:pt x="198" y="88"/>
                    </a:lnTo>
                    <a:lnTo>
                      <a:pt x="202" y="92"/>
                    </a:lnTo>
                    <a:lnTo>
                      <a:pt x="204" y="98"/>
                    </a:lnTo>
                    <a:lnTo>
                      <a:pt x="208" y="106"/>
                    </a:lnTo>
                    <a:lnTo>
                      <a:pt x="208" y="112"/>
                    </a:lnTo>
                    <a:lnTo>
                      <a:pt x="208" y="112"/>
                    </a:lnTo>
                    <a:lnTo>
                      <a:pt x="206" y="120"/>
                    </a:lnTo>
                    <a:lnTo>
                      <a:pt x="204" y="128"/>
                    </a:lnTo>
                    <a:lnTo>
                      <a:pt x="200" y="134"/>
                    </a:lnTo>
                    <a:lnTo>
                      <a:pt x="196" y="140"/>
                    </a:lnTo>
                    <a:lnTo>
                      <a:pt x="220" y="228"/>
                    </a:lnTo>
                    <a:lnTo>
                      <a:pt x="126" y="228"/>
                    </a:lnTo>
                    <a:close/>
                  </a:path>
                </a:pathLst>
              </a:custGeom>
              <a:solidFill>
                <a:srgbClr val="E31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005EB8"/>
                  </a:solidFill>
                </a:endParaRPr>
              </a:p>
            </p:txBody>
          </p:sp>
          <p:sp>
            <p:nvSpPr>
              <p:cNvPr id="54" name="Freeform 6"/>
              <p:cNvSpPr>
                <a:spLocks/>
              </p:cNvSpPr>
              <p:nvPr userDrawn="1"/>
            </p:nvSpPr>
            <p:spPr bwMode="auto">
              <a:xfrm>
                <a:off x="7961313" y="101600"/>
                <a:ext cx="260350" cy="88900"/>
              </a:xfrm>
              <a:custGeom>
                <a:avLst/>
                <a:gdLst>
                  <a:gd name="T0" fmla="*/ 20 w 164"/>
                  <a:gd name="T1" fmla="*/ 56 h 56"/>
                  <a:gd name="T2" fmla="*/ 20 w 164"/>
                  <a:gd name="T3" fmla="*/ 56 h 56"/>
                  <a:gd name="T4" fmla="*/ 22 w 164"/>
                  <a:gd name="T5" fmla="*/ 46 h 56"/>
                  <a:gd name="T6" fmla="*/ 26 w 164"/>
                  <a:gd name="T7" fmla="*/ 36 h 56"/>
                  <a:gd name="T8" fmla="*/ 30 w 164"/>
                  <a:gd name="T9" fmla="*/ 30 h 56"/>
                  <a:gd name="T10" fmla="*/ 36 w 164"/>
                  <a:gd name="T11" fmla="*/ 26 h 56"/>
                  <a:gd name="T12" fmla="*/ 42 w 164"/>
                  <a:gd name="T13" fmla="*/ 22 h 56"/>
                  <a:gd name="T14" fmla="*/ 54 w 164"/>
                  <a:gd name="T15" fmla="*/ 20 h 56"/>
                  <a:gd name="T16" fmla="*/ 82 w 164"/>
                  <a:gd name="T17" fmla="*/ 20 h 56"/>
                  <a:gd name="T18" fmla="*/ 82 w 164"/>
                  <a:gd name="T19" fmla="*/ 20 h 56"/>
                  <a:gd name="T20" fmla="*/ 112 w 164"/>
                  <a:gd name="T21" fmla="*/ 20 h 56"/>
                  <a:gd name="T22" fmla="*/ 122 w 164"/>
                  <a:gd name="T23" fmla="*/ 22 h 56"/>
                  <a:gd name="T24" fmla="*/ 130 w 164"/>
                  <a:gd name="T25" fmla="*/ 26 h 56"/>
                  <a:gd name="T26" fmla="*/ 136 w 164"/>
                  <a:gd name="T27" fmla="*/ 30 h 56"/>
                  <a:gd name="T28" fmla="*/ 140 w 164"/>
                  <a:gd name="T29" fmla="*/ 36 h 56"/>
                  <a:gd name="T30" fmla="*/ 142 w 164"/>
                  <a:gd name="T31" fmla="*/ 46 h 56"/>
                  <a:gd name="T32" fmla="*/ 144 w 164"/>
                  <a:gd name="T33" fmla="*/ 56 h 56"/>
                  <a:gd name="T34" fmla="*/ 164 w 164"/>
                  <a:gd name="T35" fmla="*/ 56 h 56"/>
                  <a:gd name="T36" fmla="*/ 164 w 164"/>
                  <a:gd name="T37" fmla="*/ 56 h 56"/>
                  <a:gd name="T38" fmla="*/ 162 w 164"/>
                  <a:gd name="T39" fmla="*/ 38 h 56"/>
                  <a:gd name="T40" fmla="*/ 156 w 164"/>
                  <a:gd name="T41" fmla="*/ 24 h 56"/>
                  <a:gd name="T42" fmla="*/ 148 w 164"/>
                  <a:gd name="T43" fmla="*/ 14 h 56"/>
                  <a:gd name="T44" fmla="*/ 138 w 164"/>
                  <a:gd name="T45" fmla="*/ 6 h 56"/>
                  <a:gd name="T46" fmla="*/ 126 w 164"/>
                  <a:gd name="T47" fmla="*/ 2 h 56"/>
                  <a:gd name="T48" fmla="*/ 112 w 164"/>
                  <a:gd name="T49" fmla="*/ 0 h 56"/>
                  <a:gd name="T50" fmla="*/ 82 w 164"/>
                  <a:gd name="T51" fmla="*/ 0 h 56"/>
                  <a:gd name="T52" fmla="*/ 82 w 164"/>
                  <a:gd name="T53" fmla="*/ 0 h 56"/>
                  <a:gd name="T54" fmla="*/ 52 w 164"/>
                  <a:gd name="T55" fmla="*/ 0 h 56"/>
                  <a:gd name="T56" fmla="*/ 38 w 164"/>
                  <a:gd name="T57" fmla="*/ 2 h 56"/>
                  <a:gd name="T58" fmla="*/ 26 w 164"/>
                  <a:gd name="T59" fmla="*/ 6 h 56"/>
                  <a:gd name="T60" fmla="*/ 16 w 164"/>
                  <a:gd name="T61" fmla="*/ 14 h 56"/>
                  <a:gd name="T62" fmla="*/ 8 w 164"/>
                  <a:gd name="T63" fmla="*/ 24 h 56"/>
                  <a:gd name="T64" fmla="*/ 2 w 164"/>
                  <a:gd name="T65" fmla="*/ 38 h 56"/>
                  <a:gd name="T66" fmla="*/ 0 w 164"/>
                  <a:gd name="T67" fmla="*/ 56 h 56"/>
                  <a:gd name="T68" fmla="*/ 20 w 164"/>
                  <a:gd name="T69" fmla="*/ 5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64" h="56">
                    <a:moveTo>
                      <a:pt x="20" y="56"/>
                    </a:moveTo>
                    <a:lnTo>
                      <a:pt x="20" y="56"/>
                    </a:lnTo>
                    <a:lnTo>
                      <a:pt x="22" y="46"/>
                    </a:lnTo>
                    <a:lnTo>
                      <a:pt x="26" y="36"/>
                    </a:lnTo>
                    <a:lnTo>
                      <a:pt x="30" y="30"/>
                    </a:lnTo>
                    <a:lnTo>
                      <a:pt x="36" y="26"/>
                    </a:lnTo>
                    <a:lnTo>
                      <a:pt x="42" y="22"/>
                    </a:lnTo>
                    <a:lnTo>
                      <a:pt x="54" y="20"/>
                    </a:lnTo>
                    <a:lnTo>
                      <a:pt x="82" y="20"/>
                    </a:lnTo>
                    <a:lnTo>
                      <a:pt x="82" y="20"/>
                    </a:lnTo>
                    <a:lnTo>
                      <a:pt x="112" y="20"/>
                    </a:lnTo>
                    <a:lnTo>
                      <a:pt x="122" y="22"/>
                    </a:lnTo>
                    <a:lnTo>
                      <a:pt x="130" y="26"/>
                    </a:lnTo>
                    <a:lnTo>
                      <a:pt x="136" y="30"/>
                    </a:lnTo>
                    <a:lnTo>
                      <a:pt x="140" y="36"/>
                    </a:lnTo>
                    <a:lnTo>
                      <a:pt x="142" y="46"/>
                    </a:lnTo>
                    <a:lnTo>
                      <a:pt x="144" y="56"/>
                    </a:lnTo>
                    <a:lnTo>
                      <a:pt x="164" y="56"/>
                    </a:lnTo>
                    <a:lnTo>
                      <a:pt x="164" y="56"/>
                    </a:lnTo>
                    <a:lnTo>
                      <a:pt x="162" y="38"/>
                    </a:lnTo>
                    <a:lnTo>
                      <a:pt x="156" y="24"/>
                    </a:lnTo>
                    <a:lnTo>
                      <a:pt x="148" y="14"/>
                    </a:lnTo>
                    <a:lnTo>
                      <a:pt x="138" y="6"/>
                    </a:lnTo>
                    <a:lnTo>
                      <a:pt x="126" y="2"/>
                    </a:lnTo>
                    <a:lnTo>
                      <a:pt x="112" y="0"/>
                    </a:lnTo>
                    <a:lnTo>
                      <a:pt x="82" y="0"/>
                    </a:lnTo>
                    <a:lnTo>
                      <a:pt x="82" y="0"/>
                    </a:lnTo>
                    <a:lnTo>
                      <a:pt x="52" y="0"/>
                    </a:lnTo>
                    <a:lnTo>
                      <a:pt x="38" y="2"/>
                    </a:lnTo>
                    <a:lnTo>
                      <a:pt x="26" y="6"/>
                    </a:lnTo>
                    <a:lnTo>
                      <a:pt x="16" y="14"/>
                    </a:lnTo>
                    <a:lnTo>
                      <a:pt x="8" y="24"/>
                    </a:lnTo>
                    <a:lnTo>
                      <a:pt x="2" y="38"/>
                    </a:lnTo>
                    <a:lnTo>
                      <a:pt x="0" y="56"/>
                    </a:lnTo>
                    <a:lnTo>
                      <a:pt x="20" y="56"/>
                    </a:lnTo>
                    <a:close/>
                  </a:path>
                </a:pathLst>
              </a:custGeom>
              <a:solidFill>
                <a:srgbClr val="E31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005EB8"/>
                  </a:solidFill>
                </a:endParaRPr>
              </a:p>
            </p:txBody>
          </p:sp>
        </p:grpSp>
        <p:sp>
          <p:nvSpPr>
            <p:cNvPr id="51" name="TextBox 50"/>
            <p:cNvSpPr txBox="1"/>
            <p:nvPr userDrawn="1"/>
          </p:nvSpPr>
          <p:spPr>
            <a:xfrm rot="16200000">
              <a:off x="8191735" y="250329"/>
              <a:ext cx="563729" cy="1355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510" dirty="0" smtClean="0">
                  <a:solidFill>
                    <a:srgbClr val="FFFFFF">
                      <a:lumMod val="65000"/>
                    </a:srgbClr>
                  </a:solidFill>
                </a:rPr>
                <a:t>strictly</a:t>
              </a:r>
              <a:endParaRPr lang="en-GB" sz="510" dirty="0">
                <a:solidFill>
                  <a:srgbClr val="FFFFFF">
                    <a:lumMod val="65000"/>
                  </a:srgbClr>
                </a:solidFill>
              </a:endParaRPr>
            </a:p>
          </p:txBody>
        </p:sp>
        <p:sp>
          <p:nvSpPr>
            <p:cNvPr id="52" name="TextBox 51"/>
            <p:cNvSpPr txBox="1"/>
            <p:nvPr userDrawn="1"/>
          </p:nvSpPr>
          <p:spPr>
            <a:xfrm>
              <a:off x="8410803" y="506408"/>
              <a:ext cx="851853" cy="19217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580" dirty="0" smtClean="0">
                  <a:solidFill>
                    <a:srgbClr val="FF0000"/>
                  </a:solidFill>
                </a:rPr>
                <a:t>CONFIDENTIAL</a:t>
              </a:r>
              <a:endParaRPr lang="en-GB" sz="580" dirty="0">
                <a:solidFill>
                  <a:srgbClr val="FF0000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23628911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4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-branding Index p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381600" y="447920"/>
            <a:ext cx="10092288" cy="667190"/>
          </a:xfrm>
        </p:spPr>
        <p:txBody>
          <a:bodyPr>
            <a:normAutofit/>
          </a:bodyPr>
          <a:lstStyle>
            <a:lvl1pPr>
              <a:defRPr sz="3600">
                <a:solidFill>
                  <a:schemeClr val="tx1"/>
                </a:solidFill>
              </a:defRPr>
            </a:lvl1pPr>
          </a:lstStyle>
          <a:p>
            <a:r>
              <a:rPr lang="en-GB" noProof="0" dirty="0" smtClean="0"/>
              <a:t>Index</a:t>
            </a:r>
            <a:endParaRPr lang="en-GB" noProof="0" dirty="0"/>
          </a:p>
        </p:txBody>
      </p:sp>
      <p:cxnSp>
        <p:nvCxnSpPr>
          <p:cNvPr id="8" name="Conector recto 14"/>
          <p:cNvCxnSpPr/>
          <p:nvPr userDrawn="1"/>
        </p:nvCxnSpPr>
        <p:spPr>
          <a:xfrm flipH="1">
            <a:off x="2222369" y="991680"/>
            <a:ext cx="4446019" cy="0"/>
          </a:xfrm>
          <a:prstGeom prst="line">
            <a:avLst/>
          </a:prstGeom>
          <a:ln w="12700" cmpd="sng">
            <a:solidFill>
              <a:schemeClr val="tx2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6" name="Content Placeholder 2"/>
          <p:cNvSpPr>
            <a:spLocks noGrp="1"/>
          </p:cNvSpPr>
          <p:nvPr>
            <p:ph idx="1"/>
          </p:nvPr>
        </p:nvSpPr>
        <p:spPr>
          <a:xfrm>
            <a:off x="2131636" y="1512041"/>
            <a:ext cx="5807044" cy="4276616"/>
          </a:xfrm>
        </p:spPr>
        <p:txBody>
          <a:bodyPr>
            <a:normAutofit/>
          </a:bodyPr>
          <a:lstStyle>
            <a:lvl1pPr>
              <a:defRPr sz="2000" baseline="0">
                <a:solidFill>
                  <a:srgbClr val="4D4D4D"/>
                </a:solidFill>
              </a:defRPr>
            </a:lvl1pPr>
            <a:lvl2pPr>
              <a:defRPr>
                <a:solidFill>
                  <a:srgbClr val="4D4D4D"/>
                </a:solidFill>
              </a:defRPr>
            </a:lvl2pPr>
            <a:lvl3pPr>
              <a:defRPr>
                <a:solidFill>
                  <a:srgbClr val="4D4D4D"/>
                </a:solidFill>
              </a:defRPr>
            </a:lvl3pPr>
            <a:lvl4pPr>
              <a:defRPr>
                <a:solidFill>
                  <a:srgbClr val="4D4D4D"/>
                </a:solidFill>
              </a:defRPr>
            </a:lvl4pPr>
            <a:lvl5pPr>
              <a:defRPr>
                <a:solidFill>
                  <a:srgbClr val="4D4D4D"/>
                </a:solidFill>
              </a:defRPr>
            </a:lvl5pPr>
          </a:lstStyle>
          <a:p>
            <a:pPr lvl="0"/>
            <a:r>
              <a:rPr lang="en-US" noProof="0" smtClean="0"/>
              <a:t>Click to edit Master text styles</a:t>
            </a:r>
          </a:p>
          <a:p>
            <a:pPr lvl="1"/>
            <a:r>
              <a:rPr lang="en-US" noProof="0" smtClean="0"/>
              <a:t>Second level</a:t>
            </a:r>
          </a:p>
          <a:p>
            <a:pPr lvl="2"/>
            <a:r>
              <a:rPr lang="en-US" noProof="0" smtClean="0"/>
              <a:t>Third level</a:t>
            </a:r>
          </a:p>
          <a:p>
            <a:pPr lvl="3"/>
            <a:r>
              <a:rPr lang="en-US" noProof="0" smtClean="0"/>
              <a:t>Fourth level</a:t>
            </a:r>
          </a:p>
        </p:txBody>
      </p:sp>
      <p:sp>
        <p:nvSpPr>
          <p:cNvPr id="27" name="Content Placeholder 2"/>
          <p:cNvSpPr>
            <a:spLocks noGrp="1"/>
          </p:cNvSpPr>
          <p:nvPr>
            <p:ph idx="10" hasCustomPrompt="1"/>
          </p:nvPr>
        </p:nvSpPr>
        <p:spPr>
          <a:xfrm>
            <a:off x="8029415" y="1523355"/>
            <a:ext cx="1357276" cy="4234245"/>
          </a:xfrm>
        </p:spPr>
        <p:txBody>
          <a:bodyPr>
            <a:noAutofit/>
          </a:bodyPr>
          <a:lstStyle>
            <a:lvl1pPr marL="0" indent="0">
              <a:buFontTx/>
              <a:buNone/>
              <a:defRPr sz="2000">
                <a:solidFill>
                  <a:schemeClr val="accent3"/>
                </a:solidFill>
              </a:defRPr>
            </a:lvl1pPr>
            <a:lvl2pPr>
              <a:defRPr>
                <a:solidFill>
                  <a:srgbClr val="4D4D4D"/>
                </a:solidFill>
              </a:defRPr>
            </a:lvl2pPr>
            <a:lvl3pPr>
              <a:defRPr>
                <a:solidFill>
                  <a:srgbClr val="4D4D4D"/>
                </a:solidFill>
              </a:defRPr>
            </a:lvl3pPr>
            <a:lvl4pPr>
              <a:defRPr>
                <a:solidFill>
                  <a:srgbClr val="4D4D4D"/>
                </a:solidFill>
              </a:defRPr>
            </a:lvl4pPr>
            <a:lvl5pPr>
              <a:defRPr>
                <a:solidFill>
                  <a:srgbClr val="4D4D4D"/>
                </a:solidFill>
              </a:defRPr>
            </a:lvl5pPr>
          </a:lstStyle>
          <a:p>
            <a:pPr lvl="0"/>
            <a:r>
              <a:rPr lang="en-GB" dirty="0" smtClean="0"/>
              <a:t>1</a:t>
            </a:r>
          </a:p>
          <a:p>
            <a:pPr lvl="0"/>
            <a:r>
              <a:rPr lang="en-GB" dirty="0" smtClean="0"/>
              <a:t>14</a:t>
            </a:r>
          </a:p>
          <a:p>
            <a:pPr lvl="0"/>
            <a:r>
              <a:rPr lang="en-GB" dirty="0" smtClean="0"/>
              <a:t>15</a:t>
            </a:r>
          </a:p>
          <a:p>
            <a:pPr lvl="0"/>
            <a:r>
              <a:rPr lang="en-GB" dirty="0" smtClean="0"/>
              <a:t>23</a:t>
            </a:r>
          </a:p>
        </p:txBody>
      </p:sp>
      <p:cxnSp>
        <p:nvCxnSpPr>
          <p:cNvPr id="28" name="Conector recto 12"/>
          <p:cNvCxnSpPr/>
          <p:nvPr userDrawn="1"/>
        </p:nvCxnSpPr>
        <p:spPr>
          <a:xfrm flipH="1">
            <a:off x="407670" y="5961724"/>
            <a:ext cx="5897778" cy="2873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2" name="Conector recto 8"/>
          <p:cNvCxnSpPr/>
          <p:nvPr userDrawn="1"/>
        </p:nvCxnSpPr>
        <p:spPr>
          <a:xfrm flipV="1">
            <a:off x="8989232" y="6076894"/>
            <a:ext cx="0" cy="290960"/>
          </a:xfrm>
          <a:prstGeom prst="line">
            <a:avLst/>
          </a:prstGeom>
          <a:ln w="12700" cmpd="sng">
            <a:solidFill>
              <a:schemeClr val="bg2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3" name="Picture Placeholder 2"/>
          <p:cNvSpPr>
            <a:spLocks noGrp="1"/>
          </p:cNvSpPr>
          <p:nvPr>
            <p:ph type="pic" sz="quarter" idx="11" hasCustomPrompt="1"/>
          </p:nvPr>
        </p:nvSpPr>
        <p:spPr>
          <a:xfrm>
            <a:off x="6759124" y="6078984"/>
            <a:ext cx="1863536" cy="290985"/>
          </a:xfrm>
        </p:spPr>
        <p:txBody>
          <a:bodyPr>
            <a:noAutofit/>
          </a:bodyPr>
          <a:lstStyle>
            <a:lvl1pPr marL="0" indent="0">
              <a:buNone/>
              <a:defRPr sz="1100"/>
            </a:lvl1pPr>
          </a:lstStyle>
          <a:p>
            <a:r>
              <a:rPr lang="en-GB" dirty="0" smtClean="0"/>
              <a:t>Co-branding logo</a:t>
            </a:r>
            <a:endParaRPr lang="en-GB" dirty="0"/>
          </a:p>
        </p:txBody>
      </p:sp>
      <p:grpSp>
        <p:nvGrpSpPr>
          <p:cNvPr id="24" name="Group 4"/>
          <p:cNvGrpSpPr>
            <a:grpSpLocks noChangeAspect="1"/>
          </p:cNvGrpSpPr>
          <p:nvPr userDrawn="1"/>
        </p:nvGrpSpPr>
        <p:grpSpPr bwMode="auto">
          <a:xfrm>
            <a:off x="9299675" y="6133568"/>
            <a:ext cx="1624293" cy="160505"/>
            <a:chOff x="4649" y="3974"/>
            <a:chExt cx="812" cy="107"/>
          </a:xfrm>
        </p:grpSpPr>
        <p:sp>
          <p:nvSpPr>
            <p:cNvPr id="29" name="AutoShape 3"/>
            <p:cNvSpPr>
              <a:spLocks noChangeAspect="1" noChangeArrowheads="1" noTextEdit="1"/>
            </p:cNvSpPr>
            <p:nvPr userDrawn="1"/>
          </p:nvSpPr>
          <p:spPr bwMode="auto">
            <a:xfrm>
              <a:off x="4649" y="3974"/>
              <a:ext cx="812" cy="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30" name="Freeform 29"/>
            <p:cNvSpPr>
              <a:spLocks noEditPoints="1"/>
            </p:cNvSpPr>
            <p:nvPr userDrawn="1"/>
          </p:nvSpPr>
          <p:spPr bwMode="auto">
            <a:xfrm>
              <a:off x="4649" y="3974"/>
              <a:ext cx="812" cy="107"/>
            </a:xfrm>
            <a:custGeom>
              <a:avLst/>
              <a:gdLst>
                <a:gd name="T0" fmla="*/ 2293 w 3248"/>
                <a:gd name="T1" fmla="*/ 424 h 428"/>
                <a:gd name="T2" fmla="*/ 2209 w 3248"/>
                <a:gd name="T3" fmla="*/ 355 h 428"/>
                <a:gd name="T4" fmla="*/ 2159 w 3248"/>
                <a:gd name="T5" fmla="*/ 76 h 428"/>
                <a:gd name="T6" fmla="*/ 2306 w 3248"/>
                <a:gd name="T7" fmla="*/ 5 h 428"/>
                <a:gd name="T8" fmla="*/ 2042 w 3248"/>
                <a:gd name="T9" fmla="*/ 407 h 428"/>
                <a:gd name="T10" fmla="*/ 611 w 3248"/>
                <a:gd name="T11" fmla="*/ 11 h 428"/>
                <a:gd name="T12" fmla="*/ 672 w 3248"/>
                <a:gd name="T13" fmla="*/ 353 h 428"/>
                <a:gd name="T14" fmla="*/ 737 w 3248"/>
                <a:gd name="T15" fmla="*/ 376 h 428"/>
                <a:gd name="T16" fmla="*/ 909 w 3248"/>
                <a:gd name="T17" fmla="*/ 1 h 428"/>
                <a:gd name="T18" fmla="*/ 261 w 3248"/>
                <a:gd name="T19" fmla="*/ 332 h 428"/>
                <a:gd name="T20" fmla="*/ 114 w 3248"/>
                <a:gd name="T21" fmla="*/ 347 h 428"/>
                <a:gd name="T22" fmla="*/ 94 w 3248"/>
                <a:gd name="T23" fmla="*/ 277 h 428"/>
                <a:gd name="T24" fmla="*/ 261 w 3248"/>
                <a:gd name="T25" fmla="*/ 332 h 428"/>
                <a:gd name="T26" fmla="*/ 52 w 3248"/>
                <a:gd name="T27" fmla="*/ 102 h 428"/>
                <a:gd name="T28" fmla="*/ 234 w 3248"/>
                <a:gd name="T29" fmla="*/ 90 h 428"/>
                <a:gd name="T30" fmla="*/ 179 w 3248"/>
                <a:gd name="T31" fmla="*/ 176 h 428"/>
                <a:gd name="T32" fmla="*/ 9 w 3248"/>
                <a:gd name="T33" fmla="*/ 257 h 428"/>
                <a:gd name="T34" fmla="*/ 35 w 3248"/>
                <a:gd name="T35" fmla="*/ 394 h 428"/>
                <a:gd name="T36" fmla="*/ 164 w 3248"/>
                <a:gd name="T37" fmla="*/ 426 h 428"/>
                <a:gd name="T38" fmla="*/ 284 w 3248"/>
                <a:gd name="T39" fmla="*/ 404 h 428"/>
                <a:gd name="T40" fmla="*/ 331 w 3248"/>
                <a:gd name="T41" fmla="*/ 45 h 428"/>
                <a:gd name="T42" fmla="*/ 1319 w 3248"/>
                <a:gd name="T43" fmla="*/ 332 h 428"/>
                <a:gd name="T44" fmla="*/ 1168 w 3248"/>
                <a:gd name="T45" fmla="*/ 344 h 428"/>
                <a:gd name="T46" fmla="*/ 1155 w 3248"/>
                <a:gd name="T47" fmla="*/ 272 h 428"/>
                <a:gd name="T48" fmla="*/ 1264 w 3248"/>
                <a:gd name="T49" fmla="*/ 0 h 428"/>
                <a:gd name="T50" fmla="*/ 1122 w 3248"/>
                <a:gd name="T51" fmla="*/ 98 h 428"/>
                <a:gd name="T52" fmla="*/ 1298 w 3248"/>
                <a:gd name="T53" fmla="*/ 94 h 428"/>
                <a:gd name="T54" fmla="*/ 1212 w 3248"/>
                <a:gd name="T55" fmla="*/ 177 h 428"/>
                <a:gd name="T56" fmla="*/ 1064 w 3248"/>
                <a:gd name="T57" fmla="*/ 270 h 428"/>
                <a:gd name="T58" fmla="*/ 1102 w 3248"/>
                <a:gd name="T59" fmla="*/ 401 h 428"/>
                <a:gd name="T60" fmla="*/ 1246 w 3248"/>
                <a:gd name="T61" fmla="*/ 423 h 428"/>
                <a:gd name="T62" fmla="*/ 1354 w 3248"/>
                <a:gd name="T63" fmla="*/ 407 h 428"/>
                <a:gd name="T64" fmla="*/ 1381 w 3248"/>
                <a:gd name="T65" fmla="*/ 36 h 428"/>
                <a:gd name="T66" fmla="*/ 2714 w 3248"/>
                <a:gd name="T67" fmla="*/ 326 h 428"/>
                <a:gd name="T68" fmla="*/ 2576 w 3248"/>
                <a:gd name="T69" fmla="*/ 337 h 428"/>
                <a:gd name="T70" fmla="*/ 2533 w 3248"/>
                <a:gd name="T71" fmla="*/ 4 h 428"/>
                <a:gd name="T72" fmla="*/ 2468 w 3248"/>
                <a:gd name="T73" fmla="*/ 364 h 428"/>
                <a:gd name="T74" fmla="*/ 2611 w 3248"/>
                <a:gd name="T75" fmla="*/ 427 h 428"/>
                <a:gd name="T76" fmla="*/ 2761 w 3248"/>
                <a:gd name="T77" fmla="*/ 403 h 428"/>
                <a:gd name="T78" fmla="*/ 2937 w 3248"/>
                <a:gd name="T79" fmla="*/ 413 h 428"/>
                <a:gd name="T80" fmla="*/ 3135 w 3248"/>
                <a:gd name="T81" fmla="*/ 422 h 428"/>
                <a:gd name="T82" fmla="*/ 3248 w 3248"/>
                <a:gd name="T83" fmla="*/ 300 h 428"/>
                <a:gd name="T84" fmla="*/ 3184 w 3248"/>
                <a:gd name="T85" fmla="*/ 204 h 428"/>
                <a:gd name="T86" fmla="*/ 3038 w 3248"/>
                <a:gd name="T87" fmla="*/ 127 h 428"/>
                <a:gd name="T88" fmla="*/ 3076 w 3248"/>
                <a:gd name="T89" fmla="*/ 76 h 428"/>
                <a:gd name="T90" fmla="*/ 3232 w 3248"/>
                <a:gd name="T91" fmla="*/ 30 h 428"/>
                <a:gd name="T92" fmla="*/ 3039 w 3248"/>
                <a:gd name="T93" fmla="*/ 8 h 428"/>
                <a:gd name="T94" fmla="*/ 2943 w 3248"/>
                <a:gd name="T95" fmla="*/ 122 h 428"/>
                <a:gd name="T96" fmla="*/ 3021 w 3248"/>
                <a:gd name="T97" fmla="*/ 229 h 428"/>
                <a:gd name="T98" fmla="*/ 3154 w 3248"/>
                <a:gd name="T99" fmla="*/ 300 h 428"/>
                <a:gd name="T100" fmla="*/ 3113 w 3248"/>
                <a:gd name="T101" fmla="*/ 350 h 428"/>
                <a:gd name="T102" fmla="*/ 1639 w 3248"/>
                <a:gd name="T103" fmla="*/ 80 h 428"/>
                <a:gd name="T104" fmla="*/ 1790 w 3248"/>
                <a:gd name="T105" fmla="*/ 97 h 428"/>
                <a:gd name="T106" fmla="*/ 1832 w 3248"/>
                <a:gd name="T107" fmla="*/ 245 h 428"/>
                <a:gd name="T108" fmla="*/ 1739 w 3248"/>
                <a:gd name="T109" fmla="*/ 353 h 428"/>
                <a:gd name="T110" fmla="*/ 1652 w 3248"/>
                <a:gd name="T111" fmla="*/ 4 h 428"/>
                <a:gd name="T112" fmla="*/ 1701 w 3248"/>
                <a:gd name="T113" fmla="*/ 428 h 428"/>
                <a:gd name="T114" fmla="*/ 1885 w 3248"/>
                <a:gd name="T115" fmla="*/ 369 h 428"/>
                <a:gd name="T116" fmla="*/ 1930 w 3248"/>
                <a:gd name="T117" fmla="*/ 187 h 428"/>
                <a:gd name="T118" fmla="*/ 1786 w 3248"/>
                <a:gd name="T119" fmla="*/ 8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248" h="428">
                  <a:moveTo>
                    <a:pt x="2042" y="407"/>
                  </a:moveTo>
                  <a:lnTo>
                    <a:pt x="2042" y="407"/>
                  </a:lnTo>
                  <a:lnTo>
                    <a:pt x="2055" y="411"/>
                  </a:lnTo>
                  <a:lnTo>
                    <a:pt x="2089" y="418"/>
                  </a:lnTo>
                  <a:lnTo>
                    <a:pt x="2113" y="421"/>
                  </a:lnTo>
                  <a:lnTo>
                    <a:pt x="2140" y="425"/>
                  </a:lnTo>
                  <a:lnTo>
                    <a:pt x="2171" y="427"/>
                  </a:lnTo>
                  <a:lnTo>
                    <a:pt x="2205" y="428"/>
                  </a:lnTo>
                  <a:lnTo>
                    <a:pt x="2205" y="428"/>
                  </a:lnTo>
                  <a:lnTo>
                    <a:pt x="2239" y="427"/>
                  </a:lnTo>
                  <a:lnTo>
                    <a:pt x="2268" y="426"/>
                  </a:lnTo>
                  <a:lnTo>
                    <a:pt x="2293" y="424"/>
                  </a:lnTo>
                  <a:lnTo>
                    <a:pt x="2312" y="422"/>
                  </a:lnTo>
                  <a:lnTo>
                    <a:pt x="2339" y="419"/>
                  </a:lnTo>
                  <a:lnTo>
                    <a:pt x="2347" y="417"/>
                  </a:lnTo>
                  <a:lnTo>
                    <a:pt x="2347" y="346"/>
                  </a:lnTo>
                  <a:lnTo>
                    <a:pt x="2347" y="346"/>
                  </a:lnTo>
                  <a:lnTo>
                    <a:pt x="2339" y="347"/>
                  </a:lnTo>
                  <a:lnTo>
                    <a:pt x="2314" y="351"/>
                  </a:lnTo>
                  <a:lnTo>
                    <a:pt x="2277" y="354"/>
                  </a:lnTo>
                  <a:lnTo>
                    <a:pt x="2255" y="355"/>
                  </a:lnTo>
                  <a:lnTo>
                    <a:pt x="2230" y="355"/>
                  </a:lnTo>
                  <a:lnTo>
                    <a:pt x="2230" y="355"/>
                  </a:lnTo>
                  <a:lnTo>
                    <a:pt x="2209" y="355"/>
                  </a:lnTo>
                  <a:lnTo>
                    <a:pt x="2191" y="354"/>
                  </a:lnTo>
                  <a:lnTo>
                    <a:pt x="2160" y="351"/>
                  </a:lnTo>
                  <a:lnTo>
                    <a:pt x="2141" y="349"/>
                  </a:lnTo>
                  <a:lnTo>
                    <a:pt x="2134" y="348"/>
                  </a:lnTo>
                  <a:lnTo>
                    <a:pt x="2134" y="247"/>
                  </a:lnTo>
                  <a:lnTo>
                    <a:pt x="2318" y="247"/>
                  </a:lnTo>
                  <a:lnTo>
                    <a:pt x="2318" y="175"/>
                  </a:lnTo>
                  <a:lnTo>
                    <a:pt x="2134" y="175"/>
                  </a:lnTo>
                  <a:lnTo>
                    <a:pt x="2134" y="79"/>
                  </a:lnTo>
                  <a:lnTo>
                    <a:pt x="2134" y="79"/>
                  </a:lnTo>
                  <a:lnTo>
                    <a:pt x="2141" y="78"/>
                  </a:lnTo>
                  <a:lnTo>
                    <a:pt x="2159" y="76"/>
                  </a:lnTo>
                  <a:lnTo>
                    <a:pt x="2187" y="74"/>
                  </a:lnTo>
                  <a:lnTo>
                    <a:pt x="2224" y="73"/>
                  </a:lnTo>
                  <a:lnTo>
                    <a:pt x="2224" y="73"/>
                  </a:lnTo>
                  <a:lnTo>
                    <a:pt x="2247" y="73"/>
                  </a:lnTo>
                  <a:lnTo>
                    <a:pt x="2268" y="74"/>
                  </a:lnTo>
                  <a:lnTo>
                    <a:pt x="2305" y="77"/>
                  </a:lnTo>
                  <a:lnTo>
                    <a:pt x="2331" y="80"/>
                  </a:lnTo>
                  <a:lnTo>
                    <a:pt x="2340" y="82"/>
                  </a:lnTo>
                  <a:lnTo>
                    <a:pt x="2340" y="10"/>
                  </a:lnTo>
                  <a:lnTo>
                    <a:pt x="2340" y="10"/>
                  </a:lnTo>
                  <a:lnTo>
                    <a:pt x="2331" y="9"/>
                  </a:lnTo>
                  <a:lnTo>
                    <a:pt x="2306" y="5"/>
                  </a:lnTo>
                  <a:lnTo>
                    <a:pt x="2266" y="2"/>
                  </a:lnTo>
                  <a:lnTo>
                    <a:pt x="2242" y="1"/>
                  </a:lnTo>
                  <a:lnTo>
                    <a:pt x="2214" y="0"/>
                  </a:lnTo>
                  <a:lnTo>
                    <a:pt x="2214" y="0"/>
                  </a:lnTo>
                  <a:lnTo>
                    <a:pt x="2176" y="1"/>
                  </a:lnTo>
                  <a:lnTo>
                    <a:pt x="2144" y="3"/>
                  </a:lnTo>
                  <a:lnTo>
                    <a:pt x="2114" y="6"/>
                  </a:lnTo>
                  <a:lnTo>
                    <a:pt x="2089" y="9"/>
                  </a:lnTo>
                  <a:lnTo>
                    <a:pt x="2069" y="13"/>
                  </a:lnTo>
                  <a:lnTo>
                    <a:pt x="2055" y="15"/>
                  </a:lnTo>
                  <a:lnTo>
                    <a:pt x="2042" y="19"/>
                  </a:lnTo>
                  <a:lnTo>
                    <a:pt x="2042" y="407"/>
                  </a:lnTo>
                  <a:close/>
                  <a:moveTo>
                    <a:pt x="726" y="246"/>
                  </a:moveTo>
                  <a:lnTo>
                    <a:pt x="726" y="246"/>
                  </a:lnTo>
                  <a:lnTo>
                    <a:pt x="722" y="257"/>
                  </a:lnTo>
                  <a:lnTo>
                    <a:pt x="719" y="270"/>
                  </a:lnTo>
                  <a:lnTo>
                    <a:pt x="719" y="270"/>
                  </a:lnTo>
                  <a:lnTo>
                    <a:pt x="715" y="257"/>
                  </a:lnTo>
                  <a:lnTo>
                    <a:pt x="712" y="246"/>
                  </a:lnTo>
                  <a:lnTo>
                    <a:pt x="630" y="39"/>
                  </a:lnTo>
                  <a:lnTo>
                    <a:pt x="630" y="39"/>
                  </a:lnTo>
                  <a:lnTo>
                    <a:pt x="624" y="28"/>
                  </a:lnTo>
                  <a:lnTo>
                    <a:pt x="618" y="19"/>
                  </a:lnTo>
                  <a:lnTo>
                    <a:pt x="611" y="11"/>
                  </a:lnTo>
                  <a:lnTo>
                    <a:pt x="603" y="7"/>
                  </a:lnTo>
                  <a:lnTo>
                    <a:pt x="593" y="3"/>
                  </a:lnTo>
                  <a:lnTo>
                    <a:pt x="581" y="1"/>
                  </a:lnTo>
                  <a:lnTo>
                    <a:pt x="569" y="1"/>
                  </a:lnTo>
                  <a:lnTo>
                    <a:pt x="555" y="0"/>
                  </a:lnTo>
                  <a:lnTo>
                    <a:pt x="555" y="0"/>
                  </a:lnTo>
                  <a:lnTo>
                    <a:pt x="529" y="1"/>
                  </a:lnTo>
                  <a:lnTo>
                    <a:pt x="513" y="2"/>
                  </a:lnTo>
                  <a:lnTo>
                    <a:pt x="471" y="422"/>
                  </a:lnTo>
                  <a:lnTo>
                    <a:pt x="564" y="422"/>
                  </a:lnTo>
                  <a:lnTo>
                    <a:pt x="584" y="140"/>
                  </a:lnTo>
                  <a:lnTo>
                    <a:pt x="672" y="353"/>
                  </a:lnTo>
                  <a:lnTo>
                    <a:pt x="672" y="353"/>
                  </a:lnTo>
                  <a:lnTo>
                    <a:pt x="675" y="359"/>
                  </a:lnTo>
                  <a:lnTo>
                    <a:pt x="679" y="364"/>
                  </a:lnTo>
                  <a:lnTo>
                    <a:pt x="684" y="368"/>
                  </a:lnTo>
                  <a:lnTo>
                    <a:pt x="689" y="371"/>
                  </a:lnTo>
                  <a:lnTo>
                    <a:pt x="695" y="373"/>
                  </a:lnTo>
                  <a:lnTo>
                    <a:pt x="702" y="376"/>
                  </a:lnTo>
                  <a:lnTo>
                    <a:pt x="710" y="377"/>
                  </a:lnTo>
                  <a:lnTo>
                    <a:pt x="719" y="377"/>
                  </a:lnTo>
                  <a:lnTo>
                    <a:pt x="719" y="377"/>
                  </a:lnTo>
                  <a:lnTo>
                    <a:pt x="728" y="377"/>
                  </a:lnTo>
                  <a:lnTo>
                    <a:pt x="737" y="376"/>
                  </a:lnTo>
                  <a:lnTo>
                    <a:pt x="744" y="373"/>
                  </a:lnTo>
                  <a:lnTo>
                    <a:pt x="750" y="371"/>
                  </a:lnTo>
                  <a:lnTo>
                    <a:pt x="755" y="368"/>
                  </a:lnTo>
                  <a:lnTo>
                    <a:pt x="759" y="364"/>
                  </a:lnTo>
                  <a:lnTo>
                    <a:pt x="762" y="359"/>
                  </a:lnTo>
                  <a:lnTo>
                    <a:pt x="765" y="353"/>
                  </a:lnTo>
                  <a:lnTo>
                    <a:pt x="853" y="140"/>
                  </a:lnTo>
                  <a:lnTo>
                    <a:pt x="874" y="422"/>
                  </a:lnTo>
                  <a:lnTo>
                    <a:pt x="967" y="422"/>
                  </a:lnTo>
                  <a:lnTo>
                    <a:pt x="925" y="2"/>
                  </a:lnTo>
                  <a:lnTo>
                    <a:pt x="925" y="2"/>
                  </a:lnTo>
                  <a:lnTo>
                    <a:pt x="909" y="1"/>
                  </a:lnTo>
                  <a:lnTo>
                    <a:pt x="883" y="0"/>
                  </a:lnTo>
                  <a:lnTo>
                    <a:pt x="883" y="0"/>
                  </a:lnTo>
                  <a:lnTo>
                    <a:pt x="868" y="1"/>
                  </a:lnTo>
                  <a:lnTo>
                    <a:pt x="856" y="1"/>
                  </a:lnTo>
                  <a:lnTo>
                    <a:pt x="845" y="3"/>
                  </a:lnTo>
                  <a:lnTo>
                    <a:pt x="836" y="7"/>
                  </a:lnTo>
                  <a:lnTo>
                    <a:pt x="827" y="11"/>
                  </a:lnTo>
                  <a:lnTo>
                    <a:pt x="819" y="19"/>
                  </a:lnTo>
                  <a:lnTo>
                    <a:pt x="813" y="28"/>
                  </a:lnTo>
                  <a:lnTo>
                    <a:pt x="808" y="39"/>
                  </a:lnTo>
                  <a:lnTo>
                    <a:pt x="726" y="246"/>
                  </a:lnTo>
                  <a:close/>
                  <a:moveTo>
                    <a:pt x="261" y="332"/>
                  </a:moveTo>
                  <a:lnTo>
                    <a:pt x="261" y="332"/>
                  </a:lnTo>
                  <a:lnTo>
                    <a:pt x="241" y="338"/>
                  </a:lnTo>
                  <a:lnTo>
                    <a:pt x="215" y="347"/>
                  </a:lnTo>
                  <a:lnTo>
                    <a:pt x="200" y="350"/>
                  </a:lnTo>
                  <a:lnTo>
                    <a:pt x="186" y="353"/>
                  </a:lnTo>
                  <a:lnTo>
                    <a:pt x="172" y="355"/>
                  </a:lnTo>
                  <a:lnTo>
                    <a:pt x="157" y="355"/>
                  </a:lnTo>
                  <a:lnTo>
                    <a:pt x="157" y="355"/>
                  </a:lnTo>
                  <a:lnTo>
                    <a:pt x="144" y="355"/>
                  </a:lnTo>
                  <a:lnTo>
                    <a:pt x="131" y="353"/>
                  </a:lnTo>
                  <a:lnTo>
                    <a:pt x="120" y="349"/>
                  </a:lnTo>
                  <a:lnTo>
                    <a:pt x="114" y="347"/>
                  </a:lnTo>
                  <a:lnTo>
                    <a:pt x="109" y="344"/>
                  </a:lnTo>
                  <a:lnTo>
                    <a:pt x="105" y="340"/>
                  </a:lnTo>
                  <a:lnTo>
                    <a:pt x="101" y="336"/>
                  </a:lnTo>
                  <a:lnTo>
                    <a:pt x="98" y="331"/>
                  </a:lnTo>
                  <a:lnTo>
                    <a:pt x="95" y="326"/>
                  </a:lnTo>
                  <a:lnTo>
                    <a:pt x="93" y="321"/>
                  </a:lnTo>
                  <a:lnTo>
                    <a:pt x="92" y="315"/>
                  </a:lnTo>
                  <a:lnTo>
                    <a:pt x="91" y="308"/>
                  </a:lnTo>
                  <a:lnTo>
                    <a:pt x="90" y="300"/>
                  </a:lnTo>
                  <a:lnTo>
                    <a:pt x="90" y="300"/>
                  </a:lnTo>
                  <a:lnTo>
                    <a:pt x="91" y="288"/>
                  </a:lnTo>
                  <a:lnTo>
                    <a:pt x="94" y="277"/>
                  </a:lnTo>
                  <a:lnTo>
                    <a:pt x="96" y="272"/>
                  </a:lnTo>
                  <a:lnTo>
                    <a:pt x="99" y="266"/>
                  </a:lnTo>
                  <a:lnTo>
                    <a:pt x="103" y="262"/>
                  </a:lnTo>
                  <a:lnTo>
                    <a:pt x="106" y="258"/>
                  </a:lnTo>
                  <a:lnTo>
                    <a:pt x="111" y="255"/>
                  </a:lnTo>
                  <a:lnTo>
                    <a:pt x="116" y="252"/>
                  </a:lnTo>
                  <a:lnTo>
                    <a:pt x="123" y="249"/>
                  </a:lnTo>
                  <a:lnTo>
                    <a:pt x="129" y="247"/>
                  </a:lnTo>
                  <a:lnTo>
                    <a:pt x="145" y="244"/>
                  </a:lnTo>
                  <a:lnTo>
                    <a:pt x="162" y="242"/>
                  </a:lnTo>
                  <a:lnTo>
                    <a:pt x="261" y="239"/>
                  </a:lnTo>
                  <a:lnTo>
                    <a:pt x="261" y="332"/>
                  </a:lnTo>
                  <a:close/>
                  <a:moveTo>
                    <a:pt x="205" y="0"/>
                  </a:moveTo>
                  <a:lnTo>
                    <a:pt x="205" y="0"/>
                  </a:lnTo>
                  <a:lnTo>
                    <a:pt x="176" y="1"/>
                  </a:lnTo>
                  <a:lnTo>
                    <a:pt x="147" y="4"/>
                  </a:lnTo>
                  <a:lnTo>
                    <a:pt x="121" y="7"/>
                  </a:lnTo>
                  <a:lnTo>
                    <a:pt x="97" y="12"/>
                  </a:lnTo>
                  <a:lnTo>
                    <a:pt x="77" y="17"/>
                  </a:lnTo>
                  <a:lnTo>
                    <a:pt x="58" y="23"/>
                  </a:lnTo>
                  <a:lnTo>
                    <a:pt x="44" y="28"/>
                  </a:lnTo>
                  <a:lnTo>
                    <a:pt x="33" y="33"/>
                  </a:lnTo>
                  <a:lnTo>
                    <a:pt x="52" y="102"/>
                  </a:lnTo>
                  <a:lnTo>
                    <a:pt x="52" y="102"/>
                  </a:lnTo>
                  <a:lnTo>
                    <a:pt x="63" y="98"/>
                  </a:lnTo>
                  <a:lnTo>
                    <a:pt x="92" y="91"/>
                  </a:lnTo>
                  <a:lnTo>
                    <a:pt x="111" y="86"/>
                  </a:lnTo>
                  <a:lnTo>
                    <a:pt x="133" y="82"/>
                  </a:lnTo>
                  <a:lnTo>
                    <a:pt x="155" y="80"/>
                  </a:lnTo>
                  <a:lnTo>
                    <a:pt x="179" y="79"/>
                  </a:lnTo>
                  <a:lnTo>
                    <a:pt x="179" y="79"/>
                  </a:lnTo>
                  <a:lnTo>
                    <a:pt x="197" y="80"/>
                  </a:lnTo>
                  <a:lnTo>
                    <a:pt x="214" y="82"/>
                  </a:lnTo>
                  <a:lnTo>
                    <a:pt x="221" y="84"/>
                  </a:lnTo>
                  <a:lnTo>
                    <a:pt x="228" y="86"/>
                  </a:lnTo>
                  <a:lnTo>
                    <a:pt x="234" y="90"/>
                  </a:lnTo>
                  <a:lnTo>
                    <a:pt x="239" y="94"/>
                  </a:lnTo>
                  <a:lnTo>
                    <a:pt x="244" y="98"/>
                  </a:lnTo>
                  <a:lnTo>
                    <a:pt x="248" y="102"/>
                  </a:lnTo>
                  <a:lnTo>
                    <a:pt x="251" y="108"/>
                  </a:lnTo>
                  <a:lnTo>
                    <a:pt x="254" y="114"/>
                  </a:lnTo>
                  <a:lnTo>
                    <a:pt x="256" y="120"/>
                  </a:lnTo>
                  <a:lnTo>
                    <a:pt x="258" y="129"/>
                  </a:lnTo>
                  <a:lnTo>
                    <a:pt x="260" y="137"/>
                  </a:lnTo>
                  <a:lnTo>
                    <a:pt x="260" y="146"/>
                  </a:lnTo>
                  <a:lnTo>
                    <a:pt x="260" y="176"/>
                  </a:lnTo>
                  <a:lnTo>
                    <a:pt x="179" y="176"/>
                  </a:lnTo>
                  <a:lnTo>
                    <a:pt x="179" y="176"/>
                  </a:lnTo>
                  <a:lnTo>
                    <a:pt x="154" y="177"/>
                  </a:lnTo>
                  <a:lnTo>
                    <a:pt x="132" y="179"/>
                  </a:lnTo>
                  <a:lnTo>
                    <a:pt x="111" y="182"/>
                  </a:lnTo>
                  <a:lnTo>
                    <a:pt x="93" y="187"/>
                  </a:lnTo>
                  <a:lnTo>
                    <a:pt x="77" y="192"/>
                  </a:lnTo>
                  <a:lnTo>
                    <a:pt x="61" y="200"/>
                  </a:lnTo>
                  <a:lnTo>
                    <a:pt x="49" y="207"/>
                  </a:lnTo>
                  <a:lnTo>
                    <a:pt x="38" y="216"/>
                  </a:lnTo>
                  <a:lnTo>
                    <a:pt x="29" y="225"/>
                  </a:lnTo>
                  <a:lnTo>
                    <a:pt x="20" y="236"/>
                  </a:lnTo>
                  <a:lnTo>
                    <a:pt x="14" y="246"/>
                  </a:lnTo>
                  <a:lnTo>
                    <a:pt x="9" y="257"/>
                  </a:lnTo>
                  <a:lnTo>
                    <a:pt x="5" y="270"/>
                  </a:lnTo>
                  <a:lnTo>
                    <a:pt x="2" y="282"/>
                  </a:lnTo>
                  <a:lnTo>
                    <a:pt x="1" y="294"/>
                  </a:lnTo>
                  <a:lnTo>
                    <a:pt x="0" y="307"/>
                  </a:lnTo>
                  <a:lnTo>
                    <a:pt x="0" y="307"/>
                  </a:lnTo>
                  <a:lnTo>
                    <a:pt x="1" y="323"/>
                  </a:lnTo>
                  <a:lnTo>
                    <a:pt x="3" y="338"/>
                  </a:lnTo>
                  <a:lnTo>
                    <a:pt x="7" y="352"/>
                  </a:lnTo>
                  <a:lnTo>
                    <a:pt x="12" y="364"/>
                  </a:lnTo>
                  <a:lnTo>
                    <a:pt x="19" y="376"/>
                  </a:lnTo>
                  <a:lnTo>
                    <a:pt x="27" y="386"/>
                  </a:lnTo>
                  <a:lnTo>
                    <a:pt x="35" y="394"/>
                  </a:lnTo>
                  <a:lnTo>
                    <a:pt x="45" y="401"/>
                  </a:lnTo>
                  <a:lnTo>
                    <a:pt x="54" y="408"/>
                  </a:lnTo>
                  <a:lnTo>
                    <a:pt x="65" y="414"/>
                  </a:lnTo>
                  <a:lnTo>
                    <a:pt x="77" y="418"/>
                  </a:lnTo>
                  <a:lnTo>
                    <a:pt x="89" y="422"/>
                  </a:lnTo>
                  <a:lnTo>
                    <a:pt x="101" y="424"/>
                  </a:lnTo>
                  <a:lnTo>
                    <a:pt x="113" y="426"/>
                  </a:lnTo>
                  <a:lnTo>
                    <a:pt x="126" y="427"/>
                  </a:lnTo>
                  <a:lnTo>
                    <a:pt x="138" y="428"/>
                  </a:lnTo>
                  <a:lnTo>
                    <a:pt x="138" y="428"/>
                  </a:lnTo>
                  <a:lnTo>
                    <a:pt x="151" y="427"/>
                  </a:lnTo>
                  <a:lnTo>
                    <a:pt x="164" y="426"/>
                  </a:lnTo>
                  <a:lnTo>
                    <a:pt x="189" y="423"/>
                  </a:lnTo>
                  <a:lnTo>
                    <a:pt x="209" y="418"/>
                  </a:lnTo>
                  <a:lnTo>
                    <a:pt x="227" y="412"/>
                  </a:lnTo>
                  <a:lnTo>
                    <a:pt x="241" y="406"/>
                  </a:lnTo>
                  <a:lnTo>
                    <a:pt x="252" y="401"/>
                  </a:lnTo>
                  <a:lnTo>
                    <a:pt x="260" y="397"/>
                  </a:lnTo>
                  <a:lnTo>
                    <a:pt x="264" y="396"/>
                  </a:lnTo>
                  <a:lnTo>
                    <a:pt x="264" y="396"/>
                  </a:lnTo>
                  <a:lnTo>
                    <a:pt x="266" y="397"/>
                  </a:lnTo>
                  <a:lnTo>
                    <a:pt x="270" y="398"/>
                  </a:lnTo>
                  <a:lnTo>
                    <a:pt x="276" y="401"/>
                  </a:lnTo>
                  <a:lnTo>
                    <a:pt x="284" y="404"/>
                  </a:lnTo>
                  <a:lnTo>
                    <a:pt x="295" y="407"/>
                  </a:lnTo>
                  <a:lnTo>
                    <a:pt x="311" y="411"/>
                  </a:lnTo>
                  <a:lnTo>
                    <a:pt x="329" y="412"/>
                  </a:lnTo>
                  <a:lnTo>
                    <a:pt x="352" y="413"/>
                  </a:lnTo>
                  <a:lnTo>
                    <a:pt x="352" y="122"/>
                  </a:lnTo>
                  <a:lnTo>
                    <a:pt x="352" y="122"/>
                  </a:lnTo>
                  <a:lnTo>
                    <a:pt x="352" y="106"/>
                  </a:lnTo>
                  <a:lnTo>
                    <a:pt x="350" y="92"/>
                  </a:lnTo>
                  <a:lnTo>
                    <a:pt x="347" y="78"/>
                  </a:lnTo>
                  <a:lnTo>
                    <a:pt x="343" y="66"/>
                  </a:lnTo>
                  <a:lnTo>
                    <a:pt x="337" y="56"/>
                  </a:lnTo>
                  <a:lnTo>
                    <a:pt x="331" y="45"/>
                  </a:lnTo>
                  <a:lnTo>
                    <a:pt x="323" y="36"/>
                  </a:lnTo>
                  <a:lnTo>
                    <a:pt x="314" y="29"/>
                  </a:lnTo>
                  <a:lnTo>
                    <a:pt x="304" y="22"/>
                  </a:lnTo>
                  <a:lnTo>
                    <a:pt x="293" y="15"/>
                  </a:lnTo>
                  <a:lnTo>
                    <a:pt x="281" y="11"/>
                  </a:lnTo>
                  <a:lnTo>
                    <a:pt x="268" y="7"/>
                  </a:lnTo>
                  <a:lnTo>
                    <a:pt x="253" y="4"/>
                  </a:lnTo>
                  <a:lnTo>
                    <a:pt x="238" y="2"/>
                  </a:lnTo>
                  <a:lnTo>
                    <a:pt x="223" y="1"/>
                  </a:lnTo>
                  <a:lnTo>
                    <a:pt x="205" y="0"/>
                  </a:lnTo>
                  <a:close/>
                  <a:moveTo>
                    <a:pt x="1319" y="332"/>
                  </a:moveTo>
                  <a:lnTo>
                    <a:pt x="1319" y="332"/>
                  </a:lnTo>
                  <a:lnTo>
                    <a:pt x="1300" y="338"/>
                  </a:lnTo>
                  <a:lnTo>
                    <a:pt x="1273" y="347"/>
                  </a:lnTo>
                  <a:lnTo>
                    <a:pt x="1259" y="350"/>
                  </a:lnTo>
                  <a:lnTo>
                    <a:pt x="1243" y="353"/>
                  </a:lnTo>
                  <a:lnTo>
                    <a:pt x="1229" y="355"/>
                  </a:lnTo>
                  <a:lnTo>
                    <a:pt x="1216" y="355"/>
                  </a:lnTo>
                  <a:lnTo>
                    <a:pt x="1216" y="355"/>
                  </a:lnTo>
                  <a:lnTo>
                    <a:pt x="1202" y="355"/>
                  </a:lnTo>
                  <a:lnTo>
                    <a:pt x="1189" y="353"/>
                  </a:lnTo>
                  <a:lnTo>
                    <a:pt x="1177" y="349"/>
                  </a:lnTo>
                  <a:lnTo>
                    <a:pt x="1172" y="347"/>
                  </a:lnTo>
                  <a:lnTo>
                    <a:pt x="1168" y="344"/>
                  </a:lnTo>
                  <a:lnTo>
                    <a:pt x="1164" y="340"/>
                  </a:lnTo>
                  <a:lnTo>
                    <a:pt x="1160" y="336"/>
                  </a:lnTo>
                  <a:lnTo>
                    <a:pt x="1157" y="331"/>
                  </a:lnTo>
                  <a:lnTo>
                    <a:pt x="1154" y="326"/>
                  </a:lnTo>
                  <a:lnTo>
                    <a:pt x="1151" y="321"/>
                  </a:lnTo>
                  <a:lnTo>
                    <a:pt x="1149" y="315"/>
                  </a:lnTo>
                  <a:lnTo>
                    <a:pt x="1148" y="308"/>
                  </a:lnTo>
                  <a:lnTo>
                    <a:pt x="1148" y="300"/>
                  </a:lnTo>
                  <a:lnTo>
                    <a:pt x="1148" y="300"/>
                  </a:lnTo>
                  <a:lnTo>
                    <a:pt x="1149" y="288"/>
                  </a:lnTo>
                  <a:lnTo>
                    <a:pt x="1152" y="277"/>
                  </a:lnTo>
                  <a:lnTo>
                    <a:pt x="1155" y="272"/>
                  </a:lnTo>
                  <a:lnTo>
                    <a:pt x="1158" y="266"/>
                  </a:lnTo>
                  <a:lnTo>
                    <a:pt x="1161" y="262"/>
                  </a:lnTo>
                  <a:lnTo>
                    <a:pt x="1165" y="258"/>
                  </a:lnTo>
                  <a:lnTo>
                    <a:pt x="1170" y="255"/>
                  </a:lnTo>
                  <a:lnTo>
                    <a:pt x="1175" y="252"/>
                  </a:lnTo>
                  <a:lnTo>
                    <a:pt x="1181" y="249"/>
                  </a:lnTo>
                  <a:lnTo>
                    <a:pt x="1187" y="247"/>
                  </a:lnTo>
                  <a:lnTo>
                    <a:pt x="1203" y="244"/>
                  </a:lnTo>
                  <a:lnTo>
                    <a:pt x="1221" y="242"/>
                  </a:lnTo>
                  <a:lnTo>
                    <a:pt x="1319" y="239"/>
                  </a:lnTo>
                  <a:lnTo>
                    <a:pt x="1319" y="332"/>
                  </a:lnTo>
                  <a:close/>
                  <a:moveTo>
                    <a:pt x="1264" y="0"/>
                  </a:moveTo>
                  <a:lnTo>
                    <a:pt x="1264" y="0"/>
                  </a:lnTo>
                  <a:lnTo>
                    <a:pt x="1233" y="1"/>
                  </a:lnTo>
                  <a:lnTo>
                    <a:pt x="1206" y="4"/>
                  </a:lnTo>
                  <a:lnTo>
                    <a:pt x="1179" y="7"/>
                  </a:lnTo>
                  <a:lnTo>
                    <a:pt x="1156" y="12"/>
                  </a:lnTo>
                  <a:lnTo>
                    <a:pt x="1135" y="17"/>
                  </a:lnTo>
                  <a:lnTo>
                    <a:pt x="1117" y="23"/>
                  </a:lnTo>
                  <a:lnTo>
                    <a:pt x="1102" y="28"/>
                  </a:lnTo>
                  <a:lnTo>
                    <a:pt x="1091" y="33"/>
                  </a:lnTo>
                  <a:lnTo>
                    <a:pt x="1111" y="102"/>
                  </a:lnTo>
                  <a:lnTo>
                    <a:pt x="1111" y="102"/>
                  </a:lnTo>
                  <a:lnTo>
                    <a:pt x="1122" y="98"/>
                  </a:lnTo>
                  <a:lnTo>
                    <a:pt x="1150" y="91"/>
                  </a:lnTo>
                  <a:lnTo>
                    <a:pt x="1169" y="86"/>
                  </a:lnTo>
                  <a:lnTo>
                    <a:pt x="1190" y="82"/>
                  </a:lnTo>
                  <a:lnTo>
                    <a:pt x="1213" y="80"/>
                  </a:lnTo>
                  <a:lnTo>
                    <a:pt x="1236" y="79"/>
                  </a:lnTo>
                  <a:lnTo>
                    <a:pt x="1236" y="79"/>
                  </a:lnTo>
                  <a:lnTo>
                    <a:pt x="1256" y="80"/>
                  </a:lnTo>
                  <a:lnTo>
                    <a:pt x="1272" y="82"/>
                  </a:lnTo>
                  <a:lnTo>
                    <a:pt x="1279" y="84"/>
                  </a:lnTo>
                  <a:lnTo>
                    <a:pt x="1285" y="86"/>
                  </a:lnTo>
                  <a:lnTo>
                    <a:pt x="1291" y="90"/>
                  </a:lnTo>
                  <a:lnTo>
                    <a:pt x="1298" y="94"/>
                  </a:lnTo>
                  <a:lnTo>
                    <a:pt x="1302" y="98"/>
                  </a:lnTo>
                  <a:lnTo>
                    <a:pt x="1306" y="102"/>
                  </a:lnTo>
                  <a:lnTo>
                    <a:pt x="1310" y="108"/>
                  </a:lnTo>
                  <a:lnTo>
                    <a:pt x="1313" y="114"/>
                  </a:lnTo>
                  <a:lnTo>
                    <a:pt x="1315" y="120"/>
                  </a:lnTo>
                  <a:lnTo>
                    <a:pt x="1316" y="129"/>
                  </a:lnTo>
                  <a:lnTo>
                    <a:pt x="1317" y="137"/>
                  </a:lnTo>
                  <a:lnTo>
                    <a:pt x="1318" y="146"/>
                  </a:lnTo>
                  <a:lnTo>
                    <a:pt x="1318" y="176"/>
                  </a:lnTo>
                  <a:lnTo>
                    <a:pt x="1236" y="176"/>
                  </a:lnTo>
                  <a:lnTo>
                    <a:pt x="1236" y="176"/>
                  </a:lnTo>
                  <a:lnTo>
                    <a:pt x="1212" y="177"/>
                  </a:lnTo>
                  <a:lnTo>
                    <a:pt x="1189" y="179"/>
                  </a:lnTo>
                  <a:lnTo>
                    <a:pt x="1169" y="182"/>
                  </a:lnTo>
                  <a:lnTo>
                    <a:pt x="1150" y="187"/>
                  </a:lnTo>
                  <a:lnTo>
                    <a:pt x="1134" y="192"/>
                  </a:lnTo>
                  <a:lnTo>
                    <a:pt x="1120" y="200"/>
                  </a:lnTo>
                  <a:lnTo>
                    <a:pt x="1108" y="207"/>
                  </a:lnTo>
                  <a:lnTo>
                    <a:pt x="1096" y="216"/>
                  </a:lnTo>
                  <a:lnTo>
                    <a:pt x="1086" y="225"/>
                  </a:lnTo>
                  <a:lnTo>
                    <a:pt x="1079" y="236"/>
                  </a:lnTo>
                  <a:lnTo>
                    <a:pt x="1072" y="246"/>
                  </a:lnTo>
                  <a:lnTo>
                    <a:pt x="1067" y="257"/>
                  </a:lnTo>
                  <a:lnTo>
                    <a:pt x="1064" y="270"/>
                  </a:lnTo>
                  <a:lnTo>
                    <a:pt x="1061" y="282"/>
                  </a:lnTo>
                  <a:lnTo>
                    <a:pt x="1058" y="294"/>
                  </a:lnTo>
                  <a:lnTo>
                    <a:pt x="1058" y="307"/>
                  </a:lnTo>
                  <a:lnTo>
                    <a:pt x="1058" y="307"/>
                  </a:lnTo>
                  <a:lnTo>
                    <a:pt x="1060" y="323"/>
                  </a:lnTo>
                  <a:lnTo>
                    <a:pt x="1062" y="338"/>
                  </a:lnTo>
                  <a:lnTo>
                    <a:pt x="1066" y="352"/>
                  </a:lnTo>
                  <a:lnTo>
                    <a:pt x="1071" y="364"/>
                  </a:lnTo>
                  <a:lnTo>
                    <a:pt x="1077" y="376"/>
                  </a:lnTo>
                  <a:lnTo>
                    <a:pt x="1085" y="386"/>
                  </a:lnTo>
                  <a:lnTo>
                    <a:pt x="1093" y="394"/>
                  </a:lnTo>
                  <a:lnTo>
                    <a:pt x="1102" y="401"/>
                  </a:lnTo>
                  <a:lnTo>
                    <a:pt x="1113" y="408"/>
                  </a:lnTo>
                  <a:lnTo>
                    <a:pt x="1124" y="414"/>
                  </a:lnTo>
                  <a:lnTo>
                    <a:pt x="1135" y="418"/>
                  </a:lnTo>
                  <a:lnTo>
                    <a:pt x="1146" y="422"/>
                  </a:lnTo>
                  <a:lnTo>
                    <a:pt x="1159" y="424"/>
                  </a:lnTo>
                  <a:lnTo>
                    <a:pt x="1171" y="426"/>
                  </a:lnTo>
                  <a:lnTo>
                    <a:pt x="1183" y="427"/>
                  </a:lnTo>
                  <a:lnTo>
                    <a:pt x="1195" y="428"/>
                  </a:lnTo>
                  <a:lnTo>
                    <a:pt x="1195" y="428"/>
                  </a:lnTo>
                  <a:lnTo>
                    <a:pt x="1210" y="427"/>
                  </a:lnTo>
                  <a:lnTo>
                    <a:pt x="1223" y="426"/>
                  </a:lnTo>
                  <a:lnTo>
                    <a:pt x="1246" y="423"/>
                  </a:lnTo>
                  <a:lnTo>
                    <a:pt x="1268" y="418"/>
                  </a:lnTo>
                  <a:lnTo>
                    <a:pt x="1285" y="412"/>
                  </a:lnTo>
                  <a:lnTo>
                    <a:pt x="1300" y="406"/>
                  </a:lnTo>
                  <a:lnTo>
                    <a:pt x="1311" y="401"/>
                  </a:lnTo>
                  <a:lnTo>
                    <a:pt x="1318" y="397"/>
                  </a:lnTo>
                  <a:lnTo>
                    <a:pt x="1322" y="396"/>
                  </a:lnTo>
                  <a:lnTo>
                    <a:pt x="1322" y="396"/>
                  </a:lnTo>
                  <a:lnTo>
                    <a:pt x="1324" y="397"/>
                  </a:lnTo>
                  <a:lnTo>
                    <a:pt x="1327" y="398"/>
                  </a:lnTo>
                  <a:lnTo>
                    <a:pt x="1333" y="401"/>
                  </a:lnTo>
                  <a:lnTo>
                    <a:pt x="1341" y="404"/>
                  </a:lnTo>
                  <a:lnTo>
                    <a:pt x="1354" y="407"/>
                  </a:lnTo>
                  <a:lnTo>
                    <a:pt x="1368" y="411"/>
                  </a:lnTo>
                  <a:lnTo>
                    <a:pt x="1387" y="412"/>
                  </a:lnTo>
                  <a:lnTo>
                    <a:pt x="1411" y="413"/>
                  </a:lnTo>
                  <a:lnTo>
                    <a:pt x="1411" y="122"/>
                  </a:lnTo>
                  <a:lnTo>
                    <a:pt x="1411" y="122"/>
                  </a:lnTo>
                  <a:lnTo>
                    <a:pt x="1411" y="106"/>
                  </a:lnTo>
                  <a:lnTo>
                    <a:pt x="1409" y="92"/>
                  </a:lnTo>
                  <a:lnTo>
                    <a:pt x="1406" y="78"/>
                  </a:lnTo>
                  <a:lnTo>
                    <a:pt x="1401" y="66"/>
                  </a:lnTo>
                  <a:lnTo>
                    <a:pt x="1396" y="56"/>
                  </a:lnTo>
                  <a:lnTo>
                    <a:pt x="1388" y="45"/>
                  </a:lnTo>
                  <a:lnTo>
                    <a:pt x="1381" y="36"/>
                  </a:lnTo>
                  <a:lnTo>
                    <a:pt x="1372" y="29"/>
                  </a:lnTo>
                  <a:lnTo>
                    <a:pt x="1362" y="22"/>
                  </a:lnTo>
                  <a:lnTo>
                    <a:pt x="1351" y="15"/>
                  </a:lnTo>
                  <a:lnTo>
                    <a:pt x="1339" y="11"/>
                  </a:lnTo>
                  <a:lnTo>
                    <a:pt x="1326" y="7"/>
                  </a:lnTo>
                  <a:lnTo>
                    <a:pt x="1312" y="4"/>
                  </a:lnTo>
                  <a:lnTo>
                    <a:pt x="1297" y="2"/>
                  </a:lnTo>
                  <a:lnTo>
                    <a:pt x="1280" y="1"/>
                  </a:lnTo>
                  <a:lnTo>
                    <a:pt x="1264" y="0"/>
                  </a:lnTo>
                  <a:close/>
                  <a:moveTo>
                    <a:pt x="2735" y="317"/>
                  </a:moveTo>
                  <a:lnTo>
                    <a:pt x="2735" y="317"/>
                  </a:lnTo>
                  <a:lnTo>
                    <a:pt x="2714" y="326"/>
                  </a:lnTo>
                  <a:lnTo>
                    <a:pt x="2700" y="331"/>
                  </a:lnTo>
                  <a:lnTo>
                    <a:pt x="2686" y="335"/>
                  </a:lnTo>
                  <a:lnTo>
                    <a:pt x="2671" y="340"/>
                  </a:lnTo>
                  <a:lnTo>
                    <a:pt x="2654" y="343"/>
                  </a:lnTo>
                  <a:lnTo>
                    <a:pt x="2638" y="345"/>
                  </a:lnTo>
                  <a:lnTo>
                    <a:pt x="2621" y="346"/>
                  </a:lnTo>
                  <a:lnTo>
                    <a:pt x="2621" y="346"/>
                  </a:lnTo>
                  <a:lnTo>
                    <a:pt x="2609" y="346"/>
                  </a:lnTo>
                  <a:lnTo>
                    <a:pt x="2599" y="345"/>
                  </a:lnTo>
                  <a:lnTo>
                    <a:pt x="2590" y="343"/>
                  </a:lnTo>
                  <a:lnTo>
                    <a:pt x="2583" y="341"/>
                  </a:lnTo>
                  <a:lnTo>
                    <a:pt x="2576" y="337"/>
                  </a:lnTo>
                  <a:lnTo>
                    <a:pt x="2570" y="333"/>
                  </a:lnTo>
                  <a:lnTo>
                    <a:pt x="2564" y="328"/>
                  </a:lnTo>
                  <a:lnTo>
                    <a:pt x="2560" y="323"/>
                  </a:lnTo>
                  <a:lnTo>
                    <a:pt x="2556" y="317"/>
                  </a:lnTo>
                  <a:lnTo>
                    <a:pt x="2553" y="311"/>
                  </a:lnTo>
                  <a:lnTo>
                    <a:pt x="2551" y="302"/>
                  </a:lnTo>
                  <a:lnTo>
                    <a:pt x="2549" y="294"/>
                  </a:lnTo>
                  <a:lnTo>
                    <a:pt x="2547" y="275"/>
                  </a:lnTo>
                  <a:lnTo>
                    <a:pt x="2547" y="252"/>
                  </a:lnTo>
                  <a:lnTo>
                    <a:pt x="2547" y="4"/>
                  </a:lnTo>
                  <a:lnTo>
                    <a:pt x="2533" y="4"/>
                  </a:lnTo>
                  <a:lnTo>
                    <a:pt x="2533" y="4"/>
                  </a:lnTo>
                  <a:lnTo>
                    <a:pt x="2513" y="4"/>
                  </a:lnTo>
                  <a:lnTo>
                    <a:pt x="2490" y="6"/>
                  </a:lnTo>
                  <a:lnTo>
                    <a:pt x="2467" y="8"/>
                  </a:lnTo>
                  <a:lnTo>
                    <a:pt x="2454" y="10"/>
                  </a:lnTo>
                  <a:lnTo>
                    <a:pt x="2454" y="263"/>
                  </a:lnTo>
                  <a:lnTo>
                    <a:pt x="2454" y="263"/>
                  </a:lnTo>
                  <a:lnTo>
                    <a:pt x="2454" y="284"/>
                  </a:lnTo>
                  <a:lnTo>
                    <a:pt x="2455" y="302"/>
                  </a:lnTo>
                  <a:lnTo>
                    <a:pt x="2457" y="320"/>
                  </a:lnTo>
                  <a:lnTo>
                    <a:pt x="2459" y="336"/>
                  </a:lnTo>
                  <a:lnTo>
                    <a:pt x="2463" y="351"/>
                  </a:lnTo>
                  <a:lnTo>
                    <a:pt x="2468" y="364"/>
                  </a:lnTo>
                  <a:lnTo>
                    <a:pt x="2475" y="377"/>
                  </a:lnTo>
                  <a:lnTo>
                    <a:pt x="2482" y="387"/>
                  </a:lnTo>
                  <a:lnTo>
                    <a:pt x="2490" y="397"/>
                  </a:lnTo>
                  <a:lnTo>
                    <a:pt x="2500" y="405"/>
                  </a:lnTo>
                  <a:lnTo>
                    <a:pt x="2512" y="412"/>
                  </a:lnTo>
                  <a:lnTo>
                    <a:pt x="2525" y="418"/>
                  </a:lnTo>
                  <a:lnTo>
                    <a:pt x="2540" y="422"/>
                  </a:lnTo>
                  <a:lnTo>
                    <a:pt x="2556" y="425"/>
                  </a:lnTo>
                  <a:lnTo>
                    <a:pt x="2575" y="427"/>
                  </a:lnTo>
                  <a:lnTo>
                    <a:pt x="2595" y="428"/>
                  </a:lnTo>
                  <a:lnTo>
                    <a:pt x="2595" y="428"/>
                  </a:lnTo>
                  <a:lnTo>
                    <a:pt x="2611" y="427"/>
                  </a:lnTo>
                  <a:lnTo>
                    <a:pt x="2626" y="426"/>
                  </a:lnTo>
                  <a:lnTo>
                    <a:pt x="2640" y="425"/>
                  </a:lnTo>
                  <a:lnTo>
                    <a:pt x="2653" y="422"/>
                  </a:lnTo>
                  <a:lnTo>
                    <a:pt x="2677" y="417"/>
                  </a:lnTo>
                  <a:lnTo>
                    <a:pt x="2697" y="411"/>
                  </a:lnTo>
                  <a:lnTo>
                    <a:pt x="2714" y="404"/>
                  </a:lnTo>
                  <a:lnTo>
                    <a:pt x="2725" y="399"/>
                  </a:lnTo>
                  <a:lnTo>
                    <a:pt x="2737" y="394"/>
                  </a:lnTo>
                  <a:lnTo>
                    <a:pt x="2737" y="394"/>
                  </a:lnTo>
                  <a:lnTo>
                    <a:pt x="2743" y="397"/>
                  </a:lnTo>
                  <a:lnTo>
                    <a:pt x="2750" y="400"/>
                  </a:lnTo>
                  <a:lnTo>
                    <a:pt x="2761" y="403"/>
                  </a:lnTo>
                  <a:lnTo>
                    <a:pt x="2773" y="406"/>
                  </a:lnTo>
                  <a:lnTo>
                    <a:pt x="2788" y="409"/>
                  </a:lnTo>
                  <a:lnTo>
                    <a:pt x="2807" y="412"/>
                  </a:lnTo>
                  <a:lnTo>
                    <a:pt x="2828" y="413"/>
                  </a:lnTo>
                  <a:lnTo>
                    <a:pt x="2828" y="10"/>
                  </a:lnTo>
                  <a:lnTo>
                    <a:pt x="2828" y="10"/>
                  </a:lnTo>
                  <a:lnTo>
                    <a:pt x="2796" y="6"/>
                  </a:lnTo>
                  <a:lnTo>
                    <a:pt x="2774" y="5"/>
                  </a:lnTo>
                  <a:lnTo>
                    <a:pt x="2753" y="4"/>
                  </a:lnTo>
                  <a:lnTo>
                    <a:pt x="2735" y="4"/>
                  </a:lnTo>
                  <a:lnTo>
                    <a:pt x="2735" y="317"/>
                  </a:lnTo>
                  <a:close/>
                  <a:moveTo>
                    <a:pt x="2937" y="413"/>
                  </a:moveTo>
                  <a:lnTo>
                    <a:pt x="2937" y="413"/>
                  </a:lnTo>
                  <a:lnTo>
                    <a:pt x="2948" y="415"/>
                  </a:lnTo>
                  <a:lnTo>
                    <a:pt x="2976" y="420"/>
                  </a:lnTo>
                  <a:lnTo>
                    <a:pt x="2997" y="423"/>
                  </a:lnTo>
                  <a:lnTo>
                    <a:pt x="3020" y="425"/>
                  </a:lnTo>
                  <a:lnTo>
                    <a:pt x="3047" y="427"/>
                  </a:lnTo>
                  <a:lnTo>
                    <a:pt x="3075" y="428"/>
                  </a:lnTo>
                  <a:lnTo>
                    <a:pt x="3075" y="428"/>
                  </a:lnTo>
                  <a:lnTo>
                    <a:pt x="3091" y="427"/>
                  </a:lnTo>
                  <a:lnTo>
                    <a:pt x="3105" y="426"/>
                  </a:lnTo>
                  <a:lnTo>
                    <a:pt x="3120" y="425"/>
                  </a:lnTo>
                  <a:lnTo>
                    <a:pt x="3135" y="422"/>
                  </a:lnTo>
                  <a:lnTo>
                    <a:pt x="3150" y="419"/>
                  </a:lnTo>
                  <a:lnTo>
                    <a:pt x="3164" y="414"/>
                  </a:lnTo>
                  <a:lnTo>
                    <a:pt x="3178" y="408"/>
                  </a:lnTo>
                  <a:lnTo>
                    <a:pt x="3191" y="402"/>
                  </a:lnTo>
                  <a:lnTo>
                    <a:pt x="3202" y="394"/>
                  </a:lnTo>
                  <a:lnTo>
                    <a:pt x="3213" y="385"/>
                  </a:lnTo>
                  <a:lnTo>
                    <a:pt x="3223" y="375"/>
                  </a:lnTo>
                  <a:lnTo>
                    <a:pt x="3232" y="363"/>
                  </a:lnTo>
                  <a:lnTo>
                    <a:pt x="3239" y="350"/>
                  </a:lnTo>
                  <a:lnTo>
                    <a:pt x="3244" y="334"/>
                  </a:lnTo>
                  <a:lnTo>
                    <a:pt x="3247" y="318"/>
                  </a:lnTo>
                  <a:lnTo>
                    <a:pt x="3248" y="300"/>
                  </a:lnTo>
                  <a:lnTo>
                    <a:pt x="3248" y="300"/>
                  </a:lnTo>
                  <a:lnTo>
                    <a:pt x="3247" y="288"/>
                  </a:lnTo>
                  <a:lnTo>
                    <a:pt x="3246" y="277"/>
                  </a:lnTo>
                  <a:lnTo>
                    <a:pt x="3243" y="266"/>
                  </a:lnTo>
                  <a:lnTo>
                    <a:pt x="3239" y="256"/>
                  </a:lnTo>
                  <a:lnTo>
                    <a:pt x="3234" y="248"/>
                  </a:lnTo>
                  <a:lnTo>
                    <a:pt x="3228" y="239"/>
                  </a:lnTo>
                  <a:lnTo>
                    <a:pt x="3220" y="231"/>
                  </a:lnTo>
                  <a:lnTo>
                    <a:pt x="3213" y="224"/>
                  </a:lnTo>
                  <a:lnTo>
                    <a:pt x="3204" y="217"/>
                  </a:lnTo>
                  <a:lnTo>
                    <a:pt x="3194" y="211"/>
                  </a:lnTo>
                  <a:lnTo>
                    <a:pt x="3184" y="204"/>
                  </a:lnTo>
                  <a:lnTo>
                    <a:pt x="3171" y="199"/>
                  </a:lnTo>
                  <a:lnTo>
                    <a:pt x="3146" y="187"/>
                  </a:lnTo>
                  <a:lnTo>
                    <a:pt x="3117" y="176"/>
                  </a:lnTo>
                  <a:lnTo>
                    <a:pt x="3117" y="176"/>
                  </a:lnTo>
                  <a:lnTo>
                    <a:pt x="3086" y="164"/>
                  </a:lnTo>
                  <a:lnTo>
                    <a:pt x="3072" y="157"/>
                  </a:lnTo>
                  <a:lnTo>
                    <a:pt x="3060" y="151"/>
                  </a:lnTo>
                  <a:lnTo>
                    <a:pt x="3050" y="144"/>
                  </a:lnTo>
                  <a:lnTo>
                    <a:pt x="3046" y="140"/>
                  </a:lnTo>
                  <a:lnTo>
                    <a:pt x="3043" y="136"/>
                  </a:lnTo>
                  <a:lnTo>
                    <a:pt x="3040" y="132"/>
                  </a:lnTo>
                  <a:lnTo>
                    <a:pt x="3038" y="127"/>
                  </a:lnTo>
                  <a:lnTo>
                    <a:pt x="3037" y="121"/>
                  </a:lnTo>
                  <a:lnTo>
                    <a:pt x="3037" y="116"/>
                  </a:lnTo>
                  <a:lnTo>
                    <a:pt x="3037" y="116"/>
                  </a:lnTo>
                  <a:lnTo>
                    <a:pt x="3037" y="110"/>
                  </a:lnTo>
                  <a:lnTo>
                    <a:pt x="3039" y="104"/>
                  </a:lnTo>
                  <a:lnTo>
                    <a:pt x="3043" y="97"/>
                  </a:lnTo>
                  <a:lnTo>
                    <a:pt x="3049" y="90"/>
                  </a:lnTo>
                  <a:lnTo>
                    <a:pt x="3053" y="86"/>
                  </a:lnTo>
                  <a:lnTo>
                    <a:pt x="3057" y="83"/>
                  </a:lnTo>
                  <a:lnTo>
                    <a:pt x="3063" y="81"/>
                  </a:lnTo>
                  <a:lnTo>
                    <a:pt x="3069" y="78"/>
                  </a:lnTo>
                  <a:lnTo>
                    <a:pt x="3076" y="76"/>
                  </a:lnTo>
                  <a:lnTo>
                    <a:pt x="3084" y="75"/>
                  </a:lnTo>
                  <a:lnTo>
                    <a:pt x="3093" y="74"/>
                  </a:lnTo>
                  <a:lnTo>
                    <a:pt x="3103" y="74"/>
                  </a:lnTo>
                  <a:lnTo>
                    <a:pt x="3103" y="74"/>
                  </a:lnTo>
                  <a:lnTo>
                    <a:pt x="3122" y="75"/>
                  </a:lnTo>
                  <a:lnTo>
                    <a:pt x="3142" y="77"/>
                  </a:lnTo>
                  <a:lnTo>
                    <a:pt x="3159" y="81"/>
                  </a:lnTo>
                  <a:lnTo>
                    <a:pt x="3175" y="85"/>
                  </a:lnTo>
                  <a:lnTo>
                    <a:pt x="3199" y="94"/>
                  </a:lnTo>
                  <a:lnTo>
                    <a:pt x="3208" y="98"/>
                  </a:lnTo>
                  <a:lnTo>
                    <a:pt x="3232" y="30"/>
                  </a:lnTo>
                  <a:lnTo>
                    <a:pt x="3232" y="30"/>
                  </a:lnTo>
                  <a:lnTo>
                    <a:pt x="3213" y="22"/>
                  </a:lnTo>
                  <a:lnTo>
                    <a:pt x="3200" y="16"/>
                  </a:lnTo>
                  <a:lnTo>
                    <a:pt x="3184" y="12"/>
                  </a:lnTo>
                  <a:lnTo>
                    <a:pt x="3165" y="7"/>
                  </a:lnTo>
                  <a:lnTo>
                    <a:pt x="3144" y="4"/>
                  </a:lnTo>
                  <a:lnTo>
                    <a:pt x="3120" y="1"/>
                  </a:lnTo>
                  <a:lnTo>
                    <a:pt x="3095" y="0"/>
                  </a:lnTo>
                  <a:lnTo>
                    <a:pt x="3095" y="0"/>
                  </a:lnTo>
                  <a:lnTo>
                    <a:pt x="3080" y="1"/>
                  </a:lnTo>
                  <a:lnTo>
                    <a:pt x="3066" y="2"/>
                  </a:lnTo>
                  <a:lnTo>
                    <a:pt x="3052" y="4"/>
                  </a:lnTo>
                  <a:lnTo>
                    <a:pt x="3039" y="8"/>
                  </a:lnTo>
                  <a:lnTo>
                    <a:pt x="3025" y="12"/>
                  </a:lnTo>
                  <a:lnTo>
                    <a:pt x="3013" y="17"/>
                  </a:lnTo>
                  <a:lnTo>
                    <a:pt x="3001" y="24"/>
                  </a:lnTo>
                  <a:lnTo>
                    <a:pt x="2990" y="31"/>
                  </a:lnTo>
                  <a:lnTo>
                    <a:pt x="2979" y="39"/>
                  </a:lnTo>
                  <a:lnTo>
                    <a:pt x="2970" y="47"/>
                  </a:lnTo>
                  <a:lnTo>
                    <a:pt x="2962" y="58"/>
                  </a:lnTo>
                  <a:lnTo>
                    <a:pt x="2956" y="69"/>
                  </a:lnTo>
                  <a:lnTo>
                    <a:pt x="2950" y="80"/>
                  </a:lnTo>
                  <a:lnTo>
                    <a:pt x="2946" y="94"/>
                  </a:lnTo>
                  <a:lnTo>
                    <a:pt x="2944" y="107"/>
                  </a:lnTo>
                  <a:lnTo>
                    <a:pt x="2943" y="122"/>
                  </a:lnTo>
                  <a:lnTo>
                    <a:pt x="2943" y="122"/>
                  </a:lnTo>
                  <a:lnTo>
                    <a:pt x="2944" y="137"/>
                  </a:lnTo>
                  <a:lnTo>
                    <a:pt x="2946" y="150"/>
                  </a:lnTo>
                  <a:lnTo>
                    <a:pt x="2950" y="164"/>
                  </a:lnTo>
                  <a:lnTo>
                    <a:pt x="2956" y="175"/>
                  </a:lnTo>
                  <a:lnTo>
                    <a:pt x="2962" y="185"/>
                  </a:lnTo>
                  <a:lnTo>
                    <a:pt x="2970" y="194"/>
                  </a:lnTo>
                  <a:lnTo>
                    <a:pt x="2979" y="203"/>
                  </a:lnTo>
                  <a:lnTo>
                    <a:pt x="2988" y="210"/>
                  </a:lnTo>
                  <a:lnTo>
                    <a:pt x="2999" y="217"/>
                  </a:lnTo>
                  <a:lnTo>
                    <a:pt x="3010" y="223"/>
                  </a:lnTo>
                  <a:lnTo>
                    <a:pt x="3021" y="229"/>
                  </a:lnTo>
                  <a:lnTo>
                    <a:pt x="3032" y="235"/>
                  </a:lnTo>
                  <a:lnTo>
                    <a:pt x="3056" y="243"/>
                  </a:lnTo>
                  <a:lnTo>
                    <a:pt x="3079" y="251"/>
                  </a:lnTo>
                  <a:lnTo>
                    <a:pt x="3079" y="251"/>
                  </a:lnTo>
                  <a:lnTo>
                    <a:pt x="3108" y="261"/>
                  </a:lnTo>
                  <a:lnTo>
                    <a:pt x="3121" y="266"/>
                  </a:lnTo>
                  <a:lnTo>
                    <a:pt x="3133" y="273"/>
                  </a:lnTo>
                  <a:lnTo>
                    <a:pt x="3142" y="280"/>
                  </a:lnTo>
                  <a:lnTo>
                    <a:pt x="3148" y="287"/>
                  </a:lnTo>
                  <a:lnTo>
                    <a:pt x="3151" y="291"/>
                  </a:lnTo>
                  <a:lnTo>
                    <a:pt x="3153" y="296"/>
                  </a:lnTo>
                  <a:lnTo>
                    <a:pt x="3154" y="300"/>
                  </a:lnTo>
                  <a:lnTo>
                    <a:pt x="3154" y="306"/>
                  </a:lnTo>
                  <a:lnTo>
                    <a:pt x="3154" y="306"/>
                  </a:lnTo>
                  <a:lnTo>
                    <a:pt x="3154" y="315"/>
                  </a:lnTo>
                  <a:lnTo>
                    <a:pt x="3151" y="324"/>
                  </a:lnTo>
                  <a:lnTo>
                    <a:pt x="3149" y="328"/>
                  </a:lnTo>
                  <a:lnTo>
                    <a:pt x="3146" y="332"/>
                  </a:lnTo>
                  <a:lnTo>
                    <a:pt x="3143" y="335"/>
                  </a:lnTo>
                  <a:lnTo>
                    <a:pt x="3139" y="340"/>
                  </a:lnTo>
                  <a:lnTo>
                    <a:pt x="3134" y="343"/>
                  </a:lnTo>
                  <a:lnTo>
                    <a:pt x="3127" y="346"/>
                  </a:lnTo>
                  <a:lnTo>
                    <a:pt x="3121" y="348"/>
                  </a:lnTo>
                  <a:lnTo>
                    <a:pt x="3113" y="350"/>
                  </a:lnTo>
                  <a:lnTo>
                    <a:pt x="3104" y="352"/>
                  </a:lnTo>
                  <a:lnTo>
                    <a:pt x="3095" y="353"/>
                  </a:lnTo>
                  <a:lnTo>
                    <a:pt x="3071" y="354"/>
                  </a:lnTo>
                  <a:lnTo>
                    <a:pt x="3071" y="354"/>
                  </a:lnTo>
                  <a:lnTo>
                    <a:pt x="3050" y="354"/>
                  </a:lnTo>
                  <a:lnTo>
                    <a:pt x="3029" y="352"/>
                  </a:lnTo>
                  <a:lnTo>
                    <a:pt x="2992" y="348"/>
                  </a:lnTo>
                  <a:lnTo>
                    <a:pt x="2965" y="344"/>
                  </a:lnTo>
                  <a:lnTo>
                    <a:pt x="2955" y="342"/>
                  </a:lnTo>
                  <a:lnTo>
                    <a:pt x="2937" y="413"/>
                  </a:lnTo>
                  <a:close/>
                  <a:moveTo>
                    <a:pt x="1639" y="80"/>
                  </a:moveTo>
                  <a:lnTo>
                    <a:pt x="1639" y="80"/>
                  </a:lnTo>
                  <a:lnTo>
                    <a:pt x="1653" y="77"/>
                  </a:lnTo>
                  <a:lnTo>
                    <a:pt x="1670" y="75"/>
                  </a:lnTo>
                  <a:lnTo>
                    <a:pt x="1691" y="73"/>
                  </a:lnTo>
                  <a:lnTo>
                    <a:pt x="1712" y="73"/>
                  </a:lnTo>
                  <a:lnTo>
                    <a:pt x="1712" y="73"/>
                  </a:lnTo>
                  <a:lnTo>
                    <a:pt x="1726" y="73"/>
                  </a:lnTo>
                  <a:lnTo>
                    <a:pt x="1737" y="74"/>
                  </a:lnTo>
                  <a:lnTo>
                    <a:pt x="1749" y="77"/>
                  </a:lnTo>
                  <a:lnTo>
                    <a:pt x="1760" y="80"/>
                  </a:lnTo>
                  <a:lnTo>
                    <a:pt x="1771" y="84"/>
                  </a:lnTo>
                  <a:lnTo>
                    <a:pt x="1780" y="90"/>
                  </a:lnTo>
                  <a:lnTo>
                    <a:pt x="1790" y="97"/>
                  </a:lnTo>
                  <a:lnTo>
                    <a:pt x="1798" y="104"/>
                  </a:lnTo>
                  <a:lnTo>
                    <a:pt x="1805" y="113"/>
                  </a:lnTo>
                  <a:lnTo>
                    <a:pt x="1813" y="122"/>
                  </a:lnTo>
                  <a:lnTo>
                    <a:pt x="1819" y="134"/>
                  </a:lnTo>
                  <a:lnTo>
                    <a:pt x="1824" y="147"/>
                  </a:lnTo>
                  <a:lnTo>
                    <a:pt x="1828" y="161"/>
                  </a:lnTo>
                  <a:lnTo>
                    <a:pt x="1831" y="176"/>
                  </a:lnTo>
                  <a:lnTo>
                    <a:pt x="1832" y="192"/>
                  </a:lnTo>
                  <a:lnTo>
                    <a:pt x="1833" y="211"/>
                  </a:lnTo>
                  <a:lnTo>
                    <a:pt x="1833" y="211"/>
                  </a:lnTo>
                  <a:lnTo>
                    <a:pt x="1833" y="228"/>
                  </a:lnTo>
                  <a:lnTo>
                    <a:pt x="1832" y="245"/>
                  </a:lnTo>
                  <a:lnTo>
                    <a:pt x="1830" y="260"/>
                  </a:lnTo>
                  <a:lnTo>
                    <a:pt x="1827" y="275"/>
                  </a:lnTo>
                  <a:lnTo>
                    <a:pt x="1824" y="288"/>
                  </a:lnTo>
                  <a:lnTo>
                    <a:pt x="1820" y="299"/>
                  </a:lnTo>
                  <a:lnTo>
                    <a:pt x="1814" y="311"/>
                  </a:lnTo>
                  <a:lnTo>
                    <a:pt x="1807" y="320"/>
                  </a:lnTo>
                  <a:lnTo>
                    <a:pt x="1799" y="328"/>
                  </a:lnTo>
                  <a:lnTo>
                    <a:pt x="1790" y="335"/>
                  </a:lnTo>
                  <a:lnTo>
                    <a:pt x="1780" y="342"/>
                  </a:lnTo>
                  <a:lnTo>
                    <a:pt x="1768" y="347"/>
                  </a:lnTo>
                  <a:lnTo>
                    <a:pt x="1754" y="350"/>
                  </a:lnTo>
                  <a:lnTo>
                    <a:pt x="1739" y="353"/>
                  </a:lnTo>
                  <a:lnTo>
                    <a:pt x="1723" y="355"/>
                  </a:lnTo>
                  <a:lnTo>
                    <a:pt x="1704" y="355"/>
                  </a:lnTo>
                  <a:lnTo>
                    <a:pt x="1704" y="355"/>
                  </a:lnTo>
                  <a:lnTo>
                    <a:pt x="1681" y="354"/>
                  </a:lnTo>
                  <a:lnTo>
                    <a:pt x="1659" y="353"/>
                  </a:lnTo>
                  <a:lnTo>
                    <a:pt x="1639" y="351"/>
                  </a:lnTo>
                  <a:lnTo>
                    <a:pt x="1639" y="80"/>
                  </a:lnTo>
                  <a:close/>
                  <a:moveTo>
                    <a:pt x="1717" y="0"/>
                  </a:moveTo>
                  <a:lnTo>
                    <a:pt x="1717" y="0"/>
                  </a:lnTo>
                  <a:lnTo>
                    <a:pt x="1696" y="1"/>
                  </a:lnTo>
                  <a:lnTo>
                    <a:pt x="1675" y="2"/>
                  </a:lnTo>
                  <a:lnTo>
                    <a:pt x="1652" y="4"/>
                  </a:lnTo>
                  <a:lnTo>
                    <a:pt x="1629" y="7"/>
                  </a:lnTo>
                  <a:lnTo>
                    <a:pt x="1606" y="10"/>
                  </a:lnTo>
                  <a:lnTo>
                    <a:pt x="1585" y="14"/>
                  </a:lnTo>
                  <a:lnTo>
                    <a:pt x="1564" y="20"/>
                  </a:lnTo>
                  <a:lnTo>
                    <a:pt x="1546" y="26"/>
                  </a:lnTo>
                  <a:lnTo>
                    <a:pt x="1546" y="415"/>
                  </a:lnTo>
                  <a:lnTo>
                    <a:pt x="1546" y="415"/>
                  </a:lnTo>
                  <a:lnTo>
                    <a:pt x="1561" y="418"/>
                  </a:lnTo>
                  <a:lnTo>
                    <a:pt x="1580" y="420"/>
                  </a:lnTo>
                  <a:lnTo>
                    <a:pt x="1619" y="424"/>
                  </a:lnTo>
                  <a:lnTo>
                    <a:pt x="1662" y="427"/>
                  </a:lnTo>
                  <a:lnTo>
                    <a:pt x="1701" y="428"/>
                  </a:lnTo>
                  <a:lnTo>
                    <a:pt x="1701" y="428"/>
                  </a:lnTo>
                  <a:lnTo>
                    <a:pt x="1732" y="427"/>
                  </a:lnTo>
                  <a:lnTo>
                    <a:pt x="1758" y="425"/>
                  </a:lnTo>
                  <a:lnTo>
                    <a:pt x="1784" y="421"/>
                  </a:lnTo>
                  <a:lnTo>
                    <a:pt x="1807" y="415"/>
                  </a:lnTo>
                  <a:lnTo>
                    <a:pt x="1828" y="408"/>
                  </a:lnTo>
                  <a:lnTo>
                    <a:pt x="1847" y="399"/>
                  </a:lnTo>
                  <a:lnTo>
                    <a:pt x="1855" y="394"/>
                  </a:lnTo>
                  <a:lnTo>
                    <a:pt x="1864" y="389"/>
                  </a:lnTo>
                  <a:lnTo>
                    <a:pt x="1872" y="383"/>
                  </a:lnTo>
                  <a:lnTo>
                    <a:pt x="1879" y="377"/>
                  </a:lnTo>
                  <a:lnTo>
                    <a:pt x="1885" y="369"/>
                  </a:lnTo>
                  <a:lnTo>
                    <a:pt x="1891" y="362"/>
                  </a:lnTo>
                  <a:lnTo>
                    <a:pt x="1897" y="355"/>
                  </a:lnTo>
                  <a:lnTo>
                    <a:pt x="1902" y="347"/>
                  </a:lnTo>
                  <a:lnTo>
                    <a:pt x="1907" y="337"/>
                  </a:lnTo>
                  <a:lnTo>
                    <a:pt x="1912" y="329"/>
                  </a:lnTo>
                  <a:lnTo>
                    <a:pt x="1919" y="309"/>
                  </a:lnTo>
                  <a:lnTo>
                    <a:pt x="1924" y="287"/>
                  </a:lnTo>
                  <a:lnTo>
                    <a:pt x="1928" y="264"/>
                  </a:lnTo>
                  <a:lnTo>
                    <a:pt x="1930" y="239"/>
                  </a:lnTo>
                  <a:lnTo>
                    <a:pt x="1931" y="211"/>
                  </a:lnTo>
                  <a:lnTo>
                    <a:pt x="1931" y="211"/>
                  </a:lnTo>
                  <a:lnTo>
                    <a:pt x="1930" y="187"/>
                  </a:lnTo>
                  <a:lnTo>
                    <a:pt x="1927" y="164"/>
                  </a:lnTo>
                  <a:lnTo>
                    <a:pt x="1923" y="143"/>
                  </a:lnTo>
                  <a:lnTo>
                    <a:pt x="1917" y="122"/>
                  </a:lnTo>
                  <a:lnTo>
                    <a:pt x="1909" y="104"/>
                  </a:lnTo>
                  <a:lnTo>
                    <a:pt x="1898" y="86"/>
                  </a:lnTo>
                  <a:lnTo>
                    <a:pt x="1887" y="71"/>
                  </a:lnTo>
                  <a:lnTo>
                    <a:pt x="1874" y="57"/>
                  </a:lnTo>
                  <a:lnTo>
                    <a:pt x="1860" y="43"/>
                  </a:lnTo>
                  <a:lnTo>
                    <a:pt x="1843" y="32"/>
                  </a:lnTo>
                  <a:lnTo>
                    <a:pt x="1826" y="23"/>
                  </a:lnTo>
                  <a:lnTo>
                    <a:pt x="1806" y="14"/>
                  </a:lnTo>
                  <a:lnTo>
                    <a:pt x="1786" y="8"/>
                  </a:lnTo>
                  <a:lnTo>
                    <a:pt x="1764" y="4"/>
                  </a:lnTo>
                  <a:lnTo>
                    <a:pt x="1741" y="1"/>
                  </a:lnTo>
                  <a:lnTo>
                    <a:pt x="1717" y="0"/>
                  </a:lnTo>
                  <a:close/>
                </a:path>
              </a:pathLst>
            </a:custGeom>
            <a:solidFill>
              <a:srgbClr val="005E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31" name="Freeform 30"/>
            <p:cNvSpPr>
              <a:spLocks/>
            </p:cNvSpPr>
            <p:nvPr userDrawn="1"/>
          </p:nvSpPr>
          <p:spPr bwMode="auto">
            <a:xfrm>
              <a:off x="5160" y="3974"/>
              <a:ext cx="76" cy="107"/>
            </a:xfrm>
            <a:custGeom>
              <a:avLst/>
              <a:gdLst>
                <a:gd name="T0" fmla="*/ 0 w 305"/>
                <a:gd name="T1" fmla="*/ 407 h 428"/>
                <a:gd name="T2" fmla="*/ 0 w 305"/>
                <a:gd name="T3" fmla="*/ 407 h 428"/>
                <a:gd name="T4" fmla="*/ 13 w 305"/>
                <a:gd name="T5" fmla="*/ 411 h 428"/>
                <a:gd name="T6" fmla="*/ 47 w 305"/>
                <a:gd name="T7" fmla="*/ 418 h 428"/>
                <a:gd name="T8" fmla="*/ 71 w 305"/>
                <a:gd name="T9" fmla="*/ 421 h 428"/>
                <a:gd name="T10" fmla="*/ 98 w 305"/>
                <a:gd name="T11" fmla="*/ 425 h 428"/>
                <a:gd name="T12" fmla="*/ 129 w 305"/>
                <a:gd name="T13" fmla="*/ 427 h 428"/>
                <a:gd name="T14" fmla="*/ 163 w 305"/>
                <a:gd name="T15" fmla="*/ 428 h 428"/>
                <a:gd name="T16" fmla="*/ 163 w 305"/>
                <a:gd name="T17" fmla="*/ 428 h 428"/>
                <a:gd name="T18" fmla="*/ 197 w 305"/>
                <a:gd name="T19" fmla="*/ 427 h 428"/>
                <a:gd name="T20" fmla="*/ 226 w 305"/>
                <a:gd name="T21" fmla="*/ 426 h 428"/>
                <a:gd name="T22" fmla="*/ 251 w 305"/>
                <a:gd name="T23" fmla="*/ 424 h 428"/>
                <a:gd name="T24" fmla="*/ 270 w 305"/>
                <a:gd name="T25" fmla="*/ 422 h 428"/>
                <a:gd name="T26" fmla="*/ 297 w 305"/>
                <a:gd name="T27" fmla="*/ 419 h 428"/>
                <a:gd name="T28" fmla="*/ 305 w 305"/>
                <a:gd name="T29" fmla="*/ 417 h 428"/>
                <a:gd name="T30" fmla="*/ 305 w 305"/>
                <a:gd name="T31" fmla="*/ 346 h 428"/>
                <a:gd name="T32" fmla="*/ 305 w 305"/>
                <a:gd name="T33" fmla="*/ 346 h 428"/>
                <a:gd name="T34" fmla="*/ 297 w 305"/>
                <a:gd name="T35" fmla="*/ 347 h 428"/>
                <a:gd name="T36" fmla="*/ 272 w 305"/>
                <a:gd name="T37" fmla="*/ 351 h 428"/>
                <a:gd name="T38" fmla="*/ 235 w 305"/>
                <a:gd name="T39" fmla="*/ 354 h 428"/>
                <a:gd name="T40" fmla="*/ 213 w 305"/>
                <a:gd name="T41" fmla="*/ 355 h 428"/>
                <a:gd name="T42" fmla="*/ 188 w 305"/>
                <a:gd name="T43" fmla="*/ 355 h 428"/>
                <a:gd name="T44" fmla="*/ 188 w 305"/>
                <a:gd name="T45" fmla="*/ 355 h 428"/>
                <a:gd name="T46" fmla="*/ 167 w 305"/>
                <a:gd name="T47" fmla="*/ 355 h 428"/>
                <a:gd name="T48" fmla="*/ 149 w 305"/>
                <a:gd name="T49" fmla="*/ 354 h 428"/>
                <a:gd name="T50" fmla="*/ 118 w 305"/>
                <a:gd name="T51" fmla="*/ 351 h 428"/>
                <a:gd name="T52" fmla="*/ 99 w 305"/>
                <a:gd name="T53" fmla="*/ 349 h 428"/>
                <a:gd name="T54" fmla="*/ 92 w 305"/>
                <a:gd name="T55" fmla="*/ 348 h 428"/>
                <a:gd name="T56" fmla="*/ 92 w 305"/>
                <a:gd name="T57" fmla="*/ 247 h 428"/>
                <a:gd name="T58" fmla="*/ 276 w 305"/>
                <a:gd name="T59" fmla="*/ 247 h 428"/>
                <a:gd name="T60" fmla="*/ 276 w 305"/>
                <a:gd name="T61" fmla="*/ 175 h 428"/>
                <a:gd name="T62" fmla="*/ 92 w 305"/>
                <a:gd name="T63" fmla="*/ 175 h 428"/>
                <a:gd name="T64" fmla="*/ 92 w 305"/>
                <a:gd name="T65" fmla="*/ 79 h 428"/>
                <a:gd name="T66" fmla="*/ 92 w 305"/>
                <a:gd name="T67" fmla="*/ 79 h 428"/>
                <a:gd name="T68" fmla="*/ 99 w 305"/>
                <a:gd name="T69" fmla="*/ 78 h 428"/>
                <a:gd name="T70" fmla="*/ 117 w 305"/>
                <a:gd name="T71" fmla="*/ 76 h 428"/>
                <a:gd name="T72" fmla="*/ 145 w 305"/>
                <a:gd name="T73" fmla="*/ 74 h 428"/>
                <a:gd name="T74" fmla="*/ 182 w 305"/>
                <a:gd name="T75" fmla="*/ 73 h 428"/>
                <a:gd name="T76" fmla="*/ 182 w 305"/>
                <a:gd name="T77" fmla="*/ 73 h 428"/>
                <a:gd name="T78" fmla="*/ 205 w 305"/>
                <a:gd name="T79" fmla="*/ 73 h 428"/>
                <a:gd name="T80" fmla="*/ 226 w 305"/>
                <a:gd name="T81" fmla="*/ 74 h 428"/>
                <a:gd name="T82" fmla="*/ 263 w 305"/>
                <a:gd name="T83" fmla="*/ 77 h 428"/>
                <a:gd name="T84" fmla="*/ 289 w 305"/>
                <a:gd name="T85" fmla="*/ 80 h 428"/>
                <a:gd name="T86" fmla="*/ 298 w 305"/>
                <a:gd name="T87" fmla="*/ 82 h 428"/>
                <a:gd name="T88" fmla="*/ 298 w 305"/>
                <a:gd name="T89" fmla="*/ 10 h 428"/>
                <a:gd name="T90" fmla="*/ 298 w 305"/>
                <a:gd name="T91" fmla="*/ 10 h 428"/>
                <a:gd name="T92" fmla="*/ 289 w 305"/>
                <a:gd name="T93" fmla="*/ 9 h 428"/>
                <a:gd name="T94" fmla="*/ 264 w 305"/>
                <a:gd name="T95" fmla="*/ 5 h 428"/>
                <a:gd name="T96" fmla="*/ 224 w 305"/>
                <a:gd name="T97" fmla="*/ 2 h 428"/>
                <a:gd name="T98" fmla="*/ 200 w 305"/>
                <a:gd name="T99" fmla="*/ 1 h 428"/>
                <a:gd name="T100" fmla="*/ 172 w 305"/>
                <a:gd name="T101" fmla="*/ 0 h 428"/>
                <a:gd name="T102" fmla="*/ 172 w 305"/>
                <a:gd name="T103" fmla="*/ 0 h 428"/>
                <a:gd name="T104" fmla="*/ 134 w 305"/>
                <a:gd name="T105" fmla="*/ 1 h 428"/>
                <a:gd name="T106" fmla="*/ 102 w 305"/>
                <a:gd name="T107" fmla="*/ 3 h 428"/>
                <a:gd name="T108" fmla="*/ 72 w 305"/>
                <a:gd name="T109" fmla="*/ 6 h 428"/>
                <a:gd name="T110" fmla="*/ 47 w 305"/>
                <a:gd name="T111" fmla="*/ 9 h 428"/>
                <a:gd name="T112" fmla="*/ 27 w 305"/>
                <a:gd name="T113" fmla="*/ 13 h 428"/>
                <a:gd name="T114" fmla="*/ 13 w 305"/>
                <a:gd name="T115" fmla="*/ 15 h 428"/>
                <a:gd name="T116" fmla="*/ 0 w 305"/>
                <a:gd name="T117" fmla="*/ 19 h 428"/>
                <a:gd name="T118" fmla="*/ 0 w 305"/>
                <a:gd name="T119" fmla="*/ 407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05" h="428">
                  <a:moveTo>
                    <a:pt x="0" y="407"/>
                  </a:moveTo>
                  <a:lnTo>
                    <a:pt x="0" y="407"/>
                  </a:lnTo>
                  <a:lnTo>
                    <a:pt x="13" y="411"/>
                  </a:lnTo>
                  <a:lnTo>
                    <a:pt x="47" y="418"/>
                  </a:lnTo>
                  <a:lnTo>
                    <a:pt x="71" y="421"/>
                  </a:lnTo>
                  <a:lnTo>
                    <a:pt x="98" y="425"/>
                  </a:lnTo>
                  <a:lnTo>
                    <a:pt x="129" y="427"/>
                  </a:lnTo>
                  <a:lnTo>
                    <a:pt x="163" y="428"/>
                  </a:lnTo>
                  <a:lnTo>
                    <a:pt x="163" y="428"/>
                  </a:lnTo>
                  <a:lnTo>
                    <a:pt x="197" y="427"/>
                  </a:lnTo>
                  <a:lnTo>
                    <a:pt x="226" y="426"/>
                  </a:lnTo>
                  <a:lnTo>
                    <a:pt x="251" y="424"/>
                  </a:lnTo>
                  <a:lnTo>
                    <a:pt x="270" y="422"/>
                  </a:lnTo>
                  <a:lnTo>
                    <a:pt x="297" y="419"/>
                  </a:lnTo>
                  <a:lnTo>
                    <a:pt x="305" y="417"/>
                  </a:lnTo>
                  <a:lnTo>
                    <a:pt x="305" y="346"/>
                  </a:lnTo>
                  <a:lnTo>
                    <a:pt x="305" y="346"/>
                  </a:lnTo>
                  <a:lnTo>
                    <a:pt x="297" y="347"/>
                  </a:lnTo>
                  <a:lnTo>
                    <a:pt x="272" y="351"/>
                  </a:lnTo>
                  <a:lnTo>
                    <a:pt x="235" y="354"/>
                  </a:lnTo>
                  <a:lnTo>
                    <a:pt x="213" y="355"/>
                  </a:lnTo>
                  <a:lnTo>
                    <a:pt x="188" y="355"/>
                  </a:lnTo>
                  <a:lnTo>
                    <a:pt x="188" y="355"/>
                  </a:lnTo>
                  <a:lnTo>
                    <a:pt x="167" y="355"/>
                  </a:lnTo>
                  <a:lnTo>
                    <a:pt x="149" y="354"/>
                  </a:lnTo>
                  <a:lnTo>
                    <a:pt x="118" y="351"/>
                  </a:lnTo>
                  <a:lnTo>
                    <a:pt x="99" y="349"/>
                  </a:lnTo>
                  <a:lnTo>
                    <a:pt x="92" y="348"/>
                  </a:lnTo>
                  <a:lnTo>
                    <a:pt x="92" y="247"/>
                  </a:lnTo>
                  <a:lnTo>
                    <a:pt x="276" y="247"/>
                  </a:lnTo>
                  <a:lnTo>
                    <a:pt x="276" y="175"/>
                  </a:lnTo>
                  <a:lnTo>
                    <a:pt x="92" y="175"/>
                  </a:lnTo>
                  <a:lnTo>
                    <a:pt x="92" y="79"/>
                  </a:lnTo>
                  <a:lnTo>
                    <a:pt x="92" y="79"/>
                  </a:lnTo>
                  <a:lnTo>
                    <a:pt x="99" y="78"/>
                  </a:lnTo>
                  <a:lnTo>
                    <a:pt x="117" y="76"/>
                  </a:lnTo>
                  <a:lnTo>
                    <a:pt x="145" y="74"/>
                  </a:lnTo>
                  <a:lnTo>
                    <a:pt x="182" y="73"/>
                  </a:lnTo>
                  <a:lnTo>
                    <a:pt x="182" y="73"/>
                  </a:lnTo>
                  <a:lnTo>
                    <a:pt x="205" y="73"/>
                  </a:lnTo>
                  <a:lnTo>
                    <a:pt x="226" y="74"/>
                  </a:lnTo>
                  <a:lnTo>
                    <a:pt x="263" y="77"/>
                  </a:lnTo>
                  <a:lnTo>
                    <a:pt x="289" y="80"/>
                  </a:lnTo>
                  <a:lnTo>
                    <a:pt x="298" y="82"/>
                  </a:lnTo>
                  <a:lnTo>
                    <a:pt x="298" y="10"/>
                  </a:lnTo>
                  <a:lnTo>
                    <a:pt x="298" y="10"/>
                  </a:lnTo>
                  <a:lnTo>
                    <a:pt x="289" y="9"/>
                  </a:lnTo>
                  <a:lnTo>
                    <a:pt x="264" y="5"/>
                  </a:lnTo>
                  <a:lnTo>
                    <a:pt x="224" y="2"/>
                  </a:lnTo>
                  <a:lnTo>
                    <a:pt x="200" y="1"/>
                  </a:lnTo>
                  <a:lnTo>
                    <a:pt x="172" y="0"/>
                  </a:lnTo>
                  <a:lnTo>
                    <a:pt x="172" y="0"/>
                  </a:lnTo>
                  <a:lnTo>
                    <a:pt x="134" y="1"/>
                  </a:lnTo>
                  <a:lnTo>
                    <a:pt x="102" y="3"/>
                  </a:lnTo>
                  <a:lnTo>
                    <a:pt x="72" y="6"/>
                  </a:lnTo>
                  <a:lnTo>
                    <a:pt x="47" y="9"/>
                  </a:lnTo>
                  <a:lnTo>
                    <a:pt x="27" y="13"/>
                  </a:lnTo>
                  <a:lnTo>
                    <a:pt x="13" y="15"/>
                  </a:lnTo>
                  <a:lnTo>
                    <a:pt x="0" y="19"/>
                  </a:lnTo>
                  <a:lnTo>
                    <a:pt x="0" y="40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32" name="Freeform 31"/>
            <p:cNvSpPr>
              <a:spLocks/>
            </p:cNvSpPr>
            <p:nvPr userDrawn="1"/>
          </p:nvSpPr>
          <p:spPr bwMode="auto">
            <a:xfrm>
              <a:off x="4767" y="3974"/>
              <a:ext cx="124" cy="105"/>
            </a:xfrm>
            <a:custGeom>
              <a:avLst/>
              <a:gdLst>
                <a:gd name="T0" fmla="*/ 255 w 496"/>
                <a:gd name="T1" fmla="*/ 246 h 422"/>
                <a:gd name="T2" fmla="*/ 255 w 496"/>
                <a:gd name="T3" fmla="*/ 246 h 422"/>
                <a:gd name="T4" fmla="*/ 251 w 496"/>
                <a:gd name="T5" fmla="*/ 257 h 422"/>
                <a:gd name="T6" fmla="*/ 248 w 496"/>
                <a:gd name="T7" fmla="*/ 270 h 422"/>
                <a:gd name="T8" fmla="*/ 248 w 496"/>
                <a:gd name="T9" fmla="*/ 270 h 422"/>
                <a:gd name="T10" fmla="*/ 244 w 496"/>
                <a:gd name="T11" fmla="*/ 257 h 422"/>
                <a:gd name="T12" fmla="*/ 241 w 496"/>
                <a:gd name="T13" fmla="*/ 246 h 422"/>
                <a:gd name="T14" fmla="*/ 159 w 496"/>
                <a:gd name="T15" fmla="*/ 39 h 422"/>
                <a:gd name="T16" fmla="*/ 159 w 496"/>
                <a:gd name="T17" fmla="*/ 39 h 422"/>
                <a:gd name="T18" fmla="*/ 153 w 496"/>
                <a:gd name="T19" fmla="*/ 28 h 422"/>
                <a:gd name="T20" fmla="*/ 147 w 496"/>
                <a:gd name="T21" fmla="*/ 19 h 422"/>
                <a:gd name="T22" fmla="*/ 140 w 496"/>
                <a:gd name="T23" fmla="*/ 11 h 422"/>
                <a:gd name="T24" fmla="*/ 132 w 496"/>
                <a:gd name="T25" fmla="*/ 7 h 422"/>
                <a:gd name="T26" fmla="*/ 122 w 496"/>
                <a:gd name="T27" fmla="*/ 3 h 422"/>
                <a:gd name="T28" fmla="*/ 110 w 496"/>
                <a:gd name="T29" fmla="*/ 1 h 422"/>
                <a:gd name="T30" fmla="*/ 98 w 496"/>
                <a:gd name="T31" fmla="*/ 1 h 422"/>
                <a:gd name="T32" fmla="*/ 84 w 496"/>
                <a:gd name="T33" fmla="*/ 0 h 422"/>
                <a:gd name="T34" fmla="*/ 84 w 496"/>
                <a:gd name="T35" fmla="*/ 0 h 422"/>
                <a:gd name="T36" fmla="*/ 58 w 496"/>
                <a:gd name="T37" fmla="*/ 1 h 422"/>
                <a:gd name="T38" fmla="*/ 42 w 496"/>
                <a:gd name="T39" fmla="*/ 2 h 422"/>
                <a:gd name="T40" fmla="*/ 0 w 496"/>
                <a:gd name="T41" fmla="*/ 422 h 422"/>
                <a:gd name="T42" fmla="*/ 93 w 496"/>
                <a:gd name="T43" fmla="*/ 422 h 422"/>
                <a:gd name="T44" fmla="*/ 113 w 496"/>
                <a:gd name="T45" fmla="*/ 140 h 422"/>
                <a:gd name="T46" fmla="*/ 201 w 496"/>
                <a:gd name="T47" fmla="*/ 353 h 422"/>
                <a:gd name="T48" fmla="*/ 201 w 496"/>
                <a:gd name="T49" fmla="*/ 353 h 422"/>
                <a:gd name="T50" fmla="*/ 204 w 496"/>
                <a:gd name="T51" fmla="*/ 359 h 422"/>
                <a:gd name="T52" fmla="*/ 208 w 496"/>
                <a:gd name="T53" fmla="*/ 364 h 422"/>
                <a:gd name="T54" fmla="*/ 213 w 496"/>
                <a:gd name="T55" fmla="*/ 368 h 422"/>
                <a:gd name="T56" fmla="*/ 218 w 496"/>
                <a:gd name="T57" fmla="*/ 371 h 422"/>
                <a:gd name="T58" fmla="*/ 224 w 496"/>
                <a:gd name="T59" fmla="*/ 373 h 422"/>
                <a:gd name="T60" fmla="*/ 231 w 496"/>
                <a:gd name="T61" fmla="*/ 376 h 422"/>
                <a:gd name="T62" fmla="*/ 239 w 496"/>
                <a:gd name="T63" fmla="*/ 377 h 422"/>
                <a:gd name="T64" fmla="*/ 248 w 496"/>
                <a:gd name="T65" fmla="*/ 377 h 422"/>
                <a:gd name="T66" fmla="*/ 248 w 496"/>
                <a:gd name="T67" fmla="*/ 377 h 422"/>
                <a:gd name="T68" fmla="*/ 257 w 496"/>
                <a:gd name="T69" fmla="*/ 377 h 422"/>
                <a:gd name="T70" fmla="*/ 266 w 496"/>
                <a:gd name="T71" fmla="*/ 376 h 422"/>
                <a:gd name="T72" fmla="*/ 273 w 496"/>
                <a:gd name="T73" fmla="*/ 373 h 422"/>
                <a:gd name="T74" fmla="*/ 279 w 496"/>
                <a:gd name="T75" fmla="*/ 371 h 422"/>
                <a:gd name="T76" fmla="*/ 284 w 496"/>
                <a:gd name="T77" fmla="*/ 368 h 422"/>
                <a:gd name="T78" fmla="*/ 288 w 496"/>
                <a:gd name="T79" fmla="*/ 364 h 422"/>
                <a:gd name="T80" fmla="*/ 291 w 496"/>
                <a:gd name="T81" fmla="*/ 359 h 422"/>
                <a:gd name="T82" fmla="*/ 294 w 496"/>
                <a:gd name="T83" fmla="*/ 353 h 422"/>
                <a:gd name="T84" fmla="*/ 382 w 496"/>
                <a:gd name="T85" fmla="*/ 140 h 422"/>
                <a:gd name="T86" fmla="*/ 403 w 496"/>
                <a:gd name="T87" fmla="*/ 422 h 422"/>
                <a:gd name="T88" fmla="*/ 496 w 496"/>
                <a:gd name="T89" fmla="*/ 422 h 422"/>
                <a:gd name="T90" fmla="*/ 454 w 496"/>
                <a:gd name="T91" fmla="*/ 2 h 422"/>
                <a:gd name="T92" fmla="*/ 454 w 496"/>
                <a:gd name="T93" fmla="*/ 2 h 422"/>
                <a:gd name="T94" fmla="*/ 438 w 496"/>
                <a:gd name="T95" fmla="*/ 1 h 422"/>
                <a:gd name="T96" fmla="*/ 412 w 496"/>
                <a:gd name="T97" fmla="*/ 0 h 422"/>
                <a:gd name="T98" fmla="*/ 412 w 496"/>
                <a:gd name="T99" fmla="*/ 0 h 422"/>
                <a:gd name="T100" fmla="*/ 397 w 496"/>
                <a:gd name="T101" fmla="*/ 1 h 422"/>
                <a:gd name="T102" fmla="*/ 385 w 496"/>
                <a:gd name="T103" fmla="*/ 1 h 422"/>
                <a:gd name="T104" fmla="*/ 374 w 496"/>
                <a:gd name="T105" fmla="*/ 3 h 422"/>
                <a:gd name="T106" fmla="*/ 365 w 496"/>
                <a:gd name="T107" fmla="*/ 7 h 422"/>
                <a:gd name="T108" fmla="*/ 356 w 496"/>
                <a:gd name="T109" fmla="*/ 11 h 422"/>
                <a:gd name="T110" fmla="*/ 348 w 496"/>
                <a:gd name="T111" fmla="*/ 19 h 422"/>
                <a:gd name="T112" fmla="*/ 342 w 496"/>
                <a:gd name="T113" fmla="*/ 28 h 422"/>
                <a:gd name="T114" fmla="*/ 337 w 496"/>
                <a:gd name="T115" fmla="*/ 39 h 422"/>
                <a:gd name="T116" fmla="*/ 255 w 496"/>
                <a:gd name="T117" fmla="*/ 246 h 4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96" h="422">
                  <a:moveTo>
                    <a:pt x="255" y="246"/>
                  </a:moveTo>
                  <a:lnTo>
                    <a:pt x="255" y="246"/>
                  </a:lnTo>
                  <a:lnTo>
                    <a:pt x="251" y="257"/>
                  </a:lnTo>
                  <a:lnTo>
                    <a:pt x="248" y="270"/>
                  </a:lnTo>
                  <a:lnTo>
                    <a:pt x="248" y="270"/>
                  </a:lnTo>
                  <a:lnTo>
                    <a:pt x="244" y="257"/>
                  </a:lnTo>
                  <a:lnTo>
                    <a:pt x="241" y="246"/>
                  </a:lnTo>
                  <a:lnTo>
                    <a:pt x="159" y="39"/>
                  </a:lnTo>
                  <a:lnTo>
                    <a:pt x="159" y="39"/>
                  </a:lnTo>
                  <a:lnTo>
                    <a:pt x="153" y="28"/>
                  </a:lnTo>
                  <a:lnTo>
                    <a:pt x="147" y="19"/>
                  </a:lnTo>
                  <a:lnTo>
                    <a:pt x="140" y="11"/>
                  </a:lnTo>
                  <a:lnTo>
                    <a:pt x="132" y="7"/>
                  </a:lnTo>
                  <a:lnTo>
                    <a:pt x="122" y="3"/>
                  </a:lnTo>
                  <a:lnTo>
                    <a:pt x="110" y="1"/>
                  </a:lnTo>
                  <a:lnTo>
                    <a:pt x="98" y="1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58" y="1"/>
                  </a:lnTo>
                  <a:lnTo>
                    <a:pt x="42" y="2"/>
                  </a:lnTo>
                  <a:lnTo>
                    <a:pt x="0" y="422"/>
                  </a:lnTo>
                  <a:lnTo>
                    <a:pt x="93" y="422"/>
                  </a:lnTo>
                  <a:lnTo>
                    <a:pt x="113" y="140"/>
                  </a:lnTo>
                  <a:lnTo>
                    <a:pt x="201" y="353"/>
                  </a:lnTo>
                  <a:lnTo>
                    <a:pt x="201" y="353"/>
                  </a:lnTo>
                  <a:lnTo>
                    <a:pt x="204" y="359"/>
                  </a:lnTo>
                  <a:lnTo>
                    <a:pt x="208" y="364"/>
                  </a:lnTo>
                  <a:lnTo>
                    <a:pt x="213" y="368"/>
                  </a:lnTo>
                  <a:lnTo>
                    <a:pt x="218" y="371"/>
                  </a:lnTo>
                  <a:lnTo>
                    <a:pt x="224" y="373"/>
                  </a:lnTo>
                  <a:lnTo>
                    <a:pt x="231" y="376"/>
                  </a:lnTo>
                  <a:lnTo>
                    <a:pt x="239" y="377"/>
                  </a:lnTo>
                  <a:lnTo>
                    <a:pt x="248" y="377"/>
                  </a:lnTo>
                  <a:lnTo>
                    <a:pt x="248" y="377"/>
                  </a:lnTo>
                  <a:lnTo>
                    <a:pt x="257" y="377"/>
                  </a:lnTo>
                  <a:lnTo>
                    <a:pt x="266" y="376"/>
                  </a:lnTo>
                  <a:lnTo>
                    <a:pt x="273" y="373"/>
                  </a:lnTo>
                  <a:lnTo>
                    <a:pt x="279" y="371"/>
                  </a:lnTo>
                  <a:lnTo>
                    <a:pt x="284" y="368"/>
                  </a:lnTo>
                  <a:lnTo>
                    <a:pt x="288" y="364"/>
                  </a:lnTo>
                  <a:lnTo>
                    <a:pt x="291" y="359"/>
                  </a:lnTo>
                  <a:lnTo>
                    <a:pt x="294" y="353"/>
                  </a:lnTo>
                  <a:lnTo>
                    <a:pt x="382" y="140"/>
                  </a:lnTo>
                  <a:lnTo>
                    <a:pt x="403" y="422"/>
                  </a:lnTo>
                  <a:lnTo>
                    <a:pt x="496" y="422"/>
                  </a:lnTo>
                  <a:lnTo>
                    <a:pt x="454" y="2"/>
                  </a:lnTo>
                  <a:lnTo>
                    <a:pt x="454" y="2"/>
                  </a:lnTo>
                  <a:lnTo>
                    <a:pt x="438" y="1"/>
                  </a:lnTo>
                  <a:lnTo>
                    <a:pt x="412" y="0"/>
                  </a:lnTo>
                  <a:lnTo>
                    <a:pt x="412" y="0"/>
                  </a:lnTo>
                  <a:lnTo>
                    <a:pt x="397" y="1"/>
                  </a:lnTo>
                  <a:lnTo>
                    <a:pt x="385" y="1"/>
                  </a:lnTo>
                  <a:lnTo>
                    <a:pt x="374" y="3"/>
                  </a:lnTo>
                  <a:lnTo>
                    <a:pt x="365" y="7"/>
                  </a:lnTo>
                  <a:lnTo>
                    <a:pt x="356" y="11"/>
                  </a:lnTo>
                  <a:lnTo>
                    <a:pt x="348" y="19"/>
                  </a:lnTo>
                  <a:lnTo>
                    <a:pt x="342" y="28"/>
                  </a:lnTo>
                  <a:lnTo>
                    <a:pt x="337" y="39"/>
                  </a:lnTo>
                  <a:lnTo>
                    <a:pt x="255" y="24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33" name="Freeform 32"/>
            <p:cNvSpPr>
              <a:spLocks/>
            </p:cNvSpPr>
            <p:nvPr userDrawn="1"/>
          </p:nvSpPr>
          <p:spPr bwMode="auto">
            <a:xfrm>
              <a:off x="4671" y="4034"/>
              <a:ext cx="43" cy="29"/>
            </a:xfrm>
            <a:custGeom>
              <a:avLst/>
              <a:gdLst>
                <a:gd name="T0" fmla="*/ 171 w 171"/>
                <a:gd name="T1" fmla="*/ 93 h 116"/>
                <a:gd name="T2" fmla="*/ 171 w 171"/>
                <a:gd name="T3" fmla="*/ 93 h 116"/>
                <a:gd name="T4" fmla="*/ 151 w 171"/>
                <a:gd name="T5" fmla="*/ 99 h 116"/>
                <a:gd name="T6" fmla="*/ 125 w 171"/>
                <a:gd name="T7" fmla="*/ 108 h 116"/>
                <a:gd name="T8" fmla="*/ 110 w 171"/>
                <a:gd name="T9" fmla="*/ 111 h 116"/>
                <a:gd name="T10" fmla="*/ 96 w 171"/>
                <a:gd name="T11" fmla="*/ 114 h 116"/>
                <a:gd name="T12" fmla="*/ 82 w 171"/>
                <a:gd name="T13" fmla="*/ 116 h 116"/>
                <a:gd name="T14" fmla="*/ 67 w 171"/>
                <a:gd name="T15" fmla="*/ 116 h 116"/>
                <a:gd name="T16" fmla="*/ 67 w 171"/>
                <a:gd name="T17" fmla="*/ 116 h 116"/>
                <a:gd name="T18" fmla="*/ 54 w 171"/>
                <a:gd name="T19" fmla="*/ 116 h 116"/>
                <a:gd name="T20" fmla="*/ 41 w 171"/>
                <a:gd name="T21" fmla="*/ 114 h 116"/>
                <a:gd name="T22" fmla="*/ 30 w 171"/>
                <a:gd name="T23" fmla="*/ 110 h 116"/>
                <a:gd name="T24" fmla="*/ 24 w 171"/>
                <a:gd name="T25" fmla="*/ 108 h 116"/>
                <a:gd name="T26" fmla="*/ 19 w 171"/>
                <a:gd name="T27" fmla="*/ 105 h 116"/>
                <a:gd name="T28" fmla="*/ 15 w 171"/>
                <a:gd name="T29" fmla="*/ 101 h 116"/>
                <a:gd name="T30" fmla="*/ 11 w 171"/>
                <a:gd name="T31" fmla="*/ 97 h 116"/>
                <a:gd name="T32" fmla="*/ 8 w 171"/>
                <a:gd name="T33" fmla="*/ 92 h 116"/>
                <a:gd name="T34" fmla="*/ 5 w 171"/>
                <a:gd name="T35" fmla="*/ 87 h 116"/>
                <a:gd name="T36" fmla="*/ 3 w 171"/>
                <a:gd name="T37" fmla="*/ 82 h 116"/>
                <a:gd name="T38" fmla="*/ 2 w 171"/>
                <a:gd name="T39" fmla="*/ 76 h 116"/>
                <a:gd name="T40" fmla="*/ 1 w 171"/>
                <a:gd name="T41" fmla="*/ 69 h 116"/>
                <a:gd name="T42" fmla="*/ 0 w 171"/>
                <a:gd name="T43" fmla="*/ 61 h 116"/>
                <a:gd name="T44" fmla="*/ 0 w 171"/>
                <a:gd name="T45" fmla="*/ 61 h 116"/>
                <a:gd name="T46" fmla="*/ 1 w 171"/>
                <a:gd name="T47" fmla="*/ 49 h 116"/>
                <a:gd name="T48" fmla="*/ 4 w 171"/>
                <a:gd name="T49" fmla="*/ 38 h 116"/>
                <a:gd name="T50" fmla="*/ 6 w 171"/>
                <a:gd name="T51" fmla="*/ 33 h 116"/>
                <a:gd name="T52" fmla="*/ 9 w 171"/>
                <a:gd name="T53" fmla="*/ 27 h 116"/>
                <a:gd name="T54" fmla="*/ 13 w 171"/>
                <a:gd name="T55" fmla="*/ 23 h 116"/>
                <a:gd name="T56" fmla="*/ 16 w 171"/>
                <a:gd name="T57" fmla="*/ 19 h 116"/>
                <a:gd name="T58" fmla="*/ 21 w 171"/>
                <a:gd name="T59" fmla="*/ 16 h 116"/>
                <a:gd name="T60" fmla="*/ 26 w 171"/>
                <a:gd name="T61" fmla="*/ 13 h 116"/>
                <a:gd name="T62" fmla="*/ 33 w 171"/>
                <a:gd name="T63" fmla="*/ 10 h 116"/>
                <a:gd name="T64" fmla="*/ 39 w 171"/>
                <a:gd name="T65" fmla="*/ 8 h 116"/>
                <a:gd name="T66" fmla="*/ 55 w 171"/>
                <a:gd name="T67" fmla="*/ 5 h 116"/>
                <a:gd name="T68" fmla="*/ 72 w 171"/>
                <a:gd name="T69" fmla="*/ 3 h 116"/>
                <a:gd name="T70" fmla="*/ 171 w 171"/>
                <a:gd name="T71" fmla="*/ 0 h 116"/>
                <a:gd name="T72" fmla="*/ 171 w 171"/>
                <a:gd name="T73" fmla="*/ 93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71" h="116">
                  <a:moveTo>
                    <a:pt x="171" y="93"/>
                  </a:moveTo>
                  <a:lnTo>
                    <a:pt x="171" y="93"/>
                  </a:lnTo>
                  <a:lnTo>
                    <a:pt x="151" y="99"/>
                  </a:lnTo>
                  <a:lnTo>
                    <a:pt x="125" y="108"/>
                  </a:lnTo>
                  <a:lnTo>
                    <a:pt x="110" y="111"/>
                  </a:lnTo>
                  <a:lnTo>
                    <a:pt x="96" y="114"/>
                  </a:lnTo>
                  <a:lnTo>
                    <a:pt x="82" y="116"/>
                  </a:lnTo>
                  <a:lnTo>
                    <a:pt x="67" y="116"/>
                  </a:lnTo>
                  <a:lnTo>
                    <a:pt x="67" y="116"/>
                  </a:lnTo>
                  <a:lnTo>
                    <a:pt x="54" y="116"/>
                  </a:lnTo>
                  <a:lnTo>
                    <a:pt x="41" y="114"/>
                  </a:lnTo>
                  <a:lnTo>
                    <a:pt x="30" y="110"/>
                  </a:lnTo>
                  <a:lnTo>
                    <a:pt x="24" y="108"/>
                  </a:lnTo>
                  <a:lnTo>
                    <a:pt x="19" y="105"/>
                  </a:lnTo>
                  <a:lnTo>
                    <a:pt x="15" y="101"/>
                  </a:lnTo>
                  <a:lnTo>
                    <a:pt x="11" y="97"/>
                  </a:lnTo>
                  <a:lnTo>
                    <a:pt x="8" y="92"/>
                  </a:lnTo>
                  <a:lnTo>
                    <a:pt x="5" y="87"/>
                  </a:lnTo>
                  <a:lnTo>
                    <a:pt x="3" y="82"/>
                  </a:lnTo>
                  <a:lnTo>
                    <a:pt x="2" y="76"/>
                  </a:lnTo>
                  <a:lnTo>
                    <a:pt x="1" y="69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1" y="49"/>
                  </a:lnTo>
                  <a:lnTo>
                    <a:pt x="4" y="38"/>
                  </a:lnTo>
                  <a:lnTo>
                    <a:pt x="6" y="33"/>
                  </a:lnTo>
                  <a:lnTo>
                    <a:pt x="9" y="27"/>
                  </a:lnTo>
                  <a:lnTo>
                    <a:pt x="13" y="23"/>
                  </a:lnTo>
                  <a:lnTo>
                    <a:pt x="16" y="19"/>
                  </a:lnTo>
                  <a:lnTo>
                    <a:pt x="21" y="16"/>
                  </a:lnTo>
                  <a:lnTo>
                    <a:pt x="26" y="13"/>
                  </a:lnTo>
                  <a:lnTo>
                    <a:pt x="33" y="10"/>
                  </a:lnTo>
                  <a:lnTo>
                    <a:pt x="39" y="8"/>
                  </a:lnTo>
                  <a:lnTo>
                    <a:pt x="55" y="5"/>
                  </a:lnTo>
                  <a:lnTo>
                    <a:pt x="72" y="3"/>
                  </a:lnTo>
                  <a:lnTo>
                    <a:pt x="171" y="0"/>
                  </a:lnTo>
                  <a:lnTo>
                    <a:pt x="171" y="9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34" name="Freeform 33"/>
            <p:cNvSpPr>
              <a:spLocks/>
            </p:cNvSpPr>
            <p:nvPr userDrawn="1"/>
          </p:nvSpPr>
          <p:spPr bwMode="auto">
            <a:xfrm>
              <a:off x="4649" y="3974"/>
              <a:ext cx="88" cy="107"/>
            </a:xfrm>
            <a:custGeom>
              <a:avLst/>
              <a:gdLst>
                <a:gd name="T0" fmla="*/ 205 w 352"/>
                <a:gd name="T1" fmla="*/ 0 h 428"/>
                <a:gd name="T2" fmla="*/ 147 w 352"/>
                <a:gd name="T3" fmla="*/ 4 h 428"/>
                <a:gd name="T4" fmla="*/ 97 w 352"/>
                <a:gd name="T5" fmla="*/ 12 h 428"/>
                <a:gd name="T6" fmla="*/ 58 w 352"/>
                <a:gd name="T7" fmla="*/ 23 h 428"/>
                <a:gd name="T8" fmla="*/ 33 w 352"/>
                <a:gd name="T9" fmla="*/ 33 h 428"/>
                <a:gd name="T10" fmla="*/ 52 w 352"/>
                <a:gd name="T11" fmla="*/ 102 h 428"/>
                <a:gd name="T12" fmla="*/ 92 w 352"/>
                <a:gd name="T13" fmla="*/ 91 h 428"/>
                <a:gd name="T14" fmla="*/ 133 w 352"/>
                <a:gd name="T15" fmla="*/ 82 h 428"/>
                <a:gd name="T16" fmla="*/ 179 w 352"/>
                <a:gd name="T17" fmla="*/ 79 h 428"/>
                <a:gd name="T18" fmla="*/ 197 w 352"/>
                <a:gd name="T19" fmla="*/ 80 h 428"/>
                <a:gd name="T20" fmla="*/ 221 w 352"/>
                <a:gd name="T21" fmla="*/ 84 h 428"/>
                <a:gd name="T22" fmla="*/ 234 w 352"/>
                <a:gd name="T23" fmla="*/ 90 h 428"/>
                <a:gd name="T24" fmla="*/ 244 w 352"/>
                <a:gd name="T25" fmla="*/ 98 h 428"/>
                <a:gd name="T26" fmla="*/ 251 w 352"/>
                <a:gd name="T27" fmla="*/ 108 h 428"/>
                <a:gd name="T28" fmla="*/ 256 w 352"/>
                <a:gd name="T29" fmla="*/ 120 h 428"/>
                <a:gd name="T30" fmla="*/ 260 w 352"/>
                <a:gd name="T31" fmla="*/ 137 h 428"/>
                <a:gd name="T32" fmla="*/ 260 w 352"/>
                <a:gd name="T33" fmla="*/ 176 h 428"/>
                <a:gd name="T34" fmla="*/ 179 w 352"/>
                <a:gd name="T35" fmla="*/ 176 h 428"/>
                <a:gd name="T36" fmla="*/ 132 w 352"/>
                <a:gd name="T37" fmla="*/ 179 h 428"/>
                <a:gd name="T38" fmla="*/ 93 w 352"/>
                <a:gd name="T39" fmla="*/ 187 h 428"/>
                <a:gd name="T40" fmla="*/ 61 w 352"/>
                <a:gd name="T41" fmla="*/ 200 h 428"/>
                <a:gd name="T42" fmla="*/ 38 w 352"/>
                <a:gd name="T43" fmla="*/ 216 h 428"/>
                <a:gd name="T44" fmla="*/ 20 w 352"/>
                <a:gd name="T45" fmla="*/ 236 h 428"/>
                <a:gd name="T46" fmla="*/ 9 w 352"/>
                <a:gd name="T47" fmla="*/ 257 h 428"/>
                <a:gd name="T48" fmla="*/ 2 w 352"/>
                <a:gd name="T49" fmla="*/ 282 h 428"/>
                <a:gd name="T50" fmla="*/ 0 w 352"/>
                <a:gd name="T51" fmla="*/ 307 h 428"/>
                <a:gd name="T52" fmla="*/ 1 w 352"/>
                <a:gd name="T53" fmla="*/ 323 h 428"/>
                <a:gd name="T54" fmla="*/ 7 w 352"/>
                <a:gd name="T55" fmla="*/ 352 h 428"/>
                <a:gd name="T56" fmla="*/ 19 w 352"/>
                <a:gd name="T57" fmla="*/ 376 h 428"/>
                <a:gd name="T58" fmla="*/ 35 w 352"/>
                <a:gd name="T59" fmla="*/ 394 h 428"/>
                <a:gd name="T60" fmla="*/ 54 w 352"/>
                <a:gd name="T61" fmla="*/ 408 h 428"/>
                <a:gd name="T62" fmla="*/ 77 w 352"/>
                <a:gd name="T63" fmla="*/ 418 h 428"/>
                <a:gd name="T64" fmla="*/ 101 w 352"/>
                <a:gd name="T65" fmla="*/ 424 h 428"/>
                <a:gd name="T66" fmla="*/ 126 w 352"/>
                <a:gd name="T67" fmla="*/ 427 h 428"/>
                <a:gd name="T68" fmla="*/ 138 w 352"/>
                <a:gd name="T69" fmla="*/ 428 h 428"/>
                <a:gd name="T70" fmla="*/ 164 w 352"/>
                <a:gd name="T71" fmla="*/ 426 h 428"/>
                <a:gd name="T72" fmla="*/ 209 w 352"/>
                <a:gd name="T73" fmla="*/ 418 h 428"/>
                <a:gd name="T74" fmla="*/ 241 w 352"/>
                <a:gd name="T75" fmla="*/ 406 h 428"/>
                <a:gd name="T76" fmla="*/ 260 w 352"/>
                <a:gd name="T77" fmla="*/ 397 h 428"/>
                <a:gd name="T78" fmla="*/ 264 w 352"/>
                <a:gd name="T79" fmla="*/ 396 h 428"/>
                <a:gd name="T80" fmla="*/ 270 w 352"/>
                <a:gd name="T81" fmla="*/ 398 h 428"/>
                <a:gd name="T82" fmla="*/ 284 w 352"/>
                <a:gd name="T83" fmla="*/ 404 h 428"/>
                <a:gd name="T84" fmla="*/ 311 w 352"/>
                <a:gd name="T85" fmla="*/ 411 h 428"/>
                <a:gd name="T86" fmla="*/ 352 w 352"/>
                <a:gd name="T87" fmla="*/ 413 h 428"/>
                <a:gd name="T88" fmla="*/ 352 w 352"/>
                <a:gd name="T89" fmla="*/ 122 h 428"/>
                <a:gd name="T90" fmla="*/ 350 w 352"/>
                <a:gd name="T91" fmla="*/ 92 h 428"/>
                <a:gd name="T92" fmla="*/ 343 w 352"/>
                <a:gd name="T93" fmla="*/ 66 h 428"/>
                <a:gd name="T94" fmla="*/ 331 w 352"/>
                <a:gd name="T95" fmla="*/ 45 h 428"/>
                <a:gd name="T96" fmla="*/ 314 w 352"/>
                <a:gd name="T97" fmla="*/ 29 h 428"/>
                <a:gd name="T98" fmla="*/ 293 w 352"/>
                <a:gd name="T99" fmla="*/ 15 h 428"/>
                <a:gd name="T100" fmla="*/ 268 w 352"/>
                <a:gd name="T101" fmla="*/ 7 h 428"/>
                <a:gd name="T102" fmla="*/ 238 w 352"/>
                <a:gd name="T103" fmla="*/ 2 h 428"/>
                <a:gd name="T104" fmla="*/ 205 w 352"/>
                <a:gd name="T105" fmla="*/ 0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52" h="428">
                  <a:moveTo>
                    <a:pt x="205" y="0"/>
                  </a:moveTo>
                  <a:lnTo>
                    <a:pt x="205" y="0"/>
                  </a:lnTo>
                  <a:lnTo>
                    <a:pt x="176" y="1"/>
                  </a:lnTo>
                  <a:lnTo>
                    <a:pt x="147" y="4"/>
                  </a:lnTo>
                  <a:lnTo>
                    <a:pt x="121" y="7"/>
                  </a:lnTo>
                  <a:lnTo>
                    <a:pt x="97" y="12"/>
                  </a:lnTo>
                  <a:lnTo>
                    <a:pt x="77" y="17"/>
                  </a:lnTo>
                  <a:lnTo>
                    <a:pt x="58" y="23"/>
                  </a:lnTo>
                  <a:lnTo>
                    <a:pt x="44" y="28"/>
                  </a:lnTo>
                  <a:lnTo>
                    <a:pt x="33" y="33"/>
                  </a:lnTo>
                  <a:lnTo>
                    <a:pt x="52" y="102"/>
                  </a:lnTo>
                  <a:lnTo>
                    <a:pt x="52" y="102"/>
                  </a:lnTo>
                  <a:lnTo>
                    <a:pt x="63" y="98"/>
                  </a:lnTo>
                  <a:lnTo>
                    <a:pt x="92" y="91"/>
                  </a:lnTo>
                  <a:lnTo>
                    <a:pt x="111" y="86"/>
                  </a:lnTo>
                  <a:lnTo>
                    <a:pt x="133" y="82"/>
                  </a:lnTo>
                  <a:lnTo>
                    <a:pt x="155" y="80"/>
                  </a:lnTo>
                  <a:lnTo>
                    <a:pt x="179" y="79"/>
                  </a:lnTo>
                  <a:lnTo>
                    <a:pt x="179" y="79"/>
                  </a:lnTo>
                  <a:lnTo>
                    <a:pt x="197" y="80"/>
                  </a:lnTo>
                  <a:lnTo>
                    <a:pt x="214" y="82"/>
                  </a:lnTo>
                  <a:lnTo>
                    <a:pt x="221" y="84"/>
                  </a:lnTo>
                  <a:lnTo>
                    <a:pt x="228" y="86"/>
                  </a:lnTo>
                  <a:lnTo>
                    <a:pt x="234" y="90"/>
                  </a:lnTo>
                  <a:lnTo>
                    <a:pt x="239" y="94"/>
                  </a:lnTo>
                  <a:lnTo>
                    <a:pt x="244" y="98"/>
                  </a:lnTo>
                  <a:lnTo>
                    <a:pt x="248" y="102"/>
                  </a:lnTo>
                  <a:lnTo>
                    <a:pt x="251" y="108"/>
                  </a:lnTo>
                  <a:lnTo>
                    <a:pt x="254" y="114"/>
                  </a:lnTo>
                  <a:lnTo>
                    <a:pt x="256" y="120"/>
                  </a:lnTo>
                  <a:lnTo>
                    <a:pt x="258" y="129"/>
                  </a:lnTo>
                  <a:lnTo>
                    <a:pt x="260" y="137"/>
                  </a:lnTo>
                  <a:lnTo>
                    <a:pt x="260" y="146"/>
                  </a:lnTo>
                  <a:lnTo>
                    <a:pt x="260" y="176"/>
                  </a:lnTo>
                  <a:lnTo>
                    <a:pt x="179" y="176"/>
                  </a:lnTo>
                  <a:lnTo>
                    <a:pt x="179" y="176"/>
                  </a:lnTo>
                  <a:lnTo>
                    <a:pt x="154" y="177"/>
                  </a:lnTo>
                  <a:lnTo>
                    <a:pt x="132" y="179"/>
                  </a:lnTo>
                  <a:lnTo>
                    <a:pt x="111" y="182"/>
                  </a:lnTo>
                  <a:lnTo>
                    <a:pt x="93" y="187"/>
                  </a:lnTo>
                  <a:lnTo>
                    <a:pt x="77" y="192"/>
                  </a:lnTo>
                  <a:lnTo>
                    <a:pt x="61" y="200"/>
                  </a:lnTo>
                  <a:lnTo>
                    <a:pt x="49" y="207"/>
                  </a:lnTo>
                  <a:lnTo>
                    <a:pt x="38" y="216"/>
                  </a:lnTo>
                  <a:lnTo>
                    <a:pt x="29" y="225"/>
                  </a:lnTo>
                  <a:lnTo>
                    <a:pt x="20" y="236"/>
                  </a:lnTo>
                  <a:lnTo>
                    <a:pt x="14" y="246"/>
                  </a:lnTo>
                  <a:lnTo>
                    <a:pt x="9" y="257"/>
                  </a:lnTo>
                  <a:lnTo>
                    <a:pt x="5" y="270"/>
                  </a:lnTo>
                  <a:lnTo>
                    <a:pt x="2" y="282"/>
                  </a:lnTo>
                  <a:lnTo>
                    <a:pt x="1" y="294"/>
                  </a:lnTo>
                  <a:lnTo>
                    <a:pt x="0" y="307"/>
                  </a:lnTo>
                  <a:lnTo>
                    <a:pt x="0" y="307"/>
                  </a:lnTo>
                  <a:lnTo>
                    <a:pt x="1" y="323"/>
                  </a:lnTo>
                  <a:lnTo>
                    <a:pt x="3" y="338"/>
                  </a:lnTo>
                  <a:lnTo>
                    <a:pt x="7" y="352"/>
                  </a:lnTo>
                  <a:lnTo>
                    <a:pt x="12" y="364"/>
                  </a:lnTo>
                  <a:lnTo>
                    <a:pt x="19" y="376"/>
                  </a:lnTo>
                  <a:lnTo>
                    <a:pt x="27" y="386"/>
                  </a:lnTo>
                  <a:lnTo>
                    <a:pt x="35" y="394"/>
                  </a:lnTo>
                  <a:lnTo>
                    <a:pt x="45" y="401"/>
                  </a:lnTo>
                  <a:lnTo>
                    <a:pt x="54" y="408"/>
                  </a:lnTo>
                  <a:lnTo>
                    <a:pt x="65" y="414"/>
                  </a:lnTo>
                  <a:lnTo>
                    <a:pt x="77" y="418"/>
                  </a:lnTo>
                  <a:lnTo>
                    <a:pt x="89" y="422"/>
                  </a:lnTo>
                  <a:lnTo>
                    <a:pt x="101" y="424"/>
                  </a:lnTo>
                  <a:lnTo>
                    <a:pt x="113" y="426"/>
                  </a:lnTo>
                  <a:lnTo>
                    <a:pt x="126" y="427"/>
                  </a:lnTo>
                  <a:lnTo>
                    <a:pt x="138" y="428"/>
                  </a:lnTo>
                  <a:lnTo>
                    <a:pt x="138" y="428"/>
                  </a:lnTo>
                  <a:lnTo>
                    <a:pt x="151" y="427"/>
                  </a:lnTo>
                  <a:lnTo>
                    <a:pt x="164" y="426"/>
                  </a:lnTo>
                  <a:lnTo>
                    <a:pt x="189" y="423"/>
                  </a:lnTo>
                  <a:lnTo>
                    <a:pt x="209" y="418"/>
                  </a:lnTo>
                  <a:lnTo>
                    <a:pt x="227" y="412"/>
                  </a:lnTo>
                  <a:lnTo>
                    <a:pt x="241" y="406"/>
                  </a:lnTo>
                  <a:lnTo>
                    <a:pt x="252" y="401"/>
                  </a:lnTo>
                  <a:lnTo>
                    <a:pt x="260" y="397"/>
                  </a:lnTo>
                  <a:lnTo>
                    <a:pt x="264" y="396"/>
                  </a:lnTo>
                  <a:lnTo>
                    <a:pt x="264" y="396"/>
                  </a:lnTo>
                  <a:lnTo>
                    <a:pt x="266" y="397"/>
                  </a:lnTo>
                  <a:lnTo>
                    <a:pt x="270" y="398"/>
                  </a:lnTo>
                  <a:lnTo>
                    <a:pt x="276" y="401"/>
                  </a:lnTo>
                  <a:lnTo>
                    <a:pt x="284" y="404"/>
                  </a:lnTo>
                  <a:lnTo>
                    <a:pt x="295" y="407"/>
                  </a:lnTo>
                  <a:lnTo>
                    <a:pt x="311" y="411"/>
                  </a:lnTo>
                  <a:lnTo>
                    <a:pt x="329" y="412"/>
                  </a:lnTo>
                  <a:lnTo>
                    <a:pt x="352" y="413"/>
                  </a:lnTo>
                  <a:lnTo>
                    <a:pt x="352" y="122"/>
                  </a:lnTo>
                  <a:lnTo>
                    <a:pt x="352" y="122"/>
                  </a:lnTo>
                  <a:lnTo>
                    <a:pt x="352" y="106"/>
                  </a:lnTo>
                  <a:lnTo>
                    <a:pt x="350" y="92"/>
                  </a:lnTo>
                  <a:lnTo>
                    <a:pt x="347" y="78"/>
                  </a:lnTo>
                  <a:lnTo>
                    <a:pt x="343" y="66"/>
                  </a:lnTo>
                  <a:lnTo>
                    <a:pt x="337" y="56"/>
                  </a:lnTo>
                  <a:lnTo>
                    <a:pt x="331" y="45"/>
                  </a:lnTo>
                  <a:lnTo>
                    <a:pt x="323" y="36"/>
                  </a:lnTo>
                  <a:lnTo>
                    <a:pt x="314" y="29"/>
                  </a:lnTo>
                  <a:lnTo>
                    <a:pt x="304" y="22"/>
                  </a:lnTo>
                  <a:lnTo>
                    <a:pt x="293" y="15"/>
                  </a:lnTo>
                  <a:lnTo>
                    <a:pt x="281" y="11"/>
                  </a:lnTo>
                  <a:lnTo>
                    <a:pt x="268" y="7"/>
                  </a:lnTo>
                  <a:lnTo>
                    <a:pt x="253" y="4"/>
                  </a:lnTo>
                  <a:lnTo>
                    <a:pt x="238" y="2"/>
                  </a:lnTo>
                  <a:lnTo>
                    <a:pt x="223" y="1"/>
                  </a:lnTo>
                  <a:lnTo>
                    <a:pt x="205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35" name="Freeform 10"/>
            <p:cNvSpPr>
              <a:spLocks/>
            </p:cNvSpPr>
            <p:nvPr userDrawn="1"/>
          </p:nvSpPr>
          <p:spPr bwMode="auto">
            <a:xfrm>
              <a:off x="4936" y="4034"/>
              <a:ext cx="43" cy="29"/>
            </a:xfrm>
            <a:custGeom>
              <a:avLst/>
              <a:gdLst>
                <a:gd name="T0" fmla="*/ 171 w 171"/>
                <a:gd name="T1" fmla="*/ 93 h 116"/>
                <a:gd name="T2" fmla="*/ 171 w 171"/>
                <a:gd name="T3" fmla="*/ 93 h 116"/>
                <a:gd name="T4" fmla="*/ 152 w 171"/>
                <a:gd name="T5" fmla="*/ 99 h 116"/>
                <a:gd name="T6" fmla="*/ 125 w 171"/>
                <a:gd name="T7" fmla="*/ 108 h 116"/>
                <a:gd name="T8" fmla="*/ 111 w 171"/>
                <a:gd name="T9" fmla="*/ 111 h 116"/>
                <a:gd name="T10" fmla="*/ 95 w 171"/>
                <a:gd name="T11" fmla="*/ 114 h 116"/>
                <a:gd name="T12" fmla="*/ 81 w 171"/>
                <a:gd name="T13" fmla="*/ 116 h 116"/>
                <a:gd name="T14" fmla="*/ 68 w 171"/>
                <a:gd name="T15" fmla="*/ 116 h 116"/>
                <a:gd name="T16" fmla="*/ 68 w 171"/>
                <a:gd name="T17" fmla="*/ 116 h 116"/>
                <a:gd name="T18" fmla="*/ 54 w 171"/>
                <a:gd name="T19" fmla="*/ 116 h 116"/>
                <a:gd name="T20" fmla="*/ 41 w 171"/>
                <a:gd name="T21" fmla="*/ 114 h 116"/>
                <a:gd name="T22" fmla="*/ 29 w 171"/>
                <a:gd name="T23" fmla="*/ 110 h 116"/>
                <a:gd name="T24" fmla="*/ 24 w 171"/>
                <a:gd name="T25" fmla="*/ 108 h 116"/>
                <a:gd name="T26" fmla="*/ 20 w 171"/>
                <a:gd name="T27" fmla="*/ 105 h 116"/>
                <a:gd name="T28" fmla="*/ 16 w 171"/>
                <a:gd name="T29" fmla="*/ 101 h 116"/>
                <a:gd name="T30" fmla="*/ 12 w 171"/>
                <a:gd name="T31" fmla="*/ 97 h 116"/>
                <a:gd name="T32" fmla="*/ 9 w 171"/>
                <a:gd name="T33" fmla="*/ 92 h 116"/>
                <a:gd name="T34" fmla="*/ 6 w 171"/>
                <a:gd name="T35" fmla="*/ 87 h 116"/>
                <a:gd name="T36" fmla="*/ 3 w 171"/>
                <a:gd name="T37" fmla="*/ 82 h 116"/>
                <a:gd name="T38" fmla="*/ 1 w 171"/>
                <a:gd name="T39" fmla="*/ 76 h 116"/>
                <a:gd name="T40" fmla="*/ 0 w 171"/>
                <a:gd name="T41" fmla="*/ 69 h 116"/>
                <a:gd name="T42" fmla="*/ 0 w 171"/>
                <a:gd name="T43" fmla="*/ 61 h 116"/>
                <a:gd name="T44" fmla="*/ 0 w 171"/>
                <a:gd name="T45" fmla="*/ 61 h 116"/>
                <a:gd name="T46" fmla="*/ 1 w 171"/>
                <a:gd name="T47" fmla="*/ 49 h 116"/>
                <a:gd name="T48" fmla="*/ 4 w 171"/>
                <a:gd name="T49" fmla="*/ 38 h 116"/>
                <a:gd name="T50" fmla="*/ 7 w 171"/>
                <a:gd name="T51" fmla="*/ 33 h 116"/>
                <a:gd name="T52" fmla="*/ 10 w 171"/>
                <a:gd name="T53" fmla="*/ 27 h 116"/>
                <a:gd name="T54" fmla="*/ 13 w 171"/>
                <a:gd name="T55" fmla="*/ 23 h 116"/>
                <a:gd name="T56" fmla="*/ 17 w 171"/>
                <a:gd name="T57" fmla="*/ 19 h 116"/>
                <a:gd name="T58" fmla="*/ 22 w 171"/>
                <a:gd name="T59" fmla="*/ 16 h 116"/>
                <a:gd name="T60" fmla="*/ 27 w 171"/>
                <a:gd name="T61" fmla="*/ 13 h 116"/>
                <a:gd name="T62" fmla="*/ 33 w 171"/>
                <a:gd name="T63" fmla="*/ 10 h 116"/>
                <a:gd name="T64" fmla="*/ 39 w 171"/>
                <a:gd name="T65" fmla="*/ 8 h 116"/>
                <a:gd name="T66" fmla="*/ 55 w 171"/>
                <a:gd name="T67" fmla="*/ 5 h 116"/>
                <a:gd name="T68" fmla="*/ 73 w 171"/>
                <a:gd name="T69" fmla="*/ 3 h 116"/>
                <a:gd name="T70" fmla="*/ 171 w 171"/>
                <a:gd name="T71" fmla="*/ 0 h 116"/>
                <a:gd name="T72" fmla="*/ 171 w 171"/>
                <a:gd name="T73" fmla="*/ 93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71" h="116">
                  <a:moveTo>
                    <a:pt x="171" y="93"/>
                  </a:moveTo>
                  <a:lnTo>
                    <a:pt x="171" y="93"/>
                  </a:lnTo>
                  <a:lnTo>
                    <a:pt x="152" y="99"/>
                  </a:lnTo>
                  <a:lnTo>
                    <a:pt x="125" y="108"/>
                  </a:lnTo>
                  <a:lnTo>
                    <a:pt x="111" y="111"/>
                  </a:lnTo>
                  <a:lnTo>
                    <a:pt x="95" y="114"/>
                  </a:lnTo>
                  <a:lnTo>
                    <a:pt x="81" y="116"/>
                  </a:lnTo>
                  <a:lnTo>
                    <a:pt x="68" y="116"/>
                  </a:lnTo>
                  <a:lnTo>
                    <a:pt x="68" y="116"/>
                  </a:lnTo>
                  <a:lnTo>
                    <a:pt x="54" y="116"/>
                  </a:lnTo>
                  <a:lnTo>
                    <a:pt x="41" y="114"/>
                  </a:lnTo>
                  <a:lnTo>
                    <a:pt x="29" y="110"/>
                  </a:lnTo>
                  <a:lnTo>
                    <a:pt x="24" y="108"/>
                  </a:lnTo>
                  <a:lnTo>
                    <a:pt x="20" y="105"/>
                  </a:lnTo>
                  <a:lnTo>
                    <a:pt x="16" y="101"/>
                  </a:lnTo>
                  <a:lnTo>
                    <a:pt x="12" y="97"/>
                  </a:lnTo>
                  <a:lnTo>
                    <a:pt x="9" y="92"/>
                  </a:lnTo>
                  <a:lnTo>
                    <a:pt x="6" y="87"/>
                  </a:lnTo>
                  <a:lnTo>
                    <a:pt x="3" y="82"/>
                  </a:lnTo>
                  <a:lnTo>
                    <a:pt x="1" y="76"/>
                  </a:lnTo>
                  <a:lnTo>
                    <a:pt x="0" y="69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1" y="49"/>
                  </a:lnTo>
                  <a:lnTo>
                    <a:pt x="4" y="38"/>
                  </a:lnTo>
                  <a:lnTo>
                    <a:pt x="7" y="33"/>
                  </a:lnTo>
                  <a:lnTo>
                    <a:pt x="10" y="27"/>
                  </a:lnTo>
                  <a:lnTo>
                    <a:pt x="13" y="23"/>
                  </a:lnTo>
                  <a:lnTo>
                    <a:pt x="17" y="19"/>
                  </a:lnTo>
                  <a:lnTo>
                    <a:pt x="22" y="16"/>
                  </a:lnTo>
                  <a:lnTo>
                    <a:pt x="27" y="13"/>
                  </a:lnTo>
                  <a:lnTo>
                    <a:pt x="33" y="10"/>
                  </a:lnTo>
                  <a:lnTo>
                    <a:pt x="39" y="8"/>
                  </a:lnTo>
                  <a:lnTo>
                    <a:pt x="55" y="5"/>
                  </a:lnTo>
                  <a:lnTo>
                    <a:pt x="73" y="3"/>
                  </a:lnTo>
                  <a:lnTo>
                    <a:pt x="171" y="0"/>
                  </a:lnTo>
                  <a:lnTo>
                    <a:pt x="171" y="9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36" name="Freeform 11"/>
            <p:cNvSpPr>
              <a:spLocks/>
            </p:cNvSpPr>
            <p:nvPr userDrawn="1"/>
          </p:nvSpPr>
          <p:spPr bwMode="auto">
            <a:xfrm>
              <a:off x="4914" y="3974"/>
              <a:ext cx="88" cy="107"/>
            </a:xfrm>
            <a:custGeom>
              <a:avLst/>
              <a:gdLst>
                <a:gd name="T0" fmla="*/ 206 w 353"/>
                <a:gd name="T1" fmla="*/ 0 h 428"/>
                <a:gd name="T2" fmla="*/ 148 w 353"/>
                <a:gd name="T3" fmla="*/ 4 h 428"/>
                <a:gd name="T4" fmla="*/ 98 w 353"/>
                <a:gd name="T5" fmla="*/ 12 h 428"/>
                <a:gd name="T6" fmla="*/ 59 w 353"/>
                <a:gd name="T7" fmla="*/ 23 h 428"/>
                <a:gd name="T8" fmla="*/ 33 w 353"/>
                <a:gd name="T9" fmla="*/ 33 h 428"/>
                <a:gd name="T10" fmla="*/ 53 w 353"/>
                <a:gd name="T11" fmla="*/ 102 h 428"/>
                <a:gd name="T12" fmla="*/ 92 w 353"/>
                <a:gd name="T13" fmla="*/ 91 h 428"/>
                <a:gd name="T14" fmla="*/ 132 w 353"/>
                <a:gd name="T15" fmla="*/ 82 h 428"/>
                <a:gd name="T16" fmla="*/ 178 w 353"/>
                <a:gd name="T17" fmla="*/ 79 h 428"/>
                <a:gd name="T18" fmla="*/ 198 w 353"/>
                <a:gd name="T19" fmla="*/ 80 h 428"/>
                <a:gd name="T20" fmla="*/ 221 w 353"/>
                <a:gd name="T21" fmla="*/ 84 h 428"/>
                <a:gd name="T22" fmla="*/ 233 w 353"/>
                <a:gd name="T23" fmla="*/ 90 h 428"/>
                <a:gd name="T24" fmla="*/ 244 w 353"/>
                <a:gd name="T25" fmla="*/ 98 h 428"/>
                <a:gd name="T26" fmla="*/ 252 w 353"/>
                <a:gd name="T27" fmla="*/ 108 h 428"/>
                <a:gd name="T28" fmla="*/ 257 w 353"/>
                <a:gd name="T29" fmla="*/ 120 h 428"/>
                <a:gd name="T30" fmla="*/ 259 w 353"/>
                <a:gd name="T31" fmla="*/ 137 h 428"/>
                <a:gd name="T32" fmla="*/ 260 w 353"/>
                <a:gd name="T33" fmla="*/ 176 h 428"/>
                <a:gd name="T34" fmla="*/ 178 w 353"/>
                <a:gd name="T35" fmla="*/ 176 h 428"/>
                <a:gd name="T36" fmla="*/ 131 w 353"/>
                <a:gd name="T37" fmla="*/ 179 h 428"/>
                <a:gd name="T38" fmla="*/ 92 w 353"/>
                <a:gd name="T39" fmla="*/ 187 h 428"/>
                <a:gd name="T40" fmla="*/ 62 w 353"/>
                <a:gd name="T41" fmla="*/ 200 h 428"/>
                <a:gd name="T42" fmla="*/ 38 w 353"/>
                <a:gd name="T43" fmla="*/ 216 h 428"/>
                <a:gd name="T44" fmla="*/ 21 w 353"/>
                <a:gd name="T45" fmla="*/ 236 h 428"/>
                <a:gd name="T46" fmla="*/ 9 w 353"/>
                <a:gd name="T47" fmla="*/ 257 h 428"/>
                <a:gd name="T48" fmla="*/ 3 w 353"/>
                <a:gd name="T49" fmla="*/ 282 h 428"/>
                <a:gd name="T50" fmla="*/ 0 w 353"/>
                <a:gd name="T51" fmla="*/ 307 h 428"/>
                <a:gd name="T52" fmla="*/ 2 w 353"/>
                <a:gd name="T53" fmla="*/ 323 h 428"/>
                <a:gd name="T54" fmla="*/ 8 w 353"/>
                <a:gd name="T55" fmla="*/ 352 h 428"/>
                <a:gd name="T56" fmla="*/ 19 w 353"/>
                <a:gd name="T57" fmla="*/ 376 h 428"/>
                <a:gd name="T58" fmla="*/ 35 w 353"/>
                <a:gd name="T59" fmla="*/ 394 h 428"/>
                <a:gd name="T60" fmla="*/ 55 w 353"/>
                <a:gd name="T61" fmla="*/ 408 h 428"/>
                <a:gd name="T62" fmla="*/ 77 w 353"/>
                <a:gd name="T63" fmla="*/ 418 h 428"/>
                <a:gd name="T64" fmla="*/ 101 w 353"/>
                <a:gd name="T65" fmla="*/ 424 h 428"/>
                <a:gd name="T66" fmla="*/ 125 w 353"/>
                <a:gd name="T67" fmla="*/ 427 h 428"/>
                <a:gd name="T68" fmla="*/ 137 w 353"/>
                <a:gd name="T69" fmla="*/ 428 h 428"/>
                <a:gd name="T70" fmla="*/ 165 w 353"/>
                <a:gd name="T71" fmla="*/ 426 h 428"/>
                <a:gd name="T72" fmla="*/ 210 w 353"/>
                <a:gd name="T73" fmla="*/ 418 h 428"/>
                <a:gd name="T74" fmla="*/ 242 w 353"/>
                <a:gd name="T75" fmla="*/ 406 h 428"/>
                <a:gd name="T76" fmla="*/ 260 w 353"/>
                <a:gd name="T77" fmla="*/ 397 h 428"/>
                <a:gd name="T78" fmla="*/ 264 w 353"/>
                <a:gd name="T79" fmla="*/ 396 h 428"/>
                <a:gd name="T80" fmla="*/ 269 w 353"/>
                <a:gd name="T81" fmla="*/ 398 h 428"/>
                <a:gd name="T82" fmla="*/ 283 w 353"/>
                <a:gd name="T83" fmla="*/ 404 h 428"/>
                <a:gd name="T84" fmla="*/ 310 w 353"/>
                <a:gd name="T85" fmla="*/ 411 h 428"/>
                <a:gd name="T86" fmla="*/ 353 w 353"/>
                <a:gd name="T87" fmla="*/ 413 h 428"/>
                <a:gd name="T88" fmla="*/ 353 w 353"/>
                <a:gd name="T89" fmla="*/ 122 h 428"/>
                <a:gd name="T90" fmla="*/ 351 w 353"/>
                <a:gd name="T91" fmla="*/ 92 h 428"/>
                <a:gd name="T92" fmla="*/ 343 w 353"/>
                <a:gd name="T93" fmla="*/ 66 h 428"/>
                <a:gd name="T94" fmla="*/ 330 w 353"/>
                <a:gd name="T95" fmla="*/ 45 h 428"/>
                <a:gd name="T96" fmla="*/ 314 w 353"/>
                <a:gd name="T97" fmla="*/ 29 h 428"/>
                <a:gd name="T98" fmla="*/ 293 w 353"/>
                <a:gd name="T99" fmla="*/ 15 h 428"/>
                <a:gd name="T100" fmla="*/ 268 w 353"/>
                <a:gd name="T101" fmla="*/ 7 h 428"/>
                <a:gd name="T102" fmla="*/ 239 w 353"/>
                <a:gd name="T103" fmla="*/ 2 h 428"/>
                <a:gd name="T104" fmla="*/ 206 w 353"/>
                <a:gd name="T105" fmla="*/ 0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53" h="428">
                  <a:moveTo>
                    <a:pt x="206" y="0"/>
                  </a:moveTo>
                  <a:lnTo>
                    <a:pt x="206" y="0"/>
                  </a:lnTo>
                  <a:lnTo>
                    <a:pt x="175" y="1"/>
                  </a:lnTo>
                  <a:lnTo>
                    <a:pt x="148" y="4"/>
                  </a:lnTo>
                  <a:lnTo>
                    <a:pt x="121" y="7"/>
                  </a:lnTo>
                  <a:lnTo>
                    <a:pt x="98" y="12"/>
                  </a:lnTo>
                  <a:lnTo>
                    <a:pt x="77" y="17"/>
                  </a:lnTo>
                  <a:lnTo>
                    <a:pt x="59" y="23"/>
                  </a:lnTo>
                  <a:lnTo>
                    <a:pt x="44" y="28"/>
                  </a:lnTo>
                  <a:lnTo>
                    <a:pt x="33" y="33"/>
                  </a:lnTo>
                  <a:lnTo>
                    <a:pt x="53" y="102"/>
                  </a:lnTo>
                  <a:lnTo>
                    <a:pt x="53" y="102"/>
                  </a:lnTo>
                  <a:lnTo>
                    <a:pt x="64" y="98"/>
                  </a:lnTo>
                  <a:lnTo>
                    <a:pt x="92" y="91"/>
                  </a:lnTo>
                  <a:lnTo>
                    <a:pt x="111" y="86"/>
                  </a:lnTo>
                  <a:lnTo>
                    <a:pt x="132" y="82"/>
                  </a:lnTo>
                  <a:lnTo>
                    <a:pt x="155" y="80"/>
                  </a:lnTo>
                  <a:lnTo>
                    <a:pt x="178" y="79"/>
                  </a:lnTo>
                  <a:lnTo>
                    <a:pt x="178" y="79"/>
                  </a:lnTo>
                  <a:lnTo>
                    <a:pt x="198" y="80"/>
                  </a:lnTo>
                  <a:lnTo>
                    <a:pt x="214" y="82"/>
                  </a:lnTo>
                  <a:lnTo>
                    <a:pt x="221" y="84"/>
                  </a:lnTo>
                  <a:lnTo>
                    <a:pt x="227" y="86"/>
                  </a:lnTo>
                  <a:lnTo>
                    <a:pt x="233" y="90"/>
                  </a:lnTo>
                  <a:lnTo>
                    <a:pt x="240" y="94"/>
                  </a:lnTo>
                  <a:lnTo>
                    <a:pt x="244" y="98"/>
                  </a:lnTo>
                  <a:lnTo>
                    <a:pt x="248" y="102"/>
                  </a:lnTo>
                  <a:lnTo>
                    <a:pt x="252" y="108"/>
                  </a:lnTo>
                  <a:lnTo>
                    <a:pt x="255" y="114"/>
                  </a:lnTo>
                  <a:lnTo>
                    <a:pt x="257" y="120"/>
                  </a:lnTo>
                  <a:lnTo>
                    <a:pt x="258" y="129"/>
                  </a:lnTo>
                  <a:lnTo>
                    <a:pt x="259" y="137"/>
                  </a:lnTo>
                  <a:lnTo>
                    <a:pt x="260" y="146"/>
                  </a:lnTo>
                  <a:lnTo>
                    <a:pt x="260" y="176"/>
                  </a:lnTo>
                  <a:lnTo>
                    <a:pt x="178" y="176"/>
                  </a:lnTo>
                  <a:lnTo>
                    <a:pt x="178" y="176"/>
                  </a:lnTo>
                  <a:lnTo>
                    <a:pt x="154" y="177"/>
                  </a:lnTo>
                  <a:lnTo>
                    <a:pt x="131" y="179"/>
                  </a:lnTo>
                  <a:lnTo>
                    <a:pt x="111" y="182"/>
                  </a:lnTo>
                  <a:lnTo>
                    <a:pt x="92" y="187"/>
                  </a:lnTo>
                  <a:lnTo>
                    <a:pt x="76" y="192"/>
                  </a:lnTo>
                  <a:lnTo>
                    <a:pt x="62" y="200"/>
                  </a:lnTo>
                  <a:lnTo>
                    <a:pt x="50" y="207"/>
                  </a:lnTo>
                  <a:lnTo>
                    <a:pt x="38" y="216"/>
                  </a:lnTo>
                  <a:lnTo>
                    <a:pt x="28" y="225"/>
                  </a:lnTo>
                  <a:lnTo>
                    <a:pt x="21" y="236"/>
                  </a:lnTo>
                  <a:lnTo>
                    <a:pt x="14" y="246"/>
                  </a:lnTo>
                  <a:lnTo>
                    <a:pt x="9" y="257"/>
                  </a:lnTo>
                  <a:lnTo>
                    <a:pt x="6" y="270"/>
                  </a:lnTo>
                  <a:lnTo>
                    <a:pt x="3" y="282"/>
                  </a:lnTo>
                  <a:lnTo>
                    <a:pt x="0" y="294"/>
                  </a:lnTo>
                  <a:lnTo>
                    <a:pt x="0" y="307"/>
                  </a:lnTo>
                  <a:lnTo>
                    <a:pt x="0" y="307"/>
                  </a:lnTo>
                  <a:lnTo>
                    <a:pt x="2" y="323"/>
                  </a:lnTo>
                  <a:lnTo>
                    <a:pt x="4" y="338"/>
                  </a:lnTo>
                  <a:lnTo>
                    <a:pt x="8" y="352"/>
                  </a:lnTo>
                  <a:lnTo>
                    <a:pt x="13" y="364"/>
                  </a:lnTo>
                  <a:lnTo>
                    <a:pt x="19" y="376"/>
                  </a:lnTo>
                  <a:lnTo>
                    <a:pt x="27" y="386"/>
                  </a:lnTo>
                  <a:lnTo>
                    <a:pt x="35" y="394"/>
                  </a:lnTo>
                  <a:lnTo>
                    <a:pt x="44" y="401"/>
                  </a:lnTo>
                  <a:lnTo>
                    <a:pt x="55" y="408"/>
                  </a:lnTo>
                  <a:lnTo>
                    <a:pt x="66" y="414"/>
                  </a:lnTo>
                  <a:lnTo>
                    <a:pt x="77" y="418"/>
                  </a:lnTo>
                  <a:lnTo>
                    <a:pt x="88" y="422"/>
                  </a:lnTo>
                  <a:lnTo>
                    <a:pt x="101" y="424"/>
                  </a:lnTo>
                  <a:lnTo>
                    <a:pt x="113" y="426"/>
                  </a:lnTo>
                  <a:lnTo>
                    <a:pt x="125" y="427"/>
                  </a:lnTo>
                  <a:lnTo>
                    <a:pt x="137" y="428"/>
                  </a:lnTo>
                  <a:lnTo>
                    <a:pt x="137" y="428"/>
                  </a:lnTo>
                  <a:lnTo>
                    <a:pt x="152" y="427"/>
                  </a:lnTo>
                  <a:lnTo>
                    <a:pt x="165" y="426"/>
                  </a:lnTo>
                  <a:lnTo>
                    <a:pt x="188" y="423"/>
                  </a:lnTo>
                  <a:lnTo>
                    <a:pt x="210" y="418"/>
                  </a:lnTo>
                  <a:lnTo>
                    <a:pt x="227" y="412"/>
                  </a:lnTo>
                  <a:lnTo>
                    <a:pt x="242" y="406"/>
                  </a:lnTo>
                  <a:lnTo>
                    <a:pt x="253" y="401"/>
                  </a:lnTo>
                  <a:lnTo>
                    <a:pt x="260" y="397"/>
                  </a:lnTo>
                  <a:lnTo>
                    <a:pt x="264" y="396"/>
                  </a:lnTo>
                  <a:lnTo>
                    <a:pt x="264" y="396"/>
                  </a:lnTo>
                  <a:lnTo>
                    <a:pt x="266" y="397"/>
                  </a:lnTo>
                  <a:lnTo>
                    <a:pt x="269" y="398"/>
                  </a:lnTo>
                  <a:lnTo>
                    <a:pt x="275" y="401"/>
                  </a:lnTo>
                  <a:lnTo>
                    <a:pt x="283" y="404"/>
                  </a:lnTo>
                  <a:lnTo>
                    <a:pt x="296" y="407"/>
                  </a:lnTo>
                  <a:lnTo>
                    <a:pt x="310" y="411"/>
                  </a:lnTo>
                  <a:lnTo>
                    <a:pt x="329" y="412"/>
                  </a:lnTo>
                  <a:lnTo>
                    <a:pt x="353" y="413"/>
                  </a:lnTo>
                  <a:lnTo>
                    <a:pt x="353" y="122"/>
                  </a:lnTo>
                  <a:lnTo>
                    <a:pt x="353" y="122"/>
                  </a:lnTo>
                  <a:lnTo>
                    <a:pt x="353" y="106"/>
                  </a:lnTo>
                  <a:lnTo>
                    <a:pt x="351" y="92"/>
                  </a:lnTo>
                  <a:lnTo>
                    <a:pt x="348" y="78"/>
                  </a:lnTo>
                  <a:lnTo>
                    <a:pt x="343" y="66"/>
                  </a:lnTo>
                  <a:lnTo>
                    <a:pt x="338" y="56"/>
                  </a:lnTo>
                  <a:lnTo>
                    <a:pt x="330" y="45"/>
                  </a:lnTo>
                  <a:lnTo>
                    <a:pt x="323" y="36"/>
                  </a:lnTo>
                  <a:lnTo>
                    <a:pt x="314" y="29"/>
                  </a:lnTo>
                  <a:lnTo>
                    <a:pt x="304" y="22"/>
                  </a:lnTo>
                  <a:lnTo>
                    <a:pt x="293" y="15"/>
                  </a:lnTo>
                  <a:lnTo>
                    <a:pt x="281" y="11"/>
                  </a:lnTo>
                  <a:lnTo>
                    <a:pt x="268" y="7"/>
                  </a:lnTo>
                  <a:lnTo>
                    <a:pt x="254" y="4"/>
                  </a:lnTo>
                  <a:lnTo>
                    <a:pt x="239" y="2"/>
                  </a:lnTo>
                  <a:lnTo>
                    <a:pt x="222" y="1"/>
                  </a:lnTo>
                  <a:lnTo>
                    <a:pt x="20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37" name="Freeform 12"/>
            <p:cNvSpPr>
              <a:spLocks/>
            </p:cNvSpPr>
            <p:nvPr userDrawn="1"/>
          </p:nvSpPr>
          <p:spPr bwMode="auto">
            <a:xfrm>
              <a:off x="5263" y="3975"/>
              <a:ext cx="93" cy="106"/>
            </a:xfrm>
            <a:custGeom>
              <a:avLst/>
              <a:gdLst>
                <a:gd name="T0" fmla="*/ 281 w 374"/>
                <a:gd name="T1" fmla="*/ 313 h 424"/>
                <a:gd name="T2" fmla="*/ 246 w 374"/>
                <a:gd name="T3" fmla="*/ 327 h 424"/>
                <a:gd name="T4" fmla="*/ 217 w 374"/>
                <a:gd name="T5" fmla="*/ 336 h 424"/>
                <a:gd name="T6" fmla="*/ 184 w 374"/>
                <a:gd name="T7" fmla="*/ 341 h 424"/>
                <a:gd name="T8" fmla="*/ 167 w 374"/>
                <a:gd name="T9" fmla="*/ 342 h 424"/>
                <a:gd name="T10" fmla="*/ 145 w 374"/>
                <a:gd name="T11" fmla="*/ 341 h 424"/>
                <a:gd name="T12" fmla="*/ 129 w 374"/>
                <a:gd name="T13" fmla="*/ 337 h 424"/>
                <a:gd name="T14" fmla="*/ 116 w 374"/>
                <a:gd name="T15" fmla="*/ 329 h 424"/>
                <a:gd name="T16" fmla="*/ 106 w 374"/>
                <a:gd name="T17" fmla="*/ 319 h 424"/>
                <a:gd name="T18" fmla="*/ 99 w 374"/>
                <a:gd name="T19" fmla="*/ 307 h 424"/>
                <a:gd name="T20" fmla="*/ 95 w 374"/>
                <a:gd name="T21" fmla="*/ 290 h 424"/>
                <a:gd name="T22" fmla="*/ 93 w 374"/>
                <a:gd name="T23" fmla="*/ 248 h 424"/>
                <a:gd name="T24" fmla="*/ 79 w 374"/>
                <a:gd name="T25" fmla="*/ 0 h 424"/>
                <a:gd name="T26" fmla="*/ 59 w 374"/>
                <a:gd name="T27" fmla="*/ 0 h 424"/>
                <a:gd name="T28" fmla="*/ 13 w 374"/>
                <a:gd name="T29" fmla="*/ 4 h 424"/>
                <a:gd name="T30" fmla="*/ 0 w 374"/>
                <a:gd name="T31" fmla="*/ 259 h 424"/>
                <a:gd name="T32" fmla="*/ 0 w 374"/>
                <a:gd name="T33" fmla="*/ 280 h 424"/>
                <a:gd name="T34" fmla="*/ 3 w 374"/>
                <a:gd name="T35" fmla="*/ 316 h 424"/>
                <a:gd name="T36" fmla="*/ 9 w 374"/>
                <a:gd name="T37" fmla="*/ 347 h 424"/>
                <a:gd name="T38" fmla="*/ 21 w 374"/>
                <a:gd name="T39" fmla="*/ 373 h 424"/>
                <a:gd name="T40" fmla="*/ 36 w 374"/>
                <a:gd name="T41" fmla="*/ 393 h 424"/>
                <a:gd name="T42" fmla="*/ 58 w 374"/>
                <a:gd name="T43" fmla="*/ 408 h 424"/>
                <a:gd name="T44" fmla="*/ 86 w 374"/>
                <a:gd name="T45" fmla="*/ 418 h 424"/>
                <a:gd name="T46" fmla="*/ 121 w 374"/>
                <a:gd name="T47" fmla="*/ 423 h 424"/>
                <a:gd name="T48" fmla="*/ 141 w 374"/>
                <a:gd name="T49" fmla="*/ 424 h 424"/>
                <a:gd name="T50" fmla="*/ 172 w 374"/>
                <a:gd name="T51" fmla="*/ 422 h 424"/>
                <a:gd name="T52" fmla="*/ 199 w 374"/>
                <a:gd name="T53" fmla="*/ 418 h 424"/>
                <a:gd name="T54" fmla="*/ 243 w 374"/>
                <a:gd name="T55" fmla="*/ 407 h 424"/>
                <a:gd name="T56" fmla="*/ 271 w 374"/>
                <a:gd name="T57" fmla="*/ 395 h 424"/>
                <a:gd name="T58" fmla="*/ 283 w 374"/>
                <a:gd name="T59" fmla="*/ 390 h 424"/>
                <a:gd name="T60" fmla="*/ 296 w 374"/>
                <a:gd name="T61" fmla="*/ 396 h 424"/>
                <a:gd name="T62" fmla="*/ 319 w 374"/>
                <a:gd name="T63" fmla="*/ 402 h 424"/>
                <a:gd name="T64" fmla="*/ 353 w 374"/>
                <a:gd name="T65" fmla="*/ 408 h 424"/>
                <a:gd name="T66" fmla="*/ 374 w 374"/>
                <a:gd name="T67" fmla="*/ 6 h 424"/>
                <a:gd name="T68" fmla="*/ 342 w 374"/>
                <a:gd name="T69" fmla="*/ 2 h 424"/>
                <a:gd name="T70" fmla="*/ 299 w 374"/>
                <a:gd name="T71" fmla="*/ 0 h 424"/>
                <a:gd name="T72" fmla="*/ 281 w 374"/>
                <a:gd name="T73" fmla="*/ 313 h 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74" h="424">
                  <a:moveTo>
                    <a:pt x="281" y="313"/>
                  </a:moveTo>
                  <a:lnTo>
                    <a:pt x="281" y="313"/>
                  </a:lnTo>
                  <a:lnTo>
                    <a:pt x="260" y="322"/>
                  </a:lnTo>
                  <a:lnTo>
                    <a:pt x="246" y="327"/>
                  </a:lnTo>
                  <a:lnTo>
                    <a:pt x="232" y="331"/>
                  </a:lnTo>
                  <a:lnTo>
                    <a:pt x="217" y="336"/>
                  </a:lnTo>
                  <a:lnTo>
                    <a:pt x="200" y="339"/>
                  </a:lnTo>
                  <a:lnTo>
                    <a:pt x="184" y="341"/>
                  </a:lnTo>
                  <a:lnTo>
                    <a:pt x="167" y="342"/>
                  </a:lnTo>
                  <a:lnTo>
                    <a:pt x="167" y="342"/>
                  </a:lnTo>
                  <a:lnTo>
                    <a:pt x="155" y="342"/>
                  </a:lnTo>
                  <a:lnTo>
                    <a:pt x="145" y="341"/>
                  </a:lnTo>
                  <a:lnTo>
                    <a:pt x="136" y="339"/>
                  </a:lnTo>
                  <a:lnTo>
                    <a:pt x="129" y="337"/>
                  </a:lnTo>
                  <a:lnTo>
                    <a:pt x="122" y="333"/>
                  </a:lnTo>
                  <a:lnTo>
                    <a:pt x="116" y="329"/>
                  </a:lnTo>
                  <a:lnTo>
                    <a:pt x="110" y="324"/>
                  </a:lnTo>
                  <a:lnTo>
                    <a:pt x="106" y="319"/>
                  </a:lnTo>
                  <a:lnTo>
                    <a:pt x="102" y="313"/>
                  </a:lnTo>
                  <a:lnTo>
                    <a:pt x="99" y="307"/>
                  </a:lnTo>
                  <a:lnTo>
                    <a:pt x="97" y="298"/>
                  </a:lnTo>
                  <a:lnTo>
                    <a:pt x="95" y="290"/>
                  </a:lnTo>
                  <a:lnTo>
                    <a:pt x="93" y="271"/>
                  </a:lnTo>
                  <a:lnTo>
                    <a:pt x="93" y="248"/>
                  </a:lnTo>
                  <a:lnTo>
                    <a:pt x="93" y="0"/>
                  </a:lnTo>
                  <a:lnTo>
                    <a:pt x="79" y="0"/>
                  </a:lnTo>
                  <a:lnTo>
                    <a:pt x="79" y="0"/>
                  </a:lnTo>
                  <a:lnTo>
                    <a:pt x="59" y="0"/>
                  </a:lnTo>
                  <a:lnTo>
                    <a:pt x="36" y="2"/>
                  </a:lnTo>
                  <a:lnTo>
                    <a:pt x="13" y="4"/>
                  </a:lnTo>
                  <a:lnTo>
                    <a:pt x="0" y="6"/>
                  </a:lnTo>
                  <a:lnTo>
                    <a:pt x="0" y="259"/>
                  </a:lnTo>
                  <a:lnTo>
                    <a:pt x="0" y="259"/>
                  </a:lnTo>
                  <a:lnTo>
                    <a:pt x="0" y="280"/>
                  </a:lnTo>
                  <a:lnTo>
                    <a:pt x="1" y="298"/>
                  </a:lnTo>
                  <a:lnTo>
                    <a:pt x="3" y="316"/>
                  </a:lnTo>
                  <a:lnTo>
                    <a:pt x="5" y="332"/>
                  </a:lnTo>
                  <a:lnTo>
                    <a:pt x="9" y="347"/>
                  </a:lnTo>
                  <a:lnTo>
                    <a:pt x="14" y="360"/>
                  </a:lnTo>
                  <a:lnTo>
                    <a:pt x="21" y="373"/>
                  </a:lnTo>
                  <a:lnTo>
                    <a:pt x="28" y="383"/>
                  </a:lnTo>
                  <a:lnTo>
                    <a:pt x="36" y="393"/>
                  </a:lnTo>
                  <a:lnTo>
                    <a:pt x="46" y="401"/>
                  </a:lnTo>
                  <a:lnTo>
                    <a:pt x="58" y="408"/>
                  </a:lnTo>
                  <a:lnTo>
                    <a:pt x="71" y="414"/>
                  </a:lnTo>
                  <a:lnTo>
                    <a:pt x="86" y="418"/>
                  </a:lnTo>
                  <a:lnTo>
                    <a:pt x="102" y="421"/>
                  </a:lnTo>
                  <a:lnTo>
                    <a:pt x="121" y="423"/>
                  </a:lnTo>
                  <a:lnTo>
                    <a:pt x="141" y="424"/>
                  </a:lnTo>
                  <a:lnTo>
                    <a:pt x="141" y="424"/>
                  </a:lnTo>
                  <a:lnTo>
                    <a:pt x="157" y="423"/>
                  </a:lnTo>
                  <a:lnTo>
                    <a:pt x="172" y="422"/>
                  </a:lnTo>
                  <a:lnTo>
                    <a:pt x="186" y="421"/>
                  </a:lnTo>
                  <a:lnTo>
                    <a:pt x="199" y="418"/>
                  </a:lnTo>
                  <a:lnTo>
                    <a:pt x="223" y="413"/>
                  </a:lnTo>
                  <a:lnTo>
                    <a:pt x="243" y="407"/>
                  </a:lnTo>
                  <a:lnTo>
                    <a:pt x="260" y="400"/>
                  </a:lnTo>
                  <a:lnTo>
                    <a:pt x="271" y="395"/>
                  </a:lnTo>
                  <a:lnTo>
                    <a:pt x="283" y="390"/>
                  </a:lnTo>
                  <a:lnTo>
                    <a:pt x="283" y="390"/>
                  </a:lnTo>
                  <a:lnTo>
                    <a:pt x="289" y="393"/>
                  </a:lnTo>
                  <a:lnTo>
                    <a:pt x="296" y="396"/>
                  </a:lnTo>
                  <a:lnTo>
                    <a:pt x="307" y="399"/>
                  </a:lnTo>
                  <a:lnTo>
                    <a:pt x="319" y="402"/>
                  </a:lnTo>
                  <a:lnTo>
                    <a:pt x="334" y="405"/>
                  </a:lnTo>
                  <a:lnTo>
                    <a:pt x="353" y="408"/>
                  </a:lnTo>
                  <a:lnTo>
                    <a:pt x="374" y="409"/>
                  </a:lnTo>
                  <a:lnTo>
                    <a:pt x="374" y="6"/>
                  </a:lnTo>
                  <a:lnTo>
                    <a:pt x="374" y="6"/>
                  </a:lnTo>
                  <a:lnTo>
                    <a:pt x="342" y="2"/>
                  </a:lnTo>
                  <a:lnTo>
                    <a:pt x="320" y="1"/>
                  </a:lnTo>
                  <a:lnTo>
                    <a:pt x="299" y="0"/>
                  </a:lnTo>
                  <a:lnTo>
                    <a:pt x="281" y="0"/>
                  </a:lnTo>
                  <a:lnTo>
                    <a:pt x="281" y="31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38" name="Freeform 13"/>
            <p:cNvSpPr>
              <a:spLocks/>
            </p:cNvSpPr>
            <p:nvPr userDrawn="1"/>
          </p:nvSpPr>
          <p:spPr bwMode="auto">
            <a:xfrm>
              <a:off x="5383" y="3974"/>
              <a:ext cx="78" cy="107"/>
            </a:xfrm>
            <a:custGeom>
              <a:avLst/>
              <a:gdLst>
                <a:gd name="T0" fmla="*/ 11 w 311"/>
                <a:gd name="T1" fmla="*/ 415 h 428"/>
                <a:gd name="T2" fmla="*/ 83 w 311"/>
                <a:gd name="T3" fmla="*/ 425 h 428"/>
                <a:gd name="T4" fmla="*/ 138 w 311"/>
                <a:gd name="T5" fmla="*/ 428 h 428"/>
                <a:gd name="T6" fmla="*/ 183 w 311"/>
                <a:gd name="T7" fmla="*/ 425 h 428"/>
                <a:gd name="T8" fmla="*/ 227 w 311"/>
                <a:gd name="T9" fmla="*/ 414 h 428"/>
                <a:gd name="T10" fmla="*/ 265 w 311"/>
                <a:gd name="T11" fmla="*/ 394 h 428"/>
                <a:gd name="T12" fmla="*/ 295 w 311"/>
                <a:gd name="T13" fmla="*/ 363 h 428"/>
                <a:gd name="T14" fmla="*/ 310 w 311"/>
                <a:gd name="T15" fmla="*/ 318 h 428"/>
                <a:gd name="T16" fmla="*/ 310 w 311"/>
                <a:gd name="T17" fmla="*/ 288 h 428"/>
                <a:gd name="T18" fmla="*/ 302 w 311"/>
                <a:gd name="T19" fmla="*/ 256 h 428"/>
                <a:gd name="T20" fmla="*/ 283 w 311"/>
                <a:gd name="T21" fmla="*/ 231 h 428"/>
                <a:gd name="T22" fmla="*/ 257 w 311"/>
                <a:gd name="T23" fmla="*/ 211 h 428"/>
                <a:gd name="T24" fmla="*/ 209 w 311"/>
                <a:gd name="T25" fmla="*/ 187 h 428"/>
                <a:gd name="T26" fmla="*/ 149 w 311"/>
                <a:gd name="T27" fmla="*/ 164 h 428"/>
                <a:gd name="T28" fmla="*/ 113 w 311"/>
                <a:gd name="T29" fmla="*/ 144 h 428"/>
                <a:gd name="T30" fmla="*/ 103 w 311"/>
                <a:gd name="T31" fmla="*/ 132 h 428"/>
                <a:gd name="T32" fmla="*/ 100 w 311"/>
                <a:gd name="T33" fmla="*/ 116 h 428"/>
                <a:gd name="T34" fmla="*/ 102 w 311"/>
                <a:gd name="T35" fmla="*/ 104 h 428"/>
                <a:gd name="T36" fmla="*/ 116 w 311"/>
                <a:gd name="T37" fmla="*/ 86 h 428"/>
                <a:gd name="T38" fmla="*/ 132 w 311"/>
                <a:gd name="T39" fmla="*/ 78 h 428"/>
                <a:gd name="T40" fmla="*/ 156 w 311"/>
                <a:gd name="T41" fmla="*/ 74 h 428"/>
                <a:gd name="T42" fmla="*/ 185 w 311"/>
                <a:gd name="T43" fmla="*/ 75 h 428"/>
                <a:gd name="T44" fmla="*/ 238 w 311"/>
                <a:gd name="T45" fmla="*/ 85 h 428"/>
                <a:gd name="T46" fmla="*/ 295 w 311"/>
                <a:gd name="T47" fmla="*/ 30 h 428"/>
                <a:gd name="T48" fmla="*/ 263 w 311"/>
                <a:gd name="T49" fmla="*/ 16 h 428"/>
                <a:gd name="T50" fmla="*/ 207 w 311"/>
                <a:gd name="T51" fmla="*/ 4 h 428"/>
                <a:gd name="T52" fmla="*/ 158 w 311"/>
                <a:gd name="T53" fmla="*/ 0 h 428"/>
                <a:gd name="T54" fmla="*/ 115 w 311"/>
                <a:gd name="T55" fmla="*/ 4 h 428"/>
                <a:gd name="T56" fmla="*/ 76 w 311"/>
                <a:gd name="T57" fmla="*/ 17 h 428"/>
                <a:gd name="T58" fmla="*/ 42 w 311"/>
                <a:gd name="T59" fmla="*/ 39 h 428"/>
                <a:gd name="T60" fmla="*/ 19 w 311"/>
                <a:gd name="T61" fmla="*/ 69 h 428"/>
                <a:gd name="T62" fmla="*/ 7 w 311"/>
                <a:gd name="T63" fmla="*/ 107 h 428"/>
                <a:gd name="T64" fmla="*/ 7 w 311"/>
                <a:gd name="T65" fmla="*/ 137 h 428"/>
                <a:gd name="T66" fmla="*/ 19 w 311"/>
                <a:gd name="T67" fmla="*/ 175 h 428"/>
                <a:gd name="T68" fmla="*/ 42 w 311"/>
                <a:gd name="T69" fmla="*/ 203 h 428"/>
                <a:gd name="T70" fmla="*/ 73 w 311"/>
                <a:gd name="T71" fmla="*/ 223 h 428"/>
                <a:gd name="T72" fmla="*/ 119 w 311"/>
                <a:gd name="T73" fmla="*/ 243 h 428"/>
                <a:gd name="T74" fmla="*/ 171 w 311"/>
                <a:gd name="T75" fmla="*/ 261 h 428"/>
                <a:gd name="T76" fmla="*/ 205 w 311"/>
                <a:gd name="T77" fmla="*/ 280 h 428"/>
                <a:gd name="T78" fmla="*/ 216 w 311"/>
                <a:gd name="T79" fmla="*/ 296 h 428"/>
                <a:gd name="T80" fmla="*/ 217 w 311"/>
                <a:gd name="T81" fmla="*/ 306 h 428"/>
                <a:gd name="T82" fmla="*/ 212 w 311"/>
                <a:gd name="T83" fmla="*/ 328 h 428"/>
                <a:gd name="T84" fmla="*/ 202 w 311"/>
                <a:gd name="T85" fmla="*/ 340 h 428"/>
                <a:gd name="T86" fmla="*/ 184 w 311"/>
                <a:gd name="T87" fmla="*/ 348 h 428"/>
                <a:gd name="T88" fmla="*/ 158 w 311"/>
                <a:gd name="T89" fmla="*/ 353 h 428"/>
                <a:gd name="T90" fmla="*/ 113 w 311"/>
                <a:gd name="T91" fmla="*/ 354 h 428"/>
                <a:gd name="T92" fmla="*/ 28 w 311"/>
                <a:gd name="T93" fmla="*/ 344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11" h="428">
                  <a:moveTo>
                    <a:pt x="0" y="413"/>
                  </a:moveTo>
                  <a:lnTo>
                    <a:pt x="0" y="413"/>
                  </a:lnTo>
                  <a:lnTo>
                    <a:pt x="11" y="415"/>
                  </a:lnTo>
                  <a:lnTo>
                    <a:pt x="39" y="420"/>
                  </a:lnTo>
                  <a:lnTo>
                    <a:pt x="60" y="423"/>
                  </a:lnTo>
                  <a:lnTo>
                    <a:pt x="83" y="425"/>
                  </a:lnTo>
                  <a:lnTo>
                    <a:pt x="110" y="427"/>
                  </a:lnTo>
                  <a:lnTo>
                    <a:pt x="138" y="428"/>
                  </a:lnTo>
                  <a:lnTo>
                    <a:pt x="138" y="428"/>
                  </a:lnTo>
                  <a:lnTo>
                    <a:pt x="154" y="427"/>
                  </a:lnTo>
                  <a:lnTo>
                    <a:pt x="168" y="426"/>
                  </a:lnTo>
                  <a:lnTo>
                    <a:pt x="183" y="425"/>
                  </a:lnTo>
                  <a:lnTo>
                    <a:pt x="198" y="422"/>
                  </a:lnTo>
                  <a:lnTo>
                    <a:pt x="213" y="419"/>
                  </a:lnTo>
                  <a:lnTo>
                    <a:pt x="227" y="414"/>
                  </a:lnTo>
                  <a:lnTo>
                    <a:pt x="241" y="408"/>
                  </a:lnTo>
                  <a:lnTo>
                    <a:pt x="254" y="402"/>
                  </a:lnTo>
                  <a:lnTo>
                    <a:pt x="265" y="394"/>
                  </a:lnTo>
                  <a:lnTo>
                    <a:pt x="276" y="385"/>
                  </a:lnTo>
                  <a:lnTo>
                    <a:pt x="286" y="375"/>
                  </a:lnTo>
                  <a:lnTo>
                    <a:pt x="295" y="363"/>
                  </a:lnTo>
                  <a:lnTo>
                    <a:pt x="302" y="350"/>
                  </a:lnTo>
                  <a:lnTo>
                    <a:pt x="307" y="334"/>
                  </a:lnTo>
                  <a:lnTo>
                    <a:pt x="310" y="318"/>
                  </a:lnTo>
                  <a:lnTo>
                    <a:pt x="311" y="300"/>
                  </a:lnTo>
                  <a:lnTo>
                    <a:pt x="311" y="300"/>
                  </a:lnTo>
                  <a:lnTo>
                    <a:pt x="310" y="288"/>
                  </a:lnTo>
                  <a:lnTo>
                    <a:pt x="309" y="277"/>
                  </a:lnTo>
                  <a:lnTo>
                    <a:pt x="306" y="266"/>
                  </a:lnTo>
                  <a:lnTo>
                    <a:pt x="302" y="256"/>
                  </a:lnTo>
                  <a:lnTo>
                    <a:pt x="297" y="248"/>
                  </a:lnTo>
                  <a:lnTo>
                    <a:pt x="291" y="239"/>
                  </a:lnTo>
                  <a:lnTo>
                    <a:pt x="283" y="231"/>
                  </a:lnTo>
                  <a:lnTo>
                    <a:pt x="276" y="224"/>
                  </a:lnTo>
                  <a:lnTo>
                    <a:pt x="267" y="217"/>
                  </a:lnTo>
                  <a:lnTo>
                    <a:pt x="257" y="211"/>
                  </a:lnTo>
                  <a:lnTo>
                    <a:pt x="247" y="204"/>
                  </a:lnTo>
                  <a:lnTo>
                    <a:pt x="234" y="199"/>
                  </a:lnTo>
                  <a:lnTo>
                    <a:pt x="209" y="187"/>
                  </a:lnTo>
                  <a:lnTo>
                    <a:pt x="180" y="176"/>
                  </a:lnTo>
                  <a:lnTo>
                    <a:pt x="180" y="176"/>
                  </a:lnTo>
                  <a:lnTo>
                    <a:pt x="149" y="164"/>
                  </a:lnTo>
                  <a:lnTo>
                    <a:pt x="135" y="157"/>
                  </a:lnTo>
                  <a:lnTo>
                    <a:pt x="123" y="151"/>
                  </a:lnTo>
                  <a:lnTo>
                    <a:pt x="113" y="144"/>
                  </a:lnTo>
                  <a:lnTo>
                    <a:pt x="109" y="140"/>
                  </a:lnTo>
                  <a:lnTo>
                    <a:pt x="106" y="136"/>
                  </a:lnTo>
                  <a:lnTo>
                    <a:pt x="103" y="132"/>
                  </a:lnTo>
                  <a:lnTo>
                    <a:pt x="101" y="127"/>
                  </a:lnTo>
                  <a:lnTo>
                    <a:pt x="100" y="121"/>
                  </a:lnTo>
                  <a:lnTo>
                    <a:pt x="100" y="116"/>
                  </a:lnTo>
                  <a:lnTo>
                    <a:pt x="100" y="116"/>
                  </a:lnTo>
                  <a:lnTo>
                    <a:pt x="100" y="110"/>
                  </a:lnTo>
                  <a:lnTo>
                    <a:pt x="102" y="104"/>
                  </a:lnTo>
                  <a:lnTo>
                    <a:pt x="106" y="97"/>
                  </a:lnTo>
                  <a:lnTo>
                    <a:pt x="112" y="90"/>
                  </a:lnTo>
                  <a:lnTo>
                    <a:pt x="116" y="86"/>
                  </a:lnTo>
                  <a:lnTo>
                    <a:pt x="120" y="83"/>
                  </a:lnTo>
                  <a:lnTo>
                    <a:pt x="126" y="81"/>
                  </a:lnTo>
                  <a:lnTo>
                    <a:pt x="132" y="78"/>
                  </a:lnTo>
                  <a:lnTo>
                    <a:pt x="139" y="76"/>
                  </a:lnTo>
                  <a:lnTo>
                    <a:pt x="147" y="75"/>
                  </a:lnTo>
                  <a:lnTo>
                    <a:pt x="156" y="74"/>
                  </a:lnTo>
                  <a:lnTo>
                    <a:pt x="166" y="74"/>
                  </a:lnTo>
                  <a:lnTo>
                    <a:pt x="166" y="74"/>
                  </a:lnTo>
                  <a:lnTo>
                    <a:pt x="185" y="75"/>
                  </a:lnTo>
                  <a:lnTo>
                    <a:pt x="205" y="77"/>
                  </a:lnTo>
                  <a:lnTo>
                    <a:pt x="222" y="81"/>
                  </a:lnTo>
                  <a:lnTo>
                    <a:pt x="238" y="85"/>
                  </a:lnTo>
                  <a:lnTo>
                    <a:pt x="262" y="94"/>
                  </a:lnTo>
                  <a:lnTo>
                    <a:pt x="271" y="98"/>
                  </a:lnTo>
                  <a:lnTo>
                    <a:pt x="295" y="30"/>
                  </a:lnTo>
                  <a:lnTo>
                    <a:pt x="295" y="30"/>
                  </a:lnTo>
                  <a:lnTo>
                    <a:pt x="276" y="22"/>
                  </a:lnTo>
                  <a:lnTo>
                    <a:pt x="263" y="16"/>
                  </a:lnTo>
                  <a:lnTo>
                    <a:pt x="247" y="12"/>
                  </a:lnTo>
                  <a:lnTo>
                    <a:pt x="228" y="7"/>
                  </a:lnTo>
                  <a:lnTo>
                    <a:pt x="207" y="4"/>
                  </a:lnTo>
                  <a:lnTo>
                    <a:pt x="183" y="1"/>
                  </a:lnTo>
                  <a:lnTo>
                    <a:pt x="158" y="0"/>
                  </a:lnTo>
                  <a:lnTo>
                    <a:pt x="158" y="0"/>
                  </a:lnTo>
                  <a:lnTo>
                    <a:pt x="143" y="1"/>
                  </a:lnTo>
                  <a:lnTo>
                    <a:pt x="129" y="2"/>
                  </a:lnTo>
                  <a:lnTo>
                    <a:pt x="115" y="4"/>
                  </a:lnTo>
                  <a:lnTo>
                    <a:pt x="102" y="8"/>
                  </a:lnTo>
                  <a:lnTo>
                    <a:pt x="88" y="12"/>
                  </a:lnTo>
                  <a:lnTo>
                    <a:pt x="76" y="17"/>
                  </a:lnTo>
                  <a:lnTo>
                    <a:pt x="64" y="24"/>
                  </a:lnTo>
                  <a:lnTo>
                    <a:pt x="53" y="31"/>
                  </a:lnTo>
                  <a:lnTo>
                    <a:pt x="42" y="39"/>
                  </a:lnTo>
                  <a:lnTo>
                    <a:pt x="33" y="47"/>
                  </a:lnTo>
                  <a:lnTo>
                    <a:pt x="25" y="58"/>
                  </a:lnTo>
                  <a:lnTo>
                    <a:pt x="19" y="69"/>
                  </a:lnTo>
                  <a:lnTo>
                    <a:pt x="13" y="80"/>
                  </a:lnTo>
                  <a:lnTo>
                    <a:pt x="9" y="94"/>
                  </a:lnTo>
                  <a:lnTo>
                    <a:pt x="7" y="107"/>
                  </a:lnTo>
                  <a:lnTo>
                    <a:pt x="6" y="122"/>
                  </a:lnTo>
                  <a:lnTo>
                    <a:pt x="6" y="122"/>
                  </a:lnTo>
                  <a:lnTo>
                    <a:pt x="7" y="137"/>
                  </a:lnTo>
                  <a:lnTo>
                    <a:pt x="9" y="150"/>
                  </a:lnTo>
                  <a:lnTo>
                    <a:pt x="13" y="164"/>
                  </a:lnTo>
                  <a:lnTo>
                    <a:pt x="19" y="175"/>
                  </a:lnTo>
                  <a:lnTo>
                    <a:pt x="25" y="185"/>
                  </a:lnTo>
                  <a:lnTo>
                    <a:pt x="33" y="194"/>
                  </a:lnTo>
                  <a:lnTo>
                    <a:pt x="42" y="203"/>
                  </a:lnTo>
                  <a:lnTo>
                    <a:pt x="51" y="210"/>
                  </a:lnTo>
                  <a:lnTo>
                    <a:pt x="62" y="217"/>
                  </a:lnTo>
                  <a:lnTo>
                    <a:pt x="73" y="223"/>
                  </a:lnTo>
                  <a:lnTo>
                    <a:pt x="84" y="229"/>
                  </a:lnTo>
                  <a:lnTo>
                    <a:pt x="95" y="235"/>
                  </a:lnTo>
                  <a:lnTo>
                    <a:pt x="119" y="243"/>
                  </a:lnTo>
                  <a:lnTo>
                    <a:pt x="142" y="251"/>
                  </a:lnTo>
                  <a:lnTo>
                    <a:pt x="142" y="251"/>
                  </a:lnTo>
                  <a:lnTo>
                    <a:pt x="171" y="261"/>
                  </a:lnTo>
                  <a:lnTo>
                    <a:pt x="184" y="266"/>
                  </a:lnTo>
                  <a:lnTo>
                    <a:pt x="196" y="273"/>
                  </a:lnTo>
                  <a:lnTo>
                    <a:pt x="205" y="280"/>
                  </a:lnTo>
                  <a:lnTo>
                    <a:pt x="211" y="287"/>
                  </a:lnTo>
                  <a:lnTo>
                    <a:pt x="214" y="291"/>
                  </a:lnTo>
                  <a:lnTo>
                    <a:pt x="216" y="296"/>
                  </a:lnTo>
                  <a:lnTo>
                    <a:pt x="217" y="300"/>
                  </a:lnTo>
                  <a:lnTo>
                    <a:pt x="217" y="306"/>
                  </a:lnTo>
                  <a:lnTo>
                    <a:pt x="217" y="306"/>
                  </a:lnTo>
                  <a:lnTo>
                    <a:pt x="217" y="315"/>
                  </a:lnTo>
                  <a:lnTo>
                    <a:pt x="214" y="324"/>
                  </a:lnTo>
                  <a:lnTo>
                    <a:pt x="212" y="328"/>
                  </a:lnTo>
                  <a:lnTo>
                    <a:pt x="209" y="332"/>
                  </a:lnTo>
                  <a:lnTo>
                    <a:pt x="206" y="335"/>
                  </a:lnTo>
                  <a:lnTo>
                    <a:pt x="202" y="340"/>
                  </a:lnTo>
                  <a:lnTo>
                    <a:pt x="197" y="343"/>
                  </a:lnTo>
                  <a:lnTo>
                    <a:pt x="190" y="346"/>
                  </a:lnTo>
                  <a:lnTo>
                    <a:pt x="184" y="348"/>
                  </a:lnTo>
                  <a:lnTo>
                    <a:pt x="176" y="350"/>
                  </a:lnTo>
                  <a:lnTo>
                    <a:pt x="167" y="352"/>
                  </a:lnTo>
                  <a:lnTo>
                    <a:pt x="158" y="353"/>
                  </a:lnTo>
                  <a:lnTo>
                    <a:pt x="134" y="354"/>
                  </a:lnTo>
                  <a:lnTo>
                    <a:pt x="134" y="354"/>
                  </a:lnTo>
                  <a:lnTo>
                    <a:pt x="113" y="354"/>
                  </a:lnTo>
                  <a:lnTo>
                    <a:pt x="92" y="352"/>
                  </a:lnTo>
                  <a:lnTo>
                    <a:pt x="55" y="348"/>
                  </a:lnTo>
                  <a:lnTo>
                    <a:pt x="28" y="344"/>
                  </a:lnTo>
                  <a:lnTo>
                    <a:pt x="18" y="342"/>
                  </a:lnTo>
                  <a:lnTo>
                    <a:pt x="0" y="41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39" name="Freeform 14"/>
            <p:cNvSpPr>
              <a:spLocks/>
            </p:cNvSpPr>
            <p:nvPr userDrawn="1"/>
          </p:nvSpPr>
          <p:spPr bwMode="auto">
            <a:xfrm>
              <a:off x="5059" y="3992"/>
              <a:ext cx="48" cy="71"/>
            </a:xfrm>
            <a:custGeom>
              <a:avLst/>
              <a:gdLst>
                <a:gd name="T0" fmla="*/ 0 w 194"/>
                <a:gd name="T1" fmla="*/ 7 h 282"/>
                <a:gd name="T2" fmla="*/ 0 w 194"/>
                <a:gd name="T3" fmla="*/ 7 h 282"/>
                <a:gd name="T4" fmla="*/ 14 w 194"/>
                <a:gd name="T5" fmla="*/ 4 h 282"/>
                <a:gd name="T6" fmla="*/ 31 w 194"/>
                <a:gd name="T7" fmla="*/ 2 h 282"/>
                <a:gd name="T8" fmla="*/ 52 w 194"/>
                <a:gd name="T9" fmla="*/ 0 h 282"/>
                <a:gd name="T10" fmla="*/ 73 w 194"/>
                <a:gd name="T11" fmla="*/ 0 h 282"/>
                <a:gd name="T12" fmla="*/ 73 w 194"/>
                <a:gd name="T13" fmla="*/ 0 h 282"/>
                <a:gd name="T14" fmla="*/ 87 w 194"/>
                <a:gd name="T15" fmla="*/ 0 h 282"/>
                <a:gd name="T16" fmla="*/ 98 w 194"/>
                <a:gd name="T17" fmla="*/ 1 h 282"/>
                <a:gd name="T18" fmla="*/ 110 w 194"/>
                <a:gd name="T19" fmla="*/ 4 h 282"/>
                <a:gd name="T20" fmla="*/ 121 w 194"/>
                <a:gd name="T21" fmla="*/ 7 h 282"/>
                <a:gd name="T22" fmla="*/ 132 w 194"/>
                <a:gd name="T23" fmla="*/ 11 h 282"/>
                <a:gd name="T24" fmla="*/ 141 w 194"/>
                <a:gd name="T25" fmla="*/ 17 h 282"/>
                <a:gd name="T26" fmla="*/ 151 w 194"/>
                <a:gd name="T27" fmla="*/ 24 h 282"/>
                <a:gd name="T28" fmla="*/ 159 w 194"/>
                <a:gd name="T29" fmla="*/ 31 h 282"/>
                <a:gd name="T30" fmla="*/ 166 w 194"/>
                <a:gd name="T31" fmla="*/ 40 h 282"/>
                <a:gd name="T32" fmla="*/ 174 w 194"/>
                <a:gd name="T33" fmla="*/ 49 h 282"/>
                <a:gd name="T34" fmla="*/ 180 w 194"/>
                <a:gd name="T35" fmla="*/ 61 h 282"/>
                <a:gd name="T36" fmla="*/ 185 w 194"/>
                <a:gd name="T37" fmla="*/ 74 h 282"/>
                <a:gd name="T38" fmla="*/ 189 w 194"/>
                <a:gd name="T39" fmla="*/ 88 h 282"/>
                <a:gd name="T40" fmla="*/ 192 w 194"/>
                <a:gd name="T41" fmla="*/ 103 h 282"/>
                <a:gd name="T42" fmla="*/ 193 w 194"/>
                <a:gd name="T43" fmla="*/ 119 h 282"/>
                <a:gd name="T44" fmla="*/ 194 w 194"/>
                <a:gd name="T45" fmla="*/ 138 h 282"/>
                <a:gd name="T46" fmla="*/ 194 w 194"/>
                <a:gd name="T47" fmla="*/ 138 h 282"/>
                <a:gd name="T48" fmla="*/ 194 w 194"/>
                <a:gd name="T49" fmla="*/ 155 h 282"/>
                <a:gd name="T50" fmla="*/ 193 w 194"/>
                <a:gd name="T51" fmla="*/ 172 h 282"/>
                <a:gd name="T52" fmla="*/ 191 w 194"/>
                <a:gd name="T53" fmla="*/ 187 h 282"/>
                <a:gd name="T54" fmla="*/ 188 w 194"/>
                <a:gd name="T55" fmla="*/ 202 h 282"/>
                <a:gd name="T56" fmla="*/ 185 w 194"/>
                <a:gd name="T57" fmla="*/ 215 h 282"/>
                <a:gd name="T58" fmla="*/ 181 w 194"/>
                <a:gd name="T59" fmla="*/ 226 h 282"/>
                <a:gd name="T60" fmla="*/ 175 w 194"/>
                <a:gd name="T61" fmla="*/ 238 h 282"/>
                <a:gd name="T62" fmla="*/ 168 w 194"/>
                <a:gd name="T63" fmla="*/ 247 h 282"/>
                <a:gd name="T64" fmla="*/ 160 w 194"/>
                <a:gd name="T65" fmla="*/ 255 h 282"/>
                <a:gd name="T66" fmla="*/ 151 w 194"/>
                <a:gd name="T67" fmla="*/ 262 h 282"/>
                <a:gd name="T68" fmla="*/ 141 w 194"/>
                <a:gd name="T69" fmla="*/ 269 h 282"/>
                <a:gd name="T70" fmla="*/ 129 w 194"/>
                <a:gd name="T71" fmla="*/ 274 h 282"/>
                <a:gd name="T72" fmla="*/ 115 w 194"/>
                <a:gd name="T73" fmla="*/ 277 h 282"/>
                <a:gd name="T74" fmla="*/ 100 w 194"/>
                <a:gd name="T75" fmla="*/ 280 h 282"/>
                <a:gd name="T76" fmla="*/ 84 w 194"/>
                <a:gd name="T77" fmla="*/ 282 h 282"/>
                <a:gd name="T78" fmla="*/ 65 w 194"/>
                <a:gd name="T79" fmla="*/ 282 h 282"/>
                <a:gd name="T80" fmla="*/ 65 w 194"/>
                <a:gd name="T81" fmla="*/ 282 h 282"/>
                <a:gd name="T82" fmla="*/ 42 w 194"/>
                <a:gd name="T83" fmla="*/ 281 h 282"/>
                <a:gd name="T84" fmla="*/ 20 w 194"/>
                <a:gd name="T85" fmla="*/ 280 h 282"/>
                <a:gd name="T86" fmla="*/ 0 w 194"/>
                <a:gd name="T87" fmla="*/ 278 h 282"/>
                <a:gd name="T88" fmla="*/ 0 w 194"/>
                <a:gd name="T89" fmla="*/ 7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94" h="282">
                  <a:moveTo>
                    <a:pt x="0" y="7"/>
                  </a:moveTo>
                  <a:lnTo>
                    <a:pt x="0" y="7"/>
                  </a:lnTo>
                  <a:lnTo>
                    <a:pt x="14" y="4"/>
                  </a:lnTo>
                  <a:lnTo>
                    <a:pt x="31" y="2"/>
                  </a:lnTo>
                  <a:lnTo>
                    <a:pt x="52" y="0"/>
                  </a:lnTo>
                  <a:lnTo>
                    <a:pt x="73" y="0"/>
                  </a:lnTo>
                  <a:lnTo>
                    <a:pt x="73" y="0"/>
                  </a:lnTo>
                  <a:lnTo>
                    <a:pt x="87" y="0"/>
                  </a:lnTo>
                  <a:lnTo>
                    <a:pt x="98" y="1"/>
                  </a:lnTo>
                  <a:lnTo>
                    <a:pt x="110" y="4"/>
                  </a:lnTo>
                  <a:lnTo>
                    <a:pt x="121" y="7"/>
                  </a:lnTo>
                  <a:lnTo>
                    <a:pt x="132" y="11"/>
                  </a:lnTo>
                  <a:lnTo>
                    <a:pt x="141" y="17"/>
                  </a:lnTo>
                  <a:lnTo>
                    <a:pt x="151" y="24"/>
                  </a:lnTo>
                  <a:lnTo>
                    <a:pt x="159" y="31"/>
                  </a:lnTo>
                  <a:lnTo>
                    <a:pt x="166" y="40"/>
                  </a:lnTo>
                  <a:lnTo>
                    <a:pt x="174" y="49"/>
                  </a:lnTo>
                  <a:lnTo>
                    <a:pt x="180" y="61"/>
                  </a:lnTo>
                  <a:lnTo>
                    <a:pt x="185" y="74"/>
                  </a:lnTo>
                  <a:lnTo>
                    <a:pt x="189" y="88"/>
                  </a:lnTo>
                  <a:lnTo>
                    <a:pt x="192" y="103"/>
                  </a:lnTo>
                  <a:lnTo>
                    <a:pt x="193" y="119"/>
                  </a:lnTo>
                  <a:lnTo>
                    <a:pt x="194" y="138"/>
                  </a:lnTo>
                  <a:lnTo>
                    <a:pt x="194" y="138"/>
                  </a:lnTo>
                  <a:lnTo>
                    <a:pt x="194" y="155"/>
                  </a:lnTo>
                  <a:lnTo>
                    <a:pt x="193" y="172"/>
                  </a:lnTo>
                  <a:lnTo>
                    <a:pt x="191" y="187"/>
                  </a:lnTo>
                  <a:lnTo>
                    <a:pt x="188" y="202"/>
                  </a:lnTo>
                  <a:lnTo>
                    <a:pt x="185" y="215"/>
                  </a:lnTo>
                  <a:lnTo>
                    <a:pt x="181" y="226"/>
                  </a:lnTo>
                  <a:lnTo>
                    <a:pt x="175" y="238"/>
                  </a:lnTo>
                  <a:lnTo>
                    <a:pt x="168" y="247"/>
                  </a:lnTo>
                  <a:lnTo>
                    <a:pt x="160" y="255"/>
                  </a:lnTo>
                  <a:lnTo>
                    <a:pt x="151" y="262"/>
                  </a:lnTo>
                  <a:lnTo>
                    <a:pt x="141" y="269"/>
                  </a:lnTo>
                  <a:lnTo>
                    <a:pt x="129" y="274"/>
                  </a:lnTo>
                  <a:lnTo>
                    <a:pt x="115" y="277"/>
                  </a:lnTo>
                  <a:lnTo>
                    <a:pt x="100" y="280"/>
                  </a:lnTo>
                  <a:lnTo>
                    <a:pt x="84" y="282"/>
                  </a:lnTo>
                  <a:lnTo>
                    <a:pt x="65" y="282"/>
                  </a:lnTo>
                  <a:lnTo>
                    <a:pt x="65" y="282"/>
                  </a:lnTo>
                  <a:lnTo>
                    <a:pt x="42" y="281"/>
                  </a:lnTo>
                  <a:lnTo>
                    <a:pt x="20" y="280"/>
                  </a:lnTo>
                  <a:lnTo>
                    <a:pt x="0" y="278"/>
                  </a:lnTo>
                  <a:lnTo>
                    <a:pt x="0" y="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40" name="Freeform 15"/>
            <p:cNvSpPr>
              <a:spLocks/>
            </p:cNvSpPr>
            <p:nvPr userDrawn="1"/>
          </p:nvSpPr>
          <p:spPr bwMode="auto">
            <a:xfrm>
              <a:off x="5035" y="3974"/>
              <a:ext cx="97" cy="107"/>
            </a:xfrm>
            <a:custGeom>
              <a:avLst/>
              <a:gdLst>
                <a:gd name="T0" fmla="*/ 171 w 385"/>
                <a:gd name="T1" fmla="*/ 0 h 428"/>
                <a:gd name="T2" fmla="*/ 171 w 385"/>
                <a:gd name="T3" fmla="*/ 0 h 428"/>
                <a:gd name="T4" fmla="*/ 150 w 385"/>
                <a:gd name="T5" fmla="*/ 1 h 428"/>
                <a:gd name="T6" fmla="*/ 129 w 385"/>
                <a:gd name="T7" fmla="*/ 2 h 428"/>
                <a:gd name="T8" fmla="*/ 106 w 385"/>
                <a:gd name="T9" fmla="*/ 4 h 428"/>
                <a:gd name="T10" fmla="*/ 83 w 385"/>
                <a:gd name="T11" fmla="*/ 7 h 428"/>
                <a:gd name="T12" fmla="*/ 60 w 385"/>
                <a:gd name="T13" fmla="*/ 10 h 428"/>
                <a:gd name="T14" fmla="*/ 39 w 385"/>
                <a:gd name="T15" fmla="*/ 14 h 428"/>
                <a:gd name="T16" fmla="*/ 18 w 385"/>
                <a:gd name="T17" fmla="*/ 20 h 428"/>
                <a:gd name="T18" fmla="*/ 0 w 385"/>
                <a:gd name="T19" fmla="*/ 26 h 428"/>
                <a:gd name="T20" fmla="*/ 0 w 385"/>
                <a:gd name="T21" fmla="*/ 415 h 428"/>
                <a:gd name="T22" fmla="*/ 0 w 385"/>
                <a:gd name="T23" fmla="*/ 415 h 428"/>
                <a:gd name="T24" fmla="*/ 15 w 385"/>
                <a:gd name="T25" fmla="*/ 418 h 428"/>
                <a:gd name="T26" fmla="*/ 34 w 385"/>
                <a:gd name="T27" fmla="*/ 420 h 428"/>
                <a:gd name="T28" fmla="*/ 73 w 385"/>
                <a:gd name="T29" fmla="*/ 424 h 428"/>
                <a:gd name="T30" fmla="*/ 116 w 385"/>
                <a:gd name="T31" fmla="*/ 427 h 428"/>
                <a:gd name="T32" fmla="*/ 155 w 385"/>
                <a:gd name="T33" fmla="*/ 428 h 428"/>
                <a:gd name="T34" fmla="*/ 155 w 385"/>
                <a:gd name="T35" fmla="*/ 428 h 428"/>
                <a:gd name="T36" fmla="*/ 186 w 385"/>
                <a:gd name="T37" fmla="*/ 427 h 428"/>
                <a:gd name="T38" fmla="*/ 212 w 385"/>
                <a:gd name="T39" fmla="*/ 425 h 428"/>
                <a:gd name="T40" fmla="*/ 238 w 385"/>
                <a:gd name="T41" fmla="*/ 421 h 428"/>
                <a:gd name="T42" fmla="*/ 261 w 385"/>
                <a:gd name="T43" fmla="*/ 415 h 428"/>
                <a:gd name="T44" fmla="*/ 282 w 385"/>
                <a:gd name="T45" fmla="*/ 408 h 428"/>
                <a:gd name="T46" fmla="*/ 301 w 385"/>
                <a:gd name="T47" fmla="*/ 399 h 428"/>
                <a:gd name="T48" fmla="*/ 309 w 385"/>
                <a:gd name="T49" fmla="*/ 394 h 428"/>
                <a:gd name="T50" fmla="*/ 318 w 385"/>
                <a:gd name="T51" fmla="*/ 389 h 428"/>
                <a:gd name="T52" fmla="*/ 326 w 385"/>
                <a:gd name="T53" fmla="*/ 383 h 428"/>
                <a:gd name="T54" fmla="*/ 333 w 385"/>
                <a:gd name="T55" fmla="*/ 377 h 428"/>
                <a:gd name="T56" fmla="*/ 339 w 385"/>
                <a:gd name="T57" fmla="*/ 369 h 428"/>
                <a:gd name="T58" fmla="*/ 345 w 385"/>
                <a:gd name="T59" fmla="*/ 362 h 428"/>
                <a:gd name="T60" fmla="*/ 351 w 385"/>
                <a:gd name="T61" fmla="*/ 355 h 428"/>
                <a:gd name="T62" fmla="*/ 356 w 385"/>
                <a:gd name="T63" fmla="*/ 347 h 428"/>
                <a:gd name="T64" fmla="*/ 361 w 385"/>
                <a:gd name="T65" fmla="*/ 337 h 428"/>
                <a:gd name="T66" fmla="*/ 366 w 385"/>
                <a:gd name="T67" fmla="*/ 329 h 428"/>
                <a:gd name="T68" fmla="*/ 373 w 385"/>
                <a:gd name="T69" fmla="*/ 309 h 428"/>
                <a:gd name="T70" fmla="*/ 378 w 385"/>
                <a:gd name="T71" fmla="*/ 287 h 428"/>
                <a:gd name="T72" fmla="*/ 382 w 385"/>
                <a:gd name="T73" fmla="*/ 264 h 428"/>
                <a:gd name="T74" fmla="*/ 384 w 385"/>
                <a:gd name="T75" fmla="*/ 239 h 428"/>
                <a:gd name="T76" fmla="*/ 385 w 385"/>
                <a:gd name="T77" fmla="*/ 211 h 428"/>
                <a:gd name="T78" fmla="*/ 385 w 385"/>
                <a:gd name="T79" fmla="*/ 211 h 428"/>
                <a:gd name="T80" fmla="*/ 384 w 385"/>
                <a:gd name="T81" fmla="*/ 187 h 428"/>
                <a:gd name="T82" fmla="*/ 381 w 385"/>
                <a:gd name="T83" fmla="*/ 164 h 428"/>
                <a:gd name="T84" fmla="*/ 377 w 385"/>
                <a:gd name="T85" fmla="*/ 143 h 428"/>
                <a:gd name="T86" fmla="*/ 371 w 385"/>
                <a:gd name="T87" fmla="*/ 122 h 428"/>
                <a:gd name="T88" fmla="*/ 363 w 385"/>
                <a:gd name="T89" fmla="*/ 104 h 428"/>
                <a:gd name="T90" fmla="*/ 352 w 385"/>
                <a:gd name="T91" fmla="*/ 86 h 428"/>
                <a:gd name="T92" fmla="*/ 341 w 385"/>
                <a:gd name="T93" fmla="*/ 71 h 428"/>
                <a:gd name="T94" fmla="*/ 328 w 385"/>
                <a:gd name="T95" fmla="*/ 57 h 428"/>
                <a:gd name="T96" fmla="*/ 314 w 385"/>
                <a:gd name="T97" fmla="*/ 43 h 428"/>
                <a:gd name="T98" fmla="*/ 297 w 385"/>
                <a:gd name="T99" fmla="*/ 32 h 428"/>
                <a:gd name="T100" fmla="*/ 280 w 385"/>
                <a:gd name="T101" fmla="*/ 23 h 428"/>
                <a:gd name="T102" fmla="*/ 260 w 385"/>
                <a:gd name="T103" fmla="*/ 14 h 428"/>
                <a:gd name="T104" fmla="*/ 240 w 385"/>
                <a:gd name="T105" fmla="*/ 8 h 428"/>
                <a:gd name="T106" fmla="*/ 218 w 385"/>
                <a:gd name="T107" fmla="*/ 4 h 428"/>
                <a:gd name="T108" fmla="*/ 195 w 385"/>
                <a:gd name="T109" fmla="*/ 1 h 428"/>
                <a:gd name="T110" fmla="*/ 171 w 385"/>
                <a:gd name="T111" fmla="*/ 0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85" h="428">
                  <a:moveTo>
                    <a:pt x="171" y="0"/>
                  </a:moveTo>
                  <a:lnTo>
                    <a:pt x="171" y="0"/>
                  </a:lnTo>
                  <a:lnTo>
                    <a:pt x="150" y="1"/>
                  </a:lnTo>
                  <a:lnTo>
                    <a:pt x="129" y="2"/>
                  </a:lnTo>
                  <a:lnTo>
                    <a:pt x="106" y="4"/>
                  </a:lnTo>
                  <a:lnTo>
                    <a:pt x="83" y="7"/>
                  </a:lnTo>
                  <a:lnTo>
                    <a:pt x="60" y="10"/>
                  </a:lnTo>
                  <a:lnTo>
                    <a:pt x="39" y="14"/>
                  </a:lnTo>
                  <a:lnTo>
                    <a:pt x="18" y="20"/>
                  </a:lnTo>
                  <a:lnTo>
                    <a:pt x="0" y="26"/>
                  </a:lnTo>
                  <a:lnTo>
                    <a:pt x="0" y="415"/>
                  </a:lnTo>
                  <a:lnTo>
                    <a:pt x="0" y="415"/>
                  </a:lnTo>
                  <a:lnTo>
                    <a:pt x="15" y="418"/>
                  </a:lnTo>
                  <a:lnTo>
                    <a:pt x="34" y="420"/>
                  </a:lnTo>
                  <a:lnTo>
                    <a:pt x="73" y="424"/>
                  </a:lnTo>
                  <a:lnTo>
                    <a:pt x="116" y="427"/>
                  </a:lnTo>
                  <a:lnTo>
                    <a:pt x="155" y="428"/>
                  </a:lnTo>
                  <a:lnTo>
                    <a:pt x="155" y="428"/>
                  </a:lnTo>
                  <a:lnTo>
                    <a:pt x="186" y="427"/>
                  </a:lnTo>
                  <a:lnTo>
                    <a:pt x="212" y="425"/>
                  </a:lnTo>
                  <a:lnTo>
                    <a:pt x="238" y="421"/>
                  </a:lnTo>
                  <a:lnTo>
                    <a:pt x="261" y="415"/>
                  </a:lnTo>
                  <a:lnTo>
                    <a:pt x="282" y="408"/>
                  </a:lnTo>
                  <a:lnTo>
                    <a:pt x="301" y="399"/>
                  </a:lnTo>
                  <a:lnTo>
                    <a:pt x="309" y="394"/>
                  </a:lnTo>
                  <a:lnTo>
                    <a:pt x="318" y="389"/>
                  </a:lnTo>
                  <a:lnTo>
                    <a:pt x="326" y="383"/>
                  </a:lnTo>
                  <a:lnTo>
                    <a:pt x="333" y="377"/>
                  </a:lnTo>
                  <a:lnTo>
                    <a:pt x="339" y="369"/>
                  </a:lnTo>
                  <a:lnTo>
                    <a:pt x="345" y="362"/>
                  </a:lnTo>
                  <a:lnTo>
                    <a:pt x="351" y="355"/>
                  </a:lnTo>
                  <a:lnTo>
                    <a:pt x="356" y="347"/>
                  </a:lnTo>
                  <a:lnTo>
                    <a:pt x="361" y="337"/>
                  </a:lnTo>
                  <a:lnTo>
                    <a:pt x="366" y="329"/>
                  </a:lnTo>
                  <a:lnTo>
                    <a:pt x="373" y="309"/>
                  </a:lnTo>
                  <a:lnTo>
                    <a:pt x="378" y="287"/>
                  </a:lnTo>
                  <a:lnTo>
                    <a:pt x="382" y="264"/>
                  </a:lnTo>
                  <a:lnTo>
                    <a:pt x="384" y="239"/>
                  </a:lnTo>
                  <a:lnTo>
                    <a:pt x="385" y="211"/>
                  </a:lnTo>
                  <a:lnTo>
                    <a:pt x="385" y="211"/>
                  </a:lnTo>
                  <a:lnTo>
                    <a:pt x="384" y="187"/>
                  </a:lnTo>
                  <a:lnTo>
                    <a:pt x="381" y="164"/>
                  </a:lnTo>
                  <a:lnTo>
                    <a:pt x="377" y="143"/>
                  </a:lnTo>
                  <a:lnTo>
                    <a:pt x="371" y="122"/>
                  </a:lnTo>
                  <a:lnTo>
                    <a:pt x="363" y="104"/>
                  </a:lnTo>
                  <a:lnTo>
                    <a:pt x="352" y="86"/>
                  </a:lnTo>
                  <a:lnTo>
                    <a:pt x="341" y="71"/>
                  </a:lnTo>
                  <a:lnTo>
                    <a:pt x="328" y="57"/>
                  </a:lnTo>
                  <a:lnTo>
                    <a:pt x="314" y="43"/>
                  </a:lnTo>
                  <a:lnTo>
                    <a:pt x="297" y="32"/>
                  </a:lnTo>
                  <a:lnTo>
                    <a:pt x="280" y="23"/>
                  </a:lnTo>
                  <a:lnTo>
                    <a:pt x="260" y="14"/>
                  </a:lnTo>
                  <a:lnTo>
                    <a:pt x="240" y="8"/>
                  </a:lnTo>
                  <a:lnTo>
                    <a:pt x="218" y="4"/>
                  </a:lnTo>
                  <a:lnTo>
                    <a:pt x="195" y="1"/>
                  </a:lnTo>
                  <a:lnTo>
                    <a:pt x="17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</p:grpSp>
      <p:sp>
        <p:nvSpPr>
          <p:cNvPr id="41" name="Rectangle 10"/>
          <p:cNvSpPr txBox="1">
            <a:spLocks noChangeArrowheads="1"/>
          </p:cNvSpPr>
          <p:nvPr userDrawn="1"/>
        </p:nvSpPr>
        <p:spPr>
          <a:xfrm>
            <a:off x="407668" y="6069040"/>
            <a:ext cx="2232402" cy="273007"/>
          </a:xfrm>
          <a:prstGeom prst="rect">
            <a:avLst/>
          </a:prstGeom>
          <a:ln/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l" defTabSz="914400" rtl="0" eaLnBrk="1" latinLnBrk="0" hangingPunct="1">
              <a:defRPr sz="900" kern="1200">
                <a:solidFill>
                  <a:schemeClr val="accent6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en-GB" dirty="0" smtClean="0">
                <a:solidFill>
                  <a:srgbClr val="D7D2CB">
                    <a:lumMod val="50000"/>
                  </a:srgbClr>
                </a:solidFill>
              </a:rPr>
              <a:t>Page  </a:t>
            </a:r>
            <a:fld id="{4A1B87DD-86B5-48CA-9454-66C05345144F}" type="slidenum">
              <a:rPr lang="en-US" smtClean="0">
                <a:solidFill>
                  <a:srgbClr val="D7D2CB">
                    <a:lumMod val="50000"/>
                  </a:srgbClr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D7D2CB">
                  <a:lumMod val="50000"/>
                </a:srgbClr>
              </a:solidFill>
            </a:endParaRPr>
          </a:p>
        </p:txBody>
      </p:sp>
      <p:grpSp>
        <p:nvGrpSpPr>
          <p:cNvPr id="49" name="Group 48"/>
          <p:cNvGrpSpPr/>
          <p:nvPr userDrawn="1"/>
        </p:nvGrpSpPr>
        <p:grpSpPr>
          <a:xfrm>
            <a:off x="10591919" y="34249"/>
            <a:ext cx="1079674" cy="625849"/>
            <a:chOff x="8405819" y="36245"/>
            <a:chExt cx="856837" cy="662339"/>
          </a:xfrm>
        </p:grpSpPr>
        <p:grpSp>
          <p:nvGrpSpPr>
            <p:cNvPr id="50" name="Group 49"/>
            <p:cNvGrpSpPr/>
            <p:nvPr userDrawn="1"/>
          </p:nvGrpSpPr>
          <p:grpSpPr>
            <a:xfrm>
              <a:off x="8545513" y="36245"/>
              <a:ext cx="489905" cy="495602"/>
              <a:chOff x="7818438" y="101600"/>
              <a:chExt cx="546100" cy="552450"/>
            </a:xfrm>
          </p:grpSpPr>
          <p:sp>
            <p:nvSpPr>
              <p:cNvPr id="53" name="Freeform 5"/>
              <p:cNvSpPr>
                <a:spLocks noEditPoints="1"/>
              </p:cNvSpPr>
              <p:nvPr userDrawn="1"/>
            </p:nvSpPr>
            <p:spPr bwMode="auto">
              <a:xfrm>
                <a:off x="7818438" y="200025"/>
                <a:ext cx="546100" cy="454025"/>
              </a:xfrm>
              <a:custGeom>
                <a:avLst/>
                <a:gdLst>
                  <a:gd name="T0" fmla="*/ 56 w 344"/>
                  <a:gd name="T1" fmla="*/ 0 h 286"/>
                  <a:gd name="T2" fmla="*/ 44 w 344"/>
                  <a:gd name="T3" fmla="*/ 2 h 286"/>
                  <a:gd name="T4" fmla="*/ 24 w 344"/>
                  <a:gd name="T5" fmla="*/ 10 h 286"/>
                  <a:gd name="T6" fmla="*/ 10 w 344"/>
                  <a:gd name="T7" fmla="*/ 26 h 286"/>
                  <a:gd name="T8" fmla="*/ 2 w 344"/>
                  <a:gd name="T9" fmla="*/ 46 h 286"/>
                  <a:gd name="T10" fmla="*/ 0 w 344"/>
                  <a:gd name="T11" fmla="*/ 230 h 286"/>
                  <a:gd name="T12" fmla="*/ 2 w 344"/>
                  <a:gd name="T13" fmla="*/ 242 h 286"/>
                  <a:gd name="T14" fmla="*/ 10 w 344"/>
                  <a:gd name="T15" fmla="*/ 262 h 286"/>
                  <a:gd name="T16" fmla="*/ 24 w 344"/>
                  <a:gd name="T17" fmla="*/ 278 h 286"/>
                  <a:gd name="T18" fmla="*/ 44 w 344"/>
                  <a:gd name="T19" fmla="*/ 286 h 286"/>
                  <a:gd name="T20" fmla="*/ 288 w 344"/>
                  <a:gd name="T21" fmla="*/ 286 h 286"/>
                  <a:gd name="T22" fmla="*/ 300 w 344"/>
                  <a:gd name="T23" fmla="*/ 286 h 286"/>
                  <a:gd name="T24" fmla="*/ 320 w 344"/>
                  <a:gd name="T25" fmla="*/ 278 h 286"/>
                  <a:gd name="T26" fmla="*/ 334 w 344"/>
                  <a:gd name="T27" fmla="*/ 262 h 286"/>
                  <a:gd name="T28" fmla="*/ 344 w 344"/>
                  <a:gd name="T29" fmla="*/ 242 h 286"/>
                  <a:gd name="T30" fmla="*/ 344 w 344"/>
                  <a:gd name="T31" fmla="*/ 58 h 286"/>
                  <a:gd name="T32" fmla="*/ 344 w 344"/>
                  <a:gd name="T33" fmla="*/ 46 h 286"/>
                  <a:gd name="T34" fmla="*/ 334 w 344"/>
                  <a:gd name="T35" fmla="*/ 26 h 286"/>
                  <a:gd name="T36" fmla="*/ 320 w 344"/>
                  <a:gd name="T37" fmla="*/ 10 h 286"/>
                  <a:gd name="T38" fmla="*/ 300 w 344"/>
                  <a:gd name="T39" fmla="*/ 2 h 286"/>
                  <a:gd name="T40" fmla="*/ 288 w 344"/>
                  <a:gd name="T41" fmla="*/ 0 h 286"/>
                  <a:gd name="T42" fmla="*/ 148 w 344"/>
                  <a:gd name="T43" fmla="*/ 142 h 286"/>
                  <a:gd name="T44" fmla="*/ 144 w 344"/>
                  <a:gd name="T45" fmla="*/ 136 h 286"/>
                  <a:gd name="T46" fmla="*/ 136 w 344"/>
                  <a:gd name="T47" fmla="*/ 122 h 286"/>
                  <a:gd name="T48" fmla="*/ 134 w 344"/>
                  <a:gd name="T49" fmla="*/ 112 h 286"/>
                  <a:gd name="T50" fmla="*/ 138 w 344"/>
                  <a:gd name="T51" fmla="*/ 98 h 286"/>
                  <a:gd name="T52" fmla="*/ 146 w 344"/>
                  <a:gd name="T53" fmla="*/ 88 h 286"/>
                  <a:gd name="T54" fmla="*/ 158 w 344"/>
                  <a:gd name="T55" fmla="*/ 80 h 286"/>
                  <a:gd name="T56" fmla="*/ 172 w 344"/>
                  <a:gd name="T57" fmla="*/ 76 h 286"/>
                  <a:gd name="T58" fmla="*/ 178 w 344"/>
                  <a:gd name="T59" fmla="*/ 78 h 286"/>
                  <a:gd name="T60" fmla="*/ 192 w 344"/>
                  <a:gd name="T61" fmla="*/ 82 h 286"/>
                  <a:gd name="T62" fmla="*/ 202 w 344"/>
                  <a:gd name="T63" fmla="*/ 92 h 286"/>
                  <a:gd name="T64" fmla="*/ 208 w 344"/>
                  <a:gd name="T65" fmla="*/ 106 h 286"/>
                  <a:gd name="T66" fmla="*/ 208 w 344"/>
                  <a:gd name="T67" fmla="*/ 112 h 286"/>
                  <a:gd name="T68" fmla="*/ 204 w 344"/>
                  <a:gd name="T69" fmla="*/ 128 h 286"/>
                  <a:gd name="T70" fmla="*/ 196 w 344"/>
                  <a:gd name="T71" fmla="*/ 140 h 286"/>
                  <a:gd name="T72" fmla="*/ 126 w 344"/>
                  <a:gd name="T73" fmla="*/ 228 h 2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44" h="286">
                    <a:moveTo>
                      <a:pt x="288" y="0"/>
                    </a:moveTo>
                    <a:lnTo>
                      <a:pt x="56" y="0"/>
                    </a:lnTo>
                    <a:lnTo>
                      <a:pt x="56" y="0"/>
                    </a:lnTo>
                    <a:lnTo>
                      <a:pt x="44" y="2"/>
                    </a:lnTo>
                    <a:lnTo>
                      <a:pt x="34" y="6"/>
                    </a:lnTo>
                    <a:lnTo>
                      <a:pt x="24" y="10"/>
                    </a:lnTo>
                    <a:lnTo>
                      <a:pt x="16" y="18"/>
                    </a:lnTo>
                    <a:lnTo>
                      <a:pt x="10" y="26"/>
                    </a:lnTo>
                    <a:lnTo>
                      <a:pt x="4" y="36"/>
                    </a:lnTo>
                    <a:lnTo>
                      <a:pt x="2" y="46"/>
                    </a:lnTo>
                    <a:lnTo>
                      <a:pt x="0" y="58"/>
                    </a:lnTo>
                    <a:lnTo>
                      <a:pt x="0" y="230"/>
                    </a:lnTo>
                    <a:lnTo>
                      <a:pt x="0" y="230"/>
                    </a:lnTo>
                    <a:lnTo>
                      <a:pt x="2" y="242"/>
                    </a:lnTo>
                    <a:lnTo>
                      <a:pt x="4" y="252"/>
                    </a:lnTo>
                    <a:lnTo>
                      <a:pt x="10" y="262"/>
                    </a:lnTo>
                    <a:lnTo>
                      <a:pt x="16" y="270"/>
                    </a:lnTo>
                    <a:lnTo>
                      <a:pt x="24" y="278"/>
                    </a:lnTo>
                    <a:lnTo>
                      <a:pt x="34" y="282"/>
                    </a:lnTo>
                    <a:lnTo>
                      <a:pt x="44" y="286"/>
                    </a:lnTo>
                    <a:lnTo>
                      <a:pt x="56" y="286"/>
                    </a:lnTo>
                    <a:lnTo>
                      <a:pt x="288" y="286"/>
                    </a:lnTo>
                    <a:lnTo>
                      <a:pt x="288" y="286"/>
                    </a:lnTo>
                    <a:lnTo>
                      <a:pt x="300" y="286"/>
                    </a:lnTo>
                    <a:lnTo>
                      <a:pt x="310" y="282"/>
                    </a:lnTo>
                    <a:lnTo>
                      <a:pt x="320" y="278"/>
                    </a:lnTo>
                    <a:lnTo>
                      <a:pt x="328" y="270"/>
                    </a:lnTo>
                    <a:lnTo>
                      <a:pt x="334" y="262"/>
                    </a:lnTo>
                    <a:lnTo>
                      <a:pt x="340" y="252"/>
                    </a:lnTo>
                    <a:lnTo>
                      <a:pt x="344" y="242"/>
                    </a:lnTo>
                    <a:lnTo>
                      <a:pt x="344" y="230"/>
                    </a:lnTo>
                    <a:lnTo>
                      <a:pt x="344" y="58"/>
                    </a:lnTo>
                    <a:lnTo>
                      <a:pt x="344" y="58"/>
                    </a:lnTo>
                    <a:lnTo>
                      <a:pt x="344" y="46"/>
                    </a:lnTo>
                    <a:lnTo>
                      <a:pt x="340" y="36"/>
                    </a:lnTo>
                    <a:lnTo>
                      <a:pt x="334" y="26"/>
                    </a:lnTo>
                    <a:lnTo>
                      <a:pt x="328" y="18"/>
                    </a:lnTo>
                    <a:lnTo>
                      <a:pt x="320" y="10"/>
                    </a:lnTo>
                    <a:lnTo>
                      <a:pt x="310" y="6"/>
                    </a:lnTo>
                    <a:lnTo>
                      <a:pt x="300" y="2"/>
                    </a:lnTo>
                    <a:lnTo>
                      <a:pt x="288" y="0"/>
                    </a:lnTo>
                    <a:lnTo>
                      <a:pt x="288" y="0"/>
                    </a:lnTo>
                    <a:close/>
                    <a:moveTo>
                      <a:pt x="126" y="228"/>
                    </a:moveTo>
                    <a:lnTo>
                      <a:pt x="148" y="142"/>
                    </a:lnTo>
                    <a:lnTo>
                      <a:pt x="148" y="142"/>
                    </a:lnTo>
                    <a:lnTo>
                      <a:pt x="144" y="136"/>
                    </a:lnTo>
                    <a:lnTo>
                      <a:pt x="138" y="130"/>
                    </a:lnTo>
                    <a:lnTo>
                      <a:pt x="136" y="122"/>
                    </a:lnTo>
                    <a:lnTo>
                      <a:pt x="134" y="112"/>
                    </a:lnTo>
                    <a:lnTo>
                      <a:pt x="134" y="112"/>
                    </a:lnTo>
                    <a:lnTo>
                      <a:pt x="136" y="106"/>
                    </a:lnTo>
                    <a:lnTo>
                      <a:pt x="138" y="98"/>
                    </a:lnTo>
                    <a:lnTo>
                      <a:pt x="142" y="92"/>
                    </a:lnTo>
                    <a:lnTo>
                      <a:pt x="146" y="88"/>
                    </a:lnTo>
                    <a:lnTo>
                      <a:pt x="152" y="82"/>
                    </a:lnTo>
                    <a:lnTo>
                      <a:pt x="158" y="80"/>
                    </a:lnTo>
                    <a:lnTo>
                      <a:pt x="164" y="78"/>
                    </a:lnTo>
                    <a:lnTo>
                      <a:pt x="172" y="76"/>
                    </a:lnTo>
                    <a:lnTo>
                      <a:pt x="172" y="76"/>
                    </a:lnTo>
                    <a:lnTo>
                      <a:pt x="178" y="78"/>
                    </a:lnTo>
                    <a:lnTo>
                      <a:pt x="186" y="80"/>
                    </a:lnTo>
                    <a:lnTo>
                      <a:pt x="192" y="82"/>
                    </a:lnTo>
                    <a:lnTo>
                      <a:pt x="198" y="88"/>
                    </a:lnTo>
                    <a:lnTo>
                      <a:pt x="202" y="92"/>
                    </a:lnTo>
                    <a:lnTo>
                      <a:pt x="204" y="98"/>
                    </a:lnTo>
                    <a:lnTo>
                      <a:pt x="208" y="106"/>
                    </a:lnTo>
                    <a:lnTo>
                      <a:pt x="208" y="112"/>
                    </a:lnTo>
                    <a:lnTo>
                      <a:pt x="208" y="112"/>
                    </a:lnTo>
                    <a:lnTo>
                      <a:pt x="206" y="120"/>
                    </a:lnTo>
                    <a:lnTo>
                      <a:pt x="204" y="128"/>
                    </a:lnTo>
                    <a:lnTo>
                      <a:pt x="200" y="134"/>
                    </a:lnTo>
                    <a:lnTo>
                      <a:pt x="196" y="140"/>
                    </a:lnTo>
                    <a:lnTo>
                      <a:pt x="220" y="228"/>
                    </a:lnTo>
                    <a:lnTo>
                      <a:pt x="126" y="228"/>
                    </a:lnTo>
                    <a:close/>
                  </a:path>
                </a:pathLst>
              </a:custGeom>
              <a:solidFill>
                <a:srgbClr val="E31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005EB8"/>
                  </a:solidFill>
                </a:endParaRPr>
              </a:p>
            </p:txBody>
          </p:sp>
          <p:sp>
            <p:nvSpPr>
              <p:cNvPr id="54" name="Freeform 6"/>
              <p:cNvSpPr>
                <a:spLocks/>
              </p:cNvSpPr>
              <p:nvPr userDrawn="1"/>
            </p:nvSpPr>
            <p:spPr bwMode="auto">
              <a:xfrm>
                <a:off x="7961313" y="101600"/>
                <a:ext cx="260350" cy="88900"/>
              </a:xfrm>
              <a:custGeom>
                <a:avLst/>
                <a:gdLst>
                  <a:gd name="T0" fmla="*/ 20 w 164"/>
                  <a:gd name="T1" fmla="*/ 56 h 56"/>
                  <a:gd name="T2" fmla="*/ 20 w 164"/>
                  <a:gd name="T3" fmla="*/ 56 h 56"/>
                  <a:gd name="T4" fmla="*/ 22 w 164"/>
                  <a:gd name="T5" fmla="*/ 46 h 56"/>
                  <a:gd name="T6" fmla="*/ 26 w 164"/>
                  <a:gd name="T7" fmla="*/ 36 h 56"/>
                  <a:gd name="T8" fmla="*/ 30 w 164"/>
                  <a:gd name="T9" fmla="*/ 30 h 56"/>
                  <a:gd name="T10" fmla="*/ 36 w 164"/>
                  <a:gd name="T11" fmla="*/ 26 h 56"/>
                  <a:gd name="T12" fmla="*/ 42 w 164"/>
                  <a:gd name="T13" fmla="*/ 22 h 56"/>
                  <a:gd name="T14" fmla="*/ 54 w 164"/>
                  <a:gd name="T15" fmla="*/ 20 h 56"/>
                  <a:gd name="T16" fmla="*/ 82 w 164"/>
                  <a:gd name="T17" fmla="*/ 20 h 56"/>
                  <a:gd name="T18" fmla="*/ 82 w 164"/>
                  <a:gd name="T19" fmla="*/ 20 h 56"/>
                  <a:gd name="T20" fmla="*/ 112 w 164"/>
                  <a:gd name="T21" fmla="*/ 20 h 56"/>
                  <a:gd name="T22" fmla="*/ 122 w 164"/>
                  <a:gd name="T23" fmla="*/ 22 h 56"/>
                  <a:gd name="T24" fmla="*/ 130 w 164"/>
                  <a:gd name="T25" fmla="*/ 26 h 56"/>
                  <a:gd name="T26" fmla="*/ 136 w 164"/>
                  <a:gd name="T27" fmla="*/ 30 h 56"/>
                  <a:gd name="T28" fmla="*/ 140 w 164"/>
                  <a:gd name="T29" fmla="*/ 36 h 56"/>
                  <a:gd name="T30" fmla="*/ 142 w 164"/>
                  <a:gd name="T31" fmla="*/ 46 h 56"/>
                  <a:gd name="T32" fmla="*/ 144 w 164"/>
                  <a:gd name="T33" fmla="*/ 56 h 56"/>
                  <a:gd name="T34" fmla="*/ 164 w 164"/>
                  <a:gd name="T35" fmla="*/ 56 h 56"/>
                  <a:gd name="T36" fmla="*/ 164 w 164"/>
                  <a:gd name="T37" fmla="*/ 56 h 56"/>
                  <a:gd name="T38" fmla="*/ 162 w 164"/>
                  <a:gd name="T39" fmla="*/ 38 h 56"/>
                  <a:gd name="T40" fmla="*/ 156 w 164"/>
                  <a:gd name="T41" fmla="*/ 24 h 56"/>
                  <a:gd name="T42" fmla="*/ 148 w 164"/>
                  <a:gd name="T43" fmla="*/ 14 h 56"/>
                  <a:gd name="T44" fmla="*/ 138 w 164"/>
                  <a:gd name="T45" fmla="*/ 6 h 56"/>
                  <a:gd name="T46" fmla="*/ 126 w 164"/>
                  <a:gd name="T47" fmla="*/ 2 h 56"/>
                  <a:gd name="T48" fmla="*/ 112 w 164"/>
                  <a:gd name="T49" fmla="*/ 0 h 56"/>
                  <a:gd name="T50" fmla="*/ 82 w 164"/>
                  <a:gd name="T51" fmla="*/ 0 h 56"/>
                  <a:gd name="T52" fmla="*/ 82 w 164"/>
                  <a:gd name="T53" fmla="*/ 0 h 56"/>
                  <a:gd name="T54" fmla="*/ 52 w 164"/>
                  <a:gd name="T55" fmla="*/ 0 h 56"/>
                  <a:gd name="T56" fmla="*/ 38 w 164"/>
                  <a:gd name="T57" fmla="*/ 2 h 56"/>
                  <a:gd name="T58" fmla="*/ 26 w 164"/>
                  <a:gd name="T59" fmla="*/ 6 h 56"/>
                  <a:gd name="T60" fmla="*/ 16 w 164"/>
                  <a:gd name="T61" fmla="*/ 14 h 56"/>
                  <a:gd name="T62" fmla="*/ 8 w 164"/>
                  <a:gd name="T63" fmla="*/ 24 h 56"/>
                  <a:gd name="T64" fmla="*/ 2 w 164"/>
                  <a:gd name="T65" fmla="*/ 38 h 56"/>
                  <a:gd name="T66" fmla="*/ 0 w 164"/>
                  <a:gd name="T67" fmla="*/ 56 h 56"/>
                  <a:gd name="T68" fmla="*/ 20 w 164"/>
                  <a:gd name="T69" fmla="*/ 5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64" h="56">
                    <a:moveTo>
                      <a:pt x="20" y="56"/>
                    </a:moveTo>
                    <a:lnTo>
                      <a:pt x="20" y="56"/>
                    </a:lnTo>
                    <a:lnTo>
                      <a:pt x="22" y="46"/>
                    </a:lnTo>
                    <a:lnTo>
                      <a:pt x="26" y="36"/>
                    </a:lnTo>
                    <a:lnTo>
                      <a:pt x="30" y="30"/>
                    </a:lnTo>
                    <a:lnTo>
                      <a:pt x="36" y="26"/>
                    </a:lnTo>
                    <a:lnTo>
                      <a:pt x="42" y="22"/>
                    </a:lnTo>
                    <a:lnTo>
                      <a:pt x="54" y="20"/>
                    </a:lnTo>
                    <a:lnTo>
                      <a:pt x="82" y="20"/>
                    </a:lnTo>
                    <a:lnTo>
                      <a:pt x="82" y="20"/>
                    </a:lnTo>
                    <a:lnTo>
                      <a:pt x="112" y="20"/>
                    </a:lnTo>
                    <a:lnTo>
                      <a:pt x="122" y="22"/>
                    </a:lnTo>
                    <a:lnTo>
                      <a:pt x="130" y="26"/>
                    </a:lnTo>
                    <a:lnTo>
                      <a:pt x="136" y="30"/>
                    </a:lnTo>
                    <a:lnTo>
                      <a:pt x="140" y="36"/>
                    </a:lnTo>
                    <a:lnTo>
                      <a:pt x="142" y="46"/>
                    </a:lnTo>
                    <a:lnTo>
                      <a:pt x="144" y="56"/>
                    </a:lnTo>
                    <a:lnTo>
                      <a:pt x="164" y="56"/>
                    </a:lnTo>
                    <a:lnTo>
                      <a:pt x="164" y="56"/>
                    </a:lnTo>
                    <a:lnTo>
                      <a:pt x="162" y="38"/>
                    </a:lnTo>
                    <a:lnTo>
                      <a:pt x="156" y="24"/>
                    </a:lnTo>
                    <a:lnTo>
                      <a:pt x="148" y="14"/>
                    </a:lnTo>
                    <a:lnTo>
                      <a:pt x="138" y="6"/>
                    </a:lnTo>
                    <a:lnTo>
                      <a:pt x="126" y="2"/>
                    </a:lnTo>
                    <a:lnTo>
                      <a:pt x="112" y="0"/>
                    </a:lnTo>
                    <a:lnTo>
                      <a:pt x="82" y="0"/>
                    </a:lnTo>
                    <a:lnTo>
                      <a:pt x="82" y="0"/>
                    </a:lnTo>
                    <a:lnTo>
                      <a:pt x="52" y="0"/>
                    </a:lnTo>
                    <a:lnTo>
                      <a:pt x="38" y="2"/>
                    </a:lnTo>
                    <a:lnTo>
                      <a:pt x="26" y="6"/>
                    </a:lnTo>
                    <a:lnTo>
                      <a:pt x="16" y="14"/>
                    </a:lnTo>
                    <a:lnTo>
                      <a:pt x="8" y="24"/>
                    </a:lnTo>
                    <a:lnTo>
                      <a:pt x="2" y="38"/>
                    </a:lnTo>
                    <a:lnTo>
                      <a:pt x="0" y="56"/>
                    </a:lnTo>
                    <a:lnTo>
                      <a:pt x="20" y="56"/>
                    </a:lnTo>
                    <a:close/>
                  </a:path>
                </a:pathLst>
              </a:custGeom>
              <a:solidFill>
                <a:srgbClr val="E31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005EB8"/>
                  </a:solidFill>
                </a:endParaRPr>
              </a:p>
            </p:txBody>
          </p:sp>
        </p:grpSp>
        <p:sp>
          <p:nvSpPr>
            <p:cNvPr id="51" name="TextBox 50"/>
            <p:cNvSpPr txBox="1"/>
            <p:nvPr userDrawn="1"/>
          </p:nvSpPr>
          <p:spPr>
            <a:xfrm rot="16200000">
              <a:off x="8191735" y="250329"/>
              <a:ext cx="563729" cy="1355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510" dirty="0" smtClean="0">
                  <a:solidFill>
                    <a:srgbClr val="FFFFFF">
                      <a:lumMod val="65000"/>
                    </a:srgbClr>
                  </a:solidFill>
                </a:rPr>
                <a:t>strictly</a:t>
              </a:r>
              <a:endParaRPr lang="en-GB" sz="510" dirty="0">
                <a:solidFill>
                  <a:srgbClr val="FFFFFF">
                    <a:lumMod val="65000"/>
                  </a:srgbClr>
                </a:solidFill>
              </a:endParaRPr>
            </a:p>
          </p:txBody>
        </p:sp>
        <p:sp>
          <p:nvSpPr>
            <p:cNvPr id="52" name="TextBox 51"/>
            <p:cNvSpPr txBox="1"/>
            <p:nvPr userDrawn="1"/>
          </p:nvSpPr>
          <p:spPr>
            <a:xfrm>
              <a:off x="8410803" y="506408"/>
              <a:ext cx="851853" cy="19217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580" dirty="0" smtClean="0">
                  <a:solidFill>
                    <a:srgbClr val="FF0000"/>
                  </a:solidFill>
                </a:rPr>
                <a:t>CONFIDENTIAL</a:t>
              </a:r>
              <a:endParaRPr lang="en-GB" sz="580" dirty="0">
                <a:solidFill>
                  <a:srgbClr val="FF0000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11090629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vider  blue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2"/>
          <p:cNvSpPr>
            <a:spLocks noGrp="1"/>
          </p:cNvSpPr>
          <p:nvPr>
            <p:ph type="body" idx="1" hasCustomPrompt="1"/>
          </p:nvPr>
        </p:nvSpPr>
        <p:spPr>
          <a:xfrm>
            <a:off x="3232433" y="1361854"/>
            <a:ext cx="7397074" cy="1946285"/>
          </a:xfrm>
        </p:spPr>
        <p:txBody>
          <a:bodyPr anchor="t">
            <a:normAutofit/>
          </a:bodyPr>
          <a:lstStyle>
            <a:lvl1pPr marL="0" indent="0">
              <a:buNone/>
              <a:defRPr sz="2800" baseline="0">
                <a:solidFill>
                  <a:schemeClr val="bg1"/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GB" noProof="0" dirty="0" smtClean="0"/>
              <a:t>Divider title here</a:t>
            </a:r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44728" y="627001"/>
            <a:ext cx="1746418" cy="1287035"/>
          </a:xfrm>
        </p:spPr>
        <p:txBody>
          <a:bodyPr anchor="t">
            <a:normAutofit/>
          </a:bodyPr>
          <a:lstStyle>
            <a:lvl1pPr algn="r">
              <a:defRPr sz="7200" b="0" cap="all">
                <a:solidFill>
                  <a:schemeClr val="tx2"/>
                </a:solidFill>
              </a:defRPr>
            </a:lvl1pPr>
          </a:lstStyle>
          <a:p>
            <a:r>
              <a:rPr lang="en-GB" noProof="0" smtClean="0"/>
              <a:t>1</a:t>
            </a:r>
            <a:endParaRPr lang="en-GB" noProof="0"/>
          </a:p>
        </p:txBody>
      </p:sp>
      <p:cxnSp>
        <p:nvCxnSpPr>
          <p:cNvPr id="12" name="Conector recto 12"/>
          <p:cNvCxnSpPr/>
          <p:nvPr userDrawn="1"/>
        </p:nvCxnSpPr>
        <p:spPr>
          <a:xfrm flipH="1">
            <a:off x="1674064" y="1516324"/>
            <a:ext cx="1512464" cy="0"/>
          </a:xfrm>
          <a:prstGeom prst="line">
            <a:avLst/>
          </a:prstGeom>
          <a:ln w="12700" cmpd="sng">
            <a:solidFill>
              <a:schemeClr val="tx2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pic>
        <p:nvPicPr>
          <p:cNvPr id="41" name="Imagen 8" descr="logo AMa.wmf"/>
          <p:cNvPicPr>
            <a:picLocks noChangeAspect="1"/>
          </p:cNvPicPr>
          <p:nvPr userDrawn="1"/>
        </p:nvPicPr>
        <p:blipFill>
          <a:blip r:embed="rId2" cstate="email">
            <a:alphaModFix/>
            <a:lum bright="100000" contrast="-100000"/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800581" y="6133298"/>
            <a:ext cx="1289050" cy="168630"/>
          </a:xfrm>
          <a:prstGeom prst="rect">
            <a:avLst/>
          </a:prstGeom>
        </p:spPr>
      </p:pic>
      <p:grpSp>
        <p:nvGrpSpPr>
          <p:cNvPr id="27" name="Group 26"/>
          <p:cNvGrpSpPr/>
          <p:nvPr userDrawn="1"/>
        </p:nvGrpSpPr>
        <p:grpSpPr>
          <a:xfrm>
            <a:off x="10702202" y="68066"/>
            <a:ext cx="874461" cy="651751"/>
            <a:chOff x="8388192" y="36245"/>
            <a:chExt cx="874464" cy="651751"/>
          </a:xfrm>
        </p:grpSpPr>
        <p:grpSp>
          <p:nvGrpSpPr>
            <p:cNvPr id="42" name="Group 41"/>
            <p:cNvGrpSpPr/>
            <p:nvPr userDrawn="1"/>
          </p:nvGrpSpPr>
          <p:grpSpPr>
            <a:xfrm>
              <a:off x="8545513" y="36245"/>
              <a:ext cx="489905" cy="495602"/>
              <a:chOff x="7818438" y="101600"/>
              <a:chExt cx="546100" cy="552450"/>
            </a:xfrm>
          </p:grpSpPr>
          <p:sp>
            <p:nvSpPr>
              <p:cNvPr id="45" name="Freeform 5"/>
              <p:cNvSpPr>
                <a:spLocks noEditPoints="1"/>
              </p:cNvSpPr>
              <p:nvPr userDrawn="1"/>
            </p:nvSpPr>
            <p:spPr bwMode="auto">
              <a:xfrm>
                <a:off x="7818438" y="200025"/>
                <a:ext cx="546100" cy="454025"/>
              </a:xfrm>
              <a:custGeom>
                <a:avLst/>
                <a:gdLst>
                  <a:gd name="T0" fmla="*/ 56 w 344"/>
                  <a:gd name="T1" fmla="*/ 0 h 286"/>
                  <a:gd name="T2" fmla="*/ 44 w 344"/>
                  <a:gd name="T3" fmla="*/ 2 h 286"/>
                  <a:gd name="T4" fmla="*/ 24 w 344"/>
                  <a:gd name="T5" fmla="*/ 10 h 286"/>
                  <a:gd name="T6" fmla="*/ 10 w 344"/>
                  <a:gd name="T7" fmla="*/ 26 h 286"/>
                  <a:gd name="T8" fmla="*/ 2 w 344"/>
                  <a:gd name="T9" fmla="*/ 46 h 286"/>
                  <a:gd name="T10" fmla="*/ 0 w 344"/>
                  <a:gd name="T11" fmla="*/ 230 h 286"/>
                  <a:gd name="T12" fmla="*/ 2 w 344"/>
                  <a:gd name="T13" fmla="*/ 242 h 286"/>
                  <a:gd name="T14" fmla="*/ 10 w 344"/>
                  <a:gd name="T15" fmla="*/ 262 h 286"/>
                  <a:gd name="T16" fmla="*/ 24 w 344"/>
                  <a:gd name="T17" fmla="*/ 278 h 286"/>
                  <a:gd name="T18" fmla="*/ 44 w 344"/>
                  <a:gd name="T19" fmla="*/ 286 h 286"/>
                  <a:gd name="T20" fmla="*/ 288 w 344"/>
                  <a:gd name="T21" fmla="*/ 286 h 286"/>
                  <a:gd name="T22" fmla="*/ 300 w 344"/>
                  <a:gd name="T23" fmla="*/ 286 h 286"/>
                  <a:gd name="T24" fmla="*/ 320 w 344"/>
                  <a:gd name="T25" fmla="*/ 278 h 286"/>
                  <a:gd name="T26" fmla="*/ 334 w 344"/>
                  <a:gd name="T27" fmla="*/ 262 h 286"/>
                  <a:gd name="T28" fmla="*/ 344 w 344"/>
                  <a:gd name="T29" fmla="*/ 242 h 286"/>
                  <a:gd name="T30" fmla="*/ 344 w 344"/>
                  <a:gd name="T31" fmla="*/ 58 h 286"/>
                  <a:gd name="T32" fmla="*/ 344 w 344"/>
                  <a:gd name="T33" fmla="*/ 46 h 286"/>
                  <a:gd name="T34" fmla="*/ 334 w 344"/>
                  <a:gd name="T35" fmla="*/ 26 h 286"/>
                  <a:gd name="T36" fmla="*/ 320 w 344"/>
                  <a:gd name="T37" fmla="*/ 10 h 286"/>
                  <a:gd name="T38" fmla="*/ 300 w 344"/>
                  <a:gd name="T39" fmla="*/ 2 h 286"/>
                  <a:gd name="T40" fmla="*/ 288 w 344"/>
                  <a:gd name="T41" fmla="*/ 0 h 286"/>
                  <a:gd name="T42" fmla="*/ 148 w 344"/>
                  <a:gd name="T43" fmla="*/ 142 h 286"/>
                  <a:gd name="T44" fmla="*/ 144 w 344"/>
                  <a:gd name="T45" fmla="*/ 136 h 286"/>
                  <a:gd name="T46" fmla="*/ 136 w 344"/>
                  <a:gd name="T47" fmla="*/ 122 h 286"/>
                  <a:gd name="T48" fmla="*/ 134 w 344"/>
                  <a:gd name="T49" fmla="*/ 112 h 286"/>
                  <a:gd name="T50" fmla="*/ 138 w 344"/>
                  <a:gd name="T51" fmla="*/ 98 h 286"/>
                  <a:gd name="T52" fmla="*/ 146 w 344"/>
                  <a:gd name="T53" fmla="*/ 88 h 286"/>
                  <a:gd name="T54" fmla="*/ 158 w 344"/>
                  <a:gd name="T55" fmla="*/ 80 h 286"/>
                  <a:gd name="T56" fmla="*/ 172 w 344"/>
                  <a:gd name="T57" fmla="*/ 76 h 286"/>
                  <a:gd name="T58" fmla="*/ 178 w 344"/>
                  <a:gd name="T59" fmla="*/ 78 h 286"/>
                  <a:gd name="T60" fmla="*/ 192 w 344"/>
                  <a:gd name="T61" fmla="*/ 82 h 286"/>
                  <a:gd name="T62" fmla="*/ 202 w 344"/>
                  <a:gd name="T63" fmla="*/ 92 h 286"/>
                  <a:gd name="T64" fmla="*/ 208 w 344"/>
                  <a:gd name="T65" fmla="*/ 106 h 286"/>
                  <a:gd name="T66" fmla="*/ 208 w 344"/>
                  <a:gd name="T67" fmla="*/ 112 h 286"/>
                  <a:gd name="T68" fmla="*/ 204 w 344"/>
                  <a:gd name="T69" fmla="*/ 128 h 286"/>
                  <a:gd name="T70" fmla="*/ 196 w 344"/>
                  <a:gd name="T71" fmla="*/ 140 h 286"/>
                  <a:gd name="T72" fmla="*/ 126 w 344"/>
                  <a:gd name="T73" fmla="*/ 228 h 2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44" h="286">
                    <a:moveTo>
                      <a:pt x="288" y="0"/>
                    </a:moveTo>
                    <a:lnTo>
                      <a:pt x="56" y="0"/>
                    </a:lnTo>
                    <a:lnTo>
                      <a:pt x="56" y="0"/>
                    </a:lnTo>
                    <a:lnTo>
                      <a:pt x="44" y="2"/>
                    </a:lnTo>
                    <a:lnTo>
                      <a:pt x="34" y="6"/>
                    </a:lnTo>
                    <a:lnTo>
                      <a:pt x="24" y="10"/>
                    </a:lnTo>
                    <a:lnTo>
                      <a:pt x="16" y="18"/>
                    </a:lnTo>
                    <a:lnTo>
                      <a:pt x="10" y="26"/>
                    </a:lnTo>
                    <a:lnTo>
                      <a:pt x="4" y="36"/>
                    </a:lnTo>
                    <a:lnTo>
                      <a:pt x="2" y="46"/>
                    </a:lnTo>
                    <a:lnTo>
                      <a:pt x="0" y="58"/>
                    </a:lnTo>
                    <a:lnTo>
                      <a:pt x="0" y="230"/>
                    </a:lnTo>
                    <a:lnTo>
                      <a:pt x="0" y="230"/>
                    </a:lnTo>
                    <a:lnTo>
                      <a:pt x="2" y="242"/>
                    </a:lnTo>
                    <a:lnTo>
                      <a:pt x="4" y="252"/>
                    </a:lnTo>
                    <a:lnTo>
                      <a:pt x="10" y="262"/>
                    </a:lnTo>
                    <a:lnTo>
                      <a:pt x="16" y="270"/>
                    </a:lnTo>
                    <a:lnTo>
                      <a:pt x="24" y="278"/>
                    </a:lnTo>
                    <a:lnTo>
                      <a:pt x="34" y="282"/>
                    </a:lnTo>
                    <a:lnTo>
                      <a:pt x="44" y="286"/>
                    </a:lnTo>
                    <a:lnTo>
                      <a:pt x="56" y="286"/>
                    </a:lnTo>
                    <a:lnTo>
                      <a:pt x="288" y="286"/>
                    </a:lnTo>
                    <a:lnTo>
                      <a:pt x="288" y="286"/>
                    </a:lnTo>
                    <a:lnTo>
                      <a:pt x="300" y="286"/>
                    </a:lnTo>
                    <a:lnTo>
                      <a:pt x="310" y="282"/>
                    </a:lnTo>
                    <a:lnTo>
                      <a:pt x="320" y="278"/>
                    </a:lnTo>
                    <a:lnTo>
                      <a:pt x="328" y="270"/>
                    </a:lnTo>
                    <a:lnTo>
                      <a:pt x="334" y="262"/>
                    </a:lnTo>
                    <a:lnTo>
                      <a:pt x="340" y="252"/>
                    </a:lnTo>
                    <a:lnTo>
                      <a:pt x="344" y="242"/>
                    </a:lnTo>
                    <a:lnTo>
                      <a:pt x="344" y="230"/>
                    </a:lnTo>
                    <a:lnTo>
                      <a:pt x="344" y="58"/>
                    </a:lnTo>
                    <a:lnTo>
                      <a:pt x="344" y="58"/>
                    </a:lnTo>
                    <a:lnTo>
                      <a:pt x="344" y="46"/>
                    </a:lnTo>
                    <a:lnTo>
                      <a:pt x="340" y="36"/>
                    </a:lnTo>
                    <a:lnTo>
                      <a:pt x="334" y="26"/>
                    </a:lnTo>
                    <a:lnTo>
                      <a:pt x="328" y="18"/>
                    </a:lnTo>
                    <a:lnTo>
                      <a:pt x="320" y="10"/>
                    </a:lnTo>
                    <a:lnTo>
                      <a:pt x="310" y="6"/>
                    </a:lnTo>
                    <a:lnTo>
                      <a:pt x="300" y="2"/>
                    </a:lnTo>
                    <a:lnTo>
                      <a:pt x="288" y="0"/>
                    </a:lnTo>
                    <a:lnTo>
                      <a:pt x="288" y="0"/>
                    </a:lnTo>
                    <a:close/>
                    <a:moveTo>
                      <a:pt x="126" y="228"/>
                    </a:moveTo>
                    <a:lnTo>
                      <a:pt x="148" y="142"/>
                    </a:lnTo>
                    <a:lnTo>
                      <a:pt x="148" y="142"/>
                    </a:lnTo>
                    <a:lnTo>
                      <a:pt x="144" y="136"/>
                    </a:lnTo>
                    <a:lnTo>
                      <a:pt x="138" y="130"/>
                    </a:lnTo>
                    <a:lnTo>
                      <a:pt x="136" y="122"/>
                    </a:lnTo>
                    <a:lnTo>
                      <a:pt x="134" y="112"/>
                    </a:lnTo>
                    <a:lnTo>
                      <a:pt x="134" y="112"/>
                    </a:lnTo>
                    <a:lnTo>
                      <a:pt x="136" y="106"/>
                    </a:lnTo>
                    <a:lnTo>
                      <a:pt x="138" y="98"/>
                    </a:lnTo>
                    <a:lnTo>
                      <a:pt x="142" y="92"/>
                    </a:lnTo>
                    <a:lnTo>
                      <a:pt x="146" y="88"/>
                    </a:lnTo>
                    <a:lnTo>
                      <a:pt x="152" y="82"/>
                    </a:lnTo>
                    <a:lnTo>
                      <a:pt x="158" y="80"/>
                    </a:lnTo>
                    <a:lnTo>
                      <a:pt x="164" y="78"/>
                    </a:lnTo>
                    <a:lnTo>
                      <a:pt x="172" y="76"/>
                    </a:lnTo>
                    <a:lnTo>
                      <a:pt x="172" y="76"/>
                    </a:lnTo>
                    <a:lnTo>
                      <a:pt x="178" y="78"/>
                    </a:lnTo>
                    <a:lnTo>
                      <a:pt x="186" y="80"/>
                    </a:lnTo>
                    <a:lnTo>
                      <a:pt x="192" y="82"/>
                    </a:lnTo>
                    <a:lnTo>
                      <a:pt x="198" y="88"/>
                    </a:lnTo>
                    <a:lnTo>
                      <a:pt x="202" y="92"/>
                    </a:lnTo>
                    <a:lnTo>
                      <a:pt x="204" y="98"/>
                    </a:lnTo>
                    <a:lnTo>
                      <a:pt x="208" y="106"/>
                    </a:lnTo>
                    <a:lnTo>
                      <a:pt x="208" y="112"/>
                    </a:lnTo>
                    <a:lnTo>
                      <a:pt x="208" y="112"/>
                    </a:lnTo>
                    <a:lnTo>
                      <a:pt x="206" y="120"/>
                    </a:lnTo>
                    <a:lnTo>
                      <a:pt x="204" y="128"/>
                    </a:lnTo>
                    <a:lnTo>
                      <a:pt x="200" y="134"/>
                    </a:lnTo>
                    <a:lnTo>
                      <a:pt x="196" y="140"/>
                    </a:lnTo>
                    <a:lnTo>
                      <a:pt x="220" y="228"/>
                    </a:lnTo>
                    <a:lnTo>
                      <a:pt x="126" y="228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005EB8"/>
                  </a:solidFill>
                </a:endParaRPr>
              </a:p>
            </p:txBody>
          </p:sp>
          <p:sp>
            <p:nvSpPr>
              <p:cNvPr id="46" name="Freeform 6"/>
              <p:cNvSpPr>
                <a:spLocks/>
              </p:cNvSpPr>
              <p:nvPr userDrawn="1"/>
            </p:nvSpPr>
            <p:spPr bwMode="auto">
              <a:xfrm>
                <a:off x="7961313" y="101600"/>
                <a:ext cx="260350" cy="88900"/>
              </a:xfrm>
              <a:custGeom>
                <a:avLst/>
                <a:gdLst>
                  <a:gd name="T0" fmla="*/ 20 w 164"/>
                  <a:gd name="T1" fmla="*/ 56 h 56"/>
                  <a:gd name="T2" fmla="*/ 20 w 164"/>
                  <a:gd name="T3" fmla="*/ 56 h 56"/>
                  <a:gd name="T4" fmla="*/ 22 w 164"/>
                  <a:gd name="T5" fmla="*/ 46 h 56"/>
                  <a:gd name="T6" fmla="*/ 26 w 164"/>
                  <a:gd name="T7" fmla="*/ 36 h 56"/>
                  <a:gd name="T8" fmla="*/ 30 w 164"/>
                  <a:gd name="T9" fmla="*/ 30 h 56"/>
                  <a:gd name="T10" fmla="*/ 36 w 164"/>
                  <a:gd name="T11" fmla="*/ 26 h 56"/>
                  <a:gd name="T12" fmla="*/ 42 w 164"/>
                  <a:gd name="T13" fmla="*/ 22 h 56"/>
                  <a:gd name="T14" fmla="*/ 54 w 164"/>
                  <a:gd name="T15" fmla="*/ 20 h 56"/>
                  <a:gd name="T16" fmla="*/ 82 w 164"/>
                  <a:gd name="T17" fmla="*/ 20 h 56"/>
                  <a:gd name="T18" fmla="*/ 82 w 164"/>
                  <a:gd name="T19" fmla="*/ 20 h 56"/>
                  <a:gd name="T20" fmla="*/ 112 w 164"/>
                  <a:gd name="T21" fmla="*/ 20 h 56"/>
                  <a:gd name="T22" fmla="*/ 122 w 164"/>
                  <a:gd name="T23" fmla="*/ 22 h 56"/>
                  <a:gd name="T24" fmla="*/ 130 w 164"/>
                  <a:gd name="T25" fmla="*/ 26 h 56"/>
                  <a:gd name="T26" fmla="*/ 136 w 164"/>
                  <a:gd name="T27" fmla="*/ 30 h 56"/>
                  <a:gd name="T28" fmla="*/ 140 w 164"/>
                  <a:gd name="T29" fmla="*/ 36 h 56"/>
                  <a:gd name="T30" fmla="*/ 142 w 164"/>
                  <a:gd name="T31" fmla="*/ 46 h 56"/>
                  <a:gd name="T32" fmla="*/ 144 w 164"/>
                  <a:gd name="T33" fmla="*/ 56 h 56"/>
                  <a:gd name="T34" fmla="*/ 164 w 164"/>
                  <a:gd name="T35" fmla="*/ 56 h 56"/>
                  <a:gd name="T36" fmla="*/ 164 w 164"/>
                  <a:gd name="T37" fmla="*/ 56 h 56"/>
                  <a:gd name="T38" fmla="*/ 162 w 164"/>
                  <a:gd name="T39" fmla="*/ 38 h 56"/>
                  <a:gd name="T40" fmla="*/ 156 w 164"/>
                  <a:gd name="T41" fmla="*/ 24 h 56"/>
                  <a:gd name="T42" fmla="*/ 148 w 164"/>
                  <a:gd name="T43" fmla="*/ 14 h 56"/>
                  <a:gd name="T44" fmla="*/ 138 w 164"/>
                  <a:gd name="T45" fmla="*/ 6 h 56"/>
                  <a:gd name="T46" fmla="*/ 126 w 164"/>
                  <a:gd name="T47" fmla="*/ 2 h 56"/>
                  <a:gd name="T48" fmla="*/ 112 w 164"/>
                  <a:gd name="T49" fmla="*/ 0 h 56"/>
                  <a:gd name="T50" fmla="*/ 82 w 164"/>
                  <a:gd name="T51" fmla="*/ 0 h 56"/>
                  <a:gd name="T52" fmla="*/ 82 w 164"/>
                  <a:gd name="T53" fmla="*/ 0 h 56"/>
                  <a:gd name="T54" fmla="*/ 52 w 164"/>
                  <a:gd name="T55" fmla="*/ 0 h 56"/>
                  <a:gd name="T56" fmla="*/ 38 w 164"/>
                  <a:gd name="T57" fmla="*/ 2 h 56"/>
                  <a:gd name="T58" fmla="*/ 26 w 164"/>
                  <a:gd name="T59" fmla="*/ 6 h 56"/>
                  <a:gd name="T60" fmla="*/ 16 w 164"/>
                  <a:gd name="T61" fmla="*/ 14 h 56"/>
                  <a:gd name="T62" fmla="*/ 8 w 164"/>
                  <a:gd name="T63" fmla="*/ 24 h 56"/>
                  <a:gd name="T64" fmla="*/ 2 w 164"/>
                  <a:gd name="T65" fmla="*/ 38 h 56"/>
                  <a:gd name="T66" fmla="*/ 0 w 164"/>
                  <a:gd name="T67" fmla="*/ 56 h 56"/>
                  <a:gd name="T68" fmla="*/ 20 w 164"/>
                  <a:gd name="T69" fmla="*/ 5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64" h="56">
                    <a:moveTo>
                      <a:pt x="20" y="56"/>
                    </a:moveTo>
                    <a:lnTo>
                      <a:pt x="20" y="56"/>
                    </a:lnTo>
                    <a:lnTo>
                      <a:pt x="22" y="46"/>
                    </a:lnTo>
                    <a:lnTo>
                      <a:pt x="26" y="36"/>
                    </a:lnTo>
                    <a:lnTo>
                      <a:pt x="30" y="30"/>
                    </a:lnTo>
                    <a:lnTo>
                      <a:pt x="36" y="26"/>
                    </a:lnTo>
                    <a:lnTo>
                      <a:pt x="42" y="22"/>
                    </a:lnTo>
                    <a:lnTo>
                      <a:pt x="54" y="20"/>
                    </a:lnTo>
                    <a:lnTo>
                      <a:pt x="82" y="20"/>
                    </a:lnTo>
                    <a:lnTo>
                      <a:pt x="82" y="20"/>
                    </a:lnTo>
                    <a:lnTo>
                      <a:pt x="112" y="20"/>
                    </a:lnTo>
                    <a:lnTo>
                      <a:pt x="122" y="22"/>
                    </a:lnTo>
                    <a:lnTo>
                      <a:pt x="130" y="26"/>
                    </a:lnTo>
                    <a:lnTo>
                      <a:pt x="136" y="30"/>
                    </a:lnTo>
                    <a:lnTo>
                      <a:pt x="140" y="36"/>
                    </a:lnTo>
                    <a:lnTo>
                      <a:pt x="142" y="46"/>
                    </a:lnTo>
                    <a:lnTo>
                      <a:pt x="144" y="56"/>
                    </a:lnTo>
                    <a:lnTo>
                      <a:pt x="164" y="56"/>
                    </a:lnTo>
                    <a:lnTo>
                      <a:pt x="164" y="56"/>
                    </a:lnTo>
                    <a:lnTo>
                      <a:pt x="162" y="38"/>
                    </a:lnTo>
                    <a:lnTo>
                      <a:pt x="156" y="24"/>
                    </a:lnTo>
                    <a:lnTo>
                      <a:pt x="148" y="14"/>
                    </a:lnTo>
                    <a:lnTo>
                      <a:pt x="138" y="6"/>
                    </a:lnTo>
                    <a:lnTo>
                      <a:pt x="126" y="2"/>
                    </a:lnTo>
                    <a:lnTo>
                      <a:pt x="112" y="0"/>
                    </a:lnTo>
                    <a:lnTo>
                      <a:pt x="82" y="0"/>
                    </a:lnTo>
                    <a:lnTo>
                      <a:pt x="82" y="0"/>
                    </a:lnTo>
                    <a:lnTo>
                      <a:pt x="52" y="0"/>
                    </a:lnTo>
                    <a:lnTo>
                      <a:pt x="38" y="2"/>
                    </a:lnTo>
                    <a:lnTo>
                      <a:pt x="26" y="6"/>
                    </a:lnTo>
                    <a:lnTo>
                      <a:pt x="16" y="14"/>
                    </a:lnTo>
                    <a:lnTo>
                      <a:pt x="8" y="24"/>
                    </a:lnTo>
                    <a:lnTo>
                      <a:pt x="2" y="38"/>
                    </a:lnTo>
                    <a:lnTo>
                      <a:pt x="0" y="56"/>
                    </a:lnTo>
                    <a:lnTo>
                      <a:pt x="20" y="56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005EB8"/>
                  </a:solidFill>
                </a:endParaRPr>
              </a:p>
            </p:txBody>
          </p:sp>
        </p:grpSp>
        <p:sp>
          <p:nvSpPr>
            <p:cNvPr id="43" name="TextBox 42"/>
            <p:cNvSpPr txBox="1"/>
            <p:nvPr userDrawn="1"/>
          </p:nvSpPr>
          <p:spPr>
            <a:xfrm rot="16200000">
              <a:off x="8191736" y="232708"/>
              <a:ext cx="563729" cy="17081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510" dirty="0">
                  <a:solidFill>
                    <a:srgbClr val="FFFFFF"/>
                  </a:solidFill>
                </a:rPr>
                <a:t>strictly</a:t>
              </a:r>
            </a:p>
          </p:txBody>
        </p:sp>
        <p:sp>
          <p:nvSpPr>
            <p:cNvPr id="44" name="TextBox 43"/>
            <p:cNvSpPr txBox="1"/>
            <p:nvPr userDrawn="1"/>
          </p:nvSpPr>
          <p:spPr>
            <a:xfrm>
              <a:off x="8410801" y="506408"/>
              <a:ext cx="851855" cy="18158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580" dirty="0">
                  <a:solidFill>
                    <a:srgbClr val="FFFFFF"/>
                  </a:solidFill>
                </a:rPr>
                <a:t>CONFIDENTIAL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31423355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5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ullets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Content Placeholder 2"/>
          <p:cNvSpPr>
            <a:spLocks noGrp="1"/>
          </p:cNvSpPr>
          <p:nvPr>
            <p:ph idx="1"/>
          </p:nvPr>
        </p:nvSpPr>
        <p:spPr>
          <a:xfrm>
            <a:off x="407667" y="1512041"/>
            <a:ext cx="10538304" cy="4276616"/>
          </a:xfrm>
        </p:spPr>
        <p:txBody>
          <a:bodyPr/>
          <a:lstStyle>
            <a:lvl1pPr>
              <a:defRPr sz="2400">
                <a:solidFill>
                  <a:srgbClr val="4D4D4D"/>
                </a:solidFill>
              </a:defRPr>
            </a:lvl1pPr>
            <a:lvl2pPr>
              <a:defRPr sz="2000">
                <a:solidFill>
                  <a:srgbClr val="4D4D4D"/>
                </a:solidFill>
              </a:defRPr>
            </a:lvl2pPr>
            <a:lvl3pPr>
              <a:defRPr sz="1800">
                <a:solidFill>
                  <a:srgbClr val="4D4D4D"/>
                </a:solidFill>
              </a:defRPr>
            </a:lvl3pPr>
            <a:lvl4pPr>
              <a:defRPr sz="1600">
                <a:solidFill>
                  <a:srgbClr val="4D4D4D"/>
                </a:solidFill>
              </a:defRPr>
            </a:lvl4pPr>
            <a:lvl5pPr>
              <a:defRPr sz="1600">
                <a:solidFill>
                  <a:srgbClr val="4D4D4D"/>
                </a:solidFill>
              </a:defRPr>
            </a:lvl5pPr>
          </a:lstStyle>
          <a:p>
            <a:pPr lvl="0"/>
            <a:r>
              <a:rPr lang="en-US" noProof="0" smtClean="0"/>
              <a:t>Click to edit Master text styles</a:t>
            </a:r>
          </a:p>
          <a:p>
            <a:pPr lvl="1"/>
            <a:r>
              <a:rPr lang="en-US" noProof="0" smtClean="0"/>
              <a:t>Second level</a:t>
            </a:r>
          </a:p>
          <a:p>
            <a:pPr lvl="2"/>
            <a:r>
              <a:rPr lang="en-US" noProof="0" smtClean="0"/>
              <a:t>Third level</a:t>
            </a:r>
          </a:p>
          <a:p>
            <a:pPr lvl="3"/>
            <a:r>
              <a:rPr lang="en-US" noProof="0" smtClean="0"/>
              <a:t>Fourth level</a:t>
            </a:r>
          </a:p>
          <a:p>
            <a:pPr lvl="4"/>
            <a:r>
              <a:rPr lang="en-US" noProof="0" smtClean="0"/>
              <a:t>Fifth level</a:t>
            </a:r>
            <a:endParaRPr lang="en-GB" noProof="0" dirty="0"/>
          </a:p>
        </p:txBody>
      </p:sp>
      <p:sp>
        <p:nvSpPr>
          <p:cNvPr id="28" name="Title 5"/>
          <p:cNvSpPr>
            <a:spLocks noGrp="1"/>
          </p:cNvSpPr>
          <p:nvPr>
            <p:ph type="title"/>
          </p:nvPr>
        </p:nvSpPr>
        <p:spPr>
          <a:xfrm>
            <a:off x="397193" y="413790"/>
            <a:ext cx="10076695" cy="512907"/>
          </a:xfrm>
        </p:spPr>
        <p:txBody>
          <a:bodyPr/>
          <a:lstStyle/>
          <a:p>
            <a:r>
              <a:rPr lang="en-US" noProof="0" smtClean="0"/>
              <a:t>Click to edit Master title style</a:t>
            </a:r>
            <a:endParaRPr lang="en-GB" noProof="0" dirty="0"/>
          </a:p>
        </p:txBody>
      </p:sp>
      <p:sp>
        <p:nvSpPr>
          <p:cNvPr id="29" name="Text Placeholder 5"/>
          <p:cNvSpPr>
            <a:spLocks noGrp="1"/>
          </p:cNvSpPr>
          <p:nvPr>
            <p:ph type="body" sz="quarter" idx="10" hasCustomPrompt="1"/>
          </p:nvPr>
        </p:nvSpPr>
        <p:spPr>
          <a:xfrm>
            <a:off x="386718" y="994738"/>
            <a:ext cx="10515894" cy="340510"/>
          </a:xfrm>
        </p:spPr>
        <p:txBody>
          <a:bodyPr>
            <a:noAutofit/>
          </a:bodyPr>
          <a:lstStyle>
            <a:lvl1pPr marL="0" indent="0">
              <a:buFont typeface="Arial" pitchFamily="34" charset="0"/>
              <a:buNone/>
              <a:defRPr sz="1800">
                <a:solidFill>
                  <a:schemeClr val="tx2"/>
                </a:solidFill>
              </a:defRPr>
            </a:lvl1pPr>
            <a:lvl2pPr marL="457200" indent="0">
              <a:buNone/>
              <a:defRPr>
                <a:solidFill>
                  <a:schemeClr val="tx2"/>
                </a:solidFill>
              </a:defRPr>
            </a:lvl2pPr>
            <a:lvl3pPr marL="914400" indent="0">
              <a:buNone/>
              <a:defRPr>
                <a:solidFill>
                  <a:schemeClr val="tx2"/>
                </a:solidFill>
              </a:defRPr>
            </a:lvl3pPr>
            <a:lvl4pPr marL="1371600" indent="0">
              <a:buNone/>
              <a:defRPr>
                <a:solidFill>
                  <a:schemeClr val="tx2"/>
                </a:solidFill>
              </a:defRPr>
            </a:lvl4pPr>
            <a:lvl5pPr marL="1828800" indent="0">
              <a:buNone/>
              <a:defRPr>
                <a:solidFill>
                  <a:schemeClr val="tx2"/>
                </a:solidFill>
              </a:defRPr>
            </a:lvl5pPr>
          </a:lstStyle>
          <a:p>
            <a:pPr lvl="0"/>
            <a:r>
              <a:rPr lang="en-GB" noProof="0" dirty="0" smtClean="0"/>
              <a:t>Subtitle</a:t>
            </a:r>
          </a:p>
        </p:txBody>
      </p:sp>
      <p:cxnSp>
        <p:nvCxnSpPr>
          <p:cNvPr id="30" name="Conector recto 12"/>
          <p:cNvCxnSpPr/>
          <p:nvPr userDrawn="1"/>
        </p:nvCxnSpPr>
        <p:spPr>
          <a:xfrm flipH="1">
            <a:off x="407670" y="5961724"/>
            <a:ext cx="5897778" cy="2873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grpSp>
        <p:nvGrpSpPr>
          <p:cNvPr id="24" name="Group 4"/>
          <p:cNvGrpSpPr>
            <a:grpSpLocks noChangeAspect="1"/>
          </p:cNvGrpSpPr>
          <p:nvPr userDrawn="1"/>
        </p:nvGrpSpPr>
        <p:grpSpPr bwMode="auto">
          <a:xfrm>
            <a:off x="9299675" y="6133568"/>
            <a:ext cx="1624293" cy="160505"/>
            <a:chOff x="4649" y="3974"/>
            <a:chExt cx="812" cy="107"/>
          </a:xfrm>
        </p:grpSpPr>
        <p:sp>
          <p:nvSpPr>
            <p:cNvPr id="25" name="AutoShape 3"/>
            <p:cNvSpPr>
              <a:spLocks noChangeAspect="1" noChangeArrowheads="1" noTextEdit="1"/>
            </p:cNvSpPr>
            <p:nvPr userDrawn="1"/>
          </p:nvSpPr>
          <p:spPr bwMode="auto">
            <a:xfrm>
              <a:off x="4649" y="3974"/>
              <a:ext cx="812" cy="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31" name="Freeform 30"/>
            <p:cNvSpPr>
              <a:spLocks noEditPoints="1"/>
            </p:cNvSpPr>
            <p:nvPr userDrawn="1"/>
          </p:nvSpPr>
          <p:spPr bwMode="auto">
            <a:xfrm>
              <a:off x="4649" y="3974"/>
              <a:ext cx="812" cy="107"/>
            </a:xfrm>
            <a:custGeom>
              <a:avLst/>
              <a:gdLst>
                <a:gd name="T0" fmla="*/ 2293 w 3248"/>
                <a:gd name="T1" fmla="*/ 424 h 428"/>
                <a:gd name="T2" fmla="*/ 2209 w 3248"/>
                <a:gd name="T3" fmla="*/ 355 h 428"/>
                <a:gd name="T4" fmla="*/ 2159 w 3248"/>
                <a:gd name="T5" fmla="*/ 76 h 428"/>
                <a:gd name="T6" fmla="*/ 2306 w 3248"/>
                <a:gd name="T7" fmla="*/ 5 h 428"/>
                <a:gd name="T8" fmla="*/ 2042 w 3248"/>
                <a:gd name="T9" fmla="*/ 407 h 428"/>
                <a:gd name="T10" fmla="*/ 611 w 3248"/>
                <a:gd name="T11" fmla="*/ 11 h 428"/>
                <a:gd name="T12" fmla="*/ 672 w 3248"/>
                <a:gd name="T13" fmla="*/ 353 h 428"/>
                <a:gd name="T14" fmla="*/ 737 w 3248"/>
                <a:gd name="T15" fmla="*/ 376 h 428"/>
                <a:gd name="T16" fmla="*/ 909 w 3248"/>
                <a:gd name="T17" fmla="*/ 1 h 428"/>
                <a:gd name="T18" fmla="*/ 261 w 3248"/>
                <a:gd name="T19" fmla="*/ 332 h 428"/>
                <a:gd name="T20" fmla="*/ 114 w 3248"/>
                <a:gd name="T21" fmla="*/ 347 h 428"/>
                <a:gd name="T22" fmla="*/ 94 w 3248"/>
                <a:gd name="T23" fmla="*/ 277 h 428"/>
                <a:gd name="T24" fmla="*/ 261 w 3248"/>
                <a:gd name="T25" fmla="*/ 332 h 428"/>
                <a:gd name="T26" fmla="*/ 52 w 3248"/>
                <a:gd name="T27" fmla="*/ 102 h 428"/>
                <a:gd name="T28" fmla="*/ 234 w 3248"/>
                <a:gd name="T29" fmla="*/ 90 h 428"/>
                <a:gd name="T30" fmla="*/ 179 w 3248"/>
                <a:gd name="T31" fmla="*/ 176 h 428"/>
                <a:gd name="T32" fmla="*/ 9 w 3248"/>
                <a:gd name="T33" fmla="*/ 257 h 428"/>
                <a:gd name="T34" fmla="*/ 35 w 3248"/>
                <a:gd name="T35" fmla="*/ 394 h 428"/>
                <a:gd name="T36" fmla="*/ 164 w 3248"/>
                <a:gd name="T37" fmla="*/ 426 h 428"/>
                <a:gd name="T38" fmla="*/ 284 w 3248"/>
                <a:gd name="T39" fmla="*/ 404 h 428"/>
                <a:gd name="T40" fmla="*/ 331 w 3248"/>
                <a:gd name="T41" fmla="*/ 45 h 428"/>
                <a:gd name="T42" fmla="*/ 1319 w 3248"/>
                <a:gd name="T43" fmla="*/ 332 h 428"/>
                <a:gd name="T44" fmla="*/ 1168 w 3248"/>
                <a:gd name="T45" fmla="*/ 344 h 428"/>
                <a:gd name="T46" fmla="*/ 1155 w 3248"/>
                <a:gd name="T47" fmla="*/ 272 h 428"/>
                <a:gd name="T48" fmla="*/ 1264 w 3248"/>
                <a:gd name="T49" fmla="*/ 0 h 428"/>
                <a:gd name="T50" fmla="*/ 1122 w 3248"/>
                <a:gd name="T51" fmla="*/ 98 h 428"/>
                <a:gd name="T52" fmla="*/ 1298 w 3248"/>
                <a:gd name="T53" fmla="*/ 94 h 428"/>
                <a:gd name="T54" fmla="*/ 1212 w 3248"/>
                <a:gd name="T55" fmla="*/ 177 h 428"/>
                <a:gd name="T56" fmla="*/ 1064 w 3248"/>
                <a:gd name="T57" fmla="*/ 270 h 428"/>
                <a:gd name="T58" fmla="*/ 1102 w 3248"/>
                <a:gd name="T59" fmla="*/ 401 h 428"/>
                <a:gd name="T60" fmla="*/ 1246 w 3248"/>
                <a:gd name="T61" fmla="*/ 423 h 428"/>
                <a:gd name="T62" fmla="*/ 1354 w 3248"/>
                <a:gd name="T63" fmla="*/ 407 h 428"/>
                <a:gd name="T64" fmla="*/ 1381 w 3248"/>
                <a:gd name="T65" fmla="*/ 36 h 428"/>
                <a:gd name="T66" fmla="*/ 2714 w 3248"/>
                <a:gd name="T67" fmla="*/ 326 h 428"/>
                <a:gd name="T68" fmla="*/ 2576 w 3248"/>
                <a:gd name="T69" fmla="*/ 337 h 428"/>
                <a:gd name="T70" fmla="*/ 2533 w 3248"/>
                <a:gd name="T71" fmla="*/ 4 h 428"/>
                <a:gd name="T72" fmla="*/ 2468 w 3248"/>
                <a:gd name="T73" fmla="*/ 364 h 428"/>
                <a:gd name="T74" fmla="*/ 2611 w 3248"/>
                <a:gd name="T75" fmla="*/ 427 h 428"/>
                <a:gd name="T76" fmla="*/ 2761 w 3248"/>
                <a:gd name="T77" fmla="*/ 403 h 428"/>
                <a:gd name="T78" fmla="*/ 2937 w 3248"/>
                <a:gd name="T79" fmla="*/ 413 h 428"/>
                <a:gd name="T80" fmla="*/ 3135 w 3248"/>
                <a:gd name="T81" fmla="*/ 422 h 428"/>
                <a:gd name="T82" fmla="*/ 3248 w 3248"/>
                <a:gd name="T83" fmla="*/ 300 h 428"/>
                <a:gd name="T84" fmla="*/ 3184 w 3248"/>
                <a:gd name="T85" fmla="*/ 204 h 428"/>
                <a:gd name="T86" fmla="*/ 3038 w 3248"/>
                <a:gd name="T87" fmla="*/ 127 h 428"/>
                <a:gd name="T88" fmla="*/ 3076 w 3248"/>
                <a:gd name="T89" fmla="*/ 76 h 428"/>
                <a:gd name="T90" fmla="*/ 3232 w 3248"/>
                <a:gd name="T91" fmla="*/ 30 h 428"/>
                <a:gd name="T92" fmla="*/ 3039 w 3248"/>
                <a:gd name="T93" fmla="*/ 8 h 428"/>
                <a:gd name="T94" fmla="*/ 2943 w 3248"/>
                <a:gd name="T95" fmla="*/ 122 h 428"/>
                <a:gd name="T96" fmla="*/ 3021 w 3248"/>
                <a:gd name="T97" fmla="*/ 229 h 428"/>
                <a:gd name="T98" fmla="*/ 3154 w 3248"/>
                <a:gd name="T99" fmla="*/ 300 h 428"/>
                <a:gd name="T100" fmla="*/ 3113 w 3248"/>
                <a:gd name="T101" fmla="*/ 350 h 428"/>
                <a:gd name="T102" fmla="*/ 1639 w 3248"/>
                <a:gd name="T103" fmla="*/ 80 h 428"/>
                <a:gd name="T104" fmla="*/ 1790 w 3248"/>
                <a:gd name="T105" fmla="*/ 97 h 428"/>
                <a:gd name="T106" fmla="*/ 1832 w 3248"/>
                <a:gd name="T107" fmla="*/ 245 h 428"/>
                <a:gd name="T108" fmla="*/ 1739 w 3248"/>
                <a:gd name="T109" fmla="*/ 353 h 428"/>
                <a:gd name="T110" fmla="*/ 1652 w 3248"/>
                <a:gd name="T111" fmla="*/ 4 h 428"/>
                <a:gd name="T112" fmla="*/ 1701 w 3248"/>
                <a:gd name="T113" fmla="*/ 428 h 428"/>
                <a:gd name="T114" fmla="*/ 1885 w 3248"/>
                <a:gd name="T115" fmla="*/ 369 h 428"/>
                <a:gd name="T116" fmla="*/ 1930 w 3248"/>
                <a:gd name="T117" fmla="*/ 187 h 428"/>
                <a:gd name="T118" fmla="*/ 1786 w 3248"/>
                <a:gd name="T119" fmla="*/ 8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248" h="428">
                  <a:moveTo>
                    <a:pt x="2042" y="407"/>
                  </a:moveTo>
                  <a:lnTo>
                    <a:pt x="2042" y="407"/>
                  </a:lnTo>
                  <a:lnTo>
                    <a:pt x="2055" y="411"/>
                  </a:lnTo>
                  <a:lnTo>
                    <a:pt x="2089" y="418"/>
                  </a:lnTo>
                  <a:lnTo>
                    <a:pt x="2113" y="421"/>
                  </a:lnTo>
                  <a:lnTo>
                    <a:pt x="2140" y="425"/>
                  </a:lnTo>
                  <a:lnTo>
                    <a:pt x="2171" y="427"/>
                  </a:lnTo>
                  <a:lnTo>
                    <a:pt x="2205" y="428"/>
                  </a:lnTo>
                  <a:lnTo>
                    <a:pt x="2205" y="428"/>
                  </a:lnTo>
                  <a:lnTo>
                    <a:pt x="2239" y="427"/>
                  </a:lnTo>
                  <a:lnTo>
                    <a:pt x="2268" y="426"/>
                  </a:lnTo>
                  <a:lnTo>
                    <a:pt x="2293" y="424"/>
                  </a:lnTo>
                  <a:lnTo>
                    <a:pt x="2312" y="422"/>
                  </a:lnTo>
                  <a:lnTo>
                    <a:pt x="2339" y="419"/>
                  </a:lnTo>
                  <a:lnTo>
                    <a:pt x="2347" y="417"/>
                  </a:lnTo>
                  <a:lnTo>
                    <a:pt x="2347" y="346"/>
                  </a:lnTo>
                  <a:lnTo>
                    <a:pt x="2347" y="346"/>
                  </a:lnTo>
                  <a:lnTo>
                    <a:pt x="2339" y="347"/>
                  </a:lnTo>
                  <a:lnTo>
                    <a:pt x="2314" y="351"/>
                  </a:lnTo>
                  <a:lnTo>
                    <a:pt x="2277" y="354"/>
                  </a:lnTo>
                  <a:lnTo>
                    <a:pt x="2255" y="355"/>
                  </a:lnTo>
                  <a:lnTo>
                    <a:pt x="2230" y="355"/>
                  </a:lnTo>
                  <a:lnTo>
                    <a:pt x="2230" y="355"/>
                  </a:lnTo>
                  <a:lnTo>
                    <a:pt x="2209" y="355"/>
                  </a:lnTo>
                  <a:lnTo>
                    <a:pt x="2191" y="354"/>
                  </a:lnTo>
                  <a:lnTo>
                    <a:pt x="2160" y="351"/>
                  </a:lnTo>
                  <a:lnTo>
                    <a:pt x="2141" y="349"/>
                  </a:lnTo>
                  <a:lnTo>
                    <a:pt x="2134" y="348"/>
                  </a:lnTo>
                  <a:lnTo>
                    <a:pt x="2134" y="247"/>
                  </a:lnTo>
                  <a:lnTo>
                    <a:pt x="2318" y="247"/>
                  </a:lnTo>
                  <a:lnTo>
                    <a:pt x="2318" y="175"/>
                  </a:lnTo>
                  <a:lnTo>
                    <a:pt x="2134" y="175"/>
                  </a:lnTo>
                  <a:lnTo>
                    <a:pt x="2134" y="79"/>
                  </a:lnTo>
                  <a:lnTo>
                    <a:pt x="2134" y="79"/>
                  </a:lnTo>
                  <a:lnTo>
                    <a:pt x="2141" y="78"/>
                  </a:lnTo>
                  <a:lnTo>
                    <a:pt x="2159" y="76"/>
                  </a:lnTo>
                  <a:lnTo>
                    <a:pt x="2187" y="74"/>
                  </a:lnTo>
                  <a:lnTo>
                    <a:pt x="2224" y="73"/>
                  </a:lnTo>
                  <a:lnTo>
                    <a:pt x="2224" y="73"/>
                  </a:lnTo>
                  <a:lnTo>
                    <a:pt x="2247" y="73"/>
                  </a:lnTo>
                  <a:lnTo>
                    <a:pt x="2268" y="74"/>
                  </a:lnTo>
                  <a:lnTo>
                    <a:pt x="2305" y="77"/>
                  </a:lnTo>
                  <a:lnTo>
                    <a:pt x="2331" y="80"/>
                  </a:lnTo>
                  <a:lnTo>
                    <a:pt x="2340" y="82"/>
                  </a:lnTo>
                  <a:lnTo>
                    <a:pt x="2340" y="10"/>
                  </a:lnTo>
                  <a:lnTo>
                    <a:pt x="2340" y="10"/>
                  </a:lnTo>
                  <a:lnTo>
                    <a:pt x="2331" y="9"/>
                  </a:lnTo>
                  <a:lnTo>
                    <a:pt x="2306" y="5"/>
                  </a:lnTo>
                  <a:lnTo>
                    <a:pt x="2266" y="2"/>
                  </a:lnTo>
                  <a:lnTo>
                    <a:pt x="2242" y="1"/>
                  </a:lnTo>
                  <a:lnTo>
                    <a:pt x="2214" y="0"/>
                  </a:lnTo>
                  <a:lnTo>
                    <a:pt x="2214" y="0"/>
                  </a:lnTo>
                  <a:lnTo>
                    <a:pt x="2176" y="1"/>
                  </a:lnTo>
                  <a:lnTo>
                    <a:pt x="2144" y="3"/>
                  </a:lnTo>
                  <a:lnTo>
                    <a:pt x="2114" y="6"/>
                  </a:lnTo>
                  <a:lnTo>
                    <a:pt x="2089" y="9"/>
                  </a:lnTo>
                  <a:lnTo>
                    <a:pt x="2069" y="13"/>
                  </a:lnTo>
                  <a:lnTo>
                    <a:pt x="2055" y="15"/>
                  </a:lnTo>
                  <a:lnTo>
                    <a:pt x="2042" y="19"/>
                  </a:lnTo>
                  <a:lnTo>
                    <a:pt x="2042" y="407"/>
                  </a:lnTo>
                  <a:close/>
                  <a:moveTo>
                    <a:pt x="726" y="246"/>
                  </a:moveTo>
                  <a:lnTo>
                    <a:pt x="726" y="246"/>
                  </a:lnTo>
                  <a:lnTo>
                    <a:pt x="722" y="257"/>
                  </a:lnTo>
                  <a:lnTo>
                    <a:pt x="719" y="270"/>
                  </a:lnTo>
                  <a:lnTo>
                    <a:pt x="719" y="270"/>
                  </a:lnTo>
                  <a:lnTo>
                    <a:pt x="715" y="257"/>
                  </a:lnTo>
                  <a:lnTo>
                    <a:pt x="712" y="246"/>
                  </a:lnTo>
                  <a:lnTo>
                    <a:pt x="630" y="39"/>
                  </a:lnTo>
                  <a:lnTo>
                    <a:pt x="630" y="39"/>
                  </a:lnTo>
                  <a:lnTo>
                    <a:pt x="624" y="28"/>
                  </a:lnTo>
                  <a:lnTo>
                    <a:pt x="618" y="19"/>
                  </a:lnTo>
                  <a:lnTo>
                    <a:pt x="611" y="11"/>
                  </a:lnTo>
                  <a:lnTo>
                    <a:pt x="603" y="7"/>
                  </a:lnTo>
                  <a:lnTo>
                    <a:pt x="593" y="3"/>
                  </a:lnTo>
                  <a:lnTo>
                    <a:pt x="581" y="1"/>
                  </a:lnTo>
                  <a:lnTo>
                    <a:pt x="569" y="1"/>
                  </a:lnTo>
                  <a:lnTo>
                    <a:pt x="555" y="0"/>
                  </a:lnTo>
                  <a:lnTo>
                    <a:pt x="555" y="0"/>
                  </a:lnTo>
                  <a:lnTo>
                    <a:pt x="529" y="1"/>
                  </a:lnTo>
                  <a:lnTo>
                    <a:pt x="513" y="2"/>
                  </a:lnTo>
                  <a:lnTo>
                    <a:pt x="471" y="422"/>
                  </a:lnTo>
                  <a:lnTo>
                    <a:pt x="564" y="422"/>
                  </a:lnTo>
                  <a:lnTo>
                    <a:pt x="584" y="140"/>
                  </a:lnTo>
                  <a:lnTo>
                    <a:pt x="672" y="353"/>
                  </a:lnTo>
                  <a:lnTo>
                    <a:pt x="672" y="353"/>
                  </a:lnTo>
                  <a:lnTo>
                    <a:pt x="675" y="359"/>
                  </a:lnTo>
                  <a:lnTo>
                    <a:pt x="679" y="364"/>
                  </a:lnTo>
                  <a:lnTo>
                    <a:pt x="684" y="368"/>
                  </a:lnTo>
                  <a:lnTo>
                    <a:pt x="689" y="371"/>
                  </a:lnTo>
                  <a:lnTo>
                    <a:pt x="695" y="373"/>
                  </a:lnTo>
                  <a:lnTo>
                    <a:pt x="702" y="376"/>
                  </a:lnTo>
                  <a:lnTo>
                    <a:pt x="710" y="377"/>
                  </a:lnTo>
                  <a:lnTo>
                    <a:pt x="719" y="377"/>
                  </a:lnTo>
                  <a:lnTo>
                    <a:pt x="719" y="377"/>
                  </a:lnTo>
                  <a:lnTo>
                    <a:pt x="728" y="377"/>
                  </a:lnTo>
                  <a:lnTo>
                    <a:pt x="737" y="376"/>
                  </a:lnTo>
                  <a:lnTo>
                    <a:pt x="744" y="373"/>
                  </a:lnTo>
                  <a:lnTo>
                    <a:pt x="750" y="371"/>
                  </a:lnTo>
                  <a:lnTo>
                    <a:pt x="755" y="368"/>
                  </a:lnTo>
                  <a:lnTo>
                    <a:pt x="759" y="364"/>
                  </a:lnTo>
                  <a:lnTo>
                    <a:pt x="762" y="359"/>
                  </a:lnTo>
                  <a:lnTo>
                    <a:pt x="765" y="353"/>
                  </a:lnTo>
                  <a:lnTo>
                    <a:pt x="853" y="140"/>
                  </a:lnTo>
                  <a:lnTo>
                    <a:pt x="874" y="422"/>
                  </a:lnTo>
                  <a:lnTo>
                    <a:pt x="967" y="422"/>
                  </a:lnTo>
                  <a:lnTo>
                    <a:pt x="925" y="2"/>
                  </a:lnTo>
                  <a:lnTo>
                    <a:pt x="925" y="2"/>
                  </a:lnTo>
                  <a:lnTo>
                    <a:pt x="909" y="1"/>
                  </a:lnTo>
                  <a:lnTo>
                    <a:pt x="883" y="0"/>
                  </a:lnTo>
                  <a:lnTo>
                    <a:pt x="883" y="0"/>
                  </a:lnTo>
                  <a:lnTo>
                    <a:pt x="868" y="1"/>
                  </a:lnTo>
                  <a:lnTo>
                    <a:pt x="856" y="1"/>
                  </a:lnTo>
                  <a:lnTo>
                    <a:pt x="845" y="3"/>
                  </a:lnTo>
                  <a:lnTo>
                    <a:pt x="836" y="7"/>
                  </a:lnTo>
                  <a:lnTo>
                    <a:pt x="827" y="11"/>
                  </a:lnTo>
                  <a:lnTo>
                    <a:pt x="819" y="19"/>
                  </a:lnTo>
                  <a:lnTo>
                    <a:pt x="813" y="28"/>
                  </a:lnTo>
                  <a:lnTo>
                    <a:pt x="808" y="39"/>
                  </a:lnTo>
                  <a:lnTo>
                    <a:pt x="726" y="246"/>
                  </a:lnTo>
                  <a:close/>
                  <a:moveTo>
                    <a:pt x="261" y="332"/>
                  </a:moveTo>
                  <a:lnTo>
                    <a:pt x="261" y="332"/>
                  </a:lnTo>
                  <a:lnTo>
                    <a:pt x="241" y="338"/>
                  </a:lnTo>
                  <a:lnTo>
                    <a:pt x="215" y="347"/>
                  </a:lnTo>
                  <a:lnTo>
                    <a:pt x="200" y="350"/>
                  </a:lnTo>
                  <a:lnTo>
                    <a:pt x="186" y="353"/>
                  </a:lnTo>
                  <a:lnTo>
                    <a:pt x="172" y="355"/>
                  </a:lnTo>
                  <a:lnTo>
                    <a:pt x="157" y="355"/>
                  </a:lnTo>
                  <a:lnTo>
                    <a:pt x="157" y="355"/>
                  </a:lnTo>
                  <a:lnTo>
                    <a:pt x="144" y="355"/>
                  </a:lnTo>
                  <a:lnTo>
                    <a:pt x="131" y="353"/>
                  </a:lnTo>
                  <a:lnTo>
                    <a:pt x="120" y="349"/>
                  </a:lnTo>
                  <a:lnTo>
                    <a:pt x="114" y="347"/>
                  </a:lnTo>
                  <a:lnTo>
                    <a:pt x="109" y="344"/>
                  </a:lnTo>
                  <a:lnTo>
                    <a:pt x="105" y="340"/>
                  </a:lnTo>
                  <a:lnTo>
                    <a:pt x="101" y="336"/>
                  </a:lnTo>
                  <a:lnTo>
                    <a:pt x="98" y="331"/>
                  </a:lnTo>
                  <a:lnTo>
                    <a:pt x="95" y="326"/>
                  </a:lnTo>
                  <a:lnTo>
                    <a:pt x="93" y="321"/>
                  </a:lnTo>
                  <a:lnTo>
                    <a:pt x="92" y="315"/>
                  </a:lnTo>
                  <a:lnTo>
                    <a:pt x="91" y="308"/>
                  </a:lnTo>
                  <a:lnTo>
                    <a:pt x="90" y="300"/>
                  </a:lnTo>
                  <a:lnTo>
                    <a:pt x="90" y="300"/>
                  </a:lnTo>
                  <a:lnTo>
                    <a:pt x="91" y="288"/>
                  </a:lnTo>
                  <a:lnTo>
                    <a:pt x="94" y="277"/>
                  </a:lnTo>
                  <a:lnTo>
                    <a:pt x="96" y="272"/>
                  </a:lnTo>
                  <a:lnTo>
                    <a:pt x="99" y="266"/>
                  </a:lnTo>
                  <a:lnTo>
                    <a:pt x="103" y="262"/>
                  </a:lnTo>
                  <a:lnTo>
                    <a:pt x="106" y="258"/>
                  </a:lnTo>
                  <a:lnTo>
                    <a:pt x="111" y="255"/>
                  </a:lnTo>
                  <a:lnTo>
                    <a:pt x="116" y="252"/>
                  </a:lnTo>
                  <a:lnTo>
                    <a:pt x="123" y="249"/>
                  </a:lnTo>
                  <a:lnTo>
                    <a:pt x="129" y="247"/>
                  </a:lnTo>
                  <a:lnTo>
                    <a:pt x="145" y="244"/>
                  </a:lnTo>
                  <a:lnTo>
                    <a:pt x="162" y="242"/>
                  </a:lnTo>
                  <a:lnTo>
                    <a:pt x="261" y="239"/>
                  </a:lnTo>
                  <a:lnTo>
                    <a:pt x="261" y="332"/>
                  </a:lnTo>
                  <a:close/>
                  <a:moveTo>
                    <a:pt x="205" y="0"/>
                  </a:moveTo>
                  <a:lnTo>
                    <a:pt x="205" y="0"/>
                  </a:lnTo>
                  <a:lnTo>
                    <a:pt x="176" y="1"/>
                  </a:lnTo>
                  <a:lnTo>
                    <a:pt x="147" y="4"/>
                  </a:lnTo>
                  <a:lnTo>
                    <a:pt x="121" y="7"/>
                  </a:lnTo>
                  <a:lnTo>
                    <a:pt x="97" y="12"/>
                  </a:lnTo>
                  <a:lnTo>
                    <a:pt x="77" y="17"/>
                  </a:lnTo>
                  <a:lnTo>
                    <a:pt x="58" y="23"/>
                  </a:lnTo>
                  <a:lnTo>
                    <a:pt x="44" y="28"/>
                  </a:lnTo>
                  <a:lnTo>
                    <a:pt x="33" y="33"/>
                  </a:lnTo>
                  <a:lnTo>
                    <a:pt x="52" y="102"/>
                  </a:lnTo>
                  <a:lnTo>
                    <a:pt x="52" y="102"/>
                  </a:lnTo>
                  <a:lnTo>
                    <a:pt x="63" y="98"/>
                  </a:lnTo>
                  <a:lnTo>
                    <a:pt x="92" y="91"/>
                  </a:lnTo>
                  <a:lnTo>
                    <a:pt x="111" y="86"/>
                  </a:lnTo>
                  <a:lnTo>
                    <a:pt x="133" y="82"/>
                  </a:lnTo>
                  <a:lnTo>
                    <a:pt x="155" y="80"/>
                  </a:lnTo>
                  <a:lnTo>
                    <a:pt x="179" y="79"/>
                  </a:lnTo>
                  <a:lnTo>
                    <a:pt x="179" y="79"/>
                  </a:lnTo>
                  <a:lnTo>
                    <a:pt x="197" y="80"/>
                  </a:lnTo>
                  <a:lnTo>
                    <a:pt x="214" y="82"/>
                  </a:lnTo>
                  <a:lnTo>
                    <a:pt x="221" y="84"/>
                  </a:lnTo>
                  <a:lnTo>
                    <a:pt x="228" y="86"/>
                  </a:lnTo>
                  <a:lnTo>
                    <a:pt x="234" y="90"/>
                  </a:lnTo>
                  <a:lnTo>
                    <a:pt x="239" y="94"/>
                  </a:lnTo>
                  <a:lnTo>
                    <a:pt x="244" y="98"/>
                  </a:lnTo>
                  <a:lnTo>
                    <a:pt x="248" y="102"/>
                  </a:lnTo>
                  <a:lnTo>
                    <a:pt x="251" y="108"/>
                  </a:lnTo>
                  <a:lnTo>
                    <a:pt x="254" y="114"/>
                  </a:lnTo>
                  <a:lnTo>
                    <a:pt x="256" y="120"/>
                  </a:lnTo>
                  <a:lnTo>
                    <a:pt x="258" y="129"/>
                  </a:lnTo>
                  <a:lnTo>
                    <a:pt x="260" y="137"/>
                  </a:lnTo>
                  <a:lnTo>
                    <a:pt x="260" y="146"/>
                  </a:lnTo>
                  <a:lnTo>
                    <a:pt x="260" y="176"/>
                  </a:lnTo>
                  <a:lnTo>
                    <a:pt x="179" y="176"/>
                  </a:lnTo>
                  <a:lnTo>
                    <a:pt x="179" y="176"/>
                  </a:lnTo>
                  <a:lnTo>
                    <a:pt x="154" y="177"/>
                  </a:lnTo>
                  <a:lnTo>
                    <a:pt x="132" y="179"/>
                  </a:lnTo>
                  <a:lnTo>
                    <a:pt x="111" y="182"/>
                  </a:lnTo>
                  <a:lnTo>
                    <a:pt x="93" y="187"/>
                  </a:lnTo>
                  <a:lnTo>
                    <a:pt x="77" y="192"/>
                  </a:lnTo>
                  <a:lnTo>
                    <a:pt x="61" y="200"/>
                  </a:lnTo>
                  <a:lnTo>
                    <a:pt x="49" y="207"/>
                  </a:lnTo>
                  <a:lnTo>
                    <a:pt x="38" y="216"/>
                  </a:lnTo>
                  <a:lnTo>
                    <a:pt x="29" y="225"/>
                  </a:lnTo>
                  <a:lnTo>
                    <a:pt x="20" y="236"/>
                  </a:lnTo>
                  <a:lnTo>
                    <a:pt x="14" y="246"/>
                  </a:lnTo>
                  <a:lnTo>
                    <a:pt x="9" y="257"/>
                  </a:lnTo>
                  <a:lnTo>
                    <a:pt x="5" y="270"/>
                  </a:lnTo>
                  <a:lnTo>
                    <a:pt x="2" y="282"/>
                  </a:lnTo>
                  <a:lnTo>
                    <a:pt x="1" y="294"/>
                  </a:lnTo>
                  <a:lnTo>
                    <a:pt x="0" y="307"/>
                  </a:lnTo>
                  <a:lnTo>
                    <a:pt x="0" y="307"/>
                  </a:lnTo>
                  <a:lnTo>
                    <a:pt x="1" y="323"/>
                  </a:lnTo>
                  <a:lnTo>
                    <a:pt x="3" y="338"/>
                  </a:lnTo>
                  <a:lnTo>
                    <a:pt x="7" y="352"/>
                  </a:lnTo>
                  <a:lnTo>
                    <a:pt x="12" y="364"/>
                  </a:lnTo>
                  <a:lnTo>
                    <a:pt x="19" y="376"/>
                  </a:lnTo>
                  <a:lnTo>
                    <a:pt x="27" y="386"/>
                  </a:lnTo>
                  <a:lnTo>
                    <a:pt x="35" y="394"/>
                  </a:lnTo>
                  <a:lnTo>
                    <a:pt x="45" y="401"/>
                  </a:lnTo>
                  <a:lnTo>
                    <a:pt x="54" y="408"/>
                  </a:lnTo>
                  <a:lnTo>
                    <a:pt x="65" y="414"/>
                  </a:lnTo>
                  <a:lnTo>
                    <a:pt x="77" y="418"/>
                  </a:lnTo>
                  <a:lnTo>
                    <a:pt x="89" y="422"/>
                  </a:lnTo>
                  <a:lnTo>
                    <a:pt x="101" y="424"/>
                  </a:lnTo>
                  <a:lnTo>
                    <a:pt x="113" y="426"/>
                  </a:lnTo>
                  <a:lnTo>
                    <a:pt x="126" y="427"/>
                  </a:lnTo>
                  <a:lnTo>
                    <a:pt x="138" y="428"/>
                  </a:lnTo>
                  <a:lnTo>
                    <a:pt x="138" y="428"/>
                  </a:lnTo>
                  <a:lnTo>
                    <a:pt x="151" y="427"/>
                  </a:lnTo>
                  <a:lnTo>
                    <a:pt x="164" y="426"/>
                  </a:lnTo>
                  <a:lnTo>
                    <a:pt x="189" y="423"/>
                  </a:lnTo>
                  <a:lnTo>
                    <a:pt x="209" y="418"/>
                  </a:lnTo>
                  <a:lnTo>
                    <a:pt x="227" y="412"/>
                  </a:lnTo>
                  <a:lnTo>
                    <a:pt x="241" y="406"/>
                  </a:lnTo>
                  <a:lnTo>
                    <a:pt x="252" y="401"/>
                  </a:lnTo>
                  <a:lnTo>
                    <a:pt x="260" y="397"/>
                  </a:lnTo>
                  <a:lnTo>
                    <a:pt x="264" y="396"/>
                  </a:lnTo>
                  <a:lnTo>
                    <a:pt x="264" y="396"/>
                  </a:lnTo>
                  <a:lnTo>
                    <a:pt x="266" y="397"/>
                  </a:lnTo>
                  <a:lnTo>
                    <a:pt x="270" y="398"/>
                  </a:lnTo>
                  <a:lnTo>
                    <a:pt x="276" y="401"/>
                  </a:lnTo>
                  <a:lnTo>
                    <a:pt x="284" y="404"/>
                  </a:lnTo>
                  <a:lnTo>
                    <a:pt x="295" y="407"/>
                  </a:lnTo>
                  <a:lnTo>
                    <a:pt x="311" y="411"/>
                  </a:lnTo>
                  <a:lnTo>
                    <a:pt x="329" y="412"/>
                  </a:lnTo>
                  <a:lnTo>
                    <a:pt x="352" y="413"/>
                  </a:lnTo>
                  <a:lnTo>
                    <a:pt x="352" y="122"/>
                  </a:lnTo>
                  <a:lnTo>
                    <a:pt x="352" y="122"/>
                  </a:lnTo>
                  <a:lnTo>
                    <a:pt x="352" y="106"/>
                  </a:lnTo>
                  <a:lnTo>
                    <a:pt x="350" y="92"/>
                  </a:lnTo>
                  <a:lnTo>
                    <a:pt x="347" y="78"/>
                  </a:lnTo>
                  <a:lnTo>
                    <a:pt x="343" y="66"/>
                  </a:lnTo>
                  <a:lnTo>
                    <a:pt x="337" y="56"/>
                  </a:lnTo>
                  <a:lnTo>
                    <a:pt x="331" y="45"/>
                  </a:lnTo>
                  <a:lnTo>
                    <a:pt x="323" y="36"/>
                  </a:lnTo>
                  <a:lnTo>
                    <a:pt x="314" y="29"/>
                  </a:lnTo>
                  <a:lnTo>
                    <a:pt x="304" y="22"/>
                  </a:lnTo>
                  <a:lnTo>
                    <a:pt x="293" y="15"/>
                  </a:lnTo>
                  <a:lnTo>
                    <a:pt x="281" y="11"/>
                  </a:lnTo>
                  <a:lnTo>
                    <a:pt x="268" y="7"/>
                  </a:lnTo>
                  <a:lnTo>
                    <a:pt x="253" y="4"/>
                  </a:lnTo>
                  <a:lnTo>
                    <a:pt x="238" y="2"/>
                  </a:lnTo>
                  <a:lnTo>
                    <a:pt x="223" y="1"/>
                  </a:lnTo>
                  <a:lnTo>
                    <a:pt x="205" y="0"/>
                  </a:lnTo>
                  <a:close/>
                  <a:moveTo>
                    <a:pt x="1319" y="332"/>
                  </a:moveTo>
                  <a:lnTo>
                    <a:pt x="1319" y="332"/>
                  </a:lnTo>
                  <a:lnTo>
                    <a:pt x="1300" y="338"/>
                  </a:lnTo>
                  <a:lnTo>
                    <a:pt x="1273" y="347"/>
                  </a:lnTo>
                  <a:lnTo>
                    <a:pt x="1259" y="350"/>
                  </a:lnTo>
                  <a:lnTo>
                    <a:pt x="1243" y="353"/>
                  </a:lnTo>
                  <a:lnTo>
                    <a:pt x="1229" y="355"/>
                  </a:lnTo>
                  <a:lnTo>
                    <a:pt x="1216" y="355"/>
                  </a:lnTo>
                  <a:lnTo>
                    <a:pt x="1216" y="355"/>
                  </a:lnTo>
                  <a:lnTo>
                    <a:pt x="1202" y="355"/>
                  </a:lnTo>
                  <a:lnTo>
                    <a:pt x="1189" y="353"/>
                  </a:lnTo>
                  <a:lnTo>
                    <a:pt x="1177" y="349"/>
                  </a:lnTo>
                  <a:lnTo>
                    <a:pt x="1172" y="347"/>
                  </a:lnTo>
                  <a:lnTo>
                    <a:pt x="1168" y="344"/>
                  </a:lnTo>
                  <a:lnTo>
                    <a:pt x="1164" y="340"/>
                  </a:lnTo>
                  <a:lnTo>
                    <a:pt x="1160" y="336"/>
                  </a:lnTo>
                  <a:lnTo>
                    <a:pt x="1157" y="331"/>
                  </a:lnTo>
                  <a:lnTo>
                    <a:pt x="1154" y="326"/>
                  </a:lnTo>
                  <a:lnTo>
                    <a:pt x="1151" y="321"/>
                  </a:lnTo>
                  <a:lnTo>
                    <a:pt x="1149" y="315"/>
                  </a:lnTo>
                  <a:lnTo>
                    <a:pt x="1148" y="308"/>
                  </a:lnTo>
                  <a:lnTo>
                    <a:pt x="1148" y="300"/>
                  </a:lnTo>
                  <a:lnTo>
                    <a:pt x="1148" y="300"/>
                  </a:lnTo>
                  <a:lnTo>
                    <a:pt x="1149" y="288"/>
                  </a:lnTo>
                  <a:lnTo>
                    <a:pt x="1152" y="277"/>
                  </a:lnTo>
                  <a:lnTo>
                    <a:pt x="1155" y="272"/>
                  </a:lnTo>
                  <a:lnTo>
                    <a:pt x="1158" y="266"/>
                  </a:lnTo>
                  <a:lnTo>
                    <a:pt x="1161" y="262"/>
                  </a:lnTo>
                  <a:lnTo>
                    <a:pt x="1165" y="258"/>
                  </a:lnTo>
                  <a:lnTo>
                    <a:pt x="1170" y="255"/>
                  </a:lnTo>
                  <a:lnTo>
                    <a:pt x="1175" y="252"/>
                  </a:lnTo>
                  <a:lnTo>
                    <a:pt x="1181" y="249"/>
                  </a:lnTo>
                  <a:lnTo>
                    <a:pt x="1187" y="247"/>
                  </a:lnTo>
                  <a:lnTo>
                    <a:pt x="1203" y="244"/>
                  </a:lnTo>
                  <a:lnTo>
                    <a:pt x="1221" y="242"/>
                  </a:lnTo>
                  <a:lnTo>
                    <a:pt x="1319" y="239"/>
                  </a:lnTo>
                  <a:lnTo>
                    <a:pt x="1319" y="332"/>
                  </a:lnTo>
                  <a:close/>
                  <a:moveTo>
                    <a:pt x="1264" y="0"/>
                  </a:moveTo>
                  <a:lnTo>
                    <a:pt x="1264" y="0"/>
                  </a:lnTo>
                  <a:lnTo>
                    <a:pt x="1233" y="1"/>
                  </a:lnTo>
                  <a:lnTo>
                    <a:pt x="1206" y="4"/>
                  </a:lnTo>
                  <a:lnTo>
                    <a:pt x="1179" y="7"/>
                  </a:lnTo>
                  <a:lnTo>
                    <a:pt x="1156" y="12"/>
                  </a:lnTo>
                  <a:lnTo>
                    <a:pt x="1135" y="17"/>
                  </a:lnTo>
                  <a:lnTo>
                    <a:pt x="1117" y="23"/>
                  </a:lnTo>
                  <a:lnTo>
                    <a:pt x="1102" y="28"/>
                  </a:lnTo>
                  <a:lnTo>
                    <a:pt x="1091" y="33"/>
                  </a:lnTo>
                  <a:lnTo>
                    <a:pt x="1111" y="102"/>
                  </a:lnTo>
                  <a:lnTo>
                    <a:pt x="1111" y="102"/>
                  </a:lnTo>
                  <a:lnTo>
                    <a:pt x="1122" y="98"/>
                  </a:lnTo>
                  <a:lnTo>
                    <a:pt x="1150" y="91"/>
                  </a:lnTo>
                  <a:lnTo>
                    <a:pt x="1169" y="86"/>
                  </a:lnTo>
                  <a:lnTo>
                    <a:pt x="1190" y="82"/>
                  </a:lnTo>
                  <a:lnTo>
                    <a:pt x="1213" y="80"/>
                  </a:lnTo>
                  <a:lnTo>
                    <a:pt x="1236" y="79"/>
                  </a:lnTo>
                  <a:lnTo>
                    <a:pt x="1236" y="79"/>
                  </a:lnTo>
                  <a:lnTo>
                    <a:pt x="1256" y="80"/>
                  </a:lnTo>
                  <a:lnTo>
                    <a:pt x="1272" y="82"/>
                  </a:lnTo>
                  <a:lnTo>
                    <a:pt x="1279" y="84"/>
                  </a:lnTo>
                  <a:lnTo>
                    <a:pt x="1285" y="86"/>
                  </a:lnTo>
                  <a:lnTo>
                    <a:pt x="1291" y="90"/>
                  </a:lnTo>
                  <a:lnTo>
                    <a:pt x="1298" y="94"/>
                  </a:lnTo>
                  <a:lnTo>
                    <a:pt x="1302" y="98"/>
                  </a:lnTo>
                  <a:lnTo>
                    <a:pt x="1306" y="102"/>
                  </a:lnTo>
                  <a:lnTo>
                    <a:pt x="1310" y="108"/>
                  </a:lnTo>
                  <a:lnTo>
                    <a:pt x="1313" y="114"/>
                  </a:lnTo>
                  <a:lnTo>
                    <a:pt x="1315" y="120"/>
                  </a:lnTo>
                  <a:lnTo>
                    <a:pt x="1316" y="129"/>
                  </a:lnTo>
                  <a:lnTo>
                    <a:pt x="1317" y="137"/>
                  </a:lnTo>
                  <a:lnTo>
                    <a:pt x="1318" y="146"/>
                  </a:lnTo>
                  <a:lnTo>
                    <a:pt x="1318" y="176"/>
                  </a:lnTo>
                  <a:lnTo>
                    <a:pt x="1236" y="176"/>
                  </a:lnTo>
                  <a:lnTo>
                    <a:pt x="1236" y="176"/>
                  </a:lnTo>
                  <a:lnTo>
                    <a:pt x="1212" y="177"/>
                  </a:lnTo>
                  <a:lnTo>
                    <a:pt x="1189" y="179"/>
                  </a:lnTo>
                  <a:lnTo>
                    <a:pt x="1169" y="182"/>
                  </a:lnTo>
                  <a:lnTo>
                    <a:pt x="1150" y="187"/>
                  </a:lnTo>
                  <a:lnTo>
                    <a:pt x="1134" y="192"/>
                  </a:lnTo>
                  <a:lnTo>
                    <a:pt x="1120" y="200"/>
                  </a:lnTo>
                  <a:lnTo>
                    <a:pt x="1108" y="207"/>
                  </a:lnTo>
                  <a:lnTo>
                    <a:pt x="1096" y="216"/>
                  </a:lnTo>
                  <a:lnTo>
                    <a:pt x="1086" y="225"/>
                  </a:lnTo>
                  <a:lnTo>
                    <a:pt x="1079" y="236"/>
                  </a:lnTo>
                  <a:lnTo>
                    <a:pt x="1072" y="246"/>
                  </a:lnTo>
                  <a:lnTo>
                    <a:pt x="1067" y="257"/>
                  </a:lnTo>
                  <a:lnTo>
                    <a:pt x="1064" y="270"/>
                  </a:lnTo>
                  <a:lnTo>
                    <a:pt x="1061" y="282"/>
                  </a:lnTo>
                  <a:lnTo>
                    <a:pt x="1058" y="294"/>
                  </a:lnTo>
                  <a:lnTo>
                    <a:pt x="1058" y="307"/>
                  </a:lnTo>
                  <a:lnTo>
                    <a:pt x="1058" y="307"/>
                  </a:lnTo>
                  <a:lnTo>
                    <a:pt x="1060" y="323"/>
                  </a:lnTo>
                  <a:lnTo>
                    <a:pt x="1062" y="338"/>
                  </a:lnTo>
                  <a:lnTo>
                    <a:pt x="1066" y="352"/>
                  </a:lnTo>
                  <a:lnTo>
                    <a:pt x="1071" y="364"/>
                  </a:lnTo>
                  <a:lnTo>
                    <a:pt x="1077" y="376"/>
                  </a:lnTo>
                  <a:lnTo>
                    <a:pt x="1085" y="386"/>
                  </a:lnTo>
                  <a:lnTo>
                    <a:pt x="1093" y="394"/>
                  </a:lnTo>
                  <a:lnTo>
                    <a:pt x="1102" y="401"/>
                  </a:lnTo>
                  <a:lnTo>
                    <a:pt x="1113" y="408"/>
                  </a:lnTo>
                  <a:lnTo>
                    <a:pt x="1124" y="414"/>
                  </a:lnTo>
                  <a:lnTo>
                    <a:pt x="1135" y="418"/>
                  </a:lnTo>
                  <a:lnTo>
                    <a:pt x="1146" y="422"/>
                  </a:lnTo>
                  <a:lnTo>
                    <a:pt x="1159" y="424"/>
                  </a:lnTo>
                  <a:lnTo>
                    <a:pt x="1171" y="426"/>
                  </a:lnTo>
                  <a:lnTo>
                    <a:pt x="1183" y="427"/>
                  </a:lnTo>
                  <a:lnTo>
                    <a:pt x="1195" y="428"/>
                  </a:lnTo>
                  <a:lnTo>
                    <a:pt x="1195" y="428"/>
                  </a:lnTo>
                  <a:lnTo>
                    <a:pt x="1210" y="427"/>
                  </a:lnTo>
                  <a:lnTo>
                    <a:pt x="1223" y="426"/>
                  </a:lnTo>
                  <a:lnTo>
                    <a:pt x="1246" y="423"/>
                  </a:lnTo>
                  <a:lnTo>
                    <a:pt x="1268" y="418"/>
                  </a:lnTo>
                  <a:lnTo>
                    <a:pt x="1285" y="412"/>
                  </a:lnTo>
                  <a:lnTo>
                    <a:pt x="1300" y="406"/>
                  </a:lnTo>
                  <a:lnTo>
                    <a:pt x="1311" y="401"/>
                  </a:lnTo>
                  <a:lnTo>
                    <a:pt x="1318" y="397"/>
                  </a:lnTo>
                  <a:lnTo>
                    <a:pt x="1322" y="396"/>
                  </a:lnTo>
                  <a:lnTo>
                    <a:pt x="1322" y="396"/>
                  </a:lnTo>
                  <a:lnTo>
                    <a:pt x="1324" y="397"/>
                  </a:lnTo>
                  <a:lnTo>
                    <a:pt x="1327" y="398"/>
                  </a:lnTo>
                  <a:lnTo>
                    <a:pt x="1333" y="401"/>
                  </a:lnTo>
                  <a:lnTo>
                    <a:pt x="1341" y="404"/>
                  </a:lnTo>
                  <a:lnTo>
                    <a:pt x="1354" y="407"/>
                  </a:lnTo>
                  <a:lnTo>
                    <a:pt x="1368" y="411"/>
                  </a:lnTo>
                  <a:lnTo>
                    <a:pt x="1387" y="412"/>
                  </a:lnTo>
                  <a:lnTo>
                    <a:pt x="1411" y="413"/>
                  </a:lnTo>
                  <a:lnTo>
                    <a:pt x="1411" y="122"/>
                  </a:lnTo>
                  <a:lnTo>
                    <a:pt x="1411" y="122"/>
                  </a:lnTo>
                  <a:lnTo>
                    <a:pt x="1411" y="106"/>
                  </a:lnTo>
                  <a:lnTo>
                    <a:pt x="1409" y="92"/>
                  </a:lnTo>
                  <a:lnTo>
                    <a:pt x="1406" y="78"/>
                  </a:lnTo>
                  <a:lnTo>
                    <a:pt x="1401" y="66"/>
                  </a:lnTo>
                  <a:lnTo>
                    <a:pt x="1396" y="56"/>
                  </a:lnTo>
                  <a:lnTo>
                    <a:pt x="1388" y="45"/>
                  </a:lnTo>
                  <a:lnTo>
                    <a:pt x="1381" y="36"/>
                  </a:lnTo>
                  <a:lnTo>
                    <a:pt x="1372" y="29"/>
                  </a:lnTo>
                  <a:lnTo>
                    <a:pt x="1362" y="22"/>
                  </a:lnTo>
                  <a:lnTo>
                    <a:pt x="1351" y="15"/>
                  </a:lnTo>
                  <a:lnTo>
                    <a:pt x="1339" y="11"/>
                  </a:lnTo>
                  <a:lnTo>
                    <a:pt x="1326" y="7"/>
                  </a:lnTo>
                  <a:lnTo>
                    <a:pt x="1312" y="4"/>
                  </a:lnTo>
                  <a:lnTo>
                    <a:pt x="1297" y="2"/>
                  </a:lnTo>
                  <a:lnTo>
                    <a:pt x="1280" y="1"/>
                  </a:lnTo>
                  <a:lnTo>
                    <a:pt x="1264" y="0"/>
                  </a:lnTo>
                  <a:close/>
                  <a:moveTo>
                    <a:pt x="2735" y="317"/>
                  </a:moveTo>
                  <a:lnTo>
                    <a:pt x="2735" y="317"/>
                  </a:lnTo>
                  <a:lnTo>
                    <a:pt x="2714" y="326"/>
                  </a:lnTo>
                  <a:lnTo>
                    <a:pt x="2700" y="331"/>
                  </a:lnTo>
                  <a:lnTo>
                    <a:pt x="2686" y="335"/>
                  </a:lnTo>
                  <a:lnTo>
                    <a:pt x="2671" y="340"/>
                  </a:lnTo>
                  <a:lnTo>
                    <a:pt x="2654" y="343"/>
                  </a:lnTo>
                  <a:lnTo>
                    <a:pt x="2638" y="345"/>
                  </a:lnTo>
                  <a:lnTo>
                    <a:pt x="2621" y="346"/>
                  </a:lnTo>
                  <a:lnTo>
                    <a:pt x="2621" y="346"/>
                  </a:lnTo>
                  <a:lnTo>
                    <a:pt x="2609" y="346"/>
                  </a:lnTo>
                  <a:lnTo>
                    <a:pt x="2599" y="345"/>
                  </a:lnTo>
                  <a:lnTo>
                    <a:pt x="2590" y="343"/>
                  </a:lnTo>
                  <a:lnTo>
                    <a:pt x="2583" y="341"/>
                  </a:lnTo>
                  <a:lnTo>
                    <a:pt x="2576" y="337"/>
                  </a:lnTo>
                  <a:lnTo>
                    <a:pt x="2570" y="333"/>
                  </a:lnTo>
                  <a:lnTo>
                    <a:pt x="2564" y="328"/>
                  </a:lnTo>
                  <a:lnTo>
                    <a:pt x="2560" y="323"/>
                  </a:lnTo>
                  <a:lnTo>
                    <a:pt x="2556" y="317"/>
                  </a:lnTo>
                  <a:lnTo>
                    <a:pt x="2553" y="311"/>
                  </a:lnTo>
                  <a:lnTo>
                    <a:pt x="2551" y="302"/>
                  </a:lnTo>
                  <a:lnTo>
                    <a:pt x="2549" y="294"/>
                  </a:lnTo>
                  <a:lnTo>
                    <a:pt x="2547" y="275"/>
                  </a:lnTo>
                  <a:lnTo>
                    <a:pt x="2547" y="252"/>
                  </a:lnTo>
                  <a:lnTo>
                    <a:pt x="2547" y="4"/>
                  </a:lnTo>
                  <a:lnTo>
                    <a:pt x="2533" y="4"/>
                  </a:lnTo>
                  <a:lnTo>
                    <a:pt x="2533" y="4"/>
                  </a:lnTo>
                  <a:lnTo>
                    <a:pt x="2513" y="4"/>
                  </a:lnTo>
                  <a:lnTo>
                    <a:pt x="2490" y="6"/>
                  </a:lnTo>
                  <a:lnTo>
                    <a:pt x="2467" y="8"/>
                  </a:lnTo>
                  <a:lnTo>
                    <a:pt x="2454" y="10"/>
                  </a:lnTo>
                  <a:lnTo>
                    <a:pt x="2454" y="263"/>
                  </a:lnTo>
                  <a:lnTo>
                    <a:pt x="2454" y="263"/>
                  </a:lnTo>
                  <a:lnTo>
                    <a:pt x="2454" y="284"/>
                  </a:lnTo>
                  <a:lnTo>
                    <a:pt x="2455" y="302"/>
                  </a:lnTo>
                  <a:lnTo>
                    <a:pt x="2457" y="320"/>
                  </a:lnTo>
                  <a:lnTo>
                    <a:pt x="2459" y="336"/>
                  </a:lnTo>
                  <a:lnTo>
                    <a:pt x="2463" y="351"/>
                  </a:lnTo>
                  <a:lnTo>
                    <a:pt x="2468" y="364"/>
                  </a:lnTo>
                  <a:lnTo>
                    <a:pt x="2475" y="377"/>
                  </a:lnTo>
                  <a:lnTo>
                    <a:pt x="2482" y="387"/>
                  </a:lnTo>
                  <a:lnTo>
                    <a:pt x="2490" y="397"/>
                  </a:lnTo>
                  <a:lnTo>
                    <a:pt x="2500" y="405"/>
                  </a:lnTo>
                  <a:lnTo>
                    <a:pt x="2512" y="412"/>
                  </a:lnTo>
                  <a:lnTo>
                    <a:pt x="2525" y="418"/>
                  </a:lnTo>
                  <a:lnTo>
                    <a:pt x="2540" y="422"/>
                  </a:lnTo>
                  <a:lnTo>
                    <a:pt x="2556" y="425"/>
                  </a:lnTo>
                  <a:lnTo>
                    <a:pt x="2575" y="427"/>
                  </a:lnTo>
                  <a:lnTo>
                    <a:pt x="2595" y="428"/>
                  </a:lnTo>
                  <a:lnTo>
                    <a:pt x="2595" y="428"/>
                  </a:lnTo>
                  <a:lnTo>
                    <a:pt x="2611" y="427"/>
                  </a:lnTo>
                  <a:lnTo>
                    <a:pt x="2626" y="426"/>
                  </a:lnTo>
                  <a:lnTo>
                    <a:pt x="2640" y="425"/>
                  </a:lnTo>
                  <a:lnTo>
                    <a:pt x="2653" y="422"/>
                  </a:lnTo>
                  <a:lnTo>
                    <a:pt x="2677" y="417"/>
                  </a:lnTo>
                  <a:lnTo>
                    <a:pt x="2697" y="411"/>
                  </a:lnTo>
                  <a:lnTo>
                    <a:pt x="2714" y="404"/>
                  </a:lnTo>
                  <a:lnTo>
                    <a:pt x="2725" y="399"/>
                  </a:lnTo>
                  <a:lnTo>
                    <a:pt x="2737" y="394"/>
                  </a:lnTo>
                  <a:lnTo>
                    <a:pt x="2737" y="394"/>
                  </a:lnTo>
                  <a:lnTo>
                    <a:pt x="2743" y="397"/>
                  </a:lnTo>
                  <a:lnTo>
                    <a:pt x="2750" y="400"/>
                  </a:lnTo>
                  <a:lnTo>
                    <a:pt x="2761" y="403"/>
                  </a:lnTo>
                  <a:lnTo>
                    <a:pt x="2773" y="406"/>
                  </a:lnTo>
                  <a:lnTo>
                    <a:pt x="2788" y="409"/>
                  </a:lnTo>
                  <a:lnTo>
                    <a:pt x="2807" y="412"/>
                  </a:lnTo>
                  <a:lnTo>
                    <a:pt x="2828" y="413"/>
                  </a:lnTo>
                  <a:lnTo>
                    <a:pt x="2828" y="10"/>
                  </a:lnTo>
                  <a:lnTo>
                    <a:pt x="2828" y="10"/>
                  </a:lnTo>
                  <a:lnTo>
                    <a:pt x="2796" y="6"/>
                  </a:lnTo>
                  <a:lnTo>
                    <a:pt x="2774" y="5"/>
                  </a:lnTo>
                  <a:lnTo>
                    <a:pt x="2753" y="4"/>
                  </a:lnTo>
                  <a:lnTo>
                    <a:pt x="2735" y="4"/>
                  </a:lnTo>
                  <a:lnTo>
                    <a:pt x="2735" y="317"/>
                  </a:lnTo>
                  <a:close/>
                  <a:moveTo>
                    <a:pt x="2937" y="413"/>
                  </a:moveTo>
                  <a:lnTo>
                    <a:pt x="2937" y="413"/>
                  </a:lnTo>
                  <a:lnTo>
                    <a:pt x="2948" y="415"/>
                  </a:lnTo>
                  <a:lnTo>
                    <a:pt x="2976" y="420"/>
                  </a:lnTo>
                  <a:lnTo>
                    <a:pt x="2997" y="423"/>
                  </a:lnTo>
                  <a:lnTo>
                    <a:pt x="3020" y="425"/>
                  </a:lnTo>
                  <a:lnTo>
                    <a:pt x="3047" y="427"/>
                  </a:lnTo>
                  <a:lnTo>
                    <a:pt x="3075" y="428"/>
                  </a:lnTo>
                  <a:lnTo>
                    <a:pt x="3075" y="428"/>
                  </a:lnTo>
                  <a:lnTo>
                    <a:pt x="3091" y="427"/>
                  </a:lnTo>
                  <a:lnTo>
                    <a:pt x="3105" y="426"/>
                  </a:lnTo>
                  <a:lnTo>
                    <a:pt x="3120" y="425"/>
                  </a:lnTo>
                  <a:lnTo>
                    <a:pt x="3135" y="422"/>
                  </a:lnTo>
                  <a:lnTo>
                    <a:pt x="3150" y="419"/>
                  </a:lnTo>
                  <a:lnTo>
                    <a:pt x="3164" y="414"/>
                  </a:lnTo>
                  <a:lnTo>
                    <a:pt x="3178" y="408"/>
                  </a:lnTo>
                  <a:lnTo>
                    <a:pt x="3191" y="402"/>
                  </a:lnTo>
                  <a:lnTo>
                    <a:pt x="3202" y="394"/>
                  </a:lnTo>
                  <a:lnTo>
                    <a:pt x="3213" y="385"/>
                  </a:lnTo>
                  <a:lnTo>
                    <a:pt x="3223" y="375"/>
                  </a:lnTo>
                  <a:lnTo>
                    <a:pt x="3232" y="363"/>
                  </a:lnTo>
                  <a:lnTo>
                    <a:pt x="3239" y="350"/>
                  </a:lnTo>
                  <a:lnTo>
                    <a:pt x="3244" y="334"/>
                  </a:lnTo>
                  <a:lnTo>
                    <a:pt x="3247" y="318"/>
                  </a:lnTo>
                  <a:lnTo>
                    <a:pt x="3248" y="300"/>
                  </a:lnTo>
                  <a:lnTo>
                    <a:pt x="3248" y="300"/>
                  </a:lnTo>
                  <a:lnTo>
                    <a:pt x="3247" y="288"/>
                  </a:lnTo>
                  <a:lnTo>
                    <a:pt x="3246" y="277"/>
                  </a:lnTo>
                  <a:lnTo>
                    <a:pt x="3243" y="266"/>
                  </a:lnTo>
                  <a:lnTo>
                    <a:pt x="3239" y="256"/>
                  </a:lnTo>
                  <a:lnTo>
                    <a:pt x="3234" y="248"/>
                  </a:lnTo>
                  <a:lnTo>
                    <a:pt x="3228" y="239"/>
                  </a:lnTo>
                  <a:lnTo>
                    <a:pt x="3220" y="231"/>
                  </a:lnTo>
                  <a:lnTo>
                    <a:pt x="3213" y="224"/>
                  </a:lnTo>
                  <a:lnTo>
                    <a:pt x="3204" y="217"/>
                  </a:lnTo>
                  <a:lnTo>
                    <a:pt x="3194" y="211"/>
                  </a:lnTo>
                  <a:lnTo>
                    <a:pt x="3184" y="204"/>
                  </a:lnTo>
                  <a:lnTo>
                    <a:pt x="3171" y="199"/>
                  </a:lnTo>
                  <a:lnTo>
                    <a:pt x="3146" y="187"/>
                  </a:lnTo>
                  <a:lnTo>
                    <a:pt x="3117" y="176"/>
                  </a:lnTo>
                  <a:lnTo>
                    <a:pt x="3117" y="176"/>
                  </a:lnTo>
                  <a:lnTo>
                    <a:pt x="3086" y="164"/>
                  </a:lnTo>
                  <a:lnTo>
                    <a:pt x="3072" y="157"/>
                  </a:lnTo>
                  <a:lnTo>
                    <a:pt x="3060" y="151"/>
                  </a:lnTo>
                  <a:lnTo>
                    <a:pt x="3050" y="144"/>
                  </a:lnTo>
                  <a:lnTo>
                    <a:pt x="3046" y="140"/>
                  </a:lnTo>
                  <a:lnTo>
                    <a:pt x="3043" y="136"/>
                  </a:lnTo>
                  <a:lnTo>
                    <a:pt x="3040" y="132"/>
                  </a:lnTo>
                  <a:lnTo>
                    <a:pt x="3038" y="127"/>
                  </a:lnTo>
                  <a:lnTo>
                    <a:pt x="3037" y="121"/>
                  </a:lnTo>
                  <a:lnTo>
                    <a:pt x="3037" y="116"/>
                  </a:lnTo>
                  <a:lnTo>
                    <a:pt x="3037" y="116"/>
                  </a:lnTo>
                  <a:lnTo>
                    <a:pt x="3037" y="110"/>
                  </a:lnTo>
                  <a:lnTo>
                    <a:pt x="3039" y="104"/>
                  </a:lnTo>
                  <a:lnTo>
                    <a:pt x="3043" y="97"/>
                  </a:lnTo>
                  <a:lnTo>
                    <a:pt x="3049" y="90"/>
                  </a:lnTo>
                  <a:lnTo>
                    <a:pt x="3053" y="86"/>
                  </a:lnTo>
                  <a:lnTo>
                    <a:pt x="3057" y="83"/>
                  </a:lnTo>
                  <a:lnTo>
                    <a:pt x="3063" y="81"/>
                  </a:lnTo>
                  <a:lnTo>
                    <a:pt x="3069" y="78"/>
                  </a:lnTo>
                  <a:lnTo>
                    <a:pt x="3076" y="76"/>
                  </a:lnTo>
                  <a:lnTo>
                    <a:pt x="3084" y="75"/>
                  </a:lnTo>
                  <a:lnTo>
                    <a:pt x="3093" y="74"/>
                  </a:lnTo>
                  <a:lnTo>
                    <a:pt x="3103" y="74"/>
                  </a:lnTo>
                  <a:lnTo>
                    <a:pt x="3103" y="74"/>
                  </a:lnTo>
                  <a:lnTo>
                    <a:pt x="3122" y="75"/>
                  </a:lnTo>
                  <a:lnTo>
                    <a:pt x="3142" y="77"/>
                  </a:lnTo>
                  <a:lnTo>
                    <a:pt x="3159" y="81"/>
                  </a:lnTo>
                  <a:lnTo>
                    <a:pt x="3175" y="85"/>
                  </a:lnTo>
                  <a:lnTo>
                    <a:pt x="3199" y="94"/>
                  </a:lnTo>
                  <a:lnTo>
                    <a:pt x="3208" y="98"/>
                  </a:lnTo>
                  <a:lnTo>
                    <a:pt x="3232" y="30"/>
                  </a:lnTo>
                  <a:lnTo>
                    <a:pt x="3232" y="30"/>
                  </a:lnTo>
                  <a:lnTo>
                    <a:pt x="3213" y="22"/>
                  </a:lnTo>
                  <a:lnTo>
                    <a:pt x="3200" y="16"/>
                  </a:lnTo>
                  <a:lnTo>
                    <a:pt x="3184" y="12"/>
                  </a:lnTo>
                  <a:lnTo>
                    <a:pt x="3165" y="7"/>
                  </a:lnTo>
                  <a:lnTo>
                    <a:pt x="3144" y="4"/>
                  </a:lnTo>
                  <a:lnTo>
                    <a:pt x="3120" y="1"/>
                  </a:lnTo>
                  <a:lnTo>
                    <a:pt x="3095" y="0"/>
                  </a:lnTo>
                  <a:lnTo>
                    <a:pt x="3095" y="0"/>
                  </a:lnTo>
                  <a:lnTo>
                    <a:pt x="3080" y="1"/>
                  </a:lnTo>
                  <a:lnTo>
                    <a:pt x="3066" y="2"/>
                  </a:lnTo>
                  <a:lnTo>
                    <a:pt x="3052" y="4"/>
                  </a:lnTo>
                  <a:lnTo>
                    <a:pt x="3039" y="8"/>
                  </a:lnTo>
                  <a:lnTo>
                    <a:pt x="3025" y="12"/>
                  </a:lnTo>
                  <a:lnTo>
                    <a:pt x="3013" y="17"/>
                  </a:lnTo>
                  <a:lnTo>
                    <a:pt x="3001" y="24"/>
                  </a:lnTo>
                  <a:lnTo>
                    <a:pt x="2990" y="31"/>
                  </a:lnTo>
                  <a:lnTo>
                    <a:pt x="2979" y="39"/>
                  </a:lnTo>
                  <a:lnTo>
                    <a:pt x="2970" y="47"/>
                  </a:lnTo>
                  <a:lnTo>
                    <a:pt x="2962" y="58"/>
                  </a:lnTo>
                  <a:lnTo>
                    <a:pt x="2956" y="69"/>
                  </a:lnTo>
                  <a:lnTo>
                    <a:pt x="2950" y="80"/>
                  </a:lnTo>
                  <a:lnTo>
                    <a:pt x="2946" y="94"/>
                  </a:lnTo>
                  <a:lnTo>
                    <a:pt x="2944" y="107"/>
                  </a:lnTo>
                  <a:lnTo>
                    <a:pt x="2943" y="122"/>
                  </a:lnTo>
                  <a:lnTo>
                    <a:pt x="2943" y="122"/>
                  </a:lnTo>
                  <a:lnTo>
                    <a:pt x="2944" y="137"/>
                  </a:lnTo>
                  <a:lnTo>
                    <a:pt x="2946" y="150"/>
                  </a:lnTo>
                  <a:lnTo>
                    <a:pt x="2950" y="164"/>
                  </a:lnTo>
                  <a:lnTo>
                    <a:pt x="2956" y="175"/>
                  </a:lnTo>
                  <a:lnTo>
                    <a:pt x="2962" y="185"/>
                  </a:lnTo>
                  <a:lnTo>
                    <a:pt x="2970" y="194"/>
                  </a:lnTo>
                  <a:lnTo>
                    <a:pt x="2979" y="203"/>
                  </a:lnTo>
                  <a:lnTo>
                    <a:pt x="2988" y="210"/>
                  </a:lnTo>
                  <a:lnTo>
                    <a:pt x="2999" y="217"/>
                  </a:lnTo>
                  <a:lnTo>
                    <a:pt x="3010" y="223"/>
                  </a:lnTo>
                  <a:lnTo>
                    <a:pt x="3021" y="229"/>
                  </a:lnTo>
                  <a:lnTo>
                    <a:pt x="3032" y="235"/>
                  </a:lnTo>
                  <a:lnTo>
                    <a:pt x="3056" y="243"/>
                  </a:lnTo>
                  <a:lnTo>
                    <a:pt x="3079" y="251"/>
                  </a:lnTo>
                  <a:lnTo>
                    <a:pt x="3079" y="251"/>
                  </a:lnTo>
                  <a:lnTo>
                    <a:pt x="3108" y="261"/>
                  </a:lnTo>
                  <a:lnTo>
                    <a:pt x="3121" y="266"/>
                  </a:lnTo>
                  <a:lnTo>
                    <a:pt x="3133" y="273"/>
                  </a:lnTo>
                  <a:lnTo>
                    <a:pt x="3142" y="280"/>
                  </a:lnTo>
                  <a:lnTo>
                    <a:pt x="3148" y="287"/>
                  </a:lnTo>
                  <a:lnTo>
                    <a:pt x="3151" y="291"/>
                  </a:lnTo>
                  <a:lnTo>
                    <a:pt x="3153" y="296"/>
                  </a:lnTo>
                  <a:lnTo>
                    <a:pt x="3154" y="300"/>
                  </a:lnTo>
                  <a:lnTo>
                    <a:pt x="3154" y="306"/>
                  </a:lnTo>
                  <a:lnTo>
                    <a:pt x="3154" y="306"/>
                  </a:lnTo>
                  <a:lnTo>
                    <a:pt x="3154" y="315"/>
                  </a:lnTo>
                  <a:lnTo>
                    <a:pt x="3151" y="324"/>
                  </a:lnTo>
                  <a:lnTo>
                    <a:pt x="3149" y="328"/>
                  </a:lnTo>
                  <a:lnTo>
                    <a:pt x="3146" y="332"/>
                  </a:lnTo>
                  <a:lnTo>
                    <a:pt x="3143" y="335"/>
                  </a:lnTo>
                  <a:lnTo>
                    <a:pt x="3139" y="340"/>
                  </a:lnTo>
                  <a:lnTo>
                    <a:pt x="3134" y="343"/>
                  </a:lnTo>
                  <a:lnTo>
                    <a:pt x="3127" y="346"/>
                  </a:lnTo>
                  <a:lnTo>
                    <a:pt x="3121" y="348"/>
                  </a:lnTo>
                  <a:lnTo>
                    <a:pt x="3113" y="350"/>
                  </a:lnTo>
                  <a:lnTo>
                    <a:pt x="3104" y="352"/>
                  </a:lnTo>
                  <a:lnTo>
                    <a:pt x="3095" y="353"/>
                  </a:lnTo>
                  <a:lnTo>
                    <a:pt x="3071" y="354"/>
                  </a:lnTo>
                  <a:lnTo>
                    <a:pt x="3071" y="354"/>
                  </a:lnTo>
                  <a:lnTo>
                    <a:pt x="3050" y="354"/>
                  </a:lnTo>
                  <a:lnTo>
                    <a:pt x="3029" y="352"/>
                  </a:lnTo>
                  <a:lnTo>
                    <a:pt x="2992" y="348"/>
                  </a:lnTo>
                  <a:lnTo>
                    <a:pt x="2965" y="344"/>
                  </a:lnTo>
                  <a:lnTo>
                    <a:pt x="2955" y="342"/>
                  </a:lnTo>
                  <a:lnTo>
                    <a:pt x="2937" y="413"/>
                  </a:lnTo>
                  <a:close/>
                  <a:moveTo>
                    <a:pt x="1639" y="80"/>
                  </a:moveTo>
                  <a:lnTo>
                    <a:pt x="1639" y="80"/>
                  </a:lnTo>
                  <a:lnTo>
                    <a:pt x="1653" y="77"/>
                  </a:lnTo>
                  <a:lnTo>
                    <a:pt x="1670" y="75"/>
                  </a:lnTo>
                  <a:lnTo>
                    <a:pt x="1691" y="73"/>
                  </a:lnTo>
                  <a:lnTo>
                    <a:pt x="1712" y="73"/>
                  </a:lnTo>
                  <a:lnTo>
                    <a:pt x="1712" y="73"/>
                  </a:lnTo>
                  <a:lnTo>
                    <a:pt x="1726" y="73"/>
                  </a:lnTo>
                  <a:lnTo>
                    <a:pt x="1737" y="74"/>
                  </a:lnTo>
                  <a:lnTo>
                    <a:pt x="1749" y="77"/>
                  </a:lnTo>
                  <a:lnTo>
                    <a:pt x="1760" y="80"/>
                  </a:lnTo>
                  <a:lnTo>
                    <a:pt x="1771" y="84"/>
                  </a:lnTo>
                  <a:lnTo>
                    <a:pt x="1780" y="90"/>
                  </a:lnTo>
                  <a:lnTo>
                    <a:pt x="1790" y="97"/>
                  </a:lnTo>
                  <a:lnTo>
                    <a:pt x="1798" y="104"/>
                  </a:lnTo>
                  <a:lnTo>
                    <a:pt x="1805" y="113"/>
                  </a:lnTo>
                  <a:lnTo>
                    <a:pt x="1813" y="122"/>
                  </a:lnTo>
                  <a:lnTo>
                    <a:pt x="1819" y="134"/>
                  </a:lnTo>
                  <a:lnTo>
                    <a:pt x="1824" y="147"/>
                  </a:lnTo>
                  <a:lnTo>
                    <a:pt x="1828" y="161"/>
                  </a:lnTo>
                  <a:lnTo>
                    <a:pt x="1831" y="176"/>
                  </a:lnTo>
                  <a:lnTo>
                    <a:pt x="1832" y="192"/>
                  </a:lnTo>
                  <a:lnTo>
                    <a:pt x="1833" y="211"/>
                  </a:lnTo>
                  <a:lnTo>
                    <a:pt x="1833" y="211"/>
                  </a:lnTo>
                  <a:lnTo>
                    <a:pt x="1833" y="228"/>
                  </a:lnTo>
                  <a:lnTo>
                    <a:pt x="1832" y="245"/>
                  </a:lnTo>
                  <a:lnTo>
                    <a:pt x="1830" y="260"/>
                  </a:lnTo>
                  <a:lnTo>
                    <a:pt x="1827" y="275"/>
                  </a:lnTo>
                  <a:lnTo>
                    <a:pt x="1824" y="288"/>
                  </a:lnTo>
                  <a:lnTo>
                    <a:pt x="1820" y="299"/>
                  </a:lnTo>
                  <a:lnTo>
                    <a:pt x="1814" y="311"/>
                  </a:lnTo>
                  <a:lnTo>
                    <a:pt x="1807" y="320"/>
                  </a:lnTo>
                  <a:lnTo>
                    <a:pt x="1799" y="328"/>
                  </a:lnTo>
                  <a:lnTo>
                    <a:pt x="1790" y="335"/>
                  </a:lnTo>
                  <a:lnTo>
                    <a:pt x="1780" y="342"/>
                  </a:lnTo>
                  <a:lnTo>
                    <a:pt x="1768" y="347"/>
                  </a:lnTo>
                  <a:lnTo>
                    <a:pt x="1754" y="350"/>
                  </a:lnTo>
                  <a:lnTo>
                    <a:pt x="1739" y="353"/>
                  </a:lnTo>
                  <a:lnTo>
                    <a:pt x="1723" y="355"/>
                  </a:lnTo>
                  <a:lnTo>
                    <a:pt x="1704" y="355"/>
                  </a:lnTo>
                  <a:lnTo>
                    <a:pt x="1704" y="355"/>
                  </a:lnTo>
                  <a:lnTo>
                    <a:pt x="1681" y="354"/>
                  </a:lnTo>
                  <a:lnTo>
                    <a:pt x="1659" y="353"/>
                  </a:lnTo>
                  <a:lnTo>
                    <a:pt x="1639" y="351"/>
                  </a:lnTo>
                  <a:lnTo>
                    <a:pt x="1639" y="80"/>
                  </a:lnTo>
                  <a:close/>
                  <a:moveTo>
                    <a:pt x="1717" y="0"/>
                  </a:moveTo>
                  <a:lnTo>
                    <a:pt x="1717" y="0"/>
                  </a:lnTo>
                  <a:lnTo>
                    <a:pt x="1696" y="1"/>
                  </a:lnTo>
                  <a:lnTo>
                    <a:pt x="1675" y="2"/>
                  </a:lnTo>
                  <a:lnTo>
                    <a:pt x="1652" y="4"/>
                  </a:lnTo>
                  <a:lnTo>
                    <a:pt x="1629" y="7"/>
                  </a:lnTo>
                  <a:lnTo>
                    <a:pt x="1606" y="10"/>
                  </a:lnTo>
                  <a:lnTo>
                    <a:pt x="1585" y="14"/>
                  </a:lnTo>
                  <a:lnTo>
                    <a:pt x="1564" y="20"/>
                  </a:lnTo>
                  <a:lnTo>
                    <a:pt x="1546" y="26"/>
                  </a:lnTo>
                  <a:lnTo>
                    <a:pt x="1546" y="415"/>
                  </a:lnTo>
                  <a:lnTo>
                    <a:pt x="1546" y="415"/>
                  </a:lnTo>
                  <a:lnTo>
                    <a:pt x="1561" y="418"/>
                  </a:lnTo>
                  <a:lnTo>
                    <a:pt x="1580" y="420"/>
                  </a:lnTo>
                  <a:lnTo>
                    <a:pt x="1619" y="424"/>
                  </a:lnTo>
                  <a:lnTo>
                    <a:pt x="1662" y="427"/>
                  </a:lnTo>
                  <a:lnTo>
                    <a:pt x="1701" y="428"/>
                  </a:lnTo>
                  <a:lnTo>
                    <a:pt x="1701" y="428"/>
                  </a:lnTo>
                  <a:lnTo>
                    <a:pt x="1732" y="427"/>
                  </a:lnTo>
                  <a:lnTo>
                    <a:pt x="1758" y="425"/>
                  </a:lnTo>
                  <a:lnTo>
                    <a:pt x="1784" y="421"/>
                  </a:lnTo>
                  <a:lnTo>
                    <a:pt x="1807" y="415"/>
                  </a:lnTo>
                  <a:lnTo>
                    <a:pt x="1828" y="408"/>
                  </a:lnTo>
                  <a:lnTo>
                    <a:pt x="1847" y="399"/>
                  </a:lnTo>
                  <a:lnTo>
                    <a:pt x="1855" y="394"/>
                  </a:lnTo>
                  <a:lnTo>
                    <a:pt x="1864" y="389"/>
                  </a:lnTo>
                  <a:lnTo>
                    <a:pt x="1872" y="383"/>
                  </a:lnTo>
                  <a:lnTo>
                    <a:pt x="1879" y="377"/>
                  </a:lnTo>
                  <a:lnTo>
                    <a:pt x="1885" y="369"/>
                  </a:lnTo>
                  <a:lnTo>
                    <a:pt x="1891" y="362"/>
                  </a:lnTo>
                  <a:lnTo>
                    <a:pt x="1897" y="355"/>
                  </a:lnTo>
                  <a:lnTo>
                    <a:pt x="1902" y="347"/>
                  </a:lnTo>
                  <a:lnTo>
                    <a:pt x="1907" y="337"/>
                  </a:lnTo>
                  <a:lnTo>
                    <a:pt x="1912" y="329"/>
                  </a:lnTo>
                  <a:lnTo>
                    <a:pt x="1919" y="309"/>
                  </a:lnTo>
                  <a:lnTo>
                    <a:pt x="1924" y="287"/>
                  </a:lnTo>
                  <a:lnTo>
                    <a:pt x="1928" y="264"/>
                  </a:lnTo>
                  <a:lnTo>
                    <a:pt x="1930" y="239"/>
                  </a:lnTo>
                  <a:lnTo>
                    <a:pt x="1931" y="211"/>
                  </a:lnTo>
                  <a:lnTo>
                    <a:pt x="1931" y="211"/>
                  </a:lnTo>
                  <a:lnTo>
                    <a:pt x="1930" y="187"/>
                  </a:lnTo>
                  <a:lnTo>
                    <a:pt x="1927" y="164"/>
                  </a:lnTo>
                  <a:lnTo>
                    <a:pt x="1923" y="143"/>
                  </a:lnTo>
                  <a:lnTo>
                    <a:pt x="1917" y="122"/>
                  </a:lnTo>
                  <a:lnTo>
                    <a:pt x="1909" y="104"/>
                  </a:lnTo>
                  <a:lnTo>
                    <a:pt x="1898" y="86"/>
                  </a:lnTo>
                  <a:lnTo>
                    <a:pt x="1887" y="71"/>
                  </a:lnTo>
                  <a:lnTo>
                    <a:pt x="1874" y="57"/>
                  </a:lnTo>
                  <a:lnTo>
                    <a:pt x="1860" y="43"/>
                  </a:lnTo>
                  <a:lnTo>
                    <a:pt x="1843" y="32"/>
                  </a:lnTo>
                  <a:lnTo>
                    <a:pt x="1826" y="23"/>
                  </a:lnTo>
                  <a:lnTo>
                    <a:pt x="1806" y="14"/>
                  </a:lnTo>
                  <a:lnTo>
                    <a:pt x="1786" y="8"/>
                  </a:lnTo>
                  <a:lnTo>
                    <a:pt x="1764" y="4"/>
                  </a:lnTo>
                  <a:lnTo>
                    <a:pt x="1741" y="1"/>
                  </a:lnTo>
                  <a:lnTo>
                    <a:pt x="1717" y="0"/>
                  </a:lnTo>
                  <a:close/>
                </a:path>
              </a:pathLst>
            </a:custGeom>
            <a:solidFill>
              <a:srgbClr val="005E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32" name="Freeform 31"/>
            <p:cNvSpPr>
              <a:spLocks/>
            </p:cNvSpPr>
            <p:nvPr userDrawn="1"/>
          </p:nvSpPr>
          <p:spPr bwMode="auto">
            <a:xfrm>
              <a:off x="5160" y="3974"/>
              <a:ext cx="76" cy="107"/>
            </a:xfrm>
            <a:custGeom>
              <a:avLst/>
              <a:gdLst>
                <a:gd name="T0" fmla="*/ 0 w 305"/>
                <a:gd name="T1" fmla="*/ 407 h 428"/>
                <a:gd name="T2" fmla="*/ 0 w 305"/>
                <a:gd name="T3" fmla="*/ 407 h 428"/>
                <a:gd name="T4" fmla="*/ 13 w 305"/>
                <a:gd name="T5" fmla="*/ 411 h 428"/>
                <a:gd name="T6" fmla="*/ 47 w 305"/>
                <a:gd name="T7" fmla="*/ 418 h 428"/>
                <a:gd name="T8" fmla="*/ 71 w 305"/>
                <a:gd name="T9" fmla="*/ 421 h 428"/>
                <a:gd name="T10" fmla="*/ 98 w 305"/>
                <a:gd name="T11" fmla="*/ 425 h 428"/>
                <a:gd name="T12" fmla="*/ 129 w 305"/>
                <a:gd name="T13" fmla="*/ 427 h 428"/>
                <a:gd name="T14" fmla="*/ 163 w 305"/>
                <a:gd name="T15" fmla="*/ 428 h 428"/>
                <a:gd name="T16" fmla="*/ 163 w 305"/>
                <a:gd name="T17" fmla="*/ 428 h 428"/>
                <a:gd name="T18" fmla="*/ 197 w 305"/>
                <a:gd name="T19" fmla="*/ 427 h 428"/>
                <a:gd name="T20" fmla="*/ 226 w 305"/>
                <a:gd name="T21" fmla="*/ 426 h 428"/>
                <a:gd name="T22" fmla="*/ 251 w 305"/>
                <a:gd name="T23" fmla="*/ 424 h 428"/>
                <a:gd name="T24" fmla="*/ 270 w 305"/>
                <a:gd name="T25" fmla="*/ 422 h 428"/>
                <a:gd name="T26" fmla="*/ 297 w 305"/>
                <a:gd name="T27" fmla="*/ 419 h 428"/>
                <a:gd name="T28" fmla="*/ 305 w 305"/>
                <a:gd name="T29" fmla="*/ 417 h 428"/>
                <a:gd name="T30" fmla="*/ 305 w 305"/>
                <a:gd name="T31" fmla="*/ 346 h 428"/>
                <a:gd name="T32" fmla="*/ 305 w 305"/>
                <a:gd name="T33" fmla="*/ 346 h 428"/>
                <a:gd name="T34" fmla="*/ 297 w 305"/>
                <a:gd name="T35" fmla="*/ 347 h 428"/>
                <a:gd name="T36" fmla="*/ 272 w 305"/>
                <a:gd name="T37" fmla="*/ 351 h 428"/>
                <a:gd name="T38" fmla="*/ 235 w 305"/>
                <a:gd name="T39" fmla="*/ 354 h 428"/>
                <a:gd name="T40" fmla="*/ 213 w 305"/>
                <a:gd name="T41" fmla="*/ 355 h 428"/>
                <a:gd name="T42" fmla="*/ 188 w 305"/>
                <a:gd name="T43" fmla="*/ 355 h 428"/>
                <a:gd name="T44" fmla="*/ 188 w 305"/>
                <a:gd name="T45" fmla="*/ 355 h 428"/>
                <a:gd name="T46" fmla="*/ 167 w 305"/>
                <a:gd name="T47" fmla="*/ 355 h 428"/>
                <a:gd name="T48" fmla="*/ 149 w 305"/>
                <a:gd name="T49" fmla="*/ 354 h 428"/>
                <a:gd name="T50" fmla="*/ 118 w 305"/>
                <a:gd name="T51" fmla="*/ 351 h 428"/>
                <a:gd name="T52" fmla="*/ 99 w 305"/>
                <a:gd name="T53" fmla="*/ 349 h 428"/>
                <a:gd name="T54" fmla="*/ 92 w 305"/>
                <a:gd name="T55" fmla="*/ 348 h 428"/>
                <a:gd name="T56" fmla="*/ 92 w 305"/>
                <a:gd name="T57" fmla="*/ 247 h 428"/>
                <a:gd name="T58" fmla="*/ 276 w 305"/>
                <a:gd name="T59" fmla="*/ 247 h 428"/>
                <a:gd name="T60" fmla="*/ 276 w 305"/>
                <a:gd name="T61" fmla="*/ 175 h 428"/>
                <a:gd name="T62" fmla="*/ 92 w 305"/>
                <a:gd name="T63" fmla="*/ 175 h 428"/>
                <a:gd name="T64" fmla="*/ 92 w 305"/>
                <a:gd name="T65" fmla="*/ 79 h 428"/>
                <a:gd name="T66" fmla="*/ 92 w 305"/>
                <a:gd name="T67" fmla="*/ 79 h 428"/>
                <a:gd name="T68" fmla="*/ 99 w 305"/>
                <a:gd name="T69" fmla="*/ 78 h 428"/>
                <a:gd name="T70" fmla="*/ 117 w 305"/>
                <a:gd name="T71" fmla="*/ 76 h 428"/>
                <a:gd name="T72" fmla="*/ 145 w 305"/>
                <a:gd name="T73" fmla="*/ 74 h 428"/>
                <a:gd name="T74" fmla="*/ 182 w 305"/>
                <a:gd name="T75" fmla="*/ 73 h 428"/>
                <a:gd name="T76" fmla="*/ 182 w 305"/>
                <a:gd name="T77" fmla="*/ 73 h 428"/>
                <a:gd name="T78" fmla="*/ 205 w 305"/>
                <a:gd name="T79" fmla="*/ 73 h 428"/>
                <a:gd name="T80" fmla="*/ 226 w 305"/>
                <a:gd name="T81" fmla="*/ 74 h 428"/>
                <a:gd name="T82" fmla="*/ 263 w 305"/>
                <a:gd name="T83" fmla="*/ 77 h 428"/>
                <a:gd name="T84" fmla="*/ 289 w 305"/>
                <a:gd name="T85" fmla="*/ 80 h 428"/>
                <a:gd name="T86" fmla="*/ 298 w 305"/>
                <a:gd name="T87" fmla="*/ 82 h 428"/>
                <a:gd name="T88" fmla="*/ 298 w 305"/>
                <a:gd name="T89" fmla="*/ 10 h 428"/>
                <a:gd name="T90" fmla="*/ 298 w 305"/>
                <a:gd name="T91" fmla="*/ 10 h 428"/>
                <a:gd name="T92" fmla="*/ 289 w 305"/>
                <a:gd name="T93" fmla="*/ 9 h 428"/>
                <a:gd name="T94" fmla="*/ 264 w 305"/>
                <a:gd name="T95" fmla="*/ 5 h 428"/>
                <a:gd name="T96" fmla="*/ 224 w 305"/>
                <a:gd name="T97" fmla="*/ 2 h 428"/>
                <a:gd name="T98" fmla="*/ 200 w 305"/>
                <a:gd name="T99" fmla="*/ 1 h 428"/>
                <a:gd name="T100" fmla="*/ 172 w 305"/>
                <a:gd name="T101" fmla="*/ 0 h 428"/>
                <a:gd name="T102" fmla="*/ 172 w 305"/>
                <a:gd name="T103" fmla="*/ 0 h 428"/>
                <a:gd name="T104" fmla="*/ 134 w 305"/>
                <a:gd name="T105" fmla="*/ 1 h 428"/>
                <a:gd name="T106" fmla="*/ 102 w 305"/>
                <a:gd name="T107" fmla="*/ 3 h 428"/>
                <a:gd name="T108" fmla="*/ 72 w 305"/>
                <a:gd name="T109" fmla="*/ 6 h 428"/>
                <a:gd name="T110" fmla="*/ 47 w 305"/>
                <a:gd name="T111" fmla="*/ 9 h 428"/>
                <a:gd name="T112" fmla="*/ 27 w 305"/>
                <a:gd name="T113" fmla="*/ 13 h 428"/>
                <a:gd name="T114" fmla="*/ 13 w 305"/>
                <a:gd name="T115" fmla="*/ 15 h 428"/>
                <a:gd name="T116" fmla="*/ 0 w 305"/>
                <a:gd name="T117" fmla="*/ 19 h 428"/>
                <a:gd name="T118" fmla="*/ 0 w 305"/>
                <a:gd name="T119" fmla="*/ 407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05" h="428">
                  <a:moveTo>
                    <a:pt x="0" y="407"/>
                  </a:moveTo>
                  <a:lnTo>
                    <a:pt x="0" y="407"/>
                  </a:lnTo>
                  <a:lnTo>
                    <a:pt x="13" y="411"/>
                  </a:lnTo>
                  <a:lnTo>
                    <a:pt x="47" y="418"/>
                  </a:lnTo>
                  <a:lnTo>
                    <a:pt x="71" y="421"/>
                  </a:lnTo>
                  <a:lnTo>
                    <a:pt x="98" y="425"/>
                  </a:lnTo>
                  <a:lnTo>
                    <a:pt x="129" y="427"/>
                  </a:lnTo>
                  <a:lnTo>
                    <a:pt x="163" y="428"/>
                  </a:lnTo>
                  <a:lnTo>
                    <a:pt x="163" y="428"/>
                  </a:lnTo>
                  <a:lnTo>
                    <a:pt x="197" y="427"/>
                  </a:lnTo>
                  <a:lnTo>
                    <a:pt x="226" y="426"/>
                  </a:lnTo>
                  <a:lnTo>
                    <a:pt x="251" y="424"/>
                  </a:lnTo>
                  <a:lnTo>
                    <a:pt x="270" y="422"/>
                  </a:lnTo>
                  <a:lnTo>
                    <a:pt x="297" y="419"/>
                  </a:lnTo>
                  <a:lnTo>
                    <a:pt x="305" y="417"/>
                  </a:lnTo>
                  <a:lnTo>
                    <a:pt x="305" y="346"/>
                  </a:lnTo>
                  <a:lnTo>
                    <a:pt x="305" y="346"/>
                  </a:lnTo>
                  <a:lnTo>
                    <a:pt x="297" y="347"/>
                  </a:lnTo>
                  <a:lnTo>
                    <a:pt x="272" y="351"/>
                  </a:lnTo>
                  <a:lnTo>
                    <a:pt x="235" y="354"/>
                  </a:lnTo>
                  <a:lnTo>
                    <a:pt x="213" y="355"/>
                  </a:lnTo>
                  <a:lnTo>
                    <a:pt x="188" y="355"/>
                  </a:lnTo>
                  <a:lnTo>
                    <a:pt x="188" y="355"/>
                  </a:lnTo>
                  <a:lnTo>
                    <a:pt x="167" y="355"/>
                  </a:lnTo>
                  <a:lnTo>
                    <a:pt x="149" y="354"/>
                  </a:lnTo>
                  <a:lnTo>
                    <a:pt x="118" y="351"/>
                  </a:lnTo>
                  <a:lnTo>
                    <a:pt x="99" y="349"/>
                  </a:lnTo>
                  <a:lnTo>
                    <a:pt x="92" y="348"/>
                  </a:lnTo>
                  <a:lnTo>
                    <a:pt x="92" y="247"/>
                  </a:lnTo>
                  <a:lnTo>
                    <a:pt x="276" y="247"/>
                  </a:lnTo>
                  <a:lnTo>
                    <a:pt x="276" y="175"/>
                  </a:lnTo>
                  <a:lnTo>
                    <a:pt x="92" y="175"/>
                  </a:lnTo>
                  <a:lnTo>
                    <a:pt x="92" y="79"/>
                  </a:lnTo>
                  <a:lnTo>
                    <a:pt x="92" y="79"/>
                  </a:lnTo>
                  <a:lnTo>
                    <a:pt x="99" y="78"/>
                  </a:lnTo>
                  <a:lnTo>
                    <a:pt x="117" y="76"/>
                  </a:lnTo>
                  <a:lnTo>
                    <a:pt x="145" y="74"/>
                  </a:lnTo>
                  <a:lnTo>
                    <a:pt x="182" y="73"/>
                  </a:lnTo>
                  <a:lnTo>
                    <a:pt x="182" y="73"/>
                  </a:lnTo>
                  <a:lnTo>
                    <a:pt x="205" y="73"/>
                  </a:lnTo>
                  <a:lnTo>
                    <a:pt x="226" y="74"/>
                  </a:lnTo>
                  <a:lnTo>
                    <a:pt x="263" y="77"/>
                  </a:lnTo>
                  <a:lnTo>
                    <a:pt x="289" y="80"/>
                  </a:lnTo>
                  <a:lnTo>
                    <a:pt x="298" y="82"/>
                  </a:lnTo>
                  <a:lnTo>
                    <a:pt x="298" y="10"/>
                  </a:lnTo>
                  <a:lnTo>
                    <a:pt x="298" y="10"/>
                  </a:lnTo>
                  <a:lnTo>
                    <a:pt x="289" y="9"/>
                  </a:lnTo>
                  <a:lnTo>
                    <a:pt x="264" y="5"/>
                  </a:lnTo>
                  <a:lnTo>
                    <a:pt x="224" y="2"/>
                  </a:lnTo>
                  <a:lnTo>
                    <a:pt x="200" y="1"/>
                  </a:lnTo>
                  <a:lnTo>
                    <a:pt x="172" y="0"/>
                  </a:lnTo>
                  <a:lnTo>
                    <a:pt x="172" y="0"/>
                  </a:lnTo>
                  <a:lnTo>
                    <a:pt x="134" y="1"/>
                  </a:lnTo>
                  <a:lnTo>
                    <a:pt x="102" y="3"/>
                  </a:lnTo>
                  <a:lnTo>
                    <a:pt x="72" y="6"/>
                  </a:lnTo>
                  <a:lnTo>
                    <a:pt x="47" y="9"/>
                  </a:lnTo>
                  <a:lnTo>
                    <a:pt x="27" y="13"/>
                  </a:lnTo>
                  <a:lnTo>
                    <a:pt x="13" y="15"/>
                  </a:lnTo>
                  <a:lnTo>
                    <a:pt x="0" y="19"/>
                  </a:lnTo>
                  <a:lnTo>
                    <a:pt x="0" y="40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33" name="Freeform 32"/>
            <p:cNvSpPr>
              <a:spLocks/>
            </p:cNvSpPr>
            <p:nvPr userDrawn="1"/>
          </p:nvSpPr>
          <p:spPr bwMode="auto">
            <a:xfrm>
              <a:off x="4767" y="3974"/>
              <a:ext cx="124" cy="105"/>
            </a:xfrm>
            <a:custGeom>
              <a:avLst/>
              <a:gdLst>
                <a:gd name="T0" fmla="*/ 255 w 496"/>
                <a:gd name="T1" fmla="*/ 246 h 422"/>
                <a:gd name="T2" fmla="*/ 255 w 496"/>
                <a:gd name="T3" fmla="*/ 246 h 422"/>
                <a:gd name="T4" fmla="*/ 251 w 496"/>
                <a:gd name="T5" fmla="*/ 257 h 422"/>
                <a:gd name="T6" fmla="*/ 248 w 496"/>
                <a:gd name="T7" fmla="*/ 270 h 422"/>
                <a:gd name="T8" fmla="*/ 248 w 496"/>
                <a:gd name="T9" fmla="*/ 270 h 422"/>
                <a:gd name="T10" fmla="*/ 244 w 496"/>
                <a:gd name="T11" fmla="*/ 257 h 422"/>
                <a:gd name="T12" fmla="*/ 241 w 496"/>
                <a:gd name="T13" fmla="*/ 246 h 422"/>
                <a:gd name="T14" fmla="*/ 159 w 496"/>
                <a:gd name="T15" fmla="*/ 39 h 422"/>
                <a:gd name="T16" fmla="*/ 159 w 496"/>
                <a:gd name="T17" fmla="*/ 39 h 422"/>
                <a:gd name="T18" fmla="*/ 153 w 496"/>
                <a:gd name="T19" fmla="*/ 28 h 422"/>
                <a:gd name="T20" fmla="*/ 147 w 496"/>
                <a:gd name="T21" fmla="*/ 19 h 422"/>
                <a:gd name="T22" fmla="*/ 140 w 496"/>
                <a:gd name="T23" fmla="*/ 11 h 422"/>
                <a:gd name="T24" fmla="*/ 132 w 496"/>
                <a:gd name="T25" fmla="*/ 7 h 422"/>
                <a:gd name="T26" fmla="*/ 122 w 496"/>
                <a:gd name="T27" fmla="*/ 3 h 422"/>
                <a:gd name="T28" fmla="*/ 110 w 496"/>
                <a:gd name="T29" fmla="*/ 1 h 422"/>
                <a:gd name="T30" fmla="*/ 98 w 496"/>
                <a:gd name="T31" fmla="*/ 1 h 422"/>
                <a:gd name="T32" fmla="*/ 84 w 496"/>
                <a:gd name="T33" fmla="*/ 0 h 422"/>
                <a:gd name="T34" fmla="*/ 84 w 496"/>
                <a:gd name="T35" fmla="*/ 0 h 422"/>
                <a:gd name="T36" fmla="*/ 58 w 496"/>
                <a:gd name="T37" fmla="*/ 1 h 422"/>
                <a:gd name="T38" fmla="*/ 42 w 496"/>
                <a:gd name="T39" fmla="*/ 2 h 422"/>
                <a:gd name="T40" fmla="*/ 0 w 496"/>
                <a:gd name="T41" fmla="*/ 422 h 422"/>
                <a:gd name="T42" fmla="*/ 93 w 496"/>
                <a:gd name="T43" fmla="*/ 422 h 422"/>
                <a:gd name="T44" fmla="*/ 113 w 496"/>
                <a:gd name="T45" fmla="*/ 140 h 422"/>
                <a:gd name="T46" fmla="*/ 201 w 496"/>
                <a:gd name="T47" fmla="*/ 353 h 422"/>
                <a:gd name="T48" fmla="*/ 201 w 496"/>
                <a:gd name="T49" fmla="*/ 353 h 422"/>
                <a:gd name="T50" fmla="*/ 204 w 496"/>
                <a:gd name="T51" fmla="*/ 359 h 422"/>
                <a:gd name="T52" fmla="*/ 208 w 496"/>
                <a:gd name="T53" fmla="*/ 364 h 422"/>
                <a:gd name="T54" fmla="*/ 213 w 496"/>
                <a:gd name="T55" fmla="*/ 368 h 422"/>
                <a:gd name="T56" fmla="*/ 218 w 496"/>
                <a:gd name="T57" fmla="*/ 371 h 422"/>
                <a:gd name="T58" fmla="*/ 224 w 496"/>
                <a:gd name="T59" fmla="*/ 373 h 422"/>
                <a:gd name="T60" fmla="*/ 231 w 496"/>
                <a:gd name="T61" fmla="*/ 376 h 422"/>
                <a:gd name="T62" fmla="*/ 239 w 496"/>
                <a:gd name="T63" fmla="*/ 377 h 422"/>
                <a:gd name="T64" fmla="*/ 248 w 496"/>
                <a:gd name="T65" fmla="*/ 377 h 422"/>
                <a:gd name="T66" fmla="*/ 248 w 496"/>
                <a:gd name="T67" fmla="*/ 377 h 422"/>
                <a:gd name="T68" fmla="*/ 257 w 496"/>
                <a:gd name="T69" fmla="*/ 377 h 422"/>
                <a:gd name="T70" fmla="*/ 266 w 496"/>
                <a:gd name="T71" fmla="*/ 376 h 422"/>
                <a:gd name="T72" fmla="*/ 273 w 496"/>
                <a:gd name="T73" fmla="*/ 373 h 422"/>
                <a:gd name="T74" fmla="*/ 279 w 496"/>
                <a:gd name="T75" fmla="*/ 371 h 422"/>
                <a:gd name="T76" fmla="*/ 284 w 496"/>
                <a:gd name="T77" fmla="*/ 368 h 422"/>
                <a:gd name="T78" fmla="*/ 288 w 496"/>
                <a:gd name="T79" fmla="*/ 364 h 422"/>
                <a:gd name="T80" fmla="*/ 291 w 496"/>
                <a:gd name="T81" fmla="*/ 359 h 422"/>
                <a:gd name="T82" fmla="*/ 294 w 496"/>
                <a:gd name="T83" fmla="*/ 353 h 422"/>
                <a:gd name="T84" fmla="*/ 382 w 496"/>
                <a:gd name="T85" fmla="*/ 140 h 422"/>
                <a:gd name="T86" fmla="*/ 403 w 496"/>
                <a:gd name="T87" fmla="*/ 422 h 422"/>
                <a:gd name="T88" fmla="*/ 496 w 496"/>
                <a:gd name="T89" fmla="*/ 422 h 422"/>
                <a:gd name="T90" fmla="*/ 454 w 496"/>
                <a:gd name="T91" fmla="*/ 2 h 422"/>
                <a:gd name="T92" fmla="*/ 454 w 496"/>
                <a:gd name="T93" fmla="*/ 2 h 422"/>
                <a:gd name="T94" fmla="*/ 438 w 496"/>
                <a:gd name="T95" fmla="*/ 1 h 422"/>
                <a:gd name="T96" fmla="*/ 412 w 496"/>
                <a:gd name="T97" fmla="*/ 0 h 422"/>
                <a:gd name="T98" fmla="*/ 412 w 496"/>
                <a:gd name="T99" fmla="*/ 0 h 422"/>
                <a:gd name="T100" fmla="*/ 397 w 496"/>
                <a:gd name="T101" fmla="*/ 1 h 422"/>
                <a:gd name="T102" fmla="*/ 385 w 496"/>
                <a:gd name="T103" fmla="*/ 1 h 422"/>
                <a:gd name="T104" fmla="*/ 374 w 496"/>
                <a:gd name="T105" fmla="*/ 3 h 422"/>
                <a:gd name="T106" fmla="*/ 365 w 496"/>
                <a:gd name="T107" fmla="*/ 7 h 422"/>
                <a:gd name="T108" fmla="*/ 356 w 496"/>
                <a:gd name="T109" fmla="*/ 11 h 422"/>
                <a:gd name="T110" fmla="*/ 348 w 496"/>
                <a:gd name="T111" fmla="*/ 19 h 422"/>
                <a:gd name="T112" fmla="*/ 342 w 496"/>
                <a:gd name="T113" fmla="*/ 28 h 422"/>
                <a:gd name="T114" fmla="*/ 337 w 496"/>
                <a:gd name="T115" fmla="*/ 39 h 422"/>
                <a:gd name="T116" fmla="*/ 255 w 496"/>
                <a:gd name="T117" fmla="*/ 246 h 4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96" h="422">
                  <a:moveTo>
                    <a:pt x="255" y="246"/>
                  </a:moveTo>
                  <a:lnTo>
                    <a:pt x="255" y="246"/>
                  </a:lnTo>
                  <a:lnTo>
                    <a:pt x="251" y="257"/>
                  </a:lnTo>
                  <a:lnTo>
                    <a:pt x="248" y="270"/>
                  </a:lnTo>
                  <a:lnTo>
                    <a:pt x="248" y="270"/>
                  </a:lnTo>
                  <a:lnTo>
                    <a:pt x="244" y="257"/>
                  </a:lnTo>
                  <a:lnTo>
                    <a:pt x="241" y="246"/>
                  </a:lnTo>
                  <a:lnTo>
                    <a:pt x="159" y="39"/>
                  </a:lnTo>
                  <a:lnTo>
                    <a:pt x="159" y="39"/>
                  </a:lnTo>
                  <a:lnTo>
                    <a:pt x="153" y="28"/>
                  </a:lnTo>
                  <a:lnTo>
                    <a:pt x="147" y="19"/>
                  </a:lnTo>
                  <a:lnTo>
                    <a:pt x="140" y="11"/>
                  </a:lnTo>
                  <a:lnTo>
                    <a:pt x="132" y="7"/>
                  </a:lnTo>
                  <a:lnTo>
                    <a:pt x="122" y="3"/>
                  </a:lnTo>
                  <a:lnTo>
                    <a:pt x="110" y="1"/>
                  </a:lnTo>
                  <a:lnTo>
                    <a:pt x="98" y="1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58" y="1"/>
                  </a:lnTo>
                  <a:lnTo>
                    <a:pt x="42" y="2"/>
                  </a:lnTo>
                  <a:lnTo>
                    <a:pt x="0" y="422"/>
                  </a:lnTo>
                  <a:lnTo>
                    <a:pt x="93" y="422"/>
                  </a:lnTo>
                  <a:lnTo>
                    <a:pt x="113" y="140"/>
                  </a:lnTo>
                  <a:lnTo>
                    <a:pt x="201" y="353"/>
                  </a:lnTo>
                  <a:lnTo>
                    <a:pt x="201" y="353"/>
                  </a:lnTo>
                  <a:lnTo>
                    <a:pt x="204" y="359"/>
                  </a:lnTo>
                  <a:lnTo>
                    <a:pt x="208" y="364"/>
                  </a:lnTo>
                  <a:lnTo>
                    <a:pt x="213" y="368"/>
                  </a:lnTo>
                  <a:lnTo>
                    <a:pt x="218" y="371"/>
                  </a:lnTo>
                  <a:lnTo>
                    <a:pt x="224" y="373"/>
                  </a:lnTo>
                  <a:lnTo>
                    <a:pt x="231" y="376"/>
                  </a:lnTo>
                  <a:lnTo>
                    <a:pt x="239" y="377"/>
                  </a:lnTo>
                  <a:lnTo>
                    <a:pt x="248" y="377"/>
                  </a:lnTo>
                  <a:lnTo>
                    <a:pt x="248" y="377"/>
                  </a:lnTo>
                  <a:lnTo>
                    <a:pt x="257" y="377"/>
                  </a:lnTo>
                  <a:lnTo>
                    <a:pt x="266" y="376"/>
                  </a:lnTo>
                  <a:lnTo>
                    <a:pt x="273" y="373"/>
                  </a:lnTo>
                  <a:lnTo>
                    <a:pt x="279" y="371"/>
                  </a:lnTo>
                  <a:lnTo>
                    <a:pt x="284" y="368"/>
                  </a:lnTo>
                  <a:lnTo>
                    <a:pt x="288" y="364"/>
                  </a:lnTo>
                  <a:lnTo>
                    <a:pt x="291" y="359"/>
                  </a:lnTo>
                  <a:lnTo>
                    <a:pt x="294" y="353"/>
                  </a:lnTo>
                  <a:lnTo>
                    <a:pt x="382" y="140"/>
                  </a:lnTo>
                  <a:lnTo>
                    <a:pt x="403" y="422"/>
                  </a:lnTo>
                  <a:lnTo>
                    <a:pt x="496" y="422"/>
                  </a:lnTo>
                  <a:lnTo>
                    <a:pt x="454" y="2"/>
                  </a:lnTo>
                  <a:lnTo>
                    <a:pt x="454" y="2"/>
                  </a:lnTo>
                  <a:lnTo>
                    <a:pt x="438" y="1"/>
                  </a:lnTo>
                  <a:lnTo>
                    <a:pt x="412" y="0"/>
                  </a:lnTo>
                  <a:lnTo>
                    <a:pt x="412" y="0"/>
                  </a:lnTo>
                  <a:lnTo>
                    <a:pt x="397" y="1"/>
                  </a:lnTo>
                  <a:lnTo>
                    <a:pt x="385" y="1"/>
                  </a:lnTo>
                  <a:lnTo>
                    <a:pt x="374" y="3"/>
                  </a:lnTo>
                  <a:lnTo>
                    <a:pt x="365" y="7"/>
                  </a:lnTo>
                  <a:lnTo>
                    <a:pt x="356" y="11"/>
                  </a:lnTo>
                  <a:lnTo>
                    <a:pt x="348" y="19"/>
                  </a:lnTo>
                  <a:lnTo>
                    <a:pt x="342" y="28"/>
                  </a:lnTo>
                  <a:lnTo>
                    <a:pt x="337" y="39"/>
                  </a:lnTo>
                  <a:lnTo>
                    <a:pt x="255" y="24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34" name="Freeform 33"/>
            <p:cNvSpPr>
              <a:spLocks/>
            </p:cNvSpPr>
            <p:nvPr userDrawn="1"/>
          </p:nvSpPr>
          <p:spPr bwMode="auto">
            <a:xfrm>
              <a:off x="4671" y="4034"/>
              <a:ext cx="43" cy="29"/>
            </a:xfrm>
            <a:custGeom>
              <a:avLst/>
              <a:gdLst>
                <a:gd name="T0" fmla="*/ 171 w 171"/>
                <a:gd name="T1" fmla="*/ 93 h 116"/>
                <a:gd name="T2" fmla="*/ 171 w 171"/>
                <a:gd name="T3" fmla="*/ 93 h 116"/>
                <a:gd name="T4" fmla="*/ 151 w 171"/>
                <a:gd name="T5" fmla="*/ 99 h 116"/>
                <a:gd name="T6" fmla="*/ 125 w 171"/>
                <a:gd name="T7" fmla="*/ 108 h 116"/>
                <a:gd name="T8" fmla="*/ 110 w 171"/>
                <a:gd name="T9" fmla="*/ 111 h 116"/>
                <a:gd name="T10" fmla="*/ 96 w 171"/>
                <a:gd name="T11" fmla="*/ 114 h 116"/>
                <a:gd name="T12" fmla="*/ 82 w 171"/>
                <a:gd name="T13" fmla="*/ 116 h 116"/>
                <a:gd name="T14" fmla="*/ 67 w 171"/>
                <a:gd name="T15" fmla="*/ 116 h 116"/>
                <a:gd name="T16" fmla="*/ 67 w 171"/>
                <a:gd name="T17" fmla="*/ 116 h 116"/>
                <a:gd name="T18" fmla="*/ 54 w 171"/>
                <a:gd name="T19" fmla="*/ 116 h 116"/>
                <a:gd name="T20" fmla="*/ 41 w 171"/>
                <a:gd name="T21" fmla="*/ 114 h 116"/>
                <a:gd name="T22" fmla="*/ 30 w 171"/>
                <a:gd name="T23" fmla="*/ 110 h 116"/>
                <a:gd name="T24" fmla="*/ 24 w 171"/>
                <a:gd name="T25" fmla="*/ 108 h 116"/>
                <a:gd name="T26" fmla="*/ 19 w 171"/>
                <a:gd name="T27" fmla="*/ 105 h 116"/>
                <a:gd name="T28" fmla="*/ 15 w 171"/>
                <a:gd name="T29" fmla="*/ 101 h 116"/>
                <a:gd name="T30" fmla="*/ 11 w 171"/>
                <a:gd name="T31" fmla="*/ 97 h 116"/>
                <a:gd name="T32" fmla="*/ 8 w 171"/>
                <a:gd name="T33" fmla="*/ 92 h 116"/>
                <a:gd name="T34" fmla="*/ 5 w 171"/>
                <a:gd name="T35" fmla="*/ 87 h 116"/>
                <a:gd name="T36" fmla="*/ 3 w 171"/>
                <a:gd name="T37" fmla="*/ 82 h 116"/>
                <a:gd name="T38" fmla="*/ 2 w 171"/>
                <a:gd name="T39" fmla="*/ 76 h 116"/>
                <a:gd name="T40" fmla="*/ 1 w 171"/>
                <a:gd name="T41" fmla="*/ 69 h 116"/>
                <a:gd name="T42" fmla="*/ 0 w 171"/>
                <a:gd name="T43" fmla="*/ 61 h 116"/>
                <a:gd name="T44" fmla="*/ 0 w 171"/>
                <a:gd name="T45" fmla="*/ 61 h 116"/>
                <a:gd name="T46" fmla="*/ 1 w 171"/>
                <a:gd name="T47" fmla="*/ 49 h 116"/>
                <a:gd name="T48" fmla="*/ 4 w 171"/>
                <a:gd name="T49" fmla="*/ 38 h 116"/>
                <a:gd name="T50" fmla="*/ 6 w 171"/>
                <a:gd name="T51" fmla="*/ 33 h 116"/>
                <a:gd name="T52" fmla="*/ 9 w 171"/>
                <a:gd name="T53" fmla="*/ 27 h 116"/>
                <a:gd name="T54" fmla="*/ 13 w 171"/>
                <a:gd name="T55" fmla="*/ 23 h 116"/>
                <a:gd name="T56" fmla="*/ 16 w 171"/>
                <a:gd name="T57" fmla="*/ 19 h 116"/>
                <a:gd name="T58" fmla="*/ 21 w 171"/>
                <a:gd name="T59" fmla="*/ 16 h 116"/>
                <a:gd name="T60" fmla="*/ 26 w 171"/>
                <a:gd name="T61" fmla="*/ 13 h 116"/>
                <a:gd name="T62" fmla="*/ 33 w 171"/>
                <a:gd name="T63" fmla="*/ 10 h 116"/>
                <a:gd name="T64" fmla="*/ 39 w 171"/>
                <a:gd name="T65" fmla="*/ 8 h 116"/>
                <a:gd name="T66" fmla="*/ 55 w 171"/>
                <a:gd name="T67" fmla="*/ 5 h 116"/>
                <a:gd name="T68" fmla="*/ 72 w 171"/>
                <a:gd name="T69" fmla="*/ 3 h 116"/>
                <a:gd name="T70" fmla="*/ 171 w 171"/>
                <a:gd name="T71" fmla="*/ 0 h 116"/>
                <a:gd name="T72" fmla="*/ 171 w 171"/>
                <a:gd name="T73" fmla="*/ 93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71" h="116">
                  <a:moveTo>
                    <a:pt x="171" y="93"/>
                  </a:moveTo>
                  <a:lnTo>
                    <a:pt x="171" y="93"/>
                  </a:lnTo>
                  <a:lnTo>
                    <a:pt x="151" y="99"/>
                  </a:lnTo>
                  <a:lnTo>
                    <a:pt x="125" y="108"/>
                  </a:lnTo>
                  <a:lnTo>
                    <a:pt x="110" y="111"/>
                  </a:lnTo>
                  <a:lnTo>
                    <a:pt x="96" y="114"/>
                  </a:lnTo>
                  <a:lnTo>
                    <a:pt x="82" y="116"/>
                  </a:lnTo>
                  <a:lnTo>
                    <a:pt x="67" y="116"/>
                  </a:lnTo>
                  <a:lnTo>
                    <a:pt x="67" y="116"/>
                  </a:lnTo>
                  <a:lnTo>
                    <a:pt x="54" y="116"/>
                  </a:lnTo>
                  <a:lnTo>
                    <a:pt x="41" y="114"/>
                  </a:lnTo>
                  <a:lnTo>
                    <a:pt x="30" y="110"/>
                  </a:lnTo>
                  <a:lnTo>
                    <a:pt x="24" y="108"/>
                  </a:lnTo>
                  <a:lnTo>
                    <a:pt x="19" y="105"/>
                  </a:lnTo>
                  <a:lnTo>
                    <a:pt x="15" y="101"/>
                  </a:lnTo>
                  <a:lnTo>
                    <a:pt x="11" y="97"/>
                  </a:lnTo>
                  <a:lnTo>
                    <a:pt x="8" y="92"/>
                  </a:lnTo>
                  <a:lnTo>
                    <a:pt x="5" y="87"/>
                  </a:lnTo>
                  <a:lnTo>
                    <a:pt x="3" y="82"/>
                  </a:lnTo>
                  <a:lnTo>
                    <a:pt x="2" y="76"/>
                  </a:lnTo>
                  <a:lnTo>
                    <a:pt x="1" y="69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1" y="49"/>
                  </a:lnTo>
                  <a:lnTo>
                    <a:pt x="4" y="38"/>
                  </a:lnTo>
                  <a:lnTo>
                    <a:pt x="6" y="33"/>
                  </a:lnTo>
                  <a:lnTo>
                    <a:pt x="9" y="27"/>
                  </a:lnTo>
                  <a:lnTo>
                    <a:pt x="13" y="23"/>
                  </a:lnTo>
                  <a:lnTo>
                    <a:pt x="16" y="19"/>
                  </a:lnTo>
                  <a:lnTo>
                    <a:pt x="21" y="16"/>
                  </a:lnTo>
                  <a:lnTo>
                    <a:pt x="26" y="13"/>
                  </a:lnTo>
                  <a:lnTo>
                    <a:pt x="33" y="10"/>
                  </a:lnTo>
                  <a:lnTo>
                    <a:pt x="39" y="8"/>
                  </a:lnTo>
                  <a:lnTo>
                    <a:pt x="55" y="5"/>
                  </a:lnTo>
                  <a:lnTo>
                    <a:pt x="72" y="3"/>
                  </a:lnTo>
                  <a:lnTo>
                    <a:pt x="171" y="0"/>
                  </a:lnTo>
                  <a:lnTo>
                    <a:pt x="171" y="9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35" name="Freeform 34"/>
            <p:cNvSpPr>
              <a:spLocks/>
            </p:cNvSpPr>
            <p:nvPr userDrawn="1"/>
          </p:nvSpPr>
          <p:spPr bwMode="auto">
            <a:xfrm>
              <a:off x="4649" y="3974"/>
              <a:ext cx="88" cy="107"/>
            </a:xfrm>
            <a:custGeom>
              <a:avLst/>
              <a:gdLst>
                <a:gd name="T0" fmla="*/ 205 w 352"/>
                <a:gd name="T1" fmla="*/ 0 h 428"/>
                <a:gd name="T2" fmla="*/ 147 w 352"/>
                <a:gd name="T3" fmla="*/ 4 h 428"/>
                <a:gd name="T4" fmla="*/ 97 w 352"/>
                <a:gd name="T5" fmla="*/ 12 h 428"/>
                <a:gd name="T6" fmla="*/ 58 w 352"/>
                <a:gd name="T7" fmla="*/ 23 h 428"/>
                <a:gd name="T8" fmla="*/ 33 w 352"/>
                <a:gd name="T9" fmla="*/ 33 h 428"/>
                <a:gd name="T10" fmla="*/ 52 w 352"/>
                <a:gd name="T11" fmla="*/ 102 h 428"/>
                <a:gd name="T12" fmla="*/ 92 w 352"/>
                <a:gd name="T13" fmla="*/ 91 h 428"/>
                <a:gd name="T14" fmla="*/ 133 w 352"/>
                <a:gd name="T15" fmla="*/ 82 h 428"/>
                <a:gd name="T16" fmla="*/ 179 w 352"/>
                <a:gd name="T17" fmla="*/ 79 h 428"/>
                <a:gd name="T18" fmla="*/ 197 w 352"/>
                <a:gd name="T19" fmla="*/ 80 h 428"/>
                <a:gd name="T20" fmla="*/ 221 w 352"/>
                <a:gd name="T21" fmla="*/ 84 h 428"/>
                <a:gd name="T22" fmla="*/ 234 w 352"/>
                <a:gd name="T23" fmla="*/ 90 h 428"/>
                <a:gd name="T24" fmla="*/ 244 w 352"/>
                <a:gd name="T25" fmla="*/ 98 h 428"/>
                <a:gd name="T26" fmla="*/ 251 w 352"/>
                <a:gd name="T27" fmla="*/ 108 h 428"/>
                <a:gd name="T28" fmla="*/ 256 w 352"/>
                <a:gd name="T29" fmla="*/ 120 h 428"/>
                <a:gd name="T30" fmla="*/ 260 w 352"/>
                <a:gd name="T31" fmla="*/ 137 h 428"/>
                <a:gd name="T32" fmla="*/ 260 w 352"/>
                <a:gd name="T33" fmla="*/ 176 h 428"/>
                <a:gd name="T34" fmla="*/ 179 w 352"/>
                <a:gd name="T35" fmla="*/ 176 h 428"/>
                <a:gd name="T36" fmla="*/ 132 w 352"/>
                <a:gd name="T37" fmla="*/ 179 h 428"/>
                <a:gd name="T38" fmla="*/ 93 w 352"/>
                <a:gd name="T39" fmla="*/ 187 h 428"/>
                <a:gd name="T40" fmla="*/ 61 w 352"/>
                <a:gd name="T41" fmla="*/ 200 h 428"/>
                <a:gd name="T42" fmla="*/ 38 w 352"/>
                <a:gd name="T43" fmla="*/ 216 h 428"/>
                <a:gd name="T44" fmla="*/ 20 w 352"/>
                <a:gd name="T45" fmla="*/ 236 h 428"/>
                <a:gd name="T46" fmla="*/ 9 w 352"/>
                <a:gd name="T47" fmla="*/ 257 h 428"/>
                <a:gd name="T48" fmla="*/ 2 w 352"/>
                <a:gd name="T49" fmla="*/ 282 h 428"/>
                <a:gd name="T50" fmla="*/ 0 w 352"/>
                <a:gd name="T51" fmla="*/ 307 h 428"/>
                <a:gd name="T52" fmla="*/ 1 w 352"/>
                <a:gd name="T53" fmla="*/ 323 h 428"/>
                <a:gd name="T54" fmla="*/ 7 w 352"/>
                <a:gd name="T55" fmla="*/ 352 h 428"/>
                <a:gd name="T56" fmla="*/ 19 w 352"/>
                <a:gd name="T57" fmla="*/ 376 h 428"/>
                <a:gd name="T58" fmla="*/ 35 w 352"/>
                <a:gd name="T59" fmla="*/ 394 h 428"/>
                <a:gd name="T60" fmla="*/ 54 w 352"/>
                <a:gd name="T61" fmla="*/ 408 h 428"/>
                <a:gd name="T62" fmla="*/ 77 w 352"/>
                <a:gd name="T63" fmla="*/ 418 h 428"/>
                <a:gd name="T64" fmla="*/ 101 w 352"/>
                <a:gd name="T65" fmla="*/ 424 h 428"/>
                <a:gd name="T66" fmla="*/ 126 w 352"/>
                <a:gd name="T67" fmla="*/ 427 h 428"/>
                <a:gd name="T68" fmla="*/ 138 w 352"/>
                <a:gd name="T69" fmla="*/ 428 h 428"/>
                <a:gd name="T70" fmla="*/ 164 w 352"/>
                <a:gd name="T71" fmla="*/ 426 h 428"/>
                <a:gd name="T72" fmla="*/ 209 w 352"/>
                <a:gd name="T73" fmla="*/ 418 h 428"/>
                <a:gd name="T74" fmla="*/ 241 w 352"/>
                <a:gd name="T75" fmla="*/ 406 h 428"/>
                <a:gd name="T76" fmla="*/ 260 w 352"/>
                <a:gd name="T77" fmla="*/ 397 h 428"/>
                <a:gd name="T78" fmla="*/ 264 w 352"/>
                <a:gd name="T79" fmla="*/ 396 h 428"/>
                <a:gd name="T80" fmla="*/ 270 w 352"/>
                <a:gd name="T81" fmla="*/ 398 h 428"/>
                <a:gd name="T82" fmla="*/ 284 w 352"/>
                <a:gd name="T83" fmla="*/ 404 h 428"/>
                <a:gd name="T84" fmla="*/ 311 w 352"/>
                <a:gd name="T85" fmla="*/ 411 h 428"/>
                <a:gd name="T86" fmla="*/ 352 w 352"/>
                <a:gd name="T87" fmla="*/ 413 h 428"/>
                <a:gd name="T88" fmla="*/ 352 w 352"/>
                <a:gd name="T89" fmla="*/ 122 h 428"/>
                <a:gd name="T90" fmla="*/ 350 w 352"/>
                <a:gd name="T91" fmla="*/ 92 h 428"/>
                <a:gd name="T92" fmla="*/ 343 w 352"/>
                <a:gd name="T93" fmla="*/ 66 h 428"/>
                <a:gd name="T94" fmla="*/ 331 w 352"/>
                <a:gd name="T95" fmla="*/ 45 h 428"/>
                <a:gd name="T96" fmla="*/ 314 w 352"/>
                <a:gd name="T97" fmla="*/ 29 h 428"/>
                <a:gd name="T98" fmla="*/ 293 w 352"/>
                <a:gd name="T99" fmla="*/ 15 h 428"/>
                <a:gd name="T100" fmla="*/ 268 w 352"/>
                <a:gd name="T101" fmla="*/ 7 h 428"/>
                <a:gd name="T102" fmla="*/ 238 w 352"/>
                <a:gd name="T103" fmla="*/ 2 h 428"/>
                <a:gd name="T104" fmla="*/ 205 w 352"/>
                <a:gd name="T105" fmla="*/ 0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52" h="428">
                  <a:moveTo>
                    <a:pt x="205" y="0"/>
                  </a:moveTo>
                  <a:lnTo>
                    <a:pt x="205" y="0"/>
                  </a:lnTo>
                  <a:lnTo>
                    <a:pt x="176" y="1"/>
                  </a:lnTo>
                  <a:lnTo>
                    <a:pt x="147" y="4"/>
                  </a:lnTo>
                  <a:lnTo>
                    <a:pt x="121" y="7"/>
                  </a:lnTo>
                  <a:lnTo>
                    <a:pt x="97" y="12"/>
                  </a:lnTo>
                  <a:lnTo>
                    <a:pt x="77" y="17"/>
                  </a:lnTo>
                  <a:lnTo>
                    <a:pt x="58" y="23"/>
                  </a:lnTo>
                  <a:lnTo>
                    <a:pt x="44" y="28"/>
                  </a:lnTo>
                  <a:lnTo>
                    <a:pt x="33" y="33"/>
                  </a:lnTo>
                  <a:lnTo>
                    <a:pt x="52" y="102"/>
                  </a:lnTo>
                  <a:lnTo>
                    <a:pt x="52" y="102"/>
                  </a:lnTo>
                  <a:lnTo>
                    <a:pt x="63" y="98"/>
                  </a:lnTo>
                  <a:lnTo>
                    <a:pt x="92" y="91"/>
                  </a:lnTo>
                  <a:lnTo>
                    <a:pt x="111" y="86"/>
                  </a:lnTo>
                  <a:lnTo>
                    <a:pt x="133" y="82"/>
                  </a:lnTo>
                  <a:lnTo>
                    <a:pt x="155" y="80"/>
                  </a:lnTo>
                  <a:lnTo>
                    <a:pt x="179" y="79"/>
                  </a:lnTo>
                  <a:lnTo>
                    <a:pt x="179" y="79"/>
                  </a:lnTo>
                  <a:lnTo>
                    <a:pt x="197" y="80"/>
                  </a:lnTo>
                  <a:lnTo>
                    <a:pt x="214" y="82"/>
                  </a:lnTo>
                  <a:lnTo>
                    <a:pt x="221" y="84"/>
                  </a:lnTo>
                  <a:lnTo>
                    <a:pt x="228" y="86"/>
                  </a:lnTo>
                  <a:lnTo>
                    <a:pt x="234" y="90"/>
                  </a:lnTo>
                  <a:lnTo>
                    <a:pt x="239" y="94"/>
                  </a:lnTo>
                  <a:lnTo>
                    <a:pt x="244" y="98"/>
                  </a:lnTo>
                  <a:lnTo>
                    <a:pt x="248" y="102"/>
                  </a:lnTo>
                  <a:lnTo>
                    <a:pt x="251" y="108"/>
                  </a:lnTo>
                  <a:lnTo>
                    <a:pt x="254" y="114"/>
                  </a:lnTo>
                  <a:lnTo>
                    <a:pt x="256" y="120"/>
                  </a:lnTo>
                  <a:lnTo>
                    <a:pt x="258" y="129"/>
                  </a:lnTo>
                  <a:lnTo>
                    <a:pt x="260" y="137"/>
                  </a:lnTo>
                  <a:lnTo>
                    <a:pt x="260" y="146"/>
                  </a:lnTo>
                  <a:lnTo>
                    <a:pt x="260" y="176"/>
                  </a:lnTo>
                  <a:lnTo>
                    <a:pt x="179" y="176"/>
                  </a:lnTo>
                  <a:lnTo>
                    <a:pt x="179" y="176"/>
                  </a:lnTo>
                  <a:lnTo>
                    <a:pt x="154" y="177"/>
                  </a:lnTo>
                  <a:lnTo>
                    <a:pt x="132" y="179"/>
                  </a:lnTo>
                  <a:lnTo>
                    <a:pt x="111" y="182"/>
                  </a:lnTo>
                  <a:lnTo>
                    <a:pt x="93" y="187"/>
                  </a:lnTo>
                  <a:lnTo>
                    <a:pt x="77" y="192"/>
                  </a:lnTo>
                  <a:lnTo>
                    <a:pt x="61" y="200"/>
                  </a:lnTo>
                  <a:lnTo>
                    <a:pt x="49" y="207"/>
                  </a:lnTo>
                  <a:lnTo>
                    <a:pt x="38" y="216"/>
                  </a:lnTo>
                  <a:lnTo>
                    <a:pt x="29" y="225"/>
                  </a:lnTo>
                  <a:lnTo>
                    <a:pt x="20" y="236"/>
                  </a:lnTo>
                  <a:lnTo>
                    <a:pt x="14" y="246"/>
                  </a:lnTo>
                  <a:lnTo>
                    <a:pt x="9" y="257"/>
                  </a:lnTo>
                  <a:lnTo>
                    <a:pt x="5" y="270"/>
                  </a:lnTo>
                  <a:lnTo>
                    <a:pt x="2" y="282"/>
                  </a:lnTo>
                  <a:lnTo>
                    <a:pt x="1" y="294"/>
                  </a:lnTo>
                  <a:lnTo>
                    <a:pt x="0" y="307"/>
                  </a:lnTo>
                  <a:lnTo>
                    <a:pt x="0" y="307"/>
                  </a:lnTo>
                  <a:lnTo>
                    <a:pt x="1" y="323"/>
                  </a:lnTo>
                  <a:lnTo>
                    <a:pt x="3" y="338"/>
                  </a:lnTo>
                  <a:lnTo>
                    <a:pt x="7" y="352"/>
                  </a:lnTo>
                  <a:lnTo>
                    <a:pt x="12" y="364"/>
                  </a:lnTo>
                  <a:lnTo>
                    <a:pt x="19" y="376"/>
                  </a:lnTo>
                  <a:lnTo>
                    <a:pt x="27" y="386"/>
                  </a:lnTo>
                  <a:lnTo>
                    <a:pt x="35" y="394"/>
                  </a:lnTo>
                  <a:lnTo>
                    <a:pt x="45" y="401"/>
                  </a:lnTo>
                  <a:lnTo>
                    <a:pt x="54" y="408"/>
                  </a:lnTo>
                  <a:lnTo>
                    <a:pt x="65" y="414"/>
                  </a:lnTo>
                  <a:lnTo>
                    <a:pt x="77" y="418"/>
                  </a:lnTo>
                  <a:lnTo>
                    <a:pt x="89" y="422"/>
                  </a:lnTo>
                  <a:lnTo>
                    <a:pt x="101" y="424"/>
                  </a:lnTo>
                  <a:lnTo>
                    <a:pt x="113" y="426"/>
                  </a:lnTo>
                  <a:lnTo>
                    <a:pt x="126" y="427"/>
                  </a:lnTo>
                  <a:lnTo>
                    <a:pt x="138" y="428"/>
                  </a:lnTo>
                  <a:lnTo>
                    <a:pt x="138" y="428"/>
                  </a:lnTo>
                  <a:lnTo>
                    <a:pt x="151" y="427"/>
                  </a:lnTo>
                  <a:lnTo>
                    <a:pt x="164" y="426"/>
                  </a:lnTo>
                  <a:lnTo>
                    <a:pt x="189" y="423"/>
                  </a:lnTo>
                  <a:lnTo>
                    <a:pt x="209" y="418"/>
                  </a:lnTo>
                  <a:lnTo>
                    <a:pt x="227" y="412"/>
                  </a:lnTo>
                  <a:lnTo>
                    <a:pt x="241" y="406"/>
                  </a:lnTo>
                  <a:lnTo>
                    <a:pt x="252" y="401"/>
                  </a:lnTo>
                  <a:lnTo>
                    <a:pt x="260" y="397"/>
                  </a:lnTo>
                  <a:lnTo>
                    <a:pt x="264" y="396"/>
                  </a:lnTo>
                  <a:lnTo>
                    <a:pt x="264" y="396"/>
                  </a:lnTo>
                  <a:lnTo>
                    <a:pt x="266" y="397"/>
                  </a:lnTo>
                  <a:lnTo>
                    <a:pt x="270" y="398"/>
                  </a:lnTo>
                  <a:lnTo>
                    <a:pt x="276" y="401"/>
                  </a:lnTo>
                  <a:lnTo>
                    <a:pt x="284" y="404"/>
                  </a:lnTo>
                  <a:lnTo>
                    <a:pt x="295" y="407"/>
                  </a:lnTo>
                  <a:lnTo>
                    <a:pt x="311" y="411"/>
                  </a:lnTo>
                  <a:lnTo>
                    <a:pt x="329" y="412"/>
                  </a:lnTo>
                  <a:lnTo>
                    <a:pt x="352" y="413"/>
                  </a:lnTo>
                  <a:lnTo>
                    <a:pt x="352" y="122"/>
                  </a:lnTo>
                  <a:lnTo>
                    <a:pt x="352" y="122"/>
                  </a:lnTo>
                  <a:lnTo>
                    <a:pt x="352" y="106"/>
                  </a:lnTo>
                  <a:lnTo>
                    <a:pt x="350" y="92"/>
                  </a:lnTo>
                  <a:lnTo>
                    <a:pt x="347" y="78"/>
                  </a:lnTo>
                  <a:lnTo>
                    <a:pt x="343" y="66"/>
                  </a:lnTo>
                  <a:lnTo>
                    <a:pt x="337" y="56"/>
                  </a:lnTo>
                  <a:lnTo>
                    <a:pt x="331" y="45"/>
                  </a:lnTo>
                  <a:lnTo>
                    <a:pt x="323" y="36"/>
                  </a:lnTo>
                  <a:lnTo>
                    <a:pt x="314" y="29"/>
                  </a:lnTo>
                  <a:lnTo>
                    <a:pt x="304" y="22"/>
                  </a:lnTo>
                  <a:lnTo>
                    <a:pt x="293" y="15"/>
                  </a:lnTo>
                  <a:lnTo>
                    <a:pt x="281" y="11"/>
                  </a:lnTo>
                  <a:lnTo>
                    <a:pt x="268" y="7"/>
                  </a:lnTo>
                  <a:lnTo>
                    <a:pt x="253" y="4"/>
                  </a:lnTo>
                  <a:lnTo>
                    <a:pt x="238" y="2"/>
                  </a:lnTo>
                  <a:lnTo>
                    <a:pt x="223" y="1"/>
                  </a:lnTo>
                  <a:lnTo>
                    <a:pt x="205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36" name="Freeform 10"/>
            <p:cNvSpPr>
              <a:spLocks/>
            </p:cNvSpPr>
            <p:nvPr userDrawn="1"/>
          </p:nvSpPr>
          <p:spPr bwMode="auto">
            <a:xfrm>
              <a:off x="4936" y="4034"/>
              <a:ext cx="43" cy="29"/>
            </a:xfrm>
            <a:custGeom>
              <a:avLst/>
              <a:gdLst>
                <a:gd name="T0" fmla="*/ 171 w 171"/>
                <a:gd name="T1" fmla="*/ 93 h 116"/>
                <a:gd name="T2" fmla="*/ 171 w 171"/>
                <a:gd name="T3" fmla="*/ 93 h 116"/>
                <a:gd name="T4" fmla="*/ 152 w 171"/>
                <a:gd name="T5" fmla="*/ 99 h 116"/>
                <a:gd name="T6" fmla="*/ 125 w 171"/>
                <a:gd name="T7" fmla="*/ 108 h 116"/>
                <a:gd name="T8" fmla="*/ 111 w 171"/>
                <a:gd name="T9" fmla="*/ 111 h 116"/>
                <a:gd name="T10" fmla="*/ 95 w 171"/>
                <a:gd name="T11" fmla="*/ 114 h 116"/>
                <a:gd name="T12" fmla="*/ 81 w 171"/>
                <a:gd name="T13" fmla="*/ 116 h 116"/>
                <a:gd name="T14" fmla="*/ 68 w 171"/>
                <a:gd name="T15" fmla="*/ 116 h 116"/>
                <a:gd name="T16" fmla="*/ 68 w 171"/>
                <a:gd name="T17" fmla="*/ 116 h 116"/>
                <a:gd name="T18" fmla="*/ 54 w 171"/>
                <a:gd name="T19" fmla="*/ 116 h 116"/>
                <a:gd name="T20" fmla="*/ 41 w 171"/>
                <a:gd name="T21" fmla="*/ 114 h 116"/>
                <a:gd name="T22" fmla="*/ 29 w 171"/>
                <a:gd name="T23" fmla="*/ 110 h 116"/>
                <a:gd name="T24" fmla="*/ 24 w 171"/>
                <a:gd name="T25" fmla="*/ 108 h 116"/>
                <a:gd name="T26" fmla="*/ 20 w 171"/>
                <a:gd name="T27" fmla="*/ 105 h 116"/>
                <a:gd name="T28" fmla="*/ 16 w 171"/>
                <a:gd name="T29" fmla="*/ 101 h 116"/>
                <a:gd name="T30" fmla="*/ 12 w 171"/>
                <a:gd name="T31" fmla="*/ 97 h 116"/>
                <a:gd name="T32" fmla="*/ 9 w 171"/>
                <a:gd name="T33" fmla="*/ 92 h 116"/>
                <a:gd name="T34" fmla="*/ 6 w 171"/>
                <a:gd name="T35" fmla="*/ 87 h 116"/>
                <a:gd name="T36" fmla="*/ 3 w 171"/>
                <a:gd name="T37" fmla="*/ 82 h 116"/>
                <a:gd name="T38" fmla="*/ 1 w 171"/>
                <a:gd name="T39" fmla="*/ 76 h 116"/>
                <a:gd name="T40" fmla="*/ 0 w 171"/>
                <a:gd name="T41" fmla="*/ 69 h 116"/>
                <a:gd name="T42" fmla="*/ 0 w 171"/>
                <a:gd name="T43" fmla="*/ 61 h 116"/>
                <a:gd name="T44" fmla="*/ 0 w 171"/>
                <a:gd name="T45" fmla="*/ 61 h 116"/>
                <a:gd name="T46" fmla="*/ 1 w 171"/>
                <a:gd name="T47" fmla="*/ 49 h 116"/>
                <a:gd name="T48" fmla="*/ 4 w 171"/>
                <a:gd name="T49" fmla="*/ 38 h 116"/>
                <a:gd name="T50" fmla="*/ 7 w 171"/>
                <a:gd name="T51" fmla="*/ 33 h 116"/>
                <a:gd name="T52" fmla="*/ 10 w 171"/>
                <a:gd name="T53" fmla="*/ 27 h 116"/>
                <a:gd name="T54" fmla="*/ 13 w 171"/>
                <a:gd name="T55" fmla="*/ 23 h 116"/>
                <a:gd name="T56" fmla="*/ 17 w 171"/>
                <a:gd name="T57" fmla="*/ 19 h 116"/>
                <a:gd name="T58" fmla="*/ 22 w 171"/>
                <a:gd name="T59" fmla="*/ 16 h 116"/>
                <a:gd name="T60" fmla="*/ 27 w 171"/>
                <a:gd name="T61" fmla="*/ 13 h 116"/>
                <a:gd name="T62" fmla="*/ 33 w 171"/>
                <a:gd name="T63" fmla="*/ 10 h 116"/>
                <a:gd name="T64" fmla="*/ 39 w 171"/>
                <a:gd name="T65" fmla="*/ 8 h 116"/>
                <a:gd name="T66" fmla="*/ 55 w 171"/>
                <a:gd name="T67" fmla="*/ 5 h 116"/>
                <a:gd name="T68" fmla="*/ 73 w 171"/>
                <a:gd name="T69" fmla="*/ 3 h 116"/>
                <a:gd name="T70" fmla="*/ 171 w 171"/>
                <a:gd name="T71" fmla="*/ 0 h 116"/>
                <a:gd name="T72" fmla="*/ 171 w 171"/>
                <a:gd name="T73" fmla="*/ 93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71" h="116">
                  <a:moveTo>
                    <a:pt x="171" y="93"/>
                  </a:moveTo>
                  <a:lnTo>
                    <a:pt x="171" y="93"/>
                  </a:lnTo>
                  <a:lnTo>
                    <a:pt x="152" y="99"/>
                  </a:lnTo>
                  <a:lnTo>
                    <a:pt x="125" y="108"/>
                  </a:lnTo>
                  <a:lnTo>
                    <a:pt x="111" y="111"/>
                  </a:lnTo>
                  <a:lnTo>
                    <a:pt x="95" y="114"/>
                  </a:lnTo>
                  <a:lnTo>
                    <a:pt x="81" y="116"/>
                  </a:lnTo>
                  <a:lnTo>
                    <a:pt x="68" y="116"/>
                  </a:lnTo>
                  <a:lnTo>
                    <a:pt x="68" y="116"/>
                  </a:lnTo>
                  <a:lnTo>
                    <a:pt x="54" y="116"/>
                  </a:lnTo>
                  <a:lnTo>
                    <a:pt x="41" y="114"/>
                  </a:lnTo>
                  <a:lnTo>
                    <a:pt x="29" y="110"/>
                  </a:lnTo>
                  <a:lnTo>
                    <a:pt x="24" y="108"/>
                  </a:lnTo>
                  <a:lnTo>
                    <a:pt x="20" y="105"/>
                  </a:lnTo>
                  <a:lnTo>
                    <a:pt x="16" y="101"/>
                  </a:lnTo>
                  <a:lnTo>
                    <a:pt x="12" y="97"/>
                  </a:lnTo>
                  <a:lnTo>
                    <a:pt x="9" y="92"/>
                  </a:lnTo>
                  <a:lnTo>
                    <a:pt x="6" y="87"/>
                  </a:lnTo>
                  <a:lnTo>
                    <a:pt x="3" y="82"/>
                  </a:lnTo>
                  <a:lnTo>
                    <a:pt x="1" y="76"/>
                  </a:lnTo>
                  <a:lnTo>
                    <a:pt x="0" y="69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1" y="49"/>
                  </a:lnTo>
                  <a:lnTo>
                    <a:pt x="4" y="38"/>
                  </a:lnTo>
                  <a:lnTo>
                    <a:pt x="7" y="33"/>
                  </a:lnTo>
                  <a:lnTo>
                    <a:pt x="10" y="27"/>
                  </a:lnTo>
                  <a:lnTo>
                    <a:pt x="13" y="23"/>
                  </a:lnTo>
                  <a:lnTo>
                    <a:pt x="17" y="19"/>
                  </a:lnTo>
                  <a:lnTo>
                    <a:pt x="22" y="16"/>
                  </a:lnTo>
                  <a:lnTo>
                    <a:pt x="27" y="13"/>
                  </a:lnTo>
                  <a:lnTo>
                    <a:pt x="33" y="10"/>
                  </a:lnTo>
                  <a:lnTo>
                    <a:pt x="39" y="8"/>
                  </a:lnTo>
                  <a:lnTo>
                    <a:pt x="55" y="5"/>
                  </a:lnTo>
                  <a:lnTo>
                    <a:pt x="73" y="3"/>
                  </a:lnTo>
                  <a:lnTo>
                    <a:pt x="171" y="0"/>
                  </a:lnTo>
                  <a:lnTo>
                    <a:pt x="171" y="9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37" name="Freeform 11"/>
            <p:cNvSpPr>
              <a:spLocks/>
            </p:cNvSpPr>
            <p:nvPr userDrawn="1"/>
          </p:nvSpPr>
          <p:spPr bwMode="auto">
            <a:xfrm>
              <a:off x="4914" y="3974"/>
              <a:ext cx="88" cy="107"/>
            </a:xfrm>
            <a:custGeom>
              <a:avLst/>
              <a:gdLst>
                <a:gd name="T0" fmla="*/ 206 w 353"/>
                <a:gd name="T1" fmla="*/ 0 h 428"/>
                <a:gd name="T2" fmla="*/ 148 w 353"/>
                <a:gd name="T3" fmla="*/ 4 h 428"/>
                <a:gd name="T4" fmla="*/ 98 w 353"/>
                <a:gd name="T5" fmla="*/ 12 h 428"/>
                <a:gd name="T6" fmla="*/ 59 w 353"/>
                <a:gd name="T7" fmla="*/ 23 h 428"/>
                <a:gd name="T8" fmla="*/ 33 w 353"/>
                <a:gd name="T9" fmla="*/ 33 h 428"/>
                <a:gd name="T10" fmla="*/ 53 w 353"/>
                <a:gd name="T11" fmla="*/ 102 h 428"/>
                <a:gd name="T12" fmla="*/ 92 w 353"/>
                <a:gd name="T13" fmla="*/ 91 h 428"/>
                <a:gd name="T14" fmla="*/ 132 w 353"/>
                <a:gd name="T15" fmla="*/ 82 h 428"/>
                <a:gd name="T16" fmla="*/ 178 w 353"/>
                <a:gd name="T17" fmla="*/ 79 h 428"/>
                <a:gd name="T18" fmla="*/ 198 w 353"/>
                <a:gd name="T19" fmla="*/ 80 h 428"/>
                <a:gd name="T20" fmla="*/ 221 w 353"/>
                <a:gd name="T21" fmla="*/ 84 h 428"/>
                <a:gd name="T22" fmla="*/ 233 w 353"/>
                <a:gd name="T23" fmla="*/ 90 h 428"/>
                <a:gd name="T24" fmla="*/ 244 w 353"/>
                <a:gd name="T25" fmla="*/ 98 h 428"/>
                <a:gd name="T26" fmla="*/ 252 w 353"/>
                <a:gd name="T27" fmla="*/ 108 h 428"/>
                <a:gd name="T28" fmla="*/ 257 w 353"/>
                <a:gd name="T29" fmla="*/ 120 h 428"/>
                <a:gd name="T30" fmla="*/ 259 w 353"/>
                <a:gd name="T31" fmla="*/ 137 h 428"/>
                <a:gd name="T32" fmla="*/ 260 w 353"/>
                <a:gd name="T33" fmla="*/ 176 h 428"/>
                <a:gd name="T34" fmla="*/ 178 w 353"/>
                <a:gd name="T35" fmla="*/ 176 h 428"/>
                <a:gd name="T36" fmla="*/ 131 w 353"/>
                <a:gd name="T37" fmla="*/ 179 h 428"/>
                <a:gd name="T38" fmla="*/ 92 w 353"/>
                <a:gd name="T39" fmla="*/ 187 h 428"/>
                <a:gd name="T40" fmla="*/ 62 w 353"/>
                <a:gd name="T41" fmla="*/ 200 h 428"/>
                <a:gd name="T42" fmla="*/ 38 w 353"/>
                <a:gd name="T43" fmla="*/ 216 h 428"/>
                <a:gd name="T44" fmla="*/ 21 w 353"/>
                <a:gd name="T45" fmla="*/ 236 h 428"/>
                <a:gd name="T46" fmla="*/ 9 w 353"/>
                <a:gd name="T47" fmla="*/ 257 h 428"/>
                <a:gd name="T48" fmla="*/ 3 w 353"/>
                <a:gd name="T49" fmla="*/ 282 h 428"/>
                <a:gd name="T50" fmla="*/ 0 w 353"/>
                <a:gd name="T51" fmla="*/ 307 h 428"/>
                <a:gd name="T52" fmla="*/ 2 w 353"/>
                <a:gd name="T53" fmla="*/ 323 h 428"/>
                <a:gd name="T54" fmla="*/ 8 w 353"/>
                <a:gd name="T55" fmla="*/ 352 h 428"/>
                <a:gd name="T56" fmla="*/ 19 w 353"/>
                <a:gd name="T57" fmla="*/ 376 h 428"/>
                <a:gd name="T58" fmla="*/ 35 w 353"/>
                <a:gd name="T59" fmla="*/ 394 h 428"/>
                <a:gd name="T60" fmla="*/ 55 w 353"/>
                <a:gd name="T61" fmla="*/ 408 h 428"/>
                <a:gd name="T62" fmla="*/ 77 w 353"/>
                <a:gd name="T63" fmla="*/ 418 h 428"/>
                <a:gd name="T64" fmla="*/ 101 w 353"/>
                <a:gd name="T65" fmla="*/ 424 h 428"/>
                <a:gd name="T66" fmla="*/ 125 w 353"/>
                <a:gd name="T67" fmla="*/ 427 h 428"/>
                <a:gd name="T68" fmla="*/ 137 w 353"/>
                <a:gd name="T69" fmla="*/ 428 h 428"/>
                <a:gd name="T70" fmla="*/ 165 w 353"/>
                <a:gd name="T71" fmla="*/ 426 h 428"/>
                <a:gd name="T72" fmla="*/ 210 w 353"/>
                <a:gd name="T73" fmla="*/ 418 h 428"/>
                <a:gd name="T74" fmla="*/ 242 w 353"/>
                <a:gd name="T75" fmla="*/ 406 h 428"/>
                <a:gd name="T76" fmla="*/ 260 w 353"/>
                <a:gd name="T77" fmla="*/ 397 h 428"/>
                <a:gd name="T78" fmla="*/ 264 w 353"/>
                <a:gd name="T79" fmla="*/ 396 h 428"/>
                <a:gd name="T80" fmla="*/ 269 w 353"/>
                <a:gd name="T81" fmla="*/ 398 h 428"/>
                <a:gd name="T82" fmla="*/ 283 w 353"/>
                <a:gd name="T83" fmla="*/ 404 h 428"/>
                <a:gd name="T84" fmla="*/ 310 w 353"/>
                <a:gd name="T85" fmla="*/ 411 h 428"/>
                <a:gd name="T86" fmla="*/ 353 w 353"/>
                <a:gd name="T87" fmla="*/ 413 h 428"/>
                <a:gd name="T88" fmla="*/ 353 w 353"/>
                <a:gd name="T89" fmla="*/ 122 h 428"/>
                <a:gd name="T90" fmla="*/ 351 w 353"/>
                <a:gd name="T91" fmla="*/ 92 h 428"/>
                <a:gd name="T92" fmla="*/ 343 w 353"/>
                <a:gd name="T93" fmla="*/ 66 h 428"/>
                <a:gd name="T94" fmla="*/ 330 w 353"/>
                <a:gd name="T95" fmla="*/ 45 h 428"/>
                <a:gd name="T96" fmla="*/ 314 w 353"/>
                <a:gd name="T97" fmla="*/ 29 h 428"/>
                <a:gd name="T98" fmla="*/ 293 w 353"/>
                <a:gd name="T99" fmla="*/ 15 h 428"/>
                <a:gd name="T100" fmla="*/ 268 w 353"/>
                <a:gd name="T101" fmla="*/ 7 h 428"/>
                <a:gd name="T102" fmla="*/ 239 w 353"/>
                <a:gd name="T103" fmla="*/ 2 h 428"/>
                <a:gd name="T104" fmla="*/ 206 w 353"/>
                <a:gd name="T105" fmla="*/ 0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53" h="428">
                  <a:moveTo>
                    <a:pt x="206" y="0"/>
                  </a:moveTo>
                  <a:lnTo>
                    <a:pt x="206" y="0"/>
                  </a:lnTo>
                  <a:lnTo>
                    <a:pt x="175" y="1"/>
                  </a:lnTo>
                  <a:lnTo>
                    <a:pt x="148" y="4"/>
                  </a:lnTo>
                  <a:lnTo>
                    <a:pt x="121" y="7"/>
                  </a:lnTo>
                  <a:lnTo>
                    <a:pt x="98" y="12"/>
                  </a:lnTo>
                  <a:lnTo>
                    <a:pt x="77" y="17"/>
                  </a:lnTo>
                  <a:lnTo>
                    <a:pt x="59" y="23"/>
                  </a:lnTo>
                  <a:lnTo>
                    <a:pt x="44" y="28"/>
                  </a:lnTo>
                  <a:lnTo>
                    <a:pt x="33" y="33"/>
                  </a:lnTo>
                  <a:lnTo>
                    <a:pt x="53" y="102"/>
                  </a:lnTo>
                  <a:lnTo>
                    <a:pt x="53" y="102"/>
                  </a:lnTo>
                  <a:lnTo>
                    <a:pt x="64" y="98"/>
                  </a:lnTo>
                  <a:lnTo>
                    <a:pt x="92" y="91"/>
                  </a:lnTo>
                  <a:lnTo>
                    <a:pt x="111" y="86"/>
                  </a:lnTo>
                  <a:lnTo>
                    <a:pt x="132" y="82"/>
                  </a:lnTo>
                  <a:lnTo>
                    <a:pt x="155" y="80"/>
                  </a:lnTo>
                  <a:lnTo>
                    <a:pt x="178" y="79"/>
                  </a:lnTo>
                  <a:lnTo>
                    <a:pt x="178" y="79"/>
                  </a:lnTo>
                  <a:lnTo>
                    <a:pt x="198" y="80"/>
                  </a:lnTo>
                  <a:lnTo>
                    <a:pt x="214" y="82"/>
                  </a:lnTo>
                  <a:lnTo>
                    <a:pt x="221" y="84"/>
                  </a:lnTo>
                  <a:lnTo>
                    <a:pt x="227" y="86"/>
                  </a:lnTo>
                  <a:lnTo>
                    <a:pt x="233" y="90"/>
                  </a:lnTo>
                  <a:lnTo>
                    <a:pt x="240" y="94"/>
                  </a:lnTo>
                  <a:lnTo>
                    <a:pt x="244" y="98"/>
                  </a:lnTo>
                  <a:lnTo>
                    <a:pt x="248" y="102"/>
                  </a:lnTo>
                  <a:lnTo>
                    <a:pt x="252" y="108"/>
                  </a:lnTo>
                  <a:lnTo>
                    <a:pt x="255" y="114"/>
                  </a:lnTo>
                  <a:lnTo>
                    <a:pt x="257" y="120"/>
                  </a:lnTo>
                  <a:lnTo>
                    <a:pt x="258" y="129"/>
                  </a:lnTo>
                  <a:lnTo>
                    <a:pt x="259" y="137"/>
                  </a:lnTo>
                  <a:lnTo>
                    <a:pt x="260" y="146"/>
                  </a:lnTo>
                  <a:lnTo>
                    <a:pt x="260" y="176"/>
                  </a:lnTo>
                  <a:lnTo>
                    <a:pt x="178" y="176"/>
                  </a:lnTo>
                  <a:lnTo>
                    <a:pt x="178" y="176"/>
                  </a:lnTo>
                  <a:lnTo>
                    <a:pt x="154" y="177"/>
                  </a:lnTo>
                  <a:lnTo>
                    <a:pt x="131" y="179"/>
                  </a:lnTo>
                  <a:lnTo>
                    <a:pt x="111" y="182"/>
                  </a:lnTo>
                  <a:lnTo>
                    <a:pt x="92" y="187"/>
                  </a:lnTo>
                  <a:lnTo>
                    <a:pt x="76" y="192"/>
                  </a:lnTo>
                  <a:lnTo>
                    <a:pt x="62" y="200"/>
                  </a:lnTo>
                  <a:lnTo>
                    <a:pt x="50" y="207"/>
                  </a:lnTo>
                  <a:lnTo>
                    <a:pt x="38" y="216"/>
                  </a:lnTo>
                  <a:lnTo>
                    <a:pt x="28" y="225"/>
                  </a:lnTo>
                  <a:lnTo>
                    <a:pt x="21" y="236"/>
                  </a:lnTo>
                  <a:lnTo>
                    <a:pt x="14" y="246"/>
                  </a:lnTo>
                  <a:lnTo>
                    <a:pt x="9" y="257"/>
                  </a:lnTo>
                  <a:lnTo>
                    <a:pt x="6" y="270"/>
                  </a:lnTo>
                  <a:lnTo>
                    <a:pt x="3" y="282"/>
                  </a:lnTo>
                  <a:lnTo>
                    <a:pt x="0" y="294"/>
                  </a:lnTo>
                  <a:lnTo>
                    <a:pt x="0" y="307"/>
                  </a:lnTo>
                  <a:lnTo>
                    <a:pt x="0" y="307"/>
                  </a:lnTo>
                  <a:lnTo>
                    <a:pt x="2" y="323"/>
                  </a:lnTo>
                  <a:lnTo>
                    <a:pt x="4" y="338"/>
                  </a:lnTo>
                  <a:lnTo>
                    <a:pt x="8" y="352"/>
                  </a:lnTo>
                  <a:lnTo>
                    <a:pt x="13" y="364"/>
                  </a:lnTo>
                  <a:lnTo>
                    <a:pt x="19" y="376"/>
                  </a:lnTo>
                  <a:lnTo>
                    <a:pt x="27" y="386"/>
                  </a:lnTo>
                  <a:lnTo>
                    <a:pt x="35" y="394"/>
                  </a:lnTo>
                  <a:lnTo>
                    <a:pt x="44" y="401"/>
                  </a:lnTo>
                  <a:lnTo>
                    <a:pt x="55" y="408"/>
                  </a:lnTo>
                  <a:lnTo>
                    <a:pt x="66" y="414"/>
                  </a:lnTo>
                  <a:lnTo>
                    <a:pt x="77" y="418"/>
                  </a:lnTo>
                  <a:lnTo>
                    <a:pt x="88" y="422"/>
                  </a:lnTo>
                  <a:lnTo>
                    <a:pt x="101" y="424"/>
                  </a:lnTo>
                  <a:lnTo>
                    <a:pt x="113" y="426"/>
                  </a:lnTo>
                  <a:lnTo>
                    <a:pt x="125" y="427"/>
                  </a:lnTo>
                  <a:lnTo>
                    <a:pt x="137" y="428"/>
                  </a:lnTo>
                  <a:lnTo>
                    <a:pt x="137" y="428"/>
                  </a:lnTo>
                  <a:lnTo>
                    <a:pt x="152" y="427"/>
                  </a:lnTo>
                  <a:lnTo>
                    <a:pt x="165" y="426"/>
                  </a:lnTo>
                  <a:lnTo>
                    <a:pt x="188" y="423"/>
                  </a:lnTo>
                  <a:lnTo>
                    <a:pt x="210" y="418"/>
                  </a:lnTo>
                  <a:lnTo>
                    <a:pt x="227" y="412"/>
                  </a:lnTo>
                  <a:lnTo>
                    <a:pt x="242" y="406"/>
                  </a:lnTo>
                  <a:lnTo>
                    <a:pt x="253" y="401"/>
                  </a:lnTo>
                  <a:lnTo>
                    <a:pt x="260" y="397"/>
                  </a:lnTo>
                  <a:lnTo>
                    <a:pt x="264" y="396"/>
                  </a:lnTo>
                  <a:lnTo>
                    <a:pt x="264" y="396"/>
                  </a:lnTo>
                  <a:lnTo>
                    <a:pt x="266" y="397"/>
                  </a:lnTo>
                  <a:lnTo>
                    <a:pt x="269" y="398"/>
                  </a:lnTo>
                  <a:lnTo>
                    <a:pt x="275" y="401"/>
                  </a:lnTo>
                  <a:lnTo>
                    <a:pt x="283" y="404"/>
                  </a:lnTo>
                  <a:lnTo>
                    <a:pt x="296" y="407"/>
                  </a:lnTo>
                  <a:lnTo>
                    <a:pt x="310" y="411"/>
                  </a:lnTo>
                  <a:lnTo>
                    <a:pt x="329" y="412"/>
                  </a:lnTo>
                  <a:lnTo>
                    <a:pt x="353" y="413"/>
                  </a:lnTo>
                  <a:lnTo>
                    <a:pt x="353" y="122"/>
                  </a:lnTo>
                  <a:lnTo>
                    <a:pt x="353" y="122"/>
                  </a:lnTo>
                  <a:lnTo>
                    <a:pt x="353" y="106"/>
                  </a:lnTo>
                  <a:lnTo>
                    <a:pt x="351" y="92"/>
                  </a:lnTo>
                  <a:lnTo>
                    <a:pt x="348" y="78"/>
                  </a:lnTo>
                  <a:lnTo>
                    <a:pt x="343" y="66"/>
                  </a:lnTo>
                  <a:lnTo>
                    <a:pt x="338" y="56"/>
                  </a:lnTo>
                  <a:lnTo>
                    <a:pt x="330" y="45"/>
                  </a:lnTo>
                  <a:lnTo>
                    <a:pt x="323" y="36"/>
                  </a:lnTo>
                  <a:lnTo>
                    <a:pt x="314" y="29"/>
                  </a:lnTo>
                  <a:lnTo>
                    <a:pt x="304" y="22"/>
                  </a:lnTo>
                  <a:lnTo>
                    <a:pt x="293" y="15"/>
                  </a:lnTo>
                  <a:lnTo>
                    <a:pt x="281" y="11"/>
                  </a:lnTo>
                  <a:lnTo>
                    <a:pt x="268" y="7"/>
                  </a:lnTo>
                  <a:lnTo>
                    <a:pt x="254" y="4"/>
                  </a:lnTo>
                  <a:lnTo>
                    <a:pt x="239" y="2"/>
                  </a:lnTo>
                  <a:lnTo>
                    <a:pt x="222" y="1"/>
                  </a:lnTo>
                  <a:lnTo>
                    <a:pt x="20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38" name="Freeform 12"/>
            <p:cNvSpPr>
              <a:spLocks/>
            </p:cNvSpPr>
            <p:nvPr userDrawn="1"/>
          </p:nvSpPr>
          <p:spPr bwMode="auto">
            <a:xfrm>
              <a:off x="5263" y="3975"/>
              <a:ext cx="93" cy="106"/>
            </a:xfrm>
            <a:custGeom>
              <a:avLst/>
              <a:gdLst>
                <a:gd name="T0" fmla="*/ 281 w 374"/>
                <a:gd name="T1" fmla="*/ 313 h 424"/>
                <a:gd name="T2" fmla="*/ 246 w 374"/>
                <a:gd name="T3" fmla="*/ 327 h 424"/>
                <a:gd name="T4" fmla="*/ 217 w 374"/>
                <a:gd name="T5" fmla="*/ 336 h 424"/>
                <a:gd name="T6" fmla="*/ 184 w 374"/>
                <a:gd name="T7" fmla="*/ 341 h 424"/>
                <a:gd name="T8" fmla="*/ 167 w 374"/>
                <a:gd name="T9" fmla="*/ 342 h 424"/>
                <a:gd name="T10" fmla="*/ 145 w 374"/>
                <a:gd name="T11" fmla="*/ 341 h 424"/>
                <a:gd name="T12" fmla="*/ 129 w 374"/>
                <a:gd name="T13" fmla="*/ 337 h 424"/>
                <a:gd name="T14" fmla="*/ 116 w 374"/>
                <a:gd name="T15" fmla="*/ 329 h 424"/>
                <a:gd name="T16" fmla="*/ 106 w 374"/>
                <a:gd name="T17" fmla="*/ 319 h 424"/>
                <a:gd name="T18" fmla="*/ 99 w 374"/>
                <a:gd name="T19" fmla="*/ 307 h 424"/>
                <a:gd name="T20" fmla="*/ 95 w 374"/>
                <a:gd name="T21" fmla="*/ 290 h 424"/>
                <a:gd name="T22" fmla="*/ 93 w 374"/>
                <a:gd name="T23" fmla="*/ 248 h 424"/>
                <a:gd name="T24" fmla="*/ 79 w 374"/>
                <a:gd name="T25" fmla="*/ 0 h 424"/>
                <a:gd name="T26" fmla="*/ 59 w 374"/>
                <a:gd name="T27" fmla="*/ 0 h 424"/>
                <a:gd name="T28" fmla="*/ 13 w 374"/>
                <a:gd name="T29" fmla="*/ 4 h 424"/>
                <a:gd name="T30" fmla="*/ 0 w 374"/>
                <a:gd name="T31" fmla="*/ 259 h 424"/>
                <a:gd name="T32" fmla="*/ 0 w 374"/>
                <a:gd name="T33" fmla="*/ 280 h 424"/>
                <a:gd name="T34" fmla="*/ 3 w 374"/>
                <a:gd name="T35" fmla="*/ 316 h 424"/>
                <a:gd name="T36" fmla="*/ 9 w 374"/>
                <a:gd name="T37" fmla="*/ 347 h 424"/>
                <a:gd name="T38" fmla="*/ 21 w 374"/>
                <a:gd name="T39" fmla="*/ 373 h 424"/>
                <a:gd name="T40" fmla="*/ 36 w 374"/>
                <a:gd name="T41" fmla="*/ 393 h 424"/>
                <a:gd name="T42" fmla="*/ 58 w 374"/>
                <a:gd name="T43" fmla="*/ 408 h 424"/>
                <a:gd name="T44" fmla="*/ 86 w 374"/>
                <a:gd name="T45" fmla="*/ 418 h 424"/>
                <a:gd name="T46" fmla="*/ 121 w 374"/>
                <a:gd name="T47" fmla="*/ 423 h 424"/>
                <a:gd name="T48" fmla="*/ 141 w 374"/>
                <a:gd name="T49" fmla="*/ 424 h 424"/>
                <a:gd name="T50" fmla="*/ 172 w 374"/>
                <a:gd name="T51" fmla="*/ 422 h 424"/>
                <a:gd name="T52" fmla="*/ 199 w 374"/>
                <a:gd name="T53" fmla="*/ 418 h 424"/>
                <a:gd name="T54" fmla="*/ 243 w 374"/>
                <a:gd name="T55" fmla="*/ 407 h 424"/>
                <a:gd name="T56" fmla="*/ 271 w 374"/>
                <a:gd name="T57" fmla="*/ 395 h 424"/>
                <a:gd name="T58" fmla="*/ 283 w 374"/>
                <a:gd name="T59" fmla="*/ 390 h 424"/>
                <a:gd name="T60" fmla="*/ 296 w 374"/>
                <a:gd name="T61" fmla="*/ 396 h 424"/>
                <a:gd name="T62" fmla="*/ 319 w 374"/>
                <a:gd name="T63" fmla="*/ 402 h 424"/>
                <a:gd name="T64" fmla="*/ 353 w 374"/>
                <a:gd name="T65" fmla="*/ 408 h 424"/>
                <a:gd name="T66" fmla="*/ 374 w 374"/>
                <a:gd name="T67" fmla="*/ 6 h 424"/>
                <a:gd name="T68" fmla="*/ 342 w 374"/>
                <a:gd name="T69" fmla="*/ 2 h 424"/>
                <a:gd name="T70" fmla="*/ 299 w 374"/>
                <a:gd name="T71" fmla="*/ 0 h 424"/>
                <a:gd name="T72" fmla="*/ 281 w 374"/>
                <a:gd name="T73" fmla="*/ 313 h 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74" h="424">
                  <a:moveTo>
                    <a:pt x="281" y="313"/>
                  </a:moveTo>
                  <a:lnTo>
                    <a:pt x="281" y="313"/>
                  </a:lnTo>
                  <a:lnTo>
                    <a:pt x="260" y="322"/>
                  </a:lnTo>
                  <a:lnTo>
                    <a:pt x="246" y="327"/>
                  </a:lnTo>
                  <a:lnTo>
                    <a:pt x="232" y="331"/>
                  </a:lnTo>
                  <a:lnTo>
                    <a:pt x="217" y="336"/>
                  </a:lnTo>
                  <a:lnTo>
                    <a:pt x="200" y="339"/>
                  </a:lnTo>
                  <a:lnTo>
                    <a:pt x="184" y="341"/>
                  </a:lnTo>
                  <a:lnTo>
                    <a:pt x="167" y="342"/>
                  </a:lnTo>
                  <a:lnTo>
                    <a:pt x="167" y="342"/>
                  </a:lnTo>
                  <a:lnTo>
                    <a:pt x="155" y="342"/>
                  </a:lnTo>
                  <a:lnTo>
                    <a:pt x="145" y="341"/>
                  </a:lnTo>
                  <a:lnTo>
                    <a:pt x="136" y="339"/>
                  </a:lnTo>
                  <a:lnTo>
                    <a:pt x="129" y="337"/>
                  </a:lnTo>
                  <a:lnTo>
                    <a:pt x="122" y="333"/>
                  </a:lnTo>
                  <a:lnTo>
                    <a:pt x="116" y="329"/>
                  </a:lnTo>
                  <a:lnTo>
                    <a:pt x="110" y="324"/>
                  </a:lnTo>
                  <a:lnTo>
                    <a:pt x="106" y="319"/>
                  </a:lnTo>
                  <a:lnTo>
                    <a:pt x="102" y="313"/>
                  </a:lnTo>
                  <a:lnTo>
                    <a:pt x="99" y="307"/>
                  </a:lnTo>
                  <a:lnTo>
                    <a:pt x="97" y="298"/>
                  </a:lnTo>
                  <a:lnTo>
                    <a:pt x="95" y="290"/>
                  </a:lnTo>
                  <a:lnTo>
                    <a:pt x="93" y="271"/>
                  </a:lnTo>
                  <a:lnTo>
                    <a:pt x="93" y="248"/>
                  </a:lnTo>
                  <a:lnTo>
                    <a:pt x="93" y="0"/>
                  </a:lnTo>
                  <a:lnTo>
                    <a:pt x="79" y="0"/>
                  </a:lnTo>
                  <a:lnTo>
                    <a:pt x="79" y="0"/>
                  </a:lnTo>
                  <a:lnTo>
                    <a:pt x="59" y="0"/>
                  </a:lnTo>
                  <a:lnTo>
                    <a:pt x="36" y="2"/>
                  </a:lnTo>
                  <a:lnTo>
                    <a:pt x="13" y="4"/>
                  </a:lnTo>
                  <a:lnTo>
                    <a:pt x="0" y="6"/>
                  </a:lnTo>
                  <a:lnTo>
                    <a:pt x="0" y="259"/>
                  </a:lnTo>
                  <a:lnTo>
                    <a:pt x="0" y="259"/>
                  </a:lnTo>
                  <a:lnTo>
                    <a:pt x="0" y="280"/>
                  </a:lnTo>
                  <a:lnTo>
                    <a:pt x="1" y="298"/>
                  </a:lnTo>
                  <a:lnTo>
                    <a:pt x="3" y="316"/>
                  </a:lnTo>
                  <a:lnTo>
                    <a:pt x="5" y="332"/>
                  </a:lnTo>
                  <a:lnTo>
                    <a:pt x="9" y="347"/>
                  </a:lnTo>
                  <a:lnTo>
                    <a:pt x="14" y="360"/>
                  </a:lnTo>
                  <a:lnTo>
                    <a:pt x="21" y="373"/>
                  </a:lnTo>
                  <a:lnTo>
                    <a:pt x="28" y="383"/>
                  </a:lnTo>
                  <a:lnTo>
                    <a:pt x="36" y="393"/>
                  </a:lnTo>
                  <a:lnTo>
                    <a:pt x="46" y="401"/>
                  </a:lnTo>
                  <a:lnTo>
                    <a:pt x="58" y="408"/>
                  </a:lnTo>
                  <a:lnTo>
                    <a:pt x="71" y="414"/>
                  </a:lnTo>
                  <a:lnTo>
                    <a:pt x="86" y="418"/>
                  </a:lnTo>
                  <a:lnTo>
                    <a:pt x="102" y="421"/>
                  </a:lnTo>
                  <a:lnTo>
                    <a:pt x="121" y="423"/>
                  </a:lnTo>
                  <a:lnTo>
                    <a:pt x="141" y="424"/>
                  </a:lnTo>
                  <a:lnTo>
                    <a:pt x="141" y="424"/>
                  </a:lnTo>
                  <a:lnTo>
                    <a:pt x="157" y="423"/>
                  </a:lnTo>
                  <a:lnTo>
                    <a:pt x="172" y="422"/>
                  </a:lnTo>
                  <a:lnTo>
                    <a:pt x="186" y="421"/>
                  </a:lnTo>
                  <a:lnTo>
                    <a:pt x="199" y="418"/>
                  </a:lnTo>
                  <a:lnTo>
                    <a:pt x="223" y="413"/>
                  </a:lnTo>
                  <a:lnTo>
                    <a:pt x="243" y="407"/>
                  </a:lnTo>
                  <a:lnTo>
                    <a:pt x="260" y="400"/>
                  </a:lnTo>
                  <a:lnTo>
                    <a:pt x="271" y="395"/>
                  </a:lnTo>
                  <a:lnTo>
                    <a:pt x="283" y="390"/>
                  </a:lnTo>
                  <a:lnTo>
                    <a:pt x="283" y="390"/>
                  </a:lnTo>
                  <a:lnTo>
                    <a:pt x="289" y="393"/>
                  </a:lnTo>
                  <a:lnTo>
                    <a:pt x="296" y="396"/>
                  </a:lnTo>
                  <a:lnTo>
                    <a:pt x="307" y="399"/>
                  </a:lnTo>
                  <a:lnTo>
                    <a:pt x="319" y="402"/>
                  </a:lnTo>
                  <a:lnTo>
                    <a:pt x="334" y="405"/>
                  </a:lnTo>
                  <a:lnTo>
                    <a:pt x="353" y="408"/>
                  </a:lnTo>
                  <a:lnTo>
                    <a:pt x="374" y="409"/>
                  </a:lnTo>
                  <a:lnTo>
                    <a:pt x="374" y="6"/>
                  </a:lnTo>
                  <a:lnTo>
                    <a:pt x="374" y="6"/>
                  </a:lnTo>
                  <a:lnTo>
                    <a:pt x="342" y="2"/>
                  </a:lnTo>
                  <a:lnTo>
                    <a:pt x="320" y="1"/>
                  </a:lnTo>
                  <a:lnTo>
                    <a:pt x="299" y="0"/>
                  </a:lnTo>
                  <a:lnTo>
                    <a:pt x="281" y="0"/>
                  </a:lnTo>
                  <a:lnTo>
                    <a:pt x="281" y="31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39" name="Freeform 13"/>
            <p:cNvSpPr>
              <a:spLocks/>
            </p:cNvSpPr>
            <p:nvPr userDrawn="1"/>
          </p:nvSpPr>
          <p:spPr bwMode="auto">
            <a:xfrm>
              <a:off x="5383" y="3974"/>
              <a:ext cx="78" cy="107"/>
            </a:xfrm>
            <a:custGeom>
              <a:avLst/>
              <a:gdLst>
                <a:gd name="T0" fmla="*/ 11 w 311"/>
                <a:gd name="T1" fmla="*/ 415 h 428"/>
                <a:gd name="T2" fmla="*/ 83 w 311"/>
                <a:gd name="T3" fmla="*/ 425 h 428"/>
                <a:gd name="T4" fmla="*/ 138 w 311"/>
                <a:gd name="T5" fmla="*/ 428 h 428"/>
                <a:gd name="T6" fmla="*/ 183 w 311"/>
                <a:gd name="T7" fmla="*/ 425 h 428"/>
                <a:gd name="T8" fmla="*/ 227 w 311"/>
                <a:gd name="T9" fmla="*/ 414 h 428"/>
                <a:gd name="T10" fmla="*/ 265 w 311"/>
                <a:gd name="T11" fmla="*/ 394 h 428"/>
                <a:gd name="T12" fmla="*/ 295 w 311"/>
                <a:gd name="T13" fmla="*/ 363 h 428"/>
                <a:gd name="T14" fmla="*/ 310 w 311"/>
                <a:gd name="T15" fmla="*/ 318 h 428"/>
                <a:gd name="T16" fmla="*/ 310 w 311"/>
                <a:gd name="T17" fmla="*/ 288 h 428"/>
                <a:gd name="T18" fmla="*/ 302 w 311"/>
                <a:gd name="T19" fmla="*/ 256 h 428"/>
                <a:gd name="T20" fmla="*/ 283 w 311"/>
                <a:gd name="T21" fmla="*/ 231 h 428"/>
                <a:gd name="T22" fmla="*/ 257 w 311"/>
                <a:gd name="T23" fmla="*/ 211 h 428"/>
                <a:gd name="T24" fmla="*/ 209 w 311"/>
                <a:gd name="T25" fmla="*/ 187 h 428"/>
                <a:gd name="T26" fmla="*/ 149 w 311"/>
                <a:gd name="T27" fmla="*/ 164 h 428"/>
                <a:gd name="T28" fmla="*/ 113 w 311"/>
                <a:gd name="T29" fmla="*/ 144 h 428"/>
                <a:gd name="T30" fmla="*/ 103 w 311"/>
                <a:gd name="T31" fmla="*/ 132 h 428"/>
                <a:gd name="T32" fmla="*/ 100 w 311"/>
                <a:gd name="T33" fmla="*/ 116 h 428"/>
                <a:gd name="T34" fmla="*/ 102 w 311"/>
                <a:gd name="T35" fmla="*/ 104 h 428"/>
                <a:gd name="T36" fmla="*/ 116 w 311"/>
                <a:gd name="T37" fmla="*/ 86 h 428"/>
                <a:gd name="T38" fmla="*/ 132 w 311"/>
                <a:gd name="T39" fmla="*/ 78 h 428"/>
                <a:gd name="T40" fmla="*/ 156 w 311"/>
                <a:gd name="T41" fmla="*/ 74 h 428"/>
                <a:gd name="T42" fmla="*/ 185 w 311"/>
                <a:gd name="T43" fmla="*/ 75 h 428"/>
                <a:gd name="T44" fmla="*/ 238 w 311"/>
                <a:gd name="T45" fmla="*/ 85 h 428"/>
                <a:gd name="T46" fmla="*/ 295 w 311"/>
                <a:gd name="T47" fmla="*/ 30 h 428"/>
                <a:gd name="T48" fmla="*/ 263 w 311"/>
                <a:gd name="T49" fmla="*/ 16 h 428"/>
                <a:gd name="T50" fmla="*/ 207 w 311"/>
                <a:gd name="T51" fmla="*/ 4 h 428"/>
                <a:gd name="T52" fmla="*/ 158 w 311"/>
                <a:gd name="T53" fmla="*/ 0 h 428"/>
                <a:gd name="T54" fmla="*/ 115 w 311"/>
                <a:gd name="T55" fmla="*/ 4 h 428"/>
                <a:gd name="T56" fmla="*/ 76 w 311"/>
                <a:gd name="T57" fmla="*/ 17 h 428"/>
                <a:gd name="T58" fmla="*/ 42 w 311"/>
                <a:gd name="T59" fmla="*/ 39 h 428"/>
                <a:gd name="T60" fmla="*/ 19 w 311"/>
                <a:gd name="T61" fmla="*/ 69 h 428"/>
                <a:gd name="T62" fmla="*/ 7 w 311"/>
                <a:gd name="T63" fmla="*/ 107 h 428"/>
                <a:gd name="T64" fmla="*/ 7 w 311"/>
                <a:gd name="T65" fmla="*/ 137 h 428"/>
                <a:gd name="T66" fmla="*/ 19 w 311"/>
                <a:gd name="T67" fmla="*/ 175 h 428"/>
                <a:gd name="T68" fmla="*/ 42 w 311"/>
                <a:gd name="T69" fmla="*/ 203 h 428"/>
                <a:gd name="T70" fmla="*/ 73 w 311"/>
                <a:gd name="T71" fmla="*/ 223 h 428"/>
                <a:gd name="T72" fmla="*/ 119 w 311"/>
                <a:gd name="T73" fmla="*/ 243 h 428"/>
                <a:gd name="T74" fmla="*/ 171 w 311"/>
                <a:gd name="T75" fmla="*/ 261 h 428"/>
                <a:gd name="T76" fmla="*/ 205 w 311"/>
                <a:gd name="T77" fmla="*/ 280 h 428"/>
                <a:gd name="T78" fmla="*/ 216 w 311"/>
                <a:gd name="T79" fmla="*/ 296 h 428"/>
                <a:gd name="T80" fmla="*/ 217 w 311"/>
                <a:gd name="T81" fmla="*/ 306 h 428"/>
                <a:gd name="T82" fmla="*/ 212 w 311"/>
                <a:gd name="T83" fmla="*/ 328 h 428"/>
                <a:gd name="T84" fmla="*/ 202 w 311"/>
                <a:gd name="T85" fmla="*/ 340 h 428"/>
                <a:gd name="T86" fmla="*/ 184 w 311"/>
                <a:gd name="T87" fmla="*/ 348 h 428"/>
                <a:gd name="T88" fmla="*/ 158 w 311"/>
                <a:gd name="T89" fmla="*/ 353 h 428"/>
                <a:gd name="T90" fmla="*/ 113 w 311"/>
                <a:gd name="T91" fmla="*/ 354 h 428"/>
                <a:gd name="T92" fmla="*/ 28 w 311"/>
                <a:gd name="T93" fmla="*/ 344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11" h="428">
                  <a:moveTo>
                    <a:pt x="0" y="413"/>
                  </a:moveTo>
                  <a:lnTo>
                    <a:pt x="0" y="413"/>
                  </a:lnTo>
                  <a:lnTo>
                    <a:pt x="11" y="415"/>
                  </a:lnTo>
                  <a:lnTo>
                    <a:pt x="39" y="420"/>
                  </a:lnTo>
                  <a:lnTo>
                    <a:pt x="60" y="423"/>
                  </a:lnTo>
                  <a:lnTo>
                    <a:pt x="83" y="425"/>
                  </a:lnTo>
                  <a:lnTo>
                    <a:pt x="110" y="427"/>
                  </a:lnTo>
                  <a:lnTo>
                    <a:pt x="138" y="428"/>
                  </a:lnTo>
                  <a:lnTo>
                    <a:pt x="138" y="428"/>
                  </a:lnTo>
                  <a:lnTo>
                    <a:pt x="154" y="427"/>
                  </a:lnTo>
                  <a:lnTo>
                    <a:pt x="168" y="426"/>
                  </a:lnTo>
                  <a:lnTo>
                    <a:pt x="183" y="425"/>
                  </a:lnTo>
                  <a:lnTo>
                    <a:pt x="198" y="422"/>
                  </a:lnTo>
                  <a:lnTo>
                    <a:pt x="213" y="419"/>
                  </a:lnTo>
                  <a:lnTo>
                    <a:pt x="227" y="414"/>
                  </a:lnTo>
                  <a:lnTo>
                    <a:pt x="241" y="408"/>
                  </a:lnTo>
                  <a:lnTo>
                    <a:pt x="254" y="402"/>
                  </a:lnTo>
                  <a:lnTo>
                    <a:pt x="265" y="394"/>
                  </a:lnTo>
                  <a:lnTo>
                    <a:pt x="276" y="385"/>
                  </a:lnTo>
                  <a:lnTo>
                    <a:pt x="286" y="375"/>
                  </a:lnTo>
                  <a:lnTo>
                    <a:pt x="295" y="363"/>
                  </a:lnTo>
                  <a:lnTo>
                    <a:pt x="302" y="350"/>
                  </a:lnTo>
                  <a:lnTo>
                    <a:pt x="307" y="334"/>
                  </a:lnTo>
                  <a:lnTo>
                    <a:pt x="310" y="318"/>
                  </a:lnTo>
                  <a:lnTo>
                    <a:pt x="311" y="300"/>
                  </a:lnTo>
                  <a:lnTo>
                    <a:pt x="311" y="300"/>
                  </a:lnTo>
                  <a:lnTo>
                    <a:pt x="310" y="288"/>
                  </a:lnTo>
                  <a:lnTo>
                    <a:pt x="309" y="277"/>
                  </a:lnTo>
                  <a:lnTo>
                    <a:pt x="306" y="266"/>
                  </a:lnTo>
                  <a:lnTo>
                    <a:pt x="302" y="256"/>
                  </a:lnTo>
                  <a:lnTo>
                    <a:pt x="297" y="248"/>
                  </a:lnTo>
                  <a:lnTo>
                    <a:pt x="291" y="239"/>
                  </a:lnTo>
                  <a:lnTo>
                    <a:pt x="283" y="231"/>
                  </a:lnTo>
                  <a:lnTo>
                    <a:pt x="276" y="224"/>
                  </a:lnTo>
                  <a:lnTo>
                    <a:pt x="267" y="217"/>
                  </a:lnTo>
                  <a:lnTo>
                    <a:pt x="257" y="211"/>
                  </a:lnTo>
                  <a:lnTo>
                    <a:pt x="247" y="204"/>
                  </a:lnTo>
                  <a:lnTo>
                    <a:pt x="234" y="199"/>
                  </a:lnTo>
                  <a:lnTo>
                    <a:pt x="209" y="187"/>
                  </a:lnTo>
                  <a:lnTo>
                    <a:pt x="180" y="176"/>
                  </a:lnTo>
                  <a:lnTo>
                    <a:pt x="180" y="176"/>
                  </a:lnTo>
                  <a:lnTo>
                    <a:pt x="149" y="164"/>
                  </a:lnTo>
                  <a:lnTo>
                    <a:pt x="135" y="157"/>
                  </a:lnTo>
                  <a:lnTo>
                    <a:pt x="123" y="151"/>
                  </a:lnTo>
                  <a:lnTo>
                    <a:pt x="113" y="144"/>
                  </a:lnTo>
                  <a:lnTo>
                    <a:pt x="109" y="140"/>
                  </a:lnTo>
                  <a:lnTo>
                    <a:pt x="106" y="136"/>
                  </a:lnTo>
                  <a:lnTo>
                    <a:pt x="103" y="132"/>
                  </a:lnTo>
                  <a:lnTo>
                    <a:pt x="101" y="127"/>
                  </a:lnTo>
                  <a:lnTo>
                    <a:pt x="100" y="121"/>
                  </a:lnTo>
                  <a:lnTo>
                    <a:pt x="100" y="116"/>
                  </a:lnTo>
                  <a:lnTo>
                    <a:pt x="100" y="116"/>
                  </a:lnTo>
                  <a:lnTo>
                    <a:pt x="100" y="110"/>
                  </a:lnTo>
                  <a:lnTo>
                    <a:pt x="102" y="104"/>
                  </a:lnTo>
                  <a:lnTo>
                    <a:pt x="106" y="97"/>
                  </a:lnTo>
                  <a:lnTo>
                    <a:pt x="112" y="90"/>
                  </a:lnTo>
                  <a:lnTo>
                    <a:pt x="116" y="86"/>
                  </a:lnTo>
                  <a:lnTo>
                    <a:pt x="120" y="83"/>
                  </a:lnTo>
                  <a:lnTo>
                    <a:pt x="126" y="81"/>
                  </a:lnTo>
                  <a:lnTo>
                    <a:pt x="132" y="78"/>
                  </a:lnTo>
                  <a:lnTo>
                    <a:pt x="139" y="76"/>
                  </a:lnTo>
                  <a:lnTo>
                    <a:pt x="147" y="75"/>
                  </a:lnTo>
                  <a:lnTo>
                    <a:pt x="156" y="74"/>
                  </a:lnTo>
                  <a:lnTo>
                    <a:pt x="166" y="74"/>
                  </a:lnTo>
                  <a:lnTo>
                    <a:pt x="166" y="74"/>
                  </a:lnTo>
                  <a:lnTo>
                    <a:pt x="185" y="75"/>
                  </a:lnTo>
                  <a:lnTo>
                    <a:pt x="205" y="77"/>
                  </a:lnTo>
                  <a:lnTo>
                    <a:pt x="222" y="81"/>
                  </a:lnTo>
                  <a:lnTo>
                    <a:pt x="238" y="85"/>
                  </a:lnTo>
                  <a:lnTo>
                    <a:pt x="262" y="94"/>
                  </a:lnTo>
                  <a:lnTo>
                    <a:pt x="271" y="98"/>
                  </a:lnTo>
                  <a:lnTo>
                    <a:pt x="295" y="30"/>
                  </a:lnTo>
                  <a:lnTo>
                    <a:pt x="295" y="30"/>
                  </a:lnTo>
                  <a:lnTo>
                    <a:pt x="276" y="22"/>
                  </a:lnTo>
                  <a:lnTo>
                    <a:pt x="263" y="16"/>
                  </a:lnTo>
                  <a:lnTo>
                    <a:pt x="247" y="12"/>
                  </a:lnTo>
                  <a:lnTo>
                    <a:pt x="228" y="7"/>
                  </a:lnTo>
                  <a:lnTo>
                    <a:pt x="207" y="4"/>
                  </a:lnTo>
                  <a:lnTo>
                    <a:pt x="183" y="1"/>
                  </a:lnTo>
                  <a:lnTo>
                    <a:pt x="158" y="0"/>
                  </a:lnTo>
                  <a:lnTo>
                    <a:pt x="158" y="0"/>
                  </a:lnTo>
                  <a:lnTo>
                    <a:pt x="143" y="1"/>
                  </a:lnTo>
                  <a:lnTo>
                    <a:pt x="129" y="2"/>
                  </a:lnTo>
                  <a:lnTo>
                    <a:pt x="115" y="4"/>
                  </a:lnTo>
                  <a:lnTo>
                    <a:pt x="102" y="8"/>
                  </a:lnTo>
                  <a:lnTo>
                    <a:pt x="88" y="12"/>
                  </a:lnTo>
                  <a:lnTo>
                    <a:pt x="76" y="17"/>
                  </a:lnTo>
                  <a:lnTo>
                    <a:pt x="64" y="24"/>
                  </a:lnTo>
                  <a:lnTo>
                    <a:pt x="53" y="31"/>
                  </a:lnTo>
                  <a:lnTo>
                    <a:pt x="42" y="39"/>
                  </a:lnTo>
                  <a:lnTo>
                    <a:pt x="33" y="47"/>
                  </a:lnTo>
                  <a:lnTo>
                    <a:pt x="25" y="58"/>
                  </a:lnTo>
                  <a:lnTo>
                    <a:pt x="19" y="69"/>
                  </a:lnTo>
                  <a:lnTo>
                    <a:pt x="13" y="80"/>
                  </a:lnTo>
                  <a:lnTo>
                    <a:pt x="9" y="94"/>
                  </a:lnTo>
                  <a:lnTo>
                    <a:pt x="7" y="107"/>
                  </a:lnTo>
                  <a:lnTo>
                    <a:pt x="6" y="122"/>
                  </a:lnTo>
                  <a:lnTo>
                    <a:pt x="6" y="122"/>
                  </a:lnTo>
                  <a:lnTo>
                    <a:pt x="7" y="137"/>
                  </a:lnTo>
                  <a:lnTo>
                    <a:pt x="9" y="150"/>
                  </a:lnTo>
                  <a:lnTo>
                    <a:pt x="13" y="164"/>
                  </a:lnTo>
                  <a:lnTo>
                    <a:pt x="19" y="175"/>
                  </a:lnTo>
                  <a:lnTo>
                    <a:pt x="25" y="185"/>
                  </a:lnTo>
                  <a:lnTo>
                    <a:pt x="33" y="194"/>
                  </a:lnTo>
                  <a:lnTo>
                    <a:pt x="42" y="203"/>
                  </a:lnTo>
                  <a:lnTo>
                    <a:pt x="51" y="210"/>
                  </a:lnTo>
                  <a:lnTo>
                    <a:pt x="62" y="217"/>
                  </a:lnTo>
                  <a:lnTo>
                    <a:pt x="73" y="223"/>
                  </a:lnTo>
                  <a:lnTo>
                    <a:pt x="84" y="229"/>
                  </a:lnTo>
                  <a:lnTo>
                    <a:pt x="95" y="235"/>
                  </a:lnTo>
                  <a:lnTo>
                    <a:pt x="119" y="243"/>
                  </a:lnTo>
                  <a:lnTo>
                    <a:pt x="142" y="251"/>
                  </a:lnTo>
                  <a:lnTo>
                    <a:pt x="142" y="251"/>
                  </a:lnTo>
                  <a:lnTo>
                    <a:pt x="171" y="261"/>
                  </a:lnTo>
                  <a:lnTo>
                    <a:pt x="184" y="266"/>
                  </a:lnTo>
                  <a:lnTo>
                    <a:pt x="196" y="273"/>
                  </a:lnTo>
                  <a:lnTo>
                    <a:pt x="205" y="280"/>
                  </a:lnTo>
                  <a:lnTo>
                    <a:pt x="211" y="287"/>
                  </a:lnTo>
                  <a:lnTo>
                    <a:pt x="214" y="291"/>
                  </a:lnTo>
                  <a:lnTo>
                    <a:pt x="216" y="296"/>
                  </a:lnTo>
                  <a:lnTo>
                    <a:pt x="217" y="300"/>
                  </a:lnTo>
                  <a:lnTo>
                    <a:pt x="217" y="306"/>
                  </a:lnTo>
                  <a:lnTo>
                    <a:pt x="217" y="306"/>
                  </a:lnTo>
                  <a:lnTo>
                    <a:pt x="217" y="315"/>
                  </a:lnTo>
                  <a:lnTo>
                    <a:pt x="214" y="324"/>
                  </a:lnTo>
                  <a:lnTo>
                    <a:pt x="212" y="328"/>
                  </a:lnTo>
                  <a:lnTo>
                    <a:pt x="209" y="332"/>
                  </a:lnTo>
                  <a:lnTo>
                    <a:pt x="206" y="335"/>
                  </a:lnTo>
                  <a:lnTo>
                    <a:pt x="202" y="340"/>
                  </a:lnTo>
                  <a:lnTo>
                    <a:pt x="197" y="343"/>
                  </a:lnTo>
                  <a:lnTo>
                    <a:pt x="190" y="346"/>
                  </a:lnTo>
                  <a:lnTo>
                    <a:pt x="184" y="348"/>
                  </a:lnTo>
                  <a:lnTo>
                    <a:pt x="176" y="350"/>
                  </a:lnTo>
                  <a:lnTo>
                    <a:pt x="167" y="352"/>
                  </a:lnTo>
                  <a:lnTo>
                    <a:pt x="158" y="353"/>
                  </a:lnTo>
                  <a:lnTo>
                    <a:pt x="134" y="354"/>
                  </a:lnTo>
                  <a:lnTo>
                    <a:pt x="134" y="354"/>
                  </a:lnTo>
                  <a:lnTo>
                    <a:pt x="113" y="354"/>
                  </a:lnTo>
                  <a:lnTo>
                    <a:pt x="92" y="352"/>
                  </a:lnTo>
                  <a:lnTo>
                    <a:pt x="55" y="348"/>
                  </a:lnTo>
                  <a:lnTo>
                    <a:pt x="28" y="344"/>
                  </a:lnTo>
                  <a:lnTo>
                    <a:pt x="18" y="342"/>
                  </a:lnTo>
                  <a:lnTo>
                    <a:pt x="0" y="41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40" name="Freeform 14"/>
            <p:cNvSpPr>
              <a:spLocks/>
            </p:cNvSpPr>
            <p:nvPr userDrawn="1"/>
          </p:nvSpPr>
          <p:spPr bwMode="auto">
            <a:xfrm>
              <a:off x="5059" y="3992"/>
              <a:ext cx="48" cy="71"/>
            </a:xfrm>
            <a:custGeom>
              <a:avLst/>
              <a:gdLst>
                <a:gd name="T0" fmla="*/ 0 w 194"/>
                <a:gd name="T1" fmla="*/ 7 h 282"/>
                <a:gd name="T2" fmla="*/ 0 w 194"/>
                <a:gd name="T3" fmla="*/ 7 h 282"/>
                <a:gd name="T4" fmla="*/ 14 w 194"/>
                <a:gd name="T5" fmla="*/ 4 h 282"/>
                <a:gd name="T6" fmla="*/ 31 w 194"/>
                <a:gd name="T7" fmla="*/ 2 h 282"/>
                <a:gd name="T8" fmla="*/ 52 w 194"/>
                <a:gd name="T9" fmla="*/ 0 h 282"/>
                <a:gd name="T10" fmla="*/ 73 w 194"/>
                <a:gd name="T11" fmla="*/ 0 h 282"/>
                <a:gd name="T12" fmla="*/ 73 w 194"/>
                <a:gd name="T13" fmla="*/ 0 h 282"/>
                <a:gd name="T14" fmla="*/ 87 w 194"/>
                <a:gd name="T15" fmla="*/ 0 h 282"/>
                <a:gd name="T16" fmla="*/ 98 w 194"/>
                <a:gd name="T17" fmla="*/ 1 h 282"/>
                <a:gd name="T18" fmla="*/ 110 w 194"/>
                <a:gd name="T19" fmla="*/ 4 h 282"/>
                <a:gd name="T20" fmla="*/ 121 w 194"/>
                <a:gd name="T21" fmla="*/ 7 h 282"/>
                <a:gd name="T22" fmla="*/ 132 w 194"/>
                <a:gd name="T23" fmla="*/ 11 h 282"/>
                <a:gd name="T24" fmla="*/ 141 w 194"/>
                <a:gd name="T25" fmla="*/ 17 h 282"/>
                <a:gd name="T26" fmla="*/ 151 w 194"/>
                <a:gd name="T27" fmla="*/ 24 h 282"/>
                <a:gd name="T28" fmla="*/ 159 w 194"/>
                <a:gd name="T29" fmla="*/ 31 h 282"/>
                <a:gd name="T30" fmla="*/ 166 w 194"/>
                <a:gd name="T31" fmla="*/ 40 h 282"/>
                <a:gd name="T32" fmla="*/ 174 w 194"/>
                <a:gd name="T33" fmla="*/ 49 h 282"/>
                <a:gd name="T34" fmla="*/ 180 w 194"/>
                <a:gd name="T35" fmla="*/ 61 h 282"/>
                <a:gd name="T36" fmla="*/ 185 w 194"/>
                <a:gd name="T37" fmla="*/ 74 h 282"/>
                <a:gd name="T38" fmla="*/ 189 w 194"/>
                <a:gd name="T39" fmla="*/ 88 h 282"/>
                <a:gd name="T40" fmla="*/ 192 w 194"/>
                <a:gd name="T41" fmla="*/ 103 h 282"/>
                <a:gd name="T42" fmla="*/ 193 w 194"/>
                <a:gd name="T43" fmla="*/ 119 h 282"/>
                <a:gd name="T44" fmla="*/ 194 w 194"/>
                <a:gd name="T45" fmla="*/ 138 h 282"/>
                <a:gd name="T46" fmla="*/ 194 w 194"/>
                <a:gd name="T47" fmla="*/ 138 h 282"/>
                <a:gd name="T48" fmla="*/ 194 w 194"/>
                <a:gd name="T49" fmla="*/ 155 h 282"/>
                <a:gd name="T50" fmla="*/ 193 w 194"/>
                <a:gd name="T51" fmla="*/ 172 h 282"/>
                <a:gd name="T52" fmla="*/ 191 w 194"/>
                <a:gd name="T53" fmla="*/ 187 h 282"/>
                <a:gd name="T54" fmla="*/ 188 w 194"/>
                <a:gd name="T55" fmla="*/ 202 h 282"/>
                <a:gd name="T56" fmla="*/ 185 w 194"/>
                <a:gd name="T57" fmla="*/ 215 h 282"/>
                <a:gd name="T58" fmla="*/ 181 w 194"/>
                <a:gd name="T59" fmla="*/ 226 h 282"/>
                <a:gd name="T60" fmla="*/ 175 w 194"/>
                <a:gd name="T61" fmla="*/ 238 h 282"/>
                <a:gd name="T62" fmla="*/ 168 w 194"/>
                <a:gd name="T63" fmla="*/ 247 h 282"/>
                <a:gd name="T64" fmla="*/ 160 w 194"/>
                <a:gd name="T65" fmla="*/ 255 h 282"/>
                <a:gd name="T66" fmla="*/ 151 w 194"/>
                <a:gd name="T67" fmla="*/ 262 h 282"/>
                <a:gd name="T68" fmla="*/ 141 w 194"/>
                <a:gd name="T69" fmla="*/ 269 h 282"/>
                <a:gd name="T70" fmla="*/ 129 w 194"/>
                <a:gd name="T71" fmla="*/ 274 h 282"/>
                <a:gd name="T72" fmla="*/ 115 w 194"/>
                <a:gd name="T73" fmla="*/ 277 h 282"/>
                <a:gd name="T74" fmla="*/ 100 w 194"/>
                <a:gd name="T75" fmla="*/ 280 h 282"/>
                <a:gd name="T76" fmla="*/ 84 w 194"/>
                <a:gd name="T77" fmla="*/ 282 h 282"/>
                <a:gd name="T78" fmla="*/ 65 w 194"/>
                <a:gd name="T79" fmla="*/ 282 h 282"/>
                <a:gd name="T80" fmla="*/ 65 w 194"/>
                <a:gd name="T81" fmla="*/ 282 h 282"/>
                <a:gd name="T82" fmla="*/ 42 w 194"/>
                <a:gd name="T83" fmla="*/ 281 h 282"/>
                <a:gd name="T84" fmla="*/ 20 w 194"/>
                <a:gd name="T85" fmla="*/ 280 h 282"/>
                <a:gd name="T86" fmla="*/ 0 w 194"/>
                <a:gd name="T87" fmla="*/ 278 h 282"/>
                <a:gd name="T88" fmla="*/ 0 w 194"/>
                <a:gd name="T89" fmla="*/ 7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94" h="282">
                  <a:moveTo>
                    <a:pt x="0" y="7"/>
                  </a:moveTo>
                  <a:lnTo>
                    <a:pt x="0" y="7"/>
                  </a:lnTo>
                  <a:lnTo>
                    <a:pt x="14" y="4"/>
                  </a:lnTo>
                  <a:lnTo>
                    <a:pt x="31" y="2"/>
                  </a:lnTo>
                  <a:lnTo>
                    <a:pt x="52" y="0"/>
                  </a:lnTo>
                  <a:lnTo>
                    <a:pt x="73" y="0"/>
                  </a:lnTo>
                  <a:lnTo>
                    <a:pt x="73" y="0"/>
                  </a:lnTo>
                  <a:lnTo>
                    <a:pt x="87" y="0"/>
                  </a:lnTo>
                  <a:lnTo>
                    <a:pt x="98" y="1"/>
                  </a:lnTo>
                  <a:lnTo>
                    <a:pt x="110" y="4"/>
                  </a:lnTo>
                  <a:lnTo>
                    <a:pt x="121" y="7"/>
                  </a:lnTo>
                  <a:lnTo>
                    <a:pt x="132" y="11"/>
                  </a:lnTo>
                  <a:lnTo>
                    <a:pt x="141" y="17"/>
                  </a:lnTo>
                  <a:lnTo>
                    <a:pt x="151" y="24"/>
                  </a:lnTo>
                  <a:lnTo>
                    <a:pt x="159" y="31"/>
                  </a:lnTo>
                  <a:lnTo>
                    <a:pt x="166" y="40"/>
                  </a:lnTo>
                  <a:lnTo>
                    <a:pt x="174" y="49"/>
                  </a:lnTo>
                  <a:lnTo>
                    <a:pt x="180" y="61"/>
                  </a:lnTo>
                  <a:lnTo>
                    <a:pt x="185" y="74"/>
                  </a:lnTo>
                  <a:lnTo>
                    <a:pt x="189" y="88"/>
                  </a:lnTo>
                  <a:lnTo>
                    <a:pt x="192" y="103"/>
                  </a:lnTo>
                  <a:lnTo>
                    <a:pt x="193" y="119"/>
                  </a:lnTo>
                  <a:lnTo>
                    <a:pt x="194" y="138"/>
                  </a:lnTo>
                  <a:lnTo>
                    <a:pt x="194" y="138"/>
                  </a:lnTo>
                  <a:lnTo>
                    <a:pt x="194" y="155"/>
                  </a:lnTo>
                  <a:lnTo>
                    <a:pt x="193" y="172"/>
                  </a:lnTo>
                  <a:lnTo>
                    <a:pt x="191" y="187"/>
                  </a:lnTo>
                  <a:lnTo>
                    <a:pt x="188" y="202"/>
                  </a:lnTo>
                  <a:lnTo>
                    <a:pt x="185" y="215"/>
                  </a:lnTo>
                  <a:lnTo>
                    <a:pt x="181" y="226"/>
                  </a:lnTo>
                  <a:lnTo>
                    <a:pt x="175" y="238"/>
                  </a:lnTo>
                  <a:lnTo>
                    <a:pt x="168" y="247"/>
                  </a:lnTo>
                  <a:lnTo>
                    <a:pt x="160" y="255"/>
                  </a:lnTo>
                  <a:lnTo>
                    <a:pt x="151" y="262"/>
                  </a:lnTo>
                  <a:lnTo>
                    <a:pt x="141" y="269"/>
                  </a:lnTo>
                  <a:lnTo>
                    <a:pt x="129" y="274"/>
                  </a:lnTo>
                  <a:lnTo>
                    <a:pt x="115" y="277"/>
                  </a:lnTo>
                  <a:lnTo>
                    <a:pt x="100" y="280"/>
                  </a:lnTo>
                  <a:lnTo>
                    <a:pt x="84" y="282"/>
                  </a:lnTo>
                  <a:lnTo>
                    <a:pt x="65" y="282"/>
                  </a:lnTo>
                  <a:lnTo>
                    <a:pt x="65" y="282"/>
                  </a:lnTo>
                  <a:lnTo>
                    <a:pt x="42" y="281"/>
                  </a:lnTo>
                  <a:lnTo>
                    <a:pt x="20" y="280"/>
                  </a:lnTo>
                  <a:lnTo>
                    <a:pt x="0" y="278"/>
                  </a:lnTo>
                  <a:lnTo>
                    <a:pt x="0" y="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41" name="Freeform 15"/>
            <p:cNvSpPr>
              <a:spLocks/>
            </p:cNvSpPr>
            <p:nvPr userDrawn="1"/>
          </p:nvSpPr>
          <p:spPr bwMode="auto">
            <a:xfrm>
              <a:off x="5035" y="3974"/>
              <a:ext cx="97" cy="107"/>
            </a:xfrm>
            <a:custGeom>
              <a:avLst/>
              <a:gdLst>
                <a:gd name="T0" fmla="*/ 171 w 385"/>
                <a:gd name="T1" fmla="*/ 0 h 428"/>
                <a:gd name="T2" fmla="*/ 171 w 385"/>
                <a:gd name="T3" fmla="*/ 0 h 428"/>
                <a:gd name="T4" fmla="*/ 150 w 385"/>
                <a:gd name="T5" fmla="*/ 1 h 428"/>
                <a:gd name="T6" fmla="*/ 129 w 385"/>
                <a:gd name="T7" fmla="*/ 2 h 428"/>
                <a:gd name="T8" fmla="*/ 106 w 385"/>
                <a:gd name="T9" fmla="*/ 4 h 428"/>
                <a:gd name="T10" fmla="*/ 83 w 385"/>
                <a:gd name="T11" fmla="*/ 7 h 428"/>
                <a:gd name="T12" fmla="*/ 60 w 385"/>
                <a:gd name="T13" fmla="*/ 10 h 428"/>
                <a:gd name="T14" fmla="*/ 39 w 385"/>
                <a:gd name="T15" fmla="*/ 14 h 428"/>
                <a:gd name="T16" fmla="*/ 18 w 385"/>
                <a:gd name="T17" fmla="*/ 20 h 428"/>
                <a:gd name="T18" fmla="*/ 0 w 385"/>
                <a:gd name="T19" fmla="*/ 26 h 428"/>
                <a:gd name="T20" fmla="*/ 0 w 385"/>
                <a:gd name="T21" fmla="*/ 415 h 428"/>
                <a:gd name="T22" fmla="*/ 0 w 385"/>
                <a:gd name="T23" fmla="*/ 415 h 428"/>
                <a:gd name="T24" fmla="*/ 15 w 385"/>
                <a:gd name="T25" fmla="*/ 418 h 428"/>
                <a:gd name="T26" fmla="*/ 34 w 385"/>
                <a:gd name="T27" fmla="*/ 420 h 428"/>
                <a:gd name="T28" fmla="*/ 73 w 385"/>
                <a:gd name="T29" fmla="*/ 424 h 428"/>
                <a:gd name="T30" fmla="*/ 116 w 385"/>
                <a:gd name="T31" fmla="*/ 427 h 428"/>
                <a:gd name="T32" fmla="*/ 155 w 385"/>
                <a:gd name="T33" fmla="*/ 428 h 428"/>
                <a:gd name="T34" fmla="*/ 155 w 385"/>
                <a:gd name="T35" fmla="*/ 428 h 428"/>
                <a:gd name="T36" fmla="*/ 186 w 385"/>
                <a:gd name="T37" fmla="*/ 427 h 428"/>
                <a:gd name="T38" fmla="*/ 212 w 385"/>
                <a:gd name="T39" fmla="*/ 425 h 428"/>
                <a:gd name="T40" fmla="*/ 238 w 385"/>
                <a:gd name="T41" fmla="*/ 421 h 428"/>
                <a:gd name="T42" fmla="*/ 261 w 385"/>
                <a:gd name="T43" fmla="*/ 415 h 428"/>
                <a:gd name="T44" fmla="*/ 282 w 385"/>
                <a:gd name="T45" fmla="*/ 408 h 428"/>
                <a:gd name="T46" fmla="*/ 301 w 385"/>
                <a:gd name="T47" fmla="*/ 399 h 428"/>
                <a:gd name="T48" fmla="*/ 309 w 385"/>
                <a:gd name="T49" fmla="*/ 394 h 428"/>
                <a:gd name="T50" fmla="*/ 318 w 385"/>
                <a:gd name="T51" fmla="*/ 389 h 428"/>
                <a:gd name="T52" fmla="*/ 326 w 385"/>
                <a:gd name="T53" fmla="*/ 383 h 428"/>
                <a:gd name="T54" fmla="*/ 333 w 385"/>
                <a:gd name="T55" fmla="*/ 377 h 428"/>
                <a:gd name="T56" fmla="*/ 339 w 385"/>
                <a:gd name="T57" fmla="*/ 369 h 428"/>
                <a:gd name="T58" fmla="*/ 345 w 385"/>
                <a:gd name="T59" fmla="*/ 362 h 428"/>
                <a:gd name="T60" fmla="*/ 351 w 385"/>
                <a:gd name="T61" fmla="*/ 355 h 428"/>
                <a:gd name="T62" fmla="*/ 356 w 385"/>
                <a:gd name="T63" fmla="*/ 347 h 428"/>
                <a:gd name="T64" fmla="*/ 361 w 385"/>
                <a:gd name="T65" fmla="*/ 337 h 428"/>
                <a:gd name="T66" fmla="*/ 366 w 385"/>
                <a:gd name="T67" fmla="*/ 329 h 428"/>
                <a:gd name="T68" fmla="*/ 373 w 385"/>
                <a:gd name="T69" fmla="*/ 309 h 428"/>
                <a:gd name="T70" fmla="*/ 378 w 385"/>
                <a:gd name="T71" fmla="*/ 287 h 428"/>
                <a:gd name="T72" fmla="*/ 382 w 385"/>
                <a:gd name="T73" fmla="*/ 264 h 428"/>
                <a:gd name="T74" fmla="*/ 384 w 385"/>
                <a:gd name="T75" fmla="*/ 239 h 428"/>
                <a:gd name="T76" fmla="*/ 385 w 385"/>
                <a:gd name="T77" fmla="*/ 211 h 428"/>
                <a:gd name="T78" fmla="*/ 385 w 385"/>
                <a:gd name="T79" fmla="*/ 211 h 428"/>
                <a:gd name="T80" fmla="*/ 384 w 385"/>
                <a:gd name="T81" fmla="*/ 187 h 428"/>
                <a:gd name="T82" fmla="*/ 381 w 385"/>
                <a:gd name="T83" fmla="*/ 164 h 428"/>
                <a:gd name="T84" fmla="*/ 377 w 385"/>
                <a:gd name="T85" fmla="*/ 143 h 428"/>
                <a:gd name="T86" fmla="*/ 371 w 385"/>
                <a:gd name="T87" fmla="*/ 122 h 428"/>
                <a:gd name="T88" fmla="*/ 363 w 385"/>
                <a:gd name="T89" fmla="*/ 104 h 428"/>
                <a:gd name="T90" fmla="*/ 352 w 385"/>
                <a:gd name="T91" fmla="*/ 86 h 428"/>
                <a:gd name="T92" fmla="*/ 341 w 385"/>
                <a:gd name="T93" fmla="*/ 71 h 428"/>
                <a:gd name="T94" fmla="*/ 328 w 385"/>
                <a:gd name="T95" fmla="*/ 57 h 428"/>
                <a:gd name="T96" fmla="*/ 314 w 385"/>
                <a:gd name="T97" fmla="*/ 43 h 428"/>
                <a:gd name="T98" fmla="*/ 297 w 385"/>
                <a:gd name="T99" fmla="*/ 32 h 428"/>
                <a:gd name="T100" fmla="*/ 280 w 385"/>
                <a:gd name="T101" fmla="*/ 23 h 428"/>
                <a:gd name="T102" fmla="*/ 260 w 385"/>
                <a:gd name="T103" fmla="*/ 14 h 428"/>
                <a:gd name="T104" fmla="*/ 240 w 385"/>
                <a:gd name="T105" fmla="*/ 8 h 428"/>
                <a:gd name="T106" fmla="*/ 218 w 385"/>
                <a:gd name="T107" fmla="*/ 4 h 428"/>
                <a:gd name="T108" fmla="*/ 195 w 385"/>
                <a:gd name="T109" fmla="*/ 1 h 428"/>
                <a:gd name="T110" fmla="*/ 171 w 385"/>
                <a:gd name="T111" fmla="*/ 0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85" h="428">
                  <a:moveTo>
                    <a:pt x="171" y="0"/>
                  </a:moveTo>
                  <a:lnTo>
                    <a:pt x="171" y="0"/>
                  </a:lnTo>
                  <a:lnTo>
                    <a:pt x="150" y="1"/>
                  </a:lnTo>
                  <a:lnTo>
                    <a:pt x="129" y="2"/>
                  </a:lnTo>
                  <a:lnTo>
                    <a:pt x="106" y="4"/>
                  </a:lnTo>
                  <a:lnTo>
                    <a:pt x="83" y="7"/>
                  </a:lnTo>
                  <a:lnTo>
                    <a:pt x="60" y="10"/>
                  </a:lnTo>
                  <a:lnTo>
                    <a:pt x="39" y="14"/>
                  </a:lnTo>
                  <a:lnTo>
                    <a:pt x="18" y="20"/>
                  </a:lnTo>
                  <a:lnTo>
                    <a:pt x="0" y="26"/>
                  </a:lnTo>
                  <a:lnTo>
                    <a:pt x="0" y="415"/>
                  </a:lnTo>
                  <a:lnTo>
                    <a:pt x="0" y="415"/>
                  </a:lnTo>
                  <a:lnTo>
                    <a:pt x="15" y="418"/>
                  </a:lnTo>
                  <a:lnTo>
                    <a:pt x="34" y="420"/>
                  </a:lnTo>
                  <a:lnTo>
                    <a:pt x="73" y="424"/>
                  </a:lnTo>
                  <a:lnTo>
                    <a:pt x="116" y="427"/>
                  </a:lnTo>
                  <a:lnTo>
                    <a:pt x="155" y="428"/>
                  </a:lnTo>
                  <a:lnTo>
                    <a:pt x="155" y="428"/>
                  </a:lnTo>
                  <a:lnTo>
                    <a:pt x="186" y="427"/>
                  </a:lnTo>
                  <a:lnTo>
                    <a:pt x="212" y="425"/>
                  </a:lnTo>
                  <a:lnTo>
                    <a:pt x="238" y="421"/>
                  </a:lnTo>
                  <a:lnTo>
                    <a:pt x="261" y="415"/>
                  </a:lnTo>
                  <a:lnTo>
                    <a:pt x="282" y="408"/>
                  </a:lnTo>
                  <a:lnTo>
                    <a:pt x="301" y="399"/>
                  </a:lnTo>
                  <a:lnTo>
                    <a:pt x="309" y="394"/>
                  </a:lnTo>
                  <a:lnTo>
                    <a:pt x="318" y="389"/>
                  </a:lnTo>
                  <a:lnTo>
                    <a:pt x="326" y="383"/>
                  </a:lnTo>
                  <a:lnTo>
                    <a:pt x="333" y="377"/>
                  </a:lnTo>
                  <a:lnTo>
                    <a:pt x="339" y="369"/>
                  </a:lnTo>
                  <a:lnTo>
                    <a:pt x="345" y="362"/>
                  </a:lnTo>
                  <a:lnTo>
                    <a:pt x="351" y="355"/>
                  </a:lnTo>
                  <a:lnTo>
                    <a:pt x="356" y="347"/>
                  </a:lnTo>
                  <a:lnTo>
                    <a:pt x="361" y="337"/>
                  </a:lnTo>
                  <a:lnTo>
                    <a:pt x="366" y="329"/>
                  </a:lnTo>
                  <a:lnTo>
                    <a:pt x="373" y="309"/>
                  </a:lnTo>
                  <a:lnTo>
                    <a:pt x="378" y="287"/>
                  </a:lnTo>
                  <a:lnTo>
                    <a:pt x="382" y="264"/>
                  </a:lnTo>
                  <a:lnTo>
                    <a:pt x="384" y="239"/>
                  </a:lnTo>
                  <a:lnTo>
                    <a:pt x="385" y="211"/>
                  </a:lnTo>
                  <a:lnTo>
                    <a:pt x="385" y="211"/>
                  </a:lnTo>
                  <a:lnTo>
                    <a:pt x="384" y="187"/>
                  </a:lnTo>
                  <a:lnTo>
                    <a:pt x="381" y="164"/>
                  </a:lnTo>
                  <a:lnTo>
                    <a:pt x="377" y="143"/>
                  </a:lnTo>
                  <a:lnTo>
                    <a:pt x="371" y="122"/>
                  </a:lnTo>
                  <a:lnTo>
                    <a:pt x="363" y="104"/>
                  </a:lnTo>
                  <a:lnTo>
                    <a:pt x="352" y="86"/>
                  </a:lnTo>
                  <a:lnTo>
                    <a:pt x="341" y="71"/>
                  </a:lnTo>
                  <a:lnTo>
                    <a:pt x="328" y="57"/>
                  </a:lnTo>
                  <a:lnTo>
                    <a:pt x="314" y="43"/>
                  </a:lnTo>
                  <a:lnTo>
                    <a:pt x="297" y="32"/>
                  </a:lnTo>
                  <a:lnTo>
                    <a:pt x="280" y="23"/>
                  </a:lnTo>
                  <a:lnTo>
                    <a:pt x="260" y="14"/>
                  </a:lnTo>
                  <a:lnTo>
                    <a:pt x="240" y="8"/>
                  </a:lnTo>
                  <a:lnTo>
                    <a:pt x="218" y="4"/>
                  </a:lnTo>
                  <a:lnTo>
                    <a:pt x="195" y="1"/>
                  </a:lnTo>
                  <a:lnTo>
                    <a:pt x="17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</p:grpSp>
      <p:sp>
        <p:nvSpPr>
          <p:cNvPr id="42" name="Rectangle 10"/>
          <p:cNvSpPr txBox="1">
            <a:spLocks noChangeArrowheads="1"/>
          </p:cNvSpPr>
          <p:nvPr userDrawn="1"/>
        </p:nvSpPr>
        <p:spPr>
          <a:xfrm>
            <a:off x="407668" y="6069040"/>
            <a:ext cx="2232402" cy="273007"/>
          </a:xfrm>
          <a:prstGeom prst="rect">
            <a:avLst/>
          </a:prstGeom>
          <a:ln/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l" defTabSz="914400" rtl="0" eaLnBrk="1" latinLnBrk="0" hangingPunct="1">
              <a:defRPr sz="900" kern="1200">
                <a:solidFill>
                  <a:schemeClr val="accent6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en-GB" dirty="0" smtClean="0">
                <a:solidFill>
                  <a:srgbClr val="D7D2CB">
                    <a:lumMod val="50000"/>
                  </a:srgbClr>
                </a:solidFill>
              </a:rPr>
              <a:t>Page  </a:t>
            </a:r>
            <a:fld id="{4A1B87DD-86B5-48CA-9454-66C05345144F}" type="slidenum">
              <a:rPr lang="en-US" smtClean="0">
                <a:solidFill>
                  <a:srgbClr val="D7D2CB">
                    <a:lumMod val="50000"/>
                  </a:srgbClr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D7D2CB">
                  <a:lumMod val="50000"/>
                </a:srgbClr>
              </a:solidFill>
            </a:endParaRPr>
          </a:p>
        </p:txBody>
      </p:sp>
      <p:grpSp>
        <p:nvGrpSpPr>
          <p:cNvPr id="50" name="Group 49"/>
          <p:cNvGrpSpPr/>
          <p:nvPr userDrawn="1"/>
        </p:nvGrpSpPr>
        <p:grpSpPr>
          <a:xfrm>
            <a:off x="10591919" y="34249"/>
            <a:ext cx="1079674" cy="625849"/>
            <a:chOff x="8405819" y="36245"/>
            <a:chExt cx="856837" cy="662339"/>
          </a:xfrm>
        </p:grpSpPr>
        <p:grpSp>
          <p:nvGrpSpPr>
            <p:cNvPr id="51" name="Group 50"/>
            <p:cNvGrpSpPr/>
            <p:nvPr userDrawn="1"/>
          </p:nvGrpSpPr>
          <p:grpSpPr>
            <a:xfrm>
              <a:off x="8545513" y="36245"/>
              <a:ext cx="489905" cy="495602"/>
              <a:chOff x="7818438" y="101600"/>
              <a:chExt cx="546100" cy="552450"/>
            </a:xfrm>
          </p:grpSpPr>
          <p:sp>
            <p:nvSpPr>
              <p:cNvPr id="54" name="Freeform 5"/>
              <p:cNvSpPr>
                <a:spLocks noEditPoints="1"/>
              </p:cNvSpPr>
              <p:nvPr userDrawn="1"/>
            </p:nvSpPr>
            <p:spPr bwMode="auto">
              <a:xfrm>
                <a:off x="7818438" y="200025"/>
                <a:ext cx="546100" cy="454025"/>
              </a:xfrm>
              <a:custGeom>
                <a:avLst/>
                <a:gdLst>
                  <a:gd name="T0" fmla="*/ 56 w 344"/>
                  <a:gd name="T1" fmla="*/ 0 h 286"/>
                  <a:gd name="T2" fmla="*/ 44 w 344"/>
                  <a:gd name="T3" fmla="*/ 2 h 286"/>
                  <a:gd name="T4" fmla="*/ 24 w 344"/>
                  <a:gd name="T5" fmla="*/ 10 h 286"/>
                  <a:gd name="T6" fmla="*/ 10 w 344"/>
                  <a:gd name="T7" fmla="*/ 26 h 286"/>
                  <a:gd name="T8" fmla="*/ 2 w 344"/>
                  <a:gd name="T9" fmla="*/ 46 h 286"/>
                  <a:gd name="T10" fmla="*/ 0 w 344"/>
                  <a:gd name="T11" fmla="*/ 230 h 286"/>
                  <a:gd name="T12" fmla="*/ 2 w 344"/>
                  <a:gd name="T13" fmla="*/ 242 h 286"/>
                  <a:gd name="T14" fmla="*/ 10 w 344"/>
                  <a:gd name="T15" fmla="*/ 262 h 286"/>
                  <a:gd name="T16" fmla="*/ 24 w 344"/>
                  <a:gd name="T17" fmla="*/ 278 h 286"/>
                  <a:gd name="T18" fmla="*/ 44 w 344"/>
                  <a:gd name="T19" fmla="*/ 286 h 286"/>
                  <a:gd name="T20" fmla="*/ 288 w 344"/>
                  <a:gd name="T21" fmla="*/ 286 h 286"/>
                  <a:gd name="T22" fmla="*/ 300 w 344"/>
                  <a:gd name="T23" fmla="*/ 286 h 286"/>
                  <a:gd name="T24" fmla="*/ 320 w 344"/>
                  <a:gd name="T25" fmla="*/ 278 h 286"/>
                  <a:gd name="T26" fmla="*/ 334 w 344"/>
                  <a:gd name="T27" fmla="*/ 262 h 286"/>
                  <a:gd name="T28" fmla="*/ 344 w 344"/>
                  <a:gd name="T29" fmla="*/ 242 h 286"/>
                  <a:gd name="T30" fmla="*/ 344 w 344"/>
                  <a:gd name="T31" fmla="*/ 58 h 286"/>
                  <a:gd name="T32" fmla="*/ 344 w 344"/>
                  <a:gd name="T33" fmla="*/ 46 h 286"/>
                  <a:gd name="T34" fmla="*/ 334 w 344"/>
                  <a:gd name="T35" fmla="*/ 26 h 286"/>
                  <a:gd name="T36" fmla="*/ 320 w 344"/>
                  <a:gd name="T37" fmla="*/ 10 h 286"/>
                  <a:gd name="T38" fmla="*/ 300 w 344"/>
                  <a:gd name="T39" fmla="*/ 2 h 286"/>
                  <a:gd name="T40" fmla="*/ 288 w 344"/>
                  <a:gd name="T41" fmla="*/ 0 h 286"/>
                  <a:gd name="T42" fmla="*/ 148 w 344"/>
                  <a:gd name="T43" fmla="*/ 142 h 286"/>
                  <a:gd name="T44" fmla="*/ 144 w 344"/>
                  <a:gd name="T45" fmla="*/ 136 h 286"/>
                  <a:gd name="T46" fmla="*/ 136 w 344"/>
                  <a:gd name="T47" fmla="*/ 122 h 286"/>
                  <a:gd name="T48" fmla="*/ 134 w 344"/>
                  <a:gd name="T49" fmla="*/ 112 h 286"/>
                  <a:gd name="T50" fmla="*/ 138 w 344"/>
                  <a:gd name="T51" fmla="*/ 98 h 286"/>
                  <a:gd name="T52" fmla="*/ 146 w 344"/>
                  <a:gd name="T53" fmla="*/ 88 h 286"/>
                  <a:gd name="T54" fmla="*/ 158 w 344"/>
                  <a:gd name="T55" fmla="*/ 80 h 286"/>
                  <a:gd name="T56" fmla="*/ 172 w 344"/>
                  <a:gd name="T57" fmla="*/ 76 h 286"/>
                  <a:gd name="T58" fmla="*/ 178 w 344"/>
                  <a:gd name="T59" fmla="*/ 78 h 286"/>
                  <a:gd name="T60" fmla="*/ 192 w 344"/>
                  <a:gd name="T61" fmla="*/ 82 h 286"/>
                  <a:gd name="T62" fmla="*/ 202 w 344"/>
                  <a:gd name="T63" fmla="*/ 92 h 286"/>
                  <a:gd name="T64" fmla="*/ 208 w 344"/>
                  <a:gd name="T65" fmla="*/ 106 h 286"/>
                  <a:gd name="T66" fmla="*/ 208 w 344"/>
                  <a:gd name="T67" fmla="*/ 112 h 286"/>
                  <a:gd name="T68" fmla="*/ 204 w 344"/>
                  <a:gd name="T69" fmla="*/ 128 h 286"/>
                  <a:gd name="T70" fmla="*/ 196 w 344"/>
                  <a:gd name="T71" fmla="*/ 140 h 286"/>
                  <a:gd name="T72" fmla="*/ 126 w 344"/>
                  <a:gd name="T73" fmla="*/ 228 h 2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44" h="286">
                    <a:moveTo>
                      <a:pt x="288" y="0"/>
                    </a:moveTo>
                    <a:lnTo>
                      <a:pt x="56" y="0"/>
                    </a:lnTo>
                    <a:lnTo>
                      <a:pt x="56" y="0"/>
                    </a:lnTo>
                    <a:lnTo>
                      <a:pt x="44" y="2"/>
                    </a:lnTo>
                    <a:lnTo>
                      <a:pt x="34" y="6"/>
                    </a:lnTo>
                    <a:lnTo>
                      <a:pt x="24" y="10"/>
                    </a:lnTo>
                    <a:lnTo>
                      <a:pt x="16" y="18"/>
                    </a:lnTo>
                    <a:lnTo>
                      <a:pt x="10" y="26"/>
                    </a:lnTo>
                    <a:lnTo>
                      <a:pt x="4" y="36"/>
                    </a:lnTo>
                    <a:lnTo>
                      <a:pt x="2" y="46"/>
                    </a:lnTo>
                    <a:lnTo>
                      <a:pt x="0" y="58"/>
                    </a:lnTo>
                    <a:lnTo>
                      <a:pt x="0" y="230"/>
                    </a:lnTo>
                    <a:lnTo>
                      <a:pt x="0" y="230"/>
                    </a:lnTo>
                    <a:lnTo>
                      <a:pt x="2" y="242"/>
                    </a:lnTo>
                    <a:lnTo>
                      <a:pt x="4" y="252"/>
                    </a:lnTo>
                    <a:lnTo>
                      <a:pt x="10" y="262"/>
                    </a:lnTo>
                    <a:lnTo>
                      <a:pt x="16" y="270"/>
                    </a:lnTo>
                    <a:lnTo>
                      <a:pt x="24" y="278"/>
                    </a:lnTo>
                    <a:lnTo>
                      <a:pt x="34" y="282"/>
                    </a:lnTo>
                    <a:lnTo>
                      <a:pt x="44" y="286"/>
                    </a:lnTo>
                    <a:lnTo>
                      <a:pt x="56" y="286"/>
                    </a:lnTo>
                    <a:lnTo>
                      <a:pt x="288" y="286"/>
                    </a:lnTo>
                    <a:lnTo>
                      <a:pt x="288" y="286"/>
                    </a:lnTo>
                    <a:lnTo>
                      <a:pt x="300" y="286"/>
                    </a:lnTo>
                    <a:lnTo>
                      <a:pt x="310" y="282"/>
                    </a:lnTo>
                    <a:lnTo>
                      <a:pt x="320" y="278"/>
                    </a:lnTo>
                    <a:lnTo>
                      <a:pt x="328" y="270"/>
                    </a:lnTo>
                    <a:lnTo>
                      <a:pt x="334" y="262"/>
                    </a:lnTo>
                    <a:lnTo>
                      <a:pt x="340" y="252"/>
                    </a:lnTo>
                    <a:lnTo>
                      <a:pt x="344" y="242"/>
                    </a:lnTo>
                    <a:lnTo>
                      <a:pt x="344" y="230"/>
                    </a:lnTo>
                    <a:lnTo>
                      <a:pt x="344" y="58"/>
                    </a:lnTo>
                    <a:lnTo>
                      <a:pt x="344" y="58"/>
                    </a:lnTo>
                    <a:lnTo>
                      <a:pt x="344" y="46"/>
                    </a:lnTo>
                    <a:lnTo>
                      <a:pt x="340" y="36"/>
                    </a:lnTo>
                    <a:lnTo>
                      <a:pt x="334" y="26"/>
                    </a:lnTo>
                    <a:lnTo>
                      <a:pt x="328" y="18"/>
                    </a:lnTo>
                    <a:lnTo>
                      <a:pt x="320" y="10"/>
                    </a:lnTo>
                    <a:lnTo>
                      <a:pt x="310" y="6"/>
                    </a:lnTo>
                    <a:lnTo>
                      <a:pt x="300" y="2"/>
                    </a:lnTo>
                    <a:lnTo>
                      <a:pt x="288" y="0"/>
                    </a:lnTo>
                    <a:lnTo>
                      <a:pt x="288" y="0"/>
                    </a:lnTo>
                    <a:close/>
                    <a:moveTo>
                      <a:pt x="126" y="228"/>
                    </a:moveTo>
                    <a:lnTo>
                      <a:pt x="148" y="142"/>
                    </a:lnTo>
                    <a:lnTo>
                      <a:pt x="148" y="142"/>
                    </a:lnTo>
                    <a:lnTo>
                      <a:pt x="144" y="136"/>
                    </a:lnTo>
                    <a:lnTo>
                      <a:pt x="138" y="130"/>
                    </a:lnTo>
                    <a:lnTo>
                      <a:pt x="136" y="122"/>
                    </a:lnTo>
                    <a:lnTo>
                      <a:pt x="134" y="112"/>
                    </a:lnTo>
                    <a:lnTo>
                      <a:pt x="134" y="112"/>
                    </a:lnTo>
                    <a:lnTo>
                      <a:pt x="136" y="106"/>
                    </a:lnTo>
                    <a:lnTo>
                      <a:pt x="138" y="98"/>
                    </a:lnTo>
                    <a:lnTo>
                      <a:pt x="142" y="92"/>
                    </a:lnTo>
                    <a:lnTo>
                      <a:pt x="146" y="88"/>
                    </a:lnTo>
                    <a:lnTo>
                      <a:pt x="152" y="82"/>
                    </a:lnTo>
                    <a:lnTo>
                      <a:pt x="158" y="80"/>
                    </a:lnTo>
                    <a:lnTo>
                      <a:pt x="164" y="78"/>
                    </a:lnTo>
                    <a:lnTo>
                      <a:pt x="172" y="76"/>
                    </a:lnTo>
                    <a:lnTo>
                      <a:pt x="172" y="76"/>
                    </a:lnTo>
                    <a:lnTo>
                      <a:pt x="178" y="78"/>
                    </a:lnTo>
                    <a:lnTo>
                      <a:pt x="186" y="80"/>
                    </a:lnTo>
                    <a:lnTo>
                      <a:pt x="192" y="82"/>
                    </a:lnTo>
                    <a:lnTo>
                      <a:pt x="198" y="88"/>
                    </a:lnTo>
                    <a:lnTo>
                      <a:pt x="202" y="92"/>
                    </a:lnTo>
                    <a:lnTo>
                      <a:pt x="204" y="98"/>
                    </a:lnTo>
                    <a:lnTo>
                      <a:pt x="208" y="106"/>
                    </a:lnTo>
                    <a:lnTo>
                      <a:pt x="208" y="112"/>
                    </a:lnTo>
                    <a:lnTo>
                      <a:pt x="208" y="112"/>
                    </a:lnTo>
                    <a:lnTo>
                      <a:pt x="206" y="120"/>
                    </a:lnTo>
                    <a:lnTo>
                      <a:pt x="204" y="128"/>
                    </a:lnTo>
                    <a:lnTo>
                      <a:pt x="200" y="134"/>
                    </a:lnTo>
                    <a:lnTo>
                      <a:pt x="196" y="140"/>
                    </a:lnTo>
                    <a:lnTo>
                      <a:pt x="220" y="228"/>
                    </a:lnTo>
                    <a:lnTo>
                      <a:pt x="126" y="228"/>
                    </a:lnTo>
                    <a:close/>
                  </a:path>
                </a:pathLst>
              </a:custGeom>
              <a:solidFill>
                <a:srgbClr val="E31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005EB8"/>
                  </a:solidFill>
                </a:endParaRPr>
              </a:p>
            </p:txBody>
          </p:sp>
          <p:sp>
            <p:nvSpPr>
              <p:cNvPr id="55" name="Freeform 6"/>
              <p:cNvSpPr>
                <a:spLocks/>
              </p:cNvSpPr>
              <p:nvPr userDrawn="1"/>
            </p:nvSpPr>
            <p:spPr bwMode="auto">
              <a:xfrm>
                <a:off x="7961313" y="101600"/>
                <a:ext cx="260350" cy="88900"/>
              </a:xfrm>
              <a:custGeom>
                <a:avLst/>
                <a:gdLst>
                  <a:gd name="T0" fmla="*/ 20 w 164"/>
                  <a:gd name="T1" fmla="*/ 56 h 56"/>
                  <a:gd name="T2" fmla="*/ 20 w 164"/>
                  <a:gd name="T3" fmla="*/ 56 h 56"/>
                  <a:gd name="T4" fmla="*/ 22 w 164"/>
                  <a:gd name="T5" fmla="*/ 46 h 56"/>
                  <a:gd name="T6" fmla="*/ 26 w 164"/>
                  <a:gd name="T7" fmla="*/ 36 h 56"/>
                  <a:gd name="T8" fmla="*/ 30 w 164"/>
                  <a:gd name="T9" fmla="*/ 30 h 56"/>
                  <a:gd name="T10" fmla="*/ 36 w 164"/>
                  <a:gd name="T11" fmla="*/ 26 h 56"/>
                  <a:gd name="T12" fmla="*/ 42 w 164"/>
                  <a:gd name="T13" fmla="*/ 22 h 56"/>
                  <a:gd name="T14" fmla="*/ 54 w 164"/>
                  <a:gd name="T15" fmla="*/ 20 h 56"/>
                  <a:gd name="T16" fmla="*/ 82 w 164"/>
                  <a:gd name="T17" fmla="*/ 20 h 56"/>
                  <a:gd name="T18" fmla="*/ 82 w 164"/>
                  <a:gd name="T19" fmla="*/ 20 h 56"/>
                  <a:gd name="T20" fmla="*/ 112 w 164"/>
                  <a:gd name="T21" fmla="*/ 20 h 56"/>
                  <a:gd name="T22" fmla="*/ 122 w 164"/>
                  <a:gd name="T23" fmla="*/ 22 h 56"/>
                  <a:gd name="T24" fmla="*/ 130 w 164"/>
                  <a:gd name="T25" fmla="*/ 26 h 56"/>
                  <a:gd name="T26" fmla="*/ 136 w 164"/>
                  <a:gd name="T27" fmla="*/ 30 h 56"/>
                  <a:gd name="T28" fmla="*/ 140 w 164"/>
                  <a:gd name="T29" fmla="*/ 36 h 56"/>
                  <a:gd name="T30" fmla="*/ 142 w 164"/>
                  <a:gd name="T31" fmla="*/ 46 h 56"/>
                  <a:gd name="T32" fmla="*/ 144 w 164"/>
                  <a:gd name="T33" fmla="*/ 56 h 56"/>
                  <a:gd name="T34" fmla="*/ 164 w 164"/>
                  <a:gd name="T35" fmla="*/ 56 h 56"/>
                  <a:gd name="T36" fmla="*/ 164 w 164"/>
                  <a:gd name="T37" fmla="*/ 56 h 56"/>
                  <a:gd name="T38" fmla="*/ 162 w 164"/>
                  <a:gd name="T39" fmla="*/ 38 h 56"/>
                  <a:gd name="T40" fmla="*/ 156 w 164"/>
                  <a:gd name="T41" fmla="*/ 24 h 56"/>
                  <a:gd name="T42" fmla="*/ 148 w 164"/>
                  <a:gd name="T43" fmla="*/ 14 h 56"/>
                  <a:gd name="T44" fmla="*/ 138 w 164"/>
                  <a:gd name="T45" fmla="*/ 6 h 56"/>
                  <a:gd name="T46" fmla="*/ 126 w 164"/>
                  <a:gd name="T47" fmla="*/ 2 h 56"/>
                  <a:gd name="T48" fmla="*/ 112 w 164"/>
                  <a:gd name="T49" fmla="*/ 0 h 56"/>
                  <a:gd name="T50" fmla="*/ 82 w 164"/>
                  <a:gd name="T51" fmla="*/ 0 h 56"/>
                  <a:gd name="T52" fmla="*/ 82 w 164"/>
                  <a:gd name="T53" fmla="*/ 0 h 56"/>
                  <a:gd name="T54" fmla="*/ 52 w 164"/>
                  <a:gd name="T55" fmla="*/ 0 h 56"/>
                  <a:gd name="T56" fmla="*/ 38 w 164"/>
                  <a:gd name="T57" fmla="*/ 2 h 56"/>
                  <a:gd name="T58" fmla="*/ 26 w 164"/>
                  <a:gd name="T59" fmla="*/ 6 h 56"/>
                  <a:gd name="T60" fmla="*/ 16 w 164"/>
                  <a:gd name="T61" fmla="*/ 14 h 56"/>
                  <a:gd name="T62" fmla="*/ 8 w 164"/>
                  <a:gd name="T63" fmla="*/ 24 h 56"/>
                  <a:gd name="T64" fmla="*/ 2 w 164"/>
                  <a:gd name="T65" fmla="*/ 38 h 56"/>
                  <a:gd name="T66" fmla="*/ 0 w 164"/>
                  <a:gd name="T67" fmla="*/ 56 h 56"/>
                  <a:gd name="T68" fmla="*/ 20 w 164"/>
                  <a:gd name="T69" fmla="*/ 5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64" h="56">
                    <a:moveTo>
                      <a:pt x="20" y="56"/>
                    </a:moveTo>
                    <a:lnTo>
                      <a:pt x="20" y="56"/>
                    </a:lnTo>
                    <a:lnTo>
                      <a:pt x="22" y="46"/>
                    </a:lnTo>
                    <a:lnTo>
                      <a:pt x="26" y="36"/>
                    </a:lnTo>
                    <a:lnTo>
                      <a:pt x="30" y="30"/>
                    </a:lnTo>
                    <a:lnTo>
                      <a:pt x="36" y="26"/>
                    </a:lnTo>
                    <a:lnTo>
                      <a:pt x="42" y="22"/>
                    </a:lnTo>
                    <a:lnTo>
                      <a:pt x="54" y="20"/>
                    </a:lnTo>
                    <a:lnTo>
                      <a:pt x="82" y="20"/>
                    </a:lnTo>
                    <a:lnTo>
                      <a:pt x="82" y="20"/>
                    </a:lnTo>
                    <a:lnTo>
                      <a:pt x="112" y="20"/>
                    </a:lnTo>
                    <a:lnTo>
                      <a:pt x="122" y="22"/>
                    </a:lnTo>
                    <a:lnTo>
                      <a:pt x="130" y="26"/>
                    </a:lnTo>
                    <a:lnTo>
                      <a:pt x="136" y="30"/>
                    </a:lnTo>
                    <a:lnTo>
                      <a:pt x="140" y="36"/>
                    </a:lnTo>
                    <a:lnTo>
                      <a:pt x="142" y="46"/>
                    </a:lnTo>
                    <a:lnTo>
                      <a:pt x="144" y="56"/>
                    </a:lnTo>
                    <a:lnTo>
                      <a:pt x="164" y="56"/>
                    </a:lnTo>
                    <a:lnTo>
                      <a:pt x="164" y="56"/>
                    </a:lnTo>
                    <a:lnTo>
                      <a:pt x="162" y="38"/>
                    </a:lnTo>
                    <a:lnTo>
                      <a:pt x="156" y="24"/>
                    </a:lnTo>
                    <a:lnTo>
                      <a:pt x="148" y="14"/>
                    </a:lnTo>
                    <a:lnTo>
                      <a:pt x="138" y="6"/>
                    </a:lnTo>
                    <a:lnTo>
                      <a:pt x="126" y="2"/>
                    </a:lnTo>
                    <a:lnTo>
                      <a:pt x="112" y="0"/>
                    </a:lnTo>
                    <a:lnTo>
                      <a:pt x="82" y="0"/>
                    </a:lnTo>
                    <a:lnTo>
                      <a:pt x="82" y="0"/>
                    </a:lnTo>
                    <a:lnTo>
                      <a:pt x="52" y="0"/>
                    </a:lnTo>
                    <a:lnTo>
                      <a:pt x="38" y="2"/>
                    </a:lnTo>
                    <a:lnTo>
                      <a:pt x="26" y="6"/>
                    </a:lnTo>
                    <a:lnTo>
                      <a:pt x="16" y="14"/>
                    </a:lnTo>
                    <a:lnTo>
                      <a:pt x="8" y="24"/>
                    </a:lnTo>
                    <a:lnTo>
                      <a:pt x="2" y="38"/>
                    </a:lnTo>
                    <a:lnTo>
                      <a:pt x="0" y="56"/>
                    </a:lnTo>
                    <a:lnTo>
                      <a:pt x="20" y="56"/>
                    </a:lnTo>
                    <a:close/>
                  </a:path>
                </a:pathLst>
              </a:custGeom>
              <a:solidFill>
                <a:srgbClr val="E31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005EB8"/>
                  </a:solidFill>
                </a:endParaRPr>
              </a:p>
            </p:txBody>
          </p:sp>
        </p:grpSp>
        <p:sp>
          <p:nvSpPr>
            <p:cNvPr id="52" name="TextBox 51"/>
            <p:cNvSpPr txBox="1"/>
            <p:nvPr userDrawn="1"/>
          </p:nvSpPr>
          <p:spPr>
            <a:xfrm rot="16200000">
              <a:off x="8191735" y="250329"/>
              <a:ext cx="563729" cy="1355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510" dirty="0" smtClean="0">
                  <a:solidFill>
                    <a:srgbClr val="FFFFFF">
                      <a:lumMod val="65000"/>
                    </a:srgbClr>
                  </a:solidFill>
                </a:rPr>
                <a:t>strictly</a:t>
              </a:r>
              <a:endParaRPr lang="en-GB" sz="510" dirty="0">
                <a:solidFill>
                  <a:srgbClr val="FFFFFF">
                    <a:lumMod val="65000"/>
                  </a:srgbClr>
                </a:solidFill>
              </a:endParaRPr>
            </a:p>
          </p:txBody>
        </p:sp>
        <p:sp>
          <p:nvSpPr>
            <p:cNvPr id="53" name="TextBox 52"/>
            <p:cNvSpPr txBox="1"/>
            <p:nvPr userDrawn="1"/>
          </p:nvSpPr>
          <p:spPr>
            <a:xfrm>
              <a:off x="8410803" y="506408"/>
              <a:ext cx="851853" cy="19217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580" dirty="0" smtClean="0">
                  <a:solidFill>
                    <a:srgbClr val="FF0000"/>
                  </a:solidFill>
                </a:rPr>
                <a:t>CONFIDENTIAL</a:t>
              </a:r>
              <a:endParaRPr lang="en-GB" sz="580" dirty="0">
                <a:solidFill>
                  <a:srgbClr val="FF0000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92328624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5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-branding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25" name="Conector recto 12"/>
          <p:cNvCxnSpPr/>
          <p:nvPr userDrawn="1"/>
        </p:nvCxnSpPr>
        <p:spPr>
          <a:xfrm flipH="1">
            <a:off x="407670" y="5961724"/>
            <a:ext cx="5897778" cy="2873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6" name="Content Placeholder 2"/>
          <p:cNvSpPr>
            <a:spLocks noGrp="1"/>
          </p:cNvSpPr>
          <p:nvPr>
            <p:ph idx="1"/>
          </p:nvPr>
        </p:nvSpPr>
        <p:spPr>
          <a:xfrm>
            <a:off x="407667" y="1512041"/>
            <a:ext cx="10538304" cy="4276616"/>
          </a:xfrm>
        </p:spPr>
        <p:txBody>
          <a:bodyPr/>
          <a:lstStyle>
            <a:lvl1pPr>
              <a:defRPr sz="2400">
                <a:solidFill>
                  <a:srgbClr val="4D4D4D"/>
                </a:solidFill>
              </a:defRPr>
            </a:lvl1pPr>
            <a:lvl2pPr>
              <a:defRPr sz="2000">
                <a:solidFill>
                  <a:srgbClr val="4D4D4D"/>
                </a:solidFill>
              </a:defRPr>
            </a:lvl2pPr>
            <a:lvl3pPr>
              <a:defRPr sz="1800">
                <a:solidFill>
                  <a:srgbClr val="4D4D4D"/>
                </a:solidFill>
              </a:defRPr>
            </a:lvl3pPr>
            <a:lvl4pPr>
              <a:defRPr sz="1600">
                <a:solidFill>
                  <a:srgbClr val="4D4D4D"/>
                </a:solidFill>
              </a:defRPr>
            </a:lvl4pPr>
            <a:lvl5pPr>
              <a:defRPr sz="1600">
                <a:solidFill>
                  <a:srgbClr val="4D4D4D"/>
                </a:solidFill>
              </a:defRPr>
            </a:lvl5pPr>
          </a:lstStyle>
          <a:p>
            <a:pPr lvl="0"/>
            <a:r>
              <a:rPr lang="en-US" noProof="0" smtClean="0"/>
              <a:t>Click to edit Master text styles</a:t>
            </a:r>
          </a:p>
          <a:p>
            <a:pPr lvl="1"/>
            <a:r>
              <a:rPr lang="en-US" noProof="0" smtClean="0"/>
              <a:t>Second level</a:t>
            </a:r>
          </a:p>
          <a:p>
            <a:pPr lvl="2"/>
            <a:r>
              <a:rPr lang="en-US" noProof="0" smtClean="0"/>
              <a:t>Third level</a:t>
            </a:r>
          </a:p>
          <a:p>
            <a:pPr lvl="3"/>
            <a:r>
              <a:rPr lang="en-US" noProof="0" smtClean="0"/>
              <a:t>Fourth level</a:t>
            </a:r>
          </a:p>
          <a:p>
            <a:pPr lvl="4"/>
            <a:r>
              <a:rPr lang="en-US" noProof="0" smtClean="0"/>
              <a:t>Fifth level</a:t>
            </a:r>
            <a:endParaRPr lang="en-GB" noProof="0" dirty="0"/>
          </a:p>
        </p:txBody>
      </p:sp>
      <p:sp>
        <p:nvSpPr>
          <p:cNvPr id="28" name="Title 5"/>
          <p:cNvSpPr>
            <a:spLocks noGrp="1"/>
          </p:cNvSpPr>
          <p:nvPr>
            <p:ph type="title"/>
          </p:nvPr>
        </p:nvSpPr>
        <p:spPr>
          <a:xfrm>
            <a:off x="397193" y="413790"/>
            <a:ext cx="10076695" cy="512907"/>
          </a:xfrm>
        </p:spPr>
        <p:txBody>
          <a:bodyPr/>
          <a:lstStyle/>
          <a:p>
            <a:r>
              <a:rPr lang="en-US" noProof="0" smtClean="0"/>
              <a:t>Click to edit Master title style</a:t>
            </a:r>
            <a:endParaRPr lang="en-GB" noProof="0" dirty="0"/>
          </a:p>
        </p:txBody>
      </p:sp>
      <p:sp>
        <p:nvSpPr>
          <p:cNvPr id="29" name="Text Placeholder 5"/>
          <p:cNvSpPr>
            <a:spLocks noGrp="1"/>
          </p:cNvSpPr>
          <p:nvPr>
            <p:ph type="body" sz="quarter" idx="10" hasCustomPrompt="1"/>
          </p:nvPr>
        </p:nvSpPr>
        <p:spPr>
          <a:xfrm>
            <a:off x="386718" y="994738"/>
            <a:ext cx="10515894" cy="340510"/>
          </a:xfrm>
        </p:spPr>
        <p:txBody>
          <a:bodyPr>
            <a:noAutofit/>
          </a:bodyPr>
          <a:lstStyle>
            <a:lvl1pPr marL="0" indent="0">
              <a:buFont typeface="Arial" pitchFamily="34" charset="0"/>
              <a:buNone/>
              <a:defRPr sz="1800">
                <a:solidFill>
                  <a:schemeClr val="tx2"/>
                </a:solidFill>
              </a:defRPr>
            </a:lvl1pPr>
            <a:lvl2pPr marL="457200" indent="0">
              <a:buNone/>
              <a:defRPr>
                <a:solidFill>
                  <a:schemeClr val="tx2"/>
                </a:solidFill>
              </a:defRPr>
            </a:lvl2pPr>
            <a:lvl3pPr marL="914400" indent="0">
              <a:buNone/>
              <a:defRPr>
                <a:solidFill>
                  <a:schemeClr val="tx2"/>
                </a:solidFill>
              </a:defRPr>
            </a:lvl3pPr>
            <a:lvl4pPr marL="1371600" indent="0">
              <a:buNone/>
              <a:defRPr>
                <a:solidFill>
                  <a:schemeClr val="tx2"/>
                </a:solidFill>
              </a:defRPr>
            </a:lvl4pPr>
            <a:lvl5pPr marL="1828800" indent="0">
              <a:buNone/>
              <a:defRPr>
                <a:solidFill>
                  <a:schemeClr val="tx2"/>
                </a:solidFill>
              </a:defRPr>
            </a:lvl5pPr>
          </a:lstStyle>
          <a:p>
            <a:pPr lvl="0"/>
            <a:r>
              <a:rPr lang="en-GB" noProof="0" dirty="0" smtClean="0"/>
              <a:t>Subtitle</a:t>
            </a:r>
          </a:p>
        </p:txBody>
      </p:sp>
      <p:cxnSp>
        <p:nvCxnSpPr>
          <p:cNvPr id="36" name="Conector recto 8"/>
          <p:cNvCxnSpPr/>
          <p:nvPr userDrawn="1"/>
        </p:nvCxnSpPr>
        <p:spPr>
          <a:xfrm flipV="1">
            <a:off x="8989232" y="6076894"/>
            <a:ext cx="0" cy="290960"/>
          </a:xfrm>
          <a:prstGeom prst="line">
            <a:avLst/>
          </a:prstGeom>
          <a:ln w="12700" cmpd="sng">
            <a:solidFill>
              <a:schemeClr val="bg2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3" name="Picture Placeholder 2"/>
          <p:cNvSpPr>
            <a:spLocks noGrp="1"/>
          </p:cNvSpPr>
          <p:nvPr>
            <p:ph type="pic" sz="quarter" idx="11" hasCustomPrompt="1"/>
          </p:nvPr>
        </p:nvSpPr>
        <p:spPr>
          <a:xfrm>
            <a:off x="6759124" y="6078984"/>
            <a:ext cx="1863536" cy="290985"/>
          </a:xfrm>
        </p:spPr>
        <p:txBody>
          <a:bodyPr>
            <a:noAutofit/>
          </a:bodyPr>
          <a:lstStyle>
            <a:lvl1pPr marL="0" indent="0">
              <a:buNone/>
              <a:defRPr sz="1100"/>
            </a:lvl1pPr>
          </a:lstStyle>
          <a:p>
            <a:r>
              <a:rPr lang="en-GB" dirty="0" smtClean="0"/>
              <a:t>Co-branding logo</a:t>
            </a:r>
            <a:endParaRPr lang="en-GB" dirty="0"/>
          </a:p>
        </p:txBody>
      </p:sp>
      <p:grpSp>
        <p:nvGrpSpPr>
          <p:cNvPr id="24" name="Group 4"/>
          <p:cNvGrpSpPr>
            <a:grpSpLocks noChangeAspect="1"/>
          </p:cNvGrpSpPr>
          <p:nvPr userDrawn="1"/>
        </p:nvGrpSpPr>
        <p:grpSpPr bwMode="auto">
          <a:xfrm>
            <a:off x="9299675" y="6133568"/>
            <a:ext cx="1624293" cy="160505"/>
            <a:chOff x="4649" y="3974"/>
            <a:chExt cx="812" cy="107"/>
          </a:xfrm>
        </p:grpSpPr>
        <p:sp>
          <p:nvSpPr>
            <p:cNvPr id="30" name="AutoShape 3"/>
            <p:cNvSpPr>
              <a:spLocks noChangeAspect="1" noChangeArrowheads="1" noTextEdit="1"/>
            </p:cNvSpPr>
            <p:nvPr userDrawn="1"/>
          </p:nvSpPr>
          <p:spPr bwMode="auto">
            <a:xfrm>
              <a:off x="4649" y="3974"/>
              <a:ext cx="812" cy="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31" name="Freeform 30"/>
            <p:cNvSpPr>
              <a:spLocks noEditPoints="1"/>
            </p:cNvSpPr>
            <p:nvPr userDrawn="1"/>
          </p:nvSpPr>
          <p:spPr bwMode="auto">
            <a:xfrm>
              <a:off x="4649" y="3974"/>
              <a:ext cx="812" cy="107"/>
            </a:xfrm>
            <a:custGeom>
              <a:avLst/>
              <a:gdLst>
                <a:gd name="T0" fmla="*/ 2293 w 3248"/>
                <a:gd name="T1" fmla="*/ 424 h 428"/>
                <a:gd name="T2" fmla="*/ 2209 w 3248"/>
                <a:gd name="T3" fmla="*/ 355 h 428"/>
                <a:gd name="T4" fmla="*/ 2159 w 3248"/>
                <a:gd name="T5" fmla="*/ 76 h 428"/>
                <a:gd name="T6" fmla="*/ 2306 w 3248"/>
                <a:gd name="T7" fmla="*/ 5 h 428"/>
                <a:gd name="T8" fmla="*/ 2042 w 3248"/>
                <a:gd name="T9" fmla="*/ 407 h 428"/>
                <a:gd name="T10" fmla="*/ 611 w 3248"/>
                <a:gd name="T11" fmla="*/ 11 h 428"/>
                <a:gd name="T12" fmla="*/ 672 w 3248"/>
                <a:gd name="T13" fmla="*/ 353 h 428"/>
                <a:gd name="T14" fmla="*/ 737 w 3248"/>
                <a:gd name="T15" fmla="*/ 376 h 428"/>
                <a:gd name="T16" fmla="*/ 909 w 3248"/>
                <a:gd name="T17" fmla="*/ 1 h 428"/>
                <a:gd name="T18" fmla="*/ 261 w 3248"/>
                <a:gd name="T19" fmla="*/ 332 h 428"/>
                <a:gd name="T20" fmla="*/ 114 w 3248"/>
                <a:gd name="T21" fmla="*/ 347 h 428"/>
                <a:gd name="T22" fmla="*/ 94 w 3248"/>
                <a:gd name="T23" fmla="*/ 277 h 428"/>
                <a:gd name="T24" fmla="*/ 261 w 3248"/>
                <a:gd name="T25" fmla="*/ 332 h 428"/>
                <a:gd name="T26" fmla="*/ 52 w 3248"/>
                <a:gd name="T27" fmla="*/ 102 h 428"/>
                <a:gd name="T28" fmla="*/ 234 w 3248"/>
                <a:gd name="T29" fmla="*/ 90 h 428"/>
                <a:gd name="T30" fmla="*/ 179 w 3248"/>
                <a:gd name="T31" fmla="*/ 176 h 428"/>
                <a:gd name="T32" fmla="*/ 9 w 3248"/>
                <a:gd name="T33" fmla="*/ 257 h 428"/>
                <a:gd name="T34" fmla="*/ 35 w 3248"/>
                <a:gd name="T35" fmla="*/ 394 h 428"/>
                <a:gd name="T36" fmla="*/ 164 w 3248"/>
                <a:gd name="T37" fmla="*/ 426 h 428"/>
                <a:gd name="T38" fmla="*/ 284 w 3248"/>
                <a:gd name="T39" fmla="*/ 404 h 428"/>
                <a:gd name="T40" fmla="*/ 331 w 3248"/>
                <a:gd name="T41" fmla="*/ 45 h 428"/>
                <a:gd name="T42" fmla="*/ 1319 w 3248"/>
                <a:gd name="T43" fmla="*/ 332 h 428"/>
                <a:gd name="T44" fmla="*/ 1168 w 3248"/>
                <a:gd name="T45" fmla="*/ 344 h 428"/>
                <a:gd name="T46" fmla="*/ 1155 w 3248"/>
                <a:gd name="T47" fmla="*/ 272 h 428"/>
                <a:gd name="T48" fmla="*/ 1264 w 3248"/>
                <a:gd name="T49" fmla="*/ 0 h 428"/>
                <a:gd name="T50" fmla="*/ 1122 w 3248"/>
                <a:gd name="T51" fmla="*/ 98 h 428"/>
                <a:gd name="T52" fmla="*/ 1298 w 3248"/>
                <a:gd name="T53" fmla="*/ 94 h 428"/>
                <a:gd name="T54" fmla="*/ 1212 w 3248"/>
                <a:gd name="T55" fmla="*/ 177 h 428"/>
                <a:gd name="T56" fmla="*/ 1064 w 3248"/>
                <a:gd name="T57" fmla="*/ 270 h 428"/>
                <a:gd name="T58" fmla="*/ 1102 w 3248"/>
                <a:gd name="T59" fmla="*/ 401 h 428"/>
                <a:gd name="T60" fmla="*/ 1246 w 3248"/>
                <a:gd name="T61" fmla="*/ 423 h 428"/>
                <a:gd name="T62" fmla="*/ 1354 w 3248"/>
                <a:gd name="T63" fmla="*/ 407 h 428"/>
                <a:gd name="T64" fmla="*/ 1381 w 3248"/>
                <a:gd name="T65" fmla="*/ 36 h 428"/>
                <a:gd name="T66" fmla="*/ 2714 w 3248"/>
                <a:gd name="T67" fmla="*/ 326 h 428"/>
                <a:gd name="T68" fmla="*/ 2576 w 3248"/>
                <a:gd name="T69" fmla="*/ 337 h 428"/>
                <a:gd name="T70" fmla="*/ 2533 w 3248"/>
                <a:gd name="T71" fmla="*/ 4 h 428"/>
                <a:gd name="T72" fmla="*/ 2468 w 3248"/>
                <a:gd name="T73" fmla="*/ 364 h 428"/>
                <a:gd name="T74" fmla="*/ 2611 w 3248"/>
                <a:gd name="T75" fmla="*/ 427 h 428"/>
                <a:gd name="T76" fmla="*/ 2761 w 3248"/>
                <a:gd name="T77" fmla="*/ 403 h 428"/>
                <a:gd name="T78" fmla="*/ 2937 w 3248"/>
                <a:gd name="T79" fmla="*/ 413 h 428"/>
                <a:gd name="T80" fmla="*/ 3135 w 3248"/>
                <a:gd name="T81" fmla="*/ 422 h 428"/>
                <a:gd name="T82" fmla="*/ 3248 w 3248"/>
                <a:gd name="T83" fmla="*/ 300 h 428"/>
                <a:gd name="T84" fmla="*/ 3184 w 3248"/>
                <a:gd name="T85" fmla="*/ 204 h 428"/>
                <a:gd name="T86" fmla="*/ 3038 w 3248"/>
                <a:gd name="T87" fmla="*/ 127 h 428"/>
                <a:gd name="T88" fmla="*/ 3076 w 3248"/>
                <a:gd name="T89" fmla="*/ 76 h 428"/>
                <a:gd name="T90" fmla="*/ 3232 w 3248"/>
                <a:gd name="T91" fmla="*/ 30 h 428"/>
                <a:gd name="T92" fmla="*/ 3039 w 3248"/>
                <a:gd name="T93" fmla="*/ 8 h 428"/>
                <a:gd name="T94" fmla="*/ 2943 w 3248"/>
                <a:gd name="T95" fmla="*/ 122 h 428"/>
                <a:gd name="T96" fmla="*/ 3021 w 3248"/>
                <a:gd name="T97" fmla="*/ 229 h 428"/>
                <a:gd name="T98" fmla="*/ 3154 w 3248"/>
                <a:gd name="T99" fmla="*/ 300 h 428"/>
                <a:gd name="T100" fmla="*/ 3113 w 3248"/>
                <a:gd name="T101" fmla="*/ 350 h 428"/>
                <a:gd name="T102" fmla="*/ 1639 w 3248"/>
                <a:gd name="T103" fmla="*/ 80 h 428"/>
                <a:gd name="T104" fmla="*/ 1790 w 3248"/>
                <a:gd name="T105" fmla="*/ 97 h 428"/>
                <a:gd name="T106" fmla="*/ 1832 w 3248"/>
                <a:gd name="T107" fmla="*/ 245 h 428"/>
                <a:gd name="T108" fmla="*/ 1739 w 3248"/>
                <a:gd name="T109" fmla="*/ 353 h 428"/>
                <a:gd name="T110" fmla="*/ 1652 w 3248"/>
                <a:gd name="T111" fmla="*/ 4 h 428"/>
                <a:gd name="T112" fmla="*/ 1701 w 3248"/>
                <a:gd name="T113" fmla="*/ 428 h 428"/>
                <a:gd name="T114" fmla="*/ 1885 w 3248"/>
                <a:gd name="T115" fmla="*/ 369 h 428"/>
                <a:gd name="T116" fmla="*/ 1930 w 3248"/>
                <a:gd name="T117" fmla="*/ 187 h 428"/>
                <a:gd name="T118" fmla="*/ 1786 w 3248"/>
                <a:gd name="T119" fmla="*/ 8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248" h="428">
                  <a:moveTo>
                    <a:pt x="2042" y="407"/>
                  </a:moveTo>
                  <a:lnTo>
                    <a:pt x="2042" y="407"/>
                  </a:lnTo>
                  <a:lnTo>
                    <a:pt x="2055" y="411"/>
                  </a:lnTo>
                  <a:lnTo>
                    <a:pt x="2089" y="418"/>
                  </a:lnTo>
                  <a:lnTo>
                    <a:pt x="2113" y="421"/>
                  </a:lnTo>
                  <a:lnTo>
                    <a:pt x="2140" y="425"/>
                  </a:lnTo>
                  <a:lnTo>
                    <a:pt x="2171" y="427"/>
                  </a:lnTo>
                  <a:lnTo>
                    <a:pt x="2205" y="428"/>
                  </a:lnTo>
                  <a:lnTo>
                    <a:pt x="2205" y="428"/>
                  </a:lnTo>
                  <a:lnTo>
                    <a:pt x="2239" y="427"/>
                  </a:lnTo>
                  <a:lnTo>
                    <a:pt x="2268" y="426"/>
                  </a:lnTo>
                  <a:lnTo>
                    <a:pt x="2293" y="424"/>
                  </a:lnTo>
                  <a:lnTo>
                    <a:pt x="2312" y="422"/>
                  </a:lnTo>
                  <a:lnTo>
                    <a:pt x="2339" y="419"/>
                  </a:lnTo>
                  <a:lnTo>
                    <a:pt x="2347" y="417"/>
                  </a:lnTo>
                  <a:lnTo>
                    <a:pt x="2347" y="346"/>
                  </a:lnTo>
                  <a:lnTo>
                    <a:pt x="2347" y="346"/>
                  </a:lnTo>
                  <a:lnTo>
                    <a:pt x="2339" y="347"/>
                  </a:lnTo>
                  <a:lnTo>
                    <a:pt x="2314" y="351"/>
                  </a:lnTo>
                  <a:lnTo>
                    <a:pt x="2277" y="354"/>
                  </a:lnTo>
                  <a:lnTo>
                    <a:pt x="2255" y="355"/>
                  </a:lnTo>
                  <a:lnTo>
                    <a:pt x="2230" y="355"/>
                  </a:lnTo>
                  <a:lnTo>
                    <a:pt x="2230" y="355"/>
                  </a:lnTo>
                  <a:lnTo>
                    <a:pt x="2209" y="355"/>
                  </a:lnTo>
                  <a:lnTo>
                    <a:pt x="2191" y="354"/>
                  </a:lnTo>
                  <a:lnTo>
                    <a:pt x="2160" y="351"/>
                  </a:lnTo>
                  <a:lnTo>
                    <a:pt x="2141" y="349"/>
                  </a:lnTo>
                  <a:lnTo>
                    <a:pt x="2134" y="348"/>
                  </a:lnTo>
                  <a:lnTo>
                    <a:pt x="2134" y="247"/>
                  </a:lnTo>
                  <a:lnTo>
                    <a:pt x="2318" y="247"/>
                  </a:lnTo>
                  <a:lnTo>
                    <a:pt x="2318" y="175"/>
                  </a:lnTo>
                  <a:lnTo>
                    <a:pt x="2134" y="175"/>
                  </a:lnTo>
                  <a:lnTo>
                    <a:pt x="2134" y="79"/>
                  </a:lnTo>
                  <a:lnTo>
                    <a:pt x="2134" y="79"/>
                  </a:lnTo>
                  <a:lnTo>
                    <a:pt x="2141" y="78"/>
                  </a:lnTo>
                  <a:lnTo>
                    <a:pt x="2159" y="76"/>
                  </a:lnTo>
                  <a:lnTo>
                    <a:pt x="2187" y="74"/>
                  </a:lnTo>
                  <a:lnTo>
                    <a:pt x="2224" y="73"/>
                  </a:lnTo>
                  <a:lnTo>
                    <a:pt x="2224" y="73"/>
                  </a:lnTo>
                  <a:lnTo>
                    <a:pt x="2247" y="73"/>
                  </a:lnTo>
                  <a:lnTo>
                    <a:pt x="2268" y="74"/>
                  </a:lnTo>
                  <a:lnTo>
                    <a:pt x="2305" y="77"/>
                  </a:lnTo>
                  <a:lnTo>
                    <a:pt x="2331" y="80"/>
                  </a:lnTo>
                  <a:lnTo>
                    <a:pt x="2340" y="82"/>
                  </a:lnTo>
                  <a:lnTo>
                    <a:pt x="2340" y="10"/>
                  </a:lnTo>
                  <a:lnTo>
                    <a:pt x="2340" y="10"/>
                  </a:lnTo>
                  <a:lnTo>
                    <a:pt x="2331" y="9"/>
                  </a:lnTo>
                  <a:lnTo>
                    <a:pt x="2306" y="5"/>
                  </a:lnTo>
                  <a:lnTo>
                    <a:pt x="2266" y="2"/>
                  </a:lnTo>
                  <a:lnTo>
                    <a:pt x="2242" y="1"/>
                  </a:lnTo>
                  <a:lnTo>
                    <a:pt x="2214" y="0"/>
                  </a:lnTo>
                  <a:lnTo>
                    <a:pt x="2214" y="0"/>
                  </a:lnTo>
                  <a:lnTo>
                    <a:pt x="2176" y="1"/>
                  </a:lnTo>
                  <a:lnTo>
                    <a:pt x="2144" y="3"/>
                  </a:lnTo>
                  <a:lnTo>
                    <a:pt x="2114" y="6"/>
                  </a:lnTo>
                  <a:lnTo>
                    <a:pt x="2089" y="9"/>
                  </a:lnTo>
                  <a:lnTo>
                    <a:pt x="2069" y="13"/>
                  </a:lnTo>
                  <a:lnTo>
                    <a:pt x="2055" y="15"/>
                  </a:lnTo>
                  <a:lnTo>
                    <a:pt x="2042" y="19"/>
                  </a:lnTo>
                  <a:lnTo>
                    <a:pt x="2042" y="407"/>
                  </a:lnTo>
                  <a:close/>
                  <a:moveTo>
                    <a:pt x="726" y="246"/>
                  </a:moveTo>
                  <a:lnTo>
                    <a:pt x="726" y="246"/>
                  </a:lnTo>
                  <a:lnTo>
                    <a:pt x="722" y="257"/>
                  </a:lnTo>
                  <a:lnTo>
                    <a:pt x="719" y="270"/>
                  </a:lnTo>
                  <a:lnTo>
                    <a:pt x="719" y="270"/>
                  </a:lnTo>
                  <a:lnTo>
                    <a:pt x="715" y="257"/>
                  </a:lnTo>
                  <a:lnTo>
                    <a:pt x="712" y="246"/>
                  </a:lnTo>
                  <a:lnTo>
                    <a:pt x="630" y="39"/>
                  </a:lnTo>
                  <a:lnTo>
                    <a:pt x="630" y="39"/>
                  </a:lnTo>
                  <a:lnTo>
                    <a:pt x="624" y="28"/>
                  </a:lnTo>
                  <a:lnTo>
                    <a:pt x="618" y="19"/>
                  </a:lnTo>
                  <a:lnTo>
                    <a:pt x="611" y="11"/>
                  </a:lnTo>
                  <a:lnTo>
                    <a:pt x="603" y="7"/>
                  </a:lnTo>
                  <a:lnTo>
                    <a:pt x="593" y="3"/>
                  </a:lnTo>
                  <a:lnTo>
                    <a:pt x="581" y="1"/>
                  </a:lnTo>
                  <a:lnTo>
                    <a:pt x="569" y="1"/>
                  </a:lnTo>
                  <a:lnTo>
                    <a:pt x="555" y="0"/>
                  </a:lnTo>
                  <a:lnTo>
                    <a:pt x="555" y="0"/>
                  </a:lnTo>
                  <a:lnTo>
                    <a:pt x="529" y="1"/>
                  </a:lnTo>
                  <a:lnTo>
                    <a:pt x="513" y="2"/>
                  </a:lnTo>
                  <a:lnTo>
                    <a:pt x="471" y="422"/>
                  </a:lnTo>
                  <a:lnTo>
                    <a:pt x="564" y="422"/>
                  </a:lnTo>
                  <a:lnTo>
                    <a:pt x="584" y="140"/>
                  </a:lnTo>
                  <a:lnTo>
                    <a:pt x="672" y="353"/>
                  </a:lnTo>
                  <a:lnTo>
                    <a:pt x="672" y="353"/>
                  </a:lnTo>
                  <a:lnTo>
                    <a:pt x="675" y="359"/>
                  </a:lnTo>
                  <a:lnTo>
                    <a:pt x="679" y="364"/>
                  </a:lnTo>
                  <a:lnTo>
                    <a:pt x="684" y="368"/>
                  </a:lnTo>
                  <a:lnTo>
                    <a:pt x="689" y="371"/>
                  </a:lnTo>
                  <a:lnTo>
                    <a:pt x="695" y="373"/>
                  </a:lnTo>
                  <a:lnTo>
                    <a:pt x="702" y="376"/>
                  </a:lnTo>
                  <a:lnTo>
                    <a:pt x="710" y="377"/>
                  </a:lnTo>
                  <a:lnTo>
                    <a:pt x="719" y="377"/>
                  </a:lnTo>
                  <a:lnTo>
                    <a:pt x="719" y="377"/>
                  </a:lnTo>
                  <a:lnTo>
                    <a:pt x="728" y="377"/>
                  </a:lnTo>
                  <a:lnTo>
                    <a:pt x="737" y="376"/>
                  </a:lnTo>
                  <a:lnTo>
                    <a:pt x="744" y="373"/>
                  </a:lnTo>
                  <a:lnTo>
                    <a:pt x="750" y="371"/>
                  </a:lnTo>
                  <a:lnTo>
                    <a:pt x="755" y="368"/>
                  </a:lnTo>
                  <a:lnTo>
                    <a:pt x="759" y="364"/>
                  </a:lnTo>
                  <a:lnTo>
                    <a:pt x="762" y="359"/>
                  </a:lnTo>
                  <a:lnTo>
                    <a:pt x="765" y="353"/>
                  </a:lnTo>
                  <a:lnTo>
                    <a:pt x="853" y="140"/>
                  </a:lnTo>
                  <a:lnTo>
                    <a:pt x="874" y="422"/>
                  </a:lnTo>
                  <a:lnTo>
                    <a:pt x="967" y="422"/>
                  </a:lnTo>
                  <a:lnTo>
                    <a:pt x="925" y="2"/>
                  </a:lnTo>
                  <a:lnTo>
                    <a:pt x="925" y="2"/>
                  </a:lnTo>
                  <a:lnTo>
                    <a:pt x="909" y="1"/>
                  </a:lnTo>
                  <a:lnTo>
                    <a:pt x="883" y="0"/>
                  </a:lnTo>
                  <a:lnTo>
                    <a:pt x="883" y="0"/>
                  </a:lnTo>
                  <a:lnTo>
                    <a:pt x="868" y="1"/>
                  </a:lnTo>
                  <a:lnTo>
                    <a:pt x="856" y="1"/>
                  </a:lnTo>
                  <a:lnTo>
                    <a:pt x="845" y="3"/>
                  </a:lnTo>
                  <a:lnTo>
                    <a:pt x="836" y="7"/>
                  </a:lnTo>
                  <a:lnTo>
                    <a:pt x="827" y="11"/>
                  </a:lnTo>
                  <a:lnTo>
                    <a:pt x="819" y="19"/>
                  </a:lnTo>
                  <a:lnTo>
                    <a:pt x="813" y="28"/>
                  </a:lnTo>
                  <a:lnTo>
                    <a:pt x="808" y="39"/>
                  </a:lnTo>
                  <a:lnTo>
                    <a:pt x="726" y="246"/>
                  </a:lnTo>
                  <a:close/>
                  <a:moveTo>
                    <a:pt x="261" y="332"/>
                  </a:moveTo>
                  <a:lnTo>
                    <a:pt x="261" y="332"/>
                  </a:lnTo>
                  <a:lnTo>
                    <a:pt x="241" y="338"/>
                  </a:lnTo>
                  <a:lnTo>
                    <a:pt x="215" y="347"/>
                  </a:lnTo>
                  <a:lnTo>
                    <a:pt x="200" y="350"/>
                  </a:lnTo>
                  <a:lnTo>
                    <a:pt x="186" y="353"/>
                  </a:lnTo>
                  <a:lnTo>
                    <a:pt x="172" y="355"/>
                  </a:lnTo>
                  <a:lnTo>
                    <a:pt x="157" y="355"/>
                  </a:lnTo>
                  <a:lnTo>
                    <a:pt x="157" y="355"/>
                  </a:lnTo>
                  <a:lnTo>
                    <a:pt x="144" y="355"/>
                  </a:lnTo>
                  <a:lnTo>
                    <a:pt x="131" y="353"/>
                  </a:lnTo>
                  <a:lnTo>
                    <a:pt x="120" y="349"/>
                  </a:lnTo>
                  <a:lnTo>
                    <a:pt x="114" y="347"/>
                  </a:lnTo>
                  <a:lnTo>
                    <a:pt x="109" y="344"/>
                  </a:lnTo>
                  <a:lnTo>
                    <a:pt x="105" y="340"/>
                  </a:lnTo>
                  <a:lnTo>
                    <a:pt x="101" y="336"/>
                  </a:lnTo>
                  <a:lnTo>
                    <a:pt x="98" y="331"/>
                  </a:lnTo>
                  <a:lnTo>
                    <a:pt x="95" y="326"/>
                  </a:lnTo>
                  <a:lnTo>
                    <a:pt x="93" y="321"/>
                  </a:lnTo>
                  <a:lnTo>
                    <a:pt x="92" y="315"/>
                  </a:lnTo>
                  <a:lnTo>
                    <a:pt x="91" y="308"/>
                  </a:lnTo>
                  <a:lnTo>
                    <a:pt x="90" y="300"/>
                  </a:lnTo>
                  <a:lnTo>
                    <a:pt x="90" y="300"/>
                  </a:lnTo>
                  <a:lnTo>
                    <a:pt x="91" y="288"/>
                  </a:lnTo>
                  <a:lnTo>
                    <a:pt x="94" y="277"/>
                  </a:lnTo>
                  <a:lnTo>
                    <a:pt x="96" y="272"/>
                  </a:lnTo>
                  <a:lnTo>
                    <a:pt x="99" y="266"/>
                  </a:lnTo>
                  <a:lnTo>
                    <a:pt x="103" y="262"/>
                  </a:lnTo>
                  <a:lnTo>
                    <a:pt x="106" y="258"/>
                  </a:lnTo>
                  <a:lnTo>
                    <a:pt x="111" y="255"/>
                  </a:lnTo>
                  <a:lnTo>
                    <a:pt x="116" y="252"/>
                  </a:lnTo>
                  <a:lnTo>
                    <a:pt x="123" y="249"/>
                  </a:lnTo>
                  <a:lnTo>
                    <a:pt x="129" y="247"/>
                  </a:lnTo>
                  <a:lnTo>
                    <a:pt x="145" y="244"/>
                  </a:lnTo>
                  <a:lnTo>
                    <a:pt x="162" y="242"/>
                  </a:lnTo>
                  <a:lnTo>
                    <a:pt x="261" y="239"/>
                  </a:lnTo>
                  <a:lnTo>
                    <a:pt x="261" y="332"/>
                  </a:lnTo>
                  <a:close/>
                  <a:moveTo>
                    <a:pt x="205" y="0"/>
                  </a:moveTo>
                  <a:lnTo>
                    <a:pt x="205" y="0"/>
                  </a:lnTo>
                  <a:lnTo>
                    <a:pt x="176" y="1"/>
                  </a:lnTo>
                  <a:lnTo>
                    <a:pt x="147" y="4"/>
                  </a:lnTo>
                  <a:lnTo>
                    <a:pt x="121" y="7"/>
                  </a:lnTo>
                  <a:lnTo>
                    <a:pt x="97" y="12"/>
                  </a:lnTo>
                  <a:lnTo>
                    <a:pt x="77" y="17"/>
                  </a:lnTo>
                  <a:lnTo>
                    <a:pt x="58" y="23"/>
                  </a:lnTo>
                  <a:lnTo>
                    <a:pt x="44" y="28"/>
                  </a:lnTo>
                  <a:lnTo>
                    <a:pt x="33" y="33"/>
                  </a:lnTo>
                  <a:lnTo>
                    <a:pt x="52" y="102"/>
                  </a:lnTo>
                  <a:lnTo>
                    <a:pt x="52" y="102"/>
                  </a:lnTo>
                  <a:lnTo>
                    <a:pt x="63" y="98"/>
                  </a:lnTo>
                  <a:lnTo>
                    <a:pt x="92" y="91"/>
                  </a:lnTo>
                  <a:lnTo>
                    <a:pt x="111" y="86"/>
                  </a:lnTo>
                  <a:lnTo>
                    <a:pt x="133" y="82"/>
                  </a:lnTo>
                  <a:lnTo>
                    <a:pt x="155" y="80"/>
                  </a:lnTo>
                  <a:lnTo>
                    <a:pt x="179" y="79"/>
                  </a:lnTo>
                  <a:lnTo>
                    <a:pt x="179" y="79"/>
                  </a:lnTo>
                  <a:lnTo>
                    <a:pt x="197" y="80"/>
                  </a:lnTo>
                  <a:lnTo>
                    <a:pt x="214" y="82"/>
                  </a:lnTo>
                  <a:lnTo>
                    <a:pt x="221" y="84"/>
                  </a:lnTo>
                  <a:lnTo>
                    <a:pt x="228" y="86"/>
                  </a:lnTo>
                  <a:lnTo>
                    <a:pt x="234" y="90"/>
                  </a:lnTo>
                  <a:lnTo>
                    <a:pt x="239" y="94"/>
                  </a:lnTo>
                  <a:lnTo>
                    <a:pt x="244" y="98"/>
                  </a:lnTo>
                  <a:lnTo>
                    <a:pt x="248" y="102"/>
                  </a:lnTo>
                  <a:lnTo>
                    <a:pt x="251" y="108"/>
                  </a:lnTo>
                  <a:lnTo>
                    <a:pt x="254" y="114"/>
                  </a:lnTo>
                  <a:lnTo>
                    <a:pt x="256" y="120"/>
                  </a:lnTo>
                  <a:lnTo>
                    <a:pt x="258" y="129"/>
                  </a:lnTo>
                  <a:lnTo>
                    <a:pt x="260" y="137"/>
                  </a:lnTo>
                  <a:lnTo>
                    <a:pt x="260" y="146"/>
                  </a:lnTo>
                  <a:lnTo>
                    <a:pt x="260" y="176"/>
                  </a:lnTo>
                  <a:lnTo>
                    <a:pt x="179" y="176"/>
                  </a:lnTo>
                  <a:lnTo>
                    <a:pt x="179" y="176"/>
                  </a:lnTo>
                  <a:lnTo>
                    <a:pt x="154" y="177"/>
                  </a:lnTo>
                  <a:lnTo>
                    <a:pt x="132" y="179"/>
                  </a:lnTo>
                  <a:lnTo>
                    <a:pt x="111" y="182"/>
                  </a:lnTo>
                  <a:lnTo>
                    <a:pt x="93" y="187"/>
                  </a:lnTo>
                  <a:lnTo>
                    <a:pt x="77" y="192"/>
                  </a:lnTo>
                  <a:lnTo>
                    <a:pt x="61" y="200"/>
                  </a:lnTo>
                  <a:lnTo>
                    <a:pt x="49" y="207"/>
                  </a:lnTo>
                  <a:lnTo>
                    <a:pt x="38" y="216"/>
                  </a:lnTo>
                  <a:lnTo>
                    <a:pt x="29" y="225"/>
                  </a:lnTo>
                  <a:lnTo>
                    <a:pt x="20" y="236"/>
                  </a:lnTo>
                  <a:lnTo>
                    <a:pt x="14" y="246"/>
                  </a:lnTo>
                  <a:lnTo>
                    <a:pt x="9" y="257"/>
                  </a:lnTo>
                  <a:lnTo>
                    <a:pt x="5" y="270"/>
                  </a:lnTo>
                  <a:lnTo>
                    <a:pt x="2" y="282"/>
                  </a:lnTo>
                  <a:lnTo>
                    <a:pt x="1" y="294"/>
                  </a:lnTo>
                  <a:lnTo>
                    <a:pt x="0" y="307"/>
                  </a:lnTo>
                  <a:lnTo>
                    <a:pt x="0" y="307"/>
                  </a:lnTo>
                  <a:lnTo>
                    <a:pt x="1" y="323"/>
                  </a:lnTo>
                  <a:lnTo>
                    <a:pt x="3" y="338"/>
                  </a:lnTo>
                  <a:lnTo>
                    <a:pt x="7" y="352"/>
                  </a:lnTo>
                  <a:lnTo>
                    <a:pt x="12" y="364"/>
                  </a:lnTo>
                  <a:lnTo>
                    <a:pt x="19" y="376"/>
                  </a:lnTo>
                  <a:lnTo>
                    <a:pt x="27" y="386"/>
                  </a:lnTo>
                  <a:lnTo>
                    <a:pt x="35" y="394"/>
                  </a:lnTo>
                  <a:lnTo>
                    <a:pt x="45" y="401"/>
                  </a:lnTo>
                  <a:lnTo>
                    <a:pt x="54" y="408"/>
                  </a:lnTo>
                  <a:lnTo>
                    <a:pt x="65" y="414"/>
                  </a:lnTo>
                  <a:lnTo>
                    <a:pt x="77" y="418"/>
                  </a:lnTo>
                  <a:lnTo>
                    <a:pt x="89" y="422"/>
                  </a:lnTo>
                  <a:lnTo>
                    <a:pt x="101" y="424"/>
                  </a:lnTo>
                  <a:lnTo>
                    <a:pt x="113" y="426"/>
                  </a:lnTo>
                  <a:lnTo>
                    <a:pt x="126" y="427"/>
                  </a:lnTo>
                  <a:lnTo>
                    <a:pt x="138" y="428"/>
                  </a:lnTo>
                  <a:lnTo>
                    <a:pt x="138" y="428"/>
                  </a:lnTo>
                  <a:lnTo>
                    <a:pt x="151" y="427"/>
                  </a:lnTo>
                  <a:lnTo>
                    <a:pt x="164" y="426"/>
                  </a:lnTo>
                  <a:lnTo>
                    <a:pt x="189" y="423"/>
                  </a:lnTo>
                  <a:lnTo>
                    <a:pt x="209" y="418"/>
                  </a:lnTo>
                  <a:lnTo>
                    <a:pt x="227" y="412"/>
                  </a:lnTo>
                  <a:lnTo>
                    <a:pt x="241" y="406"/>
                  </a:lnTo>
                  <a:lnTo>
                    <a:pt x="252" y="401"/>
                  </a:lnTo>
                  <a:lnTo>
                    <a:pt x="260" y="397"/>
                  </a:lnTo>
                  <a:lnTo>
                    <a:pt x="264" y="396"/>
                  </a:lnTo>
                  <a:lnTo>
                    <a:pt x="264" y="396"/>
                  </a:lnTo>
                  <a:lnTo>
                    <a:pt x="266" y="397"/>
                  </a:lnTo>
                  <a:lnTo>
                    <a:pt x="270" y="398"/>
                  </a:lnTo>
                  <a:lnTo>
                    <a:pt x="276" y="401"/>
                  </a:lnTo>
                  <a:lnTo>
                    <a:pt x="284" y="404"/>
                  </a:lnTo>
                  <a:lnTo>
                    <a:pt x="295" y="407"/>
                  </a:lnTo>
                  <a:lnTo>
                    <a:pt x="311" y="411"/>
                  </a:lnTo>
                  <a:lnTo>
                    <a:pt x="329" y="412"/>
                  </a:lnTo>
                  <a:lnTo>
                    <a:pt x="352" y="413"/>
                  </a:lnTo>
                  <a:lnTo>
                    <a:pt x="352" y="122"/>
                  </a:lnTo>
                  <a:lnTo>
                    <a:pt x="352" y="122"/>
                  </a:lnTo>
                  <a:lnTo>
                    <a:pt x="352" y="106"/>
                  </a:lnTo>
                  <a:lnTo>
                    <a:pt x="350" y="92"/>
                  </a:lnTo>
                  <a:lnTo>
                    <a:pt x="347" y="78"/>
                  </a:lnTo>
                  <a:lnTo>
                    <a:pt x="343" y="66"/>
                  </a:lnTo>
                  <a:lnTo>
                    <a:pt x="337" y="56"/>
                  </a:lnTo>
                  <a:lnTo>
                    <a:pt x="331" y="45"/>
                  </a:lnTo>
                  <a:lnTo>
                    <a:pt x="323" y="36"/>
                  </a:lnTo>
                  <a:lnTo>
                    <a:pt x="314" y="29"/>
                  </a:lnTo>
                  <a:lnTo>
                    <a:pt x="304" y="22"/>
                  </a:lnTo>
                  <a:lnTo>
                    <a:pt x="293" y="15"/>
                  </a:lnTo>
                  <a:lnTo>
                    <a:pt x="281" y="11"/>
                  </a:lnTo>
                  <a:lnTo>
                    <a:pt x="268" y="7"/>
                  </a:lnTo>
                  <a:lnTo>
                    <a:pt x="253" y="4"/>
                  </a:lnTo>
                  <a:lnTo>
                    <a:pt x="238" y="2"/>
                  </a:lnTo>
                  <a:lnTo>
                    <a:pt x="223" y="1"/>
                  </a:lnTo>
                  <a:lnTo>
                    <a:pt x="205" y="0"/>
                  </a:lnTo>
                  <a:close/>
                  <a:moveTo>
                    <a:pt x="1319" y="332"/>
                  </a:moveTo>
                  <a:lnTo>
                    <a:pt x="1319" y="332"/>
                  </a:lnTo>
                  <a:lnTo>
                    <a:pt x="1300" y="338"/>
                  </a:lnTo>
                  <a:lnTo>
                    <a:pt x="1273" y="347"/>
                  </a:lnTo>
                  <a:lnTo>
                    <a:pt x="1259" y="350"/>
                  </a:lnTo>
                  <a:lnTo>
                    <a:pt x="1243" y="353"/>
                  </a:lnTo>
                  <a:lnTo>
                    <a:pt x="1229" y="355"/>
                  </a:lnTo>
                  <a:lnTo>
                    <a:pt x="1216" y="355"/>
                  </a:lnTo>
                  <a:lnTo>
                    <a:pt x="1216" y="355"/>
                  </a:lnTo>
                  <a:lnTo>
                    <a:pt x="1202" y="355"/>
                  </a:lnTo>
                  <a:lnTo>
                    <a:pt x="1189" y="353"/>
                  </a:lnTo>
                  <a:lnTo>
                    <a:pt x="1177" y="349"/>
                  </a:lnTo>
                  <a:lnTo>
                    <a:pt x="1172" y="347"/>
                  </a:lnTo>
                  <a:lnTo>
                    <a:pt x="1168" y="344"/>
                  </a:lnTo>
                  <a:lnTo>
                    <a:pt x="1164" y="340"/>
                  </a:lnTo>
                  <a:lnTo>
                    <a:pt x="1160" y="336"/>
                  </a:lnTo>
                  <a:lnTo>
                    <a:pt x="1157" y="331"/>
                  </a:lnTo>
                  <a:lnTo>
                    <a:pt x="1154" y="326"/>
                  </a:lnTo>
                  <a:lnTo>
                    <a:pt x="1151" y="321"/>
                  </a:lnTo>
                  <a:lnTo>
                    <a:pt x="1149" y="315"/>
                  </a:lnTo>
                  <a:lnTo>
                    <a:pt x="1148" y="308"/>
                  </a:lnTo>
                  <a:lnTo>
                    <a:pt x="1148" y="300"/>
                  </a:lnTo>
                  <a:lnTo>
                    <a:pt x="1148" y="300"/>
                  </a:lnTo>
                  <a:lnTo>
                    <a:pt x="1149" y="288"/>
                  </a:lnTo>
                  <a:lnTo>
                    <a:pt x="1152" y="277"/>
                  </a:lnTo>
                  <a:lnTo>
                    <a:pt x="1155" y="272"/>
                  </a:lnTo>
                  <a:lnTo>
                    <a:pt x="1158" y="266"/>
                  </a:lnTo>
                  <a:lnTo>
                    <a:pt x="1161" y="262"/>
                  </a:lnTo>
                  <a:lnTo>
                    <a:pt x="1165" y="258"/>
                  </a:lnTo>
                  <a:lnTo>
                    <a:pt x="1170" y="255"/>
                  </a:lnTo>
                  <a:lnTo>
                    <a:pt x="1175" y="252"/>
                  </a:lnTo>
                  <a:lnTo>
                    <a:pt x="1181" y="249"/>
                  </a:lnTo>
                  <a:lnTo>
                    <a:pt x="1187" y="247"/>
                  </a:lnTo>
                  <a:lnTo>
                    <a:pt x="1203" y="244"/>
                  </a:lnTo>
                  <a:lnTo>
                    <a:pt x="1221" y="242"/>
                  </a:lnTo>
                  <a:lnTo>
                    <a:pt x="1319" y="239"/>
                  </a:lnTo>
                  <a:lnTo>
                    <a:pt x="1319" y="332"/>
                  </a:lnTo>
                  <a:close/>
                  <a:moveTo>
                    <a:pt x="1264" y="0"/>
                  </a:moveTo>
                  <a:lnTo>
                    <a:pt x="1264" y="0"/>
                  </a:lnTo>
                  <a:lnTo>
                    <a:pt x="1233" y="1"/>
                  </a:lnTo>
                  <a:lnTo>
                    <a:pt x="1206" y="4"/>
                  </a:lnTo>
                  <a:lnTo>
                    <a:pt x="1179" y="7"/>
                  </a:lnTo>
                  <a:lnTo>
                    <a:pt x="1156" y="12"/>
                  </a:lnTo>
                  <a:lnTo>
                    <a:pt x="1135" y="17"/>
                  </a:lnTo>
                  <a:lnTo>
                    <a:pt x="1117" y="23"/>
                  </a:lnTo>
                  <a:lnTo>
                    <a:pt x="1102" y="28"/>
                  </a:lnTo>
                  <a:lnTo>
                    <a:pt x="1091" y="33"/>
                  </a:lnTo>
                  <a:lnTo>
                    <a:pt x="1111" y="102"/>
                  </a:lnTo>
                  <a:lnTo>
                    <a:pt x="1111" y="102"/>
                  </a:lnTo>
                  <a:lnTo>
                    <a:pt x="1122" y="98"/>
                  </a:lnTo>
                  <a:lnTo>
                    <a:pt x="1150" y="91"/>
                  </a:lnTo>
                  <a:lnTo>
                    <a:pt x="1169" y="86"/>
                  </a:lnTo>
                  <a:lnTo>
                    <a:pt x="1190" y="82"/>
                  </a:lnTo>
                  <a:lnTo>
                    <a:pt x="1213" y="80"/>
                  </a:lnTo>
                  <a:lnTo>
                    <a:pt x="1236" y="79"/>
                  </a:lnTo>
                  <a:lnTo>
                    <a:pt x="1236" y="79"/>
                  </a:lnTo>
                  <a:lnTo>
                    <a:pt x="1256" y="80"/>
                  </a:lnTo>
                  <a:lnTo>
                    <a:pt x="1272" y="82"/>
                  </a:lnTo>
                  <a:lnTo>
                    <a:pt x="1279" y="84"/>
                  </a:lnTo>
                  <a:lnTo>
                    <a:pt x="1285" y="86"/>
                  </a:lnTo>
                  <a:lnTo>
                    <a:pt x="1291" y="90"/>
                  </a:lnTo>
                  <a:lnTo>
                    <a:pt x="1298" y="94"/>
                  </a:lnTo>
                  <a:lnTo>
                    <a:pt x="1302" y="98"/>
                  </a:lnTo>
                  <a:lnTo>
                    <a:pt x="1306" y="102"/>
                  </a:lnTo>
                  <a:lnTo>
                    <a:pt x="1310" y="108"/>
                  </a:lnTo>
                  <a:lnTo>
                    <a:pt x="1313" y="114"/>
                  </a:lnTo>
                  <a:lnTo>
                    <a:pt x="1315" y="120"/>
                  </a:lnTo>
                  <a:lnTo>
                    <a:pt x="1316" y="129"/>
                  </a:lnTo>
                  <a:lnTo>
                    <a:pt x="1317" y="137"/>
                  </a:lnTo>
                  <a:lnTo>
                    <a:pt x="1318" y="146"/>
                  </a:lnTo>
                  <a:lnTo>
                    <a:pt x="1318" y="176"/>
                  </a:lnTo>
                  <a:lnTo>
                    <a:pt x="1236" y="176"/>
                  </a:lnTo>
                  <a:lnTo>
                    <a:pt x="1236" y="176"/>
                  </a:lnTo>
                  <a:lnTo>
                    <a:pt x="1212" y="177"/>
                  </a:lnTo>
                  <a:lnTo>
                    <a:pt x="1189" y="179"/>
                  </a:lnTo>
                  <a:lnTo>
                    <a:pt x="1169" y="182"/>
                  </a:lnTo>
                  <a:lnTo>
                    <a:pt x="1150" y="187"/>
                  </a:lnTo>
                  <a:lnTo>
                    <a:pt x="1134" y="192"/>
                  </a:lnTo>
                  <a:lnTo>
                    <a:pt x="1120" y="200"/>
                  </a:lnTo>
                  <a:lnTo>
                    <a:pt x="1108" y="207"/>
                  </a:lnTo>
                  <a:lnTo>
                    <a:pt x="1096" y="216"/>
                  </a:lnTo>
                  <a:lnTo>
                    <a:pt x="1086" y="225"/>
                  </a:lnTo>
                  <a:lnTo>
                    <a:pt x="1079" y="236"/>
                  </a:lnTo>
                  <a:lnTo>
                    <a:pt x="1072" y="246"/>
                  </a:lnTo>
                  <a:lnTo>
                    <a:pt x="1067" y="257"/>
                  </a:lnTo>
                  <a:lnTo>
                    <a:pt x="1064" y="270"/>
                  </a:lnTo>
                  <a:lnTo>
                    <a:pt x="1061" y="282"/>
                  </a:lnTo>
                  <a:lnTo>
                    <a:pt x="1058" y="294"/>
                  </a:lnTo>
                  <a:lnTo>
                    <a:pt x="1058" y="307"/>
                  </a:lnTo>
                  <a:lnTo>
                    <a:pt x="1058" y="307"/>
                  </a:lnTo>
                  <a:lnTo>
                    <a:pt x="1060" y="323"/>
                  </a:lnTo>
                  <a:lnTo>
                    <a:pt x="1062" y="338"/>
                  </a:lnTo>
                  <a:lnTo>
                    <a:pt x="1066" y="352"/>
                  </a:lnTo>
                  <a:lnTo>
                    <a:pt x="1071" y="364"/>
                  </a:lnTo>
                  <a:lnTo>
                    <a:pt x="1077" y="376"/>
                  </a:lnTo>
                  <a:lnTo>
                    <a:pt x="1085" y="386"/>
                  </a:lnTo>
                  <a:lnTo>
                    <a:pt x="1093" y="394"/>
                  </a:lnTo>
                  <a:lnTo>
                    <a:pt x="1102" y="401"/>
                  </a:lnTo>
                  <a:lnTo>
                    <a:pt x="1113" y="408"/>
                  </a:lnTo>
                  <a:lnTo>
                    <a:pt x="1124" y="414"/>
                  </a:lnTo>
                  <a:lnTo>
                    <a:pt x="1135" y="418"/>
                  </a:lnTo>
                  <a:lnTo>
                    <a:pt x="1146" y="422"/>
                  </a:lnTo>
                  <a:lnTo>
                    <a:pt x="1159" y="424"/>
                  </a:lnTo>
                  <a:lnTo>
                    <a:pt x="1171" y="426"/>
                  </a:lnTo>
                  <a:lnTo>
                    <a:pt x="1183" y="427"/>
                  </a:lnTo>
                  <a:lnTo>
                    <a:pt x="1195" y="428"/>
                  </a:lnTo>
                  <a:lnTo>
                    <a:pt x="1195" y="428"/>
                  </a:lnTo>
                  <a:lnTo>
                    <a:pt x="1210" y="427"/>
                  </a:lnTo>
                  <a:lnTo>
                    <a:pt x="1223" y="426"/>
                  </a:lnTo>
                  <a:lnTo>
                    <a:pt x="1246" y="423"/>
                  </a:lnTo>
                  <a:lnTo>
                    <a:pt x="1268" y="418"/>
                  </a:lnTo>
                  <a:lnTo>
                    <a:pt x="1285" y="412"/>
                  </a:lnTo>
                  <a:lnTo>
                    <a:pt x="1300" y="406"/>
                  </a:lnTo>
                  <a:lnTo>
                    <a:pt x="1311" y="401"/>
                  </a:lnTo>
                  <a:lnTo>
                    <a:pt x="1318" y="397"/>
                  </a:lnTo>
                  <a:lnTo>
                    <a:pt x="1322" y="396"/>
                  </a:lnTo>
                  <a:lnTo>
                    <a:pt x="1322" y="396"/>
                  </a:lnTo>
                  <a:lnTo>
                    <a:pt x="1324" y="397"/>
                  </a:lnTo>
                  <a:lnTo>
                    <a:pt x="1327" y="398"/>
                  </a:lnTo>
                  <a:lnTo>
                    <a:pt x="1333" y="401"/>
                  </a:lnTo>
                  <a:lnTo>
                    <a:pt x="1341" y="404"/>
                  </a:lnTo>
                  <a:lnTo>
                    <a:pt x="1354" y="407"/>
                  </a:lnTo>
                  <a:lnTo>
                    <a:pt x="1368" y="411"/>
                  </a:lnTo>
                  <a:lnTo>
                    <a:pt x="1387" y="412"/>
                  </a:lnTo>
                  <a:lnTo>
                    <a:pt x="1411" y="413"/>
                  </a:lnTo>
                  <a:lnTo>
                    <a:pt x="1411" y="122"/>
                  </a:lnTo>
                  <a:lnTo>
                    <a:pt x="1411" y="122"/>
                  </a:lnTo>
                  <a:lnTo>
                    <a:pt x="1411" y="106"/>
                  </a:lnTo>
                  <a:lnTo>
                    <a:pt x="1409" y="92"/>
                  </a:lnTo>
                  <a:lnTo>
                    <a:pt x="1406" y="78"/>
                  </a:lnTo>
                  <a:lnTo>
                    <a:pt x="1401" y="66"/>
                  </a:lnTo>
                  <a:lnTo>
                    <a:pt x="1396" y="56"/>
                  </a:lnTo>
                  <a:lnTo>
                    <a:pt x="1388" y="45"/>
                  </a:lnTo>
                  <a:lnTo>
                    <a:pt x="1381" y="36"/>
                  </a:lnTo>
                  <a:lnTo>
                    <a:pt x="1372" y="29"/>
                  </a:lnTo>
                  <a:lnTo>
                    <a:pt x="1362" y="22"/>
                  </a:lnTo>
                  <a:lnTo>
                    <a:pt x="1351" y="15"/>
                  </a:lnTo>
                  <a:lnTo>
                    <a:pt x="1339" y="11"/>
                  </a:lnTo>
                  <a:lnTo>
                    <a:pt x="1326" y="7"/>
                  </a:lnTo>
                  <a:lnTo>
                    <a:pt x="1312" y="4"/>
                  </a:lnTo>
                  <a:lnTo>
                    <a:pt x="1297" y="2"/>
                  </a:lnTo>
                  <a:lnTo>
                    <a:pt x="1280" y="1"/>
                  </a:lnTo>
                  <a:lnTo>
                    <a:pt x="1264" y="0"/>
                  </a:lnTo>
                  <a:close/>
                  <a:moveTo>
                    <a:pt x="2735" y="317"/>
                  </a:moveTo>
                  <a:lnTo>
                    <a:pt x="2735" y="317"/>
                  </a:lnTo>
                  <a:lnTo>
                    <a:pt x="2714" y="326"/>
                  </a:lnTo>
                  <a:lnTo>
                    <a:pt x="2700" y="331"/>
                  </a:lnTo>
                  <a:lnTo>
                    <a:pt x="2686" y="335"/>
                  </a:lnTo>
                  <a:lnTo>
                    <a:pt x="2671" y="340"/>
                  </a:lnTo>
                  <a:lnTo>
                    <a:pt x="2654" y="343"/>
                  </a:lnTo>
                  <a:lnTo>
                    <a:pt x="2638" y="345"/>
                  </a:lnTo>
                  <a:lnTo>
                    <a:pt x="2621" y="346"/>
                  </a:lnTo>
                  <a:lnTo>
                    <a:pt x="2621" y="346"/>
                  </a:lnTo>
                  <a:lnTo>
                    <a:pt x="2609" y="346"/>
                  </a:lnTo>
                  <a:lnTo>
                    <a:pt x="2599" y="345"/>
                  </a:lnTo>
                  <a:lnTo>
                    <a:pt x="2590" y="343"/>
                  </a:lnTo>
                  <a:lnTo>
                    <a:pt x="2583" y="341"/>
                  </a:lnTo>
                  <a:lnTo>
                    <a:pt x="2576" y="337"/>
                  </a:lnTo>
                  <a:lnTo>
                    <a:pt x="2570" y="333"/>
                  </a:lnTo>
                  <a:lnTo>
                    <a:pt x="2564" y="328"/>
                  </a:lnTo>
                  <a:lnTo>
                    <a:pt x="2560" y="323"/>
                  </a:lnTo>
                  <a:lnTo>
                    <a:pt x="2556" y="317"/>
                  </a:lnTo>
                  <a:lnTo>
                    <a:pt x="2553" y="311"/>
                  </a:lnTo>
                  <a:lnTo>
                    <a:pt x="2551" y="302"/>
                  </a:lnTo>
                  <a:lnTo>
                    <a:pt x="2549" y="294"/>
                  </a:lnTo>
                  <a:lnTo>
                    <a:pt x="2547" y="275"/>
                  </a:lnTo>
                  <a:lnTo>
                    <a:pt x="2547" y="252"/>
                  </a:lnTo>
                  <a:lnTo>
                    <a:pt x="2547" y="4"/>
                  </a:lnTo>
                  <a:lnTo>
                    <a:pt x="2533" y="4"/>
                  </a:lnTo>
                  <a:lnTo>
                    <a:pt x="2533" y="4"/>
                  </a:lnTo>
                  <a:lnTo>
                    <a:pt x="2513" y="4"/>
                  </a:lnTo>
                  <a:lnTo>
                    <a:pt x="2490" y="6"/>
                  </a:lnTo>
                  <a:lnTo>
                    <a:pt x="2467" y="8"/>
                  </a:lnTo>
                  <a:lnTo>
                    <a:pt x="2454" y="10"/>
                  </a:lnTo>
                  <a:lnTo>
                    <a:pt x="2454" y="263"/>
                  </a:lnTo>
                  <a:lnTo>
                    <a:pt x="2454" y="263"/>
                  </a:lnTo>
                  <a:lnTo>
                    <a:pt x="2454" y="284"/>
                  </a:lnTo>
                  <a:lnTo>
                    <a:pt x="2455" y="302"/>
                  </a:lnTo>
                  <a:lnTo>
                    <a:pt x="2457" y="320"/>
                  </a:lnTo>
                  <a:lnTo>
                    <a:pt x="2459" y="336"/>
                  </a:lnTo>
                  <a:lnTo>
                    <a:pt x="2463" y="351"/>
                  </a:lnTo>
                  <a:lnTo>
                    <a:pt x="2468" y="364"/>
                  </a:lnTo>
                  <a:lnTo>
                    <a:pt x="2475" y="377"/>
                  </a:lnTo>
                  <a:lnTo>
                    <a:pt x="2482" y="387"/>
                  </a:lnTo>
                  <a:lnTo>
                    <a:pt x="2490" y="397"/>
                  </a:lnTo>
                  <a:lnTo>
                    <a:pt x="2500" y="405"/>
                  </a:lnTo>
                  <a:lnTo>
                    <a:pt x="2512" y="412"/>
                  </a:lnTo>
                  <a:lnTo>
                    <a:pt x="2525" y="418"/>
                  </a:lnTo>
                  <a:lnTo>
                    <a:pt x="2540" y="422"/>
                  </a:lnTo>
                  <a:lnTo>
                    <a:pt x="2556" y="425"/>
                  </a:lnTo>
                  <a:lnTo>
                    <a:pt x="2575" y="427"/>
                  </a:lnTo>
                  <a:lnTo>
                    <a:pt x="2595" y="428"/>
                  </a:lnTo>
                  <a:lnTo>
                    <a:pt x="2595" y="428"/>
                  </a:lnTo>
                  <a:lnTo>
                    <a:pt x="2611" y="427"/>
                  </a:lnTo>
                  <a:lnTo>
                    <a:pt x="2626" y="426"/>
                  </a:lnTo>
                  <a:lnTo>
                    <a:pt x="2640" y="425"/>
                  </a:lnTo>
                  <a:lnTo>
                    <a:pt x="2653" y="422"/>
                  </a:lnTo>
                  <a:lnTo>
                    <a:pt x="2677" y="417"/>
                  </a:lnTo>
                  <a:lnTo>
                    <a:pt x="2697" y="411"/>
                  </a:lnTo>
                  <a:lnTo>
                    <a:pt x="2714" y="404"/>
                  </a:lnTo>
                  <a:lnTo>
                    <a:pt x="2725" y="399"/>
                  </a:lnTo>
                  <a:lnTo>
                    <a:pt x="2737" y="394"/>
                  </a:lnTo>
                  <a:lnTo>
                    <a:pt x="2737" y="394"/>
                  </a:lnTo>
                  <a:lnTo>
                    <a:pt x="2743" y="397"/>
                  </a:lnTo>
                  <a:lnTo>
                    <a:pt x="2750" y="400"/>
                  </a:lnTo>
                  <a:lnTo>
                    <a:pt x="2761" y="403"/>
                  </a:lnTo>
                  <a:lnTo>
                    <a:pt x="2773" y="406"/>
                  </a:lnTo>
                  <a:lnTo>
                    <a:pt x="2788" y="409"/>
                  </a:lnTo>
                  <a:lnTo>
                    <a:pt x="2807" y="412"/>
                  </a:lnTo>
                  <a:lnTo>
                    <a:pt x="2828" y="413"/>
                  </a:lnTo>
                  <a:lnTo>
                    <a:pt x="2828" y="10"/>
                  </a:lnTo>
                  <a:lnTo>
                    <a:pt x="2828" y="10"/>
                  </a:lnTo>
                  <a:lnTo>
                    <a:pt x="2796" y="6"/>
                  </a:lnTo>
                  <a:lnTo>
                    <a:pt x="2774" y="5"/>
                  </a:lnTo>
                  <a:lnTo>
                    <a:pt x="2753" y="4"/>
                  </a:lnTo>
                  <a:lnTo>
                    <a:pt x="2735" y="4"/>
                  </a:lnTo>
                  <a:lnTo>
                    <a:pt x="2735" y="317"/>
                  </a:lnTo>
                  <a:close/>
                  <a:moveTo>
                    <a:pt x="2937" y="413"/>
                  </a:moveTo>
                  <a:lnTo>
                    <a:pt x="2937" y="413"/>
                  </a:lnTo>
                  <a:lnTo>
                    <a:pt x="2948" y="415"/>
                  </a:lnTo>
                  <a:lnTo>
                    <a:pt x="2976" y="420"/>
                  </a:lnTo>
                  <a:lnTo>
                    <a:pt x="2997" y="423"/>
                  </a:lnTo>
                  <a:lnTo>
                    <a:pt x="3020" y="425"/>
                  </a:lnTo>
                  <a:lnTo>
                    <a:pt x="3047" y="427"/>
                  </a:lnTo>
                  <a:lnTo>
                    <a:pt x="3075" y="428"/>
                  </a:lnTo>
                  <a:lnTo>
                    <a:pt x="3075" y="428"/>
                  </a:lnTo>
                  <a:lnTo>
                    <a:pt x="3091" y="427"/>
                  </a:lnTo>
                  <a:lnTo>
                    <a:pt x="3105" y="426"/>
                  </a:lnTo>
                  <a:lnTo>
                    <a:pt x="3120" y="425"/>
                  </a:lnTo>
                  <a:lnTo>
                    <a:pt x="3135" y="422"/>
                  </a:lnTo>
                  <a:lnTo>
                    <a:pt x="3150" y="419"/>
                  </a:lnTo>
                  <a:lnTo>
                    <a:pt x="3164" y="414"/>
                  </a:lnTo>
                  <a:lnTo>
                    <a:pt x="3178" y="408"/>
                  </a:lnTo>
                  <a:lnTo>
                    <a:pt x="3191" y="402"/>
                  </a:lnTo>
                  <a:lnTo>
                    <a:pt x="3202" y="394"/>
                  </a:lnTo>
                  <a:lnTo>
                    <a:pt x="3213" y="385"/>
                  </a:lnTo>
                  <a:lnTo>
                    <a:pt x="3223" y="375"/>
                  </a:lnTo>
                  <a:lnTo>
                    <a:pt x="3232" y="363"/>
                  </a:lnTo>
                  <a:lnTo>
                    <a:pt x="3239" y="350"/>
                  </a:lnTo>
                  <a:lnTo>
                    <a:pt x="3244" y="334"/>
                  </a:lnTo>
                  <a:lnTo>
                    <a:pt x="3247" y="318"/>
                  </a:lnTo>
                  <a:lnTo>
                    <a:pt x="3248" y="300"/>
                  </a:lnTo>
                  <a:lnTo>
                    <a:pt x="3248" y="300"/>
                  </a:lnTo>
                  <a:lnTo>
                    <a:pt x="3247" y="288"/>
                  </a:lnTo>
                  <a:lnTo>
                    <a:pt x="3246" y="277"/>
                  </a:lnTo>
                  <a:lnTo>
                    <a:pt x="3243" y="266"/>
                  </a:lnTo>
                  <a:lnTo>
                    <a:pt x="3239" y="256"/>
                  </a:lnTo>
                  <a:lnTo>
                    <a:pt x="3234" y="248"/>
                  </a:lnTo>
                  <a:lnTo>
                    <a:pt x="3228" y="239"/>
                  </a:lnTo>
                  <a:lnTo>
                    <a:pt x="3220" y="231"/>
                  </a:lnTo>
                  <a:lnTo>
                    <a:pt x="3213" y="224"/>
                  </a:lnTo>
                  <a:lnTo>
                    <a:pt x="3204" y="217"/>
                  </a:lnTo>
                  <a:lnTo>
                    <a:pt x="3194" y="211"/>
                  </a:lnTo>
                  <a:lnTo>
                    <a:pt x="3184" y="204"/>
                  </a:lnTo>
                  <a:lnTo>
                    <a:pt x="3171" y="199"/>
                  </a:lnTo>
                  <a:lnTo>
                    <a:pt x="3146" y="187"/>
                  </a:lnTo>
                  <a:lnTo>
                    <a:pt x="3117" y="176"/>
                  </a:lnTo>
                  <a:lnTo>
                    <a:pt x="3117" y="176"/>
                  </a:lnTo>
                  <a:lnTo>
                    <a:pt x="3086" y="164"/>
                  </a:lnTo>
                  <a:lnTo>
                    <a:pt x="3072" y="157"/>
                  </a:lnTo>
                  <a:lnTo>
                    <a:pt x="3060" y="151"/>
                  </a:lnTo>
                  <a:lnTo>
                    <a:pt x="3050" y="144"/>
                  </a:lnTo>
                  <a:lnTo>
                    <a:pt x="3046" y="140"/>
                  </a:lnTo>
                  <a:lnTo>
                    <a:pt x="3043" y="136"/>
                  </a:lnTo>
                  <a:lnTo>
                    <a:pt x="3040" y="132"/>
                  </a:lnTo>
                  <a:lnTo>
                    <a:pt x="3038" y="127"/>
                  </a:lnTo>
                  <a:lnTo>
                    <a:pt x="3037" y="121"/>
                  </a:lnTo>
                  <a:lnTo>
                    <a:pt x="3037" y="116"/>
                  </a:lnTo>
                  <a:lnTo>
                    <a:pt x="3037" y="116"/>
                  </a:lnTo>
                  <a:lnTo>
                    <a:pt x="3037" y="110"/>
                  </a:lnTo>
                  <a:lnTo>
                    <a:pt x="3039" y="104"/>
                  </a:lnTo>
                  <a:lnTo>
                    <a:pt x="3043" y="97"/>
                  </a:lnTo>
                  <a:lnTo>
                    <a:pt x="3049" y="90"/>
                  </a:lnTo>
                  <a:lnTo>
                    <a:pt x="3053" y="86"/>
                  </a:lnTo>
                  <a:lnTo>
                    <a:pt x="3057" y="83"/>
                  </a:lnTo>
                  <a:lnTo>
                    <a:pt x="3063" y="81"/>
                  </a:lnTo>
                  <a:lnTo>
                    <a:pt x="3069" y="78"/>
                  </a:lnTo>
                  <a:lnTo>
                    <a:pt x="3076" y="76"/>
                  </a:lnTo>
                  <a:lnTo>
                    <a:pt x="3084" y="75"/>
                  </a:lnTo>
                  <a:lnTo>
                    <a:pt x="3093" y="74"/>
                  </a:lnTo>
                  <a:lnTo>
                    <a:pt x="3103" y="74"/>
                  </a:lnTo>
                  <a:lnTo>
                    <a:pt x="3103" y="74"/>
                  </a:lnTo>
                  <a:lnTo>
                    <a:pt x="3122" y="75"/>
                  </a:lnTo>
                  <a:lnTo>
                    <a:pt x="3142" y="77"/>
                  </a:lnTo>
                  <a:lnTo>
                    <a:pt x="3159" y="81"/>
                  </a:lnTo>
                  <a:lnTo>
                    <a:pt x="3175" y="85"/>
                  </a:lnTo>
                  <a:lnTo>
                    <a:pt x="3199" y="94"/>
                  </a:lnTo>
                  <a:lnTo>
                    <a:pt x="3208" y="98"/>
                  </a:lnTo>
                  <a:lnTo>
                    <a:pt x="3232" y="30"/>
                  </a:lnTo>
                  <a:lnTo>
                    <a:pt x="3232" y="30"/>
                  </a:lnTo>
                  <a:lnTo>
                    <a:pt x="3213" y="22"/>
                  </a:lnTo>
                  <a:lnTo>
                    <a:pt x="3200" y="16"/>
                  </a:lnTo>
                  <a:lnTo>
                    <a:pt x="3184" y="12"/>
                  </a:lnTo>
                  <a:lnTo>
                    <a:pt x="3165" y="7"/>
                  </a:lnTo>
                  <a:lnTo>
                    <a:pt x="3144" y="4"/>
                  </a:lnTo>
                  <a:lnTo>
                    <a:pt x="3120" y="1"/>
                  </a:lnTo>
                  <a:lnTo>
                    <a:pt x="3095" y="0"/>
                  </a:lnTo>
                  <a:lnTo>
                    <a:pt x="3095" y="0"/>
                  </a:lnTo>
                  <a:lnTo>
                    <a:pt x="3080" y="1"/>
                  </a:lnTo>
                  <a:lnTo>
                    <a:pt x="3066" y="2"/>
                  </a:lnTo>
                  <a:lnTo>
                    <a:pt x="3052" y="4"/>
                  </a:lnTo>
                  <a:lnTo>
                    <a:pt x="3039" y="8"/>
                  </a:lnTo>
                  <a:lnTo>
                    <a:pt x="3025" y="12"/>
                  </a:lnTo>
                  <a:lnTo>
                    <a:pt x="3013" y="17"/>
                  </a:lnTo>
                  <a:lnTo>
                    <a:pt x="3001" y="24"/>
                  </a:lnTo>
                  <a:lnTo>
                    <a:pt x="2990" y="31"/>
                  </a:lnTo>
                  <a:lnTo>
                    <a:pt x="2979" y="39"/>
                  </a:lnTo>
                  <a:lnTo>
                    <a:pt x="2970" y="47"/>
                  </a:lnTo>
                  <a:lnTo>
                    <a:pt x="2962" y="58"/>
                  </a:lnTo>
                  <a:lnTo>
                    <a:pt x="2956" y="69"/>
                  </a:lnTo>
                  <a:lnTo>
                    <a:pt x="2950" y="80"/>
                  </a:lnTo>
                  <a:lnTo>
                    <a:pt x="2946" y="94"/>
                  </a:lnTo>
                  <a:lnTo>
                    <a:pt x="2944" y="107"/>
                  </a:lnTo>
                  <a:lnTo>
                    <a:pt x="2943" y="122"/>
                  </a:lnTo>
                  <a:lnTo>
                    <a:pt x="2943" y="122"/>
                  </a:lnTo>
                  <a:lnTo>
                    <a:pt x="2944" y="137"/>
                  </a:lnTo>
                  <a:lnTo>
                    <a:pt x="2946" y="150"/>
                  </a:lnTo>
                  <a:lnTo>
                    <a:pt x="2950" y="164"/>
                  </a:lnTo>
                  <a:lnTo>
                    <a:pt x="2956" y="175"/>
                  </a:lnTo>
                  <a:lnTo>
                    <a:pt x="2962" y="185"/>
                  </a:lnTo>
                  <a:lnTo>
                    <a:pt x="2970" y="194"/>
                  </a:lnTo>
                  <a:lnTo>
                    <a:pt x="2979" y="203"/>
                  </a:lnTo>
                  <a:lnTo>
                    <a:pt x="2988" y="210"/>
                  </a:lnTo>
                  <a:lnTo>
                    <a:pt x="2999" y="217"/>
                  </a:lnTo>
                  <a:lnTo>
                    <a:pt x="3010" y="223"/>
                  </a:lnTo>
                  <a:lnTo>
                    <a:pt x="3021" y="229"/>
                  </a:lnTo>
                  <a:lnTo>
                    <a:pt x="3032" y="235"/>
                  </a:lnTo>
                  <a:lnTo>
                    <a:pt x="3056" y="243"/>
                  </a:lnTo>
                  <a:lnTo>
                    <a:pt x="3079" y="251"/>
                  </a:lnTo>
                  <a:lnTo>
                    <a:pt x="3079" y="251"/>
                  </a:lnTo>
                  <a:lnTo>
                    <a:pt x="3108" y="261"/>
                  </a:lnTo>
                  <a:lnTo>
                    <a:pt x="3121" y="266"/>
                  </a:lnTo>
                  <a:lnTo>
                    <a:pt x="3133" y="273"/>
                  </a:lnTo>
                  <a:lnTo>
                    <a:pt x="3142" y="280"/>
                  </a:lnTo>
                  <a:lnTo>
                    <a:pt x="3148" y="287"/>
                  </a:lnTo>
                  <a:lnTo>
                    <a:pt x="3151" y="291"/>
                  </a:lnTo>
                  <a:lnTo>
                    <a:pt x="3153" y="296"/>
                  </a:lnTo>
                  <a:lnTo>
                    <a:pt x="3154" y="300"/>
                  </a:lnTo>
                  <a:lnTo>
                    <a:pt x="3154" y="306"/>
                  </a:lnTo>
                  <a:lnTo>
                    <a:pt x="3154" y="306"/>
                  </a:lnTo>
                  <a:lnTo>
                    <a:pt x="3154" y="315"/>
                  </a:lnTo>
                  <a:lnTo>
                    <a:pt x="3151" y="324"/>
                  </a:lnTo>
                  <a:lnTo>
                    <a:pt x="3149" y="328"/>
                  </a:lnTo>
                  <a:lnTo>
                    <a:pt x="3146" y="332"/>
                  </a:lnTo>
                  <a:lnTo>
                    <a:pt x="3143" y="335"/>
                  </a:lnTo>
                  <a:lnTo>
                    <a:pt x="3139" y="340"/>
                  </a:lnTo>
                  <a:lnTo>
                    <a:pt x="3134" y="343"/>
                  </a:lnTo>
                  <a:lnTo>
                    <a:pt x="3127" y="346"/>
                  </a:lnTo>
                  <a:lnTo>
                    <a:pt x="3121" y="348"/>
                  </a:lnTo>
                  <a:lnTo>
                    <a:pt x="3113" y="350"/>
                  </a:lnTo>
                  <a:lnTo>
                    <a:pt x="3104" y="352"/>
                  </a:lnTo>
                  <a:lnTo>
                    <a:pt x="3095" y="353"/>
                  </a:lnTo>
                  <a:lnTo>
                    <a:pt x="3071" y="354"/>
                  </a:lnTo>
                  <a:lnTo>
                    <a:pt x="3071" y="354"/>
                  </a:lnTo>
                  <a:lnTo>
                    <a:pt x="3050" y="354"/>
                  </a:lnTo>
                  <a:lnTo>
                    <a:pt x="3029" y="352"/>
                  </a:lnTo>
                  <a:lnTo>
                    <a:pt x="2992" y="348"/>
                  </a:lnTo>
                  <a:lnTo>
                    <a:pt x="2965" y="344"/>
                  </a:lnTo>
                  <a:lnTo>
                    <a:pt x="2955" y="342"/>
                  </a:lnTo>
                  <a:lnTo>
                    <a:pt x="2937" y="413"/>
                  </a:lnTo>
                  <a:close/>
                  <a:moveTo>
                    <a:pt x="1639" y="80"/>
                  </a:moveTo>
                  <a:lnTo>
                    <a:pt x="1639" y="80"/>
                  </a:lnTo>
                  <a:lnTo>
                    <a:pt x="1653" y="77"/>
                  </a:lnTo>
                  <a:lnTo>
                    <a:pt x="1670" y="75"/>
                  </a:lnTo>
                  <a:lnTo>
                    <a:pt x="1691" y="73"/>
                  </a:lnTo>
                  <a:lnTo>
                    <a:pt x="1712" y="73"/>
                  </a:lnTo>
                  <a:lnTo>
                    <a:pt x="1712" y="73"/>
                  </a:lnTo>
                  <a:lnTo>
                    <a:pt x="1726" y="73"/>
                  </a:lnTo>
                  <a:lnTo>
                    <a:pt x="1737" y="74"/>
                  </a:lnTo>
                  <a:lnTo>
                    <a:pt x="1749" y="77"/>
                  </a:lnTo>
                  <a:lnTo>
                    <a:pt x="1760" y="80"/>
                  </a:lnTo>
                  <a:lnTo>
                    <a:pt x="1771" y="84"/>
                  </a:lnTo>
                  <a:lnTo>
                    <a:pt x="1780" y="90"/>
                  </a:lnTo>
                  <a:lnTo>
                    <a:pt x="1790" y="97"/>
                  </a:lnTo>
                  <a:lnTo>
                    <a:pt x="1798" y="104"/>
                  </a:lnTo>
                  <a:lnTo>
                    <a:pt x="1805" y="113"/>
                  </a:lnTo>
                  <a:lnTo>
                    <a:pt x="1813" y="122"/>
                  </a:lnTo>
                  <a:lnTo>
                    <a:pt x="1819" y="134"/>
                  </a:lnTo>
                  <a:lnTo>
                    <a:pt x="1824" y="147"/>
                  </a:lnTo>
                  <a:lnTo>
                    <a:pt x="1828" y="161"/>
                  </a:lnTo>
                  <a:lnTo>
                    <a:pt x="1831" y="176"/>
                  </a:lnTo>
                  <a:lnTo>
                    <a:pt x="1832" y="192"/>
                  </a:lnTo>
                  <a:lnTo>
                    <a:pt x="1833" y="211"/>
                  </a:lnTo>
                  <a:lnTo>
                    <a:pt x="1833" y="211"/>
                  </a:lnTo>
                  <a:lnTo>
                    <a:pt x="1833" y="228"/>
                  </a:lnTo>
                  <a:lnTo>
                    <a:pt x="1832" y="245"/>
                  </a:lnTo>
                  <a:lnTo>
                    <a:pt x="1830" y="260"/>
                  </a:lnTo>
                  <a:lnTo>
                    <a:pt x="1827" y="275"/>
                  </a:lnTo>
                  <a:lnTo>
                    <a:pt x="1824" y="288"/>
                  </a:lnTo>
                  <a:lnTo>
                    <a:pt x="1820" y="299"/>
                  </a:lnTo>
                  <a:lnTo>
                    <a:pt x="1814" y="311"/>
                  </a:lnTo>
                  <a:lnTo>
                    <a:pt x="1807" y="320"/>
                  </a:lnTo>
                  <a:lnTo>
                    <a:pt x="1799" y="328"/>
                  </a:lnTo>
                  <a:lnTo>
                    <a:pt x="1790" y="335"/>
                  </a:lnTo>
                  <a:lnTo>
                    <a:pt x="1780" y="342"/>
                  </a:lnTo>
                  <a:lnTo>
                    <a:pt x="1768" y="347"/>
                  </a:lnTo>
                  <a:lnTo>
                    <a:pt x="1754" y="350"/>
                  </a:lnTo>
                  <a:lnTo>
                    <a:pt x="1739" y="353"/>
                  </a:lnTo>
                  <a:lnTo>
                    <a:pt x="1723" y="355"/>
                  </a:lnTo>
                  <a:lnTo>
                    <a:pt x="1704" y="355"/>
                  </a:lnTo>
                  <a:lnTo>
                    <a:pt x="1704" y="355"/>
                  </a:lnTo>
                  <a:lnTo>
                    <a:pt x="1681" y="354"/>
                  </a:lnTo>
                  <a:lnTo>
                    <a:pt x="1659" y="353"/>
                  </a:lnTo>
                  <a:lnTo>
                    <a:pt x="1639" y="351"/>
                  </a:lnTo>
                  <a:lnTo>
                    <a:pt x="1639" y="80"/>
                  </a:lnTo>
                  <a:close/>
                  <a:moveTo>
                    <a:pt x="1717" y="0"/>
                  </a:moveTo>
                  <a:lnTo>
                    <a:pt x="1717" y="0"/>
                  </a:lnTo>
                  <a:lnTo>
                    <a:pt x="1696" y="1"/>
                  </a:lnTo>
                  <a:lnTo>
                    <a:pt x="1675" y="2"/>
                  </a:lnTo>
                  <a:lnTo>
                    <a:pt x="1652" y="4"/>
                  </a:lnTo>
                  <a:lnTo>
                    <a:pt x="1629" y="7"/>
                  </a:lnTo>
                  <a:lnTo>
                    <a:pt x="1606" y="10"/>
                  </a:lnTo>
                  <a:lnTo>
                    <a:pt x="1585" y="14"/>
                  </a:lnTo>
                  <a:lnTo>
                    <a:pt x="1564" y="20"/>
                  </a:lnTo>
                  <a:lnTo>
                    <a:pt x="1546" y="26"/>
                  </a:lnTo>
                  <a:lnTo>
                    <a:pt x="1546" y="415"/>
                  </a:lnTo>
                  <a:lnTo>
                    <a:pt x="1546" y="415"/>
                  </a:lnTo>
                  <a:lnTo>
                    <a:pt x="1561" y="418"/>
                  </a:lnTo>
                  <a:lnTo>
                    <a:pt x="1580" y="420"/>
                  </a:lnTo>
                  <a:lnTo>
                    <a:pt x="1619" y="424"/>
                  </a:lnTo>
                  <a:lnTo>
                    <a:pt x="1662" y="427"/>
                  </a:lnTo>
                  <a:lnTo>
                    <a:pt x="1701" y="428"/>
                  </a:lnTo>
                  <a:lnTo>
                    <a:pt x="1701" y="428"/>
                  </a:lnTo>
                  <a:lnTo>
                    <a:pt x="1732" y="427"/>
                  </a:lnTo>
                  <a:lnTo>
                    <a:pt x="1758" y="425"/>
                  </a:lnTo>
                  <a:lnTo>
                    <a:pt x="1784" y="421"/>
                  </a:lnTo>
                  <a:lnTo>
                    <a:pt x="1807" y="415"/>
                  </a:lnTo>
                  <a:lnTo>
                    <a:pt x="1828" y="408"/>
                  </a:lnTo>
                  <a:lnTo>
                    <a:pt x="1847" y="399"/>
                  </a:lnTo>
                  <a:lnTo>
                    <a:pt x="1855" y="394"/>
                  </a:lnTo>
                  <a:lnTo>
                    <a:pt x="1864" y="389"/>
                  </a:lnTo>
                  <a:lnTo>
                    <a:pt x="1872" y="383"/>
                  </a:lnTo>
                  <a:lnTo>
                    <a:pt x="1879" y="377"/>
                  </a:lnTo>
                  <a:lnTo>
                    <a:pt x="1885" y="369"/>
                  </a:lnTo>
                  <a:lnTo>
                    <a:pt x="1891" y="362"/>
                  </a:lnTo>
                  <a:lnTo>
                    <a:pt x="1897" y="355"/>
                  </a:lnTo>
                  <a:lnTo>
                    <a:pt x="1902" y="347"/>
                  </a:lnTo>
                  <a:lnTo>
                    <a:pt x="1907" y="337"/>
                  </a:lnTo>
                  <a:lnTo>
                    <a:pt x="1912" y="329"/>
                  </a:lnTo>
                  <a:lnTo>
                    <a:pt x="1919" y="309"/>
                  </a:lnTo>
                  <a:lnTo>
                    <a:pt x="1924" y="287"/>
                  </a:lnTo>
                  <a:lnTo>
                    <a:pt x="1928" y="264"/>
                  </a:lnTo>
                  <a:lnTo>
                    <a:pt x="1930" y="239"/>
                  </a:lnTo>
                  <a:lnTo>
                    <a:pt x="1931" y="211"/>
                  </a:lnTo>
                  <a:lnTo>
                    <a:pt x="1931" y="211"/>
                  </a:lnTo>
                  <a:lnTo>
                    <a:pt x="1930" y="187"/>
                  </a:lnTo>
                  <a:lnTo>
                    <a:pt x="1927" y="164"/>
                  </a:lnTo>
                  <a:lnTo>
                    <a:pt x="1923" y="143"/>
                  </a:lnTo>
                  <a:lnTo>
                    <a:pt x="1917" y="122"/>
                  </a:lnTo>
                  <a:lnTo>
                    <a:pt x="1909" y="104"/>
                  </a:lnTo>
                  <a:lnTo>
                    <a:pt x="1898" y="86"/>
                  </a:lnTo>
                  <a:lnTo>
                    <a:pt x="1887" y="71"/>
                  </a:lnTo>
                  <a:lnTo>
                    <a:pt x="1874" y="57"/>
                  </a:lnTo>
                  <a:lnTo>
                    <a:pt x="1860" y="43"/>
                  </a:lnTo>
                  <a:lnTo>
                    <a:pt x="1843" y="32"/>
                  </a:lnTo>
                  <a:lnTo>
                    <a:pt x="1826" y="23"/>
                  </a:lnTo>
                  <a:lnTo>
                    <a:pt x="1806" y="14"/>
                  </a:lnTo>
                  <a:lnTo>
                    <a:pt x="1786" y="8"/>
                  </a:lnTo>
                  <a:lnTo>
                    <a:pt x="1764" y="4"/>
                  </a:lnTo>
                  <a:lnTo>
                    <a:pt x="1741" y="1"/>
                  </a:lnTo>
                  <a:lnTo>
                    <a:pt x="1717" y="0"/>
                  </a:lnTo>
                  <a:close/>
                </a:path>
              </a:pathLst>
            </a:custGeom>
            <a:solidFill>
              <a:srgbClr val="005E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32" name="Freeform 31"/>
            <p:cNvSpPr>
              <a:spLocks/>
            </p:cNvSpPr>
            <p:nvPr userDrawn="1"/>
          </p:nvSpPr>
          <p:spPr bwMode="auto">
            <a:xfrm>
              <a:off x="5160" y="3974"/>
              <a:ext cx="76" cy="107"/>
            </a:xfrm>
            <a:custGeom>
              <a:avLst/>
              <a:gdLst>
                <a:gd name="T0" fmla="*/ 0 w 305"/>
                <a:gd name="T1" fmla="*/ 407 h 428"/>
                <a:gd name="T2" fmla="*/ 0 w 305"/>
                <a:gd name="T3" fmla="*/ 407 h 428"/>
                <a:gd name="T4" fmla="*/ 13 w 305"/>
                <a:gd name="T5" fmla="*/ 411 h 428"/>
                <a:gd name="T6" fmla="*/ 47 w 305"/>
                <a:gd name="T7" fmla="*/ 418 h 428"/>
                <a:gd name="T8" fmla="*/ 71 w 305"/>
                <a:gd name="T9" fmla="*/ 421 h 428"/>
                <a:gd name="T10" fmla="*/ 98 w 305"/>
                <a:gd name="T11" fmla="*/ 425 h 428"/>
                <a:gd name="T12" fmla="*/ 129 w 305"/>
                <a:gd name="T13" fmla="*/ 427 h 428"/>
                <a:gd name="T14" fmla="*/ 163 w 305"/>
                <a:gd name="T15" fmla="*/ 428 h 428"/>
                <a:gd name="T16" fmla="*/ 163 w 305"/>
                <a:gd name="T17" fmla="*/ 428 h 428"/>
                <a:gd name="T18" fmla="*/ 197 w 305"/>
                <a:gd name="T19" fmla="*/ 427 h 428"/>
                <a:gd name="T20" fmla="*/ 226 w 305"/>
                <a:gd name="T21" fmla="*/ 426 h 428"/>
                <a:gd name="T22" fmla="*/ 251 w 305"/>
                <a:gd name="T23" fmla="*/ 424 h 428"/>
                <a:gd name="T24" fmla="*/ 270 w 305"/>
                <a:gd name="T25" fmla="*/ 422 h 428"/>
                <a:gd name="T26" fmla="*/ 297 w 305"/>
                <a:gd name="T27" fmla="*/ 419 h 428"/>
                <a:gd name="T28" fmla="*/ 305 w 305"/>
                <a:gd name="T29" fmla="*/ 417 h 428"/>
                <a:gd name="T30" fmla="*/ 305 w 305"/>
                <a:gd name="T31" fmla="*/ 346 h 428"/>
                <a:gd name="T32" fmla="*/ 305 w 305"/>
                <a:gd name="T33" fmla="*/ 346 h 428"/>
                <a:gd name="T34" fmla="*/ 297 w 305"/>
                <a:gd name="T35" fmla="*/ 347 h 428"/>
                <a:gd name="T36" fmla="*/ 272 w 305"/>
                <a:gd name="T37" fmla="*/ 351 h 428"/>
                <a:gd name="T38" fmla="*/ 235 w 305"/>
                <a:gd name="T39" fmla="*/ 354 h 428"/>
                <a:gd name="T40" fmla="*/ 213 w 305"/>
                <a:gd name="T41" fmla="*/ 355 h 428"/>
                <a:gd name="T42" fmla="*/ 188 w 305"/>
                <a:gd name="T43" fmla="*/ 355 h 428"/>
                <a:gd name="T44" fmla="*/ 188 w 305"/>
                <a:gd name="T45" fmla="*/ 355 h 428"/>
                <a:gd name="T46" fmla="*/ 167 w 305"/>
                <a:gd name="T47" fmla="*/ 355 h 428"/>
                <a:gd name="T48" fmla="*/ 149 w 305"/>
                <a:gd name="T49" fmla="*/ 354 h 428"/>
                <a:gd name="T50" fmla="*/ 118 w 305"/>
                <a:gd name="T51" fmla="*/ 351 h 428"/>
                <a:gd name="T52" fmla="*/ 99 w 305"/>
                <a:gd name="T53" fmla="*/ 349 h 428"/>
                <a:gd name="T54" fmla="*/ 92 w 305"/>
                <a:gd name="T55" fmla="*/ 348 h 428"/>
                <a:gd name="T56" fmla="*/ 92 w 305"/>
                <a:gd name="T57" fmla="*/ 247 h 428"/>
                <a:gd name="T58" fmla="*/ 276 w 305"/>
                <a:gd name="T59" fmla="*/ 247 h 428"/>
                <a:gd name="T60" fmla="*/ 276 w 305"/>
                <a:gd name="T61" fmla="*/ 175 h 428"/>
                <a:gd name="T62" fmla="*/ 92 w 305"/>
                <a:gd name="T63" fmla="*/ 175 h 428"/>
                <a:gd name="T64" fmla="*/ 92 w 305"/>
                <a:gd name="T65" fmla="*/ 79 h 428"/>
                <a:gd name="T66" fmla="*/ 92 w 305"/>
                <a:gd name="T67" fmla="*/ 79 h 428"/>
                <a:gd name="T68" fmla="*/ 99 w 305"/>
                <a:gd name="T69" fmla="*/ 78 h 428"/>
                <a:gd name="T70" fmla="*/ 117 w 305"/>
                <a:gd name="T71" fmla="*/ 76 h 428"/>
                <a:gd name="T72" fmla="*/ 145 w 305"/>
                <a:gd name="T73" fmla="*/ 74 h 428"/>
                <a:gd name="T74" fmla="*/ 182 w 305"/>
                <a:gd name="T75" fmla="*/ 73 h 428"/>
                <a:gd name="T76" fmla="*/ 182 w 305"/>
                <a:gd name="T77" fmla="*/ 73 h 428"/>
                <a:gd name="T78" fmla="*/ 205 w 305"/>
                <a:gd name="T79" fmla="*/ 73 h 428"/>
                <a:gd name="T80" fmla="*/ 226 w 305"/>
                <a:gd name="T81" fmla="*/ 74 h 428"/>
                <a:gd name="T82" fmla="*/ 263 w 305"/>
                <a:gd name="T83" fmla="*/ 77 h 428"/>
                <a:gd name="T84" fmla="*/ 289 w 305"/>
                <a:gd name="T85" fmla="*/ 80 h 428"/>
                <a:gd name="T86" fmla="*/ 298 w 305"/>
                <a:gd name="T87" fmla="*/ 82 h 428"/>
                <a:gd name="T88" fmla="*/ 298 w 305"/>
                <a:gd name="T89" fmla="*/ 10 h 428"/>
                <a:gd name="T90" fmla="*/ 298 w 305"/>
                <a:gd name="T91" fmla="*/ 10 h 428"/>
                <a:gd name="T92" fmla="*/ 289 w 305"/>
                <a:gd name="T93" fmla="*/ 9 h 428"/>
                <a:gd name="T94" fmla="*/ 264 w 305"/>
                <a:gd name="T95" fmla="*/ 5 h 428"/>
                <a:gd name="T96" fmla="*/ 224 w 305"/>
                <a:gd name="T97" fmla="*/ 2 h 428"/>
                <a:gd name="T98" fmla="*/ 200 w 305"/>
                <a:gd name="T99" fmla="*/ 1 h 428"/>
                <a:gd name="T100" fmla="*/ 172 w 305"/>
                <a:gd name="T101" fmla="*/ 0 h 428"/>
                <a:gd name="T102" fmla="*/ 172 w 305"/>
                <a:gd name="T103" fmla="*/ 0 h 428"/>
                <a:gd name="T104" fmla="*/ 134 w 305"/>
                <a:gd name="T105" fmla="*/ 1 h 428"/>
                <a:gd name="T106" fmla="*/ 102 w 305"/>
                <a:gd name="T107" fmla="*/ 3 h 428"/>
                <a:gd name="T108" fmla="*/ 72 w 305"/>
                <a:gd name="T109" fmla="*/ 6 h 428"/>
                <a:gd name="T110" fmla="*/ 47 w 305"/>
                <a:gd name="T111" fmla="*/ 9 h 428"/>
                <a:gd name="T112" fmla="*/ 27 w 305"/>
                <a:gd name="T113" fmla="*/ 13 h 428"/>
                <a:gd name="T114" fmla="*/ 13 w 305"/>
                <a:gd name="T115" fmla="*/ 15 h 428"/>
                <a:gd name="T116" fmla="*/ 0 w 305"/>
                <a:gd name="T117" fmla="*/ 19 h 428"/>
                <a:gd name="T118" fmla="*/ 0 w 305"/>
                <a:gd name="T119" fmla="*/ 407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05" h="428">
                  <a:moveTo>
                    <a:pt x="0" y="407"/>
                  </a:moveTo>
                  <a:lnTo>
                    <a:pt x="0" y="407"/>
                  </a:lnTo>
                  <a:lnTo>
                    <a:pt x="13" y="411"/>
                  </a:lnTo>
                  <a:lnTo>
                    <a:pt x="47" y="418"/>
                  </a:lnTo>
                  <a:lnTo>
                    <a:pt x="71" y="421"/>
                  </a:lnTo>
                  <a:lnTo>
                    <a:pt x="98" y="425"/>
                  </a:lnTo>
                  <a:lnTo>
                    <a:pt x="129" y="427"/>
                  </a:lnTo>
                  <a:lnTo>
                    <a:pt x="163" y="428"/>
                  </a:lnTo>
                  <a:lnTo>
                    <a:pt x="163" y="428"/>
                  </a:lnTo>
                  <a:lnTo>
                    <a:pt x="197" y="427"/>
                  </a:lnTo>
                  <a:lnTo>
                    <a:pt x="226" y="426"/>
                  </a:lnTo>
                  <a:lnTo>
                    <a:pt x="251" y="424"/>
                  </a:lnTo>
                  <a:lnTo>
                    <a:pt x="270" y="422"/>
                  </a:lnTo>
                  <a:lnTo>
                    <a:pt x="297" y="419"/>
                  </a:lnTo>
                  <a:lnTo>
                    <a:pt x="305" y="417"/>
                  </a:lnTo>
                  <a:lnTo>
                    <a:pt x="305" y="346"/>
                  </a:lnTo>
                  <a:lnTo>
                    <a:pt x="305" y="346"/>
                  </a:lnTo>
                  <a:lnTo>
                    <a:pt x="297" y="347"/>
                  </a:lnTo>
                  <a:lnTo>
                    <a:pt x="272" y="351"/>
                  </a:lnTo>
                  <a:lnTo>
                    <a:pt x="235" y="354"/>
                  </a:lnTo>
                  <a:lnTo>
                    <a:pt x="213" y="355"/>
                  </a:lnTo>
                  <a:lnTo>
                    <a:pt x="188" y="355"/>
                  </a:lnTo>
                  <a:lnTo>
                    <a:pt x="188" y="355"/>
                  </a:lnTo>
                  <a:lnTo>
                    <a:pt x="167" y="355"/>
                  </a:lnTo>
                  <a:lnTo>
                    <a:pt x="149" y="354"/>
                  </a:lnTo>
                  <a:lnTo>
                    <a:pt x="118" y="351"/>
                  </a:lnTo>
                  <a:lnTo>
                    <a:pt x="99" y="349"/>
                  </a:lnTo>
                  <a:lnTo>
                    <a:pt x="92" y="348"/>
                  </a:lnTo>
                  <a:lnTo>
                    <a:pt x="92" y="247"/>
                  </a:lnTo>
                  <a:lnTo>
                    <a:pt x="276" y="247"/>
                  </a:lnTo>
                  <a:lnTo>
                    <a:pt x="276" y="175"/>
                  </a:lnTo>
                  <a:lnTo>
                    <a:pt x="92" y="175"/>
                  </a:lnTo>
                  <a:lnTo>
                    <a:pt x="92" y="79"/>
                  </a:lnTo>
                  <a:lnTo>
                    <a:pt x="92" y="79"/>
                  </a:lnTo>
                  <a:lnTo>
                    <a:pt x="99" y="78"/>
                  </a:lnTo>
                  <a:lnTo>
                    <a:pt x="117" y="76"/>
                  </a:lnTo>
                  <a:lnTo>
                    <a:pt x="145" y="74"/>
                  </a:lnTo>
                  <a:lnTo>
                    <a:pt x="182" y="73"/>
                  </a:lnTo>
                  <a:lnTo>
                    <a:pt x="182" y="73"/>
                  </a:lnTo>
                  <a:lnTo>
                    <a:pt x="205" y="73"/>
                  </a:lnTo>
                  <a:lnTo>
                    <a:pt x="226" y="74"/>
                  </a:lnTo>
                  <a:lnTo>
                    <a:pt x="263" y="77"/>
                  </a:lnTo>
                  <a:lnTo>
                    <a:pt x="289" y="80"/>
                  </a:lnTo>
                  <a:lnTo>
                    <a:pt x="298" y="82"/>
                  </a:lnTo>
                  <a:lnTo>
                    <a:pt x="298" y="10"/>
                  </a:lnTo>
                  <a:lnTo>
                    <a:pt x="298" y="10"/>
                  </a:lnTo>
                  <a:lnTo>
                    <a:pt x="289" y="9"/>
                  </a:lnTo>
                  <a:lnTo>
                    <a:pt x="264" y="5"/>
                  </a:lnTo>
                  <a:lnTo>
                    <a:pt x="224" y="2"/>
                  </a:lnTo>
                  <a:lnTo>
                    <a:pt x="200" y="1"/>
                  </a:lnTo>
                  <a:lnTo>
                    <a:pt x="172" y="0"/>
                  </a:lnTo>
                  <a:lnTo>
                    <a:pt x="172" y="0"/>
                  </a:lnTo>
                  <a:lnTo>
                    <a:pt x="134" y="1"/>
                  </a:lnTo>
                  <a:lnTo>
                    <a:pt x="102" y="3"/>
                  </a:lnTo>
                  <a:lnTo>
                    <a:pt x="72" y="6"/>
                  </a:lnTo>
                  <a:lnTo>
                    <a:pt x="47" y="9"/>
                  </a:lnTo>
                  <a:lnTo>
                    <a:pt x="27" y="13"/>
                  </a:lnTo>
                  <a:lnTo>
                    <a:pt x="13" y="15"/>
                  </a:lnTo>
                  <a:lnTo>
                    <a:pt x="0" y="19"/>
                  </a:lnTo>
                  <a:lnTo>
                    <a:pt x="0" y="40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33" name="Freeform 32"/>
            <p:cNvSpPr>
              <a:spLocks/>
            </p:cNvSpPr>
            <p:nvPr userDrawn="1"/>
          </p:nvSpPr>
          <p:spPr bwMode="auto">
            <a:xfrm>
              <a:off x="4767" y="3974"/>
              <a:ext cx="124" cy="105"/>
            </a:xfrm>
            <a:custGeom>
              <a:avLst/>
              <a:gdLst>
                <a:gd name="T0" fmla="*/ 255 w 496"/>
                <a:gd name="T1" fmla="*/ 246 h 422"/>
                <a:gd name="T2" fmla="*/ 255 w 496"/>
                <a:gd name="T3" fmla="*/ 246 h 422"/>
                <a:gd name="T4" fmla="*/ 251 w 496"/>
                <a:gd name="T5" fmla="*/ 257 h 422"/>
                <a:gd name="T6" fmla="*/ 248 w 496"/>
                <a:gd name="T7" fmla="*/ 270 h 422"/>
                <a:gd name="T8" fmla="*/ 248 w 496"/>
                <a:gd name="T9" fmla="*/ 270 h 422"/>
                <a:gd name="T10" fmla="*/ 244 w 496"/>
                <a:gd name="T11" fmla="*/ 257 h 422"/>
                <a:gd name="T12" fmla="*/ 241 w 496"/>
                <a:gd name="T13" fmla="*/ 246 h 422"/>
                <a:gd name="T14" fmla="*/ 159 w 496"/>
                <a:gd name="T15" fmla="*/ 39 h 422"/>
                <a:gd name="T16" fmla="*/ 159 w 496"/>
                <a:gd name="T17" fmla="*/ 39 h 422"/>
                <a:gd name="T18" fmla="*/ 153 w 496"/>
                <a:gd name="T19" fmla="*/ 28 h 422"/>
                <a:gd name="T20" fmla="*/ 147 w 496"/>
                <a:gd name="T21" fmla="*/ 19 h 422"/>
                <a:gd name="T22" fmla="*/ 140 w 496"/>
                <a:gd name="T23" fmla="*/ 11 h 422"/>
                <a:gd name="T24" fmla="*/ 132 w 496"/>
                <a:gd name="T25" fmla="*/ 7 h 422"/>
                <a:gd name="T26" fmla="*/ 122 w 496"/>
                <a:gd name="T27" fmla="*/ 3 h 422"/>
                <a:gd name="T28" fmla="*/ 110 w 496"/>
                <a:gd name="T29" fmla="*/ 1 h 422"/>
                <a:gd name="T30" fmla="*/ 98 w 496"/>
                <a:gd name="T31" fmla="*/ 1 h 422"/>
                <a:gd name="T32" fmla="*/ 84 w 496"/>
                <a:gd name="T33" fmla="*/ 0 h 422"/>
                <a:gd name="T34" fmla="*/ 84 w 496"/>
                <a:gd name="T35" fmla="*/ 0 h 422"/>
                <a:gd name="T36" fmla="*/ 58 w 496"/>
                <a:gd name="T37" fmla="*/ 1 h 422"/>
                <a:gd name="T38" fmla="*/ 42 w 496"/>
                <a:gd name="T39" fmla="*/ 2 h 422"/>
                <a:gd name="T40" fmla="*/ 0 w 496"/>
                <a:gd name="T41" fmla="*/ 422 h 422"/>
                <a:gd name="T42" fmla="*/ 93 w 496"/>
                <a:gd name="T43" fmla="*/ 422 h 422"/>
                <a:gd name="T44" fmla="*/ 113 w 496"/>
                <a:gd name="T45" fmla="*/ 140 h 422"/>
                <a:gd name="T46" fmla="*/ 201 w 496"/>
                <a:gd name="T47" fmla="*/ 353 h 422"/>
                <a:gd name="T48" fmla="*/ 201 w 496"/>
                <a:gd name="T49" fmla="*/ 353 h 422"/>
                <a:gd name="T50" fmla="*/ 204 w 496"/>
                <a:gd name="T51" fmla="*/ 359 h 422"/>
                <a:gd name="T52" fmla="*/ 208 w 496"/>
                <a:gd name="T53" fmla="*/ 364 h 422"/>
                <a:gd name="T54" fmla="*/ 213 w 496"/>
                <a:gd name="T55" fmla="*/ 368 h 422"/>
                <a:gd name="T56" fmla="*/ 218 w 496"/>
                <a:gd name="T57" fmla="*/ 371 h 422"/>
                <a:gd name="T58" fmla="*/ 224 w 496"/>
                <a:gd name="T59" fmla="*/ 373 h 422"/>
                <a:gd name="T60" fmla="*/ 231 w 496"/>
                <a:gd name="T61" fmla="*/ 376 h 422"/>
                <a:gd name="T62" fmla="*/ 239 w 496"/>
                <a:gd name="T63" fmla="*/ 377 h 422"/>
                <a:gd name="T64" fmla="*/ 248 w 496"/>
                <a:gd name="T65" fmla="*/ 377 h 422"/>
                <a:gd name="T66" fmla="*/ 248 w 496"/>
                <a:gd name="T67" fmla="*/ 377 h 422"/>
                <a:gd name="T68" fmla="*/ 257 w 496"/>
                <a:gd name="T69" fmla="*/ 377 h 422"/>
                <a:gd name="T70" fmla="*/ 266 w 496"/>
                <a:gd name="T71" fmla="*/ 376 h 422"/>
                <a:gd name="T72" fmla="*/ 273 w 496"/>
                <a:gd name="T73" fmla="*/ 373 h 422"/>
                <a:gd name="T74" fmla="*/ 279 w 496"/>
                <a:gd name="T75" fmla="*/ 371 h 422"/>
                <a:gd name="T76" fmla="*/ 284 w 496"/>
                <a:gd name="T77" fmla="*/ 368 h 422"/>
                <a:gd name="T78" fmla="*/ 288 w 496"/>
                <a:gd name="T79" fmla="*/ 364 h 422"/>
                <a:gd name="T80" fmla="*/ 291 w 496"/>
                <a:gd name="T81" fmla="*/ 359 h 422"/>
                <a:gd name="T82" fmla="*/ 294 w 496"/>
                <a:gd name="T83" fmla="*/ 353 h 422"/>
                <a:gd name="T84" fmla="*/ 382 w 496"/>
                <a:gd name="T85" fmla="*/ 140 h 422"/>
                <a:gd name="T86" fmla="*/ 403 w 496"/>
                <a:gd name="T87" fmla="*/ 422 h 422"/>
                <a:gd name="T88" fmla="*/ 496 w 496"/>
                <a:gd name="T89" fmla="*/ 422 h 422"/>
                <a:gd name="T90" fmla="*/ 454 w 496"/>
                <a:gd name="T91" fmla="*/ 2 h 422"/>
                <a:gd name="T92" fmla="*/ 454 w 496"/>
                <a:gd name="T93" fmla="*/ 2 h 422"/>
                <a:gd name="T94" fmla="*/ 438 w 496"/>
                <a:gd name="T95" fmla="*/ 1 h 422"/>
                <a:gd name="T96" fmla="*/ 412 w 496"/>
                <a:gd name="T97" fmla="*/ 0 h 422"/>
                <a:gd name="T98" fmla="*/ 412 w 496"/>
                <a:gd name="T99" fmla="*/ 0 h 422"/>
                <a:gd name="T100" fmla="*/ 397 w 496"/>
                <a:gd name="T101" fmla="*/ 1 h 422"/>
                <a:gd name="T102" fmla="*/ 385 w 496"/>
                <a:gd name="T103" fmla="*/ 1 h 422"/>
                <a:gd name="T104" fmla="*/ 374 w 496"/>
                <a:gd name="T105" fmla="*/ 3 h 422"/>
                <a:gd name="T106" fmla="*/ 365 w 496"/>
                <a:gd name="T107" fmla="*/ 7 h 422"/>
                <a:gd name="T108" fmla="*/ 356 w 496"/>
                <a:gd name="T109" fmla="*/ 11 h 422"/>
                <a:gd name="T110" fmla="*/ 348 w 496"/>
                <a:gd name="T111" fmla="*/ 19 h 422"/>
                <a:gd name="T112" fmla="*/ 342 w 496"/>
                <a:gd name="T113" fmla="*/ 28 h 422"/>
                <a:gd name="T114" fmla="*/ 337 w 496"/>
                <a:gd name="T115" fmla="*/ 39 h 422"/>
                <a:gd name="T116" fmla="*/ 255 w 496"/>
                <a:gd name="T117" fmla="*/ 246 h 4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96" h="422">
                  <a:moveTo>
                    <a:pt x="255" y="246"/>
                  </a:moveTo>
                  <a:lnTo>
                    <a:pt x="255" y="246"/>
                  </a:lnTo>
                  <a:lnTo>
                    <a:pt x="251" y="257"/>
                  </a:lnTo>
                  <a:lnTo>
                    <a:pt x="248" y="270"/>
                  </a:lnTo>
                  <a:lnTo>
                    <a:pt x="248" y="270"/>
                  </a:lnTo>
                  <a:lnTo>
                    <a:pt x="244" y="257"/>
                  </a:lnTo>
                  <a:lnTo>
                    <a:pt x="241" y="246"/>
                  </a:lnTo>
                  <a:lnTo>
                    <a:pt x="159" y="39"/>
                  </a:lnTo>
                  <a:lnTo>
                    <a:pt x="159" y="39"/>
                  </a:lnTo>
                  <a:lnTo>
                    <a:pt x="153" y="28"/>
                  </a:lnTo>
                  <a:lnTo>
                    <a:pt x="147" y="19"/>
                  </a:lnTo>
                  <a:lnTo>
                    <a:pt x="140" y="11"/>
                  </a:lnTo>
                  <a:lnTo>
                    <a:pt x="132" y="7"/>
                  </a:lnTo>
                  <a:lnTo>
                    <a:pt x="122" y="3"/>
                  </a:lnTo>
                  <a:lnTo>
                    <a:pt x="110" y="1"/>
                  </a:lnTo>
                  <a:lnTo>
                    <a:pt x="98" y="1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58" y="1"/>
                  </a:lnTo>
                  <a:lnTo>
                    <a:pt x="42" y="2"/>
                  </a:lnTo>
                  <a:lnTo>
                    <a:pt x="0" y="422"/>
                  </a:lnTo>
                  <a:lnTo>
                    <a:pt x="93" y="422"/>
                  </a:lnTo>
                  <a:lnTo>
                    <a:pt x="113" y="140"/>
                  </a:lnTo>
                  <a:lnTo>
                    <a:pt x="201" y="353"/>
                  </a:lnTo>
                  <a:lnTo>
                    <a:pt x="201" y="353"/>
                  </a:lnTo>
                  <a:lnTo>
                    <a:pt x="204" y="359"/>
                  </a:lnTo>
                  <a:lnTo>
                    <a:pt x="208" y="364"/>
                  </a:lnTo>
                  <a:lnTo>
                    <a:pt x="213" y="368"/>
                  </a:lnTo>
                  <a:lnTo>
                    <a:pt x="218" y="371"/>
                  </a:lnTo>
                  <a:lnTo>
                    <a:pt x="224" y="373"/>
                  </a:lnTo>
                  <a:lnTo>
                    <a:pt x="231" y="376"/>
                  </a:lnTo>
                  <a:lnTo>
                    <a:pt x="239" y="377"/>
                  </a:lnTo>
                  <a:lnTo>
                    <a:pt x="248" y="377"/>
                  </a:lnTo>
                  <a:lnTo>
                    <a:pt x="248" y="377"/>
                  </a:lnTo>
                  <a:lnTo>
                    <a:pt x="257" y="377"/>
                  </a:lnTo>
                  <a:lnTo>
                    <a:pt x="266" y="376"/>
                  </a:lnTo>
                  <a:lnTo>
                    <a:pt x="273" y="373"/>
                  </a:lnTo>
                  <a:lnTo>
                    <a:pt x="279" y="371"/>
                  </a:lnTo>
                  <a:lnTo>
                    <a:pt x="284" y="368"/>
                  </a:lnTo>
                  <a:lnTo>
                    <a:pt x="288" y="364"/>
                  </a:lnTo>
                  <a:lnTo>
                    <a:pt x="291" y="359"/>
                  </a:lnTo>
                  <a:lnTo>
                    <a:pt x="294" y="353"/>
                  </a:lnTo>
                  <a:lnTo>
                    <a:pt x="382" y="140"/>
                  </a:lnTo>
                  <a:lnTo>
                    <a:pt x="403" y="422"/>
                  </a:lnTo>
                  <a:lnTo>
                    <a:pt x="496" y="422"/>
                  </a:lnTo>
                  <a:lnTo>
                    <a:pt x="454" y="2"/>
                  </a:lnTo>
                  <a:lnTo>
                    <a:pt x="454" y="2"/>
                  </a:lnTo>
                  <a:lnTo>
                    <a:pt x="438" y="1"/>
                  </a:lnTo>
                  <a:lnTo>
                    <a:pt x="412" y="0"/>
                  </a:lnTo>
                  <a:lnTo>
                    <a:pt x="412" y="0"/>
                  </a:lnTo>
                  <a:lnTo>
                    <a:pt x="397" y="1"/>
                  </a:lnTo>
                  <a:lnTo>
                    <a:pt x="385" y="1"/>
                  </a:lnTo>
                  <a:lnTo>
                    <a:pt x="374" y="3"/>
                  </a:lnTo>
                  <a:lnTo>
                    <a:pt x="365" y="7"/>
                  </a:lnTo>
                  <a:lnTo>
                    <a:pt x="356" y="11"/>
                  </a:lnTo>
                  <a:lnTo>
                    <a:pt x="348" y="19"/>
                  </a:lnTo>
                  <a:lnTo>
                    <a:pt x="342" y="28"/>
                  </a:lnTo>
                  <a:lnTo>
                    <a:pt x="337" y="39"/>
                  </a:lnTo>
                  <a:lnTo>
                    <a:pt x="255" y="24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34" name="Freeform 33"/>
            <p:cNvSpPr>
              <a:spLocks/>
            </p:cNvSpPr>
            <p:nvPr userDrawn="1"/>
          </p:nvSpPr>
          <p:spPr bwMode="auto">
            <a:xfrm>
              <a:off x="4671" y="4034"/>
              <a:ext cx="43" cy="29"/>
            </a:xfrm>
            <a:custGeom>
              <a:avLst/>
              <a:gdLst>
                <a:gd name="T0" fmla="*/ 171 w 171"/>
                <a:gd name="T1" fmla="*/ 93 h 116"/>
                <a:gd name="T2" fmla="*/ 171 w 171"/>
                <a:gd name="T3" fmla="*/ 93 h 116"/>
                <a:gd name="T4" fmla="*/ 151 w 171"/>
                <a:gd name="T5" fmla="*/ 99 h 116"/>
                <a:gd name="T6" fmla="*/ 125 w 171"/>
                <a:gd name="T7" fmla="*/ 108 h 116"/>
                <a:gd name="T8" fmla="*/ 110 w 171"/>
                <a:gd name="T9" fmla="*/ 111 h 116"/>
                <a:gd name="T10" fmla="*/ 96 w 171"/>
                <a:gd name="T11" fmla="*/ 114 h 116"/>
                <a:gd name="T12" fmla="*/ 82 w 171"/>
                <a:gd name="T13" fmla="*/ 116 h 116"/>
                <a:gd name="T14" fmla="*/ 67 w 171"/>
                <a:gd name="T15" fmla="*/ 116 h 116"/>
                <a:gd name="T16" fmla="*/ 67 w 171"/>
                <a:gd name="T17" fmla="*/ 116 h 116"/>
                <a:gd name="T18" fmla="*/ 54 w 171"/>
                <a:gd name="T19" fmla="*/ 116 h 116"/>
                <a:gd name="T20" fmla="*/ 41 w 171"/>
                <a:gd name="T21" fmla="*/ 114 h 116"/>
                <a:gd name="T22" fmla="*/ 30 w 171"/>
                <a:gd name="T23" fmla="*/ 110 h 116"/>
                <a:gd name="T24" fmla="*/ 24 w 171"/>
                <a:gd name="T25" fmla="*/ 108 h 116"/>
                <a:gd name="T26" fmla="*/ 19 w 171"/>
                <a:gd name="T27" fmla="*/ 105 h 116"/>
                <a:gd name="T28" fmla="*/ 15 w 171"/>
                <a:gd name="T29" fmla="*/ 101 h 116"/>
                <a:gd name="T30" fmla="*/ 11 w 171"/>
                <a:gd name="T31" fmla="*/ 97 h 116"/>
                <a:gd name="T32" fmla="*/ 8 w 171"/>
                <a:gd name="T33" fmla="*/ 92 h 116"/>
                <a:gd name="T34" fmla="*/ 5 w 171"/>
                <a:gd name="T35" fmla="*/ 87 h 116"/>
                <a:gd name="T36" fmla="*/ 3 w 171"/>
                <a:gd name="T37" fmla="*/ 82 h 116"/>
                <a:gd name="T38" fmla="*/ 2 w 171"/>
                <a:gd name="T39" fmla="*/ 76 h 116"/>
                <a:gd name="T40" fmla="*/ 1 w 171"/>
                <a:gd name="T41" fmla="*/ 69 h 116"/>
                <a:gd name="T42" fmla="*/ 0 w 171"/>
                <a:gd name="T43" fmla="*/ 61 h 116"/>
                <a:gd name="T44" fmla="*/ 0 w 171"/>
                <a:gd name="T45" fmla="*/ 61 h 116"/>
                <a:gd name="T46" fmla="*/ 1 w 171"/>
                <a:gd name="T47" fmla="*/ 49 h 116"/>
                <a:gd name="T48" fmla="*/ 4 w 171"/>
                <a:gd name="T49" fmla="*/ 38 h 116"/>
                <a:gd name="T50" fmla="*/ 6 w 171"/>
                <a:gd name="T51" fmla="*/ 33 h 116"/>
                <a:gd name="T52" fmla="*/ 9 w 171"/>
                <a:gd name="T53" fmla="*/ 27 h 116"/>
                <a:gd name="T54" fmla="*/ 13 w 171"/>
                <a:gd name="T55" fmla="*/ 23 h 116"/>
                <a:gd name="T56" fmla="*/ 16 w 171"/>
                <a:gd name="T57" fmla="*/ 19 h 116"/>
                <a:gd name="T58" fmla="*/ 21 w 171"/>
                <a:gd name="T59" fmla="*/ 16 h 116"/>
                <a:gd name="T60" fmla="*/ 26 w 171"/>
                <a:gd name="T61" fmla="*/ 13 h 116"/>
                <a:gd name="T62" fmla="*/ 33 w 171"/>
                <a:gd name="T63" fmla="*/ 10 h 116"/>
                <a:gd name="T64" fmla="*/ 39 w 171"/>
                <a:gd name="T65" fmla="*/ 8 h 116"/>
                <a:gd name="T66" fmla="*/ 55 w 171"/>
                <a:gd name="T67" fmla="*/ 5 h 116"/>
                <a:gd name="T68" fmla="*/ 72 w 171"/>
                <a:gd name="T69" fmla="*/ 3 h 116"/>
                <a:gd name="T70" fmla="*/ 171 w 171"/>
                <a:gd name="T71" fmla="*/ 0 h 116"/>
                <a:gd name="T72" fmla="*/ 171 w 171"/>
                <a:gd name="T73" fmla="*/ 93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71" h="116">
                  <a:moveTo>
                    <a:pt x="171" y="93"/>
                  </a:moveTo>
                  <a:lnTo>
                    <a:pt x="171" y="93"/>
                  </a:lnTo>
                  <a:lnTo>
                    <a:pt x="151" y="99"/>
                  </a:lnTo>
                  <a:lnTo>
                    <a:pt x="125" y="108"/>
                  </a:lnTo>
                  <a:lnTo>
                    <a:pt x="110" y="111"/>
                  </a:lnTo>
                  <a:lnTo>
                    <a:pt x="96" y="114"/>
                  </a:lnTo>
                  <a:lnTo>
                    <a:pt x="82" y="116"/>
                  </a:lnTo>
                  <a:lnTo>
                    <a:pt x="67" y="116"/>
                  </a:lnTo>
                  <a:lnTo>
                    <a:pt x="67" y="116"/>
                  </a:lnTo>
                  <a:lnTo>
                    <a:pt x="54" y="116"/>
                  </a:lnTo>
                  <a:lnTo>
                    <a:pt x="41" y="114"/>
                  </a:lnTo>
                  <a:lnTo>
                    <a:pt x="30" y="110"/>
                  </a:lnTo>
                  <a:lnTo>
                    <a:pt x="24" y="108"/>
                  </a:lnTo>
                  <a:lnTo>
                    <a:pt x="19" y="105"/>
                  </a:lnTo>
                  <a:lnTo>
                    <a:pt x="15" y="101"/>
                  </a:lnTo>
                  <a:lnTo>
                    <a:pt x="11" y="97"/>
                  </a:lnTo>
                  <a:lnTo>
                    <a:pt x="8" y="92"/>
                  </a:lnTo>
                  <a:lnTo>
                    <a:pt x="5" y="87"/>
                  </a:lnTo>
                  <a:lnTo>
                    <a:pt x="3" y="82"/>
                  </a:lnTo>
                  <a:lnTo>
                    <a:pt x="2" y="76"/>
                  </a:lnTo>
                  <a:lnTo>
                    <a:pt x="1" y="69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1" y="49"/>
                  </a:lnTo>
                  <a:lnTo>
                    <a:pt x="4" y="38"/>
                  </a:lnTo>
                  <a:lnTo>
                    <a:pt x="6" y="33"/>
                  </a:lnTo>
                  <a:lnTo>
                    <a:pt x="9" y="27"/>
                  </a:lnTo>
                  <a:lnTo>
                    <a:pt x="13" y="23"/>
                  </a:lnTo>
                  <a:lnTo>
                    <a:pt x="16" y="19"/>
                  </a:lnTo>
                  <a:lnTo>
                    <a:pt x="21" y="16"/>
                  </a:lnTo>
                  <a:lnTo>
                    <a:pt x="26" y="13"/>
                  </a:lnTo>
                  <a:lnTo>
                    <a:pt x="33" y="10"/>
                  </a:lnTo>
                  <a:lnTo>
                    <a:pt x="39" y="8"/>
                  </a:lnTo>
                  <a:lnTo>
                    <a:pt x="55" y="5"/>
                  </a:lnTo>
                  <a:lnTo>
                    <a:pt x="72" y="3"/>
                  </a:lnTo>
                  <a:lnTo>
                    <a:pt x="171" y="0"/>
                  </a:lnTo>
                  <a:lnTo>
                    <a:pt x="171" y="9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35" name="Freeform 34"/>
            <p:cNvSpPr>
              <a:spLocks/>
            </p:cNvSpPr>
            <p:nvPr userDrawn="1"/>
          </p:nvSpPr>
          <p:spPr bwMode="auto">
            <a:xfrm>
              <a:off x="4649" y="3974"/>
              <a:ext cx="88" cy="107"/>
            </a:xfrm>
            <a:custGeom>
              <a:avLst/>
              <a:gdLst>
                <a:gd name="T0" fmla="*/ 205 w 352"/>
                <a:gd name="T1" fmla="*/ 0 h 428"/>
                <a:gd name="T2" fmla="*/ 147 w 352"/>
                <a:gd name="T3" fmla="*/ 4 h 428"/>
                <a:gd name="T4" fmla="*/ 97 w 352"/>
                <a:gd name="T5" fmla="*/ 12 h 428"/>
                <a:gd name="T6" fmla="*/ 58 w 352"/>
                <a:gd name="T7" fmla="*/ 23 h 428"/>
                <a:gd name="T8" fmla="*/ 33 w 352"/>
                <a:gd name="T9" fmla="*/ 33 h 428"/>
                <a:gd name="T10" fmla="*/ 52 w 352"/>
                <a:gd name="T11" fmla="*/ 102 h 428"/>
                <a:gd name="T12" fmla="*/ 92 w 352"/>
                <a:gd name="T13" fmla="*/ 91 h 428"/>
                <a:gd name="T14" fmla="*/ 133 w 352"/>
                <a:gd name="T15" fmla="*/ 82 h 428"/>
                <a:gd name="T16" fmla="*/ 179 w 352"/>
                <a:gd name="T17" fmla="*/ 79 h 428"/>
                <a:gd name="T18" fmla="*/ 197 w 352"/>
                <a:gd name="T19" fmla="*/ 80 h 428"/>
                <a:gd name="T20" fmla="*/ 221 w 352"/>
                <a:gd name="T21" fmla="*/ 84 h 428"/>
                <a:gd name="T22" fmla="*/ 234 w 352"/>
                <a:gd name="T23" fmla="*/ 90 h 428"/>
                <a:gd name="T24" fmla="*/ 244 w 352"/>
                <a:gd name="T25" fmla="*/ 98 h 428"/>
                <a:gd name="T26" fmla="*/ 251 w 352"/>
                <a:gd name="T27" fmla="*/ 108 h 428"/>
                <a:gd name="T28" fmla="*/ 256 w 352"/>
                <a:gd name="T29" fmla="*/ 120 h 428"/>
                <a:gd name="T30" fmla="*/ 260 w 352"/>
                <a:gd name="T31" fmla="*/ 137 h 428"/>
                <a:gd name="T32" fmla="*/ 260 w 352"/>
                <a:gd name="T33" fmla="*/ 176 h 428"/>
                <a:gd name="T34" fmla="*/ 179 w 352"/>
                <a:gd name="T35" fmla="*/ 176 h 428"/>
                <a:gd name="T36" fmla="*/ 132 w 352"/>
                <a:gd name="T37" fmla="*/ 179 h 428"/>
                <a:gd name="T38" fmla="*/ 93 w 352"/>
                <a:gd name="T39" fmla="*/ 187 h 428"/>
                <a:gd name="T40" fmla="*/ 61 w 352"/>
                <a:gd name="T41" fmla="*/ 200 h 428"/>
                <a:gd name="T42" fmla="*/ 38 w 352"/>
                <a:gd name="T43" fmla="*/ 216 h 428"/>
                <a:gd name="T44" fmla="*/ 20 w 352"/>
                <a:gd name="T45" fmla="*/ 236 h 428"/>
                <a:gd name="T46" fmla="*/ 9 w 352"/>
                <a:gd name="T47" fmla="*/ 257 h 428"/>
                <a:gd name="T48" fmla="*/ 2 w 352"/>
                <a:gd name="T49" fmla="*/ 282 h 428"/>
                <a:gd name="T50" fmla="*/ 0 w 352"/>
                <a:gd name="T51" fmla="*/ 307 h 428"/>
                <a:gd name="T52" fmla="*/ 1 w 352"/>
                <a:gd name="T53" fmla="*/ 323 h 428"/>
                <a:gd name="T54" fmla="*/ 7 w 352"/>
                <a:gd name="T55" fmla="*/ 352 h 428"/>
                <a:gd name="T56" fmla="*/ 19 w 352"/>
                <a:gd name="T57" fmla="*/ 376 h 428"/>
                <a:gd name="T58" fmla="*/ 35 w 352"/>
                <a:gd name="T59" fmla="*/ 394 h 428"/>
                <a:gd name="T60" fmla="*/ 54 w 352"/>
                <a:gd name="T61" fmla="*/ 408 h 428"/>
                <a:gd name="T62" fmla="*/ 77 w 352"/>
                <a:gd name="T63" fmla="*/ 418 h 428"/>
                <a:gd name="T64" fmla="*/ 101 w 352"/>
                <a:gd name="T65" fmla="*/ 424 h 428"/>
                <a:gd name="T66" fmla="*/ 126 w 352"/>
                <a:gd name="T67" fmla="*/ 427 h 428"/>
                <a:gd name="T68" fmla="*/ 138 w 352"/>
                <a:gd name="T69" fmla="*/ 428 h 428"/>
                <a:gd name="T70" fmla="*/ 164 w 352"/>
                <a:gd name="T71" fmla="*/ 426 h 428"/>
                <a:gd name="T72" fmla="*/ 209 w 352"/>
                <a:gd name="T73" fmla="*/ 418 h 428"/>
                <a:gd name="T74" fmla="*/ 241 w 352"/>
                <a:gd name="T75" fmla="*/ 406 h 428"/>
                <a:gd name="T76" fmla="*/ 260 w 352"/>
                <a:gd name="T77" fmla="*/ 397 h 428"/>
                <a:gd name="T78" fmla="*/ 264 w 352"/>
                <a:gd name="T79" fmla="*/ 396 h 428"/>
                <a:gd name="T80" fmla="*/ 270 w 352"/>
                <a:gd name="T81" fmla="*/ 398 h 428"/>
                <a:gd name="T82" fmla="*/ 284 w 352"/>
                <a:gd name="T83" fmla="*/ 404 h 428"/>
                <a:gd name="T84" fmla="*/ 311 w 352"/>
                <a:gd name="T85" fmla="*/ 411 h 428"/>
                <a:gd name="T86" fmla="*/ 352 w 352"/>
                <a:gd name="T87" fmla="*/ 413 h 428"/>
                <a:gd name="T88" fmla="*/ 352 w 352"/>
                <a:gd name="T89" fmla="*/ 122 h 428"/>
                <a:gd name="T90" fmla="*/ 350 w 352"/>
                <a:gd name="T91" fmla="*/ 92 h 428"/>
                <a:gd name="T92" fmla="*/ 343 w 352"/>
                <a:gd name="T93" fmla="*/ 66 h 428"/>
                <a:gd name="T94" fmla="*/ 331 w 352"/>
                <a:gd name="T95" fmla="*/ 45 h 428"/>
                <a:gd name="T96" fmla="*/ 314 w 352"/>
                <a:gd name="T97" fmla="*/ 29 h 428"/>
                <a:gd name="T98" fmla="*/ 293 w 352"/>
                <a:gd name="T99" fmla="*/ 15 h 428"/>
                <a:gd name="T100" fmla="*/ 268 w 352"/>
                <a:gd name="T101" fmla="*/ 7 h 428"/>
                <a:gd name="T102" fmla="*/ 238 w 352"/>
                <a:gd name="T103" fmla="*/ 2 h 428"/>
                <a:gd name="T104" fmla="*/ 205 w 352"/>
                <a:gd name="T105" fmla="*/ 0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52" h="428">
                  <a:moveTo>
                    <a:pt x="205" y="0"/>
                  </a:moveTo>
                  <a:lnTo>
                    <a:pt x="205" y="0"/>
                  </a:lnTo>
                  <a:lnTo>
                    <a:pt x="176" y="1"/>
                  </a:lnTo>
                  <a:lnTo>
                    <a:pt x="147" y="4"/>
                  </a:lnTo>
                  <a:lnTo>
                    <a:pt x="121" y="7"/>
                  </a:lnTo>
                  <a:lnTo>
                    <a:pt x="97" y="12"/>
                  </a:lnTo>
                  <a:lnTo>
                    <a:pt x="77" y="17"/>
                  </a:lnTo>
                  <a:lnTo>
                    <a:pt x="58" y="23"/>
                  </a:lnTo>
                  <a:lnTo>
                    <a:pt x="44" y="28"/>
                  </a:lnTo>
                  <a:lnTo>
                    <a:pt x="33" y="33"/>
                  </a:lnTo>
                  <a:lnTo>
                    <a:pt x="52" y="102"/>
                  </a:lnTo>
                  <a:lnTo>
                    <a:pt x="52" y="102"/>
                  </a:lnTo>
                  <a:lnTo>
                    <a:pt x="63" y="98"/>
                  </a:lnTo>
                  <a:lnTo>
                    <a:pt x="92" y="91"/>
                  </a:lnTo>
                  <a:lnTo>
                    <a:pt x="111" y="86"/>
                  </a:lnTo>
                  <a:lnTo>
                    <a:pt x="133" y="82"/>
                  </a:lnTo>
                  <a:lnTo>
                    <a:pt x="155" y="80"/>
                  </a:lnTo>
                  <a:lnTo>
                    <a:pt x="179" y="79"/>
                  </a:lnTo>
                  <a:lnTo>
                    <a:pt x="179" y="79"/>
                  </a:lnTo>
                  <a:lnTo>
                    <a:pt x="197" y="80"/>
                  </a:lnTo>
                  <a:lnTo>
                    <a:pt x="214" y="82"/>
                  </a:lnTo>
                  <a:lnTo>
                    <a:pt x="221" y="84"/>
                  </a:lnTo>
                  <a:lnTo>
                    <a:pt x="228" y="86"/>
                  </a:lnTo>
                  <a:lnTo>
                    <a:pt x="234" y="90"/>
                  </a:lnTo>
                  <a:lnTo>
                    <a:pt x="239" y="94"/>
                  </a:lnTo>
                  <a:lnTo>
                    <a:pt x="244" y="98"/>
                  </a:lnTo>
                  <a:lnTo>
                    <a:pt x="248" y="102"/>
                  </a:lnTo>
                  <a:lnTo>
                    <a:pt x="251" y="108"/>
                  </a:lnTo>
                  <a:lnTo>
                    <a:pt x="254" y="114"/>
                  </a:lnTo>
                  <a:lnTo>
                    <a:pt x="256" y="120"/>
                  </a:lnTo>
                  <a:lnTo>
                    <a:pt x="258" y="129"/>
                  </a:lnTo>
                  <a:lnTo>
                    <a:pt x="260" y="137"/>
                  </a:lnTo>
                  <a:lnTo>
                    <a:pt x="260" y="146"/>
                  </a:lnTo>
                  <a:lnTo>
                    <a:pt x="260" y="176"/>
                  </a:lnTo>
                  <a:lnTo>
                    <a:pt x="179" y="176"/>
                  </a:lnTo>
                  <a:lnTo>
                    <a:pt x="179" y="176"/>
                  </a:lnTo>
                  <a:lnTo>
                    <a:pt x="154" y="177"/>
                  </a:lnTo>
                  <a:lnTo>
                    <a:pt x="132" y="179"/>
                  </a:lnTo>
                  <a:lnTo>
                    <a:pt x="111" y="182"/>
                  </a:lnTo>
                  <a:lnTo>
                    <a:pt x="93" y="187"/>
                  </a:lnTo>
                  <a:lnTo>
                    <a:pt x="77" y="192"/>
                  </a:lnTo>
                  <a:lnTo>
                    <a:pt x="61" y="200"/>
                  </a:lnTo>
                  <a:lnTo>
                    <a:pt x="49" y="207"/>
                  </a:lnTo>
                  <a:lnTo>
                    <a:pt x="38" y="216"/>
                  </a:lnTo>
                  <a:lnTo>
                    <a:pt x="29" y="225"/>
                  </a:lnTo>
                  <a:lnTo>
                    <a:pt x="20" y="236"/>
                  </a:lnTo>
                  <a:lnTo>
                    <a:pt x="14" y="246"/>
                  </a:lnTo>
                  <a:lnTo>
                    <a:pt x="9" y="257"/>
                  </a:lnTo>
                  <a:lnTo>
                    <a:pt x="5" y="270"/>
                  </a:lnTo>
                  <a:lnTo>
                    <a:pt x="2" y="282"/>
                  </a:lnTo>
                  <a:lnTo>
                    <a:pt x="1" y="294"/>
                  </a:lnTo>
                  <a:lnTo>
                    <a:pt x="0" y="307"/>
                  </a:lnTo>
                  <a:lnTo>
                    <a:pt x="0" y="307"/>
                  </a:lnTo>
                  <a:lnTo>
                    <a:pt x="1" y="323"/>
                  </a:lnTo>
                  <a:lnTo>
                    <a:pt x="3" y="338"/>
                  </a:lnTo>
                  <a:lnTo>
                    <a:pt x="7" y="352"/>
                  </a:lnTo>
                  <a:lnTo>
                    <a:pt x="12" y="364"/>
                  </a:lnTo>
                  <a:lnTo>
                    <a:pt x="19" y="376"/>
                  </a:lnTo>
                  <a:lnTo>
                    <a:pt x="27" y="386"/>
                  </a:lnTo>
                  <a:lnTo>
                    <a:pt x="35" y="394"/>
                  </a:lnTo>
                  <a:lnTo>
                    <a:pt x="45" y="401"/>
                  </a:lnTo>
                  <a:lnTo>
                    <a:pt x="54" y="408"/>
                  </a:lnTo>
                  <a:lnTo>
                    <a:pt x="65" y="414"/>
                  </a:lnTo>
                  <a:lnTo>
                    <a:pt x="77" y="418"/>
                  </a:lnTo>
                  <a:lnTo>
                    <a:pt x="89" y="422"/>
                  </a:lnTo>
                  <a:lnTo>
                    <a:pt x="101" y="424"/>
                  </a:lnTo>
                  <a:lnTo>
                    <a:pt x="113" y="426"/>
                  </a:lnTo>
                  <a:lnTo>
                    <a:pt x="126" y="427"/>
                  </a:lnTo>
                  <a:lnTo>
                    <a:pt x="138" y="428"/>
                  </a:lnTo>
                  <a:lnTo>
                    <a:pt x="138" y="428"/>
                  </a:lnTo>
                  <a:lnTo>
                    <a:pt x="151" y="427"/>
                  </a:lnTo>
                  <a:lnTo>
                    <a:pt x="164" y="426"/>
                  </a:lnTo>
                  <a:lnTo>
                    <a:pt x="189" y="423"/>
                  </a:lnTo>
                  <a:lnTo>
                    <a:pt x="209" y="418"/>
                  </a:lnTo>
                  <a:lnTo>
                    <a:pt x="227" y="412"/>
                  </a:lnTo>
                  <a:lnTo>
                    <a:pt x="241" y="406"/>
                  </a:lnTo>
                  <a:lnTo>
                    <a:pt x="252" y="401"/>
                  </a:lnTo>
                  <a:lnTo>
                    <a:pt x="260" y="397"/>
                  </a:lnTo>
                  <a:lnTo>
                    <a:pt x="264" y="396"/>
                  </a:lnTo>
                  <a:lnTo>
                    <a:pt x="264" y="396"/>
                  </a:lnTo>
                  <a:lnTo>
                    <a:pt x="266" y="397"/>
                  </a:lnTo>
                  <a:lnTo>
                    <a:pt x="270" y="398"/>
                  </a:lnTo>
                  <a:lnTo>
                    <a:pt x="276" y="401"/>
                  </a:lnTo>
                  <a:lnTo>
                    <a:pt x="284" y="404"/>
                  </a:lnTo>
                  <a:lnTo>
                    <a:pt x="295" y="407"/>
                  </a:lnTo>
                  <a:lnTo>
                    <a:pt x="311" y="411"/>
                  </a:lnTo>
                  <a:lnTo>
                    <a:pt x="329" y="412"/>
                  </a:lnTo>
                  <a:lnTo>
                    <a:pt x="352" y="413"/>
                  </a:lnTo>
                  <a:lnTo>
                    <a:pt x="352" y="122"/>
                  </a:lnTo>
                  <a:lnTo>
                    <a:pt x="352" y="122"/>
                  </a:lnTo>
                  <a:lnTo>
                    <a:pt x="352" y="106"/>
                  </a:lnTo>
                  <a:lnTo>
                    <a:pt x="350" y="92"/>
                  </a:lnTo>
                  <a:lnTo>
                    <a:pt x="347" y="78"/>
                  </a:lnTo>
                  <a:lnTo>
                    <a:pt x="343" y="66"/>
                  </a:lnTo>
                  <a:lnTo>
                    <a:pt x="337" y="56"/>
                  </a:lnTo>
                  <a:lnTo>
                    <a:pt x="331" y="45"/>
                  </a:lnTo>
                  <a:lnTo>
                    <a:pt x="323" y="36"/>
                  </a:lnTo>
                  <a:lnTo>
                    <a:pt x="314" y="29"/>
                  </a:lnTo>
                  <a:lnTo>
                    <a:pt x="304" y="22"/>
                  </a:lnTo>
                  <a:lnTo>
                    <a:pt x="293" y="15"/>
                  </a:lnTo>
                  <a:lnTo>
                    <a:pt x="281" y="11"/>
                  </a:lnTo>
                  <a:lnTo>
                    <a:pt x="268" y="7"/>
                  </a:lnTo>
                  <a:lnTo>
                    <a:pt x="253" y="4"/>
                  </a:lnTo>
                  <a:lnTo>
                    <a:pt x="238" y="2"/>
                  </a:lnTo>
                  <a:lnTo>
                    <a:pt x="223" y="1"/>
                  </a:lnTo>
                  <a:lnTo>
                    <a:pt x="205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37" name="Freeform 10"/>
            <p:cNvSpPr>
              <a:spLocks/>
            </p:cNvSpPr>
            <p:nvPr userDrawn="1"/>
          </p:nvSpPr>
          <p:spPr bwMode="auto">
            <a:xfrm>
              <a:off x="4936" y="4034"/>
              <a:ext cx="43" cy="29"/>
            </a:xfrm>
            <a:custGeom>
              <a:avLst/>
              <a:gdLst>
                <a:gd name="T0" fmla="*/ 171 w 171"/>
                <a:gd name="T1" fmla="*/ 93 h 116"/>
                <a:gd name="T2" fmla="*/ 171 w 171"/>
                <a:gd name="T3" fmla="*/ 93 h 116"/>
                <a:gd name="T4" fmla="*/ 152 w 171"/>
                <a:gd name="T5" fmla="*/ 99 h 116"/>
                <a:gd name="T6" fmla="*/ 125 w 171"/>
                <a:gd name="T7" fmla="*/ 108 h 116"/>
                <a:gd name="T8" fmla="*/ 111 w 171"/>
                <a:gd name="T9" fmla="*/ 111 h 116"/>
                <a:gd name="T10" fmla="*/ 95 w 171"/>
                <a:gd name="T11" fmla="*/ 114 h 116"/>
                <a:gd name="T12" fmla="*/ 81 w 171"/>
                <a:gd name="T13" fmla="*/ 116 h 116"/>
                <a:gd name="T14" fmla="*/ 68 w 171"/>
                <a:gd name="T15" fmla="*/ 116 h 116"/>
                <a:gd name="T16" fmla="*/ 68 w 171"/>
                <a:gd name="T17" fmla="*/ 116 h 116"/>
                <a:gd name="T18" fmla="*/ 54 w 171"/>
                <a:gd name="T19" fmla="*/ 116 h 116"/>
                <a:gd name="T20" fmla="*/ 41 w 171"/>
                <a:gd name="T21" fmla="*/ 114 h 116"/>
                <a:gd name="T22" fmla="*/ 29 w 171"/>
                <a:gd name="T23" fmla="*/ 110 h 116"/>
                <a:gd name="T24" fmla="*/ 24 w 171"/>
                <a:gd name="T25" fmla="*/ 108 h 116"/>
                <a:gd name="T26" fmla="*/ 20 w 171"/>
                <a:gd name="T27" fmla="*/ 105 h 116"/>
                <a:gd name="T28" fmla="*/ 16 w 171"/>
                <a:gd name="T29" fmla="*/ 101 h 116"/>
                <a:gd name="T30" fmla="*/ 12 w 171"/>
                <a:gd name="T31" fmla="*/ 97 h 116"/>
                <a:gd name="T32" fmla="*/ 9 w 171"/>
                <a:gd name="T33" fmla="*/ 92 h 116"/>
                <a:gd name="T34" fmla="*/ 6 w 171"/>
                <a:gd name="T35" fmla="*/ 87 h 116"/>
                <a:gd name="T36" fmla="*/ 3 w 171"/>
                <a:gd name="T37" fmla="*/ 82 h 116"/>
                <a:gd name="T38" fmla="*/ 1 w 171"/>
                <a:gd name="T39" fmla="*/ 76 h 116"/>
                <a:gd name="T40" fmla="*/ 0 w 171"/>
                <a:gd name="T41" fmla="*/ 69 h 116"/>
                <a:gd name="T42" fmla="*/ 0 w 171"/>
                <a:gd name="T43" fmla="*/ 61 h 116"/>
                <a:gd name="T44" fmla="*/ 0 w 171"/>
                <a:gd name="T45" fmla="*/ 61 h 116"/>
                <a:gd name="T46" fmla="*/ 1 w 171"/>
                <a:gd name="T47" fmla="*/ 49 h 116"/>
                <a:gd name="T48" fmla="*/ 4 w 171"/>
                <a:gd name="T49" fmla="*/ 38 h 116"/>
                <a:gd name="T50" fmla="*/ 7 w 171"/>
                <a:gd name="T51" fmla="*/ 33 h 116"/>
                <a:gd name="T52" fmla="*/ 10 w 171"/>
                <a:gd name="T53" fmla="*/ 27 h 116"/>
                <a:gd name="T54" fmla="*/ 13 w 171"/>
                <a:gd name="T55" fmla="*/ 23 h 116"/>
                <a:gd name="T56" fmla="*/ 17 w 171"/>
                <a:gd name="T57" fmla="*/ 19 h 116"/>
                <a:gd name="T58" fmla="*/ 22 w 171"/>
                <a:gd name="T59" fmla="*/ 16 h 116"/>
                <a:gd name="T60" fmla="*/ 27 w 171"/>
                <a:gd name="T61" fmla="*/ 13 h 116"/>
                <a:gd name="T62" fmla="*/ 33 w 171"/>
                <a:gd name="T63" fmla="*/ 10 h 116"/>
                <a:gd name="T64" fmla="*/ 39 w 171"/>
                <a:gd name="T65" fmla="*/ 8 h 116"/>
                <a:gd name="T66" fmla="*/ 55 w 171"/>
                <a:gd name="T67" fmla="*/ 5 h 116"/>
                <a:gd name="T68" fmla="*/ 73 w 171"/>
                <a:gd name="T69" fmla="*/ 3 h 116"/>
                <a:gd name="T70" fmla="*/ 171 w 171"/>
                <a:gd name="T71" fmla="*/ 0 h 116"/>
                <a:gd name="T72" fmla="*/ 171 w 171"/>
                <a:gd name="T73" fmla="*/ 93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71" h="116">
                  <a:moveTo>
                    <a:pt x="171" y="93"/>
                  </a:moveTo>
                  <a:lnTo>
                    <a:pt x="171" y="93"/>
                  </a:lnTo>
                  <a:lnTo>
                    <a:pt x="152" y="99"/>
                  </a:lnTo>
                  <a:lnTo>
                    <a:pt x="125" y="108"/>
                  </a:lnTo>
                  <a:lnTo>
                    <a:pt x="111" y="111"/>
                  </a:lnTo>
                  <a:lnTo>
                    <a:pt x="95" y="114"/>
                  </a:lnTo>
                  <a:lnTo>
                    <a:pt x="81" y="116"/>
                  </a:lnTo>
                  <a:lnTo>
                    <a:pt x="68" y="116"/>
                  </a:lnTo>
                  <a:lnTo>
                    <a:pt x="68" y="116"/>
                  </a:lnTo>
                  <a:lnTo>
                    <a:pt x="54" y="116"/>
                  </a:lnTo>
                  <a:lnTo>
                    <a:pt x="41" y="114"/>
                  </a:lnTo>
                  <a:lnTo>
                    <a:pt x="29" y="110"/>
                  </a:lnTo>
                  <a:lnTo>
                    <a:pt x="24" y="108"/>
                  </a:lnTo>
                  <a:lnTo>
                    <a:pt x="20" y="105"/>
                  </a:lnTo>
                  <a:lnTo>
                    <a:pt x="16" y="101"/>
                  </a:lnTo>
                  <a:lnTo>
                    <a:pt x="12" y="97"/>
                  </a:lnTo>
                  <a:lnTo>
                    <a:pt x="9" y="92"/>
                  </a:lnTo>
                  <a:lnTo>
                    <a:pt x="6" y="87"/>
                  </a:lnTo>
                  <a:lnTo>
                    <a:pt x="3" y="82"/>
                  </a:lnTo>
                  <a:lnTo>
                    <a:pt x="1" y="76"/>
                  </a:lnTo>
                  <a:lnTo>
                    <a:pt x="0" y="69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1" y="49"/>
                  </a:lnTo>
                  <a:lnTo>
                    <a:pt x="4" y="38"/>
                  </a:lnTo>
                  <a:lnTo>
                    <a:pt x="7" y="33"/>
                  </a:lnTo>
                  <a:lnTo>
                    <a:pt x="10" y="27"/>
                  </a:lnTo>
                  <a:lnTo>
                    <a:pt x="13" y="23"/>
                  </a:lnTo>
                  <a:lnTo>
                    <a:pt x="17" y="19"/>
                  </a:lnTo>
                  <a:lnTo>
                    <a:pt x="22" y="16"/>
                  </a:lnTo>
                  <a:lnTo>
                    <a:pt x="27" y="13"/>
                  </a:lnTo>
                  <a:lnTo>
                    <a:pt x="33" y="10"/>
                  </a:lnTo>
                  <a:lnTo>
                    <a:pt x="39" y="8"/>
                  </a:lnTo>
                  <a:lnTo>
                    <a:pt x="55" y="5"/>
                  </a:lnTo>
                  <a:lnTo>
                    <a:pt x="73" y="3"/>
                  </a:lnTo>
                  <a:lnTo>
                    <a:pt x="171" y="0"/>
                  </a:lnTo>
                  <a:lnTo>
                    <a:pt x="171" y="9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38" name="Freeform 11"/>
            <p:cNvSpPr>
              <a:spLocks/>
            </p:cNvSpPr>
            <p:nvPr userDrawn="1"/>
          </p:nvSpPr>
          <p:spPr bwMode="auto">
            <a:xfrm>
              <a:off x="4914" y="3974"/>
              <a:ext cx="88" cy="107"/>
            </a:xfrm>
            <a:custGeom>
              <a:avLst/>
              <a:gdLst>
                <a:gd name="T0" fmla="*/ 206 w 353"/>
                <a:gd name="T1" fmla="*/ 0 h 428"/>
                <a:gd name="T2" fmla="*/ 148 w 353"/>
                <a:gd name="T3" fmla="*/ 4 h 428"/>
                <a:gd name="T4" fmla="*/ 98 w 353"/>
                <a:gd name="T5" fmla="*/ 12 h 428"/>
                <a:gd name="T6" fmla="*/ 59 w 353"/>
                <a:gd name="T7" fmla="*/ 23 h 428"/>
                <a:gd name="T8" fmla="*/ 33 w 353"/>
                <a:gd name="T9" fmla="*/ 33 h 428"/>
                <a:gd name="T10" fmla="*/ 53 w 353"/>
                <a:gd name="T11" fmla="*/ 102 h 428"/>
                <a:gd name="T12" fmla="*/ 92 w 353"/>
                <a:gd name="T13" fmla="*/ 91 h 428"/>
                <a:gd name="T14" fmla="*/ 132 w 353"/>
                <a:gd name="T15" fmla="*/ 82 h 428"/>
                <a:gd name="T16" fmla="*/ 178 w 353"/>
                <a:gd name="T17" fmla="*/ 79 h 428"/>
                <a:gd name="T18" fmla="*/ 198 w 353"/>
                <a:gd name="T19" fmla="*/ 80 h 428"/>
                <a:gd name="T20" fmla="*/ 221 w 353"/>
                <a:gd name="T21" fmla="*/ 84 h 428"/>
                <a:gd name="T22" fmla="*/ 233 w 353"/>
                <a:gd name="T23" fmla="*/ 90 h 428"/>
                <a:gd name="T24" fmla="*/ 244 w 353"/>
                <a:gd name="T25" fmla="*/ 98 h 428"/>
                <a:gd name="T26" fmla="*/ 252 w 353"/>
                <a:gd name="T27" fmla="*/ 108 h 428"/>
                <a:gd name="T28" fmla="*/ 257 w 353"/>
                <a:gd name="T29" fmla="*/ 120 h 428"/>
                <a:gd name="T30" fmla="*/ 259 w 353"/>
                <a:gd name="T31" fmla="*/ 137 h 428"/>
                <a:gd name="T32" fmla="*/ 260 w 353"/>
                <a:gd name="T33" fmla="*/ 176 h 428"/>
                <a:gd name="T34" fmla="*/ 178 w 353"/>
                <a:gd name="T35" fmla="*/ 176 h 428"/>
                <a:gd name="T36" fmla="*/ 131 w 353"/>
                <a:gd name="T37" fmla="*/ 179 h 428"/>
                <a:gd name="T38" fmla="*/ 92 w 353"/>
                <a:gd name="T39" fmla="*/ 187 h 428"/>
                <a:gd name="T40" fmla="*/ 62 w 353"/>
                <a:gd name="T41" fmla="*/ 200 h 428"/>
                <a:gd name="T42" fmla="*/ 38 w 353"/>
                <a:gd name="T43" fmla="*/ 216 h 428"/>
                <a:gd name="T44" fmla="*/ 21 w 353"/>
                <a:gd name="T45" fmla="*/ 236 h 428"/>
                <a:gd name="T46" fmla="*/ 9 w 353"/>
                <a:gd name="T47" fmla="*/ 257 h 428"/>
                <a:gd name="T48" fmla="*/ 3 w 353"/>
                <a:gd name="T49" fmla="*/ 282 h 428"/>
                <a:gd name="T50" fmla="*/ 0 w 353"/>
                <a:gd name="T51" fmla="*/ 307 h 428"/>
                <a:gd name="T52" fmla="*/ 2 w 353"/>
                <a:gd name="T53" fmla="*/ 323 h 428"/>
                <a:gd name="T54" fmla="*/ 8 w 353"/>
                <a:gd name="T55" fmla="*/ 352 h 428"/>
                <a:gd name="T56" fmla="*/ 19 w 353"/>
                <a:gd name="T57" fmla="*/ 376 h 428"/>
                <a:gd name="T58" fmla="*/ 35 w 353"/>
                <a:gd name="T59" fmla="*/ 394 h 428"/>
                <a:gd name="T60" fmla="*/ 55 w 353"/>
                <a:gd name="T61" fmla="*/ 408 h 428"/>
                <a:gd name="T62" fmla="*/ 77 w 353"/>
                <a:gd name="T63" fmla="*/ 418 h 428"/>
                <a:gd name="T64" fmla="*/ 101 w 353"/>
                <a:gd name="T65" fmla="*/ 424 h 428"/>
                <a:gd name="T66" fmla="*/ 125 w 353"/>
                <a:gd name="T67" fmla="*/ 427 h 428"/>
                <a:gd name="T68" fmla="*/ 137 w 353"/>
                <a:gd name="T69" fmla="*/ 428 h 428"/>
                <a:gd name="T70" fmla="*/ 165 w 353"/>
                <a:gd name="T71" fmla="*/ 426 h 428"/>
                <a:gd name="T72" fmla="*/ 210 w 353"/>
                <a:gd name="T73" fmla="*/ 418 h 428"/>
                <a:gd name="T74" fmla="*/ 242 w 353"/>
                <a:gd name="T75" fmla="*/ 406 h 428"/>
                <a:gd name="T76" fmla="*/ 260 w 353"/>
                <a:gd name="T77" fmla="*/ 397 h 428"/>
                <a:gd name="T78" fmla="*/ 264 w 353"/>
                <a:gd name="T79" fmla="*/ 396 h 428"/>
                <a:gd name="T80" fmla="*/ 269 w 353"/>
                <a:gd name="T81" fmla="*/ 398 h 428"/>
                <a:gd name="T82" fmla="*/ 283 w 353"/>
                <a:gd name="T83" fmla="*/ 404 h 428"/>
                <a:gd name="T84" fmla="*/ 310 w 353"/>
                <a:gd name="T85" fmla="*/ 411 h 428"/>
                <a:gd name="T86" fmla="*/ 353 w 353"/>
                <a:gd name="T87" fmla="*/ 413 h 428"/>
                <a:gd name="T88" fmla="*/ 353 w 353"/>
                <a:gd name="T89" fmla="*/ 122 h 428"/>
                <a:gd name="T90" fmla="*/ 351 w 353"/>
                <a:gd name="T91" fmla="*/ 92 h 428"/>
                <a:gd name="T92" fmla="*/ 343 w 353"/>
                <a:gd name="T93" fmla="*/ 66 h 428"/>
                <a:gd name="T94" fmla="*/ 330 w 353"/>
                <a:gd name="T95" fmla="*/ 45 h 428"/>
                <a:gd name="T96" fmla="*/ 314 w 353"/>
                <a:gd name="T97" fmla="*/ 29 h 428"/>
                <a:gd name="T98" fmla="*/ 293 w 353"/>
                <a:gd name="T99" fmla="*/ 15 h 428"/>
                <a:gd name="T100" fmla="*/ 268 w 353"/>
                <a:gd name="T101" fmla="*/ 7 h 428"/>
                <a:gd name="T102" fmla="*/ 239 w 353"/>
                <a:gd name="T103" fmla="*/ 2 h 428"/>
                <a:gd name="T104" fmla="*/ 206 w 353"/>
                <a:gd name="T105" fmla="*/ 0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53" h="428">
                  <a:moveTo>
                    <a:pt x="206" y="0"/>
                  </a:moveTo>
                  <a:lnTo>
                    <a:pt x="206" y="0"/>
                  </a:lnTo>
                  <a:lnTo>
                    <a:pt x="175" y="1"/>
                  </a:lnTo>
                  <a:lnTo>
                    <a:pt x="148" y="4"/>
                  </a:lnTo>
                  <a:lnTo>
                    <a:pt x="121" y="7"/>
                  </a:lnTo>
                  <a:lnTo>
                    <a:pt x="98" y="12"/>
                  </a:lnTo>
                  <a:lnTo>
                    <a:pt x="77" y="17"/>
                  </a:lnTo>
                  <a:lnTo>
                    <a:pt x="59" y="23"/>
                  </a:lnTo>
                  <a:lnTo>
                    <a:pt x="44" y="28"/>
                  </a:lnTo>
                  <a:lnTo>
                    <a:pt x="33" y="33"/>
                  </a:lnTo>
                  <a:lnTo>
                    <a:pt x="53" y="102"/>
                  </a:lnTo>
                  <a:lnTo>
                    <a:pt x="53" y="102"/>
                  </a:lnTo>
                  <a:lnTo>
                    <a:pt x="64" y="98"/>
                  </a:lnTo>
                  <a:lnTo>
                    <a:pt x="92" y="91"/>
                  </a:lnTo>
                  <a:lnTo>
                    <a:pt x="111" y="86"/>
                  </a:lnTo>
                  <a:lnTo>
                    <a:pt x="132" y="82"/>
                  </a:lnTo>
                  <a:lnTo>
                    <a:pt x="155" y="80"/>
                  </a:lnTo>
                  <a:lnTo>
                    <a:pt x="178" y="79"/>
                  </a:lnTo>
                  <a:lnTo>
                    <a:pt x="178" y="79"/>
                  </a:lnTo>
                  <a:lnTo>
                    <a:pt x="198" y="80"/>
                  </a:lnTo>
                  <a:lnTo>
                    <a:pt x="214" y="82"/>
                  </a:lnTo>
                  <a:lnTo>
                    <a:pt x="221" y="84"/>
                  </a:lnTo>
                  <a:lnTo>
                    <a:pt x="227" y="86"/>
                  </a:lnTo>
                  <a:lnTo>
                    <a:pt x="233" y="90"/>
                  </a:lnTo>
                  <a:lnTo>
                    <a:pt x="240" y="94"/>
                  </a:lnTo>
                  <a:lnTo>
                    <a:pt x="244" y="98"/>
                  </a:lnTo>
                  <a:lnTo>
                    <a:pt x="248" y="102"/>
                  </a:lnTo>
                  <a:lnTo>
                    <a:pt x="252" y="108"/>
                  </a:lnTo>
                  <a:lnTo>
                    <a:pt x="255" y="114"/>
                  </a:lnTo>
                  <a:lnTo>
                    <a:pt x="257" y="120"/>
                  </a:lnTo>
                  <a:lnTo>
                    <a:pt x="258" y="129"/>
                  </a:lnTo>
                  <a:lnTo>
                    <a:pt x="259" y="137"/>
                  </a:lnTo>
                  <a:lnTo>
                    <a:pt x="260" y="146"/>
                  </a:lnTo>
                  <a:lnTo>
                    <a:pt x="260" y="176"/>
                  </a:lnTo>
                  <a:lnTo>
                    <a:pt x="178" y="176"/>
                  </a:lnTo>
                  <a:lnTo>
                    <a:pt x="178" y="176"/>
                  </a:lnTo>
                  <a:lnTo>
                    <a:pt x="154" y="177"/>
                  </a:lnTo>
                  <a:lnTo>
                    <a:pt x="131" y="179"/>
                  </a:lnTo>
                  <a:lnTo>
                    <a:pt x="111" y="182"/>
                  </a:lnTo>
                  <a:lnTo>
                    <a:pt x="92" y="187"/>
                  </a:lnTo>
                  <a:lnTo>
                    <a:pt x="76" y="192"/>
                  </a:lnTo>
                  <a:lnTo>
                    <a:pt x="62" y="200"/>
                  </a:lnTo>
                  <a:lnTo>
                    <a:pt x="50" y="207"/>
                  </a:lnTo>
                  <a:lnTo>
                    <a:pt x="38" y="216"/>
                  </a:lnTo>
                  <a:lnTo>
                    <a:pt x="28" y="225"/>
                  </a:lnTo>
                  <a:lnTo>
                    <a:pt x="21" y="236"/>
                  </a:lnTo>
                  <a:lnTo>
                    <a:pt x="14" y="246"/>
                  </a:lnTo>
                  <a:lnTo>
                    <a:pt x="9" y="257"/>
                  </a:lnTo>
                  <a:lnTo>
                    <a:pt x="6" y="270"/>
                  </a:lnTo>
                  <a:lnTo>
                    <a:pt x="3" y="282"/>
                  </a:lnTo>
                  <a:lnTo>
                    <a:pt x="0" y="294"/>
                  </a:lnTo>
                  <a:lnTo>
                    <a:pt x="0" y="307"/>
                  </a:lnTo>
                  <a:lnTo>
                    <a:pt x="0" y="307"/>
                  </a:lnTo>
                  <a:lnTo>
                    <a:pt x="2" y="323"/>
                  </a:lnTo>
                  <a:lnTo>
                    <a:pt x="4" y="338"/>
                  </a:lnTo>
                  <a:lnTo>
                    <a:pt x="8" y="352"/>
                  </a:lnTo>
                  <a:lnTo>
                    <a:pt x="13" y="364"/>
                  </a:lnTo>
                  <a:lnTo>
                    <a:pt x="19" y="376"/>
                  </a:lnTo>
                  <a:lnTo>
                    <a:pt x="27" y="386"/>
                  </a:lnTo>
                  <a:lnTo>
                    <a:pt x="35" y="394"/>
                  </a:lnTo>
                  <a:lnTo>
                    <a:pt x="44" y="401"/>
                  </a:lnTo>
                  <a:lnTo>
                    <a:pt x="55" y="408"/>
                  </a:lnTo>
                  <a:lnTo>
                    <a:pt x="66" y="414"/>
                  </a:lnTo>
                  <a:lnTo>
                    <a:pt x="77" y="418"/>
                  </a:lnTo>
                  <a:lnTo>
                    <a:pt x="88" y="422"/>
                  </a:lnTo>
                  <a:lnTo>
                    <a:pt x="101" y="424"/>
                  </a:lnTo>
                  <a:lnTo>
                    <a:pt x="113" y="426"/>
                  </a:lnTo>
                  <a:lnTo>
                    <a:pt x="125" y="427"/>
                  </a:lnTo>
                  <a:lnTo>
                    <a:pt x="137" y="428"/>
                  </a:lnTo>
                  <a:lnTo>
                    <a:pt x="137" y="428"/>
                  </a:lnTo>
                  <a:lnTo>
                    <a:pt x="152" y="427"/>
                  </a:lnTo>
                  <a:lnTo>
                    <a:pt x="165" y="426"/>
                  </a:lnTo>
                  <a:lnTo>
                    <a:pt x="188" y="423"/>
                  </a:lnTo>
                  <a:lnTo>
                    <a:pt x="210" y="418"/>
                  </a:lnTo>
                  <a:lnTo>
                    <a:pt x="227" y="412"/>
                  </a:lnTo>
                  <a:lnTo>
                    <a:pt x="242" y="406"/>
                  </a:lnTo>
                  <a:lnTo>
                    <a:pt x="253" y="401"/>
                  </a:lnTo>
                  <a:lnTo>
                    <a:pt x="260" y="397"/>
                  </a:lnTo>
                  <a:lnTo>
                    <a:pt x="264" y="396"/>
                  </a:lnTo>
                  <a:lnTo>
                    <a:pt x="264" y="396"/>
                  </a:lnTo>
                  <a:lnTo>
                    <a:pt x="266" y="397"/>
                  </a:lnTo>
                  <a:lnTo>
                    <a:pt x="269" y="398"/>
                  </a:lnTo>
                  <a:lnTo>
                    <a:pt x="275" y="401"/>
                  </a:lnTo>
                  <a:lnTo>
                    <a:pt x="283" y="404"/>
                  </a:lnTo>
                  <a:lnTo>
                    <a:pt x="296" y="407"/>
                  </a:lnTo>
                  <a:lnTo>
                    <a:pt x="310" y="411"/>
                  </a:lnTo>
                  <a:lnTo>
                    <a:pt x="329" y="412"/>
                  </a:lnTo>
                  <a:lnTo>
                    <a:pt x="353" y="413"/>
                  </a:lnTo>
                  <a:lnTo>
                    <a:pt x="353" y="122"/>
                  </a:lnTo>
                  <a:lnTo>
                    <a:pt x="353" y="122"/>
                  </a:lnTo>
                  <a:lnTo>
                    <a:pt x="353" y="106"/>
                  </a:lnTo>
                  <a:lnTo>
                    <a:pt x="351" y="92"/>
                  </a:lnTo>
                  <a:lnTo>
                    <a:pt x="348" y="78"/>
                  </a:lnTo>
                  <a:lnTo>
                    <a:pt x="343" y="66"/>
                  </a:lnTo>
                  <a:lnTo>
                    <a:pt x="338" y="56"/>
                  </a:lnTo>
                  <a:lnTo>
                    <a:pt x="330" y="45"/>
                  </a:lnTo>
                  <a:lnTo>
                    <a:pt x="323" y="36"/>
                  </a:lnTo>
                  <a:lnTo>
                    <a:pt x="314" y="29"/>
                  </a:lnTo>
                  <a:lnTo>
                    <a:pt x="304" y="22"/>
                  </a:lnTo>
                  <a:lnTo>
                    <a:pt x="293" y="15"/>
                  </a:lnTo>
                  <a:lnTo>
                    <a:pt x="281" y="11"/>
                  </a:lnTo>
                  <a:lnTo>
                    <a:pt x="268" y="7"/>
                  </a:lnTo>
                  <a:lnTo>
                    <a:pt x="254" y="4"/>
                  </a:lnTo>
                  <a:lnTo>
                    <a:pt x="239" y="2"/>
                  </a:lnTo>
                  <a:lnTo>
                    <a:pt x="222" y="1"/>
                  </a:lnTo>
                  <a:lnTo>
                    <a:pt x="20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39" name="Freeform 12"/>
            <p:cNvSpPr>
              <a:spLocks/>
            </p:cNvSpPr>
            <p:nvPr userDrawn="1"/>
          </p:nvSpPr>
          <p:spPr bwMode="auto">
            <a:xfrm>
              <a:off x="5263" y="3975"/>
              <a:ext cx="93" cy="106"/>
            </a:xfrm>
            <a:custGeom>
              <a:avLst/>
              <a:gdLst>
                <a:gd name="T0" fmla="*/ 281 w 374"/>
                <a:gd name="T1" fmla="*/ 313 h 424"/>
                <a:gd name="T2" fmla="*/ 246 w 374"/>
                <a:gd name="T3" fmla="*/ 327 h 424"/>
                <a:gd name="T4" fmla="*/ 217 w 374"/>
                <a:gd name="T5" fmla="*/ 336 h 424"/>
                <a:gd name="T6" fmla="*/ 184 w 374"/>
                <a:gd name="T7" fmla="*/ 341 h 424"/>
                <a:gd name="T8" fmla="*/ 167 w 374"/>
                <a:gd name="T9" fmla="*/ 342 h 424"/>
                <a:gd name="T10" fmla="*/ 145 w 374"/>
                <a:gd name="T11" fmla="*/ 341 h 424"/>
                <a:gd name="T12" fmla="*/ 129 w 374"/>
                <a:gd name="T13" fmla="*/ 337 h 424"/>
                <a:gd name="T14" fmla="*/ 116 w 374"/>
                <a:gd name="T15" fmla="*/ 329 h 424"/>
                <a:gd name="T16" fmla="*/ 106 w 374"/>
                <a:gd name="T17" fmla="*/ 319 h 424"/>
                <a:gd name="T18" fmla="*/ 99 w 374"/>
                <a:gd name="T19" fmla="*/ 307 h 424"/>
                <a:gd name="T20" fmla="*/ 95 w 374"/>
                <a:gd name="T21" fmla="*/ 290 h 424"/>
                <a:gd name="T22" fmla="*/ 93 w 374"/>
                <a:gd name="T23" fmla="*/ 248 h 424"/>
                <a:gd name="T24" fmla="*/ 79 w 374"/>
                <a:gd name="T25" fmla="*/ 0 h 424"/>
                <a:gd name="T26" fmla="*/ 59 w 374"/>
                <a:gd name="T27" fmla="*/ 0 h 424"/>
                <a:gd name="T28" fmla="*/ 13 w 374"/>
                <a:gd name="T29" fmla="*/ 4 h 424"/>
                <a:gd name="T30" fmla="*/ 0 w 374"/>
                <a:gd name="T31" fmla="*/ 259 h 424"/>
                <a:gd name="T32" fmla="*/ 0 w 374"/>
                <a:gd name="T33" fmla="*/ 280 h 424"/>
                <a:gd name="T34" fmla="*/ 3 w 374"/>
                <a:gd name="T35" fmla="*/ 316 h 424"/>
                <a:gd name="T36" fmla="*/ 9 w 374"/>
                <a:gd name="T37" fmla="*/ 347 h 424"/>
                <a:gd name="T38" fmla="*/ 21 w 374"/>
                <a:gd name="T39" fmla="*/ 373 h 424"/>
                <a:gd name="T40" fmla="*/ 36 w 374"/>
                <a:gd name="T41" fmla="*/ 393 h 424"/>
                <a:gd name="T42" fmla="*/ 58 w 374"/>
                <a:gd name="T43" fmla="*/ 408 h 424"/>
                <a:gd name="T44" fmla="*/ 86 w 374"/>
                <a:gd name="T45" fmla="*/ 418 h 424"/>
                <a:gd name="T46" fmla="*/ 121 w 374"/>
                <a:gd name="T47" fmla="*/ 423 h 424"/>
                <a:gd name="T48" fmla="*/ 141 w 374"/>
                <a:gd name="T49" fmla="*/ 424 h 424"/>
                <a:gd name="T50" fmla="*/ 172 w 374"/>
                <a:gd name="T51" fmla="*/ 422 h 424"/>
                <a:gd name="T52" fmla="*/ 199 w 374"/>
                <a:gd name="T53" fmla="*/ 418 h 424"/>
                <a:gd name="T54" fmla="*/ 243 w 374"/>
                <a:gd name="T55" fmla="*/ 407 h 424"/>
                <a:gd name="T56" fmla="*/ 271 w 374"/>
                <a:gd name="T57" fmla="*/ 395 h 424"/>
                <a:gd name="T58" fmla="*/ 283 w 374"/>
                <a:gd name="T59" fmla="*/ 390 h 424"/>
                <a:gd name="T60" fmla="*/ 296 w 374"/>
                <a:gd name="T61" fmla="*/ 396 h 424"/>
                <a:gd name="T62" fmla="*/ 319 w 374"/>
                <a:gd name="T63" fmla="*/ 402 h 424"/>
                <a:gd name="T64" fmla="*/ 353 w 374"/>
                <a:gd name="T65" fmla="*/ 408 h 424"/>
                <a:gd name="T66" fmla="*/ 374 w 374"/>
                <a:gd name="T67" fmla="*/ 6 h 424"/>
                <a:gd name="T68" fmla="*/ 342 w 374"/>
                <a:gd name="T69" fmla="*/ 2 h 424"/>
                <a:gd name="T70" fmla="*/ 299 w 374"/>
                <a:gd name="T71" fmla="*/ 0 h 424"/>
                <a:gd name="T72" fmla="*/ 281 w 374"/>
                <a:gd name="T73" fmla="*/ 313 h 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74" h="424">
                  <a:moveTo>
                    <a:pt x="281" y="313"/>
                  </a:moveTo>
                  <a:lnTo>
                    <a:pt x="281" y="313"/>
                  </a:lnTo>
                  <a:lnTo>
                    <a:pt x="260" y="322"/>
                  </a:lnTo>
                  <a:lnTo>
                    <a:pt x="246" y="327"/>
                  </a:lnTo>
                  <a:lnTo>
                    <a:pt x="232" y="331"/>
                  </a:lnTo>
                  <a:lnTo>
                    <a:pt x="217" y="336"/>
                  </a:lnTo>
                  <a:lnTo>
                    <a:pt x="200" y="339"/>
                  </a:lnTo>
                  <a:lnTo>
                    <a:pt x="184" y="341"/>
                  </a:lnTo>
                  <a:lnTo>
                    <a:pt x="167" y="342"/>
                  </a:lnTo>
                  <a:lnTo>
                    <a:pt x="167" y="342"/>
                  </a:lnTo>
                  <a:lnTo>
                    <a:pt x="155" y="342"/>
                  </a:lnTo>
                  <a:lnTo>
                    <a:pt x="145" y="341"/>
                  </a:lnTo>
                  <a:lnTo>
                    <a:pt x="136" y="339"/>
                  </a:lnTo>
                  <a:lnTo>
                    <a:pt x="129" y="337"/>
                  </a:lnTo>
                  <a:lnTo>
                    <a:pt x="122" y="333"/>
                  </a:lnTo>
                  <a:lnTo>
                    <a:pt x="116" y="329"/>
                  </a:lnTo>
                  <a:lnTo>
                    <a:pt x="110" y="324"/>
                  </a:lnTo>
                  <a:lnTo>
                    <a:pt x="106" y="319"/>
                  </a:lnTo>
                  <a:lnTo>
                    <a:pt x="102" y="313"/>
                  </a:lnTo>
                  <a:lnTo>
                    <a:pt x="99" y="307"/>
                  </a:lnTo>
                  <a:lnTo>
                    <a:pt x="97" y="298"/>
                  </a:lnTo>
                  <a:lnTo>
                    <a:pt x="95" y="290"/>
                  </a:lnTo>
                  <a:lnTo>
                    <a:pt x="93" y="271"/>
                  </a:lnTo>
                  <a:lnTo>
                    <a:pt x="93" y="248"/>
                  </a:lnTo>
                  <a:lnTo>
                    <a:pt x="93" y="0"/>
                  </a:lnTo>
                  <a:lnTo>
                    <a:pt x="79" y="0"/>
                  </a:lnTo>
                  <a:lnTo>
                    <a:pt x="79" y="0"/>
                  </a:lnTo>
                  <a:lnTo>
                    <a:pt x="59" y="0"/>
                  </a:lnTo>
                  <a:lnTo>
                    <a:pt x="36" y="2"/>
                  </a:lnTo>
                  <a:lnTo>
                    <a:pt x="13" y="4"/>
                  </a:lnTo>
                  <a:lnTo>
                    <a:pt x="0" y="6"/>
                  </a:lnTo>
                  <a:lnTo>
                    <a:pt x="0" y="259"/>
                  </a:lnTo>
                  <a:lnTo>
                    <a:pt x="0" y="259"/>
                  </a:lnTo>
                  <a:lnTo>
                    <a:pt x="0" y="280"/>
                  </a:lnTo>
                  <a:lnTo>
                    <a:pt x="1" y="298"/>
                  </a:lnTo>
                  <a:lnTo>
                    <a:pt x="3" y="316"/>
                  </a:lnTo>
                  <a:lnTo>
                    <a:pt x="5" y="332"/>
                  </a:lnTo>
                  <a:lnTo>
                    <a:pt x="9" y="347"/>
                  </a:lnTo>
                  <a:lnTo>
                    <a:pt x="14" y="360"/>
                  </a:lnTo>
                  <a:lnTo>
                    <a:pt x="21" y="373"/>
                  </a:lnTo>
                  <a:lnTo>
                    <a:pt x="28" y="383"/>
                  </a:lnTo>
                  <a:lnTo>
                    <a:pt x="36" y="393"/>
                  </a:lnTo>
                  <a:lnTo>
                    <a:pt x="46" y="401"/>
                  </a:lnTo>
                  <a:lnTo>
                    <a:pt x="58" y="408"/>
                  </a:lnTo>
                  <a:lnTo>
                    <a:pt x="71" y="414"/>
                  </a:lnTo>
                  <a:lnTo>
                    <a:pt x="86" y="418"/>
                  </a:lnTo>
                  <a:lnTo>
                    <a:pt x="102" y="421"/>
                  </a:lnTo>
                  <a:lnTo>
                    <a:pt x="121" y="423"/>
                  </a:lnTo>
                  <a:lnTo>
                    <a:pt x="141" y="424"/>
                  </a:lnTo>
                  <a:lnTo>
                    <a:pt x="141" y="424"/>
                  </a:lnTo>
                  <a:lnTo>
                    <a:pt x="157" y="423"/>
                  </a:lnTo>
                  <a:lnTo>
                    <a:pt x="172" y="422"/>
                  </a:lnTo>
                  <a:lnTo>
                    <a:pt x="186" y="421"/>
                  </a:lnTo>
                  <a:lnTo>
                    <a:pt x="199" y="418"/>
                  </a:lnTo>
                  <a:lnTo>
                    <a:pt x="223" y="413"/>
                  </a:lnTo>
                  <a:lnTo>
                    <a:pt x="243" y="407"/>
                  </a:lnTo>
                  <a:lnTo>
                    <a:pt x="260" y="400"/>
                  </a:lnTo>
                  <a:lnTo>
                    <a:pt x="271" y="395"/>
                  </a:lnTo>
                  <a:lnTo>
                    <a:pt x="283" y="390"/>
                  </a:lnTo>
                  <a:lnTo>
                    <a:pt x="283" y="390"/>
                  </a:lnTo>
                  <a:lnTo>
                    <a:pt x="289" y="393"/>
                  </a:lnTo>
                  <a:lnTo>
                    <a:pt x="296" y="396"/>
                  </a:lnTo>
                  <a:lnTo>
                    <a:pt x="307" y="399"/>
                  </a:lnTo>
                  <a:lnTo>
                    <a:pt x="319" y="402"/>
                  </a:lnTo>
                  <a:lnTo>
                    <a:pt x="334" y="405"/>
                  </a:lnTo>
                  <a:lnTo>
                    <a:pt x="353" y="408"/>
                  </a:lnTo>
                  <a:lnTo>
                    <a:pt x="374" y="409"/>
                  </a:lnTo>
                  <a:lnTo>
                    <a:pt x="374" y="6"/>
                  </a:lnTo>
                  <a:lnTo>
                    <a:pt x="374" y="6"/>
                  </a:lnTo>
                  <a:lnTo>
                    <a:pt x="342" y="2"/>
                  </a:lnTo>
                  <a:lnTo>
                    <a:pt x="320" y="1"/>
                  </a:lnTo>
                  <a:lnTo>
                    <a:pt x="299" y="0"/>
                  </a:lnTo>
                  <a:lnTo>
                    <a:pt x="281" y="0"/>
                  </a:lnTo>
                  <a:lnTo>
                    <a:pt x="281" y="31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40" name="Freeform 13"/>
            <p:cNvSpPr>
              <a:spLocks/>
            </p:cNvSpPr>
            <p:nvPr userDrawn="1"/>
          </p:nvSpPr>
          <p:spPr bwMode="auto">
            <a:xfrm>
              <a:off x="5383" y="3974"/>
              <a:ext cx="78" cy="107"/>
            </a:xfrm>
            <a:custGeom>
              <a:avLst/>
              <a:gdLst>
                <a:gd name="T0" fmla="*/ 11 w 311"/>
                <a:gd name="T1" fmla="*/ 415 h 428"/>
                <a:gd name="T2" fmla="*/ 83 w 311"/>
                <a:gd name="T3" fmla="*/ 425 h 428"/>
                <a:gd name="T4" fmla="*/ 138 w 311"/>
                <a:gd name="T5" fmla="*/ 428 h 428"/>
                <a:gd name="T6" fmla="*/ 183 w 311"/>
                <a:gd name="T7" fmla="*/ 425 h 428"/>
                <a:gd name="T8" fmla="*/ 227 w 311"/>
                <a:gd name="T9" fmla="*/ 414 h 428"/>
                <a:gd name="T10" fmla="*/ 265 w 311"/>
                <a:gd name="T11" fmla="*/ 394 h 428"/>
                <a:gd name="T12" fmla="*/ 295 w 311"/>
                <a:gd name="T13" fmla="*/ 363 h 428"/>
                <a:gd name="T14" fmla="*/ 310 w 311"/>
                <a:gd name="T15" fmla="*/ 318 h 428"/>
                <a:gd name="T16" fmla="*/ 310 w 311"/>
                <a:gd name="T17" fmla="*/ 288 h 428"/>
                <a:gd name="T18" fmla="*/ 302 w 311"/>
                <a:gd name="T19" fmla="*/ 256 h 428"/>
                <a:gd name="T20" fmla="*/ 283 w 311"/>
                <a:gd name="T21" fmla="*/ 231 h 428"/>
                <a:gd name="T22" fmla="*/ 257 w 311"/>
                <a:gd name="T23" fmla="*/ 211 h 428"/>
                <a:gd name="T24" fmla="*/ 209 w 311"/>
                <a:gd name="T25" fmla="*/ 187 h 428"/>
                <a:gd name="T26" fmla="*/ 149 w 311"/>
                <a:gd name="T27" fmla="*/ 164 h 428"/>
                <a:gd name="T28" fmla="*/ 113 w 311"/>
                <a:gd name="T29" fmla="*/ 144 h 428"/>
                <a:gd name="T30" fmla="*/ 103 w 311"/>
                <a:gd name="T31" fmla="*/ 132 h 428"/>
                <a:gd name="T32" fmla="*/ 100 w 311"/>
                <a:gd name="T33" fmla="*/ 116 h 428"/>
                <a:gd name="T34" fmla="*/ 102 w 311"/>
                <a:gd name="T35" fmla="*/ 104 h 428"/>
                <a:gd name="T36" fmla="*/ 116 w 311"/>
                <a:gd name="T37" fmla="*/ 86 h 428"/>
                <a:gd name="T38" fmla="*/ 132 w 311"/>
                <a:gd name="T39" fmla="*/ 78 h 428"/>
                <a:gd name="T40" fmla="*/ 156 w 311"/>
                <a:gd name="T41" fmla="*/ 74 h 428"/>
                <a:gd name="T42" fmla="*/ 185 w 311"/>
                <a:gd name="T43" fmla="*/ 75 h 428"/>
                <a:gd name="T44" fmla="*/ 238 w 311"/>
                <a:gd name="T45" fmla="*/ 85 h 428"/>
                <a:gd name="T46" fmla="*/ 295 w 311"/>
                <a:gd name="T47" fmla="*/ 30 h 428"/>
                <a:gd name="T48" fmla="*/ 263 w 311"/>
                <a:gd name="T49" fmla="*/ 16 h 428"/>
                <a:gd name="T50" fmla="*/ 207 w 311"/>
                <a:gd name="T51" fmla="*/ 4 h 428"/>
                <a:gd name="T52" fmla="*/ 158 w 311"/>
                <a:gd name="T53" fmla="*/ 0 h 428"/>
                <a:gd name="T54" fmla="*/ 115 w 311"/>
                <a:gd name="T55" fmla="*/ 4 h 428"/>
                <a:gd name="T56" fmla="*/ 76 w 311"/>
                <a:gd name="T57" fmla="*/ 17 h 428"/>
                <a:gd name="T58" fmla="*/ 42 w 311"/>
                <a:gd name="T59" fmla="*/ 39 h 428"/>
                <a:gd name="T60" fmla="*/ 19 w 311"/>
                <a:gd name="T61" fmla="*/ 69 h 428"/>
                <a:gd name="T62" fmla="*/ 7 w 311"/>
                <a:gd name="T63" fmla="*/ 107 h 428"/>
                <a:gd name="T64" fmla="*/ 7 w 311"/>
                <a:gd name="T65" fmla="*/ 137 h 428"/>
                <a:gd name="T66" fmla="*/ 19 w 311"/>
                <a:gd name="T67" fmla="*/ 175 h 428"/>
                <a:gd name="T68" fmla="*/ 42 w 311"/>
                <a:gd name="T69" fmla="*/ 203 h 428"/>
                <a:gd name="T70" fmla="*/ 73 w 311"/>
                <a:gd name="T71" fmla="*/ 223 h 428"/>
                <a:gd name="T72" fmla="*/ 119 w 311"/>
                <a:gd name="T73" fmla="*/ 243 h 428"/>
                <a:gd name="T74" fmla="*/ 171 w 311"/>
                <a:gd name="T75" fmla="*/ 261 h 428"/>
                <a:gd name="T76" fmla="*/ 205 w 311"/>
                <a:gd name="T77" fmla="*/ 280 h 428"/>
                <a:gd name="T78" fmla="*/ 216 w 311"/>
                <a:gd name="T79" fmla="*/ 296 h 428"/>
                <a:gd name="T80" fmla="*/ 217 w 311"/>
                <a:gd name="T81" fmla="*/ 306 h 428"/>
                <a:gd name="T82" fmla="*/ 212 w 311"/>
                <a:gd name="T83" fmla="*/ 328 h 428"/>
                <a:gd name="T84" fmla="*/ 202 w 311"/>
                <a:gd name="T85" fmla="*/ 340 h 428"/>
                <a:gd name="T86" fmla="*/ 184 w 311"/>
                <a:gd name="T87" fmla="*/ 348 h 428"/>
                <a:gd name="T88" fmla="*/ 158 w 311"/>
                <a:gd name="T89" fmla="*/ 353 h 428"/>
                <a:gd name="T90" fmla="*/ 113 w 311"/>
                <a:gd name="T91" fmla="*/ 354 h 428"/>
                <a:gd name="T92" fmla="*/ 28 w 311"/>
                <a:gd name="T93" fmla="*/ 344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11" h="428">
                  <a:moveTo>
                    <a:pt x="0" y="413"/>
                  </a:moveTo>
                  <a:lnTo>
                    <a:pt x="0" y="413"/>
                  </a:lnTo>
                  <a:lnTo>
                    <a:pt x="11" y="415"/>
                  </a:lnTo>
                  <a:lnTo>
                    <a:pt x="39" y="420"/>
                  </a:lnTo>
                  <a:lnTo>
                    <a:pt x="60" y="423"/>
                  </a:lnTo>
                  <a:lnTo>
                    <a:pt x="83" y="425"/>
                  </a:lnTo>
                  <a:lnTo>
                    <a:pt x="110" y="427"/>
                  </a:lnTo>
                  <a:lnTo>
                    <a:pt x="138" y="428"/>
                  </a:lnTo>
                  <a:lnTo>
                    <a:pt x="138" y="428"/>
                  </a:lnTo>
                  <a:lnTo>
                    <a:pt x="154" y="427"/>
                  </a:lnTo>
                  <a:lnTo>
                    <a:pt x="168" y="426"/>
                  </a:lnTo>
                  <a:lnTo>
                    <a:pt x="183" y="425"/>
                  </a:lnTo>
                  <a:lnTo>
                    <a:pt x="198" y="422"/>
                  </a:lnTo>
                  <a:lnTo>
                    <a:pt x="213" y="419"/>
                  </a:lnTo>
                  <a:lnTo>
                    <a:pt x="227" y="414"/>
                  </a:lnTo>
                  <a:lnTo>
                    <a:pt x="241" y="408"/>
                  </a:lnTo>
                  <a:lnTo>
                    <a:pt x="254" y="402"/>
                  </a:lnTo>
                  <a:lnTo>
                    <a:pt x="265" y="394"/>
                  </a:lnTo>
                  <a:lnTo>
                    <a:pt x="276" y="385"/>
                  </a:lnTo>
                  <a:lnTo>
                    <a:pt x="286" y="375"/>
                  </a:lnTo>
                  <a:lnTo>
                    <a:pt x="295" y="363"/>
                  </a:lnTo>
                  <a:lnTo>
                    <a:pt x="302" y="350"/>
                  </a:lnTo>
                  <a:lnTo>
                    <a:pt x="307" y="334"/>
                  </a:lnTo>
                  <a:lnTo>
                    <a:pt x="310" y="318"/>
                  </a:lnTo>
                  <a:lnTo>
                    <a:pt x="311" y="300"/>
                  </a:lnTo>
                  <a:lnTo>
                    <a:pt x="311" y="300"/>
                  </a:lnTo>
                  <a:lnTo>
                    <a:pt x="310" y="288"/>
                  </a:lnTo>
                  <a:lnTo>
                    <a:pt x="309" y="277"/>
                  </a:lnTo>
                  <a:lnTo>
                    <a:pt x="306" y="266"/>
                  </a:lnTo>
                  <a:lnTo>
                    <a:pt x="302" y="256"/>
                  </a:lnTo>
                  <a:lnTo>
                    <a:pt x="297" y="248"/>
                  </a:lnTo>
                  <a:lnTo>
                    <a:pt x="291" y="239"/>
                  </a:lnTo>
                  <a:lnTo>
                    <a:pt x="283" y="231"/>
                  </a:lnTo>
                  <a:lnTo>
                    <a:pt x="276" y="224"/>
                  </a:lnTo>
                  <a:lnTo>
                    <a:pt x="267" y="217"/>
                  </a:lnTo>
                  <a:lnTo>
                    <a:pt x="257" y="211"/>
                  </a:lnTo>
                  <a:lnTo>
                    <a:pt x="247" y="204"/>
                  </a:lnTo>
                  <a:lnTo>
                    <a:pt x="234" y="199"/>
                  </a:lnTo>
                  <a:lnTo>
                    <a:pt x="209" y="187"/>
                  </a:lnTo>
                  <a:lnTo>
                    <a:pt x="180" y="176"/>
                  </a:lnTo>
                  <a:lnTo>
                    <a:pt x="180" y="176"/>
                  </a:lnTo>
                  <a:lnTo>
                    <a:pt x="149" y="164"/>
                  </a:lnTo>
                  <a:lnTo>
                    <a:pt x="135" y="157"/>
                  </a:lnTo>
                  <a:lnTo>
                    <a:pt x="123" y="151"/>
                  </a:lnTo>
                  <a:lnTo>
                    <a:pt x="113" y="144"/>
                  </a:lnTo>
                  <a:lnTo>
                    <a:pt x="109" y="140"/>
                  </a:lnTo>
                  <a:lnTo>
                    <a:pt x="106" y="136"/>
                  </a:lnTo>
                  <a:lnTo>
                    <a:pt x="103" y="132"/>
                  </a:lnTo>
                  <a:lnTo>
                    <a:pt x="101" y="127"/>
                  </a:lnTo>
                  <a:lnTo>
                    <a:pt x="100" y="121"/>
                  </a:lnTo>
                  <a:lnTo>
                    <a:pt x="100" y="116"/>
                  </a:lnTo>
                  <a:lnTo>
                    <a:pt x="100" y="116"/>
                  </a:lnTo>
                  <a:lnTo>
                    <a:pt x="100" y="110"/>
                  </a:lnTo>
                  <a:lnTo>
                    <a:pt x="102" y="104"/>
                  </a:lnTo>
                  <a:lnTo>
                    <a:pt x="106" y="97"/>
                  </a:lnTo>
                  <a:lnTo>
                    <a:pt x="112" y="90"/>
                  </a:lnTo>
                  <a:lnTo>
                    <a:pt x="116" y="86"/>
                  </a:lnTo>
                  <a:lnTo>
                    <a:pt x="120" y="83"/>
                  </a:lnTo>
                  <a:lnTo>
                    <a:pt x="126" y="81"/>
                  </a:lnTo>
                  <a:lnTo>
                    <a:pt x="132" y="78"/>
                  </a:lnTo>
                  <a:lnTo>
                    <a:pt x="139" y="76"/>
                  </a:lnTo>
                  <a:lnTo>
                    <a:pt x="147" y="75"/>
                  </a:lnTo>
                  <a:lnTo>
                    <a:pt x="156" y="74"/>
                  </a:lnTo>
                  <a:lnTo>
                    <a:pt x="166" y="74"/>
                  </a:lnTo>
                  <a:lnTo>
                    <a:pt x="166" y="74"/>
                  </a:lnTo>
                  <a:lnTo>
                    <a:pt x="185" y="75"/>
                  </a:lnTo>
                  <a:lnTo>
                    <a:pt x="205" y="77"/>
                  </a:lnTo>
                  <a:lnTo>
                    <a:pt x="222" y="81"/>
                  </a:lnTo>
                  <a:lnTo>
                    <a:pt x="238" y="85"/>
                  </a:lnTo>
                  <a:lnTo>
                    <a:pt x="262" y="94"/>
                  </a:lnTo>
                  <a:lnTo>
                    <a:pt x="271" y="98"/>
                  </a:lnTo>
                  <a:lnTo>
                    <a:pt x="295" y="30"/>
                  </a:lnTo>
                  <a:lnTo>
                    <a:pt x="295" y="30"/>
                  </a:lnTo>
                  <a:lnTo>
                    <a:pt x="276" y="22"/>
                  </a:lnTo>
                  <a:lnTo>
                    <a:pt x="263" y="16"/>
                  </a:lnTo>
                  <a:lnTo>
                    <a:pt x="247" y="12"/>
                  </a:lnTo>
                  <a:lnTo>
                    <a:pt x="228" y="7"/>
                  </a:lnTo>
                  <a:lnTo>
                    <a:pt x="207" y="4"/>
                  </a:lnTo>
                  <a:lnTo>
                    <a:pt x="183" y="1"/>
                  </a:lnTo>
                  <a:lnTo>
                    <a:pt x="158" y="0"/>
                  </a:lnTo>
                  <a:lnTo>
                    <a:pt x="158" y="0"/>
                  </a:lnTo>
                  <a:lnTo>
                    <a:pt x="143" y="1"/>
                  </a:lnTo>
                  <a:lnTo>
                    <a:pt x="129" y="2"/>
                  </a:lnTo>
                  <a:lnTo>
                    <a:pt x="115" y="4"/>
                  </a:lnTo>
                  <a:lnTo>
                    <a:pt x="102" y="8"/>
                  </a:lnTo>
                  <a:lnTo>
                    <a:pt x="88" y="12"/>
                  </a:lnTo>
                  <a:lnTo>
                    <a:pt x="76" y="17"/>
                  </a:lnTo>
                  <a:lnTo>
                    <a:pt x="64" y="24"/>
                  </a:lnTo>
                  <a:lnTo>
                    <a:pt x="53" y="31"/>
                  </a:lnTo>
                  <a:lnTo>
                    <a:pt x="42" y="39"/>
                  </a:lnTo>
                  <a:lnTo>
                    <a:pt x="33" y="47"/>
                  </a:lnTo>
                  <a:lnTo>
                    <a:pt x="25" y="58"/>
                  </a:lnTo>
                  <a:lnTo>
                    <a:pt x="19" y="69"/>
                  </a:lnTo>
                  <a:lnTo>
                    <a:pt x="13" y="80"/>
                  </a:lnTo>
                  <a:lnTo>
                    <a:pt x="9" y="94"/>
                  </a:lnTo>
                  <a:lnTo>
                    <a:pt x="7" y="107"/>
                  </a:lnTo>
                  <a:lnTo>
                    <a:pt x="6" y="122"/>
                  </a:lnTo>
                  <a:lnTo>
                    <a:pt x="6" y="122"/>
                  </a:lnTo>
                  <a:lnTo>
                    <a:pt x="7" y="137"/>
                  </a:lnTo>
                  <a:lnTo>
                    <a:pt x="9" y="150"/>
                  </a:lnTo>
                  <a:lnTo>
                    <a:pt x="13" y="164"/>
                  </a:lnTo>
                  <a:lnTo>
                    <a:pt x="19" y="175"/>
                  </a:lnTo>
                  <a:lnTo>
                    <a:pt x="25" y="185"/>
                  </a:lnTo>
                  <a:lnTo>
                    <a:pt x="33" y="194"/>
                  </a:lnTo>
                  <a:lnTo>
                    <a:pt x="42" y="203"/>
                  </a:lnTo>
                  <a:lnTo>
                    <a:pt x="51" y="210"/>
                  </a:lnTo>
                  <a:lnTo>
                    <a:pt x="62" y="217"/>
                  </a:lnTo>
                  <a:lnTo>
                    <a:pt x="73" y="223"/>
                  </a:lnTo>
                  <a:lnTo>
                    <a:pt x="84" y="229"/>
                  </a:lnTo>
                  <a:lnTo>
                    <a:pt x="95" y="235"/>
                  </a:lnTo>
                  <a:lnTo>
                    <a:pt x="119" y="243"/>
                  </a:lnTo>
                  <a:lnTo>
                    <a:pt x="142" y="251"/>
                  </a:lnTo>
                  <a:lnTo>
                    <a:pt x="142" y="251"/>
                  </a:lnTo>
                  <a:lnTo>
                    <a:pt x="171" y="261"/>
                  </a:lnTo>
                  <a:lnTo>
                    <a:pt x="184" y="266"/>
                  </a:lnTo>
                  <a:lnTo>
                    <a:pt x="196" y="273"/>
                  </a:lnTo>
                  <a:lnTo>
                    <a:pt x="205" y="280"/>
                  </a:lnTo>
                  <a:lnTo>
                    <a:pt x="211" y="287"/>
                  </a:lnTo>
                  <a:lnTo>
                    <a:pt x="214" y="291"/>
                  </a:lnTo>
                  <a:lnTo>
                    <a:pt x="216" y="296"/>
                  </a:lnTo>
                  <a:lnTo>
                    <a:pt x="217" y="300"/>
                  </a:lnTo>
                  <a:lnTo>
                    <a:pt x="217" y="306"/>
                  </a:lnTo>
                  <a:lnTo>
                    <a:pt x="217" y="306"/>
                  </a:lnTo>
                  <a:lnTo>
                    <a:pt x="217" y="315"/>
                  </a:lnTo>
                  <a:lnTo>
                    <a:pt x="214" y="324"/>
                  </a:lnTo>
                  <a:lnTo>
                    <a:pt x="212" y="328"/>
                  </a:lnTo>
                  <a:lnTo>
                    <a:pt x="209" y="332"/>
                  </a:lnTo>
                  <a:lnTo>
                    <a:pt x="206" y="335"/>
                  </a:lnTo>
                  <a:lnTo>
                    <a:pt x="202" y="340"/>
                  </a:lnTo>
                  <a:lnTo>
                    <a:pt x="197" y="343"/>
                  </a:lnTo>
                  <a:lnTo>
                    <a:pt x="190" y="346"/>
                  </a:lnTo>
                  <a:lnTo>
                    <a:pt x="184" y="348"/>
                  </a:lnTo>
                  <a:lnTo>
                    <a:pt x="176" y="350"/>
                  </a:lnTo>
                  <a:lnTo>
                    <a:pt x="167" y="352"/>
                  </a:lnTo>
                  <a:lnTo>
                    <a:pt x="158" y="353"/>
                  </a:lnTo>
                  <a:lnTo>
                    <a:pt x="134" y="354"/>
                  </a:lnTo>
                  <a:lnTo>
                    <a:pt x="134" y="354"/>
                  </a:lnTo>
                  <a:lnTo>
                    <a:pt x="113" y="354"/>
                  </a:lnTo>
                  <a:lnTo>
                    <a:pt x="92" y="352"/>
                  </a:lnTo>
                  <a:lnTo>
                    <a:pt x="55" y="348"/>
                  </a:lnTo>
                  <a:lnTo>
                    <a:pt x="28" y="344"/>
                  </a:lnTo>
                  <a:lnTo>
                    <a:pt x="18" y="342"/>
                  </a:lnTo>
                  <a:lnTo>
                    <a:pt x="0" y="41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41" name="Freeform 14"/>
            <p:cNvSpPr>
              <a:spLocks/>
            </p:cNvSpPr>
            <p:nvPr userDrawn="1"/>
          </p:nvSpPr>
          <p:spPr bwMode="auto">
            <a:xfrm>
              <a:off x="5059" y="3992"/>
              <a:ext cx="48" cy="71"/>
            </a:xfrm>
            <a:custGeom>
              <a:avLst/>
              <a:gdLst>
                <a:gd name="T0" fmla="*/ 0 w 194"/>
                <a:gd name="T1" fmla="*/ 7 h 282"/>
                <a:gd name="T2" fmla="*/ 0 w 194"/>
                <a:gd name="T3" fmla="*/ 7 h 282"/>
                <a:gd name="T4" fmla="*/ 14 w 194"/>
                <a:gd name="T5" fmla="*/ 4 h 282"/>
                <a:gd name="T6" fmla="*/ 31 w 194"/>
                <a:gd name="T7" fmla="*/ 2 h 282"/>
                <a:gd name="T8" fmla="*/ 52 w 194"/>
                <a:gd name="T9" fmla="*/ 0 h 282"/>
                <a:gd name="T10" fmla="*/ 73 w 194"/>
                <a:gd name="T11" fmla="*/ 0 h 282"/>
                <a:gd name="T12" fmla="*/ 73 w 194"/>
                <a:gd name="T13" fmla="*/ 0 h 282"/>
                <a:gd name="T14" fmla="*/ 87 w 194"/>
                <a:gd name="T15" fmla="*/ 0 h 282"/>
                <a:gd name="T16" fmla="*/ 98 w 194"/>
                <a:gd name="T17" fmla="*/ 1 h 282"/>
                <a:gd name="T18" fmla="*/ 110 w 194"/>
                <a:gd name="T19" fmla="*/ 4 h 282"/>
                <a:gd name="T20" fmla="*/ 121 w 194"/>
                <a:gd name="T21" fmla="*/ 7 h 282"/>
                <a:gd name="T22" fmla="*/ 132 w 194"/>
                <a:gd name="T23" fmla="*/ 11 h 282"/>
                <a:gd name="T24" fmla="*/ 141 w 194"/>
                <a:gd name="T25" fmla="*/ 17 h 282"/>
                <a:gd name="T26" fmla="*/ 151 w 194"/>
                <a:gd name="T27" fmla="*/ 24 h 282"/>
                <a:gd name="T28" fmla="*/ 159 w 194"/>
                <a:gd name="T29" fmla="*/ 31 h 282"/>
                <a:gd name="T30" fmla="*/ 166 w 194"/>
                <a:gd name="T31" fmla="*/ 40 h 282"/>
                <a:gd name="T32" fmla="*/ 174 w 194"/>
                <a:gd name="T33" fmla="*/ 49 h 282"/>
                <a:gd name="T34" fmla="*/ 180 w 194"/>
                <a:gd name="T35" fmla="*/ 61 h 282"/>
                <a:gd name="T36" fmla="*/ 185 w 194"/>
                <a:gd name="T37" fmla="*/ 74 h 282"/>
                <a:gd name="T38" fmla="*/ 189 w 194"/>
                <a:gd name="T39" fmla="*/ 88 h 282"/>
                <a:gd name="T40" fmla="*/ 192 w 194"/>
                <a:gd name="T41" fmla="*/ 103 h 282"/>
                <a:gd name="T42" fmla="*/ 193 w 194"/>
                <a:gd name="T43" fmla="*/ 119 h 282"/>
                <a:gd name="T44" fmla="*/ 194 w 194"/>
                <a:gd name="T45" fmla="*/ 138 h 282"/>
                <a:gd name="T46" fmla="*/ 194 w 194"/>
                <a:gd name="T47" fmla="*/ 138 h 282"/>
                <a:gd name="T48" fmla="*/ 194 w 194"/>
                <a:gd name="T49" fmla="*/ 155 h 282"/>
                <a:gd name="T50" fmla="*/ 193 w 194"/>
                <a:gd name="T51" fmla="*/ 172 h 282"/>
                <a:gd name="T52" fmla="*/ 191 w 194"/>
                <a:gd name="T53" fmla="*/ 187 h 282"/>
                <a:gd name="T54" fmla="*/ 188 w 194"/>
                <a:gd name="T55" fmla="*/ 202 h 282"/>
                <a:gd name="T56" fmla="*/ 185 w 194"/>
                <a:gd name="T57" fmla="*/ 215 h 282"/>
                <a:gd name="T58" fmla="*/ 181 w 194"/>
                <a:gd name="T59" fmla="*/ 226 h 282"/>
                <a:gd name="T60" fmla="*/ 175 w 194"/>
                <a:gd name="T61" fmla="*/ 238 h 282"/>
                <a:gd name="T62" fmla="*/ 168 w 194"/>
                <a:gd name="T63" fmla="*/ 247 h 282"/>
                <a:gd name="T64" fmla="*/ 160 w 194"/>
                <a:gd name="T65" fmla="*/ 255 h 282"/>
                <a:gd name="T66" fmla="*/ 151 w 194"/>
                <a:gd name="T67" fmla="*/ 262 h 282"/>
                <a:gd name="T68" fmla="*/ 141 w 194"/>
                <a:gd name="T69" fmla="*/ 269 h 282"/>
                <a:gd name="T70" fmla="*/ 129 w 194"/>
                <a:gd name="T71" fmla="*/ 274 h 282"/>
                <a:gd name="T72" fmla="*/ 115 w 194"/>
                <a:gd name="T73" fmla="*/ 277 h 282"/>
                <a:gd name="T74" fmla="*/ 100 w 194"/>
                <a:gd name="T75" fmla="*/ 280 h 282"/>
                <a:gd name="T76" fmla="*/ 84 w 194"/>
                <a:gd name="T77" fmla="*/ 282 h 282"/>
                <a:gd name="T78" fmla="*/ 65 w 194"/>
                <a:gd name="T79" fmla="*/ 282 h 282"/>
                <a:gd name="T80" fmla="*/ 65 w 194"/>
                <a:gd name="T81" fmla="*/ 282 h 282"/>
                <a:gd name="T82" fmla="*/ 42 w 194"/>
                <a:gd name="T83" fmla="*/ 281 h 282"/>
                <a:gd name="T84" fmla="*/ 20 w 194"/>
                <a:gd name="T85" fmla="*/ 280 h 282"/>
                <a:gd name="T86" fmla="*/ 0 w 194"/>
                <a:gd name="T87" fmla="*/ 278 h 282"/>
                <a:gd name="T88" fmla="*/ 0 w 194"/>
                <a:gd name="T89" fmla="*/ 7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94" h="282">
                  <a:moveTo>
                    <a:pt x="0" y="7"/>
                  </a:moveTo>
                  <a:lnTo>
                    <a:pt x="0" y="7"/>
                  </a:lnTo>
                  <a:lnTo>
                    <a:pt x="14" y="4"/>
                  </a:lnTo>
                  <a:lnTo>
                    <a:pt x="31" y="2"/>
                  </a:lnTo>
                  <a:lnTo>
                    <a:pt x="52" y="0"/>
                  </a:lnTo>
                  <a:lnTo>
                    <a:pt x="73" y="0"/>
                  </a:lnTo>
                  <a:lnTo>
                    <a:pt x="73" y="0"/>
                  </a:lnTo>
                  <a:lnTo>
                    <a:pt x="87" y="0"/>
                  </a:lnTo>
                  <a:lnTo>
                    <a:pt x="98" y="1"/>
                  </a:lnTo>
                  <a:lnTo>
                    <a:pt x="110" y="4"/>
                  </a:lnTo>
                  <a:lnTo>
                    <a:pt x="121" y="7"/>
                  </a:lnTo>
                  <a:lnTo>
                    <a:pt x="132" y="11"/>
                  </a:lnTo>
                  <a:lnTo>
                    <a:pt x="141" y="17"/>
                  </a:lnTo>
                  <a:lnTo>
                    <a:pt x="151" y="24"/>
                  </a:lnTo>
                  <a:lnTo>
                    <a:pt x="159" y="31"/>
                  </a:lnTo>
                  <a:lnTo>
                    <a:pt x="166" y="40"/>
                  </a:lnTo>
                  <a:lnTo>
                    <a:pt x="174" y="49"/>
                  </a:lnTo>
                  <a:lnTo>
                    <a:pt x="180" y="61"/>
                  </a:lnTo>
                  <a:lnTo>
                    <a:pt x="185" y="74"/>
                  </a:lnTo>
                  <a:lnTo>
                    <a:pt x="189" y="88"/>
                  </a:lnTo>
                  <a:lnTo>
                    <a:pt x="192" y="103"/>
                  </a:lnTo>
                  <a:lnTo>
                    <a:pt x="193" y="119"/>
                  </a:lnTo>
                  <a:lnTo>
                    <a:pt x="194" y="138"/>
                  </a:lnTo>
                  <a:lnTo>
                    <a:pt x="194" y="138"/>
                  </a:lnTo>
                  <a:lnTo>
                    <a:pt x="194" y="155"/>
                  </a:lnTo>
                  <a:lnTo>
                    <a:pt x="193" y="172"/>
                  </a:lnTo>
                  <a:lnTo>
                    <a:pt x="191" y="187"/>
                  </a:lnTo>
                  <a:lnTo>
                    <a:pt x="188" y="202"/>
                  </a:lnTo>
                  <a:lnTo>
                    <a:pt x="185" y="215"/>
                  </a:lnTo>
                  <a:lnTo>
                    <a:pt x="181" y="226"/>
                  </a:lnTo>
                  <a:lnTo>
                    <a:pt x="175" y="238"/>
                  </a:lnTo>
                  <a:lnTo>
                    <a:pt x="168" y="247"/>
                  </a:lnTo>
                  <a:lnTo>
                    <a:pt x="160" y="255"/>
                  </a:lnTo>
                  <a:lnTo>
                    <a:pt x="151" y="262"/>
                  </a:lnTo>
                  <a:lnTo>
                    <a:pt x="141" y="269"/>
                  </a:lnTo>
                  <a:lnTo>
                    <a:pt x="129" y="274"/>
                  </a:lnTo>
                  <a:lnTo>
                    <a:pt x="115" y="277"/>
                  </a:lnTo>
                  <a:lnTo>
                    <a:pt x="100" y="280"/>
                  </a:lnTo>
                  <a:lnTo>
                    <a:pt x="84" y="282"/>
                  </a:lnTo>
                  <a:lnTo>
                    <a:pt x="65" y="282"/>
                  </a:lnTo>
                  <a:lnTo>
                    <a:pt x="65" y="282"/>
                  </a:lnTo>
                  <a:lnTo>
                    <a:pt x="42" y="281"/>
                  </a:lnTo>
                  <a:lnTo>
                    <a:pt x="20" y="280"/>
                  </a:lnTo>
                  <a:lnTo>
                    <a:pt x="0" y="278"/>
                  </a:lnTo>
                  <a:lnTo>
                    <a:pt x="0" y="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42" name="Freeform 15"/>
            <p:cNvSpPr>
              <a:spLocks/>
            </p:cNvSpPr>
            <p:nvPr userDrawn="1"/>
          </p:nvSpPr>
          <p:spPr bwMode="auto">
            <a:xfrm>
              <a:off x="5035" y="3974"/>
              <a:ext cx="97" cy="107"/>
            </a:xfrm>
            <a:custGeom>
              <a:avLst/>
              <a:gdLst>
                <a:gd name="T0" fmla="*/ 171 w 385"/>
                <a:gd name="T1" fmla="*/ 0 h 428"/>
                <a:gd name="T2" fmla="*/ 171 w 385"/>
                <a:gd name="T3" fmla="*/ 0 h 428"/>
                <a:gd name="T4" fmla="*/ 150 w 385"/>
                <a:gd name="T5" fmla="*/ 1 h 428"/>
                <a:gd name="T6" fmla="*/ 129 w 385"/>
                <a:gd name="T7" fmla="*/ 2 h 428"/>
                <a:gd name="T8" fmla="*/ 106 w 385"/>
                <a:gd name="T9" fmla="*/ 4 h 428"/>
                <a:gd name="T10" fmla="*/ 83 w 385"/>
                <a:gd name="T11" fmla="*/ 7 h 428"/>
                <a:gd name="T12" fmla="*/ 60 w 385"/>
                <a:gd name="T13" fmla="*/ 10 h 428"/>
                <a:gd name="T14" fmla="*/ 39 w 385"/>
                <a:gd name="T15" fmla="*/ 14 h 428"/>
                <a:gd name="T16" fmla="*/ 18 w 385"/>
                <a:gd name="T17" fmla="*/ 20 h 428"/>
                <a:gd name="T18" fmla="*/ 0 w 385"/>
                <a:gd name="T19" fmla="*/ 26 h 428"/>
                <a:gd name="T20" fmla="*/ 0 w 385"/>
                <a:gd name="T21" fmla="*/ 415 h 428"/>
                <a:gd name="T22" fmla="*/ 0 w 385"/>
                <a:gd name="T23" fmla="*/ 415 h 428"/>
                <a:gd name="T24" fmla="*/ 15 w 385"/>
                <a:gd name="T25" fmla="*/ 418 h 428"/>
                <a:gd name="T26" fmla="*/ 34 w 385"/>
                <a:gd name="T27" fmla="*/ 420 h 428"/>
                <a:gd name="T28" fmla="*/ 73 w 385"/>
                <a:gd name="T29" fmla="*/ 424 h 428"/>
                <a:gd name="T30" fmla="*/ 116 w 385"/>
                <a:gd name="T31" fmla="*/ 427 h 428"/>
                <a:gd name="T32" fmla="*/ 155 w 385"/>
                <a:gd name="T33" fmla="*/ 428 h 428"/>
                <a:gd name="T34" fmla="*/ 155 w 385"/>
                <a:gd name="T35" fmla="*/ 428 h 428"/>
                <a:gd name="T36" fmla="*/ 186 w 385"/>
                <a:gd name="T37" fmla="*/ 427 h 428"/>
                <a:gd name="T38" fmla="*/ 212 w 385"/>
                <a:gd name="T39" fmla="*/ 425 h 428"/>
                <a:gd name="T40" fmla="*/ 238 w 385"/>
                <a:gd name="T41" fmla="*/ 421 h 428"/>
                <a:gd name="T42" fmla="*/ 261 w 385"/>
                <a:gd name="T43" fmla="*/ 415 h 428"/>
                <a:gd name="T44" fmla="*/ 282 w 385"/>
                <a:gd name="T45" fmla="*/ 408 h 428"/>
                <a:gd name="T46" fmla="*/ 301 w 385"/>
                <a:gd name="T47" fmla="*/ 399 h 428"/>
                <a:gd name="T48" fmla="*/ 309 w 385"/>
                <a:gd name="T49" fmla="*/ 394 h 428"/>
                <a:gd name="T50" fmla="*/ 318 w 385"/>
                <a:gd name="T51" fmla="*/ 389 h 428"/>
                <a:gd name="T52" fmla="*/ 326 w 385"/>
                <a:gd name="T53" fmla="*/ 383 h 428"/>
                <a:gd name="T54" fmla="*/ 333 w 385"/>
                <a:gd name="T55" fmla="*/ 377 h 428"/>
                <a:gd name="T56" fmla="*/ 339 w 385"/>
                <a:gd name="T57" fmla="*/ 369 h 428"/>
                <a:gd name="T58" fmla="*/ 345 w 385"/>
                <a:gd name="T59" fmla="*/ 362 h 428"/>
                <a:gd name="T60" fmla="*/ 351 w 385"/>
                <a:gd name="T61" fmla="*/ 355 h 428"/>
                <a:gd name="T62" fmla="*/ 356 w 385"/>
                <a:gd name="T63" fmla="*/ 347 h 428"/>
                <a:gd name="T64" fmla="*/ 361 w 385"/>
                <a:gd name="T65" fmla="*/ 337 h 428"/>
                <a:gd name="T66" fmla="*/ 366 w 385"/>
                <a:gd name="T67" fmla="*/ 329 h 428"/>
                <a:gd name="T68" fmla="*/ 373 w 385"/>
                <a:gd name="T69" fmla="*/ 309 h 428"/>
                <a:gd name="T70" fmla="*/ 378 w 385"/>
                <a:gd name="T71" fmla="*/ 287 h 428"/>
                <a:gd name="T72" fmla="*/ 382 w 385"/>
                <a:gd name="T73" fmla="*/ 264 h 428"/>
                <a:gd name="T74" fmla="*/ 384 w 385"/>
                <a:gd name="T75" fmla="*/ 239 h 428"/>
                <a:gd name="T76" fmla="*/ 385 w 385"/>
                <a:gd name="T77" fmla="*/ 211 h 428"/>
                <a:gd name="T78" fmla="*/ 385 w 385"/>
                <a:gd name="T79" fmla="*/ 211 h 428"/>
                <a:gd name="T80" fmla="*/ 384 w 385"/>
                <a:gd name="T81" fmla="*/ 187 h 428"/>
                <a:gd name="T82" fmla="*/ 381 w 385"/>
                <a:gd name="T83" fmla="*/ 164 h 428"/>
                <a:gd name="T84" fmla="*/ 377 w 385"/>
                <a:gd name="T85" fmla="*/ 143 h 428"/>
                <a:gd name="T86" fmla="*/ 371 w 385"/>
                <a:gd name="T87" fmla="*/ 122 h 428"/>
                <a:gd name="T88" fmla="*/ 363 w 385"/>
                <a:gd name="T89" fmla="*/ 104 h 428"/>
                <a:gd name="T90" fmla="*/ 352 w 385"/>
                <a:gd name="T91" fmla="*/ 86 h 428"/>
                <a:gd name="T92" fmla="*/ 341 w 385"/>
                <a:gd name="T93" fmla="*/ 71 h 428"/>
                <a:gd name="T94" fmla="*/ 328 w 385"/>
                <a:gd name="T95" fmla="*/ 57 h 428"/>
                <a:gd name="T96" fmla="*/ 314 w 385"/>
                <a:gd name="T97" fmla="*/ 43 h 428"/>
                <a:gd name="T98" fmla="*/ 297 w 385"/>
                <a:gd name="T99" fmla="*/ 32 h 428"/>
                <a:gd name="T100" fmla="*/ 280 w 385"/>
                <a:gd name="T101" fmla="*/ 23 h 428"/>
                <a:gd name="T102" fmla="*/ 260 w 385"/>
                <a:gd name="T103" fmla="*/ 14 h 428"/>
                <a:gd name="T104" fmla="*/ 240 w 385"/>
                <a:gd name="T105" fmla="*/ 8 h 428"/>
                <a:gd name="T106" fmla="*/ 218 w 385"/>
                <a:gd name="T107" fmla="*/ 4 h 428"/>
                <a:gd name="T108" fmla="*/ 195 w 385"/>
                <a:gd name="T109" fmla="*/ 1 h 428"/>
                <a:gd name="T110" fmla="*/ 171 w 385"/>
                <a:gd name="T111" fmla="*/ 0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85" h="428">
                  <a:moveTo>
                    <a:pt x="171" y="0"/>
                  </a:moveTo>
                  <a:lnTo>
                    <a:pt x="171" y="0"/>
                  </a:lnTo>
                  <a:lnTo>
                    <a:pt x="150" y="1"/>
                  </a:lnTo>
                  <a:lnTo>
                    <a:pt x="129" y="2"/>
                  </a:lnTo>
                  <a:lnTo>
                    <a:pt x="106" y="4"/>
                  </a:lnTo>
                  <a:lnTo>
                    <a:pt x="83" y="7"/>
                  </a:lnTo>
                  <a:lnTo>
                    <a:pt x="60" y="10"/>
                  </a:lnTo>
                  <a:lnTo>
                    <a:pt x="39" y="14"/>
                  </a:lnTo>
                  <a:lnTo>
                    <a:pt x="18" y="20"/>
                  </a:lnTo>
                  <a:lnTo>
                    <a:pt x="0" y="26"/>
                  </a:lnTo>
                  <a:lnTo>
                    <a:pt x="0" y="415"/>
                  </a:lnTo>
                  <a:lnTo>
                    <a:pt x="0" y="415"/>
                  </a:lnTo>
                  <a:lnTo>
                    <a:pt x="15" y="418"/>
                  </a:lnTo>
                  <a:lnTo>
                    <a:pt x="34" y="420"/>
                  </a:lnTo>
                  <a:lnTo>
                    <a:pt x="73" y="424"/>
                  </a:lnTo>
                  <a:lnTo>
                    <a:pt x="116" y="427"/>
                  </a:lnTo>
                  <a:lnTo>
                    <a:pt x="155" y="428"/>
                  </a:lnTo>
                  <a:lnTo>
                    <a:pt x="155" y="428"/>
                  </a:lnTo>
                  <a:lnTo>
                    <a:pt x="186" y="427"/>
                  </a:lnTo>
                  <a:lnTo>
                    <a:pt x="212" y="425"/>
                  </a:lnTo>
                  <a:lnTo>
                    <a:pt x="238" y="421"/>
                  </a:lnTo>
                  <a:lnTo>
                    <a:pt x="261" y="415"/>
                  </a:lnTo>
                  <a:lnTo>
                    <a:pt x="282" y="408"/>
                  </a:lnTo>
                  <a:lnTo>
                    <a:pt x="301" y="399"/>
                  </a:lnTo>
                  <a:lnTo>
                    <a:pt x="309" y="394"/>
                  </a:lnTo>
                  <a:lnTo>
                    <a:pt x="318" y="389"/>
                  </a:lnTo>
                  <a:lnTo>
                    <a:pt x="326" y="383"/>
                  </a:lnTo>
                  <a:lnTo>
                    <a:pt x="333" y="377"/>
                  </a:lnTo>
                  <a:lnTo>
                    <a:pt x="339" y="369"/>
                  </a:lnTo>
                  <a:lnTo>
                    <a:pt x="345" y="362"/>
                  </a:lnTo>
                  <a:lnTo>
                    <a:pt x="351" y="355"/>
                  </a:lnTo>
                  <a:lnTo>
                    <a:pt x="356" y="347"/>
                  </a:lnTo>
                  <a:lnTo>
                    <a:pt x="361" y="337"/>
                  </a:lnTo>
                  <a:lnTo>
                    <a:pt x="366" y="329"/>
                  </a:lnTo>
                  <a:lnTo>
                    <a:pt x="373" y="309"/>
                  </a:lnTo>
                  <a:lnTo>
                    <a:pt x="378" y="287"/>
                  </a:lnTo>
                  <a:lnTo>
                    <a:pt x="382" y="264"/>
                  </a:lnTo>
                  <a:lnTo>
                    <a:pt x="384" y="239"/>
                  </a:lnTo>
                  <a:lnTo>
                    <a:pt x="385" y="211"/>
                  </a:lnTo>
                  <a:lnTo>
                    <a:pt x="385" y="211"/>
                  </a:lnTo>
                  <a:lnTo>
                    <a:pt x="384" y="187"/>
                  </a:lnTo>
                  <a:lnTo>
                    <a:pt x="381" y="164"/>
                  </a:lnTo>
                  <a:lnTo>
                    <a:pt x="377" y="143"/>
                  </a:lnTo>
                  <a:lnTo>
                    <a:pt x="371" y="122"/>
                  </a:lnTo>
                  <a:lnTo>
                    <a:pt x="363" y="104"/>
                  </a:lnTo>
                  <a:lnTo>
                    <a:pt x="352" y="86"/>
                  </a:lnTo>
                  <a:lnTo>
                    <a:pt x="341" y="71"/>
                  </a:lnTo>
                  <a:lnTo>
                    <a:pt x="328" y="57"/>
                  </a:lnTo>
                  <a:lnTo>
                    <a:pt x="314" y="43"/>
                  </a:lnTo>
                  <a:lnTo>
                    <a:pt x="297" y="32"/>
                  </a:lnTo>
                  <a:lnTo>
                    <a:pt x="280" y="23"/>
                  </a:lnTo>
                  <a:lnTo>
                    <a:pt x="260" y="14"/>
                  </a:lnTo>
                  <a:lnTo>
                    <a:pt x="240" y="8"/>
                  </a:lnTo>
                  <a:lnTo>
                    <a:pt x="218" y="4"/>
                  </a:lnTo>
                  <a:lnTo>
                    <a:pt x="195" y="1"/>
                  </a:lnTo>
                  <a:lnTo>
                    <a:pt x="17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</p:grpSp>
      <p:sp>
        <p:nvSpPr>
          <p:cNvPr id="43" name="Rectangle 10"/>
          <p:cNvSpPr txBox="1">
            <a:spLocks noChangeArrowheads="1"/>
          </p:cNvSpPr>
          <p:nvPr userDrawn="1"/>
        </p:nvSpPr>
        <p:spPr>
          <a:xfrm>
            <a:off x="407668" y="6069040"/>
            <a:ext cx="2232402" cy="273007"/>
          </a:xfrm>
          <a:prstGeom prst="rect">
            <a:avLst/>
          </a:prstGeom>
          <a:ln/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l" defTabSz="914400" rtl="0" eaLnBrk="1" latinLnBrk="0" hangingPunct="1">
              <a:defRPr sz="900" kern="1200">
                <a:solidFill>
                  <a:schemeClr val="accent6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en-GB" dirty="0" smtClean="0">
                <a:solidFill>
                  <a:srgbClr val="D7D2CB">
                    <a:lumMod val="50000"/>
                  </a:srgbClr>
                </a:solidFill>
              </a:rPr>
              <a:t>Page  </a:t>
            </a:r>
            <a:fld id="{4A1B87DD-86B5-48CA-9454-66C05345144F}" type="slidenum">
              <a:rPr lang="en-US" smtClean="0">
                <a:solidFill>
                  <a:srgbClr val="D7D2CB">
                    <a:lumMod val="50000"/>
                  </a:srgbClr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D7D2CB">
                  <a:lumMod val="50000"/>
                </a:srgbClr>
              </a:solidFill>
            </a:endParaRPr>
          </a:p>
        </p:txBody>
      </p:sp>
      <p:grpSp>
        <p:nvGrpSpPr>
          <p:cNvPr id="51" name="Group 50"/>
          <p:cNvGrpSpPr/>
          <p:nvPr userDrawn="1"/>
        </p:nvGrpSpPr>
        <p:grpSpPr>
          <a:xfrm>
            <a:off x="10591919" y="34249"/>
            <a:ext cx="1079674" cy="625849"/>
            <a:chOff x="8405819" y="36245"/>
            <a:chExt cx="856837" cy="662339"/>
          </a:xfrm>
        </p:grpSpPr>
        <p:grpSp>
          <p:nvGrpSpPr>
            <p:cNvPr id="52" name="Group 51"/>
            <p:cNvGrpSpPr/>
            <p:nvPr userDrawn="1"/>
          </p:nvGrpSpPr>
          <p:grpSpPr>
            <a:xfrm>
              <a:off x="8545513" y="36245"/>
              <a:ext cx="489905" cy="495602"/>
              <a:chOff x="7818438" y="101600"/>
              <a:chExt cx="546100" cy="552450"/>
            </a:xfrm>
          </p:grpSpPr>
          <p:sp>
            <p:nvSpPr>
              <p:cNvPr id="55" name="Freeform 5"/>
              <p:cNvSpPr>
                <a:spLocks noEditPoints="1"/>
              </p:cNvSpPr>
              <p:nvPr userDrawn="1"/>
            </p:nvSpPr>
            <p:spPr bwMode="auto">
              <a:xfrm>
                <a:off x="7818438" y="200025"/>
                <a:ext cx="546100" cy="454025"/>
              </a:xfrm>
              <a:custGeom>
                <a:avLst/>
                <a:gdLst>
                  <a:gd name="T0" fmla="*/ 56 w 344"/>
                  <a:gd name="T1" fmla="*/ 0 h 286"/>
                  <a:gd name="T2" fmla="*/ 44 w 344"/>
                  <a:gd name="T3" fmla="*/ 2 h 286"/>
                  <a:gd name="T4" fmla="*/ 24 w 344"/>
                  <a:gd name="T5" fmla="*/ 10 h 286"/>
                  <a:gd name="T6" fmla="*/ 10 w 344"/>
                  <a:gd name="T7" fmla="*/ 26 h 286"/>
                  <a:gd name="T8" fmla="*/ 2 w 344"/>
                  <a:gd name="T9" fmla="*/ 46 h 286"/>
                  <a:gd name="T10" fmla="*/ 0 w 344"/>
                  <a:gd name="T11" fmla="*/ 230 h 286"/>
                  <a:gd name="T12" fmla="*/ 2 w 344"/>
                  <a:gd name="T13" fmla="*/ 242 h 286"/>
                  <a:gd name="T14" fmla="*/ 10 w 344"/>
                  <a:gd name="T15" fmla="*/ 262 h 286"/>
                  <a:gd name="T16" fmla="*/ 24 w 344"/>
                  <a:gd name="T17" fmla="*/ 278 h 286"/>
                  <a:gd name="T18" fmla="*/ 44 w 344"/>
                  <a:gd name="T19" fmla="*/ 286 h 286"/>
                  <a:gd name="T20" fmla="*/ 288 w 344"/>
                  <a:gd name="T21" fmla="*/ 286 h 286"/>
                  <a:gd name="T22" fmla="*/ 300 w 344"/>
                  <a:gd name="T23" fmla="*/ 286 h 286"/>
                  <a:gd name="T24" fmla="*/ 320 w 344"/>
                  <a:gd name="T25" fmla="*/ 278 h 286"/>
                  <a:gd name="T26" fmla="*/ 334 w 344"/>
                  <a:gd name="T27" fmla="*/ 262 h 286"/>
                  <a:gd name="T28" fmla="*/ 344 w 344"/>
                  <a:gd name="T29" fmla="*/ 242 h 286"/>
                  <a:gd name="T30" fmla="*/ 344 w 344"/>
                  <a:gd name="T31" fmla="*/ 58 h 286"/>
                  <a:gd name="T32" fmla="*/ 344 w 344"/>
                  <a:gd name="T33" fmla="*/ 46 h 286"/>
                  <a:gd name="T34" fmla="*/ 334 w 344"/>
                  <a:gd name="T35" fmla="*/ 26 h 286"/>
                  <a:gd name="T36" fmla="*/ 320 w 344"/>
                  <a:gd name="T37" fmla="*/ 10 h 286"/>
                  <a:gd name="T38" fmla="*/ 300 w 344"/>
                  <a:gd name="T39" fmla="*/ 2 h 286"/>
                  <a:gd name="T40" fmla="*/ 288 w 344"/>
                  <a:gd name="T41" fmla="*/ 0 h 286"/>
                  <a:gd name="T42" fmla="*/ 148 w 344"/>
                  <a:gd name="T43" fmla="*/ 142 h 286"/>
                  <a:gd name="T44" fmla="*/ 144 w 344"/>
                  <a:gd name="T45" fmla="*/ 136 h 286"/>
                  <a:gd name="T46" fmla="*/ 136 w 344"/>
                  <a:gd name="T47" fmla="*/ 122 h 286"/>
                  <a:gd name="T48" fmla="*/ 134 w 344"/>
                  <a:gd name="T49" fmla="*/ 112 h 286"/>
                  <a:gd name="T50" fmla="*/ 138 w 344"/>
                  <a:gd name="T51" fmla="*/ 98 h 286"/>
                  <a:gd name="T52" fmla="*/ 146 w 344"/>
                  <a:gd name="T53" fmla="*/ 88 h 286"/>
                  <a:gd name="T54" fmla="*/ 158 w 344"/>
                  <a:gd name="T55" fmla="*/ 80 h 286"/>
                  <a:gd name="T56" fmla="*/ 172 w 344"/>
                  <a:gd name="T57" fmla="*/ 76 h 286"/>
                  <a:gd name="T58" fmla="*/ 178 w 344"/>
                  <a:gd name="T59" fmla="*/ 78 h 286"/>
                  <a:gd name="T60" fmla="*/ 192 w 344"/>
                  <a:gd name="T61" fmla="*/ 82 h 286"/>
                  <a:gd name="T62" fmla="*/ 202 w 344"/>
                  <a:gd name="T63" fmla="*/ 92 h 286"/>
                  <a:gd name="T64" fmla="*/ 208 w 344"/>
                  <a:gd name="T65" fmla="*/ 106 h 286"/>
                  <a:gd name="T66" fmla="*/ 208 w 344"/>
                  <a:gd name="T67" fmla="*/ 112 h 286"/>
                  <a:gd name="T68" fmla="*/ 204 w 344"/>
                  <a:gd name="T69" fmla="*/ 128 h 286"/>
                  <a:gd name="T70" fmla="*/ 196 w 344"/>
                  <a:gd name="T71" fmla="*/ 140 h 286"/>
                  <a:gd name="T72" fmla="*/ 126 w 344"/>
                  <a:gd name="T73" fmla="*/ 228 h 2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44" h="286">
                    <a:moveTo>
                      <a:pt x="288" y="0"/>
                    </a:moveTo>
                    <a:lnTo>
                      <a:pt x="56" y="0"/>
                    </a:lnTo>
                    <a:lnTo>
                      <a:pt x="56" y="0"/>
                    </a:lnTo>
                    <a:lnTo>
                      <a:pt x="44" y="2"/>
                    </a:lnTo>
                    <a:lnTo>
                      <a:pt x="34" y="6"/>
                    </a:lnTo>
                    <a:lnTo>
                      <a:pt x="24" y="10"/>
                    </a:lnTo>
                    <a:lnTo>
                      <a:pt x="16" y="18"/>
                    </a:lnTo>
                    <a:lnTo>
                      <a:pt x="10" y="26"/>
                    </a:lnTo>
                    <a:lnTo>
                      <a:pt x="4" y="36"/>
                    </a:lnTo>
                    <a:lnTo>
                      <a:pt x="2" y="46"/>
                    </a:lnTo>
                    <a:lnTo>
                      <a:pt x="0" y="58"/>
                    </a:lnTo>
                    <a:lnTo>
                      <a:pt x="0" y="230"/>
                    </a:lnTo>
                    <a:lnTo>
                      <a:pt x="0" y="230"/>
                    </a:lnTo>
                    <a:lnTo>
                      <a:pt x="2" y="242"/>
                    </a:lnTo>
                    <a:lnTo>
                      <a:pt x="4" y="252"/>
                    </a:lnTo>
                    <a:lnTo>
                      <a:pt x="10" y="262"/>
                    </a:lnTo>
                    <a:lnTo>
                      <a:pt x="16" y="270"/>
                    </a:lnTo>
                    <a:lnTo>
                      <a:pt x="24" y="278"/>
                    </a:lnTo>
                    <a:lnTo>
                      <a:pt x="34" y="282"/>
                    </a:lnTo>
                    <a:lnTo>
                      <a:pt x="44" y="286"/>
                    </a:lnTo>
                    <a:lnTo>
                      <a:pt x="56" y="286"/>
                    </a:lnTo>
                    <a:lnTo>
                      <a:pt x="288" y="286"/>
                    </a:lnTo>
                    <a:lnTo>
                      <a:pt x="288" y="286"/>
                    </a:lnTo>
                    <a:lnTo>
                      <a:pt x="300" y="286"/>
                    </a:lnTo>
                    <a:lnTo>
                      <a:pt x="310" y="282"/>
                    </a:lnTo>
                    <a:lnTo>
                      <a:pt x="320" y="278"/>
                    </a:lnTo>
                    <a:lnTo>
                      <a:pt x="328" y="270"/>
                    </a:lnTo>
                    <a:lnTo>
                      <a:pt x="334" y="262"/>
                    </a:lnTo>
                    <a:lnTo>
                      <a:pt x="340" y="252"/>
                    </a:lnTo>
                    <a:lnTo>
                      <a:pt x="344" y="242"/>
                    </a:lnTo>
                    <a:lnTo>
                      <a:pt x="344" y="230"/>
                    </a:lnTo>
                    <a:lnTo>
                      <a:pt x="344" y="58"/>
                    </a:lnTo>
                    <a:lnTo>
                      <a:pt x="344" y="58"/>
                    </a:lnTo>
                    <a:lnTo>
                      <a:pt x="344" y="46"/>
                    </a:lnTo>
                    <a:lnTo>
                      <a:pt x="340" y="36"/>
                    </a:lnTo>
                    <a:lnTo>
                      <a:pt x="334" y="26"/>
                    </a:lnTo>
                    <a:lnTo>
                      <a:pt x="328" y="18"/>
                    </a:lnTo>
                    <a:lnTo>
                      <a:pt x="320" y="10"/>
                    </a:lnTo>
                    <a:lnTo>
                      <a:pt x="310" y="6"/>
                    </a:lnTo>
                    <a:lnTo>
                      <a:pt x="300" y="2"/>
                    </a:lnTo>
                    <a:lnTo>
                      <a:pt x="288" y="0"/>
                    </a:lnTo>
                    <a:lnTo>
                      <a:pt x="288" y="0"/>
                    </a:lnTo>
                    <a:close/>
                    <a:moveTo>
                      <a:pt x="126" y="228"/>
                    </a:moveTo>
                    <a:lnTo>
                      <a:pt x="148" y="142"/>
                    </a:lnTo>
                    <a:lnTo>
                      <a:pt x="148" y="142"/>
                    </a:lnTo>
                    <a:lnTo>
                      <a:pt x="144" y="136"/>
                    </a:lnTo>
                    <a:lnTo>
                      <a:pt x="138" y="130"/>
                    </a:lnTo>
                    <a:lnTo>
                      <a:pt x="136" y="122"/>
                    </a:lnTo>
                    <a:lnTo>
                      <a:pt x="134" y="112"/>
                    </a:lnTo>
                    <a:lnTo>
                      <a:pt x="134" y="112"/>
                    </a:lnTo>
                    <a:lnTo>
                      <a:pt x="136" y="106"/>
                    </a:lnTo>
                    <a:lnTo>
                      <a:pt x="138" y="98"/>
                    </a:lnTo>
                    <a:lnTo>
                      <a:pt x="142" y="92"/>
                    </a:lnTo>
                    <a:lnTo>
                      <a:pt x="146" y="88"/>
                    </a:lnTo>
                    <a:lnTo>
                      <a:pt x="152" y="82"/>
                    </a:lnTo>
                    <a:lnTo>
                      <a:pt x="158" y="80"/>
                    </a:lnTo>
                    <a:lnTo>
                      <a:pt x="164" y="78"/>
                    </a:lnTo>
                    <a:lnTo>
                      <a:pt x="172" y="76"/>
                    </a:lnTo>
                    <a:lnTo>
                      <a:pt x="172" y="76"/>
                    </a:lnTo>
                    <a:lnTo>
                      <a:pt x="178" y="78"/>
                    </a:lnTo>
                    <a:lnTo>
                      <a:pt x="186" y="80"/>
                    </a:lnTo>
                    <a:lnTo>
                      <a:pt x="192" y="82"/>
                    </a:lnTo>
                    <a:lnTo>
                      <a:pt x="198" y="88"/>
                    </a:lnTo>
                    <a:lnTo>
                      <a:pt x="202" y="92"/>
                    </a:lnTo>
                    <a:lnTo>
                      <a:pt x="204" y="98"/>
                    </a:lnTo>
                    <a:lnTo>
                      <a:pt x="208" y="106"/>
                    </a:lnTo>
                    <a:lnTo>
                      <a:pt x="208" y="112"/>
                    </a:lnTo>
                    <a:lnTo>
                      <a:pt x="208" y="112"/>
                    </a:lnTo>
                    <a:lnTo>
                      <a:pt x="206" y="120"/>
                    </a:lnTo>
                    <a:lnTo>
                      <a:pt x="204" y="128"/>
                    </a:lnTo>
                    <a:lnTo>
                      <a:pt x="200" y="134"/>
                    </a:lnTo>
                    <a:lnTo>
                      <a:pt x="196" y="140"/>
                    </a:lnTo>
                    <a:lnTo>
                      <a:pt x="220" y="228"/>
                    </a:lnTo>
                    <a:lnTo>
                      <a:pt x="126" y="228"/>
                    </a:lnTo>
                    <a:close/>
                  </a:path>
                </a:pathLst>
              </a:custGeom>
              <a:solidFill>
                <a:srgbClr val="E31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005EB8"/>
                  </a:solidFill>
                </a:endParaRPr>
              </a:p>
            </p:txBody>
          </p:sp>
          <p:sp>
            <p:nvSpPr>
              <p:cNvPr id="56" name="Freeform 6"/>
              <p:cNvSpPr>
                <a:spLocks/>
              </p:cNvSpPr>
              <p:nvPr userDrawn="1"/>
            </p:nvSpPr>
            <p:spPr bwMode="auto">
              <a:xfrm>
                <a:off x="7961313" y="101600"/>
                <a:ext cx="260350" cy="88900"/>
              </a:xfrm>
              <a:custGeom>
                <a:avLst/>
                <a:gdLst>
                  <a:gd name="T0" fmla="*/ 20 w 164"/>
                  <a:gd name="T1" fmla="*/ 56 h 56"/>
                  <a:gd name="T2" fmla="*/ 20 w 164"/>
                  <a:gd name="T3" fmla="*/ 56 h 56"/>
                  <a:gd name="T4" fmla="*/ 22 w 164"/>
                  <a:gd name="T5" fmla="*/ 46 h 56"/>
                  <a:gd name="T6" fmla="*/ 26 w 164"/>
                  <a:gd name="T7" fmla="*/ 36 h 56"/>
                  <a:gd name="T8" fmla="*/ 30 w 164"/>
                  <a:gd name="T9" fmla="*/ 30 h 56"/>
                  <a:gd name="T10" fmla="*/ 36 w 164"/>
                  <a:gd name="T11" fmla="*/ 26 h 56"/>
                  <a:gd name="T12" fmla="*/ 42 w 164"/>
                  <a:gd name="T13" fmla="*/ 22 h 56"/>
                  <a:gd name="T14" fmla="*/ 54 w 164"/>
                  <a:gd name="T15" fmla="*/ 20 h 56"/>
                  <a:gd name="T16" fmla="*/ 82 w 164"/>
                  <a:gd name="T17" fmla="*/ 20 h 56"/>
                  <a:gd name="T18" fmla="*/ 82 w 164"/>
                  <a:gd name="T19" fmla="*/ 20 h 56"/>
                  <a:gd name="T20" fmla="*/ 112 w 164"/>
                  <a:gd name="T21" fmla="*/ 20 h 56"/>
                  <a:gd name="T22" fmla="*/ 122 w 164"/>
                  <a:gd name="T23" fmla="*/ 22 h 56"/>
                  <a:gd name="T24" fmla="*/ 130 w 164"/>
                  <a:gd name="T25" fmla="*/ 26 h 56"/>
                  <a:gd name="T26" fmla="*/ 136 w 164"/>
                  <a:gd name="T27" fmla="*/ 30 h 56"/>
                  <a:gd name="T28" fmla="*/ 140 w 164"/>
                  <a:gd name="T29" fmla="*/ 36 h 56"/>
                  <a:gd name="T30" fmla="*/ 142 w 164"/>
                  <a:gd name="T31" fmla="*/ 46 h 56"/>
                  <a:gd name="T32" fmla="*/ 144 w 164"/>
                  <a:gd name="T33" fmla="*/ 56 h 56"/>
                  <a:gd name="T34" fmla="*/ 164 w 164"/>
                  <a:gd name="T35" fmla="*/ 56 h 56"/>
                  <a:gd name="T36" fmla="*/ 164 w 164"/>
                  <a:gd name="T37" fmla="*/ 56 h 56"/>
                  <a:gd name="T38" fmla="*/ 162 w 164"/>
                  <a:gd name="T39" fmla="*/ 38 h 56"/>
                  <a:gd name="T40" fmla="*/ 156 w 164"/>
                  <a:gd name="T41" fmla="*/ 24 h 56"/>
                  <a:gd name="T42" fmla="*/ 148 w 164"/>
                  <a:gd name="T43" fmla="*/ 14 h 56"/>
                  <a:gd name="T44" fmla="*/ 138 w 164"/>
                  <a:gd name="T45" fmla="*/ 6 h 56"/>
                  <a:gd name="T46" fmla="*/ 126 w 164"/>
                  <a:gd name="T47" fmla="*/ 2 h 56"/>
                  <a:gd name="T48" fmla="*/ 112 w 164"/>
                  <a:gd name="T49" fmla="*/ 0 h 56"/>
                  <a:gd name="T50" fmla="*/ 82 w 164"/>
                  <a:gd name="T51" fmla="*/ 0 h 56"/>
                  <a:gd name="T52" fmla="*/ 82 w 164"/>
                  <a:gd name="T53" fmla="*/ 0 h 56"/>
                  <a:gd name="T54" fmla="*/ 52 w 164"/>
                  <a:gd name="T55" fmla="*/ 0 h 56"/>
                  <a:gd name="T56" fmla="*/ 38 w 164"/>
                  <a:gd name="T57" fmla="*/ 2 h 56"/>
                  <a:gd name="T58" fmla="*/ 26 w 164"/>
                  <a:gd name="T59" fmla="*/ 6 h 56"/>
                  <a:gd name="T60" fmla="*/ 16 w 164"/>
                  <a:gd name="T61" fmla="*/ 14 h 56"/>
                  <a:gd name="T62" fmla="*/ 8 w 164"/>
                  <a:gd name="T63" fmla="*/ 24 h 56"/>
                  <a:gd name="T64" fmla="*/ 2 w 164"/>
                  <a:gd name="T65" fmla="*/ 38 h 56"/>
                  <a:gd name="T66" fmla="*/ 0 w 164"/>
                  <a:gd name="T67" fmla="*/ 56 h 56"/>
                  <a:gd name="T68" fmla="*/ 20 w 164"/>
                  <a:gd name="T69" fmla="*/ 5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64" h="56">
                    <a:moveTo>
                      <a:pt x="20" y="56"/>
                    </a:moveTo>
                    <a:lnTo>
                      <a:pt x="20" y="56"/>
                    </a:lnTo>
                    <a:lnTo>
                      <a:pt x="22" y="46"/>
                    </a:lnTo>
                    <a:lnTo>
                      <a:pt x="26" y="36"/>
                    </a:lnTo>
                    <a:lnTo>
                      <a:pt x="30" y="30"/>
                    </a:lnTo>
                    <a:lnTo>
                      <a:pt x="36" y="26"/>
                    </a:lnTo>
                    <a:lnTo>
                      <a:pt x="42" y="22"/>
                    </a:lnTo>
                    <a:lnTo>
                      <a:pt x="54" y="20"/>
                    </a:lnTo>
                    <a:lnTo>
                      <a:pt x="82" y="20"/>
                    </a:lnTo>
                    <a:lnTo>
                      <a:pt x="82" y="20"/>
                    </a:lnTo>
                    <a:lnTo>
                      <a:pt x="112" y="20"/>
                    </a:lnTo>
                    <a:lnTo>
                      <a:pt x="122" y="22"/>
                    </a:lnTo>
                    <a:lnTo>
                      <a:pt x="130" y="26"/>
                    </a:lnTo>
                    <a:lnTo>
                      <a:pt x="136" y="30"/>
                    </a:lnTo>
                    <a:lnTo>
                      <a:pt x="140" y="36"/>
                    </a:lnTo>
                    <a:lnTo>
                      <a:pt x="142" y="46"/>
                    </a:lnTo>
                    <a:lnTo>
                      <a:pt x="144" y="56"/>
                    </a:lnTo>
                    <a:lnTo>
                      <a:pt x="164" y="56"/>
                    </a:lnTo>
                    <a:lnTo>
                      <a:pt x="164" y="56"/>
                    </a:lnTo>
                    <a:lnTo>
                      <a:pt x="162" y="38"/>
                    </a:lnTo>
                    <a:lnTo>
                      <a:pt x="156" y="24"/>
                    </a:lnTo>
                    <a:lnTo>
                      <a:pt x="148" y="14"/>
                    </a:lnTo>
                    <a:lnTo>
                      <a:pt x="138" y="6"/>
                    </a:lnTo>
                    <a:lnTo>
                      <a:pt x="126" y="2"/>
                    </a:lnTo>
                    <a:lnTo>
                      <a:pt x="112" y="0"/>
                    </a:lnTo>
                    <a:lnTo>
                      <a:pt x="82" y="0"/>
                    </a:lnTo>
                    <a:lnTo>
                      <a:pt x="82" y="0"/>
                    </a:lnTo>
                    <a:lnTo>
                      <a:pt x="52" y="0"/>
                    </a:lnTo>
                    <a:lnTo>
                      <a:pt x="38" y="2"/>
                    </a:lnTo>
                    <a:lnTo>
                      <a:pt x="26" y="6"/>
                    </a:lnTo>
                    <a:lnTo>
                      <a:pt x="16" y="14"/>
                    </a:lnTo>
                    <a:lnTo>
                      <a:pt x="8" y="24"/>
                    </a:lnTo>
                    <a:lnTo>
                      <a:pt x="2" y="38"/>
                    </a:lnTo>
                    <a:lnTo>
                      <a:pt x="0" y="56"/>
                    </a:lnTo>
                    <a:lnTo>
                      <a:pt x="20" y="56"/>
                    </a:lnTo>
                    <a:close/>
                  </a:path>
                </a:pathLst>
              </a:custGeom>
              <a:solidFill>
                <a:srgbClr val="E31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005EB8"/>
                  </a:solidFill>
                </a:endParaRPr>
              </a:p>
            </p:txBody>
          </p:sp>
        </p:grpSp>
        <p:sp>
          <p:nvSpPr>
            <p:cNvPr id="53" name="TextBox 52"/>
            <p:cNvSpPr txBox="1"/>
            <p:nvPr userDrawn="1"/>
          </p:nvSpPr>
          <p:spPr>
            <a:xfrm rot="16200000">
              <a:off x="8191735" y="250329"/>
              <a:ext cx="563729" cy="1355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510" dirty="0" smtClean="0">
                  <a:solidFill>
                    <a:srgbClr val="FFFFFF">
                      <a:lumMod val="65000"/>
                    </a:srgbClr>
                  </a:solidFill>
                </a:rPr>
                <a:t>strictly</a:t>
              </a:r>
              <a:endParaRPr lang="en-GB" sz="510" dirty="0">
                <a:solidFill>
                  <a:srgbClr val="FFFFFF">
                    <a:lumMod val="65000"/>
                  </a:srgbClr>
                </a:solidFill>
              </a:endParaRPr>
            </a:p>
          </p:txBody>
        </p:sp>
        <p:sp>
          <p:nvSpPr>
            <p:cNvPr id="54" name="TextBox 53"/>
            <p:cNvSpPr txBox="1"/>
            <p:nvPr userDrawn="1"/>
          </p:nvSpPr>
          <p:spPr>
            <a:xfrm>
              <a:off x="8410803" y="506408"/>
              <a:ext cx="851853" cy="19217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580" dirty="0" smtClean="0">
                  <a:solidFill>
                    <a:srgbClr val="FF0000"/>
                  </a:solidFill>
                </a:rPr>
                <a:t>CONFIDENTIAL</a:t>
              </a:r>
              <a:endParaRPr lang="en-GB" sz="580" dirty="0">
                <a:solidFill>
                  <a:srgbClr val="FF0000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26385061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5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Number bullets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07667" y="1512041"/>
            <a:ext cx="10538304" cy="4276616"/>
          </a:xfrm>
        </p:spPr>
        <p:txBody>
          <a:bodyPr/>
          <a:lstStyle>
            <a:lvl1pPr marL="514350" indent="-514350">
              <a:buSzPct val="85000"/>
              <a:buFont typeface="+mj-lt"/>
              <a:buAutoNum type="arabicPeriod"/>
              <a:defRPr sz="2400">
                <a:solidFill>
                  <a:srgbClr val="4D4D4D"/>
                </a:solidFill>
              </a:defRPr>
            </a:lvl1pPr>
            <a:lvl2pPr marL="914400" indent="-457200">
              <a:buSzPct val="85000"/>
              <a:buFont typeface="+mj-lt"/>
              <a:buAutoNum type="arabicPeriod"/>
              <a:defRPr sz="2000">
                <a:solidFill>
                  <a:srgbClr val="4D4D4D"/>
                </a:solidFill>
              </a:defRPr>
            </a:lvl2pPr>
            <a:lvl3pPr marL="1371600" indent="-457200">
              <a:buSzPct val="85000"/>
              <a:buFont typeface="+mj-lt"/>
              <a:buAutoNum type="arabicPeriod"/>
              <a:defRPr sz="1800">
                <a:solidFill>
                  <a:srgbClr val="4D4D4D"/>
                </a:solidFill>
              </a:defRPr>
            </a:lvl3pPr>
            <a:lvl4pPr marL="1714500" indent="-342900">
              <a:buSzPct val="85000"/>
              <a:buFont typeface="+mj-lt"/>
              <a:buAutoNum type="arabicPeriod"/>
              <a:defRPr sz="1600">
                <a:solidFill>
                  <a:srgbClr val="4D4D4D"/>
                </a:solidFill>
              </a:defRPr>
            </a:lvl4pPr>
            <a:lvl5pPr marL="2171700" indent="-342900">
              <a:buSzPct val="85000"/>
              <a:buFont typeface="+mj-lt"/>
              <a:buAutoNum type="arabicPeriod"/>
              <a:defRPr sz="1600">
                <a:solidFill>
                  <a:srgbClr val="4D4D4D"/>
                </a:solidFill>
              </a:defRPr>
            </a:lvl5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 dirty="0"/>
          </a:p>
        </p:txBody>
      </p:sp>
      <p:sp>
        <p:nvSpPr>
          <p:cNvPr id="28" name="Title 5"/>
          <p:cNvSpPr>
            <a:spLocks noGrp="1"/>
          </p:cNvSpPr>
          <p:nvPr>
            <p:ph type="title"/>
          </p:nvPr>
        </p:nvSpPr>
        <p:spPr>
          <a:xfrm>
            <a:off x="397193" y="413790"/>
            <a:ext cx="10076695" cy="512907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29" name="Text Placeholder 5"/>
          <p:cNvSpPr>
            <a:spLocks noGrp="1"/>
          </p:cNvSpPr>
          <p:nvPr>
            <p:ph type="body" sz="quarter" idx="10" hasCustomPrompt="1"/>
          </p:nvPr>
        </p:nvSpPr>
        <p:spPr>
          <a:xfrm>
            <a:off x="386718" y="994738"/>
            <a:ext cx="10515894" cy="340510"/>
          </a:xfrm>
        </p:spPr>
        <p:txBody>
          <a:bodyPr>
            <a:noAutofit/>
          </a:bodyPr>
          <a:lstStyle>
            <a:lvl1pPr marL="0" indent="0">
              <a:buFont typeface="Arial" pitchFamily="34" charset="0"/>
              <a:buNone/>
              <a:defRPr sz="1800">
                <a:solidFill>
                  <a:schemeClr val="tx2"/>
                </a:solidFill>
              </a:defRPr>
            </a:lvl1pPr>
            <a:lvl2pPr marL="457200" indent="0">
              <a:buNone/>
              <a:defRPr>
                <a:solidFill>
                  <a:schemeClr val="tx2"/>
                </a:solidFill>
              </a:defRPr>
            </a:lvl2pPr>
            <a:lvl3pPr marL="914400" indent="0">
              <a:buNone/>
              <a:defRPr>
                <a:solidFill>
                  <a:schemeClr val="tx2"/>
                </a:solidFill>
              </a:defRPr>
            </a:lvl3pPr>
            <a:lvl4pPr marL="1371600" indent="0">
              <a:buNone/>
              <a:defRPr>
                <a:solidFill>
                  <a:schemeClr val="tx2"/>
                </a:solidFill>
              </a:defRPr>
            </a:lvl4pPr>
            <a:lvl5pPr marL="1828800" indent="0">
              <a:buNone/>
              <a:defRPr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smtClean="0"/>
              <a:t>Subtitle</a:t>
            </a:r>
          </a:p>
        </p:txBody>
      </p:sp>
      <p:cxnSp>
        <p:nvCxnSpPr>
          <p:cNvPr id="32" name="Conector recto 12"/>
          <p:cNvCxnSpPr/>
          <p:nvPr userDrawn="1"/>
        </p:nvCxnSpPr>
        <p:spPr>
          <a:xfrm flipH="1">
            <a:off x="407670" y="5961724"/>
            <a:ext cx="5897778" cy="2873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grpSp>
        <p:nvGrpSpPr>
          <p:cNvPr id="24" name="Group 4"/>
          <p:cNvGrpSpPr>
            <a:grpSpLocks noChangeAspect="1"/>
          </p:cNvGrpSpPr>
          <p:nvPr userDrawn="1"/>
        </p:nvGrpSpPr>
        <p:grpSpPr bwMode="auto">
          <a:xfrm>
            <a:off x="9299675" y="6133568"/>
            <a:ext cx="1624293" cy="160505"/>
            <a:chOff x="4649" y="3974"/>
            <a:chExt cx="812" cy="107"/>
          </a:xfrm>
        </p:grpSpPr>
        <p:sp>
          <p:nvSpPr>
            <p:cNvPr id="25" name="AutoShape 3"/>
            <p:cNvSpPr>
              <a:spLocks noChangeAspect="1" noChangeArrowheads="1" noTextEdit="1"/>
            </p:cNvSpPr>
            <p:nvPr userDrawn="1"/>
          </p:nvSpPr>
          <p:spPr bwMode="auto">
            <a:xfrm>
              <a:off x="4649" y="3974"/>
              <a:ext cx="812" cy="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27" name="Freeform 26"/>
            <p:cNvSpPr>
              <a:spLocks noEditPoints="1"/>
            </p:cNvSpPr>
            <p:nvPr userDrawn="1"/>
          </p:nvSpPr>
          <p:spPr bwMode="auto">
            <a:xfrm>
              <a:off x="4649" y="3974"/>
              <a:ext cx="812" cy="107"/>
            </a:xfrm>
            <a:custGeom>
              <a:avLst/>
              <a:gdLst>
                <a:gd name="T0" fmla="*/ 2293 w 3248"/>
                <a:gd name="T1" fmla="*/ 424 h 428"/>
                <a:gd name="T2" fmla="*/ 2209 w 3248"/>
                <a:gd name="T3" fmla="*/ 355 h 428"/>
                <a:gd name="T4" fmla="*/ 2159 w 3248"/>
                <a:gd name="T5" fmla="*/ 76 h 428"/>
                <a:gd name="T6" fmla="*/ 2306 w 3248"/>
                <a:gd name="T7" fmla="*/ 5 h 428"/>
                <a:gd name="T8" fmla="*/ 2042 w 3248"/>
                <a:gd name="T9" fmla="*/ 407 h 428"/>
                <a:gd name="T10" fmla="*/ 611 w 3248"/>
                <a:gd name="T11" fmla="*/ 11 h 428"/>
                <a:gd name="T12" fmla="*/ 672 w 3248"/>
                <a:gd name="T13" fmla="*/ 353 h 428"/>
                <a:gd name="T14" fmla="*/ 737 w 3248"/>
                <a:gd name="T15" fmla="*/ 376 h 428"/>
                <a:gd name="T16" fmla="*/ 909 w 3248"/>
                <a:gd name="T17" fmla="*/ 1 h 428"/>
                <a:gd name="T18" fmla="*/ 261 w 3248"/>
                <a:gd name="T19" fmla="*/ 332 h 428"/>
                <a:gd name="T20" fmla="*/ 114 w 3248"/>
                <a:gd name="T21" fmla="*/ 347 h 428"/>
                <a:gd name="T22" fmla="*/ 94 w 3248"/>
                <a:gd name="T23" fmla="*/ 277 h 428"/>
                <a:gd name="T24" fmla="*/ 261 w 3248"/>
                <a:gd name="T25" fmla="*/ 332 h 428"/>
                <a:gd name="T26" fmla="*/ 52 w 3248"/>
                <a:gd name="T27" fmla="*/ 102 h 428"/>
                <a:gd name="T28" fmla="*/ 234 w 3248"/>
                <a:gd name="T29" fmla="*/ 90 h 428"/>
                <a:gd name="T30" fmla="*/ 179 w 3248"/>
                <a:gd name="T31" fmla="*/ 176 h 428"/>
                <a:gd name="T32" fmla="*/ 9 w 3248"/>
                <a:gd name="T33" fmla="*/ 257 h 428"/>
                <a:gd name="T34" fmla="*/ 35 w 3248"/>
                <a:gd name="T35" fmla="*/ 394 h 428"/>
                <a:gd name="T36" fmla="*/ 164 w 3248"/>
                <a:gd name="T37" fmla="*/ 426 h 428"/>
                <a:gd name="T38" fmla="*/ 284 w 3248"/>
                <a:gd name="T39" fmla="*/ 404 h 428"/>
                <a:gd name="T40" fmla="*/ 331 w 3248"/>
                <a:gd name="T41" fmla="*/ 45 h 428"/>
                <a:gd name="T42" fmla="*/ 1319 w 3248"/>
                <a:gd name="T43" fmla="*/ 332 h 428"/>
                <a:gd name="T44" fmla="*/ 1168 w 3248"/>
                <a:gd name="T45" fmla="*/ 344 h 428"/>
                <a:gd name="T46" fmla="*/ 1155 w 3248"/>
                <a:gd name="T47" fmla="*/ 272 h 428"/>
                <a:gd name="T48" fmla="*/ 1264 w 3248"/>
                <a:gd name="T49" fmla="*/ 0 h 428"/>
                <a:gd name="T50" fmla="*/ 1122 w 3248"/>
                <a:gd name="T51" fmla="*/ 98 h 428"/>
                <a:gd name="T52" fmla="*/ 1298 w 3248"/>
                <a:gd name="T53" fmla="*/ 94 h 428"/>
                <a:gd name="T54" fmla="*/ 1212 w 3248"/>
                <a:gd name="T55" fmla="*/ 177 h 428"/>
                <a:gd name="T56" fmla="*/ 1064 w 3248"/>
                <a:gd name="T57" fmla="*/ 270 h 428"/>
                <a:gd name="T58" fmla="*/ 1102 w 3248"/>
                <a:gd name="T59" fmla="*/ 401 h 428"/>
                <a:gd name="T60" fmla="*/ 1246 w 3248"/>
                <a:gd name="T61" fmla="*/ 423 h 428"/>
                <a:gd name="T62" fmla="*/ 1354 w 3248"/>
                <a:gd name="T63" fmla="*/ 407 h 428"/>
                <a:gd name="T64" fmla="*/ 1381 w 3248"/>
                <a:gd name="T65" fmla="*/ 36 h 428"/>
                <a:gd name="T66" fmla="*/ 2714 w 3248"/>
                <a:gd name="T67" fmla="*/ 326 h 428"/>
                <a:gd name="T68" fmla="*/ 2576 w 3248"/>
                <a:gd name="T69" fmla="*/ 337 h 428"/>
                <a:gd name="T70" fmla="*/ 2533 w 3248"/>
                <a:gd name="T71" fmla="*/ 4 h 428"/>
                <a:gd name="T72" fmla="*/ 2468 w 3248"/>
                <a:gd name="T73" fmla="*/ 364 h 428"/>
                <a:gd name="T74" fmla="*/ 2611 w 3248"/>
                <a:gd name="T75" fmla="*/ 427 h 428"/>
                <a:gd name="T76" fmla="*/ 2761 w 3248"/>
                <a:gd name="T77" fmla="*/ 403 h 428"/>
                <a:gd name="T78" fmla="*/ 2937 w 3248"/>
                <a:gd name="T79" fmla="*/ 413 h 428"/>
                <a:gd name="T80" fmla="*/ 3135 w 3248"/>
                <a:gd name="T81" fmla="*/ 422 h 428"/>
                <a:gd name="T82" fmla="*/ 3248 w 3248"/>
                <a:gd name="T83" fmla="*/ 300 h 428"/>
                <a:gd name="T84" fmla="*/ 3184 w 3248"/>
                <a:gd name="T85" fmla="*/ 204 h 428"/>
                <a:gd name="T86" fmla="*/ 3038 w 3248"/>
                <a:gd name="T87" fmla="*/ 127 h 428"/>
                <a:gd name="T88" fmla="*/ 3076 w 3248"/>
                <a:gd name="T89" fmla="*/ 76 h 428"/>
                <a:gd name="T90" fmla="*/ 3232 w 3248"/>
                <a:gd name="T91" fmla="*/ 30 h 428"/>
                <a:gd name="T92" fmla="*/ 3039 w 3248"/>
                <a:gd name="T93" fmla="*/ 8 h 428"/>
                <a:gd name="T94" fmla="*/ 2943 w 3248"/>
                <a:gd name="T95" fmla="*/ 122 h 428"/>
                <a:gd name="T96" fmla="*/ 3021 w 3248"/>
                <a:gd name="T97" fmla="*/ 229 h 428"/>
                <a:gd name="T98" fmla="*/ 3154 w 3248"/>
                <a:gd name="T99" fmla="*/ 300 h 428"/>
                <a:gd name="T100" fmla="*/ 3113 w 3248"/>
                <a:gd name="T101" fmla="*/ 350 h 428"/>
                <a:gd name="T102" fmla="*/ 1639 w 3248"/>
                <a:gd name="T103" fmla="*/ 80 h 428"/>
                <a:gd name="T104" fmla="*/ 1790 w 3248"/>
                <a:gd name="T105" fmla="*/ 97 h 428"/>
                <a:gd name="T106" fmla="*/ 1832 w 3248"/>
                <a:gd name="T107" fmla="*/ 245 h 428"/>
                <a:gd name="T108" fmla="*/ 1739 w 3248"/>
                <a:gd name="T109" fmla="*/ 353 h 428"/>
                <a:gd name="T110" fmla="*/ 1652 w 3248"/>
                <a:gd name="T111" fmla="*/ 4 h 428"/>
                <a:gd name="T112" fmla="*/ 1701 w 3248"/>
                <a:gd name="T113" fmla="*/ 428 h 428"/>
                <a:gd name="T114" fmla="*/ 1885 w 3248"/>
                <a:gd name="T115" fmla="*/ 369 h 428"/>
                <a:gd name="T116" fmla="*/ 1930 w 3248"/>
                <a:gd name="T117" fmla="*/ 187 h 428"/>
                <a:gd name="T118" fmla="*/ 1786 w 3248"/>
                <a:gd name="T119" fmla="*/ 8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248" h="428">
                  <a:moveTo>
                    <a:pt x="2042" y="407"/>
                  </a:moveTo>
                  <a:lnTo>
                    <a:pt x="2042" y="407"/>
                  </a:lnTo>
                  <a:lnTo>
                    <a:pt x="2055" y="411"/>
                  </a:lnTo>
                  <a:lnTo>
                    <a:pt x="2089" y="418"/>
                  </a:lnTo>
                  <a:lnTo>
                    <a:pt x="2113" y="421"/>
                  </a:lnTo>
                  <a:lnTo>
                    <a:pt x="2140" y="425"/>
                  </a:lnTo>
                  <a:lnTo>
                    <a:pt x="2171" y="427"/>
                  </a:lnTo>
                  <a:lnTo>
                    <a:pt x="2205" y="428"/>
                  </a:lnTo>
                  <a:lnTo>
                    <a:pt x="2205" y="428"/>
                  </a:lnTo>
                  <a:lnTo>
                    <a:pt x="2239" y="427"/>
                  </a:lnTo>
                  <a:lnTo>
                    <a:pt x="2268" y="426"/>
                  </a:lnTo>
                  <a:lnTo>
                    <a:pt x="2293" y="424"/>
                  </a:lnTo>
                  <a:lnTo>
                    <a:pt x="2312" y="422"/>
                  </a:lnTo>
                  <a:lnTo>
                    <a:pt x="2339" y="419"/>
                  </a:lnTo>
                  <a:lnTo>
                    <a:pt x="2347" y="417"/>
                  </a:lnTo>
                  <a:lnTo>
                    <a:pt x="2347" y="346"/>
                  </a:lnTo>
                  <a:lnTo>
                    <a:pt x="2347" y="346"/>
                  </a:lnTo>
                  <a:lnTo>
                    <a:pt x="2339" y="347"/>
                  </a:lnTo>
                  <a:lnTo>
                    <a:pt x="2314" y="351"/>
                  </a:lnTo>
                  <a:lnTo>
                    <a:pt x="2277" y="354"/>
                  </a:lnTo>
                  <a:lnTo>
                    <a:pt x="2255" y="355"/>
                  </a:lnTo>
                  <a:lnTo>
                    <a:pt x="2230" y="355"/>
                  </a:lnTo>
                  <a:lnTo>
                    <a:pt x="2230" y="355"/>
                  </a:lnTo>
                  <a:lnTo>
                    <a:pt x="2209" y="355"/>
                  </a:lnTo>
                  <a:lnTo>
                    <a:pt x="2191" y="354"/>
                  </a:lnTo>
                  <a:lnTo>
                    <a:pt x="2160" y="351"/>
                  </a:lnTo>
                  <a:lnTo>
                    <a:pt x="2141" y="349"/>
                  </a:lnTo>
                  <a:lnTo>
                    <a:pt x="2134" y="348"/>
                  </a:lnTo>
                  <a:lnTo>
                    <a:pt x="2134" y="247"/>
                  </a:lnTo>
                  <a:lnTo>
                    <a:pt x="2318" y="247"/>
                  </a:lnTo>
                  <a:lnTo>
                    <a:pt x="2318" y="175"/>
                  </a:lnTo>
                  <a:lnTo>
                    <a:pt x="2134" y="175"/>
                  </a:lnTo>
                  <a:lnTo>
                    <a:pt x="2134" y="79"/>
                  </a:lnTo>
                  <a:lnTo>
                    <a:pt x="2134" y="79"/>
                  </a:lnTo>
                  <a:lnTo>
                    <a:pt x="2141" y="78"/>
                  </a:lnTo>
                  <a:lnTo>
                    <a:pt x="2159" y="76"/>
                  </a:lnTo>
                  <a:lnTo>
                    <a:pt x="2187" y="74"/>
                  </a:lnTo>
                  <a:lnTo>
                    <a:pt x="2224" y="73"/>
                  </a:lnTo>
                  <a:lnTo>
                    <a:pt x="2224" y="73"/>
                  </a:lnTo>
                  <a:lnTo>
                    <a:pt x="2247" y="73"/>
                  </a:lnTo>
                  <a:lnTo>
                    <a:pt x="2268" y="74"/>
                  </a:lnTo>
                  <a:lnTo>
                    <a:pt x="2305" y="77"/>
                  </a:lnTo>
                  <a:lnTo>
                    <a:pt x="2331" y="80"/>
                  </a:lnTo>
                  <a:lnTo>
                    <a:pt x="2340" y="82"/>
                  </a:lnTo>
                  <a:lnTo>
                    <a:pt x="2340" y="10"/>
                  </a:lnTo>
                  <a:lnTo>
                    <a:pt x="2340" y="10"/>
                  </a:lnTo>
                  <a:lnTo>
                    <a:pt x="2331" y="9"/>
                  </a:lnTo>
                  <a:lnTo>
                    <a:pt x="2306" y="5"/>
                  </a:lnTo>
                  <a:lnTo>
                    <a:pt x="2266" y="2"/>
                  </a:lnTo>
                  <a:lnTo>
                    <a:pt x="2242" y="1"/>
                  </a:lnTo>
                  <a:lnTo>
                    <a:pt x="2214" y="0"/>
                  </a:lnTo>
                  <a:lnTo>
                    <a:pt x="2214" y="0"/>
                  </a:lnTo>
                  <a:lnTo>
                    <a:pt x="2176" y="1"/>
                  </a:lnTo>
                  <a:lnTo>
                    <a:pt x="2144" y="3"/>
                  </a:lnTo>
                  <a:lnTo>
                    <a:pt x="2114" y="6"/>
                  </a:lnTo>
                  <a:lnTo>
                    <a:pt x="2089" y="9"/>
                  </a:lnTo>
                  <a:lnTo>
                    <a:pt x="2069" y="13"/>
                  </a:lnTo>
                  <a:lnTo>
                    <a:pt x="2055" y="15"/>
                  </a:lnTo>
                  <a:lnTo>
                    <a:pt x="2042" y="19"/>
                  </a:lnTo>
                  <a:lnTo>
                    <a:pt x="2042" y="407"/>
                  </a:lnTo>
                  <a:close/>
                  <a:moveTo>
                    <a:pt x="726" y="246"/>
                  </a:moveTo>
                  <a:lnTo>
                    <a:pt x="726" y="246"/>
                  </a:lnTo>
                  <a:lnTo>
                    <a:pt x="722" y="257"/>
                  </a:lnTo>
                  <a:lnTo>
                    <a:pt x="719" y="270"/>
                  </a:lnTo>
                  <a:lnTo>
                    <a:pt x="719" y="270"/>
                  </a:lnTo>
                  <a:lnTo>
                    <a:pt x="715" y="257"/>
                  </a:lnTo>
                  <a:lnTo>
                    <a:pt x="712" y="246"/>
                  </a:lnTo>
                  <a:lnTo>
                    <a:pt x="630" y="39"/>
                  </a:lnTo>
                  <a:lnTo>
                    <a:pt x="630" y="39"/>
                  </a:lnTo>
                  <a:lnTo>
                    <a:pt x="624" y="28"/>
                  </a:lnTo>
                  <a:lnTo>
                    <a:pt x="618" y="19"/>
                  </a:lnTo>
                  <a:lnTo>
                    <a:pt x="611" y="11"/>
                  </a:lnTo>
                  <a:lnTo>
                    <a:pt x="603" y="7"/>
                  </a:lnTo>
                  <a:lnTo>
                    <a:pt x="593" y="3"/>
                  </a:lnTo>
                  <a:lnTo>
                    <a:pt x="581" y="1"/>
                  </a:lnTo>
                  <a:lnTo>
                    <a:pt x="569" y="1"/>
                  </a:lnTo>
                  <a:lnTo>
                    <a:pt x="555" y="0"/>
                  </a:lnTo>
                  <a:lnTo>
                    <a:pt x="555" y="0"/>
                  </a:lnTo>
                  <a:lnTo>
                    <a:pt x="529" y="1"/>
                  </a:lnTo>
                  <a:lnTo>
                    <a:pt x="513" y="2"/>
                  </a:lnTo>
                  <a:lnTo>
                    <a:pt x="471" y="422"/>
                  </a:lnTo>
                  <a:lnTo>
                    <a:pt x="564" y="422"/>
                  </a:lnTo>
                  <a:lnTo>
                    <a:pt x="584" y="140"/>
                  </a:lnTo>
                  <a:lnTo>
                    <a:pt x="672" y="353"/>
                  </a:lnTo>
                  <a:lnTo>
                    <a:pt x="672" y="353"/>
                  </a:lnTo>
                  <a:lnTo>
                    <a:pt x="675" y="359"/>
                  </a:lnTo>
                  <a:lnTo>
                    <a:pt x="679" y="364"/>
                  </a:lnTo>
                  <a:lnTo>
                    <a:pt x="684" y="368"/>
                  </a:lnTo>
                  <a:lnTo>
                    <a:pt x="689" y="371"/>
                  </a:lnTo>
                  <a:lnTo>
                    <a:pt x="695" y="373"/>
                  </a:lnTo>
                  <a:lnTo>
                    <a:pt x="702" y="376"/>
                  </a:lnTo>
                  <a:lnTo>
                    <a:pt x="710" y="377"/>
                  </a:lnTo>
                  <a:lnTo>
                    <a:pt x="719" y="377"/>
                  </a:lnTo>
                  <a:lnTo>
                    <a:pt x="719" y="377"/>
                  </a:lnTo>
                  <a:lnTo>
                    <a:pt x="728" y="377"/>
                  </a:lnTo>
                  <a:lnTo>
                    <a:pt x="737" y="376"/>
                  </a:lnTo>
                  <a:lnTo>
                    <a:pt x="744" y="373"/>
                  </a:lnTo>
                  <a:lnTo>
                    <a:pt x="750" y="371"/>
                  </a:lnTo>
                  <a:lnTo>
                    <a:pt x="755" y="368"/>
                  </a:lnTo>
                  <a:lnTo>
                    <a:pt x="759" y="364"/>
                  </a:lnTo>
                  <a:lnTo>
                    <a:pt x="762" y="359"/>
                  </a:lnTo>
                  <a:lnTo>
                    <a:pt x="765" y="353"/>
                  </a:lnTo>
                  <a:lnTo>
                    <a:pt x="853" y="140"/>
                  </a:lnTo>
                  <a:lnTo>
                    <a:pt x="874" y="422"/>
                  </a:lnTo>
                  <a:lnTo>
                    <a:pt x="967" y="422"/>
                  </a:lnTo>
                  <a:lnTo>
                    <a:pt x="925" y="2"/>
                  </a:lnTo>
                  <a:lnTo>
                    <a:pt x="925" y="2"/>
                  </a:lnTo>
                  <a:lnTo>
                    <a:pt x="909" y="1"/>
                  </a:lnTo>
                  <a:lnTo>
                    <a:pt x="883" y="0"/>
                  </a:lnTo>
                  <a:lnTo>
                    <a:pt x="883" y="0"/>
                  </a:lnTo>
                  <a:lnTo>
                    <a:pt x="868" y="1"/>
                  </a:lnTo>
                  <a:lnTo>
                    <a:pt x="856" y="1"/>
                  </a:lnTo>
                  <a:lnTo>
                    <a:pt x="845" y="3"/>
                  </a:lnTo>
                  <a:lnTo>
                    <a:pt x="836" y="7"/>
                  </a:lnTo>
                  <a:lnTo>
                    <a:pt x="827" y="11"/>
                  </a:lnTo>
                  <a:lnTo>
                    <a:pt x="819" y="19"/>
                  </a:lnTo>
                  <a:lnTo>
                    <a:pt x="813" y="28"/>
                  </a:lnTo>
                  <a:lnTo>
                    <a:pt x="808" y="39"/>
                  </a:lnTo>
                  <a:lnTo>
                    <a:pt x="726" y="246"/>
                  </a:lnTo>
                  <a:close/>
                  <a:moveTo>
                    <a:pt x="261" y="332"/>
                  </a:moveTo>
                  <a:lnTo>
                    <a:pt x="261" y="332"/>
                  </a:lnTo>
                  <a:lnTo>
                    <a:pt x="241" y="338"/>
                  </a:lnTo>
                  <a:lnTo>
                    <a:pt x="215" y="347"/>
                  </a:lnTo>
                  <a:lnTo>
                    <a:pt x="200" y="350"/>
                  </a:lnTo>
                  <a:lnTo>
                    <a:pt x="186" y="353"/>
                  </a:lnTo>
                  <a:lnTo>
                    <a:pt x="172" y="355"/>
                  </a:lnTo>
                  <a:lnTo>
                    <a:pt x="157" y="355"/>
                  </a:lnTo>
                  <a:lnTo>
                    <a:pt x="157" y="355"/>
                  </a:lnTo>
                  <a:lnTo>
                    <a:pt x="144" y="355"/>
                  </a:lnTo>
                  <a:lnTo>
                    <a:pt x="131" y="353"/>
                  </a:lnTo>
                  <a:lnTo>
                    <a:pt x="120" y="349"/>
                  </a:lnTo>
                  <a:lnTo>
                    <a:pt x="114" y="347"/>
                  </a:lnTo>
                  <a:lnTo>
                    <a:pt x="109" y="344"/>
                  </a:lnTo>
                  <a:lnTo>
                    <a:pt x="105" y="340"/>
                  </a:lnTo>
                  <a:lnTo>
                    <a:pt x="101" y="336"/>
                  </a:lnTo>
                  <a:lnTo>
                    <a:pt x="98" y="331"/>
                  </a:lnTo>
                  <a:lnTo>
                    <a:pt x="95" y="326"/>
                  </a:lnTo>
                  <a:lnTo>
                    <a:pt x="93" y="321"/>
                  </a:lnTo>
                  <a:lnTo>
                    <a:pt x="92" y="315"/>
                  </a:lnTo>
                  <a:lnTo>
                    <a:pt x="91" y="308"/>
                  </a:lnTo>
                  <a:lnTo>
                    <a:pt x="90" y="300"/>
                  </a:lnTo>
                  <a:lnTo>
                    <a:pt x="90" y="300"/>
                  </a:lnTo>
                  <a:lnTo>
                    <a:pt x="91" y="288"/>
                  </a:lnTo>
                  <a:lnTo>
                    <a:pt x="94" y="277"/>
                  </a:lnTo>
                  <a:lnTo>
                    <a:pt x="96" y="272"/>
                  </a:lnTo>
                  <a:lnTo>
                    <a:pt x="99" y="266"/>
                  </a:lnTo>
                  <a:lnTo>
                    <a:pt x="103" y="262"/>
                  </a:lnTo>
                  <a:lnTo>
                    <a:pt x="106" y="258"/>
                  </a:lnTo>
                  <a:lnTo>
                    <a:pt x="111" y="255"/>
                  </a:lnTo>
                  <a:lnTo>
                    <a:pt x="116" y="252"/>
                  </a:lnTo>
                  <a:lnTo>
                    <a:pt x="123" y="249"/>
                  </a:lnTo>
                  <a:lnTo>
                    <a:pt x="129" y="247"/>
                  </a:lnTo>
                  <a:lnTo>
                    <a:pt x="145" y="244"/>
                  </a:lnTo>
                  <a:lnTo>
                    <a:pt x="162" y="242"/>
                  </a:lnTo>
                  <a:lnTo>
                    <a:pt x="261" y="239"/>
                  </a:lnTo>
                  <a:lnTo>
                    <a:pt x="261" y="332"/>
                  </a:lnTo>
                  <a:close/>
                  <a:moveTo>
                    <a:pt x="205" y="0"/>
                  </a:moveTo>
                  <a:lnTo>
                    <a:pt x="205" y="0"/>
                  </a:lnTo>
                  <a:lnTo>
                    <a:pt x="176" y="1"/>
                  </a:lnTo>
                  <a:lnTo>
                    <a:pt x="147" y="4"/>
                  </a:lnTo>
                  <a:lnTo>
                    <a:pt x="121" y="7"/>
                  </a:lnTo>
                  <a:lnTo>
                    <a:pt x="97" y="12"/>
                  </a:lnTo>
                  <a:lnTo>
                    <a:pt x="77" y="17"/>
                  </a:lnTo>
                  <a:lnTo>
                    <a:pt x="58" y="23"/>
                  </a:lnTo>
                  <a:lnTo>
                    <a:pt x="44" y="28"/>
                  </a:lnTo>
                  <a:lnTo>
                    <a:pt x="33" y="33"/>
                  </a:lnTo>
                  <a:lnTo>
                    <a:pt x="52" y="102"/>
                  </a:lnTo>
                  <a:lnTo>
                    <a:pt x="52" y="102"/>
                  </a:lnTo>
                  <a:lnTo>
                    <a:pt x="63" y="98"/>
                  </a:lnTo>
                  <a:lnTo>
                    <a:pt x="92" y="91"/>
                  </a:lnTo>
                  <a:lnTo>
                    <a:pt x="111" y="86"/>
                  </a:lnTo>
                  <a:lnTo>
                    <a:pt x="133" y="82"/>
                  </a:lnTo>
                  <a:lnTo>
                    <a:pt x="155" y="80"/>
                  </a:lnTo>
                  <a:lnTo>
                    <a:pt x="179" y="79"/>
                  </a:lnTo>
                  <a:lnTo>
                    <a:pt x="179" y="79"/>
                  </a:lnTo>
                  <a:lnTo>
                    <a:pt x="197" y="80"/>
                  </a:lnTo>
                  <a:lnTo>
                    <a:pt x="214" y="82"/>
                  </a:lnTo>
                  <a:lnTo>
                    <a:pt x="221" y="84"/>
                  </a:lnTo>
                  <a:lnTo>
                    <a:pt x="228" y="86"/>
                  </a:lnTo>
                  <a:lnTo>
                    <a:pt x="234" y="90"/>
                  </a:lnTo>
                  <a:lnTo>
                    <a:pt x="239" y="94"/>
                  </a:lnTo>
                  <a:lnTo>
                    <a:pt x="244" y="98"/>
                  </a:lnTo>
                  <a:lnTo>
                    <a:pt x="248" y="102"/>
                  </a:lnTo>
                  <a:lnTo>
                    <a:pt x="251" y="108"/>
                  </a:lnTo>
                  <a:lnTo>
                    <a:pt x="254" y="114"/>
                  </a:lnTo>
                  <a:lnTo>
                    <a:pt x="256" y="120"/>
                  </a:lnTo>
                  <a:lnTo>
                    <a:pt x="258" y="129"/>
                  </a:lnTo>
                  <a:lnTo>
                    <a:pt x="260" y="137"/>
                  </a:lnTo>
                  <a:lnTo>
                    <a:pt x="260" y="146"/>
                  </a:lnTo>
                  <a:lnTo>
                    <a:pt x="260" y="176"/>
                  </a:lnTo>
                  <a:lnTo>
                    <a:pt x="179" y="176"/>
                  </a:lnTo>
                  <a:lnTo>
                    <a:pt x="179" y="176"/>
                  </a:lnTo>
                  <a:lnTo>
                    <a:pt x="154" y="177"/>
                  </a:lnTo>
                  <a:lnTo>
                    <a:pt x="132" y="179"/>
                  </a:lnTo>
                  <a:lnTo>
                    <a:pt x="111" y="182"/>
                  </a:lnTo>
                  <a:lnTo>
                    <a:pt x="93" y="187"/>
                  </a:lnTo>
                  <a:lnTo>
                    <a:pt x="77" y="192"/>
                  </a:lnTo>
                  <a:lnTo>
                    <a:pt x="61" y="200"/>
                  </a:lnTo>
                  <a:lnTo>
                    <a:pt x="49" y="207"/>
                  </a:lnTo>
                  <a:lnTo>
                    <a:pt x="38" y="216"/>
                  </a:lnTo>
                  <a:lnTo>
                    <a:pt x="29" y="225"/>
                  </a:lnTo>
                  <a:lnTo>
                    <a:pt x="20" y="236"/>
                  </a:lnTo>
                  <a:lnTo>
                    <a:pt x="14" y="246"/>
                  </a:lnTo>
                  <a:lnTo>
                    <a:pt x="9" y="257"/>
                  </a:lnTo>
                  <a:lnTo>
                    <a:pt x="5" y="270"/>
                  </a:lnTo>
                  <a:lnTo>
                    <a:pt x="2" y="282"/>
                  </a:lnTo>
                  <a:lnTo>
                    <a:pt x="1" y="294"/>
                  </a:lnTo>
                  <a:lnTo>
                    <a:pt x="0" y="307"/>
                  </a:lnTo>
                  <a:lnTo>
                    <a:pt x="0" y="307"/>
                  </a:lnTo>
                  <a:lnTo>
                    <a:pt x="1" y="323"/>
                  </a:lnTo>
                  <a:lnTo>
                    <a:pt x="3" y="338"/>
                  </a:lnTo>
                  <a:lnTo>
                    <a:pt x="7" y="352"/>
                  </a:lnTo>
                  <a:lnTo>
                    <a:pt x="12" y="364"/>
                  </a:lnTo>
                  <a:lnTo>
                    <a:pt x="19" y="376"/>
                  </a:lnTo>
                  <a:lnTo>
                    <a:pt x="27" y="386"/>
                  </a:lnTo>
                  <a:lnTo>
                    <a:pt x="35" y="394"/>
                  </a:lnTo>
                  <a:lnTo>
                    <a:pt x="45" y="401"/>
                  </a:lnTo>
                  <a:lnTo>
                    <a:pt x="54" y="408"/>
                  </a:lnTo>
                  <a:lnTo>
                    <a:pt x="65" y="414"/>
                  </a:lnTo>
                  <a:lnTo>
                    <a:pt x="77" y="418"/>
                  </a:lnTo>
                  <a:lnTo>
                    <a:pt x="89" y="422"/>
                  </a:lnTo>
                  <a:lnTo>
                    <a:pt x="101" y="424"/>
                  </a:lnTo>
                  <a:lnTo>
                    <a:pt x="113" y="426"/>
                  </a:lnTo>
                  <a:lnTo>
                    <a:pt x="126" y="427"/>
                  </a:lnTo>
                  <a:lnTo>
                    <a:pt x="138" y="428"/>
                  </a:lnTo>
                  <a:lnTo>
                    <a:pt x="138" y="428"/>
                  </a:lnTo>
                  <a:lnTo>
                    <a:pt x="151" y="427"/>
                  </a:lnTo>
                  <a:lnTo>
                    <a:pt x="164" y="426"/>
                  </a:lnTo>
                  <a:lnTo>
                    <a:pt x="189" y="423"/>
                  </a:lnTo>
                  <a:lnTo>
                    <a:pt x="209" y="418"/>
                  </a:lnTo>
                  <a:lnTo>
                    <a:pt x="227" y="412"/>
                  </a:lnTo>
                  <a:lnTo>
                    <a:pt x="241" y="406"/>
                  </a:lnTo>
                  <a:lnTo>
                    <a:pt x="252" y="401"/>
                  </a:lnTo>
                  <a:lnTo>
                    <a:pt x="260" y="397"/>
                  </a:lnTo>
                  <a:lnTo>
                    <a:pt x="264" y="396"/>
                  </a:lnTo>
                  <a:lnTo>
                    <a:pt x="264" y="396"/>
                  </a:lnTo>
                  <a:lnTo>
                    <a:pt x="266" y="397"/>
                  </a:lnTo>
                  <a:lnTo>
                    <a:pt x="270" y="398"/>
                  </a:lnTo>
                  <a:lnTo>
                    <a:pt x="276" y="401"/>
                  </a:lnTo>
                  <a:lnTo>
                    <a:pt x="284" y="404"/>
                  </a:lnTo>
                  <a:lnTo>
                    <a:pt x="295" y="407"/>
                  </a:lnTo>
                  <a:lnTo>
                    <a:pt x="311" y="411"/>
                  </a:lnTo>
                  <a:lnTo>
                    <a:pt x="329" y="412"/>
                  </a:lnTo>
                  <a:lnTo>
                    <a:pt x="352" y="413"/>
                  </a:lnTo>
                  <a:lnTo>
                    <a:pt x="352" y="122"/>
                  </a:lnTo>
                  <a:lnTo>
                    <a:pt x="352" y="122"/>
                  </a:lnTo>
                  <a:lnTo>
                    <a:pt x="352" y="106"/>
                  </a:lnTo>
                  <a:lnTo>
                    <a:pt x="350" y="92"/>
                  </a:lnTo>
                  <a:lnTo>
                    <a:pt x="347" y="78"/>
                  </a:lnTo>
                  <a:lnTo>
                    <a:pt x="343" y="66"/>
                  </a:lnTo>
                  <a:lnTo>
                    <a:pt x="337" y="56"/>
                  </a:lnTo>
                  <a:lnTo>
                    <a:pt x="331" y="45"/>
                  </a:lnTo>
                  <a:lnTo>
                    <a:pt x="323" y="36"/>
                  </a:lnTo>
                  <a:lnTo>
                    <a:pt x="314" y="29"/>
                  </a:lnTo>
                  <a:lnTo>
                    <a:pt x="304" y="22"/>
                  </a:lnTo>
                  <a:lnTo>
                    <a:pt x="293" y="15"/>
                  </a:lnTo>
                  <a:lnTo>
                    <a:pt x="281" y="11"/>
                  </a:lnTo>
                  <a:lnTo>
                    <a:pt x="268" y="7"/>
                  </a:lnTo>
                  <a:lnTo>
                    <a:pt x="253" y="4"/>
                  </a:lnTo>
                  <a:lnTo>
                    <a:pt x="238" y="2"/>
                  </a:lnTo>
                  <a:lnTo>
                    <a:pt x="223" y="1"/>
                  </a:lnTo>
                  <a:lnTo>
                    <a:pt x="205" y="0"/>
                  </a:lnTo>
                  <a:close/>
                  <a:moveTo>
                    <a:pt x="1319" y="332"/>
                  </a:moveTo>
                  <a:lnTo>
                    <a:pt x="1319" y="332"/>
                  </a:lnTo>
                  <a:lnTo>
                    <a:pt x="1300" y="338"/>
                  </a:lnTo>
                  <a:lnTo>
                    <a:pt x="1273" y="347"/>
                  </a:lnTo>
                  <a:lnTo>
                    <a:pt x="1259" y="350"/>
                  </a:lnTo>
                  <a:lnTo>
                    <a:pt x="1243" y="353"/>
                  </a:lnTo>
                  <a:lnTo>
                    <a:pt x="1229" y="355"/>
                  </a:lnTo>
                  <a:lnTo>
                    <a:pt x="1216" y="355"/>
                  </a:lnTo>
                  <a:lnTo>
                    <a:pt x="1216" y="355"/>
                  </a:lnTo>
                  <a:lnTo>
                    <a:pt x="1202" y="355"/>
                  </a:lnTo>
                  <a:lnTo>
                    <a:pt x="1189" y="353"/>
                  </a:lnTo>
                  <a:lnTo>
                    <a:pt x="1177" y="349"/>
                  </a:lnTo>
                  <a:lnTo>
                    <a:pt x="1172" y="347"/>
                  </a:lnTo>
                  <a:lnTo>
                    <a:pt x="1168" y="344"/>
                  </a:lnTo>
                  <a:lnTo>
                    <a:pt x="1164" y="340"/>
                  </a:lnTo>
                  <a:lnTo>
                    <a:pt x="1160" y="336"/>
                  </a:lnTo>
                  <a:lnTo>
                    <a:pt x="1157" y="331"/>
                  </a:lnTo>
                  <a:lnTo>
                    <a:pt x="1154" y="326"/>
                  </a:lnTo>
                  <a:lnTo>
                    <a:pt x="1151" y="321"/>
                  </a:lnTo>
                  <a:lnTo>
                    <a:pt x="1149" y="315"/>
                  </a:lnTo>
                  <a:lnTo>
                    <a:pt x="1148" y="308"/>
                  </a:lnTo>
                  <a:lnTo>
                    <a:pt x="1148" y="300"/>
                  </a:lnTo>
                  <a:lnTo>
                    <a:pt x="1148" y="300"/>
                  </a:lnTo>
                  <a:lnTo>
                    <a:pt x="1149" y="288"/>
                  </a:lnTo>
                  <a:lnTo>
                    <a:pt x="1152" y="277"/>
                  </a:lnTo>
                  <a:lnTo>
                    <a:pt x="1155" y="272"/>
                  </a:lnTo>
                  <a:lnTo>
                    <a:pt x="1158" y="266"/>
                  </a:lnTo>
                  <a:lnTo>
                    <a:pt x="1161" y="262"/>
                  </a:lnTo>
                  <a:lnTo>
                    <a:pt x="1165" y="258"/>
                  </a:lnTo>
                  <a:lnTo>
                    <a:pt x="1170" y="255"/>
                  </a:lnTo>
                  <a:lnTo>
                    <a:pt x="1175" y="252"/>
                  </a:lnTo>
                  <a:lnTo>
                    <a:pt x="1181" y="249"/>
                  </a:lnTo>
                  <a:lnTo>
                    <a:pt x="1187" y="247"/>
                  </a:lnTo>
                  <a:lnTo>
                    <a:pt x="1203" y="244"/>
                  </a:lnTo>
                  <a:lnTo>
                    <a:pt x="1221" y="242"/>
                  </a:lnTo>
                  <a:lnTo>
                    <a:pt x="1319" y="239"/>
                  </a:lnTo>
                  <a:lnTo>
                    <a:pt x="1319" y="332"/>
                  </a:lnTo>
                  <a:close/>
                  <a:moveTo>
                    <a:pt x="1264" y="0"/>
                  </a:moveTo>
                  <a:lnTo>
                    <a:pt x="1264" y="0"/>
                  </a:lnTo>
                  <a:lnTo>
                    <a:pt x="1233" y="1"/>
                  </a:lnTo>
                  <a:lnTo>
                    <a:pt x="1206" y="4"/>
                  </a:lnTo>
                  <a:lnTo>
                    <a:pt x="1179" y="7"/>
                  </a:lnTo>
                  <a:lnTo>
                    <a:pt x="1156" y="12"/>
                  </a:lnTo>
                  <a:lnTo>
                    <a:pt x="1135" y="17"/>
                  </a:lnTo>
                  <a:lnTo>
                    <a:pt x="1117" y="23"/>
                  </a:lnTo>
                  <a:lnTo>
                    <a:pt x="1102" y="28"/>
                  </a:lnTo>
                  <a:lnTo>
                    <a:pt x="1091" y="33"/>
                  </a:lnTo>
                  <a:lnTo>
                    <a:pt x="1111" y="102"/>
                  </a:lnTo>
                  <a:lnTo>
                    <a:pt x="1111" y="102"/>
                  </a:lnTo>
                  <a:lnTo>
                    <a:pt x="1122" y="98"/>
                  </a:lnTo>
                  <a:lnTo>
                    <a:pt x="1150" y="91"/>
                  </a:lnTo>
                  <a:lnTo>
                    <a:pt x="1169" y="86"/>
                  </a:lnTo>
                  <a:lnTo>
                    <a:pt x="1190" y="82"/>
                  </a:lnTo>
                  <a:lnTo>
                    <a:pt x="1213" y="80"/>
                  </a:lnTo>
                  <a:lnTo>
                    <a:pt x="1236" y="79"/>
                  </a:lnTo>
                  <a:lnTo>
                    <a:pt x="1236" y="79"/>
                  </a:lnTo>
                  <a:lnTo>
                    <a:pt x="1256" y="80"/>
                  </a:lnTo>
                  <a:lnTo>
                    <a:pt x="1272" y="82"/>
                  </a:lnTo>
                  <a:lnTo>
                    <a:pt x="1279" y="84"/>
                  </a:lnTo>
                  <a:lnTo>
                    <a:pt x="1285" y="86"/>
                  </a:lnTo>
                  <a:lnTo>
                    <a:pt x="1291" y="90"/>
                  </a:lnTo>
                  <a:lnTo>
                    <a:pt x="1298" y="94"/>
                  </a:lnTo>
                  <a:lnTo>
                    <a:pt x="1302" y="98"/>
                  </a:lnTo>
                  <a:lnTo>
                    <a:pt x="1306" y="102"/>
                  </a:lnTo>
                  <a:lnTo>
                    <a:pt x="1310" y="108"/>
                  </a:lnTo>
                  <a:lnTo>
                    <a:pt x="1313" y="114"/>
                  </a:lnTo>
                  <a:lnTo>
                    <a:pt x="1315" y="120"/>
                  </a:lnTo>
                  <a:lnTo>
                    <a:pt x="1316" y="129"/>
                  </a:lnTo>
                  <a:lnTo>
                    <a:pt x="1317" y="137"/>
                  </a:lnTo>
                  <a:lnTo>
                    <a:pt x="1318" y="146"/>
                  </a:lnTo>
                  <a:lnTo>
                    <a:pt x="1318" y="176"/>
                  </a:lnTo>
                  <a:lnTo>
                    <a:pt x="1236" y="176"/>
                  </a:lnTo>
                  <a:lnTo>
                    <a:pt x="1236" y="176"/>
                  </a:lnTo>
                  <a:lnTo>
                    <a:pt x="1212" y="177"/>
                  </a:lnTo>
                  <a:lnTo>
                    <a:pt x="1189" y="179"/>
                  </a:lnTo>
                  <a:lnTo>
                    <a:pt x="1169" y="182"/>
                  </a:lnTo>
                  <a:lnTo>
                    <a:pt x="1150" y="187"/>
                  </a:lnTo>
                  <a:lnTo>
                    <a:pt x="1134" y="192"/>
                  </a:lnTo>
                  <a:lnTo>
                    <a:pt x="1120" y="200"/>
                  </a:lnTo>
                  <a:lnTo>
                    <a:pt x="1108" y="207"/>
                  </a:lnTo>
                  <a:lnTo>
                    <a:pt x="1096" y="216"/>
                  </a:lnTo>
                  <a:lnTo>
                    <a:pt x="1086" y="225"/>
                  </a:lnTo>
                  <a:lnTo>
                    <a:pt x="1079" y="236"/>
                  </a:lnTo>
                  <a:lnTo>
                    <a:pt x="1072" y="246"/>
                  </a:lnTo>
                  <a:lnTo>
                    <a:pt x="1067" y="257"/>
                  </a:lnTo>
                  <a:lnTo>
                    <a:pt x="1064" y="270"/>
                  </a:lnTo>
                  <a:lnTo>
                    <a:pt x="1061" y="282"/>
                  </a:lnTo>
                  <a:lnTo>
                    <a:pt x="1058" y="294"/>
                  </a:lnTo>
                  <a:lnTo>
                    <a:pt x="1058" y="307"/>
                  </a:lnTo>
                  <a:lnTo>
                    <a:pt x="1058" y="307"/>
                  </a:lnTo>
                  <a:lnTo>
                    <a:pt x="1060" y="323"/>
                  </a:lnTo>
                  <a:lnTo>
                    <a:pt x="1062" y="338"/>
                  </a:lnTo>
                  <a:lnTo>
                    <a:pt x="1066" y="352"/>
                  </a:lnTo>
                  <a:lnTo>
                    <a:pt x="1071" y="364"/>
                  </a:lnTo>
                  <a:lnTo>
                    <a:pt x="1077" y="376"/>
                  </a:lnTo>
                  <a:lnTo>
                    <a:pt x="1085" y="386"/>
                  </a:lnTo>
                  <a:lnTo>
                    <a:pt x="1093" y="394"/>
                  </a:lnTo>
                  <a:lnTo>
                    <a:pt x="1102" y="401"/>
                  </a:lnTo>
                  <a:lnTo>
                    <a:pt x="1113" y="408"/>
                  </a:lnTo>
                  <a:lnTo>
                    <a:pt x="1124" y="414"/>
                  </a:lnTo>
                  <a:lnTo>
                    <a:pt x="1135" y="418"/>
                  </a:lnTo>
                  <a:lnTo>
                    <a:pt x="1146" y="422"/>
                  </a:lnTo>
                  <a:lnTo>
                    <a:pt x="1159" y="424"/>
                  </a:lnTo>
                  <a:lnTo>
                    <a:pt x="1171" y="426"/>
                  </a:lnTo>
                  <a:lnTo>
                    <a:pt x="1183" y="427"/>
                  </a:lnTo>
                  <a:lnTo>
                    <a:pt x="1195" y="428"/>
                  </a:lnTo>
                  <a:lnTo>
                    <a:pt x="1195" y="428"/>
                  </a:lnTo>
                  <a:lnTo>
                    <a:pt x="1210" y="427"/>
                  </a:lnTo>
                  <a:lnTo>
                    <a:pt x="1223" y="426"/>
                  </a:lnTo>
                  <a:lnTo>
                    <a:pt x="1246" y="423"/>
                  </a:lnTo>
                  <a:lnTo>
                    <a:pt x="1268" y="418"/>
                  </a:lnTo>
                  <a:lnTo>
                    <a:pt x="1285" y="412"/>
                  </a:lnTo>
                  <a:lnTo>
                    <a:pt x="1300" y="406"/>
                  </a:lnTo>
                  <a:lnTo>
                    <a:pt x="1311" y="401"/>
                  </a:lnTo>
                  <a:lnTo>
                    <a:pt x="1318" y="397"/>
                  </a:lnTo>
                  <a:lnTo>
                    <a:pt x="1322" y="396"/>
                  </a:lnTo>
                  <a:lnTo>
                    <a:pt x="1322" y="396"/>
                  </a:lnTo>
                  <a:lnTo>
                    <a:pt x="1324" y="397"/>
                  </a:lnTo>
                  <a:lnTo>
                    <a:pt x="1327" y="398"/>
                  </a:lnTo>
                  <a:lnTo>
                    <a:pt x="1333" y="401"/>
                  </a:lnTo>
                  <a:lnTo>
                    <a:pt x="1341" y="404"/>
                  </a:lnTo>
                  <a:lnTo>
                    <a:pt x="1354" y="407"/>
                  </a:lnTo>
                  <a:lnTo>
                    <a:pt x="1368" y="411"/>
                  </a:lnTo>
                  <a:lnTo>
                    <a:pt x="1387" y="412"/>
                  </a:lnTo>
                  <a:lnTo>
                    <a:pt x="1411" y="413"/>
                  </a:lnTo>
                  <a:lnTo>
                    <a:pt x="1411" y="122"/>
                  </a:lnTo>
                  <a:lnTo>
                    <a:pt x="1411" y="122"/>
                  </a:lnTo>
                  <a:lnTo>
                    <a:pt x="1411" y="106"/>
                  </a:lnTo>
                  <a:lnTo>
                    <a:pt x="1409" y="92"/>
                  </a:lnTo>
                  <a:lnTo>
                    <a:pt x="1406" y="78"/>
                  </a:lnTo>
                  <a:lnTo>
                    <a:pt x="1401" y="66"/>
                  </a:lnTo>
                  <a:lnTo>
                    <a:pt x="1396" y="56"/>
                  </a:lnTo>
                  <a:lnTo>
                    <a:pt x="1388" y="45"/>
                  </a:lnTo>
                  <a:lnTo>
                    <a:pt x="1381" y="36"/>
                  </a:lnTo>
                  <a:lnTo>
                    <a:pt x="1372" y="29"/>
                  </a:lnTo>
                  <a:lnTo>
                    <a:pt x="1362" y="22"/>
                  </a:lnTo>
                  <a:lnTo>
                    <a:pt x="1351" y="15"/>
                  </a:lnTo>
                  <a:lnTo>
                    <a:pt x="1339" y="11"/>
                  </a:lnTo>
                  <a:lnTo>
                    <a:pt x="1326" y="7"/>
                  </a:lnTo>
                  <a:lnTo>
                    <a:pt x="1312" y="4"/>
                  </a:lnTo>
                  <a:lnTo>
                    <a:pt x="1297" y="2"/>
                  </a:lnTo>
                  <a:lnTo>
                    <a:pt x="1280" y="1"/>
                  </a:lnTo>
                  <a:lnTo>
                    <a:pt x="1264" y="0"/>
                  </a:lnTo>
                  <a:close/>
                  <a:moveTo>
                    <a:pt x="2735" y="317"/>
                  </a:moveTo>
                  <a:lnTo>
                    <a:pt x="2735" y="317"/>
                  </a:lnTo>
                  <a:lnTo>
                    <a:pt x="2714" y="326"/>
                  </a:lnTo>
                  <a:lnTo>
                    <a:pt x="2700" y="331"/>
                  </a:lnTo>
                  <a:lnTo>
                    <a:pt x="2686" y="335"/>
                  </a:lnTo>
                  <a:lnTo>
                    <a:pt x="2671" y="340"/>
                  </a:lnTo>
                  <a:lnTo>
                    <a:pt x="2654" y="343"/>
                  </a:lnTo>
                  <a:lnTo>
                    <a:pt x="2638" y="345"/>
                  </a:lnTo>
                  <a:lnTo>
                    <a:pt x="2621" y="346"/>
                  </a:lnTo>
                  <a:lnTo>
                    <a:pt x="2621" y="346"/>
                  </a:lnTo>
                  <a:lnTo>
                    <a:pt x="2609" y="346"/>
                  </a:lnTo>
                  <a:lnTo>
                    <a:pt x="2599" y="345"/>
                  </a:lnTo>
                  <a:lnTo>
                    <a:pt x="2590" y="343"/>
                  </a:lnTo>
                  <a:lnTo>
                    <a:pt x="2583" y="341"/>
                  </a:lnTo>
                  <a:lnTo>
                    <a:pt x="2576" y="337"/>
                  </a:lnTo>
                  <a:lnTo>
                    <a:pt x="2570" y="333"/>
                  </a:lnTo>
                  <a:lnTo>
                    <a:pt x="2564" y="328"/>
                  </a:lnTo>
                  <a:lnTo>
                    <a:pt x="2560" y="323"/>
                  </a:lnTo>
                  <a:lnTo>
                    <a:pt x="2556" y="317"/>
                  </a:lnTo>
                  <a:lnTo>
                    <a:pt x="2553" y="311"/>
                  </a:lnTo>
                  <a:lnTo>
                    <a:pt x="2551" y="302"/>
                  </a:lnTo>
                  <a:lnTo>
                    <a:pt x="2549" y="294"/>
                  </a:lnTo>
                  <a:lnTo>
                    <a:pt x="2547" y="275"/>
                  </a:lnTo>
                  <a:lnTo>
                    <a:pt x="2547" y="252"/>
                  </a:lnTo>
                  <a:lnTo>
                    <a:pt x="2547" y="4"/>
                  </a:lnTo>
                  <a:lnTo>
                    <a:pt x="2533" y="4"/>
                  </a:lnTo>
                  <a:lnTo>
                    <a:pt x="2533" y="4"/>
                  </a:lnTo>
                  <a:lnTo>
                    <a:pt x="2513" y="4"/>
                  </a:lnTo>
                  <a:lnTo>
                    <a:pt x="2490" y="6"/>
                  </a:lnTo>
                  <a:lnTo>
                    <a:pt x="2467" y="8"/>
                  </a:lnTo>
                  <a:lnTo>
                    <a:pt x="2454" y="10"/>
                  </a:lnTo>
                  <a:lnTo>
                    <a:pt x="2454" y="263"/>
                  </a:lnTo>
                  <a:lnTo>
                    <a:pt x="2454" y="263"/>
                  </a:lnTo>
                  <a:lnTo>
                    <a:pt x="2454" y="284"/>
                  </a:lnTo>
                  <a:lnTo>
                    <a:pt x="2455" y="302"/>
                  </a:lnTo>
                  <a:lnTo>
                    <a:pt x="2457" y="320"/>
                  </a:lnTo>
                  <a:lnTo>
                    <a:pt x="2459" y="336"/>
                  </a:lnTo>
                  <a:lnTo>
                    <a:pt x="2463" y="351"/>
                  </a:lnTo>
                  <a:lnTo>
                    <a:pt x="2468" y="364"/>
                  </a:lnTo>
                  <a:lnTo>
                    <a:pt x="2475" y="377"/>
                  </a:lnTo>
                  <a:lnTo>
                    <a:pt x="2482" y="387"/>
                  </a:lnTo>
                  <a:lnTo>
                    <a:pt x="2490" y="397"/>
                  </a:lnTo>
                  <a:lnTo>
                    <a:pt x="2500" y="405"/>
                  </a:lnTo>
                  <a:lnTo>
                    <a:pt x="2512" y="412"/>
                  </a:lnTo>
                  <a:lnTo>
                    <a:pt x="2525" y="418"/>
                  </a:lnTo>
                  <a:lnTo>
                    <a:pt x="2540" y="422"/>
                  </a:lnTo>
                  <a:lnTo>
                    <a:pt x="2556" y="425"/>
                  </a:lnTo>
                  <a:lnTo>
                    <a:pt x="2575" y="427"/>
                  </a:lnTo>
                  <a:lnTo>
                    <a:pt x="2595" y="428"/>
                  </a:lnTo>
                  <a:lnTo>
                    <a:pt x="2595" y="428"/>
                  </a:lnTo>
                  <a:lnTo>
                    <a:pt x="2611" y="427"/>
                  </a:lnTo>
                  <a:lnTo>
                    <a:pt x="2626" y="426"/>
                  </a:lnTo>
                  <a:lnTo>
                    <a:pt x="2640" y="425"/>
                  </a:lnTo>
                  <a:lnTo>
                    <a:pt x="2653" y="422"/>
                  </a:lnTo>
                  <a:lnTo>
                    <a:pt x="2677" y="417"/>
                  </a:lnTo>
                  <a:lnTo>
                    <a:pt x="2697" y="411"/>
                  </a:lnTo>
                  <a:lnTo>
                    <a:pt x="2714" y="404"/>
                  </a:lnTo>
                  <a:lnTo>
                    <a:pt x="2725" y="399"/>
                  </a:lnTo>
                  <a:lnTo>
                    <a:pt x="2737" y="394"/>
                  </a:lnTo>
                  <a:lnTo>
                    <a:pt x="2737" y="394"/>
                  </a:lnTo>
                  <a:lnTo>
                    <a:pt x="2743" y="397"/>
                  </a:lnTo>
                  <a:lnTo>
                    <a:pt x="2750" y="400"/>
                  </a:lnTo>
                  <a:lnTo>
                    <a:pt x="2761" y="403"/>
                  </a:lnTo>
                  <a:lnTo>
                    <a:pt x="2773" y="406"/>
                  </a:lnTo>
                  <a:lnTo>
                    <a:pt x="2788" y="409"/>
                  </a:lnTo>
                  <a:lnTo>
                    <a:pt x="2807" y="412"/>
                  </a:lnTo>
                  <a:lnTo>
                    <a:pt x="2828" y="413"/>
                  </a:lnTo>
                  <a:lnTo>
                    <a:pt x="2828" y="10"/>
                  </a:lnTo>
                  <a:lnTo>
                    <a:pt x="2828" y="10"/>
                  </a:lnTo>
                  <a:lnTo>
                    <a:pt x="2796" y="6"/>
                  </a:lnTo>
                  <a:lnTo>
                    <a:pt x="2774" y="5"/>
                  </a:lnTo>
                  <a:lnTo>
                    <a:pt x="2753" y="4"/>
                  </a:lnTo>
                  <a:lnTo>
                    <a:pt x="2735" y="4"/>
                  </a:lnTo>
                  <a:lnTo>
                    <a:pt x="2735" y="317"/>
                  </a:lnTo>
                  <a:close/>
                  <a:moveTo>
                    <a:pt x="2937" y="413"/>
                  </a:moveTo>
                  <a:lnTo>
                    <a:pt x="2937" y="413"/>
                  </a:lnTo>
                  <a:lnTo>
                    <a:pt x="2948" y="415"/>
                  </a:lnTo>
                  <a:lnTo>
                    <a:pt x="2976" y="420"/>
                  </a:lnTo>
                  <a:lnTo>
                    <a:pt x="2997" y="423"/>
                  </a:lnTo>
                  <a:lnTo>
                    <a:pt x="3020" y="425"/>
                  </a:lnTo>
                  <a:lnTo>
                    <a:pt x="3047" y="427"/>
                  </a:lnTo>
                  <a:lnTo>
                    <a:pt x="3075" y="428"/>
                  </a:lnTo>
                  <a:lnTo>
                    <a:pt x="3075" y="428"/>
                  </a:lnTo>
                  <a:lnTo>
                    <a:pt x="3091" y="427"/>
                  </a:lnTo>
                  <a:lnTo>
                    <a:pt x="3105" y="426"/>
                  </a:lnTo>
                  <a:lnTo>
                    <a:pt x="3120" y="425"/>
                  </a:lnTo>
                  <a:lnTo>
                    <a:pt x="3135" y="422"/>
                  </a:lnTo>
                  <a:lnTo>
                    <a:pt x="3150" y="419"/>
                  </a:lnTo>
                  <a:lnTo>
                    <a:pt x="3164" y="414"/>
                  </a:lnTo>
                  <a:lnTo>
                    <a:pt x="3178" y="408"/>
                  </a:lnTo>
                  <a:lnTo>
                    <a:pt x="3191" y="402"/>
                  </a:lnTo>
                  <a:lnTo>
                    <a:pt x="3202" y="394"/>
                  </a:lnTo>
                  <a:lnTo>
                    <a:pt x="3213" y="385"/>
                  </a:lnTo>
                  <a:lnTo>
                    <a:pt x="3223" y="375"/>
                  </a:lnTo>
                  <a:lnTo>
                    <a:pt x="3232" y="363"/>
                  </a:lnTo>
                  <a:lnTo>
                    <a:pt x="3239" y="350"/>
                  </a:lnTo>
                  <a:lnTo>
                    <a:pt x="3244" y="334"/>
                  </a:lnTo>
                  <a:lnTo>
                    <a:pt x="3247" y="318"/>
                  </a:lnTo>
                  <a:lnTo>
                    <a:pt x="3248" y="300"/>
                  </a:lnTo>
                  <a:lnTo>
                    <a:pt x="3248" y="300"/>
                  </a:lnTo>
                  <a:lnTo>
                    <a:pt x="3247" y="288"/>
                  </a:lnTo>
                  <a:lnTo>
                    <a:pt x="3246" y="277"/>
                  </a:lnTo>
                  <a:lnTo>
                    <a:pt x="3243" y="266"/>
                  </a:lnTo>
                  <a:lnTo>
                    <a:pt x="3239" y="256"/>
                  </a:lnTo>
                  <a:lnTo>
                    <a:pt x="3234" y="248"/>
                  </a:lnTo>
                  <a:lnTo>
                    <a:pt x="3228" y="239"/>
                  </a:lnTo>
                  <a:lnTo>
                    <a:pt x="3220" y="231"/>
                  </a:lnTo>
                  <a:lnTo>
                    <a:pt x="3213" y="224"/>
                  </a:lnTo>
                  <a:lnTo>
                    <a:pt x="3204" y="217"/>
                  </a:lnTo>
                  <a:lnTo>
                    <a:pt x="3194" y="211"/>
                  </a:lnTo>
                  <a:lnTo>
                    <a:pt x="3184" y="204"/>
                  </a:lnTo>
                  <a:lnTo>
                    <a:pt x="3171" y="199"/>
                  </a:lnTo>
                  <a:lnTo>
                    <a:pt x="3146" y="187"/>
                  </a:lnTo>
                  <a:lnTo>
                    <a:pt x="3117" y="176"/>
                  </a:lnTo>
                  <a:lnTo>
                    <a:pt x="3117" y="176"/>
                  </a:lnTo>
                  <a:lnTo>
                    <a:pt x="3086" y="164"/>
                  </a:lnTo>
                  <a:lnTo>
                    <a:pt x="3072" y="157"/>
                  </a:lnTo>
                  <a:lnTo>
                    <a:pt x="3060" y="151"/>
                  </a:lnTo>
                  <a:lnTo>
                    <a:pt x="3050" y="144"/>
                  </a:lnTo>
                  <a:lnTo>
                    <a:pt x="3046" y="140"/>
                  </a:lnTo>
                  <a:lnTo>
                    <a:pt x="3043" y="136"/>
                  </a:lnTo>
                  <a:lnTo>
                    <a:pt x="3040" y="132"/>
                  </a:lnTo>
                  <a:lnTo>
                    <a:pt x="3038" y="127"/>
                  </a:lnTo>
                  <a:lnTo>
                    <a:pt x="3037" y="121"/>
                  </a:lnTo>
                  <a:lnTo>
                    <a:pt x="3037" y="116"/>
                  </a:lnTo>
                  <a:lnTo>
                    <a:pt x="3037" y="116"/>
                  </a:lnTo>
                  <a:lnTo>
                    <a:pt x="3037" y="110"/>
                  </a:lnTo>
                  <a:lnTo>
                    <a:pt x="3039" y="104"/>
                  </a:lnTo>
                  <a:lnTo>
                    <a:pt x="3043" y="97"/>
                  </a:lnTo>
                  <a:lnTo>
                    <a:pt x="3049" y="90"/>
                  </a:lnTo>
                  <a:lnTo>
                    <a:pt x="3053" y="86"/>
                  </a:lnTo>
                  <a:lnTo>
                    <a:pt x="3057" y="83"/>
                  </a:lnTo>
                  <a:lnTo>
                    <a:pt x="3063" y="81"/>
                  </a:lnTo>
                  <a:lnTo>
                    <a:pt x="3069" y="78"/>
                  </a:lnTo>
                  <a:lnTo>
                    <a:pt x="3076" y="76"/>
                  </a:lnTo>
                  <a:lnTo>
                    <a:pt x="3084" y="75"/>
                  </a:lnTo>
                  <a:lnTo>
                    <a:pt x="3093" y="74"/>
                  </a:lnTo>
                  <a:lnTo>
                    <a:pt x="3103" y="74"/>
                  </a:lnTo>
                  <a:lnTo>
                    <a:pt x="3103" y="74"/>
                  </a:lnTo>
                  <a:lnTo>
                    <a:pt x="3122" y="75"/>
                  </a:lnTo>
                  <a:lnTo>
                    <a:pt x="3142" y="77"/>
                  </a:lnTo>
                  <a:lnTo>
                    <a:pt x="3159" y="81"/>
                  </a:lnTo>
                  <a:lnTo>
                    <a:pt x="3175" y="85"/>
                  </a:lnTo>
                  <a:lnTo>
                    <a:pt x="3199" y="94"/>
                  </a:lnTo>
                  <a:lnTo>
                    <a:pt x="3208" y="98"/>
                  </a:lnTo>
                  <a:lnTo>
                    <a:pt x="3232" y="30"/>
                  </a:lnTo>
                  <a:lnTo>
                    <a:pt x="3232" y="30"/>
                  </a:lnTo>
                  <a:lnTo>
                    <a:pt x="3213" y="22"/>
                  </a:lnTo>
                  <a:lnTo>
                    <a:pt x="3200" y="16"/>
                  </a:lnTo>
                  <a:lnTo>
                    <a:pt x="3184" y="12"/>
                  </a:lnTo>
                  <a:lnTo>
                    <a:pt x="3165" y="7"/>
                  </a:lnTo>
                  <a:lnTo>
                    <a:pt x="3144" y="4"/>
                  </a:lnTo>
                  <a:lnTo>
                    <a:pt x="3120" y="1"/>
                  </a:lnTo>
                  <a:lnTo>
                    <a:pt x="3095" y="0"/>
                  </a:lnTo>
                  <a:lnTo>
                    <a:pt x="3095" y="0"/>
                  </a:lnTo>
                  <a:lnTo>
                    <a:pt x="3080" y="1"/>
                  </a:lnTo>
                  <a:lnTo>
                    <a:pt x="3066" y="2"/>
                  </a:lnTo>
                  <a:lnTo>
                    <a:pt x="3052" y="4"/>
                  </a:lnTo>
                  <a:lnTo>
                    <a:pt x="3039" y="8"/>
                  </a:lnTo>
                  <a:lnTo>
                    <a:pt x="3025" y="12"/>
                  </a:lnTo>
                  <a:lnTo>
                    <a:pt x="3013" y="17"/>
                  </a:lnTo>
                  <a:lnTo>
                    <a:pt x="3001" y="24"/>
                  </a:lnTo>
                  <a:lnTo>
                    <a:pt x="2990" y="31"/>
                  </a:lnTo>
                  <a:lnTo>
                    <a:pt x="2979" y="39"/>
                  </a:lnTo>
                  <a:lnTo>
                    <a:pt x="2970" y="47"/>
                  </a:lnTo>
                  <a:lnTo>
                    <a:pt x="2962" y="58"/>
                  </a:lnTo>
                  <a:lnTo>
                    <a:pt x="2956" y="69"/>
                  </a:lnTo>
                  <a:lnTo>
                    <a:pt x="2950" y="80"/>
                  </a:lnTo>
                  <a:lnTo>
                    <a:pt x="2946" y="94"/>
                  </a:lnTo>
                  <a:lnTo>
                    <a:pt x="2944" y="107"/>
                  </a:lnTo>
                  <a:lnTo>
                    <a:pt x="2943" y="122"/>
                  </a:lnTo>
                  <a:lnTo>
                    <a:pt x="2943" y="122"/>
                  </a:lnTo>
                  <a:lnTo>
                    <a:pt x="2944" y="137"/>
                  </a:lnTo>
                  <a:lnTo>
                    <a:pt x="2946" y="150"/>
                  </a:lnTo>
                  <a:lnTo>
                    <a:pt x="2950" y="164"/>
                  </a:lnTo>
                  <a:lnTo>
                    <a:pt x="2956" y="175"/>
                  </a:lnTo>
                  <a:lnTo>
                    <a:pt x="2962" y="185"/>
                  </a:lnTo>
                  <a:lnTo>
                    <a:pt x="2970" y="194"/>
                  </a:lnTo>
                  <a:lnTo>
                    <a:pt x="2979" y="203"/>
                  </a:lnTo>
                  <a:lnTo>
                    <a:pt x="2988" y="210"/>
                  </a:lnTo>
                  <a:lnTo>
                    <a:pt x="2999" y="217"/>
                  </a:lnTo>
                  <a:lnTo>
                    <a:pt x="3010" y="223"/>
                  </a:lnTo>
                  <a:lnTo>
                    <a:pt x="3021" y="229"/>
                  </a:lnTo>
                  <a:lnTo>
                    <a:pt x="3032" y="235"/>
                  </a:lnTo>
                  <a:lnTo>
                    <a:pt x="3056" y="243"/>
                  </a:lnTo>
                  <a:lnTo>
                    <a:pt x="3079" y="251"/>
                  </a:lnTo>
                  <a:lnTo>
                    <a:pt x="3079" y="251"/>
                  </a:lnTo>
                  <a:lnTo>
                    <a:pt x="3108" y="261"/>
                  </a:lnTo>
                  <a:lnTo>
                    <a:pt x="3121" y="266"/>
                  </a:lnTo>
                  <a:lnTo>
                    <a:pt x="3133" y="273"/>
                  </a:lnTo>
                  <a:lnTo>
                    <a:pt x="3142" y="280"/>
                  </a:lnTo>
                  <a:lnTo>
                    <a:pt x="3148" y="287"/>
                  </a:lnTo>
                  <a:lnTo>
                    <a:pt x="3151" y="291"/>
                  </a:lnTo>
                  <a:lnTo>
                    <a:pt x="3153" y="296"/>
                  </a:lnTo>
                  <a:lnTo>
                    <a:pt x="3154" y="300"/>
                  </a:lnTo>
                  <a:lnTo>
                    <a:pt x="3154" y="306"/>
                  </a:lnTo>
                  <a:lnTo>
                    <a:pt x="3154" y="306"/>
                  </a:lnTo>
                  <a:lnTo>
                    <a:pt x="3154" y="315"/>
                  </a:lnTo>
                  <a:lnTo>
                    <a:pt x="3151" y="324"/>
                  </a:lnTo>
                  <a:lnTo>
                    <a:pt x="3149" y="328"/>
                  </a:lnTo>
                  <a:lnTo>
                    <a:pt x="3146" y="332"/>
                  </a:lnTo>
                  <a:lnTo>
                    <a:pt x="3143" y="335"/>
                  </a:lnTo>
                  <a:lnTo>
                    <a:pt x="3139" y="340"/>
                  </a:lnTo>
                  <a:lnTo>
                    <a:pt x="3134" y="343"/>
                  </a:lnTo>
                  <a:lnTo>
                    <a:pt x="3127" y="346"/>
                  </a:lnTo>
                  <a:lnTo>
                    <a:pt x="3121" y="348"/>
                  </a:lnTo>
                  <a:lnTo>
                    <a:pt x="3113" y="350"/>
                  </a:lnTo>
                  <a:lnTo>
                    <a:pt x="3104" y="352"/>
                  </a:lnTo>
                  <a:lnTo>
                    <a:pt x="3095" y="353"/>
                  </a:lnTo>
                  <a:lnTo>
                    <a:pt x="3071" y="354"/>
                  </a:lnTo>
                  <a:lnTo>
                    <a:pt x="3071" y="354"/>
                  </a:lnTo>
                  <a:lnTo>
                    <a:pt x="3050" y="354"/>
                  </a:lnTo>
                  <a:lnTo>
                    <a:pt x="3029" y="352"/>
                  </a:lnTo>
                  <a:lnTo>
                    <a:pt x="2992" y="348"/>
                  </a:lnTo>
                  <a:lnTo>
                    <a:pt x="2965" y="344"/>
                  </a:lnTo>
                  <a:lnTo>
                    <a:pt x="2955" y="342"/>
                  </a:lnTo>
                  <a:lnTo>
                    <a:pt x="2937" y="413"/>
                  </a:lnTo>
                  <a:close/>
                  <a:moveTo>
                    <a:pt x="1639" y="80"/>
                  </a:moveTo>
                  <a:lnTo>
                    <a:pt x="1639" y="80"/>
                  </a:lnTo>
                  <a:lnTo>
                    <a:pt x="1653" y="77"/>
                  </a:lnTo>
                  <a:lnTo>
                    <a:pt x="1670" y="75"/>
                  </a:lnTo>
                  <a:lnTo>
                    <a:pt x="1691" y="73"/>
                  </a:lnTo>
                  <a:lnTo>
                    <a:pt x="1712" y="73"/>
                  </a:lnTo>
                  <a:lnTo>
                    <a:pt x="1712" y="73"/>
                  </a:lnTo>
                  <a:lnTo>
                    <a:pt x="1726" y="73"/>
                  </a:lnTo>
                  <a:lnTo>
                    <a:pt x="1737" y="74"/>
                  </a:lnTo>
                  <a:lnTo>
                    <a:pt x="1749" y="77"/>
                  </a:lnTo>
                  <a:lnTo>
                    <a:pt x="1760" y="80"/>
                  </a:lnTo>
                  <a:lnTo>
                    <a:pt x="1771" y="84"/>
                  </a:lnTo>
                  <a:lnTo>
                    <a:pt x="1780" y="90"/>
                  </a:lnTo>
                  <a:lnTo>
                    <a:pt x="1790" y="97"/>
                  </a:lnTo>
                  <a:lnTo>
                    <a:pt x="1798" y="104"/>
                  </a:lnTo>
                  <a:lnTo>
                    <a:pt x="1805" y="113"/>
                  </a:lnTo>
                  <a:lnTo>
                    <a:pt x="1813" y="122"/>
                  </a:lnTo>
                  <a:lnTo>
                    <a:pt x="1819" y="134"/>
                  </a:lnTo>
                  <a:lnTo>
                    <a:pt x="1824" y="147"/>
                  </a:lnTo>
                  <a:lnTo>
                    <a:pt x="1828" y="161"/>
                  </a:lnTo>
                  <a:lnTo>
                    <a:pt x="1831" y="176"/>
                  </a:lnTo>
                  <a:lnTo>
                    <a:pt x="1832" y="192"/>
                  </a:lnTo>
                  <a:lnTo>
                    <a:pt x="1833" y="211"/>
                  </a:lnTo>
                  <a:lnTo>
                    <a:pt x="1833" y="211"/>
                  </a:lnTo>
                  <a:lnTo>
                    <a:pt x="1833" y="228"/>
                  </a:lnTo>
                  <a:lnTo>
                    <a:pt x="1832" y="245"/>
                  </a:lnTo>
                  <a:lnTo>
                    <a:pt x="1830" y="260"/>
                  </a:lnTo>
                  <a:lnTo>
                    <a:pt x="1827" y="275"/>
                  </a:lnTo>
                  <a:lnTo>
                    <a:pt x="1824" y="288"/>
                  </a:lnTo>
                  <a:lnTo>
                    <a:pt x="1820" y="299"/>
                  </a:lnTo>
                  <a:lnTo>
                    <a:pt x="1814" y="311"/>
                  </a:lnTo>
                  <a:lnTo>
                    <a:pt x="1807" y="320"/>
                  </a:lnTo>
                  <a:lnTo>
                    <a:pt x="1799" y="328"/>
                  </a:lnTo>
                  <a:lnTo>
                    <a:pt x="1790" y="335"/>
                  </a:lnTo>
                  <a:lnTo>
                    <a:pt x="1780" y="342"/>
                  </a:lnTo>
                  <a:lnTo>
                    <a:pt x="1768" y="347"/>
                  </a:lnTo>
                  <a:lnTo>
                    <a:pt x="1754" y="350"/>
                  </a:lnTo>
                  <a:lnTo>
                    <a:pt x="1739" y="353"/>
                  </a:lnTo>
                  <a:lnTo>
                    <a:pt x="1723" y="355"/>
                  </a:lnTo>
                  <a:lnTo>
                    <a:pt x="1704" y="355"/>
                  </a:lnTo>
                  <a:lnTo>
                    <a:pt x="1704" y="355"/>
                  </a:lnTo>
                  <a:lnTo>
                    <a:pt x="1681" y="354"/>
                  </a:lnTo>
                  <a:lnTo>
                    <a:pt x="1659" y="353"/>
                  </a:lnTo>
                  <a:lnTo>
                    <a:pt x="1639" y="351"/>
                  </a:lnTo>
                  <a:lnTo>
                    <a:pt x="1639" y="80"/>
                  </a:lnTo>
                  <a:close/>
                  <a:moveTo>
                    <a:pt x="1717" y="0"/>
                  </a:moveTo>
                  <a:lnTo>
                    <a:pt x="1717" y="0"/>
                  </a:lnTo>
                  <a:lnTo>
                    <a:pt x="1696" y="1"/>
                  </a:lnTo>
                  <a:lnTo>
                    <a:pt x="1675" y="2"/>
                  </a:lnTo>
                  <a:lnTo>
                    <a:pt x="1652" y="4"/>
                  </a:lnTo>
                  <a:lnTo>
                    <a:pt x="1629" y="7"/>
                  </a:lnTo>
                  <a:lnTo>
                    <a:pt x="1606" y="10"/>
                  </a:lnTo>
                  <a:lnTo>
                    <a:pt x="1585" y="14"/>
                  </a:lnTo>
                  <a:lnTo>
                    <a:pt x="1564" y="20"/>
                  </a:lnTo>
                  <a:lnTo>
                    <a:pt x="1546" y="26"/>
                  </a:lnTo>
                  <a:lnTo>
                    <a:pt x="1546" y="415"/>
                  </a:lnTo>
                  <a:lnTo>
                    <a:pt x="1546" y="415"/>
                  </a:lnTo>
                  <a:lnTo>
                    <a:pt x="1561" y="418"/>
                  </a:lnTo>
                  <a:lnTo>
                    <a:pt x="1580" y="420"/>
                  </a:lnTo>
                  <a:lnTo>
                    <a:pt x="1619" y="424"/>
                  </a:lnTo>
                  <a:lnTo>
                    <a:pt x="1662" y="427"/>
                  </a:lnTo>
                  <a:lnTo>
                    <a:pt x="1701" y="428"/>
                  </a:lnTo>
                  <a:lnTo>
                    <a:pt x="1701" y="428"/>
                  </a:lnTo>
                  <a:lnTo>
                    <a:pt x="1732" y="427"/>
                  </a:lnTo>
                  <a:lnTo>
                    <a:pt x="1758" y="425"/>
                  </a:lnTo>
                  <a:lnTo>
                    <a:pt x="1784" y="421"/>
                  </a:lnTo>
                  <a:lnTo>
                    <a:pt x="1807" y="415"/>
                  </a:lnTo>
                  <a:lnTo>
                    <a:pt x="1828" y="408"/>
                  </a:lnTo>
                  <a:lnTo>
                    <a:pt x="1847" y="399"/>
                  </a:lnTo>
                  <a:lnTo>
                    <a:pt x="1855" y="394"/>
                  </a:lnTo>
                  <a:lnTo>
                    <a:pt x="1864" y="389"/>
                  </a:lnTo>
                  <a:lnTo>
                    <a:pt x="1872" y="383"/>
                  </a:lnTo>
                  <a:lnTo>
                    <a:pt x="1879" y="377"/>
                  </a:lnTo>
                  <a:lnTo>
                    <a:pt x="1885" y="369"/>
                  </a:lnTo>
                  <a:lnTo>
                    <a:pt x="1891" y="362"/>
                  </a:lnTo>
                  <a:lnTo>
                    <a:pt x="1897" y="355"/>
                  </a:lnTo>
                  <a:lnTo>
                    <a:pt x="1902" y="347"/>
                  </a:lnTo>
                  <a:lnTo>
                    <a:pt x="1907" y="337"/>
                  </a:lnTo>
                  <a:lnTo>
                    <a:pt x="1912" y="329"/>
                  </a:lnTo>
                  <a:lnTo>
                    <a:pt x="1919" y="309"/>
                  </a:lnTo>
                  <a:lnTo>
                    <a:pt x="1924" y="287"/>
                  </a:lnTo>
                  <a:lnTo>
                    <a:pt x="1928" y="264"/>
                  </a:lnTo>
                  <a:lnTo>
                    <a:pt x="1930" y="239"/>
                  </a:lnTo>
                  <a:lnTo>
                    <a:pt x="1931" y="211"/>
                  </a:lnTo>
                  <a:lnTo>
                    <a:pt x="1931" y="211"/>
                  </a:lnTo>
                  <a:lnTo>
                    <a:pt x="1930" y="187"/>
                  </a:lnTo>
                  <a:lnTo>
                    <a:pt x="1927" y="164"/>
                  </a:lnTo>
                  <a:lnTo>
                    <a:pt x="1923" y="143"/>
                  </a:lnTo>
                  <a:lnTo>
                    <a:pt x="1917" y="122"/>
                  </a:lnTo>
                  <a:lnTo>
                    <a:pt x="1909" y="104"/>
                  </a:lnTo>
                  <a:lnTo>
                    <a:pt x="1898" y="86"/>
                  </a:lnTo>
                  <a:lnTo>
                    <a:pt x="1887" y="71"/>
                  </a:lnTo>
                  <a:lnTo>
                    <a:pt x="1874" y="57"/>
                  </a:lnTo>
                  <a:lnTo>
                    <a:pt x="1860" y="43"/>
                  </a:lnTo>
                  <a:lnTo>
                    <a:pt x="1843" y="32"/>
                  </a:lnTo>
                  <a:lnTo>
                    <a:pt x="1826" y="23"/>
                  </a:lnTo>
                  <a:lnTo>
                    <a:pt x="1806" y="14"/>
                  </a:lnTo>
                  <a:lnTo>
                    <a:pt x="1786" y="8"/>
                  </a:lnTo>
                  <a:lnTo>
                    <a:pt x="1764" y="4"/>
                  </a:lnTo>
                  <a:lnTo>
                    <a:pt x="1741" y="1"/>
                  </a:lnTo>
                  <a:lnTo>
                    <a:pt x="1717" y="0"/>
                  </a:lnTo>
                  <a:close/>
                </a:path>
              </a:pathLst>
            </a:custGeom>
            <a:solidFill>
              <a:srgbClr val="005E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30" name="Freeform 29"/>
            <p:cNvSpPr>
              <a:spLocks/>
            </p:cNvSpPr>
            <p:nvPr userDrawn="1"/>
          </p:nvSpPr>
          <p:spPr bwMode="auto">
            <a:xfrm>
              <a:off x="5160" y="3974"/>
              <a:ext cx="76" cy="107"/>
            </a:xfrm>
            <a:custGeom>
              <a:avLst/>
              <a:gdLst>
                <a:gd name="T0" fmla="*/ 0 w 305"/>
                <a:gd name="T1" fmla="*/ 407 h 428"/>
                <a:gd name="T2" fmla="*/ 0 w 305"/>
                <a:gd name="T3" fmla="*/ 407 h 428"/>
                <a:gd name="T4" fmla="*/ 13 w 305"/>
                <a:gd name="T5" fmla="*/ 411 h 428"/>
                <a:gd name="T6" fmla="*/ 47 w 305"/>
                <a:gd name="T7" fmla="*/ 418 h 428"/>
                <a:gd name="T8" fmla="*/ 71 w 305"/>
                <a:gd name="T9" fmla="*/ 421 h 428"/>
                <a:gd name="T10" fmla="*/ 98 w 305"/>
                <a:gd name="T11" fmla="*/ 425 h 428"/>
                <a:gd name="T12" fmla="*/ 129 w 305"/>
                <a:gd name="T13" fmla="*/ 427 h 428"/>
                <a:gd name="T14" fmla="*/ 163 w 305"/>
                <a:gd name="T15" fmla="*/ 428 h 428"/>
                <a:gd name="T16" fmla="*/ 163 w 305"/>
                <a:gd name="T17" fmla="*/ 428 h 428"/>
                <a:gd name="T18" fmla="*/ 197 w 305"/>
                <a:gd name="T19" fmla="*/ 427 h 428"/>
                <a:gd name="T20" fmla="*/ 226 w 305"/>
                <a:gd name="T21" fmla="*/ 426 h 428"/>
                <a:gd name="T22" fmla="*/ 251 w 305"/>
                <a:gd name="T23" fmla="*/ 424 h 428"/>
                <a:gd name="T24" fmla="*/ 270 w 305"/>
                <a:gd name="T25" fmla="*/ 422 h 428"/>
                <a:gd name="T26" fmla="*/ 297 w 305"/>
                <a:gd name="T27" fmla="*/ 419 h 428"/>
                <a:gd name="T28" fmla="*/ 305 w 305"/>
                <a:gd name="T29" fmla="*/ 417 h 428"/>
                <a:gd name="T30" fmla="*/ 305 w 305"/>
                <a:gd name="T31" fmla="*/ 346 h 428"/>
                <a:gd name="T32" fmla="*/ 305 w 305"/>
                <a:gd name="T33" fmla="*/ 346 h 428"/>
                <a:gd name="T34" fmla="*/ 297 w 305"/>
                <a:gd name="T35" fmla="*/ 347 h 428"/>
                <a:gd name="T36" fmla="*/ 272 w 305"/>
                <a:gd name="T37" fmla="*/ 351 h 428"/>
                <a:gd name="T38" fmla="*/ 235 w 305"/>
                <a:gd name="T39" fmla="*/ 354 h 428"/>
                <a:gd name="T40" fmla="*/ 213 w 305"/>
                <a:gd name="T41" fmla="*/ 355 h 428"/>
                <a:gd name="T42" fmla="*/ 188 w 305"/>
                <a:gd name="T43" fmla="*/ 355 h 428"/>
                <a:gd name="T44" fmla="*/ 188 w 305"/>
                <a:gd name="T45" fmla="*/ 355 h 428"/>
                <a:gd name="T46" fmla="*/ 167 w 305"/>
                <a:gd name="T47" fmla="*/ 355 h 428"/>
                <a:gd name="T48" fmla="*/ 149 w 305"/>
                <a:gd name="T49" fmla="*/ 354 h 428"/>
                <a:gd name="T50" fmla="*/ 118 w 305"/>
                <a:gd name="T51" fmla="*/ 351 h 428"/>
                <a:gd name="T52" fmla="*/ 99 w 305"/>
                <a:gd name="T53" fmla="*/ 349 h 428"/>
                <a:gd name="T54" fmla="*/ 92 w 305"/>
                <a:gd name="T55" fmla="*/ 348 h 428"/>
                <a:gd name="T56" fmla="*/ 92 w 305"/>
                <a:gd name="T57" fmla="*/ 247 h 428"/>
                <a:gd name="T58" fmla="*/ 276 w 305"/>
                <a:gd name="T59" fmla="*/ 247 h 428"/>
                <a:gd name="T60" fmla="*/ 276 w 305"/>
                <a:gd name="T61" fmla="*/ 175 h 428"/>
                <a:gd name="T62" fmla="*/ 92 w 305"/>
                <a:gd name="T63" fmla="*/ 175 h 428"/>
                <a:gd name="T64" fmla="*/ 92 w 305"/>
                <a:gd name="T65" fmla="*/ 79 h 428"/>
                <a:gd name="T66" fmla="*/ 92 w 305"/>
                <a:gd name="T67" fmla="*/ 79 h 428"/>
                <a:gd name="T68" fmla="*/ 99 w 305"/>
                <a:gd name="T69" fmla="*/ 78 h 428"/>
                <a:gd name="T70" fmla="*/ 117 w 305"/>
                <a:gd name="T71" fmla="*/ 76 h 428"/>
                <a:gd name="T72" fmla="*/ 145 w 305"/>
                <a:gd name="T73" fmla="*/ 74 h 428"/>
                <a:gd name="T74" fmla="*/ 182 w 305"/>
                <a:gd name="T75" fmla="*/ 73 h 428"/>
                <a:gd name="T76" fmla="*/ 182 w 305"/>
                <a:gd name="T77" fmla="*/ 73 h 428"/>
                <a:gd name="T78" fmla="*/ 205 w 305"/>
                <a:gd name="T79" fmla="*/ 73 h 428"/>
                <a:gd name="T80" fmla="*/ 226 w 305"/>
                <a:gd name="T81" fmla="*/ 74 h 428"/>
                <a:gd name="T82" fmla="*/ 263 w 305"/>
                <a:gd name="T83" fmla="*/ 77 h 428"/>
                <a:gd name="T84" fmla="*/ 289 w 305"/>
                <a:gd name="T85" fmla="*/ 80 h 428"/>
                <a:gd name="T86" fmla="*/ 298 w 305"/>
                <a:gd name="T87" fmla="*/ 82 h 428"/>
                <a:gd name="T88" fmla="*/ 298 w 305"/>
                <a:gd name="T89" fmla="*/ 10 h 428"/>
                <a:gd name="T90" fmla="*/ 298 w 305"/>
                <a:gd name="T91" fmla="*/ 10 h 428"/>
                <a:gd name="T92" fmla="*/ 289 w 305"/>
                <a:gd name="T93" fmla="*/ 9 h 428"/>
                <a:gd name="T94" fmla="*/ 264 w 305"/>
                <a:gd name="T95" fmla="*/ 5 h 428"/>
                <a:gd name="T96" fmla="*/ 224 w 305"/>
                <a:gd name="T97" fmla="*/ 2 h 428"/>
                <a:gd name="T98" fmla="*/ 200 w 305"/>
                <a:gd name="T99" fmla="*/ 1 h 428"/>
                <a:gd name="T100" fmla="*/ 172 w 305"/>
                <a:gd name="T101" fmla="*/ 0 h 428"/>
                <a:gd name="T102" fmla="*/ 172 w 305"/>
                <a:gd name="T103" fmla="*/ 0 h 428"/>
                <a:gd name="T104" fmla="*/ 134 w 305"/>
                <a:gd name="T105" fmla="*/ 1 h 428"/>
                <a:gd name="T106" fmla="*/ 102 w 305"/>
                <a:gd name="T107" fmla="*/ 3 h 428"/>
                <a:gd name="T108" fmla="*/ 72 w 305"/>
                <a:gd name="T109" fmla="*/ 6 h 428"/>
                <a:gd name="T110" fmla="*/ 47 w 305"/>
                <a:gd name="T111" fmla="*/ 9 h 428"/>
                <a:gd name="T112" fmla="*/ 27 w 305"/>
                <a:gd name="T113" fmla="*/ 13 h 428"/>
                <a:gd name="T114" fmla="*/ 13 w 305"/>
                <a:gd name="T115" fmla="*/ 15 h 428"/>
                <a:gd name="T116" fmla="*/ 0 w 305"/>
                <a:gd name="T117" fmla="*/ 19 h 428"/>
                <a:gd name="T118" fmla="*/ 0 w 305"/>
                <a:gd name="T119" fmla="*/ 407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05" h="428">
                  <a:moveTo>
                    <a:pt x="0" y="407"/>
                  </a:moveTo>
                  <a:lnTo>
                    <a:pt x="0" y="407"/>
                  </a:lnTo>
                  <a:lnTo>
                    <a:pt x="13" y="411"/>
                  </a:lnTo>
                  <a:lnTo>
                    <a:pt x="47" y="418"/>
                  </a:lnTo>
                  <a:lnTo>
                    <a:pt x="71" y="421"/>
                  </a:lnTo>
                  <a:lnTo>
                    <a:pt x="98" y="425"/>
                  </a:lnTo>
                  <a:lnTo>
                    <a:pt x="129" y="427"/>
                  </a:lnTo>
                  <a:lnTo>
                    <a:pt x="163" y="428"/>
                  </a:lnTo>
                  <a:lnTo>
                    <a:pt x="163" y="428"/>
                  </a:lnTo>
                  <a:lnTo>
                    <a:pt x="197" y="427"/>
                  </a:lnTo>
                  <a:lnTo>
                    <a:pt x="226" y="426"/>
                  </a:lnTo>
                  <a:lnTo>
                    <a:pt x="251" y="424"/>
                  </a:lnTo>
                  <a:lnTo>
                    <a:pt x="270" y="422"/>
                  </a:lnTo>
                  <a:lnTo>
                    <a:pt x="297" y="419"/>
                  </a:lnTo>
                  <a:lnTo>
                    <a:pt x="305" y="417"/>
                  </a:lnTo>
                  <a:lnTo>
                    <a:pt x="305" y="346"/>
                  </a:lnTo>
                  <a:lnTo>
                    <a:pt x="305" y="346"/>
                  </a:lnTo>
                  <a:lnTo>
                    <a:pt x="297" y="347"/>
                  </a:lnTo>
                  <a:lnTo>
                    <a:pt x="272" y="351"/>
                  </a:lnTo>
                  <a:lnTo>
                    <a:pt x="235" y="354"/>
                  </a:lnTo>
                  <a:lnTo>
                    <a:pt x="213" y="355"/>
                  </a:lnTo>
                  <a:lnTo>
                    <a:pt x="188" y="355"/>
                  </a:lnTo>
                  <a:lnTo>
                    <a:pt x="188" y="355"/>
                  </a:lnTo>
                  <a:lnTo>
                    <a:pt x="167" y="355"/>
                  </a:lnTo>
                  <a:lnTo>
                    <a:pt x="149" y="354"/>
                  </a:lnTo>
                  <a:lnTo>
                    <a:pt x="118" y="351"/>
                  </a:lnTo>
                  <a:lnTo>
                    <a:pt x="99" y="349"/>
                  </a:lnTo>
                  <a:lnTo>
                    <a:pt x="92" y="348"/>
                  </a:lnTo>
                  <a:lnTo>
                    <a:pt x="92" y="247"/>
                  </a:lnTo>
                  <a:lnTo>
                    <a:pt x="276" y="247"/>
                  </a:lnTo>
                  <a:lnTo>
                    <a:pt x="276" y="175"/>
                  </a:lnTo>
                  <a:lnTo>
                    <a:pt x="92" y="175"/>
                  </a:lnTo>
                  <a:lnTo>
                    <a:pt x="92" y="79"/>
                  </a:lnTo>
                  <a:lnTo>
                    <a:pt x="92" y="79"/>
                  </a:lnTo>
                  <a:lnTo>
                    <a:pt x="99" y="78"/>
                  </a:lnTo>
                  <a:lnTo>
                    <a:pt x="117" y="76"/>
                  </a:lnTo>
                  <a:lnTo>
                    <a:pt x="145" y="74"/>
                  </a:lnTo>
                  <a:lnTo>
                    <a:pt x="182" y="73"/>
                  </a:lnTo>
                  <a:lnTo>
                    <a:pt x="182" y="73"/>
                  </a:lnTo>
                  <a:lnTo>
                    <a:pt x="205" y="73"/>
                  </a:lnTo>
                  <a:lnTo>
                    <a:pt x="226" y="74"/>
                  </a:lnTo>
                  <a:lnTo>
                    <a:pt x="263" y="77"/>
                  </a:lnTo>
                  <a:lnTo>
                    <a:pt x="289" y="80"/>
                  </a:lnTo>
                  <a:lnTo>
                    <a:pt x="298" y="82"/>
                  </a:lnTo>
                  <a:lnTo>
                    <a:pt x="298" y="10"/>
                  </a:lnTo>
                  <a:lnTo>
                    <a:pt x="298" y="10"/>
                  </a:lnTo>
                  <a:lnTo>
                    <a:pt x="289" y="9"/>
                  </a:lnTo>
                  <a:lnTo>
                    <a:pt x="264" y="5"/>
                  </a:lnTo>
                  <a:lnTo>
                    <a:pt x="224" y="2"/>
                  </a:lnTo>
                  <a:lnTo>
                    <a:pt x="200" y="1"/>
                  </a:lnTo>
                  <a:lnTo>
                    <a:pt x="172" y="0"/>
                  </a:lnTo>
                  <a:lnTo>
                    <a:pt x="172" y="0"/>
                  </a:lnTo>
                  <a:lnTo>
                    <a:pt x="134" y="1"/>
                  </a:lnTo>
                  <a:lnTo>
                    <a:pt x="102" y="3"/>
                  </a:lnTo>
                  <a:lnTo>
                    <a:pt x="72" y="6"/>
                  </a:lnTo>
                  <a:lnTo>
                    <a:pt x="47" y="9"/>
                  </a:lnTo>
                  <a:lnTo>
                    <a:pt x="27" y="13"/>
                  </a:lnTo>
                  <a:lnTo>
                    <a:pt x="13" y="15"/>
                  </a:lnTo>
                  <a:lnTo>
                    <a:pt x="0" y="19"/>
                  </a:lnTo>
                  <a:lnTo>
                    <a:pt x="0" y="40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31" name="Freeform 30"/>
            <p:cNvSpPr>
              <a:spLocks/>
            </p:cNvSpPr>
            <p:nvPr userDrawn="1"/>
          </p:nvSpPr>
          <p:spPr bwMode="auto">
            <a:xfrm>
              <a:off x="4767" y="3974"/>
              <a:ext cx="124" cy="105"/>
            </a:xfrm>
            <a:custGeom>
              <a:avLst/>
              <a:gdLst>
                <a:gd name="T0" fmla="*/ 255 w 496"/>
                <a:gd name="T1" fmla="*/ 246 h 422"/>
                <a:gd name="T2" fmla="*/ 255 w 496"/>
                <a:gd name="T3" fmla="*/ 246 h 422"/>
                <a:gd name="T4" fmla="*/ 251 w 496"/>
                <a:gd name="T5" fmla="*/ 257 h 422"/>
                <a:gd name="T6" fmla="*/ 248 w 496"/>
                <a:gd name="T7" fmla="*/ 270 h 422"/>
                <a:gd name="T8" fmla="*/ 248 w 496"/>
                <a:gd name="T9" fmla="*/ 270 h 422"/>
                <a:gd name="T10" fmla="*/ 244 w 496"/>
                <a:gd name="T11" fmla="*/ 257 h 422"/>
                <a:gd name="T12" fmla="*/ 241 w 496"/>
                <a:gd name="T13" fmla="*/ 246 h 422"/>
                <a:gd name="T14" fmla="*/ 159 w 496"/>
                <a:gd name="T15" fmla="*/ 39 h 422"/>
                <a:gd name="T16" fmla="*/ 159 w 496"/>
                <a:gd name="T17" fmla="*/ 39 h 422"/>
                <a:gd name="T18" fmla="*/ 153 w 496"/>
                <a:gd name="T19" fmla="*/ 28 h 422"/>
                <a:gd name="T20" fmla="*/ 147 w 496"/>
                <a:gd name="T21" fmla="*/ 19 h 422"/>
                <a:gd name="T22" fmla="*/ 140 w 496"/>
                <a:gd name="T23" fmla="*/ 11 h 422"/>
                <a:gd name="T24" fmla="*/ 132 w 496"/>
                <a:gd name="T25" fmla="*/ 7 h 422"/>
                <a:gd name="T26" fmla="*/ 122 w 496"/>
                <a:gd name="T27" fmla="*/ 3 h 422"/>
                <a:gd name="T28" fmla="*/ 110 w 496"/>
                <a:gd name="T29" fmla="*/ 1 h 422"/>
                <a:gd name="T30" fmla="*/ 98 w 496"/>
                <a:gd name="T31" fmla="*/ 1 h 422"/>
                <a:gd name="T32" fmla="*/ 84 w 496"/>
                <a:gd name="T33" fmla="*/ 0 h 422"/>
                <a:gd name="T34" fmla="*/ 84 w 496"/>
                <a:gd name="T35" fmla="*/ 0 h 422"/>
                <a:gd name="T36" fmla="*/ 58 w 496"/>
                <a:gd name="T37" fmla="*/ 1 h 422"/>
                <a:gd name="T38" fmla="*/ 42 w 496"/>
                <a:gd name="T39" fmla="*/ 2 h 422"/>
                <a:gd name="T40" fmla="*/ 0 w 496"/>
                <a:gd name="T41" fmla="*/ 422 h 422"/>
                <a:gd name="T42" fmla="*/ 93 w 496"/>
                <a:gd name="T43" fmla="*/ 422 h 422"/>
                <a:gd name="T44" fmla="*/ 113 w 496"/>
                <a:gd name="T45" fmla="*/ 140 h 422"/>
                <a:gd name="T46" fmla="*/ 201 w 496"/>
                <a:gd name="T47" fmla="*/ 353 h 422"/>
                <a:gd name="T48" fmla="*/ 201 w 496"/>
                <a:gd name="T49" fmla="*/ 353 h 422"/>
                <a:gd name="T50" fmla="*/ 204 w 496"/>
                <a:gd name="T51" fmla="*/ 359 h 422"/>
                <a:gd name="T52" fmla="*/ 208 w 496"/>
                <a:gd name="T53" fmla="*/ 364 h 422"/>
                <a:gd name="T54" fmla="*/ 213 w 496"/>
                <a:gd name="T55" fmla="*/ 368 h 422"/>
                <a:gd name="T56" fmla="*/ 218 w 496"/>
                <a:gd name="T57" fmla="*/ 371 h 422"/>
                <a:gd name="T58" fmla="*/ 224 w 496"/>
                <a:gd name="T59" fmla="*/ 373 h 422"/>
                <a:gd name="T60" fmla="*/ 231 w 496"/>
                <a:gd name="T61" fmla="*/ 376 h 422"/>
                <a:gd name="T62" fmla="*/ 239 w 496"/>
                <a:gd name="T63" fmla="*/ 377 h 422"/>
                <a:gd name="T64" fmla="*/ 248 w 496"/>
                <a:gd name="T65" fmla="*/ 377 h 422"/>
                <a:gd name="T66" fmla="*/ 248 w 496"/>
                <a:gd name="T67" fmla="*/ 377 h 422"/>
                <a:gd name="T68" fmla="*/ 257 w 496"/>
                <a:gd name="T69" fmla="*/ 377 h 422"/>
                <a:gd name="T70" fmla="*/ 266 w 496"/>
                <a:gd name="T71" fmla="*/ 376 h 422"/>
                <a:gd name="T72" fmla="*/ 273 w 496"/>
                <a:gd name="T73" fmla="*/ 373 h 422"/>
                <a:gd name="T74" fmla="*/ 279 w 496"/>
                <a:gd name="T75" fmla="*/ 371 h 422"/>
                <a:gd name="T76" fmla="*/ 284 w 496"/>
                <a:gd name="T77" fmla="*/ 368 h 422"/>
                <a:gd name="T78" fmla="*/ 288 w 496"/>
                <a:gd name="T79" fmla="*/ 364 h 422"/>
                <a:gd name="T80" fmla="*/ 291 w 496"/>
                <a:gd name="T81" fmla="*/ 359 h 422"/>
                <a:gd name="T82" fmla="*/ 294 w 496"/>
                <a:gd name="T83" fmla="*/ 353 h 422"/>
                <a:gd name="T84" fmla="*/ 382 w 496"/>
                <a:gd name="T85" fmla="*/ 140 h 422"/>
                <a:gd name="T86" fmla="*/ 403 w 496"/>
                <a:gd name="T87" fmla="*/ 422 h 422"/>
                <a:gd name="T88" fmla="*/ 496 w 496"/>
                <a:gd name="T89" fmla="*/ 422 h 422"/>
                <a:gd name="T90" fmla="*/ 454 w 496"/>
                <a:gd name="T91" fmla="*/ 2 h 422"/>
                <a:gd name="T92" fmla="*/ 454 w 496"/>
                <a:gd name="T93" fmla="*/ 2 h 422"/>
                <a:gd name="T94" fmla="*/ 438 w 496"/>
                <a:gd name="T95" fmla="*/ 1 h 422"/>
                <a:gd name="T96" fmla="*/ 412 w 496"/>
                <a:gd name="T97" fmla="*/ 0 h 422"/>
                <a:gd name="T98" fmla="*/ 412 w 496"/>
                <a:gd name="T99" fmla="*/ 0 h 422"/>
                <a:gd name="T100" fmla="*/ 397 w 496"/>
                <a:gd name="T101" fmla="*/ 1 h 422"/>
                <a:gd name="T102" fmla="*/ 385 w 496"/>
                <a:gd name="T103" fmla="*/ 1 h 422"/>
                <a:gd name="T104" fmla="*/ 374 w 496"/>
                <a:gd name="T105" fmla="*/ 3 h 422"/>
                <a:gd name="T106" fmla="*/ 365 w 496"/>
                <a:gd name="T107" fmla="*/ 7 h 422"/>
                <a:gd name="T108" fmla="*/ 356 w 496"/>
                <a:gd name="T109" fmla="*/ 11 h 422"/>
                <a:gd name="T110" fmla="*/ 348 w 496"/>
                <a:gd name="T111" fmla="*/ 19 h 422"/>
                <a:gd name="T112" fmla="*/ 342 w 496"/>
                <a:gd name="T113" fmla="*/ 28 h 422"/>
                <a:gd name="T114" fmla="*/ 337 w 496"/>
                <a:gd name="T115" fmla="*/ 39 h 422"/>
                <a:gd name="T116" fmla="*/ 255 w 496"/>
                <a:gd name="T117" fmla="*/ 246 h 4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96" h="422">
                  <a:moveTo>
                    <a:pt x="255" y="246"/>
                  </a:moveTo>
                  <a:lnTo>
                    <a:pt x="255" y="246"/>
                  </a:lnTo>
                  <a:lnTo>
                    <a:pt x="251" y="257"/>
                  </a:lnTo>
                  <a:lnTo>
                    <a:pt x="248" y="270"/>
                  </a:lnTo>
                  <a:lnTo>
                    <a:pt x="248" y="270"/>
                  </a:lnTo>
                  <a:lnTo>
                    <a:pt x="244" y="257"/>
                  </a:lnTo>
                  <a:lnTo>
                    <a:pt x="241" y="246"/>
                  </a:lnTo>
                  <a:lnTo>
                    <a:pt x="159" y="39"/>
                  </a:lnTo>
                  <a:lnTo>
                    <a:pt x="159" y="39"/>
                  </a:lnTo>
                  <a:lnTo>
                    <a:pt x="153" y="28"/>
                  </a:lnTo>
                  <a:lnTo>
                    <a:pt x="147" y="19"/>
                  </a:lnTo>
                  <a:lnTo>
                    <a:pt x="140" y="11"/>
                  </a:lnTo>
                  <a:lnTo>
                    <a:pt x="132" y="7"/>
                  </a:lnTo>
                  <a:lnTo>
                    <a:pt x="122" y="3"/>
                  </a:lnTo>
                  <a:lnTo>
                    <a:pt x="110" y="1"/>
                  </a:lnTo>
                  <a:lnTo>
                    <a:pt x="98" y="1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58" y="1"/>
                  </a:lnTo>
                  <a:lnTo>
                    <a:pt x="42" y="2"/>
                  </a:lnTo>
                  <a:lnTo>
                    <a:pt x="0" y="422"/>
                  </a:lnTo>
                  <a:lnTo>
                    <a:pt x="93" y="422"/>
                  </a:lnTo>
                  <a:lnTo>
                    <a:pt x="113" y="140"/>
                  </a:lnTo>
                  <a:lnTo>
                    <a:pt x="201" y="353"/>
                  </a:lnTo>
                  <a:lnTo>
                    <a:pt x="201" y="353"/>
                  </a:lnTo>
                  <a:lnTo>
                    <a:pt x="204" y="359"/>
                  </a:lnTo>
                  <a:lnTo>
                    <a:pt x="208" y="364"/>
                  </a:lnTo>
                  <a:lnTo>
                    <a:pt x="213" y="368"/>
                  </a:lnTo>
                  <a:lnTo>
                    <a:pt x="218" y="371"/>
                  </a:lnTo>
                  <a:lnTo>
                    <a:pt x="224" y="373"/>
                  </a:lnTo>
                  <a:lnTo>
                    <a:pt x="231" y="376"/>
                  </a:lnTo>
                  <a:lnTo>
                    <a:pt x="239" y="377"/>
                  </a:lnTo>
                  <a:lnTo>
                    <a:pt x="248" y="377"/>
                  </a:lnTo>
                  <a:lnTo>
                    <a:pt x="248" y="377"/>
                  </a:lnTo>
                  <a:lnTo>
                    <a:pt x="257" y="377"/>
                  </a:lnTo>
                  <a:lnTo>
                    <a:pt x="266" y="376"/>
                  </a:lnTo>
                  <a:lnTo>
                    <a:pt x="273" y="373"/>
                  </a:lnTo>
                  <a:lnTo>
                    <a:pt x="279" y="371"/>
                  </a:lnTo>
                  <a:lnTo>
                    <a:pt x="284" y="368"/>
                  </a:lnTo>
                  <a:lnTo>
                    <a:pt x="288" y="364"/>
                  </a:lnTo>
                  <a:lnTo>
                    <a:pt x="291" y="359"/>
                  </a:lnTo>
                  <a:lnTo>
                    <a:pt x="294" y="353"/>
                  </a:lnTo>
                  <a:lnTo>
                    <a:pt x="382" y="140"/>
                  </a:lnTo>
                  <a:lnTo>
                    <a:pt x="403" y="422"/>
                  </a:lnTo>
                  <a:lnTo>
                    <a:pt x="496" y="422"/>
                  </a:lnTo>
                  <a:lnTo>
                    <a:pt x="454" y="2"/>
                  </a:lnTo>
                  <a:lnTo>
                    <a:pt x="454" y="2"/>
                  </a:lnTo>
                  <a:lnTo>
                    <a:pt x="438" y="1"/>
                  </a:lnTo>
                  <a:lnTo>
                    <a:pt x="412" y="0"/>
                  </a:lnTo>
                  <a:lnTo>
                    <a:pt x="412" y="0"/>
                  </a:lnTo>
                  <a:lnTo>
                    <a:pt x="397" y="1"/>
                  </a:lnTo>
                  <a:lnTo>
                    <a:pt x="385" y="1"/>
                  </a:lnTo>
                  <a:lnTo>
                    <a:pt x="374" y="3"/>
                  </a:lnTo>
                  <a:lnTo>
                    <a:pt x="365" y="7"/>
                  </a:lnTo>
                  <a:lnTo>
                    <a:pt x="356" y="11"/>
                  </a:lnTo>
                  <a:lnTo>
                    <a:pt x="348" y="19"/>
                  </a:lnTo>
                  <a:lnTo>
                    <a:pt x="342" y="28"/>
                  </a:lnTo>
                  <a:lnTo>
                    <a:pt x="337" y="39"/>
                  </a:lnTo>
                  <a:lnTo>
                    <a:pt x="255" y="24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33" name="Freeform 32"/>
            <p:cNvSpPr>
              <a:spLocks/>
            </p:cNvSpPr>
            <p:nvPr userDrawn="1"/>
          </p:nvSpPr>
          <p:spPr bwMode="auto">
            <a:xfrm>
              <a:off x="4671" y="4034"/>
              <a:ext cx="43" cy="29"/>
            </a:xfrm>
            <a:custGeom>
              <a:avLst/>
              <a:gdLst>
                <a:gd name="T0" fmla="*/ 171 w 171"/>
                <a:gd name="T1" fmla="*/ 93 h 116"/>
                <a:gd name="T2" fmla="*/ 171 w 171"/>
                <a:gd name="T3" fmla="*/ 93 h 116"/>
                <a:gd name="T4" fmla="*/ 151 w 171"/>
                <a:gd name="T5" fmla="*/ 99 h 116"/>
                <a:gd name="T6" fmla="*/ 125 w 171"/>
                <a:gd name="T7" fmla="*/ 108 h 116"/>
                <a:gd name="T8" fmla="*/ 110 w 171"/>
                <a:gd name="T9" fmla="*/ 111 h 116"/>
                <a:gd name="T10" fmla="*/ 96 w 171"/>
                <a:gd name="T11" fmla="*/ 114 h 116"/>
                <a:gd name="T12" fmla="*/ 82 w 171"/>
                <a:gd name="T13" fmla="*/ 116 h 116"/>
                <a:gd name="T14" fmla="*/ 67 w 171"/>
                <a:gd name="T15" fmla="*/ 116 h 116"/>
                <a:gd name="T16" fmla="*/ 67 w 171"/>
                <a:gd name="T17" fmla="*/ 116 h 116"/>
                <a:gd name="T18" fmla="*/ 54 w 171"/>
                <a:gd name="T19" fmla="*/ 116 h 116"/>
                <a:gd name="T20" fmla="*/ 41 w 171"/>
                <a:gd name="T21" fmla="*/ 114 h 116"/>
                <a:gd name="T22" fmla="*/ 30 w 171"/>
                <a:gd name="T23" fmla="*/ 110 h 116"/>
                <a:gd name="T24" fmla="*/ 24 w 171"/>
                <a:gd name="T25" fmla="*/ 108 h 116"/>
                <a:gd name="T26" fmla="*/ 19 w 171"/>
                <a:gd name="T27" fmla="*/ 105 h 116"/>
                <a:gd name="T28" fmla="*/ 15 w 171"/>
                <a:gd name="T29" fmla="*/ 101 h 116"/>
                <a:gd name="T30" fmla="*/ 11 w 171"/>
                <a:gd name="T31" fmla="*/ 97 h 116"/>
                <a:gd name="T32" fmla="*/ 8 w 171"/>
                <a:gd name="T33" fmla="*/ 92 h 116"/>
                <a:gd name="T34" fmla="*/ 5 w 171"/>
                <a:gd name="T35" fmla="*/ 87 h 116"/>
                <a:gd name="T36" fmla="*/ 3 w 171"/>
                <a:gd name="T37" fmla="*/ 82 h 116"/>
                <a:gd name="T38" fmla="*/ 2 w 171"/>
                <a:gd name="T39" fmla="*/ 76 h 116"/>
                <a:gd name="T40" fmla="*/ 1 w 171"/>
                <a:gd name="T41" fmla="*/ 69 h 116"/>
                <a:gd name="T42" fmla="*/ 0 w 171"/>
                <a:gd name="T43" fmla="*/ 61 h 116"/>
                <a:gd name="T44" fmla="*/ 0 w 171"/>
                <a:gd name="T45" fmla="*/ 61 h 116"/>
                <a:gd name="T46" fmla="*/ 1 w 171"/>
                <a:gd name="T47" fmla="*/ 49 h 116"/>
                <a:gd name="T48" fmla="*/ 4 w 171"/>
                <a:gd name="T49" fmla="*/ 38 h 116"/>
                <a:gd name="T50" fmla="*/ 6 w 171"/>
                <a:gd name="T51" fmla="*/ 33 h 116"/>
                <a:gd name="T52" fmla="*/ 9 w 171"/>
                <a:gd name="T53" fmla="*/ 27 h 116"/>
                <a:gd name="T54" fmla="*/ 13 w 171"/>
                <a:gd name="T55" fmla="*/ 23 h 116"/>
                <a:gd name="T56" fmla="*/ 16 w 171"/>
                <a:gd name="T57" fmla="*/ 19 h 116"/>
                <a:gd name="T58" fmla="*/ 21 w 171"/>
                <a:gd name="T59" fmla="*/ 16 h 116"/>
                <a:gd name="T60" fmla="*/ 26 w 171"/>
                <a:gd name="T61" fmla="*/ 13 h 116"/>
                <a:gd name="T62" fmla="*/ 33 w 171"/>
                <a:gd name="T63" fmla="*/ 10 h 116"/>
                <a:gd name="T64" fmla="*/ 39 w 171"/>
                <a:gd name="T65" fmla="*/ 8 h 116"/>
                <a:gd name="T66" fmla="*/ 55 w 171"/>
                <a:gd name="T67" fmla="*/ 5 h 116"/>
                <a:gd name="T68" fmla="*/ 72 w 171"/>
                <a:gd name="T69" fmla="*/ 3 h 116"/>
                <a:gd name="T70" fmla="*/ 171 w 171"/>
                <a:gd name="T71" fmla="*/ 0 h 116"/>
                <a:gd name="T72" fmla="*/ 171 w 171"/>
                <a:gd name="T73" fmla="*/ 93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71" h="116">
                  <a:moveTo>
                    <a:pt x="171" y="93"/>
                  </a:moveTo>
                  <a:lnTo>
                    <a:pt x="171" y="93"/>
                  </a:lnTo>
                  <a:lnTo>
                    <a:pt x="151" y="99"/>
                  </a:lnTo>
                  <a:lnTo>
                    <a:pt x="125" y="108"/>
                  </a:lnTo>
                  <a:lnTo>
                    <a:pt x="110" y="111"/>
                  </a:lnTo>
                  <a:lnTo>
                    <a:pt x="96" y="114"/>
                  </a:lnTo>
                  <a:lnTo>
                    <a:pt x="82" y="116"/>
                  </a:lnTo>
                  <a:lnTo>
                    <a:pt x="67" y="116"/>
                  </a:lnTo>
                  <a:lnTo>
                    <a:pt x="67" y="116"/>
                  </a:lnTo>
                  <a:lnTo>
                    <a:pt x="54" y="116"/>
                  </a:lnTo>
                  <a:lnTo>
                    <a:pt x="41" y="114"/>
                  </a:lnTo>
                  <a:lnTo>
                    <a:pt x="30" y="110"/>
                  </a:lnTo>
                  <a:lnTo>
                    <a:pt x="24" y="108"/>
                  </a:lnTo>
                  <a:lnTo>
                    <a:pt x="19" y="105"/>
                  </a:lnTo>
                  <a:lnTo>
                    <a:pt x="15" y="101"/>
                  </a:lnTo>
                  <a:lnTo>
                    <a:pt x="11" y="97"/>
                  </a:lnTo>
                  <a:lnTo>
                    <a:pt x="8" y="92"/>
                  </a:lnTo>
                  <a:lnTo>
                    <a:pt x="5" y="87"/>
                  </a:lnTo>
                  <a:lnTo>
                    <a:pt x="3" y="82"/>
                  </a:lnTo>
                  <a:lnTo>
                    <a:pt x="2" y="76"/>
                  </a:lnTo>
                  <a:lnTo>
                    <a:pt x="1" y="69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1" y="49"/>
                  </a:lnTo>
                  <a:lnTo>
                    <a:pt x="4" y="38"/>
                  </a:lnTo>
                  <a:lnTo>
                    <a:pt x="6" y="33"/>
                  </a:lnTo>
                  <a:lnTo>
                    <a:pt x="9" y="27"/>
                  </a:lnTo>
                  <a:lnTo>
                    <a:pt x="13" y="23"/>
                  </a:lnTo>
                  <a:lnTo>
                    <a:pt x="16" y="19"/>
                  </a:lnTo>
                  <a:lnTo>
                    <a:pt x="21" y="16"/>
                  </a:lnTo>
                  <a:lnTo>
                    <a:pt x="26" y="13"/>
                  </a:lnTo>
                  <a:lnTo>
                    <a:pt x="33" y="10"/>
                  </a:lnTo>
                  <a:lnTo>
                    <a:pt x="39" y="8"/>
                  </a:lnTo>
                  <a:lnTo>
                    <a:pt x="55" y="5"/>
                  </a:lnTo>
                  <a:lnTo>
                    <a:pt x="72" y="3"/>
                  </a:lnTo>
                  <a:lnTo>
                    <a:pt x="171" y="0"/>
                  </a:lnTo>
                  <a:lnTo>
                    <a:pt x="171" y="9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34" name="Freeform 33"/>
            <p:cNvSpPr>
              <a:spLocks/>
            </p:cNvSpPr>
            <p:nvPr userDrawn="1"/>
          </p:nvSpPr>
          <p:spPr bwMode="auto">
            <a:xfrm>
              <a:off x="4649" y="3974"/>
              <a:ext cx="88" cy="107"/>
            </a:xfrm>
            <a:custGeom>
              <a:avLst/>
              <a:gdLst>
                <a:gd name="T0" fmla="*/ 205 w 352"/>
                <a:gd name="T1" fmla="*/ 0 h 428"/>
                <a:gd name="T2" fmla="*/ 147 w 352"/>
                <a:gd name="T3" fmla="*/ 4 h 428"/>
                <a:gd name="T4" fmla="*/ 97 w 352"/>
                <a:gd name="T5" fmla="*/ 12 h 428"/>
                <a:gd name="T6" fmla="*/ 58 w 352"/>
                <a:gd name="T7" fmla="*/ 23 h 428"/>
                <a:gd name="T8" fmla="*/ 33 w 352"/>
                <a:gd name="T9" fmla="*/ 33 h 428"/>
                <a:gd name="T10" fmla="*/ 52 w 352"/>
                <a:gd name="T11" fmla="*/ 102 h 428"/>
                <a:gd name="T12" fmla="*/ 92 w 352"/>
                <a:gd name="T13" fmla="*/ 91 h 428"/>
                <a:gd name="T14" fmla="*/ 133 w 352"/>
                <a:gd name="T15" fmla="*/ 82 h 428"/>
                <a:gd name="T16" fmla="*/ 179 w 352"/>
                <a:gd name="T17" fmla="*/ 79 h 428"/>
                <a:gd name="T18" fmla="*/ 197 w 352"/>
                <a:gd name="T19" fmla="*/ 80 h 428"/>
                <a:gd name="T20" fmla="*/ 221 w 352"/>
                <a:gd name="T21" fmla="*/ 84 h 428"/>
                <a:gd name="T22" fmla="*/ 234 w 352"/>
                <a:gd name="T23" fmla="*/ 90 h 428"/>
                <a:gd name="T24" fmla="*/ 244 w 352"/>
                <a:gd name="T25" fmla="*/ 98 h 428"/>
                <a:gd name="T26" fmla="*/ 251 w 352"/>
                <a:gd name="T27" fmla="*/ 108 h 428"/>
                <a:gd name="T28" fmla="*/ 256 w 352"/>
                <a:gd name="T29" fmla="*/ 120 h 428"/>
                <a:gd name="T30" fmla="*/ 260 w 352"/>
                <a:gd name="T31" fmla="*/ 137 h 428"/>
                <a:gd name="T32" fmla="*/ 260 w 352"/>
                <a:gd name="T33" fmla="*/ 176 h 428"/>
                <a:gd name="T34" fmla="*/ 179 w 352"/>
                <a:gd name="T35" fmla="*/ 176 h 428"/>
                <a:gd name="T36" fmla="*/ 132 w 352"/>
                <a:gd name="T37" fmla="*/ 179 h 428"/>
                <a:gd name="T38" fmla="*/ 93 w 352"/>
                <a:gd name="T39" fmla="*/ 187 h 428"/>
                <a:gd name="T40" fmla="*/ 61 w 352"/>
                <a:gd name="T41" fmla="*/ 200 h 428"/>
                <a:gd name="T42" fmla="*/ 38 w 352"/>
                <a:gd name="T43" fmla="*/ 216 h 428"/>
                <a:gd name="T44" fmla="*/ 20 w 352"/>
                <a:gd name="T45" fmla="*/ 236 h 428"/>
                <a:gd name="T46" fmla="*/ 9 w 352"/>
                <a:gd name="T47" fmla="*/ 257 h 428"/>
                <a:gd name="T48" fmla="*/ 2 w 352"/>
                <a:gd name="T49" fmla="*/ 282 h 428"/>
                <a:gd name="T50" fmla="*/ 0 w 352"/>
                <a:gd name="T51" fmla="*/ 307 h 428"/>
                <a:gd name="T52" fmla="*/ 1 w 352"/>
                <a:gd name="T53" fmla="*/ 323 h 428"/>
                <a:gd name="T54" fmla="*/ 7 w 352"/>
                <a:gd name="T55" fmla="*/ 352 h 428"/>
                <a:gd name="T56" fmla="*/ 19 w 352"/>
                <a:gd name="T57" fmla="*/ 376 h 428"/>
                <a:gd name="T58" fmla="*/ 35 w 352"/>
                <a:gd name="T59" fmla="*/ 394 h 428"/>
                <a:gd name="T60" fmla="*/ 54 w 352"/>
                <a:gd name="T61" fmla="*/ 408 h 428"/>
                <a:gd name="T62" fmla="*/ 77 w 352"/>
                <a:gd name="T63" fmla="*/ 418 h 428"/>
                <a:gd name="T64" fmla="*/ 101 w 352"/>
                <a:gd name="T65" fmla="*/ 424 h 428"/>
                <a:gd name="T66" fmla="*/ 126 w 352"/>
                <a:gd name="T67" fmla="*/ 427 h 428"/>
                <a:gd name="T68" fmla="*/ 138 w 352"/>
                <a:gd name="T69" fmla="*/ 428 h 428"/>
                <a:gd name="T70" fmla="*/ 164 w 352"/>
                <a:gd name="T71" fmla="*/ 426 h 428"/>
                <a:gd name="T72" fmla="*/ 209 w 352"/>
                <a:gd name="T73" fmla="*/ 418 h 428"/>
                <a:gd name="T74" fmla="*/ 241 w 352"/>
                <a:gd name="T75" fmla="*/ 406 h 428"/>
                <a:gd name="T76" fmla="*/ 260 w 352"/>
                <a:gd name="T77" fmla="*/ 397 h 428"/>
                <a:gd name="T78" fmla="*/ 264 w 352"/>
                <a:gd name="T79" fmla="*/ 396 h 428"/>
                <a:gd name="T80" fmla="*/ 270 w 352"/>
                <a:gd name="T81" fmla="*/ 398 h 428"/>
                <a:gd name="T82" fmla="*/ 284 w 352"/>
                <a:gd name="T83" fmla="*/ 404 h 428"/>
                <a:gd name="T84" fmla="*/ 311 w 352"/>
                <a:gd name="T85" fmla="*/ 411 h 428"/>
                <a:gd name="T86" fmla="*/ 352 w 352"/>
                <a:gd name="T87" fmla="*/ 413 h 428"/>
                <a:gd name="T88" fmla="*/ 352 w 352"/>
                <a:gd name="T89" fmla="*/ 122 h 428"/>
                <a:gd name="T90" fmla="*/ 350 w 352"/>
                <a:gd name="T91" fmla="*/ 92 h 428"/>
                <a:gd name="T92" fmla="*/ 343 w 352"/>
                <a:gd name="T93" fmla="*/ 66 h 428"/>
                <a:gd name="T94" fmla="*/ 331 w 352"/>
                <a:gd name="T95" fmla="*/ 45 h 428"/>
                <a:gd name="T96" fmla="*/ 314 w 352"/>
                <a:gd name="T97" fmla="*/ 29 h 428"/>
                <a:gd name="T98" fmla="*/ 293 w 352"/>
                <a:gd name="T99" fmla="*/ 15 h 428"/>
                <a:gd name="T100" fmla="*/ 268 w 352"/>
                <a:gd name="T101" fmla="*/ 7 h 428"/>
                <a:gd name="T102" fmla="*/ 238 w 352"/>
                <a:gd name="T103" fmla="*/ 2 h 428"/>
                <a:gd name="T104" fmla="*/ 205 w 352"/>
                <a:gd name="T105" fmla="*/ 0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52" h="428">
                  <a:moveTo>
                    <a:pt x="205" y="0"/>
                  </a:moveTo>
                  <a:lnTo>
                    <a:pt x="205" y="0"/>
                  </a:lnTo>
                  <a:lnTo>
                    <a:pt x="176" y="1"/>
                  </a:lnTo>
                  <a:lnTo>
                    <a:pt x="147" y="4"/>
                  </a:lnTo>
                  <a:lnTo>
                    <a:pt x="121" y="7"/>
                  </a:lnTo>
                  <a:lnTo>
                    <a:pt x="97" y="12"/>
                  </a:lnTo>
                  <a:lnTo>
                    <a:pt x="77" y="17"/>
                  </a:lnTo>
                  <a:lnTo>
                    <a:pt x="58" y="23"/>
                  </a:lnTo>
                  <a:lnTo>
                    <a:pt x="44" y="28"/>
                  </a:lnTo>
                  <a:lnTo>
                    <a:pt x="33" y="33"/>
                  </a:lnTo>
                  <a:lnTo>
                    <a:pt x="52" y="102"/>
                  </a:lnTo>
                  <a:lnTo>
                    <a:pt x="52" y="102"/>
                  </a:lnTo>
                  <a:lnTo>
                    <a:pt x="63" y="98"/>
                  </a:lnTo>
                  <a:lnTo>
                    <a:pt x="92" y="91"/>
                  </a:lnTo>
                  <a:lnTo>
                    <a:pt x="111" y="86"/>
                  </a:lnTo>
                  <a:lnTo>
                    <a:pt x="133" y="82"/>
                  </a:lnTo>
                  <a:lnTo>
                    <a:pt x="155" y="80"/>
                  </a:lnTo>
                  <a:lnTo>
                    <a:pt x="179" y="79"/>
                  </a:lnTo>
                  <a:lnTo>
                    <a:pt x="179" y="79"/>
                  </a:lnTo>
                  <a:lnTo>
                    <a:pt x="197" y="80"/>
                  </a:lnTo>
                  <a:lnTo>
                    <a:pt x="214" y="82"/>
                  </a:lnTo>
                  <a:lnTo>
                    <a:pt x="221" y="84"/>
                  </a:lnTo>
                  <a:lnTo>
                    <a:pt x="228" y="86"/>
                  </a:lnTo>
                  <a:lnTo>
                    <a:pt x="234" y="90"/>
                  </a:lnTo>
                  <a:lnTo>
                    <a:pt x="239" y="94"/>
                  </a:lnTo>
                  <a:lnTo>
                    <a:pt x="244" y="98"/>
                  </a:lnTo>
                  <a:lnTo>
                    <a:pt x="248" y="102"/>
                  </a:lnTo>
                  <a:lnTo>
                    <a:pt x="251" y="108"/>
                  </a:lnTo>
                  <a:lnTo>
                    <a:pt x="254" y="114"/>
                  </a:lnTo>
                  <a:lnTo>
                    <a:pt x="256" y="120"/>
                  </a:lnTo>
                  <a:lnTo>
                    <a:pt x="258" y="129"/>
                  </a:lnTo>
                  <a:lnTo>
                    <a:pt x="260" y="137"/>
                  </a:lnTo>
                  <a:lnTo>
                    <a:pt x="260" y="146"/>
                  </a:lnTo>
                  <a:lnTo>
                    <a:pt x="260" y="176"/>
                  </a:lnTo>
                  <a:lnTo>
                    <a:pt x="179" y="176"/>
                  </a:lnTo>
                  <a:lnTo>
                    <a:pt x="179" y="176"/>
                  </a:lnTo>
                  <a:lnTo>
                    <a:pt x="154" y="177"/>
                  </a:lnTo>
                  <a:lnTo>
                    <a:pt x="132" y="179"/>
                  </a:lnTo>
                  <a:lnTo>
                    <a:pt x="111" y="182"/>
                  </a:lnTo>
                  <a:lnTo>
                    <a:pt x="93" y="187"/>
                  </a:lnTo>
                  <a:lnTo>
                    <a:pt x="77" y="192"/>
                  </a:lnTo>
                  <a:lnTo>
                    <a:pt x="61" y="200"/>
                  </a:lnTo>
                  <a:lnTo>
                    <a:pt x="49" y="207"/>
                  </a:lnTo>
                  <a:lnTo>
                    <a:pt x="38" y="216"/>
                  </a:lnTo>
                  <a:lnTo>
                    <a:pt x="29" y="225"/>
                  </a:lnTo>
                  <a:lnTo>
                    <a:pt x="20" y="236"/>
                  </a:lnTo>
                  <a:lnTo>
                    <a:pt x="14" y="246"/>
                  </a:lnTo>
                  <a:lnTo>
                    <a:pt x="9" y="257"/>
                  </a:lnTo>
                  <a:lnTo>
                    <a:pt x="5" y="270"/>
                  </a:lnTo>
                  <a:lnTo>
                    <a:pt x="2" y="282"/>
                  </a:lnTo>
                  <a:lnTo>
                    <a:pt x="1" y="294"/>
                  </a:lnTo>
                  <a:lnTo>
                    <a:pt x="0" y="307"/>
                  </a:lnTo>
                  <a:lnTo>
                    <a:pt x="0" y="307"/>
                  </a:lnTo>
                  <a:lnTo>
                    <a:pt x="1" y="323"/>
                  </a:lnTo>
                  <a:lnTo>
                    <a:pt x="3" y="338"/>
                  </a:lnTo>
                  <a:lnTo>
                    <a:pt x="7" y="352"/>
                  </a:lnTo>
                  <a:lnTo>
                    <a:pt x="12" y="364"/>
                  </a:lnTo>
                  <a:lnTo>
                    <a:pt x="19" y="376"/>
                  </a:lnTo>
                  <a:lnTo>
                    <a:pt x="27" y="386"/>
                  </a:lnTo>
                  <a:lnTo>
                    <a:pt x="35" y="394"/>
                  </a:lnTo>
                  <a:lnTo>
                    <a:pt x="45" y="401"/>
                  </a:lnTo>
                  <a:lnTo>
                    <a:pt x="54" y="408"/>
                  </a:lnTo>
                  <a:lnTo>
                    <a:pt x="65" y="414"/>
                  </a:lnTo>
                  <a:lnTo>
                    <a:pt x="77" y="418"/>
                  </a:lnTo>
                  <a:lnTo>
                    <a:pt x="89" y="422"/>
                  </a:lnTo>
                  <a:lnTo>
                    <a:pt x="101" y="424"/>
                  </a:lnTo>
                  <a:lnTo>
                    <a:pt x="113" y="426"/>
                  </a:lnTo>
                  <a:lnTo>
                    <a:pt x="126" y="427"/>
                  </a:lnTo>
                  <a:lnTo>
                    <a:pt x="138" y="428"/>
                  </a:lnTo>
                  <a:lnTo>
                    <a:pt x="138" y="428"/>
                  </a:lnTo>
                  <a:lnTo>
                    <a:pt x="151" y="427"/>
                  </a:lnTo>
                  <a:lnTo>
                    <a:pt x="164" y="426"/>
                  </a:lnTo>
                  <a:lnTo>
                    <a:pt x="189" y="423"/>
                  </a:lnTo>
                  <a:lnTo>
                    <a:pt x="209" y="418"/>
                  </a:lnTo>
                  <a:lnTo>
                    <a:pt x="227" y="412"/>
                  </a:lnTo>
                  <a:lnTo>
                    <a:pt x="241" y="406"/>
                  </a:lnTo>
                  <a:lnTo>
                    <a:pt x="252" y="401"/>
                  </a:lnTo>
                  <a:lnTo>
                    <a:pt x="260" y="397"/>
                  </a:lnTo>
                  <a:lnTo>
                    <a:pt x="264" y="396"/>
                  </a:lnTo>
                  <a:lnTo>
                    <a:pt x="264" y="396"/>
                  </a:lnTo>
                  <a:lnTo>
                    <a:pt x="266" y="397"/>
                  </a:lnTo>
                  <a:lnTo>
                    <a:pt x="270" y="398"/>
                  </a:lnTo>
                  <a:lnTo>
                    <a:pt x="276" y="401"/>
                  </a:lnTo>
                  <a:lnTo>
                    <a:pt x="284" y="404"/>
                  </a:lnTo>
                  <a:lnTo>
                    <a:pt x="295" y="407"/>
                  </a:lnTo>
                  <a:lnTo>
                    <a:pt x="311" y="411"/>
                  </a:lnTo>
                  <a:lnTo>
                    <a:pt x="329" y="412"/>
                  </a:lnTo>
                  <a:lnTo>
                    <a:pt x="352" y="413"/>
                  </a:lnTo>
                  <a:lnTo>
                    <a:pt x="352" y="122"/>
                  </a:lnTo>
                  <a:lnTo>
                    <a:pt x="352" y="122"/>
                  </a:lnTo>
                  <a:lnTo>
                    <a:pt x="352" y="106"/>
                  </a:lnTo>
                  <a:lnTo>
                    <a:pt x="350" y="92"/>
                  </a:lnTo>
                  <a:lnTo>
                    <a:pt x="347" y="78"/>
                  </a:lnTo>
                  <a:lnTo>
                    <a:pt x="343" y="66"/>
                  </a:lnTo>
                  <a:lnTo>
                    <a:pt x="337" y="56"/>
                  </a:lnTo>
                  <a:lnTo>
                    <a:pt x="331" y="45"/>
                  </a:lnTo>
                  <a:lnTo>
                    <a:pt x="323" y="36"/>
                  </a:lnTo>
                  <a:lnTo>
                    <a:pt x="314" y="29"/>
                  </a:lnTo>
                  <a:lnTo>
                    <a:pt x="304" y="22"/>
                  </a:lnTo>
                  <a:lnTo>
                    <a:pt x="293" y="15"/>
                  </a:lnTo>
                  <a:lnTo>
                    <a:pt x="281" y="11"/>
                  </a:lnTo>
                  <a:lnTo>
                    <a:pt x="268" y="7"/>
                  </a:lnTo>
                  <a:lnTo>
                    <a:pt x="253" y="4"/>
                  </a:lnTo>
                  <a:lnTo>
                    <a:pt x="238" y="2"/>
                  </a:lnTo>
                  <a:lnTo>
                    <a:pt x="223" y="1"/>
                  </a:lnTo>
                  <a:lnTo>
                    <a:pt x="205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35" name="Freeform 10"/>
            <p:cNvSpPr>
              <a:spLocks/>
            </p:cNvSpPr>
            <p:nvPr userDrawn="1"/>
          </p:nvSpPr>
          <p:spPr bwMode="auto">
            <a:xfrm>
              <a:off x="4936" y="4034"/>
              <a:ext cx="43" cy="29"/>
            </a:xfrm>
            <a:custGeom>
              <a:avLst/>
              <a:gdLst>
                <a:gd name="T0" fmla="*/ 171 w 171"/>
                <a:gd name="T1" fmla="*/ 93 h 116"/>
                <a:gd name="T2" fmla="*/ 171 w 171"/>
                <a:gd name="T3" fmla="*/ 93 h 116"/>
                <a:gd name="T4" fmla="*/ 152 w 171"/>
                <a:gd name="T5" fmla="*/ 99 h 116"/>
                <a:gd name="T6" fmla="*/ 125 w 171"/>
                <a:gd name="T7" fmla="*/ 108 h 116"/>
                <a:gd name="T8" fmla="*/ 111 w 171"/>
                <a:gd name="T9" fmla="*/ 111 h 116"/>
                <a:gd name="T10" fmla="*/ 95 w 171"/>
                <a:gd name="T11" fmla="*/ 114 h 116"/>
                <a:gd name="T12" fmla="*/ 81 w 171"/>
                <a:gd name="T13" fmla="*/ 116 h 116"/>
                <a:gd name="T14" fmla="*/ 68 w 171"/>
                <a:gd name="T15" fmla="*/ 116 h 116"/>
                <a:gd name="T16" fmla="*/ 68 w 171"/>
                <a:gd name="T17" fmla="*/ 116 h 116"/>
                <a:gd name="T18" fmla="*/ 54 w 171"/>
                <a:gd name="T19" fmla="*/ 116 h 116"/>
                <a:gd name="T20" fmla="*/ 41 w 171"/>
                <a:gd name="T21" fmla="*/ 114 h 116"/>
                <a:gd name="T22" fmla="*/ 29 w 171"/>
                <a:gd name="T23" fmla="*/ 110 h 116"/>
                <a:gd name="T24" fmla="*/ 24 w 171"/>
                <a:gd name="T25" fmla="*/ 108 h 116"/>
                <a:gd name="T26" fmla="*/ 20 w 171"/>
                <a:gd name="T27" fmla="*/ 105 h 116"/>
                <a:gd name="T28" fmla="*/ 16 w 171"/>
                <a:gd name="T29" fmla="*/ 101 h 116"/>
                <a:gd name="T30" fmla="*/ 12 w 171"/>
                <a:gd name="T31" fmla="*/ 97 h 116"/>
                <a:gd name="T32" fmla="*/ 9 w 171"/>
                <a:gd name="T33" fmla="*/ 92 h 116"/>
                <a:gd name="T34" fmla="*/ 6 w 171"/>
                <a:gd name="T35" fmla="*/ 87 h 116"/>
                <a:gd name="T36" fmla="*/ 3 w 171"/>
                <a:gd name="T37" fmla="*/ 82 h 116"/>
                <a:gd name="T38" fmla="*/ 1 w 171"/>
                <a:gd name="T39" fmla="*/ 76 h 116"/>
                <a:gd name="T40" fmla="*/ 0 w 171"/>
                <a:gd name="T41" fmla="*/ 69 h 116"/>
                <a:gd name="T42" fmla="*/ 0 w 171"/>
                <a:gd name="T43" fmla="*/ 61 h 116"/>
                <a:gd name="T44" fmla="*/ 0 w 171"/>
                <a:gd name="T45" fmla="*/ 61 h 116"/>
                <a:gd name="T46" fmla="*/ 1 w 171"/>
                <a:gd name="T47" fmla="*/ 49 h 116"/>
                <a:gd name="T48" fmla="*/ 4 w 171"/>
                <a:gd name="T49" fmla="*/ 38 h 116"/>
                <a:gd name="T50" fmla="*/ 7 w 171"/>
                <a:gd name="T51" fmla="*/ 33 h 116"/>
                <a:gd name="T52" fmla="*/ 10 w 171"/>
                <a:gd name="T53" fmla="*/ 27 h 116"/>
                <a:gd name="T54" fmla="*/ 13 w 171"/>
                <a:gd name="T55" fmla="*/ 23 h 116"/>
                <a:gd name="T56" fmla="*/ 17 w 171"/>
                <a:gd name="T57" fmla="*/ 19 h 116"/>
                <a:gd name="T58" fmla="*/ 22 w 171"/>
                <a:gd name="T59" fmla="*/ 16 h 116"/>
                <a:gd name="T60" fmla="*/ 27 w 171"/>
                <a:gd name="T61" fmla="*/ 13 h 116"/>
                <a:gd name="T62" fmla="*/ 33 w 171"/>
                <a:gd name="T63" fmla="*/ 10 h 116"/>
                <a:gd name="T64" fmla="*/ 39 w 171"/>
                <a:gd name="T65" fmla="*/ 8 h 116"/>
                <a:gd name="T66" fmla="*/ 55 w 171"/>
                <a:gd name="T67" fmla="*/ 5 h 116"/>
                <a:gd name="T68" fmla="*/ 73 w 171"/>
                <a:gd name="T69" fmla="*/ 3 h 116"/>
                <a:gd name="T70" fmla="*/ 171 w 171"/>
                <a:gd name="T71" fmla="*/ 0 h 116"/>
                <a:gd name="T72" fmla="*/ 171 w 171"/>
                <a:gd name="T73" fmla="*/ 93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71" h="116">
                  <a:moveTo>
                    <a:pt x="171" y="93"/>
                  </a:moveTo>
                  <a:lnTo>
                    <a:pt x="171" y="93"/>
                  </a:lnTo>
                  <a:lnTo>
                    <a:pt x="152" y="99"/>
                  </a:lnTo>
                  <a:lnTo>
                    <a:pt x="125" y="108"/>
                  </a:lnTo>
                  <a:lnTo>
                    <a:pt x="111" y="111"/>
                  </a:lnTo>
                  <a:lnTo>
                    <a:pt x="95" y="114"/>
                  </a:lnTo>
                  <a:lnTo>
                    <a:pt x="81" y="116"/>
                  </a:lnTo>
                  <a:lnTo>
                    <a:pt x="68" y="116"/>
                  </a:lnTo>
                  <a:lnTo>
                    <a:pt x="68" y="116"/>
                  </a:lnTo>
                  <a:lnTo>
                    <a:pt x="54" y="116"/>
                  </a:lnTo>
                  <a:lnTo>
                    <a:pt x="41" y="114"/>
                  </a:lnTo>
                  <a:lnTo>
                    <a:pt x="29" y="110"/>
                  </a:lnTo>
                  <a:lnTo>
                    <a:pt x="24" y="108"/>
                  </a:lnTo>
                  <a:lnTo>
                    <a:pt x="20" y="105"/>
                  </a:lnTo>
                  <a:lnTo>
                    <a:pt x="16" y="101"/>
                  </a:lnTo>
                  <a:lnTo>
                    <a:pt x="12" y="97"/>
                  </a:lnTo>
                  <a:lnTo>
                    <a:pt x="9" y="92"/>
                  </a:lnTo>
                  <a:lnTo>
                    <a:pt x="6" y="87"/>
                  </a:lnTo>
                  <a:lnTo>
                    <a:pt x="3" y="82"/>
                  </a:lnTo>
                  <a:lnTo>
                    <a:pt x="1" y="76"/>
                  </a:lnTo>
                  <a:lnTo>
                    <a:pt x="0" y="69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1" y="49"/>
                  </a:lnTo>
                  <a:lnTo>
                    <a:pt x="4" y="38"/>
                  </a:lnTo>
                  <a:lnTo>
                    <a:pt x="7" y="33"/>
                  </a:lnTo>
                  <a:lnTo>
                    <a:pt x="10" y="27"/>
                  </a:lnTo>
                  <a:lnTo>
                    <a:pt x="13" y="23"/>
                  </a:lnTo>
                  <a:lnTo>
                    <a:pt x="17" y="19"/>
                  </a:lnTo>
                  <a:lnTo>
                    <a:pt x="22" y="16"/>
                  </a:lnTo>
                  <a:lnTo>
                    <a:pt x="27" y="13"/>
                  </a:lnTo>
                  <a:lnTo>
                    <a:pt x="33" y="10"/>
                  </a:lnTo>
                  <a:lnTo>
                    <a:pt x="39" y="8"/>
                  </a:lnTo>
                  <a:lnTo>
                    <a:pt x="55" y="5"/>
                  </a:lnTo>
                  <a:lnTo>
                    <a:pt x="73" y="3"/>
                  </a:lnTo>
                  <a:lnTo>
                    <a:pt x="171" y="0"/>
                  </a:lnTo>
                  <a:lnTo>
                    <a:pt x="171" y="9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36" name="Freeform 11"/>
            <p:cNvSpPr>
              <a:spLocks/>
            </p:cNvSpPr>
            <p:nvPr userDrawn="1"/>
          </p:nvSpPr>
          <p:spPr bwMode="auto">
            <a:xfrm>
              <a:off x="4914" y="3974"/>
              <a:ext cx="88" cy="107"/>
            </a:xfrm>
            <a:custGeom>
              <a:avLst/>
              <a:gdLst>
                <a:gd name="T0" fmla="*/ 206 w 353"/>
                <a:gd name="T1" fmla="*/ 0 h 428"/>
                <a:gd name="T2" fmla="*/ 148 w 353"/>
                <a:gd name="T3" fmla="*/ 4 h 428"/>
                <a:gd name="T4" fmla="*/ 98 w 353"/>
                <a:gd name="T5" fmla="*/ 12 h 428"/>
                <a:gd name="T6" fmla="*/ 59 w 353"/>
                <a:gd name="T7" fmla="*/ 23 h 428"/>
                <a:gd name="T8" fmla="*/ 33 w 353"/>
                <a:gd name="T9" fmla="*/ 33 h 428"/>
                <a:gd name="T10" fmla="*/ 53 w 353"/>
                <a:gd name="T11" fmla="*/ 102 h 428"/>
                <a:gd name="T12" fmla="*/ 92 w 353"/>
                <a:gd name="T13" fmla="*/ 91 h 428"/>
                <a:gd name="T14" fmla="*/ 132 w 353"/>
                <a:gd name="T15" fmla="*/ 82 h 428"/>
                <a:gd name="T16" fmla="*/ 178 w 353"/>
                <a:gd name="T17" fmla="*/ 79 h 428"/>
                <a:gd name="T18" fmla="*/ 198 w 353"/>
                <a:gd name="T19" fmla="*/ 80 h 428"/>
                <a:gd name="T20" fmla="*/ 221 w 353"/>
                <a:gd name="T21" fmla="*/ 84 h 428"/>
                <a:gd name="T22" fmla="*/ 233 w 353"/>
                <a:gd name="T23" fmla="*/ 90 h 428"/>
                <a:gd name="T24" fmla="*/ 244 w 353"/>
                <a:gd name="T25" fmla="*/ 98 h 428"/>
                <a:gd name="T26" fmla="*/ 252 w 353"/>
                <a:gd name="T27" fmla="*/ 108 h 428"/>
                <a:gd name="T28" fmla="*/ 257 w 353"/>
                <a:gd name="T29" fmla="*/ 120 h 428"/>
                <a:gd name="T30" fmla="*/ 259 w 353"/>
                <a:gd name="T31" fmla="*/ 137 h 428"/>
                <a:gd name="T32" fmla="*/ 260 w 353"/>
                <a:gd name="T33" fmla="*/ 176 h 428"/>
                <a:gd name="T34" fmla="*/ 178 w 353"/>
                <a:gd name="T35" fmla="*/ 176 h 428"/>
                <a:gd name="T36" fmla="*/ 131 w 353"/>
                <a:gd name="T37" fmla="*/ 179 h 428"/>
                <a:gd name="T38" fmla="*/ 92 w 353"/>
                <a:gd name="T39" fmla="*/ 187 h 428"/>
                <a:gd name="T40" fmla="*/ 62 w 353"/>
                <a:gd name="T41" fmla="*/ 200 h 428"/>
                <a:gd name="T42" fmla="*/ 38 w 353"/>
                <a:gd name="T43" fmla="*/ 216 h 428"/>
                <a:gd name="T44" fmla="*/ 21 w 353"/>
                <a:gd name="T45" fmla="*/ 236 h 428"/>
                <a:gd name="T46" fmla="*/ 9 w 353"/>
                <a:gd name="T47" fmla="*/ 257 h 428"/>
                <a:gd name="T48" fmla="*/ 3 w 353"/>
                <a:gd name="T49" fmla="*/ 282 h 428"/>
                <a:gd name="T50" fmla="*/ 0 w 353"/>
                <a:gd name="T51" fmla="*/ 307 h 428"/>
                <a:gd name="T52" fmla="*/ 2 w 353"/>
                <a:gd name="T53" fmla="*/ 323 h 428"/>
                <a:gd name="T54" fmla="*/ 8 w 353"/>
                <a:gd name="T55" fmla="*/ 352 h 428"/>
                <a:gd name="T56" fmla="*/ 19 w 353"/>
                <a:gd name="T57" fmla="*/ 376 h 428"/>
                <a:gd name="T58" fmla="*/ 35 w 353"/>
                <a:gd name="T59" fmla="*/ 394 h 428"/>
                <a:gd name="T60" fmla="*/ 55 w 353"/>
                <a:gd name="T61" fmla="*/ 408 h 428"/>
                <a:gd name="T62" fmla="*/ 77 w 353"/>
                <a:gd name="T63" fmla="*/ 418 h 428"/>
                <a:gd name="T64" fmla="*/ 101 w 353"/>
                <a:gd name="T65" fmla="*/ 424 h 428"/>
                <a:gd name="T66" fmla="*/ 125 w 353"/>
                <a:gd name="T67" fmla="*/ 427 h 428"/>
                <a:gd name="T68" fmla="*/ 137 w 353"/>
                <a:gd name="T69" fmla="*/ 428 h 428"/>
                <a:gd name="T70" fmla="*/ 165 w 353"/>
                <a:gd name="T71" fmla="*/ 426 h 428"/>
                <a:gd name="T72" fmla="*/ 210 w 353"/>
                <a:gd name="T73" fmla="*/ 418 h 428"/>
                <a:gd name="T74" fmla="*/ 242 w 353"/>
                <a:gd name="T75" fmla="*/ 406 h 428"/>
                <a:gd name="T76" fmla="*/ 260 w 353"/>
                <a:gd name="T77" fmla="*/ 397 h 428"/>
                <a:gd name="T78" fmla="*/ 264 w 353"/>
                <a:gd name="T79" fmla="*/ 396 h 428"/>
                <a:gd name="T80" fmla="*/ 269 w 353"/>
                <a:gd name="T81" fmla="*/ 398 h 428"/>
                <a:gd name="T82" fmla="*/ 283 w 353"/>
                <a:gd name="T83" fmla="*/ 404 h 428"/>
                <a:gd name="T84" fmla="*/ 310 w 353"/>
                <a:gd name="T85" fmla="*/ 411 h 428"/>
                <a:gd name="T86" fmla="*/ 353 w 353"/>
                <a:gd name="T87" fmla="*/ 413 h 428"/>
                <a:gd name="T88" fmla="*/ 353 w 353"/>
                <a:gd name="T89" fmla="*/ 122 h 428"/>
                <a:gd name="T90" fmla="*/ 351 w 353"/>
                <a:gd name="T91" fmla="*/ 92 h 428"/>
                <a:gd name="T92" fmla="*/ 343 w 353"/>
                <a:gd name="T93" fmla="*/ 66 h 428"/>
                <a:gd name="T94" fmla="*/ 330 w 353"/>
                <a:gd name="T95" fmla="*/ 45 h 428"/>
                <a:gd name="T96" fmla="*/ 314 w 353"/>
                <a:gd name="T97" fmla="*/ 29 h 428"/>
                <a:gd name="T98" fmla="*/ 293 w 353"/>
                <a:gd name="T99" fmla="*/ 15 h 428"/>
                <a:gd name="T100" fmla="*/ 268 w 353"/>
                <a:gd name="T101" fmla="*/ 7 h 428"/>
                <a:gd name="T102" fmla="*/ 239 w 353"/>
                <a:gd name="T103" fmla="*/ 2 h 428"/>
                <a:gd name="T104" fmla="*/ 206 w 353"/>
                <a:gd name="T105" fmla="*/ 0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53" h="428">
                  <a:moveTo>
                    <a:pt x="206" y="0"/>
                  </a:moveTo>
                  <a:lnTo>
                    <a:pt x="206" y="0"/>
                  </a:lnTo>
                  <a:lnTo>
                    <a:pt x="175" y="1"/>
                  </a:lnTo>
                  <a:lnTo>
                    <a:pt x="148" y="4"/>
                  </a:lnTo>
                  <a:lnTo>
                    <a:pt x="121" y="7"/>
                  </a:lnTo>
                  <a:lnTo>
                    <a:pt x="98" y="12"/>
                  </a:lnTo>
                  <a:lnTo>
                    <a:pt x="77" y="17"/>
                  </a:lnTo>
                  <a:lnTo>
                    <a:pt x="59" y="23"/>
                  </a:lnTo>
                  <a:lnTo>
                    <a:pt x="44" y="28"/>
                  </a:lnTo>
                  <a:lnTo>
                    <a:pt x="33" y="33"/>
                  </a:lnTo>
                  <a:lnTo>
                    <a:pt x="53" y="102"/>
                  </a:lnTo>
                  <a:lnTo>
                    <a:pt x="53" y="102"/>
                  </a:lnTo>
                  <a:lnTo>
                    <a:pt x="64" y="98"/>
                  </a:lnTo>
                  <a:lnTo>
                    <a:pt x="92" y="91"/>
                  </a:lnTo>
                  <a:lnTo>
                    <a:pt x="111" y="86"/>
                  </a:lnTo>
                  <a:lnTo>
                    <a:pt x="132" y="82"/>
                  </a:lnTo>
                  <a:lnTo>
                    <a:pt x="155" y="80"/>
                  </a:lnTo>
                  <a:lnTo>
                    <a:pt x="178" y="79"/>
                  </a:lnTo>
                  <a:lnTo>
                    <a:pt x="178" y="79"/>
                  </a:lnTo>
                  <a:lnTo>
                    <a:pt x="198" y="80"/>
                  </a:lnTo>
                  <a:lnTo>
                    <a:pt x="214" y="82"/>
                  </a:lnTo>
                  <a:lnTo>
                    <a:pt x="221" y="84"/>
                  </a:lnTo>
                  <a:lnTo>
                    <a:pt x="227" y="86"/>
                  </a:lnTo>
                  <a:lnTo>
                    <a:pt x="233" y="90"/>
                  </a:lnTo>
                  <a:lnTo>
                    <a:pt x="240" y="94"/>
                  </a:lnTo>
                  <a:lnTo>
                    <a:pt x="244" y="98"/>
                  </a:lnTo>
                  <a:lnTo>
                    <a:pt x="248" y="102"/>
                  </a:lnTo>
                  <a:lnTo>
                    <a:pt x="252" y="108"/>
                  </a:lnTo>
                  <a:lnTo>
                    <a:pt x="255" y="114"/>
                  </a:lnTo>
                  <a:lnTo>
                    <a:pt x="257" y="120"/>
                  </a:lnTo>
                  <a:lnTo>
                    <a:pt x="258" y="129"/>
                  </a:lnTo>
                  <a:lnTo>
                    <a:pt x="259" y="137"/>
                  </a:lnTo>
                  <a:lnTo>
                    <a:pt x="260" y="146"/>
                  </a:lnTo>
                  <a:lnTo>
                    <a:pt x="260" y="176"/>
                  </a:lnTo>
                  <a:lnTo>
                    <a:pt x="178" y="176"/>
                  </a:lnTo>
                  <a:lnTo>
                    <a:pt x="178" y="176"/>
                  </a:lnTo>
                  <a:lnTo>
                    <a:pt x="154" y="177"/>
                  </a:lnTo>
                  <a:lnTo>
                    <a:pt x="131" y="179"/>
                  </a:lnTo>
                  <a:lnTo>
                    <a:pt x="111" y="182"/>
                  </a:lnTo>
                  <a:lnTo>
                    <a:pt x="92" y="187"/>
                  </a:lnTo>
                  <a:lnTo>
                    <a:pt x="76" y="192"/>
                  </a:lnTo>
                  <a:lnTo>
                    <a:pt x="62" y="200"/>
                  </a:lnTo>
                  <a:lnTo>
                    <a:pt x="50" y="207"/>
                  </a:lnTo>
                  <a:lnTo>
                    <a:pt x="38" y="216"/>
                  </a:lnTo>
                  <a:lnTo>
                    <a:pt x="28" y="225"/>
                  </a:lnTo>
                  <a:lnTo>
                    <a:pt x="21" y="236"/>
                  </a:lnTo>
                  <a:lnTo>
                    <a:pt x="14" y="246"/>
                  </a:lnTo>
                  <a:lnTo>
                    <a:pt x="9" y="257"/>
                  </a:lnTo>
                  <a:lnTo>
                    <a:pt x="6" y="270"/>
                  </a:lnTo>
                  <a:lnTo>
                    <a:pt x="3" y="282"/>
                  </a:lnTo>
                  <a:lnTo>
                    <a:pt x="0" y="294"/>
                  </a:lnTo>
                  <a:lnTo>
                    <a:pt x="0" y="307"/>
                  </a:lnTo>
                  <a:lnTo>
                    <a:pt x="0" y="307"/>
                  </a:lnTo>
                  <a:lnTo>
                    <a:pt x="2" y="323"/>
                  </a:lnTo>
                  <a:lnTo>
                    <a:pt x="4" y="338"/>
                  </a:lnTo>
                  <a:lnTo>
                    <a:pt x="8" y="352"/>
                  </a:lnTo>
                  <a:lnTo>
                    <a:pt x="13" y="364"/>
                  </a:lnTo>
                  <a:lnTo>
                    <a:pt x="19" y="376"/>
                  </a:lnTo>
                  <a:lnTo>
                    <a:pt x="27" y="386"/>
                  </a:lnTo>
                  <a:lnTo>
                    <a:pt x="35" y="394"/>
                  </a:lnTo>
                  <a:lnTo>
                    <a:pt x="44" y="401"/>
                  </a:lnTo>
                  <a:lnTo>
                    <a:pt x="55" y="408"/>
                  </a:lnTo>
                  <a:lnTo>
                    <a:pt x="66" y="414"/>
                  </a:lnTo>
                  <a:lnTo>
                    <a:pt x="77" y="418"/>
                  </a:lnTo>
                  <a:lnTo>
                    <a:pt x="88" y="422"/>
                  </a:lnTo>
                  <a:lnTo>
                    <a:pt x="101" y="424"/>
                  </a:lnTo>
                  <a:lnTo>
                    <a:pt x="113" y="426"/>
                  </a:lnTo>
                  <a:lnTo>
                    <a:pt x="125" y="427"/>
                  </a:lnTo>
                  <a:lnTo>
                    <a:pt x="137" y="428"/>
                  </a:lnTo>
                  <a:lnTo>
                    <a:pt x="137" y="428"/>
                  </a:lnTo>
                  <a:lnTo>
                    <a:pt x="152" y="427"/>
                  </a:lnTo>
                  <a:lnTo>
                    <a:pt x="165" y="426"/>
                  </a:lnTo>
                  <a:lnTo>
                    <a:pt x="188" y="423"/>
                  </a:lnTo>
                  <a:lnTo>
                    <a:pt x="210" y="418"/>
                  </a:lnTo>
                  <a:lnTo>
                    <a:pt x="227" y="412"/>
                  </a:lnTo>
                  <a:lnTo>
                    <a:pt x="242" y="406"/>
                  </a:lnTo>
                  <a:lnTo>
                    <a:pt x="253" y="401"/>
                  </a:lnTo>
                  <a:lnTo>
                    <a:pt x="260" y="397"/>
                  </a:lnTo>
                  <a:lnTo>
                    <a:pt x="264" y="396"/>
                  </a:lnTo>
                  <a:lnTo>
                    <a:pt x="264" y="396"/>
                  </a:lnTo>
                  <a:lnTo>
                    <a:pt x="266" y="397"/>
                  </a:lnTo>
                  <a:lnTo>
                    <a:pt x="269" y="398"/>
                  </a:lnTo>
                  <a:lnTo>
                    <a:pt x="275" y="401"/>
                  </a:lnTo>
                  <a:lnTo>
                    <a:pt x="283" y="404"/>
                  </a:lnTo>
                  <a:lnTo>
                    <a:pt x="296" y="407"/>
                  </a:lnTo>
                  <a:lnTo>
                    <a:pt x="310" y="411"/>
                  </a:lnTo>
                  <a:lnTo>
                    <a:pt x="329" y="412"/>
                  </a:lnTo>
                  <a:lnTo>
                    <a:pt x="353" y="413"/>
                  </a:lnTo>
                  <a:lnTo>
                    <a:pt x="353" y="122"/>
                  </a:lnTo>
                  <a:lnTo>
                    <a:pt x="353" y="122"/>
                  </a:lnTo>
                  <a:lnTo>
                    <a:pt x="353" y="106"/>
                  </a:lnTo>
                  <a:lnTo>
                    <a:pt x="351" y="92"/>
                  </a:lnTo>
                  <a:lnTo>
                    <a:pt x="348" y="78"/>
                  </a:lnTo>
                  <a:lnTo>
                    <a:pt x="343" y="66"/>
                  </a:lnTo>
                  <a:lnTo>
                    <a:pt x="338" y="56"/>
                  </a:lnTo>
                  <a:lnTo>
                    <a:pt x="330" y="45"/>
                  </a:lnTo>
                  <a:lnTo>
                    <a:pt x="323" y="36"/>
                  </a:lnTo>
                  <a:lnTo>
                    <a:pt x="314" y="29"/>
                  </a:lnTo>
                  <a:lnTo>
                    <a:pt x="304" y="22"/>
                  </a:lnTo>
                  <a:lnTo>
                    <a:pt x="293" y="15"/>
                  </a:lnTo>
                  <a:lnTo>
                    <a:pt x="281" y="11"/>
                  </a:lnTo>
                  <a:lnTo>
                    <a:pt x="268" y="7"/>
                  </a:lnTo>
                  <a:lnTo>
                    <a:pt x="254" y="4"/>
                  </a:lnTo>
                  <a:lnTo>
                    <a:pt x="239" y="2"/>
                  </a:lnTo>
                  <a:lnTo>
                    <a:pt x="222" y="1"/>
                  </a:lnTo>
                  <a:lnTo>
                    <a:pt x="20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37" name="Freeform 12"/>
            <p:cNvSpPr>
              <a:spLocks/>
            </p:cNvSpPr>
            <p:nvPr userDrawn="1"/>
          </p:nvSpPr>
          <p:spPr bwMode="auto">
            <a:xfrm>
              <a:off x="5263" y="3975"/>
              <a:ext cx="93" cy="106"/>
            </a:xfrm>
            <a:custGeom>
              <a:avLst/>
              <a:gdLst>
                <a:gd name="T0" fmla="*/ 281 w 374"/>
                <a:gd name="T1" fmla="*/ 313 h 424"/>
                <a:gd name="T2" fmla="*/ 246 w 374"/>
                <a:gd name="T3" fmla="*/ 327 h 424"/>
                <a:gd name="T4" fmla="*/ 217 w 374"/>
                <a:gd name="T5" fmla="*/ 336 h 424"/>
                <a:gd name="T6" fmla="*/ 184 w 374"/>
                <a:gd name="T7" fmla="*/ 341 h 424"/>
                <a:gd name="T8" fmla="*/ 167 w 374"/>
                <a:gd name="T9" fmla="*/ 342 h 424"/>
                <a:gd name="T10" fmla="*/ 145 w 374"/>
                <a:gd name="T11" fmla="*/ 341 h 424"/>
                <a:gd name="T12" fmla="*/ 129 w 374"/>
                <a:gd name="T13" fmla="*/ 337 h 424"/>
                <a:gd name="T14" fmla="*/ 116 w 374"/>
                <a:gd name="T15" fmla="*/ 329 h 424"/>
                <a:gd name="T16" fmla="*/ 106 w 374"/>
                <a:gd name="T17" fmla="*/ 319 h 424"/>
                <a:gd name="T18" fmla="*/ 99 w 374"/>
                <a:gd name="T19" fmla="*/ 307 h 424"/>
                <a:gd name="T20" fmla="*/ 95 w 374"/>
                <a:gd name="T21" fmla="*/ 290 h 424"/>
                <a:gd name="T22" fmla="*/ 93 w 374"/>
                <a:gd name="T23" fmla="*/ 248 h 424"/>
                <a:gd name="T24" fmla="*/ 79 w 374"/>
                <a:gd name="T25" fmla="*/ 0 h 424"/>
                <a:gd name="T26" fmla="*/ 59 w 374"/>
                <a:gd name="T27" fmla="*/ 0 h 424"/>
                <a:gd name="T28" fmla="*/ 13 w 374"/>
                <a:gd name="T29" fmla="*/ 4 h 424"/>
                <a:gd name="T30" fmla="*/ 0 w 374"/>
                <a:gd name="T31" fmla="*/ 259 h 424"/>
                <a:gd name="T32" fmla="*/ 0 w 374"/>
                <a:gd name="T33" fmla="*/ 280 h 424"/>
                <a:gd name="T34" fmla="*/ 3 w 374"/>
                <a:gd name="T35" fmla="*/ 316 h 424"/>
                <a:gd name="T36" fmla="*/ 9 w 374"/>
                <a:gd name="T37" fmla="*/ 347 h 424"/>
                <a:gd name="T38" fmla="*/ 21 w 374"/>
                <a:gd name="T39" fmla="*/ 373 h 424"/>
                <a:gd name="T40" fmla="*/ 36 w 374"/>
                <a:gd name="T41" fmla="*/ 393 h 424"/>
                <a:gd name="T42" fmla="*/ 58 w 374"/>
                <a:gd name="T43" fmla="*/ 408 h 424"/>
                <a:gd name="T44" fmla="*/ 86 w 374"/>
                <a:gd name="T45" fmla="*/ 418 h 424"/>
                <a:gd name="T46" fmla="*/ 121 w 374"/>
                <a:gd name="T47" fmla="*/ 423 h 424"/>
                <a:gd name="T48" fmla="*/ 141 w 374"/>
                <a:gd name="T49" fmla="*/ 424 h 424"/>
                <a:gd name="T50" fmla="*/ 172 w 374"/>
                <a:gd name="T51" fmla="*/ 422 h 424"/>
                <a:gd name="T52" fmla="*/ 199 w 374"/>
                <a:gd name="T53" fmla="*/ 418 h 424"/>
                <a:gd name="T54" fmla="*/ 243 w 374"/>
                <a:gd name="T55" fmla="*/ 407 h 424"/>
                <a:gd name="T56" fmla="*/ 271 w 374"/>
                <a:gd name="T57" fmla="*/ 395 h 424"/>
                <a:gd name="T58" fmla="*/ 283 w 374"/>
                <a:gd name="T59" fmla="*/ 390 h 424"/>
                <a:gd name="T60" fmla="*/ 296 w 374"/>
                <a:gd name="T61" fmla="*/ 396 h 424"/>
                <a:gd name="T62" fmla="*/ 319 w 374"/>
                <a:gd name="T63" fmla="*/ 402 h 424"/>
                <a:gd name="T64" fmla="*/ 353 w 374"/>
                <a:gd name="T65" fmla="*/ 408 h 424"/>
                <a:gd name="T66" fmla="*/ 374 w 374"/>
                <a:gd name="T67" fmla="*/ 6 h 424"/>
                <a:gd name="T68" fmla="*/ 342 w 374"/>
                <a:gd name="T69" fmla="*/ 2 h 424"/>
                <a:gd name="T70" fmla="*/ 299 w 374"/>
                <a:gd name="T71" fmla="*/ 0 h 424"/>
                <a:gd name="T72" fmla="*/ 281 w 374"/>
                <a:gd name="T73" fmla="*/ 313 h 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74" h="424">
                  <a:moveTo>
                    <a:pt x="281" y="313"/>
                  </a:moveTo>
                  <a:lnTo>
                    <a:pt x="281" y="313"/>
                  </a:lnTo>
                  <a:lnTo>
                    <a:pt x="260" y="322"/>
                  </a:lnTo>
                  <a:lnTo>
                    <a:pt x="246" y="327"/>
                  </a:lnTo>
                  <a:lnTo>
                    <a:pt x="232" y="331"/>
                  </a:lnTo>
                  <a:lnTo>
                    <a:pt x="217" y="336"/>
                  </a:lnTo>
                  <a:lnTo>
                    <a:pt x="200" y="339"/>
                  </a:lnTo>
                  <a:lnTo>
                    <a:pt x="184" y="341"/>
                  </a:lnTo>
                  <a:lnTo>
                    <a:pt x="167" y="342"/>
                  </a:lnTo>
                  <a:lnTo>
                    <a:pt x="167" y="342"/>
                  </a:lnTo>
                  <a:lnTo>
                    <a:pt x="155" y="342"/>
                  </a:lnTo>
                  <a:lnTo>
                    <a:pt x="145" y="341"/>
                  </a:lnTo>
                  <a:lnTo>
                    <a:pt x="136" y="339"/>
                  </a:lnTo>
                  <a:lnTo>
                    <a:pt x="129" y="337"/>
                  </a:lnTo>
                  <a:lnTo>
                    <a:pt x="122" y="333"/>
                  </a:lnTo>
                  <a:lnTo>
                    <a:pt x="116" y="329"/>
                  </a:lnTo>
                  <a:lnTo>
                    <a:pt x="110" y="324"/>
                  </a:lnTo>
                  <a:lnTo>
                    <a:pt x="106" y="319"/>
                  </a:lnTo>
                  <a:lnTo>
                    <a:pt x="102" y="313"/>
                  </a:lnTo>
                  <a:lnTo>
                    <a:pt x="99" y="307"/>
                  </a:lnTo>
                  <a:lnTo>
                    <a:pt x="97" y="298"/>
                  </a:lnTo>
                  <a:lnTo>
                    <a:pt x="95" y="290"/>
                  </a:lnTo>
                  <a:lnTo>
                    <a:pt x="93" y="271"/>
                  </a:lnTo>
                  <a:lnTo>
                    <a:pt x="93" y="248"/>
                  </a:lnTo>
                  <a:lnTo>
                    <a:pt x="93" y="0"/>
                  </a:lnTo>
                  <a:lnTo>
                    <a:pt x="79" y="0"/>
                  </a:lnTo>
                  <a:lnTo>
                    <a:pt x="79" y="0"/>
                  </a:lnTo>
                  <a:lnTo>
                    <a:pt x="59" y="0"/>
                  </a:lnTo>
                  <a:lnTo>
                    <a:pt x="36" y="2"/>
                  </a:lnTo>
                  <a:lnTo>
                    <a:pt x="13" y="4"/>
                  </a:lnTo>
                  <a:lnTo>
                    <a:pt x="0" y="6"/>
                  </a:lnTo>
                  <a:lnTo>
                    <a:pt x="0" y="259"/>
                  </a:lnTo>
                  <a:lnTo>
                    <a:pt x="0" y="259"/>
                  </a:lnTo>
                  <a:lnTo>
                    <a:pt x="0" y="280"/>
                  </a:lnTo>
                  <a:lnTo>
                    <a:pt x="1" y="298"/>
                  </a:lnTo>
                  <a:lnTo>
                    <a:pt x="3" y="316"/>
                  </a:lnTo>
                  <a:lnTo>
                    <a:pt x="5" y="332"/>
                  </a:lnTo>
                  <a:lnTo>
                    <a:pt x="9" y="347"/>
                  </a:lnTo>
                  <a:lnTo>
                    <a:pt x="14" y="360"/>
                  </a:lnTo>
                  <a:lnTo>
                    <a:pt x="21" y="373"/>
                  </a:lnTo>
                  <a:lnTo>
                    <a:pt x="28" y="383"/>
                  </a:lnTo>
                  <a:lnTo>
                    <a:pt x="36" y="393"/>
                  </a:lnTo>
                  <a:lnTo>
                    <a:pt x="46" y="401"/>
                  </a:lnTo>
                  <a:lnTo>
                    <a:pt x="58" y="408"/>
                  </a:lnTo>
                  <a:lnTo>
                    <a:pt x="71" y="414"/>
                  </a:lnTo>
                  <a:lnTo>
                    <a:pt x="86" y="418"/>
                  </a:lnTo>
                  <a:lnTo>
                    <a:pt x="102" y="421"/>
                  </a:lnTo>
                  <a:lnTo>
                    <a:pt x="121" y="423"/>
                  </a:lnTo>
                  <a:lnTo>
                    <a:pt x="141" y="424"/>
                  </a:lnTo>
                  <a:lnTo>
                    <a:pt x="141" y="424"/>
                  </a:lnTo>
                  <a:lnTo>
                    <a:pt x="157" y="423"/>
                  </a:lnTo>
                  <a:lnTo>
                    <a:pt x="172" y="422"/>
                  </a:lnTo>
                  <a:lnTo>
                    <a:pt x="186" y="421"/>
                  </a:lnTo>
                  <a:lnTo>
                    <a:pt x="199" y="418"/>
                  </a:lnTo>
                  <a:lnTo>
                    <a:pt x="223" y="413"/>
                  </a:lnTo>
                  <a:lnTo>
                    <a:pt x="243" y="407"/>
                  </a:lnTo>
                  <a:lnTo>
                    <a:pt x="260" y="400"/>
                  </a:lnTo>
                  <a:lnTo>
                    <a:pt x="271" y="395"/>
                  </a:lnTo>
                  <a:lnTo>
                    <a:pt x="283" y="390"/>
                  </a:lnTo>
                  <a:lnTo>
                    <a:pt x="283" y="390"/>
                  </a:lnTo>
                  <a:lnTo>
                    <a:pt x="289" y="393"/>
                  </a:lnTo>
                  <a:lnTo>
                    <a:pt x="296" y="396"/>
                  </a:lnTo>
                  <a:lnTo>
                    <a:pt x="307" y="399"/>
                  </a:lnTo>
                  <a:lnTo>
                    <a:pt x="319" y="402"/>
                  </a:lnTo>
                  <a:lnTo>
                    <a:pt x="334" y="405"/>
                  </a:lnTo>
                  <a:lnTo>
                    <a:pt x="353" y="408"/>
                  </a:lnTo>
                  <a:lnTo>
                    <a:pt x="374" y="409"/>
                  </a:lnTo>
                  <a:lnTo>
                    <a:pt x="374" y="6"/>
                  </a:lnTo>
                  <a:lnTo>
                    <a:pt x="374" y="6"/>
                  </a:lnTo>
                  <a:lnTo>
                    <a:pt x="342" y="2"/>
                  </a:lnTo>
                  <a:lnTo>
                    <a:pt x="320" y="1"/>
                  </a:lnTo>
                  <a:lnTo>
                    <a:pt x="299" y="0"/>
                  </a:lnTo>
                  <a:lnTo>
                    <a:pt x="281" y="0"/>
                  </a:lnTo>
                  <a:lnTo>
                    <a:pt x="281" y="31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38" name="Freeform 13"/>
            <p:cNvSpPr>
              <a:spLocks/>
            </p:cNvSpPr>
            <p:nvPr userDrawn="1"/>
          </p:nvSpPr>
          <p:spPr bwMode="auto">
            <a:xfrm>
              <a:off x="5383" y="3974"/>
              <a:ext cx="78" cy="107"/>
            </a:xfrm>
            <a:custGeom>
              <a:avLst/>
              <a:gdLst>
                <a:gd name="T0" fmla="*/ 11 w 311"/>
                <a:gd name="T1" fmla="*/ 415 h 428"/>
                <a:gd name="T2" fmla="*/ 83 w 311"/>
                <a:gd name="T3" fmla="*/ 425 h 428"/>
                <a:gd name="T4" fmla="*/ 138 w 311"/>
                <a:gd name="T5" fmla="*/ 428 h 428"/>
                <a:gd name="T6" fmla="*/ 183 w 311"/>
                <a:gd name="T7" fmla="*/ 425 h 428"/>
                <a:gd name="T8" fmla="*/ 227 w 311"/>
                <a:gd name="T9" fmla="*/ 414 h 428"/>
                <a:gd name="T10" fmla="*/ 265 w 311"/>
                <a:gd name="T11" fmla="*/ 394 h 428"/>
                <a:gd name="T12" fmla="*/ 295 w 311"/>
                <a:gd name="T13" fmla="*/ 363 h 428"/>
                <a:gd name="T14" fmla="*/ 310 w 311"/>
                <a:gd name="T15" fmla="*/ 318 h 428"/>
                <a:gd name="T16" fmla="*/ 310 w 311"/>
                <a:gd name="T17" fmla="*/ 288 h 428"/>
                <a:gd name="T18" fmla="*/ 302 w 311"/>
                <a:gd name="T19" fmla="*/ 256 h 428"/>
                <a:gd name="T20" fmla="*/ 283 w 311"/>
                <a:gd name="T21" fmla="*/ 231 h 428"/>
                <a:gd name="T22" fmla="*/ 257 w 311"/>
                <a:gd name="T23" fmla="*/ 211 h 428"/>
                <a:gd name="T24" fmla="*/ 209 w 311"/>
                <a:gd name="T25" fmla="*/ 187 h 428"/>
                <a:gd name="T26" fmla="*/ 149 w 311"/>
                <a:gd name="T27" fmla="*/ 164 h 428"/>
                <a:gd name="T28" fmla="*/ 113 w 311"/>
                <a:gd name="T29" fmla="*/ 144 h 428"/>
                <a:gd name="T30" fmla="*/ 103 w 311"/>
                <a:gd name="T31" fmla="*/ 132 h 428"/>
                <a:gd name="T32" fmla="*/ 100 w 311"/>
                <a:gd name="T33" fmla="*/ 116 h 428"/>
                <a:gd name="T34" fmla="*/ 102 w 311"/>
                <a:gd name="T35" fmla="*/ 104 h 428"/>
                <a:gd name="T36" fmla="*/ 116 w 311"/>
                <a:gd name="T37" fmla="*/ 86 h 428"/>
                <a:gd name="T38" fmla="*/ 132 w 311"/>
                <a:gd name="T39" fmla="*/ 78 h 428"/>
                <a:gd name="T40" fmla="*/ 156 w 311"/>
                <a:gd name="T41" fmla="*/ 74 h 428"/>
                <a:gd name="T42" fmla="*/ 185 w 311"/>
                <a:gd name="T43" fmla="*/ 75 h 428"/>
                <a:gd name="T44" fmla="*/ 238 w 311"/>
                <a:gd name="T45" fmla="*/ 85 h 428"/>
                <a:gd name="T46" fmla="*/ 295 w 311"/>
                <a:gd name="T47" fmla="*/ 30 h 428"/>
                <a:gd name="T48" fmla="*/ 263 w 311"/>
                <a:gd name="T49" fmla="*/ 16 h 428"/>
                <a:gd name="T50" fmla="*/ 207 w 311"/>
                <a:gd name="T51" fmla="*/ 4 h 428"/>
                <a:gd name="T52" fmla="*/ 158 w 311"/>
                <a:gd name="T53" fmla="*/ 0 h 428"/>
                <a:gd name="T54" fmla="*/ 115 w 311"/>
                <a:gd name="T55" fmla="*/ 4 h 428"/>
                <a:gd name="T56" fmla="*/ 76 w 311"/>
                <a:gd name="T57" fmla="*/ 17 h 428"/>
                <a:gd name="T58" fmla="*/ 42 w 311"/>
                <a:gd name="T59" fmla="*/ 39 h 428"/>
                <a:gd name="T60" fmla="*/ 19 w 311"/>
                <a:gd name="T61" fmla="*/ 69 h 428"/>
                <a:gd name="T62" fmla="*/ 7 w 311"/>
                <a:gd name="T63" fmla="*/ 107 h 428"/>
                <a:gd name="T64" fmla="*/ 7 w 311"/>
                <a:gd name="T65" fmla="*/ 137 h 428"/>
                <a:gd name="T66" fmla="*/ 19 w 311"/>
                <a:gd name="T67" fmla="*/ 175 h 428"/>
                <a:gd name="T68" fmla="*/ 42 w 311"/>
                <a:gd name="T69" fmla="*/ 203 h 428"/>
                <a:gd name="T70" fmla="*/ 73 w 311"/>
                <a:gd name="T71" fmla="*/ 223 h 428"/>
                <a:gd name="T72" fmla="*/ 119 w 311"/>
                <a:gd name="T73" fmla="*/ 243 h 428"/>
                <a:gd name="T74" fmla="*/ 171 w 311"/>
                <a:gd name="T75" fmla="*/ 261 h 428"/>
                <a:gd name="T76" fmla="*/ 205 w 311"/>
                <a:gd name="T77" fmla="*/ 280 h 428"/>
                <a:gd name="T78" fmla="*/ 216 w 311"/>
                <a:gd name="T79" fmla="*/ 296 h 428"/>
                <a:gd name="T80" fmla="*/ 217 w 311"/>
                <a:gd name="T81" fmla="*/ 306 h 428"/>
                <a:gd name="T82" fmla="*/ 212 w 311"/>
                <a:gd name="T83" fmla="*/ 328 h 428"/>
                <a:gd name="T84" fmla="*/ 202 w 311"/>
                <a:gd name="T85" fmla="*/ 340 h 428"/>
                <a:gd name="T86" fmla="*/ 184 w 311"/>
                <a:gd name="T87" fmla="*/ 348 h 428"/>
                <a:gd name="T88" fmla="*/ 158 w 311"/>
                <a:gd name="T89" fmla="*/ 353 h 428"/>
                <a:gd name="T90" fmla="*/ 113 w 311"/>
                <a:gd name="T91" fmla="*/ 354 h 428"/>
                <a:gd name="T92" fmla="*/ 28 w 311"/>
                <a:gd name="T93" fmla="*/ 344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11" h="428">
                  <a:moveTo>
                    <a:pt x="0" y="413"/>
                  </a:moveTo>
                  <a:lnTo>
                    <a:pt x="0" y="413"/>
                  </a:lnTo>
                  <a:lnTo>
                    <a:pt x="11" y="415"/>
                  </a:lnTo>
                  <a:lnTo>
                    <a:pt x="39" y="420"/>
                  </a:lnTo>
                  <a:lnTo>
                    <a:pt x="60" y="423"/>
                  </a:lnTo>
                  <a:lnTo>
                    <a:pt x="83" y="425"/>
                  </a:lnTo>
                  <a:lnTo>
                    <a:pt x="110" y="427"/>
                  </a:lnTo>
                  <a:lnTo>
                    <a:pt x="138" y="428"/>
                  </a:lnTo>
                  <a:lnTo>
                    <a:pt x="138" y="428"/>
                  </a:lnTo>
                  <a:lnTo>
                    <a:pt x="154" y="427"/>
                  </a:lnTo>
                  <a:lnTo>
                    <a:pt x="168" y="426"/>
                  </a:lnTo>
                  <a:lnTo>
                    <a:pt x="183" y="425"/>
                  </a:lnTo>
                  <a:lnTo>
                    <a:pt x="198" y="422"/>
                  </a:lnTo>
                  <a:lnTo>
                    <a:pt x="213" y="419"/>
                  </a:lnTo>
                  <a:lnTo>
                    <a:pt x="227" y="414"/>
                  </a:lnTo>
                  <a:lnTo>
                    <a:pt x="241" y="408"/>
                  </a:lnTo>
                  <a:lnTo>
                    <a:pt x="254" y="402"/>
                  </a:lnTo>
                  <a:lnTo>
                    <a:pt x="265" y="394"/>
                  </a:lnTo>
                  <a:lnTo>
                    <a:pt x="276" y="385"/>
                  </a:lnTo>
                  <a:lnTo>
                    <a:pt x="286" y="375"/>
                  </a:lnTo>
                  <a:lnTo>
                    <a:pt x="295" y="363"/>
                  </a:lnTo>
                  <a:lnTo>
                    <a:pt x="302" y="350"/>
                  </a:lnTo>
                  <a:lnTo>
                    <a:pt x="307" y="334"/>
                  </a:lnTo>
                  <a:lnTo>
                    <a:pt x="310" y="318"/>
                  </a:lnTo>
                  <a:lnTo>
                    <a:pt x="311" y="300"/>
                  </a:lnTo>
                  <a:lnTo>
                    <a:pt x="311" y="300"/>
                  </a:lnTo>
                  <a:lnTo>
                    <a:pt x="310" y="288"/>
                  </a:lnTo>
                  <a:lnTo>
                    <a:pt x="309" y="277"/>
                  </a:lnTo>
                  <a:lnTo>
                    <a:pt x="306" y="266"/>
                  </a:lnTo>
                  <a:lnTo>
                    <a:pt x="302" y="256"/>
                  </a:lnTo>
                  <a:lnTo>
                    <a:pt x="297" y="248"/>
                  </a:lnTo>
                  <a:lnTo>
                    <a:pt x="291" y="239"/>
                  </a:lnTo>
                  <a:lnTo>
                    <a:pt x="283" y="231"/>
                  </a:lnTo>
                  <a:lnTo>
                    <a:pt x="276" y="224"/>
                  </a:lnTo>
                  <a:lnTo>
                    <a:pt x="267" y="217"/>
                  </a:lnTo>
                  <a:lnTo>
                    <a:pt x="257" y="211"/>
                  </a:lnTo>
                  <a:lnTo>
                    <a:pt x="247" y="204"/>
                  </a:lnTo>
                  <a:lnTo>
                    <a:pt x="234" y="199"/>
                  </a:lnTo>
                  <a:lnTo>
                    <a:pt x="209" y="187"/>
                  </a:lnTo>
                  <a:lnTo>
                    <a:pt x="180" y="176"/>
                  </a:lnTo>
                  <a:lnTo>
                    <a:pt x="180" y="176"/>
                  </a:lnTo>
                  <a:lnTo>
                    <a:pt x="149" y="164"/>
                  </a:lnTo>
                  <a:lnTo>
                    <a:pt x="135" y="157"/>
                  </a:lnTo>
                  <a:lnTo>
                    <a:pt x="123" y="151"/>
                  </a:lnTo>
                  <a:lnTo>
                    <a:pt x="113" y="144"/>
                  </a:lnTo>
                  <a:lnTo>
                    <a:pt x="109" y="140"/>
                  </a:lnTo>
                  <a:lnTo>
                    <a:pt x="106" y="136"/>
                  </a:lnTo>
                  <a:lnTo>
                    <a:pt x="103" y="132"/>
                  </a:lnTo>
                  <a:lnTo>
                    <a:pt x="101" y="127"/>
                  </a:lnTo>
                  <a:lnTo>
                    <a:pt x="100" y="121"/>
                  </a:lnTo>
                  <a:lnTo>
                    <a:pt x="100" y="116"/>
                  </a:lnTo>
                  <a:lnTo>
                    <a:pt x="100" y="116"/>
                  </a:lnTo>
                  <a:lnTo>
                    <a:pt x="100" y="110"/>
                  </a:lnTo>
                  <a:lnTo>
                    <a:pt x="102" y="104"/>
                  </a:lnTo>
                  <a:lnTo>
                    <a:pt x="106" y="97"/>
                  </a:lnTo>
                  <a:lnTo>
                    <a:pt x="112" y="90"/>
                  </a:lnTo>
                  <a:lnTo>
                    <a:pt x="116" y="86"/>
                  </a:lnTo>
                  <a:lnTo>
                    <a:pt x="120" y="83"/>
                  </a:lnTo>
                  <a:lnTo>
                    <a:pt x="126" y="81"/>
                  </a:lnTo>
                  <a:lnTo>
                    <a:pt x="132" y="78"/>
                  </a:lnTo>
                  <a:lnTo>
                    <a:pt x="139" y="76"/>
                  </a:lnTo>
                  <a:lnTo>
                    <a:pt x="147" y="75"/>
                  </a:lnTo>
                  <a:lnTo>
                    <a:pt x="156" y="74"/>
                  </a:lnTo>
                  <a:lnTo>
                    <a:pt x="166" y="74"/>
                  </a:lnTo>
                  <a:lnTo>
                    <a:pt x="166" y="74"/>
                  </a:lnTo>
                  <a:lnTo>
                    <a:pt x="185" y="75"/>
                  </a:lnTo>
                  <a:lnTo>
                    <a:pt x="205" y="77"/>
                  </a:lnTo>
                  <a:lnTo>
                    <a:pt x="222" y="81"/>
                  </a:lnTo>
                  <a:lnTo>
                    <a:pt x="238" y="85"/>
                  </a:lnTo>
                  <a:lnTo>
                    <a:pt x="262" y="94"/>
                  </a:lnTo>
                  <a:lnTo>
                    <a:pt x="271" y="98"/>
                  </a:lnTo>
                  <a:lnTo>
                    <a:pt x="295" y="30"/>
                  </a:lnTo>
                  <a:lnTo>
                    <a:pt x="295" y="30"/>
                  </a:lnTo>
                  <a:lnTo>
                    <a:pt x="276" y="22"/>
                  </a:lnTo>
                  <a:lnTo>
                    <a:pt x="263" y="16"/>
                  </a:lnTo>
                  <a:lnTo>
                    <a:pt x="247" y="12"/>
                  </a:lnTo>
                  <a:lnTo>
                    <a:pt x="228" y="7"/>
                  </a:lnTo>
                  <a:lnTo>
                    <a:pt x="207" y="4"/>
                  </a:lnTo>
                  <a:lnTo>
                    <a:pt x="183" y="1"/>
                  </a:lnTo>
                  <a:lnTo>
                    <a:pt x="158" y="0"/>
                  </a:lnTo>
                  <a:lnTo>
                    <a:pt x="158" y="0"/>
                  </a:lnTo>
                  <a:lnTo>
                    <a:pt x="143" y="1"/>
                  </a:lnTo>
                  <a:lnTo>
                    <a:pt x="129" y="2"/>
                  </a:lnTo>
                  <a:lnTo>
                    <a:pt x="115" y="4"/>
                  </a:lnTo>
                  <a:lnTo>
                    <a:pt x="102" y="8"/>
                  </a:lnTo>
                  <a:lnTo>
                    <a:pt x="88" y="12"/>
                  </a:lnTo>
                  <a:lnTo>
                    <a:pt x="76" y="17"/>
                  </a:lnTo>
                  <a:lnTo>
                    <a:pt x="64" y="24"/>
                  </a:lnTo>
                  <a:lnTo>
                    <a:pt x="53" y="31"/>
                  </a:lnTo>
                  <a:lnTo>
                    <a:pt x="42" y="39"/>
                  </a:lnTo>
                  <a:lnTo>
                    <a:pt x="33" y="47"/>
                  </a:lnTo>
                  <a:lnTo>
                    <a:pt x="25" y="58"/>
                  </a:lnTo>
                  <a:lnTo>
                    <a:pt x="19" y="69"/>
                  </a:lnTo>
                  <a:lnTo>
                    <a:pt x="13" y="80"/>
                  </a:lnTo>
                  <a:lnTo>
                    <a:pt x="9" y="94"/>
                  </a:lnTo>
                  <a:lnTo>
                    <a:pt x="7" y="107"/>
                  </a:lnTo>
                  <a:lnTo>
                    <a:pt x="6" y="122"/>
                  </a:lnTo>
                  <a:lnTo>
                    <a:pt x="6" y="122"/>
                  </a:lnTo>
                  <a:lnTo>
                    <a:pt x="7" y="137"/>
                  </a:lnTo>
                  <a:lnTo>
                    <a:pt x="9" y="150"/>
                  </a:lnTo>
                  <a:lnTo>
                    <a:pt x="13" y="164"/>
                  </a:lnTo>
                  <a:lnTo>
                    <a:pt x="19" y="175"/>
                  </a:lnTo>
                  <a:lnTo>
                    <a:pt x="25" y="185"/>
                  </a:lnTo>
                  <a:lnTo>
                    <a:pt x="33" y="194"/>
                  </a:lnTo>
                  <a:lnTo>
                    <a:pt x="42" y="203"/>
                  </a:lnTo>
                  <a:lnTo>
                    <a:pt x="51" y="210"/>
                  </a:lnTo>
                  <a:lnTo>
                    <a:pt x="62" y="217"/>
                  </a:lnTo>
                  <a:lnTo>
                    <a:pt x="73" y="223"/>
                  </a:lnTo>
                  <a:lnTo>
                    <a:pt x="84" y="229"/>
                  </a:lnTo>
                  <a:lnTo>
                    <a:pt x="95" y="235"/>
                  </a:lnTo>
                  <a:lnTo>
                    <a:pt x="119" y="243"/>
                  </a:lnTo>
                  <a:lnTo>
                    <a:pt x="142" y="251"/>
                  </a:lnTo>
                  <a:lnTo>
                    <a:pt x="142" y="251"/>
                  </a:lnTo>
                  <a:lnTo>
                    <a:pt x="171" y="261"/>
                  </a:lnTo>
                  <a:lnTo>
                    <a:pt x="184" y="266"/>
                  </a:lnTo>
                  <a:lnTo>
                    <a:pt x="196" y="273"/>
                  </a:lnTo>
                  <a:lnTo>
                    <a:pt x="205" y="280"/>
                  </a:lnTo>
                  <a:lnTo>
                    <a:pt x="211" y="287"/>
                  </a:lnTo>
                  <a:lnTo>
                    <a:pt x="214" y="291"/>
                  </a:lnTo>
                  <a:lnTo>
                    <a:pt x="216" y="296"/>
                  </a:lnTo>
                  <a:lnTo>
                    <a:pt x="217" y="300"/>
                  </a:lnTo>
                  <a:lnTo>
                    <a:pt x="217" y="306"/>
                  </a:lnTo>
                  <a:lnTo>
                    <a:pt x="217" y="306"/>
                  </a:lnTo>
                  <a:lnTo>
                    <a:pt x="217" y="315"/>
                  </a:lnTo>
                  <a:lnTo>
                    <a:pt x="214" y="324"/>
                  </a:lnTo>
                  <a:lnTo>
                    <a:pt x="212" y="328"/>
                  </a:lnTo>
                  <a:lnTo>
                    <a:pt x="209" y="332"/>
                  </a:lnTo>
                  <a:lnTo>
                    <a:pt x="206" y="335"/>
                  </a:lnTo>
                  <a:lnTo>
                    <a:pt x="202" y="340"/>
                  </a:lnTo>
                  <a:lnTo>
                    <a:pt x="197" y="343"/>
                  </a:lnTo>
                  <a:lnTo>
                    <a:pt x="190" y="346"/>
                  </a:lnTo>
                  <a:lnTo>
                    <a:pt x="184" y="348"/>
                  </a:lnTo>
                  <a:lnTo>
                    <a:pt x="176" y="350"/>
                  </a:lnTo>
                  <a:lnTo>
                    <a:pt x="167" y="352"/>
                  </a:lnTo>
                  <a:lnTo>
                    <a:pt x="158" y="353"/>
                  </a:lnTo>
                  <a:lnTo>
                    <a:pt x="134" y="354"/>
                  </a:lnTo>
                  <a:lnTo>
                    <a:pt x="134" y="354"/>
                  </a:lnTo>
                  <a:lnTo>
                    <a:pt x="113" y="354"/>
                  </a:lnTo>
                  <a:lnTo>
                    <a:pt x="92" y="352"/>
                  </a:lnTo>
                  <a:lnTo>
                    <a:pt x="55" y="348"/>
                  </a:lnTo>
                  <a:lnTo>
                    <a:pt x="28" y="344"/>
                  </a:lnTo>
                  <a:lnTo>
                    <a:pt x="18" y="342"/>
                  </a:lnTo>
                  <a:lnTo>
                    <a:pt x="0" y="41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39" name="Freeform 14"/>
            <p:cNvSpPr>
              <a:spLocks/>
            </p:cNvSpPr>
            <p:nvPr userDrawn="1"/>
          </p:nvSpPr>
          <p:spPr bwMode="auto">
            <a:xfrm>
              <a:off x="5059" y="3992"/>
              <a:ext cx="48" cy="71"/>
            </a:xfrm>
            <a:custGeom>
              <a:avLst/>
              <a:gdLst>
                <a:gd name="T0" fmla="*/ 0 w 194"/>
                <a:gd name="T1" fmla="*/ 7 h 282"/>
                <a:gd name="T2" fmla="*/ 0 w 194"/>
                <a:gd name="T3" fmla="*/ 7 h 282"/>
                <a:gd name="T4" fmla="*/ 14 w 194"/>
                <a:gd name="T5" fmla="*/ 4 h 282"/>
                <a:gd name="T6" fmla="*/ 31 w 194"/>
                <a:gd name="T7" fmla="*/ 2 h 282"/>
                <a:gd name="T8" fmla="*/ 52 w 194"/>
                <a:gd name="T9" fmla="*/ 0 h 282"/>
                <a:gd name="T10" fmla="*/ 73 w 194"/>
                <a:gd name="T11" fmla="*/ 0 h 282"/>
                <a:gd name="T12" fmla="*/ 73 w 194"/>
                <a:gd name="T13" fmla="*/ 0 h 282"/>
                <a:gd name="T14" fmla="*/ 87 w 194"/>
                <a:gd name="T15" fmla="*/ 0 h 282"/>
                <a:gd name="T16" fmla="*/ 98 w 194"/>
                <a:gd name="T17" fmla="*/ 1 h 282"/>
                <a:gd name="T18" fmla="*/ 110 w 194"/>
                <a:gd name="T19" fmla="*/ 4 h 282"/>
                <a:gd name="T20" fmla="*/ 121 w 194"/>
                <a:gd name="T21" fmla="*/ 7 h 282"/>
                <a:gd name="T22" fmla="*/ 132 w 194"/>
                <a:gd name="T23" fmla="*/ 11 h 282"/>
                <a:gd name="T24" fmla="*/ 141 w 194"/>
                <a:gd name="T25" fmla="*/ 17 h 282"/>
                <a:gd name="T26" fmla="*/ 151 w 194"/>
                <a:gd name="T27" fmla="*/ 24 h 282"/>
                <a:gd name="T28" fmla="*/ 159 w 194"/>
                <a:gd name="T29" fmla="*/ 31 h 282"/>
                <a:gd name="T30" fmla="*/ 166 w 194"/>
                <a:gd name="T31" fmla="*/ 40 h 282"/>
                <a:gd name="T32" fmla="*/ 174 w 194"/>
                <a:gd name="T33" fmla="*/ 49 h 282"/>
                <a:gd name="T34" fmla="*/ 180 w 194"/>
                <a:gd name="T35" fmla="*/ 61 h 282"/>
                <a:gd name="T36" fmla="*/ 185 w 194"/>
                <a:gd name="T37" fmla="*/ 74 h 282"/>
                <a:gd name="T38" fmla="*/ 189 w 194"/>
                <a:gd name="T39" fmla="*/ 88 h 282"/>
                <a:gd name="T40" fmla="*/ 192 w 194"/>
                <a:gd name="T41" fmla="*/ 103 h 282"/>
                <a:gd name="T42" fmla="*/ 193 w 194"/>
                <a:gd name="T43" fmla="*/ 119 h 282"/>
                <a:gd name="T44" fmla="*/ 194 w 194"/>
                <a:gd name="T45" fmla="*/ 138 h 282"/>
                <a:gd name="T46" fmla="*/ 194 w 194"/>
                <a:gd name="T47" fmla="*/ 138 h 282"/>
                <a:gd name="T48" fmla="*/ 194 w 194"/>
                <a:gd name="T49" fmla="*/ 155 h 282"/>
                <a:gd name="T50" fmla="*/ 193 w 194"/>
                <a:gd name="T51" fmla="*/ 172 h 282"/>
                <a:gd name="T52" fmla="*/ 191 w 194"/>
                <a:gd name="T53" fmla="*/ 187 h 282"/>
                <a:gd name="T54" fmla="*/ 188 w 194"/>
                <a:gd name="T55" fmla="*/ 202 h 282"/>
                <a:gd name="T56" fmla="*/ 185 w 194"/>
                <a:gd name="T57" fmla="*/ 215 h 282"/>
                <a:gd name="T58" fmla="*/ 181 w 194"/>
                <a:gd name="T59" fmla="*/ 226 h 282"/>
                <a:gd name="T60" fmla="*/ 175 w 194"/>
                <a:gd name="T61" fmla="*/ 238 h 282"/>
                <a:gd name="T62" fmla="*/ 168 w 194"/>
                <a:gd name="T63" fmla="*/ 247 h 282"/>
                <a:gd name="T64" fmla="*/ 160 w 194"/>
                <a:gd name="T65" fmla="*/ 255 h 282"/>
                <a:gd name="T66" fmla="*/ 151 w 194"/>
                <a:gd name="T67" fmla="*/ 262 h 282"/>
                <a:gd name="T68" fmla="*/ 141 w 194"/>
                <a:gd name="T69" fmla="*/ 269 h 282"/>
                <a:gd name="T70" fmla="*/ 129 w 194"/>
                <a:gd name="T71" fmla="*/ 274 h 282"/>
                <a:gd name="T72" fmla="*/ 115 w 194"/>
                <a:gd name="T73" fmla="*/ 277 h 282"/>
                <a:gd name="T74" fmla="*/ 100 w 194"/>
                <a:gd name="T75" fmla="*/ 280 h 282"/>
                <a:gd name="T76" fmla="*/ 84 w 194"/>
                <a:gd name="T77" fmla="*/ 282 h 282"/>
                <a:gd name="T78" fmla="*/ 65 w 194"/>
                <a:gd name="T79" fmla="*/ 282 h 282"/>
                <a:gd name="T80" fmla="*/ 65 w 194"/>
                <a:gd name="T81" fmla="*/ 282 h 282"/>
                <a:gd name="T82" fmla="*/ 42 w 194"/>
                <a:gd name="T83" fmla="*/ 281 h 282"/>
                <a:gd name="T84" fmla="*/ 20 w 194"/>
                <a:gd name="T85" fmla="*/ 280 h 282"/>
                <a:gd name="T86" fmla="*/ 0 w 194"/>
                <a:gd name="T87" fmla="*/ 278 h 282"/>
                <a:gd name="T88" fmla="*/ 0 w 194"/>
                <a:gd name="T89" fmla="*/ 7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94" h="282">
                  <a:moveTo>
                    <a:pt x="0" y="7"/>
                  </a:moveTo>
                  <a:lnTo>
                    <a:pt x="0" y="7"/>
                  </a:lnTo>
                  <a:lnTo>
                    <a:pt x="14" y="4"/>
                  </a:lnTo>
                  <a:lnTo>
                    <a:pt x="31" y="2"/>
                  </a:lnTo>
                  <a:lnTo>
                    <a:pt x="52" y="0"/>
                  </a:lnTo>
                  <a:lnTo>
                    <a:pt x="73" y="0"/>
                  </a:lnTo>
                  <a:lnTo>
                    <a:pt x="73" y="0"/>
                  </a:lnTo>
                  <a:lnTo>
                    <a:pt x="87" y="0"/>
                  </a:lnTo>
                  <a:lnTo>
                    <a:pt x="98" y="1"/>
                  </a:lnTo>
                  <a:lnTo>
                    <a:pt x="110" y="4"/>
                  </a:lnTo>
                  <a:lnTo>
                    <a:pt x="121" y="7"/>
                  </a:lnTo>
                  <a:lnTo>
                    <a:pt x="132" y="11"/>
                  </a:lnTo>
                  <a:lnTo>
                    <a:pt x="141" y="17"/>
                  </a:lnTo>
                  <a:lnTo>
                    <a:pt x="151" y="24"/>
                  </a:lnTo>
                  <a:lnTo>
                    <a:pt x="159" y="31"/>
                  </a:lnTo>
                  <a:lnTo>
                    <a:pt x="166" y="40"/>
                  </a:lnTo>
                  <a:lnTo>
                    <a:pt x="174" y="49"/>
                  </a:lnTo>
                  <a:lnTo>
                    <a:pt x="180" y="61"/>
                  </a:lnTo>
                  <a:lnTo>
                    <a:pt x="185" y="74"/>
                  </a:lnTo>
                  <a:lnTo>
                    <a:pt x="189" y="88"/>
                  </a:lnTo>
                  <a:lnTo>
                    <a:pt x="192" y="103"/>
                  </a:lnTo>
                  <a:lnTo>
                    <a:pt x="193" y="119"/>
                  </a:lnTo>
                  <a:lnTo>
                    <a:pt x="194" y="138"/>
                  </a:lnTo>
                  <a:lnTo>
                    <a:pt x="194" y="138"/>
                  </a:lnTo>
                  <a:lnTo>
                    <a:pt x="194" y="155"/>
                  </a:lnTo>
                  <a:lnTo>
                    <a:pt x="193" y="172"/>
                  </a:lnTo>
                  <a:lnTo>
                    <a:pt x="191" y="187"/>
                  </a:lnTo>
                  <a:lnTo>
                    <a:pt x="188" y="202"/>
                  </a:lnTo>
                  <a:lnTo>
                    <a:pt x="185" y="215"/>
                  </a:lnTo>
                  <a:lnTo>
                    <a:pt x="181" y="226"/>
                  </a:lnTo>
                  <a:lnTo>
                    <a:pt x="175" y="238"/>
                  </a:lnTo>
                  <a:lnTo>
                    <a:pt x="168" y="247"/>
                  </a:lnTo>
                  <a:lnTo>
                    <a:pt x="160" y="255"/>
                  </a:lnTo>
                  <a:lnTo>
                    <a:pt x="151" y="262"/>
                  </a:lnTo>
                  <a:lnTo>
                    <a:pt x="141" y="269"/>
                  </a:lnTo>
                  <a:lnTo>
                    <a:pt x="129" y="274"/>
                  </a:lnTo>
                  <a:lnTo>
                    <a:pt x="115" y="277"/>
                  </a:lnTo>
                  <a:lnTo>
                    <a:pt x="100" y="280"/>
                  </a:lnTo>
                  <a:lnTo>
                    <a:pt x="84" y="282"/>
                  </a:lnTo>
                  <a:lnTo>
                    <a:pt x="65" y="282"/>
                  </a:lnTo>
                  <a:lnTo>
                    <a:pt x="65" y="282"/>
                  </a:lnTo>
                  <a:lnTo>
                    <a:pt x="42" y="281"/>
                  </a:lnTo>
                  <a:lnTo>
                    <a:pt x="20" y="280"/>
                  </a:lnTo>
                  <a:lnTo>
                    <a:pt x="0" y="278"/>
                  </a:lnTo>
                  <a:lnTo>
                    <a:pt x="0" y="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40" name="Freeform 15"/>
            <p:cNvSpPr>
              <a:spLocks/>
            </p:cNvSpPr>
            <p:nvPr userDrawn="1"/>
          </p:nvSpPr>
          <p:spPr bwMode="auto">
            <a:xfrm>
              <a:off x="5035" y="3974"/>
              <a:ext cx="97" cy="107"/>
            </a:xfrm>
            <a:custGeom>
              <a:avLst/>
              <a:gdLst>
                <a:gd name="T0" fmla="*/ 171 w 385"/>
                <a:gd name="T1" fmla="*/ 0 h 428"/>
                <a:gd name="T2" fmla="*/ 171 w 385"/>
                <a:gd name="T3" fmla="*/ 0 h 428"/>
                <a:gd name="T4" fmla="*/ 150 w 385"/>
                <a:gd name="T5" fmla="*/ 1 h 428"/>
                <a:gd name="T6" fmla="*/ 129 w 385"/>
                <a:gd name="T7" fmla="*/ 2 h 428"/>
                <a:gd name="T8" fmla="*/ 106 w 385"/>
                <a:gd name="T9" fmla="*/ 4 h 428"/>
                <a:gd name="T10" fmla="*/ 83 w 385"/>
                <a:gd name="T11" fmla="*/ 7 h 428"/>
                <a:gd name="T12" fmla="*/ 60 w 385"/>
                <a:gd name="T13" fmla="*/ 10 h 428"/>
                <a:gd name="T14" fmla="*/ 39 w 385"/>
                <a:gd name="T15" fmla="*/ 14 h 428"/>
                <a:gd name="T16" fmla="*/ 18 w 385"/>
                <a:gd name="T17" fmla="*/ 20 h 428"/>
                <a:gd name="T18" fmla="*/ 0 w 385"/>
                <a:gd name="T19" fmla="*/ 26 h 428"/>
                <a:gd name="T20" fmla="*/ 0 w 385"/>
                <a:gd name="T21" fmla="*/ 415 h 428"/>
                <a:gd name="T22" fmla="*/ 0 w 385"/>
                <a:gd name="T23" fmla="*/ 415 h 428"/>
                <a:gd name="T24" fmla="*/ 15 w 385"/>
                <a:gd name="T25" fmla="*/ 418 h 428"/>
                <a:gd name="T26" fmla="*/ 34 w 385"/>
                <a:gd name="T27" fmla="*/ 420 h 428"/>
                <a:gd name="T28" fmla="*/ 73 w 385"/>
                <a:gd name="T29" fmla="*/ 424 h 428"/>
                <a:gd name="T30" fmla="*/ 116 w 385"/>
                <a:gd name="T31" fmla="*/ 427 h 428"/>
                <a:gd name="T32" fmla="*/ 155 w 385"/>
                <a:gd name="T33" fmla="*/ 428 h 428"/>
                <a:gd name="T34" fmla="*/ 155 w 385"/>
                <a:gd name="T35" fmla="*/ 428 h 428"/>
                <a:gd name="T36" fmla="*/ 186 w 385"/>
                <a:gd name="T37" fmla="*/ 427 h 428"/>
                <a:gd name="T38" fmla="*/ 212 w 385"/>
                <a:gd name="T39" fmla="*/ 425 h 428"/>
                <a:gd name="T40" fmla="*/ 238 w 385"/>
                <a:gd name="T41" fmla="*/ 421 h 428"/>
                <a:gd name="T42" fmla="*/ 261 w 385"/>
                <a:gd name="T43" fmla="*/ 415 h 428"/>
                <a:gd name="T44" fmla="*/ 282 w 385"/>
                <a:gd name="T45" fmla="*/ 408 h 428"/>
                <a:gd name="T46" fmla="*/ 301 w 385"/>
                <a:gd name="T47" fmla="*/ 399 h 428"/>
                <a:gd name="T48" fmla="*/ 309 w 385"/>
                <a:gd name="T49" fmla="*/ 394 h 428"/>
                <a:gd name="T50" fmla="*/ 318 w 385"/>
                <a:gd name="T51" fmla="*/ 389 h 428"/>
                <a:gd name="T52" fmla="*/ 326 w 385"/>
                <a:gd name="T53" fmla="*/ 383 h 428"/>
                <a:gd name="T54" fmla="*/ 333 w 385"/>
                <a:gd name="T55" fmla="*/ 377 h 428"/>
                <a:gd name="T56" fmla="*/ 339 w 385"/>
                <a:gd name="T57" fmla="*/ 369 h 428"/>
                <a:gd name="T58" fmla="*/ 345 w 385"/>
                <a:gd name="T59" fmla="*/ 362 h 428"/>
                <a:gd name="T60" fmla="*/ 351 w 385"/>
                <a:gd name="T61" fmla="*/ 355 h 428"/>
                <a:gd name="T62" fmla="*/ 356 w 385"/>
                <a:gd name="T63" fmla="*/ 347 h 428"/>
                <a:gd name="T64" fmla="*/ 361 w 385"/>
                <a:gd name="T65" fmla="*/ 337 h 428"/>
                <a:gd name="T66" fmla="*/ 366 w 385"/>
                <a:gd name="T67" fmla="*/ 329 h 428"/>
                <a:gd name="T68" fmla="*/ 373 w 385"/>
                <a:gd name="T69" fmla="*/ 309 h 428"/>
                <a:gd name="T70" fmla="*/ 378 w 385"/>
                <a:gd name="T71" fmla="*/ 287 h 428"/>
                <a:gd name="T72" fmla="*/ 382 w 385"/>
                <a:gd name="T73" fmla="*/ 264 h 428"/>
                <a:gd name="T74" fmla="*/ 384 w 385"/>
                <a:gd name="T75" fmla="*/ 239 h 428"/>
                <a:gd name="T76" fmla="*/ 385 w 385"/>
                <a:gd name="T77" fmla="*/ 211 h 428"/>
                <a:gd name="T78" fmla="*/ 385 w 385"/>
                <a:gd name="T79" fmla="*/ 211 h 428"/>
                <a:gd name="T80" fmla="*/ 384 w 385"/>
                <a:gd name="T81" fmla="*/ 187 h 428"/>
                <a:gd name="T82" fmla="*/ 381 w 385"/>
                <a:gd name="T83" fmla="*/ 164 h 428"/>
                <a:gd name="T84" fmla="*/ 377 w 385"/>
                <a:gd name="T85" fmla="*/ 143 h 428"/>
                <a:gd name="T86" fmla="*/ 371 w 385"/>
                <a:gd name="T87" fmla="*/ 122 h 428"/>
                <a:gd name="T88" fmla="*/ 363 w 385"/>
                <a:gd name="T89" fmla="*/ 104 h 428"/>
                <a:gd name="T90" fmla="*/ 352 w 385"/>
                <a:gd name="T91" fmla="*/ 86 h 428"/>
                <a:gd name="T92" fmla="*/ 341 w 385"/>
                <a:gd name="T93" fmla="*/ 71 h 428"/>
                <a:gd name="T94" fmla="*/ 328 w 385"/>
                <a:gd name="T95" fmla="*/ 57 h 428"/>
                <a:gd name="T96" fmla="*/ 314 w 385"/>
                <a:gd name="T97" fmla="*/ 43 h 428"/>
                <a:gd name="T98" fmla="*/ 297 w 385"/>
                <a:gd name="T99" fmla="*/ 32 h 428"/>
                <a:gd name="T100" fmla="*/ 280 w 385"/>
                <a:gd name="T101" fmla="*/ 23 h 428"/>
                <a:gd name="T102" fmla="*/ 260 w 385"/>
                <a:gd name="T103" fmla="*/ 14 h 428"/>
                <a:gd name="T104" fmla="*/ 240 w 385"/>
                <a:gd name="T105" fmla="*/ 8 h 428"/>
                <a:gd name="T106" fmla="*/ 218 w 385"/>
                <a:gd name="T107" fmla="*/ 4 h 428"/>
                <a:gd name="T108" fmla="*/ 195 w 385"/>
                <a:gd name="T109" fmla="*/ 1 h 428"/>
                <a:gd name="T110" fmla="*/ 171 w 385"/>
                <a:gd name="T111" fmla="*/ 0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85" h="428">
                  <a:moveTo>
                    <a:pt x="171" y="0"/>
                  </a:moveTo>
                  <a:lnTo>
                    <a:pt x="171" y="0"/>
                  </a:lnTo>
                  <a:lnTo>
                    <a:pt x="150" y="1"/>
                  </a:lnTo>
                  <a:lnTo>
                    <a:pt x="129" y="2"/>
                  </a:lnTo>
                  <a:lnTo>
                    <a:pt x="106" y="4"/>
                  </a:lnTo>
                  <a:lnTo>
                    <a:pt x="83" y="7"/>
                  </a:lnTo>
                  <a:lnTo>
                    <a:pt x="60" y="10"/>
                  </a:lnTo>
                  <a:lnTo>
                    <a:pt x="39" y="14"/>
                  </a:lnTo>
                  <a:lnTo>
                    <a:pt x="18" y="20"/>
                  </a:lnTo>
                  <a:lnTo>
                    <a:pt x="0" y="26"/>
                  </a:lnTo>
                  <a:lnTo>
                    <a:pt x="0" y="415"/>
                  </a:lnTo>
                  <a:lnTo>
                    <a:pt x="0" y="415"/>
                  </a:lnTo>
                  <a:lnTo>
                    <a:pt x="15" y="418"/>
                  </a:lnTo>
                  <a:lnTo>
                    <a:pt x="34" y="420"/>
                  </a:lnTo>
                  <a:lnTo>
                    <a:pt x="73" y="424"/>
                  </a:lnTo>
                  <a:lnTo>
                    <a:pt x="116" y="427"/>
                  </a:lnTo>
                  <a:lnTo>
                    <a:pt x="155" y="428"/>
                  </a:lnTo>
                  <a:lnTo>
                    <a:pt x="155" y="428"/>
                  </a:lnTo>
                  <a:lnTo>
                    <a:pt x="186" y="427"/>
                  </a:lnTo>
                  <a:lnTo>
                    <a:pt x="212" y="425"/>
                  </a:lnTo>
                  <a:lnTo>
                    <a:pt x="238" y="421"/>
                  </a:lnTo>
                  <a:lnTo>
                    <a:pt x="261" y="415"/>
                  </a:lnTo>
                  <a:lnTo>
                    <a:pt x="282" y="408"/>
                  </a:lnTo>
                  <a:lnTo>
                    <a:pt x="301" y="399"/>
                  </a:lnTo>
                  <a:lnTo>
                    <a:pt x="309" y="394"/>
                  </a:lnTo>
                  <a:lnTo>
                    <a:pt x="318" y="389"/>
                  </a:lnTo>
                  <a:lnTo>
                    <a:pt x="326" y="383"/>
                  </a:lnTo>
                  <a:lnTo>
                    <a:pt x="333" y="377"/>
                  </a:lnTo>
                  <a:lnTo>
                    <a:pt x="339" y="369"/>
                  </a:lnTo>
                  <a:lnTo>
                    <a:pt x="345" y="362"/>
                  </a:lnTo>
                  <a:lnTo>
                    <a:pt x="351" y="355"/>
                  </a:lnTo>
                  <a:lnTo>
                    <a:pt x="356" y="347"/>
                  </a:lnTo>
                  <a:lnTo>
                    <a:pt x="361" y="337"/>
                  </a:lnTo>
                  <a:lnTo>
                    <a:pt x="366" y="329"/>
                  </a:lnTo>
                  <a:lnTo>
                    <a:pt x="373" y="309"/>
                  </a:lnTo>
                  <a:lnTo>
                    <a:pt x="378" y="287"/>
                  </a:lnTo>
                  <a:lnTo>
                    <a:pt x="382" y="264"/>
                  </a:lnTo>
                  <a:lnTo>
                    <a:pt x="384" y="239"/>
                  </a:lnTo>
                  <a:lnTo>
                    <a:pt x="385" y="211"/>
                  </a:lnTo>
                  <a:lnTo>
                    <a:pt x="385" y="211"/>
                  </a:lnTo>
                  <a:lnTo>
                    <a:pt x="384" y="187"/>
                  </a:lnTo>
                  <a:lnTo>
                    <a:pt x="381" y="164"/>
                  </a:lnTo>
                  <a:lnTo>
                    <a:pt x="377" y="143"/>
                  </a:lnTo>
                  <a:lnTo>
                    <a:pt x="371" y="122"/>
                  </a:lnTo>
                  <a:lnTo>
                    <a:pt x="363" y="104"/>
                  </a:lnTo>
                  <a:lnTo>
                    <a:pt x="352" y="86"/>
                  </a:lnTo>
                  <a:lnTo>
                    <a:pt x="341" y="71"/>
                  </a:lnTo>
                  <a:lnTo>
                    <a:pt x="328" y="57"/>
                  </a:lnTo>
                  <a:lnTo>
                    <a:pt x="314" y="43"/>
                  </a:lnTo>
                  <a:lnTo>
                    <a:pt x="297" y="32"/>
                  </a:lnTo>
                  <a:lnTo>
                    <a:pt x="280" y="23"/>
                  </a:lnTo>
                  <a:lnTo>
                    <a:pt x="260" y="14"/>
                  </a:lnTo>
                  <a:lnTo>
                    <a:pt x="240" y="8"/>
                  </a:lnTo>
                  <a:lnTo>
                    <a:pt x="218" y="4"/>
                  </a:lnTo>
                  <a:lnTo>
                    <a:pt x="195" y="1"/>
                  </a:lnTo>
                  <a:lnTo>
                    <a:pt x="17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</p:grpSp>
      <p:sp>
        <p:nvSpPr>
          <p:cNvPr id="41" name="Rectangle 10"/>
          <p:cNvSpPr txBox="1">
            <a:spLocks noChangeArrowheads="1"/>
          </p:cNvSpPr>
          <p:nvPr userDrawn="1"/>
        </p:nvSpPr>
        <p:spPr>
          <a:xfrm>
            <a:off x="407668" y="6069040"/>
            <a:ext cx="2232402" cy="273007"/>
          </a:xfrm>
          <a:prstGeom prst="rect">
            <a:avLst/>
          </a:prstGeom>
          <a:ln/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l" defTabSz="914400" rtl="0" eaLnBrk="1" latinLnBrk="0" hangingPunct="1">
              <a:defRPr sz="900" kern="1200">
                <a:solidFill>
                  <a:schemeClr val="accent6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en-GB" dirty="0" smtClean="0">
                <a:solidFill>
                  <a:srgbClr val="D7D2CB">
                    <a:lumMod val="50000"/>
                  </a:srgbClr>
                </a:solidFill>
              </a:rPr>
              <a:t>Page  </a:t>
            </a:r>
            <a:fld id="{4A1B87DD-86B5-48CA-9454-66C05345144F}" type="slidenum">
              <a:rPr lang="en-US" smtClean="0">
                <a:solidFill>
                  <a:srgbClr val="D7D2CB">
                    <a:lumMod val="50000"/>
                  </a:srgbClr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D7D2CB">
                  <a:lumMod val="50000"/>
                </a:srgbClr>
              </a:solidFill>
            </a:endParaRPr>
          </a:p>
        </p:txBody>
      </p:sp>
      <p:grpSp>
        <p:nvGrpSpPr>
          <p:cNvPr id="49" name="Group 48"/>
          <p:cNvGrpSpPr/>
          <p:nvPr userDrawn="1"/>
        </p:nvGrpSpPr>
        <p:grpSpPr>
          <a:xfrm>
            <a:off x="10591919" y="34249"/>
            <a:ext cx="1079674" cy="625849"/>
            <a:chOff x="8405819" y="36245"/>
            <a:chExt cx="856837" cy="662339"/>
          </a:xfrm>
        </p:grpSpPr>
        <p:grpSp>
          <p:nvGrpSpPr>
            <p:cNvPr id="50" name="Group 49"/>
            <p:cNvGrpSpPr/>
            <p:nvPr userDrawn="1"/>
          </p:nvGrpSpPr>
          <p:grpSpPr>
            <a:xfrm>
              <a:off x="8545513" y="36245"/>
              <a:ext cx="489905" cy="495602"/>
              <a:chOff x="7818438" y="101600"/>
              <a:chExt cx="546100" cy="552450"/>
            </a:xfrm>
          </p:grpSpPr>
          <p:sp>
            <p:nvSpPr>
              <p:cNvPr id="53" name="Freeform 5"/>
              <p:cNvSpPr>
                <a:spLocks noEditPoints="1"/>
              </p:cNvSpPr>
              <p:nvPr userDrawn="1"/>
            </p:nvSpPr>
            <p:spPr bwMode="auto">
              <a:xfrm>
                <a:off x="7818438" y="200025"/>
                <a:ext cx="546100" cy="454025"/>
              </a:xfrm>
              <a:custGeom>
                <a:avLst/>
                <a:gdLst>
                  <a:gd name="T0" fmla="*/ 56 w 344"/>
                  <a:gd name="T1" fmla="*/ 0 h 286"/>
                  <a:gd name="T2" fmla="*/ 44 w 344"/>
                  <a:gd name="T3" fmla="*/ 2 h 286"/>
                  <a:gd name="T4" fmla="*/ 24 w 344"/>
                  <a:gd name="T5" fmla="*/ 10 h 286"/>
                  <a:gd name="T6" fmla="*/ 10 w 344"/>
                  <a:gd name="T7" fmla="*/ 26 h 286"/>
                  <a:gd name="T8" fmla="*/ 2 w 344"/>
                  <a:gd name="T9" fmla="*/ 46 h 286"/>
                  <a:gd name="T10" fmla="*/ 0 w 344"/>
                  <a:gd name="T11" fmla="*/ 230 h 286"/>
                  <a:gd name="T12" fmla="*/ 2 w 344"/>
                  <a:gd name="T13" fmla="*/ 242 h 286"/>
                  <a:gd name="T14" fmla="*/ 10 w 344"/>
                  <a:gd name="T15" fmla="*/ 262 h 286"/>
                  <a:gd name="T16" fmla="*/ 24 w 344"/>
                  <a:gd name="T17" fmla="*/ 278 h 286"/>
                  <a:gd name="T18" fmla="*/ 44 w 344"/>
                  <a:gd name="T19" fmla="*/ 286 h 286"/>
                  <a:gd name="T20" fmla="*/ 288 w 344"/>
                  <a:gd name="T21" fmla="*/ 286 h 286"/>
                  <a:gd name="T22" fmla="*/ 300 w 344"/>
                  <a:gd name="T23" fmla="*/ 286 h 286"/>
                  <a:gd name="T24" fmla="*/ 320 w 344"/>
                  <a:gd name="T25" fmla="*/ 278 h 286"/>
                  <a:gd name="T26" fmla="*/ 334 w 344"/>
                  <a:gd name="T27" fmla="*/ 262 h 286"/>
                  <a:gd name="T28" fmla="*/ 344 w 344"/>
                  <a:gd name="T29" fmla="*/ 242 h 286"/>
                  <a:gd name="T30" fmla="*/ 344 w 344"/>
                  <a:gd name="T31" fmla="*/ 58 h 286"/>
                  <a:gd name="T32" fmla="*/ 344 w 344"/>
                  <a:gd name="T33" fmla="*/ 46 h 286"/>
                  <a:gd name="T34" fmla="*/ 334 w 344"/>
                  <a:gd name="T35" fmla="*/ 26 h 286"/>
                  <a:gd name="T36" fmla="*/ 320 w 344"/>
                  <a:gd name="T37" fmla="*/ 10 h 286"/>
                  <a:gd name="T38" fmla="*/ 300 w 344"/>
                  <a:gd name="T39" fmla="*/ 2 h 286"/>
                  <a:gd name="T40" fmla="*/ 288 w 344"/>
                  <a:gd name="T41" fmla="*/ 0 h 286"/>
                  <a:gd name="T42" fmla="*/ 148 w 344"/>
                  <a:gd name="T43" fmla="*/ 142 h 286"/>
                  <a:gd name="T44" fmla="*/ 144 w 344"/>
                  <a:gd name="T45" fmla="*/ 136 h 286"/>
                  <a:gd name="T46" fmla="*/ 136 w 344"/>
                  <a:gd name="T47" fmla="*/ 122 h 286"/>
                  <a:gd name="T48" fmla="*/ 134 w 344"/>
                  <a:gd name="T49" fmla="*/ 112 h 286"/>
                  <a:gd name="T50" fmla="*/ 138 w 344"/>
                  <a:gd name="T51" fmla="*/ 98 h 286"/>
                  <a:gd name="T52" fmla="*/ 146 w 344"/>
                  <a:gd name="T53" fmla="*/ 88 h 286"/>
                  <a:gd name="T54" fmla="*/ 158 w 344"/>
                  <a:gd name="T55" fmla="*/ 80 h 286"/>
                  <a:gd name="T56" fmla="*/ 172 w 344"/>
                  <a:gd name="T57" fmla="*/ 76 h 286"/>
                  <a:gd name="T58" fmla="*/ 178 w 344"/>
                  <a:gd name="T59" fmla="*/ 78 h 286"/>
                  <a:gd name="T60" fmla="*/ 192 w 344"/>
                  <a:gd name="T61" fmla="*/ 82 h 286"/>
                  <a:gd name="T62" fmla="*/ 202 w 344"/>
                  <a:gd name="T63" fmla="*/ 92 h 286"/>
                  <a:gd name="T64" fmla="*/ 208 w 344"/>
                  <a:gd name="T65" fmla="*/ 106 h 286"/>
                  <a:gd name="T66" fmla="*/ 208 w 344"/>
                  <a:gd name="T67" fmla="*/ 112 h 286"/>
                  <a:gd name="T68" fmla="*/ 204 w 344"/>
                  <a:gd name="T69" fmla="*/ 128 h 286"/>
                  <a:gd name="T70" fmla="*/ 196 w 344"/>
                  <a:gd name="T71" fmla="*/ 140 h 286"/>
                  <a:gd name="T72" fmla="*/ 126 w 344"/>
                  <a:gd name="T73" fmla="*/ 228 h 2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44" h="286">
                    <a:moveTo>
                      <a:pt x="288" y="0"/>
                    </a:moveTo>
                    <a:lnTo>
                      <a:pt x="56" y="0"/>
                    </a:lnTo>
                    <a:lnTo>
                      <a:pt x="56" y="0"/>
                    </a:lnTo>
                    <a:lnTo>
                      <a:pt x="44" y="2"/>
                    </a:lnTo>
                    <a:lnTo>
                      <a:pt x="34" y="6"/>
                    </a:lnTo>
                    <a:lnTo>
                      <a:pt x="24" y="10"/>
                    </a:lnTo>
                    <a:lnTo>
                      <a:pt x="16" y="18"/>
                    </a:lnTo>
                    <a:lnTo>
                      <a:pt x="10" y="26"/>
                    </a:lnTo>
                    <a:lnTo>
                      <a:pt x="4" y="36"/>
                    </a:lnTo>
                    <a:lnTo>
                      <a:pt x="2" y="46"/>
                    </a:lnTo>
                    <a:lnTo>
                      <a:pt x="0" y="58"/>
                    </a:lnTo>
                    <a:lnTo>
                      <a:pt x="0" y="230"/>
                    </a:lnTo>
                    <a:lnTo>
                      <a:pt x="0" y="230"/>
                    </a:lnTo>
                    <a:lnTo>
                      <a:pt x="2" y="242"/>
                    </a:lnTo>
                    <a:lnTo>
                      <a:pt x="4" y="252"/>
                    </a:lnTo>
                    <a:lnTo>
                      <a:pt x="10" y="262"/>
                    </a:lnTo>
                    <a:lnTo>
                      <a:pt x="16" y="270"/>
                    </a:lnTo>
                    <a:lnTo>
                      <a:pt x="24" y="278"/>
                    </a:lnTo>
                    <a:lnTo>
                      <a:pt x="34" y="282"/>
                    </a:lnTo>
                    <a:lnTo>
                      <a:pt x="44" y="286"/>
                    </a:lnTo>
                    <a:lnTo>
                      <a:pt x="56" y="286"/>
                    </a:lnTo>
                    <a:lnTo>
                      <a:pt x="288" y="286"/>
                    </a:lnTo>
                    <a:lnTo>
                      <a:pt x="288" y="286"/>
                    </a:lnTo>
                    <a:lnTo>
                      <a:pt x="300" y="286"/>
                    </a:lnTo>
                    <a:lnTo>
                      <a:pt x="310" y="282"/>
                    </a:lnTo>
                    <a:lnTo>
                      <a:pt x="320" y="278"/>
                    </a:lnTo>
                    <a:lnTo>
                      <a:pt x="328" y="270"/>
                    </a:lnTo>
                    <a:lnTo>
                      <a:pt x="334" y="262"/>
                    </a:lnTo>
                    <a:lnTo>
                      <a:pt x="340" y="252"/>
                    </a:lnTo>
                    <a:lnTo>
                      <a:pt x="344" y="242"/>
                    </a:lnTo>
                    <a:lnTo>
                      <a:pt x="344" y="230"/>
                    </a:lnTo>
                    <a:lnTo>
                      <a:pt x="344" y="58"/>
                    </a:lnTo>
                    <a:lnTo>
                      <a:pt x="344" y="58"/>
                    </a:lnTo>
                    <a:lnTo>
                      <a:pt x="344" y="46"/>
                    </a:lnTo>
                    <a:lnTo>
                      <a:pt x="340" y="36"/>
                    </a:lnTo>
                    <a:lnTo>
                      <a:pt x="334" y="26"/>
                    </a:lnTo>
                    <a:lnTo>
                      <a:pt x="328" y="18"/>
                    </a:lnTo>
                    <a:lnTo>
                      <a:pt x="320" y="10"/>
                    </a:lnTo>
                    <a:lnTo>
                      <a:pt x="310" y="6"/>
                    </a:lnTo>
                    <a:lnTo>
                      <a:pt x="300" y="2"/>
                    </a:lnTo>
                    <a:lnTo>
                      <a:pt x="288" y="0"/>
                    </a:lnTo>
                    <a:lnTo>
                      <a:pt x="288" y="0"/>
                    </a:lnTo>
                    <a:close/>
                    <a:moveTo>
                      <a:pt x="126" y="228"/>
                    </a:moveTo>
                    <a:lnTo>
                      <a:pt x="148" y="142"/>
                    </a:lnTo>
                    <a:lnTo>
                      <a:pt x="148" y="142"/>
                    </a:lnTo>
                    <a:lnTo>
                      <a:pt x="144" y="136"/>
                    </a:lnTo>
                    <a:lnTo>
                      <a:pt x="138" y="130"/>
                    </a:lnTo>
                    <a:lnTo>
                      <a:pt x="136" y="122"/>
                    </a:lnTo>
                    <a:lnTo>
                      <a:pt x="134" y="112"/>
                    </a:lnTo>
                    <a:lnTo>
                      <a:pt x="134" y="112"/>
                    </a:lnTo>
                    <a:lnTo>
                      <a:pt x="136" y="106"/>
                    </a:lnTo>
                    <a:lnTo>
                      <a:pt x="138" y="98"/>
                    </a:lnTo>
                    <a:lnTo>
                      <a:pt x="142" y="92"/>
                    </a:lnTo>
                    <a:lnTo>
                      <a:pt x="146" y="88"/>
                    </a:lnTo>
                    <a:lnTo>
                      <a:pt x="152" y="82"/>
                    </a:lnTo>
                    <a:lnTo>
                      <a:pt x="158" y="80"/>
                    </a:lnTo>
                    <a:lnTo>
                      <a:pt x="164" y="78"/>
                    </a:lnTo>
                    <a:lnTo>
                      <a:pt x="172" y="76"/>
                    </a:lnTo>
                    <a:lnTo>
                      <a:pt x="172" y="76"/>
                    </a:lnTo>
                    <a:lnTo>
                      <a:pt x="178" y="78"/>
                    </a:lnTo>
                    <a:lnTo>
                      <a:pt x="186" y="80"/>
                    </a:lnTo>
                    <a:lnTo>
                      <a:pt x="192" y="82"/>
                    </a:lnTo>
                    <a:lnTo>
                      <a:pt x="198" y="88"/>
                    </a:lnTo>
                    <a:lnTo>
                      <a:pt x="202" y="92"/>
                    </a:lnTo>
                    <a:lnTo>
                      <a:pt x="204" y="98"/>
                    </a:lnTo>
                    <a:lnTo>
                      <a:pt x="208" y="106"/>
                    </a:lnTo>
                    <a:lnTo>
                      <a:pt x="208" y="112"/>
                    </a:lnTo>
                    <a:lnTo>
                      <a:pt x="208" y="112"/>
                    </a:lnTo>
                    <a:lnTo>
                      <a:pt x="206" y="120"/>
                    </a:lnTo>
                    <a:lnTo>
                      <a:pt x="204" y="128"/>
                    </a:lnTo>
                    <a:lnTo>
                      <a:pt x="200" y="134"/>
                    </a:lnTo>
                    <a:lnTo>
                      <a:pt x="196" y="140"/>
                    </a:lnTo>
                    <a:lnTo>
                      <a:pt x="220" y="228"/>
                    </a:lnTo>
                    <a:lnTo>
                      <a:pt x="126" y="228"/>
                    </a:lnTo>
                    <a:close/>
                  </a:path>
                </a:pathLst>
              </a:custGeom>
              <a:solidFill>
                <a:srgbClr val="E31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005EB8"/>
                  </a:solidFill>
                </a:endParaRPr>
              </a:p>
            </p:txBody>
          </p:sp>
          <p:sp>
            <p:nvSpPr>
              <p:cNvPr id="54" name="Freeform 6"/>
              <p:cNvSpPr>
                <a:spLocks/>
              </p:cNvSpPr>
              <p:nvPr userDrawn="1"/>
            </p:nvSpPr>
            <p:spPr bwMode="auto">
              <a:xfrm>
                <a:off x="7961313" y="101600"/>
                <a:ext cx="260350" cy="88900"/>
              </a:xfrm>
              <a:custGeom>
                <a:avLst/>
                <a:gdLst>
                  <a:gd name="T0" fmla="*/ 20 w 164"/>
                  <a:gd name="T1" fmla="*/ 56 h 56"/>
                  <a:gd name="T2" fmla="*/ 20 w 164"/>
                  <a:gd name="T3" fmla="*/ 56 h 56"/>
                  <a:gd name="T4" fmla="*/ 22 w 164"/>
                  <a:gd name="T5" fmla="*/ 46 h 56"/>
                  <a:gd name="T6" fmla="*/ 26 w 164"/>
                  <a:gd name="T7" fmla="*/ 36 h 56"/>
                  <a:gd name="T8" fmla="*/ 30 w 164"/>
                  <a:gd name="T9" fmla="*/ 30 h 56"/>
                  <a:gd name="T10" fmla="*/ 36 w 164"/>
                  <a:gd name="T11" fmla="*/ 26 h 56"/>
                  <a:gd name="T12" fmla="*/ 42 w 164"/>
                  <a:gd name="T13" fmla="*/ 22 h 56"/>
                  <a:gd name="T14" fmla="*/ 54 w 164"/>
                  <a:gd name="T15" fmla="*/ 20 h 56"/>
                  <a:gd name="T16" fmla="*/ 82 w 164"/>
                  <a:gd name="T17" fmla="*/ 20 h 56"/>
                  <a:gd name="T18" fmla="*/ 82 w 164"/>
                  <a:gd name="T19" fmla="*/ 20 h 56"/>
                  <a:gd name="T20" fmla="*/ 112 w 164"/>
                  <a:gd name="T21" fmla="*/ 20 h 56"/>
                  <a:gd name="T22" fmla="*/ 122 w 164"/>
                  <a:gd name="T23" fmla="*/ 22 h 56"/>
                  <a:gd name="T24" fmla="*/ 130 w 164"/>
                  <a:gd name="T25" fmla="*/ 26 h 56"/>
                  <a:gd name="T26" fmla="*/ 136 w 164"/>
                  <a:gd name="T27" fmla="*/ 30 h 56"/>
                  <a:gd name="T28" fmla="*/ 140 w 164"/>
                  <a:gd name="T29" fmla="*/ 36 h 56"/>
                  <a:gd name="T30" fmla="*/ 142 w 164"/>
                  <a:gd name="T31" fmla="*/ 46 h 56"/>
                  <a:gd name="T32" fmla="*/ 144 w 164"/>
                  <a:gd name="T33" fmla="*/ 56 h 56"/>
                  <a:gd name="T34" fmla="*/ 164 w 164"/>
                  <a:gd name="T35" fmla="*/ 56 h 56"/>
                  <a:gd name="T36" fmla="*/ 164 w 164"/>
                  <a:gd name="T37" fmla="*/ 56 h 56"/>
                  <a:gd name="T38" fmla="*/ 162 w 164"/>
                  <a:gd name="T39" fmla="*/ 38 h 56"/>
                  <a:gd name="T40" fmla="*/ 156 w 164"/>
                  <a:gd name="T41" fmla="*/ 24 h 56"/>
                  <a:gd name="T42" fmla="*/ 148 w 164"/>
                  <a:gd name="T43" fmla="*/ 14 h 56"/>
                  <a:gd name="T44" fmla="*/ 138 w 164"/>
                  <a:gd name="T45" fmla="*/ 6 h 56"/>
                  <a:gd name="T46" fmla="*/ 126 w 164"/>
                  <a:gd name="T47" fmla="*/ 2 h 56"/>
                  <a:gd name="T48" fmla="*/ 112 w 164"/>
                  <a:gd name="T49" fmla="*/ 0 h 56"/>
                  <a:gd name="T50" fmla="*/ 82 w 164"/>
                  <a:gd name="T51" fmla="*/ 0 h 56"/>
                  <a:gd name="T52" fmla="*/ 82 w 164"/>
                  <a:gd name="T53" fmla="*/ 0 h 56"/>
                  <a:gd name="T54" fmla="*/ 52 w 164"/>
                  <a:gd name="T55" fmla="*/ 0 h 56"/>
                  <a:gd name="T56" fmla="*/ 38 w 164"/>
                  <a:gd name="T57" fmla="*/ 2 h 56"/>
                  <a:gd name="T58" fmla="*/ 26 w 164"/>
                  <a:gd name="T59" fmla="*/ 6 h 56"/>
                  <a:gd name="T60" fmla="*/ 16 w 164"/>
                  <a:gd name="T61" fmla="*/ 14 h 56"/>
                  <a:gd name="T62" fmla="*/ 8 w 164"/>
                  <a:gd name="T63" fmla="*/ 24 h 56"/>
                  <a:gd name="T64" fmla="*/ 2 w 164"/>
                  <a:gd name="T65" fmla="*/ 38 h 56"/>
                  <a:gd name="T66" fmla="*/ 0 w 164"/>
                  <a:gd name="T67" fmla="*/ 56 h 56"/>
                  <a:gd name="T68" fmla="*/ 20 w 164"/>
                  <a:gd name="T69" fmla="*/ 5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64" h="56">
                    <a:moveTo>
                      <a:pt x="20" y="56"/>
                    </a:moveTo>
                    <a:lnTo>
                      <a:pt x="20" y="56"/>
                    </a:lnTo>
                    <a:lnTo>
                      <a:pt x="22" y="46"/>
                    </a:lnTo>
                    <a:lnTo>
                      <a:pt x="26" y="36"/>
                    </a:lnTo>
                    <a:lnTo>
                      <a:pt x="30" y="30"/>
                    </a:lnTo>
                    <a:lnTo>
                      <a:pt x="36" y="26"/>
                    </a:lnTo>
                    <a:lnTo>
                      <a:pt x="42" y="22"/>
                    </a:lnTo>
                    <a:lnTo>
                      <a:pt x="54" y="20"/>
                    </a:lnTo>
                    <a:lnTo>
                      <a:pt x="82" y="20"/>
                    </a:lnTo>
                    <a:lnTo>
                      <a:pt x="82" y="20"/>
                    </a:lnTo>
                    <a:lnTo>
                      <a:pt x="112" y="20"/>
                    </a:lnTo>
                    <a:lnTo>
                      <a:pt x="122" y="22"/>
                    </a:lnTo>
                    <a:lnTo>
                      <a:pt x="130" y="26"/>
                    </a:lnTo>
                    <a:lnTo>
                      <a:pt x="136" y="30"/>
                    </a:lnTo>
                    <a:lnTo>
                      <a:pt x="140" y="36"/>
                    </a:lnTo>
                    <a:lnTo>
                      <a:pt x="142" y="46"/>
                    </a:lnTo>
                    <a:lnTo>
                      <a:pt x="144" y="56"/>
                    </a:lnTo>
                    <a:lnTo>
                      <a:pt x="164" y="56"/>
                    </a:lnTo>
                    <a:lnTo>
                      <a:pt x="164" y="56"/>
                    </a:lnTo>
                    <a:lnTo>
                      <a:pt x="162" y="38"/>
                    </a:lnTo>
                    <a:lnTo>
                      <a:pt x="156" y="24"/>
                    </a:lnTo>
                    <a:lnTo>
                      <a:pt x="148" y="14"/>
                    </a:lnTo>
                    <a:lnTo>
                      <a:pt x="138" y="6"/>
                    </a:lnTo>
                    <a:lnTo>
                      <a:pt x="126" y="2"/>
                    </a:lnTo>
                    <a:lnTo>
                      <a:pt x="112" y="0"/>
                    </a:lnTo>
                    <a:lnTo>
                      <a:pt x="82" y="0"/>
                    </a:lnTo>
                    <a:lnTo>
                      <a:pt x="82" y="0"/>
                    </a:lnTo>
                    <a:lnTo>
                      <a:pt x="52" y="0"/>
                    </a:lnTo>
                    <a:lnTo>
                      <a:pt x="38" y="2"/>
                    </a:lnTo>
                    <a:lnTo>
                      <a:pt x="26" y="6"/>
                    </a:lnTo>
                    <a:lnTo>
                      <a:pt x="16" y="14"/>
                    </a:lnTo>
                    <a:lnTo>
                      <a:pt x="8" y="24"/>
                    </a:lnTo>
                    <a:lnTo>
                      <a:pt x="2" y="38"/>
                    </a:lnTo>
                    <a:lnTo>
                      <a:pt x="0" y="56"/>
                    </a:lnTo>
                    <a:lnTo>
                      <a:pt x="20" y="56"/>
                    </a:lnTo>
                    <a:close/>
                  </a:path>
                </a:pathLst>
              </a:custGeom>
              <a:solidFill>
                <a:srgbClr val="E31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005EB8"/>
                  </a:solidFill>
                </a:endParaRPr>
              </a:p>
            </p:txBody>
          </p:sp>
        </p:grpSp>
        <p:sp>
          <p:nvSpPr>
            <p:cNvPr id="51" name="TextBox 50"/>
            <p:cNvSpPr txBox="1"/>
            <p:nvPr userDrawn="1"/>
          </p:nvSpPr>
          <p:spPr>
            <a:xfrm rot="16200000">
              <a:off x="8191735" y="250329"/>
              <a:ext cx="563729" cy="1355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510" dirty="0" smtClean="0">
                  <a:solidFill>
                    <a:srgbClr val="FFFFFF">
                      <a:lumMod val="65000"/>
                    </a:srgbClr>
                  </a:solidFill>
                </a:rPr>
                <a:t>strictly</a:t>
              </a:r>
              <a:endParaRPr lang="en-GB" sz="510" dirty="0">
                <a:solidFill>
                  <a:srgbClr val="FFFFFF">
                    <a:lumMod val="65000"/>
                  </a:srgbClr>
                </a:solidFill>
              </a:endParaRPr>
            </a:p>
          </p:txBody>
        </p:sp>
        <p:sp>
          <p:nvSpPr>
            <p:cNvPr id="52" name="TextBox 51"/>
            <p:cNvSpPr txBox="1"/>
            <p:nvPr userDrawn="1"/>
          </p:nvSpPr>
          <p:spPr>
            <a:xfrm>
              <a:off x="8410803" y="506408"/>
              <a:ext cx="851853" cy="19217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580" dirty="0" smtClean="0">
                  <a:solidFill>
                    <a:srgbClr val="FF0000"/>
                  </a:solidFill>
                </a:rPr>
                <a:t>CONFIDENTIAL</a:t>
              </a:r>
              <a:endParaRPr lang="en-GB" sz="580" dirty="0">
                <a:solidFill>
                  <a:srgbClr val="FF0000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0573648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5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bullets 2 column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25" name="Conector recto 12"/>
          <p:cNvCxnSpPr/>
          <p:nvPr userDrawn="1"/>
        </p:nvCxnSpPr>
        <p:spPr>
          <a:xfrm flipH="1">
            <a:off x="407670" y="5961580"/>
            <a:ext cx="5897778" cy="3161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07668" y="1512041"/>
            <a:ext cx="4899694" cy="4276616"/>
          </a:xfrm>
        </p:spPr>
        <p:txBody>
          <a:bodyPr/>
          <a:lstStyle>
            <a:lvl1pPr>
              <a:defRPr>
                <a:solidFill>
                  <a:srgbClr val="4D4D4D"/>
                </a:solidFill>
              </a:defRPr>
            </a:lvl1pPr>
            <a:lvl2pPr>
              <a:defRPr>
                <a:solidFill>
                  <a:srgbClr val="4D4D4D"/>
                </a:solidFill>
              </a:defRPr>
            </a:lvl2pPr>
            <a:lvl3pPr>
              <a:defRPr>
                <a:solidFill>
                  <a:srgbClr val="4D4D4D"/>
                </a:solidFill>
              </a:defRPr>
            </a:lvl3pPr>
            <a:lvl4pPr>
              <a:defRPr>
                <a:solidFill>
                  <a:srgbClr val="4D4D4D"/>
                </a:solidFill>
              </a:defRPr>
            </a:lvl4pPr>
            <a:lvl5pPr>
              <a:defRPr>
                <a:solidFill>
                  <a:srgbClr val="4D4D4D"/>
                </a:solidFill>
              </a:defRPr>
            </a:lvl5pPr>
          </a:lstStyle>
          <a:p>
            <a:pPr lvl="0"/>
            <a:r>
              <a:rPr lang="en-US" noProof="0" smtClean="0"/>
              <a:t>Click to edit Master text styles</a:t>
            </a:r>
          </a:p>
          <a:p>
            <a:pPr lvl="1"/>
            <a:r>
              <a:rPr lang="en-US" noProof="0" smtClean="0"/>
              <a:t>Second level</a:t>
            </a:r>
          </a:p>
          <a:p>
            <a:pPr lvl="2"/>
            <a:r>
              <a:rPr lang="en-US" noProof="0" smtClean="0"/>
              <a:t>Third level</a:t>
            </a:r>
          </a:p>
          <a:p>
            <a:pPr lvl="3"/>
            <a:r>
              <a:rPr lang="en-US" noProof="0" smtClean="0"/>
              <a:t>Fourth level</a:t>
            </a:r>
          </a:p>
          <a:p>
            <a:pPr lvl="4"/>
            <a:r>
              <a:rPr lang="en-US" noProof="0" smtClean="0"/>
              <a:t>Fifth level</a:t>
            </a:r>
            <a:endParaRPr lang="en-GB" noProof="0" dirty="0"/>
          </a:p>
        </p:txBody>
      </p:sp>
      <p:grpSp>
        <p:nvGrpSpPr>
          <p:cNvPr id="11" name="Group 4"/>
          <p:cNvGrpSpPr>
            <a:grpSpLocks noChangeAspect="1"/>
          </p:cNvGrpSpPr>
          <p:nvPr userDrawn="1"/>
        </p:nvGrpSpPr>
        <p:grpSpPr bwMode="auto">
          <a:xfrm>
            <a:off x="9299675" y="6133568"/>
            <a:ext cx="1624293" cy="160505"/>
            <a:chOff x="4649" y="3974"/>
            <a:chExt cx="812" cy="107"/>
          </a:xfrm>
        </p:grpSpPr>
        <p:sp>
          <p:nvSpPr>
            <p:cNvPr id="12" name="AutoShape 3"/>
            <p:cNvSpPr>
              <a:spLocks noChangeAspect="1" noChangeArrowheads="1" noTextEdit="1"/>
            </p:cNvSpPr>
            <p:nvPr userDrawn="1"/>
          </p:nvSpPr>
          <p:spPr bwMode="auto">
            <a:xfrm>
              <a:off x="4649" y="3974"/>
              <a:ext cx="812" cy="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13" name="Freeform 12"/>
            <p:cNvSpPr>
              <a:spLocks noEditPoints="1"/>
            </p:cNvSpPr>
            <p:nvPr userDrawn="1"/>
          </p:nvSpPr>
          <p:spPr bwMode="auto">
            <a:xfrm>
              <a:off x="4649" y="3974"/>
              <a:ext cx="812" cy="107"/>
            </a:xfrm>
            <a:custGeom>
              <a:avLst/>
              <a:gdLst>
                <a:gd name="T0" fmla="*/ 2293 w 3248"/>
                <a:gd name="T1" fmla="*/ 424 h 428"/>
                <a:gd name="T2" fmla="*/ 2209 w 3248"/>
                <a:gd name="T3" fmla="*/ 355 h 428"/>
                <a:gd name="T4" fmla="*/ 2159 w 3248"/>
                <a:gd name="T5" fmla="*/ 76 h 428"/>
                <a:gd name="T6" fmla="*/ 2306 w 3248"/>
                <a:gd name="T7" fmla="*/ 5 h 428"/>
                <a:gd name="T8" fmla="*/ 2042 w 3248"/>
                <a:gd name="T9" fmla="*/ 407 h 428"/>
                <a:gd name="T10" fmla="*/ 611 w 3248"/>
                <a:gd name="T11" fmla="*/ 11 h 428"/>
                <a:gd name="T12" fmla="*/ 672 w 3248"/>
                <a:gd name="T13" fmla="*/ 353 h 428"/>
                <a:gd name="T14" fmla="*/ 737 w 3248"/>
                <a:gd name="T15" fmla="*/ 376 h 428"/>
                <a:gd name="T16" fmla="*/ 909 w 3248"/>
                <a:gd name="T17" fmla="*/ 1 h 428"/>
                <a:gd name="T18" fmla="*/ 261 w 3248"/>
                <a:gd name="T19" fmla="*/ 332 h 428"/>
                <a:gd name="T20" fmla="*/ 114 w 3248"/>
                <a:gd name="T21" fmla="*/ 347 h 428"/>
                <a:gd name="T22" fmla="*/ 94 w 3248"/>
                <a:gd name="T23" fmla="*/ 277 h 428"/>
                <a:gd name="T24" fmla="*/ 261 w 3248"/>
                <a:gd name="T25" fmla="*/ 332 h 428"/>
                <a:gd name="T26" fmla="*/ 52 w 3248"/>
                <a:gd name="T27" fmla="*/ 102 h 428"/>
                <a:gd name="T28" fmla="*/ 234 w 3248"/>
                <a:gd name="T29" fmla="*/ 90 h 428"/>
                <a:gd name="T30" fmla="*/ 179 w 3248"/>
                <a:gd name="T31" fmla="*/ 176 h 428"/>
                <a:gd name="T32" fmla="*/ 9 w 3248"/>
                <a:gd name="T33" fmla="*/ 257 h 428"/>
                <a:gd name="T34" fmla="*/ 35 w 3248"/>
                <a:gd name="T35" fmla="*/ 394 h 428"/>
                <a:gd name="T36" fmla="*/ 164 w 3248"/>
                <a:gd name="T37" fmla="*/ 426 h 428"/>
                <a:gd name="T38" fmla="*/ 284 w 3248"/>
                <a:gd name="T39" fmla="*/ 404 h 428"/>
                <a:gd name="T40" fmla="*/ 331 w 3248"/>
                <a:gd name="T41" fmla="*/ 45 h 428"/>
                <a:gd name="T42" fmla="*/ 1319 w 3248"/>
                <a:gd name="T43" fmla="*/ 332 h 428"/>
                <a:gd name="T44" fmla="*/ 1168 w 3248"/>
                <a:gd name="T45" fmla="*/ 344 h 428"/>
                <a:gd name="T46" fmla="*/ 1155 w 3248"/>
                <a:gd name="T47" fmla="*/ 272 h 428"/>
                <a:gd name="T48" fmla="*/ 1264 w 3248"/>
                <a:gd name="T49" fmla="*/ 0 h 428"/>
                <a:gd name="T50" fmla="*/ 1122 w 3248"/>
                <a:gd name="T51" fmla="*/ 98 h 428"/>
                <a:gd name="T52" fmla="*/ 1298 w 3248"/>
                <a:gd name="T53" fmla="*/ 94 h 428"/>
                <a:gd name="T54" fmla="*/ 1212 w 3248"/>
                <a:gd name="T55" fmla="*/ 177 h 428"/>
                <a:gd name="T56" fmla="*/ 1064 w 3248"/>
                <a:gd name="T57" fmla="*/ 270 h 428"/>
                <a:gd name="T58" fmla="*/ 1102 w 3248"/>
                <a:gd name="T59" fmla="*/ 401 h 428"/>
                <a:gd name="T60" fmla="*/ 1246 w 3248"/>
                <a:gd name="T61" fmla="*/ 423 h 428"/>
                <a:gd name="T62" fmla="*/ 1354 w 3248"/>
                <a:gd name="T63" fmla="*/ 407 h 428"/>
                <a:gd name="T64" fmla="*/ 1381 w 3248"/>
                <a:gd name="T65" fmla="*/ 36 h 428"/>
                <a:gd name="T66" fmla="*/ 2714 w 3248"/>
                <a:gd name="T67" fmla="*/ 326 h 428"/>
                <a:gd name="T68" fmla="*/ 2576 w 3248"/>
                <a:gd name="T69" fmla="*/ 337 h 428"/>
                <a:gd name="T70" fmla="*/ 2533 w 3248"/>
                <a:gd name="T71" fmla="*/ 4 h 428"/>
                <a:gd name="T72" fmla="*/ 2468 w 3248"/>
                <a:gd name="T73" fmla="*/ 364 h 428"/>
                <a:gd name="T74" fmla="*/ 2611 w 3248"/>
                <a:gd name="T75" fmla="*/ 427 h 428"/>
                <a:gd name="T76" fmla="*/ 2761 w 3248"/>
                <a:gd name="T77" fmla="*/ 403 h 428"/>
                <a:gd name="T78" fmla="*/ 2937 w 3248"/>
                <a:gd name="T79" fmla="*/ 413 h 428"/>
                <a:gd name="T80" fmla="*/ 3135 w 3248"/>
                <a:gd name="T81" fmla="*/ 422 h 428"/>
                <a:gd name="T82" fmla="*/ 3248 w 3248"/>
                <a:gd name="T83" fmla="*/ 300 h 428"/>
                <a:gd name="T84" fmla="*/ 3184 w 3248"/>
                <a:gd name="T85" fmla="*/ 204 h 428"/>
                <a:gd name="T86" fmla="*/ 3038 w 3248"/>
                <a:gd name="T87" fmla="*/ 127 h 428"/>
                <a:gd name="T88" fmla="*/ 3076 w 3248"/>
                <a:gd name="T89" fmla="*/ 76 h 428"/>
                <a:gd name="T90" fmla="*/ 3232 w 3248"/>
                <a:gd name="T91" fmla="*/ 30 h 428"/>
                <a:gd name="T92" fmla="*/ 3039 w 3248"/>
                <a:gd name="T93" fmla="*/ 8 h 428"/>
                <a:gd name="T94" fmla="*/ 2943 w 3248"/>
                <a:gd name="T95" fmla="*/ 122 h 428"/>
                <a:gd name="T96" fmla="*/ 3021 w 3248"/>
                <a:gd name="T97" fmla="*/ 229 h 428"/>
                <a:gd name="T98" fmla="*/ 3154 w 3248"/>
                <a:gd name="T99" fmla="*/ 300 h 428"/>
                <a:gd name="T100" fmla="*/ 3113 w 3248"/>
                <a:gd name="T101" fmla="*/ 350 h 428"/>
                <a:gd name="T102" fmla="*/ 1639 w 3248"/>
                <a:gd name="T103" fmla="*/ 80 h 428"/>
                <a:gd name="T104" fmla="*/ 1790 w 3248"/>
                <a:gd name="T105" fmla="*/ 97 h 428"/>
                <a:gd name="T106" fmla="*/ 1832 w 3248"/>
                <a:gd name="T107" fmla="*/ 245 h 428"/>
                <a:gd name="T108" fmla="*/ 1739 w 3248"/>
                <a:gd name="T109" fmla="*/ 353 h 428"/>
                <a:gd name="T110" fmla="*/ 1652 w 3248"/>
                <a:gd name="T111" fmla="*/ 4 h 428"/>
                <a:gd name="T112" fmla="*/ 1701 w 3248"/>
                <a:gd name="T113" fmla="*/ 428 h 428"/>
                <a:gd name="T114" fmla="*/ 1885 w 3248"/>
                <a:gd name="T115" fmla="*/ 369 h 428"/>
                <a:gd name="T116" fmla="*/ 1930 w 3248"/>
                <a:gd name="T117" fmla="*/ 187 h 428"/>
                <a:gd name="T118" fmla="*/ 1786 w 3248"/>
                <a:gd name="T119" fmla="*/ 8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248" h="428">
                  <a:moveTo>
                    <a:pt x="2042" y="407"/>
                  </a:moveTo>
                  <a:lnTo>
                    <a:pt x="2042" y="407"/>
                  </a:lnTo>
                  <a:lnTo>
                    <a:pt x="2055" y="411"/>
                  </a:lnTo>
                  <a:lnTo>
                    <a:pt x="2089" y="418"/>
                  </a:lnTo>
                  <a:lnTo>
                    <a:pt x="2113" y="421"/>
                  </a:lnTo>
                  <a:lnTo>
                    <a:pt x="2140" y="425"/>
                  </a:lnTo>
                  <a:lnTo>
                    <a:pt x="2171" y="427"/>
                  </a:lnTo>
                  <a:lnTo>
                    <a:pt x="2205" y="428"/>
                  </a:lnTo>
                  <a:lnTo>
                    <a:pt x="2205" y="428"/>
                  </a:lnTo>
                  <a:lnTo>
                    <a:pt x="2239" y="427"/>
                  </a:lnTo>
                  <a:lnTo>
                    <a:pt x="2268" y="426"/>
                  </a:lnTo>
                  <a:lnTo>
                    <a:pt x="2293" y="424"/>
                  </a:lnTo>
                  <a:lnTo>
                    <a:pt x="2312" y="422"/>
                  </a:lnTo>
                  <a:lnTo>
                    <a:pt x="2339" y="419"/>
                  </a:lnTo>
                  <a:lnTo>
                    <a:pt x="2347" y="417"/>
                  </a:lnTo>
                  <a:lnTo>
                    <a:pt x="2347" y="346"/>
                  </a:lnTo>
                  <a:lnTo>
                    <a:pt x="2347" y="346"/>
                  </a:lnTo>
                  <a:lnTo>
                    <a:pt x="2339" y="347"/>
                  </a:lnTo>
                  <a:lnTo>
                    <a:pt x="2314" y="351"/>
                  </a:lnTo>
                  <a:lnTo>
                    <a:pt x="2277" y="354"/>
                  </a:lnTo>
                  <a:lnTo>
                    <a:pt x="2255" y="355"/>
                  </a:lnTo>
                  <a:lnTo>
                    <a:pt x="2230" y="355"/>
                  </a:lnTo>
                  <a:lnTo>
                    <a:pt x="2230" y="355"/>
                  </a:lnTo>
                  <a:lnTo>
                    <a:pt x="2209" y="355"/>
                  </a:lnTo>
                  <a:lnTo>
                    <a:pt x="2191" y="354"/>
                  </a:lnTo>
                  <a:lnTo>
                    <a:pt x="2160" y="351"/>
                  </a:lnTo>
                  <a:lnTo>
                    <a:pt x="2141" y="349"/>
                  </a:lnTo>
                  <a:lnTo>
                    <a:pt x="2134" y="348"/>
                  </a:lnTo>
                  <a:lnTo>
                    <a:pt x="2134" y="247"/>
                  </a:lnTo>
                  <a:lnTo>
                    <a:pt x="2318" y="247"/>
                  </a:lnTo>
                  <a:lnTo>
                    <a:pt x="2318" y="175"/>
                  </a:lnTo>
                  <a:lnTo>
                    <a:pt x="2134" y="175"/>
                  </a:lnTo>
                  <a:lnTo>
                    <a:pt x="2134" y="79"/>
                  </a:lnTo>
                  <a:lnTo>
                    <a:pt x="2134" y="79"/>
                  </a:lnTo>
                  <a:lnTo>
                    <a:pt x="2141" y="78"/>
                  </a:lnTo>
                  <a:lnTo>
                    <a:pt x="2159" y="76"/>
                  </a:lnTo>
                  <a:lnTo>
                    <a:pt x="2187" y="74"/>
                  </a:lnTo>
                  <a:lnTo>
                    <a:pt x="2224" y="73"/>
                  </a:lnTo>
                  <a:lnTo>
                    <a:pt x="2224" y="73"/>
                  </a:lnTo>
                  <a:lnTo>
                    <a:pt x="2247" y="73"/>
                  </a:lnTo>
                  <a:lnTo>
                    <a:pt x="2268" y="74"/>
                  </a:lnTo>
                  <a:lnTo>
                    <a:pt x="2305" y="77"/>
                  </a:lnTo>
                  <a:lnTo>
                    <a:pt x="2331" y="80"/>
                  </a:lnTo>
                  <a:lnTo>
                    <a:pt x="2340" y="82"/>
                  </a:lnTo>
                  <a:lnTo>
                    <a:pt x="2340" y="10"/>
                  </a:lnTo>
                  <a:lnTo>
                    <a:pt x="2340" y="10"/>
                  </a:lnTo>
                  <a:lnTo>
                    <a:pt x="2331" y="9"/>
                  </a:lnTo>
                  <a:lnTo>
                    <a:pt x="2306" y="5"/>
                  </a:lnTo>
                  <a:lnTo>
                    <a:pt x="2266" y="2"/>
                  </a:lnTo>
                  <a:lnTo>
                    <a:pt x="2242" y="1"/>
                  </a:lnTo>
                  <a:lnTo>
                    <a:pt x="2214" y="0"/>
                  </a:lnTo>
                  <a:lnTo>
                    <a:pt x="2214" y="0"/>
                  </a:lnTo>
                  <a:lnTo>
                    <a:pt x="2176" y="1"/>
                  </a:lnTo>
                  <a:lnTo>
                    <a:pt x="2144" y="3"/>
                  </a:lnTo>
                  <a:lnTo>
                    <a:pt x="2114" y="6"/>
                  </a:lnTo>
                  <a:lnTo>
                    <a:pt x="2089" y="9"/>
                  </a:lnTo>
                  <a:lnTo>
                    <a:pt x="2069" y="13"/>
                  </a:lnTo>
                  <a:lnTo>
                    <a:pt x="2055" y="15"/>
                  </a:lnTo>
                  <a:lnTo>
                    <a:pt x="2042" y="19"/>
                  </a:lnTo>
                  <a:lnTo>
                    <a:pt x="2042" y="407"/>
                  </a:lnTo>
                  <a:close/>
                  <a:moveTo>
                    <a:pt x="726" y="246"/>
                  </a:moveTo>
                  <a:lnTo>
                    <a:pt x="726" y="246"/>
                  </a:lnTo>
                  <a:lnTo>
                    <a:pt x="722" y="257"/>
                  </a:lnTo>
                  <a:lnTo>
                    <a:pt x="719" y="270"/>
                  </a:lnTo>
                  <a:lnTo>
                    <a:pt x="719" y="270"/>
                  </a:lnTo>
                  <a:lnTo>
                    <a:pt x="715" y="257"/>
                  </a:lnTo>
                  <a:lnTo>
                    <a:pt x="712" y="246"/>
                  </a:lnTo>
                  <a:lnTo>
                    <a:pt x="630" y="39"/>
                  </a:lnTo>
                  <a:lnTo>
                    <a:pt x="630" y="39"/>
                  </a:lnTo>
                  <a:lnTo>
                    <a:pt x="624" y="28"/>
                  </a:lnTo>
                  <a:lnTo>
                    <a:pt x="618" y="19"/>
                  </a:lnTo>
                  <a:lnTo>
                    <a:pt x="611" y="11"/>
                  </a:lnTo>
                  <a:lnTo>
                    <a:pt x="603" y="7"/>
                  </a:lnTo>
                  <a:lnTo>
                    <a:pt x="593" y="3"/>
                  </a:lnTo>
                  <a:lnTo>
                    <a:pt x="581" y="1"/>
                  </a:lnTo>
                  <a:lnTo>
                    <a:pt x="569" y="1"/>
                  </a:lnTo>
                  <a:lnTo>
                    <a:pt x="555" y="0"/>
                  </a:lnTo>
                  <a:lnTo>
                    <a:pt x="555" y="0"/>
                  </a:lnTo>
                  <a:lnTo>
                    <a:pt x="529" y="1"/>
                  </a:lnTo>
                  <a:lnTo>
                    <a:pt x="513" y="2"/>
                  </a:lnTo>
                  <a:lnTo>
                    <a:pt x="471" y="422"/>
                  </a:lnTo>
                  <a:lnTo>
                    <a:pt x="564" y="422"/>
                  </a:lnTo>
                  <a:lnTo>
                    <a:pt x="584" y="140"/>
                  </a:lnTo>
                  <a:lnTo>
                    <a:pt x="672" y="353"/>
                  </a:lnTo>
                  <a:lnTo>
                    <a:pt x="672" y="353"/>
                  </a:lnTo>
                  <a:lnTo>
                    <a:pt x="675" y="359"/>
                  </a:lnTo>
                  <a:lnTo>
                    <a:pt x="679" y="364"/>
                  </a:lnTo>
                  <a:lnTo>
                    <a:pt x="684" y="368"/>
                  </a:lnTo>
                  <a:lnTo>
                    <a:pt x="689" y="371"/>
                  </a:lnTo>
                  <a:lnTo>
                    <a:pt x="695" y="373"/>
                  </a:lnTo>
                  <a:lnTo>
                    <a:pt x="702" y="376"/>
                  </a:lnTo>
                  <a:lnTo>
                    <a:pt x="710" y="377"/>
                  </a:lnTo>
                  <a:lnTo>
                    <a:pt x="719" y="377"/>
                  </a:lnTo>
                  <a:lnTo>
                    <a:pt x="719" y="377"/>
                  </a:lnTo>
                  <a:lnTo>
                    <a:pt x="728" y="377"/>
                  </a:lnTo>
                  <a:lnTo>
                    <a:pt x="737" y="376"/>
                  </a:lnTo>
                  <a:lnTo>
                    <a:pt x="744" y="373"/>
                  </a:lnTo>
                  <a:lnTo>
                    <a:pt x="750" y="371"/>
                  </a:lnTo>
                  <a:lnTo>
                    <a:pt x="755" y="368"/>
                  </a:lnTo>
                  <a:lnTo>
                    <a:pt x="759" y="364"/>
                  </a:lnTo>
                  <a:lnTo>
                    <a:pt x="762" y="359"/>
                  </a:lnTo>
                  <a:lnTo>
                    <a:pt x="765" y="353"/>
                  </a:lnTo>
                  <a:lnTo>
                    <a:pt x="853" y="140"/>
                  </a:lnTo>
                  <a:lnTo>
                    <a:pt x="874" y="422"/>
                  </a:lnTo>
                  <a:lnTo>
                    <a:pt x="967" y="422"/>
                  </a:lnTo>
                  <a:lnTo>
                    <a:pt x="925" y="2"/>
                  </a:lnTo>
                  <a:lnTo>
                    <a:pt x="925" y="2"/>
                  </a:lnTo>
                  <a:lnTo>
                    <a:pt x="909" y="1"/>
                  </a:lnTo>
                  <a:lnTo>
                    <a:pt x="883" y="0"/>
                  </a:lnTo>
                  <a:lnTo>
                    <a:pt x="883" y="0"/>
                  </a:lnTo>
                  <a:lnTo>
                    <a:pt x="868" y="1"/>
                  </a:lnTo>
                  <a:lnTo>
                    <a:pt x="856" y="1"/>
                  </a:lnTo>
                  <a:lnTo>
                    <a:pt x="845" y="3"/>
                  </a:lnTo>
                  <a:lnTo>
                    <a:pt x="836" y="7"/>
                  </a:lnTo>
                  <a:lnTo>
                    <a:pt x="827" y="11"/>
                  </a:lnTo>
                  <a:lnTo>
                    <a:pt x="819" y="19"/>
                  </a:lnTo>
                  <a:lnTo>
                    <a:pt x="813" y="28"/>
                  </a:lnTo>
                  <a:lnTo>
                    <a:pt x="808" y="39"/>
                  </a:lnTo>
                  <a:lnTo>
                    <a:pt x="726" y="246"/>
                  </a:lnTo>
                  <a:close/>
                  <a:moveTo>
                    <a:pt x="261" y="332"/>
                  </a:moveTo>
                  <a:lnTo>
                    <a:pt x="261" y="332"/>
                  </a:lnTo>
                  <a:lnTo>
                    <a:pt x="241" y="338"/>
                  </a:lnTo>
                  <a:lnTo>
                    <a:pt x="215" y="347"/>
                  </a:lnTo>
                  <a:lnTo>
                    <a:pt x="200" y="350"/>
                  </a:lnTo>
                  <a:lnTo>
                    <a:pt x="186" y="353"/>
                  </a:lnTo>
                  <a:lnTo>
                    <a:pt x="172" y="355"/>
                  </a:lnTo>
                  <a:lnTo>
                    <a:pt x="157" y="355"/>
                  </a:lnTo>
                  <a:lnTo>
                    <a:pt x="157" y="355"/>
                  </a:lnTo>
                  <a:lnTo>
                    <a:pt x="144" y="355"/>
                  </a:lnTo>
                  <a:lnTo>
                    <a:pt x="131" y="353"/>
                  </a:lnTo>
                  <a:lnTo>
                    <a:pt x="120" y="349"/>
                  </a:lnTo>
                  <a:lnTo>
                    <a:pt x="114" y="347"/>
                  </a:lnTo>
                  <a:lnTo>
                    <a:pt x="109" y="344"/>
                  </a:lnTo>
                  <a:lnTo>
                    <a:pt x="105" y="340"/>
                  </a:lnTo>
                  <a:lnTo>
                    <a:pt x="101" y="336"/>
                  </a:lnTo>
                  <a:lnTo>
                    <a:pt x="98" y="331"/>
                  </a:lnTo>
                  <a:lnTo>
                    <a:pt x="95" y="326"/>
                  </a:lnTo>
                  <a:lnTo>
                    <a:pt x="93" y="321"/>
                  </a:lnTo>
                  <a:lnTo>
                    <a:pt x="92" y="315"/>
                  </a:lnTo>
                  <a:lnTo>
                    <a:pt x="91" y="308"/>
                  </a:lnTo>
                  <a:lnTo>
                    <a:pt x="90" y="300"/>
                  </a:lnTo>
                  <a:lnTo>
                    <a:pt x="90" y="300"/>
                  </a:lnTo>
                  <a:lnTo>
                    <a:pt x="91" y="288"/>
                  </a:lnTo>
                  <a:lnTo>
                    <a:pt x="94" y="277"/>
                  </a:lnTo>
                  <a:lnTo>
                    <a:pt x="96" y="272"/>
                  </a:lnTo>
                  <a:lnTo>
                    <a:pt x="99" y="266"/>
                  </a:lnTo>
                  <a:lnTo>
                    <a:pt x="103" y="262"/>
                  </a:lnTo>
                  <a:lnTo>
                    <a:pt x="106" y="258"/>
                  </a:lnTo>
                  <a:lnTo>
                    <a:pt x="111" y="255"/>
                  </a:lnTo>
                  <a:lnTo>
                    <a:pt x="116" y="252"/>
                  </a:lnTo>
                  <a:lnTo>
                    <a:pt x="123" y="249"/>
                  </a:lnTo>
                  <a:lnTo>
                    <a:pt x="129" y="247"/>
                  </a:lnTo>
                  <a:lnTo>
                    <a:pt x="145" y="244"/>
                  </a:lnTo>
                  <a:lnTo>
                    <a:pt x="162" y="242"/>
                  </a:lnTo>
                  <a:lnTo>
                    <a:pt x="261" y="239"/>
                  </a:lnTo>
                  <a:lnTo>
                    <a:pt x="261" y="332"/>
                  </a:lnTo>
                  <a:close/>
                  <a:moveTo>
                    <a:pt x="205" y="0"/>
                  </a:moveTo>
                  <a:lnTo>
                    <a:pt x="205" y="0"/>
                  </a:lnTo>
                  <a:lnTo>
                    <a:pt x="176" y="1"/>
                  </a:lnTo>
                  <a:lnTo>
                    <a:pt x="147" y="4"/>
                  </a:lnTo>
                  <a:lnTo>
                    <a:pt x="121" y="7"/>
                  </a:lnTo>
                  <a:lnTo>
                    <a:pt x="97" y="12"/>
                  </a:lnTo>
                  <a:lnTo>
                    <a:pt x="77" y="17"/>
                  </a:lnTo>
                  <a:lnTo>
                    <a:pt x="58" y="23"/>
                  </a:lnTo>
                  <a:lnTo>
                    <a:pt x="44" y="28"/>
                  </a:lnTo>
                  <a:lnTo>
                    <a:pt x="33" y="33"/>
                  </a:lnTo>
                  <a:lnTo>
                    <a:pt x="52" y="102"/>
                  </a:lnTo>
                  <a:lnTo>
                    <a:pt x="52" y="102"/>
                  </a:lnTo>
                  <a:lnTo>
                    <a:pt x="63" y="98"/>
                  </a:lnTo>
                  <a:lnTo>
                    <a:pt x="92" y="91"/>
                  </a:lnTo>
                  <a:lnTo>
                    <a:pt x="111" y="86"/>
                  </a:lnTo>
                  <a:lnTo>
                    <a:pt x="133" y="82"/>
                  </a:lnTo>
                  <a:lnTo>
                    <a:pt x="155" y="80"/>
                  </a:lnTo>
                  <a:lnTo>
                    <a:pt x="179" y="79"/>
                  </a:lnTo>
                  <a:lnTo>
                    <a:pt x="179" y="79"/>
                  </a:lnTo>
                  <a:lnTo>
                    <a:pt x="197" y="80"/>
                  </a:lnTo>
                  <a:lnTo>
                    <a:pt x="214" y="82"/>
                  </a:lnTo>
                  <a:lnTo>
                    <a:pt x="221" y="84"/>
                  </a:lnTo>
                  <a:lnTo>
                    <a:pt x="228" y="86"/>
                  </a:lnTo>
                  <a:lnTo>
                    <a:pt x="234" y="90"/>
                  </a:lnTo>
                  <a:lnTo>
                    <a:pt x="239" y="94"/>
                  </a:lnTo>
                  <a:lnTo>
                    <a:pt x="244" y="98"/>
                  </a:lnTo>
                  <a:lnTo>
                    <a:pt x="248" y="102"/>
                  </a:lnTo>
                  <a:lnTo>
                    <a:pt x="251" y="108"/>
                  </a:lnTo>
                  <a:lnTo>
                    <a:pt x="254" y="114"/>
                  </a:lnTo>
                  <a:lnTo>
                    <a:pt x="256" y="120"/>
                  </a:lnTo>
                  <a:lnTo>
                    <a:pt x="258" y="129"/>
                  </a:lnTo>
                  <a:lnTo>
                    <a:pt x="260" y="137"/>
                  </a:lnTo>
                  <a:lnTo>
                    <a:pt x="260" y="146"/>
                  </a:lnTo>
                  <a:lnTo>
                    <a:pt x="260" y="176"/>
                  </a:lnTo>
                  <a:lnTo>
                    <a:pt x="179" y="176"/>
                  </a:lnTo>
                  <a:lnTo>
                    <a:pt x="179" y="176"/>
                  </a:lnTo>
                  <a:lnTo>
                    <a:pt x="154" y="177"/>
                  </a:lnTo>
                  <a:lnTo>
                    <a:pt x="132" y="179"/>
                  </a:lnTo>
                  <a:lnTo>
                    <a:pt x="111" y="182"/>
                  </a:lnTo>
                  <a:lnTo>
                    <a:pt x="93" y="187"/>
                  </a:lnTo>
                  <a:lnTo>
                    <a:pt x="77" y="192"/>
                  </a:lnTo>
                  <a:lnTo>
                    <a:pt x="61" y="200"/>
                  </a:lnTo>
                  <a:lnTo>
                    <a:pt x="49" y="207"/>
                  </a:lnTo>
                  <a:lnTo>
                    <a:pt x="38" y="216"/>
                  </a:lnTo>
                  <a:lnTo>
                    <a:pt x="29" y="225"/>
                  </a:lnTo>
                  <a:lnTo>
                    <a:pt x="20" y="236"/>
                  </a:lnTo>
                  <a:lnTo>
                    <a:pt x="14" y="246"/>
                  </a:lnTo>
                  <a:lnTo>
                    <a:pt x="9" y="257"/>
                  </a:lnTo>
                  <a:lnTo>
                    <a:pt x="5" y="270"/>
                  </a:lnTo>
                  <a:lnTo>
                    <a:pt x="2" y="282"/>
                  </a:lnTo>
                  <a:lnTo>
                    <a:pt x="1" y="294"/>
                  </a:lnTo>
                  <a:lnTo>
                    <a:pt x="0" y="307"/>
                  </a:lnTo>
                  <a:lnTo>
                    <a:pt x="0" y="307"/>
                  </a:lnTo>
                  <a:lnTo>
                    <a:pt x="1" y="323"/>
                  </a:lnTo>
                  <a:lnTo>
                    <a:pt x="3" y="338"/>
                  </a:lnTo>
                  <a:lnTo>
                    <a:pt x="7" y="352"/>
                  </a:lnTo>
                  <a:lnTo>
                    <a:pt x="12" y="364"/>
                  </a:lnTo>
                  <a:lnTo>
                    <a:pt x="19" y="376"/>
                  </a:lnTo>
                  <a:lnTo>
                    <a:pt x="27" y="386"/>
                  </a:lnTo>
                  <a:lnTo>
                    <a:pt x="35" y="394"/>
                  </a:lnTo>
                  <a:lnTo>
                    <a:pt x="45" y="401"/>
                  </a:lnTo>
                  <a:lnTo>
                    <a:pt x="54" y="408"/>
                  </a:lnTo>
                  <a:lnTo>
                    <a:pt x="65" y="414"/>
                  </a:lnTo>
                  <a:lnTo>
                    <a:pt x="77" y="418"/>
                  </a:lnTo>
                  <a:lnTo>
                    <a:pt x="89" y="422"/>
                  </a:lnTo>
                  <a:lnTo>
                    <a:pt x="101" y="424"/>
                  </a:lnTo>
                  <a:lnTo>
                    <a:pt x="113" y="426"/>
                  </a:lnTo>
                  <a:lnTo>
                    <a:pt x="126" y="427"/>
                  </a:lnTo>
                  <a:lnTo>
                    <a:pt x="138" y="428"/>
                  </a:lnTo>
                  <a:lnTo>
                    <a:pt x="138" y="428"/>
                  </a:lnTo>
                  <a:lnTo>
                    <a:pt x="151" y="427"/>
                  </a:lnTo>
                  <a:lnTo>
                    <a:pt x="164" y="426"/>
                  </a:lnTo>
                  <a:lnTo>
                    <a:pt x="189" y="423"/>
                  </a:lnTo>
                  <a:lnTo>
                    <a:pt x="209" y="418"/>
                  </a:lnTo>
                  <a:lnTo>
                    <a:pt x="227" y="412"/>
                  </a:lnTo>
                  <a:lnTo>
                    <a:pt x="241" y="406"/>
                  </a:lnTo>
                  <a:lnTo>
                    <a:pt x="252" y="401"/>
                  </a:lnTo>
                  <a:lnTo>
                    <a:pt x="260" y="397"/>
                  </a:lnTo>
                  <a:lnTo>
                    <a:pt x="264" y="396"/>
                  </a:lnTo>
                  <a:lnTo>
                    <a:pt x="264" y="396"/>
                  </a:lnTo>
                  <a:lnTo>
                    <a:pt x="266" y="397"/>
                  </a:lnTo>
                  <a:lnTo>
                    <a:pt x="270" y="398"/>
                  </a:lnTo>
                  <a:lnTo>
                    <a:pt x="276" y="401"/>
                  </a:lnTo>
                  <a:lnTo>
                    <a:pt x="284" y="404"/>
                  </a:lnTo>
                  <a:lnTo>
                    <a:pt x="295" y="407"/>
                  </a:lnTo>
                  <a:lnTo>
                    <a:pt x="311" y="411"/>
                  </a:lnTo>
                  <a:lnTo>
                    <a:pt x="329" y="412"/>
                  </a:lnTo>
                  <a:lnTo>
                    <a:pt x="352" y="413"/>
                  </a:lnTo>
                  <a:lnTo>
                    <a:pt x="352" y="122"/>
                  </a:lnTo>
                  <a:lnTo>
                    <a:pt x="352" y="122"/>
                  </a:lnTo>
                  <a:lnTo>
                    <a:pt x="352" y="106"/>
                  </a:lnTo>
                  <a:lnTo>
                    <a:pt x="350" y="92"/>
                  </a:lnTo>
                  <a:lnTo>
                    <a:pt x="347" y="78"/>
                  </a:lnTo>
                  <a:lnTo>
                    <a:pt x="343" y="66"/>
                  </a:lnTo>
                  <a:lnTo>
                    <a:pt x="337" y="56"/>
                  </a:lnTo>
                  <a:lnTo>
                    <a:pt x="331" y="45"/>
                  </a:lnTo>
                  <a:lnTo>
                    <a:pt x="323" y="36"/>
                  </a:lnTo>
                  <a:lnTo>
                    <a:pt x="314" y="29"/>
                  </a:lnTo>
                  <a:lnTo>
                    <a:pt x="304" y="22"/>
                  </a:lnTo>
                  <a:lnTo>
                    <a:pt x="293" y="15"/>
                  </a:lnTo>
                  <a:lnTo>
                    <a:pt x="281" y="11"/>
                  </a:lnTo>
                  <a:lnTo>
                    <a:pt x="268" y="7"/>
                  </a:lnTo>
                  <a:lnTo>
                    <a:pt x="253" y="4"/>
                  </a:lnTo>
                  <a:lnTo>
                    <a:pt x="238" y="2"/>
                  </a:lnTo>
                  <a:lnTo>
                    <a:pt x="223" y="1"/>
                  </a:lnTo>
                  <a:lnTo>
                    <a:pt x="205" y="0"/>
                  </a:lnTo>
                  <a:close/>
                  <a:moveTo>
                    <a:pt x="1319" y="332"/>
                  </a:moveTo>
                  <a:lnTo>
                    <a:pt x="1319" y="332"/>
                  </a:lnTo>
                  <a:lnTo>
                    <a:pt x="1300" y="338"/>
                  </a:lnTo>
                  <a:lnTo>
                    <a:pt x="1273" y="347"/>
                  </a:lnTo>
                  <a:lnTo>
                    <a:pt x="1259" y="350"/>
                  </a:lnTo>
                  <a:lnTo>
                    <a:pt x="1243" y="353"/>
                  </a:lnTo>
                  <a:lnTo>
                    <a:pt x="1229" y="355"/>
                  </a:lnTo>
                  <a:lnTo>
                    <a:pt x="1216" y="355"/>
                  </a:lnTo>
                  <a:lnTo>
                    <a:pt x="1216" y="355"/>
                  </a:lnTo>
                  <a:lnTo>
                    <a:pt x="1202" y="355"/>
                  </a:lnTo>
                  <a:lnTo>
                    <a:pt x="1189" y="353"/>
                  </a:lnTo>
                  <a:lnTo>
                    <a:pt x="1177" y="349"/>
                  </a:lnTo>
                  <a:lnTo>
                    <a:pt x="1172" y="347"/>
                  </a:lnTo>
                  <a:lnTo>
                    <a:pt x="1168" y="344"/>
                  </a:lnTo>
                  <a:lnTo>
                    <a:pt x="1164" y="340"/>
                  </a:lnTo>
                  <a:lnTo>
                    <a:pt x="1160" y="336"/>
                  </a:lnTo>
                  <a:lnTo>
                    <a:pt x="1157" y="331"/>
                  </a:lnTo>
                  <a:lnTo>
                    <a:pt x="1154" y="326"/>
                  </a:lnTo>
                  <a:lnTo>
                    <a:pt x="1151" y="321"/>
                  </a:lnTo>
                  <a:lnTo>
                    <a:pt x="1149" y="315"/>
                  </a:lnTo>
                  <a:lnTo>
                    <a:pt x="1148" y="308"/>
                  </a:lnTo>
                  <a:lnTo>
                    <a:pt x="1148" y="300"/>
                  </a:lnTo>
                  <a:lnTo>
                    <a:pt x="1148" y="300"/>
                  </a:lnTo>
                  <a:lnTo>
                    <a:pt x="1149" y="288"/>
                  </a:lnTo>
                  <a:lnTo>
                    <a:pt x="1152" y="277"/>
                  </a:lnTo>
                  <a:lnTo>
                    <a:pt x="1155" y="272"/>
                  </a:lnTo>
                  <a:lnTo>
                    <a:pt x="1158" y="266"/>
                  </a:lnTo>
                  <a:lnTo>
                    <a:pt x="1161" y="262"/>
                  </a:lnTo>
                  <a:lnTo>
                    <a:pt x="1165" y="258"/>
                  </a:lnTo>
                  <a:lnTo>
                    <a:pt x="1170" y="255"/>
                  </a:lnTo>
                  <a:lnTo>
                    <a:pt x="1175" y="252"/>
                  </a:lnTo>
                  <a:lnTo>
                    <a:pt x="1181" y="249"/>
                  </a:lnTo>
                  <a:lnTo>
                    <a:pt x="1187" y="247"/>
                  </a:lnTo>
                  <a:lnTo>
                    <a:pt x="1203" y="244"/>
                  </a:lnTo>
                  <a:lnTo>
                    <a:pt x="1221" y="242"/>
                  </a:lnTo>
                  <a:lnTo>
                    <a:pt x="1319" y="239"/>
                  </a:lnTo>
                  <a:lnTo>
                    <a:pt x="1319" y="332"/>
                  </a:lnTo>
                  <a:close/>
                  <a:moveTo>
                    <a:pt x="1264" y="0"/>
                  </a:moveTo>
                  <a:lnTo>
                    <a:pt x="1264" y="0"/>
                  </a:lnTo>
                  <a:lnTo>
                    <a:pt x="1233" y="1"/>
                  </a:lnTo>
                  <a:lnTo>
                    <a:pt x="1206" y="4"/>
                  </a:lnTo>
                  <a:lnTo>
                    <a:pt x="1179" y="7"/>
                  </a:lnTo>
                  <a:lnTo>
                    <a:pt x="1156" y="12"/>
                  </a:lnTo>
                  <a:lnTo>
                    <a:pt x="1135" y="17"/>
                  </a:lnTo>
                  <a:lnTo>
                    <a:pt x="1117" y="23"/>
                  </a:lnTo>
                  <a:lnTo>
                    <a:pt x="1102" y="28"/>
                  </a:lnTo>
                  <a:lnTo>
                    <a:pt x="1091" y="33"/>
                  </a:lnTo>
                  <a:lnTo>
                    <a:pt x="1111" y="102"/>
                  </a:lnTo>
                  <a:lnTo>
                    <a:pt x="1111" y="102"/>
                  </a:lnTo>
                  <a:lnTo>
                    <a:pt x="1122" y="98"/>
                  </a:lnTo>
                  <a:lnTo>
                    <a:pt x="1150" y="91"/>
                  </a:lnTo>
                  <a:lnTo>
                    <a:pt x="1169" y="86"/>
                  </a:lnTo>
                  <a:lnTo>
                    <a:pt x="1190" y="82"/>
                  </a:lnTo>
                  <a:lnTo>
                    <a:pt x="1213" y="80"/>
                  </a:lnTo>
                  <a:lnTo>
                    <a:pt x="1236" y="79"/>
                  </a:lnTo>
                  <a:lnTo>
                    <a:pt x="1236" y="79"/>
                  </a:lnTo>
                  <a:lnTo>
                    <a:pt x="1256" y="80"/>
                  </a:lnTo>
                  <a:lnTo>
                    <a:pt x="1272" y="82"/>
                  </a:lnTo>
                  <a:lnTo>
                    <a:pt x="1279" y="84"/>
                  </a:lnTo>
                  <a:lnTo>
                    <a:pt x="1285" y="86"/>
                  </a:lnTo>
                  <a:lnTo>
                    <a:pt x="1291" y="90"/>
                  </a:lnTo>
                  <a:lnTo>
                    <a:pt x="1298" y="94"/>
                  </a:lnTo>
                  <a:lnTo>
                    <a:pt x="1302" y="98"/>
                  </a:lnTo>
                  <a:lnTo>
                    <a:pt x="1306" y="102"/>
                  </a:lnTo>
                  <a:lnTo>
                    <a:pt x="1310" y="108"/>
                  </a:lnTo>
                  <a:lnTo>
                    <a:pt x="1313" y="114"/>
                  </a:lnTo>
                  <a:lnTo>
                    <a:pt x="1315" y="120"/>
                  </a:lnTo>
                  <a:lnTo>
                    <a:pt x="1316" y="129"/>
                  </a:lnTo>
                  <a:lnTo>
                    <a:pt x="1317" y="137"/>
                  </a:lnTo>
                  <a:lnTo>
                    <a:pt x="1318" y="146"/>
                  </a:lnTo>
                  <a:lnTo>
                    <a:pt x="1318" y="176"/>
                  </a:lnTo>
                  <a:lnTo>
                    <a:pt x="1236" y="176"/>
                  </a:lnTo>
                  <a:lnTo>
                    <a:pt x="1236" y="176"/>
                  </a:lnTo>
                  <a:lnTo>
                    <a:pt x="1212" y="177"/>
                  </a:lnTo>
                  <a:lnTo>
                    <a:pt x="1189" y="179"/>
                  </a:lnTo>
                  <a:lnTo>
                    <a:pt x="1169" y="182"/>
                  </a:lnTo>
                  <a:lnTo>
                    <a:pt x="1150" y="187"/>
                  </a:lnTo>
                  <a:lnTo>
                    <a:pt x="1134" y="192"/>
                  </a:lnTo>
                  <a:lnTo>
                    <a:pt x="1120" y="200"/>
                  </a:lnTo>
                  <a:lnTo>
                    <a:pt x="1108" y="207"/>
                  </a:lnTo>
                  <a:lnTo>
                    <a:pt x="1096" y="216"/>
                  </a:lnTo>
                  <a:lnTo>
                    <a:pt x="1086" y="225"/>
                  </a:lnTo>
                  <a:lnTo>
                    <a:pt x="1079" y="236"/>
                  </a:lnTo>
                  <a:lnTo>
                    <a:pt x="1072" y="246"/>
                  </a:lnTo>
                  <a:lnTo>
                    <a:pt x="1067" y="257"/>
                  </a:lnTo>
                  <a:lnTo>
                    <a:pt x="1064" y="270"/>
                  </a:lnTo>
                  <a:lnTo>
                    <a:pt x="1061" y="282"/>
                  </a:lnTo>
                  <a:lnTo>
                    <a:pt x="1058" y="294"/>
                  </a:lnTo>
                  <a:lnTo>
                    <a:pt x="1058" y="307"/>
                  </a:lnTo>
                  <a:lnTo>
                    <a:pt x="1058" y="307"/>
                  </a:lnTo>
                  <a:lnTo>
                    <a:pt x="1060" y="323"/>
                  </a:lnTo>
                  <a:lnTo>
                    <a:pt x="1062" y="338"/>
                  </a:lnTo>
                  <a:lnTo>
                    <a:pt x="1066" y="352"/>
                  </a:lnTo>
                  <a:lnTo>
                    <a:pt x="1071" y="364"/>
                  </a:lnTo>
                  <a:lnTo>
                    <a:pt x="1077" y="376"/>
                  </a:lnTo>
                  <a:lnTo>
                    <a:pt x="1085" y="386"/>
                  </a:lnTo>
                  <a:lnTo>
                    <a:pt x="1093" y="394"/>
                  </a:lnTo>
                  <a:lnTo>
                    <a:pt x="1102" y="401"/>
                  </a:lnTo>
                  <a:lnTo>
                    <a:pt x="1113" y="408"/>
                  </a:lnTo>
                  <a:lnTo>
                    <a:pt x="1124" y="414"/>
                  </a:lnTo>
                  <a:lnTo>
                    <a:pt x="1135" y="418"/>
                  </a:lnTo>
                  <a:lnTo>
                    <a:pt x="1146" y="422"/>
                  </a:lnTo>
                  <a:lnTo>
                    <a:pt x="1159" y="424"/>
                  </a:lnTo>
                  <a:lnTo>
                    <a:pt x="1171" y="426"/>
                  </a:lnTo>
                  <a:lnTo>
                    <a:pt x="1183" y="427"/>
                  </a:lnTo>
                  <a:lnTo>
                    <a:pt x="1195" y="428"/>
                  </a:lnTo>
                  <a:lnTo>
                    <a:pt x="1195" y="428"/>
                  </a:lnTo>
                  <a:lnTo>
                    <a:pt x="1210" y="427"/>
                  </a:lnTo>
                  <a:lnTo>
                    <a:pt x="1223" y="426"/>
                  </a:lnTo>
                  <a:lnTo>
                    <a:pt x="1246" y="423"/>
                  </a:lnTo>
                  <a:lnTo>
                    <a:pt x="1268" y="418"/>
                  </a:lnTo>
                  <a:lnTo>
                    <a:pt x="1285" y="412"/>
                  </a:lnTo>
                  <a:lnTo>
                    <a:pt x="1300" y="406"/>
                  </a:lnTo>
                  <a:lnTo>
                    <a:pt x="1311" y="401"/>
                  </a:lnTo>
                  <a:lnTo>
                    <a:pt x="1318" y="397"/>
                  </a:lnTo>
                  <a:lnTo>
                    <a:pt x="1322" y="396"/>
                  </a:lnTo>
                  <a:lnTo>
                    <a:pt x="1322" y="396"/>
                  </a:lnTo>
                  <a:lnTo>
                    <a:pt x="1324" y="397"/>
                  </a:lnTo>
                  <a:lnTo>
                    <a:pt x="1327" y="398"/>
                  </a:lnTo>
                  <a:lnTo>
                    <a:pt x="1333" y="401"/>
                  </a:lnTo>
                  <a:lnTo>
                    <a:pt x="1341" y="404"/>
                  </a:lnTo>
                  <a:lnTo>
                    <a:pt x="1354" y="407"/>
                  </a:lnTo>
                  <a:lnTo>
                    <a:pt x="1368" y="411"/>
                  </a:lnTo>
                  <a:lnTo>
                    <a:pt x="1387" y="412"/>
                  </a:lnTo>
                  <a:lnTo>
                    <a:pt x="1411" y="413"/>
                  </a:lnTo>
                  <a:lnTo>
                    <a:pt x="1411" y="122"/>
                  </a:lnTo>
                  <a:lnTo>
                    <a:pt x="1411" y="122"/>
                  </a:lnTo>
                  <a:lnTo>
                    <a:pt x="1411" y="106"/>
                  </a:lnTo>
                  <a:lnTo>
                    <a:pt x="1409" y="92"/>
                  </a:lnTo>
                  <a:lnTo>
                    <a:pt x="1406" y="78"/>
                  </a:lnTo>
                  <a:lnTo>
                    <a:pt x="1401" y="66"/>
                  </a:lnTo>
                  <a:lnTo>
                    <a:pt x="1396" y="56"/>
                  </a:lnTo>
                  <a:lnTo>
                    <a:pt x="1388" y="45"/>
                  </a:lnTo>
                  <a:lnTo>
                    <a:pt x="1381" y="36"/>
                  </a:lnTo>
                  <a:lnTo>
                    <a:pt x="1372" y="29"/>
                  </a:lnTo>
                  <a:lnTo>
                    <a:pt x="1362" y="22"/>
                  </a:lnTo>
                  <a:lnTo>
                    <a:pt x="1351" y="15"/>
                  </a:lnTo>
                  <a:lnTo>
                    <a:pt x="1339" y="11"/>
                  </a:lnTo>
                  <a:lnTo>
                    <a:pt x="1326" y="7"/>
                  </a:lnTo>
                  <a:lnTo>
                    <a:pt x="1312" y="4"/>
                  </a:lnTo>
                  <a:lnTo>
                    <a:pt x="1297" y="2"/>
                  </a:lnTo>
                  <a:lnTo>
                    <a:pt x="1280" y="1"/>
                  </a:lnTo>
                  <a:lnTo>
                    <a:pt x="1264" y="0"/>
                  </a:lnTo>
                  <a:close/>
                  <a:moveTo>
                    <a:pt x="2735" y="317"/>
                  </a:moveTo>
                  <a:lnTo>
                    <a:pt x="2735" y="317"/>
                  </a:lnTo>
                  <a:lnTo>
                    <a:pt x="2714" y="326"/>
                  </a:lnTo>
                  <a:lnTo>
                    <a:pt x="2700" y="331"/>
                  </a:lnTo>
                  <a:lnTo>
                    <a:pt x="2686" y="335"/>
                  </a:lnTo>
                  <a:lnTo>
                    <a:pt x="2671" y="340"/>
                  </a:lnTo>
                  <a:lnTo>
                    <a:pt x="2654" y="343"/>
                  </a:lnTo>
                  <a:lnTo>
                    <a:pt x="2638" y="345"/>
                  </a:lnTo>
                  <a:lnTo>
                    <a:pt x="2621" y="346"/>
                  </a:lnTo>
                  <a:lnTo>
                    <a:pt x="2621" y="346"/>
                  </a:lnTo>
                  <a:lnTo>
                    <a:pt x="2609" y="346"/>
                  </a:lnTo>
                  <a:lnTo>
                    <a:pt x="2599" y="345"/>
                  </a:lnTo>
                  <a:lnTo>
                    <a:pt x="2590" y="343"/>
                  </a:lnTo>
                  <a:lnTo>
                    <a:pt x="2583" y="341"/>
                  </a:lnTo>
                  <a:lnTo>
                    <a:pt x="2576" y="337"/>
                  </a:lnTo>
                  <a:lnTo>
                    <a:pt x="2570" y="333"/>
                  </a:lnTo>
                  <a:lnTo>
                    <a:pt x="2564" y="328"/>
                  </a:lnTo>
                  <a:lnTo>
                    <a:pt x="2560" y="323"/>
                  </a:lnTo>
                  <a:lnTo>
                    <a:pt x="2556" y="317"/>
                  </a:lnTo>
                  <a:lnTo>
                    <a:pt x="2553" y="311"/>
                  </a:lnTo>
                  <a:lnTo>
                    <a:pt x="2551" y="302"/>
                  </a:lnTo>
                  <a:lnTo>
                    <a:pt x="2549" y="294"/>
                  </a:lnTo>
                  <a:lnTo>
                    <a:pt x="2547" y="275"/>
                  </a:lnTo>
                  <a:lnTo>
                    <a:pt x="2547" y="252"/>
                  </a:lnTo>
                  <a:lnTo>
                    <a:pt x="2547" y="4"/>
                  </a:lnTo>
                  <a:lnTo>
                    <a:pt x="2533" y="4"/>
                  </a:lnTo>
                  <a:lnTo>
                    <a:pt x="2533" y="4"/>
                  </a:lnTo>
                  <a:lnTo>
                    <a:pt x="2513" y="4"/>
                  </a:lnTo>
                  <a:lnTo>
                    <a:pt x="2490" y="6"/>
                  </a:lnTo>
                  <a:lnTo>
                    <a:pt x="2467" y="8"/>
                  </a:lnTo>
                  <a:lnTo>
                    <a:pt x="2454" y="10"/>
                  </a:lnTo>
                  <a:lnTo>
                    <a:pt x="2454" y="263"/>
                  </a:lnTo>
                  <a:lnTo>
                    <a:pt x="2454" y="263"/>
                  </a:lnTo>
                  <a:lnTo>
                    <a:pt x="2454" y="284"/>
                  </a:lnTo>
                  <a:lnTo>
                    <a:pt x="2455" y="302"/>
                  </a:lnTo>
                  <a:lnTo>
                    <a:pt x="2457" y="320"/>
                  </a:lnTo>
                  <a:lnTo>
                    <a:pt x="2459" y="336"/>
                  </a:lnTo>
                  <a:lnTo>
                    <a:pt x="2463" y="351"/>
                  </a:lnTo>
                  <a:lnTo>
                    <a:pt x="2468" y="364"/>
                  </a:lnTo>
                  <a:lnTo>
                    <a:pt x="2475" y="377"/>
                  </a:lnTo>
                  <a:lnTo>
                    <a:pt x="2482" y="387"/>
                  </a:lnTo>
                  <a:lnTo>
                    <a:pt x="2490" y="397"/>
                  </a:lnTo>
                  <a:lnTo>
                    <a:pt x="2500" y="405"/>
                  </a:lnTo>
                  <a:lnTo>
                    <a:pt x="2512" y="412"/>
                  </a:lnTo>
                  <a:lnTo>
                    <a:pt x="2525" y="418"/>
                  </a:lnTo>
                  <a:lnTo>
                    <a:pt x="2540" y="422"/>
                  </a:lnTo>
                  <a:lnTo>
                    <a:pt x="2556" y="425"/>
                  </a:lnTo>
                  <a:lnTo>
                    <a:pt x="2575" y="427"/>
                  </a:lnTo>
                  <a:lnTo>
                    <a:pt x="2595" y="428"/>
                  </a:lnTo>
                  <a:lnTo>
                    <a:pt x="2595" y="428"/>
                  </a:lnTo>
                  <a:lnTo>
                    <a:pt x="2611" y="427"/>
                  </a:lnTo>
                  <a:lnTo>
                    <a:pt x="2626" y="426"/>
                  </a:lnTo>
                  <a:lnTo>
                    <a:pt x="2640" y="425"/>
                  </a:lnTo>
                  <a:lnTo>
                    <a:pt x="2653" y="422"/>
                  </a:lnTo>
                  <a:lnTo>
                    <a:pt x="2677" y="417"/>
                  </a:lnTo>
                  <a:lnTo>
                    <a:pt x="2697" y="411"/>
                  </a:lnTo>
                  <a:lnTo>
                    <a:pt x="2714" y="404"/>
                  </a:lnTo>
                  <a:lnTo>
                    <a:pt x="2725" y="399"/>
                  </a:lnTo>
                  <a:lnTo>
                    <a:pt x="2737" y="394"/>
                  </a:lnTo>
                  <a:lnTo>
                    <a:pt x="2737" y="394"/>
                  </a:lnTo>
                  <a:lnTo>
                    <a:pt x="2743" y="397"/>
                  </a:lnTo>
                  <a:lnTo>
                    <a:pt x="2750" y="400"/>
                  </a:lnTo>
                  <a:lnTo>
                    <a:pt x="2761" y="403"/>
                  </a:lnTo>
                  <a:lnTo>
                    <a:pt x="2773" y="406"/>
                  </a:lnTo>
                  <a:lnTo>
                    <a:pt x="2788" y="409"/>
                  </a:lnTo>
                  <a:lnTo>
                    <a:pt x="2807" y="412"/>
                  </a:lnTo>
                  <a:lnTo>
                    <a:pt x="2828" y="413"/>
                  </a:lnTo>
                  <a:lnTo>
                    <a:pt x="2828" y="10"/>
                  </a:lnTo>
                  <a:lnTo>
                    <a:pt x="2828" y="10"/>
                  </a:lnTo>
                  <a:lnTo>
                    <a:pt x="2796" y="6"/>
                  </a:lnTo>
                  <a:lnTo>
                    <a:pt x="2774" y="5"/>
                  </a:lnTo>
                  <a:lnTo>
                    <a:pt x="2753" y="4"/>
                  </a:lnTo>
                  <a:lnTo>
                    <a:pt x="2735" y="4"/>
                  </a:lnTo>
                  <a:lnTo>
                    <a:pt x="2735" y="317"/>
                  </a:lnTo>
                  <a:close/>
                  <a:moveTo>
                    <a:pt x="2937" y="413"/>
                  </a:moveTo>
                  <a:lnTo>
                    <a:pt x="2937" y="413"/>
                  </a:lnTo>
                  <a:lnTo>
                    <a:pt x="2948" y="415"/>
                  </a:lnTo>
                  <a:lnTo>
                    <a:pt x="2976" y="420"/>
                  </a:lnTo>
                  <a:lnTo>
                    <a:pt x="2997" y="423"/>
                  </a:lnTo>
                  <a:lnTo>
                    <a:pt x="3020" y="425"/>
                  </a:lnTo>
                  <a:lnTo>
                    <a:pt x="3047" y="427"/>
                  </a:lnTo>
                  <a:lnTo>
                    <a:pt x="3075" y="428"/>
                  </a:lnTo>
                  <a:lnTo>
                    <a:pt x="3075" y="428"/>
                  </a:lnTo>
                  <a:lnTo>
                    <a:pt x="3091" y="427"/>
                  </a:lnTo>
                  <a:lnTo>
                    <a:pt x="3105" y="426"/>
                  </a:lnTo>
                  <a:lnTo>
                    <a:pt x="3120" y="425"/>
                  </a:lnTo>
                  <a:lnTo>
                    <a:pt x="3135" y="422"/>
                  </a:lnTo>
                  <a:lnTo>
                    <a:pt x="3150" y="419"/>
                  </a:lnTo>
                  <a:lnTo>
                    <a:pt x="3164" y="414"/>
                  </a:lnTo>
                  <a:lnTo>
                    <a:pt x="3178" y="408"/>
                  </a:lnTo>
                  <a:lnTo>
                    <a:pt x="3191" y="402"/>
                  </a:lnTo>
                  <a:lnTo>
                    <a:pt x="3202" y="394"/>
                  </a:lnTo>
                  <a:lnTo>
                    <a:pt x="3213" y="385"/>
                  </a:lnTo>
                  <a:lnTo>
                    <a:pt x="3223" y="375"/>
                  </a:lnTo>
                  <a:lnTo>
                    <a:pt x="3232" y="363"/>
                  </a:lnTo>
                  <a:lnTo>
                    <a:pt x="3239" y="350"/>
                  </a:lnTo>
                  <a:lnTo>
                    <a:pt x="3244" y="334"/>
                  </a:lnTo>
                  <a:lnTo>
                    <a:pt x="3247" y="318"/>
                  </a:lnTo>
                  <a:lnTo>
                    <a:pt x="3248" y="300"/>
                  </a:lnTo>
                  <a:lnTo>
                    <a:pt x="3248" y="300"/>
                  </a:lnTo>
                  <a:lnTo>
                    <a:pt x="3247" y="288"/>
                  </a:lnTo>
                  <a:lnTo>
                    <a:pt x="3246" y="277"/>
                  </a:lnTo>
                  <a:lnTo>
                    <a:pt x="3243" y="266"/>
                  </a:lnTo>
                  <a:lnTo>
                    <a:pt x="3239" y="256"/>
                  </a:lnTo>
                  <a:lnTo>
                    <a:pt x="3234" y="248"/>
                  </a:lnTo>
                  <a:lnTo>
                    <a:pt x="3228" y="239"/>
                  </a:lnTo>
                  <a:lnTo>
                    <a:pt x="3220" y="231"/>
                  </a:lnTo>
                  <a:lnTo>
                    <a:pt x="3213" y="224"/>
                  </a:lnTo>
                  <a:lnTo>
                    <a:pt x="3204" y="217"/>
                  </a:lnTo>
                  <a:lnTo>
                    <a:pt x="3194" y="211"/>
                  </a:lnTo>
                  <a:lnTo>
                    <a:pt x="3184" y="204"/>
                  </a:lnTo>
                  <a:lnTo>
                    <a:pt x="3171" y="199"/>
                  </a:lnTo>
                  <a:lnTo>
                    <a:pt x="3146" y="187"/>
                  </a:lnTo>
                  <a:lnTo>
                    <a:pt x="3117" y="176"/>
                  </a:lnTo>
                  <a:lnTo>
                    <a:pt x="3117" y="176"/>
                  </a:lnTo>
                  <a:lnTo>
                    <a:pt x="3086" y="164"/>
                  </a:lnTo>
                  <a:lnTo>
                    <a:pt x="3072" y="157"/>
                  </a:lnTo>
                  <a:lnTo>
                    <a:pt x="3060" y="151"/>
                  </a:lnTo>
                  <a:lnTo>
                    <a:pt x="3050" y="144"/>
                  </a:lnTo>
                  <a:lnTo>
                    <a:pt x="3046" y="140"/>
                  </a:lnTo>
                  <a:lnTo>
                    <a:pt x="3043" y="136"/>
                  </a:lnTo>
                  <a:lnTo>
                    <a:pt x="3040" y="132"/>
                  </a:lnTo>
                  <a:lnTo>
                    <a:pt x="3038" y="127"/>
                  </a:lnTo>
                  <a:lnTo>
                    <a:pt x="3037" y="121"/>
                  </a:lnTo>
                  <a:lnTo>
                    <a:pt x="3037" y="116"/>
                  </a:lnTo>
                  <a:lnTo>
                    <a:pt x="3037" y="116"/>
                  </a:lnTo>
                  <a:lnTo>
                    <a:pt x="3037" y="110"/>
                  </a:lnTo>
                  <a:lnTo>
                    <a:pt x="3039" y="104"/>
                  </a:lnTo>
                  <a:lnTo>
                    <a:pt x="3043" y="97"/>
                  </a:lnTo>
                  <a:lnTo>
                    <a:pt x="3049" y="90"/>
                  </a:lnTo>
                  <a:lnTo>
                    <a:pt x="3053" y="86"/>
                  </a:lnTo>
                  <a:lnTo>
                    <a:pt x="3057" y="83"/>
                  </a:lnTo>
                  <a:lnTo>
                    <a:pt x="3063" y="81"/>
                  </a:lnTo>
                  <a:lnTo>
                    <a:pt x="3069" y="78"/>
                  </a:lnTo>
                  <a:lnTo>
                    <a:pt x="3076" y="76"/>
                  </a:lnTo>
                  <a:lnTo>
                    <a:pt x="3084" y="75"/>
                  </a:lnTo>
                  <a:lnTo>
                    <a:pt x="3093" y="74"/>
                  </a:lnTo>
                  <a:lnTo>
                    <a:pt x="3103" y="74"/>
                  </a:lnTo>
                  <a:lnTo>
                    <a:pt x="3103" y="74"/>
                  </a:lnTo>
                  <a:lnTo>
                    <a:pt x="3122" y="75"/>
                  </a:lnTo>
                  <a:lnTo>
                    <a:pt x="3142" y="77"/>
                  </a:lnTo>
                  <a:lnTo>
                    <a:pt x="3159" y="81"/>
                  </a:lnTo>
                  <a:lnTo>
                    <a:pt x="3175" y="85"/>
                  </a:lnTo>
                  <a:lnTo>
                    <a:pt x="3199" y="94"/>
                  </a:lnTo>
                  <a:lnTo>
                    <a:pt x="3208" y="98"/>
                  </a:lnTo>
                  <a:lnTo>
                    <a:pt x="3232" y="30"/>
                  </a:lnTo>
                  <a:lnTo>
                    <a:pt x="3232" y="30"/>
                  </a:lnTo>
                  <a:lnTo>
                    <a:pt x="3213" y="22"/>
                  </a:lnTo>
                  <a:lnTo>
                    <a:pt x="3200" y="16"/>
                  </a:lnTo>
                  <a:lnTo>
                    <a:pt x="3184" y="12"/>
                  </a:lnTo>
                  <a:lnTo>
                    <a:pt x="3165" y="7"/>
                  </a:lnTo>
                  <a:lnTo>
                    <a:pt x="3144" y="4"/>
                  </a:lnTo>
                  <a:lnTo>
                    <a:pt x="3120" y="1"/>
                  </a:lnTo>
                  <a:lnTo>
                    <a:pt x="3095" y="0"/>
                  </a:lnTo>
                  <a:lnTo>
                    <a:pt x="3095" y="0"/>
                  </a:lnTo>
                  <a:lnTo>
                    <a:pt x="3080" y="1"/>
                  </a:lnTo>
                  <a:lnTo>
                    <a:pt x="3066" y="2"/>
                  </a:lnTo>
                  <a:lnTo>
                    <a:pt x="3052" y="4"/>
                  </a:lnTo>
                  <a:lnTo>
                    <a:pt x="3039" y="8"/>
                  </a:lnTo>
                  <a:lnTo>
                    <a:pt x="3025" y="12"/>
                  </a:lnTo>
                  <a:lnTo>
                    <a:pt x="3013" y="17"/>
                  </a:lnTo>
                  <a:lnTo>
                    <a:pt x="3001" y="24"/>
                  </a:lnTo>
                  <a:lnTo>
                    <a:pt x="2990" y="31"/>
                  </a:lnTo>
                  <a:lnTo>
                    <a:pt x="2979" y="39"/>
                  </a:lnTo>
                  <a:lnTo>
                    <a:pt x="2970" y="47"/>
                  </a:lnTo>
                  <a:lnTo>
                    <a:pt x="2962" y="58"/>
                  </a:lnTo>
                  <a:lnTo>
                    <a:pt x="2956" y="69"/>
                  </a:lnTo>
                  <a:lnTo>
                    <a:pt x="2950" y="80"/>
                  </a:lnTo>
                  <a:lnTo>
                    <a:pt x="2946" y="94"/>
                  </a:lnTo>
                  <a:lnTo>
                    <a:pt x="2944" y="107"/>
                  </a:lnTo>
                  <a:lnTo>
                    <a:pt x="2943" y="122"/>
                  </a:lnTo>
                  <a:lnTo>
                    <a:pt x="2943" y="122"/>
                  </a:lnTo>
                  <a:lnTo>
                    <a:pt x="2944" y="137"/>
                  </a:lnTo>
                  <a:lnTo>
                    <a:pt x="2946" y="150"/>
                  </a:lnTo>
                  <a:lnTo>
                    <a:pt x="2950" y="164"/>
                  </a:lnTo>
                  <a:lnTo>
                    <a:pt x="2956" y="175"/>
                  </a:lnTo>
                  <a:lnTo>
                    <a:pt x="2962" y="185"/>
                  </a:lnTo>
                  <a:lnTo>
                    <a:pt x="2970" y="194"/>
                  </a:lnTo>
                  <a:lnTo>
                    <a:pt x="2979" y="203"/>
                  </a:lnTo>
                  <a:lnTo>
                    <a:pt x="2988" y="210"/>
                  </a:lnTo>
                  <a:lnTo>
                    <a:pt x="2999" y="217"/>
                  </a:lnTo>
                  <a:lnTo>
                    <a:pt x="3010" y="223"/>
                  </a:lnTo>
                  <a:lnTo>
                    <a:pt x="3021" y="229"/>
                  </a:lnTo>
                  <a:lnTo>
                    <a:pt x="3032" y="235"/>
                  </a:lnTo>
                  <a:lnTo>
                    <a:pt x="3056" y="243"/>
                  </a:lnTo>
                  <a:lnTo>
                    <a:pt x="3079" y="251"/>
                  </a:lnTo>
                  <a:lnTo>
                    <a:pt x="3079" y="251"/>
                  </a:lnTo>
                  <a:lnTo>
                    <a:pt x="3108" y="261"/>
                  </a:lnTo>
                  <a:lnTo>
                    <a:pt x="3121" y="266"/>
                  </a:lnTo>
                  <a:lnTo>
                    <a:pt x="3133" y="273"/>
                  </a:lnTo>
                  <a:lnTo>
                    <a:pt x="3142" y="280"/>
                  </a:lnTo>
                  <a:lnTo>
                    <a:pt x="3148" y="287"/>
                  </a:lnTo>
                  <a:lnTo>
                    <a:pt x="3151" y="291"/>
                  </a:lnTo>
                  <a:lnTo>
                    <a:pt x="3153" y="296"/>
                  </a:lnTo>
                  <a:lnTo>
                    <a:pt x="3154" y="300"/>
                  </a:lnTo>
                  <a:lnTo>
                    <a:pt x="3154" y="306"/>
                  </a:lnTo>
                  <a:lnTo>
                    <a:pt x="3154" y="306"/>
                  </a:lnTo>
                  <a:lnTo>
                    <a:pt x="3154" y="315"/>
                  </a:lnTo>
                  <a:lnTo>
                    <a:pt x="3151" y="324"/>
                  </a:lnTo>
                  <a:lnTo>
                    <a:pt x="3149" y="328"/>
                  </a:lnTo>
                  <a:lnTo>
                    <a:pt x="3146" y="332"/>
                  </a:lnTo>
                  <a:lnTo>
                    <a:pt x="3143" y="335"/>
                  </a:lnTo>
                  <a:lnTo>
                    <a:pt x="3139" y="340"/>
                  </a:lnTo>
                  <a:lnTo>
                    <a:pt x="3134" y="343"/>
                  </a:lnTo>
                  <a:lnTo>
                    <a:pt x="3127" y="346"/>
                  </a:lnTo>
                  <a:lnTo>
                    <a:pt x="3121" y="348"/>
                  </a:lnTo>
                  <a:lnTo>
                    <a:pt x="3113" y="350"/>
                  </a:lnTo>
                  <a:lnTo>
                    <a:pt x="3104" y="352"/>
                  </a:lnTo>
                  <a:lnTo>
                    <a:pt x="3095" y="353"/>
                  </a:lnTo>
                  <a:lnTo>
                    <a:pt x="3071" y="354"/>
                  </a:lnTo>
                  <a:lnTo>
                    <a:pt x="3071" y="354"/>
                  </a:lnTo>
                  <a:lnTo>
                    <a:pt x="3050" y="354"/>
                  </a:lnTo>
                  <a:lnTo>
                    <a:pt x="3029" y="352"/>
                  </a:lnTo>
                  <a:lnTo>
                    <a:pt x="2992" y="348"/>
                  </a:lnTo>
                  <a:lnTo>
                    <a:pt x="2965" y="344"/>
                  </a:lnTo>
                  <a:lnTo>
                    <a:pt x="2955" y="342"/>
                  </a:lnTo>
                  <a:lnTo>
                    <a:pt x="2937" y="413"/>
                  </a:lnTo>
                  <a:close/>
                  <a:moveTo>
                    <a:pt x="1639" y="80"/>
                  </a:moveTo>
                  <a:lnTo>
                    <a:pt x="1639" y="80"/>
                  </a:lnTo>
                  <a:lnTo>
                    <a:pt x="1653" y="77"/>
                  </a:lnTo>
                  <a:lnTo>
                    <a:pt x="1670" y="75"/>
                  </a:lnTo>
                  <a:lnTo>
                    <a:pt x="1691" y="73"/>
                  </a:lnTo>
                  <a:lnTo>
                    <a:pt x="1712" y="73"/>
                  </a:lnTo>
                  <a:lnTo>
                    <a:pt x="1712" y="73"/>
                  </a:lnTo>
                  <a:lnTo>
                    <a:pt x="1726" y="73"/>
                  </a:lnTo>
                  <a:lnTo>
                    <a:pt x="1737" y="74"/>
                  </a:lnTo>
                  <a:lnTo>
                    <a:pt x="1749" y="77"/>
                  </a:lnTo>
                  <a:lnTo>
                    <a:pt x="1760" y="80"/>
                  </a:lnTo>
                  <a:lnTo>
                    <a:pt x="1771" y="84"/>
                  </a:lnTo>
                  <a:lnTo>
                    <a:pt x="1780" y="90"/>
                  </a:lnTo>
                  <a:lnTo>
                    <a:pt x="1790" y="97"/>
                  </a:lnTo>
                  <a:lnTo>
                    <a:pt x="1798" y="104"/>
                  </a:lnTo>
                  <a:lnTo>
                    <a:pt x="1805" y="113"/>
                  </a:lnTo>
                  <a:lnTo>
                    <a:pt x="1813" y="122"/>
                  </a:lnTo>
                  <a:lnTo>
                    <a:pt x="1819" y="134"/>
                  </a:lnTo>
                  <a:lnTo>
                    <a:pt x="1824" y="147"/>
                  </a:lnTo>
                  <a:lnTo>
                    <a:pt x="1828" y="161"/>
                  </a:lnTo>
                  <a:lnTo>
                    <a:pt x="1831" y="176"/>
                  </a:lnTo>
                  <a:lnTo>
                    <a:pt x="1832" y="192"/>
                  </a:lnTo>
                  <a:lnTo>
                    <a:pt x="1833" y="211"/>
                  </a:lnTo>
                  <a:lnTo>
                    <a:pt x="1833" y="211"/>
                  </a:lnTo>
                  <a:lnTo>
                    <a:pt x="1833" y="228"/>
                  </a:lnTo>
                  <a:lnTo>
                    <a:pt x="1832" y="245"/>
                  </a:lnTo>
                  <a:lnTo>
                    <a:pt x="1830" y="260"/>
                  </a:lnTo>
                  <a:lnTo>
                    <a:pt x="1827" y="275"/>
                  </a:lnTo>
                  <a:lnTo>
                    <a:pt x="1824" y="288"/>
                  </a:lnTo>
                  <a:lnTo>
                    <a:pt x="1820" y="299"/>
                  </a:lnTo>
                  <a:lnTo>
                    <a:pt x="1814" y="311"/>
                  </a:lnTo>
                  <a:lnTo>
                    <a:pt x="1807" y="320"/>
                  </a:lnTo>
                  <a:lnTo>
                    <a:pt x="1799" y="328"/>
                  </a:lnTo>
                  <a:lnTo>
                    <a:pt x="1790" y="335"/>
                  </a:lnTo>
                  <a:lnTo>
                    <a:pt x="1780" y="342"/>
                  </a:lnTo>
                  <a:lnTo>
                    <a:pt x="1768" y="347"/>
                  </a:lnTo>
                  <a:lnTo>
                    <a:pt x="1754" y="350"/>
                  </a:lnTo>
                  <a:lnTo>
                    <a:pt x="1739" y="353"/>
                  </a:lnTo>
                  <a:lnTo>
                    <a:pt x="1723" y="355"/>
                  </a:lnTo>
                  <a:lnTo>
                    <a:pt x="1704" y="355"/>
                  </a:lnTo>
                  <a:lnTo>
                    <a:pt x="1704" y="355"/>
                  </a:lnTo>
                  <a:lnTo>
                    <a:pt x="1681" y="354"/>
                  </a:lnTo>
                  <a:lnTo>
                    <a:pt x="1659" y="353"/>
                  </a:lnTo>
                  <a:lnTo>
                    <a:pt x="1639" y="351"/>
                  </a:lnTo>
                  <a:lnTo>
                    <a:pt x="1639" y="80"/>
                  </a:lnTo>
                  <a:close/>
                  <a:moveTo>
                    <a:pt x="1717" y="0"/>
                  </a:moveTo>
                  <a:lnTo>
                    <a:pt x="1717" y="0"/>
                  </a:lnTo>
                  <a:lnTo>
                    <a:pt x="1696" y="1"/>
                  </a:lnTo>
                  <a:lnTo>
                    <a:pt x="1675" y="2"/>
                  </a:lnTo>
                  <a:lnTo>
                    <a:pt x="1652" y="4"/>
                  </a:lnTo>
                  <a:lnTo>
                    <a:pt x="1629" y="7"/>
                  </a:lnTo>
                  <a:lnTo>
                    <a:pt x="1606" y="10"/>
                  </a:lnTo>
                  <a:lnTo>
                    <a:pt x="1585" y="14"/>
                  </a:lnTo>
                  <a:lnTo>
                    <a:pt x="1564" y="20"/>
                  </a:lnTo>
                  <a:lnTo>
                    <a:pt x="1546" y="26"/>
                  </a:lnTo>
                  <a:lnTo>
                    <a:pt x="1546" y="415"/>
                  </a:lnTo>
                  <a:lnTo>
                    <a:pt x="1546" y="415"/>
                  </a:lnTo>
                  <a:lnTo>
                    <a:pt x="1561" y="418"/>
                  </a:lnTo>
                  <a:lnTo>
                    <a:pt x="1580" y="420"/>
                  </a:lnTo>
                  <a:lnTo>
                    <a:pt x="1619" y="424"/>
                  </a:lnTo>
                  <a:lnTo>
                    <a:pt x="1662" y="427"/>
                  </a:lnTo>
                  <a:lnTo>
                    <a:pt x="1701" y="428"/>
                  </a:lnTo>
                  <a:lnTo>
                    <a:pt x="1701" y="428"/>
                  </a:lnTo>
                  <a:lnTo>
                    <a:pt x="1732" y="427"/>
                  </a:lnTo>
                  <a:lnTo>
                    <a:pt x="1758" y="425"/>
                  </a:lnTo>
                  <a:lnTo>
                    <a:pt x="1784" y="421"/>
                  </a:lnTo>
                  <a:lnTo>
                    <a:pt x="1807" y="415"/>
                  </a:lnTo>
                  <a:lnTo>
                    <a:pt x="1828" y="408"/>
                  </a:lnTo>
                  <a:lnTo>
                    <a:pt x="1847" y="399"/>
                  </a:lnTo>
                  <a:lnTo>
                    <a:pt x="1855" y="394"/>
                  </a:lnTo>
                  <a:lnTo>
                    <a:pt x="1864" y="389"/>
                  </a:lnTo>
                  <a:lnTo>
                    <a:pt x="1872" y="383"/>
                  </a:lnTo>
                  <a:lnTo>
                    <a:pt x="1879" y="377"/>
                  </a:lnTo>
                  <a:lnTo>
                    <a:pt x="1885" y="369"/>
                  </a:lnTo>
                  <a:lnTo>
                    <a:pt x="1891" y="362"/>
                  </a:lnTo>
                  <a:lnTo>
                    <a:pt x="1897" y="355"/>
                  </a:lnTo>
                  <a:lnTo>
                    <a:pt x="1902" y="347"/>
                  </a:lnTo>
                  <a:lnTo>
                    <a:pt x="1907" y="337"/>
                  </a:lnTo>
                  <a:lnTo>
                    <a:pt x="1912" y="329"/>
                  </a:lnTo>
                  <a:lnTo>
                    <a:pt x="1919" y="309"/>
                  </a:lnTo>
                  <a:lnTo>
                    <a:pt x="1924" y="287"/>
                  </a:lnTo>
                  <a:lnTo>
                    <a:pt x="1928" y="264"/>
                  </a:lnTo>
                  <a:lnTo>
                    <a:pt x="1930" y="239"/>
                  </a:lnTo>
                  <a:lnTo>
                    <a:pt x="1931" y="211"/>
                  </a:lnTo>
                  <a:lnTo>
                    <a:pt x="1931" y="211"/>
                  </a:lnTo>
                  <a:lnTo>
                    <a:pt x="1930" y="187"/>
                  </a:lnTo>
                  <a:lnTo>
                    <a:pt x="1927" y="164"/>
                  </a:lnTo>
                  <a:lnTo>
                    <a:pt x="1923" y="143"/>
                  </a:lnTo>
                  <a:lnTo>
                    <a:pt x="1917" y="122"/>
                  </a:lnTo>
                  <a:lnTo>
                    <a:pt x="1909" y="104"/>
                  </a:lnTo>
                  <a:lnTo>
                    <a:pt x="1898" y="86"/>
                  </a:lnTo>
                  <a:lnTo>
                    <a:pt x="1887" y="71"/>
                  </a:lnTo>
                  <a:lnTo>
                    <a:pt x="1874" y="57"/>
                  </a:lnTo>
                  <a:lnTo>
                    <a:pt x="1860" y="43"/>
                  </a:lnTo>
                  <a:lnTo>
                    <a:pt x="1843" y="32"/>
                  </a:lnTo>
                  <a:lnTo>
                    <a:pt x="1826" y="23"/>
                  </a:lnTo>
                  <a:lnTo>
                    <a:pt x="1806" y="14"/>
                  </a:lnTo>
                  <a:lnTo>
                    <a:pt x="1786" y="8"/>
                  </a:lnTo>
                  <a:lnTo>
                    <a:pt x="1764" y="4"/>
                  </a:lnTo>
                  <a:lnTo>
                    <a:pt x="1741" y="1"/>
                  </a:lnTo>
                  <a:lnTo>
                    <a:pt x="1717" y="0"/>
                  </a:lnTo>
                  <a:close/>
                </a:path>
              </a:pathLst>
            </a:custGeom>
            <a:solidFill>
              <a:srgbClr val="005E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14" name="Freeform 13"/>
            <p:cNvSpPr>
              <a:spLocks/>
            </p:cNvSpPr>
            <p:nvPr userDrawn="1"/>
          </p:nvSpPr>
          <p:spPr bwMode="auto">
            <a:xfrm>
              <a:off x="5160" y="3974"/>
              <a:ext cx="76" cy="107"/>
            </a:xfrm>
            <a:custGeom>
              <a:avLst/>
              <a:gdLst>
                <a:gd name="T0" fmla="*/ 0 w 305"/>
                <a:gd name="T1" fmla="*/ 407 h 428"/>
                <a:gd name="T2" fmla="*/ 0 w 305"/>
                <a:gd name="T3" fmla="*/ 407 h 428"/>
                <a:gd name="T4" fmla="*/ 13 w 305"/>
                <a:gd name="T5" fmla="*/ 411 h 428"/>
                <a:gd name="T6" fmla="*/ 47 w 305"/>
                <a:gd name="T7" fmla="*/ 418 h 428"/>
                <a:gd name="T8" fmla="*/ 71 w 305"/>
                <a:gd name="T9" fmla="*/ 421 h 428"/>
                <a:gd name="T10" fmla="*/ 98 w 305"/>
                <a:gd name="T11" fmla="*/ 425 h 428"/>
                <a:gd name="T12" fmla="*/ 129 w 305"/>
                <a:gd name="T13" fmla="*/ 427 h 428"/>
                <a:gd name="T14" fmla="*/ 163 w 305"/>
                <a:gd name="T15" fmla="*/ 428 h 428"/>
                <a:gd name="T16" fmla="*/ 163 w 305"/>
                <a:gd name="T17" fmla="*/ 428 h 428"/>
                <a:gd name="T18" fmla="*/ 197 w 305"/>
                <a:gd name="T19" fmla="*/ 427 h 428"/>
                <a:gd name="T20" fmla="*/ 226 w 305"/>
                <a:gd name="T21" fmla="*/ 426 h 428"/>
                <a:gd name="T22" fmla="*/ 251 w 305"/>
                <a:gd name="T23" fmla="*/ 424 h 428"/>
                <a:gd name="T24" fmla="*/ 270 w 305"/>
                <a:gd name="T25" fmla="*/ 422 h 428"/>
                <a:gd name="T26" fmla="*/ 297 w 305"/>
                <a:gd name="T27" fmla="*/ 419 h 428"/>
                <a:gd name="T28" fmla="*/ 305 w 305"/>
                <a:gd name="T29" fmla="*/ 417 h 428"/>
                <a:gd name="T30" fmla="*/ 305 w 305"/>
                <a:gd name="T31" fmla="*/ 346 h 428"/>
                <a:gd name="T32" fmla="*/ 305 w 305"/>
                <a:gd name="T33" fmla="*/ 346 h 428"/>
                <a:gd name="T34" fmla="*/ 297 w 305"/>
                <a:gd name="T35" fmla="*/ 347 h 428"/>
                <a:gd name="T36" fmla="*/ 272 w 305"/>
                <a:gd name="T37" fmla="*/ 351 h 428"/>
                <a:gd name="T38" fmla="*/ 235 w 305"/>
                <a:gd name="T39" fmla="*/ 354 h 428"/>
                <a:gd name="T40" fmla="*/ 213 w 305"/>
                <a:gd name="T41" fmla="*/ 355 h 428"/>
                <a:gd name="T42" fmla="*/ 188 w 305"/>
                <a:gd name="T43" fmla="*/ 355 h 428"/>
                <a:gd name="T44" fmla="*/ 188 w 305"/>
                <a:gd name="T45" fmla="*/ 355 h 428"/>
                <a:gd name="T46" fmla="*/ 167 w 305"/>
                <a:gd name="T47" fmla="*/ 355 h 428"/>
                <a:gd name="T48" fmla="*/ 149 w 305"/>
                <a:gd name="T49" fmla="*/ 354 h 428"/>
                <a:gd name="T50" fmla="*/ 118 w 305"/>
                <a:gd name="T51" fmla="*/ 351 h 428"/>
                <a:gd name="T52" fmla="*/ 99 w 305"/>
                <a:gd name="T53" fmla="*/ 349 h 428"/>
                <a:gd name="T54" fmla="*/ 92 w 305"/>
                <a:gd name="T55" fmla="*/ 348 h 428"/>
                <a:gd name="T56" fmla="*/ 92 w 305"/>
                <a:gd name="T57" fmla="*/ 247 h 428"/>
                <a:gd name="T58" fmla="*/ 276 w 305"/>
                <a:gd name="T59" fmla="*/ 247 h 428"/>
                <a:gd name="T60" fmla="*/ 276 w 305"/>
                <a:gd name="T61" fmla="*/ 175 h 428"/>
                <a:gd name="T62" fmla="*/ 92 w 305"/>
                <a:gd name="T63" fmla="*/ 175 h 428"/>
                <a:gd name="T64" fmla="*/ 92 w 305"/>
                <a:gd name="T65" fmla="*/ 79 h 428"/>
                <a:gd name="T66" fmla="*/ 92 w 305"/>
                <a:gd name="T67" fmla="*/ 79 h 428"/>
                <a:gd name="T68" fmla="*/ 99 w 305"/>
                <a:gd name="T69" fmla="*/ 78 h 428"/>
                <a:gd name="T70" fmla="*/ 117 w 305"/>
                <a:gd name="T71" fmla="*/ 76 h 428"/>
                <a:gd name="T72" fmla="*/ 145 w 305"/>
                <a:gd name="T73" fmla="*/ 74 h 428"/>
                <a:gd name="T74" fmla="*/ 182 w 305"/>
                <a:gd name="T75" fmla="*/ 73 h 428"/>
                <a:gd name="T76" fmla="*/ 182 w 305"/>
                <a:gd name="T77" fmla="*/ 73 h 428"/>
                <a:gd name="T78" fmla="*/ 205 w 305"/>
                <a:gd name="T79" fmla="*/ 73 h 428"/>
                <a:gd name="T80" fmla="*/ 226 w 305"/>
                <a:gd name="T81" fmla="*/ 74 h 428"/>
                <a:gd name="T82" fmla="*/ 263 w 305"/>
                <a:gd name="T83" fmla="*/ 77 h 428"/>
                <a:gd name="T84" fmla="*/ 289 w 305"/>
                <a:gd name="T85" fmla="*/ 80 h 428"/>
                <a:gd name="T86" fmla="*/ 298 w 305"/>
                <a:gd name="T87" fmla="*/ 82 h 428"/>
                <a:gd name="T88" fmla="*/ 298 w 305"/>
                <a:gd name="T89" fmla="*/ 10 h 428"/>
                <a:gd name="T90" fmla="*/ 298 w 305"/>
                <a:gd name="T91" fmla="*/ 10 h 428"/>
                <a:gd name="T92" fmla="*/ 289 w 305"/>
                <a:gd name="T93" fmla="*/ 9 h 428"/>
                <a:gd name="T94" fmla="*/ 264 w 305"/>
                <a:gd name="T95" fmla="*/ 5 h 428"/>
                <a:gd name="T96" fmla="*/ 224 w 305"/>
                <a:gd name="T97" fmla="*/ 2 h 428"/>
                <a:gd name="T98" fmla="*/ 200 w 305"/>
                <a:gd name="T99" fmla="*/ 1 h 428"/>
                <a:gd name="T100" fmla="*/ 172 w 305"/>
                <a:gd name="T101" fmla="*/ 0 h 428"/>
                <a:gd name="T102" fmla="*/ 172 w 305"/>
                <a:gd name="T103" fmla="*/ 0 h 428"/>
                <a:gd name="T104" fmla="*/ 134 w 305"/>
                <a:gd name="T105" fmla="*/ 1 h 428"/>
                <a:gd name="T106" fmla="*/ 102 w 305"/>
                <a:gd name="T107" fmla="*/ 3 h 428"/>
                <a:gd name="T108" fmla="*/ 72 w 305"/>
                <a:gd name="T109" fmla="*/ 6 h 428"/>
                <a:gd name="T110" fmla="*/ 47 w 305"/>
                <a:gd name="T111" fmla="*/ 9 h 428"/>
                <a:gd name="T112" fmla="*/ 27 w 305"/>
                <a:gd name="T113" fmla="*/ 13 h 428"/>
                <a:gd name="T114" fmla="*/ 13 w 305"/>
                <a:gd name="T115" fmla="*/ 15 h 428"/>
                <a:gd name="T116" fmla="*/ 0 w 305"/>
                <a:gd name="T117" fmla="*/ 19 h 428"/>
                <a:gd name="T118" fmla="*/ 0 w 305"/>
                <a:gd name="T119" fmla="*/ 407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05" h="428">
                  <a:moveTo>
                    <a:pt x="0" y="407"/>
                  </a:moveTo>
                  <a:lnTo>
                    <a:pt x="0" y="407"/>
                  </a:lnTo>
                  <a:lnTo>
                    <a:pt x="13" y="411"/>
                  </a:lnTo>
                  <a:lnTo>
                    <a:pt x="47" y="418"/>
                  </a:lnTo>
                  <a:lnTo>
                    <a:pt x="71" y="421"/>
                  </a:lnTo>
                  <a:lnTo>
                    <a:pt x="98" y="425"/>
                  </a:lnTo>
                  <a:lnTo>
                    <a:pt x="129" y="427"/>
                  </a:lnTo>
                  <a:lnTo>
                    <a:pt x="163" y="428"/>
                  </a:lnTo>
                  <a:lnTo>
                    <a:pt x="163" y="428"/>
                  </a:lnTo>
                  <a:lnTo>
                    <a:pt x="197" y="427"/>
                  </a:lnTo>
                  <a:lnTo>
                    <a:pt x="226" y="426"/>
                  </a:lnTo>
                  <a:lnTo>
                    <a:pt x="251" y="424"/>
                  </a:lnTo>
                  <a:lnTo>
                    <a:pt x="270" y="422"/>
                  </a:lnTo>
                  <a:lnTo>
                    <a:pt x="297" y="419"/>
                  </a:lnTo>
                  <a:lnTo>
                    <a:pt x="305" y="417"/>
                  </a:lnTo>
                  <a:lnTo>
                    <a:pt x="305" y="346"/>
                  </a:lnTo>
                  <a:lnTo>
                    <a:pt x="305" y="346"/>
                  </a:lnTo>
                  <a:lnTo>
                    <a:pt x="297" y="347"/>
                  </a:lnTo>
                  <a:lnTo>
                    <a:pt x="272" y="351"/>
                  </a:lnTo>
                  <a:lnTo>
                    <a:pt x="235" y="354"/>
                  </a:lnTo>
                  <a:lnTo>
                    <a:pt x="213" y="355"/>
                  </a:lnTo>
                  <a:lnTo>
                    <a:pt x="188" y="355"/>
                  </a:lnTo>
                  <a:lnTo>
                    <a:pt x="188" y="355"/>
                  </a:lnTo>
                  <a:lnTo>
                    <a:pt x="167" y="355"/>
                  </a:lnTo>
                  <a:lnTo>
                    <a:pt x="149" y="354"/>
                  </a:lnTo>
                  <a:lnTo>
                    <a:pt x="118" y="351"/>
                  </a:lnTo>
                  <a:lnTo>
                    <a:pt x="99" y="349"/>
                  </a:lnTo>
                  <a:lnTo>
                    <a:pt x="92" y="348"/>
                  </a:lnTo>
                  <a:lnTo>
                    <a:pt x="92" y="247"/>
                  </a:lnTo>
                  <a:lnTo>
                    <a:pt x="276" y="247"/>
                  </a:lnTo>
                  <a:lnTo>
                    <a:pt x="276" y="175"/>
                  </a:lnTo>
                  <a:lnTo>
                    <a:pt x="92" y="175"/>
                  </a:lnTo>
                  <a:lnTo>
                    <a:pt x="92" y="79"/>
                  </a:lnTo>
                  <a:lnTo>
                    <a:pt x="92" y="79"/>
                  </a:lnTo>
                  <a:lnTo>
                    <a:pt x="99" y="78"/>
                  </a:lnTo>
                  <a:lnTo>
                    <a:pt x="117" y="76"/>
                  </a:lnTo>
                  <a:lnTo>
                    <a:pt x="145" y="74"/>
                  </a:lnTo>
                  <a:lnTo>
                    <a:pt x="182" y="73"/>
                  </a:lnTo>
                  <a:lnTo>
                    <a:pt x="182" y="73"/>
                  </a:lnTo>
                  <a:lnTo>
                    <a:pt x="205" y="73"/>
                  </a:lnTo>
                  <a:lnTo>
                    <a:pt x="226" y="74"/>
                  </a:lnTo>
                  <a:lnTo>
                    <a:pt x="263" y="77"/>
                  </a:lnTo>
                  <a:lnTo>
                    <a:pt x="289" y="80"/>
                  </a:lnTo>
                  <a:lnTo>
                    <a:pt x="298" y="82"/>
                  </a:lnTo>
                  <a:lnTo>
                    <a:pt x="298" y="10"/>
                  </a:lnTo>
                  <a:lnTo>
                    <a:pt x="298" y="10"/>
                  </a:lnTo>
                  <a:lnTo>
                    <a:pt x="289" y="9"/>
                  </a:lnTo>
                  <a:lnTo>
                    <a:pt x="264" y="5"/>
                  </a:lnTo>
                  <a:lnTo>
                    <a:pt x="224" y="2"/>
                  </a:lnTo>
                  <a:lnTo>
                    <a:pt x="200" y="1"/>
                  </a:lnTo>
                  <a:lnTo>
                    <a:pt x="172" y="0"/>
                  </a:lnTo>
                  <a:lnTo>
                    <a:pt x="172" y="0"/>
                  </a:lnTo>
                  <a:lnTo>
                    <a:pt x="134" y="1"/>
                  </a:lnTo>
                  <a:lnTo>
                    <a:pt x="102" y="3"/>
                  </a:lnTo>
                  <a:lnTo>
                    <a:pt x="72" y="6"/>
                  </a:lnTo>
                  <a:lnTo>
                    <a:pt x="47" y="9"/>
                  </a:lnTo>
                  <a:lnTo>
                    <a:pt x="27" y="13"/>
                  </a:lnTo>
                  <a:lnTo>
                    <a:pt x="13" y="15"/>
                  </a:lnTo>
                  <a:lnTo>
                    <a:pt x="0" y="19"/>
                  </a:lnTo>
                  <a:lnTo>
                    <a:pt x="0" y="40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15" name="Freeform 14"/>
            <p:cNvSpPr>
              <a:spLocks/>
            </p:cNvSpPr>
            <p:nvPr userDrawn="1"/>
          </p:nvSpPr>
          <p:spPr bwMode="auto">
            <a:xfrm>
              <a:off x="4767" y="3974"/>
              <a:ext cx="124" cy="105"/>
            </a:xfrm>
            <a:custGeom>
              <a:avLst/>
              <a:gdLst>
                <a:gd name="T0" fmla="*/ 255 w 496"/>
                <a:gd name="T1" fmla="*/ 246 h 422"/>
                <a:gd name="T2" fmla="*/ 255 w 496"/>
                <a:gd name="T3" fmla="*/ 246 h 422"/>
                <a:gd name="T4" fmla="*/ 251 w 496"/>
                <a:gd name="T5" fmla="*/ 257 h 422"/>
                <a:gd name="T6" fmla="*/ 248 w 496"/>
                <a:gd name="T7" fmla="*/ 270 h 422"/>
                <a:gd name="T8" fmla="*/ 248 w 496"/>
                <a:gd name="T9" fmla="*/ 270 h 422"/>
                <a:gd name="T10" fmla="*/ 244 w 496"/>
                <a:gd name="T11" fmla="*/ 257 h 422"/>
                <a:gd name="T12" fmla="*/ 241 w 496"/>
                <a:gd name="T13" fmla="*/ 246 h 422"/>
                <a:gd name="T14" fmla="*/ 159 w 496"/>
                <a:gd name="T15" fmla="*/ 39 h 422"/>
                <a:gd name="T16" fmla="*/ 159 w 496"/>
                <a:gd name="T17" fmla="*/ 39 h 422"/>
                <a:gd name="T18" fmla="*/ 153 w 496"/>
                <a:gd name="T19" fmla="*/ 28 h 422"/>
                <a:gd name="T20" fmla="*/ 147 w 496"/>
                <a:gd name="T21" fmla="*/ 19 h 422"/>
                <a:gd name="T22" fmla="*/ 140 w 496"/>
                <a:gd name="T23" fmla="*/ 11 h 422"/>
                <a:gd name="T24" fmla="*/ 132 w 496"/>
                <a:gd name="T25" fmla="*/ 7 h 422"/>
                <a:gd name="T26" fmla="*/ 122 w 496"/>
                <a:gd name="T27" fmla="*/ 3 h 422"/>
                <a:gd name="T28" fmla="*/ 110 w 496"/>
                <a:gd name="T29" fmla="*/ 1 h 422"/>
                <a:gd name="T30" fmla="*/ 98 w 496"/>
                <a:gd name="T31" fmla="*/ 1 h 422"/>
                <a:gd name="T32" fmla="*/ 84 w 496"/>
                <a:gd name="T33" fmla="*/ 0 h 422"/>
                <a:gd name="T34" fmla="*/ 84 w 496"/>
                <a:gd name="T35" fmla="*/ 0 h 422"/>
                <a:gd name="T36" fmla="*/ 58 w 496"/>
                <a:gd name="T37" fmla="*/ 1 h 422"/>
                <a:gd name="T38" fmla="*/ 42 w 496"/>
                <a:gd name="T39" fmla="*/ 2 h 422"/>
                <a:gd name="T40" fmla="*/ 0 w 496"/>
                <a:gd name="T41" fmla="*/ 422 h 422"/>
                <a:gd name="T42" fmla="*/ 93 w 496"/>
                <a:gd name="T43" fmla="*/ 422 h 422"/>
                <a:gd name="T44" fmla="*/ 113 w 496"/>
                <a:gd name="T45" fmla="*/ 140 h 422"/>
                <a:gd name="T46" fmla="*/ 201 w 496"/>
                <a:gd name="T47" fmla="*/ 353 h 422"/>
                <a:gd name="T48" fmla="*/ 201 w 496"/>
                <a:gd name="T49" fmla="*/ 353 h 422"/>
                <a:gd name="T50" fmla="*/ 204 w 496"/>
                <a:gd name="T51" fmla="*/ 359 h 422"/>
                <a:gd name="T52" fmla="*/ 208 w 496"/>
                <a:gd name="T53" fmla="*/ 364 h 422"/>
                <a:gd name="T54" fmla="*/ 213 w 496"/>
                <a:gd name="T55" fmla="*/ 368 h 422"/>
                <a:gd name="T56" fmla="*/ 218 w 496"/>
                <a:gd name="T57" fmla="*/ 371 h 422"/>
                <a:gd name="T58" fmla="*/ 224 w 496"/>
                <a:gd name="T59" fmla="*/ 373 h 422"/>
                <a:gd name="T60" fmla="*/ 231 w 496"/>
                <a:gd name="T61" fmla="*/ 376 h 422"/>
                <a:gd name="T62" fmla="*/ 239 w 496"/>
                <a:gd name="T63" fmla="*/ 377 h 422"/>
                <a:gd name="T64" fmla="*/ 248 w 496"/>
                <a:gd name="T65" fmla="*/ 377 h 422"/>
                <a:gd name="T66" fmla="*/ 248 w 496"/>
                <a:gd name="T67" fmla="*/ 377 h 422"/>
                <a:gd name="T68" fmla="*/ 257 w 496"/>
                <a:gd name="T69" fmla="*/ 377 h 422"/>
                <a:gd name="T70" fmla="*/ 266 w 496"/>
                <a:gd name="T71" fmla="*/ 376 h 422"/>
                <a:gd name="T72" fmla="*/ 273 w 496"/>
                <a:gd name="T73" fmla="*/ 373 h 422"/>
                <a:gd name="T74" fmla="*/ 279 w 496"/>
                <a:gd name="T75" fmla="*/ 371 h 422"/>
                <a:gd name="T76" fmla="*/ 284 w 496"/>
                <a:gd name="T77" fmla="*/ 368 h 422"/>
                <a:gd name="T78" fmla="*/ 288 w 496"/>
                <a:gd name="T79" fmla="*/ 364 h 422"/>
                <a:gd name="T80" fmla="*/ 291 w 496"/>
                <a:gd name="T81" fmla="*/ 359 h 422"/>
                <a:gd name="T82" fmla="*/ 294 w 496"/>
                <a:gd name="T83" fmla="*/ 353 h 422"/>
                <a:gd name="T84" fmla="*/ 382 w 496"/>
                <a:gd name="T85" fmla="*/ 140 h 422"/>
                <a:gd name="T86" fmla="*/ 403 w 496"/>
                <a:gd name="T87" fmla="*/ 422 h 422"/>
                <a:gd name="T88" fmla="*/ 496 w 496"/>
                <a:gd name="T89" fmla="*/ 422 h 422"/>
                <a:gd name="T90" fmla="*/ 454 w 496"/>
                <a:gd name="T91" fmla="*/ 2 h 422"/>
                <a:gd name="T92" fmla="*/ 454 w 496"/>
                <a:gd name="T93" fmla="*/ 2 h 422"/>
                <a:gd name="T94" fmla="*/ 438 w 496"/>
                <a:gd name="T95" fmla="*/ 1 h 422"/>
                <a:gd name="T96" fmla="*/ 412 w 496"/>
                <a:gd name="T97" fmla="*/ 0 h 422"/>
                <a:gd name="T98" fmla="*/ 412 w 496"/>
                <a:gd name="T99" fmla="*/ 0 h 422"/>
                <a:gd name="T100" fmla="*/ 397 w 496"/>
                <a:gd name="T101" fmla="*/ 1 h 422"/>
                <a:gd name="T102" fmla="*/ 385 w 496"/>
                <a:gd name="T103" fmla="*/ 1 h 422"/>
                <a:gd name="T104" fmla="*/ 374 w 496"/>
                <a:gd name="T105" fmla="*/ 3 h 422"/>
                <a:gd name="T106" fmla="*/ 365 w 496"/>
                <a:gd name="T107" fmla="*/ 7 h 422"/>
                <a:gd name="T108" fmla="*/ 356 w 496"/>
                <a:gd name="T109" fmla="*/ 11 h 422"/>
                <a:gd name="T110" fmla="*/ 348 w 496"/>
                <a:gd name="T111" fmla="*/ 19 h 422"/>
                <a:gd name="T112" fmla="*/ 342 w 496"/>
                <a:gd name="T113" fmla="*/ 28 h 422"/>
                <a:gd name="T114" fmla="*/ 337 w 496"/>
                <a:gd name="T115" fmla="*/ 39 h 422"/>
                <a:gd name="T116" fmla="*/ 255 w 496"/>
                <a:gd name="T117" fmla="*/ 246 h 4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96" h="422">
                  <a:moveTo>
                    <a:pt x="255" y="246"/>
                  </a:moveTo>
                  <a:lnTo>
                    <a:pt x="255" y="246"/>
                  </a:lnTo>
                  <a:lnTo>
                    <a:pt x="251" y="257"/>
                  </a:lnTo>
                  <a:lnTo>
                    <a:pt x="248" y="270"/>
                  </a:lnTo>
                  <a:lnTo>
                    <a:pt x="248" y="270"/>
                  </a:lnTo>
                  <a:lnTo>
                    <a:pt x="244" y="257"/>
                  </a:lnTo>
                  <a:lnTo>
                    <a:pt x="241" y="246"/>
                  </a:lnTo>
                  <a:lnTo>
                    <a:pt x="159" y="39"/>
                  </a:lnTo>
                  <a:lnTo>
                    <a:pt x="159" y="39"/>
                  </a:lnTo>
                  <a:lnTo>
                    <a:pt x="153" y="28"/>
                  </a:lnTo>
                  <a:lnTo>
                    <a:pt x="147" y="19"/>
                  </a:lnTo>
                  <a:lnTo>
                    <a:pt x="140" y="11"/>
                  </a:lnTo>
                  <a:lnTo>
                    <a:pt x="132" y="7"/>
                  </a:lnTo>
                  <a:lnTo>
                    <a:pt x="122" y="3"/>
                  </a:lnTo>
                  <a:lnTo>
                    <a:pt x="110" y="1"/>
                  </a:lnTo>
                  <a:lnTo>
                    <a:pt x="98" y="1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58" y="1"/>
                  </a:lnTo>
                  <a:lnTo>
                    <a:pt x="42" y="2"/>
                  </a:lnTo>
                  <a:lnTo>
                    <a:pt x="0" y="422"/>
                  </a:lnTo>
                  <a:lnTo>
                    <a:pt x="93" y="422"/>
                  </a:lnTo>
                  <a:lnTo>
                    <a:pt x="113" y="140"/>
                  </a:lnTo>
                  <a:lnTo>
                    <a:pt x="201" y="353"/>
                  </a:lnTo>
                  <a:lnTo>
                    <a:pt x="201" y="353"/>
                  </a:lnTo>
                  <a:lnTo>
                    <a:pt x="204" y="359"/>
                  </a:lnTo>
                  <a:lnTo>
                    <a:pt x="208" y="364"/>
                  </a:lnTo>
                  <a:lnTo>
                    <a:pt x="213" y="368"/>
                  </a:lnTo>
                  <a:lnTo>
                    <a:pt x="218" y="371"/>
                  </a:lnTo>
                  <a:lnTo>
                    <a:pt x="224" y="373"/>
                  </a:lnTo>
                  <a:lnTo>
                    <a:pt x="231" y="376"/>
                  </a:lnTo>
                  <a:lnTo>
                    <a:pt x="239" y="377"/>
                  </a:lnTo>
                  <a:lnTo>
                    <a:pt x="248" y="377"/>
                  </a:lnTo>
                  <a:lnTo>
                    <a:pt x="248" y="377"/>
                  </a:lnTo>
                  <a:lnTo>
                    <a:pt x="257" y="377"/>
                  </a:lnTo>
                  <a:lnTo>
                    <a:pt x="266" y="376"/>
                  </a:lnTo>
                  <a:lnTo>
                    <a:pt x="273" y="373"/>
                  </a:lnTo>
                  <a:lnTo>
                    <a:pt x="279" y="371"/>
                  </a:lnTo>
                  <a:lnTo>
                    <a:pt x="284" y="368"/>
                  </a:lnTo>
                  <a:lnTo>
                    <a:pt x="288" y="364"/>
                  </a:lnTo>
                  <a:lnTo>
                    <a:pt x="291" y="359"/>
                  </a:lnTo>
                  <a:lnTo>
                    <a:pt x="294" y="353"/>
                  </a:lnTo>
                  <a:lnTo>
                    <a:pt x="382" y="140"/>
                  </a:lnTo>
                  <a:lnTo>
                    <a:pt x="403" y="422"/>
                  </a:lnTo>
                  <a:lnTo>
                    <a:pt x="496" y="422"/>
                  </a:lnTo>
                  <a:lnTo>
                    <a:pt x="454" y="2"/>
                  </a:lnTo>
                  <a:lnTo>
                    <a:pt x="454" y="2"/>
                  </a:lnTo>
                  <a:lnTo>
                    <a:pt x="438" y="1"/>
                  </a:lnTo>
                  <a:lnTo>
                    <a:pt x="412" y="0"/>
                  </a:lnTo>
                  <a:lnTo>
                    <a:pt x="412" y="0"/>
                  </a:lnTo>
                  <a:lnTo>
                    <a:pt x="397" y="1"/>
                  </a:lnTo>
                  <a:lnTo>
                    <a:pt x="385" y="1"/>
                  </a:lnTo>
                  <a:lnTo>
                    <a:pt x="374" y="3"/>
                  </a:lnTo>
                  <a:lnTo>
                    <a:pt x="365" y="7"/>
                  </a:lnTo>
                  <a:lnTo>
                    <a:pt x="356" y="11"/>
                  </a:lnTo>
                  <a:lnTo>
                    <a:pt x="348" y="19"/>
                  </a:lnTo>
                  <a:lnTo>
                    <a:pt x="342" y="28"/>
                  </a:lnTo>
                  <a:lnTo>
                    <a:pt x="337" y="39"/>
                  </a:lnTo>
                  <a:lnTo>
                    <a:pt x="255" y="24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16" name="Freeform 15"/>
            <p:cNvSpPr>
              <a:spLocks/>
            </p:cNvSpPr>
            <p:nvPr userDrawn="1"/>
          </p:nvSpPr>
          <p:spPr bwMode="auto">
            <a:xfrm>
              <a:off x="4671" y="4034"/>
              <a:ext cx="43" cy="29"/>
            </a:xfrm>
            <a:custGeom>
              <a:avLst/>
              <a:gdLst>
                <a:gd name="T0" fmla="*/ 171 w 171"/>
                <a:gd name="T1" fmla="*/ 93 h 116"/>
                <a:gd name="T2" fmla="*/ 171 w 171"/>
                <a:gd name="T3" fmla="*/ 93 h 116"/>
                <a:gd name="T4" fmla="*/ 151 w 171"/>
                <a:gd name="T5" fmla="*/ 99 h 116"/>
                <a:gd name="T6" fmla="*/ 125 w 171"/>
                <a:gd name="T7" fmla="*/ 108 h 116"/>
                <a:gd name="T8" fmla="*/ 110 w 171"/>
                <a:gd name="T9" fmla="*/ 111 h 116"/>
                <a:gd name="T10" fmla="*/ 96 w 171"/>
                <a:gd name="T11" fmla="*/ 114 h 116"/>
                <a:gd name="T12" fmla="*/ 82 w 171"/>
                <a:gd name="T13" fmla="*/ 116 h 116"/>
                <a:gd name="T14" fmla="*/ 67 w 171"/>
                <a:gd name="T15" fmla="*/ 116 h 116"/>
                <a:gd name="T16" fmla="*/ 67 w 171"/>
                <a:gd name="T17" fmla="*/ 116 h 116"/>
                <a:gd name="T18" fmla="*/ 54 w 171"/>
                <a:gd name="T19" fmla="*/ 116 h 116"/>
                <a:gd name="T20" fmla="*/ 41 w 171"/>
                <a:gd name="T21" fmla="*/ 114 h 116"/>
                <a:gd name="T22" fmla="*/ 30 w 171"/>
                <a:gd name="T23" fmla="*/ 110 h 116"/>
                <a:gd name="T24" fmla="*/ 24 w 171"/>
                <a:gd name="T25" fmla="*/ 108 h 116"/>
                <a:gd name="T26" fmla="*/ 19 w 171"/>
                <a:gd name="T27" fmla="*/ 105 h 116"/>
                <a:gd name="T28" fmla="*/ 15 w 171"/>
                <a:gd name="T29" fmla="*/ 101 h 116"/>
                <a:gd name="T30" fmla="*/ 11 w 171"/>
                <a:gd name="T31" fmla="*/ 97 h 116"/>
                <a:gd name="T32" fmla="*/ 8 w 171"/>
                <a:gd name="T33" fmla="*/ 92 h 116"/>
                <a:gd name="T34" fmla="*/ 5 w 171"/>
                <a:gd name="T35" fmla="*/ 87 h 116"/>
                <a:gd name="T36" fmla="*/ 3 w 171"/>
                <a:gd name="T37" fmla="*/ 82 h 116"/>
                <a:gd name="T38" fmla="*/ 2 w 171"/>
                <a:gd name="T39" fmla="*/ 76 h 116"/>
                <a:gd name="T40" fmla="*/ 1 w 171"/>
                <a:gd name="T41" fmla="*/ 69 h 116"/>
                <a:gd name="T42" fmla="*/ 0 w 171"/>
                <a:gd name="T43" fmla="*/ 61 h 116"/>
                <a:gd name="T44" fmla="*/ 0 w 171"/>
                <a:gd name="T45" fmla="*/ 61 h 116"/>
                <a:gd name="T46" fmla="*/ 1 w 171"/>
                <a:gd name="T47" fmla="*/ 49 h 116"/>
                <a:gd name="T48" fmla="*/ 4 w 171"/>
                <a:gd name="T49" fmla="*/ 38 h 116"/>
                <a:gd name="T50" fmla="*/ 6 w 171"/>
                <a:gd name="T51" fmla="*/ 33 h 116"/>
                <a:gd name="T52" fmla="*/ 9 w 171"/>
                <a:gd name="T53" fmla="*/ 27 h 116"/>
                <a:gd name="T54" fmla="*/ 13 w 171"/>
                <a:gd name="T55" fmla="*/ 23 h 116"/>
                <a:gd name="T56" fmla="*/ 16 w 171"/>
                <a:gd name="T57" fmla="*/ 19 h 116"/>
                <a:gd name="T58" fmla="*/ 21 w 171"/>
                <a:gd name="T59" fmla="*/ 16 h 116"/>
                <a:gd name="T60" fmla="*/ 26 w 171"/>
                <a:gd name="T61" fmla="*/ 13 h 116"/>
                <a:gd name="T62" fmla="*/ 33 w 171"/>
                <a:gd name="T63" fmla="*/ 10 h 116"/>
                <a:gd name="T64" fmla="*/ 39 w 171"/>
                <a:gd name="T65" fmla="*/ 8 h 116"/>
                <a:gd name="T66" fmla="*/ 55 w 171"/>
                <a:gd name="T67" fmla="*/ 5 h 116"/>
                <a:gd name="T68" fmla="*/ 72 w 171"/>
                <a:gd name="T69" fmla="*/ 3 h 116"/>
                <a:gd name="T70" fmla="*/ 171 w 171"/>
                <a:gd name="T71" fmla="*/ 0 h 116"/>
                <a:gd name="T72" fmla="*/ 171 w 171"/>
                <a:gd name="T73" fmla="*/ 93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71" h="116">
                  <a:moveTo>
                    <a:pt x="171" y="93"/>
                  </a:moveTo>
                  <a:lnTo>
                    <a:pt x="171" y="93"/>
                  </a:lnTo>
                  <a:lnTo>
                    <a:pt x="151" y="99"/>
                  </a:lnTo>
                  <a:lnTo>
                    <a:pt x="125" y="108"/>
                  </a:lnTo>
                  <a:lnTo>
                    <a:pt x="110" y="111"/>
                  </a:lnTo>
                  <a:lnTo>
                    <a:pt x="96" y="114"/>
                  </a:lnTo>
                  <a:lnTo>
                    <a:pt x="82" y="116"/>
                  </a:lnTo>
                  <a:lnTo>
                    <a:pt x="67" y="116"/>
                  </a:lnTo>
                  <a:lnTo>
                    <a:pt x="67" y="116"/>
                  </a:lnTo>
                  <a:lnTo>
                    <a:pt x="54" y="116"/>
                  </a:lnTo>
                  <a:lnTo>
                    <a:pt x="41" y="114"/>
                  </a:lnTo>
                  <a:lnTo>
                    <a:pt x="30" y="110"/>
                  </a:lnTo>
                  <a:lnTo>
                    <a:pt x="24" y="108"/>
                  </a:lnTo>
                  <a:lnTo>
                    <a:pt x="19" y="105"/>
                  </a:lnTo>
                  <a:lnTo>
                    <a:pt x="15" y="101"/>
                  </a:lnTo>
                  <a:lnTo>
                    <a:pt x="11" y="97"/>
                  </a:lnTo>
                  <a:lnTo>
                    <a:pt x="8" y="92"/>
                  </a:lnTo>
                  <a:lnTo>
                    <a:pt x="5" y="87"/>
                  </a:lnTo>
                  <a:lnTo>
                    <a:pt x="3" y="82"/>
                  </a:lnTo>
                  <a:lnTo>
                    <a:pt x="2" y="76"/>
                  </a:lnTo>
                  <a:lnTo>
                    <a:pt x="1" y="69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1" y="49"/>
                  </a:lnTo>
                  <a:lnTo>
                    <a:pt x="4" y="38"/>
                  </a:lnTo>
                  <a:lnTo>
                    <a:pt x="6" y="33"/>
                  </a:lnTo>
                  <a:lnTo>
                    <a:pt x="9" y="27"/>
                  </a:lnTo>
                  <a:lnTo>
                    <a:pt x="13" y="23"/>
                  </a:lnTo>
                  <a:lnTo>
                    <a:pt x="16" y="19"/>
                  </a:lnTo>
                  <a:lnTo>
                    <a:pt x="21" y="16"/>
                  </a:lnTo>
                  <a:lnTo>
                    <a:pt x="26" y="13"/>
                  </a:lnTo>
                  <a:lnTo>
                    <a:pt x="33" y="10"/>
                  </a:lnTo>
                  <a:lnTo>
                    <a:pt x="39" y="8"/>
                  </a:lnTo>
                  <a:lnTo>
                    <a:pt x="55" y="5"/>
                  </a:lnTo>
                  <a:lnTo>
                    <a:pt x="72" y="3"/>
                  </a:lnTo>
                  <a:lnTo>
                    <a:pt x="171" y="0"/>
                  </a:lnTo>
                  <a:lnTo>
                    <a:pt x="171" y="9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17" name="Freeform 16"/>
            <p:cNvSpPr>
              <a:spLocks/>
            </p:cNvSpPr>
            <p:nvPr userDrawn="1"/>
          </p:nvSpPr>
          <p:spPr bwMode="auto">
            <a:xfrm>
              <a:off x="4649" y="3974"/>
              <a:ext cx="88" cy="107"/>
            </a:xfrm>
            <a:custGeom>
              <a:avLst/>
              <a:gdLst>
                <a:gd name="T0" fmla="*/ 205 w 352"/>
                <a:gd name="T1" fmla="*/ 0 h 428"/>
                <a:gd name="T2" fmla="*/ 147 w 352"/>
                <a:gd name="T3" fmla="*/ 4 h 428"/>
                <a:gd name="T4" fmla="*/ 97 w 352"/>
                <a:gd name="T5" fmla="*/ 12 h 428"/>
                <a:gd name="T6" fmla="*/ 58 w 352"/>
                <a:gd name="T7" fmla="*/ 23 h 428"/>
                <a:gd name="T8" fmla="*/ 33 w 352"/>
                <a:gd name="T9" fmla="*/ 33 h 428"/>
                <a:gd name="T10" fmla="*/ 52 w 352"/>
                <a:gd name="T11" fmla="*/ 102 h 428"/>
                <a:gd name="T12" fmla="*/ 92 w 352"/>
                <a:gd name="T13" fmla="*/ 91 h 428"/>
                <a:gd name="T14" fmla="*/ 133 w 352"/>
                <a:gd name="T15" fmla="*/ 82 h 428"/>
                <a:gd name="T16" fmla="*/ 179 w 352"/>
                <a:gd name="T17" fmla="*/ 79 h 428"/>
                <a:gd name="T18" fmla="*/ 197 w 352"/>
                <a:gd name="T19" fmla="*/ 80 h 428"/>
                <a:gd name="T20" fmla="*/ 221 w 352"/>
                <a:gd name="T21" fmla="*/ 84 h 428"/>
                <a:gd name="T22" fmla="*/ 234 w 352"/>
                <a:gd name="T23" fmla="*/ 90 h 428"/>
                <a:gd name="T24" fmla="*/ 244 w 352"/>
                <a:gd name="T25" fmla="*/ 98 h 428"/>
                <a:gd name="T26" fmla="*/ 251 w 352"/>
                <a:gd name="T27" fmla="*/ 108 h 428"/>
                <a:gd name="T28" fmla="*/ 256 w 352"/>
                <a:gd name="T29" fmla="*/ 120 h 428"/>
                <a:gd name="T30" fmla="*/ 260 w 352"/>
                <a:gd name="T31" fmla="*/ 137 h 428"/>
                <a:gd name="T32" fmla="*/ 260 w 352"/>
                <a:gd name="T33" fmla="*/ 176 h 428"/>
                <a:gd name="T34" fmla="*/ 179 w 352"/>
                <a:gd name="T35" fmla="*/ 176 h 428"/>
                <a:gd name="T36" fmla="*/ 132 w 352"/>
                <a:gd name="T37" fmla="*/ 179 h 428"/>
                <a:gd name="T38" fmla="*/ 93 w 352"/>
                <a:gd name="T39" fmla="*/ 187 h 428"/>
                <a:gd name="T40" fmla="*/ 61 w 352"/>
                <a:gd name="T41" fmla="*/ 200 h 428"/>
                <a:gd name="T42" fmla="*/ 38 w 352"/>
                <a:gd name="T43" fmla="*/ 216 h 428"/>
                <a:gd name="T44" fmla="*/ 20 w 352"/>
                <a:gd name="T45" fmla="*/ 236 h 428"/>
                <a:gd name="T46" fmla="*/ 9 w 352"/>
                <a:gd name="T47" fmla="*/ 257 h 428"/>
                <a:gd name="T48" fmla="*/ 2 w 352"/>
                <a:gd name="T49" fmla="*/ 282 h 428"/>
                <a:gd name="T50" fmla="*/ 0 w 352"/>
                <a:gd name="T51" fmla="*/ 307 h 428"/>
                <a:gd name="T52" fmla="*/ 1 w 352"/>
                <a:gd name="T53" fmla="*/ 323 h 428"/>
                <a:gd name="T54" fmla="*/ 7 w 352"/>
                <a:gd name="T55" fmla="*/ 352 h 428"/>
                <a:gd name="T56" fmla="*/ 19 w 352"/>
                <a:gd name="T57" fmla="*/ 376 h 428"/>
                <a:gd name="T58" fmla="*/ 35 w 352"/>
                <a:gd name="T59" fmla="*/ 394 h 428"/>
                <a:gd name="T60" fmla="*/ 54 w 352"/>
                <a:gd name="T61" fmla="*/ 408 h 428"/>
                <a:gd name="T62" fmla="*/ 77 w 352"/>
                <a:gd name="T63" fmla="*/ 418 h 428"/>
                <a:gd name="T64" fmla="*/ 101 w 352"/>
                <a:gd name="T65" fmla="*/ 424 h 428"/>
                <a:gd name="T66" fmla="*/ 126 w 352"/>
                <a:gd name="T67" fmla="*/ 427 h 428"/>
                <a:gd name="T68" fmla="*/ 138 w 352"/>
                <a:gd name="T69" fmla="*/ 428 h 428"/>
                <a:gd name="T70" fmla="*/ 164 w 352"/>
                <a:gd name="T71" fmla="*/ 426 h 428"/>
                <a:gd name="T72" fmla="*/ 209 w 352"/>
                <a:gd name="T73" fmla="*/ 418 h 428"/>
                <a:gd name="T74" fmla="*/ 241 w 352"/>
                <a:gd name="T75" fmla="*/ 406 h 428"/>
                <a:gd name="T76" fmla="*/ 260 w 352"/>
                <a:gd name="T77" fmla="*/ 397 h 428"/>
                <a:gd name="T78" fmla="*/ 264 w 352"/>
                <a:gd name="T79" fmla="*/ 396 h 428"/>
                <a:gd name="T80" fmla="*/ 270 w 352"/>
                <a:gd name="T81" fmla="*/ 398 h 428"/>
                <a:gd name="T82" fmla="*/ 284 w 352"/>
                <a:gd name="T83" fmla="*/ 404 h 428"/>
                <a:gd name="T84" fmla="*/ 311 w 352"/>
                <a:gd name="T85" fmla="*/ 411 h 428"/>
                <a:gd name="T86" fmla="*/ 352 w 352"/>
                <a:gd name="T87" fmla="*/ 413 h 428"/>
                <a:gd name="T88" fmla="*/ 352 w 352"/>
                <a:gd name="T89" fmla="*/ 122 h 428"/>
                <a:gd name="T90" fmla="*/ 350 w 352"/>
                <a:gd name="T91" fmla="*/ 92 h 428"/>
                <a:gd name="T92" fmla="*/ 343 w 352"/>
                <a:gd name="T93" fmla="*/ 66 h 428"/>
                <a:gd name="T94" fmla="*/ 331 w 352"/>
                <a:gd name="T95" fmla="*/ 45 h 428"/>
                <a:gd name="T96" fmla="*/ 314 w 352"/>
                <a:gd name="T97" fmla="*/ 29 h 428"/>
                <a:gd name="T98" fmla="*/ 293 w 352"/>
                <a:gd name="T99" fmla="*/ 15 h 428"/>
                <a:gd name="T100" fmla="*/ 268 w 352"/>
                <a:gd name="T101" fmla="*/ 7 h 428"/>
                <a:gd name="T102" fmla="*/ 238 w 352"/>
                <a:gd name="T103" fmla="*/ 2 h 428"/>
                <a:gd name="T104" fmla="*/ 205 w 352"/>
                <a:gd name="T105" fmla="*/ 0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52" h="428">
                  <a:moveTo>
                    <a:pt x="205" y="0"/>
                  </a:moveTo>
                  <a:lnTo>
                    <a:pt x="205" y="0"/>
                  </a:lnTo>
                  <a:lnTo>
                    <a:pt x="176" y="1"/>
                  </a:lnTo>
                  <a:lnTo>
                    <a:pt x="147" y="4"/>
                  </a:lnTo>
                  <a:lnTo>
                    <a:pt x="121" y="7"/>
                  </a:lnTo>
                  <a:lnTo>
                    <a:pt x="97" y="12"/>
                  </a:lnTo>
                  <a:lnTo>
                    <a:pt x="77" y="17"/>
                  </a:lnTo>
                  <a:lnTo>
                    <a:pt x="58" y="23"/>
                  </a:lnTo>
                  <a:lnTo>
                    <a:pt x="44" y="28"/>
                  </a:lnTo>
                  <a:lnTo>
                    <a:pt x="33" y="33"/>
                  </a:lnTo>
                  <a:lnTo>
                    <a:pt x="52" y="102"/>
                  </a:lnTo>
                  <a:lnTo>
                    <a:pt x="52" y="102"/>
                  </a:lnTo>
                  <a:lnTo>
                    <a:pt x="63" y="98"/>
                  </a:lnTo>
                  <a:lnTo>
                    <a:pt x="92" y="91"/>
                  </a:lnTo>
                  <a:lnTo>
                    <a:pt x="111" y="86"/>
                  </a:lnTo>
                  <a:lnTo>
                    <a:pt x="133" y="82"/>
                  </a:lnTo>
                  <a:lnTo>
                    <a:pt x="155" y="80"/>
                  </a:lnTo>
                  <a:lnTo>
                    <a:pt x="179" y="79"/>
                  </a:lnTo>
                  <a:lnTo>
                    <a:pt x="179" y="79"/>
                  </a:lnTo>
                  <a:lnTo>
                    <a:pt x="197" y="80"/>
                  </a:lnTo>
                  <a:lnTo>
                    <a:pt x="214" y="82"/>
                  </a:lnTo>
                  <a:lnTo>
                    <a:pt x="221" y="84"/>
                  </a:lnTo>
                  <a:lnTo>
                    <a:pt x="228" y="86"/>
                  </a:lnTo>
                  <a:lnTo>
                    <a:pt x="234" y="90"/>
                  </a:lnTo>
                  <a:lnTo>
                    <a:pt x="239" y="94"/>
                  </a:lnTo>
                  <a:lnTo>
                    <a:pt x="244" y="98"/>
                  </a:lnTo>
                  <a:lnTo>
                    <a:pt x="248" y="102"/>
                  </a:lnTo>
                  <a:lnTo>
                    <a:pt x="251" y="108"/>
                  </a:lnTo>
                  <a:lnTo>
                    <a:pt x="254" y="114"/>
                  </a:lnTo>
                  <a:lnTo>
                    <a:pt x="256" y="120"/>
                  </a:lnTo>
                  <a:lnTo>
                    <a:pt x="258" y="129"/>
                  </a:lnTo>
                  <a:lnTo>
                    <a:pt x="260" y="137"/>
                  </a:lnTo>
                  <a:lnTo>
                    <a:pt x="260" y="146"/>
                  </a:lnTo>
                  <a:lnTo>
                    <a:pt x="260" y="176"/>
                  </a:lnTo>
                  <a:lnTo>
                    <a:pt x="179" y="176"/>
                  </a:lnTo>
                  <a:lnTo>
                    <a:pt x="179" y="176"/>
                  </a:lnTo>
                  <a:lnTo>
                    <a:pt x="154" y="177"/>
                  </a:lnTo>
                  <a:lnTo>
                    <a:pt x="132" y="179"/>
                  </a:lnTo>
                  <a:lnTo>
                    <a:pt x="111" y="182"/>
                  </a:lnTo>
                  <a:lnTo>
                    <a:pt x="93" y="187"/>
                  </a:lnTo>
                  <a:lnTo>
                    <a:pt x="77" y="192"/>
                  </a:lnTo>
                  <a:lnTo>
                    <a:pt x="61" y="200"/>
                  </a:lnTo>
                  <a:lnTo>
                    <a:pt x="49" y="207"/>
                  </a:lnTo>
                  <a:lnTo>
                    <a:pt x="38" y="216"/>
                  </a:lnTo>
                  <a:lnTo>
                    <a:pt x="29" y="225"/>
                  </a:lnTo>
                  <a:lnTo>
                    <a:pt x="20" y="236"/>
                  </a:lnTo>
                  <a:lnTo>
                    <a:pt x="14" y="246"/>
                  </a:lnTo>
                  <a:lnTo>
                    <a:pt x="9" y="257"/>
                  </a:lnTo>
                  <a:lnTo>
                    <a:pt x="5" y="270"/>
                  </a:lnTo>
                  <a:lnTo>
                    <a:pt x="2" y="282"/>
                  </a:lnTo>
                  <a:lnTo>
                    <a:pt x="1" y="294"/>
                  </a:lnTo>
                  <a:lnTo>
                    <a:pt x="0" y="307"/>
                  </a:lnTo>
                  <a:lnTo>
                    <a:pt x="0" y="307"/>
                  </a:lnTo>
                  <a:lnTo>
                    <a:pt x="1" y="323"/>
                  </a:lnTo>
                  <a:lnTo>
                    <a:pt x="3" y="338"/>
                  </a:lnTo>
                  <a:lnTo>
                    <a:pt x="7" y="352"/>
                  </a:lnTo>
                  <a:lnTo>
                    <a:pt x="12" y="364"/>
                  </a:lnTo>
                  <a:lnTo>
                    <a:pt x="19" y="376"/>
                  </a:lnTo>
                  <a:lnTo>
                    <a:pt x="27" y="386"/>
                  </a:lnTo>
                  <a:lnTo>
                    <a:pt x="35" y="394"/>
                  </a:lnTo>
                  <a:lnTo>
                    <a:pt x="45" y="401"/>
                  </a:lnTo>
                  <a:lnTo>
                    <a:pt x="54" y="408"/>
                  </a:lnTo>
                  <a:lnTo>
                    <a:pt x="65" y="414"/>
                  </a:lnTo>
                  <a:lnTo>
                    <a:pt x="77" y="418"/>
                  </a:lnTo>
                  <a:lnTo>
                    <a:pt x="89" y="422"/>
                  </a:lnTo>
                  <a:lnTo>
                    <a:pt x="101" y="424"/>
                  </a:lnTo>
                  <a:lnTo>
                    <a:pt x="113" y="426"/>
                  </a:lnTo>
                  <a:lnTo>
                    <a:pt x="126" y="427"/>
                  </a:lnTo>
                  <a:lnTo>
                    <a:pt x="138" y="428"/>
                  </a:lnTo>
                  <a:lnTo>
                    <a:pt x="138" y="428"/>
                  </a:lnTo>
                  <a:lnTo>
                    <a:pt x="151" y="427"/>
                  </a:lnTo>
                  <a:lnTo>
                    <a:pt x="164" y="426"/>
                  </a:lnTo>
                  <a:lnTo>
                    <a:pt x="189" y="423"/>
                  </a:lnTo>
                  <a:lnTo>
                    <a:pt x="209" y="418"/>
                  </a:lnTo>
                  <a:lnTo>
                    <a:pt x="227" y="412"/>
                  </a:lnTo>
                  <a:lnTo>
                    <a:pt x="241" y="406"/>
                  </a:lnTo>
                  <a:lnTo>
                    <a:pt x="252" y="401"/>
                  </a:lnTo>
                  <a:lnTo>
                    <a:pt x="260" y="397"/>
                  </a:lnTo>
                  <a:lnTo>
                    <a:pt x="264" y="396"/>
                  </a:lnTo>
                  <a:lnTo>
                    <a:pt x="264" y="396"/>
                  </a:lnTo>
                  <a:lnTo>
                    <a:pt x="266" y="397"/>
                  </a:lnTo>
                  <a:lnTo>
                    <a:pt x="270" y="398"/>
                  </a:lnTo>
                  <a:lnTo>
                    <a:pt x="276" y="401"/>
                  </a:lnTo>
                  <a:lnTo>
                    <a:pt x="284" y="404"/>
                  </a:lnTo>
                  <a:lnTo>
                    <a:pt x="295" y="407"/>
                  </a:lnTo>
                  <a:lnTo>
                    <a:pt x="311" y="411"/>
                  </a:lnTo>
                  <a:lnTo>
                    <a:pt x="329" y="412"/>
                  </a:lnTo>
                  <a:lnTo>
                    <a:pt x="352" y="413"/>
                  </a:lnTo>
                  <a:lnTo>
                    <a:pt x="352" y="122"/>
                  </a:lnTo>
                  <a:lnTo>
                    <a:pt x="352" y="122"/>
                  </a:lnTo>
                  <a:lnTo>
                    <a:pt x="352" y="106"/>
                  </a:lnTo>
                  <a:lnTo>
                    <a:pt x="350" y="92"/>
                  </a:lnTo>
                  <a:lnTo>
                    <a:pt x="347" y="78"/>
                  </a:lnTo>
                  <a:lnTo>
                    <a:pt x="343" y="66"/>
                  </a:lnTo>
                  <a:lnTo>
                    <a:pt x="337" y="56"/>
                  </a:lnTo>
                  <a:lnTo>
                    <a:pt x="331" y="45"/>
                  </a:lnTo>
                  <a:lnTo>
                    <a:pt x="323" y="36"/>
                  </a:lnTo>
                  <a:lnTo>
                    <a:pt x="314" y="29"/>
                  </a:lnTo>
                  <a:lnTo>
                    <a:pt x="304" y="22"/>
                  </a:lnTo>
                  <a:lnTo>
                    <a:pt x="293" y="15"/>
                  </a:lnTo>
                  <a:lnTo>
                    <a:pt x="281" y="11"/>
                  </a:lnTo>
                  <a:lnTo>
                    <a:pt x="268" y="7"/>
                  </a:lnTo>
                  <a:lnTo>
                    <a:pt x="253" y="4"/>
                  </a:lnTo>
                  <a:lnTo>
                    <a:pt x="238" y="2"/>
                  </a:lnTo>
                  <a:lnTo>
                    <a:pt x="223" y="1"/>
                  </a:lnTo>
                  <a:lnTo>
                    <a:pt x="205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18" name="Freeform 10"/>
            <p:cNvSpPr>
              <a:spLocks/>
            </p:cNvSpPr>
            <p:nvPr userDrawn="1"/>
          </p:nvSpPr>
          <p:spPr bwMode="auto">
            <a:xfrm>
              <a:off x="4936" y="4034"/>
              <a:ext cx="43" cy="29"/>
            </a:xfrm>
            <a:custGeom>
              <a:avLst/>
              <a:gdLst>
                <a:gd name="T0" fmla="*/ 171 w 171"/>
                <a:gd name="T1" fmla="*/ 93 h 116"/>
                <a:gd name="T2" fmla="*/ 171 w 171"/>
                <a:gd name="T3" fmla="*/ 93 h 116"/>
                <a:gd name="T4" fmla="*/ 152 w 171"/>
                <a:gd name="T5" fmla="*/ 99 h 116"/>
                <a:gd name="T6" fmla="*/ 125 w 171"/>
                <a:gd name="T7" fmla="*/ 108 h 116"/>
                <a:gd name="T8" fmla="*/ 111 w 171"/>
                <a:gd name="T9" fmla="*/ 111 h 116"/>
                <a:gd name="T10" fmla="*/ 95 w 171"/>
                <a:gd name="T11" fmla="*/ 114 h 116"/>
                <a:gd name="T12" fmla="*/ 81 w 171"/>
                <a:gd name="T13" fmla="*/ 116 h 116"/>
                <a:gd name="T14" fmla="*/ 68 w 171"/>
                <a:gd name="T15" fmla="*/ 116 h 116"/>
                <a:gd name="T16" fmla="*/ 68 w 171"/>
                <a:gd name="T17" fmla="*/ 116 h 116"/>
                <a:gd name="T18" fmla="*/ 54 w 171"/>
                <a:gd name="T19" fmla="*/ 116 h 116"/>
                <a:gd name="T20" fmla="*/ 41 w 171"/>
                <a:gd name="T21" fmla="*/ 114 h 116"/>
                <a:gd name="T22" fmla="*/ 29 w 171"/>
                <a:gd name="T23" fmla="*/ 110 h 116"/>
                <a:gd name="T24" fmla="*/ 24 w 171"/>
                <a:gd name="T25" fmla="*/ 108 h 116"/>
                <a:gd name="T26" fmla="*/ 20 w 171"/>
                <a:gd name="T27" fmla="*/ 105 h 116"/>
                <a:gd name="T28" fmla="*/ 16 w 171"/>
                <a:gd name="T29" fmla="*/ 101 h 116"/>
                <a:gd name="T30" fmla="*/ 12 w 171"/>
                <a:gd name="T31" fmla="*/ 97 h 116"/>
                <a:gd name="T32" fmla="*/ 9 w 171"/>
                <a:gd name="T33" fmla="*/ 92 h 116"/>
                <a:gd name="T34" fmla="*/ 6 w 171"/>
                <a:gd name="T35" fmla="*/ 87 h 116"/>
                <a:gd name="T36" fmla="*/ 3 w 171"/>
                <a:gd name="T37" fmla="*/ 82 h 116"/>
                <a:gd name="T38" fmla="*/ 1 w 171"/>
                <a:gd name="T39" fmla="*/ 76 h 116"/>
                <a:gd name="T40" fmla="*/ 0 w 171"/>
                <a:gd name="T41" fmla="*/ 69 h 116"/>
                <a:gd name="T42" fmla="*/ 0 w 171"/>
                <a:gd name="T43" fmla="*/ 61 h 116"/>
                <a:gd name="T44" fmla="*/ 0 w 171"/>
                <a:gd name="T45" fmla="*/ 61 h 116"/>
                <a:gd name="T46" fmla="*/ 1 w 171"/>
                <a:gd name="T47" fmla="*/ 49 h 116"/>
                <a:gd name="T48" fmla="*/ 4 w 171"/>
                <a:gd name="T49" fmla="*/ 38 h 116"/>
                <a:gd name="T50" fmla="*/ 7 w 171"/>
                <a:gd name="T51" fmla="*/ 33 h 116"/>
                <a:gd name="T52" fmla="*/ 10 w 171"/>
                <a:gd name="T53" fmla="*/ 27 h 116"/>
                <a:gd name="T54" fmla="*/ 13 w 171"/>
                <a:gd name="T55" fmla="*/ 23 h 116"/>
                <a:gd name="T56" fmla="*/ 17 w 171"/>
                <a:gd name="T57" fmla="*/ 19 h 116"/>
                <a:gd name="T58" fmla="*/ 22 w 171"/>
                <a:gd name="T59" fmla="*/ 16 h 116"/>
                <a:gd name="T60" fmla="*/ 27 w 171"/>
                <a:gd name="T61" fmla="*/ 13 h 116"/>
                <a:gd name="T62" fmla="*/ 33 w 171"/>
                <a:gd name="T63" fmla="*/ 10 h 116"/>
                <a:gd name="T64" fmla="*/ 39 w 171"/>
                <a:gd name="T65" fmla="*/ 8 h 116"/>
                <a:gd name="T66" fmla="*/ 55 w 171"/>
                <a:gd name="T67" fmla="*/ 5 h 116"/>
                <a:gd name="T68" fmla="*/ 73 w 171"/>
                <a:gd name="T69" fmla="*/ 3 h 116"/>
                <a:gd name="T70" fmla="*/ 171 w 171"/>
                <a:gd name="T71" fmla="*/ 0 h 116"/>
                <a:gd name="T72" fmla="*/ 171 w 171"/>
                <a:gd name="T73" fmla="*/ 93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71" h="116">
                  <a:moveTo>
                    <a:pt x="171" y="93"/>
                  </a:moveTo>
                  <a:lnTo>
                    <a:pt x="171" y="93"/>
                  </a:lnTo>
                  <a:lnTo>
                    <a:pt x="152" y="99"/>
                  </a:lnTo>
                  <a:lnTo>
                    <a:pt x="125" y="108"/>
                  </a:lnTo>
                  <a:lnTo>
                    <a:pt x="111" y="111"/>
                  </a:lnTo>
                  <a:lnTo>
                    <a:pt x="95" y="114"/>
                  </a:lnTo>
                  <a:lnTo>
                    <a:pt x="81" y="116"/>
                  </a:lnTo>
                  <a:lnTo>
                    <a:pt x="68" y="116"/>
                  </a:lnTo>
                  <a:lnTo>
                    <a:pt x="68" y="116"/>
                  </a:lnTo>
                  <a:lnTo>
                    <a:pt x="54" y="116"/>
                  </a:lnTo>
                  <a:lnTo>
                    <a:pt x="41" y="114"/>
                  </a:lnTo>
                  <a:lnTo>
                    <a:pt x="29" y="110"/>
                  </a:lnTo>
                  <a:lnTo>
                    <a:pt x="24" y="108"/>
                  </a:lnTo>
                  <a:lnTo>
                    <a:pt x="20" y="105"/>
                  </a:lnTo>
                  <a:lnTo>
                    <a:pt x="16" y="101"/>
                  </a:lnTo>
                  <a:lnTo>
                    <a:pt x="12" y="97"/>
                  </a:lnTo>
                  <a:lnTo>
                    <a:pt x="9" y="92"/>
                  </a:lnTo>
                  <a:lnTo>
                    <a:pt x="6" y="87"/>
                  </a:lnTo>
                  <a:lnTo>
                    <a:pt x="3" y="82"/>
                  </a:lnTo>
                  <a:lnTo>
                    <a:pt x="1" y="76"/>
                  </a:lnTo>
                  <a:lnTo>
                    <a:pt x="0" y="69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1" y="49"/>
                  </a:lnTo>
                  <a:lnTo>
                    <a:pt x="4" y="38"/>
                  </a:lnTo>
                  <a:lnTo>
                    <a:pt x="7" y="33"/>
                  </a:lnTo>
                  <a:lnTo>
                    <a:pt x="10" y="27"/>
                  </a:lnTo>
                  <a:lnTo>
                    <a:pt x="13" y="23"/>
                  </a:lnTo>
                  <a:lnTo>
                    <a:pt x="17" y="19"/>
                  </a:lnTo>
                  <a:lnTo>
                    <a:pt x="22" y="16"/>
                  </a:lnTo>
                  <a:lnTo>
                    <a:pt x="27" y="13"/>
                  </a:lnTo>
                  <a:lnTo>
                    <a:pt x="33" y="10"/>
                  </a:lnTo>
                  <a:lnTo>
                    <a:pt x="39" y="8"/>
                  </a:lnTo>
                  <a:lnTo>
                    <a:pt x="55" y="5"/>
                  </a:lnTo>
                  <a:lnTo>
                    <a:pt x="73" y="3"/>
                  </a:lnTo>
                  <a:lnTo>
                    <a:pt x="171" y="0"/>
                  </a:lnTo>
                  <a:lnTo>
                    <a:pt x="171" y="9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19" name="Freeform 11"/>
            <p:cNvSpPr>
              <a:spLocks/>
            </p:cNvSpPr>
            <p:nvPr userDrawn="1"/>
          </p:nvSpPr>
          <p:spPr bwMode="auto">
            <a:xfrm>
              <a:off x="4914" y="3974"/>
              <a:ext cx="88" cy="107"/>
            </a:xfrm>
            <a:custGeom>
              <a:avLst/>
              <a:gdLst>
                <a:gd name="T0" fmla="*/ 206 w 353"/>
                <a:gd name="T1" fmla="*/ 0 h 428"/>
                <a:gd name="T2" fmla="*/ 148 w 353"/>
                <a:gd name="T3" fmla="*/ 4 h 428"/>
                <a:gd name="T4" fmla="*/ 98 w 353"/>
                <a:gd name="T5" fmla="*/ 12 h 428"/>
                <a:gd name="T6" fmla="*/ 59 w 353"/>
                <a:gd name="T7" fmla="*/ 23 h 428"/>
                <a:gd name="T8" fmla="*/ 33 w 353"/>
                <a:gd name="T9" fmla="*/ 33 h 428"/>
                <a:gd name="T10" fmla="*/ 53 w 353"/>
                <a:gd name="T11" fmla="*/ 102 h 428"/>
                <a:gd name="T12" fmla="*/ 92 w 353"/>
                <a:gd name="T13" fmla="*/ 91 h 428"/>
                <a:gd name="T14" fmla="*/ 132 w 353"/>
                <a:gd name="T15" fmla="*/ 82 h 428"/>
                <a:gd name="T16" fmla="*/ 178 w 353"/>
                <a:gd name="T17" fmla="*/ 79 h 428"/>
                <a:gd name="T18" fmla="*/ 198 w 353"/>
                <a:gd name="T19" fmla="*/ 80 h 428"/>
                <a:gd name="T20" fmla="*/ 221 w 353"/>
                <a:gd name="T21" fmla="*/ 84 h 428"/>
                <a:gd name="T22" fmla="*/ 233 w 353"/>
                <a:gd name="T23" fmla="*/ 90 h 428"/>
                <a:gd name="T24" fmla="*/ 244 w 353"/>
                <a:gd name="T25" fmla="*/ 98 h 428"/>
                <a:gd name="T26" fmla="*/ 252 w 353"/>
                <a:gd name="T27" fmla="*/ 108 h 428"/>
                <a:gd name="T28" fmla="*/ 257 w 353"/>
                <a:gd name="T29" fmla="*/ 120 h 428"/>
                <a:gd name="T30" fmla="*/ 259 w 353"/>
                <a:gd name="T31" fmla="*/ 137 h 428"/>
                <a:gd name="T32" fmla="*/ 260 w 353"/>
                <a:gd name="T33" fmla="*/ 176 h 428"/>
                <a:gd name="T34" fmla="*/ 178 w 353"/>
                <a:gd name="T35" fmla="*/ 176 h 428"/>
                <a:gd name="T36" fmla="*/ 131 w 353"/>
                <a:gd name="T37" fmla="*/ 179 h 428"/>
                <a:gd name="T38" fmla="*/ 92 w 353"/>
                <a:gd name="T39" fmla="*/ 187 h 428"/>
                <a:gd name="T40" fmla="*/ 62 w 353"/>
                <a:gd name="T41" fmla="*/ 200 h 428"/>
                <a:gd name="T42" fmla="*/ 38 w 353"/>
                <a:gd name="T43" fmla="*/ 216 h 428"/>
                <a:gd name="T44" fmla="*/ 21 w 353"/>
                <a:gd name="T45" fmla="*/ 236 h 428"/>
                <a:gd name="T46" fmla="*/ 9 w 353"/>
                <a:gd name="T47" fmla="*/ 257 h 428"/>
                <a:gd name="T48" fmla="*/ 3 w 353"/>
                <a:gd name="T49" fmla="*/ 282 h 428"/>
                <a:gd name="T50" fmla="*/ 0 w 353"/>
                <a:gd name="T51" fmla="*/ 307 h 428"/>
                <a:gd name="T52" fmla="*/ 2 w 353"/>
                <a:gd name="T53" fmla="*/ 323 h 428"/>
                <a:gd name="T54" fmla="*/ 8 w 353"/>
                <a:gd name="T55" fmla="*/ 352 h 428"/>
                <a:gd name="T56" fmla="*/ 19 w 353"/>
                <a:gd name="T57" fmla="*/ 376 h 428"/>
                <a:gd name="T58" fmla="*/ 35 w 353"/>
                <a:gd name="T59" fmla="*/ 394 h 428"/>
                <a:gd name="T60" fmla="*/ 55 w 353"/>
                <a:gd name="T61" fmla="*/ 408 h 428"/>
                <a:gd name="T62" fmla="*/ 77 w 353"/>
                <a:gd name="T63" fmla="*/ 418 h 428"/>
                <a:gd name="T64" fmla="*/ 101 w 353"/>
                <a:gd name="T65" fmla="*/ 424 h 428"/>
                <a:gd name="T66" fmla="*/ 125 w 353"/>
                <a:gd name="T67" fmla="*/ 427 h 428"/>
                <a:gd name="T68" fmla="*/ 137 w 353"/>
                <a:gd name="T69" fmla="*/ 428 h 428"/>
                <a:gd name="T70" fmla="*/ 165 w 353"/>
                <a:gd name="T71" fmla="*/ 426 h 428"/>
                <a:gd name="T72" fmla="*/ 210 w 353"/>
                <a:gd name="T73" fmla="*/ 418 h 428"/>
                <a:gd name="T74" fmla="*/ 242 w 353"/>
                <a:gd name="T75" fmla="*/ 406 h 428"/>
                <a:gd name="T76" fmla="*/ 260 w 353"/>
                <a:gd name="T77" fmla="*/ 397 h 428"/>
                <a:gd name="T78" fmla="*/ 264 w 353"/>
                <a:gd name="T79" fmla="*/ 396 h 428"/>
                <a:gd name="T80" fmla="*/ 269 w 353"/>
                <a:gd name="T81" fmla="*/ 398 h 428"/>
                <a:gd name="T82" fmla="*/ 283 w 353"/>
                <a:gd name="T83" fmla="*/ 404 h 428"/>
                <a:gd name="T84" fmla="*/ 310 w 353"/>
                <a:gd name="T85" fmla="*/ 411 h 428"/>
                <a:gd name="T86" fmla="*/ 353 w 353"/>
                <a:gd name="T87" fmla="*/ 413 h 428"/>
                <a:gd name="T88" fmla="*/ 353 w 353"/>
                <a:gd name="T89" fmla="*/ 122 h 428"/>
                <a:gd name="T90" fmla="*/ 351 w 353"/>
                <a:gd name="T91" fmla="*/ 92 h 428"/>
                <a:gd name="T92" fmla="*/ 343 w 353"/>
                <a:gd name="T93" fmla="*/ 66 h 428"/>
                <a:gd name="T94" fmla="*/ 330 w 353"/>
                <a:gd name="T95" fmla="*/ 45 h 428"/>
                <a:gd name="T96" fmla="*/ 314 w 353"/>
                <a:gd name="T97" fmla="*/ 29 h 428"/>
                <a:gd name="T98" fmla="*/ 293 w 353"/>
                <a:gd name="T99" fmla="*/ 15 h 428"/>
                <a:gd name="T100" fmla="*/ 268 w 353"/>
                <a:gd name="T101" fmla="*/ 7 h 428"/>
                <a:gd name="T102" fmla="*/ 239 w 353"/>
                <a:gd name="T103" fmla="*/ 2 h 428"/>
                <a:gd name="T104" fmla="*/ 206 w 353"/>
                <a:gd name="T105" fmla="*/ 0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53" h="428">
                  <a:moveTo>
                    <a:pt x="206" y="0"/>
                  </a:moveTo>
                  <a:lnTo>
                    <a:pt x="206" y="0"/>
                  </a:lnTo>
                  <a:lnTo>
                    <a:pt x="175" y="1"/>
                  </a:lnTo>
                  <a:lnTo>
                    <a:pt x="148" y="4"/>
                  </a:lnTo>
                  <a:lnTo>
                    <a:pt x="121" y="7"/>
                  </a:lnTo>
                  <a:lnTo>
                    <a:pt x="98" y="12"/>
                  </a:lnTo>
                  <a:lnTo>
                    <a:pt x="77" y="17"/>
                  </a:lnTo>
                  <a:lnTo>
                    <a:pt x="59" y="23"/>
                  </a:lnTo>
                  <a:lnTo>
                    <a:pt x="44" y="28"/>
                  </a:lnTo>
                  <a:lnTo>
                    <a:pt x="33" y="33"/>
                  </a:lnTo>
                  <a:lnTo>
                    <a:pt x="53" y="102"/>
                  </a:lnTo>
                  <a:lnTo>
                    <a:pt x="53" y="102"/>
                  </a:lnTo>
                  <a:lnTo>
                    <a:pt x="64" y="98"/>
                  </a:lnTo>
                  <a:lnTo>
                    <a:pt x="92" y="91"/>
                  </a:lnTo>
                  <a:lnTo>
                    <a:pt x="111" y="86"/>
                  </a:lnTo>
                  <a:lnTo>
                    <a:pt x="132" y="82"/>
                  </a:lnTo>
                  <a:lnTo>
                    <a:pt x="155" y="80"/>
                  </a:lnTo>
                  <a:lnTo>
                    <a:pt x="178" y="79"/>
                  </a:lnTo>
                  <a:lnTo>
                    <a:pt x="178" y="79"/>
                  </a:lnTo>
                  <a:lnTo>
                    <a:pt x="198" y="80"/>
                  </a:lnTo>
                  <a:lnTo>
                    <a:pt x="214" y="82"/>
                  </a:lnTo>
                  <a:lnTo>
                    <a:pt x="221" y="84"/>
                  </a:lnTo>
                  <a:lnTo>
                    <a:pt x="227" y="86"/>
                  </a:lnTo>
                  <a:lnTo>
                    <a:pt x="233" y="90"/>
                  </a:lnTo>
                  <a:lnTo>
                    <a:pt x="240" y="94"/>
                  </a:lnTo>
                  <a:lnTo>
                    <a:pt x="244" y="98"/>
                  </a:lnTo>
                  <a:lnTo>
                    <a:pt x="248" y="102"/>
                  </a:lnTo>
                  <a:lnTo>
                    <a:pt x="252" y="108"/>
                  </a:lnTo>
                  <a:lnTo>
                    <a:pt x="255" y="114"/>
                  </a:lnTo>
                  <a:lnTo>
                    <a:pt x="257" y="120"/>
                  </a:lnTo>
                  <a:lnTo>
                    <a:pt x="258" y="129"/>
                  </a:lnTo>
                  <a:lnTo>
                    <a:pt x="259" y="137"/>
                  </a:lnTo>
                  <a:lnTo>
                    <a:pt x="260" y="146"/>
                  </a:lnTo>
                  <a:lnTo>
                    <a:pt x="260" y="176"/>
                  </a:lnTo>
                  <a:lnTo>
                    <a:pt x="178" y="176"/>
                  </a:lnTo>
                  <a:lnTo>
                    <a:pt x="178" y="176"/>
                  </a:lnTo>
                  <a:lnTo>
                    <a:pt x="154" y="177"/>
                  </a:lnTo>
                  <a:lnTo>
                    <a:pt x="131" y="179"/>
                  </a:lnTo>
                  <a:lnTo>
                    <a:pt x="111" y="182"/>
                  </a:lnTo>
                  <a:lnTo>
                    <a:pt x="92" y="187"/>
                  </a:lnTo>
                  <a:lnTo>
                    <a:pt x="76" y="192"/>
                  </a:lnTo>
                  <a:lnTo>
                    <a:pt x="62" y="200"/>
                  </a:lnTo>
                  <a:lnTo>
                    <a:pt x="50" y="207"/>
                  </a:lnTo>
                  <a:lnTo>
                    <a:pt x="38" y="216"/>
                  </a:lnTo>
                  <a:lnTo>
                    <a:pt x="28" y="225"/>
                  </a:lnTo>
                  <a:lnTo>
                    <a:pt x="21" y="236"/>
                  </a:lnTo>
                  <a:lnTo>
                    <a:pt x="14" y="246"/>
                  </a:lnTo>
                  <a:lnTo>
                    <a:pt x="9" y="257"/>
                  </a:lnTo>
                  <a:lnTo>
                    <a:pt x="6" y="270"/>
                  </a:lnTo>
                  <a:lnTo>
                    <a:pt x="3" y="282"/>
                  </a:lnTo>
                  <a:lnTo>
                    <a:pt x="0" y="294"/>
                  </a:lnTo>
                  <a:lnTo>
                    <a:pt x="0" y="307"/>
                  </a:lnTo>
                  <a:lnTo>
                    <a:pt x="0" y="307"/>
                  </a:lnTo>
                  <a:lnTo>
                    <a:pt x="2" y="323"/>
                  </a:lnTo>
                  <a:lnTo>
                    <a:pt x="4" y="338"/>
                  </a:lnTo>
                  <a:lnTo>
                    <a:pt x="8" y="352"/>
                  </a:lnTo>
                  <a:lnTo>
                    <a:pt x="13" y="364"/>
                  </a:lnTo>
                  <a:lnTo>
                    <a:pt x="19" y="376"/>
                  </a:lnTo>
                  <a:lnTo>
                    <a:pt x="27" y="386"/>
                  </a:lnTo>
                  <a:lnTo>
                    <a:pt x="35" y="394"/>
                  </a:lnTo>
                  <a:lnTo>
                    <a:pt x="44" y="401"/>
                  </a:lnTo>
                  <a:lnTo>
                    <a:pt x="55" y="408"/>
                  </a:lnTo>
                  <a:lnTo>
                    <a:pt x="66" y="414"/>
                  </a:lnTo>
                  <a:lnTo>
                    <a:pt x="77" y="418"/>
                  </a:lnTo>
                  <a:lnTo>
                    <a:pt x="88" y="422"/>
                  </a:lnTo>
                  <a:lnTo>
                    <a:pt x="101" y="424"/>
                  </a:lnTo>
                  <a:lnTo>
                    <a:pt x="113" y="426"/>
                  </a:lnTo>
                  <a:lnTo>
                    <a:pt x="125" y="427"/>
                  </a:lnTo>
                  <a:lnTo>
                    <a:pt x="137" y="428"/>
                  </a:lnTo>
                  <a:lnTo>
                    <a:pt x="137" y="428"/>
                  </a:lnTo>
                  <a:lnTo>
                    <a:pt x="152" y="427"/>
                  </a:lnTo>
                  <a:lnTo>
                    <a:pt x="165" y="426"/>
                  </a:lnTo>
                  <a:lnTo>
                    <a:pt x="188" y="423"/>
                  </a:lnTo>
                  <a:lnTo>
                    <a:pt x="210" y="418"/>
                  </a:lnTo>
                  <a:lnTo>
                    <a:pt x="227" y="412"/>
                  </a:lnTo>
                  <a:lnTo>
                    <a:pt x="242" y="406"/>
                  </a:lnTo>
                  <a:lnTo>
                    <a:pt x="253" y="401"/>
                  </a:lnTo>
                  <a:lnTo>
                    <a:pt x="260" y="397"/>
                  </a:lnTo>
                  <a:lnTo>
                    <a:pt x="264" y="396"/>
                  </a:lnTo>
                  <a:lnTo>
                    <a:pt x="264" y="396"/>
                  </a:lnTo>
                  <a:lnTo>
                    <a:pt x="266" y="397"/>
                  </a:lnTo>
                  <a:lnTo>
                    <a:pt x="269" y="398"/>
                  </a:lnTo>
                  <a:lnTo>
                    <a:pt x="275" y="401"/>
                  </a:lnTo>
                  <a:lnTo>
                    <a:pt x="283" y="404"/>
                  </a:lnTo>
                  <a:lnTo>
                    <a:pt x="296" y="407"/>
                  </a:lnTo>
                  <a:lnTo>
                    <a:pt x="310" y="411"/>
                  </a:lnTo>
                  <a:lnTo>
                    <a:pt x="329" y="412"/>
                  </a:lnTo>
                  <a:lnTo>
                    <a:pt x="353" y="413"/>
                  </a:lnTo>
                  <a:lnTo>
                    <a:pt x="353" y="122"/>
                  </a:lnTo>
                  <a:lnTo>
                    <a:pt x="353" y="122"/>
                  </a:lnTo>
                  <a:lnTo>
                    <a:pt x="353" y="106"/>
                  </a:lnTo>
                  <a:lnTo>
                    <a:pt x="351" y="92"/>
                  </a:lnTo>
                  <a:lnTo>
                    <a:pt x="348" y="78"/>
                  </a:lnTo>
                  <a:lnTo>
                    <a:pt x="343" y="66"/>
                  </a:lnTo>
                  <a:lnTo>
                    <a:pt x="338" y="56"/>
                  </a:lnTo>
                  <a:lnTo>
                    <a:pt x="330" y="45"/>
                  </a:lnTo>
                  <a:lnTo>
                    <a:pt x="323" y="36"/>
                  </a:lnTo>
                  <a:lnTo>
                    <a:pt x="314" y="29"/>
                  </a:lnTo>
                  <a:lnTo>
                    <a:pt x="304" y="22"/>
                  </a:lnTo>
                  <a:lnTo>
                    <a:pt x="293" y="15"/>
                  </a:lnTo>
                  <a:lnTo>
                    <a:pt x="281" y="11"/>
                  </a:lnTo>
                  <a:lnTo>
                    <a:pt x="268" y="7"/>
                  </a:lnTo>
                  <a:lnTo>
                    <a:pt x="254" y="4"/>
                  </a:lnTo>
                  <a:lnTo>
                    <a:pt x="239" y="2"/>
                  </a:lnTo>
                  <a:lnTo>
                    <a:pt x="222" y="1"/>
                  </a:lnTo>
                  <a:lnTo>
                    <a:pt x="20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20" name="Freeform 12"/>
            <p:cNvSpPr>
              <a:spLocks/>
            </p:cNvSpPr>
            <p:nvPr userDrawn="1"/>
          </p:nvSpPr>
          <p:spPr bwMode="auto">
            <a:xfrm>
              <a:off x="5263" y="3975"/>
              <a:ext cx="93" cy="106"/>
            </a:xfrm>
            <a:custGeom>
              <a:avLst/>
              <a:gdLst>
                <a:gd name="T0" fmla="*/ 281 w 374"/>
                <a:gd name="T1" fmla="*/ 313 h 424"/>
                <a:gd name="T2" fmla="*/ 246 w 374"/>
                <a:gd name="T3" fmla="*/ 327 h 424"/>
                <a:gd name="T4" fmla="*/ 217 w 374"/>
                <a:gd name="T5" fmla="*/ 336 h 424"/>
                <a:gd name="T6" fmla="*/ 184 w 374"/>
                <a:gd name="T7" fmla="*/ 341 h 424"/>
                <a:gd name="T8" fmla="*/ 167 w 374"/>
                <a:gd name="T9" fmla="*/ 342 h 424"/>
                <a:gd name="T10" fmla="*/ 145 w 374"/>
                <a:gd name="T11" fmla="*/ 341 h 424"/>
                <a:gd name="T12" fmla="*/ 129 w 374"/>
                <a:gd name="T13" fmla="*/ 337 h 424"/>
                <a:gd name="T14" fmla="*/ 116 w 374"/>
                <a:gd name="T15" fmla="*/ 329 h 424"/>
                <a:gd name="T16" fmla="*/ 106 w 374"/>
                <a:gd name="T17" fmla="*/ 319 h 424"/>
                <a:gd name="T18" fmla="*/ 99 w 374"/>
                <a:gd name="T19" fmla="*/ 307 h 424"/>
                <a:gd name="T20" fmla="*/ 95 w 374"/>
                <a:gd name="T21" fmla="*/ 290 h 424"/>
                <a:gd name="T22" fmla="*/ 93 w 374"/>
                <a:gd name="T23" fmla="*/ 248 h 424"/>
                <a:gd name="T24" fmla="*/ 79 w 374"/>
                <a:gd name="T25" fmla="*/ 0 h 424"/>
                <a:gd name="T26" fmla="*/ 59 w 374"/>
                <a:gd name="T27" fmla="*/ 0 h 424"/>
                <a:gd name="T28" fmla="*/ 13 w 374"/>
                <a:gd name="T29" fmla="*/ 4 h 424"/>
                <a:gd name="T30" fmla="*/ 0 w 374"/>
                <a:gd name="T31" fmla="*/ 259 h 424"/>
                <a:gd name="T32" fmla="*/ 0 w 374"/>
                <a:gd name="T33" fmla="*/ 280 h 424"/>
                <a:gd name="T34" fmla="*/ 3 w 374"/>
                <a:gd name="T35" fmla="*/ 316 h 424"/>
                <a:gd name="T36" fmla="*/ 9 w 374"/>
                <a:gd name="T37" fmla="*/ 347 h 424"/>
                <a:gd name="T38" fmla="*/ 21 w 374"/>
                <a:gd name="T39" fmla="*/ 373 h 424"/>
                <a:gd name="T40" fmla="*/ 36 w 374"/>
                <a:gd name="T41" fmla="*/ 393 h 424"/>
                <a:gd name="T42" fmla="*/ 58 w 374"/>
                <a:gd name="T43" fmla="*/ 408 h 424"/>
                <a:gd name="T44" fmla="*/ 86 w 374"/>
                <a:gd name="T45" fmla="*/ 418 h 424"/>
                <a:gd name="T46" fmla="*/ 121 w 374"/>
                <a:gd name="T47" fmla="*/ 423 h 424"/>
                <a:gd name="T48" fmla="*/ 141 w 374"/>
                <a:gd name="T49" fmla="*/ 424 h 424"/>
                <a:gd name="T50" fmla="*/ 172 w 374"/>
                <a:gd name="T51" fmla="*/ 422 h 424"/>
                <a:gd name="T52" fmla="*/ 199 w 374"/>
                <a:gd name="T53" fmla="*/ 418 h 424"/>
                <a:gd name="T54" fmla="*/ 243 w 374"/>
                <a:gd name="T55" fmla="*/ 407 h 424"/>
                <a:gd name="T56" fmla="*/ 271 w 374"/>
                <a:gd name="T57" fmla="*/ 395 h 424"/>
                <a:gd name="T58" fmla="*/ 283 w 374"/>
                <a:gd name="T59" fmla="*/ 390 h 424"/>
                <a:gd name="T60" fmla="*/ 296 w 374"/>
                <a:gd name="T61" fmla="*/ 396 h 424"/>
                <a:gd name="T62" fmla="*/ 319 w 374"/>
                <a:gd name="T63" fmla="*/ 402 h 424"/>
                <a:gd name="T64" fmla="*/ 353 w 374"/>
                <a:gd name="T65" fmla="*/ 408 h 424"/>
                <a:gd name="T66" fmla="*/ 374 w 374"/>
                <a:gd name="T67" fmla="*/ 6 h 424"/>
                <a:gd name="T68" fmla="*/ 342 w 374"/>
                <a:gd name="T69" fmla="*/ 2 h 424"/>
                <a:gd name="T70" fmla="*/ 299 w 374"/>
                <a:gd name="T71" fmla="*/ 0 h 424"/>
                <a:gd name="T72" fmla="*/ 281 w 374"/>
                <a:gd name="T73" fmla="*/ 313 h 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74" h="424">
                  <a:moveTo>
                    <a:pt x="281" y="313"/>
                  </a:moveTo>
                  <a:lnTo>
                    <a:pt x="281" y="313"/>
                  </a:lnTo>
                  <a:lnTo>
                    <a:pt x="260" y="322"/>
                  </a:lnTo>
                  <a:lnTo>
                    <a:pt x="246" y="327"/>
                  </a:lnTo>
                  <a:lnTo>
                    <a:pt x="232" y="331"/>
                  </a:lnTo>
                  <a:lnTo>
                    <a:pt x="217" y="336"/>
                  </a:lnTo>
                  <a:lnTo>
                    <a:pt x="200" y="339"/>
                  </a:lnTo>
                  <a:lnTo>
                    <a:pt x="184" y="341"/>
                  </a:lnTo>
                  <a:lnTo>
                    <a:pt x="167" y="342"/>
                  </a:lnTo>
                  <a:lnTo>
                    <a:pt x="167" y="342"/>
                  </a:lnTo>
                  <a:lnTo>
                    <a:pt x="155" y="342"/>
                  </a:lnTo>
                  <a:lnTo>
                    <a:pt x="145" y="341"/>
                  </a:lnTo>
                  <a:lnTo>
                    <a:pt x="136" y="339"/>
                  </a:lnTo>
                  <a:lnTo>
                    <a:pt x="129" y="337"/>
                  </a:lnTo>
                  <a:lnTo>
                    <a:pt x="122" y="333"/>
                  </a:lnTo>
                  <a:lnTo>
                    <a:pt x="116" y="329"/>
                  </a:lnTo>
                  <a:lnTo>
                    <a:pt x="110" y="324"/>
                  </a:lnTo>
                  <a:lnTo>
                    <a:pt x="106" y="319"/>
                  </a:lnTo>
                  <a:lnTo>
                    <a:pt x="102" y="313"/>
                  </a:lnTo>
                  <a:lnTo>
                    <a:pt x="99" y="307"/>
                  </a:lnTo>
                  <a:lnTo>
                    <a:pt x="97" y="298"/>
                  </a:lnTo>
                  <a:lnTo>
                    <a:pt x="95" y="290"/>
                  </a:lnTo>
                  <a:lnTo>
                    <a:pt x="93" y="271"/>
                  </a:lnTo>
                  <a:lnTo>
                    <a:pt x="93" y="248"/>
                  </a:lnTo>
                  <a:lnTo>
                    <a:pt x="93" y="0"/>
                  </a:lnTo>
                  <a:lnTo>
                    <a:pt x="79" y="0"/>
                  </a:lnTo>
                  <a:lnTo>
                    <a:pt x="79" y="0"/>
                  </a:lnTo>
                  <a:lnTo>
                    <a:pt x="59" y="0"/>
                  </a:lnTo>
                  <a:lnTo>
                    <a:pt x="36" y="2"/>
                  </a:lnTo>
                  <a:lnTo>
                    <a:pt x="13" y="4"/>
                  </a:lnTo>
                  <a:lnTo>
                    <a:pt x="0" y="6"/>
                  </a:lnTo>
                  <a:lnTo>
                    <a:pt x="0" y="259"/>
                  </a:lnTo>
                  <a:lnTo>
                    <a:pt x="0" y="259"/>
                  </a:lnTo>
                  <a:lnTo>
                    <a:pt x="0" y="280"/>
                  </a:lnTo>
                  <a:lnTo>
                    <a:pt x="1" y="298"/>
                  </a:lnTo>
                  <a:lnTo>
                    <a:pt x="3" y="316"/>
                  </a:lnTo>
                  <a:lnTo>
                    <a:pt x="5" y="332"/>
                  </a:lnTo>
                  <a:lnTo>
                    <a:pt x="9" y="347"/>
                  </a:lnTo>
                  <a:lnTo>
                    <a:pt x="14" y="360"/>
                  </a:lnTo>
                  <a:lnTo>
                    <a:pt x="21" y="373"/>
                  </a:lnTo>
                  <a:lnTo>
                    <a:pt x="28" y="383"/>
                  </a:lnTo>
                  <a:lnTo>
                    <a:pt x="36" y="393"/>
                  </a:lnTo>
                  <a:lnTo>
                    <a:pt x="46" y="401"/>
                  </a:lnTo>
                  <a:lnTo>
                    <a:pt x="58" y="408"/>
                  </a:lnTo>
                  <a:lnTo>
                    <a:pt x="71" y="414"/>
                  </a:lnTo>
                  <a:lnTo>
                    <a:pt x="86" y="418"/>
                  </a:lnTo>
                  <a:lnTo>
                    <a:pt x="102" y="421"/>
                  </a:lnTo>
                  <a:lnTo>
                    <a:pt x="121" y="423"/>
                  </a:lnTo>
                  <a:lnTo>
                    <a:pt x="141" y="424"/>
                  </a:lnTo>
                  <a:lnTo>
                    <a:pt x="141" y="424"/>
                  </a:lnTo>
                  <a:lnTo>
                    <a:pt x="157" y="423"/>
                  </a:lnTo>
                  <a:lnTo>
                    <a:pt x="172" y="422"/>
                  </a:lnTo>
                  <a:lnTo>
                    <a:pt x="186" y="421"/>
                  </a:lnTo>
                  <a:lnTo>
                    <a:pt x="199" y="418"/>
                  </a:lnTo>
                  <a:lnTo>
                    <a:pt x="223" y="413"/>
                  </a:lnTo>
                  <a:lnTo>
                    <a:pt x="243" y="407"/>
                  </a:lnTo>
                  <a:lnTo>
                    <a:pt x="260" y="400"/>
                  </a:lnTo>
                  <a:lnTo>
                    <a:pt x="271" y="395"/>
                  </a:lnTo>
                  <a:lnTo>
                    <a:pt x="283" y="390"/>
                  </a:lnTo>
                  <a:lnTo>
                    <a:pt x="283" y="390"/>
                  </a:lnTo>
                  <a:lnTo>
                    <a:pt x="289" y="393"/>
                  </a:lnTo>
                  <a:lnTo>
                    <a:pt x="296" y="396"/>
                  </a:lnTo>
                  <a:lnTo>
                    <a:pt x="307" y="399"/>
                  </a:lnTo>
                  <a:lnTo>
                    <a:pt x="319" y="402"/>
                  </a:lnTo>
                  <a:lnTo>
                    <a:pt x="334" y="405"/>
                  </a:lnTo>
                  <a:lnTo>
                    <a:pt x="353" y="408"/>
                  </a:lnTo>
                  <a:lnTo>
                    <a:pt x="374" y="409"/>
                  </a:lnTo>
                  <a:lnTo>
                    <a:pt x="374" y="6"/>
                  </a:lnTo>
                  <a:lnTo>
                    <a:pt x="374" y="6"/>
                  </a:lnTo>
                  <a:lnTo>
                    <a:pt x="342" y="2"/>
                  </a:lnTo>
                  <a:lnTo>
                    <a:pt x="320" y="1"/>
                  </a:lnTo>
                  <a:lnTo>
                    <a:pt x="299" y="0"/>
                  </a:lnTo>
                  <a:lnTo>
                    <a:pt x="281" y="0"/>
                  </a:lnTo>
                  <a:lnTo>
                    <a:pt x="281" y="31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21" name="Freeform 13"/>
            <p:cNvSpPr>
              <a:spLocks/>
            </p:cNvSpPr>
            <p:nvPr userDrawn="1"/>
          </p:nvSpPr>
          <p:spPr bwMode="auto">
            <a:xfrm>
              <a:off x="5383" y="3974"/>
              <a:ext cx="78" cy="107"/>
            </a:xfrm>
            <a:custGeom>
              <a:avLst/>
              <a:gdLst>
                <a:gd name="T0" fmla="*/ 11 w 311"/>
                <a:gd name="T1" fmla="*/ 415 h 428"/>
                <a:gd name="T2" fmla="*/ 83 w 311"/>
                <a:gd name="T3" fmla="*/ 425 h 428"/>
                <a:gd name="T4" fmla="*/ 138 w 311"/>
                <a:gd name="T5" fmla="*/ 428 h 428"/>
                <a:gd name="T6" fmla="*/ 183 w 311"/>
                <a:gd name="T7" fmla="*/ 425 h 428"/>
                <a:gd name="T8" fmla="*/ 227 w 311"/>
                <a:gd name="T9" fmla="*/ 414 h 428"/>
                <a:gd name="T10" fmla="*/ 265 w 311"/>
                <a:gd name="T11" fmla="*/ 394 h 428"/>
                <a:gd name="T12" fmla="*/ 295 w 311"/>
                <a:gd name="T13" fmla="*/ 363 h 428"/>
                <a:gd name="T14" fmla="*/ 310 w 311"/>
                <a:gd name="T15" fmla="*/ 318 h 428"/>
                <a:gd name="T16" fmla="*/ 310 w 311"/>
                <a:gd name="T17" fmla="*/ 288 h 428"/>
                <a:gd name="T18" fmla="*/ 302 w 311"/>
                <a:gd name="T19" fmla="*/ 256 h 428"/>
                <a:gd name="T20" fmla="*/ 283 w 311"/>
                <a:gd name="T21" fmla="*/ 231 h 428"/>
                <a:gd name="T22" fmla="*/ 257 w 311"/>
                <a:gd name="T23" fmla="*/ 211 h 428"/>
                <a:gd name="T24" fmla="*/ 209 w 311"/>
                <a:gd name="T25" fmla="*/ 187 h 428"/>
                <a:gd name="T26" fmla="*/ 149 w 311"/>
                <a:gd name="T27" fmla="*/ 164 h 428"/>
                <a:gd name="T28" fmla="*/ 113 w 311"/>
                <a:gd name="T29" fmla="*/ 144 h 428"/>
                <a:gd name="T30" fmla="*/ 103 w 311"/>
                <a:gd name="T31" fmla="*/ 132 h 428"/>
                <a:gd name="T32" fmla="*/ 100 w 311"/>
                <a:gd name="T33" fmla="*/ 116 h 428"/>
                <a:gd name="T34" fmla="*/ 102 w 311"/>
                <a:gd name="T35" fmla="*/ 104 h 428"/>
                <a:gd name="T36" fmla="*/ 116 w 311"/>
                <a:gd name="T37" fmla="*/ 86 h 428"/>
                <a:gd name="T38" fmla="*/ 132 w 311"/>
                <a:gd name="T39" fmla="*/ 78 h 428"/>
                <a:gd name="T40" fmla="*/ 156 w 311"/>
                <a:gd name="T41" fmla="*/ 74 h 428"/>
                <a:gd name="T42" fmla="*/ 185 w 311"/>
                <a:gd name="T43" fmla="*/ 75 h 428"/>
                <a:gd name="T44" fmla="*/ 238 w 311"/>
                <a:gd name="T45" fmla="*/ 85 h 428"/>
                <a:gd name="T46" fmla="*/ 295 w 311"/>
                <a:gd name="T47" fmla="*/ 30 h 428"/>
                <a:gd name="T48" fmla="*/ 263 w 311"/>
                <a:gd name="T49" fmla="*/ 16 h 428"/>
                <a:gd name="T50" fmla="*/ 207 w 311"/>
                <a:gd name="T51" fmla="*/ 4 h 428"/>
                <a:gd name="T52" fmla="*/ 158 w 311"/>
                <a:gd name="T53" fmla="*/ 0 h 428"/>
                <a:gd name="T54" fmla="*/ 115 w 311"/>
                <a:gd name="T55" fmla="*/ 4 h 428"/>
                <a:gd name="T56" fmla="*/ 76 w 311"/>
                <a:gd name="T57" fmla="*/ 17 h 428"/>
                <a:gd name="T58" fmla="*/ 42 w 311"/>
                <a:gd name="T59" fmla="*/ 39 h 428"/>
                <a:gd name="T60" fmla="*/ 19 w 311"/>
                <a:gd name="T61" fmla="*/ 69 h 428"/>
                <a:gd name="T62" fmla="*/ 7 w 311"/>
                <a:gd name="T63" fmla="*/ 107 h 428"/>
                <a:gd name="T64" fmla="*/ 7 w 311"/>
                <a:gd name="T65" fmla="*/ 137 h 428"/>
                <a:gd name="T66" fmla="*/ 19 w 311"/>
                <a:gd name="T67" fmla="*/ 175 h 428"/>
                <a:gd name="T68" fmla="*/ 42 w 311"/>
                <a:gd name="T69" fmla="*/ 203 h 428"/>
                <a:gd name="T70" fmla="*/ 73 w 311"/>
                <a:gd name="T71" fmla="*/ 223 h 428"/>
                <a:gd name="T72" fmla="*/ 119 w 311"/>
                <a:gd name="T73" fmla="*/ 243 h 428"/>
                <a:gd name="T74" fmla="*/ 171 w 311"/>
                <a:gd name="T75" fmla="*/ 261 h 428"/>
                <a:gd name="T76" fmla="*/ 205 w 311"/>
                <a:gd name="T77" fmla="*/ 280 h 428"/>
                <a:gd name="T78" fmla="*/ 216 w 311"/>
                <a:gd name="T79" fmla="*/ 296 h 428"/>
                <a:gd name="T80" fmla="*/ 217 w 311"/>
                <a:gd name="T81" fmla="*/ 306 h 428"/>
                <a:gd name="T82" fmla="*/ 212 w 311"/>
                <a:gd name="T83" fmla="*/ 328 h 428"/>
                <a:gd name="T84" fmla="*/ 202 w 311"/>
                <a:gd name="T85" fmla="*/ 340 h 428"/>
                <a:gd name="T86" fmla="*/ 184 w 311"/>
                <a:gd name="T87" fmla="*/ 348 h 428"/>
                <a:gd name="T88" fmla="*/ 158 w 311"/>
                <a:gd name="T89" fmla="*/ 353 h 428"/>
                <a:gd name="T90" fmla="*/ 113 w 311"/>
                <a:gd name="T91" fmla="*/ 354 h 428"/>
                <a:gd name="T92" fmla="*/ 28 w 311"/>
                <a:gd name="T93" fmla="*/ 344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11" h="428">
                  <a:moveTo>
                    <a:pt x="0" y="413"/>
                  </a:moveTo>
                  <a:lnTo>
                    <a:pt x="0" y="413"/>
                  </a:lnTo>
                  <a:lnTo>
                    <a:pt x="11" y="415"/>
                  </a:lnTo>
                  <a:lnTo>
                    <a:pt x="39" y="420"/>
                  </a:lnTo>
                  <a:lnTo>
                    <a:pt x="60" y="423"/>
                  </a:lnTo>
                  <a:lnTo>
                    <a:pt x="83" y="425"/>
                  </a:lnTo>
                  <a:lnTo>
                    <a:pt x="110" y="427"/>
                  </a:lnTo>
                  <a:lnTo>
                    <a:pt x="138" y="428"/>
                  </a:lnTo>
                  <a:lnTo>
                    <a:pt x="138" y="428"/>
                  </a:lnTo>
                  <a:lnTo>
                    <a:pt x="154" y="427"/>
                  </a:lnTo>
                  <a:lnTo>
                    <a:pt x="168" y="426"/>
                  </a:lnTo>
                  <a:lnTo>
                    <a:pt x="183" y="425"/>
                  </a:lnTo>
                  <a:lnTo>
                    <a:pt x="198" y="422"/>
                  </a:lnTo>
                  <a:lnTo>
                    <a:pt x="213" y="419"/>
                  </a:lnTo>
                  <a:lnTo>
                    <a:pt x="227" y="414"/>
                  </a:lnTo>
                  <a:lnTo>
                    <a:pt x="241" y="408"/>
                  </a:lnTo>
                  <a:lnTo>
                    <a:pt x="254" y="402"/>
                  </a:lnTo>
                  <a:lnTo>
                    <a:pt x="265" y="394"/>
                  </a:lnTo>
                  <a:lnTo>
                    <a:pt x="276" y="385"/>
                  </a:lnTo>
                  <a:lnTo>
                    <a:pt x="286" y="375"/>
                  </a:lnTo>
                  <a:lnTo>
                    <a:pt x="295" y="363"/>
                  </a:lnTo>
                  <a:lnTo>
                    <a:pt x="302" y="350"/>
                  </a:lnTo>
                  <a:lnTo>
                    <a:pt x="307" y="334"/>
                  </a:lnTo>
                  <a:lnTo>
                    <a:pt x="310" y="318"/>
                  </a:lnTo>
                  <a:lnTo>
                    <a:pt x="311" y="300"/>
                  </a:lnTo>
                  <a:lnTo>
                    <a:pt x="311" y="300"/>
                  </a:lnTo>
                  <a:lnTo>
                    <a:pt x="310" y="288"/>
                  </a:lnTo>
                  <a:lnTo>
                    <a:pt x="309" y="277"/>
                  </a:lnTo>
                  <a:lnTo>
                    <a:pt x="306" y="266"/>
                  </a:lnTo>
                  <a:lnTo>
                    <a:pt x="302" y="256"/>
                  </a:lnTo>
                  <a:lnTo>
                    <a:pt x="297" y="248"/>
                  </a:lnTo>
                  <a:lnTo>
                    <a:pt x="291" y="239"/>
                  </a:lnTo>
                  <a:lnTo>
                    <a:pt x="283" y="231"/>
                  </a:lnTo>
                  <a:lnTo>
                    <a:pt x="276" y="224"/>
                  </a:lnTo>
                  <a:lnTo>
                    <a:pt x="267" y="217"/>
                  </a:lnTo>
                  <a:lnTo>
                    <a:pt x="257" y="211"/>
                  </a:lnTo>
                  <a:lnTo>
                    <a:pt x="247" y="204"/>
                  </a:lnTo>
                  <a:lnTo>
                    <a:pt x="234" y="199"/>
                  </a:lnTo>
                  <a:lnTo>
                    <a:pt x="209" y="187"/>
                  </a:lnTo>
                  <a:lnTo>
                    <a:pt x="180" y="176"/>
                  </a:lnTo>
                  <a:lnTo>
                    <a:pt x="180" y="176"/>
                  </a:lnTo>
                  <a:lnTo>
                    <a:pt x="149" y="164"/>
                  </a:lnTo>
                  <a:lnTo>
                    <a:pt x="135" y="157"/>
                  </a:lnTo>
                  <a:lnTo>
                    <a:pt x="123" y="151"/>
                  </a:lnTo>
                  <a:lnTo>
                    <a:pt x="113" y="144"/>
                  </a:lnTo>
                  <a:lnTo>
                    <a:pt x="109" y="140"/>
                  </a:lnTo>
                  <a:lnTo>
                    <a:pt x="106" y="136"/>
                  </a:lnTo>
                  <a:lnTo>
                    <a:pt x="103" y="132"/>
                  </a:lnTo>
                  <a:lnTo>
                    <a:pt x="101" y="127"/>
                  </a:lnTo>
                  <a:lnTo>
                    <a:pt x="100" y="121"/>
                  </a:lnTo>
                  <a:lnTo>
                    <a:pt x="100" y="116"/>
                  </a:lnTo>
                  <a:lnTo>
                    <a:pt x="100" y="116"/>
                  </a:lnTo>
                  <a:lnTo>
                    <a:pt x="100" y="110"/>
                  </a:lnTo>
                  <a:lnTo>
                    <a:pt x="102" y="104"/>
                  </a:lnTo>
                  <a:lnTo>
                    <a:pt x="106" y="97"/>
                  </a:lnTo>
                  <a:lnTo>
                    <a:pt x="112" y="90"/>
                  </a:lnTo>
                  <a:lnTo>
                    <a:pt x="116" y="86"/>
                  </a:lnTo>
                  <a:lnTo>
                    <a:pt x="120" y="83"/>
                  </a:lnTo>
                  <a:lnTo>
                    <a:pt x="126" y="81"/>
                  </a:lnTo>
                  <a:lnTo>
                    <a:pt x="132" y="78"/>
                  </a:lnTo>
                  <a:lnTo>
                    <a:pt x="139" y="76"/>
                  </a:lnTo>
                  <a:lnTo>
                    <a:pt x="147" y="75"/>
                  </a:lnTo>
                  <a:lnTo>
                    <a:pt x="156" y="74"/>
                  </a:lnTo>
                  <a:lnTo>
                    <a:pt x="166" y="74"/>
                  </a:lnTo>
                  <a:lnTo>
                    <a:pt x="166" y="74"/>
                  </a:lnTo>
                  <a:lnTo>
                    <a:pt x="185" y="75"/>
                  </a:lnTo>
                  <a:lnTo>
                    <a:pt x="205" y="77"/>
                  </a:lnTo>
                  <a:lnTo>
                    <a:pt x="222" y="81"/>
                  </a:lnTo>
                  <a:lnTo>
                    <a:pt x="238" y="85"/>
                  </a:lnTo>
                  <a:lnTo>
                    <a:pt x="262" y="94"/>
                  </a:lnTo>
                  <a:lnTo>
                    <a:pt x="271" y="98"/>
                  </a:lnTo>
                  <a:lnTo>
                    <a:pt x="295" y="30"/>
                  </a:lnTo>
                  <a:lnTo>
                    <a:pt x="295" y="30"/>
                  </a:lnTo>
                  <a:lnTo>
                    <a:pt x="276" y="22"/>
                  </a:lnTo>
                  <a:lnTo>
                    <a:pt x="263" y="16"/>
                  </a:lnTo>
                  <a:lnTo>
                    <a:pt x="247" y="12"/>
                  </a:lnTo>
                  <a:lnTo>
                    <a:pt x="228" y="7"/>
                  </a:lnTo>
                  <a:lnTo>
                    <a:pt x="207" y="4"/>
                  </a:lnTo>
                  <a:lnTo>
                    <a:pt x="183" y="1"/>
                  </a:lnTo>
                  <a:lnTo>
                    <a:pt x="158" y="0"/>
                  </a:lnTo>
                  <a:lnTo>
                    <a:pt x="158" y="0"/>
                  </a:lnTo>
                  <a:lnTo>
                    <a:pt x="143" y="1"/>
                  </a:lnTo>
                  <a:lnTo>
                    <a:pt x="129" y="2"/>
                  </a:lnTo>
                  <a:lnTo>
                    <a:pt x="115" y="4"/>
                  </a:lnTo>
                  <a:lnTo>
                    <a:pt x="102" y="8"/>
                  </a:lnTo>
                  <a:lnTo>
                    <a:pt x="88" y="12"/>
                  </a:lnTo>
                  <a:lnTo>
                    <a:pt x="76" y="17"/>
                  </a:lnTo>
                  <a:lnTo>
                    <a:pt x="64" y="24"/>
                  </a:lnTo>
                  <a:lnTo>
                    <a:pt x="53" y="31"/>
                  </a:lnTo>
                  <a:lnTo>
                    <a:pt x="42" y="39"/>
                  </a:lnTo>
                  <a:lnTo>
                    <a:pt x="33" y="47"/>
                  </a:lnTo>
                  <a:lnTo>
                    <a:pt x="25" y="58"/>
                  </a:lnTo>
                  <a:lnTo>
                    <a:pt x="19" y="69"/>
                  </a:lnTo>
                  <a:lnTo>
                    <a:pt x="13" y="80"/>
                  </a:lnTo>
                  <a:lnTo>
                    <a:pt x="9" y="94"/>
                  </a:lnTo>
                  <a:lnTo>
                    <a:pt x="7" y="107"/>
                  </a:lnTo>
                  <a:lnTo>
                    <a:pt x="6" y="122"/>
                  </a:lnTo>
                  <a:lnTo>
                    <a:pt x="6" y="122"/>
                  </a:lnTo>
                  <a:lnTo>
                    <a:pt x="7" y="137"/>
                  </a:lnTo>
                  <a:lnTo>
                    <a:pt x="9" y="150"/>
                  </a:lnTo>
                  <a:lnTo>
                    <a:pt x="13" y="164"/>
                  </a:lnTo>
                  <a:lnTo>
                    <a:pt x="19" y="175"/>
                  </a:lnTo>
                  <a:lnTo>
                    <a:pt x="25" y="185"/>
                  </a:lnTo>
                  <a:lnTo>
                    <a:pt x="33" y="194"/>
                  </a:lnTo>
                  <a:lnTo>
                    <a:pt x="42" y="203"/>
                  </a:lnTo>
                  <a:lnTo>
                    <a:pt x="51" y="210"/>
                  </a:lnTo>
                  <a:lnTo>
                    <a:pt x="62" y="217"/>
                  </a:lnTo>
                  <a:lnTo>
                    <a:pt x="73" y="223"/>
                  </a:lnTo>
                  <a:lnTo>
                    <a:pt x="84" y="229"/>
                  </a:lnTo>
                  <a:lnTo>
                    <a:pt x="95" y="235"/>
                  </a:lnTo>
                  <a:lnTo>
                    <a:pt x="119" y="243"/>
                  </a:lnTo>
                  <a:lnTo>
                    <a:pt x="142" y="251"/>
                  </a:lnTo>
                  <a:lnTo>
                    <a:pt x="142" y="251"/>
                  </a:lnTo>
                  <a:lnTo>
                    <a:pt x="171" y="261"/>
                  </a:lnTo>
                  <a:lnTo>
                    <a:pt x="184" y="266"/>
                  </a:lnTo>
                  <a:lnTo>
                    <a:pt x="196" y="273"/>
                  </a:lnTo>
                  <a:lnTo>
                    <a:pt x="205" y="280"/>
                  </a:lnTo>
                  <a:lnTo>
                    <a:pt x="211" y="287"/>
                  </a:lnTo>
                  <a:lnTo>
                    <a:pt x="214" y="291"/>
                  </a:lnTo>
                  <a:lnTo>
                    <a:pt x="216" y="296"/>
                  </a:lnTo>
                  <a:lnTo>
                    <a:pt x="217" y="300"/>
                  </a:lnTo>
                  <a:lnTo>
                    <a:pt x="217" y="306"/>
                  </a:lnTo>
                  <a:lnTo>
                    <a:pt x="217" y="306"/>
                  </a:lnTo>
                  <a:lnTo>
                    <a:pt x="217" y="315"/>
                  </a:lnTo>
                  <a:lnTo>
                    <a:pt x="214" y="324"/>
                  </a:lnTo>
                  <a:lnTo>
                    <a:pt x="212" y="328"/>
                  </a:lnTo>
                  <a:lnTo>
                    <a:pt x="209" y="332"/>
                  </a:lnTo>
                  <a:lnTo>
                    <a:pt x="206" y="335"/>
                  </a:lnTo>
                  <a:lnTo>
                    <a:pt x="202" y="340"/>
                  </a:lnTo>
                  <a:lnTo>
                    <a:pt x="197" y="343"/>
                  </a:lnTo>
                  <a:lnTo>
                    <a:pt x="190" y="346"/>
                  </a:lnTo>
                  <a:lnTo>
                    <a:pt x="184" y="348"/>
                  </a:lnTo>
                  <a:lnTo>
                    <a:pt x="176" y="350"/>
                  </a:lnTo>
                  <a:lnTo>
                    <a:pt x="167" y="352"/>
                  </a:lnTo>
                  <a:lnTo>
                    <a:pt x="158" y="353"/>
                  </a:lnTo>
                  <a:lnTo>
                    <a:pt x="134" y="354"/>
                  </a:lnTo>
                  <a:lnTo>
                    <a:pt x="134" y="354"/>
                  </a:lnTo>
                  <a:lnTo>
                    <a:pt x="113" y="354"/>
                  </a:lnTo>
                  <a:lnTo>
                    <a:pt x="92" y="352"/>
                  </a:lnTo>
                  <a:lnTo>
                    <a:pt x="55" y="348"/>
                  </a:lnTo>
                  <a:lnTo>
                    <a:pt x="28" y="344"/>
                  </a:lnTo>
                  <a:lnTo>
                    <a:pt x="18" y="342"/>
                  </a:lnTo>
                  <a:lnTo>
                    <a:pt x="0" y="41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22" name="Freeform 14"/>
            <p:cNvSpPr>
              <a:spLocks/>
            </p:cNvSpPr>
            <p:nvPr userDrawn="1"/>
          </p:nvSpPr>
          <p:spPr bwMode="auto">
            <a:xfrm>
              <a:off x="5059" y="3992"/>
              <a:ext cx="48" cy="71"/>
            </a:xfrm>
            <a:custGeom>
              <a:avLst/>
              <a:gdLst>
                <a:gd name="T0" fmla="*/ 0 w 194"/>
                <a:gd name="T1" fmla="*/ 7 h 282"/>
                <a:gd name="T2" fmla="*/ 0 w 194"/>
                <a:gd name="T3" fmla="*/ 7 h 282"/>
                <a:gd name="T4" fmla="*/ 14 w 194"/>
                <a:gd name="T5" fmla="*/ 4 h 282"/>
                <a:gd name="T6" fmla="*/ 31 w 194"/>
                <a:gd name="T7" fmla="*/ 2 h 282"/>
                <a:gd name="T8" fmla="*/ 52 w 194"/>
                <a:gd name="T9" fmla="*/ 0 h 282"/>
                <a:gd name="T10" fmla="*/ 73 w 194"/>
                <a:gd name="T11" fmla="*/ 0 h 282"/>
                <a:gd name="T12" fmla="*/ 73 w 194"/>
                <a:gd name="T13" fmla="*/ 0 h 282"/>
                <a:gd name="T14" fmla="*/ 87 w 194"/>
                <a:gd name="T15" fmla="*/ 0 h 282"/>
                <a:gd name="T16" fmla="*/ 98 w 194"/>
                <a:gd name="T17" fmla="*/ 1 h 282"/>
                <a:gd name="T18" fmla="*/ 110 w 194"/>
                <a:gd name="T19" fmla="*/ 4 h 282"/>
                <a:gd name="T20" fmla="*/ 121 w 194"/>
                <a:gd name="T21" fmla="*/ 7 h 282"/>
                <a:gd name="T22" fmla="*/ 132 w 194"/>
                <a:gd name="T23" fmla="*/ 11 h 282"/>
                <a:gd name="T24" fmla="*/ 141 w 194"/>
                <a:gd name="T25" fmla="*/ 17 h 282"/>
                <a:gd name="T26" fmla="*/ 151 w 194"/>
                <a:gd name="T27" fmla="*/ 24 h 282"/>
                <a:gd name="T28" fmla="*/ 159 w 194"/>
                <a:gd name="T29" fmla="*/ 31 h 282"/>
                <a:gd name="T30" fmla="*/ 166 w 194"/>
                <a:gd name="T31" fmla="*/ 40 h 282"/>
                <a:gd name="T32" fmla="*/ 174 w 194"/>
                <a:gd name="T33" fmla="*/ 49 h 282"/>
                <a:gd name="T34" fmla="*/ 180 w 194"/>
                <a:gd name="T35" fmla="*/ 61 h 282"/>
                <a:gd name="T36" fmla="*/ 185 w 194"/>
                <a:gd name="T37" fmla="*/ 74 h 282"/>
                <a:gd name="T38" fmla="*/ 189 w 194"/>
                <a:gd name="T39" fmla="*/ 88 h 282"/>
                <a:gd name="T40" fmla="*/ 192 w 194"/>
                <a:gd name="T41" fmla="*/ 103 h 282"/>
                <a:gd name="T42" fmla="*/ 193 w 194"/>
                <a:gd name="T43" fmla="*/ 119 h 282"/>
                <a:gd name="T44" fmla="*/ 194 w 194"/>
                <a:gd name="T45" fmla="*/ 138 h 282"/>
                <a:gd name="T46" fmla="*/ 194 w 194"/>
                <a:gd name="T47" fmla="*/ 138 h 282"/>
                <a:gd name="T48" fmla="*/ 194 w 194"/>
                <a:gd name="T49" fmla="*/ 155 h 282"/>
                <a:gd name="T50" fmla="*/ 193 w 194"/>
                <a:gd name="T51" fmla="*/ 172 h 282"/>
                <a:gd name="T52" fmla="*/ 191 w 194"/>
                <a:gd name="T53" fmla="*/ 187 h 282"/>
                <a:gd name="T54" fmla="*/ 188 w 194"/>
                <a:gd name="T55" fmla="*/ 202 h 282"/>
                <a:gd name="T56" fmla="*/ 185 w 194"/>
                <a:gd name="T57" fmla="*/ 215 h 282"/>
                <a:gd name="T58" fmla="*/ 181 w 194"/>
                <a:gd name="T59" fmla="*/ 226 h 282"/>
                <a:gd name="T60" fmla="*/ 175 w 194"/>
                <a:gd name="T61" fmla="*/ 238 h 282"/>
                <a:gd name="T62" fmla="*/ 168 w 194"/>
                <a:gd name="T63" fmla="*/ 247 h 282"/>
                <a:gd name="T64" fmla="*/ 160 w 194"/>
                <a:gd name="T65" fmla="*/ 255 h 282"/>
                <a:gd name="T66" fmla="*/ 151 w 194"/>
                <a:gd name="T67" fmla="*/ 262 h 282"/>
                <a:gd name="T68" fmla="*/ 141 w 194"/>
                <a:gd name="T69" fmla="*/ 269 h 282"/>
                <a:gd name="T70" fmla="*/ 129 w 194"/>
                <a:gd name="T71" fmla="*/ 274 h 282"/>
                <a:gd name="T72" fmla="*/ 115 w 194"/>
                <a:gd name="T73" fmla="*/ 277 h 282"/>
                <a:gd name="T74" fmla="*/ 100 w 194"/>
                <a:gd name="T75" fmla="*/ 280 h 282"/>
                <a:gd name="T76" fmla="*/ 84 w 194"/>
                <a:gd name="T77" fmla="*/ 282 h 282"/>
                <a:gd name="T78" fmla="*/ 65 w 194"/>
                <a:gd name="T79" fmla="*/ 282 h 282"/>
                <a:gd name="T80" fmla="*/ 65 w 194"/>
                <a:gd name="T81" fmla="*/ 282 h 282"/>
                <a:gd name="T82" fmla="*/ 42 w 194"/>
                <a:gd name="T83" fmla="*/ 281 h 282"/>
                <a:gd name="T84" fmla="*/ 20 w 194"/>
                <a:gd name="T85" fmla="*/ 280 h 282"/>
                <a:gd name="T86" fmla="*/ 0 w 194"/>
                <a:gd name="T87" fmla="*/ 278 h 282"/>
                <a:gd name="T88" fmla="*/ 0 w 194"/>
                <a:gd name="T89" fmla="*/ 7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94" h="282">
                  <a:moveTo>
                    <a:pt x="0" y="7"/>
                  </a:moveTo>
                  <a:lnTo>
                    <a:pt x="0" y="7"/>
                  </a:lnTo>
                  <a:lnTo>
                    <a:pt x="14" y="4"/>
                  </a:lnTo>
                  <a:lnTo>
                    <a:pt x="31" y="2"/>
                  </a:lnTo>
                  <a:lnTo>
                    <a:pt x="52" y="0"/>
                  </a:lnTo>
                  <a:lnTo>
                    <a:pt x="73" y="0"/>
                  </a:lnTo>
                  <a:lnTo>
                    <a:pt x="73" y="0"/>
                  </a:lnTo>
                  <a:lnTo>
                    <a:pt x="87" y="0"/>
                  </a:lnTo>
                  <a:lnTo>
                    <a:pt x="98" y="1"/>
                  </a:lnTo>
                  <a:lnTo>
                    <a:pt x="110" y="4"/>
                  </a:lnTo>
                  <a:lnTo>
                    <a:pt x="121" y="7"/>
                  </a:lnTo>
                  <a:lnTo>
                    <a:pt x="132" y="11"/>
                  </a:lnTo>
                  <a:lnTo>
                    <a:pt x="141" y="17"/>
                  </a:lnTo>
                  <a:lnTo>
                    <a:pt x="151" y="24"/>
                  </a:lnTo>
                  <a:lnTo>
                    <a:pt x="159" y="31"/>
                  </a:lnTo>
                  <a:lnTo>
                    <a:pt x="166" y="40"/>
                  </a:lnTo>
                  <a:lnTo>
                    <a:pt x="174" y="49"/>
                  </a:lnTo>
                  <a:lnTo>
                    <a:pt x="180" y="61"/>
                  </a:lnTo>
                  <a:lnTo>
                    <a:pt x="185" y="74"/>
                  </a:lnTo>
                  <a:lnTo>
                    <a:pt x="189" y="88"/>
                  </a:lnTo>
                  <a:lnTo>
                    <a:pt x="192" y="103"/>
                  </a:lnTo>
                  <a:lnTo>
                    <a:pt x="193" y="119"/>
                  </a:lnTo>
                  <a:lnTo>
                    <a:pt x="194" y="138"/>
                  </a:lnTo>
                  <a:lnTo>
                    <a:pt x="194" y="138"/>
                  </a:lnTo>
                  <a:lnTo>
                    <a:pt x="194" y="155"/>
                  </a:lnTo>
                  <a:lnTo>
                    <a:pt x="193" y="172"/>
                  </a:lnTo>
                  <a:lnTo>
                    <a:pt x="191" y="187"/>
                  </a:lnTo>
                  <a:lnTo>
                    <a:pt x="188" y="202"/>
                  </a:lnTo>
                  <a:lnTo>
                    <a:pt x="185" y="215"/>
                  </a:lnTo>
                  <a:lnTo>
                    <a:pt x="181" y="226"/>
                  </a:lnTo>
                  <a:lnTo>
                    <a:pt x="175" y="238"/>
                  </a:lnTo>
                  <a:lnTo>
                    <a:pt x="168" y="247"/>
                  </a:lnTo>
                  <a:lnTo>
                    <a:pt x="160" y="255"/>
                  </a:lnTo>
                  <a:lnTo>
                    <a:pt x="151" y="262"/>
                  </a:lnTo>
                  <a:lnTo>
                    <a:pt x="141" y="269"/>
                  </a:lnTo>
                  <a:lnTo>
                    <a:pt x="129" y="274"/>
                  </a:lnTo>
                  <a:lnTo>
                    <a:pt x="115" y="277"/>
                  </a:lnTo>
                  <a:lnTo>
                    <a:pt x="100" y="280"/>
                  </a:lnTo>
                  <a:lnTo>
                    <a:pt x="84" y="282"/>
                  </a:lnTo>
                  <a:lnTo>
                    <a:pt x="65" y="282"/>
                  </a:lnTo>
                  <a:lnTo>
                    <a:pt x="65" y="282"/>
                  </a:lnTo>
                  <a:lnTo>
                    <a:pt x="42" y="281"/>
                  </a:lnTo>
                  <a:lnTo>
                    <a:pt x="20" y="280"/>
                  </a:lnTo>
                  <a:lnTo>
                    <a:pt x="0" y="278"/>
                  </a:lnTo>
                  <a:lnTo>
                    <a:pt x="0" y="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23" name="Freeform 15"/>
            <p:cNvSpPr>
              <a:spLocks/>
            </p:cNvSpPr>
            <p:nvPr userDrawn="1"/>
          </p:nvSpPr>
          <p:spPr bwMode="auto">
            <a:xfrm>
              <a:off x="5035" y="3974"/>
              <a:ext cx="97" cy="107"/>
            </a:xfrm>
            <a:custGeom>
              <a:avLst/>
              <a:gdLst>
                <a:gd name="T0" fmla="*/ 171 w 385"/>
                <a:gd name="T1" fmla="*/ 0 h 428"/>
                <a:gd name="T2" fmla="*/ 171 w 385"/>
                <a:gd name="T3" fmla="*/ 0 h 428"/>
                <a:gd name="T4" fmla="*/ 150 w 385"/>
                <a:gd name="T5" fmla="*/ 1 h 428"/>
                <a:gd name="T6" fmla="*/ 129 w 385"/>
                <a:gd name="T7" fmla="*/ 2 h 428"/>
                <a:gd name="T8" fmla="*/ 106 w 385"/>
                <a:gd name="T9" fmla="*/ 4 h 428"/>
                <a:gd name="T10" fmla="*/ 83 w 385"/>
                <a:gd name="T11" fmla="*/ 7 h 428"/>
                <a:gd name="T12" fmla="*/ 60 w 385"/>
                <a:gd name="T13" fmla="*/ 10 h 428"/>
                <a:gd name="T14" fmla="*/ 39 w 385"/>
                <a:gd name="T15" fmla="*/ 14 h 428"/>
                <a:gd name="T16" fmla="*/ 18 w 385"/>
                <a:gd name="T17" fmla="*/ 20 h 428"/>
                <a:gd name="T18" fmla="*/ 0 w 385"/>
                <a:gd name="T19" fmla="*/ 26 h 428"/>
                <a:gd name="T20" fmla="*/ 0 w 385"/>
                <a:gd name="T21" fmla="*/ 415 h 428"/>
                <a:gd name="T22" fmla="*/ 0 w 385"/>
                <a:gd name="T23" fmla="*/ 415 h 428"/>
                <a:gd name="T24" fmla="*/ 15 w 385"/>
                <a:gd name="T25" fmla="*/ 418 h 428"/>
                <a:gd name="T26" fmla="*/ 34 w 385"/>
                <a:gd name="T27" fmla="*/ 420 h 428"/>
                <a:gd name="T28" fmla="*/ 73 w 385"/>
                <a:gd name="T29" fmla="*/ 424 h 428"/>
                <a:gd name="T30" fmla="*/ 116 w 385"/>
                <a:gd name="T31" fmla="*/ 427 h 428"/>
                <a:gd name="T32" fmla="*/ 155 w 385"/>
                <a:gd name="T33" fmla="*/ 428 h 428"/>
                <a:gd name="T34" fmla="*/ 155 w 385"/>
                <a:gd name="T35" fmla="*/ 428 h 428"/>
                <a:gd name="T36" fmla="*/ 186 w 385"/>
                <a:gd name="T37" fmla="*/ 427 h 428"/>
                <a:gd name="T38" fmla="*/ 212 w 385"/>
                <a:gd name="T39" fmla="*/ 425 h 428"/>
                <a:gd name="T40" fmla="*/ 238 w 385"/>
                <a:gd name="T41" fmla="*/ 421 h 428"/>
                <a:gd name="T42" fmla="*/ 261 w 385"/>
                <a:gd name="T43" fmla="*/ 415 h 428"/>
                <a:gd name="T44" fmla="*/ 282 w 385"/>
                <a:gd name="T45" fmla="*/ 408 h 428"/>
                <a:gd name="T46" fmla="*/ 301 w 385"/>
                <a:gd name="T47" fmla="*/ 399 h 428"/>
                <a:gd name="T48" fmla="*/ 309 w 385"/>
                <a:gd name="T49" fmla="*/ 394 h 428"/>
                <a:gd name="T50" fmla="*/ 318 w 385"/>
                <a:gd name="T51" fmla="*/ 389 h 428"/>
                <a:gd name="T52" fmla="*/ 326 w 385"/>
                <a:gd name="T53" fmla="*/ 383 h 428"/>
                <a:gd name="T54" fmla="*/ 333 w 385"/>
                <a:gd name="T55" fmla="*/ 377 h 428"/>
                <a:gd name="T56" fmla="*/ 339 w 385"/>
                <a:gd name="T57" fmla="*/ 369 h 428"/>
                <a:gd name="T58" fmla="*/ 345 w 385"/>
                <a:gd name="T59" fmla="*/ 362 h 428"/>
                <a:gd name="T60" fmla="*/ 351 w 385"/>
                <a:gd name="T61" fmla="*/ 355 h 428"/>
                <a:gd name="T62" fmla="*/ 356 w 385"/>
                <a:gd name="T63" fmla="*/ 347 h 428"/>
                <a:gd name="T64" fmla="*/ 361 w 385"/>
                <a:gd name="T65" fmla="*/ 337 h 428"/>
                <a:gd name="T66" fmla="*/ 366 w 385"/>
                <a:gd name="T67" fmla="*/ 329 h 428"/>
                <a:gd name="T68" fmla="*/ 373 w 385"/>
                <a:gd name="T69" fmla="*/ 309 h 428"/>
                <a:gd name="T70" fmla="*/ 378 w 385"/>
                <a:gd name="T71" fmla="*/ 287 h 428"/>
                <a:gd name="T72" fmla="*/ 382 w 385"/>
                <a:gd name="T73" fmla="*/ 264 h 428"/>
                <a:gd name="T74" fmla="*/ 384 w 385"/>
                <a:gd name="T75" fmla="*/ 239 h 428"/>
                <a:gd name="T76" fmla="*/ 385 w 385"/>
                <a:gd name="T77" fmla="*/ 211 h 428"/>
                <a:gd name="T78" fmla="*/ 385 w 385"/>
                <a:gd name="T79" fmla="*/ 211 h 428"/>
                <a:gd name="T80" fmla="*/ 384 w 385"/>
                <a:gd name="T81" fmla="*/ 187 h 428"/>
                <a:gd name="T82" fmla="*/ 381 w 385"/>
                <a:gd name="T83" fmla="*/ 164 h 428"/>
                <a:gd name="T84" fmla="*/ 377 w 385"/>
                <a:gd name="T85" fmla="*/ 143 h 428"/>
                <a:gd name="T86" fmla="*/ 371 w 385"/>
                <a:gd name="T87" fmla="*/ 122 h 428"/>
                <a:gd name="T88" fmla="*/ 363 w 385"/>
                <a:gd name="T89" fmla="*/ 104 h 428"/>
                <a:gd name="T90" fmla="*/ 352 w 385"/>
                <a:gd name="T91" fmla="*/ 86 h 428"/>
                <a:gd name="T92" fmla="*/ 341 w 385"/>
                <a:gd name="T93" fmla="*/ 71 h 428"/>
                <a:gd name="T94" fmla="*/ 328 w 385"/>
                <a:gd name="T95" fmla="*/ 57 h 428"/>
                <a:gd name="T96" fmla="*/ 314 w 385"/>
                <a:gd name="T97" fmla="*/ 43 h 428"/>
                <a:gd name="T98" fmla="*/ 297 w 385"/>
                <a:gd name="T99" fmla="*/ 32 h 428"/>
                <a:gd name="T100" fmla="*/ 280 w 385"/>
                <a:gd name="T101" fmla="*/ 23 h 428"/>
                <a:gd name="T102" fmla="*/ 260 w 385"/>
                <a:gd name="T103" fmla="*/ 14 h 428"/>
                <a:gd name="T104" fmla="*/ 240 w 385"/>
                <a:gd name="T105" fmla="*/ 8 h 428"/>
                <a:gd name="T106" fmla="*/ 218 w 385"/>
                <a:gd name="T107" fmla="*/ 4 h 428"/>
                <a:gd name="T108" fmla="*/ 195 w 385"/>
                <a:gd name="T109" fmla="*/ 1 h 428"/>
                <a:gd name="T110" fmla="*/ 171 w 385"/>
                <a:gd name="T111" fmla="*/ 0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85" h="428">
                  <a:moveTo>
                    <a:pt x="171" y="0"/>
                  </a:moveTo>
                  <a:lnTo>
                    <a:pt x="171" y="0"/>
                  </a:lnTo>
                  <a:lnTo>
                    <a:pt x="150" y="1"/>
                  </a:lnTo>
                  <a:lnTo>
                    <a:pt x="129" y="2"/>
                  </a:lnTo>
                  <a:lnTo>
                    <a:pt x="106" y="4"/>
                  </a:lnTo>
                  <a:lnTo>
                    <a:pt x="83" y="7"/>
                  </a:lnTo>
                  <a:lnTo>
                    <a:pt x="60" y="10"/>
                  </a:lnTo>
                  <a:lnTo>
                    <a:pt x="39" y="14"/>
                  </a:lnTo>
                  <a:lnTo>
                    <a:pt x="18" y="20"/>
                  </a:lnTo>
                  <a:lnTo>
                    <a:pt x="0" y="26"/>
                  </a:lnTo>
                  <a:lnTo>
                    <a:pt x="0" y="415"/>
                  </a:lnTo>
                  <a:lnTo>
                    <a:pt x="0" y="415"/>
                  </a:lnTo>
                  <a:lnTo>
                    <a:pt x="15" y="418"/>
                  </a:lnTo>
                  <a:lnTo>
                    <a:pt x="34" y="420"/>
                  </a:lnTo>
                  <a:lnTo>
                    <a:pt x="73" y="424"/>
                  </a:lnTo>
                  <a:lnTo>
                    <a:pt x="116" y="427"/>
                  </a:lnTo>
                  <a:lnTo>
                    <a:pt x="155" y="428"/>
                  </a:lnTo>
                  <a:lnTo>
                    <a:pt x="155" y="428"/>
                  </a:lnTo>
                  <a:lnTo>
                    <a:pt x="186" y="427"/>
                  </a:lnTo>
                  <a:lnTo>
                    <a:pt x="212" y="425"/>
                  </a:lnTo>
                  <a:lnTo>
                    <a:pt x="238" y="421"/>
                  </a:lnTo>
                  <a:lnTo>
                    <a:pt x="261" y="415"/>
                  </a:lnTo>
                  <a:lnTo>
                    <a:pt x="282" y="408"/>
                  </a:lnTo>
                  <a:lnTo>
                    <a:pt x="301" y="399"/>
                  </a:lnTo>
                  <a:lnTo>
                    <a:pt x="309" y="394"/>
                  </a:lnTo>
                  <a:lnTo>
                    <a:pt x="318" y="389"/>
                  </a:lnTo>
                  <a:lnTo>
                    <a:pt x="326" y="383"/>
                  </a:lnTo>
                  <a:lnTo>
                    <a:pt x="333" y="377"/>
                  </a:lnTo>
                  <a:lnTo>
                    <a:pt x="339" y="369"/>
                  </a:lnTo>
                  <a:lnTo>
                    <a:pt x="345" y="362"/>
                  </a:lnTo>
                  <a:lnTo>
                    <a:pt x="351" y="355"/>
                  </a:lnTo>
                  <a:lnTo>
                    <a:pt x="356" y="347"/>
                  </a:lnTo>
                  <a:lnTo>
                    <a:pt x="361" y="337"/>
                  </a:lnTo>
                  <a:lnTo>
                    <a:pt x="366" y="329"/>
                  </a:lnTo>
                  <a:lnTo>
                    <a:pt x="373" y="309"/>
                  </a:lnTo>
                  <a:lnTo>
                    <a:pt x="378" y="287"/>
                  </a:lnTo>
                  <a:lnTo>
                    <a:pt x="382" y="264"/>
                  </a:lnTo>
                  <a:lnTo>
                    <a:pt x="384" y="239"/>
                  </a:lnTo>
                  <a:lnTo>
                    <a:pt x="385" y="211"/>
                  </a:lnTo>
                  <a:lnTo>
                    <a:pt x="385" y="211"/>
                  </a:lnTo>
                  <a:lnTo>
                    <a:pt x="384" y="187"/>
                  </a:lnTo>
                  <a:lnTo>
                    <a:pt x="381" y="164"/>
                  </a:lnTo>
                  <a:lnTo>
                    <a:pt x="377" y="143"/>
                  </a:lnTo>
                  <a:lnTo>
                    <a:pt x="371" y="122"/>
                  </a:lnTo>
                  <a:lnTo>
                    <a:pt x="363" y="104"/>
                  </a:lnTo>
                  <a:lnTo>
                    <a:pt x="352" y="86"/>
                  </a:lnTo>
                  <a:lnTo>
                    <a:pt x="341" y="71"/>
                  </a:lnTo>
                  <a:lnTo>
                    <a:pt x="328" y="57"/>
                  </a:lnTo>
                  <a:lnTo>
                    <a:pt x="314" y="43"/>
                  </a:lnTo>
                  <a:lnTo>
                    <a:pt x="297" y="32"/>
                  </a:lnTo>
                  <a:lnTo>
                    <a:pt x="280" y="23"/>
                  </a:lnTo>
                  <a:lnTo>
                    <a:pt x="260" y="14"/>
                  </a:lnTo>
                  <a:lnTo>
                    <a:pt x="240" y="8"/>
                  </a:lnTo>
                  <a:lnTo>
                    <a:pt x="218" y="4"/>
                  </a:lnTo>
                  <a:lnTo>
                    <a:pt x="195" y="1"/>
                  </a:lnTo>
                  <a:lnTo>
                    <a:pt x="17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</p:grpSp>
      <p:sp>
        <p:nvSpPr>
          <p:cNvPr id="7" name="Text Placeholder 6"/>
          <p:cNvSpPr>
            <a:spLocks noGrp="1"/>
          </p:cNvSpPr>
          <p:nvPr>
            <p:ph type="body" sz="quarter" idx="14"/>
          </p:nvPr>
        </p:nvSpPr>
        <p:spPr>
          <a:xfrm>
            <a:off x="5851773" y="1512041"/>
            <a:ext cx="4916167" cy="4218114"/>
          </a:xfrm>
        </p:spPr>
        <p:txBody>
          <a:bodyPr/>
          <a:lstStyle>
            <a:lvl1pPr>
              <a:defRPr>
                <a:solidFill>
                  <a:srgbClr val="4D4D4D"/>
                </a:solidFill>
              </a:defRPr>
            </a:lvl1pPr>
            <a:lvl2pPr>
              <a:defRPr>
                <a:solidFill>
                  <a:srgbClr val="4D4D4D"/>
                </a:solidFill>
              </a:defRPr>
            </a:lvl2pPr>
            <a:lvl3pPr>
              <a:defRPr>
                <a:solidFill>
                  <a:srgbClr val="4D4D4D"/>
                </a:solidFill>
              </a:defRPr>
            </a:lvl3pPr>
            <a:lvl4pPr>
              <a:defRPr>
                <a:solidFill>
                  <a:srgbClr val="4D4D4D"/>
                </a:solidFill>
              </a:defRPr>
            </a:lvl4pPr>
            <a:lvl5pPr>
              <a:defRPr>
                <a:solidFill>
                  <a:srgbClr val="4D4D4D"/>
                </a:solidFill>
              </a:defRPr>
            </a:lvl5pPr>
          </a:lstStyle>
          <a:p>
            <a:pPr lvl="0"/>
            <a:r>
              <a:rPr lang="en-US" noProof="0" smtClean="0"/>
              <a:t>Click to edit Master text styles</a:t>
            </a:r>
          </a:p>
          <a:p>
            <a:pPr lvl="1"/>
            <a:r>
              <a:rPr lang="en-US" noProof="0" smtClean="0"/>
              <a:t>Second level</a:t>
            </a:r>
          </a:p>
          <a:p>
            <a:pPr lvl="2"/>
            <a:r>
              <a:rPr lang="en-US" noProof="0" smtClean="0"/>
              <a:t>Third level</a:t>
            </a:r>
          </a:p>
          <a:p>
            <a:pPr lvl="3"/>
            <a:r>
              <a:rPr lang="en-US" noProof="0" smtClean="0"/>
              <a:t>Fourth level</a:t>
            </a:r>
          </a:p>
          <a:p>
            <a:pPr lvl="4"/>
            <a:r>
              <a:rPr lang="en-US" noProof="0" smtClean="0"/>
              <a:t>Fifth level</a:t>
            </a:r>
            <a:endParaRPr lang="en-GB" noProof="0" dirty="0"/>
          </a:p>
        </p:txBody>
      </p:sp>
      <p:sp>
        <p:nvSpPr>
          <p:cNvPr id="26" name="Rectangle 10"/>
          <p:cNvSpPr txBox="1">
            <a:spLocks noChangeArrowheads="1"/>
          </p:cNvSpPr>
          <p:nvPr userDrawn="1"/>
        </p:nvSpPr>
        <p:spPr>
          <a:xfrm>
            <a:off x="407668" y="6069040"/>
            <a:ext cx="2232402" cy="273007"/>
          </a:xfrm>
          <a:prstGeom prst="rect">
            <a:avLst/>
          </a:prstGeom>
          <a:ln/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l" defTabSz="914400" rtl="0" eaLnBrk="1" latinLnBrk="0" hangingPunct="1">
              <a:defRPr sz="900" kern="1200">
                <a:solidFill>
                  <a:schemeClr val="accent6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en-GB" dirty="0" smtClean="0">
                <a:solidFill>
                  <a:srgbClr val="D7D2CB">
                    <a:lumMod val="50000"/>
                  </a:srgbClr>
                </a:solidFill>
              </a:rPr>
              <a:t>Page  </a:t>
            </a:r>
            <a:fld id="{4A1B87DD-86B5-48CA-9454-66C05345144F}" type="slidenum">
              <a:rPr lang="en-US" smtClean="0">
                <a:solidFill>
                  <a:srgbClr val="D7D2CB">
                    <a:lumMod val="50000"/>
                  </a:srgbClr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D7D2CB">
                  <a:lumMod val="50000"/>
                </a:srgbClr>
              </a:solidFill>
            </a:endParaRPr>
          </a:p>
        </p:txBody>
      </p:sp>
      <p:sp>
        <p:nvSpPr>
          <p:cNvPr id="6" name="Title 5"/>
          <p:cNvSpPr>
            <a:spLocks noGrp="1"/>
          </p:cNvSpPr>
          <p:nvPr>
            <p:ph type="title"/>
          </p:nvPr>
        </p:nvSpPr>
        <p:spPr>
          <a:xfrm>
            <a:off x="397193" y="413790"/>
            <a:ext cx="9924667" cy="512907"/>
          </a:xfrm>
        </p:spPr>
        <p:txBody>
          <a:bodyPr/>
          <a:lstStyle/>
          <a:p>
            <a:r>
              <a:rPr lang="en-US" noProof="0" smtClean="0"/>
              <a:t>Click to edit Master title style</a:t>
            </a:r>
            <a:endParaRPr lang="en-GB" noProof="0" dirty="0"/>
          </a:p>
        </p:txBody>
      </p:sp>
      <p:sp>
        <p:nvSpPr>
          <p:cNvPr id="30" name="Text Placeholder 5"/>
          <p:cNvSpPr>
            <a:spLocks noGrp="1"/>
          </p:cNvSpPr>
          <p:nvPr>
            <p:ph type="body" sz="quarter" idx="10" hasCustomPrompt="1"/>
          </p:nvPr>
        </p:nvSpPr>
        <p:spPr>
          <a:xfrm>
            <a:off x="386718" y="994738"/>
            <a:ext cx="10381222" cy="340510"/>
          </a:xfrm>
        </p:spPr>
        <p:txBody>
          <a:bodyPr>
            <a:noAutofit/>
          </a:bodyPr>
          <a:lstStyle>
            <a:lvl1pPr marL="0" indent="0">
              <a:buFont typeface="Arial" pitchFamily="34" charset="0"/>
              <a:buNone/>
              <a:defRPr sz="1800">
                <a:solidFill>
                  <a:schemeClr val="tx2"/>
                </a:solidFill>
              </a:defRPr>
            </a:lvl1pPr>
            <a:lvl2pPr marL="457200" indent="0">
              <a:buNone/>
              <a:defRPr>
                <a:solidFill>
                  <a:schemeClr val="tx2"/>
                </a:solidFill>
              </a:defRPr>
            </a:lvl2pPr>
            <a:lvl3pPr marL="914400" indent="0">
              <a:buNone/>
              <a:defRPr>
                <a:solidFill>
                  <a:schemeClr val="tx2"/>
                </a:solidFill>
              </a:defRPr>
            </a:lvl3pPr>
            <a:lvl4pPr marL="1371600" indent="0">
              <a:buNone/>
              <a:defRPr>
                <a:solidFill>
                  <a:schemeClr val="tx2"/>
                </a:solidFill>
              </a:defRPr>
            </a:lvl4pPr>
            <a:lvl5pPr marL="1828800" indent="0">
              <a:buNone/>
              <a:defRPr>
                <a:solidFill>
                  <a:schemeClr val="tx2"/>
                </a:solidFill>
              </a:defRPr>
            </a:lvl5pPr>
          </a:lstStyle>
          <a:p>
            <a:pPr lvl="0"/>
            <a:r>
              <a:rPr lang="en-GB" noProof="0" dirty="0" smtClean="0"/>
              <a:t>Subtitle</a:t>
            </a:r>
          </a:p>
        </p:txBody>
      </p:sp>
      <p:grpSp>
        <p:nvGrpSpPr>
          <p:cNvPr id="24" name="Group 23"/>
          <p:cNvGrpSpPr/>
          <p:nvPr userDrawn="1"/>
        </p:nvGrpSpPr>
        <p:grpSpPr>
          <a:xfrm>
            <a:off x="10591919" y="34249"/>
            <a:ext cx="1079674" cy="625849"/>
            <a:chOff x="8405819" y="36245"/>
            <a:chExt cx="856837" cy="662339"/>
          </a:xfrm>
        </p:grpSpPr>
        <p:grpSp>
          <p:nvGrpSpPr>
            <p:cNvPr id="10" name="Group 9"/>
            <p:cNvGrpSpPr/>
            <p:nvPr userDrawn="1"/>
          </p:nvGrpSpPr>
          <p:grpSpPr>
            <a:xfrm>
              <a:off x="8545513" y="36245"/>
              <a:ext cx="489905" cy="495602"/>
              <a:chOff x="7818438" y="101600"/>
              <a:chExt cx="546100" cy="552450"/>
            </a:xfrm>
          </p:grpSpPr>
          <p:sp>
            <p:nvSpPr>
              <p:cNvPr id="51" name="Freeform 5"/>
              <p:cNvSpPr>
                <a:spLocks noEditPoints="1"/>
              </p:cNvSpPr>
              <p:nvPr userDrawn="1"/>
            </p:nvSpPr>
            <p:spPr bwMode="auto">
              <a:xfrm>
                <a:off x="7818438" y="200025"/>
                <a:ext cx="546100" cy="454025"/>
              </a:xfrm>
              <a:custGeom>
                <a:avLst/>
                <a:gdLst>
                  <a:gd name="T0" fmla="*/ 56 w 344"/>
                  <a:gd name="T1" fmla="*/ 0 h 286"/>
                  <a:gd name="T2" fmla="*/ 44 w 344"/>
                  <a:gd name="T3" fmla="*/ 2 h 286"/>
                  <a:gd name="T4" fmla="*/ 24 w 344"/>
                  <a:gd name="T5" fmla="*/ 10 h 286"/>
                  <a:gd name="T6" fmla="*/ 10 w 344"/>
                  <a:gd name="T7" fmla="*/ 26 h 286"/>
                  <a:gd name="T8" fmla="*/ 2 w 344"/>
                  <a:gd name="T9" fmla="*/ 46 h 286"/>
                  <a:gd name="T10" fmla="*/ 0 w 344"/>
                  <a:gd name="T11" fmla="*/ 230 h 286"/>
                  <a:gd name="T12" fmla="*/ 2 w 344"/>
                  <a:gd name="T13" fmla="*/ 242 h 286"/>
                  <a:gd name="T14" fmla="*/ 10 w 344"/>
                  <a:gd name="T15" fmla="*/ 262 h 286"/>
                  <a:gd name="T16" fmla="*/ 24 w 344"/>
                  <a:gd name="T17" fmla="*/ 278 h 286"/>
                  <a:gd name="T18" fmla="*/ 44 w 344"/>
                  <a:gd name="T19" fmla="*/ 286 h 286"/>
                  <a:gd name="T20" fmla="*/ 288 w 344"/>
                  <a:gd name="T21" fmla="*/ 286 h 286"/>
                  <a:gd name="T22" fmla="*/ 300 w 344"/>
                  <a:gd name="T23" fmla="*/ 286 h 286"/>
                  <a:gd name="T24" fmla="*/ 320 w 344"/>
                  <a:gd name="T25" fmla="*/ 278 h 286"/>
                  <a:gd name="T26" fmla="*/ 334 w 344"/>
                  <a:gd name="T27" fmla="*/ 262 h 286"/>
                  <a:gd name="T28" fmla="*/ 344 w 344"/>
                  <a:gd name="T29" fmla="*/ 242 h 286"/>
                  <a:gd name="T30" fmla="*/ 344 w 344"/>
                  <a:gd name="T31" fmla="*/ 58 h 286"/>
                  <a:gd name="T32" fmla="*/ 344 w 344"/>
                  <a:gd name="T33" fmla="*/ 46 h 286"/>
                  <a:gd name="T34" fmla="*/ 334 w 344"/>
                  <a:gd name="T35" fmla="*/ 26 h 286"/>
                  <a:gd name="T36" fmla="*/ 320 w 344"/>
                  <a:gd name="T37" fmla="*/ 10 h 286"/>
                  <a:gd name="T38" fmla="*/ 300 w 344"/>
                  <a:gd name="T39" fmla="*/ 2 h 286"/>
                  <a:gd name="T40" fmla="*/ 288 w 344"/>
                  <a:gd name="T41" fmla="*/ 0 h 286"/>
                  <a:gd name="T42" fmla="*/ 148 w 344"/>
                  <a:gd name="T43" fmla="*/ 142 h 286"/>
                  <a:gd name="T44" fmla="*/ 144 w 344"/>
                  <a:gd name="T45" fmla="*/ 136 h 286"/>
                  <a:gd name="T46" fmla="*/ 136 w 344"/>
                  <a:gd name="T47" fmla="*/ 122 h 286"/>
                  <a:gd name="T48" fmla="*/ 134 w 344"/>
                  <a:gd name="T49" fmla="*/ 112 h 286"/>
                  <a:gd name="T50" fmla="*/ 138 w 344"/>
                  <a:gd name="T51" fmla="*/ 98 h 286"/>
                  <a:gd name="T52" fmla="*/ 146 w 344"/>
                  <a:gd name="T53" fmla="*/ 88 h 286"/>
                  <a:gd name="T54" fmla="*/ 158 w 344"/>
                  <a:gd name="T55" fmla="*/ 80 h 286"/>
                  <a:gd name="T56" fmla="*/ 172 w 344"/>
                  <a:gd name="T57" fmla="*/ 76 h 286"/>
                  <a:gd name="T58" fmla="*/ 178 w 344"/>
                  <a:gd name="T59" fmla="*/ 78 h 286"/>
                  <a:gd name="T60" fmla="*/ 192 w 344"/>
                  <a:gd name="T61" fmla="*/ 82 h 286"/>
                  <a:gd name="T62" fmla="*/ 202 w 344"/>
                  <a:gd name="T63" fmla="*/ 92 h 286"/>
                  <a:gd name="T64" fmla="*/ 208 w 344"/>
                  <a:gd name="T65" fmla="*/ 106 h 286"/>
                  <a:gd name="T66" fmla="*/ 208 w 344"/>
                  <a:gd name="T67" fmla="*/ 112 h 286"/>
                  <a:gd name="T68" fmla="*/ 204 w 344"/>
                  <a:gd name="T69" fmla="*/ 128 h 286"/>
                  <a:gd name="T70" fmla="*/ 196 w 344"/>
                  <a:gd name="T71" fmla="*/ 140 h 286"/>
                  <a:gd name="T72" fmla="*/ 126 w 344"/>
                  <a:gd name="T73" fmla="*/ 228 h 2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44" h="286">
                    <a:moveTo>
                      <a:pt x="288" y="0"/>
                    </a:moveTo>
                    <a:lnTo>
                      <a:pt x="56" y="0"/>
                    </a:lnTo>
                    <a:lnTo>
                      <a:pt x="56" y="0"/>
                    </a:lnTo>
                    <a:lnTo>
                      <a:pt x="44" y="2"/>
                    </a:lnTo>
                    <a:lnTo>
                      <a:pt x="34" y="6"/>
                    </a:lnTo>
                    <a:lnTo>
                      <a:pt x="24" y="10"/>
                    </a:lnTo>
                    <a:lnTo>
                      <a:pt x="16" y="18"/>
                    </a:lnTo>
                    <a:lnTo>
                      <a:pt x="10" y="26"/>
                    </a:lnTo>
                    <a:lnTo>
                      <a:pt x="4" y="36"/>
                    </a:lnTo>
                    <a:lnTo>
                      <a:pt x="2" y="46"/>
                    </a:lnTo>
                    <a:lnTo>
                      <a:pt x="0" y="58"/>
                    </a:lnTo>
                    <a:lnTo>
                      <a:pt x="0" y="230"/>
                    </a:lnTo>
                    <a:lnTo>
                      <a:pt x="0" y="230"/>
                    </a:lnTo>
                    <a:lnTo>
                      <a:pt x="2" y="242"/>
                    </a:lnTo>
                    <a:lnTo>
                      <a:pt x="4" y="252"/>
                    </a:lnTo>
                    <a:lnTo>
                      <a:pt x="10" y="262"/>
                    </a:lnTo>
                    <a:lnTo>
                      <a:pt x="16" y="270"/>
                    </a:lnTo>
                    <a:lnTo>
                      <a:pt x="24" y="278"/>
                    </a:lnTo>
                    <a:lnTo>
                      <a:pt x="34" y="282"/>
                    </a:lnTo>
                    <a:lnTo>
                      <a:pt x="44" y="286"/>
                    </a:lnTo>
                    <a:lnTo>
                      <a:pt x="56" y="286"/>
                    </a:lnTo>
                    <a:lnTo>
                      <a:pt x="288" y="286"/>
                    </a:lnTo>
                    <a:lnTo>
                      <a:pt x="288" y="286"/>
                    </a:lnTo>
                    <a:lnTo>
                      <a:pt x="300" y="286"/>
                    </a:lnTo>
                    <a:lnTo>
                      <a:pt x="310" y="282"/>
                    </a:lnTo>
                    <a:lnTo>
                      <a:pt x="320" y="278"/>
                    </a:lnTo>
                    <a:lnTo>
                      <a:pt x="328" y="270"/>
                    </a:lnTo>
                    <a:lnTo>
                      <a:pt x="334" y="262"/>
                    </a:lnTo>
                    <a:lnTo>
                      <a:pt x="340" y="252"/>
                    </a:lnTo>
                    <a:lnTo>
                      <a:pt x="344" y="242"/>
                    </a:lnTo>
                    <a:lnTo>
                      <a:pt x="344" y="230"/>
                    </a:lnTo>
                    <a:lnTo>
                      <a:pt x="344" y="58"/>
                    </a:lnTo>
                    <a:lnTo>
                      <a:pt x="344" y="58"/>
                    </a:lnTo>
                    <a:lnTo>
                      <a:pt x="344" y="46"/>
                    </a:lnTo>
                    <a:lnTo>
                      <a:pt x="340" y="36"/>
                    </a:lnTo>
                    <a:lnTo>
                      <a:pt x="334" y="26"/>
                    </a:lnTo>
                    <a:lnTo>
                      <a:pt x="328" y="18"/>
                    </a:lnTo>
                    <a:lnTo>
                      <a:pt x="320" y="10"/>
                    </a:lnTo>
                    <a:lnTo>
                      <a:pt x="310" y="6"/>
                    </a:lnTo>
                    <a:lnTo>
                      <a:pt x="300" y="2"/>
                    </a:lnTo>
                    <a:lnTo>
                      <a:pt x="288" y="0"/>
                    </a:lnTo>
                    <a:lnTo>
                      <a:pt x="288" y="0"/>
                    </a:lnTo>
                    <a:close/>
                    <a:moveTo>
                      <a:pt x="126" y="228"/>
                    </a:moveTo>
                    <a:lnTo>
                      <a:pt x="148" y="142"/>
                    </a:lnTo>
                    <a:lnTo>
                      <a:pt x="148" y="142"/>
                    </a:lnTo>
                    <a:lnTo>
                      <a:pt x="144" y="136"/>
                    </a:lnTo>
                    <a:lnTo>
                      <a:pt x="138" y="130"/>
                    </a:lnTo>
                    <a:lnTo>
                      <a:pt x="136" y="122"/>
                    </a:lnTo>
                    <a:lnTo>
                      <a:pt x="134" y="112"/>
                    </a:lnTo>
                    <a:lnTo>
                      <a:pt x="134" y="112"/>
                    </a:lnTo>
                    <a:lnTo>
                      <a:pt x="136" y="106"/>
                    </a:lnTo>
                    <a:lnTo>
                      <a:pt x="138" y="98"/>
                    </a:lnTo>
                    <a:lnTo>
                      <a:pt x="142" y="92"/>
                    </a:lnTo>
                    <a:lnTo>
                      <a:pt x="146" y="88"/>
                    </a:lnTo>
                    <a:lnTo>
                      <a:pt x="152" y="82"/>
                    </a:lnTo>
                    <a:lnTo>
                      <a:pt x="158" y="80"/>
                    </a:lnTo>
                    <a:lnTo>
                      <a:pt x="164" y="78"/>
                    </a:lnTo>
                    <a:lnTo>
                      <a:pt x="172" y="76"/>
                    </a:lnTo>
                    <a:lnTo>
                      <a:pt x="172" y="76"/>
                    </a:lnTo>
                    <a:lnTo>
                      <a:pt x="178" y="78"/>
                    </a:lnTo>
                    <a:lnTo>
                      <a:pt x="186" y="80"/>
                    </a:lnTo>
                    <a:lnTo>
                      <a:pt x="192" y="82"/>
                    </a:lnTo>
                    <a:lnTo>
                      <a:pt x="198" y="88"/>
                    </a:lnTo>
                    <a:lnTo>
                      <a:pt x="202" y="92"/>
                    </a:lnTo>
                    <a:lnTo>
                      <a:pt x="204" y="98"/>
                    </a:lnTo>
                    <a:lnTo>
                      <a:pt x="208" y="106"/>
                    </a:lnTo>
                    <a:lnTo>
                      <a:pt x="208" y="112"/>
                    </a:lnTo>
                    <a:lnTo>
                      <a:pt x="208" y="112"/>
                    </a:lnTo>
                    <a:lnTo>
                      <a:pt x="206" y="120"/>
                    </a:lnTo>
                    <a:lnTo>
                      <a:pt x="204" y="128"/>
                    </a:lnTo>
                    <a:lnTo>
                      <a:pt x="200" y="134"/>
                    </a:lnTo>
                    <a:lnTo>
                      <a:pt x="196" y="140"/>
                    </a:lnTo>
                    <a:lnTo>
                      <a:pt x="220" y="228"/>
                    </a:lnTo>
                    <a:lnTo>
                      <a:pt x="126" y="228"/>
                    </a:lnTo>
                    <a:close/>
                  </a:path>
                </a:pathLst>
              </a:custGeom>
              <a:solidFill>
                <a:srgbClr val="E31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005EB8"/>
                  </a:solidFill>
                </a:endParaRPr>
              </a:p>
            </p:txBody>
          </p:sp>
          <p:sp>
            <p:nvSpPr>
              <p:cNvPr id="52" name="Freeform 6"/>
              <p:cNvSpPr>
                <a:spLocks/>
              </p:cNvSpPr>
              <p:nvPr userDrawn="1"/>
            </p:nvSpPr>
            <p:spPr bwMode="auto">
              <a:xfrm>
                <a:off x="7961313" y="101600"/>
                <a:ext cx="260350" cy="88900"/>
              </a:xfrm>
              <a:custGeom>
                <a:avLst/>
                <a:gdLst>
                  <a:gd name="T0" fmla="*/ 20 w 164"/>
                  <a:gd name="T1" fmla="*/ 56 h 56"/>
                  <a:gd name="T2" fmla="*/ 20 w 164"/>
                  <a:gd name="T3" fmla="*/ 56 h 56"/>
                  <a:gd name="T4" fmla="*/ 22 w 164"/>
                  <a:gd name="T5" fmla="*/ 46 h 56"/>
                  <a:gd name="T6" fmla="*/ 26 w 164"/>
                  <a:gd name="T7" fmla="*/ 36 h 56"/>
                  <a:gd name="T8" fmla="*/ 30 w 164"/>
                  <a:gd name="T9" fmla="*/ 30 h 56"/>
                  <a:gd name="T10" fmla="*/ 36 w 164"/>
                  <a:gd name="T11" fmla="*/ 26 h 56"/>
                  <a:gd name="T12" fmla="*/ 42 w 164"/>
                  <a:gd name="T13" fmla="*/ 22 h 56"/>
                  <a:gd name="T14" fmla="*/ 54 w 164"/>
                  <a:gd name="T15" fmla="*/ 20 h 56"/>
                  <a:gd name="T16" fmla="*/ 82 w 164"/>
                  <a:gd name="T17" fmla="*/ 20 h 56"/>
                  <a:gd name="T18" fmla="*/ 82 w 164"/>
                  <a:gd name="T19" fmla="*/ 20 h 56"/>
                  <a:gd name="T20" fmla="*/ 112 w 164"/>
                  <a:gd name="T21" fmla="*/ 20 h 56"/>
                  <a:gd name="T22" fmla="*/ 122 w 164"/>
                  <a:gd name="T23" fmla="*/ 22 h 56"/>
                  <a:gd name="T24" fmla="*/ 130 w 164"/>
                  <a:gd name="T25" fmla="*/ 26 h 56"/>
                  <a:gd name="T26" fmla="*/ 136 w 164"/>
                  <a:gd name="T27" fmla="*/ 30 h 56"/>
                  <a:gd name="T28" fmla="*/ 140 w 164"/>
                  <a:gd name="T29" fmla="*/ 36 h 56"/>
                  <a:gd name="T30" fmla="*/ 142 w 164"/>
                  <a:gd name="T31" fmla="*/ 46 h 56"/>
                  <a:gd name="T32" fmla="*/ 144 w 164"/>
                  <a:gd name="T33" fmla="*/ 56 h 56"/>
                  <a:gd name="T34" fmla="*/ 164 w 164"/>
                  <a:gd name="T35" fmla="*/ 56 h 56"/>
                  <a:gd name="T36" fmla="*/ 164 w 164"/>
                  <a:gd name="T37" fmla="*/ 56 h 56"/>
                  <a:gd name="T38" fmla="*/ 162 w 164"/>
                  <a:gd name="T39" fmla="*/ 38 h 56"/>
                  <a:gd name="T40" fmla="*/ 156 w 164"/>
                  <a:gd name="T41" fmla="*/ 24 h 56"/>
                  <a:gd name="T42" fmla="*/ 148 w 164"/>
                  <a:gd name="T43" fmla="*/ 14 h 56"/>
                  <a:gd name="T44" fmla="*/ 138 w 164"/>
                  <a:gd name="T45" fmla="*/ 6 h 56"/>
                  <a:gd name="T46" fmla="*/ 126 w 164"/>
                  <a:gd name="T47" fmla="*/ 2 h 56"/>
                  <a:gd name="T48" fmla="*/ 112 w 164"/>
                  <a:gd name="T49" fmla="*/ 0 h 56"/>
                  <a:gd name="T50" fmla="*/ 82 w 164"/>
                  <a:gd name="T51" fmla="*/ 0 h 56"/>
                  <a:gd name="T52" fmla="*/ 82 w 164"/>
                  <a:gd name="T53" fmla="*/ 0 h 56"/>
                  <a:gd name="T54" fmla="*/ 52 w 164"/>
                  <a:gd name="T55" fmla="*/ 0 h 56"/>
                  <a:gd name="T56" fmla="*/ 38 w 164"/>
                  <a:gd name="T57" fmla="*/ 2 h 56"/>
                  <a:gd name="T58" fmla="*/ 26 w 164"/>
                  <a:gd name="T59" fmla="*/ 6 h 56"/>
                  <a:gd name="T60" fmla="*/ 16 w 164"/>
                  <a:gd name="T61" fmla="*/ 14 h 56"/>
                  <a:gd name="T62" fmla="*/ 8 w 164"/>
                  <a:gd name="T63" fmla="*/ 24 h 56"/>
                  <a:gd name="T64" fmla="*/ 2 w 164"/>
                  <a:gd name="T65" fmla="*/ 38 h 56"/>
                  <a:gd name="T66" fmla="*/ 0 w 164"/>
                  <a:gd name="T67" fmla="*/ 56 h 56"/>
                  <a:gd name="T68" fmla="*/ 20 w 164"/>
                  <a:gd name="T69" fmla="*/ 5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64" h="56">
                    <a:moveTo>
                      <a:pt x="20" y="56"/>
                    </a:moveTo>
                    <a:lnTo>
                      <a:pt x="20" y="56"/>
                    </a:lnTo>
                    <a:lnTo>
                      <a:pt x="22" y="46"/>
                    </a:lnTo>
                    <a:lnTo>
                      <a:pt x="26" y="36"/>
                    </a:lnTo>
                    <a:lnTo>
                      <a:pt x="30" y="30"/>
                    </a:lnTo>
                    <a:lnTo>
                      <a:pt x="36" y="26"/>
                    </a:lnTo>
                    <a:lnTo>
                      <a:pt x="42" y="22"/>
                    </a:lnTo>
                    <a:lnTo>
                      <a:pt x="54" y="20"/>
                    </a:lnTo>
                    <a:lnTo>
                      <a:pt x="82" y="20"/>
                    </a:lnTo>
                    <a:lnTo>
                      <a:pt x="82" y="20"/>
                    </a:lnTo>
                    <a:lnTo>
                      <a:pt x="112" y="20"/>
                    </a:lnTo>
                    <a:lnTo>
                      <a:pt x="122" y="22"/>
                    </a:lnTo>
                    <a:lnTo>
                      <a:pt x="130" y="26"/>
                    </a:lnTo>
                    <a:lnTo>
                      <a:pt x="136" y="30"/>
                    </a:lnTo>
                    <a:lnTo>
                      <a:pt x="140" y="36"/>
                    </a:lnTo>
                    <a:lnTo>
                      <a:pt x="142" y="46"/>
                    </a:lnTo>
                    <a:lnTo>
                      <a:pt x="144" y="56"/>
                    </a:lnTo>
                    <a:lnTo>
                      <a:pt x="164" y="56"/>
                    </a:lnTo>
                    <a:lnTo>
                      <a:pt x="164" y="56"/>
                    </a:lnTo>
                    <a:lnTo>
                      <a:pt x="162" y="38"/>
                    </a:lnTo>
                    <a:lnTo>
                      <a:pt x="156" y="24"/>
                    </a:lnTo>
                    <a:lnTo>
                      <a:pt x="148" y="14"/>
                    </a:lnTo>
                    <a:lnTo>
                      <a:pt x="138" y="6"/>
                    </a:lnTo>
                    <a:lnTo>
                      <a:pt x="126" y="2"/>
                    </a:lnTo>
                    <a:lnTo>
                      <a:pt x="112" y="0"/>
                    </a:lnTo>
                    <a:lnTo>
                      <a:pt x="82" y="0"/>
                    </a:lnTo>
                    <a:lnTo>
                      <a:pt x="82" y="0"/>
                    </a:lnTo>
                    <a:lnTo>
                      <a:pt x="52" y="0"/>
                    </a:lnTo>
                    <a:lnTo>
                      <a:pt x="38" y="2"/>
                    </a:lnTo>
                    <a:lnTo>
                      <a:pt x="26" y="6"/>
                    </a:lnTo>
                    <a:lnTo>
                      <a:pt x="16" y="14"/>
                    </a:lnTo>
                    <a:lnTo>
                      <a:pt x="8" y="24"/>
                    </a:lnTo>
                    <a:lnTo>
                      <a:pt x="2" y="38"/>
                    </a:lnTo>
                    <a:lnTo>
                      <a:pt x="0" y="56"/>
                    </a:lnTo>
                    <a:lnTo>
                      <a:pt x="20" y="56"/>
                    </a:lnTo>
                    <a:close/>
                  </a:path>
                </a:pathLst>
              </a:custGeom>
              <a:solidFill>
                <a:srgbClr val="E31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005EB8"/>
                  </a:solidFill>
                </a:endParaRPr>
              </a:p>
            </p:txBody>
          </p:sp>
        </p:grpSp>
        <p:sp>
          <p:nvSpPr>
            <p:cNvPr id="40" name="TextBox 39"/>
            <p:cNvSpPr txBox="1"/>
            <p:nvPr userDrawn="1"/>
          </p:nvSpPr>
          <p:spPr>
            <a:xfrm rot="16200000">
              <a:off x="8191735" y="250329"/>
              <a:ext cx="563729" cy="1355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510" dirty="0" smtClean="0">
                  <a:solidFill>
                    <a:srgbClr val="FFFFFF">
                      <a:lumMod val="65000"/>
                    </a:srgbClr>
                  </a:solidFill>
                </a:rPr>
                <a:t>strictly</a:t>
              </a:r>
              <a:endParaRPr lang="en-GB" sz="510" dirty="0">
                <a:solidFill>
                  <a:srgbClr val="FFFFFF">
                    <a:lumMod val="65000"/>
                  </a:srgbClr>
                </a:solidFill>
              </a:endParaRPr>
            </a:p>
          </p:txBody>
        </p:sp>
        <p:sp>
          <p:nvSpPr>
            <p:cNvPr id="41" name="TextBox 40"/>
            <p:cNvSpPr txBox="1"/>
            <p:nvPr userDrawn="1"/>
          </p:nvSpPr>
          <p:spPr>
            <a:xfrm>
              <a:off x="8410803" y="506408"/>
              <a:ext cx="851853" cy="19217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580" dirty="0" smtClean="0">
                  <a:solidFill>
                    <a:srgbClr val="FF0000"/>
                  </a:solidFill>
                </a:rPr>
                <a:t>CONFIDENTIAL</a:t>
              </a:r>
              <a:endParaRPr lang="en-GB" sz="580" dirty="0">
                <a:solidFill>
                  <a:srgbClr val="FF0000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64535302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5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66944798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5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hank you slide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2"/>
          <p:cNvSpPr>
            <a:spLocks noGrp="1"/>
          </p:cNvSpPr>
          <p:nvPr userDrawn="1">
            <p:ph type="body" idx="1" hasCustomPrompt="1"/>
          </p:nvPr>
        </p:nvSpPr>
        <p:spPr>
          <a:xfrm>
            <a:off x="2784190" y="2858743"/>
            <a:ext cx="7397074" cy="381345"/>
          </a:xfrm>
        </p:spPr>
        <p:txBody>
          <a:bodyPr anchor="t">
            <a:normAutofit/>
          </a:bodyPr>
          <a:lstStyle>
            <a:lvl1pPr marL="0" indent="0">
              <a:buNone/>
              <a:defRPr sz="2000" baseline="0">
                <a:solidFill>
                  <a:schemeClr val="bg1"/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dirty="0" smtClean="0"/>
              <a:t>Thank you</a:t>
            </a:r>
          </a:p>
        </p:txBody>
      </p:sp>
      <p:cxnSp>
        <p:nvCxnSpPr>
          <p:cNvPr id="8" name="Conector recto 12"/>
          <p:cNvCxnSpPr/>
          <p:nvPr userDrawn="1"/>
        </p:nvCxnSpPr>
        <p:spPr>
          <a:xfrm flipH="1">
            <a:off x="490089" y="3166897"/>
            <a:ext cx="2320609" cy="0"/>
          </a:xfrm>
          <a:prstGeom prst="line">
            <a:avLst/>
          </a:prstGeom>
          <a:ln w="12700" cmpd="sng">
            <a:solidFill>
              <a:srgbClr val="FFFFFF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pic>
        <p:nvPicPr>
          <p:cNvPr id="20" name="Imagen 8" descr="logo AMa.wmf"/>
          <p:cNvPicPr>
            <a:picLocks noChangeAspect="1"/>
          </p:cNvPicPr>
          <p:nvPr userDrawn="1"/>
        </p:nvPicPr>
        <p:blipFill>
          <a:blip r:embed="rId2" cstate="email">
            <a:alphaModFix/>
            <a:lum bright="100000" contrast="-100000"/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310180" y="6142588"/>
            <a:ext cx="1624293" cy="159340"/>
          </a:xfrm>
          <a:prstGeom prst="rect">
            <a:avLst/>
          </a:prstGeom>
        </p:spPr>
      </p:pic>
      <p:grpSp>
        <p:nvGrpSpPr>
          <p:cNvPr id="36" name="Group 35"/>
          <p:cNvGrpSpPr/>
          <p:nvPr userDrawn="1"/>
        </p:nvGrpSpPr>
        <p:grpSpPr>
          <a:xfrm>
            <a:off x="10591919" y="34249"/>
            <a:ext cx="1079674" cy="625849"/>
            <a:chOff x="8405819" y="36245"/>
            <a:chExt cx="856837" cy="662339"/>
          </a:xfrm>
        </p:grpSpPr>
        <p:grpSp>
          <p:nvGrpSpPr>
            <p:cNvPr id="37" name="Group 36"/>
            <p:cNvGrpSpPr/>
            <p:nvPr userDrawn="1"/>
          </p:nvGrpSpPr>
          <p:grpSpPr>
            <a:xfrm>
              <a:off x="8545513" y="36245"/>
              <a:ext cx="489905" cy="495602"/>
              <a:chOff x="7818438" y="101600"/>
              <a:chExt cx="546100" cy="552450"/>
            </a:xfrm>
          </p:grpSpPr>
          <p:sp>
            <p:nvSpPr>
              <p:cNvPr id="40" name="Freeform 5"/>
              <p:cNvSpPr>
                <a:spLocks noEditPoints="1"/>
              </p:cNvSpPr>
              <p:nvPr userDrawn="1"/>
            </p:nvSpPr>
            <p:spPr bwMode="auto">
              <a:xfrm>
                <a:off x="7818438" y="200025"/>
                <a:ext cx="546100" cy="454025"/>
              </a:xfrm>
              <a:custGeom>
                <a:avLst/>
                <a:gdLst>
                  <a:gd name="T0" fmla="*/ 56 w 344"/>
                  <a:gd name="T1" fmla="*/ 0 h 286"/>
                  <a:gd name="T2" fmla="*/ 44 w 344"/>
                  <a:gd name="T3" fmla="*/ 2 h 286"/>
                  <a:gd name="T4" fmla="*/ 24 w 344"/>
                  <a:gd name="T5" fmla="*/ 10 h 286"/>
                  <a:gd name="T6" fmla="*/ 10 w 344"/>
                  <a:gd name="T7" fmla="*/ 26 h 286"/>
                  <a:gd name="T8" fmla="*/ 2 w 344"/>
                  <a:gd name="T9" fmla="*/ 46 h 286"/>
                  <a:gd name="T10" fmla="*/ 0 w 344"/>
                  <a:gd name="T11" fmla="*/ 230 h 286"/>
                  <a:gd name="T12" fmla="*/ 2 w 344"/>
                  <a:gd name="T13" fmla="*/ 242 h 286"/>
                  <a:gd name="T14" fmla="*/ 10 w 344"/>
                  <a:gd name="T15" fmla="*/ 262 h 286"/>
                  <a:gd name="T16" fmla="*/ 24 w 344"/>
                  <a:gd name="T17" fmla="*/ 278 h 286"/>
                  <a:gd name="T18" fmla="*/ 44 w 344"/>
                  <a:gd name="T19" fmla="*/ 286 h 286"/>
                  <a:gd name="T20" fmla="*/ 288 w 344"/>
                  <a:gd name="T21" fmla="*/ 286 h 286"/>
                  <a:gd name="T22" fmla="*/ 300 w 344"/>
                  <a:gd name="T23" fmla="*/ 286 h 286"/>
                  <a:gd name="T24" fmla="*/ 320 w 344"/>
                  <a:gd name="T25" fmla="*/ 278 h 286"/>
                  <a:gd name="T26" fmla="*/ 334 w 344"/>
                  <a:gd name="T27" fmla="*/ 262 h 286"/>
                  <a:gd name="T28" fmla="*/ 344 w 344"/>
                  <a:gd name="T29" fmla="*/ 242 h 286"/>
                  <a:gd name="T30" fmla="*/ 344 w 344"/>
                  <a:gd name="T31" fmla="*/ 58 h 286"/>
                  <a:gd name="T32" fmla="*/ 344 w 344"/>
                  <a:gd name="T33" fmla="*/ 46 h 286"/>
                  <a:gd name="T34" fmla="*/ 334 w 344"/>
                  <a:gd name="T35" fmla="*/ 26 h 286"/>
                  <a:gd name="T36" fmla="*/ 320 w 344"/>
                  <a:gd name="T37" fmla="*/ 10 h 286"/>
                  <a:gd name="T38" fmla="*/ 300 w 344"/>
                  <a:gd name="T39" fmla="*/ 2 h 286"/>
                  <a:gd name="T40" fmla="*/ 288 w 344"/>
                  <a:gd name="T41" fmla="*/ 0 h 286"/>
                  <a:gd name="T42" fmla="*/ 148 w 344"/>
                  <a:gd name="T43" fmla="*/ 142 h 286"/>
                  <a:gd name="T44" fmla="*/ 144 w 344"/>
                  <a:gd name="T45" fmla="*/ 136 h 286"/>
                  <a:gd name="T46" fmla="*/ 136 w 344"/>
                  <a:gd name="T47" fmla="*/ 122 h 286"/>
                  <a:gd name="T48" fmla="*/ 134 w 344"/>
                  <a:gd name="T49" fmla="*/ 112 h 286"/>
                  <a:gd name="T50" fmla="*/ 138 w 344"/>
                  <a:gd name="T51" fmla="*/ 98 h 286"/>
                  <a:gd name="T52" fmla="*/ 146 w 344"/>
                  <a:gd name="T53" fmla="*/ 88 h 286"/>
                  <a:gd name="T54" fmla="*/ 158 w 344"/>
                  <a:gd name="T55" fmla="*/ 80 h 286"/>
                  <a:gd name="T56" fmla="*/ 172 w 344"/>
                  <a:gd name="T57" fmla="*/ 76 h 286"/>
                  <a:gd name="T58" fmla="*/ 178 w 344"/>
                  <a:gd name="T59" fmla="*/ 78 h 286"/>
                  <a:gd name="T60" fmla="*/ 192 w 344"/>
                  <a:gd name="T61" fmla="*/ 82 h 286"/>
                  <a:gd name="T62" fmla="*/ 202 w 344"/>
                  <a:gd name="T63" fmla="*/ 92 h 286"/>
                  <a:gd name="T64" fmla="*/ 208 w 344"/>
                  <a:gd name="T65" fmla="*/ 106 h 286"/>
                  <a:gd name="T66" fmla="*/ 208 w 344"/>
                  <a:gd name="T67" fmla="*/ 112 h 286"/>
                  <a:gd name="T68" fmla="*/ 204 w 344"/>
                  <a:gd name="T69" fmla="*/ 128 h 286"/>
                  <a:gd name="T70" fmla="*/ 196 w 344"/>
                  <a:gd name="T71" fmla="*/ 140 h 286"/>
                  <a:gd name="T72" fmla="*/ 126 w 344"/>
                  <a:gd name="T73" fmla="*/ 228 h 2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44" h="286">
                    <a:moveTo>
                      <a:pt x="288" y="0"/>
                    </a:moveTo>
                    <a:lnTo>
                      <a:pt x="56" y="0"/>
                    </a:lnTo>
                    <a:lnTo>
                      <a:pt x="56" y="0"/>
                    </a:lnTo>
                    <a:lnTo>
                      <a:pt x="44" y="2"/>
                    </a:lnTo>
                    <a:lnTo>
                      <a:pt x="34" y="6"/>
                    </a:lnTo>
                    <a:lnTo>
                      <a:pt x="24" y="10"/>
                    </a:lnTo>
                    <a:lnTo>
                      <a:pt x="16" y="18"/>
                    </a:lnTo>
                    <a:lnTo>
                      <a:pt x="10" y="26"/>
                    </a:lnTo>
                    <a:lnTo>
                      <a:pt x="4" y="36"/>
                    </a:lnTo>
                    <a:lnTo>
                      <a:pt x="2" y="46"/>
                    </a:lnTo>
                    <a:lnTo>
                      <a:pt x="0" y="58"/>
                    </a:lnTo>
                    <a:lnTo>
                      <a:pt x="0" y="230"/>
                    </a:lnTo>
                    <a:lnTo>
                      <a:pt x="0" y="230"/>
                    </a:lnTo>
                    <a:lnTo>
                      <a:pt x="2" y="242"/>
                    </a:lnTo>
                    <a:lnTo>
                      <a:pt x="4" y="252"/>
                    </a:lnTo>
                    <a:lnTo>
                      <a:pt x="10" y="262"/>
                    </a:lnTo>
                    <a:lnTo>
                      <a:pt x="16" y="270"/>
                    </a:lnTo>
                    <a:lnTo>
                      <a:pt x="24" y="278"/>
                    </a:lnTo>
                    <a:lnTo>
                      <a:pt x="34" y="282"/>
                    </a:lnTo>
                    <a:lnTo>
                      <a:pt x="44" y="286"/>
                    </a:lnTo>
                    <a:lnTo>
                      <a:pt x="56" y="286"/>
                    </a:lnTo>
                    <a:lnTo>
                      <a:pt x="288" y="286"/>
                    </a:lnTo>
                    <a:lnTo>
                      <a:pt x="288" y="286"/>
                    </a:lnTo>
                    <a:lnTo>
                      <a:pt x="300" y="286"/>
                    </a:lnTo>
                    <a:lnTo>
                      <a:pt x="310" y="282"/>
                    </a:lnTo>
                    <a:lnTo>
                      <a:pt x="320" y="278"/>
                    </a:lnTo>
                    <a:lnTo>
                      <a:pt x="328" y="270"/>
                    </a:lnTo>
                    <a:lnTo>
                      <a:pt x="334" y="262"/>
                    </a:lnTo>
                    <a:lnTo>
                      <a:pt x="340" y="252"/>
                    </a:lnTo>
                    <a:lnTo>
                      <a:pt x="344" y="242"/>
                    </a:lnTo>
                    <a:lnTo>
                      <a:pt x="344" y="230"/>
                    </a:lnTo>
                    <a:lnTo>
                      <a:pt x="344" y="58"/>
                    </a:lnTo>
                    <a:lnTo>
                      <a:pt x="344" y="58"/>
                    </a:lnTo>
                    <a:lnTo>
                      <a:pt x="344" y="46"/>
                    </a:lnTo>
                    <a:lnTo>
                      <a:pt x="340" y="36"/>
                    </a:lnTo>
                    <a:lnTo>
                      <a:pt x="334" y="26"/>
                    </a:lnTo>
                    <a:lnTo>
                      <a:pt x="328" y="18"/>
                    </a:lnTo>
                    <a:lnTo>
                      <a:pt x="320" y="10"/>
                    </a:lnTo>
                    <a:lnTo>
                      <a:pt x="310" y="6"/>
                    </a:lnTo>
                    <a:lnTo>
                      <a:pt x="300" y="2"/>
                    </a:lnTo>
                    <a:lnTo>
                      <a:pt x="288" y="0"/>
                    </a:lnTo>
                    <a:lnTo>
                      <a:pt x="288" y="0"/>
                    </a:lnTo>
                    <a:close/>
                    <a:moveTo>
                      <a:pt x="126" y="228"/>
                    </a:moveTo>
                    <a:lnTo>
                      <a:pt x="148" y="142"/>
                    </a:lnTo>
                    <a:lnTo>
                      <a:pt x="148" y="142"/>
                    </a:lnTo>
                    <a:lnTo>
                      <a:pt x="144" y="136"/>
                    </a:lnTo>
                    <a:lnTo>
                      <a:pt x="138" y="130"/>
                    </a:lnTo>
                    <a:lnTo>
                      <a:pt x="136" y="122"/>
                    </a:lnTo>
                    <a:lnTo>
                      <a:pt x="134" y="112"/>
                    </a:lnTo>
                    <a:lnTo>
                      <a:pt x="134" y="112"/>
                    </a:lnTo>
                    <a:lnTo>
                      <a:pt x="136" y="106"/>
                    </a:lnTo>
                    <a:lnTo>
                      <a:pt x="138" y="98"/>
                    </a:lnTo>
                    <a:lnTo>
                      <a:pt x="142" y="92"/>
                    </a:lnTo>
                    <a:lnTo>
                      <a:pt x="146" y="88"/>
                    </a:lnTo>
                    <a:lnTo>
                      <a:pt x="152" y="82"/>
                    </a:lnTo>
                    <a:lnTo>
                      <a:pt x="158" y="80"/>
                    </a:lnTo>
                    <a:lnTo>
                      <a:pt x="164" y="78"/>
                    </a:lnTo>
                    <a:lnTo>
                      <a:pt x="172" y="76"/>
                    </a:lnTo>
                    <a:lnTo>
                      <a:pt x="172" y="76"/>
                    </a:lnTo>
                    <a:lnTo>
                      <a:pt x="178" y="78"/>
                    </a:lnTo>
                    <a:lnTo>
                      <a:pt x="186" y="80"/>
                    </a:lnTo>
                    <a:lnTo>
                      <a:pt x="192" y="82"/>
                    </a:lnTo>
                    <a:lnTo>
                      <a:pt x="198" y="88"/>
                    </a:lnTo>
                    <a:lnTo>
                      <a:pt x="202" y="92"/>
                    </a:lnTo>
                    <a:lnTo>
                      <a:pt x="204" y="98"/>
                    </a:lnTo>
                    <a:lnTo>
                      <a:pt x="208" y="106"/>
                    </a:lnTo>
                    <a:lnTo>
                      <a:pt x="208" y="112"/>
                    </a:lnTo>
                    <a:lnTo>
                      <a:pt x="208" y="112"/>
                    </a:lnTo>
                    <a:lnTo>
                      <a:pt x="206" y="120"/>
                    </a:lnTo>
                    <a:lnTo>
                      <a:pt x="204" y="128"/>
                    </a:lnTo>
                    <a:lnTo>
                      <a:pt x="200" y="134"/>
                    </a:lnTo>
                    <a:lnTo>
                      <a:pt x="196" y="140"/>
                    </a:lnTo>
                    <a:lnTo>
                      <a:pt x="220" y="228"/>
                    </a:lnTo>
                    <a:lnTo>
                      <a:pt x="126" y="228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005EB8"/>
                  </a:solidFill>
                </a:endParaRPr>
              </a:p>
            </p:txBody>
          </p:sp>
          <p:sp>
            <p:nvSpPr>
              <p:cNvPr id="41" name="Freeform 6"/>
              <p:cNvSpPr>
                <a:spLocks/>
              </p:cNvSpPr>
              <p:nvPr userDrawn="1"/>
            </p:nvSpPr>
            <p:spPr bwMode="auto">
              <a:xfrm>
                <a:off x="7961313" y="101600"/>
                <a:ext cx="260350" cy="88900"/>
              </a:xfrm>
              <a:custGeom>
                <a:avLst/>
                <a:gdLst>
                  <a:gd name="T0" fmla="*/ 20 w 164"/>
                  <a:gd name="T1" fmla="*/ 56 h 56"/>
                  <a:gd name="T2" fmla="*/ 20 w 164"/>
                  <a:gd name="T3" fmla="*/ 56 h 56"/>
                  <a:gd name="T4" fmla="*/ 22 w 164"/>
                  <a:gd name="T5" fmla="*/ 46 h 56"/>
                  <a:gd name="T6" fmla="*/ 26 w 164"/>
                  <a:gd name="T7" fmla="*/ 36 h 56"/>
                  <a:gd name="T8" fmla="*/ 30 w 164"/>
                  <a:gd name="T9" fmla="*/ 30 h 56"/>
                  <a:gd name="T10" fmla="*/ 36 w 164"/>
                  <a:gd name="T11" fmla="*/ 26 h 56"/>
                  <a:gd name="T12" fmla="*/ 42 w 164"/>
                  <a:gd name="T13" fmla="*/ 22 h 56"/>
                  <a:gd name="T14" fmla="*/ 54 w 164"/>
                  <a:gd name="T15" fmla="*/ 20 h 56"/>
                  <a:gd name="T16" fmla="*/ 82 w 164"/>
                  <a:gd name="T17" fmla="*/ 20 h 56"/>
                  <a:gd name="T18" fmla="*/ 82 w 164"/>
                  <a:gd name="T19" fmla="*/ 20 h 56"/>
                  <a:gd name="T20" fmla="*/ 112 w 164"/>
                  <a:gd name="T21" fmla="*/ 20 h 56"/>
                  <a:gd name="T22" fmla="*/ 122 w 164"/>
                  <a:gd name="T23" fmla="*/ 22 h 56"/>
                  <a:gd name="T24" fmla="*/ 130 w 164"/>
                  <a:gd name="T25" fmla="*/ 26 h 56"/>
                  <a:gd name="T26" fmla="*/ 136 w 164"/>
                  <a:gd name="T27" fmla="*/ 30 h 56"/>
                  <a:gd name="T28" fmla="*/ 140 w 164"/>
                  <a:gd name="T29" fmla="*/ 36 h 56"/>
                  <a:gd name="T30" fmla="*/ 142 w 164"/>
                  <a:gd name="T31" fmla="*/ 46 h 56"/>
                  <a:gd name="T32" fmla="*/ 144 w 164"/>
                  <a:gd name="T33" fmla="*/ 56 h 56"/>
                  <a:gd name="T34" fmla="*/ 164 w 164"/>
                  <a:gd name="T35" fmla="*/ 56 h 56"/>
                  <a:gd name="T36" fmla="*/ 164 w 164"/>
                  <a:gd name="T37" fmla="*/ 56 h 56"/>
                  <a:gd name="T38" fmla="*/ 162 w 164"/>
                  <a:gd name="T39" fmla="*/ 38 h 56"/>
                  <a:gd name="T40" fmla="*/ 156 w 164"/>
                  <a:gd name="T41" fmla="*/ 24 h 56"/>
                  <a:gd name="T42" fmla="*/ 148 w 164"/>
                  <a:gd name="T43" fmla="*/ 14 h 56"/>
                  <a:gd name="T44" fmla="*/ 138 w 164"/>
                  <a:gd name="T45" fmla="*/ 6 h 56"/>
                  <a:gd name="T46" fmla="*/ 126 w 164"/>
                  <a:gd name="T47" fmla="*/ 2 h 56"/>
                  <a:gd name="T48" fmla="*/ 112 w 164"/>
                  <a:gd name="T49" fmla="*/ 0 h 56"/>
                  <a:gd name="T50" fmla="*/ 82 w 164"/>
                  <a:gd name="T51" fmla="*/ 0 h 56"/>
                  <a:gd name="T52" fmla="*/ 82 w 164"/>
                  <a:gd name="T53" fmla="*/ 0 h 56"/>
                  <a:gd name="T54" fmla="*/ 52 w 164"/>
                  <a:gd name="T55" fmla="*/ 0 h 56"/>
                  <a:gd name="T56" fmla="*/ 38 w 164"/>
                  <a:gd name="T57" fmla="*/ 2 h 56"/>
                  <a:gd name="T58" fmla="*/ 26 w 164"/>
                  <a:gd name="T59" fmla="*/ 6 h 56"/>
                  <a:gd name="T60" fmla="*/ 16 w 164"/>
                  <a:gd name="T61" fmla="*/ 14 h 56"/>
                  <a:gd name="T62" fmla="*/ 8 w 164"/>
                  <a:gd name="T63" fmla="*/ 24 h 56"/>
                  <a:gd name="T64" fmla="*/ 2 w 164"/>
                  <a:gd name="T65" fmla="*/ 38 h 56"/>
                  <a:gd name="T66" fmla="*/ 0 w 164"/>
                  <a:gd name="T67" fmla="*/ 56 h 56"/>
                  <a:gd name="T68" fmla="*/ 20 w 164"/>
                  <a:gd name="T69" fmla="*/ 5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64" h="56">
                    <a:moveTo>
                      <a:pt x="20" y="56"/>
                    </a:moveTo>
                    <a:lnTo>
                      <a:pt x="20" y="56"/>
                    </a:lnTo>
                    <a:lnTo>
                      <a:pt x="22" y="46"/>
                    </a:lnTo>
                    <a:lnTo>
                      <a:pt x="26" y="36"/>
                    </a:lnTo>
                    <a:lnTo>
                      <a:pt x="30" y="30"/>
                    </a:lnTo>
                    <a:lnTo>
                      <a:pt x="36" y="26"/>
                    </a:lnTo>
                    <a:lnTo>
                      <a:pt x="42" y="22"/>
                    </a:lnTo>
                    <a:lnTo>
                      <a:pt x="54" y="20"/>
                    </a:lnTo>
                    <a:lnTo>
                      <a:pt x="82" y="20"/>
                    </a:lnTo>
                    <a:lnTo>
                      <a:pt x="82" y="20"/>
                    </a:lnTo>
                    <a:lnTo>
                      <a:pt x="112" y="20"/>
                    </a:lnTo>
                    <a:lnTo>
                      <a:pt x="122" y="22"/>
                    </a:lnTo>
                    <a:lnTo>
                      <a:pt x="130" y="26"/>
                    </a:lnTo>
                    <a:lnTo>
                      <a:pt x="136" y="30"/>
                    </a:lnTo>
                    <a:lnTo>
                      <a:pt x="140" y="36"/>
                    </a:lnTo>
                    <a:lnTo>
                      <a:pt x="142" y="46"/>
                    </a:lnTo>
                    <a:lnTo>
                      <a:pt x="144" y="56"/>
                    </a:lnTo>
                    <a:lnTo>
                      <a:pt x="164" y="56"/>
                    </a:lnTo>
                    <a:lnTo>
                      <a:pt x="164" y="56"/>
                    </a:lnTo>
                    <a:lnTo>
                      <a:pt x="162" y="38"/>
                    </a:lnTo>
                    <a:lnTo>
                      <a:pt x="156" y="24"/>
                    </a:lnTo>
                    <a:lnTo>
                      <a:pt x="148" y="14"/>
                    </a:lnTo>
                    <a:lnTo>
                      <a:pt x="138" y="6"/>
                    </a:lnTo>
                    <a:lnTo>
                      <a:pt x="126" y="2"/>
                    </a:lnTo>
                    <a:lnTo>
                      <a:pt x="112" y="0"/>
                    </a:lnTo>
                    <a:lnTo>
                      <a:pt x="82" y="0"/>
                    </a:lnTo>
                    <a:lnTo>
                      <a:pt x="82" y="0"/>
                    </a:lnTo>
                    <a:lnTo>
                      <a:pt x="52" y="0"/>
                    </a:lnTo>
                    <a:lnTo>
                      <a:pt x="38" y="2"/>
                    </a:lnTo>
                    <a:lnTo>
                      <a:pt x="26" y="6"/>
                    </a:lnTo>
                    <a:lnTo>
                      <a:pt x="16" y="14"/>
                    </a:lnTo>
                    <a:lnTo>
                      <a:pt x="8" y="24"/>
                    </a:lnTo>
                    <a:lnTo>
                      <a:pt x="2" y="38"/>
                    </a:lnTo>
                    <a:lnTo>
                      <a:pt x="0" y="56"/>
                    </a:lnTo>
                    <a:lnTo>
                      <a:pt x="20" y="56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005EB8"/>
                  </a:solidFill>
                </a:endParaRPr>
              </a:p>
            </p:txBody>
          </p:sp>
        </p:grpSp>
        <p:sp>
          <p:nvSpPr>
            <p:cNvPr id="38" name="TextBox 37"/>
            <p:cNvSpPr txBox="1"/>
            <p:nvPr userDrawn="1"/>
          </p:nvSpPr>
          <p:spPr>
            <a:xfrm rot="16200000">
              <a:off x="8191735" y="250329"/>
              <a:ext cx="563729" cy="1355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510" dirty="0" smtClean="0">
                  <a:solidFill>
                    <a:srgbClr val="FFFFFF"/>
                  </a:solidFill>
                </a:rPr>
                <a:t>strictly</a:t>
              </a:r>
              <a:endParaRPr lang="en-GB" sz="510" dirty="0">
                <a:solidFill>
                  <a:srgbClr val="FFFFFF"/>
                </a:solidFill>
              </a:endParaRPr>
            </a:p>
          </p:txBody>
        </p:sp>
        <p:sp>
          <p:nvSpPr>
            <p:cNvPr id="39" name="TextBox 38"/>
            <p:cNvSpPr txBox="1"/>
            <p:nvPr userDrawn="1"/>
          </p:nvSpPr>
          <p:spPr>
            <a:xfrm>
              <a:off x="8410803" y="506408"/>
              <a:ext cx="851853" cy="19217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580" dirty="0" smtClean="0">
                  <a:solidFill>
                    <a:srgbClr val="FFFFFF"/>
                  </a:solidFill>
                </a:rPr>
                <a:t>CONFIDENTIAL</a:t>
              </a:r>
              <a:endParaRPr lang="en-GB" sz="580" dirty="0">
                <a:solidFill>
                  <a:srgbClr val="FFFFFF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61042279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56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>
          <a:xfrm>
            <a:off x="80020" y="6165173"/>
            <a:ext cx="1360244" cy="273007"/>
          </a:xfrm>
          <a:prstGeom prst="rect">
            <a:avLst/>
          </a:prstGeom>
        </p:spPr>
        <p:txBody>
          <a:bodyPr/>
          <a:lstStyle>
            <a:lvl1pPr>
              <a:lnSpc>
                <a:spcPct val="90000"/>
              </a:lnSpc>
              <a:buClr>
                <a:srgbClr val="1A61A9"/>
              </a:buClr>
              <a:buSzPct val="80000"/>
              <a:buFont typeface="Wingdings 2" pitchFamily="18" charset="2"/>
              <a:buNone/>
              <a:defRPr/>
            </a:lvl1pPr>
          </a:lstStyle>
          <a:p>
            <a:pPr>
              <a:defRPr/>
            </a:pPr>
            <a:fld id="{DCACD4EF-8B15-422C-BFBA-D9D289B015C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275294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5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1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139" descr="BlueAmadeusLogo125mm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301163" y="5786788"/>
            <a:ext cx="1892300" cy="52837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" name="Text Box 140"/>
          <p:cNvSpPr txBox="1">
            <a:spLocks noChangeArrowheads="1"/>
          </p:cNvSpPr>
          <p:nvPr/>
        </p:nvSpPr>
        <p:spPr bwMode="auto">
          <a:xfrm rot="16200000">
            <a:off x="8739705" y="2795981"/>
            <a:ext cx="5350429" cy="21544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91438" tIns="45719" rIns="91438" bIns="45719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800" dirty="0">
                <a:solidFill>
                  <a:srgbClr val="B0B6BB"/>
                </a:solidFill>
                <a:latin typeface="Arial Narrow" pitchFamily="34" charset="0"/>
              </a:rPr>
              <a:t>© </a:t>
            </a:r>
            <a:r>
              <a:rPr lang="en-US" sz="800" dirty="0" smtClean="0">
                <a:solidFill>
                  <a:srgbClr val="B0B6BB"/>
                </a:solidFill>
                <a:latin typeface="Arial Narrow" pitchFamily="34" charset="0"/>
              </a:rPr>
              <a:t>2013 Amadeus </a:t>
            </a:r>
            <a:r>
              <a:rPr lang="en-US" sz="800" dirty="0">
                <a:solidFill>
                  <a:srgbClr val="B0B6BB"/>
                </a:solidFill>
                <a:latin typeface="Arial Narrow" pitchFamily="34" charset="0"/>
              </a:rPr>
              <a:t>IT Group SA </a:t>
            </a:r>
          </a:p>
        </p:txBody>
      </p:sp>
      <p:sp>
        <p:nvSpPr>
          <p:cNvPr id="3074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172200" y="2013550"/>
            <a:ext cx="4997451" cy="1388382"/>
          </a:xfrm>
        </p:spPr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pPr lvl="0"/>
            <a:r>
              <a:rPr lang="en-US" noProof="0" dirty="0" smtClean="0"/>
              <a:t>Click to edit Master title style</a:t>
            </a:r>
          </a:p>
        </p:txBody>
      </p:sp>
      <p:sp>
        <p:nvSpPr>
          <p:cNvPr id="3075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172200" y="3443189"/>
            <a:ext cx="4997451" cy="1656538"/>
          </a:xfrm>
        </p:spPr>
        <p:txBody>
          <a:bodyPr/>
          <a:lstStyle>
            <a:lvl1pPr marL="0" indent="0">
              <a:buFont typeface="Wingdings 2" charset="0"/>
              <a:buNone/>
              <a:defRPr sz="1800" b="0" i="1"/>
            </a:lvl1pPr>
          </a:lstStyle>
          <a:p>
            <a:pPr lvl="0"/>
            <a:r>
              <a:rPr lang="en-US" noProof="0" smtClean="0"/>
              <a:t>Click to edit Master subtitle style</a:t>
            </a:r>
          </a:p>
        </p:txBody>
      </p:sp>
      <p:sp>
        <p:nvSpPr>
          <p:cNvPr id="6" name="Rectangle 23"/>
          <p:cNvSpPr>
            <a:spLocks noGrp="1" noChangeArrowheads="1"/>
          </p:cNvSpPr>
          <p:nvPr>
            <p:ph type="sldNum" sz="quarter" idx="10"/>
          </p:nvPr>
        </p:nvSpPr>
        <p:spPr>
          <a:xfrm>
            <a:off x="79375" y="6164418"/>
            <a:ext cx="1360488" cy="274502"/>
          </a:xfrm>
        </p:spPr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pPr>
              <a:defRPr/>
            </a:pPr>
            <a:fld id="{813C7CE2-1C59-411E-B2C3-37B42D16899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16215957"/>
      </p:ext>
    </p:extLst>
  </p:cSld>
  <p:clrMapOvr>
    <a:masterClrMapping/>
  </p:clrMapOvr>
  <p:transition>
    <p:wipe/>
  </p:transition>
  <p:timing>
    <p:tnLst>
      <p:par>
        <p:cTn id="1" dur="indefinite" restart="never" nodeType="tmRoot"/>
      </p:par>
    </p:tnLst>
  </p:timing>
</p:sldLayout>
</file>

<file path=ppt/slideLayouts/slideLayout25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/>
            </a:lvl1pPr>
          </a:lstStyle>
          <a:p>
            <a:fld id="{C3567BD3-2848-4C73-B919-D637430C20E4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916647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5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10164" y="4164123"/>
            <a:ext cx="9793764" cy="1287034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910164" y="2746584"/>
            <a:ext cx="9793764" cy="141753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/>
            </a:lvl1pPr>
          </a:lstStyle>
          <a:p>
            <a:fld id="{05683513-E7DB-4C02-B998-97CDC969B637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8620916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-branding divider blue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2"/>
          <p:cNvSpPr>
            <a:spLocks noGrp="1"/>
          </p:cNvSpPr>
          <p:nvPr>
            <p:ph type="body" idx="1" hasCustomPrompt="1"/>
          </p:nvPr>
        </p:nvSpPr>
        <p:spPr>
          <a:xfrm>
            <a:off x="3232433" y="1361854"/>
            <a:ext cx="7397074" cy="1946285"/>
          </a:xfrm>
        </p:spPr>
        <p:txBody>
          <a:bodyPr anchor="t">
            <a:normAutofit/>
          </a:bodyPr>
          <a:lstStyle>
            <a:lvl1pPr marL="0" indent="0">
              <a:buNone/>
              <a:defRPr sz="2800" baseline="0">
                <a:solidFill>
                  <a:schemeClr val="bg1"/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GB" noProof="0" smtClean="0"/>
              <a:t>Divider title here</a:t>
            </a:r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44728" y="627001"/>
            <a:ext cx="1746418" cy="1287035"/>
          </a:xfrm>
        </p:spPr>
        <p:txBody>
          <a:bodyPr anchor="t">
            <a:normAutofit/>
          </a:bodyPr>
          <a:lstStyle>
            <a:lvl1pPr algn="r">
              <a:defRPr sz="7200" b="0" cap="all">
                <a:solidFill>
                  <a:schemeClr val="tx2"/>
                </a:solidFill>
              </a:defRPr>
            </a:lvl1pPr>
          </a:lstStyle>
          <a:p>
            <a:r>
              <a:rPr lang="en-GB" noProof="0" smtClean="0"/>
              <a:t>1</a:t>
            </a:r>
            <a:endParaRPr lang="en-GB" noProof="0"/>
          </a:p>
        </p:txBody>
      </p:sp>
      <p:cxnSp>
        <p:nvCxnSpPr>
          <p:cNvPr id="12" name="Conector recto 12"/>
          <p:cNvCxnSpPr/>
          <p:nvPr userDrawn="1"/>
        </p:nvCxnSpPr>
        <p:spPr>
          <a:xfrm flipH="1">
            <a:off x="1674064" y="1516324"/>
            <a:ext cx="1512464" cy="0"/>
          </a:xfrm>
          <a:prstGeom prst="line">
            <a:avLst/>
          </a:prstGeom>
          <a:ln w="12700" cmpd="sng">
            <a:solidFill>
              <a:schemeClr val="tx2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8" name="Conector recto 8"/>
          <p:cNvCxnSpPr/>
          <p:nvPr userDrawn="1"/>
        </p:nvCxnSpPr>
        <p:spPr>
          <a:xfrm flipV="1">
            <a:off x="9617079" y="6029764"/>
            <a:ext cx="0" cy="290960"/>
          </a:xfrm>
          <a:prstGeom prst="line">
            <a:avLst/>
          </a:prstGeom>
          <a:ln w="12700" cmpd="sng">
            <a:solidFill>
              <a:schemeClr val="bg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9" name="Picture Placeholder 4"/>
          <p:cNvSpPr>
            <a:spLocks noGrp="1"/>
          </p:cNvSpPr>
          <p:nvPr>
            <p:ph type="pic" sz="quarter" idx="11" hasCustomPrompt="1"/>
          </p:nvPr>
        </p:nvSpPr>
        <p:spPr>
          <a:xfrm>
            <a:off x="7605365" y="6029741"/>
            <a:ext cx="1723686" cy="340227"/>
          </a:xfrm>
        </p:spPr>
        <p:txBody>
          <a:bodyPr>
            <a:noAutofit/>
          </a:bodyPr>
          <a:lstStyle>
            <a:lvl1pPr marL="0" indent="0">
              <a:buNone/>
              <a:defRPr sz="900">
                <a:solidFill>
                  <a:schemeClr val="bg1"/>
                </a:solidFill>
              </a:defRPr>
            </a:lvl1pPr>
          </a:lstStyle>
          <a:p>
            <a:r>
              <a:rPr lang="en-GB" dirty="0" smtClean="0"/>
              <a:t>Co-branding logo</a:t>
            </a:r>
            <a:endParaRPr lang="en-GB" dirty="0"/>
          </a:p>
        </p:txBody>
      </p:sp>
      <p:pic>
        <p:nvPicPr>
          <p:cNvPr id="25" name="Imagen 8" descr="logo AMa.wmf"/>
          <p:cNvPicPr>
            <a:picLocks noChangeAspect="1"/>
          </p:cNvPicPr>
          <p:nvPr userDrawn="1"/>
        </p:nvPicPr>
        <p:blipFill>
          <a:blip r:embed="rId2" cstate="email">
            <a:alphaModFix/>
            <a:lum bright="100000" contrast="-100000"/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800581" y="6133298"/>
            <a:ext cx="1289050" cy="168630"/>
          </a:xfrm>
          <a:prstGeom prst="rect">
            <a:avLst/>
          </a:prstGeom>
        </p:spPr>
      </p:pic>
      <p:grpSp>
        <p:nvGrpSpPr>
          <p:cNvPr id="43" name="Group 42"/>
          <p:cNvGrpSpPr/>
          <p:nvPr userDrawn="1"/>
        </p:nvGrpSpPr>
        <p:grpSpPr>
          <a:xfrm>
            <a:off x="10702202" y="68066"/>
            <a:ext cx="874461" cy="651751"/>
            <a:chOff x="8388192" y="36245"/>
            <a:chExt cx="874464" cy="651751"/>
          </a:xfrm>
        </p:grpSpPr>
        <p:grpSp>
          <p:nvGrpSpPr>
            <p:cNvPr id="44" name="Group 43"/>
            <p:cNvGrpSpPr/>
            <p:nvPr userDrawn="1"/>
          </p:nvGrpSpPr>
          <p:grpSpPr>
            <a:xfrm>
              <a:off x="8545513" y="36245"/>
              <a:ext cx="489905" cy="495602"/>
              <a:chOff x="7818438" y="101600"/>
              <a:chExt cx="546100" cy="552450"/>
            </a:xfrm>
          </p:grpSpPr>
          <p:sp>
            <p:nvSpPr>
              <p:cNvPr id="47" name="Freeform 5"/>
              <p:cNvSpPr>
                <a:spLocks noEditPoints="1"/>
              </p:cNvSpPr>
              <p:nvPr userDrawn="1"/>
            </p:nvSpPr>
            <p:spPr bwMode="auto">
              <a:xfrm>
                <a:off x="7818438" y="200025"/>
                <a:ext cx="546100" cy="454025"/>
              </a:xfrm>
              <a:custGeom>
                <a:avLst/>
                <a:gdLst>
                  <a:gd name="T0" fmla="*/ 56 w 344"/>
                  <a:gd name="T1" fmla="*/ 0 h 286"/>
                  <a:gd name="T2" fmla="*/ 44 w 344"/>
                  <a:gd name="T3" fmla="*/ 2 h 286"/>
                  <a:gd name="T4" fmla="*/ 24 w 344"/>
                  <a:gd name="T5" fmla="*/ 10 h 286"/>
                  <a:gd name="T6" fmla="*/ 10 w 344"/>
                  <a:gd name="T7" fmla="*/ 26 h 286"/>
                  <a:gd name="T8" fmla="*/ 2 w 344"/>
                  <a:gd name="T9" fmla="*/ 46 h 286"/>
                  <a:gd name="T10" fmla="*/ 0 w 344"/>
                  <a:gd name="T11" fmla="*/ 230 h 286"/>
                  <a:gd name="T12" fmla="*/ 2 w 344"/>
                  <a:gd name="T13" fmla="*/ 242 h 286"/>
                  <a:gd name="T14" fmla="*/ 10 w 344"/>
                  <a:gd name="T15" fmla="*/ 262 h 286"/>
                  <a:gd name="T16" fmla="*/ 24 w 344"/>
                  <a:gd name="T17" fmla="*/ 278 h 286"/>
                  <a:gd name="T18" fmla="*/ 44 w 344"/>
                  <a:gd name="T19" fmla="*/ 286 h 286"/>
                  <a:gd name="T20" fmla="*/ 288 w 344"/>
                  <a:gd name="T21" fmla="*/ 286 h 286"/>
                  <a:gd name="T22" fmla="*/ 300 w 344"/>
                  <a:gd name="T23" fmla="*/ 286 h 286"/>
                  <a:gd name="T24" fmla="*/ 320 w 344"/>
                  <a:gd name="T25" fmla="*/ 278 h 286"/>
                  <a:gd name="T26" fmla="*/ 334 w 344"/>
                  <a:gd name="T27" fmla="*/ 262 h 286"/>
                  <a:gd name="T28" fmla="*/ 344 w 344"/>
                  <a:gd name="T29" fmla="*/ 242 h 286"/>
                  <a:gd name="T30" fmla="*/ 344 w 344"/>
                  <a:gd name="T31" fmla="*/ 58 h 286"/>
                  <a:gd name="T32" fmla="*/ 344 w 344"/>
                  <a:gd name="T33" fmla="*/ 46 h 286"/>
                  <a:gd name="T34" fmla="*/ 334 w 344"/>
                  <a:gd name="T35" fmla="*/ 26 h 286"/>
                  <a:gd name="T36" fmla="*/ 320 w 344"/>
                  <a:gd name="T37" fmla="*/ 10 h 286"/>
                  <a:gd name="T38" fmla="*/ 300 w 344"/>
                  <a:gd name="T39" fmla="*/ 2 h 286"/>
                  <a:gd name="T40" fmla="*/ 288 w 344"/>
                  <a:gd name="T41" fmla="*/ 0 h 286"/>
                  <a:gd name="T42" fmla="*/ 148 w 344"/>
                  <a:gd name="T43" fmla="*/ 142 h 286"/>
                  <a:gd name="T44" fmla="*/ 144 w 344"/>
                  <a:gd name="T45" fmla="*/ 136 h 286"/>
                  <a:gd name="T46" fmla="*/ 136 w 344"/>
                  <a:gd name="T47" fmla="*/ 122 h 286"/>
                  <a:gd name="T48" fmla="*/ 134 w 344"/>
                  <a:gd name="T49" fmla="*/ 112 h 286"/>
                  <a:gd name="T50" fmla="*/ 138 w 344"/>
                  <a:gd name="T51" fmla="*/ 98 h 286"/>
                  <a:gd name="T52" fmla="*/ 146 w 344"/>
                  <a:gd name="T53" fmla="*/ 88 h 286"/>
                  <a:gd name="T54" fmla="*/ 158 w 344"/>
                  <a:gd name="T55" fmla="*/ 80 h 286"/>
                  <a:gd name="T56" fmla="*/ 172 w 344"/>
                  <a:gd name="T57" fmla="*/ 76 h 286"/>
                  <a:gd name="T58" fmla="*/ 178 w 344"/>
                  <a:gd name="T59" fmla="*/ 78 h 286"/>
                  <a:gd name="T60" fmla="*/ 192 w 344"/>
                  <a:gd name="T61" fmla="*/ 82 h 286"/>
                  <a:gd name="T62" fmla="*/ 202 w 344"/>
                  <a:gd name="T63" fmla="*/ 92 h 286"/>
                  <a:gd name="T64" fmla="*/ 208 w 344"/>
                  <a:gd name="T65" fmla="*/ 106 h 286"/>
                  <a:gd name="T66" fmla="*/ 208 w 344"/>
                  <a:gd name="T67" fmla="*/ 112 h 286"/>
                  <a:gd name="T68" fmla="*/ 204 w 344"/>
                  <a:gd name="T69" fmla="*/ 128 h 286"/>
                  <a:gd name="T70" fmla="*/ 196 w 344"/>
                  <a:gd name="T71" fmla="*/ 140 h 286"/>
                  <a:gd name="T72" fmla="*/ 126 w 344"/>
                  <a:gd name="T73" fmla="*/ 228 h 2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44" h="286">
                    <a:moveTo>
                      <a:pt x="288" y="0"/>
                    </a:moveTo>
                    <a:lnTo>
                      <a:pt x="56" y="0"/>
                    </a:lnTo>
                    <a:lnTo>
                      <a:pt x="56" y="0"/>
                    </a:lnTo>
                    <a:lnTo>
                      <a:pt x="44" y="2"/>
                    </a:lnTo>
                    <a:lnTo>
                      <a:pt x="34" y="6"/>
                    </a:lnTo>
                    <a:lnTo>
                      <a:pt x="24" y="10"/>
                    </a:lnTo>
                    <a:lnTo>
                      <a:pt x="16" y="18"/>
                    </a:lnTo>
                    <a:lnTo>
                      <a:pt x="10" y="26"/>
                    </a:lnTo>
                    <a:lnTo>
                      <a:pt x="4" y="36"/>
                    </a:lnTo>
                    <a:lnTo>
                      <a:pt x="2" y="46"/>
                    </a:lnTo>
                    <a:lnTo>
                      <a:pt x="0" y="58"/>
                    </a:lnTo>
                    <a:lnTo>
                      <a:pt x="0" y="230"/>
                    </a:lnTo>
                    <a:lnTo>
                      <a:pt x="0" y="230"/>
                    </a:lnTo>
                    <a:lnTo>
                      <a:pt x="2" y="242"/>
                    </a:lnTo>
                    <a:lnTo>
                      <a:pt x="4" y="252"/>
                    </a:lnTo>
                    <a:lnTo>
                      <a:pt x="10" y="262"/>
                    </a:lnTo>
                    <a:lnTo>
                      <a:pt x="16" y="270"/>
                    </a:lnTo>
                    <a:lnTo>
                      <a:pt x="24" y="278"/>
                    </a:lnTo>
                    <a:lnTo>
                      <a:pt x="34" y="282"/>
                    </a:lnTo>
                    <a:lnTo>
                      <a:pt x="44" y="286"/>
                    </a:lnTo>
                    <a:lnTo>
                      <a:pt x="56" y="286"/>
                    </a:lnTo>
                    <a:lnTo>
                      <a:pt x="288" y="286"/>
                    </a:lnTo>
                    <a:lnTo>
                      <a:pt x="288" y="286"/>
                    </a:lnTo>
                    <a:lnTo>
                      <a:pt x="300" y="286"/>
                    </a:lnTo>
                    <a:lnTo>
                      <a:pt x="310" y="282"/>
                    </a:lnTo>
                    <a:lnTo>
                      <a:pt x="320" y="278"/>
                    </a:lnTo>
                    <a:lnTo>
                      <a:pt x="328" y="270"/>
                    </a:lnTo>
                    <a:lnTo>
                      <a:pt x="334" y="262"/>
                    </a:lnTo>
                    <a:lnTo>
                      <a:pt x="340" y="252"/>
                    </a:lnTo>
                    <a:lnTo>
                      <a:pt x="344" y="242"/>
                    </a:lnTo>
                    <a:lnTo>
                      <a:pt x="344" y="230"/>
                    </a:lnTo>
                    <a:lnTo>
                      <a:pt x="344" y="58"/>
                    </a:lnTo>
                    <a:lnTo>
                      <a:pt x="344" y="58"/>
                    </a:lnTo>
                    <a:lnTo>
                      <a:pt x="344" y="46"/>
                    </a:lnTo>
                    <a:lnTo>
                      <a:pt x="340" y="36"/>
                    </a:lnTo>
                    <a:lnTo>
                      <a:pt x="334" y="26"/>
                    </a:lnTo>
                    <a:lnTo>
                      <a:pt x="328" y="18"/>
                    </a:lnTo>
                    <a:lnTo>
                      <a:pt x="320" y="10"/>
                    </a:lnTo>
                    <a:lnTo>
                      <a:pt x="310" y="6"/>
                    </a:lnTo>
                    <a:lnTo>
                      <a:pt x="300" y="2"/>
                    </a:lnTo>
                    <a:lnTo>
                      <a:pt x="288" y="0"/>
                    </a:lnTo>
                    <a:lnTo>
                      <a:pt x="288" y="0"/>
                    </a:lnTo>
                    <a:close/>
                    <a:moveTo>
                      <a:pt x="126" y="228"/>
                    </a:moveTo>
                    <a:lnTo>
                      <a:pt x="148" y="142"/>
                    </a:lnTo>
                    <a:lnTo>
                      <a:pt x="148" y="142"/>
                    </a:lnTo>
                    <a:lnTo>
                      <a:pt x="144" y="136"/>
                    </a:lnTo>
                    <a:lnTo>
                      <a:pt x="138" y="130"/>
                    </a:lnTo>
                    <a:lnTo>
                      <a:pt x="136" y="122"/>
                    </a:lnTo>
                    <a:lnTo>
                      <a:pt x="134" y="112"/>
                    </a:lnTo>
                    <a:lnTo>
                      <a:pt x="134" y="112"/>
                    </a:lnTo>
                    <a:lnTo>
                      <a:pt x="136" y="106"/>
                    </a:lnTo>
                    <a:lnTo>
                      <a:pt x="138" y="98"/>
                    </a:lnTo>
                    <a:lnTo>
                      <a:pt x="142" y="92"/>
                    </a:lnTo>
                    <a:lnTo>
                      <a:pt x="146" y="88"/>
                    </a:lnTo>
                    <a:lnTo>
                      <a:pt x="152" y="82"/>
                    </a:lnTo>
                    <a:lnTo>
                      <a:pt x="158" y="80"/>
                    </a:lnTo>
                    <a:lnTo>
                      <a:pt x="164" y="78"/>
                    </a:lnTo>
                    <a:lnTo>
                      <a:pt x="172" y="76"/>
                    </a:lnTo>
                    <a:lnTo>
                      <a:pt x="172" y="76"/>
                    </a:lnTo>
                    <a:lnTo>
                      <a:pt x="178" y="78"/>
                    </a:lnTo>
                    <a:lnTo>
                      <a:pt x="186" y="80"/>
                    </a:lnTo>
                    <a:lnTo>
                      <a:pt x="192" y="82"/>
                    </a:lnTo>
                    <a:lnTo>
                      <a:pt x="198" y="88"/>
                    </a:lnTo>
                    <a:lnTo>
                      <a:pt x="202" y="92"/>
                    </a:lnTo>
                    <a:lnTo>
                      <a:pt x="204" y="98"/>
                    </a:lnTo>
                    <a:lnTo>
                      <a:pt x="208" y="106"/>
                    </a:lnTo>
                    <a:lnTo>
                      <a:pt x="208" y="112"/>
                    </a:lnTo>
                    <a:lnTo>
                      <a:pt x="208" y="112"/>
                    </a:lnTo>
                    <a:lnTo>
                      <a:pt x="206" y="120"/>
                    </a:lnTo>
                    <a:lnTo>
                      <a:pt x="204" y="128"/>
                    </a:lnTo>
                    <a:lnTo>
                      <a:pt x="200" y="134"/>
                    </a:lnTo>
                    <a:lnTo>
                      <a:pt x="196" y="140"/>
                    </a:lnTo>
                    <a:lnTo>
                      <a:pt x="220" y="228"/>
                    </a:lnTo>
                    <a:lnTo>
                      <a:pt x="126" y="228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005EB8"/>
                  </a:solidFill>
                </a:endParaRPr>
              </a:p>
            </p:txBody>
          </p:sp>
          <p:sp>
            <p:nvSpPr>
              <p:cNvPr id="48" name="Freeform 6"/>
              <p:cNvSpPr>
                <a:spLocks/>
              </p:cNvSpPr>
              <p:nvPr userDrawn="1"/>
            </p:nvSpPr>
            <p:spPr bwMode="auto">
              <a:xfrm>
                <a:off x="7961313" y="101600"/>
                <a:ext cx="260350" cy="88900"/>
              </a:xfrm>
              <a:custGeom>
                <a:avLst/>
                <a:gdLst>
                  <a:gd name="T0" fmla="*/ 20 w 164"/>
                  <a:gd name="T1" fmla="*/ 56 h 56"/>
                  <a:gd name="T2" fmla="*/ 20 w 164"/>
                  <a:gd name="T3" fmla="*/ 56 h 56"/>
                  <a:gd name="T4" fmla="*/ 22 w 164"/>
                  <a:gd name="T5" fmla="*/ 46 h 56"/>
                  <a:gd name="T6" fmla="*/ 26 w 164"/>
                  <a:gd name="T7" fmla="*/ 36 h 56"/>
                  <a:gd name="T8" fmla="*/ 30 w 164"/>
                  <a:gd name="T9" fmla="*/ 30 h 56"/>
                  <a:gd name="T10" fmla="*/ 36 w 164"/>
                  <a:gd name="T11" fmla="*/ 26 h 56"/>
                  <a:gd name="T12" fmla="*/ 42 w 164"/>
                  <a:gd name="T13" fmla="*/ 22 h 56"/>
                  <a:gd name="T14" fmla="*/ 54 w 164"/>
                  <a:gd name="T15" fmla="*/ 20 h 56"/>
                  <a:gd name="T16" fmla="*/ 82 w 164"/>
                  <a:gd name="T17" fmla="*/ 20 h 56"/>
                  <a:gd name="T18" fmla="*/ 82 w 164"/>
                  <a:gd name="T19" fmla="*/ 20 h 56"/>
                  <a:gd name="T20" fmla="*/ 112 w 164"/>
                  <a:gd name="T21" fmla="*/ 20 h 56"/>
                  <a:gd name="T22" fmla="*/ 122 w 164"/>
                  <a:gd name="T23" fmla="*/ 22 h 56"/>
                  <a:gd name="T24" fmla="*/ 130 w 164"/>
                  <a:gd name="T25" fmla="*/ 26 h 56"/>
                  <a:gd name="T26" fmla="*/ 136 w 164"/>
                  <a:gd name="T27" fmla="*/ 30 h 56"/>
                  <a:gd name="T28" fmla="*/ 140 w 164"/>
                  <a:gd name="T29" fmla="*/ 36 h 56"/>
                  <a:gd name="T30" fmla="*/ 142 w 164"/>
                  <a:gd name="T31" fmla="*/ 46 h 56"/>
                  <a:gd name="T32" fmla="*/ 144 w 164"/>
                  <a:gd name="T33" fmla="*/ 56 h 56"/>
                  <a:gd name="T34" fmla="*/ 164 w 164"/>
                  <a:gd name="T35" fmla="*/ 56 h 56"/>
                  <a:gd name="T36" fmla="*/ 164 w 164"/>
                  <a:gd name="T37" fmla="*/ 56 h 56"/>
                  <a:gd name="T38" fmla="*/ 162 w 164"/>
                  <a:gd name="T39" fmla="*/ 38 h 56"/>
                  <a:gd name="T40" fmla="*/ 156 w 164"/>
                  <a:gd name="T41" fmla="*/ 24 h 56"/>
                  <a:gd name="T42" fmla="*/ 148 w 164"/>
                  <a:gd name="T43" fmla="*/ 14 h 56"/>
                  <a:gd name="T44" fmla="*/ 138 w 164"/>
                  <a:gd name="T45" fmla="*/ 6 h 56"/>
                  <a:gd name="T46" fmla="*/ 126 w 164"/>
                  <a:gd name="T47" fmla="*/ 2 h 56"/>
                  <a:gd name="T48" fmla="*/ 112 w 164"/>
                  <a:gd name="T49" fmla="*/ 0 h 56"/>
                  <a:gd name="T50" fmla="*/ 82 w 164"/>
                  <a:gd name="T51" fmla="*/ 0 h 56"/>
                  <a:gd name="T52" fmla="*/ 82 w 164"/>
                  <a:gd name="T53" fmla="*/ 0 h 56"/>
                  <a:gd name="T54" fmla="*/ 52 w 164"/>
                  <a:gd name="T55" fmla="*/ 0 h 56"/>
                  <a:gd name="T56" fmla="*/ 38 w 164"/>
                  <a:gd name="T57" fmla="*/ 2 h 56"/>
                  <a:gd name="T58" fmla="*/ 26 w 164"/>
                  <a:gd name="T59" fmla="*/ 6 h 56"/>
                  <a:gd name="T60" fmla="*/ 16 w 164"/>
                  <a:gd name="T61" fmla="*/ 14 h 56"/>
                  <a:gd name="T62" fmla="*/ 8 w 164"/>
                  <a:gd name="T63" fmla="*/ 24 h 56"/>
                  <a:gd name="T64" fmla="*/ 2 w 164"/>
                  <a:gd name="T65" fmla="*/ 38 h 56"/>
                  <a:gd name="T66" fmla="*/ 0 w 164"/>
                  <a:gd name="T67" fmla="*/ 56 h 56"/>
                  <a:gd name="T68" fmla="*/ 20 w 164"/>
                  <a:gd name="T69" fmla="*/ 5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64" h="56">
                    <a:moveTo>
                      <a:pt x="20" y="56"/>
                    </a:moveTo>
                    <a:lnTo>
                      <a:pt x="20" y="56"/>
                    </a:lnTo>
                    <a:lnTo>
                      <a:pt x="22" y="46"/>
                    </a:lnTo>
                    <a:lnTo>
                      <a:pt x="26" y="36"/>
                    </a:lnTo>
                    <a:lnTo>
                      <a:pt x="30" y="30"/>
                    </a:lnTo>
                    <a:lnTo>
                      <a:pt x="36" y="26"/>
                    </a:lnTo>
                    <a:lnTo>
                      <a:pt x="42" y="22"/>
                    </a:lnTo>
                    <a:lnTo>
                      <a:pt x="54" y="20"/>
                    </a:lnTo>
                    <a:lnTo>
                      <a:pt x="82" y="20"/>
                    </a:lnTo>
                    <a:lnTo>
                      <a:pt x="82" y="20"/>
                    </a:lnTo>
                    <a:lnTo>
                      <a:pt x="112" y="20"/>
                    </a:lnTo>
                    <a:lnTo>
                      <a:pt x="122" y="22"/>
                    </a:lnTo>
                    <a:lnTo>
                      <a:pt x="130" y="26"/>
                    </a:lnTo>
                    <a:lnTo>
                      <a:pt x="136" y="30"/>
                    </a:lnTo>
                    <a:lnTo>
                      <a:pt x="140" y="36"/>
                    </a:lnTo>
                    <a:lnTo>
                      <a:pt x="142" y="46"/>
                    </a:lnTo>
                    <a:lnTo>
                      <a:pt x="144" y="56"/>
                    </a:lnTo>
                    <a:lnTo>
                      <a:pt x="164" y="56"/>
                    </a:lnTo>
                    <a:lnTo>
                      <a:pt x="164" y="56"/>
                    </a:lnTo>
                    <a:lnTo>
                      <a:pt x="162" y="38"/>
                    </a:lnTo>
                    <a:lnTo>
                      <a:pt x="156" y="24"/>
                    </a:lnTo>
                    <a:lnTo>
                      <a:pt x="148" y="14"/>
                    </a:lnTo>
                    <a:lnTo>
                      <a:pt x="138" y="6"/>
                    </a:lnTo>
                    <a:lnTo>
                      <a:pt x="126" y="2"/>
                    </a:lnTo>
                    <a:lnTo>
                      <a:pt x="112" y="0"/>
                    </a:lnTo>
                    <a:lnTo>
                      <a:pt x="82" y="0"/>
                    </a:lnTo>
                    <a:lnTo>
                      <a:pt x="82" y="0"/>
                    </a:lnTo>
                    <a:lnTo>
                      <a:pt x="52" y="0"/>
                    </a:lnTo>
                    <a:lnTo>
                      <a:pt x="38" y="2"/>
                    </a:lnTo>
                    <a:lnTo>
                      <a:pt x="26" y="6"/>
                    </a:lnTo>
                    <a:lnTo>
                      <a:pt x="16" y="14"/>
                    </a:lnTo>
                    <a:lnTo>
                      <a:pt x="8" y="24"/>
                    </a:lnTo>
                    <a:lnTo>
                      <a:pt x="2" y="38"/>
                    </a:lnTo>
                    <a:lnTo>
                      <a:pt x="0" y="56"/>
                    </a:lnTo>
                    <a:lnTo>
                      <a:pt x="20" y="56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005EB8"/>
                  </a:solidFill>
                </a:endParaRPr>
              </a:p>
            </p:txBody>
          </p:sp>
        </p:grpSp>
        <p:sp>
          <p:nvSpPr>
            <p:cNvPr id="45" name="TextBox 44"/>
            <p:cNvSpPr txBox="1"/>
            <p:nvPr userDrawn="1"/>
          </p:nvSpPr>
          <p:spPr>
            <a:xfrm rot="16200000">
              <a:off x="8191736" y="232708"/>
              <a:ext cx="563729" cy="17081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510" dirty="0">
                  <a:solidFill>
                    <a:srgbClr val="FFFFFF"/>
                  </a:solidFill>
                </a:rPr>
                <a:t>strictly</a:t>
              </a:r>
            </a:p>
          </p:txBody>
        </p:sp>
        <p:sp>
          <p:nvSpPr>
            <p:cNvPr id="46" name="TextBox 45"/>
            <p:cNvSpPr txBox="1"/>
            <p:nvPr userDrawn="1"/>
          </p:nvSpPr>
          <p:spPr>
            <a:xfrm>
              <a:off x="8410801" y="506408"/>
              <a:ext cx="851855" cy="18158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580" dirty="0">
                  <a:solidFill>
                    <a:srgbClr val="FFFFFF"/>
                  </a:solidFill>
                </a:rPr>
                <a:t>CONFIDENTIAL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59241505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6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562342" y="1152032"/>
            <a:ext cx="5102679" cy="4608124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5857054" y="1152032"/>
            <a:ext cx="5075914" cy="4608124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/>
            </a:lvl1pPr>
          </a:lstStyle>
          <a:p>
            <a:fld id="{E33308D7-80B0-416A-B89D-226054C38F58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5484022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6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62356" y="2"/>
            <a:ext cx="10370627" cy="994741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562341" y="1152031"/>
            <a:ext cx="5104680" cy="604516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562341" y="1800049"/>
            <a:ext cx="5104680" cy="398860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5853056" y="1152031"/>
            <a:ext cx="5079915" cy="604516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5853056" y="1800049"/>
            <a:ext cx="5079915" cy="398860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/>
            </a:lvl1pPr>
          </a:lstStyle>
          <a:p>
            <a:fld id="{AD7D00EE-90DD-4A46-92E1-E5500CD2DEBD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9033963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6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/>
            </a:lvl1pPr>
          </a:lstStyle>
          <a:p>
            <a:fld id="{CE74CD29-D2D5-47DB-A553-C25C41BD7BA8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4952013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6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1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/>
            </a:lvl1pPr>
          </a:lstStyle>
          <a:p>
            <a:fld id="{F5B56C91-A402-4C8A-8D05-1D0DCDEC6EF7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7906519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6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76118" y="258007"/>
            <a:ext cx="3790683" cy="109803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504811" y="258010"/>
            <a:ext cx="6441160" cy="5530650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576118" y="1356037"/>
            <a:ext cx="3790683" cy="4432620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/>
            </a:lvl1pPr>
          </a:lstStyle>
          <a:p>
            <a:fld id="{31120645-ADC0-4DEC-89D5-8C7008BC2088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  <p:grpSp>
        <p:nvGrpSpPr>
          <p:cNvPr id="6" name="Group 5"/>
          <p:cNvGrpSpPr>
            <a:grpSpLocks noChangeAspect="1"/>
          </p:cNvGrpSpPr>
          <p:nvPr userDrawn="1"/>
        </p:nvGrpSpPr>
        <p:grpSpPr>
          <a:xfrm>
            <a:off x="10892892" y="5850382"/>
            <a:ext cx="484771" cy="584826"/>
            <a:chOff x="461309" y="1180585"/>
            <a:chExt cx="3002302" cy="3623704"/>
          </a:xfrm>
          <a:effectLst/>
        </p:grpSpPr>
        <p:sp>
          <p:nvSpPr>
            <p:cNvPr id="7" name="Oval 6"/>
            <p:cNvSpPr/>
            <p:nvPr/>
          </p:nvSpPr>
          <p:spPr bwMode="auto">
            <a:xfrm>
              <a:off x="461309" y="1180585"/>
              <a:ext cx="3002302" cy="3484463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  <a:effectLst/>
            <a:ex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  <a:spAutoFit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000" smtClean="0">
                <a:solidFill>
                  <a:srgbClr val="000000"/>
                </a:solidFill>
                <a:ea typeface="ＭＳ Ｐゴシック"/>
              </a:endParaRPr>
            </a:p>
          </p:txBody>
        </p:sp>
        <p:sp>
          <p:nvSpPr>
            <p:cNvPr id="8" name="Oval 7"/>
            <p:cNvSpPr/>
            <p:nvPr/>
          </p:nvSpPr>
          <p:spPr bwMode="auto">
            <a:xfrm>
              <a:off x="918345" y="1319826"/>
              <a:ext cx="2088230" cy="3484463"/>
            </a:xfrm>
            <a:prstGeom prst="ellipse">
              <a:avLst/>
            </a:prstGeom>
            <a:gradFill flip="none" rotWithShape="1">
              <a:gsLst>
                <a:gs pos="0">
                  <a:srgbClr val="1A61A9">
                    <a:lumMod val="100000"/>
                  </a:srgbClr>
                </a:gs>
                <a:gs pos="24000">
                  <a:srgbClr val="1A61A9"/>
                </a:gs>
                <a:gs pos="100000">
                  <a:srgbClr val="8EB2D5"/>
                </a:gs>
              </a:gsLst>
              <a:lin ang="16200000" scaled="1"/>
              <a:tileRect/>
            </a:gradFill>
            <a:ln>
              <a:noFill/>
            </a:ln>
            <a:effectLst/>
            <a:ex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  <a:spAutoFit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000" smtClean="0">
                <a:solidFill>
                  <a:srgbClr val="000000"/>
                </a:solidFill>
                <a:ea typeface="ＭＳ Ｐゴシック"/>
              </a:endParaRPr>
            </a:p>
          </p:txBody>
        </p:sp>
        <p:sp>
          <p:nvSpPr>
            <p:cNvPr id="9" name="Freeform 10"/>
            <p:cNvSpPr>
              <a:spLocks noEditPoints="1"/>
            </p:cNvSpPr>
            <p:nvPr/>
          </p:nvSpPr>
          <p:spPr bwMode="auto">
            <a:xfrm>
              <a:off x="1331640" y="1807528"/>
              <a:ext cx="1463310" cy="1801880"/>
            </a:xfrm>
            <a:custGeom>
              <a:avLst/>
              <a:gdLst>
                <a:gd name="T0" fmla="*/ 224 w 364"/>
                <a:gd name="T1" fmla="*/ 232 h 448"/>
                <a:gd name="T2" fmla="*/ 226 w 364"/>
                <a:gd name="T3" fmla="*/ 352 h 448"/>
                <a:gd name="T4" fmla="*/ 212 w 364"/>
                <a:gd name="T5" fmla="*/ 372 h 448"/>
                <a:gd name="T6" fmla="*/ 174 w 364"/>
                <a:gd name="T7" fmla="*/ 396 h 448"/>
                <a:gd name="T8" fmla="*/ 140 w 364"/>
                <a:gd name="T9" fmla="*/ 402 h 448"/>
                <a:gd name="T10" fmla="*/ 102 w 364"/>
                <a:gd name="T11" fmla="*/ 394 h 448"/>
                <a:gd name="T12" fmla="*/ 74 w 364"/>
                <a:gd name="T13" fmla="*/ 366 h 448"/>
                <a:gd name="T14" fmla="*/ 68 w 364"/>
                <a:gd name="T15" fmla="*/ 340 h 448"/>
                <a:gd name="T16" fmla="*/ 74 w 364"/>
                <a:gd name="T17" fmla="*/ 298 h 448"/>
                <a:gd name="T18" fmla="*/ 104 w 364"/>
                <a:gd name="T19" fmla="*/ 266 h 448"/>
                <a:gd name="T20" fmla="*/ 222 w 364"/>
                <a:gd name="T21" fmla="*/ 230 h 448"/>
                <a:gd name="T22" fmla="*/ 12 w 364"/>
                <a:gd name="T23" fmla="*/ 112 h 448"/>
                <a:gd name="T24" fmla="*/ 16 w 364"/>
                <a:gd name="T25" fmla="*/ 116 h 448"/>
                <a:gd name="T26" fmla="*/ 24 w 364"/>
                <a:gd name="T27" fmla="*/ 104 h 448"/>
                <a:gd name="T28" fmla="*/ 62 w 364"/>
                <a:gd name="T29" fmla="*/ 72 h 448"/>
                <a:gd name="T30" fmla="*/ 108 w 364"/>
                <a:gd name="T31" fmla="*/ 54 h 448"/>
                <a:gd name="T32" fmla="*/ 140 w 364"/>
                <a:gd name="T33" fmla="*/ 52 h 448"/>
                <a:gd name="T34" fmla="*/ 196 w 364"/>
                <a:gd name="T35" fmla="*/ 68 h 448"/>
                <a:gd name="T36" fmla="*/ 220 w 364"/>
                <a:gd name="T37" fmla="*/ 108 h 448"/>
                <a:gd name="T38" fmla="*/ 224 w 364"/>
                <a:gd name="T39" fmla="*/ 140 h 448"/>
                <a:gd name="T40" fmla="*/ 98 w 364"/>
                <a:gd name="T41" fmla="*/ 238 h 448"/>
                <a:gd name="T42" fmla="*/ 46 w 364"/>
                <a:gd name="T43" fmla="*/ 264 h 448"/>
                <a:gd name="T44" fmla="*/ 18 w 364"/>
                <a:gd name="T45" fmla="*/ 290 h 448"/>
                <a:gd name="T46" fmla="*/ 2 w 364"/>
                <a:gd name="T47" fmla="*/ 328 h 448"/>
                <a:gd name="T48" fmla="*/ 0 w 364"/>
                <a:gd name="T49" fmla="*/ 362 h 448"/>
                <a:gd name="T50" fmla="*/ 14 w 364"/>
                <a:gd name="T51" fmla="*/ 406 h 448"/>
                <a:gd name="T52" fmla="*/ 54 w 364"/>
                <a:gd name="T53" fmla="*/ 440 h 448"/>
                <a:gd name="T54" fmla="*/ 94 w 364"/>
                <a:gd name="T55" fmla="*/ 446 h 448"/>
                <a:gd name="T56" fmla="*/ 144 w 364"/>
                <a:gd name="T57" fmla="*/ 438 h 448"/>
                <a:gd name="T58" fmla="*/ 192 w 364"/>
                <a:gd name="T59" fmla="*/ 412 h 448"/>
                <a:gd name="T60" fmla="*/ 226 w 364"/>
                <a:gd name="T61" fmla="*/ 396 h 448"/>
                <a:gd name="T62" fmla="*/ 244 w 364"/>
                <a:gd name="T63" fmla="*/ 428 h 448"/>
                <a:gd name="T64" fmla="*/ 272 w 364"/>
                <a:gd name="T65" fmla="*/ 446 h 448"/>
                <a:gd name="T66" fmla="*/ 292 w 364"/>
                <a:gd name="T67" fmla="*/ 448 h 448"/>
                <a:gd name="T68" fmla="*/ 334 w 364"/>
                <a:gd name="T69" fmla="*/ 440 h 448"/>
                <a:gd name="T70" fmla="*/ 356 w 364"/>
                <a:gd name="T71" fmla="*/ 420 h 448"/>
                <a:gd name="T72" fmla="*/ 364 w 364"/>
                <a:gd name="T73" fmla="*/ 406 h 448"/>
                <a:gd name="T74" fmla="*/ 358 w 364"/>
                <a:gd name="T75" fmla="*/ 406 h 448"/>
                <a:gd name="T76" fmla="*/ 326 w 364"/>
                <a:gd name="T77" fmla="*/ 412 h 448"/>
                <a:gd name="T78" fmla="*/ 298 w 364"/>
                <a:gd name="T79" fmla="*/ 390 h 448"/>
                <a:gd name="T80" fmla="*/ 288 w 364"/>
                <a:gd name="T81" fmla="*/ 118 h 448"/>
                <a:gd name="T82" fmla="*/ 286 w 364"/>
                <a:gd name="T83" fmla="*/ 92 h 448"/>
                <a:gd name="T84" fmla="*/ 268 w 364"/>
                <a:gd name="T85" fmla="*/ 44 h 448"/>
                <a:gd name="T86" fmla="*/ 240 w 364"/>
                <a:gd name="T87" fmla="*/ 18 h 448"/>
                <a:gd name="T88" fmla="*/ 192 w 364"/>
                <a:gd name="T89" fmla="*/ 2 h 448"/>
                <a:gd name="T90" fmla="*/ 148 w 364"/>
                <a:gd name="T91" fmla="*/ 0 h 448"/>
                <a:gd name="T92" fmla="*/ 90 w 364"/>
                <a:gd name="T93" fmla="*/ 14 h 448"/>
                <a:gd name="T94" fmla="*/ 52 w 364"/>
                <a:gd name="T95" fmla="*/ 42 h 448"/>
                <a:gd name="T96" fmla="*/ 18 w 364"/>
                <a:gd name="T97" fmla="*/ 92 h 448"/>
                <a:gd name="T98" fmla="*/ 12 w 364"/>
                <a:gd name="T99" fmla="*/ 112 h 4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364" h="448">
                  <a:moveTo>
                    <a:pt x="222" y="230"/>
                  </a:moveTo>
                  <a:lnTo>
                    <a:pt x="222" y="230"/>
                  </a:lnTo>
                  <a:lnTo>
                    <a:pt x="224" y="232"/>
                  </a:lnTo>
                  <a:lnTo>
                    <a:pt x="224" y="232"/>
                  </a:lnTo>
                  <a:lnTo>
                    <a:pt x="226" y="352"/>
                  </a:lnTo>
                  <a:lnTo>
                    <a:pt x="226" y="352"/>
                  </a:lnTo>
                  <a:lnTo>
                    <a:pt x="224" y="356"/>
                  </a:lnTo>
                  <a:lnTo>
                    <a:pt x="218" y="362"/>
                  </a:lnTo>
                  <a:lnTo>
                    <a:pt x="212" y="372"/>
                  </a:lnTo>
                  <a:lnTo>
                    <a:pt x="200" y="380"/>
                  </a:lnTo>
                  <a:lnTo>
                    <a:pt x="188" y="388"/>
                  </a:lnTo>
                  <a:lnTo>
                    <a:pt x="174" y="396"/>
                  </a:lnTo>
                  <a:lnTo>
                    <a:pt x="158" y="400"/>
                  </a:lnTo>
                  <a:lnTo>
                    <a:pt x="140" y="402"/>
                  </a:lnTo>
                  <a:lnTo>
                    <a:pt x="140" y="402"/>
                  </a:lnTo>
                  <a:lnTo>
                    <a:pt x="126" y="402"/>
                  </a:lnTo>
                  <a:lnTo>
                    <a:pt x="114" y="398"/>
                  </a:lnTo>
                  <a:lnTo>
                    <a:pt x="102" y="394"/>
                  </a:lnTo>
                  <a:lnTo>
                    <a:pt x="90" y="386"/>
                  </a:lnTo>
                  <a:lnTo>
                    <a:pt x="80" y="378"/>
                  </a:lnTo>
                  <a:lnTo>
                    <a:pt x="74" y="366"/>
                  </a:lnTo>
                  <a:lnTo>
                    <a:pt x="68" y="354"/>
                  </a:lnTo>
                  <a:lnTo>
                    <a:pt x="68" y="340"/>
                  </a:lnTo>
                  <a:lnTo>
                    <a:pt x="68" y="340"/>
                  </a:lnTo>
                  <a:lnTo>
                    <a:pt x="68" y="324"/>
                  </a:lnTo>
                  <a:lnTo>
                    <a:pt x="70" y="312"/>
                  </a:lnTo>
                  <a:lnTo>
                    <a:pt x="74" y="298"/>
                  </a:lnTo>
                  <a:lnTo>
                    <a:pt x="82" y="288"/>
                  </a:lnTo>
                  <a:lnTo>
                    <a:pt x="92" y="276"/>
                  </a:lnTo>
                  <a:lnTo>
                    <a:pt x="104" y="266"/>
                  </a:lnTo>
                  <a:lnTo>
                    <a:pt x="120" y="258"/>
                  </a:lnTo>
                  <a:lnTo>
                    <a:pt x="140" y="252"/>
                  </a:lnTo>
                  <a:lnTo>
                    <a:pt x="222" y="230"/>
                  </a:lnTo>
                  <a:lnTo>
                    <a:pt x="222" y="230"/>
                  </a:lnTo>
                  <a:close/>
                  <a:moveTo>
                    <a:pt x="12" y="112"/>
                  </a:moveTo>
                  <a:lnTo>
                    <a:pt x="12" y="112"/>
                  </a:lnTo>
                  <a:lnTo>
                    <a:pt x="12" y="114"/>
                  </a:lnTo>
                  <a:lnTo>
                    <a:pt x="14" y="116"/>
                  </a:lnTo>
                  <a:lnTo>
                    <a:pt x="16" y="116"/>
                  </a:lnTo>
                  <a:lnTo>
                    <a:pt x="18" y="114"/>
                  </a:lnTo>
                  <a:lnTo>
                    <a:pt x="18" y="114"/>
                  </a:lnTo>
                  <a:lnTo>
                    <a:pt x="24" y="104"/>
                  </a:lnTo>
                  <a:lnTo>
                    <a:pt x="32" y="94"/>
                  </a:lnTo>
                  <a:lnTo>
                    <a:pt x="44" y="84"/>
                  </a:lnTo>
                  <a:lnTo>
                    <a:pt x="62" y="72"/>
                  </a:lnTo>
                  <a:lnTo>
                    <a:pt x="82" y="62"/>
                  </a:lnTo>
                  <a:lnTo>
                    <a:pt x="96" y="58"/>
                  </a:lnTo>
                  <a:lnTo>
                    <a:pt x="108" y="54"/>
                  </a:lnTo>
                  <a:lnTo>
                    <a:pt x="124" y="52"/>
                  </a:lnTo>
                  <a:lnTo>
                    <a:pt x="140" y="52"/>
                  </a:lnTo>
                  <a:lnTo>
                    <a:pt x="140" y="52"/>
                  </a:lnTo>
                  <a:lnTo>
                    <a:pt x="162" y="54"/>
                  </a:lnTo>
                  <a:lnTo>
                    <a:pt x="182" y="60"/>
                  </a:lnTo>
                  <a:lnTo>
                    <a:pt x="196" y="68"/>
                  </a:lnTo>
                  <a:lnTo>
                    <a:pt x="206" y="80"/>
                  </a:lnTo>
                  <a:lnTo>
                    <a:pt x="214" y="92"/>
                  </a:lnTo>
                  <a:lnTo>
                    <a:pt x="220" y="108"/>
                  </a:lnTo>
                  <a:lnTo>
                    <a:pt x="222" y="124"/>
                  </a:lnTo>
                  <a:lnTo>
                    <a:pt x="224" y="140"/>
                  </a:lnTo>
                  <a:lnTo>
                    <a:pt x="224" y="140"/>
                  </a:lnTo>
                  <a:lnTo>
                    <a:pt x="224" y="204"/>
                  </a:lnTo>
                  <a:lnTo>
                    <a:pt x="98" y="238"/>
                  </a:lnTo>
                  <a:lnTo>
                    <a:pt x="98" y="238"/>
                  </a:lnTo>
                  <a:lnTo>
                    <a:pt x="82" y="244"/>
                  </a:lnTo>
                  <a:lnTo>
                    <a:pt x="64" y="252"/>
                  </a:lnTo>
                  <a:lnTo>
                    <a:pt x="46" y="264"/>
                  </a:lnTo>
                  <a:lnTo>
                    <a:pt x="36" y="270"/>
                  </a:lnTo>
                  <a:lnTo>
                    <a:pt x="28" y="280"/>
                  </a:lnTo>
                  <a:lnTo>
                    <a:pt x="18" y="290"/>
                  </a:lnTo>
                  <a:lnTo>
                    <a:pt x="12" y="300"/>
                  </a:lnTo>
                  <a:lnTo>
                    <a:pt x="6" y="314"/>
                  </a:lnTo>
                  <a:lnTo>
                    <a:pt x="2" y="328"/>
                  </a:lnTo>
                  <a:lnTo>
                    <a:pt x="0" y="344"/>
                  </a:lnTo>
                  <a:lnTo>
                    <a:pt x="0" y="362"/>
                  </a:lnTo>
                  <a:lnTo>
                    <a:pt x="0" y="362"/>
                  </a:lnTo>
                  <a:lnTo>
                    <a:pt x="2" y="376"/>
                  </a:lnTo>
                  <a:lnTo>
                    <a:pt x="6" y="392"/>
                  </a:lnTo>
                  <a:lnTo>
                    <a:pt x="14" y="406"/>
                  </a:lnTo>
                  <a:lnTo>
                    <a:pt x="24" y="420"/>
                  </a:lnTo>
                  <a:lnTo>
                    <a:pt x="38" y="430"/>
                  </a:lnTo>
                  <a:lnTo>
                    <a:pt x="54" y="440"/>
                  </a:lnTo>
                  <a:lnTo>
                    <a:pt x="72" y="444"/>
                  </a:lnTo>
                  <a:lnTo>
                    <a:pt x="94" y="446"/>
                  </a:lnTo>
                  <a:lnTo>
                    <a:pt x="94" y="446"/>
                  </a:lnTo>
                  <a:lnTo>
                    <a:pt x="110" y="446"/>
                  </a:lnTo>
                  <a:lnTo>
                    <a:pt x="128" y="442"/>
                  </a:lnTo>
                  <a:lnTo>
                    <a:pt x="144" y="438"/>
                  </a:lnTo>
                  <a:lnTo>
                    <a:pt x="160" y="430"/>
                  </a:lnTo>
                  <a:lnTo>
                    <a:pt x="176" y="422"/>
                  </a:lnTo>
                  <a:lnTo>
                    <a:pt x="192" y="412"/>
                  </a:lnTo>
                  <a:lnTo>
                    <a:pt x="224" y="384"/>
                  </a:lnTo>
                  <a:lnTo>
                    <a:pt x="224" y="384"/>
                  </a:lnTo>
                  <a:lnTo>
                    <a:pt x="226" y="396"/>
                  </a:lnTo>
                  <a:lnTo>
                    <a:pt x="230" y="406"/>
                  </a:lnTo>
                  <a:lnTo>
                    <a:pt x="234" y="418"/>
                  </a:lnTo>
                  <a:lnTo>
                    <a:pt x="244" y="428"/>
                  </a:lnTo>
                  <a:lnTo>
                    <a:pt x="256" y="438"/>
                  </a:lnTo>
                  <a:lnTo>
                    <a:pt x="262" y="442"/>
                  </a:lnTo>
                  <a:lnTo>
                    <a:pt x="272" y="446"/>
                  </a:lnTo>
                  <a:lnTo>
                    <a:pt x="282" y="448"/>
                  </a:lnTo>
                  <a:lnTo>
                    <a:pt x="292" y="448"/>
                  </a:lnTo>
                  <a:lnTo>
                    <a:pt x="292" y="448"/>
                  </a:lnTo>
                  <a:lnTo>
                    <a:pt x="314" y="446"/>
                  </a:lnTo>
                  <a:lnTo>
                    <a:pt x="324" y="444"/>
                  </a:lnTo>
                  <a:lnTo>
                    <a:pt x="334" y="440"/>
                  </a:lnTo>
                  <a:lnTo>
                    <a:pt x="342" y="434"/>
                  </a:lnTo>
                  <a:lnTo>
                    <a:pt x="350" y="428"/>
                  </a:lnTo>
                  <a:lnTo>
                    <a:pt x="356" y="420"/>
                  </a:lnTo>
                  <a:lnTo>
                    <a:pt x="362" y="410"/>
                  </a:lnTo>
                  <a:lnTo>
                    <a:pt x="362" y="410"/>
                  </a:lnTo>
                  <a:lnTo>
                    <a:pt x="364" y="406"/>
                  </a:lnTo>
                  <a:lnTo>
                    <a:pt x="362" y="406"/>
                  </a:lnTo>
                  <a:lnTo>
                    <a:pt x="358" y="406"/>
                  </a:lnTo>
                  <a:lnTo>
                    <a:pt x="358" y="406"/>
                  </a:lnTo>
                  <a:lnTo>
                    <a:pt x="348" y="410"/>
                  </a:lnTo>
                  <a:lnTo>
                    <a:pt x="338" y="412"/>
                  </a:lnTo>
                  <a:lnTo>
                    <a:pt x="326" y="412"/>
                  </a:lnTo>
                  <a:lnTo>
                    <a:pt x="316" y="408"/>
                  </a:lnTo>
                  <a:lnTo>
                    <a:pt x="306" y="402"/>
                  </a:lnTo>
                  <a:lnTo>
                    <a:pt x="298" y="390"/>
                  </a:lnTo>
                  <a:lnTo>
                    <a:pt x="294" y="376"/>
                  </a:lnTo>
                  <a:lnTo>
                    <a:pt x="292" y="358"/>
                  </a:lnTo>
                  <a:lnTo>
                    <a:pt x="288" y="118"/>
                  </a:lnTo>
                  <a:lnTo>
                    <a:pt x="288" y="118"/>
                  </a:lnTo>
                  <a:lnTo>
                    <a:pt x="288" y="108"/>
                  </a:lnTo>
                  <a:lnTo>
                    <a:pt x="286" y="92"/>
                  </a:lnTo>
                  <a:lnTo>
                    <a:pt x="282" y="74"/>
                  </a:lnTo>
                  <a:lnTo>
                    <a:pt x="274" y="54"/>
                  </a:lnTo>
                  <a:lnTo>
                    <a:pt x="268" y="44"/>
                  </a:lnTo>
                  <a:lnTo>
                    <a:pt x="260" y="34"/>
                  </a:lnTo>
                  <a:lnTo>
                    <a:pt x="250" y="26"/>
                  </a:lnTo>
                  <a:lnTo>
                    <a:pt x="240" y="18"/>
                  </a:lnTo>
                  <a:lnTo>
                    <a:pt x="226" y="12"/>
                  </a:lnTo>
                  <a:lnTo>
                    <a:pt x="210" y="6"/>
                  </a:lnTo>
                  <a:lnTo>
                    <a:pt x="192" y="2"/>
                  </a:lnTo>
                  <a:lnTo>
                    <a:pt x="172" y="0"/>
                  </a:lnTo>
                  <a:lnTo>
                    <a:pt x="172" y="0"/>
                  </a:lnTo>
                  <a:lnTo>
                    <a:pt x="148" y="0"/>
                  </a:lnTo>
                  <a:lnTo>
                    <a:pt x="126" y="2"/>
                  </a:lnTo>
                  <a:lnTo>
                    <a:pt x="108" y="8"/>
                  </a:lnTo>
                  <a:lnTo>
                    <a:pt x="90" y="14"/>
                  </a:lnTo>
                  <a:lnTo>
                    <a:pt x="76" y="22"/>
                  </a:lnTo>
                  <a:lnTo>
                    <a:pt x="62" y="32"/>
                  </a:lnTo>
                  <a:lnTo>
                    <a:pt x="52" y="42"/>
                  </a:lnTo>
                  <a:lnTo>
                    <a:pt x="42" y="54"/>
                  </a:lnTo>
                  <a:lnTo>
                    <a:pt x="28" y="74"/>
                  </a:lnTo>
                  <a:lnTo>
                    <a:pt x="18" y="92"/>
                  </a:lnTo>
                  <a:lnTo>
                    <a:pt x="14" y="106"/>
                  </a:lnTo>
                  <a:lnTo>
                    <a:pt x="12" y="112"/>
                  </a:lnTo>
                  <a:lnTo>
                    <a:pt x="12" y="112"/>
                  </a:lnTo>
                  <a:lnTo>
                    <a:pt x="12" y="11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prstDash val="sysDash"/>
              <a:round/>
              <a:headEnd/>
              <a:tailEnd/>
            </a:ln>
            <a:effectLst/>
            <a:extLst/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000">
                <a:solidFill>
                  <a:srgbClr val="000000"/>
                </a:solidFill>
                <a:ea typeface="ＭＳ Ｐゴシック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00918095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6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258408" y="4536123"/>
            <a:ext cx="6913245" cy="535515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2258408" y="579015"/>
            <a:ext cx="6913245" cy="388810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smtClean="0"/>
              <a:t>Click icon to add picture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2258408" y="5071638"/>
            <a:ext cx="6913245" cy="760520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/>
            </a:lvl1pPr>
          </a:lstStyle>
          <a:p>
            <a:fld id="{157B3628-E112-4ED0-8166-D5485FD25DF8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  <p:grpSp>
        <p:nvGrpSpPr>
          <p:cNvPr id="6" name="Group 5"/>
          <p:cNvGrpSpPr>
            <a:grpSpLocks noChangeAspect="1"/>
          </p:cNvGrpSpPr>
          <p:nvPr userDrawn="1"/>
        </p:nvGrpSpPr>
        <p:grpSpPr>
          <a:xfrm>
            <a:off x="10892892" y="5850382"/>
            <a:ext cx="484771" cy="584826"/>
            <a:chOff x="461309" y="1180585"/>
            <a:chExt cx="3002302" cy="3623704"/>
          </a:xfrm>
          <a:effectLst/>
        </p:grpSpPr>
        <p:sp>
          <p:nvSpPr>
            <p:cNvPr id="7" name="Oval 6"/>
            <p:cNvSpPr/>
            <p:nvPr/>
          </p:nvSpPr>
          <p:spPr bwMode="auto">
            <a:xfrm>
              <a:off x="461309" y="1180585"/>
              <a:ext cx="3002302" cy="3484463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  <a:effectLst/>
            <a:ex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  <a:spAutoFit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000" smtClean="0">
                <a:solidFill>
                  <a:srgbClr val="000000"/>
                </a:solidFill>
                <a:ea typeface="ＭＳ Ｐゴシック"/>
              </a:endParaRPr>
            </a:p>
          </p:txBody>
        </p:sp>
        <p:sp>
          <p:nvSpPr>
            <p:cNvPr id="8" name="Oval 7"/>
            <p:cNvSpPr/>
            <p:nvPr/>
          </p:nvSpPr>
          <p:spPr bwMode="auto">
            <a:xfrm>
              <a:off x="918345" y="1319826"/>
              <a:ext cx="2088230" cy="3484463"/>
            </a:xfrm>
            <a:prstGeom prst="ellipse">
              <a:avLst/>
            </a:prstGeom>
            <a:gradFill flip="none" rotWithShape="1">
              <a:gsLst>
                <a:gs pos="0">
                  <a:srgbClr val="1A61A9">
                    <a:lumMod val="100000"/>
                  </a:srgbClr>
                </a:gs>
                <a:gs pos="24000">
                  <a:srgbClr val="1A61A9"/>
                </a:gs>
                <a:gs pos="100000">
                  <a:srgbClr val="8EB2D5"/>
                </a:gs>
              </a:gsLst>
              <a:lin ang="16200000" scaled="1"/>
              <a:tileRect/>
            </a:gradFill>
            <a:ln>
              <a:noFill/>
            </a:ln>
            <a:effectLst/>
            <a:ex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  <a:spAutoFit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000" smtClean="0">
                <a:solidFill>
                  <a:srgbClr val="000000"/>
                </a:solidFill>
                <a:ea typeface="ＭＳ Ｐゴシック"/>
              </a:endParaRPr>
            </a:p>
          </p:txBody>
        </p:sp>
        <p:sp>
          <p:nvSpPr>
            <p:cNvPr id="9" name="Freeform 10"/>
            <p:cNvSpPr>
              <a:spLocks noEditPoints="1"/>
            </p:cNvSpPr>
            <p:nvPr/>
          </p:nvSpPr>
          <p:spPr bwMode="auto">
            <a:xfrm>
              <a:off x="1331640" y="1807528"/>
              <a:ext cx="1463310" cy="1801880"/>
            </a:xfrm>
            <a:custGeom>
              <a:avLst/>
              <a:gdLst>
                <a:gd name="T0" fmla="*/ 224 w 364"/>
                <a:gd name="T1" fmla="*/ 232 h 448"/>
                <a:gd name="T2" fmla="*/ 226 w 364"/>
                <a:gd name="T3" fmla="*/ 352 h 448"/>
                <a:gd name="T4" fmla="*/ 212 w 364"/>
                <a:gd name="T5" fmla="*/ 372 h 448"/>
                <a:gd name="T6" fmla="*/ 174 w 364"/>
                <a:gd name="T7" fmla="*/ 396 h 448"/>
                <a:gd name="T8" fmla="*/ 140 w 364"/>
                <a:gd name="T9" fmla="*/ 402 h 448"/>
                <a:gd name="T10" fmla="*/ 102 w 364"/>
                <a:gd name="T11" fmla="*/ 394 h 448"/>
                <a:gd name="T12" fmla="*/ 74 w 364"/>
                <a:gd name="T13" fmla="*/ 366 h 448"/>
                <a:gd name="T14" fmla="*/ 68 w 364"/>
                <a:gd name="T15" fmla="*/ 340 h 448"/>
                <a:gd name="T16" fmla="*/ 74 w 364"/>
                <a:gd name="T17" fmla="*/ 298 h 448"/>
                <a:gd name="T18" fmla="*/ 104 w 364"/>
                <a:gd name="T19" fmla="*/ 266 h 448"/>
                <a:gd name="T20" fmla="*/ 222 w 364"/>
                <a:gd name="T21" fmla="*/ 230 h 448"/>
                <a:gd name="T22" fmla="*/ 12 w 364"/>
                <a:gd name="T23" fmla="*/ 112 h 448"/>
                <a:gd name="T24" fmla="*/ 16 w 364"/>
                <a:gd name="T25" fmla="*/ 116 h 448"/>
                <a:gd name="T26" fmla="*/ 24 w 364"/>
                <a:gd name="T27" fmla="*/ 104 h 448"/>
                <a:gd name="T28" fmla="*/ 62 w 364"/>
                <a:gd name="T29" fmla="*/ 72 h 448"/>
                <a:gd name="T30" fmla="*/ 108 w 364"/>
                <a:gd name="T31" fmla="*/ 54 h 448"/>
                <a:gd name="T32" fmla="*/ 140 w 364"/>
                <a:gd name="T33" fmla="*/ 52 h 448"/>
                <a:gd name="T34" fmla="*/ 196 w 364"/>
                <a:gd name="T35" fmla="*/ 68 h 448"/>
                <a:gd name="T36" fmla="*/ 220 w 364"/>
                <a:gd name="T37" fmla="*/ 108 h 448"/>
                <a:gd name="T38" fmla="*/ 224 w 364"/>
                <a:gd name="T39" fmla="*/ 140 h 448"/>
                <a:gd name="T40" fmla="*/ 98 w 364"/>
                <a:gd name="T41" fmla="*/ 238 h 448"/>
                <a:gd name="T42" fmla="*/ 46 w 364"/>
                <a:gd name="T43" fmla="*/ 264 h 448"/>
                <a:gd name="T44" fmla="*/ 18 w 364"/>
                <a:gd name="T45" fmla="*/ 290 h 448"/>
                <a:gd name="T46" fmla="*/ 2 w 364"/>
                <a:gd name="T47" fmla="*/ 328 h 448"/>
                <a:gd name="T48" fmla="*/ 0 w 364"/>
                <a:gd name="T49" fmla="*/ 362 h 448"/>
                <a:gd name="T50" fmla="*/ 14 w 364"/>
                <a:gd name="T51" fmla="*/ 406 h 448"/>
                <a:gd name="T52" fmla="*/ 54 w 364"/>
                <a:gd name="T53" fmla="*/ 440 h 448"/>
                <a:gd name="T54" fmla="*/ 94 w 364"/>
                <a:gd name="T55" fmla="*/ 446 h 448"/>
                <a:gd name="T56" fmla="*/ 144 w 364"/>
                <a:gd name="T57" fmla="*/ 438 h 448"/>
                <a:gd name="T58" fmla="*/ 192 w 364"/>
                <a:gd name="T59" fmla="*/ 412 h 448"/>
                <a:gd name="T60" fmla="*/ 226 w 364"/>
                <a:gd name="T61" fmla="*/ 396 h 448"/>
                <a:gd name="T62" fmla="*/ 244 w 364"/>
                <a:gd name="T63" fmla="*/ 428 h 448"/>
                <a:gd name="T64" fmla="*/ 272 w 364"/>
                <a:gd name="T65" fmla="*/ 446 h 448"/>
                <a:gd name="T66" fmla="*/ 292 w 364"/>
                <a:gd name="T67" fmla="*/ 448 h 448"/>
                <a:gd name="T68" fmla="*/ 334 w 364"/>
                <a:gd name="T69" fmla="*/ 440 h 448"/>
                <a:gd name="T70" fmla="*/ 356 w 364"/>
                <a:gd name="T71" fmla="*/ 420 h 448"/>
                <a:gd name="T72" fmla="*/ 364 w 364"/>
                <a:gd name="T73" fmla="*/ 406 h 448"/>
                <a:gd name="T74" fmla="*/ 358 w 364"/>
                <a:gd name="T75" fmla="*/ 406 h 448"/>
                <a:gd name="T76" fmla="*/ 326 w 364"/>
                <a:gd name="T77" fmla="*/ 412 h 448"/>
                <a:gd name="T78" fmla="*/ 298 w 364"/>
                <a:gd name="T79" fmla="*/ 390 h 448"/>
                <a:gd name="T80" fmla="*/ 288 w 364"/>
                <a:gd name="T81" fmla="*/ 118 h 448"/>
                <a:gd name="T82" fmla="*/ 286 w 364"/>
                <a:gd name="T83" fmla="*/ 92 h 448"/>
                <a:gd name="T84" fmla="*/ 268 w 364"/>
                <a:gd name="T85" fmla="*/ 44 h 448"/>
                <a:gd name="T86" fmla="*/ 240 w 364"/>
                <a:gd name="T87" fmla="*/ 18 h 448"/>
                <a:gd name="T88" fmla="*/ 192 w 364"/>
                <a:gd name="T89" fmla="*/ 2 h 448"/>
                <a:gd name="T90" fmla="*/ 148 w 364"/>
                <a:gd name="T91" fmla="*/ 0 h 448"/>
                <a:gd name="T92" fmla="*/ 90 w 364"/>
                <a:gd name="T93" fmla="*/ 14 h 448"/>
                <a:gd name="T94" fmla="*/ 52 w 364"/>
                <a:gd name="T95" fmla="*/ 42 h 448"/>
                <a:gd name="T96" fmla="*/ 18 w 364"/>
                <a:gd name="T97" fmla="*/ 92 h 448"/>
                <a:gd name="T98" fmla="*/ 12 w 364"/>
                <a:gd name="T99" fmla="*/ 112 h 4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364" h="448">
                  <a:moveTo>
                    <a:pt x="222" y="230"/>
                  </a:moveTo>
                  <a:lnTo>
                    <a:pt x="222" y="230"/>
                  </a:lnTo>
                  <a:lnTo>
                    <a:pt x="224" y="232"/>
                  </a:lnTo>
                  <a:lnTo>
                    <a:pt x="224" y="232"/>
                  </a:lnTo>
                  <a:lnTo>
                    <a:pt x="226" y="352"/>
                  </a:lnTo>
                  <a:lnTo>
                    <a:pt x="226" y="352"/>
                  </a:lnTo>
                  <a:lnTo>
                    <a:pt x="224" y="356"/>
                  </a:lnTo>
                  <a:lnTo>
                    <a:pt x="218" y="362"/>
                  </a:lnTo>
                  <a:lnTo>
                    <a:pt x="212" y="372"/>
                  </a:lnTo>
                  <a:lnTo>
                    <a:pt x="200" y="380"/>
                  </a:lnTo>
                  <a:lnTo>
                    <a:pt x="188" y="388"/>
                  </a:lnTo>
                  <a:lnTo>
                    <a:pt x="174" y="396"/>
                  </a:lnTo>
                  <a:lnTo>
                    <a:pt x="158" y="400"/>
                  </a:lnTo>
                  <a:lnTo>
                    <a:pt x="140" y="402"/>
                  </a:lnTo>
                  <a:lnTo>
                    <a:pt x="140" y="402"/>
                  </a:lnTo>
                  <a:lnTo>
                    <a:pt x="126" y="402"/>
                  </a:lnTo>
                  <a:lnTo>
                    <a:pt x="114" y="398"/>
                  </a:lnTo>
                  <a:lnTo>
                    <a:pt x="102" y="394"/>
                  </a:lnTo>
                  <a:lnTo>
                    <a:pt x="90" y="386"/>
                  </a:lnTo>
                  <a:lnTo>
                    <a:pt x="80" y="378"/>
                  </a:lnTo>
                  <a:lnTo>
                    <a:pt x="74" y="366"/>
                  </a:lnTo>
                  <a:lnTo>
                    <a:pt x="68" y="354"/>
                  </a:lnTo>
                  <a:lnTo>
                    <a:pt x="68" y="340"/>
                  </a:lnTo>
                  <a:lnTo>
                    <a:pt x="68" y="340"/>
                  </a:lnTo>
                  <a:lnTo>
                    <a:pt x="68" y="324"/>
                  </a:lnTo>
                  <a:lnTo>
                    <a:pt x="70" y="312"/>
                  </a:lnTo>
                  <a:lnTo>
                    <a:pt x="74" y="298"/>
                  </a:lnTo>
                  <a:lnTo>
                    <a:pt x="82" y="288"/>
                  </a:lnTo>
                  <a:lnTo>
                    <a:pt x="92" y="276"/>
                  </a:lnTo>
                  <a:lnTo>
                    <a:pt x="104" y="266"/>
                  </a:lnTo>
                  <a:lnTo>
                    <a:pt x="120" y="258"/>
                  </a:lnTo>
                  <a:lnTo>
                    <a:pt x="140" y="252"/>
                  </a:lnTo>
                  <a:lnTo>
                    <a:pt x="222" y="230"/>
                  </a:lnTo>
                  <a:lnTo>
                    <a:pt x="222" y="230"/>
                  </a:lnTo>
                  <a:close/>
                  <a:moveTo>
                    <a:pt x="12" y="112"/>
                  </a:moveTo>
                  <a:lnTo>
                    <a:pt x="12" y="112"/>
                  </a:lnTo>
                  <a:lnTo>
                    <a:pt x="12" y="114"/>
                  </a:lnTo>
                  <a:lnTo>
                    <a:pt x="14" y="116"/>
                  </a:lnTo>
                  <a:lnTo>
                    <a:pt x="16" y="116"/>
                  </a:lnTo>
                  <a:lnTo>
                    <a:pt x="18" y="114"/>
                  </a:lnTo>
                  <a:lnTo>
                    <a:pt x="18" y="114"/>
                  </a:lnTo>
                  <a:lnTo>
                    <a:pt x="24" y="104"/>
                  </a:lnTo>
                  <a:lnTo>
                    <a:pt x="32" y="94"/>
                  </a:lnTo>
                  <a:lnTo>
                    <a:pt x="44" y="84"/>
                  </a:lnTo>
                  <a:lnTo>
                    <a:pt x="62" y="72"/>
                  </a:lnTo>
                  <a:lnTo>
                    <a:pt x="82" y="62"/>
                  </a:lnTo>
                  <a:lnTo>
                    <a:pt x="96" y="58"/>
                  </a:lnTo>
                  <a:lnTo>
                    <a:pt x="108" y="54"/>
                  </a:lnTo>
                  <a:lnTo>
                    <a:pt x="124" y="52"/>
                  </a:lnTo>
                  <a:lnTo>
                    <a:pt x="140" y="52"/>
                  </a:lnTo>
                  <a:lnTo>
                    <a:pt x="140" y="52"/>
                  </a:lnTo>
                  <a:lnTo>
                    <a:pt x="162" y="54"/>
                  </a:lnTo>
                  <a:lnTo>
                    <a:pt x="182" y="60"/>
                  </a:lnTo>
                  <a:lnTo>
                    <a:pt x="196" y="68"/>
                  </a:lnTo>
                  <a:lnTo>
                    <a:pt x="206" y="80"/>
                  </a:lnTo>
                  <a:lnTo>
                    <a:pt x="214" y="92"/>
                  </a:lnTo>
                  <a:lnTo>
                    <a:pt x="220" y="108"/>
                  </a:lnTo>
                  <a:lnTo>
                    <a:pt x="222" y="124"/>
                  </a:lnTo>
                  <a:lnTo>
                    <a:pt x="224" y="140"/>
                  </a:lnTo>
                  <a:lnTo>
                    <a:pt x="224" y="140"/>
                  </a:lnTo>
                  <a:lnTo>
                    <a:pt x="224" y="204"/>
                  </a:lnTo>
                  <a:lnTo>
                    <a:pt x="98" y="238"/>
                  </a:lnTo>
                  <a:lnTo>
                    <a:pt x="98" y="238"/>
                  </a:lnTo>
                  <a:lnTo>
                    <a:pt x="82" y="244"/>
                  </a:lnTo>
                  <a:lnTo>
                    <a:pt x="64" y="252"/>
                  </a:lnTo>
                  <a:lnTo>
                    <a:pt x="46" y="264"/>
                  </a:lnTo>
                  <a:lnTo>
                    <a:pt x="36" y="270"/>
                  </a:lnTo>
                  <a:lnTo>
                    <a:pt x="28" y="280"/>
                  </a:lnTo>
                  <a:lnTo>
                    <a:pt x="18" y="290"/>
                  </a:lnTo>
                  <a:lnTo>
                    <a:pt x="12" y="300"/>
                  </a:lnTo>
                  <a:lnTo>
                    <a:pt x="6" y="314"/>
                  </a:lnTo>
                  <a:lnTo>
                    <a:pt x="2" y="328"/>
                  </a:lnTo>
                  <a:lnTo>
                    <a:pt x="0" y="344"/>
                  </a:lnTo>
                  <a:lnTo>
                    <a:pt x="0" y="362"/>
                  </a:lnTo>
                  <a:lnTo>
                    <a:pt x="0" y="362"/>
                  </a:lnTo>
                  <a:lnTo>
                    <a:pt x="2" y="376"/>
                  </a:lnTo>
                  <a:lnTo>
                    <a:pt x="6" y="392"/>
                  </a:lnTo>
                  <a:lnTo>
                    <a:pt x="14" y="406"/>
                  </a:lnTo>
                  <a:lnTo>
                    <a:pt x="24" y="420"/>
                  </a:lnTo>
                  <a:lnTo>
                    <a:pt x="38" y="430"/>
                  </a:lnTo>
                  <a:lnTo>
                    <a:pt x="54" y="440"/>
                  </a:lnTo>
                  <a:lnTo>
                    <a:pt x="72" y="444"/>
                  </a:lnTo>
                  <a:lnTo>
                    <a:pt x="94" y="446"/>
                  </a:lnTo>
                  <a:lnTo>
                    <a:pt x="94" y="446"/>
                  </a:lnTo>
                  <a:lnTo>
                    <a:pt x="110" y="446"/>
                  </a:lnTo>
                  <a:lnTo>
                    <a:pt x="128" y="442"/>
                  </a:lnTo>
                  <a:lnTo>
                    <a:pt x="144" y="438"/>
                  </a:lnTo>
                  <a:lnTo>
                    <a:pt x="160" y="430"/>
                  </a:lnTo>
                  <a:lnTo>
                    <a:pt x="176" y="422"/>
                  </a:lnTo>
                  <a:lnTo>
                    <a:pt x="192" y="412"/>
                  </a:lnTo>
                  <a:lnTo>
                    <a:pt x="224" y="384"/>
                  </a:lnTo>
                  <a:lnTo>
                    <a:pt x="224" y="384"/>
                  </a:lnTo>
                  <a:lnTo>
                    <a:pt x="226" y="396"/>
                  </a:lnTo>
                  <a:lnTo>
                    <a:pt x="230" y="406"/>
                  </a:lnTo>
                  <a:lnTo>
                    <a:pt x="234" y="418"/>
                  </a:lnTo>
                  <a:lnTo>
                    <a:pt x="244" y="428"/>
                  </a:lnTo>
                  <a:lnTo>
                    <a:pt x="256" y="438"/>
                  </a:lnTo>
                  <a:lnTo>
                    <a:pt x="262" y="442"/>
                  </a:lnTo>
                  <a:lnTo>
                    <a:pt x="272" y="446"/>
                  </a:lnTo>
                  <a:lnTo>
                    <a:pt x="282" y="448"/>
                  </a:lnTo>
                  <a:lnTo>
                    <a:pt x="292" y="448"/>
                  </a:lnTo>
                  <a:lnTo>
                    <a:pt x="292" y="448"/>
                  </a:lnTo>
                  <a:lnTo>
                    <a:pt x="314" y="446"/>
                  </a:lnTo>
                  <a:lnTo>
                    <a:pt x="324" y="444"/>
                  </a:lnTo>
                  <a:lnTo>
                    <a:pt x="334" y="440"/>
                  </a:lnTo>
                  <a:lnTo>
                    <a:pt x="342" y="434"/>
                  </a:lnTo>
                  <a:lnTo>
                    <a:pt x="350" y="428"/>
                  </a:lnTo>
                  <a:lnTo>
                    <a:pt x="356" y="420"/>
                  </a:lnTo>
                  <a:lnTo>
                    <a:pt x="362" y="410"/>
                  </a:lnTo>
                  <a:lnTo>
                    <a:pt x="362" y="410"/>
                  </a:lnTo>
                  <a:lnTo>
                    <a:pt x="364" y="406"/>
                  </a:lnTo>
                  <a:lnTo>
                    <a:pt x="362" y="406"/>
                  </a:lnTo>
                  <a:lnTo>
                    <a:pt x="358" y="406"/>
                  </a:lnTo>
                  <a:lnTo>
                    <a:pt x="358" y="406"/>
                  </a:lnTo>
                  <a:lnTo>
                    <a:pt x="348" y="410"/>
                  </a:lnTo>
                  <a:lnTo>
                    <a:pt x="338" y="412"/>
                  </a:lnTo>
                  <a:lnTo>
                    <a:pt x="326" y="412"/>
                  </a:lnTo>
                  <a:lnTo>
                    <a:pt x="316" y="408"/>
                  </a:lnTo>
                  <a:lnTo>
                    <a:pt x="306" y="402"/>
                  </a:lnTo>
                  <a:lnTo>
                    <a:pt x="298" y="390"/>
                  </a:lnTo>
                  <a:lnTo>
                    <a:pt x="294" y="376"/>
                  </a:lnTo>
                  <a:lnTo>
                    <a:pt x="292" y="358"/>
                  </a:lnTo>
                  <a:lnTo>
                    <a:pt x="288" y="118"/>
                  </a:lnTo>
                  <a:lnTo>
                    <a:pt x="288" y="118"/>
                  </a:lnTo>
                  <a:lnTo>
                    <a:pt x="288" y="108"/>
                  </a:lnTo>
                  <a:lnTo>
                    <a:pt x="286" y="92"/>
                  </a:lnTo>
                  <a:lnTo>
                    <a:pt x="282" y="74"/>
                  </a:lnTo>
                  <a:lnTo>
                    <a:pt x="274" y="54"/>
                  </a:lnTo>
                  <a:lnTo>
                    <a:pt x="268" y="44"/>
                  </a:lnTo>
                  <a:lnTo>
                    <a:pt x="260" y="34"/>
                  </a:lnTo>
                  <a:lnTo>
                    <a:pt x="250" y="26"/>
                  </a:lnTo>
                  <a:lnTo>
                    <a:pt x="240" y="18"/>
                  </a:lnTo>
                  <a:lnTo>
                    <a:pt x="226" y="12"/>
                  </a:lnTo>
                  <a:lnTo>
                    <a:pt x="210" y="6"/>
                  </a:lnTo>
                  <a:lnTo>
                    <a:pt x="192" y="2"/>
                  </a:lnTo>
                  <a:lnTo>
                    <a:pt x="172" y="0"/>
                  </a:lnTo>
                  <a:lnTo>
                    <a:pt x="172" y="0"/>
                  </a:lnTo>
                  <a:lnTo>
                    <a:pt x="148" y="0"/>
                  </a:lnTo>
                  <a:lnTo>
                    <a:pt x="126" y="2"/>
                  </a:lnTo>
                  <a:lnTo>
                    <a:pt x="108" y="8"/>
                  </a:lnTo>
                  <a:lnTo>
                    <a:pt x="90" y="14"/>
                  </a:lnTo>
                  <a:lnTo>
                    <a:pt x="76" y="22"/>
                  </a:lnTo>
                  <a:lnTo>
                    <a:pt x="62" y="32"/>
                  </a:lnTo>
                  <a:lnTo>
                    <a:pt x="52" y="42"/>
                  </a:lnTo>
                  <a:lnTo>
                    <a:pt x="42" y="54"/>
                  </a:lnTo>
                  <a:lnTo>
                    <a:pt x="28" y="74"/>
                  </a:lnTo>
                  <a:lnTo>
                    <a:pt x="18" y="92"/>
                  </a:lnTo>
                  <a:lnTo>
                    <a:pt x="14" y="106"/>
                  </a:lnTo>
                  <a:lnTo>
                    <a:pt x="12" y="112"/>
                  </a:lnTo>
                  <a:lnTo>
                    <a:pt x="12" y="112"/>
                  </a:lnTo>
                  <a:lnTo>
                    <a:pt x="12" y="11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prstDash val="sysDash"/>
              <a:round/>
              <a:headEnd/>
              <a:tailEnd/>
            </a:ln>
            <a:effectLst/>
            <a:extLst/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000">
                <a:solidFill>
                  <a:srgbClr val="000000"/>
                </a:solidFill>
                <a:ea typeface="ＭＳ Ｐゴシック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20311995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6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/>
            </a:lvl1pPr>
          </a:lstStyle>
          <a:p>
            <a:fld id="{CD743B48-CEE9-4D08-8230-390BE260EAAF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4461077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6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209479" y="315009"/>
            <a:ext cx="2448441" cy="518414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64156" y="315009"/>
            <a:ext cx="7153288" cy="518414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/>
            </a:lvl1pPr>
          </a:lstStyle>
          <a:p>
            <a:fld id="{167B5707-3AA7-4415-8A78-ACB078078600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  <p:grpSp>
        <p:nvGrpSpPr>
          <p:cNvPr id="5" name="Group 4"/>
          <p:cNvGrpSpPr>
            <a:grpSpLocks noChangeAspect="1"/>
          </p:cNvGrpSpPr>
          <p:nvPr userDrawn="1"/>
        </p:nvGrpSpPr>
        <p:grpSpPr>
          <a:xfrm>
            <a:off x="10892892" y="5850382"/>
            <a:ext cx="484771" cy="584826"/>
            <a:chOff x="461309" y="1180585"/>
            <a:chExt cx="3002302" cy="3623704"/>
          </a:xfrm>
          <a:effectLst/>
        </p:grpSpPr>
        <p:sp>
          <p:nvSpPr>
            <p:cNvPr id="6" name="Oval 5"/>
            <p:cNvSpPr/>
            <p:nvPr/>
          </p:nvSpPr>
          <p:spPr bwMode="auto">
            <a:xfrm>
              <a:off x="461309" y="1180585"/>
              <a:ext cx="3002302" cy="3484463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  <a:effectLst/>
            <a:ex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  <a:spAutoFit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000" smtClean="0">
                <a:solidFill>
                  <a:srgbClr val="000000"/>
                </a:solidFill>
                <a:ea typeface="ＭＳ Ｐゴシック"/>
              </a:endParaRPr>
            </a:p>
          </p:txBody>
        </p:sp>
        <p:sp>
          <p:nvSpPr>
            <p:cNvPr id="7" name="Oval 6"/>
            <p:cNvSpPr/>
            <p:nvPr/>
          </p:nvSpPr>
          <p:spPr bwMode="auto">
            <a:xfrm>
              <a:off x="918345" y="1319826"/>
              <a:ext cx="2088230" cy="3484463"/>
            </a:xfrm>
            <a:prstGeom prst="ellipse">
              <a:avLst/>
            </a:prstGeom>
            <a:gradFill flip="none" rotWithShape="1">
              <a:gsLst>
                <a:gs pos="0">
                  <a:srgbClr val="1A61A9">
                    <a:lumMod val="100000"/>
                  </a:srgbClr>
                </a:gs>
                <a:gs pos="24000">
                  <a:srgbClr val="1A61A9"/>
                </a:gs>
                <a:gs pos="100000">
                  <a:srgbClr val="8EB2D5"/>
                </a:gs>
              </a:gsLst>
              <a:lin ang="16200000" scaled="1"/>
              <a:tileRect/>
            </a:gradFill>
            <a:ln>
              <a:noFill/>
            </a:ln>
            <a:effectLst/>
            <a:ex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  <a:spAutoFit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000" smtClean="0">
                <a:solidFill>
                  <a:srgbClr val="000000"/>
                </a:solidFill>
                <a:ea typeface="ＭＳ Ｐゴシック"/>
              </a:endParaRPr>
            </a:p>
          </p:txBody>
        </p:sp>
        <p:sp>
          <p:nvSpPr>
            <p:cNvPr id="8" name="Freeform 10"/>
            <p:cNvSpPr>
              <a:spLocks noEditPoints="1"/>
            </p:cNvSpPr>
            <p:nvPr/>
          </p:nvSpPr>
          <p:spPr bwMode="auto">
            <a:xfrm>
              <a:off x="1331640" y="1807528"/>
              <a:ext cx="1463310" cy="1801880"/>
            </a:xfrm>
            <a:custGeom>
              <a:avLst/>
              <a:gdLst>
                <a:gd name="T0" fmla="*/ 224 w 364"/>
                <a:gd name="T1" fmla="*/ 232 h 448"/>
                <a:gd name="T2" fmla="*/ 226 w 364"/>
                <a:gd name="T3" fmla="*/ 352 h 448"/>
                <a:gd name="T4" fmla="*/ 212 w 364"/>
                <a:gd name="T5" fmla="*/ 372 h 448"/>
                <a:gd name="T6" fmla="*/ 174 w 364"/>
                <a:gd name="T7" fmla="*/ 396 h 448"/>
                <a:gd name="T8" fmla="*/ 140 w 364"/>
                <a:gd name="T9" fmla="*/ 402 h 448"/>
                <a:gd name="T10" fmla="*/ 102 w 364"/>
                <a:gd name="T11" fmla="*/ 394 h 448"/>
                <a:gd name="T12" fmla="*/ 74 w 364"/>
                <a:gd name="T13" fmla="*/ 366 h 448"/>
                <a:gd name="T14" fmla="*/ 68 w 364"/>
                <a:gd name="T15" fmla="*/ 340 h 448"/>
                <a:gd name="T16" fmla="*/ 74 w 364"/>
                <a:gd name="T17" fmla="*/ 298 h 448"/>
                <a:gd name="T18" fmla="*/ 104 w 364"/>
                <a:gd name="T19" fmla="*/ 266 h 448"/>
                <a:gd name="T20" fmla="*/ 222 w 364"/>
                <a:gd name="T21" fmla="*/ 230 h 448"/>
                <a:gd name="T22" fmla="*/ 12 w 364"/>
                <a:gd name="T23" fmla="*/ 112 h 448"/>
                <a:gd name="T24" fmla="*/ 16 w 364"/>
                <a:gd name="T25" fmla="*/ 116 h 448"/>
                <a:gd name="T26" fmla="*/ 24 w 364"/>
                <a:gd name="T27" fmla="*/ 104 h 448"/>
                <a:gd name="T28" fmla="*/ 62 w 364"/>
                <a:gd name="T29" fmla="*/ 72 h 448"/>
                <a:gd name="T30" fmla="*/ 108 w 364"/>
                <a:gd name="T31" fmla="*/ 54 h 448"/>
                <a:gd name="T32" fmla="*/ 140 w 364"/>
                <a:gd name="T33" fmla="*/ 52 h 448"/>
                <a:gd name="T34" fmla="*/ 196 w 364"/>
                <a:gd name="T35" fmla="*/ 68 h 448"/>
                <a:gd name="T36" fmla="*/ 220 w 364"/>
                <a:gd name="T37" fmla="*/ 108 h 448"/>
                <a:gd name="T38" fmla="*/ 224 w 364"/>
                <a:gd name="T39" fmla="*/ 140 h 448"/>
                <a:gd name="T40" fmla="*/ 98 w 364"/>
                <a:gd name="T41" fmla="*/ 238 h 448"/>
                <a:gd name="T42" fmla="*/ 46 w 364"/>
                <a:gd name="T43" fmla="*/ 264 h 448"/>
                <a:gd name="T44" fmla="*/ 18 w 364"/>
                <a:gd name="T45" fmla="*/ 290 h 448"/>
                <a:gd name="T46" fmla="*/ 2 w 364"/>
                <a:gd name="T47" fmla="*/ 328 h 448"/>
                <a:gd name="T48" fmla="*/ 0 w 364"/>
                <a:gd name="T49" fmla="*/ 362 h 448"/>
                <a:gd name="T50" fmla="*/ 14 w 364"/>
                <a:gd name="T51" fmla="*/ 406 h 448"/>
                <a:gd name="T52" fmla="*/ 54 w 364"/>
                <a:gd name="T53" fmla="*/ 440 h 448"/>
                <a:gd name="T54" fmla="*/ 94 w 364"/>
                <a:gd name="T55" fmla="*/ 446 h 448"/>
                <a:gd name="T56" fmla="*/ 144 w 364"/>
                <a:gd name="T57" fmla="*/ 438 h 448"/>
                <a:gd name="T58" fmla="*/ 192 w 364"/>
                <a:gd name="T59" fmla="*/ 412 h 448"/>
                <a:gd name="T60" fmla="*/ 226 w 364"/>
                <a:gd name="T61" fmla="*/ 396 h 448"/>
                <a:gd name="T62" fmla="*/ 244 w 364"/>
                <a:gd name="T63" fmla="*/ 428 h 448"/>
                <a:gd name="T64" fmla="*/ 272 w 364"/>
                <a:gd name="T65" fmla="*/ 446 h 448"/>
                <a:gd name="T66" fmla="*/ 292 w 364"/>
                <a:gd name="T67" fmla="*/ 448 h 448"/>
                <a:gd name="T68" fmla="*/ 334 w 364"/>
                <a:gd name="T69" fmla="*/ 440 h 448"/>
                <a:gd name="T70" fmla="*/ 356 w 364"/>
                <a:gd name="T71" fmla="*/ 420 h 448"/>
                <a:gd name="T72" fmla="*/ 364 w 364"/>
                <a:gd name="T73" fmla="*/ 406 h 448"/>
                <a:gd name="T74" fmla="*/ 358 w 364"/>
                <a:gd name="T75" fmla="*/ 406 h 448"/>
                <a:gd name="T76" fmla="*/ 326 w 364"/>
                <a:gd name="T77" fmla="*/ 412 h 448"/>
                <a:gd name="T78" fmla="*/ 298 w 364"/>
                <a:gd name="T79" fmla="*/ 390 h 448"/>
                <a:gd name="T80" fmla="*/ 288 w 364"/>
                <a:gd name="T81" fmla="*/ 118 h 448"/>
                <a:gd name="T82" fmla="*/ 286 w 364"/>
                <a:gd name="T83" fmla="*/ 92 h 448"/>
                <a:gd name="T84" fmla="*/ 268 w 364"/>
                <a:gd name="T85" fmla="*/ 44 h 448"/>
                <a:gd name="T86" fmla="*/ 240 w 364"/>
                <a:gd name="T87" fmla="*/ 18 h 448"/>
                <a:gd name="T88" fmla="*/ 192 w 364"/>
                <a:gd name="T89" fmla="*/ 2 h 448"/>
                <a:gd name="T90" fmla="*/ 148 w 364"/>
                <a:gd name="T91" fmla="*/ 0 h 448"/>
                <a:gd name="T92" fmla="*/ 90 w 364"/>
                <a:gd name="T93" fmla="*/ 14 h 448"/>
                <a:gd name="T94" fmla="*/ 52 w 364"/>
                <a:gd name="T95" fmla="*/ 42 h 448"/>
                <a:gd name="T96" fmla="*/ 18 w 364"/>
                <a:gd name="T97" fmla="*/ 92 h 448"/>
                <a:gd name="T98" fmla="*/ 12 w 364"/>
                <a:gd name="T99" fmla="*/ 112 h 4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364" h="448">
                  <a:moveTo>
                    <a:pt x="222" y="230"/>
                  </a:moveTo>
                  <a:lnTo>
                    <a:pt x="222" y="230"/>
                  </a:lnTo>
                  <a:lnTo>
                    <a:pt x="224" y="232"/>
                  </a:lnTo>
                  <a:lnTo>
                    <a:pt x="224" y="232"/>
                  </a:lnTo>
                  <a:lnTo>
                    <a:pt x="226" y="352"/>
                  </a:lnTo>
                  <a:lnTo>
                    <a:pt x="226" y="352"/>
                  </a:lnTo>
                  <a:lnTo>
                    <a:pt x="224" y="356"/>
                  </a:lnTo>
                  <a:lnTo>
                    <a:pt x="218" y="362"/>
                  </a:lnTo>
                  <a:lnTo>
                    <a:pt x="212" y="372"/>
                  </a:lnTo>
                  <a:lnTo>
                    <a:pt x="200" y="380"/>
                  </a:lnTo>
                  <a:lnTo>
                    <a:pt x="188" y="388"/>
                  </a:lnTo>
                  <a:lnTo>
                    <a:pt x="174" y="396"/>
                  </a:lnTo>
                  <a:lnTo>
                    <a:pt x="158" y="400"/>
                  </a:lnTo>
                  <a:lnTo>
                    <a:pt x="140" y="402"/>
                  </a:lnTo>
                  <a:lnTo>
                    <a:pt x="140" y="402"/>
                  </a:lnTo>
                  <a:lnTo>
                    <a:pt x="126" y="402"/>
                  </a:lnTo>
                  <a:lnTo>
                    <a:pt x="114" y="398"/>
                  </a:lnTo>
                  <a:lnTo>
                    <a:pt x="102" y="394"/>
                  </a:lnTo>
                  <a:lnTo>
                    <a:pt x="90" y="386"/>
                  </a:lnTo>
                  <a:lnTo>
                    <a:pt x="80" y="378"/>
                  </a:lnTo>
                  <a:lnTo>
                    <a:pt x="74" y="366"/>
                  </a:lnTo>
                  <a:lnTo>
                    <a:pt x="68" y="354"/>
                  </a:lnTo>
                  <a:lnTo>
                    <a:pt x="68" y="340"/>
                  </a:lnTo>
                  <a:lnTo>
                    <a:pt x="68" y="340"/>
                  </a:lnTo>
                  <a:lnTo>
                    <a:pt x="68" y="324"/>
                  </a:lnTo>
                  <a:lnTo>
                    <a:pt x="70" y="312"/>
                  </a:lnTo>
                  <a:lnTo>
                    <a:pt x="74" y="298"/>
                  </a:lnTo>
                  <a:lnTo>
                    <a:pt x="82" y="288"/>
                  </a:lnTo>
                  <a:lnTo>
                    <a:pt x="92" y="276"/>
                  </a:lnTo>
                  <a:lnTo>
                    <a:pt x="104" y="266"/>
                  </a:lnTo>
                  <a:lnTo>
                    <a:pt x="120" y="258"/>
                  </a:lnTo>
                  <a:lnTo>
                    <a:pt x="140" y="252"/>
                  </a:lnTo>
                  <a:lnTo>
                    <a:pt x="222" y="230"/>
                  </a:lnTo>
                  <a:lnTo>
                    <a:pt x="222" y="230"/>
                  </a:lnTo>
                  <a:close/>
                  <a:moveTo>
                    <a:pt x="12" y="112"/>
                  </a:moveTo>
                  <a:lnTo>
                    <a:pt x="12" y="112"/>
                  </a:lnTo>
                  <a:lnTo>
                    <a:pt x="12" y="114"/>
                  </a:lnTo>
                  <a:lnTo>
                    <a:pt x="14" y="116"/>
                  </a:lnTo>
                  <a:lnTo>
                    <a:pt x="16" y="116"/>
                  </a:lnTo>
                  <a:lnTo>
                    <a:pt x="18" y="114"/>
                  </a:lnTo>
                  <a:lnTo>
                    <a:pt x="18" y="114"/>
                  </a:lnTo>
                  <a:lnTo>
                    <a:pt x="24" y="104"/>
                  </a:lnTo>
                  <a:lnTo>
                    <a:pt x="32" y="94"/>
                  </a:lnTo>
                  <a:lnTo>
                    <a:pt x="44" y="84"/>
                  </a:lnTo>
                  <a:lnTo>
                    <a:pt x="62" y="72"/>
                  </a:lnTo>
                  <a:lnTo>
                    <a:pt x="82" y="62"/>
                  </a:lnTo>
                  <a:lnTo>
                    <a:pt x="96" y="58"/>
                  </a:lnTo>
                  <a:lnTo>
                    <a:pt x="108" y="54"/>
                  </a:lnTo>
                  <a:lnTo>
                    <a:pt x="124" y="52"/>
                  </a:lnTo>
                  <a:lnTo>
                    <a:pt x="140" y="52"/>
                  </a:lnTo>
                  <a:lnTo>
                    <a:pt x="140" y="52"/>
                  </a:lnTo>
                  <a:lnTo>
                    <a:pt x="162" y="54"/>
                  </a:lnTo>
                  <a:lnTo>
                    <a:pt x="182" y="60"/>
                  </a:lnTo>
                  <a:lnTo>
                    <a:pt x="196" y="68"/>
                  </a:lnTo>
                  <a:lnTo>
                    <a:pt x="206" y="80"/>
                  </a:lnTo>
                  <a:lnTo>
                    <a:pt x="214" y="92"/>
                  </a:lnTo>
                  <a:lnTo>
                    <a:pt x="220" y="108"/>
                  </a:lnTo>
                  <a:lnTo>
                    <a:pt x="222" y="124"/>
                  </a:lnTo>
                  <a:lnTo>
                    <a:pt x="224" y="140"/>
                  </a:lnTo>
                  <a:lnTo>
                    <a:pt x="224" y="140"/>
                  </a:lnTo>
                  <a:lnTo>
                    <a:pt x="224" y="204"/>
                  </a:lnTo>
                  <a:lnTo>
                    <a:pt x="98" y="238"/>
                  </a:lnTo>
                  <a:lnTo>
                    <a:pt x="98" y="238"/>
                  </a:lnTo>
                  <a:lnTo>
                    <a:pt x="82" y="244"/>
                  </a:lnTo>
                  <a:lnTo>
                    <a:pt x="64" y="252"/>
                  </a:lnTo>
                  <a:lnTo>
                    <a:pt x="46" y="264"/>
                  </a:lnTo>
                  <a:lnTo>
                    <a:pt x="36" y="270"/>
                  </a:lnTo>
                  <a:lnTo>
                    <a:pt x="28" y="280"/>
                  </a:lnTo>
                  <a:lnTo>
                    <a:pt x="18" y="290"/>
                  </a:lnTo>
                  <a:lnTo>
                    <a:pt x="12" y="300"/>
                  </a:lnTo>
                  <a:lnTo>
                    <a:pt x="6" y="314"/>
                  </a:lnTo>
                  <a:lnTo>
                    <a:pt x="2" y="328"/>
                  </a:lnTo>
                  <a:lnTo>
                    <a:pt x="0" y="344"/>
                  </a:lnTo>
                  <a:lnTo>
                    <a:pt x="0" y="362"/>
                  </a:lnTo>
                  <a:lnTo>
                    <a:pt x="0" y="362"/>
                  </a:lnTo>
                  <a:lnTo>
                    <a:pt x="2" y="376"/>
                  </a:lnTo>
                  <a:lnTo>
                    <a:pt x="6" y="392"/>
                  </a:lnTo>
                  <a:lnTo>
                    <a:pt x="14" y="406"/>
                  </a:lnTo>
                  <a:lnTo>
                    <a:pt x="24" y="420"/>
                  </a:lnTo>
                  <a:lnTo>
                    <a:pt x="38" y="430"/>
                  </a:lnTo>
                  <a:lnTo>
                    <a:pt x="54" y="440"/>
                  </a:lnTo>
                  <a:lnTo>
                    <a:pt x="72" y="444"/>
                  </a:lnTo>
                  <a:lnTo>
                    <a:pt x="94" y="446"/>
                  </a:lnTo>
                  <a:lnTo>
                    <a:pt x="94" y="446"/>
                  </a:lnTo>
                  <a:lnTo>
                    <a:pt x="110" y="446"/>
                  </a:lnTo>
                  <a:lnTo>
                    <a:pt x="128" y="442"/>
                  </a:lnTo>
                  <a:lnTo>
                    <a:pt x="144" y="438"/>
                  </a:lnTo>
                  <a:lnTo>
                    <a:pt x="160" y="430"/>
                  </a:lnTo>
                  <a:lnTo>
                    <a:pt x="176" y="422"/>
                  </a:lnTo>
                  <a:lnTo>
                    <a:pt x="192" y="412"/>
                  </a:lnTo>
                  <a:lnTo>
                    <a:pt x="224" y="384"/>
                  </a:lnTo>
                  <a:lnTo>
                    <a:pt x="224" y="384"/>
                  </a:lnTo>
                  <a:lnTo>
                    <a:pt x="226" y="396"/>
                  </a:lnTo>
                  <a:lnTo>
                    <a:pt x="230" y="406"/>
                  </a:lnTo>
                  <a:lnTo>
                    <a:pt x="234" y="418"/>
                  </a:lnTo>
                  <a:lnTo>
                    <a:pt x="244" y="428"/>
                  </a:lnTo>
                  <a:lnTo>
                    <a:pt x="256" y="438"/>
                  </a:lnTo>
                  <a:lnTo>
                    <a:pt x="262" y="442"/>
                  </a:lnTo>
                  <a:lnTo>
                    <a:pt x="272" y="446"/>
                  </a:lnTo>
                  <a:lnTo>
                    <a:pt x="282" y="448"/>
                  </a:lnTo>
                  <a:lnTo>
                    <a:pt x="292" y="448"/>
                  </a:lnTo>
                  <a:lnTo>
                    <a:pt x="292" y="448"/>
                  </a:lnTo>
                  <a:lnTo>
                    <a:pt x="314" y="446"/>
                  </a:lnTo>
                  <a:lnTo>
                    <a:pt x="324" y="444"/>
                  </a:lnTo>
                  <a:lnTo>
                    <a:pt x="334" y="440"/>
                  </a:lnTo>
                  <a:lnTo>
                    <a:pt x="342" y="434"/>
                  </a:lnTo>
                  <a:lnTo>
                    <a:pt x="350" y="428"/>
                  </a:lnTo>
                  <a:lnTo>
                    <a:pt x="356" y="420"/>
                  </a:lnTo>
                  <a:lnTo>
                    <a:pt x="362" y="410"/>
                  </a:lnTo>
                  <a:lnTo>
                    <a:pt x="362" y="410"/>
                  </a:lnTo>
                  <a:lnTo>
                    <a:pt x="364" y="406"/>
                  </a:lnTo>
                  <a:lnTo>
                    <a:pt x="362" y="406"/>
                  </a:lnTo>
                  <a:lnTo>
                    <a:pt x="358" y="406"/>
                  </a:lnTo>
                  <a:lnTo>
                    <a:pt x="358" y="406"/>
                  </a:lnTo>
                  <a:lnTo>
                    <a:pt x="348" y="410"/>
                  </a:lnTo>
                  <a:lnTo>
                    <a:pt x="338" y="412"/>
                  </a:lnTo>
                  <a:lnTo>
                    <a:pt x="326" y="412"/>
                  </a:lnTo>
                  <a:lnTo>
                    <a:pt x="316" y="408"/>
                  </a:lnTo>
                  <a:lnTo>
                    <a:pt x="306" y="402"/>
                  </a:lnTo>
                  <a:lnTo>
                    <a:pt x="298" y="390"/>
                  </a:lnTo>
                  <a:lnTo>
                    <a:pt x="294" y="376"/>
                  </a:lnTo>
                  <a:lnTo>
                    <a:pt x="292" y="358"/>
                  </a:lnTo>
                  <a:lnTo>
                    <a:pt x="288" y="118"/>
                  </a:lnTo>
                  <a:lnTo>
                    <a:pt x="288" y="118"/>
                  </a:lnTo>
                  <a:lnTo>
                    <a:pt x="288" y="108"/>
                  </a:lnTo>
                  <a:lnTo>
                    <a:pt x="286" y="92"/>
                  </a:lnTo>
                  <a:lnTo>
                    <a:pt x="282" y="74"/>
                  </a:lnTo>
                  <a:lnTo>
                    <a:pt x="274" y="54"/>
                  </a:lnTo>
                  <a:lnTo>
                    <a:pt x="268" y="44"/>
                  </a:lnTo>
                  <a:lnTo>
                    <a:pt x="260" y="34"/>
                  </a:lnTo>
                  <a:lnTo>
                    <a:pt x="250" y="26"/>
                  </a:lnTo>
                  <a:lnTo>
                    <a:pt x="240" y="18"/>
                  </a:lnTo>
                  <a:lnTo>
                    <a:pt x="226" y="12"/>
                  </a:lnTo>
                  <a:lnTo>
                    <a:pt x="210" y="6"/>
                  </a:lnTo>
                  <a:lnTo>
                    <a:pt x="192" y="2"/>
                  </a:lnTo>
                  <a:lnTo>
                    <a:pt x="172" y="0"/>
                  </a:lnTo>
                  <a:lnTo>
                    <a:pt x="172" y="0"/>
                  </a:lnTo>
                  <a:lnTo>
                    <a:pt x="148" y="0"/>
                  </a:lnTo>
                  <a:lnTo>
                    <a:pt x="126" y="2"/>
                  </a:lnTo>
                  <a:lnTo>
                    <a:pt x="108" y="8"/>
                  </a:lnTo>
                  <a:lnTo>
                    <a:pt x="90" y="14"/>
                  </a:lnTo>
                  <a:lnTo>
                    <a:pt x="76" y="22"/>
                  </a:lnTo>
                  <a:lnTo>
                    <a:pt x="62" y="32"/>
                  </a:lnTo>
                  <a:lnTo>
                    <a:pt x="52" y="42"/>
                  </a:lnTo>
                  <a:lnTo>
                    <a:pt x="42" y="54"/>
                  </a:lnTo>
                  <a:lnTo>
                    <a:pt x="28" y="74"/>
                  </a:lnTo>
                  <a:lnTo>
                    <a:pt x="18" y="92"/>
                  </a:lnTo>
                  <a:lnTo>
                    <a:pt x="14" y="106"/>
                  </a:lnTo>
                  <a:lnTo>
                    <a:pt x="12" y="112"/>
                  </a:lnTo>
                  <a:lnTo>
                    <a:pt x="12" y="112"/>
                  </a:lnTo>
                  <a:lnTo>
                    <a:pt x="12" y="11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prstDash val="sysDash"/>
              <a:round/>
              <a:headEnd/>
              <a:tailEnd/>
            </a:ln>
            <a:effectLst/>
            <a:extLst/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000">
                <a:solidFill>
                  <a:srgbClr val="000000"/>
                </a:solidFill>
                <a:ea typeface="ＭＳ Ｐゴシック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32756485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6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Custom Layout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FFFFFF"/>
                </a:solidFill>
              </a:defRPr>
            </a:lvl1pPr>
          </a:lstStyle>
          <a:p>
            <a:fld id="{4E159936-4676-48BA-A0AE-0A8F21FD0117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7" name="Text Box 11"/>
          <p:cNvSpPr txBox="1">
            <a:spLocks noChangeArrowheads="1"/>
          </p:cNvSpPr>
          <p:nvPr userDrawn="1"/>
        </p:nvSpPr>
        <p:spPr bwMode="auto">
          <a:xfrm rot="-5400000">
            <a:off x="8834725" y="2872313"/>
            <a:ext cx="4996636" cy="20005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700" dirty="0">
                <a:solidFill>
                  <a:srgbClr val="B0B6BB"/>
                </a:solidFill>
              </a:rPr>
              <a:t>© </a:t>
            </a:r>
            <a:r>
              <a:rPr lang="en-US" sz="700" dirty="0" smtClean="0">
                <a:solidFill>
                  <a:srgbClr val="B0B6BB"/>
                </a:solidFill>
              </a:rPr>
              <a:t>2013 </a:t>
            </a:r>
            <a:r>
              <a:rPr lang="en-US" sz="700" dirty="0">
                <a:solidFill>
                  <a:srgbClr val="B0B6BB"/>
                </a:solidFill>
              </a:rPr>
              <a:t>Amadeus IT Group SA </a:t>
            </a:r>
          </a:p>
        </p:txBody>
      </p:sp>
      <p:grpSp>
        <p:nvGrpSpPr>
          <p:cNvPr id="8" name="Group 4"/>
          <p:cNvGrpSpPr>
            <a:grpSpLocks/>
          </p:cNvGrpSpPr>
          <p:nvPr userDrawn="1"/>
        </p:nvGrpSpPr>
        <p:grpSpPr bwMode="auto">
          <a:xfrm>
            <a:off x="9298750" y="5788255"/>
            <a:ext cx="1895475" cy="526792"/>
            <a:chOff x="1385" y="1570"/>
            <a:chExt cx="2834" cy="790"/>
          </a:xfrm>
        </p:grpSpPr>
        <p:grpSp>
          <p:nvGrpSpPr>
            <p:cNvPr id="9" name="Group 5"/>
            <p:cNvGrpSpPr>
              <a:grpSpLocks/>
            </p:cNvGrpSpPr>
            <p:nvPr/>
          </p:nvGrpSpPr>
          <p:grpSpPr bwMode="auto">
            <a:xfrm>
              <a:off x="1385" y="1570"/>
              <a:ext cx="2834" cy="454"/>
              <a:chOff x="1385" y="1570"/>
              <a:chExt cx="2834" cy="454"/>
            </a:xfrm>
          </p:grpSpPr>
          <p:sp>
            <p:nvSpPr>
              <p:cNvPr id="32" name="Freeform 6"/>
              <p:cNvSpPr>
                <a:spLocks/>
              </p:cNvSpPr>
              <p:nvPr/>
            </p:nvSpPr>
            <p:spPr bwMode="auto">
              <a:xfrm>
                <a:off x="1755" y="1582"/>
                <a:ext cx="532" cy="438"/>
              </a:xfrm>
              <a:custGeom>
                <a:avLst/>
                <a:gdLst>
                  <a:gd name="T0" fmla="*/ 462 w 532"/>
                  <a:gd name="T1" fmla="*/ 54 h 438"/>
                  <a:gd name="T2" fmla="*/ 466 w 532"/>
                  <a:gd name="T3" fmla="*/ 38 h 438"/>
                  <a:gd name="T4" fmla="*/ 476 w 532"/>
                  <a:gd name="T5" fmla="*/ 24 h 438"/>
                  <a:gd name="T6" fmla="*/ 492 w 532"/>
                  <a:gd name="T7" fmla="*/ 14 h 438"/>
                  <a:gd name="T8" fmla="*/ 512 w 532"/>
                  <a:gd name="T9" fmla="*/ 10 h 438"/>
                  <a:gd name="T10" fmla="*/ 400 w 532"/>
                  <a:gd name="T11" fmla="*/ 0 h 438"/>
                  <a:gd name="T12" fmla="*/ 134 w 532"/>
                  <a:gd name="T13" fmla="*/ 0 h 438"/>
                  <a:gd name="T14" fmla="*/ 16 w 532"/>
                  <a:gd name="T15" fmla="*/ 10 h 438"/>
                  <a:gd name="T16" fmla="*/ 30 w 532"/>
                  <a:gd name="T17" fmla="*/ 12 h 438"/>
                  <a:gd name="T18" fmla="*/ 52 w 532"/>
                  <a:gd name="T19" fmla="*/ 18 h 438"/>
                  <a:gd name="T20" fmla="*/ 64 w 532"/>
                  <a:gd name="T21" fmla="*/ 30 h 438"/>
                  <a:gd name="T22" fmla="*/ 70 w 532"/>
                  <a:gd name="T23" fmla="*/ 46 h 438"/>
                  <a:gd name="T24" fmla="*/ 50 w 532"/>
                  <a:gd name="T25" fmla="*/ 364 h 438"/>
                  <a:gd name="T26" fmla="*/ 50 w 532"/>
                  <a:gd name="T27" fmla="*/ 372 h 438"/>
                  <a:gd name="T28" fmla="*/ 44 w 532"/>
                  <a:gd name="T29" fmla="*/ 392 h 438"/>
                  <a:gd name="T30" fmla="*/ 32 w 532"/>
                  <a:gd name="T31" fmla="*/ 410 h 438"/>
                  <a:gd name="T32" fmla="*/ 12 w 532"/>
                  <a:gd name="T33" fmla="*/ 422 h 438"/>
                  <a:gd name="T34" fmla="*/ 0 w 532"/>
                  <a:gd name="T35" fmla="*/ 434 h 438"/>
                  <a:gd name="T36" fmla="*/ 132 w 532"/>
                  <a:gd name="T37" fmla="*/ 422 h 438"/>
                  <a:gd name="T38" fmla="*/ 116 w 532"/>
                  <a:gd name="T39" fmla="*/ 422 h 438"/>
                  <a:gd name="T40" fmla="*/ 94 w 532"/>
                  <a:gd name="T41" fmla="*/ 410 h 438"/>
                  <a:gd name="T42" fmla="*/ 82 w 532"/>
                  <a:gd name="T43" fmla="*/ 392 h 438"/>
                  <a:gd name="T44" fmla="*/ 78 w 532"/>
                  <a:gd name="T45" fmla="*/ 364 h 438"/>
                  <a:gd name="T46" fmla="*/ 236 w 532"/>
                  <a:gd name="T47" fmla="*/ 438 h 438"/>
                  <a:gd name="T48" fmla="*/ 396 w 532"/>
                  <a:gd name="T49" fmla="*/ 86 h 438"/>
                  <a:gd name="T50" fmla="*/ 418 w 532"/>
                  <a:gd name="T51" fmla="*/ 364 h 438"/>
                  <a:gd name="T52" fmla="*/ 414 w 532"/>
                  <a:gd name="T53" fmla="*/ 394 h 438"/>
                  <a:gd name="T54" fmla="*/ 404 w 532"/>
                  <a:gd name="T55" fmla="*/ 412 h 438"/>
                  <a:gd name="T56" fmla="*/ 386 w 532"/>
                  <a:gd name="T57" fmla="*/ 422 h 438"/>
                  <a:gd name="T58" fmla="*/ 374 w 532"/>
                  <a:gd name="T59" fmla="*/ 434 h 438"/>
                  <a:gd name="T60" fmla="*/ 532 w 532"/>
                  <a:gd name="T61" fmla="*/ 422 h 438"/>
                  <a:gd name="T62" fmla="*/ 520 w 532"/>
                  <a:gd name="T63" fmla="*/ 422 h 438"/>
                  <a:gd name="T64" fmla="*/ 502 w 532"/>
                  <a:gd name="T65" fmla="*/ 412 h 438"/>
                  <a:gd name="T66" fmla="*/ 490 w 532"/>
                  <a:gd name="T67" fmla="*/ 396 h 438"/>
                  <a:gd name="T68" fmla="*/ 484 w 532"/>
                  <a:gd name="T69" fmla="*/ 376 h 438"/>
                  <a:gd name="T70" fmla="*/ 462 w 532"/>
                  <a:gd name="T71" fmla="*/ 54 h 438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532" h="438">
                    <a:moveTo>
                      <a:pt x="462" y="54"/>
                    </a:moveTo>
                    <a:lnTo>
                      <a:pt x="462" y="54"/>
                    </a:lnTo>
                    <a:lnTo>
                      <a:pt x="464" y="46"/>
                    </a:lnTo>
                    <a:lnTo>
                      <a:pt x="466" y="38"/>
                    </a:lnTo>
                    <a:lnTo>
                      <a:pt x="470" y="30"/>
                    </a:lnTo>
                    <a:lnTo>
                      <a:pt x="476" y="24"/>
                    </a:lnTo>
                    <a:lnTo>
                      <a:pt x="484" y="18"/>
                    </a:lnTo>
                    <a:lnTo>
                      <a:pt x="492" y="14"/>
                    </a:lnTo>
                    <a:lnTo>
                      <a:pt x="502" y="10"/>
                    </a:lnTo>
                    <a:lnTo>
                      <a:pt x="512" y="10"/>
                    </a:lnTo>
                    <a:lnTo>
                      <a:pt x="512" y="0"/>
                    </a:lnTo>
                    <a:lnTo>
                      <a:pt x="400" y="0"/>
                    </a:lnTo>
                    <a:lnTo>
                      <a:pt x="264" y="330"/>
                    </a:lnTo>
                    <a:lnTo>
                      <a:pt x="134" y="0"/>
                    </a:lnTo>
                    <a:lnTo>
                      <a:pt x="16" y="0"/>
                    </a:lnTo>
                    <a:lnTo>
                      <a:pt x="16" y="10"/>
                    </a:lnTo>
                    <a:lnTo>
                      <a:pt x="30" y="12"/>
                    </a:lnTo>
                    <a:lnTo>
                      <a:pt x="42" y="14"/>
                    </a:lnTo>
                    <a:lnTo>
                      <a:pt x="52" y="18"/>
                    </a:lnTo>
                    <a:lnTo>
                      <a:pt x="58" y="24"/>
                    </a:lnTo>
                    <a:lnTo>
                      <a:pt x="64" y="30"/>
                    </a:lnTo>
                    <a:lnTo>
                      <a:pt x="68" y="38"/>
                    </a:lnTo>
                    <a:lnTo>
                      <a:pt x="70" y="46"/>
                    </a:lnTo>
                    <a:lnTo>
                      <a:pt x="70" y="54"/>
                    </a:lnTo>
                    <a:lnTo>
                      <a:pt x="50" y="364"/>
                    </a:lnTo>
                    <a:lnTo>
                      <a:pt x="50" y="372"/>
                    </a:lnTo>
                    <a:lnTo>
                      <a:pt x="48" y="382"/>
                    </a:lnTo>
                    <a:lnTo>
                      <a:pt x="44" y="392"/>
                    </a:lnTo>
                    <a:lnTo>
                      <a:pt x="38" y="400"/>
                    </a:lnTo>
                    <a:lnTo>
                      <a:pt x="32" y="410"/>
                    </a:lnTo>
                    <a:lnTo>
                      <a:pt x="22" y="416"/>
                    </a:lnTo>
                    <a:lnTo>
                      <a:pt x="12" y="422"/>
                    </a:lnTo>
                    <a:lnTo>
                      <a:pt x="0" y="422"/>
                    </a:lnTo>
                    <a:lnTo>
                      <a:pt x="0" y="434"/>
                    </a:lnTo>
                    <a:lnTo>
                      <a:pt x="132" y="434"/>
                    </a:lnTo>
                    <a:lnTo>
                      <a:pt x="132" y="422"/>
                    </a:lnTo>
                    <a:lnTo>
                      <a:pt x="116" y="422"/>
                    </a:lnTo>
                    <a:lnTo>
                      <a:pt x="104" y="416"/>
                    </a:lnTo>
                    <a:lnTo>
                      <a:pt x="94" y="410"/>
                    </a:lnTo>
                    <a:lnTo>
                      <a:pt x="88" y="402"/>
                    </a:lnTo>
                    <a:lnTo>
                      <a:pt x="82" y="392"/>
                    </a:lnTo>
                    <a:lnTo>
                      <a:pt x="80" y="382"/>
                    </a:lnTo>
                    <a:lnTo>
                      <a:pt x="78" y="364"/>
                    </a:lnTo>
                    <a:lnTo>
                      <a:pt x="94" y="86"/>
                    </a:lnTo>
                    <a:lnTo>
                      <a:pt x="236" y="438"/>
                    </a:lnTo>
                    <a:lnTo>
                      <a:pt x="246" y="438"/>
                    </a:lnTo>
                    <a:lnTo>
                      <a:pt x="396" y="86"/>
                    </a:lnTo>
                    <a:lnTo>
                      <a:pt x="418" y="364"/>
                    </a:lnTo>
                    <a:lnTo>
                      <a:pt x="416" y="384"/>
                    </a:lnTo>
                    <a:lnTo>
                      <a:pt x="414" y="394"/>
                    </a:lnTo>
                    <a:lnTo>
                      <a:pt x="410" y="404"/>
                    </a:lnTo>
                    <a:lnTo>
                      <a:pt x="404" y="412"/>
                    </a:lnTo>
                    <a:lnTo>
                      <a:pt x="396" y="418"/>
                    </a:lnTo>
                    <a:lnTo>
                      <a:pt x="386" y="422"/>
                    </a:lnTo>
                    <a:lnTo>
                      <a:pt x="374" y="422"/>
                    </a:lnTo>
                    <a:lnTo>
                      <a:pt x="374" y="434"/>
                    </a:lnTo>
                    <a:lnTo>
                      <a:pt x="532" y="434"/>
                    </a:lnTo>
                    <a:lnTo>
                      <a:pt x="532" y="422"/>
                    </a:lnTo>
                    <a:lnTo>
                      <a:pt x="520" y="422"/>
                    </a:lnTo>
                    <a:lnTo>
                      <a:pt x="510" y="418"/>
                    </a:lnTo>
                    <a:lnTo>
                      <a:pt x="502" y="412"/>
                    </a:lnTo>
                    <a:lnTo>
                      <a:pt x="494" y="404"/>
                    </a:lnTo>
                    <a:lnTo>
                      <a:pt x="490" y="396"/>
                    </a:lnTo>
                    <a:lnTo>
                      <a:pt x="486" y="386"/>
                    </a:lnTo>
                    <a:lnTo>
                      <a:pt x="484" y="376"/>
                    </a:lnTo>
                    <a:lnTo>
                      <a:pt x="482" y="364"/>
                    </a:lnTo>
                    <a:lnTo>
                      <a:pt x="462" y="5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2000">
                  <a:solidFill>
                    <a:srgbClr val="000000"/>
                  </a:solidFill>
                  <a:ea typeface="ＭＳ Ｐゴシック"/>
                </a:endParaRPr>
              </a:p>
            </p:txBody>
          </p:sp>
          <p:sp>
            <p:nvSpPr>
              <p:cNvPr id="33" name="Freeform 7"/>
              <p:cNvSpPr>
                <a:spLocks/>
              </p:cNvSpPr>
              <p:nvPr/>
            </p:nvSpPr>
            <p:spPr bwMode="auto">
              <a:xfrm>
                <a:off x="3953" y="1570"/>
                <a:ext cx="266" cy="454"/>
              </a:xfrm>
              <a:custGeom>
                <a:avLst/>
                <a:gdLst>
                  <a:gd name="T0" fmla="*/ 8 w 266"/>
                  <a:gd name="T1" fmla="*/ 448 h 454"/>
                  <a:gd name="T2" fmla="*/ 10 w 266"/>
                  <a:gd name="T3" fmla="*/ 442 h 454"/>
                  <a:gd name="T4" fmla="*/ 18 w 266"/>
                  <a:gd name="T5" fmla="*/ 434 h 454"/>
                  <a:gd name="T6" fmla="*/ 32 w 266"/>
                  <a:gd name="T7" fmla="*/ 434 h 454"/>
                  <a:gd name="T8" fmla="*/ 84 w 266"/>
                  <a:gd name="T9" fmla="*/ 448 h 454"/>
                  <a:gd name="T10" fmla="*/ 134 w 266"/>
                  <a:gd name="T11" fmla="*/ 454 h 454"/>
                  <a:gd name="T12" fmla="*/ 150 w 266"/>
                  <a:gd name="T13" fmla="*/ 452 h 454"/>
                  <a:gd name="T14" fmla="*/ 178 w 266"/>
                  <a:gd name="T15" fmla="*/ 446 h 454"/>
                  <a:gd name="T16" fmla="*/ 202 w 266"/>
                  <a:gd name="T17" fmla="*/ 434 h 454"/>
                  <a:gd name="T18" fmla="*/ 224 w 266"/>
                  <a:gd name="T19" fmla="*/ 418 h 454"/>
                  <a:gd name="T20" fmla="*/ 246 w 266"/>
                  <a:gd name="T21" fmla="*/ 388 h 454"/>
                  <a:gd name="T22" fmla="*/ 264 w 266"/>
                  <a:gd name="T23" fmla="*/ 342 h 454"/>
                  <a:gd name="T24" fmla="*/ 266 w 266"/>
                  <a:gd name="T25" fmla="*/ 320 h 454"/>
                  <a:gd name="T26" fmla="*/ 264 w 266"/>
                  <a:gd name="T27" fmla="*/ 296 h 454"/>
                  <a:gd name="T28" fmla="*/ 256 w 266"/>
                  <a:gd name="T29" fmla="*/ 276 h 454"/>
                  <a:gd name="T30" fmla="*/ 230 w 266"/>
                  <a:gd name="T31" fmla="*/ 238 h 454"/>
                  <a:gd name="T32" fmla="*/ 184 w 266"/>
                  <a:gd name="T33" fmla="*/ 206 h 454"/>
                  <a:gd name="T34" fmla="*/ 122 w 266"/>
                  <a:gd name="T35" fmla="*/ 174 h 454"/>
                  <a:gd name="T36" fmla="*/ 100 w 266"/>
                  <a:gd name="T37" fmla="*/ 164 h 454"/>
                  <a:gd name="T38" fmla="*/ 82 w 266"/>
                  <a:gd name="T39" fmla="*/ 148 h 454"/>
                  <a:gd name="T40" fmla="*/ 70 w 266"/>
                  <a:gd name="T41" fmla="*/ 128 h 454"/>
                  <a:gd name="T42" fmla="*/ 64 w 266"/>
                  <a:gd name="T43" fmla="*/ 102 h 454"/>
                  <a:gd name="T44" fmla="*/ 66 w 266"/>
                  <a:gd name="T45" fmla="*/ 86 h 454"/>
                  <a:gd name="T46" fmla="*/ 76 w 266"/>
                  <a:gd name="T47" fmla="*/ 60 h 454"/>
                  <a:gd name="T48" fmla="*/ 96 w 266"/>
                  <a:gd name="T49" fmla="*/ 40 h 454"/>
                  <a:gd name="T50" fmla="*/ 122 w 266"/>
                  <a:gd name="T51" fmla="*/ 28 h 454"/>
                  <a:gd name="T52" fmla="*/ 136 w 266"/>
                  <a:gd name="T53" fmla="*/ 26 h 454"/>
                  <a:gd name="T54" fmla="*/ 174 w 266"/>
                  <a:gd name="T55" fmla="*/ 32 h 454"/>
                  <a:gd name="T56" fmla="*/ 202 w 266"/>
                  <a:gd name="T57" fmla="*/ 52 h 454"/>
                  <a:gd name="T58" fmla="*/ 220 w 266"/>
                  <a:gd name="T59" fmla="*/ 82 h 454"/>
                  <a:gd name="T60" fmla="*/ 234 w 266"/>
                  <a:gd name="T61" fmla="*/ 122 h 454"/>
                  <a:gd name="T62" fmla="*/ 242 w 266"/>
                  <a:gd name="T63" fmla="*/ 4 h 454"/>
                  <a:gd name="T64" fmla="*/ 234 w 266"/>
                  <a:gd name="T65" fmla="*/ 4 h 454"/>
                  <a:gd name="T66" fmla="*/ 222 w 266"/>
                  <a:gd name="T67" fmla="*/ 12 h 454"/>
                  <a:gd name="T68" fmla="*/ 202 w 266"/>
                  <a:gd name="T69" fmla="*/ 10 h 454"/>
                  <a:gd name="T70" fmla="*/ 152 w 266"/>
                  <a:gd name="T71" fmla="*/ 2 h 454"/>
                  <a:gd name="T72" fmla="*/ 128 w 266"/>
                  <a:gd name="T73" fmla="*/ 0 h 454"/>
                  <a:gd name="T74" fmla="*/ 104 w 266"/>
                  <a:gd name="T75" fmla="*/ 4 h 454"/>
                  <a:gd name="T76" fmla="*/ 62 w 266"/>
                  <a:gd name="T77" fmla="*/ 22 h 454"/>
                  <a:gd name="T78" fmla="*/ 30 w 266"/>
                  <a:gd name="T79" fmla="*/ 54 h 454"/>
                  <a:gd name="T80" fmla="*/ 14 w 266"/>
                  <a:gd name="T81" fmla="*/ 98 h 454"/>
                  <a:gd name="T82" fmla="*/ 10 w 266"/>
                  <a:gd name="T83" fmla="*/ 122 h 454"/>
                  <a:gd name="T84" fmla="*/ 12 w 266"/>
                  <a:gd name="T85" fmla="*/ 146 h 454"/>
                  <a:gd name="T86" fmla="*/ 28 w 266"/>
                  <a:gd name="T87" fmla="*/ 186 h 454"/>
                  <a:gd name="T88" fmla="*/ 56 w 266"/>
                  <a:gd name="T89" fmla="*/ 216 h 454"/>
                  <a:gd name="T90" fmla="*/ 110 w 266"/>
                  <a:gd name="T91" fmla="*/ 248 h 454"/>
                  <a:gd name="T92" fmla="*/ 162 w 266"/>
                  <a:gd name="T93" fmla="*/ 278 h 454"/>
                  <a:gd name="T94" fmla="*/ 190 w 266"/>
                  <a:gd name="T95" fmla="*/ 304 h 454"/>
                  <a:gd name="T96" fmla="*/ 206 w 266"/>
                  <a:gd name="T97" fmla="*/ 336 h 454"/>
                  <a:gd name="T98" fmla="*/ 208 w 266"/>
                  <a:gd name="T99" fmla="*/ 356 h 454"/>
                  <a:gd name="T100" fmla="*/ 200 w 266"/>
                  <a:gd name="T101" fmla="*/ 384 h 454"/>
                  <a:gd name="T102" fmla="*/ 182 w 266"/>
                  <a:gd name="T103" fmla="*/ 406 h 454"/>
                  <a:gd name="T104" fmla="*/ 156 w 266"/>
                  <a:gd name="T105" fmla="*/ 420 h 454"/>
                  <a:gd name="T106" fmla="*/ 128 w 266"/>
                  <a:gd name="T107" fmla="*/ 426 h 454"/>
                  <a:gd name="T108" fmla="*/ 100 w 266"/>
                  <a:gd name="T109" fmla="*/ 424 h 454"/>
                  <a:gd name="T110" fmla="*/ 78 w 266"/>
                  <a:gd name="T111" fmla="*/ 418 h 454"/>
                  <a:gd name="T112" fmla="*/ 60 w 266"/>
                  <a:gd name="T113" fmla="*/ 408 h 454"/>
                  <a:gd name="T114" fmla="*/ 34 w 266"/>
                  <a:gd name="T115" fmla="*/ 378 h 454"/>
                  <a:gd name="T116" fmla="*/ 18 w 266"/>
                  <a:gd name="T117" fmla="*/ 340 h 454"/>
                  <a:gd name="T118" fmla="*/ 2 w 266"/>
                  <a:gd name="T119" fmla="*/ 318 h 454"/>
                  <a:gd name="T120" fmla="*/ 0 w 266"/>
                  <a:gd name="T121" fmla="*/ 448 h 454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266" h="454">
                    <a:moveTo>
                      <a:pt x="0" y="448"/>
                    </a:moveTo>
                    <a:lnTo>
                      <a:pt x="8" y="448"/>
                    </a:lnTo>
                    <a:lnTo>
                      <a:pt x="10" y="442"/>
                    </a:lnTo>
                    <a:lnTo>
                      <a:pt x="14" y="438"/>
                    </a:lnTo>
                    <a:lnTo>
                      <a:pt x="18" y="434"/>
                    </a:lnTo>
                    <a:lnTo>
                      <a:pt x="22" y="432"/>
                    </a:lnTo>
                    <a:lnTo>
                      <a:pt x="32" y="434"/>
                    </a:lnTo>
                    <a:lnTo>
                      <a:pt x="46" y="436"/>
                    </a:lnTo>
                    <a:lnTo>
                      <a:pt x="84" y="448"/>
                    </a:lnTo>
                    <a:lnTo>
                      <a:pt x="108" y="452"/>
                    </a:lnTo>
                    <a:lnTo>
                      <a:pt x="134" y="454"/>
                    </a:lnTo>
                    <a:lnTo>
                      <a:pt x="150" y="452"/>
                    </a:lnTo>
                    <a:lnTo>
                      <a:pt x="164" y="450"/>
                    </a:lnTo>
                    <a:lnTo>
                      <a:pt x="178" y="446"/>
                    </a:lnTo>
                    <a:lnTo>
                      <a:pt x="190" y="440"/>
                    </a:lnTo>
                    <a:lnTo>
                      <a:pt x="202" y="434"/>
                    </a:lnTo>
                    <a:lnTo>
                      <a:pt x="214" y="426"/>
                    </a:lnTo>
                    <a:lnTo>
                      <a:pt x="224" y="418"/>
                    </a:lnTo>
                    <a:lnTo>
                      <a:pt x="232" y="408"/>
                    </a:lnTo>
                    <a:lnTo>
                      <a:pt x="246" y="388"/>
                    </a:lnTo>
                    <a:lnTo>
                      <a:pt x="258" y="366"/>
                    </a:lnTo>
                    <a:lnTo>
                      <a:pt x="264" y="342"/>
                    </a:lnTo>
                    <a:lnTo>
                      <a:pt x="266" y="320"/>
                    </a:lnTo>
                    <a:lnTo>
                      <a:pt x="264" y="308"/>
                    </a:lnTo>
                    <a:lnTo>
                      <a:pt x="264" y="296"/>
                    </a:lnTo>
                    <a:lnTo>
                      <a:pt x="260" y="286"/>
                    </a:lnTo>
                    <a:lnTo>
                      <a:pt x="256" y="276"/>
                    </a:lnTo>
                    <a:lnTo>
                      <a:pt x="244" y="256"/>
                    </a:lnTo>
                    <a:lnTo>
                      <a:pt x="230" y="238"/>
                    </a:lnTo>
                    <a:lnTo>
                      <a:pt x="208" y="222"/>
                    </a:lnTo>
                    <a:lnTo>
                      <a:pt x="184" y="206"/>
                    </a:lnTo>
                    <a:lnTo>
                      <a:pt x="156" y="190"/>
                    </a:lnTo>
                    <a:lnTo>
                      <a:pt x="122" y="174"/>
                    </a:lnTo>
                    <a:lnTo>
                      <a:pt x="100" y="164"/>
                    </a:lnTo>
                    <a:lnTo>
                      <a:pt x="92" y="156"/>
                    </a:lnTo>
                    <a:lnTo>
                      <a:pt x="82" y="148"/>
                    </a:lnTo>
                    <a:lnTo>
                      <a:pt x="74" y="138"/>
                    </a:lnTo>
                    <a:lnTo>
                      <a:pt x="70" y="128"/>
                    </a:lnTo>
                    <a:lnTo>
                      <a:pt x="66" y="116"/>
                    </a:lnTo>
                    <a:lnTo>
                      <a:pt x="64" y="102"/>
                    </a:lnTo>
                    <a:lnTo>
                      <a:pt x="66" y="86"/>
                    </a:lnTo>
                    <a:lnTo>
                      <a:pt x="70" y="72"/>
                    </a:lnTo>
                    <a:lnTo>
                      <a:pt x="76" y="60"/>
                    </a:lnTo>
                    <a:lnTo>
                      <a:pt x="86" y="48"/>
                    </a:lnTo>
                    <a:lnTo>
                      <a:pt x="96" y="40"/>
                    </a:lnTo>
                    <a:lnTo>
                      <a:pt x="108" y="32"/>
                    </a:lnTo>
                    <a:lnTo>
                      <a:pt x="122" y="28"/>
                    </a:lnTo>
                    <a:lnTo>
                      <a:pt x="136" y="26"/>
                    </a:lnTo>
                    <a:lnTo>
                      <a:pt x="156" y="28"/>
                    </a:lnTo>
                    <a:lnTo>
                      <a:pt x="174" y="32"/>
                    </a:lnTo>
                    <a:lnTo>
                      <a:pt x="188" y="40"/>
                    </a:lnTo>
                    <a:lnTo>
                      <a:pt x="202" y="52"/>
                    </a:lnTo>
                    <a:lnTo>
                      <a:pt x="212" y="64"/>
                    </a:lnTo>
                    <a:lnTo>
                      <a:pt x="220" y="82"/>
                    </a:lnTo>
                    <a:lnTo>
                      <a:pt x="228" y="100"/>
                    </a:lnTo>
                    <a:lnTo>
                      <a:pt x="234" y="122"/>
                    </a:lnTo>
                    <a:lnTo>
                      <a:pt x="242" y="122"/>
                    </a:lnTo>
                    <a:lnTo>
                      <a:pt x="242" y="4"/>
                    </a:lnTo>
                    <a:lnTo>
                      <a:pt x="234" y="4"/>
                    </a:lnTo>
                    <a:lnTo>
                      <a:pt x="228" y="10"/>
                    </a:lnTo>
                    <a:lnTo>
                      <a:pt x="222" y="12"/>
                    </a:lnTo>
                    <a:lnTo>
                      <a:pt x="212" y="12"/>
                    </a:lnTo>
                    <a:lnTo>
                      <a:pt x="202" y="10"/>
                    </a:lnTo>
                    <a:lnTo>
                      <a:pt x="172" y="4"/>
                    </a:lnTo>
                    <a:lnTo>
                      <a:pt x="152" y="2"/>
                    </a:lnTo>
                    <a:lnTo>
                      <a:pt x="128" y="0"/>
                    </a:lnTo>
                    <a:lnTo>
                      <a:pt x="116" y="2"/>
                    </a:lnTo>
                    <a:lnTo>
                      <a:pt x="104" y="4"/>
                    </a:lnTo>
                    <a:lnTo>
                      <a:pt x="82" y="10"/>
                    </a:lnTo>
                    <a:lnTo>
                      <a:pt x="62" y="22"/>
                    </a:lnTo>
                    <a:lnTo>
                      <a:pt x="46" y="36"/>
                    </a:lnTo>
                    <a:lnTo>
                      <a:pt x="30" y="54"/>
                    </a:lnTo>
                    <a:lnTo>
                      <a:pt x="20" y="76"/>
                    </a:lnTo>
                    <a:lnTo>
                      <a:pt x="14" y="98"/>
                    </a:lnTo>
                    <a:lnTo>
                      <a:pt x="12" y="110"/>
                    </a:lnTo>
                    <a:lnTo>
                      <a:pt x="10" y="122"/>
                    </a:lnTo>
                    <a:lnTo>
                      <a:pt x="12" y="146"/>
                    </a:lnTo>
                    <a:lnTo>
                      <a:pt x="20" y="168"/>
                    </a:lnTo>
                    <a:lnTo>
                      <a:pt x="28" y="186"/>
                    </a:lnTo>
                    <a:lnTo>
                      <a:pt x="42" y="202"/>
                    </a:lnTo>
                    <a:lnTo>
                      <a:pt x="56" y="216"/>
                    </a:lnTo>
                    <a:lnTo>
                      <a:pt x="74" y="228"/>
                    </a:lnTo>
                    <a:lnTo>
                      <a:pt x="110" y="248"/>
                    </a:lnTo>
                    <a:lnTo>
                      <a:pt x="146" y="268"/>
                    </a:lnTo>
                    <a:lnTo>
                      <a:pt x="162" y="278"/>
                    </a:lnTo>
                    <a:lnTo>
                      <a:pt x="176" y="290"/>
                    </a:lnTo>
                    <a:lnTo>
                      <a:pt x="190" y="304"/>
                    </a:lnTo>
                    <a:lnTo>
                      <a:pt x="200" y="318"/>
                    </a:lnTo>
                    <a:lnTo>
                      <a:pt x="206" y="336"/>
                    </a:lnTo>
                    <a:lnTo>
                      <a:pt x="208" y="356"/>
                    </a:lnTo>
                    <a:lnTo>
                      <a:pt x="206" y="370"/>
                    </a:lnTo>
                    <a:lnTo>
                      <a:pt x="200" y="384"/>
                    </a:lnTo>
                    <a:lnTo>
                      <a:pt x="192" y="396"/>
                    </a:lnTo>
                    <a:lnTo>
                      <a:pt x="182" y="406"/>
                    </a:lnTo>
                    <a:lnTo>
                      <a:pt x="168" y="414"/>
                    </a:lnTo>
                    <a:lnTo>
                      <a:pt x="156" y="420"/>
                    </a:lnTo>
                    <a:lnTo>
                      <a:pt x="142" y="424"/>
                    </a:lnTo>
                    <a:lnTo>
                      <a:pt x="128" y="426"/>
                    </a:lnTo>
                    <a:lnTo>
                      <a:pt x="100" y="424"/>
                    </a:lnTo>
                    <a:lnTo>
                      <a:pt x="88" y="422"/>
                    </a:lnTo>
                    <a:lnTo>
                      <a:pt x="78" y="418"/>
                    </a:lnTo>
                    <a:lnTo>
                      <a:pt x="68" y="414"/>
                    </a:lnTo>
                    <a:lnTo>
                      <a:pt x="60" y="408"/>
                    </a:lnTo>
                    <a:lnTo>
                      <a:pt x="46" y="394"/>
                    </a:lnTo>
                    <a:lnTo>
                      <a:pt x="34" y="378"/>
                    </a:lnTo>
                    <a:lnTo>
                      <a:pt x="26" y="360"/>
                    </a:lnTo>
                    <a:lnTo>
                      <a:pt x="18" y="340"/>
                    </a:lnTo>
                    <a:lnTo>
                      <a:pt x="12" y="318"/>
                    </a:lnTo>
                    <a:lnTo>
                      <a:pt x="2" y="318"/>
                    </a:lnTo>
                    <a:lnTo>
                      <a:pt x="0" y="4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2000">
                  <a:solidFill>
                    <a:srgbClr val="000000"/>
                  </a:solidFill>
                  <a:ea typeface="ＭＳ Ｐゴシック"/>
                </a:endParaRPr>
              </a:p>
            </p:txBody>
          </p:sp>
          <p:sp>
            <p:nvSpPr>
              <p:cNvPr id="34" name="Freeform 8"/>
              <p:cNvSpPr>
                <a:spLocks/>
              </p:cNvSpPr>
              <p:nvPr/>
            </p:nvSpPr>
            <p:spPr bwMode="auto">
              <a:xfrm>
                <a:off x="3469" y="1584"/>
                <a:ext cx="442" cy="436"/>
              </a:xfrm>
              <a:custGeom>
                <a:avLst/>
                <a:gdLst>
                  <a:gd name="T0" fmla="*/ 394 w 442"/>
                  <a:gd name="T1" fmla="*/ 68 h 436"/>
                  <a:gd name="T2" fmla="*/ 396 w 442"/>
                  <a:gd name="T3" fmla="*/ 44 h 436"/>
                  <a:gd name="T4" fmla="*/ 404 w 442"/>
                  <a:gd name="T5" fmla="*/ 26 h 436"/>
                  <a:gd name="T6" fmla="*/ 418 w 442"/>
                  <a:gd name="T7" fmla="*/ 14 h 436"/>
                  <a:gd name="T8" fmla="*/ 442 w 442"/>
                  <a:gd name="T9" fmla="*/ 8 h 436"/>
                  <a:gd name="T10" fmla="*/ 282 w 442"/>
                  <a:gd name="T11" fmla="*/ 0 h 436"/>
                  <a:gd name="T12" fmla="*/ 282 w 442"/>
                  <a:gd name="T13" fmla="*/ 8 h 436"/>
                  <a:gd name="T14" fmla="*/ 306 w 442"/>
                  <a:gd name="T15" fmla="*/ 14 h 436"/>
                  <a:gd name="T16" fmla="*/ 318 w 442"/>
                  <a:gd name="T17" fmla="*/ 26 h 436"/>
                  <a:gd name="T18" fmla="*/ 326 w 442"/>
                  <a:gd name="T19" fmla="*/ 44 h 436"/>
                  <a:gd name="T20" fmla="*/ 328 w 442"/>
                  <a:gd name="T21" fmla="*/ 328 h 436"/>
                  <a:gd name="T22" fmla="*/ 324 w 442"/>
                  <a:gd name="T23" fmla="*/ 342 h 436"/>
                  <a:gd name="T24" fmla="*/ 308 w 442"/>
                  <a:gd name="T25" fmla="*/ 368 h 436"/>
                  <a:gd name="T26" fmla="*/ 280 w 442"/>
                  <a:gd name="T27" fmla="*/ 388 h 436"/>
                  <a:gd name="T28" fmla="*/ 246 w 442"/>
                  <a:gd name="T29" fmla="*/ 400 h 436"/>
                  <a:gd name="T30" fmla="*/ 230 w 442"/>
                  <a:gd name="T31" fmla="*/ 400 h 436"/>
                  <a:gd name="T32" fmla="*/ 198 w 442"/>
                  <a:gd name="T33" fmla="*/ 396 h 436"/>
                  <a:gd name="T34" fmla="*/ 172 w 442"/>
                  <a:gd name="T35" fmla="*/ 386 h 436"/>
                  <a:gd name="T36" fmla="*/ 152 w 442"/>
                  <a:gd name="T37" fmla="*/ 370 h 436"/>
                  <a:gd name="T38" fmla="*/ 136 w 442"/>
                  <a:gd name="T39" fmla="*/ 352 h 436"/>
                  <a:gd name="T40" fmla="*/ 118 w 442"/>
                  <a:gd name="T41" fmla="*/ 308 h 436"/>
                  <a:gd name="T42" fmla="*/ 114 w 442"/>
                  <a:gd name="T43" fmla="*/ 268 h 436"/>
                  <a:gd name="T44" fmla="*/ 114 w 442"/>
                  <a:gd name="T45" fmla="*/ 68 h 436"/>
                  <a:gd name="T46" fmla="*/ 116 w 442"/>
                  <a:gd name="T47" fmla="*/ 46 h 436"/>
                  <a:gd name="T48" fmla="*/ 122 w 442"/>
                  <a:gd name="T49" fmla="*/ 28 h 436"/>
                  <a:gd name="T50" fmla="*/ 136 w 442"/>
                  <a:gd name="T51" fmla="*/ 14 h 436"/>
                  <a:gd name="T52" fmla="*/ 154 w 442"/>
                  <a:gd name="T53" fmla="*/ 8 h 436"/>
                  <a:gd name="T54" fmla="*/ 0 w 442"/>
                  <a:gd name="T55" fmla="*/ 0 h 436"/>
                  <a:gd name="T56" fmla="*/ 0 w 442"/>
                  <a:gd name="T57" fmla="*/ 8 h 436"/>
                  <a:gd name="T58" fmla="*/ 20 w 442"/>
                  <a:gd name="T59" fmla="*/ 12 h 436"/>
                  <a:gd name="T60" fmla="*/ 36 w 442"/>
                  <a:gd name="T61" fmla="*/ 26 h 436"/>
                  <a:gd name="T62" fmla="*/ 44 w 442"/>
                  <a:gd name="T63" fmla="*/ 44 h 436"/>
                  <a:gd name="T64" fmla="*/ 46 w 442"/>
                  <a:gd name="T65" fmla="*/ 68 h 436"/>
                  <a:gd name="T66" fmla="*/ 46 w 442"/>
                  <a:gd name="T67" fmla="*/ 268 h 436"/>
                  <a:gd name="T68" fmla="*/ 52 w 442"/>
                  <a:gd name="T69" fmla="*/ 316 h 436"/>
                  <a:gd name="T70" fmla="*/ 60 w 442"/>
                  <a:gd name="T71" fmla="*/ 346 h 436"/>
                  <a:gd name="T72" fmla="*/ 74 w 442"/>
                  <a:gd name="T73" fmla="*/ 372 h 436"/>
                  <a:gd name="T74" fmla="*/ 92 w 442"/>
                  <a:gd name="T75" fmla="*/ 396 h 436"/>
                  <a:gd name="T76" fmla="*/ 118 w 442"/>
                  <a:gd name="T77" fmla="*/ 414 h 436"/>
                  <a:gd name="T78" fmla="*/ 148 w 442"/>
                  <a:gd name="T79" fmla="*/ 428 h 436"/>
                  <a:gd name="T80" fmla="*/ 184 w 442"/>
                  <a:gd name="T81" fmla="*/ 436 h 436"/>
                  <a:gd name="T82" fmla="*/ 206 w 442"/>
                  <a:gd name="T83" fmla="*/ 436 h 436"/>
                  <a:gd name="T84" fmla="*/ 242 w 442"/>
                  <a:gd name="T85" fmla="*/ 432 h 436"/>
                  <a:gd name="T86" fmla="*/ 274 w 442"/>
                  <a:gd name="T87" fmla="*/ 422 h 436"/>
                  <a:gd name="T88" fmla="*/ 300 w 442"/>
                  <a:gd name="T89" fmla="*/ 404 h 436"/>
                  <a:gd name="T90" fmla="*/ 324 w 442"/>
                  <a:gd name="T91" fmla="*/ 432 h 436"/>
                  <a:gd name="T92" fmla="*/ 442 w 442"/>
                  <a:gd name="T93" fmla="*/ 420 h 436"/>
                  <a:gd name="T94" fmla="*/ 430 w 442"/>
                  <a:gd name="T95" fmla="*/ 420 h 436"/>
                  <a:gd name="T96" fmla="*/ 412 w 442"/>
                  <a:gd name="T97" fmla="*/ 410 h 436"/>
                  <a:gd name="T98" fmla="*/ 400 w 442"/>
                  <a:gd name="T99" fmla="*/ 392 h 436"/>
                  <a:gd name="T100" fmla="*/ 394 w 442"/>
                  <a:gd name="T101" fmla="*/ 362 h 436"/>
                  <a:gd name="T102" fmla="*/ 394 w 442"/>
                  <a:gd name="T103" fmla="*/ 68 h 4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442" h="436">
                    <a:moveTo>
                      <a:pt x="394" y="68"/>
                    </a:moveTo>
                    <a:lnTo>
                      <a:pt x="394" y="68"/>
                    </a:lnTo>
                    <a:lnTo>
                      <a:pt x="394" y="54"/>
                    </a:lnTo>
                    <a:lnTo>
                      <a:pt x="396" y="44"/>
                    </a:lnTo>
                    <a:lnTo>
                      <a:pt x="398" y="34"/>
                    </a:lnTo>
                    <a:lnTo>
                      <a:pt x="404" y="26"/>
                    </a:lnTo>
                    <a:lnTo>
                      <a:pt x="410" y="18"/>
                    </a:lnTo>
                    <a:lnTo>
                      <a:pt x="418" y="14"/>
                    </a:lnTo>
                    <a:lnTo>
                      <a:pt x="430" y="10"/>
                    </a:lnTo>
                    <a:lnTo>
                      <a:pt x="442" y="8"/>
                    </a:lnTo>
                    <a:lnTo>
                      <a:pt x="442" y="0"/>
                    </a:lnTo>
                    <a:lnTo>
                      <a:pt x="282" y="0"/>
                    </a:lnTo>
                    <a:lnTo>
                      <a:pt x="282" y="8"/>
                    </a:lnTo>
                    <a:lnTo>
                      <a:pt x="296" y="10"/>
                    </a:lnTo>
                    <a:lnTo>
                      <a:pt x="306" y="14"/>
                    </a:lnTo>
                    <a:lnTo>
                      <a:pt x="314" y="18"/>
                    </a:lnTo>
                    <a:lnTo>
                      <a:pt x="318" y="26"/>
                    </a:lnTo>
                    <a:lnTo>
                      <a:pt x="322" y="34"/>
                    </a:lnTo>
                    <a:lnTo>
                      <a:pt x="326" y="44"/>
                    </a:lnTo>
                    <a:lnTo>
                      <a:pt x="328" y="68"/>
                    </a:lnTo>
                    <a:lnTo>
                      <a:pt x="328" y="328"/>
                    </a:lnTo>
                    <a:lnTo>
                      <a:pt x="324" y="342"/>
                    </a:lnTo>
                    <a:lnTo>
                      <a:pt x="318" y="354"/>
                    </a:lnTo>
                    <a:lnTo>
                      <a:pt x="308" y="368"/>
                    </a:lnTo>
                    <a:lnTo>
                      <a:pt x="296" y="378"/>
                    </a:lnTo>
                    <a:lnTo>
                      <a:pt x="280" y="388"/>
                    </a:lnTo>
                    <a:lnTo>
                      <a:pt x="264" y="394"/>
                    </a:lnTo>
                    <a:lnTo>
                      <a:pt x="246" y="400"/>
                    </a:lnTo>
                    <a:lnTo>
                      <a:pt x="230" y="400"/>
                    </a:lnTo>
                    <a:lnTo>
                      <a:pt x="214" y="400"/>
                    </a:lnTo>
                    <a:lnTo>
                      <a:pt x="198" y="396"/>
                    </a:lnTo>
                    <a:lnTo>
                      <a:pt x="184" y="392"/>
                    </a:lnTo>
                    <a:lnTo>
                      <a:pt x="172" y="386"/>
                    </a:lnTo>
                    <a:lnTo>
                      <a:pt x="162" y="380"/>
                    </a:lnTo>
                    <a:lnTo>
                      <a:pt x="152" y="370"/>
                    </a:lnTo>
                    <a:lnTo>
                      <a:pt x="144" y="362"/>
                    </a:lnTo>
                    <a:lnTo>
                      <a:pt x="136" y="352"/>
                    </a:lnTo>
                    <a:lnTo>
                      <a:pt x="126" y="330"/>
                    </a:lnTo>
                    <a:lnTo>
                      <a:pt x="118" y="308"/>
                    </a:lnTo>
                    <a:lnTo>
                      <a:pt x="114" y="286"/>
                    </a:lnTo>
                    <a:lnTo>
                      <a:pt x="114" y="268"/>
                    </a:lnTo>
                    <a:lnTo>
                      <a:pt x="114" y="68"/>
                    </a:lnTo>
                    <a:lnTo>
                      <a:pt x="114" y="56"/>
                    </a:lnTo>
                    <a:lnTo>
                      <a:pt x="116" y="46"/>
                    </a:lnTo>
                    <a:lnTo>
                      <a:pt x="118" y="36"/>
                    </a:lnTo>
                    <a:lnTo>
                      <a:pt x="122" y="28"/>
                    </a:lnTo>
                    <a:lnTo>
                      <a:pt x="128" y="20"/>
                    </a:lnTo>
                    <a:lnTo>
                      <a:pt x="136" y="14"/>
                    </a:lnTo>
                    <a:lnTo>
                      <a:pt x="144" y="10"/>
                    </a:lnTo>
                    <a:lnTo>
                      <a:pt x="154" y="8"/>
                    </a:lnTo>
                    <a:lnTo>
                      <a:pt x="154" y="0"/>
                    </a:lnTo>
                    <a:lnTo>
                      <a:pt x="0" y="0"/>
                    </a:lnTo>
                    <a:lnTo>
                      <a:pt x="0" y="8"/>
                    </a:lnTo>
                    <a:lnTo>
                      <a:pt x="10" y="10"/>
                    </a:lnTo>
                    <a:lnTo>
                      <a:pt x="20" y="12"/>
                    </a:lnTo>
                    <a:lnTo>
                      <a:pt x="28" y="18"/>
                    </a:lnTo>
                    <a:lnTo>
                      <a:pt x="36" y="26"/>
                    </a:lnTo>
                    <a:lnTo>
                      <a:pt x="40" y="34"/>
                    </a:lnTo>
                    <a:lnTo>
                      <a:pt x="44" y="44"/>
                    </a:lnTo>
                    <a:lnTo>
                      <a:pt x="46" y="54"/>
                    </a:lnTo>
                    <a:lnTo>
                      <a:pt x="46" y="68"/>
                    </a:lnTo>
                    <a:lnTo>
                      <a:pt x="46" y="268"/>
                    </a:lnTo>
                    <a:lnTo>
                      <a:pt x="50" y="300"/>
                    </a:lnTo>
                    <a:lnTo>
                      <a:pt x="52" y="316"/>
                    </a:lnTo>
                    <a:lnTo>
                      <a:pt x="56" y="330"/>
                    </a:lnTo>
                    <a:lnTo>
                      <a:pt x="60" y="346"/>
                    </a:lnTo>
                    <a:lnTo>
                      <a:pt x="66" y="360"/>
                    </a:lnTo>
                    <a:lnTo>
                      <a:pt x="74" y="372"/>
                    </a:lnTo>
                    <a:lnTo>
                      <a:pt x="82" y="384"/>
                    </a:lnTo>
                    <a:lnTo>
                      <a:pt x="92" y="396"/>
                    </a:lnTo>
                    <a:lnTo>
                      <a:pt x="104" y="406"/>
                    </a:lnTo>
                    <a:lnTo>
                      <a:pt x="118" y="414"/>
                    </a:lnTo>
                    <a:lnTo>
                      <a:pt x="132" y="422"/>
                    </a:lnTo>
                    <a:lnTo>
                      <a:pt x="148" y="428"/>
                    </a:lnTo>
                    <a:lnTo>
                      <a:pt x="166" y="434"/>
                    </a:lnTo>
                    <a:lnTo>
                      <a:pt x="184" y="436"/>
                    </a:lnTo>
                    <a:lnTo>
                      <a:pt x="206" y="436"/>
                    </a:lnTo>
                    <a:lnTo>
                      <a:pt x="224" y="436"/>
                    </a:lnTo>
                    <a:lnTo>
                      <a:pt x="242" y="432"/>
                    </a:lnTo>
                    <a:lnTo>
                      <a:pt x="258" y="428"/>
                    </a:lnTo>
                    <a:lnTo>
                      <a:pt x="274" y="422"/>
                    </a:lnTo>
                    <a:lnTo>
                      <a:pt x="288" y="414"/>
                    </a:lnTo>
                    <a:lnTo>
                      <a:pt x="300" y="404"/>
                    </a:lnTo>
                    <a:lnTo>
                      <a:pt x="324" y="384"/>
                    </a:lnTo>
                    <a:lnTo>
                      <a:pt x="324" y="432"/>
                    </a:lnTo>
                    <a:lnTo>
                      <a:pt x="442" y="432"/>
                    </a:lnTo>
                    <a:lnTo>
                      <a:pt x="442" y="420"/>
                    </a:lnTo>
                    <a:lnTo>
                      <a:pt x="430" y="420"/>
                    </a:lnTo>
                    <a:lnTo>
                      <a:pt x="420" y="416"/>
                    </a:lnTo>
                    <a:lnTo>
                      <a:pt x="412" y="410"/>
                    </a:lnTo>
                    <a:lnTo>
                      <a:pt x="404" y="402"/>
                    </a:lnTo>
                    <a:lnTo>
                      <a:pt x="400" y="392"/>
                    </a:lnTo>
                    <a:lnTo>
                      <a:pt x="396" y="378"/>
                    </a:lnTo>
                    <a:lnTo>
                      <a:pt x="394" y="362"/>
                    </a:lnTo>
                    <a:lnTo>
                      <a:pt x="394" y="340"/>
                    </a:lnTo>
                    <a:lnTo>
                      <a:pt x="394" y="6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2000">
                  <a:solidFill>
                    <a:srgbClr val="000000"/>
                  </a:solidFill>
                  <a:ea typeface="ＭＳ Ｐゴシック"/>
                </a:endParaRPr>
              </a:p>
            </p:txBody>
          </p:sp>
          <p:sp>
            <p:nvSpPr>
              <p:cNvPr id="35" name="Freeform 9"/>
              <p:cNvSpPr>
                <a:spLocks/>
              </p:cNvSpPr>
              <p:nvPr/>
            </p:nvSpPr>
            <p:spPr bwMode="auto">
              <a:xfrm>
                <a:off x="3139" y="1582"/>
                <a:ext cx="298" cy="434"/>
              </a:xfrm>
              <a:custGeom>
                <a:avLst/>
                <a:gdLst>
                  <a:gd name="T0" fmla="*/ 116 w 298"/>
                  <a:gd name="T1" fmla="*/ 30 h 434"/>
                  <a:gd name="T2" fmla="*/ 118 w 298"/>
                  <a:gd name="T3" fmla="*/ 28 h 434"/>
                  <a:gd name="T4" fmla="*/ 206 w 298"/>
                  <a:gd name="T5" fmla="*/ 28 h 434"/>
                  <a:gd name="T6" fmla="*/ 236 w 298"/>
                  <a:gd name="T7" fmla="*/ 32 h 434"/>
                  <a:gd name="T8" fmla="*/ 258 w 298"/>
                  <a:gd name="T9" fmla="*/ 42 h 434"/>
                  <a:gd name="T10" fmla="*/ 272 w 298"/>
                  <a:gd name="T11" fmla="*/ 60 h 434"/>
                  <a:gd name="T12" fmla="*/ 280 w 298"/>
                  <a:gd name="T13" fmla="*/ 84 h 434"/>
                  <a:gd name="T14" fmla="*/ 290 w 298"/>
                  <a:gd name="T15" fmla="*/ 0 h 434"/>
                  <a:gd name="T16" fmla="*/ 0 w 298"/>
                  <a:gd name="T17" fmla="*/ 10 h 434"/>
                  <a:gd name="T18" fmla="*/ 14 w 298"/>
                  <a:gd name="T19" fmla="*/ 12 h 434"/>
                  <a:gd name="T20" fmla="*/ 34 w 298"/>
                  <a:gd name="T21" fmla="*/ 20 h 434"/>
                  <a:gd name="T22" fmla="*/ 44 w 298"/>
                  <a:gd name="T23" fmla="*/ 32 h 434"/>
                  <a:gd name="T24" fmla="*/ 50 w 298"/>
                  <a:gd name="T25" fmla="*/ 46 h 434"/>
                  <a:gd name="T26" fmla="*/ 50 w 298"/>
                  <a:gd name="T27" fmla="*/ 356 h 434"/>
                  <a:gd name="T28" fmla="*/ 50 w 298"/>
                  <a:gd name="T29" fmla="*/ 366 h 434"/>
                  <a:gd name="T30" fmla="*/ 44 w 298"/>
                  <a:gd name="T31" fmla="*/ 390 h 434"/>
                  <a:gd name="T32" fmla="*/ 34 w 298"/>
                  <a:gd name="T33" fmla="*/ 410 h 434"/>
                  <a:gd name="T34" fmla="*/ 14 w 298"/>
                  <a:gd name="T35" fmla="*/ 422 h 434"/>
                  <a:gd name="T36" fmla="*/ 0 w 298"/>
                  <a:gd name="T37" fmla="*/ 434 h 434"/>
                  <a:gd name="T38" fmla="*/ 298 w 298"/>
                  <a:gd name="T39" fmla="*/ 346 h 434"/>
                  <a:gd name="T40" fmla="*/ 292 w 298"/>
                  <a:gd name="T41" fmla="*/ 346 h 434"/>
                  <a:gd name="T42" fmla="*/ 276 w 298"/>
                  <a:gd name="T43" fmla="*/ 378 h 434"/>
                  <a:gd name="T44" fmla="*/ 256 w 298"/>
                  <a:gd name="T45" fmla="*/ 396 h 434"/>
                  <a:gd name="T46" fmla="*/ 222 w 298"/>
                  <a:gd name="T47" fmla="*/ 408 h 434"/>
                  <a:gd name="T48" fmla="*/ 198 w 298"/>
                  <a:gd name="T49" fmla="*/ 410 h 434"/>
                  <a:gd name="T50" fmla="*/ 154 w 298"/>
                  <a:gd name="T51" fmla="*/ 404 h 434"/>
                  <a:gd name="T52" fmla="*/ 130 w 298"/>
                  <a:gd name="T53" fmla="*/ 392 h 434"/>
                  <a:gd name="T54" fmla="*/ 118 w 298"/>
                  <a:gd name="T55" fmla="*/ 374 h 434"/>
                  <a:gd name="T56" fmla="*/ 116 w 298"/>
                  <a:gd name="T57" fmla="*/ 356 h 434"/>
                  <a:gd name="T58" fmla="*/ 196 w 298"/>
                  <a:gd name="T59" fmla="*/ 228 h 434"/>
                  <a:gd name="T60" fmla="*/ 212 w 298"/>
                  <a:gd name="T61" fmla="*/ 230 h 434"/>
                  <a:gd name="T62" fmla="*/ 236 w 298"/>
                  <a:gd name="T63" fmla="*/ 236 h 434"/>
                  <a:gd name="T64" fmla="*/ 252 w 298"/>
                  <a:gd name="T65" fmla="*/ 250 h 434"/>
                  <a:gd name="T66" fmla="*/ 260 w 298"/>
                  <a:gd name="T67" fmla="*/ 268 h 434"/>
                  <a:gd name="T68" fmla="*/ 270 w 298"/>
                  <a:gd name="T69" fmla="*/ 278 h 434"/>
                  <a:gd name="T70" fmla="*/ 262 w 298"/>
                  <a:gd name="T71" fmla="*/ 148 h 434"/>
                  <a:gd name="T72" fmla="*/ 260 w 298"/>
                  <a:gd name="T73" fmla="*/ 158 h 434"/>
                  <a:gd name="T74" fmla="*/ 252 w 298"/>
                  <a:gd name="T75" fmla="*/ 178 h 434"/>
                  <a:gd name="T76" fmla="*/ 236 w 298"/>
                  <a:gd name="T77" fmla="*/ 192 h 434"/>
                  <a:gd name="T78" fmla="*/ 212 w 298"/>
                  <a:gd name="T79" fmla="*/ 200 h 434"/>
                  <a:gd name="T80" fmla="*/ 116 w 298"/>
                  <a:gd name="T81" fmla="*/ 202 h 434"/>
                  <a:gd name="T82" fmla="*/ 116 w 298"/>
                  <a:gd name="T83" fmla="*/ 30 h 434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298" h="434">
                    <a:moveTo>
                      <a:pt x="116" y="30"/>
                    </a:moveTo>
                    <a:lnTo>
                      <a:pt x="116" y="30"/>
                    </a:lnTo>
                    <a:lnTo>
                      <a:pt x="118" y="28"/>
                    </a:lnTo>
                    <a:lnTo>
                      <a:pt x="206" y="28"/>
                    </a:lnTo>
                    <a:lnTo>
                      <a:pt x="222" y="28"/>
                    </a:lnTo>
                    <a:lnTo>
                      <a:pt x="236" y="32"/>
                    </a:lnTo>
                    <a:lnTo>
                      <a:pt x="248" y="36"/>
                    </a:lnTo>
                    <a:lnTo>
                      <a:pt x="258" y="42"/>
                    </a:lnTo>
                    <a:lnTo>
                      <a:pt x="266" y="52"/>
                    </a:lnTo>
                    <a:lnTo>
                      <a:pt x="272" y="60"/>
                    </a:lnTo>
                    <a:lnTo>
                      <a:pt x="276" y="72"/>
                    </a:lnTo>
                    <a:lnTo>
                      <a:pt x="280" y="84"/>
                    </a:lnTo>
                    <a:lnTo>
                      <a:pt x="290" y="84"/>
                    </a:lnTo>
                    <a:lnTo>
                      <a:pt x="290" y="0"/>
                    </a:lnTo>
                    <a:lnTo>
                      <a:pt x="0" y="0"/>
                    </a:lnTo>
                    <a:lnTo>
                      <a:pt x="0" y="10"/>
                    </a:lnTo>
                    <a:lnTo>
                      <a:pt x="14" y="12"/>
                    </a:lnTo>
                    <a:lnTo>
                      <a:pt x="24" y="14"/>
                    </a:lnTo>
                    <a:lnTo>
                      <a:pt x="34" y="20"/>
                    </a:lnTo>
                    <a:lnTo>
                      <a:pt x="40" y="24"/>
                    </a:lnTo>
                    <a:lnTo>
                      <a:pt x="44" y="32"/>
                    </a:lnTo>
                    <a:lnTo>
                      <a:pt x="48" y="38"/>
                    </a:lnTo>
                    <a:lnTo>
                      <a:pt x="50" y="46"/>
                    </a:lnTo>
                    <a:lnTo>
                      <a:pt x="50" y="54"/>
                    </a:lnTo>
                    <a:lnTo>
                      <a:pt x="50" y="356"/>
                    </a:lnTo>
                    <a:lnTo>
                      <a:pt x="50" y="366"/>
                    </a:lnTo>
                    <a:lnTo>
                      <a:pt x="48" y="378"/>
                    </a:lnTo>
                    <a:lnTo>
                      <a:pt x="44" y="390"/>
                    </a:lnTo>
                    <a:lnTo>
                      <a:pt x="40" y="400"/>
                    </a:lnTo>
                    <a:lnTo>
                      <a:pt x="34" y="410"/>
                    </a:lnTo>
                    <a:lnTo>
                      <a:pt x="24" y="416"/>
                    </a:lnTo>
                    <a:lnTo>
                      <a:pt x="14" y="422"/>
                    </a:lnTo>
                    <a:lnTo>
                      <a:pt x="0" y="422"/>
                    </a:lnTo>
                    <a:lnTo>
                      <a:pt x="0" y="434"/>
                    </a:lnTo>
                    <a:lnTo>
                      <a:pt x="290" y="434"/>
                    </a:lnTo>
                    <a:lnTo>
                      <a:pt x="298" y="346"/>
                    </a:lnTo>
                    <a:lnTo>
                      <a:pt x="292" y="346"/>
                    </a:lnTo>
                    <a:lnTo>
                      <a:pt x="282" y="366"/>
                    </a:lnTo>
                    <a:lnTo>
                      <a:pt x="276" y="378"/>
                    </a:lnTo>
                    <a:lnTo>
                      <a:pt x="266" y="388"/>
                    </a:lnTo>
                    <a:lnTo>
                      <a:pt x="256" y="396"/>
                    </a:lnTo>
                    <a:lnTo>
                      <a:pt x="240" y="402"/>
                    </a:lnTo>
                    <a:lnTo>
                      <a:pt x="222" y="408"/>
                    </a:lnTo>
                    <a:lnTo>
                      <a:pt x="198" y="410"/>
                    </a:lnTo>
                    <a:lnTo>
                      <a:pt x="174" y="408"/>
                    </a:lnTo>
                    <a:lnTo>
                      <a:pt x="154" y="404"/>
                    </a:lnTo>
                    <a:lnTo>
                      <a:pt x="140" y="398"/>
                    </a:lnTo>
                    <a:lnTo>
                      <a:pt x="130" y="392"/>
                    </a:lnTo>
                    <a:lnTo>
                      <a:pt x="122" y="384"/>
                    </a:lnTo>
                    <a:lnTo>
                      <a:pt x="118" y="374"/>
                    </a:lnTo>
                    <a:lnTo>
                      <a:pt x="116" y="366"/>
                    </a:lnTo>
                    <a:lnTo>
                      <a:pt x="116" y="356"/>
                    </a:lnTo>
                    <a:lnTo>
                      <a:pt x="116" y="228"/>
                    </a:lnTo>
                    <a:lnTo>
                      <a:pt x="196" y="228"/>
                    </a:lnTo>
                    <a:lnTo>
                      <a:pt x="212" y="230"/>
                    </a:lnTo>
                    <a:lnTo>
                      <a:pt x="224" y="232"/>
                    </a:lnTo>
                    <a:lnTo>
                      <a:pt x="236" y="236"/>
                    </a:lnTo>
                    <a:lnTo>
                      <a:pt x="246" y="242"/>
                    </a:lnTo>
                    <a:lnTo>
                      <a:pt x="252" y="250"/>
                    </a:lnTo>
                    <a:lnTo>
                      <a:pt x="258" y="258"/>
                    </a:lnTo>
                    <a:lnTo>
                      <a:pt x="260" y="268"/>
                    </a:lnTo>
                    <a:lnTo>
                      <a:pt x="262" y="278"/>
                    </a:lnTo>
                    <a:lnTo>
                      <a:pt x="270" y="278"/>
                    </a:lnTo>
                    <a:lnTo>
                      <a:pt x="270" y="148"/>
                    </a:lnTo>
                    <a:lnTo>
                      <a:pt x="262" y="148"/>
                    </a:lnTo>
                    <a:lnTo>
                      <a:pt x="260" y="158"/>
                    </a:lnTo>
                    <a:lnTo>
                      <a:pt x="258" y="170"/>
                    </a:lnTo>
                    <a:lnTo>
                      <a:pt x="252" y="178"/>
                    </a:lnTo>
                    <a:lnTo>
                      <a:pt x="246" y="186"/>
                    </a:lnTo>
                    <a:lnTo>
                      <a:pt x="236" y="192"/>
                    </a:lnTo>
                    <a:lnTo>
                      <a:pt x="224" y="198"/>
                    </a:lnTo>
                    <a:lnTo>
                      <a:pt x="212" y="200"/>
                    </a:lnTo>
                    <a:lnTo>
                      <a:pt x="196" y="202"/>
                    </a:lnTo>
                    <a:lnTo>
                      <a:pt x="116" y="202"/>
                    </a:lnTo>
                    <a:lnTo>
                      <a:pt x="116" y="3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2000">
                  <a:solidFill>
                    <a:srgbClr val="000000"/>
                  </a:solidFill>
                  <a:ea typeface="ＭＳ Ｐゴシック"/>
                </a:endParaRPr>
              </a:p>
            </p:txBody>
          </p:sp>
          <p:sp>
            <p:nvSpPr>
              <p:cNvPr id="36" name="Freeform 10"/>
              <p:cNvSpPr>
                <a:spLocks noEditPoints="1"/>
              </p:cNvSpPr>
              <p:nvPr/>
            </p:nvSpPr>
            <p:spPr bwMode="auto">
              <a:xfrm>
                <a:off x="1385" y="1574"/>
                <a:ext cx="364" cy="448"/>
              </a:xfrm>
              <a:custGeom>
                <a:avLst/>
                <a:gdLst>
                  <a:gd name="T0" fmla="*/ 224 w 364"/>
                  <a:gd name="T1" fmla="*/ 232 h 448"/>
                  <a:gd name="T2" fmla="*/ 226 w 364"/>
                  <a:gd name="T3" fmla="*/ 352 h 448"/>
                  <a:gd name="T4" fmla="*/ 212 w 364"/>
                  <a:gd name="T5" fmla="*/ 372 h 448"/>
                  <a:gd name="T6" fmla="*/ 174 w 364"/>
                  <a:gd name="T7" fmla="*/ 396 h 448"/>
                  <a:gd name="T8" fmla="*/ 140 w 364"/>
                  <a:gd name="T9" fmla="*/ 402 h 448"/>
                  <a:gd name="T10" fmla="*/ 102 w 364"/>
                  <a:gd name="T11" fmla="*/ 394 h 448"/>
                  <a:gd name="T12" fmla="*/ 74 w 364"/>
                  <a:gd name="T13" fmla="*/ 366 h 448"/>
                  <a:gd name="T14" fmla="*/ 68 w 364"/>
                  <a:gd name="T15" fmla="*/ 340 h 448"/>
                  <a:gd name="T16" fmla="*/ 74 w 364"/>
                  <a:gd name="T17" fmla="*/ 298 h 448"/>
                  <a:gd name="T18" fmla="*/ 104 w 364"/>
                  <a:gd name="T19" fmla="*/ 266 h 448"/>
                  <a:gd name="T20" fmla="*/ 222 w 364"/>
                  <a:gd name="T21" fmla="*/ 230 h 448"/>
                  <a:gd name="T22" fmla="*/ 12 w 364"/>
                  <a:gd name="T23" fmla="*/ 112 h 448"/>
                  <a:gd name="T24" fmla="*/ 16 w 364"/>
                  <a:gd name="T25" fmla="*/ 116 h 448"/>
                  <a:gd name="T26" fmla="*/ 24 w 364"/>
                  <a:gd name="T27" fmla="*/ 104 h 448"/>
                  <a:gd name="T28" fmla="*/ 62 w 364"/>
                  <a:gd name="T29" fmla="*/ 72 h 448"/>
                  <a:gd name="T30" fmla="*/ 108 w 364"/>
                  <a:gd name="T31" fmla="*/ 54 h 448"/>
                  <a:gd name="T32" fmla="*/ 140 w 364"/>
                  <a:gd name="T33" fmla="*/ 52 h 448"/>
                  <a:gd name="T34" fmla="*/ 196 w 364"/>
                  <a:gd name="T35" fmla="*/ 68 h 448"/>
                  <a:gd name="T36" fmla="*/ 220 w 364"/>
                  <a:gd name="T37" fmla="*/ 108 h 448"/>
                  <a:gd name="T38" fmla="*/ 224 w 364"/>
                  <a:gd name="T39" fmla="*/ 140 h 448"/>
                  <a:gd name="T40" fmla="*/ 98 w 364"/>
                  <a:gd name="T41" fmla="*/ 238 h 448"/>
                  <a:gd name="T42" fmla="*/ 46 w 364"/>
                  <a:gd name="T43" fmla="*/ 264 h 448"/>
                  <a:gd name="T44" fmla="*/ 18 w 364"/>
                  <a:gd name="T45" fmla="*/ 290 h 448"/>
                  <a:gd name="T46" fmla="*/ 2 w 364"/>
                  <a:gd name="T47" fmla="*/ 328 h 448"/>
                  <a:gd name="T48" fmla="*/ 0 w 364"/>
                  <a:gd name="T49" fmla="*/ 362 h 448"/>
                  <a:gd name="T50" fmla="*/ 14 w 364"/>
                  <a:gd name="T51" fmla="*/ 406 h 448"/>
                  <a:gd name="T52" fmla="*/ 54 w 364"/>
                  <a:gd name="T53" fmla="*/ 440 h 448"/>
                  <a:gd name="T54" fmla="*/ 94 w 364"/>
                  <a:gd name="T55" fmla="*/ 446 h 448"/>
                  <a:gd name="T56" fmla="*/ 144 w 364"/>
                  <a:gd name="T57" fmla="*/ 438 h 448"/>
                  <a:gd name="T58" fmla="*/ 192 w 364"/>
                  <a:gd name="T59" fmla="*/ 412 h 448"/>
                  <a:gd name="T60" fmla="*/ 226 w 364"/>
                  <a:gd name="T61" fmla="*/ 396 h 448"/>
                  <a:gd name="T62" fmla="*/ 244 w 364"/>
                  <a:gd name="T63" fmla="*/ 428 h 448"/>
                  <a:gd name="T64" fmla="*/ 272 w 364"/>
                  <a:gd name="T65" fmla="*/ 446 h 448"/>
                  <a:gd name="T66" fmla="*/ 292 w 364"/>
                  <a:gd name="T67" fmla="*/ 448 h 448"/>
                  <a:gd name="T68" fmla="*/ 334 w 364"/>
                  <a:gd name="T69" fmla="*/ 440 h 448"/>
                  <a:gd name="T70" fmla="*/ 356 w 364"/>
                  <a:gd name="T71" fmla="*/ 420 h 448"/>
                  <a:gd name="T72" fmla="*/ 364 w 364"/>
                  <a:gd name="T73" fmla="*/ 406 h 448"/>
                  <a:gd name="T74" fmla="*/ 358 w 364"/>
                  <a:gd name="T75" fmla="*/ 406 h 448"/>
                  <a:gd name="T76" fmla="*/ 326 w 364"/>
                  <a:gd name="T77" fmla="*/ 412 h 448"/>
                  <a:gd name="T78" fmla="*/ 298 w 364"/>
                  <a:gd name="T79" fmla="*/ 390 h 448"/>
                  <a:gd name="T80" fmla="*/ 288 w 364"/>
                  <a:gd name="T81" fmla="*/ 118 h 448"/>
                  <a:gd name="T82" fmla="*/ 286 w 364"/>
                  <a:gd name="T83" fmla="*/ 92 h 448"/>
                  <a:gd name="T84" fmla="*/ 268 w 364"/>
                  <a:gd name="T85" fmla="*/ 44 h 448"/>
                  <a:gd name="T86" fmla="*/ 240 w 364"/>
                  <a:gd name="T87" fmla="*/ 18 h 448"/>
                  <a:gd name="T88" fmla="*/ 192 w 364"/>
                  <a:gd name="T89" fmla="*/ 2 h 448"/>
                  <a:gd name="T90" fmla="*/ 148 w 364"/>
                  <a:gd name="T91" fmla="*/ 0 h 448"/>
                  <a:gd name="T92" fmla="*/ 90 w 364"/>
                  <a:gd name="T93" fmla="*/ 14 h 448"/>
                  <a:gd name="T94" fmla="*/ 52 w 364"/>
                  <a:gd name="T95" fmla="*/ 42 h 448"/>
                  <a:gd name="T96" fmla="*/ 18 w 364"/>
                  <a:gd name="T97" fmla="*/ 92 h 448"/>
                  <a:gd name="T98" fmla="*/ 12 w 364"/>
                  <a:gd name="T99" fmla="*/ 112 h 448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364" h="448">
                    <a:moveTo>
                      <a:pt x="222" y="230"/>
                    </a:moveTo>
                    <a:lnTo>
                      <a:pt x="222" y="230"/>
                    </a:lnTo>
                    <a:lnTo>
                      <a:pt x="224" y="232"/>
                    </a:lnTo>
                    <a:lnTo>
                      <a:pt x="226" y="352"/>
                    </a:lnTo>
                    <a:lnTo>
                      <a:pt x="224" y="356"/>
                    </a:lnTo>
                    <a:lnTo>
                      <a:pt x="218" y="362"/>
                    </a:lnTo>
                    <a:lnTo>
                      <a:pt x="212" y="372"/>
                    </a:lnTo>
                    <a:lnTo>
                      <a:pt x="200" y="380"/>
                    </a:lnTo>
                    <a:lnTo>
                      <a:pt x="188" y="388"/>
                    </a:lnTo>
                    <a:lnTo>
                      <a:pt x="174" y="396"/>
                    </a:lnTo>
                    <a:lnTo>
                      <a:pt x="158" y="400"/>
                    </a:lnTo>
                    <a:lnTo>
                      <a:pt x="140" y="402"/>
                    </a:lnTo>
                    <a:lnTo>
                      <a:pt x="126" y="402"/>
                    </a:lnTo>
                    <a:lnTo>
                      <a:pt x="114" y="398"/>
                    </a:lnTo>
                    <a:lnTo>
                      <a:pt x="102" y="394"/>
                    </a:lnTo>
                    <a:lnTo>
                      <a:pt x="90" y="386"/>
                    </a:lnTo>
                    <a:lnTo>
                      <a:pt x="80" y="378"/>
                    </a:lnTo>
                    <a:lnTo>
                      <a:pt x="74" y="366"/>
                    </a:lnTo>
                    <a:lnTo>
                      <a:pt x="68" y="354"/>
                    </a:lnTo>
                    <a:lnTo>
                      <a:pt x="68" y="340"/>
                    </a:lnTo>
                    <a:lnTo>
                      <a:pt x="68" y="324"/>
                    </a:lnTo>
                    <a:lnTo>
                      <a:pt x="70" y="312"/>
                    </a:lnTo>
                    <a:lnTo>
                      <a:pt x="74" y="298"/>
                    </a:lnTo>
                    <a:lnTo>
                      <a:pt x="82" y="288"/>
                    </a:lnTo>
                    <a:lnTo>
                      <a:pt x="92" y="276"/>
                    </a:lnTo>
                    <a:lnTo>
                      <a:pt x="104" y="266"/>
                    </a:lnTo>
                    <a:lnTo>
                      <a:pt x="120" y="258"/>
                    </a:lnTo>
                    <a:lnTo>
                      <a:pt x="140" y="252"/>
                    </a:lnTo>
                    <a:lnTo>
                      <a:pt x="222" y="230"/>
                    </a:lnTo>
                    <a:close/>
                    <a:moveTo>
                      <a:pt x="12" y="112"/>
                    </a:moveTo>
                    <a:lnTo>
                      <a:pt x="12" y="112"/>
                    </a:lnTo>
                    <a:lnTo>
                      <a:pt x="12" y="114"/>
                    </a:lnTo>
                    <a:lnTo>
                      <a:pt x="14" y="116"/>
                    </a:lnTo>
                    <a:lnTo>
                      <a:pt x="16" y="116"/>
                    </a:lnTo>
                    <a:lnTo>
                      <a:pt x="18" y="114"/>
                    </a:lnTo>
                    <a:lnTo>
                      <a:pt x="24" y="104"/>
                    </a:lnTo>
                    <a:lnTo>
                      <a:pt x="32" y="94"/>
                    </a:lnTo>
                    <a:lnTo>
                      <a:pt x="44" y="84"/>
                    </a:lnTo>
                    <a:lnTo>
                      <a:pt x="62" y="72"/>
                    </a:lnTo>
                    <a:lnTo>
                      <a:pt x="82" y="62"/>
                    </a:lnTo>
                    <a:lnTo>
                      <a:pt x="96" y="58"/>
                    </a:lnTo>
                    <a:lnTo>
                      <a:pt x="108" y="54"/>
                    </a:lnTo>
                    <a:lnTo>
                      <a:pt x="124" y="52"/>
                    </a:lnTo>
                    <a:lnTo>
                      <a:pt x="140" y="52"/>
                    </a:lnTo>
                    <a:lnTo>
                      <a:pt x="162" y="54"/>
                    </a:lnTo>
                    <a:lnTo>
                      <a:pt x="182" y="60"/>
                    </a:lnTo>
                    <a:lnTo>
                      <a:pt x="196" y="68"/>
                    </a:lnTo>
                    <a:lnTo>
                      <a:pt x="206" y="80"/>
                    </a:lnTo>
                    <a:lnTo>
                      <a:pt x="214" y="92"/>
                    </a:lnTo>
                    <a:lnTo>
                      <a:pt x="220" y="108"/>
                    </a:lnTo>
                    <a:lnTo>
                      <a:pt x="222" y="124"/>
                    </a:lnTo>
                    <a:lnTo>
                      <a:pt x="224" y="140"/>
                    </a:lnTo>
                    <a:lnTo>
                      <a:pt x="224" y="204"/>
                    </a:lnTo>
                    <a:lnTo>
                      <a:pt x="98" y="238"/>
                    </a:lnTo>
                    <a:lnTo>
                      <a:pt x="82" y="244"/>
                    </a:lnTo>
                    <a:lnTo>
                      <a:pt x="64" y="252"/>
                    </a:lnTo>
                    <a:lnTo>
                      <a:pt x="46" y="264"/>
                    </a:lnTo>
                    <a:lnTo>
                      <a:pt x="36" y="270"/>
                    </a:lnTo>
                    <a:lnTo>
                      <a:pt x="28" y="280"/>
                    </a:lnTo>
                    <a:lnTo>
                      <a:pt x="18" y="290"/>
                    </a:lnTo>
                    <a:lnTo>
                      <a:pt x="12" y="300"/>
                    </a:lnTo>
                    <a:lnTo>
                      <a:pt x="6" y="314"/>
                    </a:lnTo>
                    <a:lnTo>
                      <a:pt x="2" y="328"/>
                    </a:lnTo>
                    <a:lnTo>
                      <a:pt x="0" y="344"/>
                    </a:lnTo>
                    <a:lnTo>
                      <a:pt x="0" y="362"/>
                    </a:lnTo>
                    <a:lnTo>
                      <a:pt x="2" y="376"/>
                    </a:lnTo>
                    <a:lnTo>
                      <a:pt x="6" y="392"/>
                    </a:lnTo>
                    <a:lnTo>
                      <a:pt x="14" y="406"/>
                    </a:lnTo>
                    <a:lnTo>
                      <a:pt x="24" y="420"/>
                    </a:lnTo>
                    <a:lnTo>
                      <a:pt x="38" y="430"/>
                    </a:lnTo>
                    <a:lnTo>
                      <a:pt x="54" y="440"/>
                    </a:lnTo>
                    <a:lnTo>
                      <a:pt x="72" y="444"/>
                    </a:lnTo>
                    <a:lnTo>
                      <a:pt x="94" y="446"/>
                    </a:lnTo>
                    <a:lnTo>
                      <a:pt x="110" y="446"/>
                    </a:lnTo>
                    <a:lnTo>
                      <a:pt x="128" y="442"/>
                    </a:lnTo>
                    <a:lnTo>
                      <a:pt x="144" y="438"/>
                    </a:lnTo>
                    <a:lnTo>
                      <a:pt x="160" y="430"/>
                    </a:lnTo>
                    <a:lnTo>
                      <a:pt x="176" y="422"/>
                    </a:lnTo>
                    <a:lnTo>
                      <a:pt x="192" y="412"/>
                    </a:lnTo>
                    <a:lnTo>
                      <a:pt x="224" y="384"/>
                    </a:lnTo>
                    <a:lnTo>
                      <a:pt x="226" y="396"/>
                    </a:lnTo>
                    <a:lnTo>
                      <a:pt x="230" y="406"/>
                    </a:lnTo>
                    <a:lnTo>
                      <a:pt x="234" y="418"/>
                    </a:lnTo>
                    <a:lnTo>
                      <a:pt x="244" y="428"/>
                    </a:lnTo>
                    <a:lnTo>
                      <a:pt x="256" y="438"/>
                    </a:lnTo>
                    <a:lnTo>
                      <a:pt x="262" y="442"/>
                    </a:lnTo>
                    <a:lnTo>
                      <a:pt x="272" y="446"/>
                    </a:lnTo>
                    <a:lnTo>
                      <a:pt x="282" y="448"/>
                    </a:lnTo>
                    <a:lnTo>
                      <a:pt x="292" y="448"/>
                    </a:lnTo>
                    <a:lnTo>
                      <a:pt x="314" y="446"/>
                    </a:lnTo>
                    <a:lnTo>
                      <a:pt x="324" y="444"/>
                    </a:lnTo>
                    <a:lnTo>
                      <a:pt x="334" y="440"/>
                    </a:lnTo>
                    <a:lnTo>
                      <a:pt x="342" y="434"/>
                    </a:lnTo>
                    <a:lnTo>
                      <a:pt x="350" y="428"/>
                    </a:lnTo>
                    <a:lnTo>
                      <a:pt x="356" y="420"/>
                    </a:lnTo>
                    <a:lnTo>
                      <a:pt x="362" y="410"/>
                    </a:lnTo>
                    <a:lnTo>
                      <a:pt x="364" y="406"/>
                    </a:lnTo>
                    <a:lnTo>
                      <a:pt x="362" y="406"/>
                    </a:lnTo>
                    <a:lnTo>
                      <a:pt x="358" y="406"/>
                    </a:lnTo>
                    <a:lnTo>
                      <a:pt x="348" y="410"/>
                    </a:lnTo>
                    <a:lnTo>
                      <a:pt x="338" y="412"/>
                    </a:lnTo>
                    <a:lnTo>
                      <a:pt x="326" y="412"/>
                    </a:lnTo>
                    <a:lnTo>
                      <a:pt x="316" y="408"/>
                    </a:lnTo>
                    <a:lnTo>
                      <a:pt x="306" y="402"/>
                    </a:lnTo>
                    <a:lnTo>
                      <a:pt x="298" y="390"/>
                    </a:lnTo>
                    <a:lnTo>
                      <a:pt x="294" y="376"/>
                    </a:lnTo>
                    <a:lnTo>
                      <a:pt x="292" y="358"/>
                    </a:lnTo>
                    <a:lnTo>
                      <a:pt x="288" y="118"/>
                    </a:lnTo>
                    <a:lnTo>
                      <a:pt x="288" y="108"/>
                    </a:lnTo>
                    <a:lnTo>
                      <a:pt x="286" y="92"/>
                    </a:lnTo>
                    <a:lnTo>
                      <a:pt x="282" y="74"/>
                    </a:lnTo>
                    <a:lnTo>
                      <a:pt x="274" y="54"/>
                    </a:lnTo>
                    <a:lnTo>
                      <a:pt x="268" y="44"/>
                    </a:lnTo>
                    <a:lnTo>
                      <a:pt x="260" y="34"/>
                    </a:lnTo>
                    <a:lnTo>
                      <a:pt x="250" y="26"/>
                    </a:lnTo>
                    <a:lnTo>
                      <a:pt x="240" y="18"/>
                    </a:lnTo>
                    <a:lnTo>
                      <a:pt x="226" y="12"/>
                    </a:lnTo>
                    <a:lnTo>
                      <a:pt x="210" y="6"/>
                    </a:lnTo>
                    <a:lnTo>
                      <a:pt x="192" y="2"/>
                    </a:lnTo>
                    <a:lnTo>
                      <a:pt x="172" y="0"/>
                    </a:lnTo>
                    <a:lnTo>
                      <a:pt x="148" y="0"/>
                    </a:lnTo>
                    <a:lnTo>
                      <a:pt x="126" y="2"/>
                    </a:lnTo>
                    <a:lnTo>
                      <a:pt x="108" y="8"/>
                    </a:lnTo>
                    <a:lnTo>
                      <a:pt x="90" y="14"/>
                    </a:lnTo>
                    <a:lnTo>
                      <a:pt x="76" y="22"/>
                    </a:lnTo>
                    <a:lnTo>
                      <a:pt x="62" y="32"/>
                    </a:lnTo>
                    <a:lnTo>
                      <a:pt x="52" y="42"/>
                    </a:lnTo>
                    <a:lnTo>
                      <a:pt x="42" y="54"/>
                    </a:lnTo>
                    <a:lnTo>
                      <a:pt x="28" y="74"/>
                    </a:lnTo>
                    <a:lnTo>
                      <a:pt x="18" y="92"/>
                    </a:lnTo>
                    <a:lnTo>
                      <a:pt x="14" y="106"/>
                    </a:lnTo>
                    <a:lnTo>
                      <a:pt x="12" y="11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2000">
                  <a:solidFill>
                    <a:srgbClr val="000000"/>
                  </a:solidFill>
                  <a:ea typeface="ＭＳ Ｐゴシック"/>
                </a:endParaRPr>
              </a:p>
            </p:txBody>
          </p:sp>
          <p:sp>
            <p:nvSpPr>
              <p:cNvPr id="37" name="Freeform 11"/>
              <p:cNvSpPr>
                <a:spLocks noEditPoints="1"/>
              </p:cNvSpPr>
              <p:nvPr/>
            </p:nvSpPr>
            <p:spPr bwMode="auto">
              <a:xfrm>
                <a:off x="2315" y="1574"/>
                <a:ext cx="364" cy="448"/>
              </a:xfrm>
              <a:custGeom>
                <a:avLst/>
                <a:gdLst>
                  <a:gd name="T0" fmla="*/ 224 w 364"/>
                  <a:gd name="T1" fmla="*/ 232 h 448"/>
                  <a:gd name="T2" fmla="*/ 226 w 364"/>
                  <a:gd name="T3" fmla="*/ 352 h 448"/>
                  <a:gd name="T4" fmla="*/ 212 w 364"/>
                  <a:gd name="T5" fmla="*/ 372 h 448"/>
                  <a:gd name="T6" fmla="*/ 174 w 364"/>
                  <a:gd name="T7" fmla="*/ 396 h 448"/>
                  <a:gd name="T8" fmla="*/ 140 w 364"/>
                  <a:gd name="T9" fmla="*/ 402 h 448"/>
                  <a:gd name="T10" fmla="*/ 102 w 364"/>
                  <a:gd name="T11" fmla="*/ 394 h 448"/>
                  <a:gd name="T12" fmla="*/ 74 w 364"/>
                  <a:gd name="T13" fmla="*/ 366 h 448"/>
                  <a:gd name="T14" fmla="*/ 68 w 364"/>
                  <a:gd name="T15" fmla="*/ 340 h 448"/>
                  <a:gd name="T16" fmla="*/ 76 w 364"/>
                  <a:gd name="T17" fmla="*/ 298 h 448"/>
                  <a:gd name="T18" fmla="*/ 104 w 364"/>
                  <a:gd name="T19" fmla="*/ 266 h 448"/>
                  <a:gd name="T20" fmla="*/ 222 w 364"/>
                  <a:gd name="T21" fmla="*/ 230 h 448"/>
                  <a:gd name="T22" fmla="*/ 14 w 364"/>
                  <a:gd name="T23" fmla="*/ 112 h 448"/>
                  <a:gd name="T24" fmla="*/ 16 w 364"/>
                  <a:gd name="T25" fmla="*/ 116 h 448"/>
                  <a:gd name="T26" fmla="*/ 24 w 364"/>
                  <a:gd name="T27" fmla="*/ 104 h 448"/>
                  <a:gd name="T28" fmla="*/ 62 w 364"/>
                  <a:gd name="T29" fmla="*/ 72 h 448"/>
                  <a:gd name="T30" fmla="*/ 110 w 364"/>
                  <a:gd name="T31" fmla="*/ 54 h 448"/>
                  <a:gd name="T32" fmla="*/ 142 w 364"/>
                  <a:gd name="T33" fmla="*/ 52 h 448"/>
                  <a:gd name="T34" fmla="*/ 196 w 364"/>
                  <a:gd name="T35" fmla="*/ 68 h 448"/>
                  <a:gd name="T36" fmla="*/ 220 w 364"/>
                  <a:gd name="T37" fmla="*/ 108 h 448"/>
                  <a:gd name="T38" fmla="*/ 224 w 364"/>
                  <a:gd name="T39" fmla="*/ 140 h 448"/>
                  <a:gd name="T40" fmla="*/ 100 w 364"/>
                  <a:gd name="T41" fmla="*/ 238 h 448"/>
                  <a:gd name="T42" fmla="*/ 46 w 364"/>
                  <a:gd name="T43" fmla="*/ 264 h 448"/>
                  <a:gd name="T44" fmla="*/ 20 w 364"/>
                  <a:gd name="T45" fmla="*/ 290 h 448"/>
                  <a:gd name="T46" fmla="*/ 2 w 364"/>
                  <a:gd name="T47" fmla="*/ 328 h 448"/>
                  <a:gd name="T48" fmla="*/ 0 w 364"/>
                  <a:gd name="T49" fmla="*/ 362 h 448"/>
                  <a:gd name="T50" fmla="*/ 14 w 364"/>
                  <a:gd name="T51" fmla="*/ 406 h 448"/>
                  <a:gd name="T52" fmla="*/ 54 w 364"/>
                  <a:gd name="T53" fmla="*/ 440 h 448"/>
                  <a:gd name="T54" fmla="*/ 94 w 364"/>
                  <a:gd name="T55" fmla="*/ 446 h 448"/>
                  <a:gd name="T56" fmla="*/ 144 w 364"/>
                  <a:gd name="T57" fmla="*/ 438 h 448"/>
                  <a:gd name="T58" fmla="*/ 192 w 364"/>
                  <a:gd name="T59" fmla="*/ 412 h 448"/>
                  <a:gd name="T60" fmla="*/ 226 w 364"/>
                  <a:gd name="T61" fmla="*/ 396 h 448"/>
                  <a:gd name="T62" fmla="*/ 244 w 364"/>
                  <a:gd name="T63" fmla="*/ 428 h 448"/>
                  <a:gd name="T64" fmla="*/ 272 w 364"/>
                  <a:gd name="T65" fmla="*/ 446 h 448"/>
                  <a:gd name="T66" fmla="*/ 294 w 364"/>
                  <a:gd name="T67" fmla="*/ 448 h 448"/>
                  <a:gd name="T68" fmla="*/ 334 w 364"/>
                  <a:gd name="T69" fmla="*/ 440 h 448"/>
                  <a:gd name="T70" fmla="*/ 358 w 364"/>
                  <a:gd name="T71" fmla="*/ 420 h 448"/>
                  <a:gd name="T72" fmla="*/ 364 w 364"/>
                  <a:gd name="T73" fmla="*/ 406 h 448"/>
                  <a:gd name="T74" fmla="*/ 360 w 364"/>
                  <a:gd name="T75" fmla="*/ 406 h 448"/>
                  <a:gd name="T76" fmla="*/ 326 w 364"/>
                  <a:gd name="T77" fmla="*/ 412 h 448"/>
                  <a:gd name="T78" fmla="*/ 300 w 364"/>
                  <a:gd name="T79" fmla="*/ 390 h 448"/>
                  <a:gd name="T80" fmla="*/ 290 w 364"/>
                  <a:gd name="T81" fmla="*/ 118 h 448"/>
                  <a:gd name="T82" fmla="*/ 288 w 364"/>
                  <a:gd name="T83" fmla="*/ 92 h 448"/>
                  <a:gd name="T84" fmla="*/ 270 w 364"/>
                  <a:gd name="T85" fmla="*/ 44 h 448"/>
                  <a:gd name="T86" fmla="*/ 240 w 364"/>
                  <a:gd name="T87" fmla="*/ 18 h 448"/>
                  <a:gd name="T88" fmla="*/ 192 w 364"/>
                  <a:gd name="T89" fmla="*/ 2 h 448"/>
                  <a:gd name="T90" fmla="*/ 148 w 364"/>
                  <a:gd name="T91" fmla="*/ 0 h 448"/>
                  <a:gd name="T92" fmla="*/ 92 w 364"/>
                  <a:gd name="T93" fmla="*/ 14 h 448"/>
                  <a:gd name="T94" fmla="*/ 52 w 364"/>
                  <a:gd name="T95" fmla="*/ 42 h 448"/>
                  <a:gd name="T96" fmla="*/ 20 w 364"/>
                  <a:gd name="T97" fmla="*/ 92 h 448"/>
                  <a:gd name="T98" fmla="*/ 14 w 364"/>
                  <a:gd name="T99" fmla="*/ 112 h 448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364" h="448">
                    <a:moveTo>
                      <a:pt x="222" y="230"/>
                    </a:moveTo>
                    <a:lnTo>
                      <a:pt x="222" y="230"/>
                    </a:lnTo>
                    <a:lnTo>
                      <a:pt x="224" y="232"/>
                    </a:lnTo>
                    <a:lnTo>
                      <a:pt x="226" y="352"/>
                    </a:lnTo>
                    <a:lnTo>
                      <a:pt x="224" y="356"/>
                    </a:lnTo>
                    <a:lnTo>
                      <a:pt x="220" y="362"/>
                    </a:lnTo>
                    <a:lnTo>
                      <a:pt x="212" y="372"/>
                    </a:lnTo>
                    <a:lnTo>
                      <a:pt x="202" y="380"/>
                    </a:lnTo>
                    <a:lnTo>
                      <a:pt x="188" y="388"/>
                    </a:lnTo>
                    <a:lnTo>
                      <a:pt x="174" y="396"/>
                    </a:lnTo>
                    <a:lnTo>
                      <a:pt x="158" y="400"/>
                    </a:lnTo>
                    <a:lnTo>
                      <a:pt x="140" y="402"/>
                    </a:lnTo>
                    <a:lnTo>
                      <a:pt x="128" y="402"/>
                    </a:lnTo>
                    <a:lnTo>
                      <a:pt x="114" y="398"/>
                    </a:lnTo>
                    <a:lnTo>
                      <a:pt x="102" y="394"/>
                    </a:lnTo>
                    <a:lnTo>
                      <a:pt x="92" y="386"/>
                    </a:lnTo>
                    <a:lnTo>
                      <a:pt x="82" y="378"/>
                    </a:lnTo>
                    <a:lnTo>
                      <a:pt x="74" y="366"/>
                    </a:lnTo>
                    <a:lnTo>
                      <a:pt x="70" y="354"/>
                    </a:lnTo>
                    <a:lnTo>
                      <a:pt x="68" y="340"/>
                    </a:lnTo>
                    <a:lnTo>
                      <a:pt x="68" y="324"/>
                    </a:lnTo>
                    <a:lnTo>
                      <a:pt x="72" y="312"/>
                    </a:lnTo>
                    <a:lnTo>
                      <a:pt x="76" y="298"/>
                    </a:lnTo>
                    <a:lnTo>
                      <a:pt x="82" y="288"/>
                    </a:lnTo>
                    <a:lnTo>
                      <a:pt x="92" y="276"/>
                    </a:lnTo>
                    <a:lnTo>
                      <a:pt x="104" y="266"/>
                    </a:lnTo>
                    <a:lnTo>
                      <a:pt x="120" y="258"/>
                    </a:lnTo>
                    <a:lnTo>
                      <a:pt x="140" y="252"/>
                    </a:lnTo>
                    <a:lnTo>
                      <a:pt x="222" y="230"/>
                    </a:lnTo>
                    <a:close/>
                    <a:moveTo>
                      <a:pt x="14" y="112"/>
                    </a:moveTo>
                    <a:lnTo>
                      <a:pt x="14" y="112"/>
                    </a:lnTo>
                    <a:lnTo>
                      <a:pt x="14" y="114"/>
                    </a:lnTo>
                    <a:lnTo>
                      <a:pt x="14" y="116"/>
                    </a:lnTo>
                    <a:lnTo>
                      <a:pt x="16" y="116"/>
                    </a:lnTo>
                    <a:lnTo>
                      <a:pt x="18" y="114"/>
                    </a:lnTo>
                    <a:lnTo>
                      <a:pt x="24" y="104"/>
                    </a:lnTo>
                    <a:lnTo>
                      <a:pt x="34" y="94"/>
                    </a:lnTo>
                    <a:lnTo>
                      <a:pt x="46" y="84"/>
                    </a:lnTo>
                    <a:lnTo>
                      <a:pt x="62" y="72"/>
                    </a:lnTo>
                    <a:lnTo>
                      <a:pt x="84" y="62"/>
                    </a:lnTo>
                    <a:lnTo>
                      <a:pt x="96" y="58"/>
                    </a:lnTo>
                    <a:lnTo>
                      <a:pt x="110" y="54"/>
                    </a:lnTo>
                    <a:lnTo>
                      <a:pt x="124" y="52"/>
                    </a:lnTo>
                    <a:lnTo>
                      <a:pt x="142" y="52"/>
                    </a:lnTo>
                    <a:lnTo>
                      <a:pt x="164" y="54"/>
                    </a:lnTo>
                    <a:lnTo>
                      <a:pt x="182" y="60"/>
                    </a:lnTo>
                    <a:lnTo>
                      <a:pt x="196" y="68"/>
                    </a:lnTo>
                    <a:lnTo>
                      <a:pt x="208" y="80"/>
                    </a:lnTo>
                    <a:lnTo>
                      <a:pt x="216" y="92"/>
                    </a:lnTo>
                    <a:lnTo>
                      <a:pt x="220" y="108"/>
                    </a:lnTo>
                    <a:lnTo>
                      <a:pt x="224" y="124"/>
                    </a:lnTo>
                    <a:lnTo>
                      <a:pt x="224" y="140"/>
                    </a:lnTo>
                    <a:lnTo>
                      <a:pt x="224" y="204"/>
                    </a:lnTo>
                    <a:lnTo>
                      <a:pt x="100" y="238"/>
                    </a:lnTo>
                    <a:lnTo>
                      <a:pt x="82" y="244"/>
                    </a:lnTo>
                    <a:lnTo>
                      <a:pt x="66" y="252"/>
                    </a:lnTo>
                    <a:lnTo>
                      <a:pt x="46" y="264"/>
                    </a:lnTo>
                    <a:lnTo>
                      <a:pt x="36" y="270"/>
                    </a:lnTo>
                    <a:lnTo>
                      <a:pt x="28" y="280"/>
                    </a:lnTo>
                    <a:lnTo>
                      <a:pt x="20" y="290"/>
                    </a:lnTo>
                    <a:lnTo>
                      <a:pt x="12" y="300"/>
                    </a:lnTo>
                    <a:lnTo>
                      <a:pt x="6" y="314"/>
                    </a:lnTo>
                    <a:lnTo>
                      <a:pt x="2" y="328"/>
                    </a:lnTo>
                    <a:lnTo>
                      <a:pt x="0" y="344"/>
                    </a:lnTo>
                    <a:lnTo>
                      <a:pt x="0" y="362"/>
                    </a:lnTo>
                    <a:lnTo>
                      <a:pt x="2" y="376"/>
                    </a:lnTo>
                    <a:lnTo>
                      <a:pt x="8" y="392"/>
                    </a:lnTo>
                    <a:lnTo>
                      <a:pt x="14" y="406"/>
                    </a:lnTo>
                    <a:lnTo>
                      <a:pt x="26" y="420"/>
                    </a:lnTo>
                    <a:lnTo>
                      <a:pt x="38" y="430"/>
                    </a:lnTo>
                    <a:lnTo>
                      <a:pt x="54" y="440"/>
                    </a:lnTo>
                    <a:lnTo>
                      <a:pt x="72" y="444"/>
                    </a:lnTo>
                    <a:lnTo>
                      <a:pt x="94" y="446"/>
                    </a:lnTo>
                    <a:lnTo>
                      <a:pt x="112" y="446"/>
                    </a:lnTo>
                    <a:lnTo>
                      <a:pt x="128" y="442"/>
                    </a:lnTo>
                    <a:lnTo>
                      <a:pt x="144" y="438"/>
                    </a:lnTo>
                    <a:lnTo>
                      <a:pt x="160" y="430"/>
                    </a:lnTo>
                    <a:lnTo>
                      <a:pt x="176" y="422"/>
                    </a:lnTo>
                    <a:lnTo>
                      <a:pt x="192" y="412"/>
                    </a:lnTo>
                    <a:lnTo>
                      <a:pt x="226" y="384"/>
                    </a:lnTo>
                    <a:lnTo>
                      <a:pt x="226" y="396"/>
                    </a:lnTo>
                    <a:lnTo>
                      <a:pt x="230" y="406"/>
                    </a:lnTo>
                    <a:lnTo>
                      <a:pt x="236" y="418"/>
                    </a:lnTo>
                    <a:lnTo>
                      <a:pt x="244" y="428"/>
                    </a:lnTo>
                    <a:lnTo>
                      <a:pt x="256" y="438"/>
                    </a:lnTo>
                    <a:lnTo>
                      <a:pt x="264" y="442"/>
                    </a:lnTo>
                    <a:lnTo>
                      <a:pt x="272" y="446"/>
                    </a:lnTo>
                    <a:lnTo>
                      <a:pt x="282" y="448"/>
                    </a:lnTo>
                    <a:lnTo>
                      <a:pt x="294" y="448"/>
                    </a:lnTo>
                    <a:lnTo>
                      <a:pt x="316" y="446"/>
                    </a:lnTo>
                    <a:lnTo>
                      <a:pt x="326" y="444"/>
                    </a:lnTo>
                    <a:lnTo>
                      <a:pt x="334" y="440"/>
                    </a:lnTo>
                    <a:lnTo>
                      <a:pt x="342" y="434"/>
                    </a:lnTo>
                    <a:lnTo>
                      <a:pt x="350" y="428"/>
                    </a:lnTo>
                    <a:lnTo>
                      <a:pt x="358" y="420"/>
                    </a:lnTo>
                    <a:lnTo>
                      <a:pt x="364" y="410"/>
                    </a:lnTo>
                    <a:lnTo>
                      <a:pt x="364" y="406"/>
                    </a:lnTo>
                    <a:lnTo>
                      <a:pt x="362" y="406"/>
                    </a:lnTo>
                    <a:lnTo>
                      <a:pt x="360" y="406"/>
                    </a:lnTo>
                    <a:lnTo>
                      <a:pt x="350" y="410"/>
                    </a:lnTo>
                    <a:lnTo>
                      <a:pt x="338" y="412"/>
                    </a:lnTo>
                    <a:lnTo>
                      <a:pt x="326" y="412"/>
                    </a:lnTo>
                    <a:lnTo>
                      <a:pt x="316" y="408"/>
                    </a:lnTo>
                    <a:lnTo>
                      <a:pt x="306" y="402"/>
                    </a:lnTo>
                    <a:lnTo>
                      <a:pt x="300" y="390"/>
                    </a:lnTo>
                    <a:lnTo>
                      <a:pt x="294" y="376"/>
                    </a:lnTo>
                    <a:lnTo>
                      <a:pt x="292" y="358"/>
                    </a:lnTo>
                    <a:lnTo>
                      <a:pt x="290" y="118"/>
                    </a:lnTo>
                    <a:lnTo>
                      <a:pt x="290" y="108"/>
                    </a:lnTo>
                    <a:lnTo>
                      <a:pt x="288" y="92"/>
                    </a:lnTo>
                    <a:lnTo>
                      <a:pt x="284" y="74"/>
                    </a:lnTo>
                    <a:lnTo>
                      <a:pt x="276" y="54"/>
                    </a:lnTo>
                    <a:lnTo>
                      <a:pt x="270" y="44"/>
                    </a:lnTo>
                    <a:lnTo>
                      <a:pt x="262" y="34"/>
                    </a:lnTo>
                    <a:lnTo>
                      <a:pt x="252" y="26"/>
                    </a:lnTo>
                    <a:lnTo>
                      <a:pt x="240" y="18"/>
                    </a:lnTo>
                    <a:lnTo>
                      <a:pt x="226" y="12"/>
                    </a:lnTo>
                    <a:lnTo>
                      <a:pt x="212" y="6"/>
                    </a:lnTo>
                    <a:lnTo>
                      <a:pt x="192" y="2"/>
                    </a:lnTo>
                    <a:lnTo>
                      <a:pt x="172" y="0"/>
                    </a:lnTo>
                    <a:lnTo>
                      <a:pt x="148" y="0"/>
                    </a:lnTo>
                    <a:lnTo>
                      <a:pt x="128" y="2"/>
                    </a:lnTo>
                    <a:lnTo>
                      <a:pt x="108" y="8"/>
                    </a:lnTo>
                    <a:lnTo>
                      <a:pt x="92" y="14"/>
                    </a:lnTo>
                    <a:lnTo>
                      <a:pt x="76" y="22"/>
                    </a:lnTo>
                    <a:lnTo>
                      <a:pt x="64" y="32"/>
                    </a:lnTo>
                    <a:lnTo>
                      <a:pt x="52" y="42"/>
                    </a:lnTo>
                    <a:lnTo>
                      <a:pt x="44" y="54"/>
                    </a:lnTo>
                    <a:lnTo>
                      <a:pt x="28" y="74"/>
                    </a:lnTo>
                    <a:lnTo>
                      <a:pt x="20" y="92"/>
                    </a:lnTo>
                    <a:lnTo>
                      <a:pt x="14" y="106"/>
                    </a:lnTo>
                    <a:lnTo>
                      <a:pt x="14" y="11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2000">
                  <a:solidFill>
                    <a:srgbClr val="000000"/>
                  </a:solidFill>
                  <a:ea typeface="ＭＳ Ｐゴシック"/>
                </a:endParaRPr>
              </a:p>
            </p:txBody>
          </p:sp>
          <p:sp>
            <p:nvSpPr>
              <p:cNvPr id="38" name="Freeform 12"/>
              <p:cNvSpPr>
                <a:spLocks noEditPoints="1"/>
              </p:cNvSpPr>
              <p:nvPr/>
            </p:nvSpPr>
            <p:spPr bwMode="auto">
              <a:xfrm>
                <a:off x="2693" y="1582"/>
                <a:ext cx="434" cy="434"/>
              </a:xfrm>
              <a:custGeom>
                <a:avLst/>
                <a:gdLst>
                  <a:gd name="T0" fmla="*/ 114 w 434"/>
                  <a:gd name="T1" fmla="*/ 30 h 434"/>
                  <a:gd name="T2" fmla="*/ 118 w 434"/>
                  <a:gd name="T3" fmla="*/ 28 h 434"/>
                  <a:gd name="T4" fmla="*/ 150 w 434"/>
                  <a:gd name="T5" fmla="*/ 26 h 434"/>
                  <a:gd name="T6" fmla="*/ 208 w 434"/>
                  <a:gd name="T7" fmla="*/ 32 h 434"/>
                  <a:gd name="T8" fmla="*/ 254 w 434"/>
                  <a:gd name="T9" fmla="*/ 48 h 434"/>
                  <a:gd name="T10" fmla="*/ 292 w 434"/>
                  <a:gd name="T11" fmla="*/ 72 h 434"/>
                  <a:gd name="T12" fmla="*/ 320 w 434"/>
                  <a:gd name="T13" fmla="*/ 102 h 434"/>
                  <a:gd name="T14" fmla="*/ 340 w 434"/>
                  <a:gd name="T15" fmla="*/ 136 h 434"/>
                  <a:gd name="T16" fmla="*/ 354 w 434"/>
                  <a:gd name="T17" fmla="*/ 170 h 434"/>
                  <a:gd name="T18" fmla="*/ 360 w 434"/>
                  <a:gd name="T19" fmla="*/ 204 h 434"/>
                  <a:gd name="T20" fmla="*/ 362 w 434"/>
                  <a:gd name="T21" fmla="*/ 220 h 434"/>
                  <a:gd name="T22" fmla="*/ 358 w 434"/>
                  <a:gd name="T23" fmla="*/ 268 h 434"/>
                  <a:gd name="T24" fmla="*/ 348 w 434"/>
                  <a:gd name="T25" fmla="*/ 308 h 434"/>
                  <a:gd name="T26" fmla="*/ 332 w 434"/>
                  <a:gd name="T27" fmla="*/ 340 h 434"/>
                  <a:gd name="T28" fmla="*/ 310 w 434"/>
                  <a:gd name="T29" fmla="*/ 366 h 434"/>
                  <a:gd name="T30" fmla="*/ 286 w 434"/>
                  <a:gd name="T31" fmla="*/ 386 h 434"/>
                  <a:gd name="T32" fmla="*/ 258 w 434"/>
                  <a:gd name="T33" fmla="*/ 398 h 434"/>
                  <a:gd name="T34" fmla="*/ 226 w 434"/>
                  <a:gd name="T35" fmla="*/ 406 h 434"/>
                  <a:gd name="T36" fmla="*/ 194 w 434"/>
                  <a:gd name="T37" fmla="*/ 408 h 434"/>
                  <a:gd name="T38" fmla="*/ 172 w 434"/>
                  <a:gd name="T39" fmla="*/ 408 h 434"/>
                  <a:gd name="T40" fmla="*/ 140 w 434"/>
                  <a:gd name="T41" fmla="*/ 400 h 434"/>
                  <a:gd name="T42" fmla="*/ 122 w 434"/>
                  <a:gd name="T43" fmla="*/ 382 h 434"/>
                  <a:gd name="T44" fmla="*/ 114 w 434"/>
                  <a:gd name="T45" fmla="*/ 348 h 434"/>
                  <a:gd name="T46" fmla="*/ 114 w 434"/>
                  <a:gd name="T47" fmla="*/ 30 h 434"/>
                  <a:gd name="T48" fmla="*/ 216 w 434"/>
                  <a:gd name="T49" fmla="*/ 434 h 434"/>
                  <a:gd name="T50" fmla="*/ 234 w 434"/>
                  <a:gd name="T51" fmla="*/ 434 h 434"/>
                  <a:gd name="T52" fmla="*/ 272 w 434"/>
                  <a:gd name="T53" fmla="*/ 428 h 434"/>
                  <a:gd name="T54" fmla="*/ 308 w 434"/>
                  <a:gd name="T55" fmla="*/ 416 h 434"/>
                  <a:gd name="T56" fmla="*/ 344 w 434"/>
                  <a:gd name="T57" fmla="*/ 400 h 434"/>
                  <a:gd name="T58" fmla="*/ 374 w 434"/>
                  <a:gd name="T59" fmla="*/ 374 h 434"/>
                  <a:gd name="T60" fmla="*/ 402 w 434"/>
                  <a:gd name="T61" fmla="*/ 342 h 434"/>
                  <a:gd name="T62" fmla="*/ 420 w 434"/>
                  <a:gd name="T63" fmla="*/ 302 h 434"/>
                  <a:gd name="T64" fmla="*/ 432 w 434"/>
                  <a:gd name="T65" fmla="*/ 256 h 434"/>
                  <a:gd name="T66" fmla="*/ 434 w 434"/>
                  <a:gd name="T67" fmla="*/ 228 h 434"/>
                  <a:gd name="T68" fmla="*/ 430 w 434"/>
                  <a:gd name="T69" fmla="*/ 186 h 434"/>
                  <a:gd name="T70" fmla="*/ 420 w 434"/>
                  <a:gd name="T71" fmla="*/ 144 h 434"/>
                  <a:gd name="T72" fmla="*/ 400 w 434"/>
                  <a:gd name="T73" fmla="*/ 106 h 434"/>
                  <a:gd name="T74" fmla="*/ 372 w 434"/>
                  <a:gd name="T75" fmla="*/ 72 h 434"/>
                  <a:gd name="T76" fmla="*/ 336 w 434"/>
                  <a:gd name="T77" fmla="*/ 42 h 434"/>
                  <a:gd name="T78" fmla="*/ 288 w 434"/>
                  <a:gd name="T79" fmla="*/ 20 h 434"/>
                  <a:gd name="T80" fmla="*/ 230 w 434"/>
                  <a:gd name="T81" fmla="*/ 6 h 434"/>
                  <a:gd name="T82" fmla="*/ 162 w 434"/>
                  <a:gd name="T83" fmla="*/ 0 h 434"/>
                  <a:gd name="T84" fmla="*/ 0 w 434"/>
                  <a:gd name="T85" fmla="*/ 10 h 434"/>
                  <a:gd name="T86" fmla="*/ 8 w 434"/>
                  <a:gd name="T87" fmla="*/ 12 h 434"/>
                  <a:gd name="T88" fmla="*/ 22 w 434"/>
                  <a:gd name="T89" fmla="*/ 16 h 434"/>
                  <a:gd name="T90" fmla="*/ 36 w 434"/>
                  <a:gd name="T91" fmla="*/ 32 h 434"/>
                  <a:gd name="T92" fmla="*/ 46 w 434"/>
                  <a:gd name="T93" fmla="*/ 60 h 434"/>
                  <a:gd name="T94" fmla="*/ 48 w 434"/>
                  <a:gd name="T95" fmla="*/ 96 h 434"/>
                  <a:gd name="T96" fmla="*/ 48 w 434"/>
                  <a:gd name="T97" fmla="*/ 322 h 434"/>
                  <a:gd name="T98" fmla="*/ 46 w 434"/>
                  <a:gd name="T99" fmla="*/ 362 h 434"/>
                  <a:gd name="T100" fmla="*/ 36 w 434"/>
                  <a:gd name="T101" fmla="*/ 396 h 434"/>
                  <a:gd name="T102" fmla="*/ 22 w 434"/>
                  <a:gd name="T103" fmla="*/ 416 h 434"/>
                  <a:gd name="T104" fmla="*/ 8 w 434"/>
                  <a:gd name="T105" fmla="*/ 422 h 434"/>
                  <a:gd name="T106" fmla="*/ 0 w 434"/>
                  <a:gd name="T107" fmla="*/ 434 h 434"/>
                  <a:gd name="T108" fmla="*/ 216 w 434"/>
                  <a:gd name="T109" fmla="*/ 434 h 434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434" h="434">
                    <a:moveTo>
                      <a:pt x="114" y="30"/>
                    </a:moveTo>
                    <a:lnTo>
                      <a:pt x="114" y="30"/>
                    </a:lnTo>
                    <a:lnTo>
                      <a:pt x="116" y="28"/>
                    </a:lnTo>
                    <a:lnTo>
                      <a:pt x="118" y="28"/>
                    </a:lnTo>
                    <a:lnTo>
                      <a:pt x="150" y="26"/>
                    </a:lnTo>
                    <a:lnTo>
                      <a:pt x="180" y="28"/>
                    </a:lnTo>
                    <a:lnTo>
                      <a:pt x="208" y="32"/>
                    </a:lnTo>
                    <a:lnTo>
                      <a:pt x="232" y="40"/>
                    </a:lnTo>
                    <a:lnTo>
                      <a:pt x="254" y="48"/>
                    </a:lnTo>
                    <a:lnTo>
                      <a:pt x="274" y="60"/>
                    </a:lnTo>
                    <a:lnTo>
                      <a:pt x="292" y="72"/>
                    </a:lnTo>
                    <a:lnTo>
                      <a:pt x="306" y="86"/>
                    </a:lnTo>
                    <a:lnTo>
                      <a:pt x="320" y="102"/>
                    </a:lnTo>
                    <a:lnTo>
                      <a:pt x="332" y="118"/>
                    </a:lnTo>
                    <a:lnTo>
                      <a:pt x="340" y="136"/>
                    </a:lnTo>
                    <a:lnTo>
                      <a:pt x="348" y="152"/>
                    </a:lnTo>
                    <a:lnTo>
                      <a:pt x="354" y="170"/>
                    </a:lnTo>
                    <a:lnTo>
                      <a:pt x="358" y="188"/>
                    </a:lnTo>
                    <a:lnTo>
                      <a:pt x="360" y="204"/>
                    </a:lnTo>
                    <a:lnTo>
                      <a:pt x="362" y="220"/>
                    </a:lnTo>
                    <a:lnTo>
                      <a:pt x="360" y="246"/>
                    </a:lnTo>
                    <a:lnTo>
                      <a:pt x="358" y="268"/>
                    </a:lnTo>
                    <a:lnTo>
                      <a:pt x="354" y="290"/>
                    </a:lnTo>
                    <a:lnTo>
                      <a:pt x="348" y="308"/>
                    </a:lnTo>
                    <a:lnTo>
                      <a:pt x="340" y="326"/>
                    </a:lnTo>
                    <a:lnTo>
                      <a:pt x="332" y="340"/>
                    </a:lnTo>
                    <a:lnTo>
                      <a:pt x="322" y="354"/>
                    </a:lnTo>
                    <a:lnTo>
                      <a:pt x="310" y="366"/>
                    </a:lnTo>
                    <a:lnTo>
                      <a:pt x="298" y="376"/>
                    </a:lnTo>
                    <a:lnTo>
                      <a:pt x="286" y="386"/>
                    </a:lnTo>
                    <a:lnTo>
                      <a:pt x="272" y="392"/>
                    </a:lnTo>
                    <a:lnTo>
                      <a:pt x="258" y="398"/>
                    </a:lnTo>
                    <a:lnTo>
                      <a:pt x="242" y="402"/>
                    </a:lnTo>
                    <a:lnTo>
                      <a:pt x="226" y="406"/>
                    </a:lnTo>
                    <a:lnTo>
                      <a:pt x="210" y="408"/>
                    </a:lnTo>
                    <a:lnTo>
                      <a:pt x="194" y="408"/>
                    </a:lnTo>
                    <a:lnTo>
                      <a:pt x="172" y="408"/>
                    </a:lnTo>
                    <a:lnTo>
                      <a:pt x="154" y="406"/>
                    </a:lnTo>
                    <a:lnTo>
                      <a:pt x="140" y="400"/>
                    </a:lnTo>
                    <a:lnTo>
                      <a:pt x="130" y="394"/>
                    </a:lnTo>
                    <a:lnTo>
                      <a:pt x="122" y="382"/>
                    </a:lnTo>
                    <a:lnTo>
                      <a:pt x="118" y="368"/>
                    </a:lnTo>
                    <a:lnTo>
                      <a:pt x="114" y="348"/>
                    </a:lnTo>
                    <a:lnTo>
                      <a:pt x="114" y="324"/>
                    </a:lnTo>
                    <a:lnTo>
                      <a:pt x="114" y="30"/>
                    </a:lnTo>
                    <a:close/>
                    <a:moveTo>
                      <a:pt x="216" y="434"/>
                    </a:moveTo>
                    <a:lnTo>
                      <a:pt x="216" y="434"/>
                    </a:lnTo>
                    <a:lnTo>
                      <a:pt x="234" y="434"/>
                    </a:lnTo>
                    <a:lnTo>
                      <a:pt x="252" y="432"/>
                    </a:lnTo>
                    <a:lnTo>
                      <a:pt x="272" y="428"/>
                    </a:lnTo>
                    <a:lnTo>
                      <a:pt x="290" y="424"/>
                    </a:lnTo>
                    <a:lnTo>
                      <a:pt x="308" y="416"/>
                    </a:lnTo>
                    <a:lnTo>
                      <a:pt x="326" y="408"/>
                    </a:lnTo>
                    <a:lnTo>
                      <a:pt x="344" y="400"/>
                    </a:lnTo>
                    <a:lnTo>
                      <a:pt x="360" y="388"/>
                    </a:lnTo>
                    <a:lnTo>
                      <a:pt x="374" y="374"/>
                    </a:lnTo>
                    <a:lnTo>
                      <a:pt x="388" y="360"/>
                    </a:lnTo>
                    <a:lnTo>
                      <a:pt x="402" y="342"/>
                    </a:lnTo>
                    <a:lnTo>
                      <a:pt x="412" y="324"/>
                    </a:lnTo>
                    <a:lnTo>
                      <a:pt x="420" y="302"/>
                    </a:lnTo>
                    <a:lnTo>
                      <a:pt x="428" y="280"/>
                    </a:lnTo>
                    <a:lnTo>
                      <a:pt x="432" y="256"/>
                    </a:lnTo>
                    <a:lnTo>
                      <a:pt x="434" y="228"/>
                    </a:lnTo>
                    <a:lnTo>
                      <a:pt x="432" y="206"/>
                    </a:lnTo>
                    <a:lnTo>
                      <a:pt x="430" y="186"/>
                    </a:lnTo>
                    <a:lnTo>
                      <a:pt x="426" y="164"/>
                    </a:lnTo>
                    <a:lnTo>
                      <a:pt x="420" y="144"/>
                    </a:lnTo>
                    <a:lnTo>
                      <a:pt x="412" y="124"/>
                    </a:lnTo>
                    <a:lnTo>
                      <a:pt x="400" y="106"/>
                    </a:lnTo>
                    <a:lnTo>
                      <a:pt x="388" y="88"/>
                    </a:lnTo>
                    <a:lnTo>
                      <a:pt x="372" y="72"/>
                    </a:lnTo>
                    <a:lnTo>
                      <a:pt x="356" y="56"/>
                    </a:lnTo>
                    <a:lnTo>
                      <a:pt x="336" y="42"/>
                    </a:lnTo>
                    <a:lnTo>
                      <a:pt x="314" y="30"/>
                    </a:lnTo>
                    <a:lnTo>
                      <a:pt x="288" y="20"/>
                    </a:lnTo>
                    <a:lnTo>
                      <a:pt x="260" y="12"/>
                    </a:lnTo>
                    <a:lnTo>
                      <a:pt x="230" y="6"/>
                    </a:lnTo>
                    <a:lnTo>
                      <a:pt x="198" y="2"/>
                    </a:lnTo>
                    <a:lnTo>
                      <a:pt x="162" y="0"/>
                    </a:lnTo>
                    <a:lnTo>
                      <a:pt x="0" y="0"/>
                    </a:lnTo>
                    <a:lnTo>
                      <a:pt x="0" y="10"/>
                    </a:lnTo>
                    <a:lnTo>
                      <a:pt x="8" y="12"/>
                    </a:lnTo>
                    <a:lnTo>
                      <a:pt x="16" y="14"/>
                    </a:lnTo>
                    <a:lnTo>
                      <a:pt x="22" y="16"/>
                    </a:lnTo>
                    <a:lnTo>
                      <a:pt x="28" y="22"/>
                    </a:lnTo>
                    <a:lnTo>
                      <a:pt x="36" y="32"/>
                    </a:lnTo>
                    <a:lnTo>
                      <a:pt x="42" y="46"/>
                    </a:lnTo>
                    <a:lnTo>
                      <a:pt x="46" y="60"/>
                    </a:lnTo>
                    <a:lnTo>
                      <a:pt x="48" y="74"/>
                    </a:lnTo>
                    <a:lnTo>
                      <a:pt x="48" y="96"/>
                    </a:lnTo>
                    <a:lnTo>
                      <a:pt x="48" y="322"/>
                    </a:lnTo>
                    <a:lnTo>
                      <a:pt x="48" y="346"/>
                    </a:lnTo>
                    <a:lnTo>
                      <a:pt x="46" y="362"/>
                    </a:lnTo>
                    <a:lnTo>
                      <a:pt x="42" y="380"/>
                    </a:lnTo>
                    <a:lnTo>
                      <a:pt x="36" y="396"/>
                    </a:lnTo>
                    <a:lnTo>
                      <a:pt x="28" y="410"/>
                    </a:lnTo>
                    <a:lnTo>
                      <a:pt x="22" y="416"/>
                    </a:lnTo>
                    <a:lnTo>
                      <a:pt x="16" y="420"/>
                    </a:lnTo>
                    <a:lnTo>
                      <a:pt x="8" y="422"/>
                    </a:lnTo>
                    <a:lnTo>
                      <a:pt x="0" y="422"/>
                    </a:lnTo>
                    <a:lnTo>
                      <a:pt x="0" y="434"/>
                    </a:lnTo>
                    <a:lnTo>
                      <a:pt x="216" y="4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2000">
                  <a:solidFill>
                    <a:srgbClr val="000000"/>
                  </a:solidFill>
                  <a:ea typeface="ＭＳ Ｐゴシック"/>
                </a:endParaRPr>
              </a:p>
            </p:txBody>
          </p:sp>
        </p:grpSp>
        <p:grpSp>
          <p:nvGrpSpPr>
            <p:cNvPr id="10" name="Group 13"/>
            <p:cNvGrpSpPr>
              <a:grpSpLocks/>
            </p:cNvGrpSpPr>
            <p:nvPr/>
          </p:nvGrpSpPr>
          <p:grpSpPr bwMode="auto">
            <a:xfrm>
              <a:off x="1945" y="2152"/>
              <a:ext cx="2272" cy="208"/>
              <a:chOff x="1945" y="2152"/>
              <a:chExt cx="2272" cy="208"/>
            </a:xfrm>
          </p:grpSpPr>
          <p:sp>
            <p:nvSpPr>
              <p:cNvPr id="11" name="Freeform 14"/>
              <p:cNvSpPr>
                <a:spLocks/>
              </p:cNvSpPr>
              <p:nvPr/>
            </p:nvSpPr>
            <p:spPr bwMode="auto">
              <a:xfrm>
                <a:off x="1945" y="2160"/>
                <a:ext cx="118" cy="152"/>
              </a:xfrm>
              <a:custGeom>
                <a:avLst/>
                <a:gdLst>
                  <a:gd name="T0" fmla="*/ 48 w 118"/>
                  <a:gd name="T1" fmla="*/ 152 h 152"/>
                  <a:gd name="T2" fmla="*/ 48 w 118"/>
                  <a:gd name="T3" fmla="*/ 88 h 152"/>
                  <a:gd name="T4" fmla="*/ 0 w 118"/>
                  <a:gd name="T5" fmla="*/ 0 h 152"/>
                  <a:gd name="T6" fmla="*/ 22 w 118"/>
                  <a:gd name="T7" fmla="*/ 0 h 152"/>
                  <a:gd name="T8" fmla="*/ 44 w 118"/>
                  <a:gd name="T9" fmla="*/ 42 h 152"/>
                  <a:gd name="T10" fmla="*/ 44 w 118"/>
                  <a:gd name="T11" fmla="*/ 42 h 152"/>
                  <a:gd name="T12" fmla="*/ 58 w 118"/>
                  <a:gd name="T13" fmla="*/ 74 h 152"/>
                  <a:gd name="T14" fmla="*/ 58 w 118"/>
                  <a:gd name="T15" fmla="*/ 74 h 152"/>
                  <a:gd name="T16" fmla="*/ 58 w 118"/>
                  <a:gd name="T17" fmla="*/ 74 h 152"/>
                  <a:gd name="T18" fmla="*/ 74 w 118"/>
                  <a:gd name="T19" fmla="*/ 42 h 152"/>
                  <a:gd name="T20" fmla="*/ 96 w 118"/>
                  <a:gd name="T21" fmla="*/ 0 h 152"/>
                  <a:gd name="T22" fmla="*/ 118 w 118"/>
                  <a:gd name="T23" fmla="*/ 0 h 152"/>
                  <a:gd name="T24" fmla="*/ 66 w 118"/>
                  <a:gd name="T25" fmla="*/ 88 h 152"/>
                  <a:gd name="T26" fmla="*/ 66 w 118"/>
                  <a:gd name="T27" fmla="*/ 152 h 152"/>
                  <a:gd name="T28" fmla="*/ 48 w 118"/>
                  <a:gd name="T29" fmla="*/ 152 h 152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18" h="152">
                    <a:moveTo>
                      <a:pt x="48" y="152"/>
                    </a:moveTo>
                    <a:lnTo>
                      <a:pt x="48" y="88"/>
                    </a:lnTo>
                    <a:lnTo>
                      <a:pt x="0" y="0"/>
                    </a:lnTo>
                    <a:lnTo>
                      <a:pt x="22" y="0"/>
                    </a:lnTo>
                    <a:lnTo>
                      <a:pt x="44" y="42"/>
                    </a:lnTo>
                    <a:lnTo>
                      <a:pt x="58" y="74"/>
                    </a:lnTo>
                    <a:lnTo>
                      <a:pt x="74" y="42"/>
                    </a:lnTo>
                    <a:lnTo>
                      <a:pt x="96" y="0"/>
                    </a:lnTo>
                    <a:lnTo>
                      <a:pt x="118" y="0"/>
                    </a:lnTo>
                    <a:lnTo>
                      <a:pt x="66" y="88"/>
                    </a:lnTo>
                    <a:lnTo>
                      <a:pt x="66" y="152"/>
                    </a:lnTo>
                    <a:lnTo>
                      <a:pt x="48" y="15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2000">
                  <a:solidFill>
                    <a:srgbClr val="000000"/>
                  </a:solidFill>
                  <a:ea typeface="ＭＳ Ｐゴシック"/>
                </a:endParaRPr>
              </a:p>
            </p:txBody>
          </p:sp>
          <p:sp>
            <p:nvSpPr>
              <p:cNvPr id="12" name="Freeform 15"/>
              <p:cNvSpPr>
                <a:spLocks noEditPoints="1"/>
              </p:cNvSpPr>
              <p:nvPr/>
            </p:nvSpPr>
            <p:spPr bwMode="auto">
              <a:xfrm>
                <a:off x="2055" y="2200"/>
                <a:ext cx="106" cy="114"/>
              </a:xfrm>
              <a:custGeom>
                <a:avLst/>
                <a:gdLst>
                  <a:gd name="T0" fmla="*/ 52 w 106"/>
                  <a:gd name="T1" fmla="*/ 114 h 114"/>
                  <a:gd name="T2" fmla="*/ 32 w 106"/>
                  <a:gd name="T3" fmla="*/ 110 h 114"/>
                  <a:gd name="T4" fmla="*/ 16 w 106"/>
                  <a:gd name="T5" fmla="*/ 98 h 114"/>
                  <a:gd name="T6" fmla="*/ 4 w 106"/>
                  <a:gd name="T7" fmla="*/ 82 h 114"/>
                  <a:gd name="T8" fmla="*/ 0 w 106"/>
                  <a:gd name="T9" fmla="*/ 58 h 114"/>
                  <a:gd name="T10" fmla="*/ 2 w 106"/>
                  <a:gd name="T11" fmla="*/ 46 h 114"/>
                  <a:gd name="T12" fmla="*/ 10 w 106"/>
                  <a:gd name="T13" fmla="*/ 24 h 114"/>
                  <a:gd name="T14" fmla="*/ 24 w 106"/>
                  <a:gd name="T15" fmla="*/ 10 h 114"/>
                  <a:gd name="T16" fmla="*/ 42 w 106"/>
                  <a:gd name="T17" fmla="*/ 2 h 114"/>
                  <a:gd name="T18" fmla="*/ 54 w 106"/>
                  <a:gd name="T19" fmla="*/ 0 h 114"/>
                  <a:gd name="T20" fmla="*/ 76 w 106"/>
                  <a:gd name="T21" fmla="*/ 4 h 114"/>
                  <a:gd name="T22" fmla="*/ 92 w 106"/>
                  <a:gd name="T23" fmla="*/ 16 h 114"/>
                  <a:gd name="T24" fmla="*/ 102 w 106"/>
                  <a:gd name="T25" fmla="*/ 34 h 114"/>
                  <a:gd name="T26" fmla="*/ 106 w 106"/>
                  <a:gd name="T27" fmla="*/ 56 h 114"/>
                  <a:gd name="T28" fmla="*/ 104 w 106"/>
                  <a:gd name="T29" fmla="*/ 70 h 114"/>
                  <a:gd name="T30" fmla="*/ 96 w 106"/>
                  <a:gd name="T31" fmla="*/ 92 h 114"/>
                  <a:gd name="T32" fmla="*/ 80 w 106"/>
                  <a:gd name="T33" fmla="*/ 106 h 114"/>
                  <a:gd name="T34" fmla="*/ 62 w 106"/>
                  <a:gd name="T35" fmla="*/ 114 h 114"/>
                  <a:gd name="T36" fmla="*/ 52 w 106"/>
                  <a:gd name="T37" fmla="*/ 114 h 114"/>
                  <a:gd name="T38" fmla="*/ 52 w 106"/>
                  <a:gd name="T39" fmla="*/ 100 h 114"/>
                  <a:gd name="T40" fmla="*/ 66 w 106"/>
                  <a:gd name="T41" fmla="*/ 96 h 114"/>
                  <a:gd name="T42" fmla="*/ 76 w 106"/>
                  <a:gd name="T43" fmla="*/ 88 h 114"/>
                  <a:gd name="T44" fmla="*/ 84 w 106"/>
                  <a:gd name="T45" fmla="*/ 74 h 114"/>
                  <a:gd name="T46" fmla="*/ 86 w 106"/>
                  <a:gd name="T47" fmla="*/ 56 h 114"/>
                  <a:gd name="T48" fmla="*/ 84 w 106"/>
                  <a:gd name="T49" fmla="*/ 42 h 114"/>
                  <a:gd name="T50" fmla="*/ 78 w 106"/>
                  <a:gd name="T51" fmla="*/ 30 h 114"/>
                  <a:gd name="T52" fmla="*/ 68 w 106"/>
                  <a:gd name="T53" fmla="*/ 20 h 114"/>
                  <a:gd name="T54" fmla="*/ 54 w 106"/>
                  <a:gd name="T55" fmla="*/ 16 h 114"/>
                  <a:gd name="T56" fmla="*/ 46 w 106"/>
                  <a:gd name="T57" fmla="*/ 16 h 114"/>
                  <a:gd name="T58" fmla="*/ 32 w 106"/>
                  <a:gd name="T59" fmla="*/ 24 h 114"/>
                  <a:gd name="T60" fmla="*/ 24 w 106"/>
                  <a:gd name="T61" fmla="*/ 36 h 114"/>
                  <a:gd name="T62" fmla="*/ 20 w 106"/>
                  <a:gd name="T63" fmla="*/ 58 h 114"/>
                  <a:gd name="T64" fmla="*/ 20 w 106"/>
                  <a:gd name="T65" fmla="*/ 66 h 114"/>
                  <a:gd name="T66" fmla="*/ 26 w 106"/>
                  <a:gd name="T67" fmla="*/ 82 h 114"/>
                  <a:gd name="T68" fmla="*/ 34 w 106"/>
                  <a:gd name="T69" fmla="*/ 92 h 114"/>
                  <a:gd name="T70" fmla="*/ 46 w 106"/>
                  <a:gd name="T71" fmla="*/ 98 h 114"/>
                  <a:gd name="T72" fmla="*/ 52 w 106"/>
                  <a:gd name="T73" fmla="*/ 100 h 114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106" h="114">
                    <a:moveTo>
                      <a:pt x="52" y="114"/>
                    </a:moveTo>
                    <a:lnTo>
                      <a:pt x="52" y="114"/>
                    </a:lnTo>
                    <a:lnTo>
                      <a:pt x="42" y="112"/>
                    </a:lnTo>
                    <a:lnTo>
                      <a:pt x="32" y="110"/>
                    </a:lnTo>
                    <a:lnTo>
                      <a:pt x="22" y="106"/>
                    </a:lnTo>
                    <a:lnTo>
                      <a:pt x="16" y="98"/>
                    </a:lnTo>
                    <a:lnTo>
                      <a:pt x="8" y="90"/>
                    </a:lnTo>
                    <a:lnTo>
                      <a:pt x="4" y="82"/>
                    </a:lnTo>
                    <a:lnTo>
                      <a:pt x="2" y="70"/>
                    </a:lnTo>
                    <a:lnTo>
                      <a:pt x="0" y="58"/>
                    </a:lnTo>
                    <a:lnTo>
                      <a:pt x="2" y="46"/>
                    </a:lnTo>
                    <a:lnTo>
                      <a:pt x="4" y="34"/>
                    </a:lnTo>
                    <a:lnTo>
                      <a:pt x="10" y="24"/>
                    </a:lnTo>
                    <a:lnTo>
                      <a:pt x="16" y="16"/>
                    </a:lnTo>
                    <a:lnTo>
                      <a:pt x="24" y="10"/>
                    </a:lnTo>
                    <a:lnTo>
                      <a:pt x="32" y="4"/>
                    </a:lnTo>
                    <a:lnTo>
                      <a:pt x="42" y="2"/>
                    </a:lnTo>
                    <a:lnTo>
                      <a:pt x="54" y="0"/>
                    </a:lnTo>
                    <a:lnTo>
                      <a:pt x="66" y="2"/>
                    </a:lnTo>
                    <a:lnTo>
                      <a:pt x="76" y="4"/>
                    </a:lnTo>
                    <a:lnTo>
                      <a:pt x="84" y="10"/>
                    </a:lnTo>
                    <a:lnTo>
                      <a:pt x="92" y="16"/>
                    </a:lnTo>
                    <a:lnTo>
                      <a:pt x="98" y="24"/>
                    </a:lnTo>
                    <a:lnTo>
                      <a:pt x="102" y="34"/>
                    </a:lnTo>
                    <a:lnTo>
                      <a:pt x="104" y="44"/>
                    </a:lnTo>
                    <a:lnTo>
                      <a:pt x="106" y="56"/>
                    </a:lnTo>
                    <a:lnTo>
                      <a:pt x="104" y="70"/>
                    </a:lnTo>
                    <a:lnTo>
                      <a:pt x="102" y="82"/>
                    </a:lnTo>
                    <a:lnTo>
                      <a:pt x="96" y="92"/>
                    </a:lnTo>
                    <a:lnTo>
                      <a:pt x="88" y="100"/>
                    </a:lnTo>
                    <a:lnTo>
                      <a:pt x="80" y="106"/>
                    </a:lnTo>
                    <a:lnTo>
                      <a:pt x="72" y="110"/>
                    </a:lnTo>
                    <a:lnTo>
                      <a:pt x="62" y="114"/>
                    </a:lnTo>
                    <a:lnTo>
                      <a:pt x="52" y="114"/>
                    </a:lnTo>
                    <a:close/>
                    <a:moveTo>
                      <a:pt x="52" y="100"/>
                    </a:moveTo>
                    <a:lnTo>
                      <a:pt x="52" y="100"/>
                    </a:lnTo>
                    <a:lnTo>
                      <a:pt x="60" y="98"/>
                    </a:lnTo>
                    <a:lnTo>
                      <a:pt x="66" y="96"/>
                    </a:lnTo>
                    <a:lnTo>
                      <a:pt x="72" y="92"/>
                    </a:lnTo>
                    <a:lnTo>
                      <a:pt x="76" y="88"/>
                    </a:lnTo>
                    <a:lnTo>
                      <a:pt x="80" y="82"/>
                    </a:lnTo>
                    <a:lnTo>
                      <a:pt x="84" y="74"/>
                    </a:lnTo>
                    <a:lnTo>
                      <a:pt x="84" y="66"/>
                    </a:lnTo>
                    <a:lnTo>
                      <a:pt x="86" y="56"/>
                    </a:lnTo>
                    <a:lnTo>
                      <a:pt x="84" y="42"/>
                    </a:lnTo>
                    <a:lnTo>
                      <a:pt x="82" y="36"/>
                    </a:lnTo>
                    <a:lnTo>
                      <a:pt x="78" y="30"/>
                    </a:lnTo>
                    <a:lnTo>
                      <a:pt x="74" y="24"/>
                    </a:lnTo>
                    <a:lnTo>
                      <a:pt x="68" y="20"/>
                    </a:lnTo>
                    <a:lnTo>
                      <a:pt x="62" y="16"/>
                    </a:lnTo>
                    <a:lnTo>
                      <a:pt x="54" y="16"/>
                    </a:lnTo>
                    <a:lnTo>
                      <a:pt x="46" y="16"/>
                    </a:lnTo>
                    <a:lnTo>
                      <a:pt x="38" y="20"/>
                    </a:lnTo>
                    <a:lnTo>
                      <a:pt x="32" y="24"/>
                    </a:lnTo>
                    <a:lnTo>
                      <a:pt x="28" y="28"/>
                    </a:lnTo>
                    <a:lnTo>
                      <a:pt x="24" y="36"/>
                    </a:lnTo>
                    <a:lnTo>
                      <a:pt x="22" y="42"/>
                    </a:lnTo>
                    <a:lnTo>
                      <a:pt x="20" y="58"/>
                    </a:lnTo>
                    <a:lnTo>
                      <a:pt x="20" y="66"/>
                    </a:lnTo>
                    <a:lnTo>
                      <a:pt x="22" y="74"/>
                    </a:lnTo>
                    <a:lnTo>
                      <a:pt x="26" y="82"/>
                    </a:lnTo>
                    <a:lnTo>
                      <a:pt x="30" y="88"/>
                    </a:lnTo>
                    <a:lnTo>
                      <a:pt x="34" y="92"/>
                    </a:lnTo>
                    <a:lnTo>
                      <a:pt x="40" y="96"/>
                    </a:lnTo>
                    <a:lnTo>
                      <a:pt x="46" y="98"/>
                    </a:lnTo>
                    <a:lnTo>
                      <a:pt x="52" y="10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2000">
                  <a:solidFill>
                    <a:srgbClr val="000000"/>
                  </a:solidFill>
                  <a:ea typeface="ＭＳ Ｐゴシック"/>
                </a:endParaRPr>
              </a:p>
            </p:txBody>
          </p:sp>
          <p:sp>
            <p:nvSpPr>
              <p:cNvPr id="13" name="Freeform 16"/>
              <p:cNvSpPr>
                <a:spLocks/>
              </p:cNvSpPr>
              <p:nvPr/>
            </p:nvSpPr>
            <p:spPr bwMode="auto">
              <a:xfrm>
                <a:off x="2185" y="2204"/>
                <a:ext cx="92" cy="110"/>
              </a:xfrm>
              <a:custGeom>
                <a:avLst/>
                <a:gdLst>
                  <a:gd name="T0" fmla="*/ 92 w 92"/>
                  <a:gd name="T1" fmla="*/ 78 h 110"/>
                  <a:gd name="T2" fmla="*/ 92 w 92"/>
                  <a:gd name="T3" fmla="*/ 78 h 110"/>
                  <a:gd name="T4" fmla="*/ 92 w 92"/>
                  <a:gd name="T5" fmla="*/ 108 h 110"/>
                  <a:gd name="T6" fmla="*/ 74 w 92"/>
                  <a:gd name="T7" fmla="*/ 108 h 110"/>
                  <a:gd name="T8" fmla="*/ 74 w 92"/>
                  <a:gd name="T9" fmla="*/ 90 h 110"/>
                  <a:gd name="T10" fmla="*/ 74 w 92"/>
                  <a:gd name="T11" fmla="*/ 90 h 110"/>
                  <a:gd name="T12" fmla="*/ 74 w 92"/>
                  <a:gd name="T13" fmla="*/ 90 h 110"/>
                  <a:gd name="T14" fmla="*/ 68 w 92"/>
                  <a:gd name="T15" fmla="*/ 96 h 110"/>
                  <a:gd name="T16" fmla="*/ 60 w 92"/>
                  <a:gd name="T17" fmla="*/ 104 h 110"/>
                  <a:gd name="T18" fmla="*/ 50 w 92"/>
                  <a:gd name="T19" fmla="*/ 108 h 110"/>
                  <a:gd name="T20" fmla="*/ 38 w 92"/>
                  <a:gd name="T21" fmla="*/ 110 h 110"/>
                  <a:gd name="T22" fmla="*/ 38 w 92"/>
                  <a:gd name="T23" fmla="*/ 110 h 110"/>
                  <a:gd name="T24" fmla="*/ 24 w 92"/>
                  <a:gd name="T25" fmla="*/ 108 h 110"/>
                  <a:gd name="T26" fmla="*/ 18 w 92"/>
                  <a:gd name="T27" fmla="*/ 104 h 110"/>
                  <a:gd name="T28" fmla="*/ 12 w 92"/>
                  <a:gd name="T29" fmla="*/ 100 h 110"/>
                  <a:gd name="T30" fmla="*/ 8 w 92"/>
                  <a:gd name="T31" fmla="*/ 94 h 110"/>
                  <a:gd name="T32" fmla="*/ 4 w 92"/>
                  <a:gd name="T33" fmla="*/ 86 h 110"/>
                  <a:gd name="T34" fmla="*/ 2 w 92"/>
                  <a:gd name="T35" fmla="*/ 76 h 110"/>
                  <a:gd name="T36" fmla="*/ 0 w 92"/>
                  <a:gd name="T37" fmla="*/ 62 h 110"/>
                  <a:gd name="T38" fmla="*/ 0 w 92"/>
                  <a:gd name="T39" fmla="*/ 0 h 110"/>
                  <a:gd name="T40" fmla="*/ 20 w 92"/>
                  <a:gd name="T41" fmla="*/ 0 h 110"/>
                  <a:gd name="T42" fmla="*/ 20 w 92"/>
                  <a:gd name="T43" fmla="*/ 58 h 110"/>
                  <a:gd name="T44" fmla="*/ 20 w 92"/>
                  <a:gd name="T45" fmla="*/ 58 h 110"/>
                  <a:gd name="T46" fmla="*/ 22 w 92"/>
                  <a:gd name="T47" fmla="*/ 74 h 110"/>
                  <a:gd name="T48" fmla="*/ 26 w 92"/>
                  <a:gd name="T49" fmla="*/ 84 h 110"/>
                  <a:gd name="T50" fmla="*/ 28 w 92"/>
                  <a:gd name="T51" fmla="*/ 88 h 110"/>
                  <a:gd name="T52" fmla="*/ 32 w 92"/>
                  <a:gd name="T53" fmla="*/ 92 h 110"/>
                  <a:gd name="T54" fmla="*/ 38 w 92"/>
                  <a:gd name="T55" fmla="*/ 92 h 110"/>
                  <a:gd name="T56" fmla="*/ 44 w 92"/>
                  <a:gd name="T57" fmla="*/ 94 h 110"/>
                  <a:gd name="T58" fmla="*/ 44 w 92"/>
                  <a:gd name="T59" fmla="*/ 94 h 110"/>
                  <a:gd name="T60" fmla="*/ 54 w 92"/>
                  <a:gd name="T61" fmla="*/ 92 h 110"/>
                  <a:gd name="T62" fmla="*/ 60 w 92"/>
                  <a:gd name="T63" fmla="*/ 88 h 110"/>
                  <a:gd name="T64" fmla="*/ 66 w 92"/>
                  <a:gd name="T65" fmla="*/ 82 h 110"/>
                  <a:gd name="T66" fmla="*/ 70 w 92"/>
                  <a:gd name="T67" fmla="*/ 76 h 110"/>
                  <a:gd name="T68" fmla="*/ 70 w 92"/>
                  <a:gd name="T69" fmla="*/ 76 h 110"/>
                  <a:gd name="T70" fmla="*/ 72 w 92"/>
                  <a:gd name="T71" fmla="*/ 66 h 110"/>
                  <a:gd name="T72" fmla="*/ 72 w 92"/>
                  <a:gd name="T73" fmla="*/ 0 h 110"/>
                  <a:gd name="T74" fmla="*/ 92 w 92"/>
                  <a:gd name="T75" fmla="*/ 0 h 110"/>
                  <a:gd name="T76" fmla="*/ 92 w 92"/>
                  <a:gd name="T77" fmla="*/ 78 h 110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92" h="110">
                    <a:moveTo>
                      <a:pt x="92" y="78"/>
                    </a:moveTo>
                    <a:lnTo>
                      <a:pt x="92" y="78"/>
                    </a:lnTo>
                    <a:lnTo>
                      <a:pt x="92" y="108"/>
                    </a:lnTo>
                    <a:lnTo>
                      <a:pt x="74" y="108"/>
                    </a:lnTo>
                    <a:lnTo>
                      <a:pt x="74" y="90"/>
                    </a:lnTo>
                    <a:lnTo>
                      <a:pt x="68" y="96"/>
                    </a:lnTo>
                    <a:lnTo>
                      <a:pt x="60" y="104"/>
                    </a:lnTo>
                    <a:lnTo>
                      <a:pt x="50" y="108"/>
                    </a:lnTo>
                    <a:lnTo>
                      <a:pt x="38" y="110"/>
                    </a:lnTo>
                    <a:lnTo>
                      <a:pt x="24" y="108"/>
                    </a:lnTo>
                    <a:lnTo>
                      <a:pt x="18" y="104"/>
                    </a:lnTo>
                    <a:lnTo>
                      <a:pt x="12" y="100"/>
                    </a:lnTo>
                    <a:lnTo>
                      <a:pt x="8" y="94"/>
                    </a:lnTo>
                    <a:lnTo>
                      <a:pt x="4" y="86"/>
                    </a:lnTo>
                    <a:lnTo>
                      <a:pt x="2" y="76"/>
                    </a:lnTo>
                    <a:lnTo>
                      <a:pt x="0" y="62"/>
                    </a:lnTo>
                    <a:lnTo>
                      <a:pt x="0" y="0"/>
                    </a:lnTo>
                    <a:lnTo>
                      <a:pt x="20" y="0"/>
                    </a:lnTo>
                    <a:lnTo>
                      <a:pt x="20" y="58"/>
                    </a:lnTo>
                    <a:lnTo>
                      <a:pt x="22" y="74"/>
                    </a:lnTo>
                    <a:lnTo>
                      <a:pt x="26" y="84"/>
                    </a:lnTo>
                    <a:lnTo>
                      <a:pt x="28" y="88"/>
                    </a:lnTo>
                    <a:lnTo>
                      <a:pt x="32" y="92"/>
                    </a:lnTo>
                    <a:lnTo>
                      <a:pt x="38" y="92"/>
                    </a:lnTo>
                    <a:lnTo>
                      <a:pt x="44" y="94"/>
                    </a:lnTo>
                    <a:lnTo>
                      <a:pt x="54" y="92"/>
                    </a:lnTo>
                    <a:lnTo>
                      <a:pt x="60" y="88"/>
                    </a:lnTo>
                    <a:lnTo>
                      <a:pt x="66" y="82"/>
                    </a:lnTo>
                    <a:lnTo>
                      <a:pt x="70" y="76"/>
                    </a:lnTo>
                    <a:lnTo>
                      <a:pt x="72" y="66"/>
                    </a:lnTo>
                    <a:lnTo>
                      <a:pt x="72" y="0"/>
                    </a:lnTo>
                    <a:lnTo>
                      <a:pt x="92" y="0"/>
                    </a:lnTo>
                    <a:lnTo>
                      <a:pt x="92" y="7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2000">
                  <a:solidFill>
                    <a:srgbClr val="000000"/>
                  </a:solidFill>
                  <a:ea typeface="ＭＳ Ｐゴシック"/>
                </a:endParaRPr>
              </a:p>
            </p:txBody>
          </p:sp>
          <p:sp>
            <p:nvSpPr>
              <p:cNvPr id="14" name="Freeform 17"/>
              <p:cNvSpPr>
                <a:spLocks/>
              </p:cNvSpPr>
              <p:nvPr/>
            </p:nvSpPr>
            <p:spPr bwMode="auto">
              <a:xfrm>
                <a:off x="2309" y="2200"/>
                <a:ext cx="54" cy="112"/>
              </a:xfrm>
              <a:custGeom>
                <a:avLst/>
                <a:gdLst>
                  <a:gd name="T0" fmla="*/ 0 w 54"/>
                  <a:gd name="T1" fmla="*/ 36 h 112"/>
                  <a:gd name="T2" fmla="*/ 0 w 54"/>
                  <a:gd name="T3" fmla="*/ 36 h 112"/>
                  <a:gd name="T4" fmla="*/ 0 w 54"/>
                  <a:gd name="T5" fmla="*/ 4 h 112"/>
                  <a:gd name="T6" fmla="*/ 16 w 54"/>
                  <a:gd name="T7" fmla="*/ 4 h 112"/>
                  <a:gd name="T8" fmla="*/ 18 w 54"/>
                  <a:gd name="T9" fmla="*/ 24 h 112"/>
                  <a:gd name="T10" fmla="*/ 18 w 54"/>
                  <a:gd name="T11" fmla="*/ 24 h 112"/>
                  <a:gd name="T12" fmla="*/ 18 w 54"/>
                  <a:gd name="T13" fmla="*/ 24 h 112"/>
                  <a:gd name="T14" fmla="*/ 24 w 54"/>
                  <a:gd name="T15" fmla="*/ 14 h 112"/>
                  <a:gd name="T16" fmla="*/ 30 w 54"/>
                  <a:gd name="T17" fmla="*/ 8 h 112"/>
                  <a:gd name="T18" fmla="*/ 38 w 54"/>
                  <a:gd name="T19" fmla="*/ 2 h 112"/>
                  <a:gd name="T20" fmla="*/ 48 w 54"/>
                  <a:gd name="T21" fmla="*/ 0 h 112"/>
                  <a:gd name="T22" fmla="*/ 48 w 54"/>
                  <a:gd name="T23" fmla="*/ 0 h 112"/>
                  <a:gd name="T24" fmla="*/ 54 w 54"/>
                  <a:gd name="T25" fmla="*/ 2 h 112"/>
                  <a:gd name="T26" fmla="*/ 54 w 54"/>
                  <a:gd name="T27" fmla="*/ 20 h 112"/>
                  <a:gd name="T28" fmla="*/ 54 w 54"/>
                  <a:gd name="T29" fmla="*/ 20 h 112"/>
                  <a:gd name="T30" fmla="*/ 46 w 54"/>
                  <a:gd name="T31" fmla="*/ 20 h 112"/>
                  <a:gd name="T32" fmla="*/ 46 w 54"/>
                  <a:gd name="T33" fmla="*/ 20 h 112"/>
                  <a:gd name="T34" fmla="*/ 38 w 54"/>
                  <a:gd name="T35" fmla="*/ 22 h 112"/>
                  <a:gd name="T36" fmla="*/ 30 w 54"/>
                  <a:gd name="T37" fmla="*/ 26 h 112"/>
                  <a:gd name="T38" fmla="*/ 24 w 54"/>
                  <a:gd name="T39" fmla="*/ 34 h 112"/>
                  <a:gd name="T40" fmla="*/ 20 w 54"/>
                  <a:gd name="T41" fmla="*/ 44 h 112"/>
                  <a:gd name="T42" fmla="*/ 20 w 54"/>
                  <a:gd name="T43" fmla="*/ 44 h 112"/>
                  <a:gd name="T44" fmla="*/ 20 w 54"/>
                  <a:gd name="T45" fmla="*/ 54 h 112"/>
                  <a:gd name="T46" fmla="*/ 20 w 54"/>
                  <a:gd name="T47" fmla="*/ 112 h 112"/>
                  <a:gd name="T48" fmla="*/ 0 w 54"/>
                  <a:gd name="T49" fmla="*/ 112 h 112"/>
                  <a:gd name="T50" fmla="*/ 0 w 54"/>
                  <a:gd name="T51" fmla="*/ 36 h 112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54" h="112">
                    <a:moveTo>
                      <a:pt x="0" y="36"/>
                    </a:moveTo>
                    <a:lnTo>
                      <a:pt x="0" y="36"/>
                    </a:lnTo>
                    <a:lnTo>
                      <a:pt x="0" y="4"/>
                    </a:lnTo>
                    <a:lnTo>
                      <a:pt x="16" y="4"/>
                    </a:lnTo>
                    <a:lnTo>
                      <a:pt x="18" y="24"/>
                    </a:lnTo>
                    <a:lnTo>
                      <a:pt x="24" y="14"/>
                    </a:lnTo>
                    <a:lnTo>
                      <a:pt x="30" y="8"/>
                    </a:lnTo>
                    <a:lnTo>
                      <a:pt x="38" y="2"/>
                    </a:lnTo>
                    <a:lnTo>
                      <a:pt x="48" y="0"/>
                    </a:lnTo>
                    <a:lnTo>
                      <a:pt x="54" y="2"/>
                    </a:lnTo>
                    <a:lnTo>
                      <a:pt x="54" y="20"/>
                    </a:lnTo>
                    <a:lnTo>
                      <a:pt x="46" y="20"/>
                    </a:lnTo>
                    <a:lnTo>
                      <a:pt x="38" y="22"/>
                    </a:lnTo>
                    <a:lnTo>
                      <a:pt x="30" y="26"/>
                    </a:lnTo>
                    <a:lnTo>
                      <a:pt x="24" y="34"/>
                    </a:lnTo>
                    <a:lnTo>
                      <a:pt x="20" y="44"/>
                    </a:lnTo>
                    <a:lnTo>
                      <a:pt x="20" y="54"/>
                    </a:lnTo>
                    <a:lnTo>
                      <a:pt x="20" y="112"/>
                    </a:lnTo>
                    <a:lnTo>
                      <a:pt x="0" y="112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2000">
                  <a:solidFill>
                    <a:srgbClr val="000000"/>
                  </a:solidFill>
                  <a:ea typeface="ＭＳ Ｐゴシック"/>
                </a:endParaRPr>
              </a:p>
            </p:txBody>
          </p:sp>
          <p:sp>
            <p:nvSpPr>
              <p:cNvPr id="15" name="Freeform 18"/>
              <p:cNvSpPr>
                <a:spLocks/>
              </p:cNvSpPr>
              <p:nvPr/>
            </p:nvSpPr>
            <p:spPr bwMode="auto">
              <a:xfrm>
                <a:off x="2417" y="2178"/>
                <a:ext cx="64" cy="136"/>
              </a:xfrm>
              <a:custGeom>
                <a:avLst/>
                <a:gdLst>
                  <a:gd name="T0" fmla="*/ 36 w 64"/>
                  <a:gd name="T1" fmla="*/ 0 h 136"/>
                  <a:gd name="T2" fmla="*/ 36 w 64"/>
                  <a:gd name="T3" fmla="*/ 26 h 136"/>
                  <a:gd name="T4" fmla="*/ 64 w 64"/>
                  <a:gd name="T5" fmla="*/ 26 h 136"/>
                  <a:gd name="T6" fmla="*/ 64 w 64"/>
                  <a:gd name="T7" fmla="*/ 40 h 136"/>
                  <a:gd name="T8" fmla="*/ 36 w 64"/>
                  <a:gd name="T9" fmla="*/ 40 h 136"/>
                  <a:gd name="T10" fmla="*/ 36 w 64"/>
                  <a:gd name="T11" fmla="*/ 98 h 136"/>
                  <a:gd name="T12" fmla="*/ 36 w 64"/>
                  <a:gd name="T13" fmla="*/ 98 h 136"/>
                  <a:gd name="T14" fmla="*/ 38 w 64"/>
                  <a:gd name="T15" fmla="*/ 108 h 136"/>
                  <a:gd name="T16" fmla="*/ 40 w 64"/>
                  <a:gd name="T17" fmla="*/ 114 h 136"/>
                  <a:gd name="T18" fmla="*/ 44 w 64"/>
                  <a:gd name="T19" fmla="*/ 118 h 136"/>
                  <a:gd name="T20" fmla="*/ 52 w 64"/>
                  <a:gd name="T21" fmla="*/ 120 h 136"/>
                  <a:gd name="T22" fmla="*/ 52 w 64"/>
                  <a:gd name="T23" fmla="*/ 120 h 136"/>
                  <a:gd name="T24" fmla="*/ 62 w 64"/>
                  <a:gd name="T25" fmla="*/ 118 h 136"/>
                  <a:gd name="T26" fmla="*/ 64 w 64"/>
                  <a:gd name="T27" fmla="*/ 134 h 136"/>
                  <a:gd name="T28" fmla="*/ 64 w 64"/>
                  <a:gd name="T29" fmla="*/ 134 h 136"/>
                  <a:gd name="T30" fmla="*/ 56 w 64"/>
                  <a:gd name="T31" fmla="*/ 136 h 136"/>
                  <a:gd name="T32" fmla="*/ 46 w 64"/>
                  <a:gd name="T33" fmla="*/ 136 h 136"/>
                  <a:gd name="T34" fmla="*/ 46 w 64"/>
                  <a:gd name="T35" fmla="*/ 136 h 136"/>
                  <a:gd name="T36" fmla="*/ 40 w 64"/>
                  <a:gd name="T37" fmla="*/ 136 h 136"/>
                  <a:gd name="T38" fmla="*/ 34 w 64"/>
                  <a:gd name="T39" fmla="*/ 134 h 136"/>
                  <a:gd name="T40" fmla="*/ 28 w 64"/>
                  <a:gd name="T41" fmla="*/ 132 h 136"/>
                  <a:gd name="T42" fmla="*/ 24 w 64"/>
                  <a:gd name="T43" fmla="*/ 128 h 136"/>
                  <a:gd name="T44" fmla="*/ 24 w 64"/>
                  <a:gd name="T45" fmla="*/ 128 h 136"/>
                  <a:gd name="T46" fmla="*/ 22 w 64"/>
                  <a:gd name="T47" fmla="*/ 122 h 136"/>
                  <a:gd name="T48" fmla="*/ 18 w 64"/>
                  <a:gd name="T49" fmla="*/ 116 h 136"/>
                  <a:gd name="T50" fmla="*/ 18 w 64"/>
                  <a:gd name="T51" fmla="*/ 100 h 136"/>
                  <a:gd name="T52" fmla="*/ 18 w 64"/>
                  <a:gd name="T53" fmla="*/ 40 h 136"/>
                  <a:gd name="T54" fmla="*/ 0 w 64"/>
                  <a:gd name="T55" fmla="*/ 40 h 136"/>
                  <a:gd name="T56" fmla="*/ 0 w 64"/>
                  <a:gd name="T57" fmla="*/ 26 h 136"/>
                  <a:gd name="T58" fmla="*/ 18 w 64"/>
                  <a:gd name="T59" fmla="*/ 26 h 136"/>
                  <a:gd name="T60" fmla="*/ 18 w 64"/>
                  <a:gd name="T61" fmla="*/ 6 h 136"/>
                  <a:gd name="T62" fmla="*/ 36 w 64"/>
                  <a:gd name="T63" fmla="*/ 0 h 1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64" h="136">
                    <a:moveTo>
                      <a:pt x="36" y="0"/>
                    </a:moveTo>
                    <a:lnTo>
                      <a:pt x="36" y="26"/>
                    </a:lnTo>
                    <a:lnTo>
                      <a:pt x="64" y="26"/>
                    </a:lnTo>
                    <a:lnTo>
                      <a:pt x="64" y="40"/>
                    </a:lnTo>
                    <a:lnTo>
                      <a:pt x="36" y="40"/>
                    </a:lnTo>
                    <a:lnTo>
                      <a:pt x="36" y="98"/>
                    </a:lnTo>
                    <a:lnTo>
                      <a:pt x="38" y="108"/>
                    </a:lnTo>
                    <a:lnTo>
                      <a:pt x="40" y="114"/>
                    </a:lnTo>
                    <a:lnTo>
                      <a:pt x="44" y="118"/>
                    </a:lnTo>
                    <a:lnTo>
                      <a:pt x="52" y="120"/>
                    </a:lnTo>
                    <a:lnTo>
                      <a:pt x="62" y="118"/>
                    </a:lnTo>
                    <a:lnTo>
                      <a:pt x="64" y="134"/>
                    </a:lnTo>
                    <a:lnTo>
                      <a:pt x="56" y="136"/>
                    </a:lnTo>
                    <a:lnTo>
                      <a:pt x="46" y="136"/>
                    </a:lnTo>
                    <a:lnTo>
                      <a:pt x="40" y="136"/>
                    </a:lnTo>
                    <a:lnTo>
                      <a:pt x="34" y="134"/>
                    </a:lnTo>
                    <a:lnTo>
                      <a:pt x="28" y="132"/>
                    </a:lnTo>
                    <a:lnTo>
                      <a:pt x="24" y="128"/>
                    </a:lnTo>
                    <a:lnTo>
                      <a:pt x="22" y="122"/>
                    </a:lnTo>
                    <a:lnTo>
                      <a:pt x="18" y="116"/>
                    </a:lnTo>
                    <a:lnTo>
                      <a:pt x="18" y="100"/>
                    </a:lnTo>
                    <a:lnTo>
                      <a:pt x="18" y="40"/>
                    </a:lnTo>
                    <a:lnTo>
                      <a:pt x="0" y="40"/>
                    </a:lnTo>
                    <a:lnTo>
                      <a:pt x="0" y="26"/>
                    </a:lnTo>
                    <a:lnTo>
                      <a:pt x="18" y="26"/>
                    </a:lnTo>
                    <a:lnTo>
                      <a:pt x="18" y="6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2000">
                  <a:solidFill>
                    <a:srgbClr val="000000"/>
                  </a:solidFill>
                  <a:ea typeface="ＭＳ Ｐゴシック"/>
                </a:endParaRPr>
              </a:p>
            </p:txBody>
          </p:sp>
          <p:sp>
            <p:nvSpPr>
              <p:cNvPr id="16" name="Freeform 19"/>
              <p:cNvSpPr>
                <a:spLocks noEditPoints="1"/>
              </p:cNvSpPr>
              <p:nvPr/>
            </p:nvSpPr>
            <p:spPr bwMode="auto">
              <a:xfrm>
                <a:off x="2495" y="2200"/>
                <a:ext cx="94" cy="114"/>
              </a:xfrm>
              <a:custGeom>
                <a:avLst/>
                <a:gdLst>
                  <a:gd name="T0" fmla="*/ 18 w 94"/>
                  <a:gd name="T1" fmla="*/ 60 h 114"/>
                  <a:gd name="T2" fmla="*/ 18 w 94"/>
                  <a:gd name="T3" fmla="*/ 60 h 114"/>
                  <a:gd name="T4" fmla="*/ 20 w 94"/>
                  <a:gd name="T5" fmla="*/ 70 h 114"/>
                  <a:gd name="T6" fmla="*/ 22 w 94"/>
                  <a:gd name="T7" fmla="*/ 78 h 114"/>
                  <a:gd name="T8" fmla="*/ 26 w 94"/>
                  <a:gd name="T9" fmla="*/ 84 h 114"/>
                  <a:gd name="T10" fmla="*/ 30 w 94"/>
                  <a:gd name="T11" fmla="*/ 90 h 114"/>
                  <a:gd name="T12" fmla="*/ 36 w 94"/>
                  <a:gd name="T13" fmla="*/ 94 h 114"/>
                  <a:gd name="T14" fmla="*/ 42 w 94"/>
                  <a:gd name="T15" fmla="*/ 96 h 114"/>
                  <a:gd name="T16" fmla="*/ 56 w 94"/>
                  <a:gd name="T17" fmla="*/ 98 h 114"/>
                  <a:gd name="T18" fmla="*/ 56 w 94"/>
                  <a:gd name="T19" fmla="*/ 98 h 114"/>
                  <a:gd name="T20" fmla="*/ 74 w 94"/>
                  <a:gd name="T21" fmla="*/ 96 h 114"/>
                  <a:gd name="T22" fmla="*/ 86 w 94"/>
                  <a:gd name="T23" fmla="*/ 92 h 114"/>
                  <a:gd name="T24" fmla="*/ 88 w 94"/>
                  <a:gd name="T25" fmla="*/ 106 h 114"/>
                  <a:gd name="T26" fmla="*/ 88 w 94"/>
                  <a:gd name="T27" fmla="*/ 106 h 114"/>
                  <a:gd name="T28" fmla="*/ 74 w 94"/>
                  <a:gd name="T29" fmla="*/ 112 h 114"/>
                  <a:gd name="T30" fmla="*/ 64 w 94"/>
                  <a:gd name="T31" fmla="*/ 114 h 114"/>
                  <a:gd name="T32" fmla="*/ 52 w 94"/>
                  <a:gd name="T33" fmla="*/ 114 h 114"/>
                  <a:gd name="T34" fmla="*/ 52 w 94"/>
                  <a:gd name="T35" fmla="*/ 114 h 114"/>
                  <a:gd name="T36" fmla="*/ 40 w 94"/>
                  <a:gd name="T37" fmla="*/ 112 h 114"/>
                  <a:gd name="T38" fmla="*/ 30 w 94"/>
                  <a:gd name="T39" fmla="*/ 110 h 114"/>
                  <a:gd name="T40" fmla="*/ 22 w 94"/>
                  <a:gd name="T41" fmla="*/ 104 h 114"/>
                  <a:gd name="T42" fmla="*/ 14 w 94"/>
                  <a:gd name="T43" fmla="*/ 98 h 114"/>
                  <a:gd name="T44" fmla="*/ 8 w 94"/>
                  <a:gd name="T45" fmla="*/ 90 h 114"/>
                  <a:gd name="T46" fmla="*/ 4 w 94"/>
                  <a:gd name="T47" fmla="*/ 82 h 114"/>
                  <a:gd name="T48" fmla="*/ 0 w 94"/>
                  <a:gd name="T49" fmla="*/ 70 h 114"/>
                  <a:gd name="T50" fmla="*/ 0 w 94"/>
                  <a:gd name="T51" fmla="*/ 60 h 114"/>
                  <a:gd name="T52" fmla="*/ 0 w 94"/>
                  <a:gd name="T53" fmla="*/ 60 h 114"/>
                  <a:gd name="T54" fmla="*/ 0 w 94"/>
                  <a:gd name="T55" fmla="*/ 48 h 114"/>
                  <a:gd name="T56" fmla="*/ 4 w 94"/>
                  <a:gd name="T57" fmla="*/ 36 h 114"/>
                  <a:gd name="T58" fmla="*/ 8 w 94"/>
                  <a:gd name="T59" fmla="*/ 26 h 114"/>
                  <a:gd name="T60" fmla="*/ 14 w 94"/>
                  <a:gd name="T61" fmla="*/ 18 h 114"/>
                  <a:gd name="T62" fmla="*/ 20 w 94"/>
                  <a:gd name="T63" fmla="*/ 10 h 114"/>
                  <a:gd name="T64" fmla="*/ 30 w 94"/>
                  <a:gd name="T65" fmla="*/ 6 h 114"/>
                  <a:gd name="T66" fmla="*/ 40 w 94"/>
                  <a:gd name="T67" fmla="*/ 2 h 114"/>
                  <a:gd name="T68" fmla="*/ 50 w 94"/>
                  <a:gd name="T69" fmla="*/ 0 h 114"/>
                  <a:gd name="T70" fmla="*/ 50 w 94"/>
                  <a:gd name="T71" fmla="*/ 0 h 114"/>
                  <a:gd name="T72" fmla="*/ 62 w 94"/>
                  <a:gd name="T73" fmla="*/ 2 h 114"/>
                  <a:gd name="T74" fmla="*/ 72 w 94"/>
                  <a:gd name="T75" fmla="*/ 6 h 114"/>
                  <a:gd name="T76" fmla="*/ 80 w 94"/>
                  <a:gd name="T77" fmla="*/ 12 h 114"/>
                  <a:gd name="T78" fmla="*/ 86 w 94"/>
                  <a:gd name="T79" fmla="*/ 18 h 114"/>
                  <a:gd name="T80" fmla="*/ 90 w 94"/>
                  <a:gd name="T81" fmla="*/ 26 h 114"/>
                  <a:gd name="T82" fmla="*/ 94 w 94"/>
                  <a:gd name="T83" fmla="*/ 36 h 114"/>
                  <a:gd name="T84" fmla="*/ 94 w 94"/>
                  <a:gd name="T85" fmla="*/ 52 h 114"/>
                  <a:gd name="T86" fmla="*/ 94 w 94"/>
                  <a:gd name="T87" fmla="*/ 52 h 114"/>
                  <a:gd name="T88" fmla="*/ 94 w 94"/>
                  <a:gd name="T89" fmla="*/ 60 h 114"/>
                  <a:gd name="T90" fmla="*/ 18 w 94"/>
                  <a:gd name="T91" fmla="*/ 60 h 114"/>
                  <a:gd name="T92" fmla="*/ 76 w 94"/>
                  <a:gd name="T93" fmla="*/ 46 h 114"/>
                  <a:gd name="T94" fmla="*/ 76 w 94"/>
                  <a:gd name="T95" fmla="*/ 46 h 114"/>
                  <a:gd name="T96" fmla="*/ 74 w 94"/>
                  <a:gd name="T97" fmla="*/ 36 h 114"/>
                  <a:gd name="T98" fmla="*/ 70 w 94"/>
                  <a:gd name="T99" fmla="*/ 26 h 114"/>
                  <a:gd name="T100" fmla="*/ 68 w 94"/>
                  <a:gd name="T101" fmla="*/ 22 h 114"/>
                  <a:gd name="T102" fmla="*/ 62 w 94"/>
                  <a:gd name="T103" fmla="*/ 18 h 114"/>
                  <a:gd name="T104" fmla="*/ 56 w 94"/>
                  <a:gd name="T105" fmla="*/ 16 h 114"/>
                  <a:gd name="T106" fmla="*/ 48 w 94"/>
                  <a:gd name="T107" fmla="*/ 14 h 114"/>
                  <a:gd name="T108" fmla="*/ 48 w 94"/>
                  <a:gd name="T109" fmla="*/ 14 h 114"/>
                  <a:gd name="T110" fmla="*/ 42 w 94"/>
                  <a:gd name="T111" fmla="*/ 16 h 114"/>
                  <a:gd name="T112" fmla="*/ 36 w 94"/>
                  <a:gd name="T113" fmla="*/ 18 h 114"/>
                  <a:gd name="T114" fmla="*/ 30 w 94"/>
                  <a:gd name="T115" fmla="*/ 22 h 114"/>
                  <a:gd name="T116" fmla="*/ 26 w 94"/>
                  <a:gd name="T117" fmla="*/ 26 h 114"/>
                  <a:gd name="T118" fmla="*/ 22 w 94"/>
                  <a:gd name="T119" fmla="*/ 36 h 114"/>
                  <a:gd name="T120" fmla="*/ 18 w 94"/>
                  <a:gd name="T121" fmla="*/ 46 h 114"/>
                  <a:gd name="T122" fmla="*/ 76 w 94"/>
                  <a:gd name="T123" fmla="*/ 46 h 114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94" h="114">
                    <a:moveTo>
                      <a:pt x="18" y="60"/>
                    </a:moveTo>
                    <a:lnTo>
                      <a:pt x="18" y="60"/>
                    </a:lnTo>
                    <a:lnTo>
                      <a:pt x="20" y="70"/>
                    </a:lnTo>
                    <a:lnTo>
                      <a:pt x="22" y="78"/>
                    </a:lnTo>
                    <a:lnTo>
                      <a:pt x="26" y="84"/>
                    </a:lnTo>
                    <a:lnTo>
                      <a:pt x="30" y="90"/>
                    </a:lnTo>
                    <a:lnTo>
                      <a:pt x="36" y="94"/>
                    </a:lnTo>
                    <a:lnTo>
                      <a:pt x="42" y="96"/>
                    </a:lnTo>
                    <a:lnTo>
                      <a:pt x="56" y="98"/>
                    </a:lnTo>
                    <a:lnTo>
                      <a:pt x="74" y="96"/>
                    </a:lnTo>
                    <a:lnTo>
                      <a:pt x="86" y="92"/>
                    </a:lnTo>
                    <a:lnTo>
                      <a:pt x="88" y="106"/>
                    </a:lnTo>
                    <a:lnTo>
                      <a:pt x="74" y="112"/>
                    </a:lnTo>
                    <a:lnTo>
                      <a:pt x="64" y="114"/>
                    </a:lnTo>
                    <a:lnTo>
                      <a:pt x="52" y="114"/>
                    </a:lnTo>
                    <a:lnTo>
                      <a:pt x="40" y="112"/>
                    </a:lnTo>
                    <a:lnTo>
                      <a:pt x="30" y="110"/>
                    </a:lnTo>
                    <a:lnTo>
                      <a:pt x="22" y="104"/>
                    </a:lnTo>
                    <a:lnTo>
                      <a:pt x="14" y="98"/>
                    </a:lnTo>
                    <a:lnTo>
                      <a:pt x="8" y="90"/>
                    </a:lnTo>
                    <a:lnTo>
                      <a:pt x="4" y="82"/>
                    </a:lnTo>
                    <a:lnTo>
                      <a:pt x="0" y="70"/>
                    </a:lnTo>
                    <a:lnTo>
                      <a:pt x="0" y="60"/>
                    </a:lnTo>
                    <a:lnTo>
                      <a:pt x="0" y="48"/>
                    </a:lnTo>
                    <a:lnTo>
                      <a:pt x="4" y="36"/>
                    </a:lnTo>
                    <a:lnTo>
                      <a:pt x="8" y="26"/>
                    </a:lnTo>
                    <a:lnTo>
                      <a:pt x="14" y="18"/>
                    </a:lnTo>
                    <a:lnTo>
                      <a:pt x="20" y="10"/>
                    </a:lnTo>
                    <a:lnTo>
                      <a:pt x="30" y="6"/>
                    </a:lnTo>
                    <a:lnTo>
                      <a:pt x="40" y="2"/>
                    </a:lnTo>
                    <a:lnTo>
                      <a:pt x="50" y="0"/>
                    </a:lnTo>
                    <a:lnTo>
                      <a:pt x="62" y="2"/>
                    </a:lnTo>
                    <a:lnTo>
                      <a:pt x="72" y="6"/>
                    </a:lnTo>
                    <a:lnTo>
                      <a:pt x="80" y="12"/>
                    </a:lnTo>
                    <a:lnTo>
                      <a:pt x="86" y="18"/>
                    </a:lnTo>
                    <a:lnTo>
                      <a:pt x="90" y="26"/>
                    </a:lnTo>
                    <a:lnTo>
                      <a:pt x="94" y="36"/>
                    </a:lnTo>
                    <a:lnTo>
                      <a:pt x="94" y="52"/>
                    </a:lnTo>
                    <a:lnTo>
                      <a:pt x="94" y="60"/>
                    </a:lnTo>
                    <a:lnTo>
                      <a:pt x="18" y="60"/>
                    </a:lnTo>
                    <a:close/>
                    <a:moveTo>
                      <a:pt x="76" y="46"/>
                    </a:moveTo>
                    <a:lnTo>
                      <a:pt x="76" y="46"/>
                    </a:lnTo>
                    <a:lnTo>
                      <a:pt x="74" y="36"/>
                    </a:lnTo>
                    <a:lnTo>
                      <a:pt x="70" y="26"/>
                    </a:lnTo>
                    <a:lnTo>
                      <a:pt x="68" y="22"/>
                    </a:lnTo>
                    <a:lnTo>
                      <a:pt x="62" y="18"/>
                    </a:lnTo>
                    <a:lnTo>
                      <a:pt x="56" y="16"/>
                    </a:lnTo>
                    <a:lnTo>
                      <a:pt x="48" y="14"/>
                    </a:lnTo>
                    <a:lnTo>
                      <a:pt x="42" y="16"/>
                    </a:lnTo>
                    <a:lnTo>
                      <a:pt x="36" y="18"/>
                    </a:lnTo>
                    <a:lnTo>
                      <a:pt x="30" y="22"/>
                    </a:lnTo>
                    <a:lnTo>
                      <a:pt x="26" y="26"/>
                    </a:lnTo>
                    <a:lnTo>
                      <a:pt x="22" y="36"/>
                    </a:lnTo>
                    <a:lnTo>
                      <a:pt x="18" y="46"/>
                    </a:lnTo>
                    <a:lnTo>
                      <a:pt x="76" y="4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2000">
                  <a:solidFill>
                    <a:srgbClr val="000000"/>
                  </a:solidFill>
                  <a:ea typeface="ＭＳ Ｐゴシック"/>
                </a:endParaRPr>
              </a:p>
            </p:txBody>
          </p:sp>
          <p:sp>
            <p:nvSpPr>
              <p:cNvPr id="17" name="Freeform 20"/>
              <p:cNvSpPr>
                <a:spLocks/>
              </p:cNvSpPr>
              <p:nvPr/>
            </p:nvSpPr>
            <p:spPr bwMode="auto">
              <a:xfrm>
                <a:off x="2607" y="2200"/>
                <a:ext cx="86" cy="114"/>
              </a:xfrm>
              <a:custGeom>
                <a:avLst/>
                <a:gdLst>
                  <a:gd name="T0" fmla="*/ 84 w 86"/>
                  <a:gd name="T1" fmla="*/ 108 h 114"/>
                  <a:gd name="T2" fmla="*/ 84 w 86"/>
                  <a:gd name="T3" fmla="*/ 108 h 114"/>
                  <a:gd name="T4" fmla="*/ 72 w 86"/>
                  <a:gd name="T5" fmla="*/ 112 h 114"/>
                  <a:gd name="T6" fmla="*/ 64 w 86"/>
                  <a:gd name="T7" fmla="*/ 114 h 114"/>
                  <a:gd name="T8" fmla="*/ 54 w 86"/>
                  <a:gd name="T9" fmla="*/ 114 h 114"/>
                  <a:gd name="T10" fmla="*/ 54 w 86"/>
                  <a:gd name="T11" fmla="*/ 114 h 114"/>
                  <a:gd name="T12" fmla="*/ 42 w 86"/>
                  <a:gd name="T13" fmla="*/ 112 h 114"/>
                  <a:gd name="T14" fmla="*/ 32 w 86"/>
                  <a:gd name="T15" fmla="*/ 110 h 114"/>
                  <a:gd name="T16" fmla="*/ 22 w 86"/>
                  <a:gd name="T17" fmla="*/ 106 h 114"/>
                  <a:gd name="T18" fmla="*/ 14 w 86"/>
                  <a:gd name="T19" fmla="*/ 98 h 114"/>
                  <a:gd name="T20" fmla="*/ 8 w 86"/>
                  <a:gd name="T21" fmla="*/ 90 h 114"/>
                  <a:gd name="T22" fmla="*/ 4 w 86"/>
                  <a:gd name="T23" fmla="*/ 82 h 114"/>
                  <a:gd name="T24" fmla="*/ 0 w 86"/>
                  <a:gd name="T25" fmla="*/ 70 h 114"/>
                  <a:gd name="T26" fmla="*/ 0 w 86"/>
                  <a:gd name="T27" fmla="*/ 58 h 114"/>
                  <a:gd name="T28" fmla="*/ 0 w 86"/>
                  <a:gd name="T29" fmla="*/ 58 h 114"/>
                  <a:gd name="T30" fmla="*/ 0 w 86"/>
                  <a:gd name="T31" fmla="*/ 46 h 114"/>
                  <a:gd name="T32" fmla="*/ 4 w 86"/>
                  <a:gd name="T33" fmla="*/ 36 h 114"/>
                  <a:gd name="T34" fmla="*/ 8 w 86"/>
                  <a:gd name="T35" fmla="*/ 26 h 114"/>
                  <a:gd name="T36" fmla="*/ 16 w 86"/>
                  <a:gd name="T37" fmla="*/ 18 h 114"/>
                  <a:gd name="T38" fmla="*/ 24 w 86"/>
                  <a:gd name="T39" fmla="*/ 10 h 114"/>
                  <a:gd name="T40" fmla="*/ 34 w 86"/>
                  <a:gd name="T41" fmla="*/ 6 h 114"/>
                  <a:gd name="T42" fmla="*/ 46 w 86"/>
                  <a:gd name="T43" fmla="*/ 2 h 114"/>
                  <a:gd name="T44" fmla="*/ 58 w 86"/>
                  <a:gd name="T45" fmla="*/ 0 h 114"/>
                  <a:gd name="T46" fmla="*/ 58 w 86"/>
                  <a:gd name="T47" fmla="*/ 0 h 114"/>
                  <a:gd name="T48" fmla="*/ 74 w 86"/>
                  <a:gd name="T49" fmla="*/ 2 h 114"/>
                  <a:gd name="T50" fmla="*/ 86 w 86"/>
                  <a:gd name="T51" fmla="*/ 6 h 114"/>
                  <a:gd name="T52" fmla="*/ 80 w 86"/>
                  <a:gd name="T53" fmla="*/ 22 h 114"/>
                  <a:gd name="T54" fmla="*/ 80 w 86"/>
                  <a:gd name="T55" fmla="*/ 22 h 114"/>
                  <a:gd name="T56" fmla="*/ 72 w 86"/>
                  <a:gd name="T57" fmla="*/ 18 h 114"/>
                  <a:gd name="T58" fmla="*/ 58 w 86"/>
                  <a:gd name="T59" fmla="*/ 16 h 114"/>
                  <a:gd name="T60" fmla="*/ 58 w 86"/>
                  <a:gd name="T61" fmla="*/ 16 h 114"/>
                  <a:gd name="T62" fmla="*/ 48 w 86"/>
                  <a:gd name="T63" fmla="*/ 18 h 114"/>
                  <a:gd name="T64" fmla="*/ 42 w 86"/>
                  <a:gd name="T65" fmla="*/ 20 h 114"/>
                  <a:gd name="T66" fmla="*/ 34 w 86"/>
                  <a:gd name="T67" fmla="*/ 24 h 114"/>
                  <a:gd name="T68" fmla="*/ 30 w 86"/>
                  <a:gd name="T69" fmla="*/ 28 h 114"/>
                  <a:gd name="T70" fmla="*/ 26 w 86"/>
                  <a:gd name="T71" fmla="*/ 34 h 114"/>
                  <a:gd name="T72" fmla="*/ 22 w 86"/>
                  <a:gd name="T73" fmla="*/ 42 h 114"/>
                  <a:gd name="T74" fmla="*/ 20 w 86"/>
                  <a:gd name="T75" fmla="*/ 50 h 114"/>
                  <a:gd name="T76" fmla="*/ 20 w 86"/>
                  <a:gd name="T77" fmla="*/ 58 h 114"/>
                  <a:gd name="T78" fmla="*/ 20 w 86"/>
                  <a:gd name="T79" fmla="*/ 58 h 114"/>
                  <a:gd name="T80" fmla="*/ 20 w 86"/>
                  <a:gd name="T81" fmla="*/ 66 h 114"/>
                  <a:gd name="T82" fmla="*/ 22 w 86"/>
                  <a:gd name="T83" fmla="*/ 74 h 114"/>
                  <a:gd name="T84" fmla="*/ 26 w 86"/>
                  <a:gd name="T85" fmla="*/ 82 h 114"/>
                  <a:gd name="T86" fmla="*/ 30 w 86"/>
                  <a:gd name="T87" fmla="*/ 88 h 114"/>
                  <a:gd name="T88" fmla="*/ 36 w 86"/>
                  <a:gd name="T89" fmla="*/ 92 h 114"/>
                  <a:gd name="T90" fmla="*/ 42 w 86"/>
                  <a:gd name="T91" fmla="*/ 96 h 114"/>
                  <a:gd name="T92" fmla="*/ 50 w 86"/>
                  <a:gd name="T93" fmla="*/ 98 h 114"/>
                  <a:gd name="T94" fmla="*/ 58 w 86"/>
                  <a:gd name="T95" fmla="*/ 98 h 114"/>
                  <a:gd name="T96" fmla="*/ 58 w 86"/>
                  <a:gd name="T97" fmla="*/ 98 h 114"/>
                  <a:gd name="T98" fmla="*/ 72 w 86"/>
                  <a:gd name="T99" fmla="*/ 96 h 114"/>
                  <a:gd name="T100" fmla="*/ 82 w 86"/>
                  <a:gd name="T101" fmla="*/ 92 h 114"/>
                  <a:gd name="T102" fmla="*/ 84 w 86"/>
                  <a:gd name="T103" fmla="*/ 108 h 114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86" h="114">
                    <a:moveTo>
                      <a:pt x="84" y="108"/>
                    </a:moveTo>
                    <a:lnTo>
                      <a:pt x="84" y="108"/>
                    </a:lnTo>
                    <a:lnTo>
                      <a:pt x="72" y="112"/>
                    </a:lnTo>
                    <a:lnTo>
                      <a:pt x="64" y="114"/>
                    </a:lnTo>
                    <a:lnTo>
                      <a:pt x="54" y="114"/>
                    </a:lnTo>
                    <a:lnTo>
                      <a:pt x="42" y="112"/>
                    </a:lnTo>
                    <a:lnTo>
                      <a:pt x="32" y="110"/>
                    </a:lnTo>
                    <a:lnTo>
                      <a:pt x="22" y="106"/>
                    </a:lnTo>
                    <a:lnTo>
                      <a:pt x="14" y="98"/>
                    </a:lnTo>
                    <a:lnTo>
                      <a:pt x="8" y="90"/>
                    </a:lnTo>
                    <a:lnTo>
                      <a:pt x="4" y="82"/>
                    </a:lnTo>
                    <a:lnTo>
                      <a:pt x="0" y="70"/>
                    </a:lnTo>
                    <a:lnTo>
                      <a:pt x="0" y="58"/>
                    </a:lnTo>
                    <a:lnTo>
                      <a:pt x="0" y="46"/>
                    </a:lnTo>
                    <a:lnTo>
                      <a:pt x="4" y="36"/>
                    </a:lnTo>
                    <a:lnTo>
                      <a:pt x="8" y="26"/>
                    </a:lnTo>
                    <a:lnTo>
                      <a:pt x="16" y="18"/>
                    </a:lnTo>
                    <a:lnTo>
                      <a:pt x="24" y="10"/>
                    </a:lnTo>
                    <a:lnTo>
                      <a:pt x="34" y="6"/>
                    </a:lnTo>
                    <a:lnTo>
                      <a:pt x="46" y="2"/>
                    </a:lnTo>
                    <a:lnTo>
                      <a:pt x="58" y="0"/>
                    </a:lnTo>
                    <a:lnTo>
                      <a:pt x="74" y="2"/>
                    </a:lnTo>
                    <a:lnTo>
                      <a:pt x="86" y="6"/>
                    </a:lnTo>
                    <a:lnTo>
                      <a:pt x="80" y="22"/>
                    </a:lnTo>
                    <a:lnTo>
                      <a:pt x="72" y="18"/>
                    </a:lnTo>
                    <a:lnTo>
                      <a:pt x="58" y="16"/>
                    </a:lnTo>
                    <a:lnTo>
                      <a:pt x="48" y="18"/>
                    </a:lnTo>
                    <a:lnTo>
                      <a:pt x="42" y="20"/>
                    </a:lnTo>
                    <a:lnTo>
                      <a:pt x="34" y="24"/>
                    </a:lnTo>
                    <a:lnTo>
                      <a:pt x="30" y="28"/>
                    </a:lnTo>
                    <a:lnTo>
                      <a:pt x="26" y="34"/>
                    </a:lnTo>
                    <a:lnTo>
                      <a:pt x="22" y="42"/>
                    </a:lnTo>
                    <a:lnTo>
                      <a:pt x="20" y="50"/>
                    </a:lnTo>
                    <a:lnTo>
                      <a:pt x="20" y="58"/>
                    </a:lnTo>
                    <a:lnTo>
                      <a:pt x="20" y="66"/>
                    </a:lnTo>
                    <a:lnTo>
                      <a:pt x="22" y="74"/>
                    </a:lnTo>
                    <a:lnTo>
                      <a:pt x="26" y="82"/>
                    </a:lnTo>
                    <a:lnTo>
                      <a:pt x="30" y="88"/>
                    </a:lnTo>
                    <a:lnTo>
                      <a:pt x="36" y="92"/>
                    </a:lnTo>
                    <a:lnTo>
                      <a:pt x="42" y="96"/>
                    </a:lnTo>
                    <a:lnTo>
                      <a:pt x="50" y="98"/>
                    </a:lnTo>
                    <a:lnTo>
                      <a:pt x="58" y="98"/>
                    </a:lnTo>
                    <a:lnTo>
                      <a:pt x="72" y="96"/>
                    </a:lnTo>
                    <a:lnTo>
                      <a:pt x="82" y="92"/>
                    </a:lnTo>
                    <a:lnTo>
                      <a:pt x="84" y="10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2000">
                  <a:solidFill>
                    <a:srgbClr val="000000"/>
                  </a:solidFill>
                  <a:ea typeface="ＭＳ Ｐゴシック"/>
                </a:endParaRPr>
              </a:p>
            </p:txBody>
          </p:sp>
          <p:sp>
            <p:nvSpPr>
              <p:cNvPr id="18" name="Freeform 21"/>
              <p:cNvSpPr>
                <a:spLocks/>
              </p:cNvSpPr>
              <p:nvPr/>
            </p:nvSpPr>
            <p:spPr bwMode="auto">
              <a:xfrm>
                <a:off x="2715" y="2152"/>
                <a:ext cx="92" cy="160"/>
              </a:xfrm>
              <a:custGeom>
                <a:avLst/>
                <a:gdLst>
                  <a:gd name="T0" fmla="*/ 0 w 92"/>
                  <a:gd name="T1" fmla="*/ 0 h 160"/>
                  <a:gd name="T2" fmla="*/ 20 w 92"/>
                  <a:gd name="T3" fmla="*/ 0 h 160"/>
                  <a:gd name="T4" fmla="*/ 20 w 92"/>
                  <a:gd name="T5" fmla="*/ 68 h 160"/>
                  <a:gd name="T6" fmla="*/ 20 w 92"/>
                  <a:gd name="T7" fmla="*/ 68 h 160"/>
                  <a:gd name="T8" fmla="*/ 20 w 92"/>
                  <a:gd name="T9" fmla="*/ 68 h 160"/>
                  <a:gd name="T10" fmla="*/ 26 w 92"/>
                  <a:gd name="T11" fmla="*/ 60 h 160"/>
                  <a:gd name="T12" fmla="*/ 34 w 92"/>
                  <a:gd name="T13" fmla="*/ 54 h 160"/>
                  <a:gd name="T14" fmla="*/ 34 w 92"/>
                  <a:gd name="T15" fmla="*/ 54 h 160"/>
                  <a:gd name="T16" fmla="*/ 44 w 92"/>
                  <a:gd name="T17" fmla="*/ 50 h 160"/>
                  <a:gd name="T18" fmla="*/ 54 w 92"/>
                  <a:gd name="T19" fmla="*/ 48 h 160"/>
                  <a:gd name="T20" fmla="*/ 54 w 92"/>
                  <a:gd name="T21" fmla="*/ 48 h 160"/>
                  <a:gd name="T22" fmla="*/ 66 w 92"/>
                  <a:gd name="T23" fmla="*/ 50 h 160"/>
                  <a:gd name="T24" fmla="*/ 72 w 92"/>
                  <a:gd name="T25" fmla="*/ 54 h 160"/>
                  <a:gd name="T26" fmla="*/ 78 w 92"/>
                  <a:gd name="T27" fmla="*/ 58 h 160"/>
                  <a:gd name="T28" fmla="*/ 84 w 92"/>
                  <a:gd name="T29" fmla="*/ 64 h 160"/>
                  <a:gd name="T30" fmla="*/ 88 w 92"/>
                  <a:gd name="T31" fmla="*/ 72 h 160"/>
                  <a:gd name="T32" fmla="*/ 90 w 92"/>
                  <a:gd name="T33" fmla="*/ 82 h 160"/>
                  <a:gd name="T34" fmla="*/ 92 w 92"/>
                  <a:gd name="T35" fmla="*/ 96 h 160"/>
                  <a:gd name="T36" fmla="*/ 92 w 92"/>
                  <a:gd name="T37" fmla="*/ 160 h 160"/>
                  <a:gd name="T38" fmla="*/ 72 w 92"/>
                  <a:gd name="T39" fmla="*/ 160 h 160"/>
                  <a:gd name="T40" fmla="*/ 72 w 92"/>
                  <a:gd name="T41" fmla="*/ 98 h 160"/>
                  <a:gd name="T42" fmla="*/ 72 w 92"/>
                  <a:gd name="T43" fmla="*/ 98 h 160"/>
                  <a:gd name="T44" fmla="*/ 70 w 92"/>
                  <a:gd name="T45" fmla="*/ 84 h 160"/>
                  <a:gd name="T46" fmla="*/ 66 w 92"/>
                  <a:gd name="T47" fmla="*/ 74 h 160"/>
                  <a:gd name="T48" fmla="*/ 64 w 92"/>
                  <a:gd name="T49" fmla="*/ 70 h 160"/>
                  <a:gd name="T50" fmla="*/ 58 w 92"/>
                  <a:gd name="T51" fmla="*/ 68 h 160"/>
                  <a:gd name="T52" fmla="*/ 54 w 92"/>
                  <a:gd name="T53" fmla="*/ 66 h 160"/>
                  <a:gd name="T54" fmla="*/ 48 w 92"/>
                  <a:gd name="T55" fmla="*/ 66 h 160"/>
                  <a:gd name="T56" fmla="*/ 48 w 92"/>
                  <a:gd name="T57" fmla="*/ 66 h 160"/>
                  <a:gd name="T58" fmla="*/ 38 w 92"/>
                  <a:gd name="T59" fmla="*/ 66 h 160"/>
                  <a:gd name="T60" fmla="*/ 30 w 92"/>
                  <a:gd name="T61" fmla="*/ 70 h 160"/>
                  <a:gd name="T62" fmla="*/ 24 w 92"/>
                  <a:gd name="T63" fmla="*/ 78 h 160"/>
                  <a:gd name="T64" fmla="*/ 20 w 92"/>
                  <a:gd name="T65" fmla="*/ 84 h 160"/>
                  <a:gd name="T66" fmla="*/ 20 w 92"/>
                  <a:gd name="T67" fmla="*/ 84 h 160"/>
                  <a:gd name="T68" fmla="*/ 20 w 92"/>
                  <a:gd name="T69" fmla="*/ 94 h 160"/>
                  <a:gd name="T70" fmla="*/ 20 w 92"/>
                  <a:gd name="T71" fmla="*/ 160 h 160"/>
                  <a:gd name="T72" fmla="*/ 0 w 92"/>
                  <a:gd name="T73" fmla="*/ 160 h 160"/>
                  <a:gd name="T74" fmla="*/ 0 w 92"/>
                  <a:gd name="T75" fmla="*/ 0 h 16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92" h="160">
                    <a:moveTo>
                      <a:pt x="0" y="0"/>
                    </a:moveTo>
                    <a:lnTo>
                      <a:pt x="20" y="0"/>
                    </a:lnTo>
                    <a:lnTo>
                      <a:pt x="20" y="68"/>
                    </a:lnTo>
                    <a:lnTo>
                      <a:pt x="26" y="60"/>
                    </a:lnTo>
                    <a:lnTo>
                      <a:pt x="34" y="54"/>
                    </a:lnTo>
                    <a:lnTo>
                      <a:pt x="44" y="50"/>
                    </a:lnTo>
                    <a:lnTo>
                      <a:pt x="54" y="48"/>
                    </a:lnTo>
                    <a:lnTo>
                      <a:pt x="66" y="50"/>
                    </a:lnTo>
                    <a:lnTo>
                      <a:pt x="72" y="54"/>
                    </a:lnTo>
                    <a:lnTo>
                      <a:pt x="78" y="58"/>
                    </a:lnTo>
                    <a:lnTo>
                      <a:pt x="84" y="64"/>
                    </a:lnTo>
                    <a:lnTo>
                      <a:pt x="88" y="72"/>
                    </a:lnTo>
                    <a:lnTo>
                      <a:pt x="90" y="82"/>
                    </a:lnTo>
                    <a:lnTo>
                      <a:pt x="92" y="96"/>
                    </a:lnTo>
                    <a:lnTo>
                      <a:pt x="92" y="160"/>
                    </a:lnTo>
                    <a:lnTo>
                      <a:pt x="72" y="160"/>
                    </a:lnTo>
                    <a:lnTo>
                      <a:pt x="72" y="98"/>
                    </a:lnTo>
                    <a:lnTo>
                      <a:pt x="70" y="84"/>
                    </a:lnTo>
                    <a:lnTo>
                      <a:pt x="66" y="74"/>
                    </a:lnTo>
                    <a:lnTo>
                      <a:pt x="64" y="70"/>
                    </a:lnTo>
                    <a:lnTo>
                      <a:pt x="58" y="68"/>
                    </a:lnTo>
                    <a:lnTo>
                      <a:pt x="54" y="66"/>
                    </a:lnTo>
                    <a:lnTo>
                      <a:pt x="48" y="66"/>
                    </a:lnTo>
                    <a:lnTo>
                      <a:pt x="38" y="66"/>
                    </a:lnTo>
                    <a:lnTo>
                      <a:pt x="30" y="70"/>
                    </a:lnTo>
                    <a:lnTo>
                      <a:pt x="24" y="78"/>
                    </a:lnTo>
                    <a:lnTo>
                      <a:pt x="20" y="84"/>
                    </a:lnTo>
                    <a:lnTo>
                      <a:pt x="20" y="94"/>
                    </a:lnTo>
                    <a:lnTo>
                      <a:pt x="20" y="160"/>
                    </a:lnTo>
                    <a:lnTo>
                      <a:pt x="0" y="16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2000">
                  <a:solidFill>
                    <a:srgbClr val="000000"/>
                  </a:solidFill>
                  <a:ea typeface="ＭＳ Ｐゴシック"/>
                </a:endParaRPr>
              </a:p>
            </p:txBody>
          </p:sp>
          <p:sp>
            <p:nvSpPr>
              <p:cNvPr id="19" name="Freeform 22"/>
              <p:cNvSpPr>
                <a:spLocks/>
              </p:cNvSpPr>
              <p:nvPr/>
            </p:nvSpPr>
            <p:spPr bwMode="auto">
              <a:xfrm>
                <a:off x="2837" y="2200"/>
                <a:ext cx="94" cy="112"/>
              </a:xfrm>
              <a:custGeom>
                <a:avLst/>
                <a:gdLst>
                  <a:gd name="T0" fmla="*/ 2 w 94"/>
                  <a:gd name="T1" fmla="*/ 32 h 112"/>
                  <a:gd name="T2" fmla="*/ 2 w 94"/>
                  <a:gd name="T3" fmla="*/ 32 h 112"/>
                  <a:gd name="T4" fmla="*/ 0 w 94"/>
                  <a:gd name="T5" fmla="*/ 4 h 112"/>
                  <a:gd name="T6" fmla="*/ 18 w 94"/>
                  <a:gd name="T7" fmla="*/ 4 h 112"/>
                  <a:gd name="T8" fmla="*/ 20 w 94"/>
                  <a:gd name="T9" fmla="*/ 20 h 112"/>
                  <a:gd name="T10" fmla="*/ 20 w 94"/>
                  <a:gd name="T11" fmla="*/ 20 h 112"/>
                  <a:gd name="T12" fmla="*/ 20 w 94"/>
                  <a:gd name="T13" fmla="*/ 20 h 112"/>
                  <a:gd name="T14" fmla="*/ 26 w 94"/>
                  <a:gd name="T15" fmla="*/ 14 h 112"/>
                  <a:gd name="T16" fmla="*/ 34 w 94"/>
                  <a:gd name="T17" fmla="*/ 8 h 112"/>
                  <a:gd name="T18" fmla="*/ 44 w 94"/>
                  <a:gd name="T19" fmla="*/ 2 h 112"/>
                  <a:gd name="T20" fmla="*/ 56 w 94"/>
                  <a:gd name="T21" fmla="*/ 0 h 112"/>
                  <a:gd name="T22" fmla="*/ 56 w 94"/>
                  <a:gd name="T23" fmla="*/ 0 h 112"/>
                  <a:gd name="T24" fmla="*/ 68 w 94"/>
                  <a:gd name="T25" fmla="*/ 2 h 112"/>
                  <a:gd name="T26" fmla="*/ 74 w 94"/>
                  <a:gd name="T27" fmla="*/ 6 h 112"/>
                  <a:gd name="T28" fmla="*/ 80 w 94"/>
                  <a:gd name="T29" fmla="*/ 10 h 112"/>
                  <a:gd name="T30" fmla="*/ 86 w 94"/>
                  <a:gd name="T31" fmla="*/ 16 h 112"/>
                  <a:gd name="T32" fmla="*/ 90 w 94"/>
                  <a:gd name="T33" fmla="*/ 24 h 112"/>
                  <a:gd name="T34" fmla="*/ 92 w 94"/>
                  <a:gd name="T35" fmla="*/ 34 h 112"/>
                  <a:gd name="T36" fmla="*/ 94 w 94"/>
                  <a:gd name="T37" fmla="*/ 46 h 112"/>
                  <a:gd name="T38" fmla="*/ 94 w 94"/>
                  <a:gd name="T39" fmla="*/ 112 h 112"/>
                  <a:gd name="T40" fmla="*/ 74 w 94"/>
                  <a:gd name="T41" fmla="*/ 112 h 112"/>
                  <a:gd name="T42" fmla="*/ 74 w 94"/>
                  <a:gd name="T43" fmla="*/ 50 h 112"/>
                  <a:gd name="T44" fmla="*/ 74 w 94"/>
                  <a:gd name="T45" fmla="*/ 50 h 112"/>
                  <a:gd name="T46" fmla="*/ 72 w 94"/>
                  <a:gd name="T47" fmla="*/ 36 h 112"/>
                  <a:gd name="T48" fmla="*/ 68 w 94"/>
                  <a:gd name="T49" fmla="*/ 26 h 112"/>
                  <a:gd name="T50" fmla="*/ 66 w 94"/>
                  <a:gd name="T51" fmla="*/ 22 h 112"/>
                  <a:gd name="T52" fmla="*/ 60 w 94"/>
                  <a:gd name="T53" fmla="*/ 20 h 112"/>
                  <a:gd name="T54" fmla="*/ 56 w 94"/>
                  <a:gd name="T55" fmla="*/ 18 h 112"/>
                  <a:gd name="T56" fmla="*/ 50 w 94"/>
                  <a:gd name="T57" fmla="*/ 16 h 112"/>
                  <a:gd name="T58" fmla="*/ 50 w 94"/>
                  <a:gd name="T59" fmla="*/ 16 h 112"/>
                  <a:gd name="T60" fmla="*/ 40 w 94"/>
                  <a:gd name="T61" fmla="*/ 18 h 112"/>
                  <a:gd name="T62" fmla="*/ 32 w 94"/>
                  <a:gd name="T63" fmla="*/ 22 h 112"/>
                  <a:gd name="T64" fmla="*/ 26 w 94"/>
                  <a:gd name="T65" fmla="*/ 30 h 112"/>
                  <a:gd name="T66" fmla="*/ 22 w 94"/>
                  <a:gd name="T67" fmla="*/ 36 h 112"/>
                  <a:gd name="T68" fmla="*/ 22 w 94"/>
                  <a:gd name="T69" fmla="*/ 36 h 112"/>
                  <a:gd name="T70" fmla="*/ 22 w 94"/>
                  <a:gd name="T71" fmla="*/ 46 h 112"/>
                  <a:gd name="T72" fmla="*/ 22 w 94"/>
                  <a:gd name="T73" fmla="*/ 112 h 112"/>
                  <a:gd name="T74" fmla="*/ 2 w 94"/>
                  <a:gd name="T75" fmla="*/ 112 h 112"/>
                  <a:gd name="T76" fmla="*/ 2 w 94"/>
                  <a:gd name="T77" fmla="*/ 32 h 112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94" h="112">
                    <a:moveTo>
                      <a:pt x="2" y="32"/>
                    </a:moveTo>
                    <a:lnTo>
                      <a:pt x="2" y="32"/>
                    </a:lnTo>
                    <a:lnTo>
                      <a:pt x="0" y="4"/>
                    </a:lnTo>
                    <a:lnTo>
                      <a:pt x="18" y="4"/>
                    </a:lnTo>
                    <a:lnTo>
                      <a:pt x="20" y="20"/>
                    </a:lnTo>
                    <a:lnTo>
                      <a:pt x="26" y="14"/>
                    </a:lnTo>
                    <a:lnTo>
                      <a:pt x="34" y="8"/>
                    </a:lnTo>
                    <a:lnTo>
                      <a:pt x="44" y="2"/>
                    </a:lnTo>
                    <a:lnTo>
                      <a:pt x="56" y="0"/>
                    </a:lnTo>
                    <a:lnTo>
                      <a:pt x="68" y="2"/>
                    </a:lnTo>
                    <a:lnTo>
                      <a:pt x="74" y="6"/>
                    </a:lnTo>
                    <a:lnTo>
                      <a:pt x="80" y="10"/>
                    </a:lnTo>
                    <a:lnTo>
                      <a:pt x="86" y="16"/>
                    </a:lnTo>
                    <a:lnTo>
                      <a:pt x="90" y="24"/>
                    </a:lnTo>
                    <a:lnTo>
                      <a:pt x="92" y="34"/>
                    </a:lnTo>
                    <a:lnTo>
                      <a:pt x="94" y="46"/>
                    </a:lnTo>
                    <a:lnTo>
                      <a:pt x="94" y="112"/>
                    </a:lnTo>
                    <a:lnTo>
                      <a:pt x="74" y="112"/>
                    </a:lnTo>
                    <a:lnTo>
                      <a:pt x="74" y="50"/>
                    </a:lnTo>
                    <a:lnTo>
                      <a:pt x="72" y="36"/>
                    </a:lnTo>
                    <a:lnTo>
                      <a:pt x="68" y="26"/>
                    </a:lnTo>
                    <a:lnTo>
                      <a:pt x="66" y="22"/>
                    </a:lnTo>
                    <a:lnTo>
                      <a:pt x="60" y="20"/>
                    </a:lnTo>
                    <a:lnTo>
                      <a:pt x="56" y="18"/>
                    </a:lnTo>
                    <a:lnTo>
                      <a:pt x="50" y="16"/>
                    </a:lnTo>
                    <a:lnTo>
                      <a:pt x="40" y="18"/>
                    </a:lnTo>
                    <a:lnTo>
                      <a:pt x="32" y="22"/>
                    </a:lnTo>
                    <a:lnTo>
                      <a:pt x="26" y="30"/>
                    </a:lnTo>
                    <a:lnTo>
                      <a:pt x="22" y="36"/>
                    </a:lnTo>
                    <a:lnTo>
                      <a:pt x="22" y="46"/>
                    </a:lnTo>
                    <a:lnTo>
                      <a:pt x="22" y="112"/>
                    </a:lnTo>
                    <a:lnTo>
                      <a:pt x="2" y="112"/>
                    </a:lnTo>
                    <a:lnTo>
                      <a:pt x="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2000">
                  <a:solidFill>
                    <a:srgbClr val="000000"/>
                  </a:solidFill>
                  <a:ea typeface="ＭＳ Ｐゴシック"/>
                </a:endParaRPr>
              </a:p>
            </p:txBody>
          </p:sp>
          <p:sp>
            <p:nvSpPr>
              <p:cNvPr id="20" name="Freeform 23"/>
              <p:cNvSpPr>
                <a:spLocks noEditPoints="1"/>
              </p:cNvSpPr>
              <p:nvPr/>
            </p:nvSpPr>
            <p:spPr bwMode="auto">
              <a:xfrm>
                <a:off x="2955" y="2200"/>
                <a:ext cx="106" cy="114"/>
              </a:xfrm>
              <a:custGeom>
                <a:avLst/>
                <a:gdLst>
                  <a:gd name="T0" fmla="*/ 52 w 106"/>
                  <a:gd name="T1" fmla="*/ 114 h 114"/>
                  <a:gd name="T2" fmla="*/ 32 w 106"/>
                  <a:gd name="T3" fmla="*/ 110 h 114"/>
                  <a:gd name="T4" fmla="*/ 16 w 106"/>
                  <a:gd name="T5" fmla="*/ 98 h 114"/>
                  <a:gd name="T6" fmla="*/ 4 w 106"/>
                  <a:gd name="T7" fmla="*/ 82 h 114"/>
                  <a:gd name="T8" fmla="*/ 0 w 106"/>
                  <a:gd name="T9" fmla="*/ 58 h 114"/>
                  <a:gd name="T10" fmla="*/ 2 w 106"/>
                  <a:gd name="T11" fmla="*/ 46 h 114"/>
                  <a:gd name="T12" fmla="*/ 10 w 106"/>
                  <a:gd name="T13" fmla="*/ 24 h 114"/>
                  <a:gd name="T14" fmla="*/ 24 w 106"/>
                  <a:gd name="T15" fmla="*/ 10 h 114"/>
                  <a:gd name="T16" fmla="*/ 42 w 106"/>
                  <a:gd name="T17" fmla="*/ 2 h 114"/>
                  <a:gd name="T18" fmla="*/ 54 w 106"/>
                  <a:gd name="T19" fmla="*/ 0 h 114"/>
                  <a:gd name="T20" fmla="*/ 74 w 106"/>
                  <a:gd name="T21" fmla="*/ 4 h 114"/>
                  <a:gd name="T22" fmla="*/ 92 w 106"/>
                  <a:gd name="T23" fmla="*/ 16 h 114"/>
                  <a:gd name="T24" fmla="*/ 102 w 106"/>
                  <a:gd name="T25" fmla="*/ 34 h 114"/>
                  <a:gd name="T26" fmla="*/ 106 w 106"/>
                  <a:gd name="T27" fmla="*/ 56 h 114"/>
                  <a:gd name="T28" fmla="*/ 104 w 106"/>
                  <a:gd name="T29" fmla="*/ 70 h 114"/>
                  <a:gd name="T30" fmla="*/ 96 w 106"/>
                  <a:gd name="T31" fmla="*/ 92 h 114"/>
                  <a:gd name="T32" fmla="*/ 80 w 106"/>
                  <a:gd name="T33" fmla="*/ 106 h 114"/>
                  <a:gd name="T34" fmla="*/ 62 w 106"/>
                  <a:gd name="T35" fmla="*/ 114 h 114"/>
                  <a:gd name="T36" fmla="*/ 52 w 106"/>
                  <a:gd name="T37" fmla="*/ 114 h 114"/>
                  <a:gd name="T38" fmla="*/ 52 w 106"/>
                  <a:gd name="T39" fmla="*/ 100 h 114"/>
                  <a:gd name="T40" fmla="*/ 66 w 106"/>
                  <a:gd name="T41" fmla="*/ 96 h 114"/>
                  <a:gd name="T42" fmla="*/ 76 w 106"/>
                  <a:gd name="T43" fmla="*/ 88 h 114"/>
                  <a:gd name="T44" fmla="*/ 82 w 106"/>
                  <a:gd name="T45" fmla="*/ 74 h 114"/>
                  <a:gd name="T46" fmla="*/ 86 w 106"/>
                  <a:gd name="T47" fmla="*/ 56 h 114"/>
                  <a:gd name="T48" fmla="*/ 84 w 106"/>
                  <a:gd name="T49" fmla="*/ 42 h 114"/>
                  <a:gd name="T50" fmla="*/ 78 w 106"/>
                  <a:gd name="T51" fmla="*/ 30 h 114"/>
                  <a:gd name="T52" fmla="*/ 68 w 106"/>
                  <a:gd name="T53" fmla="*/ 20 h 114"/>
                  <a:gd name="T54" fmla="*/ 54 w 106"/>
                  <a:gd name="T55" fmla="*/ 16 h 114"/>
                  <a:gd name="T56" fmla="*/ 46 w 106"/>
                  <a:gd name="T57" fmla="*/ 16 h 114"/>
                  <a:gd name="T58" fmla="*/ 32 w 106"/>
                  <a:gd name="T59" fmla="*/ 24 h 114"/>
                  <a:gd name="T60" fmla="*/ 24 w 106"/>
                  <a:gd name="T61" fmla="*/ 36 h 114"/>
                  <a:gd name="T62" fmla="*/ 20 w 106"/>
                  <a:gd name="T63" fmla="*/ 58 h 114"/>
                  <a:gd name="T64" fmla="*/ 20 w 106"/>
                  <a:gd name="T65" fmla="*/ 66 h 114"/>
                  <a:gd name="T66" fmla="*/ 26 w 106"/>
                  <a:gd name="T67" fmla="*/ 82 h 114"/>
                  <a:gd name="T68" fmla="*/ 34 w 106"/>
                  <a:gd name="T69" fmla="*/ 92 h 114"/>
                  <a:gd name="T70" fmla="*/ 46 w 106"/>
                  <a:gd name="T71" fmla="*/ 98 h 114"/>
                  <a:gd name="T72" fmla="*/ 52 w 106"/>
                  <a:gd name="T73" fmla="*/ 100 h 114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106" h="114">
                    <a:moveTo>
                      <a:pt x="52" y="114"/>
                    </a:moveTo>
                    <a:lnTo>
                      <a:pt x="52" y="114"/>
                    </a:lnTo>
                    <a:lnTo>
                      <a:pt x="42" y="112"/>
                    </a:lnTo>
                    <a:lnTo>
                      <a:pt x="32" y="110"/>
                    </a:lnTo>
                    <a:lnTo>
                      <a:pt x="22" y="106"/>
                    </a:lnTo>
                    <a:lnTo>
                      <a:pt x="16" y="98"/>
                    </a:lnTo>
                    <a:lnTo>
                      <a:pt x="8" y="90"/>
                    </a:lnTo>
                    <a:lnTo>
                      <a:pt x="4" y="82"/>
                    </a:lnTo>
                    <a:lnTo>
                      <a:pt x="2" y="70"/>
                    </a:lnTo>
                    <a:lnTo>
                      <a:pt x="0" y="58"/>
                    </a:lnTo>
                    <a:lnTo>
                      <a:pt x="2" y="46"/>
                    </a:lnTo>
                    <a:lnTo>
                      <a:pt x="4" y="34"/>
                    </a:lnTo>
                    <a:lnTo>
                      <a:pt x="10" y="24"/>
                    </a:lnTo>
                    <a:lnTo>
                      <a:pt x="16" y="16"/>
                    </a:lnTo>
                    <a:lnTo>
                      <a:pt x="24" y="10"/>
                    </a:lnTo>
                    <a:lnTo>
                      <a:pt x="32" y="4"/>
                    </a:lnTo>
                    <a:lnTo>
                      <a:pt x="42" y="2"/>
                    </a:lnTo>
                    <a:lnTo>
                      <a:pt x="54" y="0"/>
                    </a:lnTo>
                    <a:lnTo>
                      <a:pt x="64" y="2"/>
                    </a:lnTo>
                    <a:lnTo>
                      <a:pt x="74" y="4"/>
                    </a:lnTo>
                    <a:lnTo>
                      <a:pt x="84" y="10"/>
                    </a:lnTo>
                    <a:lnTo>
                      <a:pt x="92" y="16"/>
                    </a:lnTo>
                    <a:lnTo>
                      <a:pt x="98" y="24"/>
                    </a:lnTo>
                    <a:lnTo>
                      <a:pt x="102" y="34"/>
                    </a:lnTo>
                    <a:lnTo>
                      <a:pt x="104" y="44"/>
                    </a:lnTo>
                    <a:lnTo>
                      <a:pt x="106" y="56"/>
                    </a:lnTo>
                    <a:lnTo>
                      <a:pt x="104" y="70"/>
                    </a:lnTo>
                    <a:lnTo>
                      <a:pt x="102" y="82"/>
                    </a:lnTo>
                    <a:lnTo>
                      <a:pt x="96" y="92"/>
                    </a:lnTo>
                    <a:lnTo>
                      <a:pt x="88" y="100"/>
                    </a:lnTo>
                    <a:lnTo>
                      <a:pt x="80" y="106"/>
                    </a:lnTo>
                    <a:lnTo>
                      <a:pt x="72" y="110"/>
                    </a:lnTo>
                    <a:lnTo>
                      <a:pt x="62" y="114"/>
                    </a:lnTo>
                    <a:lnTo>
                      <a:pt x="52" y="114"/>
                    </a:lnTo>
                    <a:close/>
                    <a:moveTo>
                      <a:pt x="52" y="100"/>
                    </a:moveTo>
                    <a:lnTo>
                      <a:pt x="52" y="100"/>
                    </a:lnTo>
                    <a:lnTo>
                      <a:pt x="60" y="98"/>
                    </a:lnTo>
                    <a:lnTo>
                      <a:pt x="66" y="96"/>
                    </a:lnTo>
                    <a:lnTo>
                      <a:pt x="72" y="92"/>
                    </a:lnTo>
                    <a:lnTo>
                      <a:pt x="76" y="88"/>
                    </a:lnTo>
                    <a:lnTo>
                      <a:pt x="80" y="82"/>
                    </a:lnTo>
                    <a:lnTo>
                      <a:pt x="82" y="74"/>
                    </a:lnTo>
                    <a:lnTo>
                      <a:pt x="84" y="66"/>
                    </a:lnTo>
                    <a:lnTo>
                      <a:pt x="86" y="56"/>
                    </a:lnTo>
                    <a:lnTo>
                      <a:pt x="84" y="42"/>
                    </a:lnTo>
                    <a:lnTo>
                      <a:pt x="82" y="36"/>
                    </a:lnTo>
                    <a:lnTo>
                      <a:pt x="78" y="30"/>
                    </a:lnTo>
                    <a:lnTo>
                      <a:pt x="74" y="24"/>
                    </a:lnTo>
                    <a:lnTo>
                      <a:pt x="68" y="20"/>
                    </a:lnTo>
                    <a:lnTo>
                      <a:pt x="62" y="16"/>
                    </a:lnTo>
                    <a:lnTo>
                      <a:pt x="54" y="16"/>
                    </a:lnTo>
                    <a:lnTo>
                      <a:pt x="46" y="16"/>
                    </a:lnTo>
                    <a:lnTo>
                      <a:pt x="38" y="20"/>
                    </a:lnTo>
                    <a:lnTo>
                      <a:pt x="32" y="24"/>
                    </a:lnTo>
                    <a:lnTo>
                      <a:pt x="28" y="28"/>
                    </a:lnTo>
                    <a:lnTo>
                      <a:pt x="24" y="36"/>
                    </a:lnTo>
                    <a:lnTo>
                      <a:pt x="22" y="42"/>
                    </a:lnTo>
                    <a:lnTo>
                      <a:pt x="20" y="58"/>
                    </a:lnTo>
                    <a:lnTo>
                      <a:pt x="20" y="66"/>
                    </a:lnTo>
                    <a:lnTo>
                      <a:pt x="22" y="74"/>
                    </a:lnTo>
                    <a:lnTo>
                      <a:pt x="26" y="82"/>
                    </a:lnTo>
                    <a:lnTo>
                      <a:pt x="30" y="88"/>
                    </a:lnTo>
                    <a:lnTo>
                      <a:pt x="34" y="92"/>
                    </a:lnTo>
                    <a:lnTo>
                      <a:pt x="40" y="96"/>
                    </a:lnTo>
                    <a:lnTo>
                      <a:pt x="46" y="98"/>
                    </a:lnTo>
                    <a:lnTo>
                      <a:pt x="52" y="10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2000">
                  <a:solidFill>
                    <a:srgbClr val="000000"/>
                  </a:solidFill>
                  <a:ea typeface="ＭＳ Ｐゴシック"/>
                </a:endParaRPr>
              </a:p>
            </p:txBody>
          </p:sp>
          <p:sp>
            <p:nvSpPr>
              <p:cNvPr id="21" name="Rectangle 24"/>
              <p:cNvSpPr>
                <a:spLocks noChangeArrowheads="1"/>
              </p:cNvSpPr>
              <p:nvPr/>
            </p:nvSpPr>
            <p:spPr bwMode="auto">
              <a:xfrm>
                <a:off x="3085" y="2152"/>
                <a:ext cx="20" cy="160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ctr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1000">
                  <a:solidFill>
                    <a:srgbClr val="FFFFFF"/>
                  </a:solidFill>
                  <a:ea typeface="ＭＳ Ｐゴシック"/>
                </a:endParaRPr>
              </a:p>
            </p:txBody>
          </p:sp>
          <p:sp>
            <p:nvSpPr>
              <p:cNvPr id="22" name="Freeform 25"/>
              <p:cNvSpPr>
                <a:spLocks noEditPoints="1"/>
              </p:cNvSpPr>
              <p:nvPr/>
            </p:nvSpPr>
            <p:spPr bwMode="auto">
              <a:xfrm>
                <a:off x="3131" y="2200"/>
                <a:ext cx="106" cy="114"/>
              </a:xfrm>
              <a:custGeom>
                <a:avLst/>
                <a:gdLst>
                  <a:gd name="T0" fmla="*/ 52 w 106"/>
                  <a:gd name="T1" fmla="*/ 114 h 114"/>
                  <a:gd name="T2" fmla="*/ 30 w 106"/>
                  <a:gd name="T3" fmla="*/ 110 h 114"/>
                  <a:gd name="T4" fmla="*/ 14 w 106"/>
                  <a:gd name="T5" fmla="*/ 98 h 114"/>
                  <a:gd name="T6" fmla="*/ 4 w 106"/>
                  <a:gd name="T7" fmla="*/ 82 h 114"/>
                  <a:gd name="T8" fmla="*/ 0 w 106"/>
                  <a:gd name="T9" fmla="*/ 58 h 114"/>
                  <a:gd name="T10" fmla="*/ 0 w 106"/>
                  <a:gd name="T11" fmla="*/ 46 h 114"/>
                  <a:gd name="T12" fmla="*/ 8 w 106"/>
                  <a:gd name="T13" fmla="*/ 24 h 114"/>
                  <a:gd name="T14" fmla="*/ 22 w 106"/>
                  <a:gd name="T15" fmla="*/ 10 h 114"/>
                  <a:gd name="T16" fmla="*/ 42 w 106"/>
                  <a:gd name="T17" fmla="*/ 2 h 114"/>
                  <a:gd name="T18" fmla="*/ 52 w 106"/>
                  <a:gd name="T19" fmla="*/ 0 h 114"/>
                  <a:gd name="T20" fmla="*/ 74 w 106"/>
                  <a:gd name="T21" fmla="*/ 4 h 114"/>
                  <a:gd name="T22" fmla="*/ 90 w 106"/>
                  <a:gd name="T23" fmla="*/ 16 h 114"/>
                  <a:gd name="T24" fmla="*/ 102 w 106"/>
                  <a:gd name="T25" fmla="*/ 34 h 114"/>
                  <a:gd name="T26" fmla="*/ 106 w 106"/>
                  <a:gd name="T27" fmla="*/ 56 h 114"/>
                  <a:gd name="T28" fmla="*/ 104 w 106"/>
                  <a:gd name="T29" fmla="*/ 70 h 114"/>
                  <a:gd name="T30" fmla="*/ 94 w 106"/>
                  <a:gd name="T31" fmla="*/ 92 h 114"/>
                  <a:gd name="T32" fmla="*/ 80 w 106"/>
                  <a:gd name="T33" fmla="*/ 106 h 114"/>
                  <a:gd name="T34" fmla="*/ 62 w 106"/>
                  <a:gd name="T35" fmla="*/ 114 h 114"/>
                  <a:gd name="T36" fmla="*/ 52 w 106"/>
                  <a:gd name="T37" fmla="*/ 114 h 114"/>
                  <a:gd name="T38" fmla="*/ 52 w 106"/>
                  <a:gd name="T39" fmla="*/ 100 h 114"/>
                  <a:gd name="T40" fmla="*/ 64 w 106"/>
                  <a:gd name="T41" fmla="*/ 96 h 114"/>
                  <a:gd name="T42" fmla="*/ 76 w 106"/>
                  <a:gd name="T43" fmla="*/ 88 h 114"/>
                  <a:gd name="T44" fmla="*/ 82 w 106"/>
                  <a:gd name="T45" fmla="*/ 74 h 114"/>
                  <a:gd name="T46" fmla="*/ 84 w 106"/>
                  <a:gd name="T47" fmla="*/ 56 h 114"/>
                  <a:gd name="T48" fmla="*/ 82 w 106"/>
                  <a:gd name="T49" fmla="*/ 42 h 114"/>
                  <a:gd name="T50" fmla="*/ 78 w 106"/>
                  <a:gd name="T51" fmla="*/ 30 h 114"/>
                  <a:gd name="T52" fmla="*/ 68 w 106"/>
                  <a:gd name="T53" fmla="*/ 20 h 114"/>
                  <a:gd name="T54" fmla="*/ 52 w 106"/>
                  <a:gd name="T55" fmla="*/ 16 h 114"/>
                  <a:gd name="T56" fmla="*/ 44 w 106"/>
                  <a:gd name="T57" fmla="*/ 16 h 114"/>
                  <a:gd name="T58" fmla="*/ 32 w 106"/>
                  <a:gd name="T59" fmla="*/ 24 h 114"/>
                  <a:gd name="T60" fmla="*/ 24 w 106"/>
                  <a:gd name="T61" fmla="*/ 36 h 114"/>
                  <a:gd name="T62" fmla="*/ 20 w 106"/>
                  <a:gd name="T63" fmla="*/ 58 h 114"/>
                  <a:gd name="T64" fmla="*/ 20 w 106"/>
                  <a:gd name="T65" fmla="*/ 66 h 114"/>
                  <a:gd name="T66" fmla="*/ 24 w 106"/>
                  <a:gd name="T67" fmla="*/ 82 h 114"/>
                  <a:gd name="T68" fmla="*/ 32 w 106"/>
                  <a:gd name="T69" fmla="*/ 92 h 114"/>
                  <a:gd name="T70" fmla="*/ 44 w 106"/>
                  <a:gd name="T71" fmla="*/ 98 h 114"/>
                  <a:gd name="T72" fmla="*/ 52 w 106"/>
                  <a:gd name="T73" fmla="*/ 100 h 114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106" h="114">
                    <a:moveTo>
                      <a:pt x="52" y="114"/>
                    </a:moveTo>
                    <a:lnTo>
                      <a:pt x="52" y="114"/>
                    </a:lnTo>
                    <a:lnTo>
                      <a:pt x="40" y="112"/>
                    </a:lnTo>
                    <a:lnTo>
                      <a:pt x="30" y="110"/>
                    </a:lnTo>
                    <a:lnTo>
                      <a:pt x="22" y="106"/>
                    </a:lnTo>
                    <a:lnTo>
                      <a:pt x="14" y="98"/>
                    </a:lnTo>
                    <a:lnTo>
                      <a:pt x="8" y="90"/>
                    </a:lnTo>
                    <a:lnTo>
                      <a:pt x="4" y="82"/>
                    </a:lnTo>
                    <a:lnTo>
                      <a:pt x="0" y="70"/>
                    </a:lnTo>
                    <a:lnTo>
                      <a:pt x="0" y="58"/>
                    </a:lnTo>
                    <a:lnTo>
                      <a:pt x="0" y="46"/>
                    </a:lnTo>
                    <a:lnTo>
                      <a:pt x="4" y="34"/>
                    </a:lnTo>
                    <a:lnTo>
                      <a:pt x="8" y="24"/>
                    </a:lnTo>
                    <a:lnTo>
                      <a:pt x="14" y="16"/>
                    </a:lnTo>
                    <a:lnTo>
                      <a:pt x="22" y="10"/>
                    </a:lnTo>
                    <a:lnTo>
                      <a:pt x="32" y="4"/>
                    </a:lnTo>
                    <a:lnTo>
                      <a:pt x="42" y="2"/>
                    </a:lnTo>
                    <a:lnTo>
                      <a:pt x="52" y="0"/>
                    </a:lnTo>
                    <a:lnTo>
                      <a:pt x="64" y="2"/>
                    </a:lnTo>
                    <a:lnTo>
                      <a:pt x="74" y="4"/>
                    </a:lnTo>
                    <a:lnTo>
                      <a:pt x="84" y="10"/>
                    </a:lnTo>
                    <a:lnTo>
                      <a:pt x="90" y="16"/>
                    </a:lnTo>
                    <a:lnTo>
                      <a:pt x="96" y="24"/>
                    </a:lnTo>
                    <a:lnTo>
                      <a:pt x="102" y="34"/>
                    </a:lnTo>
                    <a:lnTo>
                      <a:pt x="104" y="44"/>
                    </a:lnTo>
                    <a:lnTo>
                      <a:pt x="106" y="56"/>
                    </a:lnTo>
                    <a:lnTo>
                      <a:pt x="104" y="70"/>
                    </a:lnTo>
                    <a:lnTo>
                      <a:pt x="100" y="82"/>
                    </a:lnTo>
                    <a:lnTo>
                      <a:pt x="94" y="92"/>
                    </a:lnTo>
                    <a:lnTo>
                      <a:pt x="88" y="100"/>
                    </a:lnTo>
                    <a:lnTo>
                      <a:pt x="80" y="106"/>
                    </a:lnTo>
                    <a:lnTo>
                      <a:pt x="70" y="110"/>
                    </a:lnTo>
                    <a:lnTo>
                      <a:pt x="62" y="114"/>
                    </a:lnTo>
                    <a:lnTo>
                      <a:pt x="52" y="114"/>
                    </a:lnTo>
                    <a:close/>
                    <a:moveTo>
                      <a:pt x="52" y="100"/>
                    </a:moveTo>
                    <a:lnTo>
                      <a:pt x="52" y="100"/>
                    </a:lnTo>
                    <a:lnTo>
                      <a:pt x="58" y="98"/>
                    </a:lnTo>
                    <a:lnTo>
                      <a:pt x="64" y="96"/>
                    </a:lnTo>
                    <a:lnTo>
                      <a:pt x="70" y="92"/>
                    </a:lnTo>
                    <a:lnTo>
                      <a:pt x="76" y="88"/>
                    </a:lnTo>
                    <a:lnTo>
                      <a:pt x="80" y="82"/>
                    </a:lnTo>
                    <a:lnTo>
                      <a:pt x="82" y="74"/>
                    </a:lnTo>
                    <a:lnTo>
                      <a:pt x="84" y="66"/>
                    </a:lnTo>
                    <a:lnTo>
                      <a:pt x="84" y="56"/>
                    </a:lnTo>
                    <a:lnTo>
                      <a:pt x="82" y="42"/>
                    </a:lnTo>
                    <a:lnTo>
                      <a:pt x="80" y="36"/>
                    </a:lnTo>
                    <a:lnTo>
                      <a:pt x="78" y="30"/>
                    </a:lnTo>
                    <a:lnTo>
                      <a:pt x="72" y="24"/>
                    </a:lnTo>
                    <a:lnTo>
                      <a:pt x="68" y="20"/>
                    </a:lnTo>
                    <a:lnTo>
                      <a:pt x="60" y="16"/>
                    </a:lnTo>
                    <a:lnTo>
                      <a:pt x="52" y="16"/>
                    </a:lnTo>
                    <a:lnTo>
                      <a:pt x="44" y="16"/>
                    </a:lnTo>
                    <a:lnTo>
                      <a:pt x="38" y="20"/>
                    </a:lnTo>
                    <a:lnTo>
                      <a:pt x="32" y="24"/>
                    </a:lnTo>
                    <a:lnTo>
                      <a:pt x="28" y="28"/>
                    </a:lnTo>
                    <a:lnTo>
                      <a:pt x="24" y="36"/>
                    </a:lnTo>
                    <a:lnTo>
                      <a:pt x="22" y="42"/>
                    </a:lnTo>
                    <a:lnTo>
                      <a:pt x="20" y="58"/>
                    </a:lnTo>
                    <a:lnTo>
                      <a:pt x="20" y="66"/>
                    </a:lnTo>
                    <a:lnTo>
                      <a:pt x="22" y="74"/>
                    </a:lnTo>
                    <a:lnTo>
                      <a:pt x="24" y="82"/>
                    </a:lnTo>
                    <a:lnTo>
                      <a:pt x="28" y="88"/>
                    </a:lnTo>
                    <a:lnTo>
                      <a:pt x="32" y="92"/>
                    </a:lnTo>
                    <a:lnTo>
                      <a:pt x="38" y="96"/>
                    </a:lnTo>
                    <a:lnTo>
                      <a:pt x="44" y="98"/>
                    </a:lnTo>
                    <a:lnTo>
                      <a:pt x="52" y="10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2000">
                  <a:solidFill>
                    <a:srgbClr val="000000"/>
                  </a:solidFill>
                  <a:ea typeface="ＭＳ Ｐゴシック"/>
                </a:endParaRPr>
              </a:p>
            </p:txBody>
          </p:sp>
          <p:sp>
            <p:nvSpPr>
              <p:cNvPr id="23" name="Freeform 26"/>
              <p:cNvSpPr>
                <a:spLocks noEditPoints="1"/>
              </p:cNvSpPr>
              <p:nvPr/>
            </p:nvSpPr>
            <p:spPr bwMode="auto">
              <a:xfrm>
                <a:off x="3253" y="2200"/>
                <a:ext cx="102" cy="158"/>
              </a:xfrm>
              <a:custGeom>
                <a:avLst/>
                <a:gdLst>
                  <a:gd name="T0" fmla="*/ 100 w 102"/>
                  <a:gd name="T1" fmla="*/ 96 h 158"/>
                  <a:gd name="T2" fmla="*/ 96 w 102"/>
                  <a:gd name="T3" fmla="*/ 126 h 158"/>
                  <a:gd name="T4" fmla="*/ 86 w 102"/>
                  <a:gd name="T5" fmla="*/ 146 h 158"/>
                  <a:gd name="T6" fmla="*/ 76 w 102"/>
                  <a:gd name="T7" fmla="*/ 152 h 158"/>
                  <a:gd name="T8" fmla="*/ 56 w 102"/>
                  <a:gd name="T9" fmla="*/ 158 h 158"/>
                  <a:gd name="T10" fmla="*/ 46 w 102"/>
                  <a:gd name="T11" fmla="*/ 158 h 158"/>
                  <a:gd name="T12" fmla="*/ 18 w 102"/>
                  <a:gd name="T13" fmla="*/ 154 h 158"/>
                  <a:gd name="T14" fmla="*/ 14 w 102"/>
                  <a:gd name="T15" fmla="*/ 134 h 158"/>
                  <a:gd name="T16" fmla="*/ 28 w 102"/>
                  <a:gd name="T17" fmla="*/ 140 h 158"/>
                  <a:gd name="T18" fmla="*/ 46 w 102"/>
                  <a:gd name="T19" fmla="*/ 142 h 158"/>
                  <a:gd name="T20" fmla="*/ 60 w 102"/>
                  <a:gd name="T21" fmla="*/ 140 h 158"/>
                  <a:gd name="T22" fmla="*/ 72 w 102"/>
                  <a:gd name="T23" fmla="*/ 134 h 158"/>
                  <a:gd name="T24" fmla="*/ 78 w 102"/>
                  <a:gd name="T25" fmla="*/ 122 h 158"/>
                  <a:gd name="T26" fmla="*/ 82 w 102"/>
                  <a:gd name="T27" fmla="*/ 104 h 158"/>
                  <a:gd name="T28" fmla="*/ 80 w 102"/>
                  <a:gd name="T29" fmla="*/ 92 h 158"/>
                  <a:gd name="T30" fmla="*/ 76 w 102"/>
                  <a:gd name="T31" fmla="*/ 100 h 158"/>
                  <a:gd name="T32" fmla="*/ 58 w 102"/>
                  <a:gd name="T33" fmla="*/ 110 h 158"/>
                  <a:gd name="T34" fmla="*/ 46 w 102"/>
                  <a:gd name="T35" fmla="*/ 112 h 158"/>
                  <a:gd name="T36" fmla="*/ 28 w 102"/>
                  <a:gd name="T37" fmla="*/ 106 h 158"/>
                  <a:gd name="T38" fmla="*/ 14 w 102"/>
                  <a:gd name="T39" fmla="*/ 96 h 158"/>
                  <a:gd name="T40" fmla="*/ 4 w 102"/>
                  <a:gd name="T41" fmla="*/ 80 h 158"/>
                  <a:gd name="T42" fmla="*/ 0 w 102"/>
                  <a:gd name="T43" fmla="*/ 58 h 158"/>
                  <a:gd name="T44" fmla="*/ 2 w 102"/>
                  <a:gd name="T45" fmla="*/ 46 h 158"/>
                  <a:gd name="T46" fmla="*/ 10 w 102"/>
                  <a:gd name="T47" fmla="*/ 24 h 158"/>
                  <a:gd name="T48" fmla="*/ 22 w 102"/>
                  <a:gd name="T49" fmla="*/ 10 h 158"/>
                  <a:gd name="T50" fmla="*/ 40 w 102"/>
                  <a:gd name="T51" fmla="*/ 2 h 158"/>
                  <a:gd name="T52" fmla="*/ 50 w 102"/>
                  <a:gd name="T53" fmla="*/ 0 h 158"/>
                  <a:gd name="T54" fmla="*/ 72 w 102"/>
                  <a:gd name="T55" fmla="*/ 6 h 158"/>
                  <a:gd name="T56" fmla="*/ 82 w 102"/>
                  <a:gd name="T57" fmla="*/ 20 h 158"/>
                  <a:gd name="T58" fmla="*/ 84 w 102"/>
                  <a:gd name="T59" fmla="*/ 4 h 158"/>
                  <a:gd name="T60" fmla="*/ 102 w 102"/>
                  <a:gd name="T61" fmla="*/ 4 h 158"/>
                  <a:gd name="T62" fmla="*/ 100 w 102"/>
                  <a:gd name="T63" fmla="*/ 96 h 158"/>
                  <a:gd name="T64" fmla="*/ 80 w 102"/>
                  <a:gd name="T65" fmla="*/ 46 h 158"/>
                  <a:gd name="T66" fmla="*/ 80 w 102"/>
                  <a:gd name="T67" fmla="*/ 36 h 158"/>
                  <a:gd name="T68" fmla="*/ 70 w 102"/>
                  <a:gd name="T69" fmla="*/ 22 h 158"/>
                  <a:gd name="T70" fmla="*/ 52 w 102"/>
                  <a:gd name="T71" fmla="*/ 16 h 158"/>
                  <a:gd name="T72" fmla="*/ 46 w 102"/>
                  <a:gd name="T73" fmla="*/ 16 h 158"/>
                  <a:gd name="T74" fmla="*/ 34 w 102"/>
                  <a:gd name="T75" fmla="*/ 22 h 158"/>
                  <a:gd name="T76" fmla="*/ 26 w 102"/>
                  <a:gd name="T77" fmla="*/ 32 h 158"/>
                  <a:gd name="T78" fmla="*/ 20 w 102"/>
                  <a:gd name="T79" fmla="*/ 48 h 158"/>
                  <a:gd name="T80" fmla="*/ 20 w 102"/>
                  <a:gd name="T81" fmla="*/ 58 h 158"/>
                  <a:gd name="T82" fmla="*/ 24 w 102"/>
                  <a:gd name="T83" fmla="*/ 78 h 158"/>
                  <a:gd name="T84" fmla="*/ 32 w 102"/>
                  <a:gd name="T85" fmla="*/ 90 h 158"/>
                  <a:gd name="T86" fmla="*/ 44 w 102"/>
                  <a:gd name="T87" fmla="*/ 96 h 158"/>
                  <a:gd name="T88" fmla="*/ 52 w 102"/>
                  <a:gd name="T89" fmla="*/ 96 h 158"/>
                  <a:gd name="T90" fmla="*/ 68 w 102"/>
                  <a:gd name="T91" fmla="*/ 90 h 158"/>
                  <a:gd name="T92" fmla="*/ 80 w 102"/>
                  <a:gd name="T93" fmla="*/ 76 h 158"/>
                  <a:gd name="T94" fmla="*/ 80 w 102"/>
                  <a:gd name="T95" fmla="*/ 66 h 158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102" h="158">
                    <a:moveTo>
                      <a:pt x="100" y="96"/>
                    </a:moveTo>
                    <a:lnTo>
                      <a:pt x="100" y="96"/>
                    </a:lnTo>
                    <a:lnTo>
                      <a:pt x="100" y="112"/>
                    </a:lnTo>
                    <a:lnTo>
                      <a:pt x="96" y="126"/>
                    </a:lnTo>
                    <a:lnTo>
                      <a:pt x="92" y="136"/>
                    </a:lnTo>
                    <a:lnTo>
                      <a:pt x="86" y="146"/>
                    </a:lnTo>
                    <a:lnTo>
                      <a:pt x="76" y="152"/>
                    </a:lnTo>
                    <a:lnTo>
                      <a:pt x="66" y="156"/>
                    </a:lnTo>
                    <a:lnTo>
                      <a:pt x="56" y="158"/>
                    </a:lnTo>
                    <a:lnTo>
                      <a:pt x="46" y="158"/>
                    </a:lnTo>
                    <a:lnTo>
                      <a:pt x="26" y="156"/>
                    </a:lnTo>
                    <a:lnTo>
                      <a:pt x="18" y="154"/>
                    </a:lnTo>
                    <a:lnTo>
                      <a:pt x="10" y="150"/>
                    </a:lnTo>
                    <a:lnTo>
                      <a:pt x="14" y="134"/>
                    </a:lnTo>
                    <a:lnTo>
                      <a:pt x="28" y="140"/>
                    </a:lnTo>
                    <a:lnTo>
                      <a:pt x="36" y="142"/>
                    </a:lnTo>
                    <a:lnTo>
                      <a:pt x="46" y="142"/>
                    </a:lnTo>
                    <a:lnTo>
                      <a:pt x="60" y="140"/>
                    </a:lnTo>
                    <a:lnTo>
                      <a:pt x="66" y="138"/>
                    </a:lnTo>
                    <a:lnTo>
                      <a:pt x="72" y="134"/>
                    </a:lnTo>
                    <a:lnTo>
                      <a:pt x="76" y="128"/>
                    </a:lnTo>
                    <a:lnTo>
                      <a:pt x="78" y="122"/>
                    </a:lnTo>
                    <a:lnTo>
                      <a:pt x="80" y="114"/>
                    </a:lnTo>
                    <a:lnTo>
                      <a:pt x="82" y="104"/>
                    </a:lnTo>
                    <a:lnTo>
                      <a:pt x="82" y="92"/>
                    </a:lnTo>
                    <a:lnTo>
                      <a:pt x="80" y="92"/>
                    </a:lnTo>
                    <a:lnTo>
                      <a:pt x="76" y="100"/>
                    </a:lnTo>
                    <a:lnTo>
                      <a:pt x="68" y="106"/>
                    </a:lnTo>
                    <a:lnTo>
                      <a:pt x="58" y="110"/>
                    </a:lnTo>
                    <a:lnTo>
                      <a:pt x="46" y="112"/>
                    </a:lnTo>
                    <a:lnTo>
                      <a:pt x="36" y="110"/>
                    </a:lnTo>
                    <a:lnTo>
                      <a:pt x="28" y="106"/>
                    </a:lnTo>
                    <a:lnTo>
                      <a:pt x="20" y="102"/>
                    </a:lnTo>
                    <a:lnTo>
                      <a:pt x="14" y="96"/>
                    </a:lnTo>
                    <a:lnTo>
                      <a:pt x="8" y="88"/>
                    </a:lnTo>
                    <a:lnTo>
                      <a:pt x="4" y="80"/>
                    </a:lnTo>
                    <a:lnTo>
                      <a:pt x="2" y="68"/>
                    </a:lnTo>
                    <a:lnTo>
                      <a:pt x="0" y="58"/>
                    </a:lnTo>
                    <a:lnTo>
                      <a:pt x="2" y="46"/>
                    </a:lnTo>
                    <a:lnTo>
                      <a:pt x="4" y="34"/>
                    </a:lnTo>
                    <a:lnTo>
                      <a:pt x="10" y="24"/>
                    </a:lnTo>
                    <a:lnTo>
                      <a:pt x="16" y="16"/>
                    </a:lnTo>
                    <a:lnTo>
                      <a:pt x="22" y="10"/>
                    </a:lnTo>
                    <a:lnTo>
                      <a:pt x="30" y="4"/>
                    </a:lnTo>
                    <a:lnTo>
                      <a:pt x="40" y="2"/>
                    </a:lnTo>
                    <a:lnTo>
                      <a:pt x="50" y="0"/>
                    </a:lnTo>
                    <a:lnTo>
                      <a:pt x="62" y="2"/>
                    </a:lnTo>
                    <a:lnTo>
                      <a:pt x="72" y="6"/>
                    </a:lnTo>
                    <a:lnTo>
                      <a:pt x="78" y="12"/>
                    </a:lnTo>
                    <a:lnTo>
                      <a:pt x="82" y="20"/>
                    </a:lnTo>
                    <a:lnTo>
                      <a:pt x="84" y="20"/>
                    </a:lnTo>
                    <a:lnTo>
                      <a:pt x="84" y="4"/>
                    </a:lnTo>
                    <a:lnTo>
                      <a:pt x="102" y="4"/>
                    </a:lnTo>
                    <a:lnTo>
                      <a:pt x="100" y="32"/>
                    </a:lnTo>
                    <a:lnTo>
                      <a:pt x="100" y="96"/>
                    </a:lnTo>
                    <a:close/>
                    <a:moveTo>
                      <a:pt x="80" y="46"/>
                    </a:moveTo>
                    <a:lnTo>
                      <a:pt x="80" y="46"/>
                    </a:lnTo>
                    <a:lnTo>
                      <a:pt x="80" y="36"/>
                    </a:lnTo>
                    <a:lnTo>
                      <a:pt x="76" y="28"/>
                    </a:lnTo>
                    <a:lnTo>
                      <a:pt x="70" y="22"/>
                    </a:lnTo>
                    <a:lnTo>
                      <a:pt x="62" y="18"/>
                    </a:lnTo>
                    <a:lnTo>
                      <a:pt x="52" y="16"/>
                    </a:lnTo>
                    <a:lnTo>
                      <a:pt x="46" y="16"/>
                    </a:lnTo>
                    <a:lnTo>
                      <a:pt x="40" y="18"/>
                    </a:lnTo>
                    <a:lnTo>
                      <a:pt x="34" y="22"/>
                    </a:lnTo>
                    <a:lnTo>
                      <a:pt x="30" y="28"/>
                    </a:lnTo>
                    <a:lnTo>
                      <a:pt x="26" y="32"/>
                    </a:lnTo>
                    <a:lnTo>
                      <a:pt x="22" y="40"/>
                    </a:lnTo>
                    <a:lnTo>
                      <a:pt x="20" y="48"/>
                    </a:lnTo>
                    <a:lnTo>
                      <a:pt x="20" y="58"/>
                    </a:lnTo>
                    <a:lnTo>
                      <a:pt x="22" y="72"/>
                    </a:lnTo>
                    <a:lnTo>
                      <a:pt x="24" y="78"/>
                    </a:lnTo>
                    <a:lnTo>
                      <a:pt x="28" y="84"/>
                    </a:lnTo>
                    <a:lnTo>
                      <a:pt x="32" y="90"/>
                    </a:lnTo>
                    <a:lnTo>
                      <a:pt x="38" y="92"/>
                    </a:lnTo>
                    <a:lnTo>
                      <a:pt x="44" y="96"/>
                    </a:lnTo>
                    <a:lnTo>
                      <a:pt x="52" y="96"/>
                    </a:lnTo>
                    <a:lnTo>
                      <a:pt x="60" y="94"/>
                    </a:lnTo>
                    <a:lnTo>
                      <a:pt x="68" y="90"/>
                    </a:lnTo>
                    <a:lnTo>
                      <a:pt x="76" y="84"/>
                    </a:lnTo>
                    <a:lnTo>
                      <a:pt x="80" y="76"/>
                    </a:lnTo>
                    <a:lnTo>
                      <a:pt x="80" y="66"/>
                    </a:lnTo>
                    <a:lnTo>
                      <a:pt x="80" y="4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2000">
                  <a:solidFill>
                    <a:srgbClr val="000000"/>
                  </a:solidFill>
                  <a:ea typeface="ＭＳ Ｐゴシック"/>
                </a:endParaRPr>
              </a:p>
            </p:txBody>
          </p:sp>
          <p:sp>
            <p:nvSpPr>
              <p:cNvPr id="24" name="Freeform 27"/>
              <p:cNvSpPr>
                <a:spLocks/>
              </p:cNvSpPr>
              <p:nvPr/>
            </p:nvSpPr>
            <p:spPr bwMode="auto">
              <a:xfrm>
                <a:off x="3371" y="2204"/>
                <a:ext cx="102" cy="156"/>
              </a:xfrm>
              <a:custGeom>
                <a:avLst/>
                <a:gdLst>
                  <a:gd name="T0" fmla="*/ 22 w 102"/>
                  <a:gd name="T1" fmla="*/ 0 h 156"/>
                  <a:gd name="T2" fmla="*/ 46 w 102"/>
                  <a:gd name="T3" fmla="*/ 64 h 156"/>
                  <a:gd name="T4" fmla="*/ 46 w 102"/>
                  <a:gd name="T5" fmla="*/ 64 h 156"/>
                  <a:gd name="T6" fmla="*/ 52 w 102"/>
                  <a:gd name="T7" fmla="*/ 86 h 156"/>
                  <a:gd name="T8" fmla="*/ 54 w 102"/>
                  <a:gd name="T9" fmla="*/ 86 h 156"/>
                  <a:gd name="T10" fmla="*/ 54 w 102"/>
                  <a:gd name="T11" fmla="*/ 86 h 156"/>
                  <a:gd name="T12" fmla="*/ 60 w 102"/>
                  <a:gd name="T13" fmla="*/ 62 h 156"/>
                  <a:gd name="T14" fmla="*/ 82 w 102"/>
                  <a:gd name="T15" fmla="*/ 0 h 156"/>
                  <a:gd name="T16" fmla="*/ 102 w 102"/>
                  <a:gd name="T17" fmla="*/ 0 h 156"/>
                  <a:gd name="T18" fmla="*/ 72 w 102"/>
                  <a:gd name="T19" fmla="*/ 76 h 156"/>
                  <a:gd name="T20" fmla="*/ 72 w 102"/>
                  <a:gd name="T21" fmla="*/ 76 h 156"/>
                  <a:gd name="T22" fmla="*/ 62 w 102"/>
                  <a:gd name="T23" fmla="*/ 102 h 156"/>
                  <a:gd name="T24" fmla="*/ 54 w 102"/>
                  <a:gd name="T25" fmla="*/ 120 h 156"/>
                  <a:gd name="T26" fmla="*/ 46 w 102"/>
                  <a:gd name="T27" fmla="*/ 134 h 156"/>
                  <a:gd name="T28" fmla="*/ 36 w 102"/>
                  <a:gd name="T29" fmla="*/ 144 h 156"/>
                  <a:gd name="T30" fmla="*/ 36 w 102"/>
                  <a:gd name="T31" fmla="*/ 144 h 156"/>
                  <a:gd name="T32" fmla="*/ 22 w 102"/>
                  <a:gd name="T33" fmla="*/ 154 h 156"/>
                  <a:gd name="T34" fmla="*/ 12 w 102"/>
                  <a:gd name="T35" fmla="*/ 156 h 156"/>
                  <a:gd name="T36" fmla="*/ 6 w 102"/>
                  <a:gd name="T37" fmla="*/ 140 h 156"/>
                  <a:gd name="T38" fmla="*/ 6 w 102"/>
                  <a:gd name="T39" fmla="*/ 140 h 156"/>
                  <a:gd name="T40" fmla="*/ 14 w 102"/>
                  <a:gd name="T41" fmla="*/ 136 h 156"/>
                  <a:gd name="T42" fmla="*/ 24 w 102"/>
                  <a:gd name="T43" fmla="*/ 130 h 156"/>
                  <a:gd name="T44" fmla="*/ 24 w 102"/>
                  <a:gd name="T45" fmla="*/ 130 h 156"/>
                  <a:gd name="T46" fmla="*/ 32 w 102"/>
                  <a:gd name="T47" fmla="*/ 122 h 156"/>
                  <a:gd name="T48" fmla="*/ 40 w 102"/>
                  <a:gd name="T49" fmla="*/ 108 h 156"/>
                  <a:gd name="T50" fmla="*/ 40 w 102"/>
                  <a:gd name="T51" fmla="*/ 108 h 156"/>
                  <a:gd name="T52" fmla="*/ 42 w 102"/>
                  <a:gd name="T53" fmla="*/ 104 h 156"/>
                  <a:gd name="T54" fmla="*/ 42 w 102"/>
                  <a:gd name="T55" fmla="*/ 104 h 156"/>
                  <a:gd name="T56" fmla="*/ 40 w 102"/>
                  <a:gd name="T57" fmla="*/ 100 h 156"/>
                  <a:gd name="T58" fmla="*/ 0 w 102"/>
                  <a:gd name="T59" fmla="*/ 0 h 156"/>
                  <a:gd name="T60" fmla="*/ 22 w 102"/>
                  <a:gd name="T61" fmla="*/ 0 h 15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102" h="156">
                    <a:moveTo>
                      <a:pt x="22" y="0"/>
                    </a:moveTo>
                    <a:lnTo>
                      <a:pt x="46" y="64"/>
                    </a:lnTo>
                    <a:lnTo>
                      <a:pt x="52" y="86"/>
                    </a:lnTo>
                    <a:lnTo>
                      <a:pt x="54" y="86"/>
                    </a:lnTo>
                    <a:lnTo>
                      <a:pt x="60" y="62"/>
                    </a:lnTo>
                    <a:lnTo>
                      <a:pt x="82" y="0"/>
                    </a:lnTo>
                    <a:lnTo>
                      <a:pt x="102" y="0"/>
                    </a:lnTo>
                    <a:lnTo>
                      <a:pt x="72" y="76"/>
                    </a:lnTo>
                    <a:lnTo>
                      <a:pt x="62" y="102"/>
                    </a:lnTo>
                    <a:lnTo>
                      <a:pt x="54" y="120"/>
                    </a:lnTo>
                    <a:lnTo>
                      <a:pt x="46" y="134"/>
                    </a:lnTo>
                    <a:lnTo>
                      <a:pt x="36" y="144"/>
                    </a:lnTo>
                    <a:lnTo>
                      <a:pt x="22" y="154"/>
                    </a:lnTo>
                    <a:lnTo>
                      <a:pt x="12" y="156"/>
                    </a:lnTo>
                    <a:lnTo>
                      <a:pt x="6" y="140"/>
                    </a:lnTo>
                    <a:lnTo>
                      <a:pt x="14" y="136"/>
                    </a:lnTo>
                    <a:lnTo>
                      <a:pt x="24" y="130"/>
                    </a:lnTo>
                    <a:lnTo>
                      <a:pt x="32" y="122"/>
                    </a:lnTo>
                    <a:lnTo>
                      <a:pt x="40" y="108"/>
                    </a:lnTo>
                    <a:lnTo>
                      <a:pt x="42" y="104"/>
                    </a:lnTo>
                    <a:lnTo>
                      <a:pt x="40" y="100"/>
                    </a:lnTo>
                    <a:lnTo>
                      <a:pt x="0" y="0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2000">
                  <a:solidFill>
                    <a:srgbClr val="000000"/>
                  </a:solidFill>
                  <a:ea typeface="ＭＳ Ｐゴシック"/>
                </a:endParaRPr>
              </a:p>
            </p:txBody>
          </p:sp>
          <p:sp>
            <p:nvSpPr>
              <p:cNvPr id="25" name="Freeform 28"/>
              <p:cNvSpPr>
                <a:spLocks noEditPoints="1"/>
              </p:cNvSpPr>
              <p:nvPr/>
            </p:nvSpPr>
            <p:spPr bwMode="auto">
              <a:xfrm>
                <a:off x="3537" y="2200"/>
                <a:ext cx="104" cy="156"/>
              </a:xfrm>
              <a:custGeom>
                <a:avLst/>
                <a:gdLst>
                  <a:gd name="T0" fmla="*/ 2 w 104"/>
                  <a:gd name="T1" fmla="*/ 38 h 156"/>
                  <a:gd name="T2" fmla="*/ 18 w 104"/>
                  <a:gd name="T3" fmla="*/ 4 h 156"/>
                  <a:gd name="T4" fmla="*/ 20 w 104"/>
                  <a:gd name="T5" fmla="*/ 22 h 156"/>
                  <a:gd name="T6" fmla="*/ 26 w 104"/>
                  <a:gd name="T7" fmla="*/ 12 h 156"/>
                  <a:gd name="T8" fmla="*/ 46 w 104"/>
                  <a:gd name="T9" fmla="*/ 2 h 156"/>
                  <a:gd name="T10" fmla="*/ 58 w 104"/>
                  <a:gd name="T11" fmla="*/ 0 h 156"/>
                  <a:gd name="T12" fmla="*/ 76 w 104"/>
                  <a:gd name="T13" fmla="*/ 4 h 156"/>
                  <a:gd name="T14" fmla="*/ 92 w 104"/>
                  <a:gd name="T15" fmla="*/ 16 h 156"/>
                  <a:gd name="T16" fmla="*/ 100 w 104"/>
                  <a:gd name="T17" fmla="*/ 34 h 156"/>
                  <a:gd name="T18" fmla="*/ 104 w 104"/>
                  <a:gd name="T19" fmla="*/ 56 h 156"/>
                  <a:gd name="T20" fmla="*/ 104 w 104"/>
                  <a:gd name="T21" fmla="*/ 70 h 156"/>
                  <a:gd name="T22" fmla="*/ 96 w 104"/>
                  <a:gd name="T23" fmla="*/ 92 h 156"/>
                  <a:gd name="T24" fmla="*/ 82 w 104"/>
                  <a:gd name="T25" fmla="*/ 106 h 156"/>
                  <a:gd name="T26" fmla="*/ 64 w 104"/>
                  <a:gd name="T27" fmla="*/ 114 h 156"/>
                  <a:gd name="T28" fmla="*/ 56 w 104"/>
                  <a:gd name="T29" fmla="*/ 114 h 156"/>
                  <a:gd name="T30" fmla="*/ 36 w 104"/>
                  <a:gd name="T31" fmla="*/ 110 h 156"/>
                  <a:gd name="T32" fmla="*/ 22 w 104"/>
                  <a:gd name="T33" fmla="*/ 96 h 156"/>
                  <a:gd name="T34" fmla="*/ 22 w 104"/>
                  <a:gd name="T35" fmla="*/ 156 h 156"/>
                  <a:gd name="T36" fmla="*/ 2 w 104"/>
                  <a:gd name="T37" fmla="*/ 38 h 156"/>
                  <a:gd name="T38" fmla="*/ 22 w 104"/>
                  <a:gd name="T39" fmla="*/ 68 h 156"/>
                  <a:gd name="T40" fmla="*/ 22 w 104"/>
                  <a:gd name="T41" fmla="*/ 76 h 156"/>
                  <a:gd name="T42" fmla="*/ 32 w 104"/>
                  <a:gd name="T43" fmla="*/ 92 h 156"/>
                  <a:gd name="T44" fmla="*/ 52 w 104"/>
                  <a:gd name="T45" fmla="*/ 98 h 156"/>
                  <a:gd name="T46" fmla="*/ 58 w 104"/>
                  <a:gd name="T47" fmla="*/ 98 h 156"/>
                  <a:gd name="T48" fmla="*/ 72 w 104"/>
                  <a:gd name="T49" fmla="*/ 92 h 156"/>
                  <a:gd name="T50" fmla="*/ 80 w 104"/>
                  <a:gd name="T51" fmla="*/ 80 h 156"/>
                  <a:gd name="T52" fmla="*/ 84 w 104"/>
                  <a:gd name="T53" fmla="*/ 66 h 156"/>
                  <a:gd name="T54" fmla="*/ 84 w 104"/>
                  <a:gd name="T55" fmla="*/ 56 h 156"/>
                  <a:gd name="T56" fmla="*/ 80 w 104"/>
                  <a:gd name="T57" fmla="*/ 34 h 156"/>
                  <a:gd name="T58" fmla="*/ 72 w 104"/>
                  <a:gd name="T59" fmla="*/ 24 h 156"/>
                  <a:gd name="T60" fmla="*/ 60 w 104"/>
                  <a:gd name="T61" fmla="*/ 18 h 156"/>
                  <a:gd name="T62" fmla="*/ 52 w 104"/>
                  <a:gd name="T63" fmla="*/ 16 h 156"/>
                  <a:gd name="T64" fmla="*/ 34 w 104"/>
                  <a:gd name="T65" fmla="*/ 22 h 156"/>
                  <a:gd name="T66" fmla="*/ 22 w 104"/>
                  <a:gd name="T67" fmla="*/ 40 h 156"/>
                  <a:gd name="T68" fmla="*/ 22 w 104"/>
                  <a:gd name="T69" fmla="*/ 48 h 15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104" h="156">
                    <a:moveTo>
                      <a:pt x="2" y="38"/>
                    </a:moveTo>
                    <a:lnTo>
                      <a:pt x="2" y="38"/>
                    </a:lnTo>
                    <a:lnTo>
                      <a:pt x="0" y="4"/>
                    </a:lnTo>
                    <a:lnTo>
                      <a:pt x="18" y="4"/>
                    </a:lnTo>
                    <a:lnTo>
                      <a:pt x="20" y="22"/>
                    </a:lnTo>
                    <a:lnTo>
                      <a:pt x="26" y="12"/>
                    </a:lnTo>
                    <a:lnTo>
                      <a:pt x="36" y="6"/>
                    </a:lnTo>
                    <a:lnTo>
                      <a:pt x="46" y="2"/>
                    </a:lnTo>
                    <a:lnTo>
                      <a:pt x="58" y="0"/>
                    </a:lnTo>
                    <a:lnTo>
                      <a:pt x="68" y="2"/>
                    </a:lnTo>
                    <a:lnTo>
                      <a:pt x="76" y="4"/>
                    </a:lnTo>
                    <a:lnTo>
                      <a:pt x="84" y="10"/>
                    </a:lnTo>
                    <a:lnTo>
                      <a:pt x="92" y="16"/>
                    </a:lnTo>
                    <a:lnTo>
                      <a:pt x="96" y="24"/>
                    </a:lnTo>
                    <a:lnTo>
                      <a:pt x="100" y="34"/>
                    </a:lnTo>
                    <a:lnTo>
                      <a:pt x="104" y="44"/>
                    </a:lnTo>
                    <a:lnTo>
                      <a:pt x="104" y="56"/>
                    </a:lnTo>
                    <a:lnTo>
                      <a:pt x="104" y="70"/>
                    </a:lnTo>
                    <a:lnTo>
                      <a:pt x="100" y="82"/>
                    </a:lnTo>
                    <a:lnTo>
                      <a:pt x="96" y="92"/>
                    </a:lnTo>
                    <a:lnTo>
                      <a:pt x="90" y="100"/>
                    </a:lnTo>
                    <a:lnTo>
                      <a:pt x="82" y="106"/>
                    </a:lnTo>
                    <a:lnTo>
                      <a:pt x="74" y="110"/>
                    </a:lnTo>
                    <a:lnTo>
                      <a:pt x="64" y="114"/>
                    </a:lnTo>
                    <a:lnTo>
                      <a:pt x="56" y="114"/>
                    </a:lnTo>
                    <a:lnTo>
                      <a:pt x="44" y="112"/>
                    </a:lnTo>
                    <a:lnTo>
                      <a:pt x="36" y="110"/>
                    </a:lnTo>
                    <a:lnTo>
                      <a:pt x="28" y="104"/>
                    </a:lnTo>
                    <a:lnTo>
                      <a:pt x="22" y="96"/>
                    </a:lnTo>
                    <a:lnTo>
                      <a:pt x="22" y="156"/>
                    </a:lnTo>
                    <a:lnTo>
                      <a:pt x="2" y="156"/>
                    </a:lnTo>
                    <a:lnTo>
                      <a:pt x="2" y="38"/>
                    </a:lnTo>
                    <a:close/>
                    <a:moveTo>
                      <a:pt x="22" y="68"/>
                    </a:moveTo>
                    <a:lnTo>
                      <a:pt x="22" y="68"/>
                    </a:lnTo>
                    <a:lnTo>
                      <a:pt x="22" y="76"/>
                    </a:lnTo>
                    <a:lnTo>
                      <a:pt x="26" y="84"/>
                    </a:lnTo>
                    <a:lnTo>
                      <a:pt x="32" y="92"/>
                    </a:lnTo>
                    <a:lnTo>
                      <a:pt x="42" y="96"/>
                    </a:lnTo>
                    <a:lnTo>
                      <a:pt x="52" y="98"/>
                    </a:lnTo>
                    <a:lnTo>
                      <a:pt x="58" y="98"/>
                    </a:lnTo>
                    <a:lnTo>
                      <a:pt x="66" y="96"/>
                    </a:lnTo>
                    <a:lnTo>
                      <a:pt x="72" y="92"/>
                    </a:lnTo>
                    <a:lnTo>
                      <a:pt x="76" y="86"/>
                    </a:lnTo>
                    <a:lnTo>
                      <a:pt x="80" y="80"/>
                    </a:lnTo>
                    <a:lnTo>
                      <a:pt x="82" y="74"/>
                    </a:lnTo>
                    <a:lnTo>
                      <a:pt x="84" y="66"/>
                    </a:lnTo>
                    <a:lnTo>
                      <a:pt x="84" y="56"/>
                    </a:lnTo>
                    <a:lnTo>
                      <a:pt x="82" y="42"/>
                    </a:lnTo>
                    <a:lnTo>
                      <a:pt x="80" y="34"/>
                    </a:lnTo>
                    <a:lnTo>
                      <a:pt x="76" y="28"/>
                    </a:lnTo>
                    <a:lnTo>
                      <a:pt x="72" y="24"/>
                    </a:lnTo>
                    <a:lnTo>
                      <a:pt x="66" y="20"/>
                    </a:lnTo>
                    <a:lnTo>
                      <a:pt x="60" y="18"/>
                    </a:lnTo>
                    <a:lnTo>
                      <a:pt x="52" y="16"/>
                    </a:lnTo>
                    <a:lnTo>
                      <a:pt x="42" y="18"/>
                    </a:lnTo>
                    <a:lnTo>
                      <a:pt x="34" y="22"/>
                    </a:lnTo>
                    <a:lnTo>
                      <a:pt x="26" y="30"/>
                    </a:lnTo>
                    <a:lnTo>
                      <a:pt x="22" y="40"/>
                    </a:lnTo>
                    <a:lnTo>
                      <a:pt x="22" y="48"/>
                    </a:lnTo>
                    <a:lnTo>
                      <a:pt x="22" y="6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2000">
                  <a:solidFill>
                    <a:srgbClr val="000000"/>
                  </a:solidFill>
                  <a:ea typeface="ＭＳ Ｐゴシック"/>
                </a:endParaRPr>
              </a:p>
            </p:txBody>
          </p:sp>
          <p:sp>
            <p:nvSpPr>
              <p:cNvPr id="26" name="Freeform 29"/>
              <p:cNvSpPr>
                <a:spLocks noEditPoints="1"/>
              </p:cNvSpPr>
              <p:nvPr/>
            </p:nvSpPr>
            <p:spPr bwMode="auto">
              <a:xfrm>
                <a:off x="3657" y="2200"/>
                <a:ext cx="86" cy="114"/>
              </a:xfrm>
              <a:custGeom>
                <a:avLst/>
                <a:gdLst>
                  <a:gd name="T0" fmla="*/ 86 w 86"/>
                  <a:gd name="T1" fmla="*/ 86 h 114"/>
                  <a:gd name="T2" fmla="*/ 70 w 86"/>
                  <a:gd name="T3" fmla="*/ 112 h 114"/>
                  <a:gd name="T4" fmla="*/ 66 w 86"/>
                  <a:gd name="T5" fmla="*/ 98 h 114"/>
                  <a:gd name="T6" fmla="*/ 62 w 86"/>
                  <a:gd name="T7" fmla="*/ 104 h 114"/>
                  <a:gd name="T8" fmla="*/ 44 w 86"/>
                  <a:gd name="T9" fmla="*/ 112 h 114"/>
                  <a:gd name="T10" fmla="*/ 34 w 86"/>
                  <a:gd name="T11" fmla="*/ 114 h 114"/>
                  <a:gd name="T12" fmla="*/ 20 w 86"/>
                  <a:gd name="T13" fmla="*/ 112 h 114"/>
                  <a:gd name="T14" fmla="*/ 8 w 86"/>
                  <a:gd name="T15" fmla="*/ 104 h 114"/>
                  <a:gd name="T16" fmla="*/ 2 w 86"/>
                  <a:gd name="T17" fmla="*/ 94 h 114"/>
                  <a:gd name="T18" fmla="*/ 0 w 86"/>
                  <a:gd name="T19" fmla="*/ 82 h 114"/>
                  <a:gd name="T20" fmla="*/ 4 w 86"/>
                  <a:gd name="T21" fmla="*/ 66 h 114"/>
                  <a:gd name="T22" fmla="*/ 18 w 86"/>
                  <a:gd name="T23" fmla="*/ 52 h 114"/>
                  <a:gd name="T24" fmla="*/ 38 w 86"/>
                  <a:gd name="T25" fmla="*/ 46 h 114"/>
                  <a:gd name="T26" fmla="*/ 66 w 86"/>
                  <a:gd name="T27" fmla="*/ 42 h 114"/>
                  <a:gd name="T28" fmla="*/ 66 w 86"/>
                  <a:gd name="T29" fmla="*/ 40 h 114"/>
                  <a:gd name="T30" fmla="*/ 62 w 86"/>
                  <a:gd name="T31" fmla="*/ 24 h 114"/>
                  <a:gd name="T32" fmla="*/ 54 w 86"/>
                  <a:gd name="T33" fmla="*/ 18 h 114"/>
                  <a:gd name="T34" fmla="*/ 40 w 86"/>
                  <a:gd name="T35" fmla="*/ 16 h 114"/>
                  <a:gd name="T36" fmla="*/ 26 w 86"/>
                  <a:gd name="T37" fmla="*/ 18 h 114"/>
                  <a:gd name="T38" fmla="*/ 8 w 86"/>
                  <a:gd name="T39" fmla="*/ 10 h 114"/>
                  <a:gd name="T40" fmla="*/ 16 w 86"/>
                  <a:gd name="T41" fmla="*/ 6 h 114"/>
                  <a:gd name="T42" fmla="*/ 34 w 86"/>
                  <a:gd name="T43" fmla="*/ 2 h 114"/>
                  <a:gd name="T44" fmla="*/ 44 w 86"/>
                  <a:gd name="T45" fmla="*/ 0 h 114"/>
                  <a:gd name="T46" fmla="*/ 64 w 86"/>
                  <a:gd name="T47" fmla="*/ 4 h 114"/>
                  <a:gd name="T48" fmla="*/ 76 w 86"/>
                  <a:gd name="T49" fmla="*/ 14 h 114"/>
                  <a:gd name="T50" fmla="*/ 84 w 86"/>
                  <a:gd name="T51" fmla="*/ 28 h 114"/>
                  <a:gd name="T52" fmla="*/ 86 w 86"/>
                  <a:gd name="T53" fmla="*/ 86 h 114"/>
                  <a:gd name="T54" fmla="*/ 66 w 86"/>
                  <a:gd name="T55" fmla="*/ 56 h 114"/>
                  <a:gd name="T56" fmla="*/ 34 w 86"/>
                  <a:gd name="T57" fmla="*/ 60 h 114"/>
                  <a:gd name="T58" fmla="*/ 24 w 86"/>
                  <a:gd name="T59" fmla="*/ 68 h 114"/>
                  <a:gd name="T60" fmla="*/ 20 w 86"/>
                  <a:gd name="T61" fmla="*/ 80 h 114"/>
                  <a:gd name="T62" fmla="*/ 22 w 86"/>
                  <a:gd name="T63" fmla="*/ 90 h 114"/>
                  <a:gd name="T64" fmla="*/ 32 w 86"/>
                  <a:gd name="T65" fmla="*/ 98 h 114"/>
                  <a:gd name="T66" fmla="*/ 38 w 86"/>
                  <a:gd name="T67" fmla="*/ 100 h 114"/>
                  <a:gd name="T68" fmla="*/ 56 w 86"/>
                  <a:gd name="T69" fmla="*/ 94 h 114"/>
                  <a:gd name="T70" fmla="*/ 66 w 86"/>
                  <a:gd name="T71" fmla="*/ 82 h 114"/>
                  <a:gd name="T72" fmla="*/ 66 w 86"/>
                  <a:gd name="T73" fmla="*/ 76 h 114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86" h="114">
                    <a:moveTo>
                      <a:pt x="86" y="86"/>
                    </a:moveTo>
                    <a:lnTo>
                      <a:pt x="86" y="86"/>
                    </a:lnTo>
                    <a:lnTo>
                      <a:pt x="86" y="112"/>
                    </a:lnTo>
                    <a:lnTo>
                      <a:pt x="70" y="112"/>
                    </a:lnTo>
                    <a:lnTo>
                      <a:pt x="68" y="98"/>
                    </a:lnTo>
                    <a:lnTo>
                      <a:pt x="66" y="98"/>
                    </a:lnTo>
                    <a:lnTo>
                      <a:pt x="62" y="104"/>
                    </a:lnTo>
                    <a:lnTo>
                      <a:pt x="54" y="110"/>
                    </a:lnTo>
                    <a:lnTo>
                      <a:pt x="44" y="112"/>
                    </a:lnTo>
                    <a:lnTo>
                      <a:pt x="34" y="114"/>
                    </a:lnTo>
                    <a:lnTo>
                      <a:pt x="26" y="114"/>
                    </a:lnTo>
                    <a:lnTo>
                      <a:pt x="20" y="112"/>
                    </a:lnTo>
                    <a:lnTo>
                      <a:pt x="14" y="108"/>
                    </a:lnTo>
                    <a:lnTo>
                      <a:pt x="8" y="104"/>
                    </a:lnTo>
                    <a:lnTo>
                      <a:pt x="6" y="100"/>
                    </a:lnTo>
                    <a:lnTo>
                      <a:pt x="2" y="94"/>
                    </a:lnTo>
                    <a:lnTo>
                      <a:pt x="0" y="82"/>
                    </a:lnTo>
                    <a:lnTo>
                      <a:pt x="2" y="74"/>
                    </a:lnTo>
                    <a:lnTo>
                      <a:pt x="4" y="66"/>
                    </a:lnTo>
                    <a:lnTo>
                      <a:pt x="10" y="58"/>
                    </a:lnTo>
                    <a:lnTo>
                      <a:pt x="18" y="52"/>
                    </a:lnTo>
                    <a:lnTo>
                      <a:pt x="26" y="48"/>
                    </a:lnTo>
                    <a:lnTo>
                      <a:pt x="38" y="46"/>
                    </a:lnTo>
                    <a:lnTo>
                      <a:pt x="50" y="44"/>
                    </a:lnTo>
                    <a:lnTo>
                      <a:pt x="66" y="42"/>
                    </a:lnTo>
                    <a:lnTo>
                      <a:pt x="66" y="40"/>
                    </a:lnTo>
                    <a:lnTo>
                      <a:pt x="64" y="32"/>
                    </a:lnTo>
                    <a:lnTo>
                      <a:pt x="62" y="24"/>
                    </a:lnTo>
                    <a:lnTo>
                      <a:pt x="58" y="20"/>
                    </a:lnTo>
                    <a:lnTo>
                      <a:pt x="54" y="18"/>
                    </a:lnTo>
                    <a:lnTo>
                      <a:pt x="48" y="16"/>
                    </a:lnTo>
                    <a:lnTo>
                      <a:pt x="40" y="16"/>
                    </a:lnTo>
                    <a:lnTo>
                      <a:pt x="26" y="18"/>
                    </a:lnTo>
                    <a:lnTo>
                      <a:pt x="12" y="24"/>
                    </a:lnTo>
                    <a:lnTo>
                      <a:pt x="8" y="10"/>
                    </a:lnTo>
                    <a:lnTo>
                      <a:pt x="16" y="6"/>
                    </a:lnTo>
                    <a:lnTo>
                      <a:pt x="24" y="4"/>
                    </a:lnTo>
                    <a:lnTo>
                      <a:pt x="34" y="2"/>
                    </a:lnTo>
                    <a:lnTo>
                      <a:pt x="44" y="0"/>
                    </a:lnTo>
                    <a:lnTo>
                      <a:pt x="56" y="2"/>
                    </a:lnTo>
                    <a:lnTo>
                      <a:pt x="64" y="4"/>
                    </a:lnTo>
                    <a:lnTo>
                      <a:pt x="72" y="10"/>
                    </a:lnTo>
                    <a:lnTo>
                      <a:pt x="76" y="14"/>
                    </a:lnTo>
                    <a:lnTo>
                      <a:pt x="80" y="22"/>
                    </a:lnTo>
                    <a:lnTo>
                      <a:pt x="84" y="28"/>
                    </a:lnTo>
                    <a:lnTo>
                      <a:pt x="86" y="46"/>
                    </a:lnTo>
                    <a:lnTo>
                      <a:pt x="86" y="86"/>
                    </a:lnTo>
                    <a:close/>
                    <a:moveTo>
                      <a:pt x="66" y="56"/>
                    </a:moveTo>
                    <a:lnTo>
                      <a:pt x="66" y="56"/>
                    </a:lnTo>
                    <a:lnTo>
                      <a:pt x="50" y="56"/>
                    </a:lnTo>
                    <a:lnTo>
                      <a:pt x="34" y="60"/>
                    </a:lnTo>
                    <a:lnTo>
                      <a:pt x="28" y="64"/>
                    </a:lnTo>
                    <a:lnTo>
                      <a:pt x="24" y="68"/>
                    </a:lnTo>
                    <a:lnTo>
                      <a:pt x="22" y="74"/>
                    </a:lnTo>
                    <a:lnTo>
                      <a:pt x="20" y="80"/>
                    </a:lnTo>
                    <a:lnTo>
                      <a:pt x="22" y="90"/>
                    </a:lnTo>
                    <a:lnTo>
                      <a:pt x="26" y="94"/>
                    </a:lnTo>
                    <a:lnTo>
                      <a:pt x="32" y="98"/>
                    </a:lnTo>
                    <a:lnTo>
                      <a:pt x="38" y="100"/>
                    </a:lnTo>
                    <a:lnTo>
                      <a:pt x="48" y="98"/>
                    </a:lnTo>
                    <a:lnTo>
                      <a:pt x="56" y="94"/>
                    </a:lnTo>
                    <a:lnTo>
                      <a:pt x="62" y="88"/>
                    </a:lnTo>
                    <a:lnTo>
                      <a:pt x="66" y="82"/>
                    </a:lnTo>
                    <a:lnTo>
                      <a:pt x="66" y="76"/>
                    </a:lnTo>
                    <a:lnTo>
                      <a:pt x="66" y="5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2000">
                  <a:solidFill>
                    <a:srgbClr val="000000"/>
                  </a:solidFill>
                  <a:ea typeface="ＭＳ Ｐゴシック"/>
                </a:endParaRPr>
              </a:p>
            </p:txBody>
          </p:sp>
          <p:sp>
            <p:nvSpPr>
              <p:cNvPr id="27" name="Freeform 30"/>
              <p:cNvSpPr>
                <a:spLocks/>
              </p:cNvSpPr>
              <p:nvPr/>
            </p:nvSpPr>
            <p:spPr bwMode="auto">
              <a:xfrm>
                <a:off x="3773" y="2200"/>
                <a:ext cx="54" cy="112"/>
              </a:xfrm>
              <a:custGeom>
                <a:avLst/>
                <a:gdLst>
                  <a:gd name="T0" fmla="*/ 0 w 54"/>
                  <a:gd name="T1" fmla="*/ 36 h 112"/>
                  <a:gd name="T2" fmla="*/ 0 w 54"/>
                  <a:gd name="T3" fmla="*/ 36 h 112"/>
                  <a:gd name="T4" fmla="*/ 0 w 54"/>
                  <a:gd name="T5" fmla="*/ 4 h 112"/>
                  <a:gd name="T6" fmla="*/ 18 w 54"/>
                  <a:gd name="T7" fmla="*/ 4 h 112"/>
                  <a:gd name="T8" fmla="*/ 18 w 54"/>
                  <a:gd name="T9" fmla="*/ 24 h 112"/>
                  <a:gd name="T10" fmla="*/ 18 w 54"/>
                  <a:gd name="T11" fmla="*/ 24 h 112"/>
                  <a:gd name="T12" fmla="*/ 18 w 54"/>
                  <a:gd name="T13" fmla="*/ 24 h 112"/>
                  <a:gd name="T14" fmla="*/ 24 w 54"/>
                  <a:gd name="T15" fmla="*/ 14 h 112"/>
                  <a:gd name="T16" fmla="*/ 30 w 54"/>
                  <a:gd name="T17" fmla="*/ 8 h 112"/>
                  <a:gd name="T18" fmla="*/ 40 w 54"/>
                  <a:gd name="T19" fmla="*/ 2 h 112"/>
                  <a:gd name="T20" fmla="*/ 50 w 54"/>
                  <a:gd name="T21" fmla="*/ 0 h 112"/>
                  <a:gd name="T22" fmla="*/ 50 w 54"/>
                  <a:gd name="T23" fmla="*/ 0 h 112"/>
                  <a:gd name="T24" fmla="*/ 54 w 54"/>
                  <a:gd name="T25" fmla="*/ 2 h 112"/>
                  <a:gd name="T26" fmla="*/ 54 w 54"/>
                  <a:gd name="T27" fmla="*/ 20 h 112"/>
                  <a:gd name="T28" fmla="*/ 54 w 54"/>
                  <a:gd name="T29" fmla="*/ 20 h 112"/>
                  <a:gd name="T30" fmla="*/ 48 w 54"/>
                  <a:gd name="T31" fmla="*/ 20 h 112"/>
                  <a:gd name="T32" fmla="*/ 48 w 54"/>
                  <a:gd name="T33" fmla="*/ 20 h 112"/>
                  <a:gd name="T34" fmla="*/ 38 w 54"/>
                  <a:gd name="T35" fmla="*/ 22 h 112"/>
                  <a:gd name="T36" fmla="*/ 30 w 54"/>
                  <a:gd name="T37" fmla="*/ 26 h 112"/>
                  <a:gd name="T38" fmla="*/ 24 w 54"/>
                  <a:gd name="T39" fmla="*/ 34 h 112"/>
                  <a:gd name="T40" fmla="*/ 22 w 54"/>
                  <a:gd name="T41" fmla="*/ 44 h 112"/>
                  <a:gd name="T42" fmla="*/ 22 w 54"/>
                  <a:gd name="T43" fmla="*/ 44 h 112"/>
                  <a:gd name="T44" fmla="*/ 20 w 54"/>
                  <a:gd name="T45" fmla="*/ 54 h 112"/>
                  <a:gd name="T46" fmla="*/ 20 w 54"/>
                  <a:gd name="T47" fmla="*/ 112 h 112"/>
                  <a:gd name="T48" fmla="*/ 0 w 54"/>
                  <a:gd name="T49" fmla="*/ 112 h 112"/>
                  <a:gd name="T50" fmla="*/ 0 w 54"/>
                  <a:gd name="T51" fmla="*/ 36 h 112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54" h="112">
                    <a:moveTo>
                      <a:pt x="0" y="36"/>
                    </a:moveTo>
                    <a:lnTo>
                      <a:pt x="0" y="36"/>
                    </a:lnTo>
                    <a:lnTo>
                      <a:pt x="0" y="4"/>
                    </a:lnTo>
                    <a:lnTo>
                      <a:pt x="18" y="4"/>
                    </a:lnTo>
                    <a:lnTo>
                      <a:pt x="18" y="24"/>
                    </a:lnTo>
                    <a:lnTo>
                      <a:pt x="24" y="14"/>
                    </a:lnTo>
                    <a:lnTo>
                      <a:pt x="30" y="8"/>
                    </a:lnTo>
                    <a:lnTo>
                      <a:pt x="40" y="2"/>
                    </a:lnTo>
                    <a:lnTo>
                      <a:pt x="50" y="0"/>
                    </a:lnTo>
                    <a:lnTo>
                      <a:pt x="54" y="2"/>
                    </a:lnTo>
                    <a:lnTo>
                      <a:pt x="54" y="20"/>
                    </a:lnTo>
                    <a:lnTo>
                      <a:pt x="48" y="20"/>
                    </a:lnTo>
                    <a:lnTo>
                      <a:pt x="38" y="22"/>
                    </a:lnTo>
                    <a:lnTo>
                      <a:pt x="30" y="26"/>
                    </a:lnTo>
                    <a:lnTo>
                      <a:pt x="24" y="34"/>
                    </a:lnTo>
                    <a:lnTo>
                      <a:pt x="22" y="44"/>
                    </a:lnTo>
                    <a:lnTo>
                      <a:pt x="20" y="54"/>
                    </a:lnTo>
                    <a:lnTo>
                      <a:pt x="20" y="112"/>
                    </a:lnTo>
                    <a:lnTo>
                      <a:pt x="0" y="112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2000">
                  <a:solidFill>
                    <a:srgbClr val="000000"/>
                  </a:solidFill>
                  <a:ea typeface="ＭＳ Ｐゴシック"/>
                </a:endParaRPr>
              </a:p>
            </p:txBody>
          </p:sp>
          <p:sp>
            <p:nvSpPr>
              <p:cNvPr id="28" name="Freeform 31"/>
              <p:cNvSpPr>
                <a:spLocks/>
              </p:cNvSpPr>
              <p:nvPr/>
            </p:nvSpPr>
            <p:spPr bwMode="auto">
              <a:xfrm>
                <a:off x="3839" y="2178"/>
                <a:ext cx="66" cy="136"/>
              </a:xfrm>
              <a:custGeom>
                <a:avLst/>
                <a:gdLst>
                  <a:gd name="T0" fmla="*/ 36 w 66"/>
                  <a:gd name="T1" fmla="*/ 0 h 136"/>
                  <a:gd name="T2" fmla="*/ 36 w 66"/>
                  <a:gd name="T3" fmla="*/ 26 h 136"/>
                  <a:gd name="T4" fmla="*/ 66 w 66"/>
                  <a:gd name="T5" fmla="*/ 26 h 136"/>
                  <a:gd name="T6" fmla="*/ 66 w 66"/>
                  <a:gd name="T7" fmla="*/ 40 h 136"/>
                  <a:gd name="T8" fmla="*/ 36 w 66"/>
                  <a:gd name="T9" fmla="*/ 40 h 136"/>
                  <a:gd name="T10" fmla="*/ 36 w 66"/>
                  <a:gd name="T11" fmla="*/ 98 h 136"/>
                  <a:gd name="T12" fmla="*/ 36 w 66"/>
                  <a:gd name="T13" fmla="*/ 98 h 136"/>
                  <a:gd name="T14" fmla="*/ 38 w 66"/>
                  <a:gd name="T15" fmla="*/ 108 h 136"/>
                  <a:gd name="T16" fmla="*/ 40 w 66"/>
                  <a:gd name="T17" fmla="*/ 114 h 136"/>
                  <a:gd name="T18" fmla="*/ 44 w 66"/>
                  <a:gd name="T19" fmla="*/ 118 h 136"/>
                  <a:gd name="T20" fmla="*/ 52 w 66"/>
                  <a:gd name="T21" fmla="*/ 120 h 136"/>
                  <a:gd name="T22" fmla="*/ 52 w 66"/>
                  <a:gd name="T23" fmla="*/ 120 h 136"/>
                  <a:gd name="T24" fmla="*/ 64 w 66"/>
                  <a:gd name="T25" fmla="*/ 118 h 136"/>
                  <a:gd name="T26" fmla="*/ 64 w 66"/>
                  <a:gd name="T27" fmla="*/ 134 h 136"/>
                  <a:gd name="T28" fmla="*/ 64 w 66"/>
                  <a:gd name="T29" fmla="*/ 134 h 136"/>
                  <a:gd name="T30" fmla="*/ 56 w 66"/>
                  <a:gd name="T31" fmla="*/ 136 h 136"/>
                  <a:gd name="T32" fmla="*/ 46 w 66"/>
                  <a:gd name="T33" fmla="*/ 136 h 136"/>
                  <a:gd name="T34" fmla="*/ 46 w 66"/>
                  <a:gd name="T35" fmla="*/ 136 h 136"/>
                  <a:gd name="T36" fmla="*/ 40 w 66"/>
                  <a:gd name="T37" fmla="*/ 136 h 136"/>
                  <a:gd name="T38" fmla="*/ 34 w 66"/>
                  <a:gd name="T39" fmla="*/ 134 h 136"/>
                  <a:gd name="T40" fmla="*/ 30 w 66"/>
                  <a:gd name="T41" fmla="*/ 132 h 136"/>
                  <a:gd name="T42" fmla="*/ 26 w 66"/>
                  <a:gd name="T43" fmla="*/ 128 h 136"/>
                  <a:gd name="T44" fmla="*/ 26 w 66"/>
                  <a:gd name="T45" fmla="*/ 128 h 136"/>
                  <a:gd name="T46" fmla="*/ 22 w 66"/>
                  <a:gd name="T47" fmla="*/ 122 h 136"/>
                  <a:gd name="T48" fmla="*/ 20 w 66"/>
                  <a:gd name="T49" fmla="*/ 116 h 136"/>
                  <a:gd name="T50" fmla="*/ 18 w 66"/>
                  <a:gd name="T51" fmla="*/ 100 h 136"/>
                  <a:gd name="T52" fmla="*/ 18 w 66"/>
                  <a:gd name="T53" fmla="*/ 40 h 136"/>
                  <a:gd name="T54" fmla="*/ 0 w 66"/>
                  <a:gd name="T55" fmla="*/ 40 h 136"/>
                  <a:gd name="T56" fmla="*/ 0 w 66"/>
                  <a:gd name="T57" fmla="*/ 26 h 136"/>
                  <a:gd name="T58" fmla="*/ 18 w 66"/>
                  <a:gd name="T59" fmla="*/ 26 h 136"/>
                  <a:gd name="T60" fmla="*/ 18 w 66"/>
                  <a:gd name="T61" fmla="*/ 6 h 136"/>
                  <a:gd name="T62" fmla="*/ 36 w 66"/>
                  <a:gd name="T63" fmla="*/ 0 h 1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66" h="136">
                    <a:moveTo>
                      <a:pt x="36" y="0"/>
                    </a:moveTo>
                    <a:lnTo>
                      <a:pt x="36" y="26"/>
                    </a:lnTo>
                    <a:lnTo>
                      <a:pt x="66" y="26"/>
                    </a:lnTo>
                    <a:lnTo>
                      <a:pt x="66" y="40"/>
                    </a:lnTo>
                    <a:lnTo>
                      <a:pt x="36" y="40"/>
                    </a:lnTo>
                    <a:lnTo>
                      <a:pt x="36" y="98"/>
                    </a:lnTo>
                    <a:lnTo>
                      <a:pt x="38" y="108"/>
                    </a:lnTo>
                    <a:lnTo>
                      <a:pt x="40" y="114"/>
                    </a:lnTo>
                    <a:lnTo>
                      <a:pt x="44" y="118"/>
                    </a:lnTo>
                    <a:lnTo>
                      <a:pt x="52" y="120"/>
                    </a:lnTo>
                    <a:lnTo>
                      <a:pt x="64" y="118"/>
                    </a:lnTo>
                    <a:lnTo>
                      <a:pt x="64" y="134"/>
                    </a:lnTo>
                    <a:lnTo>
                      <a:pt x="56" y="136"/>
                    </a:lnTo>
                    <a:lnTo>
                      <a:pt x="46" y="136"/>
                    </a:lnTo>
                    <a:lnTo>
                      <a:pt x="40" y="136"/>
                    </a:lnTo>
                    <a:lnTo>
                      <a:pt x="34" y="134"/>
                    </a:lnTo>
                    <a:lnTo>
                      <a:pt x="30" y="132"/>
                    </a:lnTo>
                    <a:lnTo>
                      <a:pt x="26" y="128"/>
                    </a:lnTo>
                    <a:lnTo>
                      <a:pt x="22" y="122"/>
                    </a:lnTo>
                    <a:lnTo>
                      <a:pt x="20" y="116"/>
                    </a:lnTo>
                    <a:lnTo>
                      <a:pt x="18" y="100"/>
                    </a:lnTo>
                    <a:lnTo>
                      <a:pt x="18" y="40"/>
                    </a:lnTo>
                    <a:lnTo>
                      <a:pt x="0" y="40"/>
                    </a:lnTo>
                    <a:lnTo>
                      <a:pt x="0" y="26"/>
                    </a:lnTo>
                    <a:lnTo>
                      <a:pt x="18" y="26"/>
                    </a:lnTo>
                    <a:lnTo>
                      <a:pt x="18" y="6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2000">
                  <a:solidFill>
                    <a:srgbClr val="000000"/>
                  </a:solidFill>
                  <a:ea typeface="ＭＳ Ｐゴシック"/>
                </a:endParaRPr>
              </a:p>
            </p:txBody>
          </p:sp>
          <p:sp>
            <p:nvSpPr>
              <p:cNvPr id="29" name="Freeform 32"/>
              <p:cNvSpPr>
                <a:spLocks/>
              </p:cNvSpPr>
              <p:nvPr/>
            </p:nvSpPr>
            <p:spPr bwMode="auto">
              <a:xfrm>
                <a:off x="3925" y="2200"/>
                <a:ext cx="94" cy="112"/>
              </a:xfrm>
              <a:custGeom>
                <a:avLst/>
                <a:gdLst>
                  <a:gd name="T0" fmla="*/ 2 w 94"/>
                  <a:gd name="T1" fmla="*/ 32 h 112"/>
                  <a:gd name="T2" fmla="*/ 2 w 94"/>
                  <a:gd name="T3" fmla="*/ 32 h 112"/>
                  <a:gd name="T4" fmla="*/ 0 w 94"/>
                  <a:gd name="T5" fmla="*/ 4 h 112"/>
                  <a:gd name="T6" fmla="*/ 18 w 94"/>
                  <a:gd name="T7" fmla="*/ 4 h 112"/>
                  <a:gd name="T8" fmla="*/ 18 w 94"/>
                  <a:gd name="T9" fmla="*/ 20 h 112"/>
                  <a:gd name="T10" fmla="*/ 20 w 94"/>
                  <a:gd name="T11" fmla="*/ 20 h 112"/>
                  <a:gd name="T12" fmla="*/ 20 w 94"/>
                  <a:gd name="T13" fmla="*/ 20 h 112"/>
                  <a:gd name="T14" fmla="*/ 24 w 94"/>
                  <a:gd name="T15" fmla="*/ 14 h 112"/>
                  <a:gd name="T16" fmla="*/ 32 w 94"/>
                  <a:gd name="T17" fmla="*/ 8 h 112"/>
                  <a:gd name="T18" fmla="*/ 42 w 94"/>
                  <a:gd name="T19" fmla="*/ 2 h 112"/>
                  <a:gd name="T20" fmla="*/ 56 w 94"/>
                  <a:gd name="T21" fmla="*/ 0 h 112"/>
                  <a:gd name="T22" fmla="*/ 56 w 94"/>
                  <a:gd name="T23" fmla="*/ 0 h 112"/>
                  <a:gd name="T24" fmla="*/ 68 w 94"/>
                  <a:gd name="T25" fmla="*/ 2 h 112"/>
                  <a:gd name="T26" fmla="*/ 74 w 94"/>
                  <a:gd name="T27" fmla="*/ 6 h 112"/>
                  <a:gd name="T28" fmla="*/ 80 w 94"/>
                  <a:gd name="T29" fmla="*/ 10 h 112"/>
                  <a:gd name="T30" fmla="*/ 86 w 94"/>
                  <a:gd name="T31" fmla="*/ 16 h 112"/>
                  <a:gd name="T32" fmla="*/ 90 w 94"/>
                  <a:gd name="T33" fmla="*/ 24 h 112"/>
                  <a:gd name="T34" fmla="*/ 92 w 94"/>
                  <a:gd name="T35" fmla="*/ 34 h 112"/>
                  <a:gd name="T36" fmla="*/ 94 w 94"/>
                  <a:gd name="T37" fmla="*/ 46 h 112"/>
                  <a:gd name="T38" fmla="*/ 94 w 94"/>
                  <a:gd name="T39" fmla="*/ 112 h 112"/>
                  <a:gd name="T40" fmla="*/ 74 w 94"/>
                  <a:gd name="T41" fmla="*/ 112 h 112"/>
                  <a:gd name="T42" fmla="*/ 74 w 94"/>
                  <a:gd name="T43" fmla="*/ 50 h 112"/>
                  <a:gd name="T44" fmla="*/ 74 w 94"/>
                  <a:gd name="T45" fmla="*/ 50 h 112"/>
                  <a:gd name="T46" fmla="*/ 72 w 94"/>
                  <a:gd name="T47" fmla="*/ 36 h 112"/>
                  <a:gd name="T48" fmla="*/ 68 w 94"/>
                  <a:gd name="T49" fmla="*/ 26 h 112"/>
                  <a:gd name="T50" fmla="*/ 64 w 94"/>
                  <a:gd name="T51" fmla="*/ 22 h 112"/>
                  <a:gd name="T52" fmla="*/ 60 w 94"/>
                  <a:gd name="T53" fmla="*/ 20 h 112"/>
                  <a:gd name="T54" fmla="*/ 56 w 94"/>
                  <a:gd name="T55" fmla="*/ 18 h 112"/>
                  <a:gd name="T56" fmla="*/ 48 w 94"/>
                  <a:gd name="T57" fmla="*/ 16 h 112"/>
                  <a:gd name="T58" fmla="*/ 48 w 94"/>
                  <a:gd name="T59" fmla="*/ 16 h 112"/>
                  <a:gd name="T60" fmla="*/ 40 w 94"/>
                  <a:gd name="T61" fmla="*/ 18 h 112"/>
                  <a:gd name="T62" fmla="*/ 32 w 94"/>
                  <a:gd name="T63" fmla="*/ 22 h 112"/>
                  <a:gd name="T64" fmla="*/ 26 w 94"/>
                  <a:gd name="T65" fmla="*/ 30 h 112"/>
                  <a:gd name="T66" fmla="*/ 22 w 94"/>
                  <a:gd name="T67" fmla="*/ 36 h 112"/>
                  <a:gd name="T68" fmla="*/ 22 w 94"/>
                  <a:gd name="T69" fmla="*/ 36 h 112"/>
                  <a:gd name="T70" fmla="*/ 20 w 94"/>
                  <a:gd name="T71" fmla="*/ 46 h 112"/>
                  <a:gd name="T72" fmla="*/ 20 w 94"/>
                  <a:gd name="T73" fmla="*/ 112 h 112"/>
                  <a:gd name="T74" fmla="*/ 2 w 94"/>
                  <a:gd name="T75" fmla="*/ 112 h 112"/>
                  <a:gd name="T76" fmla="*/ 2 w 94"/>
                  <a:gd name="T77" fmla="*/ 32 h 112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94" h="112">
                    <a:moveTo>
                      <a:pt x="2" y="32"/>
                    </a:moveTo>
                    <a:lnTo>
                      <a:pt x="2" y="32"/>
                    </a:lnTo>
                    <a:lnTo>
                      <a:pt x="0" y="4"/>
                    </a:lnTo>
                    <a:lnTo>
                      <a:pt x="18" y="4"/>
                    </a:lnTo>
                    <a:lnTo>
                      <a:pt x="18" y="20"/>
                    </a:lnTo>
                    <a:lnTo>
                      <a:pt x="20" y="20"/>
                    </a:lnTo>
                    <a:lnTo>
                      <a:pt x="24" y="14"/>
                    </a:lnTo>
                    <a:lnTo>
                      <a:pt x="32" y="8"/>
                    </a:lnTo>
                    <a:lnTo>
                      <a:pt x="42" y="2"/>
                    </a:lnTo>
                    <a:lnTo>
                      <a:pt x="56" y="0"/>
                    </a:lnTo>
                    <a:lnTo>
                      <a:pt x="68" y="2"/>
                    </a:lnTo>
                    <a:lnTo>
                      <a:pt x="74" y="6"/>
                    </a:lnTo>
                    <a:lnTo>
                      <a:pt x="80" y="10"/>
                    </a:lnTo>
                    <a:lnTo>
                      <a:pt x="86" y="16"/>
                    </a:lnTo>
                    <a:lnTo>
                      <a:pt x="90" y="24"/>
                    </a:lnTo>
                    <a:lnTo>
                      <a:pt x="92" y="34"/>
                    </a:lnTo>
                    <a:lnTo>
                      <a:pt x="94" y="46"/>
                    </a:lnTo>
                    <a:lnTo>
                      <a:pt x="94" y="112"/>
                    </a:lnTo>
                    <a:lnTo>
                      <a:pt x="74" y="112"/>
                    </a:lnTo>
                    <a:lnTo>
                      <a:pt x="74" y="50"/>
                    </a:lnTo>
                    <a:lnTo>
                      <a:pt x="72" y="36"/>
                    </a:lnTo>
                    <a:lnTo>
                      <a:pt x="68" y="26"/>
                    </a:lnTo>
                    <a:lnTo>
                      <a:pt x="64" y="22"/>
                    </a:lnTo>
                    <a:lnTo>
                      <a:pt x="60" y="20"/>
                    </a:lnTo>
                    <a:lnTo>
                      <a:pt x="56" y="18"/>
                    </a:lnTo>
                    <a:lnTo>
                      <a:pt x="48" y="16"/>
                    </a:lnTo>
                    <a:lnTo>
                      <a:pt x="40" y="18"/>
                    </a:lnTo>
                    <a:lnTo>
                      <a:pt x="32" y="22"/>
                    </a:lnTo>
                    <a:lnTo>
                      <a:pt x="26" y="30"/>
                    </a:lnTo>
                    <a:lnTo>
                      <a:pt x="22" y="36"/>
                    </a:lnTo>
                    <a:lnTo>
                      <a:pt x="20" y="46"/>
                    </a:lnTo>
                    <a:lnTo>
                      <a:pt x="20" y="112"/>
                    </a:lnTo>
                    <a:lnTo>
                      <a:pt x="2" y="112"/>
                    </a:lnTo>
                    <a:lnTo>
                      <a:pt x="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2000">
                  <a:solidFill>
                    <a:srgbClr val="000000"/>
                  </a:solidFill>
                  <a:ea typeface="ＭＳ Ｐゴシック"/>
                </a:endParaRPr>
              </a:p>
            </p:txBody>
          </p:sp>
          <p:sp>
            <p:nvSpPr>
              <p:cNvPr id="30" name="Freeform 33"/>
              <p:cNvSpPr>
                <a:spLocks noEditPoints="1"/>
              </p:cNvSpPr>
              <p:nvPr/>
            </p:nvSpPr>
            <p:spPr bwMode="auto">
              <a:xfrm>
                <a:off x="4043" y="2200"/>
                <a:ext cx="96" cy="114"/>
              </a:xfrm>
              <a:custGeom>
                <a:avLst/>
                <a:gdLst>
                  <a:gd name="T0" fmla="*/ 18 w 96"/>
                  <a:gd name="T1" fmla="*/ 60 h 114"/>
                  <a:gd name="T2" fmla="*/ 18 w 96"/>
                  <a:gd name="T3" fmla="*/ 60 h 114"/>
                  <a:gd name="T4" fmla="*/ 20 w 96"/>
                  <a:gd name="T5" fmla="*/ 70 h 114"/>
                  <a:gd name="T6" fmla="*/ 22 w 96"/>
                  <a:gd name="T7" fmla="*/ 78 h 114"/>
                  <a:gd name="T8" fmla="*/ 26 w 96"/>
                  <a:gd name="T9" fmla="*/ 84 h 114"/>
                  <a:gd name="T10" fmla="*/ 30 w 96"/>
                  <a:gd name="T11" fmla="*/ 90 h 114"/>
                  <a:gd name="T12" fmla="*/ 36 w 96"/>
                  <a:gd name="T13" fmla="*/ 94 h 114"/>
                  <a:gd name="T14" fmla="*/ 42 w 96"/>
                  <a:gd name="T15" fmla="*/ 96 h 114"/>
                  <a:gd name="T16" fmla="*/ 56 w 96"/>
                  <a:gd name="T17" fmla="*/ 98 h 114"/>
                  <a:gd name="T18" fmla="*/ 56 w 96"/>
                  <a:gd name="T19" fmla="*/ 98 h 114"/>
                  <a:gd name="T20" fmla="*/ 74 w 96"/>
                  <a:gd name="T21" fmla="*/ 96 h 114"/>
                  <a:gd name="T22" fmla="*/ 86 w 96"/>
                  <a:gd name="T23" fmla="*/ 92 h 114"/>
                  <a:gd name="T24" fmla="*/ 90 w 96"/>
                  <a:gd name="T25" fmla="*/ 106 h 114"/>
                  <a:gd name="T26" fmla="*/ 90 w 96"/>
                  <a:gd name="T27" fmla="*/ 106 h 114"/>
                  <a:gd name="T28" fmla="*/ 74 w 96"/>
                  <a:gd name="T29" fmla="*/ 112 h 114"/>
                  <a:gd name="T30" fmla="*/ 64 w 96"/>
                  <a:gd name="T31" fmla="*/ 114 h 114"/>
                  <a:gd name="T32" fmla="*/ 52 w 96"/>
                  <a:gd name="T33" fmla="*/ 114 h 114"/>
                  <a:gd name="T34" fmla="*/ 52 w 96"/>
                  <a:gd name="T35" fmla="*/ 114 h 114"/>
                  <a:gd name="T36" fmla="*/ 40 w 96"/>
                  <a:gd name="T37" fmla="*/ 112 h 114"/>
                  <a:gd name="T38" fmla="*/ 30 w 96"/>
                  <a:gd name="T39" fmla="*/ 110 h 114"/>
                  <a:gd name="T40" fmla="*/ 22 w 96"/>
                  <a:gd name="T41" fmla="*/ 104 h 114"/>
                  <a:gd name="T42" fmla="*/ 14 w 96"/>
                  <a:gd name="T43" fmla="*/ 98 h 114"/>
                  <a:gd name="T44" fmla="*/ 8 w 96"/>
                  <a:gd name="T45" fmla="*/ 90 h 114"/>
                  <a:gd name="T46" fmla="*/ 4 w 96"/>
                  <a:gd name="T47" fmla="*/ 82 h 114"/>
                  <a:gd name="T48" fmla="*/ 0 w 96"/>
                  <a:gd name="T49" fmla="*/ 70 h 114"/>
                  <a:gd name="T50" fmla="*/ 0 w 96"/>
                  <a:gd name="T51" fmla="*/ 60 h 114"/>
                  <a:gd name="T52" fmla="*/ 0 w 96"/>
                  <a:gd name="T53" fmla="*/ 60 h 114"/>
                  <a:gd name="T54" fmla="*/ 0 w 96"/>
                  <a:gd name="T55" fmla="*/ 48 h 114"/>
                  <a:gd name="T56" fmla="*/ 4 w 96"/>
                  <a:gd name="T57" fmla="*/ 36 h 114"/>
                  <a:gd name="T58" fmla="*/ 8 w 96"/>
                  <a:gd name="T59" fmla="*/ 26 h 114"/>
                  <a:gd name="T60" fmla="*/ 14 w 96"/>
                  <a:gd name="T61" fmla="*/ 18 h 114"/>
                  <a:gd name="T62" fmla="*/ 20 w 96"/>
                  <a:gd name="T63" fmla="*/ 10 h 114"/>
                  <a:gd name="T64" fmla="*/ 30 w 96"/>
                  <a:gd name="T65" fmla="*/ 6 h 114"/>
                  <a:gd name="T66" fmla="*/ 40 w 96"/>
                  <a:gd name="T67" fmla="*/ 2 h 114"/>
                  <a:gd name="T68" fmla="*/ 50 w 96"/>
                  <a:gd name="T69" fmla="*/ 0 h 114"/>
                  <a:gd name="T70" fmla="*/ 50 w 96"/>
                  <a:gd name="T71" fmla="*/ 0 h 114"/>
                  <a:gd name="T72" fmla="*/ 62 w 96"/>
                  <a:gd name="T73" fmla="*/ 2 h 114"/>
                  <a:gd name="T74" fmla="*/ 72 w 96"/>
                  <a:gd name="T75" fmla="*/ 6 h 114"/>
                  <a:gd name="T76" fmla="*/ 80 w 96"/>
                  <a:gd name="T77" fmla="*/ 12 h 114"/>
                  <a:gd name="T78" fmla="*/ 86 w 96"/>
                  <a:gd name="T79" fmla="*/ 18 h 114"/>
                  <a:gd name="T80" fmla="*/ 90 w 96"/>
                  <a:gd name="T81" fmla="*/ 26 h 114"/>
                  <a:gd name="T82" fmla="*/ 94 w 96"/>
                  <a:gd name="T83" fmla="*/ 36 h 114"/>
                  <a:gd name="T84" fmla="*/ 96 w 96"/>
                  <a:gd name="T85" fmla="*/ 52 h 114"/>
                  <a:gd name="T86" fmla="*/ 96 w 96"/>
                  <a:gd name="T87" fmla="*/ 52 h 114"/>
                  <a:gd name="T88" fmla="*/ 94 w 96"/>
                  <a:gd name="T89" fmla="*/ 60 h 114"/>
                  <a:gd name="T90" fmla="*/ 18 w 96"/>
                  <a:gd name="T91" fmla="*/ 60 h 114"/>
                  <a:gd name="T92" fmla="*/ 76 w 96"/>
                  <a:gd name="T93" fmla="*/ 46 h 114"/>
                  <a:gd name="T94" fmla="*/ 76 w 96"/>
                  <a:gd name="T95" fmla="*/ 46 h 114"/>
                  <a:gd name="T96" fmla="*/ 76 w 96"/>
                  <a:gd name="T97" fmla="*/ 36 h 114"/>
                  <a:gd name="T98" fmla="*/ 70 w 96"/>
                  <a:gd name="T99" fmla="*/ 26 h 114"/>
                  <a:gd name="T100" fmla="*/ 68 w 96"/>
                  <a:gd name="T101" fmla="*/ 22 h 114"/>
                  <a:gd name="T102" fmla="*/ 62 w 96"/>
                  <a:gd name="T103" fmla="*/ 18 h 114"/>
                  <a:gd name="T104" fmla="*/ 56 w 96"/>
                  <a:gd name="T105" fmla="*/ 16 h 114"/>
                  <a:gd name="T106" fmla="*/ 48 w 96"/>
                  <a:gd name="T107" fmla="*/ 14 h 114"/>
                  <a:gd name="T108" fmla="*/ 48 w 96"/>
                  <a:gd name="T109" fmla="*/ 14 h 114"/>
                  <a:gd name="T110" fmla="*/ 42 w 96"/>
                  <a:gd name="T111" fmla="*/ 16 h 114"/>
                  <a:gd name="T112" fmla="*/ 36 w 96"/>
                  <a:gd name="T113" fmla="*/ 18 h 114"/>
                  <a:gd name="T114" fmla="*/ 30 w 96"/>
                  <a:gd name="T115" fmla="*/ 22 h 114"/>
                  <a:gd name="T116" fmla="*/ 26 w 96"/>
                  <a:gd name="T117" fmla="*/ 26 h 114"/>
                  <a:gd name="T118" fmla="*/ 22 w 96"/>
                  <a:gd name="T119" fmla="*/ 36 h 114"/>
                  <a:gd name="T120" fmla="*/ 18 w 96"/>
                  <a:gd name="T121" fmla="*/ 46 h 114"/>
                  <a:gd name="T122" fmla="*/ 76 w 96"/>
                  <a:gd name="T123" fmla="*/ 46 h 114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96" h="114">
                    <a:moveTo>
                      <a:pt x="18" y="60"/>
                    </a:moveTo>
                    <a:lnTo>
                      <a:pt x="18" y="60"/>
                    </a:lnTo>
                    <a:lnTo>
                      <a:pt x="20" y="70"/>
                    </a:lnTo>
                    <a:lnTo>
                      <a:pt x="22" y="78"/>
                    </a:lnTo>
                    <a:lnTo>
                      <a:pt x="26" y="84"/>
                    </a:lnTo>
                    <a:lnTo>
                      <a:pt x="30" y="90"/>
                    </a:lnTo>
                    <a:lnTo>
                      <a:pt x="36" y="94"/>
                    </a:lnTo>
                    <a:lnTo>
                      <a:pt x="42" y="96"/>
                    </a:lnTo>
                    <a:lnTo>
                      <a:pt x="56" y="98"/>
                    </a:lnTo>
                    <a:lnTo>
                      <a:pt x="74" y="96"/>
                    </a:lnTo>
                    <a:lnTo>
                      <a:pt x="86" y="92"/>
                    </a:lnTo>
                    <a:lnTo>
                      <a:pt x="90" y="106"/>
                    </a:lnTo>
                    <a:lnTo>
                      <a:pt x="74" y="112"/>
                    </a:lnTo>
                    <a:lnTo>
                      <a:pt x="64" y="114"/>
                    </a:lnTo>
                    <a:lnTo>
                      <a:pt x="52" y="114"/>
                    </a:lnTo>
                    <a:lnTo>
                      <a:pt x="40" y="112"/>
                    </a:lnTo>
                    <a:lnTo>
                      <a:pt x="30" y="110"/>
                    </a:lnTo>
                    <a:lnTo>
                      <a:pt x="22" y="104"/>
                    </a:lnTo>
                    <a:lnTo>
                      <a:pt x="14" y="98"/>
                    </a:lnTo>
                    <a:lnTo>
                      <a:pt x="8" y="90"/>
                    </a:lnTo>
                    <a:lnTo>
                      <a:pt x="4" y="82"/>
                    </a:lnTo>
                    <a:lnTo>
                      <a:pt x="0" y="70"/>
                    </a:lnTo>
                    <a:lnTo>
                      <a:pt x="0" y="60"/>
                    </a:lnTo>
                    <a:lnTo>
                      <a:pt x="0" y="48"/>
                    </a:lnTo>
                    <a:lnTo>
                      <a:pt x="4" y="36"/>
                    </a:lnTo>
                    <a:lnTo>
                      <a:pt x="8" y="26"/>
                    </a:lnTo>
                    <a:lnTo>
                      <a:pt x="14" y="18"/>
                    </a:lnTo>
                    <a:lnTo>
                      <a:pt x="20" y="10"/>
                    </a:lnTo>
                    <a:lnTo>
                      <a:pt x="30" y="6"/>
                    </a:lnTo>
                    <a:lnTo>
                      <a:pt x="40" y="2"/>
                    </a:lnTo>
                    <a:lnTo>
                      <a:pt x="50" y="0"/>
                    </a:lnTo>
                    <a:lnTo>
                      <a:pt x="62" y="2"/>
                    </a:lnTo>
                    <a:lnTo>
                      <a:pt x="72" y="6"/>
                    </a:lnTo>
                    <a:lnTo>
                      <a:pt x="80" y="12"/>
                    </a:lnTo>
                    <a:lnTo>
                      <a:pt x="86" y="18"/>
                    </a:lnTo>
                    <a:lnTo>
                      <a:pt x="90" y="26"/>
                    </a:lnTo>
                    <a:lnTo>
                      <a:pt x="94" y="36"/>
                    </a:lnTo>
                    <a:lnTo>
                      <a:pt x="96" y="52"/>
                    </a:lnTo>
                    <a:lnTo>
                      <a:pt x="94" y="60"/>
                    </a:lnTo>
                    <a:lnTo>
                      <a:pt x="18" y="60"/>
                    </a:lnTo>
                    <a:close/>
                    <a:moveTo>
                      <a:pt x="76" y="46"/>
                    </a:moveTo>
                    <a:lnTo>
                      <a:pt x="76" y="46"/>
                    </a:lnTo>
                    <a:lnTo>
                      <a:pt x="76" y="36"/>
                    </a:lnTo>
                    <a:lnTo>
                      <a:pt x="70" y="26"/>
                    </a:lnTo>
                    <a:lnTo>
                      <a:pt x="68" y="22"/>
                    </a:lnTo>
                    <a:lnTo>
                      <a:pt x="62" y="18"/>
                    </a:lnTo>
                    <a:lnTo>
                      <a:pt x="56" y="16"/>
                    </a:lnTo>
                    <a:lnTo>
                      <a:pt x="48" y="14"/>
                    </a:lnTo>
                    <a:lnTo>
                      <a:pt x="42" y="16"/>
                    </a:lnTo>
                    <a:lnTo>
                      <a:pt x="36" y="18"/>
                    </a:lnTo>
                    <a:lnTo>
                      <a:pt x="30" y="22"/>
                    </a:lnTo>
                    <a:lnTo>
                      <a:pt x="26" y="26"/>
                    </a:lnTo>
                    <a:lnTo>
                      <a:pt x="22" y="36"/>
                    </a:lnTo>
                    <a:lnTo>
                      <a:pt x="18" y="46"/>
                    </a:lnTo>
                    <a:lnTo>
                      <a:pt x="76" y="4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2000">
                  <a:solidFill>
                    <a:srgbClr val="000000"/>
                  </a:solidFill>
                  <a:ea typeface="ＭＳ Ｐゴシック"/>
                </a:endParaRPr>
              </a:p>
            </p:txBody>
          </p:sp>
          <p:sp>
            <p:nvSpPr>
              <p:cNvPr id="31" name="Freeform 34"/>
              <p:cNvSpPr>
                <a:spLocks/>
              </p:cNvSpPr>
              <p:nvPr/>
            </p:nvSpPr>
            <p:spPr bwMode="auto">
              <a:xfrm>
                <a:off x="4161" y="2200"/>
                <a:ext cx="56" cy="112"/>
              </a:xfrm>
              <a:custGeom>
                <a:avLst/>
                <a:gdLst>
                  <a:gd name="T0" fmla="*/ 2 w 56"/>
                  <a:gd name="T1" fmla="*/ 36 h 112"/>
                  <a:gd name="T2" fmla="*/ 2 w 56"/>
                  <a:gd name="T3" fmla="*/ 36 h 112"/>
                  <a:gd name="T4" fmla="*/ 0 w 56"/>
                  <a:gd name="T5" fmla="*/ 4 h 112"/>
                  <a:gd name="T6" fmla="*/ 18 w 56"/>
                  <a:gd name="T7" fmla="*/ 4 h 112"/>
                  <a:gd name="T8" fmla="*/ 18 w 56"/>
                  <a:gd name="T9" fmla="*/ 24 h 112"/>
                  <a:gd name="T10" fmla="*/ 20 w 56"/>
                  <a:gd name="T11" fmla="*/ 24 h 112"/>
                  <a:gd name="T12" fmla="*/ 20 w 56"/>
                  <a:gd name="T13" fmla="*/ 24 h 112"/>
                  <a:gd name="T14" fmla="*/ 24 w 56"/>
                  <a:gd name="T15" fmla="*/ 14 h 112"/>
                  <a:gd name="T16" fmla="*/ 32 w 56"/>
                  <a:gd name="T17" fmla="*/ 8 h 112"/>
                  <a:gd name="T18" fmla="*/ 40 w 56"/>
                  <a:gd name="T19" fmla="*/ 2 h 112"/>
                  <a:gd name="T20" fmla="*/ 50 w 56"/>
                  <a:gd name="T21" fmla="*/ 0 h 112"/>
                  <a:gd name="T22" fmla="*/ 50 w 56"/>
                  <a:gd name="T23" fmla="*/ 0 h 112"/>
                  <a:gd name="T24" fmla="*/ 56 w 56"/>
                  <a:gd name="T25" fmla="*/ 2 h 112"/>
                  <a:gd name="T26" fmla="*/ 56 w 56"/>
                  <a:gd name="T27" fmla="*/ 20 h 112"/>
                  <a:gd name="T28" fmla="*/ 56 w 56"/>
                  <a:gd name="T29" fmla="*/ 20 h 112"/>
                  <a:gd name="T30" fmla="*/ 48 w 56"/>
                  <a:gd name="T31" fmla="*/ 20 h 112"/>
                  <a:gd name="T32" fmla="*/ 48 w 56"/>
                  <a:gd name="T33" fmla="*/ 20 h 112"/>
                  <a:gd name="T34" fmla="*/ 38 w 56"/>
                  <a:gd name="T35" fmla="*/ 22 h 112"/>
                  <a:gd name="T36" fmla="*/ 30 w 56"/>
                  <a:gd name="T37" fmla="*/ 26 h 112"/>
                  <a:gd name="T38" fmla="*/ 26 w 56"/>
                  <a:gd name="T39" fmla="*/ 34 h 112"/>
                  <a:gd name="T40" fmla="*/ 22 w 56"/>
                  <a:gd name="T41" fmla="*/ 44 h 112"/>
                  <a:gd name="T42" fmla="*/ 22 w 56"/>
                  <a:gd name="T43" fmla="*/ 44 h 112"/>
                  <a:gd name="T44" fmla="*/ 22 w 56"/>
                  <a:gd name="T45" fmla="*/ 54 h 112"/>
                  <a:gd name="T46" fmla="*/ 22 w 56"/>
                  <a:gd name="T47" fmla="*/ 112 h 112"/>
                  <a:gd name="T48" fmla="*/ 2 w 56"/>
                  <a:gd name="T49" fmla="*/ 112 h 112"/>
                  <a:gd name="T50" fmla="*/ 2 w 56"/>
                  <a:gd name="T51" fmla="*/ 36 h 112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56" h="112">
                    <a:moveTo>
                      <a:pt x="2" y="36"/>
                    </a:moveTo>
                    <a:lnTo>
                      <a:pt x="2" y="36"/>
                    </a:lnTo>
                    <a:lnTo>
                      <a:pt x="0" y="4"/>
                    </a:lnTo>
                    <a:lnTo>
                      <a:pt x="18" y="4"/>
                    </a:lnTo>
                    <a:lnTo>
                      <a:pt x="18" y="24"/>
                    </a:lnTo>
                    <a:lnTo>
                      <a:pt x="20" y="24"/>
                    </a:lnTo>
                    <a:lnTo>
                      <a:pt x="24" y="14"/>
                    </a:lnTo>
                    <a:lnTo>
                      <a:pt x="32" y="8"/>
                    </a:lnTo>
                    <a:lnTo>
                      <a:pt x="40" y="2"/>
                    </a:lnTo>
                    <a:lnTo>
                      <a:pt x="50" y="0"/>
                    </a:lnTo>
                    <a:lnTo>
                      <a:pt x="56" y="2"/>
                    </a:lnTo>
                    <a:lnTo>
                      <a:pt x="56" y="20"/>
                    </a:lnTo>
                    <a:lnTo>
                      <a:pt x="48" y="20"/>
                    </a:lnTo>
                    <a:lnTo>
                      <a:pt x="38" y="22"/>
                    </a:lnTo>
                    <a:lnTo>
                      <a:pt x="30" y="26"/>
                    </a:lnTo>
                    <a:lnTo>
                      <a:pt x="26" y="34"/>
                    </a:lnTo>
                    <a:lnTo>
                      <a:pt x="22" y="44"/>
                    </a:lnTo>
                    <a:lnTo>
                      <a:pt x="22" y="54"/>
                    </a:lnTo>
                    <a:lnTo>
                      <a:pt x="22" y="112"/>
                    </a:lnTo>
                    <a:lnTo>
                      <a:pt x="2" y="112"/>
                    </a:lnTo>
                    <a:lnTo>
                      <a:pt x="2" y="3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GB" sz="2000">
                  <a:solidFill>
                    <a:srgbClr val="000000"/>
                  </a:solidFill>
                  <a:ea typeface="ＭＳ Ｐゴシック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73436096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69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>
  <p:cSld name="Title, Conten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64156" y="108005"/>
            <a:ext cx="9793764" cy="74852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64158" y="1471541"/>
            <a:ext cx="4846873" cy="4218114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5903065" y="1471541"/>
            <a:ext cx="4848873" cy="2037055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5903065" y="3652600"/>
            <a:ext cx="4848873" cy="2037055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100318717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vider - light blue"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2"/>
          <p:cNvSpPr>
            <a:spLocks noGrp="1"/>
          </p:cNvSpPr>
          <p:nvPr>
            <p:ph type="body" idx="1" hasCustomPrompt="1"/>
          </p:nvPr>
        </p:nvSpPr>
        <p:spPr>
          <a:xfrm>
            <a:off x="3232433" y="1361854"/>
            <a:ext cx="7397074" cy="1946285"/>
          </a:xfrm>
        </p:spPr>
        <p:txBody>
          <a:bodyPr anchor="t">
            <a:normAutofit/>
          </a:bodyPr>
          <a:lstStyle>
            <a:lvl1pPr marL="0" indent="0">
              <a:buNone/>
              <a:defRPr sz="2800" baseline="0">
                <a:solidFill>
                  <a:schemeClr val="bg1"/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GB" noProof="0" dirty="0" smtClean="0"/>
              <a:t>Divider title here</a:t>
            </a:r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44728" y="627001"/>
            <a:ext cx="1746418" cy="1287035"/>
          </a:xfrm>
        </p:spPr>
        <p:txBody>
          <a:bodyPr anchor="t">
            <a:normAutofit/>
          </a:bodyPr>
          <a:lstStyle>
            <a:lvl1pPr algn="r">
              <a:defRPr sz="7200" b="0" cap="all">
                <a:solidFill>
                  <a:schemeClr val="tx1"/>
                </a:solidFill>
              </a:defRPr>
            </a:lvl1pPr>
          </a:lstStyle>
          <a:p>
            <a:r>
              <a:rPr lang="en-GB" noProof="0" dirty="0" smtClean="0"/>
              <a:t>1</a:t>
            </a:r>
            <a:endParaRPr lang="en-GB" noProof="0" dirty="0"/>
          </a:p>
        </p:txBody>
      </p:sp>
      <p:cxnSp>
        <p:nvCxnSpPr>
          <p:cNvPr id="12" name="Conector recto 12"/>
          <p:cNvCxnSpPr/>
          <p:nvPr userDrawn="1"/>
        </p:nvCxnSpPr>
        <p:spPr>
          <a:xfrm flipH="1">
            <a:off x="1674064" y="1516324"/>
            <a:ext cx="1512464" cy="0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5" name="AutoShape 3"/>
          <p:cNvSpPr>
            <a:spLocks noChangeAspect="1" noChangeArrowheads="1" noTextEdit="1"/>
          </p:cNvSpPr>
          <p:nvPr userDrawn="1"/>
        </p:nvSpPr>
        <p:spPr bwMode="auto">
          <a:xfrm>
            <a:off x="9299679" y="5961171"/>
            <a:ext cx="1624293" cy="16050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rgbClr val="005EB8"/>
              </a:solidFill>
            </a:endParaRPr>
          </a:p>
        </p:txBody>
      </p:sp>
      <p:sp>
        <p:nvSpPr>
          <p:cNvPr id="7" name="Freeform 6"/>
          <p:cNvSpPr>
            <a:spLocks/>
          </p:cNvSpPr>
          <p:nvPr userDrawn="1"/>
        </p:nvSpPr>
        <p:spPr bwMode="auto">
          <a:xfrm>
            <a:off x="10321860" y="5961171"/>
            <a:ext cx="152027" cy="160505"/>
          </a:xfrm>
          <a:custGeom>
            <a:avLst/>
            <a:gdLst>
              <a:gd name="T0" fmla="*/ 0 w 305"/>
              <a:gd name="T1" fmla="*/ 407 h 428"/>
              <a:gd name="T2" fmla="*/ 0 w 305"/>
              <a:gd name="T3" fmla="*/ 407 h 428"/>
              <a:gd name="T4" fmla="*/ 13 w 305"/>
              <a:gd name="T5" fmla="*/ 411 h 428"/>
              <a:gd name="T6" fmla="*/ 47 w 305"/>
              <a:gd name="T7" fmla="*/ 418 h 428"/>
              <a:gd name="T8" fmla="*/ 71 w 305"/>
              <a:gd name="T9" fmla="*/ 421 h 428"/>
              <a:gd name="T10" fmla="*/ 98 w 305"/>
              <a:gd name="T11" fmla="*/ 425 h 428"/>
              <a:gd name="T12" fmla="*/ 129 w 305"/>
              <a:gd name="T13" fmla="*/ 427 h 428"/>
              <a:gd name="T14" fmla="*/ 163 w 305"/>
              <a:gd name="T15" fmla="*/ 428 h 428"/>
              <a:gd name="T16" fmla="*/ 163 w 305"/>
              <a:gd name="T17" fmla="*/ 428 h 428"/>
              <a:gd name="T18" fmla="*/ 197 w 305"/>
              <a:gd name="T19" fmla="*/ 427 h 428"/>
              <a:gd name="T20" fmla="*/ 226 w 305"/>
              <a:gd name="T21" fmla="*/ 426 h 428"/>
              <a:gd name="T22" fmla="*/ 251 w 305"/>
              <a:gd name="T23" fmla="*/ 424 h 428"/>
              <a:gd name="T24" fmla="*/ 270 w 305"/>
              <a:gd name="T25" fmla="*/ 422 h 428"/>
              <a:gd name="T26" fmla="*/ 297 w 305"/>
              <a:gd name="T27" fmla="*/ 419 h 428"/>
              <a:gd name="T28" fmla="*/ 305 w 305"/>
              <a:gd name="T29" fmla="*/ 417 h 428"/>
              <a:gd name="T30" fmla="*/ 305 w 305"/>
              <a:gd name="T31" fmla="*/ 346 h 428"/>
              <a:gd name="T32" fmla="*/ 305 w 305"/>
              <a:gd name="T33" fmla="*/ 346 h 428"/>
              <a:gd name="T34" fmla="*/ 297 w 305"/>
              <a:gd name="T35" fmla="*/ 347 h 428"/>
              <a:gd name="T36" fmla="*/ 272 w 305"/>
              <a:gd name="T37" fmla="*/ 351 h 428"/>
              <a:gd name="T38" fmla="*/ 235 w 305"/>
              <a:gd name="T39" fmla="*/ 354 h 428"/>
              <a:gd name="T40" fmla="*/ 213 w 305"/>
              <a:gd name="T41" fmla="*/ 355 h 428"/>
              <a:gd name="T42" fmla="*/ 188 w 305"/>
              <a:gd name="T43" fmla="*/ 355 h 428"/>
              <a:gd name="T44" fmla="*/ 188 w 305"/>
              <a:gd name="T45" fmla="*/ 355 h 428"/>
              <a:gd name="T46" fmla="*/ 167 w 305"/>
              <a:gd name="T47" fmla="*/ 355 h 428"/>
              <a:gd name="T48" fmla="*/ 149 w 305"/>
              <a:gd name="T49" fmla="*/ 354 h 428"/>
              <a:gd name="T50" fmla="*/ 118 w 305"/>
              <a:gd name="T51" fmla="*/ 351 h 428"/>
              <a:gd name="T52" fmla="*/ 99 w 305"/>
              <a:gd name="T53" fmla="*/ 349 h 428"/>
              <a:gd name="T54" fmla="*/ 92 w 305"/>
              <a:gd name="T55" fmla="*/ 348 h 428"/>
              <a:gd name="T56" fmla="*/ 92 w 305"/>
              <a:gd name="T57" fmla="*/ 247 h 428"/>
              <a:gd name="T58" fmla="*/ 276 w 305"/>
              <a:gd name="T59" fmla="*/ 247 h 428"/>
              <a:gd name="T60" fmla="*/ 276 w 305"/>
              <a:gd name="T61" fmla="*/ 175 h 428"/>
              <a:gd name="T62" fmla="*/ 92 w 305"/>
              <a:gd name="T63" fmla="*/ 175 h 428"/>
              <a:gd name="T64" fmla="*/ 92 w 305"/>
              <a:gd name="T65" fmla="*/ 79 h 428"/>
              <a:gd name="T66" fmla="*/ 92 w 305"/>
              <a:gd name="T67" fmla="*/ 79 h 428"/>
              <a:gd name="T68" fmla="*/ 99 w 305"/>
              <a:gd name="T69" fmla="*/ 78 h 428"/>
              <a:gd name="T70" fmla="*/ 117 w 305"/>
              <a:gd name="T71" fmla="*/ 76 h 428"/>
              <a:gd name="T72" fmla="*/ 145 w 305"/>
              <a:gd name="T73" fmla="*/ 74 h 428"/>
              <a:gd name="T74" fmla="*/ 182 w 305"/>
              <a:gd name="T75" fmla="*/ 73 h 428"/>
              <a:gd name="T76" fmla="*/ 182 w 305"/>
              <a:gd name="T77" fmla="*/ 73 h 428"/>
              <a:gd name="T78" fmla="*/ 205 w 305"/>
              <a:gd name="T79" fmla="*/ 73 h 428"/>
              <a:gd name="T80" fmla="*/ 226 w 305"/>
              <a:gd name="T81" fmla="*/ 74 h 428"/>
              <a:gd name="T82" fmla="*/ 263 w 305"/>
              <a:gd name="T83" fmla="*/ 77 h 428"/>
              <a:gd name="T84" fmla="*/ 289 w 305"/>
              <a:gd name="T85" fmla="*/ 80 h 428"/>
              <a:gd name="T86" fmla="*/ 298 w 305"/>
              <a:gd name="T87" fmla="*/ 82 h 428"/>
              <a:gd name="T88" fmla="*/ 298 w 305"/>
              <a:gd name="T89" fmla="*/ 10 h 428"/>
              <a:gd name="T90" fmla="*/ 298 w 305"/>
              <a:gd name="T91" fmla="*/ 10 h 428"/>
              <a:gd name="T92" fmla="*/ 289 w 305"/>
              <a:gd name="T93" fmla="*/ 9 h 428"/>
              <a:gd name="T94" fmla="*/ 264 w 305"/>
              <a:gd name="T95" fmla="*/ 5 h 428"/>
              <a:gd name="T96" fmla="*/ 224 w 305"/>
              <a:gd name="T97" fmla="*/ 2 h 428"/>
              <a:gd name="T98" fmla="*/ 200 w 305"/>
              <a:gd name="T99" fmla="*/ 1 h 428"/>
              <a:gd name="T100" fmla="*/ 172 w 305"/>
              <a:gd name="T101" fmla="*/ 0 h 428"/>
              <a:gd name="T102" fmla="*/ 172 w 305"/>
              <a:gd name="T103" fmla="*/ 0 h 428"/>
              <a:gd name="T104" fmla="*/ 134 w 305"/>
              <a:gd name="T105" fmla="*/ 1 h 428"/>
              <a:gd name="T106" fmla="*/ 102 w 305"/>
              <a:gd name="T107" fmla="*/ 3 h 428"/>
              <a:gd name="T108" fmla="*/ 72 w 305"/>
              <a:gd name="T109" fmla="*/ 6 h 428"/>
              <a:gd name="T110" fmla="*/ 47 w 305"/>
              <a:gd name="T111" fmla="*/ 9 h 428"/>
              <a:gd name="T112" fmla="*/ 27 w 305"/>
              <a:gd name="T113" fmla="*/ 13 h 428"/>
              <a:gd name="T114" fmla="*/ 13 w 305"/>
              <a:gd name="T115" fmla="*/ 15 h 428"/>
              <a:gd name="T116" fmla="*/ 0 w 305"/>
              <a:gd name="T117" fmla="*/ 19 h 428"/>
              <a:gd name="T118" fmla="*/ 0 w 305"/>
              <a:gd name="T119" fmla="*/ 407 h 4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305" h="428">
                <a:moveTo>
                  <a:pt x="0" y="407"/>
                </a:moveTo>
                <a:lnTo>
                  <a:pt x="0" y="407"/>
                </a:lnTo>
                <a:lnTo>
                  <a:pt x="13" y="411"/>
                </a:lnTo>
                <a:lnTo>
                  <a:pt x="47" y="418"/>
                </a:lnTo>
                <a:lnTo>
                  <a:pt x="71" y="421"/>
                </a:lnTo>
                <a:lnTo>
                  <a:pt x="98" y="425"/>
                </a:lnTo>
                <a:lnTo>
                  <a:pt x="129" y="427"/>
                </a:lnTo>
                <a:lnTo>
                  <a:pt x="163" y="428"/>
                </a:lnTo>
                <a:lnTo>
                  <a:pt x="163" y="428"/>
                </a:lnTo>
                <a:lnTo>
                  <a:pt x="197" y="427"/>
                </a:lnTo>
                <a:lnTo>
                  <a:pt x="226" y="426"/>
                </a:lnTo>
                <a:lnTo>
                  <a:pt x="251" y="424"/>
                </a:lnTo>
                <a:lnTo>
                  <a:pt x="270" y="422"/>
                </a:lnTo>
                <a:lnTo>
                  <a:pt x="297" y="419"/>
                </a:lnTo>
                <a:lnTo>
                  <a:pt x="305" y="417"/>
                </a:lnTo>
                <a:lnTo>
                  <a:pt x="305" y="346"/>
                </a:lnTo>
                <a:lnTo>
                  <a:pt x="305" y="346"/>
                </a:lnTo>
                <a:lnTo>
                  <a:pt x="297" y="347"/>
                </a:lnTo>
                <a:lnTo>
                  <a:pt x="272" y="351"/>
                </a:lnTo>
                <a:lnTo>
                  <a:pt x="235" y="354"/>
                </a:lnTo>
                <a:lnTo>
                  <a:pt x="213" y="355"/>
                </a:lnTo>
                <a:lnTo>
                  <a:pt x="188" y="355"/>
                </a:lnTo>
                <a:lnTo>
                  <a:pt x="188" y="355"/>
                </a:lnTo>
                <a:lnTo>
                  <a:pt x="167" y="355"/>
                </a:lnTo>
                <a:lnTo>
                  <a:pt x="149" y="354"/>
                </a:lnTo>
                <a:lnTo>
                  <a:pt x="118" y="351"/>
                </a:lnTo>
                <a:lnTo>
                  <a:pt x="99" y="349"/>
                </a:lnTo>
                <a:lnTo>
                  <a:pt x="92" y="348"/>
                </a:lnTo>
                <a:lnTo>
                  <a:pt x="92" y="247"/>
                </a:lnTo>
                <a:lnTo>
                  <a:pt x="276" y="247"/>
                </a:lnTo>
                <a:lnTo>
                  <a:pt x="276" y="175"/>
                </a:lnTo>
                <a:lnTo>
                  <a:pt x="92" y="175"/>
                </a:lnTo>
                <a:lnTo>
                  <a:pt x="92" y="79"/>
                </a:lnTo>
                <a:lnTo>
                  <a:pt x="92" y="79"/>
                </a:lnTo>
                <a:lnTo>
                  <a:pt x="99" y="78"/>
                </a:lnTo>
                <a:lnTo>
                  <a:pt x="117" y="76"/>
                </a:lnTo>
                <a:lnTo>
                  <a:pt x="145" y="74"/>
                </a:lnTo>
                <a:lnTo>
                  <a:pt x="182" y="73"/>
                </a:lnTo>
                <a:lnTo>
                  <a:pt x="182" y="73"/>
                </a:lnTo>
                <a:lnTo>
                  <a:pt x="205" y="73"/>
                </a:lnTo>
                <a:lnTo>
                  <a:pt x="226" y="74"/>
                </a:lnTo>
                <a:lnTo>
                  <a:pt x="263" y="77"/>
                </a:lnTo>
                <a:lnTo>
                  <a:pt x="289" y="80"/>
                </a:lnTo>
                <a:lnTo>
                  <a:pt x="298" y="82"/>
                </a:lnTo>
                <a:lnTo>
                  <a:pt x="298" y="10"/>
                </a:lnTo>
                <a:lnTo>
                  <a:pt x="298" y="10"/>
                </a:lnTo>
                <a:lnTo>
                  <a:pt x="289" y="9"/>
                </a:lnTo>
                <a:lnTo>
                  <a:pt x="264" y="5"/>
                </a:lnTo>
                <a:lnTo>
                  <a:pt x="224" y="2"/>
                </a:lnTo>
                <a:lnTo>
                  <a:pt x="200" y="1"/>
                </a:lnTo>
                <a:lnTo>
                  <a:pt x="172" y="0"/>
                </a:lnTo>
                <a:lnTo>
                  <a:pt x="172" y="0"/>
                </a:lnTo>
                <a:lnTo>
                  <a:pt x="134" y="1"/>
                </a:lnTo>
                <a:lnTo>
                  <a:pt x="102" y="3"/>
                </a:lnTo>
                <a:lnTo>
                  <a:pt x="72" y="6"/>
                </a:lnTo>
                <a:lnTo>
                  <a:pt x="47" y="9"/>
                </a:lnTo>
                <a:lnTo>
                  <a:pt x="27" y="13"/>
                </a:lnTo>
                <a:lnTo>
                  <a:pt x="13" y="15"/>
                </a:lnTo>
                <a:lnTo>
                  <a:pt x="0" y="19"/>
                </a:lnTo>
                <a:lnTo>
                  <a:pt x="0" y="407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rgbClr val="005EB8"/>
              </a:solidFill>
            </a:endParaRPr>
          </a:p>
        </p:txBody>
      </p:sp>
      <p:sp>
        <p:nvSpPr>
          <p:cNvPr id="9" name="Freeform 8"/>
          <p:cNvSpPr>
            <a:spLocks/>
          </p:cNvSpPr>
          <p:nvPr userDrawn="1"/>
        </p:nvSpPr>
        <p:spPr bwMode="auto">
          <a:xfrm>
            <a:off x="9343689" y="6051163"/>
            <a:ext cx="86016" cy="43502"/>
          </a:xfrm>
          <a:custGeom>
            <a:avLst/>
            <a:gdLst>
              <a:gd name="T0" fmla="*/ 171 w 171"/>
              <a:gd name="T1" fmla="*/ 93 h 116"/>
              <a:gd name="T2" fmla="*/ 171 w 171"/>
              <a:gd name="T3" fmla="*/ 93 h 116"/>
              <a:gd name="T4" fmla="*/ 151 w 171"/>
              <a:gd name="T5" fmla="*/ 99 h 116"/>
              <a:gd name="T6" fmla="*/ 125 w 171"/>
              <a:gd name="T7" fmla="*/ 108 h 116"/>
              <a:gd name="T8" fmla="*/ 110 w 171"/>
              <a:gd name="T9" fmla="*/ 111 h 116"/>
              <a:gd name="T10" fmla="*/ 96 w 171"/>
              <a:gd name="T11" fmla="*/ 114 h 116"/>
              <a:gd name="T12" fmla="*/ 82 w 171"/>
              <a:gd name="T13" fmla="*/ 116 h 116"/>
              <a:gd name="T14" fmla="*/ 67 w 171"/>
              <a:gd name="T15" fmla="*/ 116 h 116"/>
              <a:gd name="T16" fmla="*/ 67 w 171"/>
              <a:gd name="T17" fmla="*/ 116 h 116"/>
              <a:gd name="T18" fmla="*/ 54 w 171"/>
              <a:gd name="T19" fmla="*/ 116 h 116"/>
              <a:gd name="T20" fmla="*/ 41 w 171"/>
              <a:gd name="T21" fmla="*/ 114 h 116"/>
              <a:gd name="T22" fmla="*/ 30 w 171"/>
              <a:gd name="T23" fmla="*/ 110 h 116"/>
              <a:gd name="T24" fmla="*/ 24 w 171"/>
              <a:gd name="T25" fmla="*/ 108 h 116"/>
              <a:gd name="T26" fmla="*/ 19 w 171"/>
              <a:gd name="T27" fmla="*/ 105 h 116"/>
              <a:gd name="T28" fmla="*/ 15 w 171"/>
              <a:gd name="T29" fmla="*/ 101 h 116"/>
              <a:gd name="T30" fmla="*/ 11 w 171"/>
              <a:gd name="T31" fmla="*/ 97 h 116"/>
              <a:gd name="T32" fmla="*/ 8 w 171"/>
              <a:gd name="T33" fmla="*/ 92 h 116"/>
              <a:gd name="T34" fmla="*/ 5 w 171"/>
              <a:gd name="T35" fmla="*/ 87 h 116"/>
              <a:gd name="T36" fmla="*/ 3 w 171"/>
              <a:gd name="T37" fmla="*/ 82 h 116"/>
              <a:gd name="T38" fmla="*/ 2 w 171"/>
              <a:gd name="T39" fmla="*/ 76 h 116"/>
              <a:gd name="T40" fmla="*/ 1 w 171"/>
              <a:gd name="T41" fmla="*/ 69 h 116"/>
              <a:gd name="T42" fmla="*/ 0 w 171"/>
              <a:gd name="T43" fmla="*/ 61 h 116"/>
              <a:gd name="T44" fmla="*/ 0 w 171"/>
              <a:gd name="T45" fmla="*/ 61 h 116"/>
              <a:gd name="T46" fmla="*/ 1 w 171"/>
              <a:gd name="T47" fmla="*/ 49 h 116"/>
              <a:gd name="T48" fmla="*/ 4 w 171"/>
              <a:gd name="T49" fmla="*/ 38 h 116"/>
              <a:gd name="T50" fmla="*/ 6 w 171"/>
              <a:gd name="T51" fmla="*/ 33 h 116"/>
              <a:gd name="T52" fmla="*/ 9 w 171"/>
              <a:gd name="T53" fmla="*/ 27 h 116"/>
              <a:gd name="T54" fmla="*/ 13 w 171"/>
              <a:gd name="T55" fmla="*/ 23 h 116"/>
              <a:gd name="T56" fmla="*/ 16 w 171"/>
              <a:gd name="T57" fmla="*/ 19 h 116"/>
              <a:gd name="T58" fmla="*/ 21 w 171"/>
              <a:gd name="T59" fmla="*/ 16 h 116"/>
              <a:gd name="T60" fmla="*/ 26 w 171"/>
              <a:gd name="T61" fmla="*/ 13 h 116"/>
              <a:gd name="T62" fmla="*/ 33 w 171"/>
              <a:gd name="T63" fmla="*/ 10 h 116"/>
              <a:gd name="T64" fmla="*/ 39 w 171"/>
              <a:gd name="T65" fmla="*/ 8 h 116"/>
              <a:gd name="T66" fmla="*/ 55 w 171"/>
              <a:gd name="T67" fmla="*/ 5 h 116"/>
              <a:gd name="T68" fmla="*/ 72 w 171"/>
              <a:gd name="T69" fmla="*/ 3 h 116"/>
              <a:gd name="T70" fmla="*/ 171 w 171"/>
              <a:gd name="T71" fmla="*/ 0 h 116"/>
              <a:gd name="T72" fmla="*/ 171 w 171"/>
              <a:gd name="T73" fmla="*/ 93 h 1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71" h="116">
                <a:moveTo>
                  <a:pt x="171" y="93"/>
                </a:moveTo>
                <a:lnTo>
                  <a:pt x="171" y="93"/>
                </a:lnTo>
                <a:lnTo>
                  <a:pt x="151" y="99"/>
                </a:lnTo>
                <a:lnTo>
                  <a:pt x="125" y="108"/>
                </a:lnTo>
                <a:lnTo>
                  <a:pt x="110" y="111"/>
                </a:lnTo>
                <a:lnTo>
                  <a:pt x="96" y="114"/>
                </a:lnTo>
                <a:lnTo>
                  <a:pt x="82" y="116"/>
                </a:lnTo>
                <a:lnTo>
                  <a:pt x="67" y="116"/>
                </a:lnTo>
                <a:lnTo>
                  <a:pt x="67" y="116"/>
                </a:lnTo>
                <a:lnTo>
                  <a:pt x="54" y="116"/>
                </a:lnTo>
                <a:lnTo>
                  <a:pt x="41" y="114"/>
                </a:lnTo>
                <a:lnTo>
                  <a:pt x="30" y="110"/>
                </a:lnTo>
                <a:lnTo>
                  <a:pt x="24" y="108"/>
                </a:lnTo>
                <a:lnTo>
                  <a:pt x="19" y="105"/>
                </a:lnTo>
                <a:lnTo>
                  <a:pt x="15" y="101"/>
                </a:lnTo>
                <a:lnTo>
                  <a:pt x="11" y="97"/>
                </a:lnTo>
                <a:lnTo>
                  <a:pt x="8" y="92"/>
                </a:lnTo>
                <a:lnTo>
                  <a:pt x="5" y="87"/>
                </a:lnTo>
                <a:lnTo>
                  <a:pt x="3" y="82"/>
                </a:lnTo>
                <a:lnTo>
                  <a:pt x="2" y="76"/>
                </a:lnTo>
                <a:lnTo>
                  <a:pt x="1" y="69"/>
                </a:lnTo>
                <a:lnTo>
                  <a:pt x="0" y="61"/>
                </a:lnTo>
                <a:lnTo>
                  <a:pt x="0" y="61"/>
                </a:lnTo>
                <a:lnTo>
                  <a:pt x="1" y="49"/>
                </a:lnTo>
                <a:lnTo>
                  <a:pt x="4" y="38"/>
                </a:lnTo>
                <a:lnTo>
                  <a:pt x="6" y="33"/>
                </a:lnTo>
                <a:lnTo>
                  <a:pt x="9" y="27"/>
                </a:lnTo>
                <a:lnTo>
                  <a:pt x="13" y="23"/>
                </a:lnTo>
                <a:lnTo>
                  <a:pt x="16" y="19"/>
                </a:lnTo>
                <a:lnTo>
                  <a:pt x="21" y="16"/>
                </a:lnTo>
                <a:lnTo>
                  <a:pt x="26" y="13"/>
                </a:lnTo>
                <a:lnTo>
                  <a:pt x="33" y="10"/>
                </a:lnTo>
                <a:lnTo>
                  <a:pt x="39" y="8"/>
                </a:lnTo>
                <a:lnTo>
                  <a:pt x="55" y="5"/>
                </a:lnTo>
                <a:lnTo>
                  <a:pt x="72" y="3"/>
                </a:lnTo>
                <a:lnTo>
                  <a:pt x="171" y="0"/>
                </a:lnTo>
                <a:lnTo>
                  <a:pt x="171" y="93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rgbClr val="005EB8"/>
              </a:solidFill>
            </a:endParaRPr>
          </a:p>
        </p:txBody>
      </p:sp>
      <p:sp>
        <p:nvSpPr>
          <p:cNvPr id="13" name="Freeform 10"/>
          <p:cNvSpPr>
            <a:spLocks/>
          </p:cNvSpPr>
          <p:nvPr userDrawn="1"/>
        </p:nvSpPr>
        <p:spPr bwMode="auto">
          <a:xfrm>
            <a:off x="9873780" y="6051163"/>
            <a:ext cx="86016" cy="43502"/>
          </a:xfrm>
          <a:custGeom>
            <a:avLst/>
            <a:gdLst>
              <a:gd name="T0" fmla="*/ 171 w 171"/>
              <a:gd name="T1" fmla="*/ 93 h 116"/>
              <a:gd name="T2" fmla="*/ 171 w 171"/>
              <a:gd name="T3" fmla="*/ 93 h 116"/>
              <a:gd name="T4" fmla="*/ 152 w 171"/>
              <a:gd name="T5" fmla="*/ 99 h 116"/>
              <a:gd name="T6" fmla="*/ 125 w 171"/>
              <a:gd name="T7" fmla="*/ 108 h 116"/>
              <a:gd name="T8" fmla="*/ 111 w 171"/>
              <a:gd name="T9" fmla="*/ 111 h 116"/>
              <a:gd name="T10" fmla="*/ 95 w 171"/>
              <a:gd name="T11" fmla="*/ 114 h 116"/>
              <a:gd name="T12" fmla="*/ 81 w 171"/>
              <a:gd name="T13" fmla="*/ 116 h 116"/>
              <a:gd name="T14" fmla="*/ 68 w 171"/>
              <a:gd name="T15" fmla="*/ 116 h 116"/>
              <a:gd name="T16" fmla="*/ 68 w 171"/>
              <a:gd name="T17" fmla="*/ 116 h 116"/>
              <a:gd name="T18" fmla="*/ 54 w 171"/>
              <a:gd name="T19" fmla="*/ 116 h 116"/>
              <a:gd name="T20" fmla="*/ 41 w 171"/>
              <a:gd name="T21" fmla="*/ 114 h 116"/>
              <a:gd name="T22" fmla="*/ 29 w 171"/>
              <a:gd name="T23" fmla="*/ 110 h 116"/>
              <a:gd name="T24" fmla="*/ 24 w 171"/>
              <a:gd name="T25" fmla="*/ 108 h 116"/>
              <a:gd name="T26" fmla="*/ 20 w 171"/>
              <a:gd name="T27" fmla="*/ 105 h 116"/>
              <a:gd name="T28" fmla="*/ 16 w 171"/>
              <a:gd name="T29" fmla="*/ 101 h 116"/>
              <a:gd name="T30" fmla="*/ 12 w 171"/>
              <a:gd name="T31" fmla="*/ 97 h 116"/>
              <a:gd name="T32" fmla="*/ 9 w 171"/>
              <a:gd name="T33" fmla="*/ 92 h 116"/>
              <a:gd name="T34" fmla="*/ 6 w 171"/>
              <a:gd name="T35" fmla="*/ 87 h 116"/>
              <a:gd name="T36" fmla="*/ 3 w 171"/>
              <a:gd name="T37" fmla="*/ 82 h 116"/>
              <a:gd name="T38" fmla="*/ 1 w 171"/>
              <a:gd name="T39" fmla="*/ 76 h 116"/>
              <a:gd name="T40" fmla="*/ 0 w 171"/>
              <a:gd name="T41" fmla="*/ 69 h 116"/>
              <a:gd name="T42" fmla="*/ 0 w 171"/>
              <a:gd name="T43" fmla="*/ 61 h 116"/>
              <a:gd name="T44" fmla="*/ 0 w 171"/>
              <a:gd name="T45" fmla="*/ 61 h 116"/>
              <a:gd name="T46" fmla="*/ 1 w 171"/>
              <a:gd name="T47" fmla="*/ 49 h 116"/>
              <a:gd name="T48" fmla="*/ 4 w 171"/>
              <a:gd name="T49" fmla="*/ 38 h 116"/>
              <a:gd name="T50" fmla="*/ 7 w 171"/>
              <a:gd name="T51" fmla="*/ 33 h 116"/>
              <a:gd name="T52" fmla="*/ 10 w 171"/>
              <a:gd name="T53" fmla="*/ 27 h 116"/>
              <a:gd name="T54" fmla="*/ 13 w 171"/>
              <a:gd name="T55" fmla="*/ 23 h 116"/>
              <a:gd name="T56" fmla="*/ 17 w 171"/>
              <a:gd name="T57" fmla="*/ 19 h 116"/>
              <a:gd name="T58" fmla="*/ 22 w 171"/>
              <a:gd name="T59" fmla="*/ 16 h 116"/>
              <a:gd name="T60" fmla="*/ 27 w 171"/>
              <a:gd name="T61" fmla="*/ 13 h 116"/>
              <a:gd name="T62" fmla="*/ 33 w 171"/>
              <a:gd name="T63" fmla="*/ 10 h 116"/>
              <a:gd name="T64" fmla="*/ 39 w 171"/>
              <a:gd name="T65" fmla="*/ 8 h 116"/>
              <a:gd name="T66" fmla="*/ 55 w 171"/>
              <a:gd name="T67" fmla="*/ 5 h 116"/>
              <a:gd name="T68" fmla="*/ 73 w 171"/>
              <a:gd name="T69" fmla="*/ 3 h 116"/>
              <a:gd name="T70" fmla="*/ 171 w 171"/>
              <a:gd name="T71" fmla="*/ 0 h 116"/>
              <a:gd name="T72" fmla="*/ 171 w 171"/>
              <a:gd name="T73" fmla="*/ 93 h 1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71" h="116">
                <a:moveTo>
                  <a:pt x="171" y="93"/>
                </a:moveTo>
                <a:lnTo>
                  <a:pt x="171" y="93"/>
                </a:lnTo>
                <a:lnTo>
                  <a:pt x="152" y="99"/>
                </a:lnTo>
                <a:lnTo>
                  <a:pt x="125" y="108"/>
                </a:lnTo>
                <a:lnTo>
                  <a:pt x="111" y="111"/>
                </a:lnTo>
                <a:lnTo>
                  <a:pt x="95" y="114"/>
                </a:lnTo>
                <a:lnTo>
                  <a:pt x="81" y="116"/>
                </a:lnTo>
                <a:lnTo>
                  <a:pt x="68" y="116"/>
                </a:lnTo>
                <a:lnTo>
                  <a:pt x="68" y="116"/>
                </a:lnTo>
                <a:lnTo>
                  <a:pt x="54" y="116"/>
                </a:lnTo>
                <a:lnTo>
                  <a:pt x="41" y="114"/>
                </a:lnTo>
                <a:lnTo>
                  <a:pt x="29" y="110"/>
                </a:lnTo>
                <a:lnTo>
                  <a:pt x="24" y="108"/>
                </a:lnTo>
                <a:lnTo>
                  <a:pt x="20" y="105"/>
                </a:lnTo>
                <a:lnTo>
                  <a:pt x="16" y="101"/>
                </a:lnTo>
                <a:lnTo>
                  <a:pt x="12" y="97"/>
                </a:lnTo>
                <a:lnTo>
                  <a:pt x="9" y="92"/>
                </a:lnTo>
                <a:lnTo>
                  <a:pt x="6" y="87"/>
                </a:lnTo>
                <a:lnTo>
                  <a:pt x="3" y="82"/>
                </a:lnTo>
                <a:lnTo>
                  <a:pt x="1" y="76"/>
                </a:lnTo>
                <a:lnTo>
                  <a:pt x="0" y="69"/>
                </a:lnTo>
                <a:lnTo>
                  <a:pt x="0" y="61"/>
                </a:lnTo>
                <a:lnTo>
                  <a:pt x="0" y="61"/>
                </a:lnTo>
                <a:lnTo>
                  <a:pt x="1" y="49"/>
                </a:lnTo>
                <a:lnTo>
                  <a:pt x="4" y="38"/>
                </a:lnTo>
                <a:lnTo>
                  <a:pt x="7" y="33"/>
                </a:lnTo>
                <a:lnTo>
                  <a:pt x="10" y="27"/>
                </a:lnTo>
                <a:lnTo>
                  <a:pt x="13" y="23"/>
                </a:lnTo>
                <a:lnTo>
                  <a:pt x="17" y="19"/>
                </a:lnTo>
                <a:lnTo>
                  <a:pt x="22" y="16"/>
                </a:lnTo>
                <a:lnTo>
                  <a:pt x="27" y="13"/>
                </a:lnTo>
                <a:lnTo>
                  <a:pt x="33" y="10"/>
                </a:lnTo>
                <a:lnTo>
                  <a:pt x="39" y="8"/>
                </a:lnTo>
                <a:lnTo>
                  <a:pt x="55" y="5"/>
                </a:lnTo>
                <a:lnTo>
                  <a:pt x="73" y="3"/>
                </a:lnTo>
                <a:lnTo>
                  <a:pt x="171" y="0"/>
                </a:lnTo>
                <a:lnTo>
                  <a:pt x="171" y="93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rgbClr val="005EB8"/>
              </a:solidFill>
            </a:endParaRPr>
          </a:p>
        </p:txBody>
      </p:sp>
      <p:sp>
        <p:nvSpPr>
          <p:cNvPr id="14" name="Freeform 11"/>
          <p:cNvSpPr>
            <a:spLocks/>
          </p:cNvSpPr>
          <p:nvPr userDrawn="1"/>
        </p:nvSpPr>
        <p:spPr bwMode="auto">
          <a:xfrm>
            <a:off x="9829780" y="5961171"/>
            <a:ext cx="176033" cy="160505"/>
          </a:xfrm>
          <a:custGeom>
            <a:avLst/>
            <a:gdLst>
              <a:gd name="T0" fmla="*/ 206 w 353"/>
              <a:gd name="T1" fmla="*/ 0 h 428"/>
              <a:gd name="T2" fmla="*/ 148 w 353"/>
              <a:gd name="T3" fmla="*/ 4 h 428"/>
              <a:gd name="T4" fmla="*/ 98 w 353"/>
              <a:gd name="T5" fmla="*/ 12 h 428"/>
              <a:gd name="T6" fmla="*/ 59 w 353"/>
              <a:gd name="T7" fmla="*/ 23 h 428"/>
              <a:gd name="T8" fmla="*/ 33 w 353"/>
              <a:gd name="T9" fmla="*/ 33 h 428"/>
              <a:gd name="T10" fmla="*/ 53 w 353"/>
              <a:gd name="T11" fmla="*/ 102 h 428"/>
              <a:gd name="T12" fmla="*/ 92 w 353"/>
              <a:gd name="T13" fmla="*/ 91 h 428"/>
              <a:gd name="T14" fmla="*/ 132 w 353"/>
              <a:gd name="T15" fmla="*/ 82 h 428"/>
              <a:gd name="T16" fmla="*/ 178 w 353"/>
              <a:gd name="T17" fmla="*/ 79 h 428"/>
              <a:gd name="T18" fmla="*/ 198 w 353"/>
              <a:gd name="T19" fmla="*/ 80 h 428"/>
              <a:gd name="T20" fmla="*/ 221 w 353"/>
              <a:gd name="T21" fmla="*/ 84 h 428"/>
              <a:gd name="T22" fmla="*/ 233 w 353"/>
              <a:gd name="T23" fmla="*/ 90 h 428"/>
              <a:gd name="T24" fmla="*/ 244 w 353"/>
              <a:gd name="T25" fmla="*/ 98 h 428"/>
              <a:gd name="T26" fmla="*/ 252 w 353"/>
              <a:gd name="T27" fmla="*/ 108 h 428"/>
              <a:gd name="T28" fmla="*/ 257 w 353"/>
              <a:gd name="T29" fmla="*/ 120 h 428"/>
              <a:gd name="T30" fmla="*/ 259 w 353"/>
              <a:gd name="T31" fmla="*/ 137 h 428"/>
              <a:gd name="T32" fmla="*/ 260 w 353"/>
              <a:gd name="T33" fmla="*/ 176 h 428"/>
              <a:gd name="T34" fmla="*/ 178 w 353"/>
              <a:gd name="T35" fmla="*/ 176 h 428"/>
              <a:gd name="T36" fmla="*/ 131 w 353"/>
              <a:gd name="T37" fmla="*/ 179 h 428"/>
              <a:gd name="T38" fmla="*/ 92 w 353"/>
              <a:gd name="T39" fmla="*/ 187 h 428"/>
              <a:gd name="T40" fmla="*/ 62 w 353"/>
              <a:gd name="T41" fmla="*/ 200 h 428"/>
              <a:gd name="T42" fmla="*/ 38 w 353"/>
              <a:gd name="T43" fmla="*/ 216 h 428"/>
              <a:gd name="T44" fmla="*/ 21 w 353"/>
              <a:gd name="T45" fmla="*/ 236 h 428"/>
              <a:gd name="T46" fmla="*/ 9 w 353"/>
              <a:gd name="T47" fmla="*/ 257 h 428"/>
              <a:gd name="T48" fmla="*/ 3 w 353"/>
              <a:gd name="T49" fmla="*/ 282 h 428"/>
              <a:gd name="T50" fmla="*/ 0 w 353"/>
              <a:gd name="T51" fmla="*/ 307 h 428"/>
              <a:gd name="T52" fmla="*/ 2 w 353"/>
              <a:gd name="T53" fmla="*/ 323 h 428"/>
              <a:gd name="T54" fmla="*/ 8 w 353"/>
              <a:gd name="T55" fmla="*/ 352 h 428"/>
              <a:gd name="T56" fmla="*/ 19 w 353"/>
              <a:gd name="T57" fmla="*/ 376 h 428"/>
              <a:gd name="T58" fmla="*/ 35 w 353"/>
              <a:gd name="T59" fmla="*/ 394 h 428"/>
              <a:gd name="T60" fmla="*/ 55 w 353"/>
              <a:gd name="T61" fmla="*/ 408 h 428"/>
              <a:gd name="T62" fmla="*/ 77 w 353"/>
              <a:gd name="T63" fmla="*/ 418 h 428"/>
              <a:gd name="T64" fmla="*/ 101 w 353"/>
              <a:gd name="T65" fmla="*/ 424 h 428"/>
              <a:gd name="T66" fmla="*/ 125 w 353"/>
              <a:gd name="T67" fmla="*/ 427 h 428"/>
              <a:gd name="T68" fmla="*/ 137 w 353"/>
              <a:gd name="T69" fmla="*/ 428 h 428"/>
              <a:gd name="T70" fmla="*/ 165 w 353"/>
              <a:gd name="T71" fmla="*/ 426 h 428"/>
              <a:gd name="T72" fmla="*/ 210 w 353"/>
              <a:gd name="T73" fmla="*/ 418 h 428"/>
              <a:gd name="T74" fmla="*/ 242 w 353"/>
              <a:gd name="T75" fmla="*/ 406 h 428"/>
              <a:gd name="T76" fmla="*/ 260 w 353"/>
              <a:gd name="T77" fmla="*/ 397 h 428"/>
              <a:gd name="T78" fmla="*/ 264 w 353"/>
              <a:gd name="T79" fmla="*/ 396 h 428"/>
              <a:gd name="T80" fmla="*/ 269 w 353"/>
              <a:gd name="T81" fmla="*/ 398 h 428"/>
              <a:gd name="T82" fmla="*/ 283 w 353"/>
              <a:gd name="T83" fmla="*/ 404 h 428"/>
              <a:gd name="T84" fmla="*/ 310 w 353"/>
              <a:gd name="T85" fmla="*/ 411 h 428"/>
              <a:gd name="T86" fmla="*/ 353 w 353"/>
              <a:gd name="T87" fmla="*/ 413 h 428"/>
              <a:gd name="T88" fmla="*/ 353 w 353"/>
              <a:gd name="T89" fmla="*/ 122 h 428"/>
              <a:gd name="T90" fmla="*/ 351 w 353"/>
              <a:gd name="T91" fmla="*/ 92 h 428"/>
              <a:gd name="T92" fmla="*/ 343 w 353"/>
              <a:gd name="T93" fmla="*/ 66 h 428"/>
              <a:gd name="T94" fmla="*/ 330 w 353"/>
              <a:gd name="T95" fmla="*/ 45 h 428"/>
              <a:gd name="T96" fmla="*/ 314 w 353"/>
              <a:gd name="T97" fmla="*/ 29 h 428"/>
              <a:gd name="T98" fmla="*/ 293 w 353"/>
              <a:gd name="T99" fmla="*/ 15 h 428"/>
              <a:gd name="T100" fmla="*/ 268 w 353"/>
              <a:gd name="T101" fmla="*/ 7 h 428"/>
              <a:gd name="T102" fmla="*/ 239 w 353"/>
              <a:gd name="T103" fmla="*/ 2 h 428"/>
              <a:gd name="T104" fmla="*/ 206 w 353"/>
              <a:gd name="T105" fmla="*/ 0 h 4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353" h="428">
                <a:moveTo>
                  <a:pt x="206" y="0"/>
                </a:moveTo>
                <a:lnTo>
                  <a:pt x="206" y="0"/>
                </a:lnTo>
                <a:lnTo>
                  <a:pt x="175" y="1"/>
                </a:lnTo>
                <a:lnTo>
                  <a:pt x="148" y="4"/>
                </a:lnTo>
                <a:lnTo>
                  <a:pt x="121" y="7"/>
                </a:lnTo>
                <a:lnTo>
                  <a:pt x="98" y="12"/>
                </a:lnTo>
                <a:lnTo>
                  <a:pt x="77" y="17"/>
                </a:lnTo>
                <a:lnTo>
                  <a:pt x="59" y="23"/>
                </a:lnTo>
                <a:lnTo>
                  <a:pt x="44" y="28"/>
                </a:lnTo>
                <a:lnTo>
                  <a:pt x="33" y="33"/>
                </a:lnTo>
                <a:lnTo>
                  <a:pt x="53" y="102"/>
                </a:lnTo>
                <a:lnTo>
                  <a:pt x="53" y="102"/>
                </a:lnTo>
                <a:lnTo>
                  <a:pt x="64" y="98"/>
                </a:lnTo>
                <a:lnTo>
                  <a:pt x="92" y="91"/>
                </a:lnTo>
                <a:lnTo>
                  <a:pt x="111" y="86"/>
                </a:lnTo>
                <a:lnTo>
                  <a:pt x="132" y="82"/>
                </a:lnTo>
                <a:lnTo>
                  <a:pt x="155" y="80"/>
                </a:lnTo>
                <a:lnTo>
                  <a:pt x="178" y="79"/>
                </a:lnTo>
                <a:lnTo>
                  <a:pt x="178" y="79"/>
                </a:lnTo>
                <a:lnTo>
                  <a:pt x="198" y="80"/>
                </a:lnTo>
                <a:lnTo>
                  <a:pt x="214" y="82"/>
                </a:lnTo>
                <a:lnTo>
                  <a:pt x="221" y="84"/>
                </a:lnTo>
                <a:lnTo>
                  <a:pt x="227" y="86"/>
                </a:lnTo>
                <a:lnTo>
                  <a:pt x="233" y="90"/>
                </a:lnTo>
                <a:lnTo>
                  <a:pt x="240" y="94"/>
                </a:lnTo>
                <a:lnTo>
                  <a:pt x="244" y="98"/>
                </a:lnTo>
                <a:lnTo>
                  <a:pt x="248" y="102"/>
                </a:lnTo>
                <a:lnTo>
                  <a:pt x="252" y="108"/>
                </a:lnTo>
                <a:lnTo>
                  <a:pt x="255" y="114"/>
                </a:lnTo>
                <a:lnTo>
                  <a:pt x="257" y="120"/>
                </a:lnTo>
                <a:lnTo>
                  <a:pt x="258" y="129"/>
                </a:lnTo>
                <a:lnTo>
                  <a:pt x="259" y="137"/>
                </a:lnTo>
                <a:lnTo>
                  <a:pt x="260" y="146"/>
                </a:lnTo>
                <a:lnTo>
                  <a:pt x="260" y="176"/>
                </a:lnTo>
                <a:lnTo>
                  <a:pt x="178" y="176"/>
                </a:lnTo>
                <a:lnTo>
                  <a:pt x="178" y="176"/>
                </a:lnTo>
                <a:lnTo>
                  <a:pt x="154" y="177"/>
                </a:lnTo>
                <a:lnTo>
                  <a:pt x="131" y="179"/>
                </a:lnTo>
                <a:lnTo>
                  <a:pt x="111" y="182"/>
                </a:lnTo>
                <a:lnTo>
                  <a:pt x="92" y="187"/>
                </a:lnTo>
                <a:lnTo>
                  <a:pt x="76" y="192"/>
                </a:lnTo>
                <a:lnTo>
                  <a:pt x="62" y="200"/>
                </a:lnTo>
                <a:lnTo>
                  <a:pt x="50" y="207"/>
                </a:lnTo>
                <a:lnTo>
                  <a:pt x="38" y="216"/>
                </a:lnTo>
                <a:lnTo>
                  <a:pt x="28" y="225"/>
                </a:lnTo>
                <a:lnTo>
                  <a:pt x="21" y="236"/>
                </a:lnTo>
                <a:lnTo>
                  <a:pt x="14" y="246"/>
                </a:lnTo>
                <a:lnTo>
                  <a:pt x="9" y="257"/>
                </a:lnTo>
                <a:lnTo>
                  <a:pt x="6" y="270"/>
                </a:lnTo>
                <a:lnTo>
                  <a:pt x="3" y="282"/>
                </a:lnTo>
                <a:lnTo>
                  <a:pt x="0" y="294"/>
                </a:lnTo>
                <a:lnTo>
                  <a:pt x="0" y="307"/>
                </a:lnTo>
                <a:lnTo>
                  <a:pt x="0" y="307"/>
                </a:lnTo>
                <a:lnTo>
                  <a:pt x="2" y="323"/>
                </a:lnTo>
                <a:lnTo>
                  <a:pt x="4" y="338"/>
                </a:lnTo>
                <a:lnTo>
                  <a:pt x="8" y="352"/>
                </a:lnTo>
                <a:lnTo>
                  <a:pt x="13" y="364"/>
                </a:lnTo>
                <a:lnTo>
                  <a:pt x="19" y="376"/>
                </a:lnTo>
                <a:lnTo>
                  <a:pt x="27" y="386"/>
                </a:lnTo>
                <a:lnTo>
                  <a:pt x="35" y="394"/>
                </a:lnTo>
                <a:lnTo>
                  <a:pt x="44" y="401"/>
                </a:lnTo>
                <a:lnTo>
                  <a:pt x="55" y="408"/>
                </a:lnTo>
                <a:lnTo>
                  <a:pt x="66" y="414"/>
                </a:lnTo>
                <a:lnTo>
                  <a:pt x="77" y="418"/>
                </a:lnTo>
                <a:lnTo>
                  <a:pt x="88" y="422"/>
                </a:lnTo>
                <a:lnTo>
                  <a:pt x="101" y="424"/>
                </a:lnTo>
                <a:lnTo>
                  <a:pt x="113" y="426"/>
                </a:lnTo>
                <a:lnTo>
                  <a:pt x="125" y="427"/>
                </a:lnTo>
                <a:lnTo>
                  <a:pt x="137" y="428"/>
                </a:lnTo>
                <a:lnTo>
                  <a:pt x="137" y="428"/>
                </a:lnTo>
                <a:lnTo>
                  <a:pt x="152" y="427"/>
                </a:lnTo>
                <a:lnTo>
                  <a:pt x="165" y="426"/>
                </a:lnTo>
                <a:lnTo>
                  <a:pt x="188" y="423"/>
                </a:lnTo>
                <a:lnTo>
                  <a:pt x="210" y="418"/>
                </a:lnTo>
                <a:lnTo>
                  <a:pt x="227" y="412"/>
                </a:lnTo>
                <a:lnTo>
                  <a:pt x="242" y="406"/>
                </a:lnTo>
                <a:lnTo>
                  <a:pt x="253" y="401"/>
                </a:lnTo>
                <a:lnTo>
                  <a:pt x="260" y="397"/>
                </a:lnTo>
                <a:lnTo>
                  <a:pt x="264" y="396"/>
                </a:lnTo>
                <a:lnTo>
                  <a:pt x="264" y="396"/>
                </a:lnTo>
                <a:lnTo>
                  <a:pt x="266" y="397"/>
                </a:lnTo>
                <a:lnTo>
                  <a:pt x="269" y="398"/>
                </a:lnTo>
                <a:lnTo>
                  <a:pt x="275" y="401"/>
                </a:lnTo>
                <a:lnTo>
                  <a:pt x="283" y="404"/>
                </a:lnTo>
                <a:lnTo>
                  <a:pt x="296" y="407"/>
                </a:lnTo>
                <a:lnTo>
                  <a:pt x="310" y="411"/>
                </a:lnTo>
                <a:lnTo>
                  <a:pt x="329" y="412"/>
                </a:lnTo>
                <a:lnTo>
                  <a:pt x="353" y="413"/>
                </a:lnTo>
                <a:lnTo>
                  <a:pt x="353" y="122"/>
                </a:lnTo>
                <a:lnTo>
                  <a:pt x="353" y="122"/>
                </a:lnTo>
                <a:lnTo>
                  <a:pt x="353" y="106"/>
                </a:lnTo>
                <a:lnTo>
                  <a:pt x="351" y="92"/>
                </a:lnTo>
                <a:lnTo>
                  <a:pt x="348" y="78"/>
                </a:lnTo>
                <a:lnTo>
                  <a:pt x="343" y="66"/>
                </a:lnTo>
                <a:lnTo>
                  <a:pt x="338" y="56"/>
                </a:lnTo>
                <a:lnTo>
                  <a:pt x="330" y="45"/>
                </a:lnTo>
                <a:lnTo>
                  <a:pt x="323" y="36"/>
                </a:lnTo>
                <a:lnTo>
                  <a:pt x="314" y="29"/>
                </a:lnTo>
                <a:lnTo>
                  <a:pt x="304" y="22"/>
                </a:lnTo>
                <a:lnTo>
                  <a:pt x="293" y="15"/>
                </a:lnTo>
                <a:lnTo>
                  <a:pt x="281" y="11"/>
                </a:lnTo>
                <a:lnTo>
                  <a:pt x="268" y="7"/>
                </a:lnTo>
                <a:lnTo>
                  <a:pt x="254" y="4"/>
                </a:lnTo>
                <a:lnTo>
                  <a:pt x="239" y="2"/>
                </a:lnTo>
                <a:lnTo>
                  <a:pt x="222" y="1"/>
                </a:lnTo>
                <a:lnTo>
                  <a:pt x="206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rgbClr val="005EB8"/>
              </a:solidFill>
            </a:endParaRPr>
          </a:p>
        </p:txBody>
      </p:sp>
      <p:sp>
        <p:nvSpPr>
          <p:cNvPr id="15" name="Freeform 12"/>
          <p:cNvSpPr>
            <a:spLocks/>
          </p:cNvSpPr>
          <p:nvPr userDrawn="1"/>
        </p:nvSpPr>
        <p:spPr bwMode="auto">
          <a:xfrm>
            <a:off x="10527897" y="5962662"/>
            <a:ext cx="186034" cy="159004"/>
          </a:xfrm>
          <a:custGeom>
            <a:avLst/>
            <a:gdLst>
              <a:gd name="T0" fmla="*/ 281 w 374"/>
              <a:gd name="T1" fmla="*/ 313 h 424"/>
              <a:gd name="T2" fmla="*/ 246 w 374"/>
              <a:gd name="T3" fmla="*/ 327 h 424"/>
              <a:gd name="T4" fmla="*/ 217 w 374"/>
              <a:gd name="T5" fmla="*/ 336 h 424"/>
              <a:gd name="T6" fmla="*/ 184 w 374"/>
              <a:gd name="T7" fmla="*/ 341 h 424"/>
              <a:gd name="T8" fmla="*/ 167 w 374"/>
              <a:gd name="T9" fmla="*/ 342 h 424"/>
              <a:gd name="T10" fmla="*/ 145 w 374"/>
              <a:gd name="T11" fmla="*/ 341 h 424"/>
              <a:gd name="T12" fmla="*/ 129 w 374"/>
              <a:gd name="T13" fmla="*/ 337 h 424"/>
              <a:gd name="T14" fmla="*/ 116 w 374"/>
              <a:gd name="T15" fmla="*/ 329 h 424"/>
              <a:gd name="T16" fmla="*/ 106 w 374"/>
              <a:gd name="T17" fmla="*/ 319 h 424"/>
              <a:gd name="T18" fmla="*/ 99 w 374"/>
              <a:gd name="T19" fmla="*/ 307 h 424"/>
              <a:gd name="T20" fmla="*/ 95 w 374"/>
              <a:gd name="T21" fmla="*/ 290 h 424"/>
              <a:gd name="T22" fmla="*/ 93 w 374"/>
              <a:gd name="T23" fmla="*/ 248 h 424"/>
              <a:gd name="T24" fmla="*/ 79 w 374"/>
              <a:gd name="T25" fmla="*/ 0 h 424"/>
              <a:gd name="T26" fmla="*/ 59 w 374"/>
              <a:gd name="T27" fmla="*/ 0 h 424"/>
              <a:gd name="T28" fmla="*/ 13 w 374"/>
              <a:gd name="T29" fmla="*/ 4 h 424"/>
              <a:gd name="T30" fmla="*/ 0 w 374"/>
              <a:gd name="T31" fmla="*/ 259 h 424"/>
              <a:gd name="T32" fmla="*/ 0 w 374"/>
              <a:gd name="T33" fmla="*/ 280 h 424"/>
              <a:gd name="T34" fmla="*/ 3 w 374"/>
              <a:gd name="T35" fmla="*/ 316 h 424"/>
              <a:gd name="T36" fmla="*/ 9 w 374"/>
              <a:gd name="T37" fmla="*/ 347 h 424"/>
              <a:gd name="T38" fmla="*/ 21 w 374"/>
              <a:gd name="T39" fmla="*/ 373 h 424"/>
              <a:gd name="T40" fmla="*/ 36 w 374"/>
              <a:gd name="T41" fmla="*/ 393 h 424"/>
              <a:gd name="T42" fmla="*/ 58 w 374"/>
              <a:gd name="T43" fmla="*/ 408 h 424"/>
              <a:gd name="T44" fmla="*/ 86 w 374"/>
              <a:gd name="T45" fmla="*/ 418 h 424"/>
              <a:gd name="T46" fmla="*/ 121 w 374"/>
              <a:gd name="T47" fmla="*/ 423 h 424"/>
              <a:gd name="T48" fmla="*/ 141 w 374"/>
              <a:gd name="T49" fmla="*/ 424 h 424"/>
              <a:gd name="T50" fmla="*/ 172 w 374"/>
              <a:gd name="T51" fmla="*/ 422 h 424"/>
              <a:gd name="T52" fmla="*/ 199 w 374"/>
              <a:gd name="T53" fmla="*/ 418 h 424"/>
              <a:gd name="T54" fmla="*/ 243 w 374"/>
              <a:gd name="T55" fmla="*/ 407 h 424"/>
              <a:gd name="T56" fmla="*/ 271 w 374"/>
              <a:gd name="T57" fmla="*/ 395 h 424"/>
              <a:gd name="T58" fmla="*/ 283 w 374"/>
              <a:gd name="T59" fmla="*/ 390 h 424"/>
              <a:gd name="T60" fmla="*/ 296 w 374"/>
              <a:gd name="T61" fmla="*/ 396 h 424"/>
              <a:gd name="T62" fmla="*/ 319 w 374"/>
              <a:gd name="T63" fmla="*/ 402 h 424"/>
              <a:gd name="T64" fmla="*/ 353 w 374"/>
              <a:gd name="T65" fmla="*/ 408 h 424"/>
              <a:gd name="T66" fmla="*/ 374 w 374"/>
              <a:gd name="T67" fmla="*/ 6 h 424"/>
              <a:gd name="T68" fmla="*/ 342 w 374"/>
              <a:gd name="T69" fmla="*/ 2 h 424"/>
              <a:gd name="T70" fmla="*/ 299 w 374"/>
              <a:gd name="T71" fmla="*/ 0 h 424"/>
              <a:gd name="T72" fmla="*/ 281 w 374"/>
              <a:gd name="T73" fmla="*/ 313 h 4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374" h="424">
                <a:moveTo>
                  <a:pt x="281" y="313"/>
                </a:moveTo>
                <a:lnTo>
                  <a:pt x="281" y="313"/>
                </a:lnTo>
                <a:lnTo>
                  <a:pt x="260" y="322"/>
                </a:lnTo>
                <a:lnTo>
                  <a:pt x="246" y="327"/>
                </a:lnTo>
                <a:lnTo>
                  <a:pt x="232" y="331"/>
                </a:lnTo>
                <a:lnTo>
                  <a:pt x="217" y="336"/>
                </a:lnTo>
                <a:lnTo>
                  <a:pt x="200" y="339"/>
                </a:lnTo>
                <a:lnTo>
                  <a:pt x="184" y="341"/>
                </a:lnTo>
                <a:lnTo>
                  <a:pt x="167" y="342"/>
                </a:lnTo>
                <a:lnTo>
                  <a:pt x="167" y="342"/>
                </a:lnTo>
                <a:lnTo>
                  <a:pt x="155" y="342"/>
                </a:lnTo>
                <a:lnTo>
                  <a:pt x="145" y="341"/>
                </a:lnTo>
                <a:lnTo>
                  <a:pt x="136" y="339"/>
                </a:lnTo>
                <a:lnTo>
                  <a:pt x="129" y="337"/>
                </a:lnTo>
                <a:lnTo>
                  <a:pt x="122" y="333"/>
                </a:lnTo>
                <a:lnTo>
                  <a:pt x="116" y="329"/>
                </a:lnTo>
                <a:lnTo>
                  <a:pt x="110" y="324"/>
                </a:lnTo>
                <a:lnTo>
                  <a:pt x="106" y="319"/>
                </a:lnTo>
                <a:lnTo>
                  <a:pt x="102" y="313"/>
                </a:lnTo>
                <a:lnTo>
                  <a:pt x="99" y="307"/>
                </a:lnTo>
                <a:lnTo>
                  <a:pt x="97" y="298"/>
                </a:lnTo>
                <a:lnTo>
                  <a:pt x="95" y="290"/>
                </a:lnTo>
                <a:lnTo>
                  <a:pt x="93" y="271"/>
                </a:lnTo>
                <a:lnTo>
                  <a:pt x="93" y="248"/>
                </a:lnTo>
                <a:lnTo>
                  <a:pt x="93" y="0"/>
                </a:lnTo>
                <a:lnTo>
                  <a:pt x="79" y="0"/>
                </a:lnTo>
                <a:lnTo>
                  <a:pt x="79" y="0"/>
                </a:lnTo>
                <a:lnTo>
                  <a:pt x="59" y="0"/>
                </a:lnTo>
                <a:lnTo>
                  <a:pt x="36" y="2"/>
                </a:lnTo>
                <a:lnTo>
                  <a:pt x="13" y="4"/>
                </a:lnTo>
                <a:lnTo>
                  <a:pt x="0" y="6"/>
                </a:lnTo>
                <a:lnTo>
                  <a:pt x="0" y="259"/>
                </a:lnTo>
                <a:lnTo>
                  <a:pt x="0" y="259"/>
                </a:lnTo>
                <a:lnTo>
                  <a:pt x="0" y="280"/>
                </a:lnTo>
                <a:lnTo>
                  <a:pt x="1" y="298"/>
                </a:lnTo>
                <a:lnTo>
                  <a:pt x="3" y="316"/>
                </a:lnTo>
                <a:lnTo>
                  <a:pt x="5" y="332"/>
                </a:lnTo>
                <a:lnTo>
                  <a:pt x="9" y="347"/>
                </a:lnTo>
                <a:lnTo>
                  <a:pt x="14" y="360"/>
                </a:lnTo>
                <a:lnTo>
                  <a:pt x="21" y="373"/>
                </a:lnTo>
                <a:lnTo>
                  <a:pt x="28" y="383"/>
                </a:lnTo>
                <a:lnTo>
                  <a:pt x="36" y="393"/>
                </a:lnTo>
                <a:lnTo>
                  <a:pt x="46" y="401"/>
                </a:lnTo>
                <a:lnTo>
                  <a:pt x="58" y="408"/>
                </a:lnTo>
                <a:lnTo>
                  <a:pt x="71" y="414"/>
                </a:lnTo>
                <a:lnTo>
                  <a:pt x="86" y="418"/>
                </a:lnTo>
                <a:lnTo>
                  <a:pt x="102" y="421"/>
                </a:lnTo>
                <a:lnTo>
                  <a:pt x="121" y="423"/>
                </a:lnTo>
                <a:lnTo>
                  <a:pt x="141" y="424"/>
                </a:lnTo>
                <a:lnTo>
                  <a:pt x="141" y="424"/>
                </a:lnTo>
                <a:lnTo>
                  <a:pt x="157" y="423"/>
                </a:lnTo>
                <a:lnTo>
                  <a:pt x="172" y="422"/>
                </a:lnTo>
                <a:lnTo>
                  <a:pt x="186" y="421"/>
                </a:lnTo>
                <a:lnTo>
                  <a:pt x="199" y="418"/>
                </a:lnTo>
                <a:lnTo>
                  <a:pt x="223" y="413"/>
                </a:lnTo>
                <a:lnTo>
                  <a:pt x="243" y="407"/>
                </a:lnTo>
                <a:lnTo>
                  <a:pt x="260" y="400"/>
                </a:lnTo>
                <a:lnTo>
                  <a:pt x="271" y="395"/>
                </a:lnTo>
                <a:lnTo>
                  <a:pt x="283" y="390"/>
                </a:lnTo>
                <a:lnTo>
                  <a:pt x="283" y="390"/>
                </a:lnTo>
                <a:lnTo>
                  <a:pt x="289" y="393"/>
                </a:lnTo>
                <a:lnTo>
                  <a:pt x="296" y="396"/>
                </a:lnTo>
                <a:lnTo>
                  <a:pt x="307" y="399"/>
                </a:lnTo>
                <a:lnTo>
                  <a:pt x="319" y="402"/>
                </a:lnTo>
                <a:lnTo>
                  <a:pt x="334" y="405"/>
                </a:lnTo>
                <a:lnTo>
                  <a:pt x="353" y="408"/>
                </a:lnTo>
                <a:lnTo>
                  <a:pt x="374" y="409"/>
                </a:lnTo>
                <a:lnTo>
                  <a:pt x="374" y="6"/>
                </a:lnTo>
                <a:lnTo>
                  <a:pt x="374" y="6"/>
                </a:lnTo>
                <a:lnTo>
                  <a:pt x="342" y="2"/>
                </a:lnTo>
                <a:lnTo>
                  <a:pt x="320" y="1"/>
                </a:lnTo>
                <a:lnTo>
                  <a:pt x="299" y="0"/>
                </a:lnTo>
                <a:lnTo>
                  <a:pt x="281" y="0"/>
                </a:lnTo>
                <a:lnTo>
                  <a:pt x="281" y="313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rgbClr val="005EB8"/>
              </a:solidFill>
            </a:endParaRPr>
          </a:p>
        </p:txBody>
      </p:sp>
      <p:sp>
        <p:nvSpPr>
          <p:cNvPr id="16" name="Freeform 13"/>
          <p:cNvSpPr>
            <a:spLocks/>
          </p:cNvSpPr>
          <p:nvPr userDrawn="1"/>
        </p:nvSpPr>
        <p:spPr bwMode="auto">
          <a:xfrm>
            <a:off x="10767941" y="5961171"/>
            <a:ext cx="156029" cy="160505"/>
          </a:xfrm>
          <a:custGeom>
            <a:avLst/>
            <a:gdLst>
              <a:gd name="T0" fmla="*/ 11 w 311"/>
              <a:gd name="T1" fmla="*/ 415 h 428"/>
              <a:gd name="T2" fmla="*/ 83 w 311"/>
              <a:gd name="T3" fmla="*/ 425 h 428"/>
              <a:gd name="T4" fmla="*/ 138 w 311"/>
              <a:gd name="T5" fmla="*/ 428 h 428"/>
              <a:gd name="T6" fmla="*/ 183 w 311"/>
              <a:gd name="T7" fmla="*/ 425 h 428"/>
              <a:gd name="T8" fmla="*/ 227 w 311"/>
              <a:gd name="T9" fmla="*/ 414 h 428"/>
              <a:gd name="T10" fmla="*/ 265 w 311"/>
              <a:gd name="T11" fmla="*/ 394 h 428"/>
              <a:gd name="T12" fmla="*/ 295 w 311"/>
              <a:gd name="T13" fmla="*/ 363 h 428"/>
              <a:gd name="T14" fmla="*/ 310 w 311"/>
              <a:gd name="T15" fmla="*/ 318 h 428"/>
              <a:gd name="T16" fmla="*/ 310 w 311"/>
              <a:gd name="T17" fmla="*/ 288 h 428"/>
              <a:gd name="T18" fmla="*/ 302 w 311"/>
              <a:gd name="T19" fmla="*/ 256 h 428"/>
              <a:gd name="T20" fmla="*/ 283 w 311"/>
              <a:gd name="T21" fmla="*/ 231 h 428"/>
              <a:gd name="T22" fmla="*/ 257 w 311"/>
              <a:gd name="T23" fmla="*/ 211 h 428"/>
              <a:gd name="T24" fmla="*/ 209 w 311"/>
              <a:gd name="T25" fmla="*/ 187 h 428"/>
              <a:gd name="T26" fmla="*/ 149 w 311"/>
              <a:gd name="T27" fmla="*/ 164 h 428"/>
              <a:gd name="T28" fmla="*/ 113 w 311"/>
              <a:gd name="T29" fmla="*/ 144 h 428"/>
              <a:gd name="T30" fmla="*/ 103 w 311"/>
              <a:gd name="T31" fmla="*/ 132 h 428"/>
              <a:gd name="T32" fmla="*/ 100 w 311"/>
              <a:gd name="T33" fmla="*/ 116 h 428"/>
              <a:gd name="T34" fmla="*/ 102 w 311"/>
              <a:gd name="T35" fmla="*/ 104 h 428"/>
              <a:gd name="T36" fmla="*/ 116 w 311"/>
              <a:gd name="T37" fmla="*/ 86 h 428"/>
              <a:gd name="T38" fmla="*/ 132 w 311"/>
              <a:gd name="T39" fmla="*/ 78 h 428"/>
              <a:gd name="T40" fmla="*/ 156 w 311"/>
              <a:gd name="T41" fmla="*/ 74 h 428"/>
              <a:gd name="T42" fmla="*/ 185 w 311"/>
              <a:gd name="T43" fmla="*/ 75 h 428"/>
              <a:gd name="T44" fmla="*/ 238 w 311"/>
              <a:gd name="T45" fmla="*/ 85 h 428"/>
              <a:gd name="T46" fmla="*/ 295 w 311"/>
              <a:gd name="T47" fmla="*/ 30 h 428"/>
              <a:gd name="T48" fmla="*/ 263 w 311"/>
              <a:gd name="T49" fmla="*/ 16 h 428"/>
              <a:gd name="T50" fmla="*/ 207 w 311"/>
              <a:gd name="T51" fmla="*/ 4 h 428"/>
              <a:gd name="T52" fmla="*/ 158 w 311"/>
              <a:gd name="T53" fmla="*/ 0 h 428"/>
              <a:gd name="T54" fmla="*/ 115 w 311"/>
              <a:gd name="T55" fmla="*/ 4 h 428"/>
              <a:gd name="T56" fmla="*/ 76 w 311"/>
              <a:gd name="T57" fmla="*/ 17 h 428"/>
              <a:gd name="T58" fmla="*/ 42 w 311"/>
              <a:gd name="T59" fmla="*/ 39 h 428"/>
              <a:gd name="T60" fmla="*/ 19 w 311"/>
              <a:gd name="T61" fmla="*/ 69 h 428"/>
              <a:gd name="T62" fmla="*/ 7 w 311"/>
              <a:gd name="T63" fmla="*/ 107 h 428"/>
              <a:gd name="T64" fmla="*/ 7 w 311"/>
              <a:gd name="T65" fmla="*/ 137 h 428"/>
              <a:gd name="T66" fmla="*/ 19 w 311"/>
              <a:gd name="T67" fmla="*/ 175 h 428"/>
              <a:gd name="T68" fmla="*/ 42 w 311"/>
              <a:gd name="T69" fmla="*/ 203 h 428"/>
              <a:gd name="T70" fmla="*/ 73 w 311"/>
              <a:gd name="T71" fmla="*/ 223 h 428"/>
              <a:gd name="T72" fmla="*/ 119 w 311"/>
              <a:gd name="T73" fmla="*/ 243 h 428"/>
              <a:gd name="T74" fmla="*/ 171 w 311"/>
              <a:gd name="T75" fmla="*/ 261 h 428"/>
              <a:gd name="T76" fmla="*/ 205 w 311"/>
              <a:gd name="T77" fmla="*/ 280 h 428"/>
              <a:gd name="T78" fmla="*/ 216 w 311"/>
              <a:gd name="T79" fmla="*/ 296 h 428"/>
              <a:gd name="T80" fmla="*/ 217 w 311"/>
              <a:gd name="T81" fmla="*/ 306 h 428"/>
              <a:gd name="T82" fmla="*/ 212 w 311"/>
              <a:gd name="T83" fmla="*/ 328 h 428"/>
              <a:gd name="T84" fmla="*/ 202 w 311"/>
              <a:gd name="T85" fmla="*/ 340 h 428"/>
              <a:gd name="T86" fmla="*/ 184 w 311"/>
              <a:gd name="T87" fmla="*/ 348 h 428"/>
              <a:gd name="T88" fmla="*/ 158 w 311"/>
              <a:gd name="T89" fmla="*/ 353 h 428"/>
              <a:gd name="T90" fmla="*/ 113 w 311"/>
              <a:gd name="T91" fmla="*/ 354 h 428"/>
              <a:gd name="T92" fmla="*/ 28 w 311"/>
              <a:gd name="T93" fmla="*/ 344 h 4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311" h="428">
                <a:moveTo>
                  <a:pt x="0" y="413"/>
                </a:moveTo>
                <a:lnTo>
                  <a:pt x="0" y="413"/>
                </a:lnTo>
                <a:lnTo>
                  <a:pt x="11" y="415"/>
                </a:lnTo>
                <a:lnTo>
                  <a:pt x="39" y="420"/>
                </a:lnTo>
                <a:lnTo>
                  <a:pt x="60" y="423"/>
                </a:lnTo>
                <a:lnTo>
                  <a:pt x="83" y="425"/>
                </a:lnTo>
                <a:lnTo>
                  <a:pt x="110" y="427"/>
                </a:lnTo>
                <a:lnTo>
                  <a:pt x="138" y="428"/>
                </a:lnTo>
                <a:lnTo>
                  <a:pt x="138" y="428"/>
                </a:lnTo>
                <a:lnTo>
                  <a:pt x="154" y="427"/>
                </a:lnTo>
                <a:lnTo>
                  <a:pt x="168" y="426"/>
                </a:lnTo>
                <a:lnTo>
                  <a:pt x="183" y="425"/>
                </a:lnTo>
                <a:lnTo>
                  <a:pt x="198" y="422"/>
                </a:lnTo>
                <a:lnTo>
                  <a:pt x="213" y="419"/>
                </a:lnTo>
                <a:lnTo>
                  <a:pt x="227" y="414"/>
                </a:lnTo>
                <a:lnTo>
                  <a:pt x="241" y="408"/>
                </a:lnTo>
                <a:lnTo>
                  <a:pt x="254" y="402"/>
                </a:lnTo>
                <a:lnTo>
                  <a:pt x="265" y="394"/>
                </a:lnTo>
                <a:lnTo>
                  <a:pt x="276" y="385"/>
                </a:lnTo>
                <a:lnTo>
                  <a:pt x="286" y="375"/>
                </a:lnTo>
                <a:lnTo>
                  <a:pt x="295" y="363"/>
                </a:lnTo>
                <a:lnTo>
                  <a:pt x="302" y="350"/>
                </a:lnTo>
                <a:lnTo>
                  <a:pt x="307" y="334"/>
                </a:lnTo>
                <a:lnTo>
                  <a:pt x="310" y="318"/>
                </a:lnTo>
                <a:lnTo>
                  <a:pt x="311" y="300"/>
                </a:lnTo>
                <a:lnTo>
                  <a:pt x="311" y="300"/>
                </a:lnTo>
                <a:lnTo>
                  <a:pt x="310" y="288"/>
                </a:lnTo>
                <a:lnTo>
                  <a:pt x="309" y="277"/>
                </a:lnTo>
                <a:lnTo>
                  <a:pt x="306" y="266"/>
                </a:lnTo>
                <a:lnTo>
                  <a:pt x="302" y="256"/>
                </a:lnTo>
                <a:lnTo>
                  <a:pt x="297" y="248"/>
                </a:lnTo>
                <a:lnTo>
                  <a:pt x="291" y="239"/>
                </a:lnTo>
                <a:lnTo>
                  <a:pt x="283" y="231"/>
                </a:lnTo>
                <a:lnTo>
                  <a:pt x="276" y="224"/>
                </a:lnTo>
                <a:lnTo>
                  <a:pt x="267" y="217"/>
                </a:lnTo>
                <a:lnTo>
                  <a:pt x="257" y="211"/>
                </a:lnTo>
                <a:lnTo>
                  <a:pt x="247" y="204"/>
                </a:lnTo>
                <a:lnTo>
                  <a:pt x="234" y="199"/>
                </a:lnTo>
                <a:lnTo>
                  <a:pt x="209" y="187"/>
                </a:lnTo>
                <a:lnTo>
                  <a:pt x="180" y="176"/>
                </a:lnTo>
                <a:lnTo>
                  <a:pt x="180" y="176"/>
                </a:lnTo>
                <a:lnTo>
                  <a:pt x="149" y="164"/>
                </a:lnTo>
                <a:lnTo>
                  <a:pt x="135" y="157"/>
                </a:lnTo>
                <a:lnTo>
                  <a:pt x="123" y="151"/>
                </a:lnTo>
                <a:lnTo>
                  <a:pt x="113" y="144"/>
                </a:lnTo>
                <a:lnTo>
                  <a:pt x="109" y="140"/>
                </a:lnTo>
                <a:lnTo>
                  <a:pt x="106" y="136"/>
                </a:lnTo>
                <a:lnTo>
                  <a:pt x="103" y="132"/>
                </a:lnTo>
                <a:lnTo>
                  <a:pt x="101" y="127"/>
                </a:lnTo>
                <a:lnTo>
                  <a:pt x="100" y="121"/>
                </a:lnTo>
                <a:lnTo>
                  <a:pt x="100" y="116"/>
                </a:lnTo>
                <a:lnTo>
                  <a:pt x="100" y="116"/>
                </a:lnTo>
                <a:lnTo>
                  <a:pt x="100" y="110"/>
                </a:lnTo>
                <a:lnTo>
                  <a:pt x="102" y="104"/>
                </a:lnTo>
                <a:lnTo>
                  <a:pt x="106" y="97"/>
                </a:lnTo>
                <a:lnTo>
                  <a:pt x="112" y="90"/>
                </a:lnTo>
                <a:lnTo>
                  <a:pt x="116" y="86"/>
                </a:lnTo>
                <a:lnTo>
                  <a:pt x="120" y="83"/>
                </a:lnTo>
                <a:lnTo>
                  <a:pt x="126" y="81"/>
                </a:lnTo>
                <a:lnTo>
                  <a:pt x="132" y="78"/>
                </a:lnTo>
                <a:lnTo>
                  <a:pt x="139" y="76"/>
                </a:lnTo>
                <a:lnTo>
                  <a:pt x="147" y="75"/>
                </a:lnTo>
                <a:lnTo>
                  <a:pt x="156" y="74"/>
                </a:lnTo>
                <a:lnTo>
                  <a:pt x="166" y="74"/>
                </a:lnTo>
                <a:lnTo>
                  <a:pt x="166" y="74"/>
                </a:lnTo>
                <a:lnTo>
                  <a:pt x="185" y="75"/>
                </a:lnTo>
                <a:lnTo>
                  <a:pt x="205" y="77"/>
                </a:lnTo>
                <a:lnTo>
                  <a:pt x="222" y="81"/>
                </a:lnTo>
                <a:lnTo>
                  <a:pt x="238" y="85"/>
                </a:lnTo>
                <a:lnTo>
                  <a:pt x="262" y="94"/>
                </a:lnTo>
                <a:lnTo>
                  <a:pt x="271" y="98"/>
                </a:lnTo>
                <a:lnTo>
                  <a:pt x="295" y="30"/>
                </a:lnTo>
                <a:lnTo>
                  <a:pt x="295" y="30"/>
                </a:lnTo>
                <a:lnTo>
                  <a:pt x="276" y="22"/>
                </a:lnTo>
                <a:lnTo>
                  <a:pt x="263" y="16"/>
                </a:lnTo>
                <a:lnTo>
                  <a:pt x="247" y="12"/>
                </a:lnTo>
                <a:lnTo>
                  <a:pt x="228" y="7"/>
                </a:lnTo>
                <a:lnTo>
                  <a:pt x="207" y="4"/>
                </a:lnTo>
                <a:lnTo>
                  <a:pt x="183" y="1"/>
                </a:lnTo>
                <a:lnTo>
                  <a:pt x="158" y="0"/>
                </a:lnTo>
                <a:lnTo>
                  <a:pt x="158" y="0"/>
                </a:lnTo>
                <a:lnTo>
                  <a:pt x="143" y="1"/>
                </a:lnTo>
                <a:lnTo>
                  <a:pt x="129" y="2"/>
                </a:lnTo>
                <a:lnTo>
                  <a:pt x="115" y="4"/>
                </a:lnTo>
                <a:lnTo>
                  <a:pt x="102" y="8"/>
                </a:lnTo>
                <a:lnTo>
                  <a:pt x="88" y="12"/>
                </a:lnTo>
                <a:lnTo>
                  <a:pt x="76" y="17"/>
                </a:lnTo>
                <a:lnTo>
                  <a:pt x="64" y="24"/>
                </a:lnTo>
                <a:lnTo>
                  <a:pt x="53" y="31"/>
                </a:lnTo>
                <a:lnTo>
                  <a:pt x="42" y="39"/>
                </a:lnTo>
                <a:lnTo>
                  <a:pt x="33" y="47"/>
                </a:lnTo>
                <a:lnTo>
                  <a:pt x="25" y="58"/>
                </a:lnTo>
                <a:lnTo>
                  <a:pt x="19" y="69"/>
                </a:lnTo>
                <a:lnTo>
                  <a:pt x="13" y="80"/>
                </a:lnTo>
                <a:lnTo>
                  <a:pt x="9" y="94"/>
                </a:lnTo>
                <a:lnTo>
                  <a:pt x="7" y="107"/>
                </a:lnTo>
                <a:lnTo>
                  <a:pt x="6" y="122"/>
                </a:lnTo>
                <a:lnTo>
                  <a:pt x="6" y="122"/>
                </a:lnTo>
                <a:lnTo>
                  <a:pt x="7" y="137"/>
                </a:lnTo>
                <a:lnTo>
                  <a:pt x="9" y="150"/>
                </a:lnTo>
                <a:lnTo>
                  <a:pt x="13" y="164"/>
                </a:lnTo>
                <a:lnTo>
                  <a:pt x="19" y="175"/>
                </a:lnTo>
                <a:lnTo>
                  <a:pt x="25" y="185"/>
                </a:lnTo>
                <a:lnTo>
                  <a:pt x="33" y="194"/>
                </a:lnTo>
                <a:lnTo>
                  <a:pt x="42" y="203"/>
                </a:lnTo>
                <a:lnTo>
                  <a:pt x="51" y="210"/>
                </a:lnTo>
                <a:lnTo>
                  <a:pt x="62" y="217"/>
                </a:lnTo>
                <a:lnTo>
                  <a:pt x="73" y="223"/>
                </a:lnTo>
                <a:lnTo>
                  <a:pt x="84" y="229"/>
                </a:lnTo>
                <a:lnTo>
                  <a:pt x="95" y="235"/>
                </a:lnTo>
                <a:lnTo>
                  <a:pt x="119" y="243"/>
                </a:lnTo>
                <a:lnTo>
                  <a:pt x="142" y="251"/>
                </a:lnTo>
                <a:lnTo>
                  <a:pt x="142" y="251"/>
                </a:lnTo>
                <a:lnTo>
                  <a:pt x="171" y="261"/>
                </a:lnTo>
                <a:lnTo>
                  <a:pt x="184" y="266"/>
                </a:lnTo>
                <a:lnTo>
                  <a:pt x="196" y="273"/>
                </a:lnTo>
                <a:lnTo>
                  <a:pt x="205" y="280"/>
                </a:lnTo>
                <a:lnTo>
                  <a:pt x="211" y="287"/>
                </a:lnTo>
                <a:lnTo>
                  <a:pt x="214" y="291"/>
                </a:lnTo>
                <a:lnTo>
                  <a:pt x="216" y="296"/>
                </a:lnTo>
                <a:lnTo>
                  <a:pt x="217" y="300"/>
                </a:lnTo>
                <a:lnTo>
                  <a:pt x="217" y="306"/>
                </a:lnTo>
                <a:lnTo>
                  <a:pt x="217" y="306"/>
                </a:lnTo>
                <a:lnTo>
                  <a:pt x="217" y="315"/>
                </a:lnTo>
                <a:lnTo>
                  <a:pt x="214" y="324"/>
                </a:lnTo>
                <a:lnTo>
                  <a:pt x="212" y="328"/>
                </a:lnTo>
                <a:lnTo>
                  <a:pt x="209" y="332"/>
                </a:lnTo>
                <a:lnTo>
                  <a:pt x="206" y="335"/>
                </a:lnTo>
                <a:lnTo>
                  <a:pt x="202" y="340"/>
                </a:lnTo>
                <a:lnTo>
                  <a:pt x="197" y="343"/>
                </a:lnTo>
                <a:lnTo>
                  <a:pt x="190" y="346"/>
                </a:lnTo>
                <a:lnTo>
                  <a:pt x="184" y="348"/>
                </a:lnTo>
                <a:lnTo>
                  <a:pt x="176" y="350"/>
                </a:lnTo>
                <a:lnTo>
                  <a:pt x="167" y="352"/>
                </a:lnTo>
                <a:lnTo>
                  <a:pt x="158" y="353"/>
                </a:lnTo>
                <a:lnTo>
                  <a:pt x="134" y="354"/>
                </a:lnTo>
                <a:lnTo>
                  <a:pt x="134" y="354"/>
                </a:lnTo>
                <a:lnTo>
                  <a:pt x="113" y="354"/>
                </a:lnTo>
                <a:lnTo>
                  <a:pt x="92" y="352"/>
                </a:lnTo>
                <a:lnTo>
                  <a:pt x="55" y="348"/>
                </a:lnTo>
                <a:lnTo>
                  <a:pt x="28" y="344"/>
                </a:lnTo>
                <a:lnTo>
                  <a:pt x="18" y="342"/>
                </a:lnTo>
                <a:lnTo>
                  <a:pt x="0" y="413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rgbClr val="005EB8"/>
              </a:solidFill>
            </a:endParaRPr>
          </a:p>
        </p:txBody>
      </p:sp>
      <p:sp>
        <p:nvSpPr>
          <p:cNvPr id="17" name="Freeform 14"/>
          <p:cNvSpPr>
            <a:spLocks/>
          </p:cNvSpPr>
          <p:nvPr userDrawn="1"/>
        </p:nvSpPr>
        <p:spPr bwMode="auto">
          <a:xfrm>
            <a:off x="10119827" y="5988172"/>
            <a:ext cx="96017" cy="106503"/>
          </a:xfrm>
          <a:custGeom>
            <a:avLst/>
            <a:gdLst>
              <a:gd name="T0" fmla="*/ 0 w 194"/>
              <a:gd name="T1" fmla="*/ 7 h 282"/>
              <a:gd name="T2" fmla="*/ 0 w 194"/>
              <a:gd name="T3" fmla="*/ 7 h 282"/>
              <a:gd name="T4" fmla="*/ 14 w 194"/>
              <a:gd name="T5" fmla="*/ 4 h 282"/>
              <a:gd name="T6" fmla="*/ 31 w 194"/>
              <a:gd name="T7" fmla="*/ 2 h 282"/>
              <a:gd name="T8" fmla="*/ 52 w 194"/>
              <a:gd name="T9" fmla="*/ 0 h 282"/>
              <a:gd name="T10" fmla="*/ 73 w 194"/>
              <a:gd name="T11" fmla="*/ 0 h 282"/>
              <a:gd name="T12" fmla="*/ 73 w 194"/>
              <a:gd name="T13" fmla="*/ 0 h 282"/>
              <a:gd name="T14" fmla="*/ 87 w 194"/>
              <a:gd name="T15" fmla="*/ 0 h 282"/>
              <a:gd name="T16" fmla="*/ 98 w 194"/>
              <a:gd name="T17" fmla="*/ 1 h 282"/>
              <a:gd name="T18" fmla="*/ 110 w 194"/>
              <a:gd name="T19" fmla="*/ 4 h 282"/>
              <a:gd name="T20" fmla="*/ 121 w 194"/>
              <a:gd name="T21" fmla="*/ 7 h 282"/>
              <a:gd name="T22" fmla="*/ 132 w 194"/>
              <a:gd name="T23" fmla="*/ 11 h 282"/>
              <a:gd name="T24" fmla="*/ 141 w 194"/>
              <a:gd name="T25" fmla="*/ 17 h 282"/>
              <a:gd name="T26" fmla="*/ 151 w 194"/>
              <a:gd name="T27" fmla="*/ 24 h 282"/>
              <a:gd name="T28" fmla="*/ 159 w 194"/>
              <a:gd name="T29" fmla="*/ 31 h 282"/>
              <a:gd name="T30" fmla="*/ 166 w 194"/>
              <a:gd name="T31" fmla="*/ 40 h 282"/>
              <a:gd name="T32" fmla="*/ 174 w 194"/>
              <a:gd name="T33" fmla="*/ 49 h 282"/>
              <a:gd name="T34" fmla="*/ 180 w 194"/>
              <a:gd name="T35" fmla="*/ 61 h 282"/>
              <a:gd name="T36" fmla="*/ 185 w 194"/>
              <a:gd name="T37" fmla="*/ 74 h 282"/>
              <a:gd name="T38" fmla="*/ 189 w 194"/>
              <a:gd name="T39" fmla="*/ 88 h 282"/>
              <a:gd name="T40" fmla="*/ 192 w 194"/>
              <a:gd name="T41" fmla="*/ 103 h 282"/>
              <a:gd name="T42" fmla="*/ 193 w 194"/>
              <a:gd name="T43" fmla="*/ 119 h 282"/>
              <a:gd name="T44" fmla="*/ 194 w 194"/>
              <a:gd name="T45" fmla="*/ 138 h 282"/>
              <a:gd name="T46" fmla="*/ 194 w 194"/>
              <a:gd name="T47" fmla="*/ 138 h 282"/>
              <a:gd name="T48" fmla="*/ 194 w 194"/>
              <a:gd name="T49" fmla="*/ 155 h 282"/>
              <a:gd name="T50" fmla="*/ 193 w 194"/>
              <a:gd name="T51" fmla="*/ 172 h 282"/>
              <a:gd name="T52" fmla="*/ 191 w 194"/>
              <a:gd name="T53" fmla="*/ 187 h 282"/>
              <a:gd name="T54" fmla="*/ 188 w 194"/>
              <a:gd name="T55" fmla="*/ 202 h 282"/>
              <a:gd name="T56" fmla="*/ 185 w 194"/>
              <a:gd name="T57" fmla="*/ 215 h 282"/>
              <a:gd name="T58" fmla="*/ 181 w 194"/>
              <a:gd name="T59" fmla="*/ 226 h 282"/>
              <a:gd name="T60" fmla="*/ 175 w 194"/>
              <a:gd name="T61" fmla="*/ 238 h 282"/>
              <a:gd name="T62" fmla="*/ 168 w 194"/>
              <a:gd name="T63" fmla="*/ 247 h 282"/>
              <a:gd name="T64" fmla="*/ 160 w 194"/>
              <a:gd name="T65" fmla="*/ 255 h 282"/>
              <a:gd name="T66" fmla="*/ 151 w 194"/>
              <a:gd name="T67" fmla="*/ 262 h 282"/>
              <a:gd name="T68" fmla="*/ 141 w 194"/>
              <a:gd name="T69" fmla="*/ 269 h 282"/>
              <a:gd name="T70" fmla="*/ 129 w 194"/>
              <a:gd name="T71" fmla="*/ 274 h 282"/>
              <a:gd name="T72" fmla="*/ 115 w 194"/>
              <a:gd name="T73" fmla="*/ 277 h 282"/>
              <a:gd name="T74" fmla="*/ 100 w 194"/>
              <a:gd name="T75" fmla="*/ 280 h 282"/>
              <a:gd name="T76" fmla="*/ 84 w 194"/>
              <a:gd name="T77" fmla="*/ 282 h 282"/>
              <a:gd name="T78" fmla="*/ 65 w 194"/>
              <a:gd name="T79" fmla="*/ 282 h 282"/>
              <a:gd name="T80" fmla="*/ 65 w 194"/>
              <a:gd name="T81" fmla="*/ 282 h 282"/>
              <a:gd name="T82" fmla="*/ 42 w 194"/>
              <a:gd name="T83" fmla="*/ 281 h 282"/>
              <a:gd name="T84" fmla="*/ 20 w 194"/>
              <a:gd name="T85" fmla="*/ 280 h 282"/>
              <a:gd name="T86" fmla="*/ 0 w 194"/>
              <a:gd name="T87" fmla="*/ 278 h 282"/>
              <a:gd name="T88" fmla="*/ 0 w 194"/>
              <a:gd name="T89" fmla="*/ 7 h 2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194" h="282">
                <a:moveTo>
                  <a:pt x="0" y="7"/>
                </a:moveTo>
                <a:lnTo>
                  <a:pt x="0" y="7"/>
                </a:lnTo>
                <a:lnTo>
                  <a:pt x="14" y="4"/>
                </a:lnTo>
                <a:lnTo>
                  <a:pt x="31" y="2"/>
                </a:lnTo>
                <a:lnTo>
                  <a:pt x="52" y="0"/>
                </a:lnTo>
                <a:lnTo>
                  <a:pt x="73" y="0"/>
                </a:lnTo>
                <a:lnTo>
                  <a:pt x="73" y="0"/>
                </a:lnTo>
                <a:lnTo>
                  <a:pt x="87" y="0"/>
                </a:lnTo>
                <a:lnTo>
                  <a:pt x="98" y="1"/>
                </a:lnTo>
                <a:lnTo>
                  <a:pt x="110" y="4"/>
                </a:lnTo>
                <a:lnTo>
                  <a:pt x="121" y="7"/>
                </a:lnTo>
                <a:lnTo>
                  <a:pt x="132" y="11"/>
                </a:lnTo>
                <a:lnTo>
                  <a:pt x="141" y="17"/>
                </a:lnTo>
                <a:lnTo>
                  <a:pt x="151" y="24"/>
                </a:lnTo>
                <a:lnTo>
                  <a:pt x="159" y="31"/>
                </a:lnTo>
                <a:lnTo>
                  <a:pt x="166" y="40"/>
                </a:lnTo>
                <a:lnTo>
                  <a:pt x="174" y="49"/>
                </a:lnTo>
                <a:lnTo>
                  <a:pt x="180" y="61"/>
                </a:lnTo>
                <a:lnTo>
                  <a:pt x="185" y="74"/>
                </a:lnTo>
                <a:lnTo>
                  <a:pt x="189" y="88"/>
                </a:lnTo>
                <a:lnTo>
                  <a:pt x="192" y="103"/>
                </a:lnTo>
                <a:lnTo>
                  <a:pt x="193" y="119"/>
                </a:lnTo>
                <a:lnTo>
                  <a:pt x="194" y="138"/>
                </a:lnTo>
                <a:lnTo>
                  <a:pt x="194" y="138"/>
                </a:lnTo>
                <a:lnTo>
                  <a:pt x="194" y="155"/>
                </a:lnTo>
                <a:lnTo>
                  <a:pt x="193" y="172"/>
                </a:lnTo>
                <a:lnTo>
                  <a:pt x="191" y="187"/>
                </a:lnTo>
                <a:lnTo>
                  <a:pt x="188" y="202"/>
                </a:lnTo>
                <a:lnTo>
                  <a:pt x="185" y="215"/>
                </a:lnTo>
                <a:lnTo>
                  <a:pt x="181" y="226"/>
                </a:lnTo>
                <a:lnTo>
                  <a:pt x="175" y="238"/>
                </a:lnTo>
                <a:lnTo>
                  <a:pt x="168" y="247"/>
                </a:lnTo>
                <a:lnTo>
                  <a:pt x="160" y="255"/>
                </a:lnTo>
                <a:lnTo>
                  <a:pt x="151" y="262"/>
                </a:lnTo>
                <a:lnTo>
                  <a:pt x="141" y="269"/>
                </a:lnTo>
                <a:lnTo>
                  <a:pt x="129" y="274"/>
                </a:lnTo>
                <a:lnTo>
                  <a:pt x="115" y="277"/>
                </a:lnTo>
                <a:lnTo>
                  <a:pt x="100" y="280"/>
                </a:lnTo>
                <a:lnTo>
                  <a:pt x="84" y="282"/>
                </a:lnTo>
                <a:lnTo>
                  <a:pt x="65" y="282"/>
                </a:lnTo>
                <a:lnTo>
                  <a:pt x="65" y="282"/>
                </a:lnTo>
                <a:lnTo>
                  <a:pt x="42" y="281"/>
                </a:lnTo>
                <a:lnTo>
                  <a:pt x="20" y="280"/>
                </a:lnTo>
                <a:lnTo>
                  <a:pt x="0" y="278"/>
                </a:lnTo>
                <a:lnTo>
                  <a:pt x="0" y="7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rgbClr val="005EB8"/>
              </a:solidFill>
            </a:endParaRPr>
          </a:p>
        </p:txBody>
      </p:sp>
      <p:sp>
        <p:nvSpPr>
          <p:cNvPr id="18" name="Freeform 15"/>
          <p:cNvSpPr>
            <a:spLocks/>
          </p:cNvSpPr>
          <p:nvPr userDrawn="1"/>
        </p:nvSpPr>
        <p:spPr bwMode="auto">
          <a:xfrm>
            <a:off x="10071814" y="5961171"/>
            <a:ext cx="194036" cy="160505"/>
          </a:xfrm>
          <a:custGeom>
            <a:avLst/>
            <a:gdLst>
              <a:gd name="T0" fmla="*/ 171 w 385"/>
              <a:gd name="T1" fmla="*/ 0 h 428"/>
              <a:gd name="T2" fmla="*/ 171 w 385"/>
              <a:gd name="T3" fmla="*/ 0 h 428"/>
              <a:gd name="T4" fmla="*/ 150 w 385"/>
              <a:gd name="T5" fmla="*/ 1 h 428"/>
              <a:gd name="T6" fmla="*/ 129 w 385"/>
              <a:gd name="T7" fmla="*/ 2 h 428"/>
              <a:gd name="T8" fmla="*/ 106 w 385"/>
              <a:gd name="T9" fmla="*/ 4 h 428"/>
              <a:gd name="T10" fmla="*/ 83 w 385"/>
              <a:gd name="T11" fmla="*/ 7 h 428"/>
              <a:gd name="T12" fmla="*/ 60 w 385"/>
              <a:gd name="T13" fmla="*/ 10 h 428"/>
              <a:gd name="T14" fmla="*/ 39 w 385"/>
              <a:gd name="T15" fmla="*/ 14 h 428"/>
              <a:gd name="T16" fmla="*/ 18 w 385"/>
              <a:gd name="T17" fmla="*/ 20 h 428"/>
              <a:gd name="T18" fmla="*/ 0 w 385"/>
              <a:gd name="T19" fmla="*/ 26 h 428"/>
              <a:gd name="T20" fmla="*/ 0 w 385"/>
              <a:gd name="T21" fmla="*/ 415 h 428"/>
              <a:gd name="T22" fmla="*/ 0 w 385"/>
              <a:gd name="T23" fmla="*/ 415 h 428"/>
              <a:gd name="T24" fmla="*/ 15 w 385"/>
              <a:gd name="T25" fmla="*/ 418 h 428"/>
              <a:gd name="T26" fmla="*/ 34 w 385"/>
              <a:gd name="T27" fmla="*/ 420 h 428"/>
              <a:gd name="T28" fmla="*/ 73 w 385"/>
              <a:gd name="T29" fmla="*/ 424 h 428"/>
              <a:gd name="T30" fmla="*/ 116 w 385"/>
              <a:gd name="T31" fmla="*/ 427 h 428"/>
              <a:gd name="T32" fmla="*/ 155 w 385"/>
              <a:gd name="T33" fmla="*/ 428 h 428"/>
              <a:gd name="T34" fmla="*/ 155 w 385"/>
              <a:gd name="T35" fmla="*/ 428 h 428"/>
              <a:gd name="T36" fmla="*/ 186 w 385"/>
              <a:gd name="T37" fmla="*/ 427 h 428"/>
              <a:gd name="T38" fmla="*/ 212 w 385"/>
              <a:gd name="T39" fmla="*/ 425 h 428"/>
              <a:gd name="T40" fmla="*/ 238 w 385"/>
              <a:gd name="T41" fmla="*/ 421 h 428"/>
              <a:gd name="T42" fmla="*/ 261 w 385"/>
              <a:gd name="T43" fmla="*/ 415 h 428"/>
              <a:gd name="T44" fmla="*/ 282 w 385"/>
              <a:gd name="T45" fmla="*/ 408 h 428"/>
              <a:gd name="T46" fmla="*/ 301 w 385"/>
              <a:gd name="T47" fmla="*/ 399 h 428"/>
              <a:gd name="T48" fmla="*/ 309 w 385"/>
              <a:gd name="T49" fmla="*/ 394 h 428"/>
              <a:gd name="T50" fmla="*/ 318 w 385"/>
              <a:gd name="T51" fmla="*/ 389 h 428"/>
              <a:gd name="T52" fmla="*/ 326 w 385"/>
              <a:gd name="T53" fmla="*/ 383 h 428"/>
              <a:gd name="T54" fmla="*/ 333 w 385"/>
              <a:gd name="T55" fmla="*/ 377 h 428"/>
              <a:gd name="T56" fmla="*/ 339 w 385"/>
              <a:gd name="T57" fmla="*/ 369 h 428"/>
              <a:gd name="T58" fmla="*/ 345 w 385"/>
              <a:gd name="T59" fmla="*/ 362 h 428"/>
              <a:gd name="T60" fmla="*/ 351 w 385"/>
              <a:gd name="T61" fmla="*/ 355 h 428"/>
              <a:gd name="T62" fmla="*/ 356 w 385"/>
              <a:gd name="T63" fmla="*/ 347 h 428"/>
              <a:gd name="T64" fmla="*/ 361 w 385"/>
              <a:gd name="T65" fmla="*/ 337 h 428"/>
              <a:gd name="T66" fmla="*/ 366 w 385"/>
              <a:gd name="T67" fmla="*/ 329 h 428"/>
              <a:gd name="T68" fmla="*/ 373 w 385"/>
              <a:gd name="T69" fmla="*/ 309 h 428"/>
              <a:gd name="T70" fmla="*/ 378 w 385"/>
              <a:gd name="T71" fmla="*/ 287 h 428"/>
              <a:gd name="T72" fmla="*/ 382 w 385"/>
              <a:gd name="T73" fmla="*/ 264 h 428"/>
              <a:gd name="T74" fmla="*/ 384 w 385"/>
              <a:gd name="T75" fmla="*/ 239 h 428"/>
              <a:gd name="T76" fmla="*/ 385 w 385"/>
              <a:gd name="T77" fmla="*/ 211 h 428"/>
              <a:gd name="T78" fmla="*/ 385 w 385"/>
              <a:gd name="T79" fmla="*/ 211 h 428"/>
              <a:gd name="T80" fmla="*/ 384 w 385"/>
              <a:gd name="T81" fmla="*/ 187 h 428"/>
              <a:gd name="T82" fmla="*/ 381 w 385"/>
              <a:gd name="T83" fmla="*/ 164 h 428"/>
              <a:gd name="T84" fmla="*/ 377 w 385"/>
              <a:gd name="T85" fmla="*/ 143 h 428"/>
              <a:gd name="T86" fmla="*/ 371 w 385"/>
              <a:gd name="T87" fmla="*/ 122 h 428"/>
              <a:gd name="T88" fmla="*/ 363 w 385"/>
              <a:gd name="T89" fmla="*/ 104 h 428"/>
              <a:gd name="T90" fmla="*/ 352 w 385"/>
              <a:gd name="T91" fmla="*/ 86 h 428"/>
              <a:gd name="T92" fmla="*/ 341 w 385"/>
              <a:gd name="T93" fmla="*/ 71 h 428"/>
              <a:gd name="T94" fmla="*/ 328 w 385"/>
              <a:gd name="T95" fmla="*/ 57 h 428"/>
              <a:gd name="T96" fmla="*/ 314 w 385"/>
              <a:gd name="T97" fmla="*/ 43 h 428"/>
              <a:gd name="T98" fmla="*/ 297 w 385"/>
              <a:gd name="T99" fmla="*/ 32 h 428"/>
              <a:gd name="T100" fmla="*/ 280 w 385"/>
              <a:gd name="T101" fmla="*/ 23 h 428"/>
              <a:gd name="T102" fmla="*/ 260 w 385"/>
              <a:gd name="T103" fmla="*/ 14 h 428"/>
              <a:gd name="T104" fmla="*/ 240 w 385"/>
              <a:gd name="T105" fmla="*/ 8 h 428"/>
              <a:gd name="T106" fmla="*/ 218 w 385"/>
              <a:gd name="T107" fmla="*/ 4 h 428"/>
              <a:gd name="T108" fmla="*/ 195 w 385"/>
              <a:gd name="T109" fmla="*/ 1 h 428"/>
              <a:gd name="T110" fmla="*/ 171 w 385"/>
              <a:gd name="T111" fmla="*/ 0 h 4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385" h="428">
                <a:moveTo>
                  <a:pt x="171" y="0"/>
                </a:moveTo>
                <a:lnTo>
                  <a:pt x="171" y="0"/>
                </a:lnTo>
                <a:lnTo>
                  <a:pt x="150" y="1"/>
                </a:lnTo>
                <a:lnTo>
                  <a:pt x="129" y="2"/>
                </a:lnTo>
                <a:lnTo>
                  <a:pt x="106" y="4"/>
                </a:lnTo>
                <a:lnTo>
                  <a:pt x="83" y="7"/>
                </a:lnTo>
                <a:lnTo>
                  <a:pt x="60" y="10"/>
                </a:lnTo>
                <a:lnTo>
                  <a:pt x="39" y="14"/>
                </a:lnTo>
                <a:lnTo>
                  <a:pt x="18" y="20"/>
                </a:lnTo>
                <a:lnTo>
                  <a:pt x="0" y="26"/>
                </a:lnTo>
                <a:lnTo>
                  <a:pt x="0" y="415"/>
                </a:lnTo>
                <a:lnTo>
                  <a:pt x="0" y="415"/>
                </a:lnTo>
                <a:lnTo>
                  <a:pt x="15" y="418"/>
                </a:lnTo>
                <a:lnTo>
                  <a:pt x="34" y="420"/>
                </a:lnTo>
                <a:lnTo>
                  <a:pt x="73" y="424"/>
                </a:lnTo>
                <a:lnTo>
                  <a:pt x="116" y="427"/>
                </a:lnTo>
                <a:lnTo>
                  <a:pt x="155" y="428"/>
                </a:lnTo>
                <a:lnTo>
                  <a:pt x="155" y="428"/>
                </a:lnTo>
                <a:lnTo>
                  <a:pt x="186" y="427"/>
                </a:lnTo>
                <a:lnTo>
                  <a:pt x="212" y="425"/>
                </a:lnTo>
                <a:lnTo>
                  <a:pt x="238" y="421"/>
                </a:lnTo>
                <a:lnTo>
                  <a:pt x="261" y="415"/>
                </a:lnTo>
                <a:lnTo>
                  <a:pt x="282" y="408"/>
                </a:lnTo>
                <a:lnTo>
                  <a:pt x="301" y="399"/>
                </a:lnTo>
                <a:lnTo>
                  <a:pt x="309" y="394"/>
                </a:lnTo>
                <a:lnTo>
                  <a:pt x="318" y="389"/>
                </a:lnTo>
                <a:lnTo>
                  <a:pt x="326" y="383"/>
                </a:lnTo>
                <a:lnTo>
                  <a:pt x="333" y="377"/>
                </a:lnTo>
                <a:lnTo>
                  <a:pt x="339" y="369"/>
                </a:lnTo>
                <a:lnTo>
                  <a:pt x="345" y="362"/>
                </a:lnTo>
                <a:lnTo>
                  <a:pt x="351" y="355"/>
                </a:lnTo>
                <a:lnTo>
                  <a:pt x="356" y="347"/>
                </a:lnTo>
                <a:lnTo>
                  <a:pt x="361" y="337"/>
                </a:lnTo>
                <a:lnTo>
                  <a:pt x="366" y="329"/>
                </a:lnTo>
                <a:lnTo>
                  <a:pt x="373" y="309"/>
                </a:lnTo>
                <a:lnTo>
                  <a:pt x="378" y="287"/>
                </a:lnTo>
                <a:lnTo>
                  <a:pt x="382" y="264"/>
                </a:lnTo>
                <a:lnTo>
                  <a:pt x="384" y="239"/>
                </a:lnTo>
                <a:lnTo>
                  <a:pt x="385" y="211"/>
                </a:lnTo>
                <a:lnTo>
                  <a:pt x="385" y="211"/>
                </a:lnTo>
                <a:lnTo>
                  <a:pt x="384" y="187"/>
                </a:lnTo>
                <a:lnTo>
                  <a:pt x="381" y="164"/>
                </a:lnTo>
                <a:lnTo>
                  <a:pt x="377" y="143"/>
                </a:lnTo>
                <a:lnTo>
                  <a:pt x="371" y="122"/>
                </a:lnTo>
                <a:lnTo>
                  <a:pt x="363" y="104"/>
                </a:lnTo>
                <a:lnTo>
                  <a:pt x="352" y="86"/>
                </a:lnTo>
                <a:lnTo>
                  <a:pt x="341" y="71"/>
                </a:lnTo>
                <a:lnTo>
                  <a:pt x="328" y="57"/>
                </a:lnTo>
                <a:lnTo>
                  <a:pt x="314" y="43"/>
                </a:lnTo>
                <a:lnTo>
                  <a:pt x="297" y="32"/>
                </a:lnTo>
                <a:lnTo>
                  <a:pt x="280" y="23"/>
                </a:lnTo>
                <a:lnTo>
                  <a:pt x="260" y="14"/>
                </a:lnTo>
                <a:lnTo>
                  <a:pt x="240" y="8"/>
                </a:lnTo>
                <a:lnTo>
                  <a:pt x="218" y="4"/>
                </a:lnTo>
                <a:lnTo>
                  <a:pt x="195" y="1"/>
                </a:lnTo>
                <a:lnTo>
                  <a:pt x="171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rgbClr val="005EB8"/>
              </a:solidFill>
            </a:endParaRPr>
          </a:p>
        </p:txBody>
      </p:sp>
      <p:pic>
        <p:nvPicPr>
          <p:cNvPr id="32" name="Imagen 8" descr="logo AMa.wmf"/>
          <p:cNvPicPr>
            <a:picLocks noChangeAspect="1"/>
          </p:cNvPicPr>
          <p:nvPr userDrawn="1"/>
        </p:nvPicPr>
        <p:blipFill>
          <a:blip r:embed="rId2" cstate="email">
            <a:alphaModFix/>
            <a:lum bright="100000" contrast="-100000"/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800581" y="6133298"/>
            <a:ext cx="1289050" cy="168630"/>
          </a:xfrm>
          <a:prstGeom prst="rect">
            <a:avLst/>
          </a:prstGeom>
        </p:spPr>
      </p:pic>
      <p:grpSp>
        <p:nvGrpSpPr>
          <p:cNvPr id="50" name="Group 49"/>
          <p:cNvGrpSpPr/>
          <p:nvPr userDrawn="1"/>
        </p:nvGrpSpPr>
        <p:grpSpPr>
          <a:xfrm>
            <a:off x="10702202" y="68066"/>
            <a:ext cx="874461" cy="651751"/>
            <a:chOff x="8388192" y="36245"/>
            <a:chExt cx="874464" cy="651751"/>
          </a:xfrm>
        </p:grpSpPr>
        <p:grpSp>
          <p:nvGrpSpPr>
            <p:cNvPr id="51" name="Group 50"/>
            <p:cNvGrpSpPr/>
            <p:nvPr userDrawn="1"/>
          </p:nvGrpSpPr>
          <p:grpSpPr>
            <a:xfrm>
              <a:off x="8545513" y="36245"/>
              <a:ext cx="489905" cy="495602"/>
              <a:chOff x="7818438" y="101600"/>
              <a:chExt cx="546100" cy="552450"/>
            </a:xfrm>
          </p:grpSpPr>
          <p:sp>
            <p:nvSpPr>
              <p:cNvPr id="54" name="Freeform 5"/>
              <p:cNvSpPr>
                <a:spLocks noEditPoints="1"/>
              </p:cNvSpPr>
              <p:nvPr userDrawn="1"/>
            </p:nvSpPr>
            <p:spPr bwMode="auto">
              <a:xfrm>
                <a:off x="7818438" y="200025"/>
                <a:ext cx="546100" cy="454025"/>
              </a:xfrm>
              <a:custGeom>
                <a:avLst/>
                <a:gdLst>
                  <a:gd name="T0" fmla="*/ 56 w 344"/>
                  <a:gd name="T1" fmla="*/ 0 h 286"/>
                  <a:gd name="T2" fmla="*/ 44 w 344"/>
                  <a:gd name="T3" fmla="*/ 2 h 286"/>
                  <a:gd name="T4" fmla="*/ 24 w 344"/>
                  <a:gd name="T5" fmla="*/ 10 h 286"/>
                  <a:gd name="T6" fmla="*/ 10 w 344"/>
                  <a:gd name="T7" fmla="*/ 26 h 286"/>
                  <a:gd name="T8" fmla="*/ 2 w 344"/>
                  <a:gd name="T9" fmla="*/ 46 h 286"/>
                  <a:gd name="T10" fmla="*/ 0 w 344"/>
                  <a:gd name="T11" fmla="*/ 230 h 286"/>
                  <a:gd name="T12" fmla="*/ 2 w 344"/>
                  <a:gd name="T13" fmla="*/ 242 h 286"/>
                  <a:gd name="T14" fmla="*/ 10 w 344"/>
                  <a:gd name="T15" fmla="*/ 262 h 286"/>
                  <a:gd name="T16" fmla="*/ 24 w 344"/>
                  <a:gd name="T17" fmla="*/ 278 h 286"/>
                  <a:gd name="T18" fmla="*/ 44 w 344"/>
                  <a:gd name="T19" fmla="*/ 286 h 286"/>
                  <a:gd name="T20" fmla="*/ 288 w 344"/>
                  <a:gd name="T21" fmla="*/ 286 h 286"/>
                  <a:gd name="T22" fmla="*/ 300 w 344"/>
                  <a:gd name="T23" fmla="*/ 286 h 286"/>
                  <a:gd name="T24" fmla="*/ 320 w 344"/>
                  <a:gd name="T25" fmla="*/ 278 h 286"/>
                  <a:gd name="T26" fmla="*/ 334 w 344"/>
                  <a:gd name="T27" fmla="*/ 262 h 286"/>
                  <a:gd name="T28" fmla="*/ 344 w 344"/>
                  <a:gd name="T29" fmla="*/ 242 h 286"/>
                  <a:gd name="T30" fmla="*/ 344 w 344"/>
                  <a:gd name="T31" fmla="*/ 58 h 286"/>
                  <a:gd name="T32" fmla="*/ 344 w 344"/>
                  <a:gd name="T33" fmla="*/ 46 h 286"/>
                  <a:gd name="T34" fmla="*/ 334 w 344"/>
                  <a:gd name="T35" fmla="*/ 26 h 286"/>
                  <a:gd name="T36" fmla="*/ 320 w 344"/>
                  <a:gd name="T37" fmla="*/ 10 h 286"/>
                  <a:gd name="T38" fmla="*/ 300 w 344"/>
                  <a:gd name="T39" fmla="*/ 2 h 286"/>
                  <a:gd name="T40" fmla="*/ 288 w 344"/>
                  <a:gd name="T41" fmla="*/ 0 h 286"/>
                  <a:gd name="T42" fmla="*/ 148 w 344"/>
                  <a:gd name="T43" fmla="*/ 142 h 286"/>
                  <a:gd name="T44" fmla="*/ 144 w 344"/>
                  <a:gd name="T45" fmla="*/ 136 h 286"/>
                  <a:gd name="T46" fmla="*/ 136 w 344"/>
                  <a:gd name="T47" fmla="*/ 122 h 286"/>
                  <a:gd name="T48" fmla="*/ 134 w 344"/>
                  <a:gd name="T49" fmla="*/ 112 h 286"/>
                  <a:gd name="T50" fmla="*/ 138 w 344"/>
                  <a:gd name="T51" fmla="*/ 98 h 286"/>
                  <a:gd name="T52" fmla="*/ 146 w 344"/>
                  <a:gd name="T53" fmla="*/ 88 h 286"/>
                  <a:gd name="T54" fmla="*/ 158 w 344"/>
                  <a:gd name="T55" fmla="*/ 80 h 286"/>
                  <a:gd name="T56" fmla="*/ 172 w 344"/>
                  <a:gd name="T57" fmla="*/ 76 h 286"/>
                  <a:gd name="T58" fmla="*/ 178 w 344"/>
                  <a:gd name="T59" fmla="*/ 78 h 286"/>
                  <a:gd name="T60" fmla="*/ 192 w 344"/>
                  <a:gd name="T61" fmla="*/ 82 h 286"/>
                  <a:gd name="T62" fmla="*/ 202 w 344"/>
                  <a:gd name="T63" fmla="*/ 92 h 286"/>
                  <a:gd name="T64" fmla="*/ 208 w 344"/>
                  <a:gd name="T65" fmla="*/ 106 h 286"/>
                  <a:gd name="T66" fmla="*/ 208 w 344"/>
                  <a:gd name="T67" fmla="*/ 112 h 286"/>
                  <a:gd name="T68" fmla="*/ 204 w 344"/>
                  <a:gd name="T69" fmla="*/ 128 h 286"/>
                  <a:gd name="T70" fmla="*/ 196 w 344"/>
                  <a:gd name="T71" fmla="*/ 140 h 286"/>
                  <a:gd name="T72" fmla="*/ 126 w 344"/>
                  <a:gd name="T73" fmla="*/ 228 h 2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44" h="286">
                    <a:moveTo>
                      <a:pt x="288" y="0"/>
                    </a:moveTo>
                    <a:lnTo>
                      <a:pt x="56" y="0"/>
                    </a:lnTo>
                    <a:lnTo>
                      <a:pt x="56" y="0"/>
                    </a:lnTo>
                    <a:lnTo>
                      <a:pt x="44" y="2"/>
                    </a:lnTo>
                    <a:lnTo>
                      <a:pt x="34" y="6"/>
                    </a:lnTo>
                    <a:lnTo>
                      <a:pt x="24" y="10"/>
                    </a:lnTo>
                    <a:lnTo>
                      <a:pt x="16" y="18"/>
                    </a:lnTo>
                    <a:lnTo>
                      <a:pt x="10" y="26"/>
                    </a:lnTo>
                    <a:lnTo>
                      <a:pt x="4" y="36"/>
                    </a:lnTo>
                    <a:lnTo>
                      <a:pt x="2" y="46"/>
                    </a:lnTo>
                    <a:lnTo>
                      <a:pt x="0" y="58"/>
                    </a:lnTo>
                    <a:lnTo>
                      <a:pt x="0" y="230"/>
                    </a:lnTo>
                    <a:lnTo>
                      <a:pt x="0" y="230"/>
                    </a:lnTo>
                    <a:lnTo>
                      <a:pt x="2" y="242"/>
                    </a:lnTo>
                    <a:lnTo>
                      <a:pt x="4" y="252"/>
                    </a:lnTo>
                    <a:lnTo>
                      <a:pt x="10" y="262"/>
                    </a:lnTo>
                    <a:lnTo>
                      <a:pt x="16" y="270"/>
                    </a:lnTo>
                    <a:lnTo>
                      <a:pt x="24" y="278"/>
                    </a:lnTo>
                    <a:lnTo>
                      <a:pt x="34" y="282"/>
                    </a:lnTo>
                    <a:lnTo>
                      <a:pt x="44" y="286"/>
                    </a:lnTo>
                    <a:lnTo>
                      <a:pt x="56" y="286"/>
                    </a:lnTo>
                    <a:lnTo>
                      <a:pt x="288" y="286"/>
                    </a:lnTo>
                    <a:lnTo>
                      <a:pt x="288" y="286"/>
                    </a:lnTo>
                    <a:lnTo>
                      <a:pt x="300" y="286"/>
                    </a:lnTo>
                    <a:lnTo>
                      <a:pt x="310" y="282"/>
                    </a:lnTo>
                    <a:lnTo>
                      <a:pt x="320" y="278"/>
                    </a:lnTo>
                    <a:lnTo>
                      <a:pt x="328" y="270"/>
                    </a:lnTo>
                    <a:lnTo>
                      <a:pt x="334" y="262"/>
                    </a:lnTo>
                    <a:lnTo>
                      <a:pt x="340" y="252"/>
                    </a:lnTo>
                    <a:lnTo>
                      <a:pt x="344" y="242"/>
                    </a:lnTo>
                    <a:lnTo>
                      <a:pt x="344" y="230"/>
                    </a:lnTo>
                    <a:lnTo>
                      <a:pt x="344" y="58"/>
                    </a:lnTo>
                    <a:lnTo>
                      <a:pt x="344" y="58"/>
                    </a:lnTo>
                    <a:lnTo>
                      <a:pt x="344" y="46"/>
                    </a:lnTo>
                    <a:lnTo>
                      <a:pt x="340" y="36"/>
                    </a:lnTo>
                    <a:lnTo>
                      <a:pt x="334" y="26"/>
                    </a:lnTo>
                    <a:lnTo>
                      <a:pt x="328" y="18"/>
                    </a:lnTo>
                    <a:lnTo>
                      <a:pt x="320" y="10"/>
                    </a:lnTo>
                    <a:lnTo>
                      <a:pt x="310" y="6"/>
                    </a:lnTo>
                    <a:lnTo>
                      <a:pt x="300" y="2"/>
                    </a:lnTo>
                    <a:lnTo>
                      <a:pt x="288" y="0"/>
                    </a:lnTo>
                    <a:lnTo>
                      <a:pt x="288" y="0"/>
                    </a:lnTo>
                    <a:close/>
                    <a:moveTo>
                      <a:pt x="126" y="228"/>
                    </a:moveTo>
                    <a:lnTo>
                      <a:pt x="148" y="142"/>
                    </a:lnTo>
                    <a:lnTo>
                      <a:pt x="148" y="142"/>
                    </a:lnTo>
                    <a:lnTo>
                      <a:pt x="144" y="136"/>
                    </a:lnTo>
                    <a:lnTo>
                      <a:pt x="138" y="130"/>
                    </a:lnTo>
                    <a:lnTo>
                      <a:pt x="136" y="122"/>
                    </a:lnTo>
                    <a:lnTo>
                      <a:pt x="134" y="112"/>
                    </a:lnTo>
                    <a:lnTo>
                      <a:pt x="134" y="112"/>
                    </a:lnTo>
                    <a:lnTo>
                      <a:pt x="136" y="106"/>
                    </a:lnTo>
                    <a:lnTo>
                      <a:pt x="138" y="98"/>
                    </a:lnTo>
                    <a:lnTo>
                      <a:pt x="142" y="92"/>
                    </a:lnTo>
                    <a:lnTo>
                      <a:pt x="146" y="88"/>
                    </a:lnTo>
                    <a:lnTo>
                      <a:pt x="152" y="82"/>
                    </a:lnTo>
                    <a:lnTo>
                      <a:pt x="158" y="80"/>
                    </a:lnTo>
                    <a:lnTo>
                      <a:pt x="164" y="78"/>
                    </a:lnTo>
                    <a:lnTo>
                      <a:pt x="172" y="76"/>
                    </a:lnTo>
                    <a:lnTo>
                      <a:pt x="172" y="76"/>
                    </a:lnTo>
                    <a:lnTo>
                      <a:pt x="178" y="78"/>
                    </a:lnTo>
                    <a:lnTo>
                      <a:pt x="186" y="80"/>
                    </a:lnTo>
                    <a:lnTo>
                      <a:pt x="192" y="82"/>
                    </a:lnTo>
                    <a:lnTo>
                      <a:pt x="198" y="88"/>
                    </a:lnTo>
                    <a:lnTo>
                      <a:pt x="202" y="92"/>
                    </a:lnTo>
                    <a:lnTo>
                      <a:pt x="204" y="98"/>
                    </a:lnTo>
                    <a:lnTo>
                      <a:pt x="208" y="106"/>
                    </a:lnTo>
                    <a:lnTo>
                      <a:pt x="208" y="112"/>
                    </a:lnTo>
                    <a:lnTo>
                      <a:pt x="208" y="112"/>
                    </a:lnTo>
                    <a:lnTo>
                      <a:pt x="206" y="120"/>
                    </a:lnTo>
                    <a:lnTo>
                      <a:pt x="204" y="128"/>
                    </a:lnTo>
                    <a:lnTo>
                      <a:pt x="200" y="134"/>
                    </a:lnTo>
                    <a:lnTo>
                      <a:pt x="196" y="140"/>
                    </a:lnTo>
                    <a:lnTo>
                      <a:pt x="220" y="228"/>
                    </a:lnTo>
                    <a:lnTo>
                      <a:pt x="126" y="228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005EB8"/>
                  </a:solidFill>
                </a:endParaRPr>
              </a:p>
            </p:txBody>
          </p:sp>
          <p:sp>
            <p:nvSpPr>
              <p:cNvPr id="55" name="Freeform 6"/>
              <p:cNvSpPr>
                <a:spLocks/>
              </p:cNvSpPr>
              <p:nvPr userDrawn="1"/>
            </p:nvSpPr>
            <p:spPr bwMode="auto">
              <a:xfrm>
                <a:off x="7961313" y="101600"/>
                <a:ext cx="260350" cy="88900"/>
              </a:xfrm>
              <a:custGeom>
                <a:avLst/>
                <a:gdLst>
                  <a:gd name="T0" fmla="*/ 20 w 164"/>
                  <a:gd name="T1" fmla="*/ 56 h 56"/>
                  <a:gd name="T2" fmla="*/ 20 w 164"/>
                  <a:gd name="T3" fmla="*/ 56 h 56"/>
                  <a:gd name="T4" fmla="*/ 22 w 164"/>
                  <a:gd name="T5" fmla="*/ 46 h 56"/>
                  <a:gd name="T6" fmla="*/ 26 w 164"/>
                  <a:gd name="T7" fmla="*/ 36 h 56"/>
                  <a:gd name="T8" fmla="*/ 30 w 164"/>
                  <a:gd name="T9" fmla="*/ 30 h 56"/>
                  <a:gd name="T10" fmla="*/ 36 w 164"/>
                  <a:gd name="T11" fmla="*/ 26 h 56"/>
                  <a:gd name="T12" fmla="*/ 42 w 164"/>
                  <a:gd name="T13" fmla="*/ 22 h 56"/>
                  <a:gd name="T14" fmla="*/ 54 w 164"/>
                  <a:gd name="T15" fmla="*/ 20 h 56"/>
                  <a:gd name="T16" fmla="*/ 82 w 164"/>
                  <a:gd name="T17" fmla="*/ 20 h 56"/>
                  <a:gd name="T18" fmla="*/ 82 w 164"/>
                  <a:gd name="T19" fmla="*/ 20 h 56"/>
                  <a:gd name="T20" fmla="*/ 112 w 164"/>
                  <a:gd name="T21" fmla="*/ 20 h 56"/>
                  <a:gd name="T22" fmla="*/ 122 w 164"/>
                  <a:gd name="T23" fmla="*/ 22 h 56"/>
                  <a:gd name="T24" fmla="*/ 130 w 164"/>
                  <a:gd name="T25" fmla="*/ 26 h 56"/>
                  <a:gd name="T26" fmla="*/ 136 w 164"/>
                  <a:gd name="T27" fmla="*/ 30 h 56"/>
                  <a:gd name="T28" fmla="*/ 140 w 164"/>
                  <a:gd name="T29" fmla="*/ 36 h 56"/>
                  <a:gd name="T30" fmla="*/ 142 w 164"/>
                  <a:gd name="T31" fmla="*/ 46 h 56"/>
                  <a:gd name="T32" fmla="*/ 144 w 164"/>
                  <a:gd name="T33" fmla="*/ 56 h 56"/>
                  <a:gd name="T34" fmla="*/ 164 w 164"/>
                  <a:gd name="T35" fmla="*/ 56 h 56"/>
                  <a:gd name="T36" fmla="*/ 164 w 164"/>
                  <a:gd name="T37" fmla="*/ 56 h 56"/>
                  <a:gd name="T38" fmla="*/ 162 w 164"/>
                  <a:gd name="T39" fmla="*/ 38 h 56"/>
                  <a:gd name="T40" fmla="*/ 156 w 164"/>
                  <a:gd name="T41" fmla="*/ 24 h 56"/>
                  <a:gd name="T42" fmla="*/ 148 w 164"/>
                  <a:gd name="T43" fmla="*/ 14 h 56"/>
                  <a:gd name="T44" fmla="*/ 138 w 164"/>
                  <a:gd name="T45" fmla="*/ 6 h 56"/>
                  <a:gd name="T46" fmla="*/ 126 w 164"/>
                  <a:gd name="T47" fmla="*/ 2 h 56"/>
                  <a:gd name="T48" fmla="*/ 112 w 164"/>
                  <a:gd name="T49" fmla="*/ 0 h 56"/>
                  <a:gd name="T50" fmla="*/ 82 w 164"/>
                  <a:gd name="T51" fmla="*/ 0 h 56"/>
                  <a:gd name="T52" fmla="*/ 82 w 164"/>
                  <a:gd name="T53" fmla="*/ 0 h 56"/>
                  <a:gd name="T54" fmla="*/ 52 w 164"/>
                  <a:gd name="T55" fmla="*/ 0 h 56"/>
                  <a:gd name="T56" fmla="*/ 38 w 164"/>
                  <a:gd name="T57" fmla="*/ 2 h 56"/>
                  <a:gd name="T58" fmla="*/ 26 w 164"/>
                  <a:gd name="T59" fmla="*/ 6 h 56"/>
                  <a:gd name="T60" fmla="*/ 16 w 164"/>
                  <a:gd name="T61" fmla="*/ 14 h 56"/>
                  <a:gd name="T62" fmla="*/ 8 w 164"/>
                  <a:gd name="T63" fmla="*/ 24 h 56"/>
                  <a:gd name="T64" fmla="*/ 2 w 164"/>
                  <a:gd name="T65" fmla="*/ 38 h 56"/>
                  <a:gd name="T66" fmla="*/ 0 w 164"/>
                  <a:gd name="T67" fmla="*/ 56 h 56"/>
                  <a:gd name="T68" fmla="*/ 20 w 164"/>
                  <a:gd name="T69" fmla="*/ 5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64" h="56">
                    <a:moveTo>
                      <a:pt x="20" y="56"/>
                    </a:moveTo>
                    <a:lnTo>
                      <a:pt x="20" y="56"/>
                    </a:lnTo>
                    <a:lnTo>
                      <a:pt x="22" y="46"/>
                    </a:lnTo>
                    <a:lnTo>
                      <a:pt x="26" y="36"/>
                    </a:lnTo>
                    <a:lnTo>
                      <a:pt x="30" y="30"/>
                    </a:lnTo>
                    <a:lnTo>
                      <a:pt x="36" y="26"/>
                    </a:lnTo>
                    <a:lnTo>
                      <a:pt x="42" y="22"/>
                    </a:lnTo>
                    <a:lnTo>
                      <a:pt x="54" y="20"/>
                    </a:lnTo>
                    <a:lnTo>
                      <a:pt x="82" y="20"/>
                    </a:lnTo>
                    <a:lnTo>
                      <a:pt x="82" y="20"/>
                    </a:lnTo>
                    <a:lnTo>
                      <a:pt x="112" y="20"/>
                    </a:lnTo>
                    <a:lnTo>
                      <a:pt x="122" y="22"/>
                    </a:lnTo>
                    <a:lnTo>
                      <a:pt x="130" y="26"/>
                    </a:lnTo>
                    <a:lnTo>
                      <a:pt x="136" y="30"/>
                    </a:lnTo>
                    <a:lnTo>
                      <a:pt x="140" y="36"/>
                    </a:lnTo>
                    <a:lnTo>
                      <a:pt x="142" y="46"/>
                    </a:lnTo>
                    <a:lnTo>
                      <a:pt x="144" y="56"/>
                    </a:lnTo>
                    <a:lnTo>
                      <a:pt x="164" y="56"/>
                    </a:lnTo>
                    <a:lnTo>
                      <a:pt x="164" y="56"/>
                    </a:lnTo>
                    <a:lnTo>
                      <a:pt x="162" y="38"/>
                    </a:lnTo>
                    <a:lnTo>
                      <a:pt x="156" y="24"/>
                    </a:lnTo>
                    <a:lnTo>
                      <a:pt x="148" y="14"/>
                    </a:lnTo>
                    <a:lnTo>
                      <a:pt x="138" y="6"/>
                    </a:lnTo>
                    <a:lnTo>
                      <a:pt x="126" y="2"/>
                    </a:lnTo>
                    <a:lnTo>
                      <a:pt x="112" y="0"/>
                    </a:lnTo>
                    <a:lnTo>
                      <a:pt x="82" y="0"/>
                    </a:lnTo>
                    <a:lnTo>
                      <a:pt x="82" y="0"/>
                    </a:lnTo>
                    <a:lnTo>
                      <a:pt x="52" y="0"/>
                    </a:lnTo>
                    <a:lnTo>
                      <a:pt x="38" y="2"/>
                    </a:lnTo>
                    <a:lnTo>
                      <a:pt x="26" y="6"/>
                    </a:lnTo>
                    <a:lnTo>
                      <a:pt x="16" y="14"/>
                    </a:lnTo>
                    <a:lnTo>
                      <a:pt x="8" y="24"/>
                    </a:lnTo>
                    <a:lnTo>
                      <a:pt x="2" y="38"/>
                    </a:lnTo>
                    <a:lnTo>
                      <a:pt x="0" y="56"/>
                    </a:lnTo>
                    <a:lnTo>
                      <a:pt x="20" y="56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005EB8"/>
                  </a:solidFill>
                </a:endParaRPr>
              </a:p>
            </p:txBody>
          </p:sp>
        </p:grpSp>
        <p:sp>
          <p:nvSpPr>
            <p:cNvPr id="52" name="TextBox 51"/>
            <p:cNvSpPr txBox="1"/>
            <p:nvPr userDrawn="1"/>
          </p:nvSpPr>
          <p:spPr>
            <a:xfrm rot="16200000">
              <a:off x="8191736" y="232708"/>
              <a:ext cx="563729" cy="17081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510" dirty="0">
                  <a:solidFill>
                    <a:srgbClr val="FFFFFF"/>
                  </a:solidFill>
                </a:rPr>
                <a:t>strictly</a:t>
              </a:r>
            </a:p>
          </p:txBody>
        </p:sp>
        <p:sp>
          <p:nvSpPr>
            <p:cNvPr id="53" name="TextBox 52"/>
            <p:cNvSpPr txBox="1"/>
            <p:nvPr userDrawn="1"/>
          </p:nvSpPr>
          <p:spPr>
            <a:xfrm>
              <a:off x="8410801" y="506408"/>
              <a:ext cx="851855" cy="18158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580" dirty="0">
                  <a:solidFill>
                    <a:srgbClr val="FFFFFF"/>
                  </a:solidFill>
                </a:rPr>
                <a:t>CONFIDENTIAL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56511282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-branding divider light blue"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2"/>
          <p:cNvSpPr>
            <a:spLocks noGrp="1"/>
          </p:cNvSpPr>
          <p:nvPr>
            <p:ph type="body" idx="1" hasCustomPrompt="1"/>
          </p:nvPr>
        </p:nvSpPr>
        <p:spPr>
          <a:xfrm>
            <a:off x="3232433" y="1361854"/>
            <a:ext cx="7397074" cy="1946285"/>
          </a:xfrm>
        </p:spPr>
        <p:txBody>
          <a:bodyPr anchor="t">
            <a:normAutofit/>
          </a:bodyPr>
          <a:lstStyle>
            <a:lvl1pPr marL="0" indent="0">
              <a:buNone/>
              <a:defRPr sz="2800" baseline="0">
                <a:solidFill>
                  <a:schemeClr val="bg1"/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GB" noProof="0" smtClean="0"/>
              <a:t>Divider title here</a:t>
            </a:r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44728" y="627001"/>
            <a:ext cx="1746418" cy="1287035"/>
          </a:xfrm>
        </p:spPr>
        <p:txBody>
          <a:bodyPr anchor="t">
            <a:normAutofit/>
          </a:bodyPr>
          <a:lstStyle>
            <a:lvl1pPr algn="r">
              <a:defRPr sz="7200" b="0" cap="all">
                <a:solidFill>
                  <a:schemeClr val="tx1"/>
                </a:solidFill>
              </a:defRPr>
            </a:lvl1pPr>
          </a:lstStyle>
          <a:p>
            <a:r>
              <a:rPr lang="en-GB" noProof="0" smtClean="0"/>
              <a:t>1</a:t>
            </a:r>
            <a:endParaRPr lang="en-GB" noProof="0"/>
          </a:p>
        </p:txBody>
      </p:sp>
      <p:cxnSp>
        <p:nvCxnSpPr>
          <p:cNvPr id="12" name="Conector recto 12"/>
          <p:cNvCxnSpPr/>
          <p:nvPr userDrawn="1"/>
        </p:nvCxnSpPr>
        <p:spPr>
          <a:xfrm flipH="1">
            <a:off x="1674064" y="1516324"/>
            <a:ext cx="1512464" cy="0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4" name="Conector recto 8"/>
          <p:cNvCxnSpPr/>
          <p:nvPr userDrawn="1"/>
        </p:nvCxnSpPr>
        <p:spPr>
          <a:xfrm flipV="1">
            <a:off x="9617079" y="6029764"/>
            <a:ext cx="0" cy="290960"/>
          </a:xfrm>
          <a:prstGeom prst="line">
            <a:avLst/>
          </a:prstGeom>
          <a:ln w="12700" cmpd="sng">
            <a:solidFill>
              <a:schemeClr val="bg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35" name="Picture Placeholder 4"/>
          <p:cNvSpPr>
            <a:spLocks noGrp="1"/>
          </p:cNvSpPr>
          <p:nvPr>
            <p:ph type="pic" sz="quarter" idx="11" hasCustomPrompt="1"/>
          </p:nvPr>
        </p:nvSpPr>
        <p:spPr>
          <a:xfrm>
            <a:off x="7605365" y="6029741"/>
            <a:ext cx="1723686" cy="340227"/>
          </a:xfrm>
        </p:spPr>
        <p:txBody>
          <a:bodyPr>
            <a:noAutofit/>
          </a:bodyPr>
          <a:lstStyle>
            <a:lvl1pPr marL="0" indent="0">
              <a:buNone/>
              <a:defRPr sz="900">
                <a:solidFill>
                  <a:schemeClr val="bg1"/>
                </a:solidFill>
              </a:defRPr>
            </a:lvl1pPr>
          </a:lstStyle>
          <a:p>
            <a:r>
              <a:rPr lang="en-GB" dirty="0" smtClean="0"/>
              <a:t>Co-branding logo</a:t>
            </a:r>
            <a:endParaRPr lang="en-GB" dirty="0"/>
          </a:p>
        </p:txBody>
      </p:sp>
      <p:pic>
        <p:nvPicPr>
          <p:cNvPr id="36" name="Imagen 8" descr="logo AMa.wmf"/>
          <p:cNvPicPr>
            <a:picLocks noChangeAspect="1"/>
          </p:cNvPicPr>
          <p:nvPr userDrawn="1"/>
        </p:nvPicPr>
        <p:blipFill>
          <a:blip r:embed="rId2" cstate="email">
            <a:alphaModFix/>
            <a:lum bright="100000" contrast="-100000"/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800581" y="6133298"/>
            <a:ext cx="1289050" cy="168630"/>
          </a:xfrm>
          <a:prstGeom prst="rect">
            <a:avLst/>
          </a:prstGeom>
        </p:spPr>
      </p:pic>
      <p:grpSp>
        <p:nvGrpSpPr>
          <p:cNvPr id="25" name="Group 24"/>
          <p:cNvGrpSpPr/>
          <p:nvPr userDrawn="1"/>
        </p:nvGrpSpPr>
        <p:grpSpPr>
          <a:xfrm>
            <a:off x="10702202" y="68066"/>
            <a:ext cx="874461" cy="651751"/>
            <a:chOff x="8388192" y="36245"/>
            <a:chExt cx="874464" cy="651751"/>
          </a:xfrm>
        </p:grpSpPr>
        <p:grpSp>
          <p:nvGrpSpPr>
            <p:cNvPr id="26" name="Group 25"/>
            <p:cNvGrpSpPr/>
            <p:nvPr userDrawn="1"/>
          </p:nvGrpSpPr>
          <p:grpSpPr>
            <a:xfrm>
              <a:off x="8545513" y="36245"/>
              <a:ext cx="489905" cy="495602"/>
              <a:chOff x="7818438" y="101600"/>
              <a:chExt cx="546100" cy="552450"/>
            </a:xfrm>
          </p:grpSpPr>
          <p:sp>
            <p:nvSpPr>
              <p:cNvPr id="29" name="Freeform 5"/>
              <p:cNvSpPr>
                <a:spLocks noEditPoints="1"/>
              </p:cNvSpPr>
              <p:nvPr userDrawn="1"/>
            </p:nvSpPr>
            <p:spPr bwMode="auto">
              <a:xfrm>
                <a:off x="7818438" y="200025"/>
                <a:ext cx="546100" cy="454025"/>
              </a:xfrm>
              <a:custGeom>
                <a:avLst/>
                <a:gdLst>
                  <a:gd name="T0" fmla="*/ 56 w 344"/>
                  <a:gd name="T1" fmla="*/ 0 h 286"/>
                  <a:gd name="T2" fmla="*/ 44 w 344"/>
                  <a:gd name="T3" fmla="*/ 2 h 286"/>
                  <a:gd name="T4" fmla="*/ 24 w 344"/>
                  <a:gd name="T5" fmla="*/ 10 h 286"/>
                  <a:gd name="T6" fmla="*/ 10 w 344"/>
                  <a:gd name="T7" fmla="*/ 26 h 286"/>
                  <a:gd name="T8" fmla="*/ 2 w 344"/>
                  <a:gd name="T9" fmla="*/ 46 h 286"/>
                  <a:gd name="T10" fmla="*/ 0 w 344"/>
                  <a:gd name="T11" fmla="*/ 230 h 286"/>
                  <a:gd name="T12" fmla="*/ 2 w 344"/>
                  <a:gd name="T13" fmla="*/ 242 h 286"/>
                  <a:gd name="T14" fmla="*/ 10 w 344"/>
                  <a:gd name="T15" fmla="*/ 262 h 286"/>
                  <a:gd name="T16" fmla="*/ 24 w 344"/>
                  <a:gd name="T17" fmla="*/ 278 h 286"/>
                  <a:gd name="T18" fmla="*/ 44 w 344"/>
                  <a:gd name="T19" fmla="*/ 286 h 286"/>
                  <a:gd name="T20" fmla="*/ 288 w 344"/>
                  <a:gd name="T21" fmla="*/ 286 h 286"/>
                  <a:gd name="T22" fmla="*/ 300 w 344"/>
                  <a:gd name="T23" fmla="*/ 286 h 286"/>
                  <a:gd name="T24" fmla="*/ 320 w 344"/>
                  <a:gd name="T25" fmla="*/ 278 h 286"/>
                  <a:gd name="T26" fmla="*/ 334 w 344"/>
                  <a:gd name="T27" fmla="*/ 262 h 286"/>
                  <a:gd name="T28" fmla="*/ 344 w 344"/>
                  <a:gd name="T29" fmla="*/ 242 h 286"/>
                  <a:gd name="T30" fmla="*/ 344 w 344"/>
                  <a:gd name="T31" fmla="*/ 58 h 286"/>
                  <a:gd name="T32" fmla="*/ 344 w 344"/>
                  <a:gd name="T33" fmla="*/ 46 h 286"/>
                  <a:gd name="T34" fmla="*/ 334 w 344"/>
                  <a:gd name="T35" fmla="*/ 26 h 286"/>
                  <a:gd name="T36" fmla="*/ 320 w 344"/>
                  <a:gd name="T37" fmla="*/ 10 h 286"/>
                  <a:gd name="T38" fmla="*/ 300 w 344"/>
                  <a:gd name="T39" fmla="*/ 2 h 286"/>
                  <a:gd name="T40" fmla="*/ 288 w 344"/>
                  <a:gd name="T41" fmla="*/ 0 h 286"/>
                  <a:gd name="T42" fmla="*/ 148 w 344"/>
                  <a:gd name="T43" fmla="*/ 142 h 286"/>
                  <a:gd name="T44" fmla="*/ 144 w 344"/>
                  <a:gd name="T45" fmla="*/ 136 h 286"/>
                  <a:gd name="T46" fmla="*/ 136 w 344"/>
                  <a:gd name="T47" fmla="*/ 122 h 286"/>
                  <a:gd name="T48" fmla="*/ 134 w 344"/>
                  <a:gd name="T49" fmla="*/ 112 h 286"/>
                  <a:gd name="T50" fmla="*/ 138 w 344"/>
                  <a:gd name="T51" fmla="*/ 98 h 286"/>
                  <a:gd name="T52" fmla="*/ 146 w 344"/>
                  <a:gd name="T53" fmla="*/ 88 h 286"/>
                  <a:gd name="T54" fmla="*/ 158 w 344"/>
                  <a:gd name="T55" fmla="*/ 80 h 286"/>
                  <a:gd name="T56" fmla="*/ 172 w 344"/>
                  <a:gd name="T57" fmla="*/ 76 h 286"/>
                  <a:gd name="T58" fmla="*/ 178 w 344"/>
                  <a:gd name="T59" fmla="*/ 78 h 286"/>
                  <a:gd name="T60" fmla="*/ 192 w 344"/>
                  <a:gd name="T61" fmla="*/ 82 h 286"/>
                  <a:gd name="T62" fmla="*/ 202 w 344"/>
                  <a:gd name="T63" fmla="*/ 92 h 286"/>
                  <a:gd name="T64" fmla="*/ 208 w 344"/>
                  <a:gd name="T65" fmla="*/ 106 h 286"/>
                  <a:gd name="T66" fmla="*/ 208 w 344"/>
                  <a:gd name="T67" fmla="*/ 112 h 286"/>
                  <a:gd name="T68" fmla="*/ 204 w 344"/>
                  <a:gd name="T69" fmla="*/ 128 h 286"/>
                  <a:gd name="T70" fmla="*/ 196 w 344"/>
                  <a:gd name="T71" fmla="*/ 140 h 286"/>
                  <a:gd name="T72" fmla="*/ 126 w 344"/>
                  <a:gd name="T73" fmla="*/ 228 h 2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44" h="286">
                    <a:moveTo>
                      <a:pt x="288" y="0"/>
                    </a:moveTo>
                    <a:lnTo>
                      <a:pt x="56" y="0"/>
                    </a:lnTo>
                    <a:lnTo>
                      <a:pt x="56" y="0"/>
                    </a:lnTo>
                    <a:lnTo>
                      <a:pt x="44" y="2"/>
                    </a:lnTo>
                    <a:lnTo>
                      <a:pt x="34" y="6"/>
                    </a:lnTo>
                    <a:lnTo>
                      <a:pt x="24" y="10"/>
                    </a:lnTo>
                    <a:lnTo>
                      <a:pt x="16" y="18"/>
                    </a:lnTo>
                    <a:lnTo>
                      <a:pt x="10" y="26"/>
                    </a:lnTo>
                    <a:lnTo>
                      <a:pt x="4" y="36"/>
                    </a:lnTo>
                    <a:lnTo>
                      <a:pt x="2" y="46"/>
                    </a:lnTo>
                    <a:lnTo>
                      <a:pt x="0" y="58"/>
                    </a:lnTo>
                    <a:lnTo>
                      <a:pt x="0" y="230"/>
                    </a:lnTo>
                    <a:lnTo>
                      <a:pt x="0" y="230"/>
                    </a:lnTo>
                    <a:lnTo>
                      <a:pt x="2" y="242"/>
                    </a:lnTo>
                    <a:lnTo>
                      <a:pt x="4" y="252"/>
                    </a:lnTo>
                    <a:lnTo>
                      <a:pt x="10" y="262"/>
                    </a:lnTo>
                    <a:lnTo>
                      <a:pt x="16" y="270"/>
                    </a:lnTo>
                    <a:lnTo>
                      <a:pt x="24" y="278"/>
                    </a:lnTo>
                    <a:lnTo>
                      <a:pt x="34" y="282"/>
                    </a:lnTo>
                    <a:lnTo>
                      <a:pt x="44" y="286"/>
                    </a:lnTo>
                    <a:lnTo>
                      <a:pt x="56" y="286"/>
                    </a:lnTo>
                    <a:lnTo>
                      <a:pt x="288" y="286"/>
                    </a:lnTo>
                    <a:lnTo>
                      <a:pt x="288" y="286"/>
                    </a:lnTo>
                    <a:lnTo>
                      <a:pt x="300" y="286"/>
                    </a:lnTo>
                    <a:lnTo>
                      <a:pt x="310" y="282"/>
                    </a:lnTo>
                    <a:lnTo>
                      <a:pt x="320" y="278"/>
                    </a:lnTo>
                    <a:lnTo>
                      <a:pt x="328" y="270"/>
                    </a:lnTo>
                    <a:lnTo>
                      <a:pt x="334" y="262"/>
                    </a:lnTo>
                    <a:lnTo>
                      <a:pt x="340" y="252"/>
                    </a:lnTo>
                    <a:lnTo>
                      <a:pt x="344" y="242"/>
                    </a:lnTo>
                    <a:lnTo>
                      <a:pt x="344" y="230"/>
                    </a:lnTo>
                    <a:lnTo>
                      <a:pt x="344" y="58"/>
                    </a:lnTo>
                    <a:lnTo>
                      <a:pt x="344" y="58"/>
                    </a:lnTo>
                    <a:lnTo>
                      <a:pt x="344" y="46"/>
                    </a:lnTo>
                    <a:lnTo>
                      <a:pt x="340" y="36"/>
                    </a:lnTo>
                    <a:lnTo>
                      <a:pt x="334" y="26"/>
                    </a:lnTo>
                    <a:lnTo>
                      <a:pt x="328" y="18"/>
                    </a:lnTo>
                    <a:lnTo>
                      <a:pt x="320" y="10"/>
                    </a:lnTo>
                    <a:lnTo>
                      <a:pt x="310" y="6"/>
                    </a:lnTo>
                    <a:lnTo>
                      <a:pt x="300" y="2"/>
                    </a:lnTo>
                    <a:lnTo>
                      <a:pt x="288" y="0"/>
                    </a:lnTo>
                    <a:lnTo>
                      <a:pt x="288" y="0"/>
                    </a:lnTo>
                    <a:close/>
                    <a:moveTo>
                      <a:pt x="126" y="228"/>
                    </a:moveTo>
                    <a:lnTo>
                      <a:pt x="148" y="142"/>
                    </a:lnTo>
                    <a:lnTo>
                      <a:pt x="148" y="142"/>
                    </a:lnTo>
                    <a:lnTo>
                      <a:pt x="144" y="136"/>
                    </a:lnTo>
                    <a:lnTo>
                      <a:pt x="138" y="130"/>
                    </a:lnTo>
                    <a:lnTo>
                      <a:pt x="136" y="122"/>
                    </a:lnTo>
                    <a:lnTo>
                      <a:pt x="134" y="112"/>
                    </a:lnTo>
                    <a:lnTo>
                      <a:pt x="134" y="112"/>
                    </a:lnTo>
                    <a:lnTo>
                      <a:pt x="136" y="106"/>
                    </a:lnTo>
                    <a:lnTo>
                      <a:pt x="138" y="98"/>
                    </a:lnTo>
                    <a:lnTo>
                      <a:pt x="142" y="92"/>
                    </a:lnTo>
                    <a:lnTo>
                      <a:pt x="146" y="88"/>
                    </a:lnTo>
                    <a:lnTo>
                      <a:pt x="152" y="82"/>
                    </a:lnTo>
                    <a:lnTo>
                      <a:pt x="158" y="80"/>
                    </a:lnTo>
                    <a:lnTo>
                      <a:pt x="164" y="78"/>
                    </a:lnTo>
                    <a:lnTo>
                      <a:pt x="172" y="76"/>
                    </a:lnTo>
                    <a:lnTo>
                      <a:pt x="172" y="76"/>
                    </a:lnTo>
                    <a:lnTo>
                      <a:pt x="178" y="78"/>
                    </a:lnTo>
                    <a:lnTo>
                      <a:pt x="186" y="80"/>
                    </a:lnTo>
                    <a:lnTo>
                      <a:pt x="192" y="82"/>
                    </a:lnTo>
                    <a:lnTo>
                      <a:pt x="198" y="88"/>
                    </a:lnTo>
                    <a:lnTo>
                      <a:pt x="202" y="92"/>
                    </a:lnTo>
                    <a:lnTo>
                      <a:pt x="204" y="98"/>
                    </a:lnTo>
                    <a:lnTo>
                      <a:pt x="208" y="106"/>
                    </a:lnTo>
                    <a:lnTo>
                      <a:pt x="208" y="112"/>
                    </a:lnTo>
                    <a:lnTo>
                      <a:pt x="208" y="112"/>
                    </a:lnTo>
                    <a:lnTo>
                      <a:pt x="206" y="120"/>
                    </a:lnTo>
                    <a:lnTo>
                      <a:pt x="204" y="128"/>
                    </a:lnTo>
                    <a:lnTo>
                      <a:pt x="200" y="134"/>
                    </a:lnTo>
                    <a:lnTo>
                      <a:pt x="196" y="140"/>
                    </a:lnTo>
                    <a:lnTo>
                      <a:pt x="220" y="228"/>
                    </a:lnTo>
                    <a:lnTo>
                      <a:pt x="126" y="228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005EB8"/>
                  </a:solidFill>
                </a:endParaRPr>
              </a:p>
            </p:txBody>
          </p:sp>
          <p:sp>
            <p:nvSpPr>
              <p:cNvPr id="30" name="Freeform 6"/>
              <p:cNvSpPr>
                <a:spLocks/>
              </p:cNvSpPr>
              <p:nvPr userDrawn="1"/>
            </p:nvSpPr>
            <p:spPr bwMode="auto">
              <a:xfrm>
                <a:off x="7961313" y="101600"/>
                <a:ext cx="260350" cy="88900"/>
              </a:xfrm>
              <a:custGeom>
                <a:avLst/>
                <a:gdLst>
                  <a:gd name="T0" fmla="*/ 20 w 164"/>
                  <a:gd name="T1" fmla="*/ 56 h 56"/>
                  <a:gd name="T2" fmla="*/ 20 w 164"/>
                  <a:gd name="T3" fmla="*/ 56 h 56"/>
                  <a:gd name="T4" fmla="*/ 22 w 164"/>
                  <a:gd name="T5" fmla="*/ 46 h 56"/>
                  <a:gd name="T6" fmla="*/ 26 w 164"/>
                  <a:gd name="T7" fmla="*/ 36 h 56"/>
                  <a:gd name="T8" fmla="*/ 30 w 164"/>
                  <a:gd name="T9" fmla="*/ 30 h 56"/>
                  <a:gd name="T10" fmla="*/ 36 w 164"/>
                  <a:gd name="T11" fmla="*/ 26 h 56"/>
                  <a:gd name="T12" fmla="*/ 42 w 164"/>
                  <a:gd name="T13" fmla="*/ 22 h 56"/>
                  <a:gd name="T14" fmla="*/ 54 w 164"/>
                  <a:gd name="T15" fmla="*/ 20 h 56"/>
                  <a:gd name="T16" fmla="*/ 82 w 164"/>
                  <a:gd name="T17" fmla="*/ 20 h 56"/>
                  <a:gd name="T18" fmla="*/ 82 w 164"/>
                  <a:gd name="T19" fmla="*/ 20 h 56"/>
                  <a:gd name="T20" fmla="*/ 112 w 164"/>
                  <a:gd name="T21" fmla="*/ 20 h 56"/>
                  <a:gd name="T22" fmla="*/ 122 w 164"/>
                  <a:gd name="T23" fmla="*/ 22 h 56"/>
                  <a:gd name="T24" fmla="*/ 130 w 164"/>
                  <a:gd name="T25" fmla="*/ 26 h 56"/>
                  <a:gd name="T26" fmla="*/ 136 w 164"/>
                  <a:gd name="T27" fmla="*/ 30 h 56"/>
                  <a:gd name="T28" fmla="*/ 140 w 164"/>
                  <a:gd name="T29" fmla="*/ 36 h 56"/>
                  <a:gd name="T30" fmla="*/ 142 w 164"/>
                  <a:gd name="T31" fmla="*/ 46 h 56"/>
                  <a:gd name="T32" fmla="*/ 144 w 164"/>
                  <a:gd name="T33" fmla="*/ 56 h 56"/>
                  <a:gd name="T34" fmla="*/ 164 w 164"/>
                  <a:gd name="T35" fmla="*/ 56 h 56"/>
                  <a:gd name="T36" fmla="*/ 164 w 164"/>
                  <a:gd name="T37" fmla="*/ 56 h 56"/>
                  <a:gd name="T38" fmla="*/ 162 w 164"/>
                  <a:gd name="T39" fmla="*/ 38 h 56"/>
                  <a:gd name="T40" fmla="*/ 156 w 164"/>
                  <a:gd name="T41" fmla="*/ 24 h 56"/>
                  <a:gd name="T42" fmla="*/ 148 w 164"/>
                  <a:gd name="T43" fmla="*/ 14 h 56"/>
                  <a:gd name="T44" fmla="*/ 138 w 164"/>
                  <a:gd name="T45" fmla="*/ 6 h 56"/>
                  <a:gd name="T46" fmla="*/ 126 w 164"/>
                  <a:gd name="T47" fmla="*/ 2 h 56"/>
                  <a:gd name="T48" fmla="*/ 112 w 164"/>
                  <a:gd name="T49" fmla="*/ 0 h 56"/>
                  <a:gd name="T50" fmla="*/ 82 w 164"/>
                  <a:gd name="T51" fmla="*/ 0 h 56"/>
                  <a:gd name="T52" fmla="*/ 82 w 164"/>
                  <a:gd name="T53" fmla="*/ 0 h 56"/>
                  <a:gd name="T54" fmla="*/ 52 w 164"/>
                  <a:gd name="T55" fmla="*/ 0 h 56"/>
                  <a:gd name="T56" fmla="*/ 38 w 164"/>
                  <a:gd name="T57" fmla="*/ 2 h 56"/>
                  <a:gd name="T58" fmla="*/ 26 w 164"/>
                  <a:gd name="T59" fmla="*/ 6 h 56"/>
                  <a:gd name="T60" fmla="*/ 16 w 164"/>
                  <a:gd name="T61" fmla="*/ 14 h 56"/>
                  <a:gd name="T62" fmla="*/ 8 w 164"/>
                  <a:gd name="T63" fmla="*/ 24 h 56"/>
                  <a:gd name="T64" fmla="*/ 2 w 164"/>
                  <a:gd name="T65" fmla="*/ 38 h 56"/>
                  <a:gd name="T66" fmla="*/ 0 w 164"/>
                  <a:gd name="T67" fmla="*/ 56 h 56"/>
                  <a:gd name="T68" fmla="*/ 20 w 164"/>
                  <a:gd name="T69" fmla="*/ 5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64" h="56">
                    <a:moveTo>
                      <a:pt x="20" y="56"/>
                    </a:moveTo>
                    <a:lnTo>
                      <a:pt x="20" y="56"/>
                    </a:lnTo>
                    <a:lnTo>
                      <a:pt x="22" y="46"/>
                    </a:lnTo>
                    <a:lnTo>
                      <a:pt x="26" y="36"/>
                    </a:lnTo>
                    <a:lnTo>
                      <a:pt x="30" y="30"/>
                    </a:lnTo>
                    <a:lnTo>
                      <a:pt x="36" y="26"/>
                    </a:lnTo>
                    <a:lnTo>
                      <a:pt x="42" y="22"/>
                    </a:lnTo>
                    <a:lnTo>
                      <a:pt x="54" y="20"/>
                    </a:lnTo>
                    <a:lnTo>
                      <a:pt x="82" y="20"/>
                    </a:lnTo>
                    <a:lnTo>
                      <a:pt x="82" y="20"/>
                    </a:lnTo>
                    <a:lnTo>
                      <a:pt x="112" y="20"/>
                    </a:lnTo>
                    <a:lnTo>
                      <a:pt x="122" y="22"/>
                    </a:lnTo>
                    <a:lnTo>
                      <a:pt x="130" y="26"/>
                    </a:lnTo>
                    <a:lnTo>
                      <a:pt x="136" y="30"/>
                    </a:lnTo>
                    <a:lnTo>
                      <a:pt x="140" y="36"/>
                    </a:lnTo>
                    <a:lnTo>
                      <a:pt x="142" y="46"/>
                    </a:lnTo>
                    <a:lnTo>
                      <a:pt x="144" y="56"/>
                    </a:lnTo>
                    <a:lnTo>
                      <a:pt x="164" y="56"/>
                    </a:lnTo>
                    <a:lnTo>
                      <a:pt x="164" y="56"/>
                    </a:lnTo>
                    <a:lnTo>
                      <a:pt x="162" y="38"/>
                    </a:lnTo>
                    <a:lnTo>
                      <a:pt x="156" y="24"/>
                    </a:lnTo>
                    <a:lnTo>
                      <a:pt x="148" y="14"/>
                    </a:lnTo>
                    <a:lnTo>
                      <a:pt x="138" y="6"/>
                    </a:lnTo>
                    <a:lnTo>
                      <a:pt x="126" y="2"/>
                    </a:lnTo>
                    <a:lnTo>
                      <a:pt x="112" y="0"/>
                    </a:lnTo>
                    <a:lnTo>
                      <a:pt x="82" y="0"/>
                    </a:lnTo>
                    <a:lnTo>
                      <a:pt x="82" y="0"/>
                    </a:lnTo>
                    <a:lnTo>
                      <a:pt x="52" y="0"/>
                    </a:lnTo>
                    <a:lnTo>
                      <a:pt x="38" y="2"/>
                    </a:lnTo>
                    <a:lnTo>
                      <a:pt x="26" y="6"/>
                    </a:lnTo>
                    <a:lnTo>
                      <a:pt x="16" y="14"/>
                    </a:lnTo>
                    <a:lnTo>
                      <a:pt x="8" y="24"/>
                    </a:lnTo>
                    <a:lnTo>
                      <a:pt x="2" y="38"/>
                    </a:lnTo>
                    <a:lnTo>
                      <a:pt x="0" y="56"/>
                    </a:lnTo>
                    <a:lnTo>
                      <a:pt x="20" y="56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005EB8"/>
                  </a:solidFill>
                </a:endParaRPr>
              </a:p>
            </p:txBody>
          </p:sp>
        </p:grpSp>
        <p:sp>
          <p:nvSpPr>
            <p:cNvPr id="27" name="TextBox 26"/>
            <p:cNvSpPr txBox="1"/>
            <p:nvPr userDrawn="1"/>
          </p:nvSpPr>
          <p:spPr>
            <a:xfrm rot="16200000">
              <a:off x="8191736" y="232708"/>
              <a:ext cx="563729" cy="17081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510" dirty="0">
                  <a:solidFill>
                    <a:srgbClr val="FFFFFF"/>
                  </a:solidFill>
                </a:rPr>
                <a:t>strictly</a:t>
              </a:r>
            </a:p>
          </p:txBody>
        </p:sp>
        <p:sp>
          <p:nvSpPr>
            <p:cNvPr id="28" name="TextBox 27"/>
            <p:cNvSpPr txBox="1"/>
            <p:nvPr userDrawn="1"/>
          </p:nvSpPr>
          <p:spPr>
            <a:xfrm>
              <a:off x="8410801" y="506408"/>
              <a:ext cx="851855" cy="18158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580" dirty="0">
                  <a:solidFill>
                    <a:srgbClr val="FFFFFF"/>
                  </a:solidFill>
                </a:rPr>
                <a:t>CONFIDENTIAL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65996266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vider cherry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2"/>
          <p:cNvSpPr>
            <a:spLocks noGrp="1"/>
          </p:cNvSpPr>
          <p:nvPr>
            <p:ph type="body" idx="1" hasCustomPrompt="1"/>
          </p:nvPr>
        </p:nvSpPr>
        <p:spPr>
          <a:xfrm>
            <a:off x="3232433" y="1361854"/>
            <a:ext cx="7397074" cy="1946285"/>
          </a:xfrm>
        </p:spPr>
        <p:txBody>
          <a:bodyPr anchor="t">
            <a:normAutofit/>
          </a:bodyPr>
          <a:lstStyle>
            <a:lvl1pPr marL="0" indent="0">
              <a:buNone/>
              <a:defRPr sz="2800" baseline="0">
                <a:solidFill>
                  <a:schemeClr val="bg1"/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GB" noProof="0" smtClean="0"/>
              <a:t>Divider title here</a:t>
            </a:r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44728" y="627001"/>
            <a:ext cx="1746418" cy="1287035"/>
          </a:xfrm>
        </p:spPr>
        <p:txBody>
          <a:bodyPr anchor="t">
            <a:normAutofit/>
          </a:bodyPr>
          <a:lstStyle>
            <a:lvl1pPr algn="r">
              <a:defRPr sz="7200" b="0" cap="all">
                <a:solidFill>
                  <a:schemeClr val="bg1"/>
                </a:solidFill>
              </a:defRPr>
            </a:lvl1pPr>
          </a:lstStyle>
          <a:p>
            <a:r>
              <a:rPr lang="en-GB" noProof="0" smtClean="0"/>
              <a:t>1</a:t>
            </a:r>
            <a:endParaRPr lang="en-GB" noProof="0"/>
          </a:p>
        </p:txBody>
      </p:sp>
      <p:cxnSp>
        <p:nvCxnSpPr>
          <p:cNvPr id="12" name="Conector recto 12"/>
          <p:cNvCxnSpPr/>
          <p:nvPr userDrawn="1"/>
        </p:nvCxnSpPr>
        <p:spPr>
          <a:xfrm flipH="1">
            <a:off x="1674064" y="1516324"/>
            <a:ext cx="1512464" cy="0"/>
          </a:xfrm>
          <a:prstGeom prst="line">
            <a:avLst/>
          </a:prstGeom>
          <a:ln w="12700" cmpd="sng">
            <a:solidFill>
              <a:schemeClr val="bg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pic>
        <p:nvPicPr>
          <p:cNvPr id="41" name="Imagen 8" descr="logo AMa.wmf"/>
          <p:cNvPicPr>
            <a:picLocks noChangeAspect="1"/>
          </p:cNvPicPr>
          <p:nvPr userDrawn="1"/>
        </p:nvPicPr>
        <p:blipFill>
          <a:blip r:embed="rId2" cstate="email">
            <a:alphaModFix/>
            <a:lum bright="100000" contrast="-100000"/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800581" y="6133298"/>
            <a:ext cx="1289050" cy="168630"/>
          </a:xfrm>
          <a:prstGeom prst="rect">
            <a:avLst/>
          </a:prstGeom>
        </p:spPr>
      </p:pic>
      <p:grpSp>
        <p:nvGrpSpPr>
          <p:cNvPr id="23" name="Group 22"/>
          <p:cNvGrpSpPr/>
          <p:nvPr userDrawn="1"/>
        </p:nvGrpSpPr>
        <p:grpSpPr>
          <a:xfrm>
            <a:off x="10702202" y="68066"/>
            <a:ext cx="874461" cy="651751"/>
            <a:chOff x="8388192" y="36245"/>
            <a:chExt cx="874464" cy="651751"/>
          </a:xfrm>
        </p:grpSpPr>
        <p:grpSp>
          <p:nvGrpSpPr>
            <p:cNvPr id="42" name="Group 41"/>
            <p:cNvGrpSpPr/>
            <p:nvPr userDrawn="1"/>
          </p:nvGrpSpPr>
          <p:grpSpPr>
            <a:xfrm>
              <a:off x="8545513" y="36245"/>
              <a:ext cx="489905" cy="495602"/>
              <a:chOff x="7818438" y="101600"/>
              <a:chExt cx="546100" cy="552450"/>
            </a:xfrm>
          </p:grpSpPr>
          <p:sp>
            <p:nvSpPr>
              <p:cNvPr id="45" name="Freeform 5"/>
              <p:cNvSpPr>
                <a:spLocks noEditPoints="1"/>
              </p:cNvSpPr>
              <p:nvPr userDrawn="1"/>
            </p:nvSpPr>
            <p:spPr bwMode="auto">
              <a:xfrm>
                <a:off x="7818438" y="200025"/>
                <a:ext cx="546100" cy="454025"/>
              </a:xfrm>
              <a:custGeom>
                <a:avLst/>
                <a:gdLst>
                  <a:gd name="T0" fmla="*/ 56 w 344"/>
                  <a:gd name="T1" fmla="*/ 0 h 286"/>
                  <a:gd name="T2" fmla="*/ 44 w 344"/>
                  <a:gd name="T3" fmla="*/ 2 h 286"/>
                  <a:gd name="T4" fmla="*/ 24 w 344"/>
                  <a:gd name="T5" fmla="*/ 10 h 286"/>
                  <a:gd name="T6" fmla="*/ 10 w 344"/>
                  <a:gd name="T7" fmla="*/ 26 h 286"/>
                  <a:gd name="T8" fmla="*/ 2 w 344"/>
                  <a:gd name="T9" fmla="*/ 46 h 286"/>
                  <a:gd name="T10" fmla="*/ 0 w 344"/>
                  <a:gd name="T11" fmla="*/ 230 h 286"/>
                  <a:gd name="T12" fmla="*/ 2 w 344"/>
                  <a:gd name="T13" fmla="*/ 242 h 286"/>
                  <a:gd name="T14" fmla="*/ 10 w 344"/>
                  <a:gd name="T15" fmla="*/ 262 h 286"/>
                  <a:gd name="T16" fmla="*/ 24 w 344"/>
                  <a:gd name="T17" fmla="*/ 278 h 286"/>
                  <a:gd name="T18" fmla="*/ 44 w 344"/>
                  <a:gd name="T19" fmla="*/ 286 h 286"/>
                  <a:gd name="T20" fmla="*/ 288 w 344"/>
                  <a:gd name="T21" fmla="*/ 286 h 286"/>
                  <a:gd name="T22" fmla="*/ 300 w 344"/>
                  <a:gd name="T23" fmla="*/ 286 h 286"/>
                  <a:gd name="T24" fmla="*/ 320 w 344"/>
                  <a:gd name="T25" fmla="*/ 278 h 286"/>
                  <a:gd name="T26" fmla="*/ 334 w 344"/>
                  <a:gd name="T27" fmla="*/ 262 h 286"/>
                  <a:gd name="T28" fmla="*/ 344 w 344"/>
                  <a:gd name="T29" fmla="*/ 242 h 286"/>
                  <a:gd name="T30" fmla="*/ 344 w 344"/>
                  <a:gd name="T31" fmla="*/ 58 h 286"/>
                  <a:gd name="T32" fmla="*/ 344 w 344"/>
                  <a:gd name="T33" fmla="*/ 46 h 286"/>
                  <a:gd name="T34" fmla="*/ 334 w 344"/>
                  <a:gd name="T35" fmla="*/ 26 h 286"/>
                  <a:gd name="T36" fmla="*/ 320 w 344"/>
                  <a:gd name="T37" fmla="*/ 10 h 286"/>
                  <a:gd name="T38" fmla="*/ 300 w 344"/>
                  <a:gd name="T39" fmla="*/ 2 h 286"/>
                  <a:gd name="T40" fmla="*/ 288 w 344"/>
                  <a:gd name="T41" fmla="*/ 0 h 286"/>
                  <a:gd name="T42" fmla="*/ 148 w 344"/>
                  <a:gd name="T43" fmla="*/ 142 h 286"/>
                  <a:gd name="T44" fmla="*/ 144 w 344"/>
                  <a:gd name="T45" fmla="*/ 136 h 286"/>
                  <a:gd name="T46" fmla="*/ 136 w 344"/>
                  <a:gd name="T47" fmla="*/ 122 h 286"/>
                  <a:gd name="T48" fmla="*/ 134 w 344"/>
                  <a:gd name="T49" fmla="*/ 112 h 286"/>
                  <a:gd name="T50" fmla="*/ 138 w 344"/>
                  <a:gd name="T51" fmla="*/ 98 h 286"/>
                  <a:gd name="T52" fmla="*/ 146 w 344"/>
                  <a:gd name="T53" fmla="*/ 88 h 286"/>
                  <a:gd name="T54" fmla="*/ 158 w 344"/>
                  <a:gd name="T55" fmla="*/ 80 h 286"/>
                  <a:gd name="T56" fmla="*/ 172 w 344"/>
                  <a:gd name="T57" fmla="*/ 76 h 286"/>
                  <a:gd name="T58" fmla="*/ 178 w 344"/>
                  <a:gd name="T59" fmla="*/ 78 h 286"/>
                  <a:gd name="T60" fmla="*/ 192 w 344"/>
                  <a:gd name="T61" fmla="*/ 82 h 286"/>
                  <a:gd name="T62" fmla="*/ 202 w 344"/>
                  <a:gd name="T63" fmla="*/ 92 h 286"/>
                  <a:gd name="T64" fmla="*/ 208 w 344"/>
                  <a:gd name="T65" fmla="*/ 106 h 286"/>
                  <a:gd name="T66" fmla="*/ 208 w 344"/>
                  <a:gd name="T67" fmla="*/ 112 h 286"/>
                  <a:gd name="T68" fmla="*/ 204 w 344"/>
                  <a:gd name="T69" fmla="*/ 128 h 286"/>
                  <a:gd name="T70" fmla="*/ 196 w 344"/>
                  <a:gd name="T71" fmla="*/ 140 h 286"/>
                  <a:gd name="T72" fmla="*/ 126 w 344"/>
                  <a:gd name="T73" fmla="*/ 228 h 2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44" h="286">
                    <a:moveTo>
                      <a:pt x="288" y="0"/>
                    </a:moveTo>
                    <a:lnTo>
                      <a:pt x="56" y="0"/>
                    </a:lnTo>
                    <a:lnTo>
                      <a:pt x="56" y="0"/>
                    </a:lnTo>
                    <a:lnTo>
                      <a:pt x="44" y="2"/>
                    </a:lnTo>
                    <a:lnTo>
                      <a:pt x="34" y="6"/>
                    </a:lnTo>
                    <a:lnTo>
                      <a:pt x="24" y="10"/>
                    </a:lnTo>
                    <a:lnTo>
                      <a:pt x="16" y="18"/>
                    </a:lnTo>
                    <a:lnTo>
                      <a:pt x="10" y="26"/>
                    </a:lnTo>
                    <a:lnTo>
                      <a:pt x="4" y="36"/>
                    </a:lnTo>
                    <a:lnTo>
                      <a:pt x="2" y="46"/>
                    </a:lnTo>
                    <a:lnTo>
                      <a:pt x="0" y="58"/>
                    </a:lnTo>
                    <a:lnTo>
                      <a:pt x="0" y="230"/>
                    </a:lnTo>
                    <a:lnTo>
                      <a:pt x="0" y="230"/>
                    </a:lnTo>
                    <a:lnTo>
                      <a:pt x="2" y="242"/>
                    </a:lnTo>
                    <a:lnTo>
                      <a:pt x="4" y="252"/>
                    </a:lnTo>
                    <a:lnTo>
                      <a:pt x="10" y="262"/>
                    </a:lnTo>
                    <a:lnTo>
                      <a:pt x="16" y="270"/>
                    </a:lnTo>
                    <a:lnTo>
                      <a:pt x="24" y="278"/>
                    </a:lnTo>
                    <a:lnTo>
                      <a:pt x="34" y="282"/>
                    </a:lnTo>
                    <a:lnTo>
                      <a:pt x="44" y="286"/>
                    </a:lnTo>
                    <a:lnTo>
                      <a:pt x="56" y="286"/>
                    </a:lnTo>
                    <a:lnTo>
                      <a:pt x="288" y="286"/>
                    </a:lnTo>
                    <a:lnTo>
                      <a:pt x="288" y="286"/>
                    </a:lnTo>
                    <a:lnTo>
                      <a:pt x="300" y="286"/>
                    </a:lnTo>
                    <a:lnTo>
                      <a:pt x="310" y="282"/>
                    </a:lnTo>
                    <a:lnTo>
                      <a:pt x="320" y="278"/>
                    </a:lnTo>
                    <a:lnTo>
                      <a:pt x="328" y="270"/>
                    </a:lnTo>
                    <a:lnTo>
                      <a:pt x="334" y="262"/>
                    </a:lnTo>
                    <a:lnTo>
                      <a:pt x="340" y="252"/>
                    </a:lnTo>
                    <a:lnTo>
                      <a:pt x="344" y="242"/>
                    </a:lnTo>
                    <a:lnTo>
                      <a:pt x="344" y="230"/>
                    </a:lnTo>
                    <a:lnTo>
                      <a:pt x="344" y="58"/>
                    </a:lnTo>
                    <a:lnTo>
                      <a:pt x="344" y="58"/>
                    </a:lnTo>
                    <a:lnTo>
                      <a:pt x="344" y="46"/>
                    </a:lnTo>
                    <a:lnTo>
                      <a:pt x="340" y="36"/>
                    </a:lnTo>
                    <a:lnTo>
                      <a:pt x="334" y="26"/>
                    </a:lnTo>
                    <a:lnTo>
                      <a:pt x="328" y="18"/>
                    </a:lnTo>
                    <a:lnTo>
                      <a:pt x="320" y="10"/>
                    </a:lnTo>
                    <a:lnTo>
                      <a:pt x="310" y="6"/>
                    </a:lnTo>
                    <a:lnTo>
                      <a:pt x="300" y="2"/>
                    </a:lnTo>
                    <a:lnTo>
                      <a:pt x="288" y="0"/>
                    </a:lnTo>
                    <a:lnTo>
                      <a:pt x="288" y="0"/>
                    </a:lnTo>
                    <a:close/>
                    <a:moveTo>
                      <a:pt x="126" y="228"/>
                    </a:moveTo>
                    <a:lnTo>
                      <a:pt x="148" y="142"/>
                    </a:lnTo>
                    <a:lnTo>
                      <a:pt x="148" y="142"/>
                    </a:lnTo>
                    <a:lnTo>
                      <a:pt x="144" y="136"/>
                    </a:lnTo>
                    <a:lnTo>
                      <a:pt x="138" y="130"/>
                    </a:lnTo>
                    <a:lnTo>
                      <a:pt x="136" y="122"/>
                    </a:lnTo>
                    <a:lnTo>
                      <a:pt x="134" y="112"/>
                    </a:lnTo>
                    <a:lnTo>
                      <a:pt x="134" y="112"/>
                    </a:lnTo>
                    <a:lnTo>
                      <a:pt x="136" y="106"/>
                    </a:lnTo>
                    <a:lnTo>
                      <a:pt x="138" y="98"/>
                    </a:lnTo>
                    <a:lnTo>
                      <a:pt x="142" y="92"/>
                    </a:lnTo>
                    <a:lnTo>
                      <a:pt x="146" y="88"/>
                    </a:lnTo>
                    <a:lnTo>
                      <a:pt x="152" y="82"/>
                    </a:lnTo>
                    <a:lnTo>
                      <a:pt x="158" y="80"/>
                    </a:lnTo>
                    <a:lnTo>
                      <a:pt x="164" y="78"/>
                    </a:lnTo>
                    <a:lnTo>
                      <a:pt x="172" y="76"/>
                    </a:lnTo>
                    <a:lnTo>
                      <a:pt x="172" y="76"/>
                    </a:lnTo>
                    <a:lnTo>
                      <a:pt x="178" y="78"/>
                    </a:lnTo>
                    <a:lnTo>
                      <a:pt x="186" y="80"/>
                    </a:lnTo>
                    <a:lnTo>
                      <a:pt x="192" y="82"/>
                    </a:lnTo>
                    <a:lnTo>
                      <a:pt x="198" y="88"/>
                    </a:lnTo>
                    <a:lnTo>
                      <a:pt x="202" y="92"/>
                    </a:lnTo>
                    <a:lnTo>
                      <a:pt x="204" y="98"/>
                    </a:lnTo>
                    <a:lnTo>
                      <a:pt x="208" y="106"/>
                    </a:lnTo>
                    <a:lnTo>
                      <a:pt x="208" y="112"/>
                    </a:lnTo>
                    <a:lnTo>
                      <a:pt x="208" y="112"/>
                    </a:lnTo>
                    <a:lnTo>
                      <a:pt x="206" y="120"/>
                    </a:lnTo>
                    <a:lnTo>
                      <a:pt x="204" y="128"/>
                    </a:lnTo>
                    <a:lnTo>
                      <a:pt x="200" y="134"/>
                    </a:lnTo>
                    <a:lnTo>
                      <a:pt x="196" y="140"/>
                    </a:lnTo>
                    <a:lnTo>
                      <a:pt x="220" y="228"/>
                    </a:lnTo>
                    <a:lnTo>
                      <a:pt x="126" y="228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005EB8"/>
                  </a:solidFill>
                </a:endParaRPr>
              </a:p>
            </p:txBody>
          </p:sp>
          <p:sp>
            <p:nvSpPr>
              <p:cNvPr id="46" name="Freeform 6"/>
              <p:cNvSpPr>
                <a:spLocks/>
              </p:cNvSpPr>
              <p:nvPr userDrawn="1"/>
            </p:nvSpPr>
            <p:spPr bwMode="auto">
              <a:xfrm>
                <a:off x="7961313" y="101600"/>
                <a:ext cx="260350" cy="88900"/>
              </a:xfrm>
              <a:custGeom>
                <a:avLst/>
                <a:gdLst>
                  <a:gd name="T0" fmla="*/ 20 w 164"/>
                  <a:gd name="T1" fmla="*/ 56 h 56"/>
                  <a:gd name="T2" fmla="*/ 20 w 164"/>
                  <a:gd name="T3" fmla="*/ 56 h 56"/>
                  <a:gd name="T4" fmla="*/ 22 w 164"/>
                  <a:gd name="T5" fmla="*/ 46 h 56"/>
                  <a:gd name="T6" fmla="*/ 26 w 164"/>
                  <a:gd name="T7" fmla="*/ 36 h 56"/>
                  <a:gd name="T8" fmla="*/ 30 w 164"/>
                  <a:gd name="T9" fmla="*/ 30 h 56"/>
                  <a:gd name="T10" fmla="*/ 36 w 164"/>
                  <a:gd name="T11" fmla="*/ 26 h 56"/>
                  <a:gd name="T12" fmla="*/ 42 w 164"/>
                  <a:gd name="T13" fmla="*/ 22 h 56"/>
                  <a:gd name="T14" fmla="*/ 54 w 164"/>
                  <a:gd name="T15" fmla="*/ 20 h 56"/>
                  <a:gd name="T16" fmla="*/ 82 w 164"/>
                  <a:gd name="T17" fmla="*/ 20 h 56"/>
                  <a:gd name="T18" fmla="*/ 82 w 164"/>
                  <a:gd name="T19" fmla="*/ 20 h 56"/>
                  <a:gd name="T20" fmla="*/ 112 w 164"/>
                  <a:gd name="T21" fmla="*/ 20 h 56"/>
                  <a:gd name="T22" fmla="*/ 122 w 164"/>
                  <a:gd name="T23" fmla="*/ 22 h 56"/>
                  <a:gd name="T24" fmla="*/ 130 w 164"/>
                  <a:gd name="T25" fmla="*/ 26 h 56"/>
                  <a:gd name="T26" fmla="*/ 136 w 164"/>
                  <a:gd name="T27" fmla="*/ 30 h 56"/>
                  <a:gd name="T28" fmla="*/ 140 w 164"/>
                  <a:gd name="T29" fmla="*/ 36 h 56"/>
                  <a:gd name="T30" fmla="*/ 142 w 164"/>
                  <a:gd name="T31" fmla="*/ 46 h 56"/>
                  <a:gd name="T32" fmla="*/ 144 w 164"/>
                  <a:gd name="T33" fmla="*/ 56 h 56"/>
                  <a:gd name="T34" fmla="*/ 164 w 164"/>
                  <a:gd name="T35" fmla="*/ 56 h 56"/>
                  <a:gd name="T36" fmla="*/ 164 w 164"/>
                  <a:gd name="T37" fmla="*/ 56 h 56"/>
                  <a:gd name="T38" fmla="*/ 162 w 164"/>
                  <a:gd name="T39" fmla="*/ 38 h 56"/>
                  <a:gd name="T40" fmla="*/ 156 w 164"/>
                  <a:gd name="T41" fmla="*/ 24 h 56"/>
                  <a:gd name="T42" fmla="*/ 148 w 164"/>
                  <a:gd name="T43" fmla="*/ 14 h 56"/>
                  <a:gd name="T44" fmla="*/ 138 w 164"/>
                  <a:gd name="T45" fmla="*/ 6 h 56"/>
                  <a:gd name="T46" fmla="*/ 126 w 164"/>
                  <a:gd name="T47" fmla="*/ 2 h 56"/>
                  <a:gd name="T48" fmla="*/ 112 w 164"/>
                  <a:gd name="T49" fmla="*/ 0 h 56"/>
                  <a:gd name="T50" fmla="*/ 82 w 164"/>
                  <a:gd name="T51" fmla="*/ 0 h 56"/>
                  <a:gd name="T52" fmla="*/ 82 w 164"/>
                  <a:gd name="T53" fmla="*/ 0 h 56"/>
                  <a:gd name="T54" fmla="*/ 52 w 164"/>
                  <a:gd name="T55" fmla="*/ 0 h 56"/>
                  <a:gd name="T56" fmla="*/ 38 w 164"/>
                  <a:gd name="T57" fmla="*/ 2 h 56"/>
                  <a:gd name="T58" fmla="*/ 26 w 164"/>
                  <a:gd name="T59" fmla="*/ 6 h 56"/>
                  <a:gd name="T60" fmla="*/ 16 w 164"/>
                  <a:gd name="T61" fmla="*/ 14 h 56"/>
                  <a:gd name="T62" fmla="*/ 8 w 164"/>
                  <a:gd name="T63" fmla="*/ 24 h 56"/>
                  <a:gd name="T64" fmla="*/ 2 w 164"/>
                  <a:gd name="T65" fmla="*/ 38 h 56"/>
                  <a:gd name="T66" fmla="*/ 0 w 164"/>
                  <a:gd name="T67" fmla="*/ 56 h 56"/>
                  <a:gd name="T68" fmla="*/ 20 w 164"/>
                  <a:gd name="T69" fmla="*/ 5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64" h="56">
                    <a:moveTo>
                      <a:pt x="20" y="56"/>
                    </a:moveTo>
                    <a:lnTo>
                      <a:pt x="20" y="56"/>
                    </a:lnTo>
                    <a:lnTo>
                      <a:pt x="22" y="46"/>
                    </a:lnTo>
                    <a:lnTo>
                      <a:pt x="26" y="36"/>
                    </a:lnTo>
                    <a:lnTo>
                      <a:pt x="30" y="30"/>
                    </a:lnTo>
                    <a:lnTo>
                      <a:pt x="36" y="26"/>
                    </a:lnTo>
                    <a:lnTo>
                      <a:pt x="42" y="22"/>
                    </a:lnTo>
                    <a:lnTo>
                      <a:pt x="54" y="20"/>
                    </a:lnTo>
                    <a:lnTo>
                      <a:pt x="82" y="20"/>
                    </a:lnTo>
                    <a:lnTo>
                      <a:pt x="82" y="20"/>
                    </a:lnTo>
                    <a:lnTo>
                      <a:pt x="112" y="20"/>
                    </a:lnTo>
                    <a:lnTo>
                      <a:pt x="122" y="22"/>
                    </a:lnTo>
                    <a:lnTo>
                      <a:pt x="130" y="26"/>
                    </a:lnTo>
                    <a:lnTo>
                      <a:pt x="136" y="30"/>
                    </a:lnTo>
                    <a:lnTo>
                      <a:pt x="140" y="36"/>
                    </a:lnTo>
                    <a:lnTo>
                      <a:pt x="142" y="46"/>
                    </a:lnTo>
                    <a:lnTo>
                      <a:pt x="144" y="56"/>
                    </a:lnTo>
                    <a:lnTo>
                      <a:pt x="164" y="56"/>
                    </a:lnTo>
                    <a:lnTo>
                      <a:pt x="164" y="56"/>
                    </a:lnTo>
                    <a:lnTo>
                      <a:pt x="162" y="38"/>
                    </a:lnTo>
                    <a:lnTo>
                      <a:pt x="156" y="24"/>
                    </a:lnTo>
                    <a:lnTo>
                      <a:pt x="148" y="14"/>
                    </a:lnTo>
                    <a:lnTo>
                      <a:pt x="138" y="6"/>
                    </a:lnTo>
                    <a:lnTo>
                      <a:pt x="126" y="2"/>
                    </a:lnTo>
                    <a:lnTo>
                      <a:pt x="112" y="0"/>
                    </a:lnTo>
                    <a:lnTo>
                      <a:pt x="82" y="0"/>
                    </a:lnTo>
                    <a:lnTo>
                      <a:pt x="82" y="0"/>
                    </a:lnTo>
                    <a:lnTo>
                      <a:pt x="52" y="0"/>
                    </a:lnTo>
                    <a:lnTo>
                      <a:pt x="38" y="2"/>
                    </a:lnTo>
                    <a:lnTo>
                      <a:pt x="26" y="6"/>
                    </a:lnTo>
                    <a:lnTo>
                      <a:pt x="16" y="14"/>
                    </a:lnTo>
                    <a:lnTo>
                      <a:pt x="8" y="24"/>
                    </a:lnTo>
                    <a:lnTo>
                      <a:pt x="2" y="38"/>
                    </a:lnTo>
                    <a:lnTo>
                      <a:pt x="0" y="56"/>
                    </a:lnTo>
                    <a:lnTo>
                      <a:pt x="20" y="56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005EB8"/>
                  </a:solidFill>
                </a:endParaRPr>
              </a:p>
            </p:txBody>
          </p:sp>
        </p:grpSp>
        <p:sp>
          <p:nvSpPr>
            <p:cNvPr id="43" name="TextBox 42"/>
            <p:cNvSpPr txBox="1"/>
            <p:nvPr userDrawn="1"/>
          </p:nvSpPr>
          <p:spPr>
            <a:xfrm rot="16200000">
              <a:off x="8191736" y="232708"/>
              <a:ext cx="563729" cy="17081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510" dirty="0">
                  <a:solidFill>
                    <a:srgbClr val="FFFFFF"/>
                  </a:solidFill>
                </a:rPr>
                <a:t>strictly</a:t>
              </a:r>
            </a:p>
          </p:txBody>
        </p:sp>
        <p:sp>
          <p:nvSpPr>
            <p:cNvPr id="44" name="TextBox 43"/>
            <p:cNvSpPr txBox="1"/>
            <p:nvPr userDrawn="1"/>
          </p:nvSpPr>
          <p:spPr>
            <a:xfrm>
              <a:off x="8410801" y="506408"/>
              <a:ext cx="851855" cy="18158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580" dirty="0">
                  <a:solidFill>
                    <a:srgbClr val="FFFFFF"/>
                  </a:solidFill>
                </a:rPr>
                <a:t>CONFIDENTIAL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15447521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 NO photo - blue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3220455" y="790615"/>
            <a:ext cx="5361089" cy="2367496"/>
          </a:xfrm>
        </p:spPr>
        <p:txBody>
          <a:bodyPr anchor="b">
            <a:normAutofit/>
          </a:bodyPr>
          <a:lstStyle>
            <a:lvl1pPr>
              <a:defRPr sz="3200">
                <a:solidFill>
                  <a:schemeClr val="bg1"/>
                </a:solidFill>
              </a:defRPr>
            </a:lvl1pPr>
          </a:lstStyle>
          <a:p>
            <a:r>
              <a:rPr lang="en-US" noProof="0" smtClean="0"/>
              <a:t>Click to edit Master title style</a:t>
            </a:r>
            <a:endParaRPr lang="en-GB" noProof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580824" y="3240087"/>
            <a:ext cx="2730366" cy="1656045"/>
          </a:xfrm>
        </p:spPr>
        <p:txBody>
          <a:bodyPr>
            <a:normAutofit/>
          </a:bodyPr>
          <a:lstStyle>
            <a:lvl1pPr marL="0" indent="0" algn="r">
              <a:buNone/>
              <a:defRPr sz="1600">
                <a:solidFill>
                  <a:schemeClr val="tx2"/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noProof="0" smtClean="0"/>
              <a:t>Click to edit Master subtitle style</a:t>
            </a:r>
            <a:endParaRPr lang="en-GB" noProof="0"/>
          </a:p>
        </p:txBody>
      </p:sp>
      <p:cxnSp>
        <p:nvCxnSpPr>
          <p:cNvPr id="8" name="Conector recto 12"/>
          <p:cNvCxnSpPr/>
          <p:nvPr userDrawn="1"/>
        </p:nvCxnSpPr>
        <p:spPr>
          <a:xfrm flipH="1">
            <a:off x="490089" y="3158111"/>
            <a:ext cx="2730366" cy="0"/>
          </a:xfrm>
          <a:prstGeom prst="line">
            <a:avLst/>
          </a:prstGeom>
          <a:ln w="12700" cmpd="sng">
            <a:solidFill>
              <a:schemeClr val="bg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43" name="Freeform 6"/>
          <p:cNvSpPr>
            <a:spLocks/>
          </p:cNvSpPr>
          <p:nvPr userDrawn="1"/>
        </p:nvSpPr>
        <p:spPr bwMode="auto">
          <a:xfrm>
            <a:off x="6297247" y="4779265"/>
            <a:ext cx="228041" cy="240006"/>
          </a:xfrm>
          <a:custGeom>
            <a:avLst/>
            <a:gdLst>
              <a:gd name="T0" fmla="*/ 0 w 342"/>
              <a:gd name="T1" fmla="*/ 457 h 480"/>
              <a:gd name="T2" fmla="*/ 0 w 342"/>
              <a:gd name="T3" fmla="*/ 457 h 480"/>
              <a:gd name="T4" fmla="*/ 13 w 342"/>
              <a:gd name="T5" fmla="*/ 460 h 480"/>
              <a:gd name="T6" fmla="*/ 52 w 342"/>
              <a:gd name="T7" fmla="*/ 468 h 480"/>
              <a:gd name="T8" fmla="*/ 79 w 342"/>
              <a:gd name="T9" fmla="*/ 472 h 480"/>
              <a:gd name="T10" fmla="*/ 110 w 342"/>
              <a:gd name="T11" fmla="*/ 477 h 480"/>
              <a:gd name="T12" fmla="*/ 145 w 342"/>
              <a:gd name="T13" fmla="*/ 479 h 480"/>
              <a:gd name="T14" fmla="*/ 182 w 342"/>
              <a:gd name="T15" fmla="*/ 480 h 480"/>
              <a:gd name="T16" fmla="*/ 182 w 342"/>
              <a:gd name="T17" fmla="*/ 480 h 480"/>
              <a:gd name="T18" fmla="*/ 220 w 342"/>
              <a:gd name="T19" fmla="*/ 479 h 480"/>
              <a:gd name="T20" fmla="*/ 254 w 342"/>
              <a:gd name="T21" fmla="*/ 478 h 480"/>
              <a:gd name="T22" fmla="*/ 281 w 342"/>
              <a:gd name="T23" fmla="*/ 475 h 480"/>
              <a:gd name="T24" fmla="*/ 303 w 342"/>
              <a:gd name="T25" fmla="*/ 473 h 480"/>
              <a:gd name="T26" fmla="*/ 333 w 342"/>
              <a:gd name="T27" fmla="*/ 470 h 480"/>
              <a:gd name="T28" fmla="*/ 342 w 342"/>
              <a:gd name="T29" fmla="*/ 467 h 480"/>
              <a:gd name="T30" fmla="*/ 342 w 342"/>
              <a:gd name="T31" fmla="*/ 388 h 480"/>
              <a:gd name="T32" fmla="*/ 342 w 342"/>
              <a:gd name="T33" fmla="*/ 388 h 480"/>
              <a:gd name="T34" fmla="*/ 333 w 342"/>
              <a:gd name="T35" fmla="*/ 389 h 480"/>
              <a:gd name="T36" fmla="*/ 306 w 342"/>
              <a:gd name="T37" fmla="*/ 393 h 480"/>
              <a:gd name="T38" fmla="*/ 264 w 342"/>
              <a:gd name="T39" fmla="*/ 397 h 480"/>
              <a:gd name="T40" fmla="*/ 239 w 342"/>
              <a:gd name="T41" fmla="*/ 398 h 480"/>
              <a:gd name="T42" fmla="*/ 211 w 342"/>
              <a:gd name="T43" fmla="*/ 398 h 480"/>
              <a:gd name="T44" fmla="*/ 211 w 342"/>
              <a:gd name="T45" fmla="*/ 398 h 480"/>
              <a:gd name="T46" fmla="*/ 187 w 342"/>
              <a:gd name="T47" fmla="*/ 398 h 480"/>
              <a:gd name="T48" fmla="*/ 166 w 342"/>
              <a:gd name="T49" fmla="*/ 397 h 480"/>
              <a:gd name="T50" fmla="*/ 132 w 342"/>
              <a:gd name="T51" fmla="*/ 393 h 480"/>
              <a:gd name="T52" fmla="*/ 111 w 342"/>
              <a:gd name="T53" fmla="*/ 391 h 480"/>
              <a:gd name="T54" fmla="*/ 103 w 342"/>
              <a:gd name="T55" fmla="*/ 390 h 480"/>
              <a:gd name="T56" fmla="*/ 103 w 342"/>
              <a:gd name="T57" fmla="*/ 277 h 480"/>
              <a:gd name="T58" fmla="*/ 310 w 342"/>
              <a:gd name="T59" fmla="*/ 277 h 480"/>
              <a:gd name="T60" fmla="*/ 310 w 342"/>
              <a:gd name="T61" fmla="*/ 196 h 480"/>
              <a:gd name="T62" fmla="*/ 103 w 342"/>
              <a:gd name="T63" fmla="*/ 196 h 480"/>
              <a:gd name="T64" fmla="*/ 103 w 342"/>
              <a:gd name="T65" fmla="*/ 89 h 480"/>
              <a:gd name="T66" fmla="*/ 103 w 342"/>
              <a:gd name="T67" fmla="*/ 89 h 480"/>
              <a:gd name="T68" fmla="*/ 111 w 342"/>
              <a:gd name="T69" fmla="*/ 88 h 480"/>
              <a:gd name="T70" fmla="*/ 131 w 342"/>
              <a:gd name="T71" fmla="*/ 85 h 480"/>
              <a:gd name="T72" fmla="*/ 163 w 342"/>
              <a:gd name="T73" fmla="*/ 83 h 480"/>
              <a:gd name="T74" fmla="*/ 204 w 342"/>
              <a:gd name="T75" fmla="*/ 82 h 480"/>
              <a:gd name="T76" fmla="*/ 204 w 342"/>
              <a:gd name="T77" fmla="*/ 82 h 480"/>
              <a:gd name="T78" fmla="*/ 230 w 342"/>
              <a:gd name="T79" fmla="*/ 82 h 480"/>
              <a:gd name="T80" fmla="*/ 254 w 342"/>
              <a:gd name="T81" fmla="*/ 83 h 480"/>
              <a:gd name="T82" fmla="*/ 295 w 342"/>
              <a:gd name="T83" fmla="*/ 87 h 480"/>
              <a:gd name="T84" fmla="*/ 324 w 342"/>
              <a:gd name="T85" fmla="*/ 90 h 480"/>
              <a:gd name="T86" fmla="*/ 334 w 342"/>
              <a:gd name="T87" fmla="*/ 92 h 480"/>
              <a:gd name="T88" fmla="*/ 334 w 342"/>
              <a:gd name="T89" fmla="*/ 12 h 480"/>
              <a:gd name="T90" fmla="*/ 334 w 342"/>
              <a:gd name="T91" fmla="*/ 12 h 480"/>
              <a:gd name="T92" fmla="*/ 324 w 342"/>
              <a:gd name="T93" fmla="*/ 10 h 480"/>
              <a:gd name="T94" fmla="*/ 296 w 342"/>
              <a:gd name="T95" fmla="*/ 6 h 480"/>
              <a:gd name="T96" fmla="*/ 252 w 342"/>
              <a:gd name="T97" fmla="*/ 2 h 480"/>
              <a:gd name="T98" fmla="*/ 224 w 342"/>
              <a:gd name="T99" fmla="*/ 1 h 480"/>
              <a:gd name="T100" fmla="*/ 193 w 342"/>
              <a:gd name="T101" fmla="*/ 0 h 480"/>
              <a:gd name="T102" fmla="*/ 193 w 342"/>
              <a:gd name="T103" fmla="*/ 0 h 480"/>
              <a:gd name="T104" fmla="*/ 150 w 342"/>
              <a:gd name="T105" fmla="*/ 1 h 480"/>
              <a:gd name="T106" fmla="*/ 113 w 342"/>
              <a:gd name="T107" fmla="*/ 3 h 480"/>
              <a:gd name="T108" fmla="*/ 80 w 342"/>
              <a:gd name="T109" fmla="*/ 7 h 480"/>
              <a:gd name="T110" fmla="*/ 52 w 342"/>
              <a:gd name="T111" fmla="*/ 10 h 480"/>
              <a:gd name="T112" fmla="*/ 29 w 342"/>
              <a:gd name="T113" fmla="*/ 15 h 480"/>
              <a:gd name="T114" fmla="*/ 13 w 342"/>
              <a:gd name="T115" fmla="*/ 17 h 480"/>
              <a:gd name="T116" fmla="*/ 0 w 342"/>
              <a:gd name="T117" fmla="*/ 21 h 480"/>
              <a:gd name="T118" fmla="*/ 0 w 342"/>
              <a:gd name="T119" fmla="*/ 457 h 4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342" h="480">
                <a:moveTo>
                  <a:pt x="0" y="457"/>
                </a:moveTo>
                <a:lnTo>
                  <a:pt x="0" y="457"/>
                </a:lnTo>
                <a:lnTo>
                  <a:pt x="13" y="460"/>
                </a:lnTo>
                <a:lnTo>
                  <a:pt x="52" y="468"/>
                </a:lnTo>
                <a:lnTo>
                  <a:pt x="79" y="472"/>
                </a:lnTo>
                <a:lnTo>
                  <a:pt x="110" y="477"/>
                </a:lnTo>
                <a:lnTo>
                  <a:pt x="145" y="479"/>
                </a:lnTo>
                <a:lnTo>
                  <a:pt x="182" y="480"/>
                </a:lnTo>
                <a:lnTo>
                  <a:pt x="182" y="480"/>
                </a:lnTo>
                <a:lnTo>
                  <a:pt x="220" y="479"/>
                </a:lnTo>
                <a:lnTo>
                  <a:pt x="254" y="478"/>
                </a:lnTo>
                <a:lnTo>
                  <a:pt x="281" y="475"/>
                </a:lnTo>
                <a:lnTo>
                  <a:pt x="303" y="473"/>
                </a:lnTo>
                <a:lnTo>
                  <a:pt x="333" y="470"/>
                </a:lnTo>
                <a:lnTo>
                  <a:pt x="342" y="467"/>
                </a:lnTo>
                <a:lnTo>
                  <a:pt x="342" y="388"/>
                </a:lnTo>
                <a:lnTo>
                  <a:pt x="342" y="388"/>
                </a:lnTo>
                <a:lnTo>
                  <a:pt x="333" y="389"/>
                </a:lnTo>
                <a:lnTo>
                  <a:pt x="306" y="393"/>
                </a:lnTo>
                <a:lnTo>
                  <a:pt x="264" y="397"/>
                </a:lnTo>
                <a:lnTo>
                  <a:pt x="239" y="398"/>
                </a:lnTo>
                <a:lnTo>
                  <a:pt x="211" y="398"/>
                </a:lnTo>
                <a:lnTo>
                  <a:pt x="211" y="398"/>
                </a:lnTo>
                <a:lnTo>
                  <a:pt x="187" y="398"/>
                </a:lnTo>
                <a:lnTo>
                  <a:pt x="166" y="397"/>
                </a:lnTo>
                <a:lnTo>
                  <a:pt x="132" y="393"/>
                </a:lnTo>
                <a:lnTo>
                  <a:pt x="111" y="391"/>
                </a:lnTo>
                <a:lnTo>
                  <a:pt x="103" y="390"/>
                </a:lnTo>
                <a:lnTo>
                  <a:pt x="103" y="277"/>
                </a:lnTo>
                <a:lnTo>
                  <a:pt x="310" y="277"/>
                </a:lnTo>
                <a:lnTo>
                  <a:pt x="310" y="196"/>
                </a:lnTo>
                <a:lnTo>
                  <a:pt x="103" y="196"/>
                </a:lnTo>
                <a:lnTo>
                  <a:pt x="103" y="89"/>
                </a:lnTo>
                <a:lnTo>
                  <a:pt x="103" y="89"/>
                </a:lnTo>
                <a:lnTo>
                  <a:pt x="111" y="88"/>
                </a:lnTo>
                <a:lnTo>
                  <a:pt x="131" y="85"/>
                </a:lnTo>
                <a:lnTo>
                  <a:pt x="163" y="83"/>
                </a:lnTo>
                <a:lnTo>
                  <a:pt x="204" y="82"/>
                </a:lnTo>
                <a:lnTo>
                  <a:pt x="204" y="82"/>
                </a:lnTo>
                <a:lnTo>
                  <a:pt x="230" y="82"/>
                </a:lnTo>
                <a:lnTo>
                  <a:pt x="254" y="83"/>
                </a:lnTo>
                <a:lnTo>
                  <a:pt x="295" y="87"/>
                </a:lnTo>
                <a:lnTo>
                  <a:pt x="324" y="90"/>
                </a:lnTo>
                <a:lnTo>
                  <a:pt x="334" y="92"/>
                </a:lnTo>
                <a:lnTo>
                  <a:pt x="334" y="12"/>
                </a:lnTo>
                <a:lnTo>
                  <a:pt x="334" y="12"/>
                </a:lnTo>
                <a:lnTo>
                  <a:pt x="324" y="10"/>
                </a:lnTo>
                <a:lnTo>
                  <a:pt x="296" y="6"/>
                </a:lnTo>
                <a:lnTo>
                  <a:pt x="252" y="2"/>
                </a:lnTo>
                <a:lnTo>
                  <a:pt x="224" y="1"/>
                </a:lnTo>
                <a:lnTo>
                  <a:pt x="193" y="0"/>
                </a:lnTo>
                <a:lnTo>
                  <a:pt x="193" y="0"/>
                </a:lnTo>
                <a:lnTo>
                  <a:pt x="150" y="1"/>
                </a:lnTo>
                <a:lnTo>
                  <a:pt x="113" y="3"/>
                </a:lnTo>
                <a:lnTo>
                  <a:pt x="80" y="7"/>
                </a:lnTo>
                <a:lnTo>
                  <a:pt x="52" y="10"/>
                </a:lnTo>
                <a:lnTo>
                  <a:pt x="29" y="15"/>
                </a:lnTo>
                <a:lnTo>
                  <a:pt x="13" y="17"/>
                </a:lnTo>
                <a:lnTo>
                  <a:pt x="0" y="21"/>
                </a:lnTo>
                <a:lnTo>
                  <a:pt x="0" y="457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rgbClr val="005EB8"/>
              </a:solidFill>
            </a:endParaRPr>
          </a:p>
        </p:txBody>
      </p:sp>
      <p:sp>
        <p:nvSpPr>
          <p:cNvPr id="44" name="Freeform 7"/>
          <p:cNvSpPr>
            <a:spLocks/>
          </p:cNvSpPr>
          <p:nvPr userDrawn="1"/>
        </p:nvSpPr>
        <p:spPr bwMode="auto">
          <a:xfrm>
            <a:off x="5117036" y="4779271"/>
            <a:ext cx="372067" cy="237006"/>
          </a:xfrm>
          <a:custGeom>
            <a:avLst/>
            <a:gdLst>
              <a:gd name="T0" fmla="*/ 288 w 558"/>
              <a:gd name="T1" fmla="*/ 276 h 473"/>
              <a:gd name="T2" fmla="*/ 288 w 558"/>
              <a:gd name="T3" fmla="*/ 276 h 473"/>
              <a:gd name="T4" fmla="*/ 283 w 558"/>
              <a:gd name="T5" fmla="*/ 288 h 473"/>
              <a:gd name="T6" fmla="*/ 280 w 558"/>
              <a:gd name="T7" fmla="*/ 302 h 473"/>
              <a:gd name="T8" fmla="*/ 280 w 558"/>
              <a:gd name="T9" fmla="*/ 302 h 473"/>
              <a:gd name="T10" fmla="*/ 275 w 558"/>
              <a:gd name="T11" fmla="*/ 288 h 473"/>
              <a:gd name="T12" fmla="*/ 272 w 558"/>
              <a:gd name="T13" fmla="*/ 276 h 473"/>
              <a:gd name="T14" fmla="*/ 180 w 558"/>
              <a:gd name="T15" fmla="*/ 44 h 473"/>
              <a:gd name="T16" fmla="*/ 180 w 558"/>
              <a:gd name="T17" fmla="*/ 44 h 473"/>
              <a:gd name="T18" fmla="*/ 173 w 558"/>
              <a:gd name="T19" fmla="*/ 31 h 473"/>
              <a:gd name="T20" fmla="*/ 166 w 558"/>
              <a:gd name="T21" fmla="*/ 21 h 473"/>
              <a:gd name="T22" fmla="*/ 158 w 558"/>
              <a:gd name="T23" fmla="*/ 13 h 473"/>
              <a:gd name="T24" fmla="*/ 149 w 558"/>
              <a:gd name="T25" fmla="*/ 8 h 473"/>
              <a:gd name="T26" fmla="*/ 137 w 558"/>
              <a:gd name="T27" fmla="*/ 3 h 473"/>
              <a:gd name="T28" fmla="*/ 125 w 558"/>
              <a:gd name="T29" fmla="*/ 1 h 473"/>
              <a:gd name="T30" fmla="*/ 111 w 558"/>
              <a:gd name="T31" fmla="*/ 1 h 473"/>
              <a:gd name="T32" fmla="*/ 95 w 558"/>
              <a:gd name="T33" fmla="*/ 0 h 473"/>
              <a:gd name="T34" fmla="*/ 95 w 558"/>
              <a:gd name="T35" fmla="*/ 0 h 473"/>
              <a:gd name="T36" fmla="*/ 66 w 558"/>
              <a:gd name="T37" fmla="*/ 1 h 473"/>
              <a:gd name="T38" fmla="*/ 47 w 558"/>
              <a:gd name="T39" fmla="*/ 2 h 473"/>
              <a:gd name="T40" fmla="*/ 0 w 558"/>
              <a:gd name="T41" fmla="*/ 473 h 473"/>
              <a:gd name="T42" fmla="*/ 105 w 558"/>
              <a:gd name="T43" fmla="*/ 473 h 473"/>
              <a:gd name="T44" fmla="*/ 128 w 558"/>
              <a:gd name="T45" fmla="*/ 157 h 473"/>
              <a:gd name="T46" fmla="*/ 227 w 558"/>
              <a:gd name="T47" fmla="*/ 396 h 473"/>
              <a:gd name="T48" fmla="*/ 227 w 558"/>
              <a:gd name="T49" fmla="*/ 396 h 473"/>
              <a:gd name="T50" fmla="*/ 230 w 558"/>
              <a:gd name="T51" fmla="*/ 403 h 473"/>
              <a:gd name="T52" fmla="*/ 235 w 558"/>
              <a:gd name="T53" fmla="*/ 408 h 473"/>
              <a:gd name="T54" fmla="*/ 240 w 558"/>
              <a:gd name="T55" fmla="*/ 413 h 473"/>
              <a:gd name="T56" fmla="*/ 245 w 558"/>
              <a:gd name="T57" fmla="*/ 417 h 473"/>
              <a:gd name="T58" fmla="*/ 252 w 558"/>
              <a:gd name="T59" fmla="*/ 419 h 473"/>
              <a:gd name="T60" fmla="*/ 260 w 558"/>
              <a:gd name="T61" fmla="*/ 421 h 473"/>
              <a:gd name="T62" fmla="*/ 270 w 558"/>
              <a:gd name="T63" fmla="*/ 422 h 473"/>
              <a:gd name="T64" fmla="*/ 280 w 558"/>
              <a:gd name="T65" fmla="*/ 422 h 473"/>
              <a:gd name="T66" fmla="*/ 280 w 558"/>
              <a:gd name="T67" fmla="*/ 422 h 473"/>
              <a:gd name="T68" fmla="*/ 290 w 558"/>
              <a:gd name="T69" fmla="*/ 422 h 473"/>
              <a:gd name="T70" fmla="*/ 299 w 558"/>
              <a:gd name="T71" fmla="*/ 421 h 473"/>
              <a:gd name="T72" fmla="*/ 307 w 558"/>
              <a:gd name="T73" fmla="*/ 419 h 473"/>
              <a:gd name="T74" fmla="*/ 314 w 558"/>
              <a:gd name="T75" fmla="*/ 417 h 473"/>
              <a:gd name="T76" fmla="*/ 320 w 558"/>
              <a:gd name="T77" fmla="*/ 413 h 473"/>
              <a:gd name="T78" fmla="*/ 325 w 558"/>
              <a:gd name="T79" fmla="*/ 408 h 473"/>
              <a:gd name="T80" fmla="*/ 328 w 558"/>
              <a:gd name="T81" fmla="*/ 403 h 473"/>
              <a:gd name="T82" fmla="*/ 332 w 558"/>
              <a:gd name="T83" fmla="*/ 396 h 473"/>
              <a:gd name="T84" fmla="*/ 431 w 558"/>
              <a:gd name="T85" fmla="*/ 157 h 473"/>
              <a:gd name="T86" fmla="*/ 454 w 558"/>
              <a:gd name="T87" fmla="*/ 473 h 473"/>
              <a:gd name="T88" fmla="*/ 558 w 558"/>
              <a:gd name="T89" fmla="*/ 473 h 473"/>
              <a:gd name="T90" fmla="*/ 511 w 558"/>
              <a:gd name="T91" fmla="*/ 2 h 473"/>
              <a:gd name="T92" fmla="*/ 511 w 558"/>
              <a:gd name="T93" fmla="*/ 2 h 473"/>
              <a:gd name="T94" fmla="*/ 494 w 558"/>
              <a:gd name="T95" fmla="*/ 1 h 473"/>
              <a:gd name="T96" fmla="*/ 464 w 558"/>
              <a:gd name="T97" fmla="*/ 0 h 473"/>
              <a:gd name="T98" fmla="*/ 464 w 558"/>
              <a:gd name="T99" fmla="*/ 0 h 473"/>
              <a:gd name="T100" fmla="*/ 448 w 558"/>
              <a:gd name="T101" fmla="*/ 1 h 473"/>
              <a:gd name="T102" fmla="*/ 434 w 558"/>
              <a:gd name="T103" fmla="*/ 1 h 473"/>
              <a:gd name="T104" fmla="*/ 421 w 558"/>
              <a:gd name="T105" fmla="*/ 3 h 473"/>
              <a:gd name="T106" fmla="*/ 411 w 558"/>
              <a:gd name="T107" fmla="*/ 8 h 473"/>
              <a:gd name="T108" fmla="*/ 401 w 558"/>
              <a:gd name="T109" fmla="*/ 13 h 473"/>
              <a:gd name="T110" fmla="*/ 393 w 558"/>
              <a:gd name="T111" fmla="*/ 21 h 473"/>
              <a:gd name="T112" fmla="*/ 386 w 558"/>
              <a:gd name="T113" fmla="*/ 31 h 473"/>
              <a:gd name="T114" fmla="*/ 380 w 558"/>
              <a:gd name="T115" fmla="*/ 44 h 473"/>
              <a:gd name="T116" fmla="*/ 288 w 558"/>
              <a:gd name="T117" fmla="*/ 276 h 4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558" h="473">
                <a:moveTo>
                  <a:pt x="288" y="276"/>
                </a:moveTo>
                <a:lnTo>
                  <a:pt x="288" y="276"/>
                </a:lnTo>
                <a:lnTo>
                  <a:pt x="283" y="288"/>
                </a:lnTo>
                <a:lnTo>
                  <a:pt x="280" y="302"/>
                </a:lnTo>
                <a:lnTo>
                  <a:pt x="280" y="302"/>
                </a:lnTo>
                <a:lnTo>
                  <a:pt x="275" y="288"/>
                </a:lnTo>
                <a:lnTo>
                  <a:pt x="272" y="276"/>
                </a:lnTo>
                <a:lnTo>
                  <a:pt x="180" y="44"/>
                </a:lnTo>
                <a:lnTo>
                  <a:pt x="180" y="44"/>
                </a:lnTo>
                <a:lnTo>
                  <a:pt x="173" y="31"/>
                </a:lnTo>
                <a:lnTo>
                  <a:pt x="166" y="21"/>
                </a:lnTo>
                <a:lnTo>
                  <a:pt x="158" y="13"/>
                </a:lnTo>
                <a:lnTo>
                  <a:pt x="149" y="8"/>
                </a:lnTo>
                <a:lnTo>
                  <a:pt x="137" y="3"/>
                </a:lnTo>
                <a:lnTo>
                  <a:pt x="125" y="1"/>
                </a:lnTo>
                <a:lnTo>
                  <a:pt x="111" y="1"/>
                </a:lnTo>
                <a:lnTo>
                  <a:pt x="95" y="0"/>
                </a:lnTo>
                <a:lnTo>
                  <a:pt x="95" y="0"/>
                </a:lnTo>
                <a:lnTo>
                  <a:pt x="66" y="1"/>
                </a:lnTo>
                <a:lnTo>
                  <a:pt x="47" y="2"/>
                </a:lnTo>
                <a:lnTo>
                  <a:pt x="0" y="473"/>
                </a:lnTo>
                <a:lnTo>
                  <a:pt x="105" y="473"/>
                </a:lnTo>
                <a:lnTo>
                  <a:pt x="128" y="157"/>
                </a:lnTo>
                <a:lnTo>
                  <a:pt x="227" y="396"/>
                </a:lnTo>
                <a:lnTo>
                  <a:pt x="227" y="396"/>
                </a:lnTo>
                <a:lnTo>
                  <a:pt x="230" y="403"/>
                </a:lnTo>
                <a:lnTo>
                  <a:pt x="235" y="408"/>
                </a:lnTo>
                <a:lnTo>
                  <a:pt x="240" y="413"/>
                </a:lnTo>
                <a:lnTo>
                  <a:pt x="245" y="417"/>
                </a:lnTo>
                <a:lnTo>
                  <a:pt x="252" y="419"/>
                </a:lnTo>
                <a:lnTo>
                  <a:pt x="260" y="421"/>
                </a:lnTo>
                <a:lnTo>
                  <a:pt x="270" y="422"/>
                </a:lnTo>
                <a:lnTo>
                  <a:pt x="280" y="422"/>
                </a:lnTo>
                <a:lnTo>
                  <a:pt x="280" y="422"/>
                </a:lnTo>
                <a:lnTo>
                  <a:pt x="290" y="422"/>
                </a:lnTo>
                <a:lnTo>
                  <a:pt x="299" y="421"/>
                </a:lnTo>
                <a:lnTo>
                  <a:pt x="307" y="419"/>
                </a:lnTo>
                <a:lnTo>
                  <a:pt x="314" y="417"/>
                </a:lnTo>
                <a:lnTo>
                  <a:pt x="320" y="413"/>
                </a:lnTo>
                <a:lnTo>
                  <a:pt x="325" y="408"/>
                </a:lnTo>
                <a:lnTo>
                  <a:pt x="328" y="403"/>
                </a:lnTo>
                <a:lnTo>
                  <a:pt x="332" y="396"/>
                </a:lnTo>
                <a:lnTo>
                  <a:pt x="431" y="157"/>
                </a:lnTo>
                <a:lnTo>
                  <a:pt x="454" y="473"/>
                </a:lnTo>
                <a:lnTo>
                  <a:pt x="558" y="473"/>
                </a:lnTo>
                <a:lnTo>
                  <a:pt x="511" y="2"/>
                </a:lnTo>
                <a:lnTo>
                  <a:pt x="511" y="2"/>
                </a:lnTo>
                <a:lnTo>
                  <a:pt x="494" y="1"/>
                </a:lnTo>
                <a:lnTo>
                  <a:pt x="464" y="0"/>
                </a:lnTo>
                <a:lnTo>
                  <a:pt x="464" y="0"/>
                </a:lnTo>
                <a:lnTo>
                  <a:pt x="448" y="1"/>
                </a:lnTo>
                <a:lnTo>
                  <a:pt x="434" y="1"/>
                </a:lnTo>
                <a:lnTo>
                  <a:pt x="421" y="3"/>
                </a:lnTo>
                <a:lnTo>
                  <a:pt x="411" y="8"/>
                </a:lnTo>
                <a:lnTo>
                  <a:pt x="401" y="13"/>
                </a:lnTo>
                <a:lnTo>
                  <a:pt x="393" y="21"/>
                </a:lnTo>
                <a:lnTo>
                  <a:pt x="386" y="31"/>
                </a:lnTo>
                <a:lnTo>
                  <a:pt x="380" y="44"/>
                </a:lnTo>
                <a:lnTo>
                  <a:pt x="288" y="276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rgbClr val="005EB8"/>
              </a:solidFill>
            </a:endParaRPr>
          </a:p>
        </p:txBody>
      </p:sp>
      <p:sp>
        <p:nvSpPr>
          <p:cNvPr id="45" name="Freeform 8"/>
          <p:cNvSpPr>
            <a:spLocks/>
          </p:cNvSpPr>
          <p:nvPr userDrawn="1"/>
        </p:nvSpPr>
        <p:spPr bwMode="auto">
          <a:xfrm>
            <a:off x="4830969" y="4912769"/>
            <a:ext cx="128023" cy="66002"/>
          </a:xfrm>
          <a:custGeom>
            <a:avLst/>
            <a:gdLst>
              <a:gd name="T0" fmla="*/ 192 w 192"/>
              <a:gd name="T1" fmla="*/ 105 h 130"/>
              <a:gd name="T2" fmla="*/ 192 w 192"/>
              <a:gd name="T3" fmla="*/ 105 h 130"/>
              <a:gd name="T4" fmla="*/ 170 w 192"/>
              <a:gd name="T5" fmla="*/ 112 h 130"/>
              <a:gd name="T6" fmla="*/ 141 w 192"/>
              <a:gd name="T7" fmla="*/ 121 h 130"/>
              <a:gd name="T8" fmla="*/ 124 w 192"/>
              <a:gd name="T9" fmla="*/ 124 h 130"/>
              <a:gd name="T10" fmla="*/ 108 w 192"/>
              <a:gd name="T11" fmla="*/ 128 h 130"/>
              <a:gd name="T12" fmla="*/ 92 w 192"/>
              <a:gd name="T13" fmla="*/ 130 h 130"/>
              <a:gd name="T14" fmla="*/ 76 w 192"/>
              <a:gd name="T15" fmla="*/ 130 h 130"/>
              <a:gd name="T16" fmla="*/ 76 w 192"/>
              <a:gd name="T17" fmla="*/ 130 h 130"/>
              <a:gd name="T18" fmla="*/ 61 w 192"/>
              <a:gd name="T19" fmla="*/ 130 h 130"/>
              <a:gd name="T20" fmla="*/ 46 w 192"/>
              <a:gd name="T21" fmla="*/ 128 h 130"/>
              <a:gd name="T22" fmla="*/ 34 w 192"/>
              <a:gd name="T23" fmla="*/ 123 h 130"/>
              <a:gd name="T24" fmla="*/ 28 w 192"/>
              <a:gd name="T25" fmla="*/ 121 h 130"/>
              <a:gd name="T26" fmla="*/ 22 w 192"/>
              <a:gd name="T27" fmla="*/ 117 h 130"/>
              <a:gd name="T28" fmla="*/ 17 w 192"/>
              <a:gd name="T29" fmla="*/ 113 h 130"/>
              <a:gd name="T30" fmla="*/ 13 w 192"/>
              <a:gd name="T31" fmla="*/ 109 h 130"/>
              <a:gd name="T32" fmla="*/ 9 w 192"/>
              <a:gd name="T33" fmla="*/ 104 h 130"/>
              <a:gd name="T34" fmla="*/ 6 w 192"/>
              <a:gd name="T35" fmla="*/ 98 h 130"/>
              <a:gd name="T36" fmla="*/ 4 w 192"/>
              <a:gd name="T37" fmla="*/ 92 h 130"/>
              <a:gd name="T38" fmla="*/ 3 w 192"/>
              <a:gd name="T39" fmla="*/ 85 h 130"/>
              <a:gd name="T40" fmla="*/ 1 w 192"/>
              <a:gd name="T41" fmla="*/ 77 h 130"/>
              <a:gd name="T42" fmla="*/ 0 w 192"/>
              <a:gd name="T43" fmla="*/ 69 h 130"/>
              <a:gd name="T44" fmla="*/ 0 w 192"/>
              <a:gd name="T45" fmla="*/ 69 h 130"/>
              <a:gd name="T46" fmla="*/ 1 w 192"/>
              <a:gd name="T47" fmla="*/ 55 h 130"/>
              <a:gd name="T48" fmla="*/ 5 w 192"/>
              <a:gd name="T49" fmla="*/ 42 h 130"/>
              <a:gd name="T50" fmla="*/ 7 w 192"/>
              <a:gd name="T51" fmla="*/ 37 h 130"/>
              <a:gd name="T52" fmla="*/ 11 w 192"/>
              <a:gd name="T53" fmla="*/ 31 h 130"/>
              <a:gd name="T54" fmla="*/ 15 w 192"/>
              <a:gd name="T55" fmla="*/ 26 h 130"/>
              <a:gd name="T56" fmla="*/ 19 w 192"/>
              <a:gd name="T57" fmla="*/ 22 h 130"/>
              <a:gd name="T58" fmla="*/ 24 w 192"/>
              <a:gd name="T59" fmla="*/ 18 h 130"/>
              <a:gd name="T60" fmla="*/ 30 w 192"/>
              <a:gd name="T61" fmla="*/ 15 h 130"/>
              <a:gd name="T62" fmla="*/ 37 w 192"/>
              <a:gd name="T63" fmla="*/ 11 h 130"/>
              <a:gd name="T64" fmla="*/ 44 w 192"/>
              <a:gd name="T65" fmla="*/ 9 h 130"/>
              <a:gd name="T66" fmla="*/ 62 w 192"/>
              <a:gd name="T67" fmla="*/ 5 h 130"/>
              <a:gd name="T68" fmla="*/ 82 w 192"/>
              <a:gd name="T69" fmla="*/ 3 h 130"/>
              <a:gd name="T70" fmla="*/ 192 w 192"/>
              <a:gd name="T71" fmla="*/ 0 h 130"/>
              <a:gd name="T72" fmla="*/ 192 w 192"/>
              <a:gd name="T73" fmla="*/ 105 h 1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92" h="130">
                <a:moveTo>
                  <a:pt x="192" y="105"/>
                </a:moveTo>
                <a:lnTo>
                  <a:pt x="192" y="105"/>
                </a:lnTo>
                <a:lnTo>
                  <a:pt x="170" y="112"/>
                </a:lnTo>
                <a:lnTo>
                  <a:pt x="141" y="121"/>
                </a:lnTo>
                <a:lnTo>
                  <a:pt x="124" y="124"/>
                </a:lnTo>
                <a:lnTo>
                  <a:pt x="108" y="128"/>
                </a:lnTo>
                <a:lnTo>
                  <a:pt x="92" y="130"/>
                </a:lnTo>
                <a:lnTo>
                  <a:pt x="76" y="130"/>
                </a:lnTo>
                <a:lnTo>
                  <a:pt x="76" y="130"/>
                </a:lnTo>
                <a:lnTo>
                  <a:pt x="61" y="130"/>
                </a:lnTo>
                <a:lnTo>
                  <a:pt x="46" y="128"/>
                </a:lnTo>
                <a:lnTo>
                  <a:pt x="34" y="123"/>
                </a:lnTo>
                <a:lnTo>
                  <a:pt x="28" y="121"/>
                </a:lnTo>
                <a:lnTo>
                  <a:pt x="22" y="117"/>
                </a:lnTo>
                <a:lnTo>
                  <a:pt x="17" y="113"/>
                </a:lnTo>
                <a:lnTo>
                  <a:pt x="13" y="109"/>
                </a:lnTo>
                <a:lnTo>
                  <a:pt x="9" y="104"/>
                </a:lnTo>
                <a:lnTo>
                  <a:pt x="6" y="98"/>
                </a:lnTo>
                <a:lnTo>
                  <a:pt x="4" y="92"/>
                </a:lnTo>
                <a:lnTo>
                  <a:pt x="3" y="85"/>
                </a:lnTo>
                <a:lnTo>
                  <a:pt x="1" y="77"/>
                </a:lnTo>
                <a:lnTo>
                  <a:pt x="0" y="69"/>
                </a:lnTo>
                <a:lnTo>
                  <a:pt x="0" y="69"/>
                </a:lnTo>
                <a:lnTo>
                  <a:pt x="1" y="55"/>
                </a:lnTo>
                <a:lnTo>
                  <a:pt x="5" y="42"/>
                </a:lnTo>
                <a:lnTo>
                  <a:pt x="7" y="37"/>
                </a:lnTo>
                <a:lnTo>
                  <a:pt x="11" y="31"/>
                </a:lnTo>
                <a:lnTo>
                  <a:pt x="15" y="26"/>
                </a:lnTo>
                <a:lnTo>
                  <a:pt x="19" y="22"/>
                </a:lnTo>
                <a:lnTo>
                  <a:pt x="24" y="18"/>
                </a:lnTo>
                <a:lnTo>
                  <a:pt x="30" y="15"/>
                </a:lnTo>
                <a:lnTo>
                  <a:pt x="37" y="11"/>
                </a:lnTo>
                <a:lnTo>
                  <a:pt x="44" y="9"/>
                </a:lnTo>
                <a:lnTo>
                  <a:pt x="62" y="5"/>
                </a:lnTo>
                <a:lnTo>
                  <a:pt x="82" y="3"/>
                </a:lnTo>
                <a:lnTo>
                  <a:pt x="192" y="0"/>
                </a:lnTo>
                <a:lnTo>
                  <a:pt x="192" y="105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rgbClr val="005EB8"/>
              </a:solidFill>
            </a:endParaRPr>
          </a:p>
        </p:txBody>
      </p:sp>
      <p:sp>
        <p:nvSpPr>
          <p:cNvPr id="46" name="Freeform 9"/>
          <p:cNvSpPr>
            <a:spLocks/>
          </p:cNvSpPr>
          <p:nvPr userDrawn="1"/>
        </p:nvSpPr>
        <p:spPr bwMode="auto">
          <a:xfrm>
            <a:off x="4762951" y="4779265"/>
            <a:ext cx="264048" cy="240006"/>
          </a:xfrm>
          <a:custGeom>
            <a:avLst/>
            <a:gdLst>
              <a:gd name="T0" fmla="*/ 231 w 397"/>
              <a:gd name="T1" fmla="*/ 0 h 480"/>
              <a:gd name="T2" fmla="*/ 166 w 397"/>
              <a:gd name="T3" fmla="*/ 5 h 480"/>
              <a:gd name="T4" fmla="*/ 109 w 397"/>
              <a:gd name="T5" fmla="*/ 14 h 480"/>
              <a:gd name="T6" fmla="*/ 66 w 397"/>
              <a:gd name="T7" fmla="*/ 25 h 480"/>
              <a:gd name="T8" fmla="*/ 37 w 397"/>
              <a:gd name="T9" fmla="*/ 37 h 480"/>
              <a:gd name="T10" fmla="*/ 59 w 397"/>
              <a:gd name="T11" fmla="*/ 114 h 480"/>
              <a:gd name="T12" fmla="*/ 104 w 397"/>
              <a:gd name="T13" fmla="*/ 102 h 480"/>
              <a:gd name="T14" fmla="*/ 150 w 397"/>
              <a:gd name="T15" fmla="*/ 92 h 480"/>
              <a:gd name="T16" fmla="*/ 201 w 397"/>
              <a:gd name="T17" fmla="*/ 89 h 480"/>
              <a:gd name="T18" fmla="*/ 222 w 397"/>
              <a:gd name="T19" fmla="*/ 90 h 480"/>
              <a:gd name="T20" fmla="*/ 248 w 397"/>
              <a:gd name="T21" fmla="*/ 95 h 480"/>
              <a:gd name="T22" fmla="*/ 263 w 397"/>
              <a:gd name="T23" fmla="*/ 100 h 480"/>
              <a:gd name="T24" fmla="*/ 275 w 397"/>
              <a:gd name="T25" fmla="*/ 110 h 480"/>
              <a:gd name="T26" fmla="*/ 283 w 397"/>
              <a:gd name="T27" fmla="*/ 121 h 480"/>
              <a:gd name="T28" fmla="*/ 289 w 397"/>
              <a:gd name="T29" fmla="*/ 135 h 480"/>
              <a:gd name="T30" fmla="*/ 292 w 397"/>
              <a:gd name="T31" fmla="*/ 153 h 480"/>
              <a:gd name="T32" fmla="*/ 292 w 397"/>
              <a:gd name="T33" fmla="*/ 197 h 480"/>
              <a:gd name="T34" fmla="*/ 201 w 397"/>
              <a:gd name="T35" fmla="*/ 197 h 480"/>
              <a:gd name="T36" fmla="*/ 148 w 397"/>
              <a:gd name="T37" fmla="*/ 201 h 480"/>
              <a:gd name="T38" fmla="*/ 105 w 397"/>
              <a:gd name="T39" fmla="*/ 210 h 480"/>
              <a:gd name="T40" fmla="*/ 69 w 397"/>
              <a:gd name="T41" fmla="*/ 224 h 480"/>
              <a:gd name="T42" fmla="*/ 43 w 397"/>
              <a:gd name="T43" fmla="*/ 242 h 480"/>
              <a:gd name="T44" fmla="*/ 23 w 397"/>
              <a:gd name="T45" fmla="*/ 264 h 480"/>
              <a:gd name="T46" fmla="*/ 10 w 397"/>
              <a:gd name="T47" fmla="*/ 288 h 480"/>
              <a:gd name="T48" fmla="*/ 2 w 397"/>
              <a:gd name="T49" fmla="*/ 316 h 480"/>
              <a:gd name="T50" fmla="*/ 0 w 397"/>
              <a:gd name="T51" fmla="*/ 344 h 480"/>
              <a:gd name="T52" fmla="*/ 1 w 397"/>
              <a:gd name="T53" fmla="*/ 362 h 480"/>
              <a:gd name="T54" fmla="*/ 8 w 397"/>
              <a:gd name="T55" fmla="*/ 395 h 480"/>
              <a:gd name="T56" fmla="*/ 22 w 397"/>
              <a:gd name="T57" fmla="*/ 421 h 480"/>
              <a:gd name="T58" fmla="*/ 39 w 397"/>
              <a:gd name="T59" fmla="*/ 442 h 480"/>
              <a:gd name="T60" fmla="*/ 61 w 397"/>
              <a:gd name="T61" fmla="*/ 458 h 480"/>
              <a:gd name="T62" fmla="*/ 86 w 397"/>
              <a:gd name="T63" fmla="*/ 468 h 480"/>
              <a:gd name="T64" fmla="*/ 114 w 397"/>
              <a:gd name="T65" fmla="*/ 475 h 480"/>
              <a:gd name="T66" fmla="*/ 141 w 397"/>
              <a:gd name="T67" fmla="*/ 479 h 480"/>
              <a:gd name="T68" fmla="*/ 155 w 397"/>
              <a:gd name="T69" fmla="*/ 480 h 480"/>
              <a:gd name="T70" fmla="*/ 185 w 397"/>
              <a:gd name="T71" fmla="*/ 478 h 480"/>
              <a:gd name="T72" fmla="*/ 236 w 397"/>
              <a:gd name="T73" fmla="*/ 468 h 480"/>
              <a:gd name="T74" fmla="*/ 271 w 397"/>
              <a:gd name="T75" fmla="*/ 456 h 480"/>
              <a:gd name="T76" fmla="*/ 292 w 397"/>
              <a:gd name="T77" fmla="*/ 445 h 480"/>
              <a:gd name="T78" fmla="*/ 297 w 397"/>
              <a:gd name="T79" fmla="*/ 444 h 480"/>
              <a:gd name="T80" fmla="*/ 304 w 397"/>
              <a:gd name="T81" fmla="*/ 447 h 480"/>
              <a:gd name="T82" fmla="*/ 320 w 397"/>
              <a:gd name="T83" fmla="*/ 453 h 480"/>
              <a:gd name="T84" fmla="*/ 350 w 397"/>
              <a:gd name="T85" fmla="*/ 460 h 480"/>
              <a:gd name="T86" fmla="*/ 397 w 397"/>
              <a:gd name="T87" fmla="*/ 463 h 480"/>
              <a:gd name="T88" fmla="*/ 397 w 397"/>
              <a:gd name="T89" fmla="*/ 137 h 480"/>
              <a:gd name="T90" fmla="*/ 395 w 397"/>
              <a:gd name="T91" fmla="*/ 103 h 480"/>
              <a:gd name="T92" fmla="*/ 387 w 397"/>
              <a:gd name="T93" fmla="*/ 74 h 480"/>
              <a:gd name="T94" fmla="*/ 373 w 397"/>
              <a:gd name="T95" fmla="*/ 51 h 480"/>
              <a:gd name="T96" fmla="*/ 353 w 397"/>
              <a:gd name="T97" fmla="*/ 32 h 480"/>
              <a:gd name="T98" fmla="*/ 330 w 397"/>
              <a:gd name="T99" fmla="*/ 17 h 480"/>
              <a:gd name="T100" fmla="*/ 301 w 397"/>
              <a:gd name="T101" fmla="*/ 8 h 480"/>
              <a:gd name="T102" fmla="*/ 268 w 397"/>
              <a:gd name="T103" fmla="*/ 2 h 480"/>
              <a:gd name="T104" fmla="*/ 231 w 397"/>
              <a:gd name="T105" fmla="*/ 0 h 4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397" h="480">
                <a:moveTo>
                  <a:pt x="231" y="0"/>
                </a:moveTo>
                <a:lnTo>
                  <a:pt x="231" y="0"/>
                </a:lnTo>
                <a:lnTo>
                  <a:pt x="198" y="1"/>
                </a:lnTo>
                <a:lnTo>
                  <a:pt x="166" y="5"/>
                </a:lnTo>
                <a:lnTo>
                  <a:pt x="136" y="8"/>
                </a:lnTo>
                <a:lnTo>
                  <a:pt x="109" y="14"/>
                </a:lnTo>
                <a:lnTo>
                  <a:pt x="86" y="20"/>
                </a:lnTo>
                <a:lnTo>
                  <a:pt x="66" y="25"/>
                </a:lnTo>
                <a:lnTo>
                  <a:pt x="49" y="31"/>
                </a:lnTo>
                <a:lnTo>
                  <a:pt x="37" y="37"/>
                </a:lnTo>
                <a:lnTo>
                  <a:pt x="59" y="114"/>
                </a:lnTo>
                <a:lnTo>
                  <a:pt x="59" y="114"/>
                </a:lnTo>
                <a:lnTo>
                  <a:pt x="71" y="110"/>
                </a:lnTo>
                <a:lnTo>
                  <a:pt x="104" y="102"/>
                </a:lnTo>
                <a:lnTo>
                  <a:pt x="125" y="97"/>
                </a:lnTo>
                <a:lnTo>
                  <a:pt x="150" y="92"/>
                </a:lnTo>
                <a:lnTo>
                  <a:pt x="175" y="90"/>
                </a:lnTo>
                <a:lnTo>
                  <a:pt x="201" y="89"/>
                </a:lnTo>
                <a:lnTo>
                  <a:pt x="201" y="89"/>
                </a:lnTo>
                <a:lnTo>
                  <a:pt x="222" y="90"/>
                </a:lnTo>
                <a:lnTo>
                  <a:pt x="240" y="92"/>
                </a:lnTo>
                <a:lnTo>
                  <a:pt x="248" y="95"/>
                </a:lnTo>
                <a:lnTo>
                  <a:pt x="257" y="97"/>
                </a:lnTo>
                <a:lnTo>
                  <a:pt x="263" y="100"/>
                </a:lnTo>
                <a:lnTo>
                  <a:pt x="269" y="105"/>
                </a:lnTo>
                <a:lnTo>
                  <a:pt x="275" y="110"/>
                </a:lnTo>
                <a:lnTo>
                  <a:pt x="280" y="114"/>
                </a:lnTo>
                <a:lnTo>
                  <a:pt x="283" y="121"/>
                </a:lnTo>
                <a:lnTo>
                  <a:pt x="286" y="128"/>
                </a:lnTo>
                <a:lnTo>
                  <a:pt x="289" y="135"/>
                </a:lnTo>
                <a:lnTo>
                  <a:pt x="291" y="144"/>
                </a:lnTo>
                <a:lnTo>
                  <a:pt x="292" y="153"/>
                </a:lnTo>
                <a:lnTo>
                  <a:pt x="292" y="164"/>
                </a:lnTo>
                <a:lnTo>
                  <a:pt x="292" y="197"/>
                </a:lnTo>
                <a:lnTo>
                  <a:pt x="201" y="197"/>
                </a:lnTo>
                <a:lnTo>
                  <a:pt x="201" y="197"/>
                </a:lnTo>
                <a:lnTo>
                  <a:pt x="174" y="198"/>
                </a:lnTo>
                <a:lnTo>
                  <a:pt x="148" y="201"/>
                </a:lnTo>
                <a:lnTo>
                  <a:pt x="125" y="204"/>
                </a:lnTo>
                <a:lnTo>
                  <a:pt x="105" y="210"/>
                </a:lnTo>
                <a:lnTo>
                  <a:pt x="86" y="216"/>
                </a:lnTo>
                <a:lnTo>
                  <a:pt x="69" y="224"/>
                </a:lnTo>
                <a:lnTo>
                  <a:pt x="55" y="232"/>
                </a:lnTo>
                <a:lnTo>
                  <a:pt x="43" y="242"/>
                </a:lnTo>
                <a:lnTo>
                  <a:pt x="32" y="253"/>
                </a:lnTo>
                <a:lnTo>
                  <a:pt x="23" y="264"/>
                </a:lnTo>
                <a:lnTo>
                  <a:pt x="16" y="276"/>
                </a:lnTo>
                <a:lnTo>
                  <a:pt x="10" y="288"/>
                </a:lnTo>
                <a:lnTo>
                  <a:pt x="6" y="302"/>
                </a:lnTo>
                <a:lnTo>
                  <a:pt x="2" y="316"/>
                </a:lnTo>
                <a:lnTo>
                  <a:pt x="1" y="330"/>
                </a:lnTo>
                <a:lnTo>
                  <a:pt x="0" y="344"/>
                </a:lnTo>
                <a:lnTo>
                  <a:pt x="0" y="344"/>
                </a:lnTo>
                <a:lnTo>
                  <a:pt x="1" y="362"/>
                </a:lnTo>
                <a:lnTo>
                  <a:pt x="3" y="380"/>
                </a:lnTo>
                <a:lnTo>
                  <a:pt x="8" y="395"/>
                </a:lnTo>
                <a:lnTo>
                  <a:pt x="14" y="408"/>
                </a:lnTo>
                <a:lnTo>
                  <a:pt x="22" y="421"/>
                </a:lnTo>
                <a:lnTo>
                  <a:pt x="30" y="433"/>
                </a:lnTo>
                <a:lnTo>
                  <a:pt x="39" y="442"/>
                </a:lnTo>
                <a:lnTo>
                  <a:pt x="51" y="450"/>
                </a:lnTo>
                <a:lnTo>
                  <a:pt x="61" y="458"/>
                </a:lnTo>
                <a:lnTo>
                  <a:pt x="74" y="464"/>
                </a:lnTo>
                <a:lnTo>
                  <a:pt x="86" y="468"/>
                </a:lnTo>
                <a:lnTo>
                  <a:pt x="100" y="473"/>
                </a:lnTo>
                <a:lnTo>
                  <a:pt x="114" y="475"/>
                </a:lnTo>
                <a:lnTo>
                  <a:pt x="128" y="478"/>
                </a:lnTo>
                <a:lnTo>
                  <a:pt x="141" y="479"/>
                </a:lnTo>
                <a:lnTo>
                  <a:pt x="155" y="480"/>
                </a:lnTo>
                <a:lnTo>
                  <a:pt x="155" y="480"/>
                </a:lnTo>
                <a:lnTo>
                  <a:pt x="170" y="479"/>
                </a:lnTo>
                <a:lnTo>
                  <a:pt x="185" y="478"/>
                </a:lnTo>
                <a:lnTo>
                  <a:pt x="213" y="474"/>
                </a:lnTo>
                <a:lnTo>
                  <a:pt x="236" y="468"/>
                </a:lnTo>
                <a:lnTo>
                  <a:pt x="255" y="462"/>
                </a:lnTo>
                <a:lnTo>
                  <a:pt x="271" y="456"/>
                </a:lnTo>
                <a:lnTo>
                  <a:pt x="284" y="450"/>
                </a:lnTo>
                <a:lnTo>
                  <a:pt x="292" y="445"/>
                </a:lnTo>
                <a:lnTo>
                  <a:pt x="297" y="444"/>
                </a:lnTo>
                <a:lnTo>
                  <a:pt x="297" y="444"/>
                </a:lnTo>
                <a:lnTo>
                  <a:pt x="299" y="445"/>
                </a:lnTo>
                <a:lnTo>
                  <a:pt x="304" y="447"/>
                </a:lnTo>
                <a:lnTo>
                  <a:pt x="311" y="450"/>
                </a:lnTo>
                <a:lnTo>
                  <a:pt x="320" y="453"/>
                </a:lnTo>
                <a:lnTo>
                  <a:pt x="332" y="457"/>
                </a:lnTo>
                <a:lnTo>
                  <a:pt x="350" y="460"/>
                </a:lnTo>
                <a:lnTo>
                  <a:pt x="370" y="462"/>
                </a:lnTo>
                <a:lnTo>
                  <a:pt x="397" y="463"/>
                </a:lnTo>
                <a:lnTo>
                  <a:pt x="397" y="137"/>
                </a:lnTo>
                <a:lnTo>
                  <a:pt x="397" y="137"/>
                </a:lnTo>
                <a:lnTo>
                  <a:pt x="397" y="119"/>
                </a:lnTo>
                <a:lnTo>
                  <a:pt x="395" y="103"/>
                </a:lnTo>
                <a:lnTo>
                  <a:pt x="391" y="88"/>
                </a:lnTo>
                <a:lnTo>
                  <a:pt x="387" y="74"/>
                </a:lnTo>
                <a:lnTo>
                  <a:pt x="380" y="62"/>
                </a:lnTo>
                <a:lnTo>
                  <a:pt x="373" y="51"/>
                </a:lnTo>
                <a:lnTo>
                  <a:pt x="364" y="40"/>
                </a:lnTo>
                <a:lnTo>
                  <a:pt x="353" y="32"/>
                </a:lnTo>
                <a:lnTo>
                  <a:pt x="343" y="24"/>
                </a:lnTo>
                <a:lnTo>
                  <a:pt x="330" y="17"/>
                </a:lnTo>
                <a:lnTo>
                  <a:pt x="316" y="13"/>
                </a:lnTo>
                <a:lnTo>
                  <a:pt x="301" y="8"/>
                </a:lnTo>
                <a:lnTo>
                  <a:pt x="285" y="5"/>
                </a:lnTo>
                <a:lnTo>
                  <a:pt x="268" y="2"/>
                </a:lnTo>
                <a:lnTo>
                  <a:pt x="251" y="1"/>
                </a:lnTo>
                <a:lnTo>
                  <a:pt x="231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rgbClr val="005EB8"/>
              </a:solidFill>
            </a:endParaRPr>
          </a:p>
        </p:txBody>
      </p:sp>
      <p:sp>
        <p:nvSpPr>
          <p:cNvPr id="47" name="Freeform 10"/>
          <p:cNvSpPr>
            <a:spLocks/>
          </p:cNvSpPr>
          <p:nvPr userDrawn="1"/>
        </p:nvSpPr>
        <p:spPr bwMode="auto">
          <a:xfrm>
            <a:off x="5625115" y="4912769"/>
            <a:ext cx="128023" cy="66002"/>
          </a:xfrm>
          <a:custGeom>
            <a:avLst/>
            <a:gdLst>
              <a:gd name="T0" fmla="*/ 192 w 192"/>
              <a:gd name="T1" fmla="*/ 105 h 130"/>
              <a:gd name="T2" fmla="*/ 192 w 192"/>
              <a:gd name="T3" fmla="*/ 105 h 130"/>
              <a:gd name="T4" fmla="*/ 170 w 192"/>
              <a:gd name="T5" fmla="*/ 112 h 130"/>
              <a:gd name="T6" fmla="*/ 140 w 192"/>
              <a:gd name="T7" fmla="*/ 121 h 130"/>
              <a:gd name="T8" fmla="*/ 124 w 192"/>
              <a:gd name="T9" fmla="*/ 124 h 130"/>
              <a:gd name="T10" fmla="*/ 107 w 192"/>
              <a:gd name="T11" fmla="*/ 128 h 130"/>
              <a:gd name="T12" fmla="*/ 91 w 192"/>
              <a:gd name="T13" fmla="*/ 130 h 130"/>
              <a:gd name="T14" fmla="*/ 76 w 192"/>
              <a:gd name="T15" fmla="*/ 130 h 130"/>
              <a:gd name="T16" fmla="*/ 76 w 192"/>
              <a:gd name="T17" fmla="*/ 130 h 130"/>
              <a:gd name="T18" fmla="*/ 60 w 192"/>
              <a:gd name="T19" fmla="*/ 130 h 130"/>
              <a:gd name="T20" fmla="*/ 46 w 192"/>
              <a:gd name="T21" fmla="*/ 128 h 130"/>
              <a:gd name="T22" fmla="*/ 32 w 192"/>
              <a:gd name="T23" fmla="*/ 123 h 130"/>
              <a:gd name="T24" fmla="*/ 26 w 192"/>
              <a:gd name="T25" fmla="*/ 121 h 130"/>
              <a:gd name="T26" fmla="*/ 22 w 192"/>
              <a:gd name="T27" fmla="*/ 117 h 130"/>
              <a:gd name="T28" fmla="*/ 17 w 192"/>
              <a:gd name="T29" fmla="*/ 113 h 130"/>
              <a:gd name="T30" fmla="*/ 13 w 192"/>
              <a:gd name="T31" fmla="*/ 109 h 130"/>
              <a:gd name="T32" fmla="*/ 9 w 192"/>
              <a:gd name="T33" fmla="*/ 104 h 130"/>
              <a:gd name="T34" fmla="*/ 6 w 192"/>
              <a:gd name="T35" fmla="*/ 98 h 130"/>
              <a:gd name="T36" fmla="*/ 3 w 192"/>
              <a:gd name="T37" fmla="*/ 92 h 130"/>
              <a:gd name="T38" fmla="*/ 1 w 192"/>
              <a:gd name="T39" fmla="*/ 85 h 130"/>
              <a:gd name="T40" fmla="*/ 0 w 192"/>
              <a:gd name="T41" fmla="*/ 77 h 130"/>
              <a:gd name="T42" fmla="*/ 0 w 192"/>
              <a:gd name="T43" fmla="*/ 69 h 130"/>
              <a:gd name="T44" fmla="*/ 0 w 192"/>
              <a:gd name="T45" fmla="*/ 69 h 130"/>
              <a:gd name="T46" fmla="*/ 1 w 192"/>
              <a:gd name="T47" fmla="*/ 55 h 130"/>
              <a:gd name="T48" fmla="*/ 5 w 192"/>
              <a:gd name="T49" fmla="*/ 42 h 130"/>
              <a:gd name="T50" fmla="*/ 7 w 192"/>
              <a:gd name="T51" fmla="*/ 37 h 130"/>
              <a:gd name="T52" fmla="*/ 10 w 192"/>
              <a:gd name="T53" fmla="*/ 31 h 130"/>
              <a:gd name="T54" fmla="*/ 14 w 192"/>
              <a:gd name="T55" fmla="*/ 26 h 130"/>
              <a:gd name="T56" fmla="*/ 18 w 192"/>
              <a:gd name="T57" fmla="*/ 22 h 130"/>
              <a:gd name="T58" fmla="*/ 24 w 192"/>
              <a:gd name="T59" fmla="*/ 18 h 130"/>
              <a:gd name="T60" fmla="*/ 30 w 192"/>
              <a:gd name="T61" fmla="*/ 15 h 130"/>
              <a:gd name="T62" fmla="*/ 37 w 192"/>
              <a:gd name="T63" fmla="*/ 11 h 130"/>
              <a:gd name="T64" fmla="*/ 44 w 192"/>
              <a:gd name="T65" fmla="*/ 9 h 130"/>
              <a:gd name="T66" fmla="*/ 61 w 192"/>
              <a:gd name="T67" fmla="*/ 5 h 130"/>
              <a:gd name="T68" fmla="*/ 82 w 192"/>
              <a:gd name="T69" fmla="*/ 3 h 130"/>
              <a:gd name="T70" fmla="*/ 192 w 192"/>
              <a:gd name="T71" fmla="*/ 0 h 130"/>
              <a:gd name="T72" fmla="*/ 192 w 192"/>
              <a:gd name="T73" fmla="*/ 105 h 1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92" h="130">
                <a:moveTo>
                  <a:pt x="192" y="105"/>
                </a:moveTo>
                <a:lnTo>
                  <a:pt x="192" y="105"/>
                </a:lnTo>
                <a:lnTo>
                  <a:pt x="170" y="112"/>
                </a:lnTo>
                <a:lnTo>
                  <a:pt x="140" y="121"/>
                </a:lnTo>
                <a:lnTo>
                  <a:pt x="124" y="124"/>
                </a:lnTo>
                <a:lnTo>
                  <a:pt x="107" y="128"/>
                </a:lnTo>
                <a:lnTo>
                  <a:pt x="91" y="130"/>
                </a:lnTo>
                <a:lnTo>
                  <a:pt x="76" y="130"/>
                </a:lnTo>
                <a:lnTo>
                  <a:pt x="76" y="130"/>
                </a:lnTo>
                <a:lnTo>
                  <a:pt x="60" y="130"/>
                </a:lnTo>
                <a:lnTo>
                  <a:pt x="46" y="128"/>
                </a:lnTo>
                <a:lnTo>
                  <a:pt x="32" y="123"/>
                </a:lnTo>
                <a:lnTo>
                  <a:pt x="26" y="121"/>
                </a:lnTo>
                <a:lnTo>
                  <a:pt x="22" y="117"/>
                </a:lnTo>
                <a:lnTo>
                  <a:pt x="17" y="113"/>
                </a:lnTo>
                <a:lnTo>
                  <a:pt x="13" y="109"/>
                </a:lnTo>
                <a:lnTo>
                  <a:pt x="9" y="104"/>
                </a:lnTo>
                <a:lnTo>
                  <a:pt x="6" y="98"/>
                </a:lnTo>
                <a:lnTo>
                  <a:pt x="3" y="92"/>
                </a:lnTo>
                <a:lnTo>
                  <a:pt x="1" y="85"/>
                </a:lnTo>
                <a:lnTo>
                  <a:pt x="0" y="77"/>
                </a:lnTo>
                <a:lnTo>
                  <a:pt x="0" y="69"/>
                </a:lnTo>
                <a:lnTo>
                  <a:pt x="0" y="69"/>
                </a:lnTo>
                <a:lnTo>
                  <a:pt x="1" y="55"/>
                </a:lnTo>
                <a:lnTo>
                  <a:pt x="5" y="42"/>
                </a:lnTo>
                <a:lnTo>
                  <a:pt x="7" y="37"/>
                </a:lnTo>
                <a:lnTo>
                  <a:pt x="10" y="31"/>
                </a:lnTo>
                <a:lnTo>
                  <a:pt x="14" y="26"/>
                </a:lnTo>
                <a:lnTo>
                  <a:pt x="18" y="22"/>
                </a:lnTo>
                <a:lnTo>
                  <a:pt x="24" y="18"/>
                </a:lnTo>
                <a:lnTo>
                  <a:pt x="30" y="15"/>
                </a:lnTo>
                <a:lnTo>
                  <a:pt x="37" y="11"/>
                </a:lnTo>
                <a:lnTo>
                  <a:pt x="44" y="9"/>
                </a:lnTo>
                <a:lnTo>
                  <a:pt x="61" y="5"/>
                </a:lnTo>
                <a:lnTo>
                  <a:pt x="82" y="3"/>
                </a:lnTo>
                <a:lnTo>
                  <a:pt x="192" y="0"/>
                </a:lnTo>
                <a:lnTo>
                  <a:pt x="192" y="105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rgbClr val="005EB8"/>
              </a:solidFill>
            </a:endParaRPr>
          </a:p>
        </p:txBody>
      </p:sp>
      <p:sp>
        <p:nvSpPr>
          <p:cNvPr id="48" name="Freeform 11"/>
          <p:cNvSpPr>
            <a:spLocks/>
          </p:cNvSpPr>
          <p:nvPr userDrawn="1"/>
        </p:nvSpPr>
        <p:spPr bwMode="auto">
          <a:xfrm>
            <a:off x="5557100" y="4779265"/>
            <a:ext cx="266049" cy="240006"/>
          </a:xfrm>
          <a:custGeom>
            <a:avLst/>
            <a:gdLst>
              <a:gd name="T0" fmla="*/ 231 w 397"/>
              <a:gd name="T1" fmla="*/ 0 h 480"/>
              <a:gd name="T2" fmla="*/ 165 w 397"/>
              <a:gd name="T3" fmla="*/ 5 h 480"/>
              <a:gd name="T4" fmla="*/ 109 w 397"/>
              <a:gd name="T5" fmla="*/ 14 h 480"/>
              <a:gd name="T6" fmla="*/ 65 w 397"/>
              <a:gd name="T7" fmla="*/ 25 h 480"/>
              <a:gd name="T8" fmla="*/ 37 w 397"/>
              <a:gd name="T9" fmla="*/ 37 h 480"/>
              <a:gd name="T10" fmla="*/ 58 w 397"/>
              <a:gd name="T11" fmla="*/ 114 h 480"/>
              <a:gd name="T12" fmla="*/ 103 w 397"/>
              <a:gd name="T13" fmla="*/ 102 h 480"/>
              <a:gd name="T14" fmla="*/ 148 w 397"/>
              <a:gd name="T15" fmla="*/ 92 h 480"/>
              <a:gd name="T16" fmla="*/ 200 w 397"/>
              <a:gd name="T17" fmla="*/ 89 h 480"/>
              <a:gd name="T18" fmla="*/ 222 w 397"/>
              <a:gd name="T19" fmla="*/ 90 h 480"/>
              <a:gd name="T20" fmla="*/ 248 w 397"/>
              <a:gd name="T21" fmla="*/ 95 h 480"/>
              <a:gd name="T22" fmla="*/ 262 w 397"/>
              <a:gd name="T23" fmla="*/ 100 h 480"/>
              <a:gd name="T24" fmla="*/ 274 w 397"/>
              <a:gd name="T25" fmla="*/ 110 h 480"/>
              <a:gd name="T26" fmla="*/ 283 w 397"/>
              <a:gd name="T27" fmla="*/ 121 h 480"/>
              <a:gd name="T28" fmla="*/ 289 w 397"/>
              <a:gd name="T29" fmla="*/ 135 h 480"/>
              <a:gd name="T30" fmla="*/ 291 w 397"/>
              <a:gd name="T31" fmla="*/ 153 h 480"/>
              <a:gd name="T32" fmla="*/ 292 w 397"/>
              <a:gd name="T33" fmla="*/ 197 h 480"/>
              <a:gd name="T34" fmla="*/ 200 w 397"/>
              <a:gd name="T35" fmla="*/ 197 h 480"/>
              <a:gd name="T36" fmla="*/ 147 w 397"/>
              <a:gd name="T37" fmla="*/ 201 h 480"/>
              <a:gd name="T38" fmla="*/ 103 w 397"/>
              <a:gd name="T39" fmla="*/ 210 h 480"/>
              <a:gd name="T40" fmla="*/ 69 w 397"/>
              <a:gd name="T41" fmla="*/ 224 h 480"/>
              <a:gd name="T42" fmla="*/ 42 w 397"/>
              <a:gd name="T43" fmla="*/ 242 h 480"/>
              <a:gd name="T44" fmla="*/ 23 w 397"/>
              <a:gd name="T45" fmla="*/ 264 h 480"/>
              <a:gd name="T46" fmla="*/ 9 w 397"/>
              <a:gd name="T47" fmla="*/ 288 h 480"/>
              <a:gd name="T48" fmla="*/ 2 w 397"/>
              <a:gd name="T49" fmla="*/ 316 h 480"/>
              <a:gd name="T50" fmla="*/ 0 w 397"/>
              <a:gd name="T51" fmla="*/ 344 h 480"/>
              <a:gd name="T52" fmla="*/ 1 w 397"/>
              <a:gd name="T53" fmla="*/ 362 h 480"/>
              <a:gd name="T54" fmla="*/ 8 w 397"/>
              <a:gd name="T55" fmla="*/ 395 h 480"/>
              <a:gd name="T56" fmla="*/ 20 w 397"/>
              <a:gd name="T57" fmla="*/ 421 h 480"/>
              <a:gd name="T58" fmla="*/ 39 w 397"/>
              <a:gd name="T59" fmla="*/ 442 h 480"/>
              <a:gd name="T60" fmla="*/ 61 w 397"/>
              <a:gd name="T61" fmla="*/ 458 h 480"/>
              <a:gd name="T62" fmla="*/ 86 w 397"/>
              <a:gd name="T63" fmla="*/ 468 h 480"/>
              <a:gd name="T64" fmla="*/ 113 w 397"/>
              <a:gd name="T65" fmla="*/ 475 h 480"/>
              <a:gd name="T66" fmla="*/ 140 w 397"/>
              <a:gd name="T67" fmla="*/ 479 h 480"/>
              <a:gd name="T68" fmla="*/ 154 w 397"/>
              <a:gd name="T69" fmla="*/ 480 h 480"/>
              <a:gd name="T70" fmla="*/ 185 w 397"/>
              <a:gd name="T71" fmla="*/ 478 h 480"/>
              <a:gd name="T72" fmla="*/ 236 w 397"/>
              <a:gd name="T73" fmla="*/ 468 h 480"/>
              <a:gd name="T74" fmla="*/ 271 w 397"/>
              <a:gd name="T75" fmla="*/ 456 h 480"/>
              <a:gd name="T76" fmla="*/ 292 w 397"/>
              <a:gd name="T77" fmla="*/ 445 h 480"/>
              <a:gd name="T78" fmla="*/ 297 w 397"/>
              <a:gd name="T79" fmla="*/ 444 h 480"/>
              <a:gd name="T80" fmla="*/ 302 w 397"/>
              <a:gd name="T81" fmla="*/ 447 h 480"/>
              <a:gd name="T82" fmla="*/ 318 w 397"/>
              <a:gd name="T83" fmla="*/ 453 h 480"/>
              <a:gd name="T84" fmla="*/ 348 w 397"/>
              <a:gd name="T85" fmla="*/ 460 h 480"/>
              <a:gd name="T86" fmla="*/ 397 w 397"/>
              <a:gd name="T87" fmla="*/ 463 h 480"/>
              <a:gd name="T88" fmla="*/ 397 w 397"/>
              <a:gd name="T89" fmla="*/ 137 h 480"/>
              <a:gd name="T90" fmla="*/ 394 w 397"/>
              <a:gd name="T91" fmla="*/ 103 h 480"/>
              <a:gd name="T92" fmla="*/ 385 w 397"/>
              <a:gd name="T93" fmla="*/ 74 h 480"/>
              <a:gd name="T94" fmla="*/ 371 w 397"/>
              <a:gd name="T95" fmla="*/ 51 h 480"/>
              <a:gd name="T96" fmla="*/ 353 w 397"/>
              <a:gd name="T97" fmla="*/ 32 h 480"/>
              <a:gd name="T98" fmla="*/ 329 w 397"/>
              <a:gd name="T99" fmla="*/ 17 h 480"/>
              <a:gd name="T100" fmla="*/ 301 w 397"/>
              <a:gd name="T101" fmla="*/ 8 h 480"/>
              <a:gd name="T102" fmla="*/ 268 w 397"/>
              <a:gd name="T103" fmla="*/ 2 h 480"/>
              <a:gd name="T104" fmla="*/ 231 w 397"/>
              <a:gd name="T105" fmla="*/ 0 h 4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397" h="480">
                <a:moveTo>
                  <a:pt x="231" y="0"/>
                </a:moveTo>
                <a:lnTo>
                  <a:pt x="231" y="0"/>
                </a:lnTo>
                <a:lnTo>
                  <a:pt x="196" y="1"/>
                </a:lnTo>
                <a:lnTo>
                  <a:pt x="165" y="5"/>
                </a:lnTo>
                <a:lnTo>
                  <a:pt x="136" y="8"/>
                </a:lnTo>
                <a:lnTo>
                  <a:pt x="109" y="14"/>
                </a:lnTo>
                <a:lnTo>
                  <a:pt x="86" y="20"/>
                </a:lnTo>
                <a:lnTo>
                  <a:pt x="65" y="25"/>
                </a:lnTo>
                <a:lnTo>
                  <a:pt x="49" y="31"/>
                </a:lnTo>
                <a:lnTo>
                  <a:pt x="37" y="37"/>
                </a:lnTo>
                <a:lnTo>
                  <a:pt x="58" y="114"/>
                </a:lnTo>
                <a:lnTo>
                  <a:pt x="58" y="114"/>
                </a:lnTo>
                <a:lnTo>
                  <a:pt x="71" y="110"/>
                </a:lnTo>
                <a:lnTo>
                  <a:pt x="103" y="102"/>
                </a:lnTo>
                <a:lnTo>
                  <a:pt x="124" y="97"/>
                </a:lnTo>
                <a:lnTo>
                  <a:pt x="148" y="92"/>
                </a:lnTo>
                <a:lnTo>
                  <a:pt x="173" y="90"/>
                </a:lnTo>
                <a:lnTo>
                  <a:pt x="200" y="89"/>
                </a:lnTo>
                <a:lnTo>
                  <a:pt x="200" y="89"/>
                </a:lnTo>
                <a:lnTo>
                  <a:pt x="222" y="90"/>
                </a:lnTo>
                <a:lnTo>
                  <a:pt x="240" y="92"/>
                </a:lnTo>
                <a:lnTo>
                  <a:pt x="248" y="95"/>
                </a:lnTo>
                <a:lnTo>
                  <a:pt x="255" y="97"/>
                </a:lnTo>
                <a:lnTo>
                  <a:pt x="262" y="100"/>
                </a:lnTo>
                <a:lnTo>
                  <a:pt x="269" y="105"/>
                </a:lnTo>
                <a:lnTo>
                  <a:pt x="274" y="110"/>
                </a:lnTo>
                <a:lnTo>
                  <a:pt x="278" y="114"/>
                </a:lnTo>
                <a:lnTo>
                  <a:pt x="283" y="121"/>
                </a:lnTo>
                <a:lnTo>
                  <a:pt x="286" y="128"/>
                </a:lnTo>
                <a:lnTo>
                  <a:pt x="289" y="135"/>
                </a:lnTo>
                <a:lnTo>
                  <a:pt x="290" y="144"/>
                </a:lnTo>
                <a:lnTo>
                  <a:pt x="291" y="153"/>
                </a:lnTo>
                <a:lnTo>
                  <a:pt x="292" y="164"/>
                </a:lnTo>
                <a:lnTo>
                  <a:pt x="292" y="197"/>
                </a:lnTo>
                <a:lnTo>
                  <a:pt x="200" y="197"/>
                </a:lnTo>
                <a:lnTo>
                  <a:pt x="200" y="197"/>
                </a:lnTo>
                <a:lnTo>
                  <a:pt x="172" y="198"/>
                </a:lnTo>
                <a:lnTo>
                  <a:pt x="147" y="201"/>
                </a:lnTo>
                <a:lnTo>
                  <a:pt x="124" y="204"/>
                </a:lnTo>
                <a:lnTo>
                  <a:pt x="103" y="210"/>
                </a:lnTo>
                <a:lnTo>
                  <a:pt x="85" y="216"/>
                </a:lnTo>
                <a:lnTo>
                  <a:pt x="69" y="224"/>
                </a:lnTo>
                <a:lnTo>
                  <a:pt x="55" y="232"/>
                </a:lnTo>
                <a:lnTo>
                  <a:pt x="42" y="242"/>
                </a:lnTo>
                <a:lnTo>
                  <a:pt x="31" y="253"/>
                </a:lnTo>
                <a:lnTo>
                  <a:pt x="23" y="264"/>
                </a:lnTo>
                <a:lnTo>
                  <a:pt x="15" y="276"/>
                </a:lnTo>
                <a:lnTo>
                  <a:pt x="9" y="288"/>
                </a:lnTo>
                <a:lnTo>
                  <a:pt x="6" y="302"/>
                </a:lnTo>
                <a:lnTo>
                  <a:pt x="2" y="316"/>
                </a:lnTo>
                <a:lnTo>
                  <a:pt x="0" y="330"/>
                </a:lnTo>
                <a:lnTo>
                  <a:pt x="0" y="344"/>
                </a:lnTo>
                <a:lnTo>
                  <a:pt x="0" y="344"/>
                </a:lnTo>
                <a:lnTo>
                  <a:pt x="1" y="362"/>
                </a:lnTo>
                <a:lnTo>
                  <a:pt x="3" y="380"/>
                </a:lnTo>
                <a:lnTo>
                  <a:pt x="8" y="395"/>
                </a:lnTo>
                <a:lnTo>
                  <a:pt x="14" y="408"/>
                </a:lnTo>
                <a:lnTo>
                  <a:pt x="20" y="421"/>
                </a:lnTo>
                <a:lnTo>
                  <a:pt x="30" y="433"/>
                </a:lnTo>
                <a:lnTo>
                  <a:pt x="39" y="442"/>
                </a:lnTo>
                <a:lnTo>
                  <a:pt x="49" y="450"/>
                </a:lnTo>
                <a:lnTo>
                  <a:pt x="61" y="458"/>
                </a:lnTo>
                <a:lnTo>
                  <a:pt x="73" y="464"/>
                </a:lnTo>
                <a:lnTo>
                  <a:pt x="86" y="468"/>
                </a:lnTo>
                <a:lnTo>
                  <a:pt x="99" y="473"/>
                </a:lnTo>
                <a:lnTo>
                  <a:pt x="113" y="475"/>
                </a:lnTo>
                <a:lnTo>
                  <a:pt x="126" y="478"/>
                </a:lnTo>
                <a:lnTo>
                  <a:pt x="140" y="479"/>
                </a:lnTo>
                <a:lnTo>
                  <a:pt x="154" y="480"/>
                </a:lnTo>
                <a:lnTo>
                  <a:pt x="154" y="480"/>
                </a:lnTo>
                <a:lnTo>
                  <a:pt x="170" y="479"/>
                </a:lnTo>
                <a:lnTo>
                  <a:pt x="185" y="478"/>
                </a:lnTo>
                <a:lnTo>
                  <a:pt x="211" y="474"/>
                </a:lnTo>
                <a:lnTo>
                  <a:pt x="236" y="468"/>
                </a:lnTo>
                <a:lnTo>
                  <a:pt x="255" y="462"/>
                </a:lnTo>
                <a:lnTo>
                  <a:pt x="271" y="456"/>
                </a:lnTo>
                <a:lnTo>
                  <a:pt x="284" y="450"/>
                </a:lnTo>
                <a:lnTo>
                  <a:pt x="292" y="445"/>
                </a:lnTo>
                <a:lnTo>
                  <a:pt x="297" y="444"/>
                </a:lnTo>
                <a:lnTo>
                  <a:pt x="297" y="444"/>
                </a:lnTo>
                <a:lnTo>
                  <a:pt x="299" y="445"/>
                </a:lnTo>
                <a:lnTo>
                  <a:pt x="302" y="447"/>
                </a:lnTo>
                <a:lnTo>
                  <a:pt x="309" y="450"/>
                </a:lnTo>
                <a:lnTo>
                  <a:pt x="318" y="453"/>
                </a:lnTo>
                <a:lnTo>
                  <a:pt x="332" y="457"/>
                </a:lnTo>
                <a:lnTo>
                  <a:pt x="348" y="460"/>
                </a:lnTo>
                <a:lnTo>
                  <a:pt x="370" y="462"/>
                </a:lnTo>
                <a:lnTo>
                  <a:pt x="397" y="463"/>
                </a:lnTo>
                <a:lnTo>
                  <a:pt x="397" y="137"/>
                </a:lnTo>
                <a:lnTo>
                  <a:pt x="397" y="137"/>
                </a:lnTo>
                <a:lnTo>
                  <a:pt x="397" y="119"/>
                </a:lnTo>
                <a:lnTo>
                  <a:pt x="394" y="103"/>
                </a:lnTo>
                <a:lnTo>
                  <a:pt x="391" y="88"/>
                </a:lnTo>
                <a:lnTo>
                  <a:pt x="385" y="74"/>
                </a:lnTo>
                <a:lnTo>
                  <a:pt x="379" y="62"/>
                </a:lnTo>
                <a:lnTo>
                  <a:pt x="371" y="51"/>
                </a:lnTo>
                <a:lnTo>
                  <a:pt x="363" y="40"/>
                </a:lnTo>
                <a:lnTo>
                  <a:pt x="353" y="32"/>
                </a:lnTo>
                <a:lnTo>
                  <a:pt x="341" y="24"/>
                </a:lnTo>
                <a:lnTo>
                  <a:pt x="329" y="17"/>
                </a:lnTo>
                <a:lnTo>
                  <a:pt x="316" y="13"/>
                </a:lnTo>
                <a:lnTo>
                  <a:pt x="301" y="8"/>
                </a:lnTo>
                <a:lnTo>
                  <a:pt x="285" y="5"/>
                </a:lnTo>
                <a:lnTo>
                  <a:pt x="268" y="2"/>
                </a:lnTo>
                <a:lnTo>
                  <a:pt x="249" y="1"/>
                </a:lnTo>
                <a:lnTo>
                  <a:pt x="231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rgbClr val="005EB8"/>
              </a:solidFill>
            </a:endParaRPr>
          </a:p>
        </p:txBody>
      </p:sp>
      <p:sp>
        <p:nvSpPr>
          <p:cNvPr id="49" name="Freeform 12"/>
          <p:cNvSpPr>
            <a:spLocks/>
          </p:cNvSpPr>
          <p:nvPr userDrawn="1"/>
        </p:nvSpPr>
        <p:spPr bwMode="auto">
          <a:xfrm>
            <a:off x="6605287" y="4782272"/>
            <a:ext cx="280050" cy="237006"/>
          </a:xfrm>
          <a:custGeom>
            <a:avLst/>
            <a:gdLst>
              <a:gd name="T0" fmla="*/ 317 w 421"/>
              <a:gd name="T1" fmla="*/ 350 h 475"/>
              <a:gd name="T2" fmla="*/ 277 w 421"/>
              <a:gd name="T3" fmla="*/ 367 h 475"/>
              <a:gd name="T4" fmla="*/ 244 w 421"/>
              <a:gd name="T5" fmla="*/ 376 h 475"/>
              <a:gd name="T6" fmla="*/ 207 w 421"/>
              <a:gd name="T7" fmla="*/ 382 h 475"/>
              <a:gd name="T8" fmla="*/ 188 w 421"/>
              <a:gd name="T9" fmla="*/ 383 h 475"/>
              <a:gd name="T10" fmla="*/ 164 w 421"/>
              <a:gd name="T11" fmla="*/ 382 h 475"/>
              <a:gd name="T12" fmla="*/ 145 w 421"/>
              <a:gd name="T13" fmla="*/ 377 h 475"/>
              <a:gd name="T14" fmla="*/ 130 w 421"/>
              <a:gd name="T15" fmla="*/ 369 h 475"/>
              <a:gd name="T16" fmla="*/ 120 w 421"/>
              <a:gd name="T17" fmla="*/ 357 h 475"/>
              <a:gd name="T18" fmla="*/ 112 w 421"/>
              <a:gd name="T19" fmla="*/ 343 h 475"/>
              <a:gd name="T20" fmla="*/ 107 w 421"/>
              <a:gd name="T21" fmla="*/ 325 h 475"/>
              <a:gd name="T22" fmla="*/ 105 w 421"/>
              <a:gd name="T23" fmla="*/ 278 h 475"/>
              <a:gd name="T24" fmla="*/ 89 w 421"/>
              <a:gd name="T25" fmla="*/ 0 h 475"/>
              <a:gd name="T26" fmla="*/ 67 w 421"/>
              <a:gd name="T27" fmla="*/ 0 h 475"/>
              <a:gd name="T28" fmla="*/ 15 w 421"/>
              <a:gd name="T29" fmla="*/ 4 h 475"/>
              <a:gd name="T30" fmla="*/ 0 w 421"/>
              <a:gd name="T31" fmla="*/ 290 h 475"/>
              <a:gd name="T32" fmla="*/ 0 w 421"/>
              <a:gd name="T33" fmla="*/ 313 h 475"/>
              <a:gd name="T34" fmla="*/ 4 w 421"/>
              <a:gd name="T35" fmla="*/ 354 h 475"/>
              <a:gd name="T36" fmla="*/ 11 w 421"/>
              <a:gd name="T37" fmla="*/ 388 h 475"/>
              <a:gd name="T38" fmla="*/ 23 w 421"/>
              <a:gd name="T39" fmla="*/ 417 h 475"/>
              <a:gd name="T40" fmla="*/ 40 w 421"/>
              <a:gd name="T41" fmla="*/ 440 h 475"/>
              <a:gd name="T42" fmla="*/ 66 w 421"/>
              <a:gd name="T43" fmla="*/ 457 h 475"/>
              <a:gd name="T44" fmla="*/ 97 w 421"/>
              <a:gd name="T45" fmla="*/ 468 h 475"/>
              <a:gd name="T46" fmla="*/ 136 w 421"/>
              <a:gd name="T47" fmla="*/ 474 h 475"/>
              <a:gd name="T48" fmla="*/ 159 w 421"/>
              <a:gd name="T49" fmla="*/ 475 h 475"/>
              <a:gd name="T50" fmla="*/ 193 w 421"/>
              <a:gd name="T51" fmla="*/ 473 h 475"/>
              <a:gd name="T52" fmla="*/ 224 w 421"/>
              <a:gd name="T53" fmla="*/ 468 h 475"/>
              <a:gd name="T54" fmla="*/ 274 w 421"/>
              <a:gd name="T55" fmla="*/ 455 h 475"/>
              <a:gd name="T56" fmla="*/ 305 w 421"/>
              <a:gd name="T57" fmla="*/ 443 h 475"/>
              <a:gd name="T58" fmla="*/ 319 w 421"/>
              <a:gd name="T59" fmla="*/ 437 h 475"/>
              <a:gd name="T60" fmla="*/ 334 w 421"/>
              <a:gd name="T61" fmla="*/ 444 h 475"/>
              <a:gd name="T62" fmla="*/ 359 w 421"/>
              <a:gd name="T63" fmla="*/ 451 h 475"/>
              <a:gd name="T64" fmla="*/ 397 w 421"/>
              <a:gd name="T65" fmla="*/ 457 h 475"/>
              <a:gd name="T66" fmla="*/ 421 w 421"/>
              <a:gd name="T67" fmla="*/ 7 h 475"/>
              <a:gd name="T68" fmla="*/ 386 w 421"/>
              <a:gd name="T69" fmla="*/ 2 h 475"/>
              <a:gd name="T70" fmla="*/ 337 w 421"/>
              <a:gd name="T71" fmla="*/ 0 h 475"/>
              <a:gd name="T72" fmla="*/ 317 w 421"/>
              <a:gd name="T73" fmla="*/ 350 h 4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421" h="475">
                <a:moveTo>
                  <a:pt x="317" y="350"/>
                </a:moveTo>
                <a:lnTo>
                  <a:pt x="317" y="350"/>
                </a:lnTo>
                <a:lnTo>
                  <a:pt x="292" y="361"/>
                </a:lnTo>
                <a:lnTo>
                  <a:pt x="277" y="367"/>
                </a:lnTo>
                <a:lnTo>
                  <a:pt x="261" y="371"/>
                </a:lnTo>
                <a:lnTo>
                  <a:pt x="244" y="376"/>
                </a:lnTo>
                <a:lnTo>
                  <a:pt x="226" y="379"/>
                </a:lnTo>
                <a:lnTo>
                  <a:pt x="207" y="382"/>
                </a:lnTo>
                <a:lnTo>
                  <a:pt x="188" y="383"/>
                </a:lnTo>
                <a:lnTo>
                  <a:pt x="188" y="383"/>
                </a:lnTo>
                <a:lnTo>
                  <a:pt x="175" y="383"/>
                </a:lnTo>
                <a:lnTo>
                  <a:pt x="164" y="382"/>
                </a:lnTo>
                <a:lnTo>
                  <a:pt x="153" y="379"/>
                </a:lnTo>
                <a:lnTo>
                  <a:pt x="145" y="377"/>
                </a:lnTo>
                <a:lnTo>
                  <a:pt x="137" y="373"/>
                </a:lnTo>
                <a:lnTo>
                  <a:pt x="130" y="369"/>
                </a:lnTo>
                <a:lnTo>
                  <a:pt x="124" y="363"/>
                </a:lnTo>
                <a:lnTo>
                  <a:pt x="120" y="357"/>
                </a:lnTo>
                <a:lnTo>
                  <a:pt x="115" y="350"/>
                </a:lnTo>
                <a:lnTo>
                  <a:pt x="112" y="343"/>
                </a:lnTo>
                <a:lnTo>
                  <a:pt x="109" y="334"/>
                </a:lnTo>
                <a:lnTo>
                  <a:pt x="107" y="325"/>
                </a:lnTo>
                <a:lnTo>
                  <a:pt x="105" y="303"/>
                </a:lnTo>
                <a:lnTo>
                  <a:pt x="105" y="278"/>
                </a:lnTo>
                <a:lnTo>
                  <a:pt x="105" y="0"/>
                </a:lnTo>
                <a:lnTo>
                  <a:pt x="89" y="0"/>
                </a:lnTo>
                <a:lnTo>
                  <a:pt x="89" y="0"/>
                </a:lnTo>
                <a:lnTo>
                  <a:pt x="67" y="0"/>
                </a:lnTo>
                <a:lnTo>
                  <a:pt x="40" y="2"/>
                </a:lnTo>
                <a:lnTo>
                  <a:pt x="15" y="4"/>
                </a:lnTo>
                <a:lnTo>
                  <a:pt x="0" y="7"/>
                </a:lnTo>
                <a:lnTo>
                  <a:pt x="0" y="290"/>
                </a:lnTo>
                <a:lnTo>
                  <a:pt x="0" y="290"/>
                </a:lnTo>
                <a:lnTo>
                  <a:pt x="0" y="313"/>
                </a:lnTo>
                <a:lnTo>
                  <a:pt x="1" y="334"/>
                </a:lnTo>
                <a:lnTo>
                  <a:pt x="4" y="354"/>
                </a:lnTo>
                <a:lnTo>
                  <a:pt x="6" y="372"/>
                </a:lnTo>
                <a:lnTo>
                  <a:pt x="11" y="388"/>
                </a:lnTo>
                <a:lnTo>
                  <a:pt x="16" y="403"/>
                </a:lnTo>
                <a:lnTo>
                  <a:pt x="23" y="417"/>
                </a:lnTo>
                <a:lnTo>
                  <a:pt x="31" y="429"/>
                </a:lnTo>
                <a:lnTo>
                  <a:pt x="40" y="440"/>
                </a:lnTo>
                <a:lnTo>
                  <a:pt x="52" y="450"/>
                </a:lnTo>
                <a:lnTo>
                  <a:pt x="66" y="457"/>
                </a:lnTo>
                <a:lnTo>
                  <a:pt x="80" y="463"/>
                </a:lnTo>
                <a:lnTo>
                  <a:pt x="97" y="468"/>
                </a:lnTo>
                <a:lnTo>
                  <a:pt x="115" y="472"/>
                </a:lnTo>
                <a:lnTo>
                  <a:pt x="136" y="474"/>
                </a:lnTo>
                <a:lnTo>
                  <a:pt x="159" y="475"/>
                </a:lnTo>
                <a:lnTo>
                  <a:pt x="159" y="475"/>
                </a:lnTo>
                <a:lnTo>
                  <a:pt x="177" y="474"/>
                </a:lnTo>
                <a:lnTo>
                  <a:pt x="193" y="473"/>
                </a:lnTo>
                <a:lnTo>
                  <a:pt x="210" y="472"/>
                </a:lnTo>
                <a:lnTo>
                  <a:pt x="224" y="468"/>
                </a:lnTo>
                <a:lnTo>
                  <a:pt x="251" y="462"/>
                </a:lnTo>
                <a:lnTo>
                  <a:pt x="274" y="455"/>
                </a:lnTo>
                <a:lnTo>
                  <a:pt x="292" y="448"/>
                </a:lnTo>
                <a:lnTo>
                  <a:pt x="305" y="443"/>
                </a:lnTo>
                <a:lnTo>
                  <a:pt x="319" y="437"/>
                </a:lnTo>
                <a:lnTo>
                  <a:pt x="319" y="437"/>
                </a:lnTo>
                <a:lnTo>
                  <a:pt x="326" y="440"/>
                </a:lnTo>
                <a:lnTo>
                  <a:pt x="334" y="444"/>
                </a:lnTo>
                <a:lnTo>
                  <a:pt x="345" y="447"/>
                </a:lnTo>
                <a:lnTo>
                  <a:pt x="359" y="451"/>
                </a:lnTo>
                <a:lnTo>
                  <a:pt x="376" y="454"/>
                </a:lnTo>
                <a:lnTo>
                  <a:pt x="397" y="457"/>
                </a:lnTo>
                <a:lnTo>
                  <a:pt x="421" y="458"/>
                </a:lnTo>
                <a:lnTo>
                  <a:pt x="421" y="7"/>
                </a:lnTo>
                <a:lnTo>
                  <a:pt x="421" y="7"/>
                </a:lnTo>
                <a:lnTo>
                  <a:pt x="386" y="2"/>
                </a:lnTo>
                <a:lnTo>
                  <a:pt x="360" y="1"/>
                </a:lnTo>
                <a:lnTo>
                  <a:pt x="337" y="0"/>
                </a:lnTo>
                <a:lnTo>
                  <a:pt x="317" y="0"/>
                </a:lnTo>
                <a:lnTo>
                  <a:pt x="317" y="35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rgbClr val="005EB8"/>
              </a:solidFill>
            </a:endParaRPr>
          </a:p>
        </p:txBody>
      </p:sp>
      <p:sp>
        <p:nvSpPr>
          <p:cNvPr id="50" name="Freeform 13"/>
          <p:cNvSpPr>
            <a:spLocks/>
          </p:cNvSpPr>
          <p:nvPr userDrawn="1"/>
        </p:nvSpPr>
        <p:spPr bwMode="auto">
          <a:xfrm>
            <a:off x="6967352" y="4779265"/>
            <a:ext cx="234043" cy="240006"/>
          </a:xfrm>
          <a:custGeom>
            <a:avLst/>
            <a:gdLst>
              <a:gd name="T0" fmla="*/ 12 w 350"/>
              <a:gd name="T1" fmla="*/ 465 h 480"/>
              <a:gd name="T2" fmla="*/ 93 w 350"/>
              <a:gd name="T3" fmla="*/ 477 h 480"/>
              <a:gd name="T4" fmla="*/ 156 w 350"/>
              <a:gd name="T5" fmla="*/ 480 h 480"/>
              <a:gd name="T6" fmla="*/ 206 w 350"/>
              <a:gd name="T7" fmla="*/ 477 h 480"/>
              <a:gd name="T8" fmla="*/ 256 w 350"/>
              <a:gd name="T9" fmla="*/ 464 h 480"/>
              <a:gd name="T10" fmla="*/ 298 w 350"/>
              <a:gd name="T11" fmla="*/ 442 h 480"/>
              <a:gd name="T12" fmla="*/ 332 w 350"/>
              <a:gd name="T13" fmla="*/ 407 h 480"/>
              <a:gd name="T14" fmla="*/ 349 w 350"/>
              <a:gd name="T15" fmla="*/ 357 h 480"/>
              <a:gd name="T16" fmla="*/ 349 w 350"/>
              <a:gd name="T17" fmla="*/ 323 h 480"/>
              <a:gd name="T18" fmla="*/ 340 w 350"/>
              <a:gd name="T19" fmla="*/ 287 h 480"/>
              <a:gd name="T20" fmla="*/ 319 w 350"/>
              <a:gd name="T21" fmla="*/ 260 h 480"/>
              <a:gd name="T22" fmla="*/ 289 w 350"/>
              <a:gd name="T23" fmla="*/ 237 h 480"/>
              <a:gd name="T24" fmla="*/ 235 w 350"/>
              <a:gd name="T25" fmla="*/ 210 h 480"/>
              <a:gd name="T26" fmla="*/ 167 w 350"/>
              <a:gd name="T27" fmla="*/ 183 h 480"/>
              <a:gd name="T28" fmla="*/ 127 w 350"/>
              <a:gd name="T29" fmla="*/ 162 h 480"/>
              <a:gd name="T30" fmla="*/ 115 w 350"/>
              <a:gd name="T31" fmla="*/ 148 h 480"/>
              <a:gd name="T32" fmla="*/ 112 w 350"/>
              <a:gd name="T33" fmla="*/ 130 h 480"/>
              <a:gd name="T34" fmla="*/ 114 w 350"/>
              <a:gd name="T35" fmla="*/ 117 h 480"/>
              <a:gd name="T36" fmla="*/ 130 w 350"/>
              <a:gd name="T37" fmla="*/ 97 h 480"/>
              <a:gd name="T38" fmla="*/ 149 w 350"/>
              <a:gd name="T39" fmla="*/ 88 h 480"/>
              <a:gd name="T40" fmla="*/ 175 w 350"/>
              <a:gd name="T41" fmla="*/ 83 h 480"/>
              <a:gd name="T42" fmla="*/ 209 w 350"/>
              <a:gd name="T43" fmla="*/ 84 h 480"/>
              <a:gd name="T44" fmla="*/ 268 w 350"/>
              <a:gd name="T45" fmla="*/ 96 h 480"/>
              <a:gd name="T46" fmla="*/ 332 w 350"/>
              <a:gd name="T47" fmla="*/ 33 h 480"/>
              <a:gd name="T48" fmla="*/ 296 w 350"/>
              <a:gd name="T49" fmla="*/ 18 h 480"/>
              <a:gd name="T50" fmla="*/ 233 w 350"/>
              <a:gd name="T51" fmla="*/ 5 h 480"/>
              <a:gd name="T52" fmla="*/ 177 w 350"/>
              <a:gd name="T53" fmla="*/ 0 h 480"/>
              <a:gd name="T54" fmla="*/ 129 w 350"/>
              <a:gd name="T55" fmla="*/ 5 h 480"/>
              <a:gd name="T56" fmla="*/ 85 w 350"/>
              <a:gd name="T57" fmla="*/ 20 h 480"/>
              <a:gd name="T58" fmla="*/ 47 w 350"/>
              <a:gd name="T59" fmla="*/ 44 h 480"/>
              <a:gd name="T60" fmla="*/ 21 w 350"/>
              <a:gd name="T61" fmla="*/ 77 h 480"/>
              <a:gd name="T62" fmla="*/ 7 w 350"/>
              <a:gd name="T63" fmla="*/ 120 h 480"/>
              <a:gd name="T64" fmla="*/ 7 w 350"/>
              <a:gd name="T65" fmla="*/ 153 h 480"/>
              <a:gd name="T66" fmla="*/ 21 w 350"/>
              <a:gd name="T67" fmla="*/ 196 h 480"/>
              <a:gd name="T68" fmla="*/ 47 w 350"/>
              <a:gd name="T69" fmla="*/ 227 h 480"/>
              <a:gd name="T70" fmla="*/ 82 w 350"/>
              <a:gd name="T71" fmla="*/ 250 h 480"/>
              <a:gd name="T72" fmla="*/ 134 w 350"/>
              <a:gd name="T73" fmla="*/ 272 h 480"/>
              <a:gd name="T74" fmla="*/ 192 w 350"/>
              <a:gd name="T75" fmla="*/ 293 h 480"/>
              <a:gd name="T76" fmla="*/ 230 w 350"/>
              <a:gd name="T77" fmla="*/ 314 h 480"/>
              <a:gd name="T78" fmla="*/ 243 w 350"/>
              <a:gd name="T79" fmla="*/ 332 h 480"/>
              <a:gd name="T80" fmla="*/ 244 w 350"/>
              <a:gd name="T81" fmla="*/ 343 h 480"/>
              <a:gd name="T82" fmla="*/ 238 w 350"/>
              <a:gd name="T83" fmla="*/ 368 h 480"/>
              <a:gd name="T84" fmla="*/ 227 w 350"/>
              <a:gd name="T85" fmla="*/ 381 h 480"/>
              <a:gd name="T86" fmla="*/ 207 w 350"/>
              <a:gd name="T87" fmla="*/ 390 h 480"/>
              <a:gd name="T88" fmla="*/ 177 w 350"/>
              <a:gd name="T89" fmla="*/ 396 h 480"/>
              <a:gd name="T90" fmla="*/ 127 w 350"/>
              <a:gd name="T91" fmla="*/ 397 h 480"/>
              <a:gd name="T92" fmla="*/ 31 w 350"/>
              <a:gd name="T93" fmla="*/ 385 h 4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350" h="480">
                <a:moveTo>
                  <a:pt x="0" y="463"/>
                </a:moveTo>
                <a:lnTo>
                  <a:pt x="0" y="463"/>
                </a:lnTo>
                <a:lnTo>
                  <a:pt x="12" y="465"/>
                </a:lnTo>
                <a:lnTo>
                  <a:pt x="44" y="471"/>
                </a:lnTo>
                <a:lnTo>
                  <a:pt x="67" y="474"/>
                </a:lnTo>
                <a:lnTo>
                  <a:pt x="93" y="477"/>
                </a:lnTo>
                <a:lnTo>
                  <a:pt x="123" y="479"/>
                </a:lnTo>
                <a:lnTo>
                  <a:pt x="156" y="480"/>
                </a:lnTo>
                <a:lnTo>
                  <a:pt x="156" y="480"/>
                </a:lnTo>
                <a:lnTo>
                  <a:pt x="173" y="479"/>
                </a:lnTo>
                <a:lnTo>
                  <a:pt x="189" y="478"/>
                </a:lnTo>
                <a:lnTo>
                  <a:pt x="206" y="477"/>
                </a:lnTo>
                <a:lnTo>
                  <a:pt x="222" y="473"/>
                </a:lnTo>
                <a:lnTo>
                  <a:pt x="240" y="470"/>
                </a:lnTo>
                <a:lnTo>
                  <a:pt x="256" y="464"/>
                </a:lnTo>
                <a:lnTo>
                  <a:pt x="271" y="458"/>
                </a:lnTo>
                <a:lnTo>
                  <a:pt x="286" y="451"/>
                </a:lnTo>
                <a:lnTo>
                  <a:pt x="298" y="442"/>
                </a:lnTo>
                <a:lnTo>
                  <a:pt x="311" y="432"/>
                </a:lnTo>
                <a:lnTo>
                  <a:pt x="322" y="420"/>
                </a:lnTo>
                <a:lnTo>
                  <a:pt x="332" y="407"/>
                </a:lnTo>
                <a:lnTo>
                  <a:pt x="340" y="392"/>
                </a:lnTo>
                <a:lnTo>
                  <a:pt x="345" y="375"/>
                </a:lnTo>
                <a:lnTo>
                  <a:pt x="349" y="357"/>
                </a:lnTo>
                <a:lnTo>
                  <a:pt x="350" y="337"/>
                </a:lnTo>
                <a:lnTo>
                  <a:pt x="350" y="337"/>
                </a:lnTo>
                <a:lnTo>
                  <a:pt x="349" y="323"/>
                </a:lnTo>
                <a:lnTo>
                  <a:pt x="348" y="310"/>
                </a:lnTo>
                <a:lnTo>
                  <a:pt x="344" y="299"/>
                </a:lnTo>
                <a:lnTo>
                  <a:pt x="340" y="287"/>
                </a:lnTo>
                <a:lnTo>
                  <a:pt x="334" y="278"/>
                </a:lnTo>
                <a:lnTo>
                  <a:pt x="327" y="268"/>
                </a:lnTo>
                <a:lnTo>
                  <a:pt x="319" y="260"/>
                </a:lnTo>
                <a:lnTo>
                  <a:pt x="311" y="252"/>
                </a:lnTo>
                <a:lnTo>
                  <a:pt x="301" y="243"/>
                </a:lnTo>
                <a:lnTo>
                  <a:pt x="289" y="237"/>
                </a:lnTo>
                <a:lnTo>
                  <a:pt x="278" y="228"/>
                </a:lnTo>
                <a:lnTo>
                  <a:pt x="264" y="223"/>
                </a:lnTo>
                <a:lnTo>
                  <a:pt x="235" y="210"/>
                </a:lnTo>
                <a:lnTo>
                  <a:pt x="203" y="197"/>
                </a:lnTo>
                <a:lnTo>
                  <a:pt x="203" y="197"/>
                </a:lnTo>
                <a:lnTo>
                  <a:pt x="167" y="183"/>
                </a:lnTo>
                <a:lnTo>
                  <a:pt x="152" y="177"/>
                </a:lnTo>
                <a:lnTo>
                  <a:pt x="138" y="170"/>
                </a:lnTo>
                <a:lnTo>
                  <a:pt x="127" y="162"/>
                </a:lnTo>
                <a:lnTo>
                  <a:pt x="122" y="157"/>
                </a:lnTo>
                <a:lnTo>
                  <a:pt x="119" y="152"/>
                </a:lnTo>
                <a:lnTo>
                  <a:pt x="115" y="148"/>
                </a:lnTo>
                <a:lnTo>
                  <a:pt x="113" y="142"/>
                </a:lnTo>
                <a:lnTo>
                  <a:pt x="112" y="136"/>
                </a:lnTo>
                <a:lnTo>
                  <a:pt x="112" y="130"/>
                </a:lnTo>
                <a:lnTo>
                  <a:pt x="112" y="130"/>
                </a:lnTo>
                <a:lnTo>
                  <a:pt x="112" y="123"/>
                </a:lnTo>
                <a:lnTo>
                  <a:pt x="114" y="117"/>
                </a:lnTo>
                <a:lnTo>
                  <a:pt x="119" y="108"/>
                </a:lnTo>
                <a:lnTo>
                  <a:pt x="126" y="100"/>
                </a:lnTo>
                <a:lnTo>
                  <a:pt x="130" y="97"/>
                </a:lnTo>
                <a:lnTo>
                  <a:pt x="135" y="93"/>
                </a:lnTo>
                <a:lnTo>
                  <a:pt x="142" y="91"/>
                </a:lnTo>
                <a:lnTo>
                  <a:pt x="149" y="88"/>
                </a:lnTo>
                <a:lnTo>
                  <a:pt x="157" y="85"/>
                </a:lnTo>
                <a:lnTo>
                  <a:pt x="165" y="84"/>
                </a:lnTo>
                <a:lnTo>
                  <a:pt x="175" y="83"/>
                </a:lnTo>
                <a:lnTo>
                  <a:pt x="187" y="83"/>
                </a:lnTo>
                <a:lnTo>
                  <a:pt x="187" y="83"/>
                </a:lnTo>
                <a:lnTo>
                  <a:pt x="209" y="84"/>
                </a:lnTo>
                <a:lnTo>
                  <a:pt x="230" y="87"/>
                </a:lnTo>
                <a:lnTo>
                  <a:pt x="250" y="91"/>
                </a:lnTo>
                <a:lnTo>
                  <a:pt x="268" y="96"/>
                </a:lnTo>
                <a:lnTo>
                  <a:pt x="295" y="105"/>
                </a:lnTo>
                <a:lnTo>
                  <a:pt x="305" y="110"/>
                </a:lnTo>
                <a:lnTo>
                  <a:pt x="332" y="33"/>
                </a:lnTo>
                <a:lnTo>
                  <a:pt x="332" y="33"/>
                </a:lnTo>
                <a:lnTo>
                  <a:pt x="311" y="24"/>
                </a:lnTo>
                <a:lnTo>
                  <a:pt x="296" y="18"/>
                </a:lnTo>
                <a:lnTo>
                  <a:pt x="278" y="14"/>
                </a:lnTo>
                <a:lnTo>
                  <a:pt x="257" y="8"/>
                </a:lnTo>
                <a:lnTo>
                  <a:pt x="233" y="5"/>
                </a:lnTo>
                <a:lnTo>
                  <a:pt x="206" y="1"/>
                </a:lnTo>
                <a:lnTo>
                  <a:pt x="177" y="0"/>
                </a:lnTo>
                <a:lnTo>
                  <a:pt x="177" y="0"/>
                </a:lnTo>
                <a:lnTo>
                  <a:pt x="161" y="1"/>
                </a:lnTo>
                <a:lnTo>
                  <a:pt x="145" y="2"/>
                </a:lnTo>
                <a:lnTo>
                  <a:pt x="129" y="5"/>
                </a:lnTo>
                <a:lnTo>
                  <a:pt x="114" y="9"/>
                </a:lnTo>
                <a:lnTo>
                  <a:pt x="99" y="14"/>
                </a:lnTo>
                <a:lnTo>
                  <a:pt x="85" y="20"/>
                </a:lnTo>
                <a:lnTo>
                  <a:pt x="72" y="27"/>
                </a:lnTo>
                <a:lnTo>
                  <a:pt x="59" y="35"/>
                </a:lnTo>
                <a:lnTo>
                  <a:pt x="47" y="44"/>
                </a:lnTo>
                <a:lnTo>
                  <a:pt x="37" y="53"/>
                </a:lnTo>
                <a:lnTo>
                  <a:pt x="28" y="65"/>
                </a:lnTo>
                <a:lnTo>
                  <a:pt x="21" y="77"/>
                </a:lnTo>
                <a:lnTo>
                  <a:pt x="14" y="90"/>
                </a:lnTo>
                <a:lnTo>
                  <a:pt x="9" y="105"/>
                </a:lnTo>
                <a:lnTo>
                  <a:pt x="7" y="120"/>
                </a:lnTo>
                <a:lnTo>
                  <a:pt x="6" y="137"/>
                </a:lnTo>
                <a:lnTo>
                  <a:pt x="6" y="137"/>
                </a:lnTo>
                <a:lnTo>
                  <a:pt x="7" y="153"/>
                </a:lnTo>
                <a:lnTo>
                  <a:pt x="9" y="168"/>
                </a:lnTo>
                <a:lnTo>
                  <a:pt x="14" y="183"/>
                </a:lnTo>
                <a:lnTo>
                  <a:pt x="21" y="196"/>
                </a:lnTo>
                <a:lnTo>
                  <a:pt x="28" y="208"/>
                </a:lnTo>
                <a:lnTo>
                  <a:pt x="37" y="218"/>
                </a:lnTo>
                <a:lnTo>
                  <a:pt x="47" y="227"/>
                </a:lnTo>
                <a:lnTo>
                  <a:pt x="58" y="235"/>
                </a:lnTo>
                <a:lnTo>
                  <a:pt x="69" y="243"/>
                </a:lnTo>
                <a:lnTo>
                  <a:pt x="82" y="250"/>
                </a:lnTo>
                <a:lnTo>
                  <a:pt x="95" y="257"/>
                </a:lnTo>
                <a:lnTo>
                  <a:pt x="107" y="263"/>
                </a:lnTo>
                <a:lnTo>
                  <a:pt x="134" y="272"/>
                </a:lnTo>
                <a:lnTo>
                  <a:pt x="160" y="282"/>
                </a:lnTo>
                <a:lnTo>
                  <a:pt x="160" y="282"/>
                </a:lnTo>
                <a:lnTo>
                  <a:pt x="192" y="293"/>
                </a:lnTo>
                <a:lnTo>
                  <a:pt x="207" y="299"/>
                </a:lnTo>
                <a:lnTo>
                  <a:pt x="220" y="306"/>
                </a:lnTo>
                <a:lnTo>
                  <a:pt x="230" y="314"/>
                </a:lnTo>
                <a:lnTo>
                  <a:pt x="237" y="322"/>
                </a:lnTo>
                <a:lnTo>
                  <a:pt x="241" y="327"/>
                </a:lnTo>
                <a:lnTo>
                  <a:pt x="243" y="332"/>
                </a:lnTo>
                <a:lnTo>
                  <a:pt x="244" y="337"/>
                </a:lnTo>
                <a:lnTo>
                  <a:pt x="244" y="343"/>
                </a:lnTo>
                <a:lnTo>
                  <a:pt x="244" y="343"/>
                </a:lnTo>
                <a:lnTo>
                  <a:pt x="244" y="353"/>
                </a:lnTo>
                <a:lnTo>
                  <a:pt x="241" y="363"/>
                </a:lnTo>
                <a:lnTo>
                  <a:pt x="238" y="368"/>
                </a:lnTo>
                <a:lnTo>
                  <a:pt x="235" y="373"/>
                </a:lnTo>
                <a:lnTo>
                  <a:pt x="232" y="376"/>
                </a:lnTo>
                <a:lnTo>
                  <a:pt x="227" y="381"/>
                </a:lnTo>
                <a:lnTo>
                  <a:pt x="221" y="384"/>
                </a:lnTo>
                <a:lnTo>
                  <a:pt x="214" y="388"/>
                </a:lnTo>
                <a:lnTo>
                  <a:pt x="207" y="390"/>
                </a:lnTo>
                <a:lnTo>
                  <a:pt x="198" y="392"/>
                </a:lnTo>
                <a:lnTo>
                  <a:pt x="188" y="395"/>
                </a:lnTo>
                <a:lnTo>
                  <a:pt x="177" y="396"/>
                </a:lnTo>
                <a:lnTo>
                  <a:pt x="151" y="397"/>
                </a:lnTo>
                <a:lnTo>
                  <a:pt x="151" y="397"/>
                </a:lnTo>
                <a:lnTo>
                  <a:pt x="127" y="397"/>
                </a:lnTo>
                <a:lnTo>
                  <a:pt x="104" y="395"/>
                </a:lnTo>
                <a:lnTo>
                  <a:pt x="61" y="390"/>
                </a:lnTo>
                <a:lnTo>
                  <a:pt x="31" y="385"/>
                </a:lnTo>
                <a:lnTo>
                  <a:pt x="20" y="383"/>
                </a:lnTo>
                <a:lnTo>
                  <a:pt x="0" y="463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rgbClr val="005EB8"/>
              </a:solidFill>
            </a:endParaRPr>
          </a:p>
        </p:txBody>
      </p:sp>
      <p:sp>
        <p:nvSpPr>
          <p:cNvPr id="51" name="Freeform 14"/>
          <p:cNvSpPr>
            <a:spLocks/>
          </p:cNvSpPr>
          <p:nvPr userDrawn="1"/>
        </p:nvSpPr>
        <p:spPr bwMode="auto">
          <a:xfrm>
            <a:off x="5993180" y="4819767"/>
            <a:ext cx="146027" cy="159004"/>
          </a:xfrm>
          <a:custGeom>
            <a:avLst/>
            <a:gdLst>
              <a:gd name="T0" fmla="*/ 0 w 219"/>
              <a:gd name="T1" fmla="*/ 8 h 316"/>
              <a:gd name="T2" fmla="*/ 0 w 219"/>
              <a:gd name="T3" fmla="*/ 8 h 316"/>
              <a:gd name="T4" fmla="*/ 16 w 219"/>
              <a:gd name="T5" fmla="*/ 5 h 316"/>
              <a:gd name="T6" fmla="*/ 36 w 219"/>
              <a:gd name="T7" fmla="*/ 2 h 316"/>
              <a:gd name="T8" fmla="*/ 59 w 219"/>
              <a:gd name="T9" fmla="*/ 0 h 316"/>
              <a:gd name="T10" fmla="*/ 83 w 219"/>
              <a:gd name="T11" fmla="*/ 0 h 316"/>
              <a:gd name="T12" fmla="*/ 83 w 219"/>
              <a:gd name="T13" fmla="*/ 0 h 316"/>
              <a:gd name="T14" fmla="*/ 98 w 219"/>
              <a:gd name="T15" fmla="*/ 0 h 316"/>
              <a:gd name="T16" fmla="*/ 111 w 219"/>
              <a:gd name="T17" fmla="*/ 1 h 316"/>
              <a:gd name="T18" fmla="*/ 124 w 219"/>
              <a:gd name="T19" fmla="*/ 5 h 316"/>
              <a:gd name="T20" fmla="*/ 137 w 219"/>
              <a:gd name="T21" fmla="*/ 8 h 316"/>
              <a:gd name="T22" fmla="*/ 149 w 219"/>
              <a:gd name="T23" fmla="*/ 13 h 316"/>
              <a:gd name="T24" fmla="*/ 159 w 219"/>
              <a:gd name="T25" fmla="*/ 18 h 316"/>
              <a:gd name="T26" fmla="*/ 170 w 219"/>
              <a:gd name="T27" fmla="*/ 26 h 316"/>
              <a:gd name="T28" fmla="*/ 180 w 219"/>
              <a:gd name="T29" fmla="*/ 35 h 316"/>
              <a:gd name="T30" fmla="*/ 188 w 219"/>
              <a:gd name="T31" fmla="*/ 45 h 316"/>
              <a:gd name="T32" fmla="*/ 196 w 219"/>
              <a:gd name="T33" fmla="*/ 55 h 316"/>
              <a:gd name="T34" fmla="*/ 203 w 219"/>
              <a:gd name="T35" fmla="*/ 68 h 316"/>
              <a:gd name="T36" fmla="*/ 208 w 219"/>
              <a:gd name="T37" fmla="*/ 83 h 316"/>
              <a:gd name="T38" fmla="*/ 213 w 219"/>
              <a:gd name="T39" fmla="*/ 98 h 316"/>
              <a:gd name="T40" fmla="*/ 216 w 219"/>
              <a:gd name="T41" fmla="*/ 115 h 316"/>
              <a:gd name="T42" fmla="*/ 218 w 219"/>
              <a:gd name="T43" fmla="*/ 134 h 316"/>
              <a:gd name="T44" fmla="*/ 219 w 219"/>
              <a:gd name="T45" fmla="*/ 155 h 316"/>
              <a:gd name="T46" fmla="*/ 219 w 219"/>
              <a:gd name="T47" fmla="*/ 155 h 316"/>
              <a:gd name="T48" fmla="*/ 219 w 219"/>
              <a:gd name="T49" fmla="*/ 174 h 316"/>
              <a:gd name="T50" fmla="*/ 218 w 219"/>
              <a:gd name="T51" fmla="*/ 193 h 316"/>
              <a:gd name="T52" fmla="*/ 215 w 219"/>
              <a:gd name="T53" fmla="*/ 210 h 316"/>
              <a:gd name="T54" fmla="*/ 212 w 219"/>
              <a:gd name="T55" fmla="*/ 226 h 316"/>
              <a:gd name="T56" fmla="*/ 208 w 219"/>
              <a:gd name="T57" fmla="*/ 241 h 316"/>
              <a:gd name="T58" fmla="*/ 204 w 219"/>
              <a:gd name="T59" fmla="*/ 254 h 316"/>
              <a:gd name="T60" fmla="*/ 197 w 219"/>
              <a:gd name="T61" fmla="*/ 266 h 316"/>
              <a:gd name="T62" fmla="*/ 190 w 219"/>
              <a:gd name="T63" fmla="*/ 277 h 316"/>
              <a:gd name="T64" fmla="*/ 181 w 219"/>
              <a:gd name="T65" fmla="*/ 286 h 316"/>
              <a:gd name="T66" fmla="*/ 170 w 219"/>
              <a:gd name="T67" fmla="*/ 294 h 316"/>
              <a:gd name="T68" fmla="*/ 159 w 219"/>
              <a:gd name="T69" fmla="*/ 301 h 316"/>
              <a:gd name="T70" fmla="*/ 145 w 219"/>
              <a:gd name="T71" fmla="*/ 307 h 316"/>
              <a:gd name="T72" fmla="*/ 130 w 219"/>
              <a:gd name="T73" fmla="*/ 310 h 316"/>
              <a:gd name="T74" fmla="*/ 113 w 219"/>
              <a:gd name="T75" fmla="*/ 314 h 316"/>
              <a:gd name="T76" fmla="*/ 95 w 219"/>
              <a:gd name="T77" fmla="*/ 316 h 316"/>
              <a:gd name="T78" fmla="*/ 74 w 219"/>
              <a:gd name="T79" fmla="*/ 316 h 316"/>
              <a:gd name="T80" fmla="*/ 74 w 219"/>
              <a:gd name="T81" fmla="*/ 316 h 316"/>
              <a:gd name="T82" fmla="*/ 47 w 219"/>
              <a:gd name="T83" fmla="*/ 315 h 316"/>
              <a:gd name="T84" fmla="*/ 23 w 219"/>
              <a:gd name="T85" fmla="*/ 314 h 316"/>
              <a:gd name="T86" fmla="*/ 0 w 219"/>
              <a:gd name="T87" fmla="*/ 311 h 316"/>
              <a:gd name="T88" fmla="*/ 0 w 219"/>
              <a:gd name="T89" fmla="*/ 8 h 3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219" h="316">
                <a:moveTo>
                  <a:pt x="0" y="8"/>
                </a:moveTo>
                <a:lnTo>
                  <a:pt x="0" y="8"/>
                </a:lnTo>
                <a:lnTo>
                  <a:pt x="16" y="5"/>
                </a:lnTo>
                <a:lnTo>
                  <a:pt x="36" y="2"/>
                </a:lnTo>
                <a:lnTo>
                  <a:pt x="59" y="0"/>
                </a:lnTo>
                <a:lnTo>
                  <a:pt x="83" y="0"/>
                </a:lnTo>
                <a:lnTo>
                  <a:pt x="83" y="0"/>
                </a:lnTo>
                <a:lnTo>
                  <a:pt x="98" y="0"/>
                </a:lnTo>
                <a:lnTo>
                  <a:pt x="111" y="1"/>
                </a:lnTo>
                <a:lnTo>
                  <a:pt x="124" y="5"/>
                </a:lnTo>
                <a:lnTo>
                  <a:pt x="137" y="8"/>
                </a:lnTo>
                <a:lnTo>
                  <a:pt x="149" y="13"/>
                </a:lnTo>
                <a:lnTo>
                  <a:pt x="159" y="18"/>
                </a:lnTo>
                <a:lnTo>
                  <a:pt x="170" y="26"/>
                </a:lnTo>
                <a:lnTo>
                  <a:pt x="180" y="35"/>
                </a:lnTo>
                <a:lnTo>
                  <a:pt x="188" y="45"/>
                </a:lnTo>
                <a:lnTo>
                  <a:pt x="196" y="55"/>
                </a:lnTo>
                <a:lnTo>
                  <a:pt x="203" y="68"/>
                </a:lnTo>
                <a:lnTo>
                  <a:pt x="208" y="83"/>
                </a:lnTo>
                <a:lnTo>
                  <a:pt x="213" y="98"/>
                </a:lnTo>
                <a:lnTo>
                  <a:pt x="216" y="115"/>
                </a:lnTo>
                <a:lnTo>
                  <a:pt x="218" y="134"/>
                </a:lnTo>
                <a:lnTo>
                  <a:pt x="219" y="155"/>
                </a:lnTo>
                <a:lnTo>
                  <a:pt x="219" y="155"/>
                </a:lnTo>
                <a:lnTo>
                  <a:pt x="219" y="174"/>
                </a:lnTo>
                <a:lnTo>
                  <a:pt x="218" y="193"/>
                </a:lnTo>
                <a:lnTo>
                  <a:pt x="215" y="210"/>
                </a:lnTo>
                <a:lnTo>
                  <a:pt x="212" y="226"/>
                </a:lnTo>
                <a:lnTo>
                  <a:pt x="208" y="241"/>
                </a:lnTo>
                <a:lnTo>
                  <a:pt x="204" y="254"/>
                </a:lnTo>
                <a:lnTo>
                  <a:pt x="197" y="266"/>
                </a:lnTo>
                <a:lnTo>
                  <a:pt x="190" y="277"/>
                </a:lnTo>
                <a:lnTo>
                  <a:pt x="181" y="286"/>
                </a:lnTo>
                <a:lnTo>
                  <a:pt x="170" y="294"/>
                </a:lnTo>
                <a:lnTo>
                  <a:pt x="159" y="301"/>
                </a:lnTo>
                <a:lnTo>
                  <a:pt x="145" y="307"/>
                </a:lnTo>
                <a:lnTo>
                  <a:pt x="130" y="310"/>
                </a:lnTo>
                <a:lnTo>
                  <a:pt x="113" y="314"/>
                </a:lnTo>
                <a:lnTo>
                  <a:pt x="95" y="316"/>
                </a:lnTo>
                <a:lnTo>
                  <a:pt x="74" y="316"/>
                </a:lnTo>
                <a:lnTo>
                  <a:pt x="74" y="316"/>
                </a:lnTo>
                <a:lnTo>
                  <a:pt x="47" y="315"/>
                </a:lnTo>
                <a:lnTo>
                  <a:pt x="23" y="314"/>
                </a:lnTo>
                <a:lnTo>
                  <a:pt x="0" y="311"/>
                </a:lnTo>
                <a:lnTo>
                  <a:pt x="0" y="8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rgbClr val="005EB8"/>
              </a:solidFill>
            </a:endParaRPr>
          </a:p>
        </p:txBody>
      </p:sp>
      <p:sp>
        <p:nvSpPr>
          <p:cNvPr id="52" name="Freeform 15"/>
          <p:cNvSpPr>
            <a:spLocks/>
          </p:cNvSpPr>
          <p:nvPr userDrawn="1"/>
        </p:nvSpPr>
        <p:spPr bwMode="auto">
          <a:xfrm>
            <a:off x="5923168" y="4779265"/>
            <a:ext cx="290053" cy="240006"/>
          </a:xfrm>
          <a:custGeom>
            <a:avLst/>
            <a:gdLst>
              <a:gd name="T0" fmla="*/ 194 w 434"/>
              <a:gd name="T1" fmla="*/ 0 h 480"/>
              <a:gd name="T2" fmla="*/ 194 w 434"/>
              <a:gd name="T3" fmla="*/ 0 h 480"/>
              <a:gd name="T4" fmla="*/ 170 w 434"/>
              <a:gd name="T5" fmla="*/ 1 h 480"/>
              <a:gd name="T6" fmla="*/ 145 w 434"/>
              <a:gd name="T7" fmla="*/ 2 h 480"/>
              <a:gd name="T8" fmla="*/ 120 w 434"/>
              <a:gd name="T9" fmla="*/ 5 h 480"/>
              <a:gd name="T10" fmla="*/ 94 w 434"/>
              <a:gd name="T11" fmla="*/ 8 h 480"/>
              <a:gd name="T12" fmla="*/ 68 w 434"/>
              <a:gd name="T13" fmla="*/ 12 h 480"/>
              <a:gd name="T14" fmla="*/ 44 w 434"/>
              <a:gd name="T15" fmla="*/ 16 h 480"/>
              <a:gd name="T16" fmla="*/ 21 w 434"/>
              <a:gd name="T17" fmla="*/ 22 h 480"/>
              <a:gd name="T18" fmla="*/ 0 w 434"/>
              <a:gd name="T19" fmla="*/ 29 h 480"/>
              <a:gd name="T20" fmla="*/ 0 w 434"/>
              <a:gd name="T21" fmla="*/ 465 h 480"/>
              <a:gd name="T22" fmla="*/ 0 w 434"/>
              <a:gd name="T23" fmla="*/ 465 h 480"/>
              <a:gd name="T24" fmla="*/ 18 w 434"/>
              <a:gd name="T25" fmla="*/ 468 h 480"/>
              <a:gd name="T26" fmla="*/ 38 w 434"/>
              <a:gd name="T27" fmla="*/ 471 h 480"/>
              <a:gd name="T28" fmla="*/ 83 w 434"/>
              <a:gd name="T29" fmla="*/ 475 h 480"/>
              <a:gd name="T30" fmla="*/ 132 w 434"/>
              <a:gd name="T31" fmla="*/ 479 h 480"/>
              <a:gd name="T32" fmla="*/ 175 w 434"/>
              <a:gd name="T33" fmla="*/ 480 h 480"/>
              <a:gd name="T34" fmla="*/ 175 w 434"/>
              <a:gd name="T35" fmla="*/ 480 h 480"/>
              <a:gd name="T36" fmla="*/ 210 w 434"/>
              <a:gd name="T37" fmla="*/ 479 h 480"/>
              <a:gd name="T38" fmla="*/ 240 w 434"/>
              <a:gd name="T39" fmla="*/ 477 h 480"/>
              <a:gd name="T40" fmla="*/ 269 w 434"/>
              <a:gd name="T41" fmla="*/ 472 h 480"/>
              <a:gd name="T42" fmla="*/ 295 w 434"/>
              <a:gd name="T43" fmla="*/ 465 h 480"/>
              <a:gd name="T44" fmla="*/ 318 w 434"/>
              <a:gd name="T45" fmla="*/ 458 h 480"/>
              <a:gd name="T46" fmla="*/ 340 w 434"/>
              <a:gd name="T47" fmla="*/ 448 h 480"/>
              <a:gd name="T48" fmla="*/ 349 w 434"/>
              <a:gd name="T49" fmla="*/ 442 h 480"/>
              <a:gd name="T50" fmla="*/ 358 w 434"/>
              <a:gd name="T51" fmla="*/ 436 h 480"/>
              <a:gd name="T52" fmla="*/ 367 w 434"/>
              <a:gd name="T53" fmla="*/ 429 h 480"/>
              <a:gd name="T54" fmla="*/ 376 w 434"/>
              <a:gd name="T55" fmla="*/ 422 h 480"/>
              <a:gd name="T56" fmla="*/ 382 w 434"/>
              <a:gd name="T57" fmla="*/ 414 h 480"/>
              <a:gd name="T58" fmla="*/ 389 w 434"/>
              <a:gd name="T59" fmla="*/ 406 h 480"/>
              <a:gd name="T60" fmla="*/ 396 w 434"/>
              <a:gd name="T61" fmla="*/ 398 h 480"/>
              <a:gd name="T62" fmla="*/ 402 w 434"/>
              <a:gd name="T63" fmla="*/ 389 h 480"/>
              <a:gd name="T64" fmla="*/ 407 w 434"/>
              <a:gd name="T65" fmla="*/ 378 h 480"/>
              <a:gd name="T66" fmla="*/ 412 w 434"/>
              <a:gd name="T67" fmla="*/ 369 h 480"/>
              <a:gd name="T68" fmla="*/ 420 w 434"/>
              <a:gd name="T69" fmla="*/ 346 h 480"/>
              <a:gd name="T70" fmla="*/ 426 w 434"/>
              <a:gd name="T71" fmla="*/ 322 h 480"/>
              <a:gd name="T72" fmla="*/ 431 w 434"/>
              <a:gd name="T73" fmla="*/ 297 h 480"/>
              <a:gd name="T74" fmla="*/ 433 w 434"/>
              <a:gd name="T75" fmla="*/ 268 h 480"/>
              <a:gd name="T76" fmla="*/ 434 w 434"/>
              <a:gd name="T77" fmla="*/ 237 h 480"/>
              <a:gd name="T78" fmla="*/ 434 w 434"/>
              <a:gd name="T79" fmla="*/ 237 h 480"/>
              <a:gd name="T80" fmla="*/ 433 w 434"/>
              <a:gd name="T81" fmla="*/ 210 h 480"/>
              <a:gd name="T82" fmla="*/ 430 w 434"/>
              <a:gd name="T83" fmla="*/ 183 h 480"/>
              <a:gd name="T84" fmla="*/ 425 w 434"/>
              <a:gd name="T85" fmla="*/ 160 h 480"/>
              <a:gd name="T86" fmla="*/ 418 w 434"/>
              <a:gd name="T87" fmla="*/ 137 h 480"/>
              <a:gd name="T88" fmla="*/ 409 w 434"/>
              <a:gd name="T89" fmla="*/ 117 h 480"/>
              <a:gd name="T90" fmla="*/ 397 w 434"/>
              <a:gd name="T91" fmla="*/ 97 h 480"/>
              <a:gd name="T92" fmla="*/ 385 w 434"/>
              <a:gd name="T93" fmla="*/ 80 h 480"/>
              <a:gd name="T94" fmla="*/ 370 w 434"/>
              <a:gd name="T95" fmla="*/ 63 h 480"/>
              <a:gd name="T96" fmla="*/ 354 w 434"/>
              <a:gd name="T97" fmla="*/ 48 h 480"/>
              <a:gd name="T98" fmla="*/ 335 w 434"/>
              <a:gd name="T99" fmla="*/ 36 h 480"/>
              <a:gd name="T100" fmla="*/ 316 w 434"/>
              <a:gd name="T101" fmla="*/ 25 h 480"/>
              <a:gd name="T102" fmla="*/ 294 w 434"/>
              <a:gd name="T103" fmla="*/ 16 h 480"/>
              <a:gd name="T104" fmla="*/ 271 w 434"/>
              <a:gd name="T105" fmla="*/ 9 h 480"/>
              <a:gd name="T106" fmla="*/ 247 w 434"/>
              <a:gd name="T107" fmla="*/ 5 h 480"/>
              <a:gd name="T108" fmla="*/ 220 w 434"/>
              <a:gd name="T109" fmla="*/ 1 h 480"/>
              <a:gd name="T110" fmla="*/ 194 w 434"/>
              <a:gd name="T111" fmla="*/ 0 h 4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434" h="480">
                <a:moveTo>
                  <a:pt x="194" y="0"/>
                </a:moveTo>
                <a:lnTo>
                  <a:pt x="194" y="0"/>
                </a:lnTo>
                <a:lnTo>
                  <a:pt x="170" y="1"/>
                </a:lnTo>
                <a:lnTo>
                  <a:pt x="145" y="2"/>
                </a:lnTo>
                <a:lnTo>
                  <a:pt x="120" y="5"/>
                </a:lnTo>
                <a:lnTo>
                  <a:pt x="94" y="8"/>
                </a:lnTo>
                <a:lnTo>
                  <a:pt x="68" y="12"/>
                </a:lnTo>
                <a:lnTo>
                  <a:pt x="44" y="16"/>
                </a:lnTo>
                <a:lnTo>
                  <a:pt x="21" y="22"/>
                </a:lnTo>
                <a:lnTo>
                  <a:pt x="0" y="29"/>
                </a:lnTo>
                <a:lnTo>
                  <a:pt x="0" y="465"/>
                </a:lnTo>
                <a:lnTo>
                  <a:pt x="0" y="465"/>
                </a:lnTo>
                <a:lnTo>
                  <a:pt x="18" y="468"/>
                </a:lnTo>
                <a:lnTo>
                  <a:pt x="38" y="471"/>
                </a:lnTo>
                <a:lnTo>
                  <a:pt x="83" y="475"/>
                </a:lnTo>
                <a:lnTo>
                  <a:pt x="132" y="479"/>
                </a:lnTo>
                <a:lnTo>
                  <a:pt x="175" y="480"/>
                </a:lnTo>
                <a:lnTo>
                  <a:pt x="175" y="480"/>
                </a:lnTo>
                <a:lnTo>
                  <a:pt x="210" y="479"/>
                </a:lnTo>
                <a:lnTo>
                  <a:pt x="240" y="477"/>
                </a:lnTo>
                <a:lnTo>
                  <a:pt x="269" y="472"/>
                </a:lnTo>
                <a:lnTo>
                  <a:pt x="295" y="465"/>
                </a:lnTo>
                <a:lnTo>
                  <a:pt x="318" y="458"/>
                </a:lnTo>
                <a:lnTo>
                  <a:pt x="340" y="448"/>
                </a:lnTo>
                <a:lnTo>
                  <a:pt x="349" y="442"/>
                </a:lnTo>
                <a:lnTo>
                  <a:pt x="358" y="436"/>
                </a:lnTo>
                <a:lnTo>
                  <a:pt x="367" y="429"/>
                </a:lnTo>
                <a:lnTo>
                  <a:pt x="376" y="422"/>
                </a:lnTo>
                <a:lnTo>
                  <a:pt x="382" y="414"/>
                </a:lnTo>
                <a:lnTo>
                  <a:pt x="389" y="406"/>
                </a:lnTo>
                <a:lnTo>
                  <a:pt x="396" y="398"/>
                </a:lnTo>
                <a:lnTo>
                  <a:pt x="402" y="389"/>
                </a:lnTo>
                <a:lnTo>
                  <a:pt x="407" y="378"/>
                </a:lnTo>
                <a:lnTo>
                  <a:pt x="412" y="369"/>
                </a:lnTo>
                <a:lnTo>
                  <a:pt x="420" y="346"/>
                </a:lnTo>
                <a:lnTo>
                  <a:pt x="426" y="322"/>
                </a:lnTo>
                <a:lnTo>
                  <a:pt x="431" y="297"/>
                </a:lnTo>
                <a:lnTo>
                  <a:pt x="433" y="268"/>
                </a:lnTo>
                <a:lnTo>
                  <a:pt x="434" y="237"/>
                </a:lnTo>
                <a:lnTo>
                  <a:pt x="434" y="237"/>
                </a:lnTo>
                <a:lnTo>
                  <a:pt x="433" y="210"/>
                </a:lnTo>
                <a:lnTo>
                  <a:pt x="430" y="183"/>
                </a:lnTo>
                <a:lnTo>
                  <a:pt x="425" y="160"/>
                </a:lnTo>
                <a:lnTo>
                  <a:pt x="418" y="137"/>
                </a:lnTo>
                <a:lnTo>
                  <a:pt x="409" y="117"/>
                </a:lnTo>
                <a:lnTo>
                  <a:pt x="397" y="97"/>
                </a:lnTo>
                <a:lnTo>
                  <a:pt x="385" y="80"/>
                </a:lnTo>
                <a:lnTo>
                  <a:pt x="370" y="63"/>
                </a:lnTo>
                <a:lnTo>
                  <a:pt x="354" y="48"/>
                </a:lnTo>
                <a:lnTo>
                  <a:pt x="335" y="36"/>
                </a:lnTo>
                <a:lnTo>
                  <a:pt x="316" y="25"/>
                </a:lnTo>
                <a:lnTo>
                  <a:pt x="294" y="16"/>
                </a:lnTo>
                <a:lnTo>
                  <a:pt x="271" y="9"/>
                </a:lnTo>
                <a:lnTo>
                  <a:pt x="247" y="5"/>
                </a:lnTo>
                <a:lnTo>
                  <a:pt x="220" y="1"/>
                </a:lnTo>
                <a:lnTo>
                  <a:pt x="194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rgbClr val="005EB8"/>
              </a:solidFill>
            </a:endParaRPr>
          </a:p>
        </p:txBody>
      </p:sp>
      <p:sp>
        <p:nvSpPr>
          <p:cNvPr id="31" name="Text Box 11"/>
          <p:cNvSpPr txBox="1">
            <a:spLocks noChangeArrowheads="1"/>
          </p:cNvSpPr>
          <p:nvPr userDrawn="1"/>
        </p:nvSpPr>
        <p:spPr bwMode="auto">
          <a:xfrm rot="-5400000">
            <a:off x="8831867" y="2848716"/>
            <a:ext cx="4996635" cy="20005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50000"/>
              </a:spcBef>
              <a:defRPr sz="2000" b="1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50000"/>
              </a:spcBef>
              <a:defRPr sz="2000" b="1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50000"/>
              </a:spcBef>
              <a:defRPr sz="2000" b="1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50000"/>
              </a:spcBef>
              <a:defRPr sz="2000" b="1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50000"/>
              </a:spcBef>
              <a:defRPr sz="2000" b="1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>
              <a:spcBef>
                <a:spcPct val="0"/>
              </a:spcBef>
              <a:defRPr/>
            </a:pPr>
            <a:r>
              <a:rPr lang="en-GB" sz="700" b="0" dirty="0" smtClean="0">
                <a:solidFill>
                  <a:srgbClr val="FFFFFF">
                    <a:lumMod val="65000"/>
                  </a:srgbClr>
                </a:solidFill>
                <a:latin typeface="Verdana"/>
              </a:rPr>
              <a:t>© 2013 Amadeus IT Group SA</a:t>
            </a:r>
          </a:p>
        </p:txBody>
      </p:sp>
      <p:sp>
        <p:nvSpPr>
          <p:cNvPr id="39" name="Freeform 5"/>
          <p:cNvSpPr>
            <a:spLocks noEditPoints="1"/>
          </p:cNvSpPr>
          <p:nvPr userDrawn="1"/>
        </p:nvSpPr>
        <p:spPr bwMode="auto">
          <a:xfrm>
            <a:off x="9077120" y="455328"/>
            <a:ext cx="1935163" cy="254000"/>
          </a:xfrm>
          <a:custGeom>
            <a:avLst/>
            <a:gdLst>
              <a:gd name="T0" fmla="*/ 2581 w 3657"/>
              <a:gd name="T1" fmla="*/ 475 h 480"/>
              <a:gd name="T2" fmla="*/ 2487 w 3657"/>
              <a:gd name="T3" fmla="*/ 398 h 480"/>
              <a:gd name="T4" fmla="*/ 2431 w 3657"/>
              <a:gd name="T5" fmla="*/ 85 h 480"/>
              <a:gd name="T6" fmla="*/ 2596 w 3657"/>
              <a:gd name="T7" fmla="*/ 6 h 480"/>
              <a:gd name="T8" fmla="*/ 2300 w 3657"/>
              <a:gd name="T9" fmla="*/ 457 h 480"/>
              <a:gd name="T10" fmla="*/ 688 w 3657"/>
              <a:gd name="T11" fmla="*/ 13 h 480"/>
              <a:gd name="T12" fmla="*/ 757 w 3657"/>
              <a:gd name="T13" fmla="*/ 396 h 480"/>
              <a:gd name="T14" fmla="*/ 829 w 3657"/>
              <a:gd name="T15" fmla="*/ 421 h 480"/>
              <a:gd name="T16" fmla="*/ 1024 w 3657"/>
              <a:gd name="T17" fmla="*/ 1 h 480"/>
              <a:gd name="T18" fmla="*/ 293 w 3657"/>
              <a:gd name="T19" fmla="*/ 373 h 480"/>
              <a:gd name="T20" fmla="*/ 129 w 3657"/>
              <a:gd name="T21" fmla="*/ 389 h 480"/>
              <a:gd name="T22" fmla="*/ 106 w 3657"/>
              <a:gd name="T23" fmla="*/ 310 h 480"/>
              <a:gd name="T24" fmla="*/ 293 w 3657"/>
              <a:gd name="T25" fmla="*/ 373 h 480"/>
              <a:gd name="T26" fmla="*/ 59 w 3657"/>
              <a:gd name="T27" fmla="*/ 114 h 480"/>
              <a:gd name="T28" fmla="*/ 263 w 3657"/>
              <a:gd name="T29" fmla="*/ 100 h 480"/>
              <a:gd name="T30" fmla="*/ 201 w 3657"/>
              <a:gd name="T31" fmla="*/ 197 h 480"/>
              <a:gd name="T32" fmla="*/ 10 w 3657"/>
              <a:gd name="T33" fmla="*/ 288 h 480"/>
              <a:gd name="T34" fmla="*/ 39 w 3657"/>
              <a:gd name="T35" fmla="*/ 442 h 480"/>
              <a:gd name="T36" fmla="*/ 185 w 3657"/>
              <a:gd name="T37" fmla="*/ 478 h 480"/>
              <a:gd name="T38" fmla="*/ 320 w 3657"/>
              <a:gd name="T39" fmla="*/ 453 h 480"/>
              <a:gd name="T40" fmla="*/ 373 w 3657"/>
              <a:gd name="T41" fmla="*/ 51 h 480"/>
              <a:gd name="T42" fmla="*/ 1485 w 3657"/>
              <a:gd name="T43" fmla="*/ 373 h 480"/>
              <a:gd name="T44" fmla="*/ 1315 w 3657"/>
              <a:gd name="T45" fmla="*/ 385 h 480"/>
              <a:gd name="T46" fmla="*/ 1300 w 3657"/>
              <a:gd name="T47" fmla="*/ 305 h 480"/>
              <a:gd name="T48" fmla="*/ 1423 w 3657"/>
              <a:gd name="T49" fmla="*/ 0 h 480"/>
              <a:gd name="T50" fmla="*/ 1263 w 3657"/>
              <a:gd name="T51" fmla="*/ 110 h 480"/>
              <a:gd name="T52" fmla="*/ 1461 w 3657"/>
              <a:gd name="T53" fmla="*/ 105 h 480"/>
              <a:gd name="T54" fmla="*/ 1364 w 3657"/>
              <a:gd name="T55" fmla="*/ 198 h 480"/>
              <a:gd name="T56" fmla="*/ 1198 w 3657"/>
              <a:gd name="T57" fmla="*/ 302 h 480"/>
              <a:gd name="T58" fmla="*/ 1241 w 3657"/>
              <a:gd name="T59" fmla="*/ 450 h 480"/>
              <a:gd name="T60" fmla="*/ 1403 w 3657"/>
              <a:gd name="T61" fmla="*/ 474 h 480"/>
              <a:gd name="T62" fmla="*/ 1524 w 3657"/>
              <a:gd name="T63" fmla="*/ 457 h 480"/>
              <a:gd name="T64" fmla="*/ 1555 w 3657"/>
              <a:gd name="T65" fmla="*/ 40 h 480"/>
              <a:gd name="T66" fmla="*/ 3055 w 3657"/>
              <a:gd name="T67" fmla="*/ 366 h 480"/>
              <a:gd name="T68" fmla="*/ 2900 w 3657"/>
              <a:gd name="T69" fmla="*/ 378 h 480"/>
              <a:gd name="T70" fmla="*/ 2852 w 3657"/>
              <a:gd name="T71" fmla="*/ 5 h 480"/>
              <a:gd name="T72" fmla="*/ 2779 w 3657"/>
              <a:gd name="T73" fmla="*/ 408 h 480"/>
              <a:gd name="T74" fmla="*/ 2940 w 3657"/>
              <a:gd name="T75" fmla="*/ 479 h 480"/>
              <a:gd name="T76" fmla="*/ 3108 w 3657"/>
              <a:gd name="T77" fmla="*/ 452 h 480"/>
              <a:gd name="T78" fmla="*/ 3307 w 3657"/>
              <a:gd name="T79" fmla="*/ 463 h 480"/>
              <a:gd name="T80" fmla="*/ 3529 w 3657"/>
              <a:gd name="T81" fmla="*/ 473 h 480"/>
              <a:gd name="T82" fmla="*/ 3657 w 3657"/>
              <a:gd name="T83" fmla="*/ 337 h 480"/>
              <a:gd name="T84" fmla="*/ 3585 w 3657"/>
              <a:gd name="T85" fmla="*/ 228 h 480"/>
              <a:gd name="T86" fmla="*/ 3420 w 3657"/>
              <a:gd name="T87" fmla="*/ 142 h 480"/>
              <a:gd name="T88" fmla="*/ 3464 w 3657"/>
              <a:gd name="T89" fmla="*/ 85 h 480"/>
              <a:gd name="T90" fmla="*/ 3639 w 3657"/>
              <a:gd name="T91" fmla="*/ 33 h 480"/>
              <a:gd name="T92" fmla="*/ 3421 w 3657"/>
              <a:gd name="T93" fmla="*/ 9 h 480"/>
              <a:gd name="T94" fmla="*/ 3313 w 3657"/>
              <a:gd name="T95" fmla="*/ 137 h 480"/>
              <a:gd name="T96" fmla="*/ 3402 w 3657"/>
              <a:gd name="T97" fmla="*/ 257 h 480"/>
              <a:gd name="T98" fmla="*/ 3551 w 3657"/>
              <a:gd name="T99" fmla="*/ 337 h 480"/>
              <a:gd name="T100" fmla="*/ 3505 w 3657"/>
              <a:gd name="T101" fmla="*/ 392 h 480"/>
              <a:gd name="T102" fmla="*/ 1845 w 3657"/>
              <a:gd name="T103" fmla="*/ 90 h 480"/>
              <a:gd name="T104" fmla="*/ 2015 w 3657"/>
              <a:gd name="T105" fmla="*/ 108 h 480"/>
              <a:gd name="T106" fmla="*/ 2063 w 3657"/>
              <a:gd name="T107" fmla="*/ 275 h 480"/>
              <a:gd name="T108" fmla="*/ 1958 w 3657"/>
              <a:gd name="T109" fmla="*/ 396 h 480"/>
              <a:gd name="T110" fmla="*/ 1860 w 3657"/>
              <a:gd name="T111" fmla="*/ 5 h 480"/>
              <a:gd name="T112" fmla="*/ 1915 w 3657"/>
              <a:gd name="T113" fmla="*/ 480 h 480"/>
              <a:gd name="T114" fmla="*/ 2122 w 3657"/>
              <a:gd name="T115" fmla="*/ 414 h 480"/>
              <a:gd name="T116" fmla="*/ 2173 w 3657"/>
              <a:gd name="T117" fmla="*/ 210 h 480"/>
              <a:gd name="T118" fmla="*/ 2011 w 3657"/>
              <a:gd name="T119" fmla="*/ 9 h 4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3657" h="480">
                <a:moveTo>
                  <a:pt x="2300" y="457"/>
                </a:moveTo>
                <a:lnTo>
                  <a:pt x="2300" y="457"/>
                </a:lnTo>
                <a:lnTo>
                  <a:pt x="2313" y="460"/>
                </a:lnTo>
                <a:lnTo>
                  <a:pt x="2352" y="468"/>
                </a:lnTo>
                <a:lnTo>
                  <a:pt x="2379" y="472"/>
                </a:lnTo>
                <a:lnTo>
                  <a:pt x="2410" y="477"/>
                </a:lnTo>
                <a:lnTo>
                  <a:pt x="2445" y="479"/>
                </a:lnTo>
                <a:lnTo>
                  <a:pt x="2482" y="480"/>
                </a:lnTo>
                <a:lnTo>
                  <a:pt x="2482" y="480"/>
                </a:lnTo>
                <a:lnTo>
                  <a:pt x="2520" y="479"/>
                </a:lnTo>
                <a:lnTo>
                  <a:pt x="2554" y="478"/>
                </a:lnTo>
                <a:lnTo>
                  <a:pt x="2581" y="475"/>
                </a:lnTo>
                <a:lnTo>
                  <a:pt x="2603" y="473"/>
                </a:lnTo>
                <a:lnTo>
                  <a:pt x="2633" y="470"/>
                </a:lnTo>
                <a:lnTo>
                  <a:pt x="2642" y="467"/>
                </a:lnTo>
                <a:lnTo>
                  <a:pt x="2642" y="388"/>
                </a:lnTo>
                <a:lnTo>
                  <a:pt x="2642" y="388"/>
                </a:lnTo>
                <a:lnTo>
                  <a:pt x="2633" y="389"/>
                </a:lnTo>
                <a:lnTo>
                  <a:pt x="2606" y="393"/>
                </a:lnTo>
                <a:lnTo>
                  <a:pt x="2564" y="397"/>
                </a:lnTo>
                <a:lnTo>
                  <a:pt x="2539" y="398"/>
                </a:lnTo>
                <a:lnTo>
                  <a:pt x="2511" y="398"/>
                </a:lnTo>
                <a:lnTo>
                  <a:pt x="2511" y="398"/>
                </a:lnTo>
                <a:lnTo>
                  <a:pt x="2487" y="398"/>
                </a:lnTo>
                <a:lnTo>
                  <a:pt x="2466" y="397"/>
                </a:lnTo>
                <a:lnTo>
                  <a:pt x="2432" y="393"/>
                </a:lnTo>
                <a:lnTo>
                  <a:pt x="2411" y="391"/>
                </a:lnTo>
                <a:lnTo>
                  <a:pt x="2403" y="390"/>
                </a:lnTo>
                <a:lnTo>
                  <a:pt x="2403" y="277"/>
                </a:lnTo>
                <a:lnTo>
                  <a:pt x="2610" y="277"/>
                </a:lnTo>
                <a:lnTo>
                  <a:pt x="2610" y="196"/>
                </a:lnTo>
                <a:lnTo>
                  <a:pt x="2403" y="196"/>
                </a:lnTo>
                <a:lnTo>
                  <a:pt x="2403" y="89"/>
                </a:lnTo>
                <a:lnTo>
                  <a:pt x="2403" y="89"/>
                </a:lnTo>
                <a:lnTo>
                  <a:pt x="2411" y="88"/>
                </a:lnTo>
                <a:lnTo>
                  <a:pt x="2431" y="85"/>
                </a:lnTo>
                <a:lnTo>
                  <a:pt x="2463" y="83"/>
                </a:lnTo>
                <a:lnTo>
                  <a:pt x="2504" y="82"/>
                </a:lnTo>
                <a:lnTo>
                  <a:pt x="2504" y="82"/>
                </a:lnTo>
                <a:lnTo>
                  <a:pt x="2530" y="82"/>
                </a:lnTo>
                <a:lnTo>
                  <a:pt x="2554" y="83"/>
                </a:lnTo>
                <a:lnTo>
                  <a:pt x="2595" y="87"/>
                </a:lnTo>
                <a:lnTo>
                  <a:pt x="2624" y="90"/>
                </a:lnTo>
                <a:lnTo>
                  <a:pt x="2634" y="92"/>
                </a:lnTo>
                <a:lnTo>
                  <a:pt x="2634" y="12"/>
                </a:lnTo>
                <a:lnTo>
                  <a:pt x="2634" y="12"/>
                </a:lnTo>
                <a:lnTo>
                  <a:pt x="2624" y="10"/>
                </a:lnTo>
                <a:lnTo>
                  <a:pt x="2596" y="6"/>
                </a:lnTo>
                <a:lnTo>
                  <a:pt x="2552" y="2"/>
                </a:lnTo>
                <a:lnTo>
                  <a:pt x="2524" y="1"/>
                </a:lnTo>
                <a:lnTo>
                  <a:pt x="2493" y="0"/>
                </a:lnTo>
                <a:lnTo>
                  <a:pt x="2493" y="0"/>
                </a:lnTo>
                <a:lnTo>
                  <a:pt x="2450" y="1"/>
                </a:lnTo>
                <a:lnTo>
                  <a:pt x="2413" y="3"/>
                </a:lnTo>
                <a:lnTo>
                  <a:pt x="2380" y="7"/>
                </a:lnTo>
                <a:lnTo>
                  <a:pt x="2352" y="10"/>
                </a:lnTo>
                <a:lnTo>
                  <a:pt x="2329" y="15"/>
                </a:lnTo>
                <a:lnTo>
                  <a:pt x="2313" y="17"/>
                </a:lnTo>
                <a:lnTo>
                  <a:pt x="2300" y="21"/>
                </a:lnTo>
                <a:lnTo>
                  <a:pt x="2300" y="457"/>
                </a:lnTo>
                <a:close/>
                <a:moveTo>
                  <a:pt x="818" y="276"/>
                </a:moveTo>
                <a:lnTo>
                  <a:pt x="818" y="276"/>
                </a:lnTo>
                <a:lnTo>
                  <a:pt x="813" y="288"/>
                </a:lnTo>
                <a:lnTo>
                  <a:pt x="810" y="302"/>
                </a:lnTo>
                <a:lnTo>
                  <a:pt x="810" y="302"/>
                </a:lnTo>
                <a:lnTo>
                  <a:pt x="805" y="288"/>
                </a:lnTo>
                <a:lnTo>
                  <a:pt x="802" y="276"/>
                </a:lnTo>
                <a:lnTo>
                  <a:pt x="710" y="44"/>
                </a:lnTo>
                <a:lnTo>
                  <a:pt x="710" y="44"/>
                </a:lnTo>
                <a:lnTo>
                  <a:pt x="703" y="31"/>
                </a:lnTo>
                <a:lnTo>
                  <a:pt x="696" y="21"/>
                </a:lnTo>
                <a:lnTo>
                  <a:pt x="688" y="13"/>
                </a:lnTo>
                <a:lnTo>
                  <a:pt x="679" y="8"/>
                </a:lnTo>
                <a:lnTo>
                  <a:pt x="667" y="3"/>
                </a:lnTo>
                <a:lnTo>
                  <a:pt x="655" y="1"/>
                </a:lnTo>
                <a:lnTo>
                  <a:pt x="641" y="1"/>
                </a:lnTo>
                <a:lnTo>
                  <a:pt x="625" y="0"/>
                </a:lnTo>
                <a:lnTo>
                  <a:pt x="625" y="0"/>
                </a:lnTo>
                <a:lnTo>
                  <a:pt x="596" y="1"/>
                </a:lnTo>
                <a:lnTo>
                  <a:pt x="577" y="2"/>
                </a:lnTo>
                <a:lnTo>
                  <a:pt x="530" y="473"/>
                </a:lnTo>
                <a:lnTo>
                  <a:pt x="635" y="473"/>
                </a:lnTo>
                <a:lnTo>
                  <a:pt x="658" y="157"/>
                </a:lnTo>
                <a:lnTo>
                  <a:pt x="757" y="396"/>
                </a:lnTo>
                <a:lnTo>
                  <a:pt x="757" y="396"/>
                </a:lnTo>
                <a:lnTo>
                  <a:pt x="760" y="403"/>
                </a:lnTo>
                <a:lnTo>
                  <a:pt x="765" y="408"/>
                </a:lnTo>
                <a:lnTo>
                  <a:pt x="770" y="413"/>
                </a:lnTo>
                <a:lnTo>
                  <a:pt x="775" y="417"/>
                </a:lnTo>
                <a:lnTo>
                  <a:pt x="782" y="419"/>
                </a:lnTo>
                <a:lnTo>
                  <a:pt x="790" y="421"/>
                </a:lnTo>
                <a:lnTo>
                  <a:pt x="800" y="422"/>
                </a:lnTo>
                <a:lnTo>
                  <a:pt x="810" y="422"/>
                </a:lnTo>
                <a:lnTo>
                  <a:pt x="810" y="422"/>
                </a:lnTo>
                <a:lnTo>
                  <a:pt x="820" y="422"/>
                </a:lnTo>
                <a:lnTo>
                  <a:pt x="829" y="421"/>
                </a:lnTo>
                <a:lnTo>
                  <a:pt x="837" y="419"/>
                </a:lnTo>
                <a:lnTo>
                  <a:pt x="844" y="417"/>
                </a:lnTo>
                <a:lnTo>
                  <a:pt x="850" y="413"/>
                </a:lnTo>
                <a:lnTo>
                  <a:pt x="855" y="408"/>
                </a:lnTo>
                <a:lnTo>
                  <a:pt x="858" y="403"/>
                </a:lnTo>
                <a:lnTo>
                  <a:pt x="862" y="396"/>
                </a:lnTo>
                <a:lnTo>
                  <a:pt x="961" y="157"/>
                </a:lnTo>
                <a:lnTo>
                  <a:pt x="984" y="473"/>
                </a:lnTo>
                <a:lnTo>
                  <a:pt x="1088" y="473"/>
                </a:lnTo>
                <a:lnTo>
                  <a:pt x="1041" y="2"/>
                </a:lnTo>
                <a:lnTo>
                  <a:pt x="1041" y="2"/>
                </a:lnTo>
                <a:lnTo>
                  <a:pt x="1024" y="1"/>
                </a:lnTo>
                <a:lnTo>
                  <a:pt x="994" y="0"/>
                </a:lnTo>
                <a:lnTo>
                  <a:pt x="994" y="0"/>
                </a:lnTo>
                <a:lnTo>
                  <a:pt x="978" y="1"/>
                </a:lnTo>
                <a:lnTo>
                  <a:pt x="964" y="1"/>
                </a:lnTo>
                <a:lnTo>
                  <a:pt x="951" y="3"/>
                </a:lnTo>
                <a:lnTo>
                  <a:pt x="941" y="8"/>
                </a:lnTo>
                <a:lnTo>
                  <a:pt x="931" y="13"/>
                </a:lnTo>
                <a:lnTo>
                  <a:pt x="923" y="21"/>
                </a:lnTo>
                <a:lnTo>
                  <a:pt x="916" y="31"/>
                </a:lnTo>
                <a:lnTo>
                  <a:pt x="910" y="44"/>
                </a:lnTo>
                <a:lnTo>
                  <a:pt x="818" y="276"/>
                </a:lnTo>
                <a:close/>
                <a:moveTo>
                  <a:pt x="293" y="373"/>
                </a:moveTo>
                <a:lnTo>
                  <a:pt x="293" y="373"/>
                </a:lnTo>
                <a:lnTo>
                  <a:pt x="271" y="380"/>
                </a:lnTo>
                <a:lnTo>
                  <a:pt x="242" y="389"/>
                </a:lnTo>
                <a:lnTo>
                  <a:pt x="225" y="392"/>
                </a:lnTo>
                <a:lnTo>
                  <a:pt x="209" y="396"/>
                </a:lnTo>
                <a:lnTo>
                  <a:pt x="193" y="398"/>
                </a:lnTo>
                <a:lnTo>
                  <a:pt x="177" y="398"/>
                </a:lnTo>
                <a:lnTo>
                  <a:pt x="177" y="398"/>
                </a:lnTo>
                <a:lnTo>
                  <a:pt x="162" y="398"/>
                </a:lnTo>
                <a:lnTo>
                  <a:pt x="147" y="396"/>
                </a:lnTo>
                <a:lnTo>
                  <a:pt x="135" y="391"/>
                </a:lnTo>
                <a:lnTo>
                  <a:pt x="129" y="389"/>
                </a:lnTo>
                <a:lnTo>
                  <a:pt x="123" y="385"/>
                </a:lnTo>
                <a:lnTo>
                  <a:pt x="118" y="381"/>
                </a:lnTo>
                <a:lnTo>
                  <a:pt x="114" y="377"/>
                </a:lnTo>
                <a:lnTo>
                  <a:pt x="110" y="372"/>
                </a:lnTo>
                <a:lnTo>
                  <a:pt x="107" y="366"/>
                </a:lnTo>
                <a:lnTo>
                  <a:pt x="105" y="360"/>
                </a:lnTo>
                <a:lnTo>
                  <a:pt x="104" y="353"/>
                </a:lnTo>
                <a:lnTo>
                  <a:pt x="102" y="345"/>
                </a:lnTo>
                <a:lnTo>
                  <a:pt x="101" y="337"/>
                </a:lnTo>
                <a:lnTo>
                  <a:pt x="101" y="337"/>
                </a:lnTo>
                <a:lnTo>
                  <a:pt x="102" y="323"/>
                </a:lnTo>
                <a:lnTo>
                  <a:pt x="106" y="310"/>
                </a:lnTo>
                <a:lnTo>
                  <a:pt x="108" y="305"/>
                </a:lnTo>
                <a:lnTo>
                  <a:pt x="112" y="299"/>
                </a:lnTo>
                <a:lnTo>
                  <a:pt x="116" y="294"/>
                </a:lnTo>
                <a:lnTo>
                  <a:pt x="120" y="290"/>
                </a:lnTo>
                <a:lnTo>
                  <a:pt x="125" y="286"/>
                </a:lnTo>
                <a:lnTo>
                  <a:pt x="131" y="283"/>
                </a:lnTo>
                <a:lnTo>
                  <a:pt x="138" y="279"/>
                </a:lnTo>
                <a:lnTo>
                  <a:pt x="145" y="277"/>
                </a:lnTo>
                <a:lnTo>
                  <a:pt x="163" y="273"/>
                </a:lnTo>
                <a:lnTo>
                  <a:pt x="183" y="271"/>
                </a:lnTo>
                <a:lnTo>
                  <a:pt x="293" y="268"/>
                </a:lnTo>
                <a:lnTo>
                  <a:pt x="293" y="373"/>
                </a:lnTo>
                <a:close/>
                <a:moveTo>
                  <a:pt x="231" y="0"/>
                </a:moveTo>
                <a:lnTo>
                  <a:pt x="231" y="0"/>
                </a:lnTo>
                <a:lnTo>
                  <a:pt x="198" y="1"/>
                </a:lnTo>
                <a:lnTo>
                  <a:pt x="166" y="5"/>
                </a:lnTo>
                <a:lnTo>
                  <a:pt x="136" y="8"/>
                </a:lnTo>
                <a:lnTo>
                  <a:pt x="109" y="14"/>
                </a:lnTo>
                <a:lnTo>
                  <a:pt x="86" y="20"/>
                </a:lnTo>
                <a:lnTo>
                  <a:pt x="66" y="25"/>
                </a:lnTo>
                <a:lnTo>
                  <a:pt x="49" y="31"/>
                </a:lnTo>
                <a:lnTo>
                  <a:pt x="37" y="37"/>
                </a:lnTo>
                <a:lnTo>
                  <a:pt x="59" y="114"/>
                </a:lnTo>
                <a:lnTo>
                  <a:pt x="59" y="114"/>
                </a:lnTo>
                <a:lnTo>
                  <a:pt x="71" y="110"/>
                </a:lnTo>
                <a:lnTo>
                  <a:pt x="104" y="102"/>
                </a:lnTo>
                <a:lnTo>
                  <a:pt x="125" y="97"/>
                </a:lnTo>
                <a:lnTo>
                  <a:pt x="150" y="92"/>
                </a:lnTo>
                <a:lnTo>
                  <a:pt x="175" y="90"/>
                </a:lnTo>
                <a:lnTo>
                  <a:pt x="201" y="89"/>
                </a:lnTo>
                <a:lnTo>
                  <a:pt x="201" y="89"/>
                </a:lnTo>
                <a:lnTo>
                  <a:pt x="222" y="90"/>
                </a:lnTo>
                <a:lnTo>
                  <a:pt x="240" y="92"/>
                </a:lnTo>
                <a:lnTo>
                  <a:pt x="248" y="95"/>
                </a:lnTo>
                <a:lnTo>
                  <a:pt x="257" y="97"/>
                </a:lnTo>
                <a:lnTo>
                  <a:pt x="263" y="100"/>
                </a:lnTo>
                <a:lnTo>
                  <a:pt x="269" y="105"/>
                </a:lnTo>
                <a:lnTo>
                  <a:pt x="275" y="110"/>
                </a:lnTo>
                <a:lnTo>
                  <a:pt x="280" y="114"/>
                </a:lnTo>
                <a:lnTo>
                  <a:pt x="283" y="121"/>
                </a:lnTo>
                <a:lnTo>
                  <a:pt x="286" y="128"/>
                </a:lnTo>
                <a:lnTo>
                  <a:pt x="289" y="135"/>
                </a:lnTo>
                <a:lnTo>
                  <a:pt x="291" y="144"/>
                </a:lnTo>
                <a:lnTo>
                  <a:pt x="292" y="153"/>
                </a:lnTo>
                <a:lnTo>
                  <a:pt x="292" y="164"/>
                </a:lnTo>
                <a:lnTo>
                  <a:pt x="292" y="197"/>
                </a:lnTo>
                <a:lnTo>
                  <a:pt x="201" y="197"/>
                </a:lnTo>
                <a:lnTo>
                  <a:pt x="201" y="197"/>
                </a:lnTo>
                <a:lnTo>
                  <a:pt x="174" y="198"/>
                </a:lnTo>
                <a:lnTo>
                  <a:pt x="148" y="201"/>
                </a:lnTo>
                <a:lnTo>
                  <a:pt x="125" y="204"/>
                </a:lnTo>
                <a:lnTo>
                  <a:pt x="105" y="210"/>
                </a:lnTo>
                <a:lnTo>
                  <a:pt x="86" y="216"/>
                </a:lnTo>
                <a:lnTo>
                  <a:pt x="69" y="224"/>
                </a:lnTo>
                <a:lnTo>
                  <a:pt x="55" y="232"/>
                </a:lnTo>
                <a:lnTo>
                  <a:pt x="43" y="242"/>
                </a:lnTo>
                <a:lnTo>
                  <a:pt x="32" y="253"/>
                </a:lnTo>
                <a:lnTo>
                  <a:pt x="23" y="264"/>
                </a:lnTo>
                <a:lnTo>
                  <a:pt x="16" y="276"/>
                </a:lnTo>
                <a:lnTo>
                  <a:pt x="10" y="288"/>
                </a:lnTo>
                <a:lnTo>
                  <a:pt x="6" y="302"/>
                </a:lnTo>
                <a:lnTo>
                  <a:pt x="2" y="316"/>
                </a:lnTo>
                <a:lnTo>
                  <a:pt x="1" y="330"/>
                </a:lnTo>
                <a:lnTo>
                  <a:pt x="0" y="344"/>
                </a:lnTo>
                <a:lnTo>
                  <a:pt x="0" y="344"/>
                </a:lnTo>
                <a:lnTo>
                  <a:pt x="1" y="362"/>
                </a:lnTo>
                <a:lnTo>
                  <a:pt x="3" y="380"/>
                </a:lnTo>
                <a:lnTo>
                  <a:pt x="8" y="395"/>
                </a:lnTo>
                <a:lnTo>
                  <a:pt x="14" y="408"/>
                </a:lnTo>
                <a:lnTo>
                  <a:pt x="22" y="421"/>
                </a:lnTo>
                <a:lnTo>
                  <a:pt x="30" y="433"/>
                </a:lnTo>
                <a:lnTo>
                  <a:pt x="39" y="442"/>
                </a:lnTo>
                <a:lnTo>
                  <a:pt x="51" y="450"/>
                </a:lnTo>
                <a:lnTo>
                  <a:pt x="61" y="458"/>
                </a:lnTo>
                <a:lnTo>
                  <a:pt x="74" y="464"/>
                </a:lnTo>
                <a:lnTo>
                  <a:pt x="86" y="468"/>
                </a:lnTo>
                <a:lnTo>
                  <a:pt x="100" y="473"/>
                </a:lnTo>
                <a:lnTo>
                  <a:pt x="114" y="475"/>
                </a:lnTo>
                <a:lnTo>
                  <a:pt x="128" y="478"/>
                </a:lnTo>
                <a:lnTo>
                  <a:pt x="141" y="479"/>
                </a:lnTo>
                <a:lnTo>
                  <a:pt x="155" y="480"/>
                </a:lnTo>
                <a:lnTo>
                  <a:pt x="155" y="480"/>
                </a:lnTo>
                <a:lnTo>
                  <a:pt x="170" y="479"/>
                </a:lnTo>
                <a:lnTo>
                  <a:pt x="185" y="478"/>
                </a:lnTo>
                <a:lnTo>
                  <a:pt x="213" y="474"/>
                </a:lnTo>
                <a:lnTo>
                  <a:pt x="236" y="468"/>
                </a:lnTo>
                <a:lnTo>
                  <a:pt x="255" y="462"/>
                </a:lnTo>
                <a:lnTo>
                  <a:pt x="271" y="456"/>
                </a:lnTo>
                <a:lnTo>
                  <a:pt x="284" y="450"/>
                </a:lnTo>
                <a:lnTo>
                  <a:pt x="292" y="445"/>
                </a:lnTo>
                <a:lnTo>
                  <a:pt x="297" y="444"/>
                </a:lnTo>
                <a:lnTo>
                  <a:pt x="297" y="444"/>
                </a:lnTo>
                <a:lnTo>
                  <a:pt x="299" y="445"/>
                </a:lnTo>
                <a:lnTo>
                  <a:pt x="304" y="447"/>
                </a:lnTo>
                <a:lnTo>
                  <a:pt x="311" y="450"/>
                </a:lnTo>
                <a:lnTo>
                  <a:pt x="320" y="453"/>
                </a:lnTo>
                <a:lnTo>
                  <a:pt x="332" y="457"/>
                </a:lnTo>
                <a:lnTo>
                  <a:pt x="350" y="460"/>
                </a:lnTo>
                <a:lnTo>
                  <a:pt x="370" y="462"/>
                </a:lnTo>
                <a:lnTo>
                  <a:pt x="397" y="463"/>
                </a:lnTo>
                <a:lnTo>
                  <a:pt x="397" y="137"/>
                </a:lnTo>
                <a:lnTo>
                  <a:pt x="397" y="137"/>
                </a:lnTo>
                <a:lnTo>
                  <a:pt x="397" y="119"/>
                </a:lnTo>
                <a:lnTo>
                  <a:pt x="395" y="103"/>
                </a:lnTo>
                <a:lnTo>
                  <a:pt x="391" y="88"/>
                </a:lnTo>
                <a:lnTo>
                  <a:pt x="387" y="74"/>
                </a:lnTo>
                <a:lnTo>
                  <a:pt x="380" y="62"/>
                </a:lnTo>
                <a:lnTo>
                  <a:pt x="373" y="51"/>
                </a:lnTo>
                <a:lnTo>
                  <a:pt x="364" y="40"/>
                </a:lnTo>
                <a:lnTo>
                  <a:pt x="353" y="32"/>
                </a:lnTo>
                <a:lnTo>
                  <a:pt x="343" y="24"/>
                </a:lnTo>
                <a:lnTo>
                  <a:pt x="330" y="17"/>
                </a:lnTo>
                <a:lnTo>
                  <a:pt x="316" y="13"/>
                </a:lnTo>
                <a:lnTo>
                  <a:pt x="301" y="8"/>
                </a:lnTo>
                <a:lnTo>
                  <a:pt x="285" y="5"/>
                </a:lnTo>
                <a:lnTo>
                  <a:pt x="268" y="2"/>
                </a:lnTo>
                <a:lnTo>
                  <a:pt x="251" y="1"/>
                </a:lnTo>
                <a:lnTo>
                  <a:pt x="231" y="0"/>
                </a:lnTo>
                <a:close/>
                <a:moveTo>
                  <a:pt x="1485" y="373"/>
                </a:moveTo>
                <a:lnTo>
                  <a:pt x="1485" y="373"/>
                </a:lnTo>
                <a:lnTo>
                  <a:pt x="1463" y="380"/>
                </a:lnTo>
                <a:lnTo>
                  <a:pt x="1433" y="389"/>
                </a:lnTo>
                <a:lnTo>
                  <a:pt x="1417" y="392"/>
                </a:lnTo>
                <a:lnTo>
                  <a:pt x="1400" y="396"/>
                </a:lnTo>
                <a:lnTo>
                  <a:pt x="1384" y="398"/>
                </a:lnTo>
                <a:lnTo>
                  <a:pt x="1369" y="398"/>
                </a:lnTo>
                <a:lnTo>
                  <a:pt x="1369" y="398"/>
                </a:lnTo>
                <a:lnTo>
                  <a:pt x="1353" y="398"/>
                </a:lnTo>
                <a:lnTo>
                  <a:pt x="1339" y="396"/>
                </a:lnTo>
                <a:lnTo>
                  <a:pt x="1325" y="391"/>
                </a:lnTo>
                <a:lnTo>
                  <a:pt x="1319" y="389"/>
                </a:lnTo>
                <a:lnTo>
                  <a:pt x="1315" y="385"/>
                </a:lnTo>
                <a:lnTo>
                  <a:pt x="1310" y="381"/>
                </a:lnTo>
                <a:lnTo>
                  <a:pt x="1306" y="377"/>
                </a:lnTo>
                <a:lnTo>
                  <a:pt x="1302" y="372"/>
                </a:lnTo>
                <a:lnTo>
                  <a:pt x="1299" y="366"/>
                </a:lnTo>
                <a:lnTo>
                  <a:pt x="1296" y="360"/>
                </a:lnTo>
                <a:lnTo>
                  <a:pt x="1294" y="353"/>
                </a:lnTo>
                <a:lnTo>
                  <a:pt x="1293" y="345"/>
                </a:lnTo>
                <a:lnTo>
                  <a:pt x="1293" y="337"/>
                </a:lnTo>
                <a:lnTo>
                  <a:pt x="1293" y="337"/>
                </a:lnTo>
                <a:lnTo>
                  <a:pt x="1294" y="323"/>
                </a:lnTo>
                <a:lnTo>
                  <a:pt x="1298" y="310"/>
                </a:lnTo>
                <a:lnTo>
                  <a:pt x="1300" y="305"/>
                </a:lnTo>
                <a:lnTo>
                  <a:pt x="1303" y="299"/>
                </a:lnTo>
                <a:lnTo>
                  <a:pt x="1307" y="294"/>
                </a:lnTo>
                <a:lnTo>
                  <a:pt x="1311" y="290"/>
                </a:lnTo>
                <a:lnTo>
                  <a:pt x="1317" y="286"/>
                </a:lnTo>
                <a:lnTo>
                  <a:pt x="1323" y="283"/>
                </a:lnTo>
                <a:lnTo>
                  <a:pt x="1330" y="279"/>
                </a:lnTo>
                <a:lnTo>
                  <a:pt x="1337" y="277"/>
                </a:lnTo>
                <a:lnTo>
                  <a:pt x="1354" y="273"/>
                </a:lnTo>
                <a:lnTo>
                  <a:pt x="1375" y="271"/>
                </a:lnTo>
                <a:lnTo>
                  <a:pt x="1485" y="268"/>
                </a:lnTo>
                <a:lnTo>
                  <a:pt x="1485" y="373"/>
                </a:lnTo>
                <a:close/>
                <a:moveTo>
                  <a:pt x="1423" y="0"/>
                </a:moveTo>
                <a:lnTo>
                  <a:pt x="1423" y="0"/>
                </a:lnTo>
                <a:lnTo>
                  <a:pt x="1388" y="1"/>
                </a:lnTo>
                <a:lnTo>
                  <a:pt x="1357" y="5"/>
                </a:lnTo>
                <a:lnTo>
                  <a:pt x="1328" y="8"/>
                </a:lnTo>
                <a:lnTo>
                  <a:pt x="1301" y="14"/>
                </a:lnTo>
                <a:lnTo>
                  <a:pt x="1278" y="20"/>
                </a:lnTo>
                <a:lnTo>
                  <a:pt x="1257" y="25"/>
                </a:lnTo>
                <a:lnTo>
                  <a:pt x="1241" y="31"/>
                </a:lnTo>
                <a:lnTo>
                  <a:pt x="1229" y="37"/>
                </a:lnTo>
                <a:lnTo>
                  <a:pt x="1250" y="114"/>
                </a:lnTo>
                <a:lnTo>
                  <a:pt x="1250" y="114"/>
                </a:lnTo>
                <a:lnTo>
                  <a:pt x="1263" y="110"/>
                </a:lnTo>
                <a:lnTo>
                  <a:pt x="1295" y="102"/>
                </a:lnTo>
                <a:lnTo>
                  <a:pt x="1316" y="97"/>
                </a:lnTo>
                <a:lnTo>
                  <a:pt x="1340" y="92"/>
                </a:lnTo>
                <a:lnTo>
                  <a:pt x="1365" y="90"/>
                </a:lnTo>
                <a:lnTo>
                  <a:pt x="1392" y="89"/>
                </a:lnTo>
                <a:lnTo>
                  <a:pt x="1392" y="89"/>
                </a:lnTo>
                <a:lnTo>
                  <a:pt x="1414" y="90"/>
                </a:lnTo>
                <a:lnTo>
                  <a:pt x="1432" y="92"/>
                </a:lnTo>
                <a:lnTo>
                  <a:pt x="1440" y="95"/>
                </a:lnTo>
                <a:lnTo>
                  <a:pt x="1447" y="97"/>
                </a:lnTo>
                <a:lnTo>
                  <a:pt x="1454" y="100"/>
                </a:lnTo>
                <a:lnTo>
                  <a:pt x="1461" y="105"/>
                </a:lnTo>
                <a:lnTo>
                  <a:pt x="1466" y="110"/>
                </a:lnTo>
                <a:lnTo>
                  <a:pt x="1470" y="114"/>
                </a:lnTo>
                <a:lnTo>
                  <a:pt x="1475" y="121"/>
                </a:lnTo>
                <a:lnTo>
                  <a:pt x="1478" y="128"/>
                </a:lnTo>
                <a:lnTo>
                  <a:pt x="1481" y="135"/>
                </a:lnTo>
                <a:lnTo>
                  <a:pt x="1482" y="144"/>
                </a:lnTo>
                <a:lnTo>
                  <a:pt x="1483" y="153"/>
                </a:lnTo>
                <a:lnTo>
                  <a:pt x="1484" y="164"/>
                </a:lnTo>
                <a:lnTo>
                  <a:pt x="1484" y="197"/>
                </a:lnTo>
                <a:lnTo>
                  <a:pt x="1392" y="197"/>
                </a:lnTo>
                <a:lnTo>
                  <a:pt x="1392" y="197"/>
                </a:lnTo>
                <a:lnTo>
                  <a:pt x="1364" y="198"/>
                </a:lnTo>
                <a:lnTo>
                  <a:pt x="1339" y="201"/>
                </a:lnTo>
                <a:lnTo>
                  <a:pt x="1316" y="204"/>
                </a:lnTo>
                <a:lnTo>
                  <a:pt x="1295" y="210"/>
                </a:lnTo>
                <a:lnTo>
                  <a:pt x="1277" y="216"/>
                </a:lnTo>
                <a:lnTo>
                  <a:pt x="1261" y="224"/>
                </a:lnTo>
                <a:lnTo>
                  <a:pt x="1247" y="232"/>
                </a:lnTo>
                <a:lnTo>
                  <a:pt x="1234" y="242"/>
                </a:lnTo>
                <a:lnTo>
                  <a:pt x="1223" y="253"/>
                </a:lnTo>
                <a:lnTo>
                  <a:pt x="1215" y="264"/>
                </a:lnTo>
                <a:lnTo>
                  <a:pt x="1207" y="276"/>
                </a:lnTo>
                <a:lnTo>
                  <a:pt x="1201" y="288"/>
                </a:lnTo>
                <a:lnTo>
                  <a:pt x="1198" y="302"/>
                </a:lnTo>
                <a:lnTo>
                  <a:pt x="1194" y="316"/>
                </a:lnTo>
                <a:lnTo>
                  <a:pt x="1192" y="330"/>
                </a:lnTo>
                <a:lnTo>
                  <a:pt x="1192" y="344"/>
                </a:lnTo>
                <a:lnTo>
                  <a:pt x="1192" y="344"/>
                </a:lnTo>
                <a:lnTo>
                  <a:pt x="1193" y="362"/>
                </a:lnTo>
                <a:lnTo>
                  <a:pt x="1195" y="380"/>
                </a:lnTo>
                <a:lnTo>
                  <a:pt x="1200" y="395"/>
                </a:lnTo>
                <a:lnTo>
                  <a:pt x="1206" y="408"/>
                </a:lnTo>
                <a:lnTo>
                  <a:pt x="1212" y="421"/>
                </a:lnTo>
                <a:lnTo>
                  <a:pt x="1222" y="433"/>
                </a:lnTo>
                <a:lnTo>
                  <a:pt x="1231" y="442"/>
                </a:lnTo>
                <a:lnTo>
                  <a:pt x="1241" y="450"/>
                </a:lnTo>
                <a:lnTo>
                  <a:pt x="1253" y="458"/>
                </a:lnTo>
                <a:lnTo>
                  <a:pt x="1265" y="464"/>
                </a:lnTo>
                <a:lnTo>
                  <a:pt x="1278" y="468"/>
                </a:lnTo>
                <a:lnTo>
                  <a:pt x="1291" y="473"/>
                </a:lnTo>
                <a:lnTo>
                  <a:pt x="1305" y="475"/>
                </a:lnTo>
                <a:lnTo>
                  <a:pt x="1318" y="478"/>
                </a:lnTo>
                <a:lnTo>
                  <a:pt x="1332" y="479"/>
                </a:lnTo>
                <a:lnTo>
                  <a:pt x="1346" y="480"/>
                </a:lnTo>
                <a:lnTo>
                  <a:pt x="1346" y="480"/>
                </a:lnTo>
                <a:lnTo>
                  <a:pt x="1362" y="479"/>
                </a:lnTo>
                <a:lnTo>
                  <a:pt x="1377" y="478"/>
                </a:lnTo>
                <a:lnTo>
                  <a:pt x="1403" y="474"/>
                </a:lnTo>
                <a:lnTo>
                  <a:pt x="1428" y="468"/>
                </a:lnTo>
                <a:lnTo>
                  <a:pt x="1447" y="462"/>
                </a:lnTo>
                <a:lnTo>
                  <a:pt x="1463" y="456"/>
                </a:lnTo>
                <a:lnTo>
                  <a:pt x="1476" y="450"/>
                </a:lnTo>
                <a:lnTo>
                  <a:pt x="1484" y="445"/>
                </a:lnTo>
                <a:lnTo>
                  <a:pt x="1489" y="444"/>
                </a:lnTo>
                <a:lnTo>
                  <a:pt x="1489" y="444"/>
                </a:lnTo>
                <a:lnTo>
                  <a:pt x="1491" y="445"/>
                </a:lnTo>
                <a:lnTo>
                  <a:pt x="1494" y="447"/>
                </a:lnTo>
                <a:lnTo>
                  <a:pt x="1501" y="450"/>
                </a:lnTo>
                <a:lnTo>
                  <a:pt x="1510" y="453"/>
                </a:lnTo>
                <a:lnTo>
                  <a:pt x="1524" y="457"/>
                </a:lnTo>
                <a:lnTo>
                  <a:pt x="1540" y="460"/>
                </a:lnTo>
                <a:lnTo>
                  <a:pt x="1562" y="462"/>
                </a:lnTo>
                <a:lnTo>
                  <a:pt x="1589" y="463"/>
                </a:lnTo>
                <a:lnTo>
                  <a:pt x="1589" y="137"/>
                </a:lnTo>
                <a:lnTo>
                  <a:pt x="1589" y="137"/>
                </a:lnTo>
                <a:lnTo>
                  <a:pt x="1589" y="119"/>
                </a:lnTo>
                <a:lnTo>
                  <a:pt x="1586" y="103"/>
                </a:lnTo>
                <a:lnTo>
                  <a:pt x="1583" y="88"/>
                </a:lnTo>
                <a:lnTo>
                  <a:pt x="1577" y="74"/>
                </a:lnTo>
                <a:lnTo>
                  <a:pt x="1571" y="62"/>
                </a:lnTo>
                <a:lnTo>
                  <a:pt x="1563" y="51"/>
                </a:lnTo>
                <a:lnTo>
                  <a:pt x="1555" y="40"/>
                </a:lnTo>
                <a:lnTo>
                  <a:pt x="1545" y="32"/>
                </a:lnTo>
                <a:lnTo>
                  <a:pt x="1533" y="24"/>
                </a:lnTo>
                <a:lnTo>
                  <a:pt x="1521" y="17"/>
                </a:lnTo>
                <a:lnTo>
                  <a:pt x="1508" y="13"/>
                </a:lnTo>
                <a:lnTo>
                  <a:pt x="1493" y="8"/>
                </a:lnTo>
                <a:lnTo>
                  <a:pt x="1477" y="5"/>
                </a:lnTo>
                <a:lnTo>
                  <a:pt x="1460" y="2"/>
                </a:lnTo>
                <a:lnTo>
                  <a:pt x="1441" y="1"/>
                </a:lnTo>
                <a:lnTo>
                  <a:pt x="1423" y="0"/>
                </a:lnTo>
                <a:close/>
                <a:moveTo>
                  <a:pt x="3080" y="355"/>
                </a:moveTo>
                <a:lnTo>
                  <a:pt x="3080" y="355"/>
                </a:lnTo>
                <a:lnTo>
                  <a:pt x="3055" y="366"/>
                </a:lnTo>
                <a:lnTo>
                  <a:pt x="3040" y="372"/>
                </a:lnTo>
                <a:lnTo>
                  <a:pt x="3024" y="376"/>
                </a:lnTo>
                <a:lnTo>
                  <a:pt x="3007" y="381"/>
                </a:lnTo>
                <a:lnTo>
                  <a:pt x="2989" y="384"/>
                </a:lnTo>
                <a:lnTo>
                  <a:pt x="2970" y="387"/>
                </a:lnTo>
                <a:lnTo>
                  <a:pt x="2951" y="388"/>
                </a:lnTo>
                <a:lnTo>
                  <a:pt x="2951" y="388"/>
                </a:lnTo>
                <a:lnTo>
                  <a:pt x="2938" y="388"/>
                </a:lnTo>
                <a:lnTo>
                  <a:pt x="2927" y="387"/>
                </a:lnTo>
                <a:lnTo>
                  <a:pt x="2916" y="384"/>
                </a:lnTo>
                <a:lnTo>
                  <a:pt x="2908" y="382"/>
                </a:lnTo>
                <a:lnTo>
                  <a:pt x="2900" y="378"/>
                </a:lnTo>
                <a:lnTo>
                  <a:pt x="2893" y="374"/>
                </a:lnTo>
                <a:lnTo>
                  <a:pt x="2887" y="368"/>
                </a:lnTo>
                <a:lnTo>
                  <a:pt x="2883" y="362"/>
                </a:lnTo>
                <a:lnTo>
                  <a:pt x="2878" y="355"/>
                </a:lnTo>
                <a:lnTo>
                  <a:pt x="2875" y="348"/>
                </a:lnTo>
                <a:lnTo>
                  <a:pt x="2872" y="339"/>
                </a:lnTo>
                <a:lnTo>
                  <a:pt x="2870" y="330"/>
                </a:lnTo>
                <a:lnTo>
                  <a:pt x="2868" y="308"/>
                </a:lnTo>
                <a:lnTo>
                  <a:pt x="2868" y="283"/>
                </a:lnTo>
                <a:lnTo>
                  <a:pt x="2868" y="5"/>
                </a:lnTo>
                <a:lnTo>
                  <a:pt x="2852" y="5"/>
                </a:lnTo>
                <a:lnTo>
                  <a:pt x="2852" y="5"/>
                </a:lnTo>
                <a:lnTo>
                  <a:pt x="2830" y="5"/>
                </a:lnTo>
                <a:lnTo>
                  <a:pt x="2803" y="7"/>
                </a:lnTo>
                <a:lnTo>
                  <a:pt x="2778" y="9"/>
                </a:lnTo>
                <a:lnTo>
                  <a:pt x="2763" y="12"/>
                </a:lnTo>
                <a:lnTo>
                  <a:pt x="2763" y="295"/>
                </a:lnTo>
                <a:lnTo>
                  <a:pt x="2763" y="295"/>
                </a:lnTo>
                <a:lnTo>
                  <a:pt x="2763" y="318"/>
                </a:lnTo>
                <a:lnTo>
                  <a:pt x="2764" y="339"/>
                </a:lnTo>
                <a:lnTo>
                  <a:pt x="2767" y="359"/>
                </a:lnTo>
                <a:lnTo>
                  <a:pt x="2769" y="377"/>
                </a:lnTo>
                <a:lnTo>
                  <a:pt x="2774" y="393"/>
                </a:lnTo>
                <a:lnTo>
                  <a:pt x="2779" y="408"/>
                </a:lnTo>
                <a:lnTo>
                  <a:pt x="2786" y="422"/>
                </a:lnTo>
                <a:lnTo>
                  <a:pt x="2794" y="434"/>
                </a:lnTo>
                <a:lnTo>
                  <a:pt x="2803" y="445"/>
                </a:lnTo>
                <a:lnTo>
                  <a:pt x="2815" y="455"/>
                </a:lnTo>
                <a:lnTo>
                  <a:pt x="2829" y="462"/>
                </a:lnTo>
                <a:lnTo>
                  <a:pt x="2843" y="468"/>
                </a:lnTo>
                <a:lnTo>
                  <a:pt x="2860" y="473"/>
                </a:lnTo>
                <a:lnTo>
                  <a:pt x="2878" y="477"/>
                </a:lnTo>
                <a:lnTo>
                  <a:pt x="2899" y="479"/>
                </a:lnTo>
                <a:lnTo>
                  <a:pt x="2922" y="480"/>
                </a:lnTo>
                <a:lnTo>
                  <a:pt x="2922" y="480"/>
                </a:lnTo>
                <a:lnTo>
                  <a:pt x="2940" y="479"/>
                </a:lnTo>
                <a:lnTo>
                  <a:pt x="2956" y="478"/>
                </a:lnTo>
                <a:lnTo>
                  <a:pt x="2973" y="477"/>
                </a:lnTo>
                <a:lnTo>
                  <a:pt x="2987" y="473"/>
                </a:lnTo>
                <a:lnTo>
                  <a:pt x="3014" y="467"/>
                </a:lnTo>
                <a:lnTo>
                  <a:pt x="3037" y="460"/>
                </a:lnTo>
                <a:lnTo>
                  <a:pt x="3055" y="453"/>
                </a:lnTo>
                <a:lnTo>
                  <a:pt x="3068" y="448"/>
                </a:lnTo>
                <a:lnTo>
                  <a:pt x="3082" y="442"/>
                </a:lnTo>
                <a:lnTo>
                  <a:pt x="3082" y="442"/>
                </a:lnTo>
                <a:lnTo>
                  <a:pt x="3089" y="445"/>
                </a:lnTo>
                <a:lnTo>
                  <a:pt x="3097" y="449"/>
                </a:lnTo>
                <a:lnTo>
                  <a:pt x="3108" y="452"/>
                </a:lnTo>
                <a:lnTo>
                  <a:pt x="3122" y="456"/>
                </a:lnTo>
                <a:lnTo>
                  <a:pt x="3139" y="459"/>
                </a:lnTo>
                <a:lnTo>
                  <a:pt x="3160" y="462"/>
                </a:lnTo>
                <a:lnTo>
                  <a:pt x="3184" y="463"/>
                </a:lnTo>
                <a:lnTo>
                  <a:pt x="3184" y="12"/>
                </a:lnTo>
                <a:lnTo>
                  <a:pt x="3184" y="12"/>
                </a:lnTo>
                <a:lnTo>
                  <a:pt x="3149" y="7"/>
                </a:lnTo>
                <a:lnTo>
                  <a:pt x="3123" y="6"/>
                </a:lnTo>
                <a:lnTo>
                  <a:pt x="3100" y="5"/>
                </a:lnTo>
                <a:lnTo>
                  <a:pt x="3080" y="5"/>
                </a:lnTo>
                <a:lnTo>
                  <a:pt x="3080" y="355"/>
                </a:lnTo>
                <a:close/>
                <a:moveTo>
                  <a:pt x="3307" y="463"/>
                </a:moveTo>
                <a:lnTo>
                  <a:pt x="3307" y="463"/>
                </a:lnTo>
                <a:lnTo>
                  <a:pt x="3319" y="465"/>
                </a:lnTo>
                <a:lnTo>
                  <a:pt x="3351" y="471"/>
                </a:lnTo>
                <a:lnTo>
                  <a:pt x="3374" y="474"/>
                </a:lnTo>
                <a:lnTo>
                  <a:pt x="3400" y="477"/>
                </a:lnTo>
                <a:lnTo>
                  <a:pt x="3430" y="479"/>
                </a:lnTo>
                <a:lnTo>
                  <a:pt x="3463" y="480"/>
                </a:lnTo>
                <a:lnTo>
                  <a:pt x="3463" y="480"/>
                </a:lnTo>
                <a:lnTo>
                  <a:pt x="3480" y="479"/>
                </a:lnTo>
                <a:lnTo>
                  <a:pt x="3496" y="478"/>
                </a:lnTo>
                <a:lnTo>
                  <a:pt x="3513" y="477"/>
                </a:lnTo>
                <a:lnTo>
                  <a:pt x="3529" y="473"/>
                </a:lnTo>
                <a:lnTo>
                  <a:pt x="3547" y="470"/>
                </a:lnTo>
                <a:lnTo>
                  <a:pt x="3563" y="464"/>
                </a:lnTo>
                <a:lnTo>
                  <a:pt x="3578" y="458"/>
                </a:lnTo>
                <a:lnTo>
                  <a:pt x="3593" y="451"/>
                </a:lnTo>
                <a:lnTo>
                  <a:pt x="3605" y="442"/>
                </a:lnTo>
                <a:lnTo>
                  <a:pt x="3618" y="432"/>
                </a:lnTo>
                <a:lnTo>
                  <a:pt x="3629" y="420"/>
                </a:lnTo>
                <a:lnTo>
                  <a:pt x="3639" y="407"/>
                </a:lnTo>
                <a:lnTo>
                  <a:pt x="3647" y="392"/>
                </a:lnTo>
                <a:lnTo>
                  <a:pt x="3652" y="375"/>
                </a:lnTo>
                <a:lnTo>
                  <a:pt x="3656" y="357"/>
                </a:lnTo>
                <a:lnTo>
                  <a:pt x="3657" y="337"/>
                </a:lnTo>
                <a:lnTo>
                  <a:pt x="3657" y="337"/>
                </a:lnTo>
                <a:lnTo>
                  <a:pt x="3656" y="323"/>
                </a:lnTo>
                <a:lnTo>
                  <a:pt x="3655" y="310"/>
                </a:lnTo>
                <a:lnTo>
                  <a:pt x="3651" y="299"/>
                </a:lnTo>
                <a:lnTo>
                  <a:pt x="3647" y="287"/>
                </a:lnTo>
                <a:lnTo>
                  <a:pt x="3641" y="278"/>
                </a:lnTo>
                <a:lnTo>
                  <a:pt x="3634" y="268"/>
                </a:lnTo>
                <a:lnTo>
                  <a:pt x="3626" y="260"/>
                </a:lnTo>
                <a:lnTo>
                  <a:pt x="3618" y="252"/>
                </a:lnTo>
                <a:lnTo>
                  <a:pt x="3608" y="243"/>
                </a:lnTo>
                <a:lnTo>
                  <a:pt x="3596" y="237"/>
                </a:lnTo>
                <a:lnTo>
                  <a:pt x="3585" y="228"/>
                </a:lnTo>
                <a:lnTo>
                  <a:pt x="3571" y="223"/>
                </a:lnTo>
                <a:lnTo>
                  <a:pt x="3542" y="210"/>
                </a:lnTo>
                <a:lnTo>
                  <a:pt x="3510" y="197"/>
                </a:lnTo>
                <a:lnTo>
                  <a:pt x="3510" y="197"/>
                </a:lnTo>
                <a:lnTo>
                  <a:pt x="3474" y="183"/>
                </a:lnTo>
                <a:lnTo>
                  <a:pt x="3459" y="177"/>
                </a:lnTo>
                <a:lnTo>
                  <a:pt x="3445" y="170"/>
                </a:lnTo>
                <a:lnTo>
                  <a:pt x="3434" y="162"/>
                </a:lnTo>
                <a:lnTo>
                  <a:pt x="3429" y="157"/>
                </a:lnTo>
                <a:lnTo>
                  <a:pt x="3426" y="152"/>
                </a:lnTo>
                <a:lnTo>
                  <a:pt x="3422" y="148"/>
                </a:lnTo>
                <a:lnTo>
                  <a:pt x="3420" y="142"/>
                </a:lnTo>
                <a:lnTo>
                  <a:pt x="3419" y="136"/>
                </a:lnTo>
                <a:lnTo>
                  <a:pt x="3419" y="130"/>
                </a:lnTo>
                <a:lnTo>
                  <a:pt x="3419" y="130"/>
                </a:lnTo>
                <a:lnTo>
                  <a:pt x="3419" y="123"/>
                </a:lnTo>
                <a:lnTo>
                  <a:pt x="3421" y="117"/>
                </a:lnTo>
                <a:lnTo>
                  <a:pt x="3426" y="108"/>
                </a:lnTo>
                <a:lnTo>
                  <a:pt x="3433" y="100"/>
                </a:lnTo>
                <a:lnTo>
                  <a:pt x="3437" y="97"/>
                </a:lnTo>
                <a:lnTo>
                  <a:pt x="3442" y="93"/>
                </a:lnTo>
                <a:lnTo>
                  <a:pt x="3449" y="91"/>
                </a:lnTo>
                <a:lnTo>
                  <a:pt x="3456" y="88"/>
                </a:lnTo>
                <a:lnTo>
                  <a:pt x="3464" y="85"/>
                </a:lnTo>
                <a:lnTo>
                  <a:pt x="3472" y="84"/>
                </a:lnTo>
                <a:lnTo>
                  <a:pt x="3482" y="83"/>
                </a:lnTo>
                <a:lnTo>
                  <a:pt x="3494" y="83"/>
                </a:lnTo>
                <a:lnTo>
                  <a:pt x="3494" y="83"/>
                </a:lnTo>
                <a:lnTo>
                  <a:pt x="3516" y="84"/>
                </a:lnTo>
                <a:lnTo>
                  <a:pt x="3537" y="87"/>
                </a:lnTo>
                <a:lnTo>
                  <a:pt x="3557" y="91"/>
                </a:lnTo>
                <a:lnTo>
                  <a:pt x="3575" y="96"/>
                </a:lnTo>
                <a:lnTo>
                  <a:pt x="3602" y="105"/>
                </a:lnTo>
                <a:lnTo>
                  <a:pt x="3612" y="110"/>
                </a:lnTo>
                <a:lnTo>
                  <a:pt x="3639" y="33"/>
                </a:lnTo>
                <a:lnTo>
                  <a:pt x="3639" y="33"/>
                </a:lnTo>
                <a:lnTo>
                  <a:pt x="3618" y="24"/>
                </a:lnTo>
                <a:lnTo>
                  <a:pt x="3603" y="18"/>
                </a:lnTo>
                <a:lnTo>
                  <a:pt x="3585" y="14"/>
                </a:lnTo>
                <a:lnTo>
                  <a:pt x="3564" y="8"/>
                </a:lnTo>
                <a:lnTo>
                  <a:pt x="3540" y="5"/>
                </a:lnTo>
                <a:lnTo>
                  <a:pt x="3513" y="1"/>
                </a:lnTo>
                <a:lnTo>
                  <a:pt x="3484" y="0"/>
                </a:lnTo>
                <a:lnTo>
                  <a:pt x="3484" y="0"/>
                </a:lnTo>
                <a:lnTo>
                  <a:pt x="3468" y="1"/>
                </a:lnTo>
                <a:lnTo>
                  <a:pt x="3452" y="2"/>
                </a:lnTo>
                <a:lnTo>
                  <a:pt x="3436" y="5"/>
                </a:lnTo>
                <a:lnTo>
                  <a:pt x="3421" y="9"/>
                </a:lnTo>
                <a:lnTo>
                  <a:pt x="3406" y="14"/>
                </a:lnTo>
                <a:lnTo>
                  <a:pt x="3392" y="20"/>
                </a:lnTo>
                <a:lnTo>
                  <a:pt x="3379" y="27"/>
                </a:lnTo>
                <a:lnTo>
                  <a:pt x="3366" y="35"/>
                </a:lnTo>
                <a:lnTo>
                  <a:pt x="3354" y="44"/>
                </a:lnTo>
                <a:lnTo>
                  <a:pt x="3344" y="53"/>
                </a:lnTo>
                <a:lnTo>
                  <a:pt x="3335" y="65"/>
                </a:lnTo>
                <a:lnTo>
                  <a:pt x="3328" y="77"/>
                </a:lnTo>
                <a:lnTo>
                  <a:pt x="3321" y="90"/>
                </a:lnTo>
                <a:lnTo>
                  <a:pt x="3316" y="105"/>
                </a:lnTo>
                <a:lnTo>
                  <a:pt x="3314" y="120"/>
                </a:lnTo>
                <a:lnTo>
                  <a:pt x="3313" y="137"/>
                </a:lnTo>
                <a:lnTo>
                  <a:pt x="3313" y="137"/>
                </a:lnTo>
                <a:lnTo>
                  <a:pt x="3314" y="153"/>
                </a:lnTo>
                <a:lnTo>
                  <a:pt x="3316" y="168"/>
                </a:lnTo>
                <a:lnTo>
                  <a:pt x="3321" y="183"/>
                </a:lnTo>
                <a:lnTo>
                  <a:pt x="3328" y="196"/>
                </a:lnTo>
                <a:lnTo>
                  <a:pt x="3335" y="208"/>
                </a:lnTo>
                <a:lnTo>
                  <a:pt x="3344" y="218"/>
                </a:lnTo>
                <a:lnTo>
                  <a:pt x="3354" y="227"/>
                </a:lnTo>
                <a:lnTo>
                  <a:pt x="3365" y="235"/>
                </a:lnTo>
                <a:lnTo>
                  <a:pt x="3376" y="243"/>
                </a:lnTo>
                <a:lnTo>
                  <a:pt x="3389" y="250"/>
                </a:lnTo>
                <a:lnTo>
                  <a:pt x="3402" y="257"/>
                </a:lnTo>
                <a:lnTo>
                  <a:pt x="3414" y="263"/>
                </a:lnTo>
                <a:lnTo>
                  <a:pt x="3441" y="272"/>
                </a:lnTo>
                <a:lnTo>
                  <a:pt x="3467" y="282"/>
                </a:lnTo>
                <a:lnTo>
                  <a:pt x="3467" y="282"/>
                </a:lnTo>
                <a:lnTo>
                  <a:pt x="3499" y="293"/>
                </a:lnTo>
                <a:lnTo>
                  <a:pt x="3514" y="299"/>
                </a:lnTo>
                <a:lnTo>
                  <a:pt x="3527" y="306"/>
                </a:lnTo>
                <a:lnTo>
                  <a:pt x="3537" y="314"/>
                </a:lnTo>
                <a:lnTo>
                  <a:pt x="3544" y="322"/>
                </a:lnTo>
                <a:lnTo>
                  <a:pt x="3548" y="327"/>
                </a:lnTo>
                <a:lnTo>
                  <a:pt x="3550" y="332"/>
                </a:lnTo>
                <a:lnTo>
                  <a:pt x="3551" y="337"/>
                </a:lnTo>
                <a:lnTo>
                  <a:pt x="3551" y="343"/>
                </a:lnTo>
                <a:lnTo>
                  <a:pt x="3551" y="343"/>
                </a:lnTo>
                <a:lnTo>
                  <a:pt x="3551" y="353"/>
                </a:lnTo>
                <a:lnTo>
                  <a:pt x="3548" y="363"/>
                </a:lnTo>
                <a:lnTo>
                  <a:pt x="3545" y="368"/>
                </a:lnTo>
                <a:lnTo>
                  <a:pt x="3542" y="373"/>
                </a:lnTo>
                <a:lnTo>
                  <a:pt x="3539" y="376"/>
                </a:lnTo>
                <a:lnTo>
                  <a:pt x="3534" y="381"/>
                </a:lnTo>
                <a:lnTo>
                  <a:pt x="3528" y="384"/>
                </a:lnTo>
                <a:lnTo>
                  <a:pt x="3521" y="388"/>
                </a:lnTo>
                <a:lnTo>
                  <a:pt x="3514" y="390"/>
                </a:lnTo>
                <a:lnTo>
                  <a:pt x="3505" y="392"/>
                </a:lnTo>
                <a:lnTo>
                  <a:pt x="3495" y="395"/>
                </a:lnTo>
                <a:lnTo>
                  <a:pt x="3484" y="396"/>
                </a:lnTo>
                <a:lnTo>
                  <a:pt x="3458" y="397"/>
                </a:lnTo>
                <a:lnTo>
                  <a:pt x="3458" y="397"/>
                </a:lnTo>
                <a:lnTo>
                  <a:pt x="3434" y="397"/>
                </a:lnTo>
                <a:lnTo>
                  <a:pt x="3411" y="395"/>
                </a:lnTo>
                <a:lnTo>
                  <a:pt x="3368" y="390"/>
                </a:lnTo>
                <a:lnTo>
                  <a:pt x="3338" y="385"/>
                </a:lnTo>
                <a:lnTo>
                  <a:pt x="3327" y="383"/>
                </a:lnTo>
                <a:lnTo>
                  <a:pt x="3307" y="463"/>
                </a:lnTo>
                <a:close/>
                <a:moveTo>
                  <a:pt x="1845" y="90"/>
                </a:moveTo>
                <a:lnTo>
                  <a:pt x="1845" y="90"/>
                </a:lnTo>
                <a:lnTo>
                  <a:pt x="1861" y="87"/>
                </a:lnTo>
                <a:lnTo>
                  <a:pt x="1881" y="84"/>
                </a:lnTo>
                <a:lnTo>
                  <a:pt x="1904" y="82"/>
                </a:lnTo>
                <a:lnTo>
                  <a:pt x="1928" y="82"/>
                </a:lnTo>
                <a:lnTo>
                  <a:pt x="1928" y="82"/>
                </a:lnTo>
                <a:lnTo>
                  <a:pt x="1943" y="82"/>
                </a:lnTo>
                <a:lnTo>
                  <a:pt x="1956" y="83"/>
                </a:lnTo>
                <a:lnTo>
                  <a:pt x="1969" y="87"/>
                </a:lnTo>
                <a:lnTo>
                  <a:pt x="1982" y="90"/>
                </a:lnTo>
                <a:lnTo>
                  <a:pt x="1994" y="95"/>
                </a:lnTo>
                <a:lnTo>
                  <a:pt x="2004" y="100"/>
                </a:lnTo>
                <a:lnTo>
                  <a:pt x="2015" y="108"/>
                </a:lnTo>
                <a:lnTo>
                  <a:pt x="2025" y="117"/>
                </a:lnTo>
                <a:lnTo>
                  <a:pt x="2033" y="127"/>
                </a:lnTo>
                <a:lnTo>
                  <a:pt x="2041" y="137"/>
                </a:lnTo>
                <a:lnTo>
                  <a:pt x="2048" y="150"/>
                </a:lnTo>
                <a:lnTo>
                  <a:pt x="2053" y="165"/>
                </a:lnTo>
                <a:lnTo>
                  <a:pt x="2058" y="180"/>
                </a:lnTo>
                <a:lnTo>
                  <a:pt x="2061" y="197"/>
                </a:lnTo>
                <a:lnTo>
                  <a:pt x="2063" y="216"/>
                </a:lnTo>
                <a:lnTo>
                  <a:pt x="2064" y="237"/>
                </a:lnTo>
                <a:lnTo>
                  <a:pt x="2064" y="237"/>
                </a:lnTo>
                <a:lnTo>
                  <a:pt x="2064" y="256"/>
                </a:lnTo>
                <a:lnTo>
                  <a:pt x="2063" y="275"/>
                </a:lnTo>
                <a:lnTo>
                  <a:pt x="2060" y="292"/>
                </a:lnTo>
                <a:lnTo>
                  <a:pt x="2057" y="308"/>
                </a:lnTo>
                <a:lnTo>
                  <a:pt x="2053" y="323"/>
                </a:lnTo>
                <a:lnTo>
                  <a:pt x="2049" y="336"/>
                </a:lnTo>
                <a:lnTo>
                  <a:pt x="2042" y="348"/>
                </a:lnTo>
                <a:lnTo>
                  <a:pt x="2035" y="359"/>
                </a:lnTo>
                <a:lnTo>
                  <a:pt x="2026" y="368"/>
                </a:lnTo>
                <a:lnTo>
                  <a:pt x="2015" y="376"/>
                </a:lnTo>
                <a:lnTo>
                  <a:pt x="2004" y="383"/>
                </a:lnTo>
                <a:lnTo>
                  <a:pt x="1990" y="389"/>
                </a:lnTo>
                <a:lnTo>
                  <a:pt x="1975" y="392"/>
                </a:lnTo>
                <a:lnTo>
                  <a:pt x="1958" y="396"/>
                </a:lnTo>
                <a:lnTo>
                  <a:pt x="1940" y="398"/>
                </a:lnTo>
                <a:lnTo>
                  <a:pt x="1919" y="398"/>
                </a:lnTo>
                <a:lnTo>
                  <a:pt x="1919" y="398"/>
                </a:lnTo>
                <a:lnTo>
                  <a:pt x="1892" y="397"/>
                </a:lnTo>
                <a:lnTo>
                  <a:pt x="1868" y="396"/>
                </a:lnTo>
                <a:lnTo>
                  <a:pt x="1845" y="393"/>
                </a:lnTo>
                <a:lnTo>
                  <a:pt x="1845" y="90"/>
                </a:lnTo>
                <a:close/>
                <a:moveTo>
                  <a:pt x="1934" y="0"/>
                </a:moveTo>
                <a:lnTo>
                  <a:pt x="1934" y="0"/>
                </a:lnTo>
                <a:lnTo>
                  <a:pt x="1910" y="1"/>
                </a:lnTo>
                <a:lnTo>
                  <a:pt x="1885" y="2"/>
                </a:lnTo>
                <a:lnTo>
                  <a:pt x="1860" y="5"/>
                </a:lnTo>
                <a:lnTo>
                  <a:pt x="1834" y="8"/>
                </a:lnTo>
                <a:lnTo>
                  <a:pt x="1808" y="12"/>
                </a:lnTo>
                <a:lnTo>
                  <a:pt x="1784" y="16"/>
                </a:lnTo>
                <a:lnTo>
                  <a:pt x="1761" y="22"/>
                </a:lnTo>
                <a:lnTo>
                  <a:pt x="1740" y="29"/>
                </a:lnTo>
                <a:lnTo>
                  <a:pt x="1740" y="465"/>
                </a:lnTo>
                <a:lnTo>
                  <a:pt x="1740" y="465"/>
                </a:lnTo>
                <a:lnTo>
                  <a:pt x="1758" y="468"/>
                </a:lnTo>
                <a:lnTo>
                  <a:pt x="1778" y="471"/>
                </a:lnTo>
                <a:lnTo>
                  <a:pt x="1823" y="475"/>
                </a:lnTo>
                <a:lnTo>
                  <a:pt x="1872" y="479"/>
                </a:lnTo>
                <a:lnTo>
                  <a:pt x="1915" y="480"/>
                </a:lnTo>
                <a:lnTo>
                  <a:pt x="1915" y="480"/>
                </a:lnTo>
                <a:lnTo>
                  <a:pt x="1950" y="479"/>
                </a:lnTo>
                <a:lnTo>
                  <a:pt x="1980" y="477"/>
                </a:lnTo>
                <a:lnTo>
                  <a:pt x="2009" y="472"/>
                </a:lnTo>
                <a:lnTo>
                  <a:pt x="2035" y="465"/>
                </a:lnTo>
                <a:lnTo>
                  <a:pt x="2058" y="458"/>
                </a:lnTo>
                <a:lnTo>
                  <a:pt x="2080" y="448"/>
                </a:lnTo>
                <a:lnTo>
                  <a:pt x="2089" y="442"/>
                </a:lnTo>
                <a:lnTo>
                  <a:pt x="2098" y="436"/>
                </a:lnTo>
                <a:lnTo>
                  <a:pt x="2107" y="429"/>
                </a:lnTo>
                <a:lnTo>
                  <a:pt x="2116" y="422"/>
                </a:lnTo>
                <a:lnTo>
                  <a:pt x="2122" y="414"/>
                </a:lnTo>
                <a:lnTo>
                  <a:pt x="2129" y="406"/>
                </a:lnTo>
                <a:lnTo>
                  <a:pt x="2136" y="398"/>
                </a:lnTo>
                <a:lnTo>
                  <a:pt x="2142" y="389"/>
                </a:lnTo>
                <a:lnTo>
                  <a:pt x="2147" y="378"/>
                </a:lnTo>
                <a:lnTo>
                  <a:pt x="2152" y="369"/>
                </a:lnTo>
                <a:lnTo>
                  <a:pt x="2160" y="346"/>
                </a:lnTo>
                <a:lnTo>
                  <a:pt x="2166" y="322"/>
                </a:lnTo>
                <a:lnTo>
                  <a:pt x="2171" y="297"/>
                </a:lnTo>
                <a:lnTo>
                  <a:pt x="2173" y="268"/>
                </a:lnTo>
                <a:lnTo>
                  <a:pt x="2174" y="237"/>
                </a:lnTo>
                <a:lnTo>
                  <a:pt x="2174" y="237"/>
                </a:lnTo>
                <a:lnTo>
                  <a:pt x="2173" y="210"/>
                </a:lnTo>
                <a:lnTo>
                  <a:pt x="2170" y="183"/>
                </a:lnTo>
                <a:lnTo>
                  <a:pt x="2165" y="160"/>
                </a:lnTo>
                <a:lnTo>
                  <a:pt x="2158" y="137"/>
                </a:lnTo>
                <a:lnTo>
                  <a:pt x="2149" y="117"/>
                </a:lnTo>
                <a:lnTo>
                  <a:pt x="2137" y="97"/>
                </a:lnTo>
                <a:lnTo>
                  <a:pt x="2125" y="80"/>
                </a:lnTo>
                <a:lnTo>
                  <a:pt x="2110" y="63"/>
                </a:lnTo>
                <a:lnTo>
                  <a:pt x="2094" y="48"/>
                </a:lnTo>
                <a:lnTo>
                  <a:pt x="2075" y="36"/>
                </a:lnTo>
                <a:lnTo>
                  <a:pt x="2056" y="25"/>
                </a:lnTo>
                <a:lnTo>
                  <a:pt x="2034" y="16"/>
                </a:lnTo>
                <a:lnTo>
                  <a:pt x="2011" y="9"/>
                </a:lnTo>
                <a:lnTo>
                  <a:pt x="1987" y="5"/>
                </a:lnTo>
                <a:lnTo>
                  <a:pt x="1960" y="1"/>
                </a:lnTo>
                <a:lnTo>
                  <a:pt x="1934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rgbClr val="005EB8"/>
              </a:solidFill>
            </a:endParaRPr>
          </a:p>
        </p:txBody>
      </p:sp>
      <p:grpSp>
        <p:nvGrpSpPr>
          <p:cNvPr id="6" name="Group 4"/>
          <p:cNvGrpSpPr>
            <a:grpSpLocks noChangeAspect="1"/>
          </p:cNvGrpSpPr>
          <p:nvPr userDrawn="1"/>
        </p:nvGrpSpPr>
        <p:grpSpPr bwMode="auto">
          <a:xfrm>
            <a:off x="-14283" y="4700603"/>
            <a:ext cx="2555877" cy="1800225"/>
            <a:chOff x="-9" y="2961"/>
            <a:chExt cx="1610" cy="1134"/>
          </a:xfrm>
        </p:grpSpPr>
        <p:sp>
          <p:nvSpPr>
            <p:cNvPr id="7" name="AutoShape 3"/>
            <p:cNvSpPr>
              <a:spLocks noChangeAspect="1" noChangeArrowheads="1" noTextEdit="1"/>
            </p:cNvSpPr>
            <p:nvPr userDrawn="1"/>
          </p:nvSpPr>
          <p:spPr bwMode="auto">
            <a:xfrm>
              <a:off x="-9" y="2961"/>
              <a:ext cx="1610" cy="1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11" name="Freeform 5"/>
            <p:cNvSpPr>
              <a:spLocks/>
            </p:cNvSpPr>
            <p:nvPr userDrawn="1"/>
          </p:nvSpPr>
          <p:spPr bwMode="auto">
            <a:xfrm>
              <a:off x="-9" y="2961"/>
              <a:ext cx="1610" cy="1134"/>
            </a:xfrm>
            <a:custGeom>
              <a:avLst/>
              <a:gdLst>
                <a:gd name="T0" fmla="*/ 2 w 3220"/>
                <a:gd name="T1" fmla="*/ 0 h 3402"/>
                <a:gd name="T2" fmla="*/ 0 w 3220"/>
                <a:gd name="T3" fmla="*/ 3402 h 3402"/>
                <a:gd name="T4" fmla="*/ 3220 w 3220"/>
                <a:gd name="T5" fmla="*/ 2305 h 3402"/>
                <a:gd name="T6" fmla="*/ 3220 w 3220"/>
                <a:gd name="T7" fmla="*/ 2248 h 3402"/>
                <a:gd name="T8" fmla="*/ 3217 w 3220"/>
                <a:gd name="T9" fmla="*/ 2137 h 3402"/>
                <a:gd name="T10" fmla="*/ 3211 w 3220"/>
                <a:gd name="T11" fmla="*/ 2030 h 3402"/>
                <a:gd name="T12" fmla="*/ 3203 w 3220"/>
                <a:gd name="T13" fmla="*/ 1927 h 3402"/>
                <a:gd name="T14" fmla="*/ 3190 w 3220"/>
                <a:gd name="T15" fmla="*/ 1828 h 3402"/>
                <a:gd name="T16" fmla="*/ 3176 w 3220"/>
                <a:gd name="T17" fmla="*/ 1734 h 3402"/>
                <a:gd name="T18" fmla="*/ 3160 w 3220"/>
                <a:gd name="T19" fmla="*/ 1642 h 3402"/>
                <a:gd name="T20" fmla="*/ 3140 w 3220"/>
                <a:gd name="T21" fmla="*/ 1556 h 3402"/>
                <a:gd name="T22" fmla="*/ 3118 w 3220"/>
                <a:gd name="T23" fmla="*/ 1472 h 3402"/>
                <a:gd name="T24" fmla="*/ 3092 w 3220"/>
                <a:gd name="T25" fmla="*/ 1392 h 3402"/>
                <a:gd name="T26" fmla="*/ 3065 w 3220"/>
                <a:gd name="T27" fmla="*/ 1317 h 3402"/>
                <a:gd name="T28" fmla="*/ 3035 w 3220"/>
                <a:gd name="T29" fmla="*/ 1244 h 3402"/>
                <a:gd name="T30" fmla="*/ 3003 w 3220"/>
                <a:gd name="T31" fmla="*/ 1176 h 3402"/>
                <a:gd name="T32" fmla="*/ 2968 w 3220"/>
                <a:gd name="T33" fmla="*/ 1111 h 3402"/>
                <a:gd name="T34" fmla="*/ 2930 w 3220"/>
                <a:gd name="T35" fmla="*/ 1050 h 3402"/>
                <a:gd name="T36" fmla="*/ 2891 w 3220"/>
                <a:gd name="T37" fmla="*/ 993 h 3402"/>
                <a:gd name="T38" fmla="*/ 2848 w 3220"/>
                <a:gd name="T39" fmla="*/ 938 h 3402"/>
                <a:gd name="T40" fmla="*/ 2804 w 3220"/>
                <a:gd name="T41" fmla="*/ 888 h 3402"/>
                <a:gd name="T42" fmla="*/ 2758 w 3220"/>
                <a:gd name="T43" fmla="*/ 841 h 3402"/>
                <a:gd name="T44" fmla="*/ 2710 w 3220"/>
                <a:gd name="T45" fmla="*/ 798 h 3402"/>
                <a:gd name="T46" fmla="*/ 2658 w 3220"/>
                <a:gd name="T47" fmla="*/ 758 h 3402"/>
                <a:gd name="T48" fmla="*/ 2605 w 3220"/>
                <a:gd name="T49" fmla="*/ 722 h 3402"/>
                <a:gd name="T50" fmla="*/ 2549 w 3220"/>
                <a:gd name="T51" fmla="*/ 690 h 3402"/>
                <a:gd name="T52" fmla="*/ 2492 w 3220"/>
                <a:gd name="T53" fmla="*/ 659 h 3402"/>
                <a:gd name="T54" fmla="*/ 2433 w 3220"/>
                <a:gd name="T55" fmla="*/ 634 h 3402"/>
                <a:gd name="T56" fmla="*/ 2372 w 3220"/>
                <a:gd name="T57" fmla="*/ 610 h 3402"/>
                <a:gd name="T58" fmla="*/ 2308 w 3220"/>
                <a:gd name="T59" fmla="*/ 591 h 3402"/>
                <a:gd name="T60" fmla="*/ 2244 w 3220"/>
                <a:gd name="T61" fmla="*/ 576 h 3402"/>
                <a:gd name="T62" fmla="*/ 2177 w 3220"/>
                <a:gd name="T63" fmla="*/ 563 h 3402"/>
                <a:gd name="T64" fmla="*/ 2108 w 3220"/>
                <a:gd name="T65" fmla="*/ 553 h 3402"/>
                <a:gd name="T66" fmla="*/ 2001 w 3220"/>
                <a:gd name="T67" fmla="*/ 545 h 3402"/>
                <a:gd name="T68" fmla="*/ 1929 w 3220"/>
                <a:gd name="T69" fmla="*/ 544 h 3402"/>
                <a:gd name="T70" fmla="*/ 1855 w 3220"/>
                <a:gd name="T71" fmla="*/ 546 h 3402"/>
                <a:gd name="T72" fmla="*/ 1650 w 3220"/>
                <a:gd name="T73" fmla="*/ 569 h 3402"/>
                <a:gd name="T74" fmla="*/ 1398 w 3220"/>
                <a:gd name="T75" fmla="*/ 599 h 3402"/>
                <a:gd name="T76" fmla="*/ 1203 w 3220"/>
                <a:gd name="T77" fmla="*/ 617 h 3402"/>
                <a:gd name="T78" fmla="*/ 1078 w 3220"/>
                <a:gd name="T79" fmla="*/ 624 h 3402"/>
                <a:gd name="T80" fmla="*/ 1019 w 3220"/>
                <a:gd name="T81" fmla="*/ 626 h 3402"/>
                <a:gd name="T82" fmla="*/ 900 w 3220"/>
                <a:gd name="T83" fmla="*/ 623 h 3402"/>
                <a:gd name="T84" fmla="*/ 822 w 3220"/>
                <a:gd name="T85" fmla="*/ 616 h 3402"/>
                <a:gd name="T86" fmla="*/ 743 w 3220"/>
                <a:gd name="T87" fmla="*/ 606 h 3402"/>
                <a:gd name="T88" fmla="*/ 666 w 3220"/>
                <a:gd name="T89" fmla="*/ 592 h 3402"/>
                <a:gd name="T90" fmla="*/ 589 w 3220"/>
                <a:gd name="T91" fmla="*/ 573 h 3402"/>
                <a:gd name="T92" fmla="*/ 515 w 3220"/>
                <a:gd name="T93" fmla="*/ 549 h 3402"/>
                <a:gd name="T94" fmla="*/ 443 w 3220"/>
                <a:gd name="T95" fmla="*/ 521 h 3402"/>
                <a:gd name="T96" fmla="*/ 375 w 3220"/>
                <a:gd name="T97" fmla="*/ 487 h 3402"/>
                <a:gd name="T98" fmla="*/ 309 w 3220"/>
                <a:gd name="T99" fmla="*/ 445 h 3402"/>
                <a:gd name="T100" fmla="*/ 247 w 3220"/>
                <a:gd name="T101" fmla="*/ 398 h 3402"/>
                <a:gd name="T102" fmla="*/ 190 w 3220"/>
                <a:gd name="T103" fmla="*/ 343 h 3402"/>
                <a:gd name="T104" fmla="*/ 138 w 3220"/>
                <a:gd name="T105" fmla="*/ 281 h 3402"/>
                <a:gd name="T106" fmla="*/ 92 w 3220"/>
                <a:gd name="T107" fmla="*/ 211 h 3402"/>
                <a:gd name="T108" fmla="*/ 51 w 3220"/>
                <a:gd name="T109" fmla="*/ 133 h 3402"/>
                <a:gd name="T110" fmla="*/ 16 w 3220"/>
                <a:gd name="T111" fmla="*/ 46 h 34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220" h="3402">
                  <a:moveTo>
                    <a:pt x="2" y="0"/>
                  </a:moveTo>
                  <a:lnTo>
                    <a:pt x="2" y="0"/>
                  </a:lnTo>
                  <a:lnTo>
                    <a:pt x="1" y="1700"/>
                  </a:lnTo>
                  <a:lnTo>
                    <a:pt x="0" y="3402"/>
                  </a:lnTo>
                  <a:lnTo>
                    <a:pt x="3220" y="3402"/>
                  </a:lnTo>
                  <a:lnTo>
                    <a:pt x="3220" y="2305"/>
                  </a:lnTo>
                  <a:lnTo>
                    <a:pt x="3220" y="2305"/>
                  </a:lnTo>
                  <a:lnTo>
                    <a:pt x="3220" y="2248"/>
                  </a:lnTo>
                  <a:lnTo>
                    <a:pt x="3218" y="2192"/>
                  </a:lnTo>
                  <a:lnTo>
                    <a:pt x="3217" y="2137"/>
                  </a:lnTo>
                  <a:lnTo>
                    <a:pt x="3214" y="2083"/>
                  </a:lnTo>
                  <a:lnTo>
                    <a:pt x="3211" y="2030"/>
                  </a:lnTo>
                  <a:lnTo>
                    <a:pt x="3207" y="1978"/>
                  </a:lnTo>
                  <a:lnTo>
                    <a:pt x="3203" y="1927"/>
                  </a:lnTo>
                  <a:lnTo>
                    <a:pt x="3197" y="1877"/>
                  </a:lnTo>
                  <a:lnTo>
                    <a:pt x="3190" y="1828"/>
                  </a:lnTo>
                  <a:lnTo>
                    <a:pt x="3184" y="1781"/>
                  </a:lnTo>
                  <a:lnTo>
                    <a:pt x="3176" y="1734"/>
                  </a:lnTo>
                  <a:lnTo>
                    <a:pt x="3168" y="1688"/>
                  </a:lnTo>
                  <a:lnTo>
                    <a:pt x="3160" y="1642"/>
                  </a:lnTo>
                  <a:lnTo>
                    <a:pt x="3150" y="1599"/>
                  </a:lnTo>
                  <a:lnTo>
                    <a:pt x="3140" y="1556"/>
                  </a:lnTo>
                  <a:lnTo>
                    <a:pt x="3129" y="1513"/>
                  </a:lnTo>
                  <a:lnTo>
                    <a:pt x="3118" y="1472"/>
                  </a:lnTo>
                  <a:lnTo>
                    <a:pt x="3106" y="1432"/>
                  </a:lnTo>
                  <a:lnTo>
                    <a:pt x="3092" y="1392"/>
                  </a:lnTo>
                  <a:lnTo>
                    <a:pt x="3079" y="1354"/>
                  </a:lnTo>
                  <a:lnTo>
                    <a:pt x="3065" y="1317"/>
                  </a:lnTo>
                  <a:lnTo>
                    <a:pt x="3051" y="1279"/>
                  </a:lnTo>
                  <a:lnTo>
                    <a:pt x="3035" y="1244"/>
                  </a:lnTo>
                  <a:lnTo>
                    <a:pt x="3019" y="1210"/>
                  </a:lnTo>
                  <a:lnTo>
                    <a:pt x="3003" y="1176"/>
                  </a:lnTo>
                  <a:lnTo>
                    <a:pt x="2985" y="1143"/>
                  </a:lnTo>
                  <a:lnTo>
                    <a:pt x="2968" y="1111"/>
                  </a:lnTo>
                  <a:lnTo>
                    <a:pt x="2949" y="1080"/>
                  </a:lnTo>
                  <a:lnTo>
                    <a:pt x="2930" y="1050"/>
                  </a:lnTo>
                  <a:lnTo>
                    <a:pt x="2911" y="1020"/>
                  </a:lnTo>
                  <a:lnTo>
                    <a:pt x="2891" y="993"/>
                  </a:lnTo>
                  <a:lnTo>
                    <a:pt x="2870" y="965"/>
                  </a:lnTo>
                  <a:lnTo>
                    <a:pt x="2848" y="938"/>
                  </a:lnTo>
                  <a:lnTo>
                    <a:pt x="2827" y="912"/>
                  </a:lnTo>
                  <a:lnTo>
                    <a:pt x="2804" y="888"/>
                  </a:lnTo>
                  <a:lnTo>
                    <a:pt x="2781" y="865"/>
                  </a:lnTo>
                  <a:lnTo>
                    <a:pt x="2758" y="841"/>
                  </a:lnTo>
                  <a:lnTo>
                    <a:pt x="2734" y="819"/>
                  </a:lnTo>
                  <a:lnTo>
                    <a:pt x="2710" y="798"/>
                  </a:lnTo>
                  <a:lnTo>
                    <a:pt x="2684" y="777"/>
                  </a:lnTo>
                  <a:lnTo>
                    <a:pt x="2658" y="758"/>
                  </a:lnTo>
                  <a:lnTo>
                    <a:pt x="2632" y="740"/>
                  </a:lnTo>
                  <a:lnTo>
                    <a:pt x="2605" y="722"/>
                  </a:lnTo>
                  <a:lnTo>
                    <a:pt x="2578" y="705"/>
                  </a:lnTo>
                  <a:lnTo>
                    <a:pt x="2549" y="690"/>
                  </a:lnTo>
                  <a:lnTo>
                    <a:pt x="2522" y="674"/>
                  </a:lnTo>
                  <a:lnTo>
                    <a:pt x="2492" y="659"/>
                  </a:lnTo>
                  <a:lnTo>
                    <a:pt x="2463" y="646"/>
                  </a:lnTo>
                  <a:lnTo>
                    <a:pt x="2433" y="634"/>
                  </a:lnTo>
                  <a:lnTo>
                    <a:pt x="2403" y="621"/>
                  </a:lnTo>
                  <a:lnTo>
                    <a:pt x="2372" y="610"/>
                  </a:lnTo>
                  <a:lnTo>
                    <a:pt x="2341" y="601"/>
                  </a:lnTo>
                  <a:lnTo>
                    <a:pt x="2308" y="591"/>
                  </a:lnTo>
                  <a:lnTo>
                    <a:pt x="2277" y="583"/>
                  </a:lnTo>
                  <a:lnTo>
                    <a:pt x="2244" y="576"/>
                  </a:lnTo>
                  <a:lnTo>
                    <a:pt x="2210" y="569"/>
                  </a:lnTo>
                  <a:lnTo>
                    <a:pt x="2177" y="563"/>
                  </a:lnTo>
                  <a:lnTo>
                    <a:pt x="2142" y="557"/>
                  </a:lnTo>
                  <a:lnTo>
                    <a:pt x="2108" y="553"/>
                  </a:lnTo>
                  <a:lnTo>
                    <a:pt x="2072" y="549"/>
                  </a:lnTo>
                  <a:lnTo>
                    <a:pt x="2001" y="545"/>
                  </a:lnTo>
                  <a:lnTo>
                    <a:pt x="1929" y="544"/>
                  </a:lnTo>
                  <a:lnTo>
                    <a:pt x="1929" y="544"/>
                  </a:lnTo>
                  <a:lnTo>
                    <a:pt x="1895" y="544"/>
                  </a:lnTo>
                  <a:lnTo>
                    <a:pt x="1855" y="546"/>
                  </a:lnTo>
                  <a:lnTo>
                    <a:pt x="1761" y="556"/>
                  </a:lnTo>
                  <a:lnTo>
                    <a:pt x="1650" y="569"/>
                  </a:lnTo>
                  <a:lnTo>
                    <a:pt x="1527" y="584"/>
                  </a:lnTo>
                  <a:lnTo>
                    <a:pt x="1398" y="599"/>
                  </a:lnTo>
                  <a:lnTo>
                    <a:pt x="1267" y="613"/>
                  </a:lnTo>
                  <a:lnTo>
                    <a:pt x="1203" y="617"/>
                  </a:lnTo>
                  <a:lnTo>
                    <a:pt x="1139" y="621"/>
                  </a:lnTo>
                  <a:lnTo>
                    <a:pt x="1078" y="624"/>
                  </a:lnTo>
                  <a:lnTo>
                    <a:pt x="1019" y="626"/>
                  </a:lnTo>
                  <a:lnTo>
                    <a:pt x="1019" y="626"/>
                  </a:lnTo>
                  <a:lnTo>
                    <a:pt x="940" y="624"/>
                  </a:lnTo>
                  <a:lnTo>
                    <a:pt x="900" y="623"/>
                  </a:lnTo>
                  <a:lnTo>
                    <a:pt x="861" y="620"/>
                  </a:lnTo>
                  <a:lnTo>
                    <a:pt x="822" y="616"/>
                  </a:lnTo>
                  <a:lnTo>
                    <a:pt x="782" y="612"/>
                  </a:lnTo>
                  <a:lnTo>
                    <a:pt x="743" y="606"/>
                  </a:lnTo>
                  <a:lnTo>
                    <a:pt x="704" y="599"/>
                  </a:lnTo>
                  <a:lnTo>
                    <a:pt x="666" y="592"/>
                  </a:lnTo>
                  <a:lnTo>
                    <a:pt x="627" y="584"/>
                  </a:lnTo>
                  <a:lnTo>
                    <a:pt x="589" y="573"/>
                  </a:lnTo>
                  <a:lnTo>
                    <a:pt x="552" y="562"/>
                  </a:lnTo>
                  <a:lnTo>
                    <a:pt x="515" y="549"/>
                  </a:lnTo>
                  <a:lnTo>
                    <a:pt x="479" y="537"/>
                  </a:lnTo>
                  <a:lnTo>
                    <a:pt x="443" y="521"/>
                  </a:lnTo>
                  <a:lnTo>
                    <a:pt x="408" y="505"/>
                  </a:lnTo>
                  <a:lnTo>
                    <a:pt x="375" y="487"/>
                  </a:lnTo>
                  <a:lnTo>
                    <a:pt x="341" y="467"/>
                  </a:lnTo>
                  <a:lnTo>
                    <a:pt x="309" y="445"/>
                  </a:lnTo>
                  <a:lnTo>
                    <a:pt x="278" y="423"/>
                  </a:lnTo>
                  <a:lnTo>
                    <a:pt x="247" y="398"/>
                  </a:lnTo>
                  <a:lnTo>
                    <a:pt x="218" y="371"/>
                  </a:lnTo>
                  <a:lnTo>
                    <a:pt x="190" y="343"/>
                  </a:lnTo>
                  <a:lnTo>
                    <a:pt x="163" y="313"/>
                  </a:lnTo>
                  <a:lnTo>
                    <a:pt x="138" y="281"/>
                  </a:lnTo>
                  <a:lnTo>
                    <a:pt x="114" y="247"/>
                  </a:lnTo>
                  <a:lnTo>
                    <a:pt x="92" y="211"/>
                  </a:lnTo>
                  <a:lnTo>
                    <a:pt x="70" y="174"/>
                  </a:lnTo>
                  <a:lnTo>
                    <a:pt x="51" y="133"/>
                  </a:lnTo>
                  <a:lnTo>
                    <a:pt x="33" y="90"/>
                  </a:lnTo>
                  <a:lnTo>
                    <a:pt x="16" y="46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12" name="Freeform 6"/>
            <p:cNvSpPr>
              <a:spLocks/>
            </p:cNvSpPr>
            <p:nvPr userDrawn="1"/>
          </p:nvSpPr>
          <p:spPr bwMode="auto">
            <a:xfrm>
              <a:off x="-9" y="2961"/>
              <a:ext cx="1610" cy="1134"/>
            </a:xfrm>
            <a:custGeom>
              <a:avLst/>
              <a:gdLst>
                <a:gd name="T0" fmla="*/ 2 w 3220"/>
                <a:gd name="T1" fmla="*/ 0 h 3402"/>
                <a:gd name="T2" fmla="*/ 0 w 3220"/>
                <a:gd name="T3" fmla="*/ 3402 h 3402"/>
                <a:gd name="T4" fmla="*/ 3220 w 3220"/>
                <a:gd name="T5" fmla="*/ 2305 h 3402"/>
                <a:gd name="T6" fmla="*/ 3220 w 3220"/>
                <a:gd name="T7" fmla="*/ 2248 h 3402"/>
                <a:gd name="T8" fmla="*/ 3217 w 3220"/>
                <a:gd name="T9" fmla="*/ 2137 h 3402"/>
                <a:gd name="T10" fmla="*/ 3211 w 3220"/>
                <a:gd name="T11" fmla="*/ 2030 h 3402"/>
                <a:gd name="T12" fmla="*/ 3203 w 3220"/>
                <a:gd name="T13" fmla="*/ 1927 h 3402"/>
                <a:gd name="T14" fmla="*/ 3190 w 3220"/>
                <a:gd name="T15" fmla="*/ 1828 h 3402"/>
                <a:gd name="T16" fmla="*/ 3176 w 3220"/>
                <a:gd name="T17" fmla="*/ 1734 h 3402"/>
                <a:gd name="T18" fmla="*/ 3160 w 3220"/>
                <a:gd name="T19" fmla="*/ 1642 h 3402"/>
                <a:gd name="T20" fmla="*/ 3140 w 3220"/>
                <a:gd name="T21" fmla="*/ 1556 h 3402"/>
                <a:gd name="T22" fmla="*/ 3118 w 3220"/>
                <a:gd name="T23" fmla="*/ 1472 h 3402"/>
                <a:gd name="T24" fmla="*/ 3092 w 3220"/>
                <a:gd name="T25" fmla="*/ 1392 h 3402"/>
                <a:gd name="T26" fmla="*/ 3065 w 3220"/>
                <a:gd name="T27" fmla="*/ 1317 h 3402"/>
                <a:gd name="T28" fmla="*/ 3035 w 3220"/>
                <a:gd name="T29" fmla="*/ 1244 h 3402"/>
                <a:gd name="T30" fmla="*/ 3003 w 3220"/>
                <a:gd name="T31" fmla="*/ 1176 h 3402"/>
                <a:gd name="T32" fmla="*/ 2968 w 3220"/>
                <a:gd name="T33" fmla="*/ 1111 h 3402"/>
                <a:gd name="T34" fmla="*/ 2930 w 3220"/>
                <a:gd name="T35" fmla="*/ 1050 h 3402"/>
                <a:gd name="T36" fmla="*/ 2891 w 3220"/>
                <a:gd name="T37" fmla="*/ 993 h 3402"/>
                <a:gd name="T38" fmla="*/ 2848 w 3220"/>
                <a:gd name="T39" fmla="*/ 938 h 3402"/>
                <a:gd name="T40" fmla="*/ 2804 w 3220"/>
                <a:gd name="T41" fmla="*/ 888 h 3402"/>
                <a:gd name="T42" fmla="*/ 2758 w 3220"/>
                <a:gd name="T43" fmla="*/ 841 h 3402"/>
                <a:gd name="T44" fmla="*/ 2710 w 3220"/>
                <a:gd name="T45" fmla="*/ 798 h 3402"/>
                <a:gd name="T46" fmla="*/ 2658 w 3220"/>
                <a:gd name="T47" fmla="*/ 758 h 3402"/>
                <a:gd name="T48" fmla="*/ 2605 w 3220"/>
                <a:gd name="T49" fmla="*/ 722 h 3402"/>
                <a:gd name="T50" fmla="*/ 2549 w 3220"/>
                <a:gd name="T51" fmla="*/ 690 h 3402"/>
                <a:gd name="T52" fmla="*/ 2492 w 3220"/>
                <a:gd name="T53" fmla="*/ 659 h 3402"/>
                <a:gd name="T54" fmla="*/ 2433 w 3220"/>
                <a:gd name="T55" fmla="*/ 634 h 3402"/>
                <a:gd name="T56" fmla="*/ 2372 w 3220"/>
                <a:gd name="T57" fmla="*/ 610 h 3402"/>
                <a:gd name="T58" fmla="*/ 2308 w 3220"/>
                <a:gd name="T59" fmla="*/ 591 h 3402"/>
                <a:gd name="T60" fmla="*/ 2244 w 3220"/>
                <a:gd name="T61" fmla="*/ 576 h 3402"/>
                <a:gd name="T62" fmla="*/ 2177 w 3220"/>
                <a:gd name="T63" fmla="*/ 563 h 3402"/>
                <a:gd name="T64" fmla="*/ 2108 w 3220"/>
                <a:gd name="T65" fmla="*/ 553 h 3402"/>
                <a:gd name="T66" fmla="*/ 2001 w 3220"/>
                <a:gd name="T67" fmla="*/ 545 h 3402"/>
                <a:gd name="T68" fmla="*/ 1929 w 3220"/>
                <a:gd name="T69" fmla="*/ 544 h 3402"/>
                <a:gd name="T70" fmla="*/ 1855 w 3220"/>
                <a:gd name="T71" fmla="*/ 546 h 3402"/>
                <a:gd name="T72" fmla="*/ 1650 w 3220"/>
                <a:gd name="T73" fmla="*/ 569 h 3402"/>
                <a:gd name="T74" fmla="*/ 1398 w 3220"/>
                <a:gd name="T75" fmla="*/ 599 h 3402"/>
                <a:gd name="T76" fmla="*/ 1203 w 3220"/>
                <a:gd name="T77" fmla="*/ 617 h 3402"/>
                <a:gd name="T78" fmla="*/ 1078 w 3220"/>
                <a:gd name="T79" fmla="*/ 624 h 3402"/>
                <a:gd name="T80" fmla="*/ 1019 w 3220"/>
                <a:gd name="T81" fmla="*/ 626 h 3402"/>
                <a:gd name="T82" fmla="*/ 900 w 3220"/>
                <a:gd name="T83" fmla="*/ 623 h 3402"/>
                <a:gd name="T84" fmla="*/ 822 w 3220"/>
                <a:gd name="T85" fmla="*/ 616 h 3402"/>
                <a:gd name="T86" fmla="*/ 743 w 3220"/>
                <a:gd name="T87" fmla="*/ 606 h 3402"/>
                <a:gd name="T88" fmla="*/ 666 w 3220"/>
                <a:gd name="T89" fmla="*/ 592 h 3402"/>
                <a:gd name="T90" fmla="*/ 589 w 3220"/>
                <a:gd name="T91" fmla="*/ 573 h 3402"/>
                <a:gd name="T92" fmla="*/ 515 w 3220"/>
                <a:gd name="T93" fmla="*/ 549 h 3402"/>
                <a:gd name="T94" fmla="*/ 443 w 3220"/>
                <a:gd name="T95" fmla="*/ 521 h 3402"/>
                <a:gd name="T96" fmla="*/ 375 w 3220"/>
                <a:gd name="T97" fmla="*/ 487 h 3402"/>
                <a:gd name="T98" fmla="*/ 309 w 3220"/>
                <a:gd name="T99" fmla="*/ 445 h 3402"/>
                <a:gd name="T100" fmla="*/ 247 w 3220"/>
                <a:gd name="T101" fmla="*/ 398 h 3402"/>
                <a:gd name="T102" fmla="*/ 190 w 3220"/>
                <a:gd name="T103" fmla="*/ 343 h 3402"/>
                <a:gd name="T104" fmla="*/ 138 w 3220"/>
                <a:gd name="T105" fmla="*/ 281 h 3402"/>
                <a:gd name="T106" fmla="*/ 92 w 3220"/>
                <a:gd name="T107" fmla="*/ 211 h 3402"/>
                <a:gd name="T108" fmla="*/ 51 w 3220"/>
                <a:gd name="T109" fmla="*/ 133 h 3402"/>
                <a:gd name="T110" fmla="*/ 16 w 3220"/>
                <a:gd name="T111" fmla="*/ 46 h 34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220" h="3402">
                  <a:moveTo>
                    <a:pt x="2" y="0"/>
                  </a:moveTo>
                  <a:lnTo>
                    <a:pt x="2" y="0"/>
                  </a:lnTo>
                  <a:lnTo>
                    <a:pt x="1" y="1700"/>
                  </a:lnTo>
                  <a:lnTo>
                    <a:pt x="0" y="3402"/>
                  </a:lnTo>
                  <a:lnTo>
                    <a:pt x="3220" y="3402"/>
                  </a:lnTo>
                  <a:lnTo>
                    <a:pt x="3220" y="2305"/>
                  </a:lnTo>
                  <a:lnTo>
                    <a:pt x="3220" y="2305"/>
                  </a:lnTo>
                  <a:lnTo>
                    <a:pt x="3220" y="2248"/>
                  </a:lnTo>
                  <a:lnTo>
                    <a:pt x="3218" y="2192"/>
                  </a:lnTo>
                  <a:lnTo>
                    <a:pt x="3217" y="2137"/>
                  </a:lnTo>
                  <a:lnTo>
                    <a:pt x="3214" y="2083"/>
                  </a:lnTo>
                  <a:lnTo>
                    <a:pt x="3211" y="2030"/>
                  </a:lnTo>
                  <a:lnTo>
                    <a:pt x="3207" y="1978"/>
                  </a:lnTo>
                  <a:lnTo>
                    <a:pt x="3203" y="1927"/>
                  </a:lnTo>
                  <a:lnTo>
                    <a:pt x="3197" y="1877"/>
                  </a:lnTo>
                  <a:lnTo>
                    <a:pt x="3190" y="1828"/>
                  </a:lnTo>
                  <a:lnTo>
                    <a:pt x="3184" y="1781"/>
                  </a:lnTo>
                  <a:lnTo>
                    <a:pt x="3176" y="1734"/>
                  </a:lnTo>
                  <a:lnTo>
                    <a:pt x="3168" y="1688"/>
                  </a:lnTo>
                  <a:lnTo>
                    <a:pt x="3160" y="1642"/>
                  </a:lnTo>
                  <a:lnTo>
                    <a:pt x="3150" y="1599"/>
                  </a:lnTo>
                  <a:lnTo>
                    <a:pt x="3140" y="1556"/>
                  </a:lnTo>
                  <a:lnTo>
                    <a:pt x="3129" y="1513"/>
                  </a:lnTo>
                  <a:lnTo>
                    <a:pt x="3118" y="1472"/>
                  </a:lnTo>
                  <a:lnTo>
                    <a:pt x="3106" y="1432"/>
                  </a:lnTo>
                  <a:lnTo>
                    <a:pt x="3092" y="1392"/>
                  </a:lnTo>
                  <a:lnTo>
                    <a:pt x="3079" y="1354"/>
                  </a:lnTo>
                  <a:lnTo>
                    <a:pt x="3065" y="1317"/>
                  </a:lnTo>
                  <a:lnTo>
                    <a:pt x="3051" y="1279"/>
                  </a:lnTo>
                  <a:lnTo>
                    <a:pt x="3035" y="1244"/>
                  </a:lnTo>
                  <a:lnTo>
                    <a:pt x="3019" y="1210"/>
                  </a:lnTo>
                  <a:lnTo>
                    <a:pt x="3003" y="1176"/>
                  </a:lnTo>
                  <a:lnTo>
                    <a:pt x="2985" y="1143"/>
                  </a:lnTo>
                  <a:lnTo>
                    <a:pt x="2968" y="1111"/>
                  </a:lnTo>
                  <a:lnTo>
                    <a:pt x="2949" y="1080"/>
                  </a:lnTo>
                  <a:lnTo>
                    <a:pt x="2930" y="1050"/>
                  </a:lnTo>
                  <a:lnTo>
                    <a:pt x="2911" y="1020"/>
                  </a:lnTo>
                  <a:lnTo>
                    <a:pt x="2891" y="993"/>
                  </a:lnTo>
                  <a:lnTo>
                    <a:pt x="2870" y="965"/>
                  </a:lnTo>
                  <a:lnTo>
                    <a:pt x="2848" y="938"/>
                  </a:lnTo>
                  <a:lnTo>
                    <a:pt x="2827" y="912"/>
                  </a:lnTo>
                  <a:lnTo>
                    <a:pt x="2804" y="888"/>
                  </a:lnTo>
                  <a:lnTo>
                    <a:pt x="2781" y="865"/>
                  </a:lnTo>
                  <a:lnTo>
                    <a:pt x="2758" y="841"/>
                  </a:lnTo>
                  <a:lnTo>
                    <a:pt x="2734" y="819"/>
                  </a:lnTo>
                  <a:lnTo>
                    <a:pt x="2710" y="798"/>
                  </a:lnTo>
                  <a:lnTo>
                    <a:pt x="2684" y="777"/>
                  </a:lnTo>
                  <a:lnTo>
                    <a:pt x="2658" y="758"/>
                  </a:lnTo>
                  <a:lnTo>
                    <a:pt x="2632" y="740"/>
                  </a:lnTo>
                  <a:lnTo>
                    <a:pt x="2605" y="722"/>
                  </a:lnTo>
                  <a:lnTo>
                    <a:pt x="2578" y="705"/>
                  </a:lnTo>
                  <a:lnTo>
                    <a:pt x="2549" y="690"/>
                  </a:lnTo>
                  <a:lnTo>
                    <a:pt x="2522" y="674"/>
                  </a:lnTo>
                  <a:lnTo>
                    <a:pt x="2492" y="659"/>
                  </a:lnTo>
                  <a:lnTo>
                    <a:pt x="2463" y="646"/>
                  </a:lnTo>
                  <a:lnTo>
                    <a:pt x="2433" y="634"/>
                  </a:lnTo>
                  <a:lnTo>
                    <a:pt x="2403" y="621"/>
                  </a:lnTo>
                  <a:lnTo>
                    <a:pt x="2372" y="610"/>
                  </a:lnTo>
                  <a:lnTo>
                    <a:pt x="2341" y="601"/>
                  </a:lnTo>
                  <a:lnTo>
                    <a:pt x="2308" y="591"/>
                  </a:lnTo>
                  <a:lnTo>
                    <a:pt x="2277" y="583"/>
                  </a:lnTo>
                  <a:lnTo>
                    <a:pt x="2244" y="576"/>
                  </a:lnTo>
                  <a:lnTo>
                    <a:pt x="2210" y="569"/>
                  </a:lnTo>
                  <a:lnTo>
                    <a:pt x="2177" y="563"/>
                  </a:lnTo>
                  <a:lnTo>
                    <a:pt x="2142" y="557"/>
                  </a:lnTo>
                  <a:lnTo>
                    <a:pt x="2108" y="553"/>
                  </a:lnTo>
                  <a:lnTo>
                    <a:pt x="2072" y="549"/>
                  </a:lnTo>
                  <a:lnTo>
                    <a:pt x="2001" y="545"/>
                  </a:lnTo>
                  <a:lnTo>
                    <a:pt x="1929" y="544"/>
                  </a:lnTo>
                  <a:lnTo>
                    <a:pt x="1929" y="544"/>
                  </a:lnTo>
                  <a:lnTo>
                    <a:pt x="1895" y="544"/>
                  </a:lnTo>
                  <a:lnTo>
                    <a:pt x="1855" y="546"/>
                  </a:lnTo>
                  <a:lnTo>
                    <a:pt x="1761" y="556"/>
                  </a:lnTo>
                  <a:lnTo>
                    <a:pt x="1650" y="569"/>
                  </a:lnTo>
                  <a:lnTo>
                    <a:pt x="1527" y="584"/>
                  </a:lnTo>
                  <a:lnTo>
                    <a:pt x="1398" y="599"/>
                  </a:lnTo>
                  <a:lnTo>
                    <a:pt x="1267" y="613"/>
                  </a:lnTo>
                  <a:lnTo>
                    <a:pt x="1203" y="617"/>
                  </a:lnTo>
                  <a:lnTo>
                    <a:pt x="1139" y="621"/>
                  </a:lnTo>
                  <a:lnTo>
                    <a:pt x="1078" y="624"/>
                  </a:lnTo>
                  <a:lnTo>
                    <a:pt x="1019" y="626"/>
                  </a:lnTo>
                  <a:lnTo>
                    <a:pt x="1019" y="626"/>
                  </a:lnTo>
                  <a:lnTo>
                    <a:pt x="940" y="624"/>
                  </a:lnTo>
                  <a:lnTo>
                    <a:pt x="900" y="623"/>
                  </a:lnTo>
                  <a:lnTo>
                    <a:pt x="861" y="620"/>
                  </a:lnTo>
                  <a:lnTo>
                    <a:pt x="822" y="616"/>
                  </a:lnTo>
                  <a:lnTo>
                    <a:pt x="782" y="612"/>
                  </a:lnTo>
                  <a:lnTo>
                    <a:pt x="743" y="606"/>
                  </a:lnTo>
                  <a:lnTo>
                    <a:pt x="704" y="599"/>
                  </a:lnTo>
                  <a:lnTo>
                    <a:pt x="666" y="592"/>
                  </a:lnTo>
                  <a:lnTo>
                    <a:pt x="627" y="584"/>
                  </a:lnTo>
                  <a:lnTo>
                    <a:pt x="589" y="573"/>
                  </a:lnTo>
                  <a:lnTo>
                    <a:pt x="552" y="562"/>
                  </a:lnTo>
                  <a:lnTo>
                    <a:pt x="515" y="549"/>
                  </a:lnTo>
                  <a:lnTo>
                    <a:pt x="479" y="537"/>
                  </a:lnTo>
                  <a:lnTo>
                    <a:pt x="443" y="521"/>
                  </a:lnTo>
                  <a:lnTo>
                    <a:pt x="408" y="505"/>
                  </a:lnTo>
                  <a:lnTo>
                    <a:pt x="375" y="487"/>
                  </a:lnTo>
                  <a:lnTo>
                    <a:pt x="341" y="467"/>
                  </a:lnTo>
                  <a:lnTo>
                    <a:pt x="309" y="445"/>
                  </a:lnTo>
                  <a:lnTo>
                    <a:pt x="278" y="423"/>
                  </a:lnTo>
                  <a:lnTo>
                    <a:pt x="247" y="398"/>
                  </a:lnTo>
                  <a:lnTo>
                    <a:pt x="218" y="371"/>
                  </a:lnTo>
                  <a:lnTo>
                    <a:pt x="190" y="343"/>
                  </a:lnTo>
                  <a:lnTo>
                    <a:pt x="163" y="313"/>
                  </a:lnTo>
                  <a:lnTo>
                    <a:pt x="138" y="281"/>
                  </a:lnTo>
                  <a:lnTo>
                    <a:pt x="114" y="247"/>
                  </a:lnTo>
                  <a:lnTo>
                    <a:pt x="92" y="211"/>
                  </a:lnTo>
                  <a:lnTo>
                    <a:pt x="70" y="174"/>
                  </a:lnTo>
                  <a:lnTo>
                    <a:pt x="51" y="133"/>
                  </a:lnTo>
                  <a:lnTo>
                    <a:pt x="33" y="90"/>
                  </a:lnTo>
                  <a:lnTo>
                    <a:pt x="16" y="46"/>
                  </a:lnTo>
                  <a:lnTo>
                    <a:pt x="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</p:grpSp>
      <p:sp>
        <p:nvSpPr>
          <p:cNvPr id="13" name="Text Placeholder 12"/>
          <p:cNvSpPr>
            <a:spLocks noGrp="1"/>
          </p:cNvSpPr>
          <p:nvPr>
            <p:ph type="body" sz="quarter" idx="13" hasCustomPrompt="1"/>
          </p:nvPr>
        </p:nvSpPr>
        <p:spPr>
          <a:xfrm>
            <a:off x="202064" y="5417401"/>
            <a:ext cx="2174604" cy="815998"/>
          </a:xfrm>
        </p:spPr>
        <p:txBody>
          <a:bodyPr/>
          <a:lstStyle>
            <a:lvl1pPr marL="0" indent="0">
              <a:buNone/>
              <a:defRPr sz="1100">
                <a:solidFill>
                  <a:schemeClr val="tx1"/>
                </a:solidFill>
              </a:defRPr>
            </a:lvl1pPr>
          </a:lstStyle>
          <a:p>
            <a:pPr lvl="0"/>
            <a:r>
              <a:rPr lang="en-GB" dirty="0" smtClean="0"/>
              <a:t>Author, department, date, place</a:t>
            </a:r>
          </a:p>
        </p:txBody>
      </p:sp>
      <p:grpSp>
        <p:nvGrpSpPr>
          <p:cNvPr id="67" name="Group 66"/>
          <p:cNvGrpSpPr/>
          <p:nvPr userDrawn="1"/>
        </p:nvGrpSpPr>
        <p:grpSpPr>
          <a:xfrm>
            <a:off x="32532" y="44418"/>
            <a:ext cx="874461" cy="651751"/>
            <a:chOff x="8388192" y="36245"/>
            <a:chExt cx="874464" cy="651751"/>
          </a:xfrm>
        </p:grpSpPr>
        <p:grpSp>
          <p:nvGrpSpPr>
            <p:cNvPr id="68" name="Group 67"/>
            <p:cNvGrpSpPr/>
            <p:nvPr userDrawn="1"/>
          </p:nvGrpSpPr>
          <p:grpSpPr>
            <a:xfrm>
              <a:off x="8545513" y="36245"/>
              <a:ext cx="489905" cy="495602"/>
              <a:chOff x="7818438" y="101600"/>
              <a:chExt cx="546100" cy="552450"/>
            </a:xfrm>
          </p:grpSpPr>
          <p:sp>
            <p:nvSpPr>
              <p:cNvPr id="71" name="Freeform 5"/>
              <p:cNvSpPr>
                <a:spLocks noEditPoints="1"/>
              </p:cNvSpPr>
              <p:nvPr userDrawn="1"/>
            </p:nvSpPr>
            <p:spPr bwMode="auto">
              <a:xfrm>
                <a:off x="7818438" y="200025"/>
                <a:ext cx="546100" cy="454025"/>
              </a:xfrm>
              <a:custGeom>
                <a:avLst/>
                <a:gdLst>
                  <a:gd name="T0" fmla="*/ 56 w 344"/>
                  <a:gd name="T1" fmla="*/ 0 h 286"/>
                  <a:gd name="T2" fmla="*/ 44 w 344"/>
                  <a:gd name="T3" fmla="*/ 2 h 286"/>
                  <a:gd name="T4" fmla="*/ 24 w 344"/>
                  <a:gd name="T5" fmla="*/ 10 h 286"/>
                  <a:gd name="T6" fmla="*/ 10 w 344"/>
                  <a:gd name="T7" fmla="*/ 26 h 286"/>
                  <a:gd name="T8" fmla="*/ 2 w 344"/>
                  <a:gd name="T9" fmla="*/ 46 h 286"/>
                  <a:gd name="T10" fmla="*/ 0 w 344"/>
                  <a:gd name="T11" fmla="*/ 230 h 286"/>
                  <a:gd name="T12" fmla="*/ 2 w 344"/>
                  <a:gd name="T13" fmla="*/ 242 h 286"/>
                  <a:gd name="T14" fmla="*/ 10 w 344"/>
                  <a:gd name="T15" fmla="*/ 262 h 286"/>
                  <a:gd name="T16" fmla="*/ 24 w 344"/>
                  <a:gd name="T17" fmla="*/ 278 h 286"/>
                  <a:gd name="T18" fmla="*/ 44 w 344"/>
                  <a:gd name="T19" fmla="*/ 286 h 286"/>
                  <a:gd name="T20" fmla="*/ 288 w 344"/>
                  <a:gd name="T21" fmla="*/ 286 h 286"/>
                  <a:gd name="T22" fmla="*/ 300 w 344"/>
                  <a:gd name="T23" fmla="*/ 286 h 286"/>
                  <a:gd name="T24" fmla="*/ 320 w 344"/>
                  <a:gd name="T25" fmla="*/ 278 h 286"/>
                  <a:gd name="T26" fmla="*/ 334 w 344"/>
                  <a:gd name="T27" fmla="*/ 262 h 286"/>
                  <a:gd name="T28" fmla="*/ 344 w 344"/>
                  <a:gd name="T29" fmla="*/ 242 h 286"/>
                  <a:gd name="T30" fmla="*/ 344 w 344"/>
                  <a:gd name="T31" fmla="*/ 58 h 286"/>
                  <a:gd name="T32" fmla="*/ 344 w 344"/>
                  <a:gd name="T33" fmla="*/ 46 h 286"/>
                  <a:gd name="T34" fmla="*/ 334 w 344"/>
                  <a:gd name="T35" fmla="*/ 26 h 286"/>
                  <a:gd name="T36" fmla="*/ 320 w 344"/>
                  <a:gd name="T37" fmla="*/ 10 h 286"/>
                  <a:gd name="T38" fmla="*/ 300 w 344"/>
                  <a:gd name="T39" fmla="*/ 2 h 286"/>
                  <a:gd name="T40" fmla="*/ 288 w 344"/>
                  <a:gd name="T41" fmla="*/ 0 h 286"/>
                  <a:gd name="T42" fmla="*/ 148 w 344"/>
                  <a:gd name="T43" fmla="*/ 142 h 286"/>
                  <a:gd name="T44" fmla="*/ 144 w 344"/>
                  <a:gd name="T45" fmla="*/ 136 h 286"/>
                  <a:gd name="T46" fmla="*/ 136 w 344"/>
                  <a:gd name="T47" fmla="*/ 122 h 286"/>
                  <a:gd name="T48" fmla="*/ 134 w 344"/>
                  <a:gd name="T49" fmla="*/ 112 h 286"/>
                  <a:gd name="T50" fmla="*/ 138 w 344"/>
                  <a:gd name="T51" fmla="*/ 98 h 286"/>
                  <a:gd name="T52" fmla="*/ 146 w 344"/>
                  <a:gd name="T53" fmla="*/ 88 h 286"/>
                  <a:gd name="T54" fmla="*/ 158 w 344"/>
                  <a:gd name="T55" fmla="*/ 80 h 286"/>
                  <a:gd name="T56" fmla="*/ 172 w 344"/>
                  <a:gd name="T57" fmla="*/ 76 h 286"/>
                  <a:gd name="T58" fmla="*/ 178 w 344"/>
                  <a:gd name="T59" fmla="*/ 78 h 286"/>
                  <a:gd name="T60" fmla="*/ 192 w 344"/>
                  <a:gd name="T61" fmla="*/ 82 h 286"/>
                  <a:gd name="T62" fmla="*/ 202 w 344"/>
                  <a:gd name="T63" fmla="*/ 92 h 286"/>
                  <a:gd name="T64" fmla="*/ 208 w 344"/>
                  <a:gd name="T65" fmla="*/ 106 h 286"/>
                  <a:gd name="T66" fmla="*/ 208 w 344"/>
                  <a:gd name="T67" fmla="*/ 112 h 286"/>
                  <a:gd name="T68" fmla="*/ 204 w 344"/>
                  <a:gd name="T69" fmla="*/ 128 h 286"/>
                  <a:gd name="T70" fmla="*/ 196 w 344"/>
                  <a:gd name="T71" fmla="*/ 140 h 286"/>
                  <a:gd name="T72" fmla="*/ 126 w 344"/>
                  <a:gd name="T73" fmla="*/ 228 h 2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44" h="286">
                    <a:moveTo>
                      <a:pt x="288" y="0"/>
                    </a:moveTo>
                    <a:lnTo>
                      <a:pt x="56" y="0"/>
                    </a:lnTo>
                    <a:lnTo>
                      <a:pt x="56" y="0"/>
                    </a:lnTo>
                    <a:lnTo>
                      <a:pt x="44" y="2"/>
                    </a:lnTo>
                    <a:lnTo>
                      <a:pt x="34" y="6"/>
                    </a:lnTo>
                    <a:lnTo>
                      <a:pt x="24" y="10"/>
                    </a:lnTo>
                    <a:lnTo>
                      <a:pt x="16" y="18"/>
                    </a:lnTo>
                    <a:lnTo>
                      <a:pt x="10" y="26"/>
                    </a:lnTo>
                    <a:lnTo>
                      <a:pt x="4" y="36"/>
                    </a:lnTo>
                    <a:lnTo>
                      <a:pt x="2" y="46"/>
                    </a:lnTo>
                    <a:lnTo>
                      <a:pt x="0" y="58"/>
                    </a:lnTo>
                    <a:lnTo>
                      <a:pt x="0" y="230"/>
                    </a:lnTo>
                    <a:lnTo>
                      <a:pt x="0" y="230"/>
                    </a:lnTo>
                    <a:lnTo>
                      <a:pt x="2" y="242"/>
                    </a:lnTo>
                    <a:lnTo>
                      <a:pt x="4" y="252"/>
                    </a:lnTo>
                    <a:lnTo>
                      <a:pt x="10" y="262"/>
                    </a:lnTo>
                    <a:lnTo>
                      <a:pt x="16" y="270"/>
                    </a:lnTo>
                    <a:lnTo>
                      <a:pt x="24" y="278"/>
                    </a:lnTo>
                    <a:lnTo>
                      <a:pt x="34" y="282"/>
                    </a:lnTo>
                    <a:lnTo>
                      <a:pt x="44" y="286"/>
                    </a:lnTo>
                    <a:lnTo>
                      <a:pt x="56" y="286"/>
                    </a:lnTo>
                    <a:lnTo>
                      <a:pt x="288" y="286"/>
                    </a:lnTo>
                    <a:lnTo>
                      <a:pt x="288" y="286"/>
                    </a:lnTo>
                    <a:lnTo>
                      <a:pt x="300" y="286"/>
                    </a:lnTo>
                    <a:lnTo>
                      <a:pt x="310" y="282"/>
                    </a:lnTo>
                    <a:lnTo>
                      <a:pt x="320" y="278"/>
                    </a:lnTo>
                    <a:lnTo>
                      <a:pt x="328" y="270"/>
                    </a:lnTo>
                    <a:lnTo>
                      <a:pt x="334" y="262"/>
                    </a:lnTo>
                    <a:lnTo>
                      <a:pt x="340" y="252"/>
                    </a:lnTo>
                    <a:lnTo>
                      <a:pt x="344" y="242"/>
                    </a:lnTo>
                    <a:lnTo>
                      <a:pt x="344" y="230"/>
                    </a:lnTo>
                    <a:lnTo>
                      <a:pt x="344" y="58"/>
                    </a:lnTo>
                    <a:lnTo>
                      <a:pt x="344" y="58"/>
                    </a:lnTo>
                    <a:lnTo>
                      <a:pt x="344" y="46"/>
                    </a:lnTo>
                    <a:lnTo>
                      <a:pt x="340" y="36"/>
                    </a:lnTo>
                    <a:lnTo>
                      <a:pt x="334" y="26"/>
                    </a:lnTo>
                    <a:lnTo>
                      <a:pt x="328" y="18"/>
                    </a:lnTo>
                    <a:lnTo>
                      <a:pt x="320" y="10"/>
                    </a:lnTo>
                    <a:lnTo>
                      <a:pt x="310" y="6"/>
                    </a:lnTo>
                    <a:lnTo>
                      <a:pt x="300" y="2"/>
                    </a:lnTo>
                    <a:lnTo>
                      <a:pt x="288" y="0"/>
                    </a:lnTo>
                    <a:lnTo>
                      <a:pt x="288" y="0"/>
                    </a:lnTo>
                    <a:close/>
                    <a:moveTo>
                      <a:pt x="126" y="228"/>
                    </a:moveTo>
                    <a:lnTo>
                      <a:pt x="148" y="142"/>
                    </a:lnTo>
                    <a:lnTo>
                      <a:pt x="148" y="142"/>
                    </a:lnTo>
                    <a:lnTo>
                      <a:pt x="144" y="136"/>
                    </a:lnTo>
                    <a:lnTo>
                      <a:pt x="138" y="130"/>
                    </a:lnTo>
                    <a:lnTo>
                      <a:pt x="136" y="122"/>
                    </a:lnTo>
                    <a:lnTo>
                      <a:pt x="134" y="112"/>
                    </a:lnTo>
                    <a:lnTo>
                      <a:pt x="134" y="112"/>
                    </a:lnTo>
                    <a:lnTo>
                      <a:pt x="136" y="106"/>
                    </a:lnTo>
                    <a:lnTo>
                      <a:pt x="138" y="98"/>
                    </a:lnTo>
                    <a:lnTo>
                      <a:pt x="142" y="92"/>
                    </a:lnTo>
                    <a:lnTo>
                      <a:pt x="146" y="88"/>
                    </a:lnTo>
                    <a:lnTo>
                      <a:pt x="152" y="82"/>
                    </a:lnTo>
                    <a:lnTo>
                      <a:pt x="158" y="80"/>
                    </a:lnTo>
                    <a:lnTo>
                      <a:pt x="164" y="78"/>
                    </a:lnTo>
                    <a:lnTo>
                      <a:pt x="172" y="76"/>
                    </a:lnTo>
                    <a:lnTo>
                      <a:pt x="172" y="76"/>
                    </a:lnTo>
                    <a:lnTo>
                      <a:pt x="178" y="78"/>
                    </a:lnTo>
                    <a:lnTo>
                      <a:pt x="186" y="80"/>
                    </a:lnTo>
                    <a:lnTo>
                      <a:pt x="192" y="82"/>
                    </a:lnTo>
                    <a:lnTo>
                      <a:pt x="198" y="88"/>
                    </a:lnTo>
                    <a:lnTo>
                      <a:pt x="202" y="92"/>
                    </a:lnTo>
                    <a:lnTo>
                      <a:pt x="204" y="98"/>
                    </a:lnTo>
                    <a:lnTo>
                      <a:pt x="208" y="106"/>
                    </a:lnTo>
                    <a:lnTo>
                      <a:pt x="208" y="112"/>
                    </a:lnTo>
                    <a:lnTo>
                      <a:pt x="208" y="112"/>
                    </a:lnTo>
                    <a:lnTo>
                      <a:pt x="206" y="120"/>
                    </a:lnTo>
                    <a:lnTo>
                      <a:pt x="204" y="128"/>
                    </a:lnTo>
                    <a:lnTo>
                      <a:pt x="200" y="134"/>
                    </a:lnTo>
                    <a:lnTo>
                      <a:pt x="196" y="140"/>
                    </a:lnTo>
                    <a:lnTo>
                      <a:pt x="220" y="228"/>
                    </a:lnTo>
                    <a:lnTo>
                      <a:pt x="126" y="228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005EB8"/>
                  </a:solidFill>
                </a:endParaRPr>
              </a:p>
            </p:txBody>
          </p:sp>
          <p:sp>
            <p:nvSpPr>
              <p:cNvPr id="72" name="Freeform 6"/>
              <p:cNvSpPr>
                <a:spLocks/>
              </p:cNvSpPr>
              <p:nvPr userDrawn="1"/>
            </p:nvSpPr>
            <p:spPr bwMode="auto">
              <a:xfrm>
                <a:off x="7961313" y="101600"/>
                <a:ext cx="260350" cy="88900"/>
              </a:xfrm>
              <a:custGeom>
                <a:avLst/>
                <a:gdLst>
                  <a:gd name="T0" fmla="*/ 20 w 164"/>
                  <a:gd name="T1" fmla="*/ 56 h 56"/>
                  <a:gd name="T2" fmla="*/ 20 w 164"/>
                  <a:gd name="T3" fmla="*/ 56 h 56"/>
                  <a:gd name="T4" fmla="*/ 22 w 164"/>
                  <a:gd name="T5" fmla="*/ 46 h 56"/>
                  <a:gd name="T6" fmla="*/ 26 w 164"/>
                  <a:gd name="T7" fmla="*/ 36 h 56"/>
                  <a:gd name="T8" fmla="*/ 30 w 164"/>
                  <a:gd name="T9" fmla="*/ 30 h 56"/>
                  <a:gd name="T10" fmla="*/ 36 w 164"/>
                  <a:gd name="T11" fmla="*/ 26 h 56"/>
                  <a:gd name="T12" fmla="*/ 42 w 164"/>
                  <a:gd name="T13" fmla="*/ 22 h 56"/>
                  <a:gd name="T14" fmla="*/ 54 w 164"/>
                  <a:gd name="T15" fmla="*/ 20 h 56"/>
                  <a:gd name="T16" fmla="*/ 82 w 164"/>
                  <a:gd name="T17" fmla="*/ 20 h 56"/>
                  <a:gd name="T18" fmla="*/ 82 w 164"/>
                  <a:gd name="T19" fmla="*/ 20 h 56"/>
                  <a:gd name="T20" fmla="*/ 112 w 164"/>
                  <a:gd name="T21" fmla="*/ 20 h 56"/>
                  <a:gd name="T22" fmla="*/ 122 w 164"/>
                  <a:gd name="T23" fmla="*/ 22 h 56"/>
                  <a:gd name="T24" fmla="*/ 130 w 164"/>
                  <a:gd name="T25" fmla="*/ 26 h 56"/>
                  <a:gd name="T26" fmla="*/ 136 w 164"/>
                  <a:gd name="T27" fmla="*/ 30 h 56"/>
                  <a:gd name="T28" fmla="*/ 140 w 164"/>
                  <a:gd name="T29" fmla="*/ 36 h 56"/>
                  <a:gd name="T30" fmla="*/ 142 w 164"/>
                  <a:gd name="T31" fmla="*/ 46 h 56"/>
                  <a:gd name="T32" fmla="*/ 144 w 164"/>
                  <a:gd name="T33" fmla="*/ 56 h 56"/>
                  <a:gd name="T34" fmla="*/ 164 w 164"/>
                  <a:gd name="T35" fmla="*/ 56 h 56"/>
                  <a:gd name="T36" fmla="*/ 164 w 164"/>
                  <a:gd name="T37" fmla="*/ 56 h 56"/>
                  <a:gd name="T38" fmla="*/ 162 w 164"/>
                  <a:gd name="T39" fmla="*/ 38 h 56"/>
                  <a:gd name="T40" fmla="*/ 156 w 164"/>
                  <a:gd name="T41" fmla="*/ 24 h 56"/>
                  <a:gd name="T42" fmla="*/ 148 w 164"/>
                  <a:gd name="T43" fmla="*/ 14 h 56"/>
                  <a:gd name="T44" fmla="*/ 138 w 164"/>
                  <a:gd name="T45" fmla="*/ 6 h 56"/>
                  <a:gd name="T46" fmla="*/ 126 w 164"/>
                  <a:gd name="T47" fmla="*/ 2 h 56"/>
                  <a:gd name="T48" fmla="*/ 112 w 164"/>
                  <a:gd name="T49" fmla="*/ 0 h 56"/>
                  <a:gd name="T50" fmla="*/ 82 w 164"/>
                  <a:gd name="T51" fmla="*/ 0 h 56"/>
                  <a:gd name="T52" fmla="*/ 82 w 164"/>
                  <a:gd name="T53" fmla="*/ 0 h 56"/>
                  <a:gd name="T54" fmla="*/ 52 w 164"/>
                  <a:gd name="T55" fmla="*/ 0 h 56"/>
                  <a:gd name="T56" fmla="*/ 38 w 164"/>
                  <a:gd name="T57" fmla="*/ 2 h 56"/>
                  <a:gd name="T58" fmla="*/ 26 w 164"/>
                  <a:gd name="T59" fmla="*/ 6 h 56"/>
                  <a:gd name="T60" fmla="*/ 16 w 164"/>
                  <a:gd name="T61" fmla="*/ 14 h 56"/>
                  <a:gd name="T62" fmla="*/ 8 w 164"/>
                  <a:gd name="T63" fmla="*/ 24 h 56"/>
                  <a:gd name="T64" fmla="*/ 2 w 164"/>
                  <a:gd name="T65" fmla="*/ 38 h 56"/>
                  <a:gd name="T66" fmla="*/ 0 w 164"/>
                  <a:gd name="T67" fmla="*/ 56 h 56"/>
                  <a:gd name="T68" fmla="*/ 20 w 164"/>
                  <a:gd name="T69" fmla="*/ 5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64" h="56">
                    <a:moveTo>
                      <a:pt x="20" y="56"/>
                    </a:moveTo>
                    <a:lnTo>
                      <a:pt x="20" y="56"/>
                    </a:lnTo>
                    <a:lnTo>
                      <a:pt x="22" y="46"/>
                    </a:lnTo>
                    <a:lnTo>
                      <a:pt x="26" y="36"/>
                    </a:lnTo>
                    <a:lnTo>
                      <a:pt x="30" y="30"/>
                    </a:lnTo>
                    <a:lnTo>
                      <a:pt x="36" y="26"/>
                    </a:lnTo>
                    <a:lnTo>
                      <a:pt x="42" y="22"/>
                    </a:lnTo>
                    <a:lnTo>
                      <a:pt x="54" y="20"/>
                    </a:lnTo>
                    <a:lnTo>
                      <a:pt x="82" y="20"/>
                    </a:lnTo>
                    <a:lnTo>
                      <a:pt x="82" y="20"/>
                    </a:lnTo>
                    <a:lnTo>
                      <a:pt x="112" y="20"/>
                    </a:lnTo>
                    <a:lnTo>
                      <a:pt x="122" y="22"/>
                    </a:lnTo>
                    <a:lnTo>
                      <a:pt x="130" y="26"/>
                    </a:lnTo>
                    <a:lnTo>
                      <a:pt x="136" y="30"/>
                    </a:lnTo>
                    <a:lnTo>
                      <a:pt x="140" y="36"/>
                    </a:lnTo>
                    <a:lnTo>
                      <a:pt x="142" y="46"/>
                    </a:lnTo>
                    <a:lnTo>
                      <a:pt x="144" y="56"/>
                    </a:lnTo>
                    <a:lnTo>
                      <a:pt x="164" y="56"/>
                    </a:lnTo>
                    <a:lnTo>
                      <a:pt x="164" y="56"/>
                    </a:lnTo>
                    <a:lnTo>
                      <a:pt x="162" y="38"/>
                    </a:lnTo>
                    <a:lnTo>
                      <a:pt x="156" y="24"/>
                    </a:lnTo>
                    <a:lnTo>
                      <a:pt x="148" y="14"/>
                    </a:lnTo>
                    <a:lnTo>
                      <a:pt x="138" y="6"/>
                    </a:lnTo>
                    <a:lnTo>
                      <a:pt x="126" y="2"/>
                    </a:lnTo>
                    <a:lnTo>
                      <a:pt x="112" y="0"/>
                    </a:lnTo>
                    <a:lnTo>
                      <a:pt x="82" y="0"/>
                    </a:lnTo>
                    <a:lnTo>
                      <a:pt x="82" y="0"/>
                    </a:lnTo>
                    <a:lnTo>
                      <a:pt x="52" y="0"/>
                    </a:lnTo>
                    <a:lnTo>
                      <a:pt x="38" y="2"/>
                    </a:lnTo>
                    <a:lnTo>
                      <a:pt x="26" y="6"/>
                    </a:lnTo>
                    <a:lnTo>
                      <a:pt x="16" y="14"/>
                    </a:lnTo>
                    <a:lnTo>
                      <a:pt x="8" y="24"/>
                    </a:lnTo>
                    <a:lnTo>
                      <a:pt x="2" y="38"/>
                    </a:lnTo>
                    <a:lnTo>
                      <a:pt x="0" y="56"/>
                    </a:lnTo>
                    <a:lnTo>
                      <a:pt x="20" y="56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005EB8"/>
                  </a:solidFill>
                </a:endParaRPr>
              </a:p>
            </p:txBody>
          </p:sp>
        </p:grpSp>
        <p:sp>
          <p:nvSpPr>
            <p:cNvPr id="69" name="TextBox 68"/>
            <p:cNvSpPr txBox="1"/>
            <p:nvPr userDrawn="1"/>
          </p:nvSpPr>
          <p:spPr>
            <a:xfrm rot="16200000">
              <a:off x="8191736" y="232706"/>
              <a:ext cx="563729" cy="17081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510" dirty="0">
                  <a:solidFill>
                    <a:srgbClr val="FFFFFF"/>
                  </a:solidFill>
                </a:rPr>
                <a:t>strictly</a:t>
              </a:r>
            </a:p>
          </p:txBody>
        </p:sp>
        <p:sp>
          <p:nvSpPr>
            <p:cNvPr id="70" name="TextBox 69"/>
            <p:cNvSpPr txBox="1"/>
            <p:nvPr userDrawn="1"/>
          </p:nvSpPr>
          <p:spPr>
            <a:xfrm>
              <a:off x="8410801" y="506408"/>
              <a:ext cx="851855" cy="18158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580" dirty="0">
                  <a:solidFill>
                    <a:srgbClr val="FFFFFF"/>
                  </a:solidFill>
                </a:rPr>
                <a:t>CONFIDENTIAL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5713543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-branding divider cherry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2"/>
          <p:cNvSpPr>
            <a:spLocks noGrp="1"/>
          </p:cNvSpPr>
          <p:nvPr>
            <p:ph type="body" idx="1" hasCustomPrompt="1"/>
          </p:nvPr>
        </p:nvSpPr>
        <p:spPr>
          <a:xfrm>
            <a:off x="3232433" y="1361854"/>
            <a:ext cx="7397074" cy="1946285"/>
          </a:xfrm>
        </p:spPr>
        <p:txBody>
          <a:bodyPr anchor="t">
            <a:normAutofit/>
          </a:bodyPr>
          <a:lstStyle>
            <a:lvl1pPr marL="0" indent="0">
              <a:buNone/>
              <a:defRPr sz="2800" baseline="0">
                <a:solidFill>
                  <a:schemeClr val="bg1"/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GB" noProof="0" smtClean="0"/>
              <a:t>Divider title here</a:t>
            </a:r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44728" y="627001"/>
            <a:ext cx="1746418" cy="1287035"/>
          </a:xfrm>
        </p:spPr>
        <p:txBody>
          <a:bodyPr anchor="t">
            <a:normAutofit/>
          </a:bodyPr>
          <a:lstStyle>
            <a:lvl1pPr algn="r">
              <a:defRPr sz="7200" b="0" cap="all">
                <a:solidFill>
                  <a:schemeClr val="bg1"/>
                </a:solidFill>
              </a:defRPr>
            </a:lvl1pPr>
          </a:lstStyle>
          <a:p>
            <a:r>
              <a:rPr lang="en-GB" noProof="0" smtClean="0"/>
              <a:t>1</a:t>
            </a:r>
            <a:endParaRPr lang="en-GB" noProof="0"/>
          </a:p>
        </p:txBody>
      </p:sp>
      <p:cxnSp>
        <p:nvCxnSpPr>
          <p:cNvPr id="12" name="Conector recto 12"/>
          <p:cNvCxnSpPr/>
          <p:nvPr userDrawn="1"/>
        </p:nvCxnSpPr>
        <p:spPr>
          <a:xfrm flipH="1">
            <a:off x="1674064" y="1516324"/>
            <a:ext cx="1512464" cy="0"/>
          </a:xfrm>
          <a:prstGeom prst="line">
            <a:avLst/>
          </a:prstGeom>
          <a:ln w="12700" cmpd="sng">
            <a:solidFill>
              <a:schemeClr val="bg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45" name="Conector recto 8"/>
          <p:cNvCxnSpPr/>
          <p:nvPr userDrawn="1"/>
        </p:nvCxnSpPr>
        <p:spPr>
          <a:xfrm flipV="1">
            <a:off x="9617079" y="6029764"/>
            <a:ext cx="0" cy="290960"/>
          </a:xfrm>
          <a:prstGeom prst="line">
            <a:avLst/>
          </a:prstGeom>
          <a:ln w="12700" cmpd="sng">
            <a:solidFill>
              <a:schemeClr val="bg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63" name="Picture Placeholder 4"/>
          <p:cNvSpPr>
            <a:spLocks noGrp="1"/>
          </p:cNvSpPr>
          <p:nvPr>
            <p:ph type="pic" sz="quarter" idx="11" hasCustomPrompt="1"/>
          </p:nvPr>
        </p:nvSpPr>
        <p:spPr>
          <a:xfrm>
            <a:off x="7605365" y="6029741"/>
            <a:ext cx="1723686" cy="340227"/>
          </a:xfrm>
        </p:spPr>
        <p:txBody>
          <a:bodyPr>
            <a:noAutofit/>
          </a:bodyPr>
          <a:lstStyle>
            <a:lvl1pPr marL="0" indent="0">
              <a:buNone/>
              <a:defRPr sz="900">
                <a:solidFill>
                  <a:schemeClr val="bg1"/>
                </a:solidFill>
              </a:defRPr>
            </a:lvl1pPr>
          </a:lstStyle>
          <a:p>
            <a:r>
              <a:rPr lang="en-GB" dirty="0" smtClean="0"/>
              <a:t>Co-branding logo</a:t>
            </a:r>
            <a:endParaRPr lang="en-GB" dirty="0"/>
          </a:p>
        </p:txBody>
      </p:sp>
      <p:pic>
        <p:nvPicPr>
          <p:cNvPr id="64" name="Imagen 8" descr="logo AMa.wmf"/>
          <p:cNvPicPr>
            <a:picLocks noChangeAspect="1"/>
          </p:cNvPicPr>
          <p:nvPr userDrawn="1"/>
        </p:nvPicPr>
        <p:blipFill>
          <a:blip r:embed="rId2" cstate="email">
            <a:alphaModFix/>
            <a:lum bright="100000" contrast="-100000"/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800581" y="6133298"/>
            <a:ext cx="1289050" cy="168630"/>
          </a:xfrm>
          <a:prstGeom prst="rect">
            <a:avLst/>
          </a:prstGeom>
        </p:spPr>
      </p:pic>
      <p:grpSp>
        <p:nvGrpSpPr>
          <p:cNvPr id="25" name="Group 24"/>
          <p:cNvGrpSpPr/>
          <p:nvPr userDrawn="1"/>
        </p:nvGrpSpPr>
        <p:grpSpPr>
          <a:xfrm>
            <a:off x="10702202" y="68066"/>
            <a:ext cx="874461" cy="651751"/>
            <a:chOff x="8388192" y="36245"/>
            <a:chExt cx="874464" cy="651751"/>
          </a:xfrm>
        </p:grpSpPr>
        <p:grpSp>
          <p:nvGrpSpPr>
            <p:cNvPr id="26" name="Group 25"/>
            <p:cNvGrpSpPr/>
            <p:nvPr userDrawn="1"/>
          </p:nvGrpSpPr>
          <p:grpSpPr>
            <a:xfrm>
              <a:off x="8545513" y="36245"/>
              <a:ext cx="489905" cy="495602"/>
              <a:chOff x="7818438" y="101600"/>
              <a:chExt cx="546100" cy="552450"/>
            </a:xfrm>
          </p:grpSpPr>
          <p:sp>
            <p:nvSpPr>
              <p:cNvPr id="47" name="Freeform 5"/>
              <p:cNvSpPr>
                <a:spLocks noEditPoints="1"/>
              </p:cNvSpPr>
              <p:nvPr userDrawn="1"/>
            </p:nvSpPr>
            <p:spPr bwMode="auto">
              <a:xfrm>
                <a:off x="7818438" y="200025"/>
                <a:ext cx="546100" cy="454025"/>
              </a:xfrm>
              <a:custGeom>
                <a:avLst/>
                <a:gdLst>
                  <a:gd name="T0" fmla="*/ 56 w 344"/>
                  <a:gd name="T1" fmla="*/ 0 h 286"/>
                  <a:gd name="T2" fmla="*/ 44 w 344"/>
                  <a:gd name="T3" fmla="*/ 2 h 286"/>
                  <a:gd name="T4" fmla="*/ 24 w 344"/>
                  <a:gd name="T5" fmla="*/ 10 h 286"/>
                  <a:gd name="T6" fmla="*/ 10 w 344"/>
                  <a:gd name="T7" fmla="*/ 26 h 286"/>
                  <a:gd name="T8" fmla="*/ 2 w 344"/>
                  <a:gd name="T9" fmla="*/ 46 h 286"/>
                  <a:gd name="T10" fmla="*/ 0 w 344"/>
                  <a:gd name="T11" fmla="*/ 230 h 286"/>
                  <a:gd name="T12" fmla="*/ 2 w 344"/>
                  <a:gd name="T13" fmla="*/ 242 h 286"/>
                  <a:gd name="T14" fmla="*/ 10 w 344"/>
                  <a:gd name="T15" fmla="*/ 262 h 286"/>
                  <a:gd name="T16" fmla="*/ 24 w 344"/>
                  <a:gd name="T17" fmla="*/ 278 h 286"/>
                  <a:gd name="T18" fmla="*/ 44 w 344"/>
                  <a:gd name="T19" fmla="*/ 286 h 286"/>
                  <a:gd name="T20" fmla="*/ 288 w 344"/>
                  <a:gd name="T21" fmla="*/ 286 h 286"/>
                  <a:gd name="T22" fmla="*/ 300 w 344"/>
                  <a:gd name="T23" fmla="*/ 286 h 286"/>
                  <a:gd name="T24" fmla="*/ 320 w 344"/>
                  <a:gd name="T25" fmla="*/ 278 h 286"/>
                  <a:gd name="T26" fmla="*/ 334 w 344"/>
                  <a:gd name="T27" fmla="*/ 262 h 286"/>
                  <a:gd name="T28" fmla="*/ 344 w 344"/>
                  <a:gd name="T29" fmla="*/ 242 h 286"/>
                  <a:gd name="T30" fmla="*/ 344 w 344"/>
                  <a:gd name="T31" fmla="*/ 58 h 286"/>
                  <a:gd name="T32" fmla="*/ 344 w 344"/>
                  <a:gd name="T33" fmla="*/ 46 h 286"/>
                  <a:gd name="T34" fmla="*/ 334 w 344"/>
                  <a:gd name="T35" fmla="*/ 26 h 286"/>
                  <a:gd name="T36" fmla="*/ 320 w 344"/>
                  <a:gd name="T37" fmla="*/ 10 h 286"/>
                  <a:gd name="T38" fmla="*/ 300 w 344"/>
                  <a:gd name="T39" fmla="*/ 2 h 286"/>
                  <a:gd name="T40" fmla="*/ 288 w 344"/>
                  <a:gd name="T41" fmla="*/ 0 h 286"/>
                  <a:gd name="T42" fmla="*/ 148 w 344"/>
                  <a:gd name="T43" fmla="*/ 142 h 286"/>
                  <a:gd name="T44" fmla="*/ 144 w 344"/>
                  <a:gd name="T45" fmla="*/ 136 h 286"/>
                  <a:gd name="T46" fmla="*/ 136 w 344"/>
                  <a:gd name="T47" fmla="*/ 122 h 286"/>
                  <a:gd name="T48" fmla="*/ 134 w 344"/>
                  <a:gd name="T49" fmla="*/ 112 h 286"/>
                  <a:gd name="T50" fmla="*/ 138 w 344"/>
                  <a:gd name="T51" fmla="*/ 98 h 286"/>
                  <a:gd name="T52" fmla="*/ 146 w 344"/>
                  <a:gd name="T53" fmla="*/ 88 h 286"/>
                  <a:gd name="T54" fmla="*/ 158 w 344"/>
                  <a:gd name="T55" fmla="*/ 80 h 286"/>
                  <a:gd name="T56" fmla="*/ 172 w 344"/>
                  <a:gd name="T57" fmla="*/ 76 h 286"/>
                  <a:gd name="T58" fmla="*/ 178 w 344"/>
                  <a:gd name="T59" fmla="*/ 78 h 286"/>
                  <a:gd name="T60" fmla="*/ 192 w 344"/>
                  <a:gd name="T61" fmla="*/ 82 h 286"/>
                  <a:gd name="T62" fmla="*/ 202 w 344"/>
                  <a:gd name="T63" fmla="*/ 92 h 286"/>
                  <a:gd name="T64" fmla="*/ 208 w 344"/>
                  <a:gd name="T65" fmla="*/ 106 h 286"/>
                  <a:gd name="T66" fmla="*/ 208 w 344"/>
                  <a:gd name="T67" fmla="*/ 112 h 286"/>
                  <a:gd name="T68" fmla="*/ 204 w 344"/>
                  <a:gd name="T69" fmla="*/ 128 h 286"/>
                  <a:gd name="T70" fmla="*/ 196 w 344"/>
                  <a:gd name="T71" fmla="*/ 140 h 286"/>
                  <a:gd name="T72" fmla="*/ 126 w 344"/>
                  <a:gd name="T73" fmla="*/ 228 h 2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44" h="286">
                    <a:moveTo>
                      <a:pt x="288" y="0"/>
                    </a:moveTo>
                    <a:lnTo>
                      <a:pt x="56" y="0"/>
                    </a:lnTo>
                    <a:lnTo>
                      <a:pt x="56" y="0"/>
                    </a:lnTo>
                    <a:lnTo>
                      <a:pt x="44" y="2"/>
                    </a:lnTo>
                    <a:lnTo>
                      <a:pt x="34" y="6"/>
                    </a:lnTo>
                    <a:lnTo>
                      <a:pt x="24" y="10"/>
                    </a:lnTo>
                    <a:lnTo>
                      <a:pt x="16" y="18"/>
                    </a:lnTo>
                    <a:lnTo>
                      <a:pt x="10" y="26"/>
                    </a:lnTo>
                    <a:lnTo>
                      <a:pt x="4" y="36"/>
                    </a:lnTo>
                    <a:lnTo>
                      <a:pt x="2" y="46"/>
                    </a:lnTo>
                    <a:lnTo>
                      <a:pt x="0" y="58"/>
                    </a:lnTo>
                    <a:lnTo>
                      <a:pt x="0" y="230"/>
                    </a:lnTo>
                    <a:lnTo>
                      <a:pt x="0" y="230"/>
                    </a:lnTo>
                    <a:lnTo>
                      <a:pt x="2" y="242"/>
                    </a:lnTo>
                    <a:lnTo>
                      <a:pt x="4" y="252"/>
                    </a:lnTo>
                    <a:lnTo>
                      <a:pt x="10" y="262"/>
                    </a:lnTo>
                    <a:lnTo>
                      <a:pt x="16" y="270"/>
                    </a:lnTo>
                    <a:lnTo>
                      <a:pt x="24" y="278"/>
                    </a:lnTo>
                    <a:lnTo>
                      <a:pt x="34" y="282"/>
                    </a:lnTo>
                    <a:lnTo>
                      <a:pt x="44" y="286"/>
                    </a:lnTo>
                    <a:lnTo>
                      <a:pt x="56" y="286"/>
                    </a:lnTo>
                    <a:lnTo>
                      <a:pt x="288" y="286"/>
                    </a:lnTo>
                    <a:lnTo>
                      <a:pt x="288" y="286"/>
                    </a:lnTo>
                    <a:lnTo>
                      <a:pt x="300" y="286"/>
                    </a:lnTo>
                    <a:lnTo>
                      <a:pt x="310" y="282"/>
                    </a:lnTo>
                    <a:lnTo>
                      <a:pt x="320" y="278"/>
                    </a:lnTo>
                    <a:lnTo>
                      <a:pt x="328" y="270"/>
                    </a:lnTo>
                    <a:lnTo>
                      <a:pt x="334" y="262"/>
                    </a:lnTo>
                    <a:lnTo>
                      <a:pt x="340" y="252"/>
                    </a:lnTo>
                    <a:lnTo>
                      <a:pt x="344" y="242"/>
                    </a:lnTo>
                    <a:lnTo>
                      <a:pt x="344" y="230"/>
                    </a:lnTo>
                    <a:lnTo>
                      <a:pt x="344" y="58"/>
                    </a:lnTo>
                    <a:lnTo>
                      <a:pt x="344" y="58"/>
                    </a:lnTo>
                    <a:lnTo>
                      <a:pt x="344" y="46"/>
                    </a:lnTo>
                    <a:lnTo>
                      <a:pt x="340" y="36"/>
                    </a:lnTo>
                    <a:lnTo>
                      <a:pt x="334" y="26"/>
                    </a:lnTo>
                    <a:lnTo>
                      <a:pt x="328" y="18"/>
                    </a:lnTo>
                    <a:lnTo>
                      <a:pt x="320" y="10"/>
                    </a:lnTo>
                    <a:lnTo>
                      <a:pt x="310" y="6"/>
                    </a:lnTo>
                    <a:lnTo>
                      <a:pt x="300" y="2"/>
                    </a:lnTo>
                    <a:lnTo>
                      <a:pt x="288" y="0"/>
                    </a:lnTo>
                    <a:lnTo>
                      <a:pt x="288" y="0"/>
                    </a:lnTo>
                    <a:close/>
                    <a:moveTo>
                      <a:pt x="126" y="228"/>
                    </a:moveTo>
                    <a:lnTo>
                      <a:pt x="148" y="142"/>
                    </a:lnTo>
                    <a:lnTo>
                      <a:pt x="148" y="142"/>
                    </a:lnTo>
                    <a:lnTo>
                      <a:pt x="144" y="136"/>
                    </a:lnTo>
                    <a:lnTo>
                      <a:pt x="138" y="130"/>
                    </a:lnTo>
                    <a:lnTo>
                      <a:pt x="136" y="122"/>
                    </a:lnTo>
                    <a:lnTo>
                      <a:pt x="134" y="112"/>
                    </a:lnTo>
                    <a:lnTo>
                      <a:pt x="134" y="112"/>
                    </a:lnTo>
                    <a:lnTo>
                      <a:pt x="136" y="106"/>
                    </a:lnTo>
                    <a:lnTo>
                      <a:pt x="138" y="98"/>
                    </a:lnTo>
                    <a:lnTo>
                      <a:pt x="142" y="92"/>
                    </a:lnTo>
                    <a:lnTo>
                      <a:pt x="146" y="88"/>
                    </a:lnTo>
                    <a:lnTo>
                      <a:pt x="152" y="82"/>
                    </a:lnTo>
                    <a:lnTo>
                      <a:pt x="158" y="80"/>
                    </a:lnTo>
                    <a:lnTo>
                      <a:pt x="164" y="78"/>
                    </a:lnTo>
                    <a:lnTo>
                      <a:pt x="172" y="76"/>
                    </a:lnTo>
                    <a:lnTo>
                      <a:pt x="172" y="76"/>
                    </a:lnTo>
                    <a:lnTo>
                      <a:pt x="178" y="78"/>
                    </a:lnTo>
                    <a:lnTo>
                      <a:pt x="186" y="80"/>
                    </a:lnTo>
                    <a:lnTo>
                      <a:pt x="192" y="82"/>
                    </a:lnTo>
                    <a:lnTo>
                      <a:pt x="198" y="88"/>
                    </a:lnTo>
                    <a:lnTo>
                      <a:pt x="202" y="92"/>
                    </a:lnTo>
                    <a:lnTo>
                      <a:pt x="204" y="98"/>
                    </a:lnTo>
                    <a:lnTo>
                      <a:pt x="208" y="106"/>
                    </a:lnTo>
                    <a:lnTo>
                      <a:pt x="208" y="112"/>
                    </a:lnTo>
                    <a:lnTo>
                      <a:pt x="208" y="112"/>
                    </a:lnTo>
                    <a:lnTo>
                      <a:pt x="206" y="120"/>
                    </a:lnTo>
                    <a:lnTo>
                      <a:pt x="204" y="128"/>
                    </a:lnTo>
                    <a:lnTo>
                      <a:pt x="200" y="134"/>
                    </a:lnTo>
                    <a:lnTo>
                      <a:pt x="196" y="140"/>
                    </a:lnTo>
                    <a:lnTo>
                      <a:pt x="220" y="228"/>
                    </a:lnTo>
                    <a:lnTo>
                      <a:pt x="126" y="228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005EB8"/>
                  </a:solidFill>
                </a:endParaRPr>
              </a:p>
            </p:txBody>
          </p:sp>
          <p:sp>
            <p:nvSpPr>
              <p:cNvPr id="48" name="Freeform 6"/>
              <p:cNvSpPr>
                <a:spLocks/>
              </p:cNvSpPr>
              <p:nvPr userDrawn="1"/>
            </p:nvSpPr>
            <p:spPr bwMode="auto">
              <a:xfrm>
                <a:off x="7961313" y="101600"/>
                <a:ext cx="260350" cy="88900"/>
              </a:xfrm>
              <a:custGeom>
                <a:avLst/>
                <a:gdLst>
                  <a:gd name="T0" fmla="*/ 20 w 164"/>
                  <a:gd name="T1" fmla="*/ 56 h 56"/>
                  <a:gd name="T2" fmla="*/ 20 w 164"/>
                  <a:gd name="T3" fmla="*/ 56 h 56"/>
                  <a:gd name="T4" fmla="*/ 22 w 164"/>
                  <a:gd name="T5" fmla="*/ 46 h 56"/>
                  <a:gd name="T6" fmla="*/ 26 w 164"/>
                  <a:gd name="T7" fmla="*/ 36 h 56"/>
                  <a:gd name="T8" fmla="*/ 30 w 164"/>
                  <a:gd name="T9" fmla="*/ 30 h 56"/>
                  <a:gd name="T10" fmla="*/ 36 w 164"/>
                  <a:gd name="T11" fmla="*/ 26 h 56"/>
                  <a:gd name="T12" fmla="*/ 42 w 164"/>
                  <a:gd name="T13" fmla="*/ 22 h 56"/>
                  <a:gd name="T14" fmla="*/ 54 w 164"/>
                  <a:gd name="T15" fmla="*/ 20 h 56"/>
                  <a:gd name="T16" fmla="*/ 82 w 164"/>
                  <a:gd name="T17" fmla="*/ 20 h 56"/>
                  <a:gd name="T18" fmla="*/ 82 w 164"/>
                  <a:gd name="T19" fmla="*/ 20 h 56"/>
                  <a:gd name="T20" fmla="*/ 112 w 164"/>
                  <a:gd name="T21" fmla="*/ 20 h 56"/>
                  <a:gd name="T22" fmla="*/ 122 w 164"/>
                  <a:gd name="T23" fmla="*/ 22 h 56"/>
                  <a:gd name="T24" fmla="*/ 130 w 164"/>
                  <a:gd name="T25" fmla="*/ 26 h 56"/>
                  <a:gd name="T26" fmla="*/ 136 w 164"/>
                  <a:gd name="T27" fmla="*/ 30 h 56"/>
                  <a:gd name="T28" fmla="*/ 140 w 164"/>
                  <a:gd name="T29" fmla="*/ 36 h 56"/>
                  <a:gd name="T30" fmla="*/ 142 w 164"/>
                  <a:gd name="T31" fmla="*/ 46 h 56"/>
                  <a:gd name="T32" fmla="*/ 144 w 164"/>
                  <a:gd name="T33" fmla="*/ 56 h 56"/>
                  <a:gd name="T34" fmla="*/ 164 w 164"/>
                  <a:gd name="T35" fmla="*/ 56 h 56"/>
                  <a:gd name="T36" fmla="*/ 164 w 164"/>
                  <a:gd name="T37" fmla="*/ 56 h 56"/>
                  <a:gd name="T38" fmla="*/ 162 w 164"/>
                  <a:gd name="T39" fmla="*/ 38 h 56"/>
                  <a:gd name="T40" fmla="*/ 156 w 164"/>
                  <a:gd name="T41" fmla="*/ 24 h 56"/>
                  <a:gd name="T42" fmla="*/ 148 w 164"/>
                  <a:gd name="T43" fmla="*/ 14 h 56"/>
                  <a:gd name="T44" fmla="*/ 138 w 164"/>
                  <a:gd name="T45" fmla="*/ 6 h 56"/>
                  <a:gd name="T46" fmla="*/ 126 w 164"/>
                  <a:gd name="T47" fmla="*/ 2 h 56"/>
                  <a:gd name="T48" fmla="*/ 112 w 164"/>
                  <a:gd name="T49" fmla="*/ 0 h 56"/>
                  <a:gd name="T50" fmla="*/ 82 w 164"/>
                  <a:gd name="T51" fmla="*/ 0 h 56"/>
                  <a:gd name="T52" fmla="*/ 82 w 164"/>
                  <a:gd name="T53" fmla="*/ 0 h 56"/>
                  <a:gd name="T54" fmla="*/ 52 w 164"/>
                  <a:gd name="T55" fmla="*/ 0 h 56"/>
                  <a:gd name="T56" fmla="*/ 38 w 164"/>
                  <a:gd name="T57" fmla="*/ 2 h 56"/>
                  <a:gd name="T58" fmla="*/ 26 w 164"/>
                  <a:gd name="T59" fmla="*/ 6 h 56"/>
                  <a:gd name="T60" fmla="*/ 16 w 164"/>
                  <a:gd name="T61" fmla="*/ 14 h 56"/>
                  <a:gd name="T62" fmla="*/ 8 w 164"/>
                  <a:gd name="T63" fmla="*/ 24 h 56"/>
                  <a:gd name="T64" fmla="*/ 2 w 164"/>
                  <a:gd name="T65" fmla="*/ 38 h 56"/>
                  <a:gd name="T66" fmla="*/ 0 w 164"/>
                  <a:gd name="T67" fmla="*/ 56 h 56"/>
                  <a:gd name="T68" fmla="*/ 20 w 164"/>
                  <a:gd name="T69" fmla="*/ 5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64" h="56">
                    <a:moveTo>
                      <a:pt x="20" y="56"/>
                    </a:moveTo>
                    <a:lnTo>
                      <a:pt x="20" y="56"/>
                    </a:lnTo>
                    <a:lnTo>
                      <a:pt x="22" y="46"/>
                    </a:lnTo>
                    <a:lnTo>
                      <a:pt x="26" y="36"/>
                    </a:lnTo>
                    <a:lnTo>
                      <a:pt x="30" y="30"/>
                    </a:lnTo>
                    <a:lnTo>
                      <a:pt x="36" y="26"/>
                    </a:lnTo>
                    <a:lnTo>
                      <a:pt x="42" y="22"/>
                    </a:lnTo>
                    <a:lnTo>
                      <a:pt x="54" y="20"/>
                    </a:lnTo>
                    <a:lnTo>
                      <a:pt x="82" y="20"/>
                    </a:lnTo>
                    <a:lnTo>
                      <a:pt x="82" y="20"/>
                    </a:lnTo>
                    <a:lnTo>
                      <a:pt x="112" y="20"/>
                    </a:lnTo>
                    <a:lnTo>
                      <a:pt x="122" y="22"/>
                    </a:lnTo>
                    <a:lnTo>
                      <a:pt x="130" y="26"/>
                    </a:lnTo>
                    <a:lnTo>
                      <a:pt x="136" y="30"/>
                    </a:lnTo>
                    <a:lnTo>
                      <a:pt x="140" y="36"/>
                    </a:lnTo>
                    <a:lnTo>
                      <a:pt x="142" y="46"/>
                    </a:lnTo>
                    <a:lnTo>
                      <a:pt x="144" y="56"/>
                    </a:lnTo>
                    <a:lnTo>
                      <a:pt x="164" y="56"/>
                    </a:lnTo>
                    <a:lnTo>
                      <a:pt x="164" y="56"/>
                    </a:lnTo>
                    <a:lnTo>
                      <a:pt x="162" y="38"/>
                    </a:lnTo>
                    <a:lnTo>
                      <a:pt x="156" y="24"/>
                    </a:lnTo>
                    <a:lnTo>
                      <a:pt x="148" y="14"/>
                    </a:lnTo>
                    <a:lnTo>
                      <a:pt x="138" y="6"/>
                    </a:lnTo>
                    <a:lnTo>
                      <a:pt x="126" y="2"/>
                    </a:lnTo>
                    <a:lnTo>
                      <a:pt x="112" y="0"/>
                    </a:lnTo>
                    <a:lnTo>
                      <a:pt x="82" y="0"/>
                    </a:lnTo>
                    <a:lnTo>
                      <a:pt x="82" y="0"/>
                    </a:lnTo>
                    <a:lnTo>
                      <a:pt x="52" y="0"/>
                    </a:lnTo>
                    <a:lnTo>
                      <a:pt x="38" y="2"/>
                    </a:lnTo>
                    <a:lnTo>
                      <a:pt x="26" y="6"/>
                    </a:lnTo>
                    <a:lnTo>
                      <a:pt x="16" y="14"/>
                    </a:lnTo>
                    <a:lnTo>
                      <a:pt x="8" y="24"/>
                    </a:lnTo>
                    <a:lnTo>
                      <a:pt x="2" y="38"/>
                    </a:lnTo>
                    <a:lnTo>
                      <a:pt x="0" y="56"/>
                    </a:lnTo>
                    <a:lnTo>
                      <a:pt x="20" y="56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005EB8"/>
                  </a:solidFill>
                </a:endParaRPr>
              </a:p>
            </p:txBody>
          </p:sp>
        </p:grpSp>
        <p:sp>
          <p:nvSpPr>
            <p:cNvPr id="27" name="TextBox 26"/>
            <p:cNvSpPr txBox="1"/>
            <p:nvPr userDrawn="1"/>
          </p:nvSpPr>
          <p:spPr>
            <a:xfrm rot="16200000">
              <a:off x="8191736" y="232708"/>
              <a:ext cx="563729" cy="17081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510" dirty="0">
                  <a:solidFill>
                    <a:srgbClr val="FFFFFF"/>
                  </a:solidFill>
                </a:rPr>
                <a:t>strictly</a:t>
              </a:r>
            </a:p>
          </p:txBody>
        </p:sp>
        <p:sp>
          <p:nvSpPr>
            <p:cNvPr id="46" name="TextBox 45"/>
            <p:cNvSpPr txBox="1"/>
            <p:nvPr userDrawn="1"/>
          </p:nvSpPr>
          <p:spPr>
            <a:xfrm>
              <a:off x="8410801" y="506408"/>
              <a:ext cx="851855" cy="18158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580" dirty="0">
                  <a:solidFill>
                    <a:srgbClr val="FFFFFF"/>
                  </a:solidFill>
                </a:rPr>
                <a:t>CONFIDENTIAL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82774205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Divider grey">
    <p:bg>
      <p:bgPr>
        <a:solidFill>
          <a:srgbClr val="D7D2CB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2"/>
          <p:cNvSpPr>
            <a:spLocks noGrp="1"/>
          </p:cNvSpPr>
          <p:nvPr>
            <p:ph type="body" idx="1" hasCustomPrompt="1"/>
          </p:nvPr>
        </p:nvSpPr>
        <p:spPr>
          <a:xfrm>
            <a:off x="3232433" y="1361854"/>
            <a:ext cx="7397074" cy="1946285"/>
          </a:xfrm>
        </p:spPr>
        <p:txBody>
          <a:bodyPr anchor="t">
            <a:normAutofit/>
          </a:bodyPr>
          <a:lstStyle>
            <a:lvl1pPr marL="0" indent="0">
              <a:buNone/>
              <a:defRPr sz="2800" baseline="0">
                <a:solidFill>
                  <a:schemeClr val="tx1"/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GB" noProof="0" smtClean="0"/>
              <a:t>Divider title here</a:t>
            </a:r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44728" y="627001"/>
            <a:ext cx="1746418" cy="1287035"/>
          </a:xfrm>
        </p:spPr>
        <p:txBody>
          <a:bodyPr anchor="t">
            <a:normAutofit/>
          </a:bodyPr>
          <a:lstStyle>
            <a:lvl1pPr algn="r">
              <a:defRPr sz="7200" b="0" cap="all">
                <a:solidFill>
                  <a:schemeClr val="accent3"/>
                </a:solidFill>
              </a:defRPr>
            </a:lvl1pPr>
          </a:lstStyle>
          <a:p>
            <a:r>
              <a:rPr lang="en-GB" noProof="0" smtClean="0"/>
              <a:t>1</a:t>
            </a:r>
            <a:endParaRPr lang="en-GB" noProof="0"/>
          </a:p>
        </p:txBody>
      </p:sp>
      <p:cxnSp>
        <p:nvCxnSpPr>
          <p:cNvPr id="12" name="Conector recto 12"/>
          <p:cNvCxnSpPr/>
          <p:nvPr userDrawn="1"/>
        </p:nvCxnSpPr>
        <p:spPr>
          <a:xfrm flipH="1">
            <a:off x="1674064" y="1516324"/>
            <a:ext cx="1512464" cy="0"/>
          </a:xfrm>
          <a:prstGeom prst="line">
            <a:avLst/>
          </a:prstGeom>
          <a:ln w="12700" cmpd="sng">
            <a:solidFill>
              <a:schemeClr val="accent3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8" name="Text Box 11"/>
          <p:cNvSpPr txBox="1">
            <a:spLocks noChangeArrowheads="1"/>
          </p:cNvSpPr>
          <p:nvPr userDrawn="1"/>
        </p:nvSpPr>
        <p:spPr bwMode="auto">
          <a:xfrm rot="-5400000">
            <a:off x="8831859" y="2848712"/>
            <a:ext cx="4996635" cy="20005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50000"/>
              </a:spcBef>
              <a:defRPr sz="2000" b="1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50000"/>
              </a:spcBef>
              <a:defRPr sz="2000" b="1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50000"/>
              </a:spcBef>
              <a:defRPr sz="2000" b="1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50000"/>
              </a:spcBef>
              <a:defRPr sz="2000" b="1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50000"/>
              </a:spcBef>
              <a:defRPr sz="2000" b="1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>
              <a:spcBef>
                <a:spcPct val="0"/>
              </a:spcBef>
              <a:defRPr/>
            </a:pPr>
            <a:r>
              <a:rPr lang="en-GB" sz="700" b="0" dirty="0" smtClean="0">
                <a:solidFill>
                  <a:srgbClr val="FFFFFF">
                    <a:lumMod val="65000"/>
                  </a:srgbClr>
                </a:solidFill>
                <a:latin typeface="Verdana"/>
              </a:rPr>
              <a:t>© 2013 Amadeus IT Group SA</a:t>
            </a:r>
          </a:p>
        </p:txBody>
      </p:sp>
      <p:grpSp>
        <p:nvGrpSpPr>
          <p:cNvPr id="63" name="Group 4"/>
          <p:cNvGrpSpPr>
            <a:grpSpLocks noChangeAspect="1"/>
          </p:cNvGrpSpPr>
          <p:nvPr userDrawn="1"/>
        </p:nvGrpSpPr>
        <p:grpSpPr bwMode="auto">
          <a:xfrm>
            <a:off x="9791825" y="6125194"/>
            <a:ext cx="1289050" cy="169863"/>
            <a:chOff x="4649" y="3974"/>
            <a:chExt cx="812" cy="107"/>
          </a:xfrm>
        </p:grpSpPr>
        <p:sp>
          <p:nvSpPr>
            <p:cNvPr id="64" name="AutoShape 3"/>
            <p:cNvSpPr>
              <a:spLocks noChangeAspect="1" noChangeArrowheads="1" noTextEdit="1"/>
            </p:cNvSpPr>
            <p:nvPr userDrawn="1"/>
          </p:nvSpPr>
          <p:spPr bwMode="auto">
            <a:xfrm>
              <a:off x="4649" y="3974"/>
              <a:ext cx="812" cy="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65" name="Freeform 64"/>
            <p:cNvSpPr>
              <a:spLocks noEditPoints="1"/>
            </p:cNvSpPr>
            <p:nvPr userDrawn="1"/>
          </p:nvSpPr>
          <p:spPr bwMode="auto">
            <a:xfrm>
              <a:off x="4649" y="3974"/>
              <a:ext cx="812" cy="107"/>
            </a:xfrm>
            <a:custGeom>
              <a:avLst/>
              <a:gdLst>
                <a:gd name="T0" fmla="*/ 2293 w 3248"/>
                <a:gd name="T1" fmla="*/ 424 h 428"/>
                <a:gd name="T2" fmla="*/ 2209 w 3248"/>
                <a:gd name="T3" fmla="*/ 355 h 428"/>
                <a:gd name="T4" fmla="*/ 2159 w 3248"/>
                <a:gd name="T5" fmla="*/ 76 h 428"/>
                <a:gd name="T6" fmla="*/ 2306 w 3248"/>
                <a:gd name="T7" fmla="*/ 5 h 428"/>
                <a:gd name="T8" fmla="*/ 2042 w 3248"/>
                <a:gd name="T9" fmla="*/ 407 h 428"/>
                <a:gd name="T10" fmla="*/ 611 w 3248"/>
                <a:gd name="T11" fmla="*/ 11 h 428"/>
                <a:gd name="T12" fmla="*/ 672 w 3248"/>
                <a:gd name="T13" fmla="*/ 353 h 428"/>
                <a:gd name="T14" fmla="*/ 737 w 3248"/>
                <a:gd name="T15" fmla="*/ 376 h 428"/>
                <a:gd name="T16" fmla="*/ 909 w 3248"/>
                <a:gd name="T17" fmla="*/ 1 h 428"/>
                <a:gd name="T18" fmla="*/ 261 w 3248"/>
                <a:gd name="T19" fmla="*/ 332 h 428"/>
                <a:gd name="T20" fmla="*/ 114 w 3248"/>
                <a:gd name="T21" fmla="*/ 347 h 428"/>
                <a:gd name="T22" fmla="*/ 94 w 3248"/>
                <a:gd name="T23" fmla="*/ 277 h 428"/>
                <a:gd name="T24" fmla="*/ 261 w 3248"/>
                <a:gd name="T25" fmla="*/ 332 h 428"/>
                <a:gd name="T26" fmla="*/ 52 w 3248"/>
                <a:gd name="T27" fmla="*/ 102 h 428"/>
                <a:gd name="T28" fmla="*/ 234 w 3248"/>
                <a:gd name="T29" fmla="*/ 90 h 428"/>
                <a:gd name="T30" fmla="*/ 179 w 3248"/>
                <a:gd name="T31" fmla="*/ 176 h 428"/>
                <a:gd name="T32" fmla="*/ 9 w 3248"/>
                <a:gd name="T33" fmla="*/ 257 h 428"/>
                <a:gd name="T34" fmla="*/ 35 w 3248"/>
                <a:gd name="T35" fmla="*/ 394 h 428"/>
                <a:gd name="T36" fmla="*/ 164 w 3248"/>
                <a:gd name="T37" fmla="*/ 426 h 428"/>
                <a:gd name="T38" fmla="*/ 284 w 3248"/>
                <a:gd name="T39" fmla="*/ 404 h 428"/>
                <a:gd name="T40" fmla="*/ 331 w 3248"/>
                <a:gd name="T41" fmla="*/ 45 h 428"/>
                <a:gd name="T42" fmla="*/ 1319 w 3248"/>
                <a:gd name="T43" fmla="*/ 332 h 428"/>
                <a:gd name="T44" fmla="*/ 1168 w 3248"/>
                <a:gd name="T45" fmla="*/ 344 h 428"/>
                <a:gd name="T46" fmla="*/ 1155 w 3248"/>
                <a:gd name="T47" fmla="*/ 272 h 428"/>
                <a:gd name="T48" fmla="*/ 1264 w 3248"/>
                <a:gd name="T49" fmla="*/ 0 h 428"/>
                <a:gd name="T50" fmla="*/ 1122 w 3248"/>
                <a:gd name="T51" fmla="*/ 98 h 428"/>
                <a:gd name="T52" fmla="*/ 1298 w 3248"/>
                <a:gd name="T53" fmla="*/ 94 h 428"/>
                <a:gd name="T54" fmla="*/ 1212 w 3248"/>
                <a:gd name="T55" fmla="*/ 177 h 428"/>
                <a:gd name="T56" fmla="*/ 1064 w 3248"/>
                <a:gd name="T57" fmla="*/ 270 h 428"/>
                <a:gd name="T58" fmla="*/ 1102 w 3248"/>
                <a:gd name="T59" fmla="*/ 401 h 428"/>
                <a:gd name="T60" fmla="*/ 1246 w 3248"/>
                <a:gd name="T61" fmla="*/ 423 h 428"/>
                <a:gd name="T62" fmla="*/ 1354 w 3248"/>
                <a:gd name="T63" fmla="*/ 407 h 428"/>
                <a:gd name="T64" fmla="*/ 1381 w 3248"/>
                <a:gd name="T65" fmla="*/ 36 h 428"/>
                <a:gd name="T66" fmla="*/ 2714 w 3248"/>
                <a:gd name="T67" fmla="*/ 326 h 428"/>
                <a:gd name="T68" fmla="*/ 2576 w 3248"/>
                <a:gd name="T69" fmla="*/ 337 h 428"/>
                <a:gd name="T70" fmla="*/ 2533 w 3248"/>
                <a:gd name="T71" fmla="*/ 4 h 428"/>
                <a:gd name="T72" fmla="*/ 2468 w 3248"/>
                <a:gd name="T73" fmla="*/ 364 h 428"/>
                <a:gd name="T74" fmla="*/ 2611 w 3248"/>
                <a:gd name="T75" fmla="*/ 427 h 428"/>
                <a:gd name="T76" fmla="*/ 2761 w 3248"/>
                <a:gd name="T77" fmla="*/ 403 h 428"/>
                <a:gd name="T78" fmla="*/ 2937 w 3248"/>
                <a:gd name="T79" fmla="*/ 413 h 428"/>
                <a:gd name="T80" fmla="*/ 3135 w 3248"/>
                <a:gd name="T81" fmla="*/ 422 h 428"/>
                <a:gd name="T82" fmla="*/ 3248 w 3248"/>
                <a:gd name="T83" fmla="*/ 300 h 428"/>
                <a:gd name="T84" fmla="*/ 3184 w 3248"/>
                <a:gd name="T85" fmla="*/ 204 h 428"/>
                <a:gd name="T86" fmla="*/ 3038 w 3248"/>
                <a:gd name="T87" fmla="*/ 127 h 428"/>
                <a:gd name="T88" fmla="*/ 3076 w 3248"/>
                <a:gd name="T89" fmla="*/ 76 h 428"/>
                <a:gd name="T90" fmla="*/ 3232 w 3248"/>
                <a:gd name="T91" fmla="*/ 30 h 428"/>
                <a:gd name="T92" fmla="*/ 3039 w 3248"/>
                <a:gd name="T93" fmla="*/ 8 h 428"/>
                <a:gd name="T94" fmla="*/ 2943 w 3248"/>
                <a:gd name="T95" fmla="*/ 122 h 428"/>
                <a:gd name="T96" fmla="*/ 3021 w 3248"/>
                <a:gd name="T97" fmla="*/ 229 h 428"/>
                <a:gd name="T98" fmla="*/ 3154 w 3248"/>
                <a:gd name="T99" fmla="*/ 300 h 428"/>
                <a:gd name="T100" fmla="*/ 3113 w 3248"/>
                <a:gd name="T101" fmla="*/ 350 h 428"/>
                <a:gd name="T102" fmla="*/ 1639 w 3248"/>
                <a:gd name="T103" fmla="*/ 80 h 428"/>
                <a:gd name="T104" fmla="*/ 1790 w 3248"/>
                <a:gd name="T105" fmla="*/ 97 h 428"/>
                <a:gd name="T106" fmla="*/ 1832 w 3248"/>
                <a:gd name="T107" fmla="*/ 245 h 428"/>
                <a:gd name="T108" fmla="*/ 1739 w 3248"/>
                <a:gd name="T109" fmla="*/ 353 h 428"/>
                <a:gd name="T110" fmla="*/ 1652 w 3248"/>
                <a:gd name="T111" fmla="*/ 4 h 428"/>
                <a:gd name="T112" fmla="*/ 1701 w 3248"/>
                <a:gd name="T113" fmla="*/ 428 h 428"/>
                <a:gd name="T114" fmla="*/ 1885 w 3248"/>
                <a:gd name="T115" fmla="*/ 369 h 428"/>
                <a:gd name="T116" fmla="*/ 1930 w 3248"/>
                <a:gd name="T117" fmla="*/ 187 h 428"/>
                <a:gd name="T118" fmla="*/ 1786 w 3248"/>
                <a:gd name="T119" fmla="*/ 8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248" h="428">
                  <a:moveTo>
                    <a:pt x="2042" y="407"/>
                  </a:moveTo>
                  <a:lnTo>
                    <a:pt x="2042" y="407"/>
                  </a:lnTo>
                  <a:lnTo>
                    <a:pt x="2055" y="411"/>
                  </a:lnTo>
                  <a:lnTo>
                    <a:pt x="2089" y="418"/>
                  </a:lnTo>
                  <a:lnTo>
                    <a:pt x="2113" y="421"/>
                  </a:lnTo>
                  <a:lnTo>
                    <a:pt x="2140" y="425"/>
                  </a:lnTo>
                  <a:lnTo>
                    <a:pt x="2171" y="427"/>
                  </a:lnTo>
                  <a:lnTo>
                    <a:pt x="2205" y="428"/>
                  </a:lnTo>
                  <a:lnTo>
                    <a:pt x="2205" y="428"/>
                  </a:lnTo>
                  <a:lnTo>
                    <a:pt x="2239" y="427"/>
                  </a:lnTo>
                  <a:lnTo>
                    <a:pt x="2268" y="426"/>
                  </a:lnTo>
                  <a:lnTo>
                    <a:pt x="2293" y="424"/>
                  </a:lnTo>
                  <a:lnTo>
                    <a:pt x="2312" y="422"/>
                  </a:lnTo>
                  <a:lnTo>
                    <a:pt x="2339" y="419"/>
                  </a:lnTo>
                  <a:lnTo>
                    <a:pt x="2347" y="417"/>
                  </a:lnTo>
                  <a:lnTo>
                    <a:pt x="2347" y="346"/>
                  </a:lnTo>
                  <a:lnTo>
                    <a:pt x="2347" y="346"/>
                  </a:lnTo>
                  <a:lnTo>
                    <a:pt x="2339" y="347"/>
                  </a:lnTo>
                  <a:lnTo>
                    <a:pt x="2314" y="351"/>
                  </a:lnTo>
                  <a:lnTo>
                    <a:pt x="2277" y="354"/>
                  </a:lnTo>
                  <a:lnTo>
                    <a:pt x="2255" y="355"/>
                  </a:lnTo>
                  <a:lnTo>
                    <a:pt x="2230" y="355"/>
                  </a:lnTo>
                  <a:lnTo>
                    <a:pt x="2230" y="355"/>
                  </a:lnTo>
                  <a:lnTo>
                    <a:pt x="2209" y="355"/>
                  </a:lnTo>
                  <a:lnTo>
                    <a:pt x="2191" y="354"/>
                  </a:lnTo>
                  <a:lnTo>
                    <a:pt x="2160" y="351"/>
                  </a:lnTo>
                  <a:lnTo>
                    <a:pt x="2141" y="349"/>
                  </a:lnTo>
                  <a:lnTo>
                    <a:pt x="2134" y="348"/>
                  </a:lnTo>
                  <a:lnTo>
                    <a:pt x="2134" y="247"/>
                  </a:lnTo>
                  <a:lnTo>
                    <a:pt x="2318" y="247"/>
                  </a:lnTo>
                  <a:lnTo>
                    <a:pt x="2318" y="175"/>
                  </a:lnTo>
                  <a:lnTo>
                    <a:pt x="2134" y="175"/>
                  </a:lnTo>
                  <a:lnTo>
                    <a:pt x="2134" y="79"/>
                  </a:lnTo>
                  <a:lnTo>
                    <a:pt x="2134" y="79"/>
                  </a:lnTo>
                  <a:lnTo>
                    <a:pt x="2141" y="78"/>
                  </a:lnTo>
                  <a:lnTo>
                    <a:pt x="2159" y="76"/>
                  </a:lnTo>
                  <a:lnTo>
                    <a:pt x="2187" y="74"/>
                  </a:lnTo>
                  <a:lnTo>
                    <a:pt x="2224" y="73"/>
                  </a:lnTo>
                  <a:lnTo>
                    <a:pt x="2224" y="73"/>
                  </a:lnTo>
                  <a:lnTo>
                    <a:pt x="2247" y="73"/>
                  </a:lnTo>
                  <a:lnTo>
                    <a:pt x="2268" y="74"/>
                  </a:lnTo>
                  <a:lnTo>
                    <a:pt x="2305" y="77"/>
                  </a:lnTo>
                  <a:lnTo>
                    <a:pt x="2331" y="80"/>
                  </a:lnTo>
                  <a:lnTo>
                    <a:pt x="2340" y="82"/>
                  </a:lnTo>
                  <a:lnTo>
                    <a:pt x="2340" y="10"/>
                  </a:lnTo>
                  <a:lnTo>
                    <a:pt x="2340" y="10"/>
                  </a:lnTo>
                  <a:lnTo>
                    <a:pt x="2331" y="9"/>
                  </a:lnTo>
                  <a:lnTo>
                    <a:pt x="2306" y="5"/>
                  </a:lnTo>
                  <a:lnTo>
                    <a:pt x="2266" y="2"/>
                  </a:lnTo>
                  <a:lnTo>
                    <a:pt x="2242" y="1"/>
                  </a:lnTo>
                  <a:lnTo>
                    <a:pt x="2214" y="0"/>
                  </a:lnTo>
                  <a:lnTo>
                    <a:pt x="2214" y="0"/>
                  </a:lnTo>
                  <a:lnTo>
                    <a:pt x="2176" y="1"/>
                  </a:lnTo>
                  <a:lnTo>
                    <a:pt x="2144" y="3"/>
                  </a:lnTo>
                  <a:lnTo>
                    <a:pt x="2114" y="6"/>
                  </a:lnTo>
                  <a:lnTo>
                    <a:pt x="2089" y="9"/>
                  </a:lnTo>
                  <a:lnTo>
                    <a:pt x="2069" y="13"/>
                  </a:lnTo>
                  <a:lnTo>
                    <a:pt x="2055" y="15"/>
                  </a:lnTo>
                  <a:lnTo>
                    <a:pt x="2042" y="19"/>
                  </a:lnTo>
                  <a:lnTo>
                    <a:pt x="2042" y="407"/>
                  </a:lnTo>
                  <a:close/>
                  <a:moveTo>
                    <a:pt x="726" y="246"/>
                  </a:moveTo>
                  <a:lnTo>
                    <a:pt x="726" y="246"/>
                  </a:lnTo>
                  <a:lnTo>
                    <a:pt x="722" y="257"/>
                  </a:lnTo>
                  <a:lnTo>
                    <a:pt x="719" y="270"/>
                  </a:lnTo>
                  <a:lnTo>
                    <a:pt x="719" y="270"/>
                  </a:lnTo>
                  <a:lnTo>
                    <a:pt x="715" y="257"/>
                  </a:lnTo>
                  <a:lnTo>
                    <a:pt x="712" y="246"/>
                  </a:lnTo>
                  <a:lnTo>
                    <a:pt x="630" y="39"/>
                  </a:lnTo>
                  <a:lnTo>
                    <a:pt x="630" y="39"/>
                  </a:lnTo>
                  <a:lnTo>
                    <a:pt x="624" y="28"/>
                  </a:lnTo>
                  <a:lnTo>
                    <a:pt x="618" y="19"/>
                  </a:lnTo>
                  <a:lnTo>
                    <a:pt x="611" y="11"/>
                  </a:lnTo>
                  <a:lnTo>
                    <a:pt x="603" y="7"/>
                  </a:lnTo>
                  <a:lnTo>
                    <a:pt x="593" y="3"/>
                  </a:lnTo>
                  <a:lnTo>
                    <a:pt x="581" y="1"/>
                  </a:lnTo>
                  <a:lnTo>
                    <a:pt x="569" y="1"/>
                  </a:lnTo>
                  <a:lnTo>
                    <a:pt x="555" y="0"/>
                  </a:lnTo>
                  <a:lnTo>
                    <a:pt x="555" y="0"/>
                  </a:lnTo>
                  <a:lnTo>
                    <a:pt x="529" y="1"/>
                  </a:lnTo>
                  <a:lnTo>
                    <a:pt x="513" y="2"/>
                  </a:lnTo>
                  <a:lnTo>
                    <a:pt x="471" y="422"/>
                  </a:lnTo>
                  <a:lnTo>
                    <a:pt x="564" y="422"/>
                  </a:lnTo>
                  <a:lnTo>
                    <a:pt x="584" y="140"/>
                  </a:lnTo>
                  <a:lnTo>
                    <a:pt x="672" y="353"/>
                  </a:lnTo>
                  <a:lnTo>
                    <a:pt x="672" y="353"/>
                  </a:lnTo>
                  <a:lnTo>
                    <a:pt x="675" y="359"/>
                  </a:lnTo>
                  <a:lnTo>
                    <a:pt x="679" y="364"/>
                  </a:lnTo>
                  <a:lnTo>
                    <a:pt x="684" y="368"/>
                  </a:lnTo>
                  <a:lnTo>
                    <a:pt x="689" y="371"/>
                  </a:lnTo>
                  <a:lnTo>
                    <a:pt x="695" y="373"/>
                  </a:lnTo>
                  <a:lnTo>
                    <a:pt x="702" y="376"/>
                  </a:lnTo>
                  <a:lnTo>
                    <a:pt x="710" y="377"/>
                  </a:lnTo>
                  <a:lnTo>
                    <a:pt x="719" y="377"/>
                  </a:lnTo>
                  <a:lnTo>
                    <a:pt x="719" y="377"/>
                  </a:lnTo>
                  <a:lnTo>
                    <a:pt x="728" y="377"/>
                  </a:lnTo>
                  <a:lnTo>
                    <a:pt x="737" y="376"/>
                  </a:lnTo>
                  <a:lnTo>
                    <a:pt x="744" y="373"/>
                  </a:lnTo>
                  <a:lnTo>
                    <a:pt x="750" y="371"/>
                  </a:lnTo>
                  <a:lnTo>
                    <a:pt x="755" y="368"/>
                  </a:lnTo>
                  <a:lnTo>
                    <a:pt x="759" y="364"/>
                  </a:lnTo>
                  <a:lnTo>
                    <a:pt x="762" y="359"/>
                  </a:lnTo>
                  <a:lnTo>
                    <a:pt x="765" y="353"/>
                  </a:lnTo>
                  <a:lnTo>
                    <a:pt x="853" y="140"/>
                  </a:lnTo>
                  <a:lnTo>
                    <a:pt x="874" y="422"/>
                  </a:lnTo>
                  <a:lnTo>
                    <a:pt x="967" y="422"/>
                  </a:lnTo>
                  <a:lnTo>
                    <a:pt x="925" y="2"/>
                  </a:lnTo>
                  <a:lnTo>
                    <a:pt x="925" y="2"/>
                  </a:lnTo>
                  <a:lnTo>
                    <a:pt x="909" y="1"/>
                  </a:lnTo>
                  <a:lnTo>
                    <a:pt x="883" y="0"/>
                  </a:lnTo>
                  <a:lnTo>
                    <a:pt x="883" y="0"/>
                  </a:lnTo>
                  <a:lnTo>
                    <a:pt x="868" y="1"/>
                  </a:lnTo>
                  <a:lnTo>
                    <a:pt x="856" y="1"/>
                  </a:lnTo>
                  <a:lnTo>
                    <a:pt x="845" y="3"/>
                  </a:lnTo>
                  <a:lnTo>
                    <a:pt x="836" y="7"/>
                  </a:lnTo>
                  <a:lnTo>
                    <a:pt x="827" y="11"/>
                  </a:lnTo>
                  <a:lnTo>
                    <a:pt x="819" y="19"/>
                  </a:lnTo>
                  <a:lnTo>
                    <a:pt x="813" y="28"/>
                  </a:lnTo>
                  <a:lnTo>
                    <a:pt x="808" y="39"/>
                  </a:lnTo>
                  <a:lnTo>
                    <a:pt x="726" y="246"/>
                  </a:lnTo>
                  <a:close/>
                  <a:moveTo>
                    <a:pt x="261" y="332"/>
                  </a:moveTo>
                  <a:lnTo>
                    <a:pt x="261" y="332"/>
                  </a:lnTo>
                  <a:lnTo>
                    <a:pt x="241" y="338"/>
                  </a:lnTo>
                  <a:lnTo>
                    <a:pt x="215" y="347"/>
                  </a:lnTo>
                  <a:lnTo>
                    <a:pt x="200" y="350"/>
                  </a:lnTo>
                  <a:lnTo>
                    <a:pt x="186" y="353"/>
                  </a:lnTo>
                  <a:lnTo>
                    <a:pt x="172" y="355"/>
                  </a:lnTo>
                  <a:lnTo>
                    <a:pt x="157" y="355"/>
                  </a:lnTo>
                  <a:lnTo>
                    <a:pt x="157" y="355"/>
                  </a:lnTo>
                  <a:lnTo>
                    <a:pt x="144" y="355"/>
                  </a:lnTo>
                  <a:lnTo>
                    <a:pt x="131" y="353"/>
                  </a:lnTo>
                  <a:lnTo>
                    <a:pt x="120" y="349"/>
                  </a:lnTo>
                  <a:lnTo>
                    <a:pt x="114" y="347"/>
                  </a:lnTo>
                  <a:lnTo>
                    <a:pt x="109" y="344"/>
                  </a:lnTo>
                  <a:lnTo>
                    <a:pt x="105" y="340"/>
                  </a:lnTo>
                  <a:lnTo>
                    <a:pt x="101" y="336"/>
                  </a:lnTo>
                  <a:lnTo>
                    <a:pt x="98" y="331"/>
                  </a:lnTo>
                  <a:lnTo>
                    <a:pt x="95" y="326"/>
                  </a:lnTo>
                  <a:lnTo>
                    <a:pt x="93" y="321"/>
                  </a:lnTo>
                  <a:lnTo>
                    <a:pt x="92" y="315"/>
                  </a:lnTo>
                  <a:lnTo>
                    <a:pt x="91" y="308"/>
                  </a:lnTo>
                  <a:lnTo>
                    <a:pt x="90" y="300"/>
                  </a:lnTo>
                  <a:lnTo>
                    <a:pt x="90" y="300"/>
                  </a:lnTo>
                  <a:lnTo>
                    <a:pt x="91" y="288"/>
                  </a:lnTo>
                  <a:lnTo>
                    <a:pt x="94" y="277"/>
                  </a:lnTo>
                  <a:lnTo>
                    <a:pt x="96" y="272"/>
                  </a:lnTo>
                  <a:lnTo>
                    <a:pt x="99" y="266"/>
                  </a:lnTo>
                  <a:lnTo>
                    <a:pt x="103" y="262"/>
                  </a:lnTo>
                  <a:lnTo>
                    <a:pt x="106" y="258"/>
                  </a:lnTo>
                  <a:lnTo>
                    <a:pt x="111" y="255"/>
                  </a:lnTo>
                  <a:lnTo>
                    <a:pt x="116" y="252"/>
                  </a:lnTo>
                  <a:lnTo>
                    <a:pt x="123" y="249"/>
                  </a:lnTo>
                  <a:lnTo>
                    <a:pt x="129" y="247"/>
                  </a:lnTo>
                  <a:lnTo>
                    <a:pt x="145" y="244"/>
                  </a:lnTo>
                  <a:lnTo>
                    <a:pt x="162" y="242"/>
                  </a:lnTo>
                  <a:lnTo>
                    <a:pt x="261" y="239"/>
                  </a:lnTo>
                  <a:lnTo>
                    <a:pt x="261" y="332"/>
                  </a:lnTo>
                  <a:close/>
                  <a:moveTo>
                    <a:pt x="205" y="0"/>
                  </a:moveTo>
                  <a:lnTo>
                    <a:pt x="205" y="0"/>
                  </a:lnTo>
                  <a:lnTo>
                    <a:pt x="176" y="1"/>
                  </a:lnTo>
                  <a:lnTo>
                    <a:pt x="147" y="4"/>
                  </a:lnTo>
                  <a:lnTo>
                    <a:pt x="121" y="7"/>
                  </a:lnTo>
                  <a:lnTo>
                    <a:pt x="97" y="12"/>
                  </a:lnTo>
                  <a:lnTo>
                    <a:pt x="77" y="17"/>
                  </a:lnTo>
                  <a:lnTo>
                    <a:pt x="58" y="23"/>
                  </a:lnTo>
                  <a:lnTo>
                    <a:pt x="44" y="28"/>
                  </a:lnTo>
                  <a:lnTo>
                    <a:pt x="33" y="33"/>
                  </a:lnTo>
                  <a:lnTo>
                    <a:pt x="52" y="102"/>
                  </a:lnTo>
                  <a:lnTo>
                    <a:pt x="52" y="102"/>
                  </a:lnTo>
                  <a:lnTo>
                    <a:pt x="63" y="98"/>
                  </a:lnTo>
                  <a:lnTo>
                    <a:pt x="92" y="91"/>
                  </a:lnTo>
                  <a:lnTo>
                    <a:pt x="111" y="86"/>
                  </a:lnTo>
                  <a:lnTo>
                    <a:pt x="133" y="82"/>
                  </a:lnTo>
                  <a:lnTo>
                    <a:pt x="155" y="80"/>
                  </a:lnTo>
                  <a:lnTo>
                    <a:pt x="179" y="79"/>
                  </a:lnTo>
                  <a:lnTo>
                    <a:pt x="179" y="79"/>
                  </a:lnTo>
                  <a:lnTo>
                    <a:pt x="197" y="80"/>
                  </a:lnTo>
                  <a:lnTo>
                    <a:pt x="214" y="82"/>
                  </a:lnTo>
                  <a:lnTo>
                    <a:pt x="221" y="84"/>
                  </a:lnTo>
                  <a:lnTo>
                    <a:pt x="228" y="86"/>
                  </a:lnTo>
                  <a:lnTo>
                    <a:pt x="234" y="90"/>
                  </a:lnTo>
                  <a:lnTo>
                    <a:pt x="239" y="94"/>
                  </a:lnTo>
                  <a:lnTo>
                    <a:pt x="244" y="98"/>
                  </a:lnTo>
                  <a:lnTo>
                    <a:pt x="248" y="102"/>
                  </a:lnTo>
                  <a:lnTo>
                    <a:pt x="251" y="108"/>
                  </a:lnTo>
                  <a:lnTo>
                    <a:pt x="254" y="114"/>
                  </a:lnTo>
                  <a:lnTo>
                    <a:pt x="256" y="120"/>
                  </a:lnTo>
                  <a:lnTo>
                    <a:pt x="258" y="129"/>
                  </a:lnTo>
                  <a:lnTo>
                    <a:pt x="260" y="137"/>
                  </a:lnTo>
                  <a:lnTo>
                    <a:pt x="260" y="146"/>
                  </a:lnTo>
                  <a:lnTo>
                    <a:pt x="260" y="176"/>
                  </a:lnTo>
                  <a:lnTo>
                    <a:pt x="179" y="176"/>
                  </a:lnTo>
                  <a:lnTo>
                    <a:pt x="179" y="176"/>
                  </a:lnTo>
                  <a:lnTo>
                    <a:pt x="154" y="177"/>
                  </a:lnTo>
                  <a:lnTo>
                    <a:pt x="132" y="179"/>
                  </a:lnTo>
                  <a:lnTo>
                    <a:pt x="111" y="182"/>
                  </a:lnTo>
                  <a:lnTo>
                    <a:pt x="93" y="187"/>
                  </a:lnTo>
                  <a:lnTo>
                    <a:pt x="77" y="192"/>
                  </a:lnTo>
                  <a:lnTo>
                    <a:pt x="61" y="200"/>
                  </a:lnTo>
                  <a:lnTo>
                    <a:pt x="49" y="207"/>
                  </a:lnTo>
                  <a:lnTo>
                    <a:pt x="38" y="216"/>
                  </a:lnTo>
                  <a:lnTo>
                    <a:pt x="29" y="225"/>
                  </a:lnTo>
                  <a:lnTo>
                    <a:pt x="20" y="236"/>
                  </a:lnTo>
                  <a:lnTo>
                    <a:pt x="14" y="246"/>
                  </a:lnTo>
                  <a:lnTo>
                    <a:pt x="9" y="257"/>
                  </a:lnTo>
                  <a:lnTo>
                    <a:pt x="5" y="270"/>
                  </a:lnTo>
                  <a:lnTo>
                    <a:pt x="2" y="282"/>
                  </a:lnTo>
                  <a:lnTo>
                    <a:pt x="1" y="294"/>
                  </a:lnTo>
                  <a:lnTo>
                    <a:pt x="0" y="307"/>
                  </a:lnTo>
                  <a:lnTo>
                    <a:pt x="0" y="307"/>
                  </a:lnTo>
                  <a:lnTo>
                    <a:pt x="1" y="323"/>
                  </a:lnTo>
                  <a:lnTo>
                    <a:pt x="3" y="338"/>
                  </a:lnTo>
                  <a:lnTo>
                    <a:pt x="7" y="352"/>
                  </a:lnTo>
                  <a:lnTo>
                    <a:pt x="12" y="364"/>
                  </a:lnTo>
                  <a:lnTo>
                    <a:pt x="19" y="376"/>
                  </a:lnTo>
                  <a:lnTo>
                    <a:pt x="27" y="386"/>
                  </a:lnTo>
                  <a:lnTo>
                    <a:pt x="35" y="394"/>
                  </a:lnTo>
                  <a:lnTo>
                    <a:pt x="45" y="401"/>
                  </a:lnTo>
                  <a:lnTo>
                    <a:pt x="54" y="408"/>
                  </a:lnTo>
                  <a:lnTo>
                    <a:pt x="65" y="414"/>
                  </a:lnTo>
                  <a:lnTo>
                    <a:pt x="77" y="418"/>
                  </a:lnTo>
                  <a:lnTo>
                    <a:pt x="89" y="422"/>
                  </a:lnTo>
                  <a:lnTo>
                    <a:pt x="101" y="424"/>
                  </a:lnTo>
                  <a:lnTo>
                    <a:pt x="113" y="426"/>
                  </a:lnTo>
                  <a:lnTo>
                    <a:pt x="126" y="427"/>
                  </a:lnTo>
                  <a:lnTo>
                    <a:pt x="138" y="428"/>
                  </a:lnTo>
                  <a:lnTo>
                    <a:pt x="138" y="428"/>
                  </a:lnTo>
                  <a:lnTo>
                    <a:pt x="151" y="427"/>
                  </a:lnTo>
                  <a:lnTo>
                    <a:pt x="164" y="426"/>
                  </a:lnTo>
                  <a:lnTo>
                    <a:pt x="189" y="423"/>
                  </a:lnTo>
                  <a:lnTo>
                    <a:pt x="209" y="418"/>
                  </a:lnTo>
                  <a:lnTo>
                    <a:pt x="227" y="412"/>
                  </a:lnTo>
                  <a:lnTo>
                    <a:pt x="241" y="406"/>
                  </a:lnTo>
                  <a:lnTo>
                    <a:pt x="252" y="401"/>
                  </a:lnTo>
                  <a:lnTo>
                    <a:pt x="260" y="397"/>
                  </a:lnTo>
                  <a:lnTo>
                    <a:pt x="264" y="396"/>
                  </a:lnTo>
                  <a:lnTo>
                    <a:pt x="264" y="396"/>
                  </a:lnTo>
                  <a:lnTo>
                    <a:pt x="266" y="397"/>
                  </a:lnTo>
                  <a:lnTo>
                    <a:pt x="270" y="398"/>
                  </a:lnTo>
                  <a:lnTo>
                    <a:pt x="276" y="401"/>
                  </a:lnTo>
                  <a:lnTo>
                    <a:pt x="284" y="404"/>
                  </a:lnTo>
                  <a:lnTo>
                    <a:pt x="295" y="407"/>
                  </a:lnTo>
                  <a:lnTo>
                    <a:pt x="311" y="411"/>
                  </a:lnTo>
                  <a:lnTo>
                    <a:pt x="329" y="412"/>
                  </a:lnTo>
                  <a:lnTo>
                    <a:pt x="352" y="413"/>
                  </a:lnTo>
                  <a:lnTo>
                    <a:pt x="352" y="122"/>
                  </a:lnTo>
                  <a:lnTo>
                    <a:pt x="352" y="122"/>
                  </a:lnTo>
                  <a:lnTo>
                    <a:pt x="352" y="106"/>
                  </a:lnTo>
                  <a:lnTo>
                    <a:pt x="350" y="92"/>
                  </a:lnTo>
                  <a:lnTo>
                    <a:pt x="347" y="78"/>
                  </a:lnTo>
                  <a:lnTo>
                    <a:pt x="343" y="66"/>
                  </a:lnTo>
                  <a:lnTo>
                    <a:pt x="337" y="56"/>
                  </a:lnTo>
                  <a:lnTo>
                    <a:pt x="331" y="45"/>
                  </a:lnTo>
                  <a:lnTo>
                    <a:pt x="323" y="36"/>
                  </a:lnTo>
                  <a:lnTo>
                    <a:pt x="314" y="29"/>
                  </a:lnTo>
                  <a:lnTo>
                    <a:pt x="304" y="22"/>
                  </a:lnTo>
                  <a:lnTo>
                    <a:pt x="293" y="15"/>
                  </a:lnTo>
                  <a:lnTo>
                    <a:pt x="281" y="11"/>
                  </a:lnTo>
                  <a:lnTo>
                    <a:pt x="268" y="7"/>
                  </a:lnTo>
                  <a:lnTo>
                    <a:pt x="253" y="4"/>
                  </a:lnTo>
                  <a:lnTo>
                    <a:pt x="238" y="2"/>
                  </a:lnTo>
                  <a:lnTo>
                    <a:pt x="223" y="1"/>
                  </a:lnTo>
                  <a:lnTo>
                    <a:pt x="205" y="0"/>
                  </a:lnTo>
                  <a:close/>
                  <a:moveTo>
                    <a:pt x="1319" y="332"/>
                  </a:moveTo>
                  <a:lnTo>
                    <a:pt x="1319" y="332"/>
                  </a:lnTo>
                  <a:lnTo>
                    <a:pt x="1300" y="338"/>
                  </a:lnTo>
                  <a:lnTo>
                    <a:pt x="1273" y="347"/>
                  </a:lnTo>
                  <a:lnTo>
                    <a:pt x="1259" y="350"/>
                  </a:lnTo>
                  <a:lnTo>
                    <a:pt x="1243" y="353"/>
                  </a:lnTo>
                  <a:lnTo>
                    <a:pt x="1229" y="355"/>
                  </a:lnTo>
                  <a:lnTo>
                    <a:pt x="1216" y="355"/>
                  </a:lnTo>
                  <a:lnTo>
                    <a:pt x="1216" y="355"/>
                  </a:lnTo>
                  <a:lnTo>
                    <a:pt x="1202" y="355"/>
                  </a:lnTo>
                  <a:lnTo>
                    <a:pt x="1189" y="353"/>
                  </a:lnTo>
                  <a:lnTo>
                    <a:pt x="1177" y="349"/>
                  </a:lnTo>
                  <a:lnTo>
                    <a:pt x="1172" y="347"/>
                  </a:lnTo>
                  <a:lnTo>
                    <a:pt x="1168" y="344"/>
                  </a:lnTo>
                  <a:lnTo>
                    <a:pt x="1164" y="340"/>
                  </a:lnTo>
                  <a:lnTo>
                    <a:pt x="1160" y="336"/>
                  </a:lnTo>
                  <a:lnTo>
                    <a:pt x="1157" y="331"/>
                  </a:lnTo>
                  <a:lnTo>
                    <a:pt x="1154" y="326"/>
                  </a:lnTo>
                  <a:lnTo>
                    <a:pt x="1151" y="321"/>
                  </a:lnTo>
                  <a:lnTo>
                    <a:pt x="1149" y="315"/>
                  </a:lnTo>
                  <a:lnTo>
                    <a:pt x="1148" y="308"/>
                  </a:lnTo>
                  <a:lnTo>
                    <a:pt x="1148" y="300"/>
                  </a:lnTo>
                  <a:lnTo>
                    <a:pt x="1148" y="300"/>
                  </a:lnTo>
                  <a:lnTo>
                    <a:pt x="1149" y="288"/>
                  </a:lnTo>
                  <a:lnTo>
                    <a:pt x="1152" y="277"/>
                  </a:lnTo>
                  <a:lnTo>
                    <a:pt x="1155" y="272"/>
                  </a:lnTo>
                  <a:lnTo>
                    <a:pt x="1158" y="266"/>
                  </a:lnTo>
                  <a:lnTo>
                    <a:pt x="1161" y="262"/>
                  </a:lnTo>
                  <a:lnTo>
                    <a:pt x="1165" y="258"/>
                  </a:lnTo>
                  <a:lnTo>
                    <a:pt x="1170" y="255"/>
                  </a:lnTo>
                  <a:lnTo>
                    <a:pt x="1175" y="252"/>
                  </a:lnTo>
                  <a:lnTo>
                    <a:pt x="1181" y="249"/>
                  </a:lnTo>
                  <a:lnTo>
                    <a:pt x="1187" y="247"/>
                  </a:lnTo>
                  <a:lnTo>
                    <a:pt x="1203" y="244"/>
                  </a:lnTo>
                  <a:lnTo>
                    <a:pt x="1221" y="242"/>
                  </a:lnTo>
                  <a:lnTo>
                    <a:pt x="1319" y="239"/>
                  </a:lnTo>
                  <a:lnTo>
                    <a:pt x="1319" y="332"/>
                  </a:lnTo>
                  <a:close/>
                  <a:moveTo>
                    <a:pt x="1264" y="0"/>
                  </a:moveTo>
                  <a:lnTo>
                    <a:pt x="1264" y="0"/>
                  </a:lnTo>
                  <a:lnTo>
                    <a:pt x="1233" y="1"/>
                  </a:lnTo>
                  <a:lnTo>
                    <a:pt x="1206" y="4"/>
                  </a:lnTo>
                  <a:lnTo>
                    <a:pt x="1179" y="7"/>
                  </a:lnTo>
                  <a:lnTo>
                    <a:pt x="1156" y="12"/>
                  </a:lnTo>
                  <a:lnTo>
                    <a:pt x="1135" y="17"/>
                  </a:lnTo>
                  <a:lnTo>
                    <a:pt x="1117" y="23"/>
                  </a:lnTo>
                  <a:lnTo>
                    <a:pt x="1102" y="28"/>
                  </a:lnTo>
                  <a:lnTo>
                    <a:pt x="1091" y="33"/>
                  </a:lnTo>
                  <a:lnTo>
                    <a:pt x="1111" y="102"/>
                  </a:lnTo>
                  <a:lnTo>
                    <a:pt x="1111" y="102"/>
                  </a:lnTo>
                  <a:lnTo>
                    <a:pt x="1122" y="98"/>
                  </a:lnTo>
                  <a:lnTo>
                    <a:pt x="1150" y="91"/>
                  </a:lnTo>
                  <a:lnTo>
                    <a:pt x="1169" y="86"/>
                  </a:lnTo>
                  <a:lnTo>
                    <a:pt x="1190" y="82"/>
                  </a:lnTo>
                  <a:lnTo>
                    <a:pt x="1213" y="80"/>
                  </a:lnTo>
                  <a:lnTo>
                    <a:pt x="1236" y="79"/>
                  </a:lnTo>
                  <a:lnTo>
                    <a:pt x="1236" y="79"/>
                  </a:lnTo>
                  <a:lnTo>
                    <a:pt x="1256" y="80"/>
                  </a:lnTo>
                  <a:lnTo>
                    <a:pt x="1272" y="82"/>
                  </a:lnTo>
                  <a:lnTo>
                    <a:pt x="1279" y="84"/>
                  </a:lnTo>
                  <a:lnTo>
                    <a:pt x="1285" y="86"/>
                  </a:lnTo>
                  <a:lnTo>
                    <a:pt x="1291" y="90"/>
                  </a:lnTo>
                  <a:lnTo>
                    <a:pt x="1298" y="94"/>
                  </a:lnTo>
                  <a:lnTo>
                    <a:pt x="1302" y="98"/>
                  </a:lnTo>
                  <a:lnTo>
                    <a:pt x="1306" y="102"/>
                  </a:lnTo>
                  <a:lnTo>
                    <a:pt x="1310" y="108"/>
                  </a:lnTo>
                  <a:lnTo>
                    <a:pt x="1313" y="114"/>
                  </a:lnTo>
                  <a:lnTo>
                    <a:pt x="1315" y="120"/>
                  </a:lnTo>
                  <a:lnTo>
                    <a:pt x="1316" y="129"/>
                  </a:lnTo>
                  <a:lnTo>
                    <a:pt x="1317" y="137"/>
                  </a:lnTo>
                  <a:lnTo>
                    <a:pt x="1318" y="146"/>
                  </a:lnTo>
                  <a:lnTo>
                    <a:pt x="1318" y="176"/>
                  </a:lnTo>
                  <a:lnTo>
                    <a:pt x="1236" y="176"/>
                  </a:lnTo>
                  <a:lnTo>
                    <a:pt x="1236" y="176"/>
                  </a:lnTo>
                  <a:lnTo>
                    <a:pt x="1212" y="177"/>
                  </a:lnTo>
                  <a:lnTo>
                    <a:pt x="1189" y="179"/>
                  </a:lnTo>
                  <a:lnTo>
                    <a:pt x="1169" y="182"/>
                  </a:lnTo>
                  <a:lnTo>
                    <a:pt x="1150" y="187"/>
                  </a:lnTo>
                  <a:lnTo>
                    <a:pt x="1134" y="192"/>
                  </a:lnTo>
                  <a:lnTo>
                    <a:pt x="1120" y="200"/>
                  </a:lnTo>
                  <a:lnTo>
                    <a:pt x="1108" y="207"/>
                  </a:lnTo>
                  <a:lnTo>
                    <a:pt x="1096" y="216"/>
                  </a:lnTo>
                  <a:lnTo>
                    <a:pt x="1086" y="225"/>
                  </a:lnTo>
                  <a:lnTo>
                    <a:pt x="1079" y="236"/>
                  </a:lnTo>
                  <a:lnTo>
                    <a:pt x="1072" y="246"/>
                  </a:lnTo>
                  <a:lnTo>
                    <a:pt x="1067" y="257"/>
                  </a:lnTo>
                  <a:lnTo>
                    <a:pt x="1064" y="270"/>
                  </a:lnTo>
                  <a:lnTo>
                    <a:pt x="1061" y="282"/>
                  </a:lnTo>
                  <a:lnTo>
                    <a:pt x="1058" y="294"/>
                  </a:lnTo>
                  <a:lnTo>
                    <a:pt x="1058" y="307"/>
                  </a:lnTo>
                  <a:lnTo>
                    <a:pt x="1058" y="307"/>
                  </a:lnTo>
                  <a:lnTo>
                    <a:pt x="1060" y="323"/>
                  </a:lnTo>
                  <a:lnTo>
                    <a:pt x="1062" y="338"/>
                  </a:lnTo>
                  <a:lnTo>
                    <a:pt x="1066" y="352"/>
                  </a:lnTo>
                  <a:lnTo>
                    <a:pt x="1071" y="364"/>
                  </a:lnTo>
                  <a:lnTo>
                    <a:pt x="1077" y="376"/>
                  </a:lnTo>
                  <a:lnTo>
                    <a:pt x="1085" y="386"/>
                  </a:lnTo>
                  <a:lnTo>
                    <a:pt x="1093" y="394"/>
                  </a:lnTo>
                  <a:lnTo>
                    <a:pt x="1102" y="401"/>
                  </a:lnTo>
                  <a:lnTo>
                    <a:pt x="1113" y="408"/>
                  </a:lnTo>
                  <a:lnTo>
                    <a:pt x="1124" y="414"/>
                  </a:lnTo>
                  <a:lnTo>
                    <a:pt x="1135" y="418"/>
                  </a:lnTo>
                  <a:lnTo>
                    <a:pt x="1146" y="422"/>
                  </a:lnTo>
                  <a:lnTo>
                    <a:pt x="1159" y="424"/>
                  </a:lnTo>
                  <a:lnTo>
                    <a:pt x="1171" y="426"/>
                  </a:lnTo>
                  <a:lnTo>
                    <a:pt x="1183" y="427"/>
                  </a:lnTo>
                  <a:lnTo>
                    <a:pt x="1195" y="428"/>
                  </a:lnTo>
                  <a:lnTo>
                    <a:pt x="1195" y="428"/>
                  </a:lnTo>
                  <a:lnTo>
                    <a:pt x="1210" y="427"/>
                  </a:lnTo>
                  <a:lnTo>
                    <a:pt x="1223" y="426"/>
                  </a:lnTo>
                  <a:lnTo>
                    <a:pt x="1246" y="423"/>
                  </a:lnTo>
                  <a:lnTo>
                    <a:pt x="1268" y="418"/>
                  </a:lnTo>
                  <a:lnTo>
                    <a:pt x="1285" y="412"/>
                  </a:lnTo>
                  <a:lnTo>
                    <a:pt x="1300" y="406"/>
                  </a:lnTo>
                  <a:lnTo>
                    <a:pt x="1311" y="401"/>
                  </a:lnTo>
                  <a:lnTo>
                    <a:pt x="1318" y="397"/>
                  </a:lnTo>
                  <a:lnTo>
                    <a:pt x="1322" y="396"/>
                  </a:lnTo>
                  <a:lnTo>
                    <a:pt x="1322" y="396"/>
                  </a:lnTo>
                  <a:lnTo>
                    <a:pt x="1324" y="397"/>
                  </a:lnTo>
                  <a:lnTo>
                    <a:pt x="1327" y="398"/>
                  </a:lnTo>
                  <a:lnTo>
                    <a:pt x="1333" y="401"/>
                  </a:lnTo>
                  <a:lnTo>
                    <a:pt x="1341" y="404"/>
                  </a:lnTo>
                  <a:lnTo>
                    <a:pt x="1354" y="407"/>
                  </a:lnTo>
                  <a:lnTo>
                    <a:pt x="1368" y="411"/>
                  </a:lnTo>
                  <a:lnTo>
                    <a:pt x="1387" y="412"/>
                  </a:lnTo>
                  <a:lnTo>
                    <a:pt x="1411" y="413"/>
                  </a:lnTo>
                  <a:lnTo>
                    <a:pt x="1411" y="122"/>
                  </a:lnTo>
                  <a:lnTo>
                    <a:pt x="1411" y="122"/>
                  </a:lnTo>
                  <a:lnTo>
                    <a:pt x="1411" y="106"/>
                  </a:lnTo>
                  <a:lnTo>
                    <a:pt x="1409" y="92"/>
                  </a:lnTo>
                  <a:lnTo>
                    <a:pt x="1406" y="78"/>
                  </a:lnTo>
                  <a:lnTo>
                    <a:pt x="1401" y="66"/>
                  </a:lnTo>
                  <a:lnTo>
                    <a:pt x="1396" y="56"/>
                  </a:lnTo>
                  <a:lnTo>
                    <a:pt x="1388" y="45"/>
                  </a:lnTo>
                  <a:lnTo>
                    <a:pt x="1381" y="36"/>
                  </a:lnTo>
                  <a:lnTo>
                    <a:pt x="1372" y="29"/>
                  </a:lnTo>
                  <a:lnTo>
                    <a:pt x="1362" y="22"/>
                  </a:lnTo>
                  <a:lnTo>
                    <a:pt x="1351" y="15"/>
                  </a:lnTo>
                  <a:lnTo>
                    <a:pt x="1339" y="11"/>
                  </a:lnTo>
                  <a:lnTo>
                    <a:pt x="1326" y="7"/>
                  </a:lnTo>
                  <a:lnTo>
                    <a:pt x="1312" y="4"/>
                  </a:lnTo>
                  <a:lnTo>
                    <a:pt x="1297" y="2"/>
                  </a:lnTo>
                  <a:lnTo>
                    <a:pt x="1280" y="1"/>
                  </a:lnTo>
                  <a:lnTo>
                    <a:pt x="1264" y="0"/>
                  </a:lnTo>
                  <a:close/>
                  <a:moveTo>
                    <a:pt x="2735" y="317"/>
                  </a:moveTo>
                  <a:lnTo>
                    <a:pt x="2735" y="317"/>
                  </a:lnTo>
                  <a:lnTo>
                    <a:pt x="2714" y="326"/>
                  </a:lnTo>
                  <a:lnTo>
                    <a:pt x="2700" y="331"/>
                  </a:lnTo>
                  <a:lnTo>
                    <a:pt x="2686" y="335"/>
                  </a:lnTo>
                  <a:lnTo>
                    <a:pt x="2671" y="340"/>
                  </a:lnTo>
                  <a:lnTo>
                    <a:pt x="2654" y="343"/>
                  </a:lnTo>
                  <a:lnTo>
                    <a:pt x="2638" y="345"/>
                  </a:lnTo>
                  <a:lnTo>
                    <a:pt x="2621" y="346"/>
                  </a:lnTo>
                  <a:lnTo>
                    <a:pt x="2621" y="346"/>
                  </a:lnTo>
                  <a:lnTo>
                    <a:pt x="2609" y="346"/>
                  </a:lnTo>
                  <a:lnTo>
                    <a:pt x="2599" y="345"/>
                  </a:lnTo>
                  <a:lnTo>
                    <a:pt x="2590" y="343"/>
                  </a:lnTo>
                  <a:lnTo>
                    <a:pt x="2583" y="341"/>
                  </a:lnTo>
                  <a:lnTo>
                    <a:pt x="2576" y="337"/>
                  </a:lnTo>
                  <a:lnTo>
                    <a:pt x="2570" y="333"/>
                  </a:lnTo>
                  <a:lnTo>
                    <a:pt x="2564" y="328"/>
                  </a:lnTo>
                  <a:lnTo>
                    <a:pt x="2560" y="323"/>
                  </a:lnTo>
                  <a:lnTo>
                    <a:pt x="2556" y="317"/>
                  </a:lnTo>
                  <a:lnTo>
                    <a:pt x="2553" y="311"/>
                  </a:lnTo>
                  <a:lnTo>
                    <a:pt x="2551" y="302"/>
                  </a:lnTo>
                  <a:lnTo>
                    <a:pt x="2549" y="294"/>
                  </a:lnTo>
                  <a:lnTo>
                    <a:pt x="2547" y="275"/>
                  </a:lnTo>
                  <a:lnTo>
                    <a:pt x="2547" y="252"/>
                  </a:lnTo>
                  <a:lnTo>
                    <a:pt x="2547" y="4"/>
                  </a:lnTo>
                  <a:lnTo>
                    <a:pt x="2533" y="4"/>
                  </a:lnTo>
                  <a:lnTo>
                    <a:pt x="2533" y="4"/>
                  </a:lnTo>
                  <a:lnTo>
                    <a:pt x="2513" y="4"/>
                  </a:lnTo>
                  <a:lnTo>
                    <a:pt x="2490" y="6"/>
                  </a:lnTo>
                  <a:lnTo>
                    <a:pt x="2467" y="8"/>
                  </a:lnTo>
                  <a:lnTo>
                    <a:pt x="2454" y="10"/>
                  </a:lnTo>
                  <a:lnTo>
                    <a:pt x="2454" y="263"/>
                  </a:lnTo>
                  <a:lnTo>
                    <a:pt x="2454" y="263"/>
                  </a:lnTo>
                  <a:lnTo>
                    <a:pt x="2454" y="284"/>
                  </a:lnTo>
                  <a:lnTo>
                    <a:pt x="2455" y="302"/>
                  </a:lnTo>
                  <a:lnTo>
                    <a:pt x="2457" y="320"/>
                  </a:lnTo>
                  <a:lnTo>
                    <a:pt x="2459" y="336"/>
                  </a:lnTo>
                  <a:lnTo>
                    <a:pt x="2463" y="351"/>
                  </a:lnTo>
                  <a:lnTo>
                    <a:pt x="2468" y="364"/>
                  </a:lnTo>
                  <a:lnTo>
                    <a:pt x="2475" y="377"/>
                  </a:lnTo>
                  <a:lnTo>
                    <a:pt x="2482" y="387"/>
                  </a:lnTo>
                  <a:lnTo>
                    <a:pt x="2490" y="397"/>
                  </a:lnTo>
                  <a:lnTo>
                    <a:pt x="2500" y="405"/>
                  </a:lnTo>
                  <a:lnTo>
                    <a:pt x="2512" y="412"/>
                  </a:lnTo>
                  <a:lnTo>
                    <a:pt x="2525" y="418"/>
                  </a:lnTo>
                  <a:lnTo>
                    <a:pt x="2540" y="422"/>
                  </a:lnTo>
                  <a:lnTo>
                    <a:pt x="2556" y="425"/>
                  </a:lnTo>
                  <a:lnTo>
                    <a:pt x="2575" y="427"/>
                  </a:lnTo>
                  <a:lnTo>
                    <a:pt x="2595" y="428"/>
                  </a:lnTo>
                  <a:lnTo>
                    <a:pt x="2595" y="428"/>
                  </a:lnTo>
                  <a:lnTo>
                    <a:pt x="2611" y="427"/>
                  </a:lnTo>
                  <a:lnTo>
                    <a:pt x="2626" y="426"/>
                  </a:lnTo>
                  <a:lnTo>
                    <a:pt x="2640" y="425"/>
                  </a:lnTo>
                  <a:lnTo>
                    <a:pt x="2653" y="422"/>
                  </a:lnTo>
                  <a:lnTo>
                    <a:pt x="2677" y="417"/>
                  </a:lnTo>
                  <a:lnTo>
                    <a:pt x="2697" y="411"/>
                  </a:lnTo>
                  <a:lnTo>
                    <a:pt x="2714" y="404"/>
                  </a:lnTo>
                  <a:lnTo>
                    <a:pt x="2725" y="399"/>
                  </a:lnTo>
                  <a:lnTo>
                    <a:pt x="2737" y="394"/>
                  </a:lnTo>
                  <a:lnTo>
                    <a:pt x="2737" y="394"/>
                  </a:lnTo>
                  <a:lnTo>
                    <a:pt x="2743" y="397"/>
                  </a:lnTo>
                  <a:lnTo>
                    <a:pt x="2750" y="400"/>
                  </a:lnTo>
                  <a:lnTo>
                    <a:pt x="2761" y="403"/>
                  </a:lnTo>
                  <a:lnTo>
                    <a:pt x="2773" y="406"/>
                  </a:lnTo>
                  <a:lnTo>
                    <a:pt x="2788" y="409"/>
                  </a:lnTo>
                  <a:lnTo>
                    <a:pt x="2807" y="412"/>
                  </a:lnTo>
                  <a:lnTo>
                    <a:pt x="2828" y="413"/>
                  </a:lnTo>
                  <a:lnTo>
                    <a:pt x="2828" y="10"/>
                  </a:lnTo>
                  <a:lnTo>
                    <a:pt x="2828" y="10"/>
                  </a:lnTo>
                  <a:lnTo>
                    <a:pt x="2796" y="6"/>
                  </a:lnTo>
                  <a:lnTo>
                    <a:pt x="2774" y="5"/>
                  </a:lnTo>
                  <a:lnTo>
                    <a:pt x="2753" y="4"/>
                  </a:lnTo>
                  <a:lnTo>
                    <a:pt x="2735" y="4"/>
                  </a:lnTo>
                  <a:lnTo>
                    <a:pt x="2735" y="317"/>
                  </a:lnTo>
                  <a:close/>
                  <a:moveTo>
                    <a:pt x="2937" y="413"/>
                  </a:moveTo>
                  <a:lnTo>
                    <a:pt x="2937" y="413"/>
                  </a:lnTo>
                  <a:lnTo>
                    <a:pt x="2948" y="415"/>
                  </a:lnTo>
                  <a:lnTo>
                    <a:pt x="2976" y="420"/>
                  </a:lnTo>
                  <a:lnTo>
                    <a:pt x="2997" y="423"/>
                  </a:lnTo>
                  <a:lnTo>
                    <a:pt x="3020" y="425"/>
                  </a:lnTo>
                  <a:lnTo>
                    <a:pt x="3047" y="427"/>
                  </a:lnTo>
                  <a:lnTo>
                    <a:pt x="3075" y="428"/>
                  </a:lnTo>
                  <a:lnTo>
                    <a:pt x="3075" y="428"/>
                  </a:lnTo>
                  <a:lnTo>
                    <a:pt x="3091" y="427"/>
                  </a:lnTo>
                  <a:lnTo>
                    <a:pt x="3105" y="426"/>
                  </a:lnTo>
                  <a:lnTo>
                    <a:pt x="3120" y="425"/>
                  </a:lnTo>
                  <a:lnTo>
                    <a:pt x="3135" y="422"/>
                  </a:lnTo>
                  <a:lnTo>
                    <a:pt x="3150" y="419"/>
                  </a:lnTo>
                  <a:lnTo>
                    <a:pt x="3164" y="414"/>
                  </a:lnTo>
                  <a:lnTo>
                    <a:pt x="3178" y="408"/>
                  </a:lnTo>
                  <a:lnTo>
                    <a:pt x="3191" y="402"/>
                  </a:lnTo>
                  <a:lnTo>
                    <a:pt x="3202" y="394"/>
                  </a:lnTo>
                  <a:lnTo>
                    <a:pt x="3213" y="385"/>
                  </a:lnTo>
                  <a:lnTo>
                    <a:pt x="3223" y="375"/>
                  </a:lnTo>
                  <a:lnTo>
                    <a:pt x="3232" y="363"/>
                  </a:lnTo>
                  <a:lnTo>
                    <a:pt x="3239" y="350"/>
                  </a:lnTo>
                  <a:lnTo>
                    <a:pt x="3244" y="334"/>
                  </a:lnTo>
                  <a:lnTo>
                    <a:pt x="3247" y="318"/>
                  </a:lnTo>
                  <a:lnTo>
                    <a:pt x="3248" y="300"/>
                  </a:lnTo>
                  <a:lnTo>
                    <a:pt x="3248" y="300"/>
                  </a:lnTo>
                  <a:lnTo>
                    <a:pt x="3247" y="288"/>
                  </a:lnTo>
                  <a:lnTo>
                    <a:pt x="3246" y="277"/>
                  </a:lnTo>
                  <a:lnTo>
                    <a:pt x="3243" y="266"/>
                  </a:lnTo>
                  <a:lnTo>
                    <a:pt x="3239" y="256"/>
                  </a:lnTo>
                  <a:lnTo>
                    <a:pt x="3234" y="248"/>
                  </a:lnTo>
                  <a:lnTo>
                    <a:pt x="3228" y="239"/>
                  </a:lnTo>
                  <a:lnTo>
                    <a:pt x="3220" y="231"/>
                  </a:lnTo>
                  <a:lnTo>
                    <a:pt x="3213" y="224"/>
                  </a:lnTo>
                  <a:lnTo>
                    <a:pt x="3204" y="217"/>
                  </a:lnTo>
                  <a:lnTo>
                    <a:pt x="3194" y="211"/>
                  </a:lnTo>
                  <a:lnTo>
                    <a:pt x="3184" y="204"/>
                  </a:lnTo>
                  <a:lnTo>
                    <a:pt x="3171" y="199"/>
                  </a:lnTo>
                  <a:lnTo>
                    <a:pt x="3146" y="187"/>
                  </a:lnTo>
                  <a:lnTo>
                    <a:pt x="3117" y="176"/>
                  </a:lnTo>
                  <a:lnTo>
                    <a:pt x="3117" y="176"/>
                  </a:lnTo>
                  <a:lnTo>
                    <a:pt x="3086" y="164"/>
                  </a:lnTo>
                  <a:lnTo>
                    <a:pt x="3072" y="157"/>
                  </a:lnTo>
                  <a:lnTo>
                    <a:pt x="3060" y="151"/>
                  </a:lnTo>
                  <a:lnTo>
                    <a:pt x="3050" y="144"/>
                  </a:lnTo>
                  <a:lnTo>
                    <a:pt x="3046" y="140"/>
                  </a:lnTo>
                  <a:lnTo>
                    <a:pt x="3043" y="136"/>
                  </a:lnTo>
                  <a:lnTo>
                    <a:pt x="3040" y="132"/>
                  </a:lnTo>
                  <a:lnTo>
                    <a:pt x="3038" y="127"/>
                  </a:lnTo>
                  <a:lnTo>
                    <a:pt x="3037" y="121"/>
                  </a:lnTo>
                  <a:lnTo>
                    <a:pt x="3037" y="116"/>
                  </a:lnTo>
                  <a:lnTo>
                    <a:pt x="3037" y="116"/>
                  </a:lnTo>
                  <a:lnTo>
                    <a:pt x="3037" y="110"/>
                  </a:lnTo>
                  <a:lnTo>
                    <a:pt x="3039" y="104"/>
                  </a:lnTo>
                  <a:lnTo>
                    <a:pt x="3043" y="97"/>
                  </a:lnTo>
                  <a:lnTo>
                    <a:pt x="3049" y="90"/>
                  </a:lnTo>
                  <a:lnTo>
                    <a:pt x="3053" y="86"/>
                  </a:lnTo>
                  <a:lnTo>
                    <a:pt x="3057" y="83"/>
                  </a:lnTo>
                  <a:lnTo>
                    <a:pt x="3063" y="81"/>
                  </a:lnTo>
                  <a:lnTo>
                    <a:pt x="3069" y="78"/>
                  </a:lnTo>
                  <a:lnTo>
                    <a:pt x="3076" y="76"/>
                  </a:lnTo>
                  <a:lnTo>
                    <a:pt x="3084" y="75"/>
                  </a:lnTo>
                  <a:lnTo>
                    <a:pt x="3093" y="74"/>
                  </a:lnTo>
                  <a:lnTo>
                    <a:pt x="3103" y="74"/>
                  </a:lnTo>
                  <a:lnTo>
                    <a:pt x="3103" y="74"/>
                  </a:lnTo>
                  <a:lnTo>
                    <a:pt x="3122" y="75"/>
                  </a:lnTo>
                  <a:lnTo>
                    <a:pt x="3142" y="77"/>
                  </a:lnTo>
                  <a:lnTo>
                    <a:pt x="3159" y="81"/>
                  </a:lnTo>
                  <a:lnTo>
                    <a:pt x="3175" y="85"/>
                  </a:lnTo>
                  <a:lnTo>
                    <a:pt x="3199" y="94"/>
                  </a:lnTo>
                  <a:lnTo>
                    <a:pt x="3208" y="98"/>
                  </a:lnTo>
                  <a:lnTo>
                    <a:pt x="3232" y="30"/>
                  </a:lnTo>
                  <a:lnTo>
                    <a:pt x="3232" y="30"/>
                  </a:lnTo>
                  <a:lnTo>
                    <a:pt x="3213" y="22"/>
                  </a:lnTo>
                  <a:lnTo>
                    <a:pt x="3200" y="16"/>
                  </a:lnTo>
                  <a:lnTo>
                    <a:pt x="3184" y="12"/>
                  </a:lnTo>
                  <a:lnTo>
                    <a:pt x="3165" y="7"/>
                  </a:lnTo>
                  <a:lnTo>
                    <a:pt x="3144" y="4"/>
                  </a:lnTo>
                  <a:lnTo>
                    <a:pt x="3120" y="1"/>
                  </a:lnTo>
                  <a:lnTo>
                    <a:pt x="3095" y="0"/>
                  </a:lnTo>
                  <a:lnTo>
                    <a:pt x="3095" y="0"/>
                  </a:lnTo>
                  <a:lnTo>
                    <a:pt x="3080" y="1"/>
                  </a:lnTo>
                  <a:lnTo>
                    <a:pt x="3066" y="2"/>
                  </a:lnTo>
                  <a:lnTo>
                    <a:pt x="3052" y="4"/>
                  </a:lnTo>
                  <a:lnTo>
                    <a:pt x="3039" y="8"/>
                  </a:lnTo>
                  <a:lnTo>
                    <a:pt x="3025" y="12"/>
                  </a:lnTo>
                  <a:lnTo>
                    <a:pt x="3013" y="17"/>
                  </a:lnTo>
                  <a:lnTo>
                    <a:pt x="3001" y="24"/>
                  </a:lnTo>
                  <a:lnTo>
                    <a:pt x="2990" y="31"/>
                  </a:lnTo>
                  <a:lnTo>
                    <a:pt x="2979" y="39"/>
                  </a:lnTo>
                  <a:lnTo>
                    <a:pt x="2970" y="47"/>
                  </a:lnTo>
                  <a:lnTo>
                    <a:pt x="2962" y="58"/>
                  </a:lnTo>
                  <a:lnTo>
                    <a:pt x="2956" y="69"/>
                  </a:lnTo>
                  <a:lnTo>
                    <a:pt x="2950" y="80"/>
                  </a:lnTo>
                  <a:lnTo>
                    <a:pt x="2946" y="94"/>
                  </a:lnTo>
                  <a:lnTo>
                    <a:pt x="2944" y="107"/>
                  </a:lnTo>
                  <a:lnTo>
                    <a:pt x="2943" y="122"/>
                  </a:lnTo>
                  <a:lnTo>
                    <a:pt x="2943" y="122"/>
                  </a:lnTo>
                  <a:lnTo>
                    <a:pt x="2944" y="137"/>
                  </a:lnTo>
                  <a:lnTo>
                    <a:pt x="2946" y="150"/>
                  </a:lnTo>
                  <a:lnTo>
                    <a:pt x="2950" y="164"/>
                  </a:lnTo>
                  <a:lnTo>
                    <a:pt x="2956" y="175"/>
                  </a:lnTo>
                  <a:lnTo>
                    <a:pt x="2962" y="185"/>
                  </a:lnTo>
                  <a:lnTo>
                    <a:pt x="2970" y="194"/>
                  </a:lnTo>
                  <a:lnTo>
                    <a:pt x="2979" y="203"/>
                  </a:lnTo>
                  <a:lnTo>
                    <a:pt x="2988" y="210"/>
                  </a:lnTo>
                  <a:lnTo>
                    <a:pt x="2999" y="217"/>
                  </a:lnTo>
                  <a:lnTo>
                    <a:pt x="3010" y="223"/>
                  </a:lnTo>
                  <a:lnTo>
                    <a:pt x="3021" y="229"/>
                  </a:lnTo>
                  <a:lnTo>
                    <a:pt x="3032" y="235"/>
                  </a:lnTo>
                  <a:lnTo>
                    <a:pt x="3056" y="243"/>
                  </a:lnTo>
                  <a:lnTo>
                    <a:pt x="3079" y="251"/>
                  </a:lnTo>
                  <a:lnTo>
                    <a:pt x="3079" y="251"/>
                  </a:lnTo>
                  <a:lnTo>
                    <a:pt x="3108" y="261"/>
                  </a:lnTo>
                  <a:lnTo>
                    <a:pt x="3121" y="266"/>
                  </a:lnTo>
                  <a:lnTo>
                    <a:pt x="3133" y="273"/>
                  </a:lnTo>
                  <a:lnTo>
                    <a:pt x="3142" y="280"/>
                  </a:lnTo>
                  <a:lnTo>
                    <a:pt x="3148" y="287"/>
                  </a:lnTo>
                  <a:lnTo>
                    <a:pt x="3151" y="291"/>
                  </a:lnTo>
                  <a:lnTo>
                    <a:pt x="3153" y="296"/>
                  </a:lnTo>
                  <a:lnTo>
                    <a:pt x="3154" y="300"/>
                  </a:lnTo>
                  <a:lnTo>
                    <a:pt x="3154" y="306"/>
                  </a:lnTo>
                  <a:lnTo>
                    <a:pt x="3154" y="306"/>
                  </a:lnTo>
                  <a:lnTo>
                    <a:pt x="3154" y="315"/>
                  </a:lnTo>
                  <a:lnTo>
                    <a:pt x="3151" y="324"/>
                  </a:lnTo>
                  <a:lnTo>
                    <a:pt x="3149" y="328"/>
                  </a:lnTo>
                  <a:lnTo>
                    <a:pt x="3146" y="332"/>
                  </a:lnTo>
                  <a:lnTo>
                    <a:pt x="3143" y="335"/>
                  </a:lnTo>
                  <a:lnTo>
                    <a:pt x="3139" y="340"/>
                  </a:lnTo>
                  <a:lnTo>
                    <a:pt x="3134" y="343"/>
                  </a:lnTo>
                  <a:lnTo>
                    <a:pt x="3127" y="346"/>
                  </a:lnTo>
                  <a:lnTo>
                    <a:pt x="3121" y="348"/>
                  </a:lnTo>
                  <a:lnTo>
                    <a:pt x="3113" y="350"/>
                  </a:lnTo>
                  <a:lnTo>
                    <a:pt x="3104" y="352"/>
                  </a:lnTo>
                  <a:lnTo>
                    <a:pt x="3095" y="353"/>
                  </a:lnTo>
                  <a:lnTo>
                    <a:pt x="3071" y="354"/>
                  </a:lnTo>
                  <a:lnTo>
                    <a:pt x="3071" y="354"/>
                  </a:lnTo>
                  <a:lnTo>
                    <a:pt x="3050" y="354"/>
                  </a:lnTo>
                  <a:lnTo>
                    <a:pt x="3029" y="352"/>
                  </a:lnTo>
                  <a:lnTo>
                    <a:pt x="2992" y="348"/>
                  </a:lnTo>
                  <a:lnTo>
                    <a:pt x="2965" y="344"/>
                  </a:lnTo>
                  <a:lnTo>
                    <a:pt x="2955" y="342"/>
                  </a:lnTo>
                  <a:lnTo>
                    <a:pt x="2937" y="413"/>
                  </a:lnTo>
                  <a:close/>
                  <a:moveTo>
                    <a:pt x="1639" y="80"/>
                  </a:moveTo>
                  <a:lnTo>
                    <a:pt x="1639" y="80"/>
                  </a:lnTo>
                  <a:lnTo>
                    <a:pt x="1653" y="77"/>
                  </a:lnTo>
                  <a:lnTo>
                    <a:pt x="1670" y="75"/>
                  </a:lnTo>
                  <a:lnTo>
                    <a:pt x="1691" y="73"/>
                  </a:lnTo>
                  <a:lnTo>
                    <a:pt x="1712" y="73"/>
                  </a:lnTo>
                  <a:lnTo>
                    <a:pt x="1712" y="73"/>
                  </a:lnTo>
                  <a:lnTo>
                    <a:pt x="1726" y="73"/>
                  </a:lnTo>
                  <a:lnTo>
                    <a:pt x="1737" y="74"/>
                  </a:lnTo>
                  <a:lnTo>
                    <a:pt x="1749" y="77"/>
                  </a:lnTo>
                  <a:lnTo>
                    <a:pt x="1760" y="80"/>
                  </a:lnTo>
                  <a:lnTo>
                    <a:pt x="1771" y="84"/>
                  </a:lnTo>
                  <a:lnTo>
                    <a:pt x="1780" y="90"/>
                  </a:lnTo>
                  <a:lnTo>
                    <a:pt x="1790" y="97"/>
                  </a:lnTo>
                  <a:lnTo>
                    <a:pt x="1798" y="104"/>
                  </a:lnTo>
                  <a:lnTo>
                    <a:pt x="1805" y="113"/>
                  </a:lnTo>
                  <a:lnTo>
                    <a:pt x="1813" y="122"/>
                  </a:lnTo>
                  <a:lnTo>
                    <a:pt x="1819" y="134"/>
                  </a:lnTo>
                  <a:lnTo>
                    <a:pt x="1824" y="147"/>
                  </a:lnTo>
                  <a:lnTo>
                    <a:pt x="1828" y="161"/>
                  </a:lnTo>
                  <a:lnTo>
                    <a:pt x="1831" y="176"/>
                  </a:lnTo>
                  <a:lnTo>
                    <a:pt x="1832" y="192"/>
                  </a:lnTo>
                  <a:lnTo>
                    <a:pt x="1833" y="211"/>
                  </a:lnTo>
                  <a:lnTo>
                    <a:pt x="1833" y="211"/>
                  </a:lnTo>
                  <a:lnTo>
                    <a:pt x="1833" y="228"/>
                  </a:lnTo>
                  <a:lnTo>
                    <a:pt x="1832" y="245"/>
                  </a:lnTo>
                  <a:lnTo>
                    <a:pt x="1830" y="260"/>
                  </a:lnTo>
                  <a:lnTo>
                    <a:pt x="1827" y="275"/>
                  </a:lnTo>
                  <a:lnTo>
                    <a:pt x="1824" y="288"/>
                  </a:lnTo>
                  <a:lnTo>
                    <a:pt x="1820" y="299"/>
                  </a:lnTo>
                  <a:lnTo>
                    <a:pt x="1814" y="311"/>
                  </a:lnTo>
                  <a:lnTo>
                    <a:pt x="1807" y="320"/>
                  </a:lnTo>
                  <a:lnTo>
                    <a:pt x="1799" y="328"/>
                  </a:lnTo>
                  <a:lnTo>
                    <a:pt x="1790" y="335"/>
                  </a:lnTo>
                  <a:lnTo>
                    <a:pt x="1780" y="342"/>
                  </a:lnTo>
                  <a:lnTo>
                    <a:pt x="1768" y="347"/>
                  </a:lnTo>
                  <a:lnTo>
                    <a:pt x="1754" y="350"/>
                  </a:lnTo>
                  <a:lnTo>
                    <a:pt x="1739" y="353"/>
                  </a:lnTo>
                  <a:lnTo>
                    <a:pt x="1723" y="355"/>
                  </a:lnTo>
                  <a:lnTo>
                    <a:pt x="1704" y="355"/>
                  </a:lnTo>
                  <a:lnTo>
                    <a:pt x="1704" y="355"/>
                  </a:lnTo>
                  <a:lnTo>
                    <a:pt x="1681" y="354"/>
                  </a:lnTo>
                  <a:lnTo>
                    <a:pt x="1659" y="353"/>
                  </a:lnTo>
                  <a:lnTo>
                    <a:pt x="1639" y="351"/>
                  </a:lnTo>
                  <a:lnTo>
                    <a:pt x="1639" y="80"/>
                  </a:lnTo>
                  <a:close/>
                  <a:moveTo>
                    <a:pt x="1717" y="0"/>
                  </a:moveTo>
                  <a:lnTo>
                    <a:pt x="1717" y="0"/>
                  </a:lnTo>
                  <a:lnTo>
                    <a:pt x="1696" y="1"/>
                  </a:lnTo>
                  <a:lnTo>
                    <a:pt x="1675" y="2"/>
                  </a:lnTo>
                  <a:lnTo>
                    <a:pt x="1652" y="4"/>
                  </a:lnTo>
                  <a:lnTo>
                    <a:pt x="1629" y="7"/>
                  </a:lnTo>
                  <a:lnTo>
                    <a:pt x="1606" y="10"/>
                  </a:lnTo>
                  <a:lnTo>
                    <a:pt x="1585" y="14"/>
                  </a:lnTo>
                  <a:lnTo>
                    <a:pt x="1564" y="20"/>
                  </a:lnTo>
                  <a:lnTo>
                    <a:pt x="1546" y="26"/>
                  </a:lnTo>
                  <a:lnTo>
                    <a:pt x="1546" y="415"/>
                  </a:lnTo>
                  <a:lnTo>
                    <a:pt x="1546" y="415"/>
                  </a:lnTo>
                  <a:lnTo>
                    <a:pt x="1561" y="418"/>
                  </a:lnTo>
                  <a:lnTo>
                    <a:pt x="1580" y="420"/>
                  </a:lnTo>
                  <a:lnTo>
                    <a:pt x="1619" y="424"/>
                  </a:lnTo>
                  <a:lnTo>
                    <a:pt x="1662" y="427"/>
                  </a:lnTo>
                  <a:lnTo>
                    <a:pt x="1701" y="428"/>
                  </a:lnTo>
                  <a:lnTo>
                    <a:pt x="1701" y="428"/>
                  </a:lnTo>
                  <a:lnTo>
                    <a:pt x="1732" y="427"/>
                  </a:lnTo>
                  <a:lnTo>
                    <a:pt x="1758" y="425"/>
                  </a:lnTo>
                  <a:lnTo>
                    <a:pt x="1784" y="421"/>
                  </a:lnTo>
                  <a:lnTo>
                    <a:pt x="1807" y="415"/>
                  </a:lnTo>
                  <a:lnTo>
                    <a:pt x="1828" y="408"/>
                  </a:lnTo>
                  <a:lnTo>
                    <a:pt x="1847" y="399"/>
                  </a:lnTo>
                  <a:lnTo>
                    <a:pt x="1855" y="394"/>
                  </a:lnTo>
                  <a:lnTo>
                    <a:pt x="1864" y="389"/>
                  </a:lnTo>
                  <a:lnTo>
                    <a:pt x="1872" y="383"/>
                  </a:lnTo>
                  <a:lnTo>
                    <a:pt x="1879" y="377"/>
                  </a:lnTo>
                  <a:lnTo>
                    <a:pt x="1885" y="369"/>
                  </a:lnTo>
                  <a:lnTo>
                    <a:pt x="1891" y="362"/>
                  </a:lnTo>
                  <a:lnTo>
                    <a:pt x="1897" y="355"/>
                  </a:lnTo>
                  <a:lnTo>
                    <a:pt x="1902" y="347"/>
                  </a:lnTo>
                  <a:lnTo>
                    <a:pt x="1907" y="337"/>
                  </a:lnTo>
                  <a:lnTo>
                    <a:pt x="1912" y="329"/>
                  </a:lnTo>
                  <a:lnTo>
                    <a:pt x="1919" y="309"/>
                  </a:lnTo>
                  <a:lnTo>
                    <a:pt x="1924" y="287"/>
                  </a:lnTo>
                  <a:lnTo>
                    <a:pt x="1928" y="264"/>
                  </a:lnTo>
                  <a:lnTo>
                    <a:pt x="1930" y="239"/>
                  </a:lnTo>
                  <a:lnTo>
                    <a:pt x="1931" y="211"/>
                  </a:lnTo>
                  <a:lnTo>
                    <a:pt x="1931" y="211"/>
                  </a:lnTo>
                  <a:lnTo>
                    <a:pt x="1930" y="187"/>
                  </a:lnTo>
                  <a:lnTo>
                    <a:pt x="1927" y="164"/>
                  </a:lnTo>
                  <a:lnTo>
                    <a:pt x="1923" y="143"/>
                  </a:lnTo>
                  <a:lnTo>
                    <a:pt x="1917" y="122"/>
                  </a:lnTo>
                  <a:lnTo>
                    <a:pt x="1909" y="104"/>
                  </a:lnTo>
                  <a:lnTo>
                    <a:pt x="1898" y="86"/>
                  </a:lnTo>
                  <a:lnTo>
                    <a:pt x="1887" y="71"/>
                  </a:lnTo>
                  <a:lnTo>
                    <a:pt x="1874" y="57"/>
                  </a:lnTo>
                  <a:lnTo>
                    <a:pt x="1860" y="43"/>
                  </a:lnTo>
                  <a:lnTo>
                    <a:pt x="1843" y="32"/>
                  </a:lnTo>
                  <a:lnTo>
                    <a:pt x="1826" y="23"/>
                  </a:lnTo>
                  <a:lnTo>
                    <a:pt x="1806" y="14"/>
                  </a:lnTo>
                  <a:lnTo>
                    <a:pt x="1786" y="8"/>
                  </a:lnTo>
                  <a:lnTo>
                    <a:pt x="1764" y="4"/>
                  </a:lnTo>
                  <a:lnTo>
                    <a:pt x="1741" y="1"/>
                  </a:lnTo>
                  <a:lnTo>
                    <a:pt x="1717" y="0"/>
                  </a:lnTo>
                  <a:close/>
                </a:path>
              </a:pathLst>
            </a:custGeom>
            <a:solidFill>
              <a:srgbClr val="005E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66" name="Freeform 65"/>
            <p:cNvSpPr>
              <a:spLocks/>
            </p:cNvSpPr>
            <p:nvPr userDrawn="1"/>
          </p:nvSpPr>
          <p:spPr bwMode="auto">
            <a:xfrm>
              <a:off x="5160" y="3974"/>
              <a:ext cx="76" cy="107"/>
            </a:xfrm>
            <a:custGeom>
              <a:avLst/>
              <a:gdLst>
                <a:gd name="T0" fmla="*/ 0 w 305"/>
                <a:gd name="T1" fmla="*/ 407 h 428"/>
                <a:gd name="T2" fmla="*/ 0 w 305"/>
                <a:gd name="T3" fmla="*/ 407 h 428"/>
                <a:gd name="T4" fmla="*/ 13 w 305"/>
                <a:gd name="T5" fmla="*/ 411 h 428"/>
                <a:gd name="T6" fmla="*/ 47 w 305"/>
                <a:gd name="T7" fmla="*/ 418 h 428"/>
                <a:gd name="T8" fmla="*/ 71 w 305"/>
                <a:gd name="T9" fmla="*/ 421 h 428"/>
                <a:gd name="T10" fmla="*/ 98 w 305"/>
                <a:gd name="T11" fmla="*/ 425 h 428"/>
                <a:gd name="T12" fmla="*/ 129 w 305"/>
                <a:gd name="T13" fmla="*/ 427 h 428"/>
                <a:gd name="T14" fmla="*/ 163 w 305"/>
                <a:gd name="T15" fmla="*/ 428 h 428"/>
                <a:gd name="T16" fmla="*/ 163 w 305"/>
                <a:gd name="T17" fmla="*/ 428 h 428"/>
                <a:gd name="T18" fmla="*/ 197 w 305"/>
                <a:gd name="T19" fmla="*/ 427 h 428"/>
                <a:gd name="T20" fmla="*/ 226 w 305"/>
                <a:gd name="T21" fmla="*/ 426 h 428"/>
                <a:gd name="T22" fmla="*/ 251 w 305"/>
                <a:gd name="T23" fmla="*/ 424 h 428"/>
                <a:gd name="T24" fmla="*/ 270 w 305"/>
                <a:gd name="T25" fmla="*/ 422 h 428"/>
                <a:gd name="T26" fmla="*/ 297 w 305"/>
                <a:gd name="T27" fmla="*/ 419 h 428"/>
                <a:gd name="T28" fmla="*/ 305 w 305"/>
                <a:gd name="T29" fmla="*/ 417 h 428"/>
                <a:gd name="T30" fmla="*/ 305 w 305"/>
                <a:gd name="T31" fmla="*/ 346 h 428"/>
                <a:gd name="T32" fmla="*/ 305 w 305"/>
                <a:gd name="T33" fmla="*/ 346 h 428"/>
                <a:gd name="T34" fmla="*/ 297 w 305"/>
                <a:gd name="T35" fmla="*/ 347 h 428"/>
                <a:gd name="T36" fmla="*/ 272 w 305"/>
                <a:gd name="T37" fmla="*/ 351 h 428"/>
                <a:gd name="T38" fmla="*/ 235 w 305"/>
                <a:gd name="T39" fmla="*/ 354 h 428"/>
                <a:gd name="T40" fmla="*/ 213 w 305"/>
                <a:gd name="T41" fmla="*/ 355 h 428"/>
                <a:gd name="T42" fmla="*/ 188 w 305"/>
                <a:gd name="T43" fmla="*/ 355 h 428"/>
                <a:gd name="T44" fmla="*/ 188 w 305"/>
                <a:gd name="T45" fmla="*/ 355 h 428"/>
                <a:gd name="T46" fmla="*/ 167 w 305"/>
                <a:gd name="T47" fmla="*/ 355 h 428"/>
                <a:gd name="T48" fmla="*/ 149 w 305"/>
                <a:gd name="T49" fmla="*/ 354 h 428"/>
                <a:gd name="T50" fmla="*/ 118 w 305"/>
                <a:gd name="T51" fmla="*/ 351 h 428"/>
                <a:gd name="T52" fmla="*/ 99 w 305"/>
                <a:gd name="T53" fmla="*/ 349 h 428"/>
                <a:gd name="T54" fmla="*/ 92 w 305"/>
                <a:gd name="T55" fmla="*/ 348 h 428"/>
                <a:gd name="T56" fmla="*/ 92 w 305"/>
                <a:gd name="T57" fmla="*/ 247 h 428"/>
                <a:gd name="T58" fmla="*/ 276 w 305"/>
                <a:gd name="T59" fmla="*/ 247 h 428"/>
                <a:gd name="T60" fmla="*/ 276 w 305"/>
                <a:gd name="T61" fmla="*/ 175 h 428"/>
                <a:gd name="T62" fmla="*/ 92 w 305"/>
                <a:gd name="T63" fmla="*/ 175 h 428"/>
                <a:gd name="T64" fmla="*/ 92 w 305"/>
                <a:gd name="T65" fmla="*/ 79 h 428"/>
                <a:gd name="T66" fmla="*/ 92 w 305"/>
                <a:gd name="T67" fmla="*/ 79 h 428"/>
                <a:gd name="T68" fmla="*/ 99 w 305"/>
                <a:gd name="T69" fmla="*/ 78 h 428"/>
                <a:gd name="T70" fmla="*/ 117 w 305"/>
                <a:gd name="T71" fmla="*/ 76 h 428"/>
                <a:gd name="T72" fmla="*/ 145 w 305"/>
                <a:gd name="T73" fmla="*/ 74 h 428"/>
                <a:gd name="T74" fmla="*/ 182 w 305"/>
                <a:gd name="T75" fmla="*/ 73 h 428"/>
                <a:gd name="T76" fmla="*/ 182 w 305"/>
                <a:gd name="T77" fmla="*/ 73 h 428"/>
                <a:gd name="T78" fmla="*/ 205 w 305"/>
                <a:gd name="T79" fmla="*/ 73 h 428"/>
                <a:gd name="T80" fmla="*/ 226 w 305"/>
                <a:gd name="T81" fmla="*/ 74 h 428"/>
                <a:gd name="T82" fmla="*/ 263 w 305"/>
                <a:gd name="T83" fmla="*/ 77 h 428"/>
                <a:gd name="T84" fmla="*/ 289 w 305"/>
                <a:gd name="T85" fmla="*/ 80 h 428"/>
                <a:gd name="T86" fmla="*/ 298 w 305"/>
                <a:gd name="T87" fmla="*/ 82 h 428"/>
                <a:gd name="T88" fmla="*/ 298 w 305"/>
                <a:gd name="T89" fmla="*/ 10 h 428"/>
                <a:gd name="T90" fmla="*/ 298 w 305"/>
                <a:gd name="T91" fmla="*/ 10 h 428"/>
                <a:gd name="T92" fmla="*/ 289 w 305"/>
                <a:gd name="T93" fmla="*/ 9 h 428"/>
                <a:gd name="T94" fmla="*/ 264 w 305"/>
                <a:gd name="T95" fmla="*/ 5 h 428"/>
                <a:gd name="T96" fmla="*/ 224 w 305"/>
                <a:gd name="T97" fmla="*/ 2 h 428"/>
                <a:gd name="T98" fmla="*/ 200 w 305"/>
                <a:gd name="T99" fmla="*/ 1 h 428"/>
                <a:gd name="T100" fmla="*/ 172 w 305"/>
                <a:gd name="T101" fmla="*/ 0 h 428"/>
                <a:gd name="T102" fmla="*/ 172 w 305"/>
                <a:gd name="T103" fmla="*/ 0 h 428"/>
                <a:gd name="T104" fmla="*/ 134 w 305"/>
                <a:gd name="T105" fmla="*/ 1 h 428"/>
                <a:gd name="T106" fmla="*/ 102 w 305"/>
                <a:gd name="T107" fmla="*/ 3 h 428"/>
                <a:gd name="T108" fmla="*/ 72 w 305"/>
                <a:gd name="T109" fmla="*/ 6 h 428"/>
                <a:gd name="T110" fmla="*/ 47 w 305"/>
                <a:gd name="T111" fmla="*/ 9 h 428"/>
                <a:gd name="T112" fmla="*/ 27 w 305"/>
                <a:gd name="T113" fmla="*/ 13 h 428"/>
                <a:gd name="T114" fmla="*/ 13 w 305"/>
                <a:gd name="T115" fmla="*/ 15 h 428"/>
                <a:gd name="T116" fmla="*/ 0 w 305"/>
                <a:gd name="T117" fmla="*/ 19 h 428"/>
                <a:gd name="T118" fmla="*/ 0 w 305"/>
                <a:gd name="T119" fmla="*/ 407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05" h="428">
                  <a:moveTo>
                    <a:pt x="0" y="407"/>
                  </a:moveTo>
                  <a:lnTo>
                    <a:pt x="0" y="407"/>
                  </a:lnTo>
                  <a:lnTo>
                    <a:pt x="13" y="411"/>
                  </a:lnTo>
                  <a:lnTo>
                    <a:pt x="47" y="418"/>
                  </a:lnTo>
                  <a:lnTo>
                    <a:pt x="71" y="421"/>
                  </a:lnTo>
                  <a:lnTo>
                    <a:pt x="98" y="425"/>
                  </a:lnTo>
                  <a:lnTo>
                    <a:pt x="129" y="427"/>
                  </a:lnTo>
                  <a:lnTo>
                    <a:pt x="163" y="428"/>
                  </a:lnTo>
                  <a:lnTo>
                    <a:pt x="163" y="428"/>
                  </a:lnTo>
                  <a:lnTo>
                    <a:pt x="197" y="427"/>
                  </a:lnTo>
                  <a:lnTo>
                    <a:pt x="226" y="426"/>
                  </a:lnTo>
                  <a:lnTo>
                    <a:pt x="251" y="424"/>
                  </a:lnTo>
                  <a:lnTo>
                    <a:pt x="270" y="422"/>
                  </a:lnTo>
                  <a:lnTo>
                    <a:pt x="297" y="419"/>
                  </a:lnTo>
                  <a:lnTo>
                    <a:pt x="305" y="417"/>
                  </a:lnTo>
                  <a:lnTo>
                    <a:pt x="305" y="346"/>
                  </a:lnTo>
                  <a:lnTo>
                    <a:pt x="305" y="346"/>
                  </a:lnTo>
                  <a:lnTo>
                    <a:pt x="297" y="347"/>
                  </a:lnTo>
                  <a:lnTo>
                    <a:pt x="272" y="351"/>
                  </a:lnTo>
                  <a:lnTo>
                    <a:pt x="235" y="354"/>
                  </a:lnTo>
                  <a:lnTo>
                    <a:pt x="213" y="355"/>
                  </a:lnTo>
                  <a:lnTo>
                    <a:pt x="188" y="355"/>
                  </a:lnTo>
                  <a:lnTo>
                    <a:pt x="188" y="355"/>
                  </a:lnTo>
                  <a:lnTo>
                    <a:pt x="167" y="355"/>
                  </a:lnTo>
                  <a:lnTo>
                    <a:pt x="149" y="354"/>
                  </a:lnTo>
                  <a:lnTo>
                    <a:pt x="118" y="351"/>
                  </a:lnTo>
                  <a:lnTo>
                    <a:pt x="99" y="349"/>
                  </a:lnTo>
                  <a:lnTo>
                    <a:pt x="92" y="348"/>
                  </a:lnTo>
                  <a:lnTo>
                    <a:pt x="92" y="247"/>
                  </a:lnTo>
                  <a:lnTo>
                    <a:pt x="276" y="247"/>
                  </a:lnTo>
                  <a:lnTo>
                    <a:pt x="276" y="175"/>
                  </a:lnTo>
                  <a:lnTo>
                    <a:pt x="92" y="175"/>
                  </a:lnTo>
                  <a:lnTo>
                    <a:pt x="92" y="79"/>
                  </a:lnTo>
                  <a:lnTo>
                    <a:pt x="92" y="79"/>
                  </a:lnTo>
                  <a:lnTo>
                    <a:pt x="99" y="78"/>
                  </a:lnTo>
                  <a:lnTo>
                    <a:pt x="117" y="76"/>
                  </a:lnTo>
                  <a:lnTo>
                    <a:pt x="145" y="74"/>
                  </a:lnTo>
                  <a:lnTo>
                    <a:pt x="182" y="73"/>
                  </a:lnTo>
                  <a:lnTo>
                    <a:pt x="182" y="73"/>
                  </a:lnTo>
                  <a:lnTo>
                    <a:pt x="205" y="73"/>
                  </a:lnTo>
                  <a:lnTo>
                    <a:pt x="226" y="74"/>
                  </a:lnTo>
                  <a:lnTo>
                    <a:pt x="263" y="77"/>
                  </a:lnTo>
                  <a:lnTo>
                    <a:pt x="289" y="80"/>
                  </a:lnTo>
                  <a:lnTo>
                    <a:pt x="298" y="82"/>
                  </a:lnTo>
                  <a:lnTo>
                    <a:pt x="298" y="10"/>
                  </a:lnTo>
                  <a:lnTo>
                    <a:pt x="298" y="10"/>
                  </a:lnTo>
                  <a:lnTo>
                    <a:pt x="289" y="9"/>
                  </a:lnTo>
                  <a:lnTo>
                    <a:pt x="264" y="5"/>
                  </a:lnTo>
                  <a:lnTo>
                    <a:pt x="224" y="2"/>
                  </a:lnTo>
                  <a:lnTo>
                    <a:pt x="200" y="1"/>
                  </a:lnTo>
                  <a:lnTo>
                    <a:pt x="172" y="0"/>
                  </a:lnTo>
                  <a:lnTo>
                    <a:pt x="172" y="0"/>
                  </a:lnTo>
                  <a:lnTo>
                    <a:pt x="134" y="1"/>
                  </a:lnTo>
                  <a:lnTo>
                    <a:pt x="102" y="3"/>
                  </a:lnTo>
                  <a:lnTo>
                    <a:pt x="72" y="6"/>
                  </a:lnTo>
                  <a:lnTo>
                    <a:pt x="47" y="9"/>
                  </a:lnTo>
                  <a:lnTo>
                    <a:pt x="27" y="13"/>
                  </a:lnTo>
                  <a:lnTo>
                    <a:pt x="13" y="15"/>
                  </a:lnTo>
                  <a:lnTo>
                    <a:pt x="0" y="19"/>
                  </a:lnTo>
                  <a:lnTo>
                    <a:pt x="0" y="40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67" name="Freeform 66"/>
            <p:cNvSpPr>
              <a:spLocks/>
            </p:cNvSpPr>
            <p:nvPr userDrawn="1"/>
          </p:nvSpPr>
          <p:spPr bwMode="auto">
            <a:xfrm>
              <a:off x="4767" y="3974"/>
              <a:ext cx="124" cy="105"/>
            </a:xfrm>
            <a:custGeom>
              <a:avLst/>
              <a:gdLst>
                <a:gd name="T0" fmla="*/ 255 w 496"/>
                <a:gd name="T1" fmla="*/ 246 h 422"/>
                <a:gd name="T2" fmla="*/ 255 w 496"/>
                <a:gd name="T3" fmla="*/ 246 h 422"/>
                <a:gd name="T4" fmla="*/ 251 w 496"/>
                <a:gd name="T5" fmla="*/ 257 h 422"/>
                <a:gd name="T6" fmla="*/ 248 w 496"/>
                <a:gd name="T7" fmla="*/ 270 h 422"/>
                <a:gd name="T8" fmla="*/ 248 w 496"/>
                <a:gd name="T9" fmla="*/ 270 h 422"/>
                <a:gd name="T10" fmla="*/ 244 w 496"/>
                <a:gd name="T11" fmla="*/ 257 h 422"/>
                <a:gd name="T12" fmla="*/ 241 w 496"/>
                <a:gd name="T13" fmla="*/ 246 h 422"/>
                <a:gd name="T14" fmla="*/ 159 w 496"/>
                <a:gd name="T15" fmla="*/ 39 h 422"/>
                <a:gd name="T16" fmla="*/ 159 w 496"/>
                <a:gd name="T17" fmla="*/ 39 h 422"/>
                <a:gd name="T18" fmla="*/ 153 w 496"/>
                <a:gd name="T19" fmla="*/ 28 h 422"/>
                <a:gd name="T20" fmla="*/ 147 w 496"/>
                <a:gd name="T21" fmla="*/ 19 h 422"/>
                <a:gd name="T22" fmla="*/ 140 w 496"/>
                <a:gd name="T23" fmla="*/ 11 h 422"/>
                <a:gd name="T24" fmla="*/ 132 w 496"/>
                <a:gd name="T25" fmla="*/ 7 h 422"/>
                <a:gd name="T26" fmla="*/ 122 w 496"/>
                <a:gd name="T27" fmla="*/ 3 h 422"/>
                <a:gd name="T28" fmla="*/ 110 w 496"/>
                <a:gd name="T29" fmla="*/ 1 h 422"/>
                <a:gd name="T30" fmla="*/ 98 w 496"/>
                <a:gd name="T31" fmla="*/ 1 h 422"/>
                <a:gd name="T32" fmla="*/ 84 w 496"/>
                <a:gd name="T33" fmla="*/ 0 h 422"/>
                <a:gd name="T34" fmla="*/ 84 w 496"/>
                <a:gd name="T35" fmla="*/ 0 h 422"/>
                <a:gd name="T36" fmla="*/ 58 w 496"/>
                <a:gd name="T37" fmla="*/ 1 h 422"/>
                <a:gd name="T38" fmla="*/ 42 w 496"/>
                <a:gd name="T39" fmla="*/ 2 h 422"/>
                <a:gd name="T40" fmla="*/ 0 w 496"/>
                <a:gd name="T41" fmla="*/ 422 h 422"/>
                <a:gd name="T42" fmla="*/ 93 w 496"/>
                <a:gd name="T43" fmla="*/ 422 h 422"/>
                <a:gd name="T44" fmla="*/ 113 w 496"/>
                <a:gd name="T45" fmla="*/ 140 h 422"/>
                <a:gd name="T46" fmla="*/ 201 w 496"/>
                <a:gd name="T47" fmla="*/ 353 h 422"/>
                <a:gd name="T48" fmla="*/ 201 w 496"/>
                <a:gd name="T49" fmla="*/ 353 h 422"/>
                <a:gd name="T50" fmla="*/ 204 w 496"/>
                <a:gd name="T51" fmla="*/ 359 h 422"/>
                <a:gd name="T52" fmla="*/ 208 w 496"/>
                <a:gd name="T53" fmla="*/ 364 h 422"/>
                <a:gd name="T54" fmla="*/ 213 w 496"/>
                <a:gd name="T55" fmla="*/ 368 h 422"/>
                <a:gd name="T56" fmla="*/ 218 w 496"/>
                <a:gd name="T57" fmla="*/ 371 h 422"/>
                <a:gd name="T58" fmla="*/ 224 w 496"/>
                <a:gd name="T59" fmla="*/ 373 h 422"/>
                <a:gd name="T60" fmla="*/ 231 w 496"/>
                <a:gd name="T61" fmla="*/ 376 h 422"/>
                <a:gd name="T62" fmla="*/ 239 w 496"/>
                <a:gd name="T63" fmla="*/ 377 h 422"/>
                <a:gd name="T64" fmla="*/ 248 w 496"/>
                <a:gd name="T65" fmla="*/ 377 h 422"/>
                <a:gd name="T66" fmla="*/ 248 w 496"/>
                <a:gd name="T67" fmla="*/ 377 h 422"/>
                <a:gd name="T68" fmla="*/ 257 w 496"/>
                <a:gd name="T69" fmla="*/ 377 h 422"/>
                <a:gd name="T70" fmla="*/ 266 w 496"/>
                <a:gd name="T71" fmla="*/ 376 h 422"/>
                <a:gd name="T72" fmla="*/ 273 w 496"/>
                <a:gd name="T73" fmla="*/ 373 h 422"/>
                <a:gd name="T74" fmla="*/ 279 w 496"/>
                <a:gd name="T75" fmla="*/ 371 h 422"/>
                <a:gd name="T76" fmla="*/ 284 w 496"/>
                <a:gd name="T77" fmla="*/ 368 h 422"/>
                <a:gd name="T78" fmla="*/ 288 w 496"/>
                <a:gd name="T79" fmla="*/ 364 h 422"/>
                <a:gd name="T80" fmla="*/ 291 w 496"/>
                <a:gd name="T81" fmla="*/ 359 h 422"/>
                <a:gd name="T82" fmla="*/ 294 w 496"/>
                <a:gd name="T83" fmla="*/ 353 h 422"/>
                <a:gd name="T84" fmla="*/ 382 w 496"/>
                <a:gd name="T85" fmla="*/ 140 h 422"/>
                <a:gd name="T86" fmla="*/ 403 w 496"/>
                <a:gd name="T87" fmla="*/ 422 h 422"/>
                <a:gd name="T88" fmla="*/ 496 w 496"/>
                <a:gd name="T89" fmla="*/ 422 h 422"/>
                <a:gd name="T90" fmla="*/ 454 w 496"/>
                <a:gd name="T91" fmla="*/ 2 h 422"/>
                <a:gd name="T92" fmla="*/ 454 w 496"/>
                <a:gd name="T93" fmla="*/ 2 h 422"/>
                <a:gd name="T94" fmla="*/ 438 w 496"/>
                <a:gd name="T95" fmla="*/ 1 h 422"/>
                <a:gd name="T96" fmla="*/ 412 w 496"/>
                <a:gd name="T97" fmla="*/ 0 h 422"/>
                <a:gd name="T98" fmla="*/ 412 w 496"/>
                <a:gd name="T99" fmla="*/ 0 h 422"/>
                <a:gd name="T100" fmla="*/ 397 w 496"/>
                <a:gd name="T101" fmla="*/ 1 h 422"/>
                <a:gd name="T102" fmla="*/ 385 w 496"/>
                <a:gd name="T103" fmla="*/ 1 h 422"/>
                <a:gd name="T104" fmla="*/ 374 w 496"/>
                <a:gd name="T105" fmla="*/ 3 h 422"/>
                <a:gd name="T106" fmla="*/ 365 w 496"/>
                <a:gd name="T107" fmla="*/ 7 h 422"/>
                <a:gd name="T108" fmla="*/ 356 w 496"/>
                <a:gd name="T109" fmla="*/ 11 h 422"/>
                <a:gd name="T110" fmla="*/ 348 w 496"/>
                <a:gd name="T111" fmla="*/ 19 h 422"/>
                <a:gd name="T112" fmla="*/ 342 w 496"/>
                <a:gd name="T113" fmla="*/ 28 h 422"/>
                <a:gd name="T114" fmla="*/ 337 w 496"/>
                <a:gd name="T115" fmla="*/ 39 h 422"/>
                <a:gd name="T116" fmla="*/ 255 w 496"/>
                <a:gd name="T117" fmla="*/ 246 h 4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96" h="422">
                  <a:moveTo>
                    <a:pt x="255" y="246"/>
                  </a:moveTo>
                  <a:lnTo>
                    <a:pt x="255" y="246"/>
                  </a:lnTo>
                  <a:lnTo>
                    <a:pt x="251" y="257"/>
                  </a:lnTo>
                  <a:lnTo>
                    <a:pt x="248" y="270"/>
                  </a:lnTo>
                  <a:lnTo>
                    <a:pt x="248" y="270"/>
                  </a:lnTo>
                  <a:lnTo>
                    <a:pt x="244" y="257"/>
                  </a:lnTo>
                  <a:lnTo>
                    <a:pt x="241" y="246"/>
                  </a:lnTo>
                  <a:lnTo>
                    <a:pt x="159" y="39"/>
                  </a:lnTo>
                  <a:lnTo>
                    <a:pt x="159" y="39"/>
                  </a:lnTo>
                  <a:lnTo>
                    <a:pt x="153" y="28"/>
                  </a:lnTo>
                  <a:lnTo>
                    <a:pt x="147" y="19"/>
                  </a:lnTo>
                  <a:lnTo>
                    <a:pt x="140" y="11"/>
                  </a:lnTo>
                  <a:lnTo>
                    <a:pt x="132" y="7"/>
                  </a:lnTo>
                  <a:lnTo>
                    <a:pt x="122" y="3"/>
                  </a:lnTo>
                  <a:lnTo>
                    <a:pt x="110" y="1"/>
                  </a:lnTo>
                  <a:lnTo>
                    <a:pt x="98" y="1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58" y="1"/>
                  </a:lnTo>
                  <a:lnTo>
                    <a:pt x="42" y="2"/>
                  </a:lnTo>
                  <a:lnTo>
                    <a:pt x="0" y="422"/>
                  </a:lnTo>
                  <a:lnTo>
                    <a:pt x="93" y="422"/>
                  </a:lnTo>
                  <a:lnTo>
                    <a:pt x="113" y="140"/>
                  </a:lnTo>
                  <a:lnTo>
                    <a:pt x="201" y="353"/>
                  </a:lnTo>
                  <a:lnTo>
                    <a:pt x="201" y="353"/>
                  </a:lnTo>
                  <a:lnTo>
                    <a:pt x="204" y="359"/>
                  </a:lnTo>
                  <a:lnTo>
                    <a:pt x="208" y="364"/>
                  </a:lnTo>
                  <a:lnTo>
                    <a:pt x="213" y="368"/>
                  </a:lnTo>
                  <a:lnTo>
                    <a:pt x="218" y="371"/>
                  </a:lnTo>
                  <a:lnTo>
                    <a:pt x="224" y="373"/>
                  </a:lnTo>
                  <a:lnTo>
                    <a:pt x="231" y="376"/>
                  </a:lnTo>
                  <a:lnTo>
                    <a:pt x="239" y="377"/>
                  </a:lnTo>
                  <a:lnTo>
                    <a:pt x="248" y="377"/>
                  </a:lnTo>
                  <a:lnTo>
                    <a:pt x="248" y="377"/>
                  </a:lnTo>
                  <a:lnTo>
                    <a:pt x="257" y="377"/>
                  </a:lnTo>
                  <a:lnTo>
                    <a:pt x="266" y="376"/>
                  </a:lnTo>
                  <a:lnTo>
                    <a:pt x="273" y="373"/>
                  </a:lnTo>
                  <a:lnTo>
                    <a:pt x="279" y="371"/>
                  </a:lnTo>
                  <a:lnTo>
                    <a:pt x="284" y="368"/>
                  </a:lnTo>
                  <a:lnTo>
                    <a:pt x="288" y="364"/>
                  </a:lnTo>
                  <a:lnTo>
                    <a:pt x="291" y="359"/>
                  </a:lnTo>
                  <a:lnTo>
                    <a:pt x="294" y="353"/>
                  </a:lnTo>
                  <a:lnTo>
                    <a:pt x="382" y="140"/>
                  </a:lnTo>
                  <a:lnTo>
                    <a:pt x="403" y="422"/>
                  </a:lnTo>
                  <a:lnTo>
                    <a:pt x="496" y="422"/>
                  </a:lnTo>
                  <a:lnTo>
                    <a:pt x="454" y="2"/>
                  </a:lnTo>
                  <a:lnTo>
                    <a:pt x="454" y="2"/>
                  </a:lnTo>
                  <a:lnTo>
                    <a:pt x="438" y="1"/>
                  </a:lnTo>
                  <a:lnTo>
                    <a:pt x="412" y="0"/>
                  </a:lnTo>
                  <a:lnTo>
                    <a:pt x="412" y="0"/>
                  </a:lnTo>
                  <a:lnTo>
                    <a:pt x="397" y="1"/>
                  </a:lnTo>
                  <a:lnTo>
                    <a:pt x="385" y="1"/>
                  </a:lnTo>
                  <a:lnTo>
                    <a:pt x="374" y="3"/>
                  </a:lnTo>
                  <a:lnTo>
                    <a:pt x="365" y="7"/>
                  </a:lnTo>
                  <a:lnTo>
                    <a:pt x="356" y="11"/>
                  </a:lnTo>
                  <a:lnTo>
                    <a:pt x="348" y="19"/>
                  </a:lnTo>
                  <a:lnTo>
                    <a:pt x="342" y="28"/>
                  </a:lnTo>
                  <a:lnTo>
                    <a:pt x="337" y="39"/>
                  </a:lnTo>
                  <a:lnTo>
                    <a:pt x="255" y="24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85" name="Freeform 84"/>
            <p:cNvSpPr>
              <a:spLocks/>
            </p:cNvSpPr>
            <p:nvPr userDrawn="1"/>
          </p:nvSpPr>
          <p:spPr bwMode="auto">
            <a:xfrm>
              <a:off x="4671" y="4034"/>
              <a:ext cx="43" cy="29"/>
            </a:xfrm>
            <a:custGeom>
              <a:avLst/>
              <a:gdLst>
                <a:gd name="T0" fmla="*/ 171 w 171"/>
                <a:gd name="T1" fmla="*/ 93 h 116"/>
                <a:gd name="T2" fmla="*/ 171 w 171"/>
                <a:gd name="T3" fmla="*/ 93 h 116"/>
                <a:gd name="T4" fmla="*/ 151 w 171"/>
                <a:gd name="T5" fmla="*/ 99 h 116"/>
                <a:gd name="T6" fmla="*/ 125 w 171"/>
                <a:gd name="T7" fmla="*/ 108 h 116"/>
                <a:gd name="T8" fmla="*/ 110 w 171"/>
                <a:gd name="T9" fmla="*/ 111 h 116"/>
                <a:gd name="T10" fmla="*/ 96 w 171"/>
                <a:gd name="T11" fmla="*/ 114 h 116"/>
                <a:gd name="T12" fmla="*/ 82 w 171"/>
                <a:gd name="T13" fmla="*/ 116 h 116"/>
                <a:gd name="T14" fmla="*/ 67 w 171"/>
                <a:gd name="T15" fmla="*/ 116 h 116"/>
                <a:gd name="T16" fmla="*/ 67 w 171"/>
                <a:gd name="T17" fmla="*/ 116 h 116"/>
                <a:gd name="T18" fmla="*/ 54 w 171"/>
                <a:gd name="T19" fmla="*/ 116 h 116"/>
                <a:gd name="T20" fmla="*/ 41 w 171"/>
                <a:gd name="T21" fmla="*/ 114 h 116"/>
                <a:gd name="T22" fmla="*/ 30 w 171"/>
                <a:gd name="T23" fmla="*/ 110 h 116"/>
                <a:gd name="T24" fmla="*/ 24 w 171"/>
                <a:gd name="T25" fmla="*/ 108 h 116"/>
                <a:gd name="T26" fmla="*/ 19 w 171"/>
                <a:gd name="T27" fmla="*/ 105 h 116"/>
                <a:gd name="T28" fmla="*/ 15 w 171"/>
                <a:gd name="T29" fmla="*/ 101 h 116"/>
                <a:gd name="T30" fmla="*/ 11 w 171"/>
                <a:gd name="T31" fmla="*/ 97 h 116"/>
                <a:gd name="T32" fmla="*/ 8 w 171"/>
                <a:gd name="T33" fmla="*/ 92 h 116"/>
                <a:gd name="T34" fmla="*/ 5 w 171"/>
                <a:gd name="T35" fmla="*/ 87 h 116"/>
                <a:gd name="T36" fmla="*/ 3 w 171"/>
                <a:gd name="T37" fmla="*/ 82 h 116"/>
                <a:gd name="T38" fmla="*/ 2 w 171"/>
                <a:gd name="T39" fmla="*/ 76 h 116"/>
                <a:gd name="T40" fmla="*/ 1 w 171"/>
                <a:gd name="T41" fmla="*/ 69 h 116"/>
                <a:gd name="T42" fmla="*/ 0 w 171"/>
                <a:gd name="T43" fmla="*/ 61 h 116"/>
                <a:gd name="T44" fmla="*/ 0 w 171"/>
                <a:gd name="T45" fmla="*/ 61 h 116"/>
                <a:gd name="T46" fmla="*/ 1 w 171"/>
                <a:gd name="T47" fmla="*/ 49 h 116"/>
                <a:gd name="T48" fmla="*/ 4 w 171"/>
                <a:gd name="T49" fmla="*/ 38 h 116"/>
                <a:gd name="T50" fmla="*/ 6 w 171"/>
                <a:gd name="T51" fmla="*/ 33 h 116"/>
                <a:gd name="T52" fmla="*/ 9 w 171"/>
                <a:gd name="T53" fmla="*/ 27 h 116"/>
                <a:gd name="T54" fmla="*/ 13 w 171"/>
                <a:gd name="T55" fmla="*/ 23 h 116"/>
                <a:gd name="T56" fmla="*/ 16 w 171"/>
                <a:gd name="T57" fmla="*/ 19 h 116"/>
                <a:gd name="T58" fmla="*/ 21 w 171"/>
                <a:gd name="T59" fmla="*/ 16 h 116"/>
                <a:gd name="T60" fmla="*/ 26 w 171"/>
                <a:gd name="T61" fmla="*/ 13 h 116"/>
                <a:gd name="T62" fmla="*/ 33 w 171"/>
                <a:gd name="T63" fmla="*/ 10 h 116"/>
                <a:gd name="T64" fmla="*/ 39 w 171"/>
                <a:gd name="T65" fmla="*/ 8 h 116"/>
                <a:gd name="T66" fmla="*/ 55 w 171"/>
                <a:gd name="T67" fmla="*/ 5 h 116"/>
                <a:gd name="T68" fmla="*/ 72 w 171"/>
                <a:gd name="T69" fmla="*/ 3 h 116"/>
                <a:gd name="T70" fmla="*/ 171 w 171"/>
                <a:gd name="T71" fmla="*/ 0 h 116"/>
                <a:gd name="T72" fmla="*/ 171 w 171"/>
                <a:gd name="T73" fmla="*/ 93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71" h="116">
                  <a:moveTo>
                    <a:pt x="171" y="93"/>
                  </a:moveTo>
                  <a:lnTo>
                    <a:pt x="171" y="93"/>
                  </a:lnTo>
                  <a:lnTo>
                    <a:pt x="151" y="99"/>
                  </a:lnTo>
                  <a:lnTo>
                    <a:pt x="125" y="108"/>
                  </a:lnTo>
                  <a:lnTo>
                    <a:pt x="110" y="111"/>
                  </a:lnTo>
                  <a:lnTo>
                    <a:pt x="96" y="114"/>
                  </a:lnTo>
                  <a:lnTo>
                    <a:pt x="82" y="116"/>
                  </a:lnTo>
                  <a:lnTo>
                    <a:pt x="67" y="116"/>
                  </a:lnTo>
                  <a:lnTo>
                    <a:pt x="67" y="116"/>
                  </a:lnTo>
                  <a:lnTo>
                    <a:pt x="54" y="116"/>
                  </a:lnTo>
                  <a:lnTo>
                    <a:pt x="41" y="114"/>
                  </a:lnTo>
                  <a:lnTo>
                    <a:pt x="30" y="110"/>
                  </a:lnTo>
                  <a:lnTo>
                    <a:pt x="24" y="108"/>
                  </a:lnTo>
                  <a:lnTo>
                    <a:pt x="19" y="105"/>
                  </a:lnTo>
                  <a:lnTo>
                    <a:pt x="15" y="101"/>
                  </a:lnTo>
                  <a:lnTo>
                    <a:pt x="11" y="97"/>
                  </a:lnTo>
                  <a:lnTo>
                    <a:pt x="8" y="92"/>
                  </a:lnTo>
                  <a:lnTo>
                    <a:pt x="5" y="87"/>
                  </a:lnTo>
                  <a:lnTo>
                    <a:pt x="3" y="82"/>
                  </a:lnTo>
                  <a:lnTo>
                    <a:pt x="2" y="76"/>
                  </a:lnTo>
                  <a:lnTo>
                    <a:pt x="1" y="69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1" y="49"/>
                  </a:lnTo>
                  <a:lnTo>
                    <a:pt x="4" y="38"/>
                  </a:lnTo>
                  <a:lnTo>
                    <a:pt x="6" y="33"/>
                  </a:lnTo>
                  <a:lnTo>
                    <a:pt x="9" y="27"/>
                  </a:lnTo>
                  <a:lnTo>
                    <a:pt x="13" y="23"/>
                  </a:lnTo>
                  <a:lnTo>
                    <a:pt x="16" y="19"/>
                  </a:lnTo>
                  <a:lnTo>
                    <a:pt x="21" y="16"/>
                  </a:lnTo>
                  <a:lnTo>
                    <a:pt x="26" y="13"/>
                  </a:lnTo>
                  <a:lnTo>
                    <a:pt x="33" y="10"/>
                  </a:lnTo>
                  <a:lnTo>
                    <a:pt x="39" y="8"/>
                  </a:lnTo>
                  <a:lnTo>
                    <a:pt x="55" y="5"/>
                  </a:lnTo>
                  <a:lnTo>
                    <a:pt x="72" y="3"/>
                  </a:lnTo>
                  <a:lnTo>
                    <a:pt x="171" y="0"/>
                  </a:lnTo>
                  <a:lnTo>
                    <a:pt x="171" y="9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86" name="Freeform 85"/>
            <p:cNvSpPr>
              <a:spLocks/>
            </p:cNvSpPr>
            <p:nvPr userDrawn="1"/>
          </p:nvSpPr>
          <p:spPr bwMode="auto">
            <a:xfrm>
              <a:off x="4649" y="3974"/>
              <a:ext cx="88" cy="107"/>
            </a:xfrm>
            <a:custGeom>
              <a:avLst/>
              <a:gdLst>
                <a:gd name="T0" fmla="*/ 205 w 352"/>
                <a:gd name="T1" fmla="*/ 0 h 428"/>
                <a:gd name="T2" fmla="*/ 147 w 352"/>
                <a:gd name="T3" fmla="*/ 4 h 428"/>
                <a:gd name="T4" fmla="*/ 97 w 352"/>
                <a:gd name="T5" fmla="*/ 12 h 428"/>
                <a:gd name="T6" fmla="*/ 58 w 352"/>
                <a:gd name="T7" fmla="*/ 23 h 428"/>
                <a:gd name="T8" fmla="*/ 33 w 352"/>
                <a:gd name="T9" fmla="*/ 33 h 428"/>
                <a:gd name="T10" fmla="*/ 52 w 352"/>
                <a:gd name="T11" fmla="*/ 102 h 428"/>
                <a:gd name="T12" fmla="*/ 92 w 352"/>
                <a:gd name="T13" fmla="*/ 91 h 428"/>
                <a:gd name="T14" fmla="*/ 133 w 352"/>
                <a:gd name="T15" fmla="*/ 82 h 428"/>
                <a:gd name="T16" fmla="*/ 179 w 352"/>
                <a:gd name="T17" fmla="*/ 79 h 428"/>
                <a:gd name="T18" fmla="*/ 197 w 352"/>
                <a:gd name="T19" fmla="*/ 80 h 428"/>
                <a:gd name="T20" fmla="*/ 221 w 352"/>
                <a:gd name="T21" fmla="*/ 84 h 428"/>
                <a:gd name="T22" fmla="*/ 234 w 352"/>
                <a:gd name="T23" fmla="*/ 90 h 428"/>
                <a:gd name="T24" fmla="*/ 244 w 352"/>
                <a:gd name="T25" fmla="*/ 98 h 428"/>
                <a:gd name="T26" fmla="*/ 251 w 352"/>
                <a:gd name="T27" fmla="*/ 108 h 428"/>
                <a:gd name="T28" fmla="*/ 256 w 352"/>
                <a:gd name="T29" fmla="*/ 120 h 428"/>
                <a:gd name="T30" fmla="*/ 260 w 352"/>
                <a:gd name="T31" fmla="*/ 137 h 428"/>
                <a:gd name="T32" fmla="*/ 260 w 352"/>
                <a:gd name="T33" fmla="*/ 176 h 428"/>
                <a:gd name="T34" fmla="*/ 179 w 352"/>
                <a:gd name="T35" fmla="*/ 176 h 428"/>
                <a:gd name="T36" fmla="*/ 132 w 352"/>
                <a:gd name="T37" fmla="*/ 179 h 428"/>
                <a:gd name="T38" fmla="*/ 93 w 352"/>
                <a:gd name="T39" fmla="*/ 187 h 428"/>
                <a:gd name="T40" fmla="*/ 61 w 352"/>
                <a:gd name="T41" fmla="*/ 200 h 428"/>
                <a:gd name="T42" fmla="*/ 38 w 352"/>
                <a:gd name="T43" fmla="*/ 216 h 428"/>
                <a:gd name="T44" fmla="*/ 20 w 352"/>
                <a:gd name="T45" fmla="*/ 236 h 428"/>
                <a:gd name="T46" fmla="*/ 9 w 352"/>
                <a:gd name="T47" fmla="*/ 257 h 428"/>
                <a:gd name="T48" fmla="*/ 2 w 352"/>
                <a:gd name="T49" fmla="*/ 282 h 428"/>
                <a:gd name="T50" fmla="*/ 0 w 352"/>
                <a:gd name="T51" fmla="*/ 307 h 428"/>
                <a:gd name="T52" fmla="*/ 1 w 352"/>
                <a:gd name="T53" fmla="*/ 323 h 428"/>
                <a:gd name="T54" fmla="*/ 7 w 352"/>
                <a:gd name="T55" fmla="*/ 352 h 428"/>
                <a:gd name="T56" fmla="*/ 19 w 352"/>
                <a:gd name="T57" fmla="*/ 376 h 428"/>
                <a:gd name="T58" fmla="*/ 35 w 352"/>
                <a:gd name="T59" fmla="*/ 394 h 428"/>
                <a:gd name="T60" fmla="*/ 54 w 352"/>
                <a:gd name="T61" fmla="*/ 408 h 428"/>
                <a:gd name="T62" fmla="*/ 77 w 352"/>
                <a:gd name="T63" fmla="*/ 418 h 428"/>
                <a:gd name="T64" fmla="*/ 101 w 352"/>
                <a:gd name="T65" fmla="*/ 424 h 428"/>
                <a:gd name="T66" fmla="*/ 126 w 352"/>
                <a:gd name="T67" fmla="*/ 427 h 428"/>
                <a:gd name="T68" fmla="*/ 138 w 352"/>
                <a:gd name="T69" fmla="*/ 428 h 428"/>
                <a:gd name="T70" fmla="*/ 164 w 352"/>
                <a:gd name="T71" fmla="*/ 426 h 428"/>
                <a:gd name="T72" fmla="*/ 209 w 352"/>
                <a:gd name="T73" fmla="*/ 418 h 428"/>
                <a:gd name="T74" fmla="*/ 241 w 352"/>
                <a:gd name="T75" fmla="*/ 406 h 428"/>
                <a:gd name="T76" fmla="*/ 260 w 352"/>
                <a:gd name="T77" fmla="*/ 397 h 428"/>
                <a:gd name="T78" fmla="*/ 264 w 352"/>
                <a:gd name="T79" fmla="*/ 396 h 428"/>
                <a:gd name="T80" fmla="*/ 270 w 352"/>
                <a:gd name="T81" fmla="*/ 398 h 428"/>
                <a:gd name="T82" fmla="*/ 284 w 352"/>
                <a:gd name="T83" fmla="*/ 404 h 428"/>
                <a:gd name="T84" fmla="*/ 311 w 352"/>
                <a:gd name="T85" fmla="*/ 411 h 428"/>
                <a:gd name="T86" fmla="*/ 352 w 352"/>
                <a:gd name="T87" fmla="*/ 413 h 428"/>
                <a:gd name="T88" fmla="*/ 352 w 352"/>
                <a:gd name="T89" fmla="*/ 122 h 428"/>
                <a:gd name="T90" fmla="*/ 350 w 352"/>
                <a:gd name="T91" fmla="*/ 92 h 428"/>
                <a:gd name="T92" fmla="*/ 343 w 352"/>
                <a:gd name="T93" fmla="*/ 66 h 428"/>
                <a:gd name="T94" fmla="*/ 331 w 352"/>
                <a:gd name="T95" fmla="*/ 45 h 428"/>
                <a:gd name="T96" fmla="*/ 314 w 352"/>
                <a:gd name="T97" fmla="*/ 29 h 428"/>
                <a:gd name="T98" fmla="*/ 293 w 352"/>
                <a:gd name="T99" fmla="*/ 15 h 428"/>
                <a:gd name="T100" fmla="*/ 268 w 352"/>
                <a:gd name="T101" fmla="*/ 7 h 428"/>
                <a:gd name="T102" fmla="*/ 238 w 352"/>
                <a:gd name="T103" fmla="*/ 2 h 428"/>
                <a:gd name="T104" fmla="*/ 205 w 352"/>
                <a:gd name="T105" fmla="*/ 0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52" h="428">
                  <a:moveTo>
                    <a:pt x="205" y="0"/>
                  </a:moveTo>
                  <a:lnTo>
                    <a:pt x="205" y="0"/>
                  </a:lnTo>
                  <a:lnTo>
                    <a:pt x="176" y="1"/>
                  </a:lnTo>
                  <a:lnTo>
                    <a:pt x="147" y="4"/>
                  </a:lnTo>
                  <a:lnTo>
                    <a:pt x="121" y="7"/>
                  </a:lnTo>
                  <a:lnTo>
                    <a:pt x="97" y="12"/>
                  </a:lnTo>
                  <a:lnTo>
                    <a:pt x="77" y="17"/>
                  </a:lnTo>
                  <a:lnTo>
                    <a:pt x="58" y="23"/>
                  </a:lnTo>
                  <a:lnTo>
                    <a:pt x="44" y="28"/>
                  </a:lnTo>
                  <a:lnTo>
                    <a:pt x="33" y="33"/>
                  </a:lnTo>
                  <a:lnTo>
                    <a:pt x="52" y="102"/>
                  </a:lnTo>
                  <a:lnTo>
                    <a:pt x="52" y="102"/>
                  </a:lnTo>
                  <a:lnTo>
                    <a:pt x="63" y="98"/>
                  </a:lnTo>
                  <a:lnTo>
                    <a:pt x="92" y="91"/>
                  </a:lnTo>
                  <a:lnTo>
                    <a:pt x="111" y="86"/>
                  </a:lnTo>
                  <a:lnTo>
                    <a:pt x="133" y="82"/>
                  </a:lnTo>
                  <a:lnTo>
                    <a:pt x="155" y="80"/>
                  </a:lnTo>
                  <a:lnTo>
                    <a:pt x="179" y="79"/>
                  </a:lnTo>
                  <a:lnTo>
                    <a:pt x="179" y="79"/>
                  </a:lnTo>
                  <a:lnTo>
                    <a:pt x="197" y="80"/>
                  </a:lnTo>
                  <a:lnTo>
                    <a:pt x="214" y="82"/>
                  </a:lnTo>
                  <a:lnTo>
                    <a:pt x="221" y="84"/>
                  </a:lnTo>
                  <a:lnTo>
                    <a:pt x="228" y="86"/>
                  </a:lnTo>
                  <a:lnTo>
                    <a:pt x="234" y="90"/>
                  </a:lnTo>
                  <a:lnTo>
                    <a:pt x="239" y="94"/>
                  </a:lnTo>
                  <a:lnTo>
                    <a:pt x="244" y="98"/>
                  </a:lnTo>
                  <a:lnTo>
                    <a:pt x="248" y="102"/>
                  </a:lnTo>
                  <a:lnTo>
                    <a:pt x="251" y="108"/>
                  </a:lnTo>
                  <a:lnTo>
                    <a:pt x="254" y="114"/>
                  </a:lnTo>
                  <a:lnTo>
                    <a:pt x="256" y="120"/>
                  </a:lnTo>
                  <a:lnTo>
                    <a:pt x="258" y="129"/>
                  </a:lnTo>
                  <a:lnTo>
                    <a:pt x="260" y="137"/>
                  </a:lnTo>
                  <a:lnTo>
                    <a:pt x="260" y="146"/>
                  </a:lnTo>
                  <a:lnTo>
                    <a:pt x="260" y="176"/>
                  </a:lnTo>
                  <a:lnTo>
                    <a:pt x="179" y="176"/>
                  </a:lnTo>
                  <a:lnTo>
                    <a:pt x="179" y="176"/>
                  </a:lnTo>
                  <a:lnTo>
                    <a:pt x="154" y="177"/>
                  </a:lnTo>
                  <a:lnTo>
                    <a:pt x="132" y="179"/>
                  </a:lnTo>
                  <a:lnTo>
                    <a:pt x="111" y="182"/>
                  </a:lnTo>
                  <a:lnTo>
                    <a:pt x="93" y="187"/>
                  </a:lnTo>
                  <a:lnTo>
                    <a:pt x="77" y="192"/>
                  </a:lnTo>
                  <a:lnTo>
                    <a:pt x="61" y="200"/>
                  </a:lnTo>
                  <a:lnTo>
                    <a:pt x="49" y="207"/>
                  </a:lnTo>
                  <a:lnTo>
                    <a:pt x="38" y="216"/>
                  </a:lnTo>
                  <a:lnTo>
                    <a:pt x="29" y="225"/>
                  </a:lnTo>
                  <a:lnTo>
                    <a:pt x="20" y="236"/>
                  </a:lnTo>
                  <a:lnTo>
                    <a:pt x="14" y="246"/>
                  </a:lnTo>
                  <a:lnTo>
                    <a:pt x="9" y="257"/>
                  </a:lnTo>
                  <a:lnTo>
                    <a:pt x="5" y="270"/>
                  </a:lnTo>
                  <a:lnTo>
                    <a:pt x="2" y="282"/>
                  </a:lnTo>
                  <a:lnTo>
                    <a:pt x="1" y="294"/>
                  </a:lnTo>
                  <a:lnTo>
                    <a:pt x="0" y="307"/>
                  </a:lnTo>
                  <a:lnTo>
                    <a:pt x="0" y="307"/>
                  </a:lnTo>
                  <a:lnTo>
                    <a:pt x="1" y="323"/>
                  </a:lnTo>
                  <a:lnTo>
                    <a:pt x="3" y="338"/>
                  </a:lnTo>
                  <a:lnTo>
                    <a:pt x="7" y="352"/>
                  </a:lnTo>
                  <a:lnTo>
                    <a:pt x="12" y="364"/>
                  </a:lnTo>
                  <a:lnTo>
                    <a:pt x="19" y="376"/>
                  </a:lnTo>
                  <a:lnTo>
                    <a:pt x="27" y="386"/>
                  </a:lnTo>
                  <a:lnTo>
                    <a:pt x="35" y="394"/>
                  </a:lnTo>
                  <a:lnTo>
                    <a:pt x="45" y="401"/>
                  </a:lnTo>
                  <a:lnTo>
                    <a:pt x="54" y="408"/>
                  </a:lnTo>
                  <a:lnTo>
                    <a:pt x="65" y="414"/>
                  </a:lnTo>
                  <a:lnTo>
                    <a:pt x="77" y="418"/>
                  </a:lnTo>
                  <a:lnTo>
                    <a:pt x="89" y="422"/>
                  </a:lnTo>
                  <a:lnTo>
                    <a:pt x="101" y="424"/>
                  </a:lnTo>
                  <a:lnTo>
                    <a:pt x="113" y="426"/>
                  </a:lnTo>
                  <a:lnTo>
                    <a:pt x="126" y="427"/>
                  </a:lnTo>
                  <a:lnTo>
                    <a:pt x="138" y="428"/>
                  </a:lnTo>
                  <a:lnTo>
                    <a:pt x="138" y="428"/>
                  </a:lnTo>
                  <a:lnTo>
                    <a:pt x="151" y="427"/>
                  </a:lnTo>
                  <a:lnTo>
                    <a:pt x="164" y="426"/>
                  </a:lnTo>
                  <a:lnTo>
                    <a:pt x="189" y="423"/>
                  </a:lnTo>
                  <a:lnTo>
                    <a:pt x="209" y="418"/>
                  </a:lnTo>
                  <a:lnTo>
                    <a:pt x="227" y="412"/>
                  </a:lnTo>
                  <a:lnTo>
                    <a:pt x="241" y="406"/>
                  </a:lnTo>
                  <a:lnTo>
                    <a:pt x="252" y="401"/>
                  </a:lnTo>
                  <a:lnTo>
                    <a:pt x="260" y="397"/>
                  </a:lnTo>
                  <a:lnTo>
                    <a:pt x="264" y="396"/>
                  </a:lnTo>
                  <a:lnTo>
                    <a:pt x="264" y="396"/>
                  </a:lnTo>
                  <a:lnTo>
                    <a:pt x="266" y="397"/>
                  </a:lnTo>
                  <a:lnTo>
                    <a:pt x="270" y="398"/>
                  </a:lnTo>
                  <a:lnTo>
                    <a:pt x="276" y="401"/>
                  </a:lnTo>
                  <a:lnTo>
                    <a:pt x="284" y="404"/>
                  </a:lnTo>
                  <a:lnTo>
                    <a:pt x="295" y="407"/>
                  </a:lnTo>
                  <a:lnTo>
                    <a:pt x="311" y="411"/>
                  </a:lnTo>
                  <a:lnTo>
                    <a:pt x="329" y="412"/>
                  </a:lnTo>
                  <a:lnTo>
                    <a:pt x="352" y="413"/>
                  </a:lnTo>
                  <a:lnTo>
                    <a:pt x="352" y="122"/>
                  </a:lnTo>
                  <a:lnTo>
                    <a:pt x="352" y="122"/>
                  </a:lnTo>
                  <a:lnTo>
                    <a:pt x="352" y="106"/>
                  </a:lnTo>
                  <a:lnTo>
                    <a:pt x="350" y="92"/>
                  </a:lnTo>
                  <a:lnTo>
                    <a:pt x="347" y="78"/>
                  </a:lnTo>
                  <a:lnTo>
                    <a:pt x="343" y="66"/>
                  </a:lnTo>
                  <a:lnTo>
                    <a:pt x="337" y="56"/>
                  </a:lnTo>
                  <a:lnTo>
                    <a:pt x="331" y="45"/>
                  </a:lnTo>
                  <a:lnTo>
                    <a:pt x="323" y="36"/>
                  </a:lnTo>
                  <a:lnTo>
                    <a:pt x="314" y="29"/>
                  </a:lnTo>
                  <a:lnTo>
                    <a:pt x="304" y="22"/>
                  </a:lnTo>
                  <a:lnTo>
                    <a:pt x="293" y="15"/>
                  </a:lnTo>
                  <a:lnTo>
                    <a:pt x="281" y="11"/>
                  </a:lnTo>
                  <a:lnTo>
                    <a:pt x="268" y="7"/>
                  </a:lnTo>
                  <a:lnTo>
                    <a:pt x="253" y="4"/>
                  </a:lnTo>
                  <a:lnTo>
                    <a:pt x="238" y="2"/>
                  </a:lnTo>
                  <a:lnTo>
                    <a:pt x="223" y="1"/>
                  </a:lnTo>
                  <a:lnTo>
                    <a:pt x="205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87" name="Freeform 10"/>
            <p:cNvSpPr>
              <a:spLocks/>
            </p:cNvSpPr>
            <p:nvPr userDrawn="1"/>
          </p:nvSpPr>
          <p:spPr bwMode="auto">
            <a:xfrm>
              <a:off x="4936" y="4034"/>
              <a:ext cx="43" cy="29"/>
            </a:xfrm>
            <a:custGeom>
              <a:avLst/>
              <a:gdLst>
                <a:gd name="T0" fmla="*/ 171 w 171"/>
                <a:gd name="T1" fmla="*/ 93 h 116"/>
                <a:gd name="T2" fmla="*/ 171 w 171"/>
                <a:gd name="T3" fmla="*/ 93 h 116"/>
                <a:gd name="T4" fmla="*/ 152 w 171"/>
                <a:gd name="T5" fmla="*/ 99 h 116"/>
                <a:gd name="T6" fmla="*/ 125 w 171"/>
                <a:gd name="T7" fmla="*/ 108 h 116"/>
                <a:gd name="T8" fmla="*/ 111 w 171"/>
                <a:gd name="T9" fmla="*/ 111 h 116"/>
                <a:gd name="T10" fmla="*/ 95 w 171"/>
                <a:gd name="T11" fmla="*/ 114 h 116"/>
                <a:gd name="T12" fmla="*/ 81 w 171"/>
                <a:gd name="T13" fmla="*/ 116 h 116"/>
                <a:gd name="T14" fmla="*/ 68 w 171"/>
                <a:gd name="T15" fmla="*/ 116 h 116"/>
                <a:gd name="T16" fmla="*/ 68 w 171"/>
                <a:gd name="T17" fmla="*/ 116 h 116"/>
                <a:gd name="T18" fmla="*/ 54 w 171"/>
                <a:gd name="T19" fmla="*/ 116 h 116"/>
                <a:gd name="T20" fmla="*/ 41 w 171"/>
                <a:gd name="T21" fmla="*/ 114 h 116"/>
                <a:gd name="T22" fmla="*/ 29 w 171"/>
                <a:gd name="T23" fmla="*/ 110 h 116"/>
                <a:gd name="T24" fmla="*/ 24 w 171"/>
                <a:gd name="T25" fmla="*/ 108 h 116"/>
                <a:gd name="T26" fmla="*/ 20 w 171"/>
                <a:gd name="T27" fmla="*/ 105 h 116"/>
                <a:gd name="T28" fmla="*/ 16 w 171"/>
                <a:gd name="T29" fmla="*/ 101 h 116"/>
                <a:gd name="T30" fmla="*/ 12 w 171"/>
                <a:gd name="T31" fmla="*/ 97 h 116"/>
                <a:gd name="T32" fmla="*/ 9 w 171"/>
                <a:gd name="T33" fmla="*/ 92 h 116"/>
                <a:gd name="T34" fmla="*/ 6 w 171"/>
                <a:gd name="T35" fmla="*/ 87 h 116"/>
                <a:gd name="T36" fmla="*/ 3 w 171"/>
                <a:gd name="T37" fmla="*/ 82 h 116"/>
                <a:gd name="T38" fmla="*/ 1 w 171"/>
                <a:gd name="T39" fmla="*/ 76 h 116"/>
                <a:gd name="T40" fmla="*/ 0 w 171"/>
                <a:gd name="T41" fmla="*/ 69 h 116"/>
                <a:gd name="T42" fmla="*/ 0 w 171"/>
                <a:gd name="T43" fmla="*/ 61 h 116"/>
                <a:gd name="T44" fmla="*/ 0 w 171"/>
                <a:gd name="T45" fmla="*/ 61 h 116"/>
                <a:gd name="T46" fmla="*/ 1 w 171"/>
                <a:gd name="T47" fmla="*/ 49 h 116"/>
                <a:gd name="T48" fmla="*/ 4 w 171"/>
                <a:gd name="T49" fmla="*/ 38 h 116"/>
                <a:gd name="T50" fmla="*/ 7 w 171"/>
                <a:gd name="T51" fmla="*/ 33 h 116"/>
                <a:gd name="T52" fmla="*/ 10 w 171"/>
                <a:gd name="T53" fmla="*/ 27 h 116"/>
                <a:gd name="T54" fmla="*/ 13 w 171"/>
                <a:gd name="T55" fmla="*/ 23 h 116"/>
                <a:gd name="T56" fmla="*/ 17 w 171"/>
                <a:gd name="T57" fmla="*/ 19 h 116"/>
                <a:gd name="T58" fmla="*/ 22 w 171"/>
                <a:gd name="T59" fmla="*/ 16 h 116"/>
                <a:gd name="T60" fmla="*/ 27 w 171"/>
                <a:gd name="T61" fmla="*/ 13 h 116"/>
                <a:gd name="T62" fmla="*/ 33 w 171"/>
                <a:gd name="T63" fmla="*/ 10 h 116"/>
                <a:gd name="T64" fmla="*/ 39 w 171"/>
                <a:gd name="T65" fmla="*/ 8 h 116"/>
                <a:gd name="T66" fmla="*/ 55 w 171"/>
                <a:gd name="T67" fmla="*/ 5 h 116"/>
                <a:gd name="T68" fmla="*/ 73 w 171"/>
                <a:gd name="T69" fmla="*/ 3 h 116"/>
                <a:gd name="T70" fmla="*/ 171 w 171"/>
                <a:gd name="T71" fmla="*/ 0 h 116"/>
                <a:gd name="T72" fmla="*/ 171 w 171"/>
                <a:gd name="T73" fmla="*/ 93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71" h="116">
                  <a:moveTo>
                    <a:pt x="171" y="93"/>
                  </a:moveTo>
                  <a:lnTo>
                    <a:pt x="171" y="93"/>
                  </a:lnTo>
                  <a:lnTo>
                    <a:pt x="152" y="99"/>
                  </a:lnTo>
                  <a:lnTo>
                    <a:pt x="125" y="108"/>
                  </a:lnTo>
                  <a:lnTo>
                    <a:pt x="111" y="111"/>
                  </a:lnTo>
                  <a:lnTo>
                    <a:pt x="95" y="114"/>
                  </a:lnTo>
                  <a:lnTo>
                    <a:pt x="81" y="116"/>
                  </a:lnTo>
                  <a:lnTo>
                    <a:pt x="68" y="116"/>
                  </a:lnTo>
                  <a:lnTo>
                    <a:pt x="68" y="116"/>
                  </a:lnTo>
                  <a:lnTo>
                    <a:pt x="54" y="116"/>
                  </a:lnTo>
                  <a:lnTo>
                    <a:pt x="41" y="114"/>
                  </a:lnTo>
                  <a:lnTo>
                    <a:pt x="29" y="110"/>
                  </a:lnTo>
                  <a:lnTo>
                    <a:pt x="24" y="108"/>
                  </a:lnTo>
                  <a:lnTo>
                    <a:pt x="20" y="105"/>
                  </a:lnTo>
                  <a:lnTo>
                    <a:pt x="16" y="101"/>
                  </a:lnTo>
                  <a:lnTo>
                    <a:pt x="12" y="97"/>
                  </a:lnTo>
                  <a:lnTo>
                    <a:pt x="9" y="92"/>
                  </a:lnTo>
                  <a:lnTo>
                    <a:pt x="6" y="87"/>
                  </a:lnTo>
                  <a:lnTo>
                    <a:pt x="3" y="82"/>
                  </a:lnTo>
                  <a:lnTo>
                    <a:pt x="1" y="76"/>
                  </a:lnTo>
                  <a:lnTo>
                    <a:pt x="0" y="69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1" y="49"/>
                  </a:lnTo>
                  <a:lnTo>
                    <a:pt x="4" y="38"/>
                  </a:lnTo>
                  <a:lnTo>
                    <a:pt x="7" y="33"/>
                  </a:lnTo>
                  <a:lnTo>
                    <a:pt x="10" y="27"/>
                  </a:lnTo>
                  <a:lnTo>
                    <a:pt x="13" y="23"/>
                  </a:lnTo>
                  <a:lnTo>
                    <a:pt x="17" y="19"/>
                  </a:lnTo>
                  <a:lnTo>
                    <a:pt x="22" y="16"/>
                  </a:lnTo>
                  <a:lnTo>
                    <a:pt x="27" y="13"/>
                  </a:lnTo>
                  <a:lnTo>
                    <a:pt x="33" y="10"/>
                  </a:lnTo>
                  <a:lnTo>
                    <a:pt x="39" y="8"/>
                  </a:lnTo>
                  <a:lnTo>
                    <a:pt x="55" y="5"/>
                  </a:lnTo>
                  <a:lnTo>
                    <a:pt x="73" y="3"/>
                  </a:lnTo>
                  <a:lnTo>
                    <a:pt x="171" y="0"/>
                  </a:lnTo>
                  <a:lnTo>
                    <a:pt x="171" y="9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88" name="Freeform 11"/>
            <p:cNvSpPr>
              <a:spLocks/>
            </p:cNvSpPr>
            <p:nvPr userDrawn="1"/>
          </p:nvSpPr>
          <p:spPr bwMode="auto">
            <a:xfrm>
              <a:off x="4914" y="3974"/>
              <a:ext cx="88" cy="107"/>
            </a:xfrm>
            <a:custGeom>
              <a:avLst/>
              <a:gdLst>
                <a:gd name="T0" fmla="*/ 206 w 353"/>
                <a:gd name="T1" fmla="*/ 0 h 428"/>
                <a:gd name="T2" fmla="*/ 148 w 353"/>
                <a:gd name="T3" fmla="*/ 4 h 428"/>
                <a:gd name="T4" fmla="*/ 98 w 353"/>
                <a:gd name="T5" fmla="*/ 12 h 428"/>
                <a:gd name="T6" fmla="*/ 59 w 353"/>
                <a:gd name="T7" fmla="*/ 23 h 428"/>
                <a:gd name="T8" fmla="*/ 33 w 353"/>
                <a:gd name="T9" fmla="*/ 33 h 428"/>
                <a:gd name="T10" fmla="*/ 53 w 353"/>
                <a:gd name="T11" fmla="*/ 102 h 428"/>
                <a:gd name="T12" fmla="*/ 92 w 353"/>
                <a:gd name="T13" fmla="*/ 91 h 428"/>
                <a:gd name="T14" fmla="*/ 132 w 353"/>
                <a:gd name="T15" fmla="*/ 82 h 428"/>
                <a:gd name="T16" fmla="*/ 178 w 353"/>
                <a:gd name="T17" fmla="*/ 79 h 428"/>
                <a:gd name="T18" fmla="*/ 198 w 353"/>
                <a:gd name="T19" fmla="*/ 80 h 428"/>
                <a:gd name="T20" fmla="*/ 221 w 353"/>
                <a:gd name="T21" fmla="*/ 84 h 428"/>
                <a:gd name="T22" fmla="*/ 233 w 353"/>
                <a:gd name="T23" fmla="*/ 90 h 428"/>
                <a:gd name="T24" fmla="*/ 244 w 353"/>
                <a:gd name="T25" fmla="*/ 98 h 428"/>
                <a:gd name="T26" fmla="*/ 252 w 353"/>
                <a:gd name="T27" fmla="*/ 108 h 428"/>
                <a:gd name="T28" fmla="*/ 257 w 353"/>
                <a:gd name="T29" fmla="*/ 120 h 428"/>
                <a:gd name="T30" fmla="*/ 259 w 353"/>
                <a:gd name="T31" fmla="*/ 137 h 428"/>
                <a:gd name="T32" fmla="*/ 260 w 353"/>
                <a:gd name="T33" fmla="*/ 176 h 428"/>
                <a:gd name="T34" fmla="*/ 178 w 353"/>
                <a:gd name="T35" fmla="*/ 176 h 428"/>
                <a:gd name="T36" fmla="*/ 131 w 353"/>
                <a:gd name="T37" fmla="*/ 179 h 428"/>
                <a:gd name="T38" fmla="*/ 92 w 353"/>
                <a:gd name="T39" fmla="*/ 187 h 428"/>
                <a:gd name="T40" fmla="*/ 62 w 353"/>
                <a:gd name="T41" fmla="*/ 200 h 428"/>
                <a:gd name="T42" fmla="*/ 38 w 353"/>
                <a:gd name="T43" fmla="*/ 216 h 428"/>
                <a:gd name="T44" fmla="*/ 21 w 353"/>
                <a:gd name="T45" fmla="*/ 236 h 428"/>
                <a:gd name="T46" fmla="*/ 9 w 353"/>
                <a:gd name="T47" fmla="*/ 257 h 428"/>
                <a:gd name="T48" fmla="*/ 3 w 353"/>
                <a:gd name="T49" fmla="*/ 282 h 428"/>
                <a:gd name="T50" fmla="*/ 0 w 353"/>
                <a:gd name="T51" fmla="*/ 307 h 428"/>
                <a:gd name="T52" fmla="*/ 2 w 353"/>
                <a:gd name="T53" fmla="*/ 323 h 428"/>
                <a:gd name="T54" fmla="*/ 8 w 353"/>
                <a:gd name="T55" fmla="*/ 352 h 428"/>
                <a:gd name="T56" fmla="*/ 19 w 353"/>
                <a:gd name="T57" fmla="*/ 376 h 428"/>
                <a:gd name="T58" fmla="*/ 35 w 353"/>
                <a:gd name="T59" fmla="*/ 394 h 428"/>
                <a:gd name="T60" fmla="*/ 55 w 353"/>
                <a:gd name="T61" fmla="*/ 408 h 428"/>
                <a:gd name="T62" fmla="*/ 77 w 353"/>
                <a:gd name="T63" fmla="*/ 418 h 428"/>
                <a:gd name="T64" fmla="*/ 101 w 353"/>
                <a:gd name="T65" fmla="*/ 424 h 428"/>
                <a:gd name="T66" fmla="*/ 125 w 353"/>
                <a:gd name="T67" fmla="*/ 427 h 428"/>
                <a:gd name="T68" fmla="*/ 137 w 353"/>
                <a:gd name="T69" fmla="*/ 428 h 428"/>
                <a:gd name="T70" fmla="*/ 165 w 353"/>
                <a:gd name="T71" fmla="*/ 426 h 428"/>
                <a:gd name="T72" fmla="*/ 210 w 353"/>
                <a:gd name="T73" fmla="*/ 418 h 428"/>
                <a:gd name="T74" fmla="*/ 242 w 353"/>
                <a:gd name="T75" fmla="*/ 406 h 428"/>
                <a:gd name="T76" fmla="*/ 260 w 353"/>
                <a:gd name="T77" fmla="*/ 397 h 428"/>
                <a:gd name="T78" fmla="*/ 264 w 353"/>
                <a:gd name="T79" fmla="*/ 396 h 428"/>
                <a:gd name="T80" fmla="*/ 269 w 353"/>
                <a:gd name="T81" fmla="*/ 398 h 428"/>
                <a:gd name="T82" fmla="*/ 283 w 353"/>
                <a:gd name="T83" fmla="*/ 404 h 428"/>
                <a:gd name="T84" fmla="*/ 310 w 353"/>
                <a:gd name="T85" fmla="*/ 411 h 428"/>
                <a:gd name="T86" fmla="*/ 353 w 353"/>
                <a:gd name="T87" fmla="*/ 413 h 428"/>
                <a:gd name="T88" fmla="*/ 353 w 353"/>
                <a:gd name="T89" fmla="*/ 122 h 428"/>
                <a:gd name="T90" fmla="*/ 351 w 353"/>
                <a:gd name="T91" fmla="*/ 92 h 428"/>
                <a:gd name="T92" fmla="*/ 343 w 353"/>
                <a:gd name="T93" fmla="*/ 66 h 428"/>
                <a:gd name="T94" fmla="*/ 330 w 353"/>
                <a:gd name="T95" fmla="*/ 45 h 428"/>
                <a:gd name="T96" fmla="*/ 314 w 353"/>
                <a:gd name="T97" fmla="*/ 29 h 428"/>
                <a:gd name="T98" fmla="*/ 293 w 353"/>
                <a:gd name="T99" fmla="*/ 15 h 428"/>
                <a:gd name="T100" fmla="*/ 268 w 353"/>
                <a:gd name="T101" fmla="*/ 7 h 428"/>
                <a:gd name="T102" fmla="*/ 239 w 353"/>
                <a:gd name="T103" fmla="*/ 2 h 428"/>
                <a:gd name="T104" fmla="*/ 206 w 353"/>
                <a:gd name="T105" fmla="*/ 0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53" h="428">
                  <a:moveTo>
                    <a:pt x="206" y="0"/>
                  </a:moveTo>
                  <a:lnTo>
                    <a:pt x="206" y="0"/>
                  </a:lnTo>
                  <a:lnTo>
                    <a:pt x="175" y="1"/>
                  </a:lnTo>
                  <a:lnTo>
                    <a:pt x="148" y="4"/>
                  </a:lnTo>
                  <a:lnTo>
                    <a:pt x="121" y="7"/>
                  </a:lnTo>
                  <a:lnTo>
                    <a:pt x="98" y="12"/>
                  </a:lnTo>
                  <a:lnTo>
                    <a:pt x="77" y="17"/>
                  </a:lnTo>
                  <a:lnTo>
                    <a:pt x="59" y="23"/>
                  </a:lnTo>
                  <a:lnTo>
                    <a:pt x="44" y="28"/>
                  </a:lnTo>
                  <a:lnTo>
                    <a:pt x="33" y="33"/>
                  </a:lnTo>
                  <a:lnTo>
                    <a:pt x="53" y="102"/>
                  </a:lnTo>
                  <a:lnTo>
                    <a:pt x="53" y="102"/>
                  </a:lnTo>
                  <a:lnTo>
                    <a:pt x="64" y="98"/>
                  </a:lnTo>
                  <a:lnTo>
                    <a:pt x="92" y="91"/>
                  </a:lnTo>
                  <a:lnTo>
                    <a:pt x="111" y="86"/>
                  </a:lnTo>
                  <a:lnTo>
                    <a:pt x="132" y="82"/>
                  </a:lnTo>
                  <a:lnTo>
                    <a:pt x="155" y="80"/>
                  </a:lnTo>
                  <a:lnTo>
                    <a:pt x="178" y="79"/>
                  </a:lnTo>
                  <a:lnTo>
                    <a:pt x="178" y="79"/>
                  </a:lnTo>
                  <a:lnTo>
                    <a:pt x="198" y="80"/>
                  </a:lnTo>
                  <a:lnTo>
                    <a:pt x="214" y="82"/>
                  </a:lnTo>
                  <a:lnTo>
                    <a:pt x="221" y="84"/>
                  </a:lnTo>
                  <a:lnTo>
                    <a:pt x="227" y="86"/>
                  </a:lnTo>
                  <a:lnTo>
                    <a:pt x="233" y="90"/>
                  </a:lnTo>
                  <a:lnTo>
                    <a:pt x="240" y="94"/>
                  </a:lnTo>
                  <a:lnTo>
                    <a:pt x="244" y="98"/>
                  </a:lnTo>
                  <a:lnTo>
                    <a:pt x="248" y="102"/>
                  </a:lnTo>
                  <a:lnTo>
                    <a:pt x="252" y="108"/>
                  </a:lnTo>
                  <a:lnTo>
                    <a:pt x="255" y="114"/>
                  </a:lnTo>
                  <a:lnTo>
                    <a:pt x="257" y="120"/>
                  </a:lnTo>
                  <a:lnTo>
                    <a:pt x="258" y="129"/>
                  </a:lnTo>
                  <a:lnTo>
                    <a:pt x="259" y="137"/>
                  </a:lnTo>
                  <a:lnTo>
                    <a:pt x="260" y="146"/>
                  </a:lnTo>
                  <a:lnTo>
                    <a:pt x="260" y="176"/>
                  </a:lnTo>
                  <a:lnTo>
                    <a:pt x="178" y="176"/>
                  </a:lnTo>
                  <a:lnTo>
                    <a:pt x="178" y="176"/>
                  </a:lnTo>
                  <a:lnTo>
                    <a:pt x="154" y="177"/>
                  </a:lnTo>
                  <a:lnTo>
                    <a:pt x="131" y="179"/>
                  </a:lnTo>
                  <a:lnTo>
                    <a:pt x="111" y="182"/>
                  </a:lnTo>
                  <a:lnTo>
                    <a:pt x="92" y="187"/>
                  </a:lnTo>
                  <a:lnTo>
                    <a:pt x="76" y="192"/>
                  </a:lnTo>
                  <a:lnTo>
                    <a:pt x="62" y="200"/>
                  </a:lnTo>
                  <a:lnTo>
                    <a:pt x="50" y="207"/>
                  </a:lnTo>
                  <a:lnTo>
                    <a:pt x="38" y="216"/>
                  </a:lnTo>
                  <a:lnTo>
                    <a:pt x="28" y="225"/>
                  </a:lnTo>
                  <a:lnTo>
                    <a:pt x="21" y="236"/>
                  </a:lnTo>
                  <a:lnTo>
                    <a:pt x="14" y="246"/>
                  </a:lnTo>
                  <a:lnTo>
                    <a:pt x="9" y="257"/>
                  </a:lnTo>
                  <a:lnTo>
                    <a:pt x="6" y="270"/>
                  </a:lnTo>
                  <a:lnTo>
                    <a:pt x="3" y="282"/>
                  </a:lnTo>
                  <a:lnTo>
                    <a:pt x="0" y="294"/>
                  </a:lnTo>
                  <a:lnTo>
                    <a:pt x="0" y="307"/>
                  </a:lnTo>
                  <a:lnTo>
                    <a:pt x="0" y="307"/>
                  </a:lnTo>
                  <a:lnTo>
                    <a:pt x="2" y="323"/>
                  </a:lnTo>
                  <a:lnTo>
                    <a:pt x="4" y="338"/>
                  </a:lnTo>
                  <a:lnTo>
                    <a:pt x="8" y="352"/>
                  </a:lnTo>
                  <a:lnTo>
                    <a:pt x="13" y="364"/>
                  </a:lnTo>
                  <a:lnTo>
                    <a:pt x="19" y="376"/>
                  </a:lnTo>
                  <a:lnTo>
                    <a:pt x="27" y="386"/>
                  </a:lnTo>
                  <a:lnTo>
                    <a:pt x="35" y="394"/>
                  </a:lnTo>
                  <a:lnTo>
                    <a:pt x="44" y="401"/>
                  </a:lnTo>
                  <a:lnTo>
                    <a:pt x="55" y="408"/>
                  </a:lnTo>
                  <a:lnTo>
                    <a:pt x="66" y="414"/>
                  </a:lnTo>
                  <a:lnTo>
                    <a:pt x="77" y="418"/>
                  </a:lnTo>
                  <a:lnTo>
                    <a:pt x="88" y="422"/>
                  </a:lnTo>
                  <a:lnTo>
                    <a:pt x="101" y="424"/>
                  </a:lnTo>
                  <a:lnTo>
                    <a:pt x="113" y="426"/>
                  </a:lnTo>
                  <a:lnTo>
                    <a:pt x="125" y="427"/>
                  </a:lnTo>
                  <a:lnTo>
                    <a:pt x="137" y="428"/>
                  </a:lnTo>
                  <a:lnTo>
                    <a:pt x="137" y="428"/>
                  </a:lnTo>
                  <a:lnTo>
                    <a:pt x="152" y="427"/>
                  </a:lnTo>
                  <a:lnTo>
                    <a:pt x="165" y="426"/>
                  </a:lnTo>
                  <a:lnTo>
                    <a:pt x="188" y="423"/>
                  </a:lnTo>
                  <a:lnTo>
                    <a:pt x="210" y="418"/>
                  </a:lnTo>
                  <a:lnTo>
                    <a:pt x="227" y="412"/>
                  </a:lnTo>
                  <a:lnTo>
                    <a:pt x="242" y="406"/>
                  </a:lnTo>
                  <a:lnTo>
                    <a:pt x="253" y="401"/>
                  </a:lnTo>
                  <a:lnTo>
                    <a:pt x="260" y="397"/>
                  </a:lnTo>
                  <a:lnTo>
                    <a:pt x="264" y="396"/>
                  </a:lnTo>
                  <a:lnTo>
                    <a:pt x="264" y="396"/>
                  </a:lnTo>
                  <a:lnTo>
                    <a:pt x="266" y="397"/>
                  </a:lnTo>
                  <a:lnTo>
                    <a:pt x="269" y="398"/>
                  </a:lnTo>
                  <a:lnTo>
                    <a:pt x="275" y="401"/>
                  </a:lnTo>
                  <a:lnTo>
                    <a:pt x="283" y="404"/>
                  </a:lnTo>
                  <a:lnTo>
                    <a:pt x="296" y="407"/>
                  </a:lnTo>
                  <a:lnTo>
                    <a:pt x="310" y="411"/>
                  </a:lnTo>
                  <a:lnTo>
                    <a:pt x="329" y="412"/>
                  </a:lnTo>
                  <a:lnTo>
                    <a:pt x="353" y="413"/>
                  </a:lnTo>
                  <a:lnTo>
                    <a:pt x="353" y="122"/>
                  </a:lnTo>
                  <a:lnTo>
                    <a:pt x="353" y="122"/>
                  </a:lnTo>
                  <a:lnTo>
                    <a:pt x="353" y="106"/>
                  </a:lnTo>
                  <a:lnTo>
                    <a:pt x="351" y="92"/>
                  </a:lnTo>
                  <a:lnTo>
                    <a:pt x="348" y="78"/>
                  </a:lnTo>
                  <a:lnTo>
                    <a:pt x="343" y="66"/>
                  </a:lnTo>
                  <a:lnTo>
                    <a:pt x="338" y="56"/>
                  </a:lnTo>
                  <a:lnTo>
                    <a:pt x="330" y="45"/>
                  </a:lnTo>
                  <a:lnTo>
                    <a:pt x="323" y="36"/>
                  </a:lnTo>
                  <a:lnTo>
                    <a:pt x="314" y="29"/>
                  </a:lnTo>
                  <a:lnTo>
                    <a:pt x="304" y="22"/>
                  </a:lnTo>
                  <a:lnTo>
                    <a:pt x="293" y="15"/>
                  </a:lnTo>
                  <a:lnTo>
                    <a:pt x="281" y="11"/>
                  </a:lnTo>
                  <a:lnTo>
                    <a:pt x="268" y="7"/>
                  </a:lnTo>
                  <a:lnTo>
                    <a:pt x="254" y="4"/>
                  </a:lnTo>
                  <a:lnTo>
                    <a:pt x="239" y="2"/>
                  </a:lnTo>
                  <a:lnTo>
                    <a:pt x="222" y="1"/>
                  </a:lnTo>
                  <a:lnTo>
                    <a:pt x="20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89" name="Freeform 12"/>
            <p:cNvSpPr>
              <a:spLocks/>
            </p:cNvSpPr>
            <p:nvPr userDrawn="1"/>
          </p:nvSpPr>
          <p:spPr bwMode="auto">
            <a:xfrm>
              <a:off x="5263" y="3975"/>
              <a:ext cx="93" cy="106"/>
            </a:xfrm>
            <a:custGeom>
              <a:avLst/>
              <a:gdLst>
                <a:gd name="T0" fmla="*/ 281 w 374"/>
                <a:gd name="T1" fmla="*/ 313 h 424"/>
                <a:gd name="T2" fmla="*/ 246 w 374"/>
                <a:gd name="T3" fmla="*/ 327 h 424"/>
                <a:gd name="T4" fmla="*/ 217 w 374"/>
                <a:gd name="T5" fmla="*/ 336 h 424"/>
                <a:gd name="T6" fmla="*/ 184 w 374"/>
                <a:gd name="T7" fmla="*/ 341 h 424"/>
                <a:gd name="T8" fmla="*/ 167 w 374"/>
                <a:gd name="T9" fmla="*/ 342 h 424"/>
                <a:gd name="T10" fmla="*/ 145 w 374"/>
                <a:gd name="T11" fmla="*/ 341 h 424"/>
                <a:gd name="T12" fmla="*/ 129 w 374"/>
                <a:gd name="T13" fmla="*/ 337 h 424"/>
                <a:gd name="T14" fmla="*/ 116 w 374"/>
                <a:gd name="T15" fmla="*/ 329 h 424"/>
                <a:gd name="T16" fmla="*/ 106 w 374"/>
                <a:gd name="T17" fmla="*/ 319 h 424"/>
                <a:gd name="T18" fmla="*/ 99 w 374"/>
                <a:gd name="T19" fmla="*/ 307 h 424"/>
                <a:gd name="T20" fmla="*/ 95 w 374"/>
                <a:gd name="T21" fmla="*/ 290 h 424"/>
                <a:gd name="T22" fmla="*/ 93 w 374"/>
                <a:gd name="T23" fmla="*/ 248 h 424"/>
                <a:gd name="T24" fmla="*/ 79 w 374"/>
                <a:gd name="T25" fmla="*/ 0 h 424"/>
                <a:gd name="T26" fmla="*/ 59 w 374"/>
                <a:gd name="T27" fmla="*/ 0 h 424"/>
                <a:gd name="T28" fmla="*/ 13 w 374"/>
                <a:gd name="T29" fmla="*/ 4 h 424"/>
                <a:gd name="T30" fmla="*/ 0 w 374"/>
                <a:gd name="T31" fmla="*/ 259 h 424"/>
                <a:gd name="T32" fmla="*/ 0 w 374"/>
                <a:gd name="T33" fmla="*/ 280 h 424"/>
                <a:gd name="T34" fmla="*/ 3 w 374"/>
                <a:gd name="T35" fmla="*/ 316 h 424"/>
                <a:gd name="T36" fmla="*/ 9 w 374"/>
                <a:gd name="T37" fmla="*/ 347 h 424"/>
                <a:gd name="T38" fmla="*/ 21 w 374"/>
                <a:gd name="T39" fmla="*/ 373 h 424"/>
                <a:gd name="T40" fmla="*/ 36 w 374"/>
                <a:gd name="T41" fmla="*/ 393 h 424"/>
                <a:gd name="T42" fmla="*/ 58 w 374"/>
                <a:gd name="T43" fmla="*/ 408 h 424"/>
                <a:gd name="T44" fmla="*/ 86 w 374"/>
                <a:gd name="T45" fmla="*/ 418 h 424"/>
                <a:gd name="T46" fmla="*/ 121 w 374"/>
                <a:gd name="T47" fmla="*/ 423 h 424"/>
                <a:gd name="T48" fmla="*/ 141 w 374"/>
                <a:gd name="T49" fmla="*/ 424 h 424"/>
                <a:gd name="T50" fmla="*/ 172 w 374"/>
                <a:gd name="T51" fmla="*/ 422 h 424"/>
                <a:gd name="T52" fmla="*/ 199 w 374"/>
                <a:gd name="T53" fmla="*/ 418 h 424"/>
                <a:gd name="T54" fmla="*/ 243 w 374"/>
                <a:gd name="T55" fmla="*/ 407 h 424"/>
                <a:gd name="T56" fmla="*/ 271 w 374"/>
                <a:gd name="T57" fmla="*/ 395 h 424"/>
                <a:gd name="T58" fmla="*/ 283 w 374"/>
                <a:gd name="T59" fmla="*/ 390 h 424"/>
                <a:gd name="T60" fmla="*/ 296 w 374"/>
                <a:gd name="T61" fmla="*/ 396 h 424"/>
                <a:gd name="T62" fmla="*/ 319 w 374"/>
                <a:gd name="T63" fmla="*/ 402 h 424"/>
                <a:gd name="T64" fmla="*/ 353 w 374"/>
                <a:gd name="T65" fmla="*/ 408 h 424"/>
                <a:gd name="T66" fmla="*/ 374 w 374"/>
                <a:gd name="T67" fmla="*/ 6 h 424"/>
                <a:gd name="T68" fmla="*/ 342 w 374"/>
                <a:gd name="T69" fmla="*/ 2 h 424"/>
                <a:gd name="T70" fmla="*/ 299 w 374"/>
                <a:gd name="T71" fmla="*/ 0 h 424"/>
                <a:gd name="T72" fmla="*/ 281 w 374"/>
                <a:gd name="T73" fmla="*/ 313 h 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74" h="424">
                  <a:moveTo>
                    <a:pt x="281" y="313"/>
                  </a:moveTo>
                  <a:lnTo>
                    <a:pt x="281" y="313"/>
                  </a:lnTo>
                  <a:lnTo>
                    <a:pt x="260" y="322"/>
                  </a:lnTo>
                  <a:lnTo>
                    <a:pt x="246" y="327"/>
                  </a:lnTo>
                  <a:lnTo>
                    <a:pt x="232" y="331"/>
                  </a:lnTo>
                  <a:lnTo>
                    <a:pt x="217" y="336"/>
                  </a:lnTo>
                  <a:lnTo>
                    <a:pt x="200" y="339"/>
                  </a:lnTo>
                  <a:lnTo>
                    <a:pt x="184" y="341"/>
                  </a:lnTo>
                  <a:lnTo>
                    <a:pt x="167" y="342"/>
                  </a:lnTo>
                  <a:lnTo>
                    <a:pt x="167" y="342"/>
                  </a:lnTo>
                  <a:lnTo>
                    <a:pt x="155" y="342"/>
                  </a:lnTo>
                  <a:lnTo>
                    <a:pt x="145" y="341"/>
                  </a:lnTo>
                  <a:lnTo>
                    <a:pt x="136" y="339"/>
                  </a:lnTo>
                  <a:lnTo>
                    <a:pt x="129" y="337"/>
                  </a:lnTo>
                  <a:lnTo>
                    <a:pt x="122" y="333"/>
                  </a:lnTo>
                  <a:lnTo>
                    <a:pt x="116" y="329"/>
                  </a:lnTo>
                  <a:lnTo>
                    <a:pt x="110" y="324"/>
                  </a:lnTo>
                  <a:lnTo>
                    <a:pt x="106" y="319"/>
                  </a:lnTo>
                  <a:lnTo>
                    <a:pt x="102" y="313"/>
                  </a:lnTo>
                  <a:lnTo>
                    <a:pt x="99" y="307"/>
                  </a:lnTo>
                  <a:lnTo>
                    <a:pt x="97" y="298"/>
                  </a:lnTo>
                  <a:lnTo>
                    <a:pt x="95" y="290"/>
                  </a:lnTo>
                  <a:lnTo>
                    <a:pt x="93" y="271"/>
                  </a:lnTo>
                  <a:lnTo>
                    <a:pt x="93" y="248"/>
                  </a:lnTo>
                  <a:lnTo>
                    <a:pt x="93" y="0"/>
                  </a:lnTo>
                  <a:lnTo>
                    <a:pt x="79" y="0"/>
                  </a:lnTo>
                  <a:lnTo>
                    <a:pt x="79" y="0"/>
                  </a:lnTo>
                  <a:lnTo>
                    <a:pt x="59" y="0"/>
                  </a:lnTo>
                  <a:lnTo>
                    <a:pt x="36" y="2"/>
                  </a:lnTo>
                  <a:lnTo>
                    <a:pt x="13" y="4"/>
                  </a:lnTo>
                  <a:lnTo>
                    <a:pt x="0" y="6"/>
                  </a:lnTo>
                  <a:lnTo>
                    <a:pt x="0" y="259"/>
                  </a:lnTo>
                  <a:lnTo>
                    <a:pt x="0" y="259"/>
                  </a:lnTo>
                  <a:lnTo>
                    <a:pt x="0" y="280"/>
                  </a:lnTo>
                  <a:lnTo>
                    <a:pt x="1" y="298"/>
                  </a:lnTo>
                  <a:lnTo>
                    <a:pt x="3" y="316"/>
                  </a:lnTo>
                  <a:lnTo>
                    <a:pt x="5" y="332"/>
                  </a:lnTo>
                  <a:lnTo>
                    <a:pt x="9" y="347"/>
                  </a:lnTo>
                  <a:lnTo>
                    <a:pt x="14" y="360"/>
                  </a:lnTo>
                  <a:lnTo>
                    <a:pt x="21" y="373"/>
                  </a:lnTo>
                  <a:lnTo>
                    <a:pt x="28" y="383"/>
                  </a:lnTo>
                  <a:lnTo>
                    <a:pt x="36" y="393"/>
                  </a:lnTo>
                  <a:lnTo>
                    <a:pt x="46" y="401"/>
                  </a:lnTo>
                  <a:lnTo>
                    <a:pt x="58" y="408"/>
                  </a:lnTo>
                  <a:lnTo>
                    <a:pt x="71" y="414"/>
                  </a:lnTo>
                  <a:lnTo>
                    <a:pt x="86" y="418"/>
                  </a:lnTo>
                  <a:lnTo>
                    <a:pt x="102" y="421"/>
                  </a:lnTo>
                  <a:lnTo>
                    <a:pt x="121" y="423"/>
                  </a:lnTo>
                  <a:lnTo>
                    <a:pt x="141" y="424"/>
                  </a:lnTo>
                  <a:lnTo>
                    <a:pt x="141" y="424"/>
                  </a:lnTo>
                  <a:lnTo>
                    <a:pt x="157" y="423"/>
                  </a:lnTo>
                  <a:lnTo>
                    <a:pt x="172" y="422"/>
                  </a:lnTo>
                  <a:lnTo>
                    <a:pt x="186" y="421"/>
                  </a:lnTo>
                  <a:lnTo>
                    <a:pt x="199" y="418"/>
                  </a:lnTo>
                  <a:lnTo>
                    <a:pt x="223" y="413"/>
                  </a:lnTo>
                  <a:lnTo>
                    <a:pt x="243" y="407"/>
                  </a:lnTo>
                  <a:lnTo>
                    <a:pt x="260" y="400"/>
                  </a:lnTo>
                  <a:lnTo>
                    <a:pt x="271" y="395"/>
                  </a:lnTo>
                  <a:lnTo>
                    <a:pt x="283" y="390"/>
                  </a:lnTo>
                  <a:lnTo>
                    <a:pt x="283" y="390"/>
                  </a:lnTo>
                  <a:lnTo>
                    <a:pt x="289" y="393"/>
                  </a:lnTo>
                  <a:lnTo>
                    <a:pt x="296" y="396"/>
                  </a:lnTo>
                  <a:lnTo>
                    <a:pt x="307" y="399"/>
                  </a:lnTo>
                  <a:lnTo>
                    <a:pt x="319" y="402"/>
                  </a:lnTo>
                  <a:lnTo>
                    <a:pt x="334" y="405"/>
                  </a:lnTo>
                  <a:lnTo>
                    <a:pt x="353" y="408"/>
                  </a:lnTo>
                  <a:lnTo>
                    <a:pt x="374" y="409"/>
                  </a:lnTo>
                  <a:lnTo>
                    <a:pt x="374" y="6"/>
                  </a:lnTo>
                  <a:lnTo>
                    <a:pt x="374" y="6"/>
                  </a:lnTo>
                  <a:lnTo>
                    <a:pt x="342" y="2"/>
                  </a:lnTo>
                  <a:lnTo>
                    <a:pt x="320" y="1"/>
                  </a:lnTo>
                  <a:lnTo>
                    <a:pt x="299" y="0"/>
                  </a:lnTo>
                  <a:lnTo>
                    <a:pt x="281" y="0"/>
                  </a:lnTo>
                  <a:lnTo>
                    <a:pt x="281" y="31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90" name="Freeform 13"/>
            <p:cNvSpPr>
              <a:spLocks/>
            </p:cNvSpPr>
            <p:nvPr userDrawn="1"/>
          </p:nvSpPr>
          <p:spPr bwMode="auto">
            <a:xfrm>
              <a:off x="5383" y="3974"/>
              <a:ext cx="78" cy="107"/>
            </a:xfrm>
            <a:custGeom>
              <a:avLst/>
              <a:gdLst>
                <a:gd name="T0" fmla="*/ 11 w 311"/>
                <a:gd name="T1" fmla="*/ 415 h 428"/>
                <a:gd name="T2" fmla="*/ 83 w 311"/>
                <a:gd name="T3" fmla="*/ 425 h 428"/>
                <a:gd name="T4" fmla="*/ 138 w 311"/>
                <a:gd name="T5" fmla="*/ 428 h 428"/>
                <a:gd name="T6" fmla="*/ 183 w 311"/>
                <a:gd name="T7" fmla="*/ 425 h 428"/>
                <a:gd name="T8" fmla="*/ 227 w 311"/>
                <a:gd name="T9" fmla="*/ 414 h 428"/>
                <a:gd name="T10" fmla="*/ 265 w 311"/>
                <a:gd name="T11" fmla="*/ 394 h 428"/>
                <a:gd name="T12" fmla="*/ 295 w 311"/>
                <a:gd name="T13" fmla="*/ 363 h 428"/>
                <a:gd name="T14" fmla="*/ 310 w 311"/>
                <a:gd name="T15" fmla="*/ 318 h 428"/>
                <a:gd name="T16" fmla="*/ 310 w 311"/>
                <a:gd name="T17" fmla="*/ 288 h 428"/>
                <a:gd name="T18" fmla="*/ 302 w 311"/>
                <a:gd name="T19" fmla="*/ 256 h 428"/>
                <a:gd name="T20" fmla="*/ 283 w 311"/>
                <a:gd name="T21" fmla="*/ 231 h 428"/>
                <a:gd name="T22" fmla="*/ 257 w 311"/>
                <a:gd name="T23" fmla="*/ 211 h 428"/>
                <a:gd name="T24" fmla="*/ 209 w 311"/>
                <a:gd name="T25" fmla="*/ 187 h 428"/>
                <a:gd name="T26" fmla="*/ 149 w 311"/>
                <a:gd name="T27" fmla="*/ 164 h 428"/>
                <a:gd name="T28" fmla="*/ 113 w 311"/>
                <a:gd name="T29" fmla="*/ 144 h 428"/>
                <a:gd name="T30" fmla="*/ 103 w 311"/>
                <a:gd name="T31" fmla="*/ 132 h 428"/>
                <a:gd name="T32" fmla="*/ 100 w 311"/>
                <a:gd name="T33" fmla="*/ 116 h 428"/>
                <a:gd name="T34" fmla="*/ 102 w 311"/>
                <a:gd name="T35" fmla="*/ 104 h 428"/>
                <a:gd name="T36" fmla="*/ 116 w 311"/>
                <a:gd name="T37" fmla="*/ 86 h 428"/>
                <a:gd name="T38" fmla="*/ 132 w 311"/>
                <a:gd name="T39" fmla="*/ 78 h 428"/>
                <a:gd name="T40" fmla="*/ 156 w 311"/>
                <a:gd name="T41" fmla="*/ 74 h 428"/>
                <a:gd name="T42" fmla="*/ 185 w 311"/>
                <a:gd name="T43" fmla="*/ 75 h 428"/>
                <a:gd name="T44" fmla="*/ 238 w 311"/>
                <a:gd name="T45" fmla="*/ 85 h 428"/>
                <a:gd name="T46" fmla="*/ 295 w 311"/>
                <a:gd name="T47" fmla="*/ 30 h 428"/>
                <a:gd name="T48" fmla="*/ 263 w 311"/>
                <a:gd name="T49" fmla="*/ 16 h 428"/>
                <a:gd name="T50" fmla="*/ 207 w 311"/>
                <a:gd name="T51" fmla="*/ 4 h 428"/>
                <a:gd name="T52" fmla="*/ 158 w 311"/>
                <a:gd name="T53" fmla="*/ 0 h 428"/>
                <a:gd name="T54" fmla="*/ 115 w 311"/>
                <a:gd name="T55" fmla="*/ 4 h 428"/>
                <a:gd name="T56" fmla="*/ 76 w 311"/>
                <a:gd name="T57" fmla="*/ 17 h 428"/>
                <a:gd name="T58" fmla="*/ 42 w 311"/>
                <a:gd name="T59" fmla="*/ 39 h 428"/>
                <a:gd name="T60" fmla="*/ 19 w 311"/>
                <a:gd name="T61" fmla="*/ 69 h 428"/>
                <a:gd name="T62" fmla="*/ 7 w 311"/>
                <a:gd name="T63" fmla="*/ 107 h 428"/>
                <a:gd name="T64" fmla="*/ 7 w 311"/>
                <a:gd name="T65" fmla="*/ 137 h 428"/>
                <a:gd name="T66" fmla="*/ 19 w 311"/>
                <a:gd name="T67" fmla="*/ 175 h 428"/>
                <a:gd name="T68" fmla="*/ 42 w 311"/>
                <a:gd name="T69" fmla="*/ 203 h 428"/>
                <a:gd name="T70" fmla="*/ 73 w 311"/>
                <a:gd name="T71" fmla="*/ 223 h 428"/>
                <a:gd name="T72" fmla="*/ 119 w 311"/>
                <a:gd name="T73" fmla="*/ 243 h 428"/>
                <a:gd name="T74" fmla="*/ 171 w 311"/>
                <a:gd name="T75" fmla="*/ 261 h 428"/>
                <a:gd name="T76" fmla="*/ 205 w 311"/>
                <a:gd name="T77" fmla="*/ 280 h 428"/>
                <a:gd name="T78" fmla="*/ 216 w 311"/>
                <a:gd name="T79" fmla="*/ 296 h 428"/>
                <a:gd name="T80" fmla="*/ 217 w 311"/>
                <a:gd name="T81" fmla="*/ 306 h 428"/>
                <a:gd name="T82" fmla="*/ 212 w 311"/>
                <a:gd name="T83" fmla="*/ 328 h 428"/>
                <a:gd name="T84" fmla="*/ 202 w 311"/>
                <a:gd name="T85" fmla="*/ 340 h 428"/>
                <a:gd name="T86" fmla="*/ 184 w 311"/>
                <a:gd name="T87" fmla="*/ 348 h 428"/>
                <a:gd name="T88" fmla="*/ 158 w 311"/>
                <a:gd name="T89" fmla="*/ 353 h 428"/>
                <a:gd name="T90" fmla="*/ 113 w 311"/>
                <a:gd name="T91" fmla="*/ 354 h 428"/>
                <a:gd name="T92" fmla="*/ 28 w 311"/>
                <a:gd name="T93" fmla="*/ 344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11" h="428">
                  <a:moveTo>
                    <a:pt x="0" y="413"/>
                  </a:moveTo>
                  <a:lnTo>
                    <a:pt x="0" y="413"/>
                  </a:lnTo>
                  <a:lnTo>
                    <a:pt x="11" y="415"/>
                  </a:lnTo>
                  <a:lnTo>
                    <a:pt x="39" y="420"/>
                  </a:lnTo>
                  <a:lnTo>
                    <a:pt x="60" y="423"/>
                  </a:lnTo>
                  <a:lnTo>
                    <a:pt x="83" y="425"/>
                  </a:lnTo>
                  <a:lnTo>
                    <a:pt x="110" y="427"/>
                  </a:lnTo>
                  <a:lnTo>
                    <a:pt x="138" y="428"/>
                  </a:lnTo>
                  <a:lnTo>
                    <a:pt x="138" y="428"/>
                  </a:lnTo>
                  <a:lnTo>
                    <a:pt x="154" y="427"/>
                  </a:lnTo>
                  <a:lnTo>
                    <a:pt x="168" y="426"/>
                  </a:lnTo>
                  <a:lnTo>
                    <a:pt x="183" y="425"/>
                  </a:lnTo>
                  <a:lnTo>
                    <a:pt x="198" y="422"/>
                  </a:lnTo>
                  <a:lnTo>
                    <a:pt x="213" y="419"/>
                  </a:lnTo>
                  <a:lnTo>
                    <a:pt x="227" y="414"/>
                  </a:lnTo>
                  <a:lnTo>
                    <a:pt x="241" y="408"/>
                  </a:lnTo>
                  <a:lnTo>
                    <a:pt x="254" y="402"/>
                  </a:lnTo>
                  <a:lnTo>
                    <a:pt x="265" y="394"/>
                  </a:lnTo>
                  <a:lnTo>
                    <a:pt x="276" y="385"/>
                  </a:lnTo>
                  <a:lnTo>
                    <a:pt x="286" y="375"/>
                  </a:lnTo>
                  <a:lnTo>
                    <a:pt x="295" y="363"/>
                  </a:lnTo>
                  <a:lnTo>
                    <a:pt x="302" y="350"/>
                  </a:lnTo>
                  <a:lnTo>
                    <a:pt x="307" y="334"/>
                  </a:lnTo>
                  <a:lnTo>
                    <a:pt x="310" y="318"/>
                  </a:lnTo>
                  <a:lnTo>
                    <a:pt x="311" y="300"/>
                  </a:lnTo>
                  <a:lnTo>
                    <a:pt x="311" y="300"/>
                  </a:lnTo>
                  <a:lnTo>
                    <a:pt x="310" y="288"/>
                  </a:lnTo>
                  <a:lnTo>
                    <a:pt x="309" y="277"/>
                  </a:lnTo>
                  <a:lnTo>
                    <a:pt x="306" y="266"/>
                  </a:lnTo>
                  <a:lnTo>
                    <a:pt x="302" y="256"/>
                  </a:lnTo>
                  <a:lnTo>
                    <a:pt x="297" y="248"/>
                  </a:lnTo>
                  <a:lnTo>
                    <a:pt x="291" y="239"/>
                  </a:lnTo>
                  <a:lnTo>
                    <a:pt x="283" y="231"/>
                  </a:lnTo>
                  <a:lnTo>
                    <a:pt x="276" y="224"/>
                  </a:lnTo>
                  <a:lnTo>
                    <a:pt x="267" y="217"/>
                  </a:lnTo>
                  <a:lnTo>
                    <a:pt x="257" y="211"/>
                  </a:lnTo>
                  <a:lnTo>
                    <a:pt x="247" y="204"/>
                  </a:lnTo>
                  <a:lnTo>
                    <a:pt x="234" y="199"/>
                  </a:lnTo>
                  <a:lnTo>
                    <a:pt x="209" y="187"/>
                  </a:lnTo>
                  <a:lnTo>
                    <a:pt x="180" y="176"/>
                  </a:lnTo>
                  <a:lnTo>
                    <a:pt x="180" y="176"/>
                  </a:lnTo>
                  <a:lnTo>
                    <a:pt x="149" y="164"/>
                  </a:lnTo>
                  <a:lnTo>
                    <a:pt x="135" y="157"/>
                  </a:lnTo>
                  <a:lnTo>
                    <a:pt x="123" y="151"/>
                  </a:lnTo>
                  <a:lnTo>
                    <a:pt x="113" y="144"/>
                  </a:lnTo>
                  <a:lnTo>
                    <a:pt x="109" y="140"/>
                  </a:lnTo>
                  <a:lnTo>
                    <a:pt x="106" y="136"/>
                  </a:lnTo>
                  <a:lnTo>
                    <a:pt x="103" y="132"/>
                  </a:lnTo>
                  <a:lnTo>
                    <a:pt x="101" y="127"/>
                  </a:lnTo>
                  <a:lnTo>
                    <a:pt x="100" y="121"/>
                  </a:lnTo>
                  <a:lnTo>
                    <a:pt x="100" y="116"/>
                  </a:lnTo>
                  <a:lnTo>
                    <a:pt x="100" y="116"/>
                  </a:lnTo>
                  <a:lnTo>
                    <a:pt x="100" y="110"/>
                  </a:lnTo>
                  <a:lnTo>
                    <a:pt x="102" y="104"/>
                  </a:lnTo>
                  <a:lnTo>
                    <a:pt x="106" y="97"/>
                  </a:lnTo>
                  <a:lnTo>
                    <a:pt x="112" y="90"/>
                  </a:lnTo>
                  <a:lnTo>
                    <a:pt x="116" y="86"/>
                  </a:lnTo>
                  <a:lnTo>
                    <a:pt x="120" y="83"/>
                  </a:lnTo>
                  <a:lnTo>
                    <a:pt x="126" y="81"/>
                  </a:lnTo>
                  <a:lnTo>
                    <a:pt x="132" y="78"/>
                  </a:lnTo>
                  <a:lnTo>
                    <a:pt x="139" y="76"/>
                  </a:lnTo>
                  <a:lnTo>
                    <a:pt x="147" y="75"/>
                  </a:lnTo>
                  <a:lnTo>
                    <a:pt x="156" y="74"/>
                  </a:lnTo>
                  <a:lnTo>
                    <a:pt x="166" y="74"/>
                  </a:lnTo>
                  <a:lnTo>
                    <a:pt x="166" y="74"/>
                  </a:lnTo>
                  <a:lnTo>
                    <a:pt x="185" y="75"/>
                  </a:lnTo>
                  <a:lnTo>
                    <a:pt x="205" y="77"/>
                  </a:lnTo>
                  <a:lnTo>
                    <a:pt x="222" y="81"/>
                  </a:lnTo>
                  <a:lnTo>
                    <a:pt x="238" y="85"/>
                  </a:lnTo>
                  <a:lnTo>
                    <a:pt x="262" y="94"/>
                  </a:lnTo>
                  <a:lnTo>
                    <a:pt x="271" y="98"/>
                  </a:lnTo>
                  <a:lnTo>
                    <a:pt x="295" y="30"/>
                  </a:lnTo>
                  <a:lnTo>
                    <a:pt x="295" y="30"/>
                  </a:lnTo>
                  <a:lnTo>
                    <a:pt x="276" y="22"/>
                  </a:lnTo>
                  <a:lnTo>
                    <a:pt x="263" y="16"/>
                  </a:lnTo>
                  <a:lnTo>
                    <a:pt x="247" y="12"/>
                  </a:lnTo>
                  <a:lnTo>
                    <a:pt x="228" y="7"/>
                  </a:lnTo>
                  <a:lnTo>
                    <a:pt x="207" y="4"/>
                  </a:lnTo>
                  <a:lnTo>
                    <a:pt x="183" y="1"/>
                  </a:lnTo>
                  <a:lnTo>
                    <a:pt x="158" y="0"/>
                  </a:lnTo>
                  <a:lnTo>
                    <a:pt x="158" y="0"/>
                  </a:lnTo>
                  <a:lnTo>
                    <a:pt x="143" y="1"/>
                  </a:lnTo>
                  <a:lnTo>
                    <a:pt x="129" y="2"/>
                  </a:lnTo>
                  <a:lnTo>
                    <a:pt x="115" y="4"/>
                  </a:lnTo>
                  <a:lnTo>
                    <a:pt x="102" y="8"/>
                  </a:lnTo>
                  <a:lnTo>
                    <a:pt x="88" y="12"/>
                  </a:lnTo>
                  <a:lnTo>
                    <a:pt x="76" y="17"/>
                  </a:lnTo>
                  <a:lnTo>
                    <a:pt x="64" y="24"/>
                  </a:lnTo>
                  <a:lnTo>
                    <a:pt x="53" y="31"/>
                  </a:lnTo>
                  <a:lnTo>
                    <a:pt x="42" y="39"/>
                  </a:lnTo>
                  <a:lnTo>
                    <a:pt x="33" y="47"/>
                  </a:lnTo>
                  <a:lnTo>
                    <a:pt x="25" y="58"/>
                  </a:lnTo>
                  <a:lnTo>
                    <a:pt x="19" y="69"/>
                  </a:lnTo>
                  <a:lnTo>
                    <a:pt x="13" y="80"/>
                  </a:lnTo>
                  <a:lnTo>
                    <a:pt x="9" y="94"/>
                  </a:lnTo>
                  <a:lnTo>
                    <a:pt x="7" y="107"/>
                  </a:lnTo>
                  <a:lnTo>
                    <a:pt x="6" y="122"/>
                  </a:lnTo>
                  <a:lnTo>
                    <a:pt x="6" y="122"/>
                  </a:lnTo>
                  <a:lnTo>
                    <a:pt x="7" y="137"/>
                  </a:lnTo>
                  <a:lnTo>
                    <a:pt x="9" y="150"/>
                  </a:lnTo>
                  <a:lnTo>
                    <a:pt x="13" y="164"/>
                  </a:lnTo>
                  <a:lnTo>
                    <a:pt x="19" y="175"/>
                  </a:lnTo>
                  <a:lnTo>
                    <a:pt x="25" y="185"/>
                  </a:lnTo>
                  <a:lnTo>
                    <a:pt x="33" y="194"/>
                  </a:lnTo>
                  <a:lnTo>
                    <a:pt x="42" y="203"/>
                  </a:lnTo>
                  <a:lnTo>
                    <a:pt x="51" y="210"/>
                  </a:lnTo>
                  <a:lnTo>
                    <a:pt x="62" y="217"/>
                  </a:lnTo>
                  <a:lnTo>
                    <a:pt x="73" y="223"/>
                  </a:lnTo>
                  <a:lnTo>
                    <a:pt x="84" y="229"/>
                  </a:lnTo>
                  <a:lnTo>
                    <a:pt x="95" y="235"/>
                  </a:lnTo>
                  <a:lnTo>
                    <a:pt x="119" y="243"/>
                  </a:lnTo>
                  <a:lnTo>
                    <a:pt x="142" y="251"/>
                  </a:lnTo>
                  <a:lnTo>
                    <a:pt x="142" y="251"/>
                  </a:lnTo>
                  <a:lnTo>
                    <a:pt x="171" y="261"/>
                  </a:lnTo>
                  <a:lnTo>
                    <a:pt x="184" y="266"/>
                  </a:lnTo>
                  <a:lnTo>
                    <a:pt x="196" y="273"/>
                  </a:lnTo>
                  <a:lnTo>
                    <a:pt x="205" y="280"/>
                  </a:lnTo>
                  <a:lnTo>
                    <a:pt x="211" y="287"/>
                  </a:lnTo>
                  <a:lnTo>
                    <a:pt x="214" y="291"/>
                  </a:lnTo>
                  <a:lnTo>
                    <a:pt x="216" y="296"/>
                  </a:lnTo>
                  <a:lnTo>
                    <a:pt x="217" y="300"/>
                  </a:lnTo>
                  <a:lnTo>
                    <a:pt x="217" y="306"/>
                  </a:lnTo>
                  <a:lnTo>
                    <a:pt x="217" y="306"/>
                  </a:lnTo>
                  <a:lnTo>
                    <a:pt x="217" y="315"/>
                  </a:lnTo>
                  <a:lnTo>
                    <a:pt x="214" y="324"/>
                  </a:lnTo>
                  <a:lnTo>
                    <a:pt x="212" y="328"/>
                  </a:lnTo>
                  <a:lnTo>
                    <a:pt x="209" y="332"/>
                  </a:lnTo>
                  <a:lnTo>
                    <a:pt x="206" y="335"/>
                  </a:lnTo>
                  <a:lnTo>
                    <a:pt x="202" y="340"/>
                  </a:lnTo>
                  <a:lnTo>
                    <a:pt x="197" y="343"/>
                  </a:lnTo>
                  <a:lnTo>
                    <a:pt x="190" y="346"/>
                  </a:lnTo>
                  <a:lnTo>
                    <a:pt x="184" y="348"/>
                  </a:lnTo>
                  <a:lnTo>
                    <a:pt x="176" y="350"/>
                  </a:lnTo>
                  <a:lnTo>
                    <a:pt x="167" y="352"/>
                  </a:lnTo>
                  <a:lnTo>
                    <a:pt x="158" y="353"/>
                  </a:lnTo>
                  <a:lnTo>
                    <a:pt x="134" y="354"/>
                  </a:lnTo>
                  <a:lnTo>
                    <a:pt x="134" y="354"/>
                  </a:lnTo>
                  <a:lnTo>
                    <a:pt x="113" y="354"/>
                  </a:lnTo>
                  <a:lnTo>
                    <a:pt x="92" y="352"/>
                  </a:lnTo>
                  <a:lnTo>
                    <a:pt x="55" y="348"/>
                  </a:lnTo>
                  <a:lnTo>
                    <a:pt x="28" y="344"/>
                  </a:lnTo>
                  <a:lnTo>
                    <a:pt x="18" y="342"/>
                  </a:lnTo>
                  <a:lnTo>
                    <a:pt x="0" y="41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91" name="Freeform 14"/>
            <p:cNvSpPr>
              <a:spLocks/>
            </p:cNvSpPr>
            <p:nvPr userDrawn="1"/>
          </p:nvSpPr>
          <p:spPr bwMode="auto">
            <a:xfrm>
              <a:off x="5059" y="3992"/>
              <a:ext cx="48" cy="71"/>
            </a:xfrm>
            <a:custGeom>
              <a:avLst/>
              <a:gdLst>
                <a:gd name="T0" fmla="*/ 0 w 194"/>
                <a:gd name="T1" fmla="*/ 7 h 282"/>
                <a:gd name="T2" fmla="*/ 0 w 194"/>
                <a:gd name="T3" fmla="*/ 7 h 282"/>
                <a:gd name="T4" fmla="*/ 14 w 194"/>
                <a:gd name="T5" fmla="*/ 4 h 282"/>
                <a:gd name="T6" fmla="*/ 31 w 194"/>
                <a:gd name="T7" fmla="*/ 2 h 282"/>
                <a:gd name="T8" fmla="*/ 52 w 194"/>
                <a:gd name="T9" fmla="*/ 0 h 282"/>
                <a:gd name="T10" fmla="*/ 73 w 194"/>
                <a:gd name="T11" fmla="*/ 0 h 282"/>
                <a:gd name="T12" fmla="*/ 73 w 194"/>
                <a:gd name="T13" fmla="*/ 0 h 282"/>
                <a:gd name="T14" fmla="*/ 87 w 194"/>
                <a:gd name="T15" fmla="*/ 0 h 282"/>
                <a:gd name="T16" fmla="*/ 98 w 194"/>
                <a:gd name="T17" fmla="*/ 1 h 282"/>
                <a:gd name="T18" fmla="*/ 110 w 194"/>
                <a:gd name="T19" fmla="*/ 4 h 282"/>
                <a:gd name="T20" fmla="*/ 121 w 194"/>
                <a:gd name="T21" fmla="*/ 7 h 282"/>
                <a:gd name="T22" fmla="*/ 132 w 194"/>
                <a:gd name="T23" fmla="*/ 11 h 282"/>
                <a:gd name="T24" fmla="*/ 141 w 194"/>
                <a:gd name="T25" fmla="*/ 17 h 282"/>
                <a:gd name="T26" fmla="*/ 151 w 194"/>
                <a:gd name="T27" fmla="*/ 24 h 282"/>
                <a:gd name="T28" fmla="*/ 159 w 194"/>
                <a:gd name="T29" fmla="*/ 31 h 282"/>
                <a:gd name="T30" fmla="*/ 166 w 194"/>
                <a:gd name="T31" fmla="*/ 40 h 282"/>
                <a:gd name="T32" fmla="*/ 174 w 194"/>
                <a:gd name="T33" fmla="*/ 49 h 282"/>
                <a:gd name="T34" fmla="*/ 180 w 194"/>
                <a:gd name="T35" fmla="*/ 61 h 282"/>
                <a:gd name="T36" fmla="*/ 185 w 194"/>
                <a:gd name="T37" fmla="*/ 74 h 282"/>
                <a:gd name="T38" fmla="*/ 189 w 194"/>
                <a:gd name="T39" fmla="*/ 88 h 282"/>
                <a:gd name="T40" fmla="*/ 192 w 194"/>
                <a:gd name="T41" fmla="*/ 103 h 282"/>
                <a:gd name="T42" fmla="*/ 193 w 194"/>
                <a:gd name="T43" fmla="*/ 119 h 282"/>
                <a:gd name="T44" fmla="*/ 194 w 194"/>
                <a:gd name="T45" fmla="*/ 138 h 282"/>
                <a:gd name="T46" fmla="*/ 194 w 194"/>
                <a:gd name="T47" fmla="*/ 138 h 282"/>
                <a:gd name="T48" fmla="*/ 194 w 194"/>
                <a:gd name="T49" fmla="*/ 155 h 282"/>
                <a:gd name="T50" fmla="*/ 193 w 194"/>
                <a:gd name="T51" fmla="*/ 172 h 282"/>
                <a:gd name="T52" fmla="*/ 191 w 194"/>
                <a:gd name="T53" fmla="*/ 187 h 282"/>
                <a:gd name="T54" fmla="*/ 188 w 194"/>
                <a:gd name="T55" fmla="*/ 202 h 282"/>
                <a:gd name="T56" fmla="*/ 185 w 194"/>
                <a:gd name="T57" fmla="*/ 215 h 282"/>
                <a:gd name="T58" fmla="*/ 181 w 194"/>
                <a:gd name="T59" fmla="*/ 226 h 282"/>
                <a:gd name="T60" fmla="*/ 175 w 194"/>
                <a:gd name="T61" fmla="*/ 238 h 282"/>
                <a:gd name="T62" fmla="*/ 168 w 194"/>
                <a:gd name="T63" fmla="*/ 247 h 282"/>
                <a:gd name="T64" fmla="*/ 160 w 194"/>
                <a:gd name="T65" fmla="*/ 255 h 282"/>
                <a:gd name="T66" fmla="*/ 151 w 194"/>
                <a:gd name="T67" fmla="*/ 262 h 282"/>
                <a:gd name="T68" fmla="*/ 141 w 194"/>
                <a:gd name="T69" fmla="*/ 269 h 282"/>
                <a:gd name="T70" fmla="*/ 129 w 194"/>
                <a:gd name="T71" fmla="*/ 274 h 282"/>
                <a:gd name="T72" fmla="*/ 115 w 194"/>
                <a:gd name="T73" fmla="*/ 277 h 282"/>
                <a:gd name="T74" fmla="*/ 100 w 194"/>
                <a:gd name="T75" fmla="*/ 280 h 282"/>
                <a:gd name="T76" fmla="*/ 84 w 194"/>
                <a:gd name="T77" fmla="*/ 282 h 282"/>
                <a:gd name="T78" fmla="*/ 65 w 194"/>
                <a:gd name="T79" fmla="*/ 282 h 282"/>
                <a:gd name="T80" fmla="*/ 65 w 194"/>
                <a:gd name="T81" fmla="*/ 282 h 282"/>
                <a:gd name="T82" fmla="*/ 42 w 194"/>
                <a:gd name="T83" fmla="*/ 281 h 282"/>
                <a:gd name="T84" fmla="*/ 20 w 194"/>
                <a:gd name="T85" fmla="*/ 280 h 282"/>
                <a:gd name="T86" fmla="*/ 0 w 194"/>
                <a:gd name="T87" fmla="*/ 278 h 282"/>
                <a:gd name="T88" fmla="*/ 0 w 194"/>
                <a:gd name="T89" fmla="*/ 7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94" h="282">
                  <a:moveTo>
                    <a:pt x="0" y="7"/>
                  </a:moveTo>
                  <a:lnTo>
                    <a:pt x="0" y="7"/>
                  </a:lnTo>
                  <a:lnTo>
                    <a:pt x="14" y="4"/>
                  </a:lnTo>
                  <a:lnTo>
                    <a:pt x="31" y="2"/>
                  </a:lnTo>
                  <a:lnTo>
                    <a:pt x="52" y="0"/>
                  </a:lnTo>
                  <a:lnTo>
                    <a:pt x="73" y="0"/>
                  </a:lnTo>
                  <a:lnTo>
                    <a:pt x="73" y="0"/>
                  </a:lnTo>
                  <a:lnTo>
                    <a:pt x="87" y="0"/>
                  </a:lnTo>
                  <a:lnTo>
                    <a:pt x="98" y="1"/>
                  </a:lnTo>
                  <a:lnTo>
                    <a:pt x="110" y="4"/>
                  </a:lnTo>
                  <a:lnTo>
                    <a:pt x="121" y="7"/>
                  </a:lnTo>
                  <a:lnTo>
                    <a:pt x="132" y="11"/>
                  </a:lnTo>
                  <a:lnTo>
                    <a:pt x="141" y="17"/>
                  </a:lnTo>
                  <a:lnTo>
                    <a:pt x="151" y="24"/>
                  </a:lnTo>
                  <a:lnTo>
                    <a:pt x="159" y="31"/>
                  </a:lnTo>
                  <a:lnTo>
                    <a:pt x="166" y="40"/>
                  </a:lnTo>
                  <a:lnTo>
                    <a:pt x="174" y="49"/>
                  </a:lnTo>
                  <a:lnTo>
                    <a:pt x="180" y="61"/>
                  </a:lnTo>
                  <a:lnTo>
                    <a:pt x="185" y="74"/>
                  </a:lnTo>
                  <a:lnTo>
                    <a:pt x="189" y="88"/>
                  </a:lnTo>
                  <a:lnTo>
                    <a:pt x="192" y="103"/>
                  </a:lnTo>
                  <a:lnTo>
                    <a:pt x="193" y="119"/>
                  </a:lnTo>
                  <a:lnTo>
                    <a:pt x="194" y="138"/>
                  </a:lnTo>
                  <a:lnTo>
                    <a:pt x="194" y="138"/>
                  </a:lnTo>
                  <a:lnTo>
                    <a:pt x="194" y="155"/>
                  </a:lnTo>
                  <a:lnTo>
                    <a:pt x="193" y="172"/>
                  </a:lnTo>
                  <a:lnTo>
                    <a:pt x="191" y="187"/>
                  </a:lnTo>
                  <a:lnTo>
                    <a:pt x="188" y="202"/>
                  </a:lnTo>
                  <a:lnTo>
                    <a:pt x="185" y="215"/>
                  </a:lnTo>
                  <a:lnTo>
                    <a:pt x="181" y="226"/>
                  </a:lnTo>
                  <a:lnTo>
                    <a:pt x="175" y="238"/>
                  </a:lnTo>
                  <a:lnTo>
                    <a:pt x="168" y="247"/>
                  </a:lnTo>
                  <a:lnTo>
                    <a:pt x="160" y="255"/>
                  </a:lnTo>
                  <a:lnTo>
                    <a:pt x="151" y="262"/>
                  </a:lnTo>
                  <a:lnTo>
                    <a:pt x="141" y="269"/>
                  </a:lnTo>
                  <a:lnTo>
                    <a:pt x="129" y="274"/>
                  </a:lnTo>
                  <a:lnTo>
                    <a:pt x="115" y="277"/>
                  </a:lnTo>
                  <a:lnTo>
                    <a:pt x="100" y="280"/>
                  </a:lnTo>
                  <a:lnTo>
                    <a:pt x="84" y="282"/>
                  </a:lnTo>
                  <a:lnTo>
                    <a:pt x="65" y="282"/>
                  </a:lnTo>
                  <a:lnTo>
                    <a:pt x="65" y="282"/>
                  </a:lnTo>
                  <a:lnTo>
                    <a:pt x="42" y="281"/>
                  </a:lnTo>
                  <a:lnTo>
                    <a:pt x="20" y="280"/>
                  </a:lnTo>
                  <a:lnTo>
                    <a:pt x="0" y="278"/>
                  </a:lnTo>
                  <a:lnTo>
                    <a:pt x="0" y="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92" name="Freeform 15"/>
            <p:cNvSpPr>
              <a:spLocks/>
            </p:cNvSpPr>
            <p:nvPr userDrawn="1"/>
          </p:nvSpPr>
          <p:spPr bwMode="auto">
            <a:xfrm>
              <a:off x="5035" y="3974"/>
              <a:ext cx="97" cy="107"/>
            </a:xfrm>
            <a:custGeom>
              <a:avLst/>
              <a:gdLst>
                <a:gd name="T0" fmla="*/ 171 w 385"/>
                <a:gd name="T1" fmla="*/ 0 h 428"/>
                <a:gd name="T2" fmla="*/ 171 w 385"/>
                <a:gd name="T3" fmla="*/ 0 h 428"/>
                <a:gd name="T4" fmla="*/ 150 w 385"/>
                <a:gd name="T5" fmla="*/ 1 h 428"/>
                <a:gd name="T6" fmla="*/ 129 w 385"/>
                <a:gd name="T7" fmla="*/ 2 h 428"/>
                <a:gd name="T8" fmla="*/ 106 w 385"/>
                <a:gd name="T9" fmla="*/ 4 h 428"/>
                <a:gd name="T10" fmla="*/ 83 w 385"/>
                <a:gd name="T11" fmla="*/ 7 h 428"/>
                <a:gd name="T12" fmla="*/ 60 w 385"/>
                <a:gd name="T13" fmla="*/ 10 h 428"/>
                <a:gd name="T14" fmla="*/ 39 w 385"/>
                <a:gd name="T15" fmla="*/ 14 h 428"/>
                <a:gd name="T16" fmla="*/ 18 w 385"/>
                <a:gd name="T17" fmla="*/ 20 h 428"/>
                <a:gd name="T18" fmla="*/ 0 w 385"/>
                <a:gd name="T19" fmla="*/ 26 h 428"/>
                <a:gd name="T20" fmla="*/ 0 w 385"/>
                <a:gd name="T21" fmla="*/ 415 h 428"/>
                <a:gd name="T22" fmla="*/ 0 w 385"/>
                <a:gd name="T23" fmla="*/ 415 h 428"/>
                <a:gd name="T24" fmla="*/ 15 w 385"/>
                <a:gd name="T25" fmla="*/ 418 h 428"/>
                <a:gd name="T26" fmla="*/ 34 w 385"/>
                <a:gd name="T27" fmla="*/ 420 h 428"/>
                <a:gd name="T28" fmla="*/ 73 w 385"/>
                <a:gd name="T29" fmla="*/ 424 h 428"/>
                <a:gd name="T30" fmla="*/ 116 w 385"/>
                <a:gd name="T31" fmla="*/ 427 h 428"/>
                <a:gd name="T32" fmla="*/ 155 w 385"/>
                <a:gd name="T33" fmla="*/ 428 h 428"/>
                <a:gd name="T34" fmla="*/ 155 w 385"/>
                <a:gd name="T35" fmla="*/ 428 h 428"/>
                <a:gd name="T36" fmla="*/ 186 w 385"/>
                <a:gd name="T37" fmla="*/ 427 h 428"/>
                <a:gd name="T38" fmla="*/ 212 w 385"/>
                <a:gd name="T39" fmla="*/ 425 h 428"/>
                <a:gd name="T40" fmla="*/ 238 w 385"/>
                <a:gd name="T41" fmla="*/ 421 h 428"/>
                <a:gd name="T42" fmla="*/ 261 w 385"/>
                <a:gd name="T43" fmla="*/ 415 h 428"/>
                <a:gd name="T44" fmla="*/ 282 w 385"/>
                <a:gd name="T45" fmla="*/ 408 h 428"/>
                <a:gd name="T46" fmla="*/ 301 w 385"/>
                <a:gd name="T47" fmla="*/ 399 h 428"/>
                <a:gd name="T48" fmla="*/ 309 w 385"/>
                <a:gd name="T49" fmla="*/ 394 h 428"/>
                <a:gd name="T50" fmla="*/ 318 w 385"/>
                <a:gd name="T51" fmla="*/ 389 h 428"/>
                <a:gd name="T52" fmla="*/ 326 w 385"/>
                <a:gd name="T53" fmla="*/ 383 h 428"/>
                <a:gd name="T54" fmla="*/ 333 w 385"/>
                <a:gd name="T55" fmla="*/ 377 h 428"/>
                <a:gd name="T56" fmla="*/ 339 w 385"/>
                <a:gd name="T57" fmla="*/ 369 h 428"/>
                <a:gd name="T58" fmla="*/ 345 w 385"/>
                <a:gd name="T59" fmla="*/ 362 h 428"/>
                <a:gd name="T60" fmla="*/ 351 w 385"/>
                <a:gd name="T61" fmla="*/ 355 h 428"/>
                <a:gd name="T62" fmla="*/ 356 w 385"/>
                <a:gd name="T63" fmla="*/ 347 h 428"/>
                <a:gd name="T64" fmla="*/ 361 w 385"/>
                <a:gd name="T65" fmla="*/ 337 h 428"/>
                <a:gd name="T66" fmla="*/ 366 w 385"/>
                <a:gd name="T67" fmla="*/ 329 h 428"/>
                <a:gd name="T68" fmla="*/ 373 w 385"/>
                <a:gd name="T69" fmla="*/ 309 h 428"/>
                <a:gd name="T70" fmla="*/ 378 w 385"/>
                <a:gd name="T71" fmla="*/ 287 h 428"/>
                <a:gd name="T72" fmla="*/ 382 w 385"/>
                <a:gd name="T73" fmla="*/ 264 h 428"/>
                <a:gd name="T74" fmla="*/ 384 w 385"/>
                <a:gd name="T75" fmla="*/ 239 h 428"/>
                <a:gd name="T76" fmla="*/ 385 w 385"/>
                <a:gd name="T77" fmla="*/ 211 h 428"/>
                <a:gd name="T78" fmla="*/ 385 w 385"/>
                <a:gd name="T79" fmla="*/ 211 h 428"/>
                <a:gd name="T80" fmla="*/ 384 w 385"/>
                <a:gd name="T81" fmla="*/ 187 h 428"/>
                <a:gd name="T82" fmla="*/ 381 w 385"/>
                <a:gd name="T83" fmla="*/ 164 h 428"/>
                <a:gd name="T84" fmla="*/ 377 w 385"/>
                <a:gd name="T85" fmla="*/ 143 h 428"/>
                <a:gd name="T86" fmla="*/ 371 w 385"/>
                <a:gd name="T87" fmla="*/ 122 h 428"/>
                <a:gd name="T88" fmla="*/ 363 w 385"/>
                <a:gd name="T89" fmla="*/ 104 h 428"/>
                <a:gd name="T90" fmla="*/ 352 w 385"/>
                <a:gd name="T91" fmla="*/ 86 h 428"/>
                <a:gd name="T92" fmla="*/ 341 w 385"/>
                <a:gd name="T93" fmla="*/ 71 h 428"/>
                <a:gd name="T94" fmla="*/ 328 w 385"/>
                <a:gd name="T95" fmla="*/ 57 h 428"/>
                <a:gd name="T96" fmla="*/ 314 w 385"/>
                <a:gd name="T97" fmla="*/ 43 h 428"/>
                <a:gd name="T98" fmla="*/ 297 w 385"/>
                <a:gd name="T99" fmla="*/ 32 h 428"/>
                <a:gd name="T100" fmla="*/ 280 w 385"/>
                <a:gd name="T101" fmla="*/ 23 h 428"/>
                <a:gd name="T102" fmla="*/ 260 w 385"/>
                <a:gd name="T103" fmla="*/ 14 h 428"/>
                <a:gd name="T104" fmla="*/ 240 w 385"/>
                <a:gd name="T105" fmla="*/ 8 h 428"/>
                <a:gd name="T106" fmla="*/ 218 w 385"/>
                <a:gd name="T107" fmla="*/ 4 h 428"/>
                <a:gd name="T108" fmla="*/ 195 w 385"/>
                <a:gd name="T109" fmla="*/ 1 h 428"/>
                <a:gd name="T110" fmla="*/ 171 w 385"/>
                <a:gd name="T111" fmla="*/ 0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85" h="428">
                  <a:moveTo>
                    <a:pt x="171" y="0"/>
                  </a:moveTo>
                  <a:lnTo>
                    <a:pt x="171" y="0"/>
                  </a:lnTo>
                  <a:lnTo>
                    <a:pt x="150" y="1"/>
                  </a:lnTo>
                  <a:lnTo>
                    <a:pt x="129" y="2"/>
                  </a:lnTo>
                  <a:lnTo>
                    <a:pt x="106" y="4"/>
                  </a:lnTo>
                  <a:lnTo>
                    <a:pt x="83" y="7"/>
                  </a:lnTo>
                  <a:lnTo>
                    <a:pt x="60" y="10"/>
                  </a:lnTo>
                  <a:lnTo>
                    <a:pt x="39" y="14"/>
                  </a:lnTo>
                  <a:lnTo>
                    <a:pt x="18" y="20"/>
                  </a:lnTo>
                  <a:lnTo>
                    <a:pt x="0" y="26"/>
                  </a:lnTo>
                  <a:lnTo>
                    <a:pt x="0" y="415"/>
                  </a:lnTo>
                  <a:lnTo>
                    <a:pt x="0" y="415"/>
                  </a:lnTo>
                  <a:lnTo>
                    <a:pt x="15" y="418"/>
                  </a:lnTo>
                  <a:lnTo>
                    <a:pt x="34" y="420"/>
                  </a:lnTo>
                  <a:lnTo>
                    <a:pt x="73" y="424"/>
                  </a:lnTo>
                  <a:lnTo>
                    <a:pt x="116" y="427"/>
                  </a:lnTo>
                  <a:lnTo>
                    <a:pt x="155" y="428"/>
                  </a:lnTo>
                  <a:lnTo>
                    <a:pt x="155" y="428"/>
                  </a:lnTo>
                  <a:lnTo>
                    <a:pt x="186" y="427"/>
                  </a:lnTo>
                  <a:lnTo>
                    <a:pt x="212" y="425"/>
                  </a:lnTo>
                  <a:lnTo>
                    <a:pt x="238" y="421"/>
                  </a:lnTo>
                  <a:lnTo>
                    <a:pt x="261" y="415"/>
                  </a:lnTo>
                  <a:lnTo>
                    <a:pt x="282" y="408"/>
                  </a:lnTo>
                  <a:lnTo>
                    <a:pt x="301" y="399"/>
                  </a:lnTo>
                  <a:lnTo>
                    <a:pt x="309" y="394"/>
                  </a:lnTo>
                  <a:lnTo>
                    <a:pt x="318" y="389"/>
                  </a:lnTo>
                  <a:lnTo>
                    <a:pt x="326" y="383"/>
                  </a:lnTo>
                  <a:lnTo>
                    <a:pt x="333" y="377"/>
                  </a:lnTo>
                  <a:lnTo>
                    <a:pt x="339" y="369"/>
                  </a:lnTo>
                  <a:lnTo>
                    <a:pt x="345" y="362"/>
                  </a:lnTo>
                  <a:lnTo>
                    <a:pt x="351" y="355"/>
                  </a:lnTo>
                  <a:lnTo>
                    <a:pt x="356" y="347"/>
                  </a:lnTo>
                  <a:lnTo>
                    <a:pt x="361" y="337"/>
                  </a:lnTo>
                  <a:lnTo>
                    <a:pt x="366" y="329"/>
                  </a:lnTo>
                  <a:lnTo>
                    <a:pt x="373" y="309"/>
                  </a:lnTo>
                  <a:lnTo>
                    <a:pt x="378" y="287"/>
                  </a:lnTo>
                  <a:lnTo>
                    <a:pt x="382" y="264"/>
                  </a:lnTo>
                  <a:lnTo>
                    <a:pt x="384" y="239"/>
                  </a:lnTo>
                  <a:lnTo>
                    <a:pt x="385" y="211"/>
                  </a:lnTo>
                  <a:lnTo>
                    <a:pt x="385" y="211"/>
                  </a:lnTo>
                  <a:lnTo>
                    <a:pt x="384" y="187"/>
                  </a:lnTo>
                  <a:lnTo>
                    <a:pt x="381" y="164"/>
                  </a:lnTo>
                  <a:lnTo>
                    <a:pt x="377" y="143"/>
                  </a:lnTo>
                  <a:lnTo>
                    <a:pt x="371" y="122"/>
                  </a:lnTo>
                  <a:lnTo>
                    <a:pt x="363" y="104"/>
                  </a:lnTo>
                  <a:lnTo>
                    <a:pt x="352" y="86"/>
                  </a:lnTo>
                  <a:lnTo>
                    <a:pt x="341" y="71"/>
                  </a:lnTo>
                  <a:lnTo>
                    <a:pt x="328" y="57"/>
                  </a:lnTo>
                  <a:lnTo>
                    <a:pt x="314" y="43"/>
                  </a:lnTo>
                  <a:lnTo>
                    <a:pt x="297" y="32"/>
                  </a:lnTo>
                  <a:lnTo>
                    <a:pt x="280" y="23"/>
                  </a:lnTo>
                  <a:lnTo>
                    <a:pt x="260" y="14"/>
                  </a:lnTo>
                  <a:lnTo>
                    <a:pt x="240" y="8"/>
                  </a:lnTo>
                  <a:lnTo>
                    <a:pt x="218" y="4"/>
                  </a:lnTo>
                  <a:lnTo>
                    <a:pt x="195" y="1"/>
                  </a:lnTo>
                  <a:lnTo>
                    <a:pt x="17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</p:grpSp>
      <p:grpSp>
        <p:nvGrpSpPr>
          <p:cNvPr id="36" name="Group 35"/>
          <p:cNvGrpSpPr/>
          <p:nvPr userDrawn="1"/>
        </p:nvGrpSpPr>
        <p:grpSpPr>
          <a:xfrm>
            <a:off x="10702202" y="68066"/>
            <a:ext cx="874461" cy="651751"/>
            <a:chOff x="8388192" y="36245"/>
            <a:chExt cx="874464" cy="651751"/>
          </a:xfrm>
        </p:grpSpPr>
        <p:grpSp>
          <p:nvGrpSpPr>
            <p:cNvPr id="37" name="Group 36"/>
            <p:cNvGrpSpPr/>
            <p:nvPr userDrawn="1"/>
          </p:nvGrpSpPr>
          <p:grpSpPr>
            <a:xfrm>
              <a:off x="8545513" y="36245"/>
              <a:ext cx="489905" cy="495602"/>
              <a:chOff x="7818438" y="101600"/>
              <a:chExt cx="546100" cy="552450"/>
            </a:xfrm>
          </p:grpSpPr>
          <p:sp>
            <p:nvSpPr>
              <p:cNvPr id="40" name="Freeform 5"/>
              <p:cNvSpPr>
                <a:spLocks noEditPoints="1"/>
              </p:cNvSpPr>
              <p:nvPr userDrawn="1"/>
            </p:nvSpPr>
            <p:spPr bwMode="auto">
              <a:xfrm>
                <a:off x="7818438" y="200025"/>
                <a:ext cx="546100" cy="454025"/>
              </a:xfrm>
              <a:custGeom>
                <a:avLst/>
                <a:gdLst>
                  <a:gd name="T0" fmla="*/ 56 w 344"/>
                  <a:gd name="T1" fmla="*/ 0 h 286"/>
                  <a:gd name="T2" fmla="*/ 44 w 344"/>
                  <a:gd name="T3" fmla="*/ 2 h 286"/>
                  <a:gd name="T4" fmla="*/ 24 w 344"/>
                  <a:gd name="T5" fmla="*/ 10 h 286"/>
                  <a:gd name="T6" fmla="*/ 10 w 344"/>
                  <a:gd name="T7" fmla="*/ 26 h 286"/>
                  <a:gd name="T8" fmla="*/ 2 w 344"/>
                  <a:gd name="T9" fmla="*/ 46 h 286"/>
                  <a:gd name="T10" fmla="*/ 0 w 344"/>
                  <a:gd name="T11" fmla="*/ 230 h 286"/>
                  <a:gd name="T12" fmla="*/ 2 w 344"/>
                  <a:gd name="T13" fmla="*/ 242 h 286"/>
                  <a:gd name="T14" fmla="*/ 10 w 344"/>
                  <a:gd name="T15" fmla="*/ 262 h 286"/>
                  <a:gd name="T16" fmla="*/ 24 w 344"/>
                  <a:gd name="T17" fmla="*/ 278 h 286"/>
                  <a:gd name="T18" fmla="*/ 44 w 344"/>
                  <a:gd name="T19" fmla="*/ 286 h 286"/>
                  <a:gd name="T20" fmla="*/ 288 w 344"/>
                  <a:gd name="T21" fmla="*/ 286 h 286"/>
                  <a:gd name="T22" fmla="*/ 300 w 344"/>
                  <a:gd name="T23" fmla="*/ 286 h 286"/>
                  <a:gd name="T24" fmla="*/ 320 w 344"/>
                  <a:gd name="T25" fmla="*/ 278 h 286"/>
                  <a:gd name="T26" fmla="*/ 334 w 344"/>
                  <a:gd name="T27" fmla="*/ 262 h 286"/>
                  <a:gd name="T28" fmla="*/ 344 w 344"/>
                  <a:gd name="T29" fmla="*/ 242 h 286"/>
                  <a:gd name="T30" fmla="*/ 344 w 344"/>
                  <a:gd name="T31" fmla="*/ 58 h 286"/>
                  <a:gd name="T32" fmla="*/ 344 w 344"/>
                  <a:gd name="T33" fmla="*/ 46 h 286"/>
                  <a:gd name="T34" fmla="*/ 334 w 344"/>
                  <a:gd name="T35" fmla="*/ 26 h 286"/>
                  <a:gd name="T36" fmla="*/ 320 w 344"/>
                  <a:gd name="T37" fmla="*/ 10 h 286"/>
                  <a:gd name="T38" fmla="*/ 300 w 344"/>
                  <a:gd name="T39" fmla="*/ 2 h 286"/>
                  <a:gd name="T40" fmla="*/ 288 w 344"/>
                  <a:gd name="T41" fmla="*/ 0 h 286"/>
                  <a:gd name="T42" fmla="*/ 148 w 344"/>
                  <a:gd name="T43" fmla="*/ 142 h 286"/>
                  <a:gd name="T44" fmla="*/ 144 w 344"/>
                  <a:gd name="T45" fmla="*/ 136 h 286"/>
                  <a:gd name="T46" fmla="*/ 136 w 344"/>
                  <a:gd name="T47" fmla="*/ 122 h 286"/>
                  <a:gd name="T48" fmla="*/ 134 w 344"/>
                  <a:gd name="T49" fmla="*/ 112 h 286"/>
                  <a:gd name="T50" fmla="*/ 138 w 344"/>
                  <a:gd name="T51" fmla="*/ 98 h 286"/>
                  <a:gd name="T52" fmla="*/ 146 w 344"/>
                  <a:gd name="T53" fmla="*/ 88 h 286"/>
                  <a:gd name="T54" fmla="*/ 158 w 344"/>
                  <a:gd name="T55" fmla="*/ 80 h 286"/>
                  <a:gd name="T56" fmla="*/ 172 w 344"/>
                  <a:gd name="T57" fmla="*/ 76 h 286"/>
                  <a:gd name="T58" fmla="*/ 178 w 344"/>
                  <a:gd name="T59" fmla="*/ 78 h 286"/>
                  <a:gd name="T60" fmla="*/ 192 w 344"/>
                  <a:gd name="T61" fmla="*/ 82 h 286"/>
                  <a:gd name="T62" fmla="*/ 202 w 344"/>
                  <a:gd name="T63" fmla="*/ 92 h 286"/>
                  <a:gd name="T64" fmla="*/ 208 w 344"/>
                  <a:gd name="T65" fmla="*/ 106 h 286"/>
                  <a:gd name="T66" fmla="*/ 208 w 344"/>
                  <a:gd name="T67" fmla="*/ 112 h 286"/>
                  <a:gd name="T68" fmla="*/ 204 w 344"/>
                  <a:gd name="T69" fmla="*/ 128 h 286"/>
                  <a:gd name="T70" fmla="*/ 196 w 344"/>
                  <a:gd name="T71" fmla="*/ 140 h 286"/>
                  <a:gd name="T72" fmla="*/ 126 w 344"/>
                  <a:gd name="T73" fmla="*/ 228 h 2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44" h="286">
                    <a:moveTo>
                      <a:pt x="288" y="0"/>
                    </a:moveTo>
                    <a:lnTo>
                      <a:pt x="56" y="0"/>
                    </a:lnTo>
                    <a:lnTo>
                      <a:pt x="56" y="0"/>
                    </a:lnTo>
                    <a:lnTo>
                      <a:pt x="44" y="2"/>
                    </a:lnTo>
                    <a:lnTo>
                      <a:pt x="34" y="6"/>
                    </a:lnTo>
                    <a:lnTo>
                      <a:pt x="24" y="10"/>
                    </a:lnTo>
                    <a:lnTo>
                      <a:pt x="16" y="18"/>
                    </a:lnTo>
                    <a:lnTo>
                      <a:pt x="10" y="26"/>
                    </a:lnTo>
                    <a:lnTo>
                      <a:pt x="4" y="36"/>
                    </a:lnTo>
                    <a:lnTo>
                      <a:pt x="2" y="46"/>
                    </a:lnTo>
                    <a:lnTo>
                      <a:pt x="0" y="58"/>
                    </a:lnTo>
                    <a:lnTo>
                      <a:pt x="0" y="230"/>
                    </a:lnTo>
                    <a:lnTo>
                      <a:pt x="0" y="230"/>
                    </a:lnTo>
                    <a:lnTo>
                      <a:pt x="2" y="242"/>
                    </a:lnTo>
                    <a:lnTo>
                      <a:pt x="4" y="252"/>
                    </a:lnTo>
                    <a:lnTo>
                      <a:pt x="10" y="262"/>
                    </a:lnTo>
                    <a:lnTo>
                      <a:pt x="16" y="270"/>
                    </a:lnTo>
                    <a:lnTo>
                      <a:pt x="24" y="278"/>
                    </a:lnTo>
                    <a:lnTo>
                      <a:pt x="34" y="282"/>
                    </a:lnTo>
                    <a:lnTo>
                      <a:pt x="44" y="286"/>
                    </a:lnTo>
                    <a:lnTo>
                      <a:pt x="56" y="286"/>
                    </a:lnTo>
                    <a:lnTo>
                      <a:pt x="288" y="286"/>
                    </a:lnTo>
                    <a:lnTo>
                      <a:pt x="288" y="286"/>
                    </a:lnTo>
                    <a:lnTo>
                      <a:pt x="300" y="286"/>
                    </a:lnTo>
                    <a:lnTo>
                      <a:pt x="310" y="282"/>
                    </a:lnTo>
                    <a:lnTo>
                      <a:pt x="320" y="278"/>
                    </a:lnTo>
                    <a:lnTo>
                      <a:pt x="328" y="270"/>
                    </a:lnTo>
                    <a:lnTo>
                      <a:pt x="334" y="262"/>
                    </a:lnTo>
                    <a:lnTo>
                      <a:pt x="340" y="252"/>
                    </a:lnTo>
                    <a:lnTo>
                      <a:pt x="344" y="242"/>
                    </a:lnTo>
                    <a:lnTo>
                      <a:pt x="344" y="230"/>
                    </a:lnTo>
                    <a:lnTo>
                      <a:pt x="344" y="58"/>
                    </a:lnTo>
                    <a:lnTo>
                      <a:pt x="344" y="58"/>
                    </a:lnTo>
                    <a:lnTo>
                      <a:pt x="344" y="46"/>
                    </a:lnTo>
                    <a:lnTo>
                      <a:pt x="340" y="36"/>
                    </a:lnTo>
                    <a:lnTo>
                      <a:pt x="334" y="26"/>
                    </a:lnTo>
                    <a:lnTo>
                      <a:pt x="328" y="18"/>
                    </a:lnTo>
                    <a:lnTo>
                      <a:pt x="320" y="10"/>
                    </a:lnTo>
                    <a:lnTo>
                      <a:pt x="310" y="6"/>
                    </a:lnTo>
                    <a:lnTo>
                      <a:pt x="300" y="2"/>
                    </a:lnTo>
                    <a:lnTo>
                      <a:pt x="288" y="0"/>
                    </a:lnTo>
                    <a:lnTo>
                      <a:pt x="288" y="0"/>
                    </a:lnTo>
                    <a:close/>
                    <a:moveTo>
                      <a:pt x="126" y="228"/>
                    </a:moveTo>
                    <a:lnTo>
                      <a:pt x="148" y="142"/>
                    </a:lnTo>
                    <a:lnTo>
                      <a:pt x="148" y="142"/>
                    </a:lnTo>
                    <a:lnTo>
                      <a:pt x="144" y="136"/>
                    </a:lnTo>
                    <a:lnTo>
                      <a:pt x="138" y="130"/>
                    </a:lnTo>
                    <a:lnTo>
                      <a:pt x="136" y="122"/>
                    </a:lnTo>
                    <a:lnTo>
                      <a:pt x="134" y="112"/>
                    </a:lnTo>
                    <a:lnTo>
                      <a:pt x="134" y="112"/>
                    </a:lnTo>
                    <a:lnTo>
                      <a:pt x="136" y="106"/>
                    </a:lnTo>
                    <a:lnTo>
                      <a:pt x="138" y="98"/>
                    </a:lnTo>
                    <a:lnTo>
                      <a:pt x="142" y="92"/>
                    </a:lnTo>
                    <a:lnTo>
                      <a:pt x="146" y="88"/>
                    </a:lnTo>
                    <a:lnTo>
                      <a:pt x="152" y="82"/>
                    </a:lnTo>
                    <a:lnTo>
                      <a:pt x="158" y="80"/>
                    </a:lnTo>
                    <a:lnTo>
                      <a:pt x="164" y="78"/>
                    </a:lnTo>
                    <a:lnTo>
                      <a:pt x="172" y="76"/>
                    </a:lnTo>
                    <a:lnTo>
                      <a:pt x="172" y="76"/>
                    </a:lnTo>
                    <a:lnTo>
                      <a:pt x="178" y="78"/>
                    </a:lnTo>
                    <a:lnTo>
                      <a:pt x="186" y="80"/>
                    </a:lnTo>
                    <a:lnTo>
                      <a:pt x="192" y="82"/>
                    </a:lnTo>
                    <a:lnTo>
                      <a:pt x="198" y="88"/>
                    </a:lnTo>
                    <a:lnTo>
                      <a:pt x="202" y="92"/>
                    </a:lnTo>
                    <a:lnTo>
                      <a:pt x="204" y="98"/>
                    </a:lnTo>
                    <a:lnTo>
                      <a:pt x="208" y="106"/>
                    </a:lnTo>
                    <a:lnTo>
                      <a:pt x="208" y="112"/>
                    </a:lnTo>
                    <a:lnTo>
                      <a:pt x="208" y="112"/>
                    </a:lnTo>
                    <a:lnTo>
                      <a:pt x="206" y="120"/>
                    </a:lnTo>
                    <a:lnTo>
                      <a:pt x="204" y="128"/>
                    </a:lnTo>
                    <a:lnTo>
                      <a:pt x="200" y="134"/>
                    </a:lnTo>
                    <a:lnTo>
                      <a:pt x="196" y="140"/>
                    </a:lnTo>
                    <a:lnTo>
                      <a:pt x="220" y="228"/>
                    </a:lnTo>
                    <a:lnTo>
                      <a:pt x="126" y="228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005EB8"/>
                  </a:solidFill>
                </a:endParaRPr>
              </a:p>
            </p:txBody>
          </p:sp>
          <p:sp>
            <p:nvSpPr>
              <p:cNvPr id="41" name="Freeform 6"/>
              <p:cNvSpPr>
                <a:spLocks/>
              </p:cNvSpPr>
              <p:nvPr userDrawn="1"/>
            </p:nvSpPr>
            <p:spPr bwMode="auto">
              <a:xfrm>
                <a:off x="7961313" y="101600"/>
                <a:ext cx="260350" cy="88900"/>
              </a:xfrm>
              <a:custGeom>
                <a:avLst/>
                <a:gdLst>
                  <a:gd name="T0" fmla="*/ 20 w 164"/>
                  <a:gd name="T1" fmla="*/ 56 h 56"/>
                  <a:gd name="T2" fmla="*/ 20 w 164"/>
                  <a:gd name="T3" fmla="*/ 56 h 56"/>
                  <a:gd name="T4" fmla="*/ 22 w 164"/>
                  <a:gd name="T5" fmla="*/ 46 h 56"/>
                  <a:gd name="T6" fmla="*/ 26 w 164"/>
                  <a:gd name="T7" fmla="*/ 36 h 56"/>
                  <a:gd name="T8" fmla="*/ 30 w 164"/>
                  <a:gd name="T9" fmla="*/ 30 h 56"/>
                  <a:gd name="T10" fmla="*/ 36 w 164"/>
                  <a:gd name="T11" fmla="*/ 26 h 56"/>
                  <a:gd name="T12" fmla="*/ 42 w 164"/>
                  <a:gd name="T13" fmla="*/ 22 h 56"/>
                  <a:gd name="T14" fmla="*/ 54 w 164"/>
                  <a:gd name="T15" fmla="*/ 20 h 56"/>
                  <a:gd name="T16" fmla="*/ 82 w 164"/>
                  <a:gd name="T17" fmla="*/ 20 h 56"/>
                  <a:gd name="T18" fmla="*/ 82 w 164"/>
                  <a:gd name="T19" fmla="*/ 20 h 56"/>
                  <a:gd name="T20" fmla="*/ 112 w 164"/>
                  <a:gd name="T21" fmla="*/ 20 h 56"/>
                  <a:gd name="T22" fmla="*/ 122 w 164"/>
                  <a:gd name="T23" fmla="*/ 22 h 56"/>
                  <a:gd name="T24" fmla="*/ 130 w 164"/>
                  <a:gd name="T25" fmla="*/ 26 h 56"/>
                  <a:gd name="T26" fmla="*/ 136 w 164"/>
                  <a:gd name="T27" fmla="*/ 30 h 56"/>
                  <a:gd name="T28" fmla="*/ 140 w 164"/>
                  <a:gd name="T29" fmla="*/ 36 h 56"/>
                  <a:gd name="T30" fmla="*/ 142 w 164"/>
                  <a:gd name="T31" fmla="*/ 46 h 56"/>
                  <a:gd name="T32" fmla="*/ 144 w 164"/>
                  <a:gd name="T33" fmla="*/ 56 h 56"/>
                  <a:gd name="T34" fmla="*/ 164 w 164"/>
                  <a:gd name="T35" fmla="*/ 56 h 56"/>
                  <a:gd name="T36" fmla="*/ 164 w 164"/>
                  <a:gd name="T37" fmla="*/ 56 h 56"/>
                  <a:gd name="T38" fmla="*/ 162 w 164"/>
                  <a:gd name="T39" fmla="*/ 38 h 56"/>
                  <a:gd name="T40" fmla="*/ 156 w 164"/>
                  <a:gd name="T41" fmla="*/ 24 h 56"/>
                  <a:gd name="T42" fmla="*/ 148 w 164"/>
                  <a:gd name="T43" fmla="*/ 14 h 56"/>
                  <a:gd name="T44" fmla="*/ 138 w 164"/>
                  <a:gd name="T45" fmla="*/ 6 h 56"/>
                  <a:gd name="T46" fmla="*/ 126 w 164"/>
                  <a:gd name="T47" fmla="*/ 2 h 56"/>
                  <a:gd name="T48" fmla="*/ 112 w 164"/>
                  <a:gd name="T49" fmla="*/ 0 h 56"/>
                  <a:gd name="T50" fmla="*/ 82 w 164"/>
                  <a:gd name="T51" fmla="*/ 0 h 56"/>
                  <a:gd name="T52" fmla="*/ 82 w 164"/>
                  <a:gd name="T53" fmla="*/ 0 h 56"/>
                  <a:gd name="T54" fmla="*/ 52 w 164"/>
                  <a:gd name="T55" fmla="*/ 0 h 56"/>
                  <a:gd name="T56" fmla="*/ 38 w 164"/>
                  <a:gd name="T57" fmla="*/ 2 h 56"/>
                  <a:gd name="T58" fmla="*/ 26 w 164"/>
                  <a:gd name="T59" fmla="*/ 6 h 56"/>
                  <a:gd name="T60" fmla="*/ 16 w 164"/>
                  <a:gd name="T61" fmla="*/ 14 h 56"/>
                  <a:gd name="T62" fmla="*/ 8 w 164"/>
                  <a:gd name="T63" fmla="*/ 24 h 56"/>
                  <a:gd name="T64" fmla="*/ 2 w 164"/>
                  <a:gd name="T65" fmla="*/ 38 h 56"/>
                  <a:gd name="T66" fmla="*/ 0 w 164"/>
                  <a:gd name="T67" fmla="*/ 56 h 56"/>
                  <a:gd name="T68" fmla="*/ 20 w 164"/>
                  <a:gd name="T69" fmla="*/ 5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64" h="56">
                    <a:moveTo>
                      <a:pt x="20" y="56"/>
                    </a:moveTo>
                    <a:lnTo>
                      <a:pt x="20" y="56"/>
                    </a:lnTo>
                    <a:lnTo>
                      <a:pt x="22" y="46"/>
                    </a:lnTo>
                    <a:lnTo>
                      <a:pt x="26" y="36"/>
                    </a:lnTo>
                    <a:lnTo>
                      <a:pt x="30" y="30"/>
                    </a:lnTo>
                    <a:lnTo>
                      <a:pt x="36" y="26"/>
                    </a:lnTo>
                    <a:lnTo>
                      <a:pt x="42" y="22"/>
                    </a:lnTo>
                    <a:lnTo>
                      <a:pt x="54" y="20"/>
                    </a:lnTo>
                    <a:lnTo>
                      <a:pt x="82" y="20"/>
                    </a:lnTo>
                    <a:lnTo>
                      <a:pt x="82" y="20"/>
                    </a:lnTo>
                    <a:lnTo>
                      <a:pt x="112" y="20"/>
                    </a:lnTo>
                    <a:lnTo>
                      <a:pt x="122" y="22"/>
                    </a:lnTo>
                    <a:lnTo>
                      <a:pt x="130" y="26"/>
                    </a:lnTo>
                    <a:lnTo>
                      <a:pt x="136" y="30"/>
                    </a:lnTo>
                    <a:lnTo>
                      <a:pt x="140" y="36"/>
                    </a:lnTo>
                    <a:lnTo>
                      <a:pt x="142" y="46"/>
                    </a:lnTo>
                    <a:lnTo>
                      <a:pt x="144" y="56"/>
                    </a:lnTo>
                    <a:lnTo>
                      <a:pt x="164" y="56"/>
                    </a:lnTo>
                    <a:lnTo>
                      <a:pt x="164" y="56"/>
                    </a:lnTo>
                    <a:lnTo>
                      <a:pt x="162" y="38"/>
                    </a:lnTo>
                    <a:lnTo>
                      <a:pt x="156" y="24"/>
                    </a:lnTo>
                    <a:lnTo>
                      <a:pt x="148" y="14"/>
                    </a:lnTo>
                    <a:lnTo>
                      <a:pt x="138" y="6"/>
                    </a:lnTo>
                    <a:lnTo>
                      <a:pt x="126" y="2"/>
                    </a:lnTo>
                    <a:lnTo>
                      <a:pt x="112" y="0"/>
                    </a:lnTo>
                    <a:lnTo>
                      <a:pt x="82" y="0"/>
                    </a:lnTo>
                    <a:lnTo>
                      <a:pt x="82" y="0"/>
                    </a:lnTo>
                    <a:lnTo>
                      <a:pt x="52" y="0"/>
                    </a:lnTo>
                    <a:lnTo>
                      <a:pt x="38" y="2"/>
                    </a:lnTo>
                    <a:lnTo>
                      <a:pt x="26" y="6"/>
                    </a:lnTo>
                    <a:lnTo>
                      <a:pt x="16" y="14"/>
                    </a:lnTo>
                    <a:lnTo>
                      <a:pt x="8" y="24"/>
                    </a:lnTo>
                    <a:lnTo>
                      <a:pt x="2" y="38"/>
                    </a:lnTo>
                    <a:lnTo>
                      <a:pt x="0" y="56"/>
                    </a:lnTo>
                    <a:lnTo>
                      <a:pt x="20" y="56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005EB8"/>
                  </a:solidFill>
                </a:endParaRPr>
              </a:p>
            </p:txBody>
          </p:sp>
        </p:grpSp>
        <p:sp>
          <p:nvSpPr>
            <p:cNvPr id="38" name="TextBox 37"/>
            <p:cNvSpPr txBox="1"/>
            <p:nvPr userDrawn="1"/>
          </p:nvSpPr>
          <p:spPr>
            <a:xfrm rot="16200000">
              <a:off x="8191736" y="232708"/>
              <a:ext cx="563729" cy="17081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510" dirty="0">
                  <a:solidFill>
                    <a:srgbClr val="FFFFFF"/>
                  </a:solidFill>
                </a:rPr>
                <a:t>strictly</a:t>
              </a:r>
            </a:p>
          </p:txBody>
        </p:sp>
        <p:sp>
          <p:nvSpPr>
            <p:cNvPr id="39" name="TextBox 38"/>
            <p:cNvSpPr txBox="1"/>
            <p:nvPr userDrawn="1"/>
          </p:nvSpPr>
          <p:spPr>
            <a:xfrm>
              <a:off x="8410801" y="506408"/>
              <a:ext cx="851855" cy="18158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580" dirty="0">
                  <a:solidFill>
                    <a:srgbClr val="FFFFFF"/>
                  </a:solidFill>
                </a:rPr>
                <a:t>CONFIDENTIAL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51867226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-branding divider grey">
    <p:bg>
      <p:bgPr>
        <a:solidFill>
          <a:srgbClr val="D7D2CB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0" name="Group 4"/>
          <p:cNvGrpSpPr>
            <a:grpSpLocks noChangeAspect="1"/>
          </p:cNvGrpSpPr>
          <p:nvPr userDrawn="1"/>
        </p:nvGrpSpPr>
        <p:grpSpPr bwMode="auto">
          <a:xfrm>
            <a:off x="9791825" y="6125194"/>
            <a:ext cx="1289050" cy="169863"/>
            <a:chOff x="4649" y="3974"/>
            <a:chExt cx="812" cy="107"/>
          </a:xfrm>
        </p:grpSpPr>
        <p:sp>
          <p:nvSpPr>
            <p:cNvPr id="51" name="AutoShape 3"/>
            <p:cNvSpPr>
              <a:spLocks noChangeAspect="1" noChangeArrowheads="1" noTextEdit="1"/>
            </p:cNvSpPr>
            <p:nvPr userDrawn="1"/>
          </p:nvSpPr>
          <p:spPr bwMode="auto">
            <a:xfrm>
              <a:off x="4649" y="3974"/>
              <a:ext cx="812" cy="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52" name="Freeform 51"/>
            <p:cNvSpPr>
              <a:spLocks noEditPoints="1"/>
            </p:cNvSpPr>
            <p:nvPr userDrawn="1"/>
          </p:nvSpPr>
          <p:spPr bwMode="auto">
            <a:xfrm>
              <a:off x="4649" y="3974"/>
              <a:ext cx="812" cy="107"/>
            </a:xfrm>
            <a:custGeom>
              <a:avLst/>
              <a:gdLst>
                <a:gd name="T0" fmla="*/ 2293 w 3248"/>
                <a:gd name="T1" fmla="*/ 424 h 428"/>
                <a:gd name="T2" fmla="*/ 2209 w 3248"/>
                <a:gd name="T3" fmla="*/ 355 h 428"/>
                <a:gd name="T4" fmla="*/ 2159 w 3248"/>
                <a:gd name="T5" fmla="*/ 76 h 428"/>
                <a:gd name="T6" fmla="*/ 2306 w 3248"/>
                <a:gd name="T7" fmla="*/ 5 h 428"/>
                <a:gd name="T8" fmla="*/ 2042 w 3248"/>
                <a:gd name="T9" fmla="*/ 407 h 428"/>
                <a:gd name="T10" fmla="*/ 611 w 3248"/>
                <a:gd name="T11" fmla="*/ 11 h 428"/>
                <a:gd name="T12" fmla="*/ 672 w 3248"/>
                <a:gd name="T13" fmla="*/ 353 h 428"/>
                <a:gd name="T14" fmla="*/ 737 w 3248"/>
                <a:gd name="T15" fmla="*/ 376 h 428"/>
                <a:gd name="T16" fmla="*/ 909 w 3248"/>
                <a:gd name="T17" fmla="*/ 1 h 428"/>
                <a:gd name="T18" fmla="*/ 261 w 3248"/>
                <a:gd name="T19" fmla="*/ 332 h 428"/>
                <a:gd name="T20" fmla="*/ 114 w 3248"/>
                <a:gd name="T21" fmla="*/ 347 h 428"/>
                <a:gd name="T22" fmla="*/ 94 w 3248"/>
                <a:gd name="T23" fmla="*/ 277 h 428"/>
                <a:gd name="T24" fmla="*/ 261 w 3248"/>
                <a:gd name="T25" fmla="*/ 332 h 428"/>
                <a:gd name="T26" fmla="*/ 52 w 3248"/>
                <a:gd name="T27" fmla="*/ 102 h 428"/>
                <a:gd name="T28" fmla="*/ 234 w 3248"/>
                <a:gd name="T29" fmla="*/ 90 h 428"/>
                <a:gd name="T30" fmla="*/ 179 w 3248"/>
                <a:gd name="T31" fmla="*/ 176 h 428"/>
                <a:gd name="T32" fmla="*/ 9 w 3248"/>
                <a:gd name="T33" fmla="*/ 257 h 428"/>
                <a:gd name="T34" fmla="*/ 35 w 3248"/>
                <a:gd name="T35" fmla="*/ 394 h 428"/>
                <a:gd name="T36" fmla="*/ 164 w 3248"/>
                <a:gd name="T37" fmla="*/ 426 h 428"/>
                <a:gd name="T38" fmla="*/ 284 w 3248"/>
                <a:gd name="T39" fmla="*/ 404 h 428"/>
                <a:gd name="T40" fmla="*/ 331 w 3248"/>
                <a:gd name="T41" fmla="*/ 45 h 428"/>
                <a:gd name="T42" fmla="*/ 1319 w 3248"/>
                <a:gd name="T43" fmla="*/ 332 h 428"/>
                <a:gd name="T44" fmla="*/ 1168 w 3248"/>
                <a:gd name="T45" fmla="*/ 344 h 428"/>
                <a:gd name="T46" fmla="*/ 1155 w 3248"/>
                <a:gd name="T47" fmla="*/ 272 h 428"/>
                <a:gd name="T48" fmla="*/ 1264 w 3248"/>
                <a:gd name="T49" fmla="*/ 0 h 428"/>
                <a:gd name="T50" fmla="*/ 1122 w 3248"/>
                <a:gd name="T51" fmla="*/ 98 h 428"/>
                <a:gd name="T52" fmla="*/ 1298 w 3248"/>
                <a:gd name="T53" fmla="*/ 94 h 428"/>
                <a:gd name="T54" fmla="*/ 1212 w 3248"/>
                <a:gd name="T55" fmla="*/ 177 h 428"/>
                <a:gd name="T56" fmla="*/ 1064 w 3248"/>
                <a:gd name="T57" fmla="*/ 270 h 428"/>
                <a:gd name="T58" fmla="*/ 1102 w 3248"/>
                <a:gd name="T59" fmla="*/ 401 h 428"/>
                <a:gd name="T60" fmla="*/ 1246 w 3248"/>
                <a:gd name="T61" fmla="*/ 423 h 428"/>
                <a:gd name="T62" fmla="*/ 1354 w 3248"/>
                <a:gd name="T63" fmla="*/ 407 h 428"/>
                <a:gd name="T64" fmla="*/ 1381 w 3248"/>
                <a:gd name="T65" fmla="*/ 36 h 428"/>
                <a:gd name="T66" fmla="*/ 2714 w 3248"/>
                <a:gd name="T67" fmla="*/ 326 h 428"/>
                <a:gd name="T68" fmla="*/ 2576 w 3248"/>
                <a:gd name="T69" fmla="*/ 337 h 428"/>
                <a:gd name="T70" fmla="*/ 2533 w 3248"/>
                <a:gd name="T71" fmla="*/ 4 h 428"/>
                <a:gd name="T72" fmla="*/ 2468 w 3248"/>
                <a:gd name="T73" fmla="*/ 364 h 428"/>
                <a:gd name="T74" fmla="*/ 2611 w 3248"/>
                <a:gd name="T75" fmla="*/ 427 h 428"/>
                <a:gd name="T76" fmla="*/ 2761 w 3248"/>
                <a:gd name="T77" fmla="*/ 403 h 428"/>
                <a:gd name="T78" fmla="*/ 2937 w 3248"/>
                <a:gd name="T79" fmla="*/ 413 h 428"/>
                <a:gd name="T80" fmla="*/ 3135 w 3248"/>
                <a:gd name="T81" fmla="*/ 422 h 428"/>
                <a:gd name="T82" fmla="*/ 3248 w 3248"/>
                <a:gd name="T83" fmla="*/ 300 h 428"/>
                <a:gd name="T84" fmla="*/ 3184 w 3248"/>
                <a:gd name="T85" fmla="*/ 204 h 428"/>
                <a:gd name="T86" fmla="*/ 3038 w 3248"/>
                <a:gd name="T87" fmla="*/ 127 h 428"/>
                <a:gd name="T88" fmla="*/ 3076 w 3248"/>
                <a:gd name="T89" fmla="*/ 76 h 428"/>
                <a:gd name="T90" fmla="*/ 3232 w 3248"/>
                <a:gd name="T91" fmla="*/ 30 h 428"/>
                <a:gd name="T92" fmla="*/ 3039 w 3248"/>
                <a:gd name="T93" fmla="*/ 8 h 428"/>
                <a:gd name="T94" fmla="*/ 2943 w 3248"/>
                <a:gd name="T95" fmla="*/ 122 h 428"/>
                <a:gd name="T96" fmla="*/ 3021 w 3248"/>
                <a:gd name="T97" fmla="*/ 229 h 428"/>
                <a:gd name="T98" fmla="*/ 3154 w 3248"/>
                <a:gd name="T99" fmla="*/ 300 h 428"/>
                <a:gd name="T100" fmla="*/ 3113 w 3248"/>
                <a:gd name="T101" fmla="*/ 350 h 428"/>
                <a:gd name="T102" fmla="*/ 1639 w 3248"/>
                <a:gd name="T103" fmla="*/ 80 h 428"/>
                <a:gd name="T104" fmla="*/ 1790 w 3248"/>
                <a:gd name="T105" fmla="*/ 97 h 428"/>
                <a:gd name="T106" fmla="*/ 1832 w 3248"/>
                <a:gd name="T107" fmla="*/ 245 h 428"/>
                <a:gd name="T108" fmla="*/ 1739 w 3248"/>
                <a:gd name="T109" fmla="*/ 353 h 428"/>
                <a:gd name="T110" fmla="*/ 1652 w 3248"/>
                <a:gd name="T111" fmla="*/ 4 h 428"/>
                <a:gd name="T112" fmla="*/ 1701 w 3248"/>
                <a:gd name="T113" fmla="*/ 428 h 428"/>
                <a:gd name="T114" fmla="*/ 1885 w 3248"/>
                <a:gd name="T115" fmla="*/ 369 h 428"/>
                <a:gd name="T116" fmla="*/ 1930 w 3248"/>
                <a:gd name="T117" fmla="*/ 187 h 428"/>
                <a:gd name="T118" fmla="*/ 1786 w 3248"/>
                <a:gd name="T119" fmla="*/ 8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248" h="428">
                  <a:moveTo>
                    <a:pt x="2042" y="407"/>
                  </a:moveTo>
                  <a:lnTo>
                    <a:pt x="2042" y="407"/>
                  </a:lnTo>
                  <a:lnTo>
                    <a:pt x="2055" y="411"/>
                  </a:lnTo>
                  <a:lnTo>
                    <a:pt x="2089" y="418"/>
                  </a:lnTo>
                  <a:lnTo>
                    <a:pt x="2113" y="421"/>
                  </a:lnTo>
                  <a:lnTo>
                    <a:pt x="2140" y="425"/>
                  </a:lnTo>
                  <a:lnTo>
                    <a:pt x="2171" y="427"/>
                  </a:lnTo>
                  <a:lnTo>
                    <a:pt x="2205" y="428"/>
                  </a:lnTo>
                  <a:lnTo>
                    <a:pt x="2205" y="428"/>
                  </a:lnTo>
                  <a:lnTo>
                    <a:pt x="2239" y="427"/>
                  </a:lnTo>
                  <a:lnTo>
                    <a:pt x="2268" y="426"/>
                  </a:lnTo>
                  <a:lnTo>
                    <a:pt x="2293" y="424"/>
                  </a:lnTo>
                  <a:lnTo>
                    <a:pt x="2312" y="422"/>
                  </a:lnTo>
                  <a:lnTo>
                    <a:pt x="2339" y="419"/>
                  </a:lnTo>
                  <a:lnTo>
                    <a:pt x="2347" y="417"/>
                  </a:lnTo>
                  <a:lnTo>
                    <a:pt x="2347" y="346"/>
                  </a:lnTo>
                  <a:lnTo>
                    <a:pt x="2347" y="346"/>
                  </a:lnTo>
                  <a:lnTo>
                    <a:pt x="2339" y="347"/>
                  </a:lnTo>
                  <a:lnTo>
                    <a:pt x="2314" y="351"/>
                  </a:lnTo>
                  <a:lnTo>
                    <a:pt x="2277" y="354"/>
                  </a:lnTo>
                  <a:lnTo>
                    <a:pt x="2255" y="355"/>
                  </a:lnTo>
                  <a:lnTo>
                    <a:pt x="2230" y="355"/>
                  </a:lnTo>
                  <a:lnTo>
                    <a:pt x="2230" y="355"/>
                  </a:lnTo>
                  <a:lnTo>
                    <a:pt x="2209" y="355"/>
                  </a:lnTo>
                  <a:lnTo>
                    <a:pt x="2191" y="354"/>
                  </a:lnTo>
                  <a:lnTo>
                    <a:pt x="2160" y="351"/>
                  </a:lnTo>
                  <a:lnTo>
                    <a:pt x="2141" y="349"/>
                  </a:lnTo>
                  <a:lnTo>
                    <a:pt x="2134" y="348"/>
                  </a:lnTo>
                  <a:lnTo>
                    <a:pt x="2134" y="247"/>
                  </a:lnTo>
                  <a:lnTo>
                    <a:pt x="2318" y="247"/>
                  </a:lnTo>
                  <a:lnTo>
                    <a:pt x="2318" y="175"/>
                  </a:lnTo>
                  <a:lnTo>
                    <a:pt x="2134" y="175"/>
                  </a:lnTo>
                  <a:lnTo>
                    <a:pt x="2134" y="79"/>
                  </a:lnTo>
                  <a:lnTo>
                    <a:pt x="2134" y="79"/>
                  </a:lnTo>
                  <a:lnTo>
                    <a:pt x="2141" y="78"/>
                  </a:lnTo>
                  <a:lnTo>
                    <a:pt x="2159" y="76"/>
                  </a:lnTo>
                  <a:lnTo>
                    <a:pt x="2187" y="74"/>
                  </a:lnTo>
                  <a:lnTo>
                    <a:pt x="2224" y="73"/>
                  </a:lnTo>
                  <a:lnTo>
                    <a:pt x="2224" y="73"/>
                  </a:lnTo>
                  <a:lnTo>
                    <a:pt x="2247" y="73"/>
                  </a:lnTo>
                  <a:lnTo>
                    <a:pt x="2268" y="74"/>
                  </a:lnTo>
                  <a:lnTo>
                    <a:pt x="2305" y="77"/>
                  </a:lnTo>
                  <a:lnTo>
                    <a:pt x="2331" y="80"/>
                  </a:lnTo>
                  <a:lnTo>
                    <a:pt x="2340" y="82"/>
                  </a:lnTo>
                  <a:lnTo>
                    <a:pt x="2340" y="10"/>
                  </a:lnTo>
                  <a:lnTo>
                    <a:pt x="2340" y="10"/>
                  </a:lnTo>
                  <a:lnTo>
                    <a:pt x="2331" y="9"/>
                  </a:lnTo>
                  <a:lnTo>
                    <a:pt x="2306" y="5"/>
                  </a:lnTo>
                  <a:lnTo>
                    <a:pt x="2266" y="2"/>
                  </a:lnTo>
                  <a:lnTo>
                    <a:pt x="2242" y="1"/>
                  </a:lnTo>
                  <a:lnTo>
                    <a:pt x="2214" y="0"/>
                  </a:lnTo>
                  <a:lnTo>
                    <a:pt x="2214" y="0"/>
                  </a:lnTo>
                  <a:lnTo>
                    <a:pt x="2176" y="1"/>
                  </a:lnTo>
                  <a:lnTo>
                    <a:pt x="2144" y="3"/>
                  </a:lnTo>
                  <a:lnTo>
                    <a:pt x="2114" y="6"/>
                  </a:lnTo>
                  <a:lnTo>
                    <a:pt x="2089" y="9"/>
                  </a:lnTo>
                  <a:lnTo>
                    <a:pt x="2069" y="13"/>
                  </a:lnTo>
                  <a:lnTo>
                    <a:pt x="2055" y="15"/>
                  </a:lnTo>
                  <a:lnTo>
                    <a:pt x="2042" y="19"/>
                  </a:lnTo>
                  <a:lnTo>
                    <a:pt x="2042" y="407"/>
                  </a:lnTo>
                  <a:close/>
                  <a:moveTo>
                    <a:pt x="726" y="246"/>
                  </a:moveTo>
                  <a:lnTo>
                    <a:pt x="726" y="246"/>
                  </a:lnTo>
                  <a:lnTo>
                    <a:pt x="722" y="257"/>
                  </a:lnTo>
                  <a:lnTo>
                    <a:pt x="719" y="270"/>
                  </a:lnTo>
                  <a:lnTo>
                    <a:pt x="719" y="270"/>
                  </a:lnTo>
                  <a:lnTo>
                    <a:pt x="715" y="257"/>
                  </a:lnTo>
                  <a:lnTo>
                    <a:pt x="712" y="246"/>
                  </a:lnTo>
                  <a:lnTo>
                    <a:pt x="630" y="39"/>
                  </a:lnTo>
                  <a:lnTo>
                    <a:pt x="630" y="39"/>
                  </a:lnTo>
                  <a:lnTo>
                    <a:pt x="624" y="28"/>
                  </a:lnTo>
                  <a:lnTo>
                    <a:pt x="618" y="19"/>
                  </a:lnTo>
                  <a:lnTo>
                    <a:pt x="611" y="11"/>
                  </a:lnTo>
                  <a:lnTo>
                    <a:pt x="603" y="7"/>
                  </a:lnTo>
                  <a:lnTo>
                    <a:pt x="593" y="3"/>
                  </a:lnTo>
                  <a:lnTo>
                    <a:pt x="581" y="1"/>
                  </a:lnTo>
                  <a:lnTo>
                    <a:pt x="569" y="1"/>
                  </a:lnTo>
                  <a:lnTo>
                    <a:pt x="555" y="0"/>
                  </a:lnTo>
                  <a:lnTo>
                    <a:pt x="555" y="0"/>
                  </a:lnTo>
                  <a:lnTo>
                    <a:pt x="529" y="1"/>
                  </a:lnTo>
                  <a:lnTo>
                    <a:pt x="513" y="2"/>
                  </a:lnTo>
                  <a:lnTo>
                    <a:pt x="471" y="422"/>
                  </a:lnTo>
                  <a:lnTo>
                    <a:pt x="564" y="422"/>
                  </a:lnTo>
                  <a:lnTo>
                    <a:pt x="584" y="140"/>
                  </a:lnTo>
                  <a:lnTo>
                    <a:pt x="672" y="353"/>
                  </a:lnTo>
                  <a:lnTo>
                    <a:pt x="672" y="353"/>
                  </a:lnTo>
                  <a:lnTo>
                    <a:pt x="675" y="359"/>
                  </a:lnTo>
                  <a:lnTo>
                    <a:pt x="679" y="364"/>
                  </a:lnTo>
                  <a:lnTo>
                    <a:pt x="684" y="368"/>
                  </a:lnTo>
                  <a:lnTo>
                    <a:pt x="689" y="371"/>
                  </a:lnTo>
                  <a:lnTo>
                    <a:pt x="695" y="373"/>
                  </a:lnTo>
                  <a:lnTo>
                    <a:pt x="702" y="376"/>
                  </a:lnTo>
                  <a:lnTo>
                    <a:pt x="710" y="377"/>
                  </a:lnTo>
                  <a:lnTo>
                    <a:pt x="719" y="377"/>
                  </a:lnTo>
                  <a:lnTo>
                    <a:pt x="719" y="377"/>
                  </a:lnTo>
                  <a:lnTo>
                    <a:pt x="728" y="377"/>
                  </a:lnTo>
                  <a:lnTo>
                    <a:pt x="737" y="376"/>
                  </a:lnTo>
                  <a:lnTo>
                    <a:pt x="744" y="373"/>
                  </a:lnTo>
                  <a:lnTo>
                    <a:pt x="750" y="371"/>
                  </a:lnTo>
                  <a:lnTo>
                    <a:pt x="755" y="368"/>
                  </a:lnTo>
                  <a:lnTo>
                    <a:pt x="759" y="364"/>
                  </a:lnTo>
                  <a:lnTo>
                    <a:pt x="762" y="359"/>
                  </a:lnTo>
                  <a:lnTo>
                    <a:pt x="765" y="353"/>
                  </a:lnTo>
                  <a:lnTo>
                    <a:pt x="853" y="140"/>
                  </a:lnTo>
                  <a:lnTo>
                    <a:pt x="874" y="422"/>
                  </a:lnTo>
                  <a:lnTo>
                    <a:pt x="967" y="422"/>
                  </a:lnTo>
                  <a:lnTo>
                    <a:pt x="925" y="2"/>
                  </a:lnTo>
                  <a:lnTo>
                    <a:pt x="925" y="2"/>
                  </a:lnTo>
                  <a:lnTo>
                    <a:pt x="909" y="1"/>
                  </a:lnTo>
                  <a:lnTo>
                    <a:pt x="883" y="0"/>
                  </a:lnTo>
                  <a:lnTo>
                    <a:pt x="883" y="0"/>
                  </a:lnTo>
                  <a:lnTo>
                    <a:pt x="868" y="1"/>
                  </a:lnTo>
                  <a:lnTo>
                    <a:pt x="856" y="1"/>
                  </a:lnTo>
                  <a:lnTo>
                    <a:pt x="845" y="3"/>
                  </a:lnTo>
                  <a:lnTo>
                    <a:pt x="836" y="7"/>
                  </a:lnTo>
                  <a:lnTo>
                    <a:pt x="827" y="11"/>
                  </a:lnTo>
                  <a:lnTo>
                    <a:pt x="819" y="19"/>
                  </a:lnTo>
                  <a:lnTo>
                    <a:pt x="813" y="28"/>
                  </a:lnTo>
                  <a:lnTo>
                    <a:pt x="808" y="39"/>
                  </a:lnTo>
                  <a:lnTo>
                    <a:pt x="726" y="246"/>
                  </a:lnTo>
                  <a:close/>
                  <a:moveTo>
                    <a:pt x="261" y="332"/>
                  </a:moveTo>
                  <a:lnTo>
                    <a:pt x="261" y="332"/>
                  </a:lnTo>
                  <a:lnTo>
                    <a:pt x="241" y="338"/>
                  </a:lnTo>
                  <a:lnTo>
                    <a:pt x="215" y="347"/>
                  </a:lnTo>
                  <a:lnTo>
                    <a:pt x="200" y="350"/>
                  </a:lnTo>
                  <a:lnTo>
                    <a:pt x="186" y="353"/>
                  </a:lnTo>
                  <a:lnTo>
                    <a:pt x="172" y="355"/>
                  </a:lnTo>
                  <a:lnTo>
                    <a:pt x="157" y="355"/>
                  </a:lnTo>
                  <a:lnTo>
                    <a:pt x="157" y="355"/>
                  </a:lnTo>
                  <a:lnTo>
                    <a:pt x="144" y="355"/>
                  </a:lnTo>
                  <a:lnTo>
                    <a:pt x="131" y="353"/>
                  </a:lnTo>
                  <a:lnTo>
                    <a:pt x="120" y="349"/>
                  </a:lnTo>
                  <a:lnTo>
                    <a:pt x="114" y="347"/>
                  </a:lnTo>
                  <a:lnTo>
                    <a:pt x="109" y="344"/>
                  </a:lnTo>
                  <a:lnTo>
                    <a:pt x="105" y="340"/>
                  </a:lnTo>
                  <a:lnTo>
                    <a:pt x="101" y="336"/>
                  </a:lnTo>
                  <a:lnTo>
                    <a:pt x="98" y="331"/>
                  </a:lnTo>
                  <a:lnTo>
                    <a:pt x="95" y="326"/>
                  </a:lnTo>
                  <a:lnTo>
                    <a:pt x="93" y="321"/>
                  </a:lnTo>
                  <a:lnTo>
                    <a:pt x="92" y="315"/>
                  </a:lnTo>
                  <a:lnTo>
                    <a:pt x="91" y="308"/>
                  </a:lnTo>
                  <a:lnTo>
                    <a:pt x="90" y="300"/>
                  </a:lnTo>
                  <a:lnTo>
                    <a:pt x="90" y="300"/>
                  </a:lnTo>
                  <a:lnTo>
                    <a:pt x="91" y="288"/>
                  </a:lnTo>
                  <a:lnTo>
                    <a:pt x="94" y="277"/>
                  </a:lnTo>
                  <a:lnTo>
                    <a:pt x="96" y="272"/>
                  </a:lnTo>
                  <a:lnTo>
                    <a:pt x="99" y="266"/>
                  </a:lnTo>
                  <a:lnTo>
                    <a:pt x="103" y="262"/>
                  </a:lnTo>
                  <a:lnTo>
                    <a:pt x="106" y="258"/>
                  </a:lnTo>
                  <a:lnTo>
                    <a:pt x="111" y="255"/>
                  </a:lnTo>
                  <a:lnTo>
                    <a:pt x="116" y="252"/>
                  </a:lnTo>
                  <a:lnTo>
                    <a:pt x="123" y="249"/>
                  </a:lnTo>
                  <a:lnTo>
                    <a:pt x="129" y="247"/>
                  </a:lnTo>
                  <a:lnTo>
                    <a:pt x="145" y="244"/>
                  </a:lnTo>
                  <a:lnTo>
                    <a:pt x="162" y="242"/>
                  </a:lnTo>
                  <a:lnTo>
                    <a:pt x="261" y="239"/>
                  </a:lnTo>
                  <a:lnTo>
                    <a:pt x="261" y="332"/>
                  </a:lnTo>
                  <a:close/>
                  <a:moveTo>
                    <a:pt x="205" y="0"/>
                  </a:moveTo>
                  <a:lnTo>
                    <a:pt x="205" y="0"/>
                  </a:lnTo>
                  <a:lnTo>
                    <a:pt x="176" y="1"/>
                  </a:lnTo>
                  <a:lnTo>
                    <a:pt x="147" y="4"/>
                  </a:lnTo>
                  <a:lnTo>
                    <a:pt x="121" y="7"/>
                  </a:lnTo>
                  <a:lnTo>
                    <a:pt x="97" y="12"/>
                  </a:lnTo>
                  <a:lnTo>
                    <a:pt x="77" y="17"/>
                  </a:lnTo>
                  <a:lnTo>
                    <a:pt x="58" y="23"/>
                  </a:lnTo>
                  <a:lnTo>
                    <a:pt x="44" y="28"/>
                  </a:lnTo>
                  <a:lnTo>
                    <a:pt x="33" y="33"/>
                  </a:lnTo>
                  <a:lnTo>
                    <a:pt x="52" y="102"/>
                  </a:lnTo>
                  <a:lnTo>
                    <a:pt x="52" y="102"/>
                  </a:lnTo>
                  <a:lnTo>
                    <a:pt x="63" y="98"/>
                  </a:lnTo>
                  <a:lnTo>
                    <a:pt x="92" y="91"/>
                  </a:lnTo>
                  <a:lnTo>
                    <a:pt x="111" y="86"/>
                  </a:lnTo>
                  <a:lnTo>
                    <a:pt x="133" y="82"/>
                  </a:lnTo>
                  <a:lnTo>
                    <a:pt x="155" y="80"/>
                  </a:lnTo>
                  <a:lnTo>
                    <a:pt x="179" y="79"/>
                  </a:lnTo>
                  <a:lnTo>
                    <a:pt x="179" y="79"/>
                  </a:lnTo>
                  <a:lnTo>
                    <a:pt x="197" y="80"/>
                  </a:lnTo>
                  <a:lnTo>
                    <a:pt x="214" y="82"/>
                  </a:lnTo>
                  <a:lnTo>
                    <a:pt x="221" y="84"/>
                  </a:lnTo>
                  <a:lnTo>
                    <a:pt x="228" y="86"/>
                  </a:lnTo>
                  <a:lnTo>
                    <a:pt x="234" y="90"/>
                  </a:lnTo>
                  <a:lnTo>
                    <a:pt x="239" y="94"/>
                  </a:lnTo>
                  <a:lnTo>
                    <a:pt x="244" y="98"/>
                  </a:lnTo>
                  <a:lnTo>
                    <a:pt x="248" y="102"/>
                  </a:lnTo>
                  <a:lnTo>
                    <a:pt x="251" y="108"/>
                  </a:lnTo>
                  <a:lnTo>
                    <a:pt x="254" y="114"/>
                  </a:lnTo>
                  <a:lnTo>
                    <a:pt x="256" y="120"/>
                  </a:lnTo>
                  <a:lnTo>
                    <a:pt x="258" y="129"/>
                  </a:lnTo>
                  <a:lnTo>
                    <a:pt x="260" y="137"/>
                  </a:lnTo>
                  <a:lnTo>
                    <a:pt x="260" y="146"/>
                  </a:lnTo>
                  <a:lnTo>
                    <a:pt x="260" y="176"/>
                  </a:lnTo>
                  <a:lnTo>
                    <a:pt x="179" y="176"/>
                  </a:lnTo>
                  <a:lnTo>
                    <a:pt x="179" y="176"/>
                  </a:lnTo>
                  <a:lnTo>
                    <a:pt x="154" y="177"/>
                  </a:lnTo>
                  <a:lnTo>
                    <a:pt x="132" y="179"/>
                  </a:lnTo>
                  <a:lnTo>
                    <a:pt x="111" y="182"/>
                  </a:lnTo>
                  <a:lnTo>
                    <a:pt x="93" y="187"/>
                  </a:lnTo>
                  <a:lnTo>
                    <a:pt x="77" y="192"/>
                  </a:lnTo>
                  <a:lnTo>
                    <a:pt x="61" y="200"/>
                  </a:lnTo>
                  <a:lnTo>
                    <a:pt x="49" y="207"/>
                  </a:lnTo>
                  <a:lnTo>
                    <a:pt x="38" y="216"/>
                  </a:lnTo>
                  <a:lnTo>
                    <a:pt x="29" y="225"/>
                  </a:lnTo>
                  <a:lnTo>
                    <a:pt x="20" y="236"/>
                  </a:lnTo>
                  <a:lnTo>
                    <a:pt x="14" y="246"/>
                  </a:lnTo>
                  <a:lnTo>
                    <a:pt x="9" y="257"/>
                  </a:lnTo>
                  <a:lnTo>
                    <a:pt x="5" y="270"/>
                  </a:lnTo>
                  <a:lnTo>
                    <a:pt x="2" y="282"/>
                  </a:lnTo>
                  <a:lnTo>
                    <a:pt x="1" y="294"/>
                  </a:lnTo>
                  <a:lnTo>
                    <a:pt x="0" y="307"/>
                  </a:lnTo>
                  <a:lnTo>
                    <a:pt x="0" y="307"/>
                  </a:lnTo>
                  <a:lnTo>
                    <a:pt x="1" y="323"/>
                  </a:lnTo>
                  <a:lnTo>
                    <a:pt x="3" y="338"/>
                  </a:lnTo>
                  <a:lnTo>
                    <a:pt x="7" y="352"/>
                  </a:lnTo>
                  <a:lnTo>
                    <a:pt x="12" y="364"/>
                  </a:lnTo>
                  <a:lnTo>
                    <a:pt x="19" y="376"/>
                  </a:lnTo>
                  <a:lnTo>
                    <a:pt x="27" y="386"/>
                  </a:lnTo>
                  <a:lnTo>
                    <a:pt x="35" y="394"/>
                  </a:lnTo>
                  <a:lnTo>
                    <a:pt x="45" y="401"/>
                  </a:lnTo>
                  <a:lnTo>
                    <a:pt x="54" y="408"/>
                  </a:lnTo>
                  <a:lnTo>
                    <a:pt x="65" y="414"/>
                  </a:lnTo>
                  <a:lnTo>
                    <a:pt x="77" y="418"/>
                  </a:lnTo>
                  <a:lnTo>
                    <a:pt x="89" y="422"/>
                  </a:lnTo>
                  <a:lnTo>
                    <a:pt x="101" y="424"/>
                  </a:lnTo>
                  <a:lnTo>
                    <a:pt x="113" y="426"/>
                  </a:lnTo>
                  <a:lnTo>
                    <a:pt x="126" y="427"/>
                  </a:lnTo>
                  <a:lnTo>
                    <a:pt x="138" y="428"/>
                  </a:lnTo>
                  <a:lnTo>
                    <a:pt x="138" y="428"/>
                  </a:lnTo>
                  <a:lnTo>
                    <a:pt x="151" y="427"/>
                  </a:lnTo>
                  <a:lnTo>
                    <a:pt x="164" y="426"/>
                  </a:lnTo>
                  <a:lnTo>
                    <a:pt x="189" y="423"/>
                  </a:lnTo>
                  <a:lnTo>
                    <a:pt x="209" y="418"/>
                  </a:lnTo>
                  <a:lnTo>
                    <a:pt x="227" y="412"/>
                  </a:lnTo>
                  <a:lnTo>
                    <a:pt x="241" y="406"/>
                  </a:lnTo>
                  <a:lnTo>
                    <a:pt x="252" y="401"/>
                  </a:lnTo>
                  <a:lnTo>
                    <a:pt x="260" y="397"/>
                  </a:lnTo>
                  <a:lnTo>
                    <a:pt x="264" y="396"/>
                  </a:lnTo>
                  <a:lnTo>
                    <a:pt x="264" y="396"/>
                  </a:lnTo>
                  <a:lnTo>
                    <a:pt x="266" y="397"/>
                  </a:lnTo>
                  <a:lnTo>
                    <a:pt x="270" y="398"/>
                  </a:lnTo>
                  <a:lnTo>
                    <a:pt x="276" y="401"/>
                  </a:lnTo>
                  <a:lnTo>
                    <a:pt x="284" y="404"/>
                  </a:lnTo>
                  <a:lnTo>
                    <a:pt x="295" y="407"/>
                  </a:lnTo>
                  <a:lnTo>
                    <a:pt x="311" y="411"/>
                  </a:lnTo>
                  <a:lnTo>
                    <a:pt x="329" y="412"/>
                  </a:lnTo>
                  <a:lnTo>
                    <a:pt x="352" y="413"/>
                  </a:lnTo>
                  <a:lnTo>
                    <a:pt x="352" y="122"/>
                  </a:lnTo>
                  <a:lnTo>
                    <a:pt x="352" y="122"/>
                  </a:lnTo>
                  <a:lnTo>
                    <a:pt x="352" y="106"/>
                  </a:lnTo>
                  <a:lnTo>
                    <a:pt x="350" y="92"/>
                  </a:lnTo>
                  <a:lnTo>
                    <a:pt x="347" y="78"/>
                  </a:lnTo>
                  <a:lnTo>
                    <a:pt x="343" y="66"/>
                  </a:lnTo>
                  <a:lnTo>
                    <a:pt x="337" y="56"/>
                  </a:lnTo>
                  <a:lnTo>
                    <a:pt x="331" y="45"/>
                  </a:lnTo>
                  <a:lnTo>
                    <a:pt x="323" y="36"/>
                  </a:lnTo>
                  <a:lnTo>
                    <a:pt x="314" y="29"/>
                  </a:lnTo>
                  <a:lnTo>
                    <a:pt x="304" y="22"/>
                  </a:lnTo>
                  <a:lnTo>
                    <a:pt x="293" y="15"/>
                  </a:lnTo>
                  <a:lnTo>
                    <a:pt x="281" y="11"/>
                  </a:lnTo>
                  <a:lnTo>
                    <a:pt x="268" y="7"/>
                  </a:lnTo>
                  <a:lnTo>
                    <a:pt x="253" y="4"/>
                  </a:lnTo>
                  <a:lnTo>
                    <a:pt x="238" y="2"/>
                  </a:lnTo>
                  <a:lnTo>
                    <a:pt x="223" y="1"/>
                  </a:lnTo>
                  <a:lnTo>
                    <a:pt x="205" y="0"/>
                  </a:lnTo>
                  <a:close/>
                  <a:moveTo>
                    <a:pt x="1319" y="332"/>
                  </a:moveTo>
                  <a:lnTo>
                    <a:pt x="1319" y="332"/>
                  </a:lnTo>
                  <a:lnTo>
                    <a:pt x="1300" y="338"/>
                  </a:lnTo>
                  <a:lnTo>
                    <a:pt x="1273" y="347"/>
                  </a:lnTo>
                  <a:lnTo>
                    <a:pt x="1259" y="350"/>
                  </a:lnTo>
                  <a:lnTo>
                    <a:pt x="1243" y="353"/>
                  </a:lnTo>
                  <a:lnTo>
                    <a:pt x="1229" y="355"/>
                  </a:lnTo>
                  <a:lnTo>
                    <a:pt x="1216" y="355"/>
                  </a:lnTo>
                  <a:lnTo>
                    <a:pt x="1216" y="355"/>
                  </a:lnTo>
                  <a:lnTo>
                    <a:pt x="1202" y="355"/>
                  </a:lnTo>
                  <a:lnTo>
                    <a:pt x="1189" y="353"/>
                  </a:lnTo>
                  <a:lnTo>
                    <a:pt x="1177" y="349"/>
                  </a:lnTo>
                  <a:lnTo>
                    <a:pt x="1172" y="347"/>
                  </a:lnTo>
                  <a:lnTo>
                    <a:pt x="1168" y="344"/>
                  </a:lnTo>
                  <a:lnTo>
                    <a:pt x="1164" y="340"/>
                  </a:lnTo>
                  <a:lnTo>
                    <a:pt x="1160" y="336"/>
                  </a:lnTo>
                  <a:lnTo>
                    <a:pt x="1157" y="331"/>
                  </a:lnTo>
                  <a:lnTo>
                    <a:pt x="1154" y="326"/>
                  </a:lnTo>
                  <a:lnTo>
                    <a:pt x="1151" y="321"/>
                  </a:lnTo>
                  <a:lnTo>
                    <a:pt x="1149" y="315"/>
                  </a:lnTo>
                  <a:lnTo>
                    <a:pt x="1148" y="308"/>
                  </a:lnTo>
                  <a:lnTo>
                    <a:pt x="1148" y="300"/>
                  </a:lnTo>
                  <a:lnTo>
                    <a:pt x="1148" y="300"/>
                  </a:lnTo>
                  <a:lnTo>
                    <a:pt x="1149" y="288"/>
                  </a:lnTo>
                  <a:lnTo>
                    <a:pt x="1152" y="277"/>
                  </a:lnTo>
                  <a:lnTo>
                    <a:pt x="1155" y="272"/>
                  </a:lnTo>
                  <a:lnTo>
                    <a:pt x="1158" y="266"/>
                  </a:lnTo>
                  <a:lnTo>
                    <a:pt x="1161" y="262"/>
                  </a:lnTo>
                  <a:lnTo>
                    <a:pt x="1165" y="258"/>
                  </a:lnTo>
                  <a:lnTo>
                    <a:pt x="1170" y="255"/>
                  </a:lnTo>
                  <a:lnTo>
                    <a:pt x="1175" y="252"/>
                  </a:lnTo>
                  <a:lnTo>
                    <a:pt x="1181" y="249"/>
                  </a:lnTo>
                  <a:lnTo>
                    <a:pt x="1187" y="247"/>
                  </a:lnTo>
                  <a:lnTo>
                    <a:pt x="1203" y="244"/>
                  </a:lnTo>
                  <a:lnTo>
                    <a:pt x="1221" y="242"/>
                  </a:lnTo>
                  <a:lnTo>
                    <a:pt x="1319" y="239"/>
                  </a:lnTo>
                  <a:lnTo>
                    <a:pt x="1319" y="332"/>
                  </a:lnTo>
                  <a:close/>
                  <a:moveTo>
                    <a:pt x="1264" y="0"/>
                  </a:moveTo>
                  <a:lnTo>
                    <a:pt x="1264" y="0"/>
                  </a:lnTo>
                  <a:lnTo>
                    <a:pt x="1233" y="1"/>
                  </a:lnTo>
                  <a:lnTo>
                    <a:pt x="1206" y="4"/>
                  </a:lnTo>
                  <a:lnTo>
                    <a:pt x="1179" y="7"/>
                  </a:lnTo>
                  <a:lnTo>
                    <a:pt x="1156" y="12"/>
                  </a:lnTo>
                  <a:lnTo>
                    <a:pt x="1135" y="17"/>
                  </a:lnTo>
                  <a:lnTo>
                    <a:pt x="1117" y="23"/>
                  </a:lnTo>
                  <a:lnTo>
                    <a:pt x="1102" y="28"/>
                  </a:lnTo>
                  <a:lnTo>
                    <a:pt x="1091" y="33"/>
                  </a:lnTo>
                  <a:lnTo>
                    <a:pt x="1111" y="102"/>
                  </a:lnTo>
                  <a:lnTo>
                    <a:pt x="1111" y="102"/>
                  </a:lnTo>
                  <a:lnTo>
                    <a:pt x="1122" y="98"/>
                  </a:lnTo>
                  <a:lnTo>
                    <a:pt x="1150" y="91"/>
                  </a:lnTo>
                  <a:lnTo>
                    <a:pt x="1169" y="86"/>
                  </a:lnTo>
                  <a:lnTo>
                    <a:pt x="1190" y="82"/>
                  </a:lnTo>
                  <a:lnTo>
                    <a:pt x="1213" y="80"/>
                  </a:lnTo>
                  <a:lnTo>
                    <a:pt x="1236" y="79"/>
                  </a:lnTo>
                  <a:lnTo>
                    <a:pt x="1236" y="79"/>
                  </a:lnTo>
                  <a:lnTo>
                    <a:pt x="1256" y="80"/>
                  </a:lnTo>
                  <a:lnTo>
                    <a:pt x="1272" y="82"/>
                  </a:lnTo>
                  <a:lnTo>
                    <a:pt x="1279" y="84"/>
                  </a:lnTo>
                  <a:lnTo>
                    <a:pt x="1285" y="86"/>
                  </a:lnTo>
                  <a:lnTo>
                    <a:pt x="1291" y="90"/>
                  </a:lnTo>
                  <a:lnTo>
                    <a:pt x="1298" y="94"/>
                  </a:lnTo>
                  <a:lnTo>
                    <a:pt x="1302" y="98"/>
                  </a:lnTo>
                  <a:lnTo>
                    <a:pt x="1306" y="102"/>
                  </a:lnTo>
                  <a:lnTo>
                    <a:pt x="1310" y="108"/>
                  </a:lnTo>
                  <a:lnTo>
                    <a:pt x="1313" y="114"/>
                  </a:lnTo>
                  <a:lnTo>
                    <a:pt x="1315" y="120"/>
                  </a:lnTo>
                  <a:lnTo>
                    <a:pt x="1316" y="129"/>
                  </a:lnTo>
                  <a:lnTo>
                    <a:pt x="1317" y="137"/>
                  </a:lnTo>
                  <a:lnTo>
                    <a:pt x="1318" y="146"/>
                  </a:lnTo>
                  <a:lnTo>
                    <a:pt x="1318" y="176"/>
                  </a:lnTo>
                  <a:lnTo>
                    <a:pt x="1236" y="176"/>
                  </a:lnTo>
                  <a:lnTo>
                    <a:pt x="1236" y="176"/>
                  </a:lnTo>
                  <a:lnTo>
                    <a:pt x="1212" y="177"/>
                  </a:lnTo>
                  <a:lnTo>
                    <a:pt x="1189" y="179"/>
                  </a:lnTo>
                  <a:lnTo>
                    <a:pt x="1169" y="182"/>
                  </a:lnTo>
                  <a:lnTo>
                    <a:pt x="1150" y="187"/>
                  </a:lnTo>
                  <a:lnTo>
                    <a:pt x="1134" y="192"/>
                  </a:lnTo>
                  <a:lnTo>
                    <a:pt x="1120" y="200"/>
                  </a:lnTo>
                  <a:lnTo>
                    <a:pt x="1108" y="207"/>
                  </a:lnTo>
                  <a:lnTo>
                    <a:pt x="1096" y="216"/>
                  </a:lnTo>
                  <a:lnTo>
                    <a:pt x="1086" y="225"/>
                  </a:lnTo>
                  <a:lnTo>
                    <a:pt x="1079" y="236"/>
                  </a:lnTo>
                  <a:lnTo>
                    <a:pt x="1072" y="246"/>
                  </a:lnTo>
                  <a:lnTo>
                    <a:pt x="1067" y="257"/>
                  </a:lnTo>
                  <a:lnTo>
                    <a:pt x="1064" y="270"/>
                  </a:lnTo>
                  <a:lnTo>
                    <a:pt x="1061" y="282"/>
                  </a:lnTo>
                  <a:lnTo>
                    <a:pt x="1058" y="294"/>
                  </a:lnTo>
                  <a:lnTo>
                    <a:pt x="1058" y="307"/>
                  </a:lnTo>
                  <a:lnTo>
                    <a:pt x="1058" y="307"/>
                  </a:lnTo>
                  <a:lnTo>
                    <a:pt x="1060" y="323"/>
                  </a:lnTo>
                  <a:lnTo>
                    <a:pt x="1062" y="338"/>
                  </a:lnTo>
                  <a:lnTo>
                    <a:pt x="1066" y="352"/>
                  </a:lnTo>
                  <a:lnTo>
                    <a:pt x="1071" y="364"/>
                  </a:lnTo>
                  <a:lnTo>
                    <a:pt x="1077" y="376"/>
                  </a:lnTo>
                  <a:lnTo>
                    <a:pt x="1085" y="386"/>
                  </a:lnTo>
                  <a:lnTo>
                    <a:pt x="1093" y="394"/>
                  </a:lnTo>
                  <a:lnTo>
                    <a:pt x="1102" y="401"/>
                  </a:lnTo>
                  <a:lnTo>
                    <a:pt x="1113" y="408"/>
                  </a:lnTo>
                  <a:lnTo>
                    <a:pt x="1124" y="414"/>
                  </a:lnTo>
                  <a:lnTo>
                    <a:pt x="1135" y="418"/>
                  </a:lnTo>
                  <a:lnTo>
                    <a:pt x="1146" y="422"/>
                  </a:lnTo>
                  <a:lnTo>
                    <a:pt x="1159" y="424"/>
                  </a:lnTo>
                  <a:lnTo>
                    <a:pt x="1171" y="426"/>
                  </a:lnTo>
                  <a:lnTo>
                    <a:pt x="1183" y="427"/>
                  </a:lnTo>
                  <a:lnTo>
                    <a:pt x="1195" y="428"/>
                  </a:lnTo>
                  <a:lnTo>
                    <a:pt x="1195" y="428"/>
                  </a:lnTo>
                  <a:lnTo>
                    <a:pt x="1210" y="427"/>
                  </a:lnTo>
                  <a:lnTo>
                    <a:pt x="1223" y="426"/>
                  </a:lnTo>
                  <a:lnTo>
                    <a:pt x="1246" y="423"/>
                  </a:lnTo>
                  <a:lnTo>
                    <a:pt x="1268" y="418"/>
                  </a:lnTo>
                  <a:lnTo>
                    <a:pt x="1285" y="412"/>
                  </a:lnTo>
                  <a:lnTo>
                    <a:pt x="1300" y="406"/>
                  </a:lnTo>
                  <a:lnTo>
                    <a:pt x="1311" y="401"/>
                  </a:lnTo>
                  <a:lnTo>
                    <a:pt x="1318" y="397"/>
                  </a:lnTo>
                  <a:lnTo>
                    <a:pt x="1322" y="396"/>
                  </a:lnTo>
                  <a:lnTo>
                    <a:pt x="1322" y="396"/>
                  </a:lnTo>
                  <a:lnTo>
                    <a:pt x="1324" y="397"/>
                  </a:lnTo>
                  <a:lnTo>
                    <a:pt x="1327" y="398"/>
                  </a:lnTo>
                  <a:lnTo>
                    <a:pt x="1333" y="401"/>
                  </a:lnTo>
                  <a:lnTo>
                    <a:pt x="1341" y="404"/>
                  </a:lnTo>
                  <a:lnTo>
                    <a:pt x="1354" y="407"/>
                  </a:lnTo>
                  <a:lnTo>
                    <a:pt x="1368" y="411"/>
                  </a:lnTo>
                  <a:lnTo>
                    <a:pt x="1387" y="412"/>
                  </a:lnTo>
                  <a:lnTo>
                    <a:pt x="1411" y="413"/>
                  </a:lnTo>
                  <a:lnTo>
                    <a:pt x="1411" y="122"/>
                  </a:lnTo>
                  <a:lnTo>
                    <a:pt x="1411" y="122"/>
                  </a:lnTo>
                  <a:lnTo>
                    <a:pt x="1411" y="106"/>
                  </a:lnTo>
                  <a:lnTo>
                    <a:pt x="1409" y="92"/>
                  </a:lnTo>
                  <a:lnTo>
                    <a:pt x="1406" y="78"/>
                  </a:lnTo>
                  <a:lnTo>
                    <a:pt x="1401" y="66"/>
                  </a:lnTo>
                  <a:lnTo>
                    <a:pt x="1396" y="56"/>
                  </a:lnTo>
                  <a:lnTo>
                    <a:pt x="1388" y="45"/>
                  </a:lnTo>
                  <a:lnTo>
                    <a:pt x="1381" y="36"/>
                  </a:lnTo>
                  <a:lnTo>
                    <a:pt x="1372" y="29"/>
                  </a:lnTo>
                  <a:lnTo>
                    <a:pt x="1362" y="22"/>
                  </a:lnTo>
                  <a:lnTo>
                    <a:pt x="1351" y="15"/>
                  </a:lnTo>
                  <a:lnTo>
                    <a:pt x="1339" y="11"/>
                  </a:lnTo>
                  <a:lnTo>
                    <a:pt x="1326" y="7"/>
                  </a:lnTo>
                  <a:lnTo>
                    <a:pt x="1312" y="4"/>
                  </a:lnTo>
                  <a:lnTo>
                    <a:pt x="1297" y="2"/>
                  </a:lnTo>
                  <a:lnTo>
                    <a:pt x="1280" y="1"/>
                  </a:lnTo>
                  <a:lnTo>
                    <a:pt x="1264" y="0"/>
                  </a:lnTo>
                  <a:close/>
                  <a:moveTo>
                    <a:pt x="2735" y="317"/>
                  </a:moveTo>
                  <a:lnTo>
                    <a:pt x="2735" y="317"/>
                  </a:lnTo>
                  <a:lnTo>
                    <a:pt x="2714" y="326"/>
                  </a:lnTo>
                  <a:lnTo>
                    <a:pt x="2700" y="331"/>
                  </a:lnTo>
                  <a:lnTo>
                    <a:pt x="2686" y="335"/>
                  </a:lnTo>
                  <a:lnTo>
                    <a:pt x="2671" y="340"/>
                  </a:lnTo>
                  <a:lnTo>
                    <a:pt x="2654" y="343"/>
                  </a:lnTo>
                  <a:lnTo>
                    <a:pt x="2638" y="345"/>
                  </a:lnTo>
                  <a:lnTo>
                    <a:pt x="2621" y="346"/>
                  </a:lnTo>
                  <a:lnTo>
                    <a:pt x="2621" y="346"/>
                  </a:lnTo>
                  <a:lnTo>
                    <a:pt x="2609" y="346"/>
                  </a:lnTo>
                  <a:lnTo>
                    <a:pt x="2599" y="345"/>
                  </a:lnTo>
                  <a:lnTo>
                    <a:pt x="2590" y="343"/>
                  </a:lnTo>
                  <a:lnTo>
                    <a:pt x="2583" y="341"/>
                  </a:lnTo>
                  <a:lnTo>
                    <a:pt x="2576" y="337"/>
                  </a:lnTo>
                  <a:lnTo>
                    <a:pt x="2570" y="333"/>
                  </a:lnTo>
                  <a:lnTo>
                    <a:pt x="2564" y="328"/>
                  </a:lnTo>
                  <a:lnTo>
                    <a:pt x="2560" y="323"/>
                  </a:lnTo>
                  <a:lnTo>
                    <a:pt x="2556" y="317"/>
                  </a:lnTo>
                  <a:lnTo>
                    <a:pt x="2553" y="311"/>
                  </a:lnTo>
                  <a:lnTo>
                    <a:pt x="2551" y="302"/>
                  </a:lnTo>
                  <a:lnTo>
                    <a:pt x="2549" y="294"/>
                  </a:lnTo>
                  <a:lnTo>
                    <a:pt x="2547" y="275"/>
                  </a:lnTo>
                  <a:lnTo>
                    <a:pt x="2547" y="252"/>
                  </a:lnTo>
                  <a:lnTo>
                    <a:pt x="2547" y="4"/>
                  </a:lnTo>
                  <a:lnTo>
                    <a:pt x="2533" y="4"/>
                  </a:lnTo>
                  <a:lnTo>
                    <a:pt x="2533" y="4"/>
                  </a:lnTo>
                  <a:lnTo>
                    <a:pt x="2513" y="4"/>
                  </a:lnTo>
                  <a:lnTo>
                    <a:pt x="2490" y="6"/>
                  </a:lnTo>
                  <a:lnTo>
                    <a:pt x="2467" y="8"/>
                  </a:lnTo>
                  <a:lnTo>
                    <a:pt x="2454" y="10"/>
                  </a:lnTo>
                  <a:lnTo>
                    <a:pt x="2454" y="263"/>
                  </a:lnTo>
                  <a:lnTo>
                    <a:pt x="2454" y="263"/>
                  </a:lnTo>
                  <a:lnTo>
                    <a:pt x="2454" y="284"/>
                  </a:lnTo>
                  <a:lnTo>
                    <a:pt x="2455" y="302"/>
                  </a:lnTo>
                  <a:lnTo>
                    <a:pt x="2457" y="320"/>
                  </a:lnTo>
                  <a:lnTo>
                    <a:pt x="2459" y="336"/>
                  </a:lnTo>
                  <a:lnTo>
                    <a:pt x="2463" y="351"/>
                  </a:lnTo>
                  <a:lnTo>
                    <a:pt x="2468" y="364"/>
                  </a:lnTo>
                  <a:lnTo>
                    <a:pt x="2475" y="377"/>
                  </a:lnTo>
                  <a:lnTo>
                    <a:pt x="2482" y="387"/>
                  </a:lnTo>
                  <a:lnTo>
                    <a:pt x="2490" y="397"/>
                  </a:lnTo>
                  <a:lnTo>
                    <a:pt x="2500" y="405"/>
                  </a:lnTo>
                  <a:lnTo>
                    <a:pt x="2512" y="412"/>
                  </a:lnTo>
                  <a:lnTo>
                    <a:pt x="2525" y="418"/>
                  </a:lnTo>
                  <a:lnTo>
                    <a:pt x="2540" y="422"/>
                  </a:lnTo>
                  <a:lnTo>
                    <a:pt x="2556" y="425"/>
                  </a:lnTo>
                  <a:lnTo>
                    <a:pt x="2575" y="427"/>
                  </a:lnTo>
                  <a:lnTo>
                    <a:pt x="2595" y="428"/>
                  </a:lnTo>
                  <a:lnTo>
                    <a:pt x="2595" y="428"/>
                  </a:lnTo>
                  <a:lnTo>
                    <a:pt x="2611" y="427"/>
                  </a:lnTo>
                  <a:lnTo>
                    <a:pt x="2626" y="426"/>
                  </a:lnTo>
                  <a:lnTo>
                    <a:pt x="2640" y="425"/>
                  </a:lnTo>
                  <a:lnTo>
                    <a:pt x="2653" y="422"/>
                  </a:lnTo>
                  <a:lnTo>
                    <a:pt x="2677" y="417"/>
                  </a:lnTo>
                  <a:lnTo>
                    <a:pt x="2697" y="411"/>
                  </a:lnTo>
                  <a:lnTo>
                    <a:pt x="2714" y="404"/>
                  </a:lnTo>
                  <a:lnTo>
                    <a:pt x="2725" y="399"/>
                  </a:lnTo>
                  <a:lnTo>
                    <a:pt x="2737" y="394"/>
                  </a:lnTo>
                  <a:lnTo>
                    <a:pt x="2737" y="394"/>
                  </a:lnTo>
                  <a:lnTo>
                    <a:pt x="2743" y="397"/>
                  </a:lnTo>
                  <a:lnTo>
                    <a:pt x="2750" y="400"/>
                  </a:lnTo>
                  <a:lnTo>
                    <a:pt x="2761" y="403"/>
                  </a:lnTo>
                  <a:lnTo>
                    <a:pt x="2773" y="406"/>
                  </a:lnTo>
                  <a:lnTo>
                    <a:pt x="2788" y="409"/>
                  </a:lnTo>
                  <a:lnTo>
                    <a:pt x="2807" y="412"/>
                  </a:lnTo>
                  <a:lnTo>
                    <a:pt x="2828" y="413"/>
                  </a:lnTo>
                  <a:lnTo>
                    <a:pt x="2828" y="10"/>
                  </a:lnTo>
                  <a:lnTo>
                    <a:pt x="2828" y="10"/>
                  </a:lnTo>
                  <a:lnTo>
                    <a:pt x="2796" y="6"/>
                  </a:lnTo>
                  <a:lnTo>
                    <a:pt x="2774" y="5"/>
                  </a:lnTo>
                  <a:lnTo>
                    <a:pt x="2753" y="4"/>
                  </a:lnTo>
                  <a:lnTo>
                    <a:pt x="2735" y="4"/>
                  </a:lnTo>
                  <a:lnTo>
                    <a:pt x="2735" y="317"/>
                  </a:lnTo>
                  <a:close/>
                  <a:moveTo>
                    <a:pt x="2937" y="413"/>
                  </a:moveTo>
                  <a:lnTo>
                    <a:pt x="2937" y="413"/>
                  </a:lnTo>
                  <a:lnTo>
                    <a:pt x="2948" y="415"/>
                  </a:lnTo>
                  <a:lnTo>
                    <a:pt x="2976" y="420"/>
                  </a:lnTo>
                  <a:lnTo>
                    <a:pt x="2997" y="423"/>
                  </a:lnTo>
                  <a:lnTo>
                    <a:pt x="3020" y="425"/>
                  </a:lnTo>
                  <a:lnTo>
                    <a:pt x="3047" y="427"/>
                  </a:lnTo>
                  <a:lnTo>
                    <a:pt x="3075" y="428"/>
                  </a:lnTo>
                  <a:lnTo>
                    <a:pt x="3075" y="428"/>
                  </a:lnTo>
                  <a:lnTo>
                    <a:pt x="3091" y="427"/>
                  </a:lnTo>
                  <a:lnTo>
                    <a:pt x="3105" y="426"/>
                  </a:lnTo>
                  <a:lnTo>
                    <a:pt x="3120" y="425"/>
                  </a:lnTo>
                  <a:lnTo>
                    <a:pt x="3135" y="422"/>
                  </a:lnTo>
                  <a:lnTo>
                    <a:pt x="3150" y="419"/>
                  </a:lnTo>
                  <a:lnTo>
                    <a:pt x="3164" y="414"/>
                  </a:lnTo>
                  <a:lnTo>
                    <a:pt x="3178" y="408"/>
                  </a:lnTo>
                  <a:lnTo>
                    <a:pt x="3191" y="402"/>
                  </a:lnTo>
                  <a:lnTo>
                    <a:pt x="3202" y="394"/>
                  </a:lnTo>
                  <a:lnTo>
                    <a:pt x="3213" y="385"/>
                  </a:lnTo>
                  <a:lnTo>
                    <a:pt x="3223" y="375"/>
                  </a:lnTo>
                  <a:lnTo>
                    <a:pt x="3232" y="363"/>
                  </a:lnTo>
                  <a:lnTo>
                    <a:pt x="3239" y="350"/>
                  </a:lnTo>
                  <a:lnTo>
                    <a:pt x="3244" y="334"/>
                  </a:lnTo>
                  <a:lnTo>
                    <a:pt x="3247" y="318"/>
                  </a:lnTo>
                  <a:lnTo>
                    <a:pt x="3248" y="300"/>
                  </a:lnTo>
                  <a:lnTo>
                    <a:pt x="3248" y="300"/>
                  </a:lnTo>
                  <a:lnTo>
                    <a:pt x="3247" y="288"/>
                  </a:lnTo>
                  <a:lnTo>
                    <a:pt x="3246" y="277"/>
                  </a:lnTo>
                  <a:lnTo>
                    <a:pt x="3243" y="266"/>
                  </a:lnTo>
                  <a:lnTo>
                    <a:pt x="3239" y="256"/>
                  </a:lnTo>
                  <a:lnTo>
                    <a:pt x="3234" y="248"/>
                  </a:lnTo>
                  <a:lnTo>
                    <a:pt x="3228" y="239"/>
                  </a:lnTo>
                  <a:lnTo>
                    <a:pt x="3220" y="231"/>
                  </a:lnTo>
                  <a:lnTo>
                    <a:pt x="3213" y="224"/>
                  </a:lnTo>
                  <a:lnTo>
                    <a:pt x="3204" y="217"/>
                  </a:lnTo>
                  <a:lnTo>
                    <a:pt x="3194" y="211"/>
                  </a:lnTo>
                  <a:lnTo>
                    <a:pt x="3184" y="204"/>
                  </a:lnTo>
                  <a:lnTo>
                    <a:pt x="3171" y="199"/>
                  </a:lnTo>
                  <a:lnTo>
                    <a:pt x="3146" y="187"/>
                  </a:lnTo>
                  <a:lnTo>
                    <a:pt x="3117" y="176"/>
                  </a:lnTo>
                  <a:lnTo>
                    <a:pt x="3117" y="176"/>
                  </a:lnTo>
                  <a:lnTo>
                    <a:pt x="3086" y="164"/>
                  </a:lnTo>
                  <a:lnTo>
                    <a:pt x="3072" y="157"/>
                  </a:lnTo>
                  <a:lnTo>
                    <a:pt x="3060" y="151"/>
                  </a:lnTo>
                  <a:lnTo>
                    <a:pt x="3050" y="144"/>
                  </a:lnTo>
                  <a:lnTo>
                    <a:pt x="3046" y="140"/>
                  </a:lnTo>
                  <a:lnTo>
                    <a:pt x="3043" y="136"/>
                  </a:lnTo>
                  <a:lnTo>
                    <a:pt x="3040" y="132"/>
                  </a:lnTo>
                  <a:lnTo>
                    <a:pt x="3038" y="127"/>
                  </a:lnTo>
                  <a:lnTo>
                    <a:pt x="3037" y="121"/>
                  </a:lnTo>
                  <a:lnTo>
                    <a:pt x="3037" y="116"/>
                  </a:lnTo>
                  <a:lnTo>
                    <a:pt x="3037" y="116"/>
                  </a:lnTo>
                  <a:lnTo>
                    <a:pt x="3037" y="110"/>
                  </a:lnTo>
                  <a:lnTo>
                    <a:pt x="3039" y="104"/>
                  </a:lnTo>
                  <a:lnTo>
                    <a:pt x="3043" y="97"/>
                  </a:lnTo>
                  <a:lnTo>
                    <a:pt x="3049" y="90"/>
                  </a:lnTo>
                  <a:lnTo>
                    <a:pt x="3053" y="86"/>
                  </a:lnTo>
                  <a:lnTo>
                    <a:pt x="3057" y="83"/>
                  </a:lnTo>
                  <a:lnTo>
                    <a:pt x="3063" y="81"/>
                  </a:lnTo>
                  <a:lnTo>
                    <a:pt x="3069" y="78"/>
                  </a:lnTo>
                  <a:lnTo>
                    <a:pt x="3076" y="76"/>
                  </a:lnTo>
                  <a:lnTo>
                    <a:pt x="3084" y="75"/>
                  </a:lnTo>
                  <a:lnTo>
                    <a:pt x="3093" y="74"/>
                  </a:lnTo>
                  <a:lnTo>
                    <a:pt x="3103" y="74"/>
                  </a:lnTo>
                  <a:lnTo>
                    <a:pt x="3103" y="74"/>
                  </a:lnTo>
                  <a:lnTo>
                    <a:pt x="3122" y="75"/>
                  </a:lnTo>
                  <a:lnTo>
                    <a:pt x="3142" y="77"/>
                  </a:lnTo>
                  <a:lnTo>
                    <a:pt x="3159" y="81"/>
                  </a:lnTo>
                  <a:lnTo>
                    <a:pt x="3175" y="85"/>
                  </a:lnTo>
                  <a:lnTo>
                    <a:pt x="3199" y="94"/>
                  </a:lnTo>
                  <a:lnTo>
                    <a:pt x="3208" y="98"/>
                  </a:lnTo>
                  <a:lnTo>
                    <a:pt x="3232" y="30"/>
                  </a:lnTo>
                  <a:lnTo>
                    <a:pt x="3232" y="30"/>
                  </a:lnTo>
                  <a:lnTo>
                    <a:pt x="3213" y="22"/>
                  </a:lnTo>
                  <a:lnTo>
                    <a:pt x="3200" y="16"/>
                  </a:lnTo>
                  <a:lnTo>
                    <a:pt x="3184" y="12"/>
                  </a:lnTo>
                  <a:lnTo>
                    <a:pt x="3165" y="7"/>
                  </a:lnTo>
                  <a:lnTo>
                    <a:pt x="3144" y="4"/>
                  </a:lnTo>
                  <a:lnTo>
                    <a:pt x="3120" y="1"/>
                  </a:lnTo>
                  <a:lnTo>
                    <a:pt x="3095" y="0"/>
                  </a:lnTo>
                  <a:lnTo>
                    <a:pt x="3095" y="0"/>
                  </a:lnTo>
                  <a:lnTo>
                    <a:pt x="3080" y="1"/>
                  </a:lnTo>
                  <a:lnTo>
                    <a:pt x="3066" y="2"/>
                  </a:lnTo>
                  <a:lnTo>
                    <a:pt x="3052" y="4"/>
                  </a:lnTo>
                  <a:lnTo>
                    <a:pt x="3039" y="8"/>
                  </a:lnTo>
                  <a:lnTo>
                    <a:pt x="3025" y="12"/>
                  </a:lnTo>
                  <a:lnTo>
                    <a:pt x="3013" y="17"/>
                  </a:lnTo>
                  <a:lnTo>
                    <a:pt x="3001" y="24"/>
                  </a:lnTo>
                  <a:lnTo>
                    <a:pt x="2990" y="31"/>
                  </a:lnTo>
                  <a:lnTo>
                    <a:pt x="2979" y="39"/>
                  </a:lnTo>
                  <a:lnTo>
                    <a:pt x="2970" y="47"/>
                  </a:lnTo>
                  <a:lnTo>
                    <a:pt x="2962" y="58"/>
                  </a:lnTo>
                  <a:lnTo>
                    <a:pt x="2956" y="69"/>
                  </a:lnTo>
                  <a:lnTo>
                    <a:pt x="2950" y="80"/>
                  </a:lnTo>
                  <a:lnTo>
                    <a:pt x="2946" y="94"/>
                  </a:lnTo>
                  <a:lnTo>
                    <a:pt x="2944" y="107"/>
                  </a:lnTo>
                  <a:lnTo>
                    <a:pt x="2943" y="122"/>
                  </a:lnTo>
                  <a:lnTo>
                    <a:pt x="2943" y="122"/>
                  </a:lnTo>
                  <a:lnTo>
                    <a:pt x="2944" y="137"/>
                  </a:lnTo>
                  <a:lnTo>
                    <a:pt x="2946" y="150"/>
                  </a:lnTo>
                  <a:lnTo>
                    <a:pt x="2950" y="164"/>
                  </a:lnTo>
                  <a:lnTo>
                    <a:pt x="2956" y="175"/>
                  </a:lnTo>
                  <a:lnTo>
                    <a:pt x="2962" y="185"/>
                  </a:lnTo>
                  <a:lnTo>
                    <a:pt x="2970" y="194"/>
                  </a:lnTo>
                  <a:lnTo>
                    <a:pt x="2979" y="203"/>
                  </a:lnTo>
                  <a:lnTo>
                    <a:pt x="2988" y="210"/>
                  </a:lnTo>
                  <a:lnTo>
                    <a:pt x="2999" y="217"/>
                  </a:lnTo>
                  <a:lnTo>
                    <a:pt x="3010" y="223"/>
                  </a:lnTo>
                  <a:lnTo>
                    <a:pt x="3021" y="229"/>
                  </a:lnTo>
                  <a:lnTo>
                    <a:pt x="3032" y="235"/>
                  </a:lnTo>
                  <a:lnTo>
                    <a:pt x="3056" y="243"/>
                  </a:lnTo>
                  <a:lnTo>
                    <a:pt x="3079" y="251"/>
                  </a:lnTo>
                  <a:lnTo>
                    <a:pt x="3079" y="251"/>
                  </a:lnTo>
                  <a:lnTo>
                    <a:pt x="3108" y="261"/>
                  </a:lnTo>
                  <a:lnTo>
                    <a:pt x="3121" y="266"/>
                  </a:lnTo>
                  <a:lnTo>
                    <a:pt x="3133" y="273"/>
                  </a:lnTo>
                  <a:lnTo>
                    <a:pt x="3142" y="280"/>
                  </a:lnTo>
                  <a:lnTo>
                    <a:pt x="3148" y="287"/>
                  </a:lnTo>
                  <a:lnTo>
                    <a:pt x="3151" y="291"/>
                  </a:lnTo>
                  <a:lnTo>
                    <a:pt x="3153" y="296"/>
                  </a:lnTo>
                  <a:lnTo>
                    <a:pt x="3154" y="300"/>
                  </a:lnTo>
                  <a:lnTo>
                    <a:pt x="3154" y="306"/>
                  </a:lnTo>
                  <a:lnTo>
                    <a:pt x="3154" y="306"/>
                  </a:lnTo>
                  <a:lnTo>
                    <a:pt x="3154" y="315"/>
                  </a:lnTo>
                  <a:lnTo>
                    <a:pt x="3151" y="324"/>
                  </a:lnTo>
                  <a:lnTo>
                    <a:pt x="3149" y="328"/>
                  </a:lnTo>
                  <a:lnTo>
                    <a:pt x="3146" y="332"/>
                  </a:lnTo>
                  <a:lnTo>
                    <a:pt x="3143" y="335"/>
                  </a:lnTo>
                  <a:lnTo>
                    <a:pt x="3139" y="340"/>
                  </a:lnTo>
                  <a:lnTo>
                    <a:pt x="3134" y="343"/>
                  </a:lnTo>
                  <a:lnTo>
                    <a:pt x="3127" y="346"/>
                  </a:lnTo>
                  <a:lnTo>
                    <a:pt x="3121" y="348"/>
                  </a:lnTo>
                  <a:lnTo>
                    <a:pt x="3113" y="350"/>
                  </a:lnTo>
                  <a:lnTo>
                    <a:pt x="3104" y="352"/>
                  </a:lnTo>
                  <a:lnTo>
                    <a:pt x="3095" y="353"/>
                  </a:lnTo>
                  <a:lnTo>
                    <a:pt x="3071" y="354"/>
                  </a:lnTo>
                  <a:lnTo>
                    <a:pt x="3071" y="354"/>
                  </a:lnTo>
                  <a:lnTo>
                    <a:pt x="3050" y="354"/>
                  </a:lnTo>
                  <a:lnTo>
                    <a:pt x="3029" y="352"/>
                  </a:lnTo>
                  <a:lnTo>
                    <a:pt x="2992" y="348"/>
                  </a:lnTo>
                  <a:lnTo>
                    <a:pt x="2965" y="344"/>
                  </a:lnTo>
                  <a:lnTo>
                    <a:pt x="2955" y="342"/>
                  </a:lnTo>
                  <a:lnTo>
                    <a:pt x="2937" y="413"/>
                  </a:lnTo>
                  <a:close/>
                  <a:moveTo>
                    <a:pt x="1639" y="80"/>
                  </a:moveTo>
                  <a:lnTo>
                    <a:pt x="1639" y="80"/>
                  </a:lnTo>
                  <a:lnTo>
                    <a:pt x="1653" y="77"/>
                  </a:lnTo>
                  <a:lnTo>
                    <a:pt x="1670" y="75"/>
                  </a:lnTo>
                  <a:lnTo>
                    <a:pt x="1691" y="73"/>
                  </a:lnTo>
                  <a:lnTo>
                    <a:pt x="1712" y="73"/>
                  </a:lnTo>
                  <a:lnTo>
                    <a:pt x="1712" y="73"/>
                  </a:lnTo>
                  <a:lnTo>
                    <a:pt x="1726" y="73"/>
                  </a:lnTo>
                  <a:lnTo>
                    <a:pt x="1737" y="74"/>
                  </a:lnTo>
                  <a:lnTo>
                    <a:pt x="1749" y="77"/>
                  </a:lnTo>
                  <a:lnTo>
                    <a:pt x="1760" y="80"/>
                  </a:lnTo>
                  <a:lnTo>
                    <a:pt x="1771" y="84"/>
                  </a:lnTo>
                  <a:lnTo>
                    <a:pt x="1780" y="90"/>
                  </a:lnTo>
                  <a:lnTo>
                    <a:pt x="1790" y="97"/>
                  </a:lnTo>
                  <a:lnTo>
                    <a:pt x="1798" y="104"/>
                  </a:lnTo>
                  <a:lnTo>
                    <a:pt x="1805" y="113"/>
                  </a:lnTo>
                  <a:lnTo>
                    <a:pt x="1813" y="122"/>
                  </a:lnTo>
                  <a:lnTo>
                    <a:pt x="1819" y="134"/>
                  </a:lnTo>
                  <a:lnTo>
                    <a:pt x="1824" y="147"/>
                  </a:lnTo>
                  <a:lnTo>
                    <a:pt x="1828" y="161"/>
                  </a:lnTo>
                  <a:lnTo>
                    <a:pt x="1831" y="176"/>
                  </a:lnTo>
                  <a:lnTo>
                    <a:pt x="1832" y="192"/>
                  </a:lnTo>
                  <a:lnTo>
                    <a:pt x="1833" y="211"/>
                  </a:lnTo>
                  <a:lnTo>
                    <a:pt x="1833" y="211"/>
                  </a:lnTo>
                  <a:lnTo>
                    <a:pt x="1833" y="228"/>
                  </a:lnTo>
                  <a:lnTo>
                    <a:pt x="1832" y="245"/>
                  </a:lnTo>
                  <a:lnTo>
                    <a:pt x="1830" y="260"/>
                  </a:lnTo>
                  <a:lnTo>
                    <a:pt x="1827" y="275"/>
                  </a:lnTo>
                  <a:lnTo>
                    <a:pt x="1824" y="288"/>
                  </a:lnTo>
                  <a:lnTo>
                    <a:pt x="1820" y="299"/>
                  </a:lnTo>
                  <a:lnTo>
                    <a:pt x="1814" y="311"/>
                  </a:lnTo>
                  <a:lnTo>
                    <a:pt x="1807" y="320"/>
                  </a:lnTo>
                  <a:lnTo>
                    <a:pt x="1799" y="328"/>
                  </a:lnTo>
                  <a:lnTo>
                    <a:pt x="1790" y="335"/>
                  </a:lnTo>
                  <a:lnTo>
                    <a:pt x="1780" y="342"/>
                  </a:lnTo>
                  <a:lnTo>
                    <a:pt x="1768" y="347"/>
                  </a:lnTo>
                  <a:lnTo>
                    <a:pt x="1754" y="350"/>
                  </a:lnTo>
                  <a:lnTo>
                    <a:pt x="1739" y="353"/>
                  </a:lnTo>
                  <a:lnTo>
                    <a:pt x="1723" y="355"/>
                  </a:lnTo>
                  <a:lnTo>
                    <a:pt x="1704" y="355"/>
                  </a:lnTo>
                  <a:lnTo>
                    <a:pt x="1704" y="355"/>
                  </a:lnTo>
                  <a:lnTo>
                    <a:pt x="1681" y="354"/>
                  </a:lnTo>
                  <a:lnTo>
                    <a:pt x="1659" y="353"/>
                  </a:lnTo>
                  <a:lnTo>
                    <a:pt x="1639" y="351"/>
                  </a:lnTo>
                  <a:lnTo>
                    <a:pt x="1639" y="80"/>
                  </a:lnTo>
                  <a:close/>
                  <a:moveTo>
                    <a:pt x="1717" y="0"/>
                  </a:moveTo>
                  <a:lnTo>
                    <a:pt x="1717" y="0"/>
                  </a:lnTo>
                  <a:lnTo>
                    <a:pt x="1696" y="1"/>
                  </a:lnTo>
                  <a:lnTo>
                    <a:pt x="1675" y="2"/>
                  </a:lnTo>
                  <a:lnTo>
                    <a:pt x="1652" y="4"/>
                  </a:lnTo>
                  <a:lnTo>
                    <a:pt x="1629" y="7"/>
                  </a:lnTo>
                  <a:lnTo>
                    <a:pt x="1606" y="10"/>
                  </a:lnTo>
                  <a:lnTo>
                    <a:pt x="1585" y="14"/>
                  </a:lnTo>
                  <a:lnTo>
                    <a:pt x="1564" y="20"/>
                  </a:lnTo>
                  <a:lnTo>
                    <a:pt x="1546" y="26"/>
                  </a:lnTo>
                  <a:lnTo>
                    <a:pt x="1546" y="415"/>
                  </a:lnTo>
                  <a:lnTo>
                    <a:pt x="1546" y="415"/>
                  </a:lnTo>
                  <a:lnTo>
                    <a:pt x="1561" y="418"/>
                  </a:lnTo>
                  <a:lnTo>
                    <a:pt x="1580" y="420"/>
                  </a:lnTo>
                  <a:lnTo>
                    <a:pt x="1619" y="424"/>
                  </a:lnTo>
                  <a:lnTo>
                    <a:pt x="1662" y="427"/>
                  </a:lnTo>
                  <a:lnTo>
                    <a:pt x="1701" y="428"/>
                  </a:lnTo>
                  <a:lnTo>
                    <a:pt x="1701" y="428"/>
                  </a:lnTo>
                  <a:lnTo>
                    <a:pt x="1732" y="427"/>
                  </a:lnTo>
                  <a:lnTo>
                    <a:pt x="1758" y="425"/>
                  </a:lnTo>
                  <a:lnTo>
                    <a:pt x="1784" y="421"/>
                  </a:lnTo>
                  <a:lnTo>
                    <a:pt x="1807" y="415"/>
                  </a:lnTo>
                  <a:lnTo>
                    <a:pt x="1828" y="408"/>
                  </a:lnTo>
                  <a:lnTo>
                    <a:pt x="1847" y="399"/>
                  </a:lnTo>
                  <a:lnTo>
                    <a:pt x="1855" y="394"/>
                  </a:lnTo>
                  <a:lnTo>
                    <a:pt x="1864" y="389"/>
                  </a:lnTo>
                  <a:lnTo>
                    <a:pt x="1872" y="383"/>
                  </a:lnTo>
                  <a:lnTo>
                    <a:pt x="1879" y="377"/>
                  </a:lnTo>
                  <a:lnTo>
                    <a:pt x="1885" y="369"/>
                  </a:lnTo>
                  <a:lnTo>
                    <a:pt x="1891" y="362"/>
                  </a:lnTo>
                  <a:lnTo>
                    <a:pt x="1897" y="355"/>
                  </a:lnTo>
                  <a:lnTo>
                    <a:pt x="1902" y="347"/>
                  </a:lnTo>
                  <a:lnTo>
                    <a:pt x="1907" y="337"/>
                  </a:lnTo>
                  <a:lnTo>
                    <a:pt x="1912" y="329"/>
                  </a:lnTo>
                  <a:lnTo>
                    <a:pt x="1919" y="309"/>
                  </a:lnTo>
                  <a:lnTo>
                    <a:pt x="1924" y="287"/>
                  </a:lnTo>
                  <a:lnTo>
                    <a:pt x="1928" y="264"/>
                  </a:lnTo>
                  <a:lnTo>
                    <a:pt x="1930" y="239"/>
                  </a:lnTo>
                  <a:lnTo>
                    <a:pt x="1931" y="211"/>
                  </a:lnTo>
                  <a:lnTo>
                    <a:pt x="1931" y="211"/>
                  </a:lnTo>
                  <a:lnTo>
                    <a:pt x="1930" y="187"/>
                  </a:lnTo>
                  <a:lnTo>
                    <a:pt x="1927" y="164"/>
                  </a:lnTo>
                  <a:lnTo>
                    <a:pt x="1923" y="143"/>
                  </a:lnTo>
                  <a:lnTo>
                    <a:pt x="1917" y="122"/>
                  </a:lnTo>
                  <a:lnTo>
                    <a:pt x="1909" y="104"/>
                  </a:lnTo>
                  <a:lnTo>
                    <a:pt x="1898" y="86"/>
                  </a:lnTo>
                  <a:lnTo>
                    <a:pt x="1887" y="71"/>
                  </a:lnTo>
                  <a:lnTo>
                    <a:pt x="1874" y="57"/>
                  </a:lnTo>
                  <a:lnTo>
                    <a:pt x="1860" y="43"/>
                  </a:lnTo>
                  <a:lnTo>
                    <a:pt x="1843" y="32"/>
                  </a:lnTo>
                  <a:lnTo>
                    <a:pt x="1826" y="23"/>
                  </a:lnTo>
                  <a:lnTo>
                    <a:pt x="1806" y="14"/>
                  </a:lnTo>
                  <a:lnTo>
                    <a:pt x="1786" y="8"/>
                  </a:lnTo>
                  <a:lnTo>
                    <a:pt x="1764" y="4"/>
                  </a:lnTo>
                  <a:lnTo>
                    <a:pt x="1741" y="1"/>
                  </a:lnTo>
                  <a:lnTo>
                    <a:pt x="1717" y="0"/>
                  </a:lnTo>
                  <a:close/>
                </a:path>
              </a:pathLst>
            </a:custGeom>
            <a:solidFill>
              <a:srgbClr val="005E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53" name="Freeform 52"/>
            <p:cNvSpPr>
              <a:spLocks/>
            </p:cNvSpPr>
            <p:nvPr userDrawn="1"/>
          </p:nvSpPr>
          <p:spPr bwMode="auto">
            <a:xfrm>
              <a:off x="5160" y="3974"/>
              <a:ext cx="76" cy="107"/>
            </a:xfrm>
            <a:custGeom>
              <a:avLst/>
              <a:gdLst>
                <a:gd name="T0" fmla="*/ 0 w 305"/>
                <a:gd name="T1" fmla="*/ 407 h 428"/>
                <a:gd name="T2" fmla="*/ 0 w 305"/>
                <a:gd name="T3" fmla="*/ 407 h 428"/>
                <a:gd name="T4" fmla="*/ 13 w 305"/>
                <a:gd name="T5" fmla="*/ 411 h 428"/>
                <a:gd name="T6" fmla="*/ 47 w 305"/>
                <a:gd name="T7" fmla="*/ 418 h 428"/>
                <a:gd name="T8" fmla="*/ 71 w 305"/>
                <a:gd name="T9" fmla="*/ 421 h 428"/>
                <a:gd name="T10" fmla="*/ 98 w 305"/>
                <a:gd name="T11" fmla="*/ 425 h 428"/>
                <a:gd name="T12" fmla="*/ 129 w 305"/>
                <a:gd name="T13" fmla="*/ 427 h 428"/>
                <a:gd name="T14" fmla="*/ 163 w 305"/>
                <a:gd name="T15" fmla="*/ 428 h 428"/>
                <a:gd name="T16" fmla="*/ 163 w 305"/>
                <a:gd name="T17" fmla="*/ 428 h 428"/>
                <a:gd name="T18" fmla="*/ 197 w 305"/>
                <a:gd name="T19" fmla="*/ 427 h 428"/>
                <a:gd name="T20" fmla="*/ 226 w 305"/>
                <a:gd name="T21" fmla="*/ 426 h 428"/>
                <a:gd name="T22" fmla="*/ 251 w 305"/>
                <a:gd name="T23" fmla="*/ 424 h 428"/>
                <a:gd name="T24" fmla="*/ 270 w 305"/>
                <a:gd name="T25" fmla="*/ 422 h 428"/>
                <a:gd name="T26" fmla="*/ 297 w 305"/>
                <a:gd name="T27" fmla="*/ 419 h 428"/>
                <a:gd name="T28" fmla="*/ 305 w 305"/>
                <a:gd name="T29" fmla="*/ 417 h 428"/>
                <a:gd name="T30" fmla="*/ 305 w 305"/>
                <a:gd name="T31" fmla="*/ 346 h 428"/>
                <a:gd name="T32" fmla="*/ 305 w 305"/>
                <a:gd name="T33" fmla="*/ 346 h 428"/>
                <a:gd name="T34" fmla="*/ 297 w 305"/>
                <a:gd name="T35" fmla="*/ 347 h 428"/>
                <a:gd name="T36" fmla="*/ 272 w 305"/>
                <a:gd name="T37" fmla="*/ 351 h 428"/>
                <a:gd name="T38" fmla="*/ 235 w 305"/>
                <a:gd name="T39" fmla="*/ 354 h 428"/>
                <a:gd name="T40" fmla="*/ 213 w 305"/>
                <a:gd name="T41" fmla="*/ 355 h 428"/>
                <a:gd name="T42" fmla="*/ 188 w 305"/>
                <a:gd name="T43" fmla="*/ 355 h 428"/>
                <a:gd name="T44" fmla="*/ 188 w 305"/>
                <a:gd name="T45" fmla="*/ 355 h 428"/>
                <a:gd name="T46" fmla="*/ 167 w 305"/>
                <a:gd name="T47" fmla="*/ 355 h 428"/>
                <a:gd name="T48" fmla="*/ 149 w 305"/>
                <a:gd name="T49" fmla="*/ 354 h 428"/>
                <a:gd name="T50" fmla="*/ 118 w 305"/>
                <a:gd name="T51" fmla="*/ 351 h 428"/>
                <a:gd name="T52" fmla="*/ 99 w 305"/>
                <a:gd name="T53" fmla="*/ 349 h 428"/>
                <a:gd name="T54" fmla="*/ 92 w 305"/>
                <a:gd name="T55" fmla="*/ 348 h 428"/>
                <a:gd name="T56" fmla="*/ 92 w 305"/>
                <a:gd name="T57" fmla="*/ 247 h 428"/>
                <a:gd name="T58" fmla="*/ 276 w 305"/>
                <a:gd name="T59" fmla="*/ 247 h 428"/>
                <a:gd name="T60" fmla="*/ 276 w 305"/>
                <a:gd name="T61" fmla="*/ 175 h 428"/>
                <a:gd name="T62" fmla="*/ 92 w 305"/>
                <a:gd name="T63" fmla="*/ 175 h 428"/>
                <a:gd name="T64" fmla="*/ 92 w 305"/>
                <a:gd name="T65" fmla="*/ 79 h 428"/>
                <a:gd name="T66" fmla="*/ 92 w 305"/>
                <a:gd name="T67" fmla="*/ 79 h 428"/>
                <a:gd name="T68" fmla="*/ 99 w 305"/>
                <a:gd name="T69" fmla="*/ 78 h 428"/>
                <a:gd name="T70" fmla="*/ 117 w 305"/>
                <a:gd name="T71" fmla="*/ 76 h 428"/>
                <a:gd name="T72" fmla="*/ 145 w 305"/>
                <a:gd name="T73" fmla="*/ 74 h 428"/>
                <a:gd name="T74" fmla="*/ 182 w 305"/>
                <a:gd name="T75" fmla="*/ 73 h 428"/>
                <a:gd name="T76" fmla="*/ 182 w 305"/>
                <a:gd name="T77" fmla="*/ 73 h 428"/>
                <a:gd name="T78" fmla="*/ 205 w 305"/>
                <a:gd name="T79" fmla="*/ 73 h 428"/>
                <a:gd name="T80" fmla="*/ 226 w 305"/>
                <a:gd name="T81" fmla="*/ 74 h 428"/>
                <a:gd name="T82" fmla="*/ 263 w 305"/>
                <a:gd name="T83" fmla="*/ 77 h 428"/>
                <a:gd name="T84" fmla="*/ 289 w 305"/>
                <a:gd name="T85" fmla="*/ 80 h 428"/>
                <a:gd name="T86" fmla="*/ 298 w 305"/>
                <a:gd name="T87" fmla="*/ 82 h 428"/>
                <a:gd name="T88" fmla="*/ 298 w 305"/>
                <a:gd name="T89" fmla="*/ 10 h 428"/>
                <a:gd name="T90" fmla="*/ 298 w 305"/>
                <a:gd name="T91" fmla="*/ 10 h 428"/>
                <a:gd name="T92" fmla="*/ 289 w 305"/>
                <a:gd name="T93" fmla="*/ 9 h 428"/>
                <a:gd name="T94" fmla="*/ 264 w 305"/>
                <a:gd name="T95" fmla="*/ 5 h 428"/>
                <a:gd name="T96" fmla="*/ 224 w 305"/>
                <a:gd name="T97" fmla="*/ 2 h 428"/>
                <a:gd name="T98" fmla="*/ 200 w 305"/>
                <a:gd name="T99" fmla="*/ 1 h 428"/>
                <a:gd name="T100" fmla="*/ 172 w 305"/>
                <a:gd name="T101" fmla="*/ 0 h 428"/>
                <a:gd name="T102" fmla="*/ 172 w 305"/>
                <a:gd name="T103" fmla="*/ 0 h 428"/>
                <a:gd name="T104" fmla="*/ 134 w 305"/>
                <a:gd name="T105" fmla="*/ 1 h 428"/>
                <a:gd name="T106" fmla="*/ 102 w 305"/>
                <a:gd name="T107" fmla="*/ 3 h 428"/>
                <a:gd name="T108" fmla="*/ 72 w 305"/>
                <a:gd name="T109" fmla="*/ 6 h 428"/>
                <a:gd name="T110" fmla="*/ 47 w 305"/>
                <a:gd name="T111" fmla="*/ 9 h 428"/>
                <a:gd name="T112" fmla="*/ 27 w 305"/>
                <a:gd name="T113" fmla="*/ 13 h 428"/>
                <a:gd name="T114" fmla="*/ 13 w 305"/>
                <a:gd name="T115" fmla="*/ 15 h 428"/>
                <a:gd name="T116" fmla="*/ 0 w 305"/>
                <a:gd name="T117" fmla="*/ 19 h 428"/>
                <a:gd name="T118" fmla="*/ 0 w 305"/>
                <a:gd name="T119" fmla="*/ 407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05" h="428">
                  <a:moveTo>
                    <a:pt x="0" y="407"/>
                  </a:moveTo>
                  <a:lnTo>
                    <a:pt x="0" y="407"/>
                  </a:lnTo>
                  <a:lnTo>
                    <a:pt x="13" y="411"/>
                  </a:lnTo>
                  <a:lnTo>
                    <a:pt x="47" y="418"/>
                  </a:lnTo>
                  <a:lnTo>
                    <a:pt x="71" y="421"/>
                  </a:lnTo>
                  <a:lnTo>
                    <a:pt x="98" y="425"/>
                  </a:lnTo>
                  <a:lnTo>
                    <a:pt x="129" y="427"/>
                  </a:lnTo>
                  <a:lnTo>
                    <a:pt x="163" y="428"/>
                  </a:lnTo>
                  <a:lnTo>
                    <a:pt x="163" y="428"/>
                  </a:lnTo>
                  <a:lnTo>
                    <a:pt x="197" y="427"/>
                  </a:lnTo>
                  <a:lnTo>
                    <a:pt x="226" y="426"/>
                  </a:lnTo>
                  <a:lnTo>
                    <a:pt x="251" y="424"/>
                  </a:lnTo>
                  <a:lnTo>
                    <a:pt x="270" y="422"/>
                  </a:lnTo>
                  <a:lnTo>
                    <a:pt x="297" y="419"/>
                  </a:lnTo>
                  <a:lnTo>
                    <a:pt x="305" y="417"/>
                  </a:lnTo>
                  <a:lnTo>
                    <a:pt x="305" y="346"/>
                  </a:lnTo>
                  <a:lnTo>
                    <a:pt x="305" y="346"/>
                  </a:lnTo>
                  <a:lnTo>
                    <a:pt x="297" y="347"/>
                  </a:lnTo>
                  <a:lnTo>
                    <a:pt x="272" y="351"/>
                  </a:lnTo>
                  <a:lnTo>
                    <a:pt x="235" y="354"/>
                  </a:lnTo>
                  <a:lnTo>
                    <a:pt x="213" y="355"/>
                  </a:lnTo>
                  <a:lnTo>
                    <a:pt x="188" y="355"/>
                  </a:lnTo>
                  <a:lnTo>
                    <a:pt x="188" y="355"/>
                  </a:lnTo>
                  <a:lnTo>
                    <a:pt x="167" y="355"/>
                  </a:lnTo>
                  <a:lnTo>
                    <a:pt x="149" y="354"/>
                  </a:lnTo>
                  <a:lnTo>
                    <a:pt x="118" y="351"/>
                  </a:lnTo>
                  <a:lnTo>
                    <a:pt x="99" y="349"/>
                  </a:lnTo>
                  <a:lnTo>
                    <a:pt x="92" y="348"/>
                  </a:lnTo>
                  <a:lnTo>
                    <a:pt x="92" y="247"/>
                  </a:lnTo>
                  <a:lnTo>
                    <a:pt x="276" y="247"/>
                  </a:lnTo>
                  <a:lnTo>
                    <a:pt x="276" y="175"/>
                  </a:lnTo>
                  <a:lnTo>
                    <a:pt x="92" y="175"/>
                  </a:lnTo>
                  <a:lnTo>
                    <a:pt x="92" y="79"/>
                  </a:lnTo>
                  <a:lnTo>
                    <a:pt x="92" y="79"/>
                  </a:lnTo>
                  <a:lnTo>
                    <a:pt x="99" y="78"/>
                  </a:lnTo>
                  <a:lnTo>
                    <a:pt x="117" y="76"/>
                  </a:lnTo>
                  <a:lnTo>
                    <a:pt x="145" y="74"/>
                  </a:lnTo>
                  <a:lnTo>
                    <a:pt x="182" y="73"/>
                  </a:lnTo>
                  <a:lnTo>
                    <a:pt x="182" y="73"/>
                  </a:lnTo>
                  <a:lnTo>
                    <a:pt x="205" y="73"/>
                  </a:lnTo>
                  <a:lnTo>
                    <a:pt x="226" y="74"/>
                  </a:lnTo>
                  <a:lnTo>
                    <a:pt x="263" y="77"/>
                  </a:lnTo>
                  <a:lnTo>
                    <a:pt x="289" y="80"/>
                  </a:lnTo>
                  <a:lnTo>
                    <a:pt x="298" y="82"/>
                  </a:lnTo>
                  <a:lnTo>
                    <a:pt x="298" y="10"/>
                  </a:lnTo>
                  <a:lnTo>
                    <a:pt x="298" y="10"/>
                  </a:lnTo>
                  <a:lnTo>
                    <a:pt x="289" y="9"/>
                  </a:lnTo>
                  <a:lnTo>
                    <a:pt x="264" y="5"/>
                  </a:lnTo>
                  <a:lnTo>
                    <a:pt x="224" y="2"/>
                  </a:lnTo>
                  <a:lnTo>
                    <a:pt x="200" y="1"/>
                  </a:lnTo>
                  <a:lnTo>
                    <a:pt x="172" y="0"/>
                  </a:lnTo>
                  <a:lnTo>
                    <a:pt x="172" y="0"/>
                  </a:lnTo>
                  <a:lnTo>
                    <a:pt x="134" y="1"/>
                  </a:lnTo>
                  <a:lnTo>
                    <a:pt x="102" y="3"/>
                  </a:lnTo>
                  <a:lnTo>
                    <a:pt x="72" y="6"/>
                  </a:lnTo>
                  <a:lnTo>
                    <a:pt x="47" y="9"/>
                  </a:lnTo>
                  <a:lnTo>
                    <a:pt x="27" y="13"/>
                  </a:lnTo>
                  <a:lnTo>
                    <a:pt x="13" y="15"/>
                  </a:lnTo>
                  <a:lnTo>
                    <a:pt x="0" y="19"/>
                  </a:lnTo>
                  <a:lnTo>
                    <a:pt x="0" y="40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54" name="Freeform 53"/>
            <p:cNvSpPr>
              <a:spLocks/>
            </p:cNvSpPr>
            <p:nvPr userDrawn="1"/>
          </p:nvSpPr>
          <p:spPr bwMode="auto">
            <a:xfrm>
              <a:off x="4767" y="3974"/>
              <a:ext cx="124" cy="105"/>
            </a:xfrm>
            <a:custGeom>
              <a:avLst/>
              <a:gdLst>
                <a:gd name="T0" fmla="*/ 255 w 496"/>
                <a:gd name="T1" fmla="*/ 246 h 422"/>
                <a:gd name="T2" fmla="*/ 255 w 496"/>
                <a:gd name="T3" fmla="*/ 246 h 422"/>
                <a:gd name="T4" fmla="*/ 251 w 496"/>
                <a:gd name="T5" fmla="*/ 257 h 422"/>
                <a:gd name="T6" fmla="*/ 248 w 496"/>
                <a:gd name="T7" fmla="*/ 270 h 422"/>
                <a:gd name="T8" fmla="*/ 248 w 496"/>
                <a:gd name="T9" fmla="*/ 270 h 422"/>
                <a:gd name="T10" fmla="*/ 244 w 496"/>
                <a:gd name="T11" fmla="*/ 257 h 422"/>
                <a:gd name="T12" fmla="*/ 241 w 496"/>
                <a:gd name="T13" fmla="*/ 246 h 422"/>
                <a:gd name="T14" fmla="*/ 159 w 496"/>
                <a:gd name="T15" fmla="*/ 39 h 422"/>
                <a:gd name="T16" fmla="*/ 159 w 496"/>
                <a:gd name="T17" fmla="*/ 39 h 422"/>
                <a:gd name="T18" fmla="*/ 153 w 496"/>
                <a:gd name="T19" fmla="*/ 28 h 422"/>
                <a:gd name="T20" fmla="*/ 147 w 496"/>
                <a:gd name="T21" fmla="*/ 19 h 422"/>
                <a:gd name="T22" fmla="*/ 140 w 496"/>
                <a:gd name="T23" fmla="*/ 11 h 422"/>
                <a:gd name="T24" fmla="*/ 132 w 496"/>
                <a:gd name="T25" fmla="*/ 7 h 422"/>
                <a:gd name="T26" fmla="*/ 122 w 496"/>
                <a:gd name="T27" fmla="*/ 3 h 422"/>
                <a:gd name="T28" fmla="*/ 110 w 496"/>
                <a:gd name="T29" fmla="*/ 1 h 422"/>
                <a:gd name="T30" fmla="*/ 98 w 496"/>
                <a:gd name="T31" fmla="*/ 1 h 422"/>
                <a:gd name="T32" fmla="*/ 84 w 496"/>
                <a:gd name="T33" fmla="*/ 0 h 422"/>
                <a:gd name="T34" fmla="*/ 84 w 496"/>
                <a:gd name="T35" fmla="*/ 0 h 422"/>
                <a:gd name="T36" fmla="*/ 58 w 496"/>
                <a:gd name="T37" fmla="*/ 1 h 422"/>
                <a:gd name="T38" fmla="*/ 42 w 496"/>
                <a:gd name="T39" fmla="*/ 2 h 422"/>
                <a:gd name="T40" fmla="*/ 0 w 496"/>
                <a:gd name="T41" fmla="*/ 422 h 422"/>
                <a:gd name="T42" fmla="*/ 93 w 496"/>
                <a:gd name="T43" fmla="*/ 422 h 422"/>
                <a:gd name="T44" fmla="*/ 113 w 496"/>
                <a:gd name="T45" fmla="*/ 140 h 422"/>
                <a:gd name="T46" fmla="*/ 201 w 496"/>
                <a:gd name="T47" fmla="*/ 353 h 422"/>
                <a:gd name="T48" fmla="*/ 201 w 496"/>
                <a:gd name="T49" fmla="*/ 353 h 422"/>
                <a:gd name="T50" fmla="*/ 204 w 496"/>
                <a:gd name="T51" fmla="*/ 359 h 422"/>
                <a:gd name="T52" fmla="*/ 208 w 496"/>
                <a:gd name="T53" fmla="*/ 364 h 422"/>
                <a:gd name="T54" fmla="*/ 213 w 496"/>
                <a:gd name="T55" fmla="*/ 368 h 422"/>
                <a:gd name="T56" fmla="*/ 218 w 496"/>
                <a:gd name="T57" fmla="*/ 371 h 422"/>
                <a:gd name="T58" fmla="*/ 224 w 496"/>
                <a:gd name="T59" fmla="*/ 373 h 422"/>
                <a:gd name="T60" fmla="*/ 231 w 496"/>
                <a:gd name="T61" fmla="*/ 376 h 422"/>
                <a:gd name="T62" fmla="*/ 239 w 496"/>
                <a:gd name="T63" fmla="*/ 377 h 422"/>
                <a:gd name="T64" fmla="*/ 248 w 496"/>
                <a:gd name="T65" fmla="*/ 377 h 422"/>
                <a:gd name="T66" fmla="*/ 248 w 496"/>
                <a:gd name="T67" fmla="*/ 377 h 422"/>
                <a:gd name="T68" fmla="*/ 257 w 496"/>
                <a:gd name="T69" fmla="*/ 377 h 422"/>
                <a:gd name="T70" fmla="*/ 266 w 496"/>
                <a:gd name="T71" fmla="*/ 376 h 422"/>
                <a:gd name="T72" fmla="*/ 273 w 496"/>
                <a:gd name="T73" fmla="*/ 373 h 422"/>
                <a:gd name="T74" fmla="*/ 279 w 496"/>
                <a:gd name="T75" fmla="*/ 371 h 422"/>
                <a:gd name="T76" fmla="*/ 284 w 496"/>
                <a:gd name="T77" fmla="*/ 368 h 422"/>
                <a:gd name="T78" fmla="*/ 288 w 496"/>
                <a:gd name="T79" fmla="*/ 364 h 422"/>
                <a:gd name="T80" fmla="*/ 291 w 496"/>
                <a:gd name="T81" fmla="*/ 359 h 422"/>
                <a:gd name="T82" fmla="*/ 294 w 496"/>
                <a:gd name="T83" fmla="*/ 353 h 422"/>
                <a:gd name="T84" fmla="*/ 382 w 496"/>
                <a:gd name="T85" fmla="*/ 140 h 422"/>
                <a:gd name="T86" fmla="*/ 403 w 496"/>
                <a:gd name="T87" fmla="*/ 422 h 422"/>
                <a:gd name="T88" fmla="*/ 496 w 496"/>
                <a:gd name="T89" fmla="*/ 422 h 422"/>
                <a:gd name="T90" fmla="*/ 454 w 496"/>
                <a:gd name="T91" fmla="*/ 2 h 422"/>
                <a:gd name="T92" fmla="*/ 454 w 496"/>
                <a:gd name="T93" fmla="*/ 2 h 422"/>
                <a:gd name="T94" fmla="*/ 438 w 496"/>
                <a:gd name="T95" fmla="*/ 1 h 422"/>
                <a:gd name="T96" fmla="*/ 412 w 496"/>
                <a:gd name="T97" fmla="*/ 0 h 422"/>
                <a:gd name="T98" fmla="*/ 412 w 496"/>
                <a:gd name="T99" fmla="*/ 0 h 422"/>
                <a:gd name="T100" fmla="*/ 397 w 496"/>
                <a:gd name="T101" fmla="*/ 1 h 422"/>
                <a:gd name="T102" fmla="*/ 385 w 496"/>
                <a:gd name="T103" fmla="*/ 1 h 422"/>
                <a:gd name="T104" fmla="*/ 374 w 496"/>
                <a:gd name="T105" fmla="*/ 3 h 422"/>
                <a:gd name="T106" fmla="*/ 365 w 496"/>
                <a:gd name="T107" fmla="*/ 7 h 422"/>
                <a:gd name="T108" fmla="*/ 356 w 496"/>
                <a:gd name="T109" fmla="*/ 11 h 422"/>
                <a:gd name="T110" fmla="*/ 348 w 496"/>
                <a:gd name="T111" fmla="*/ 19 h 422"/>
                <a:gd name="T112" fmla="*/ 342 w 496"/>
                <a:gd name="T113" fmla="*/ 28 h 422"/>
                <a:gd name="T114" fmla="*/ 337 w 496"/>
                <a:gd name="T115" fmla="*/ 39 h 422"/>
                <a:gd name="T116" fmla="*/ 255 w 496"/>
                <a:gd name="T117" fmla="*/ 246 h 4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96" h="422">
                  <a:moveTo>
                    <a:pt x="255" y="246"/>
                  </a:moveTo>
                  <a:lnTo>
                    <a:pt x="255" y="246"/>
                  </a:lnTo>
                  <a:lnTo>
                    <a:pt x="251" y="257"/>
                  </a:lnTo>
                  <a:lnTo>
                    <a:pt x="248" y="270"/>
                  </a:lnTo>
                  <a:lnTo>
                    <a:pt x="248" y="270"/>
                  </a:lnTo>
                  <a:lnTo>
                    <a:pt x="244" y="257"/>
                  </a:lnTo>
                  <a:lnTo>
                    <a:pt x="241" y="246"/>
                  </a:lnTo>
                  <a:lnTo>
                    <a:pt x="159" y="39"/>
                  </a:lnTo>
                  <a:lnTo>
                    <a:pt x="159" y="39"/>
                  </a:lnTo>
                  <a:lnTo>
                    <a:pt x="153" y="28"/>
                  </a:lnTo>
                  <a:lnTo>
                    <a:pt x="147" y="19"/>
                  </a:lnTo>
                  <a:lnTo>
                    <a:pt x="140" y="11"/>
                  </a:lnTo>
                  <a:lnTo>
                    <a:pt x="132" y="7"/>
                  </a:lnTo>
                  <a:lnTo>
                    <a:pt x="122" y="3"/>
                  </a:lnTo>
                  <a:lnTo>
                    <a:pt x="110" y="1"/>
                  </a:lnTo>
                  <a:lnTo>
                    <a:pt x="98" y="1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58" y="1"/>
                  </a:lnTo>
                  <a:lnTo>
                    <a:pt x="42" y="2"/>
                  </a:lnTo>
                  <a:lnTo>
                    <a:pt x="0" y="422"/>
                  </a:lnTo>
                  <a:lnTo>
                    <a:pt x="93" y="422"/>
                  </a:lnTo>
                  <a:lnTo>
                    <a:pt x="113" y="140"/>
                  </a:lnTo>
                  <a:lnTo>
                    <a:pt x="201" y="353"/>
                  </a:lnTo>
                  <a:lnTo>
                    <a:pt x="201" y="353"/>
                  </a:lnTo>
                  <a:lnTo>
                    <a:pt x="204" y="359"/>
                  </a:lnTo>
                  <a:lnTo>
                    <a:pt x="208" y="364"/>
                  </a:lnTo>
                  <a:lnTo>
                    <a:pt x="213" y="368"/>
                  </a:lnTo>
                  <a:lnTo>
                    <a:pt x="218" y="371"/>
                  </a:lnTo>
                  <a:lnTo>
                    <a:pt x="224" y="373"/>
                  </a:lnTo>
                  <a:lnTo>
                    <a:pt x="231" y="376"/>
                  </a:lnTo>
                  <a:lnTo>
                    <a:pt x="239" y="377"/>
                  </a:lnTo>
                  <a:lnTo>
                    <a:pt x="248" y="377"/>
                  </a:lnTo>
                  <a:lnTo>
                    <a:pt x="248" y="377"/>
                  </a:lnTo>
                  <a:lnTo>
                    <a:pt x="257" y="377"/>
                  </a:lnTo>
                  <a:lnTo>
                    <a:pt x="266" y="376"/>
                  </a:lnTo>
                  <a:lnTo>
                    <a:pt x="273" y="373"/>
                  </a:lnTo>
                  <a:lnTo>
                    <a:pt x="279" y="371"/>
                  </a:lnTo>
                  <a:lnTo>
                    <a:pt x="284" y="368"/>
                  </a:lnTo>
                  <a:lnTo>
                    <a:pt x="288" y="364"/>
                  </a:lnTo>
                  <a:lnTo>
                    <a:pt x="291" y="359"/>
                  </a:lnTo>
                  <a:lnTo>
                    <a:pt x="294" y="353"/>
                  </a:lnTo>
                  <a:lnTo>
                    <a:pt x="382" y="140"/>
                  </a:lnTo>
                  <a:lnTo>
                    <a:pt x="403" y="422"/>
                  </a:lnTo>
                  <a:lnTo>
                    <a:pt x="496" y="422"/>
                  </a:lnTo>
                  <a:lnTo>
                    <a:pt x="454" y="2"/>
                  </a:lnTo>
                  <a:lnTo>
                    <a:pt x="454" y="2"/>
                  </a:lnTo>
                  <a:lnTo>
                    <a:pt x="438" y="1"/>
                  </a:lnTo>
                  <a:lnTo>
                    <a:pt x="412" y="0"/>
                  </a:lnTo>
                  <a:lnTo>
                    <a:pt x="412" y="0"/>
                  </a:lnTo>
                  <a:lnTo>
                    <a:pt x="397" y="1"/>
                  </a:lnTo>
                  <a:lnTo>
                    <a:pt x="385" y="1"/>
                  </a:lnTo>
                  <a:lnTo>
                    <a:pt x="374" y="3"/>
                  </a:lnTo>
                  <a:lnTo>
                    <a:pt x="365" y="7"/>
                  </a:lnTo>
                  <a:lnTo>
                    <a:pt x="356" y="11"/>
                  </a:lnTo>
                  <a:lnTo>
                    <a:pt x="348" y="19"/>
                  </a:lnTo>
                  <a:lnTo>
                    <a:pt x="342" y="28"/>
                  </a:lnTo>
                  <a:lnTo>
                    <a:pt x="337" y="39"/>
                  </a:lnTo>
                  <a:lnTo>
                    <a:pt x="255" y="24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55" name="Freeform 54"/>
            <p:cNvSpPr>
              <a:spLocks/>
            </p:cNvSpPr>
            <p:nvPr userDrawn="1"/>
          </p:nvSpPr>
          <p:spPr bwMode="auto">
            <a:xfrm>
              <a:off x="4671" y="4034"/>
              <a:ext cx="43" cy="29"/>
            </a:xfrm>
            <a:custGeom>
              <a:avLst/>
              <a:gdLst>
                <a:gd name="T0" fmla="*/ 171 w 171"/>
                <a:gd name="T1" fmla="*/ 93 h 116"/>
                <a:gd name="T2" fmla="*/ 171 w 171"/>
                <a:gd name="T3" fmla="*/ 93 h 116"/>
                <a:gd name="T4" fmla="*/ 151 w 171"/>
                <a:gd name="T5" fmla="*/ 99 h 116"/>
                <a:gd name="T6" fmla="*/ 125 w 171"/>
                <a:gd name="T7" fmla="*/ 108 h 116"/>
                <a:gd name="T8" fmla="*/ 110 w 171"/>
                <a:gd name="T9" fmla="*/ 111 h 116"/>
                <a:gd name="T10" fmla="*/ 96 w 171"/>
                <a:gd name="T11" fmla="*/ 114 h 116"/>
                <a:gd name="T12" fmla="*/ 82 w 171"/>
                <a:gd name="T13" fmla="*/ 116 h 116"/>
                <a:gd name="T14" fmla="*/ 67 w 171"/>
                <a:gd name="T15" fmla="*/ 116 h 116"/>
                <a:gd name="T16" fmla="*/ 67 w 171"/>
                <a:gd name="T17" fmla="*/ 116 h 116"/>
                <a:gd name="T18" fmla="*/ 54 w 171"/>
                <a:gd name="T19" fmla="*/ 116 h 116"/>
                <a:gd name="T20" fmla="*/ 41 w 171"/>
                <a:gd name="T21" fmla="*/ 114 h 116"/>
                <a:gd name="T22" fmla="*/ 30 w 171"/>
                <a:gd name="T23" fmla="*/ 110 h 116"/>
                <a:gd name="T24" fmla="*/ 24 w 171"/>
                <a:gd name="T25" fmla="*/ 108 h 116"/>
                <a:gd name="T26" fmla="*/ 19 w 171"/>
                <a:gd name="T27" fmla="*/ 105 h 116"/>
                <a:gd name="T28" fmla="*/ 15 w 171"/>
                <a:gd name="T29" fmla="*/ 101 h 116"/>
                <a:gd name="T30" fmla="*/ 11 w 171"/>
                <a:gd name="T31" fmla="*/ 97 h 116"/>
                <a:gd name="T32" fmla="*/ 8 w 171"/>
                <a:gd name="T33" fmla="*/ 92 h 116"/>
                <a:gd name="T34" fmla="*/ 5 w 171"/>
                <a:gd name="T35" fmla="*/ 87 h 116"/>
                <a:gd name="T36" fmla="*/ 3 w 171"/>
                <a:gd name="T37" fmla="*/ 82 h 116"/>
                <a:gd name="T38" fmla="*/ 2 w 171"/>
                <a:gd name="T39" fmla="*/ 76 h 116"/>
                <a:gd name="T40" fmla="*/ 1 w 171"/>
                <a:gd name="T41" fmla="*/ 69 h 116"/>
                <a:gd name="T42" fmla="*/ 0 w 171"/>
                <a:gd name="T43" fmla="*/ 61 h 116"/>
                <a:gd name="T44" fmla="*/ 0 w 171"/>
                <a:gd name="T45" fmla="*/ 61 h 116"/>
                <a:gd name="T46" fmla="*/ 1 w 171"/>
                <a:gd name="T47" fmla="*/ 49 h 116"/>
                <a:gd name="T48" fmla="*/ 4 w 171"/>
                <a:gd name="T49" fmla="*/ 38 h 116"/>
                <a:gd name="T50" fmla="*/ 6 w 171"/>
                <a:gd name="T51" fmla="*/ 33 h 116"/>
                <a:gd name="T52" fmla="*/ 9 w 171"/>
                <a:gd name="T53" fmla="*/ 27 h 116"/>
                <a:gd name="T54" fmla="*/ 13 w 171"/>
                <a:gd name="T55" fmla="*/ 23 h 116"/>
                <a:gd name="T56" fmla="*/ 16 w 171"/>
                <a:gd name="T57" fmla="*/ 19 h 116"/>
                <a:gd name="T58" fmla="*/ 21 w 171"/>
                <a:gd name="T59" fmla="*/ 16 h 116"/>
                <a:gd name="T60" fmla="*/ 26 w 171"/>
                <a:gd name="T61" fmla="*/ 13 h 116"/>
                <a:gd name="T62" fmla="*/ 33 w 171"/>
                <a:gd name="T63" fmla="*/ 10 h 116"/>
                <a:gd name="T64" fmla="*/ 39 w 171"/>
                <a:gd name="T65" fmla="*/ 8 h 116"/>
                <a:gd name="T66" fmla="*/ 55 w 171"/>
                <a:gd name="T67" fmla="*/ 5 h 116"/>
                <a:gd name="T68" fmla="*/ 72 w 171"/>
                <a:gd name="T69" fmla="*/ 3 h 116"/>
                <a:gd name="T70" fmla="*/ 171 w 171"/>
                <a:gd name="T71" fmla="*/ 0 h 116"/>
                <a:gd name="T72" fmla="*/ 171 w 171"/>
                <a:gd name="T73" fmla="*/ 93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71" h="116">
                  <a:moveTo>
                    <a:pt x="171" y="93"/>
                  </a:moveTo>
                  <a:lnTo>
                    <a:pt x="171" y="93"/>
                  </a:lnTo>
                  <a:lnTo>
                    <a:pt x="151" y="99"/>
                  </a:lnTo>
                  <a:lnTo>
                    <a:pt x="125" y="108"/>
                  </a:lnTo>
                  <a:lnTo>
                    <a:pt x="110" y="111"/>
                  </a:lnTo>
                  <a:lnTo>
                    <a:pt x="96" y="114"/>
                  </a:lnTo>
                  <a:lnTo>
                    <a:pt x="82" y="116"/>
                  </a:lnTo>
                  <a:lnTo>
                    <a:pt x="67" y="116"/>
                  </a:lnTo>
                  <a:lnTo>
                    <a:pt x="67" y="116"/>
                  </a:lnTo>
                  <a:lnTo>
                    <a:pt x="54" y="116"/>
                  </a:lnTo>
                  <a:lnTo>
                    <a:pt x="41" y="114"/>
                  </a:lnTo>
                  <a:lnTo>
                    <a:pt x="30" y="110"/>
                  </a:lnTo>
                  <a:lnTo>
                    <a:pt x="24" y="108"/>
                  </a:lnTo>
                  <a:lnTo>
                    <a:pt x="19" y="105"/>
                  </a:lnTo>
                  <a:lnTo>
                    <a:pt x="15" y="101"/>
                  </a:lnTo>
                  <a:lnTo>
                    <a:pt x="11" y="97"/>
                  </a:lnTo>
                  <a:lnTo>
                    <a:pt x="8" y="92"/>
                  </a:lnTo>
                  <a:lnTo>
                    <a:pt x="5" y="87"/>
                  </a:lnTo>
                  <a:lnTo>
                    <a:pt x="3" y="82"/>
                  </a:lnTo>
                  <a:lnTo>
                    <a:pt x="2" y="76"/>
                  </a:lnTo>
                  <a:lnTo>
                    <a:pt x="1" y="69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1" y="49"/>
                  </a:lnTo>
                  <a:lnTo>
                    <a:pt x="4" y="38"/>
                  </a:lnTo>
                  <a:lnTo>
                    <a:pt x="6" y="33"/>
                  </a:lnTo>
                  <a:lnTo>
                    <a:pt x="9" y="27"/>
                  </a:lnTo>
                  <a:lnTo>
                    <a:pt x="13" y="23"/>
                  </a:lnTo>
                  <a:lnTo>
                    <a:pt x="16" y="19"/>
                  </a:lnTo>
                  <a:lnTo>
                    <a:pt x="21" y="16"/>
                  </a:lnTo>
                  <a:lnTo>
                    <a:pt x="26" y="13"/>
                  </a:lnTo>
                  <a:lnTo>
                    <a:pt x="33" y="10"/>
                  </a:lnTo>
                  <a:lnTo>
                    <a:pt x="39" y="8"/>
                  </a:lnTo>
                  <a:lnTo>
                    <a:pt x="55" y="5"/>
                  </a:lnTo>
                  <a:lnTo>
                    <a:pt x="72" y="3"/>
                  </a:lnTo>
                  <a:lnTo>
                    <a:pt x="171" y="0"/>
                  </a:lnTo>
                  <a:lnTo>
                    <a:pt x="171" y="9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56" name="Freeform 55"/>
            <p:cNvSpPr>
              <a:spLocks/>
            </p:cNvSpPr>
            <p:nvPr userDrawn="1"/>
          </p:nvSpPr>
          <p:spPr bwMode="auto">
            <a:xfrm>
              <a:off x="4649" y="3974"/>
              <a:ext cx="88" cy="107"/>
            </a:xfrm>
            <a:custGeom>
              <a:avLst/>
              <a:gdLst>
                <a:gd name="T0" fmla="*/ 205 w 352"/>
                <a:gd name="T1" fmla="*/ 0 h 428"/>
                <a:gd name="T2" fmla="*/ 147 w 352"/>
                <a:gd name="T3" fmla="*/ 4 h 428"/>
                <a:gd name="T4" fmla="*/ 97 w 352"/>
                <a:gd name="T5" fmla="*/ 12 h 428"/>
                <a:gd name="T6" fmla="*/ 58 w 352"/>
                <a:gd name="T7" fmla="*/ 23 h 428"/>
                <a:gd name="T8" fmla="*/ 33 w 352"/>
                <a:gd name="T9" fmla="*/ 33 h 428"/>
                <a:gd name="T10" fmla="*/ 52 w 352"/>
                <a:gd name="T11" fmla="*/ 102 h 428"/>
                <a:gd name="T12" fmla="*/ 92 w 352"/>
                <a:gd name="T13" fmla="*/ 91 h 428"/>
                <a:gd name="T14" fmla="*/ 133 w 352"/>
                <a:gd name="T15" fmla="*/ 82 h 428"/>
                <a:gd name="T16" fmla="*/ 179 w 352"/>
                <a:gd name="T17" fmla="*/ 79 h 428"/>
                <a:gd name="T18" fmla="*/ 197 w 352"/>
                <a:gd name="T19" fmla="*/ 80 h 428"/>
                <a:gd name="T20" fmla="*/ 221 w 352"/>
                <a:gd name="T21" fmla="*/ 84 h 428"/>
                <a:gd name="T22" fmla="*/ 234 w 352"/>
                <a:gd name="T23" fmla="*/ 90 h 428"/>
                <a:gd name="T24" fmla="*/ 244 w 352"/>
                <a:gd name="T25" fmla="*/ 98 h 428"/>
                <a:gd name="T26" fmla="*/ 251 w 352"/>
                <a:gd name="T27" fmla="*/ 108 h 428"/>
                <a:gd name="T28" fmla="*/ 256 w 352"/>
                <a:gd name="T29" fmla="*/ 120 h 428"/>
                <a:gd name="T30" fmla="*/ 260 w 352"/>
                <a:gd name="T31" fmla="*/ 137 h 428"/>
                <a:gd name="T32" fmla="*/ 260 w 352"/>
                <a:gd name="T33" fmla="*/ 176 h 428"/>
                <a:gd name="T34" fmla="*/ 179 w 352"/>
                <a:gd name="T35" fmla="*/ 176 h 428"/>
                <a:gd name="T36" fmla="*/ 132 w 352"/>
                <a:gd name="T37" fmla="*/ 179 h 428"/>
                <a:gd name="T38" fmla="*/ 93 w 352"/>
                <a:gd name="T39" fmla="*/ 187 h 428"/>
                <a:gd name="T40" fmla="*/ 61 w 352"/>
                <a:gd name="T41" fmla="*/ 200 h 428"/>
                <a:gd name="T42" fmla="*/ 38 w 352"/>
                <a:gd name="T43" fmla="*/ 216 h 428"/>
                <a:gd name="T44" fmla="*/ 20 w 352"/>
                <a:gd name="T45" fmla="*/ 236 h 428"/>
                <a:gd name="T46" fmla="*/ 9 w 352"/>
                <a:gd name="T47" fmla="*/ 257 h 428"/>
                <a:gd name="T48" fmla="*/ 2 w 352"/>
                <a:gd name="T49" fmla="*/ 282 h 428"/>
                <a:gd name="T50" fmla="*/ 0 w 352"/>
                <a:gd name="T51" fmla="*/ 307 h 428"/>
                <a:gd name="T52" fmla="*/ 1 w 352"/>
                <a:gd name="T53" fmla="*/ 323 h 428"/>
                <a:gd name="T54" fmla="*/ 7 w 352"/>
                <a:gd name="T55" fmla="*/ 352 h 428"/>
                <a:gd name="T56" fmla="*/ 19 w 352"/>
                <a:gd name="T57" fmla="*/ 376 h 428"/>
                <a:gd name="T58" fmla="*/ 35 w 352"/>
                <a:gd name="T59" fmla="*/ 394 h 428"/>
                <a:gd name="T60" fmla="*/ 54 w 352"/>
                <a:gd name="T61" fmla="*/ 408 h 428"/>
                <a:gd name="T62" fmla="*/ 77 w 352"/>
                <a:gd name="T63" fmla="*/ 418 h 428"/>
                <a:gd name="T64" fmla="*/ 101 w 352"/>
                <a:gd name="T65" fmla="*/ 424 h 428"/>
                <a:gd name="T66" fmla="*/ 126 w 352"/>
                <a:gd name="T67" fmla="*/ 427 h 428"/>
                <a:gd name="T68" fmla="*/ 138 w 352"/>
                <a:gd name="T69" fmla="*/ 428 h 428"/>
                <a:gd name="T70" fmla="*/ 164 w 352"/>
                <a:gd name="T71" fmla="*/ 426 h 428"/>
                <a:gd name="T72" fmla="*/ 209 w 352"/>
                <a:gd name="T73" fmla="*/ 418 h 428"/>
                <a:gd name="T74" fmla="*/ 241 w 352"/>
                <a:gd name="T75" fmla="*/ 406 h 428"/>
                <a:gd name="T76" fmla="*/ 260 w 352"/>
                <a:gd name="T77" fmla="*/ 397 h 428"/>
                <a:gd name="T78" fmla="*/ 264 w 352"/>
                <a:gd name="T79" fmla="*/ 396 h 428"/>
                <a:gd name="T80" fmla="*/ 270 w 352"/>
                <a:gd name="T81" fmla="*/ 398 h 428"/>
                <a:gd name="T82" fmla="*/ 284 w 352"/>
                <a:gd name="T83" fmla="*/ 404 h 428"/>
                <a:gd name="T84" fmla="*/ 311 w 352"/>
                <a:gd name="T85" fmla="*/ 411 h 428"/>
                <a:gd name="T86" fmla="*/ 352 w 352"/>
                <a:gd name="T87" fmla="*/ 413 h 428"/>
                <a:gd name="T88" fmla="*/ 352 w 352"/>
                <a:gd name="T89" fmla="*/ 122 h 428"/>
                <a:gd name="T90" fmla="*/ 350 w 352"/>
                <a:gd name="T91" fmla="*/ 92 h 428"/>
                <a:gd name="T92" fmla="*/ 343 w 352"/>
                <a:gd name="T93" fmla="*/ 66 h 428"/>
                <a:gd name="T94" fmla="*/ 331 w 352"/>
                <a:gd name="T95" fmla="*/ 45 h 428"/>
                <a:gd name="T96" fmla="*/ 314 w 352"/>
                <a:gd name="T97" fmla="*/ 29 h 428"/>
                <a:gd name="T98" fmla="*/ 293 w 352"/>
                <a:gd name="T99" fmla="*/ 15 h 428"/>
                <a:gd name="T100" fmla="*/ 268 w 352"/>
                <a:gd name="T101" fmla="*/ 7 h 428"/>
                <a:gd name="T102" fmla="*/ 238 w 352"/>
                <a:gd name="T103" fmla="*/ 2 h 428"/>
                <a:gd name="T104" fmla="*/ 205 w 352"/>
                <a:gd name="T105" fmla="*/ 0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52" h="428">
                  <a:moveTo>
                    <a:pt x="205" y="0"/>
                  </a:moveTo>
                  <a:lnTo>
                    <a:pt x="205" y="0"/>
                  </a:lnTo>
                  <a:lnTo>
                    <a:pt x="176" y="1"/>
                  </a:lnTo>
                  <a:lnTo>
                    <a:pt x="147" y="4"/>
                  </a:lnTo>
                  <a:lnTo>
                    <a:pt x="121" y="7"/>
                  </a:lnTo>
                  <a:lnTo>
                    <a:pt x="97" y="12"/>
                  </a:lnTo>
                  <a:lnTo>
                    <a:pt x="77" y="17"/>
                  </a:lnTo>
                  <a:lnTo>
                    <a:pt x="58" y="23"/>
                  </a:lnTo>
                  <a:lnTo>
                    <a:pt x="44" y="28"/>
                  </a:lnTo>
                  <a:lnTo>
                    <a:pt x="33" y="33"/>
                  </a:lnTo>
                  <a:lnTo>
                    <a:pt x="52" y="102"/>
                  </a:lnTo>
                  <a:lnTo>
                    <a:pt x="52" y="102"/>
                  </a:lnTo>
                  <a:lnTo>
                    <a:pt x="63" y="98"/>
                  </a:lnTo>
                  <a:lnTo>
                    <a:pt x="92" y="91"/>
                  </a:lnTo>
                  <a:lnTo>
                    <a:pt x="111" y="86"/>
                  </a:lnTo>
                  <a:lnTo>
                    <a:pt x="133" y="82"/>
                  </a:lnTo>
                  <a:lnTo>
                    <a:pt x="155" y="80"/>
                  </a:lnTo>
                  <a:lnTo>
                    <a:pt x="179" y="79"/>
                  </a:lnTo>
                  <a:lnTo>
                    <a:pt x="179" y="79"/>
                  </a:lnTo>
                  <a:lnTo>
                    <a:pt x="197" y="80"/>
                  </a:lnTo>
                  <a:lnTo>
                    <a:pt x="214" y="82"/>
                  </a:lnTo>
                  <a:lnTo>
                    <a:pt x="221" y="84"/>
                  </a:lnTo>
                  <a:lnTo>
                    <a:pt x="228" y="86"/>
                  </a:lnTo>
                  <a:lnTo>
                    <a:pt x="234" y="90"/>
                  </a:lnTo>
                  <a:lnTo>
                    <a:pt x="239" y="94"/>
                  </a:lnTo>
                  <a:lnTo>
                    <a:pt x="244" y="98"/>
                  </a:lnTo>
                  <a:lnTo>
                    <a:pt x="248" y="102"/>
                  </a:lnTo>
                  <a:lnTo>
                    <a:pt x="251" y="108"/>
                  </a:lnTo>
                  <a:lnTo>
                    <a:pt x="254" y="114"/>
                  </a:lnTo>
                  <a:lnTo>
                    <a:pt x="256" y="120"/>
                  </a:lnTo>
                  <a:lnTo>
                    <a:pt x="258" y="129"/>
                  </a:lnTo>
                  <a:lnTo>
                    <a:pt x="260" y="137"/>
                  </a:lnTo>
                  <a:lnTo>
                    <a:pt x="260" y="146"/>
                  </a:lnTo>
                  <a:lnTo>
                    <a:pt x="260" y="176"/>
                  </a:lnTo>
                  <a:lnTo>
                    <a:pt x="179" y="176"/>
                  </a:lnTo>
                  <a:lnTo>
                    <a:pt x="179" y="176"/>
                  </a:lnTo>
                  <a:lnTo>
                    <a:pt x="154" y="177"/>
                  </a:lnTo>
                  <a:lnTo>
                    <a:pt x="132" y="179"/>
                  </a:lnTo>
                  <a:lnTo>
                    <a:pt x="111" y="182"/>
                  </a:lnTo>
                  <a:lnTo>
                    <a:pt x="93" y="187"/>
                  </a:lnTo>
                  <a:lnTo>
                    <a:pt x="77" y="192"/>
                  </a:lnTo>
                  <a:lnTo>
                    <a:pt x="61" y="200"/>
                  </a:lnTo>
                  <a:lnTo>
                    <a:pt x="49" y="207"/>
                  </a:lnTo>
                  <a:lnTo>
                    <a:pt x="38" y="216"/>
                  </a:lnTo>
                  <a:lnTo>
                    <a:pt x="29" y="225"/>
                  </a:lnTo>
                  <a:lnTo>
                    <a:pt x="20" y="236"/>
                  </a:lnTo>
                  <a:lnTo>
                    <a:pt x="14" y="246"/>
                  </a:lnTo>
                  <a:lnTo>
                    <a:pt x="9" y="257"/>
                  </a:lnTo>
                  <a:lnTo>
                    <a:pt x="5" y="270"/>
                  </a:lnTo>
                  <a:lnTo>
                    <a:pt x="2" y="282"/>
                  </a:lnTo>
                  <a:lnTo>
                    <a:pt x="1" y="294"/>
                  </a:lnTo>
                  <a:lnTo>
                    <a:pt x="0" y="307"/>
                  </a:lnTo>
                  <a:lnTo>
                    <a:pt x="0" y="307"/>
                  </a:lnTo>
                  <a:lnTo>
                    <a:pt x="1" y="323"/>
                  </a:lnTo>
                  <a:lnTo>
                    <a:pt x="3" y="338"/>
                  </a:lnTo>
                  <a:lnTo>
                    <a:pt x="7" y="352"/>
                  </a:lnTo>
                  <a:lnTo>
                    <a:pt x="12" y="364"/>
                  </a:lnTo>
                  <a:lnTo>
                    <a:pt x="19" y="376"/>
                  </a:lnTo>
                  <a:lnTo>
                    <a:pt x="27" y="386"/>
                  </a:lnTo>
                  <a:lnTo>
                    <a:pt x="35" y="394"/>
                  </a:lnTo>
                  <a:lnTo>
                    <a:pt x="45" y="401"/>
                  </a:lnTo>
                  <a:lnTo>
                    <a:pt x="54" y="408"/>
                  </a:lnTo>
                  <a:lnTo>
                    <a:pt x="65" y="414"/>
                  </a:lnTo>
                  <a:lnTo>
                    <a:pt x="77" y="418"/>
                  </a:lnTo>
                  <a:lnTo>
                    <a:pt x="89" y="422"/>
                  </a:lnTo>
                  <a:lnTo>
                    <a:pt x="101" y="424"/>
                  </a:lnTo>
                  <a:lnTo>
                    <a:pt x="113" y="426"/>
                  </a:lnTo>
                  <a:lnTo>
                    <a:pt x="126" y="427"/>
                  </a:lnTo>
                  <a:lnTo>
                    <a:pt x="138" y="428"/>
                  </a:lnTo>
                  <a:lnTo>
                    <a:pt x="138" y="428"/>
                  </a:lnTo>
                  <a:lnTo>
                    <a:pt x="151" y="427"/>
                  </a:lnTo>
                  <a:lnTo>
                    <a:pt x="164" y="426"/>
                  </a:lnTo>
                  <a:lnTo>
                    <a:pt x="189" y="423"/>
                  </a:lnTo>
                  <a:lnTo>
                    <a:pt x="209" y="418"/>
                  </a:lnTo>
                  <a:lnTo>
                    <a:pt x="227" y="412"/>
                  </a:lnTo>
                  <a:lnTo>
                    <a:pt x="241" y="406"/>
                  </a:lnTo>
                  <a:lnTo>
                    <a:pt x="252" y="401"/>
                  </a:lnTo>
                  <a:lnTo>
                    <a:pt x="260" y="397"/>
                  </a:lnTo>
                  <a:lnTo>
                    <a:pt x="264" y="396"/>
                  </a:lnTo>
                  <a:lnTo>
                    <a:pt x="264" y="396"/>
                  </a:lnTo>
                  <a:lnTo>
                    <a:pt x="266" y="397"/>
                  </a:lnTo>
                  <a:lnTo>
                    <a:pt x="270" y="398"/>
                  </a:lnTo>
                  <a:lnTo>
                    <a:pt x="276" y="401"/>
                  </a:lnTo>
                  <a:lnTo>
                    <a:pt x="284" y="404"/>
                  </a:lnTo>
                  <a:lnTo>
                    <a:pt x="295" y="407"/>
                  </a:lnTo>
                  <a:lnTo>
                    <a:pt x="311" y="411"/>
                  </a:lnTo>
                  <a:lnTo>
                    <a:pt x="329" y="412"/>
                  </a:lnTo>
                  <a:lnTo>
                    <a:pt x="352" y="413"/>
                  </a:lnTo>
                  <a:lnTo>
                    <a:pt x="352" y="122"/>
                  </a:lnTo>
                  <a:lnTo>
                    <a:pt x="352" y="122"/>
                  </a:lnTo>
                  <a:lnTo>
                    <a:pt x="352" y="106"/>
                  </a:lnTo>
                  <a:lnTo>
                    <a:pt x="350" y="92"/>
                  </a:lnTo>
                  <a:lnTo>
                    <a:pt x="347" y="78"/>
                  </a:lnTo>
                  <a:lnTo>
                    <a:pt x="343" y="66"/>
                  </a:lnTo>
                  <a:lnTo>
                    <a:pt x="337" y="56"/>
                  </a:lnTo>
                  <a:lnTo>
                    <a:pt x="331" y="45"/>
                  </a:lnTo>
                  <a:lnTo>
                    <a:pt x="323" y="36"/>
                  </a:lnTo>
                  <a:lnTo>
                    <a:pt x="314" y="29"/>
                  </a:lnTo>
                  <a:lnTo>
                    <a:pt x="304" y="22"/>
                  </a:lnTo>
                  <a:lnTo>
                    <a:pt x="293" y="15"/>
                  </a:lnTo>
                  <a:lnTo>
                    <a:pt x="281" y="11"/>
                  </a:lnTo>
                  <a:lnTo>
                    <a:pt x="268" y="7"/>
                  </a:lnTo>
                  <a:lnTo>
                    <a:pt x="253" y="4"/>
                  </a:lnTo>
                  <a:lnTo>
                    <a:pt x="238" y="2"/>
                  </a:lnTo>
                  <a:lnTo>
                    <a:pt x="223" y="1"/>
                  </a:lnTo>
                  <a:lnTo>
                    <a:pt x="205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57" name="Freeform 10"/>
            <p:cNvSpPr>
              <a:spLocks/>
            </p:cNvSpPr>
            <p:nvPr userDrawn="1"/>
          </p:nvSpPr>
          <p:spPr bwMode="auto">
            <a:xfrm>
              <a:off x="4936" y="4034"/>
              <a:ext cx="43" cy="29"/>
            </a:xfrm>
            <a:custGeom>
              <a:avLst/>
              <a:gdLst>
                <a:gd name="T0" fmla="*/ 171 w 171"/>
                <a:gd name="T1" fmla="*/ 93 h 116"/>
                <a:gd name="T2" fmla="*/ 171 w 171"/>
                <a:gd name="T3" fmla="*/ 93 h 116"/>
                <a:gd name="T4" fmla="*/ 152 w 171"/>
                <a:gd name="T5" fmla="*/ 99 h 116"/>
                <a:gd name="T6" fmla="*/ 125 w 171"/>
                <a:gd name="T7" fmla="*/ 108 h 116"/>
                <a:gd name="T8" fmla="*/ 111 w 171"/>
                <a:gd name="T9" fmla="*/ 111 h 116"/>
                <a:gd name="T10" fmla="*/ 95 w 171"/>
                <a:gd name="T11" fmla="*/ 114 h 116"/>
                <a:gd name="T12" fmla="*/ 81 w 171"/>
                <a:gd name="T13" fmla="*/ 116 h 116"/>
                <a:gd name="T14" fmla="*/ 68 w 171"/>
                <a:gd name="T15" fmla="*/ 116 h 116"/>
                <a:gd name="T16" fmla="*/ 68 w 171"/>
                <a:gd name="T17" fmla="*/ 116 h 116"/>
                <a:gd name="T18" fmla="*/ 54 w 171"/>
                <a:gd name="T19" fmla="*/ 116 h 116"/>
                <a:gd name="T20" fmla="*/ 41 w 171"/>
                <a:gd name="T21" fmla="*/ 114 h 116"/>
                <a:gd name="T22" fmla="*/ 29 w 171"/>
                <a:gd name="T23" fmla="*/ 110 h 116"/>
                <a:gd name="T24" fmla="*/ 24 w 171"/>
                <a:gd name="T25" fmla="*/ 108 h 116"/>
                <a:gd name="T26" fmla="*/ 20 w 171"/>
                <a:gd name="T27" fmla="*/ 105 h 116"/>
                <a:gd name="T28" fmla="*/ 16 w 171"/>
                <a:gd name="T29" fmla="*/ 101 h 116"/>
                <a:gd name="T30" fmla="*/ 12 w 171"/>
                <a:gd name="T31" fmla="*/ 97 h 116"/>
                <a:gd name="T32" fmla="*/ 9 w 171"/>
                <a:gd name="T33" fmla="*/ 92 h 116"/>
                <a:gd name="T34" fmla="*/ 6 w 171"/>
                <a:gd name="T35" fmla="*/ 87 h 116"/>
                <a:gd name="T36" fmla="*/ 3 w 171"/>
                <a:gd name="T37" fmla="*/ 82 h 116"/>
                <a:gd name="T38" fmla="*/ 1 w 171"/>
                <a:gd name="T39" fmla="*/ 76 h 116"/>
                <a:gd name="T40" fmla="*/ 0 w 171"/>
                <a:gd name="T41" fmla="*/ 69 h 116"/>
                <a:gd name="T42" fmla="*/ 0 w 171"/>
                <a:gd name="T43" fmla="*/ 61 h 116"/>
                <a:gd name="T44" fmla="*/ 0 w 171"/>
                <a:gd name="T45" fmla="*/ 61 h 116"/>
                <a:gd name="T46" fmla="*/ 1 w 171"/>
                <a:gd name="T47" fmla="*/ 49 h 116"/>
                <a:gd name="T48" fmla="*/ 4 w 171"/>
                <a:gd name="T49" fmla="*/ 38 h 116"/>
                <a:gd name="T50" fmla="*/ 7 w 171"/>
                <a:gd name="T51" fmla="*/ 33 h 116"/>
                <a:gd name="T52" fmla="*/ 10 w 171"/>
                <a:gd name="T53" fmla="*/ 27 h 116"/>
                <a:gd name="T54" fmla="*/ 13 w 171"/>
                <a:gd name="T55" fmla="*/ 23 h 116"/>
                <a:gd name="T56" fmla="*/ 17 w 171"/>
                <a:gd name="T57" fmla="*/ 19 h 116"/>
                <a:gd name="T58" fmla="*/ 22 w 171"/>
                <a:gd name="T59" fmla="*/ 16 h 116"/>
                <a:gd name="T60" fmla="*/ 27 w 171"/>
                <a:gd name="T61" fmla="*/ 13 h 116"/>
                <a:gd name="T62" fmla="*/ 33 w 171"/>
                <a:gd name="T63" fmla="*/ 10 h 116"/>
                <a:gd name="T64" fmla="*/ 39 w 171"/>
                <a:gd name="T65" fmla="*/ 8 h 116"/>
                <a:gd name="T66" fmla="*/ 55 w 171"/>
                <a:gd name="T67" fmla="*/ 5 h 116"/>
                <a:gd name="T68" fmla="*/ 73 w 171"/>
                <a:gd name="T69" fmla="*/ 3 h 116"/>
                <a:gd name="T70" fmla="*/ 171 w 171"/>
                <a:gd name="T71" fmla="*/ 0 h 116"/>
                <a:gd name="T72" fmla="*/ 171 w 171"/>
                <a:gd name="T73" fmla="*/ 93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71" h="116">
                  <a:moveTo>
                    <a:pt x="171" y="93"/>
                  </a:moveTo>
                  <a:lnTo>
                    <a:pt x="171" y="93"/>
                  </a:lnTo>
                  <a:lnTo>
                    <a:pt x="152" y="99"/>
                  </a:lnTo>
                  <a:lnTo>
                    <a:pt x="125" y="108"/>
                  </a:lnTo>
                  <a:lnTo>
                    <a:pt x="111" y="111"/>
                  </a:lnTo>
                  <a:lnTo>
                    <a:pt x="95" y="114"/>
                  </a:lnTo>
                  <a:lnTo>
                    <a:pt x="81" y="116"/>
                  </a:lnTo>
                  <a:lnTo>
                    <a:pt x="68" y="116"/>
                  </a:lnTo>
                  <a:lnTo>
                    <a:pt x="68" y="116"/>
                  </a:lnTo>
                  <a:lnTo>
                    <a:pt x="54" y="116"/>
                  </a:lnTo>
                  <a:lnTo>
                    <a:pt x="41" y="114"/>
                  </a:lnTo>
                  <a:lnTo>
                    <a:pt x="29" y="110"/>
                  </a:lnTo>
                  <a:lnTo>
                    <a:pt x="24" y="108"/>
                  </a:lnTo>
                  <a:lnTo>
                    <a:pt x="20" y="105"/>
                  </a:lnTo>
                  <a:lnTo>
                    <a:pt x="16" y="101"/>
                  </a:lnTo>
                  <a:lnTo>
                    <a:pt x="12" y="97"/>
                  </a:lnTo>
                  <a:lnTo>
                    <a:pt x="9" y="92"/>
                  </a:lnTo>
                  <a:lnTo>
                    <a:pt x="6" y="87"/>
                  </a:lnTo>
                  <a:lnTo>
                    <a:pt x="3" y="82"/>
                  </a:lnTo>
                  <a:lnTo>
                    <a:pt x="1" y="76"/>
                  </a:lnTo>
                  <a:lnTo>
                    <a:pt x="0" y="69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1" y="49"/>
                  </a:lnTo>
                  <a:lnTo>
                    <a:pt x="4" y="38"/>
                  </a:lnTo>
                  <a:lnTo>
                    <a:pt x="7" y="33"/>
                  </a:lnTo>
                  <a:lnTo>
                    <a:pt x="10" y="27"/>
                  </a:lnTo>
                  <a:lnTo>
                    <a:pt x="13" y="23"/>
                  </a:lnTo>
                  <a:lnTo>
                    <a:pt x="17" y="19"/>
                  </a:lnTo>
                  <a:lnTo>
                    <a:pt x="22" y="16"/>
                  </a:lnTo>
                  <a:lnTo>
                    <a:pt x="27" y="13"/>
                  </a:lnTo>
                  <a:lnTo>
                    <a:pt x="33" y="10"/>
                  </a:lnTo>
                  <a:lnTo>
                    <a:pt x="39" y="8"/>
                  </a:lnTo>
                  <a:lnTo>
                    <a:pt x="55" y="5"/>
                  </a:lnTo>
                  <a:lnTo>
                    <a:pt x="73" y="3"/>
                  </a:lnTo>
                  <a:lnTo>
                    <a:pt x="171" y="0"/>
                  </a:lnTo>
                  <a:lnTo>
                    <a:pt x="171" y="9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58" name="Freeform 11"/>
            <p:cNvSpPr>
              <a:spLocks/>
            </p:cNvSpPr>
            <p:nvPr userDrawn="1"/>
          </p:nvSpPr>
          <p:spPr bwMode="auto">
            <a:xfrm>
              <a:off x="4914" y="3974"/>
              <a:ext cx="88" cy="107"/>
            </a:xfrm>
            <a:custGeom>
              <a:avLst/>
              <a:gdLst>
                <a:gd name="T0" fmla="*/ 206 w 353"/>
                <a:gd name="T1" fmla="*/ 0 h 428"/>
                <a:gd name="T2" fmla="*/ 148 w 353"/>
                <a:gd name="T3" fmla="*/ 4 h 428"/>
                <a:gd name="T4" fmla="*/ 98 w 353"/>
                <a:gd name="T5" fmla="*/ 12 h 428"/>
                <a:gd name="T6" fmla="*/ 59 w 353"/>
                <a:gd name="T7" fmla="*/ 23 h 428"/>
                <a:gd name="T8" fmla="*/ 33 w 353"/>
                <a:gd name="T9" fmla="*/ 33 h 428"/>
                <a:gd name="T10" fmla="*/ 53 w 353"/>
                <a:gd name="T11" fmla="*/ 102 h 428"/>
                <a:gd name="T12" fmla="*/ 92 w 353"/>
                <a:gd name="T13" fmla="*/ 91 h 428"/>
                <a:gd name="T14" fmla="*/ 132 w 353"/>
                <a:gd name="T15" fmla="*/ 82 h 428"/>
                <a:gd name="T16" fmla="*/ 178 w 353"/>
                <a:gd name="T17" fmla="*/ 79 h 428"/>
                <a:gd name="T18" fmla="*/ 198 w 353"/>
                <a:gd name="T19" fmla="*/ 80 h 428"/>
                <a:gd name="T20" fmla="*/ 221 w 353"/>
                <a:gd name="T21" fmla="*/ 84 h 428"/>
                <a:gd name="T22" fmla="*/ 233 w 353"/>
                <a:gd name="T23" fmla="*/ 90 h 428"/>
                <a:gd name="T24" fmla="*/ 244 w 353"/>
                <a:gd name="T25" fmla="*/ 98 h 428"/>
                <a:gd name="T26" fmla="*/ 252 w 353"/>
                <a:gd name="T27" fmla="*/ 108 h 428"/>
                <a:gd name="T28" fmla="*/ 257 w 353"/>
                <a:gd name="T29" fmla="*/ 120 h 428"/>
                <a:gd name="T30" fmla="*/ 259 w 353"/>
                <a:gd name="T31" fmla="*/ 137 h 428"/>
                <a:gd name="T32" fmla="*/ 260 w 353"/>
                <a:gd name="T33" fmla="*/ 176 h 428"/>
                <a:gd name="T34" fmla="*/ 178 w 353"/>
                <a:gd name="T35" fmla="*/ 176 h 428"/>
                <a:gd name="T36" fmla="*/ 131 w 353"/>
                <a:gd name="T37" fmla="*/ 179 h 428"/>
                <a:gd name="T38" fmla="*/ 92 w 353"/>
                <a:gd name="T39" fmla="*/ 187 h 428"/>
                <a:gd name="T40" fmla="*/ 62 w 353"/>
                <a:gd name="T41" fmla="*/ 200 h 428"/>
                <a:gd name="T42" fmla="*/ 38 w 353"/>
                <a:gd name="T43" fmla="*/ 216 h 428"/>
                <a:gd name="T44" fmla="*/ 21 w 353"/>
                <a:gd name="T45" fmla="*/ 236 h 428"/>
                <a:gd name="T46" fmla="*/ 9 w 353"/>
                <a:gd name="T47" fmla="*/ 257 h 428"/>
                <a:gd name="T48" fmla="*/ 3 w 353"/>
                <a:gd name="T49" fmla="*/ 282 h 428"/>
                <a:gd name="T50" fmla="*/ 0 w 353"/>
                <a:gd name="T51" fmla="*/ 307 h 428"/>
                <a:gd name="T52" fmla="*/ 2 w 353"/>
                <a:gd name="T53" fmla="*/ 323 h 428"/>
                <a:gd name="T54" fmla="*/ 8 w 353"/>
                <a:gd name="T55" fmla="*/ 352 h 428"/>
                <a:gd name="T56" fmla="*/ 19 w 353"/>
                <a:gd name="T57" fmla="*/ 376 h 428"/>
                <a:gd name="T58" fmla="*/ 35 w 353"/>
                <a:gd name="T59" fmla="*/ 394 h 428"/>
                <a:gd name="T60" fmla="*/ 55 w 353"/>
                <a:gd name="T61" fmla="*/ 408 h 428"/>
                <a:gd name="T62" fmla="*/ 77 w 353"/>
                <a:gd name="T63" fmla="*/ 418 h 428"/>
                <a:gd name="T64" fmla="*/ 101 w 353"/>
                <a:gd name="T65" fmla="*/ 424 h 428"/>
                <a:gd name="T66" fmla="*/ 125 w 353"/>
                <a:gd name="T67" fmla="*/ 427 h 428"/>
                <a:gd name="T68" fmla="*/ 137 w 353"/>
                <a:gd name="T69" fmla="*/ 428 h 428"/>
                <a:gd name="T70" fmla="*/ 165 w 353"/>
                <a:gd name="T71" fmla="*/ 426 h 428"/>
                <a:gd name="T72" fmla="*/ 210 w 353"/>
                <a:gd name="T73" fmla="*/ 418 h 428"/>
                <a:gd name="T74" fmla="*/ 242 w 353"/>
                <a:gd name="T75" fmla="*/ 406 h 428"/>
                <a:gd name="T76" fmla="*/ 260 w 353"/>
                <a:gd name="T77" fmla="*/ 397 h 428"/>
                <a:gd name="T78" fmla="*/ 264 w 353"/>
                <a:gd name="T79" fmla="*/ 396 h 428"/>
                <a:gd name="T80" fmla="*/ 269 w 353"/>
                <a:gd name="T81" fmla="*/ 398 h 428"/>
                <a:gd name="T82" fmla="*/ 283 w 353"/>
                <a:gd name="T83" fmla="*/ 404 h 428"/>
                <a:gd name="T84" fmla="*/ 310 w 353"/>
                <a:gd name="T85" fmla="*/ 411 h 428"/>
                <a:gd name="T86" fmla="*/ 353 w 353"/>
                <a:gd name="T87" fmla="*/ 413 h 428"/>
                <a:gd name="T88" fmla="*/ 353 w 353"/>
                <a:gd name="T89" fmla="*/ 122 h 428"/>
                <a:gd name="T90" fmla="*/ 351 w 353"/>
                <a:gd name="T91" fmla="*/ 92 h 428"/>
                <a:gd name="T92" fmla="*/ 343 w 353"/>
                <a:gd name="T93" fmla="*/ 66 h 428"/>
                <a:gd name="T94" fmla="*/ 330 w 353"/>
                <a:gd name="T95" fmla="*/ 45 h 428"/>
                <a:gd name="T96" fmla="*/ 314 w 353"/>
                <a:gd name="T97" fmla="*/ 29 h 428"/>
                <a:gd name="T98" fmla="*/ 293 w 353"/>
                <a:gd name="T99" fmla="*/ 15 h 428"/>
                <a:gd name="T100" fmla="*/ 268 w 353"/>
                <a:gd name="T101" fmla="*/ 7 h 428"/>
                <a:gd name="T102" fmla="*/ 239 w 353"/>
                <a:gd name="T103" fmla="*/ 2 h 428"/>
                <a:gd name="T104" fmla="*/ 206 w 353"/>
                <a:gd name="T105" fmla="*/ 0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53" h="428">
                  <a:moveTo>
                    <a:pt x="206" y="0"/>
                  </a:moveTo>
                  <a:lnTo>
                    <a:pt x="206" y="0"/>
                  </a:lnTo>
                  <a:lnTo>
                    <a:pt x="175" y="1"/>
                  </a:lnTo>
                  <a:lnTo>
                    <a:pt x="148" y="4"/>
                  </a:lnTo>
                  <a:lnTo>
                    <a:pt x="121" y="7"/>
                  </a:lnTo>
                  <a:lnTo>
                    <a:pt x="98" y="12"/>
                  </a:lnTo>
                  <a:lnTo>
                    <a:pt x="77" y="17"/>
                  </a:lnTo>
                  <a:lnTo>
                    <a:pt x="59" y="23"/>
                  </a:lnTo>
                  <a:lnTo>
                    <a:pt x="44" y="28"/>
                  </a:lnTo>
                  <a:lnTo>
                    <a:pt x="33" y="33"/>
                  </a:lnTo>
                  <a:lnTo>
                    <a:pt x="53" y="102"/>
                  </a:lnTo>
                  <a:lnTo>
                    <a:pt x="53" y="102"/>
                  </a:lnTo>
                  <a:lnTo>
                    <a:pt x="64" y="98"/>
                  </a:lnTo>
                  <a:lnTo>
                    <a:pt x="92" y="91"/>
                  </a:lnTo>
                  <a:lnTo>
                    <a:pt x="111" y="86"/>
                  </a:lnTo>
                  <a:lnTo>
                    <a:pt x="132" y="82"/>
                  </a:lnTo>
                  <a:lnTo>
                    <a:pt x="155" y="80"/>
                  </a:lnTo>
                  <a:lnTo>
                    <a:pt x="178" y="79"/>
                  </a:lnTo>
                  <a:lnTo>
                    <a:pt x="178" y="79"/>
                  </a:lnTo>
                  <a:lnTo>
                    <a:pt x="198" y="80"/>
                  </a:lnTo>
                  <a:lnTo>
                    <a:pt x="214" y="82"/>
                  </a:lnTo>
                  <a:lnTo>
                    <a:pt x="221" y="84"/>
                  </a:lnTo>
                  <a:lnTo>
                    <a:pt x="227" y="86"/>
                  </a:lnTo>
                  <a:lnTo>
                    <a:pt x="233" y="90"/>
                  </a:lnTo>
                  <a:lnTo>
                    <a:pt x="240" y="94"/>
                  </a:lnTo>
                  <a:lnTo>
                    <a:pt x="244" y="98"/>
                  </a:lnTo>
                  <a:lnTo>
                    <a:pt x="248" y="102"/>
                  </a:lnTo>
                  <a:lnTo>
                    <a:pt x="252" y="108"/>
                  </a:lnTo>
                  <a:lnTo>
                    <a:pt x="255" y="114"/>
                  </a:lnTo>
                  <a:lnTo>
                    <a:pt x="257" y="120"/>
                  </a:lnTo>
                  <a:lnTo>
                    <a:pt x="258" y="129"/>
                  </a:lnTo>
                  <a:lnTo>
                    <a:pt x="259" y="137"/>
                  </a:lnTo>
                  <a:lnTo>
                    <a:pt x="260" y="146"/>
                  </a:lnTo>
                  <a:lnTo>
                    <a:pt x="260" y="176"/>
                  </a:lnTo>
                  <a:lnTo>
                    <a:pt x="178" y="176"/>
                  </a:lnTo>
                  <a:lnTo>
                    <a:pt x="178" y="176"/>
                  </a:lnTo>
                  <a:lnTo>
                    <a:pt x="154" y="177"/>
                  </a:lnTo>
                  <a:lnTo>
                    <a:pt x="131" y="179"/>
                  </a:lnTo>
                  <a:lnTo>
                    <a:pt x="111" y="182"/>
                  </a:lnTo>
                  <a:lnTo>
                    <a:pt x="92" y="187"/>
                  </a:lnTo>
                  <a:lnTo>
                    <a:pt x="76" y="192"/>
                  </a:lnTo>
                  <a:lnTo>
                    <a:pt x="62" y="200"/>
                  </a:lnTo>
                  <a:lnTo>
                    <a:pt x="50" y="207"/>
                  </a:lnTo>
                  <a:lnTo>
                    <a:pt x="38" y="216"/>
                  </a:lnTo>
                  <a:lnTo>
                    <a:pt x="28" y="225"/>
                  </a:lnTo>
                  <a:lnTo>
                    <a:pt x="21" y="236"/>
                  </a:lnTo>
                  <a:lnTo>
                    <a:pt x="14" y="246"/>
                  </a:lnTo>
                  <a:lnTo>
                    <a:pt x="9" y="257"/>
                  </a:lnTo>
                  <a:lnTo>
                    <a:pt x="6" y="270"/>
                  </a:lnTo>
                  <a:lnTo>
                    <a:pt x="3" y="282"/>
                  </a:lnTo>
                  <a:lnTo>
                    <a:pt x="0" y="294"/>
                  </a:lnTo>
                  <a:lnTo>
                    <a:pt x="0" y="307"/>
                  </a:lnTo>
                  <a:lnTo>
                    <a:pt x="0" y="307"/>
                  </a:lnTo>
                  <a:lnTo>
                    <a:pt x="2" y="323"/>
                  </a:lnTo>
                  <a:lnTo>
                    <a:pt x="4" y="338"/>
                  </a:lnTo>
                  <a:lnTo>
                    <a:pt x="8" y="352"/>
                  </a:lnTo>
                  <a:lnTo>
                    <a:pt x="13" y="364"/>
                  </a:lnTo>
                  <a:lnTo>
                    <a:pt x="19" y="376"/>
                  </a:lnTo>
                  <a:lnTo>
                    <a:pt x="27" y="386"/>
                  </a:lnTo>
                  <a:lnTo>
                    <a:pt x="35" y="394"/>
                  </a:lnTo>
                  <a:lnTo>
                    <a:pt x="44" y="401"/>
                  </a:lnTo>
                  <a:lnTo>
                    <a:pt x="55" y="408"/>
                  </a:lnTo>
                  <a:lnTo>
                    <a:pt x="66" y="414"/>
                  </a:lnTo>
                  <a:lnTo>
                    <a:pt x="77" y="418"/>
                  </a:lnTo>
                  <a:lnTo>
                    <a:pt x="88" y="422"/>
                  </a:lnTo>
                  <a:lnTo>
                    <a:pt x="101" y="424"/>
                  </a:lnTo>
                  <a:lnTo>
                    <a:pt x="113" y="426"/>
                  </a:lnTo>
                  <a:lnTo>
                    <a:pt x="125" y="427"/>
                  </a:lnTo>
                  <a:lnTo>
                    <a:pt x="137" y="428"/>
                  </a:lnTo>
                  <a:lnTo>
                    <a:pt x="137" y="428"/>
                  </a:lnTo>
                  <a:lnTo>
                    <a:pt x="152" y="427"/>
                  </a:lnTo>
                  <a:lnTo>
                    <a:pt x="165" y="426"/>
                  </a:lnTo>
                  <a:lnTo>
                    <a:pt x="188" y="423"/>
                  </a:lnTo>
                  <a:lnTo>
                    <a:pt x="210" y="418"/>
                  </a:lnTo>
                  <a:lnTo>
                    <a:pt x="227" y="412"/>
                  </a:lnTo>
                  <a:lnTo>
                    <a:pt x="242" y="406"/>
                  </a:lnTo>
                  <a:lnTo>
                    <a:pt x="253" y="401"/>
                  </a:lnTo>
                  <a:lnTo>
                    <a:pt x="260" y="397"/>
                  </a:lnTo>
                  <a:lnTo>
                    <a:pt x="264" y="396"/>
                  </a:lnTo>
                  <a:lnTo>
                    <a:pt x="264" y="396"/>
                  </a:lnTo>
                  <a:lnTo>
                    <a:pt x="266" y="397"/>
                  </a:lnTo>
                  <a:lnTo>
                    <a:pt x="269" y="398"/>
                  </a:lnTo>
                  <a:lnTo>
                    <a:pt x="275" y="401"/>
                  </a:lnTo>
                  <a:lnTo>
                    <a:pt x="283" y="404"/>
                  </a:lnTo>
                  <a:lnTo>
                    <a:pt x="296" y="407"/>
                  </a:lnTo>
                  <a:lnTo>
                    <a:pt x="310" y="411"/>
                  </a:lnTo>
                  <a:lnTo>
                    <a:pt x="329" y="412"/>
                  </a:lnTo>
                  <a:lnTo>
                    <a:pt x="353" y="413"/>
                  </a:lnTo>
                  <a:lnTo>
                    <a:pt x="353" y="122"/>
                  </a:lnTo>
                  <a:lnTo>
                    <a:pt x="353" y="122"/>
                  </a:lnTo>
                  <a:lnTo>
                    <a:pt x="353" y="106"/>
                  </a:lnTo>
                  <a:lnTo>
                    <a:pt x="351" y="92"/>
                  </a:lnTo>
                  <a:lnTo>
                    <a:pt x="348" y="78"/>
                  </a:lnTo>
                  <a:lnTo>
                    <a:pt x="343" y="66"/>
                  </a:lnTo>
                  <a:lnTo>
                    <a:pt x="338" y="56"/>
                  </a:lnTo>
                  <a:lnTo>
                    <a:pt x="330" y="45"/>
                  </a:lnTo>
                  <a:lnTo>
                    <a:pt x="323" y="36"/>
                  </a:lnTo>
                  <a:lnTo>
                    <a:pt x="314" y="29"/>
                  </a:lnTo>
                  <a:lnTo>
                    <a:pt x="304" y="22"/>
                  </a:lnTo>
                  <a:lnTo>
                    <a:pt x="293" y="15"/>
                  </a:lnTo>
                  <a:lnTo>
                    <a:pt x="281" y="11"/>
                  </a:lnTo>
                  <a:lnTo>
                    <a:pt x="268" y="7"/>
                  </a:lnTo>
                  <a:lnTo>
                    <a:pt x="254" y="4"/>
                  </a:lnTo>
                  <a:lnTo>
                    <a:pt x="239" y="2"/>
                  </a:lnTo>
                  <a:lnTo>
                    <a:pt x="222" y="1"/>
                  </a:lnTo>
                  <a:lnTo>
                    <a:pt x="20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59" name="Freeform 12"/>
            <p:cNvSpPr>
              <a:spLocks/>
            </p:cNvSpPr>
            <p:nvPr userDrawn="1"/>
          </p:nvSpPr>
          <p:spPr bwMode="auto">
            <a:xfrm>
              <a:off x="5263" y="3975"/>
              <a:ext cx="93" cy="106"/>
            </a:xfrm>
            <a:custGeom>
              <a:avLst/>
              <a:gdLst>
                <a:gd name="T0" fmla="*/ 281 w 374"/>
                <a:gd name="T1" fmla="*/ 313 h 424"/>
                <a:gd name="T2" fmla="*/ 246 w 374"/>
                <a:gd name="T3" fmla="*/ 327 h 424"/>
                <a:gd name="T4" fmla="*/ 217 w 374"/>
                <a:gd name="T5" fmla="*/ 336 h 424"/>
                <a:gd name="T6" fmla="*/ 184 w 374"/>
                <a:gd name="T7" fmla="*/ 341 h 424"/>
                <a:gd name="T8" fmla="*/ 167 w 374"/>
                <a:gd name="T9" fmla="*/ 342 h 424"/>
                <a:gd name="T10" fmla="*/ 145 w 374"/>
                <a:gd name="T11" fmla="*/ 341 h 424"/>
                <a:gd name="T12" fmla="*/ 129 w 374"/>
                <a:gd name="T13" fmla="*/ 337 h 424"/>
                <a:gd name="T14" fmla="*/ 116 w 374"/>
                <a:gd name="T15" fmla="*/ 329 h 424"/>
                <a:gd name="T16" fmla="*/ 106 w 374"/>
                <a:gd name="T17" fmla="*/ 319 h 424"/>
                <a:gd name="T18" fmla="*/ 99 w 374"/>
                <a:gd name="T19" fmla="*/ 307 h 424"/>
                <a:gd name="T20" fmla="*/ 95 w 374"/>
                <a:gd name="T21" fmla="*/ 290 h 424"/>
                <a:gd name="T22" fmla="*/ 93 w 374"/>
                <a:gd name="T23" fmla="*/ 248 h 424"/>
                <a:gd name="T24" fmla="*/ 79 w 374"/>
                <a:gd name="T25" fmla="*/ 0 h 424"/>
                <a:gd name="T26" fmla="*/ 59 w 374"/>
                <a:gd name="T27" fmla="*/ 0 h 424"/>
                <a:gd name="T28" fmla="*/ 13 w 374"/>
                <a:gd name="T29" fmla="*/ 4 h 424"/>
                <a:gd name="T30" fmla="*/ 0 w 374"/>
                <a:gd name="T31" fmla="*/ 259 h 424"/>
                <a:gd name="T32" fmla="*/ 0 w 374"/>
                <a:gd name="T33" fmla="*/ 280 h 424"/>
                <a:gd name="T34" fmla="*/ 3 w 374"/>
                <a:gd name="T35" fmla="*/ 316 h 424"/>
                <a:gd name="T36" fmla="*/ 9 w 374"/>
                <a:gd name="T37" fmla="*/ 347 h 424"/>
                <a:gd name="T38" fmla="*/ 21 w 374"/>
                <a:gd name="T39" fmla="*/ 373 h 424"/>
                <a:gd name="T40" fmla="*/ 36 w 374"/>
                <a:gd name="T41" fmla="*/ 393 h 424"/>
                <a:gd name="T42" fmla="*/ 58 w 374"/>
                <a:gd name="T43" fmla="*/ 408 h 424"/>
                <a:gd name="T44" fmla="*/ 86 w 374"/>
                <a:gd name="T45" fmla="*/ 418 h 424"/>
                <a:gd name="T46" fmla="*/ 121 w 374"/>
                <a:gd name="T47" fmla="*/ 423 h 424"/>
                <a:gd name="T48" fmla="*/ 141 w 374"/>
                <a:gd name="T49" fmla="*/ 424 h 424"/>
                <a:gd name="T50" fmla="*/ 172 w 374"/>
                <a:gd name="T51" fmla="*/ 422 h 424"/>
                <a:gd name="T52" fmla="*/ 199 w 374"/>
                <a:gd name="T53" fmla="*/ 418 h 424"/>
                <a:gd name="T54" fmla="*/ 243 w 374"/>
                <a:gd name="T55" fmla="*/ 407 h 424"/>
                <a:gd name="T56" fmla="*/ 271 w 374"/>
                <a:gd name="T57" fmla="*/ 395 h 424"/>
                <a:gd name="T58" fmla="*/ 283 w 374"/>
                <a:gd name="T59" fmla="*/ 390 h 424"/>
                <a:gd name="T60" fmla="*/ 296 w 374"/>
                <a:gd name="T61" fmla="*/ 396 h 424"/>
                <a:gd name="T62" fmla="*/ 319 w 374"/>
                <a:gd name="T63" fmla="*/ 402 h 424"/>
                <a:gd name="T64" fmla="*/ 353 w 374"/>
                <a:gd name="T65" fmla="*/ 408 h 424"/>
                <a:gd name="T66" fmla="*/ 374 w 374"/>
                <a:gd name="T67" fmla="*/ 6 h 424"/>
                <a:gd name="T68" fmla="*/ 342 w 374"/>
                <a:gd name="T69" fmla="*/ 2 h 424"/>
                <a:gd name="T70" fmla="*/ 299 w 374"/>
                <a:gd name="T71" fmla="*/ 0 h 424"/>
                <a:gd name="T72" fmla="*/ 281 w 374"/>
                <a:gd name="T73" fmla="*/ 313 h 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74" h="424">
                  <a:moveTo>
                    <a:pt x="281" y="313"/>
                  </a:moveTo>
                  <a:lnTo>
                    <a:pt x="281" y="313"/>
                  </a:lnTo>
                  <a:lnTo>
                    <a:pt x="260" y="322"/>
                  </a:lnTo>
                  <a:lnTo>
                    <a:pt x="246" y="327"/>
                  </a:lnTo>
                  <a:lnTo>
                    <a:pt x="232" y="331"/>
                  </a:lnTo>
                  <a:lnTo>
                    <a:pt x="217" y="336"/>
                  </a:lnTo>
                  <a:lnTo>
                    <a:pt x="200" y="339"/>
                  </a:lnTo>
                  <a:lnTo>
                    <a:pt x="184" y="341"/>
                  </a:lnTo>
                  <a:lnTo>
                    <a:pt x="167" y="342"/>
                  </a:lnTo>
                  <a:lnTo>
                    <a:pt x="167" y="342"/>
                  </a:lnTo>
                  <a:lnTo>
                    <a:pt x="155" y="342"/>
                  </a:lnTo>
                  <a:lnTo>
                    <a:pt x="145" y="341"/>
                  </a:lnTo>
                  <a:lnTo>
                    <a:pt x="136" y="339"/>
                  </a:lnTo>
                  <a:lnTo>
                    <a:pt x="129" y="337"/>
                  </a:lnTo>
                  <a:lnTo>
                    <a:pt x="122" y="333"/>
                  </a:lnTo>
                  <a:lnTo>
                    <a:pt x="116" y="329"/>
                  </a:lnTo>
                  <a:lnTo>
                    <a:pt x="110" y="324"/>
                  </a:lnTo>
                  <a:lnTo>
                    <a:pt x="106" y="319"/>
                  </a:lnTo>
                  <a:lnTo>
                    <a:pt x="102" y="313"/>
                  </a:lnTo>
                  <a:lnTo>
                    <a:pt x="99" y="307"/>
                  </a:lnTo>
                  <a:lnTo>
                    <a:pt x="97" y="298"/>
                  </a:lnTo>
                  <a:lnTo>
                    <a:pt x="95" y="290"/>
                  </a:lnTo>
                  <a:lnTo>
                    <a:pt x="93" y="271"/>
                  </a:lnTo>
                  <a:lnTo>
                    <a:pt x="93" y="248"/>
                  </a:lnTo>
                  <a:lnTo>
                    <a:pt x="93" y="0"/>
                  </a:lnTo>
                  <a:lnTo>
                    <a:pt x="79" y="0"/>
                  </a:lnTo>
                  <a:lnTo>
                    <a:pt x="79" y="0"/>
                  </a:lnTo>
                  <a:lnTo>
                    <a:pt x="59" y="0"/>
                  </a:lnTo>
                  <a:lnTo>
                    <a:pt x="36" y="2"/>
                  </a:lnTo>
                  <a:lnTo>
                    <a:pt x="13" y="4"/>
                  </a:lnTo>
                  <a:lnTo>
                    <a:pt x="0" y="6"/>
                  </a:lnTo>
                  <a:lnTo>
                    <a:pt x="0" y="259"/>
                  </a:lnTo>
                  <a:lnTo>
                    <a:pt x="0" y="259"/>
                  </a:lnTo>
                  <a:lnTo>
                    <a:pt x="0" y="280"/>
                  </a:lnTo>
                  <a:lnTo>
                    <a:pt x="1" y="298"/>
                  </a:lnTo>
                  <a:lnTo>
                    <a:pt x="3" y="316"/>
                  </a:lnTo>
                  <a:lnTo>
                    <a:pt x="5" y="332"/>
                  </a:lnTo>
                  <a:lnTo>
                    <a:pt x="9" y="347"/>
                  </a:lnTo>
                  <a:lnTo>
                    <a:pt x="14" y="360"/>
                  </a:lnTo>
                  <a:lnTo>
                    <a:pt x="21" y="373"/>
                  </a:lnTo>
                  <a:lnTo>
                    <a:pt x="28" y="383"/>
                  </a:lnTo>
                  <a:lnTo>
                    <a:pt x="36" y="393"/>
                  </a:lnTo>
                  <a:lnTo>
                    <a:pt x="46" y="401"/>
                  </a:lnTo>
                  <a:lnTo>
                    <a:pt x="58" y="408"/>
                  </a:lnTo>
                  <a:lnTo>
                    <a:pt x="71" y="414"/>
                  </a:lnTo>
                  <a:lnTo>
                    <a:pt x="86" y="418"/>
                  </a:lnTo>
                  <a:lnTo>
                    <a:pt x="102" y="421"/>
                  </a:lnTo>
                  <a:lnTo>
                    <a:pt x="121" y="423"/>
                  </a:lnTo>
                  <a:lnTo>
                    <a:pt x="141" y="424"/>
                  </a:lnTo>
                  <a:lnTo>
                    <a:pt x="141" y="424"/>
                  </a:lnTo>
                  <a:lnTo>
                    <a:pt x="157" y="423"/>
                  </a:lnTo>
                  <a:lnTo>
                    <a:pt x="172" y="422"/>
                  </a:lnTo>
                  <a:lnTo>
                    <a:pt x="186" y="421"/>
                  </a:lnTo>
                  <a:lnTo>
                    <a:pt x="199" y="418"/>
                  </a:lnTo>
                  <a:lnTo>
                    <a:pt x="223" y="413"/>
                  </a:lnTo>
                  <a:lnTo>
                    <a:pt x="243" y="407"/>
                  </a:lnTo>
                  <a:lnTo>
                    <a:pt x="260" y="400"/>
                  </a:lnTo>
                  <a:lnTo>
                    <a:pt x="271" y="395"/>
                  </a:lnTo>
                  <a:lnTo>
                    <a:pt x="283" y="390"/>
                  </a:lnTo>
                  <a:lnTo>
                    <a:pt x="283" y="390"/>
                  </a:lnTo>
                  <a:lnTo>
                    <a:pt x="289" y="393"/>
                  </a:lnTo>
                  <a:lnTo>
                    <a:pt x="296" y="396"/>
                  </a:lnTo>
                  <a:lnTo>
                    <a:pt x="307" y="399"/>
                  </a:lnTo>
                  <a:lnTo>
                    <a:pt x="319" y="402"/>
                  </a:lnTo>
                  <a:lnTo>
                    <a:pt x="334" y="405"/>
                  </a:lnTo>
                  <a:lnTo>
                    <a:pt x="353" y="408"/>
                  </a:lnTo>
                  <a:lnTo>
                    <a:pt x="374" y="409"/>
                  </a:lnTo>
                  <a:lnTo>
                    <a:pt x="374" y="6"/>
                  </a:lnTo>
                  <a:lnTo>
                    <a:pt x="374" y="6"/>
                  </a:lnTo>
                  <a:lnTo>
                    <a:pt x="342" y="2"/>
                  </a:lnTo>
                  <a:lnTo>
                    <a:pt x="320" y="1"/>
                  </a:lnTo>
                  <a:lnTo>
                    <a:pt x="299" y="0"/>
                  </a:lnTo>
                  <a:lnTo>
                    <a:pt x="281" y="0"/>
                  </a:lnTo>
                  <a:lnTo>
                    <a:pt x="281" y="31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60" name="Freeform 13"/>
            <p:cNvSpPr>
              <a:spLocks/>
            </p:cNvSpPr>
            <p:nvPr userDrawn="1"/>
          </p:nvSpPr>
          <p:spPr bwMode="auto">
            <a:xfrm>
              <a:off x="5383" y="3974"/>
              <a:ext cx="78" cy="107"/>
            </a:xfrm>
            <a:custGeom>
              <a:avLst/>
              <a:gdLst>
                <a:gd name="T0" fmla="*/ 11 w 311"/>
                <a:gd name="T1" fmla="*/ 415 h 428"/>
                <a:gd name="T2" fmla="*/ 83 w 311"/>
                <a:gd name="T3" fmla="*/ 425 h 428"/>
                <a:gd name="T4" fmla="*/ 138 w 311"/>
                <a:gd name="T5" fmla="*/ 428 h 428"/>
                <a:gd name="T6" fmla="*/ 183 w 311"/>
                <a:gd name="T7" fmla="*/ 425 h 428"/>
                <a:gd name="T8" fmla="*/ 227 w 311"/>
                <a:gd name="T9" fmla="*/ 414 h 428"/>
                <a:gd name="T10" fmla="*/ 265 w 311"/>
                <a:gd name="T11" fmla="*/ 394 h 428"/>
                <a:gd name="T12" fmla="*/ 295 w 311"/>
                <a:gd name="T13" fmla="*/ 363 h 428"/>
                <a:gd name="T14" fmla="*/ 310 w 311"/>
                <a:gd name="T15" fmla="*/ 318 h 428"/>
                <a:gd name="T16" fmla="*/ 310 w 311"/>
                <a:gd name="T17" fmla="*/ 288 h 428"/>
                <a:gd name="T18" fmla="*/ 302 w 311"/>
                <a:gd name="T19" fmla="*/ 256 h 428"/>
                <a:gd name="T20" fmla="*/ 283 w 311"/>
                <a:gd name="T21" fmla="*/ 231 h 428"/>
                <a:gd name="T22" fmla="*/ 257 w 311"/>
                <a:gd name="T23" fmla="*/ 211 h 428"/>
                <a:gd name="T24" fmla="*/ 209 w 311"/>
                <a:gd name="T25" fmla="*/ 187 h 428"/>
                <a:gd name="T26" fmla="*/ 149 w 311"/>
                <a:gd name="T27" fmla="*/ 164 h 428"/>
                <a:gd name="T28" fmla="*/ 113 w 311"/>
                <a:gd name="T29" fmla="*/ 144 h 428"/>
                <a:gd name="T30" fmla="*/ 103 w 311"/>
                <a:gd name="T31" fmla="*/ 132 h 428"/>
                <a:gd name="T32" fmla="*/ 100 w 311"/>
                <a:gd name="T33" fmla="*/ 116 h 428"/>
                <a:gd name="T34" fmla="*/ 102 w 311"/>
                <a:gd name="T35" fmla="*/ 104 h 428"/>
                <a:gd name="T36" fmla="*/ 116 w 311"/>
                <a:gd name="T37" fmla="*/ 86 h 428"/>
                <a:gd name="T38" fmla="*/ 132 w 311"/>
                <a:gd name="T39" fmla="*/ 78 h 428"/>
                <a:gd name="T40" fmla="*/ 156 w 311"/>
                <a:gd name="T41" fmla="*/ 74 h 428"/>
                <a:gd name="T42" fmla="*/ 185 w 311"/>
                <a:gd name="T43" fmla="*/ 75 h 428"/>
                <a:gd name="T44" fmla="*/ 238 w 311"/>
                <a:gd name="T45" fmla="*/ 85 h 428"/>
                <a:gd name="T46" fmla="*/ 295 w 311"/>
                <a:gd name="T47" fmla="*/ 30 h 428"/>
                <a:gd name="T48" fmla="*/ 263 w 311"/>
                <a:gd name="T49" fmla="*/ 16 h 428"/>
                <a:gd name="T50" fmla="*/ 207 w 311"/>
                <a:gd name="T51" fmla="*/ 4 h 428"/>
                <a:gd name="T52" fmla="*/ 158 w 311"/>
                <a:gd name="T53" fmla="*/ 0 h 428"/>
                <a:gd name="T54" fmla="*/ 115 w 311"/>
                <a:gd name="T55" fmla="*/ 4 h 428"/>
                <a:gd name="T56" fmla="*/ 76 w 311"/>
                <a:gd name="T57" fmla="*/ 17 h 428"/>
                <a:gd name="T58" fmla="*/ 42 w 311"/>
                <a:gd name="T59" fmla="*/ 39 h 428"/>
                <a:gd name="T60" fmla="*/ 19 w 311"/>
                <a:gd name="T61" fmla="*/ 69 h 428"/>
                <a:gd name="T62" fmla="*/ 7 w 311"/>
                <a:gd name="T63" fmla="*/ 107 h 428"/>
                <a:gd name="T64" fmla="*/ 7 w 311"/>
                <a:gd name="T65" fmla="*/ 137 h 428"/>
                <a:gd name="T66" fmla="*/ 19 w 311"/>
                <a:gd name="T67" fmla="*/ 175 h 428"/>
                <a:gd name="T68" fmla="*/ 42 w 311"/>
                <a:gd name="T69" fmla="*/ 203 h 428"/>
                <a:gd name="T70" fmla="*/ 73 w 311"/>
                <a:gd name="T71" fmla="*/ 223 h 428"/>
                <a:gd name="T72" fmla="*/ 119 w 311"/>
                <a:gd name="T73" fmla="*/ 243 h 428"/>
                <a:gd name="T74" fmla="*/ 171 w 311"/>
                <a:gd name="T75" fmla="*/ 261 h 428"/>
                <a:gd name="T76" fmla="*/ 205 w 311"/>
                <a:gd name="T77" fmla="*/ 280 h 428"/>
                <a:gd name="T78" fmla="*/ 216 w 311"/>
                <a:gd name="T79" fmla="*/ 296 h 428"/>
                <a:gd name="T80" fmla="*/ 217 w 311"/>
                <a:gd name="T81" fmla="*/ 306 h 428"/>
                <a:gd name="T82" fmla="*/ 212 w 311"/>
                <a:gd name="T83" fmla="*/ 328 h 428"/>
                <a:gd name="T84" fmla="*/ 202 w 311"/>
                <a:gd name="T85" fmla="*/ 340 h 428"/>
                <a:gd name="T86" fmla="*/ 184 w 311"/>
                <a:gd name="T87" fmla="*/ 348 h 428"/>
                <a:gd name="T88" fmla="*/ 158 w 311"/>
                <a:gd name="T89" fmla="*/ 353 h 428"/>
                <a:gd name="T90" fmla="*/ 113 w 311"/>
                <a:gd name="T91" fmla="*/ 354 h 428"/>
                <a:gd name="T92" fmla="*/ 28 w 311"/>
                <a:gd name="T93" fmla="*/ 344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11" h="428">
                  <a:moveTo>
                    <a:pt x="0" y="413"/>
                  </a:moveTo>
                  <a:lnTo>
                    <a:pt x="0" y="413"/>
                  </a:lnTo>
                  <a:lnTo>
                    <a:pt x="11" y="415"/>
                  </a:lnTo>
                  <a:lnTo>
                    <a:pt x="39" y="420"/>
                  </a:lnTo>
                  <a:lnTo>
                    <a:pt x="60" y="423"/>
                  </a:lnTo>
                  <a:lnTo>
                    <a:pt x="83" y="425"/>
                  </a:lnTo>
                  <a:lnTo>
                    <a:pt x="110" y="427"/>
                  </a:lnTo>
                  <a:lnTo>
                    <a:pt x="138" y="428"/>
                  </a:lnTo>
                  <a:lnTo>
                    <a:pt x="138" y="428"/>
                  </a:lnTo>
                  <a:lnTo>
                    <a:pt x="154" y="427"/>
                  </a:lnTo>
                  <a:lnTo>
                    <a:pt x="168" y="426"/>
                  </a:lnTo>
                  <a:lnTo>
                    <a:pt x="183" y="425"/>
                  </a:lnTo>
                  <a:lnTo>
                    <a:pt x="198" y="422"/>
                  </a:lnTo>
                  <a:lnTo>
                    <a:pt x="213" y="419"/>
                  </a:lnTo>
                  <a:lnTo>
                    <a:pt x="227" y="414"/>
                  </a:lnTo>
                  <a:lnTo>
                    <a:pt x="241" y="408"/>
                  </a:lnTo>
                  <a:lnTo>
                    <a:pt x="254" y="402"/>
                  </a:lnTo>
                  <a:lnTo>
                    <a:pt x="265" y="394"/>
                  </a:lnTo>
                  <a:lnTo>
                    <a:pt x="276" y="385"/>
                  </a:lnTo>
                  <a:lnTo>
                    <a:pt x="286" y="375"/>
                  </a:lnTo>
                  <a:lnTo>
                    <a:pt x="295" y="363"/>
                  </a:lnTo>
                  <a:lnTo>
                    <a:pt x="302" y="350"/>
                  </a:lnTo>
                  <a:lnTo>
                    <a:pt x="307" y="334"/>
                  </a:lnTo>
                  <a:lnTo>
                    <a:pt x="310" y="318"/>
                  </a:lnTo>
                  <a:lnTo>
                    <a:pt x="311" y="300"/>
                  </a:lnTo>
                  <a:lnTo>
                    <a:pt x="311" y="300"/>
                  </a:lnTo>
                  <a:lnTo>
                    <a:pt x="310" y="288"/>
                  </a:lnTo>
                  <a:lnTo>
                    <a:pt x="309" y="277"/>
                  </a:lnTo>
                  <a:lnTo>
                    <a:pt x="306" y="266"/>
                  </a:lnTo>
                  <a:lnTo>
                    <a:pt x="302" y="256"/>
                  </a:lnTo>
                  <a:lnTo>
                    <a:pt x="297" y="248"/>
                  </a:lnTo>
                  <a:lnTo>
                    <a:pt x="291" y="239"/>
                  </a:lnTo>
                  <a:lnTo>
                    <a:pt x="283" y="231"/>
                  </a:lnTo>
                  <a:lnTo>
                    <a:pt x="276" y="224"/>
                  </a:lnTo>
                  <a:lnTo>
                    <a:pt x="267" y="217"/>
                  </a:lnTo>
                  <a:lnTo>
                    <a:pt x="257" y="211"/>
                  </a:lnTo>
                  <a:lnTo>
                    <a:pt x="247" y="204"/>
                  </a:lnTo>
                  <a:lnTo>
                    <a:pt x="234" y="199"/>
                  </a:lnTo>
                  <a:lnTo>
                    <a:pt x="209" y="187"/>
                  </a:lnTo>
                  <a:lnTo>
                    <a:pt x="180" y="176"/>
                  </a:lnTo>
                  <a:lnTo>
                    <a:pt x="180" y="176"/>
                  </a:lnTo>
                  <a:lnTo>
                    <a:pt x="149" y="164"/>
                  </a:lnTo>
                  <a:lnTo>
                    <a:pt x="135" y="157"/>
                  </a:lnTo>
                  <a:lnTo>
                    <a:pt x="123" y="151"/>
                  </a:lnTo>
                  <a:lnTo>
                    <a:pt x="113" y="144"/>
                  </a:lnTo>
                  <a:lnTo>
                    <a:pt x="109" y="140"/>
                  </a:lnTo>
                  <a:lnTo>
                    <a:pt x="106" y="136"/>
                  </a:lnTo>
                  <a:lnTo>
                    <a:pt x="103" y="132"/>
                  </a:lnTo>
                  <a:lnTo>
                    <a:pt x="101" y="127"/>
                  </a:lnTo>
                  <a:lnTo>
                    <a:pt x="100" y="121"/>
                  </a:lnTo>
                  <a:lnTo>
                    <a:pt x="100" y="116"/>
                  </a:lnTo>
                  <a:lnTo>
                    <a:pt x="100" y="116"/>
                  </a:lnTo>
                  <a:lnTo>
                    <a:pt x="100" y="110"/>
                  </a:lnTo>
                  <a:lnTo>
                    <a:pt x="102" y="104"/>
                  </a:lnTo>
                  <a:lnTo>
                    <a:pt x="106" y="97"/>
                  </a:lnTo>
                  <a:lnTo>
                    <a:pt x="112" y="90"/>
                  </a:lnTo>
                  <a:lnTo>
                    <a:pt x="116" y="86"/>
                  </a:lnTo>
                  <a:lnTo>
                    <a:pt x="120" y="83"/>
                  </a:lnTo>
                  <a:lnTo>
                    <a:pt x="126" y="81"/>
                  </a:lnTo>
                  <a:lnTo>
                    <a:pt x="132" y="78"/>
                  </a:lnTo>
                  <a:lnTo>
                    <a:pt x="139" y="76"/>
                  </a:lnTo>
                  <a:lnTo>
                    <a:pt x="147" y="75"/>
                  </a:lnTo>
                  <a:lnTo>
                    <a:pt x="156" y="74"/>
                  </a:lnTo>
                  <a:lnTo>
                    <a:pt x="166" y="74"/>
                  </a:lnTo>
                  <a:lnTo>
                    <a:pt x="166" y="74"/>
                  </a:lnTo>
                  <a:lnTo>
                    <a:pt x="185" y="75"/>
                  </a:lnTo>
                  <a:lnTo>
                    <a:pt x="205" y="77"/>
                  </a:lnTo>
                  <a:lnTo>
                    <a:pt x="222" y="81"/>
                  </a:lnTo>
                  <a:lnTo>
                    <a:pt x="238" y="85"/>
                  </a:lnTo>
                  <a:lnTo>
                    <a:pt x="262" y="94"/>
                  </a:lnTo>
                  <a:lnTo>
                    <a:pt x="271" y="98"/>
                  </a:lnTo>
                  <a:lnTo>
                    <a:pt x="295" y="30"/>
                  </a:lnTo>
                  <a:lnTo>
                    <a:pt x="295" y="30"/>
                  </a:lnTo>
                  <a:lnTo>
                    <a:pt x="276" y="22"/>
                  </a:lnTo>
                  <a:lnTo>
                    <a:pt x="263" y="16"/>
                  </a:lnTo>
                  <a:lnTo>
                    <a:pt x="247" y="12"/>
                  </a:lnTo>
                  <a:lnTo>
                    <a:pt x="228" y="7"/>
                  </a:lnTo>
                  <a:lnTo>
                    <a:pt x="207" y="4"/>
                  </a:lnTo>
                  <a:lnTo>
                    <a:pt x="183" y="1"/>
                  </a:lnTo>
                  <a:lnTo>
                    <a:pt x="158" y="0"/>
                  </a:lnTo>
                  <a:lnTo>
                    <a:pt x="158" y="0"/>
                  </a:lnTo>
                  <a:lnTo>
                    <a:pt x="143" y="1"/>
                  </a:lnTo>
                  <a:lnTo>
                    <a:pt x="129" y="2"/>
                  </a:lnTo>
                  <a:lnTo>
                    <a:pt x="115" y="4"/>
                  </a:lnTo>
                  <a:lnTo>
                    <a:pt x="102" y="8"/>
                  </a:lnTo>
                  <a:lnTo>
                    <a:pt x="88" y="12"/>
                  </a:lnTo>
                  <a:lnTo>
                    <a:pt x="76" y="17"/>
                  </a:lnTo>
                  <a:lnTo>
                    <a:pt x="64" y="24"/>
                  </a:lnTo>
                  <a:lnTo>
                    <a:pt x="53" y="31"/>
                  </a:lnTo>
                  <a:lnTo>
                    <a:pt x="42" y="39"/>
                  </a:lnTo>
                  <a:lnTo>
                    <a:pt x="33" y="47"/>
                  </a:lnTo>
                  <a:lnTo>
                    <a:pt x="25" y="58"/>
                  </a:lnTo>
                  <a:lnTo>
                    <a:pt x="19" y="69"/>
                  </a:lnTo>
                  <a:lnTo>
                    <a:pt x="13" y="80"/>
                  </a:lnTo>
                  <a:lnTo>
                    <a:pt x="9" y="94"/>
                  </a:lnTo>
                  <a:lnTo>
                    <a:pt x="7" y="107"/>
                  </a:lnTo>
                  <a:lnTo>
                    <a:pt x="6" y="122"/>
                  </a:lnTo>
                  <a:lnTo>
                    <a:pt x="6" y="122"/>
                  </a:lnTo>
                  <a:lnTo>
                    <a:pt x="7" y="137"/>
                  </a:lnTo>
                  <a:lnTo>
                    <a:pt x="9" y="150"/>
                  </a:lnTo>
                  <a:lnTo>
                    <a:pt x="13" y="164"/>
                  </a:lnTo>
                  <a:lnTo>
                    <a:pt x="19" y="175"/>
                  </a:lnTo>
                  <a:lnTo>
                    <a:pt x="25" y="185"/>
                  </a:lnTo>
                  <a:lnTo>
                    <a:pt x="33" y="194"/>
                  </a:lnTo>
                  <a:lnTo>
                    <a:pt x="42" y="203"/>
                  </a:lnTo>
                  <a:lnTo>
                    <a:pt x="51" y="210"/>
                  </a:lnTo>
                  <a:lnTo>
                    <a:pt x="62" y="217"/>
                  </a:lnTo>
                  <a:lnTo>
                    <a:pt x="73" y="223"/>
                  </a:lnTo>
                  <a:lnTo>
                    <a:pt x="84" y="229"/>
                  </a:lnTo>
                  <a:lnTo>
                    <a:pt x="95" y="235"/>
                  </a:lnTo>
                  <a:lnTo>
                    <a:pt x="119" y="243"/>
                  </a:lnTo>
                  <a:lnTo>
                    <a:pt x="142" y="251"/>
                  </a:lnTo>
                  <a:lnTo>
                    <a:pt x="142" y="251"/>
                  </a:lnTo>
                  <a:lnTo>
                    <a:pt x="171" y="261"/>
                  </a:lnTo>
                  <a:lnTo>
                    <a:pt x="184" y="266"/>
                  </a:lnTo>
                  <a:lnTo>
                    <a:pt x="196" y="273"/>
                  </a:lnTo>
                  <a:lnTo>
                    <a:pt x="205" y="280"/>
                  </a:lnTo>
                  <a:lnTo>
                    <a:pt x="211" y="287"/>
                  </a:lnTo>
                  <a:lnTo>
                    <a:pt x="214" y="291"/>
                  </a:lnTo>
                  <a:lnTo>
                    <a:pt x="216" y="296"/>
                  </a:lnTo>
                  <a:lnTo>
                    <a:pt x="217" y="300"/>
                  </a:lnTo>
                  <a:lnTo>
                    <a:pt x="217" y="306"/>
                  </a:lnTo>
                  <a:lnTo>
                    <a:pt x="217" y="306"/>
                  </a:lnTo>
                  <a:lnTo>
                    <a:pt x="217" y="315"/>
                  </a:lnTo>
                  <a:lnTo>
                    <a:pt x="214" y="324"/>
                  </a:lnTo>
                  <a:lnTo>
                    <a:pt x="212" y="328"/>
                  </a:lnTo>
                  <a:lnTo>
                    <a:pt x="209" y="332"/>
                  </a:lnTo>
                  <a:lnTo>
                    <a:pt x="206" y="335"/>
                  </a:lnTo>
                  <a:lnTo>
                    <a:pt x="202" y="340"/>
                  </a:lnTo>
                  <a:lnTo>
                    <a:pt x="197" y="343"/>
                  </a:lnTo>
                  <a:lnTo>
                    <a:pt x="190" y="346"/>
                  </a:lnTo>
                  <a:lnTo>
                    <a:pt x="184" y="348"/>
                  </a:lnTo>
                  <a:lnTo>
                    <a:pt x="176" y="350"/>
                  </a:lnTo>
                  <a:lnTo>
                    <a:pt x="167" y="352"/>
                  </a:lnTo>
                  <a:lnTo>
                    <a:pt x="158" y="353"/>
                  </a:lnTo>
                  <a:lnTo>
                    <a:pt x="134" y="354"/>
                  </a:lnTo>
                  <a:lnTo>
                    <a:pt x="134" y="354"/>
                  </a:lnTo>
                  <a:lnTo>
                    <a:pt x="113" y="354"/>
                  </a:lnTo>
                  <a:lnTo>
                    <a:pt x="92" y="352"/>
                  </a:lnTo>
                  <a:lnTo>
                    <a:pt x="55" y="348"/>
                  </a:lnTo>
                  <a:lnTo>
                    <a:pt x="28" y="344"/>
                  </a:lnTo>
                  <a:lnTo>
                    <a:pt x="18" y="342"/>
                  </a:lnTo>
                  <a:lnTo>
                    <a:pt x="0" y="41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61" name="Freeform 14"/>
            <p:cNvSpPr>
              <a:spLocks/>
            </p:cNvSpPr>
            <p:nvPr userDrawn="1"/>
          </p:nvSpPr>
          <p:spPr bwMode="auto">
            <a:xfrm>
              <a:off x="5059" y="3992"/>
              <a:ext cx="48" cy="71"/>
            </a:xfrm>
            <a:custGeom>
              <a:avLst/>
              <a:gdLst>
                <a:gd name="T0" fmla="*/ 0 w 194"/>
                <a:gd name="T1" fmla="*/ 7 h 282"/>
                <a:gd name="T2" fmla="*/ 0 w 194"/>
                <a:gd name="T3" fmla="*/ 7 h 282"/>
                <a:gd name="T4" fmla="*/ 14 w 194"/>
                <a:gd name="T5" fmla="*/ 4 h 282"/>
                <a:gd name="T6" fmla="*/ 31 w 194"/>
                <a:gd name="T7" fmla="*/ 2 h 282"/>
                <a:gd name="T8" fmla="*/ 52 w 194"/>
                <a:gd name="T9" fmla="*/ 0 h 282"/>
                <a:gd name="T10" fmla="*/ 73 w 194"/>
                <a:gd name="T11" fmla="*/ 0 h 282"/>
                <a:gd name="T12" fmla="*/ 73 w 194"/>
                <a:gd name="T13" fmla="*/ 0 h 282"/>
                <a:gd name="T14" fmla="*/ 87 w 194"/>
                <a:gd name="T15" fmla="*/ 0 h 282"/>
                <a:gd name="T16" fmla="*/ 98 w 194"/>
                <a:gd name="T17" fmla="*/ 1 h 282"/>
                <a:gd name="T18" fmla="*/ 110 w 194"/>
                <a:gd name="T19" fmla="*/ 4 h 282"/>
                <a:gd name="T20" fmla="*/ 121 w 194"/>
                <a:gd name="T21" fmla="*/ 7 h 282"/>
                <a:gd name="T22" fmla="*/ 132 w 194"/>
                <a:gd name="T23" fmla="*/ 11 h 282"/>
                <a:gd name="T24" fmla="*/ 141 w 194"/>
                <a:gd name="T25" fmla="*/ 17 h 282"/>
                <a:gd name="T26" fmla="*/ 151 w 194"/>
                <a:gd name="T27" fmla="*/ 24 h 282"/>
                <a:gd name="T28" fmla="*/ 159 w 194"/>
                <a:gd name="T29" fmla="*/ 31 h 282"/>
                <a:gd name="T30" fmla="*/ 166 w 194"/>
                <a:gd name="T31" fmla="*/ 40 h 282"/>
                <a:gd name="T32" fmla="*/ 174 w 194"/>
                <a:gd name="T33" fmla="*/ 49 h 282"/>
                <a:gd name="T34" fmla="*/ 180 w 194"/>
                <a:gd name="T35" fmla="*/ 61 h 282"/>
                <a:gd name="T36" fmla="*/ 185 w 194"/>
                <a:gd name="T37" fmla="*/ 74 h 282"/>
                <a:gd name="T38" fmla="*/ 189 w 194"/>
                <a:gd name="T39" fmla="*/ 88 h 282"/>
                <a:gd name="T40" fmla="*/ 192 w 194"/>
                <a:gd name="T41" fmla="*/ 103 h 282"/>
                <a:gd name="T42" fmla="*/ 193 w 194"/>
                <a:gd name="T43" fmla="*/ 119 h 282"/>
                <a:gd name="T44" fmla="*/ 194 w 194"/>
                <a:gd name="T45" fmla="*/ 138 h 282"/>
                <a:gd name="T46" fmla="*/ 194 w 194"/>
                <a:gd name="T47" fmla="*/ 138 h 282"/>
                <a:gd name="T48" fmla="*/ 194 w 194"/>
                <a:gd name="T49" fmla="*/ 155 h 282"/>
                <a:gd name="T50" fmla="*/ 193 w 194"/>
                <a:gd name="T51" fmla="*/ 172 h 282"/>
                <a:gd name="T52" fmla="*/ 191 w 194"/>
                <a:gd name="T53" fmla="*/ 187 h 282"/>
                <a:gd name="T54" fmla="*/ 188 w 194"/>
                <a:gd name="T55" fmla="*/ 202 h 282"/>
                <a:gd name="T56" fmla="*/ 185 w 194"/>
                <a:gd name="T57" fmla="*/ 215 h 282"/>
                <a:gd name="T58" fmla="*/ 181 w 194"/>
                <a:gd name="T59" fmla="*/ 226 h 282"/>
                <a:gd name="T60" fmla="*/ 175 w 194"/>
                <a:gd name="T61" fmla="*/ 238 h 282"/>
                <a:gd name="T62" fmla="*/ 168 w 194"/>
                <a:gd name="T63" fmla="*/ 247 h 282"/>
                <a:gd name="T64" fmla="*/ 160 w 194"/>
                <a:gd name="T65" fmla="*/ 255 h 282"/>
                <a:gd name="T66" fmla="*/ 151 w 194"/>
                <a:gd name="T67" fmla="*/ 262 h 282"/>
                <a:gd name="T68" fmla="*/ 141 w 194"/>
                <a:gd name="T69" fmla="*/ 269 h 282"/>
                <a:gd name="T70" fmla="*/ 129 w 194"/>
                <a:gd name="T71" fmla="*/ 274 h 282"/>
                <a:gd name="T72" fmla="*/ 115 w 194"/>
                <a:gd name="T73" fmla="*/ 277 h 282"/>
                <a:gd name="T74" fmla="*/ 100 w 194"/>
                <a:gd name="T75" fmla="*/ 280 h 282"/>
                <a:gd name="T76" fmla="*/ 84 w 194"/>
                <a:gd name="T77" fmla="*/ 282 h 282"/>
                <a:gd name="T78" fmla="*/ 65 w 194"/>
                <a:gd name="T79" fmla="*/ 282 h 282"/>
                <a:gd name="T80" fmla="*/ 65 w 194"/>
                <a:gd name="T81" fmla="*/ 282 h 282"/>
                <a:gd name="T82" fmla="*/ 42 w 194"/>
                <a:gd name="T83" fmla="*/ 281 h 282"/>
                <a:gd name="T84" fmla="*/ 20 w 194"/>
                <a:gd name="T85" fmla="*/ 280 h 282"/>
                <a:gd name="T86" fmla="*/ 0 w 194"/>
                <a:gd name="T87" fmla="*/ 278 h 282"/>
                <a:gd name="T88" fmla="*/ 0 w 194"/>
                <a:gd name="T89" fmla="*/ 7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94" h="282">
                  <a:moveTo>
                    <a:pt x="0" y="7"/>
                  </a:moveTo>
                  <a:lnTo>
                    <a:pt x="0" y="7"/>
                  </a:lnTo>
                  <a:lnTo>
                    <a:pt x="14" y="4"/>
                  </a:lnTo>
                  <a:lnTo>
                    <a:pt x="31" y="2"/>
                  </a:lnTo>
                  <a:lnTo>
                    <a:pt x="52" y="0"/>
                  </a:lnTo>
                  <a:lnTo>
                    <a:pt x="73" y="0"/>
                  </a:lnTo>
                  <a:lnTo>
                    <a:pt x="73" y="0"/>
                  </a:lnTo>
                  <a:lnTo>
                    <a:pt x="87" y="0"/>
                  </a:lnTo>
                  <a:lnTo>
                    <a:pt x="98" y="1"/>
                  </a:lnTo>
                  <a:lnTo>
                    <a:pt x="110" y="4"/>
                  </a:lnTo>
                  <a:lnTo>
                    <a:pt x="121" y="7"/>
                  </a:lnTo>
                  <a:lnTo>
                    <a:pt x="132" y="11"/>
                  </a:lnTo>
                  <a:lnTo>
                    <a:pt x="141" y="17"/>
                  </a:lnTo>
                  <a:lnTo>
                    <a:pt x="151" y="24"/>
                  </a:lnTo>
                  <a:lnTo>
                    <a:pt x="159" y="31"/>
                  </a:lnTo>
                  <a:lnTo>
                    <a:pt x="166" y="40"/>
                  </a:lnTo>
                  <a:lnTo>
                    <a:pt x="174" y="49"/>
                  </a:lnTo>
                  <a:lnTo>
                    <a:pt x="180" y="61"/>
                  </a:lnTo>
                  <a:lnTo>
                    <a:pt x="185" y="74"/>
                  </a:lnTo>
                  <a:lnTo>
                    <a:pt x="189" y="88"/>
                  </a:lnTo>
                  <a:lnTo>
                    <a:pt x="192" y="103"/>
                  </a:lnTo>
                  <a:lnTo>
                    <a:pt x="193" y="119"/>
                  </a:lnTo>
                  <a:lnTo>
                    <a:pt x="194" y="138"/>
                  </a:lnTo>
                  <a:lnTo>
                    <a:pt x="194" y="138"/>
                  </a:lnTo>
                  <a:lnTo>
                    <a:pt x="194" y="155"/>
                  </a:lnTo>
                  <a:lnTo>
                    <a:pt x="193" y="172"/>
                  </a:lnTo>
                  <a:lnTo>
                    <a:pt x="191" y="187"/>
                  </a:lnTo>
                  <a:lnTo>
                    <a:pt x="188" y="202"/>
                  </a:lnTo>
                  <a:lnTo>
                    <a:pt x="185" y="215"/>
                  </a:lnTo>
                  <a:lnTo>
                    <a:pt x="181" y="226"/>
                  </a:lnTo>
                  <a:lnTo>
                    <a:pt x="175" y="238"/>
                  </a:lnTo>
                  <a:lnTo>
                    <a:pt x="168" y="247"/>
                  </a:lnTo>
                  <a:lnTo>
                    <a:pt x="160" y="255"/>
                  </a:lnTo>
                  <a:lnTo>
                    <a:pt x="151" y="262"/>
                  </a:lnTo>
                  <a:lnTo>
                    <a:pt x="141" y="269"/>
                  </a:lnTo>
                  <a:lnTo>
                    <a:pt x="129" y="274"/>
                  </a:lnTo>
                  <a:lnTo>
                    <a:pt x="115" y="277"/>
                  </a:lnTo>
                  <a:lnTo>
                    <a:pt x="100" y="280"/>
                  </a:lnTo>
                  <a:lnTo>
                    <a:pt x="84" y="282"/>
                  </a:lnTo>
                  <a:lnTo>
                    <a:pt x="65" y="282"/>
                  </a:lnTo>
                  <a:lnTo>
                    <a:pt x="65" y="282"/>
                  </a:lnTo>
                  <a:lnTo>
                    <a:pt x="42" y="281"/>
                  </a:lnTo>
                  <a:lnTo>
                    <a:pt x="20" y="280"/>
                  </a:lnTo>
                  <a:lnTo>
                    <a:pt x="0" y="278"/>
                  </a:lnTo>
                  <a:lnTo>
                    <a:pt x="0" y="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62" name="Freeform 15"/>
            <p:cNvSpPr>
              <a:spLocks/>
            </p:cNvSpPr>
            <p:nvPr userDrawn="1"/>
          </p:nvSpPr>
          <p:spPr bwMode="auto">
            <a:xfrm>
              <a:off x="5035" y="3974"/>
              <a:ext cx="97" cy="107"/>
            </a:xfrm>
            <a:custGeom>
              <a:avLst/>
              <a:gdLst>
                <a:gd name="T0" fmla="*/ 171 w 385"/>
                <a:gd name="T1" fmla="*/ 0 h 428"/>
                <a:gd name="T2" fmla="*/ 171 w 385"/>
                <a:gd name="T3" fmla="*/ 0 h 428"/>
                <a:gd name="T4" fmla="*/ 150 w 385"/>
                <a:gd name="T5" fmla="*/ 1 h 428"/>
                <a:gd name="T6" fmla="*/ 129 w 385"/>
                <a:gd name="T7" fmla="*/ 2 h 428"/>
                <a:gd name="T8" fmla="*/ 106 w 385"/>
                <a:gd name="T9" fmla="*/ 4 h 428"/>
                <a:gd name="T10" fmla="*/ 83 w 385"/>
                <a:gd name="T11" fmla="*/ 7 h 428"/>
                <a:gd name="T12" fmla="*/ 60 w 385"/>
                <a:gd name="T13" fmla="*/ 10 h 428"/>
                <a:gd name="T14" fmla="*/ 39 w 385"/>
                <a:gd name="T15" fmla="*/ 14 h 428"/>
                <a:gd name="T16" fmla="*/ 18 w 385"/>
                <a:gd name="T17" fmla="*/ 20 h 428"/>
                <a:gd name="T18" fmla="*/ 0 w 385"/>
                <a:gd name="T19" fmla="*/ 26 h 428"/>
                <a:gd name="T20" fmla="*/ 0 w 385"/>
                <a:gd name="T21" fmla="*/ 415 h 428"/>
                <a:gd name="T22" fmla="*/ 0 w 385"/>
                <a:gd name="T23" fmla="*/ 415 h 428"/>
                <a:gd name="T24" fmla="*/ 15 w 385"/>
                <a:gd name="T25" fmla="*/ 418 h 428"/>
                <a:gd name="T26" fmla="*/ 34 w 385"/>
                <a:gd name="T27" fmla="*/ 420 h 428"/>
                <a:gd name="T28" fmla="*/ 73 w 385"/>
                <a:gd name="T29" fmla="*/ 424 h 428"/>
                <a:gd name="T30" fmla="*/ 116 w 385"/>
                <a:gd name="T31" fmla="*/ 427 h 428"/>
                <a:gd name="T32" fmla="*/ 155 w 385"/>
                <a:gd name="T33" fmla="*/ 428 h 428"/>
                <a:gd name="T34" fmla="*/ 155 w 385"/>
                <a:gd name="T35" fmla="*/ 428 h 428"/>
                <a:gd name="T36" fmla="*/ 186 w 385"/>
                <a:gd name="T37" fmla="*/ 427 h 428"/>
                <a:gd name="T38" fmla="*/ 212 w 385"/>
                <a:gd name="T39" fmla="*/ 425 h 428"/>
                <a:gd name="T40" fmla="*/ 238 w 385"/>
                <a:gd name="T41" fmla="*/ 421 h 428"/>
                <a:gd name="T42" fmla="*/ 261 w 385"/>
                <a:gd name="T43" fmla="*/ 415 h 428"/>
                <a:gd name="T44" fmla="*/ 282 w 385"/>
                <a:gd name="T45" fmla="*/ 408 h 428"/>
                <a:gd name="T46" fmla="*/ 301 w 385"/>
                <a:gd name="T47" fmla="*/ 399 h 428"/>
                <a:gd name="T48" fmla="*/ 309 w 385"/>
                <a:gd name="T49" fmla="*/ 394 h 428"/>
                <a:gd name="T50" fmla="*/ 318 w 385"/>
                <a:gd name="T51" fmla="*/ 389 h 428"/>
                <a:gd name="T52" fmla="*/ 326 w 385"/>
                <a:gd name="T53" fmla="*/ 383 h 428"/>
                <a:gd name="T54" fmla="*/ 333 w 385"/>
                <a:gd name="T55" fmla="*/ 377 h 428"/>
                <a:gd name="T56" fmla="*/ 339 w 385"/>
                <a:gd name="T57" fmla="*/ 369 h 428"/>
                <a:gd name="T58" fmla="*/ 345 w 385"/>
                <a:gd name="T59" fmla="*/ 362 h 428"/>
                <a:gd name="T60" fmla="*/ 351 w 385"/>
                <a:gd name="T61" fmla="*/ 355 h 428"/>
                <a:gd name="T62" fmla="*/ 356 w 385"/>
                <a:gd name="T63" fmla="*/ 347 h 428"/>
                <a:gd name="T64" fmla="*/ 361 w 385"/>
                <a:gd name="T65" fmla="*/ 337 h 428"/>
                <a:gd name="T66" fmla="*/ 366 w 385"/>
                <a:gd name="T67" fmla="*/ 329 h 428"/>
                <a:gd name="T68" fmla="*/ 373 w 385"/>
                <a:gd name="T69" fmla="*/ 309 h 428"/>
                <a:gd name="T70" fmla="*/ 378 w 385"/>
                <a:gd name="T71" fmla="*/ 287 h 428"/>
                <a:gd name="T72" fmla="*/ 382 w 385"/>
                <a:gd name="T73" fmla="*/ 264 h 428"/>
                <a:gd name="T74" fmla="*/ 384 w 385"/>
                <a:gd name="T75" fmla="*/ 239 h 428"/>
                <a:gd name="T76" fmla="*/ 385 w 385"/>
                <a:gd name="T77" fmla="*/ 211 h 428"/>
                <a:gd name="T78" fmla="*/ 385 w 385"/>
                <a:gd name="T79" fmla="*/ 211 h 428"/>
                <a:gd name="T80" fmla="*/ 384 w 385"/>
                <a:gd name="T81" fmla="*/ 187 h 428"/>
                <a:gd name="T82" fmla="*/ 381 w 385"/>
                <a:gd name="T83" fmla="*/ 164 h 428"/>
                <a:gd name="T84" fmla="*/ 377 w 385"/>
                <a:gd name="T85" fmla="*/ 143 h 428"/>
                <a:gd name="T86" fmla="*/ 371 w 385"/>
                <a:gd name="T87" fmla="*/ 122 h 428"/>
                <a:gd name="T88" fmla="*/ 363 w 385"/>
                <a:gd name="T89" fmla="*/ 104 h 428"/>
                <a:gd name="T90" fmla="*/ 352 w 385"/>
                <a:gd name="T91" fmla="*/ 86 h 428"/>
                <a:gd name="T92" fmla="*/ 341 w 385"/>
                <a:gd name="T93" fmla="*/ 71 h 428"/>
                <a:gd name="T94" fmla="*/ 328 w 385"/>
                <a:gd name="T95" fmla="*/ 57 h 428"/>
                <a:gd name="T96" fmla="*/ 314 w 385"/>
                <a:gd name="T97" fmla="*/ 43 h 428"/>
                <a:gd name="T98" fmla="*/ 297 w 385"/>
                <a:gd name="T99" fmla="*/ 32 h 428"/>
                <a:gd name="T100" fmla="*/ 280 w 385"/>
                <a:gd name="T101" fmla="*/ 23 h 428"/>
                <a:gd name="T102" fmla="*/ 260 w 385"/>
                <a:gd name="T103" fmla="*/ 14 h 428"/>
                <a:gd name="T104" fmla="*/ 240 w 385"/>
                <a:gd name="T105" fmla="*/ 8 h 428"/>
                <a:gd name="T106" fmla="*/ 218 w 385"/>
                <a:gd name="T107" fmla="*/ 4 h 428"/>
                <a:gd name="T108" fmla="*/ 195 w 385"/>
                <a:gd name="T109" fmla="*/ 1 h 428"/>
                <a:gd name="T110" fmla="*/ 171 w 385"/>
                <a:gd name="T111" fmla="*/ 0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85" h="428">
                  <a:moveTo>
                    <a:pt x="171" y="0"/>
                  </a:moveTo>
                  <a:lnTo>
                    <a:pt x="171" y="0"/>
                  </a:lnTo>
                  <a:lnTo>
                    <a:pt x="150" y="1"/>
                  </a:lnTo>
                  <a:lnTo>
                    <a:pt x="129" y="2"/>
                  </a:lnTo>
                  <a:lnTo>
                    <a:pt x="106" y="4"/>
                  </a:lnTo>
                  <a:lnTo>
                    <a:pt x="83" y="7"/>
                  </a:lnTo>
                  <a:lnTo>
                    <a:pt x="60" y="10"/>
                  </a:lnTo>
                  <a:lnTo>
                    <a:pt x="39" y="14"/>
                  </a:lnTo>
                  <a:lnTo>
                    <a:pt x="18" y="20"/>
                  </a:lnTo>
                  <a:lnTo>
                    <a:pt x="0" y="26"/>
                  </a:lnTo>
                  <a:lnTo>
                    <a:pt x="0" y="415"/>
                  </a:lnTo>
                  <a:lnTo>
                    <a:pt x="0" y="415"/>
                  </a:lnTo>
                  <a:lnTo>
                    <a:pt x="15" y="418"/>
                  </a:lnTo>
                  <a:lnTo>
                    <a:pt x="34" y="420"/>
                  </a:lnTo>
                  <a:lnTo>
                    <a:pt x="73" y="424"/>
                  </a:lnTo>
                  <a:lnTo>
                    <a:pt x="116" y="427"/>
                  </a:lnTo>
                  <a:lnTo>
                    <a:pt x="155" y="428"/>
                  </a:lnTo>
                  <a:lnTo>
                    <a:pt x="155" y="428"/>
                  </a:lnTo>
                  <a:lnTo>
                    <a:pt x="186" y="427"/>
                  </a:lnTo>
                  <a:lnTo>
                    <a:pt x="212" y="425"/>
                  </a:lnTo>
                  <a:lnTo>
                    <a:pt x="238" y="421"/>
                  </a:lnTo>
                  <a:lnTo>
                    <a:pt x="261" y="415"/>
                  </a:lnTo>
                  <a:lnTo>
                    <a:pt x="282" y="408"/>
                  </a:lnTo>
                  <a:lnTo>
                    <a:pt x="301" y="399"/>
                  </a:lnTo>
                  <a:lnTo>
                    <a:pt x="309" y="394"/>
                  </a:lnTo>
                  <a:lnTo>
                    <a:pt x="318" y="389"/>
                  </a:lnTo>
                  <a:lnTo>
                    <a:pt x="326" y="383"/>
                  </a:lnTo>
                  <a:lnTo>
                    <a:pt x="333" y="377"/>
                  </a:lnTo>
                  <a:lnTo>
                    <a:pt x="339" y="369"/>
                  </a:lnTo>
                  <a:lnTo>
                    <a:pt x="345" y="362"/>
                  </a:lnTo>
                  <a:lnTo>
                    <a:pt x="351" y="355"/>
                  </a:lnTo>
                  <a:lnTo>
                    <a:pt x="356" y="347"/>
                  </a:lnTo>
                  <a:lnTo>
                    <a:pt x="361" y="337"/>
                  </a:lnTo>
                  <a:lnTo>
                    <a:pt x="366" y="329"/>
                  </a:lnTo>
                  <a:lnTo>
                    <a:pt x="373" y="309"/>
                  </a:lnTo>
                  <a:lnTo>
                    <a:pt x="378" y="287"/>
                  </a:lnTo>
                  <a:lnTo>
                    <a:pt x="382" y="264"/>
                  </a:lnTo>
                  <a:lnTo>
                    <a:pt x="384" y="239"/>
                  </a:lnTo>
                  <a:lnTo>
                    <a:pt x="385" y="211"/>
                  </a:lnTo>
                  <a:lnTo>
                    <a:pt x="385" y="211"/>
                  </a:lnTo>
                  <a:lnTo>
                    <a:pt x="384" y="187"/>
                  </a:lnTo>
                  <a:lnTo>
                    <a:pt x="381" y="164"/>
                  </a:lnTo>
                  <a:lnTo>
                    <a:pt x="377" y="143"/>
                  </a:lnTo>
                  <a:lnTo>
                    <a:pt x="371" y="122"/>
                  </a:lnTo>
                  <a:lnTo>
                    <a:pt x="363" y="104"/>
                  </a:lnTo>
                  <a:lnTo>
                    <a:pt x="352" y="86"/>
                  </a:lnTo>
                  <a:lnTo>
                    <a:pt x="341" y="71"/>
                  </a:lnTo>
                  <a:lnTo>
                    <a:pt x="328" y="57"/>
                  </a:lnTo>
                  <a:lnTo>
                    <a:pt x="314" y="43"/>
                  </a:lnTo>
                  <a:lnTo>
                    <a:pt x="297" y="32"/>
                  </a:lnTo>
                  <a:lnTo>
                    <a:pt x="280" y="23"/>
                  </a:lnTo>
                  <a:lnTo>
                    <a:pt x="260" y="14"/>
                  </a:lnTo>
                  <a:lnTo>
                    <a:pt x="240" y="8"/>
                  </a:lnTo>
                  <a:lnTo>
                    <a:pt x="218" y="4"/>
                  </a:lnTo>
                  <a:lnTo>
                    <a:pt x="195" y="1"/>
                  </a:lnTo>
                  <a:lnTo>
                    <a:pt x="17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</p:grpSp>
      <p:sp>
        <p:nvSpPr>
          <p:cNvPr id="3" name="Text Placeholder 2"/>
          <p:cNvSpPr>
            <a:spLocks noGrp="1"/>
          </p:cNvSpPr>
          <p:nvPr userDrawn="1">
            <p:ph type="body" idx="1" hasCustomPrompt="1"/>
          </p:nvPr>
        </p:nvSpPr>
        <p:spPr>
          <a:xfrm>
            <a:off x="3232433" y="1361854"/>
            <a:ext cx="7397074" cy="1946285"/>
          </a:xfrm>
        </p:spPr>
        <p:txBody>
          <a:bodyPr anchor="t">
            <a:normAutofit/>
          </a:bodyPr>
          <a:lstStyle>
            <a:lvl1pPr marL="0" indent="0">
              <a:buNone/>
              <a:defRPr sz="2800" baseline="0">
                <a:solidFill>
                  <a:schemeClr val="tx1"/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GB" noProof="0" dirty="0" smtClean="0"/>
              <a:t>Divider title here</a:t>
            </a:r>
          </a:p>
        </p:txBody>
      </p:sp>
      <p:sp>
        <p:nvSpPr>
          <p:cNvPr id="2" name="Title 1"/>
          <p:cNvSpPr>
            <a:spLocks noGrp="1"/>
          </p:cNvSpPr>
          <p:nvPr userDrawn="1">
            <p:ph type="title" hasCustomPrompt="1"/>
          </p:nvPr>
        </p:nvSpPr>
        <p:spPr>
          <a:xfrm>
            <a:off x="44728" y="627001"/>
            <a:ext cx="1746418" cy="1287035"/>
          </a:xfrm>
        </p:spPr>
        <p:txBody>
          <a:bodyPr anchor="t">
            <a:normAutofit/>
          </a:bodyPr>
          <a:lstStyle>
            <a:lvl1pPr algn="r">
              <a:defRPr sz="7200" b="0" cap="all">
                <a:solidFill>
                  <a:schemeClr val="accent3"/>
                </a:solidFill>
              </a:defRPr>
            </a:lvl1pPr>
          </a:lstStyle>
          <a:p>
            <a:r>
              <a:rPr lang="en-GB" noProof="0" smtClean="0"/>
              <a:t>1</a:t>
            </a:r>
            <a:endParaRPr lang="en-GB" noProof="0"/>
          </a:p>
        </p:txBody>
      </p:sp>
      <p:cxnSp>
        <p:nvCxnSpPr>
          <p:cNvPr id="12" name="Conector recto 12"/>
          <p:cNvCxnSpPr/>
          <p:nvPr userDrawn="1"/>
        </p:nvCxnSpPr>
        <p:spPr>
          <a:xfrm flipH="1">
            <a:off x="1674064" y="1516324"/>
            <a:ext cx="1512464" cy="0"/>
          </a:xfrm>
          <a:prstGeom prst="line">
            <a:avLst/>
          </a:prstGeom>
          <a:ln w="12700" cmpd="sng">
            <a:solidFill>
              <a:schemeClr val="accent3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0" name="Text Box 11"/>
          <p:cNvSpPr txBox="1">
            <a:spLocks noChangeArrowheads="1"/>
          </p:cNvSpPr>
          <p:nvPr userDrawn="1"/>
        </p:nvSpPr>
        <p:spPr bwMode="auto">
          <a:xfrm rot="-5400000">
            <a:off x="8831859" y="2848712"/>
            <a:ext cx="4996635" cy="20005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50000"/>
              </a:spcBef>
              <a:defRPr sz="2000" b="1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50000"/>
              </a:spcBef>
              <a:defRPr sz="2000" b="1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50000"/>
              </a:spcBef>
              <a:defRPr sz="2000" b="1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50000"/>
              </a:spcBef>
              <a:defRPr sz="2000" b="1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50000"/>
              </a:spcBef>
              <a:defRPr sz="2000" b="1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>
              <a:spcBef>
                <a:spcPct val="0"/>
              </a:spcBef>
              <a:defRPr/>
            </a:pPr>
            <a:r>
              <a:rPr lang="en-GB" sz="700" b="0" dirty="0" smtClean="0">
                <a:solidFill>
                  <a:srgbClr val="FFFFFF">
                    <a:lumMod val="65000"/>
                  </a:srgbClr>
                </a:solidFill>
                <a:latin typeface="Verdana"/>
              </a:rPr>
              <a:t>© 2013 Amadeus IT Group SA</a:t>
            </a:r>
          </a:p>
        </p:txBody>
      </p:sp>
      <p:cxnSp>
        <p:nvCxnSpPr>
          <p:cNvPr id="47" name="Conector recto 8"/>
          <p:cNvCxnSpPr/>
          <p:nvPr userDrawn="1"/>
        </p:nvCxnSpPr>
        <p:spPr>
          <a:xfrm flipV="1">
            <a:off x="9617079" y="6029764"/>
            <a:ext cx="0" cy="290960"/>
          </a:xfrm>
          <a:prstGeom prst="line">
            <a:avLst/>
          </a:prstGeom>
          <a:ln w="12700" cmpd="sng">
            <a:solidFill>
              <a:schemeClr val="bg1">
                <a:lumMod val="65000"/>
              </a:schemeClr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48" name="Picture Placeholder 4"/>
          <p:cNvSpPr>
            <a:spLocks noGrp="1"/>
          </p:cNvSpPr>
          <p:nvPr>
            <p:ph type="pic" sz="quarter" idx="11" hasCustomPrompt="1"/>
          </p:nvPr>
        </p:nvSpPr>
        <p:spPr>
          <a:xfrm>
            <a:off x="7605365" y="6029741"/>
            <a:ext cx="1723686" cy="340227"/>
          </a:xfrm>
        </p:spPr>
        <p:txBody>
          <a:bodyPr>
            <a:noAutofit/>
          </a:bodyPr>
          <a:lstStyle>
            <a:lvl1pPr marL="0" indent="0">
              <a:buNone/>
              <a:defRPr sz="9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en-GB" dirty="0" smtClean="0"/>
              <a:t>Co-branding logo</a:t>
            </a:r>
            <a:endParaRPr lang="en-GB" dirty="0"/>
          </a:p>
        </p:txBody>
      </p:sp>
      <p:grpSp>
        <p:nvGrpSpPr>
          <p:cNvPr id="38" name="Group 37"/>
          <p:cNvGrpSpPr/>
          <p:nvPr userDrawn="1"/>
        </p:nvGrpSpPr>
        <p:grpSpPr>
          <a:xfrm>
            <a:off x="10702202" y="68066"/>
            <a:ext cx="874461" cy="651751"/>
            <a:chOff x="8388192" y="36245"/>
            <a:chExt cx="874464" cy="651751"/>
          </a:xfrm>
        </p:grpSpPr>
        <p:grpSp>
          <p:nvGrpSpPr>
            <p:cNvPr id="39" name="Group 38"/>
            <p:cNvGrpSpPr/>
            <p:nvPr userDrawn="1"/>
          </p:nvGrpSpPr>
          <p:grpSpPr>
            <a:xfrm>
              <a:off x="8545513" y="36245"/>
              <a:ext cx="489905" cy="495602"/>
              <a:chOff x="7818438" y="101600"/>
              <a:chExt cx="546100" cy="552450"/>
            </a:xfrm>
          </p:grpSpPr>
          <p:sp>
            <p:nvSpPr>
              <p:cNvPr id="42" name="Freeform 5"/>
              <p:cNvSpPr>
                <a:spLocks noEditPoints="1"/>
              </p:cNvSpPr>
              <p:nvPr userDrawn="1"/>
            </p:nvSpPr>
            <p:spPr bwMode="auto">
              <a:xfrm>
                <a:off x="7818438" y="200025"/>
                <a:ext cx="546100" cy="454025"/>
              </a:xfrm>
              <a:custGeom>
                <a:avLst/>
                <a:gdLst>
                  <a:gd name="T0" fmla="*/ 56 w 344"/>
                  <a:gd name="T1" fmla="*/ 0 h 286"/>
                  <a:gd name="T2" fmla="*/ 44 w 344"/>
                  <a:gd name="T3" fmla="*/ 2 h 286"/>
                  <a:gd name="T4" fmla="*/ 24 w 344"/>
                  <a:gd name="T5" fmla="*/ 10 h 286"/>
                  <a:gd name="T6" fmla="*/ 10 w 344"/>
                  <a:gd name="T7" fmla="*/ 26 h 286"/>
                  <a:gd name="T8" fmla="*/ 2 w 344"/>
                  <a:gd name="T9" fmla="*/ 46 h 286"/>
                  <a:gd name="T10" fmla="*/ 0 w 344"/>
                  <a:gd name="T11" fmla="*/ 230 h 286"/>
                  <a:gd name="T12" fmla="*/ 2 w 344"/>
                  <a:gd name="T13" fmla="*/ 242 h 286"/>
                  <a:gd name="T14" fmla="*/ 10 w 344"/>
                  <a:gd name="T15" fmla="*/ 262 h 286"/>
                  <a:gd name="T16" fmla="*/ 24 w 344"/>
                  <a:gd name="T17" fmla="*/ 278 h 286"/>
                  <a:gd name="T18" fmla="*/ 44 w 344"/>
                  <a:gd name="T19" fmla="*/ 286 h 286"/>
                  <a:gd name="T20" fmla="*/ 288 w 344"/>
                  <a:gd name="T21" fmla="*/ 286 h 286"/>
                  <a:gd name="T22" fmla="*/ 300 w 344"/>
                  <a:gd name="T23" fmla="*/ 286 h 286"/>
                  <a:gd name="T24" fmla="*/ 320 w 344"/>
                  <a:gd name="T25" fmla="*/ 278 h 286"/>
                  <a:gd name="T26" fmla="*/ 334 w 344"/>
                  <a:gd name="T27" fmla="*/ 262 h 286"/>
                  <a:gd name="T28" fmla="*/ 344 w 344"/>
                  <a:gd name="T29" fmla="*/ 242 h 286"/>
                  <a:gd name="T30" fmla="*/ 344 w 344"/>
                  <a:gd name="T31" fmla="*/ 58 h 286"/>
                  <a:gd name="T32" fmla="*/ 344 w 344"/>
                  <a:gd name="T33" fmla="*/ 46 h 286"/>
                  <a:gd name="T34" fmla="*/ 334 w 344"/>
                  <a:gd name="T35" fmla="*/ 26 h 286"/>
                  <a:gd name="T36" fmla="*/ 320 w 344"/>
                  <a:gd name="T37" fmla="*/ 10 h 286"/>
                  <a:gd name="T38" fmla="*/ 300 w 344"/>
                  <a:gd name="T39" fmla="*/ 2 h 286"/>
                  <a:gd name="T40" fmla="*/ 288 w 344"/>
                  <a:gd name="T41" fmla="*/ 0 h 286"/>
                  <a:gd name="T42" fmla="*/ 148 w 344"/>
                  <a:gd name="T43" fmla="*/ 142 h 286"/>
                  <a:gd name="T44" fmla="*/ 144 w 344"/>
                  <a:gd name="T45" fmla="*/ 136 h 286"/>
                  <a:gd name="T46" fmla="*/ 136 w 344"/>
                  <a:gd name="T47" fmla="*/ 122 h 286"/>
                  <a:gd name="T48" fmla="*/ 134 w 344"/>
                  <a:gd name="T49" fmla="*/ 112 h 286"/>
                  <a:gd name="T50" fmla="*/ 138 w 344"/>
                  <a:gd name="T51" fmla="*/ 98 h 286"/>
                  <a:gd name="T52" fmla="*/ 146 w 344"/>
                  <a:gd name="T53" fmla="*/ 88 h 286"/>
                  <a:gd name="T54" fmla="*/ 158 w 344"/>
                  <a:gd name="T55" fmla="*/ 80 h 286"/>
                  <a:gd name="T56" fmla="*/ 172 w 344"/>
                  <a:gd name="T57" fmla="*/ 76 h 286"/>
                  <a:gd name="T58" fmla="*/ 178 w 344"/>
                  <a:gd name="T59" fmla="*/ 78 h 286"/>
                  <a:gd name="T60" fmla="*/ 192 w 344"/>
                  <a:gd name="T61" fmla="*/ 82 h 286"/>
                  <a:gd name="T62" fmla="*/ 202 w 344"/>
                  <a:gd name="T63" fmla="*/ 92 h 286"/>
                  <a:gd name="T64" fmla="*/ 208 w 344"/>
                  <a:gd name="T65" fmla="*/ 106 h 286"/>
                  <a:gd name="T66" fmla="*/ 208 w 344"/>
                  <a:gd name="T67" fmla="*/ 112 h 286"/>
                  <a:gd name="T68" fmla="*/ 204 w 344"/>
                  <a:gd name="T69" fmla="*/ 128 h 286"/>
                  <a:gd name="T70" fmla="*/ 196 w 344"/>
                  <a:gd name="T71" fmla="*/ 140 h 286"/>
                  <a:gd name="T72" fmla="*/ 126 w 344"/>
                  <a:gd name="T73" fmla="*/ 228 h 2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44" h="286">
                    <a:moveTo>
                      <a:pt x="288" y="0"/>
                    </a:moveTo>
                    <a:lnTo>
                      <a:pt x="56" y="0"/>
                    </a:lnTo>
                    <a:lnTo>
                      <a:pt x="56" y="0"/>
                    </a:lnTo>
                    <a:lnTo>
                      <a:pt x="44" y="2"/>
                    </a:lnTo>
                    <a:lnTo>
                      <a:pt x="34" y="6"/>
                    </a:lnTo>
                    <a:lnTo>
                      <a:pt x="24" y="10"/>
                    </a:lnTo>
                    <a:lnTo>
                      <a:pt x="16" y="18"/>
                    </a:lnTo>
                    <a:lnTo>
                      <a:pt x="10" y="26"/>
                    </a:lnTo>
                    <a:lnTo>
                      <a:pt x="4" y="36"/>
                    </a:lnTo>
                    <a:lnTo>
                      <a:pt x="2" y="46"/>
                    </a:lnTo>
                    <a:lnTo>
                      <a:pt x="0" y="58"/>
                    </a:lnTo>
                    <a:lnTo>
                      <a:pt x="0" y="230"/>
                    </a:lnTo>
                    <a:lnTo>
                      <a:pt x="0" y="230"/>
                    </a:lnTo>
                    <a:lnTo>
                      <a:pt x="2" y="242"/>
                    </a:lnTo>
                    <a:lnTo>
                      <a:pt x="4" y="252"/>
                    </a:lnTo>
                    <a:lnTo>
                      <a:pt x="10" y="262"/>
                    </a:lnTo>
                    <a:lnTo>
                      <a:pt x="16" y="270"/>
                    </a:lnTo>
                    <a:lnTo>
                      <a:pt x="24" y="278"/>
                    </a:lnTo>
                    <a:lnTo>
                      <a:pt x="34" y="282"/>
                    </a:lnTo>
                    <a:lnTo>
                      <a:pt x="44" y="286"/>
                    </a:lnTo>
                    <a:lnTo>
                      <a:pt x="56" y="286"/>
                    </a:lnTo>
                    <a:lnTo>
                      <a:pt x="288" y="286"/>
                    </a:lnTo>
                    <a:lnTo>
                      <a:pt x="288" y="286"/>
                    </a:lnTo>
                    <a:lnTo>
                      <a:pt x="300" y="286"/>
                    </a:lnTo>
                    <a:lnTo>
                      <a:pt x="310" y="282"/>
                    </a:lnTo>
                    <a:lnTo>
                      <a:pt x="320" y="278"/>
                    </a:lnTo>
                    <a:lnTo>
                      <a:pt x="328" y="270"/>
                    </a:lnTo>
                    <a:lnTo>
                      <a:pt x="334" y="262"/>
                    </a:lnTo>
                    <a:lnTo>
                      <a:pt x="340" y="252"/>
                    </a:lnTo>
                    <a:lnTo>
                      <a:pt x="344" y="242"/>
                    </a:lnTo>
                    <a:lnTo>
                      <a:pt x="344" y="230"/>
                    </a:lnTo>
                    <a:lnTo>
                      <a:pt x="344" y="58"/>
                    </a:lnTo>
                    <a:lnTo>
                      <a:pt x="344" y="58"/>
                    </a:lnTo>
                    <a:lnTo>
                      <a:pt x="344" y="46"/>
                    </a:lnTo>
                    <a:lnTo>
                      <a:pt x="340" y="36"/>
                    </a:lnTo>
                    <a:lnTo>
                      <a:pt x="334" y="26"/>
                    </a:lnTo>
                    <a:lnTo>
                      <a:pt x="328" y="18"/>
                    </a:lnTo>
                    <a:lnTo>
                      <a:pt x="320" y="10"/>
                    </a:lnTo>
                    <a:lnTo>
                      <a:pt x="310" y="6"/>
                    </a:lnTo>
                    <a:lnTo>
                      <a:pt x="300" y="2"/>
                    </a:lnTo>
                    <a:lnTo>
                      <a:pt x="288" y="0"/>
                    </a:lnTo>
                    <a:lnTo>
                      <a:pt x="288" y="0"/>
                    </a:lnTo>
                    <a:close/>
                    <a:moveTo>
                      <a:pt x="126" y="228"/>
                    </a:moveTo>
                    <a:lnTo>
                      <a:pt x="148" y="142"/>
                    </a:lnTo>
                    <a:lnTo>
                      <a:pt x="148" y="142"/>
                    </a:lnTo>
                    <a:lnTo>
                      <a:pt x="144" y="136"/>
                    </a:lnTo>
                    <a:lnTo>
                      <a:pt x="138" y="130"/>
                    </a:lnTo>
                    <a:lnTo>
                      <a:pt x="136" y="122"/>
                    </a:lnTo>
                    <a:lnTo>
                      <a:pt x="134" y="112"/>
                    </a:lnTo>
                    <a:lnTo>
                      <a:pt x="134" y="112"/>
                    </a:lnTo>
                    <a:lnTo>
                      <a:pt x="136" y="106"/>
                    </a:lnTo>
                    <a:lnTo>
                      <a:pt x="138" y="98"/>
                    </a:lnTo>
                    <a:lnTo>
                      <a:pt x="142" y="92"/>
                    </a:lnTo>
                    <a:lnTo>
                      <a:pt x="146" y="88"/>
                    </a:lnTo>
                    <a:lnTo>
                      <a:pt x="152" y="82"/>
                    </a:lnTo>
                    <a:lnTo>
                      <a:pt x="158" y="80"/>
                    </a:lnTo>
                    <a:lnTo>
                      <a:pt x="164" y="78"/>
                    </a:lnTo>
                    <a:lnTo>
                      <a:pt x="172" y="76"/>
                    </a:lnTo>
                    <a:lnTo>
                      <a:pt x="172" y="76"/>
                    </a:lnTo>
                    <a:lnTo>
                      <a:pt x="178" y="78"/>
                    </a:lnTo>
                    <a:lnTo>
                      <a:pt x="186" y="80"/>
                    </a:lnTo>
                    <a:lnTo>
                      <a:pt x="192" y="82"/>
                    </a:lnTo>
                    <a:lnTo>
                      <a:pt x="198" y="88"/>
                    </a:lnTo>
                    <a:lnTo>
                      <a:pt x="202" y="92"/>
                    </a:lnTo>
                    <a:lnTo>
                      <a:pt x="204" y="98"/>
                    </a:lnTo>
                    <a:lnTo>
                      <a:pt x="208" y="106"/>
                    </a:lnTo>
                    <a:lnTo>
                      <a:pt x="208" y="112"/>
                    </a:lnTo>
                    <a:lnTo>
                      <a:pt x="208" y="112"/>
                    </a:lnTo>
                    <a:lnTo>
                      <a:pt x="206" y="120"/>
                    </a:lnTo>
                    <a:lnTo>
                      <a:pt x="204" y="128"/>
                    </a:lnTo>
                    <a:lnTo>
                      <a:pt x="200" y="134"/>
                    </a:lnTo>
                    <a:lnTo>
                      <a:pt x="196" y="140"/>
                    </a:lnTo>
                    <a:lnTo>
                      <a:pt x="220" y="228"/>
                    </a:lnTo>
                    <a:lnTo>
                      <a:pt x="126" y="228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005EB8"/>
                  </a:solidFill>
                </a:endParaRPr>
              </a:p>
            </p:txBody>
          </p:sp>
          <p:sp>
            <p:nvSpPr>
              <p:cNvPr id="43" name="Freeform 6"/>
              <p:cNvSpPr>
                <a:spLocks/>
              </p:cNvSpPr>
              <p:nvPr userDrawn="1"/>
            </p:nvSpPr>
            <p:spPr bwMode="auto">
              <a:xfrm>
                <a:off x="7961313" y="101600"/>
                <a:ext cx="260350" cy="88900"/>
              </a:xfrm>
              <a:custGeom>
                <a:avLst/>
                <a:gdLst>
                  <a:gd name="T0" fmla="*/ 20 w 164"/>
                  <a:gd name="T1" fmla="*/ 56 h 56"/>
                  <a:gd name="T2" fmla="*/ 20 w 164"/>
                  <a:gd name="T3" fmla="*/ 56 h 56"/>
                  <a:gd name="T4" fmla="*/ 22 w 164"/>
                  <a:gd name="T5" fmla="*/ 46 h 56"/>
                  <a:gd name="T6" fmla="*/ 26 w 164"/>
                  <a:gd name="T7" fmla="*/ 36 h 56"/>
                  <a:gd name="T8" fmla="*/ 30 w 164"/>
                  <a:gd name="T9" fmla="*/ 30 h 56"/>
                  <a:gd name="T10" fmla="*/ 36 w 164"/>
                  <a:gd name="T11" fmla="*/ 26 h 56"/>
                  <a:gd name="T12" fmla="*/ 42 w 164"/>
                  <a:gd name="T13" fmla="*/ 22 h 56"/>
                  <a:gd name="T14" fmla="*/ 54 w 164"/>
                  <a:gd name="T15" fmla="*/ 20 h 56"/>
                  <a:gd name="T16" fmla="*/ 82 w 164"/>
                  <a:gd name="T17" fmla="*/ 20 h 56"/>
                  <a:gd name="T18" fmla="*/ 82 w 164"/>
                  <a:gd name="T19" fmla="*/ 20 h 56"/>
                  <a:gd name="T20" fmla="*/ 112 w 164"/>
                  <a:gd name="T21" fmla="*/ 20 h 56"/>
                  <a:gd name="T22" fmla="*/ 122 w 164"/>
                  <a:gd name="T23" fmla="*/ 22 h 56"/>
                  <a:gd name="T24" fmla="*/ 130 w 164"/>
                  <a:gd name="T25" fmla="*/ 26 h 56"/>
                  <a:gd name="T26" fmla="*/ 136 w 164"/>
                  <a:gd name="T27" fmla="*/ 30 h 56"/>
                  <a:gd name="T28" fmla="*/ 140 w 164"/>
                  <a:gd name="T29" fmla="*/ 36 h 56"/>
                  <a:gd name="T30" fmla="*/ 142 w 164"/>
                  <a:gd name="T31" fmla="*/ 46 h 56"/>
                  <a:gd name="T32" fmla="*/ 144 w 164"/>
                  <a:gd name="T33" fmla="*/ 56 h 56"/>
                  <a:gd name="T34" fmla="*/ 164 w 164"/>
                  <a:gd name="T35" fmla="*/ 56 h 56"/>
                  <a:gd name="T36" fmla="*/ 164 w 164"/>
                  <a:gd name="T37" fmla="*/ 56 h 56"/>
                  <a:gd name="T38" fmla="*/ 162 w 164"/>
                  <a:gd name="T39" fmla="*/ 38 h 56"/>
                  <a:gd name="T40" fmla="*/ 156 w 164"/>
                  <a:gd name="T41" fmla="*/ 24 h 56"/>
                  <a:gd name="T42" fmla="*/ 148 w 164"/>
                  <a:gd name="T43" fmla="*/ 14 h 56"/>
                  <a:gd name="T44" fmla="*/ 138 w 164"/>
                  <a:gd name="T45" fmla="*/ 6 h 56"/>
                  <a:gd name="T46" fmla="*/ 126 w 164"/>
                  <a:gd name="T47" fmla="*/ 2 h 56"/>
                  <a:gd name="T48" fmla="*/ 112 w 164"/>
                  <a:gd name="T49" fmla="*/ 0 h 56"/>
                  <a:gd name="T50" fmla="*/ 82 w 164"/>
                  <a:gd name="T51" fmla="*/ 0 h 56"/>
                  <a:gd name="T52" fmla="*/ 82 w 164"/>
                  <a:gd name="T53" fmla="*/ 0 h 56"/>
                  <a:gd name="T54" fmla="*/ 52 w 164"/>
                  <a:gd name="T55" fmla="*/ 0 h 56"/>
                  <a:gd name="T56" fmla="*/ 38 w 164"/>
                  <a:gd name="T57" fmla="*/ 2 h 56"/>
                  <a:gd name="T58" fmla="*/ 26 w 164"/>
                  <a:gd name="T59" fmla="*/ 6 h 56"/>
                  <a:gd name="T60" fmla="*/ 16 w 164"/>
                  <a:gd name="T61" fmla="*/ 14 h 56"/>
                  <a:gd name="T62" fmla="*/ 8 w 164"/>
                  <a:gd name="T63" fmla="*/ 24 h 56"/>
                  <a:gd name="T64" fmla="*/ 2 w 164"/>
                  <a:gd name="T65" fmla="*/ 38 h 56"/>
                  <a:gd name="T66" fmla="*/ 0 w 164"/>
                  <a:gd name="T67" fmla="*/ 56 h 56"/>
                  <a:gd name="T68" fmla="*/ 20 w 164"/>
                  <a:gd name="T69" fmla="*/ 5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64" h="56">
                    <a:moveTo>
                      <a:pt x="20" y="56"/>
                    </a:moveTo>
                    <a:lnTo>
                      <a:pt x="20" y="56"/>
                    </a:lnTo>
                    <a:lnTo>
                      <a:pt x="22" y="46"/>
                    </a:lnTo>
                    <a:lnTo>
                      <a:pt x="26" y="36"/>
                    </a:lnTo>
                    <a:lnTo>
                      <a:pt x="30" y="30"/>
                    </a:lnTo>
                    <a:lnTo>
                      <a:pt x="36" y="26"/>
                    </a:lnTo>
                    <a:lnTo>
                      <a:pt x="42" y="22"/>
                    </a:lnTo>
                    <a:lnTo>
                      <a:pt x="54" y="20"/>
                    </a:lnTo>
                    <a:lnTo>
                      <a:pt x="82" y="20"/>
                    </a:lnTo>
                    <a:lnTo>
                      <a:pt x="82" y="20"/>
                    </a:lnTo>
                    <a:lnTo>
                      <a:pt x="112" y="20"/>
                    </a:lnTo>
                    <a:lnTo>
                      <a:pt x="122" y="22"/>
                    </a:lnTo>
                    <a:lnTo>
                      <a:pt x="130" y="26"/>
                    </a:lnTo>
                    <a:lnTo>
                      <a:pt x="136" y="30"/>
                    </a:lnTo>
                    <a:lnTo>
                      <a:pt x="140" y="36"/>
                    </a:lnTo>
                    <a:lnTo>
                      <a:pt x="142" y="46"/>
                    </a:lnTo>
                    <a:lnTo>
                      <a:pt x="144" y="56"/>
                    </a:lnTo>
                    <a:lnTo>
                      <a:pt x="164" y="56"/>
                    </a:lnTo>
                    <a:lnTo>
                      <a:pt x="164" y="56"/>
                    </a:lnTo>
                    <a:lnTo>
                      <a:pt x="162" y="38"/>
                    </a:lnTo>
                    <a:lnTo>
                      <a:pt x="156" y="24"/>
                    </a:lnTo>
                    <a:lnTo>
                      <a:pt x="148" y="14"/>
                    </a:lnTo>
                    <a:lnTo>
                      <a:pt x="138" y="6"/>
                    </a:lnTo>
                    <a:lnTo>
                      <a:pt x="126" y="2"/>
                    </a:lnTo>
                    <a:lnTo>
                      <a:pt x="112" y="0"/>
                    </a:lnTo>
                    <a:lnTo>
                      <a:pt x="82" y="0"/>
                    </a:lnTo>
                    <a:lnTo>
                      <a:pt x="82" y="0"/>
                    </a:lnTo>
                    <a:lnTo>
                      <a:pt x="52" y="0"/>
                    </a:lnTo>
                    <a:lnTo>
                      <a:pt x="38" y="2"/>
                    </a:lnTo>
                    <a:lnTo>
                      <a:pt x="26" y="6"/>
                    </a:lnTo>
                    <a:lnTo>
                      <a:pt x="16" y="14"/>
                    </a:lnTo>
                    <a:lnTo>
                      <a:pt x="8" y="24"/>
                    </a:lnTo>
                    <a:lnTo>
                      <a:pt x="2" y="38"/>
                    </a:lnTo>
                    <a:lnTo>
                      <a:pt x="0" y="56"/>
                    </a:lnTo>
                    <a:lnTo>
                      <a:pt x="20" y="56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005EB8"/>
                  </a:solidFill>
                </a:endParaRPr>
              </a:p>
            </p:txBody>
          </p:sp>
        </p:grpSp>
        <p:sp>
          <p:nvSpPr>
            <p:cNvPr id="40" name="TextBox 39"/>
            <p:cNvSpPr txBox="1"/>
            <p:nvPr userDrawn="1"/>
          </p:nvSpPr>
          <p:spPr>
            <a:xfrm rot="16200000">
              <a:off x="8191736" y="232708"/>
              <a:ext cx="563729" cy="17081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510" dirty="0">
                  <a:solidFill>
                    <a:srgbClr val="FFFFFF"/>
                  </a:solidFill>
                </a:rPr>
                <a:t>strictly</a:t>
              </a:r>
            </a:p>
          </p:txBody>
        </p:sp>
        <p:sp>
          <p:nvSpPr>
            <p:cNvPr id="41" name="TextBox 40"/>
            <p:cNvSpPr txBox="1"/>
            <p:nvPr userDrawn="1"/>
          </p:nvSpPr>
          <p:spPr>
            <a:xfrm>
              <a:off x="8410801" y="506408"/>
              <a:ext cx="851855" cy="18158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580" dirty="0">
                  <a:solidFill>
                    <a:srgbClr val="FFFFFF"/>
                  </a:solidFill>
                </a:rPr>
                <a:t>CONFIDENTIAL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68477750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ndex p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3" name="Group 52"/>
          <p:cNvGrpSpPr/>
          <p:nvPr userDrawn="1"/>
        </p:nvGrpSpPr>
        <p:grpSpPr>
          <a:xfrm>
            <a:off x="10702652" y="68066"/>
            <a:ext cx="874461" cy="651751"/>
            <a:chOff x="8388192" y="36245"/>
            <a:chExt cx="874464" cy="651751"/>
          </a:xfrm>
        </p:grpSpPr>
        <p:grpSp>
          <p:nvGrpSpPr>
            <p:cNvPr id="54" name="Group 53"/>
            <p:cNvGrpSpPr/>
            <p:nvPr userDrawn="1"/>
          </p:nvGrpSpPr>
          <p:grpSpPr>
            <a:xfrm>
              <a:off x="8545513" y="36245"/>
              <a:ext cx="489905" cy="495602"/>
              <a:chOff x="7818438" y="101600"/>
              <a:chExt cx="546100" cy="552450"/>
            </a:xfrm>
          </p:grpSpPr>
          <p:sp>
            <p:nvSpPr>
              <p:cNvPr id="57" name="Freeform 5"/>
              <p:cNvSpPr>
                <a:spLocks noEditPoints="1"/>
              </p:cNvSpPr>
              <p:nvPr userDrawn="1"/>
            </p:nvSpPr>
            <p:spPr bwMode="auto">
              <a:xfrm>
                <a:off x="7818438" y="200025"/>
                <a:ext cx="546100" cy="454025"/>
              </a:xfrm>
              <a:custGeom>
                <a:avLst/>
                <a:gdLst>
                  <a:gd name="T0" fmla="*/ 56 w 344"/>
                  <a:gd name="T1" fmla="*/ 0 h 286"/>
                  <a:gd name="T2" fmla="*/ 44 w 344"/>
                  <a:gd name="T3" fmla="*/ 2 h 286"/>
                  <a:gd name="T4" fmla="*/ 24 w 344"/>
                  <a:gd name="T5" fmla="*/ 10 h 286"/>
                  <a:gd name="T6" fmla="*/ 10 w 344"/>
                  <a:gd name="T7" fmla="*/ 26 h 286"/>
                  <a:gd name="T8" fmla="*/ 2 w 344"/>
                  <a:gd name="T9" fmla="*/ 46 h 286"/>
                  <a:gd name="T10" fmla="*/ 0 w 344"/>
                  <a:gd name="T11" fmla="*/ 230 h 286"/>
                  <a:gd name="T12" fmla="*/ 2 w 344"/>
                  <a:gd name="T13" fmla="*/ 242 h 286"/>
                  <a:gd name="T14" fmla="*/ 10 w 344"/>
                  <a:gd name="T15" fmla="*/ 262 h 286"/>
                  <a:gd name="T16" fmla="*/ 24 w 344"/>
                  <a:gd name="T17" fmla="*/ 278 h 286"/>
                  <a:gd name="T18" fmla="*/ 44 w 344"/>
                  <a:gd name="T19" fmla="*/ 286 h 286"/>
                  <a:gd name="T20" fmla="*/ 288 w 344"/>
                  <a:gd name="T21" fmla="*/ 286 h 286"/>
                  <a:gd name="T22" fmla="*/ 300 w 344"/>
                  <a:gd name="T23" fmla="*/ 286 h 286"/>
                  <a:gd name="T24" fmla="*/ 320 w 344"/>
                  <a:gd name="T25" fmla="*/ 278 h 286"/>
                  <a:gd name="T26" fmla="*/ 334 w 344"/>
                  <a:gd name="T27" fmla="*/ 262 h 286"/>
                  <a:gd name="T28" fmla="*/ 344 w 344"/>
                  <a:gd name="T29" fmla="*/ 242 h 286"/>
                  <a:gd name="T30" fmla="*/ 344 w 344"/>
                  <a:gd name="T31" fmla="*/ 58 h 286"/>
                  <a:gd name="T32" fmla="*/ 344 w 344"/>
                  <a:gd name="T33" fmla="*/ 46 h 286"/>
                  <a:gd name="T34" fmla="*/ 334 w 344"/>
                  <a:gd name="T35" fmla="*/ 26 h 286"/>
                  <a:gd name="T36" fmla="*/ 320 w 344"/>
                  <a:gd name="T37" fmla="*/ 10 h 286"/>
                  <a:gd name="T38" fmla="*/ 300 w 344"/>
                  <a:gd name="T39" fmla="*/ 2 h 286"/>
                  <a:gd name="T40" fmla="*/ 288 w 344"/>
                  <a:gd name="T41" fmla="*/ 0 h 286"/>
                  <a:gd name="T42" fmla="*/ 148 w 344"/>
                  <a:gd name="T43" fmla="*/ 142 h 286"/>
                  <a:gd name="T44" fmla="*/ 144 w 344"/>
                  <a:gd name="T45" fmla="*/ 136 h 286"/>
                  <a:gd name="T46" fmla="*/ 136 w 344"/>
                  <a:gd name="T47" fmla="*/ 122 h 286"/>
                  <a:gd name="T48" fmla="*/ 134 w 344"/>
                  <a:gd name="T49" fmla="*/ 112 h 286"/>
                  <a:gd name="T50" fmla="*/ 138 w 344"/>
                  <a:gd name="T51" fmla="*/ 98 h 286"/>
                  <a:gd name="T52" fmla="*/ 146 w 344"/>
                  <a:gd name="T53" fmla="*/ 88 h 286"/>
                  <a:gd name="T54" fmla="*/ 158 w 344"/>
                  <a:gd name="T55" fmla="*/ 80 h 286"/>
                  <a:gd name="T56" fmla="*/ 172 w 344"/>
                  <a:gd name="T57" fmla="*/ 76 h 286"/>
                  <a:gd name="T58" fmla="*/ 178 w 344"/>
                  <a:gd name="T59" fmla="*/ 78 h 286"/>
                  <a:gd name="T60" fmla="*/ 192 w 344"/>
                  <a:gd name="T61" fmla="*/ 82 h 286"/>
                  <a:gd name="T62" fmla="*/ 202 w 344"/>
                  <a:gd name="T63" fmla="*/ 92 h 286"/>
                  <a:gd name="T64" fmla="*/ 208 w 344"/>
                  <a:gd name="T65" fmla="*/ 106 h 286"/>
                  <a:gd name="T66" fmla="*/ 208 w 344"/>
                  <a:gd name="T67" fmla="*/ 112 h 286"/>
                  <a:gd name="T68" fmla="*/ 204 w 344"/>
                  <a:gd name="T69" fmla="*/ 128 h 286"/>
                  <a:gd name="T70" fmla="*/ 196 w 344"/>
                  <a:gd name="T71" fmla="*/ 140 h 286"/>
                  <a:gd name="T72" fmla="*/ 126 w 344"/>
                  <a:gd name="T73" fmla="*/ 228 h 2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44" h="286">
                    <a:moveTo>
                      <a:pt x="288" y="0"/>
                    </a:moveTo>
                    <a:lnTo>
                      <a:pt x="56" y="0"/>
                    </a:lnTo>
                    <a:lnTo>
                      <a:pt x="56" y="0"/>
                    </a:lnTo>
                    <a:lnTo>
                      <a:pt x="44" y="2"/>
                    </a:lnTo>
                    <a:lnTo>
                      <a:pt x="34" y="6"/>
                    </a:lnTo>
                    <a:lnTo>
                      <a:pt x="24" y="10"/>
                    </a:lnTo>
                    <a:lnTo>
                      <a:pt x="16" y="18"/>
                    </a:lnTo>
                    <a:lnTo>
                      <a:pt x="10" y="26"/>
                    </a:lnTo>
                    <a:lnTo>
                      <a:pt x="4" y="36"/>
                    </a:lnTo>
                    <a:lnTo>
                      <a:pt x="2" y="46"/>
                    </a:lnTo>
                    <a:lnTo>
                      <a:pt x="0" y="58"/>
                    </a:lnTo>
                    <a:lnTo>
                      <a:pt x="0" y="230"/>
                    </a:lnTo>
                    <a:lnTo>
                      <a:pt x="0" y="230"/>
                    </a:lnTo>
                    <a:lnTo>
                      <a:pt x="2" y="242"/>
                    </a:lnTo>
                    <a:lnTo>
                      <a:pt x="4" y="252"/>
                    </a:lnTo>
                    <a:lnTo>
                      <a:pt x="10" y="262"/>
                    </a:lnTo>
                    <a:lnTo>
                      <a:pt x="16" y="270"/>
                    </a:lnTo>
                    <a:lnTo>
                      <a:pt x="24" y="278"/>
                    </a:lnTo>
                    <a:lnTo>
                      <a:pt x="34" y="282"/>
                    </a:lnTo>
                    <a:lnTo>
                      <a:pt x="44" y="286"/>
                    </a:lnTo>
                    <a:lnTo>
                      <a:pt x="56" y="286"/>
                    </a:lnTo>
                    <a:lnTo>
                      <a:pt x="288" y="286"/>
                    </a:lnTo>
                    <a:lnTo>
                      <a:pt x="288" y="286"/>
                    </a:lnTo>
                    <a:lnTo>
                      <a:pt x="300" y="286"/>
                    </a:lnTo>
                    <a:lnTo>
                      <a:pt x="310" y="282"/>
                    </a:lnTo>
                    <a:lnTo>
                      <a:pt x="320" y="278"/>
                    </a:lnTo>
                    <a:lnTo>
                      <a:pt x="328" y="270"/>
                    </a:lnTo>
                    <a:lnTo>
                      <a:pt x="334" y="262"/>
                    </a:lnTo>
                    <a:lnTo>
                      <a:pt x="340" y="252"/>
                    </a:lnTo>
                    <a:lnTo>
                      <a:pt x="344" y="242"/>
                    </a:lnTo>
                    <a:lnTo>
                      <a:pt x="344" y="230"/>
                    </a:lnTo>
                    <a:lnTo>
                      <a:pt x="344" y="58"/>
                    </a:lnTo>
                    <a:lnTo>
                      <a:pt x="344" y="58"/>
                    </a:lnTo>
                    <a:lnTo>
                      <a:pt x="344" y="46"/>
                    </a:lnTo>
                    <a:lnTo>
                      <a:pt x="340" y="36"/>
                    </a:lnTo>
                    <a:lnTo>
                      <a:pt x="334" y="26"/>
                    </a:lnTo>
                    <a:lnTo>
                      <a:pt x="328" y="18"/>
                    </a:lnTo>
                    <a:lnTo>
                      <a:pt x="320" y="10"/>
                    </a:lnTo>
                    <a:lnTo>
                      <a:pt x="310" y="6"/>
                    </a:lnTo>
                    <a:lnTo>
                      <a:pt x="300" y="2"/>
                    </a:lnTo>
                    <a:lnTo>
                      <a:pt x="288" y="0"/>
                    </a:lnTo>
                    <a:lnTo>
                      <a:pt x="288" y="0"/>
                    </a:lnTo>
                    <a:close/>
                    <a:moveTo>
                      <a:pt x="126" y="228"/>
                    </a:moveTo>
                    <a:lnTo>
                      <a:pt x="148" y="142"/>
                    </a:lnTo>
                    <a:lnTo>
                      <a:pt x="148" y="142"/>
                    </a:lnTo>
                    <a:lnTo>
                      <a:pt x="144" y="136"/>
                    </a:lnTo>
                    <a:lnTo>
                      <a:pt x="138" y="130"/>
                    </a:lnTo>
                    <a:lnTo>
                      <a:pt x="136" y="122"/>
                    </a:lnTo>
                    <a:lnTo>
                      <a:pt x="134" y="112"/>
                    </a:lnTo>
                    <a:lnTo>
                      <a:pt x="134" y="112"/>
                    </a:lnTo>
                    <a:lnTo>
                      <a:pt x="136" y="106"/>
                    </a:lnTo>
                    <a:lnTo>
                      <a:pt x="138" y="98"/>
                    </a:lnTo>
                    <a:lnTo>
                      <a:pt x="142" y="92"/>
                    </a:lnTo>
                    <a:lnTo>
                      <a:pt x="146" y="88"/>
                    </a:lnTo>
                    <a:lnTo>
                      <a:pt x="152" y="82"/>
                    </a:lnTo>
                    <a:lnTo>
                      <a:pt x="158" y="80"/>
                    </a:lnTo>
                    <a:lnTo>
                      <a:pt x="164" y="78"/>
                    </a:lnTo>
                    <a:lnTo>
                      <a:pt x="172" y="76"/>
                    </a:lnTo>
                    <a:lnTo>
                      <a:pt x="172" y="76"/>
                    </a:lnTo>
                    <a:lnTo>
                      <a:pt x="178" y="78"/>
                    </a:lnTo>
                    <a:lnTo>
                      <a:pt x="186" y="80"/>
                    </a:lnTo>
                    <a:lnTo>
                      <a:pt x="192" y="82"/>
                    </a:lnTo>
                    <a:lnTo>
                      <a:pt x="198" y="88"/>
                    </a:lnTo>
                    <a:lnTo>
                      <a:pt x="202" y="92"/>
                    </a:lnTo>
                    <a:lnTo>
                      <a:pt x="204" y="98"/>
                    </a:lnTo>
                    <a:lnTo>
                      <a:pt x="208" y="106"/>
                    </a:lnTo>
                    <a:lnTo>
                      <a:pt x="208" y="112"/>
                    </a:lnTo>
                    <a:lnTo>
                      <a:pt x="208" y="112"/>
                    </a:lnTo>
                    <a:lnTo>
                      <a:pt x="206" y="120"/>
                    </a:lnTo>
                    <a:lnTo>
                      <a:pt x="204" y="128"/>
                    </a:lnTo>
                    <a:lnTo>
                      <a:pt x="200" y="134"/>
                    </a:lnTo>
                    <a:lnTo>
                      <a:pt x="196" y="140"/>
                    </a:lnTo>
                    <a:lnTo>
                      <a:pt x="220" y="228"/>
                    </a:lnTo>
                    <a:lnTo>
                      <a:pt x="126" y="228"/>
                    </a:lnTo>
                    <a:close/>
                  </a:path>
                </a:pathLst>
              </a:custGeom>
              <a:solidFill>
                <a:srgbClr val="E31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005EB8"/>
                  </a:solidFill>
                </a:endParaRPr>
              </a:p>
            </p:txBody>
          </p:sp>
          <p:sp>
            <p:nvSpPr>
              <p:cNvPr id="58" name="Freeform 6"/>
              <p:cNvSpPr>
                <a:spLocks/>
              </p:cNvSpPr>
              <p:nvPr userDrawn="1"/>
            </p:nvSpPr>
            <p:spPr bwMode="auto">
              <a:xfrm>
                <a:off x="7961313" y="101600"/>
                <a:ext cx="260350" cy="88900"/>
              </a:xfrm>
              <a:custGeom>
                <a:avLst/>
                <a:gdLst>
                  <a:gd name="T0" fmla="*/ 20 w 164"/>
                  <a:gd name="T1" fmla="*/ 56 h 56"/>
                  <a:gd name="T2" fmla="*/ 20 w 164"/>
                  <a:gd name="T3" fmla="*/ 56 h 56"/>
                  <a:gd name="T4" fmla="*/ 22 w 164"/>
                  <a:gd name="T5" fmla="*/ 46 h 56"/>
                  <a:gd name="T6" fmla="*/ 26 w 164"/>
                  <a:gd name="T7" fmla="*/ 36 h 56"/>
                  <a:gd name="T8" fmla="*/ 30 w 164"/>
                  <a:gd name="T9" fmla="*/ 30 h 56"/>
                  <a:gd name="T10" fmla="*/ 36 w 164"/>
                  <a:gd name="T11" fmla="*/ 26 h 56"/>
                  <a:gd name="T12" fmla="*/ 42 w 164"/>
                  <a:gd name="T13" fmla="*/ 22 h 56"/>
                  <a:gd name="T14" fmla="*/ 54 w 164"/>
                  <a:gd name="T15" fmla="*/ 20 h 56"/>
                  <a:gd name="T16" fmla="*/ 82 w 164"/>
                  <a:gd name="T17" fmla="*/ 20 h 56"/>
                  <a:gd name="T18" fmla="*/ 82 w 164"/>
                  <a:gd name="T19" fmla="*/ 20 h 56"/>
                  <a:gd name="T20" fmla="*/ 112 w 164"/>
                  <a:gd name="T21" fmla="*/ 20 h 56"/>
                  <a:gd name="T22" fmla="*/ 122 w 164"/>
                  <a:gd name="T23" fmla="*/ 22 h 56"/>
                  <a:gd name="T24" fmla="*/ 130 w 164"/>
                  <a:gd name="T25" fmla="*/ 26 h 56"/>
                  <a:gd name="T26" fmla="*/ 136 w 164"/>
                  <a:gd name="T27" fmla="*/ 30 h 56"/>
                  <a:gd name="T28" fmla="*/ 140 w 164"/>
                  <a:gd name="T29" fmla="*/ 36 h 56"/>
                  <a:gd name="T30" fmla="*/ 142 w 164"/>
                  <a:gd name="T31" fmla="*/ 46 h 56"/>
                  <a:gd name="T32" fmla="*/ 144 w 164"/>
                  <a:gd name="T33" fmla="*/ 56 h 56"/>
                  <a:gd name="T34" fmla="*/ 164 w 164"/>
                  <a:gd name="T35" fmla="*/ 56 h 56"/>
                  <a:gd name="T36" fmla="*/ 164 w 164"/>
                  <a:gd name="T37" fmla="*/ 56 h 56"/>
                  <a:gd name="T38" fmla="*/ 162 w 164"/>
                  <a:gd name="T39" fmla="*/ 38 h 56"/>
                  <a:gd name="T40" fmla="*/ 156 w 164"/>
                  <a:gd name="T41" fmla="*/ 24 h 56"/>
                  <a:gd name="T42" fmla="*/ 148 w 164"/>
                  <a:gd name="T43" fmla="*/ 14 h 56"/>
                  <a:gd name="T44" fmla="*/ 138 w 164"/>
                  <a:gd name="T45" fmla="*/ 6 h 56"/>
                  <a:gd name="T46" fmla="*/ 126 w 164"/>
                  <a:gd name="T47" fmla="*/ 2 h 56"/>
                  <a:gd name="T48" fmla="*/ 112 w 164"/>
                  <a:gd name="T49" fmla="*/ 0 h 56"/>
                  <a:gd name="T50" fmla="*/ 82 w 164"/>
                  <a:gd name="T51" fmla="*/ 0 h 56"/>
                  <a:gd name="T52" fmla="*/ 82 w 164"/>
                  <a:gd name="T53" fmla="*/ 0 h 56"/>
                  <a:gd name="T54" fmla="*/ 52 w 164"/>
                  <a:gd name="T55" fmla="*/ 0 h 56"/>
                  <a:gd name="T56" fmla="*/ 38 w 164"/>
                  <a:gd name="T57" fmla="*/ 2 h 56"/>
                  <a:gd name="T58" fmla="*/ 26 w 164"/>
                  <a:gd name="T59" fmla="*/ 6 h 56"/>
                  <a:gd name="T60" fmla="*/ 16 w 164"/>
                  <a:gd name="T61" fmla="*/ 14 h 56"/>
                  <a:gd name="T62" fmla="*/ 8 w 164"/>
                  <a:gd name="T63" fmla="*/ 24 h 56"/>
                  <a:gd name="T64" fmla="*/ 2 w 164"/>
                  <a:gd name="T65" fmla="*/ 38 h 56"/>
                  <a:gd name="T66" fmla="*/ 0 w 164"/>
                  <a:gd name="T67" fmla="*/ 56 h 56"/>
                  <a:gd name="T68" fmla="*/ 20 w 164"/>
                  <a:gd name="T69" fmla="*/ 5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64" h="56">
                    <a:moveTo>
                      <a:pt x="20" y="56"/>
                    </a:moveTo>
                    <a:lnTo>
                      <a:pt x="20" y="56"/>
                    </a:lnTo>
                    <a:lnTo>
                      <a:pt x="22" y="46"/>
                    </a:lnTo>
                    <a:lnTo>
                      <a:pt x="26" y="36"/>
                    </a:lnTo>
                    <a:lnTo>
                      <a:pt x="30" y="30"/>
                    </a:lnTo>
                    <a:lnTo>
                      <a:pt x="36" y="26"/>
                    </a:lnTo>
                    <a:lnTo>
                      <a:pt x="42" y="22"/>
                    </a:lnTo>
                    <a:lnTo>
                      <a:pt x="54" y="20"/>
                    </a:lnTo>
                    <a:lnTo>
                      <a:pt x="82" y="20"/>
                    </a:lnTo>
                    <a:lnTo>
                      <a:pt x="82" y="20"/>
                    </a:lnTo>
                    <a:lnTo>
                      <a:pt x="112" y="20"/>
                    </a:lnTo>
                    <a:lnTo>
                      <a:pt x="122" y="22"/>
                    </a:lnTo>
                    <a:lnTo>
                      <a:pt x="130" y="26"/>
                    </a:lnTo>
                    <a:lnTo>
                      <a:pt x="136" y="30"/>
                    </a:lnTo>
                    <a:lnTo>
                      <a:pt x="140" y="36"/>
                    </a:lnTo>
                    <a:lnTo>
                      <a:pt x="142" y="46"/>
                    </a:lnTo>
                    <a:lnTo>
                      <a:pt x="144" y="56"/>
                    </a:lnTo>
                    <a:lnTo>
                      <a:pt x="164" y="56"/>
                    </a:lnTo>
                    <a:lnTo>
                      <a:pt x="164" y="56"/>
                    </a:lnTo>
                    <a:lnTo>
                      <a:pt x="162" y="38"/>
                    </a:lnTo>
                    <a:lnTo>
                      <a:pt x="156" y="24"/>
                    </a:lnTo>
                    <a:lnTo>
                      <a:pt x="148" y="14"/>
                    </a:lnTo>
                    <a:lnTo>
                      <a:pt x="138" y="6"/>
                    </a:lnTo>
                    <a:lnTo>
                      <a:pt x="126" y="2"/>
                    </a:lnTo>
                    <a:lnTo>
                      <a:pt x="112" y="0"/>
                    </a:lnTo>
                    <a:lnTo>
                      <a:pt x="82" y="0"/>
                    </a:lnTo>
                    <a:lnTo>
                      <a:pt x="82" y="0"/>
                    </a:lnTo>
                    <a:lnTo>
                      <a:pt x="52" y="0"/>
                    </a:lnTo>
                    <a:lnTo>
                      <a:pt x="38" y="2"/>
                    </a:lnTo>
                    <a:lnTo>
                      <a:pt x="26" y="6"/>
                    </a:lnTo>
                    <a:lnTo>
                      <a:pt x="16" y="14"/>
                    </a:lnTo>
                    <a:lnTo>
                      <a:pt x="8" y="24"/>
                    </a:lnTo>
                    <a:lnTo>
                      <a:pt x="2" y="38"/>
                    </a:lnTo>
                    <a:lnTo>
                      <a:pt x="0" y="56"/>
                    </a:lnTo>
                    <a:lnTo>
                      <a:pt x="20" y="56"/>
                    </a:lnTo>
                    <a:close/>
                  </a:path>
                </a:pathLst>
              </a:custGeom>
              <a:solidFill>
                <a:srgbClr val="E31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005EB8"/>
                  </a:solidFill>
                </a:endParaRPr>
              </a:p>
            </p:txBody>
          </p:sp>
        </p:grpSp>
        <p:sp>
          <p:nvSpPr>
            <p:cNvPr id="55" name="TextBox 54"/>
            <p:cNvSpPr txBox="1"/>
            <p:nvPr userDrawn="1"/>
          </p:nvSpPr>
          <p:spPr>
            <a:xfrm rot="16200000">
              <a:off x="8191736" y="232708"/>
              <a:ext cx="563729" cy="17081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510" dirty="0">
                  <a:solidFill>
                    <a:srgbClr val="FFFFFF">
                      <a:lumMod val="65000"/>
                    </a:srgbClr>
                  </a:solidFill>
                </a:rPr>
                <a:t>strictly</a:t>
              </a:r>
            </a:p>
          </p:txBody>
        </p:sp>
        <p:sp>
          <p:nvSpPr>
            <p:cNvPr id="56" name="TextBox 55"/>
            <p:cNvSpPr txBox="1"/>
            <p:nvPr userDrawn="1"/>
          </p:nvSpPr>
          <p:spPr>
            <a:xfrm>
              <a:off x="8410801" y="506408"/>
              <a:ext cx="851855" cy="18158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580" dirty="0">
                  <a:solidFill>
                    <a:srgbClr val="FF0000"/>
                  </a:solidFill>
                </a:rPr>
                <a:t>CONFIDENTIAL</a:t>
              </a:r>
            </a:p>
          </p:txBody>
        </p:sp>
      </p:grp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381603" y="447920"/>
            <a:ext cx="10146298" cy="667190"/>
          </a:xfrm>
        </p:spPr>
        <p:txBody>
          <a:bodyPr>
            <a:normAutofit/>
          </a:bodyPr>
          <a:lstStyle>
            <a:lvl1pPr>
              <a:defRPr sz="3600">
                <a:solidFill>
                  <a:schemeClr val="tx1"/>
                </a:solidFill>
              </a:defRPr>
            </a:lvl1pPr>
          </a:lstStyle>
          <a:p>
            <a:r>
              <a:rPr lang="en-GB" noProof="0" dirty="0" smtClean="0"/>
              <a:t>Index</a:t>
            </a:r>
            <a:endParaRPr lang="en-GB" noProof="0" dirty="0"/>
          </a:p>
        </p:txBody>
      </p:sp>
      <p:sp>
        <p:nvSpPr>
          <p:cNvPr id="26" name="Content Placeholder 2"/>
          <p:cNvSpPr>
            <a:spLocks noGrp="1"/>
          </p:cNvSpPr>
          <p:nvPr>
            <p:ph idx="1"/>
          </p:nvPr>
        </p:nvSpPr>
        <p:spPr>
          <a:xfrm>
            <a:off x="1831510" y="1512041"/>
            <a:ext cx="5225672" cy="4276616"/>
          </a:xfrm>
        </p:spPr>
        <p:txBody>
          <a:bodyPr>
            <a:normAutofit/>
          </a:bodyPr>
          <a:lstStyle>
            <a:lvl1pPr>
              <a:defRPr sz="2000" baseline="0">
                <a:solidFill>
                  <a:srgbClr val="4D4D4D"/>
                </a:solidFill>
              </a:defRPr>
            </a:lvl1pPr>
            <a:lvl2pPr>
              <a:defRPr>
                <a:solidFill>
                  <a:srgbClr val="4D4D4D"/>
                </a:solidFill>
              </a:defRPr>
            </a:lvl2pPr>
            <a:lvl3pPr>
              <a:defRPr>
                <a:solidFill>
                  <a:srgbClr val="4D4D4D"/>
                </a:solidFill>
              </a:defRPr>
            </a:lvl3pPr>
            <a:lvl4pPr>
              <a:defRPr>
                <a:solidFill>
                  <a:srgbClr val="4D4D4D"/>
                </a:solidFill>
              </a:defRPr>
            </a:lvl4pPr>
            <a:lvl5pPr>
              <a:defRPr>
                <a:solidFill>
                  <a:srgbClr val="4D4D4D"/>
                </a:solidFill>
              </a:defRPr>
            </a:lvl5pPr>
          </a:lstStyle>
          <a:p>
            <a:pPr lvl="0"/>
            <a:r>
              <a:rPr lang="en-US" noProof="0" smtClean="0"/>
              <a:t>Click to edit Master text styles</a:t>
            </a:r>
          </a:p>
          <a:p>
            <a:pPr lvl="1"/>
            <a:r>
              <a:rPr lang="en-US" noProof="0" smtClean="0"/>
              <a:t>Second level</a:t>
            </a:r>
          </a:p>
          <a:p>
            <a:pPr lvl="2"/>
            <a:r>
              <a:rPr lang="en-US" noProof="0" smtClean="0"/>
              <a:t>Third level</a:t>
            </a:r>
          </a:p>
          <a:p>
            <a:pPr lvl="3"/>
            <a:r>
              <a:rPr lang="en-US" noProof="0" smtClean="0"/>
              <a:t>Fourth level</a:t>
            </a:r>
          </a:p>
        </p:txBody>
      </p:sp>
      <p:sp>
        <p:nvSpPr>
          <p:cNvPr id="27" name="Content Placeholder 2"/>
          <p:cNvSpPr>
            <a:spLocks noGrp="1"/>
          </p:cNvSpPr>
          <p:nvPr>
            <p:ph idx="10" hasCustomPrompt="1"/>
          </p:nvPr>
        </p:nvSpPr>
        <p:spPr>
          <a:xfrm>
            <a:off x="7129190" y="1523355"/>
            <a:ext cx="1357276" cy="4302286"/>
          </a:xfrm>
        </p:spPr>
        <p:txBody>
          <a:bodyPr>
            <a:noAutofit/>
          </a:bodyPr>
          <a:lstStyle>
            <a:lvl1pPr marL="0" indent="0">
              <a:buFontTx/>
              <a:buNone/>
              <a:defRPr sz="2000">
                <a:solidFill>
                  <a:schemeClr val="accent3"/>
                </a:solidFill>
              </a:defRPr>
            </a:lvl1pPr>
            <a:lvl2pPr>
              <a:defRPr>
                <a:solidFill>
                  <a:srgbClr val="4D4D4D"/>
                </a:solidFill>
              </a:defRPr>
            </a:lvl2pPr>
            <a:lvl3pPr>
              <a:defRPr>
                <a:solidFill>
                  <a:srgbClr val="4D4D4D"/>
                </a:solidFill>
              </a:defRPr>
            </a:lvl3pPr>
            <a:lvl4pPr>
              <a:defRPr>
                <a:solidFill>
                  <a:srgbClr val="4D4D4D"/>
                </a:solidFill>
              </a:defRPr>
            </a:lvl4pPr>
            <a:lvl5pPr>
              <a:defRPr>
                <a:solidFill>
                  <a:srgbClr val="4D4D4D"/>
                </a:solidFill>
              </a:defRPr>
            </a:lvl5pPr>
          </a:lstStyle>
          <a:p>
            <a:pPr lvl="0"/>
            <a:r>
              <a:rPr lang="en-GB" dirty="0" smtClean="0"/>
              <a:t>1</a:t>
            </a:r>
          </a:p>
          <a:p>
            <a:pPr lvl="0"/>
            <a:r>
              <a:rPr lang="en-GB" dirty="0" smtClean="0"/>
              <a:t>14</a:t>
            </a:r>
          </a:p>
          <a:p>
            <a:pPr lvl="0"/>
            <a:r>
              <a:rPr lang="en-GB" dirty="0" smtClean="0"/>
              <a:t>15</a:t>
            </a:r>
          </a:p>
          <a:p>
            <a:pPr lvl="0"/>
            <a:r>
              <a:rPr lang="en-GB" dirty="0" smtClean="0"/>
              <a:t>23</a:t>
            </a:r>
          </a:p>
        </p:txBody>
      </p:sp>
      <p:cxnSp>
        <p:nvCxnSpPr>
          <p:cNvPr id="28" name="Conector recto 12"/>
          <p:cNvCxnSpPr/>
          <p:nvPr userDrawn="1"/>
        </p:nvCxnSpPr>
        <p:spPr>
          <a:xfrm flipH="1">
            <a:off x="407670" y="5961734"/>
            <a:ext cx="5897778" cy="2873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39" name="Rectangle 10"/>
          <p:cNvSpPr txBox="1">
            <a:spLocks noChangeArrowheads="1"/>
          </p:cNvSpPr>
          <p:nvPr userDrawn="1"/>
        </p:nvSpPr>
        <p:spPr>
          <a:xfrm>
            <a:off x="407669" y="6069050"/>
            <a:ext cx="2232402" cy="273007"/>
          </a:xfrm>
          <a:prstGeom prst="rect">
            <a:avLst/>
          </a:prstGeom>
          <a:ln/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l" defTabSz="914400" rtl="0" eaLnBrk="1" latinLnBrk="0" hangingPunct="1">
              <a:defRPr sz="900" kern="1200">
                <a:solidFill>
                  <a:schemeClr val="accent6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en-GB" dirty="0" smtClean="0">
                <a:solidFill>
                  <a:srgbClr val="D7D2CB">
                    <a:lumMod val="50000"/>
                  </a:srgbClr>
                </a:solidFill>
              </a:rPr>
              <a:t>Page  </a:t>
            </a:r>
            <a:fld id="{4A1B87DD-86B5-48CA-9454-66C05345144F}" type="slidenum">
              <a:rPr lang="en-US" smtClean="0">
                <a:solidFill>
                  <a:srgbClr val="D7D2CB">
                    <a:lumMod val="50000"/>
                  </a:srgbClr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D7D2CB">
                  <a:lumMod val="50000"/>
                </a:srgbClr>
              </a:solidFill>
            </a:endParaRPr>
          </a:p>
        </p:txBody>
      </p:sp>
      <p:grpSp>
        <p:nvGrpSpPr>
          <p:cNvPr id="40" name="Group 4"/>
          <p:cNvGrpSpPr>
            <a:grpSpLocks noChangeAspect="1"/>
          </p:cNvGrpSpPr>
          <p:nvPr userDrawn="1"/>
        </p:nvGrpSpPr>
        <p:grpSpPr bwMode="auto">
          <a:xfrm>
            <a:off x="9791825" y="6125194"/>
            <a:ext cx="1289050" cy="169863"/>
            <a:chOff x="4649" y="3974"/>
            <a:chExt cx="812" cy="107"/>
          </a:xfrm>
        </p:grpSpPr>
        <p:sp>
          <p:nvSpPr>
            <p:cNvPr id="41" name="AutoShape 3"/>
            <p:cNvSpPr>
              <a:spLocks noChangeAspect="1" noChangeArrowheads="1" noTextEdit="1"/>
            </p:cNvSpPr>
            <p:nvPr userDrawn="1"/>
          </p:nvSpPr>
          <p:spPr bwMode="auto">
            <a:xfrm>
              <a:off x="4649" y="3974"/>
              <a:ext cx="812" cy="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42" name="Freeform 41"/>
            <p:cNvSpPr>
              <a:spLocks noEditPoints="1"/>
            </p:cNvSpPr>
            <p:nvPr userDrawn="1"/>
          </p:nvSpPr>
          <p:spPr bwMode="auto">
            <a:xfrm>
              <a:off x="4649" y="3974"/>
              <a:ext cx="812" cy="107"/>
            </a:xfrm>
            <a:custGeom>
              <a:avLst/>
              <a:gdLst>
                <a:gd name="T0" fmla="*/ 2293 w 3248"/>
                <a:gd name="T1" fmla="*/ 424 h 428"/>
                <a:gd name="T2" fmla="*/ 2209 w 3248"/>
                <a:gd name="T3" fmla="*/ 355 h 428"/>
                <a:gd name="T4" fmla="*/ 2159 w 3248"/>
                <a:gd name="T5" fmla="*/ 76 h 428"/>
                <a:gd name="T6" fmla="*/ 2306 w 3248"/>
                <a:gd name="T7" fmla="*/ 5 h 428"/>
                <a:gd name="T8" fmla="*/ 2042 w 3248"/>
                <a:gd name="T9" fmla="*/ 407 h 428"/>
                <a:gd name="T10" fmla="*/ 611 w 3248"/>
                <a:gd name="T11" fmla="*/ 11 h 428"/>
                <a:gd name="T12" fmla="*/ 672 w 3248"/>
                <a:gd name="T13" fmla="*/ 353 h 428"/>
                <a:gd name="T14" fmla="*/ 737 w 3248"/>
                <a:gd name="T15" fmla="*/ 376 h 428"/>
                <a:gd name="T16" fmla="*/ 909 w 3248"/>
                <a:gd name="T17" fmla="*/ 1 h 428"/>
                <a:gd name="T18" fmla="*/ 261 w 3248"/>
                <a:gd name="T19" fmla="*/ 332 h 428"/>
                <a:gd name="T20" fmla="*/ 114 w 3248"/>
                <a:gd name="T21" fmla="*/ 347 h 428"/>
                <a:gd name="T22" fmla="*/ 94 w 3248"/>
                <a:gd name="T23" fmla="*/ 277 h 428"/>
                <a:gd name="T24" fmla="*/ 261 w 3248"/>
                <a:gd name="T25" fmla="*/ 332 h 428"/>
                <a:gd name="T26" fmla="*/ 52 w 3248"/>
                <a:gd name="T27" fmla="*/ 102 h 428"/>
                <a:gd name="T28" fmla="*/ 234 w 3248"/>
                <a:gd name="T29" fmla="*/ 90 h 428"/>
                <a:gd name="T30" fmla="*/ 179 w 3248"/>
                <a:gd name="T31" fmla="*/ 176 h 428"/>
                <a:gd name="T32" fmla="*/ 9 w 3248"/>
                <a:gd name="T33" fmla="*/ 257 h 428"/>
                <a:gd name="T34" fmla="*/ 35 w 3248"/>
                <a:gd name="T35" fmla="*/ 394 h 428"/>
                <a:gd name="T36" fmla="*/ 164 w 3248"/>
                <a:gd name="T37" fmla="*/ 426 h 428"/>
                <a:gd name="T38" fmla="*/ 284 w 3248"/>
                <a:gd name="T39" fmla="*/ 404 h 428"/>
                <a:gd name="T40" fmla="*/ 331 w 3248"/>
                <a:gd name="T41" fmla="*/ 45 h 428"/>
                <a:gd name="T42" fmla="*/ 1319 w 3248"/>
                <a:gd name="T43" fmla="*/ 332 h 428"/>
                <a:gd name="T44" fmla="*/ 1168 w 3248"/>
                <a:gd name="T45" fmla="*/ 344 h 428"/>
                <a:gd name="T46" fmla="*/ 1155 w 3248"/>
                <a:gd name="T47" fmla="*/ 272 h 428"/>
                <a:gd name="T48" fmla="*/ 1264 w 3248"/>
                <a:gd name="T49" fmla="*/ 0 h 428"/>
                <a:gd name="T50" fmla="*/ 1122 w 3248"/>
                <a:gd name="T51" fmla="*/ 98 h 428"/>
                <a:gd name="T52" fmla="*/ 1298 w 3248"/>
                <a:gd name="T53" fmla="*/ 94 h 428"/>
                <a:gd name="T54" fmla="*/ 1212 w 3248"/>
                <a:gd name="T55" fmla="*/ 177 h 428"/>
                <a:gd name="T56" fmla="*/ 1064 w 3248"/>
                <a:gd name="T57" fmla="*/ 270 h 428"/>
                <a:gd name="T58" fmla="*/ 1102 w 3248"/>
                <a:gd name="T59" fmla="*/ 401 h 428"/>
                <a:gd name="T60" fmla="*/ 1246 w 3248"/>
                <a:gd name="T61" fmla="*/ 423 h 428"/>
                <a:gd name="T62" fmla="*/ 1354 w 3248"/>
                <a:gd name="T63" fmla="*/ 407 h 428"/>
                <a:gd name="T64" fmla="*/ 1381 w 3248"/>
                <a:gd name="T65" fmla="*/ 36 h 428"/>
                <a:gd name="T66" fmla="*/ 2714 w 3248"/>
                <a:gd name="T67" fmla="*/ 326 h 428"/>
                <a:gd name="T68" fmla="*/ 2576 w 3248"/>
                <a:gd name="T69" fmla="*/ 337 h 428"/>
                <a:gd name="T70" fmla="*/ 2533 w 3248"/>
                <a:gd name="T71" fmla="*/ 4 h 428"/>
                <a:gd name="T72" fmla="*/ 2468 w 3248"/>
                <a:gd name="T73" fmla="*/ 364 h 428"/>
                <a:gd name="T74" fmla="*/ 2611 w 3248"/>
                <a:gd name="T75" fmla="*/ 427 h 428"/>
                <a:gd name="T76" fmla="*/ 2761 w 3248"/>
                <a:gd name="T77" fmla="*/ 403 h 428"/>
                <a:gd name="T78" fmla="*/ 2937 w 3248"/>
                <a:gd name="T79" fmla="*/ 413 h 428"/>
                <a:gd name="T80" fmla="*/ 3135 w 3248"/>
                <a:gd name="T81" fmla="*/ 422 h 428"/>
                <a:gd name="T82" fmla="*/ 3248 w 3248"/>
                <a:gd name="T83" fmla="*/ 300 h 428"/>
                <a:gd name="T84" fmla="*/ 3184 w 3248"/>
                <a:gd name="T85" fmla="*/ 204 h 428"/>
                <a:gd name="T86" fmla="*/ 3038 w 3248"/>
                <a:gd name="T87" fmla="*/ 127 h 428"/>
                <a:gd name="T88" fmla="*/ 3076 w 3248"/>
                <a:gd name="T89" fmla="*/ 76 h 428"/>
                <a:gd name="T90" fmla="*/ 3232 w 3248"/>
                <a:gd name="T91" fmla="*/ 30 h 428"/>
                <a:gd name="T92" fmla="*/ 3039 w 3248"/>
                <a:gd name="T93" fmla="*/ 8 h 428"/>
                <a:gd name="T94" fmla="*/ 2943 w 3248"/>
                <a:gd name="T95" fmla="*/ 122 h 428"/>
                <a:gd name="T96" fmla="*/ 3021 w 3248"/>
                <a:gd name="T97" fmla="*/ 229 h 428"/>
                <a:gd name="T98" fmla="*/ 3154 w 3248"/>
                <a:gd name="T99" fmla="*/ 300 h 428"/>
                <a:gd name="T100" fmla="*/ 3113 w 3248"/>
                <a:gd name="T101" fmla="*/ 350 h 428"/>
                <a:gd name="T102" fmla="*/ 1639 w 3248"/>
                <a:gd name="T103" fmla="*/ 80 h 428"/>
                <a:gd name="T104" fmla="*/ 1790 w 3248"/>
                <a:gd name="T105" fmla="*/ 97 h 428"/>
                <a:gd name="T106" fmla="*/ 1832 w 3248"/>
                <a:gd name="T107" fmla="*/ 245 h 428"/>
                <a:gd name="T108" fmla="*/ 1739 w 3248"/>
                <a:gd name="T109" fmla="*/ 353 h 428"/>
                <a:gd name="T110" fmla="*/ 1652 w 3248"/>
                <a:gd name="T111" fmla="*/ 4 h 428"/>
                <a:gd name="T112" fmla="*/ 1701 w 3248"/>
                <a:gd name="T113" fmla="*/ 428 h 428"/>
                <a:gd name="T114" fmla="*/ 1885 w 3248"/>
                <a:gd name="T115" fmla="*/ 369 h 428"/>
                <a:gd name="T116" fmla="*/ 1930 w 3248"/>
                <a:gd name="T117" fmla="*/ 187 h 428"/>
                <a:gd name="T118" fmla="*/ 1786 w 3248"/>
                <a:gd name="T119" fmla="*/ 8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248" h="428">
                  <a:moveTo>
                    <a:pt x="2042" y="407"/>
                  </a:moveTo>
                  <a:lnTo>
                    <a:pt x="2042" y="407"/>
                  </a:lnTo>
                  <a:lnTo>
                    <a:pt x="2055" y="411"/>
                  </a:lnTo>
                  <a:lnTo>
                    <a:pt x="2089" y="418"/>
                  </a:lnTo>
                  <a:lnTo>
                    <a:pt x="2113" y="421"/>
                  </a:lnTo>
                  <a:lnTo>
                    <a:pt x="2140" y="425"/>
                  </a:lnTo>
                  <a:lnTo>
                    <a:pt x="2171" y="427"/>
                  </a:lnTo>
                  <a:lnTo>
                    <a:pt x="2205" y="428"/>
                  </a:lnTo>
                  <a:lnTo>
                    <a:pt x="2205" y="428"/>
                  </a:lnTo>
                  <a:lnTo>
                    <a:pt x="2239" y="427"/>
                  </a:lnTo>
                  <a:lnTo>
                    <a:pt x="2268" y="426"/>
                  </a:lnTo>
                  <a:lnTo>
                    <a:pt x="2293" y="424"/>
                  </a:lnTo>
                  <a:lnTo>
                    <a:pt x="2312" y="422"/>
                  </a:lnTo>
                  <a:lnTo>
                    <a:pt x="2339" y="419"/>
                  </a:lnTo>
                  <a:lnTo>
                    <a:pt x="2347" y="417"/>
                  </a:lnTo>
                  <a:lnTo>
                    <a:pt x="2347" y="346"/>
                  </a:lnTo>
                  <a:lnTo>
                    <a:pt x="2347" y="346"/>
                  </a:lnTo>
                  <a:lnTo>
                    <a:pt x="2339" y="347"/>
                  </a:lnTo>
                  <a:lnTo>
                    <a:pt x="2314" y="351"/>
                  </a:lnTo>
                  <a:lnTo>
                    <a:pt x="2277" y="354"/>
                  </a:lnTo>
                  <a:lnTo>
                    <a:pt x="2255" y="355"/>
                  </a:lnTo>
                  <a:lnTo>
                    <a:pt x="2230" y="355"/>
                  </a:lnTo>
                  <a:lnTo>
                    <a:pt x="2230" y="355"/>
                  </a:lnTo>
                  <a:lnTo>
                    <a:pt x="2209" y="355"/>
                  </a:lnTo>
                  <a:lnTo>
                    <a:pt x="2191" y="354"/>
                  </a:lnTo>
                  <a:lnTo>
                    <a:pt x="2160" y="351"/>
                  </a:lnTo>
                  <a:lnTo>
                    <a:pt x="2141" y="349"/>
                  </a:lnTo>
                  <a:lnTo>
                    <a:pt x="2134" y="348"/>
                  </a:lnTo>
                  <a:lnTo>
                    <a:pt x="2134" y="247"/>
                  </a:lnTo>
                  <a:lnTo>
                    <a:pt x="2318" y="247"/>
                  </a:lnTo>
                  <a:lnTo>
                    <a:pt x="2318" y="175"/>
                  </a:lnTo>
                  <a:lnTo>
                    <a:pt x="2134" y="175"/>
                  </a:lnTo>
                  <a:lnTo>
                    <a:pt x="2134" y="79"/>
                  </a:lnTo>
                  <a:lnTo>
                    <a:pt x="2134" y="79"/>
                  </a:lnTo>
                  <a:lnTo>
                    <a:pt x="2141" y="78"/>
                  </a:lnTo>
                  <a:lnTo>
                    <a:pt x="2159" y="76"/>
                  </a:lnTo>
                  <a:lnTo>
                    <a:pt x="2187" y="74"/>
                  </a:lnTo>
                  <a:lnTo>
                    <a:pt x="2224" y="73"/>
                  </a:lnTo>
                  <a:lnTo>
                    <a:pt x="2224" y="73"/>
                  </a:lnTo>
                  <a:lnTo>
                    <a:pt x="2247" y="73"/>
                  </a:lnTo>
                  <a:lnTo>
                    <a:pt x="2268" y="74"/>
                  </a:lnTo>
                  <a:lnTo>
                    <a:pt x="2305" y="77"/>
                  </a:lnTo>
                  <a:lnTo>
                    <a:pt x="2331" y="80"/>
                  </a:lnTo>
                  <a:lnTo>
                    <a:pt x="2340" y="82"/>
                  </a:lnTo>
                  <a:lnTo>
                    <a:pt x="2340" y="10"/>
                  </a:lnTo>
                  <a:lnTo>
                    <a:pt x="2340" y="10"/>
                  </a:lnTo>
                  <a:lnTo>
                    <a:pt x="2331" y="9"/>
                  </a:lnTo>
                  <a:lnTo>
                    <a:pt x="2306" y="5"/>
                  </a:lnTo>
                  <a:lnTo>
                    <a:pt x="2266" y="2"/>
                  </a:lnTo>
                  <a:lnTo>
                    <a:pt x="2242" y="1"/>
                  </a:lnTo>
                  <a:lnTo>
                    <a:pt x="2214" y="0"/>
                  </a:lnTo>
                  <a:lnTo>
                    <a:pt x="2214" y="0"/>
                  </a:lnTo>
                  <a:lnTo>
                    <a:pt x="2176" y="1"/>
                  </a:lnTo>
                  <a:lnTo>
                    <a:pt x="2144" y="3"/>
                  </a:lnTo>
                  <a:lnTo>
                    <a:pt x="2114" y="6"/>
                  </a:lnTo>
                  <a:lnTo>
                    <a:pt x="2089" y="9"/>
                  </a:lnTo>
                  <a:lnTo>
                    <a:pt x="2069" y="13"/>
                  </a:lnTo>
                  <a:lnTo>
                    <a:pt x="2055" y="15"/>
                  </a:lnTo>
                  <a:lnTo>
                    <a:pt x="2042" y="19"/>
                  </a:lnTo>
                  <a:lnTo>
                    <a:pt x="2042" y="407"/>
                  </a:lnTo>
                  <a:close/>
                  <a:moveTo>
                    <a:pt x="726" y="246"/>
                  </a:moveTo>
                  <a:lnTo>
                    <a:pt x="726" y="246"/>
                  </a:lnTo>
                  <a:lnTo>
                    <a:pt x="722" y="257"/>
                  </a:lnTo>
                  <a:lnTo>
                    <a:pt x="719" y="270"/>
                  </a:lnTo>
                  <a:lnTo>
                    <a:pt x="719" y="270"/>
                  </a:lnTo>
                  <a:lnTo>
                    <a:pt x="715" y="257"/>
                  </a:lnTo>
                  <a:lnTo>
                    <a:pt x="712" y="246"/>
                  </a:lnTo>
                  <a:lnTo>
                    <a:pt x="630" y="39"/>
                  </a:lnTo>
                  <a:lnTo>
                    <a:pt x="630" y="39"/>
                  </a:lnTo>
                  <a:lnTo>
                    <a:pt x="624" y="28"/>
                  </a:lnTo>
                  <a:lnTo>
                    <a:pt x="618" y="19"/>
                  </a:lnTo>
                  <a:lnTo>
                    <a:pt x="611" y="11"/>
                  </a:lnTo>
                  <a:lnTo>
                    <a:pt x="603" y="7"/>
                  </a:lnTo>
                  <a:lnTo>
                    <a:pt x="593" y="3"/>
                  </a:lnTo>
                  <a:lnTo>
                    <a:pt x="581" y="1"/>
                  </a:lnTo>
                  <a:lnTo>
                    <a:pt x="569" y="1"/>
                  </a:lnTo>
                  <a:lnTo>
                    <a:pt x="555" y="0"/>
                  </a:lnTo>
                  <a:lnTo>
                    <a:pt x="555" y="0"/>
                  </a:lnTo>
                  <a:lnTo>
                    <a:pt x="529" y="1"/>
                  </a:lnTo>
                  <a:lnTo>
                    <a:pt x="513" y="2"/>
                  </a:lnTo>
                  <a:lnTo>
                    <a:pt x="471" y="422"/>
                  </a:lnTo>
                  <a:lnTo>
                    <a:pt x="564" y="422"/>
                  </a:lnTo>
                  <a:lnTo>
                    <a:pt x="584" y="140"/>
                  </a:lnTo>
                  <a:lnTo>
                    <a:pt x="672" y="353"/>
                  </a:lnTo>
                  <a:lnTo>
                    <a:pt x="672" y="353"/>
                  </a:lnTo>
                  <a:lnTo>
                    <a:pt x="675" y="359"/>
                  </a:lnTo>
                  <a:lnTo>
                    <a:pt x="679" y="364"/>
                  </a:lnTo>
                  <a:lnTo>
                    <a:pt x="684" y="368"/>
                  </a:lnTo>
                  <a:lnTo>
                    <a:pt x="689" y="371"/>
                  </a:lnTo>
                  <a:lnTo>
                    <a:pt x="695" y="373"/>
                  </a:lnTo>
                  <a:lnTo>
                    <a:pt x="702" y="376"/>
                  </a:lnTo>
                  <a:lnTo>
                    <a:pt x="710" y="377"/>
                  </a:lnTo>
                  <a:lnTo>
                    <a:pt x="719" y="377"/>
                  </a:lnTo>
                  <a:lnTo>
                    <a:pt x="719" y="377"/>
                  </a:lnTo>
                  <a:lnTo>
                    <a:pt x="728" y="377"/>
                  </a:lnTo>
                  <a:lnTo>
                    <a:pt x="737" y="376"/>
                  </a:lnTo>
                  <a:lnTo>
                    <a:pt x="744" y="373"/>
                  </a:lnTo>
                  <a:lnTo>
                    <a:pt x="750" y="371"/>
                  </a:lnTo>
                  <a:lnTo>
                    <a:pt x="755" y="368"/>
                  </a:lnTo>
                  <a:lnTo>
                    <a:pt x="759" y="364"/>
                  </a:lnTo>
                  <a:lnTo>
                    <a:pt x="762" y="359"/>
                  </a:lnTo>
                  <a:lnTo>
                    <a:pt x="765" y="353"/>
                  </a:lnTo>
                  <a:lnTo>
                    <a:pt x="853" y="140"/>
                  </a:lnTo>
                  <a:lnTo>
                    <a:pt x="874" y="422"/>
                  </a:lnTo>
                  <a:lnTo>
                    <a:pt x="967" y="422"/>
                  </a:lnTo>
                  <a:lnTo>
                    <a:pt x="925" y="2"/>
                  </a:lnTo>
                  <a:lnTo>
                    <a:pt x="925" y="2"/>
                  </a:lnTo>
                  <a:lnTo>
                    <a:pt x="909" y="1"/>
                  </a:lnTo>
                  <a:lnTo>
                    <a:pt x="883" y="0"/>
                  </a:lnTo>
                  <a:lnTo>
                    <a:pt x="883" y="0"/>
                  </a:lnTo>
                  <a:lnTo>
                    <a:pt x="868" y="1"/>
                  </a:lnTo>
                  <a:lnTo>
                    <a:pt x="856" y="1"/>
                  </a:lnTo>
                  <a:lnTo>
                    <a:pt x="845" y="3"/>
                  </a:lnTo>
                  <a:lnTo>
                    <a:pt x="836" y="7"/>
                  </a:lnTo>
                  <a:lnTo>
                    <a:pt x="827" y="11"/>
                  </a:lnTo>
                  <a:lnTo>
                    <a:pt x="819" y="19"/>
                  </a:lnTo>
                  <a:lnTo>
                    <a:pt x="813" y="28"/>
                  </a:lnTo>
                  <a:lnTo>
                    <a:pt x="808" y="39"/>
                  </a:lnTo>
                  <a:lnTo>
                    <a:pt x="726" y="246"/>
                  </a:lnTo>
                  <a:close/>
                  <a:moveTo>
                    <a:pt x="261" y="332"/>
                  </a:moveTo>
                  <a:lnTo>
                    <a:pt x="261" y="332"/>
                  </a:lnTo>
                  <a:lnTo>
                    <a:pt x="241" y="338"/>
                  </a:lnTo>
                  <a:lnTo>
                    <a:pt x="215" y="347"/>
                  </a:lnTo>
                  <a:lnTo>
                    <a:pt x="200" y="350"/>
                  </a:lnTo>
                  <a:lnTo>
                    <a:pt x="186" y="353"/>
                  </a:lnTo>
                  <a:lnTo>
                    <a:pt x="172" y="355"/>
                  </a:lnTo>
                  <a:lnTo>
                    <a:pt x="157" y="355"/>
                  </a:lnTo>
                  <a:lnTo>
                    <a:pt x="157" y="355"/>
                  </a:lnTo>
                  <a:lnTo>
                    <a:pt x="144" y="355"/>
                  </a:lnTo>
                  <a:lnTo>
                    <a:pt x="131" y="353"/>
                  </a:lnTo>
                  <a:lnTo>
                    <a:pt x="120" y="349"/>
                  </a:lnTo>
                  <a:lnTo>
                    <a:pt x="114" y="347"/>
                  </a:lnTo>
                  <a:lnTo>
                    <a:pt x="109" y="344"/>
                  </a:lnTo>
                  <a:lnTo>
                    <a:pt x="105" y="340"/>
                  </a:lnTo>
                  <a:lnTo>
                    <a:pt x="101" y="336"/>
                  </a:lnTo>
                  <a:lnTo>
                    <a:pt x="98" y="331"/>
                  </a:lnTo>
                  <a:lnTo>
                    <a:pt x="95" y="326"/>
                  </a:lnTo>
                  <a:lnTo>
                    <a:pt x="93" y="321"/>
                  </a:lnTo>
                  <a:lnTo>
                    <a:pt x="92" y="315"/>
                  </a:lnTo>
                  <a:lnTo>
                    <a:pt x="91" y="308"/>
                  </a:lnTo>
                  <a:lnTo>
                    <a:pt x="90" y="300"/>
                  </a:lnTo>
                  <a:lnTo>
                    <a:pt x="90" y="300"/>
                  </a:lnTo>
                  <a:lnTo>
                    <a:pt x="91" y="288"/>
                  </a:lnTo>
                  <a:lnTo>
                    <a:pt x="94" y="277"/>
                  </a:lnTo>
                  <a:lnTo>
                    <a:pt x="96" y="272"/>
                  </a:lnTo>
                  <a:lnTo>
                    <a:pt x="99" y="266"/>
                  </a:lnTo>
                  <a:lnTo>
                    <a:pt x="103" y="262"/>
                  </a:lnTo>
                  <a:lnTo>
                    <a:pt x="106" y="258"/>
                  </a:lnTo>
                  <a:lnTo>
                    <a:pt x="111" y="255"/>
                  </a:lnTo>
                  <a:lnTo>
                    <a:pt x="116" y="252"/>
                  </a:lnTo>
                  <a:lnTo>
                    <a:pt x="123" y="249"/>
                  </a:lnTo>
                  <a:lnTo>
                    <a:pt x="129" y="247"/>
                  </a:lnTo>
                  <a:lnTo>
                    <a:pt x="145" y="244"/>
                  </a:lnTo>
                  <a:lnTo>
                    <a:pt x="162" y="242"/>
                  </a:lnTo>
                  <a:lnTo>
                    <a:pt x="261" y="239"/>
                  </a:lnTo>
                  <a:lnTo>
                    <a:pt x="261" y="332"/>
                  </a:lnTo>
                  <a:close/>
                  <a:moveTo>
                    <a:pt x="205" y="0"/>
                  </a:moveTo>
                  <a:lnTo>
                    <a:pt x="205" y="0"/>
                  </a:lnTo>
                  <a:lnTo>
                    <a:pt x="176" y="1"/>
                  </a:lnTo>
                  <a:lnTo>
                    <a:pt x="147" y="4"/>
                  </a:lnTo>
                  <a:lnTo>
                    <a:pt x="121" y="7"/>
                  </a:lnTo>
                  <a:lnTo>
                    <a:pt x="97" y="12"/>
                  </a:lnTo>
                  <a:lnTo>
                    <a:pt x="77" y="17"/>
                  </a:lnTo>
                  <a:lnTo>
                    <a:pt x="58" y="23"/>
                  </a:lnTo>
                  <a:lnTo>
                    <a:pt x="44" y="28"/>
                  </a:lnTo>
                  <a:lnTo>
                    <a:pt x="33" y="33"/>
                  </a:lnTo>
                  <a:lnTo>
                    <a:pt x="52" y="102"/>
                  </a:lnTo>
                  <a:lnTo>
                    <a:pt x="52" y="102"/>
                  </a:lnTo>
                  <a:lnTo>
                    <a:pt x="63" y="98"/>
                  </a:lnTo>
                  <a:lnTo>
                    <a:pt x="92" y="91"/>
                  </a:lnTo>
                  <a:lnTo>
                    <a:pt x="111" y="86"/>
                  </a:lnTo>
                  <a:lnTo>
                    <a:pt x="133" y="82"/>
                  </a:lnTo>
                  <a:lnTo>
                    <a:pt x="155" y="80"/>
                  </a:lnTo>
                  <a:lnTo>
                    <a:pt x="179" y="79"/>
                  </a:lnTo>
                  <a:lnTo>
                    <a:pt x="179" y="79"/>
                  </a:lnTo>
                  <a:lnTo>
                    <a:pt x="197" y="80"/>
                  </a:lnTo>
                  <a:lnTo>
                    <a:pt x="214" y="82"/>
                  </a:lnTo>
                  <a:lnTo>
                    <a:pt x="221" y="84"/>
                  </a:lnTo>
                  <a:lnTo>
                    <a:pt x="228" y="86"/>
                  </a:lnTo>
                  <a:lnTo>
                    <a:pt x="234" y="90"/>
                  </a:lnTo>
                  <a:lnTo>
                    <a:pt x="239" y="94"/>
                  </a:lnTo>
                  <a:lnTo>
                    <a:pt x="244" y="98"/>
                  </a:lnTo>
                  <a:lnTo>
                    <a:pt x="248" y="102"/>
                  </a:lnTo>
                  <a:lnTo>
                    <a:pt x="251" y="108"/>
                  </a:lnTo>
                  <a:lnTo>
                    <a:pt x="254" y="114"/>
                  </a:lnTo>
                  <a:lnTo>
                    <a:pt x="256" y="120"/>
                  </a:lnTo>
                  <a:lnTo>
                    <a:pt x="258" y="129"/>
                  </a:lnTo>
                  <a:lnTo>
                    <a:pt x="260" y="137"/>
                  </a:lnTo>
                  <a:lnTo>
                    <a:pt x="260" y="146"/>
                  </a:lnTo>
                  <a:lnTo>
                    <a:pt x="260" y="176"/>
                  </a:lnTo>
                  <a:lnTo>
                    <a:pt x="179" y="176"/>
                  </a:lnTo>
                  <a:lnTo>
                    <a:pt x="179" y="176"/>
                  </a:lnTo>
                  <a:lnTo>
                    <a:pt x="154" y="177"/>
                  </a:lnTo>
                  <a:lnTo>
                    <a:pt x="132" y="179"/>
                  </a:lnTo>
                  <a:lnTo>
                    <a:pt x="111" y="182"/>
                  </a:lnTo>
                  <a:lnTo>
                    <a:pt x="93" y="187"/>
                  </a:lnTo>
                  <a:lnTo>
                    <a:pt x="77" y="192"/>
                  </a:lnTo>
                  <a:lnTo>
                    <a:pt x="61" y="200"/>
                  </a:lnTo>
                  <a:lnTo>
                    <a:pt x="49" y="207"/>
                  </a:lnTo>
                  <a:lnTo>
                    <a:pt x="38" y="216"/>
                  </a:lnTo>
                  <a:lnTo>
                    <a:pt x="29" y="225"/>
                  </a:lnTo>
                  <a:lnTo>
                    <a:pt x="20" y="236"/>
                  </a:lnTo>
                  <a:lnTo>
                    <a:pt x="14" y="246"/>
                  </a:lnTo>
                  <a:lnTo>
                    <a:pt x="9" y="257"/>
                  </a:lnTo>
                  <a:lnTo>
                    <a:pt x="5" y="270"/>
                  </a:lnTo>
                  <a:lnTo>
                    <a:pt x="2" y="282"/>
                  </a:lnTo>
                  <a:lnTo>
                    <a:pt x="1" y="294"/>
                  </a:lnTo>
                  <a:lnTo>
                    <a:pt x="0" y="307"/>
                  </a:lnTo>
                  <a:lnTo>
                    <a:pt x="0" y="307"/>
                  </a:lnTo>
                  <a:lnTo>
                    <a:pt x="1" y="323"/>
                  </a:lnTo>
                  <a:lnTo>
                    <a:pt x="3" y="338"/>
                  </a:lnTo>
                  <a:lnTo>
                    <a:pt x="7" y="352"/>
                  </a:lnTo>
                  <a:lnTo>
                    <a:pt x="12" y="364"/>
                  </a:lnTo>
                  <a:lnTo>
                    <a:pt x="19" y="376"/>
                  </a:lnTo>
                  <a:lnTo>
                    <a:pt x="27" y="386"/>
                  </a:lnTo>
                  <a:lnTo>
                    <a:pt x="35" y="394"/>
                  </a:lnTo>
                  <a:lnTo>
                    <a:pt x="45" y="401"/>
                  </a:lnTo>
                  <a:lnTo>
                    <a:pt x="54" y="408"/>
                  </a:lnTo>
                  <a:lnTo>
                    <a:pt x="65" y="414"/>
                  </a:lnTo>
                  <a:lnTo>
                    <a:pt x="77" y="418"/>
                  </a:lnTo>
                  <a:lnTo>
                    <a:pt x="89" y="422"/>
                  </a:lnTo>
                  <a:lnTo>
                    <a:pt x="101" y="424"/>
                  </a:lnTo>
                  <a:lnTo>
                    <a:pt x="113" y="426"/>
                  </a:lnTo>
                  <a:lnTo>
                    <a:pt x="126" y="427"/>
                  </a:lnTo>
                  <a:lnTo>
                    <a:pt x="138" y="428"/>
                  </a:lnTo>
                  <a:lnTo>
                    <a:pt x="138" y="428"/>
                  </a:lnTo>
                  <a:lnTo>
                    <a:pt x="151" y="427"/>
                  </a:lnTo>
                  <a:lnTo>
                    <a:pt x="164" y="426"/>
                  </a:lnTo>
                  <a:lnTo>
                    <a:pt x="189" y="423"/>
                  </a:lnTo>
                  <a:lnTo>
                    <a:pt x="209" y="418"/>
                  </a:lnTo>
                  <a:lnTo>
                    <a:pt x="227" y="412"/>
                  </a:lnTo>
                  <a:lnTo>
                    <a:pt x="241" y="406"/>
                  </a:lnTo>
                  <a:lnTo>
                    <a:pt x="252" y="401"/>
                  </a:lnTo>
                  <a:lnTo>
                    <a:pt x="260" y="397"/>
                  </a:lnTo>
                  <a:lnTo>
                    <a:pt x="264" y="396"/>
                  </a:lnTo>
                  <a:lnTo>
                    <a:pt x="264" y="396"/>
                  </a:lnTo>
                  <a:lnTo>
                    <a:pt x="266" y="397"/>
                  </a:lnTo>
                  <a:lnTo>
                    <a:pt x="270" y="398"/>
                  </a:lnTo>
                  <a:lnTo>
                    <a:pt x="276" y="401"/>
                  </a:lnTo>
                  <a:lnTo>
                    <a:pt x="284" y="404"/>
                  </a:lnTo>
                  <a:lnTo>
                    <a:pt x="295" y="407"/>
                  </a:lnTo>
                  <a:lnTo>
                    <a:pt x="311" y="411"/>
                  </a:lnTo>
                  <a:lnTo>
                    <a:pt x="329" y="412"/>
                  </a:lnTo>
                  <a:lnTo>
                    <a:pt x="352" y="413"/>
                  </a:lnTo>
                  <a:lnTo>
                    <a:pt x="352" y="122"/>
                  </a:lnTo>
                  <a:lnTo>
                    <a:pt x="352" y="122"/>
                  </a:lnTo>
                  <a:lnTo>
                    <a:pt x="352" y="106"/>
                  </a:lnTo>
                  <a:lnTo>
                    <a:pt x="350" y="92"/>
                  </a:lnTo>
                  <a:lnTo>
                    <a:pt x="347" y="78"/>
                  </a:lnTo>
                  <a:lnTo>
                    <a:pt x="343" y="66"/>
                  </a:lnTo>
                  <a:lnTo>
                    <a:pt x="337" y="56"/>
                  </a:lnTo>
                  <a:lnTo>
                    <a:pt x="331" y="45"/>
                  </a:lnTo>
                  <a:lnTo>
                    <a:pt x="323" y="36"/>
                  </a:lnTo>
                  <a:lnTo>
                    <a:pt x="314" y="29"/>
                  </a:lnTo>
                  <a:lnTo>
                    <a:pt x="304" y="22"/>
                  </a:lnTo>
                  <a:lnTo>
                    <a:pt x="293" y="15"/>
                  </a:lnTo>
                  <a:lnTo>
                    <a:pt x="281" y="11"/>
                  </a:lnTo>
                  <a:lnTo>
                    <a:pt x="268" y="7"/>
                  </a:lnTo>
                  <a:lnTo>
                    <a:pt x="253" y="4"/>
                  </a:lnTo>
                  <a:lnTo>
                    <a:pt x="238" y="2"/>
                  </a:lnTo>
                  <a:lnTo>
                    <a:pt x="223" y="1"/>
                  </a:lnTo>
                  <a:lnTo>
                    <a:pt x="205" y="0"/>
                  </a:lnTo>
                  <a:close/>
                  <a:moveTo>
                    <a:pt x="1319" y="332"/>
                  </a:moveTo>
                  <a:lnTo>
                    <a:pt x="1319" y="332"/>
                  </a:lnTo>
                  <a:lnTo>
                    <a:pt x="1300" y="338"/>
                  </a:lnTo>
                  <a:lnTo>
                    <a:pt x="1273" y="347"/>
                  </a:lnTo>
                  <a:lnTo>
                    <a:pt x="1259" y="350"/>
                  </a:lnTo>
                  <a:lnTo>
                    <a:pt x="1243" y="353"/>
                  </a:lnTo>
                  <a:lnTo>
                    <a:pt x="1229" y="355"/>
                  </a:lnTo>
                  <a:lnTo>
                    <a:pt x="1216" y="355"/>
                  </a:lnTo>
                  <a:lnTo>
                    <a:pt x="1216" y="355"/>
                  </a:lnTo>
                  <a:lnTo>
                    <a:pt x="1202" y="355"/>
                  </a:lnTo>
                  <a:lnTo>
                    <a:pt x="1189" y="353"/>
                  </a:lnTo>
                  <a:lnTo>
                    <a:pt x="1177" y="349"/>
                  </a:lnTo>
                  <a:lnTo>
                    <a:pt x="1172" y="347"/>
                  </a:lnTo>
                  <a:lnTo>
                    <a:pt x="1168" y="344"/>
                  </a:lnTo>
                  <a:lnTo>
                    <a:pt x="1164" y="340"/>
                  </a:lnTo>
                  <a:lnTo>
                    <a:pt x="1160" y="336"/>
                  </a:lnTo>
                  <a:lnTo>
                    <a:pt x="1157" y="331"/>
                  </a:lnTo>
                  <a:lnTo>
                    <a:pt x="1154" y="326"/>
                  </a:lnTo>
                  <a:lnTo>
                    <a:pt x="1151" y="321"/>
                  </a:lnTo>
                  <a:lnTo>
                    <a:pt x="1149" y="315"/>
                  </a:lnTo>
                  <a:lnTo>
                    <a:pt x="1148" y="308"/>
                  </a:lnTo>
                  <a:lnTo>
                    <a:pt x="1148" y="300"/>
                  </a:lnTo>
                  <a:lnTo>
                    <a:pt x="1148" y="300"/>
                  </a:lnTo>
                  <a:lnTo>
                    <a:pt x="1149" y="288"/>
                  </a:lnTo>
                  <a:lnTo>
                    <a:pt x="1152" y="277"/>
                  </a:lnTo>
                  <a:lnTo>
                    <a:pt x="1155" y="272"/>
                  </a:lnTo>
                  <a:lnTo>
                    <a:pt x="1158" y="266"/>
                  </a:lnTo>
                  <a:lnTo>
                    <a:pt x="1161" y="262"/>
                  </a:lnTo>
                  <a:lnTo>
                    <a:pt x="1165" y="258"/>
                  </a:lnTo>
                  <a:lnTo>
                    <a:pt x="1170" y="255"/>
                  </a:lnTo>
                  <a:lnTo>
                    <a:pt x="1175" y="252"/>
                  </a:lnTo>
                  <a:lnTo>
                    <a:pt x="1181" y="249"/>
                  </a:lnTo>
                  <a:lnTo>
                    <a:pt x="1187" y="247"/>
                  </a:lnTo>
                  <a:lnTo>
                    <a:pt x="1203" y="244"/>
                  </a:lnTo>
                  <a:lnTo>
                    <a:pt x="1221" y="242"/>
                  </a:lnTo>
                  <a:lnTo>
                    <a:pt x="1319" y="239"/>
                  </a:lnTo>
                  <a:lnTo>
                    <a:pt x="1319" y="332"/>
                  </a:lnTo>
                  <a:close/>
                  <a:moveTo>
                    <a:pt x="1264" y="0"/>
                  </a:moveTo>
                  <a:lnTo>
                    <a:pt x="1264" y="0"/>
                  </a:lnTo>
                  <a:lnTo>
                    <a:pt x="1233" y="1"/>
                  </a:lnTo>
                  <a:lnTo>
                    <a:pt x="1206" y="4"/>
                  </a:lnTo>
                  <a:lnTo>
                    <a:pt x="1179" y="7"/>
                  </a:lnTo>
                  <a:lnTo>
                    <a:pt x="1156" y="12"/>
                  </a:lnTo>
                  <a:lnTo>
                    <a:pt x="1135" y="17"/>
                  </a:lnTo>
                  <a:lnTo>
                    <a:pt x="1117" y="23"/>
                  </a:lnTo>
                  <a:lnTo>
                    <a:pt x="1102" y="28"/>
                  </a:lnTo>
                  <a:lnTo>
                    <a:pt x="1091" y="33"/>
                  </a:lnTo>
                  <a:lnTo>
                    <a:pt x="1111" y="102"/>
                  </a:lnTo>
                  <a:lnTo>
                    <a:pt x="1111" y="102"/>
                  </a:lnTo>
                  <a:lnTo>
                    <a:pt x="1122" y="98"/>
                  </a:lnTo>
                  <a:lnTo>
                    <a:pt x="1150" y="91"/>
                  </a:lnTo>
                  <a:lnTo>
                    <a:pt x="1169" y="86"/>
                  </a:lnTo>
                  <a:lnTo>
                    <a:pt x="1190" y="82"/>
                  </a:lnTo>
                  <a:lnTo>
                    <a:pt x="1213" y="80"/>
                  </a:lnTo>
                  <a:lnTo>
                    <a:pt x="1236" y="79"/>
                  </a:lnTo>
                  <a:lnTo>
                    <a:pt x="1236" y="79"/>
                  </a:lnTo>
                  <a:lnTo>
                    <a:pt x="1256" y="80"/>
                  </a:lnTo>
                  <a:lnTo>
                    <a:pt x="1272" y="82"/>
                  </a:lnTo>
                  <a:lnTo>
                    <a:pt x="1279" y="84"/>
                  </a:lnTo>
                  <a:lnTo>
                    <a:pt x="1285" y="86"/>
                  </a:lnTo>
                  <a:lnTo>
                    <a:pt x="1291" y="90"/>
                  </a:lnTo>
                  <a:lnTo>
                    <a:pt x="1298" y="94"/>
                  </a:lnTo>
                  <a:lnTo>
                    <a:pt x="1302" y="98"/>
                  </a:lnTo>
                  <a:lnTo>
                    <a:pt x="1306" y="102"/>
                  </a:lnTo>
                  <a:lnTo>
                    <a:pt x="1310" y="108"/>
                  </a:lnTo>
                  <a:lnTo>
                    <a:pt x="1313" y="114"/>
                  </a:lnTo>
                  <a:lnTo>
                    <a:pt x="1315" y="120"/>
                  </a:lnTo>
                  <a:lnTo>
                    <a:pt x="1316" y="129"/>
                  </a:lnTo>
                  <a:lnTo>
                    <a:pt x="1317" y="137"/>
                  </a:lnTo>
                  <a:lnTo>
                    <a:pt x="1318" y="146"/>
                  </a:lnTo>
                  <a:lnTo>
                    <a:pt x="1318" y="176"/>
                  </a:lnTo>
                  <a:lnTo>
                    <a:pt x="1236" y="176"/>
                  </a:lnTo>
                  <a:lnTo>
                    <a:pt x="1236" y="176"/>
                  </a:lnTo>
                  <a:lnTo>
                    <a:pt x="1212" y="177"/>
                  </a:lnTo>
                  <a:lnTo>
                    <a:pt x="1189" y="179"/>
                  </a:lnTo>
                  <a:lnTo>
                    <a:pt x="1169" y="182"/>
                  </a:lnTo>
                  <a:lnTo>
                    <a:pt x="1150" y="187"/>
                  </a:lnTo>
                  <a:lnTo>
                    <a:pt x="1134" y="192"/>
                  </a:lnTo>
                  <a:lnTo>
                    <a:pt x="1120" y="200"/>
                  </a:lnTo>
                  <a:lnTo>
                    <a:pt x="1108" y="207"/>
                  </a:lnTo>
                  <a:lnTo>
                    <a:pt x="1096" y="216"/>
                  </a:lnTo>
                  <a:lnTo>
                    <a:pt x="1086" y="225"/>
                  </a:lnTo>
                  <a:lnTo>
                    <a:pt x="1079" y="236"/>
                  </a:lnTo>
                  <a:lnTo>
                    <a:pt x="1072" y="246"/>
                  </a:lnTo>
                  <a:lnTo>
                    <a:pt x="1067" y="257"/>
                  </a:lnTo>
                  <a:lnTo>
                    <a:pt x="1064" y="270"/>
                  </a:lnTo>
                  <a:lnTo>
                    <a:pt x="1061" y="282"/>
                  </a:lnTo>
                  <a:lnTo>
                    <a:pt x="1058" y="294"/>
                  </a:lnTo>
                  <a:lnTo>
                    <a:pt x="1058" y="307"/>
                  </a:lnTo>
                  <a:lnTo>
                    <a:pt x="1058" y="307"/>
                  </a:lnTo>
                  <a:lnTo>
                    <a:pt x="1060" y="323"/>
                  </a:lnTo>
                  <a:lnTo>
                    <a:pt x="1062" y="338"/>
                  </a:lnTo>
                  <a:lnTo>
                    <a:pt x="1066" y="352"/>
                  </a:lnTo>
                  <a:lnTo>
                    <a:pt x="1071" y="364"/>
                  </a:lnTo>
                  <a:lnTo>
                    <a:pt x="1077" y="376"/>
                  </a:lnTo>
                  <a:lnTo>
                    <a:pt x="1085" y="386"/>
                  </a:lnTo>
                  <a:lnTo>
                    <a:pt x="1093" y="394"/>
                  </a:lnTo>
                  <a:lnTo>
                    <a:pt x="1102" y="401"/>
                  </a:lnTo>
                  <a:lnTo>
                    <a:pt x="1113" y="408"/>
                  </a:lnTo>
                  <a:lnTo>
                    <a:pt x="1124" y="414"/>
                  </a:lnTo>
                  <a:lnTo>
                    <a:pt x="1135" y="418"/>
                  </a:lnTo>
                  <a:lnTo>
                    <a:pt x="1146" y="422"/>
                  </a:lnTo>
                  <a:lnTo>
                    <a:pt x="1159" y="424"/>
                  </a:lnTo>
                  <a:lnTo>
                    <a:pt x="1171" y="426"/>
                  </a:lnTo>
                  <a:lnTo>
                    <a:pt x="1183" y="427"/>
                  </a:lnTo>
                  <a:lnTo>
                    <a:pt x="1195" y="428"/>
                  </a:lnTo>
                  <a:lnTo>
                    <a:pt x="1195" y="428"/>
                  </a:lnTo>
                  <a:lnTo>
                    <a:pt x="1210" y="427"/>
                  </a:lnTo>
                  <a:lnTo>
                    <a:pt x="1223" y="426"/>
                  </a:lnTo>
                  <a:lnTo>
                    <a:pt x="1246" y="423"/>
                  </a:lnTo>
                  <a:lnTo>
                    <a:pt x="1268" y="418"/>
                  </a:lnTo>
                  <a:lnTo>
                    <a:pt x="1285" y="412"/>
                  </a:lnTo>
                  <a:lnTo>
                    <a:pt x="1300" y="406"/>
                  </a:lnTo>
                  <a:lnTo>
                    <a:pt x="1311" y="401"/>
                  </a:lnTo>
                  <a:lnTo>
                    <a:pt x="1318" y="397"/>
                  </a:lnTo>
                  <a:lnTo>
                    <a:pt x="1322" y="396"/>
                  </a:lnTo>
                  <a:lnTo>
                    <a:pt x="1322" y="396"/>
                  </a:lnTo>
                  <a:lnTo>
                    <a:pt x="1324" y="397"/>
                  </a:lnTo>
                  <a:lnTo>
                    <a:pt x="1327" y="398"/>
                  </a:lnTo>
                  <a:lnTo>
                    <a:pt x="1333" y="401"/>
                  </a:lnTo>
                  <a:lnTo>
                    <a:pt x="1341" y="404"/>
                  </a:lnTo>
                  <a:lnTo>
                    <a:pt x="1354" y="407"/>
                  </a:lnTo>
                  <a:lnTo>
                    <a:pt x="1368" y="411"/>
                  </a:lnTo>
                  <a:lnTo>
                    <a:pt x="1387" y="412"/>
                  </a:lnTo>
                  <a:lnTo>
                    <a:pt x="1411" y="413"/>
                  </a:lnTo>
                  <a:lnTo>
                    <a:pt x="1411" y="122"/>
                  </a:lnTo>
                  <a:lnTo>
                    <a:pt x="1411" y="122"/>
                  </a:lnTo>
                  <a:lnTo>
                    <a:pt x="1411" y="106"/>
                  </a:lnTo>
                  <a:lnTo>
                    <a:pt x="1409" y="92"/>
                  </a:lnTo>
                  <a:lnTo>
                    <a:pt x="1406" y="78"/>
                  </a:lnTo>
                  <a:lnTo>
                    <a:pt x="1401" y="66"/>
                  </a:lnTo>
                  <a:lnTo>
                    <a:pt x="1396" y="56"/>
                  </a:lnTo>
                  <a:lnTo>
                    <a:pt x="1388" y="45"/>
                  </a:lnTo>
                  <a:lnTo>
                    <a:pt x="1381" y="36"/>
                  </a:lnTo>
                  <a:lnTo>
                    <a:pt x="1372" y="29"/>
                  </a:lnTo>
                  <a:lnTo>
                    <a:pt x="1362" y="22"/>
                  </a:lnTo>
                  <a:lnTo>
                    <a:pt x="1351" y="15"/>
                  </a:lnTo>
                  <a:lnTo>
                    <a:pt x="1339" y="11"/>
                  </a:lnTo>
                  <a:lnTo>
                    <a:pt x="1326" y="7"/>
                  </a:lnTo>
                  <a:lnTo>
                    <a:pt x="1312" y="4"/>
                  </a:lnTo>
                  <a:lnTo>
                    <a:pt x="1297" y="2"/>
                  </a:lnTo>
                  <a:lnTo>
                    <a:pt x="1280" y="1"/>
                  </a:lnTo>
                  <a:lnTo>
                    <a:pt x="1264" y="0"/>
                  </a:lnTo>
                  <a:close/>
                  <a:moveTo>
                    <a:pt x="2735" y="317"/>
                  </a:moveTo>
                  <a:lnTo>
                    <a:pt x="2735" y="317"/>
                  </a:lnTo>
                  <a:lnTo>
                    <a:pt x="2714" y="326"/>
                  </a:lnTo>
                  <a:lnTo>
                    <a:pt x="2700" y="331"/>
                  </a:lnTo>
                  <a:lnTo>
                    <a:pt x="2686" y="335"/>
                  </a:lnTo>
                  <a:lnTo>
                    <a:pt x="2671" y="340"/>
                  </a:lnTo>
                  <a:lnTo>
                    <a:pt x="2654" y="343"/>
                  </a:lnTo>
                  <a:lnTo>
                    <a:pt x="2638" y="345"/>
                  </a:lnTo>
                  <a:lnTo>
                    <a:pt x="2621" y="346"/>
                  </a:lnTo>
                  <a:lnTo>
                    <a:pt x="2621" y="346"/>
                  </a:lnTo>
                  <a:lnTo>
                    <a:pt x="2609" y="346"/>
                  </a:lnTo>
                  <a:lnTo>
                    <a:pt x="2599" y="345"/>
                  </a:lnTo>
                  <a:lnTo>
                    <a:pt x="2590" y="343"/>
                  </a:lnTo>
                  <a:lnTo>
                    <a:pt x="2583" y="341"/>
                  </a:lnTo>
                  <a:lnTo>
                    <a:pt x="2576" y="337"/>
                  </a:lnTo>
                  <a:lnTo>
                    <a:pt x="2570" y="333"/>
                  </a:lnTo>
                  <a:lnTo>
                    <a:pt x="2564" y="328"/>
                  </a:lnTo>
                  <a:lnTo>
                    <a:pt x="2560" y="323"/>
                  </a:lnTo>
                  <a:lnTo>
                    <a:pt x="2556" y="317"/>
                  </a:lnTo>
                  <a:lnTo>
                    <a:pt x="2553" y="311"/>
                  </a:lnTo>
                  <a:lnTo>
                    <a:pt x="2551" y="302"/>
                  </a:lnTo>
                  <a:lnTo>
                    <a:pt x="2549" y="294"/>
                  </a:lnTo>
                  <a:lnTo>
                    <a:pt x="2547" y="275"/>
                  </a:lnTo>
                  <a:lnTo>
                    <a:pt x="2547" y="252"/>
                  </a:lnTo>
                  <a:lnTo>
                    <a:pt x="2547" y="4"/>
                  </a:lnTo>
                  <a:lnTo>
                    <a:pt x="2533" y="4"/>
                  </a:lnTo>
                  <a:lnTo>
                    <a:pt x="2533" y="4"/>
                  </a:lnTo>
                  <a:lnTo>
                    <a:pt x="2513" y="4"/>
                  </a:lnTo>
                  <a:lnTo>
                    <a:pt x="2490" y="6"/>
                  </a:lnTo>
                  <a:lnTo>
                    <a:pt x="2467" y="8"/>
                  </a:lnTo>
                  <a:lnTo>
                    <a:pt x="2454" y="10"/>
                  </a:lnTo>
                  <a:lnTo>
                    <a:pt x="2454" y="263"/>
                  </a:lnTo>
                  <a:lnTo>
                    <a:pt x="2454" y="263"/>
                  </a:lnTo>
                  <a:lnTo>
                    <a:pt x="2454" y="284"/>
                  </a:lnTo>
                  <a:lnTo>
                    <a:pt x="2455" y="302"/>
                  </a:lnTo>
                  <a:lnTo>
                    <a:pt x="2457" y="320"/>
                  </a:lnTo>
                  <a:lnTo>
                    <a:pt x="2459" y="336"/>
                  </a:lnTo>
                  <a:lnTo>
                    <a:pt x="2463" y="351"/>
                  </a:lnTo>
                  <a:lnTo>
                    <a:pt x="2468" y="364"/>
                  </a:lnTo>
                  <a:lnTo>
                    <a:pt x="2475" y="377"/>
                  </a:lnTo>
                  <a:lnTo>
                    <a:pt x="2482" y="387"/>
                  </a:lnTo>
                  <a:lnTo>
                    <a:pt x="2490" y="397"/>
                  </a:lnTo>
                  <a:lnTo>
                    <a:pt x="2500" y="405"/>
                  </a:lnTo>
                  <a:lnTo>
                    <a:pt x="2512" y="412"/>
                  </a:lnTo>
                  <a:lnTo>
                    <a:pt x="2525" y="418"/>
                  </a:lnTo>
                  <a:lnTo>
                    <a:pt x="2540" y="422"/>
                  </a:lnTo>
                  <a:lnTo>
                    <a:pt x="2556" y="425"/>
                  </a:lnTo>
                  <a:lnTo>
                    <a:pt x="2575" y="427"/>
                  </a:lnTo>
                  <a:lnTo>
                    <a:pt x="2595" y="428"/>
                  </a:lnTo>
                  <a:lnTo>
                    <a:pt x="2595" y="428"/>
                  </a:lnTo>
                  <a:lnTo>
                    <a:pt x="2611" y="427"/>
                  </a:lnTo>
                  <a:lnTo>
                    <a:pt x="2626" y="426"/>
                  </a:lnTo>
                  <a:lnTo>
                    <a:pt x="2640" y="425"/>
                  </a:lnTo>
                  <a:lnTo>
                    <a:pt x="2653" y="422"/>
                  </a:lnTo>
                  <a:lnTo>
                    <a:pt x="2677" y="417"/>
                  </a:lnTo>
                  <a:lnTo>
                    <a:pt x="2697" y="411"/>
                  </a:lnTo>
                  <a:lnTo>
                    <a:pt x="2714" y="404"/>
                  </a:lnTo>
                  <a:lnTo>
                    <a:pt x="2725" y="399"/>
                  </a:lnTo>
                  <a:lnTo>
                    <a:pt x="2737" y="394"/>
                  </a:lnTo>
                  <a:lnTo>
                    <a:pt x="2737" y="394"/>
                  </a:lnTo>
                  <a:lnTo>
                    <a:pt x="2743" y="397"/>
                  </a:lnTo>
                  <a:lnTo>
                    <a:pt x="2750" y="400"/>
                  </a:lnTo>
                  <a:lnTo>
                    <a:pt x="2761" y="403"/>
                  </a:lnTo>
                  <a:lnTo>
                    <a:pt x="2773" y="406"/>
                  </a:lnTo>
                  <a:lnTo>
                    <a:pt x="2788" y="409"/>
                  </a:lnTo>
                  <a:lnTo>
                    <a:pt x="2807" y="412"/>
                  </a:lnTo>
                  <a:lnTo>
                    <a:pt x="2828" y="413"/>
                  </a:lnTo>
                  <a:lnTo>
                    <a:pt x="2828" y="10"/>
                  </a:lnTo>
                  <a:lnTo>
                    <a:pt x="2828" y="10"/>
                  </a:lnTo>
                  <a:lnTo>
                    <a:pt x="2796" y="6"/>
                  </a:lnTo>
                  <a:lnTo>
                    <a:pt x="2774" y="5"/>
                  </a:lnTo>
                  <a:lnTo>
                    <a:pt x="2753" y="4"/>
                  </a:lnTo>
                  <a:lnTo>
                    <a:pt x="2735" y="4"/>
                  </a:lnTo>
                  <a:lnTo>
                    <a:pt x="2735" y="317"/>
                  </a:lnTo>
                  <a:close/>
                  <a:moveTo>
                    <a:pt x="2937" y="413"/>
                  </a:moveTo>
                  <a:lnTo>
                    <a:pt x="2937" y="413"/>
                  </a:lnTo>
                  <a:lnTo>
                    <a:pt x="2948" y="415"/>
                  </a:lnTo>
                  <a:lnTo>
                    <a:pt x="2976" y="420"/>
                  </a:lnTo>
                  <a:lnTo>
                    <a:pt x="2997" y="423"/>
                  </a:lnTo>
                  <a:lnTo>
                    <a:pt x="3020" y="425"/>
                  </a:lnTo>
                  <a:lnTo>
                    <a:pt x="3047" y="427"/>
                  </a:lnTo>
                  <a:lnTo>
                    <a:pt x="3075" y="428"/>
                  </a:lnTo>
                  <a:lnTo>
                    <a:pt x="3075" y="428"/>
                  </a:lnTo>
                  <a:lnTo>
                    <a:pt x="3091" y="427"/>
                  </a:lnTo>
                  <a:lnTo>
                    <a:pt x="3105" y="426"/>
                  </a:lnTo>
                  <a:lnTo>
                    <a:pt x="3120" y="425"/>
                  </a:lnTo>
                  <a:lnTo>
                    <a:pt x="3135" y="422"/>
                  </a:lnTo>
                  <a:lnTo>
                    <a:pt x="3150" y="419"/>
                  </a:lnTo>
                  <a:lnTo>
                    <a:pt x="3164" y="414"/>
                  </a:lnTo>
                  <a:lnTo>
                    <a:pt x="3178" y="408"/>
                  </a:lnTo>
                  <a:lnTo>
                    <a:pt x="3191" y="402"/>
                  </a:lnTo>
                  <a:lnTo>
                    <a:pt x="3202" y="394"/>
                  </a:lnTo>
                  <a:lnTo>
                    <a:pt x="3213" y="385"/>
                  </a:lnTo>
                  <a:lnTo>
                    <a:pt x="3223" y="375"/>
                  </a:lnTo>
                  <a:lnTo>
                    <a:pt x="3232" y="363"/>
                  </a:lnTo>
                  <a:lnTo>
                    <a:pt x="3239" y="350"/>
                  </a:lnTo>
                  <a:lnTo>
                    <a:pt x="3244" y="334"/>
                  </a:lnTo>
                  <a:lnTo>
                    <a:pt x="3247" y="318"/>
                  </a:lnTo>
                  <a:lnTo>
                    <a:pt x="3248" y="300"/>
                  </a:lnTo>
                  <a:lnTo>
                    <a:pt x="3248" y="300"/>
                  </a:lnTo>
                  <a:lnTo>
                    <a:pt x="3247" y="288"/>
                  </a:lnTo>
                  <a:lnTo>
                    <a:pt x="3246" y="277"/>
                  </a:lnTo>
                  <a:lnTo>
                    <a:pt x="3243" y="266"/>
                  </a:lnTo>
                  <a:lnTo>
                    <a:pt x="3239" y="256"/>
                  </a:lnTo>
                  <a:lnTo>
                    <a:pt x="3234" y="248"/>
                  </a:lnTo>
                  <a:lnTo>
                    <a:pt x="3228" y="239"/>
                  </a:lnTo>
                  <a:lnTo>
                    <a:pt x="3220" y="231"/>
                  </a:lnTo>
                  <a:lnTo>
                    <a:pt x="3213" y="224"/>
                  </a:lnTo>
                  <a:lnTo>
                    <a:pt x="3204" y="217"/>
                  </a:lnTo>
                  <a:lnTo>
                    <a:pt x="3194" y="211"/>
                  </a:lnTo>
                  <a:lnTo>
                    <a:pt x="3184" y="204"/>
                  </a:lnTo>
                  <a:lnTo>
                    <a:pt x="3171" y="199"/>
                  </a:lnTo>
                  <a:lnTo>
                    <a:pt x="3146" y="187"/>
                  </a:lnTo>
                  <a:lnTo>
                    <a:pt x="3117" y="176"/>
                  </a:lnTo>
                  <a:lnTo>
                    <a:pt x="3117" y="176"/>
                  </a:lnTo>
                  <a:lnTo>
                    <a:pt x="3086" y="164"/>
                  </a:lnTo>
                  <a:lnTo>
                    <a:pt x="3072" y="157"/>
                  </a:lnTo>
                  <a:lnTo>
                    <a:pt x="3060" y="151"/>
                  </a:lnTo>
                  <a:lnTo>
                    <a:pt x="3050" y="144"/>
                  </a:lnTo>
                  <a:lnTo>
                    <a:pt x="3046" y="140"/>
                  </a:lnTo>
                  <a:lnTo>
                    <a:pt x="3043" y="136"/>
                  </a:lnTo>
                  <a:lnTo>
                    <a:pt x="3040" y="132"/>
                  </a:lnTo>
                  <a:lnTo>
                    <a:pt x="3038" y="127"/>
                  </a:lnTo>
                  <a:lnTo>
                    <a:pt x="3037" y="121"/>
                  </a:lnTo>
                  <a:lnTo>
                    <a:pt x="3037" y="116"/>
                  </a:lnTo>
                  <a:lnTo>
                    <a:pt x="3037" y="116"/>
                  </a:lnTo>
                  <a:lnTo>
                    <a:pt x="3037" y="110"/>
                  </a:lnTo>
                  <a:lnTo>
                    <a:pt x="3039" y="104"/>
                  </a:lnTo>
                  <a:lnTo>
                    <a:pt x="3043" y="97"/>
                  </a:lnTo>
                  <a:lnTo>
                    <a:pt x="3049" y="90"/>
                  </a:lnTo>
                  <a:lnTo>
                    <a:pt x="3053" y="86"/>
                  </a:lnTo>
                  <a:lnTo>
                    <a:pt x="3057" y="83"/>
                  </a:lnTo>
                  <a:lnTo>
                    <a:pt x="3063" y="81"/>
                  </a:lnTo>
                  <a:lnTo>
                    <a:pt x="3069" y="78"/>
                  </a:lnTo>
                  <a:lnTo>
                    <a:pt x="3076" y="76"/>
                  </a:lnTo>
                  <a:lnTo>
                    <a:pt x="3084" y="75"/>
                  </a:lnTo>
                  <a:lnTo>
                    <a:pt x="3093" y="74"/>
                  </a:lnTo>
                  <a:lnTo>
                    <a:pt x="3103" y="74"/>
                  </a:lnTo>
                  <a:lnTo>
                    <a:pt x="3103" y="74"/>
                  </a:lnTo>
                  <a:lnTo>
                    <a:pt x="3122" y="75"/>
                  </a:lnTo>
                  <a:lnTo>
                    <a:pt x="3142" y="77"/>
                  </a:lnTo>
                  <a:lnTo>
                    <a:pt x="3159" y="81"/>
                  </a:lnTo>
                  <a:lnTo>
                    <a:pt x="3175" y="85"/>
                  </a:lnTo>
                  <a:lnTo>
                    <a:pt x="3199" y="94"/>
                  </a:lnTo>
                  <a:lnTo>
                    <a:pt x="3208" y="98"/>
                  </a:lnTo>
                  <a:lnTo>
                    <a:pt x="3232" y="30"/>
                  </a:lnTo>
                  <a:lnTo>
                    <a:pt x="3232" y="30"/>
                  </a:lnTo>
                  <a:lnTo>
                    <a:pt x="3213" y="22"/>
                  </a:lnTo>
                  <a:lnTo>
                    <a:pt x="3200" y="16"/>
                  </a:lnTo>
                  <a:lnTo>
                    <a:pt x="3184" y="12"/>
                  </a:lnTo>
                  <a:lnTo>
                    <a:pt x="3165" y="7"/>
                  </a:lnTo>
                  <a:lnTo>
                    <a:pt x="3144" y="4"/>
                  </a:lnTo>
                  <a:lnTo>
                    <a:pt x="3120" y="1"/>
                  </a:lnTo>
                  <a:lnTo>
                    <a:pt x="3095" y="0"/>
                  </a:lnTo>
                  <a:lnTo>
                    <a:pt x="3095" y="0"/>
                  </a:lnTo>
                  <a:lnTo>
                    <a:pt x="3080" y="1"/>
                  </a:lnTo>
                  <a:lnTo>
                    <a:pt x="3066" y="2"/>
                  </a:lnTo>
                  <a:lnTo>
                    <a:pt x="3052" y="4"/>
                  </a:lnTo>
                  <a:lnTo>
                    <a:pt x="3039" y="8"/>
                  </a:lnTo>
                  <a:lnTo>
                    <a:pt x="3025" y="12"/>
                  </a:lnTo>
                  <a:lnTo>
                    <a:pt x="3013" y="17"/>
                  </a:lnTo>
                  <a:lnTo>
                    <a:pt x="3001" y="24"/>
                  </a:lnTo>
                  <a:lnTo>
                    <a:pt x="2990" y="31"/>
                  </a:lnTo>
                  <a:lnTo>
                    <a:pt x="2979" y="39"/>
                  </a:lnTo>
                  <a:lnTo>
                    <a:pt x="2970" y="47"/>
                  </a:lnTo>
                  <a:lnTo>
                    <a:pt x="2962" y="58"/>
                  </a:lnTo>
                  <a:lnTo>
                    <a:pt x="2956" y="69"/>
                  </a:lnTo>
                  <a:lnTo>
                    <a:pt x="2950" y="80"/>
                  </a:lnTo>
                  <a:lnTo>
                    <a:pt x="2946" y="94"/>
                  </a:lnTo>
                  <a:lnTo>
                    <a:pt x="2944" y="107"/>
                  </a:lnTo>
                  <a:lnTo>
                    <a:pt x="2943" y="122"/>
                  </a:lnTo>
                  <a:lnTo>
                    <a:pt x="2943" y="122"/>
                  </a:lnTo>
                  <a:lnTo>
                    <a:pt x="2944" y="137"/>
                  </a:lnTo>
                  <a:lnTo>
                    <a:pt x="2946" y="150"/>
                  </a:lnTo>
                  <a:lnTo>
                    <a:pt x="2950" y="164"/>
                  </a:lnTo>
                  <a:lnTo>
                    <a:pt x="2956" y="175"/>
                  </a:lnTo>
                  <a:lnTo>
                    <a:pt x="2962" y="185"/>
                  </a:lnTo>
                  <a:lnTo>
                    <a:pt x="2970" y="194"/>
                  </a:lnTo>
                  <a:lnTo>
                    <a:pt x="2979" y="203"/>
                  </a:lnTo>
                  <a:lnTo>
                    <a:pt x="2988" y="210"/>
                  </a:lnTo>
                  <a:lnTo>
                    <a:pt x="2999" y="217"/>
                  </a:lnTo>
                  <a:lnTo>
                    <a:pt x="3010" y="223"/>
                  </a:lnTo>
                  <a:lnTo>
                    <a:pt x="3021" y="229"/>
                  </a:lnTo>
                  <a:lnTo>
                    <a:pt x="3032" y="235"/>
                  </a:lnTo>
                  <a:lnTo>
                    <a:pt x="3056" y="243"/>
                  </a:lnTo>
                  <a:lnTo>
                    <a:pt x="3079" y="251"/>
                  </a:lnTo>
                  <a:lnTo>
                    <a:pt x="3079" y="251"/>
                  </a:lnTo>
                  <a:lnTo>
                    <a:pt x="3108" y="261"/>
                  </a:lnTo>
                  <a:lnTo>
                    <a:pt x="3121" y="266"/>
                  </a:lnTo>
                  <a:lnTo>
                    <a:pt x="3133" y="273"/>
                  </a:lnTo>
                  <a:lnTo>
                    <a:pt x="3142" y="280"/>
                  </a:lnTo>
                  <a:lnTo>
                    <a:pt x="3148" y="287"/>
                  </a:lnTo>
                  <a:lnTo>
                    <a:pt x="3151" y="291"/>
                  </a:lnTo>
                  <a:lnTo>
                    <a:pt x="3153" y="296"/>
                  </a:lnTo>
                  <a:lnTo>
                    <a:pt x="3154" y="300"/>
                  </a:lnTo>
                  <a:lnTo>
                    <a:pt x="3154" y="306"/>
                  </a:lnTo>
                  <a:lnTo>
                    <a:pt x="3154" y="306"/>
                  </a:lnTo>
                  <a:lnTo>
                    <a:pt x="3154" y="315"/>
                  </a:lnTo>
                  <a:lnTo>
                    <a:pt x="3151" y="324"/>
                  </a:lnTo>
                  <a:lnTo>
                    <a:pt x="3149" y="328"/>
                  </a:lnTo>
                  <a:lnTo>
                    <a:pt x="3146" y="332"/>
                  </a:lnTo>
                  <a:lnTo>
                    <a:pt x="3143" y="335"/>
                  </a:lnTo>
                  <a:lnTo>
                    <a:pt x="3139" y="340"/>
                  </a:lnTo>
                  <a:lnTo>
                    <a:pt x="3134" y="343"/>
                  </a:lnTo>
                  <a:lnTo>
                    <a:pt x="3127" y="346"/>
                  </a:lnTo>
                  <a:lnTo>
                    <a:pt x="3121" y="348"/>
                  </a:lnTo>
                  <a:lnTo>
                    <a:pt x="3113" y="350"/>
                  </a:lnTo>
                  <a:lnTo>
                    <a:pt x="3104" y="352"/>
                  </a:lnTo>
                  <a:lnTo>
                    <a:pt x="3095" y="353"/>
                  </a:lnTo>
                  <a:lnTo>
                    <a:pt x="3071" y="354"/>
                  </a:lnTo>
                  <a:lnTo>
                    <a:pt x="3071" y="354"/>
                  </a:lnTo>
                  <a:lnTo>
                    <a:pt x="3050" y="354"/>
                  </a:lnTo>
                  <a:lnTo>
                    <a:pt x="3029" y="352"/>
                  </a:lnTo>
                  <a:lnTo>
                    <a:pt x="2992" y="348"/>
                  </a:lnTo>
                  <a:lnTo>
                    <a:pt x="2965" y="344"/>
                  </a:lnTo>
                  <a:lnTo>
                    <a:pt x="2955" y="342"/>
                  </a:lnTo>
                  <a:lnTo>
                    <a:pt x="2937" y="413"/>
                  </a:lnTo>
                  <a:close/>
                  <a:moveTo>
                    <a:pt x="1639" y="80"/>
                  </a:moveTo>
                  <a:lnTo>
                    <a:pt x="1639" y="80"/>
                  </a:lnTo>
                  <a:lnTo>
                    <a:pt x="1653" y="77"/>
                  </a:lnTo>
                  <a:lnTo>
                    <a:pt x="1670" y="75"/>
                  </a:lnTo>
                  <a:lnTo>
                    <a:pt x="1691" y="73"/>
                  </a:lnTo>
                  <a:lnTo>
                    <a:pt x="1712" y="73"/>
                  </a:lnTo>
                  <a:lnTo>
                    <a:pt x="1712" y="73"/>
                  </a:lnTo>
                  <a:lnTo>
                    <a:pt x="1726" y="73"/>
                  </a:lnTo>
                  <a:lnTo>
                    <a:pt x="1737" y="74"/>
                  </a:lnTo>
                  <a:lnTo>
                    <a:pt x="1749" y="77"/>
                  </a:lnTo>
                  <a:lnTo>
                    <a:pt x="1760" y="80"/>
                  </a:lnTo>
                  <a:lnTo>
                    <a:pt x="1771" y="84"/>
                  </a:lnTo>
                  <a:lnTo>
                    <a:pt x="1780" y="90"/>
                  </a:lnTo>
                  <a:lnTo>
                    <a:pt x="1790" y="97"/>
                  </a:lnTo>
                  <a:lnTo>
                    <a:pt x="1798" y="104"/>
                  </a:lnTo>
                  <a:lnTo>
                    <a:pt x="1805" y="113"/>
                  </a:lnTo>
                  <a:lnTo>
                    <a:pt x="1813" y="122"/>
                  </a:lnTo>
                  <a:lnTo>
                    <a:pt x="1819" y="134"/>
                  </a:lnTo>
                  <a:lnTo>
                    <a:pt x="1824" y="147"/>
                  </a:lnTo>
                  <a:lnTo>
                    <a:pt x="1828" y="161"/>
                  </a:lnTo>
                  <a:lnTo>
                    <a:pt x="1831" y="176"/>
                  </a:lnTo>
                  <a:lnTo>
                    <a:pt x="1832" y="192"/>
                  </a:lnTo>
                  <a:lnTo>
                    <a:pt x="1833" y="211"/>
                  </a:lnTo>
                  <a:lnTo>
                    <a:pt x="1833" y="211"/>
                  </a:lnTo>
                  <a:lnTo>
                    <a:pt x="1833" y="228"/>
                  </a:lnTo>
                  <a:lnTo>
                    <a:pt x="1832" y="245"/>
                  </a:lnTo>
                  <a:lnTo>
                    <a:pt x="1830" y="260"/>
                  </a:lnTo>
                  <a:lnTo>
                    <a:pt x="1827" y="275"/>
                  </a:lnTo>
                  <a:lnTo>
                    <a:pt x="1824" y="288"/>
                  </a:lnTo>
                  <a:lnTo>
                    <a:pt x="1820" y="299"/>
                  </a:lnTo>
                  <a:lnTo>
                    <a:pt x="1814" y="311"/>
                  </a:lnTo>
                  <a:lnTo>
                    <a:pt x="1807" y="320"/>
                  </a:lnTo>
                  <a:lnTo>
                    <a:pt x="1799" y="328"/>
                  </a:lnTo>
                  <a:lnTo>
                    <a:pt x="1790" y="335"/>
                  </a:lnTo>
                  <a:lnTo>
                    <a:pt x="1780" y="342"/>
                  </a:lnTo>
                  <a:lnTo>
                    <a:pt x="1768" y="347"/>
                  </a:lnTo>
                  <a:lnTo>
                    <a:pt x="1754" y="350"/>
                  </a:lnTo>
                  <a:lnTo>
                    <a:pt x="1739" y="353"/>
                  </a:lnTo>
                  <a:lnTo>
                    <a:pt x="1723" y="355"/>
                  </a:lnTo>
                  <a:lnTo>
                    <a:pt x="1704" y="355"/>
                  </a:lnTo>
                  <a:lnTo>
                    <a:pt x="1704" y="355"/>
                  </a:lnTo>
                  <a:lnTo>
                    <a:pt x="1681" y="354"/>
                  </a:lnTo>
                  <a:lnTo>
                    <a:pt x="1659" y="353"/>
                  </a:lnTo>
                  <a:lnTo>
                    <a:pt x="1639" y="351"/>
                  </a:lnTo>
                  <a:lnTo>
                    <a:pt x="1639" y="80"/>
                  </a:lnTo>
                  <a:close/>
                  <a:moveTo>
                    <a:pt x="1717" y="0"/>
                  </a:moveTo>
                  <a:lnTo>
                    <a:pt x="1717" y="0"/>
                  </a:lnTo>
                  <a:lnTo>
                    <a:pt x="1696" y="1"/>
                  </a:lnTo>
                  <a:lnTo>
                    <a:pt x="1675" y="2"/>
                  </a:lnTo>
                  <a:lnTo>
                    <a:pt x="1652" y="4"/>
                  </a:lnTo>
                  <a:lnTo>
                    <a:pt x="1629" y="7"/>
                  </a:lnTo>
                  <a:lnTo>
                    <a:pt x="1606" y="10"/>
                  </a:lnTo>
                  <a:lnTo>
                    <a:pt x="1585" y="14"/>
                  </a:lnTo>
                  <a:lnTo>
                    <a:pt x="1564" y="20"/>
                  </a:lnTo>
                  <a:lnTo>
                    <a:pt x="1546" y="26"/>
                  </a:lnTo>
                  <a:lnTo>
                    <a:pt x="1546" y="415"/>
                  </a:lnTo>
                  <a:lnTo>
                    <a:pt x="1546" y="415"/>
                  </a:lnTo>
                  <a:lnTo>
                    <a:pt x="1561" y="418"/>
                  </a:lnTo>
                  <a:lnTo>
                    <a:pt x="1580" y="420"/>
                  </a:lnTo>
                  <a:lnTo>
                    <a:pt x="1619" y="424"/>
                  </a:lnTo>
                  <a:lnTo>
                    <a:pt x="1662" y="427"/>
                  </a:lnTo>
                  <a:lnTo>
                    <a:pt x="1701" y="428"/>
                  </a:lnTo>
                  <a:lnTo>
                    <a:pt x="1701" y="428"/>
                  </a:lnTo>
                  <a:lnTo>
                    <a:pt x="1732" y="427"/>
                  </a:lnTo>
                  <a:lnTo>
                    <a:pt x="1758" y="425"/>
                  </a:lnTo>
                  <a:lnTo>
                    <a:pt x="1784" y="421"/>
                  </a:lnTo>
                  <a:lnTo>
                    <a:pt x="1807" y="415"/>
                  </a:lnTo>
                  <a:lnTo>
                    <a:pt x="1828" y="408"/>
                  </a:lnTo>
                  <a:lnTo>
                    <a:pt x="1847" y="399"/>
                  </a:lnTo>
                  <a:lnTo>
                    <a:pt x="1855" y="394"/>
                  </a:lnTo>
                  <a:lnTo>
                    <a:pt x="1864" y="389"/>
                  </a:lnTo>
                  <a:lnTo>
                    <a:pt x="1872" y="383"/>
                  </a:lnTo>
                  <a:lnTo>
                    <a:pt x="1879" y="377"/>
                  </a:lnTo>
                  <a:lnTo>
                    <a:pt x="1885" y="369"/>
                  </a:lnTo>
                  <a:lnTo>
                    <a:pt x="1891" y="362"/>
                  </a:lnTo>
                  <a:lnTo>
                    <a:pt x="1897" y="355"/>
                  </a:lnTo>
                  <a:lnTo>
                    <a:pt x="1902" y="347"/>
                  </a:lnTo>
                  <a:lnTo>
                    <a:pt x="1907" y="337"/>
                  </a:lnTo>
                  <a:lnTo>
                    <a:pt x="1912" y="329"/>
                  </a:lnTo>
                  <a:lnTo>
                    <a:pt x="1919" y="309"/>
                  </a:lnTo>
                  <a:lnTo>
                    <a:pt x="1924" y="287"/>
                  </a:lnTo>
                  <a:lnTo>
                    <a:pt x="1928" y="264"/>
                  </a:lnTo>
                  <a:lnTo>
                    <a:pt x="1930" y="239"/>
                  </a:lnTo>
                  <a:lnTo>
                    <a:pt x="1931" y="211"/>
                  </a:lnTo>
                  <a:lnTo>
                    <a:pt x="1931" y="211"/>
                  </a:lnTo>
                  <a:lnTo>
                    <a:pt x="1930" y="187"/>
                  </a:lnTo>
                  <a:lnTo>
                    <a:pt x="1927" y="164"/>
                  </a:lnTo>
                  <a:lnTo>
                    <a:pt x="1923" y="143"/>
                  </a:lnTo>
                  <a:lnTo>
                    <a:pt x="1917" y="122"/>
                  </a:lnTo>
                  <a:lnTo>
                    <a:pt x="1909" y="104"/>
                  </a:lnTo>
                  <a:lnTo>
                    <a:pt x="1898" y="86"/>
                  </a:lnTo>
                  <a:lnTo>
                    <a:pt x="1887" y="71"/>
                  </a:lnTo>
                  <a:lnTo>
                    <a:pt x="1874" y="57"/>
                  </a:lnTo>
                  <a:lnTo>
                    <a:pt x="1860" y="43"/>
                  </a:lnTo>
                  <a:lnTo>
                    <a:pt x="1843" y="32"/>
                  </a:lnTo>
                  <a:lnTo>
                    <a:pt x="1826" y="23"/>
                  </a:lnTo>
                  <a:lnTo>
                    <a:pt x="1806" y="14"/>
                  </a:lnTo>
                  <a:lnTo>
                    <a:pt x="1786" y="8"/>
                  </a:lnTo>
                  <a:lnTo>
                    <a:pt x="1764" y="4"/>
                  </a:lnTo>
                  <a:lnTo>
                    <a:pt x="1741" y="1"/>
                  </a:lnTo>
                  <a:lnTo>
                    <a:pt x="1717" y="0"/>
                  </a:lnTo>
                  <a:close/>
                </a:path>
              </a:pathLst>
            </a:custGeom>
            <a:solidFill>
              <a:srgbClr val="005E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43" name="Freeform 42"/>
            <p:cNvSpPr>
              <a:spLocks/>
            </p:cNvSpPr>
            <p:nvPr userDrawn="1"/>
          </p:nvSpPr>
          <p:spPr bwMode="auto">
            <a:xfrm>
              <a:off x="5160" y="3974"/>
              <a:ext cx="76" cy="107"/>
            </a:xfrm>
            <a:custGeom>
              <a:avLst/>
              <a:gdLst>
                <a:gd name="T0" fmla="*/ 0 w 305"/>
                <a:gd name="T1" fmla="*/ 407 h 428"/>
                <a:gd name="T2" fmla="*/ 0 w 305"/>
                <a:gd name="T3" fmla="*/ 407 h 428"/>
                <a:gd name="T4" fmla="*/ 13 w 305"/>
                <a:gd name="T5" fmla="*/ 411 h 428"/>
                <a:gd name="T6" fmla="*/ 47 w 305"/>
                <a:gd name="T7" fmla="*/ 418 h 428"/>
                <a:gd name="T8" fmla="*/ 71 w 305"/>
                <a:gd name="T9" fmla="*/ 421 h 428"/>
                <a:gd name="T10" fmla="*/ 98 w 305"/>
                <a:gd name="T11" fmla="*/ 425 h 428"/>
                <a:gd name="T12" fmla="*/ 129 w 305"/>
                <a:gd name="T13" fmla="*/ 427 h 428"/>
                <a:gd name="T14" fmla="*/ 163 w 305"/>
                <a:gd name="T15" fmla="*/ 428 h 428"/>
                <a:gd name="T16" fmla="*/ 163 w 305"/>
                <a:gd name="T17" fmla="*/ 428 h 428"/>
                <a:gd name="T18" fmla="*/ 197 w 305"/>
                <a:gd name="T19" fmla="*/ 427 h 428"/>
                <a:gd name="T20" fmla="*/ 226 w 305"/>
                <a:gd name="T21" fmla="*/ 426 h 428"/>
                <a:gd name="T22" fmla="*/ 251 w 305"/>
                <a:gd name="T23" fmla="*/ 424 h 428"/>
                <a:gd name="T24" fmla="*/ 270 w 305"/>
                <a:gd name="T25" fmla="*/ 422 h 428"/>
                <a:gd name="T26" fmla="*/ 297 w 305"/>
                <a:gd name="T27" fmla="*/ 419 h 428"/>
                <a:gd name="T28" fmla="*/ 305 w 305"/>
                <a:gd name="T29" fmla="*/ 417 h 428"/>
                <a:gd name="T30" fmla="*/ 305 w 305"/>
                <a:gd name="T31" fmla="*/ 346 h 428"/>
                <a:gd name="T32" fmla="*/ 305 w 305"/>
                <a:gd name="T33" fmla="*/ 346 h 428"/>
                <a:gd name="T34" fmla="*/ 297 w 305"/>
                <a:gd name="T35" fmla="*/ 347 h 428"/>
                <a:gd name="T36" fmla="*/ 272 w 305"/>
                <a:gd name="T37" fmla="*/ 351 h 428"/>
                <a:gd name="T38" fmla="*/ 235 w 305"/>
                <a:gd name="T39" fmla="*/ 354 h 428"/>
                <a:gd name="T40" fmla="*/ 213 w 305"/>
                <a:gd name="T41" fmla="*/ 355 h 428"/>
                <a:gd name="T42" fmla="*/ 188 w 305"/>
                <a:gd name="T43" fmla="*/ 355 h 428"/>
                <a:gd name="T44" fmla="*/ 188 w 305"/>
                <a:gd name="T45" fmla="*/ 355 h 428"/>
                <a:gd name="T46" fmla="*/ 167 w 305"/>
                <a:gd name="T47" fmla="*/ 355 h 428"/>
                <a:gd name="T48" fmla="*/ 149 w 305"/>
                <a:gd name="T49" fmla="*/ 354 h 428"/>
                <a:gd name="T50" fmla="*/ 118 w 305"/>
                <a:gd name="T51" fmla="*/ 351 h 428"/>
                <a:gd name="T52" fmla="*/ 99 w 305"/>
                <a:gd name="T53" fmla="*/ 349 h 428"/>
                <a:gd name="T54" fmla="*/ 92 w 305"/>
                <a:gd name="T55" fmla="*/ 348 h 428"/>
                <a:gd name="T56" fmla="*/ 92 w 305"/>
                <a:gd name="T57" fmla="*/ 247 h 428"/>
                <a:gd name="T58" fmla="*/ 276 w 305"/>
                <a:gd name="T59" fmla="*/ 247 h 428"/>
                <a:gd name="T60" fmla="*/ 276 w 305"/>
                <a:gd name="T61" fmla="*/ 175 h 428"/>
                <a:gd name="T62" fmla="*/ 92 w 305"/>
                <a:gd name="T63" fmla="*/ 175 h 428"/>
                <a:gd name="T64" fmla="*/ 92 w 305"/>
                <a:gd name="T65" fmla="*/ 79 h 428"/>
                <a:gd name="T66" fmla="*/ 92 w 305"/>
                <a:gd name="T67" fmla="*/ 79 h 428"/>
                <a:gd name="T68" fmla="*/ 99 w 305"/>
                <a:gd name="T69" fmla="*/ 78 h 428"/>
                <a:gd name="T70" fmla="*/ 117 w 305"/>
                <a:gd name="T71" fmla="*/ 76 h 428"/>
                <a:gd name="T72" fmla="*/ 145 w 305"/>
                <a:gd name="T73" fmla="*/ 74 h 428"/>
                <a:gd name="T74" fmla="*/ 182 w 305"/>
                <a:gd name="T75" fmla="*/ 73 h 428"/>
                <a:gd name="T76" fmla="*/ 182 w 305"/>
                <a:gd name="T77" fmla="*/ 73 h 428"/>
                <a:gd name="T78" fmla="*/ 205 w 305"/>
                <a:gd name="T79" fmla="*/ 73 h 428"/>
                <a:gd name="T80" fmla="*/ 226 w 305"/>
                <a:gd name="T81" fmla="*/ 74 h 428"/>
                <a:gd name="T82" fmla="*/ 263 w 305"/>
                <a:gd name="T83" fmla="*/ 77 h 428"/>
                <a:gd name="T84" fmla="*/ 289 w 305"/>
                <a:gd name="T85" fmla="*/ 80 h 428"/>
                <a:gd name="T86" fmla="*/ 298 w 305"/>
                <a:gd name="T87" fmla="*/ 82 h 428"/>
                <a:gd name="T88" fmla="*/ 298 w 305"/>
                <a:gd name="T89" fmla="*/ 10 h 428"/>
                <a:gd name="T90" fmla="*/ 298 w 305"/>
                <a:gd name="T91" fmla="*/ 10 h 428"/>
                <a:gd name="T92" fmla="*/ 289 w 305"/>
                <a:gd name="T93" fmla="*/ 9 h 428"/>
                <a:gd name="T94" fmla="*/ 264 w 305"/>
                <a:gd name="T95" fmla="*/ 5 h 428"/>
                <a:gd name="T96" fmla="*/ 224 w 305"/>
                <a:gd name="T97" fmla="*/ 2 h 428"/>
                <a:gd name="T98" fmla="*/ 200 w 305"/>
                <a:gd name="T99" fmla="*/ 1 h 428"/>
                <a:gd name="T100" fmla="*/ 172 w 305"/>
                <a:gd name="T101" fmla="*/ 0 h 428"/>
                <a:gd name="T102" fmla="*/ 172 w 305"/>
                <a:gd name="T103" fmla="*/ 0 h 428"/>
                <a:gd name="T104" fmla="*/ 134 w 305"/>
                <a:gd name="T105" fmla="*/ 1 h 428"/>
                <a:gd name="T106" fmla="*/ 102 w 305"/>
                <a:gd name="T107" fmla="*/ 3 h 428"/>
                <a:gd name="T108" fmla="*/ 72 w 305"/>
                <a:gd name="T109" fmla="*/ 6 h 428"/>
                <a:gd name="T110" fmla="*/ 47 w 305"/>
                <a:gd name="T111" fmla="*/ 9 h 428"/>
                <a:gd name="T112" fmla="*/ 27 w 305"/>
                <a:gd name="T113" fmla="*/ 13 h 428"/>
                <a:gd name="T114" fmla="*/ 13 w 305"/>
                <a:gd name="T115" fmla="*/ 15 h 428"/>
                <a:gd name="T116" fmla="*/ 0 w 305"/>
                <a:gd name="T117" fmla="*/ 19 h 428"/>
                <a:gd name="T118" fmla="*/ 0 w 305"/>
                <a:gd name="T119" fmla="*/ 407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05" h="428">
                  <a:moveTo>
                    <a:pt x="0" y="407"/>
                  </a:moveTo>
                  <a:lnTo>
                    <a:pt x="0" y="407"/>
                  </a:lnTo>
                  <a:lnTo>
                    <a:pt x="13" y="411"/>
                  </a:lnTo>
                  <a:lnTo>
                    <a:pt x="47" y="418"/>
                  </a:lnTo>
                  <a:lnTo>
                    <a:pt x="71" y="421"/>
                  </a:lnTo>
                  <a:lnTo>
                    <a:pt x="98" y="425"/>
                  </a:lnTo>
                  <a:lnTo>
                    <a:pt x="129" y="427"/>
                  </a:lnTo>
                  <a:lnTo>
                    <a:pt x="163" y="428"/>
                  </a:lnTo>
                  <a:lnTo>
                    <a:pt x="163" y="428"/>
                  </a:lnTo>
                  <a:lnTo>
                    <a:pt x="197" y="427"/>
                  </a:lnTo>
                  <a:lnTo>
                    <a:pt x="226" y="426"/>
                  </a:lnTo>
                  <a:lnTo>
                    <a:pt x="251" y="424"/>
                  </a:lnTo>
                  <a:lnTo>
                    <a:pt x="270" y="422"/>
                  </a:lnTo>
                  <a:lnTo>
                    <a:pt x="297" y="419"/>
                  </a:lnTo>
                  <a:lnTo>
                    <a:pt x="305" y="417"/>
                  </a:lnTo>
                  <a:lnTo>
                    <a:pt x="305" y="346"/>
                  </a:lnTo>
                  <a:lnTo>
                    <a:pt x="305" y="346"/>
                  </a:lnTo>
                  <a:lnTo>
                    <a:pt x="297" y="347"/>
                  </a:lnTo>
                  <a:lnTo>
                    <a:pt x="272" y="351"/>
                  </a:lnTo>
                  <a:lnTo>
                    <a:pt x="235" y="354"/>
                  </a:lnTo>
                  <a:lnTo>
                    <a:pt x="213" y="355"/>
                  </a:lnTo>
                  <a:lnTo>
                    <a:pt x="188" y="355"/>
                  </a:lnTo>
                  <a:lnTo>
                    <a:pt x="188" y="355"/>
                  </a:lnTo>
                  <a:lnTo>
                    <a:pt x="167" y="355"/>
                  </a:lnTo>
                  <a:lnTo>
                    <a:pt x="149" y="354"/>
                  </a:lnTo>
                  <a:lnTo>
                    <a:pt x="118" y="351"/>
                  </a:lnTo>
                  <a:lnTo>
                    <a:pt x="99" y="349"/>
                  </a:lnTo>
                  <a:lnTo>
                    <a:pt x="92" y="348"/>
                  </a:lnTo>
                  <a:lnTo>
                    <a:pt x="92" y="247"/>
                  </a:lnTo>
                  <a:lnTo>
                    <a:pt x="276" y="247"/>
                  </a:lnTo>
                  <a:lnTo>
                    <a:pt x="276" y="175"/>
                  </a:lnTo>
                  <a:lnTo>
                    <a:pt x="92" y="175"/>
                  </a:lnTo>
                  <a:lnTo>
                    <a:pt x="92" y="79"/>
                  </a:lnTo>
                  <a:lnTo>
                    <a:pt x="92" y="79"/>
                  </a:lnTo>
                  <a:lnTo>
                    <a:pt x="99" y="78"/>
                  </a:lnTo>
                  <a:lnTo>
                    <a:pt x="117" y="76"/>
                  </a:lnTo>
                  <a:lnTo>
                    <a:pt x="145" y="74"/>
                  </a:lnTo>
                  <a:lnTo>
                    <a:pt x="182" y="73"/>
                  </a:lnTo>
                  <a:lnTo>
                    <a:pt x="182" y="73"/>
                  </a:lnTo>
                  <a:lnTo>
                    <a:pt x="205" y="73"/>
                  </a:lnTo>
                  <a:lnTo>
                    <a:pt x="226" y="74"/>
                  </a:lnTo>
                  <a:lnTo>
                    <a:pt x="263" y="77"/>
                  </a:lnTo>
                  <a:lnTo>
                    <a:pt x="289" y="80"/>
                  </a:lnTo>
                  <a:lnTo>
                    <a:pt x="298" y="82"/>
                  </a:lnTo>
                  <a:lnTo>
                    <a:pt x="298" y="10"/>
                  </a:lnTo>
                  <a:lnTo>
                    <a:pt x="298" y="10"/>
                  </a:lnTo>
                  <a:lnTo>
                    <a:pt x="289" y="9"/>
                  </a:lnTo>
                  <a:lnTo>
                    <a:pt x="264" y="5"/>
                  </a:lnTo>
                  <a:lnTo>
                    <a:pt x="224" y="2"/>
                  </a:lnTo>
                  <a:lnTo>
                    <a:pt x="200" y="1"/>
                  </a:lnTo>
                  <a:lnTo>
                    <a:pt x="172" y="0"/>
                  </a:lnTo>
                  <a:lnTo>
                    <a:pt x="172" y="0"/>
                  </a:lnTo>
                  <a:lnTo>
                    <a:pt x="134" y="1"/>
                  </a:lnTo>
                  <a:lnTo>
                    <a:pt x="102" y="3"/>
                  </a:lnTo>
                  <a:lnTo>
                    <a:pt x="72" y="6"/>
                  </a:lnTo>
                  <a:lnTo>
                    <a:pt x="47" y="9"/>
                  </a:lnTo>
                  <a:lnTo>
                    <a:pt x="27" y="13"/>
                  </a:lnTo>
                  <a:lnTo>
                    <a:pt x="13" y="15"/>
                  </a:lnTo>
                  <a:lnTo>
                    <a:pt x="0" y="19"/>
                  </a:lnTo>
                  <a:lnTo>
                    <a:pt x="0" y="40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44" name="Freeform 43"/>
            <p:cNvSpPr>
              <a:spLocks/>
            </p:cNvSpPr>
            <p:nvPr userDrawn="1"/>
          </p:nvSpPr>
          <p:spPr bwMode="auto">
            <a:xfrm>
              <a:off x="4767" y="3974"/>
              <a:ext cx="124" cy="105"/>
            </a:xfrm>
            <a:custGeom>
              <a:avLst/>
              <a:gdLst>
                <a:gd name="T0" fmla="*/ 255 w 496"/>
                <a:gd name="T1" fmla="*/ 246 h 422"/>
                <a:gd name="T2" fmla="*/ 255 w 496"/>
                <a:gd name="T3" fmla="*/ 246 h 422"/>
                <a:gd name="T4" fmla="*/ 251 w 496"/>
                <a:gd name="T5" fmla="*/ 257 h 422"/>
                <a:gd name="T6" fmla="*/ 248 w 496"/>
                <a:gd name="T7" fmla="*/ 270 h 422"/>
                <a:gd name="T8" fmla="*/ 248 w 496"/>
                <a:gd name="T9" fmla="*/ 270 h 422"/>
                <a:gd name="T10" fmla="*/ 244 w 496"/>
                <a:gd name="T11" fmla="*/ 257 h 422"/>
                <a:gd name="T12" fmla="*/ 241 w 496"/>
                <a:gd name="T13" fmla="*/ 246 h 422"/>
                <a:gd name="T14" fmla="*/ 159 w 496"/>
                <a:gd name="T15" fmla="*/ 39 h 422"/>
                <a:gd name="T16" fmla="*/ 159 w 496"/>
                <a:gd name="T17" fmla="*/ 39 h 422"/>
                <a:gd name="T18" fmla="*/ 153 w 496"/>
                <a:gd name="T19" fmla="*/ 28 h 422"/>
                <a:gd name="T20" fmla="*/ 147 w 496"/>
                <a:gd name="T21" fmla="*/ 19 h 422"/>
                <a:gd name="T22" fmla="*/ 140 w 496"/>
                <a:gd name="T23" fmla="*/ 11 h 422"/>
                <a:gd name="T24" fmla="*/ 132 w 496"/>
                <a:gd name="T25" fmla="*/ 7 h 422"/>
                <a:gd name="T26" fmla="*/ 122 w 496"/>
                <a:gd name="T27" fmla="*/ 3 h 422"/>
                <a:gd name="T28" fmla="*/ 110 w 496"/>
                <a:gd name="T29" fmla="*/ 1 h 422"/>
                <a:gd name="T30" fmla="*/ 98 w 496"/>
                <a:gd name="T31" fmla="*/ 1 h 422"/>
                <a:gd name="T32" fmla="*/ 84 w 496"/>
                <a:gd name="T33" fmla="*/ 0 h 422"/>
                <a:gd name="T34" fmla="*/ 84 w 496"/>
                <a:gd name="T35" fmla="*/ 0 h 422"/>
                <a:gd name="T36" fmla="*/ 58 w 496"/>
                <a:gd name="T37" fmla="*/ 1 h 422"/>
                <a:gd name="T38" fmla="*/ 42 w 496"/>
                <a:gd name="T39" fmla="*/ 2 h 422"/>
                <a:gd name="T40" fmla="*/ 0 w 496"/>
                <a:gd name="T41" fmla="*/ 422 h 422"/>
                <a:gd name="T42" fmla="*/ 93 w 496"/>
                <a:gd name="T43" fmla="*/ 422 h 422"/>
                <a:gd name="T44" fmla="*/ 113 w 496"/>
                <a:gd name="T45" fmla="*/ 140 h 422"/>
                <a:gd name="T46" fmla="*/ 201 w 496"/>
                <a:gd name="T47" fmla="*/ 353 h 422"/>
                <a:gd name="T48" fmla="*/ 201 w 496"/>
                <a:gd name="T49" fmla="*/ 353 h 422"/>
                <a:gd name="T50" fmla="*/ 204 w 496"/>
                <a:gd name="T51" fmla="*/ 359 h 422"/>
                <a:gd name="T52" fmla="*/ 208 w 496"/>
                <a:gd name="T53" fmla="*/ 364 h 422"/>
                <a:gd name="T54" fmla="*/ 213 w 496"/>
                <a:gd name="T55" fmla="*/ 368 h 422"/>
                <a:gd name="T56" fmla="*/ 218 w 496"/>
                <a:gd name="T57" fmla="*/ 371 h 422"/>
                <a:gd name="T58" fmla="*/ 224 w 496"/>
                <a:gd name="T59" fmla="*/ 373 h 422"/>
                <a:gd name="T60" fmla="*/ 231 w 496"/>
                <a:gd name="T61" fmla="*/ 376 h 422"/>
                <a:gd name="T62" fmla="*/ 239 w 496"/>
                <a:gd name="T63" fmla="*/ 377 h 422"/>
                <a:gd name="T64" fmla="*/ 248 w 496"/>
                <a:gd name="T65" fmla="*/ 377 h 422"/>
                <a:gd name="T66" fmla="*/ 248 w 496"/>
                <a:gd name="T67" fmla="*/ 377 h 422"/>
                <a:gd name="T68" fmla="*/ 257 w 496"/>
                <a:gd name="T69" fmla="*/ 377 h 422"/>
                <a:gd name="T70" fmla="*/ 266 w 496"/>
                <a:gd name="T71" fmla="*/ 376 h 422"/>
                <a:gd name="T72" fmla="*/ 273 w 496"/>
                <a:gd name="T73" fmla="*/ 373 h 422"/>
                <a:gd name="T74" fmla="*/ 279 w 496"/>
                <a:gd name="T75" fmla="*/ 371 h 422"/>
                <a:gd name="T76" fmla="*/ 284 w 496"/>
                <a:gd name="T77" fmla="*/ 368 h 422"/>
                <a:gd name="T78" fmla="*/ 288 w 496"/>
                <a:gd name="T79" fmla="*/ 364 h 422"/>
                <a:gd name="T80" fmla="*/ 291 w 496"/>
                <a:gd name="T81" fmla="*/ 359 h 422"/>
                <a:gd name="T82" fmla="*/ 294 w 496"/>
                <a:gd name="T83" fmla="*/ 353 h 422"/>
                <a:gd name="T84" fmla="*/ 382 w 496"/>
                <a:gd name="T85" fmla="*/ 140 h 422"/>
                <a:gd name="T86" fmla="*/ 403 w 496"/>
                <a:gd name="T87" fmla="*/ 422 h 422"/>
                <a:gd name="T88" fmla="*/ 496 w 496"/>
                <a:gd name="T89" fmla="*/ 422 h 422"/>
                <a:gd name="T90" fmla="*/ 454 w 496"/>
                <a:gd name="T91" fmla="*/ 2 h 422"/>
                <a:gd name="T92" fmla="*/ 454 w 496"/>
                <a:gd name="T93" fmla="*/ 2 h 422"/>
                <a:gd name="T94" fmla="*/ 438 w 496"/>
                <a:gd name="T95" fmla="*/ 1 h 422"/>
                <a:gd name="T96" fmla="*/ 412 w 496"/>
                <a:gd name="T97" fmla="*/ 0 h 422"/>
                <a:gd name="T98" fmla="*/ 412 w 496"/>
                <a:gd name="T99" fmla="*/ 0 h 422"/>
                <a:gd name="T100" fmla="*/ 397 w 496"/>
                <a:gd name="T101" fmla="*/ 1 h 422"/>
                <a:gd name="T102" fmla="*/ 385 w 496"/>
                <a:gd name="T103" fmla="*/ 1 h 422"/>
                <a:gd name="T104" fmla="*/ 374 w 496"/>
                <a:gd name="T105" fmla="*/ 3 h 422"/>
                <a:gd name="T106" fmla="*/ 365 w 496"/>
                <a:gd name="T107" fmla="*/ 7 h 422"/>
                <a:gd name="T108" fmla="*/ 356 w 496"/>
                <a:gd name="T109" fmla="*/ 11 h 422"/>
                <a:gd name="T110" fmla="*/ 348 w 496"/>
                <a:gd name="T111" fmla="*/ 19 h 422"/>
                <a:gd name="T112" fmla="*/ 342 w 496"/>
                <a:gd name="T113" fmla="*/ 28 h 422"/>
                <a:gd name="T114" fmla="*/ 337 w 496"/>
                <a:gd name="T115" fmla="*/ 39 h 422"/>
                <a:gd name="T116" fmla="*/ 255 w 496"/>
                <a:gd name="T117" fmla="*/ 246 h 4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96" h="422">
                  <a:moveTo>
                    <a:pt x="255" y="246"/>
                  </a:moveTo>
                  <a:lnTo>
                    <a:pt x="255" y="246"/>
                  </a:lnTo>
                  <a:lnTo>
                    <a:pt x="251" y="257"/>
                  </a:lnTo>
                  <a:lnTo>
                    <a:pt x="248" y="270"/>
                  </a:lnTo>
                  <a:lnTo>
                    <a:pt x="248" y="270"/>
                  </a:lnTo>
                  <a:lnTo>
                    <a:pt x="244" y="257"/>
                  </a:lnTo>
                  <a:lnTo>
                    <a:pt x="241" y="246"/>
                  </a:lnTo>
                  <a:lnTo>
                    <a:pt x="159" y="39"/>
                  </a:lnTo>
                  <a:lnTo>
                    <a:pt x="159" y="39"/>
                  </a:lnTo>
                  <a:lnTo>
                    <a:pt x="153" y="28"/>
                  </a:lnTo>
                  <a:lnTo>
                    <a:pt x="147" y="19"/>
                  </a:lnTo>
                  <a:lnTo>
                    <a:pt x="140" y="11"/>
                  </a:lnTo>
                  <a:lnTo>
                    <a:pt x="132" y="7"/>
                  </a:lnTo>
                  <a:lnTo>
                    <a:pt x="122" y="3"/>
                  </a:lnTo>
                  <a:lnTo>
                    <a:pt x="110" y="1"/>
                  </a:lnTo>
                  <a:lnTo>
                    <a:pt x="98" y="1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58" y="1"/>
                  </a:lnTo>
                  <a:lnTo>
                    <a:pt x="42" y="2"/>
                  </a:lnTo>
                  <a:lnTo>
                    <a:pt x="0" y="422"/>
                  </a:lnTo>
                  <a:lnTo>
                    <a:pt x="93" y="422"/>
                  </a:lnTo>
                  <a:lnTo>
                    <a:pt x="113" y="140"/>
                  </a:lnTo>
                  <a:lnTo>
                    <a:pt x="201" y="353"/>
                  </a:lnTo>
                  <a:lnTo>
                    <a:pt x="201" y="353"/>
                  </a:lnTo>
                  <a:lnTo>
                    <a:pt x="204" y="359"/>
                  </a:lnTo>
                  <a:lnTo>
                    <a:pt x="208" y="364"/>
                  </a:lnTo>
                  <a:lnTo>
                    <a:pt x="213" y="368"/>
                  </a:lnTo>
                  <a:lnTo>
                    <a:pt x="218" y="371"/>
                  </a:lnTo>
                  <a:lnTo>
                    <a:pt x="224" y="373"/>
                  </a:lnTo>
                  <a:lnTo>
                    <a:pt x="231" y="376"/>
                  </a:lnTo>
                  <a:lnTo>
                    <a:pt x="239" y="377"/>
                  </a:lnTo>
                  <a:lnTo>
                    <a:pt x="248" y="377"/>
                  </a:lnTo>
                  <a:lnTo>
                    <a:pt x="248" y="377"/>
                  </a:lnTo>
                  <a:lnTo>
                    <a:pt x="257" y="377"/>
                  </a:lnTo>
                  <a:lnTo>
                    <a:pt x="266" y="376"/>
                  </a:lnTo>
                  <a:lnTo>
                    <a:pt x="273" y="373"/>
                  </a:lnTo>
                  <a:lnTo>
                    <a:pt x="279" y="371"/>
                  </a:lnTo>
                  <a:lnTo>
                    <a:pt x="284" y="368"/>
                  </a:lnTo>
                  <a:lnTo>
                    <a:pt x="288" y="364"/>
                  </a:lnTo>
                  <a:lnTo>
                    <a:pt x="291" y="359"/>
                  </a:lnTo>
                  <a:lnTo>
                    <a:pt x="294" y="353"/>
                  </a:lnTo>
                  <a:lnTo>
                    <a:pt x="382" y="140"/>
                  </a:lnTo>
                  <a:lnTo>
                    <a:pt x="403" y="422"/>
                  </a:lnTo>
                  <a:lnTo>
                    <a:pt x="496" y="422"/>
                  </a:lnTo>
                  <a:lnTo>
                    <a:pt x="454" y="2"/>
                  </a:lnTo>
                  <a:lnTo>
                    <a:pt x="454" y="2"/>
                  </a:lnTo>
                  <a:lnTo>
                    <a:pt x="438" y="1"/>
                  </a:lnTo>
                  <a:lnTo>
                    <a:pt x="412" y="0"/>
                  </a:lnTo>
                  <a:lnTo>
                    <a:pt x="412" y="0"/>
                  </a:lnTo>
                  <a:lnTo>
                    <a:pt x="397" y="1"/>
                  </a:lnTo>
                  <a:lnTo>
                    <a:pt x="385" y="1"/>
                  </a:lnTo>
                  <a:lnTo>
                    <a:pt x="374" y="3"/>
                  </a:lnTo>
                  <a:lnTo>
                    <a:pt x="365" y="7"/>
                  </a:lnTo>
                  <a:lnTo>
                    <a:pt x="356" y="11"/>
                  </a:lnTo>
                  <a:lnTo>
                    <a:pt x="348" y="19"/>
                  </a:lnTo>
                  <a:lnTo>
                    <a:pt x="342" y="28"/>
                  </a:lnTo>
                  <a:lnTo>
                    <a:pt x="337" y="39"/>
                  </a:lnTo>
                  <a:lnTo>
                    <a:pt x="255" y="24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45" name="Freeform 44"/>
            <p:cNvSpPr>
              <a:spLocks/>
            </p:cNvSpPr>
            <p:nvPr userDrawn="1"/>
          </p:nvSpPr>
          <p:spPr bwMode="auto">
            <a:xfrm>
              <a:off x="4671" y="4034"/>
              <a:ext cx="43" cy="29"/>
            </a:xfrm>
            <a:custGeom>
              <a:avLst/>
              <a:gdLst>
                <a:gd name="T0" fmla="*/ 171 w 171"/>
                <a:gd name="T1" fmla="*/ 93 h 116"/>
                <a:gd name="T2" fmla="*/ 171 w 171"/>
                <a:gd name="T3" fmla="*/ 93 h 116"/>
                <a:gd name="T4" fmla="*/ 151 w 171"/>
                <a:gd name="T5" fmla="*/ 99 h 116"/>
                <a:gd name="T6" fmla="*/ 125 w 171"/>
                <a:gd name="T7" fmla="*/ 108 h 116"/>
                <a:gd name="T8" fmla="*/ 110 w 171"/>
                <a:gd name="T9" fmla="*/ 111 h 116"/>
                <a:gd name="T10" fmla="*/ 96 w 171"/>
                <a:gd name="T11" fmla="*/ 114 h 116"/>
                <a:gd name="T12" fmla="*/ 82 w 171"/>
                <a:gd name="T13" fmla="*/ 116 h 116"/>
                <a:gd name="T14" fmla="*/ 67 w 171"/>
                <a:gd name="T15" fmla="*/ 116 h 116"/>
                <a:gd name="T16" fmla="*/ 67 w 171"/>
                <a:gd name="T17" fmla="*/ 116 h 116"/>
                <a:gd name="T18" fmla="*/ 54 w 171"/>
                <a:gd name="T19" fmla="*/ 116 h 116"/>
                <a:gd name="T20" fmla="*/ 41 w 171"/>
                <a:gd name="T21" fmla="*/ 114 h 116"/>
                <a:gd name="T22" fmla="*/ 30 w 171"/>
                <a:gd name="T23" fmla="*/ 110 h 116"/>
                <a:gd name="T24" fmla="*/ 24 w 171"/>
                <a:gd name="T25" fmla="*/ 108 h 116"/>
                <a:gd name="T26" fmla="*/ 19 w 171"/>
                <a:gd name="T27" fmla="*/ 105 h 116"/>
                <a:gd name="T28" fmla="*/ 15 w 171"/>
                <a:gd name="T29" fmla="*/ 101 h 116"/>
                <a:gd name="T30" fmla="*/ 11 w 171"/>
                <a:gd name="T31" fmla="*/ 97 h 116"/>
                <a:gd name="T32" fmla="*/ 8 w 171"/>
                <a:gd name="T33" fmla="*/ 92 h 116"/>
                <a:gd name="T34" fmla="*/ 5 w 171"/>
                <a:gd name="T35" fmla="*/ 87 h 116"/>
                <a:gd name="T36" fmla="*/ 3 w 171"/>
                <a:gd name="T37" fmla="*/ 82 h 116"/>
                <a:gd name="T38" fmla="*/ 2 w 171"/>
                <a:gd name="T39" fmla="*/ 76 h 116"/>
                <a:gd name="T40" fmla="*/ 1 w 171"/>
                <a:gd name="T41" fmla="*/ 69 h 116"/>
                <a:gd name="T42" fmla="*/ 0 w 171"/>
                <a:gd name="T43" fmla="*/ 61 h 116"/>
                <a:gd name="T44" fmla="*/ 0 w 171"/>
                <a:gd name="T45" fmla="*/ 61 h 116"/>
                <a:gd name="T46" fmla="*/ 1 w 171"/>
                <a:gd name="T47" fmla="*/ 49 h 116"/>
                <a:gd name="T48" fmla="*/ 4 w 171"/>
                <a:gd name="T49" fmla="*/ 38 h 116"/>
                <a:gd name="T50" fmla="*/ 6 w 171"/>
                <a:gd name="T51" fmla="*/ 33 h 116"/>
                <a:gd name="T52" fmla="*/ 9 w 171"/>
                <a:gd name="T53" fmla="*/ 27 h 116"/>
                <a:gd name="T54" fmla="*/ 13 w 171"/>
                <a:gd name="T55" fmla="*/ 23 h 116"/>
                <a:gd name="T56" fmla="*/ 16 w 171"/>
                <a:gd name="T57" fmla="*/ 19 h 116"/>
                <a:gd name="T58" fmla="*/ 21 w 171"/>
                <a:gd name="T59" fmla="*/ 16 h 116"/>
                <a:gd name="T60" fmla="*/ 26 w 171"/>
                <a:gd name="T61" fmla="*/ 13 h 116"/>
                <a:gd name="T62" fmla="*/ 33 w 171"/>
                <a:gd name="T63" fmla="*/ 10 h 116"/>
                <a:gd name="T64" fmla="*/ 39 w 171"/>
                <a:gd name="T65" fmla="*/ 8 h 116"/>
                <a:gd name="T66" fmla="*/ 55 w 171"/>
                <a:gd name="T67" fmla="*/ 5 h 116"/>
                <a:gd name="T68" fmla="*/ 72 w 171"/>
                <a:gd name="T69" fmla="*/ 3 h 116"/>
                <a:gd name="T70" fmla="*/ 171 w 171"/>
                <a:gd name="T71" fmla="*/ 0 h 116"/>
                <a:gd name="T72" fmla="*/ 171 w 171"/>
                <a:gd name="T73" fmla="*/ 93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71" h="116">
                  <a:moveTo>
                    <a:pt x="171" y="93"/>
                  </a:moveTo>
                  <a:lnTo>
                    <a:pt x="171" y="93"/>
                  </a:lnTo>
                  <a:lnTo>
                    <a:pt x="151" y="99"/>
                  </a:lnTo>
                  <a:lnTo>
                    <a:pt x="125" y="108"/>
                  </a:lnTo>
                  <a:lnTo>
                    <a:pt x="110" y="111"/>
                  </a:lnTo>
                  <a:lnTo>
                    <a:pt x="96" y="114"/>
                  </a:lnTo>
                  <a:lnTo>
                    <a:pt x="82" y="116"/>
                  </a:lnTo>
                  <a:lnTo>
                    <a:pt x="67" y="116"/>
                  </a:lnTo>
                  <a:lnTo>
                    <a:pt x="67" y="116"/>
                  </a:lnTo>
                  <a:lnTo>
                    <a:pt x="54" y="116"/>
                  </a:lnTo>
                  <a:lnTo>
                    <a:pt x="41" y="114"/>
                  </a:lnTo>
                  <a:lnTo>
                    <a:pt x="30" y="110"/>
                  </a:lnTo>
                  <a:lnTo>
                    <a:pt x="24" y="108"/>
                  </a:lnTo>
                  <a:lnTo>
                    <a:pt x="19" y="105"/>
                  </a:lnTo>
                  <a:lnTo>
                    <a:pt x="15" y="101"/>
                  </a:lnTo>
                  <a:lnTo>
                    <a:pt x="11" y="97"/>
                  </a:lnTo>
                  <a:lnTo>
                    <a:pt x="8" y="92"/>
                  </a:lnTo>
                  <a:lnTo>
                    <a:pt x="5" y="87"/>
                  </a:lnTo>
                  <a:lnTo>
                    <a:pt x="3" y="82"/>
                  </a:lnTo>
                  <a:lnTo>
                    <a:pt x="2" y="76"/>
                  </a:lnTo>
                  <a:lnTo>
                    <a:pt x="1" y="69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1" y="49"/>
                  </a:lnTo>
                  <a:lnTo>
                    <a:pt x="4" y="38"/>
                  </a:lnTo>
                  <a:lnTo>
                    <a:pt x="6" y="33"/>
                  </a:lnTo>
                  <a:lnTo>
                    <a:pt x="9" y="27"/>
                  </a:lnTo>
                  <a:lnTo>
                    <a:pt x="13" y="23"/>
                  </a:lnTo>
                  <a:lnTo>
                    <a:pt x="16" y="19"/>
                  </a:lnTo>
                  <a:lnTo>
                    <a:pt x="21" y="16"/>
                  </a:lnTo>
                  <a:lnTo>
                    <a:pt x="26" y="13"/>
                  </a:lnTo>
                  <a:lnTo>
                    <a:pt x="33" y="10"/>
                  </a:lnTo>
                  <a:lnTo>
                    <a:pt x="39" y="8"/>
                  </a:lnTo>
                  <a:lnTo>
                    <a:pt x="55" y="5"/>
                  </a:lnTo>
                  <a:lnTo>
                    <a:pt x="72" y="3"/>
                  </a:lnTo>
                  <a:lnTo>
                    <a:pt x="171" y="0"/>
                  </a:lnTo>
                  <a:lnTo>
                    <a:pt x="171" y="9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46" name="Freeform 45"/>
            <p:cNvSpPr>
              <a:spLocks/>
            </p:cNvSpPr>
            <p:nvPr userDrawn="1"/>
          </p:nvSpPr>
          <p:spPr bwMode="auto">
            <a:xfrm>
              <a:off x="4649" y="3974"/>
              <a:ext cx="88" cy="107"/>
            </a:xfrm>
            <a:custGeom>
              <a:avLst/>
              <a:gdLst>
                <a:gd name="T0" fmla="*/ 205 w 352"/>
                <a:gd name="T1" fmla="*/ 0 h 428"/>
                <a:gd name="T2" fmla="*/ 147 w 352"/>
                <a:gd name="T3" fmla="*/ 4 h 428"/>
                <a:gd name="T4" fmla="*/ 97 w 352"/>
                <a:gd name="T5" fmla="*/ 12 h 428"/>
                <a:gd name="T6" fmla="*/ 58 w 352"/>
                <a:gd name="T7" fmla="*/ 23 h 428"/>
                <a:gd name="T8" fmla="*/ 33 w 352"/>
                <a:gd name="T9" fmla="*/ 33 h 428"/>
                <a:gd name="T10" fmla="*/ 52 w 352"/>
                <a:gd name="T11" fmla="*/ 102 h 428"/>
                <a:gd name="T12" fmla="*/ 92 w 352"/>
                <a:gd name="T13" fmla="*/ 91 h 428"/>
                <a:gd name="T14" fmla="*/ 133 w 352"/>
                <a:gd name="T15" fmla="*/ 82 h 428"/>
                <a:gd name="T16" fmla="*/ 179 w 352"/>
                <a:gd name="T17" fmla="*/ 79 h 428"/>
                <a:gd name="T18" fmla="*/ 197 w 352"/>
                <a:gd name="T19" fmla="*/ 80 h 428"/>
                <a:gd name="T20" fmla="*/ 221 w 352"/>
                <a:gd name="T21" fmla="*/ 84 h 428"/>
                <a:gd name="T22" fmla="*/ 234 w 352"/>
                <a:gd name="T23" fmla="*/ 90 h 428"/>
                <a:gd name="T24" fmla="*/ 244 w 352"/>
                <a:gd name="T25" fmla="*/ 98 h 428"/>
                <a:gd name="T26" fmla="*/ 251 w 352"/>
                <a:gd name="T27" fmla="*/ 108 h 428"/>
                <a:gd name="T28" fmla="*/ 256 w 352"/>
                <a:gd name="T29" fmla="*/ 120 h 428"/>
                <a:gd name="T30" fmla="*/ 260 w 352"/>
                <a:gd name="T31" fmla="*/ 137 h 428"/>
                <a:gd name="T32" fmla="*/ 260 w 352"/>
                <a:gd name="T33" fmla="*/ 176 h 428"/>
                <a:gd name="T34" fmla="*/ 179 w 352"/>
                <a:gd name="T35" fmla="*/ 176 h 428"/>
                <a:gd name="T36" fmla="*/ 132 w 352"/>
                <a:gd name="T37" fmla="*/ 179 h 428"/>
                <a:gd name="T38" fmla="*/ 93 w 352"/>
                <a:gd name="T39" fmla="*/ 187 h 428"/>
                <a:gd name="T40" fmla="*/ 61 w 352"/>
                <a:gd name="T41" fmla="*/ 200 h 428"/>
                <a:gd name="T42" fmla="*/ 38 w 352"/>
                <a:gd name="T43" fmla="*/ 216 h 428"/>
                <a:gd name="T44" fmla="*/ 20 w 352"/>
                <a:gd name="T45" fmla="*/ 236 h 428"/>
                <a:gd name="T46" fmla="*/ 9 w 352"/>
                <a:gd name="T47" fmla="*/ 257 h 428"/>
                <a:gd name="T48" fmla="*/ 2 w 352"/>
                <a:gd name="T49" fmla="*/ 282 h 428"/>
                <a:gd name="T50" fmla="*/ 0 w 352"/>
                <a:gd name="T51" fmla="*/ 307 h 428"/>
                <a:gd name="T52" fmla="*/ 1 w 352"/>
                <a:gd name="T53" fmla="*/ 323 h 428"/>
                <a:gd name="T54" fmla="*/ 7 w 352"/>
                <a:gd name="T55" fmla="*/ 352 h 428"/>
                <a:gd name="T56" fmla="*/ 19 w 352"/>
                <a:gd name="T57" fmla="*/ 376 h 428"/>
                <a:gd name="T58" fmla="*/ 35 w 352"/>
                <a:gd name="T59" fmla="*/ 394 h 428"/>
                <a:gd name="T60" fmla="*/ 54 w 352"/>
                <a:gd name="T61" fmla="*/ 408 h 428"/>
                <a:gd name="T62" fmla="*/ 77 w 352"/>
                <a:gd name="T63" fmla="*/ 418 h 428"/>
                <a:gd name="T64" fmla="*/ 101 w 352"/>
                <a:gd name="T65" fmla="*/ 424 h 428"/>
                <a:gd name="T66" fmla="*/ 126 w 352"/>
                <a:gd name="T67" fmla="*/ 427 h 428"/>
                <a:gd name="T68" fmla="*/ 138 w 352"/>
                <a:gd name="T69" fmla="*/ 428 h 428"/>
                <a:gd name="T70" fmla="*/ 164 w 352"/>
                <a:gd name="T71" fmla="*/ 426 h 428"/>
                <a:gd name="T72" fmla="*/ 209 w 352"/>
                <a:gd name="T73" fmla="*/ 418 h 428"/>
                <a:gd name="T74" fmla="*/ 241 w 352"/>
                <a:gd name="T75" fmla="*/ 406 h 428"/>
                <a:gd name="T76" fmla="*/ 260 w 352"/>
                <a:gd name="T77" fmla="*/ 397 h 428"/>
                <a:gd name="T78" fmla="*/ 264 w 352"/>
                <a:gd name="T79" fmla="*/ 396 h 428"/>
                <a:gd name="T80" fmla="*/ 270 w 352"/>
                <a:gd name="T81" fmla="*/ 398 h 428"/>
                <a:gd name="T82" fmla="*/ 284 w 352"/>
                <a:gd name="T83" fmla="*/ 404 h 428"/>
                <a:gd name="T84" fmla="*/ 311 w 352"/>
                <a:gd name="T85" fmla="*/ 411 h 428"/>
                <a:gd name="T86" fmla="*/ 352 w 352"/>
                <a:gd name="T87" fmla="*/ 413 h 428"/>
                <a:gd name="T88" fmla="*/ 352 w 352"/>
                <a:gd name="T89" fmla="*/ 122 h 428"/>
                <a:gd name="T90" fmla="*/ 350 w 352"/>
                <a:gd name="T91" fmla="*/ 92 h 428"/>
                <a:gd name="T92" fmla="*/ 343 w 352"/>
                <a:gd name="T93" fmla="*/ 66 h 428"/>
                <a:gd name="T94" fmla="*/ 331 w 352"/>
                <a:gd name="T95" fmla="*/ 45 h 428"/>
                <a:gd name="T96" fmla="*/ 314 w 352"/>
                <a:gd name="T97" fmla="*/ 29 h 428"/>
                <a:gd name="T98" fmla="*/ 293 w 352"/>
                <a:gd name="T99" fmla="*/ 15 h 428"/>
                <a:gd name="T100" fmla="*/ 268 w 352"/>
                <a:gd name="T101" fmla="*/ 7 h 428"/>
                <a:gd name="T102" fmla="*/ 238 w 352"/>
                <a:gd name="T103" fmla="*/ 2 h 428"/>
                <a:gd name="T104" fmla="*/ 205 w 352"/>
                <a:gd name="T105" fmla="*/ 0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52" h="428">
                  <a:moveTo>
                    <a:pt x="205" y="0"/>
                  </a:moveTo>
                  <a:lnTo>
                    <a:pt x="205" y="0"/>
                  </a:lnTo>
                  <a:lnTo>
                    <a:pt x="176" y="1"/>
                  </a:lnTo>
                  <a:lnTo>
                    <a:pt x="147" y="4"/>
                  </a:lnTo>
                  <a:lnTo>
                    <a:pt x="121" y="7"/>
                  </a:lnTo>
                  <a:lnTo>
                    <a:pt x="97" y="12"/>
                  </a:lnTo>
                  <a:lnTo>
                    <a:pt x="77" y="17"/>
                  </a:lnTo>
                  <a:lnTo>
                    <a:pt x="58" y="23"/>
                  </a:lnTo>
                  <a:lnTo>
                    <a:pt x="44" y="28"/>
                  </a:lnTo>
                  <a:lnTo>
                    <a:pt x="33" y="33"/>
                  </a:lnTo>
                  <a:lnTo>
                    <a:pt x="52" y="102"/>
                  </a:lnTo>
                  <a:lnTo>
                    <a:pt x="52" y="102"/>
                  </a:lnTo>
                  <a:lnTo>
                    <a:pt x="63" y="98"/>
                  </a:lnTo>
                  <a:lnTo>
                    <a:pt x="92" y="91"/>
                  </a:lnTo>
                  <a:lnTo>
                    <a:pt x="111" y="86"/>
                  </a:lnTo>
                  <a:lnTo>
                    <a:pt x="133" y="82"/>
                  </a:lnTo>
                  <a:lnTo>
                    <a:pt x="155" y="80"/>
                  </a:lnTo>
                  <a:lnTo>
                    <a:pt x="179" y="79"/>
                  </a:lnTo>
                  <a:lnTo>
                    <a:pt x="179" y="79"/>
                  </a:lnTo>
                  <a:lnTo>
                    <a:pt x="197" y="80"/>
                  </a:lnTo>
                  <a:lnTo>
                    <a:pt x="214" y="82"/>
                  </a:lnTo>
                  <a:lnTo>
                    <a:pt x="221" y="84"/>
                  </a:lnTo>
                  <a:lnTo>
                    <a:pt x="228" y="86"/>
                  </a:lnTo>
                  <a:lnTo>
                    <a:pt x="234" y="90"/>
                  </a:lnTo>
                  <a:lnTo>
                    <a:pt x="239" y="94"/>
                  </a:lnTo>
                  <a:lnTo>
                    <a:pt x="244" y="98"/>
                  </a:lnTo>
                  <a:lnTo>
                    <a:pt x="248" y="102"/>
                  </a:lnTo>
                  <a:lnTo>
                    <a:pt x="251" y="108"/>
                  </a:lnTo>
                  <a:lnTo>
                    <a:pt x="254" y="114"/>
                  </a:lnTo>
                  <a:lnTo>
                    <a:pt x="256" y="120"/>
                  </a:lnTo>
                  <a:lnTo>
                    <a:pt x="258" y="129"/>
                  </a:lnTo>
                  <a:lnTo>
                    <a:pt x="260" y="137"/>
                  </a:lnTo>
                  <a:lnTo>
                    <a:pt x="260" y="146"/>
                  </a:lnTo>
                  <a:lnTo>
                    <a:pt x="260" y="176"/>
                  </a:lnTo>
                  <a:lnTo>
                    <a:pt x="179" y="176"/>
                  </a:lnTo>
                  <a:lnTo>
                    <a:pt x="179" y="176"/>
                  </a:lnTo>
                  <a:lnTo>
                    <a:pt x="154" y="177"/>
                  </a:lnTo>
                  <a:lnTo>
                    <a:pt x="132" y="179"/>
                  </a:lnTo>
                  <a:lnTo>
                    <a:pt x="111" y="182"/>
                  </a:lnTo>
                  <a:lnTo>
                    <a:pt x="93" y="187"/>
                  </a:lnTo>
                  <a:lnTo>
                    <a:pt x="77" y="192"/>
                  </a:lnTo>
                  <a:lnTo>
                    <a:pt x="61" y="200"/>
                  </a:lnTo>
                  <a:lnTo>
                    <a:pt x="49" y="207"/>
                  </a:lnTo>
                  <a:lnTo>
                    <a:pt x="38" y="216"/>
                  </a:lnTo>
                  <a:lnTo>
                    <a:pt x="29" y="225"/>
                  </a:lnTo>
                  <a:lnTo>
                    <a:pt x="20" y="236"/>
                  </a:lnTo>
                  <a:lnTo>
                    <a:pt x="14" y="246"/>
                  </a:lnTo>
                  <a:lnTo>
                    <a:pt x="9" y="257"/>
                  </a:lnTo>
                  <a:lnTo>
                    <a:pt x="5" y="270"/>
                  </a:lnTo>
                  <a:lnTo>
                    <a:pt x="2" y="282"/>
                  </a:lnTo>
                  <a:lnTo>
                    <a:pt x="1" y="294"/>
                  </a:lnTo>
                  <a:lnTo>
                    <a:pt x="0" y="307"/>
                  </a:lnTo>
                  <a:lnTo>
                    <a:pt x="0" y="307"/>
                  </a:lnTo>
                  <a:lnTo>
                    <a:pt x="1" y="323"/>
                  </a:lnTo>
                  <a:lnTo>
                    <a:pt x="3" y="338"/>
                  </a:lnTo>
                  <a:lnTo>
                    <a:pt x="7" y="352"/>
                  </a:lnTo>
                  <a:lnTo>
                    <a:pt x="12" y="364"/>
                  </a:lnTo>
                  <a:lnTo>
                    <a:pt x="19" y="376"/>
                  </a:lnTo>
                  <a:lnTo>
                    <a:pt x="27" y="386"/>
                  </a:lnTo>
                  <a:lnTo>
                    <a:pt x="35" y="394"/>
                  </a:lnTo>
                  <a:lnTo>
                    <a:pt x="45" y="401"/>
                  </a:lnTo>
                  <a:lnTo>
                    <a:pt x="54" y="408"/>
                  </a:lnTo>
                  <a:lnTo>
                    <a:pt x="65" y="414"/>
                  </a:lnTo>
                  <a:lnTo>
                    <a:pt x="77" y="418"/>
                  </a:lnTo>
                  <a:lnTo>
                    <a:pt x="89" y="422"/>
                  </a:lnTo>
                  <a:lnTo>
                    <a:pt x="101" y="424"/>
                  </a:lnTo>
                  <a:lnTo>
                    <a:pt x="113" y="426"/>
                  </a:lnTo>
                  <a:lnTo>
                    <a:pt x="126" y="427"/>
                  </a:lnTo>
                  <a:lnTo>
                    <a:pt x="138" y="428"/>
                  </a:lnTo>
                  <a:lnTo>
                    <a:pt x="138" y="428"/>
                  </a:lnTo>
                  <a:lnTo>
                    <a:pt x="151" y="427"/>
                  </a:lnTo>
                  <a:lnTo>
                    <a:pt x="164" y="426"/>
                  </a:lnTo>
                  <a:lnTo>
                    <a:pt x="189" y="423"/>
                  </a:lnTo>
                  <a:lnTo>
                    <a:pt x="209" y="418"/>
                  </a:lnTo>
                  <a:lnTo>
                    <a:pt x="227" y="412"/>
                  </a:lnTo>
                  <a:lnTo>
                    <a:pt x="241" y="406"/>
                  </a:lnTo>
                  <a:lnTo>
                    <a:pt x="252" y="401"/>
                  </a:lnTo>
                  <a:lnTo>
                    <a:pt x="260" y="397"/>
                  </a:lnTo>
                  <a:lnTo>
                    <a:pt x="264" y="396"/>
                  </a:lnTo>
                  <a:lnTo>
                    <a:pt x="264" y="396"/>
                  </a:lnTo>
                  <a:lnTo>
                    <a:pt x="266" y="397"/>
                  </a:lnTo>
                  <a:lnTo>
                    <a:pt x="270" y="398"/>
                  </a:lnTo>
                  <a:lnTo>
                    <a:pt x="276" y="401"/>
                  </a:lnTo>
                  <a:lnTo>
                    <a:pt x="284" y="404"/>
                  </a:lnTo>
                  <a:lnTo>
                    <a:pt x="295" y="407"/>
                  </a:lnTo>
                  <a:lnTo>
                    <a:pt x="311" y="411"/>
                  </a:lnTo>
                  <a:lnTo>
                    <a:pt x="329" y="412"/>
                  </a:lnTo>
                  <a:lnTo>
                    <a:pt x="352" y="413"/>
                  </a:lnTo>
                  <a:lnTo>
                    <a:pt x="352" y="122"/>
                  </a:lnTo>
                  <a:lnTo>
                    <a:pt x="352" y="122"/>
                  </a:lnTo>
                  <a:lnTo>
                    <a:pt x="352" y="106"/>
                  </a:lnTo>
                  <a:lnTo>
                    <a:pt x="350" y="92"/>
                  </a:lnTo>
                  <a:lnTo>
                    <a:pt x="347" y="78"/>
                  </a:lnTo>
                  <a:lnTo>
                    <a:pt x="343" y="66"/>
                  </a:lnTo>
                  <a:lnTo>
                    <a:pt x="337" y="56"/>
                  </a:lnTo>
                  <a:lnTo>
                    <a:pt x="331" y="45"/>
                  </a:lnTo>
                  <a:lnTo>
                    <a:pt x="323" y="36"/>
                  </a:lnTo>
                  <a:lnTo>
                    <a:pt x="314" y="29"/>
                  </a:lnTo>
                  <a:lnTo>
                    <a:pt x="304" y="22"/>
                  </a:lnTo>
                  <a:lnTo>
                    <a:pt x="293" y="15"/>
                  </a:lnTo>
                  <a:lnTo>
                    <a:pt x="281" y="11"/>
                  </a:lnTo>
                  <a:lnTo>
                    <a:pt x="268" y="7"/>
                  </a:lnTo>
                  <a:lnTo>
                    <a:pt x="253" y="4"/>
                  </a:lnTo>
                  <a:lnTo>
                    <a:pt x="238" y="2"/>
                  </a:lnTo>
                  <a:lnTo>
                    <a:pt x="223" y="1"/>
                  </a:lnTo>
                  <a:lnTo>
                    <a:pt x="205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47" name="Freeform 10"/>
            <p:cNvSpPr>
              <a:spLocks/>
            </p:cNvSpPr>
            <p:nvPr userDrawn="1"/>
          </p:nvSpPr>
          <p:spPr bwMode="auto">
            <a:xfrm>
              <a:off x="4936" y="4034"/>
              <a:ext cx="43" cy="29"/>
            </a:xfrm>
            <a:custGeom>
              <a:avLst/>
              <a:gdLst>
                <a:gd name="T0" fmla="*/ 171 w 171"/>
                <a:gd name="T1" fmla="*/ 93 h 116"/>
                <a:gd name="T2" fmla="*/ 171 w 171"/>
                <a:gd name="T3" fmla="*/ 93 h 116"/>
                <a:gd name="T4" fmla="*/ 152 w 171"/>
                <a:gd name="T5" fmla="*/ 99 h 116"/>
                <a:gd name="T6" fmla="*/ 125 w 171"/>
                <a:gd name="T7" fmla="*/ 108 h 116"/>
                <a:gd name="T8" fmla="*/ 111 w 171"/>
                <a:gd name="T9" fmla="*/ 111 h 116"/>
                <a:gd name="T10" fmla="*/ 95 w 171"/>
                <a:gd name="T11" fmla="*/ 114 h 116"/>
                <a:gd name="T12" fmla="*/ 81 w 171"/>
                <a:gd name="T13" fmla="*/ 116 h 116"/>
                <a:gd name="T14" fmla="*/ 68 w 171"/>
                <a:gd name="T15" fmla="*/ 116 h 116"/>
                <a:gd name="T16" fmla="*/ 68 w 171"/>
                <a:gd name="T17" fmla="*/ 116 h 116"/>
                <a:gd name="T18" fmla="*/ 54 w 171"/>
                <a:gd name="T19" fmla="*/ 116 h 116"/>
                <a:gd name="T20" fmla="*/ 41 w 171"/>
                <a:gd name="T21" fmla="*/ 114 h 116"/>
                <a:gd name="T22" fmla="*/ 29 w 171"/>
                <a:gd name="T23" fmla="*/ 110 h 116"/>
                <a:gd name="T24" fmla="*/ 24 w 171"/>
                <a:gd name="T25" fmla="*/ 108 h 116"/>
                <a:gd name="T26" fmla="*/ 20 w 171"/>
                <a:gd name="T27" fmla="*/ 105 h 116"/>
                <a:gd name="T28" fmla="*/ 16 w 171"/>
                <a:gd name="T29" fmla="*/ 101 h 116"/>
                <a:gd name="T30" fmla="*/ 12 w 171"/>
                <a:gd name="T31" fmla="*/ 97 h 116"/>
                <a:gd name="T32" fmla="*/ 9 w 171"/>
                <a:gd name="T33" fmla="*/ 92 h 116"/>
                <a:gd name="T34" fmla="*/ 6 w 171"/>
                <a:gd name="T35" fmla="*/ 87 h 116"/>
                <a:gd name="T36" fmla="*/ 3 w 171"/>
                <a:gd name="T37" fmla="*/ 82 h 116"/>
                <a:gd name="T38" fmla="*/ 1 w 171"/>
                <a:gd name="T39" fmla="*/ 76 h 116"/>
                <a:gd name="T40" fmla="*/ 0 w 171"/>
                <a:gd name="T41" fmla="*/ 69 h 116"/>
                <a:gd name="T42" fmla="*/ 0 w 171"/>
                <a:gd name="T43" fmla="*/ 61 h 116"/>
                <a:gd name="T44" fmla="*/ 0 w 171"/>
                <a:gd name="T45" fmla="*/ 61 h 116"/>
                <a:gd name="T46" fmla="*/ 1 w 171"/>
                <a:gd name="T47" fmla="*/ 49 h 116"/>
                <a:gd name="T48" fmla="*/ 4 w 171"/>
                <a:gd name="T49" fmla="*/ 38 h 116"/>
                <a:gd name="T50" fmla="*/ 7 w 171"/>
                <a:gd name="T51" fmla="*/ 33 h 116"/>
                <a:gd name="T52" fmla="*/ 10 w 171"/>
                <a:gd name="T53" fmla="*/ 27 h 116"/>
                <a:gd name="T54" fmla="*/ 13 w 171"/>
                <a:gd name="T55" fmla="*/ 23 h 116"/>
                <a:gd name="T56" fmla="*/ 17 w 171"/>
                <a:gd name="T57" fmla="*/ 19 h 116"/>
                <a:gd name="T58" fmla="*/ 22 w 171"/>
                <a:gd name="T59" fmla="*/ 16 h 116"/>
                <a:gd name="T60" fmla="*/ 27 w 171"/>
                <a:gd name="T61" fmla="*/ 13 h 116"/>
                <a:gd name="T62" fmla="*/ 33 w 171"/>
                <a:gd name="T63" fmla="*/ 10 h 116"/>
                <a:gd name="T64" fmla="*/ 39 w 171"/>
                <a:gd name="T65" fmla="*/ 8 h 116"/>
                <a:gd name="T66" fmla="*/ 55 w 171"/>
                <a:gd name="T67" fmla="*/ 5 h 116"/>
                <a:gd name="T68" fmla="*/ 73 w 171"/>
                <a:gd name="T69" fmla="*/ 3 h 116"/>
                <a:gd name="T70" fmla="*/ 171 w 171"/>
                <a:gd name="T71" fmla="*/ 0 h 116"/>
                <a:gd name="T72" fmla="*/ 171 w 171"/>
                <a:gd name="T73" fmla="*/ 93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71" h="116">
                  <a:moveTo>
                    <a:pt x="171" y="93"/>
                  </a:moveTo>
                  <a:lnTo>
                    <a:pt x="171" y="93"/>
                  </a:lnTo>
                  <a:lnTo>
                    <a:pt x="152" y="99"/>
                  </a:lnTo>
                  <a:lnTo>
                    <a:pt x="125" y="108"/>
                  </a:lnTo>
                  <a:lnTo>
                    <a:pt x="111" y="111"/>
                  </a:lnTo>
                  <a:lnTo>
                    <a:pt x="95" y="114"/>
                  </a:lnTo>
                  <a:lnTo>
                    <a:pt x="81" y="116"/>
                  </a:lnTo>
                  <a:lnTo>
                    <a:pt x="68" y="116"/>
                  </a:lnTo>
                  <a:lnTo>
                    <a:pt x="68" y="116"/>
                  </a:lnTo>
                  <a:lnTo>
                    <a:pt x="54" y="116"/>
                  </a:lnTo>
                  <a:lnTo>
                    <a:pt x="41" y="114"/>
                  </a:lnTo>
                  <a:lnTo>
                    <a:pt x="29" y="110"/>
                  </a:lnTo>
                  <a:lnTo>
                    <a:pt x="24" y="108"/>
                  </a:lnTo>
                  <a:lnTo>
                    <a:pt x="20" y="105"/>
                  </a:lnTo>
                  <a:lnTo>
                    <a:pt x="16" y="101"/>
                  </a:lnTo>
                  <a:lnTo>
                    <a:pt x="12" y="97"/>
                  </a:lnTo>
                  <a:lnTo>
                    <a:pt x="9" y="92"/>
                  </a:lnTo>
                  <a:lnTo>
                    <a:pt x="6" y="87"/>
                  </a:lnTo>
                  <a:lnTo>
                    <a:pt x="3" y="82"/>
                  </a:lnTo>
                  <a:lnTo>
                    <a:pt x="1" y="76"/>
                  </a:lnTo>
                  <a:lnTo>
                    <a:pt x="0" y="69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1" y="49"/>
                  </a:lnTo>
                  <a:lnTo>
                    <a:pt x="4" y="38"/>
                  </a:lnTo>
                  <a:lnTo>
                    <a:pt x="7" y="33"/>
                  </a:lnTo>
                  <a:lnTo>
                    <a:pt x="10" y="27"/>
                  </a:lnTo>
                  <a:lnTo>
                    <a:pt x="13" y="23"/>
                  </a:lnTo>
                  <a:lnTo>
                    <a:pt x="17" y="19"/>
                  </a:lnTo>
                  <a:lnTo>
                    <a:pt x="22" y="16"/>
                  </a:lnTo>
                  <a:lnTo>
                    <a:pt x="27" y="13"/>
                  </a:lnTo>
                  <a:lnTo>
                    <a:pt x="33" y="10"/>
                  </a:lnTo>
                  <a:lnTo>
                    <a:pt x="39" y="8"/>
                  </a:lnTo>
                  <a:lnTo>
                    <a:pt x="55" y="5"/>
                  </a:lnTo>
                  <a:lnTo>
                    <a:pt x="73" y="3"/>
                  </a:lnTo>
                  <a:lnTo>
                    <a:pt x="171" y="0"/>
                  </a:lnTo>
                  <a:lnTo>
                    <a:pt x="171" y="9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48" name="Freeform 11"/>
            <p:cNvSpPr>
              <a:spLocks/>
            </p:cNvSpPr>
            <p:nvPr userDrawn="1"/>
          </p:nvSpPr>
          <p:spPr bwMode="auto">
            <a:xfrm>
              <a:off x="4914" y="3974"/>
              <a:ext cx="88" cy="107"/>
            </a:xfrm>
            <a:custGeom>
              <a:avLst/>
              <a:gdLst>
                <a:gd name="T0" fmla="*/ 206 w 353"/>
                <a:gd name="T1" fmla="*/ 0 h 428"/>
                <a:gd name="T2" fmla="*/ 148 w 353"/>
                <a:gd name="T3" fmla="*/ 4 h 428"/>
                <a:gd name="T4" fmla="*/ 98 w 353"/>
                <a:gd name="T5" fmla="*/ 12 h 428"/>
                <a:gd name="T6" fmla="*/ 59 w 353"/>
                <a:gd name="T7" fmla="*/ 23 h 428"/>
                <a:gd name="T8" fmla="*/ 33 w 353"/>
                <a:gd name="T9" fmla="*/ 33 h 428"/>
                <a:gd name="T10" fmla="*/ 53 w 353"/>
                <a:gd name="T11" fmla="*/ 102 h 428"/>
                <a:gd name="T12" fmla="*/ 92 w 353"/>
                <a:gd name="T13" fmla="*/ 91 h 428"/>
                <a:gd name="T14" fmla="*/ 132 w 353"/>
                <a:gd name="T15" fmla="*/ 82 h 428"/>
                <a:gd name="T16" fmla="*/ 178 w 353"/>
                <a:gd name="T17" fmla="*/ 79 h 428"/>
                <a:gd name="T18" fmla="*/ 198 w 353"/>
                <a:gd name="T19" fmla="*/ 80 h 428"/>
                <a:gd name="T20" fmla="*/ 221 w 353"/>
                <a:gd name="T21" fmla="*/ 84 h 428"/>
                <a:gd name="T22" fmla="*/ 233 w 353"/>
                <a:gd name="T23" fmla="*/ 90 h 428"/>
                <a:gd name="T24" fmla="*/ 244 w 353"/>
                <a:gd name="T25" fmla="*/ 98 h 428"/>
                <a:gd name="T26" fmla="*/ 252 w 353"/>
                <a:gd name="T27" fmla="*/ 108 h 428"/>
                <a:gd name="T28" fmla="*/ 257 w 353"/>
                <a:gd name="T29" fmla="*/ 120 h 428"/>
                <a:gd name="T30" fmla="*/ 259 w 353"/>
                <a:gd name="T31" fmla="*/ 137 h 428"/>
                <a:gd name="T32" fmla="*/ 260 w 353"/>
                <a:gd name="T33" fmla="*/ 176 h 428"/>
                <a:gd name="T34" fmla="*/ 178 w 353"/>
                <a:gd name="T35" fmla="*/ 176 h 428"/>
                <a:gd name="T36" fmla="*/ 131 w 353"/>
                <a:gd name="T37" fmla="*/ 179 h 428"/>
                <a:gd name="T38" fmla="*/ 92 w 353"/>
                <a:gd name="T39" fmla="*/ 187 h 428"/>
                <a:gd name="T40" fmla="*/ 62 w 353"/>
                <a:gd name="T41" fmla="*/ 200 h 428"/>
                <a:gd name="T42" fmla="*/ 38 w 353"/>
                <a:gd name="T43" fmla="*/ 216 h 428"/>
                <a:gd name="T44" fmla="*/ 21 w 353"/>
                <a:gd name="T45" fmla="*/ 236 h 428"/>
                <a:gd name="T46" fmla="*/ 9 w 353"/>
                <a:gd name="T47" fmla="*/ 257 h 428"/>
                <a:gd name="T48" fmla="*/ 3 w 353"/>
                <a:gd name="T49" fmla="*/ 282 h 428"/>
                <a:gd name="T50" fmla="*/ 0 w 353"/>
                <a:gd name="T51" fmla="*/ 307 h 428"/>
                <a:gd name="T52" fmla="*/ 2 w 353"/>
                <a:gd name="T53" fmla="*/ 323 h 428"/>
                <a:gd name="T54" fmla="*/ 8 w 353"/>
                <a:gd name="T55" fmla="*/ 352 h 428"/>
                <a:gd name="T56" fmla="*/ 19 w 353"/>
                <a:gd name="T57" fmla="*/ 376 h 428"/>
                <a:gd name="T58" fmla="*/ 35 w 353"/>
                <a:gd name="T59" fmla="*/ 394 h 428"/>
                <a:gd name="T60" fmla="*/ 55 w 353"/>
                <a:gd name="T61" fmla="*/ 408 h 428"/>
                <a:gd name="T62" fmla="*/ 77 w 353"/>
                <a:gd name="T63" fmla="*/ 418 h 428"/>
                <a:gd name="T64" fmla="*/ 101 w 353"/>
                <a:gd name="T65" fmla="*/ 424 h 428"/>
                <a:gd name="T66" fmla="*/ 125 w 353"/>
                <a:gd name="T67" fmla="*/ 427 h 428"/>
                <a:gd name="T68" fmla="*/ 137 w 353"/>
                <a:gd name="T69" fmla="*/ 428 h 428"/>
                <a:gd name="T70" fmla="*/ 165 w 353"/>
                <a:gd name="T71" fmla="*/ 426 h 428"/>
                <a:gd name="T72" fmla="*/ 210 w 353"/>
                <a:gd name="T73" fmla="*/ 418 h 428"/>
                <a:gd name="T74" fmla="*/ 242 w 353"/>
                <a:gd name="T75" fmla="*/ 406 h 428"/>
                <a:gd name="T76" fmla="*/ 260 w 353"/>
                <a:gd name="T77" fmla="*/ 397 h 428"/>
                <a:gd name="T78" fmla="*/ 264 w 353"/>
                <a:gd name="T79" fmla="*/ 396 h 428"/>
                <a:gd name="T80" fmla="*/ 269 w 353"/>
                <a:gd name="T81" fmla="*/ 398 h 428"/>
                <a:gd name="T82" fmla="*/ 283 w 353"/>
                <a:gd name="T83" fmla="*/ 404 h 428"/>
                <a:gd name="T84" fmla="*/ 310 w 353"/>
                <a:gd name="T85" fmla="*/ 411 h 428"/>
                <a:gd name="T86" fmla="*/ 353 w 353"/>
                <a:gd name="T87" fmla="*/ 413 h 428"/>
                <a:gd name="T88" fmla="*/ 353 w 353"/>
                <a:gd name="T89" fmla="*/ 122 h 428"/>
                <a:gd name="T90" fmla="*/ 351 w 353"/>
                <a:gd name="T91" fmla="*/ 92 h 428"/>
                <a:gd name="T92" fmla="*/ 343 w 353"/>
                <a:gd name="T93" fmla="*/ 66 h 428"/>
                <a:gd name="T94" fmla="*/ 330 w 353"/>
                <a:gd name="T95" fmla="*/ 45 h 428"/>
                <a:gd name="T96" fmla="*/ 314 w 353"/>
                <a:gd name="T97" fmla="*/ 29 h 428"/>
                <a:gd name="T98" fmla="*/ 293 w 353"/>
                <a:gd name="T99" fmla="*/ 15 h 428"/>
                <a:gd name="T100" fmla="*/ 268 w 353"/>
                <a:gd name="T101" fmla="*/ 7 h 428"/>
                <a:gd name="T102" fmla="*/ 239 w 353"/>
                <a:gd name="T103" fmla="*/ 2 h 428"/>
                <a:gd name="T104" fmla="*/ 206 w 353"/>
                <a:gd name="T105" fmla="*/ 0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53" h="428">
                  <a:moveTo>
                    <a:pt x="206" y="0"/>
                  </a:moveTo>
                  <a:lnTo>
                    <a:pt x="206" y="0"/>
                  </a:lnTo>
                  <a:lnTo>
                    <a:pt x="175" y="1"/>
                  </a:lnTo>
                  <a:lnTo>
                    <a:pt x="148" y="4"/>
                  </a:lnTo>
                  <a:lnTo>
                    <a:pt x="121" y="7"/>
                  </a:lnTo>
                  <a:lnTo>
                    <a:pt x="98" y="12"/>
                  </a:lnTo>
                  <a:lnTo>
                    <a:pt x="77" y="17"/>
                  </a:lnTo>
                  <a:lnTo>
                    <a:pt x="59" y="23"/>
                  </a:lnTo>
                  <a:lnTo>
                    <a:pt x="44" y="28"/>
                  </a:lnTo>
                  <a:lnTo>
                    <a:pt x="33" y="33"/>
                  </a:lnTo>
                  <a:lnTo>
                    <a:pt x="53" y="102"/>
                  </a:lnTo>
                  <a:lnTo>
                    <a:pt x="53" y="102"/>
                  </a:lnTo>
                  <a:lnTo>
                    <a:pt x="64" y="98"/>
                  </a:lnTo>
                  <a:lnTo>
                    <a:pt x="92" y="91"/>
                  </a:lnTo>
                  <a:lnTo>
                    <a:pt x="111" y="86"/>
                  </a:lnTo>
                  <a:lnTo>
                    <a:pt x="132" y="82"/>
                  </a:lnTo>
                  <a:lnTo>
                    <a:pt x="155" y="80"/>
                  </a:lnTo>
                  <a:lnTo>
                    <a:pt x="178" y="79"/>
                  </a:lnTo>
                  <a:lnTo>
                    <a:pt x="178" y="79"/>
                  </a:lnTo>
                  <a:lnTo>
                    <a:pt x="198" y="80"/>
                  </a:lnTo>
                  <a:lnTo>
                    <a:pt x="214" y="82"/>
                  </a:lnTo>
                  <a:lnTo>
                    <a:pt x="221" y="84"/>
                  </a:lnTo>
                  <a:lnTo>
                    <a:pt x="227" y="86"/>
                  </a:lnTo>
                  <a:lnTo>
                    <a:pt x="233" y="90"/>
                  </a:lnTo>
                  <a:lnTo>
                    <a:pt x="240" y="94"/>
                  </a:lnTo>
                  <a:lnTo>
                    <a:pt x="244" y="98"/>
                  </a:lnTo>
                  <a:lnTo>
                    <a:pt x="248" y="102"/>
                  </a:lnTo>
                  <a:lnTo>
                    <a:pt x="252" y="108"/>
                  </a:lnTo>
                  <a:lnTo>
                    <a:pt x="255" y="114"/>
                  </a:lnTo>
                  <a:lnTo>
                    <a:pt x="257" y="120"/>
                  </a:lnTo>
                  <a:lnTo>
                    <a:pt x="258" y="129"/>
                  </a:lnTo>
                  <a:lnTo>
                    <a:pt x="259" y="137"/>
                  </a:lnTo>
                  <a:lnTo>
                    <a:pt x="260" y="146"/>
                  </a:lnTo>
                  <a:lnTo>
                    <a:pt x="260" y="176"/>
                  </a:lnTo>
                  <a:lnTo>
                    <a:pt x="178" y="176"/>
                  </a:lnTo>
                  <a:lnTo>
                    <a:pt x="178" y="176"/>
                  </a:lnTo>
                  <a:lnTo>
                    <a:pt x="154" y="177"/>
                  </a:lnTo>
                  <a:lnTo>
                    <a:pt x="131" y="179"/>
                  </a:lnTo>
                  <a:lnTo>
                    <a:pt x="111" y="182"/>
                  </a:lnTo>
                  <a:lnTo>
                    <a:pt x="92" y="187"/>
                  </a:lnTo>
                  <a:lnTo>
                    <a:pt x="76" y="192"/>
                  </a:lnTo>
                  <a:lnTo>
                    <a:pt x="62" y="200"/>
                  </a:lnTo>
                  <a:lnTo>
                    <a:pt x="50" y="207"/>
                  </a:lnTo>
                  <a:lnTo>
                    <a:pt x="38" y="216"/>
                  </a:lnTo>
                  <a:lnTo>
                    <a:pt x="28" y="225"/>
                  </a:lnTo>
                  <a:lnTo>
                    <a:pt x="21" y="236"/>
                  </a:lnTo>
                  <a:lnTo>
                    <a:pt x="14" y="246"/>
                  </a:lnTo>
                  <a:lnTo>
                    <a:pt x="9" y="257"/>
                  </a:lnTo>
                  <a:lnTo>
                    <a:pt x="6" y="270"/>
                  </a:lnTo>
                  <a:lnTo>
                    <a:pt x="3" y="282"/>
                  </a:lnTo>
                  <a:lnTo>
                    <a:pt x="0" y="294"/>
                  </a:lnTo>
                  <a:lnTo>
                    <a:pt x="0" y="307"/>
                  </a:lnTo>
                  <a:lnTo>
                    <a:pt x="0" y="307"/>
                  </a:lnTo>
                  <a:lnTo>
                    <a:pt x="2" y="323"/>
                  </a:lnTo>
                  <a:lnTo>
                    <a:pt x="4" y="338"/>
                  </a:lnTo>
                  <a:lnTo>
                    <a:pt x="8" y="352"/>
                  </a:lnTo>
                  <a:lnTo>
                    <a:pt x="13" y="364"/>
                  </a:lnTo>
                  <a:lnTo>
                    <a:pt x="19" y="376"/>
                  </a:lnTo>
                  <a:lnTo>
                    <a:pt x="27" y="386"/>
                  </a:lnTo>
                  <a:lnTo>
                    <a:pt x="35" y="394"/>
                  </a:lnTo>
                  <a:lnTo>
                    <a:pt x="44" y="401"/>
                  </a:lnTo>
                  <a:lnTo>
                    <a:pt x="55" y="408"/>
                  </a:lnTo>
                  <a:lnTo>
                    <a:pt x="66" y="414"/>
                  </a:lnTo>
                  <a:lnTo>
                    <a:pt x="77" y="418"/>
                  </a:lnTo>
                  <a:lnTo>
                    <a:pt x="88" y="422"/>
                  </a:lnTo>
                  <a:lnTo>
                    <a:pt x="101" y="424"/>
                  </a:lnTo>
                  <a:lnTo>
                    <a:pt x="113" y="426"/>
                  </a:lnTo>
                  <a:lnTo>
                    <a:pt x="125" y="427"/>
                  </a:lnTo>
                  <a:lnTo>
                    <a:pt x="137" y="428"/>
                  </a:lnTo>
                  <a:lnTo>
                    <a:pt x="137" y="428"/>
                  </a:lnTo>
                  <a:lnTo>
                    <a:pt x="152" y="427"/>
                  </a:lnTo>
                  <a:lnTo>
                    <a:pt x="165" y="426"/>
                  </a:lnTo>
                  <a:lnTo>
                    <a:pt x="188" y="423"/>
                  </a:lnTo>
                  <a:lnTo>
                    <a:pt x="210" y="418"/>
                  </a:lnTo>
                  <a:lnTo>
                    <a:pt x="227" y="412"/>
                  </a:lnTo>
                  <a:lnTo>
                    <a:pt x="242" y="406"/>
                  </a:lnTo>
                  <a:lnTo>
                    <a:pt x="253" y="401"/>
                  </a:lnTo>
                  <a:lnTo>
                    <a:pt x="260" y="397"/>
                  </a:lnTo>
                  <a:lnTo>
                    <a:pt x="264" y="396"/>
                  </a:lnTo>
                  <a:lnTo>
                    <a:pt x="264" y="396"/>
                  </a:lnTo>
                  <a:lnTo>
                    <a:pt x="266" y="397"/>
                  </a:lnTo>
                  <a:lnTo>
                    <a:pt x="269" y="398"/>
                  </a:lnTo>
                  <a:lnTo>
                    <a:pt x="275" y="401"/>
                  </a:lnTo>
                  <a:lnTo>
                    <a:pt x="283" y="404"/>
                  </a:lnTo>
                  <a:lnTo>
                    <a:pt x="296" y="407"/>
                  </a:lnTo>
                  <a:lnTo>
                    <a:pt x="310" y="411"/>
                  </a:lnTo>
                  <a:lnTo>
                    <a:pt x="329" y="412"/>
                  </a:lnTo>
                  <a:lnTo>
                    <a:pt x="353" y="413"/>
                  </a:lnTo>
                  <a:lnTo>
                    <a:pt x="353" y="122"/>
                  </a:lnTo>
                  <a:lnTo>
                    <a:pt x="353" y="122"/>
                  </a:lnTo>
                  <a:lnTo>
                    <a:pt x="353" y="106"/>
                  </a:lnTo>
                  <a:lnTo>
                    <a:pt x="351" y="92"/>
                  </a:lnTo>
                  <a:lnTo>
                    <a:pt x="348" y="78"/>
                  </a:lnTo>
                  <a:lnTo>
                    <a:pt x="343" y="66"/>
                  </a:lnTo>
                  <a:lnTo>
                    <a:pt x="338" y="56"/>
                  </a:lnTo>
                  <a:lnTo>
                    <a:pt x="330" y="45"/>
                  </a:lnTo>
                  <a:lnTo>
                    <a:pt x="323" y="36"/>
                  </a:lnTo>
                  <a:lnTo>
                    <a:pt x="314" y="29"/>
                  </a:lnTo>
                  <a:lnTo>
                    <a:pt x="304" y="22"/>
                  </a:lnTo>
                  <a:lnTo>
                    <a:pt x="293" y="15"/>
                  </a:lnTo>
                  <a:lnTo>
                    <a:pt x="281" y="11"/>
                  </a:lnTo>
                  <a:lnTo>
                    <a:pt x="268" y="7"/>
                  </a:lnTo>
                  <a:lnTo>
                    <a:pt x="254" y="4"/>
                  </a:lnTo>
                  <a:lnTo>
                    <a:pt x="239" y="2"/>
                  </a:lnTo>
                  <a:lnTo>
                    <a:pt x="222" y="1"/>
                  </a:lnTo>
                  <a:lnTo>
                    <a:pt x="20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49" name="Freeform 12"/>
            <p:cNvSpPr>
              <a:spLocks/>
            </p:cNvSpPr>
            <p:nvPr userDrawn="1"/>
          </p:nvSpPr>
          <p:spPr bwMode="auto">
            <a:xfrm>
              <a:off x="5263" y="3975"/>
              <a:ext cx="93" cy="106"/>
            </a:xfrm>
            <a:custGeom>
              <a:avLst/>
              <a:gdLst>
                <a:gd name="T0" fmla="*/ 281 w 374"/>
                <a:gd name="T1" fmla="*/ 313 h 424"/>
                <a:gd name="T2" fmla="*/ 246 w 374"/>
                <a:gd name="T3" fmla="*/ 327 h 424"/>
                <a:gd name="T4" fmla="*/ 217 w 374"/>
                <a:gd name="T5" fmla="*/ 336 h 424"/>
                <a:gd name="T6" fmla="*/ 184 w 374"/>
                <a:gd name="T7" fmla="*/ 341 h 424"/>
                <a:gd name="T8" fmla="*/ 167 w 374"/>
                <a:gd name="T9" fmla="*/ 342 h 424"/>
                <a:gd name="T10" fmla="*/ 145 w 374"/>
                <a:gd name="T11" fmla="*/ 341 h 424"/>
                <a:gd name="T12" fmla="*/ 129 w 374"/>
                <a:gd name="T13" fmla="*/ 337 h 424"/>
                <a:gd name="T14" fmla="*/ 116 w 374"/>
                <a:gd name="T15" fmla="*/ 329 h 424"/>
                <a:gd name="T16" fmla="*/ 106 w 374"/>
                <a:gd name="T17" fmla="*/ 319 h 424"/>
                <a:gd name="T18" fmla="*/ 99 w 374"/>
                <a:gd name="T19" fmla="*/ 307 h 424"/>
                <a:gd name="T20" fmla="*/ 95 w 374"/>
                <a:gd name="T21" fmla="*/ 290 h 424"/>
                <a:gd name="T22" fmla="*/ 93 w 374"/>
                <a:gd name="T23" fmla="*/ 248 h 424"/>
                <a:gd name="T24" fmla="*/ 79 w 374"/>
                <a:gd name="T25" fmla="*/ 0 h 424"/>
                <a:gd name="T26" fmla="*/ 59 w 374"/>
                <a:gd name="T27" fmla="*/ 0 h 424"/>
                <a:gd name="T28" fmla="*/ 13 w 374"/>
                <a:gd name="T29" fmla="*/ 4 h 424"/>
                <a:gd name="T30" fmla="*/ 0 w 374"/>
                <a:gd name="T31" fmla="*/ 259 h 424"/>
                <a:gd name="T32" fmla="*/ 0 w 374"/>
                <a:gd name="T33" fmla="*/ 280 h 424"/>
                <a:gd name="T34" fmla="*/ 3 w 374"/>
                <a:gd name="T35" fmla="*/ 316 h 424"/>
                <a:gd name="T36" fmla="*/ 9 w 374"/>
                <a:gd name="T37" fmla="*/ 347 h 424"/>
                <a:gd name="T38" fmla="*/ 21 w 374"/>
                <a:gd name="T39" fmla="*/ 373 h 424"/>
                <a:gd name="T40" fmla="*/ 36 w 374"/>
                <a:gd name="T41" fmla="*/ 393 h 424"/>
                <a:gd name="T42" fmla="*/ 58 w 374"/>
                <a:gd name="T43" fmla="*/ 408 h 424"/>
                <a:gd name="T44" fmla="*/ 86 w 374"/>
                <a:gd name="T45" fmla="*/ 418 h 424"/>
                <a:gd name="T46" fmla="*/ 121 w 374"/>
                <a:gd name="T47" fmla="*/ 423 h 424"/>
                <a:gd name="T48" fmla="*/ 141 w 374"/>
                <a:gd name="T49" fmla="*/ 424 h 424"/>
                <a:gd name="T50" fmla="*/ 172 w 374"/>
                <a:gd name="T51" fmla="*/ 422 h 424"/>
                <a:gd name="T52" fmla="*/ 199 w 374"/>
                <a:gd name="T53" fmla="*/ 418 h 424"/>
                <a:gd name="T54" fmla="*/ 243 w 374"/>
                <a:gd name="T55" fmla="*/ 407 h 424"/>
                <a:gd name="T56" fmla="*/ 271 w 374"/>
                <a:gd name="T57" fmla="*/ 395 h 424"/>
                <a:gd name="T58" fmla="*/ 283 w 374"/>
                <a:gd name="T59" fmla="*/ 390 h 424"/>
                <a:gd name="T60" fmla="*/ 296 w 374"/>
                <a:gd name="T61" fmla="*/ 396 h 424"/>
                <a:gd name="T62" fmla="*/ 319 w 374"/>
                <a:gd name="T63" fmla="*/ 402 h 424"/>
                <a:gd name="T64" fmla="*/ 353 w 374"/>
                <a:gd name="T65" fmla="*/ 408 h 424"/>
                <a:gd name="T66" fmla="*/ 374 w 374"/>
                <a:gd name="T67" fmla="*/ 6 h 424"/>
                <a:gd name="T68" fmla="*/ 342 w 374"/>
                <a:gd name="T69" fmla="*/ 2 h 424"/>
                <a:gd name="T70" fmla="*/ 299 w 374"/>
                <a:gd name="T71" fmla="*/ 0 h 424"/>
                <a:gd name="T72" fmla="*/ 281 w 374"/>
                <a:gd name="T73" fmla="*/ 313 h 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74" h="424">
                  <a:moveTo>
                    <a:pt x="281" y="313"/>
                  </a:moveTo>
                  <a:lnTo>
                    <a:pt x="281" y="313"/>
                  </a:lnTo>
                  <a:lnTo>
                    <a:pt x="260" y="322"/>
                  </a:lnTo>
                  <a:lnTo>
                    <a:pt x="246" y="327"/>
                  </a:lnTo>
                  <a:lnTo>
                    <a:pt x="232" y="331"/>
                  </a:lnTo>
                  <a:lnTo>
                    <a:pt x="217" y="336"/>
                  </a:lnTo>
                  <a:lnTo>
                    <a:pt x="200" y="339"/>
                  </a:lnTo>
                  <a:lnTo>
                    <a:pt x="184" y="341"/>
                  </a:lnTo>
                  <a:lnTo>
                    <a:pt x="167" y="342"/>
                  </a:lnTo>
                  <a:lnTo>
                    <a:pt x="167" y="342"/>
                  </a:lnTo>
                  <a:lnTo>
                    <a:pt x="155" y="342"/>
                  </a:lnTo>
                  <a:lnTo>
                    <a:pt x="145" y="341"/>
                  </a:lnTo>
                  <a:lnTo>
                    <a:pt x="136" y="339"/>
                  </a:lnTo>
                  <a:lnTo>
                    <a:pt x="129" y="337"/>
                  </a:lnTo>
                  <a:lnTo>
                    <a:pt x="122" y="333"/>
                  </a:lnTo>
                  <a:lnTo>
                    <a:pt x="116" y="329"/>
                  </a:lnTo>
                  <a:lnTo>
                    <a:pt x="110" y="324"/>
                  </a:lnTo>
                  <a:lnTo>
                    <a:pt x="106" y="319"/>
                  </a:lnTo>
                  <a:lnTo>
                    <a:pt x="102" y="313"/>
                  </a:lnTo>
                  <a:lnTo>
                    <a:pt x="99" y="307"/>
                  </a:lnTo>
                  <a:lnTo>
                    <a:pt x="97" y="298"/>
                  </a:lnTo>
                  <a:lnTo>
                    <a:pt x="95" y="290"/>
                  </a:lnTo>
                  <a:lnTo>
                    <a:pt x="93" y="271"/>
                  </a:lnTo>
                  <a:lnTo>
                    <a:pt x="93" y="248"/>
                  </a:lnTo>
                  <a:lnTo>
                    <a:pt x="93" y="0"/>
                  </a:lnTo>
                  <a:lnTo>
                    <a:pt x="79" y="0"/>
                  </a:lnTo>
                  <a:lnTo>
                    <a:pt x="79" y="0"/>
                  </a:lnTo>
                  <a:lnTo>
                    <a:pt x="59" y="0"/>
                  </a:lnTo>
                  <a:lnTo>
                    <a:pt x="36" y="2"/>
                  </a:lnTo>
                  <a:lnTo>
                    <a:pt x="13" y="4"/>
                  </a:lnTo>
                  <a:lnTo>
                    <a:pt x="0" y="6"/>
                  </a:lnTo>
                  <a:lnTo>
                    <a:pt x="0" y="259"/>
                  </a:lnTo>
                  <a:lnTo>
                    <a:pt x="0" y="259"/>
                  </a:lnTo>
                  <a:lnTo>
                    <a:pt x="0" y="280"/>
                  </a:lnTo>
                  <a:lnTo>
                    <a:pt x="1" y="298"/>
                  </a:lnTo>
                  <a:lnTo>
                    <a:pt x="3" y="316"/>
                  </a:lnTo>
                  <a:lnTo>
                    <a:pt x="5" y="332"/>
                  </a:lnTo>
                  <a:lnTo>
                    <a:pt x="9" y="347"/>
                  </a:lnTo>
                  <a:lnTo>
                    <a:pt x="14" y="360"/>
                  </a:lnTo>
                  <a:lnTo>
                    <a:pt x="21" y="373"/>
                  </a:lnTo>
                  <a:lnTo>
                    <a:pt x="28" y="383"/>
                  </a:lnTo>
                  <a:lnTo>
                    <a:pt x="36" y="393"/>
                  </a:lnTo>
                  <a:lnTo>
                    <a:pt x="46" y="401"/>
                  </a:lnTo>
                  <a:lnTo>
                    <a:pt x="58" y="408"/>
                  </a:lnTo>
                  <a:lnTo>
                    <a:pt x="71" y="414"/>
                  </a:lnTo>
                  <a:lnTo>
                    <a:pt x="86" y="418"/>
                  </a:lnTo>
                  <a:lnTo>
                    <a:pt x="102" y="421"/>
                  </a:lnTo>
                  <a:lnTo>
                    <a:pt x="121" y="423"/>
                  </a:lnTo>
                  <a:lnTo>
                    <a:pt x="141" y="424"/>
                  </a:lnTo>
                  <a:lnTo>
                    <a:pt x="141" y="424"/>
                  </a:lnTo>
                  <a:lnTo>
                    <a:pt x="157" y="423"/>
                  </a:lnTo>
                  <a:lnTo>
                    <a:pt x="172" y="422"/>
                  </a:lnTo>
                  <a:lnTo>
                    <a:pt x="186" y="421"/>
                  </a:lnTo>
                  <a:lnTo>
                    <a:pt x="199" y="418"/>
                  </a:lnTo>
                  <a:lnTo>
                    <a:pt x="223" y="413"/>
                  </a:lnTo>
                  <a:lnTo>
                    <a:pt x="243" y="407"/>
                  </a:lnTo>
                  <a:lnTo>
                    <a:pt x="260" y="400"/>
                  </a:lnTo>
                  <a:lnTo>
                    <a:pt x="271" y="395"/>
                  </a:lnTo>
                  <a:lnTo>
                    <a:pt x="283" y="390"/>
                  </a:lnTo>
                  <a:lnTo>
                    <a:pt x="283" y="390"/>
                  </a:lnTo>
                  <a:lnTo>
                    <a:pt x="289" y="393"/>
                  </a:lnTo>
                  <a:lnTo>
                    <a:pt x="296" y="396"/>
                  </a:lnTo>
                  <a:lnTo>
                    <a:pt x="307" y="399"/>
                  </a:lnTo>
                  <a:lnTo>
                    <a:pt x="319" y="402"/>
                  </a:lnTo>
                  <a:lnTo>
                    <a:pt x="334" y="405"/>
                  </a:lnTo>
                  <a:lnTo>
                    <a:pt x="353" y="408"/>
                  </a:lnTo>
                  <a:lnTo>
                    <a:pt x="374" y="409"/>
                  </a:lnTo>
                  <a:lnTo>
                    <a:pt x="374" y="6"/>
                  </a:lnTo>
                  <a:lnTo>
                    <a:pt x="374" y="6"/>
                  </a:lnTo>
                  <a:lnTo>
                    <a:pt x="342" y="2"/>
                  </a:lnTo>
                  <a:lnTo>
                    <a:pt x="320" y="1"/>
                  </a:lnTo>
                  <a:lnTo>
                    <a:pt x="299" y="0"/>
                  </a:lnTo>
                  <a:lnTo>
                    <a:pt x="281" y="0"/>
                  </a:lnTo>
                  <a:lnTo>
                    <a:pt x="281" y="31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50" name="Freeform 13"/>
            <p:cNvSpPr>
              <a:spLocks/>
            </p:cNvSpPr>
            <p:nvPr userDrawn="1"/>
          </p:nvSpPr>
          <p:spPr bwMode="auto">
            <a:xfrm>
              <a:off x="5383" y="3974"/>
              <a:ext cx="78" cy="107"/>
            </a:xfrm>
            <a:custGeom>
              <a:avLst/>
              <a:gdLst>
                <a:gd name="T0" fmla="*/ 11 w 311"/>
                <a:gd name="T1" fmla="*/ 415 h 428"/>
                <a:gd name="T2" fmla="*/ 83 w 311"/>
                <a:gd name="T3" fmla="*/ 425 h 428"/>
                <a:gd name="T4" fmla="*/ 138 w 311"/>
                <a:gd name="T5" fmla="*/ 428 h 428"/>
                <a:gd name="T6" fmla="*/ 183 w 311"/>
                <a:gd name="T7" fmla="*/ 425 h 428"/>
                <a:gd name="T8" fmla="*/ 227 w 311"/>
                <a:gd name="T9" fmla="*/ 414 h 428"/>
                <a:gd name="T10" fmla="*/ 265 w 311"/>
                <a:gd name="T11" fmla="*/ 394 h 428"/>
                <a:gd name="T12" fmla="*/ 295 w 311"/>
                <a:gd name="T13" fmla="*/ 363 h 428"/>
                <a:gd name="T14" fmla="*/ 310 w 311"/>
                <a:gd name="T15" fmla="*/ 318 h 428"/>
                <a:gd name="T16" fmla="*/ 310 w 311"/>
                <a:gd name="T17" fmla="*/ 288 h 428"/>
                <a:gd name="T18" fmla="*/ 302 w 311"/>
                <a:gd name="T19" fmla="*/ 256 h 428"/>
                <a:gd name="T20" fmla="*/ 283 w 311"/>
                <a:gd name="T21" fmla="*/ 231 h 428"/>
                <a:gd name="T22" fmla="*/ 257 w 311"/>
                <a:gd name="T23" fmla="*/ 211 h 428"/>
                <a:gd name="T24" fmla="*/ 209 w 311"/>
                <a:gd name="T25" fmla="*/ 187 h 428"/>
                <a:gd name="T26" fmla="*/ 149 w 311"/>
                <a:gd name="T27" fmla="*/ 164 h 428"/>
                <a:gd name="T28" fmla="*/ 113 w 311"/>
                <a:gd name="T29" fmla="*/ 144 h 428"/>
                <a:gd name="T30" fmla="*/ 103 w 311"/>
                <a:gd name="T31" fmla="*/ 132 h 428"/>
                <a:gd name="T32" fmla="*/ 100 w 311"/>
                <a:gd name="T33" fmla="*/ 116 h 428"/>
                <a:gd name="T34" fmla="*/ 102 w 311"/>
                <a:gd name="T35" fmla="*/ 104 h 428"/>
                <a:gd name="T36" fmla="*/ 116 w 311"/>
                <a:gd name="T37" fmla="*/ 86 h 428"/>
                <a:gd name="T38" fmla="*/ 132 w 311"/>
                <a:gd name="T39" fmla="*/ 78 h 428"/>
                <a:gd name="T40" fmla="*/ 156 w 311"/>
                <a:gd name="T41" fmla="*/ 74 h 428"/>
                <a:gd name="T42" fmla="*/ 185 w 311"/>
                <a:gd name="T43" fmla="*/ 75 h 428"/>
                <a:gd name="T44" fmla="*/ 238 w 311"/>
                <a:gd name="T45" fmla="*/ 85 h 428"/>
                <a:gd name="T46" fmla="*/ 295 w 311"/>
                <a:gd name="T47" fmla="*/ 30 h 428"/>
                <a:gd name="T48" fmla="*/ 263 w 311"/>
                <a:gd name="T49" fmla="*/ 16 h 428"/>
                <a:gd name="T50" fmla="*/ 207 w 311"/>
                <a:gd name="T51" fmla="*/ 4 h 428"/>
                <a:gd name="T52" fmla="*/ 158 w 311"/>
                <a:gd name="T53" fmla="*/ 0 h 428"/>
                <a:gd name="T54" fmla="*/ 115 w 311"/>
                <a:gd name="T55" fmla="*/ 4 h 428"/>
                <a:gd name="T56" fmla="*/ 76 w 311"/>
                <a:gd name="T57" fmla="*/ 17 h 428"/>
                <a:gd name="T58" fmla="*/ 42 w 311"/>
                <a:gd name="T59" fmla="*/ 39 h 428"/>
                <a:gd name="T60" fmla="*/ 19 w 311"/>
                <a:gd name="T61" fmla="*/ 69 h 428"/>
                <a:gd name="T62" fmla="*/ 7 w 311"/>
                <a:gd name="T63" fmla="*/ 107 h 428"/>
                <a:gd name="T64" fmla="*/ 7 w 311"/>
                <a:gd name="T65" fmla="*/ 137 h 428"/>
                <a:gd name="T66" fmla="*/ 19 w 311"/>
                <a:gd name="T67" fmla="*/ 175 h 428"/>
                <a:gd name="T68" fmla="*/ 42 w 311"/>
                <a:gd name="T69" fmla="*/ 203 h 428"/>
                <a:gd name="T70" fmla="*/ 73 w 311"/>
                <a:gd name="T71" fmla="*/ 223 h 428"/>
                <a:gd name="T72" fmla="*/ 119 w 311"/>
                <a:gd name="T73" fmla="*/ 243 h 428"/>
                <a:gd name="T74" fmla="*/ 171 w 311"/>
                <a:gd name="T75" fmla="*/ 261 h 428"/>
                <a:gd name="T76" fmla="*/ 205 w 311"/>
                <a:gd name="T77" fmla="*/ 280 h 428"/>
                <a:gd name="T78" fmla="*/ 216 w 311"/>
                <a:gd name="T79" fmla="*/ 296 h 428"/>
                <a:gd name="T80" fmla="*/ 217 w 311"/>
                <a:gd name="T81" fmla="*/ 306 h 428"/>
                <a:gd name="T82" fmla="*/ 212 w 311"/>
                <a:gd name="T83" fmla="*/ 328 h 428"/>
                <a:gd name="T84" fmla="*/ 202 w 311"/>
                <a:gd name="T85" fmla="*/ 340 h 428"/>
                <a:gd name="T86" fmla="*/ 184 w 311"/>
                <a:gd name="T87" fmla="*/ 348 h 428"/>
                <a:gd name="T88" fmla="*/ 158 w 311"/>
                <a:gd name="T89" fmla="*/ 353 h 428"/>
                <a:gd name="T90" fmla="*/ 113 w 311"/>
                <a:gd name="T91" fmla="*/ 354 h 428"/>
                <a:gd name="T92" fmla="*/ 28 w 311"/>
                <a:gd name="T93" fmla="*/ 344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11" h="428">
                  <a:moveTo>
                    <a:pt x="0" y="413"/>
                  </a:moveTo>
                  <a:lnTo>
                    <a:pt x="0" y="413"/>
                  </a:lnTo>
                  <a:lnTo>
                    <a:pt x="11" y="415"/>
                  </a:lnTo>
                  <a:lnTo>
                    <a:pt x="39" y="420"/>
                  </a:lnTo>
                  <a:lnTo>
                    <a:pt x="60" y="423"/>
                  </a:lnTo>
                  <a:lnTo>
                    <a:pt x="83" y="425"/>
                  </a:lnTo>
                  <a:lnTo>
                    <a:pt x="110" y="427"/>
                  </a:lnTo>
                  <a:lnTo>
                    <a:pt x="138" y="428"/>
                  </a:lnTo>
                  <a:lnTo>
                    <a:pt x="138" y="428"/>
                  </a:lnTo>
                  <a:lnTo>
                    <a:pt x="154" y="427"/>
                  </a:lnTo>
                  <a:lnTo>
                    <a:pt x="168" y="426"/>
                  </a:lnTo>
                  <a:lnTo>
                    <a:pt x="183" y="425"/>
                  </a:lnTo>
                  <a:lnTo>
                    <a:pt x="198" y="422"/>
                  </a:lnTo>
                  <a:lnTo>
                    <a:pt x="213" y="419"/>
                  </a:lnTo>
                  <a:lnTo>
                    <a:pt x="227" y="414"/>
                  </a:lnTo>
                  <a:lnTo>
                    <a:pt x="241" y="408"/>
                  </a:lnTo>
                  <a:lnTo>
                    <a:pt x="254" y="402"/>
                  </a:lnTo>
                  <a:lnTo>
                    <a:pt x="265" y="394"/>
                  </a:lnTo>
                  <a:lnTo>
                    <a:pt x="276" y="385"/>
                  </a:lnTo>
                  <a:lnTo>
                    <a:pt x="286" y="375"/>
                  </a:lnTo>
                  <a:lnTo>
                    <a:pt x="295" y="363"/>
                  </a:lnTo>
                  <a:lnTo>
                    <a:pt x="302" y="350"/>
                  </a:lnTo>
                  <a:lnTo>
                    <a:pt x="307" y="334"/>
                  </a:lnTo>
                  <a:lnTo>
                    <a:pt x="310" y="318"/>
                  </a:lnTo>
                  <a:lnTo>
                    <a:pt x="311" y="300"/>
                  </a:lnTo>
                  <a:lnTo>
                    <a:pt x="311" y="300"/>
                  </a:lnTo>
                  <a:lnTo>
                    <a:pt x="310" y="288"/>
                  </a:lnTo>
                  <a:lnTo>
                    <a:pt x="309" y="277"/>
                  </a:lnTo>
                  <a:lnTo>
                    <a:pt x="306" y="266"/>
                  </a:lnTo>
                  <a:lnTo>
                    <a:pt x="302" y="256"/>
                  </a:lnTo>
                  <a:lnTo>
                    <a:pt x="297" y="248"/>
                  </a:lnTo>
                  <a:lnTo>
                    <a:pt x="291" y="239"/>
                  </a:lnTo>
                  <a:lnTo>
                    <a:pt x="283" y="231"/>
                  </a:lnTo>
                  <a:lnTo>
                    <a:pt x="276" y="224"/>
                  </a:lnTo>
                  <a:lnTo>
                    <a:pt x="267" y="217"/>
                  </a:lnTo>
                  <a:lnTo>
                    <a:pt x="257" y="211"/>
                  </a:lnTo>
                  <a:lnTo>
                    <a:pt x="247" y="204"/>
                  </a:lnTo>
                  <a:lnTo>
                    <a:pt x="234" y="199"/>
                  </a:lnTo>
                  <a:lnTo>
                    <a:pt x="209" y="187"/>
                  </a:lnTo>
                  <a:lnTo>
                    <a:pt x="180" y="176"/>
                  </a:lnTo>
                  <a:lnTo>
                    <a:pt x="180" y="176"/>
                  </a:lnTo>
                  <a:lnTo>
                    <a:pt x="149" y="164"/>
                  </a:lnTo>
                  <a:lnTo>
                    <a:pt x="135" y="157"/>
                  </a:lnTo>
                  <a:lnTo>
                    <a:pt x="123" y="151"/>
                  </a:lnTo>
                  <a:lnTo>
                    <a:pt x="113" y="144"/>
                  </a:lnTo>
                  <a:lnTo>
                    <a:pt x="109" y="140"/>
                  </a:lnTo>
                  <a:lnTo>
                    <a:pt x="106" y="136"/>
                  </a:lnTo>
                  <a:lnTo>
                    <a:pt x="103" y="132"/>
                  </a:lnTo>
                  <a:lnTo>
                    <a:pt x="101" y="127"/>
                  </a:lnTo>
                  <a:lnTo>
                    <a:pt x="100" y="121"/>
                  </a:lnTo>
                  <a:lnTo>
                    <a:pt x="100" y="116"/>
                  </a:lnTo>
                  <a:lnTo>
                    <a:pt x="100" y="116"/>
                  </a:lnTo>
                  <a:lnTo>
                    <a:pt x="100" y="110"/>
                  </a:lnTo>
                  <a:lnTo>
                    <a:pt x="102" y="104"/>
                  </a:lnTo>
                  <a:lnTo>
                    <a:pt x="106" y="97"/>
                  </a:lnTo>
                  <a:lnTo>
                    <a:pt x="112" y="90"/>
                  </a:lnTo>
                  <a:lnTo>
                    <a:pt x="116" y="86"/>
                  </a:lnTo>
                  <a:lnTo>
                    <a:pt x="120" y="83"/>
                  </a:lnTo>
                  <a:lnTo>
                    <a:pt x="126" y="81"/>
                  </a:lnTo>
                  <a:lnTo>
                    <a:pt x="132" y="78"/>
                  </a:lnTo>
                  <a:lnTo>
                    <a:pt x="139" y="76"/>
                  </a:lnTo>
                  <a:lnTo>
                    <a:pt x="147" y="75"/>
                  </a:lnTo>
                  <a:lnTo>
                    <a:pt x="156" y="74"/>
                  </a:lnTo>
                  <a:lnTo>
                    <a:pt x="166" y="74"/>
                  </a:lnTo>
                  <a:lnTo>
                    <a:pt x="166" y="74"/>
                  </a:lnTo>
                  <a:lnTo>
                    <a:pt x="185" y="75"/>
                  </a:lnTo>
                  <a:lnTo>
                    <a:pt x="205" y="77"/>
                  </a:lnTo>
                  <a:lnTo>
                    <a:pt x="222" y="81"/>
                  </a:lnTo>
                  <a:lnTo>
                    <a:pt x="238" y="85"/>
                  </a:lnTo>
                  <a:lnTo>
                    <a:pt x="262" y="94"/>
                  </a:lnTo>
                  <a:lnTo>
                    <a:pt x="271" y="98"/>
                  </a:lnTo>
                  <a:lnTo>
                    <a:pt x="295" y="30"/>
                  </a:lnTo>
                  <a:lnTo>
                    <a:pt x="295" y="30"/>
                  </a:lnTo>
                  <a:lnTo>
                    <a:pt x="276" y="22"/>
                  </a:lnTo>
                  <a:lnTo>
                    <a:pt x="263" y="16"/>
                  </a:lnTo>
                  <a:lnTo>
                    <a:pt x="247" y="12"/>
                  </a:lnTo>
                  <a:lnTo>
                    <a:pt x="228" y="7"/>
                  </a:lnTo>
                  <a:lnTo>
                    <a:pt x="207" y="4"/>
                  </a:lnTo>
                  <a:lnTo>
                    <a:pt x="183" y="1"/>
                  </a:lnTo>
                  <a:lnTo>
                    <a:pt x="158" y="0"/>
                  </a:lnTo>
                  <a:lnTo>
                    <a:pt x="158" y="0"/>
                  </a:lnTo>
                  <a:lnTo>
                    <a:pt x="143" y="1"/>
                  </a:lnTo>
                  <a:lnTo>
                    <a:pt x="129" y="2"/>
                  </a:lnTo>
                  <a:lnTo>
                    <a:pt x="115" y="4"/>
                  </a:lnTo>
                  <a:lnTo>
                    <a:pt x="102" y="8"/>
                  </a:lnTo>
                  <a:lnTo>
                    <a:pt x="88" y="12"/>
                  </a:lnTo>
                  <a:lnTo>
                    <a:pt x="76" y="17"/>
                  </a:lnTo>
                  <a:lnTo>
                    <a:pt x="64" y="24"/>
                  </a:lnTo>
                  <a:lnTo>
                    <a:pt x="53" y="31"/>
                  </a:lnTo>
                  <a:lnTo>
                    <a:pt x="42" y="39"/>
                  </a:lnTo>
                  <a:lnTo>
                    <a:pt x="33" y="47"/>
                  </a:lnTo>
                  <a:lnTo>
                    <a:pt x="25" y="58"/>
                  </a:lnTo>
                  <a:lnTo>
                    <a:pt x="19" y="69"/>
                  </a:lnTo>
                  <a:lnTo>
                    <a:pt x="13" y="80"/>
                  </a:lnTo>
                  <a:lnTo>
                    <a:pt x="9" y="94"/>
                  </a:lnTo>
                  <a:lnTo>
                    <a:pt x="7" y="107"/>
                  </a:lnTo>
                  <a:lnTo>
                    <a:pt x="6" y="122"/>
                  </a:lnTo>
                  <a:lnTo>
                    <a:pt x="6" y="122"/>
                  </a:lnTo>
                  <a:lnTo>
                    <a:pt x="7" y="137"/>
                  </a:lnTo>
                  <a:lnTo>
                    <a:pt x="9" y="150"/>
                  </a:lnTo>
                  <a:lnTo>
                    <a:pt x="13" y="164"/>
                  </a:lnTo>
                  <a:lnTo>
                    <a:pt x="19" y="175"/>
                  </a:lnTo>
                  <a:lnTo>
                    <a:pt x="25" y="185"/>
                  </a:lnTo>
                  <a:lnTo>
                    <a:pt x="33" y="194"/>
                  </a:lnTo>
                  <a:lnTo>
                    <a:pt x="42" y="203"/>
                  </a:lnTo>
                  <a:lnTo>
                    <a:pt x="51" y="210"/>
                  </a:lnTo>
                  <a:lnTo>
                    <a:pt x="62" y="217"/>
                  </a:lnTo>
                  <a:lnTo>
                    <a:pt x="73" y="223"/>
                  </a:lnTo>
                  <a:lnTo>
                    <a:pt x="84" y="229"/>
                  </a:lnTo>
                  <a:lnTo>
                    <a:pt x="95" y="235"/>
                  </a:lnTo>
                  <a:lnTo>
                    <a:pt x="119" y="243"/>
                  </a:lnTo>
                  <a:lnTo>
                    <a:pt x="142" y="251"/>
                  </a:lnTo>
                  <a:lnTo>
                    <a:pt x="142" y="251"/>
                  </a:lnTo>
                  <a:lnTo>
                    <a:pt x="171" y="261"/>
                  </a:lnTo>
                  <a:lnTo>
                    <a:pt x="184" y="266"/>
                  </a:lnTo>
                  <a:lnTo>
                    <a:pt x="196" y="273"/>
                  </a:lnTo>
                  <a:lnTo>
                    <a:pt x="205" y="280"/>
                  </a:lnTo>
                  <a:lnTo>
                    <a:pt x="211" y="287"/>
                  </a:lnTo>
                  <a:lnTo>
                    <a:pt x="214" y="291"/>
                  </a:lnTo>
                  <a:lnTo>
                    <a:pt x="216" y="296"/>
                  </a:lnTo>
                  <a:lnTo>
                    <a:pt x="217" y="300"/>
                  </a:lnTo>
                  <a:lnTo>
                    <a:pt x="217" y="306"/>
                  </a:lnTo>
                  <a:lnTo>
                    <a:pt x="217" y="306"/>
                  </a:lnTo>
                  <a:lnTo>
                    <a:pt x="217" y="315"/>
                  </a:lnTo>
                  <a:lnTo>
                    <a:pt x="214" y="324"/>
                  </a:lnTo>
                  <a:lnTo>
                    <a:pt x="212" y="328"/>
                  </a:lnTo>
                  <a:lnTo>
                    <a:pt x="209" y="332"/>
                  </a:lnTo>
                  <a:lnTo>
                    <a:pt x="206" y="335"/>
                  </a:lnTo>
                  <a:lnTo>
                    <a:pt x="202" y="340"/>
                  </a:lnTo>
                  <a:lnTo>
                    <a:pt x="197" y="343"/>
                  </a:lnTo>
                  <a:lnTo>
                    <a:pt x="190" y="346"/>
                  </a:lnTo>
                  <a:lnTo>
                    <a:pt x="184" y="348"/>
                  </a:lnTo>
                  <a:lnTo>
                    <a:pt x="176" y="350"/>
                  </a:lnTo>
                  <a:lnTo>
                    <a:pt x="167" y="352"/>
                  </a:lnTo>
                  <a:lnTo>
                    <a:pt x="158" y="353"/>
                  </a:lnTo>
                  <a:lnTo>
                    <a:pt x="134" y="354"/>
                  </a:lnTo>
                  <a:lnTo>
                    <a:pt x="134" y="354"/>
                  </a:lnTo>
                  <a:lnTo>
                    <a:pt x="113" y="354"/>
                  </a:lnTo>
                  <a:lnTo>
                    <a:pt x="92" y="352"/>
                  </a:lnTo>
                  <a:lnTo>
                    <a:pt x="55" y="348"/>
                  </a:lnTo>
                  <a:lnTo>
                    <a:pt x="28" y="344"/>
                  </a:lnTo>
                  <a:lnTo>
                    <a:pt x="18" y="342"/>
                  </a:lnTo>
                  <a:lnTo>
                    <a:pt x="0" y="41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51" name="Freeform 14"/>
            <p:cNvSpPr>
              <a:spLocks/>
            </p:cNvSpPr>
            <p:nvPr userDrawn="1"/>
          </p:nvSpPr>
          <p:spPr bwMode="auto">
            <a:xfrm>
              <a:off x="5059" y="3992"/>
              <a:ext cx="48" cy="71"/>
            </a:xfrm>
            <a:custGeom>
              <a:avLst/>
              <a:gdLst>
                <a:gd name="T0" fmla="*/ 0 w 194"/>
                <a:gd name="T1" fmla="*/ 7 h 282"/>
                <a:gd name="T2" fmla="*/ 0 w 194"/>
                <a:gd name="T3" fmla="*/ 7 h 282"/>
                <a:gd name="T4" fmla="*/ 14 w 194"/>
                <a:gd name="T5" fmla="*/ 4 h 282"/>
                <a:gd name="T6" fmla="*/ 31 w 194"/>
                <a:gd name="T7" fmla="*/ 2 h 282"/>
                <a:gd name="T8" fmla="*/ 52 w 194"/>
                <a:gd name="T9" fmla="*/ 0 h 282"/>
                <a:gd name="T10" fmla="*/ 73 w 194"/>
                <a:gd name="T11" fmla="*/ 0 h 282"/>
                <a:gd name="T12" fmla="*/ 73 w 194"/>
                <a:gd name="T13" fmla="*/ 0 h 282"/>
                <a:gd name="T14" fmla="*/ 87 w 194"/>
                <a:gd name="T15" fmla="*/ 0 h 282"/>
                <a:gd name="T16" fmla="*/ 98 w 194"/>
                <a:gd name="T17" fmla="*/ 1 h 282"/>
                <a:gd name="T18" fmla="*/ 110 w 194"/>
                <a:gd name="T19" fmla="*/ 4 h 282"/>
                <a:gd name="T20" fmla="*/ 121 w 194"/>
                <a:gd name="T21" fmla="*/ 7 h 282"/>
                <a:gd name="T22" fmla="*/ 132 w 194"/>
                <a:gd name="T23" fmla="*/ 11 h 282"/>
                <a:gd name="T24" fmla="*/ 141 w 194"/>
                <a:gd name="T25" fmla="*/ 17 h 282"/>
                <a:gd name="T26" fmla="*/ 151 w 194"/>
                <a:gd name="T27" fmla="*/ 24 h 282"/>
                <a:gd name="T28" fmla="*/ 159 w 194"/>
                <a:gd name="T29" fmla="*/ 31 h 282"/>
                <a:gd name="T30" fmla="*/ 166 w 194"/>
                <a:gd name="T31" fmla="*/ 40 h 282"/>
                <a:gd name="T32" fmla="*/ 174 w 194"/>
                <a:gd name="T33" fmla="*/ 49 h 282"/>
                <a:gd name="T34" fmla="*/ 180 w 194"/>
                <a:gd name="T35" fmla="*/ 61 h 282"/>
                <a:gd name="T36" fmla="*/ 185 w 194"/>
                <a:gd name="T37" fmla="*/ 74 h 282"/>
                <a:gd name="T38" fmla="*/ 189 w 194"/>
                <a:gd name="T39" fmla="*/ 88 h 282"/>
                <a:gd name="T40" fmla="*/ 192 w 194"/>
                <a:gd name="T41" fmla="*/ 103 h 282"/>
                <a:gd name="T42" fmla="*/ 193 w 194"/>
                <a:gd name="T43" fmla="*/ 119 h 282"/>
                <a:gd name="T44" fmla="*/ 194 w 194"/>
                <a:gd name="T45" fmla="*/ 138 h 282"/>
                <a:gd name="T46" fmla="*/ 194 w 194"/>
                <a:gd name="T47" fmla="*/ 138 h 282"/>
                <a:gd name="T48" fmla="*/ 194 w 194"/>
                <a:gd name="T49" fmla="*/ 155 h 282"/>
                <a:gd name="T50" fmla="*/ 193 w 194"/>
                <a:gd name="T51" fmla="*/ 172 h 282"/>
                <a:gd name="T52" fmla="*/ 191 w 194"/>
                <a:gd name="T53" fmla="*/ 187 h 282"/>
                <a:gd name="T54" fmla="*/ 188 w 194"/>
                <a:gd name="T55" fmla="*/ 202 h 282"/>
                <a:gd name="T56" fmla="*/ 185 w 194"/>
                <a:gd name="T57" fmla="*/ 215 h 282"/>
                <a:gd name="T58" fmla="*/ 181 w 194"/>
                <a:gd name="T59" fmla="*/ 226 h 282"/>
                <a:gd name="T60" fmla="*/ 175 w 194"/>
                <a:gd name="T61" fmla="*/ 238 h 282"/>
                <a:gd name="T62" fmla="*/ 168 w 194"/>
                <a:gd name="T63" fmla="*/ 247 h 282"/>
                <a:gd name="T64" fmla="*/ 160 w 194"/>
                <a:gd name="T65" fmla="*/ 255 h 282"/>
                <a:gd name="T66" fmla="*/ 151 w 194"/>
                <a:gd name="T67" fmla="*/ 262 h 282"/>
                <a:gd name="T68" fmla="*/ 141 w 194"/>
                <a:gd name="T69" fmla="*/ 269 h 282"/>
                <a:gd name="T70" fmla="*/ 129 w 194"/>
                <a:gd name="T71" fmla="*/ 274 h 282"/>
                <a:gd name="T72" fmla="*/ 115 w 194"/>
                <a:gd name="T73" fmla="*/ 277 h 282"/>
                <a:gd name="T74" fmla="*/ 100 w 194"/>
                <a:gd name="T75" fmla="*/ 280 h 282"/>
                <a:gd name="T76" fmla="*/ 84 w 194"/>
                <a:gd name="T77" fmla="*/ 282 h 282"/>
                <a:gd name="T78" fmla="*/ 65 w 194"/>
                <a:gd name="T79" fmla="*/ 282 h 282"/>
                <a:gd name="T80" fmla="*/ 65 w 194"/>
                <a:gd name="T81" fmla="*/ 282 h 282"/>
                <a:gd name="T82" fmla="*/ 42 w 194"/>
                <a:gd name="T83" fmla="*/ 281 h 282"/>
                <a:gd name="T84" fmla="*/ 20 w 194"/>
                <a:gd name="T85" fmla="*/ 280 h 282"/>
                <a:gd name="T86" fmla="*/ 0 w 194"/>
                <a:gd name="T87" fmla="*/ 278 h 282"/>
                <a:gd name="T88" fmla="*/ 0 w 194"/>
                <a:gd name="T89" fmla="*/ 7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94" h="282">
                  <a:moveTo>
                    <a:pt x="0" y="7"/>
                  </a:moveTo>
                  <a:lnTo>
                    <a:pt x="0" y="7"/>
                  </a:lnTo>
                  <a:lnTo>
                    <a:pt x="14" y="4"/>
                  </a:lnTo>
                  <a:lnTo>
                    <a:pt x="31" y="2"/>
                  </a:lnTo>
                  <a:lnTo>
                    <a:pt x="52" y="0"/>
                  </a:lnTo>
                  <a:lnTo>
                    <a:pt x="73" y="0"/>
                  </a:lnTo>
                  <a:lnTo>
                    <a:pt x="73" y="0"/>
                  </a:lnTo>
                  <a:lnTo>
                    <a:pt x="87" y="0"/>
                  </a:lnTo>
                  <a:lnTo>
                    <a:pt x="98" y="1"/>
                  </a:lnTo>
                  <a:lnTo>
                    <a:pt x="110" y="4"/>
                  </a:lnTo>
                  <a:lnTo>
                    <a:pt x="121" y="7"/>
                  </a:lnTo>
                  <a:lnTo>
                    <a:pt x="132" y="11"/>
                  </a:lnTo>
                  <a:lnTo>
                    <a:pt x="141" y="17"/>
                  </a:lnTo>
                  <a:lnTo>
                    <a:pt x="151" y="24"/>
                  </a:lnTo>
                  <a:lnTo>
                    <a:pt x="159" y="31"/>
                  </a:lnTo>
                  <a:lnTo>
                    <a:pt x="166" y="40"/>
                  </a:lnTo>
                  <a:lnTo>
                    <a:pt x="174" y="49"/>
                  </a:lnTo>
                  <a:lnTo>
                    <a:pt x="180" y="61"/>
                  </a:lnTo>
                  <a:lnTo>
                    <a:pt x="185" y="74"/>
                  </a:lnTo>
                  <a:lnTo>
                    <a:pt x="189" y="88"/>
                  </a:lnTo>
                  <a:lnTo>
                    <a:pt x="192" y="103"/>
                  </a:lnTo>
                  <a:lnTo>
                    <a:pt x="193" y="119"/>
                  </a:lnTo>
                  <a:lnTo>
                    <a:pt x="194" y="138"/>
                  </a:lnTo>
                  <a:lnTo>
                    <a:pt x="194" y="138"/>
                  </a:lnTo>
                  <a:lnTo>
                    <a:pt x="194" y="155"/>
                  </a:lnTo>
                  <a:lnTo>
                    <a:pt x="193" y="172"/>
                  </a:lnTo>
                  <a:lnTo>
                    <a:pt x="191" y="187"/>
                  </a:lnTo>
                  <a:lnTo>
                    <a:pt x="188" y="202"/>
                  </a:lnTo>
                  <a:lnTo>
                    <a:pt x="185" y="215"/>
                  </a:lnTo>
                  <a:lnTo>
                    <a:pt x="181" y="226"/>
                  </a:lnTo>
                  <a:lnTo>
                    <a:pt x="175" y="238"/>
                  </a:lnTo>
                  <a:lnTo>
                    <a:pt x="168" y="247"/>
                  </a:lnTo>
                  <a:lnTo>
                    <a:pt x="160" y="255"/>
                  </a:lnTo>
                  <a:lnTo>
                    <a:pt x="151" y="262"/>
                  </a:lnTo>
                  <a:lnTo>
                    <a:pt x="141" y="269"/>
                  </a:lnTo>
                  <a:lnTo>
                    <a:pt x="129" y="274"/>
                  </a:lnTo>
                  <a:lnTo>
                    <a:pt x="115" y="277"/>
                  </a:lnTo>
                  <a:lnTo>
                    <a:pt x="100" y="280"/>
                  </a:lnTo>
                  <a:lnTo>
                    <a:pt x="84" y="282"/>
                  </a:lnTo>
                  <a:lnTo>
                    <a:pt x="65" y="282"/>
                  </a:lnTo>
                  <a:lnTo>
                    <a:pt x="65" y="282"/>
                  </a:lnTo>
                  <a:lnTo>
                    <a:pt x="42" y="281"/>
                  </a:lnTo>
                  <a:lnTo>
                    <a:pt x="20" y="280"/>
                  </a:lnTo>
                  <a:lnTo>
                    <a:pt x="0" y="278"/>
                  </a:lnTo>
                  <a:lnTo>
                    <a:pt x="0" y="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52" name="Freeform 15"/>
            <p:cNvSpPr>
              <a:spLocks/>
            </p:cNvSpPr>
            <p:nvPr userDrawn="1"/>
          </p:nvSpPr>
          <p:spPr bwMode="auto">
            <a:xfrm>
              <a:off x="5035" y="3974"/>
              <a:ext cx="97" cy="107"/>
            </a:xfrm>
            <a:custGeom>
              <a:avLst/>
              <a:gdLst>
                <a:gd name="T0" fmla="*/ 171 w 385"/>
                <a:gd name="T1" fmla="*/ 0 h 428"/>
                <a:gd name="T2" fmla="*/ 171 w 385"/>
                <a:gd name="T3" fmla="*/ 0 h 428"/>
                <a:gd name="T4" fmla="*/ 150 w 385"/>
                <a:gd name="T5" fmla="*/ 1 h 428"/>
                <a:gd name="T6" fmla="*/ 129 w 385"/>
                <a:gd name="T7" fmla="*/ 2 h 428"/>
                <a:gd name="T8" fmla="*/ 106 w 385"/>
                <a:gd name="T9" fmla="*/ 4 h 428"/>
                <a:gd name="T10" fmla="*/ 83 w 385"/>
                <a:gd name="T11" fmla="*/ 7 h 428"/>
                <a:gd name="T12" fmla="*/ 60 w 385"/>
                <a:gd name="T13" fmla="*/ 10 h 428"/>
                <a:gd name="T14" fmla="*/ 39 w 385"/>
                <a:gd name="T15" fmla="*/ 14 h 428"/>
                <a:gd name="T16" fmla="*/ 18 w 385"/>
                <a:gd name="T17" fmla="*/ 20 h 428"/>
                <a:gd name="T18" fmla="*/ 0 w 385"/>
                <a:gd name="T19" fmla="*/ 26 h 428"/>
                <a:gd name="T20" fmla="*/ 0 w 385"/>
                <a:gd name="T21" fmla="*/ 415 h 428"/>
                <a:gd name="T22" fmla="*/ 0 w 385"/>
                <a:gd name="T23" fmla="*/ 415 h 428"/>
                <a:gd name="T24" fmla="*/ 15 w 385"/>
                <a:gd name="T25" fmla="*/ 418 h 428"/>
                <a:gd name="T26" fmla="*/ 34 w 385"/>
                <a:gd name="T27" fmla="*/ 420 h 428"/>
                <a:gd name="T28" fmla="*/ 73 w 385"/>
                <a:gd name="T29" fmla="*/ 424 h 428"/>
                <a:gd name="T30" fmla="*/ 116 w 385"/>
                <a:gd name="T31" fmla="*/ 427 h 428"/>
                <a:gd name="T32" fmla="*/ 155 w 385"/>
                <a:gd name="T33" fmla="*/ 428 h 428"/>
                <a:gd name="T34" fmla="*/ 155 w 385"/>
                <a:gd name="T35" fmla="*/ 428 h 428"/>
                <a:gd name="T36" fmla="*/ 186 w 385"/>
                <a:gd name="T37" fmla="*/ 427 h 428"/>
                <a:gd name="T38" fmla="*/ 212 w 385"/>
                <a:gd name="T39" fmla="*/ 425 h 428"/>
                <a:gd name="T40" fmla="*/ 238 w 385"/>
                <a:gd name="T41" fmla="*/ 421 h 428"/>
                <a:gd name="T42" fmla="*/ 261 w 385"/>
                <a:gd name="T43" fmla="*/ 415 h 428"/>
                <a:gd name="T44" fmla="*/ 282 w 385"/>
                <a:gd name="T45" fmla="*/ 408 h 428"/>
                <a:gd name="T46" fmla="*/ 301 w 385"/>
                <a:gd name="T47" fmla="*/ 399 h 428"/>
                <a:gd name="T48" fmla="*/ 309 w 385"/>
                <a:gd name="T49" fmla="*/ 394 h 428"/>
                <a:gd name="T50" fmla="*/ 318 w 385"/>
                <a:gd name="T51" fmla="*/ 389 h 428"/>
                <a:gd name="T52" fmla="*/ 326 w 385"/>
                <a:gd name="T53" fmla="*/ 383 h 428"/>
                <a:gd name="T54" fmla="*/ 333 w 385"/>
                <a:gd name="T55" fmla="*/ 377 h 428"/>
                <a:gd name="T56" fmla="*/ 339 w 385"/>
                <a:gd name="T57" fmla="*/ 369 h 428"/>
                <a:gd name="T58" fmla="*/ 345 w 385"/>
                <a:gd name="T59" fmla="*/ 362 h 428"/>
                <a:gd name="T60" fmla="*/ 351 w 385"/>
                <a:gd name="T61" fmla="*/ 355 h 428"/>
                <a:gd name="T62" fmla="*/ 356 w 385"/>
                <a:gd name="T63" fmla="*/ 347 h 428"/>
                <a:gd name="T64" fmla="*/ 361 w 385"/>
                <a:gd name="T65" fmla="*/ 337 h 428"/>
                <a:gd name="T66" fmla="*/ 366 w 385"/>
                <a:gd name="T67" fmla="*/ 329 h 428"/>
                <a:gd name="T68" fmla="*/ 373 w 385"/>
                <a:gd name="T69" fmla="*/ 309 h 428"/>
                <a:gd name="T70" fmla="*/ 378 w 385"/>
                <a:gd name="T71" fmla="*/ 287 h 428"/>
                <a:gd name="T72" fmla="*/ 382 w 385"/>
                <a:gd name="T73" fmla="*/ 264 h 428"/>
                <a:gd name="T74" fmla="*/ 384 w 385"/>
                <a:gd name="T75" fmla="*/ 239 h 428"/>
                <a:gd name="T76" fmla="*/ 385 w 385"/>
                <a:gd name="T77" fmla="*/ 211 h 428"/>
                <a:gd name="T78" fmla="*/ 385 w 385"/>
                <a:gd name="T79" fmla="*/ 211 h 428"/>
                <a:gd name="T80" fmla="*/ 384 w 385"/>
                <a:gd name="T81" fmla="*/ 187 h 428"/>
                <a:gd name="T82" fmla="*/ 381 w 385"/>
                <a:gd name="T83" fmla="*/ 164 h 428"/>
                <a:gd name="T84" fmla="*/ 377 w 385"/>
                <a:gd name="T85" fmla="*/ 143 h 428"/>
                <a:gd name="T86" fmla="*/ 371 w 385"/>
                <a:gd name="T87" fmla="*/ 122 h 428"/>
                <a:gd name="T88" fmla="*/ 363 w 385"/>
                <a:gd name="T89" fmla="*/ 104 h 428"/>
                <a:gd name="T90" fmla="*/ 352 w 385"/>
                <a:gd name="T91" fmla="*/ 86 h 428"/>
                <a:gd name="T92" fmla="*/ 341 w 385"/>
                <a:gd name="T93" fmla="*/ 71 h 428"/>
                <a:gd name="T94" fmla="*/ 328 w 385"/>
                <a:gd name="T95" fmla="*/ 57 h 428"/>
                <a:gd name="T96" fmla="*/ 314 w 385"/>
                <a:gd name="T97" fmla="*/ 43 h 428"/>
                <a:gd name="T98" fmla="*/ 297 w 385"/>
                <a:gd name="T99" fmla="*/ 32 h 428"/>
                <a:gd name="T100" fmla="*/ 280 w 385"/>
                <a:gd name="T101" fmla="*/ 23 h 428"/>
                <a:gd name="T102" fmla="*/ 260 w 385"/>
                <a:gd name="T103" fmla="*/ 14 h 428"/>
                <a:gd name="T104" fmla="*/ 240 w 385"/>
                <a:gd name="T105" fmla="*/ 8 h 428"/>
                <a:gd name="T106" fmla="*/ 218 w 385"/>
                <a:gd name="T107" fmla="*/ 4 h 428"/>
                <a:gd name="T108" fmla="*/ 195 w 385"/>
                <a:gd name="T109" fmla="*/ 1 h 428"/>
                <a:gd name="T110" fmla="*/ 171 w 385"/>
                <a:gd name="T111" fmla="*/ 0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85" h="428">
                  <a:moveTo>
                    <a:pt x="171" y="0"/>
                  </a:moveTo>
                  <a:lnTo>
                    <a:pt x="171" y="0"/>
                  </a:lnTo>
                  <a:lnTo>
                    <a:pt x="150" y="1"/>
                  </a:lnTo>
                  <a:lnTo>
                    <a:pt x="129" y="2"/>
                  </a:lnTo>
                  <a:lnTo>
                    <a:pt x="106" y="4"/>
                  </a:lnTo>
                  <a:lnTo>
                    <a:pt x="83" y="7"/>
                  </a:lnTo>
                  <a:lnTo>
                    <a:pt x="60" y="10"/>
                  </a:lnTo>
                  <a:lnTo>
                    <a:pt x="39" y="14"/>
                  </a:lnTo>
                  <a:lnTo>
                    <a:pt x="18" y="20"/>
                  </a:lnTo>
                  <a:lnTo>
                    <a:pt x="0" y="26"/>
                  </a:lnTo>
                  <a:lnTo>
                    <a:pt x="0" y="415"/>
                  </a:lnTo>
                  <a:lnTo>
                    <a:pt x="0" y="415"/>
                  </a:lnTo>
                  <a:lnTo>
                    <a:pt x="15" y="418"/>
                  </a:lnTo>
                  <a:lnTo>
                    <a:pt x="34" y="420"/>
                  </a:lnTo>
                  <a:lnTo>
                    <a:pt x="73" y="424"/>
                  </a:lnTo>
                  <a:lnTo>
                    <a:pt x="116" y="427"/>
                  </a:lnTo>
                  <a:lnTo>
                    <a:pt x="155" y="428"/>
                  </a:lnTo>
                  <a:lnTo>
                    <a:pt x="155" y="428"/>
                  </a:lnTo>
                  <a:lnTo>
                    <a:pt x="186" y="427"/>
                  </a:lnTo>
                  <a:lnTo>
                    <a:pt x="212" y="425"/>
                  </a:lnTo>
                  <a:lnTo>
                    <a:pt x="238" y="421"/>
                  </a:lnTo>
                  <a:lnTo>
                    <a:pt x="261" y="415"/>
                  </a:lnTo>
                  <a:lnTo>
                    <a:pt x="282" y="408"/>
                  </a:lnTo>
                  <a:lnTo>
                    <a:pt x="301" y="399"/>
                  </a:lnTo>
                  <a:lnTo>
                    <a:pt x="309" y="394"/>
                  </a:lnTo>
                  <a:lnTo>
                    <a:pt x="318" y="389"/>
                  </a:lnTo>
                  <a:lnTo>
                    <a:pt x="326" y="383"/>
                  </a:lnTo>
                  <a:lnTo>
                    <a:pt x="333" y="377"/>
                  </a:lnTo>
                  <a:lnTo>
                    <a:pt x="339" y="369"/>
                  </a:lnTo>
                  <a:lnTo>
                    <a:pt x="345" y="362"/>
                  </a:lnTo>
                  <a:lnTo>
                    <a:pt x="351" y="355"/>
                  </a:lnTo>
                  <a:lnTo>
                    <a:pt x="356" y="347"/>
                  </a:lnTo>
                  <a:lnTo>
                    <a:pt x="361" y="337"/>
                  </a:lnTo>
                  <a:lnTo>
                    <a:pt x="366" y="329"/>
                  </a:lnTo>
                  <a:lnTo>
                    <a:pt x="373" y="309"/>
                  </a:lnTo>
                  <a:lnTo>
                    <a:pt x="378" y="287"/>
                  </a:lnTo>
                  <a:lnTo>
                    <a:pt x="382" y="264"/>
                  </a:lnTo>
                  <a:lnTo>
                    <a:pt x="384" y="239"/>
                  </a:lnTo>
                  <a:lnTo>
                    <a:pt x="385" y="211"/>
                  </a:lnTo>
                  <a:lnTo>
                    <a:pt x="385" y="211"/>
                  </a:lnTo>
                  <a:lnTo>
                    <a:pt x="384" y="187"/>
                  </a:lnTo>
                  <a:lnTo>
                    <a:pt x="381" y="164"/>
                  </a:lnTo>
                  <a:lnTo>
                    <a:pt x="377" y="143"/>
                  </a:lnTo>
                  <a:lnTo>
                    <a:pt x="371" y="122"/>
                  </a:lnTo>
                  <a:lnTo>
                    <a:pt x="363" y="104"/>
                  </a:lnTo>
                  <a:lnTo>
                    <a:pt x="352" y="86"/>
                  </a:lnTo>
                  <a:lnTo>
                    <a:pt x="341" y="71"/>
                  </a:lnTo>
                  <a:lnTo>
                    <a:pt x="328" y="57"/>
                  </a:lnTo>
                  <a:lnTo>
                    <a:pt x="314" y="43"/>
                  </a:lnTo>
                  <a:lnTo>
                    <a:pt x="297" y="32"/>
                  </a:lnTo>
                  <a:lnTo>
                    <a:pt x="280" y="23"/>
                  </a:lnTo>
                  <a:lnTo>
                    <a:pt x="260" y="14"/>
                  </a:lnTo>
                  <a:lnTo>
                    <a:pt x="240" y="8"/>
                  </a:lnTo>
                  <a:lnTo>
                    <a:pt x="218" y="4"/>
                  </a:lnTo>
                  <a:lnTo>
                    <a:pt x="195" y="1"/>
                  </a:lnTo>
                  <a:lnTo>
                    <a:pt x="17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</p:grpSp>
      <p:cxnSp>
        <p:nvCxnSpPr>
          <p:cNvPr id="124" name="Conector recto 14"/>
          <p:cNvCxnSpPr/>
          <p:nvPr userDrawn="1"/>
        </p:nvCxnSpPr>
        <p:spPr>
          <a:xfrm flipH="1">
            <a:off x="1831508" y="1049500"/>
            <a:ext cx="3528394" cy="0"/>
          </a:xfrm>
          <a:prstGeom prst="line">
            <a:avLst/>
          </a:prstGeom>
          <a:ln w="12700" cmpd="sng">
            <a:solidFill>
              <a:schemeClr val="tx2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63206379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Index p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381603" y="447920"/>
            <a:ext cx="10146298" cy="667190"/>
          </a:xfrm>
        </p:spPr>
        <p:txBody>
          <a:bodyPr>
            <a:normAutofit/>
          </a:bodyPr>
          <a:lstStyle>
            <a:lvl1pPr>
              <a:defRPr sz="3600">
                <a:solidFill>
                  <a:schemeClr val="tx1"/>
                </a:solidFill>
              </a:defRPr>
            </a:lvl1pPr>
          </a:lstStyle>
          <a:p>
            <a:r>
              <a:rPr lang="en-GB" noProof="0" dirty="0" smtClean="0"/>
              <a:t>Index</a:t>
            </a:r>
            <a:endParaRPr lang="en-GB" noProof="0" dirty="0"/>
          </a:p>
        </p:txBody>
      </p:sp>
      <p:sp>
        <p:nvSpPr>
          <p:cNvPr id="26" name="Content Placeholder 2"/>
          <p:cNvSpPr>
            <a:spLocks noGrp="1"/>
          </p:cNvSpPr>
          <p:nvPr>
            <p:ph idx="1"/>
          </p:nvPr>
        </p:nvSpPr>
        <p:spPr>
          <a:xfrm>
            <a:off x="1831510" y="1512041"/>
            <a:ext cx="5225672" cy="4276616"/>
          </a:xfrm>
        </p:spPr>
        <p:txBody>
          <a:bodyPr>
            <a:normAutofit/>
          </a:bodyPr>
          <a:lstStyle>
            <a:lvl1pPr>
              <a:defRPr sz="2000" baseline="0">
                <a:solidFill>
                  <a:srgbClr val="4D4D4D"/>
                </a:solidFill>
              </a:defRPr>
            </a:lvl1pPr>
            <a:lvl2pPr>
              <a:defRPr>
                <a:solidFill>
                  <a:srgbClr val="4D4D4D"/>
                </a:solidFill>
              </a:defRPr>
            </a:lvl2pPr>
            <a:lvl3pPr>
              <a:defRPr>
                <a:solidFill>
                  <a:srgbClr val="4D4D4D"/>
                </a:solidFill>
              </a:defRPr>
            </a:lvl3pPr>
            <a:lvl4pPr>
              <a:defRPr>
                <a:solidFill>
                  <a:srgbClr val="4D4D4D"/>
                </a:solidFill>
              </a:defRPr>
            </a:lvl4pPr>
            <a:lvl5pPr>
              <a:defRPr>
                <a:solidFill>
                  <a:srgbClr val="4D4D4D"/>
                </a:solidFill>
              </a:defRPr>
            </a:lvl5pPr>
          </a:lstStyle>
          <a:p>
            <a:pPr lvl="0"/>
            <a:r>
              <a:rPr lang="en-US" noProof="0" smtClean="0"/>
              <a:t>Click to edit Master text styles</a:t>
            </a:r>
          </a:p>
          <a:p>
            <a:pPr lvl="1"/>
            <a:r>
              <a:rPr lang="en-US" noProof="0" smtClean="0"/>
              <a:t>Second level</a:t>
            </a:r>
          </a:p>
          <a:p>
            <a:pPr lvl="2"/>
            <a:r>
              <a:rPr lang="en-US" noProof="0" smtClean="0"/>
              <a:t>Third level</a:t>
            </a:r>
          </a:p>
          <a:p>
            <a:pPr lvl="3"/>
            <a:r>
              <a:rPr lang="en-US" noProof="0" smtClean="0"/>
              <a:t>Fourth level</a:t>
            </a:r>
          </a:p>
        </p:txBody>
      </p:sp>
      <p:sp>
        <p:nvSpPr>
          <p:cNvPr id="27" name="Content Placeholder 2"/>
          <p:cNvSpPr>
            <a:spLocks noGrp="1"/>
          </p:cNvSpPr>
          <p:nvPr>
            <p:ph idx="10" hasCustomPrompt="1"/>
          </p:nvPr>
        </p:nvSpPr>
        <p:spPr>
          <a:xfrm>
            <a:off x="7129190" y="1523355"/>
            <a:ext cx="1357276" cy="4302286"/>
          </a:xfrm>
        </p:spPr>
        <p:txBody>
          <a:bodyPr>
            <a:noAutofit/>
          </a:bodyPr>
          <a:lstStyle>
            <a:lvl1pPr marL="0" indent="0">
              <a:buFontTx/>
              <a:buNone/>
              <a:defRPr sz="2000">
                <a:solidFill>
                  <a:schemeClr val="accent3"/>
                </a:solidFill>
              </a:defRPr>
            </a:lvl1pPr>
            <a:lvl2pPr>
              <a:defRPr>
                <a:solidFill>
                  <a:srgbClr val="4D4D4D"/>
                </a:solidFill>
              </a:defRPr>
            </a:lvl2pPr>
            <a:lvl3pPr>
              <a:defRPr>
                <a:solidFill>
                  <a:srgbClr val="4D4D4D"/>
                </a:solidFill>
              </a:defRPr>
            </a:lvl3pPr>
            <a:lvl4pPr>
              <a:defRPr>
                <a:solidFill>
                  <a:srgbClr val="4D4D4D"/>
                </a:solidFill>
              </a:defRPr>
            </a:lvl4pPr>
            <a:lvl5pPr>
              <a:defRPr>
                <a:solidFill>
                  <a:srgbClr val="4D4D4D"/>
                </a:solidFill>
              </a:defRPr>
            </a:lvl5pPr>
          </a:lstStyle>
          <a:p>
            <a:pPr lvl="0"/>
            <a:r>
              <a:rPr lang="en-GB" dirty="0" smtClean="0"/>
              <a:t>1</a:t>
            </a:r>
          </a:p>
          <a:p>
            <a:pPr lvl="0"/>
            <a:r>
              <a:rPr lang="en-GB" dirty="0" smtClean="0"/>
              <a:t>14</a:t>
            </a:r>
          </a:p>
          <a:p>
            <a:pPr lvl="0"/>
            <a:r>
              <a:rPr lang="en-GB" dirty="0" smtClean="0"/>
              <a:t>15</a:t>
            </a:r>
          </a:p>
          <a:p>
            <a:pPr lvl="0"/>
            <a:r>
              <a:rPr lang="en-GB" dirty="0" smtClean="0"/>
              <a:t>23</a:t>
            </a:r>
          </a:p>
        </p:txBody>
      </p:sp>
      <p:cxnSp>
        <p:nvCxnSpPr>
          <p:cNvPr id="28" name="Conector recto 12"/>
          <p:cNvCxnSpPr/>
          <p:nvPr userDrawn="1"/>
        </p:nvCxnSpPr>
        <p:spPr>
          <a:xfrm flipH="1">
            <a:off x="407670" y="5961734"/>
            <a:ext cx="5897778" cy="2873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39" name="Rectangle 10"/>
          <p:cNvSpPr txBox="1">
            <a:spLocks noChangeArrowheads="1"/>
          </p:cNvSpPr>
          <p:nvPr userDrawn="1"/>
        </p:nvSpPr>
        <p:spPr>
          <a:xfrm>
            <a:off x="407669" y="6069050"/>
            <a:ext cx="2232402" cy="273007"/>
          </a:xfrm>
          <a:prstGeom prst="rect">
            <a:avLst/>
          </a:prstGeom>
          <a:ln/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l" defTabSz="914400" rtl="0" eaLnBrk="1" latinLnBrk="0" hangingPunct="1">
              <a:defRPr sz="900" kern="1200">
                <a:solidFill>
                  <a:schemeClr val="accent6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en-GB" dirty="0" smtClean="0">
                <a:solidFill>
                  <a:srgbClr val="D7D2CB">
                    <a:lumMod val="50000"/>
                  </a:srgbClr>
                </a:solidFill>
              </a:rPr>
              <a:t>Page  </a:t>
            </a:r>
            <a:fld id="{4A1B87DD-86B5-48CA-9454-66C05345144F}" type="slidenum">
              <a:rPr lang="en-US" smtClean="0">
                <a:solidFill>
                  <a:srgbClr val="D7D2CB">
                    <a:lumMod val="50000"/>
                  </a:srgbClr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D7D2CB">
                  <a:lumMod val="50000"/>
                </a:srgbClr>
              </a:solidFill>
            </a:endParaRPr>
          </a:p>
        </p:txBody>
      </p:sp>
      <p:cxnSp>
        <p:nvCxnSpPr>
          <p:cNvPr id="124" name="Conector recto 14"/>
          <p:cNvCxnSpPr/>
          <p:nvPr userDrawn="1"/>
        </p:nvCxnSpPr>
        <p:spPr>
          <a:xfrm flipH="1">
            <a:off x="1831508" y="1049500"/>
            <a:ext cx="3528394" cy="0"/>
          </a:xfrm>
          <a:prstGeom prst="line">
            <a:avLst/>
          </a:prstGeom>
          <a:ln w="12700" cmpd="sng">
            <a:solidFill>
              <a:schemeClr val="tx2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grpSp>
        <p:nvGrpSpPr>
          <p:cNvPr id="53" name="Group 4"/>
          <p:cNvGrpSpPr>
            <a:grpSpLocks noChangeAspect="1"/>
          </p:cNvGrpSpPr>
          <p:nvPr userDrawn="1"/>
        </p:nvGrpSpPr>
        <p:grpSpPr bwMode="auto">
          <a:xfrm>
            <a:off x="9791825" y="6125194"/>
            <a:ext cx="1289050" cy="169863"/>
            <a:chOff x="4649" y="3974"/>
            <a:chExt cx="812" cy="107"/>
          </a:xfrm>
        </p:grpSpPr>
        <p:sp>
          <p:nvSpPr>
            <p:cNvPr id="54" name="AutoShape 3"/>
            <p:cNvSpPr>
              <a:spLocks noChangeAspect="1" noChangeArrowheads="1" noTextEdit="1"/>
            </p:cNvSpPr>
            <p:nvPr userDrawn="1"/>
          </p:nvSpPr>
          <p:spPr bwMode="auto">
            <a:xfrm>
              <a:off x="4649" y="3974"/>
              <a:ext cx="812" cy="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55" name="Freeform 54"/>
            <p:cNvSpPr>
              <a:spLocks noEditPoints="1"/>
            </p:cNvSpPr>
            <p:nvPr userDrawn="1"/>
          </p:nvSpPr>
          <p:spPr bwMode="auto">
            <a:xfrm>
              <a:off x="4649" y="3974"/>
              <a:ext cx="812" cy="107"/>
            </a:xfrm>
            <a:custGeom>
              <a:avLst/>
              <a:gdLst>
                <a:gd name="T0" fmla="*/ 2293 w 3248"/>
                <a:gd name="T1" fmla="*/ 424 h 428"/>
                <a:gd name="T2" fmla="*/ 2209 w 3248"/>
                <a:gd name="T3" fmla="*/ 355 h 428"/>
                <a:gd name="T4" fmla="*/ 2159 w 3248"/>
                <a:gd name="T5" fmla="*/ 76 h 428"/>
                <a:gd name="T6" fmla="*/ 2306 w 3248"/>
                <a:gd name="T7" fmla="*/ 5 h 428"/>
                <a:gd name="T8" fmla="*/ 2042 w 3248"/>
                <a:gd name="T9" fmla="*/ 407 h 428"/>
                <a:gd name="T10" fmla="*/ 611 w 3248"/>
                <a:gd name="T11" fmla="*/ 11 h 428"/>
                <a:gd name="T12" fmla="*/ 672 w 3248"/>
                <a:gd name="T13" fmla="*/ 353 h 428"/>
                <a:gd name="T14" fmla="*/ 737 w 3248"/>
                <a:gd name="T15" fmla="*/ 376 h 428"/>
                <a:gd name="T16" fmla="*/ 909 w 3248"/>
                <a:gd name="T17" fmla="*/ 1 h 428"/>
                <a:gd name="T18" fmla="*/ 261 w 3248"/>
                <a:gd name="T19" fmla="*/ 332 h 428"/>
                <a:gd name="T20" fmla="*/ 114 w 3248"/>
                <a:gd name="T21" fmla="*/ 347 h 428"/>
                <a:gd name="T22" fmla="*/ 94 w 3248"/>
                <a:gd name="T23" fmla="*/ 277 h 428"/>
                <a:gd name="T24" fmla="*/ 261 w 3248"/>
                <a:gd name="T25" fmla="*/ 332 h 428"/>
                <a:gd name="T26" fmla="*/ 52 w 3248"/>
                <a:gd name="T27" fmla="*/ 102 h 428"/>
                <a:gd name="T28" fmla="*/ 234 w 3248"/>
                <a:gd name="T29" fmla="*/ 90 h 428"/>
                <a:gd name="T30" fmla="*/ 179 w 3248"/>
                <a:gd name="T31" fmla="*/ 176 h 428"/>
                <a:gd name="T32" fmla="*/ 9 w 3248"/>
                <a:gd name="T33" fmla="*/ 257 h 428"/>
                <a:gd name="T34" fmla="*/ 35 w 3248"/>
                <a:gd name="T35" fmla="*/ 394 h 428"/>
                <a:gd name="T36" fmla="*/ 164 w 3248"/>
                <a:gd name="T37" fmla="*/ 426 h 428"/>
                <a:gd name="T38" fmla="*/ 284 w 3248"/>
                <a:gd name="T39" fmla="*/ 404 h 428"/>
                <a:gd name="T40" fmla="*/ 331 w 3248"/>
                <a:gd name="T41" fmla="*/ 45 h 428"/>
                <a:gd name="T42" fmla="*/ 1319 w 3248"/>
                <a:gd name="T43" fmla="*/ 332 h 428"/>
                <a:gd name="T44" fmla="*/ 1168 w 3248"/>
                <a:gd name="T45" fmla="*/ 344 h 428"/>
                <a:gd name="T46" fmla="*/ 1155 w 3248"/>
                <a:gd name="T47" fmla="*/ 272 h 428"/>
                <a:gd name="T48" fmla="*/ 1264 w 3248"/>
                <a:gd name="T49" fmla="*/ 0 h 428"/>
                <a:gd name="T50" fmla="*/ 1122 w 3248"/>
                <a:gd name="T51" fmla="*/ 98 h 428"/>
                <a:gd name="T52" fmla="*/ 1298 w 3248"/>
                <a:gd name="T53" fmla="*/ 94 h 428"/>
                <a:gd name="T54" fmla="*/ 1212 w 3248"/>
                <a:gd name="T55" fmla="*/ 177 h 428"/>
                <a:gd name="T56" fmla="*/ 1064 w 3248"/>
                <a:gd name="T57" fmla="*/ 270 h 428"/>
                <a:gd name="T58" fmla="*/ 1102 w 3248"/>
                <a:gd name="T59" fmla="*/ 401 h 428"/>
                <a:gd name="T60" fmla="*/ 1246 w 3248"/>
                <a:gd name="T61" fmla="*/ 423 h 428"/>
                <a:gd name="T62" fmla="*/ 1354 w 3248"/>
                <a:gd name="T63" fmla="*/ 407 h 428"/>
                <a:gd name="T64" fmla="*/ 1381 w 3248"/>
                <a:gd name="T65" fmla="*/ 36 h 428"/>
                <a:gd name="T66" fmla="*/ 2714 w 3248"/>
                <a:gd name="T67" fmla="*/ 326 h 428"/>
                <a:gd name="T68" fmla="*/ 2576 w 3248"/>
                <a:gd name="T69" fmla="*/ 337 h 428"/>
                <a:gd name="T70" fmla="*/ 2533 w 3248"/>
                <a:gd name="T71" fmla="*/ 4 h 428"/>
                <a:gd name="T72" fmla="*/ 2468 w 3248"/>
                <a:gd name="T73" fmla="*/ 364 h 428"/>
                <a:gd name="T74" fmla="*/ 2611 w 3248"/>
                <a:gd name="T75" fmla="*/ 427 h 428"/>
                <a:gd name="T76" fmla="*/ 2761 w 3248"/>
                <a:gd name="T77" fmla="*/ 403 h 428"/>
                <a:gd name="T78" fmla="*/ 2937 w 3248"/>
                <a:gd name="T79" fmla="*/ 413 h 428"/>
                <a:gd name="T80" fmla="*/ 3135 w 3248"/>
                <a:gd name="T81" fmla="*/ 422 h 428"/>
                <a:gd name="T82" fmla="*/ 3248 w 3248"/>
                <a:gd name="T83" fmla="*/ 300 h 428"/>
                <a:gd name="T84" fmla="*/ 3184 w 3248"/>
                <a:gd name="T85" fmla="*/ 204 h 428"/>
                <a:gd name="T86" fmla="*/ 3038 w 3248"/>
                <a:gd name="T87" fmla="*/ 127 h 428"/>
                <a:gd name="T88" fmla="*/ 3076 w 3248"/>
                <a:gd name="T89" fmla="*/ 76 h 428"/>
                <a:gd name="T90" fmla="*/ 3232 w 3248"/>
                <a:gd name="T91" fmla="*/ 30 h 428"/>
                <a:gd name="T92" fmla="*/ 3039 w 3248"/>
                <a:gd name="T93" fmla="*/ 8 h 428"/>
                <a:gd name="T94" fmla="*/ 2943 w 3248"/>
                <a:gd name="T95" fmla="*/ 122 h 428"/>
                <a:gd name="T96" fmla="*/ 3021 w 3248"/>
                <a:gd name="T97" fmla="*/ 229 h 428"/>
                <a:gd name="T98" fmla="*/ 3154 w 3248"/>
                <a:gd name="T99" fmla="*/ 300 h 428"/>
                <a:gd name="T100" fmla="*/ 3113 w 3248"/>
                <a:gd name="T101" fmla="*/ 350 h 428"/>
                <a:gd name="T102" fmla="*/ 1639 w 3248"/>
                <a:gd name="T103" fmla="*/ 80 h 428"/>
                <a:gd name="T104" fmla="*/ 1790 w 3248"/>
                <a:gd name="T105" fmla="*/ 97 h 428"/>
                <a:gd name="T106" fmla="*/ 1832 w 3248"/>
                <a:gd name="T107" fmla="*/ 245 h 428"/>
                <a:gd name="T108" fmla="*/ 1739 w 3248"/>
                <a:gd name="T109" fmla="*/ 353 h 428"/>
                <a:gd name="T110" fmla="*/ 1652 w 3248"/>
                <a:gd name="T111" fmla="*/ 4 h 428"/>
                <a:gd name="T112" fmla="*/ 1701 w 3248"/>
                <a:gd name="T113" fmla="*/ 428 h 428"/>
                <a:gd name="T114" fmla="*/ 1885 w 3248"/>
                <a:gd name="T115" fmla="*/ 369 h 428"/>
                <a:gd name="T116" fmla="*/ 1930 w 3248"/>
                <a:gd name="T117" fmla="*/ 187 h 428"/>
                <a:gd name="T118" fmla="*/ 1786 w 3248"/>
                <a:gd name="T119" fmla="*/ 8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248" h="428">
                  <a:moveTo>
                    <a:pt x="2042" y="407"/>
                  </a:moveTo>
                  <a:lnTo>
                    <a:pt x="2042" y="407"/>
                  </a:lnTo>
                  <a:lnTo>
                    <a:pt x="2055" y="411"/>
                  </a:lnTo>
                  <a:lnTo>
                    <a:pt x="2089" y="418"/>
                  </a:lnTo>
                  <a:lnTo>
                    <a:pt x="2113" y="421"/>
                  </a:lnTo>
                  <a:lnTo>
                    <a:pt x="2140" y="425"/>
                  </a:lnTo>
                  <a:lnTo>
                    <a:pt x="2171" y="427"/>
                  </a:lnTo>
                  <a:lnTo>
                    <a:pt x="2205" y="428"/>
                  </a:lnTo>
                  <a:lnTo>
                    <a:pt x="2205" y="428"/>
                  </a:lnTo>
                  <a:lnTo>
                    <a:pt x="2239" y="427"/>
                  </a:lnTo>
                  <a:lnTo>
                    <a:pt x="2268" y="426"/>
                  </a:lnTo>
                  <a:lnTo>
                    <a:pt x="2293" y="424"/>
                  </a:lnTo>
                  <a:lnTo>
                    <a:pt x="2312" y="422"/>
                  </a:lnTo>
                  <a:lnTo>
                    <a:pt x="2339" y="419"/>
                  </a:lnTo>
                  <a:lnTo>
                    <a:pt x="2347" y="417"/>
                  </a:lnTo>
                  <a:lnTo>
                    <a:pt x="2347" y="346"/>
                  </a:lnTo>
                  <a:lnTo>
                    <a:pt x="2347" y="346"/>
                  </a:lnTo>
                  <a:lnTo>
                    <a:pt x="2339" y="347"/>
                  </a:lnTo>
                  <a:lnTo>
                    <a:pt x="2314" y="351"/>
                  </a:lnTo>
                  <a:lnTo>
                    <a:pt x="2277" y="354"/>
                  </a:lnTo>
                  <a:lnTo>
                    <a:pt x="2255" y="355"/>
                  </a:lnTo>
                  <a:lnTo>
                    <a:pt x="2230" y="355"/>
                  </a:lnTo>
                  <a:lnTo>
                    <a:pt x="2230" y="355"/>
                  </a:lnTo>
                  <a:lnTo>
                    <a:pt x="2209" y="355"/>
                  </a:lnTo>
                  <a:lnTo>
                    <a:pt x="2191" y="354"/>
                  </a:lnTo>
                  <a:lnTo>
                    <a:pt x="2160" y="351"/>
                  </a:lnTo>
                  <a:lnTo>
                    <a:pt x="2141" y="349"/>
                  </a:lnTo>
                  <a:lnTo>
                    <a:pt x="2134" y="348"/>
                  </a:lnTo>
                  <a:lnTo>
                    <a:pt x="2134" y="247"/>
                  </a:lnTo>
                  <a:lnTo>
                    <a:pt x="2318" y="247"/>
                  </a:lnTo>
                  <a:lnTo>
                    <a:pt x="2318" y="175"/>
                  </a:lnTo>
                  <a:lnTo>
                    <a:pt x="2134" y="175"/>
                  </a:lnTo>
                  <a:lnTo>
                    <a:pt x="2134" y="79"/>
                  </a:lnTo>
                  <a:lnTo>
                    <a:pt x="2134" y="79"/>
                  </a:lnTo>
                  <a:lnTo>
                    <a:pt x="2141" y="78"/>
                  </a:lnTo>
                  <a:lnTo>
                    <a:pt x="2159" y="76"/>
                  </a:lnTo>
                  <a:lnTo>
                    <a:pt x="2187" y="74"/>
                  </a:lnTo>
                  <a:lnTo>
                    <a:pt x="2224" y="73"/>
                  </a:lnTo>
                  <a:lnTo>
                    <a:pt x="2224" y="73"/>
                  </a:lnTo>
                  <a:lnTo>
                    <a:pt x="2247" y="73"/>
                  </a:lnTo>
                  <a:lnTo>
                    <a:pt x="2268" y="74"/>
                  </a:lnTo>
                  <a:lnTo>
                    <a:pt x="2305" y="77"/>
                  </a:lnTo>
                  <a:lnTo>
                    <a:pt x="2331" y="80"/>
                  </a:lnTo>
                  <a:lnTo>
                    <a:pt x="2340" y="82"/>
                  </a:lnTo>
                  <a:lnTo>
                    <a:pt x="2340" y="10"/>
                  </a:lnTo>
                  <a:lnTo>
                    <a:pt x="2340" y="10"/>
                  </a:lnTo>
                  <a:lnTo>
                    <a:pt x="2331" y="9"/>
                  </a:lnTo>
                  <a:lnTo>
                    <a:pt x="2306" y="5"/>
                  </a:lnTo>
                  <a:lnTo>
                    <a:pt x="2266" y="2"/>
                  </a:lnTo>
                  <a:lnTo>
                    <a:pt x="2242" y="1"/>
                  </a:lnTo>
                  <a:lnTo>
                    <a:pt x="2214" y="0"/>
                  </a:lnTo>
                  <a:lnTo>
                    <a:pt x="2214" y="0"/>
                  </a:lnTo>
                  <a:lnTo>
                    <a:pt x="2176" y="1"/>
                  </a:lnTo>
                  <a:lnTo>
                    <a:pt x="2144" y="3"/>
                  </a:lnTo>
                  <a:lnTo>
                    <a:pt x="2114" y="6"/>
                  </a:lnTo>
                  <a:lnTo>
                    <a:pt x="2089" y="9"/>
                  </a:lnTo>
                  <a:lnTo>
                    <a:pt x="2069" y="13"/>
                  </a:lnTo>
                  <a:lnTo>
                    <a:pt x="2055" y="15"/>
                  </a:lnTo>
                  <a:lnTo>
                    <a:pt x="2042" y="19"/>
                  </a:lnTo>
                  <a:lnTo>
                    <a:pt x="2042" y="407"/>
                  </a:lnTo>
                  <a:close/>
                  <a:moveTo>
                    <a:pt x="726" y="246"/>
                  </a:moveTo>
                  <a:lnTo>
                    <a:pt x="726" y="246"/>
                  </a:lnTo>
                  <a:lnTo>
                    <a:pt x="722" y="257"/>
                  </a:lnTo>
                  <a:lnTo>
                    <a:pt x="719" y="270"/>
                  </a:lnTo>
                  <a:lnTo>
                    <a:pt x="719" y="270"/>
                  </a:lnTo>
                  <a:lnTo>
                    <a:pt x="715" y="257"/>
                  </a:lnTo>
                  <a:lnTo>
                    <a:pt x="712" y="246"/>
                  </a:lnTo>
                  <a:lnTo>
                    <a:pt x="630" y="39"/>
                  </a:lnTo>
                  <a:lnTo>
                    <a:pt x="630" y="39"/>
                  </a:lnTo>
                  <a:lnTo>
                    <a:pt x="624" y="28"/>
                  </a:lnTo>
                  <a:lnTo>
                    <a:pt x="618" y="19"/>
                  </a:lnTo>
                  <a:lnTo>
                    <a:pt x="611" y="11"/>
                  </a:lnTo>
                  <a:lnTo>
                    <a:pt x="603" y="7"/>
                  </a:lnTo>
                  <a:lnTo>
                    <a:pt x="593" y="3"/>
                  </a:lnTo>
                  <a:lnTo>
                    <a:pt x="581" y="1"/>
                  </a:lnTo>
                  <a:lnTo>
                    <a:pt x="569" y="1"/>
                  </a:lnTo>
                  <a:lnTo>
                    <a:pt x="555" y="0"/>
                  </a:lnTo>
                  <a:lnTo>
                    <a:pt x="555" y="0"/>
                  </a:lnTo>
                  <a:lnTo>
                    <a:pt x="529" y="1"/>
                  </a:lnTo>
                  <a:lnTo>
                    <a:pt x="513" y="2"/>
                  </a:lnTo>
                  <a:lnTo>
                    <a:pt x="471" y="422"/>
                  </a:lnTo>
                  <a:lnTo>
                    <a:pt x="564" y="422"/>
                  </a:lnTo>
                  <a:lnTo>
                    <a:pt x="584" y="140"/>
                  </a:lnTo>
                  <a:lnTo>
                    <a:pt x="672" y="353"/>
                  </a:lnTo>
                  <a:lnTo>
                    <a:pt x="672" y="353"/>
                  </a:lnTo>
                  <a:lnTo>
                    <a:pt x="675" y="359"/>
                  </a:lnTo>
                  <a:lnTo>
                    <a:pt x="679" y="364"/>
                  </a:lnTo>
                  <a:lnTo>
                    <a:pt x="684" y="368"/>
                  </a:lnTo>
                  <a:lnTo>
                    <a:pt x="689" y="371"/>
                  </a:lnTo>
                  <a:lnTo>
                    <a:pt x="695" y="373"/>
                  </a:lnTo>
                  <a:lnTo>
                    <a:pt x="702" y="376"/>
                  </a:lnTo>
                  <a:lnTo>
                    <a:pt x="710" y="377"/>
                  </a:lnTo>
                  <a:lnTo>
                    <a:pt x="719" y="377"/>
                  </a:lnTo>
                  <a:lnTo>
                    <a:pt x="719" y="377"/>
                  </a:lnTo>
                  <a:lnTo>
                    <a:pt x="728" y="377"/>
                  </a:lnTo>
                  <a:lnTo>
                    <a:pt x="737" y="376"/>
                  </a:lnTo>
                  <a:lnTo>
                    <a:pt x="744" y="373"/>
                  </a:lnTo>
                  <a:lnTo>
                    <a:pt x="750" y="371"/>
                  </a:lnTo>
                  <a:lnTo>
                    <a:pt x="755" y="368"/>
                  </a:lnTo>
                  <a:lnTo>
                    <a:pt x="759" y="364"/>
                  </a:lnTo>
                  <a:lnTo>
                    <a:pt x="762" y="359"/>
                  </a:lnTo>
                  <a:lnTo>
                    <a:pt x="765" y="353"/>
                  </a:lnTo>
                  <a:lnTo>
                    <a:pt x="853" y="140"/>
                  </a:lnTo>
                  <a:lnTo>
                    <a:pt x="874" y="422"/>
                  </a:lnTo>
                  <a:lnTo>
                    <a:pt x="967" y="422"/>
                  </a:lnTo>
                  <a:lnTo>
                    <a:pt x="925" y="2"/>
                  </a:lnTo>
                  <a:lnTo>
                    <a:pt x="925" y="2"/>
                  </a:lnTo>
                  <a:lnTo>
                    <a:pt x="909" y="1"/>
                  </a:lnTo>
                  <a:lnTo>
                    <a:pt x="883" y="0"/>
                  </a:lnTo>
                  <a:lnTo>
                    <a:pt x="883" y="0"/>
                  </a:lnTo>
                  <a:lnTo>
                    <a:pt x="868" y="1"/>
                  </a:lnTo>
                  <a:lnTo>
                    <a:pt x="856" y="1"/>
                  </a:lnTo>
                  <a:lnTo>
                    <a:pt x="845" y="3"/>
                  </a:lnTo>
                  <a:lnTo>
                    <a:pt x="836" y="7"/>
                  </a:lnTo>
                  <a:lnTo>
                    <a:pt x="827" y="11"/>
                  </a:lnTo>
                  <a:lnTo>
                    <a:pt x="819" y="19"/>
                  </a:lnTo>
                  <a:lnTo>
                    <a:pt x="813" y="28"/>
                  </a:lnTo>
                  <a:lnTo>
                    <a:pt x="808" y="39"/>
                  </a:lnTo>
                  <a:lnTo>
                    <a:pt x="726" y="246"/>
                  </a:lnTo>
                  <a:close/>
                  <a:moveTo>
                    <a:pt x="261" y="332"/>
                  </a:moveTo>
                  <a:lnTo>
                    <a:pt x="261" y="332"/>
                  </a:lnTo>
                  <a:lnTo>
                    <a:pt x="241" y="338"/>
                  </a:lnTo>
                  <a:lnTo>
                    <a:pt x="215" y="347"/>
                  </a:lnTo>
                  <a:lnTo>
                    <a:pt x="200" y="350"/>
                  </a:lnTo>
                  <a:lnTo>
                    <a:pt x="186" y="353"/>
                  </a:lnTo>
                  <a:lnTo>
                    <a:pt x="172" y="355"/>
                  </a:lnTo>
                  <a:lnTo>
                    <a:pt x="157" y="355"/>
                  </a:lnTo>
                  <a:lnTo>
                    <a:pt x="157" y="355"/>
                  </a:lnTo>
                  <a:lnTo>
                    <a:pt x="144" y="355"/>
                  </a:lnTo>
                  <a:lnTo>
                    <a:pt x="131" y="353"/>
                  </a:lnTo>
                  <a:lnTo>
                    <a:pt x="120" y="349"/>
                  </a:lnTo>
                  <a:lnTo>
                    <a:pt x="114" y="347"/>
                  </a:lnTo>
                  <a:lnTo>
                    <a:pt x="109" y="344"/>
                  </a:lnTo>
                  <a:lnTo>
                    <a:pt x="105" y="340"/>
                  </a:lnTo>
                  <a:lnTo>
                    <a:pt x="101" y="336"/>
                  </a:lnTo>
                  <a:lnTo>
                    <a:pt x="98" y="331"/>
                  </a:lnTo>
                  <a:lnTo>
                    <a:pt x="95" y="326"/>
                  </a:lnTo>
                  <a:lnTo>
                    <a:pt x="93" y="321"/>
                  </a:lnTo>
                  <a:lnTo>
                    <a:pt x="92" y="315"/>
                  </a:lnTo>
                  <a:lnTo>
                    <a:pt x="91" y="308"/>
                  </a:lnTo>
                  <a:lnTo>
                    <a:pt x="90" y="300"/>
                  </a:lnTo>
                  <a:lnTo>
                    <a:pt x="90" y="300"/>
                  </a:lnTo>
                  <a:lnTo>
                    <a:pt x="91" y="288"/>
                  </a:lnTo>
                  <a:lnTo>
                    <a:pt x="94" y="277"/>
                  </a:lnTo>
                  <a:lnTo>
                    <a:pt x="96" y="272"/>
                  </a:lnTo>
                  <a:lnTo>
                    <a:pt x="99" y="266"/>
                  </a:lnTo>
                  <a:lnTo>
                    <a:pt x="103" y="262"/>
                  </a:lnTo>
                  <a:lnTo>
                    <a:pt x="106" y="258"/>
                  </a:lnTo>
                  <a:lnTo>
                    <a:pt x="111" y="255"/>
                  </a:lnTo>
                  <a:lnTo>
                    <a:pt x="116" y="252"/>
                  </a:lnTo>
                  <a:lnTo>
                    <a:pt x="123" y="249"/>
                  </a:lnTo>
                  <a:lnTo>
                    <a:pt x="129" y="247"/>
                  </a:lnTo>
                  <a:lnTo>
                    <a:pt x="145" y="244"/>
                  </a:lnTo>
                  <a:lnTo>
                    <a:pt x="162" y="242"/>
                  </a:lnTo>
                  <a:lnTo>
                    <a:pt x="261" y="239"/>
                  </a:lnTo>
                  <a:lnTo>
                    <a:pt x="261" y="332"/>
                  </a:lnTo>
                  <a:close/>
                  <a:moveTo>
                    <a:pt x="205" y="0"/>
                  </a:moveTo>
                  <a:lnTo>
                    <a:pt x="205" y="0"/>
                  </a:lnTo>
                  <a:lnTo>
                    <a:pt x="176" y="1"/>
                  </a:lnTo>
                  <a:lnTo>
                    <a:pt x="147" y="4"/>
                  </a:lnTo>
                  <a:lnTo>
                    <a:pt x="121" y="7"/>
                  </a:lnTo>
                  <a:lnTo>
                    <a:pt x="97" y="12"/>
                  </a:lnTo>
                  <a:lnTo>
                    <a:pt x="77" y="17"/>
                  </a:lnTo>
                  <a:lnTo>
                    <a:pt x="58" y="23"/>
                  </a:lnTo>
                  <a:lnTo>
                    <a:pt x="44" y="28"/>
                  </a:lnTo>
                  <a:lnTo>
                    <a:pt x="33" y="33"/>
                  </a:lnTo>
                  <a:lnTo>
                    <a:pt x="52" y="102"/>
                  </a:lnTo>
                  <a:lnTo>
                    <a:pt x="52" y="102"/>
                  </a:lnTo>
                  <a:lnTo>
                    <a:pt x="63" y="98"/>
                  </a:lnTo>
                  <a:lnTo>
                    <a:pt x="92" y="91"/>
                  </a:lnTo>
                  <a:lnTo>
                    <a:pt x="111" y="86"/>
                  </a:lnTo>
                  <a:lnTo>
                    <a:pt x="133" y="82"/>
                  </a:lnTo>
                  <a:lnTo>
                    <a:pt x="155" y="80"/>
                  </a:lnTo>
                  <a:lnTo>
                    <a:pt x="179" y="79"/>
                  </a:lnTo>
                  <a:lnTo>
                    <a:pt x="179" y="79"/>
                  </a:lnTo>
                  <a:lnTo>
                    <a:pt x="197" y="80"/>
                  </a:lnTo>
                  <a:lnTo>
                    <a:pt x="214" y="82"/>
                  </a:lnTo>
                  <a:lnTo>
                    <a:pt x="221" y="84"/>
                  </a:lnTo>
                  <a:lnTo>
                    <a:pt x="228" y="86"/>
                  </a:lnTo>
                  <a:lnTo>
                    <a:pt x="234" y="90"/>
                  </a:lnTo>
                  <a:lnTo>
                    <a:pt x="239" y="94"/>
                  </a:lnTo>
                  <a:lnTo>
                    <a:pt x="244" y="98"/>
                  </a:lnTo>
                  <a:lnTo>
                    <a:pt x="248" y="102"/>
                  </a:lnTo>
                  <a:lnTo>
                    <a:pt x="251" y="108"/>
                  </a:lnTo>
                  <a:lnTo>
                    <a:pt x="254" y="114"/>
                  </a:lnTo>
                  <a:lnTo>
                    <a:pt x="256" y="120"/>
                  </a:lnTo>
                  <a:lnTo>
                    <a:pt x="258" y="129"/>
                  </a:lnTo>
                  <a:lnTo>
                    <a:pt x="260" y="137"/>
                  </a:lnTo>
                  <a:lnTo>
                    <a:pt x="260" y="146"/>
                  </a:lnTo>
                  <a:lnTo>
                    <a:pt x="260" y="176"/>
                  </a:lnTo>
                  <a:lnTo>
                    <a:pt x="179" y="176"/>
                  </a:lnTo>
                  <a:lnTo>
                    <a:pt x="179" y="176"/>
                  </a:lnTo>
                  <a:lnTo>
                    <a:pt x="154" y="177"/>
                  </a:lnTo>
                  <a:lnTo>
                    <a:pt x="132" y="179"/>
                  </a:lnTo>
                  <a:lnTo>
                    <a:pt x="111" y="182"/>
                  </a:lnTo>
                  <a:lnTo>
                    <a:pt x="93" y="187"/>
                  </a:lnTo>
                  <a:lnTo>
                    <a:pt x="77" y="192"/>
                  </a:lnTo>
                  <a:lnTo>
                    <a:pt x="61" y="200"/>
                  </a:lnTo>
                  <a:lnTo>
                    <a:pt x="49" y="207"/>
                  </a:lnTo>
                  <a:lnTo>
                    <a:pt x="38" y="216"/>
                  </a:lnTo>
                  <a:lnTo>
                    <a:pt x="29" y="225"/>
                  </a:lnTo>
                  <a:lnTo>
                    <a:pt x="20" y="236"/>
                  </a:lnTo>
                  <a:lnTo>
                    <a:pt x="14" y="246"/>
                  </a:lnTo>
                  <a:lnTo>
                    <a:pt x="9" y="257"/>
                  </a:lnTo>
                  <a:lnTo>
                    <a:pt x="5" y="270"/>
                  </a:lnTo>
                  <a:lnTo>
                    <a:pt x="2" y="282"/>
                  </a:lnTo>
                  <a:lnTo>
                    <a:pt x="1" y="294"/>
                  </a:lnTo>
                  <a:lnTo>
                    <a:pt x="0" y="307"/>
                  </a:lnTo>
                  <a:lnTo>
                    <a:pt x="0" y="307"/>
                  </a:lnTo>
                  <a:lnTo>
                    <a:pt x="1" y="323"/>
                  </a:lnTo>
                  <a:lnTo>
                    <a:pt x="3" y="338"/>
                  </a:lnTo>
                  <a:lnTo>
                    <a:pt x="7" y="352"/>
                  </a:lnTo>
                  <a:lnTo>
                    <a:pt x="12" y="364"/>
                  </a:lnTo>
                  <a:lnTo>
                    <a:pt x="19" y="376"/>
                  </a:lnTo>
                  <a:lnTo>
                    <a:pt x="27" y="386"/>
                  </a:lnTo>
                  <a:lnTo>
                    <a:pt x="35" y="394"/>
                  </a:lnTo>
                  <a:lnTo>
                    <a:pt x="45" y="401"/>
                  </a:lnTo>
                  <a:lnTo>
                    <a:pt x="54" y="408"/>
                  </a:lnTo>
                  <a:lnTo>
                    <a:pt x="65" y="414"/>
                  </a:lnTo>
                  <a:lnTo>
                    <a:pt x="77" y="418"/>
                  </a:lnTo>
                  <a:lnTo>
                    <a:pt x="89" y="422"/>
                  </a:lnTo>
                  <a:lnTo>
                    <a:pt x="101" y="424"/>
                  </a:lnTo>
                  <a:lnTo>
                    <a:pt x="113" y="426"/>
                  </a:lnTo>
                  <a:lnTo>
                    <a:pt x="126" y="427"/>
                  </a:lnTo>
                  <a:lnTo>
                    <a:pt x="138" y="428"/>
                  </a:lnTo>
                  <a:lnTo>
                    <a:pt x="138" y="428"/>
                  </a:lnTo>
                  <a:lnTo>
                    <a:pt x="151" y="427"/>
                  </a:lnTo>
                  <a:lnTo>
                    <a:pt x="164" y="426"/>
                  </a:lnTo>
                  <a:lnTo>
                    <a:pt x="189" y="423"/>
                  </a:lnTo>
                  <a:lnTo>
                    <a:pt x="209" y="418"/>
                  </a:lnTo>
                  <a:lnTo>
                    <a:pt x="227" y="412"/>
                  </a:lnTo>
                  <a:lnTo>
                    <a:pt x="241" y="406"/>
                  </a:lnTo>
                  <a:lnTo>
                    <a:pt x="252" y="401"/>
                  </a:lnTo>
                  <a:lnTo>
                    <a:pt x="260" y="397"/>
                  </a:lnTo>
                  <a:lnTo>
                    <a:pt x="264" y="396"/>
                  </a:lnTo>
                  <a:lnTo>
                    <a:pt x="264" y="396"/>
                  </a:lnTo>
                  <a:lnTo>
                    <a:pt x="266" y="397"/>
                  </a:lnTo>
                  <a:lnTo>
                    <a:pt x="270" y="398"/>
                  </a:lnTo>
                  <a:lnTo>
                    <a:pt x="276" y="401"/>
                  </a:lnTo>
                  <a:lnTo>
                    <a:pt x="284" y="404"/>
                  </a:lnTo>
                  <a:lnTo>
                    <a:pt x="295" y="407"/>
                  </a:lnTo>
                  <a:lnTo>
                    <a:pt x="311" y="411"/>
                  </a:lnTo>
                  <a:lnTo>
                    <a:pt x="329" y="412"/>
                  </a:lnTo>
                  <a:lnTo>
                    <a:pt x="352" y="413"/>
                  </a:lnTo>
                  <a:lnTo>
                    <a:pt x="352" y="122"/>
                  </a:lnTo>
                  <a:lnTo>
                    <a:pt x="352" y="122"/>
                  </a:lnTo>
                  <a:lnTo>
                    <a:pt x="352" y="106"/>
                  </a:lnTo>
                  <a:lnTo>
                    <a:pt x="350" y="92"/>
                  </a:lnTo>
                  <a:lnTo>
                    <a:pt x="347" y="78"/>
                  </a:lnTo>
                  <a:lnTo>
                    <a:pt x="343" y="66"/>
                  </a:lnTo>
                  <a:lnTo>
                    <a:pt x="337" y="56"/>
                  </a:lnTo>
                  <a:lnTo>
                    <a:pt x="331" y="45"/>
                  </a:lnTo>
                  <a:lnTo>
                    <a:pt x="323" y="36"/>
                  </a:lnTo>
                  <a:lnTo>
                    <a:pt x="314" y="29"/>
                  </a:lnTo>
                  <a:lnTo>
                    <a:pt x="304" y="22"/>
                  </a:lnTo>
                  <a:lnTo>
                    <a:pt x="293" y="15"/>
                  </a:lnTo>
                  <a:lnTo>
                    <a:pt x="281" y="11"/>
                  </a:lnTo>
                  <a:lnTo>
                    <a:pt x="268" y="7"/>
                  </a:lnTo>
                  <a:lnTo>
                    <a:pt x="253" y="4"/>
                  </a:lnTo>
                  <a:lnTo>
                    <a:pt x="238" y="2"/>
                  </a:lnTo>
                  <a:lnTo>
                    <a:pt x="223" y="1"/>
                  </a:lnTo>
                  <a:lnTo>
                    <a:pt x="205" y="0"/>
                  </a:lnTo>
                  <a:close/>
                  <a:moveTo>
                    <a:pt x="1319" y="332"/>
                  </a:moveTo>
                  <a:lnTo>
                    <a:pt x="1319" y="332"/>
                  </a:lnTo>
                  <a:lnTo>
                    <a:pt x="1300" y="338"/>
                  </a:lnTo>
                  <a:lnTo>
                    <a:pt x="1273" y="347"/>
                  </a:lnTo>
                  <a:lnTo>
                    <a:pt x="1259" y="350"/>
                  </a:lnTo>
                  <a:lnTo>
                    <a:pt x="1243" y="353"/>
                  </a:lnTo>
                  <a:lnTo>
                    <a:pt x="1229" y="355"/>
                  </a:lnTo>
                  <a:lnTo>
                    <a:pt x="1216" y="355"/>
                  </a:lnTo>
                  <a:lnTo>
                    <a:pt x="1216" y="355"/>
                  </a:lnTo>
                  <a:lnTo>
                    <a:pt x="1202" y="355"/>
                  </a:lnTo>
                  <a:lnTo>
                    <a:pt x="1189" y="353"/>
                  </a:lnTo>
                  <a:lnTo>
                    <a:pt x="1177" y="349"/>
                  </a:lnTo>
                  <a:lnTo>
                    <a:pt x="1172" y="347"/>
                  </a:lnTo>
                  <a:lnTo>
                    <a:pt x="1168" y="344"/>
                  </a:lnTo>
                  <a:lnTo>
                    <a:pt x="1164" y="340"/>
                  </a:lnTo>
                  <a:lnTo>
                    <a:pt x="1160" y="336"/>
                  </a:lnTo>
                  <a:lnTo>
                    <a:pt x="1157" y="331"/>
                  </a:lnTo>
                  <a:lnTo>
                    <a:pt x="1154" y="326"/>
                  </a:lnTo>
                  <a:lnTo>
                    <a:pt x="1151" y="321"/>
                  </a:lnTo>
                  <a:lnTo>
                    <a:pt x="1149" y="315"/>
                  </a:lnTo>
                  <a:lnTo>
                    <a:pt x="1148" y="308"/>
                  </a:lnTo>
                  <a:lnTo>
                    <a:pt x="1148" y="300"/>
                  </a:lnTo>
                  <a:lnTo>
                    <a:pt x="1148" y="300"/>
                  </a:lnTo>
                  <a:lnTo>
                    <a:pt x="1149" y="288"/>
                  </a:lnTo>
                  <a:lnTo>
                    <a:pt x="1152" y="277"/>
                  </a:lnTo>
                  <a:lnTo>
                    <a:pt x="1155" y="272"/>
                  </a:lnTo>
                  <a:lnTo>
                    <a:pt x="1158" y="266"/>
                  </a:lnTo>
                  <a:lnTo>
                    <a:pt x="1161" y="262"/>
                  </a:lnTo>
                  <a:lnTo>
                    <a:pt x="1165" y="258"/>
                  </a:lnTo>
                  <a:lnTo>
                    <a:pt x="1170" y="255"/>
                  </a:lnTo>
                  <a:lnTo>
                    <a:pt x="1175" y="252"/>
                  </a:lnTo>
                  <a:lnTo>
                    <a:pt x="1181" y="249"/>
                  </a:lnTo>
                  <a:lnTo>
                    <a:pt x="1187" y="247"/>
                  </a:lnTo>
                  <a:lnTo>
                    <a:pt x="1203" y="244"/>
                  </a:lnTo>
                  <a:lnTo>
                    <a:pt x="1221" y="242"/>
                  </a:lnTo>
                  <a:lnTo>
                    <a:pt x="1319" y="239"/>
                  </a:lnTo>
                  <a:lnTo>
                    <a:pt x="1319" y="332"/>
                  </a:lnTo>
                  <a:close/>
                  <a:moveTo>
                    <a:pt x="1264" y="0"/>
                  </a:moveTo>
                  <a:lnTo>
                    <a:pt x="1264" y="0"/>
                  </a:lnTo>
                  <a:lnTo>
                    <a:pt x="1233" y="1"/>
                  </a:lnTo>
                  <a:lnTo>
                    <a:pt x="1206" y="4"/>
                  </a:lnTo>
                  <a:lnTo>
                    <a:pt x="1179" y="7"/>
                  </a:lnTo>
                  <a:lnTo>
                    <a:pt x="1156" y="12"/>
                  </a:lnTo>
                  <a:lnTo>
                    <a:pt x="1135" y="17"/>
                  </a:lnTo>
                  <a:lnTo>
                    <a:pt x="1117" y="23"/>
                  </a:lnTo>
                  <a:lnTo>
                    <a:pt x="1102" y="28"/>
                  </a:lnTo>
                  <a:lnTo>
                    <a:pt x="1091" y="33"/>
                  </a:lnTo>
                  <a:lnTo>
                    <a:pt x="1111" y="102"/>
                  </a:lnTo>
                  <a:lnTo>
                    <a:pt x="1111" y="102"/>
                  </a:lnTo>
                  <a:lnTo>
                    <a:pt x="1122" y="98"/>
                  </a:lnTo>
                  <a:lnTo>
                    <a:pt x="1150" y="91"/>
                  </a:lnTo>
                  <a:lnTo>
                    <a:pt x="1169" y="86"/>
                  </a:lnTo>
                  <a:lnTo>
                    <a:pt x="1190" y="82"/>
                  </a:lnTo>
                  <a:lnTo>
                    <a:pt x="1213" y="80"/>
                  </a:lnTo>
                  <a:lnTo>
                    <a:pt x="1236" y="79"/>
                  </a:lnTo>
                  <a:lnTo>
                    <a:pt x="1236" y="79"/>
                  </a:lnTo>
                  <a:lnTo>
                    <a:pt x="1256" y="80"/>
                  </a:lnTo>
                  <a:lnTo>
                    <a:pt x="1272" y="82"/>
                  </a:lnTo>
                  <a:lnTo>
                    <a:pt x="1279" y="84"/>
                  </a:lnTo>
                  <a:lnTo>
                    <a:pt x="1285" y="86"/>
                  </a:lnTo>
                  <a:lnTo>
                    <a:pt x="1291" y="90"/>
                  </a:lnTo>
                  <a:lnTo>
                    <a:pt x="1298" y="94"/>
                  </a:lnTo>
                  <a:lnTo>
                    <a:pt x="1302" y="98"/>
                  </a:lnTo>
                  <a:lnTo>
                    <a:pt x="1306" y="102"/>
                  </a:lnTo>
                  <a:lnTo>
                    <a:pt x="1310" y="108"/>
                  </a:lnTo>
                  <a:lnTo>
                    <a:pt x="1313" y="114"/>
                  </a:lnTo>
                  <a:lnTo>
                    <a:pt x="1315" y="120"/>
                  </a:lnTo>
                  <a:lnTo>
                    <a:pt x="1316" y="129"/>
                  </a:lnTo>
                  <a:lnTo>
                    <a:pt x="1317" y="137"/>
                  </a:lnTo>
                  <a:lnTo>
                    <a:pt x="1318" y="146"/>
                  </a:lnTo>
                  <a:lnTo>
                    <a:pt x="1318" y="176"/>
                  </a:lnTo>
                  <a:lnTo>
                    <a:pt x="1236" y="176"/>
                  </a:lnTo>
                  <a:lnTo>
                    <a:pt x="1236" y="176"/>
                  </a:lnTo>
                  <a:lnTo>
                    <a:pt x="1212" y="177"/>
                  </a:lnTo>
                  <a:lnTo>
                    <a:pt x="1189" y="179"/>
                  </a:lnTo>
                  <a:lnTo>
                    <a:pt x="1169" y="182"/>
                  </a:lnTo>
                  <a:lnTo>
                    <a:pt x="1150" y="187"/>
                  </a:lnTo>
                  <a:lnTo>
                    <a:pt x="1134" y="192"/>
                  </a:lnTo>
                  <a:lnTo>
                    <a:pt x="1120" y="200"/>
                  </a:lnTo>
                  <a:lnTo>
                    <a:pt x="1108" y="207"/>
                  </a:lnTo>
                  <a:lnTo>
                    <a:pt x="1096" y="216"/>
                  </a:lnTo>
                  <a:lnTo>
                    <a:pt x="1086" y="225"/>
                  </a:lnTo>
                  <a:lnTo>
                    <a:pt x="1079" y="236"/>
                  </a:lnTo>
                  <a:lnTo>
                    <a:pt x="1072" y="246"/>
                  </a:lnTo>
                  <a:lnTo>
                    <a:pt x="1067" y="257"/>
                  </a:lnTo>
                  <a:lnTo>
                    <a:pt x="1064" y="270"/>
                  </a:lnTo>
                  <a:lnTo>
                    <a:pt x="1061" y="282"/>
                  </a:lnTo>
                  <a:lnTo>
                    <a:pt x="1058" y="294"/>
                  </a:lnTo>
                  <a:lnTo>
                    <a:pt x="1058" y="307"/>
                  </a:lnTo>
                  <a:lnTo>
                    <a:pt x="1058" y="307"/>
                  </a:lnTo>
                  <a:lnTo>
                    <a:pt x="1060" y="323"/>
                  </a:lnTo>
                  <a:lnTo>
                    <a:pt x="1062" y="338"/>
                  </a:lnTo>
                  <a:lnTo>
                    <a:pt x="1066" y="352"/>
                  </a:lnTo>
                  <a:lnTo>
                    <a:pt x="1071" y="364"/>
                  </a:lnTo>
                  <a:lnTo>
                    <a:pt x="1077" y="376"/>
                  </a:lnTo>
                  <a:lnTo>
                    <a:pt x="1085" y="386"/>
                  </a:lnTo>
                  <a:lnTo>
                    <a:pt x="1093" y="394"/>
                  </a:lnTo>
                  <a:lnTo>
                    <a:pt x="1102" y="401"/>
                  </a:lnTo>
                  <a:lnTo>
                    <a:pt x="1113" y="408"/>
                  </a:lnTo>
                  <a:lnTo>
                    <a:pt x="1124" y="414"/>
                  </a:lnTo>
                  <a:lnTo>
                    <a:pt x="1135" y="418"/>
                  </a:lnTo>
                  <a:lnTo>
                    <a:pt x="1146" y="422"/>
                  </a:lnTo>
                  <a:lnTo>
                    <a:pt x="1159" y="424"/>
                  </a:lnTo>
                  <a:lnTo>
                    <a:pt x="1171" y="426"/>
                  </a:lnTo>
                  <a:lnTo>
                    <a:pt x="1183" y="427"/>
                  </a:lnTo>
                  <a:lnTo>
                    <a:pt x="1195" y="428"/>
                  </a:lnTo>
                  <a:lnTo>
                    <a:pt x="1195" y="428"/>
                  </a:lnTo>
                  <a:lnTo>
                    <a:pt x="1210" y="427"/>
                  </a:lnTo>
                  <a:lnTo>
                    <a:pt x="1223" y="426"/>
                  </a:lnTo>
                  <a:lnTo>
                    <a:pt x="1246" y="423"/>
                  </a:lnTo>
                  <a:lnTo>
                    <a:pt x="1268" y="418"/>
                  </a:lnTo>
                  <a:lnTo>
                    <a:pt x="1285" y="412"/>
                  </a:lnTo>
                  <a:lnTo>
                    <a:pt x="1300" y="406"/>
                  </a:lnTo>
                  <a:lnTo>
                    <a:pt x="1311" y="401"/>
                  </a:lnTo>
                  <a:lnTo>
                    <a:pt x="1318" y="397"/>
                  </a:lnTo>
                  <a:lnTo>
                    <a:pt x="1322" y="396"/>
                  </a:lnTo>
                  <a:lnTo>
                    <a:pt x="1322" y="396"/>
                  </a:lnTo>
                  <a:lnTo>
                    <a:pt x="1324" y="397"/>
                  </a:lnTo>
                  <a:lnTo>
                    <a:pt x="1327" y="398"/>
                  </a:lnTo>
                  <a:lnTo>
                    <a:pt x="1333" y="401"/>
                  </a:lnTo>
                  <a:lnTo>
                    <a:pt x="1341" y="404"/>
                  </a:lnTo>
                  <a:lnTo>
                    <a:pt x="1354" y="407"/>
                  </a:lnTo>
                  <a:lnTo>
                    <a:pt x="1368" y="411"/>
                  </a:lnTo>
                  <a:lnTo>
                    <a:pt x="1387" y="412"/>
                  </a:lnTo>
                  <a:lnTo>
                    <a:pt x="1411" y="413"/>
                  </a:lnTo>
                  <a:lnTo>
                    <a:pt x="1411" y="122"/>
                  </a:lnTo>
                  <a:lnTo>
                    <a:pt x="1411" y="122"/>
                  </a:lnTo>
                  <a:lnTo>
                    <a:pt x="1411" y="106"/>
                  </a:lnTo>
                  <a:lnTo>
                    <a:pt x="1409" y="92"/>
                  </a:lnTo>
                  <a:lnTo>
                    <a:pt x="1406" y="78"/>
                  </a:lnTo>
                  <a:lnTo>
                    <a:pt x="1401" y="66"/>
                  </a:lnTo>
                  <a:lnTo>
                    <a:pt x="1396" y="56"/>
                  </a:lnTo>
                  <a:lnTo>
                    <a:pt x="1388" y="45"/>
                  </a:lnTo>
                  <a:lnTo>
                    <a:pt x="1381" y="36"/>
                  </a:lnTo>
                  <a:lnTo>
                    <a:pt x="1372" y="29"/>
                  </a:lnTo>
                  <a:lnTo>
                    <a:pt x="1362" y="22"/>
                  </a:lnTo>
                  <a:lnTo>
                    <a:pt x="1351" y="15"/>
                  </a:lnTo>
                  <a:lnTo>
                    <a:pt x="1339" y="11"/>
                  </a:lnTo>
                  <a:lnTo>
                    <a:pt x="1326" y="7"/>
                  </a:lnTo>
                  <a:lnTo>
                    <a:pt x="1312" y="4"/>
                  </a:lnTo>
                  <a:lnTo>
                    <a:pt x="1297" y="2"/>
                  </a:lnTo>
                  <a:lnTo>
                    <a:pt x="1280" y="1"/>
                  </a:lnTo>
                  <a:lnTo>
                    <a:pt x="1264" y="0"/>
                  </a:lnTo>
                  <a:close/>
                  <a:moveTo>
                    <a:pt x="2735" y="317"/>
                  </a:moveTo>
                  <a:lnTo>
                    <a:pt x="2735" y="317"/>
                  </a:lnTo>
                  <a:lnTo>
                    <a:pt x="2714" y="326"/>
                  </a:lnTo>
                  <a:lnTo>
                    <a:pt x="2700" y="331"/>
                  </a:lnTo>
                  <a:lnTo>
                    <a:pt x="2686" y="335"/>
                  </a:lnTo>
                  <a:lnTo>
                    <a:pt x="2671" y="340"/>
                  </a:lnTo>
                  <a:lnTo>
                    <a:pt x="2654" y="343"/>
                  </a:lnTo>
                  <a:lnTo>
                    <a:pt x="2638" y="345"/>
                  </a:lnTo>
                  <a:lnTo>
                    <a:pt x="2621" y="346"/>
                  </a:lnTo>
                  <a:lnTo>
                    <a:pt x="2621" y="346"/>
                  </a:lnTo>
                  <a:lnTo>
                    <a:pt x="2609" y="346"/>
                  </a:lnTo>
                  <a:lnTo>
                    <a:pt x="2599" y="345"/>
                  </a:lnTo>
                  <a:lnTo>
                    <a:pt x="2590" y="343"/>
                  </a:lnTo>
                  <a:lnTo>
                    <a:pt x="2583" y="341"/>
                  </a:lnTo>
                  <a:lnTo>
                    <a:pt x="2576" y="337"/>
                  </a:lnTo>
                  <a:lnTo>
                    <a:pt x="2570" y="333"/>
                  </a:lnTo>
                  <a:lnTo>
                    <a:pt x="2564" y="328"/>
                  </a:lnTo>
                  <a:lnTo>
                    <a:pt x="2560" y="323"/>
                  </a:lnTo>
                  <a:lnTo>
                    <a:pt x="2556" y="317"/>
                  </a:lnTo>
                  <a:lnTo>
                    <a:pt x="2553" y="311"/>
                  </a:lnTo>
                  <a:lnTo>
                    <a:pt x="2551" y="302"/>
                  </a:lnTo>
                  <a:lnTo>
                    <a:pt x="2549" y="294"/>
                  </a:lnTo>
                  <a:lnTo>
                    <a:pt x="2547" y="275"/>
                  </a:lnTo>
                  <a:lnTo>
                    <a:pt x="2547" y="252"/>
                  </a:lnTo>
                  <a:lnTo>
                    <a:pt x="2547" y="4"/>
                  </a:lnTo>
                  <a:lnTo>
                    <a:pt x="2533" y="4"/>
                  </a:lnTo>
                  <a:lnTo>
                    <a:pt x="2533" y="4"/>
                  </a:lnTo>
                  <a:lnTo>
                    <a:pt x="2513" y="4"/>
                  </a:lnTo>
                  <a:lnTo>
                    <a:pt x="2490" y="6"/>
                  </a:lnTo>
                  <a:lnTo>
                    <a:pt x="2467" y="8"/>
                  </a:lnTo>
                  <a:lnTo>
                    <a:pt x="2454" y="10"/>
                  </a:lnTo>
                  <a:lnTo>
                    <a:pt x="2454" y="263"/>
                  </a:lnTo>
                  <a:lnTo>
                    <a:pt x="2454" y="263"/>
                  </a:lnTo>
                  <a:lnTo>
                    <a:pt x="2454" y="284"/>
                  </a:lnTo>
                  <a:lnTo>
                    <a:pt x="2455" y="302"/>
                  </a:lnTo>
                  <a:lnTo>
                    <a:pt x="2457" y="320"/>
                  </a:lnTo>
                  <a:lnTo>
                    <a:pt x="2459" y="336"/>
                  </a:lnTo>
                  <a:lnTo>
                    <a:pt x="2463" y="351"/>
                  </a:lnTo>
                  <a:lnTo>
                    <a:pt x="2468" y="364"/>
                  </a:lnTo>
                  <a:lnTo>
                    <a:pt x="2475" y="377"/>
                  </a:lnTo>
                  <a:lnTo>
                    <a:pt x="2482" y="387"/>
                  </a:lnTo>
                  <a:lnTo>
                    <a:pt x="2490" y="397"/>
                  </a:lnTo>
                  <a:lnTo>
                    <a:pt x="2500" y="405"/>
                  </a:lnTo>
                  <a:lnTo>
                    <a:pt x="2512" y="412"/>
                  </a:lnTo>
                  <a:lnTo>
                    <a:pt x="2525" y="418"/>
                  </a:lnTo>
                  <a:lnTo>
                    <a:pt x="2540" y="422"/>
                  </a:lnTo>
                  <a:lnTo>
                    <a:pt x="2556" y="425"/>
                  </a:lnTo>
                  <a:lnTo>
                    <a:pt x="2575" y="427"/>
                  </a:lnTo>
                  <a:lnTo>
                    <a:pt x="2595" y="428"/>
                  </a:lnTo>
                  <a:lnTo>
                    <a:pt x="2595" y="428"/>
                  </a:lnTo>
                  <a:lnTo>
                    <a:pt x="2611" y="427"/>
                  </a:lnTo>
                  <a:lnTo>
                    <a:pt x="2626" y="426"/>
                  </a:lnTo>
                  <a:lnTo>
                    <a:pt x="2640" y="425"/>
                  </a:lnTo>
                  <a:lnTo>
                    <a:pt x="2653" y="422"/>
                  </a:lnTo>
                  <a:lnTo>
                    <a:pt x="2677" y="417"/>
                  </a:lnTo>
                  <a:lnTo>
                    <a:pt x="2697" y="411"/>
                  </a:lnTo>
                  <a:lnTo>
                    <a:pt x="2714" y="404"/>
                  </a:lnTo>
                  <a:lnTo>
                    <a:pt x="2725" y="399"/>
                  </a:lnTo>
                  <a:lnTo>
                    <a:pt x="2737" y="394"/>
                  </a:lnTo>
                  <a:lnTo>
                    <a:pt x="2737" y="394"/>
                  </a:lnTo>
                  <a:lnTo>
                    <a:pt x="2743" y="397"/>
                  </a:lnTo>
                  <a:lnTo>
                    <a:pt x="2750" y="400"/>
                  </a:lnTo>
                  <a:lnTo>
                    <a:pt x="2761" y="403"/>
                  </a:lnTo>
                  <a:lnTo>
                    <a:pt x="2773" y="406"/>
                  </a:lnTo>
                  <a:lnTo>
                    <a:pt x="2788" y="409"/>
                  </a:lnTo>
                  <a:lnTo>
                    <a:pt x="2807" y="412"/>
                  </a:lnTo>
                  <a:lnTo>
                    <a:pt x="2828" y="413"/>
                  </a:lnTo>
                  <a:lnTo>
                    <a:pt x="2828" y="10"/>
                  </a:lnTo>
                  <a:lnTo>
                    <a:pt x="2828" y="10"/>
                  </a:lnTo>
                  <a:lnTo>
                    <a:pt x="2796" y="6"/>
                  </a:lnTo>
                  <a:lnTo>
                    <a:pt x="2774" y="5"/>
                  </a:lnTo>
                  <a:lnTo>
                    <a:pt x="2753" y="4"/>
                  </a:lnTo>
                  <a:lnTo>
                    <a:pt x="2735" y="4"/>
                  </a:lnTo>
                  <a:lnTo>
                    <a:pt x="2735" y="317"/>
                  </a:lnTo>
                  <a:close/>
                  <a:moveTo>
                    <a:pt x="2937" y="413"/>
                  </a:moveTo>
                  <a:lnTo>
                    <a:pt x="2937" y="413"/>
                  </a:lnTo>
                  <a:lnTo>
                    <a:pt x="2948" y="415"/>
                  </a:lnTo>
                  <a:lnTo>
                    <a:pt x="2976" y="420"/>
                  </a:lnTo>
                  <a:lnTo>
                    <a:pt x="2997" y="423"/>
                  </a:lnTo>
                  <a:lnTo>
                    <a:pt x="3020" y="425"/>
                  </a:lnTo>
                  <a:lnTo>
                    <a:pt x="3047" y="427"/>
                  </a:lnTo>
                  <a:lnTo>
                    <a:pt x="3075" y="428"/>
                  </a:lnTo>
                  <a:lnTo>
                    <a:pt x="3075" y="428"/>
                  </a:lnTo>
                  <a:lnTo>
                    <a:pt x="3091" y="427"/>
                  </a:lnTo>
                  <a:lnTo>
                    <a:pt x="3105" y="426"/>
                  </a:lnTo>
                  <a:lnTo>
                    <a:pt x="3120" y="425"/>
                  </a:lnTo>
                  <a:lnTo>
                    <a:pt x="3135" y="422"/>
                  </a:lnTo>
                  <a:lnTo>
                    <a:pt x="3150" y="419"/>
                  </a:lnTo>
                  <a:lnTo>
                    <a:pt x="3164" y="414"/>
                  </a:lnTo>
                  <a:lnTo>
                    <a:pt x="3178" y="408"/>
                  </a:lnTo>
                  <a:lnTo>
                    <a:pt x="3191" y="402"/>
                  </a:lnTo>
                  <a:lnTo>
                    <a:pt x="3202" y="394"/>
                  </a:lnTo>
                  <a:lnTo>
                    <a:pt x="3213" y="385"/>
                  </a:lnTo>
                  <a:lnTo>
                    <a:pt x="3223" y="375"/>
                  </a:lnTo>
                  <a:lnTo>
                    <a:pt x="3232" y="363"/>
                  </a:lnTo>
                  <a:lnTo>
                    <a:pt x="3239" y="350"/>
                  </a:lnTo>
                  <a:lnTo>
                    <a:pt x="3244" y="334"/>
                  </a:lnTo>
                  <a:lnTo>
                    <a:pt x="3247" y="318"/>
                  </a:lnTo>
                  <a:lnTo>
                    <a:pt x="3248" y="300"/>
                  </a:lnTo>
                  <a:lnTo>
                    <a:pt x="3248" y="300"/>
                  </a:lnTo>
                  <a:lnTo>
                    <a:pt x="3247" y="288"/>
                  </a:lnTo>
                  <a:lnTo>
                    <a:pt x="3246" y="277"/>
                  </a:lnTo>
                  <a:lnTo>
                    <a:pt x="3243" y="266"/>
                  </a:lnTo>
                  <a:lnTo>
                    <a:pt x="3239" y="256"/>
                  </a:lnTo>
                  <a:lnTo>
                    <a:pt x="3234" y="248"/>
                  </a:lnTo>
                  <a:lnTo>
                    <a:pt x="3228" y="239"/>
                  </a:lnTo>
                  <a:lnTo>
                    <a:pt x="3220" y="231"/>
                  </a:lnTo>
                  <a:lnTo>
                    <a:pt x="3213" y="224"/>
                  </a:lnTo>
                  <a:lnTo>
                    <a:pt x="3204" y="217"/>
                  </a:lnTo>
                  <a:lnTo>
                    <a:pt x="3194" y="211"/>
                  </a:lnTo>
                  <a:lnTo>
                    <a:pt x="3184" y="204"/>
                  </a:lnTo>
                  <a:lnTo>
                    <a:pt x="3171" y="199"/>
                  </a:lnTo>
                  <a:lnTo>
                    <a:pt x="3146" y="187"/>
                  </a:lnTo>
                  <a:lnTo>
                    <a:pt x="3117" y="176"/>
                  </a:lnTo>
                  <a:lnTo>
                    <a:pt x="3117" y="176"/>
                  </a:lnTo>
                  <a:lnTo>
                    <a:pt x="3086" y="164"/>
                  </a:lnTo>
                  <a:lnTo>
                    <a:pt x="3072" y="157"/>
                  </a:lnTo>
                  <a:lnTo>
                    <a:pt x="3060" y="151"/>
                  </a:lnTo>
                  <a:lnTo>
                    <a:pt x="3050" y="144"/>
                  </a:lnTo>
                  <a:lnTo>
                    <a:pt x="3046" y="140"/>
                  </a:lnTo>
                  <a:lnTo>
                    <a:pt x="3043" y="136"/>
                  </a:lnTo>
                  <a:lnTo>
                    <a:pt x="3040" y="132"/>
                  </a:lnTo>
                  <a:lnTo>
                    <a:pt x="3038" y="127"/>
                  </a:lnTo>
                  <a:lnTo>
                    <a:pt x="3037" y="121"/>
                  </a:lnTo>
                  <a:lnTo>
                    <a:pt x="3037" y="116"/>
                  </a:lnTo>
                  <a:lnTo>
                    <a:pt x="3037" y="116"/>
                  </a:lnTo>
                  <a:lnTo>
                    <a:pt x="3037" y="110"/>
                  </a:lnTo>
                  <a:lnTo>
                    <a:pt x="3039" y="104"/>
                  </a:lnTo>
                  <a:lnTo>
                    <a:pt x="3043" y="97"/>
                  </a:lnTo>
                  <a:lnTo>
                    <a:pt x="3049" y="90"/>
                  </a:lnTo>
                  <a:lnTo>
                    <a:pt x="3053" y="86"/>
                  </a:lnTo>
                  <a:lnTo>
                    <a:pt x="3057" y="83"/>
                  </a:lnTo>
                  <a:lnTo>
                    <a:pt x="3063" y="81"/>
                  </a:lnTo>
                  <a:lnTo>
                    <a:pt x="3069" y="78"/>
                  </a:lnTo>
                  <a:lnTo>
                    <a:pt x="3076" y="76"/>
                  </a:lnTo>
                  <a:lnTo>
                    <a:pt x="3084" y="75"/>
                  </a:lnTo>
                  <a:lnTo>
                    <a:pt x="3093" y="74"/>
                  </a:lnTo>
                  <a:lnTo>
                    <a:pt x="3103" y="74"/>
                  </a:lnTo>
                  <a:lnTo>
                    <a:pt x="3103" y="74"/>
                  </a:lnTo>
                  <a:lnTo>
                    <a:pt x="3122" y="75"/>
                  </a:lnTo>
                  <a:lnTo>
                    <a:pt x="3142" y="77"/>
                  </a:lnTo>
                  <a:lnTo>
                    <a:pt x="3159" y="81"/>
                  </a:lnTo>
                  <a:lnTo>
                    <a:pt x="3175" y="85"/>
                  </a:lnTo>
                  <a:lnTo>
                    <a:pt x="3199" y="94"/>
                  </a:lnTo>
                  <a:lnTo>
                    <a:pt x="3208" y="98"/>
                  </a:lnTo>
                  <a:lnTo>
                    <a:pt x="3232" y="30"/>
                  </a:lnTo>
                  <a:lnTo>
                    <a:pt x="3232" y="30"/>
                  </a:lnTo>
                  <a:lnTo>
                    <a:pt x="3213" y="22"/>
                  </a:lnTo>
                  <a:lnTo>
                    <a:pt x="3200" y="16"/>
                  </a:lnTo>
                  <a:lnTo>
                    <a:pt x="3184" y="12"/>
                  </a:lnTo>
                  <a:lnTo>
                    <a:pt x="3165" y="7"/>
                  </a:lnTo>
                  <a:lnTo>
                    <a:pt x="3144" y="4"/>
                  </a:lnTo>
                  <a:lnTo>
                    <a:pt x="3120" y="1"/>
                  </a:lnTo>
                  <a:lnTo>
                    <a:pt x="3095" y="0"/>
                  </a:lnTo>
                  <a:lnTo>
                    <a:pt x="3095" y="0"/>
                  </a:lnTo>
                  <a:lnTo>
                    <a:pt x="3080" y="1"/>
                  </a:lnTo>
                  <a:lnTo>
                    <a:pt x="3066" y="2"/>
                  </a:lnTo>
                  <a:lnTo>
                    <a:pt x="3052" y="4"/>
                  </a:lnTo>
                  <a:lnTo>
                    <a:pt x="3039" y="8"/>
                  </a:lnTo>
                  <a:lnTo>
                    <a:pt x="3025" y="12"/>
                  </a:lnTo>
                  <a:lnTo>
                    <a:pt x="3013" y="17"/>
                  </a:lnTo>
                  <a:lnTo>
                    <a:pt x="3001" y="24"/>
                  </a:lnTo>
                  <a:lnTo>
                    <a:pt x="2990" y="31"/>
                  </a:lnTo>
                  <a:lnTo>
                    <a:pt x="2979" y="39"/>
                  </a:lnTo>
                  <a:lnTo>
                    <a:pt x="2970" y="47"/>
                  </a:lnTo>
                  <a:lnTo>
                    <a:pt x="2962" y="58"/>
                  </a:lnTo>
                  <a:lnTo>
                    <a:pt x="2956" y="69"/>
                  </a:lnTo>
                  <a:lnTo>
                    <a:pt x="2950" y="80"/>
                  </a:lnTo>
                  <a:lnTo>
                    <a:pt x="2946" y="94"/>
                  </a:lnTo>
                  <a:lnTo>
                    <a:pt x="2944" y="107"/>
                  </a:lnTo>
                  <a:lnTo>
                    <a:pt x="2943" y="122"/>
                  </a:lnTo>
                  <a:lnTo>
                    <a:pt x="2943" y="122"/>
                  </a:lnTo>
                  <a:lnTo>
                    <a:pt x="2944" y="137"/>
                  </a:lnTo>
                  <a:lnTo>
                    <a:pt x="2946" y="150"/>
                  </a:lnTo>
                  <a:lnTo>
                    <a:pt x="2950" y="164"/>
                  </a:lnTo>
                  <a:lnTo>
                    <a:pt x="2956" y="175"/>
                  </a:lnTo>
                  <a:lnTo>
                    <a:pt x="2962" y="185"/>
                  </a:lnTo>
                  <a:lnTo>
                    <a:pt x="2970" y="194"/>
                  </a:lnTo>
                  <a:lnTo>
                    <a:pt x="2979" y="203"/>
                  </a:lnTo>
                  <a:lnTo>
                    <a:pt x="2988" y="210"/>
                  </a:lnTo>
                  <a:lnTo>
                    <a:pt x="2999" y="217"/>
                  </a:lnTo>
                  <a:lnTo>
                    <a:pt x="3010" y="223"/>
                  </a:lnTo>
                  <a:lnTo>
                    <a:pt x="3021" y="229"/>
                  </a:lnTo>
                  <a:lnTo>
                    <a:pt x="3032" y="235"/>
                  </a:lnTo>
                  <a:lnTo>
                    <a:pt x="3056" y="243"/>
                  </a:lnTo>
                  <a:lnTo>
                    <a:pt x="3079" y="251"/>
                  </a:lnTo>
                  <a:lnTo>
                    <a:pt x="3079" y="251"/>
                  </a:lnTo>
                  <a:lnTo>
                    <a:pt x="3108" y="261"/>
                  </a:lnTo>
                  <a:lnTo>
                    <a:pt x="3121" y="266"/>
                  </a:lnTo>
                  <a:lnTo>
                    <a:pt x="3133" y="273"/>
                  </a:lnTo>
                  <a:lnTo>
                    <a:pt x="3142" y="280"/>
                  </a:lnTo>
                  <a:lnTo>
                    <a:pt x="3148" y="287"/>
                  </a:lnTo>
                  <a:lnTo>
                    <a:pt x="3151" y="291"/>
                  </a:lnTo>
                  <a:lnTo>
                    <a:pt x="3153" y="296"/>
                  </a:lnTo>
                  <a:lnTo>
                    <a:pt x="3154" y="300"/>
                  </a:lnTo>
                  <a:lnTo>
                    <a:pt x="3154" y="306"/>
                  </a:lnTo>
                  <a:lnTo>
                    <a:pt x="3154" y="306"/>
                  </a:lnTo>
                  <a:lnTo>
                    <a:pt x="3154" y="315"/>
                  </a:lnTo>
                  <a:lnTo>
                    <a:pt x="3151" y="324"/>
                  </a:lnTo>
                  <a:lnTo>
                    <a:pt x="3149" y="328"/>
                  </a:lnTo>
                  <a:lnTo>
                    <a:pt x="3146" y="332"/>
                  </a:lnTo>
                  <a:lnTo>
                    <a:pt x="3143" y="335"/>
                  </a:lnTo>
                  <a:lnTo>
                    <a:pt x="3139" y="340"/>
                  </a:lnTo>
                  <a:lnTo>
                    <a:pt x="3134" y="343"/>
                  </a:lnTo>
                  <a:lnTo>
                    <a:pt x="3127" y="346"/>
                  </a:lnTo>
                  <a:lnTo>
                    <a:pt x="3121" y="348"/>
                  </a:lnTo>
                  <a:lnTo>
                    <a:pt x="3113" y="350"/>
                  </a:lnTo>
                  <a:lnTo>
                    <a:pt x="3104" y="352"/>
                  </a:lnTo>
                  <a:lnTo>
                    <a:pt x="3095" y="353"/>
                  </a:lnTo>
                  <a:lnTo>
                    <a:pt x="3071" y="354"/>
                  </a:lnTo>
                  <a:lnTo>
                    <a:pt x="3071" y="354"/>
                  </a:lnTo>
                  <a:lnTo>
                    <a:pt x="3050" y="354"/>
                  </a:lnTo>
                  <a:lnTo>
                    <a:pt x="3029" y="352"/>
                  </a:lnTo>
                  <a:lnTo>
                    <a:pt x="2992" y="348"/>
                  </a:lnTo>
                  <a:lnTo>
                    <a:pt x="2965" y="344"/>
                  </a:lnTo>
                  <a:lnTo>
                    <a:pt x="2955" y="342"/>
                  </a:lnTo>
                  <a:lnTo>
                    <a:pt x="2937" y="413"/>
                  </a:lnTo>
                  <a:close/>
                  <a:moveTo>
                    <a:pt x="1639" y="80"/>
                  </a:moveTo>
                  <a:lnTo>
                    <a:pt x="1639" y="80"/>
                  </a:lnTo>
                  <a:lnTo>
                    <a:pt x="1653" y="77"/>
                  </a:lnTo>
                  <a:lnTo>
                    <a:pt x="1670" y="75"/>
                  </a:lnTo>
                  <a:lnTo>
                    <a:pt x="1691" y="73"/>
                  </a:lnTo>
                  <a:lnTo>
                    <a:pt x="1712" y="73"/>
                  </a:lnTo>
                  <a:lnTo>
                    <a:pt x="1712" y="73"/>
                  </a:lnTo>
                  <a:lnTo>
                    <a:pt x="1726" y="73"/>
                  </a:lnTo>
                  <a:lnTo>
                    <a:pt x="1737" y="74"/>
                  </a:lnTo>
                  <a:lnTo>
                    <a:pt x="1749" y="77"/>
                  </a:lnTo>
                  <a:lnTo>
                    <a:pt x="1760" y="80"/>
                  </a:lnTo>
                  <a:lnTo>
                    <a:pt x="1771" y="84"/>
                  </a:lnTo>
                  <a:lnTo>
                    <a:pt x="1780" y="90"/>
                  </a:lnTo>
                  <a:lnTo>
                    <a:pt x="1790" y="97"/>
                  </a:lnTo>
                  <a:lnTo>
                    <a:pt x="1798" y="104"/>
                  </a:lnTo>
                  <a:lnTo>
                    <a:pt x="1805" y="113"/>
                  </a:lnTo>
                  <a:lnTo>
                    <a:pt x="1813" y="122"/>
                  </a:lnTo>
                  <a:lnTo>
                    <a:pt x="1819" y="134"/>
                  </a:lnTo>
                  <a:lnTo>
                    <a:pt x="1824" y="147"/>
                  </a:lnTo>
                  <a:lnTo>
                    <a:pt x="1828" y="161"/>
                  </a:lnTo>
                  <a:lnTo>
                    <a:pt x="1831" y="176"/>
                  </a:lnTo>
                  <a:lnTo>
                    <a:pt x="1832" y="192"/>
                  </a:lnTo>
                  <a:lnTo>
                    <a:pt x="1833" y="211"/>
                  </a:lnTo>
                  <a:lnTo>
                    <a:pt x="1833" y="211"/>
                  </a:lnTo>
                  <a:lnTo>
                    <a:pt x="1833" y="228"/>
                  </a:lnTo>
                  <a:lnTo>
                    <a:pt x="1832" y="245"/>
                  </a:lnTo>
                  <a:lnTo>
                    <a:pt x="1830" y="260"/>
                  </a:lnTo>
                  <a:lnTo>
                    <a:pt x="1827" y="275"/>
                  </a:lnTo>
                  <a:lnTo>
                    <a:pt x="1824" y="288"/>
                  </a:lnTo>
                  <a:lnTo>
                    <a:pt x="1820" y="299"/>
                  </a:lnTo>
                  <a:lnTo>
                    <a:pt x="1814" y="311"/>
                  </a:lnTo>
                  <a:lnTo>
                    <a:pt x="1807" y="320"/>
                  </a:lnTo>
                  <a:lnTo>
                    <a:pt x="1799" y="328"/>
                  </a:lnTo>
                  <a:lnTo>
                    <a:pt x="1790" y="335"/>
                  </a:lnTo>
                  <a:lnTo>
                    <a:pt x="1780" y="342"/>
                  </a:lnTo>
                  <a:lnTo>
                    <a:pt x="1768" y="347"/>
                  </a:lnTo>
                  <a:lnTo>
                    <a:pt x="1754" y="350"/>
                  </a:lnTo>
                  <a:lnTo>
                    <a:pt x="1739" y="353"/>
                  </a:lnTo>
                  <a:lnTo>
                    <a:pt x="1723" y="355"/>
                  </a:lnTo>
                  <a:lnTo>
                    <a:pt x="1704" y="355"/>
                  </a:lnTo>
                  <a:lnTo>
                    <a:pt x="1704" y="355"/>
                  </a:lnTo>
                  <a:lnTo>
                    <a:pt x="1681" y="354"/>
                  </a:lnTo>
                  <a:lnTo>
                    <a:pt x="1659" y="353"/>
                  </a:lnTo>
                  <a:lnTo>
                    <a:pt x="1639" y="351"/>
                  </a:lnTo>
                  <a:lnTo>
                    <a:pt x="1639" y="80"/>
                  </a:lnTo>
                  <a:close/>
                  <a:moveTo>
                    <a:pt x="1717" y="0"/>
                  </a:moveTo>
                  <a:lnTo>
                    <a:pt x="1717" y="0"/>
                  </a:lnTo>
                  <a:lnTo>
                    <a:pt x="1696" y="1"/>
                  </a:lnTo>
                  <a:lnTo>
                    <a:pt x="1675" y="2"/>
                  </a:lnTo>
                  <a:lnTo>
                    <a:pt x="1652" y="4"/>
                  </a:lnTo>
                  <a:lnTo>
                    <a:pt x="1629" y="7"/>
                  </a:lnTo>
                  <a:lnTo>
                    <a:pt x="1606" y="10"/>
                  </a:lnTo>
                  <a:lnTo>
                    <a:pt x="1585" y="14"/>
                  </a:lnTo>
                  <a:lnTo>
                    <a:pt x="1564" y="20"/>
                  </a:lnTo>
                  <a:lnTo>
                    <a:pt x="1546" y="26"/>
                  </a:lnTo>
                  <a:lnTo>
                    <a:pt x="1546" y="415"/>
                  </a:lnTo>
                  <a:lnTo>
                    <a:pt x="1546" y="415"/>
                  </a:lnTo>
                  <a:lnTo>
                    <a:pt x="1561" y="418"/>
                  </a:lnTo>
                  <a:lnTo>
                    <a:pt x="1580" y="420"/>
                  </a:lnTo>
                  <a:lnTo>
                    <a:pt x="1619" y="424"/>
                  </a:lnTo>
                  <a:lnTo>
                    <a:pt x="1662" y="427"/>
                  </a:lnTo>
                  <a:lnTo>
                    <a:pt x="1701" y="428"/>
                  </a:lnTo>
                  <a:lnTo>
                    <a:pt x="1701" y="428"/>
                  </a:lnTo>
                  <a:lnTo>
                    <a:pt x="1732" y="427"/>
                  </a:lnTo>
                  <a:lnTo>
                    <a:pt x="1758" y="425"/>
                  </a:lnTo>
                  <a:lnTo>
                    <a:pt x="1784" y="421"/>
                  </a:lnTo>
                  <a:lnTo>
                    <a:pt x="1807" y="415"/>
                  </a:lnTo>
                  <a:lnTo>
                    <a:pt x="1828" y="408"/>
                  </a:lnTo>
                  <a:lnTo>
                    <a:pt x="1847" y="399"/>
                  </a:lnTo>
                  <a:lnTo>
                    <a:pt x="1855" y="394"/>
                  </a:lnTo>
                  <a:lnTo>
                    <a:pt x="1864" y="389"/>
                  </a:lnTo>
                  <a:lnTo>
                    <a:pt x="1872" y="383"/>
                  </a:lnTo>
                  <a:lnTo>
                    <a:pt x="1879" y="377"/>
                  </a:lnTo>
                  <a:lnTo>
                    <a:pt x="1885" y="369"/>
                  </a:lnTo>
                  <a:lnTo>
                    <a:pt x="1891" y="362"/>
                  </a:lnTo>
                  <a:lnTo>
                    <a:pt x="1897" y="355"/>
                  </a:lnTo>
                  <a:lnTo>
                    <a:pt x="1902" y="347"/>
                  </a:lnTo>
                  <a:lnTo>
                    <a:pt x="1907" y="337"/>
                  </a:lnTo>
                  <a:lnTo>
                    <a:pt x="1912" y="329"/>
                  </a:lnTo>
                  <a:lnTo>
                    <a:pt x="1919" y="309"/>
                  </a:lnTo>
                  <a:lnTo>
                    <a:pt x="1924" y="287"/>
                  </a:lnTo>
                  <a:lnTo>
                    <a:pt x="1928" y="264"/>
                  </a:lnTo>
                  <a:lnTo>
                    <a:pt x="1930" y="239"/>
                  </a:lnTo>
                  <a:lnTo>
                    <a:pt x="1931" y="211"/>
                  </a:lnTo>
                  <a:lnTo>
                    <a:pt x="1931" y="211"/>
                  </a:lnTo>
                  <a:lnTo>
                    <a:pt x="1930" y="187"/>
                  </a:lnTo>
                  <a:lnTo>
                    <a:pt x="1927" y="164"/>
                  </a:lnTo>
                  <a:lnTo>
                    <a:pt x="1923" y="143"/>
                  </a:lnTo>
                  <a:lnTo>
                    <a:pt x="1917" y="122"/>
                  </a:lnTo>
                  <a:lnTo>
                    <a:pt x="1909" y="104"/>
                  </a:lnTo>
                  <a:lnTo>
                    <a:pt x="1898" y="86"/>
                  </a:lnTo>
                  <a:lnTo>
                    <a:pt x="1887" y="71"/>
                  </a:lnTo>
                  <a:lnTo>
                    <a:pt x="1874" y="57"/>
                  </a:lnTo>
                  <a:lnTo>
                    <a:pt x="1860" y="43"/>
                  </a:lnTo>
                  <a:lnTo>
                    <a:pt x="1843" y="32"/>
                  </a:lnTo>
                  <a:lnTo>
                    <a:pt x="1826" y="23"/>
                  </a:lnTo>
                  <a:lnTo>
                    <a:pt x="1806" y="14"/>
                  </a:lnTo>
                  <a:lnTo>
                    <a:pt x="1786" y="8"/>
                  </a:lnTo>
                  <a:lnTo>
                    <a:pt x="1764" y="4"/>
                  </a:lnTo>
                  <a:lnTo>
                    <a:pt x="1741" y="1"/>
                  </a:lnTo>
                  <a:lnTo>
                    <a:pt x="1717" y="0"/>
                  </a:lnTo>
                  <a:close/>
                </a:path>
              </a:pathLst>
            </a:custGeom>
            <a:solidFill>
              <a:srgbClr val="005E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56" name="Freeform 55"/>
            <p:cNvSpPr>
              <a:spLocks/>
            </p:cNvSpPr>
            <p:nvPr userDrawn="1"/>
          </p:nvSpPr>
          <p:spPr bwMode="auto">
            <a:xfrm>
              <a:off x="5160" y="3974"/>
              <a:ext cx="76" cy="107"/>
            </a:xfrm>
            <a:custGeom>
              <a:avLst/>
              <a:gdLst>
                <a:gd name="T0" fmla="*/ 0 w 305"/>
                <a:gd name="T1" fmla="*/ 407 h 428"/>
                <a:gd name="T2" fmla="*/ 0 w 305"/>
                <a:gd name="T3" fmla="*/ 407 h 428"/>
                <a:gd name="T4" fmla="*/ 13 w 305"/>
                <a:gd name="T5" fmla="*/ 411 h 428"/>
                <a:gd name="T6" fmla="*/ 47 w 305"/>
                <a:gd name="T7" fmla="*/ 418 h 428"/>
                <a:gd name="T8" fmla="*/ 71 w 305"/>
                <a:gd name="T9" fmla="*/ 421 h 428"/>
                <a:gd name="T10" fmla="*/ 98 w 305"/>
                <a:gd name="T11" fmla="*/ 425 h 428"/>
                <a:gd name="T12" fmla="*/ 129 w 305"/>
                <a:gd name="T13" fmla="*/ 427 h 428"/>
                <a:gd name="T14" fmla="*/ 163 w 305"/>
                <a:gd name="T15" fmla="*/ 428 h 428"/>
                <a:gd name="T16" fmla="*/ 163 w 305"/>
                <a:gd name="T17" fmla="*/ 428 h 428"/>
                <a:gd name="T18" fmla="*/ 197 w 305"/>
                <a:gd name="T19" fmla="*/ 427 h 428"/>
                <a:gd name="T20" fmla="*/ 226 w 305"/>
                <a:gd name="T21" fmla="*/ 426 h 428"/>
                <a:gd name="T22" fmla="*/ 251 w 305"/>
                <a:gd name="T23" fmla="*/ 424 h 428"/>
                <a:gd name="T24" fmla="*/ 270 w 305"/>
                <a:gd name="T25" fmla="*/ 422 h 428"/>
                <a:gd name="T26" fmla="*/ 297 w 305"/>
                <a:gd name="T27" fmla="*/ 419 h 428"/>
                <a:gd name="T28" fmla="*/ 305 w 305"/>
                <a:gd name="T29" fmla="*/ 417 h 428"/>
                <a:gd name="T30" fmla="*/ 305 w 305"/>
                <a:gd name="T31" fmla="*/ 346 h 428"/>
                <a:gd name="T32" fmla="*/ 305 w 305"/>
                <a:gd name="T33" fmla="*/ 346 h 428"/>
                <a:gd name="T34" fmla="*/ 297 w 305"/>
                <a:gd name="T35" fmla="*/ 347 h 428"/>
                <a:gd name="T36" fmla="*/ 272 w 305"/>
                <a:gd name="T37" fmla="*/ 351 h 428"/>
                <a:gd name="T38" fmla="*/ 235 w 305"/>
                <a:gd name="T39" fmla="*/ 354 h 428"/>
                <a:gd name="T40" fmla="*/ 213 w 305"/>
                <a:gd name="T41" fmla="*/ 355 h 428"/>
                <a:gd name="T42" fmla="*/ 188 w 305"/>
                <a:gd name="T43" fmla="*/ 355 h 428"/>
                <a:gd name="T44" fmla="*/ 188 w 305"/>
                <a:gd name="T45" fmla="*/ 355 h 428"/>
                <a:gd name="T46" fmla="*/ 167 w 305"/>
                <a:gd name="T47" fmla="*/ 355 h 428"/>
                <a:gd name="T48" fmla="*/ 149 w 305"/>
                <a:gd name="T49" fmla="*/ 354 h 428"/>
                <a:gd name="T50" fmla="*/ 118 w 305"/>
                <a:gd name="T51" fmla="*/ 351 h 428"/>
                <a:gd name="T52" fmla="*/ 99 w 305"/>
                <a:gd name="T53" fmla="*/ 349 h 428"/>
                <a:gd name="T54" fmla="*/ 92 w 305"/>
                <a:gd name="T55" fmla="*/ 348 h 428"/>
                <a:gd name="T56" fmla="*/ 92 w 305"/>
                <a:gd name="T57" fmla="*/ 247 h 428"/>
                <a:gd name="T58" fmla="*/ 276 w 305"/>
                <a:gd name="T59" fmla="*/ 247 h 428"/>
                <a:gd name="T60" fmla="*/ 276 w 305"/>
                <a:gd name="T61" fmla="*/ 175 h 428"/>
                <a:gd name="T62" fmla="*/ 92 w 305"/>
                <a:gd name="T63" fmla="*/ 175 h 428"/>
                <a:gd name="T64" fmla="*/ 92 w 305"/>
                <a:gd name="T65" fmla="*/ 79 h 428"/>
                <a:gd name="T66" fmla="*/ 92 w 305"/>
                <a:gd name="T67" fmla="*/ 79 h 428"/>
                <a:gd name="T68" fmla="*/ 99 w 305"/>
                <a:gd name="T69" fmla="*/ 78 h 428"/>
                <a:gd name="T70" fmla="*/ 117 w 305"/>
                <a:gd name="T71" fmla="*/ 76 h 428"/>
                <a:gd name="T72" fmla="*/ 145 w 305"/>
                <a:gd name="T73" fmla="*/ 74 h 428"/>
                <a:gd name="T74" fmla="*/ 182 w 305"/>
                <a:gd name="T75" fmla="*/ 73 h 428"/>
                <a:gd name="T76" fmla="*/ 182 w 305"/>
                <a:gd name="T77" fmla="*/ 73 h 428"/>
                <a:gd name="T78" fmla="*/ 205 w 305"/>
                <a:gd name="T79" fmla="*/ 73 h 428"/>
                <a:gd name="T80" fmla="*/ 226 w 305"/>
                <a:gd name="T81" fmla="*/ 74 h 428"/>
                <a:gd name="T82" fmla="*/ 263 w 305"/>
                <a:gd name="T83" fmla="*/ 77 h 428"/>
                <a:gd name="T84" fmla="*/ 289 w 305"/>
                <a:gd name="T85" fmla="*/ 80 h 428"/>
                <a:gd name="T86" fmla="*/ 298 w 305"/>
                <a:gd name="T87" fmla="*/ 82 h 428"/>
                <a:gd name="T88" fmla="*/ 298 w 305"/>
                <a:gd name="T89" fmla="*/ 10 h 428"/>
                <a:gd name="T90" fmla="*/ 298 w 305"/>
                <a:gd name="T91" fmla="*/ 10 h 428"/>
                <a:gd name="T92" fmla="*/ 289 w 305"/>
                <a:gd name="T93" fmla="*/ 9 h 428"/>
                <a:gd name="T94" fmla="*/ 264 w 305"/>
                <a:gd name="T95" fmla="*/ 5 h 428"/>
                <a:gd name="T96" fmla="*/ 224 w 305"/>
                <a:gd name="T97" fmla="*/ 2 h 428"/>
                <a:gd name="T98" fmla="*/ 200 w 305"/>
                <a:gd name="T99" fmla="*/ 1 h 428"/>
                <a:gd name="T100" fmla="*/ 172 w 305"/>
                <a:gd name="T101" fmla="*/ 0 h 428"/>
                <a:gd name="T102" fmla="*/ 172 w 305"/>
                <a:gd name="T103" fmla="*/ 0 h 428"/>
                <a:gd name="T104" fmla="*/ 134 w 305"/>
                <a:gd name="T105" fmla="*/ 1 h 428"/>
                <a:gd name="T106" fmla="*/ 102 w 305"/>
                <a:gd name="T107" fmla="*/ 3 h 428"/>
                <a:gd name="T108" fmla="*/ 72 w 305"/>
                <a:gd name="T109" fmla="*/ 6 h 428"/>
                <a:gd name="T110" fmla="*/ 47 w 305"/>
                <a:gd name="T111" fmla="*/ 9 h 428"/>
                <a:gd name="T112" fmla="*/ 27 w 305"/>
                <a:gd name="T113" fmla="*/ 13 h 428"/>
                <a:gd name="T114" fmla="*/ 13 w 305"/>
                <a:gd name="T115" fmla="*/ 15 h 428"/>
                <a:gd name="T116" fmla="*/ 0 w 305"/>
                <a:gd name="T117" fmla="*/ 19 h 428"/>
                <a:gd name="T118" fmla="*/ 0 w 305"/>
                <a:gd name="T119" fmla="*/ 407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05" h="428">
                  <a:moveTo>
                    <a:pt x="0" y="407"/>
                  </a:moveTo>
                  <a:lnTo>
                    <a:pt x="0" y="407"/>
                  </a:lnTo>
                  <a:lnTo>
                    <a:pt x="13" y="411"/>
                  </a:lnTo>
                  <a:lnTo>
                    <a:pt x="47" y="418"/>
                  </a:lnTo>
                  <a:lnTo>
                    <a:pt x="71" y="421"/>
                  </a:lnTo>
                  <a:lnTo>
                    <a:pt x="98" y="425"/>
                  </a:lnTo>
                  <a:lnTo>
                    <a:pt x="129" y="427"/>
                  </a:lnTo>
                  <a:lnTo>
                    <a:pt x="163" y="428"/>
                  </a:lnTo>
                  <a:lnTo>
                    <a:pt x="163" y="428"/>
                  </a:lnTo>
                  <a:lnTo>
                    <a:pt x="197" y="427"/>
                  </a:lnTo>
                  <a:lnTo>
                    <a:pt x="226" y="426"/>
                  </a:lnTo>
                  <a:lnTo>
                    <a:pt x="251" y="424"/>
                  </a:lnTo>
                  <a:lnTo>
                    <a:pt x="270" y="422"/>
                  </a:lnTo>
                  <a:lnTo>
                    <a:pt x="297" y="419"/>
                  </a:lnTo>
                  <a:lnTo>
                    <a:pt x="305" y="417"/>
                  </a:lnTo>
                  <a:lnTo>
                    <a:pt x="305" y="346"/>
                  </a:lnTo>
                  <a:lnTo>
                    <a:pt x="305" y="346"/>
                  </a:lnTo>
                  <a:lnTo>
                    <a:pt x="297" y="347"/>
                  </a:lnTo>
                  <a:lnTo>
                    <a:pt x="272" y="351"/>
                  </a:lnTo>
                  <a:lnTo>
                    <a:pt x="235" y="354"/>
                  </a:lnTo>
                  <a:lnTo>
                    <a:pt x="213" y="355"/>
                  </a:lnTo>
                  <a:lnTo>
                    <a:pt x="188" y="355"/>
                  </a:lnTo>
                  <a:lnTo>
                    <a:pt x="188" y="355"/>
                  </a:lnTo>
                  <a:lnTo>
                    <a:pt x="167" y="355"/>
                  </a:lnTo>
                  <a:lnTo>
                    <a:pt x="149" y="354"/>
                  </a:lnTo>
                  <a:lnTo>
                    <a:pt x="118" y="351"/>
                  </a:lnTo>
                  <a:lnTo>
                    <a:pt x="99" y="349"/>
                  </a:lnTo>
                  <a:lnTo>
                    <a:pt x="92" y="348"/>
                  </a:lnTo>
                  <a:lnTo>
                    <a:pt x="92" y="247"/>
                  </a:lnTo>
                  <a:lnTo>
                    <a:pt x="276" y="247"/>
                  </a:lnTo>
                  <a:lnTo>
                    <a:pt x="276" y="175"/>
                  </a:lnTo>
                  <a:lnTo>
                    <a:pt x="92" y="175"/>
                  </a:lnTo>
                  <a:lnTo>
                    <a:pt x="92" y="79"/>
                  </a:lnTo>
                  <a:lnTo>
                    <a:pt x="92" y="79"/>
                  </a:lnTo>
                  <a:lnTo>
                    <a:pt x="99" y="78"/>
                  </a:lnTo>
                  <a:lnTo>
                    <a:pt x="117" y="76"/>
                  </a:lnTo>
                  <a:lnTo>
                    <a:pt x="145" y="74"/>
                  </a:lnTo>
                  <a:lnTo>
                    <a:pt x="182" y="73"/>
                  </a:lnTo>
                  <a:lnTo>
                    <a:pt x="182" y="73"/>
                  </a:lnTo>
                  <a:lnTo>
                    <a:pt x="205" y="73"/>
                  </a:lnTo>
                  <a:lnTo>
                    <a:pt x="226" y="74"/>
                  </a:lnTo>
                  <a:lnTo>
                    <a:pt x="263" y="77"/>
                  </a:lnTo>
                  <a:lnTo>
                    <a:pt x="289" y="80"/>
                  </a:lnTo>
                  <a:lnTo>
                    <a:pt x="298" y="82"/>
                  </a:lnTo>
                  <a:lnTo>
                    <a:pt x="298" y="10"/>
                  </a:lnTo>
                  <a:lnTo>
                    <a:pt x="298" y="10"/>
                  </a:lnTo>
                  <a:lnTo>
                    <a:pt x="289" y="9"/>
                  </a:lnTo>
                  <a:lnTo>
                    <a:pt x="264" y="5"/>
                  </a:lnTo>
                  <a:lnTo>
                    <a:pt x="224" y="2"/>
                  </a:lnTo>
                  <a:lnTo>
                    <a:pt x="200" y="1"/>
                  </a:lnTo>
                  <a:lnTo>
                    <a:pt x="172" y="0"/>
                  </a:lnTo>
                  <a:lnTo>
                    <a:pt x="172" y="0"/>
                  </a:lnTo>
                  <a:lnTo>
                    <a:pt x="134" y="1"/>
                  </a:lnTo>
                  <a:lnTo>
                    <a:pt x="102" y="3"/>
                  </a:lnTo>
                  <a:lnTo>
                    <a:pt x="72" y="6"/>
                  </a:lnTo>
                  <a:lnTo>
                    <a:pt x="47" y="9"/>
                  </a:lnTo>
                  <a:lnTo>
                    <a:pt x="27" y="13"/>
                  </a:lnTo>
                  <a:lnTo>
                    <a:pt x="13" y="15"/>
                  </a:lnTo>
                  <a:lnTo>
                    <a:pt x="0" y="19"/>
                  </a:lnTo>
                  <a:lnTo>
                    <a:pt x="0" y="40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57" name="Freeform 56"/>
            <p:cNvSpPr>
              <a:spLocks/>
            </p:cNvSpPr>
            <p:nvPr userDrawn="1"/>
          </p:nvSpPr>
          <p:spPr bwMode="auto">
            <a:xfrm>
              <a:off x="4767" y="3974"/>
              <a:ext cx="124" cy="105"/>
            </a:xfrm>
            <a:custGeom>
              <a:avLst/>
              <a:gdLst>
                <a:gd name="T0" fmla="*/ 255 w 496"/>
                <a:gd name="T1" fmla="*/ 246 h 422"/>
                <a:gd name="T2" fmla="*/ 255 w 496"/>
                <a:gd name="T3" fmla="*/ 246 h 422"/>
                <a:gd name="T4" fmla="*/ 251 w 496"/>
                <a:gd name="T5" fmla="*/ 257 h 422"/>
                <a:gd name="T6" fmla="*/ 248 w 496"/>
                <a:gd name="T7" fmla="*/ 270 h 422"/>
                <a:gd name="T8" fmla="*/ 248 w 496"/>
                <a:gd name="T9" fmla="*/ 270 h 422"/>
                <a:gd name="T10" fmla="*/ 244 w 496"/>
                <a:gd name="T11" fmla="*/ 257 h 422"/>
                <a:gd name="T12" fmla="*/ 241 w 496"/>
                <a:gd name="T13" fmla="*/ 246 h 422"/>
                <a:gd name="T14" fmla="*/ 159 w 496"/>
                <a:gd name="T15" fmla="*/ 39 h 422"/>
                <a:gd name="T16" fmla="*/ 159 w 496"/>
                <a:gd name="T17" fmla="*/ 39 h 422"/>
                <a:gd name="T18" fmla="*/ 153 w 496"/>
                <a:gd name="T19" fmla="*/ 28 h 422"/>
                <a:gd name="T20" fmla="*/ 147 w 496"/>
                <a:gd name="T21" fmla="*/ 19 h 422"/>
                <a:gd name="T22" fmla="*/ 140 w 496"/>
                <a:gd name="T23" fmla="*/ 11 h 422"/>
                <a:gd name="T24" fmla="*/ 132 w 496"/>
                <a:gd name="T25" fmla="*/ 7 h 422"/>
                <a:gd name="T26" fmla="*/ 122 w 496"/>
                <a:gd name="T27" fmla="*/ 3 h 422"/>
                <a:gd name="T28" fmla="*/ 110 w 496"/>
                <a:gd name="T29" fmla="*/ 1 h 422"/>
                <a:gd name="T30" fmla="*/ 98 w 496"/>
                <a:gd name="T31" fmla="*/ 1 h 422"/>
                <a:gd name="T32" fmla="*/ 84 w 496"/>
                <a:gd name="T33" fmla="*/ 0 h 422"/>
                <a:gd name="T34" fmla="*/ 84 w 496"/>
                <a:gd name="T35" fmla="*/ 0 h 422"/>
                <a:gd name="T36" fmla="*/ 58 w 496"/>
                <a:gd name="T37" fmla="*/ 1 h 422"/>
                <a:gd name="T38" fmla="*/ 42 w 496"/>
                <a:gd name="T39" fmla="*/ 2 h 422"/>
                <a:gd name="T40" fmla="*/ 0 w 496"/>
                <a:gd name="T41" fmla="*/ 422 h 422"/>
                <a:gd name="T42" fmla="*/ 93 w 496"/>
                <a:gd name="T43" fmla="*/ 422 h 422"/>
                <a:gd name="T44" fmla="*/ 113 w 496"/>
                <a:gd name="T45" fmla="*/ 140 h 422"/>
                <a:gd name="T46" fmla="*/ 201 w 496"/>
                <a:gd name="T47" fmla="*/ 353 h 422"/>
                <a:gd name="T48" fmla="*/ 201 w 496"/>
                <a:gd name="T49" fmla="*/ 353 h 422"/>
                <a:gd name="T50" fmla="*/ 204 w 496"/>
                <a:gd name="T51" fmla="*/ 359 h 422"/>
                <a:gd name="T52" fmla="*/ 208 w 496"/>
                <a:gd name="T53" fmla="*/ 364 h 422"/>
                <a:gd name="T54" fmla="*/ 213 w 496"/>
                <a:gd name="T55" fmla="*/ 368 h 422"/>
                <a:gd name="T56" fmla="*/ 218 w 496"/>
                <a:gd name="T57" fmla="*/ 371 h 422"/>
                <a:gd name="T58" fmla="*/ 224 w 496"/>
                <a:gd name="T59" fmla="*/ 373 h 422"/>
                <a:gd name="T60" fmla="*/ 231 w 496"/>
                <a:gd name="T61" fmla="*/ 376 h 422"/>
                <a:gd name="T62" fmla="*/ 239 w 496"/>
                <a:gd name="T63" fmla="*/ 377 h 422"/>
                <a:gd name="T64" fmla="*/ 248 w 496"/>
                <a:gd name="T65" fmla="*/ 377 h 422"/>
                <a:gd name="T66" fmla="*/ 248 w 496"/>
                <a:gd name="T67" fmla="*/ 377 h 422"/>
                <a:gd name="T68" fmla="*/ 257 w 496"/>
                <a:gd name="T69" fmla="*/ 377 h 422"/>
                <a:gd name="T70" fmla="*/ 266 w 496"/>
                <a:gd name="T71" fmla="*/ 376 h 422"/>
                <a:gd name="T72" fmla="*/ 273 w 496"/>
                <a:gd name="T73" fmla="*/ 373 h 422"/>
                <a:gd name="T74" fmla="*/ 279 w 496"/>
                <a:gd name="T75" fmla="*/ 371 h 422"/>
                <a:gd name="T76" fmla="*/ 284 w 496"/>
                <a:gd name="T77" fmla="*/ 368 h 422"/>
                <a:gd name="T78" fmla="*/ 288 w 496"/>
                <a:gd name="T79" fmla="*/ 364 h 422"/>
                <a:gd name="T80" fmla="*/ 291 w 496"/>
                <a:gd name="T81" fmla="*/ 359 h 422"/>
                <a:gd name="T82" fmla="*/ 294 w 496"/>
                <a:gd name="T83" fmla="*/ 353 h 422"/>
                <a:gd name="T84" fmla="*/ 382 w 496"/>
                <a:gd name="T85" fmla="*/ 140 h 422"/>
                <a:gd name="T86" fmla="*/ 403 w 496"/>
                <a:gd name="T87" fmla="*/ 422 h 422"/>
                <a:gd name="T88" fmla="*/ 496 w 496"/>
                <a:gd name="T89" fmla="*/ 422 h 422"/>
                <a:gd name="T90" fmla="*/ 454 w 496"/>
                <a:gd name="T91" fmla="*/ 2 h 422"/>
                <a:gd name="T92" fmla="*/ 454 w 496"/>
                <a:gd name="T93" fmla="*/ 2 h 422"/>
                <a:gd name="T94" fmla="*/ 438 w 496"/>
                <a:gd name="T95" fmla="*/ 1 h 422"/>
                <a:gd name="T96" fmla="*/ 412 w 496"/>
                <a:gd name="T97" fmla="*/ 0 h 422"/>
                <a:gd name="T98" fmla="*/ 412 w 496"/>
                <a:gd name="T99" fmla="*/ 0 h 422"/>
                <a:gd name="T100" fmla="*/ 397 w 496"/>
                <a:gd name="T101" fmla="*/ 1 h 422"/>
                <a:gd name="T102" fmla="*/ 385 w 496"/>
                <a:gd name="T103" fmla="*/ 1 h 422"/>
                <a:gd name="T104" fmla="*/ 374 w 496"/>
                <a:gd name="T105" fmla="*/ 3 h 422"/>
                <a:gd name="T106" fmla="*/ 365 w 496"/>
                <a:gd name="T107" fmla="*/ 7 h 422"/>
                <a:gd name="T108" fmla="*/ 356 w 496"/>
                <a:gd name="T109" fmla="*/ 11 h 422"/>
                <a:gd name="T110" fmla="*/ 348 w 496"/>
                <a:gd name="T111" fmla="*/ 19 h 422"/>
                <a:gd name="T112" fmla="*/ 342 w 496"/>
                <a:gd name="T113" fmla="*/ 28 h 422"/>
                <a:gd name="T114" fmla="*/ 337 w 496"/>
                <a:gd name="T115" fmla="*/ 39 h 422"/>
                <a:gd name="T116" fmla="*/ 255 w 496"/>
                <a:gd name="T117" fmla="*/ 246 h 4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96" h="422">
                  <a:moveTo>
                    <a:pt x="255" y="246"/>
                  </a:moveTo>
                  <a:lnTo>
                    <a:pt x="255" y="246"/>
                  </a:lnTo>
                  <a:lnTo>
                    <a:pt x="251" y="257"/>
                  </a:lnTo>
                  <a:lnTo>
                    <a:pt x="248" y="270"/>
                  </a:lnTo>
                  <a:lnTo>
                    <a:pt x="248" y="270"/>
                  </a:lnTo>
                  <a:lnTo>
                    <a:pt x="244" y="257"/>
                  </a:lnTo>
                  <a:lnTo>
                    <a:pt x="241" y="246"/>
                  </a:lnTo>
                  <a:lnTo>
                    <a:pt x="159" y="39"/>
                  </a:lnTo>
                  <a:lnTo>
                    <a:pt x="159" y="39"/>
                  </a:lnTo>
                  <a:lnTo>
                    <a:pt x="153" y="28"/>
                  </a:lnTo>
                  <a:lnTo>
                    <a:pt x="147" y="19"/>
                  </a:lnTo>
                  <a:lnTo>
                    <a:pt x="140" y="11"/>
                  </a:lnTo>
                  <a:lnTo>
                    <a:pt x="132" y="7"/>
                  </a:lnTo>
                  <a:lnTo>
                    <a:pt x="122" y="3"/>
                  </a:lnTo>
                  <a:lnTo>
                    <a:pt x="110" y="1"/>
                  </a:lnTo>
                  <a:lnTo>
                    <a:pt x="98" y="1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58" y="1"/>
                  </a:lnTo>
                  <a:lnTo>
                    <a:pt x="42" y="2"/>
                  </a:lnTo>
                  <a:lnTo>
                    <a:pt x="0" y="422"/>
                  </a:lnTo>
                  <a:lnTo>
                    <a:pt x="93" y="422"/>
                  </a:lnTo>
                  <a:lnTo>
                    <a:pt x="113" y="140"/>
                  </a:lnTo>
                  <a:lnTo>
                    <a:pt x="201" y="353"/>
                  </a:lnTo>
                  <a:lnTo>
                    <a:pt x="201" y="353"/>
                  </a:lnTo>
                  <a:lnTo>
                    <a:pt x="204" y="359"/>
                  </a:lnTo>
                  <a:lnTo>
                    <a:pt x="208" y="364"/>
                  </a:lnTo>
                  <a:lnTo>
                    <a:pt x="213" y="368"/>
                  </a:lnTo>
                  <a:lnTo>
                    <a:pt x="218" y="371"/>
                  </a:lnTo>
                  <a:lnTo>
                    <a:pt x="224" y="373"/>
                  </a:lnTo>
                  <a:lnTo>
                    <a:pt x="231" y="376"/>
                  </a:lnTo>
                  <a:lnTo>
                    <a:pt x="239" y="377"/>
                  </a:lnTo>
                  <a:lnTo>
                    <a:pt x="248" y="377"/>
                  </a:lnTo>
                  <a:lnTo>
                    <a:pt x="248" y="377"/>
                  </a:lnTo>
                  <a:lnTo>
                    <a:pt x="257" y="377"/>
                  </a:lnTo>
                  <a:lnTo>
                    <a:pt x="266" y="376"/>
                  </a:lnTo>
                  <a:lnTo>
                    <a:pt x="273" y="373"/>
                  </a:lnTo>
                  <a:lnTo>
                    <a:pt x="279" y="371"/>
                  </a:lnTo>
                  <a:lnTo>
                    <a:pt x="284" y="368"/>
                  </a:lnTo>
                  <a:lnTo>
                    <a:pt x="288" y="364"/>
                  </a:lnTo>
                  <a:lnTo>
                    <a:pt x="291" y="359"/>
                  </a:lnTo>
                  <a:lnTo>
                    <a:pt x="294" y="353"/>
                  </a:lnTo>
                  <a:lnTo>
                    <a:pt x="382" y="140"/>
                  </a:lnTo>
                  <a:lnTo>
                    <a:pt x="403" y="422"/>
                  </a:lnTo>
                  <a:lnTo>
                    <a:pt x="496" y="422"/>
                  </a:lnTo>
                  <a:lnTo>
                    <a:pt x="454" y="2"/>
                  </a:lnTo>
                  <a:lnTo>
                    <a:pt x="454" y="2"/>
                  </a:lnTo>
                  <a:lnTo>
                    <a:pt x="438" y="1"/>
                  </a:lnTo>
                  <a:lnTo>
                    <a:pt x="412" y="0"/>
                  </a:lnTo>
                  <a:lnTo>
                    <a:pt x="412" y="0"/>
                  </a:lnTo>
                  <a:lnTo>
                    <a:pt x="397" y="1"/>
                  </a:lnTo>
                  <a:lnTo>
                    <a:pt x="385" y="1"/>
                  </a:lnTo>
                  <a:lnTo>
                    <a:pt x="374" y="3"/>
                  </a:lnTo>
                  <a:lnTo>
                    <a:pt x="365" y="7"/>
                  </a:lnTo>
                  <a:lnTo>
                    <a:pt x="356" y="11"/>
                  </a:lnTo>
                  <a:lnTo>
                    <a:pt x="348" y="19"/>
                  </a:lnTo>
                  <a:lnTo>
                    <a:pt x="342" y="28"/>
                  </a:lnTo>
                  <a:lnTo>
                    <a:pt x="337" y="39"/>
                  </a:lnTo>
                  <a:lnTo>
                    <a:pt x="255" y="24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58" name="Freeform 57"/>
            <p:cNvSpPr>
              <a:spLocks/>
            </p:cNvSpPr>
            <p:nvPr userDrawn="1"/>
          </p:nvSpPr>
          <p:spPr bwMode="auto">
            <a:xfrm>
              <a:off x="4671" y="4034"/>
              <a:ext cx="43" cy="29"/>
            </a:xfrm>
            <a:custGeom>
              <a:avLst/>
              <a:gdLst>
                <a:gd name="T0" fmla="*/ 171 w 171"/>
                <a:gd name="T1" fmla="*/ 93 h 116"/>
                <a:gd name="T2" fmla="*/ 171 w 171"/>
                <a:gd name="T3" fmla="*/ 93 h 116"/>
                <a:gd name="T4" fmla="*/ 151 w 171"/>
                <a:gd name="T5" fmla="*/ 99 h 116"/>
                <a:gd name="T6" fmla="*/ 125 w 171"/>
                <a:gd name="T7" fmla="*/ 108 h 116"/>
                <a:gd name="T8" fmla="*/ 110 w 171"/>
                <a:gd name="T9" fmla="*/ 111 h 116"/>
                <a:gd name="T10" fmla="*/ 96 w 171"/>
                <a:gd name="T11" fmla="*/ 114 h 116"/>
                <a:gd name="T12" fmla="*/ 82 w 171"/>
                <a:gd name="T13" fmla="*/ 116 h 116"/>
                <a:gd name="T14" fmla="*/ 67 w 171"/>
                <a:gd name="T15" fmla="*/ 116 h 116"/>
                <a:gd name="T16" fmla="*/ 67 w 171"/>
                <a:gd name="T17" fmla="*/ 116 h 116"/>
                <a:gd name="T18" fmla="*/ 54 w 171"/>
                <a:gd name="T19" fmla="*/ 116 h 116"/>
                <a:gd name="T20" fmla="*/ 41 w 171"/>
                <a:gd name="T21" fmla="*/ 114 h 116"/>
                <a:gd name="T22" fmla="*/ 30 w 171"/>
                <a:gd name="T23" fmla="*/ 110 h 116"/>
                <a:gd name="T24" fmla="*/ 24 w 171"/>
                <a:gd name="T25" fmla="*/ 108 h 116"/>
                <a:gd name="T26" fmla="*/ 19 w 171"/>
                <a:gd name="T27" fmla="*/ 105 h 116"/>
                <a:gd name="T28" fmla="*/ 15 w 171"/>
                <a:gd name="T29" fmla="*/ 101 h 116"/>
                <a:gd name="T30" fmla="*/ 11 w 171"/>
                <a:gd name="T31" fmla="*/ 97 h 116"/>
                <a:gd name="T32" fmla="*/ 8 w 171"/>
                <a:gd name="T33" fmla="*/ 92 h 116"/>
                <a:gd name="T34" fmla="*/ 5 w 171"/>
                <a:gd name="T35" fmla="*/ 87 h 116"/>
                <a:gd name="T36" fmla="*/ 3 w 171"/>
                <a:gd name="T37" fmla="*/ 82 h 116"/>
                <a:gd name="T38" fmla="*/ 2 w 171"/>
                <a:gd name="T39" fmla="*/ 76 h 116"/>
                <a:gd name="T40" fmla="*/ 1 w 171"/>
                <a:gd name="T41" fmla="*/ 69 h 116"/>
                <a:gd name="T42" fmla="*/ 0 w 171"/>
                <a:gd name="T43" fmla="*/ 61 h 116"/>
                <a:gd name="T44" fmla="*/ 0 w 171"/>
                <a:gd name="T45" fmla="*/ 61 h 116"/>
                <a:gd name="T46" fmla="*/ 1 w 171"/>
                <a:gd name="T47" fmla="*/ 49 h 116"/>
                <a:gd name="T48" fmla="*/ 4 w 171"/>
                <a:gd name="T49" fmla="*/ 38 h 116"/>
                <a:gd name="T50" fmla="*/ 6 w 171"/>
                <a:gd name="T51" fmla="*/ 33 h 116"/>
                <a:gd name="T52" fmla="*/ 9 w 171"/>
                <a:gd name="T53" fmla="*/ 27 h 116"/>
                <a:gd name="T54" fmla="*/ 13 w 171"/>
                <a:gd name="T55" fmla="*/ 23 h 116"/>
                <a:gd name="T56" fmla="*/ 16 w 171"/>
                <a:gd name="T57" fmla="*/ 19 h 116"/>
                <a:gd name="T58" fmla="*/ 21 w 171"/>
                <a:gd name="T59" fmla="*/ 16 h 116"/>
                <a:gd name="T60" fmla="*/ 26 w 171"/>
                <a:gd name="T61" fmla="*/ 13 h 116"/>
                <a:gd name="T62" fmla="*/ 33 w 171"/>
                <a:gd name="T63" fmla="*/ 10 h 116"/>
                <a:gd name="T64" fmla="*/ 39 w 171"/>
                <a:gd name="T65" fmla="*/ 8 h 116"/>
                <a:gd name="T66" fmla="*/ 55 w 171"/>
                <a:gd name="T67" fmla="*/ 5 h 116"/>
                <a:gd name="T68" fmla="*/ 72 w 171"/>
                <a:gd name="T69" fmla="*/ 3 h 116"/>
                <a:gd name="T70" fmla="*/ 171 w 171"/>
                <a:gd name="T71" fmla="*/ 0 h 116"/>
                <a:gd name="T72" fmla="*/ 171 w 171"/>
                <a:gd name="T73" fmla="*/ 93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71" h="116">
                  <a:moveTo>
                    <a:pt x="171" y="93"/>
                  </a:moveTo>
                  <a:lnTo>
                    <a:pt x="171" y="93"/>
                  </a:lnTo>
                  <a:lnTo>
                    <a:pt x="151" y="99"/>
                  </a:lnTo>
                  <a:lnTo>
                    <a:pt x="125" y="108"/>
                  </a:lnTo>
                  <a:lnTo>
                    <a:pt x="110" y="111"/>
                  </a:lnTo>
                  <a:lnTo>
                    <a:pt x="96" y="114"/>
                  </a:lnTo>
                  <a:lnTo>
                    <a:pt x="82" y="116"/>
                  </a:lnTo>
                  <a:lnTo>
                    <a:pt x="67" y="116"/>
                  </a:lnTo>
                  <a:lnTo>
                    <a:pt x="67" y="116"/>
                  </a:lnTo>
                  <a:lnTo>
                    <a:pt x="54" y="116"/>
                  </a:lnTo>
                  <a:lnTo>
                    <a:pt x="41" y="114"/>
                  </a:lnTo>
                  <a:lnTo>
                    <a:pt x="30" y="110"/>
                  </a:lnTo>
                  <a:lnTo>
                    <a:pt x="24" y="108"/>
                  </a:lnTo>
                  <a:lnTo>
                    <a:pt x="19" y="105"/>
                  </a:lnTo>
                  <a:lnTo>
                    <a:pt x="15" y="101"/>
                  </a:lnTo>
                  <a:lnTo>
                    <a:pt x="11" y="97"/>
                  </a:lnTo>
                  <a:lnTo>
                    <a:pt x="8" y="92"/>
                  </a:lnTo>
                  <a:lnTo>
                    <a:pt x="5" y="87"/>
                  </a:lnTo>
                  <a:lnTo>
                    <a:pt x="3" y="82"/>
                  </a:lnTo>
                  <a:lnTo>
                    <a:pt x="2" y="76"/>
                  </a:lnTo>
                  <a:lnTo>
                    <a:pt x="1" y="69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1" y="49"/>
                  </a:lnTo>
                  <a:lnTo>
                    <a:pt x="4" y="38"/>
                  </a:lnTo>
                  <a:lnTo>
                    <a:pt x="6" y="33"/>
                  </a:lnTo>
                  <a:lnTo>
                    <a:pt x="9" y="27"/>
                  </a:lnTo>
                  <a:lnTo>
                    <a:pt x="13" y="23"/>
                  </a:lnTo>
                  <a:lnTo>
                    <a:pt x="16" y="19"/>
                  </a:lnTo>
                  <a:lnTo>
                    <a:pt x="21" y="16"/>
                  </a:lnTo>
                  <a:lnTo>
                    <a:pt x="26" y="13"/>
                  </a:lnTo>
                  <a:lnTo>
                    <a:pt x="33" y="10"/>
                  </a:lnTo>
                  <a:lnTo>
                    <a:pt x="39" y="8"/>
                  </a:lnTo>
                  <a:lnTo>
                    <a:pt x="55" y="5"/>
                  </a:lnTo>
                  <a:lnTo>
                    <a:pt x="72" y="3"/>
                  </a:lnTo>
                  <a:lnTo>
                    <a:pt x="171" y="0"/>
                  </a:lnTo>
                  <a:lnTo>
                    <a:pt x="171" y="9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59" name="Freeform 58"/>
            <p:cNvSpPr>
              <a:spLocks/>
            </p:cNvSpPr>
            <p:nvPr userDrawn="1"/>
          </p:nvSpPr>
          <p:spPr bwMode="auto">
            <a:xfrm>
              <a:off x="4649" y="3974"/>
              <a:ext cx="88" cy="107"/>
            </a:xfrm>
            <a:custGeom>
              <a:avLst/>
              <a:gdLst>
                <a:gd name="T0" fmla="*/ 205 w 352"/>
                <a:gd name="T1" fmla="*/ 0 h 428"/>
                <a:gd name="T2" fmla="*/ 147 w 352"/>
                <a:gd name="T3" fmla="*/ 4 h 428"/>
                <a:gd name="T4" fmla="*/ 97 w 352"/>
                <a:gd name="T5" fmla="*/ 12 h 428"/>
                <a:gd name="T6" fmla="*/ 58 w 352"/>
                <a:gd name="T7" fmla="*/ 23 h 428"/>
                <a:gd name="T8" fmla="*/ 33 w 352"/>
                <a:gd name="T9" fmla="*/ 33 h 428"/>
                <a:gd name="T10" fmla="*/ 52 w 352"/>
                <a:gd name="T11" fmla="*/ 102 h 428"/>
                <a:gd name="T12" fmla="*/ 92 w 352"/>
                <a:gd name="T13" fmla="*/ 91 h 428"/>
                <a:gd name="T14" fmla="*/ 133 w 352"/>
                <a:gd name="T15" fmla="*/ 82 h 428"/>
                <a:gd name="T16" fmla="*/ 179 w 352"/>
                <a:gd name="T17" fmla="*/ 79 h 428"/>
                <a:gd name="T18" fmla="*/ 197 w 352"/>
                <a:gd name="T19" fmla="*/ 80 h 428"/>
                <a:gd name="T20" fmla="*/ 221 w 352"/>
                <a:gd name="T21" fmla="*/ 84 h 428"/>
                <a:gd name="T22" fmla="*/ 234 w 352"/>
                <a:gd name="T23" fmla="*/ 90 h 428"/>
                <a:gd name="T24" fmla="*/ 244 w 352"/>
                <a:gd name="T25" fmla="*/ 98 h 428"/>
                <a:gd name="T26" fmla="*/ 251 w 352"/>
                <a:gd name="T27" fmla="*/ 108 h 428"/>
                <a:gd name="T28" fmla="*/ 256 w 352"/>
                <a:gd name="T29" fmla="*/ 120 h 428"/>
                <a:gd name="T30" fmla="*/ 260 w 352"/>
                <a:gd name="T31" fmla="*/ 137 h 428"/>
                <a:gd name="T32" fmla="*/ 260 w 352"/>
                <a:gd name="T33" fmla="*/ 176 h 428"/>
                <a:gd name="T34" fmla="*/ 179 w 352"/>
                <a:gd name="T35" fmla="*/ 176 h 428"/>
                <a:gd name="T36" fmla="*/ 132 w 352"/>
                <a:gd name="T37" fmla="*/ 179 h 428"/>
                <a:gd name="T38" fmla="*/ 93 w 352"/>
                <a:gd name="T39" fmla="*/ 187 h 428"/>
                <a:gd name="T40" fmla="*/ 61 w 352"/>
                <a:gd name="T41" fmla="*/ 200 h 428"/>
                <a:gd name="T42" fmla="*/ 38 w 352"/>
                <a:gd name="T43" fmla="*/ 216 h 428"/>
                <a:gd name="T44" fmla="*/ 20 w 352"/>
                <a:gd name="T45" fmla="*/ 236 h 428"/>
                <a:gd name="T46" fmla="*/ 9 w 352"/>
                <a:gd name="T47" fmla="*/ 257 h 428"/>
                <a:gd name="T48" fmla="*/ 2 w 352"/>
                <a:gd name="T49" fmla="*/ 282 h 428"/>
                <a:gd name="T50" fmla="*/ 0 w 352"/>
                <a:gd name="T51" fmla="*/ 307 h 428"/>
                <a:gd name="T52" fmla="*/ 1 w 352"/>
                <a:gd name="T53" fmla="*/ 323 h 428"/>
                <a:gd name="T54" fmla="*/ 7 w 352"/>
                <a:gd name="T55" fmla="*/ 352 h 428"/>
                <a:gd name="T56" fmla="*/ 19 w 352"/>
                <a:gd name="T57" fmla="*/ 376 h 428"/>
                <a:gd name="T58" fmla="*/ 35 w 352"/>
                <a:gd name="T59" fmla="*/ 394 h 428"/>
                <a:gd name="T60" fmla="*/ 54 w 352"/>
                <a:gd name="T61" fmla="*/ 408 h 428"/>
                <a:gd name="T62" fmla="*/ 77 w 352"/>
                <a:gd name="T63" fmla="*/ 418 h 428"/>
                <a:gd name="T64" fmla="*/ 101 w 352"/>
                <a:gd name="T65" fmla="*/ 424 h 428"/>
                <a:gd name="T66" fmla="*/ 126 w 352"/>
                <a:gd name="T67" fmla="*/ 427 h 428"/>
                <a:gd name="T68" fmla="*/ 138 w 352"/>
                <a:gd name="T69" fmla="*/ 428 h 428"/>
                <a:gd name="T70" fmla="*/ 164 w 352"/>
                <a:gd name="T71" fmla="*/ 426 h 428"/>
                <a:gd name="T72" fmla="*/ 209 w 352"/>
                <a:gd name="T73" fmla="*/ 418 h 428"/>
                <a:gd name="T74" fmla="*/ 241 w 352"/>
                <a:gd name="T75" fmla="*/ 406 h 428"/>
                <a:gd name="T76" fmla="*/ 260 w 352"/>
                <a:gd name="T77" fmla="*/ 397 h 428"/>
                <a:gd name="T78" fmla="*/ 264 w 352"/>
                <a:gd name="T79" fmla="*/ 396 h 428"/>
                <a:gd name="T80" fmla="*/ 270 w 352"/>
                <a:gd name="T81" fmla="*/ 398 h 428"/>
                <a:gd name="T82" fmla="*/ 284 w 352"/>
                <a:gd name="T83" fmla="*/ 404 h 428"/>
                <a:gd name="T84" fmla="*/ 311 w 352"/>
                <a:gd name="T85" fmla="*/ 411 h 428"/>
                <a:gd name="T86" fmla="*/ 352 w 352"/>
                <a:gd name="T87" fmla="*/ 413 h 428"/>
                <a:gd name="T88" fmla="*/ 352 w 352"/>
                <a:gd name="T89" fmla="*/ 122 h 428"/>
                <a:gd name="T90" fmla="*/ 350 w 352"/>
                <a:gd name="T91" fmla="*/ 92 h 428"/>
                <a:gd name="T92" fmla="*/ 343 w 352"/>
                <a:gd name="T93" fmla="*/ 66 h 428"/>
                <a:gd name="T94" fmla="*/ 331 w 352"/>
                <a:gd name="T95" fmla="*/ 45 h 428"/>
                <a:gd name="T96" fmla="*/ 314 w 352"/>
                <a:gd name="T97" fmla="*/ 29 h 428"/>
                <a:gd name="T98" fmla="*/ 293 w 352"/>
                <a:gd name="T99" fmla="*/ 15 h 428"/>
                <a:gd name="T100" fmla="*/ 268 w 352"/>
                <a:gd name="T101" fmla="*/ 7 h 428"/>
                <a:gd name="T102" fmla="*/ 238 w 352"/>
                <a:gd name="T103" fmla="*/ 2 h 428"/>
                <a:gd name="T104" fmla="*/ 205 w 352"/>
                <a:gd name="T105" fmla="*/ 0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52" h="428">
                  <a:moveTo>
                    <a:pt x="205" y="0"/>
                  </a:moveTo>
                  <a:lnTo>
                    <a:pt x="205" y="0"/>
                  </a:lnTo>
                  <a:lnTo>
                    <a:pt x="176" y="1"/>
                  </a:lnTo>
                  <a:lnTo>
                    <a:pt x="147" y="4"/>
                  </a:lnTo>
                  <a:lnTo>
                    <a:pt x="121" y="7"/>
                  </a:lnTo>
                  <a:lnTo>
                    <a:pt x="97" y="12"/>
                  </a:lnTo>
                  <a:lnTo>
                    <a:pt x="77" y="17"/>
                  </a:lnTo>
                  <a:lnTo>
                    <a:pt x="58" y="23"/>
                  </a:lnTo>
                  <a:lnTo>
                    <a:pt x="44" y="28"/>
                  </a:lnTo>
                  <a:lnTo>
                    <a:pt x="33" y="33"/>
                  </a:lnTo>
                  <a:lnTo>
                    <a:pt x="52" y="102"/>
                  </a:lnTo>
                  <a:lnTo>
                    <a:pt x="52" y="102"/>
                  </a:lnTo>
                  <a:lnTo>
                    <a:pt x="63" y="98"/>
                  </a:lnTo>
                  <a:lnTo>
                    <a:pt x="92" y="91"/>
                  </a:lnTo>
                  <a:lnTo>
                    <a:pt x="111" y="86"/>
                  </a:lnTo>
                  <a:lnTo>
                    <a:pt x="133" y="82"/>
                  </a:lnTo>
                  <a:lnTo>
                    <a:pt x="155" y="80"/>
                  </a:lnTo>
                  <a:lnTo>
                    <a:pt x="179" y="79"/>
                  </a:lnTo>
                  <a:lnTo>
                    <a:pt x="179" y="79"/>
                  </a:lnTo>
                  <a:lnTo>
                    <a:pt x="197" y="80"/>
                  </a:lnTo>
                  <a:lnTo>
                    <a:pt x="214" y="82"/>
                  </a:lnTo>
                  <a:lnTo>
                    <a:pt x="221" y="84"/>
                  </a:lnTo>
                  <a:lnTo>
                    <a:pt x="228" y="86"/>
                  </a:lnTo>
                  <a:lnTo>
                    <a:pt x="234" y="90"/>
                  </a:lnTo>
                  <a:lnTo>
                    <a:pt x="239" y="94"/>
                  </a:lnTo>
                  <a:lnTo>
                    <a:pt x="244" y="98"/>
                  </a:lnTo>
                  <a:lnTo>
                    <a:pt x="248" y="102"/>
                  </a:lnTo>
                  <a:lnTo>
                    <a:pt x="251" y="108"/>
                  </a:lnTo>
                  <a:lnTo>
                    <a:pt x="254" y="114"/>
                  </a:lnTo>
                  <a:lnTo>
                    <a:pt x="256" y="120"/>
                  </a:lnTo>
                  <a:lnTo>
                    <a:pt x="258" y="129"/>
                  </a:lnTo>
                  <a:lnTo>
                    <a:pt x="260" y="137"/>
                  </a:lnTo>
                  <a:lnTo>
                    <a:pt x="260" y="146"/>
                  </a:lnTo>
                  <a:lnTo>
                    <a:pt x="260" y="176"/>
                  </a:lnTo>
                  <a:lnTo>
                    <a:pt x="179" y="176"/>
                  </a:lnTo>
                  <a:lnTo>
                    <a:pt x="179" y="176"/>
                  </a:lnTo>
                  <a:lnTo>
                    <a:pt x="154" y="177"/>
                  </a:lnTo>
                  <a:lnTo>
                    <a:pt x="132" y="179"/>
                  </a:lnTo>
                  <a:lnTo>
                    <a:pt x="111" y="182"/>
                  </a:lnTo>
                  <a:lnTo>
                    <a:pt x="93" y="187"/>
                  </a:lnTo>
                  <a:lnTo>
                    <a:pt x="77" y="192"/>
                  </a:lnTo>
                  <a:lnTo>
                    <a:pt x="61" y="200"/>
                  </a:lnTo>
                  <a:lnTo>
                    <a:pt x="49" y="207"/>
                  </a:lnTo>
                  <a:lnTo>
                    <a:pt x="38" y="216"/>
                  </a:lnTo>
                  <a:lnTo>
                    <a:pt x="29" y="225"/>
                  </a:lnTo>
                  <a:lnTo>
                    <a:pt x="20" y="236"/>
                  </a:lnTo>
                  <a:lnTo>
                    <a:pt x="14" y="246"/>
                  </a:lnTo>
                  <a:lnTo>
                    <a:pt x="9" y="257"/>
                  </a:lnTo>
                  <a:lnTo>
                    <a:pt x="5" y="270"/>
                  </a:lnTo>
                  <a:lnTo>
                    <a:pt x="2" y="282"/>
                  </a:lnTo>
                  <a:lnTo>
                    <a:pt x="1" y="294"/>
                  </a:lnTo>
                  <a:lnTo>
                    <a:pt x="0" y="307"/>
                  </a:lnTo>
                  <a:lnTo>
                    <a:pt x="0" y="307"/>
                  </a:lnTo>
                  <a:lnTo>
                    <a:pt x="1" y="323"/>
                  </a:lnTo>
                  <a:lnTo>
                    <a:pt x="3" y="338"/>
                  </a:lnTo>
                  <a:lnTo>
                    <a:pt x="7" y="352"/>
                  </a:lnTo>
                  <a:lnTo>
                    <a:pt x="12" y="364"/>
                  </a:lnTo>
                  <a:lnTo>
                    <a:pt x="19" y="376"/>
                  </a:lnTo>
                  <a:lnTo>
                    <a:pt x="27" y="386"/>
                  </a:lnTo>
                  <a:lnTo>
                    <a:pt x="35" y="394"/>
                  </a:lnTo>
                  <a:lnTo>
                    <a:pt x="45" y="401"/>
                  </a:lnTo>
                  <a:lnTo>
                    <a:pt x="54" y="408"/>
                  </a:lnTo>
                  <a:lnTo>
                    <a:pt x="65" y="414"/>
                  </a:lnTo>
                  <a:lnTo>
                    <a:pt x="77" y="418"/>
                  </a:lnTo>
                  <a:lnTo>
                    <a:pt x="89" y="422"/>
                  </a:lnTo>
                  <a:lnTo>
                    <a:pt x="101" y="424"/>
                  </a:lnTo>
                  <a:lnTo>
                    <a:pt x="113" y="426"/>
                  </a:lnTo>
                  <a:lnTo>
                    <a:pt x="126" y="427"/>
                  </a:lnTo>
                  <a:lnTo>
                    <a:pt x="138" y="428"/>
                  </a:lnTo>
                  <a:lnTo>
                    <a:pt x="138" y="428"/>
                  </a:lnTo>
                  <a:lnTo>
                    <a:pt x="151" y="427"/>
                  </a:lnTo>
                  <a:lnTo>
                    <a:pt x="164" y="426"/>
                  </a:lnTo>
                  <a:lnTo>
                    <a:pt x="189" y="423"/>
                  </a:lnTo>
                  <a:lnTo>
                    <a:pt x="209" y="418"/>
                  </a:lnTo>
                  <a:lnTo>
                    <a:pt x="227" y="412"/>
                  </a:lnTo>
                  <a:lnTo>
                    <a:pt x="241" y="406"/>
                  </a:lnTo>
                  <a:lnTo>
                    <a:pt x="252" y="401"/>
                  </a:lnTo>
                  <a:lnTo>
                    <a:pt x="260" y="397"/>
                  </a:lnTo>
                  <a:lnTo>
                    <a:pt x="264" y="396"/>
                  </a:lnTo>
                  <a:lnTo>
                    <a:pt x="264" y="396"/>
                  </a:lnTo>
                  <a:lnTo>
                    <a:pt x="266" y="397"/>
                  </a:lnTo>
                  <a:lnTo>
                    <a:pt x="270" y="398"/>
                  </a:lnTo>
                  <a:lnTo>
                    <a:pt x="276" y="401"/>
                  </a:lnTo>
                  <a:lnTo>
                    <a:pt x="284" y="404"/>
                  </a:lnTo>
                  <a:lnTo>
                    <a:pt x="295" y="407"/>
                  </a:lnTo>
                  <a:lnTo>
                    <a:pt x="311" y="411"/>
                  </a:lnTo>
                  <a:lnTo>
                    <a:pt x="329" y="412"/>
                  </a:lnTo>
                  <a:lnTo>
                    <a:pt x="352" y="413"/>
                  </a:lnTo>
                  <a:lnTo>
                    <a:pt x="352" y="122"/>
                  </a:lnTo>
                  <a:lnTo>
                    <a:pt x="352" y="122"/>
                  </a:lnTo>
                  <a:lnTo>
                    <a:pt x="352" y="106"/>
                  </a:lnTo>
                  <a:lnTo>
                    <a:pt x="350" y="92"/>
                  </a:lnTo>
                  <a:lnTo>
                    <a:pt x="347" y="78"/>
                  </a:lnTo>
                  <a:lnTo>
                    <a:pt x="343" y="66"/>
                  </a:lnTo>
                  <a:lnTo>
                    <a:pt x="337" y="56"/>
                  </a:lnTo>
                  <a:lnTo>
                    <a:pt x="331" y="45"/>
                  </a:lnTo>
                  <a:lnTo>
                    <a:pt x="323" y="36"/>
                  </a:lnTo>
                  <a:lnTo>
                    <a:pt x="314" y="29"/>
                  </a:lnTo>
                  <a:lnTo>
                    <a:pt x="304" y="22"/>
                  </a:lnTo>
                  <a:lnTo>
                    <a:pt x="293" y="15"/>
                  </a:lnTo>
                  <a:lnTo>
                    <a:pt x="281" y="11"/>
                  </a:lnTo>
                  <a:lnTo>
                    <a:pt x="268" y="7"/>
                  </a:lnTo>
                  <a:lnTo>
                    <a:pt x="253" y="4"/>
                  </a:lnTo>
                  <a:lnTo>
                    <a:pt x="238" y="2"/>
                  </a:lnTo>
                  <a:lnTo>
                    <a:pt x="223" y="1"/>
                  </a:lnTo>
                  <a:lnTo>
                    <a:pt x="205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60" name="Freeform 10"/>
            <p:cNvSpPr>
              <a:spLocks/>
            </p:cNvSpPr>
            <p:nvPr userDrawn="1"/>
          </p:nvSpPr>
          <p:spPr bwMode="auto">
            <a:xfrm>
              <a:off x="4936" y="4034"/>
              <a:ext cx="43" cy="29"/>
            </a:xfrm>
            <a:custGeom>
              <a:avLst/>
              <a:gdLst>
                <a:gd name="T0" fmla="*/ 171 w 171"/>
                <a:gd name="T1" fmla="*/ 93 h 116"/>
                <a:gd name="T2" fmla="*/ 171 w 171"/>
                <a:gd name="T3" fmla="*/ 93 h 116"/>
                <a:gd name="T4" fmla="*/ 152 w 171"/>
                <a:gd name="T5" fmla="*/ 99 h 116"/>
                <a:gd name="T6" fmla="*/ 125 w 171"/>
                <a:gd name="T7" fmla="*/ 108 h 116"/>
                <a:gd name="T8" fmla="*/ 111 w 171"/>
                <a:gd name="T9" fmla="*/ 111 h 116"/>
                <a:gd name="T10" fmla="*/ 95 w 171"/>
                <a:gd name="T11" fmla="*/ 114 h 116"/>
                <a:gd name="T12" fmla="*/ 81 w 171"/>
                <a:gd name="T13" fmla="*/ 116 h 116"/>
                <a:gd name="T14" fmla="*/ 68 w 171"/>
                <a:gd name="T15" fmla="*/ 116 h 116"/>
                <a:gd name="T16" fmla="*/ 68 w 171"/>
                <a:gd name="T17" fmla="*/ 116 h 116"/>
                <a:gd name="T18" fmla="*/ 54 w 171"/>
                <a:gd name="T19" fmla="*/ 116 h 116"/>
                <a:gd name="T20" fmla="*/ 41 w 171"/>
                <a:gd name="T21" fmla="*/ 114 h 116"/>
                <a:gd name="T22" fmla="*/ 29 w 171"/>
                <a:gd name="T23" fmla="*/ 110 h 116"/>
                <a:gd name="T24" fmla="*/ 24 w 171"/>
                <a:gd name="T25" fmla="*/ 108 h 116"/>
                <a:gd name="T26" fmla="*/ 20 w 171"/>
                <a:gd name="T27" fmla="*/ 105 h 116"/>
                <a:gd name="T28" fmla="*/ 16 w 171"/>
                <a:gd name="T29" fmla="*/ 101 h 116"/>
                <a:gd name="T30" fmla="*/ 12 w 171"/>
                <a:gd name="T31" fmla="*/ 97 h 116"/>
                <a:gd name="T32" fmla="*/ 9 w 171"/>
                <a:gd name="T33" fmla="*/ 92 h 116"/>
                <a:gd name="T34" fmla="*/ 6 w 171"/>
                <a:gd name="T35" fmla="*/ 87 h 116"/>
                <a:gd name="T36" fmla="*/ 3 w 171"/>
                <a:gd name="T37" fmla="*/ 82 h 116"/>
                <a:gd name="T38" fmla="*/ 1 w 171"/>
                <a:gd name="T39" fmla="*/ 76 h 116"/>
                <a:gd name="T40" fmla="*/ 0 w 171"/>
                <a:gd name="T41" fmla="*/ 69 h 116"/>
                <a:gd name="T42" fmla="*/ 0 w 171"/>
                <a:gd name="T43" fmla="*/ 61 h 116"/>
                <a:gd name="T44" fmla="*/ 0 w 171"/>
                <a:gd name="T45" fmla="*/ 61 h 116"/>
                <a:gd name="T46" fmla="*/ 1 w 171"/>
                <a:gd name="T47" fmla="*/ 49 h 116"/>
                <a:gd name="T48" fmla="*/ 4 w 171"/>
                <a:gd name="T49" fmla="*/ 38 h 116"/>
                <a:gd name="T50" fmla="*/ 7 w 171"/>
                <a:gd name="T51" fmla="*/ 33 h 116"/>
                <a:gd name="T52" fmla="*/ 10 w 171"/>
                <a:gd name="T53" fmla="*/ 27 h 116"/>
                <a:gd name="T54" fmla="*/ 13 w 171"/>
                <a:gd name="T55" fmla="*/ 23 h 116"/>
                <a:gd name="T56" fmla="*/ 17 w 171"/>
                <a:gd name="T57" fmla="*/ 19 h 116"/>
                <a:gd name="T58" fmla="*/ 22 w 171"/>
                <a:gd name="T59" fmla="*/ 16 h 116"/>
                <a:gd name="T60" fmla="*/ 27 w 171"/>
                <a:gd name="T61" fmla="*/ 13 h 116"/>
                <a:gd name="T62" fmla="*/ 33 w 171"/>
                <a:gd name="T63" fmla="*/ 10 h 116"/>
                <a:gd name="T64" fmla="*/ 39 w 171"/>
                <a:gd name="T65" fmla="*/ 8 h 116"/>
                <a:gd name="T66" fmla="*/ 55 w 171"/>
                <a:gd name="T67" fmla="*/ 5 h 116"/>
                <a:gd name="T68" fmla="*/ 73 w 171"/>
                <a:gd name="T69" fmla="*/ 3 h 116"/>
                <a:gd name="T70" fmla="*/ 171 w 171"/>
                <a:gd name="T71" fmla="*/ 0 h 116"/>
                <a:gd name="T72" fmla="*/ 171 w 171"/>
                <a:gd name="T73" fmla="*/ 93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71" h="116">
                  <a:moveTo>
                    <a:pt x="171" y="93"/>
                  </a:moveTo>
                  <a:lnTo>
                    <a:pt x="171" y="93"/>
                  </a:lnTo>
                  <a:lnTo>
                    <a:pt x="152" y="99"/>
                  </a:lnTo>
                  <a:lnTo>
                    <a:pt x="125" y="108"/>
                  </a:lnTo>
                  <a:lnTo>
                    <a:pt x="111" y="111"/>
                  </a:lnTo>
                  <a:lnTo>
                    <a:pt x="95" y="114"/>
                  </a:lnTo>
                  <a:lnTo>
                    <a:pt x="81" y="116"/>
                  </a:lnTo>
                  <a:lnTo>
                    <a:pt x="68" y="116"/>
                  </a:lnTo>
                  <a:lnTo>
                    <a:pt x="68" y="116"/>
                  </a:lnTo>
                  <a:lnTo>
                    <a:pt x="54" y="116"/>
                  </a:lnTo>
                  <a:lnTo>
                    <a:pt x="41" y="114"/>
                  </a:lnTo>
                  <a:lnTo>
                    <a:pt x="29" y="110"/>
                  </a:lnTo>
                  <a:lnTo>
                    <a:pt x="24" y="108"/>
                  </a:lnTo>
                  <a:lnTo>
                    <a:pt x="20" y="105"/>
                  </a:lnTo>
                  <a:lnTo>
                    <a:pt x="16" y="101"/>
                  </a:lnTo>
                  <a:lnTo>
                    <a:pt x="12" y="97"/>
                  </a:lnTo>
                  <a:lnTo>
                    <a:pt x="9" y="92"/>
                  </a:lnTo>
                  <a:lnTo>
                    <a:pt x="6" y="87"/>
                  </a:lnTo>
                  <a:lnTo>
                    <a:pt x="3" y="82"/>
                  </a:lnTo>
                  <a:lnTo>
                    <a:pt x="1" y="76"/>
                  </a:lnTo>
                  <a:lnTo>
                    <a:pt x="0" y="69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1" y="49"/>
                  </a:lnTo>
                  <a:lnTo>
                    <a:pt x="4" y="38"/>
                  </a:lnTo>
                  <a:lnTo>
                    <a:pt x="7" y="33"/>
                  </a:lnTo>
                  <a:lnTo>
                    <a:pt x="10" y="27"/>
                  </a:lnTo>
                  <a:lnTo>
                    <a:pt x="13" y="23"/>
                  </a:lnTo>
                  <a:lnTo>
                    <a:pt x="17" y="19"/>
                  </a:lnTo>
                  <a:lnTo>
                    <a:pt x="22" y="16"/>
                  </a:lnTo>
                  <a:lnTo>
                    <a:pt x="27" y="13"/>
                  </a:lnTo>
                  <a:lnTo>
                    <a:pt x="33" y="10"/>
                  </a:lnTo>
                  <a:lnTo>
                    <a:pt x="39" y="8"/>
                  </a:lnTo>
                  <a:lnTo>
                    <a:pt x="55" y="5"/>
                  </a:lnTo>
                  <a:lnTo>
                    <a:pt x="73" y="3"/>
                  </a:lnTo>
                  <a:lnTo>
                    <a:pt x="171" y="0"/>
                  </a:lnTo>
                  <a:lnTo>
                    <a:pt x="171" y="9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61" name="Freeform 11"/>
            <p:cNvSpPr>
              <a:spLocks/>
            </p:cNvSpPr>
            <p:nvPr userDrawn="1"/>
          </p:nvSpPr>
          <p:spPr bwMode="auto">
            <a:xfrm>
              <a:off x="4914" y="3974"/>
              <a:ext cx="88" cy="107"/>
            </a:xfrm>
            <a:custGeom>
              <a:avLst/>
              <a:gdLst>
                <a:gd name="T0" fmla="*/ 206 w 353"/>
                <a:gd name="T1" fmla="*/ 0 h 428"/>
                <a:gd name="T2" fmla="*/ 148 w 353"/>
                <a:gd name="T3" fmla="*/ 4 h 428"/>
                <a:gd name="T4" fmla="*/ 98 w 353"/>
                <a:gd name="T5" fmla="*/ 12 h 428"/>
                <a:gd name="T6" fmla="*/ 59 w 353"/>
                <a:gd name="T7" fmla="*/ 23 h 428"/>
                <a:gd name="T8" fmla="*/ 33 w 353"/>
                <a:gd name="T9" fmla="*/ 33 h 428"/>
                <a:gd name="T10" fmla="*/ 53 w 353"/>
                <a:gd name="T11" fmla="*/ 102 h 428"/>
                <a:gd name="T12" fmla="*/ 92 w 353"/>
                <a:gd name="T13" fmla="*/ 91 h 428"/>
                <a:gd name="T14" fmla="*/ 132 w 353"/>
                <a:gd name="T15" fmla="*/ 82 h 428"/>
                <a:gd name="T16" fmla="*/ 178 w 353"/>
                <a:gd name="T17" fmla="*/ 79 h 428"/>
                <a:gd name="T18" fmla="*/ 198 w 353"/>
                <a:gd name="T19" fmla="*/ 80 h 428"/>
                <a:gd name="T20" fmla="*/ 221 w 353"/>
                <a:gd name="T21" fmla="*/ 84 h 428"/>
                <a:gd name="T22" fmla="*/ 233 w 353"/>
                <a:gd name="T23" fmla="*/ 90 h 428"/>
                <a:gd name="T24" fmla="*/ 244 w 353"/>
                <a:gd name="T25" fmla="*/ 98 h 428"/>
                <a:gd name="T26" fmla="*/ 252 w 353"/>
                <a:gd name="T27" fmla="*/ 108 h 428"/>
                <a:gd name="T28" fmla="*/ 257 w 353"/>
                <a:gd name="T29" fmla="*/ 120 h 428"/>
                <a:gd name="T30" fmla="*/ 259 w 353"/>
                <a:gd name="T31" fmla="*/ 137 h 428"/>
                <a:gd name="T32" fmla="*/ 260 w 353"/>
                <a:gd name="T33" fmla="*/ 176 h 428"/>
                <a:gd name="T34" fmla="*/ 178 w 353"/>
                <a:gd name="T35" fmla="*/ 176 h 428"/>
                <a:gd name="T36" fmla="*/ 131 w 353"/>
                <a:gd name="T37" fmla="*/ 179 h 428"/>
                <a:gd name="T38" fmla="*/ 92 w 353"/>
                <a:gd name="T39" fmla="*/ 187 h 428"/>
                <a:gd name="T40" fmla="*/ 62 w 353"/>
                <a:gd name="T41" fmla="*/ 200 h 428"/>
                <a:gd name="T42" fmla="*/ 38 w 353"/>
                <a:gd name="T43" fmla="*/ 216 h 428"/>
                <a:gd name="T44" fmla="*/ 21 w 353"/>
                <a:gd name="T45" fmla="*/ 236 h 428"/>
                <a:gd name="T46" fmla="*/ 9 w 353"/>
                <a:gd name="T47" fmla="*/ 257 h 428"/>
                <a:gd name="T48" fmla="*/ 3 w 353"/>
                <a:gd name="T49" fmla="*/ 282 h 428"/>
                <a:gd name="T50" fmla="*/ 0 w 353"/>
                <a:gd name="T51" fmla="*/ 307 h 428"/>
                <a:gd name="T52" fmla="*/ 2 w 353"/>
                <a:gd name="T53" fmla="*/ 323 h 428"/>
                <a:gd name="T54" fmla="*/ 8 w 353"/>
                <a:gd name="T55" fmla="*/ 352 h 428"/>
                <a:gd name="T56" fmla="*/ 19 w 353"/>
                <a:gd name="T57" fmla="*/ 376 h 428"/>
                <a:gd name="T58" fmla="*/ 35 w 353"/>
                <a:gd name="T59" fmla="*/ 394 h 428"/>
                <a:gd name="T60" fmla="*/ 55 w 353"/>
                <a:gd name="T61" fmla="*/ 408 h 428"/>
                <a:gd name="T62" fmla="*/ 77 w 353"/>
                <a:gd name="T63" fmla="*/ 418 h 428"/>
                <a:gd name="T64" fmla="*/ 101 w 353"/>
                <a:gd name="T65" fmla="*/ 424 h 428"/>
                <a:gd name="T66" fmla="*/ 125 w 353"/>
                <a:gd name="T67" fmla="*/ 427 h 428"/>
                <a:gd name="T68" fmla="*/ 137 w 353"/>
                <a:gd name="T69" fmla="*/ 428 h 428"/>
                <a:gd name="T70" fmla="*/ 165 w 353"/>
                <a:gd name="T71" fmla="*/ 426 h 428"/>
                <a:gd name="T72" fmla="*/ 210 w 353"/>
                <a:gd name="T73" fmla="*/ 418 h 428"/>
                <a:gd name="T74" fmla="*/ 242 w 353"/>
                <a:gd name="T75" fmla="*/ 406 h 428"/>
                <a:gd name="T76" fmla="*/ 260 w 353"/>
                <a:gd name="T77" fmla="*/ 397 h 428"/>
                <a:gd name="T78" fmla="*/ 264 w 353"/>
                <a:gd name="T79" fmla="*/ 396 h 428"/>
                <a:gd name="T80" fmla="*/ 269 w 353"/>
                <a:gd name="T81" fmla="*/ 398 h 428"/>
                <a:gd name="T82" fmla="*/ 283 w 353"/>
                <a:gd name="T83" fmla="*/ 404 h 428"/>
                <a:gd name="T84" fmla="*/ 310 w 353"/>
                <a:gd name="T85" fmla="*/ 411 h 428"/>
                <a:gd name="T86" fmla="*/ 353 w 353"/>
                <a:gd name="T87" fmla="*/ 413 h 428"/>
                <a:gd name="T88" fmla="*/ 353 w 353"/>
                <a:gd name="T89" fmla="*/ 122 h 428"/>
                <a:gd name="T90" fmla="*/ 351 w 353"/>
                <a:gd name="T91" fmla="*/ 92 h 428"/>
                <a:gd name="T92" fmla="*/ 343 w 353"/>
                <a:gd name="T93" fmla="*/ 66 h 428"/>
                <a:gd name="T94" fmla="*/ 330 w 353"/>
                <a:gd name="T95" fmla="*/ 45 h 428"/>
                <a:gd name="T96" fmla="*/ 314 w 353"/>
                <a:gd name="T97" fmla="*/ 29 h 428"/>
                <a:gd name="T98" fmla="*/ 293 w 353"/>
                <a:gd name="T99" fmla="*/ 15 h 428"/>
                <a:gd name="T100" fmla="*/ 268 w 353"/>
                <a:gd name="T101" fmla="*/ 7 h 428"/>
                <a:gd name="T102" fmla="*/ 239 w 353"/>
                <a:gd name="T103" fmla="*/ 2 h 428"/>
                <a:gd name="T104" fmla="*/ 206 w 353"/>
                <a:gd name="T105" fmla="*/ 0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53" h="428">
                  <a:moveTo>
                    <a:pt x="206" y="0"/>
                  </a:moveTo>
                  <a:lnTo>
                    <a:pt x="206" y="0"/>
                  </a:lnTo>
                  <a:lnTo>
                    <a:pt x="175" y="1"/>
                  </a:lnTo>
                  <a:lnTo>
                    <a:pt x="148" y="4"/>
                  </a:lnTo>
                  <a:lnTo>
                    <a:pt x="121" y="7"/>
                  </a:lnTo>
                  <a:lnTo>
                    <a:pt x="98" y="12"/>
                  </a:lnTo>
                  <a:lnTo>
                    <a:pt x="77" y="17"/>
                  </a:lnTo>
                  <a:lnTo>
                    <a:pt x="59" y="23"/>
                  </a:lnTo>
                  <a:lnTo>
                    <a:pt x="44" y="28"/>
                  </a:lnTo>
                  <a:lnTo>
                    <a:pt x="33" y="33"/>
                  </a:lnTo>
                  <a:lnTo>
                    <a:pt x="53" y="102"/>
                  </a:lnTo>
                  <a:lnTo>
                    <a:pt x="53" y="102"/>
                  </a:lnTo>
                  <a:lnTo>
                    <a:pt x="64" y="98"/>
                  </a:lnTo>
                  <a:lnTo>
                    <a:pt x="92" y="91"/>
                  </a:lnTo>
                  <a:lnTo>
                    <a:pt x="111" y="86"/>
                  </a:lnTo>
                  <a:lnTo>
                    <a:pt x="132" y="82"/>
                  </a:lnTo>
                  <a:lnTo>
                    <a:pt x="155" y="80"/>
                  </a:lnTo>
                  <a:lnTo>
                    <a:pt x="178" y="79"/>
                  </a:lnTo>
                  <a:lnTo>
                    <a:pt x="178" y="79"/>
                  </a:lnTo>
                  <a:lnTo>
                    <a:pt x="198" y="80"/>
                  </a:lnTo>
                  <a:lnTo>
                    <a:pt x="214" y="82"/>
                  </a:lnTo>
                  <a:lnTo>
                    <a:pt x="221" y="84"/>
                  </a:lnTo>
                  <a:lnTo>
                    <a:pt x="227" y="86"/>
                  </a:lnTo>
                  <a:lnTo>
                    <a:pt x="233" y="90"/>
                  </a:lnTo>
                  <a:lnTo>
                    <a:pt x="240" y="94"/>
                  </a:lnTo>
                  <a:lnTo>
                    <a:pt x="244" y="98"/>
                  </a:lnTo>
                  <a:lnTo>
                    <a:pt x="248" y="102"/>
                  </a:lnTo>
                  <a:lnTo>
                    <a:pt x="252" y="108"/>
                  </a:lnTo>
                  <a:lnTo>
                    <a:pt x="255" y="114"/>
                  </a:lnTo>
                  <a:lnTo>
                    <a:pt x="257" y="120"/>
                  </a:lnTo>
                  <a:lnTo>
                    <a:pt x="258" y="129"/>
                  </a:lnTo>
                  <a:lnTo>
                    <a:pt x="259" y="137"/>
                  </a:lnTo>
                  <a:lnTo>
                    <a:pt x="260" y="146"/>
                  </a:lnTo>
                  <a:lnTo>
                    <a:pt x="260" y="176"/>
                  </a:lnTo>
                  <a:lnTo>
                    <a:pt x="178" y="176"/>
                  </a:lnTo>
                  <a:lnTo>
                    <a:pt x="178" y="176"/>
                  </a:lnTo>
                  <a:lnTo>
                    <a:pt x="154" y="177"/>
                  </a:lnTo>
                  <a:lnTo>
                    <a:pt x="131" y="179"/>
                  </a:lnTo>
                  <a:lnTo>
                    <a:pt x="111" y="182"/>
                  </a:lnTo>
                  <a:lnTo>
                    <a:pt x="92" y="187"/>
                  </a:lnTo>
                  <a:lnTo>
                    <a:pt x="76" y="192"/>
                  </a:lnTo>
                  <a:lnTo>
                    <a:pt x="62" y="200"/>
                  </a:lnTo>
                  <a:lnTo>
                    <a:pt x="50" y="207"/>
                  </a:lnTo>
                  <a:lnTo>
                    <a:pt x="38" y="216"/>
                  </a:lnTo>
                  <a:lnTo>
                    <a:pt x="28" y="225"/>
                  </a:lnTo>
                  <a:lnTo>
                    <a:pt x="21" y="236"/>
                  </a:lnTo>
                  <a:lnTo>
                    <a:pt x="14" y="246"/>
                  </a:lnTo>
                  <a:lnTo>
                    <a:pt x="9" y="257"/>
                  </a:lnTo>
                  <a:lnTo>
                    <a:pt x="6" y="270"/>
                  </a:lnTo>
                  <a:lnTo>
                    <a:pt x="3" y="282"/>
                  </a:lnTo>
                  <a:lnTo>
                    <a:pt x="0" y="294"/>
                  </a:lnTo>
                  <a:lnTo>
                    <a:pt x="0" y="307"/>
                  </a:lnTo>
                  <a:lnTo>
                    <a:pt x="0" y="307"/>
                  </a:lnTo>
                  <a:lnTo>
                    <a:pt x="2" y="323"/>
                  </a:lnTo>
                  <a:lnTo>
                    <a:pt x="4" y="338"/>
                  </a:lnTo>
                  <a:lnTo>
                    <a:pt x="8" y="352"/>
                  </a:lnTo>
                  <a:lnTo>
                    <a:pt x="13" y="364"/>
                  </a:lnTo>
                  <a:lnTo>
                    <a:pt x="19" y="376"/>
                  </a:lnTo>
                  <a:lnTo>
                    <a:pt x="27" y="386"/>
                  </a:lnTo>
                  <a:lnTo>
                    <a:pt x="35" y="394"/>
                  </a:lnTo>
                  <a:lnTo>
                    <a:pt x="44" y="401"/>
                  </a:lnTo>
                  <a:lnTo>
                    <a:pt x="55" y="408"/>
                  </a:lnTo>
                  <a:lnTo>
                    <a:pt x="66" y="414"/>
                  </a:lnTo>
                  <a:lnTo>
                    <a:pt x="77" y="418"/>
                  </a:lnTo>
                  <a:lnTo>
                    <a:pt x="88" y="422"/>
                  </a:lnTo>
                  <a:lnTo>
                    <a:pt x="101" y="424"/>
                  </a:lnTo>
                  <a:lnTo>
                    <a:pt x="113" y="426"/>
                  </a:lnTo>
                  <a:lnTo>
                    <a:pt x="125" y="427"/>
                  </a:lnTo>
                  <a:lnTo>
                    <a:pt x="137" y="428"/>
                  </a:lnTo>
                  <a:lnTo>
                    <a:pt x="137" y="428"/>
                  </a:lnTo>
                  <a:lnTo>
                    <a:pt x="152" y="427"/>
                  </a:lnTo>
                  <a:lnTo>
                    <a:pt x="165" y="426"/>
                  </a:lnTo>
                  <a:lnTo>
                    <a:pt x="188" y="423"/>
                  </a:lnTo>
                  <a:lnTo>
                    <a:pt x="210" y="418"/>
                  </a:lnTo>
                  <a:lnTo>
                    <a:pt x="227" y="412"/>
                  </a:lnTo>
                  <a:lnTo>
                    <a:pt x="242" y="406"/>
                  </a:lnTo>
                  <a:lnTo>
                    <a:pt x="253" y="401"/>
                  </a:lnTo>
                  <a:lnTo>
                    <a:pt x="260" y="397"/>
                  </a:lnTo>
                  <a:lnTo>
                    <a:pt x="264" y="396"/>
                  </a:lnTo>
                  <a:lnTo>
                    <a:pt x="264" y="396"/>
                  </a:lnTo>
                  <a:lnTo>
                    <a:pt x="266" y="397"/>
                  </a:lnTo>
                  <a:lnTo>
                    <a:pt x="269" y="398"/>
                  </a:lnTo>
                  <a:lnTo>
                    <a:pt x="275" y="401"/>
                  </a:lnTo>
                  <a:lnTo>
                    <a:pt x="283" y="404"/>
                  </a:lnTo>
                  <a:lnTo>
                    <a:pt x="296" y="407"/>
                  </a:lnTo>
                  <a:lnTo>
                    <a:pt x="310" y="411"/>
                  </a:lnTo>
                  <a:lnTo>
                    <a:pt x="329" y="412"/>
                  </a:lnTo>
                  <a:lnTo>
                    <a:pt x="353" y="413"/>
                  </a:lnTo>
                  <a:lnTo>
                    <a:pt x="353" y="122"/>
                  </a:lnTo>
                  <a:lnTo>
                    <a:pt x="353" y="122"/>
                  </a:lnTo>
                  <a:lnTo>
                    <a:pt x="353" y="106"/>
                  </a:lnTo>
                  <a:lnTo>
                    <a:pt x="351" y="92"/>
                  </a:lnTo>
                  <a:lnTo>
                    <a:pt x="348" y="78"/>
                  </a:lnTo>
                  <a:lnTo>
                    <a:pt x="343" y="66"/>
                  </a:lnTo>
                  <a:lnTo>
                    <a:pt x="338" y="56"/>
                  </a:lnTo>
                  <a:lnTo>
                    <a:pt x="330" y="45"/>
                  </a:lnTo>
                  <a:lnTo>
                    <a:pt x="323" y="36"/>
                  </a:lnTo>
                  <a:lnTo>
                    <a:pt x="314" y="29"/>
                  </a:lnTo>
                  <a:lnTo>
                    <a:pt x="304" y="22"/>
                  </a:lnTo>
                  <a:lnTo>
                    <a:pt x="293" y="15"/>
                  </a:lnTo>
                  <a:lnTo>
                    <a:pt x="281" y="11"/>
                  </a:lnTo>
                  <a:lnTo>
                    <a:pt x="268" y="7"/>
                  </a:lnTo>
                  <a:lnTo>
                    <a:pt x="254" y="4"/>
                  </a:lnTo>
                  <a:lnTo>
                    <a:pt x="239" y="2"/>
                  </a:lnTo>
                  <a:lnTo>
                    <a:pt x="222" y="1"/>
                  </a:lnTo>
                  <a:lnTo>
                    <a:pt x="20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62" name="Freeform 12"/>
            <p:cNvSpPr>
              <a:spLocks/>
            </p:cNvSpPr>
            <p:nvPr userDrawn="1"/>
          </p:nvSpPr>
          <p:spPr bwMode="auto">
            <a:xfrm>
              <a:off x="5263" y="3975"/>
              <a:ext cx="93" cy="106"/>
            </a:xfrm>
            <a:custGeom>
              <a:avLst/>
              <a:gdLst>
                <a:gd name="T0" fmla="*/ 281 w 374"/>
                <a:gd name="T1" fmla="*/ 313 h 424"/>
                <a:gd name="T2" fmla="*/ 246 w 374"/>
                <a:gd name="T3" fmla="*/ 327 h 424"/>
                <a:gd name="T4" fmla="*/ 217 w 374"/>
                <a:gd name="T5" fmla="*/ 336 h 424"/>
                <a:gd name="T6" fmla="*/ 184 w 374"/>
                <a:gd name="T7" fmla="*/ 341 h 424"/>
                <a:gd name="T8" fmla="*/ 167 w 374"/>
                <a:gd name="T9" fmla="*/ 342 h 424"/>
                <a:gd name="T10" fmla="*/ 145 w 374"/>
                <a:gd name="T11" fmla="*/ 341 h 424"/>
                <a:gd name="T12" fmla="*/ 129 w 374"/>
                <a:gd name="T13" fmla="*/ 337 h 424"/>
                <a:gd name="T14" fmla="*/ 116 w 374"/>
                <a:gd name="T15" fmla="*/ 329 h 424"/>
                <a:gd name="T16" fmla="*/ 106 w 374"/>
                <a:gd name="T17" fmla="*/ 319 h 424"/>
                <a:gd name="T18" fmla="*/ 99 w 374"/>
                <a:gd name="T19" fmla="*/ 307 h 424"/>
                <a:gd name="T20" fmla="*/ 95 w 374"/>
                <a:gd name="T21" fmla="*/ 290 h 424"/>
                <a:gd name="T22" fmla="*/ 93 w 374"/>
                <a:gd name="T23" fmla="*/ 248 h 424"/>
                <a:gd name="T24" fmla="*/ 79 w 374"/>
                <a:gd name="T25" fmla="*/ 0 h 424"/>
                <a:gd name="T26" fmla="*/ 59 w 374"/>
                <a:gd name="T27" fmla="*/ 0 h 424"/>
                <a:gd name="T28" fmla="*/ 13 w 374"/>
                <a:gd name="T29" fmla="*/ 4 h 424"/>
                <a:gd name="T30" fmla="*/ 0 w 374"/>
                <a:gd name="T31" fmla="*/ 259 h 424"/>
                <a:gd name="T32" fmla="*/ 0 w 374"/>
                <a:gd name="T33" fmla="*/ 280 h 424"/>
                <a:gd name="T34" fmla="*/ 3 w 374"/>
                <a:gd name="T35" fmla="*/ 316 h 424"/>
                <a:gd name="T36" fmla="*/ 9 w 374"/>
                <a:gd name="T37" fmla="*/ 347 h 424"/>
                <a:gd name="T38" fmla="*/ 21 w 374"/>
                <a:gd name="T39" fmla="*/ 373 h 424"/>
                <a:gd name="T40" fmla="*/ 36 w 374"/>
                <a:gd name="T41" fmla="*/ 393 h 424"/>
                <a:gd name="T42" fmla="*/ 58 w 374"/>
                <a:gd name="T43" fmla="*/ 408 h 424"/>
                <a:gd name="T44" fmla="*/ 86 w 374"/>
                <a:gd name="T45" fmla="*/ 418 h 424"/>
                <a:gd name="T46" fmla="*/ 121 w 374"/>
                <a:gd name="T47" fmla="*/ 423 h 424"/>
                <a:gd name="T48" fmla="*/ 141 w 374"/>
                <a:gd name="T49" fmla="*/ 424 h 424"/>
                <a:gd name="T50" fmla="*/ 172 w 374"/>
                <a:gd name="T51" fmla="*/ 422 h 424"/>
                <a:gd name="T52" fmla="*/ 199 w 374"/>
                <a:gd name="T53" fmla="*/ 418 h 424"/>
                <a:gd name="T54" fmla="*/ 243 w 374"/>
                <a:gd name="T55" fmla="*/ 407 h 424"/>
                <a:gd name="T56" fmla="*/ 271 w 374"/>
                <a:gd name="T57" fmla="*/ 395 h 424"/>
                <a:gd name="T58" fmla="*/ 283 w 374"/>
                <a:gd name="T59" fmla="*/ 390 h 424"/>
                <a:gd name="T60" fmla="*/ 296 w 374"/>
                <a:gd name="T61" fmla="*/ 396 h 424"/>
                <a:gd name="T62" fmla="*/ 319 w 374"/>
                <a:gd name="T63" fmla="*/ 402 h 424"/>
                <a:gd name="T64" fmla="*/ 353 w 374"/>
                <a:gd name="T65" fmla="*/ 408 h 424"/>
                <a:gd name="T66" fmla="*/ 374 w 374"/>
                <a:gd name="T67" fmla="*/ 6 h 424"/>
                <a:gd name="T68" fmla="*/ 342 w 374"/>
                <a:gd name="T69" fmla="*/ 2 h 424"/>
                <a:gd name="T70" fmla="*/ 299 w 374"/>
                <a:gd name="T71" fmla="*/ 0 h 424"/>
                <a:gd name="T72" fmla="*/ 281 w 374"/>
                <a:gd name="T73" fmla="*/ 313 h 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74" h="424">
                  <a:moveTo>
                    <a:pt x="281" y="313"/>
                  </a:moveTo>
                  <a:lnTo>
                    <a:pt x="281" y="313"/>
                  </a:lnTo>
                  <a:lnTo>
                    <a:pt x="260" y="322"/>
                  </a:lnTo>
                  <a:lnTo>
                    <a:pt x="246" y="327"/>
                  </a:lnTo>
                  <a:lnTo>
                    <a:pt x="232" y="331"/>
                  </a:lnTo>
                  <a:lnTo>
                    <a:pt x="217" y="336"/>
                  </a:lnTo>
                  <a:lnTo>
                    <a:pt x="200" y="339"/>
                  </a:lnTo>
                  <a:lnTo>
                    <a:pt x="184" y="341"/>
                  </a:lnTo>
                  <a:lnTo>
                    <a:pt x="167" y="342"/>
                  </a:lnTo>
                  <a:lnTo>
                    <a:pt x="167" y="342"/>
                  </a:lnTo>
                  <a:lnTo>
                    <a:pt x="155" y="342"/>
                  </a:lnTo>
                  <a:lnTo>
                    <a:pt x="145" y="341"/>
                  </a:lnTo>
                  <a:lnTo>
                    <a:pt x="136" y="339"/>
                  </a:lnTo>
                  <a:lnTo>
                    <a:pt x="129" y="337"/>
                  </a:lnTo>
                  <a:lnTo>
                    <a:pt x="122" y="333"/>
                  </a:lnTo>
                  <a:lnTo>
                    <a:pt x="116" y="329"/>
                  </a:lnTo>
                  <a:lnTo>
                    <a:pt x="110" y="324"/>
                  </a:lnTo>
                  <a:lnTo>
                    <a:pt x="106" y="319"/>
                  </a:lnTo>
                  <a:lnTo>
                    <a:pt x="102" y="313"/>
                  </a:lnTo>
                  <a:lnTo>
                    <a:pt x="99" y="307"/>
                  </a:lnTo>
                  <a:lnTo>
                    <a:pt x="97" y="298"/>
                  </a:lnTo>
                  <a:lnTo>
                    <a:pt x="95" y="290"/>
                  </a:lnTo>
                  <a:lnTo>
                    <a:pt x="93" y="271"/>
                  </a:lnTo>
                  <a:lnTo>
                    <a:pt x="93" y="248"/>
                  </a:lnTo>
                  <a:lnTo>
                    <a:pt x="93" y="0"/>
                  </a:lnTo>
                  <a:lnTo>
                    <a:pt x="79" y="0"/>
                  </a:lnTo>
                  <a:lnTo>
                    <a:pt x="79" y="0"/>
                  </a:lnTo>
                  <a:lnTo>
                    <a:pt x="59" y="0"/>
                  </a:lnTo>
                  <a:lnTo>
                    <a:pt x="36" y="2"/>
                  </a:lnTo>
                  <a:lnTo>
                    <a:pt x="13" y="4"/>
                  </a:lnTo>
                  <a:lnTo>
                    <a:pt x="0" y="6"/>
                  </a:lnTo>
                  <a:lnTo>
                    <a:pt x="0" y="259"/>
                  </a:lnTo>
                  <a:lnTo>
                    <a:pt x="0" y="259"/>
                  </a:lnTo>
                  <a:lnTo>
                    <a:pt x="0" y="280"/>
                  </a:lnTo>
                  <a:lnTo>
                    <a:pt x="1" y="298"/>
                  </a:lnTo>
                  <a:lnTo>
                    <a:pt x="3" y="316"/>
                  </a:lnTo>
                  <a:lnTo>
                    <a:pt x="5" y="332"/>
                  </a:lnTo>
                  <a:lnTo>
                    <a:pt x="9" y="347"/>
                  </a:lnTo>
                  <a:lnTo>
                    <a:pt x="14" y="360"/>
                  </a:lnTo>
                  <a:lnTo>
                    <a:pt x="21" y="373"/>
                  </a:lnTo>
                  <a:lnTo>
                    <a:pt x="28" y="383"/>
                  </a:lnTo>
                  <a:lnTo>
                    <a:pt x="36" y="393"/>
                  </a:lnTo>
                  <a:lnTo>
                    <a:pt x="46" y="401"/>
                  </a:lnTo>
                  <a:lnTo>
                    <a:pt x="58" y="408"/>
                  </a:lnTo>
                  <a:lnTo>
                    <a:pt x="71" y="414"/>
                  </a:lnTo>
                  <a:lnTo>
                    <a:pt x="86" y="418"/>
                  </a:lnTo>
                  <a:lnTo>
                    <a:pt x="102" y="421"/>
                  </a:lnTo>
                  <a:lnTo>
                    <a:pt x="121" y="423"/>
                  </a:lnTo>
                  <a:lnTo>
                    <a:pt x="141" y="424"/>
                  </a:lnTo>
                  <a:lnTo>
                    <a:pt x="141" y="424"/>
                  </a:lnTo>
                  <a:lnTo>
                    <a:pt x="157" y="423"/>
                  </a:lnTo>
                  <a:lnTo>
                    <a:pt x="172" y="422"/>
                  </a:lnTo>
                  <a:lnTo>
                    <a:pt x="186" y="421"/>
                  </a:lnTo>
                  <a:lnTo>
                    <a:pt x="199" y="418"/>
                  </a:lnTo>
                  <a:lnTo>
                    <a:pt x="223" y="413"/>
                  </a:lnTo>
                  <a:lnTo>
                    <a:pt x="243" y="407"/>
                  </a:lnTo>
                  <a:lnTo>
                    <a:pt x="260" y="400"/>
                  </a:lnTo>
                  <a:lnTo>
                    <a:pt x="271" y="395"/>
                  </a:lnTo>
                  <a:lnTo>
                    <a:pt x="283" y="390"/>
                  </a:lnTo>
                  <a:lnTo>
                    <a:pt x="283" y="390"/>
                  </a:lnTo>
                  <a:lnTo>
                    <a:pt x="289" y="393"/>
                  </a:lnTo>
                  <a:lnTo>
                    <a:pt x="296" y="396"/>
                  </a:lnTo>
                  <a:lnTo>
                    <a:pt x="307" y="399"/>
                  </a:lnTo>
                  <a:lnTo>
                    <a:pt x="319" y="402"/>
                  </a:lnTo>
                  <a:lnTo>
                    <a:pt x="334" y="405"/>
                  </a:lnTo>
                  <a:lnTo>
                    <a:pt x="353" y="408"/>
                  </a:lnTo>
                  <a:lnTo>
                    <a:pt x="374" y="409"/>
                  </a:lnTo>
                  <a:lnTo>
                    <a:pt x="374" y="6"/>
                  </a:lnTo>
                  <a:lnTo>
                    <a:pt x="374" y="6"/>
                  </a:lnTo>
                  <a:lnTo>
                    <a:pt x="342" y="2"/>
                  </a:lnTo>
                  <a:lnTo>
                    <a:pt x="320" y="1"/>
                  </a:lnTo>
                  <a:lnTo>
                    <a:pt x="299" y="0"/>
                  </a:lnTo>
                  <a:lnTo>
                    <a:pt x="281" y="0"/>
                  </a:lnTo>
                  <a:lnTo>
                    <a:pt x="281" y="31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63" name="Freeform 13"/>
            <p:cNvSpPr>
              <a:spLocks/>
            </p:cNvSpPr>
            <p:nvPr userDrawn="1"/>
          </p:nvSpPr>
          <p:spPr bwMode="auto">
            <a:xfrm>
              <a:off x="5383" y="3974"/>
              <a:ext cx="78" cy="107"/>
            </a:xfrm>
            <a:custGeom>
              <a:avLst/>
              <a:gdLst>
                <a:gd name="T0" fmla="*/ 11 w 311"/>
                <a:gd name="T1" fmla="*/ 415 h 428"/>
                <a:gd name="T2" fmla="*/ 83 w 311"/>
                <a:gd name="T3" fmla="*/ 425 h 428"/>
                <a:gd name="T4" fmla="*/ 138 w 311"/>
                <a:gd name="T5" fmla="*/ 428 h 428"/>
                <a:gd name="T6" fmla="*/ 183 w 311"/>
                <a:gd name="T7" fmla="*/ 425 h 428"/>
                <a:gd name="T8" fmla="*/ 227 w 311"/>
                <a:gd name="T9" fmla="*/ 414 h 428"/>
                <a:gd name="T10" fmla="*/ 265 w 311"/>
                <a:gd name="T11" fmla="*/ 394 h 428"/>
                <a:gd name="T12" fmla="*/ 295 w 311"/>
                <a:gd name="T13" fmla="*/ 363 h 428"/>
                <a:gd name="T14" fmla="*/ 310 w 311"/>
                <a:gd name="T15" fmla="*/ 318 h 428"/>
                <a:gd name="T16" fmla="*/ 310 w 311"/>
                <a:gd name="T17" fmla="*/ 288 h 428"/>
                <a:gd name="T18" fmla="*/ 302 w 311"/>
                <a:gd name="T19" fmla="*/ 256 h 428"/>
                <a:gd name="T20" fmla="*/ 283 w 311"/>
                <a:gd name="T21" fmla="*/ 231 h 428"/>
                <a:gd name="T22" fmla="*/ 257 w 311"/>
                <a:gd name="T23" fmla="*/ 211 h 428"/>
                <a:gd name="T24" fmla="*/ 209 w 311"/>
                <a:gd name="T25" fmla="*/ 187 h 428"/>
                <a:gd name="T26" fmla="*/ 149 w 311"/>
                <a:gd name="T27" fmla="*/ 164 h 428"/>
                <a:gd name="T28" fmla="*/ 113 w 311"/>
                <a:gd name="T29" fmla="*/ 144 h 428"/>
                <a:gd name="T30" fmla="*/ 103 w 311"/>
                <a:gd name="T31" fmla="*/ 132 h 428"/>
                <a:gd name="T32" fmla="*/ 100 w 311"/>
                <a:gd name="T33" fmla="*/ 116 h 428"/>
                <a:gd name="T34" fmla="*/ 102 w 311"/>
                <a:gd name="T35" fmla="*/ 104 h 428"/>
                <a:gd name="T36" fmla="*/ 116 w 311"/>
                <a:gd name="T37" fmla="*/ 86 h 428"/>
                <a:gd name="T38" fmla="*/ 132 w 311"/>
                <a:gd name="T39" fmla="*/ 78 h 428"/>
                <a:gd name="T40" fmla="*/ 156 w 311"/>
                <a:gd name="T41" fmla="*/ 74 h 428"/>
                <a:gd name="T42" fmla="*/ 185 w 311"/>
                <a:gd name="T43" fmla="*/ 75 h 428"/>
                <a:gd name="T44" fmla="*/ 238 w 311"/>
                <a:gd name="T45" fmla="*/ 85 h 428"/>
                <a:gd name="T46" fmla="*/ 295 w 311"/>
                <a:gd name="T47" fmla="*/ 30 h 428"/>
                <a:gd name="T48" fmla="*/ 263 w 311"/>
                <a:gd name="T49" fmla="*/ 16 h 428"/>
                <a:gd name="T50" fmla="*/ 207 w 311"/>
                <a:gd name="T51" fmla="*/ 4 h 428"/>
                <a:gd name="T52" fmla="*/ 158 w 311"/>
                <a:gd name="T53" fmla="*/ 0 h 428"/>
                <a:gd name="T54" fmla="*/ 115 w 311"/>
                <a:gd name="T55" fmla="*/ 4 h 428"/>
                <a:gd name="T56" fmla="*/ 76 w 311"/>
                <a:gd name="T57" fmla="*/ 17 h 428"/>
                <a:gd name="T58" fmla="*/ 42 w 311"/>
                <a:gd name="T59" fmla="*/ 39 h 428"/>
                <a:gd name="T60" fmla="*/ 19 w 311"/>
                <a:gd name="T61" fmla="*/ 69 h 428"/>
                <a:gd name="T62" fmla="*/ 7 w 311"/>
                <a:gd name="T63" fmla="*/ 107 h 428"/>
                <a:gd name="T64" fmla="*/ 7 w 311"/>
                <a:gd name="T65" fmla="*/ 137 h 428"/>
                <a:gd name="T66" fmla="*/ 19 w 311"/>
                <a:gd name="T67" fmla="*/ 175 h 428"/>
                <a:gd name="T68" fmla="*/ 42 w 311"/>
                <a:gd name="T69" fmla="*/ 203 h 428"/>
                <a:gd name="T70" fmla="*/ 73 w 311"/>
                <a:gd name="T71" fmla="*/ 223 h 428"/>
                <a:gd name="T72" fmla="*/ 119 w 311"/>
                <a:gd name="T73" fmla="*/ 243 h 428"/>
                <a:gd name="T74" fmla="*/ 171 w 311"/>
                <a:gd name="T75" fmla="*/ 261 h 428"/>
                <a:gd name="T76" fmla="*/ 205 w 311"/>
                <a:gd name="T77" fmla="*/ 280 h 428"/>
                <a:gd name="T78" fmla="*/ 216 w 311"/>
                <a:gd name="T79" fmla="*/ 296 h 428"/>
                <a:gd name="T80" fmla="*/ 217 w 311"/>
                <a:gd name="T81" fmla="*/ 306 h 428"/>
                <a:gd name="T82" fmla="*/ 212 w 311"/>
                <a:gd name="T83" fmla="*/ 328 h 428"/>
                <a:gd name="T84" fmla="*/ 202 w 311"/>
                <a:gd name="T85" fmla="*/ 340 h 428"/>
                <a:gd name="T86" fmla="*/ 184 w 311"/>
                <a:gd name="T87" fmla="*/ 348 h 428"/>
                <a:gd name="T88" fmla="*/ 158 w 311"/>
                <a:gd name="T89" fmla="*/ 353 h 428"/>
                <a:gd name="T90" fmla="*/ 113 w 311"/>
                <a:gd name="T91" fmla="*/ 354 h 428"/>
                <a:gd name="T92" fmla="*/ 28 w 311"/>
                <a:gd name="T93" fmla="*/ 344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11" h="428">
                  <a:moveTo>
                    <a:pt x="0" y="413"/>
                  </a:moveTo>
                  <a:lnTo>
                    <a:pt x="0" y="413"/>
                  </a:lnTo>
                  <a:lnTo>
                    <a:pt x="11" y="415"/>
                  </a:lnTo>
                  <a:lnTo>
                    <a:pt x="39" y="420"/>
                  </a:lnTo>
                  <a:lnTo>
                    <a:pt x="60" y="423"/>
                  </a:lnTo>
                  <a:lnTo>
                    <a:pt x="83" y="425"/>
                  </a:lnTo>
                  <a:lnTo>
                    <a:pt x="110" y="427"/>
                  </a:lnTo>
                  <a:lnTo>
                    <a:pt x="138" y="428"/>
                  </a:lnTo>
                  <a:lnTo>
                    <a:pt x="138" y="428"/>
                  </a:lnTo>
                  <a:lnTo>
                    <a:pt x="154" y="427"/>
                  </a:lnTo>
                  <a:lnTo>
                    <a:pt x="168" y="426"/>
                  </a:lnTo>
                  <a:lnTo>
                    <a:pt x="183" y="425"/>
                  </a:lnTo>
                  <a:lnTo>
                    <a:pt x="198" y="422"/>
                  </a:lnTo>
                  <a:lnTo>
                    <a:pt x="213" y="419"/>
                  </a:lnTo>
                  <a:lnTo>
                    <a:pt x="227" y="414"/>
                  </a:lnTo>
                  <a:lnTo>
                    <a:pt x="241" y="408"/>
                  </a:lnTo>
                  <a:lnTo>
                    <a:pt x="254" y="402"/>
                  </a:lnTo>
                  <a:lnTo>
                    <a:pt x="265" y="394"/>
                  </a:lnTo>
                  <a:lnTo>
                    <a:pt x="276" y="385"/>
                  </a:lnTo>
                  <a:lnTo>
                    <a:pt x="286" y="375"/>
                  </a:lnTo>
                  <a:lnTo>
                    <a:pt x="295" y="363"/>
                  </a:lnTo>
                  <a:lnTo>
                    <a:pt x="302" y="350"/>
                  </a:lnTo>
                  <a:lnTo>
                    <a:pt x="307" y="334"/>
                  </a:lnTo>
                  <a:lnTo>
                    <a:pt x="310" y="318"/>
                  </a:lnTo>
                  <a:lnTo>
                    <a:pt x="311" y="300"/>
                  </a:lnTo>
                  <a:lnTo>
                    <a:pt x="311" y="300"/>
                  </a:lnTo>
                  <a:lnTo>
                    <a:pt x="310" y="288"/>
                  </a:lnTo>
                  <a:lnTo>
                    <a:pt x="309" y="277"/>
                  </a:lnTo>
                  <a:lnTo>
                    <a:pt x="306" y="266"/>
                  </a:lnTo>
                  <a:lnTo>
                    <a:pt x="302" y="256"/>
                  </a:lnTo>
                  <a:lnTo>
                    <a:pt x="297" y="248"/>
                  </a:lnTo>
                  <a:lnTo>
                    <a:pt x="291" y="239"/>
                  </a:lnTo>
                  <a:lnTo>
                    <a:pt x="283" y="231"/>
                  </a:lnTo>
                  <a:lnTo>
                    <a:pt x="276" y="224"/>
                  </a:lnTo>
                  <a:lnTo>
                    <a:pt x="267" y="217"/>
                  </a:lnTo>
                  <a:lnTo>
                    <a:pt x="257" y="211"/>
                  </a:lnTo>
                  <a:lnTo>
                    <a:pt x="247" y="204"/>
                  </a:lnTo>
                  <a:lnTo>
                    <a:pt x="234" y="199"/>
                  </a:lnTo>
                  <a:lnTo>
                    <a:pt x="209" y="187"/>
                  </a:lnTo>
                  <a:lnTo>
                    <a:pt x="180" y="176"/>
                  </a:lnTo>
                  <a:lnTo>
                    <a:pt x="180" y="176"/>
                  </a:lnTo>
                  <a:lnTo>
                    <a:pt x="149" y="164"/>
                  </a:lnTo>
                  <a:lnTo>
                    <a:pt x="135" y="157"/>
                  </a:lnTo>
                  <a:lnTo>
                    <a:pt x="123" y="151"/>
                  </a:lnTo>
                  <a:lnTo>
                    <a:pt x="113" y="144"/>
                  </a:lnTo>
                  <a:lnTo>
                    <a:pt x="109" y="140"/>
                  </a:lnTo>
                  <a:lnTo>
                    <a:pt x="106" y="136"/>
                  </a:lnTo>
                  <a:lnTo>
                    <a:pt x="103" y="132"/>
                  </a:lnTo>
                  <a:lnTo>
                    <a:pt x="101" y="127"/>
                  </a:lnTo>
                  <a:lnTo>
                    <a:pt x="100" y="121"/>
                  </a:lnTo>
                  <a:lnTo>
                    <a:pt x="100" y="116"/>
                  </a:lnTo>
                  <a:lnTo>
                    <a:pt x="100" y="116"/>
                  </a:lnTo>
                  <a:lnTo>
                    <a:pt x="100" y="110"/>
                  </a:lnTo>
                  <a:lnTo>
                    <a:pt x="102" y="104"/>
                  </a:lnTo>
                  <a:lnTo>
                    <a:pt x="106" y="97"/>
                  </a:lnTo>
                  <a:lnTo>
                    <a:pt x="112" y="90"/>
                  </a:lnTo>
                  <a:lnTo>
                    <a:pt x="116" y="86"/>
                  </a:lnTo>
                  <a:lnTo>
                    <a:pt x="120" y="83"/>
                  </a:lnTo>
                  <a:lnTo>
                    <a:pt x="126" y="81"/>
                  </a:lnTo>
                  <a:lnTo>
                    <a:pt x="132" y="78"/>
                  </a:lnTo>
                  <a:lnTo>
                    <a:pt x="139" y="76"/>
                  </a:lnTo>
                  <a:lnTo>
                    <a:pt x="147" y="75"/>
                  </a:lnTo>
                  <a:lnTo>
                    <a:pt x="156" y="74"/>
                  </a:lnTo>
                  <a:lnTo>
                    <a:pt x="166" y="74"/>
                  </a:lnTo>
                  <a:lnTo>
                    <a:pt x="166" y="74"/>
                  </a:lnTo>
                  <a:lnTo>
                    <a:pt x="185" y="75"/>
                  </a:lnTo>
                  <a:lnTo>
                    <a:pt x="205" y="77"/>
                  </a:lnTo>
                  <a:lnTo>
                    <a:pt x="222" y="81"/>
                  </a:lnTo>
                  <a:lnTo>
                    <a:pt x="238" y="85"/>
                  </a:lnTo>
                  <a:lnTo>
                    <a:pt x="262" y="94"/>
                  </a:lnTo>
                  <a:lnTo>
                    <a:pt x="271" y="98"/>
                  </a:lnTo>
                  <a:lnTo>
                    <a:pt x="295" y="30"/>
                  </a:lnTo>
                  <a:lnTo>
                    <a:pt x="295" y="30"/>
                  </a:lnTo>
                  <a:lnTo>
                    <a:pt x="276" y="22"/>
                  </a:lnTo>
                  <a:lnTo>
                    <a:pt x="263" y="16"/>
                  </a:lnTo>
                  <a:lnTo>
                    <a:pt x="247" y="12"/>
                  </a:lnTo>
                  <a:lnTo>
                    <a:pt x="228" y="7"/>
                  </a:lnTo>
                  <a:lnTo>
                    <a:pt x="207" y="4"/>
                  </a:lnTo>
                  <a:lnTo>
                    <a:pt x="183" y="1"/>
                  </a:lnTo>
                  <a:lnTo>
                    <a:pt x="158" y="0"/>
                  </a:lnTo>
                  <a:lnTo>
                    <a:pt x="158" y="0"/>
                  </a:lnTo>
                  <a:lnTo>
                    <a:pt x="143" y="1"/>
                  </a:lnTo>
                  <a:lnTo>
                    <a:pt x="129" y="2"/>
                  </a:lnTo>
                  <a:lnTo>
                    <a:pt x="115" y="4"/>
                  </a:lnTo>
                  <a:lnTo>
                    <a:pt x="102" y="8"/>
                  </a:lnTo>
                  <a:lnTo>
                    <a:pt x="88" y="12"/>
                  </a:lnTo>
                  <a:lnTo>
                    <a:pt x="76" y="17"/>
                  </a:lnTo>
                  <a:lnTo>
                    <a:pt x="64" y="24"/>
                  </a:lnTo>
                  <a:lnTo>
                    <a:pt x="53" y="31"/>
                  </a:lnTo>
                  <a:lnTo>
                    <a:pt x="42" y="39"/>
                  </a:lnTo>
                  <a:lnTo>
                    <a:pt x="33" y="47"/>
                  </a:lnTo>
                  <a:lnTo>
                    <a:pt x="25" y="58"/>
                  </a:lnTo>
                  <a:lnTo>
                    <a:pt x="19" y="69"/>
                  </a:lnTo>
                  <a:lnTo>
                    <a:pt x="13" y="80"/>
                  </a:lnTo>
                  <a:lnTo>
                    <a:pt x="9" y="94"/>
                  </a:lnTo>
                  <a:lnTo>
                    <a:pt x="7" y="107"/>
                  </a:lnTo>
                  <a:lnTo>
                    <a:pt x="6" y="122"/>
                  </a:lnTo>
                  <a:lnTo>
                    <a:pt x="6" y="122"/>
                  </a:lnTo>
                  <a:lnTo>
                    <a:pt x="7" y="137"/>
                  </a:lnTo>
                  <a:lnTo>
                    <a:pt x="9" y="150"/>
                  </a:lnTo>
                  <a:lnTo>
                    <a:pt x="13" y="164"/>
                  </a:lnTo>
                  <a:lnTo>
                    <a:pt x="19" y="175"/>
                  </a:lnTo>
                  <a:lnTo>
                    <a:pt x="25" y="185"/>
                  </a:lnTo>
                  <a:lnTo>
                    <a:pt x="33" y="194"/>
                  </a:lnTo>
                  <a:lnTo>
                    <a:pt x="42" y="203"/>
                  </a:lnTo>
                  <a:lnTo>
                    <a:pt x="51" y="210"/>
                  </a:lnTo>
                  <a:lnTo>
                    <a:pt x="62" y="217"/>
                  </a:lnTo>
                  <a:lnTo>
                    <a:pt x="73" y="223"/>
                  </a:lnTo>
                  <a:lnTo>
                    <a:pt x="84" y="229"/>
                  </a:lnTo>
                  <a:lnTo>
                    <a:pt x="95" y="235"/>
                  </a:lnTo>
                  <a:lnTo>
                    <a:pt x="119" y="243"/>
                  </a:lnTo>
                  <a:lnTo>
                    <a:pt x="142" y="251"/>
                  </a:lnTo>
                  <a:lnTo>
                    <a:pt x="142" y="251"/>
                  </a:lnTo>
                  <a:lnTo>
                    <a:pt x="171" y="261"/>
                  </a:lnTo>
                  <a:lnTo>
                    <a:pt x="184" y="266"/>
                  </a:lnTo>
                  <a:lnTo>
                    <a:pt x="196" y="273"/>
                  </a:lnTo>
                  <a:lnTo>
                    <a:pt x="205" y="280"/>
                  </a:lnTo>
                  <a:lnTo>
                    <a:pt x="211" y="287"/>
                  </a:lnTo>
                  <a:lnTo>
                    <a:pt x="214" y="291"/>
                  </a:lnTo>
                  <a:lnTo>
                    <a:pt x="216" y="296"/>
                  </a:lnTo>
                  <a:lnTo>
                    <a:pt x="217" y="300"/>
                  </a:lnTo>
                  <a:lnTo>
                    <a:pt x="217" y="306"/>
                  </a:lnTo>
                  <a:lnTo>
                    <a:pt x="217" y="306"/>
                  </a:lnTo>
                  <a:lnTo>
                    <a:pt x="217" y="315"/>
                  </a:lnTo>
                  <a:lnTo>
                    <a:pt x="214" y="324"/>
                  </a:lnTo>
                  <a:lnTo>
                    <a:pt x="212" y="328"/>
                  </a:lnTo>
                  <a:lnTo>
                    <a:pt x="209" y="332"/>
                  </a:lnTo>
                  <a:lnTo>
                    <a:pt x="206" y="335"/>
                  </a:lnTo>
                  <a:lnTo>
                    <a:pt x="202" y="340"/>
                  </a:lnTo>
                  <a:lnTo>
                    <a:pt x="197" y="343"/>
                  </a:lnTo>
                  <a:lnTo>
                    <a:pt x="190" y="346"/>
                  </a:lnTo>
                  <a:lnTo>
                    <a:pt x="184" y="348"/>
                  </a:lnTo>
                  <a:lnTo>
                    <a:pt x="176" y="350"/>
                  </a:lnTo>
                  <a:lnTo>
                    <a:pt x="167" y="352"/>
                  </a:lnTo>
                  <a:lnTo>
                    <a:pt x="158" y="353"/>
                  </a:lnTo>
                  <a:lnTo>
                    <a:pt x="134" y="354"/>
                  </a:lnTo>
                  <a:lnTo>
                    <a:pt x="134" y="354"/>
                  </a:lnTo>
                  <a:lnTo>
                    <a:pt x="113" y="354"/>
                  </a:lnTo>
                  <a:lnTo>
                    <a:pt x="92" y="352"/>
                  </a:lnTo>
                  <a:lnTo>
                    <a:pt x="55" y="348"/>
                  </a:lnTo>
                  <a:lnTo>
                    <a:pt x="28" y="344"/>
                  </a:lnTo>
                  <a:lnTo>
                    <a:pt x="18" y="342"/>
                  </a:lnTo>
                  <a:lnTo>
                    <a:pt x="0" y="41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64" name="Freeform 14"/>
            <p:cNvSpPr>
              <a:spLocks/>
            </p:cNvSpPr>
            <p:nvPr userDrawn="1"/>
          </p:nvSpPr>
          <p:spPr bwMode="auto">
            <a:xfrm>
              <a:off x="5059" y="3992"/>
              <a:ext cx="48" cy="71"/>
            </a:xfrm>
            <a:custGeom>
              <a:avLst/>
              <a:gdLst>
                <a:gd name="T0" fmla="*/ 0 w 194"/>
                <a:gd name="T1" fmla="*/ 7 h 282"/>
                <a:gd name="T2" fmla="*/ 0 w 194"/>
                <a:gd name="T3" fmla="*/ 7 h 282"/>
                <a:gd name="T4" fmla="*/ 14 w 194"/>
                <a:gd name="T5" fmla="*/ 4 h 282"/>
                <a:gd name="T6" fmla="*/ 31 w 194"/>
                <a:gd name="T7" fmla="*/ 2 h 282"/>
                <a:gd name="T8" fmla="*/ 52 w 194"/>
                <a:gd name="T9" fmla="*/ 0 h 282"/>
                <a:gd name="T10" fmla="*/ 73 w 194"/>
                <a:gd name="T11" fmla="*/ 0 h 282"/>
                <a:gd name="T12" fmla="*/ 73 w 194"/>
                <a:gd name="T13" fmla="*/ 0 h 282"/>
                <a:gd name="T14" fmla="*/ 87 w 194"/>
                <a:gd name="T15" fmla="*/ 0 h 282"/>
                <a:gd name="T16" fmla="*/ 98 w 194"/>
                <a:gd name="T17" fmla="*/ 1 h 282"/>
                <a:gd name="T18" fmla="*/ 110 w 194"/>
                <a:gd name="T19" fmla="*/ 4 h 282"/>
                <a:gd name="T20" fmla="*/ 121 w 194"/>
                <a:gd name="T21" fmla="*/ 7 h 282"/>
                <a:gd name="T22" fmla="*/ 132 w 194"/>
                <a:gd name="T23" fmla="*/ 11 h 282"/>
                <a:gd name="T24" fmla="*/ 141 w 194"/>
                <a:gd name="T25" fmla="*/ 17 h 282"/>
                <a:gd name="T26" fmla="*/ 151 w 194"/>
                <a:gd name="T27" fmla="*/ 24 h 282"/>
                <a:gd name="T28" fmla="*/ 159 w 194"/>
                <a:gd name="T29" fmla="*/ 31 h 282"/>
                <a:gd name="T30" fmla="*/ 166 w 194"/>
                <a:gd name="T31" fmla="*/ 40 h 282"/>
                <a:gd name="T32" fmla="*/ 174 w 194"/>
                <a:gd name="T33" fmla="*/ 49 h 282"/>
                <a:gd name="T34" fmla="*/ 180 w 194"/>
                <a:gd name="T35" fmla="*/ 61 h 282"/>
                <a:gd name="T36" fmla="*/ 185 w 194"/>
                <a:gd name="T37" fmla="*/ 74 h 282"/>
                <a:gd name="T38" fmla="*/ 189 w 194"/>
                <a:gd name="T39" fmla="*/ 88 h 282"/>
                <a:gd name="T40" fmla="*/ 192 w 194"/>
                <a:gd name="T41" fmla="*/ 103 h 282"/>
                <a:gd name="T42" fmla="*/ 193 w 194"/>
                <a:gd name="T43" fmla="*/ 119 h 282"/>
                <a:gd name="T44" fmla="*/ 194 w 194"/>
                <a:gd name="T45" fmla="*/ 138 h 282"/>
                <a:gd name="T46" fmla="*/ 194 w 194"/>
                <a:gd name="T47" fmla="*/ 138 h 282"/>
                <a:gd name="T48" fmla="*/ 194 w 194"/>
                <a:gd name="T49" fmla="*/ 155 h 282"/>
                <a:gd name="T50" fmla="*/ 193 w 194"/>
                <a:gd name="T51" fmla="*/ 172 h 282"/>
                <a:gd name="T52" fmla="*/ 191 w 194"/>
                <a:gd name="T53" fmla="*/ 187 h 282"/>
                <a:gd name="T54" fmla="*/ 188 w 194"/>
                <a:gd name="T55" fmla="*/ 202 h 282"/>
                <a:gd name="T56" fmla="*/ 185 w 194"/>
                <a:gd name="T57" fmla="*/ 215 h 282"/>
                <a:gd name="T58" fmla="*/ 181 w 194"/>
                <a:gd name="T59" fmla="*/ 226 h 282"/>
                <a:gd name="T60" fmla="*/ 175 w 194"/>
                <a:gd name="T61" fmla="*/ 238 h 282"/>
                <a:gd name="T62" fmla="*/ 168 w 194"/>
                <a:gd name="T63" fmla="*/ 247 h 282"/>
                <a:gd name="T64" fmla="*/ 160 w 194"/>
                <a:gd name="T65" fmla="*/ 255 h 282"/>
                <a:gd name="T66" fmla="*/ 151 w 194"/>
                <a:gd name="T67" fmla="*/ 262 h 282"/>
                <a:gd name="T68" fmla="*/ 141 w 194"/>
                <a:gd name="T69" fmla="*/ 269 h 282"/>
                <a:gd name="T70" fmla="*/ 129 w 194"/>
                <a:gd name="T71" fmla="*/ 274 h 282"/>
                <a:gd name="T72" fmla="*/ 115 w 194"/>
                <a:gd name="T73" fmla="*/ 277 h 282"/>
                <a:gd name="T74" fmla="*/ 100 w 194"/>
                <a:gd name="T75" fmla="*/ 280 h 282"/>
                <a:gd name="T76" fmla="*/ 84 w 194"/>
                <a:gd name="T77" fmla="*/ 282 h 282"/>
                <a:gd name="T78" fmla="*/ 65 w 194"/>
                <a:gd name="T79" fmla="*/ 282 h 282"/>
                <a:gd name="T80" fmla="*/ 65 w 194"/>
                <a:gd name="T81" fmla="*/ 282 h 282"/>
                <a:gd name="T82" fmla="*/ 42 w 194"/>
                <a:gd name="T83" fmla="*/ 281 h 282"/>
                <a:gd name="T84" fmla="*/ 20 w 194"/>
                <a:gd name="T85" fmla="*/ 280 h 282"/>
                <a:gd name="T86" fmla="*/ 0 w 194"/>
                <a:gd name="T87" fmla="*/ 278 h 282"/>
                <a:gd name="T88" fmla="*/ 0 w 194"/>
                <a:gd name="T89" fmla="*/ 7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94" h="282">
                  <a:moveTo>
                    <a:pt x="0" y="7"/>
                  </a:moveTo>
                  <a:lnTo>
                    <a:pt x="0" y="7"/>
                  </a:lnTo>
                  <a:lnTo>
                    <a:pt x="14" y="4"/>
                  </a:lnTo>
                  <a:lnTo>
                    <a:pt x="31" y="2"/>
                  </a:lnTo>
                  <a:lnTo>
                    <a:pt x="52" y="0"/>
                  </a:lnTo>
                  <a:lnTo>
                    <a:pt x="73" y="0"/>
                  </a:lnTo>
                  <a:lnTo>
                    <a:pt x="73" y="0"/>
                  </a:lnTo>
                  <a:lnTo>
                    <a:pt x="87" y="0"/>
                  </a:lnTo>
                  <a:lnTo>
                    <a:pt x="98" y="1"/>
                  </a:lnTo>
                  <a:lnTo>
                    <a:pt x="110" y="4"/>
                  </a:lnTo>
                  <a:lnTo>
                    <a:pt x="121" y="7"/>
                  </a:lnTo>
                  <a:lnTo>
                    <a:pt x="132" y="11"/>
                  </a:lnTo>
                  <a:lnTo>
                    <a:pt x="141" y="17"/>
                  </a:lnTo>
                  <a:lnTo>
                    <a:pt x="151" y="24"/>
                  </a:lnTo>
                  <a:lnTo>
                    <a:pt x="159" y="31"/>
                  </a:lnTo>
                  <a:lnTo>
                    <a:pt x="166" y="40"/>
                  </a:lnTo>
                  <a:lnTo>
                    <a:pt x="174" y="49"/>
                  </a:lnTo>
                  <a:lnTo>
                    <a:pt x="180" y="61"/>
                  </a:lnTo>
                  <a:lnTo>
                    <a:pt x="185" y="74"/>
                  </a:lnTo>
                  <a:lnTo>
                    <a:pt x="189" y="88"/>
                  </a:lnTo>
                  <a:lnTo>
                    <a:pt x="192" y="103"/>
                  </a:lnTo>
                  <a:lnTo>
                    <a:pt x="193" y="119"/>
                  </a:lnTo>
                  <a:lnTo>
                    <a:pt x="194" y="138"/>
                  </a:lnTo>
                  <a:lnTo>
                    <a:pt x="194" y="138"/>
                  </a:lnTo>
                  <a:lnTo>
                    <a:pt x="194" y="155"/>
                  </a:lnTo>
                  <a:lnTo>
                    <a:pt x="193" y="172"/>
                  </a:lnTo>
                  <a:lnTo>
                    <a:pt x="191" y="187"/>
                  </a:lnTo>
                  <a:lnTo>
                    <a:pt x="188" y="202"/>
                  </a:lnTo>
                  <a:lnTo>
                    <a:pt x="185" y="215"/>
                  </a:lnTo>
                  <a:lnTo>
                    <a:pt x="181" y="226"/>
                  </a:lnTo>
                  <a:lnTo>
                    <a:pt x="175" y="238"/>
                  </a:lnTo>
                  <a:lnTo>
                    <a:pt x="168" y="247"/>
                  </a:lnTo>
                  <a:lnTo>
                    <a:pt x="160" y="255"/>
                  </a:lnTo>
                  <a:lnTo>
                    <a:pt x="151" y="262"/>
                  </a:lnTo>
                  <a:lnTo>
                    <a:pt x="141" y="269"/>
                  </a:lnTo>
                  <a:lnTo>
                    <a:pt x="129" y="274"/>
                  </a:lnTo>
                  <a:lnTo>
                    <a:pt x="115" y="277"/>
                  </a:lnTo>
                  <a:lnTo>
                    <a:pt x="100" y="280"/>
                  </a:lnTo>
                  <a:lnTo>
                    <a:pt x="84" y="282"/>
                  </a:lnTo>
                  <a:lnTo>
                    <a:pt x="65" y="282"/>
                  </a:lnTo>
                  <a:lnTo>
                    <a:pt x="65" y="282"/>
                  </a:lnTo>
                  <a:lnTo>
                    <a:pt x="42" y="281"/>
                  </a:lnTo>
                  <a:lnTo>
                    <a:pt x="20" y="280"/>
                  </a:lnTo>
                  <a:lnTo>
                    <a:pt x="0" y="278"/>
                  </a:lnTo>
                  <a:lnTo>
                    <a:pt x="0" y="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65" name="Freeform 15"/>
            <p:cNvSpPr>
              <a:spLocks/>
            </p:cNvSpPr>
            <p:nvPr userDrawn="1"/>
          </p:nvSpPr>
          <p:spPr bwMode="auto">
            <a:xfrm>
              <a:off x="5035" y="3974"/>
              <a:ext cx="97" cy="107"/>
            </a:xfrm>
            <a:custGeom>
              <a:avLst/>
              <a:gdLst>
                <a:gd name="T0" fmla="*/ 171 w 385"/>
                <a:gd name="T1" fmla="*/ 0 h 428"/>
                <a:gd name="T2" fmla="*/ 171 w 385"/>
                <a:gd name="T3" fmla="*/ 0 h 428"/>
                <a:gd name="T4" fmla="*/ 150 w 385"/>
                <a:gd name="T5" fmla="*/ 1 h 428"/>
                <a:gd name="T6" fmla="*/ 129 w 385"/>
                <a:gd name="T7" fmla="*/ 2 h 428"/>
                <a:gd name="T8" fmla="*/ 106 w 385"/>
                <a:gd name="T9" fmla="*/ 4 h 428"/>
                <a:gd name="T10" fmla="*/ 83 w 385"/>
                <a:gd name="T11" fmla="*/ 7 h 428"/>
                <a:gd name="T12" fmla="*/ 60 w 385"/>
                <a:gd name="T13" fmla="*/ 10 h 428"/>
                <a:gd name="T14" fmla="*/ 39 w 385"/>
                <a:gd name="T15" fmla="*/ 14 h 428"/>
                <a:gd name="T16" fmla="*/ 18 w 385"/>
                <a:gd name="T17" fmla="*/ 20 h 428"/>
                <a:gd name="T18" fmla="*/ 0 w 385"/>
                <a:gd name="T19" fmla="*/ 26 h 428"/>
                <a:gd name="T20" fmla="*/ 0 w 385"/>
                <a:gd name="T21" fmla="*/ 415 h 428"/>
                <a:gd name="T22" fmla="*/ 0 w 385"/>
                <a:gd name="T23" fmla="*/ 415 h 428"/>
                <a:gd name="T24" fmla="*/ 15 w 385"/>
                <a:gd name="T25" fmla="*/ 418 h 428"/>
                <a:gd name="T26" fmla="*/ 34 w 385"/>
                <a:gd name="T27" fmla="*/ 420 h 428"/>
                <a:gd name="T28" fmla="*/ 73 w 385"/>
                <a:gd name="T29" fmla="*/ 424 h 428"/>
                <a:gd name="T30" fmla="*/ 116 w 385"/>
                <a:gd name="T31" fmla="*/ 427 h 428"/>
                <a:gd name="T32" fmla="*/ 155 w 385"/>
                <a:gd name="T33" fmla="*/ 428 h 428"/>
                <a:gd name="T34" fmla="*/ 155 w 385"/>
                <a:gd name="T35" fmla="*/ 428 h 428"/>
                <a:gd name="T36" fmla="*/ 186 w 385"/>
                <a:gd name="T37" fmla="*/ 427 h 428"/>
                <a:gd name="T38" fmla="*/ 212 w 385"/>
                <a:gd name="T39" fmla="*/ 425 h 428"/>
                <a:gd name="T40" fmla="*/ 238 w 385"/>
                <a:gd name="T41" fmla="*/ 421 h 428"/>
                <a:gd name="T42" fmla="*/ 261 w 385"/>
                <a:gd name="T43" fmla="*/ 415 h 428"/>
                <a:gd name="T44" fmla="*/ 282 w 385"/>
                <a:gd name="T45" fmla="*/ 408 h 428"/>
                <a:gd name="T46" fmla="*/ 301 w 385"/>
                <a:gd name="T47" fmla="*/ 399 h 428"/>
                <a:gd name="T48" fmla="*/ 309 w 385"/>
                <a:gd name="T49" fmla="*/ 394 h 428"/>
                <a:gd name="T50" fmla="*/ 318 w 385"/>
                <a:gd name="T51" fmla="*/ 389 h 428"/>
                <a:gd name="T52" fmla="*/ 326 w 385"/>
                <a:gd name="T53" fmla="*/ 383 h 428"/>
                <a:gd name="T54" fmla="*/ 333 w 385"/>
                <a:gd name="T55" fmla="*/ 377 h 428"/>
                <a:gd name="T56" fmla="*/ 339 w 385"/>
                <a:gd name="T57" fmla="*/ 369 h 428"/>
                <a:gd name="T58" fmla="*/ 345 w 385"/>
                <a:gd name="T59" fmla="*/ 362 h 428"/>
                <a:gd name="T60" fmla="*/ 351 w 385"/>
                <a:gd name="T61" fmla="*/ 355 h 428"/>
                <a:gd name="T62" fmla="*/ 356 w 385"/>
                <a:gd name="T63" fmla="*/ 347 h 428"/>
                <a:gd name="T64" fmla="*/ 361 w 385"/>
                <a:gd name="T65" fmla="*/ 337 h 428"/>
                <a:gd name="T66" fmla="*/ 366 w 385"/>
                <a:gd name="T67" fmla="*/ 329 h 428"/>
                <a:gd name="T68" fmla="*/ 373 w 385"/>
                <a:gd name="T69" fmla="*/ 309 h 428"/>
                <a:gd name="T70" fmla="*/ 378 w 385"/>
                <a:gd name="T71" fmla="*/ 287 h 428"/>
                <a:gd name="T72" fmla="*/ 382 w 385"/>
                <a:gd name="T73" fmla="*/ 264 h 428"/>
                <a:gd name="T74" fmla="*/ 384 w 385"/>
                <a:gd name="T75" fmla="*/ 239 h 428"/>
                <a:gd name="T76" fmla="*/ 385 w 385"/>
                <a:gd name="T77" fmla="*/ 211 h 428"/>
                <a:gd name="T78" fmla="*/ 385 w 385"/>
                <a:gd name="T79" fmla="*/ 211 h 428"/>
                <a:gd name="T80" fmla="*/ 384 w 385"/>
                <a:gd name="T81" fmla="*/ 187 h 428"/>
                <a:gd name="T82" fmla="*/ 381 w 385"/>
                <a:gd name="T83" fmla="*/ 164 h 428"/>
                <a:gd name="T84" fmla="*/ 377 w 385"/>
                <a:gd name="T85" fmla="*/ 143 h 428"/>
                <a:gd name="T86" fmla="*/ 371 w 385"/>
                <a:gd name="T87" fmla="*/ 122 h 428"/>
                <a:gd name="T88" fmla="*/ 363 w 385"/>
                <a:gd name="T89" fmla="*/ 104 h 428"/>
                <a:gd name="T90" fmla="*/ 352 w 385"/>
                <a:gd name="T91" fmla="*/ 86 h 428"/>
                <a:gd name="T92" fmla="*/ 341 w 385"/>
                <a:gd name="T93" fmla="*/ 71 h 428"/>
                <a:gd name="T94" fmla="*/ 328 w 385"/>
                <a:gd name="T95" fmla="*/ 57 h 428"/>
                <a:gd name="T96" fmla="*/ 314 w 385"/>
                <a:gd name="T97" fmla="*/ 43 h 428"/>
                <a:gd name="T98" fmla="*/ 297 w 385"/>
                <a:gd name="T99" fmla="*/ 32 h 428"/>
                <a:gd name="T100" fmla="*/ 280 w 385"/>
                <a:gd name="T101" fmla="*/ 23 h 428"/>
                <a:gd name="T102" fmla="*/ 260 w 385"/>
                <a:gd name="T103" fmla="*/ 14 h 428"/>
                <a:gd name="T104" fmla="*/ 240 w 385"/>
                <a:gd name="T105" fmla="*/ 8 h 428"/>
                <a:gd name="T106" fmla="*/ 218 w 385"/>
                <a:gd name="T107" fmla="*/ 4 h 428"/>
                <a:gd name="T108" fmla="*/ 195 w 385"/>
                <a:gd name="T109" fmla="*/ 1 h 428"/>
                <a:gd name="T110" fmla="*/ 171 w 385"/>
                <a:gd name="T111" fmla="*/ 0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85" h="428">
                  <a:moveTo>
                    <a:pt x="171" y="0"/>
                  </a:moveTo>
                  <a:lnTo>
                    <a:pt x="171" y="0"/>
                  </a:lnTo>
                  <a:lnTo>
                    <a:pt x="150" y="1"/>
                  </a:lnTo>
                  <a:lnTo>
                    <a:pt x="129" y="2"/>
                  </a:lnTo>
                  <a:lnTo>
                    <a:pt x="106" y="4"/>
                  </a:lnTo>
                  <a:lnTo>
                    <a:pt x="83" y="7"/>
                  </a:lnTo>
                  <a:lnTo>
                    <a:pt x="60" y="10"/>
                  </a:lnTo>
                  <a:lnTo>
                    <a:pt x="39" y="14"/>
                  </a:lnTo>
                  <a:lnTo>
                    <a:pt x="18" y="20"/>
                  </a:lnTo>
                  <a:lnTo>
                    <a:pt x="0" y="26"/>
                  </a:lnTo>
                  <a:lnTo>
                    <a:pt x="0" y="415"/>
                  </a:lnTo>
                  <a:lnTo>
                    <a:pt x="0" y="415"/>
                  </a:lnTo>
                  <a:lnTo>
                    <a:pt x="15" y="418"/>
                  </a:lnTo>
                  <a:lnTo>
                    <a:pt x="34" y="420"/>
                  </a:lnTo>
                  <a:lnTo>
                    <a:pt x="73" y="424"/>
                  </a:lnTo>
                  <a:lnTo>
                    <a:pt x="116" y="427"/>
                  </a:lnTo>
                  <a:lnTo>
                    <a:pt x="155" y="428"/>
                  </a:lnTo>
                  <a:lnTo>
                    <a:pt x="155" y="428"/>
                  </a:lnTo>
                  <a:lnTo>
                    <a:pt x="186" y="427"/>
                  </a:lnTo>
                  <a:lnTo>
                    <a:pt x="212" y="425"/>
                  </a:lnTo>
                  <a:lnTo>
                    <a:pt x="238" y="421"/>
                  </a:lnTo>
                  <a:lnTo>
                    <a:pt x="261" y="415"/>
                  </a:lnTo>
                  <a:lnTo>
                    <a:pt x="282" y="408"/>
                  </a:lnTo>
                  <a:lnTo>
                    <a:pt x="301" y="399"/>
                  </a:lnTo>
                  <a:lnTo>
                    <a:pt x="309" y="394"/>
                  </a:lnTo>
                  <a:lnTo>
                    <a:pt x="318" y="389"/>
                  </a:lnTo>
                  <a:lnTo>
                    <a:pt x="326" y="383"/>
                  </a:lnTo>
                  <a:lnTo>
                    <a:pt x="333" y="377"/>
                  </a:lnTo>
                  <a:lnTo>
                    <a:pt x="339" y="369"/>
                  </a:lnTo>
                  <a:lnTo>
                    <a:pt x="345" y="362"/>
                  </a:lnTo>
                  <a:lnTo>
                    <a:pt x="351" y="355"/>
                  </a:lnTo>
                  <a:lnTo>
                    <a:pt x="356" y="347"/>
                  </a:lnTo>
                  <a:lnTo>
                    <a:pt x="361" y="337"/>
                  </a:lnTo>
                  <a:lnTo>
                    <a:pt x="366" y="329"/>
                  </a:lnTo>
                  <a:lnTo>
                    <a:pt x="373" y="309"/>
                  </a:lnTo>
                  <a:lnTo>
                    <a:pt x="378" y="287"/>
                  </a:lnTo>
                  <a:lnTo>
                    <a:pt x="382" y="264"/>
                  </a:lnTo>
                  <a:lnTo>
                    <a:pt x="384" y="239"/>
                  </a:lnTo>
                  <a:lnTo>
                    <a:pt x="385" y="211"/>
                  </a:lnTo>
                  <a:lnTo>
                    <a:pt x="385" y="211"/>
                  </a:lnTo>
                  <a:lnTo>
                    <a:pt x="384" y="187"/>
                  </a:lnTo>
                  <a:lnTo>
                    <a:pt x="381" y="164"/>
                  </a:lnTo>
                  <a:lnTo>
                    <a:pt x="377" y="143"/>
                  </a:lnTo>
                  <a:lnTo>
                    <a:pt x="371" y="122"/>
                  </a:lnTo>
                  <a:lnTo>
                    <a:pt x="363" y="104"/>
                  </a:lnTo>
                  <a:lnTo>
                    <a:pt x="352" y="86"/>
                  </a:lnTo>
                  <a:lnTo>
                    <a:pt x="341" y="71"/>
                  </a:lnTo>
                  <a:lnTo>
                    <a:pt x="328" y="57"/>
                  </a:lnTo>
                  <a:lnTo>
                    <a:pt x="314" y="43"/>
                  </a:lnTo>
                  <a:lnTo>
                    <a:pt x="297" y="32"/>
                  </a:lnTo>
                  <a:lnTo>
                    <a:pt x="280" y="23"/>
                  </a:lnTo>
                  <a:lnTo>
                    <a:pt x="260" y="14"/>
                  </a:lnTo>
                  <a:lnTo>
                    <a:pt x="240" y="8"/>
                  </a:lnTo>
                  <a:lnTo>
                    <a:pt x="218" y="4"/>
                  </a:lnTo>
                  <a:lnTo>
                    <a:pt x="195" y="1"/>
                  </a:lnTo>
                  <a:lnTo>
                    <a:pt x="17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</p:grpSp>
      <p:cxnSp>
        <p:nvCxnSpPr>
          <p:cNvPr id="66" name="Conector recto 8"/>
          <p:cNvCxnSpPr/>
          <p:nvPr userDrawn="1"/>
        </p:nvCxnSpPr>
        <p:spPr>
          <a:xfrm flipV="1">
            <a:off x="9617079" y="6029764"/>
            <a:ext cx="0" cy="290960"/>
          </a:xfrm>
          <a:prstGeom prst="line">
            <a:avLst/>
          </a:prstGeom>
          <a:ln w="12700" cmpd="sng">
            <a:solidFill>
              <a:schemeClr val="bg1">
                <a:lumMod val="65000"/>
              </a:schemeClr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67" name="Picture Placeholder 4"/>
          <p:cNvSpPr>
            <a:spLocks noGrp="1"/>
          </p:cNvSpPr>
          <p:nvPr>
            <p:ph type="pic" sz="quarter" idx="11" hasCustomPrompt="1"/>
          </p:nvPr>
        </p:nvSpPr>
        <p:spPr>
          <a:xfrm>
            <a:off x="7605365" y="6029741"/>
            <a:ext cx="1723686" cy="340227"/>
          </a:xfrm>
        </p:spPr>
        <p:txBody>
          <a:bodyPr>
            <a:noAutofit/>
          </a:bodyPr>
          <a:lstStyle>
            <a:lvl1pPr marL="0" indent="0">
              <a:buNone/>
              <a:defRPr sz="9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en-GB" dirty="0" smtClean="0"/>
              <a:t>Co-branding logo</a:t>
            </a:r>
            <a:endParaRPr lang="en-GB" dirty="0"/>
          </a:p>
        </p:txBody>
      </p:sp>
      <p:grpSp>
        <p:nvGrpSpPr>
          <p:cNvPr id="41" name="Group 40"/>
          <p:cNvGrpSpPr/>
          <p:nvPr userDrawn="1"/>
        </p:nvGrpSpPr>
        <p:grpSpPr>
          <a:xfrm>
            <a:off x="10702652" y="68066"/>
            <a:ext cx="874461" cy="651751"/>
            <a:chOff x="8388192" y="36245"/>
            <a:chExt cx="874464" cy="651751"/>
          </a:xfrm>
        </p:grpSpPr>
        <p:grpSp>
          <p:nvGrpSpPr>
            <p:cNvPr id="42" name="Group 41"/>
            <p:cNvGrpSpPr/>
            <p:nvPr userDrawn="1"/>
          </p:nvGrpSpPr>
          <p:grpSpPr>
            <a:xfrm>
              <a:off x="8545513" y="36245"/>
              <a:ext cx="489905" cy="495602"/>
              <a:chOff x="7818438" y="101600"/>
              <a:chExt cx="546100" cy="552450"/>
            </a:xfrm>
          </p:grpSpPr>
          <p:sp>
            <p:nvSpPr>
              <p:cNvPr id="45" name="Freeform 5"/>
              <p:cNvSpPr>
                <a:spLocks noEditPoints="1"/>
              </p:cNvSpPr>
              <p:nvPr userDrawn="1"/>
            </p:nvSpPr>
            <p:spPr bwMode="auto">
              <a:xfrm>
                <a:off x="7818438" y="200025"/>
                <a:ext cx="546100" cy="454025"/>
              </a:xfrm>
              <a:custGeom>
                <a:avLst/>
                <a:gdLst>
                  <a:gd name="T0" fmla="*/ 56 w 344"/>
                  <a:gd name="T1" fmla="*/ 0 h 286"/>
                  <a:gd name="T2" fmla="*/ 44 w 344"/>
                  <a:gd name="T3" fmla="*/ 2 h 286"/>
                  <a:gd name="T4" fmla="*/ 24 w 344"/>
                  <a:gd name="T5" fmla="*/ 10 h 286"/>
                  <a:gd name="T6" fmla="*/ 10 w 344"/>
                  <a:gd name="T7" fmla="*/ 26 h 286"/>
                  <a:gd name="T8" fmla="*/ 2 w 344"/>
                  <a:gd name="T9" fmla="*/ 46 h 286"/>
                  <a:gd name="T10" fmla="*/ 0 w 344"/>
                  <a:gd name="T11" fmla="*/ 230 h 286"/>
                  <a:gd name="T12" fmla="*/ 2 w 344"/>
                  <a:gd name="T13" fmla="*/ 242 h 286"/>
                  <a:gd name="T14" fmla="*/ 10 w 344"/>
                  <a:gd name="T15" fmla="*/ 262 h 286"/>
                  <a:gd name="T16" fmla="*/ 24 w 344"/>
                  <a:gd name="T17" fmla="*/ 278 h 286"/>
                  <a:gd name="T18" fmla="*/ 44 w 344"/>
                  <a:gd name="T19" fmla="*/ 286 h 286"/>
                  <a:gd name="T20" fmla="*/ 288 w 344"/>
                  <a:gd name="T21" fmla="*/ 286 h 286"/>
                  <a:gd name="T22" fmla="*/ 300 w 344"/>
                  <a:gd name="T23" fmla="*/ 286 h 286"/>
                  <a:gd name="T24" fmla="*/ 320 w 344"/>
                  <a:gd name="T25" fmla="*/ 278 h 286"/>
                  <a:gd name="T26" fmla="*/ 334 w 344"/>
                  <a:gd name="T27" fmla="*/ 262 h 286"/>
                  <a:gd name="T28" fmla="*/ 344 w 344"/>
                  <a:gd name="T29" fmla="*/ 242 h 286"/>
                  <a:gd name="T30" fmla="*/ 344 w 344"/>
                  <a:gd name="T31" fmla="*/ 58 h 286"/>
                  <a:gd name="T32" fmla="*/ 344 w 344"/>
                  <a:gd name="T33" fmla="*/ 46 h 286"/>
                  <a:gd name="T34" fmla="*/ 334 w 344"/>
                  <a:gd name="T35" fmla="*/ 26 h 286"/>
                  <a:gd name="T36" fmla="*/ 320 w 344"/>
                  <a:gd name="T37" fmla="*/ 10 h 286"/>
                  <a:gd name="T38" fmla="*/ 300 w 344"/>
                  <a:gd name="T39" fmla="*/ 2 h 286"/>
                  <a:gd name="T40" fmla="*/ 288 w 344"/>
                  <a:gd name="T41" fmla="*/ 0 h 286"/>
                  <a:gd name="T42" fmla="*/ 148 w 344"/>
                  <a:gd name="T43" fmla="*/ 142 h 286"/>
                  <a:gd name="T44" fmla="*/ 144 w 344"/>
                  <a:gd name="T45" fmla="*/ 136 h 286"/>
                  <a:gd name="T46" fmla="*/ 136 w 344"/>
                  <a:gd name="T47" fmla="*/ 122 h 286"/>
                  <a:gd name="T48" fmla="*/ 134 w 344"/>
                  <a:gd name="T49" fmla="*/ 112 h 286"/>
                  <a:gd name="T50" fmla="*/ 138 w 344"/>
                  <a:gd name="T51" fmla="*/ 98 h 286"/>
                  <a:gd name="T52" fmla="*/ 146 w 344"/>
                  <a:gd name="T53" fmla="*/ 88 h 286"/>
                  <a:gd name="T54" fmla="*/ 158 w 344"/>
                  <a:gd name="T55" fmla="*/ 80 h 286"/>
                  <a:gd name="T56" fmla="*/ 172 w 344"/>
                  <a:gd name="T57" fmla="*/ 76 h 286"/>
                  <a:gd name="T58" fmla="*/ 178 w 344"/>
                  <a:gd name="T59" fmla="*/ 78 h 286"/>
                  <a:gd name="T60" fmla="*/ 192 w 344"/>
                  <a:gd name="T61" fmla="*/ 82 h 286"/>
                  <a:gd name="T62" fmla="*/ 202 w 344"/>
                  <a:gd name="T63" fmla="*/ 92 h 286"/>
                  <a:gd name="T64" fmla="*/ 208 w 344"/>
                  <a:gd name="T65" fmla="*/ 106 h 286"/>
                  <a:gd name="T66" fmla="*/ 208 w 344"/>
                  <a:gd name="T67" fmla="*/ 112 h 286"/>
                  <a:gd name="T68" fmla="*/ 204 w 344"/>
                  <a:gd name="T69" fmla="*/ 128 h 286"/>
                  <a:gd name="T70" fmla="*/ 196 w 344"/>
                  <a:gd name="T71" fmla="*/ 140 h 286"/>
                  <a:gd name="T72" fmla="*/ 126 w 344"/>
                  <a:gd name="T73" fmla="*/ 228 h 2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44" h="286">
                    <a:moveTo>
                      <a:pt x="288" y="0"/>
                    </a:moveTo>
                    <a:lnTo>
                      <a:pt x="56" y="0"/>
                    </a:lnTo>
                    <a:lnTo>
                      <a:pt x="56" y="0"/>
                    </a:lnTo>
                    <a:lnTo>
                      <a:pt x="44" y="2"/>
                    </a:lnTo>
                    <a:lnTo>
                      <a:pt x="34" y="6"/>
                    </a:lnTo>
                    <a:lnTo>
                      <a:pt x="24" y="10"/>
                    </a:lnTo>
                    <a:lnTo>
                      <a:pt x="16" y="18"/>
                    </a:lnTo>
                    <a:lnTo>
                      <a:pt x="10" y="26"/>
                    </a:lnTo>
                    <a:lnTo>
                      <a:pt x="4" y="36"/>
                    </a:lnTo>
                    <a:lnTo>
                      <a:pt x="2" y="46"/>
                    </a:lnTo>
                    <a:lnTo>
                      <a:pt x="0" y="58"/>
                    </a:lnTo>
                    <a:lnTo>
                      <a:pt x="0" y="230"/>
                    </a:lnTo>
                    <a:lnTo>
                      <a:pt x="0" y="230"/>
                    </a:lnTo>
                    <a:lnTo>
                      <a:pt x="2" y="242"/>
                    </a:lnTo>
                    <a:lnTo>
                      <a:pt x="4" y="252"/>
                    </a:lnTo>
                    <a:lnTo>
                      <a:pt x="10" y="262"/>
                    </a:lnTo>
                    <a:lnTo>
                      <a:pt x="16" y="270"/>
                    </a:lnTo>
                    <a:lnTo>
                      <a:pt x="24" y="278"/>
                    </a:lnTo>
                    <a:lnTo>
                      <a:pt x="34" y="282"/>
                    </a:lnTo>
                    <a:lnTo>
                      <a:pt x="44" y="286"/>
                    </a:lnTo>
                    <a:lnTo>
                      <a:pt x="56" y="286"/>
                    </a:lnTo>
                    <a:lnTo>
                      <a:pt x="288" y="286"/>
                    </a:lnTo>
                    <a:lnTo>
                      <a:pt x="288" y="286"/>
                    </a:lnTo>
                    <a:lnTo>
                      <a:pt x="300" y="286"/>
                    </a:lnTo>
                    <a:lnTo>
                      <a:pt x="310" y="282"/>
                    </a:lnTo>
                    <a:lnTo>
                      <a:pt x="320" y="278"/>
                    </a:lnTo>
                    <a:lnTo>
                      <a:pt x="328" y="270"/>
                    </a:lnTo>
                    <a:lnTo>
                      <a:pt x="334" y="262"/>
                    </a:lnTo>
                    <a:lnTo>
                      <a:pt x="340" y="252"/>
                    </a:lnTo>
                    <a:lnTo>
                      <a:pt x="344" y="242"/>
                    </a:lnTo>
                    <a:lnTo>
                      <a:pt x="344" y="230"/>
                    </a:lnTo>
                    <a:lnTo>
                      <a:pt x="344" y="58"/>
                    </a:lnTo>
                    <a:lnTo>
                      <a:pt x="344" y="58"/>
                    </a:lnTo>
                    <a:lnTo>
                      <a:pt x="344" y="46"/>
                    </a:lnTo>
                    <a:lnTo>
                      <a:pt x="340" y="36"/>
                    </a:lnTo>
                    <a:lnTo>
                      <a:pt x="334" y="26"/>
                    </a:lnTo>
                    <a:lnTo>
                      <a:pt x="328" y="18"/>
                    </a:lnTo>
                    <a:lnTo>
                      <a:pt x="320" y="10"/>
                    </a:lnTo>
                    <a:lnTo>
                      <a:pt x="310" y="6"/>
                    </a:lnTo>
                    <a:lnTo>
                      <a:pt x="300" y="2"/>
                    </a:lnTo>
                    <a:lnTo>
                      <a:pt x="288" y="0"/>
                    </a:lnTo>
                    <a:lnTo>
                      <a:pt x="288" y="0"/>
                    </a:lnTo>
                    <a:close/>
                    <a:moveTo>
                      <a:pt x="126" y="228"/>
                    </a:moveTo>
                    <a:lnTo>
                      <a:pt x="148" y="142"/>
                    </a:lnTo>
                    <a:lnTo>
                      <a:pt x="148" y="142"/>
                    </a:lnTo>
                    <a:lnTo>
                      <a:pt x="144" y="136"/>
                    </a:lnTo>
                    <a:lnTo>
                      <a:pt x="138" y="130"/>
                    </a:lnTo>
                    <a:lnTo>
                      <a:pt x="136" y="122"/>
                    </a:lnTo>
                    <a:lnTo>
                      <a:pt x="134" y="112"/>
                    </a:lnTo>
                    <a:lnTo>
                      <a:pt x="134" y="112"/>
                    </a:lnTo>
                    <a:lnTo>
                      <a:pt x="136" y="106"/>
                    </a:lnTo>
                    <a:lnTo>
                      <a:pt x="138" y="98"/>
                    </a:lnTo>
                    <a:lnTo>
                      <a:pt x="142" y="92"/>
                    </a:lnTo>
                    <a:lnTo>
                      <a:pt x="146" y="88"/>
                    </a:lnTo>
                    <a:lnTo>
                      <a:pt x="152" y="82"/>
                    </a:lnTo>
                    <a:lnTo>
                      <a:pt x="158" y="80"/>
                    </a:lnTo>
                    <a:lnTo>
                      <a:pt x="164" y="78"/>
                    </a:lnTo>
                    <a:lnTo>
                      <a:pt x="172" y="76"/>
                    </a:lnTo>
                    <a:lnTo>
                      <a:pt x="172" y="76"/>
                    </a:lnTo>
                    <a:lnTo>
                      <a:pt x="178" y="78"/>
                    </a:lnTo>
                    <a:lnTo>
                      <a:pt x="186" y="80"/>
                    </a:lnTo>
                    <a:lnTo>
                      <a:pt x="192" y="82"/>
                    </a:lnTo>
                    <a:lnTo>
                      <a:pt x="198" y="88"/>
                    </a:lnTo>
                    <a:lnTo>
                      <a:pt x="202" y="92"/>
                    </a:lnTo>
                    <a:lnTo>
                      <a:pt x="204" y="98"/>
                    </a:lnTo>
                    <a:lnTo>
                      <a:pt x="208" y="106"/>
                    </a:lnTo>
                    <a:lnTo>
                      <a:pt x="208" y="112"/>
                    </a:lnTo>
                    <a:lnTo>
                      <a:pt x="208" y="112"/>
                    </a:lnTo>
                    <a:lnTo>
                      <a:pt x="206" y="120"/>
                    </a:lnTo>
                    <a:lnTo>
                      <a:pt x="204" y="128"/>
                    </a:lnTo>
                    <a:lnTo>
                      <a:pt x="200" y="134"/>
                    </a:lnTo>
                    <a:lnTo>
                      <a:pt x="196" y="140"/>
                    </a:lnTo>
                    <a:lnTo>
                      <a:pt x="220" y="228"/>
                    </a:lnTo>
                    <a:lnTo>
                      <a:pt x="126" y="228"/>
                    </a:lnTo>
                    <a:close/>
                  </a:path>
                </a:pathLst>
              </a:custGeom>
              <a:solidFill>
                <a:srgbClr val="E31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005EB8"/>
                  </a:solidFill>
                </a:endParaRPr>
              </a:p>
            </p:txBody>
          </p:sp>
          <p:sp>
            <p:nvSpPr>
              <p:cNvPr id="46" name="Freeform 6"/>
              <p:cNvSpPr>
                <a:spLocks/>
              </p:cNvSpPr>
              <p:nvPr userDrawn="1"/>
            </p:nvSpPr>
            <p:spPr bwMode="auto">
              <a:xfrm>
                <a:off x="7961313" y="101600"/>
                <a:ext cx="260350" cy="88900"/>
              </a:xfrm>
              <a:custGeom>
                <a:avLst/>
                <a:gdLst>
                  <a:gd name="T0" fmla="*/ 20 w 164"/>
                  <a:gd name="T1" fmla="*/ 56 h 56"/>
                  <a:gd name="T2" fmla="*/ 20 w 164"/>
                  <a:gd name="T3" fmla="*/ 56 h 56"/>
                  <a:gd name="T4" fmla="*/ 22 w 164"/>
                  <a:gd name="T5" fmla="*/ 46 h 56"/>
                  <a:gd name="T6" fmla="*/ 26 w 164"/>
                  <a:gd name="T7" fmla="*/ 36 h 56"/>
                  <a:gd name="T8" fmla="*/ 30 w 164"/>
                  <a:gd name="T9" fmla="*/ 30 h 56"/>
                  <a:gd name="T10" fmla="*/ 36 w 164"/>
                  <a:gd name="T11" fmla="*/ 26 h 56"/>
                  <a:gd name="T12" fmla="*/ 42 w 164"/>
                  <a:gd name="T13" fmla="*/ 22 h 56"/>
                  <a:gd name="T14" fmla="*/ 54 w 164"/>
                  <a:gd name="T15" fmla="*/ 20 h 56"/>
                  <a:gd name="T16" fmla="*/ 82 w 164"/>
                  <a:gd name="T17" fmla="*/ 20 h 56"/>
                  <a:gd name="T18" fmla="*/ 82 w 164"/>
                  <a:gd name="T19" fmla="*/ 20 h 56"/>
                  <a:gd name="T20" fmla="*/ 112 w 164"/>
                  <a:gd name="T21" fmla="*/ 20 h 56"/>
                  <a:gd name="T22" fmla="*/ 122 w 164"/>
                  <a:gd name="T23" fmla="*/ 22 h 56"/>
                  <a:gd name="T24" fmla="*/ 130 w 164"/>
                  <a:gd name="T25" fmla="*/ 26 h 56"/>
                  <a:gd name="T26" fmla="*/ 136 w 164"/>
                  <a:gd name="T27" fmla="*/ 30 h 56"/>
                  <a:gd name="T28" fmla="*/ 140 w 164"/>
                  <a:gd name="T29" fmla="*/ 36 h 56"/>
                  <a:gd name="T30" fmla="*/ 142 w 164"/>
                  <a:gd name="T31" fmla="*/ 46 h 56"/>
                  <a:gd name="T32" fmla="*/ 144 w 164"/>
                  <a:gd name="T33" fmla="*/ 56 h 56"/>
                  <a:gd name="T34" fmla="*/ 164 w 164"/>
                  <a:gd name="T35" fmla="*/ 56 h 56"/>
                  <a:gd name="T36" fmla="*/ 164 w 164"/>
                  <a:gd name="T37" fmla="*/ 56 h 56"/>
                  <a:gd name="T38" fmla="*/ 162 w 164"/>
                  <a:gd name="T39" fmla="*/ 38 h 56"/>
                  <a:gd name="T40" fmla="*/ 156 w 164"/>
                  <a:gd name="T41" fmla="*/ 24 h 56"/>
                  <a:gd name="T42" fmla="*/ 148 w 164"/>
                  <a:gd name="T43" fmla="*/ 14 h 56"/>
                  <a:gd name="T44" fmla="*/ 138 w 164"/>
                  <a:gd name="T45" fmla="*/ 6 h 56"/>
                  <a:gd name="T46" fmla="*/ 126 w 164"/>
                  <a:gd name="T47" fmla="*/ 2 h 56"/>
                  <a:gd name="T48" fmla="*/ 112 w 164"/>
                  <a:gd name="T49" fmla="*/ 0 h 56"/>
                  <a:gd name="T50" fmla="*/ 82 w 164"/>
                  <a:gd name="T51" fmla="*/ 0 h 56"/>
                  <a:gd name="T52" fmla="*/ 82 w 164"/>
                  <a:gd name="T53" fmla="*/ 0 h 56"/>
                  <a:gd name="T54" fmla="*/ 52 w 164"/>
                  <a:gd name="T55" fmla="*/ 0 h 56"/>
                  <a:gd name="T56" fmla="*/ 38 w 164"/>
                  <a:gd name="T57" fmla="*/ 2 h 56"/>
                  <a:gd name="T58" fmla="*/ 26 w 164"/>
                  <a:gd name="T59" fmla="*/ 6 h 56"/>
                  <a:gd name="T60" fmla="*/ 16 w 164"/>
                  <a:gd name="T61" fmla="*/ 14 h 56"/>
                  <a:gd name="T62" fmla="*/ 8 w 164"/>
                  <a:gd name="T63" fmla="*/ 24 h 56"/>
                  <a:gd name="T64" fmla="*/ 2 w 164"/>
                  <a:gd name="T65" fmla="*/ 38 h 56"/>
                  <a:gd name="T66" fmla="*/ 0 w 164"/>
                  <a:gd name="T67" fmla="*/ 56 h 56"/>
                  <a:gd name="T68" fmla="*/ 20 w 164"/>
                  <a:gd name="T69" fmla="*/ 5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64" h="56">
                    <a:moveTo>
                      <a:pt x="20" y="56"/>
                    </a:moveTo>
                    <a:lnTo>
                      <a:pt x="20" y="56"/>
                    </a:lnTo>
                    <a:lnTo>
                      <a:pt x="22" y="46"/>
                    </a:lnTo>
                    <a:lnTo>
                      <a:pt x="26" y="36"/>
                    </a:lnTo>
                    <a:lnTo>
                      <a:pt x="30" y="30"/>
                    </a:lnTo>
                    <a:lnTo>
                      <a:pt x="36" y="26"/>
                    </a:lnTo>
                    <a:lnTo>
                      <a:pt x="42" y="22"/>
                    </a:lnTo>
                    <a:lnTo>
                      <a:pt x="54" y="20"/>
                    </a:lnTo>
                    <a:lnTo>
                      <a:pt x="82" y="20"/>
                    </a:lnTo>
                    <a:lnTo>
                      <a:pt x="82" y="20"/>
                    </a:lnTo>
                    <a:lnTo>
                      <a:pt x="112" y="20"/>
                    </a:lnTo>
                    <a:lnTo>
                      <a:pt x="122" y="22"/>
                    </a:lnTo>
                    <a:lnTo>
                      <a:pt x="130" y="26"/>
                    </a:lnTo>
                    <a:lnTo>
                      <a:pt x="136" y="30"/>
                    </a:lnTo>
                    <a:lnTo>
                      <a:pt x="140" y="36"/>
                    </a:lnTo>
                    <a:lnTo>
                      <a:pt x="142" y="46"/>
                    </a:lnTo>
                    <a:lnTo>
                      <a:pt x="144" y="56"/>
                    </a:lnTo>
                    <a:lnTo>
                      <a:pt x="164" y="56"/>
                    </a:lnTo>
                    <a:lnTo>
                      <a:pt x="164" y="56"/>
                    </a:lnTo>
                    <a:lnTo>
                      <a:pt x="162" y="38"/>
                    </a:lnTo>
                    <a:lnTo>
                      <a:pt x="156" y="24"/>
                    </a:lnTo>
                    <a:lnTo>
                      <a:pt x="148" y="14"/>
                    </a:lnTo>
                    <a:lnTo>
                      <a:pt x="138" y="6"/>
                    </a:lnTo>
                    <a:lnTo>
                      <a:pt x="126" y="2"/>
                    </a:lnTo>
                    <a:lnTo>
                      <a:pt x="112" y="0"/>
                    </a:lnTo>
                    <a:lnTo>
                      <a:pt x="82" y="0"/>
                    </a:lnTo>
                    <a:lnTo>
                      <a:pt x="82" y="0"/>
                    </a:lnTo>
                    <a:lnTo>
                      <a:pt x="52" y="0"/>
                    </a:lnTo>
                    <a:lnTo>
                      <a:pt x="38" y="2"/>
                    </a:lnTo>
                    <a:lnTo>
                      <a:pt x="26" y="6"/>
                    </a:lnTo>
                    <a:lnTo>
                      <a:pt x="16" y="14"/>
                    </a:lnTo>
                    <a:lnTo>
                      <a:pt x="8" y="24"/>
                    </a:lnTo>
                    <a:lnTo>
                      <a:pt x="2" y="38"/>
                    </a:lnTo>
                    <a:lnTo>
                      <a:pt x="0" y="56"/>
                    </a:lnTo>
                    <a:lnTo>
                      <a:pt x="20" y="56"/>
                    </a:lnTo>
                    <a:close/>
                  </a:path>
                </a:pathLst>
              </a:custGeom>
              <a:solidFill>
                <a:srgbClr val="E31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005EB8"/>
                  </a:solidFill>
                </a:endParaRPr>
              </a:p>
            </p:txBody>
          </p:sp>
        </p:grpSp>
        <p:sp>
          <p:nvSpPr>
            <p:cNvPr id="43" name="TextBox 42"/>
            <p:cNvSpPr txBox="1"/>
            <p:nvPr userDrawn="1"/>
          </p:nvSpPr>
          <p:spPr>
            <a:xfrm rot="16200000">
              <a:off x="8191736" y="232708"/>
              <a:ext cx="563729" cy="17081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510" dirty="0">
                  <a:solidFill>
                    <a:srgbClr val="FFFFFF">
                      <a:lumMod val="65000"/>
                    </a:srgbClr>
                  </a:solidFill>
                </a:rPr>
                <a:t>strictly</a:t>
              </a:r>
            </a:p>
          </p:txBody>
        </p:sp>
        <p:sp>
          <p:nvSpPr>
            <p:cNvPr id="44" name="TextBox 43"/>
            <p:cNvSpPr txBox="1"/>
            <p:nvPr userDrawn="1"/>
          </p:nvSpPr>
          <p:spPr>
            <a:xfrm>
              <a:off x="8410801" y="506408"/>
              <a:ext cx="851855" cy="18158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580" dirty="0">
                  <a:solidFill>
                    <a:srgbClr val="FF0000"/>
                  </a:solidFill>
                </a:rPr>
                <a:t>CONFIDENTIAL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9011878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ullets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Content Placeholder 2"/>
          <p:cNvSpPr>
            <a:spLocks noGrp="1"/>
          </p:cNvSpPr>
          <p:nvPr>
            <p:ph idx="1"/>
          </p:nvPr>
        </p:nvSpPr>
        <p:spPr>
          <a:xfrm>
            <a:off x="407667" y="1512041"/>
            <a:ext cx="10538304" cy="4276616"/>
          </a:xfrm>
        </p:spPr>
        <p:txBody>
          <a:bodyPr/>
          <a:lstStyle>
            <a:lvl1pPr>
              <a:defRPr sz="2400">
                <a:solidFill>
                  <a:srgbClr val="4D4D4D"/>
                </a:solidFill>
              </a:defRPr>
            </a:lvl1pPr>
            <a:lvl2pPr>
              <a:defRPr sz="2000">
                <a:solidFill>
                  <a:srgbClr val="4D4D4D"/>
                </a:solidFill>
              </a:defRPr>
            </a:lvl2pPr>
            <a:lvl3pPr>
              <a:defRPr sz="1800">
                <a:solidFill>
                  <a:srgbClr val="4D4D4D"/>
                </a:solidFill>
              </a:defRPr>
            </a:lvl3pPr>
            <a:lvl4pPr>
              <a:defRPr sz="1600">
                <a:solidFill>
                  <a:srgbClr val="4D4D4D"/>
                </a:solidFill>
              </a:defRPr>
            </a:lvl4pPr>
            <a:lvl5pPr>
              <a:defRPr sz="1600">
                <a:solidFill>
                  <a:srgbClr val="4D4D4D"/>
                </a:solidFill>
              </a:defRPr>
            </a:lvl5pPr>
          </a:lstStyle>
          <a:p>
            <a:pPr lvl="0"/>
            <a:r>
              <a:rPr lang="en-US" noProof="0" smtClean="0"/>
              <a:t>Click to edit Master text styles</a:t>
            </a:r>
          </a:p>
          <a:p>
            <a:pPr lvl="1"/>
            <a:r>
              <a:rPr lang="en-US" noProof="0" smtClean="0"/>
              <a:t>Second level</a:t>
            </a:r>
          </a:p>
          <a:p>
            <a:pPr lvl="2"/>
            <a:r>
              <a:rPr lang="en-US" noProof="0" smtClean="0"/>
              <a:t>Third level</a:t>
            </a:r>
          </a:p>
          <a:p>
            <a:pPr lvl="3"/>
            <a:r>
              <a:rPr lang="en-US" noProof="0" smtClean="0"/>
              <a:t>Fourth level</a:t>
            </a:r>
          </a:p>
          <a:p>
            <a:pPr lvl="4"/>
            <a:r>
              <a:rPr lang="en-US" noProof="0" smtClean="0"/>
              <a:t>Fifth level</a:t>
            </a:r>
            <a:endParaRPr lang="en-GB" noProof="0" dirty="0"/>
          </a:p>
        </p:txBody>
      </p:sp>
      <p:sp>
        <p:nvSpPr>
          <p:cNvPr id="28" name="Title 5"/>
          <p:cNvSpPr>
            <a:spLocks noGrp="1"/>
          </p:cNvSpPr>
          <p:nvPr>
            <p:ph type="title"/>
          </p:nvPr>
        </p:nvSpPr>
        <p:spPr>
          <a:xfrm>
            <a:off x="397195" y="413790"/>
            <a:ext cx="10076695" cy="512907"/>
          </a:xfrm>
        </p:spPr>
        <p:txBody>
          <a:bodyPr/>
          <a:lstStyle/>
          <a:p>
            <a:r>
              <a:rPr lang="en-US" noProof="0" smtClean="0"/>
              <a:t>Click to edit Master title style</a:t>
            </a:r>
            <a:endParaRPr lang="en-GB" noProof="0" dirty="0"/>
          </a:p>
        </p:txBody>
      </p:sp>
      <p:sp>
        <p:nvSpPr>
          <p:cNvPr id="29" name="Text Placeholder 5"/>
          <p:cNvSpPr>
            <a:spLocks noGrp="1"/>
          </p:cNvSpPr>
          <p:nvPr>
            <p:ph type="body" sz="quarter" idx="10" hasCustomPrompt="1"/>
          </p:nvPr>
        </p:nvSpPr>
        <p:spPr>
          <a:xfrm>
            <a:off x="386718" y="994738"/>
            <a:ext cx="10515894" cy="340510"/>
          </a:xfrm>
        </p:spPr>
        <p:txBody>
          <a:bodyPr>
            <a:noAutofit/>
          </a:bodyPr>
          <a:lstStyle>
            <a:lvl1pPr marL="0" indent="0">
              <a:buFont typeface="Arial" pitchFamily="34" charset="0"/>
              <a:buNone/>
              <a:defRPr sz="1800">
                <a:solidFill>
                  <a:schemeClr val="tx2"/>
                </a:solidFill>
              </a:defRPr>
            </a:lvl1pPr>
            <a:lvl2pPr marL="457200" indent="0">
              <a:buNone/>
              <a:defRPr>
                <a:solidFill>
                  <a:schemeClr val="tx2"/>
                </a:solidFill>
              </a:defRPr>
            </a:lvl2pPr>
            <a:lvl3pPr marL="914400" indent="0">
              <a:buNone/>
              <a:defRPr>
                <a:solidFill>
                  <a:schemeClr val="tx2"/>
                </a:solidFill>
              </a:defRPr>
            </a:lvl3pPr>
            <a:lvl4pPr marL="1371600" indent="0">
              <a:buNone/>
              <a:defRPr>
                <a:solidFill>
                  <a:schemeClr val="tx2"/>
                </a:solidFill>
              </a:defRPr>
            </a:lvl4pPr>
            <a:lvl5pPr marL="1828800" indent="0">
              <a:buNone/>
              <a:defRPr>
                <a:solidFill>
                  <a:schemeClr val="tx2"/>
                </a:solidFill>
              </a:defRPr>
            </a:lvl5pPr>
          </a:lstStyle>
          <a:p>
            <a:pPr lvl="0"/>
            <a:r>
              <a:rPr lang="en-GB" noProof="0" dirty="0" smtClean="0"/>
              <a:t>Subtitle</a:t>
            </a:r>
          </a:p>
        </p:txBody>
      </p:sp>
      <p:cxnSp>
        <p:nvCxnSpPr>
          <p:cNvPr id="30" name="Conector recto 12"/>
          <p:cNvCxnSpPr/>
          <p:nvPr userDrawn="1"/>
        </p:nvCxnSpPr>
        <p:spPr>
          <a:xfrm flipH="1">
            <a:off x="407670" y="5961734"/>
            <a:ext cx="5897778" cy="2873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42" name="Rectangle 10"/>
          <p:cNvSpPr txBox="1">
            <a:spLocks noChangeArrowheads="1"/>
          </p:cNvSpPr>
          <p:nvPr userDrawn="1"/>
        </p:nvSpPr>
        <p:spPr>
          <a:xfrm>
            <a:off x="407669" y="6069050"/>
            <a:ext cx="2232402" cy="273007"/>
          </a:xfrm>
          <a:prstGeom prst="rect">
            <a:avLst/>
          </a:prstGeom>
          <a:ln/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l" defTabSz="914400" rtl="0" eaLnBrk="1" latinLnBrk="0" hangingPunct="1">
              <a:defRPr sz="900" kern="1200">
                <a:solidFill>
                  <a:schemeClr val="accent6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en-GB" dirty="0" smtClean="0">
                <a:solidFill>
                  <a:srgbClr val="D7D2CB">
                    <a:lumMod val="50000"/>
                  </a:srgbClr>
                </a:solidFill>
              </a:rPr>
              <a:t>Page  </a:t>
            </a:r>
            <a:fld id="{4A1B87DD-86B5-48CA-9454-66C05345144F}" type="slidenum">
              <a:rPr lang="en-US" smtClean="0">
                <a:solidFill>
                  <a:srgbClr val="D7D2CB">
                    <a:lumMod val="50000"/>
                  </a:srgbClr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D7D2CB">
                  <a:lumMod val="50000"/>
                </a:srgbClr>
              </a:solidFill>
            </a:endParaRPr>
          </a:p>
        </p:txBody>
      </p:sp>
      <p:grpSp>
        <p:nvGrpSpPr>
          <p:cNvPr id="61" name="Group 4"/>
          <p:cNvGrpSpPr>
            <a:grpSpLocks noChangeAspect="1"/>
          </p:cNvGrpSpPr>
          <p:nvPr userDrawn="1"/>
        </p:nvGrpSpPr>
        <p:grpSpPr bwMode="auto">
          <a:xfrm>
            <a:off x="9791825" y="6125194"/>
            <a:ext cx="1289050" cy="169863"/>
            <a:chOff x="4649" y="3974"/>
            <a:chExt cx="812" cy="107"/>
          </a:xfrm>
        </p:grpSpPr>
        <p:sp>
          <p:nvSpPr>
            <p:cNvPr id="62" name="AutoShape 3"/>
            <p:cNvSpPr>
              <a:spLocks noChangeAspect="1" noChangeArrowheads="1" noTextEdit="1"/>
            </p:cNvSpPr>
            <p:nvPr userDrawn="1"/>
          </p:nvSpPr>
          <p:spPr bwMode="auto">
            <a:xfrm>
              <a:off x="4649" y="3974"/>
              <a:ext cx="812" cy="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63" name="Freeform 62"/>
            <p:cNvSpPr>
              <a:spLocks noEditPoints="1"/>
            </p:cNvSpPr>
            <p:nvPr userDrawn="1"/>
          </p:nvSpPr>
          <p:spPr bwMode="auto">
            <a:xfrm>
              <a:off x="4649" y="3974"/>
              <a:ext cx="812" cy="107"/>
            </a:xfrm>
            <a:custGeom>
              <a:avLst/>
              <a:gdLst>
                <a:gd name="T0" fmla="*/ 2293 w 3248"/>
                <a:gd name="T1" fmla="*/ 424 h 428"/>
                <a:gd name="T2" fmla="*/ 2209 w 3248"/>
                <a:gd name="T3" fmla="*/ 355 h 428"/>
                <a:gd name="T4" fmla="*/ 2159 w 3248"/>
                <a:gd name="T5" fmla="*/ 76 h 428"/>
                <a:gd name="T6" fmla="*/ 2306 w 3248"/>
                <a:gd name="T7" fmla="*/ 5 h 428"/>
                <a:gd name="T8" fmla="*/ 2042 w 3248"/>
                <a:gd name="T9" fmla="*/ 407 h 428"/>
                <a:gd name="T10" fmla="*/ 611 w 3248"/>
                <a:gd name="T11" fmla="*/ 11 h 428"/>
                <a:gd name="T12" fmla="*/ 672 w 3248"/>
                <a:gd name="T13" fmla="*/ 353 h 428"/>
                <a:gd name="T14" fmla="*/ 737 w 3248"/>
                <a:gd name="T15" fmla="*/ 376 h 428"/>
                <a:gd name="T16" fmla="*/ 909 w 3248"/>
                <a:gd name="T17" fmla="*/ 1 h 428"/>
                <a:gd name="T18" fmla="*/ 261 w 3248"/>
                <a:gd name="T19" fmla="*/ 332 h 428"/>
                <a:gd name="T20" fmla="*/ 114 w 3248"/>
                <a:gd name="T21" fmla="*/ 347 h 428"/>
                <a:gd name="T22" fmla="*/ 94 w 3248"/>
                <a:gd name="T23" fmla="*/ 277 h 428"/>
                <a:gd name="T24" fmla="*/ 261 w 3248"/>
                <a:gd name="T25" fmla="*/ 332 h 428"/>
                <a:gd name="T26" fmla="*/ 52 w 3248"/>
                <a:gd name="T27" fmla="*/ 102 h 428"/>
                <a:gd name="T28" fmla="*/ 234 w 3248"/>
                <a:gd name="T29" fmla="*/ 90 h 428"/>
                <a:gd name="T30" fmla="*/ 179 w 3248"/>
                <a:gd name="T31" fmla="*/ 176 h 428"/>
                <a:gd name="T32" fmla="*/ 9 w 3248"/>
                <a:gd name="T33" fmla="*/ 257 h 428"/>
                <a:gd name="T34" fmla="*/ 35 w 3248"/>
                <a:gd name="T35" fmla="*/ 394 h 428"/>
                <a:gd name="T36" fmla="*/ 164 w 3248"/>
                <a:gd name="T37" fmla="*/ 426 h 428"/>
                <a:gd name="T38" fmla="*/ 284 w 3248"/>
                <a:gd name="T39" fmla="*/ 404 h 428"/>
                <a:gd name="T40" fmla="*/ 331 w 3248"/>
                <a:gd name="T41" fmla="*/ 45 h 428"/>
                <a:gd name="T42" fmla="*/ 1319 w 3248"/>
                <a:gd name="T43" fmla="*/ 332 h 428"/>
                <a:gd name="T44" fmla="*/ 1168 w 3248"/>
                <a:gd name="T45" fmla="*/ 344 h 428"/>
                <a:gd name="T46" fmla="*/ 1155 w 3248"/>
                <a:gd name="T47" fmla="*/ 272 h 428"/>
                <a:gd name="T48" fmla="*/ 1264 w 3248"/>
                <a:gd name="T49" fmla="*/ 0 h 428"/>
                <a:gd name="T50" fmla="*/ 1122 w 3248"/>
                <a:gd name="T51" fmla="*/ 98 h 428"/>
                <a:gd name="T52" fmla="*/ 1298 w 3248"/>
                <a:gd name="T53" fmla="*/ 94 h 428"/>
                <a:gd name="T54" fmla="*/ 1212 w 3248"/>
                <a:gd name="T55" fmla="*/ 177 h 428"/>
                <a:gd name="T56" fmla="*/ 1064 w 3248"/>
                <a:gd name="T57" fmla="*/ 270 h 428"/>
                <a:gd name="T58" fmla="*/ 1102 w 3248"/>
                <a:gd name="T59" fmla="*/ 401 h 428"/>
                <a:gd name="T60" fmla="*/ 1246 w 3248"/>
                <a:gd name="T61" fmla="*/ 423 h 428"/>
                <a:gd name="T62" fmla="*/ 1354 w 3248"/>
                <a:gd name="T63" fmla="*/ 407 h 428"/>
                <a:gd name="T64" fmla="*/ 1381 w 3248"/>
                <a:gd name="T65" fmla="*/ 36 h 428"/>
                <a:gd name="T66" fmla="*/ 2714 w 3248"/>
                <a:gd name="T67" fmla="*/ 326 h 428"/>
                <a:gd name="T68" fmla="*/ 2576 w 3248"/>
                <a:gd name="T69" fmla="*/ 337 h 428"/>
                <a:gd name="T70" fmla="*/ 2533 w 3248"/>
                <a:gd name="T71" fmla="*/ 4 h 428"/>
                <a:gd name="T72" fmla="*/ 2468 w 3248"/>
                <a:gd name="T73" fmla="*/ 364 h 428"/>
                <a:gd name="T74" fmla="*/ 2611 w 3248"/>
                <a:gd name="T75" fmla="*/ 427 h 428"/>
                <a:gd name="T76" fmla="*/ 2761 w 3248"/>
                <a:gd name="T77" fmla="*/ 403 h 428"/>
                <a:gd name="T78" fmla="*/ 2937 w 3248"/>
                <a:gd name="T79" fmla="*/ 413 h 428"/>
                <a:gd name="T80" fmla="*/ 3135 w 3248"/>
                <a:gd name="T81" fmla="*/ 422 h 428"/>
                <a:gd name="T82" fmla="*/ 3248 w 3248"/>
                <a:gd name="T83" fmla="*/ 300 h 428"/>
                <a:gd name="T84" fmla="*/ 3184 w 3248"/>
                <a:gd name="T85" fmla="*/ 204 h 428"/>
                <a:gd name="T86" fmla="*/ 3038 w 3248"/>
                <a:gd name="T87" fmla="*/ 127 h 428"/>
                <a:gd name="T88" fmla="*/ 3076 w 3248"/>
                <a:gd name="T89" fmla="*/ 76 h 428"/>
                <a:gd name="T90" fmla="*/ 3232 w 3248"/>
                <a:gd name="T91" fmla="*/ 30 h 428"/>
                <a:gd name="T92" fmla="*/ 3039 w 3248"/>
                <a:gd name="T93" fmla="*/ 8 h 428"/>
                <a:gd name="T94" fmla="*/ 2943 w 3248"/>
                <a:gd name="T95" fmla="*/ 122 h 428"/>
                <a:gd name="T96" fmla="*/ 3021 w 3248"/>
                <a:gd name="T97" fmla="*/ 229 h 428"/>
                <a:gd name="T98" fmla="*/ 3154 w 3248"/>
                <a:gd name="T99" fmla="*/ 300 h 428"/>
                <a:gd name="T100" fmla="*/ 3113 w 3248"/>
                <a:gd name="T101" fmla="*/ 350 h 428"/>
                <a:gd name="T102" fmla="*/ 1639 w 3248"/>
                <a:gd name="T103" fmla="*/ 80 h 428"/>
                <a:gd name="T104" fmla="*/ 1790 w 3248"/>
                <a:gd name="T105" fmla="*/ 97 h 428"/>
                <a:gd name="T106" fmla="*/ 1832 w 3248"/>
                <a:gd name="T107" fmla="*/ 245 h 428"/>
                <a:gd name="T108" fmla="*/ 1739 w 3248"/>
                <a:gd name="T109" fmla="*/ 353 h 428"/>
                <a:gd name="T110" fmla="*/ 1652 w 3248"/>
                <a:gd name="T111" fmla="*/ 4 h 428"/>
                <a:gd name="T112" fmla="*/ 1701 w 3248"/>
                <a:gd name="T113" fmla="*/ 428 h 428"/>
                <a:gd name="T114" fmla="*/ 1885 w 3248"/>
                <a:gd name="T115" fmla="*/ 369 h 428"/>
                <a:gd name="T116" fmla="*/ 1930 w 3248"/>
                <a:gd name="T117" fmla="*/ 187 h 428"/>
                <a:gd name="T118" fmla="*/ 1786 w 3248"/>
                <a:gd name="T119" fmla="*/ 8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248" h="428">
                  <a:moveTo>
                    <a:pt x="2042" y="407"/>
                  </a:moveTo>
                  <a:lnTo>
                    <a:pt x="2042" y="407"/>
                  </a:lnTo>
                  <a:lnTo>
                    <a:pt x="2055" y="411"/>
                  </a:lnTo>
                  <a:lnTo>
                    <a:pt x="2089" y="418"/>
                  </a:lnTo>
                  <a:lnTo>
                    <a:pt x="2113" y="421"/>
                  </a:lnTo>
                  <a:lnTo>
                    <a:pt x="2140" y="425"/>
                  </a:lnTo>
                  <a:lnTo>
                    <a:pt x="2171" y="427"/>
                  </a:lnTo>
                  <a:lnTo>
                    <a:pt x="2205" y="428"/>
                  </a:lnTo>
                  <a:lnTo>
                    <a:pt x="2205" y="428"/>
                  </a:lnTo>
                  <a:lnTo>
                    <a:pt x="2239" y="427"/>
                  </a:lnTo>
                  <a:lnTo>
                    <a:pt x="2268" y="426"/>
                  </a:lnTo>
                  <a:lnTo>
                    <a:pt x="2293" y="424"/>
                  </a:lnTo>
                  <a:lnTo>
                    <a:pt x="2312" y="422"/>
                  </a:lnTo>
                  <a:lnTo>
                    <a:pt x="2339" y="419"/>
                  </a:lnTo>
                  <a:lnTo>
                    <a:pt x="2347" y="417"/>
                  </a:lnTo>
                  <a:lnTo>
                    <a:pt x="2347" y="346"/>
                  </a:lnTo>
                  <a:lnTo>
                    <a:pt x="2347" y="346"/>
                  </a:lnTo>
                  <a:lnTo>
                    <a:pt x="2339" y="347"/>
                  </a:lnTo>
                  <a:lnTo>
                    <a:pt x="2314" y="351"/>
                  </a:lnTo>
                  <a:lnTo>
                    <a:pt x="2277" y="354"/>
                  </a:lnTo>
                  <a:lnTo>
                    <a:pt x="2255" y="355"/>
                  </a:lnTo>
                  <a:lnTo>
                    <a:pt x="2230" y="355"/>
                  </a:lnTo>
                  <a:lnTo>
                    <a:pt x="2230" y="355"/>
                  </a:lnTo>
                  <a:lnTo>
                    <a:pt x="2209" y="355"/>
                  </a:lnTo>
                  <a:lnTo>
                    <a:pt x="2191" y="354"/>
                  </a:lnTo>
                  <a:lnTo>
                    <a:pt x="2160" y="351"/>
                  </a:lnTo>
                  <a:lnTo>
                    <a:pt x="2141" y="349"/>
                  </a:lnTo>
                  <a:lnTo>
                    <a:pt x="2134" y="348"/>
                  </a:lnTo>
                  <a:lnTo>
                    <a:pt x="2134" y="247"/>
                  </a:lnTo>
                  <a:lnTo>
                    <a:pt x="2318" y="247"/>
                  </a:lnTo>
                  <a:lnTo>
                    <a:pt x="2318" y="175"/>
                  </a:lnTo>
                  <a:lnTo>
                    <a:pt x="2134" y="175"/>
                  </a:lnTo>
                  <a:lnTo>
                    <a:pt x="2134" y="79"/>
                  </a:lnTo>
                  <a:lnTo>
                    <a:pt x="2134" y="79"/>
                  </a:lnTo>
                  <a:lnTo>
                    <a:pt x="2141" y="78"/>
                  </a:lnTo>
                  <a:lnTo>
                    <a:pt x="2159" y="76"/>
                  </a:lnTo>
                  <a:lnTo>
                    <a:pt x="2187" y="74"/>
                  </a:lnTo>
                  <a:lnTo>
                    <a:pt x="2224" y="73"/>
                  </a:lnTo>
                  <a:lnTo>
                    <a:pt x="2224" y="73"/>
                  </a:lnTo>
                  <a:lnTo>
                    <a:pt x="2247" y="73"/>
                  </a:lnTo>
                  <a:lnTo>
                    <a:pt x="2268" y="74"/>
                  </a:lnTo>
                  <a:lnTo>
                    <a:pt x="2305" y="77"/>
                  </a:lnTo>
                  <a:lnTo>
                    <a:pt x="2331" y="80"/>
                  </a:lnTo>
                  <a:lnTo>
                    <a:pt x="2340" y="82"/>
                  </a:lnTo>
                  <a:lnTo>
                    <a:pt x="2340" y="10"/>
                  </a:lnTo>
                  <a:lnTo>
                    <a:pt x="2340" y="10"/>
                  </a:lnTo>
                  <a:lnTo>
                    <a:pt x="2331" y="9"/>
                  </a:lnTo>
                  <a:lnTo>
                    <a:pt x="2306" y="5"/>
                  </a:lnTo>
                  <a:lnTo>
                    <a:pt x="2266" y="2"/>
                  </a:lnTo>
                  <a:lnTo>
                    <a:pt x="2242" y="1"/>
                  </a:lnTo>
                  <a:lnTo>
                    <a:pt x="2214" y="0"/>
                  </a:lnTo>
                  <a:lnTo>
                    <a:pt x="2214" y="0"/>
                  </a:lnTo>
                  <a:lnTo>
                    <a:pt x="2176" y="1"/>
                  </a:lnTo>
                  <a:lnTo>
                    <a:pt x="2144" y="3"/>
                  </a:lnTo>
                  <a:lnTo>
                    <a:pt x="2114" y="6"/>
                  </a:lnTo>
                  <a:lnTo>
                    <a:pt x="2089" y="9"/>
                  </a:lnTo>
                  <a:lnTo>
                    <a:pt x="2069" y="13"/>
                  </a:lnTo>
                  <a:lnTo>
                    <a:pt x="2055" y="15"/>
                  </a:lnTo>
                  <a:lnTo>
                    <a:pt x="2042" y="19"/>
                  </a:lnTo>
                  <a:lnTo>
                    <a:pt x="2042" y="407"/>
                  </a:lnTo>
                  <a:close/>
                  <a:moveTo>
                    <a:pt x="726" y="246"/>
                  </a:moveTo>
                  <a:lnTo>
                    <a:pt x="726" y="246"/>
                  </a:lnTo>
                  <a:lnTo>
                    <a:pt x="722" y="257"/>
                  </a:lnTo>
                  <a:lnTo>
                    <a:pt x="719" y="270"/>
                  </a:lnTo>
                  <a:lnTo>
                    <a:pt x="719" y="270"/>
                  </a:lnTo>
                  <a:lnTo>
                    <a:pt x="715" y="257"/>
                  </a:lnTo>
                  <a:lnTo>
                    <a:pt x="712" y="246"/>
                  </a:lnTo>
                  <a:lnTo>
                    <a:pt x="630" y="39"/>
                  </a:lnTo>
                  <a:lnTo>
                    <a:pt x="630" y="39"/>
                  </a:lnTo>
                  <a:lnTo>
                    <a:pt x="624" y="28"/>
                  </a:lnTo>
                  <a:lnTo>
                    <a:pt x="618" y="19"/>
                  </a:lnTo>
                  <a:lnTo>
                    <a:pt x="611" y="11"/>
                  </a:lnTo>
                  <a:lnTo>
                    <a:pt x="603" y="7"/>
                  </a:lnTo>
                  <a:lnTo>
                    <a:pt x="593" y="3"/>
                  </a:lnTo>
                  <a:lnTo>
                    <a:pt x="581" y="1"/>
                  </a:lnTo>
                  <a:lnTo>
                    <a:pt x="569" y="1"/>
                  </a:lnTo>
                  <a:lnTo>
                    <a:pt x="555" y="0"/>
                  </a:lnTo>
                  <a:lnTo>
                    <a:pt x="555" y="0"/>
                  </a:lnTo>
                  <a:lnTo>
                    <a:pt x="529" y="1"/>
                  </a:lnTo>
                  <a:lnTo>
                    <a:pt x="513" y="2"/>
                  </a:lnTo>
                  <a:lnTo>
                    <a:pt x="471" y="422"/>
                  </a:lnTo>
                  <a:lnTo>
                    <a:pt x="564" y="422"/>
                  </a:lnTo>
                  <a:lnTo>
                    <a:pt x="584" y="140"/>
                  </a:lnTo>
                  <a:lnTo>
                    <a:pt x="672" y="353"/>
                  </a:lnTo>
                  <a:lnTo>
                    <a:pt x="672" y="353"/>
                  </a:lnTo>
                  <a:lnTo>
                    <a:pt x="675" y="359"/>
                  </a:lnTo>
                  <a:lnTo>
                    <a:pt x="679" y="364"/>
                  </a:lnTo>
                  <a:lnTo>
                    <a:pt x="684" y="368"/>
                  </a:lnTo>
                  <a:lnTo>
                    <a:pt x="689" y="371"/>
                  </a:lnTo>
                  <a:lnTo>
                    <a:pt x="695" y="373"/>
                  </a:lnTo>
                  <a:lnTo>
                    <a:pt x="702" y="376"/>
                  </a:lnTo>
                  <a:lnTo>
                    <a:pt x="710" y="377"/>
                  </a:lnTo>
                  <a:lnTo>
                    <a:pt x="719" y="377"/>
                  </a:lnTo>
                  <a:lnTo>
                    <a:pt x="719" y="377"/>
                  </a:lnTo>
                  <a:lnTo>
                    <a:pt x="728" y="377"/>
                  </a:lnTo>
                  <a:lnTo>
                    <a:pt x="737" y="376"/>
                  </a:lnTo>
                  <a:lnTo>
                    <a:pt x="744" y="373"/>
                  </a:lnTo>
                  <a:lnTo>
                    <a:pt x="750" y="371"/>
                  </a:lnTo>
                  <a:lnTo>
                    <a:pt x="755" y="368"/>
                  </a:lnTo>
                  <a:lnTo>
                    <a:pt x="759" y="364"/>
                  </a:lnTo>
                  <a:lnTo>
                    <a:pt x="762" y="359"/>
                  </a:lnTo>
                  <a:lnTo>
                    <a:pt x="765" y="353"/>
                  </a:lnTo>
                  <a:lnTo>
                    <a:pt x="853" y="140"/>
                  </a:lnTo>
                  <a:lnTo>
                    <a:pt x="874" y="422"/>
                  </a:lnTo>
                  <a:lnTo>
                    <a:pt x="967" y="422"/>
                  </a:lnTo>
                  <a:lnTo>
                    <a:pt x="925" y="2"/>
                  </a:lnTo>
                  <a:lnTo>
                    <a:pt x="925" y="2"/>
                  </a:lnTo>
                  <a:lnTo>
                    <a:pt x="909" y="1"/>
                  </a:lnTo>
                  <a:lnTo>
                    <a:pt x="883" y="0"/>
                  </a:lnTo>
                  <a:lnTo>
                    <a:pt x="883" y="0"/>
                  </a:lnTo>
                  <a:lnTo>
                    <a:pt x="868" y="1"/>
                  </a:lnTo>
                  <a:lnTo>
                    <a:pt x="856" y="1"/>
                  </a:lnTo>
                  <a:lnTo>
                    <a:pt x="845" y="3"/>
                  </a:lnTo>
                  <a:lnTo>
                    <a:pt x="836" y="7"/>
                  </a:lnTo>
                  <a:lnTo>
                    <a:pt x="827" y="11"/>
                  </a:lnTo>
                  <a:lnTo>
                    <a:pt x="819" y="19"/>
                  </a:lnTo>
                  <a:lnTo>
                    <a:pt x="813" y="28"/>
                  </a:lnTo>
                  <a:lnTo>
                    <a:pt x="808" y="39"/>
                  </a:lnTo>
                  <a:lnTo>
                    <a:pt x="726" y="246"/>
                  </a:lnTo>
                  <a:close/>
                  <a:moveTo>
                    <a:pt x="261" y="332"/>
                  </a:moveTo>
                  <a:lnTo>
                    <a:pt x="261" y="332"/>
                  </a:lnTo>
                  <a:lnTo>
                    <a:pt x="241" y="338"/>
                  </a:lnTo>
                  <a:lnTo>
                    <a:pt x="215" y="347"/>
                  </a:lnTo>
                  <a:lnTo>
                    <a:pt x="200" y="350"/>
                  </a:lnTo>
                  <a:lnTo>
                    <a:pt x="186" y="353"/>
                  </a:lnTo>
                  <a:lnTo>
                    <a:pt x="172" y="355"/>
                  </a:lnTo>
                  <a:lnTo>
                    <a:pt x="157" y="355"/>
                  </a:lnTo>
                  <a:lnTo>
                    <a:pt x="157" y="355"/>
                  </a:lnTo>
                  <a:lnTo>
                    <a:pt x="144" y="355"/>
                  </a:lnTo>
                  <a:lnTo>
                    <a:pt x="131" y="353"/>
                  </a:lnTo>
                  <a:lnTo>
                    <a:pt x="120" y="349"/>
                  </a:lnTo>
                  <a:lnTo>
                    <a:pt x="114" y="347"/>
                  </a:lnTo>
                  <a:lnTo>
                    <a:pt x="109" y="344"/>
                  </a:lnTo>
                  <a:lnTo>
                    <a:pt x="105" y="340"/>
                  </a:lnTo>
                  <a:lnTo>
                    <a:pt x="101" y="336"/>
                  </a:lnTo>
                  <a:lnTo>
                    <a:pt x="98" y="331"/>
                  </a:lnTo>
                  <a:lnTo>
                    <a:pt x="95" y="326"/>
                  </a:lnTo>
                  <a:lnTo>
                    <a:pt x="93" y="321"/>
                  </a:lnTo>
                  <a:lnTo>
                    <a:pt x="92" y="315"/>
                  </a:lnTo>
                  <a:lnTo>
                    <a:pt x="91" y="308"/>
                  </a:lnTo>
                  <a:lnTo>
                    <a:pt x="90" y="300"/>
                  </a:lnTo>
                  <a:lnTo>
                    <a:pt x="90" y="300"/>
                  </a:lnTo>
                  <a:lnTo>
                    <a:pt x="91" y="288"/>
                  </a:lnTo>
                  <a:lnTo>
                    <a:pt x="94" y="277"/>
                  </a:lnTo>
                  <a:lnTo>
                    <a:pt x="96" y="272"/>
                  </a:lnTo>
                  <a:lnTo>
                    <a:pt x="99" y="266"/>
                  </a:lnTo>
                  <a:lnTo>
                    <a:pt x="103" y="262"/>
                  </a:lnTo>
                  <a:lnTo>
                    <a:pt x="106" y="258"/>
                  </a:lnTo>
                  <a:lnTo>
                    <a:pt x="111" y="255"/>
                  </a:lnTo>
                  <a:lnTo>
                    <a:pt x="116" y="252"/>
                  </a:lnTo>
                  <a:lnTo>
                    <a:pt x="123" y="249"/>
                  </a:lnTo>
                  <a:lnTo>
                    <a:pt x="129" y="247"/>
                  </a:lnTo>
                  <a:lnTo>
                    <a:pt x="145" y="244"/>
                  </a:lnTo>
                  <a:lnTo>
                    <a:pt x="162" y="242"/>
                  </a:lnTo>
                  <a:lnTo>
                    <a:pt x="261" y="239"/>
                  </a:lnTo>
                  <a:lnTo>
                    <a:pt x="261" y="332"/>
                  </a:lnTo>
                  <a:close/>
                  <a:moveTo>
                    <a:pt x="205" y="0"/>
                  </a:moveTo>
                  <a:lnTo>
                    <a:pt x="205" y="0"/>
                  </a:lnTo>
                  <a:lnTo>
                    <a:pt x="176" y="1"/>
                  </a:lnTo>
                  <a:lnTo>
                    <a:pt x="147" y="4"/>
                  </a:lnTo>
                  <a:lnTo>
                    <a:pt x="121" y="7"/>
                  </a:lnTo>
                  <a:lnTo>
                    <a:pt x="97" y="12"/>
                  </a:lnTo>
                  <a:lnTo>
                    <a:pt x="77" y="17"/>
                  </a:lnTo>
                  <a:lnTo>
                    <a:pt x="58" y="23"/>
                  </a:lnTo>
                  <a:lnTo>
                    <a:pt x="44" y="28"/>
                  </a:lnTo>
                  <a:lnTo>
                    <a:pt x="33" y="33"/>
                  </a:lnTo>
                  <a:lnTo>
                    <a:pt x="52" y="102"/>
                  </a:lnTo>
                  <a:lnTo>
                    <a:pt x="52" y="102"/>
                  </a:lnTo>
                  <a:lnTo>
                    <a:pt x="63" y="98"/>
                  </a:lnTo>
                  <a:lnTo>
                    <a:pt x="92" y="91"/>
                  </a:lnTo>
                  <a:lnTo>
                    <a:pt x="111" y="86"/>
                  </a:lnTo>
                  <a:lnTo>
                    <a:pt x="133" y="82"/>
                  </a:lnTo>
                  <a:lnTo>
                    <a:pt x="155" y="80"/>
                  </a:lnTo>
                  <a:lnTo>
                    <a:pt x="179" y="79"/>
                  </a:lnTo>
                  <a:lnTo>
                    <a:pt x="179" y="79"/>
                  </a:lnTo>
                  <a:lnTo>
                    <a:pt x="197" y="80"/>
                  </a:lnTo>
                  <a:lnTo>
                    <a:pt x="214" y="82"/>
                  </a:lnTo>
                  <a:lnTo>
                    <a:pt x="221" y="84"/>
                  </a:lnTo>
                  <a:lnTo>
                    <a:pt x="228" y="86"/>
                  </a:lnTo>
                  <a:lnTo>
                    <a:pt x="234" y="90"/>
                  </a:lnTo>
                  <a:lnTo>
                    <a:pt x="239" y="94"/>
                  </a:lnTo>
                  <a:lnTo>
                    <a:pt x="244" y="98"/>
                  </a:lnTo>
                  <a:lnTo>
                    <a:pt x="248" y="102"/>
                  </a:lnTo>
                  <a:lnTo>
                    <a:pt x="251" y="108"/>
                  </a:lnTo>
                  <a:lnTo>
                    <a:pt x="254" y="114"/>
                  </a:lnTo>
                  <a:lnTo>
                    <a:pt x="256" y="120"/>
                  </a:lnTo>
                  <a:lnTo>
                    <a:pt x="258" y="129"/>
                  </a:lnTo>
                  <a:lnTo>
                    <a:pt x="260" y="137"/>
                  </a:lnTo>
                  <a:lnTo>
                    <a:pt x="260" y="146"/>
                  </a:lnTo>
                  <a:lnTo>
                    <a:pt x="260" y="176"/>
                  </a:lnTo>
                  <a:lnTo>
                    <a:pt x="179" y="176"/>
                  </a:lnTo>
                  <a:lnTo>
                    <a:pt x="179" y="176"/>
                  </a:lnTo>
                  <a:lnTo>
                    <a:pt x="154" y="177"/>
                  </a:lnTo>
                  <a:lnTo>
                    <a:pt x="132" y="179"/>
                  </a:lnTo>
                  <a:lnTo>
                    <a:pt x="111" y="182"/>
                  </a:lnTo>
                  <a:lnTo>
                    <a:pt x="93" y="187"/>
                  </a:lnTo>
                  <a:lnTo>
                    <a:pt x="77" y="192"/>
                  </a:lnTo>
                  <a:lnTo>
                    <a:pt x="61" y="200"/>
                  </a:lnTo>
                  <a:lnTo>
                    <a:pt x="49" y="207"/>
                  </a:lnTo>
                  <a:lnTo>
                    <a:pt x="38" y="216"/>
                  </a:lnTo>
                  <a:lnTo>
                    <a:pt x="29" y="225"/>
                  </a:lnTo>
                  <a:lnTo>
                    <a:pt x="20" y="236"/>
                  </a:lnTo>
                  <a:lnTo>
                    <a:pt x="14" y="246"/>
                  </a:lnTo>
                  <a:lnTo>
                    <a:pt x="9" y="257"/>
                  </a:lnTo>
                  <a:lnTo>
                    <a:pt x="5" y="270"/>
                  </a:lnTo>
                  <a:lnTo>
                    <a:pt x="2" y="282"/>
                  </a:lnTo>
                  <a:lnTo>
                    <a:pt x="1" y="294"/>
                  </a:lnTo>
                  <a:lnTo>
                    <a:pt x="0" y="307"/>
                  </a:lnTo>
                  <a:lnTo>
                    <a:pt x="0" y="307"/>
                  </a:lnTo>
                  <a:lnTo>
                    <a:pt x="1" y="323"/>
                  </a:lnTo>
                  <a:lnTo>
                    <a:pt x="3" y="338"/>
                  </a:lnTo>
                  <a:lnTo>
                    <a:pt x="7" y="352"/>
                  </a:lnTo>
                  <a:lnTo>
                    <a:pt x="12" y="364"/>
                  </a:lnTo>
                  <a:lnTo>
                    <a:pt x="19" y="376"/>
                  </a:lnTo>
                  <a:lnTo>
                    <a:pt x="27" y="386"/>
                  </a:lnTo>
                  <a:lnTo>
                    <a:pt x="35" y="394"/>
                  </a:lnTo>
                  <a:lnTo>
                    <a:pt x="45" y="401"/>
                  </a:lnTo>
                  <a:lnTo>
                    <a:pt x="54" y="408"/>
                  </a:lnTo>
                  <a:lnTo>
                    <a:pt x="65" y="414"/>
                  </a:lnTo>
                  <a:lnTo>
                    <a:pt x="77" y="418"/>
                  </a:lnTo>
                  <a:lnTo>
                    <a:pt x="89" y="422"/>
                  </a:lnTo>
                  <a:lnTo>
                    <a:pt x="101" y="424"/>
                  </a:lnTo>
                  <a:lnTo>
                    <a:pt x="113" y="426"/>
                  </a:lnTo>
                  <a:lnTo>
                    <a:pt x="126" y="427"/>
                  </a:lnTo>
                  <a:lnTo>
                    <a:pt x="138" y="428"/>
                  </a:lnTo>
                  <a:lnTo>
                    <a:pt x="138" y="428"/>
                  </a:lnTo>
                  <a:lnTo>
                    <a:pt x="151" y="427"/>
                  </a:lnTo>
                  <a:lnTo>
                    <a:pt x="164" y="426"/>
                  </a:lnTo>
                  <a:lnTo>
                    <a:pt x="189" y="423"/>
                  </a:lnTo>
                  <a:lnTo>
                    <a:pt x="209" y="418"/>
                  </a:lnTo>
                  <a:lnTo>
                    <a:pt x="227" y="412"/>
                  </a:lnTo>
                  <a:lnTo>
                    <a:pt x="241" y="406"/>
                  </a:lnTo>
                  <a:lnTo>
                    <a:pt x="252" y="401"/>
                  </a:lnTo>
                  <a:lnTo>
                    <a:pt x="260" y="397"/>
                  </a:lnTo>
                  <a:lnTo>
                    <a:pt x="264" y="396"/>
                  </a:lnTo>
                  <a:lnTo>
                    <a:pt x="264" y="396"/>
                  </a:lnTo>
                  <a:lnTo>
                    <a:pt x="266" y="397"/>
                  </a:lnTo>
                  <a:lnTo>
                    <a:pt x="270" y="398"/>
                  </a:lnTo>
                  <a:lnTo>
                    <a:pt x="276" y="401"/>
                  </a:lnTo>
                  <a:lnTo>
                    <a:pt x="284" y="404"/>
                  </a:lnTo>
                  <a:lnTo>
                    <a:pt x="295" y="407"/>
                  </a:lnTo>
                  <a:lnTo>
                    <a:pt x="311" y="411"/>
                  </a:lnTo>
                  <a:lnTo>
                    <a:pt x="329" y="412"/>
                  </a:lnTo>
                  <a:lnTo>
                    <a:pt x="352" y="413"/>
                  </a:lnTo>
                  <a:lnTo>
                    <a:pt x="352" y="122"/>
                  </a:lnTo>
                  <a:lnTo>
                    <a:pt x="352" y="122"/>
                  </a:lnTo>
                  <a:lnTo>
                    <a:pt x="352" y="106"/>
                  </a:lnTo>
                  <a:lnTo>
                    <a:pt x="350" y="92"/>
                  </a:lnTo>
                  <a:lnTo>
                    <a:pt x="347" y="78"/>
                  </a:lnTo>
                  <a:lnTo>
                    <a:pt x="343" y="66"/>
                  </a:lnTo>
                  <a:lnTo>
                    <a:pt x="337" y="56"/>
                  </a:lnTo>
                  <a:lnTo>
                    <a:pt x="331" y="45"/>
                  </a:lnTo>
                  <a:lnTo>
                    <a:pt x="323" y="36"/>
                  </a:lnTo>
                  <a:lnTo>
                    <a:pt x="314" y="29"/>
                  </a:lnTo>
                  <a:lnTo>
                    <a:pt x="304" y="22"/>
                  </a:lnTo>
                  <a:lnTo>
                    <a:pt x="293" y="15"/>
                  </a:lnTo>
                  <a:lnTo>
                    <a:pt x="281" y="11"/>
                  </a:lnTo>
                  <a:lnTo>
                    <a:pt x="268" y="7"/>
                  </a:lnTo>
                  <a:lnTo>
                    <a:pt x="253" y="4"/>
                  </a:lnTo>
                  <a:lnTo>
                    <a:pt x="238" y="2"/>
                  </a:lnTo>
                  <a:lnTo>
                    <a:pt x="223" y="1"/>
                  </a:lnTo>
                  <a:lnTo>
                    <a:pt x="205" y="0"/>
                  </a:lnTo>
                  <a:close/>
                  <a:moveTo>
                    <a:pt x="1319" y="332"/>
                  </a:moveTo>
                  <a:lnTo>
                    <a:pt x="1319" y="332"/>
                  </a:lnTo>
                  <a:lnTo>
                    <a:pt x="1300" y="338"/>
                  </a:lnTo>
                  <a:lnTo>
                    <a:pt x="1273" y="347"/>
                  </a:lnTo>
                  <a:lnTo>
                    <a:pt x="1259" y="350"/>
                  </a:lnTo>
                  <a:lnTo>
                    <a:pt x="1243" y="353"/>
                  </a:lnTo>
                  <a:lnTo>
                    <a:pt x="1229" y="355"/>
                  </a:lnTo>
                  <a:lnTo>
                    <a:pt x="1216" y="355"/>
                  </a:lnTo>
                  <a:lnTo>
                    <a:pt x="1216" y="355"/>
                  </a:lnTo>
                  <a:lnTo>
                    <a:pt x="1202" y="355"/>
                  </a:lnTo>
                  <a:lnTo>
                    <a:pt x="1189" y="353"/>
                  </a:lnTo>
                  <a:lnTo>
                    <a:pt x="1177" y="349"/>
                  </a:lnTo>
                  <a:lnTo>
                    <a:pt x="1172" y="347"/>
                  </a:lnTo>
                  <a:lnTo>
                    <a:pt x="1168" y="344"/>
                  </a:lnTo>
                  <a:lnTo>
                    <a:pt x="1164" y="340"/>
                  </a:lnTo>
                  <a:lnTo>
                    <a:pt x="1160" y="336"/>
                  </a:lnTo>
                  <a:lnTo>
                    <a:pt x="1157" y="331"/>
                  </a:lnTo>
                  <a:lnTo>
                    <a:pt x="1154" y="326"/>
                  </a:lnTo>
                  <a:lnTo>
                    <a:pt x="1151" y="321"/>
                  </a:lnTo>
                  <a:lnTo>
                    <a:pt x="1149" y="315"/>
                  </a:lnTo>
                  <a:lnTo>
                    <a:pt x="1148" y="308"/>
                  </a:lnTo>
                  <a:lnTo>
                    <a:pt x="1148" y="300"/>
                  </a:lnTo>
                  <a:lnTo>
                    <a:pt x="1148" y="300"/>
                  </a:lnTo>
                  <a:lnTo>
                    <a:pt x="1149" y="288"/>
                  </a:lnTo>
                  <a:lnTo>
                    <a:pt x="1152" y="277"/>
                  </a:lnTo>
                  <a:lnTo>
                    <a:pt x="1155" y="272"/>
                  </a:lnTo>
                  <a:lnTo>
                    <a:pt x="1158" y="266"/>
                  </a:lnTo>
                  <a:lnTo>
                    <a:pt x="1161" y="262"/>
                  </a:lnTo>
                  <a:lnTo>
                    <a:pt x="1165" y="258"/>
                  </a:lnTo>
                  <a:lnTo>
                    <a:pt x="1170" y="255"/>
                  </a:lnTo>
                  <a:lnTo>
                    <a:pt x="1175" y="252"/>
                  </a:lnTo>
                  <a:lnTo>
                    <a:pt x="1181" y="249"/>
                  </a:lnTo>
                  <a:lnTo>
                    <a:pt x="1187" y="247"/>
                  </a:lnTo>
                  <a:lnTo>
                    <a:pt x="1203" y="244"/>
                  </a:lnTo>
                  <a:lnTo>
                    <a:pt x="1221" y="242"/>
                  </a:lnTo>
                  <a:lnTo>
                    <a:pt x="1319" y="239"/>
                  </a:lnTo>
                  <a:lnTo>
                    <a:pt x="1319" y="332"/>
                  </a:lnTo>
                  <a:close/>
                  <a:moveTo>
                    <a:pt x="1264" y="0"/>
                  </a:moveTo>
                  <a:lnTo>
                    <a:pt x="1264" y="0"/>
                  </a:lnTo>
                  <a:lnTo>
                    <a:pt x="1233" y="1"/>
                  </a:lnTo>
                  <a:lnTo>
                    <a:pt x="1206" y="4"/>
                  </a:lnTo>
                  <a:lnTo>
                    <a:pt x="1179" y="7"/>
                  </a:lnTo>
                  <a:lnTo>
                    <a:pt x="1156" y="12"/>
                  </a:lnTo>
                  <a:lnTo>
                    <a:pt x="1135" y="17"/>
                  </a:lnTo>
                  <a:lnTo>
                    <a:pt x="1117" y="23"/>
                  </a:lnTo>
                  <a:lnTo>
                    <a:pt x="1102" y="28"/>
                  </a:lnTo>
                  <a:lnTo>
                    <a:pt x="1091" y="33"/>
                  </a:lnTo>
                  <a:lnTo>
                    <a:pt x="1111" y="102"/>
                  </a:lnTo>
                  <a:lnTo>
                    <a:pt x="1111" y="102"/>
                  </a:lnTo>
                  <a:lnTo>
                    <a:pt x="1122" y="98"/>
                  </a:lnTo>
                  <a:lnTo>
                    <a:pt x="1150" y="91"/>
                  </a:lnTo>
                  <a:lnTo>
                    <a:pt x="1169" y="86"/>
                  </a:lnTo>
                  <a:lnTo>
                    <a:pt x="1190" y="82"/>
                  </a:lnTo>
                  <a:lnTo>
                    <a:pt x="1213" y="80"/>
                  </a:lnTo>
                  <a:lnTo>
                    <a:pt x="1236" y="79"/>
                  </a:lnTo>
                  <a:lnTo>
                    <a:pt x="1236" y="79"/>
                  </a:lnTo>
                  <a:lnTo>
                    <a:pt x="1256" y="80"/>
                  </a:lnTo>
                  <a:lnTo>
                    <a:pt x="1272" y="82"/>
                  </a:lnTo>
                  <a:lnTo>
                    <a:pt x="1279" y="84"/>
                  </a:lnTo>
                  <a:lnTo>
                    <a:pt x="1285" y="86"/>
                  </a:lnTo>
                  <a:lnTo>
                    <a:pt x="1291" y="90"/>
                  </a:lnTo>
                  <a:lnTo>
                    <a:pt x="1298" y="94"/>
                  </a:lnTo>
                  <a:lnTo>
                    <a:pt x="1302" y="98"/>
                  </a:lnTo>
                  <a:lnTo>
                    <a:pt x="1306" y="102"/>
                  </a:lnTo>
                  <a:lnTo>
                    <a:pt x="1310" y="108"/>
                  </a:lnTo>
                  <a:lnTo>
                    <a:pt x="1313" y="114"/>
                  </a:lnTo>
                  <a:lnTo>
                    <a:pt x="1315" y="120"/>
                  </a:lnTo>
                  <a:lnTo>
                    <a:pt x="1316" y="129"/>
                  </a:lnTo>
                  <a:lnTo>
                    <a:pt x="1317" y="137"/>
                  </a:lnTo>
                  <a:lnTo>
                    <a:pt x="1318" y="146"/>
                  </a:lnTo>
                  <a:lnTo>
                    <a:pt x="1318" y="176"/>
                  </a:lnTo>
                  <a:lnTo>
                    <a:pt x="1236" y="176"/>
                  </a:lnTo>
                  <a:lnTo>
                    <a:pt x="1236" y="176"/>
                  </a:lnTo>
                  <a:lnTo>
                    <a:pt x="1212" y="177"/>
                  </a:lnTo>
                  <a:lnTo>
                    <a:pt x="1189" y="179"/>
                  </a:lnTo>
                  <a:lnTo>
                    <a:pt x="1169" y="182"/>
                  </a:lnTo>
                  <a:lnTo>
                    <a:pt x="1150" y="187"/>
                  </a:lnTo>
                  <a:lnTo>
                    <a:pt x="1134" y="192"/>
                  </a:lnTo>
                  <a:lnTo>
                    <a:pt x="1120" y="200"/>
                  </a:lnTo>
                  <a:lnTo>
                    <a:pt x="1108" y="207"/>
                  </a:lnTo>
                  <a:lnTo>
                    <a:pt x="1096" y="216"/>
                  </a:lnTo>
                  <a:lnTo>
                    <a:pt x="1086" y="225"/>
                  </a:lnTo>
                  <a:lnTo>
                    <a:pt x="1079" y="236"/>
                  </a:lnTo>
                  <a:lnTo>
                    <a:pt x="1072" y="246"/>
                  </a:lnTo>
                  <a:lnTo>
                    <a:pt x="1067" y="257"/>
                  </a:lnTo>
                  <a:lnTo>
                    <a:pt x="1064" y="270"/>
                  </a:lnTo>
                  <a:lnTo>
                    <a:pt x="1061" y="282"/>
                  </a:lnTo>
                  <a:lnTo>
                    <a:pt x="1058" y="294"/>
                  </a:lnTo>
                  <a:lnTo>
                    <a:pt x="1058" y="307"/>
                  </a:lnTo>
                  <a:lnTo>
                    <a:pt x="1058" y="307"/>
                  </a:lnTo>
                  <a:lnTo>
                    <a:pt x="1060" y="323"/>
                  </a:lnTo>
                  <a:lnTo>
                    <a:pt x="1062" y="338"/>
                  </a:lnTo>
                  <a:lnTo>
                    <a:pt x="1066" y="352"/>
                  </a:lnTo>
                  <a:lnTo>
                    <a:pt x="1071" y="364"/>
                  </a:lnTo>
                  <a:lnTo>
                    <a:pt x="1077" y="376"/>
                  </a:lnTo>
                  <a:lnTo>
                    <a:pt x="1085" y="386"/>
                  </a:lnTo>
                  <a:lnTo>
                    <a:pt x="1093" y="394"/>
                  </a:lnTo>
                  <a:lnTo>
                    <a:pt x="1102" y="401"/>
                  </a:lnTo>
                  <a:lnTo>
                    <a:pt x="1113" y="408"/>
                  </a:lnTo>
                  <a:lnTo>
                    <a:pt x="1124" y="414"/>
                  </a:lnTo>
                  <a:lnTo>
                    <a:pt x="1135" y="418"/>
                  </a:lnTo>
                  <a:lnTo>
                    <a:pt x="1146" y="422"/>
                  </a:lnTo>
                  <a:lnTo>
                    <a:pt x="1159" y="424"/>
                  </a:lnTo>
                  <a:lnTo>
                    <a:pt x="1171" y="426"/>
                  </a:lnTo>
                  <a:lnTo>
                    <a:pt x="1183" y="427"/>
                  </a:lnTo>
                  <a:lnTo>
                    <a:pt x="1195" y="428"/>
                  </a:lnTo>
                  <a:lnTo>
                    <a:pt x="1195" y="428"/>
                  </a:lnTo>
                  <a:lnTo>
                    <a:pt x="1210" y="427"/>
                  </a:lnTo>
                  <a:lnTo>
                    <a:pt x="1223" y="426"/>
                  </a:lnTo>
                  <a:lnTo>
                    <a:pt x="1246" y="423"/>
                  </a:lnTo>
                  <a:lnTo>
                    <a:pt x="1268" y="418"/>
                  </a:lnTo>
                  <a:lnTo>
                    <a:pt x="1285" y="412"/>
                  </a:lnTo>
                  <a:lnTo>
                    <a:pt x="1300" y="406"/>
                  </a:lnTo>
                  <a:lnTo>
                    <a:pt x="1311" y="401"/>
                  </a:lnTo>
                  <a:lnTo>
                    <a:pt x="1318" y="397"/>
                  </a:lnTo>
                  <a:lnTo>
                    <a:pt x="1322" y="396"/>
                  </a:lnTo>
                  <a:lnTo>
                    <a:pt x="1322" y="396"/>
                  </a:lnTo>
                  <a:lnTo>
                    <a:pt x="1324" y="397"/>
                  </a:lnTo>
                  <a:lnTo>
                    <a:pt x="1327" y="398"/>
                  </a:lnTo>
                  <a:lnTo>
                    <a:pt x="1333" y="401"/>
                  </a:lnTo>
                  <a:lnTo>
                    <a:pt x="1341" y="404"/>
                  </a:lnTo>
                  <a:lnTo>
                    <a:pt x="1354" y="407"/>
                  </a:lnTo>
                  <a:lnTo>
                    <a:pt x="1368" y="411"/>
                  </a:lnTo>
                  <a:lnTo>
                    <a:pt x="1387" y="412"/>
                  </a:lnTo>
                  <a:lnTo>
                    <a:pt x="1411" y="413"/>
                  </a:lnTo>
                  <a:lnTo>
                    <a:pt x="1411" y="122"/>
                  </a:lnTo>
                  <a:lnTo>
                    <a:pt x="1411" y="122"/>
                  </a:lnTo>
                  <a:lnTo>
                    <a:pt x="1411" y="106"/>
                  </a:lnTo>
                  <a:lnTo>
                    <a:pt x="1409" y="92"/>
                  </a:lnTo>
                  <a:lnTo>
                    <a:pt x="1406" y="78"/>
                  </a:lnTo>
                  <a:lnTo>
                    <a:pt x="1401" y="66"/>
                  </a:lnTo>
                  <a:lnTo>
                    <a:pt x="1396" y="56"/>
                  </a:lnTo>
                  <a:lnTo>
                    <a:pt x="1388" y="45"/>
                  </a:lnTo>
                  <a:lnTo>
                    <a:pt x="1381" y="36"/>
                  </a:lnTo>
                  <a:lnTo>
                    <a:pt x="1372" y="29"/>
                  </a:lnTo>
                  <a:lnTo>
                    <a:pt x="1362" y="22"/>
                  </a:lnTo>
                  <a:lnTo>
                    <a:pt x="1351" y="15"/>
                  </a:lnTo>
                  <a:lnTo>
                    <a:pt x="1339" y="11"/>
                  </a:lnTo>
                  <a:lnTo>
                    <a:pt x="1326" y="7"/>
                  </a:lnTo>
                  <a:lnTo>
                    <a:pt x="1312" y="4"/>
                  </a:lnTo>
                  <a:lnTo>
                    <a:pt x="1297" y="2"/>
                  </a:lnTo>
                  <a:lnTo>
                    <a:pt x="1280" y="1"/>
                  </a:lnTo>
                  <a:lnTo>
                    <a:pt x="1264" y="0"/>
                  </a:lnTo>
                  <a:close/>
                  <a:moveTo>
                    <a:pt x="2735" y="317"/>
                  </a:moveTo>
                  <a:lnTo>
                    <a:pt x="2735" y="317"/>
                  </a:lnTo>
                  <a:lnTo>
                    <a:pt x="2714" y="326"/>
                  </a:lnTo>
                  <a:lnTo>
                    <a:pt x="2700" y="331"/>
                  </a:lnTo>
                  <a:lnTo>
                    <a:pt x="2686" y="335"/>
                  </a:lnTo>
                  <a:lnTo>
                    <a:pt x="2671" y="340"/>
                  </a:lnTo>
                  <a:lnTo>
                    <a:pt x="2654" y="343"/>
                  </a:lnTo>
                  <a:lnTo>
                    <a:pt x="2638" y="345"/>
                  </a:lnTo>
                  <a:lnTo>
                    <a:pt x="2621" y="346"/>
                  </a:lnTo>
                  <a:lnTo>
                    <a:pt x="2621" y="346"/>
                  </a:lnTo>
                  <a:lnTo>
                    <a:pt x="2609" y="346"/>
                  </a:lnTo>
                  <a:lnTo>
                    <a:pt x="2599" y="345"/>
                  </a:lnTo>
                  <a:lnTo>
                    <a:pt x="2590" y="343"/>
                  </a:lnTo>
                  <a:lnTo>
                    <a:pt x="2583" y="341"/>
                  </a:lnTo>
                  <a:lnTo>
                    <a:pt x="2576" y="337"/>
                  </a:lnTo>
                  <a:lnTo>
                    <a:pt x="2570" y="333"/>
                  </a:lnTo>
                  <a:lnTo>
                    <a:pt x="2564" y="328"/>
                  </a:lnTo>
                  <a:lnTo>
                    <a:pt x="2560" y="323"/>
                  </a:lnTo>
                  <a:lnTo>
                    <a:pt x="2556" y="317"/>
                  </a:lnTo>
                  <a:lnTo>
                    <a:pt x="2553" y="311"/>
                  </a:lnTo>
                  <a:lnTo>
                    <a:pt x="2551" y="302"/>
                  </a:lnTo>
                  <a:lnTo>
                    <a:pt x="2549" y="294"/>
                  </a:lnTo>
                  <a:lnTo>
                    <a:pt x="2547" y="275"/>
                  </a:lnTo>
                  <a:lnTo>
                    <a:pt x="2547" y="252"/>
                  </a:lnTo>
                  <a:lnTo>
                    <a:pt x="2547" y="4"/>
                  </a:lnTo>
                  <a:lnTo>
                    <a:pt x="2533" y="4"/>
                  </a:lnTo>
                  <a:lnTo>
                    <a:pt x="2533" y="4"/>
                  </a:lnTo>
                  <a:lnTo>
                    <a:pt x="2513" y="4"/>
                  </a:lnTo>
                  <a:lnTo>
                    <a:pt x="2490" y="6"/>
                  </a:lnTo>
                  <a:lnTo>
                    <a:pt x="2467" y="8"/>
                  </a:lnTo>
                  <a:lnTo>
                    <a:pt x="2454" y="10"/>
                  </a:lnTo>
                  <a:lnTo>
                    <a:pt x="2454" y="263"/>
                  </a:lnTo>
                  <a:lnTo>
                    <a:pt x="2454" y="263"/>
                  </a:lnTo>
                  <a:lnTo>
                    <a:pt x="2454" y="284"/>
                  </a:lnTo>
                  <a:lnTo>
                    <a:pt x="2455" y="302"/>
                  </a:lnTo>
                  <a:lnTo>
                    <a:pt x="2457" y="320"/>
                  </a:lnTo>
                  <a:lnTo>
                    <a:pt x="2459" y="336"/>
                  </a:lnTo>
                  <a:lnTo>
                    <a:pt x="2463" y="351"/>
                  </a:lnTo>
                  <a:lnTo>
                    <a:pt x="2468" y="364"/>
                  </a:lnTo>
                  <a:lnTo>
                    <a:pt x="2475" y="377"/>
                  </a:lnTo>
                  <a:lnTo>
                    <a:pt x="2482" y="387"/>
                  </a:lnTo>
                  <a:lnTo>
                    <a:pt x="2490" y="397"/>
                  </a:lnTo>
                  <a:lnTo>
                    <a:pt x="2500" y="405"/>
                  </a:lnTo>
                  <a:lnTo>
                    <a:pt x="2512" y="412"/>
                  </a:lnTo>
                  <a:lnTo>
                    <a:pt x="2525" y="418"/>
                  </a:lnTo>
                  <a:lnTo>
                    <a:pt x="2540" y="422"/>
                  </a:lnTo>
                  <a:lnTo>
                    <a:pt x="2556" y="425"/>
                  </a:lnTo>
                  <a:lnTo>
                    <a:pt x="2575" y="427"/>
                  </a:lnTo>
                  <a:lnTo>
                    <a:pt x="2595" y="428"/>
                  </a:lnTo>
                  <a:lnTo>
                    <a:pt x="2595" y="428"/>
                  </a:lnTo>
                  <a:lnTo>
                    <a:pt x="2611" y="427"/>
                  </a:lnTo>
                  <a:lnTo>
                    <a:pt x="2626" y="426"/>
                  </a:lnTo>
                  <a:lnTo>
                    <a:pt x="2640" y="425"/>
                  </a:lnTo>
                  <a:lnTo>
                    <a:pt x="2653" y="422"/>
                  </a:lnTo>
                  <a:lnTo>
                    <a:pt x="2677" y="417"/>
                  </a:lnTo>
                  <a:lnTo>
                    <a:pt x="2697" y="411"/>
                  </a:lnTo>
                  <a:lnTo>
                    <a:pt x="2714" y="404"/>
                  </a:lnTo>
                  <a:lnTo>
                    <a:pt x="2725" y="399"/>
                  </a:lnTo>
                  <a:lnTo>
                    <a:pt x="2737" y="394"/>
                  </a:lnTo>
                  <a:lnTo>
                    <a:pt x="2737" y="394"/>
                  </a:lnTo>
                  <a:lnTo>
                    <a:pt x="2743" y="397"/>
                  </a:lnTo>
                  <a:lnTo>
                    <a:pt x="2750" y="400"/>
                  </a:lnTo>
                  <a:lnTo>
                    <a:pt x="2761" y="403"/>
                  </a:lnTo>
                  <a:lnTo>
                    <a:pt x="2773" y="406"/>
                  </a:lnTo>
                  <a:lnTo>
                    <a:pt x="2788" y="409"/>
                  </a:lnTo>
                  <a:lnTo>
                    <a:pt x="2807" y="412"/>
                  </a:lnTo>
                  <a:lnTo>
                    <a:pt x="2828" y="413"/>
                  </a:lnTo>
                  <a:lnTo>
                    <a:pt x="2828" y="10"/>
                  </a:lnTo>
                  <a:lnTo>
                    <a:pt x="2828" y="10"/>
                  </a:lnTo>
                  <a:lnTo>
                    <a:pt x="2796" y="6"/>
                  </a:lnTo>
                  <a:lnTo>
                    <a:pt x="2774" y="5"/>
                  </a:lnTo>
                  <a:lnTo>
                    <a:pt x="2753" y="4"/>
                  </a:lnTo>
                  <a:lnTo>
                    <a:pt x="2735" y="4"/>
                  </a:lnTo>
                  <a:lnTo>
                    <a:pt x="2735" y="317"/>
                  </a:lnTo>
                  <a:close/>
                  <a:moveTo>
                    <a:pt x="2937" y="413"/>
                  </a:moveTo>
                  <a:lnTo>
                    <a:pt x="2937" y="413"/>
                  </a:lnTo>
                  <a:lnTo>
                    <a:pt x="2948" y="415"/>
                  </a:lnTo>
                  <a:lnTo>
                    <a:pt x="2976" y="420"/>
                  </a:lnTo>
                  <a:lnTo>
                    <a:pt x="2997" y="423"/>
                  </a:lnTo>
                  <a:lnTo>
                    <a:pt x="3020" y="425"/>
                  </a:lnTo>
                  <a:lnTo>
                    <a:pt x="3047" y="427"/>
                  </a:lnTo>
                  <a:lnTo>
                    <a:pt x="3075" y="428"/>
                  </a:lnTo>
                  <a:lnTo>
                    <a:pt x="3075" y="428"/>
                  </a:lnTo>
                  <a:lnTo>
                    <a:pt x="3091" y="427"/>
                  </a:lnTo>
                  <a:lnTo>
                    <a:pt x="3105" y="426"/>
                  </a:lnTo>
                  <a:lnTo>
                    <a:pt x="3120" y="425"/>
                  </a:lnTo>
                  <a:lnTo>
                    <a:pt x="3135" y="422"/>
                  </a:lnTo>
                  <a:lnTo>
                    <a:pt x="3150" y="419"/>
                  </a:lnTo>
                  <a:lnTo>
                    <a:pt x="3164" y="414"/>
                  </a:lnTo>
                  <a:lnTo>
                    <a:pt x="3178" y="408"/>
                  </a:lnTo>
                  <a:lnTo>
                    <a:pt x="3191" y="402"/>
                  </a:lnTo>
                  <a:lnTo>
                    <a:pt x="3202" y="394"/>
                  </a:lnTo>
                  <a:lnTo>
                    <a:pt x="3213" y="385"/>
                  </a:lnTo>
                  <a:lnTo>
                    <a:pt x="3223" y="375"/>
                  </a:lnTo>
                  <a:lnTo>
                    <a:pt x="3232" y="363"/>
                  </a:lnTo>
                  <a:lnTo>
                    <a:pt x="3239" y="350"/>
                  </a:lnTo>
                  <a:lnTo>
                    <a:pt x="3244" y="334"/>
                  </a:lnTo>
                  <a:lnTo>
                    <a:pt x="3247" y="318"/>
                  </a:lnTo>
                  <a:lnTo>
                    <a:pt x="3248" y="300"/>
                  </a:lnTo>
                  <a:lnTo>
                    <a:pt x="3248" y="300"/>
                  </a:lnTo>
                  <a:lnTo>
                    <a:pt x="3247" y="288"/>
                  </a:lnTo>
                  <a:lnTo>
                    <a:pt x="3246" y="277"/>
                  </a:lnTo>
                  <a:lnTo>
                    <a:pt x="3243" y="266"/>
                  </a:lnTo>
                  <a:lnTo>
                    <a:pt x="3239" y="256"/>
                  </a:lnTo>
                  <a:lnTo>
                    <a:pt x="3234" y="248"/>
                  </a:lnTo>
                  <a:lnTo>
                    <a:pt x="3228" y="239"/>
                  </a:lnTo>
                  <a:lnTo>
                    <a:pt x="3220" y="231"/>
                  </a:lnTo>
                  <a:lnTo>
                    <a:pt x="3213" y="224"/>
                  </a:lnTo>
                  <a:lnTo>
                    <a:pt x="3204" y="217"/>
                  </a:lnTo>
                  <a:lnTo>
                    <a:pt x="3194" y="211"/>
                  </a:lnTo>
                  <a:lnTo>
                    <a:pt x="3184" y="204"/>
                  </a:lnTo>
                  <a:lnTo>
                    <a:pt x="3171" y="199"/>
                  </a:lnTo>
                  <a:lnTo>
                    <a:pt x="3146" y="187"/>
                  </a:lnTo>
                  <a:lnTo>
                    <a:pt x="3117" y="176"/>
                  </a:lnTo>
                  <a:lnTo>
                    <a:pt x="3117" y="176"/>
                  </a:lnTo>
                  <a:lnTo>
                    <a:pt x="3086" y="164"/>
                  </a:lnTo>
                  <a:lnTo>
                    <a:pt x="3072" y="157"/>
                  </a:lnTo>
                  <a:lnTo>
                    <a:pt x="3060" y="151"/>
                  </a:lnTo>
                  <a:lnTo>
                    <a:pt x="3050" y="144"/>
                  </a:lnTo>
                  <a:lnTo>
                    <a:pt x="3046" y="140"/>
                  </a:lnTo>
                  <a:lnTo>
                    <a:pt x="3043" y="136"/>
                  </a:lnTo>
                  <a:lnTo>
                    <a:pt x="3040" y="132"/>
                  </a:lnTo>
                  <a:lnTo>
                    <a:pt x="3038" y="127"/>
                  </a:lnTo>
                  <a:lnTo>
                    <a:pt x="3037" y="121"/>
                  </a:lnTo>
                  <a:lnTo>
                    <a:pt x="3037" y="116"/>
                  </a:lnTo>
                  <a:lnTo>
                    <a:pt x="3037" y="116"/>
                  </a:lnTo>
                  <a:lnTo>
                    <a:pt x="3037" y="110"/>
                  </a:lnTo>
                  <a:lnTo>
                    <a:pt x="3039" y="104"/>
                  </a:lnTo>
                  <a:lnTo>
                    <a:pt x="3043" y="97"/>
                  </a:lnTo>
                  <a:lnTo>
                    <a:pt x="3049" y="90"/>
                  </a:lnTo>
                  <a:lnTo>
                    <a:pt x="3053" y="86"/>
                  </a:lnTo>
                  <a:lnTo>
                    <a:pt x="3057" y="83"/>
                  </a:lnTo>
                  <a:lnTo>
                    <a:pt x="3063" y="81"/>
                  </a:lnTo>
                  <a:lnTo>
                    <a:pt x="3069" y="78"/>
                  </a:lnTo>
                  <a:lnTo>
                    <a:pt x="3076" y="76"/>
                  </a:lnTo>
                  <a:lnTo>
                    <a:pt x="3084" y="75"/>
                  </a:lnTo>
                  <a:lnTo>
                    <a:pt x="3093" y="74"/>
                  </a:lnTo>
                  <a:lnTo>
                    <a:pt x="3103" y="74"/>
                  </a:lnTo>
                  <a:lnTo>
                    <a:pt x="3103" y="74"/>
                  </a:lnTo>
                  <a:lnTo>
                    <a:pt x="3122" y="75"/>
                  </a:lnTo>
                  <a:lnTo>
                    <a:pt x="3142" y="77"/>
                  </a:lnTo>
                  <a:lnTo>
                    <a:pt x="3159" y="81"/>
                  </a:lnTo>
                  <a:lnTo>
                    <a:pt x="3175" y="85"/>
                  </a:lnTo>
                  <a:lnTo>
                    <a:pt x="3199" y="94"/>
                  </a:lnTo>
                  <a:lnTo>
                    <a:pt x="3208" y="98"/>
                  </a:lnTo>
                  <a:lnTo>
                    <a:pt x="3232" y="30"/>
                  </a:lnTo>
                  <a:lnTo>
                    <a:pt x="3232" y="30"/>
                  </a:lnTo>
                  <a:lnTo>
                    <a:pt x="3213" y="22"/>
                  </a:lnTo>
                  <a:lnTo>
                    <a:pt x="3200" y="16"/>
                  </a:lnTo>
                  <a:lnTo>
                    <a:pt x="3184" y="12"/>
                  </a:lnTo>
                  <a:lnTo>
                    <a:pt x="3165" y="7"/>
                  </a:lnTo>
                  <a:lnTo>
                    <a:pt x="3144" y="4"/>
                  </a:lnTo>
                  <a:lnTo>
                    <a:pt x="3120" y="1"/>
                  </a:lnTo>
                  <a:lnTo>
                    <a:pt x="3095" y="0"/>
                  </a:lnTo>
                  <a:lnTo>
                    <a:pt x="3095" y="0"/>
                  </a:lnTo>
                  <a:lnTo>
                    <a:pt x="3080" y="1"/>
                  </a:lnTo>
                  <a:lnTo>
                    <a:pt x="3066" y="2"/>
                  </a:lnTo>
                  <a:lnTo>
                    <a:pt x="3052" y="4"/>
                  </a:lnTo>
                  <a:lnTo>
                    <a:pt x="3039" y="8"/>
                  </a:lnTo>
                  <a:lnTo>
                    <a:pt x="3025" y="12"/>
                  </a:lnTo>
                  <a:lnTo>
                    <a:pt x="3013" y="17"/>
                  </a:lnTo>
                  <a:lnTo>
                    <a:pt x="3001" y="24"/>
                  </a:lnTo>
                  <a:lnTo>
                    <a:pt x="2990" y="31"/>
                  </a:lnTo>
                  <a:lnTo>
                    <a:pt x="2979" y="39"/>
                  </a:lnTo>
                  <a:lnTo>
                    <a:pt x="2970" y="47"/>
                  </a:lnTo>
                  <a:lnTo>
                    <a:pt x="2962" y="58"/>
                  </a:lnTo>
                  <a:lnTo>
                    <a:pt x="2956" y="69"/>
                  </a:lnTo>
                  <a:lnTo>
                    <a:pt x="2950" y="80"/>
                  </a:lnTo>
                  <a:lnTo>
                    <a:pt x="2946" y="94"/>
                  </a:lnTo>
                  <a:lnTo>
                    <a:pt x="2944" y="107"/>
                  </a:lnTo>
                  <a:lnTo>
                    <a:pt x="2943" y="122"/>
                  </a:lnTo>
                  <a:lnTo>
                    <a:pt x="2943" y="122"/>
                  </a:lnTo>
                  <a:lnTo>
                    <a:pt x="2944" y="137"/>
                  </a:lnTo>
                  <a:lnTo>
                    <a:pt x="2946" y="150"/>
                  </a:lnTo>
                  <a:lnTo>
                    <a:pt x="2950" y="164"/>
                  </a:lnTo>
                  <a:lnTo>
                    <a:pt x="2956" y="175"/>
                  </a:lnTo>
                  <a:lnTo>
                    <a:pt x="2962" y="185"/>
                  </a:lnTo>
                  <a:lnTo>
                    <a:pt x="2970" y="194"/>
                  </a:lnTo>
                  <a:lnTo>
                    <a:pt x="2979" y="203"/>
                  </a:lnTo>
                  <a:lnTo>
                    <a:pt x="2988" y="210"/>
                  </a:lnTo>
                  <a:lnTo>
                    <a:pt x="2999" y="217"/>
                  </a:lnTo>
                  <a:lnTo>
                    <a:pt x="3010" y="223"/>
                  </a:lnTo>
                  <a:lnTo>
                    <a:pt x="3021" y="229"/>
                  </a:lnTo>
                  <a:lnTo>
                    <a:pt x="3032" y="235"/>
                  </a:lnTo>
                  <a:lnTo>
                    <a:pt x="3056" y="243"/>
                  </a:lnTo>
                  <a:lnTo>
                    <a:pt x="3079" y="251"/>
                  </a:lnTo>
                  <a:lnTo>
                    <a:pt x="3079" y="251"/>
                  </a:lnTo>
                  <a:lnTo>
                    <a:pt x="3108" y="261"/>
                  </a:lnTo>
                  <a:lnTo>
                    <a:pt x="3121" y="266"/>
                  </a:lnTo>
                  <a:lnTo>
                    <a:pt x="3133" y="273"/>
                  </a:lnTo>
                  <a:lnTo>
                    <a:pt x="3142" y="280"/>
                  </a:lnTo>
                  <a:lnTo>
                    <a:pt x="3148" y="287"/>
                  </a:lnTo>
                  <a:lnTo>
                    <a:pt x="3151" y="291"/>
                  </a:lnTo>
                  <a:lnTo>
                    <a:pt x="3153" y="296"/>
                  </a:lnTo>
                  <a:lnTo>
                    <a:pt x="3154" y="300"/>
                  </a:lnTo>
                  <a:lnTo>
                    <a:pt x="3154" y="306"/>
                  </a:lnTo>
                  <a:lnTo>
                    <a:pt x="3154" y="306"/>
                  </a:lnTo>
                  <a:lnTo>
                    <a:pt x="3154" y="315"/>
                  </a:lnTo>
                  <a:lnTo>
                    <a:pt x="3151" y="324"/>
                  </a:lnTo>
                  <a:lnTo>
                    <a:pt x="3149" y="328"/>
                  </a:lnTo>
                  <a:lnTo>
                    <a:pt x="3146" y="332"/>
                  </a:lnTo>
                  <a:lnTo>
                    <a:pt x="3143" y="335"/>
                  </a:lnTo>
                  <a:lnTo>
                    <a:pt x="3139" y="340"/>
                  </a:lnTo>
                  <a:lnTo>
                    <a:pt x="3134" y="343"/>
                  </a:lnTo>
                  <a:lnTo>
                    <a:pt x="3127" y="346"/>
                  </a:lnTo>
                  <a:lnTo>
                    <a:pt x="3121" y="348"/>
                  </a:lnTo>
                  <a:lnTo>
                    <a:pt x="3113" y="350"/>
                  </a:lnTo>
                  <a:lnTo>
                    <a:pt x="3104" y="352"/>
                  </a:lnTo>
                  <a:lnTo>
                    <a:pt x="3095" y="353"/>
                  </a:lnTo>
                  <a:lnTo>
                    <a:pt x="3071" y="354"/>
                  </a:lnTo>
                  <a:lnTo>
                    <a:pt x="3071" y="354"/>
                  </a:lnTo>
                  <a:lnTo>
                    <a:pt x="3050" y="354"/>
                  </a:lnTo>
                  <a:lnTo>
                    <a:pt x="3029" y="352"/>
                  </a:lnTo>
                  <a:lnTo>
                    <a:pt x="2992" y="348"/>
                  </a:lnTo>
                  <a:lnTo>
                    <a:pt x="2965" y="344"/>
                  </a:lnTo>
                  <a:lnTo>
                    <a:pt x="2955" y="342"/>
                  </a:lnTo>
                  <a:lnTo>
                    <a:pt x="2937" y="413"/>
                  </a:lnTo>
                  <a:close/>
                  <a:moveTo>
                    <a:pt x="1639" y="80"/>
                  </a:moveTo>
                  <a:lnTo>
                    <a:pt x="1639" y="80"/>
                  </a:lnTo>
                  <a:lnTo>
                    <a:pt x="1653" y="77"/>
                  </a:lnTo>
                  <a:lnTo>
                    <a:pt x="1670" y="75"/>
                  </a:lnTo>
                  <a:lnTo>
                    <a:pt x="1691" y="73"/>
                  </a:lnTo>
                  <a:lnTo>
                    <a:pt x="1712" y="73"/>
                  </a:lnTo>
                  <a:lnTo>
                    <a:pt x="1712" y="73"/>
                  </a:lnTo>
                  <a:lnTo>
                    <a:pt x="1726" y="73"/>
                  </a:lnTo>
                  <a:lnTo>
                    <a:pt x="1737" y="74"/>
                  </a:lnTo>
                  <a:lnTo>
                    <a:pt x="1749" y="77"/>
                  </a:lnTo>
                  <a:lnTo>
                    <a:pt x="1760" y="80"/>
                  </a:lnTo>
                  <a:lnTo>
                    <a:pt x="1771" y="84"/>
                  </a:lnTo>
                  <a:lnTo>
                    <a:pt x="1780" y="90"/>
                  </a:lnTo>
                  <a:lnTo>
                    <a:pt x="1790" y="97"/>
                  </a:lnTo>
                  <a:lnTo>
                    <a:pt x="1798" y="104"/>
                  </a:lnTo>
                  <a:lnTo>
                    <a:pt x="1805" y="113"/>
                  </a:lnTo>
                  <a:lnTo>
                    <a:pt x="1813" y="122"/>
                  </a:lnTo>
                  <a:lnTo>
                    <a:pt x="1819" y="134"/>
                  </a:lnTo>
                  <a:lnTo>
                    <a:pt x="1824" y="147"/>
                  </a:lnTo>
                  <a:lnTo>
                    <a:pt x="1828" y="161"/>
                  </a:lnTo>
                  <a:lnTo>
                    <a:pt x="1831" y="176"/>
                  </a:lnTo>
                  <a:lnTo>
                    <a:pt x="1832" y="192"/>
                  </a:lnTo>
                  <a:lnTo>
                    <a:pt x="1833" y="211"/>
                  </a:lnTo>
                  <a:lnTo>
                    <a:pt x="1833" y="211"/>
                  </a:lnTo>
                  <a:lnTo>
                    <a:pt x="1833" y="228"/>
                  </a:lnTo>
                  <a:lnTo>
                    <a:pt x="1832" y="245"/>
                  </a:lnTo>
                  <a:lnTo>
                    <a:pt x="1830" y="260"/>
                  </a:lnTo>
                  <a:lnTo>
                    <a:pt x="1827" y="275"/>
                  </a:lnTo>
                  <a:lnTo>
                    <a:pt x="1824" y="288"/>
                  </a:lnTo>
                  <a:lnTo>
                    <a:pt x="1820" y="299"/>
                  </a:lnTo>
                  <a:lnTo>
                    <a:pt x="1814" y="311"/>
                  </a:lnTo>
                  <a:lnTo>
                    <a:pt x="1807" y="320"/>
                  </a:lnTo>
                  <a:lnTo>
                    <a:pt x="1799" y="328"/>
                  </a:lnTo>
                  <a:lnTo>
                    <a:pt x="1790" y="335"/>
                  </a:lnTo>
                  <a:lnTo>
                    <a:pt x="1780" y="342"/>
                  </a:lnTo>
                  <a:lnTo>
                    <a:pt x="1768" y="347"/>
                  </a:lnTo>
                  <a:lnTo>
                    <a:pt x="1754" y="350"/>
                  </a:lnTo>
                  <a:lnTo>
                    <a:pt x="1739" y="353"/>
                  </a:lnTo>
                  <a:lnTo>
                    <a:pt x="1723" y="355"/>
                  </a:lnTo>
                  <a:lnTo>
                    <a:pt x="1704" y="355"/>
                  </a:lnTo>
                  <a:lnTo>
                    <a:pt x="1704" y="355"/>
                  </a:lnTo>
                  <a:lnTo>
                    <a:pt x="1681" y="354"/>
                  </a:lnTo>
                  <a:lnTo>
                    <a:pt x="1659" y="353"/>
                  </a:lnTo>
                  <a:lnTo>
                    <a:pt x="1639" y="351"/>
                  </a:lnTo>
                  <a:lnTo>
                    <a:pt x="1639" y="80"/>
                  </a:lnTo>
                  <a:close/>
                  <a:moveTo>
                    <a:pt x="1717" y="0"/>
                  </a:moveTo>
                  <a:lnTo>
                    <a:pt x="1717" y="0"/>
                  </a:lnTo>
                  <a:lnTo>
                    <a:pt x="1696" y="1"/>
                  </a:lnTo>
                  <a:lnTo>
                    <a:pt x="1675" y="2"/>
                  </a:lnTo>
                  <a:lnTo>
                    <a:pt x="1652" y="4"/>
                  </a:lnTo>
                  <a:lnTo>
                    <a:pt x="1629" y="7"/>
                  </a:lnTo>
                  <a:lnTo>
                    <a:pt x="1606" y="10"/>
                  </a:lnTo>
                  <a:lnTo>
                    <a:pt x="1585" y="14"/>
                  </a:lnTo>
                  <a:lnTo>
                    <a:pt x="1564" y="20"/>
                  </a:lnTo>
                  <a:lnTo>
                    <a:pt x="1546" y="26"/>
                  </a:lnTo>
                  <a:lnTo>
                    <a:pt x="1546" y="415"/>
                  </a:lnTo>
                  <a:lnTo>
                    <a:pt x="1546" y="415"/>
                  </a:lnTo>
                  <a:lnTo>
                    <a:pt x="1561" y="418"/>
                  </a:lnTo>
                  <a:lnTo>
                    <a:pt x="1580" y="420"/>
                  </a:lnTo>
                  <a:lnTo>
                    <a:pt x="1619" y="424"/>
                  </a:lnTo>
                  <a:lnTo>
                    <a:pt x="1662" y="427"/>
                  </a:lnTo>
                  <a:lnTo>
                    <a:pt x="1701" y="428"/>
                  </a:lnTo>
                  <a:lnTo>
                    <a:pt x="1701" y="428"/>
                  </a:lnTo>
                  <a:lnTo>
                    <a:pt x="1732" y="427"/>
                  </a:lnTo>
                  <a:lnTo>
                    <a:pt x="1758" y="425"/>
                  </a:lnTo>
                  <a:lnTo>
                    <a:pt x="1784" y="421"/>
                  </a:lnTo>
                  <a:lnTo>
                    <a:pt x="1807" y="415"/>
                  </a:lnTo>
                  <a:lnTo>
                    <a:pt x="1828" y="408"/>
                  </a:lnTo>
                  <a:lnTo>
                    <a:pt x="1847" y="399"/>
                  </a:lnTo>
                  <a:lnTo>
                    <a:pt x="1855" y="394"/>
                  </a:lnTo>
                  <a:lnTo>
                    <a:pt x="1864" y="389"/>
                  </a:lnTo>
                  <a:lnTo>
                    <a:pt x="1872" y="383"/>
                  </a:lnTo>
                  <a:lnTo>
                    <a:pt x="1879" y="377"/>
                  </a:lnTo>
                  <a:lnTo>
                    <a:pt x="1885" y="369"/>
                  </a:lnTo>
                  <a:lnTo>
                    <a:pt x="1891" y="362"/>
                  </a:lnTo>
                  <a:lnTo>
                    <a:pt x="1897" y="355"/>
                  </a:lnTo>
                  <a:lnTo>
                    <a:pt x="1902" y="347"/>
                  </a:lnTo>
                  <a:lnTo>
                    <a:pt x="1907" y="337"/>
                  </a:lnTo>
                  <a:lnTo>
                    <a:pt x="1912" y="329"/>
                  </a:lnTo>
                  <a:lnTo>
                    <a:pt x="1919" y="309"/>
                  </a:lnTo>
                  <a:lnTo>
                    <a:pt x="1924" y="287"/>
                  </a:lnTo>
                  <a:lnTo>
                    <a:pt x="1928" y="264"/>
                  </a:lnTo>
                  <a:lnTo>
                    <a:pt x="1930" y="239"/>
                  </a:lnTo>
                  <a:lnTo>
                    <a:pt x="1931" y="211"/>
                  </a:lnTo>
                  <a:lnTo>
                    <a:pt x="1931" y="211"/>
                  </a:lnTo>
                  <a:lnTo>
                    <a:pt x="1930" y="187"/>
                  </a:lnTo>
                  <a:lnTo>
                    <a:pt x="1927" y="164"/>
                  </a:lnTo>
                  <a:lnTo>
                    <a:pt x="1923" y="143"/>
                  </a:lnTo>
                  <a:lnTo>
                    <a:pt x="1917" y="122"/>
                  </a:lnTo>
                  <a:lnTo>
                    <a:pt x="1909" y="104"/>
                  </a:lnTo>
                  <a:lnTo>
                    <a:pt x="1898" y="86"/>
                  </a:lnTo>
                  <a:lnTo>
                    <a:pt x="1887" y="71"/>
                  </a:lnTo>
                  <a:lnTo>
                    <a:pt x="1874" y="57"/>
                  </a:lnTo>
                  <a:lnTo>
                    <a:pt x="1860" y="43"/>
                  </a:lnTo>
                  <a:lnTo>
                    <a:pt x="1843" y="32"/>
                  </a:lnTo>
                  <a:lnTo>
                    <a:pt x="1826" y="23"/>
                  </a:lnTo>
                  <a:lnTo>
                    <a:pt x="1806" y="14"/>
                  </a:lnTo>
                  <a:lnTo>
                    <a:pt x="1786" y="8"/>
                  </a:lnTo>
                  <a:lnTo>
                    <a:pt x="1764" y="4"/>
                  </a:lnTo>
                  <a:lnTo>
                    <a:pt x="1741" y="1"/>
                  </a:lnTo>
                  <a:lnTo>
                    <a:pt x="1717" y="0"/>
                  </a:lnTo>
                  <a:close/>
                </a:path>
              </a:pathLst>
            </a:custGeom>
            <a:solidFill>
              <a:srgbClr val="005E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64" name="Freeform 63"/>
            <p:cNvSpPr>
              <a:spLocks/>
            </p:cNvSpPr>
            <p:nvPr userDrawn="1"/>
          </p:nvSpPr>
          <p:spPr bwMode="auto">
            <a:xfrm>
              <a:off x="5160" y="3974"/>
              <a:ext cx="76" cy="107"/>
            </a:xfrm>
            <a:custGeom>
              <a:avLst/>
              <a:gdLst>
                <a:gd name="T0" fmla="*/ 0 w 305"/>
                <a:gd name="T1" fmla="*/ 407 h 428"/>
                <a:gd name="T2" fmla="*/ 0 w 305"/>
                <a:gd name="T3" fmla="*/ 407 h 428"/>
                <a:gd name="T4" fmla="*/ 13 w 305"/>
                <a:gd name="T5" fmla="*/ 411 h 428"/>
                <a:gd name="T6" fmla="*/ 47 w 305"/>
                <a:gd name="T7" fmla="*/ 418 h 428"/>
                <a:gd name="T8" fmla="*/ 71 w 305"/>
                <a:gd name="T9" fmla="*/ 421 h 428"/>
                <a:gd name="T10" fmla="*/ 98 w 305"/>
                <a:gd name="T11" fmla="*/ 425 h 428"/>
                <a:gd name="T12" fmla="*/ 129 w 305"/>
                <a:gd name="T13" fmla="*/ 427 h 428"/>
                <a:gd name="T14" fmla="*/ 163 w 305"/>
                <a:gd name="T15" fmla="*/ 428 h 428"/>
                <a:gd name="T16" fmla="*/ 163 w 305"/>
                <a:gd name="T17" fmla="*/ 428 h 428"/>
                <a:gd name="T18" fmla="*/ 197 w 305"/>
                <a:gd name="T19" fmla="*/ 427 h 428"/>
                <a:gd name="T20" fmla="*/ 226 w 305"/>
                <a:gd name="T21" fmla="*/ 426 h 428"/>
                <a:gd name="T22" fmla="*/ 251 w 305"/>
                <a:gd name="T23" fmla="*/ 424 h 428"/>
                <a:gd name="T24" fmla="*/ 270 w 305"/>
                <a:gd name="T25" fmla="*/ 422 h 428"/>
                <a:gd name="T26" fmla="*/ 297 w 305"/>
                <a:gd name="T27" fmla="*/ 419 h 428"/>
                <a:gd name="T28" fmla="*/ 305 w 305"/>
                <a:gd name="T29" fmla="*/ 417 h 428"/>
                <a:gd name="T30" fmla="*/ 305 w 305"/>
                <a:gd name="T31" fmla="*/ 346 h 428"/>
                <a:gd name="T32" fmla="*/ 305 w 305"/>
                <a:gd name="T33" fmla="*/ 346 h 428"/>
                <a:gd name="T34" fmla="*/ 297 w 305"/>
                <a:gd name="T35" fmla="*/ 347 h 428"/>
                <a:gd name="T36" fmla="*/ 272 w 305"/>
                <a:gd name="T37" fmla="*/ 351 h 428"/>
                <a:gd name="T38" fmla="*/ 235 w 305"/>
                <a:gd name="T39" fmla="*/ 354 h 428"/>
                <a:gd name="T40" fmla="*/ 213 w 305"/>
                <a:gd name="T41" fmla="*/ 355 h 428"/>
                <a:gd name="T42" fmla="*/ 188 w 305"/>
                <a:gd name="T43" fmla="*/ 355 h 428"/>
                <a:gd name="T44" fmla="*/ 188 w 305"/>
                <a:gd name="T45" fmla="*/ 355 h 428"/>
                <a:gd name="T46" fmla="*/ 167 w 305"/>
                <a:gd name="T47" fmla="*/ 355 h 428"/>
                <a:gd name="T48" fmla="*/ 149 w 305"/>
                <a:gd name="T49" fmla="*/ 354 h 428"/>
                <a:gd name="T50" fmla="*/ 118 w 305"/>
                <a:gd name="T51" fmla="*/ 351 h 428"/>
                <a:gd name="T52" fmla="*/ 99 w 305"/>
                <a:gd name="T53" fmla="*/ 349 h 428"/>
                <a:gd name="T54" fmla="*/ 92 w 305"/>
                <a:gd name="T55" fmla="*/ 348 h 428"/>
                <a:gd name="T56" fmla="*/ 92 w 305"/>
                <a:gd name="T57" fmla="*/ 247 h 428"/>
                <a:gd name="T58" fmla="*/ 276 w 305"/>
                <a:gd name="T59" fmla="*/ 247 h 428"/>
                <a:gd name="T60" fmla="*/ 276 w 305"/>
                <a:gd name="T61" fmla="*/ 175 h 428"/>
                <a:gd name="T62" fmla="*/ 92 w 305"/>
                <a:gd name="T63" fmla="*/ 175 h 428"/>
                <a:gd name="T64" fmla="*/ 92 w 305"/>
                <a:gd name="T65" fmla="*/ 79 h 428"/>
                <a:gd name="T66" fmla="*/ 92 w 305"/>
                <a:gd name="T67" fmla="*/ 79 h 428"/>
                <a:gd name="T68" fmla="*/ 99 w 305"/>
                <a:gd name="T69" fmla="*/ 78 h 428"/>
                <a:gd name="T70" fmla="*/ 117 w 305"/>
                <a:gd name="T71" fmla="*/ 76 h 428"/>
                <a:gd name="T72" fmla="*/ 145 w 305"/>
                <a:gd name="T73" fmla="*/ 74 h 428"/>
                <a:gd name="T74" fmla="*/ 182 w 305"/>
                <a:gd name="T75" fmla="*/ 73 h 428"/>
                <a:gd name="T76" fmla="*/ 182 w 305"/>
                <a:gd name="T77" fmla="*/ 73 h 428"/>
                <a:gd name="T78" fmla="*/ 205 w 305"/>
                <a:gd name="T79" fmla="*/ 73 h 428"/>
                <a:gd name="T80" fmla="*/ 226 w 305"/>
                <a:gd name="T81" fmla="*/ 74 h 428"/>
                <a:gd name="T82" fmla="*/ 263 w 305"/>
                <a:gd name="T83" fmla="*/ 77 h 428"/>
                <a:gd name="T84" fmla="*/ 289 w 305"/>
                <a:gd name="T85" fmla="*/ 80 h 428"/>
                <a:gd name="T86" fmla="*/ 298 w 305"/>
                <a:gd name="T87" fmla="*/ 82 h 428"/>
                <a:gd name="T88" fmla="*/ 298 w 305"/>
                <a:gd name="T89" fmla="*/ 10 h 428"/>
                <a:gd name="T90" fmla="*/ 298 w 305"/>
                <a:gd name="T91" fmla="*/ 10 h 428"/>
                <a:gd name="T92" fmla="*/ 289 w 305"/>
                <a:gd name="T93" fmla="*/ 9 h 428"/>
                <a:gd name="T94" fmla="*/ 264 w 305"/>
                <a:gd name="T95" fmla="*/ 5 h 428"/>
                <a:gd name="T96" fmla="*/ 224 w 305"/>
                <a:gd name="T97" fmla="*/ 2 h 428"/>
                <a:gd name="T98" fmla="*/ 200 w 305"/>
                <a:gd name="T99" fmla="*/ 1 h 428"/>
                <a:gd name="T100" fmla="*/ 172 w 305"/>
                <a:gd name="T101" fmla="*/ 0 h 428"/>
                <a:gd name="T102" fmla="*/ 172 w 305"/>
                <a:gd name="T103" fmla="*/ 0 h 428"/>
                <a:gd name="T104" fmla="*/ 134 w 305"/>
                <a:gd name="T105" fmla="*/ 1 h 428"/>
                <a:gd name="T106" fmla="*/ 102 w 305"/>
                <a:gd name="T107" fmla="*/ 3 h 428"/>
                <a:gd name="T108" fmla="*/ 72 w 305"/>
                <a:gd name="T109" fmla="*/ 6 h 428"/>
                <a:gd name="T110" fmla="*/ 47 w 305"/>
                <a:gd name="T111" fmla="*/ 9 h 428"/>
                <a:gd name="T112" fmla="*/ 27 w 305"/>
                <a:gd name="T113" fmla="*/ 13 h 428"/>
                <a:gd name="T114" fmla="*/ 13 w 305"/>
                <a:gd name="T115" fmla="*/ 15 h 428"/>
                <a:gd name="T116" fmla="*/ 0 w 305"/>
                <a:gd name="T117" fmla="*/ 19 h 428"/>
                <a:gd name="T118" fmla="*/ 0 w 305"/>
                <a:gd name="T119" fmla="*/ 407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05" h="428">
                  <a:moveTo>
                    <a:pt x="0" y="407"/>
                  </a:moveTo>
                  <a:lnTo>
                    <a:pt x="0" y="407"/>
                  </a:lnTo>
                  <a:lnTo>
                    <a:pt x="13" y="411"/>
                  </a:lnTo>
                  <a:lnTo>
                    <a:pt x="47" y="418"/>
                  </a:lnTo>
                  <a:lnTo>
                    <a:pt x="71" y="421"/>
                  </a:lnTo>
                  <a:lnTo>
                    <a:pt x="98" y="425"/>
                  </a:lnTo>
                  <a:lnTo>
                    <a:pt x="129" y="427"/>
                  </a:lnTo>
                  <a:lnTo>
                    <a:pt x="163" y="428"/>
                  </a:lnTo>
                  <a:lnTo>
                    <a:pt x="163" y="428"/>
                  </a:lnTo>
                  <a:lnTo>
                    <a:pt x="197" y="427"/>
                  </a:lnTo>
                  <a:lnTo>
                    <a:pt x="226" y="426"/>
                  </a:lnTo>
                  <a:lnTo>
                    <a:pt x="251" y="424"/>
                  </a:lnTo>
                  <a:lnTo>
                    <a:pt x="270" y="422"/>
                  </a:lnTo>
                  <a:lnTo>
                    <a:pt x="297" y="419"/>
                  </a:lnTo>
                  <a:lnTo>
                    <a:pt x="305" y="417"/>
                  </a:lnTo>
                  <a:lnTo>
                    <a:pt x="305" y="346"/>
                  </a:lnTo>
                  <a:lnTo>
                    <a:pt x="305" y="346"/>
                  </a:lnTo>
                  <a:lnTo>
                    <a:pt x="297" y="347"/>
                  </a:lnTo>
                  <a:lnTo>
                    <a:pt x="272" y="351"/>
                  </a:lnTo>
                  <a:lnTo>
                    <a:pt x="235" y="354"/>
                  </a:lnTo>
                  <a:lnTo>
                    <a:pt x="213" y="355"/>
                  </a:lnTo>
                  <a:lnTo>
                    <a:pt x="188" y="355"/>
                  </a:lnTo>
                  <a:lnTo>
                    <a:pt x="188" y="355"/>
                  </a:lnTo>
                  <a:lnTo>
                    <a:pt x="167" y="355"/>
                  </a:lnTo>
                  <a:lnTo>
                    <a:pt x="149" y="354"/>
                  </a:lnTo>
                  <a:lnTo>
                    <a:pt x="118" y="351"/>
                  </a:lnTo>
                  <a:lnTo>
                    <a:pt x="99" y="349"/>
                  </a:lnTo>
                  <a:lnTo>
                    <a:pt x="92" y="348"/>
                  </a:lnTo>
                  <a:lnTo>
                    <a:pt x="92" y="247"/>
                  </a:lnTo>
                  <a:lnTo>
                    <a:pt x="276" y="247"/>
                  </a:lnTo>
                  <a:lnTo>
                    <a:pt x="276" y="175"/>
                  </a:lnTo>
                  <a:lnTo>
                    <a:pt x="92" y="175"/>
                  </a:lnTo>
                  <a:lnTo>
                    <a:pt x="92" y="79"/>
                  </a:lnTo>
                  <a:lnTo>
                    <a:pt x="92" y="79"/>
                  </a:lnTo>
                  <a:lnTo>
                    <a:pt x="99" y="78"/>
                  </a:lnTo>
                  <a:lnTo>
                    <a:pt x="117" y="76"/>
                  </a:lnTo>
                  <a:lnTo>
                    <a:pt x="145" y="74"/>
                  </a:lnTo>
                  <a:lnTo>
                    <a:pt x="182" y="73"/>
                  </a:lnTo>
                  <a:lnTo>
                    <a:pt x="182" y="73"/>
                  </a:lnTo>
                  <a:lnTo>
                    <a:pt x="205" y="73"/>
                  </a:lnTo>
                  <a:lnTo>
                    <a:pt x="226" y="74"/>
                  </a:lnTo>
                  <a:lnTo>
                    <a:pt x="263" y="77"/>
                  </a:lnTo>
                  <a:lnTo>
                    <a:pt x="289" y="80"/>
                  </a:lnTo>
                  <a:lnTo>
                    <a:pt x="298" y="82"/>
                  </a:lnTo>
                  <a:lnTo>
                    <a:pt x="298" y="10"/>
                  </a:lnTo>
                  <a:lnTo>
                    <a:pt x="298" y="10"/>
                  </a:lnTo>
                  <a:lnTo>
                    <a:pt x="289" y="9"/>
                  </a:lnTo>
                  <a:lnTo>
                    <a:pt x="264" y="5"/>
                  </a:lnTo>
                  <a:lnTo>
                    <a:pt x="224" y="2"/>
                  </a:lnTo>
                  <a:lnTo>
                    <a:pt x="200" y="1"/>
                  </a:lnTo>
                  <a:lnTo>
                    <a:pt x="172" y="0"/>
                  </a:lnTo>
                  <a:lnTo>
                    <a:pt x="172" y="0"/>
                  </a:lnTo>
                  <a:lnTo>
                    <a:pt x="134" y="1"/>
                  </a:lnTo>
                  <a:lnTo>
                    <a:pt x="102" y="3"/>
                  </a:lnTo>
                  <a:lnTo>
                    <a:pt x="72" y="6"/>
                  </a:lnTo>
                  <a:lnTo>
                    <a:pt x="47" y="9"/>
                  </a:lnTo>
                  <a:lnTo>
                    <a:pt x="27" y="13"/>
                  </a:lnTo>
                  <a:lnTo>
                    <a:pt x="13" y="15"/>
                  </a:lnTo>
                  <a:lnTo>
                    <a:pt x="0" y="19"/>
                  </a:lnTo>
                  <a:lnTo>
                    <a:pt x="0" y="40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65" name="Freeform 64"/>
            <p:cNvSpPr>
              <a:spLocks/>
            </p:cNvSpPr>
            <p:nvPr userDrawn="1"/>
          </p:nvSpPr>
          <p:spPr bwMode="auto">
            <a:xfrm>
              <a:off x="4767" y="3974"/>
              <a:ext cx="124" cy="105"/>
            </a:xfrm>
            <a:custGeom>
              <a:avLst/>
              <a:gdLst>
                <a:gd name="T0" fmla="*/ 255 w 496"/>
                <a:gd name="T1" fmla="*/ 246 h 422"/>
                <a:gd name="T2" fmla="*/ 255 w 496"/>
                <a:gd name="T3" fmla="*/ 246 h 422"/>
                <a:gd name="T4" fmla="*/ 251 w 496"/>
                <a:gd name="T5" fmla="*/ 257 h 422"/>
                <a:gd name="T6" fmla="*/ 248 w 496"/>
                <a:gd name="T7" fmla="*/ 270 h 422"/>
                <a:gd name="T8" fmla="*/ 248 w 496"/>
                <a:gd name="T9" fmla="*/ 270 h 422"/>
                <a:gd name="T10" fmla="*/ 244 w 496"/>
                <a:gd name="T11" fmla="*/ 257 h 422"/>
                <a:gd name="T12" fmla="*/ 241 w 496"/>
                <a:gd name="T13" fmla="*/ 246 h 422"/>
                <a:gd name="T14" fmla="*/ 159 w 496"/>
                <a:gd name="T15" fmla="*/ 39 h 422"/>
                <a:gd name="T16" fmla="*/ 159 w 496"/>
                <a:gd name="T17" fmla="*/ 39 h 422"/>
                <a:gd name="T18" fmla="*/ 153 w 496"/>
                <a:gd name="T19" fmla="*/ 28 h 422"/>
                <a:gd name="T20" fmla="*/ 147 w 496"/>
                <a:gd name="T21" fmla="*/ 19 h 422"/>
                <a:gd name="T22" fmla="*/ 140 w 496"/>
                <a:gd name="T23" fmla="*/ 11 h 422"/>
                <a:gd name="T24" fmla="*/ 132 w 496"/>
                <a:gd name="T25" fmla="*/ 7 h 422"/>
                <a:gd name="T26" fmla="*/ 122 w 496"/>
                <a:gd name="T27" fmla="*/ 3 h 422"/>
                <a:gd name="T28" fmla="*/ 110 w 496"/>
                <a:gd name="T29" fmla="*/ 1 h 422"/>
                <a:gd name="T30" fmla="*/ 98 w 496"/>
                <a:gd name="T31" fmla="*/ 1 h 422"/>
                <a:gd name="T32" fmla="*/ 84 w 496"/>
                <a:gd name="T33" fmla="*/ 0 h 422"/>
                <a:gd name="T34" fmla="*/ 84 w 496"/>
                <a:gd name="T35" fmla="*/ 0 h 422"/>
                <a:gd name="T36" fmla="*/ 58 w 496"/>
                <a:gd name="T37" fmla="*/ 1 h 422"/>
                <a:gd name="T38" fmla="*/ 42 w 496"/>
                <a:gd name="T39" fmla="*/ 2 h 422"/>
                <a:gd name="T40" fmla="*/ 0 w 496"/>
                <a:gd name="T41" fmla="*/ 422 h 422"/>
                <a:gd name="T42" fmla="*/ 93 w 496"/>
                <a:gd name="T43" fmla="*/ 422 h 422"/>
                <a:gd name="T44" fmla="*/ 113 w 496"/>
                <a:gd name="T45" fmla="*/ 140 h 422"/>
                <a:gd name="T46" fmla="*/ 201 w 496"/>
                <a:gd name="T47" fmla="*/ 353 h 422"/>
                <a:gd name="T48" fmla="*/ 201 w 496"/>
                <a:gd name="T49" fmla="*/ 353 h 422"/>
                <a:gd name="T50" fmla="*/ 204 w 496"/>
                <a:gd name="T51" fmla="*/ 359 h 422"/>
                <a:gd name="T52" fmla="*/ 208 w 496"/>
                <a:gd name="T53" fmla="*/ 364 h 422"/>
                <a:gd name="T54" fmla="*/ 213 w 496"/>
                <a:gd name="T55" fmla="*/ 368 h 422"/>
                <a:gd name="T56" fmla="*/ 218 w 496"/>
                <a:gd name="T57" fmla="*/ 371 h 422"/>
                <a:gd name="T58" fmla="*/ 224 w 496"/>
                <a:gd name="T59" fmla="*/ 373 h 422"/>
                <a:gd name="T60" fmla="*/ 231 w 496"/>
                <a:gd name="T61" fmla="*/ 376 h 422"/>
                <a:gd name="T62" fmla="*/ 239 w 496"/>
                <a:gd name="T63" fmla="*/ 377 h 422"/>
                <a:gd name="T64" fmla="*/ 248 w 496"/>
                <a:gd name="T65" fmla="*/ 377 h 422"/>
                <a:gd name="T66" fmla="*/ 248 w 496"/>
                <a:gd name="T67" fmla="*/ 377 h 422"/>
                <a:gd name="T68" fmla="*/ 257 w 496"/>
                <a:gd name="T69" fmla="*/ 377 h 422"/>
                <a:gd name="T70" fmla="*/ 266 w 496"/>
                <a:gd name="T71" fmla="*/ 376 h 422"/>
                <a:gd name="T72" fmla="*/ 273 w 496"/>
                <a:gd name="T73" fmla="*/ 373 h 422"/>
                <a:gd name="T74" fmla="*/ 279 w 496"/>
                <a:gd name="T75" fmla="*/ 371 h 422"/>
                <a:gd name="T76" fmla="*/ 284 w 496"/>
                <a:gd name="T77" fmla="*/ 368 h 422"/>
                <a:gd name="T78" fmla="*/ 288 w 496"/>
                <a:gd name="T79" fmla="*/ 364 h 422"/>
                <a:gd name="T80" fmla="*/ 291 w 496"/>
                <a:gd name="T81" fmla="*/ 359 h 422"/>
                <a:gd name="T82" fmla="*/ 294 w 496"/>
                <a:gd name="T83" fmla="*/ 353 h 422"/>
                <a:gd name="T84" fmla="*/ 382 w 496"/>
                <a:gd name="T85" fmla="*/ 140 h 422"/>
                <a:gd name="T86" fmla="*/ 403 w 496"/>
                <a:gd name="T87" fmla="*/ 422 h 422"/>
                <a:gd name="T88" fmla="*/ 496 w 496"/>
                <a:gd name="T89" fmla="*/ 422 h 422"/>
                <a:gd name="T90" fmla="*/ 454 w 496"/>
                <a:gd name="T91" fmla="*/ 2 h 422"/>
                <a:gd name="T92" fmla="*/ 454 w 496"/>
                <a:gd name="T93" fmla="*/ 2 h 422"/>
                <a:gd name="T94" fmla="*/ 438 w 496"/>
                <a:gd name="T95" fmla="*/ 1 h 422"/>
                <a:gd name="T96" fmla="*/ 412 w 496"/>
                <a:gd name="T97" fmla="*/ 0 h 422"/>
                <a:gd name="T98" fmla="*/ 412 w 496"/>
                <a:gd name="T99" fmla="*/ 0 h 422"/>
                <a:gd name="T100" fmla="*/ 397 w 496"/>
                <a:gd name="T101" fmla="*/ 1 h 422"/>
                <a:gd name="T102" fmla="*/ 385 w 496"/>
                <a:gd name="T103" fmla="*/ 1 h 422"/>
                <a:gd name="T104" fmla="*/ 374 w 496"/>
                <a:gd name="T105" fmla="*/ 3 h 422"/>
                <a:gd name="T106" fmla="*/ 365 w 496"/>
                <a:gd name="T107" fmla="*/ 7 h 422"/>
                <a:gd name="T108" fmla="*/ 356 w 496"/>
                <a:gd name="T109" fmla="*/ 11 h 422"/>
                <a:gd name="T110" fmla="*/ 348 w 496"/>
                <a:gd name="T111" fmla="*/ 19 h 422"/>
                <a:gd name="T112" fmla="*/ 342 w 496"/>
                <a:gd name="T113" fmla="*/ 28 h 422"/>
                <a:gd name="T114" fmla="*/ 337 w 496"/>
                <a:gd name="T115" fmla="*/ 39 h 422"/>
                <a:gd name="T116" fmla="*/ 255 w 496"/>
                <a:gd name="T117" fmla="*/ 246 h 4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96" h="422">
                  <a:moveTo>
                    <a:pt x="255" y="246"/>
                  </a:moveTo>
                  <a:lnTo>
                    <a:pt x="255" y="246"/>
                  </a:lnTo>
                  <a:lnTo>
                    <a:pt x="251" y="257"/>
                  </a:lnTo>
                  <a:lnTo>
                    <a:pt x="248" y="270"/>
                  </a:lnTo>
                  <a:lnTo>
                    <a:pt x="248" y="270"/>
                  </a:lnTo>
                  <a:lnTo>
                    <a:pt x="244" y="257"/>
                  </a:lnTo>
                  <a:lnTo>
                    <a:pt x="241" y="246"/>
                  </a:lnTo>
                  <a:lnTo>
                    <a:pt x="159" y="39"/>
                  </a:lnTo>
                  <a:lnTo>
                    <a:pt x="159" y="39"/>
                  </a:lnTo>
                  <a:lnTo>
                    <a:pt x="153" y="28"/>
                  </a:lnTo>
                  <a:lnTo>
                    <a:pt x="147" y="19"/>
                  </a:lnTo>
                  <a:lnTo>
                    <a:pt x="140" y="11"/>
                  </a:lnTo>
                  <a:lnTo>
                    <a:pt x="132" y="7"/>
                  </a:lnTo>
                  <a:lnTo>
                    <a:pt x="122" y="3"/>
                  </a:lnTo>
                  <a:lnTo>
                    <a:pt x="110" y="1"/>
                  </a:lnTo>
                  <a:lnTo>
                    <a:pt x="98" y="1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58" y="1"/>
                  </a:lnTo>
                  <a:lnTo>
                    <a:pt x="42" y="2"/>
                  </a:lnTo>
                  <a:lnTo>
                    <a:pt x="0" y="422"/>
                  </a:lnTo>
                  <a:lnTo>
                    <a:pt x="93" y="422"/>
                  </a:lnTo>
                  <a:lnTo>
                    <a:pt x="113" y="140"/>
                  </a:lnTo>
                  <a:lnTo>
                    <a:pt x="201" y="353"/>
                  </a:lnTo>
                  <a:lnTo>
                    <a:pt x="201" y="353"/>
                  </a:lnTo>
                  <a:lnTo>
                    <a:pt x="204" y="359"/>
                  </a:lnTo>
                  <a:lnTo>
                    <a:pt x="208" y="364"/>
                  </a:lnTo>
                  <a:lnTo>
                    <a:pt x="213" y="368"/>
                  </a:lnTo>
                  <a:lnTo>
                    <a:pt x="218" y="371"/>
                  </a:lnTo>
                  <a:lnTo>
                    <a:pt x="224" y="373"/>
                  </a:lnTo>
                  <a:lnTo>
                    <a:pt x="231" y="376"/>
                  </a:lnTo>
                  <a:lnTo>
                    <a:pt x="239" y="377"/>
                  </a:lnTo>
                  <a:lnTo>
                    <a:pt x="248" y="377"/>
                  </a:lnTo>
                  <a:lnTo>
                    <a:pt x="248" y="377"/>
                  </a:lnTo>
                  <a:lnTo>
                    <a:pt x="257" y="377"/>
                  </a:lnTo>
                  <a:lnTo>
                    <a:pt x="266" y="376"/>
                  </a:lnTo>
                  <a:lnTo>
                    <a:pt x="273" y="373"/>
                  </a:lnTo>
                  <a:lnTo>
                    <a:pt x="279" y="371"/>
                  </a:lnTo>
                  <a:lnTo>
                    <a:pt x="284" y="368"/>
                  </a:lnTo>
                  <a:lnTo>
                    <a:pt x="288" y="364"/>
                  </a:lnTo>
                  <a:lnTo>
                    <a:pt x="291" y="359"/>
                  </a:lnTo>
                  <a:lnTo>
                    <a:pt x="294" y="353"/>
                  </a:lnTo>
                  <a:lnTo>
                    <a:pt x="382" y="140"/>
                  </a:lnTo>
                  <a:lnTo>
                    <a:pt x="403" y="422"/>
                  </a:lnTo>
                  <a:lnTo>
                    <a:pt x="496" y="422"/>
                  </a:lnTo>
                  <a:lnTo>
                    <a:pt x="454" y="2"/>
                  </a:lnTo>
                  <a:lnTo>
                    <a:pt x="454" y="2"/>
                  </a:lnTo>
                  <a:lnTo>
                    <a:pt x="438" y="1"/>
                  </a:lnTo>
                  <a:lnTo>
                    <a:pt x="412" y="0"/>
                  </a:lnTo>
                  <a:lnTo>
                    <a:pt x="412" y="0"/>
                  </a:lnTo>
                  <a:lnTo>
                    <a:pt x="397" y="1"/>
                  </a:lnTo>
                  <a:lnTo>
                    <a:pt x="385" y="1"/>
                  </a:lnTo>
                  <a:lnTo>
                    <a:pt x="374" y="3"/>
                  </a:lnTo>
                  <a:lnTo>
                    <a:pt x="365" y="7"/>
                  </a:lnTo>
                  <a:lnTo>
                    <a:pt x="356" y="11"/>
                  </a:lnTo>
                  <a:lnTo>
                    <a:pt x="348" y="19"/>
                  </a:lnTo>
                  <a:lnTo>
                    <a:pt x="342" y="28"/>
                  </a:lnTo>
                  <a:lnTo>
                    <a:pt x="337" y="39"/>
                  </a:lnTo>
                  <a:lnTo>
                    <a:pt x="255" y="24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66" name="Freeform 65"/>
            <p:cNvSpPr>
              <a:spLocks/>
            </p:cNvSpPr>
            <p:nvPr userDrawn="1"/>
          </p:nvSpPr>
          <p:spPr bwMode="auto">
            <a:xfrm>
              <a:off x="4671" y="4034"/>
              <a:ext cx="43" cy="29"/>
            </a:xfrm>
            <a:custGeom>
              <a:avLst/>
              <a:gdLst>
                <a:gd name="T0" fmla="*/ 171 w 171"/>
                <a:gd name="T1" fmla="*/ 93 h 116"/>
                <a:gd name="T2" fmla="*/ 171 w 171"/>
                <a:gd name="T3" fmla="*/ 93 h 116"/>
                <a:gd name="T4" fmla="*/ 151 w 171"/>
                <a:gd name="T5" fmla="*/ 99 h 116"/>
                <a:gd name="T6" fmla="*/ 125 w 171"/>
                <a:gd name="T7" fmla="*/ 108 h 116"/>
                <a:gd name="T8" fmla="*/ 110 w 171"/>
                <a:gd name="T9" fmla="*/ 111 h 116"/>
                <a:gd name="T10" fmla="*/ 96 w 171"/>
                <a:gd name="T11" fmla="*/ 114 h 116"/>
                <a:gd name="T12" fmla="*/ 82 w 171"/>
                <a:gd name="T13" fmla="*/ 116 h 116"/>
                <a:gd name="T14" fmla="*/ 67 w 171"/>
                <a:gd name="T15" fmla="*/ 116 h 116"/>
                <a:gd name="T16" fmla="*/ 67 w 171"/>
                <a:gd name="T17" fmla="*/ 116 h 116"/>
                <a:gd name="T18" fmla="*/ 54 w 171"/>
                <a:gd name="T19" fmla="*/ 116 h 116"/>
                <a:gd name="T20" fmla="*/ 41 w 171"/>
                <a:gd name="T21" fmla="*/ 114 h 116"/>
                <a:gd name="T22" fmla="*/ 30 w 171"/>
                <a:gd name="T23" fmla="*/ 110 h 116"/>
                <a:gd name="T24" fmla="*/ 24 w 171"/>
                <a:gd name="T25" fmla="*/ 108 h 116"/>
                <a:gd name="T26" fmla="*/ 19 w 171"/>
                <a:gd name="T27" fmla="*/ 105 h 116"/>
                <a:gd name="T28" fmla="*/ 15 w 171"/>
                <a:gd name="T29" fmla="*/ 101 h 116"/>
                <a:gd name="T30" fmla="*/ 11 w 171"/>
                <a:gd name="T31" fmla="*/ 97 h 116"/>
                <a:gd name="T32" fmla="*/ 8 w 171"/>
                <a:gd name="T33" fmla="*/ 92 h 116"/>
                <a:gd name="T34" fmla="*/ 5 w 171"/>
                <a:gd name="T35" fmla="*/ 87 h 116"/>
                <a:gd name="T36" fmla="*/ 3 w 171"/>
                <a:gd name="T37" fmla="*/ 82 h 116"/>
                <a:gd name="T38" fmla="*/ 2 w 171"/>
                <a:gd name="T39" fmla="*/ 76 h 116"/>
                <a:gd name="T40" fmla="*/ 1 w 171"/>
                <a:gd name="T41" fmla="*/ 69 h 116"/>
                <a:gd name="T42" fmla="*/ 0 w 171"/>
                <a:gd name="T43" fmla="*/ 61 h 116"/>
                <a:gd name="T44" fmla="*/ 0 w 171"/>
                <a:gd name="T45" fmla="*/ 61 h 116"/>
                <a:gd name="T46" fmla="*/ 1 w 171"/>
                <a:gd name="T47" fmla="*/ 49 h 116"/>
                <a:gd name="T48" fmla="*/ 4 w 171"/>
                <a:gd name="T49" fmla="*/ 38 h 116"/>
                <a:gd name="T50" fmla="*/ 6 w 171"/>
                <a:gd name="T51" fmla="*/ 33 h 116"/>
                <a:gd name="T52" fmla="*/ 9 w 171"/>
                <a:gd name="T53" fmla="*/ 27 h 116"/>
                <a:gd name="T54" fmla="*/ 13 w 171"/>
                <a:gd name="T55" fmla="*/ 23 h 116"/>
                <a:gd name="T56" fmla="*/ 16 w 171"/>
                <a:gd name="T57" fmla="*/ 19 h 116"/>
                <a:gd name="T58" fmla="*/ 21 w 171"/>
                <a:gd name="T59" fmla="*/ 16 h 116"/>
                <a:gd name="T60" fmla="*/ 26 w 171"/>
                <a:gd name="T61" fmla="*/ 13 h 116"/>
                <a:gd name="T62" fmla="*/ 33 w 171"/>
                <a:gd name="T63" fmla="*/ 10 h 116"/>
                <a:gd name="T64" fmla="*/ 39 w 171"/>
                <a:gd name="T65" fmla="*/ 8 h 116"/>
                <a:gd name="T66" fmla="*/ 55 w 171"/>
                <a:gd name="T67" fmla="*/ 5 h 116"/>
                <a:gd name="T68" fmla="*/ 72 w 171"/>
                <a:gd name="T69" fmla="*/ 3 h 116"/>
                <a:gd name="T70" fmla="*/ 171 w 171"/>
                <a:gd name="T71" fmla="*/ 0 h 116"/>
                <a:gd name="T72" fmla="*/ 171 w 171"/>
                <a:gd name="T73" fmla="*/ 93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71" h="116">
                  <a:moveTo>
                    <a:pt x="171" y="93"/>
                  </a:moveTo>
                  <a:lnTo>
                    <a:pt x="171" y="93"/>
                  </a:lnTo>
                  <a:lnTo>
                    <a:pt x="151" y="99"/>
                  </a:lnTo>
                  <a:lnTo>
                    <a:pt x="125" y="108"/>
                  </a:lnTo>
                  <a:lnTo>
                    <a:pt x="110" y="111"/>
                  </a:lnTo>
                  <a:lnTo>
                    <a:pt x="96" y="114"/>
                  </a:lnTo>
                  <a:lnTo>
                    <a:pt x="82" y="116"/>
                  </a:lnTo>
                  <a:lnTo>
                    <a:pt x="67" y="116"/>
                  </a:lnTo>
                  <a:lnTo>
                    <a:pt x="67" y="116"/>
                  </a:lnTo>
                  <a:lnTo>
                    <a:pt x="54" y="116"/>
                  </a:lnTo>
                  <a:lnTo>
                    <a:pt x="41" y="114"/>
                  </a:lnTo>
                  <a:lnTo>
                    <a:pt x="30" y="110"/>
                  </a:lnTo>
                  <a:lnTo>
                    <a:pt x="24" y="108"/>
                  </a:lnTo>
                  <a:lnTo>
                    <a:pt x="19" y="105"/>
                  </a:lnTo>
                  <a:lnTo>
                    <a:pt x="15" y="101"/>
                  </a:lnTo>
                  <a:lnTo>
                    <a:pt x="11" y="97"/>
                  </a:lnTo>
                  <a:lnTo>
                    <a:pt x="8" y="92"/>
                  </a:lnTo>
                  <a:lnTo>
                    <a:pt x="5" y="87"/>
                  </a:lnTo>
                  <a:lnTo>
                    <a:pt x="3" y="82"/>
                  </a:lnTo>
                  <a:lnTo>
                    <a:pt x="2" y="76"/>
                  </a:lnTo>
                  <a:lnTo>
                    <a:pt x="1" y="69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1" y="49"/>
                  </a:lnTo>
                  <a:lnTo>
                    <a:pt x="4" y="38"/>
                  </a:lnTo>
                  <a:lnTo>
                    <a:pt x="6" y="33"/>
                  </a:lnTo>
                  <a:lnTo>
                    <a:pt x="9" y="27"/>
                  </a:lnTo>
                  <a:lnTo>
                    <a:pt x="13" y="23"/>
                  </a:lnTo>
                  <a:lnTo>
                    <a:pt x="16" y="19"/>
                  </a:lnTo>
                  <a:lnTo>
                    <a:pt x="21" y="16"/>
                  </a:lnTo>
                  <a:lnTo>
                    <a:pt x="26" y="13"/>
                  </a:lnTo>
                  <a:lnTo>
                    <a:pt x="33" y="10"/>
                  </a:lnTo>
                  <a:lnTo>
                    <a:pt x="39" y="8"/>
                  </a:lnTo>
                  <a:lnTo>
                    <a:pt x="55" y="5"/>
                  </a:lnTo>
                  <a:lnTo>
                    <a:pt x="72" y="3"/>
                  </a:lnTo>
                  <a:lnTo>
                    <a:pt x="171" y="0"/>
                  </a:lnTo>
                  <a:lnTo>
                    <a:pt x="171" y="9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67" name="Freeform 66"/>
            <p:cNvSpPr>
              <a:spLocks/>
            </p:cNvSpPr>
            <p:nvPr userDrawn="1"/>
          </p:nvSpPr>
          <p:spPr bwMode="auto">
            <a:xfrm>
              <a:off x="4649" y="3974"/>
              <a:ext cx="88" cy="107"/>
            </a:xfrm>
            <a:custGeom>
              <a:avLst/>
              <a:gdLst>
                <a:gd name="T0" fmla="*/ 205 w 352"/>
                <a:gd name="T1" fmla="*/ 0 h 428"/>
                <a:gd name="T2" fmla="*/ 147 w 352"/>
                <a:gd name="T3" fmla="*/ 4 h 428"/>
                <a:gd name="T4" fmla="*/ 97 w 352"/>
                <a:gd name="T5" fmla="*/ 12 h 428"/>
                <a:gd name="T6" fmla="*/ 58 w 352"/>
                <a:gd name="T7" fmla="*/ 23 h 428"/>
                <a:gd name="T8" fmla="*/ 33 w 352"/>
                <a:gd name="T9" fmla="*/ 33 h 428"/>
                <a:gd name="T10" fmla="*/ 52 w 352"/>
                <a:gd name="T11" fmla="*/ 102 h 428"/>
                <a:gd name="T12" fmla="*/ 92 w 352"/>
                <a:gd name="T13" fmla="*/ 91 h 428"/>
                <a:gd name="T14" fmla="*/ 133 w 352"/>
                <a:gd name="T15" fmla="*/ 82 h 428"/>
                <a:gd name="T16" fmla="*/ 179 w 352"/>
                <a:gd name="T17" fmla="*/ 79 h 428"/>
                <a:gd name="T18" fmla="*/ 197 w 352"/>
                <a:gd name="T19" fmla="*/ 80 h 428"/>
                <a:gd name="T20" fmla="*/ 221 w 352"/>
                <a:gd name="T21" fmla="*/ 84 h 428"/>
                <a:gd name="T22" fmla="*/ 234 w 352"/>
                <a:gd name="T23" fmla="*/ 90 h 428"/>
                <a:gd name="T24" fmla="*/ 244 w 352"/>
                <a:gd name="T25" fmla="*/ 98 h 428"/>
                <a:gd name="T26" fmla="*/ 251 w 352"/>
                <a:gd name="T27" fmla="*/ 108 h 428"/>
                <a:gd name="T28" fmla="*/ 256 w 352"/>
                <a:gd name="T29" fmla="*/ 120 h 428"/>
                <a:gd name="T30" fmla="*/ 260 w 352"/>
                <a:gd name="T31" fmla="*/ 137 h 428"/>
                <a:gd name="T32" fmla="*/ 260 w 352"/>
                <a:gd name="T33" fmla="*/ 176 h 428"/>
                <a:gd name="T34" fmla="*/ 179 w 352"/>
                <a:gd name="T35" fmla="*/ 176 h 428"/>
                <a:gd name="T36" fmla="*/ 132 w 352"/>
                <a:gd name="T37" fmla="*/ 179 h 428"/>
                <a:gd name="T38" fmla="*/ 93 w 352"/>
                <a:gd name="T39" fmla="*/ 187 h 428"/>
                <a:gd name="T40" fmla="*/ 61 w 352"/>
                <a:gd name="T41" fmla="*/ 200 h 428"/>
                <a:gd name="T42" fmla="*/ 38 w 352"/>
                <a:gd name="T43" fmla="*/ 216 h 428"/>
                <a:gd name="T44" fmla="*/ 20 w 352"/>
                <a:gd name="T45" fmla="*/ 236 h 428"/>
                <a:gd name="T46" fmla="*/ 9 w 352"/>
                <a:gd name="T47" fmla="*/ 257 h 428"/>
                <a:gd name="T48" fmla="*/ 2 w 352"/>
                <a:gd name="T49" fmla="*/ 282 h 428"/>
                <a:gd name="T50" fmla="*/ 0 w 352"/>
                <a:gd name="T51" fmla="*/ 307 h 428"/>
                <a:gd name="T52" fmla="*/ 1 w 352"/>
                <a:gd name="T53" fmla="*/ 323 h 428"/>
                <a:gd name="T54" fmla="*/ 7 w 352"/>
                <a:gd name="T55" fmla="*/ 352 h 428"/>
                <a:gd name="T56" fmla="*/ 19 w 352"/>
                <a:gd name="T57" fmla="*/ 376 h 428"/>
                <a:gd name="T58" fmla="*/ 35 w 352"/>
                <a:gd name="T59" fmla="*/ 394 h 428"/>
                <a:gd name="T60" fmla="*/ 54 w 352"/>
                <a:gd name="T61" fmla="*/ 408 h 428"/>
                <a:gd name="T62" fmla="*/ 77 w 352"/>
                <a:gd name="T63" fmla="*/ 418 h 428"/>
                <a:gd name="T64" fmla="*/ 101 w 352"/>
                <a:gd name="T65" fmla="*/ 424 h 428"/>
                <a:gd name="T66" fmla="*/ 126 w 352"/>
                <a:gd name="T67" fmla="*/ 427 h 428"/>
                <a:gd name="T68" fmla="*/ 138 w 352"/>
                <a:gd name="T69" fmla="*/ 428 h 428"/>
                <a:gd name="T70" fmla="*/ 164 w 352"/>
                <a:gd name="T71" fmla="*/ 426 h 428"/>
                <a:gd name="T72" fmla="*/ 209 w 352"/>
                <a:gd name="T73" fmla="*/ 418 h 428"/>
                <a:gd name="T74" fmla="*/ 241 w 352"/>
                <a:gd name="T75" fmla="*/ 406 h 428"/>
                <a:gd name="T76" fmla="*/ 260 w 352"/>
                <a:gd name="T77" fmla="*/ 397 h 428"/>
                <a:gd name="T78" fmla="*/ 264 w 352"/>
                <a:gd name="T79" fmla="*/ 396 h 428"/>
                <a:gd name="T80" fmla="*/ 270 w 352"/>
                <a:gd name="T81" fmla="*/ 398 h 428"/>
                <a:gd name="T82" fmla="*/ 284 w 352"/>
                <a:gd name="T83" fmla="*/ 404 h 428"/>
                <a:gd name="T84" fmla="*/ 311 w 352"/>
                <a:gd name="T85" fmla="*/ 411 h 428"/>
                <a:gd name="T86" fmla="*/ 352 w 352"/>
                <a:gd name="T87" fmla="*/ 413 h 428"/>
                <a:gd name="T88" fmla="*/ 352 w 352"/>
                <a:gd name="T89" fmla="*/ 122 h 428"/>
                <a:gd name="T90" fmla="*/ 350 w 352"/>
                <a:gd name="T91" fmla="*/ 92 h 428"/>
                <a:gd name="T92" fmla="*/ 343 w 352"/>
                <a:gd name="T93" fmla="*/ 66 h 428"/>
                <a:gd name="T94" fmla="*/ 331 w 352"/>
                <a:gd name="T95" fmla="*/ 45 h 428"/>
                <a:gd name="T96" fmla="*/ 314 w 352"/>
                <a:gd name="T97" fmla="*/ 29 h 428"/>
                <a:gd name="T98" fmla="*/ 293 w 352"/>
                <a:gd name="T99" fmla="*/ 15 h 428"/>
                <a:gd name="T100" fmla="*/ 268 w 352"/>
                <a:gd name="T101" fmla="*/ 7 h 428"/>
                <a:gd name="T102" fmla="*/ 238 w 352"/>
                <a:gd name="T103" fmla="*/ 2 h 428"/>
                <a:gd name="T104" fmla="*/ 205 w 352"/>
                <a:gd name="T105" fmla="*/ 0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52" h="428">
                  <a:moveTo>
                    <a:pt x="205" y="0"/>
                  </a:moveTo>
                  <a:lnTo>
                    <a:pt x="205" y="0"/>
                  </a:lnTo>
                  <a:lnTo>
                    <a:pt x="176" y="1"/>
                  </a:lnTo>
                  <a:lnTo>
                    <a:pt x="147" y="4"/>
                  </a:lnTo>
                  <a:lnTo>
                    <a:pt x="121" y="7"/>
                  </a:lnTo>
                  <a:lnTo>
                    <a:pt x="97" y="12"/>
                  </a:lnTo>
                  <a:lnTo>
                    <a:pt x="77" y="17"/>
                  </a:lnTo>
                  <a:lnTo>
                    <a:pt x="58" y="23"/>
                  </a:lnTo>
                  <a:lnTo>
                    <a:pt x="44" y="28"/>
                  </a:lnTo>
                  <a:lnTo>
                    <a:pt x="33" y="33"/>
                  </a:lnTo>
                  <a:lnTo>
                    <a:pt x="52" y="102"/>
                  </a:lnTo>
                  <a:lnTo>
                    <a:pt x="52" y="102"/>
                  </a:lnTo>
                  <a:lnTo>
                    <a:pt x="63" y="98"/>
                  </a:lnTo>
                  <a:lnTo>
                    <a:pt x="92" y="91"/>
                  </a:lnTo>
                  <a:lnTo>
                    <a:pt x="111" y="86"/>
                  </a:lnTo>
                  <a:lnTo>
                    <a:pt x="133" y="82"/>
                  </a:lnTo>
                  <a:lnTo>
                    <a:pt x="155" y="80"/>
                  </a:lnTo>
                  <a:lnTo>
                    <a:pt x="179" y="79"/>
                  </a:lnTo>
                  <a:lnTo>
                    <a:pt x="179" y="79"/>
                  </a:lnTo>
                  <a:lnTo>
                    <a:pt x="197" y="80"/>
                  </a:lnTo>
                  <a:lnTo>
                    <a:pt x="214" y="82"/>
                  </a:lnTo>
                  <a:lnTo>
                    <a:pt x="221" y="84"/>
                  </a:lnTo>
                  <a:lnTo>
                    <a:pt x="228" y="86"/>
                  </a:lnTo>
                  <a:lnTo>
                    <a:pt x="234" y="90"/>
                  </a:lnTo>
                  <a:lnTo>
                    <a:pt x="239" y="94"/>
                  </a:lnTo>
                  <a:lnTo>
                    <a:pt x="244" y="98"/>
                  </a:lnTo>
                  <a:lnTo>
                    <a:pt x="248" y="102"/>
                  </a:lnTo>
                  <a:lnTo>
                    <a:pt x="251" y="108"/>
                  </a:lnTo>
                  <a:lnTo>
                    <a:pt x="254" y="114"/>
                  </a:lnTo>
                  <a:lnTo>
                    <a:pt x="256" y="120"/>
                  </a:lnTo>
                  <a:lnTo>
                    <a:pt x="258" y="129"/>
                  </a:lnTo>
                  <a:lnTo>
                    <a:pt x="260" y="137"/>
                  </a:lnTo>
                  <a:lnTo>
                    <a:pt x="260" y="146"/>
                  </a:lnTo>
                  <a:lnTo>
                    <a:pt x="260" y="176"/>
                  </a:lnTo>
                  <a:lnTo>
                    <a:pt x="179" y="176"/>
                  </a:lnTo>
                  <a:lnTo>
                    <a:pt x="179" y="176"/>
                  </a:lnTo>
                  <a:lnTo>
                    <a:pt x="154" y="177"/>
                  </a:lnTo>
                  <a:lnTo>
                    <a:pt x="132" y="179"/>
                  </a:lnTo>
                  <a:lnTo>
                    <a:pt x="111" y="182"/>
                  </a:lnTo>
                  <a:lnTo>
                    <a:pt x="93" y="187"/>
                  </a:lnTo>
                  <a:lnTo>
                    <a:pt x="77" y="192"/>
                  </a:lnTo>
                  <a:lnTo>
                    <a:pt x="61" y="200"/>
                  </a:lnTo>
                  <a:lnTo>
                    <a:pt x="49" y="207"/>
                  </a:lnTo>
                  <a:lnTo>
                    <a:pt x="38" y="216"/>
                  </a:lnTo>
                  <a:lnTo>
                    <a:pt x="29" y="225"/>
                  </a:lnTo>
                  <a:lnTo>
                    <a:pt x="20" y="236"/>
                  </a:lnTo>
                  <a:lnTo>
                    <a:pt x="14" y="246"/>
                  </a:lnTo>
                  <a:lnTo>
                    <a:pt x="9" y="257"/>
                  </a:lnTo>
                  <a:lnTo>
                    <a:pt x="5" y="270"/>
                  </a:lnTo>
                  <a:lnTo>
                    <a:pt x="2" y="282"/>
                  </a:lnTo>
                  <a:lnTo>
                    <a:pt x="1" y="294"/>
                  </a:lnTo>
                  <a:lnTo>
                    <a:pt x="0" y="307"/>
                  </a:lnTo>
                  <a:lnTo>
                    <a:pt x="0" y="307"/>
                  </a:lnTo>
                  <a:lnTo>
                    <a:pt x="1" y="323"/>
                  </a:lnTo>
                  <a:lnTo>
                    <a:pt x="3" y="338"/>
                  </a:lnTo>
                  <a:lnTo>
                    <a:pt x="7" y="352"/>
                  </a:lnTo>
                  <a:lnTo>
                    <a:pt x="12" y="364"/>
                  </a:lnTo>
                  <a:lnTo>
                    <a:pt x="19" y="376"/>
                  </a:lnTo>
                  <a:lnTo>
                    <a:pt x="27" y="386"/>
                  </a:lnTo>
                  <a:lnTo>
                    <a:pt x="35" y="394"/>
                  </a:lnTo>
                  <a:lnTo>
                    <a:pt x="45" y="401"/>
                  </a:lnTo>
                  <a:lnTo>
                    <a:pt x="54" y="408"/>
                  </a:lnTo>
                  <a:lnTo>
                    <a:pt x="65" y="414"/>
                  </a:lnTo>
                  <a:lnTo>
                    <a:pt x="77" y="418"/>
                  </a:lnTo>
                  <a:lnTo>
                    <a:pt x="89" y="422"/>
                  </a:lnTo>
                  <a:lnTo>
                    <a:pt x="101" y="424"/>
                  </a:lnTo>
                  <a:lnTo>
                    <a:pt x="113" y="426"/>
                  </a:lnTo>
                  <a:lnTo>
                    <a:pt x="126" y="427"/>
                  </a:lnTo>
                  <a:lnTo>
                    <a:pt x="138" y="428"/>
                  </a:lnTo>
                  <a:lnTo>
                    <a:pt x="138" y="428"/>
                  </a:lnTo>
                  <a:lnTo>
                    <a:pt x="151" y="427"/>
                  </a:lnTo>
                  <a:lnTo>
                    <a:pt x="164" y="426"/>
                  </a:lnTo>
                  <a:lnTo>
                    <a:pt x="189" y="423"/>
                  </a:lnTo>
                  <a:lnTo>
                    <a:pt x="209" y="418"/>
                  </a:lnTo>
                  <a:lnTo>
                    <a:pt x="227" y="412"/>
                  </a:lnTo>
                  <a:lnTo>
                    <a:pt x="241" y="406"/>
                  </a:lnTo>
                  <a:lnTo>
                    <a:pt x="252" y="401"/>
                  </a:lnTo>
                  <a:lnTo>
                    <a:pt x="260" y="397"/>
                  </a:lnTo>
                  <a:lnTo>
                    <a:pt x="264" y="396"/>
                  </a:lnTo>
                  <a:lnTo>
                    <a:pt x="264" y="396"/>
                  </a:lnTo>
                  <a:lnTo>
                    <a:pt x="266" y="397"/>
                  </a:lnTo>
                  <a:lnTo>
                    <a:pt x="270" y="398"/>
                  </a:lnTo>
                  <a:lnTo>
                    <a:pt x="276" y="401"/>
                  </a:lnTo>
                  <a:lnTo>
                    <a:pt x="284" y="404"/>
                  </a:lnTo>
                  <a:lnTo>
                    <a:pt x="295" y="407"/>
                  </a:lnTo>
                  <a:lnTo>
                    <a:pt x="311" y="411"/>
                  </a:lnTo>
                  <a:lnTo>
                    <a:pt x="329" y="412"/>
                  </a:lnTo>
                  <a:lnTo>
                    <a:pt x="352" y="413"/>
                  </a:lnTo>
                  <a:lnTo>
                    <a:pt x="352" y="122"/>
                  </a:lnTo>
                  <a:lnTo>
                    <a:pt x="352" y="122"/>
                  </a:lnTo>
                  <a:lnTo>
                    <a:pt x="352" y="106"/>
                  </a:lnTo>
                  <a:lnTo>
                    <a:pt x="350" y="92"/>
                  </a:lnTo>
                  <a:lnTo>
                    <a:pt x="347" y="78"/>
                  </a:lnTo>
                  <a:lnTo>
                    <a:pt x="343" y="66"/>
                  </a:lnTo>
                  <a:lnTo>
                    <a:pt x="337" y="56"/>
                  </a:lnTo>
                  <a:lnTo>
                    <a:pt x="331" y="45"/>
                  </a:lnTo>
                  <a:lnTo>
                    <a:pt x="323" y="36"/>
                  </a:lnTo>
                  <a:lnTo>
                    <a:pt x="314" y="29"/>
                  </a:lnTo>
                  <a:lnTo>
                    <a:pt x="304" y="22"/>
                  </a:lnTo>
                  <a:lnTo>
                    <a:pt x="293" y="15"/>
                  </a:lnTo>
                  <a:lnTo>
                    <a:pt x="281" y="11"/>
                  </a:lnTo>
                  <a:lnTo>
                    <a:pt x="268" y="7"/>
                  </a:lnTo>
                  <a:lnTo>
                    <a:pt x="253" y="4"/>
                  </a:lnTo>
                  <a:lnTo>
                    <a:pt x="238" y="2"/>
                  </a:lnTo>
                  <a:lnTo>
                    <a:pt x="223" y="1"/>
                  </a:lnTo>
                  <a:lnTo>
                    <a:pt x="205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68" name="Freeform 10"/>
            <p:cNvSpPr>
              <a:spLocks/>
            </p:cNvSpPr>
            <p:nvPr userDrawn="1"/>
          </p:nvSpPr>
          <p:spPr bwMode="auto">
            <a:xfrm>
              <a:off x="4936" y="4034"/>
              <a:ext cx="43" cy="29"/>
            </a:xfrm>
            <a:custGeom>
              <a:avLst/>
              <a:gdLst>
                <a:gd name="T0" fmla="*/ 171 w 171"/>
                <a:gd name="T1" fmla="*/ 93 h 116"/>
                <a:gd name="T2" fmla="*/ 171 w 171"/>
                <a:gd name="T3" fmla="*/ 93 h 116"/>
                <a:gd name="T4" fmla="*/ 152 w 171"/>
                <a:gd name="T5" fmla="*/ 99 h 116"/>
                <a:gd name="T6" fmla="*/ 125 w 171"/>
                <a:gd name="T7" fmla="*/ 108 h 116"/>
                <a:gd name="T8" fmla="*/ 111 w 171"/>
                <a:gd name="T9" fmla="*/ 111 h 116"/>
                <a:gd name="T10" fmla="*/ 95 w 171"/>
                <a:gd name="T11" fmla="*/ 114 h 116"/>
                <a:gd name="T12" fmla="*/ 81 w 171"/>
                <a:gd name="T13" fmla="*/ 116 h 116"/>
                <a:gd name="T14" fmla="*/ 68 w 171"/>
                <a:gd name="T15" fmla="*/ 116 h 116"/>
                <a:gd name="T16" fmla="*/ 68 w 171"/>
                <a:gd name="T17" fmla="*/ 116 h 116"/>
                <a:gd name="T18" fmla="*/ 54 w 171"/>
                <a:gd name="T19" fmla="*/ 116 h 116"/>
                <a:gd name="T20" fmla="*/ 41 w 171"/>
                <a:gd name="T21" fmla="*/ 114 h 116"/>
                <a:gd name="T22" fmla="*/ 29 w 171"/>
                <a:gd name="T23" fmla="*/ 110 h 116"/>
                <a:gd name="T24" fmla="*/ 24 w 171"/>
                <a:gd name="T25" fmla="*/ 108 h 116"/>
                <a:gd name="T26" fmla="*/ 20 w 171"/>
                <a:gd name="T27" fmla="*/ 105 h 116"/>
                <a:gd name="T28" fmla="*/ 16 w 171"/>
                <a:gd name="T29" fmla="*/ 101 h 116"/>
                <a:gd name="T30" fmla="*/ 12 w 171"/>
                <a:gd name="T31" fmla="*/ 97 h 116"/>
                <a:gd name="T32" fmla="*/ 9 w 171"/>
                <a:gd name="T33" fmla="*/ 92 h 116"/>
                <a:gd name="T34" fmla="*/ 6 w 171"/>
                <a:gd name="T35" fmla="*/ 87 h 116"/>
                <a:gd name="T36" fmla="*/ 3 w 171"/>
                <a:gd name="T37" fmla="*/ 82 h 116"/>
                <a:gd name="T38" fmla="*/ 1 w 171"/>
                <a:gd name="T39" fmla="*/ 76 h 116"/>
                <a:gd name="T40" fmla="*/ 0 w 171"/>
                <a:gd name="T41" fmla="*/ 69 h 116"/>
                <a:gd name="T42" fmla="*/ 0 w 171"/>
                <a:gd name="T43" fmla="*/ 61 h 116"/>
                <a:gd name="T44" fmla="*/ 0 w 171"/>
                <a:gd name="T45" fmla="*/ 61 h 116"/>
                <a:gd name="T46" fmla="*/ 1 w 171"/>
                <a:gd name="T47" fmla="*/ 49 h 116"/>
                <a:gd name="T48" fmla="*/ 4 w 171"/>
                <a:gd name="T49" fmla="*/ 38 h 116"/>
                <a:gd name="T50" fmla="*/ 7 w 171"/>
                <a:gd name="T51" fmla="*/ 33 h 116"/>
                <a:gd name="T52" fmla="*/ 10 w 171"/>
                <a:gd name="T53" fmla="*/ 27 h 116"/>
                <a:gd name="T54" fmla="*/ 13 w 171"/>
                <a:gd name="T55" fmla="*/ 23 h 116"/>
                <a:gd name="T56" fmla="*/ 17 w 171"/>
                <a:gd name="T57" fmla="*/ 19 h 116"/>
                <a:gd name="T58" fmla="*/ 22 w 171"/>
                <a:gd name="T59" fmla="*/ 16 h 116"/>
                <a:gd name="T60" fmla="*/ 27 w 171"/>
                <a:gd name="T61" fmla="*/ 13 h 116"/>
                <a:gd name="T62" fmla="*/ 33 w 171"/>
                <a:gd name="T63" fmla="*/ 10 h 116"/>
                <a:gd name="T64" fmla="*/ 39 w 171"/>
                <a:gd name="T65" fmla="*/ 8 h 116"/>
                <a:gd name="T66" fmla="*/ 55 w 171"/>
                <a:gd name="T67" fmla="*/ 5 h 116"/>
                <a:gd name="T68" fmla="*/ 73 w 171"/>
                <a:gd name="T69" fmla="*/ 3 h 116"/>
                <a:gd name="T70" fmla="*/ 171 w 171"/>
                <a:gd name="T71" fmla="*/ 0 h 116"/>
                <a:gd name="T72" fmla="*/ 171 w 171"/>
                <a:gd name="T73" fmla="*/ 93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71" h="116">
                  <a:moveTo>
                    <a:pt x="171" y="93"/>
                  </a:moveTo>
                  <a:lnTo>
                    <a:pt x="171" y="93"/>
                  </a:lnTo>
                  <a:lnTo>
                    <a:pt x="152" y="99"/>
                  </a:lnTo>
                  <a:lnTo>
                    <a:pt x="125" y="108"/>
                  </a:lnTo>
                  <a:lnTo>
                    <a:pt x="111" y="111"/>
                  </a:lnTo>
                  <a:lnTo>
                    <a:pt x="95" y="114"/>
                  </a:lnTo>
                  <a:lnTo>
                    <a:pt x="81" y="116"/>
                  </a:lnTo>
                  <a:lnTo>
                    <a:pt x="68" y="116"/>
                  </a:lnTo>
                  <a:lnTo>
                    <a:pt x="68" y="116"/>
                  </a:lnTo>
                  <a:lnTo>
                    <a:pt x="54" y="116"/>
                  </a:lnTo>
                  <a:lnTo>
                    <a:pt x="41" y="114"/>
                  </a:lnTo>
                  <a:lnTo>
                    <a:pt x="29" y="110"/>
                  </a:lnTo>
                  <a:lnTo>
                    <a:pt x="24" y="108"/>
                  </a:lnTo>
                  <a:lnTo>
                    <a:pt x="20" y="105"/>
                  </a:lnTo>
                  <a:lnTo>
                    <a:pt x="16" y="101"/>
                  </a:lnTo>
                  <a:lnTo>
                    <a:pt x="12" y="97"/>
                  </a:lnTo>
                  <a:lnTo>
                    <a:pt x="9" y="92"/>
                  </a:lnTo>
                  <a:lnTo>
                    <a:pt x="6" y="87"/>
                  </a:lnTo>
                  <a:lnTo>
                    <a:pt x="3" y="82"/>
                  </a:lnTo>
                  <a:lnTo>
                    <a:pt x="1" y="76"/>
                  </a:lnTo>
                  <a:lnTo>
                    <a:pt x="0" y="69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1" y="49"/>
                  </a:lnTo>
                  <a:lnTo>
                    <a:pt x="4" y="38"/>
                  </a:lnTo>
                  <a:lnTo>
                    <a:pt x="7" y="33"/>
                  </a:lnTo>
                  <a:lnTo>
                    <a:pt x="10" y="27"/>
                  </a:lnTo>
                  <a:lnTo>
                    <a:pt x="13" y="23"/>
                  </a:lnTo>
                  <a:lnTo>
                    <a:pt x="17" y="19"/>
                  </a:lnTo>
                  <a:lnTo>
                    <a:pt x="22" y="16"/>
                  </a:lnTo>
                  <a:lnTo>
                    <a:pt x="27" y="13"/>
                  </a:lnTo>
                  <a:lnTo>
                    <a:pt x="33" y="10"/>
                  </a:lnTo>
                  <a:lnTo>
                    <a:pt x="39" y="8"/>
                  </a:lnTo>
                  <a:lnTo>
                    <a:pt x="55" y="5"/>
                  </a:lnTo>
                  <a:lnTo>
                    <a:pt x="73" y="3"/>
                  </a:lnTo>
                  <a:lnTo>
                    <a:pt x="171" y="0"/>
                  </a:lnTo>
                  <a:lnTo>
                    <a:pt x="171" y="9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69" name="Freeform 11"/>
            <p:cNvSpPr>
              <a:spLocks/>
            </p:cNvSpPr>
            <p:nvPr userDrawn="1"/>
          </p:nvSpPr>
          <p:spPr bwMode="auto">
            <a:xfrm>
              <a:off x="4914" y="3974"/>
              <a:ext cx="88" cy="107"/>
            </a:xfrm>
            <a:custGeom>
              <a:avLst/>
              <a:gdLst>
                <a:gd name="T0" fmla="*/ 206 w 353"/>
                <a:gd name="T1" fmla="*/ 0 h 428"/>
                <a:gd name="T2" fmla="*/ 148 w 353"/>
                <a:gd name="T3" fmla="*/ 4 h 428"/>
                <a:gd name="T4" fmla="*/ 98 w 353"/>
                <a:gd name="T5" fmla="*/ 12 h 428"/>
                <a:gd name="T6" fmla="*/ 59 w 353"/>
                <a:gd name="T7" fmla="*/ 23 h 428"/>
                <a:gd name="T8" fmla="*/ 33 w 353"/>
                <a:gd name="T9" fmla="*/ 33 h 428"/>
                <a:gd name="T10" fmla="*/ 53 w 353"/>
                <a:gd name="T11" fmla="*/ 102 h 428"/>
                <a:gd name="T12" fmla="*/ 92 w 353"/>
                <a:gd name="T13" fmla="*/ 91 h 428"/>
                <a:gd name="T14" fmla="*/ 132 w 353"/>
                <a:gd name="T15" fmla="*/ 82 h 428"/>
                <a:gd name="T16" fmla="*/ 178 w 353"/>
                <a:gd name="T17" fmla="*/ 79 h 428"/>
                <a:gd name="T18" fmla="*/ 198 w 353"/>
                <a:gd name="T19" fmla="*/ 80 h 428"/>
                <a:gd name="T20" fmla="*/ 221 w 353"/>
                <a:gd name="T21" fmla="*/ 84 h 428"/>
                <a:gd name="T22" fmla="*/ 233 w 353"/>
                <a:gd name="T23" fmla="*/ 90 h 428"/>
                <a:gd name="T24" fmla="*/ 244 w 353"/>
                <a:gd name="T25" fmla="*/ 98 h 428"/>
                <a:gd name="T26" fmla="*/ 252 w 353"/>
                <a:gd name="T27" fmla="*/ 108 h 428"/>
                <a:gd name="T28" fmla="*/ 257 w 353"/>
                <a:gd name="T29" fmla="*/ 120 h 428"/>
                <a:gd name="T30" fmla="*/ 259 w 353"/>
                <a:gd name="T31" fmla="*/ 137 h 428"/>
                <a:gd name="T32" fmla="*/ 260 w 353"/>
                <a:gd name="T33" fmla="*/ 176 h 428"/>
                <a:gd name="T34" fmla="*/ 178 w 353"/>
                <a:gd name="T35" fmla="*/ 176 h 428"/>
                <a:gd name="T36" fmla="*/ 131 w 353"/>
                <a:gd name="T37" fmla="*/ 179 h 428"/>
                <a:gd name="T38" fmla="*/ 92 w 353"/>
                <a:gd name="T39" fmla="*/ 187 h 428"/>
                <a:gd name="T40" fmla="*/ 62 w 353"/>
                <a:gd name="T41" fmla="*/ 200 h 428"/>
                <a:gd name="T42" fmla="*/ 38 w 353"/>
                <a:gd name="T43" fmla="*/ 216 h 428"/>
                <a:gd name="T44" fmla="*/ 21 w 353"/>
                <a:gd name="T45" fmla="*/ 236 h 428"/>
                <a:gd name="T46" fmla="*/ 9 w 353"/>
                <a:gd name="T47" fmla="*/ 257 h 428"/>
                <a:gd name="T48" fmla="*/ 3 w 353"/>
                <a:gd name="T49" fmla="*/ 282 h 428"/>
                <a:gd name="T50" fmla="*/ 0 w 353"/>
                <a:gd name="T51" fmla="*/ 307 h 428"/>
                <a:gd name="T52" fmla="*/ 2 w 353"/>
                <a:gd name="T53" fmla="*/ 323 h 428"/>
                <a:gd name="T54" fmla="*/ 8 w 353"/>
                <a:gd name="T55" fmla="*/ 352 h 428"/>
                <a:gd name="T56" fmla="*/ 19 w 353"/>
                <a:gd name="T57" fmla="*/ 376 h 428"/>
                <a:gd name="T58" fmla="*/ 35 w 353"/>
                <a:gd name="T59" fmla="*/ 394 h 428"/>
                <a:gd name="T60" fmla="*/ 55 w 353"/>
                <a:gd name="T61" fmla="*/ 408 h 428"/>
                <a:gd name="T62" fmla="*/ 77 w 353"/>
                <a:gd name="T63" fmla="*/ 418 h 428"/>
                <a:gd name="T64" fmla="*/ 101 w 353"/>
                <a:gd name="T65" fmla="*/ 424 h 428"/>
                <a:gd name="T66" fmla="*/ 125 w 353"/>
                <a:gd name="T67" fmla="*/ 427 h 428"/>
                <a:gd name="T68" fmla="*/ 137 w 353"/>
                <a:gd name="T69" fmla="*/ 428 h 428"/>
                <a:gd name="T70" fmla="*/ 165 w 353"/>
                <a:gd name="T71" fmla="*/ 426 h 428"/>
                <a:gd name="T72" fmla="*/ 210 w 353"/>
                <a:gd name="T73" fmla="*/ 418 h 428"/>
                <a:gd name="T74" fmla="*/ 242 w 353"/>
                <a:gd name="T75" fmla="*/ 406 h 428"/>
                <a:gd name="T76" fmla="*/ 260 w 353"/>
                <a:gd name="T77" fmla="*/ 397 h 428"/>
                <a:gd name="T78" fmla="*/ 264 w 353"/>
                <a:gd name="T79" fmla="*/ 396 h 428"/>
                <a:gd name="T80" fmla="*/ 269 w 353"/>
                <a:gd name="T81" fmla="*/ 398 h 428"/>
                <a:gd name="T82" fmla="*/ 283 w 353"/>
                <a:gd name="T83" fmla="*/ 404 h 428"/>
                <a:gd name="T84" fmla="*/ 310 w 353"/>
                <a:gd name="T85" fmla="*/ 411 h 428"/>
                <a:gd name="T86" fmla="*/ 353 w 353"/>
                <a:gd name="T87" fmla="*/ 413 h 428"/>
                <a:gd name="T88" fmla="*/ 353 w 353"/>
                <a:gd name="T89" fmla="*/ 122 h 428"/>
                <a:gd name="T90" fmla="*/ 351 w 353"/>
                <a:gd name="T91" fmla="*/ 92 h 428"/>
                <a:gd name="T92" fmla="*/ 343 w 353"/>
                <a:gd name="T93" fmla="*/ 66 h 428"/>
                <a:gd name="T94" fmla="*/ 330 w 353"/>
                <a:gd name="T95" fmla="*/ 45 h 428"/>
                <a:gd name="T96" fmla="*/ 314 w 353"/>
                <a:gd name="T97" fmla="*/ 29 h 428"/>
                <a:gd name="T98" fmla="*/ 293 w 353"/>
                <a:gd name="T99" fmla="*/ 15 h 428"/>
                <a:gd name="T100" fmla="*/ 268 w 353"/>
                <a:gd name="T101" fmla="*/ 7 h 428"/>
                <a:gd name="T102" fmla="*/ 239 w 353"/>
                <a:gd name="T103" fmla="*/ 2 h 428"/>
                <a:gd name="T104" fmla="*/ 206 w 353"/>
                <a:gd name="T105" fmla="*/ 0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53" h="428">
                  <a:moveTo>
                    <a:pt x="206" y="0"/>
                  </a:moveTo>
                  <a:lnTo>
                    <a:pt x="206" y="0"/>
                  </a:lnTo>
                  <a:lnTo>
                    <a:pt x="175" y="1"/>
                  </a:lnTo>
                  <a:lnTo>
                    <a:pt x="148" y="4"/>
                  </a:lnTo>
                  <a:lnTo>
                    <a:pt x="121" y="7"/>
                  </a:lnTo>
                  <a:lnTo>
                    <a:pt x="98" y="12"/>
                  </a:lnTo>
                  <a:lnTo>
                    <a:pt x="77" y="17"/>
                  </a:lnTo>
                  <a:lnTo>
                    <a:pt x="59" y="23"/>
                  </a:lnTo>
                  <a:lnTo>
                    <a:pt x="44" y="28"/>
                  </a:lnTo>
                  <a:lnTo>
                    <a:pt x="33" y="33"/>
                  </a:lnTo>
                  <a:lnTo>
                    <a:pt x="53" y="102"/>
                  </a:lnTo>
                  <a:lnTo>
                    <a:pt x="53" y="102"/>
                  </a:lnTo>
                  <a:lnTo>
                    <a:pt x="64" y="98"/>
                  </a:lnTo>
                  <a:lnTo>
                    <a:pt x="92" y="91"/>
                  </a:lnTo>
                  <a:lnTo>
                    <a:pt x="111" y="86"/>
                  </a:lnTo>
                  <a:lnTo>
                    <a:pt x="132" y="82"/>
                  </a:lnTo>
                  <a:lnTo>
                    <a:pt x="155" y="80"/>
                  </a:lnTo>
                  <a:lnTo>
                    <a:pt x="178" y="79"/>
                  </a:lnTo>
                  <a:lnTo>
                    <a:pt x="178" y="79"/>
                  </a:lnTo>
                  <a:lnTo>
                    <a:pt x="198" y="80"/>
                  </a:lnTo>
                  <a:lnTo>
                    <a:pt x="214" y="82"/>
                  </a:lnTo>
                  <a:lnTo>
                    <a:pt x="221" y="84"/>
                  </a:lnTo>
                  <a:lnTo>
                    <a:pt x="227" y="86"/>
                  </a:lnTo>
                  <a:lnTo>
                    <a:pt x="233" y="90"/>
                  </a:lnTo>
                  <a:lnTo>
                    <a:pt x="240" y="94"/>
                  </a:lnTo>
                  <a:lnTo>
                    <a:pt x="244" y="98"/>
                  </a:lnTo>
                  <a:lnTo>
                    <a:pt x="248" y="102"/>
                  </a:lnTo>
                  <a:lnTo>
                    <a:pt x="252" y="108"/>
                  </a:lnTo>
                  <a:lnTo>
                    <a:pt x="255" y="114"/>
                  </a:lnTo>
                  <a:lnTo>
                    <a:pt x="257" y="120"/>
                  </a:lnTo>
                  <a:lnTo>
                    <a:pt x="258" y="129"/>
                  </a:lnTo>
                  <a:lnTo>
                    <a:pt x="259" y="137"/>
                  </a:lnTo>
                  <a:lnTo>
                    <a:pt x="260" y="146"/>
                  </a:lnTo>
                  <a:lnTo>
                    <a:pt x="260" y="176"/>
                  </a:lnTo>
                  <a:lnTo>
                    <a:pt x="178" y="176"/>
                  </a:lnTo>
                  <a:lnTo>
                    <a:pt x="178" y="176"/>
                  </a:lnTo>
                  <a:lnTo>
                    <a:pt x="154" y="177"/>
                  </a:lnTo>
                  <a:lnTo>
                    <a:pt x="131" y="179"/>
                  </a:lnTo>
                  <a:lnTo>
                    <a:pt x="111" y="182"/>
                  </a:lnTo>
                  <a:lnTo>
                    <a:pt x="92" y="187"/>
                  </a:lnTo>
                  <a:lnTo>
                    <a:pt x="76" y="192"/>
                  </a:lnTo>
                  <a:lnTo>
                    <a:pt x="62" y="200"/>
                  </a:lnTo>
                  <a:lnTo>
                    <a:pt x="50" y="207"/>
                  </a:lnTo>
                  <a:lnTo>
                    <a:pt x="38" y="216"/>
                  </a:lnTo>
                  <a:lnTo>
                    <a:pt x="28" y="225"/>
                  </a:lnTo>
                  <a:lnTo>
                    <a:pt x="21" y="236"/>
                  </a:lnTo>
                  <a:lnTo>
                    <a:pt x="14" y="246"/>
                  </a:lnTo>
                  <a:lnTo>
                    <a:pt x="9" y="257"/>
                  </a:lnTo>
                  <a:lnTo>
                    <a:pt x="6" y="270"/>
                  </a:lnTo>
                  <a:lnTo>
                    <a:pt x="3" y="282"/>
                  </a:lnTo>
                  <a:lnTo>
                    <a:pt x="0" y="294"/>
                  </a:lnTo>
                  <a:lnTo>
                    <a:pt x="0" y="307"/>
                  </a:lnTo>
                  <a:lnTo>
                    <a:pt x="0" y="307"/>
                  </a:lnTo>
                  <a:lnTo>
                    <a:pt x="2" y="323"/>
                  </a:lnTo>
                  <a:lnTo>
                    <a:pt x="4" y="338"/>
                  </a:lnTo>
                  <a:lnTo>
                    <a:pt x="8" y="352"/>
                  </a:lnTo>
                  <a:lnTo>
                    <a:pt x="13" y="364"/>
                  </a:lnTo>
                  <a:lnTo>
                    <a:pt x="19" y="376"/>
                  </a:lnTo>
                  <a:lnTo>
                    <a:pt x="27" y="386"/>
                  </a:lnTo>
                  <a:lnTo>
                    <a:pt x="35" y="394"/>
                  </a:lnTo>
                  <a:lnTo>
                    <a:pt x="44" y="401"/>
                  </a:lnTo>
                  <a:lnTo>
                    <a:pt x="55" y="408"/>
                  </a:lnTo>
                  <a:lnTo>
                    <a:pt x="66" y="414"/>
                  </a:lnTo>
                  <a:lnTo>
                    <a:pt x="77" y="418"/>
                  </a:lnTo>
                  <a:lnTo>
                    <a:pt x="88" y="422"/>
                  </a:lnTo>
                  <a:lnTo>
                    <a:pt x="101" y="424"/>
                  </a:lnTo>
                  <a:lnTo>
                    <a:pt x="113" y="426"/>
                  </a:lnTo>
                  <a:lnTo>
                    <a:pt x="125" y="427"/>
                  </a:lnTo>
                  <a:lnTo>
                    <a:pt x="137" y="428"/>
                  </a:lnTo>
                  <a:lnTo>
                    <a:pt x="137" y="428"/>
                  </a:lnTo>
                  <a:lnTo>
                    <a:pt x="152" y="427"/>
                  </a:lnTo>
                  <a:lnTo>
                    <a:pt x="165" y="426"/>
                  </a:lnTo>
                  <a:lnTo>
                    <a:pt x="188" y="423"/>
                  </a:lnTo>
                  <a:lnTo>
                    <a:pt x="210" y="418"/>
                  </a:lnTo>
                  <a:lnTo>
                    <a:pt x="227" y="412"/>
                  </a:lnTo>
                  <a:lnTo>
                    <a:pt x="242" y="406"/>
                  </a:lnTo>
                  <a:lnTo>
                    <a:pt x="253" y="401"/>
                  </a:lnTo>
                  <a:lnTo>
                    <a:pt x="260" y="397"/>
                  </a:lnTo>
                  <a:lnTo>
                    <a:pt x="264" y="396"/>
                  </a:lnTo>
                  <a:lnTo>
                    <a:pt x="264" y="396"/>
                  </a:lnTo>
                  <a:lnTo>
                    <a:pt x="266" y="397"/>
                  </a:lnTo>
                  <a:lnTo>
                    <a:pt x="269" y="398"/>
                  </a:lnTo>
                  <a:lnTo>
                    <a:pt x="275" y="401"/>
                  </a:lnTo>
                  <a:lnTo>
                    <a:pt x="283" y="404"/>
                  </a:lnTo>
                  <a:lnTo>
                    <a:pt x="296" y="407"/>
                  </a:lnTo>
                  <a:lnTo>
                    <a:pt x="310" y="411"/>
                  </a:lnTo>
                  <a:lnTo>
                    <a:pt x="329" y="412"/>
                  </a:lnTo>
                  <a:lnTo>
                    <a:pt x="353" y="413"/>
                  </a:lnTo>
                  <a:lnTo>
                    <a:pt x="353" y="122"/>
                  </a:lnTo>
                  <a:lnTo>
                    <a:pt x="353" y="122"/>
                  </a:lnTo>
                  <a:lnTo>
                    <a:pt x="353" y="106"/>
                  </a:lnTo>
                  <a:lnTo>
                    <a:pt x="351" y="92"/>
                  </a:lnTo>
                  <a:lnTo>
                    <a:pt x="348" y="78"/>
                  </a:lnTo>
                  <a:lnTo>
                    <a:pt x="343" y="66"/>
                  </a:lnTo>
                  <a:lnTo>
                    <a:pt x="338" y="56"/>
                  </a:lnTo>
                  <a:lnTo>
                    <a:pt x="330" y="45"/>
                  </a:lnTo>
                  <a:lnTo>
                    <a:pt x="323" y="36"/>
                  </a:lnTo>
                  <a:lnTo>
                    <a:pt x="314" y="29"/>
                  </a:lnTo>
                  <a:lnTo>
                    <a:pt x="304" y="22"/>
                  </a:lnTo>
                  <a:lnTo>
                    <a:pt x="293" y="15"/>
                  </a:lnTo>
                  <a:lnTo>
                    <a:pt x="281" y="11"/>
                  </a:lnTo>
                  <a:lnTo>
                    <a:pt x="268" y="7"/>
                  </a:lnTo>
                  <a:lnTo>
                    <a:pt x="254" y="4"/>
                  </a:lnTo>
                  <a:lnTo>
                    <a:pt x="239" y="2"/>
                  </a:lnTo>
                  <a:lnTo>
                    <a:pt x="222" y="1"/>
                  </a:lnTo>
                  <a:lnTo>
                    <a:pt x="20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70" name="Freeform 12"/>
            <p:cNvSpPr>
              <a:spLocks/>
            </p:cNvSpPr>
            <p:nvPr userDrawn="1"/>
          </p:nvSpPr>
          <p:spPr bwMode="auto">
            <a:xfrm>
              <a:off x="5263" y="3975"/>
              <a:ext cx="93" cy="106"/>
            </a:xfrm>
            <a:custGeom>
              <a:avLst/>
              <a:gdLst>
                <a:gd name="T0" fmla="*/ 281 w 374"/>
                <a:gd name="T1" fmla="*/ 313 h 424"/>
                <a:gd name="T2" fmla="*/ 246 w 374"/>
                <a:gd name="T3" fmla="*/ 327 h 424"/>
                <a:gd name="T4" fmla="*/ 217 w 374"/>
                <a:gd name="T5" fmla="*/ 336 h 424"/>
                <a:gd name="T6" fmla="*/ 184 w 374"/>
                <a:gd name="T7" fmla="*/ 341 h 424"/>
                <a:gd name="T8" fmla="*/ 167 w 374"/>
                <a:gd name="T9" fmla="*/ 342 h 424"/>
                <a:gd name="T10" fmla="*/ 145 w 374"/>
                <a:gd name="T11" fmla="*/ 341 h 424"/>
                <a:gd name="T12" fmla="*/ 129 w 374"/>
                <a:gd name="T13" fmla="*/ 337 h 424"/>
                <a:gd name="T14" fmla="*/ 116 w 374"/>
                <a:gd name="T15" fmla="*/ 329 h 424"/>
                <a:gd name="T16" fmla="*/ 106 w 374"/>
                <a:gd name="T17" fmla="*/ 319 h 424"/>
                <a:gd name="T18" fmla="*/ 99 w 374"/>
                <a:gd name="T19" fmla="*/ 307 h 424"/>
                <a:gd name="T20" fmla="*/ 95 w 374"/>
                <a:gd name="T21" fmla="*/ 290 h 424"/>
                <a:gd name="T22" fmla="*/ 93 w 374"/>
                <a:gd name="T23" fmla="*/ 248 h 424"/>
                <a:gd name="T24" fmla="*/ 79 w 374"/>
                <a:gd name="T25" fmla="*/ 0 h 424"/>
                <a:gd name="T26" fmla="*/ 59 w 374"/>
                <a:gd name="T27" fmla="*/ 0 h 424"/>
                <a:gd name="T28" fmla="*/ 13 w 374"/>
                <a:gd name="T29" fmla="*/ 4 h 424"/>
                <a:gd name="T30" fmla="*/ 0 w 374"/>
                <a:gd name="T31" fmla="*/ 259 h 424"/>
                <a:gd name="T32" fmla="*/ 0 w 374"/>
                <a:gd name="T33" fmla="*/ 280 h 424"/>
                <a:gd name="T34" fmla="*/ 3 w 374"/>
                <a:gd name="T35" fmla="*/ 316 h 424"/>
                <a:gd name="T36" fmla="*/ 9 w 374"/>
                <a:gd name="T37" fmla="*/ 347 h 424"/>
                <a:gd name="T38" fmla="*/ 21 w 374"/>
                <a:gd name="T39" fmla="*/ 373 h 424"/>
                <a:gd name="T40" fmla="*/ 36 w 374"/>
                <a:gd name="T41" fmla="*/ 393 h 424"/>
                <a:gd name="T42" fmla="*/ 58 w 374"/>
                <a:gd name="T43" fmla="*/ 408 h 424"/>
                <a:gd name="T44" fmla="*/ 86 w 374"/>
                <a:gd name="T45" fmla="*/ 418 h 424"/>
                <a:gd name="T46" fmla="*/ 121 w 374"/>
                <a:gd name="T47" fmla="*/ 423 h 424"/>
                <a:gd name="T48" fmla="*/ 141 w 374"/>
                <a:gd name="T49" fmla="*/ 424 h 424"/>
                <a:gd name="T50" fmla="*/ 172 w 374"/>
                <a:gd name="T51" fmla="*/ 422 h 424"/>
                <a:gd name="T52" fmla="*/ 199 w 374"/>
                <a:gd name="T53" fmla="*/ 418 h 424"/>
                <a:gd name="T54" fmla="*/ 243 w 374"/>
                <a:gd name="T55" fmla="*/ 407 h 424"/>
                <a:gd name="T56" fmla="*/ 271 w 374"/>
                <a:gd name="T57" fmla="*/ 395 h 424"/>
                <a:gd name="T58" fmla="*/ 283 w 374"/>
                <a:gd name="T59" fmla="*/ 390 h 424"/>
                <a:gd name="T60" fmla="*/ 296 w 374"/>
                <a:gd name="T61" fmla="*/ 396 h 424"/>
                <a:gd name="T62" fmla="*/ 319 w 374"/>
                <a:gd name="T63" fmla="*/ 402 h 424"/>
                <a:gd name="T64" fmla="*/ 353 w 374"/>
                <a:gd name="T65" fmla="*/ 408 h 424"/>
                <a:gd name="T66" fmla="*/ 374 w 374"/>
                <a:gd name="T67" fmla="*/ 6 h 424"/>
                <a:gd name="T68" fmla="*/ 342 w 374"/>
                <a:gd name="T69" fmla="*/ 2 h 424"/>
                <a:gd name="T70" fmla="*/ 299 w 374"/>
                <a:gd name="T71" fmla="*/ 0 h 424"/>
                <a:gd name="T72" fmla="*/ 281 w 374"/>
                <a:gd name="T73" fmla="*/ 313 h 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74" h="424">
                  <a:moveTo>
                    <a:pt x="281" y="313"/>
                  </a:moveTo>
                  <a:lnTo>
                    <a:pt x="281" y="313"/>
                  </a:lnTo>
                  <a:lnTo>
                    <a:pt x="260" y="322"/>
                  </a:lnTo>
                  <a:lnTo>
                    <a:pt x="246" y="327"/>
                  </a:lnTo>
                  <a:lnTo>
                    <a:pt x="232" y="331"/>
                  </a:lnTo>
                  <a:lnTo>
                    <a:pt x="217" y="336"/>
                  </a:lnTo>
                  <a:lnTo>
                    <a:pt x="200" y="339"/>
                  </a:lnTo>
                  <a:lnTo>
                    <a:pt x="184" y="341"/>
                  </a:lnTo>
                  <a:lnTo>
                    <a:pt x="167" y="342"/>
                  </a:lnTo>
                  <a:lnTo>
                    <a:pt x="167" y="342"/>
                  </a:lnTo>
                  <a:lnTo>
                    <a:pt x="155" y="342"/>
                  </a:lnTo>
                  <a:lnTo>
                    <a:pt x="145" y="341"/>
                  </a:lnTo>
                  <a:lnTo>
                    <a:pt x="136" y="339"/>
                  </a:lnTo>
                  <a:lnTo>
                    <a:pt x="129" y="337"/>
                  </a:lnTo>
                  <a:lnTo>
                    <a:pt x="122" y="333"/>
                  </a:lnTo>
                  <a:lnTo>
                    <a:pt x="116" y="329"/>
                  </a:lnTo>
                  <a:lnTo>
                    <a:pt x="110" y="324"/>
                  </a:lnTo>
                  <a:lnTo>
                    <a:pt x="106" y="319"/>
                  </a:lnTo>
                  <a:lnTo>
                    <a:pt x="102" y="313"/>
                  </a:lnTo>
                  <a:lnTo>
                    <a:pt x="99" y="307"/>
                  </a:lnTo>
                  <a:lnTo>
                    <a:pt x="97" y="298"/>
                  </a:lnTo>
                  <a:lnTo>
                    <a:pt x="95" y="290"/>
                  </a:lnTo>
                  <a:lnTo>
                    <a:pt x="93" y="271"/>
                  </a:lnTo>
                  <a:lnTo>
                    <a:pt x="93" y="248"/>
                  </a:lnTo>
                  <a:lnTo>
                    <a:pt x="93" y="0"/>
                  </a:lnTo>
                  <a:lnTo>
                    <a:pt x="79" y="0"/>
                  </a:lnTo>
                  <a:lnTo>
                    <a:pt x="79" y="0"/>
                  </a:lnTo>
                  <a:lnTo>
                    <a:pt x="59" y="0"/>
                  </a:lnTo>
                  <a:lnTo>
                    <a:pt x="36" y="2"/>
                  </a:lnTo>
                  <a:lnTo>
                    <a:pt x="13" y="4"/>
                  </a:lnTo>
                  <a:lnTo>
                    <a:pt x="0" y="6"/>
                  </a:lnTo>
                  <a:lnTo>
                    <a:pt x="0" y="259"/>
                  </a:lnTo>
                  <a:lnTo>
                    <a:pt x="0" y="259"/>
                  </a:lnTo>
                  <a:lnTo>
                    <a:pt x="0" y="280"/>
                  </a:lnTo>
                  <a:lnTo>
                    <a:pt x="1" y="298"/>
                  </a:lnTo>
                  <a:lnTo>
                    <a:pt x="3" y="316"/>
                  </a:lnTo>
                  <a:lnTo>
                    <a:pt x="5" y="332"/>
                  </a:lnTo>
                  <a:lnTo>
                    <a:pt x="9" y="347"/>
                  </a:lnTo>
                  <a:lnTo>
                    <a:pt x="14" y="360"/>
                  </a:lnTo>
                  <a:lnTo>
                    <a:pt x="21" y="373"/>
                  </a:lnTo>
                  <a:lnTo>
                    <a:pt x="28" y="383"/>
                  </a:lnTo>
                  <a:lnTo>
                    <a:pt x="36" y="393"/>
                  </a:lnTo>
                  <a:lnTo>
                    <a:pt x="46" y="401"/>
                  </a:lnTo>
                  <a:lnTo>
                    <a:pt x="58" y="408"/>
                  </a:lnTo>
                  <a:lnTo>
                    <a:pt x="71" y="414"/>
                  </a:lnTo>
                  <a:lnTo>
                    <a:pt x="86" y="418"/>
                  </a:lnTo>
                  <a:lnTo>
                    <a:pt x="102" y="421"/>
                  </a:lnTo>
                  <a:lnTo>
                    <a:pt x="121" y="423"/>
                  </a:lnTo>
                  <a:lnTo>
                    <a:pt x="141" y="424"/>
                  </a:lnTo>
                  <a:lnTo>
                    <a:pt x="141" y="424"/>
                  </a:lnTo>
                  <a:lnTo>
                    <a:pt x="157" y="423"/>
                  </a:lnTo>
                  <a:lnTo>
                    <a:pt x="172" y="422"/>
                  </a:lnTo>
                  <a:lnTo>
                    <a:pt x="186" y="421"/>
                  </a:lnTo>
                  <a:lnTo>
                    <a:pt x="199" y="418"/>
                  </a:lnTo>
                  <a:lnTo>
                    <a:pt x="223" y="413"/>
                  </a:lnTo>
                  <a:lnTo>
                    <a:pt x="243" y="407"/>
                  </a:lnTo>
                  <a:lnTo>
                    <a:pt x="260" y="400"/>
                  </a:lnTo>
                  <a:lnTo>
                    <a:pt x="271" y="395"/>
                  </a:lnTo>
                  <a:lnTo>
                    <a:pt x="283" y="390"/>
                  </a:lnTo>
                  <a:lnTo>
                    <a:pt x="283" y="390"/>
                  </a:lnTo>
                  <a:lnTo>
                    <a:pt x="289" y="393"/>
                  </a:lnTo>
                  <a:lnTo>
                    <a:pt x="296" y="396"/>
                  </a:lnTo>
                  <a:lnTo>
                    <a:pt x="307" y="399"/>
                  </a:lnTo>
                  <a:lnTo>
                    <a:pt x="319" y="402"/>
                  </a:lnTo>
                  <a:lnTo>
                    <a:pt x="334" y="405"/>
                  </a:lnTo>
                  <a:lnTo>
                    <a:pt x="353" y="408"/>
                  </a:lnTo>
                  <a:lnTo>
                    <a:pt x="374" y="409"/>
                  </a:lnTo>
                  <a:lnTo>
                    <a:pt x="374" y="6"/>
                  </a:lnTo>
                  <a:lnTo>
                    <a:pt x="374" y="6"/>
                  </a:lnTo>
                  <a:lnTo>
                    <a:pt x="342" y="2"/>
                  </a:lnTo>
                  <a:lnTo>
                    <a:pt x="320" y="1"/>
                  </a:lnTo>
                  <a:lnTo>
                    <a:pt x="299" y="0"/>
                  </a:lnTo>
                  <a:lnTo>
                    <a:pt x="281" y="0"/>
                  </a:lnTo>
                  <a:lnTo>
                    <a:pt x="281" y="31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71" name="Freeform 13"/>
            <p:cNvSpPr>
              <a:spLocks/>
            </p:cNvSpPr>
            <p:nvPr userDrawn="1"/>
          </p:nvSpPr>
          <p:spPr bwMode="auto">
            <a:xfrm>
              <a:off x="5383" y="3974"/>
              <a:ext cx="78" cy="107"/>
            </a:xfrm>
            <a:custGeom>
              <a:avLst/>
              <a:gdLst>
                <a:gd name="T0" fmla="*/ 11 w 311"/>
                <a:gd name="T1" fmla="*/ 415 h 428"/>
                <a:gd name="T2" fmla="*/ 83 w 311"/>
                <a:gd name="T3" fmla="*/ 425 h 428"/>
                <a:gd name="T4" fmla="*/ 138 w 311"/>
                <a:gd name="T5" fmla="*/ 428 h 428"/>
                <a:gd name="T6" fmla="*/ 183 w 311"/>
                <a:gd name="T7" fmla="*/ 425 h 428"/>
                <a:gd name="T8" fmla="*/ 227 w 311"/>
                <a:gd name="T9" fmla="*/ 414 h 428"/>
                <a:gd name="T10" fmla="*/ 265 w 311"/>
                <a:gd name="T11" fmla="*/ 394 h 428"/>
                <a:gd name="T12" fmla="*/ 295 w 311"/>
                <a:gd name="T13" fmla="*/ 363 h 428"/>
                <a:gd name="T14" fmla="*/ 310 w 311"/>
                <a:gd name="T15" fmla="*/ 318 h 428"/>
                <a:gd name="T16" fmla="*/ 310 w 311"/>
                <a:gd name="T17" fmla="*/ 288 h 428"/>
                <a:gd name="T18" fmla="*/ 302 w 311"/>
                <a:gd name="T19" fmla="*/ 256 h 428"/>
                <a:gd name="T20" fmla="*/ 283 w 311"/>
                <a:gd name="T21" fmla="*/ 231 h 428"/>
                <a:gd name="T22" fmla="*/ 257 w 311"/>
                <a:gd name="T23" fmla="*/ 211 h 428"/>
                <a:gd name="T24" fmla="*/ 209 w 311"/>
                <a:gd name="T25" fmla="*/ 187 h 428"/>
                <a:gd name="T26" fmla="*/ 149 w 311"/>
                <a:gd name="T27" fmla="*/ 164 h 428"/>
                <a:gd name="T28" fmla="*/ 113 w 311"/>
                <a:gd name="T29" fmla="*/ 144 h 428"/>
                <a:gd name="T30" fmla="*/ 103 w 311"/>
                <a:gd name="T31" fmla="*/ 132 h 428"/>
                <a:gd name="T32" fmla="*/ 100 w 311"/>
                <a:gd name="T33" fmla="*/ 116 h 428"/>
                <a:gd name="T34" fmla="*/ 102 w 311"/>
                <a:gd name="T35" fmla="*/ 104 h 428"/>
                <a:gd name="T36" fmla="*/ 116 w 311"/>
                <a:gd name="T37" fmla="*/ 86 h 428"/>
                <a:gd name="T38" fmla="*/ 132 w 311"/>
                <a:gd name="T39" fmla="*/ 78 h 428"/>
                <a:gd name="T40" fmla="*/ 156 w 311"/>
                <a:gd name="T41" fmla="*/ 74 h 428"/>
                <a:gd name="T42" fmla="*/ 185 w 311"/>
                <a:gd name="T43" fmla="*/ 75 h 428"/>
                <a:gd name="T44" fmla="*/ 238 w 311"/>
                <a:gd name="T45" fmla="*/ 85 h 428"/>
                <a:gd name="T46" fmla="*/ 295 w 311"/>
                <a:gd name="T47" fmla="*/ 30 h 428"/>
                <a:gd name="T48" fmla="*/ 263 w 311"/>
                <a:gd name="T49" fmla="*/ 16 h 428"/>
                <a:gd name="T50" fmla="*/ 207 w 311"/>
                <a:gd name="T51" fmla="*/ 4 h 428"/>
                <a:gd name="T52" fmla="*/ 158 w 311"/>
                <a:gd name="T53" fmla="*/ 0 h 428"/>
                <a:gd name="T54" fmla="*/ 115 w 311"/>
                <a:gd name="T55" fmla="*/ 4 h 428"/>
                <a:gd name="T56" fmla="*/ 76 w 311"/>
                <a:gd name="T57" fmla="*/ 17 h 428"/>
                <a:gd name="T58" fmla="*/ 42 w 311"/>
                <a:gd name="T59" fmla="*/ 39 h 428"/>
                <a:gd name="T60" fmla="*/ 19 w 311"/>
                <a:gd name="T61" fmla="*/ 69 h 428"/>
                <a:gd name="T62" fmla="*/ 7 w 311"/>
                <a:gd name="T63" fmla="*/ 107 h 428"/>
                <a:gd name="T64" fmla="*/ 7 w 311"/>
                <a:gd name="T65" fmla="*/ 137 h 428"/>
                <a:gd name="T66" fmla="*/ 19 w 311"/>
                <a:gd name="T67" fmla="*/ 175 h 428"/>
                <a:gd name="T68" fmla="*/ 42 w 311"/>
                <a:gd name="T69" fmla="*/ 203 h 428"/>
                <a:gd name="T70" fmla="*/ 73 w 311"/>
                <a:gd name="T71" fmla="*/ 223 h 428"/>
                <a:gd name="T72" fmla="*/ 119 w 311"/>
                <a:gd name="T73" fmla="*/ 243 h 428"/>
                <a:gd name="T74" fmla="*/ 171 w 311"/>
                <a:gd name="T75" fmla="*/ 261 h 428"/>
                <a:gd name="T76" fmla="*/ 205 w 311"/>
                <a:gd name="T77" fmla="*/ 280 h 428"/>
                <a:gd name="T78" fmla="*/ 216 w 311"/>
                <a:gd name="T79" fmla="*/ 296 h 428"/>
                <a:gd name="T80" fmla="*/ 217 w 311"/>
                <a:gd name="T81" fmla="*/ 306 h 428"/>
                <a:gd name="T82" fmla="*/ 212 w 311"/>
                <a:gd name="T83" fmla="*/ 328 h 428"/>
                <a:gd name="T84" fmla="*/ 202 w 311"/>
                <a:gd name="T85" fmla="*/ 340 h 428"/>
                <a:gd name="T86" fmla="*/ 184 w 311"/>
                <a:gd name="T87" fmla="*/ 348 h 428"/>
                <a:gd name="T88" fmla="*/ 158 w 311"/>
                <a:gd name="T89" fmla="*/ 353 h 428"/>
                <a:gd name="T90" fmla="*/ 113 w 311"/>
                <a:gd name="T91" fmla="*/ 354 h 428"/>
                <a:gd name="T92" fmla="*/ 28 w 311"/>
                <a:gd name="T93" fmla="*/ 344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11" h="428">
                  <a:moveTo>
                    <a:pt x="0" y="413"/>
                  </a:moveTo>
                  <a:lnTo>
                    <a:pt x="0" y="413"/>
                  </a:lnTo>
                  <a:lnTo>
                    <a:pt x="11" y="415"/>
                  </a:lnTo>
                  <a:lnTo>
                    <a:pt x="39" y="420"/>
                  </a:lnTo>
                  <a:lnTo>
                    <a:pt x="60" y="423"/>
                  </a:lnTo>
                  <a:lnTo>
                    <a:pt x="83" y="425"/>
                  </a:lnTo>
                  <a:lnTo>
                    <a:pt x="110" y="427"/>
                  </a:lnTo>
                  <a:lnTo>
                    <a:pt x="138" y="428"/>
                  </a:lnTo>
                  <a:lnTo>
                    <a:pt x="138" y="428"/>
                  </a:lnTo>
                  <a:lnTo>
                    <a:pt x="154" y="427"/>
                  </a:lnTo>
                  <a:lnTo>
                    <a:pt x="168" y="426"/>
                  </a:lnTo>
                  <a:lnTo>
                    <a:pt x="183" y="425"/>
                  </a:lnTo>
                  <a:lnTo>
                    <a:pt x="198" y="422"/>
                  </a:lnTo>
                  <a:lnTo>
                    <a:pt x="213" y="419"/>
                  </a:lnTo>
                  <a:lnTo>
                    <a:pt x="227" y="414"/>
                  </a:lnTo>
                  <a:lnTo>
                    <a:pt x="241" y="408"/>
                  </a:lnTo>
                  <a:lnTo>
                    <a:pt x="254" y="402"/>
                  </a:lnTo>
                  <a:lnTo>
                    <a:pt x="265" y="394"/>
                  </a:lnTo>
                  <a:lnTo>
                    <a:pt x="276" y="385"/>
                  </a:lnTo>
                  <a:lnTo>
                    <a:pt x="286" y="375"/>
                  </a:lnTo>
                  <a:lnTo>
                    <a:pt x="295" y="363"/>
                  </a:lnTo>
                  <a:lnTo>
                    <a:pt x="302" y="350"/>
                  </a:lnTo>
                  <a:lnTo>
                    <a:pt x="307" y="334"/>
                  </a:lnTo>
                  <a:lnTo>
                    <a:pt x="310" y="318"/>
                  </a:lnTo>
                  <a:lnTo>
                    <a:pt x="311" y="300"/>
                  </a:lnTo>
                  <a:lnTo>
                    <a:pt x="311" y="300"/>
                  </a:lnTo>
                  <a:lnTo>
                    <a:pt x="310" y="288"/>
                  </a:lnTo>
                  <a:lnTo>
                    <a:pt x="309" y="277"/>
                  </a:lnTo>
                  <a:lnTo>
                    <a:pt x="306" y="266"/>
                  </a:lnTo>
                  <a:lnTo>
                    <a:pt x="302" y="256"/>
                  </a:lnTo>
                  <a:lnTo>
                    <a:pt x="297" y="248"/>
                  </a:lnTo>
                  <a:lnTo>
                    <a:pt x="291" y="239"/>
                  </a:lnTo>
                  <a:lnTo>
                    <a:pt x="283" y="231"/>
                  </a:lnTo>
                  <a:lnTo>
                    <a:pt x="276" y="224"/>
                  </a:lnTo>
                  <a:lnTo>
                    <a:pt x="267" y="217"/>
                  </a:lnTo>
                  <a:lnTo>
                    <a:pt x="257" y="211"/>
                  </a:lnTo>
                  <a:lnTo>
                    <a:pt x="247" y="204"/>
                  </a:lnTo>
                  <a:lnTo>
                    <a:pt x="234" y="199"/>
                  </a:lnTo>
                  <a:lnTo>
                    <a:pt x="209" y="187"/>
                  </a:lnTo>
                  <a:lnTo>
                    <a:pt x="180" y="176"/>
                  </a:lnTo>
                  <a:lnTo>
                    <a:pt x="180" y="176"/>
                  </a:lnTo>
                  <a:lnTo>
                    <a:pt x="149" y="164"/>
                  </a:lnTo>
                  <a:lnTo>
                    <a:pt x="135" y="157"/>
                  </a:lnTo>
                  <a:lnTo>
                    <a:pt x="123" y="151"/>
                  </a:lnTo>
                  <a:lnTo>
                    <a:pt x="113" y="144"/>
                  </a:lnTo>
                  <a:lnTo>
                    <a:pt x="109" y="140"/>
                  </a:lnTo>
                  <a:lnTo>
                    <a:pt x="106" y="136"/>
                  </a:lnTo>
                  <a:lnTo>
                    <a:pt x="103" y="132"/>
                  </a:lnTo>
                  <a:lnTo>
                    <a:pt x="101" y="127"/>
                  </a:lnTo>
                  <a:lnTo>
                    <a:pt x="100" y="121"/>
                  </a:lnTo>
                  <a:lnTo>
                    <a:pt x="100" y="116"/>
                  </a:lnTo>
                  <a:lnTo>
                    <a:pt x="100" y="116"/>
                  </a:lnTo>
                  <a:lnTo>
                    <a:pt x="100" y="110"/>
                  </a:lnTo>
                  <a:lnTo>
                    <a:pt x="102" y="104"/>
                  </a:lnTo>
                  <a:lnTo>
                    <a:pt x="106" y="97"/>
                  </a:lnTo>
                  <a:lnTo>
                    <a:pt x="112" y="90"/>
                  </a:lnTo>
                  <a:lnTo>
                    <a:pt x="116" y="86"/>
                  </a:lnTo>
                  <a:lnTo>
                    <a:pt x="120" y="83"/>
                  </a:lnTo>
                  <a:lnTo>
                    <a:pt x="126" y="81"/>
                  </a:lnTo>
                  <a:lnTo>
                    <a:pt x="132" y="78"/>
                  </a:lnTo>
                  <a:lnTo>
                    <a:pt x="139" y="76"/>
                  </a:lnTo>
                  <a:lnTo>
                    <a:pt x="147" y="75"/>
                  </a:lnTo>
                  <a:lnTo>
                    <a:pt x="156" y="74"/>
                  </a:lnTo>
                  <a:lnTo>
                    <a:pt x="166" y="74"/>
                  </a:lnTo>
                  <a:lnTo>
                    <a:pt x="166" y="74"/>
                  </a:lnTo>
                  <a:lnTo>
                    <a:pt x="185" y="75"/>
                  </a:lnTo>
                  <a:lnTo>
                    <a:pt x="205" y="77"/>
                  </a:lnTo>
                  <a:lnTo>
                    <a:pt x="222" y="81"/>
                  </a:lnTo>
                  <a:lnTo>
                    <a:pt x="238" y="85"/>
                  </a:lnTo>
                  <a:lnTo>
                    <a:pt x="262" y="94"/>
                  </a:lnTo>
                  <a:lnTo>
                    <a:pt x="271" y="98"/>
                  </a:lnTo>
                  <a:lnTo>
                    <a:pt x="295" y="30"/>
                  </a:lnTo>
                  <a:lnTo>
                    <a:pt x="295" y="30"/>
                  </a:lnTo>
                  <a:lnTo>
                    <a:pt x="276" y="22"/>
                  </a:lnTo>
                  <a:lnTo>
                    <a:pt x="263" y="16"/>
                  </a:lnTo>
                  <a:lnTo>
                    <a:pt x="247" y="12"/>
                  </a:lnTo>
                  <a:lnTo>
                    <a:pt x="228" y="7"/>
                  </a:lnTo>
                  <a:lnTo>
                    <a:pt x="207" y="4"/>
                  </a:lnTo>
                  <a:lnTo>
                    <a:pt x="183" y="1"/>
                  </a:lnTo>
                  <a:lnTo>
                    <a:pt x="158" y="0"/>
                  </a:lnTo>
                  <a:lnTo>
                    <a:pt x="158" y="0"/>
                  </a:lnTo>
                  <a:lnTo>
                    <a:pt x="143" y="1"/>
                  </a:lnTo>
                  <a:lnTo>
                    <a:pt x="129" y="2"/>
                  </a:lnTo>
                  <a:lnTo>
                    <a:pt x="115" y="4"/>
                  </a:lnTo>
                  <a:lnTo>
                    <a:pt x="102" y="8"/>
                  </a:lnTo>
                  <a:lnTo>
                    <a:pt x="88" y="12"/>
                  </a:lnTo>
                  <a:lnTo>
                    <a:pt x="76" y="17"/>
                  </a:lnTo>
                  <a:lnTo>
                    <a:pt x="64" y="24"/>
                  </a:lnTo>
                  <a:lnTo>
                    <a:pt x="53" y="31"/>
                  </a:lnTo>
                  <a:lnTo>
                    <a:pt x="42" y="39"/>
                  </a:lnTo>
                  <a:lnTo>
                    <a:pt x="33" y="47"/>
                  </a:lnTo>
                  <a:lnTo>
                    <a:pt x="25" y="58"/>
                  </a:lnTo>
                  <a:lnTo>
                    <a:pt x="19" y="69"/>
                  </a:lnTo>
                  <a:lnTo>
                    <a:pt x="13" y="80"/>
                  </a:lnTo>
                  <a:lnTo>
                    <a:pt x="9" y="94"/>
                  </a:lnTo>
                  <a:lnTo>
                    <a:pt x="7" y="107"/>
                  </a:lnTo>
                  <a:lnTo>
                    <a:pt x="6" y="122"/>
                  </a:lnTo>
                  <a:lnTo>
                    <a:pt x="6" y="122"/>
                  </a:lnTo>
                  <a:lnTo>
                    <a:pt x="7" y="137"/>
                  </a:lnTo>
                  <a:lnTo>
                    <a:pt x="9" y="150"/>
                  </a:lnTo>
                  <a:lnTo>
                    <a:pt x="13" y="164"/>
                  </a:lnTo>
                  <a:lnTo>
                    <a:pt x="19" y="175"/>
                  </a:lnTo>
                  <a:lnTo>
                    <a:pt x="25" y="185"/>
                  </a:lnTo>
                  <a:lnTo>
                    <a:pt x="33" y="194"/>
                  </a:lnTo>
                  <a:lnTo>
                    <a:pt x="42" y="203"/>
                  </a:lnTo>
                  <a:lnTo>
                    <a:pt x="51" y="210"/>
                  </a:lnTo>
                  <a:lnTo>
                    <a:pt x="62" y="217"/>
                  </a:lnTo>
                  <a:lnTo>
                    <a:pt x="73" y="223"/>
                  </a:lnTo>
                  <a:lnTo>
                    <a:pt x="84" y="229"/>
                  </a:lnTo>
                  <a:lnTo>
                    <a:pt x="95" y="235"/>
                  </a:lnTo>
                  <a:lnTo>
                    <a:pt x="119" y="243"/>
                  </a:lnTo>
                  <a:lnTo>
                    <a:pt x="142" y="251"/>
                  </a:lnTo>
                  <a:lnTo>
                    <a:pt x="142" y="251"/>
                  </a:lnTo>
                  <a:lnTo>
                    <a:pt x="171" y="261"/>
                  </a:lnTo>
                  <a:lnTo>
                    <a:pt x="184" y="266"/>
                  </a:lnTo>
                  <a:lnTo>
                    <a:pt x="196" y="273"/>
                  </a:lnTo>
                  <a:lnTo>
                    <a:pt x="205" y="280"/>
                  </a:lnTo>
                  <a:lnTo>
                    <a:pt x="211" y="287"/>
                  </a:lnTo>
                  <a:lnTo>
                    <a:pt x="214" y="291"/>
                  </a:lnTo>
                  <a:lnTo>
                    <a:pt x="216" y="296"/>
                  </a:lnTo>
                  <a:lnTo>
                    <a:pt x="217" y="300"/>
                  </a:lnTo>
                  <a:lnTo>
                    <a:pt x="217" y="306"/>
                  </a:lnTo>
                  <a:lnTo>
                    <a:pt x="217" y="306"/>
                  </a:lnTo>
                  <a:lnTo>
                    <a:pt x="217" y="315"/>
                  </a:lnTo>
                  <a:lnTo>
                    <a:pt x="214" y="324"/>
                  </a:lnTo>
                  <a:lnTo>
                    <a:pt x="212" y="328"/>
                  </a:lnTo>
                  <a:lnTo>
                    <a:pt x="209" y="332"/>
                  </a:lnTo>
                  <a:lnTo>
                    <a:pt x="206" y="335"/>
                  </a:lnTo>
                  <a:lnTo>
                    <a:pt x="202" y="340"/>
                  </a:lnTo>
                  <a:lnTo>
                    <a:pt x="197" y="343"/>
                  </a:lnTo>
                  <a:lnTo>
                    <a:pt x="190" y="346"/>
                  </a:lnTo>
                  <a:lnTo>
                    <a:pt x="184" y="348"/>
                  </a:lnTo>
                  <a:lnTo>
                    <a:pt x="176" y="350"/>
                  </a:lnTo>
                  <a:lnTo>
                    <a:pt x="167" y="352"/>
                  </a:lnTo>
                  <a:lnTo>
                    <a:pt x="158" y="353"/>
                  </a:lnTo>
                  <a:lnTo>
                    <a:pt x="134" y="354"/>
                  </a:lnTo>
                  <a:lnTo>
                    <a:pt x="134" y="354"/>
                  </a:lnTo>
                  <a:lnTo>
                    <a:pt x="113" y="354"/>
                  </a:lnTo>
                  <a:lnTo>
                    <a:pt x="92" y="352"/>
                  </a:lnTo>
                  <a:lnTo>
                    <a:pt x="55" y="348"/>
                  </a:lnTo>
                  <a:lnTo>
                    <a:pt x="28" y="344"/>
                  </a:lnTo>
                  <a:lnTo>
                    <a:pt x="18" y="342"/>
                  </a:lnTo>
                  <a:lnTo>
                    <a:pt x="0" y="41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72" name="Freeform 14"/>
            <p:cNvSpPr>
              <a:spLocks/>
            </p:cNvSpPr>
            <p:nvPr userDrawn="1"/>
          </p:nvSpPr>
          <p:spPr bwMode="auto">
            <a:xfrm>
              <a:off x="5059" y="3992"/>
              <a:ext cx="48" cy="71"/>
            </a:xfrm>
            <a:custGeom>
              <a:avLst/>
              <a:gdLst>
                <a:gd name="T0" fmla="*/ 0 w 194"/>
                <a:gd name="T1" fmla="*/ 7 h 282"/>
                <a:gd name="T2" fmla="*/ 0 w 194"/>
                <a:gd name="T3" fmla="*/ 7 h 282"/>
                <a:gd name="T4" fmla="*/ 14 w 194"/>
                <a:gd name="T5" fmla="*/ 4 h 282"/>
                <a:gd name="T6" fmla="*/ 31 w 194"/>
                <a:gd name="T7" fmla="*/ 2 h 282"/>
                <a:gd name="T8" fmla="*/ 52 w 194"/>
                <a:gd name="T9" fmla="*/ 0 h 282"/>
                <a:gd name="T10" fmla="*/ 73 w 194"/>
                <a:gd name="T11" fmla="*/ 0 h 282"/>
                <a:gd name="T12" fmla="*/ 73 w 194"/>
                <a:gd name="T13" fmla="*/ 0 h 282"/>
                <a:gd name="T14" fmla="*/ 87 w 194"/>
                <a:gd name="T15" fmla="*/ 0 h 282"/>
                <a:gd name="T16" fmla="*/ 98 w 194"/>
                <a:gd name="T17" fmla="*/ 1 h 282"/>
                <a:gd name="T18" fmla="*/ 110 w 194"/>
                <a:gd name="T19" fmla="*/ 4 h 282"/>
                <a:gd name="T20" fmla="*/ 121 w 194"/>
                <a:gd name="T21" fmla="*/ 7 h 282"/>
                <a:gd name="T22" fmla="*/ 132 w 194"/>
                <a:gd name="T23" fmla="*/ 11 h 282"/>
                <a:gd name="T24" fmla="*/ 141 w 194"/>
                <a:gd name="T25" fmla="*/ 17 h 282"/>
                <a:gd name="T26" fmla="*/ 151 w 194"/>
                <a:gd name="T27" fmla="*/ 24 h 282"/>
                <a:gd name="T28" fmla="*/ 159 w 194"/>
                <a:gd name="T29" fmla="*/ 31 h 282"/>
                <a:gd name="T30" fmla="*/ 166 w 194"/>
                <a:gd name="T31" fmla="*/ 40 h 282"/>
                <a:gd name="T32" fmla="*/ 174 w 194"/>
                <a:gd name="T33" fmla="*/ 49 h 282"/>
                <a:gd name="T34" fmla="*/ 180 w 194"/>
                <a:gd name="T35" fmla="*/ 61 h 282"/>
                <a:gd name="T36" fmla="*/ 185 w 194"/>
                <a:gd name="T37" fmla="*/ 74 h 282"/>
                <a:gd name="T38" fmla="*/ 189 w 194"/>
                <a:gd name="T39" fmla="*/ 88 h 282"/>
                <a:gd name="T40" fmla="*/ 192 w 194"/>
                <a:gd name="T41" fmla="*/ 103 h 282"/>
                <a:gd name="T42" fmla="*/ 193 w 194"/>
                <a:gd name="T43" fmla="*/ 119 h 282"/>
                <a:gd name="T44" fmla="*/ 194 w 194"/>
                <a:gd name="T45" fmla="*/ 138 h 282"/>
                <a:gd name="T46" fmla="*/ 194 w 194"/>
                <a:gd name="T47" fmla="*/ 138 h 282"/>
                <a:gd name="T48" fmla="*/ 194 w 194"/>
                <a:gd name="T49" fmla="*/ 155 h 282"/>
                <a:gd name="T50" fmla="*/ 193 w 194"/>
                <a:gd name="T51" fmla="*/ 172 h 282"/>
                <a:gd name="T52" fmla="*/ 191 w 194"/>
                <a:gd name="T53" fmla="*/ 187 h 282"/>
                <a:gd name="T54" fmla="*/ 188 w 194"/>
                <a:gd name="T55" fmla="*/ 202 h 282"/>
                <a:gd name="T56" fmla="*/ 185 w 194"/>
                <a:gd name="T57" fmla="*/ 215 h 282"/>
                <a:gd name="T58" fmla="*/ 181 w 194"/>
                <a:gd name="T59" fmla="*/ 226 h 282"/>
                <a:gd name="T60" fmla="*/ 175 w 194"/>
                <a:gd name="T61" fmla="*/ 238 h 282"/>
                <a:gd name="T62" fmla="*/ 168 w 194"/>
                <a:gd name="T63" fmla="*/ 247 h 282"/>
                <a:gd name="T64" fmla="*/ 160 w 194"/>
                <a:gd name="T65" fmla="*/ 255 h 282"/>
                <a:gd name="T66" fmla="*/ 151 w 194"/>
                <a:gd name="T67" fmla="*/ 262 h 282"/>
                <a:gd name="T68" fmla="*/ 141 w 194"/>
                <a:gd name="T69" fmla="*/ 269 h 282"/>
                <a:gd name="T70" fmla="*/ 129 w 194"/>
                <a:gd name="T71" fmla="*/ 274 h 282"/>
                <a:gd name="T72" fmla="*/ 115 w 194"/>
                <a:gd name="T73" fmla="*/ 277 h 282"/>
                <a:gd name="T74" fmla="*/ 100 w 194"/>
                <a:gd name="T75" fmla="*/ 280 h 282"/>
                <a:gd name="T76" fmla="*/ 84 w 194"/>
                <a:gd name="T77" fmla="*/ 282 h 282"/>
                <a:gd name="T78" fmla="*/ 65 w 194"/>
                <a:gd name="T79" fmla="*/ 282 h 282"/>
                <a:gd name="T80" fmla="*/ 65 w 194"/>
                <a:gd name="T81" fmla="*/ 282 h 282"/>
                <a:gd name="T82" fmla="*/ 42 w 194"/>
                <a:gd name="T83" fmla="*/ 281 h 282"/>
                <a:gd name="T84" fmla="*/ 20 w 194"/>
                <a:gd name="T85" fmla="*/ 280 h 282"/>
                <a:gd name="T86" fmla="*/ 0 w 194"/>
                <a:gd name="T87" fmla="*/ 278 h 282"/>
                <a:gd name="T88" fmla="*/ 0 w 194"/>
                <a:gd name="T89" fmla="*/ 7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94" h="282">
                  <a:moveTo>
                    <a:pt x="0" y="7"/>
                  </a:moveTo>
                  <a:lnTo>
                    <a:pt x="0" y="7"/>
                  </a:lnTo>
                  <a:lnTo>
                    <a:pt x="14" y="4"/>
                  </a:lnTo>
                  <a:lnTo>
                    <a:pt x="31" y="2"/>
                  </a:lnTo>
                  <a:lnTo>
                    <a:pt x="52" y="0"/>
                  </a:lnTo>
                  <a:lnTo>
                    <a:pt x="73" y="0"/>
                  </a:lnTo>
                  <a:lnTo>
                    <a:pt x="73" y="0"/>
                  </a:lnTo>
                  <a:lnTo>
                    <a:pt x="87" y="0"/>
                  </a:lnTo>
                  <a:lnTo>
                    <a:pt x="98" y="1"/>
                  </a:lnTo>
                  <a:lnTo>
                    <a:pt x="110" y="4"/>
                  </a:lnTo>
                  <a:lnTo>
                    <a:pt x="121" y="7"/>
                  </a:lnTo>
                  <a:lnTo>
                    <a:pt x="132" y="11"/>
                  </a:lnTo>
                  <a:lnTo>
                    <a:pt x="141" y="17"/>
                  </a:lnTo>
                  <a:lnTo>
                    <a:pt x="151" y="24"/>
                  </a:lnTo>
                  <a:lnTo>
                    <a:pt x="159" y="31"/>
                  </a:lnTo>
                  <a:lnTo>
                    <a:pt x="166" y="40"/>
                  </a:lnTo>
                  <a:lnTo>
                    <a:pt x="174" y="49"/>
                  </a:lnTo>
                  <a:lnTo>
                    <a:pt x="180" y="61"/>
                  </a:lnTo>
                  <a:lnTo>
                    <a:pt x="185" y="74"/>
                  </a:lnTo>
                  <a:lnTo>
                    <a:pt x="189" y="88"/>
                  </a:lnTo>
                  <a:lnTo>
                    <a:pt x="192" y="103"/>
                  </a:lnTo>
                  <a:lnTo>
                    <a:pt x="193" y="119"/>
                  </a:lnTo>
                  <a:lnTo>
                    <a:pt x="194" y="138"/>
                  </a:lnTo>
                  <a:lnTo>
                    <a:pt x="194" y="138"/>
                  </a:lnTo>
                  <a:lnTo>
                    <a:pt x="194" y="155"/>
                  </a:lnTo>
                  <a:lnTo>
                    <a:pt x="193" y="172"/>
                  </a:lnTo>
                  <a:lnTo>
                    <a:pt x="191" y="187"/>
                  </a:lnTo>
                  <a:lnTo>
                    <a:pt x="188" y="202"/>
                  </a:lnTo>
                  <a:lnTo>
                    <a:pt x="185" y="215"/>
                  </a:lnTo>
                  <a:lnTo>
                    <a:pt x="181" y="226"/>
                  </a:lnTo>
                  <a:lnTo>
                    <a:pt x="175" y="238"/>
                  </a:lnTo>
                  <a:lnTo>
                    <a:pt x="168" y="247"/>
                  </a:lnTo>
                  <a:lnTo>
                    <a:pt x="160" y="255"/>
                  </a:lnTo>
                  <a:lnTo>
                    <a:pt x="151" y="262"/>
                  </a:lnTo>
                  <a:lnTo>
                    <a:pt x="141" y="269"/>
                  </a:lnTo>
                  <a:lnTo>
                    <a:pt x="129" y="274"/>
                  </a:lnTo>
                  <a:lnTo>
                    <a:pt x="115" y="277"/>
                  </a:lnTo>
                  <a:lnTo>
                    <a:pt x="100" y="280"/>
                  </a:lnTo>
                  <a:lnTo>
                    <a:pt x="84" y="282"/>
                  </a:lnTo>
                  <a:lnTo>
                    <a:pt x="65" y="282"/>
                  </a:lnTo>
                  <a:lnTo>
                    <a:pt x="65" y="282"/>
                  </a:lnTo>
                  <a:lnTo>
                    <a:pt x="42" y="281"/>
                  </a:lnTo>
                  <a:lnTo>
                    <a:pt x="20" y="280"/>
                  </a:lnTo>
                  <a:lnTo>
                    <a:pt x="0" y="278"/>
                  </a:lnTo>
                  <a:lnTo>
                    <a:pt x="0" y="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73" name="Freeform 15"/>
            <p:cNvSpPr>
              <a:spLocks/>
            </p:cNvSpPr>
            <p:nvPr userDrawn="1"/>
          </p:nvSpPr>
          <p:spPr bwMode="auto">
            <a:xfrm>
              <a:off x="5035" y="3974"/>
              <a:ext cx="97" cy="107"/>
            </a:xfrm>
            <a:custGeom>
              <a:avLst/>
              <a:gdLst>
                <a:gd name="T0" fmla="*/ 171 w 385"/>
                <a:gd name="T1" fmla="*/ 0 h 428"/>
                <a:gd name="T2" fmla="*/ 171 w 385"/>
                <a:gd name="T3" fmla="*/ 0 h 428"/>
                <a:gd name="T4" fmla="*/ 150 w 385"/>
                <a:gd name="T5" fmla="*/ 1 h 428"/>
                <a:gd name="T6" fmla="*/ 129 w 385"/>
                <a:gd name="T7" fmla="*/ 2 h 428"/>
                <a:gd name="T8" fmla="*/ 106 w 385"/>
                <a:gd name="T9" fmla="*/ 4 h 428"/>
                <a:gd name="T10" fmla="*/ 83 w 385"/>
                <a:gd name="T11" fmla="*/ 7 h 428"/>
                <a:gd name="T12" fmla="*/ 60 w 385"/>
                <a:gd name="T13" fmla="*/ 10 h 428"/>
                <a:gd name="T14" fmla="*/ 39 w 385"/>
                <a:gd name="T15" fmla="*/ 14 h 428"/>
                <a:gd name="T16" fmla="*/ 18 w 385"/>
                <a:gd name="T17" fmla="*/ 20 h 428"/>
                <a:gd name="T18" fmla="*/ 0 w 385"/>
                <a:gd name="T19" fmla="*/ 26 h 428"/>
                <a:gd name="T20" fmla="*/ 0 w 385"/>
                <a:gd name="T21" fmla="*/ 415 h 428"/>
                <a:gd name="T22" fmla="*/ 0 w 385"/>
                <a:gd name="T23" fmla="*/ 415 h 428"/>
                <a:gd name="T24" fmla="*/ 15 w 385"/>
                <a:gd name="T25" fmla="*/ 418 h 428"/>
                <a:gd name="T26" fmla="*/ 34 w 385"/>
                <a:gd name="T27" fmla="*/ 420 h 428"/>
                <a:gd name="T28" fmla="*/ 73 w 385"/>
                <a:gd name="T29" fmla="*/ 424 h 428"/>
                <a:gd name="T30" fmla="*/ 116 w 385"/>
                <a:gd name="T31" fmla="*/ 427 h 428"/>
                <a:gd name="T32" fmla="*/ 155 w 385"/>
                <a:gd name="T33" fmla="*/ 428 h 428"/>
                <a:gd name="T34" fmla="*/ 155 w 385"/>
                <a:gd name="T35" fmla="*/ 428 h 428"/>
                <a:gd name="T36" fmla="*/ 186 w 385"/>
                <a:gd name="T37" fmla="*/ 427 h 428"/>
                <a:gd name="T38" fmla="*/ 212 w 385"/>
                <a:gd name="T39" fmla="*/ 425 h 428"/>
                <a:gd name="T40" fmla="*/ 238 w 385"/>
                <a:gd name="T41" fmla="*/ 421 h 428"/>
                <a:gd name="T42" fmla="*/ 261 w 385"/>
                <a:gd name="T43" fmla="*/ 415 h 428"/>
                <a:gd name="T44" fmla="*/ 282 w 385"/>
                <a:gd name="T45" fmla="*/ 408 h 428"/>
                <a:gd name="T46" fmla="*/ 301 w 385"/>
                <a:gd name="T47" fmla="*/ 399 h 428"/>
                <a:gd name="T48" fmla="*/ 309 w 385"/>
                <a:gd name="T49" fmla="*/ 394 h 428"/>
                <a:gd name="T50" fmla="*/ 318 w 385"/>
                <a:gd name="T51" fmla="*/ 389 h 428"/>
                <a:gd name="T52" fmla="*/ 326 w 385"/>
                <a:gd name="T53" fmla="*/ 383 h 428"/>
                <a:gd name="T54" fmla="*/ 333 w 385"/>
                <a:gd name="T55" fmla="*/ 377 h 428"/>
                <a:gd name="T56" fmla="*/ 339 w 385"/>
                <a:gd name="T57" fmla="*/ 369 h 428"/>
                <a:gd name="T58" fmla="*/ 345 w 385"/>
                <a:gd name="T59" fmla="*/ 362 h 428"/>
                <a:gd name="T60" fmla="*/ 351 w 385"/>
                <a:gd name="T61" fmla="*/ 355 h 428"/>
                <a:gd name="T62" fmla="*/ 356 w 385"/>
                <a:gd name="T63" fmla="*/ 347 h 428"/>
                <a:gd name="T64" fmla="*/ 361 w 385"/>
                <a:gd name="T65" fmla="*/ 337 h 428"/>
                <a:gd name="T66" fmla="*/ 366 w 385"/>
                <a:gd name="T67" fmla="*/ 329 h 428"/>
                <a:gd name="T68" fmla="*/ 373 w 385"/>
                <a:gd name="T69" fmla="*/ 309 h 428"/>
                <a:gd name="T70" fmla="*/ 378 w 385"/>
                <a:gd name="T71" fmla="*/ 287 h 428"/>
                <a:gd name="T72" fmla="*/ 382 w 385"/>
                <a:gd name="T73" fmla="*/ 264 h 428"/>
                <a:gd name="T74" fmla="*/ 384 w 385"/>
                <a:gd name="T75" fmla="*/ 239 h 428"/>
                <a:gd name="T76" fmla="*/ 385 w 385"/>
                <a:gd name="T77" fmla="*/ 211 h 428"/>
                <a:gd name="T78" fmla="*/ 385 w 385"/>
                <a:gd name="T79" fmla="*/ 211 h 428"/>
                <a:gd name="T80" fmla="*/ 384 w 385"/>
                <a:gd name="T81" fmla="*/ 187 h 428"/>
                <a:gd name="T82" fmla="*/ 381 w 385"/>
                <a:gd name="T83" fmla="*/ 164 h 428"/>
                <a:gd name="T84" fmla="*/ 377 w 385"/>
                <a:gd name="T85" fmla="*/ 143 h 428"/>
                <a:gd name="T86" fmla="*/ 371 w 385"/>
                <a:gd name="T87" fmla="*/ 122 h 428"/>
                <a:gd name="T88" fmla="*/ 363 w 385"/>
                <a:gd name="T89" fmla="*/ 104 h 428"/>
                <a:gd name="T90" fmla="*/ 352 w 385"/>
                <a:gd name="T91" fmla="*/ 86 h 428"/>
                <a:gd name="T92" fmla="*/ 341 w 385"/>
                <a:gd name="T93" fmla="*/ 71 h 428"/>
                <a:gd name="T94" fmla="*/ 328 w 385"/>
                <a:gd name="T95" fmla="*/ 57 h 428"/>
                <a:gd name="T96" fmla="*/ 314 w 385"/>
                <a:gd name="T97" fmla="*/ 43 h 428"/>
                <a:gd name="T98" fmla="*/ 297 w 385"/>
                <a:gd name="T99" fmla="*/ 32 h 428"/>
                <a:gd name="T100" fmla="*/ 280 w 385"/>
                <a:gd name="T101" fmla="*/ 23 h 428"/>
                <a:gd name="T102" fmla="*/ 260 w 385"/>
                <a:gd name="T103" fmla="*/ 14 h 428"/>
                <a:gd name="T104" fmla="*/ 240 w 385"/>
                <a:gd name="T105" fmla="*/ 8 h 428"/>
                <a:gd name="T106" fmla="*/ 218 w 385"/>
                <a:gd name="T107" fmla="*/ 4 h 428"/>
                <a:gd name="T108" fmla="*/ 195 w 385"/>
                <a:gd name="T109" fmla="*/ 1 h 428"/>
                <a:gd name="T110" fmla="*/ 171 w 385"/>
                <a:gd name="T111" fmla="*/ 0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85" h="428">
                  <a:moveTo>
                    <a:pt x="171" y="0"/>
                  </a:moveTo>
                  <a:lnTo>
                    <a:pt x="171" y="0"/>
                  </a:lnTo>
                  <a:lnTo>
                    <a:pt x="150" y="1"/>
                  </a:lnTo>
                  <a:lnTo>
                    <a:pt x="129" y="2"/>
                  </a:lnTo>
                  <a:lnTo>
                    <a:pt x="106" y="4"/>
                  </a:lnTo>
                  <a:lnTo>
                    <a:pt x="83" y="7"/>
                  </a:lnTo>
                  <a:lnTo>
                    <a:pt x="60" y="10"/>
                  </a:lnTo>
                  <a:lnTo>
                    <a:pt x="39" y="14"/>
                  </a:lnTo>
                  <a:lnTo>
                    <a:pt x="18" y="20"/>
                  </a:lnTo>
                  <a:lnTo>
                    <a:pt x="0" y="26"/>
                  </a:lnTo>
                  <a:lnTo>
                    <a:pt x="0" y="415"/>
                  </a:lnTo>
                  <a:lnTo>
                    <a:pt x="0" y="415"/>
                  </a:lnTo>
                  <a:lnTo>
                    <a:pt x="15" y="418"/>
                  </a:lnTo>
                  <a:lnTo>
                    <a:pt x="34" y="420"/>
                  </a:lnTo>
                  <a:lnTo>
                    <a:pt x="73" y="424"/>
                  </a:lnTo>
                  <a:lnTo>
                    <a:pt x="116" y="427"/>
                  </a:lnTo>
                  <a:lnTo>
                    <a:pt x="155" y="428"/>
                  </a:lnTo>
                  <a:lnTo>
                    <a:pt x="155" y="428"/>
                  </a:lnTo>
                  <a:lnTo>
                    <a:pt x="186" y="427"/>
                  </a:lnTo>
                  <a:lnTo>
                    <a:pt x="212" y="425"/>
                  </a:lnTo>
                  <a:lnTo>
                    <a:pt x="238" y="421"/>
                  </a:lnTo>
                  <a:lnTo>
                    <a:pt x="261" y="415"/>
                  </a:lnTo>
                  <a:lnTo>
                    <a:pt x="282" y="408"/>
                  </a:lnTo>
                  <a:lnTo>
                    <a:pt x="301" y="399"/>
                  </a:lnTo>
                  <a:lnTo>
                    <a:pt x="309" y="394"/>
                  </a:lnTo>
                  <a:lnTo>
                    <a:pt x="318" y="389"/>
                  </a:lnTo>
                  <a:lnTo>
                    <a:pt x="326" y="383"/>
                  </a:lnTo>
                  <a:lnTo>
                    <a:pt x="333" y="377"/>
                  </a:lnTo>
                  <a:lnTo>
                    <a:pt x="339" y="369"/>
                  </a:lnTo>
                  <a:lnTo>
                    <a:pt x="345" y="362"/>
                  </a:lnTo>
                  <a:lnTo>
                    <a:pt x="351" y="355"/>
                  </a:lnTo>
                  <a:lnTo>
                    <a:pt x="356" y="347"/>
                  </a:lnTo>
                  <a:lnTo>
                    <a:pt x="361" y="337"/>
                  </a:lnTo>
                  <a:lnTo>
                    <a:pt x="366" y="329"/>
                  </a:lnTo>
                  <a:lnTo>
                    <a:pt x="373" y="309"/>
                  </a:lnTo>
                  <a:lnTo>
                    <a:pt x="378" y="287"/>
                  </a:lnTo>
                  <a:lnTo>
                    <a:pt x="382" y="264"/>
                  </a:lnTo>
                  <a:lnTo>
                    <a:pt x="384" y="239"/>
                  </a:lnTo>
                  <a:lnTo>
                    <a:pt x="385" y="211"/>
                  </a:lnTo>
                  <a:lnTo>
                    <a:pt x="385" y="211"/>
                  </a:lnTo>
                  <a:lnTo>
                    <a:pt x="384" y="187"/>
                  </a:lnTo>
                  <a:lnTo>
                    <a:pt x="381" y="164"/>
                  </a:lnTo>
                  <a:lnTo>
                    <a:pt x="377" y="143"/>
                  </a:lnTo>
                  <a:lnTo>
                    <a:pt x="371" y="122"/>
                  </a:lnTo>
                  <a:lnTo>
                    <a:pt x="363" y="104"/>
                  </a:lnTo>
                  <a:lnTo>
                    <a:pt x="352" y="86"/>
                  </a:lnTo>
                  <a:lnTo>
                    <a:pt x="341" y="71"/>
                  </a:lnTo>
                  <a:lnTo>
                    <a:pt x="328" y="57"/>
                  </a:lnTo>
                  <a:lnTo>
                    <a:pt x="314" y="43"/>
                  </a:lnTo>
                  <a:lnTo>
                    <a:pt x="297" y="32"/>
                  </a:lnTo>
                  <a:lnTo>
                    <a:pt x="280" y="23"/>
                  </a:lnTo>
                  <a:lnTo>
                    <a:pt x="260" y="14"/>
                  </a:lnTo>
                  <a:lnTo>
                    <a:pt x="240" y="8"/>
                  </a:lnTo>
                  <a:lnTo>
                    <a:pt x="218" y="4"/>
                  </a:lnTo>
                  <a:lnTo>
                    <a:pt x="195" y="1"/>
                  </a:lnTo>
                  <a:lnTo>
                    <a:pt x="17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</p:grpSp>
      <p:grpSp>
        <p:nvGrpSpPr>
          <p:cNvPr id="38" name="Group 37"/>
          <p:cNvGrpSpPr/>
          <p:nvPr userDrawn="1"/>
        </p:nvGrpSpPr>
        <p:grpSpPr>
          <a:xfrm>
            <a:off x="10702652" y="68066"/>
            <a:ext cx="874461" cy="651751"/>
            <a:chOff x="8388192" y="36245"/>
            <a:chExt cx="874464" cy="651751"/>
          </a:xfrm>
        </p:grpSpPr>
        <p:grpSp>
          <p:nvGrpSpPr>
            <p:cNvPr id="39" name="Group 38"/>
            <p:cNvGrpSpPr/>
            <p:nvPr userDrawn="1"/>
          </p:nvGrpSpPr>
          <p:grpSpPr>
            <a:xfrm>
              <a:off x="8545513" y="36245"/>
              <a:ext cx="489905" cy="495602"/>
              <a:chOff x="7818438" y="101600"/>
              <a:chExt cx="546100" cy="552450"/>
            </a:xfrm>
          </p:grpSpPr>
          <p:sp>
            <p:nvSpPr>
              <p:cNvPr id="74" name="Freeform 5"/>
              <p:cNvSpPr>
                <a:spLocks noEditPoints="1"/>
              </p:cNvSpPr>
              <p:nvPr userDrawn="1"/>
            </p:nvSpPr>
            <p:spPr bwMode="auto">
              <a:xfrm>
                <a:off x="7818438" y="200025"/>
                <a:ext cx="546100" cy="454025"/>
              </a:xfrm>
              <a:custGeom>
                <a:avLst/>
                <a:gdLst>
                  <a:gd name="T0" fmla="*/ 56 w 344"/>
                  <a:gd name="T1" fmla="*/ 0 h 286"/>
                  <a:gd name="T2" fmla="*/ 44 w 344"/>
                  <a:gd name="T3" fmla="*/ 2 h 286"/>
                  <a:gd name="T4" fmla="*/ 24 w 344"/>
                  <a:gd name="T5" fmla="*/ 10 h 286"/>
                  <a:gd name="T6" fmla="*/ 10 w 344"/>
                  <a:gd name="T7" fmla="*/ 26 h 286"/>
                  <a:gd name="T8" fmla="*/ 2 w 344"/>
                  <a:gd name="T9" fmla="*/ 46 h 286"/>
                  <a:gd name="T10" fmla="*/ 0 w 344"/>
                  <a:gd name="T11" fmla="*/ 230 h 286"/>
                  <a:gd name="T12" fmla="*/ 2 w 344"/>
                  <a:gd name="T13" fmla="*/ 242 h 286"/>
                  <a:gd name="T14" fmla="*/ 10 w 344"/>
                  <a:gd name="T15" fmla="*/ 262 h 286"/>
                  <a:gd name="T16" fmla="*/ 24 w 344"/>
                  <a:gd name="T17" fmla="*/ 278 h 286"/>
                  <a:gd name="T18" fmla="*/ 44 w 344"/>
                  <a:gd name="T19" fmla="*/ 286 h 286"/>
                  <a:gd name="T20" fmla="*/ 288 w 344"/>
                  <a:gd name="T21" fmla="*/ 286 h 286"/>
                  <a:gd name="T22" fmla="*/ 300 w 344"/>
                  <a:gd name="T23" fmla="*/ 286 h 286"/>
                  <a:gd name="T24" fmla="*/ 320 w 344"/>
                  <a:gd name="T25" fmla="*/ 278 h 286"/>
                  <a:gd name="T26" fmla="*/ 334 w 344"/>
                  <a:gd name="T27" fmla="*/ 262 h 286"/>
                  <a:gd name="T28" fmla="*/ 344 w 344"/>
                  <a:gd name="T29" fmla="*/ 242 h 286"/>
                  <a:gd name="T30" fmla="*/ 344 w 344"/>
                  <a:gd name="T31" fmla="*/ 58 h 286"/>
                  <a:gd name="T32" fmla="*/ 344 w 344"/>
                  <a:gd name="T33" fmla="*/ 46 h 286"/>
                  <a:gd name="T34" fmla="*/ 334 w 344"/>
                  <a:gd name="T35" fmla="*/ 26 h 286"/>
                  <a:gd name="T36" fmla="*/ 320 w 344"/>
                  <a:gd name="T37" fmla="*/ 10 h 286"/>
                  <a:gd name="T38" fmla="*/ 300 w 344"/>
                  <a:gd name="T39" fmla="*/ 2 h 286"/>
                  <a:gd name="T40" fmla="*/ 288 w 344"/>
                  <a:gd name="T41" fmla="*/ 0 h 286"/>
                  <a:gd name="T42" fmla="*/ 148 w 344"/>
                  <a:gd name="T43" fmla="*/ 142 h 286"/>
                  <a:gd name="T44" fmla="*/ 144 w 344"/>
                  <a:gd name="T45" fmla="*/ 136 h 286"/>
                  <a:gd name="T46" fmla="*/ 136 w 344"/>
                  <a:gd name="T47" fmla="*/ 122 h 286"/>
                  <a:gd name="T48" fmla="*/ 134 w 344"/>
                  <a:gd name="T49" fmla="*/ 112 h 286"/>
                  <a:gd name="T50" fmla="*/ 138 w 344"/>
                  <a:gd name="T51" fmla="*/ 98 h 286"/>
                  <a:gd name="T52" fmla="*/ 146 w 344"/>
                  <a:gd name="T53" fmla="*/ 88 h 286"/>
                  <a:gd name="T54" fmla="*/ 158 w 344"/>
                  <a:gd name="T55" fmla="*/ 80 h 286"/>
                  <a:gd name="T56" fmla="*/ 172 w 344"/>
                  <a:gd name="T57" fmla="*/ 76 h 286"/>
                  <a:gd name="T58" fmla="*/ 178 w 344"/>
                  <a:gd name="T59" fmla="*/ 78 h 286"/>
                  <a:gd name="T60" fmla="*/ 192 w 344"/>
                  <a:gd name="T61" fmla="*/ 82 h 286"/>
                  <a:gd name="T62" fmla="*/ 202 w 344"/>
                  <a:gd name="T63" fmla="*/ 92 h 286"/>
                  <a:gd name="T64" fmla="*/ 208 w 344"/>
                  <a:gd name="T65" fmla="*/ 106 h 286"/>
                  <a:gd name="T66" fmla="*/ 208 w 344"/>
                  <a:gd name="T67" fmla="*/ 112 h 286"/>
                  <a:gd name="T68" fmla="*/ 204 w 344"/>
                  <a:gd name="T69" fmla="*/ 128 h 286"/>
                  <a:gd name="T70" fmla="*/ 196 w 344"/>
                  <a:gd name="T71" fmla="*/ 140 h 286"/>
                  <a:gd name="T72" fmla="*/ 126 w 344"/>
                  <a:gd name="T73" fmla="*/ 228 h 2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44" h="286">
                    <a:moveTo>
                      <a:pt x="288" y="0"/>
                    </a:moveTo>
                    <a:lnTo>
                      <a:pt x="56" y="0"/>
                    </a:lnTo>
                    <a:lnTo>
                      <a:pt x="56" y="0"/>
                    </a:lnTo>
                    <a:lnTo>
                      <a:pt x="44" y="2"/>
                    </a:lnTo>
                    <a:lnTo>
                      <a:pt x="34" y="6"/>
                    </a:lnTo>
                    <a:lnTo>
                      <a:pt x="24" y="10"/>
                    </a:lnTo>
                    <a:lnTo>
                      <a:pt x="16" y="18"/>
                    </a:lnTo>
                    <a:lnTo>
                      <a:pt x="10" y="26"/>
                    </a:lnTo>
                    <a:lnTo>
                      <a:pt x="4" y="36"/>
                    </a:lnTo>
                    <a:lnTo>
                      <a:pt x="2" y="46"/>
                    </a:lnTo>
                    <a:lnTo>
                      <a:pt x="0" y="58"/>
                    </a:lnTo>
                    <a:lnTo>
                      <a:pt x="0" y="230"/>
                    </a:lnTo>
                    <a:lnTo>
                      <a:pt x="0" y="230"/>
                    </a:lnTo>
                    <a:lnTo>
                      <a:pt x="2" y="242"/>
                    </a:lnTo>
                    <a:lnTo>
                      <a:pt x="4" y="252"/>
                    </a:lnTo>
                    <a:lnTo>
                      <a:pt x="10" y="262"/>
                    </a:lnTo>
                    <a:lnTo>
                      <a:pt x="16" y="270"/>
                    </a:lnTo>
                    <a:lnTo>
                      <a:pt x="24" y="278"/>
                    </a:lnTo>
                    <a:lnTo>
                      <a:pt x="34" y="282"/>
                    </a:lnTo>
                    <a:lnTo>
                      <a:pt x="44" y="286"/>
                    </a:lnTo>
                    <a:lnTo>
                      <a:pt x="56" y="286"/>
                    </a:lnTo>
                    <a:lnTo>
                      <a:pt x="288" y="286"/>
                    </a:lnTo>
                    <a:lnTo>
                      <a:pt x="288" y="286"/>
                    </a:lnTo>
                    <a:lnTo>
                      <a:pt x="300" y="286"/>
                    </a:lnTo>
                    <a:lnTo>
                      <a:pt x="310" y="282"/>
                    </a:lnTo>
                    <a:lnTo>
                      <a:pt x="320" y="278"/>
                    </a:lnTo>
                    <a:lnTo>
                      <a:pt x="328" y="270"/>
                    </a:lnTo>
                    <a:lnTo>
                      <a:pt x="334" y="262"/>
                    </a:lnTo>
                    <a:lnTo>
                      <a:pt x="340" y="252"/>
                    </a:lnTo>
                    <a:lnTo>
                      <a:pt x="344" y="242"/>
                    </a:lnTo>
                    <a:lnTo>
                      <a:pt x="344" y="230"/>
                    </a:lnTo>
                    <a:lnTo>
                      <a:pt x="344" y="58"/>
                    </a:lnTo>
                    <a:lnTo>
                      <a:pt x="344" y="58"/>
                    </a:lnTo>
                    <a:lnTo>
                      <a:pt x="344" y="46"/>
                    </a:lnTo>
                    <a:lnTo>
                      <a:pt x="340" y="36"/>
                    </a:lnTo>
                    <a:lnTo>
                      <a:pt x="334" y="26"/>
                    </a:lnTo>
                    <a:lnTo>
                      <a:pt x="328" y="18"/>
                    </a:lnTo>
                    <a:lnTo>
                      <a:pt x="320" y="10"/>
                    </a:lnTo>
                    <a:lnTo>
                      <a:pt x="310" y="6"/>
                    </a:lnTo>
                    <a:lnTo>
                      <a:pt x="300" y="2"/>
                    </a:lnTo>
                    <a:lnTo>
                      <a:pt x="288" y="0"/>
                    </a:lnTo>
                    <a:lnTo>
                      <a:pt x="288" y="0"/>
                    </a:lnTo>
                    <a:close/>
                    <a:moveTo>
                      <a:pt x="126" y="228"/>
                    </a:moveTo>
                    <a:lnTo>
                      <a:pt x="148" y="142"/>
                    </a:lnTo>
                    <a:lnTo>
                      <a:pt x="148" y="142"/>
                    </a:lnTo>
                    <a:lnTo>
                      <a:pt x="144" y="136"/>
                    </a:lnTo>
                    <a:lnTo>
                      <a:pt x="138" y="130"/>
                    </a:lnTo>
                    <a:lnTo>
                      <a:pt x="136" y="122"/>
                    </a:lnTo>
                    <a:lnTo>
                      <a:pt x="134" y="112"/>
                    </a:lnTo>
                    <a:lnTo>
                      <a:pt x="134" y="112"/>
                    </a:lnTo>
                    <a:lnTo>
                      <a:pt x="136" y="106"/>
                    </a:lnTo>
                    <a:lnTo>
                      <a:pt x="138" y="98"/>
                    </a:lnTo>
                    <a:lnTo>
                      <a:pt x="142" y="92"/>
                    </a:lnTo>
                    <a:lnTo>
                      <a:pt x="146" y="88"/>
                    </a:lnTo>
                    <a:lnTo>
                      <a:pt x="152" y="82"/>
                    </a:lnTo>
                    <a:lnTo>
                      <a:pt x="158" y="80"/>
                    </a:lnTo>
                    <a:lnTo>
                      <a:pt x="164" y="78"/>
                    </a:lnTo>
                    <a:lnTo>
                      <a:pt x="172" y="76"/>
                    </a:lnTo>
                    <a:lnTo>
                      <a:pt x="172" y="76"/>
                    </a:lnTo>
                    <a:lnTo>
                      <a:pt x="178" y="78"/>
                    </a:lnTo>
                    <a:lnTo>
                      <a:pt x="186" y="80"/>
                    </a:lnTo>
                    <a:lnTo>
                      <a:pt x="192" y="82"/>
                    </a:lnTo>
                    <a:lnTo>
                      <a:pt x="198" y="88"/>
                    </a:lnTo>
                    <a:lnTo>
                      <a:pt x="202" y="92"/>
                    </a:lnTo>
                    <a:lnTo>
                      <a:pt x="204" y="98"/>
                    </a:lnTo>
                    <a:lnTo>
                      <a:pt x="208" y="106"/>
                    </a:lnTo>
                    <a:lnTo>
                      <a:pt x="208" y="112"/>
                    </a:lnTo>
                    <a:lnTo>
                      <a:pt x="208" y="112"/>
                    </a:lnTo>
                    <a:lnTo>
                      <a:pt x="206" y="120"/>
                    </a:lnTo>
                    <a:lnTo>
                      <a:pt x="204" y="128"/>
                    </a:lnTo>
                    <a:lnTo>
                      <a:pt x="200" y="134"/>
                    </a:lnTo>
                    <a:lnTo>
                      <a:pt x="196" y="140"/>
                    </a:lnTo>
                    <a:lnTo>
                      <a:pt x="220" y="228"/>
                    </a:lnTo>
                    <a:lnTo>
                      <a:pt x="126" y="228"/>
                    </a:lnTo>
                    <a:close/>
                  </a:path>
                </a:pathLst>
              </a:custGeom>
              <a:solidFill>
                <a:srgbClr val="E31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005EB8"/>
                  </a:solidFill>
                </a:endParaRPr>
              </a:p>
            </p:txBody>
          </p:sp>
          <p:sp>
            <p:nvSpPr>
              <p:cNvPr id="75" name="Freeform 6"/>
              <p:cNvSpPr>
                <a:spLocks/>
              </p:cNvSpPr>
              <p:nvPr userDrawn="1"/>
            </p:nvSpPr>
            <p:spPr bwMode="auto">
              <a:xfrm>
                <a:off x="7961313" y="101600"/>
                <a:ext cx="260350" cy="88900"/>
              </a:xfrm>
              <a:custGeom>
                <a:avLst/>
                <a:gdLst>
                  <a:gd name="T0" fmla="*/ 20 w 164"/>
                  <a:gd name="T1" fmla="*/ 56 h 56"/>
                  <a:gd name="T2" fmla="*/ 20 w 164"/>
                  <a:gd name="T3" fmla="*/ 56 h 56"/>
                  <a:gd name="T4" fmla="*/ 22 w 164"/>
                  <a:gd name="T5" fmla="*/ 46 h 56"/>
                  <a:gd name="T6" fmla="*/ 26 w 164"/>
                  <a:gd name="T7" fmla="*/ 36 h 56"/>
                  <a:gd name="T8" fmla="*/ 30 w 164"/>
                  <a:gd name="T9" fmla="*/ 30 h 56"/>
                  <a:gd name="T10" fmla="*/ 36 w 164"/>
                  <a:gd name="T11" fmla="*/ 26 h 56"/>
                  <a:gd name="T12" fmla="*/ 42 w 164"/>
                  <a:gd name="T13" fmla="*/ 22 h 56"/>
                  <a:gd name="T14" fmla="*/ 54 w 164"/>
                  <a:gd name="T15" fmla="*/ 20 h 56"/>
                  <a:gd name="T16" fmla="*/ 82 w 164"/>
                  <a:gd name="T17" fmla="*/ 20 h 56"/>
                  <a:gd name="T18" fmla="*/ 82 w 164"/>
                  <a:gd name="T19" fmla="*/ 20 h 56"/>
                  <a:gd name="T20" fmla="*/ 112 w 164"/>
                  <a:gd name="T21" fmla="*/ 20 h 56"/>
                  <a:gd name="T22" fmla="*/ 122 w 164"/>
                  <a:gd name="T23" fmla="*/ 22 h 56"/>
                  <a:gd name="T24" fmla="*/ 130 w 164"/>
                  <a:gd name="T25" fmla="*/ 26 h 56"/>
                  <a:gd name="T26" fmla="*/ 136 w 164"/>
                  <a:gd name="T27" fmla="*/ 30 h 56"/>
                  <a:gd name="T28" fmla="*/ 140 w 164"/>
                  <a:gd name="T29" fmla="*/ 36 h 56"/>
                  <a:gd name="T30" fmla="*/ 142 w 164"/>
                  <a:gd name="T31" fmla="*/ 46 h 56"/>
                  <a:gd name="T32" fmla="*/ 144 w 164"/>
                  <a:gd name="T33" fmla="*/ 56 h 56"/>
                  <a:gd name="T34" fmla="*/ 164 w 164"/>
                  <a:gd name="T35" fmla="*/ 56 h 56"/>
                  <a:gd name="T36" fmla="*/ 164 w 164"/>
                  <a:gd name="T37" fmla="*/ 56 h 56"/>
                  <a:gd name="T38" fmla="*/ 162 w 164"/>
                  <a:gd name="T39" fmla="*/ 38 h 56"/>
                  <a:gd name="T40" fmla="*/ 156 w 164"/>
                  <a:gd name="T41" fmla="*/ 24 h 56"/>
                  <a:gd name="T42" fmla="*/ 148 w 164"/>
                  <a:gd name="T43" fmla="*/ 14 h 56"/>
                  <a:gd name="T44" fmla="*/ 138 w 164"/>
                  <a:gd name="T45" fmla="*/ 6 h 56"/>
                  <a:gd name="T46" fmla="*/ 126 w 164"/>
                  <a:gd name="T47" fmla="*/ 2 h 56"/>
                  <a:gd name="T48" fmla="*/ 112 w 164"/>
                  <a:gd name="T49" fmla="*/ 0 h 56"/>
                  <a:gd name="T50" fmla="*/ 82 w 164"/>
                  <a:gd name="T51" fmla="*/ 0 h 56"/>
                  <a:gd name="T52" fmla="*/ 82 w 164"/>
                  <a:gd name="T53" fmla="*/ 0 h 56"/>
                  <a:gd name="T54" fmla="*/ 52 w 164"/>
                  <a:gd name="T55" fmla="*/ 0 h 56"/>
                  <a:gd name="T56" fmla="*/ 38 w 164"/>
                  <a:gd name="T57" fmla="*/ 2 h 56"/>
                  <a:gd name="T58" fmla="*/ 26 w 164"/>
                  <a:gd name="T59" fmla="*/ 6 h 56"/>
                  <a:gd name="T60" fmla="*/ 16 w 164"/>
                  <a:gd name="T61" fmla="*/ 14 h 56"/>
                  <a:gd name="T62" fmla="*/ 8 w 164"/>
                  <a:gd name="T63" fmla="*/ 24 h 56"/>
                  <a:gd name="T64" fmla="*/ 2 w 164"/>
                  <a:gd name="T65" fmla="*/ 38 h 56"/>
                  <a:gd name="T66" fmla="*/ 0 w 164"/>
                  <a:gd name="T67" fmla="*/ 56 h 56"/>
                  <a:gd name="T68" fmla="*/ 20 w 164"/>
                  <a:gd name="T69" fmla="*/ 5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64" h="56">
                    <a:moveTo>
                      <a:pt x="20" y="56"/>
                    </a:moveTo>
                    <a:lnTo>
                      <a:pt x="20" y="56"/>
                    </a:lnTo>
                    <a:lnTo>
                      <a:pt x="22" y="46"/>
                    </a:lnTo>
                    <a:lnTo>
                      <a:pt x="26" y="36"/>
                    </a:lnTo>
                    <a:lnTo>
                      <a:pt x="30" y="30"/>
                    </a:lnTo>
                    <a:lnTo>
                      <a:pt x="36" y="26"/>
                    </a:lnTo>
                    <a:lnTo>
                      <a:pt x="42" y="22"/>
                    </a:lnTo>
                    <a:lnTo>
                      <a:pt x="54" y="20"/>
                    </a:lnTo>
                    <a:lnTo>
                      <a:pt x="82" y="20"/>
                    </a:lnTo>
                    <a:lnTo>
                      <a:pt x="82" y="20"/>
                    </a:lnTo>
                    <a:lnTo>
                      <a:pt x="112" y="20"/>
                    </a:lnTo>
                    <a:lnTo>
                      <a:pt x="122" y="22"/>
                    </a:lnTo>
                    <a:lnTo>
                      <a:pt x="130" y="26"/>
                    </a:lnTo>
                    <a:lnTo>
                      <a:pt x="136" y="30"/>
                    </a:lnTo>
                    <a:lnTo>
                      <a:pt x="140" y="36"/>
                    </a:lnTo>
                    <a:lnTo>
                      <a:pt x="142" y="46"/>
                    </a:lnTo>
                    <a:lnTo>
                      <a:pt x="144" y="56"/>
                    </a:lnTo>
                    <a:lnTo>
                      <a:pt x="164" y="56"/>
                    </a:lnTo>
                    <a:lnTo>
                      <a:pt x="164" y="56"/>
                    </a:lnTo>
                    <a:lnTo>
                      <a:pt x="162" y="38"/>
                    </a:lnTo>
                    <a:lnTo>
                      <a:pt x="156" y="24"/>
                    </a:lnTo>
                    <a:lnTo>
                      <a:pt x="148" y="14"/>
                    </a:lnTo>
                    <a:lnTo>
                      <a:pt x="138" y="6"/>
                    </a:lnTo>
                    <a:lnTo>
                      <a:pt x="126" y="2"/>
                    </a:lnTo>
                    <a:lnTo>
                      <a:pt x="112" y="0"/>
                    </a:lnTo>
                    <a:lnTo>
                      <a:pt x="82" y="0"/>
                    </a:lnTo>
                    <a:lnTo>
                      <a:pt x="82" y="0"/>
                    </a:lnTo>
                    <a:lnTo>
                      <a:pt x="52" y="0"/>
                    </a:lnTo>
                    <a:lnTo>
                      <a:pt x="38" y="2"/>
                    </a:lnTo>
                    <a:lnTo>
                      <a:pt x="26" y="6"/>
                    </a:lnTo>
                    <a:lnTo>
                      <a:pt x="16" y="14"/>
                    </a:lnTo>
                    <a:lnTo>
                      <a:pt x="8" y="24"/>
                    </a:lnTo>
                    <a:lnTo>
                      <a:pt x="2" y="38"/>
                    </a:lnTo>
                    <a:lnTo>
                      <a:pt x="0" y="56"/>
                    </a:lnTo>
                    <a:lnTo>
                      <a:pt x="20" y="56"/>
                    </a:lnTo>
                    <a:close/>
                  </a:path>
                </a:pathLst>
              </a:custGeom>
              <a:solidFill>
                <a:srgbClr val="E31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005EB8"/>
                  </a:solidFill>
                </a:endParaRPr>
              </a:p>
            </p:txBody>
          </p:sp>
        </p:grpSp>
        <p:sp>
          <p:nvSpPr>
            <p:cNvPr id="40" name="TextBox 39"/>
            <p:cNvSpPr txBox="1"/>
            <p:nvPr userDrawn="1"/>
          </p:nvSpPr>
          <p:spPr>
            <a:xfrm rot="16200000">
              <a:off x="8191736" y="232708"/>
              <a:ext cx="563729" cy="17081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510" dirty="0">
                  <a:solidFill>
                    <a:srgbClr val="FFFFFF">
                      <a:lumMod val="65000"/>
                    </a:srgbClr>
                  </a:solidFill>
                </a:rPr>
                <a:t>strictly</a:t>
              </a:r>
            </a:p>
          </p:txBody>
        </p:sp>
        <p:sp>
          <p:nvSpPr>
            <p:cNvPr id="41" name="TextBox 40"/>
            <p:cNvSpPr txBox="1"/>
            <p:nvPr userDrawn="1"/>
          </p:nvSpPr>
          <p:spPr>
            <a:xfrm>
              <a:off x="8410801" y="506408"/>
              <a:ext cx="851855" cy="18158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580" dirty="0">
                  <a:solidFill>
                    <a:srgbClr val="FF0000"/>
                  </a:solidFill>
                </a:rPr>
                <a:t>CONFIDENTIAL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97868664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-branding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25" name="Conector recto 12"/>
          <p:cNvCxnSpPr/>
          <p:nvPr userDrawn="1"/>
        </p:nvCxnSpPr>
        <p:spPr>
          <a:xfrm flipH="1">
            <a:off x="407670" y="5961734"/>
            <a:ext cx="5897778" cy="2873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6" name="Content Placeholder 2"/>
          <p:cNvSpPr>
            <a:spLocks noGrp="1"/>
          </p:cNvSpPr>
          <p:nvPr>
            <p:ph idx="1"/>
          </p:nvPr>
        </p:nvSpPr>
        <p:spPr>
          <a:xfrm>
            <a:off x="407667" y="1512041"/>
            <a:ext cx="10538304" cy="4276616"/>
          </a:xfrm>
        </p:spPr>
        <p:txBody>
          <a:bodyPr/>
          <a:lstStyle>
            <a:lvl1pPr>
              <a:defRPr sz="2400">
                <a:solidFill>
                  <a:srgbClr val="4D4D4D"/>
                </a:solidFill>
              </a:defRPr>
            </a:lvl1pPr>
            <a:lvl2pPr>
              <a:defRPr sz="2000">
                <a:solidFill>
                  <a:srgbClr val="4D4D4D"/>
                </a:solidFill>
              </a:defRPr>
            </a:lvl2pPr>
            <a:lvl3pPr>
              <a:defRPr sz="1800">
                <a:solidFill>
                  <a:srgbClr val="4D4D4D"/>
                </a:solidFill>
              </a:defRPr>
            </a:lvl3pPr>
            <a:lvl4pPr>
              <a:defRPr sz="1600">
                <a:solidFill>
                  <a:srgbClr val="4D4D4D"/>
                </a:solidFill>
              </a:defRPr>
            </a:lvl4pPr>
            <a:lvl5pPr>
              <a:defRPr sz="1600">
                <a:solidFill>
                  <a:srgbClr val="4D4D4D"/>
                </a:solidFill>
              </a:defRPr>
            </a:lvl5pPr>
          </a:lstStyle>
          <a:p>
            <a:pPr lvl="0"/>
            <a:r>
              <a:rPr lang="en-US" noProof="0" smtClean="0"/>
              <a:t>Click to edit Master text styles</a:t>
            </a:r>
          </a:p>
          <a:p>
            <a:pPr lvl="1"/>
            <a:r>
              <a:rPr lang="en-US" noProof="0" smtClean="0"/>
              <a:t>Second level</a:t>
            </a:r>
          </a:p>
          <a:p>
            <a:pPr lvl="2"/>
            <a:r>
              <a:rPr lang="en-US" noProof="0" smtClean="0"/>
              <a:t>Third level</a:t>
            </a:r>
          </a:p>
          <a:p>
            <a:pPr lvl="3"/>
            <a:r>
              <a:rPr lang="en-US" noProof="0" smtClean="0"/>
              <a:t>Fourth level</a:t>
            </a:r>
          </a:p>
          <a:p>
            <a:pPr lvl="4"/>
            <a:r>
              <a:rPr lang="en-US" noProof="0" smtClean="0"/>
              <a:t>Fifth level</a:t>
            </a:r>
            <a:endParaRPr lang="en-GB" noProof="0" dirty="0"/>
          </a:p>
        </p:txBody>
      </p:sp>
      <p:sp>
        <p:nvSpPr>
          <p:cNvPr id="28" name="Title 5"/>
          <p:cNvSpPr>
            <a:spLocks noGrp="1"/>
          </p:cNvSpPr>
          <p:nvPr>
            <p:ph type="title"/>
          </p:nvPr>
        </p:nvSpPr>
        <p:spPr>
          <a:xfrm>
            <a:off x="397195" y="413790"/>
            <a:ext cx="10076695" cy="512907"/>
          </a:xfrm>
        </p:spPr>
        <p:txBody>
          <a:bodyPr/>
          <a:lstStyle/>
          <a:p>
            <a:r>
              <a:rPr lang="en-US" noProof="0" smtClean="0"/>
              <a:t>Click to edit Master title style</a:t>
            </a:r>
            <a:endParaRPr lang="en-GB" noProof="0" dirty="0"/>
          </a:p>
        </p:txBody>
      </p:sp>
      <p:sp>
        <p:nvSpPr>
          <p:cNvPr id="29" name="Text Placeholder 5"/>
          <p:cNvSpPr>
            <a:spLocks noGrp="1"/>
          </p:cNvSpPr>
          <p:nvPr>
            <p:ph type="body" sz="quarter" idx="10" hasCustomPrompt="1"/>
          </p:nvPr>
        </p:nvSpPr>
        <p:spPr>
          <a:xfrm>
            <a:off x="386718" y="994738"/>
            <a:ext cx="10515894" cy="340510"/>
          </a:xfrm>
        </p:spPr>
        <p:txBody>
          <a:bodyPr>
            <a:noAutofit/>
          </a:bodyPr>
          <a:lstStyle>
            <a:lvl1pPr marL="0" indent="0">
              <a:buFont typeface="Arial" pitchFamily="34" charset="0"/>
              <a:buNone/>
              <a:defRPr sz="1800">
                <a:solidFill>
                  <a:schemeClr val="tx2"/>
                </a:solidFill>
              </a:defRPr>
            </a:lvl1pPr>
            <a:lvl2pPr marL="457200" indent="0">
              <a:buNone/>
              <a:defRPr>
                <a:solidFill>
                  <a:schemeClr val="tx2"/>
                </a:solidFill>
              </a:defRPr>
            </a:lvl2pPr>
            <a:lvl3pPr marL="914400" indent="0">
              <a:buNone/>
              <a:defRPr>
                <a:solidFill>
                  <a:schemeClr val="tx2"/>
                </a:solidFill>
              </a:defRPr>
            </a:lvl3pPr>
            <a:lvl4pPr marL="1371600" indent="0">
              <a:buNone/>
              <a:defRPr>
                <a:solidFill>
                  <a:schemeClr val="tx2"/>
                </a:solidFill>
              </a:defRPr>
            </a:lvl4pPr>
            <a:lvl5pPr marL="1828800" indent="0">
              <a:buNone/>
              <a:defRPr>
                <a:solidFill>
                  <a:schemeClr val="tx2"/>
                </a:solidFill>
              </a:defRPr>
            </a:lvl5pPr>
          </a:lstStyle>
          <a:p>
            <a:pPr lvl="0"/>
            <a:r>
              <a:rPr lang="en-GB" noProof="0" dirty="0" smtClean="0"/>
              <a:t>Subtitle</a:t>
            </a:r>
          </a:p>
        </p:txBody>
      </p:sp>
      <p:sp>
        <p:nvSpPr>
          <p:cNvPr id="43" name="Rectangle 10"/>
          <p:cNvSpPr txBox="1">
            <a:spLocks noChangeArrowheads="1"/>
          </p:cNvSpPr>
          <p:nvPr userDrawn="1"/>
        </p:nvSpPr>
        <p:spPr>
          <a:xfrm>
            <a:off x="407669" y="6069050"/>
            <a:ext cx="2232402" cy="273007"/>
          </a:xfrm>
          <a:prstGeom prst="rect">
            <a:avLst/>
          </a:prstGeom>
          <a:ln/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l" defTabSz="914400" rtl="0" eaLnBrk="1" latinLnBrk="0" hangingPunct="1">
              <a:defRPr sz="900" kern="1200">
                <a:solidFill>
                  <a:schemeClr val="accent6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en-GB" dirty="0" smtClean="0">
                <a:solidFill>
                  <a:srgbClr val="D7D2CB">
                    <a:lumMod val="50000"/>
                  </a:srgbClr>
                </a:solidFill>
              </a:rPr>
              <a:t>Page  </a:t>
            </a:r>
            <a:fld id="{4A1B87DD-86B5-48CA-9454-66C05345144F}" type="slidenum">
              <a:rPr lang="en-US" smtClean="0">
                <a:solidFill>
                  <a:srgbClr val="D7D2CB">
                    <a:lumMod val="50000"/>
                  </a:srgbClr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D7D2CB">
                  <a:lumMod val="50000"/>
                </a:srgbClr>
              </a:solidFill>
            </a:endParaRPr>
          </a:p>
        </p:txBody>
      </p:sp>
      <p:grpSp>
        <p:nvGrpSpPr>
          <p:cNvPr id="62" name="Group 4"/>
          <p:cNvGrpSpPr>
            <a:grpSpLocks noChangeAspect="1"/>
          </p:cNvGrpSpPr>
          <p:nvPr userDrawn="1"/>
        </p:nvGrpSpPr>
        <p:grpSpPr bwMode="auto">
          <a:xfrm>
            <a:off x="9791825" y="6125194"/>
            <a:ext cx="1289050" cy="169863"/>
            <a:chOff x="4649" y="3974"/>
            <a:chExt cx="812" cy="107"/>
          </a:xfrm>
        </p:grpSpPr>
        <p:sp>
          <p:nvSpPr>
            <p:cNvPr id="63" name="AutoShape 3"/>
            <p:cNvSpPr>
              <a:spLocks noChangeAspect="1" noChangeArrowheads="1" noTextEdit="1"/>
            </p:cNvSpPr>
            <p:nvPr userDrawn="1"/>
          </p:nvSpPr>
          <p:spPr bwMode="auto">
            <a:xfrm>
              <a:off x="4649" y="3974"/>
              <a:ext cx="812" cy="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64" name="Freeform 63"/>
            <p:cNvSpPr>
              <a:spLocks noEditPoints="1"/>
            </p:cNvSpPr>
            <p:nvPr userDrawn="1"/>
          </p:nvSpPr>
          <p:spPr bwMode="auto">
            <a:xfrm>
              <a:off x="4649" y="3974"/>
              <a:ext cx="812" cy="107"/>
            </a:xfrm>
            <a:custGeom>
              <a:avLst/>
              <a:gdLst>
                <a:gd name="T0" fmla="*/ 2293 w 3248"/>
                <a:gd name="T1" fmla="*/ 424 h 428"/>
                <a:gd name="T2" fmla="*/ 2209 w 3248"/>
                <a:gd name="T3" fmla="*/ 355 h 428"/>
                <a:gd name="T4" fmla="*/ 2159 w 3248"/>
                <a:gd name="T5" fmla="*/ 76 h 428"/>
                <a:gd name="T6" fmla="*/ 2306 w 3248"/>
                <a:gd name="T7" fmla="*/ 5 h 428"/>
                <a:gd name="T8" fmla="*/ 2042 w 3248"/>
                <a:gd name="T9" fmla="*/ 407 h 428"/>
                <a:gd name="T10" fmla="*/ 611 w 3248"/>
                <a:gd name="T11" fmla="*/ 11 h 428"/>
                <a:gd name="T12" fmla="*/ 672 w 3248"/>
                <a:gd name="T13" fmla="*/ 353 h 428"/>
                <a:gd name="T14" fmla="*/ 737 w 3248"/>
                <a:gd name="T15" fmla="*/ 376 h 428"/>
                <a:gd name="T16" fmla="*/ 909 w 3248"/>
                <a:gd name="T17" fmla="*/ 1 h 428"/>
                <a:gd name="T18" fmla="*/ 261 w 3248"/>
                <a:gd name="T19" fmla="*/ 332 h 428"/>
                <a:gd name="T20" fmla="*/ 114 w 3248"/>
                <a:gd name="T21" fmla="*/ 347 h 428"/>
                <a:gd name="T22" fmla="*/ 94 w 3248"/>
                <a:gd name="T23" fmla="*/ 277 h 428"/>
                <a:gd name="T24" fmla="*/ 261 w 3248"/>
                <a:gd name="T25" fmla="*/ 332 h 428"/>
                <a:gd name="T26" fmla="*/ 52 w 3248"/>
                <a:gd name="T27" fmla="*/ 102 h 428"/>
                <a:gd name="T28" fmla="*/ 234 w 3248"/>
                <a:gd name="T29" fmla="*/ 90 h 428"/>
                <a:gd name="T30" fmla="*/ 179 w 3248"/>
                <a:gd name="T31" fmla="*/ 176 h 428"/>
                <a:gd name="T32" fmla="*/ 9 w 3248"/>
                <a:gd name="T33" fmla="*/ 257 h 428"/>
                <a:gd name="T34" fmla="*/ 35 w 3248"/>
                <a:gd name="T35" fmla="*/ 394 h 428"/>
                <a:gd name="T36" fmla="*/ 164 w 3248"/>
                <a:gd name="T37" fmla="*/ 426 h 428"/>
                <a:gd name="T38" fmla="*/ 284 w 3248"/>
                <a:gd name="T39" fmla="*/ 404 h 428"/>
                <a:gd name="T40" fmla="*/ 331 w 3248"/>
                <a:gd name="T41" fmla="*/ 45 h 428"/>
                <a:gd name="T42" fmla="*/ 1319 w 3248"/>
                <a:gd name="T43" fmla="*/ 332 h 428"/>
                <a:gd name="T44" fmla="*/ 1168 w 3248"/>
                <a:gd name="T45" fmla="*/ 344 h 428"/>
                <a:gd name="T46" fmla="*/ 1155 w 3248"/>
                <a:gd name="T47" fmla="*/ 272 h 428"/>
                <a:gd name="T48" fmla="*/ 1264 w 3248"/>
                <a:gd name="T49" fmla="*/ 0 h 428"/>
                <a:gd name="T50" fmla="*/ 1122 w 3248"/>
                <a:gd name="T51" fmla="*/ 98 h 428"/>
                <a:gd name="T52" fmla="*/ 1298 w 3248"/>
                <a:gd name="T53" fmla="*/ 94 h 428"/>
                <a:gd name="T54" fmla="*/ 1212 w 3248"/>
                <a:gd name="T55" fmla="*/ 177 h 428"/>
                <a:gd name="T56" fmla="*/ 1064 w 3248"/>
                <a:gd name="T57" fmla="*/ 270 h 428"/>
                <a:gd name="T58" fmla="*/ 1102 w 3248"/>
                <a:gd name="T59" fmla="*/ 401 h 428"/>
                <a:gd name="T60" fmla="*/ 1246 w 3248"/>
                <a:gd name="T61" fmla="*/ 423 h 428"/>
                <a:gd name="T62" fmla="*/ 1354 w 3248"/>
                <a:gd name="T63" fmla="*/ 407 h 428"/>
                <a:gd name="T64" fmla="*/ 1381 w 3248"/>
                <a:gd name="T65" fmla="*/ 36 h 428"/>
                <a:gd name="T66" fmla="*/ 2714 w 3248"/>
                <a:gd name="T67" fmla="*/ 326 h 428"/>
                <a:gd name="T68" fmla="*/ 2576 w 3248"/>
                <a:gd name="T69" fmla="*/ 337 h 428"/>
                <a:gd name="T70" fmla="*/ 2533 w 3248"/>
                <a:gd name="T71" fmla="*/ 4 h 428"/>
                <a:gd name="T72" fmla="*/ 2468 w 3248"/>
                <a:gd name="T73" fmla="*/ 364 h 428"/>
                <a:gd name="T74" fmla="*/ 2611 w 3248"/>
                <a:gd name="T75" fmla="*/ 427 h 428"/>
                <a:gd name="T76" fmla="*/ 2761 w 3248"/>
                <a:gd name="T77" fmla="*/ 403 h 428"/>
                <a:gd name="T78" fmla="*/ 2937 w 3248"/>
                <a:gd name="T79" fmla="*/ 413 h 428"/>
                <a:gd name="T80" fmla="*/ 3135 w 3248"/>
                <a:gd name="T81" fmla="*/ 422 h 428"/>
                <a:gd name="T82" fmla="*/ 3248 w 3248"/>
                <a:gd name="T83" fmla="*/ 300 h 428"/>
                <a:gd name="T84" fmla="*/ 3184 w 3248"/>
                <a:gd name="T85" fmla="*/ 204 h 428"/>
                <a:gd name="T86" fmla="*/ 3038 w 3248"/>
                <a:gd name="T87" fmla="*/ 127 h 428"/>
                <a:gd name="T88" fmla="*/ 3076 w 3248"/>
                <a:gd name="T89" fmla="*/ 76 h 428"/>
                <a:gd name="T90" fmla="*/ 3232 w 3248"/>
                <a:gd name="T91" fmla="*/ 30 h 428"/>
                <a:gd name="T92" fmla="*/ 3039 w 3248"/>
                <a:gd name="T93" fmla="*/ 8 h 428"/>
                <a:gd name="T94" fmla="*/ 2943 w 3248"/>
                <a:gd name="T95" fmla="*/ 122 h 428"/>
                <a:gd name="T96" fmla="*/ 3021 w 3248"/>
                <a:gd name="T97" fmla="*/ 229 h 428"/>
                <a:gd name="T98" fmla="*/ 3154 w 3248"/>
                <a:gd name="T99" fmla="*/ 300 h 428"/>
                <a:gd name="T100" fmla="*/ 3113 w 3248"/>
                <a:gd name="T101" fmla="*/ 350 h 428"/>
                <a:gd name="T102" fmla="*/ 1639 w 3248"/>
                <a:gd name="T103" fmla="*/ 80 h 428"/>
                <a:gd name="T104" fmla="*/ 1790 w 3248"/>
                <a:gd name="T105" fmla="*/ 97 h 428"/>
                <a:gd name="T106" fmla="*/ 1832 w 3248"/>
                <a:gd name="T107" fmla="*/ 245 h 428"/>
                <a:gd name="T108" fmla="*/ 1739 w 3248"/>
                <a:gd name="T109" fmla="*/ 353 h 428"/>
                <a:gd name="T110" fmla="*/ 1652 w 3248"/>
                <a:gd name="T111" fmla="*/ 4 h 428"/>
                <a:gd name="T112" fmla="*/ 1701 w 3248"/>
                <a:gd name="T113" fmla="*/ 428 h 428"/>
                <a:gd name="T114" fmla="*/ 1885 w 3248"/>
                <a:gd name="T115" fmla="*/ 369 h 428"/>
                <a:gd name="T116" fmla="*/ 1930 w 3248"/>
                <a:gd name="T117" fmla="*/ 187 h 428"/>
                <a:gd name="T118" fmla="*/ 1786 w 3248"/>
                <a:gd name="T119" fmla="*/ 8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248" h="428">
                  <a:moveTo>
                    <a:pt x="2042" y="407"/>
                  </a:moveTo>
                  <a:lnTo>
                    <a:pt x="2042" y="407"/>
                  </a:lnTo>
                  <a:lnTo>
                    <a:pt x="2055" y="411"/>
                  </a:lnTo>
                  <a:lnTo>
                    <a:pt x="2089" y="418"/>
                  </a:lnTo>
                  <a:lnTo>
                    <a:pt x="2113" y="421"/>
                  </a:lnTo>
                  <a:lnTo>
                    <a:pt x="2140" y="425"/>
                  </a:lnTo>
                  <a:lnTo>
                    <a:pt x="2171" y="427"/>
                  </a:lnTo>
                  <a:lnTo>
                    <a:pt x="2205" y="428"/>
                  </a:lnTo>
                  <a:lnTo>
                    <a:pt x="2205" y="428"/>
                  </a:lnTo>
                  <a:lnTo>
                    <a:pt x="2239" y="427"/>
                  </a:lnTo>
                  <a:lnTo>
                    <a:pt x="2268" y="426"/>
                  </a:lnTo>
                  <a:lnTo>
                    <a:pt x="2293" y="424"/>
                  </a:lnTo>
                  <a:lnTo>
                    <a:pt x="2312" y="422"/>
                  </a:lnTo>
                  <a:lnTo>
                    <a:pt x="2339" y="419"/>
                  </a:lnTo>
                  <a:lnTo>
                    <a:pt x="2347" y="417"/>
                  </a:lnTo>
                  <a:lnTo>
                    <a:pt x="2347" y="346"/>
                  </a:lnTo>
                  <a:lnTo>
                    <a:pt x="2347" y="346"/>
                  </a:lnTo>
                  <a:lnTo>
                    <a:pt x="2339" y="347"/>
                  </a:lnTo>
                  <a:lnTo>
                    <a:pt x="2314" y="351"/>
                  </a:lnTo>
                  <a:lnTo>
                    <a:pt x="2277" y="354"/>
                  </a:lnTo>
                  <a:lnTo>
                    <a:pt x="2255" y="355"/>
                  </a:lnTo>
                  <a:lnTo>
                    <a:pt x="2230" y="355"/>
                  </a:lnTo>
                  <a:lnTo>
                    <a:pt x="2230" y="355"/>
                  </a:lnTo>
                  <a:lnTo>
                    <a:pt x="2209" y="355"/>
                  </a:lnTo>
                  <a:lnTo>
                    <a:pt x="2191" y="354"/>
                  </a:lnTo>
                  <a:lnTo>
                    <a:pt x="2160" y="351"/>
                  </a:lnTo>
                  <a:lnTo>
                    <a:pt x="2141" y="349"/>
                  </a:lnTo>
                  <a:lnTo>
                    <a:pt x="2134" y="348"/>
                  </a:lnTo>
                  <a:lnTo>
                    <a:pt x="2134" y="247"/>
                  </a:lnTo>
                  <a:lnTo>
                    <a:pt x="2318" y="247"/>
                  </a:lnTo>
                  <a:lnTo>
                    <a:pt x="2318" y="175"/>
                  </a:lnTo>
                  <a:lnTo>
                    <a:pt x="2134" y="175"/>
                  </a:lnTo>
                  <a:lnTo>
                    <a:pt x="2134" y="79"/>
                  </a:lnTo>
                  <a:lnTo>
                    <a:pt x="2134" y="79"/>
                  </a:lnTo>
                  <a:lnTo>
                    <a:pt x="2141" y="78"/>
                  </a:lnTo>
                  <a:lnTo>
                    <a:pt x="2159" y="76"/>
                  </a:lnTo>
                  <a:lnTo>
                    <a:pt x="2187" y="74"/>
                  </a:lnTo>
                  <a:lnTo>
                    <a:pt x="2224" y="73"/>
                  </a:lnTo>
                  <a:lnTo>
                    <a:pt x="2224" y="73"/>
                  </a:lnTo>
                  <a:lnTo>
                    <a:pt x="2247" y="73"/>
                  </a:lnTo>
                  <a:lnTo>
                    <a:pt x="2268" y="74"/>
                  </a:lnTo>
                  <a:lnTo>
                    <a:pt x="2305" y="77"/>
                  </a:lnTo>
                  <a:lnTo>
                    <a:pt x="2331" y="80"/>
                  </a:lnTo>
                  <a:lnTo>
                    <a:pt x="2340" y="82"/>
                  </a:lnTo>
                  <a:lnTo>
                    <a:pt x="2340" y="10"/>
                  </a:lnTo>
                  <a:lnTo>
                    <a:pt x="2340" y="10"/>
                  </a:lnTo>
                  <a:lnTo>
                    <a:pt x="2331" y="9"/>
                  </a:lnTo>
                  <a:lnTo>
                    <a:pt x="2306" y="5"/>
                  </a:lnTo>
                  <a:lnTo>
                    <a:pt x="2266" y="2"/>
                  </a:lnTo>
                  <a:lnTo>
                    <a:pt x="2242" y="1"/>
                  </a:lnTo>
                  <a:lnTo>
                    <a:pt x="2214" y="0"/>
                  </a:lnTo>
                  <a:lnTo>
                    <a:pt x="2214" y="0"/>
                  </a:lnTo>
                  <a:lnTo>
                    <a:pt x="2176" y="1"/>
                  </a:lnTo>
                  <a:lnTo>
                    <a:pt x="2144" y="3"/>
                  </a:lnTo>
                  <a:lnTo>
                    <a:pt x="2114" y="6"/>
                  </a:lnTo>
                  <a:lnTo>
                    <a:pt x="2089" y="9"/>
                  </a:lnTo>
                  <a:lnTo>
                    <a:pt x="2069" y="13"/>
                  </a:lnTo>
                  <a:lnTo>
                    <a:pt x="2055" y="15"/>
                  </a:lnTo>
                  <a:lnTo>
                    <a:pt x="2042" y="19"/>
                  </a:lnTo>
                  <a:lnTo>
                    <a:pt x="2042" y="407"/>
                  </a:lnTo>
                  <a:close/>
                  <a:moveTo>
                    <a:pt x="726" y="246"/>
                  </a:moveTo>
                  <a:lnTo>
                    <a:pt x="726" y="246"/>
                  </a:lnTo>
                  <a:lnTo>
                    <a:pt x="722" y="257"/>
                  </a:lnTo>
                  <a:lnTo>
                    <a:pt x="719" y="270"/>
                  </a:lnTo>
                  <a:lnTo>
                    <a:pt x="719" y="270"/>
                  </a:lnTo>
                  <a:lnTo>
                    <a:pt x="715" y="257"/>
                  </a:lnTo>
                  <a:lnTo>
                    <a:pt x="712" y="246"/>
                  </a:lnTo>
                  <a:lnTo>
                    <a:pt x="630" y="39"/>
                  </a:lnTo>
                  <a:lnTo>
                    <a:pt x="630" y="39"/>
                  </a:lnTo>
                  <a:lnTo>
                    <a:pt x="624" y="28"/>
                  </a:lnTo>
                  <a:lnTo>
                    <a:pt x="618" y="19"/>
                  </a:lnTo>
                  <a:lnTo>
                    <a:pt x="611" y="11"/>
                  </a:lnTo>
                  <a:lnTo>
                    <a:pt x="603" y="7"/>
                  </a:lnTo>
                  <a:lnTo>
                    <a:pt x="593" y="3"/>
                  </a:lnTo>
                  <a:lnTo>
                    <a:pt x="581" y="1"/>
                  </a:lnTo>
                  <a:lnTo>
                    <a:pt x="569" y="1"/>
                  </a:lnTo>
                  <a:lnTo>
                    <a:pt x="555" y="0"/>
                  </a:lnTo>
                  <a:lnTo>
                    <a:pt x="555" y="0"/>
                  </a:lnTo>
                  <a:lnTo>
                    <a:pt x="529" y="1"/>
                  </a:lnTo>
                  <a:lnTo>
                    <a:pt x="513" y="2"/>
                  </a:lnTo>
                  <a:lnTo>
                    <a:pt x="471" y="422"/>
                  </a:lnTo>
                  <a:lnTo>
                    <a:pt x="564" y="422"/>
                  </a:lnTo>
                  <a:lnTo>
                    <a:pt x="584" y="140"/>
                  </a:lnTo>
                  <a:lnTo>
                    <a:pt x="672" y="353"/>
                  </a:lnTo>
                  <a:lnTo>
                    <a:pt x="672" y="353"/>
                  </a:lnTo>
                  <a:lnTo>
                    <a:pt x="675" y="359"/>
                  </a:lnTo>
                  <a:lnTo>
                    <a:pt x="679" y="364"/>
                  </a:lnTo>
                  <a:lnTo>
                    <a:pt x="684" y="368"/>
                  </a:lnTo>
                  <a:lnTo>
                    <a:pt x="689" y="371"/>
                  </a:lnTo>
                  <a:lnTo>
                    <a:pt x="695" y="373"/>
                  </a:lnTo>
                  <a:lnTo>
                    <a:pt x="702" y="376"/>
                  </a:lnTo>
                  <a:lnTo>
                    <a:pt x="710" y="377"/>
                  </a:lnTo>
                  <a:lnTo>
                    <a:pt x="719" y="377"/>
                  </a:lnTo>
                  <a:lnTo>
                    <a:pt x="719" y="377"/>
                  </a:lnTo>
                  <a:lnTo>
                    <a:pt x="728" y="377"/>
                  </a:lnTo>
                  <a:lnTo>
                    <a:pt x="737" y="376"/>
                  </a:lnTo>
                  <a:lnTo>
                    <a:pt x="744" y="373"/>
                  </a:lnTo>
                  <a:lnTo>
                    <a:pt x="750" y="371"/>
                  </a:lnTo>
                  <a:lnTo>
                    <a:pt x="755" y="368"/>
                  </a:lnTo>
                  <a:lnTo>
                    <a:pt x="759" y="364"/>
                  </a:lnTo>
                  <a:lnTo>
                    <a:pt x="762" y="359"/>
                  </a:lnTo>
                  <a:lnTo>
                    <a:pt x="765" y="353"/>
                  </a:lnTo>
                  <a:lnTo>
                    <a:pt x="853" y="140"/>
                  </a:lnTo>
                  <a:lnTo>
                    <a:pt x="874" y="422"/>
                  </a:lnTo>
                  <a:lnTo>
                    <a:pt x="967" y="422"/>
                  </a:lnTo>
                  <a:lnTo>
                    <a:pt x="925" y="2"/>
                  </a:lnTo>
                  <a:lnTo>
                    <a:pt x="925" y="2"/>
                  </a:lnTo>
                  <a:lnTo>
                    <a:pt x="909" y="1"/>
                  </a:lnTo>
                  <a:lnTo>
                    <a:pt x="883" y="0"/>
                  </a:lnTo>
                  <a:lnTo>
                    <a:pt x="883" y="0"/>
                  </a:lnTo>
                  <a:lnTo>
                    <a:pt x="868" y="1"/>
                  </a:lnTo>
                  <a:lnTo>
                    <a:pt x="856" y="1"/>
                  </a:lnTo>
                  <a:lnTo>
                    <a:pt x="845" y="3"/>
                  </a:lnTo>
                  <a:lnTo>
                    <a:pt x="836" y="7"/>
                  </a:lnTo>
                  <a:lnTo>
                    <a:pt x="827" y="11"/>
                  </a:lnTo>
                  <a:lnTo>
                    <a:pt x="819" y="19"/>
                  </a:lnTo>
                  <a:lnTo>
                    <a:pt x="813" y="28"/>
                  </a:lnTo>
                  <a:lnTo>
                    <a:pt x="808" y="39"/>
                  </a:lnTo>
                  <a:lnTo>
                    <a:pt x="726" y="246"/>
                  </a:lnTo>
                  <a:close/>
                  <a:moveTo>
                    <a:pt x="261" y="332"/>
                  </a:moveTo>
                  <a:lnTo>
                    <a:pt x="261" y="332"/>
                  </a:lnTo>
                  <a:lnTo>
                    <a:pt x="241" y="338"/>
                  </a:lnTo>
                  <a:lnTo>
                    <a:pt x="215" y="347"/>
                  </a:lnTo>
                  <a:lnTo>
                    <a:pt x="200" y="350"/>
                  </a:lnTo>
                  <a:lnTo>
                    <a:pt x="186" y="353"/>
                  </a:lnTo>
                  <a:lnTo>
                    <a:pt x="172" y="355"/>
                  </a:lnTo>
                  <a:lnTo>
                    <a:pt x="157" y="355"/>
                  </a:lnTo>
                  <a:lnTo>
                    <a:pt x="157" y="355"/>
                  </a:lnTo>
                  <a:lnTo>
                    <a:pt x="144" y="355"/>
                  </a:lnTo>
                  <a:lnTo>
                    <a:pt x="131" y="353"/>
                  </a:lnTo>
                  <a:lnTo>
                    <a:pt x="120" y="349"/>
                  </a:lnTo>
                  <a:lnTo>
                    <a:pt x="114" y="347"/>
                  </a:lnTo>
                  <a:lnTo>
                    <a:pt x="109" y="344"/>
                  </a:lnTo>
                  <a:lnTo>
                    <a:pt x="105" y="340"/>
                  </a:lnTo>
                  <a:lnTo>
                    <a:pt x="101" y="336"/>
                  </a:lnTo>
                  <a:lnTo>
                    <a:pt x="98" y="331"/>
                  </a:lnTo>
                  <a:lnTo>
                    <a:pt x="95" y="326"/>
                  </a:lnTo>
                  <a:lnTo>
                    <a:pt x="93" y="321"/>
                  </a:lnTo>
                  <a:lnTo>
                    <a:pt x="92" y="315"/>
                  </a:lnTo>
                  <a:lnTo>
                    <a:pt x="91" y="308"/>
                  </a:lnTo>
                  <a:lnTo>
                    <a:pt x="90" y="300"/>
                  </a:lnTo>
                  <a:lnTo>
                    <a:pt x="90" y="300"/>
                  </a:lnTo>
                  <a:lnTo>
                    <a:pt x="91" y="288"/>
                  </a:lnTo>
                  <a:lnTo>
                    <a:pt x="94" y="277"/>
                  </a:lnTo>
                  <a:lnTo>
                    <a:pt x="96" y="272"/>
                  </a:lnTo>
                  <a:lnTo>
                    <a:pt x="99" y="266"/>
                  </a:lnTo>
                  <a:lnTo>
                    <a:pt x="103" y="262"/>
                  </a:lnTo>
                  <a:lnTo>
                    <a:pt x="106" y="258"/>
                  </a:lnTo>
                  <a:lnTo>
                    <a:pt x="111" y="255"/>
                  </a:lnTo>
                  <a:lnTo>
                    <a:pt x="116" y="252"/>
                  </a:lnTo>
                  <a:lnTo>
                    <a:pt x="123" y="249"/>
                  </a:lnTo>
                  <a:lnTo>
                    <a:pt x="129" y="247"/>
                  </a:lnTo>
                  <a:lnTo>
                    <a:pt x="145" y="244"/>
                  </a:lnTo>
                  <a:lnTo>
                    <a:pt x="162" y="242"/>
                  </a:lnTo>
                  <a:lnTo>
                    <a:pt x="261" y="239"/>
                  </a:lnTo>
                  <a:lnTo>
                    <a:pt x="261" y="332"/>
                  </a:lnTo>
                  <a:close/>
                  <a:moveTo>
                    <a:pt x="205" y="0"/>
                  </a:moveTo>
                  <a:lnTo>
                    <a:pt x="205" y="0"/>
                  </a:lnTo>
                  <a:lnTo>
                    <a:pt x="176" y="1"/>
                  </a:lnTo>
                  <a:lnTo>
                    <a:pt x="147" y="4"/>
                  </a:lnTo>
                  <a:lnTo>
                    <a:pt x="121" y="7"/>
                  </a:lnTo>
                  <a:lnTo>
                    <a:pt x="97" y="12"/>
                  </a:lnTo>
                  <a:lnTo>
                    <a:pt x="77" y="17"/>
                  </a:lnTo>
                  <a:lnTo>
                    <a:pt x="58" y="23"/>
                  </a:lnTo>
                  <a:lnTo>
                    <a:pt x="44" y="28"/>
                  </a:lnTo>
                  <a:lnTo>
                    <a:pt x="33" y="33"/>
                  </a:lnTo>
                  <a:lnTo>
                    <a:pt x="52" y="102"/>
                  </a:lnTo>
                  <a:lnTo>
                    <a:pt x="52" y="102"/>
                  </a:lnTo>
                  <a:lnTo>
                    <a:pt x="63" y="98"/>
                  </a:lnTo>
                  <a:lnTo>
                    <a:pt x="92" y="91"/>
                  </a:lnTo>
                  <a:lnTo>
                    <a:pt x="111" y="86"/>
                  </a:lnTo>
                  <a:lnTo>
                    <a:pt x="133" y="82"/>
                  </a:lnTo>
                  <a:lnTo>
                    <a:pt x="155" y="80"/>
                  </a:lnTo>
                  <a:lnTo>
                    <a:pt x="179" y="79"/>
                  </a:lnTo>
                  <a:lnTo>
                    <a:pt x="179" y="79"/>
                  </a:lnTo>
                  <a:lnTo>
                    <a:pt x="197" y="80"/>
                  </a:lnTo>
                  <a:lnTo>
                    <a:pt x="214" y="82"/>
                  </a:lnTo>
                  <a:lnTo>
                    <a:pt x="221" y="84"/>
                  </a:lnTo>
                  <a:lnTo>
                    <a:pt x="228" y="86"/>
                  </a:lnTo>
                  <a:lnTo>
                    <a:pt x="234" y="90"/>
                  </a:lnTo>
                  <a:lnTo>
                    <a:pt x="239" y="94"/>
                  </a:lnTo>
                  <a:lnTo>
                    <a:pt x="244" y="98"/>
                  </a:lnTo>
                  <a:lnTo>
                    <a:pt x="248" y="102"/>
                  </a:lnTo>
                  <a:lnTo>
                    <a:pt x="251" y="108"/>
                  </a:lnTo>
                  <a:lnTo>
                    <a:pt x="254" y="114"/>
                  </a:lnTo>
                  <a:lnTo>
                    <a:pt x="256" y="120"/>
                  </a:lnTo>
                  <a:lnTo>
                    <a:pt x="258" y="129"/>
                  </a:lnTo>
                  <a:lnTo>
                    <a:pt x="260" y="137"/>
                  </a:lnTo>
                  <a:lnTo>
                    <a:pt x="260" y="146"/>
                  </a:lnTo>
                  <a:lnTo>
                    <a:pt x="260" y="176"/>
                  </a:lnTo>
                  <a:lnTo>
                    <a:pt x="179" y="176"/>
                  </a:lnTo>
                  <a:lnTo>
                    <a:pt x="179" y="176"/>
                  </a:lnTo>
                  <a:lnTo>
                    <a:pt x="154" y="177"/>
                  </a:lnTo>
                  <a:lnTo>
                    <a:pt x="132" y="179"/>
                  </a:lnTo>
                  <a:lnTo>
                    <a:pt x="111" y="182"/>
                  </a:lnTo>
                  <a:lnTo>
                    <a:pt x="93" y="187"/>
                  </a:lnTo>
                  <a:lnTo>
                    <a:pt x="77" y="192"/>
                  </a:lnTo>
                  <a:lnTo>
                    <a:pt x="61" y="200"/>
                  </a:lnTo>
                  <a:lnTo>
                    <a:pt x="49" y="207"/>
                  </a:lnTo>
                  <a:lnTo>
                    <a:pt x="38" y="216"/>
                  </a:lnTo>
                  <a:lnTo>
                    <a:pt x="29" y="225"/>
                  </a:lnTo>
                  <a:lnTo>
                    <a:pt x="20" y="236"/>
                  </a:lnTo>
                  <a:lnTo>
                    <a:pt x="14" y="246"/>
                  </a:lnTo>
                  <a:lnTo>
                    <a:pt x="9" y="257"/>
                  </a:lnTo>
                  <a:lnTo>
                    <a:pt x="5" y="270"/>
                  </a:lnTo>
                  <a:lnTo>
                    <a:pt x="2" y="282"/>
                  </a:lnTo>
                  <a:lnTo>
                    <a:pt x="1" y="294"/>
                  </a:lnTo>
                  <a:lnTo>
                    <a:pt x="0" y="307"/>
                  </a:lnTo>
                  <a:lnTo>
                    <a:pt x="0" y="307"/>
                  </a:lnTo>
                  <a:lnTo>
                    <a:pt x="1" y="323"/>
                  </a:lnTo>
                  <a:lnTo>
                    <a:pt x="3" y="338"/>
                  </a:lnTo>
                  <a:lnTo>
                    <a:pt x="7" y="352"/>
                  </a:lnTo>
                  <a:lnTo>
                    <a:pt x="12" y="364"/>
                  </a:lnTo>
                  <a:lnTo>
                    <a:pt x="19" y="376"/>
                  </a:lnTo>
                  <a:lnTo>
                    <a:pt x="27" y="386"/>
                  </a:lnTo>
                  <a:lnTo>
                    <a:pt x="35" y="394"/>
                  </a:lnTo>
                  <a:lnTo>
                    <a:pt x="45" y="401"/>
                  </a:lnTo>
                  <a:lnTo>
                    <a:pt x="54" y="408"/>
                  </a:lnTo>
                  <a:lnTo>
                    <a:pt x="65" y="414"/>
                  </a:lnTo>
                  <a:lnTo>
                    <a:pt x="77" y="418"/>
                  </a:lnTo>
                  <a:lnTo>
                    <a:pt x="89" y="422"/>
                  </a:lnTo>
                  <a:lnTo>
                    <a:pt x="101" y="424"/>
                  </a:lnTo>
                  <a:lnTo>
                    <a:pt x="113" y="426"/>
                  </a:lnTo>
                  <a:lnTo>
                    <a:pt x="126" y="427"/>
                  </a:lnTo>
                  <a:lnTo>
                    <a:pt x="138" y="428"/>
                  </a:lnTo>
                  <a:lnTo>
                    <a:pt x="138" y="428"/>
                  </a:lnTo>
                  <a:lnTo>
                    <a:pt x="151" y="427"/>
                  </a:lnTo>
                  <a:lnTo>
                    <a:pt x="164" y="426"/>
                  </a:lnTo>
                  <a:lnTo>
                    <a:pt x="189" y="423"/>
                  </a:lnTo>
                  <a:lnTo>
                    <a:pt x="209" y="418"/>
                  </a:lnTo>
                  <a:lnTo>
                    <a:pt x="227" y="412"/>
                  </a:lnTo>
                  <a:lnTo>
                    <a:pt x="241" y="406"/>
                  </a:lnTo>
                  <a:lnTo>
                    <a:pt x="252" y="401"/>
                  </a:lnTo>
                  <a:lnTo>
                    <a:pt x="260" y="397"/>
                  </a:lnTo>
                  <a:lnTo>
                    <a:pt x="264" y="396"/>
                  </a:lnTo>
                  <a:lnTo>
                    <a:pt x="264" y="396"/>
                  </a:lnTo>
                  <a:lnTo>
                    <a:pt x="266" y="397"/>
                  </a:lnTo>
                  <a:lnTo>
                    <a:pt x="270" y="398"/>
                  </a:lnTo>
                  <a:lnTo>
                    <a:pt x="276" y="401"/>
                  </a:lnTo>
                  <a:lnTo>
                    <a:pt x="284" y="404"/>
                  </a:lnTo>
                  <a:lnTo>
                    <a:pt x="295" y="407"/>
                  </a:lnTo>
                  <a:lnTo>
                    <a:pt x="311" y="411"/>
                  </a:lnTo>
                  <a:lnTo>
                    <a:pt x="329" y="412"/>
                  </a:lnTo>
                  <a:lnTo>
                    <a:pt x="352" y="413"/>
                  </a:lnTo>
                  <a:lnTo>
                    <a:pt x="352" y="122"/>
                  </a:lnTo>
                  <a:lnTo>
                    <a:pt x="352" y="122"/>
                  </a:lnTo>
                  <a:lnTo>
                    <a:pt x="352" y="106"/>
                  </a:lnTo>
                  <a:lnTo>
                    <a:pt x="350" y="92"/>
                  </a:lnTo>
                  <a:lnTo>
                    <a:pt x="347" y="78"/>
                  </a:lnTo>
                  <a:lnTo>
                    <a:pt x="343" y="66"/>
                  </a:lnTo>
                  <a:lnTo>
                    <a:pt x="337" y="56"/>
                  </a:lnTo>
                  <a:lnTo>
                    <a:pt x="331" y="45"/>
                  </a:lnTo>
                  <a:lnTo>
                    <a:pt x="323" y="36"/>
                  </a:lnTo>
                  <a:lnTo>
                    <a:pt x="314" y="29"/>
                  </a:lnTo>
                  <a:lnTo>
                    <a:pt x="304" y="22"/>
                  </a:lnTo>
                  <a:lnTo>
                    <a:pt x="293" y="15"/>
                  </a:lnTo>
                  <a:lnTo>
                    <a:pt x="281" y="11"/>
                  </a:lnTo>
                  <a:lnTo>
                    <a:pt x="268" y="7"/>
                  </a:lnTo>
                  <a:lnTo>
                    <a:pt x="253" y="4"/>
                  </a:lnTo>
                  <a:lnTo>
                    <a:pt x="238" y="2"/>
                  </a:lnTo>
                  <a:lnTo>
                    <a:pt x="223" y="1"/>
                  </a:lnTo>
                  <a:lnTo>
                    <a:pt x="205" y="0"/>
                  </a:lnTo>
                  <a:close/>
                  <a:moveTo>
                    <a:pt x="1319" y="332"/>
                  </a:moveTo>
                  <a:lnTo>
                    <a:pt x="1319" y="332"/>
                  </a:lnTo>
                  <a:lnTo>
                    <a:pt x="1300" y="338"/>
                  </a:lnTo>
                  <a:lnTo>
                    <a:pt x="1273" y="347"/>
                  </a:lnTo>
                  <a:lnTo>
                    <a:pt x="1259" y="350"/>
                  </a:lnTo>
                  <a:lnTo>
                    <a:pt x="1243" y="353"/>
                  </a:lnTo>
                  <a:lnTo>
                    <a:pt x="1229" y="355"/>
                  </a:lnTo>
                  <a:lnTo>
                    <a:pt x="1216" y="355"/>
                  </a:lnTo>
                  <a:lnTo>
                    <a:pt x="1216" y="355"/>
                  </a:lnTo>
                  <a:lnTo>
                    <a:pt x="1202" y="355"/>
                  </a:lnTo>
                  <a:lnTo>
                    <a:pt x="1189" y="353"/>
                  </a:lnTo>
                  <a:lnTo>
                    <a:pt x="1177" y="349"/>
                  </a:lnTo>
                  <a:lnTo>
                    <a:pt x="1172" y="347"/>
                  </a:lnTo>
                  <a:lnTo>
                    <a:pt x="1168" y="344"/>
                  </a:lnTo>
                  <a:lnTo>
                    <a:pt x="1164" y="340"/>
                  </a:lnTo>
                  <a:lnTo>
                    <a:pt x="1160" y="336"/>
                  </a:lnTo>
                  <a:lnTo>
                    <a:pt x="1157" y="331"/>
                  </a:lnTo>
                  <a:lnTo>
                    <a:pt x="1154" y="326"/>
                  </a:lnTo>
                  <a:lnTo>
                    <a:pt x="1151" y="321"/>
                  </a:lnTo>
                  <a:lnTo>
                    <a:pt x="1149" y="315"/>
                  </a:lnTo>
                  <a:lnTo>
                    <a:pt x="1148" y="308"/>
                  </a:lnTo>
                  <a:lnTo>
                    <a:pt x="1148" y="300"/>
                  </a:lnTo>
                  <a:lnTo>
                    <a:pt x="1148" y="300"/>
                  </a:lnTo>
                  <a:lnTo>
                    <a:pt x="1149" y="288"/>
                  </a:lnTo>
                  <a:lnTo>
                    <a:pt x="1152" y="277"/>
                  </a:lnTo>
                  <a:lnTo>
                    <a:pt x="1155" y="272"/>
                  </a:lnTo>
                  <a:lnTo>
                    <a:pt x="1158" y="266"/>
                  </a:lnTo>
                  <a:lnTo>
                    <a:pt x="1161" y="262"/>
                  </a:lnTo>
                  <a:lnTo>
                    <a:pt x="1165" y="258"/>
                  </a:lnTo>
                  <a:lnTo>
                    <a:pt x="1170" y="255"/>
                  </a:lnTo>
                  <a:lnTo>
                    <a:pt x="1175" y="252"/>
                  </a:lnTo>
                  <a:lnTo>
                    <a:pt x="1181" y="249"/>
                  </a:lnTo>
                  <a:lnTo>
                    <a:pt x="1187" y="247"/>
                  </a:lnTo>
                  <a:lnTo>
                    <a:pt x="1203" y="244"/>
                  </a:lnTo>
                  <a:lnTo>
                    <a:pt x="1221" y="242"/>
                  </a:lnTo>
                  <a:lnTo>
                    <a:pt x="1319" y="239"/>
                  </a:lnTo>
                  <a:lnTo>
                    <a:pt x="1319" y="332"/>
                  </a:lnTo>
                  <a:close/>
                  <a:moveTo>
                    <a:pt x="1264" y="0"/>
                  </a:moveTo>
                  <a:lnTo>
                    <a:pt x="1264" y="0"/>
                  </a:lnTo>
                  <a:lnTo>
                    <a:pt x="1233" y="1"/>
                  </a:lnTo>
                  <a:lnTo>
                    <a:pt x="1206" y="4"/>
                  </a:lnTo>
                  <a:lnTo>
                    <a:pt x="1179" y="7"/>
                  </a:lnTo>
                  <a:lnTo>
                    <a:pt x="1156" y="12"/>
                  </a:lnTo>
                  <a:lnTo>
                    <a:pt x="1135" y="17"/>
                  </a:lnTo>
                  <a:lnTo>
                    <a:pt x="1117" y="23"/>
                  </a:lnTo>
                  <a:lnTo>
                    <a:pt x="1102" y="28"/>
                  </a:lnTo>
                  <a:lnTo>
                    <a:pt x="1091" y="33"/>
                  </a:lnTo>
                  <a:lnTo>
                    <a:pt x="1111" y="102"/>
                  </a:lnTo>
                  <a:lnTo>
                    <a:pt x="1111" y="102"/>
                  </a:lnTo>
                  <a:lnTo>
                    <a:pt x="1122" y="98"/>
                  </a:lnTo>
                  <a:lnTo>
                    <a:pt x="1150" y="91"/>
                  </a:lnTo>
                  <a:lnTo>
                    <a:pt x="1169" y="86"/>
                  </a:lnTo>
                  <a:lnTo>
                    <a:pt x="1190" y="82"/>
                  </a:lnTo>
                  <a:lnTo>
                    <a:pt x="1213" y="80"/>
                  </a:lnTo>
                  <a:lnTo>
                    <a:pt x="1236" y="79"/>
                  </a:lnTo>
                  <a:lnTo>
                    <a:pt x="1236" y="79"/>
                  </a:lnTo>
                  <a:lnTo>
                    <a:pt x="1256" y="80"/>
                  </a:lnTo>
                  <a:lnTo>
                    <a:pt x="1272" y="82"/>
                  </a:lnTo>
                  <a:lnTo>
                    <a:pt x="1279" y="84"/>
                  </a:lnTo>
                  <a:lnTo>
                    <a:pt x="1285" y="86"/>
                  </a:lnTo>
                  <a:lnTo>
                    <a:pt x="1291" y="90"/>
                  </a:lnTo>
                  <a:lnTo>
                    <a:pt x="1298" y="94"/>
                  </a:lnTo>
                  <a:lnTo>
                    <a:pt x="1302" y="98"/>
                  </a:lnTo>
                  <a:lnTo>
                    <a:pt x="1306" y="102"/>
                  </a:lnTo>
                  <a:lnTo>
                    <a:pt x="1310" y="108"/>
                  </a:lnTo>
                  <a:lnTo>
                    <a:pt x="1313" y="114"/>
                  </a:lnTo>
                  <a:lnTo>
                    <a:pt x="1315" y="120"/>
                  </a:lnTo>
                  <a:lnTo>
                    <a:pt x="1316" y="129"/>
                  </a:lnTo>
                  <a:lnTo>
                    <a:pt x="1317" y="137"/>
                  </a:lnTo>
                  <a:lnTo>
                    <a:pt x="1318" y="146"/>
                  </a:lnTo>
                  <a:lnTo>
                    <a:pt x="1318" y="176"/>
                  </a:lnTo>
                  <a:lnTo>
                    <a:pt x="1236" y="176"/>
                  </a:lnTo>
                  <a:lnTo>
                    <a:pt x="1236" y="176"/>
                  </a:lnTo>
                  <a:lnTo>
                    <a:pt x="1212" y="177"/>
                  </a:lnTo>
                  <a:lnTo>
                    <a:pt x="1189" y="179"/>
                  </a:lnTo>
                  <a:lnTo>
                    <a:pt x="1169" y="182"/>
                  </a:lnTo>
                  <a:lnTo>
                    <a:pt x="1150" y="187"/>
                  </a:lnTo>
                  <a:lnTo>
                    <a:pt x="1134" y="192"/>
                  </a:lnTo>
                  <a:lnTo>
                    <a:pt x="1120" y="200"/>
                  </a:lnTo>
                  <a:lnTo>
                    <a:pt x="1108" y="207"/>
                  </a:lnTo>
                  <a:lnTo>
                    <a:pt x="1096" y="216"/>
                  </a:lnTo>
                  <a:lnTo>
                    <a:pt x="1086" y="225"/>
                  </a:lnTo>
                  <a:lnTo>
                    <a:pt x="1079" y="236"/>
                  </a:lnTo>
                  <a:lnTo>
                    <a:pt x="1072" y="246"/>
                  </a:lnTo>
                  <a:lnTo>
                    <a:pt x="1067" y="257"/>
                  </a:lnTo>
                  <a:lnTo>
                    <a:pt x="1064" y="270"/>
                  </a:lnTo>
                  <a:lnTo>
                    <a:pt x="1061" y="282"/>
                  </a:lnTo>
                  <a:lnTo>
                    <a:pt x="1058" y="294"/>
                  </a:lnTo>
                  <a:lnTo>
                    <a:pt x="1058" y="307"/>
                  </a:lnTo>
                  <a:lnTo>
                    <a:pt x="1058" y="307"/>
                  </a:lnTo>
                  <a:lnTo>
                    <a:pt x="1060" y="323"/>
                  </a:lnTo>
                  <a:lnTo>
                    <a:pt x="1062" y="338"/>
                  </a:lnTo>
                  <a:lnTo>
                    <a:pt x="1066" y="352"/>
                  </a:lnTo>
                  <a:lnTo>
                    <a:pt x="1071" y="364"/>
                  </a:lnTo>
                  <a:lnTo>
                    <a:pt x="1077" y="376"/>
                  </a:lnTo>
                  <a:lnTo>
                    <a:pt x="1085" y="386"/>
                  </a:lnTo>
                  <a:lnTo>
                    <a:pt x="1093" y="394"/>
                  </a:lnTo>
                  <a:lnTo>
                    <a:pt x="1102" y="401"/>
                  </a:lnTo>
                  <a:lnTo>
                    <a:pt x="1113" y="408"/>
                  </a:lnTo>
                  <a:lnTo>
                    <a:pt x="1124" y="414"/>
                  </a:lnTo>
                  <a:lnTo>
                    <a:pt x="1135" y="418"/>
                  </a:lnTo>
                  <a:lnTo>
                    <a:pt x="1146" y="422"/>
                  </a:lnTo>
                  <a:lnTo>
                    <a:pt x="1159" y="424"/>
                  </a:lnTo>
                  <a:lnTo>
                    <a:pt x="1171" y="426"/>
                  </a:lnTo>
                  <a:lnTo>
                    <a:pt x="1183" y="427"/>
                  </a:lnTo>
                  <a:lnTo>
                    <a:pt x="1195" y="428"/>
                  </a:lnTo>
                  <a:lnTo>
                    <a:pt x="1195" y="428"/>
                  </a:lnTo>
                  <a:lnTo>
                    <a:pt x="1210" y="427"/>
                  </a:lnTo>
                  <a:lnTo>
                    <a:pt x="1223" y="426"/>
                  </a:lnTo>
                  <a:lnTo>
                    <a:pt x="1246" y="423"/>
                  </a:lnTo>
                  <a:lnTo>
                    <a:pt x="1268" y="418"/>
                  </a:lnTo>
                  <a:lnTo>
                    <a:pt x="1285" y="412"/>
                  </a:lnTo>
                  <a:lnTo>
                    <a:pt x="1300" y="406"/>
                  </a:lnTo>
                  <a:lnTo>
                    <a:pt x="1311" y="401"/>
                  </a:lnTo>
                  <a:lnTo>
                    <a:pt x="1318" y="397"/>
                  </a:lnTo>
                  <a:lnTo>
                    <a:pt x="1322" y="396"/>
                  </a:lnTo>
                  <a:lnTo>
                    <a:pt x="1322" y="396"/>
                  </a:lnTo>
                  <a:lnTo>
                    <a:pt x="1324" y="397"/>
                  </a:lnTo>
                  <a:lnTo>
                    <a:pt x="1327" y="398"/>
                  </a:lnTo>
                  <a:lnTo>
                    <a:pt x="1333" y="401"/>
                  </a:lnTo>
                  <a:lnTo>
                    <a:pt x="1341" y="404"/>
                  </a:lnTo>
                  <a:lnTo>
                    <a:pt x="1354" y="407"/>
                  </a:lnTo>
                  <a:lnTo>
                    <a:pt x="1368" y="411"/>
                  </a:lnTo>
                  <a:lnTo>
                    <a:pt x="1387" y="412"/>
                  </a:lnTo>
                  <a:lnTo>
                    <a:pt x="1411" y="413"/>
                  </a:lnTo>
                  <a:lnTo>
                    <a:pt x="1411" y="122"/>
                  </a:lnTo>
                  <a:lnTo>
                    <a:pt x="1411" y="122"/>
                  </a:lnTo>
                  <a:lnTo>
                    <a:pt x="1411" y="106"/>
                  </a:lnTo>
                  <a:lnTo>
                    <a:pt x="1409" y="92"/>
                  </a:lnTo>
                  <a:lnTo>
                    <a:pt x="1406" y="78"/>
                  </a:lnTo>
                  <a:lnTo>
                    <a:pt x="1401" y="66"/>
                  </a:lnTo>
                  <a:lnTo>
                    <a:pt x="1396" y="56"/>
                  </a:lnTo>
                  <a:lnTo>
                    <a:pt x="1388" y="45"/>
                  </a:lnTo>
                  <a:lnTo>
                    <a:pt x="1381" y="36"/>
                  </a:lnTo>
                  <a:lnTo>
                    <a:pt x="1372" y="29"/>
                  </a:lnTo>
                  <a:lnTo>
                    <a:pt x="1362" y="22"/>
                  </a:lnTo>
                  <a:lnTo>
                    <a:pt x="1351" y="15"/>
                  </a:lnTo>
                  <a:lnTo>
                    <a:pt x="1339" y="11"/>
                  </a:lnTo>
                  <a:lnTo>
                    <a:pt x="1326" y="7"/>
                  </a:lnTo>
                  <a:lnTo>
                    <a:pt x="1312" y="4"/>
                  </a:lnTo>
                  <a:lnTo>
                    <a:pt x="1297" y="2"/>
                  </a:lnTo>
                  <a:lnTo>
                    <a:pt x="1280" y="1"/>
                  </a:lnTo>
                  <a:lnTo>
                    <a:pt x="1264" y="0"/>
                  </a:lnTo>
                  <a:close/>
                  <a:moveTo>
                    <a:pt x="2735" y="317"/>
                  </a:moveTo>
                  <a:lnTo>
                    <a:pt x="2735" y="317"/>
                  </a:lnTo>
                  <a:lnTo>
                    <a:pt x="2714" y="326"/>
                  </a:lnTo>
                  <a:lnTo>
                    <a:pt x="2700" y="331"/>
                  </a:lnTo>
                  <a:lnTo>
                    <a:pt x="2686" y="335"/>
                  </a:lnTo>
                  <a:lnTo>
                    <a:pt x="2671" y="340"/>
                  </a:lnTo>
                  <a:lnTo>
                    <a:pt x="2654" y="343"/>
                  </a:lnTo>
                  <a:lnTo>
                    <a:pt x="2638" y="345"/>
                  </a:lnTo>
                  <a:lnTo>
                    <a:pt x="2621" y="346"/>
                  </a:lnTo>
                  <a:lnTo>
                    <a:pt x="2621" y="346"/>
                  </a:lnTo>
                  <a:lnTo>
                    <a:pt x="2609" y="346"/>
                  </a:lnTo>
                  <a:lnTo>
                    <a:pt x="2599" y="345"/>
                  </a:lnTo>
                  <a:lnTo>
                    <a:pt x="2590" y="343"/>
                  </a:lnTo>
                  <a:lnTo>
                    <a:pt x="2583" y="341"/>
                  </a:lnTo>
                  <a:lnTo>
                    <a:pt x="2576" y="337"/>
                  </a:lnTo>
                  <a:lnTo>
                    <a:pt x="2570" y="333"/>
                  </a:lnTo>
                  <a:lnTo>
                    <a:pt x="2564" y="328"/>
                  </a:lnTo>
                  <a:lnTo>
                    <a:pt x="2560" y="323"/>
                  </a:lnTo>
                  <a:lnTo>
                    <a:pt x="2556" y="317"/>
                  </a:lnTo>
                  <a:lnTo>
                    <a:pt x="2553" y="311"/>
                  </a:lnTo>
                  <a:lnTo>
                    <a:pt x="2551" y="302"/>
                  </a:lnTo>
                  <a:lnTo>
                    <a:pt x="2549" y="294"/>
                  </a:lnTo>
                  <a:lnTo>
                    <a:pt x="2547" y="275"/>
                  </a:lnTo>
                  <a:lnTo>
                    <a:pt x="2547" y="252"/>
                  </a:lnTo>
                  <a:lnTo>
                    <a:pt x="2547" y="4"/>
                  </a:lnTo>
                  <a:lnTo>
                    <a:pt x="2533" y="4"/>
                  </a:lnTo>
                  <a:lnTo>
                    <a:pt x="2533" y="4"/>
                  </a:lnTo>
                  <a:lnTo>
                    <a:pt x="2513" y="4"/>
                  </a:lnTo>
                  <a:lnTo>
                    <a:pt x="2490" y="6"/>
                  </a:lnTo>
                  <a:lnTo>
                    <a:pt x="2467" y="8"/>
                  </a:lnTo>
                  <a:lnTo>
                    <a:pt x="2454" y="10"/>
                  </a:lnTo>
                  <a:lnTo>
                    <a:pt x="2454" y="263"/>
                  </a:lnTo>
                  <a:lnTo>
                    <a:pt x="2454" y="263"/>
                  </a:lnTo>
                  <a:lnTo>
                    <a:pt x="2454" y="284"/>
                  </a:lnTo>
                  <a:lnTo>
                    <a:pt x="2455" y="302"/>
                  </a:lnTo>
                  <a:lnTo>
                    <a:pt x="2457" y="320"/>
                  </a:lnTo>
                  <a:lnTo>
                    <a:pt x="2459" y="336"/>
                  </a:lnTo>
                  <a:lnTo>
                    <a:pt x="2463" y="351"/>
                  </a:lnTo>
                  <a:lnTo>
                    <a:pt x="2468" y="364"/>
                  </a:lnTo>
                  <a:lnTo>
                    <a:pt x="2475" y="377"/>
                  </a:lnTo>
                  <a:lnTo>
                    <a:pt x="2482" y="387"/>
                  </a:lnTo>
                  <a:lnTo>
                    <a:pt x="2490" y="397"/>
                  </a:lnTo>
                  <a:lnTo>
                    <a:pt x="2500" y="405"/>
                  </a:lnTo>
                  <a:lnTo>
                    <a:pt x="2512" y="412"/>
                  </a:lnTo>
                  <a:lnTo>
                    <a:pt x="2525" y="418"/>
                  </a:lnTo>
                  <a:lnTo>
                    <a:pt x="2540" y="422"/>
                  </a:lnTo>
                  <a:lnTo>
                    <a:pt x="2556" y="425"/>
                  </a:lnTo>
                  <a:lnTo>
                    <a:pt x="2575" y="427"/>
                  </a:lnTo>
                  <a:lnTo>
                    <a:pt x="2595" y="428"/>
                  </a:lnTo>
                  <a:lnTo>
                    <a:pt x="2595" y="428"/>
                  </a:lnTo>
                  <a:lnTo>
                    <a:pt x="2611" y="427"/>
                  </a:lnTo>
                  <a:lnTo>
                    <a:pt x="2626" y="426"/>
                  </a:lnTo>
                  <a:lnTo>
                    <a:pt x="2640" y="425"/>
                  </a:lnTo>
                  <a:lnTo>
                    <a:pt x="2653" y="422"/>
                  </a:lnTo>
                  <a:lnTo>
                    <a:pt x="2677" y="417"/>
                  </a:lnTo>
                  <a:lnTo>
                    <a:pt x="2697" y="411"/>
                  </a:lnTo>
                  <a:lnTo>
                    <a:pt x="2714" y="404"/>
                  </a:lnTo>
                  <a:lnTo>
                    <a:pt x="2725" y="399"/>
                  </a:lnTo>
                  <a:lnTo>
                    <a:pt x="2737" y="394"/>
                  </a:lnTo>
                  <a:lnTo>
                    <a:pt x="2737" y="394"/>
                  </a:lnTo>
                  <a:lnTo>
                    <a:pt x="2743" y="397"/>
                  </a:lnTo>
                  <a:lnTo>
                    <a:pt x="2750" y="400"/>
                  </a:lnTo>
                  <a:lnTo>
                    <a:pt x="2761" y="403"/>
                  </a:lnTo>
                  <a:lnTo>
                    <a:pt x="2773" y="406"/>
                  </a:lnTo>
                  <a:lnTo>
                    <a:pt x="2788" y="409"/>
                  </a:lnTo>
                  <a:lnTo>
                    <a:pt x="2807" y="412"/>
                  </a:lnTo>
                  <a:lnTo>
                    <a:pt x="2828" y="413"/>
                  </a:lnTo>
                  <a:lnTo>
                    <a:pt x="2828" y="10"/>
                  </a:lnTo>
                  <a:lnTo>
                    <a:pt x="2828" y="10"/>
                  </a:lnTo>
                  <a:lnTo>
                    <a:pt x="2796" y="6"/>
                  </a:lnTo>
                  <a:lnTo>
                    <a:pt x="2774" y="5"/>
                  </a:lnTo>
                  <a:lnTo>
                    <a:pt x="2753" y="4"/>
                  </a:lnTo>
                  <a:lnTo>
                    <a:pt x="2735" y="4"/>
                  </a:lnTo>
                  <a:lnTo>
                    <a:pt x="2735" y="317"/>
                  </a:lnTo>
                  <a:close/>
                  <a:moveTo>
                    <a:pt x="2937" y="413"/>
                  </a:moveTo>
                  <a:lnTo>
                    <a:pt x="2937" y="413"/>
                  </a:lnTo>
                  <a:lnTo>
                    <a:pt x="2948" y="415"/>
                  </a:lnTo>
                  <a:lnTo>
                    <a:pt x="2976" y="420"/>
                  </a:lnTo>
                  <a:lnTo>
                    <a:pt x="2997" y="423"/>
                  </a:lnTo>
                  <a:lnTo>
                    <a:pt x="3020" y="425"/>
                  </a:lnTo>
                  <a:lnTo>
                    <a:pt x="3047" y="427"/>
                  </a:lnTo>
                  <a:lnTo>
                    <a:pt x="3075" y="428"/>
                  </a:lnTo>
                  <a:lnTo>
                    <a:pt x="3075" y="428"/>
                  </a:lnTo>
                  <a:lnTo>
                    <a:pt x="3091" y="427"/>
                  </a:lnTo>
                  <a:lnTo>
                    <a:pt x="3105" y="426"/>
                  </a:lnTo>
                  <a:lnTo>
                    <a:pt x="3120" y="425"/>
                  </a:lnTo>
                  <a:lnTo>
                    <a:pt x="3135" y="422"/>
                  </a:lnTo>
                  <a:lnTo>
                    <a:pt x="3150" y="419"/>
                  </a:lnTo>
                  <a:lnTo>
                    <a:pt x="3164" y="414"/>
                  </a:lnTo>
                  <a:lnTo>
                    <a:pt x="3178" y="408"/>
                  </a:lnTo>
                  <a:lnTo>
                    <a:pt x="3191" y="402"/>
                  </a:lnTo>
                  <a:lnTo>
                    <a:pt x="3202" y="394"/>
                  </a:lnTo>
                  <a:lnTo>
                    <a:pt x="3213" y="385"/>
                  </a:lnTo>
                  <a:lnTo>
                    <a:pt x="3223" y="375"/>
                  </a:lnTo>
                  <a:lnTo>
                    <a:pt x="3232" y="363"/>
                  </a:lnTo>
                  <a:lnTo>
                    <a:pt x="3239" y="350"/>
                  </a:lnTo>
                  <a:lnTo>
                    <a:pt x="3244" y="334"/>
                  </a:lnTo>
                  <a:lnTo>
                    <a:pt x="3247" y="318"/>
                  </a:lnTo>
                  <a:lnTo>
                    <a:pt x="3248" y="300"/>
                  </a:lnTo>
                  <a:lnTo>
                    <a:pt x="3248" y="300"/>
                  </a:lnTo>
                  <a:lnTo>
                    <a:pt x="3247" y="288"/>
                  </a:lnTo>
                  <a:lnTo>
                    <a:pt x="3246" y="277"/>
                  </a:lnTo>
                  <a:lnTo>
                    <a:pt x="3243" y="266"/>
                  </a:lnTo>
                  <a:lnTo>
                    <a:pt x="3239" y="256"/>
                  </a:lnTo>
                  <a:lnTo>
                    <a:pt x="3234" y="248"/>
                  </a:lnTo>
                  <a:lnTo>
                    <a:pt x="3228" y="239"/>
                  </a:lnTo>
                  <a:lnTo>
                    <a:pt x="3220" y="231"/>
                  </a:lnTo>
                  <a:lnTo>
                    <a:pt x="3213" y="224"/>
                  </a:lnTo>
                  <a:lnTo>
                    <a:pt x="3204" y="217"/>
                  </a:lnTo>
                  <a:lnTo>
                    <a:pt x="3194" y="211"/>
                  </a:lnTo>
                  <a:lnTo>
                    <a:pt x="3184" y="204"/>
                  </a:lnTo>
                  <a:lnTo>
                    <a:pt x="3171" y="199"/>
                  </a:lnTo>
                  <a:lnTo>
                    <a:pt x="3146" y="187"/>
                  </a:lnTo>
                  <a:lnTo>
                    <a:pt x="3117" y="176"/>
                  </a:lnTo>
                  <a:lnTo>
                    <a:pt x="3117" y="176"/>
                  </a:lnTo>
                  <a:lnTo>
                    <a:pt x="3086" y="164"/>
                  </a:lnTo>
                  <a:lnTo>
                    <a:pt x="3072" y="157"/>
                  </a:lnTo>
                  <a:lnTo>
                    <a:pt x="3060" y="151"/>
                  </a:lnTo>
                  <a:lnTo>
                    <a:pt x="3050" y="144"/>
                  </a:lnTo>
                  <a:lnTo>
                    <a:pt x="3046" y="140"/>
                  </a:lnTo>
                  <a:lnTo>
                    <a:pt x="3043" y="136"/>
                  </a:lnTo>
                  <a:lnTo>
                    <a:pt x="3040" y="132"/>
                  </a:lnTo>
                  <a:lnTo>
                    <a:pt x="3038" y="127"/>
                  </a:lnTo>
                  <a:lnTo>
                    <a:pt x="3037" y="121"/>
                  </a:lnTo>
                  <a:lnTo>
                    <a:pt x="3037" y="116"/>
                  </a:lnTo>
                  <a:lnTo>
                    <a:pt x="3037" y="116"/>
                  </a:lnTo>
                  <a:lnTo>
                    <a:pt x="3037" y="110"/>
                  </a:lnTo>
                  <a:lnTo>
                    <a:pt x="3039" y="104"/>
                  </a:lnTo>
                  <a:lnTo>
                    <a:pt x="3043" y="97"/>
                  </a:lnTo>
                  <a:lnTo>
                    <a:pt x="3049" y="90"/>
                  </a:lnTo>
                  <a:lnTo>
                    <a:pt x="3053" y="86"/>
                  </a:lnTo>
                  <a:lnTo>
                    <a:pt x="3057" y="83"/>
                  </a:lnTo>
                  <a:lnTo>
                    <a:pt x="3063" y="81"/>
                  </a:lnTo>
                  <a:lnTo>
                    <a:pt x="3069" y="78"/>
                  </a:lnTo>
                  <a:lnTo>
                    <a:pt x="3076" y="76"/>
                  </a:lnTo>
                  <a:lnTo>
                    <a:pt x="3084" y="75"/>
                  </a:lnTo>
                  <a:lnTo>
                    <a:pt x="3093" y="74"/>
                  </a:lnTo>
                  <a:lnTo>
                    <a:pt x="3103" y="74"/>
                  </a:lnTo>
                  <a:lnTo>
                    <a:pt x="3103" y="74"/>
                  </a:lnTo>
                  <a:lnTo>
                    <a:pt x="3122" y="75"/>
                  </a:lnTo>
                  <a:lnTo>
                    <a:pt x="3142" y="77"/>
                  </a:lnTo>
                  <a:lnTo>
                    <a:pt x="3159" y="81"/>
                  </a:lnTo>
                  <a:lnTo>
                    <a:pt x="3175" y="85"/>
                  </a:lnTo>
                  <a:lnTo>
                    <a:pt x="3199" y="94"/>
                  </a:lnTo>
                  <a:lnTo>
                    <a:pt x="3208" y="98"/>
                  </a:lnTo>
                  <a:lnTo>
                    <a:pt x="3232" y="30"/>
                  </a:lnTo>
                  <a:lnTo>
                    <a:pt x="3232" y="30"/>
                  </a:lnTo>
                  <a:lnTo>
                    <a:pt x="3213" y="22"/>
                  </a:lnTo>
                  <a:lnTo>
                    <a:pt x="3200" y="16"/>
                  </a:lnTo>
                  <a:lnTo>
                    <a:pt x="3184" y="12"/>
                  </a:lnTo>
                  <a:lnTo>
                    <a:pt x="3165" y="7"/>
                  </a:lnTo>
                  <a:lnTo>
                    <a:pt x="3144" y="4"/>
                  </a:lnTo>
                  <a:lnTo>
                    <a:pt x="3120" y="1"/>
                  </a:lnTo>
                  <a:lnTo>
                    <a:pt x="3095" y="0"/>
                  </a:lnTo>
                  <a:lnTo>
                    <a:pt x="3095" y="0"/>
                  </a:lnTo>
                  <a:lnTo>
                    <a:pt x="3080" y="1"/>
                  </a:lnTo>
                  <a:lnTo>
                    <a:pt x="3066" y="2"/>
                  </a:lnTo>
                  <a:lnTo>
                    <a:pt x="3052" y="4"/>
                  </a:lnTo>
                  <a:lnTo>
                    <a:pt x="3039" y="8"/>
                  </a:lnTo>
                  <a:lnTo>
                    <a:pt x="3025" y="12"/>
                  </a:lnTo>
                  <a:lnTo>
                    <a:pt x="3013" y="17"/>
                  </a:lnTo>
                  <a:lnTo>
                    <a:pt x="3001" y="24"/>
                  </a:lnTo>
                  <a:lnTo>
                    <a:pt x="2990" y="31"/>
                  </a:lnTo>
                  <a:lnTo>
                    <a:pt x="2979" y="39"/>
                  </a:lnTo>
                  <a:lnTo>
                    <a:pt x="2970" y="47"/>
                  </a:lnTo>
                  <a:lnTo>
                    <a:pt x="2962" y="58"/>
                  </a:lnTo>
                  <a:lnTo>
                    <a:pt x="2956" y="69"/>
                  </a:lnTo>
                  <a:lnTo>
                    <a:pt x="2950" y="80"/>
                  </a:lnTo>
                  <a:lnTo>
                    <a:pt x="2946" y="94"/>
                  </a:lnTo>
                  <a:lnTo>
                    <a:pt x="2944" y="107"/>
                  </a:lnTo>
                  <a:lnTo>
                    <a:pt x="2943" y="122"/>
                  </a:lnTo>
                  <a:lnTo>
                    <a:pt x="2943" y="122"/>
                  </a:lnTo>
                  <a:lnTo>
                    <a:pt x="2944" y="137"/>
                  </a:lnTo>
                  <a:lnTo>
                    <a:pt x="2946" y="150"/>
                  </a:lnTo>
                  <a:lnTo>
                    <a:pt x="2950" y="164"/>
                  </a:lnTo>
                  <a:lnTo>
                    <a:pt x="2956" y="175"/>
                  </a:lnTo>
                  <a:lnTo>
                    <a:pt x="2962" y="185"/>
                  </a:lnTo>
                  <a:lnTo>
                    <a:pt x="2970" y="194"/>
                  </a:lnTo>
                  <a:lnTo>
                    <a:pt x="2979" y="203"/>
                  </a:lnTo>
                  <a:lnTo>
                    <a:pt x="2988" y="210"/>
                  </a:lnTo>
                  <a:lnTo>
                    <a:pt x="2999" y="217"/>
                  </a:lnTo>
                  <a:lnTo>
                    <a:pt x="3010" y="223"/>
                  </a:lnTo>
                  <a:lnTo>
                    <a:pt x="3021" y="229"/>
                  </a:lnTo>
                  <a:lnTo>
                    <a:pt x="3032" y="235"/>
                  </a:lnTo>
                  <a:lnTo>
                    <a:pt x="3056" y="243"/>
                  </a:lnTo>
                  <a:lnTo>
                    <a:pt x="3079" y="251"/>
                  </a:lnTo>
                  <a:lnTo>
                    <a:pt x="3079" y="251"/>
                  </a:lnTo>
                  <a:lnTo>
                    <a:pt x="3108" y="261"/>
                  </a:lnTo>
                  <a:lnTo>
                    <a:pt x="3121" y="266"/>
                  </a:lnTo>
                  <a:lnTo>
                    <a:pt x="3133" y="273"/>
                  </a:lnTo>
                  <a:lnTo>
                    <a:pt x="3142" y="280"/>
                  </a:lnTo>
                  <a:lnTo>
                    <a:pt x="3148" y="287"/>
                  </a:lnTo>
                  <a:lnTo>
                    <a:pt x="3151" y="291"/>
                  </a:lnTo>
                  <a:lnTo>
                    <a:pt x="3153" y="296"/>
                  </a:lnTo>
                  <a:lnTo>
                    <a:pt x="3154" y="300"/>
                  </a:lnTo>
                  <a:lnTo>
                    <a:pt x="3154" y="306"/>
                  </a:lnTo>
                  <a:lnTo>
                    <a:pt x="3154" y="306"/>
                  </a:lnTo>
                  <a:lnTo>
                    <a:pt x="3154" y="315"/>
                  </a:lnTo>
                  <a:lnTo>
                    <a:pt x="3151" y="324"/>
                  </a:lnTo>
                  <a:lnTo>
                    <a:pt x="3149" y="328"/>
                  </a:lnTo>
                  <a:lnTo>
                    <a:pt x="3146" y="332"/>
                  </a:lnTo>
                  <a:lnTo>
                    <a:pt x="3143" y="335"/>
                  </a:lnTo>
                  <a:lnTo>
                    <a:pt x="3139" y="340"/>
                  </a:lnTo>
                  <a:lnTo>
                    <a:pt x="3134" y="343"/>
                  </a:lnTo>
                  <a:lnTo>
                    <a:pt x="3127" y="346"/>
                  </a:lnTo>
                  <a:lnTo>
                    <a:pt x="3121" y="348"/>
                  </a:lnTo>
                  <a:lnTo>
                    <a:pt x="3113" y="350"/>
                  </a:lnTo>
                  <a:lnTo>
                    <a:pt x="3104" y="352"/>
                  </a:lnTo>
                  <a:lnTo>
                    <a:pt x="3095" y="353"/>
                  </a:lnTo>
                  <a:lnTo>
                    <a:pt x="3071" y="354"/>
                  </a:lnTo>
                  <a:lnTo>
                    <a:pt x="3071" y="354"/>
                  </a:lnTo>
                  <a:lnTo>
                    <a:pt x="3050" y="354"/>
                  </a:lnTo>
                  <a:lnTo>
                    <a:pt x="3029" y="352"/>
                  </a:lnTo>
                  <a:lnTo>
                    <a:pt x="2992" y="348"/>
                  </a:lnTo>
                  <a:lnTo>
                    <a:pt x="2965" y="344"/>
                  </a:lnTo>
                  <a:lnTo>
                    <a:pt x="2955" y="342"/>
                  </a:lnTo>
                  <a:lnTo>
                    <a:pt x="2937" y="413"/>
                  </a:lnTo>
                  <a:close/>
                  <a:moveTo>
                    <a:pt x="1639" y="80"/>
                  </a:moveTo>
                  <a:lnTo>
                    <a:pt x="1639" y="80"/>
                  </a:lnTo>
                  <a:lnTo>
                    <a:pt x="1653" y="77"/>
                  </a:lnTo>
                  <a:lnTo>
                    <a:pt x="1670" y="75"/>
                  </a:lnTo>
                  <a:lnTo>
                    <a:pt x="1691" y="73"/>
                  </a:lnTo>
                  <a:lnTo>
                    <a:pt x="1712" y="73"/>
                  </a:lnTo>
                  <a:lnTo>
                    <a:pt x="1712" y="73"/>
                  </a:lnTo>
                  <a:lnTo>
                    <a:pt x="1726" y="73"/>
                  </a:lnTo>
                  <a:lnTo>
                    <a:pt x="1737" y="74"/>
                  </a:lnTo>
                  <a:lnTo>
                    <a:pt x="1749" y="77"/>
                  </a:lnTo>
                  <a:lnTo>
                    <a:pt x="1760" y="80"/>
                  </a:lnTo>
                  <a:lnTo>
                    <a:pt x="1771" y="84"/>
                  </a:lnTo>
                  <a:lnTo>
                    <a:pt x="1780" y="90"/>
                  </a:lnTo>
                  <a:lnTo>
                    <a:pt x="1790" y="97"/>
                  </a:lnTo>
                  <a:lnTo>
                    <a:pt x="1798" y="104"/>
                  </a:lnTo>
                  <a:lnTo>
                    <a:pt x="1805" y="113"/>
                  </a:lnTo>
                  <a:lnTo>
                    <a:pt x="1813" y="122"/>
                  </a:lnTo>
                  <a:lnTo>
                    <a:pt x="1819" y="134"/>
                  </a:lnTo>
                  <a:lnTo>
                    <a:pt x="1824" y="147"/>
                  </a:lnTo>
                  <a:lnTo>
                    <a:pt x="1828" y="161"/>
                  </a:lnTo>
                  <a:lnTo>
                    <a:pt x="1831" y="176"/>
                  </a:lnTo>
                  <a:lnTo>
                    <a:pt x="1832" y="192"/>
                  </a:lnTo>
                  <a:lnTo>
                    <a:pt x="1833" y="211"/>
                  </a:lnTo>
                  <a:lnTo>
                    <a:pt x="1833" y="211"/>
                  </a:lnTo>
                  <a:lnTo>
                    <a:pt x="1833" y="228"/>
                  </a:lnTo>
                  <a:lnTo>
                    <a:pt x="1832" y="245"/>
                  </a:lnTo>
                  <a:lnTo>
                    <a:pt x="1830" y="260"/>
                  </a:lnTo>
                  <a:lnTo>
                    <a:pt x="1827" y="275"/>
                  </a:lnTo>
                  <a:lnTo>
                    <a:pt x="1824" y="288"/>
                  </a:lnTo>
                  <a:lnTo>
                    <a:pt x="1820" y="299"/>
                  </a:lnTo>
                  <a:lnTo>
                    <a:pt x="1814" y="311"/>
                  </a:lnTo>
                  <a:lnTo>
                    <a:pt x="1807" y="320"/>
                  </a:lnTo>
                  <a:lnTo>
                    <a:pt x="1799" y="328"/>
                  </a:lnTo>
                  <a:lnTo>
                    <a:pt x="1790" y="335"/>
                  </a:lnTo>
                  <a:lnTo>
                    <a:pt x="1780" y="342"/>
                  </a:lnTo>
                  <a:lnTo>
                    <a:pt x="1768" y="347"/>
                  </a:lnTo>
                  <a:lnTo>
                    <a:pt x="1754" y="350"/>
                  </a:lnTo>
                  <a:lnTo>
                    <a:pt x="1739" y="353"/>
                  </a:lnTo>
                  <a:lnTo>
                    <a:pt x="1723" y="355"/>
                  </a:lnTo>
                  <a:lnTo>
                    <a:pt x="1704" y="355"/>
                  </a:lnTo>
                  <a:lnTo>
                    <a:pt x="1704" y="355"/>
                  </a:lnTo>
                  <a:lnTo>
                    <a:pt x="1681" y="354"/>
                  </a:lnTo>
                  <a:lnTo>
                    <a:pt x="1659" y="353"/>
                  </a:lnTo>
                  <a:lnTo>
                    <a:pt x="1639" y="351"/>
                  </a:lnTo>
                  <a:lnTo>
                    <a:pt x="1639" y="80"/>
                  </a:lnTo>
                  <a:close/>
                  <a:moveTo>
                    <a:pt x="1717" y="0"/>
                  </a:moveTo>
                  <a:lnTo>
                    <a:pt x="1717" y="0"/>
                  </a:lnTo>
                  <a:lnTo>
                    <a:pt x="1696" y="1"/>
                  </a:lnTo>
                  <a:lnTo>
                    <a:pt x="1675" y="2"/>
                  </a:lnTo>
                  <a:lnTo>
                    <a:pt x="1652" y="4"/>
                  </a:lnTo>
                  <a:lnTo>
                    <a:pt x="1629" y="7"/>
                  </a:lnTo>
                  <a:lnTo>
                    <a:pt x="1606" y="10"/>
                  </a:lnTo>
                  <a:lnTo>
                    <a:pt x="1585" y="14"/>
                  </a:lnTo>
                  <a:lnTo>
                    <a:pt x="1564" y="20"/>
                  </a:lnTo>
                  <a:lnTo>
                    <a:pt x="1546" y="26"/>
                  </a:lnTo>
                  <a:lnTo>
                    <a:pt x="1546" y="415"/>
                  </a:lnTo>
                  <a:lnTo>
                    <a:pt x="1546" y="415"/>
                  </a:lnTo>
                  <a:lnTo>
                    <a:pt x="1561" y="418"/>
                  </a:lnTo>
                  <a:lnTo>
                    <a:pt x="1580" y="420"/>
                  </a:lnTo>
                  <a:lnTo>
                    <a:pt x="1619" y="424"/>
                  </a:lnTo>
                  <a:lnTo>
                    <a:pt x="1662" y="427"/>
                  </a:lnTo>
                  <a:lnTo>
                    <a:pt x="1701" y="428"/>
                  </a:lnTo>
                  <a:lnTo>
                    <a:pt x="1701" y="428"/>
                  </a:lnTo>
                  <a:lnTo>
                    <a:pt x="1732" y="427"/>
                  </a:lnTo>
                  <a:lnTo>
                    <a:pt x="1758" y="425"/>
                  </a:lnTo>
                  <a:lnTo>
                    <a:pt x="1784" y="421"/>
                  </a:lnTo>
                  <a:lnTo>
                    <a:pt x="1807" y="415"/>
                  </a:lnTo>
                  <a:lnTo>
                    <a:pt x="1828" y="408"/>
                  </a:lnTo>
                  <a:lnTo>
                    <a:pt x="1847" y="399"/>
                  </a:lnTo>
                  <a:lnTo>
                    <a:pt x="1855" y="394"/>
                  </a:lnTo>
                  <a:lnTo>
                    <a:pt x="1864" y="389"/>
                  </a:lnTo>
                  <a:lnTo>
                    <a:pt x="1872" y="383"/>
                  </a:lnTo>
                  <a:lnTo>
                    <a:pt x="1879" y="377"/>
                  </a:lnTo>
                  <a:lnTo>
                    <a:pt x="1885" y="369"/>
                  </a:lnTo>
                  <a:lnTo>
                    <a:pt x="1891" y="362"/>
                  </a:lnTo>
                  <a:lnTo>
                    <a:pt x="1897" y="355"/>
                  </a:lnTo>
                  <a:lnTo>
                    <a:pt x="1902" y="347"/>
                  </a:lnTo>
                  <a:lnTo>
                    <a:pt x="1907" y="337"/>
                  </a:lnTo>
                  <a:lnTo>
                    <a:pt x="1912" y="329"/>
                  </a:lnTo>
                  <a:lnTo>
                    <a:pt x="1919" y="309"/>
                  </a:lnTo>
                  <a:lnTo>
                    <a:pt x="1924" y="287"/>
                  </a:lnTo>
                  <a:lnTo>
                    <a:pt x="1928" y="264"/>
                  </a:lnTo>
                  <a:lnTo>
                    <a:pt x="1930" y="239"/>
                  </a:lnTo>
                  <a:lnTo>
                    <a:pt x="1931" y="211"/>
                  </a:lnTo>
                  <a:lnTo>
                    <a:pt x="1931" y="211"/>
                  </a:lnTo>
                  <a:lnTo>
                    <a:pt x="1930" y="187"/>
                  </a:lnTo>
                  <a:lnTo>
                    <a:pt x="1927" y="164"/>
                  </a:lnTo>
                  <a:lnTo>
                    <a:pt x="1923" y="143"/>
                  </a:lnTo>
                  <a:lnTo>
                    <a:pt x="1917" y="122"/>
                  </a:lnTo>
                  <a:lnTo>
                    <a:pt x="1909" y="104"/>
                  </a:lnTo>
                  <a:lnTo>
                    <a:pt x="1898" y="86"/>
                  </a:lnTo>
                  <a:lnTo>
                    <a:pt x="1887" y="71"/>
                  </a:lnTo>
                  <a:lnTo>
                    <a:pt x="1874" y="57"/>
                  </a:lnTo>
                  <a:lnTo>
                    <a:pt x="1860" y="43"/>
                  </a:lnTo>
                  <a:lnTo>
                    <a:pt x="1843" y="32"/>
                  </a:lnTo>
                  <a:lnTo>
                    <a:pt x="1826" y="23"/>
                  </a:lnTo>
                  <a:lnTo>
                    <a:pt x="1806" y="14"/>
                  </a:lnTo>
                  <a:lnTo>
                    <a:pt x="1786" y="8"/>
                  </a:lnTo>
                  <a:lnTo>
                    <a:pt x="1764" y="4"/>
                  </a:lnTo>
                  <a:lnTo>
                    <a:pt x="1741" y="1"/>
                  </a:lnTo>
                  <a:lnTo>
                    <a:pt x="1717" y="0"/>
                  </a:lnTo>
                  <a:close/>
                </a:path>
              </a:pathLst>
            </a:custGeom>
            <a:solidFill>
              <a:srgbClr val="005E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65" name="Freeform 64"/>
            <p:cNvSpPr>
              <a:spLocks/>
            </p:cNvSpPr>
            <p:nvPr userDrawn="1"/>
          </p:nvSpPr>
          <p:spPr bwMode="auto">
            <a:xfrm>
              <a:off x="5160" y="3974"/>
              <a:ext cx="76" cy="107"/>
            </a:xfrm>
            <a:custGeom>
              <a:avLst/>
              <a:gdLst>
                <a:gd name="T0" fmla="*/ 0 w 305"/>
                <a:gd name="T1" fmla="*/ 407 h 428"/>
                <a:gd name="T2" fmla="*/ 0 w 305"/>
                <a:gd name="T3" fmla="*/ 407 h 428"/>
                <a:gd name="T4" fmla="*/ 13 w 305"/>
                <a:gd name="T5" fmla="*/ 411 h 428"/>
                <a:gd name="T6" fmla="*/ 47 w 305"/>
                <a:gd name="T7" fmla="*/ 418 h 428"/>
                <a:gd name="T8" fmla="*/ 71 w 305"/>
                <a:gd name="T9" fmla="*/ 421 h 428"/>
                <a:gd name="T10" fmla="*/ 98 w 305"/>
                <a:gd name="T11" fmla="*/ 425 h 428"/>
                <a:gd name="T12" fmla="*/ 129 w 305"/>
                <a:gd name="T13" fmla="*/ 427 h 428"/>
                <a:gd name="T14" fmla="*/ 163 w 305"/>
                <a:gd name="T15" fmla="*/ 428 h 428"/>
                <a:gd name="T16" fmla="*/ 163 w 305"/>
                <a:gd name="T17" fmla="*/ 428 h 428"/>
                <a:gd name="T18" fmla="*/ 197 w 305"/>
                <a:gd name="T19" fmla="*/ 427 h 428"/>
                <a:gd name="T20" fmla="*/ 226 w 305"/>
                <a:gd name="T21" fmla="*/ 426 h 428"/>
                <a:gd name="T22" fmla="*/ 251 w 305"/>
                <a:gd name="T23" fmla="*/ 424 h 428"/>
                <a:gd name="T24" fmla="*/ 270 w 305"/>
                <a:gd name="T25" fmla="*/ 422 h 428"/>
                <a:gd name="T26" fmla="*/ 297 w 305"/>
                <a:gd name="T27" fmla="*/ 419 h 428"/>
                <a:gd name="T28" fmla="*/ 305 w 305"/>
                <a:gd name="T29" fmla="*/ 417 h 428"/>
                <a:gd name="T30" fmla="*/ 305 w 305"/>
                <a:gd name="T31" fmla="*/ 346 h 428"/>
                <a:gd name="T32" fmla="*/ 305 w 305"/>
                <a:gd name="T33" fmla="*/ 346 h 428"/>
                <a:gd name="T34" fmla="*/ 297 w 305"/>
                <a:gd name="T35" fmla="*/ 347 h 428"/>
                <a:gd name="T36" fmla="*/ 272 w 305"/>
                <a:gd name="T37" fmla="*/ 351 h 428"/>
                <a:gd name="T38" fmla="*/ 235 w 305"/>
                <a:gd name="T39" fmla="*/ 354 h 428"/>
                <a:gd name="T40" fmla="*/ 213 w 305"/>
                <a:gd name="T41" fmla="*/ 355 h 428"/>
                <a:gd name="T42" fmla="*/ 188 w 305"/>
                <a:gd name="T43" fmla="*/ 355 h 428"/>
                <a:gd name="T44" fmla="*/ 188 w 305"/>
                <a:gd name="T45" fmla="*/ 355 h 428"/>
                <a:gd name="T46" fmla="*/ 167 w 305"/>
                <a:gd name="T47" fmla="*/ 355 h 428"/>
                <a:gd name="T48" fmla="*/ 149 w 305"/>
                <a:gd name="T49" fmla="*/ 354 h 428"/>
                <a:gd name="T50" fmla="*/ 118 w 305"/>
                <a:gd name="T51" fmla="*/ 351 h 428"/>
                <a:gd name="T52" fmla="*/ 99 w 305"/>
                <a:gd name="T53" fmla="*/ 349 h 428"/>
                <a:gd name="T54" fmla="*/ 92 w 305"/>
                <a:gd name="T55" fmla="*/ 348 h 428"/>
                <a:gd name="T56" fmla="*/ 92 w 305"/>
                <a:gd name="T57" fmla="*/ 247 h 428"/>
                <a:gd name="T58" fmla="*/ 276 w 305"/>
                <a:gd name="T59" fmla="*/ 247 h 428"/>
                <a:gd name="T60" fmla="*/ 276 w 305"/>
                <a:gd name="T61" fmla="*/ 175 h 428"/>
                <a:gd name="T62" fmla="*/ 92 w 305"/>
                <a:gd name="T63" fmla="*/ 175 h 428"/>
                <a:gd name="T64" fmla="*/ 92 w 305"/>
                <a:gd name="T65" fmla="*/ 79 h 428"/>
                <a:gd name="T66" fmla="*/ 92 w 305"/>
                <a:gd name="T67" fmla="*/ 79 h 428"/>
                <a:gd name="T68" fmla="*/ 99 w 305"/>
                <a:gd name="T69" fmla="*/ 78 h 428"/>
                <a:gd name="T70" fmla="*/ 117 w 305"/>
                <a:gd name="T71" fmla="*/ 76 h 428"/>
                <a:gd name="T72" fmla="*/ 145 w 305"/>
                <a:gd name="T73" fmla="*/ 74 h 428"/>
                <a:gd name="T74" fmla="*/ 182 w 305"/>
                <a:gd name="T75" fmla="*/ 73 h 428"/>
                <a:gd name="T76" fmla="*/ 182 w 305"/>
                <a:gd name="T77" fmla="*/ 73 h 428"/>
                <a:gd name="T78" fmla="*/ 205 w 305"/>
                <a:gd name="T79" fmla="*/ 73 h 428"/>
                <a:gd name="T80" fmla="*/ 226 w 305"/>
                <a:gd name="T81" fmla="*/ 74 h 428"/>
                <a:gd name="T82" fmla="*/ 263 w 305"/>
                <a:gd name="T83" fmla="*/ 77 h 428"/>
                <a:gd name="T84" fmla="*/ 289 w 305"/>
                <a:gd name="T85" fmla="*/ 80 h 428"/>
                <a:gd name="T86" fmla="*/ 298 w 305"/>
                <a:gd name="T87" fmla="*/ 82 h 428"/>
                <a:gd name="T88" fmla="*/ 298 w 305"/>
                <a:gd name="T89" fmla="*/ 10 h 428"/>
                <a:gd name="T90" fmla="*/ 298 w 305"/>
                <a:gd name="T91" fmla="*/ 10 h 428"/>
                <a:gd name="T92" fmla="*/ 289 w 305"/>
                <a:gd name="T93" fmla="*/ 9 h 428"/>
                <a:gd name="T94" fmla="*/ 264 w 305"/>
                <a:gd name="T95" fmla="*/ 5 h 428"/>
                <a:gd name="T96" fmla="*/ 224 w 305"/>
                <a:gd name="T97" fmla="*/ 2 h 428"/>
                <a:gd name="T98" fmla="*/ 200 w 305"/>
                <a:gd name="T99" fmla="*/ 1 h 428"/>
                <a:gd name="T100" fmla="*/ 172 w 305"/>
                <a:gd name="T101" fmla="*/ 0 h 428"/>
                <a:gd name="T102" fmla="*/ 172 w 305"/>
                <a:gd name="T103" fmla="*/ 0 h 428"/>
                <a:gd name="T104" fmla="*/ 134 w 305"/>
                <a:gd name="T105" fmla="*/ 1 h 428"/>
                <a:gd name="T106" fmla="*/ 102 w 305"/>
                <a:gd name="T107" fmla="*/ 3 h 428"/>
                <a:gd name="T108" fmla="*/ 72 w 305"/>
                <a:gd name="T109" fmla="*/ 6 h 428"/>
                <a:gd name="T110" fmla="*/ 47 w 305"/>
                <a:gd name="T111" fmla="*/ 9 h 428"/>
                <a:gd name="T112" fmla="*/ 27 w 305"/>
                <a:gd name="T113" fmla="*/ 13 h 428"/>
                <a:gd name="T114" fmla="*/ 13 w 305"/>
                <a:gd name="T115" fmla="*/ 15 h 428"/>
                <a:gd name="T116" fmla="*/ 0 w 305"/>
                <a:gd name="T117" fmla="*/ 19 h 428"/>
                <a:gd name="T118" fmla="*/ 0 w 305"/>
                <a:gd name="T119" fmla="*/ 407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05" h="428">
                  <a:moveTo>
                    <a:pt x="0" y="407"/>
                  </a:moveTo>
                  <a:lnTo>
                    <a:pt x="0" y="407"/>
                  </a:lnTo>
                  <a:lnTo>
                    <a:pt x="13" y="411"/>
                  </a:lnTo>
                  <a:lnTo>
                    <a:pt x="47" y="418"/>
                  </a:lnTo>
                  <a:lnTo>
                    <a:pt x="71" y="421"/>
                  </a:lnTo>
                  <a:lnTo>
                    <a:pt x="98" y="425"/>
                  </a:lnTo>
                  <a:lnTo>
                    <a:pt x="129" y="427"/>
                  </a:lnTo>
                  <a:lnTo>
                    <a:pt x="163" y="428"/>
                  </a:lnTo>
                  <a:lnTo>
                    <a:pt x="163" y="428"/>
                  </a:lnTo>
                  <a:lnTo>
                    <a:pt x="197" y="427"/>
                  </a:lnTo>
                  <a:lnTo>
                    <a:pt x="226" y="426"/>
                  </a:lnTo>
                  <a:lnTo>
                    <a:pt x="251" y="424"/>
                  </a:lnTo>
                  <a:lnTo>
                    <a:pt x="270" y="422"/>
                  </a:lnTo>
                  <a:lnTo>
                    <a:pt x="297" y="419"/>
                  </a:lnTo>
                  <a:lnTo>
                    <a:pt x="305" y="417"/>
                  </a:lnTo>
                  <a:lnTo>
                    <a:pt x="305" y="346"/>
                  </a:lnTo>
                  <a:lnTo>
                    <a:pt x="305" y="346"/>
                  </a:lnTo>
                  <a:lnTo>
                    <a:pt x="297" y="347"/>
                  </a:lnTo>
                  <a:lnTo>
                    <a:pt x="272" y="351"/>
                  </a:lnTo>
                  <a:lnTo>
                    <a:pt x="235" y="354"/>
                  </a:lnTo>
                  <a:lnTo>
                    <a:pt x="213" y="355"/>
                  </a:lnTo>
                  <a:lnTo>
                    <a:pt x="188" y="355"/>
                  </a:lnTo>
                  <a:lnTo>
                    <a:pt x="188" y="355"/>
                  </a:lnTo>
                  <a:lnTo>
                    <a:pt x="167" y="355"/>
                  </a:lnTo>
                  <a:lnTo>
                    <a:pt x="149" y="354"/>
                  </a:lnTo>
                  <a:lnTo>
                    <a:pt x="118" y="351"/>
                  </a:lnTo>
                  <a:lnTo>
                    <a:pt x="99" y="349"/>
                  </a:lnTo>
                  <a:lnTo>
                    <a:pt x="92" y="348"/>
                  </a:lnTo>
                  <a:lnTo>
                    <a:pt x="92" y="247"/>
                  </a:lnTo>
                  <a:lnTo>
                    <a:pt x="276" y="247"/>
                  </a:lnTo>
                  <a:lnTo>
                    <a:pt x="276" y="175"/>
                  </a:lnTo>
                  <a:lnTo>
                    <a:pt x="92" y="175"/>
                  </a:lnTo>
                  <a:lnTo>
                    <a:pt x="92" y="79"/>
                  </a:lnTo>
                  <a:lnTo>
                    <a:pt x="92" y="79"/>
                  </a:lnTo>
                  <a:lnTo>
                    <a:pt x="99" y="78"/>
                  </a:lnTo>
                  <a:lnTo>
                    <a:pt x="117" y="76"/>
                  </a:lnTo>
                  <a:lnTo>
                    <a:pt x="145" y="74"/>
                  </a:lnTo>
                  <a:lnTo>
                    <a:pt x="182" y="73"/>
                  </a:lnTo>
                  <a:lnTo>
                    <a:pt x="182" y="73"/>
                  </a:lnTo>
                  <a:lnTo>
                    <a:pt x="205" y="73"/>
                  </a:lnTo>
                  <a:lnTo>
                    <a:pt x="226" y="74"/>
                  </a:lnTo>
                  <a:lnTo>
                    <a:pt x="263" y="77"/>
                  </a:lnTo>
                  <a:lnTo>
                    <a:pt x="289" y="80"/>
                  </a:lnTo>
                  <a:lnTo>
                    <a:pt x="298" y="82"/>
                  </a:lnTo>
                  <a:lnTo>
                    <a:pt x="298" y="10"/>
                  </a:lnTo>
                  <a:lnTo>
                    <a:pt x="298" y="10"/>
                  </a:lnTo>
                  <a:lnTo>
                    <a:pt x="289" y="9"/>
                  </a:lnTo>
                  <a:lnTo>
                    <a:pt x="264" y="5"/>
                  </a:lnTo>
                  <a:lnTo>
                    <a:pt x="224" y="2"/>
                  </a:lnTo>
                  <a:lnTo>
                    <a:pt x="200" y="1"/>
                  </a:lnTo>
                  <a:lnTo>
                    <a:pt x="172" y="0"/>
                  </a:lnTo>
                  <a:lnTo>
                    <a:pt x="172" y="0"/>
                  </a:lnTo>
                  <a:lnTo>
                    <a:pt x="134" y="1"/>
                  </a:lnTo>
                  <a:lnTo>
                    <a:pt x="102" y="3"/>
                  </a:lnTo>
                  <a:lnTo>
                    <a:pt x="72" y="6"/>
                  </a:lnTo>
                  <a:lnTo>
                    <a:pt x="47" y="9"/>
                  </a:lnTo>
                  <a:lnTo>
                    <a:pt x="27" y="13"/>
                  </a:lnTo>
                  <a:lnTo>
                    <a:pt x="13" y="15"/>
                  </a:lnTo>
                  <a:lnTo>
                    <a:pt x="0" y="19"/>
                  </a:lnTo>
                  <a:lnTo>
                    <a:pt x="0" y="40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66" name="Freeform 65"/>
            <p:cNvSpPr>
              <a:spLocks/>
            </p:cNvSpPr>
            <p:nvPr userDrawn="1"/>
          </p:nvSpPr>
          <p:spPr bwMode="auto">
            <a:xfrm>
              <a:off x="4767" y="3974"/>
              <a:ext cx="124" cy="105"/>
            </a:xfrm>
            <a:custGeom>
              <a:avLst/>
              <a:gdLst>
                <a:gd name="T0" fmla="*/ 255 w 496"/>
                <a:gd name="T1" fmla="*/ 246 h 422"/>
                <a:gd name="T2" fmla="*/ 255 w 496"/>
                <a:gd name="T3" fmla="*/ 246 h 422"/>
                <a:gd name="T4" fmla="*/ 251 w 496"/>
                <a:gd name="T5" fmla="*/ 257 h 422"/>
                <a:gd name="T6" fmla="*/ 248 w 496"/>
                <a:gd name="T7" fmla="*/ 270 h 422"/>
                <a:gd name="T8" fmla="*/ 248 w 496"/>
                <a:gd name="T9" fmla="*/ 270 h 422"/>
                <a:gd name="T10" fmla="*/ 244 w 496"/>
                <a:gd name="T11" fmla="*/ 257 h 422"/>
                <a:gd name="T12" fmla="*/ 241 w 496"/>
                <a:gd name="T13" fmla="*/ 246 h 422"/>
                <a:gd name="T14" fmla="*/ 159 w 496"/>
                <a:gd name="T15" fmla="*/ 39 h 422"/>
                <a:gd name="T16" fmla="*/ 159 w 496"/>
                <a:gd name="T17" fmla="*/ 39 h 422"/>
                <a:gd name="T18" fmla="*/ 153 w 496"/>
                <a:gd name="T19" fmla="*/ 28 h 422"/>
                <a:gd name="T20" fmla="*/ 147 w 496"/>
                <a:gd name="T21" fmla="*/ 19 h 422"/>
                <a:gd name="T22" fmla="*/ 140 w 496"/>
                <a:gd name="T23" fmla="*/ 11 h 422"/>
                <a:gd name="T24" fmla="*/ 132 w 496"/>
                <a:gd name="T25" fmla="*/ 7 h 422"/>
                <a:gd name="T26" fmla="*/ 122 w 496"/>
                <a:gd name="T27" fmla="*/ 3 h 422"/>
                <a:gd name="T28" fmla="*/ 110 w 496"/>
                <a:gd name="T29" fmla="*/ 1 h 422"/>
                <a:gd name="T30" fmla="*/ 98 w 496"/>
                <a:gd name="T31" fmla="*/ 1 h 422"/>
                <a:gd name="T32" fmla="*/ 84 w 496"/>
                <a:gd name="T33" fmla="*/ 0 h 422"/>
                <a:gd name="T34" fmla="*/ 84 w 496"/>
                <a:gd name="T35" fmla="*/ 0 h 422"/>
                <a:gd name="T36" fmla="*/ 58 w 496"/>
                <a:gd name="T37" fmla="*/ 1 h 422"/>
                <a:gd name="T38" fmla="*/ 42 w 496"/>
                <a:gd name="T39" fmla="*/ 2 h 422"/>
                <a:gd name="T40" fmla="*/ 0 w 496"/>
                <a:gd name="T41" fmla="*/ 422 h 422"/>
                <a:gd name="T42" fmla="*/ 93 w 496"/>
                <a:gd name="T43" fmla="*/ 422 h 422"/>
                <a:gd name="T44" fmla="*/ 113 w 496"/>
                <a:gd name="T45" fmla="*/ 140 h 422"/>
                <a:gd name="T46" fmla="*/ 201 w 496"/>
                <a:gd name="T47" fmla="*/ 353 h 422"/>
                <a:gd name="T48" fmla="*/ 201 w 496"/>
                <a:gd name="T49" fmla="*/ 353 h 422"/>
                <a:gd name="T50" fmla="*/ 204 w 496"/>
                <a:gd name="T51" fmla="*/ 359 h 422"/>
                <a:gd name="T52" fmla="*/ 208 w 496"/>
                <a:gd name="T53" fmla="*/ 364 h 422"/>
                <a:gd name="T54" fmla="*/ 213 w 496"/>
                <a:gd name="T55" fmla="*/ 368 h 422"/>
                <a:gd name="T56" fmla="*/ 218 w 496"/>
                <a:gd name="T57" fmla="*/ 371 h 422"/>
                <a:gd name="T58" fmla="*/ 224 w 496"/>
                <a:gd name="T59" fmla="*/ 373 h 422"/>
                <a:gd name="T60" fmla="*/ 231 w 496"/>
                <a:gd name="T61" fmla="*/ 376 h 422"/>
                <a:gd name="T62" fmla="*/ 239 w 496"/>
                <a:gd name="T63" fmla="*/ 377 h 422"/>
                <a:gd name="T64" fmla="*/ 248 w 496"/>
                <a:gd name="T65" fmla="*/ 377 h 422"/>
                <a:gd name="T66" fmla="*/ 248 w 496"/>
                <a:gd name="T67" fmla="*/ 377 h 422"/>
                <a:gd name="T68" fmla="*/ 257 w 496"/>
                <a:gd name="T69" fmla="*/ 377 h 422"/>
                <a:gd name="T70" fmla="*/ 266 w 496"/>
                <a:gd name="T71" fmla="*/ 376 h 422"/>
                <a:gd name="T72" fmla="*/ 273 w 496"/>
                <a:gd name="T73" fmla="*/ 373 h 422"/>
                <a:gd name="T74" fmla="*/ 279 w 496"/>
                <a:gd name="T75" fmla="*/ 371 h 422"/>
                <a:gd name="T76" fmla="*/ 284 w 496"/>
                <a:gd name="T77" fmla="*/ 368 h 422"/>
                <a:gd name="T78" fmla="*/ 288 w 496"/>
                <a:gd name="T79" fmla="*/ 364 h 422"/>
                <a:gd name="T80" fmla="*/ 291 w 496"/>
                <a:gd name="T81" fmla="*/ 359 h 422"/>
                <a:gd name="T82" fmla="*/ 294 w 496"/>
                <a:gd name="T83" fmla="*/ 353 h 422"/>
                <a:gd name="T84" fmla="*/ 382 w 496"/>
                <a:gd name="T85" fmla="*/ 140 h 422"/>
                <a:gd name="T86" fmla="*/ 403 w 496"/>
                <a:gd name="T87" fmla="*/ 422 h 422"/>
                <a:gd name="T88" fmla="*/ 496 w 496"/>
                <a:gd name="T89" fmla="*/ 422 h 422"/>
                <a:gd name="T90" fmla="*/ 454 w 496"/>
                <a:gd name="T91" fmla="*/ 2 h 422"/>
                <a:gd name="T92" fmla="*/ 454 w 496"/>
                <a:gd name="T93" fmla="*/ 2 h 422"/>
                <a:gd name="T94" fmla="*/ 438 w 496"/>
                <a:gd name="T95" fmla="*/ 1 h 422"/>
                <a:gd name="T96" fmla="*/ 412 w 496"/>
                <a:gd name="T97" fmla="*/ 0 h 422"/>
                <a:gd name="T98" fmla="*/ 412 w 496"/>
                <a:gd name="T99" fmla="*/ 0 h 422"/>
                <a:gd name="T100" fmla="*/ 397 w 496"/>
                <a:gd name="T101" fmla="*/ 1 h 422"/>
                <a:gd name="T102" fmla="*/ 385 w 496"/>
                <a:gd name="T103" fmla="*/ 1 h 422"/>
                <a:gd name="T104" fmla="*/ 374 w 496"/>
                <a:gd name="T105" fmla="*/ 3 h 422"/>
                <a:gd name="T106" fmla="*/ 365 w 496"/>
                <a:gd name="T107" fmla="*/ 7 h 422"/>
                <a:gd name="T108" fmla="*/ 356 w 496"/>
                <a:gd name="T109" fmla="*/ 11 h 422"/>
                <a:gd name="T110" fmla="*/ 348 w 496"/>
                <a:gd name="T111" fmla="*/ 19 h 422"/>
                <a:gd name="T112" fmla="*/ 342 w 496"/>
                <a:gd name="T113" fmla="*/ 28 h 422"/>
                <a:gd name="T114" fmla="*/ 337 w 496"/>
                <a:gd name="T115" fmla="*/ 39 h 422"/>
                <a:gd name="T116" fmla="*/ 255 w 496"/>
                <a:gd name="T117" fmla="*/ 246 h 4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96" h="422">
                  <a:moveTo>
                    <a:pt x="255" y="246"/>
                  </a:moveTo>
                  <a:lnTo>
                    <a:pt x="255" y="246"/>
                  </a:lnTo>
                  <a:lnTo>
                    <a:pt x="251" y="257"/>
                  </a:lnTo>
                  <a:lnTo>
                    <a:pt x="248" y="270"/>
                  </a:lnTo>
                  <a:lnTo>
                    <a:pt x="248" y="270"/>
                  </a:lnTo>
                  <a:lnTo>
                    <a:pt x="244" y="257"/>
                  </a:lnTo>
                  <a:lnTo>
                    <a:pt x="241" y="246"/>
                  </a:lnTo>
                  <a:lnTo>
                    <a:pt x="159" y="39"/>
                  </a:lnTo>
                  <a:lnTo>
                    <a:pt x="159" y="39"/>
                  </a:lnTo>
                  <a:lnTo>
                    <a:pt x="153" y="28"/>
                  </a:lnTo>
                  <a:lnTo>
                    <a:pt x="147" y="19"/>
                  </a:lnTo>
                  <a:lnTo>
                    <a:pt x="140" y="11"/>
                  </a:lnTo>
                  <a:lnTo>
                    <a:pt x="132" y="7"/>
                  </a:lnTo>
                  <a:lnTo>
                    <a:pt x="122" y="3"/>
                  </a:lnTo>
                  <a:lnTo>
                    <a:pt x="110" y="1"/>
                  </a:lnTo>
                  <a:lnTo>
                    <a:pt x="98" y="1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58" y="1"/>
                  </a:lnTo>
                  <a:lnTo>
                    <a:pt x="42" y="2"/>
                  </a:lnTo>
                  <a:lnTo>
                    <a:pt x="0" y="422"/>
                  </a:lnTo>
                  <a:lnTo>
                    <a:pt x="93" y="422"/>
                  </a:lnTo>
                  <a:lnTo>
                    <a:pt x="113" y="140"/>
                  </a:lnTo>
                  <a:lnTo>
                    <a:pt x="201" y="353"/>
                  </a:lnTo>
                  <a:lnTo>
                    <a:pt x="201" y="353"/>
                  </a:lnTo>
                  <a:lnTo>
                    <a:pt x="204" y="359"/>
                  </a:lnTo>
                  <a:lnTo>
                    <a:pt x="208" y="364"/>
                  </a:lnTo>
                  <a:lnTo>
                    <a:pt x="213" y="368"/>
                  </a:lnTo>
                  <a:lnTo>
                    <a:pt x="218" y="371"/>
                  </a:lnTo>
                  <a:lnTo>
                    <a:pt x="224" y="373"/>
                  </a:lnTo>
                  <a:lnTo>
                    <a:pt x="231" y="376"/>
                  </a:lnTo>
                  <a:lnTo>
                    <a:pt x="239" y="377"/>
                  </a:lnTo>
                  <a:lnTo>
                    <a:pt x="248" y="377"/>
                  </a:lnTo>
                  <a:lnTo>
                    <a:pt x="248" y="377"/>
                  </a:lnTo>
                  <a:lnTo>
                    <a:pt x="257" y="377"/>
                  </a:lnTo>
                  <a:lnTo>
                    <a:pt x="266" y="376"/>
                  </a:lnTo>
                  <a:lnTo>
                    <a:pt x="273" y="373"/>
                  </a:lnTo>
                  <a:lnTo>
                    <a:pt x="279" y="371"/>
                  </a:lnTo>
                  <a:lnTo>
                    <a:pt x="284" y="368"/>
                  </a:lnTo>
                  <a:lnTo>
                    <a:pt x="288" y="364"/>
                  </a:lnTo>
                  <a:lnTo>
                    <a:pt x="291" y="359"/>
                  </a:lnTo>
                  <a:lnTo>
                    <a:pt x="294" y="353"/>
                  </a:lnTo>
                  <a:lnTo>
                    <a:pt x="382" y="140"/>
                  </a:lnTo>
                  <a:lnTo>
                    <a:pt x="403" y="422"/>
                  </a:lnTo>
                  <a:lnTo>
                    <a:pt x="496" y="422"/>
                  </a:lnTo>
                  <a:lnTo>
                    <a:pt x="454" y="2"/>
                  </a:lnTo>
                  <a:lnTo>
                    <a:pt x="454" y="2"/>
                  </a:lnTo>
                  <a:lnTo>
                    <a:pt x="438" y="1"/>
                  </a:lnTo>
                  <a:lnTo>
                    <a:pt x="412" y="0"/>
                  </a:lnTo>
                  <a:lnTo>
                    <a:pt x="412" y="0"/>
                  </a:lnTo>
                  <a:lnTo>
                    <a:pt x="397" y="1"/>
                  </a:lnTo>
                  <a:lnTo>
                    <a:pt x="385" y="1"/>
                  </a:lnTo>
                  <a:lnTo>
                    <a:pt x="374" y="3"/>
                  </a:lnTo>
                  <a:lnTo>
                    <a:pt x="365" y="7"/>
                  </a:lnTo>
                  <a:lnTo>
                    <a:pt x="356" y="11"/>
                  </a:lnTo>
                  <a:lnTo>
                    <a:pt x="348" y="19"/>
                  </a:lnTo>
                  <a:lnTo>
                    <a:pt x="342" y="28"/>
                  </a:lnTo>
                  <a:lnTo>
                    <a:pt x="337" y="39"/>
                  </a:lnTo>
                  <a:lnTo>
                    <a:pt x="255" y="24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67" name="Freeform 66"/>
            <p:cNvSpPr>
              <a:spLocks/>
            </p:cNvSpPr>
            <p:nvPr userDrawn="1"/>
          </p:nvSpPr>
          <p:spPr bwMode="auto">
            <a:xfrm>
              <a:off x="4671" y="4034"/>
              <a:ext cx="43" cy="29"/>
            </a:xfrm>
            <a:custGeom>
              <a:avLst/>
              <a:gdLst>
                <a:gd name="T0" fmla="*/ 171 w 171"/>
                <a:gd name="T1" fmla="*/ 93 h 116"/>
                <a:gd name="T2" fmla="*/ 171 w 171"/>
                <a:gd name="T3" fmla="*/ 93 h 116"/>
                <a:gd name="T4" fmla="*/ 151 w 171"/>
                <a:gd name="T5" fmla="*/ 99 h 116"/>
                <a:gd name="T6" fmla="*/ 125 w 171"/>
                <a:gd name="T7" fmla="*/ 108 h 116"/>
                <a:gd name="T8" fmla="*/ 110 w 171"/>
                <a:gd name="T9" fmla="*/ 111 h 116"/>
                <a:gd name="T10" fmla="*/ 96 w 171"/>
                <a:gd name="T11" fmla="*/ 114 h 116"/>
                <a:gd name="T12" fmla="*/ 82 w 171"/>
                <a:gd name="T13" fmla="*/ 116 h 116"/>
                <a:gd name="T14" fmla="*/ 67 w 171"/>
                <a:gd name="T15" fmla="*/ 116 h 116"/>
                <a:gd name="T16" fmla="*/ 67 w 171"/>
                <a:gd name="T17" fmla="*/ 116 h 116"/>
                <a:gd name="T18" fmla="*/ 54 w 171"/>
                <a:gd name="T19" fmla="*/ 116 h 116"/>
                <a:gd name="T20" fmla="*/ 41 w 171"/>
                <a:gd name="T21" fmla="*/ 114 h 116"/>
                <a:gd name="T22" fmla="*/ 30 w 171"/>
                <a:gd name="T23" fmla="*/ 110 h 116"/>
                <a:gd name="T24" fmla="*/ 24 w 171"/>
                <a:gd name="T25" fmla="*/ 108 h 116"/>
                <a:gd name="T26" fmla="*/ 19 w 171"/>
                <a:gd name="T27" fmla="*/ 105 h 116"/>
                <a:gd name="T28" fmla="*/ 15 w 171"/>
                <a:gd name="T29" fmla="*/ 101 h 116"/>
                <a:gd name="T30" fmla="*/ 11 w 171"/>
                <a:gd name="T31" fmla="*/ 97 h 116"/>
                <a:gd name="T32" fmla="*/ 8 w 171"/>
                <a:gd name="T33" fmla="*/ 92 h 116"/>
                <a:gd name="T34" fmla="*/ 5 w 171"/>
                <a:gd name="T35" fmla="*/ 87 h 116"/>
                <a:gd name="T36" fmla="*/ 3 w 171"/>
                <a:gd name="T37" fmla="*/ 82 h 116"/>
                <a:gd name="T38" fmla="*/ 2 w 171"/>
                <a:gd name="T39" fmla="*/ 76 h 116"/>
                <a:gd name="T40" fmla="*/ 1 w 171"/>
                <a:gd name="T41" fmla="*/ 69 h 116"/>
                <a:gd name="T42" fmla="*/ 0 w 171"/>
                <a:gd name="T43" fmla="*/ 61 h 116"/>
                <a:gd name="T44" fmla="*/ 0 w 171"/>
                <a:gd name="T45" fmla="*/ 61 h 116"/>
                <a:gd name="T46" fmla="*/ 1 w 171"/>
                <a:gd name="T47" fmla="*/ 49 h 116"/>
                <a:gd name="T48" fmla="*/ 4 w 171"/>
                <a:gd name="T49" fmla="*/ 38 h 116"/>
                <a:gd name="T50" fmla="*/ 6 w 171"/>
                <a:gd name="T51" fmla="*/ 33 h 116"/>
                <a:gd name="T52" fmla="*/ 9 w 171"/>
                <a:gd name="T53" fmla="*/ 27 h 116"/>
                <a:gd name="T54" fmla="*/ 13 w 171"/>
                <a:gd name="T55" fmla="*/ 23 h 116"/>
                <a:gd name="T56" fmla="*/ 16 w 171"/>
                <a:gd name="T57" fmla="*/ 19 h 116"/>
                <a:gd name="T58" fmla="*/ 21 w 171"/>
                <a:gd name="T59" fmla="*/ 16 h 116"/>
                <a:gd name="T60" fmla="*/ 26 w 171"/>
                <a:gd name="T61" fmla="*/ 13 h 116"/>
                <a:gd name="T62" fmla="*/ 33 w 171"/>
                <a:gd name="T63" fmla="*/ 10 h 116"/>
                <a:gd name="T64" fmla="*/ 39 w 171"/>
                <a:gd name="T65" fmla="*/ 8 h 116"/>
                <a:gd name="T66" fmla="*/ 55 w 171"/>
                <a:gd name="T67" fmla="*/ 5 h 116"/>
                <a:gd name="T68" fmla="*/ 72 w 171"/>
                <a:gd name="T69" fmla="*/ 3 h 116"/>
                <a:gd name="T70" fmla="*/ 171 w 171"/>
                <a:gd name="T71" fmla="*/ 0 h 116"/>
                <a:gd name="T72" fmla="*/ 171 w 171"/>
                <a:gd name="T73" fmla="*/ 93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71" h="116">
                  <a:moveTo>
                    <a:pt x="171" y="93"/>
                  </a:moveTo>
                  <a:lnTo>
                    <a:pt x="171" y="93"/>
                  </a:lnTo>
                  <a:lnTo>
                    <a:pt x="151" y="99"/>
                  </a:lnTo>
                  <a:lnTo>
                    <a:pt x="125" y="108"/>
                  </a:lnTo>
                  <a:lnTo>
                    <a:pt x="110" y="111"/>
                  </a:lnTo>
                  <a:lnTo>
                    <a:pt x="96" y="114"/>
                  </a:lnTo>
                  <a:lnTo>
                    <a:pt x="82" y="116"/>
                  </a:lnTo>
                  <a:lnTo>
                    <a:pt x="67" y="116"/>
                  </a:lnTo>
                  <a:lnTo>
                    <a:pt x="67" y="116"/>
                  </a:lnTo>
                  <a:lnTo>
                    <a:pt x="54" y="116"/>
                  </a:lnTo>
                  <a:lnTo>
                    <a:pt x="41" y="114"/>
                  </a:lnTo>
                  <a:lnTo>
                    <a:pt x="30" y="110"/>
                  </a:lnTo>
                  <a:lnTo>
                    <a:pt x="24" y="108"/>
                  </a:lnTo>
                  <a:lnTo>
                    <a:pt x="19" y="105"/>
                  </a:lnTo>
                  <a:lnTo>
                    <a:pt x="15" y="101"/>
                  </a:lnTo>
                  <a:lnTo>
                    <a:pt x="11" y="97"/>
                  </a:lnTo>
                  <a:lnTo>
                    <a:pt x="8" y="92"/>
                  </a:lnTo>
                  <a:lnTo>
                    <a:pt x="5" y="87"/>
                  </a:lnTo>
                  <a:lnTo>
                    <a:pt x="3" y="82"/>
                  </a:lnTo>
                  <a:lnTo>
                    <a:pt x="2" y="76"/>
                  </a:lnTo>
                  <a:lnTo>
                    <a:pt x="1" y="69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1" y="49"/>
                  </a:lnTo>
                  <a:lnTo>
                    <a:pt x="4" y="38"/>
                  </a:lnTo>
                  <a:lnTo>
                    <a:pt x="6" y="33"/>
                  </a:lnTo>
                  <a:lnTo>
                    <a:pt x="9" y="27"/>
                  </a:lnTo>
                  <a:lnTo>
                    <a:pt x="13" y="23"/>
                  </a:lnTo>
                  <a:lnTo>
                    <a:pt x="16" y="19"/>
                  </a:lnTo>
                  <a:lnTo>
                    <a:pt x="21" y="16"/>
                  </a:lnTo>
                  <a:lnTo>
                    <a:pt x="26" y="13"/>
                  </a:lnTo>
                  <a:lnTo>
                    <a:pt x="33" y="10"/>
                  </a:lnTo>
                  <a:lnTo>
                    <a:pt x="39" y="8"/>
                  </a:lnTo>
                  <a:lnTo>
                    <a:pt x="55" y="5"/>
                  </a:lnTo>
                  <a:lnTo>
                    <a:pt x="72" y="3"/>
                  </a:lnTo>
                  <a:lnTo>
                    <a:pt x="171" y="0"/>
                  </a:lnTo>
                  <a:lnTo>
                    <a:pt x="171" y="9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68" name="Freeform 67"/>
            <p:cNvSpPr>
              <a:spLocks/>
            </p:cNvSpPr>
            <p:nvPr userDrawn="1"/>
          </p:nvSpPr>
          <p:spPr bwMode="auto">
            <a:xfrm>
              <a:off x="4649" y="3974"/>
              <a:ext cx="88" cy="107"/>
            </a:xfrm>
            <a:custGeom>
              <a:avLst/>
              <a:gdLst>
                <a:gd name="T0" fmla="*/ 205 w 352"/>
                <a:gd name="T1" fmla="*/ 0 h 428"/>
                <a:gd name="T2" fmla="*/ 147 w 352"/>
                <a:gd name="T3" fmla="*/ 4 h 428"/>
                <a:gd name="T4" fmla="*/ 97 w 352"/>
                <a:gd name="T5" fmla="*/ 12 h 428"/>
                <a:gd name="T6" fmla="*/ 58 w 352"/>
                <a:gd name="T7" fmla="*/ 23 h 428"/>
                <a:gd name="T8" fmla="*/ 33 w 352"/>
                <a:gd name="T9" fmla="*/ 33 h 428"/>
                <a:gd name="T10" fmla="*/ 52 w 352"/>
                <a:gd name="T11" fmla="*/ 102 h 428"/>
                <a:gd name="T12" fmla="*/ 92 w 352"/>
                <a:gd name="T13" fmla="*/ 91 h 428"/>
                <a:gd name="T14" fmla="*/ 133 w 352"/>
                <a:gd name="T15" fmla="*/ 82 h 428"/>
                <a:gd name="T16" fmla="*/ 179 w 352"/>
                <a:gd name="T17" fmla="*/ 79 h 428"/>
                <a:gd name="T18" fmla="*/ 197 w 352"/>
                <a:gd name="T19" fmla="*/ 80 h 428"/>
                <a:gd name="T20" fmla="*/ 221 w 352"/>
                <a:gd name="T21" fmla="*/ 84 h 428"/>
                <a:gd name="T22" fmla="*/ 234 w 352"/>
                <a:gd name="T23" fmla="*/ 90 h 428"/>
                <a:gd name="T24" fmla="*/ 244 w 352"/>
                <a:gd name="T25" fmla="*/ 98 h 428"/>
                <a:gd name="T26" fmla="*/ 251 w 352"/>
                <a:gd name="T27" fmla="*/ 108 h 428"/>
                <a:gd name="T28" fmla="*/ 256 w 352"/>
                <a:gd name="T29" fmla="*/ 120 h 428"/>
                <a:gd name="T30" fmla="*/ 260 w 352"/>
                <a:gd name="T31" fmla="*/ 137 h 428"/>
                <a:gd name="T32" fmla="*/ 260 w 352"/>
                <a:gd name="T33" fmla="*/ 176 h 428"/>
                <a:gd name="T34" fmla="*/ 179 w 352"/>
                <a:gd name="T35" fmla="*/ 176 h 428"/>
                <a:gd name="T36" fmla="*/ 132 w 352"/>
                <a:gd name="T37" fmla="*/ 179 h 428"/>
                <a:gd name="T38" fmla="*/ 93 w 352"/>
                <a:gd name="T39" fmla="*/ 187 h 428"/>
                <a:gd name="T40" fmla="*/ 61 w 352"/>
                <a:gd name="T41" fmla="*/ 200 h 428"/>
                <a:gd name="T42" fmla="*/ 38 w 352"/>
                <a:gd name="T43" fmla="*/ 216 h 428"/>
                <a:gd name="T44" fmla="*/ 20 w 352"/>
                <a:gd name="T45" fmla="*/ 236 h 428"/>
                <a:gd name="T46" fmla="*/ 9 w 352"/>
                <a:gd name="T47" fmla="*/ 257 h 428"/>
                <a:gd name="T48" fmla="*/ 2 w 352"/>
                <a:gd name="T49" fmla="*/ 282 h 428"/>
                <a:gd name="T50" fmla="*/ 0 w 352"/>
                <a:gd name="T51" fmla="*/ 307 h 428"/>
                <a:gd name="T52" fmla="*/ 1 w 352"/>
                <a:gd name="T53" fmla="*/ 323 h 428"/>
                <a:gd name="T54" fmla="*/ 7 w 352"/>
                <a:gd name="T55" fmla="*/ 352 h 428"/>
                <a:gd name="T56" fmla="*/ 19 w 352"/>
                <a:gd name="T57" fmla="*/ 376 h 428"/>
                <a:gd name="T58" fmla="*/ 35 w 352"/>
                <a:gd name="T59" fmla="*/ 394 h 428"/>
                <a:gd name="T60" fmla="*/ 54 w 352"/>
                <a:gd name="T61" fmla="*/ 408 h 428"/>
                <a:gd name="T62" fmla="*/ 77 w 352"/>
                <a:gd name="T63" fmla="*/ 418 h 428"/>
                <a:gd name="T64" fmla="*/ 101 w 352"/>
                <a:gd name="T65" fmla="*/ 424 h 428"/>
                <a:gd name="T66" fmla="*/ 126 w 352"/>
                <a:gd name="T67" fmla="*/ 427 h 428"/>
                <a:gd name="T68" fmla="*/ 138 w 352"/>
                <a:gd name="T69" fmla="*/ 428 h 428"/>
                <a:gd name="T70" fmla="*/ 164 w 352"/>
                <a:gd name="T71" fmla="*/ 426 h 428"/>
                <a:gd name="T72" fmla="*/ 209 w 352"/>
                <a:gd name="T73" fmla="*/ 418 h 428"/>
                <a:gd name="T74" fmla="*/ 241 w 352"/>
                <a:gd name="T75" fmla="*/ 406 h 428"/>
                <a:gd name="T76" fmla="*/ 260 w 352"/>
                <a:gd name="T77" fmla="*/ 397 h 428"/>
                <a:gd name="T78" fmla="*/ 264 w 352"/>
                <a:gd name="T79" fmla="*/ 396 h 428"/>
                <a:gd name="T80" fmla="*/ 270 w 352"/>
                <a:gd name="T81" fmla="*/ 398 h 428"/>
                <a:gd name="T82" fmla="*/ 284 w 352"/>
                <a:gd name="T83" fmla="*/ 404 h 428"/>
                <a:gd name="T84" fmla="*/ 311 w 352"/>
                <a:gd name="T85" fmla="*/ 411 h 428"/>
                <a:gd name="T86" fmla="*/ 352 w 352"/>
                <a:gd name="T87" fmla="*/ 413 h 428"/>
                <a:gd name="T88" fmla="*/ 352 w 352"/>
                <a:gd name="T89" fmla="*/ 122 h 428"/>
                <a:gd name="T90" fmla="*/ 350 w 352"/>
                <a:gd name="T91" fmla="*/ 92 h 428"/>
                <a:gd name="T92" fmla="*/ 343 w 352"/>
                <a:gd name="T93" fmla="*/ 66 h 428"/>
                <a:gd name="T94" fmla="*/ 331 w 352"/>
                <a:gd name="T95" fmla="*/ 45 h 428"/>
                <a:gd name="T96" fmla="*/ 314 w 352"/>
                <a:gd name="T97" fmla="*/ 29 h 428"/>
                <a:gd name="T98" fmla="*/ 293 w 352"/>
                <a:gd name="T99" fmla="*/ 15 h 428"/>
                <a:gd name="T100" fmla="*/ 268 w 352"/>
                <a:gd name="T101" fmla="*/ 7 h 428"/>
                <a:gd name="T102" fmla="*/ 238 w 352"/>
                <a:gd name="T103" fmla="*/ 2 h 428"/>
                <a:gd name="T104" fmla="*/ 205 w 352"/>
                <a:gd name="T105" fmla="*/ 0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52" h="428">
                  <a:moveTo>
                    <a:pt x="205" y="0"/>
                  </a:moveTo>
                  <a:lnTo>
                    <a:pt x="205" y="0"/>
                  </a:lnTo>
                  <a:lnTo>
                    <a:pt x="176" y="1"/>
                  </a:lnTo>
                  <a:lnTo>
                    <a:pt x="147" y="4"/>
                  </a:lnTo>
                  <a:lnTo>
                    <a:pt x="121" y="7"/>
                  </a:lnTo>
                  <a:lnTo>
                    <a:pt x="97" y="12"/>
                  </a:lnTo>
                  <a:lnTo>
                    <a:pt x="77" y="17"/>
                  </a:lnTo>
                  <a:lnTo>
                    <a:pt x="58" y="23"/>
                  </a:lnTo>
                  <a:lnTo>
                    <a:pt x="44" y="28"/>
                  </a:lnTo>
                  <a:lnTo>
                    <a:pt x="33" y="33"/>
                  </a:lnTo>
                  <a:lnTo>
                    <a:pt x="52" y="102"/>
                  </a:lnTo>
                  <a:lnTo>
                    <a:pt x="52" y="102"/>
                  </a:lnTo>
                  <a:lnTo>
                    <a:pt x="63" y="98"/>
                  </a:lnTo>
                  <a:lnTo>
                    <a:pt x="92" y="91"/>
                  </a:lnTo>
                  <a:lnTo>
                    <a:pt x="111" y="86"/>
                  </a:lnTo>
                  <a:lnTo>
                    <a:pt x="133" y="82"/>
                  </a:lnTo>
                  <a:lnTo>
                    <a:pt x="155" y="80"/>
                  </a:lnTo>
                  <a:lnTo>
                    <a:pt x="179" y="79"/>
                  </a:lnTo>
                  <a:lnTo>
                    <a:pt x="179" y="79"/>
                  </a:lnTo>
                  <a:lnTo>
                    <a:pt x="197" y="80"/>
                  </a:lnTo>
                  <a:lnTo>
                    <a:pt x="214" y="82"/>
                  </a:lnTo>
                  <a:lnTo>
                    <a:pt x="221" y="84"/>
                  </a:lnTo>
                  <a:lnTo>
                    <a:pt x="228" y="86"/>
                  </a:lnTo>
                  <a:lnTo>
                    <a:pt x="234" y="90"/>
                  </a:lnTo>
                  <a:lnTo>
                    <a:pt x="239" y="94"/>
                  </a:lnTo>
                  <a:lnTo>
                    <a:pt x="244" y="98"/>
                  </a:lnTo>
                  <a:lnTo>
                    <a:pt x="248" y="102"/>
                  </a:lnTo>
                  <a:lnTo>
                    <a:pt x="251" y="108"/>
                  </a:lnTo>
                  <a:lnTo>
                    <a:pt x="254" y="114"/>
                  </a:lnTo>
                  <a:lnTo>
                    <a:pt x="256" y="120"/>
                  </a:lnTo>
                  <a:lnTo>
                    <a:pt x="258" y="129"/>
                  </a:lnTo>
                  <a:lnTo>
                    <a:pt x="260" y="137"/>
                  </a:lnTo>
                  <a:lnTo>
                    <a:pt x="260" y="146"/>
                  </a:lnTo>
                  <a:lnTo>
                    <a:pt x="260" y="176"/>
                  </a:lnTo>
                  <a:lnTo>
                    <a:pt x="179" y="176"/>
                  </a:lnTo>
                  <a:lnTo>
                    <a:pt x="179" y="176"/>
                  </a:lnTo>
                  <a:lnTo>
                    <a:pt x="154" y="177"/>
                  </a:lnTo>
                  <a:lnTo>
                    <a:pt x="132" y="179"/>
                  </a:lnTo>
                  <a:lnTo>
                    <a:pt x="111" y="182"/>
                  </a:lnTo>
                  <a:lnTo>
                    <a:pt x="93" y="187"/>
                  </a:lnTo>
                  <a:lnTo>
                    <a:pt x="77" y="192"/>
                  </a:lnTo>
                  <a:lnTo>
                    <a:pt x="61" y="200"/>
                  </a:lnTo>
                  <a:lnTo>
                    <a:pt x="49" y="207"/>
                  </a:lnTo>
                  <a:lnTo>
                    <a:pt x="38" y="216"/>
                  </a:lnTo>
                  <a:lnTo>
                    <a:pt x="29" y="225"/>
                  </a:lnTo>
                  <a:lnTo>
                    <a:pt x="20" y="236"/>
                  </a:lnTo>
                  <a:lnTo>
                    <a:pt x="14" y="246"/>
                  </a:lnTo>
                  <a:lnTo>
                    <a:pt x="9" y="257"/>
                  </a:lnTo>
                  <a:lnTo>
                    <a:pt x="5" y="270"/>
                  </a:lnTo>
                  <a:lnTo>
                    <a:pt x="2" y="282"/>
                  </a:lnTo>
                  <a:lnTo>
                    <a:pt x="1" y="294"/>
                  </a:lnTo>
                  <a:lnTo>
                    <a:pt x="0" y="307"/>
                  </a:lnTo>
                  <a:lnTo>
                    <a:pt x="0" y="307"/>
                  </a:lnTo>
                  <a:lnTo>
                    <a:pt x="1" y="323"/>
                  </a:lnTo>
                  <a:lnTo>
                    <a:pt x="3" y="338"/>
                  </a:lnTo>
                  <a:lnTo>
                    <a:pt x="7" y="352"/>
                  </a:lnTo>
                  <a:lnTo>
                    <a:pt x="12" y="364"/>
                  </a:lnTo>
                  <a:lnTo>
                    <a:pt x="19" y="376"/>
                  </a:lnTo>
                  <a:lnTo>
                    <a:pt x="27" y="386"/>
                  </a:lnTo>
                  <a:lnTo>
                    <a:pt x="35" y="394"/>
                  </a:lnTo>
                  <a:lnTo>
                    <a:pt x="45" y="401"/>
                  </a:lnTo>
                  <a:lnTo>
                    <a:pt x="54" y="408"/>
                  </a:lnTo>
                  <a:lnTo>
                    <a:pt x="65" y="414"/>
                  </a:lnTo>
                  <a:lnTo>
                    <a:pt x="77" y="418"/>
                  </a:lnTo>
                  <a:lnTo>
                    <a:pt x="89" y="422"/>
                  </a:lnTo>
                  <a:lnTo>
                    <a:pt x="101" y="424"/>
                  </a:lnTo>
                  <a:lnTo>
                    <a:pt x="113" y="426"/>
                  </a:lnTo>
                  <a:lnTo>
                    <a:pt x="126" y="427"/>
                  </a:lnTo>
                  <a:lnTo>
                    <a:pt x="138" y="428"/>
                  </a:lnTo>
                  <a:lnTo>
                    <a:pt x="138" y="428"/>
                  </a:lnTo>
                  <a:lnTo>
                    <a:pt x="151" y="427"/>
                  </a:lnTo>
                  <a:lnTo>
                    <a:pt x="164" y="426"/>
                  </a:lnTo>
                  <a:lnTo>
                    <a:pt x="189" y="423"/>
                  </a:lnTo>
                  <a:lnTo>
                    <a:pt x="209" y="418"/>
                  </a:lnTo>
                  <a:lnTo>
                    <a:pt x="227" y="412"/>
                  </a:lnTo>
                  <a:lnTo>
                    <a:pt x="241" y="406"/>
                  </a:lnTo>
                  <a:lnTo>
                    <a:pt x="252" y="401"/>
                  </a:lnTo>
                  <a:lnTo>
                    <a:pt x="260" y="397"/>
                  </a:lnTo>
                  <a:lnTo>
                    <a:pt x="264" y="396"/>
                  </a:lnTo>
                  <a:lnTo>
                    <a:pt x="264" y="396"/>
                  </a:lnTo>
                  <a:lnTo>
                    <a:pt x="266" y="397"/>
                  </a:lnTo>
                  <a:lnTo>
                    <a:pt x="270" y="398"/>
                  </a:lnTo>
                  <a:lnTo>
                    <a:pt x="276" y="401"/>
                  </a:lnTo>
                  <a:lnTo>
                    <a:pt x="284" y="404"/>
                  </a:lnTo>
                  <a:lnTo>
                    <a:pt x="295" y="407"/>
                  </a:lnTo>
                  <a:lnTo>
                    <a:pt x="311" y="411"/>
                  </a:lnTo>
                  <a:lnTo>
                    <a:pt x="329" y="412"/>
                  </a:lnTo>
                  <a:lnTo>
                    <a:pt x="352" y="413"/>
                  </a:lnTo>
                  <a:lnTo>
                    <a:pt x="352" y="122"/>
                  </a:lnTo>
                  <a:lnTo>
                    <a:pt x="352" y="122"/>
                  </a:lnTo>
                  <a:lnTo>
                    <a:pt x="352" y="106"/>
                  </a:lnTo>
                  <a:lnTo>
                    <a:pt x="350" y="92"/>
                  </a:lnTo>
                  <a:lnTo>
                    <a:pt x="347" y="78"/>
                  </a:lnTo>
                  <a:lnTo>
                    <a:pt x="343" y="66"/>
                  </a:lnTo>
                  <a:lnTo>
                    <a:pt x="337" y="56"/>
                  </a:lnTo>
                  <a:lnTo>
                    <a:pt x="331" y="45"/>
                  </a:lnTo>
                  <a:lnTo>
                    <a:pt x="323" y="36"/>
                  </a:lnTo>
                  <a:lnTo>
                    <a:pt x="314" y="29"/>
                  </a:lnTo>
                  <a:lnTo>
                    <a:pt x="304" y="22"/>
                  </a:lnTo>
                  <a:lnTo>
                    <a:pt x="293" y="15"/>
                  </a:lnTo>
                  <a:lnTo>
                    <a:pt x="281" y="11"/>
                  </a:lnTo>
                  <a:lnTo>
                    <a:pt x="268" y="7"/>
                  </a:lnTo>
                  <a:lnTo>
                    <a:pt x="253" y="4"/>
                  </a:lnTo>
                  <a:lnTo>
                    <a:pt x="238" y="2"/>
                  </a:lnTo>
                  <a:lnTo>
                    <a:pt x="223" y="1"/>
                  </a:lnTo>
                  <a:lnTo>
                    <a:pt x="205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69" name="Freeform 10"/>
            <p:cNvSpPr>
              <a:spLocks/>
            </p:cNvSpPr>
            <p:nvPr userDrawn="1"/>
          </p:nvSpPr>
          <p:spPr bwMode="auto">
            <a:xfrm>
              <a:off x="4936" y="4034"/>
              <a:ext cx="43" cy="29"/>
            </a:xfrm>
            <a:custGeom>
              <a:avLst/>
              <a:gdLst>
                <a:gd name="T0" fmla="*/ 171 w 171"/>
                <a:gd name="T1" fmla="*/ 93 h 116"/>
                <a:gd name="T2" fmla="*/ 171 w 171"/>
                <a:gd name="T3" fmla="*/ 93 h 116"/>
                <a:gd name="T4" fmla="*/ 152 w 171"/>
                <a:gd name="T5" fmla="*/ 99 h 116"/>
                <a:gd name="T6" fmla="*/ 125 w 171"/>
                <a:gd name="T7" fmla="*/ 108 h 116"/>
                <a:gd name="T8" fmla="*/ 111 w 171"/>
                <a:gd name="T9" fmla="*/ 111 h 116"/>
                <a:gd name="T10" fmla="*/ 95 w 171"/>
                <a:gd name="T11" fmla="*/ 114 h 116"/>
                <a:gd name="T12" fmla="*/ 81 w 171"/>
                <a:gd name="T13" fmla="*/ 116 h 116"/>
                <a:gd name="T14" fmla="*/ 68 w 171"/>
                <a:gd name="T15" fmla="*/ 116 h 116"/>
                <a:gd name="T16" fmla="*/ 68 w 171"/>
                <a:gd name="T17" fmla="*/ 116 h 116"/>
                <a:gd name="T18" fmla="*/ 54 w 171"/>
                <a:gd name="T19" fmla="*/ 116 h 116"/>
                <a:gd name="T20" fmla="*/ 41 w 171"/>
                <a:gd name="T21" fmla="*/ 114 h 116"/>
                <a:gd name="T22" fmla="*/ 29 w 171"/>
                <a:gd name="T23" fmla="*/ 110 h 116"/>
                <a:gd name="T24" fmla="*/ 24 w 171"/>
                <a:gd name="T25" fmla="*/ 108 h 116"/>
                <a:gd name="T26" fmla="*/ 20 w 171"/>
                <a:gd name="T27" fmla="*/ 105 h 116"/>
                <a:gd name="T28" fmla="*/ 16 w 171"/>
                <a:gd name="T29" fmla="*/ 101 h 116"/>
                <a:gd name="T30" fmla="*/ 12 w 171"/>
                <a:gd name="T31" fmla="*/ 97 h 116"/>
                <a:gd name="T32" fmla="*/ 9 w 171"/>
                <a:gd name="T33" fmla="*/ 92 h 116"/>
                <a:gd name="T34" fmla="*/ 6 w 171"/>
                <a:gd name="T35" fmla="*/ 87 h 116"/>
                <a:gd name="T36" fmla="*/ 3 w 171"/>
                <a:gd name="T37" fmla="*/ 82 h 116"/>
                <a:gd name="T38" fmla="*/ 1 w 171"/>
                <a:gd name="T39" fmla="*/ 76 h 116"/>
                <a:gd name="T40" fmla="*/ 0 w 171"/>
                <a:gd name="T41" fmla="*/ 69 h 116"/>
                <a:gd name="T42" fmla="*/ 0 w 171"/>
                <a:gd name="T43" fmla="*/ 61 h 116"/>
                <a:gd name="T44" fmla="*/ 0 w 171"/>
                <a:gd name="T45" fmla="*/ 61 h 116"/>
                <a:gd name="T46" fmla="*/ 1 w 171"/>
                <a:gd name="T47" fmla="*/ 49 h 116"/>
                <a:gd name="T48" fmla="*/ 4 w 171"/>
                <a:gd name="T49" fmla="*/ 38 h 116"/>
                <a:gd name="T50" fmla="*/ 7 w 171"/>
                <a:gd name="T51" fmla="*/ 33 h 116"/>
                <a:gd name="T52" fmla="*/ 10 w 171"/>
                <a:gd name="T53" fmla="*/ 27 h 116"/>
                <a:gd name="T54" fmla="*/ 13 w 171"/>
                <a:gd name="T55" fmla="*/ 23 h 116"/>
                <a:gd name="T56" fmla="*/ 17 w 171"/>
                <a:gd name="T57" fmla="*/ 19 h 116"/>
                <a:gd name="T58" fmla="*/ 22 w 171"/>
                <a:gd name="T59" fmla="*/ 16 h 116"/>
                <a:gd name="T60" fmla="*/ 27 w 171"/>
                <a:gd name="T61" fmla="*/ 13 h 116"/>
                <a:gd name="T62" fmla="*/ 33 w 171"/>
                <a:gd name="T63" fmla="*/ 10 h 116"/>
                <a:gd name="T64" fmla="*/ 39 w 171"/>
                <a:gd name="T65" fmla="*/ 8 h 116"/>
                <a:gd name="T66" fmla="*/ 55 w 171"/>
                <a:gd name="T67" fmla="*/ 5 h 116"/>
                <a:gd name="T68" fmla="*/ 73 w 171"/>
                <a:gd name="T69" fmla="*/ 3 h 116"/>
                <a:gd name="T70" fmla="*/ 171 w 171"/>
                <a:gd name="T71" fmla="*/ 0 h 116"/>
                <a:gd name="T72" fmla="*/ 171 w 171"/>
                <a:gd name="T73" fmla="*/ 93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71" h="116">
                  <a:moveTo>
                    <a:pt x="171" y="93"/>
                  </a:moveTo>
                  <a:lnTo>
                    <a:pt x="171" y="93"/>
                  </a:lnTo>
                  <a:lnTo>
                    <a:pt x="152" y="99"/>
                  </a:lnTo>
                  <a:lnTo>
                    <a:pt x="125" y="108"/>
                  </a:lnTo>
                  <a:lnTo>
                    <a:pt x="111" y="111"/>
                  </a:lnTo>
                  <a:lnTo>
                    <a:pt x="95" y="114"/>
                  </a:lnTo>
                  <a:lnTo>
                    <a:pt x="81" y="116"/>
                  </a:lnTo>
                  <a:lnTo>
                    <a:pt x="68" y="116"/>
                  </a:lnTo>
                  <a:lnTo>
                    <a:pt x="68" y="116"/>
                  </a:lnTo>
                  <a:lnTo>
                    <a:pt x="54" y="116"/>
                  </a:lnTo>
                  <a:lnTo>
                    <a:pt x="41" y="114"/>
                  </a:lnTo>
                  <a:lnTo>
                    <a:pt x="29" y="110"/>
                  </a:lnTo>
                  <a:lnTo>
                    <a:pt x="24" y="108"/>
                  </a:lnTo>
                  <a:lnTo>
                    <a:pt x="20" y="105"/>
                  </a:lnTo>
                  <a:lnTo>
                    <a:pt x="16" y="101"/>
                  </a:lnTo>
                  <a:lnTo>
                    <a:pt x="12" y="97"/>
                  </a:lnTo>
                  <a:lnTo>
                    <a:pt x="9" y="92"/>
                  </a:lnTo>
                  <a:lnTo>
                    <a:pt x="6" y="87"/>
                  </a:lnTo>
                  <a:lnTo>
                    <a:pt x="3" y="82"/>
                  </a:lnTo>
                  <a:lnTo>
                    <a:pt x="1" y="76"/>
                  </a:lnTo>
                  <a:lnTo>
                    <a:pt x="0" y="69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1" y="49"/>
                  </a:lnTo>
                  <a:lnTo>
                    <a:pt x="4" y="38"/>
                  </a:lnTo>
                  <a:lnTo>
                    <a:pt x="7" y="33"/>
                  </a:lnTo>
                  <a:lnTo>
                    <a:pt x="10" y="27"/>
                  </a:lnTo>
                  <a:lnTo>
                    <a:pt x="13" y="23"/>
                  </a:lnTo>
                  <a:lnTo>
                    <a:pt x="17" y="19"/>
                  </a:lnTo>
                  <a:lnTo>
                    <a:pt x="22" y="16"/>
                  </a:lnTo>
                  <a:lnTo>
                    <a:pt x="27" y="13"/>
                  </a:lnTo>
                  <a:lnTo>
                    <a:pt x="33" y="10"/>
                  </a:lnTo>
                  <a:lnTo>
                    <a:pt x="39" y="8"/>
                  </a:lnTo>
                  <a:lnTo>
                    <a:pt x="55" y="5"/>
                  </a:lnTo>
                  <a:lnTo>
                    <a:pt x="73" y="3"/>
                  </a:lnTo>
                  <a:lnTo>
                    <a:pt x="171" y="0"/>
                  </a:lnTo>
                  <a:lnTo>
                    <a:pt x="171" y="9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70" name="Freeform 11"/>
            <p:cNvSpPr>
              <a:spLocks/>
            </p:cNvSpPr>
            <p:nvPr userDrawn="1"/>
          </p:nvSpPr>
          <p:spPr bwMode="auto">
            <a:xfrm>
              <a:off x="4914" y="3974"/>
              <a:ext cx="88" cy="107"/>
            </a:xfrm>
            <a:custGeom>
              <a:avLst/>
              <a:gdLst>
                <a:gd name="T0" fmla="*/ 206 w 353"/>
                <a:gd name="T1" fmla="*/ 0 h 428"/>
                <a:gd name="T2" fmla="*/ 148 w 353"/>
                <a:gd name="T3" fmla="*/ 4 h 428"/>
                <a:gd name="T4" fmla="*/ 98 w 353"/>
                <a:gd name="T5" fmla="*/ 12 h 428"/>
                <a:gd name="T6" fmla="*/ 59 w 353"/>
                <a:gd name="T7" fmla="*/ 23 h 428"/>
                <a:gd name="T8" fmla="*/ 33 w 353"/>
                <a:gd name="T9" fmla="*/ 33 h 428"/>
                <a:gd name="T10" fmla="*/ 53 w 353"/>
                <a:gd name="T11" fmla="*/ 102 h 428"/>
                <a:gd name="T12" fmla="*/ 92 w 353"/>
                <a:gd name="T13" fmla="*/ 91 h 428"/>
                <a:gd name="T14" fmla="*/ 132 w 353"/>
                <a:gd name="T15" fmla="*/ 82 h 428"/>
                <a:gd name="T16" fmla="*/ 178 w 353"/>
                <a:gd name="T17" fmla="*/ 79 h 428"/>
                <a:gd name="T18" fmla="*/ 198 w 353"/>
                <a:gd name="T19" fmla="*/ 80 h 428"/>
                <a:gd name="T20" fmla="*/ 221 w 353"/>
                <a:gd name="T21" fmla="*/ 84 h 428"/>
                <a:gd name="T22" fmla="*/ 233 w 353"/>
                <a:gd name="T23" fmla="*/ 90 h 428"/>
                <a:gd name="T24" fmla="*/ 244 w 353"/>
                <a:gd name="T25" fmla="*/ 98 h 428"/>
                <a:gd name="T26" fmla="*/ 252 w 353"/>
                <a:gd name="T27" fmla="*/ 108 h 428"/>
                <a:gd name="T28" fmla="*/ 257 w 353"/>
                <a:gd name="T29" fmla="*/ 120 h 428"/>
                <a:gd name="T30" fmla="*/ 259 w 353"/>
                <a:gd name="T31" fmla="*/ 137 h 428"/>
                <a:gd name="T32" fmla="*/ 260 w 353"/>
                <a:gd name="T33" fmla="*/ 176 h 428"/>
                <a:gd name="T34" fmla="*/ 178 w 353"/>
                <a:gd name="T35" fmla="*/ 176 h 428"/>
                <a:gd name="T36" fmla="*/ 131 w 353"/>
                <a:gd name="T37" fmla="*/ 179 h 428"/>
                <a:gd name="T38" fmla="*/ 92 w 353"/>
                <a:gd name="T39" fmla="*/ 187 h 428"/>
                <a:gd name="T40" fmla="*/ 62 w 353"/>
                <a:gd name="T41" fmla="*/ 200 h 428"/>
                <a:gd name="T42" fmla="*/ 38 w 353"/>
                <a:gd name="T43" fmla="*/ 216 h 428"/>
                <a:gd name="T44" fmla="*/ 21 w 353"/>
                <a:gd name="T45" fmla="*/ 236 h 428"/>
                <a:gd name="T46" fmla="*/ 9 w 353"/>
                <a:gd name="T47" fmla="*/ 257 h 428"/>
                <a:gd name="T48" fmla="*/ 3 w 353"/>
                <a:gd name="T49" fmla="*/ 282 h 428"/>
                <a:gd name="T50" fmla="*/ 0 w 353"/>
                <a:gd name="T51" fmla="*/ 307 h 428"/>
                <a:gd name="T52" fmla="*/ 2 w 353"/>
                <a:gd name="T53" fmla="*/ 323 h 428"/>
                <a:gd name="T54" fmla="*/ 8 w 353"/>
                <a:gd name="T55" fmla="*/ 352 h 428"/>
                <a:gd name="T56" fmla="*/ 19 w 353"/>
                <a:gd name="T57" fmla="*/ 376 h 428"/>
                <a:gd name="T58" fmla="*/ 35 w 353"/>
                <a:gd name="T59" fmla="*/ 394 h 428"/>
                <a:gd name="T60" fmla="*/ 55 w 353"/>
                <a:gd name="T61" fmla="*/ 408 h 428"/>
                <a:gd name="T62" fmla="*/ 77 w 353"/>
                <a:gd name="T63" fmla="*/ 418 h 428"/>
                <a:gd name="T64" fmla="*/ 101 w 353"/>
                <a:gd name="T65" fmla="*/ 424 h 428"/>
                <a:gd name="T66" fmla="*/ 125 w 353"/>
                <a:gd name="T67" fmla="*/ 427 h 428"/>
                <a:gd name="T68" fmla="*/ 137 w 353"/>
                <a:gd name="T69" fmla="*/ 428 h 428"/>
                <a:gd name="T70" fmla="*/ 165 w 353"/>
                <a:gd name="T71" fmla="*/ 426 h 428"/>
                <a:gd name="T72" fmla="*/ 210 w 353"/>
                <a:gd name="T73" fmla="*/ 418 h 428"/>
                <a:gd name="T74" fmla="*/ 242 w 353"/>
                <a:gd name="T75" fmla="*/ 406 h 428"/>
                <a:gd name="T76" fmla="*/ 260 w 353"/>
                <a:gd name="T77" fmla="*/ 397 h 428"/>
                <a:gd name="T78" fmla="*/ 264 w 353"/>
                <a:gd name="T79" fmla="*/ 396 h 428"/>
                <a:gd name="T80" fmla="*/ 269 w 353"/>
                <a:gd name="T81" fmla="*/ 398 h 428"/>
                <a:gd name="T82" fmla="*/ 283 w 353"/>
                <a:gd name="T83" fmla="*/ 404 h 428"/>
                <a:gd name="T84" fmla="*/ 310 w 353"/>
                <a:gd name="T85" fmla="*/ 411 h 428"/>
                <a:gd name="T86" fmla="*/ 353 w 353"/>
                <a:gd name="T87" fmla="*/ 413 h 428"/>
                <a:gd name="T88" fmla="*/ 353 w 353"/>
                <a:gd name="T89" fmla="*/ 122 h 428"/>
                <a:gd name="T90" fmla="*/ 351 w 353"/>
                <a:gd name="T91" fmla="*/ 92 h 428"/>
                <a:gd name="T92" fmla="*/ 343 w 353"/>
                <a:gd name="T93" fmla="*/ 66 h 428"/>
                <a:gd name="T94" fmla="*/ 330 w 353"/>
                <a:gd name="T95" fmla="*/ 45 h 428"/>
                <a:gd name="T96" fmla="*/ 314 w 353"/>
                <a:gd name="T97" fmla="*/ 29 h 428"/>
                <a:gd name="T98" fmla="*/ 293 w 353"/>
                <a:gd name="T99" fmla="*/ 15 h 428"/>
                <a:gd name="T100" fmla="*/ 268 w 353"/>
                <a:gd name="T101" fmla="*/ 7 h 428"/>
                <a:gd name="T102" fmla="*/ 239 w 353"/>
                <a:gd name="T103" fmla="*/ 2 h 428"/>
                <a:gd name="T104" fmla="*/ 206 w 353"/>
                <a:gd name="T105" fmla="*/ 0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53" h="428">
                  <a:moveTo>
                    <a:pt x="206" y="0"/>
                  </a:moveTo>
                  <a:lnTo>
                    <a:pt x="206" y="0"/>
                  </a:lnTo>
                  <a:lnTo>
                    <a:pt x="175" y="1"/>
                  </a:lnTo>
                  <a:lnTo>
                    <a:pt x="148" y="4"/>
                  </a:lnTo>
                  <a:lnTo>
                    <a:pt x="121" y="7"/>
                  </a:lnTo>
                  <a:lnTo>
                    <a:pt x="98" y="12"/>
                  </a:lnTo>
                  <a:lnTo>
                    <a:pt x="77" y="17"/>
                  </a:lnTo>
                  <a:lnTo>
                    <a:pt x="59" y="23"/>
                  </a:lnTo>
                  <a:lnTo>
                    <a:pt x="44" y="28"/>
                  </a:lnTo>
                  <a:lnTo>
                    <a:pt x="33" y="33"/>
                  </a:lnTo>
                  <a:lnTo>
                    <a:pt x="53" y="102"/>
                  </a:lnTo>
                  <a:lnTo>
                    <a:pt x="53" y="102"/>
                  </a:lnTo>
                  <a:lnTo>
                    <a:pt x="64" y="98"/>
                  </a:lnTo>
                  <a:lnTo>
                    <a:pt x="92" y="91"/>
                  </a:lnTo>
                  <a:lnTo>
                    <a:pt x="111" y="86"/>
                  </a:lnTo>
                  <a:lnTo>
                    <a:pt x="132" y="82"/>
                  </a:lnTo>
                  <a:lnTo>
                    <a:pt x="155" y="80"/>
                  </a:lnTo>
                  <a:lnTo>
                    <a:pt x="178" y="79"/>
                  </a:lnTo>
                  <a:lnTo>
                    <a:pt x="178" y="79"/>
                  </a:lnTo>
                  <a:lnTo>
                    <a:pt x="198" y="80"/>
                  </a:lnTo>
                  <a:lnTo>
                    <a:pt x="214" y="82"/>
                  </a:lnTo>
                  <a:lnTo>
                    <a:pt x="221" y="84"/>
                  </a:lnTo>
                  <a:lnTo>
                    <a:pt x="227" y="86"/>
                  </a:lnTo>
                  <a:lnTo>
                    <a:pt x="233" y="90"/>
                  </a:lnTo>
                  <a:lnTo>
                    <a:pt x="240" y="94"/>
                  </a:lnTo>
                  <a:lnTo>
                    <a:pt x="244" y="98"/>
                  </a:lnTo>
                  <a:lnTo>
                    <a:pt x="248" y="102"/>
                  </a:lnTo>
                  <a:lnTo>
                    <a:pt x="252" y="108"/>
                  </a:lnTo>
                  <a:lnTo>
                    <a:pt x="255" y="114"/>
                  </a:lnTo>
                  <a:lnTo>
                    <a:pt x="257" y="120"/>
                  </a:lnTo>
                  <a:lnTo>
                    <a:pt x="258" y="129"/>
                  </a:lnTo>
                  <a:lnTo>
                    <a:pt x="259" y="137"/>
                  </a:lnTo>
                  <a:lnTo>
                    <a:pt x="260" y="146"/>
                  </a:lnTo>
                  <a:lnTo>
                    <a:pt x="260" y="176"/>
                  </a:lnTo>
                  <a:lnTo>
                    <a:pt x="178" y="176"/>
                  </a:lnTo>
                  <a:lnTo>
                    <a:pt x="178" y="176"/>
                  </a:lnTo>
                  <a:lnTo>
                    <a:pt x="154" y="177"/>
                  </a:lnTo>
                  <a:lnTo>
                    <a:pt x="131" y="179"/>
                  </a:lnTo>
                  <a:lnTo>
                    <a:pt x="111" y="182"/>
                  </a:lnTo>
                  <a:lnTo>
                    <a:pt x="92" y="187"/>
                  </a:lnTo>
                  <a:lnTo>
                    <a:pt x="76" y="192"/>
                  </a:lnTo>
                  <a:lnTo>
                    <a:pt x="62" y="200"/>
                  </a:lnTo>
                  <a:lnTo>
                    <a:pt x="50" y="207"/>
                  </a:lnTo>
                  <a:lnTo>
                    <a:pt x="38" y="216"/>
                  </a:lnTo>
                  <a:lnTo>
                    <a:pt x="28" y="225"/>
                  </a:lnTo>
                  <a:lnTo>
                    <a:pt x="21" y="236"/>
                  </a:lnTo>
                  <a:lnTo>
                    <a:pt x="14" y="246"/>
                  </a:lnTo>
                  <a:lnTo>
                    <a:pt x="9" y="257"/>
                  </a:lnTo>
                  <a:lnTo>
                    <a:pt x="6" y="270"/>
                  </a:lnTo>
                  <a:lnTo>
                    <a:pt x="3" y="282"/>
                  </a:lnTo>
                  <a:lnTo>
                    <a:pt x="0" y="294"/>
                  </a:lnTo>
                  <a:lnTo>
                    <a:pt x="0" y="307"/>
                  </a:lnTo>
                  <a:lnTo>
                    <a:pt x="0" y="307"/>
                  </a:lnTo>
                  <a:lnTo>
                    <a:pt x="2" y="323"/>
                  </a:lnTo>
                  <a:lnTo>
                    <a:pt x="4" y="338"/>
                  </a:lnTo>
                  <a:lnTo>
                    <a:pt x="8" y="352"/>
                  </a:lnTo>
                  <a:lnTo>
                    <a:pt x="13" y="364"/>
                  </a:lnTo>
                  <a:lnTo>
                    <a:pt x="19" y="376"/>
                  </a:lnTo>
                  <a:lnTo>
                    <a:pt x="27" y="386"/>
                  </a:lnTo>
                  <a:lnTo>
                    <a:pt x="35" y="394"/>
                  </a:lnTo>
                  <a:lnTo>
                    <a:pt x="44" y="401"/>
                  </a:lnTo>
                  <a:lnTo>
                    <a:pt x="55" y="408"/>
                  </a:lnTo>
                  <a:lnTo>
                    <a:pt x="66" y="414"/>
                  </a:lnTo>
                  <a:lnTo>
                    <a:pt x="77" y="418"/>
                  </a:lnTo>
                  <a:lnTo>
                    <a:pt x="88" y="422"/>
                  </a:lnTo>
                  <a:lnTo>
                    <a:pt x="101" y="424"/>
                  </a:lnTo>
                  <a:lnTo>
                    <a:pt x="113" y="426"/>
                  </a:lnTo>
                  <a:lnTo>
                    <a:pt x="125" y="427"/>
                  </a:lnTo>
                  <a:lnTo>
                    <a:pt x="137" y="428"/>
                  </a:lnTo>
                  <a:lnTo>
                    <a:pt x="137" y="428"/>
                  </a:lnTo>
                  <a:lnTo>
                    <a:pt x="152" y="427"/>
                  </a:lnTo>
                  <a:lnTo>
                    <a:pt x="165" y="426"/>
                  </a:lnTo>
                  <a:lnTo>
                    <a:pt x="188" y="423"/>
                  </a:lnTo>
                  <a:lnTo>
                    <a:pt x="210" y="418"/>
                  </a:lnTo>
                  <a:lnTo>
                    <a:pt x="227" y="412"/>
                  </a:lnTo>
                  <a:lnTo>
                    <a:pt x="242" y="406"/>
                  </a:lnTo>
                  <a:lnTo>
                    <a:pt x="253" y="401"/>
                  </a:lnTo>
                  <a:lnTo>
                    <a:pt x="260" y="397"/>
                  </a:lnTo>
                  <a:lnTo>
                    <a:pt x="264" y="396"/>
                  </a:lnTo>
                  <a:lnTo>
                    <a:pt x="264" y="396"/>
                  </a:lnTo>
                  <a:lnTo>
                    <a:pt x="266" y="397"/>
                  </a:lnTo>
                  <a:lnTo>
                    <a:pt x="269" y="398"/>
                  </a:lnTo>
                  <a:lnTo>
                    <a:pt x="275" y="401"/>
                  </a:lnTo>
                  <a:lnTo>
                    <a:pt x="283" y="404"/>
                  </a:lnTo>
                  <a:lnTo>
                    <a:pt x="296" y="407"/>
                  </a:lnTo>
                  <a:lnTo>
                    <a:pt x="310" y="411"/>
                  </a:lnTo>
                  <a:lnTo>
                    <a:pt x="329" y="412"/>
                  </a:lnTo>
                  <a:lnTo>
                    <a:pt x="353" y="413"/>
                  </a:lnTo>
                  <a:lnTo>
                    <a:pt x="353" y="122"/>
                  </a:lnTo>
                  <a:lnTo>
                    <a:pt x="353" y="122"/>
                  </a:lnTo>
                  <a:lnTo>
                    <a:pt x="353" y="106"/>
                  </a:lnTo>
                  <a:lnTo>
                    <a:pt x="351" y="92"/>
                  </a:lnTo>
                  <a:lnTo>
                    <a:pt x="348" y="78"/>
                  </a:lnTo>
                  <a:lnTo>
                    <a:pt x="343" y="66"/>
                  </a:lnTo>
                  <a:lnTo>
                    <a:pt x="338" y="56"/>
                  </a:lnTo>
                  <a:lnTo>
                    <a:pt x="330" y="45"/>
                  </a:lnTo>
                  <a:lnTo>
                    <a:pt x="323" y="36"/>
                  </a:lnTo>
                  <a:lnTo>
                    <a:pt x="314" y="29"/>
                  </a:lnTo>
                  <a:lnTo>
                    <a:pt x="304" y="22"/>
                  </a:lnTo>
                  <a:lnTo>
                    <a:pt x="293" y="15"/>
                  </a:lnTo>
                  <a:lnTo>
                    <a:pt x="281" y="11"/>
                  </a:lnTo>
                  <a:lnTo>
                    <a:pt x="268" y="7"/>
                  </a:lnTo>
                  <a:lnTo>
                    <a:pt x="254" y="4"/>
                  </a:lnTo>
                  <a:lnTo>
                    <a:pt x="239" y="2"/>
                  </a:lnTo>
                  <a:lnTo>
                    <a:pt x="222" y="1"/>
                  </a:lnTo>
                  <a:lnTo>
                    <a:pt x="20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71" name="Freeform 12"/>
            <p:cNvSpPr>
              <a:spLocks/>
            </p:cNvSpPr>
            <p:nvPr userDrawn="1"/>
          </p:nvSpPr>
          <p:spPr bwMode="auto">
            <a:xfrm>
              <a:off x="5263" y="3975"/>
              <a:ext cx="93" cy="106"/>
            </a:xfrm>
            <a:custGeom>
              <a:avLst/>
              <a:gdLst>
                <a:gd name="T0" fmla="*/ 281 w 374"/>
                <a:gd name="T1" fmla="*/ 313 h 424"/>
                <a:gd name="T2" fmla="*/ 246 w 374"/>
                <a:gd name="T3" fmla="*/ 327 h 424"/>
                <a:gd name="T4" fmla="*/ 217 w 374"/>
                <a:gd name="T5" fmla="*/ 336 h 424"/>
                <a:gd name="T6" fmla="*/ 184 w 374"/>
                <a:gd name="T7" fmla="*/ 341 h 424"/>
                <a:gd name="T8" fmla="*/ 167 w 374"/>
                <a:gd name="T9" fmla="*/ 342 h 424"/>
                <a:gd name="T10" fmla="*/ 145 w 374"/>
                <a:gd name="T11" fmla="*/ 341 h 424"/>
                <a:gd name="T12" fmla="*/ 129 w 374"/>
                <a:gd name="T13" fmla="*/ 337 h 424"/>
                <a:gd name="T14" fmla="*/ 116 w 374"/>
                <a:gd name="T15" fmla="*/ 329 h 424"/>
                <a:gd name="T16" fmla="*/ 106 w 374"/>
                <a:gd name="T17" fmla="*/ 319 h 424"/>
                <a:gd name="T18" fmla="*/ 99 w 374"/>
                <a:gd name="T19" fmla="*/ 307 h 424"/>
                <a:gd name="T20" fmla="*/ 95 w 374"/>
                <a:gd name="T21" fmla="*/ 290 h 424"/>
                <a:gd name="T22" fmla="*/ 93 w 374"/>
                <a:gd name="T23" fmla="*/ 248 h 424"/>
                <a:gd name="T24" fmla="*/ 79 w 374"/>
                <a:gd name="T25" fmla="*/ 0 h 424"/>
                <a:gd name="T26" fmla="*/ 59 w 374"/>
                <a:gd name="T27" fmla="*/ 0 h 424"/>
                <a:gd name="T28" fmla="*/ 13 w 374"/>
                <a:gd name="T29" fmla="*/ 4 h 424"/>
                <a:gd name="T30" fmla="*/ 0 w 374"/>
                <a:gd name="T31" fmla="*/ 259 h 424"/>
                <a:gd name="T32" fmla="*/ 0 w 374"/>
                <a:gd name="T33" fmla="*/ 280 h 424"/>
                <a:gd name="T34" fmla="*/ 3 w 374"/>
                <a:gd name="T35" fmla="*/ 316 h 424"/>
                <a:gd name="T36" fmla="*/ 9 w 374"/>
                <a:gd name="T37" fmla="*/ 347 h 424"/>
                <a:gd name="T38" fmla="*/ 21 w 374"/>
                <a:gd name="T39" fmla="*/ 373 h 424"/>
                <a:gd name="T40" fmla="*/ 36 w 374"/>
                <a:gd name="T41" fmla="*/ 393 h 424"/>
                <a:gd name="T42" fmla="*/ 58 w 374"/>
                <a:gd name="T43" fmla="*/ 408 h 424"/>
                <a:gd name="T44" fmla="*/ 86 w 374"/>
                <a:gd name="T45" fmla="*/ 418 h 424"/>
                <a:gd name="T46" fmla="*/ 121 w 374"/>
                <a:gd name="T47" fmla="*/ 423 h 424"/>
                <a:gd name="T48" fmla="*/ 141 w 374"/>
                <a:gd name="T49" fmla="*/ 424 h 424"/>
                <a:gd name="T50" fmla="*/ 172 w 374"/>
                <a:gd name="T51" fmla="*/ 422 h 424"/>
                <a:gd name="T52" fmla="*/ 199 w 374"/>
                <a:gd name="T53" fmla="*/ 418 h 424"/>
                <a:gd name="T54" fmla="*/ 243 w 374"/>
                <a:gd name="T55" fmla="*/ 407 h 424"/>
                <a:gd name="T56" fmla="*/ 271 w 374"/>
                <a:gd name="T57" fmla="*/ 395 h 424"/>
                <a:gd name="T58" fmla="*/ 283 w 374"/>
                <a:gd name="T59" fmla="*/ 390 h 424"/>
                <a:gd name="T60" fmla="*/ 296 w 374"/>
                <a:gd name="T61" fmla="*/ 396 h 424"/>
                <a:gd name="T62" fmla="*/ 319 w 374"/>
                <a:gd name="T63" fmla="*/ 402 h 424"/>
                <a:gd name="T64" fmla="*/ 353 w 374"/>
                <a:gd name="T65" fmla="*/ 408 h 424"/>
                <a:gd name="T66" fmla="*/ 374 w 374"/>
                <a:gd name="T67" fmla="*/ 6 h 424"/>
                <a:gd name="T68" fmla="*/ 342 w 374"/>
                <a:gd name="T69" fmla="*/ 2 h 424"/>
                <a:gd name="T70" fmla="*/ 299 w 374"/>
                <a:gd name="T71" fmla="*/ 0 h 424"/>
                <a:gd name="T72" fmla="*/ 281 w 374"/>
                <a:gd name="T73" fmla="*/ 313 h 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74" h="424">
                  <a:moveTo>
                    <a:pt x="281" y="313"/>
                  </a:moveTo>
                  <a:lnTo>
                    <a:pt x="281" y="313"/>
                  </a:lnTo>
                  <a:lnTo>
                    <a:pt x="260" y="322"/>
                  </a:lnTo>
                  <a:lnTo>
                    <a:pt x="246" y="327"/>
                  </a:lnTo>
                  <a:lnTo>
                    <a:pt x="232" y="331"/>
                  </a:lnTo>
                  <a:lnTo>
                    <a:pt x="217" y="336"/>
                  </a:lnTo>
                  <a:lnTo>
                    <a:pt x="200" y="339"/>
                  </a:lnTo>
                  <a:lnTo>
                    <a:pt x="184" y="341"/>
                  </a:lnTo>
                  <a:lnTo>
                    <a:pt x="167" y="342"/>
                  </a:lnTo>
                  <a:lnTo>
                    <a:pt x="167" y="342"/>
                  </a:lnTo>
                  <a:lnTo>
                    <a:pt x="155" y="342"/>
                  </a:lnTo>
                  <a:lnTo>
                    <a:pt x="145" y="341"/>
                  </a:lnTo>
                  <a:lnTo>
                    <a:pt x="136" y="339"/>
                  </a:lnTo>
                  <a:lnTo>
                    <a:pt x="129" y="337"/>
                  </a:lnTo>
                  <a:lnTo>
                    <a:pt x="122" y="333"/>
                  </a:lnTo>
                  <a:lnTo>
                    <a:pt x="116" y="329"/>
                  </a:lnTo>
                  <a:lnTo>
                    <a:pt x="110" y="324"/>
                  </a:lnTo>
                  <a:lnTo>
                    <a:pt x="106" y="319"/>
                  </a:lnTo>
                  <a:lnTo>
                    <a:pt x="102" y="313"/>
                  </a:lnTo>
                  <a:lnTo>
                    <a:pt x="99" y="307"/>
                  </a:lnTo>
                  <a:lnTo>
                    <a:pt x="97" y="298"/>
                  </a:lnTo>
                  <a:lnTo>
                    <a:pt x="95" y="290"/>
                  </a:lnTo>
                  <a:lnTo>
                    <a:pt x="93" y="271"/>
                  </a:lnTo>
                  <a:lnTo>
                    <a:pt x="93" y="248"/>
                  </a:lnTo>
                  <a:lnTo>
                    <a:pt x="93" y="0"/>
                  </a:lnTo>
                  <a:lnTo>
                    <a:pt x="79" y="0"/>
                  </a:lnTo>
                  <a:lnTo>
                    <a:pt x="79" y="0"/>
                  </a:lnTo>
                  <a:lnTo>
                    <a:pt x="59" y="0"/>
                  </a:lnTo>
                  <a:lnTo>
                    <a:pt x="36" y="2"/>
                  </a:lnTo>
                  <a:lnTo>
                    <a:pt x="13" y="4"/>
                  </a:lnTo>
                  <a:lnTo>
                    <a:pt x="0" y="6"/>
                  </a:lnTo>
                  <a:lnTo>
                    <a:pt x="0" y="259"/>
                  </a:lnTo>
                  <a:lnTo>
                    <a:pt x="0" y="259"/>
                  </a:lnTo>
                  <a:lnTo>
                    <a:pt x="0" y="280"/>
                  </a:lnTo>
                  <a:lnTo>
                    <a:pt x="1" y="298"/>
                  </a:lnTo>
                  <a:lnTo>
                    <a:pt x="3" y="316"/>
                  </a:lnTo>
                  <a:lnTo>
                    <a:pt x="5" y="332"/>
                  </a:lnTo>
                  <a:lnTo>
                    <a:pt x="9" y="347"/>
                  </a:lnTo>
                  <a:lnTo>
                    <a:pt x="14" y="360"/>
                  </a:lnTo>
                  <a:lnTo>
                    <a:pt x="21" y="373"/>
                  </a:lnTo>
                  <a:lnTo>
                    <a:pt x="28" y="383"/>
                  </a:lnTo>
                  <a:lnTo>
                    <a:pt x="36" y="393"/>
                  </a:lnTo>
                  <a:lnTo>
                    <a:pt x="46" y="401"/>
                  </a:lnTo>
                  <a:lnTo>
                    <a:pt x="58" y="408"/>
                  </a:lnTo>
                  <a:lnTo>
                    <a:pt x="71" y="414"/>
                  </a:lnTo>
                  <a:lnTo>
                    <a:pt x="86" y="418"/>
                  </a:lnTo>
                  <a:lnTo>
                    <a:pt x="102" y="421"/>
                  </a:lnTo>
                  <a:lnTo>
                    <a:pt x="121" y="423"/>
                  </a:lnTo>
                  <a:lnTo>
                    <a:pt x="141" y="424"/>
                  </a:lnTo>
                  <a:lnTo>
                    <a:pt x="141" y="424"/>
                  </a:lnTo>
                  <a:lnTo>
                    <a:pt x="157" y="423"/>
                  </a:lnTo>
                  <a:lnTo>
                    <a:pt x="172" y="422"/>
                  </a:lnTo>
                  <a:lnTo>
                    <a:pt x="186" y="421"/>
                  </a:lnTo>
                  <a:lnTo>
                    <a:pt x="199" y="418"/>
                  </a:lnTo>
                  <a:lnTo>
                    <a:pt x="223" y="413"/>
                  </a:lnTo>
                  <a:lnTo>
                    <a:pt x="243" y="407"/>
                  </a:lnTo>
                  <a:lnTo>
                    <a:pt x="260" y="400"/>
                  </a:lnTo>
                  <a:lnTo>
                    <a:pt x="271" y="395"/>
                  </a:lnTo>
                  <a:lnTo>
                    <a:pt x="283" y="390"/>
                  </a:lnTo>
                  <a:lnTo>
                    <a:pt x="283" y="390"/>
                  </a:lnTo>
                  <a:lnTo>
                    <a:pt x="289" y="393"/>
                  </a:lnTo>
                  <a:lnTo>
                    <a:pt x="296" y="396"/>
                  </a:lnTo>
                  <a:lnTo>
                    <a:pt x="307" y="399"/>
                  </a:lnTo>
                  <a:lnTo>
                    <a:pt x="319" y="402"/>
                  </a:lnTo>
                  <a:lnTo>
                    <a:pt x="334" y="405"/>
                  </a:lnTo>
                  <a:lnTo>
                    <a:pt x="353" y="408"/>
                  </a:lnTo>
                  <a:lnTo>
                    <a:pt x="374" y="409"/>
                  </a:lnTo>
                  <a:lnTo>
                    <a:pt x="374" y="6"/>
                  </a:lnTo>
                  <a:lnTo>
                    <a:pt x="374" y="6"/>
                  </a:lnTo>
                  <a:lnTo>
                    <a:pt x="342" y="2"/>
                  </a:lnTo>
                  <a:lnTo>
                    <a:pt x="320" y="1"/>
                  </a:lnTo>
                  <a:lnTo>
                    <a:pt x="299" y="0"/>
                  </a:lnTo>
                  <a:lnTo>
                    <a:pt x="281" y="0"/>
                  </a:lnTo>
                  <a:lnTo>
                    <a:pt x="281" y="31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72" name="Freeform 13"/>
            <p:cNvSpPr>
              <a:spLocks/>
            </p:cNvSpPr>
            <p:nvPr userDrawn="1"/>
          </p:nvSpPr>
          <p:spPr bwMode="auto">
            <a:xfrm>
              <a:off x="5383" y="3974"/>
              <a:ext cx="78" cy="107"/>
            </a:xfrm>
            <a:custGeom>
              <a:avLst/>
              <a:gdLst>
                <a:gd name="T0" fmla="*/ 11 w 311"/>
                <a:gd name="T1" fmla="*/ 415 h 428"/>
                <a:gd name="T2" fmla="*/ 83 w 311"/>
                <a:gd name="T3" fmla="*/ 425 h 428"/>
                <a:gd name="T4" fmla="*/ 138 w 311"/>
                <a:gd name="T5" fmla="*/ 428 h 428"/>
                <a:gd name="T6" fmla="*/ 183 w 311"/>
                <a:gd name="T7" fmla="*/ 425 h 428"/>
                <a:gd name="T8" fmla="*/ 227 w 311"/>
                <a:gd name="T9" fmla="*/ 414 h 428"/>
                <a:gd name="T10" fmla="*/ 265 w 311"/>
                <a:gd name="T11" fmla="*/ 394 h 428"/>
                <a:gd name="T12" fmla="*/ 295 w 311"/>
                <a:gd name="T13" fmla="*/ 363 h 428"/>
                <a:gd name="T14" fmla="*/ 310 w 311"/>
                <a:gd name="T15" fmla="*/ 318 h 428"/>
                <a:gd name="T16" fmla="*/ 310 w 311"/>
                <a:gd name="T17" fmla="*/ 288 h 428"/>
                <a:gd name="T18" fmla="*/ 302 w 311"/>
                <a:gd name="T19" fmla="*/ 256 h 428"/>
                <a:gd name="T20" fmla="*/ 283 w 311"/>
                <a:gd name="T21" fmla="*/ 231 h 428"/>
                <a:gd name="T22" fmla="*/ 257 w 311"/>
                <a:gd name="T23" fmla="*/ 211 h 428"/>
                <a:gd name="T24" fmla="*/ 209 w 311"/>
                <a:gd name="T25" fmla="*/ 187 h 428"/>
                <a:gd name="T26" fmla="*/ 149 w 311"/>
                <a:gd name="T27" fmla="*/ 164 h 428"/>
                <a:gd name="T28" fmla="*/ 113 w 311"/>
                <a:gd name="T29" fmla="*/ 144 h 428"/>
                <a:gd name="T30" fmla="*/ 103 w 311"/>
                <a:gd name="T31" fmla="*/ 132 h 428"/>
                <a:gd name="T32" fmla="*/ 100 w 311"/>
                <a:gd name="T33" fmla="*/ 116 h 428"/>
                <a:gd name="T34" fmla="*/ 102 w 311"/>
                <a:gd name="T35" fmla="*/ 104 h 428"/>
                <a:gd name="T36" fmla="*/ 116 w 311"/>
                <a:gd name="T37" fmla="*/ 86 h 428"/>
                <a:gd name="T38" fmla="*/ 132 w 311"/>
                <a:gd name="T39" fmla="*/ 78 h 428"/>
                <a:gd name="T40" fmla="*/ 156 w 311"/>
                <a:gd name="T41" fmla="*/ 74 h 428"/>
                <a:gd name="T42" fmla="*/ 185 w 311"/>
                <a:gd name="T43" fmla="*/ 75 h 428"/>
                <a:gd name="T44" fmla="*/ 238 w 311"/>
                <a:gd name="T45" fmla="*/ 85 h 428"/>
                <a:gd name="T46" fmla="*/ 295 w 311"/>
                <a:gd name="T47" fmla="*/ 30 h 428"/>
                <a:gd name="T48" fmla="*/ 263 w 311"/>
                <a:gd name="T49" fmla="*/ 16 h 428"/>
                <a:gd name="T50" fmla="*/ 207 w 311"/>
                <a:gd name="T51" fmla="*/ 4 h 428"/>
                <a:gd name="T52" fmla="*/ 158 w 311"/>
                <a:gd name="T53" fmla="*/ 0 h 428"/>
                <a:gd name="T54" fmla="*/ 115 w 311"/>
                <a:gd name="T55" fmla="*/ 4 h 428"/>
                <a:gd name="T56" fmla="*/ 76 w 311"/>
                <a:gd name="T57" fmla="*/ 17 h 428"/>
                <a:gd name="T58" fmla="*/ 42 w 311"/>
                <a:gd name="T59" fmla="*/ 39 h 428"/>
                <a:gd name="T60" fmla="*/ 19 w 311"/>
                <a:gd name="T61" fmla="*/ 69 h 428"/>
                <a:gd name="T62" fmla="*/ 7 w 311"/>
                <a:gd name="T63" fmla="*/ 107 h 428"/>
                <a:gd name="T64" fmla="*/ 7 w 311"/>
                <a:gd name="T65" fmla="*/ 137 h 428"/>
                <a:gd name="T66" fmla="*/ 19 w 311"/>
                <a:gd name="T67" fmla="*/ 175 h 428"/>
                <a:gd name="T68" fmla="*/ 42 w 311"/>
                <a:gd name="T69" fmla="*/ 203 h 428"/>
                <a:gd name="T70" fmla="*/ 73 w 311"/>
                <a:gd name="T71" fmla="*/ 223 h 428"/>
                <a:gd name="T72" fmla="*/ 119 w 311"/>
                <a:gd name="T73" fmla="*/ 243 h 428"/>
                <a:gd name="T74" fmla="*/ 171 w 311"/>
                <a:gd name="T75" fmla="*/ 261 h 428"/>
                <a:gd name="T76" fmla="*/ 205 w 311"/>
                <a:gd name="T77" fmla="*/ 280 h 428"/>
                <a:gd name="T78" fmla="*/ 216 w 311"/>
                <a:gd name="T79" fmla="*/ 296 h 428"/>
                <a:gd name="T80" fmla="*/ 217 w 311"/>
                <a:gd name="T81" fmla="*/ 306 h 428"/>
                <a:gd name="T82" fmla="*/ 212 w 311"/>
                <a:gd name="T83" fmla="*/ 328 h 428"/>
                <a:gd name="T84" fmla="*/ 202 w 311"/>
                <a:gd name="T85" fmla="*/ 340 h 428"/>
                <a:gd name="T86" fmla="*/ 184 w 311"/>
                <a:gd name="T87" fmla="*/ 348 h 428"/>
                <a:gd name="T88" fmla="*/ 158 w 311"/>
                <a:gd name="T89" fmla="*/ 353 h 428"/>
                <a:gd name="T90" fmla="*/ 113 w 311"/>
                <a:gd name="T91" fmla="*/ 354 h 428"/>
                <a:gd name="T92" fmla="*/ 28 w 311"/>
                <a:gd name="T93" fmla="*/ 344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11" h="428">
                  <a:moveTo>
                    <a:pt x="0" y="413"/>
                  </a:moveTo>
                  <a:lnTo>
                    <a:pt x="0" y="413"/>
                  </a:lnTo>
                  <a:lnTo>
                    <a:pt x="11" y="415"/>
                  </a:lnTo>
                  <a:lnTo>
                    <a:pt x="39" y="420"/>
                  </a:lnTo>
                  <a:lnTo>
                    <a:pt x="60" y="423"/>
                  </a:lnTo>
                  <a:lnTo>
                    <a:pt x="83" y="425"/>
                  </a:lnTo>
                  <a:lnTo>
                    <a:pt x="110" y="427"/>
                  </a:lnTo>
                  <a:lnTo>
                    <a:pt x="138" y="428"/>
                  </a:lnTo>
                  <a:lnTo>
                    <a:pt x="138" y="428"/>
                  </a:lnTo>
                  <a:lnTo>
                    <a:pt x="154" y="427"/>
                  </a:lnTo>
                  <a:lnTo>
                    <a:pt x="168" y="426"/>
                  </a:lnTo>
                  <a:lnTo>
                    <a:pt x="183" y="425"/>
                  </a:lnTo>
                  <a:lnTo>
                    <a:pt x="198" y="422"/>
                  </a:lnTo>
                  <a:lnTo>
                    <a:pt x="213" y="419"/>
                  </a:lnTo>
                  <a:lnTo>
                    <a:pt x="227" y="414"/>
                  </a:lnTo>
                  <a:lnTo>
                    <a:pt x="241" y="408"/>
                  </a:lnTo>
                  <a:lnTo>
                    <a:pt x="254" y="402"/>
                  </a:lnTo>
                  <a:lnTo>
                    <a:pt x="265" y="394"/>
                  </a:lnTo>
                  <a:lnTo>
                    <a:pt x="276" y="385"/>
                  </a:lnTo>
                  <a:lnTo>
                    <a:pt x="286" y="375"/>
                  </a:lnTo>
                  <a:lnTo>
                    <a:pt x="295" y="363"/>
                  </a:lnTo>
                  <a:lnTo>
                    <a:pt x="302" y="350"/>
                  </a:lnTo>
                  <a:lnTo>
                    <a:pt x="307" y="334"/>
                  </a:lnTo>
                  <a:lnTo>
                    <a:pt x="310" y="318"/>
                  </a:lnTo>
                  <a:lnTo>
                    <a:pt x="311" y="300"/>
                  </a:lnTo>
                  <a:lnTo>
                    <a:pt x="311" y="300"/>
                  </a:lnTo>
                  <a:lnTo>
                    <a:pt x="310" y="288"/>
                  </a:lnTo>
                  <a:lnTo>
                    <a:pt x="309" y="277"/>
                  </a:lnTo>
                  <a:lnTo>
                    <a:pt x="306" y="266"/>
                  </a:lnTo>
                  <a:lnTo>
                    <a:pt x="302" y="256"/>
                  </a:lnTo>
                  <a:lnTo>
                    <a:pt x="297" y="248"/>
                  </a:lnTo>
                  <a:lnTo>
                    <a:pt x="291" y="239"/>
                  </a:lnTo>
                  <a:lnTo>
                    <a:pt x="283" y="231"/>
                  </a:lnTo>
                  <a:lnTo>
                    <a:pt x="276" y="224"/>
                  </a:lnTo>
                  <a:lnTo>
                    <a:pt x="267" y="217"/>
                  </a:lnTo>
                  <a:lnTo>
                    <a:pt x="257" y="211"/>
                  </a:lnTo>
                  <a:lnTo>
                    <a:pt x="247" y="204"/>
                  </a:lnTo>
                  <a:lnTo>
                    <a:pt x="234" y="199"/>
                  </a:lnTo>
                  <a:lnTo>
                    <a:pt x="209" y="187"/>
                  </a:lnTo>
                  <a:lnTo>
                    <a:pt x="180" y="176"/>
                  </a:lnTo>
                  <a:lnTo>
                    <a:pt x="180" y="176"/>
                  </a:lnTo>
                  <a:lnTo>
                    <a:pt x="149" y="164"/>
                  </a:lnTo>
                  <a:lnTo>
                    <a:pt x="135" y="157"/>
                  </a:lnTo>
                  <a:lnTo>
                    <a:pt x="123" y="151"/>
                  </a:lnTo>
                  <a:lnTo>
                    <a:pt x="113" y="144"/>
                  </a:lnTo>
                  <a:lnTo>
                    <a:pt x="109" y="140"/>
                  </a:lnTo>
                  <a:lnTo>
                    <a:pt x="106" y="136"/>
                  </a:lnTo>
                  <a:lnTo>
                    <a:pt x="103" y="132"/>
                  </a:lnTo>
                  <a:lnTo>
                    <a:pt x="101" y="127"/>
                  </a:lnTo>
                  <a:lnTo>
                    <a:pt x="100" y="121"/>
                  </a:lnTo>
                  <a:lnTo>
                    <a:pt x="100" y="116"/>
                  </a:lnTo>
                  <a:lnTo>
                    <a:pt x="100" y="116"/>
                  </a:lnTo>
                  <a:lnTo>
                    <a:pt x="100" y="110"/>
                  </a:lnTo>
                  <a:lnTo>
                    <a:pt x="102" y="104"/>
                  </a:lnTo>
                  <a:lnTo>
                    <a:pt x="106" y="97"/>
                  </a:lnTo>
                  <a:lnTo>
                    <a:pt x="112" y="90"/>
                  </a:lnTo>
                  <a:lnTo>
                    <a:pt x="116" y="86"/>
                  </a:lnTo>
                  <a:lnTo>
                    <a:pt x="120" y="83"/>
                  </a:lnTo>
                  <a:lnTo>
                    <a:pt x="126" y="81"/>
                  </a:lnTo>
                  <a:lnTo>
                    <a:pt x="132" y="78"/>
                  </a:lnTo>
                  <a:lnTo>
                    <a:pt x="139" y="76"/>
                  </a:lnTo>
                  <a:lnTo>
                    <a:pt x="147" y="75"/>
                  </a:lnTo>
                  <a:lnTo>
                    <a:pt x="156" y="74"/>
                  </a:lnTo>
                  <a:lnTo>
                    <a:pt x="166" y="74"/>
                  </a:lnTo>
                  <a:lnTo>
                    <a:pt x="166" y="74"/>
                  </a:lnTo>
                  <a:lnTo>
                    <a:pt x="185" y="75"/>
                  </a:lnTo>
                  <a:lnTo>
                    <a:pt x="205" y="77"/>
                  </a:lnTo>
                  <a:lnTo>
                    <a:pt x="222" y="81"/>
                  </a:lnTo>
                  <a:lnTo>
                    <a:pt x="238" y="85"/>
                  </a:lnTo>
                  <a:lnTo>
                    <a:pt x="262" y="94"/>
                  </a:lnTo>
                  <a:lnTo>
                    <a:pt x="271" y="98"/>
                  </a:lnTo>
                  <a:lnTo>
                    <a:pt x="295" y="30"/>
                  </a:lnTo>
                  <a:lnTo>
                    <a:pt x="295" y="30"/>
                  </a:lnTo>
                  <a:lnTo>
                    <a:pt x="276" y="22"/>
                  </a:lnTo>
                  <a:lnTo>
                    <a:pt x="263" y="16"/>
                  </a:lnTo>
                  <a:lnTo>
                    <a:pt x="247" y="12"/>
                  </a:lnTo>
                  <a:lnTo>
                    <a:pt x="228" y="7"/>
                  </a:lnTo>
                  <a:lnTo>
                    <a:pt x="207" y="4"/>
                  </a:lnTo>
                  <a:lnTo>
                    <a:pt x="183" y="1"/>
                  </a:lnTo>
                  <a:lnTo>
                    <a:pt x="158" y="0"/>
                  </a:lnTo>
                  <a:lnTo>
                    <a:pt x="158" y="0"/>
                  </a:lnTo>
                  <a:lnTo>
                    <a:pt x="143" y="1"/>
                  </a:lnTo>
                  <a:lnTo>
                    <a:pt x="129" y="2"/>
                  </a:lnTo>
                  <a:lnTo>
                    <a:pt x="115" y="4"/>
                  </a:lnTo>
                  <a:lnTo>
                    <a:pt x="102" y="8"/>
                  </a:lnTo>
                  <a:lnTo>
                    <a:pt x="88" y="12"/>
                  </a:lnTo>
                  <a:lnTo>
                    <a:pt x="76" y="17"/>
                  </a:lnTo>
                  <a:lnTo>
                    <a:pt x="64" y="24"/>
                  </a:lnTo>
                  <a:lnTo>
                    <a:pt x="53" y="31"/>
                  </a:lnTo>
                  <a:lnTo>
                    <a:pt x="42" y="39"/>
                  </a:lnTo>
                  <a:lnTo>
                    <a:pt x="33" y="47"/>
                  </a:lnTo>
                  <a:lnTo>
                    <a:pt x="25" y="58"/>
                  </a:lnTo>
                  <a:lnTo>
                    <a:pt x="19" y="69"/>
                  </a:lnTo>
                  <a:lnTo>
                    <a:pt x="13" y="80"/>
                  </a:lnTo>
                  <a:lnTo>
                    <a:pt x="9" y="94"/>
                  </a:lnTo>
                  <a:lnTo>
                    <a:pt x="7" y="107"/>
                  </a:lnTo>
                  <a:lnTo>
                    <a:pt x="6" y="122"/>
                  </a:lnTo>
                  <a:lnTo>
                    <a:pt x="6" y="122"/>
                  </a:lnTo>
                  <a:lnTo>
                    <a:pt x="7" y="137"/>
                  </a:lnTo>
                  <a:lnTo>
                    <a:pt x="9" y="150"/>
                  </a:lnTo>
                  <a:lnTo>
                    <a:pt x="13" y="164"/>
                  </a:lnTo>
                  <a:lnTo>
                    <a:pt x="19" y="175"/>
                  </a:lnTo>
                  <a:lnTo>
                    <a:pt x="25" y="185"/>
                  </a:lnTo>
                  <a:lnTo>
                    <a:pt x="33" y="194"/>
                  </a:lnTo>
                  <a:lnTo>
                    <a:pt x="42" y="203"/>
                  </a:lnTo>
                  <a:lnTo>
                    <a:pt x="51" y="210"/>
                  </a:lnTo>
                  <a:lnTo>
                    <a:pt x="62" y="217"/>
                  </a:lnTo>
                  <a:lnTo>
                    <a:pt x="73" y="223"/>
                  </a:lnTo>
                  <a:lnTo>
                    <a:pt x="84" y="229"/>
                  </a:lnTo>
                  <a:lnTo>
                    <a:pt x="95" y="235"/>
                  </a:lnTo>
                  <a:lnTo>
                    <a:pt x="119" y="243"/>
                  </a:lnTo>
                  <a:lnTo>
                    <a:pt x="142" y="251"/>
                  </a:lnTo>
                  <a:lnTo>
                    <a:pt x="142" y="251"/>
                  </a:lnTo>
                  <a:lnTo>
                    <a:pt x="171" y="261"/>
                  </a:lnTo>
                  <a:lnTo>
                    <a:pt x="184" y="266"/>
                  </a:lnTo>
                  <a:lnTo>
                    <a:pt x="196" y="273"/>
                  </a:lnTo>
                  <a:lnTo>
                    <a:pt x="205" y="280"/>
                  </a:lnTo>
                  <a:lnTo>
                    <a:pt x="211" y="287"/>
                  </a:lnTo>
                  <a:lnTo>
                    <a:pt x="214" y="291"/>
                  </a:lnTo>
                  <a:lnTo>
                    <a:pt x="216" y="296"/>
                  </a:lnTo>
                  <a:lnTo>
                    <a:pt x="217" y="300"/>
                  </a:lnTo>
                  <a:lnTo>
                    <a:pt x="217" y="306"/>
                  </a:lnTo>
                  <a:lnTo>
                    <a:pt x="217" y="306"/>
                  </a:lnTo>
                  <a:lnTo>
                    <a:pt x="217" y="315"/>
                  </a:lnTo>
                  <a:lnTo>
                    <a:pt x="214" y="324"/>
                  </a:lnTo>
                  <a:lnTo>
                    <a:pt x="212" y="328"/>
                  </a:lnTo>
                  <a:lnTo>
                    <a:pt x="209" y="332"/>
                  </a:lnTo>
                  <a:lnTo>
                    <a:pt x="206" y="335"/>
                  </a:lnTo>
                  <a:lnTo>
                    <a:pt x="202" y="340"/>
                  </a:lnTo>
                  <a:lnTo>
                    <a:pt x="197" y="343"/>
                  </a:lnTo>
                  <a:lnTo>
                    <a:pt x="190" y="346"/>
                  </a:lnTo>
                  <a:lnTo>
                    <a:pt x="184" y="348"/>
                  </a:lnTo>
                  <a:lnTo>
                    <a:pt x="176" y="350"/>
                  </a:lnTo>
                  <a:lnTo>
                    <a:pt x="167" y="352"/>
                  </a:lnTo>
                  <a:lnTo>
                    <a:pt x="158" y="353"/>
                  </a:lnTo>
                  <a:lnTo>
                    <a:pt x="134" y="354"/>
                  </a:lnTo>
                  <a:lnTo>
                    <a:pt x="134" y="354"/>
                  </a:lnTo>
                  <a:lnTo>
                    <a:pt x="113" y="354"/>
                  </a:lnTo>
                  <a:lnTo>
                    <a:pt x="92" y="352"/>
                  </a:lnTo>
                  <a:lnTo>
                    <a:pt x="55" y="348"/>
                  </a:lnTo>
                  <a:lnTo>
                    <a:pt x="28" y="344"/>
                  </a:lnTo>
                  <a:lnTo>
                    <a:pt x="18" y="342"/>
                  </a:lnTo>
                  <a:lnTo>
                    <a:pt x="0" y="41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73" name="Freeform 14"/>
            <p:cNvSpPr>
              <a:spLocks/>
            </p:cNvSpPr>
            <p:nvPr userDrawn="1"/>
          </p:nvSpPr>
          <p:spPr bwMode="auto">
            <a:xfrm>
              <a:off x="5059" y="3992"/>
              <a:ext cx="48" cy="71"/>
            </a:xfrm>
            <a:custGeom>
              <a:avLst/>
              <a:gdLst>
                <a:gd name="T0" fmla="*/ 0 w 194"/>
                <a:gd name="T1" fmla="*/ 7 h 282"/>
                <a:gd name="T2" fmla="*/ 0 w 194"/>
                <a:gd name="T3" fmla="*/ 7 h 282"/>
                <a:gd name="T4" fmla="*/ 14 w 194"/>
                <a:gd name="T5" fmla="*/ 4 h 282"/>
                <a:gd name="T6" fmla="*/ 31 w 194"/>
                <a:gd name="T7" fmla="*/ 2 h 282"/>
                <a:gd name="T8" fmla="*/ 52 w 194"/>
                <a:gd name="T9" fmla="*/ 0 h 282"/>
                <a:gd name="T10" fmla="*/ 73 w 194"/>
                <a:gd name="T11" fmla="*/ 0 h 282"/>
                <a:gd name="T12" fmla="*/ 73 w 194"/>
                <a:gd name="T13" fmla="*/ 0 h 282"/>
                <a:gd name="T14" fmla="*/ 87 w 194"/>
                <a:gd name="T15" fmla="*/ 0 h 282"/>
                <a:gd name="T16" fmla="*/ 98 w 194"/>
                <a:gd name="T17" fmla="*/ 1 h 282"/>
                <a:gd name="T18" fmla="*/ 110 w 194"/>
                <a:gd name="T19" fmla="*/ 4 h 282"/>
                <a:gd name="T20" fmla="*/ 121 w 194"/>
                <a:gd name="T21" fmla="*/ 7 h 282"/>
                <a:gd name="T22" fmla="*/ 132 w 194"/>
                <a:gd name="T23" fmla="*/ 11 h 282"/>
                <a:gd name="T24" fmla="*/ 141 w 194"/>
                <a:gd name="T25" fmla="*/ 17 h 282"/>
                <a:gd name="T26" fmla="*/ 151 w 194"/>
                <a:gd name="T27" fmla="*/ 24 h 282"/>
                <a:gd name="T28" fmla="*/ 159 w 194"/>
                <a:gd name="T29" fmla="*/ 31 h 282"/>
                <a:gd name="T30" fmla="*/ 166 w 194"/>
                <a:gd name="T31" fmla="*/ 40 h 282"/>
                <a:gd name="T32" fmla="*/ 174 w 194"/>
                <a:gd name="T33" fmla="*/ 49 h 282"/>
                <a:gd name="T34" fmla="*/ 180 w 194"/>
                <a:gd name="T35" fmla="*/ 61 h 282"/>
                <a:gd name="T36" fmla="*/ 185 w 194"/>
                <a:gd name="T37" fmla="*/ 74 h 282"/>
                <a:gd name="T38" fmla="*/ 189 w 194"/>
                <a:gd name="T39" fmla="*/ 88 h 282"/>
                <a:gd name="T40" fmla="*/ 192 w 194"/>
                <a:gd name="T41" fmla="*/ 103 h 282"/>
                <a:gd name="T42" fmla="*/ 193 w 194"/>
                <a:gd name="T43" fmla="*/ 119 h 282"/>
                <a:gd name="T44" fmla="*/ 194 w 194"/>
                <a:gd name="T45" fmla="*/ 138 h 282"/>
                <a:gd name="T46" fmla="*/ 194 w 194"/>
                <a:gd name="T47" fmla="*/ 138 h 282"/>
                <a:gd name="T48" fmla="*/ 194 w 194"/>
                <a:gd name="T49" fmla="*/ 155 h 282"/>
                <a:gd name="T50" fmla="*/ 193 w 194"/>
                <a:gd name="T51" fmla="*/ 172 h 282"/>
                <a:gd name="T52" fmla="*/ 191 w 194"/>
                <a:gd name="T53" fmla="*/ 187 h 282"/>
                <a:gd name="T54" fmla="*/ 188 w 194"/>
                <a:gd name="T55" fmla="*/ 202 h 282"/>
                <a:gd name="T56" fmla="*/ 185 w 194"/>
                <a:gd name="T57" fmla="*/ 215 h 282"/>
                <a:gd name="T58" fmla="*/ 181 w 194"/>
                <a:gd name="T59" fmla="*/ 226 h 282"/>
                <a:gd name="T60" fmla="*/ 175 w 194"/>
                <a:gd name="T61" fmla="*/ 238 h 282"/>
                <a:gd name="T62" fmla="*/ 168 w 194"/>
                <a:gd name="T63" fmla="*/ 247 h 282"/>
                <a:gd name="T64" fmla="*/ 160 w 194"/>
                <a:gd name="T65" fmla="*/ 255 h 282"/>
                <a:gd name="T66" fmla="*/ 151 w 194"/>
                <a:gd name="T67" fmla="*/ 262 h 282"/>
                <a:gd name="T68" fmla="*/ 141 w 194"/>
                <a:gd name="T69" fmla="*/ 269 h 282"/>
                <a:gd name="T70" fmla="*/ 129 w 194"/>
                <a:gd name="T71" fmla="*/ 274 h 282"/>
                <a:gd name="T72" fmla="*/ 115 w 194"/>
                <a:gd name="T73" fmla="*/ 277 h 282"/>
                <a:gd name="T74" fmla="*/ 100 w 194"/>
                <a:gd name="T75" fmla="*/ 280 h 282"/>
                <a:gd name="T76" fmla="*/ 84 w 194"/>
                <a:gd name="T77" fmla="*/ 282 h 282"/>
                <a:gd name="T78" fmla="*/ 65 w 194"/>
                <a:gd name="T79" fmla="*/ 282 h 282"/>
                <a:gd name="T80" fmla="*/ 65 w 194"/>
                <a:gd name="T81" fmla="*/ 282 h 282"/>
                <a:gd name="T82" fmla="*/ 42 w 194"/>
                <a:gd name="T83" fmla="*/ 281 h 282"/>
                <a:gd name="T84" fmla="*/ 20 w 194"/>
                <a:gd name="T85" fmla="*/ 280 h 282"/>
                <a:gd name="T86" fmla="*/ 0 w 194"/>
                <a:gd name="T87" fmla="*/ 278 h 282"/>
                <a:gd name="T88" fmla="*/ 0 w 194"/>
                <a:gd name="T89" fmla="*/ 7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94" h="282">
                  <a:moveTo>
                    <a:pt x="0" y="7"/>
                  </a:moveTo>
                  <a:lnTo>
                    <a:pt x="0" y="7"/>
                  </a:lnTo>
                  <a:lnTo>
                    <a:pt x="14" y="4"/>
                  </a:lnTo>
                  <a:lnTo>
                    <a:pt x="31" y="2"/>
                  </a:lnTo>
                  <a:lnTo>
                    <a:pt x="52" y="0"/>
                  </a:lnTo>
                  <a:lnTo>
                    <a:pt x="73" y="0"/>
                  </a:lnTo>
                  <a:lnTo>
                    <a:pt x="73" y="0"/>
                  </a:lnTo>
                  <a:lnTo>
                    <a:pt x="87" y="0"/>
                  </a:lnTo>
                  <a:lnTo>
                    <a:pt x="98" y="1"/>
                  </a:lnTo>
                  <a:lnTo>
                    <a:pt x="110" y="4"/>
                  </a:lnTo>
                  <a:lnTo>
                    <a:pt x="121" y="7"/>
                  </a:lnTo>
                  <a:lnTo>
                    <a:pt x="132" y="11"/>
                  </a:lnTo>
                  <a:lnTo>
                    <a:pt x="141" y="17"/>
                  </a:lnTo>
                  <a:lnTo>
                    <a:pt x="151" y="24"/>
                  </a:lnTo>
                  <a:lnTo>
                    <a:pt x="159" y="31"/>
                  </a:lnTo>
                  <a:lnTo>
                    <a:pt x="166" y="40"/>
                  </a:lnTo>
                  <a:lnTo>
                    <a:pt x="174" y="49"/>
                  </a:lnTo>
                  <a:lnTo>
                    <a:pt x="180" y="61"/>
                  </a:lnTo>
                  <a:lnTo>
                    <a:pt x="185" y="74"/>
                  </a:lnTo>
                  <a:lnTo>
                    <a:pt x="189" y="88"/>
                  </a:lnTo>
                  <a:lnTo>
                    <a:pt x="192" y="103"/>
                  </a:lnTo>
                  <a:lnTo>
                    <a:pt x="193" y="119"/>
                  </a:lnTo>
                  <a:lnTo>
                    <a:pt x="194" y="138"/>
                  </a:lnTo>
                  <a:lnTo>
                    <a:pt x="194" y="138"/>
                  </a:lnTo>
                  <a:lnTo>
                    <a:pt x="194" y="155"/>
                  </a:lnTo>
                  <a:lnTo>
                    <a:pt x="193" y="172"/>
                  </a:lnTo>
                  <a:lnTo>
                    <a:pt x="191" y="187"/>
                  </a:lnTo>
                  <a:lnTo>
                    <a:pt x="188" y="202"/>
                  </a:lnTo>
                  <a:lnTo>
                    <a:pt x="185" y="215"/>
                  </a:lnTo>
                  <a:lnTo>
                    <a:pt x="181" y="226"/>
                  </a:lnTo>
                  <a:lnTo>
                    <a:pt x="175" y="238"/>
                  </a:lnTo>
                  <a:lnTo>
                    <a:pt x="168" y="247"/>
                  </a:lnTo>
                  <a:lnTo>
                    <a:pt x="160" y="255"/>
                  </a:lnTo>
                  <a:lnTo>
                    <a:pt x="151" y="262"/>
                  </a:lnTo>
                  <a:lnTo>
                    <a:pt x="141" y="269"/>
                  </a:lnTo>
                  <a:lnTo>
                    <a:pt x="129" y="274"/>
                  </a:lnTo>
                  <a:lnTo>
                    <a:pt x="115" y="277"/>
                  </a:lnTo>
                  <a:lnTo>
                    <a:pt x="100" y="280"/>
                  </a:lnTo>
                  <a:lnTo>
                    <a:pt x="84" y="282"/>
                  </a:lnTo>
                  <a:lnTo>
                    <a:pt x="65" y="282"/>
                  </a:lnTo>
                  <a:lnTo>
                    <a:pt x="65" y="282"/>
                  </a:lnTo>
                  <a:lnTo>
                    <a:pt x="42" y="281"/>
                  </a:lnTo>
                  <a:lnTo>
                    <a:pt x="20" y="280"/>
                  </a:lnTo>
                  <a:lnTo>
                    <a:pt x="0" y="278"/>
                  </a:lnTo>
                  <a:lnTo>
                    <a:pt x="0" y="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74" name="Freeform 15"/>
            <p:cNvSpPr>
              <a:spLocks/>
            </p:cNvSpPr>
            <p:nvPr userDrawn="1"/>
          </p:nvSpPr>
          <p:spPr bwMode="auto">
            <a:xfrm>
              <a:off x="5035" y="3974"/>
              <a:ext cx="97" cy="107"/>
            </a:xfrm>
            <a:custGeom>
              <a:avLst/>
              <a:gdLst>
                <a:gd name="T0" fmla="*/ 171 w 385"/>
                <a:gd name="T1" fmla="*/ 0 h 428"/>
                <a:gd name="T2" fmla="*/ 171 w 385"/>
                <a:gd name="T3" fmla="*/ 0 h 428"/>
                <a:gd name="T4" fmla="*/ 150 w 385"/>
                <a:gd name="T5" fmla="*/ 1 h 428"/>
                <a:gd name="T6" fmla="*/ 129 w 385"/>
                <a:gd name="T7" fmla="*/ 2 h 428"/>
                <a:gd name="T8" fmla="*/ 106 w 385"/>
                <a:gd name="T9" fmla="*/ 4 h 428"/>
                <a:gd name="T10" fmla="*/ 83 w 385"/>
                <a:gd name="T11" fmla="*/ 7 h 428"/>
                <a:gd name="T12" fmla="*/ 60 w 385"/>
                <a:gd name="T13" fmla="*/ 10 h 428"/>
                <a:gd name="T14" fmla="*/ 39 w 385"/>
                <a:gd name="T15" fmla="*/ 14 h 428"/>
                <a:gd name="T16" fmla="*/ 18 w 385"/>
                <a:gd name="T17" fmla="*/ 20 h 428"/>
                <a:gd name="T18" fmla="*/ 0 w 385"/>
                <a:gd name="T19" fmla="*/ 26 h 428"/>
                <a:gd name="T20" fmla="*/ 0 w 385"/>
                <a:gd name="T21" fmla="*/ 415 h 428"/>
                <a:gd name="T22" fmla="*/ 0 w 385"/>
                <a:gd name="T23" fmla="*/ 415 h 428"/>
                <a:gd name="T24" fmla="*/ 15 w 385"/>
                <a:gd name="T25" fmla="*/ 418 h 428"/>
                <a:gd name="T26" fmla="*/ 34 w 385"/>
                <a:gd name="T27" fmla="*/ 420 h 428"/>
                <a:gd name="T28" fmla="*/ 73 w 385"/>
                <a:gd name="T29" fmla="*/ 424 h 428"/>
                <a:gd name="T30" fmla="*/ 116 w 385"/>
                <a:gd name="T31" fmla="*/ 427 h 428"/>
                <a:gd name="T32" fmla="*/ 155 w 385"/>
                <a:gd name="T33" fmla="*/ 428 h 428"/>
                <a:gd name="T34" fmla="*/ 155 w 385"/>
                <a:gd name="T35" fmla="*/ 428 h 428"/>
                <a:gd name="T36" fmla="*/ 186 w 385"/>
                <a:gd name="T37" fmla="*/ 427 h 428"/>
                <a:gd name="T38" fmla="*/ 212 w 385"/>
                <a:gd name="T39" fmla="*/ 425 h 428"/>
                <a:gd name="T40" fmla="*/ 238 w 385"/>
                <a:gd name="T41" fmla="*/ 421 h 428"/>
                <a:gd name="T42" fmla="*/ 261 w 385"/>
                <a:gd name="T43" fmla="*/ 415 h 428"/>
                <a:gd name="T44" fmla="*/ 282 w 385"/>
                <a:gd name="T45" fmla="*/ 408 h 428"/>
                <a:gd name="T46" fmla="*/ 301 w 385"/>
                <a:gd name="T47" fmla="*/ 399 h 428"/>
                <a:gd name="T48" fmla="*/ 309 w 385"/>
                <a:gd name="T49" fmla="*/ 394 h 428"/>
                <a:gd name="T50" fmla="*/ 318 w 385"/>
                <a:gd name="T51" fmla="*/ 389 h 428"/>
                <a:gd name="T52" fmla="*/ 326 w 385"/>
                <a:gd name="T53" fmla="*/ 383 h 428"/>
                <a:gd name="T54" fmla="*/ 333 w 385"/>
                <a:gd name="T55" fmla="*/ 377 h 428"/>
                <a:gd name="T56" fmla="*/ 339 w 385"/>
                <a:gd name="T57" fmla="*/ 369 h 428"/>
                <a:gd name="T58" fmla="*/ 345 w 385"/>
                <a:gd name="T59" fmla="*/ 362 h 428"/>
                <a:gd name="T60" fmla="*/ 351 w 385"/>
                <a:gd name="T61" fmla="*/ 355 h 428"/>
                <a:gd name="T62" fmla="*/ 356 w 385"/>
                <a:gd name="T63" fmla="*/ 347 h 428"/>
                <a:gd name="T64" fmla="*/ 361 w 385"/>
                <a:gd name="T65" fmla="*/ 337 h 428"/>
                <a:gd name="T66" fmla="*/ 366 w 385"/>
                <a:gd name="T67" fmla="*/ 329 h 428"/>
                <a:gd name="T68" fmla="*/ 373 w 385"/>
                <a:gd name="T69" fmla="*/ 309 h 428"/>
                <a:gd name="T70" fmla="*/ 378 w 385"/>
                <a:gd name="T71" fmla="*/ 287 h 428"/>
                <a:gd name="T72" fmla="*/ 382 w 385"/>
                <a:gd name="T73" fmla="*/ 264 h 428"/>
                <a:gd name="T74" fmla="*/ 384 w 385"/>
                <a:gd name="T75" fmla="*/ 239 h 428"/>
                <a:gd name="T76" fmla="*/ 385 w 385"/>
                <a:gd name="T77" fmla="*/ 211 h 428"/>
                <a:gd name="T78" fmla="*/ 385 w 385"/>
                <a:gd name="T79" fmla="*/ 211 h 428"/>
                <a:gd name="T80" fmla="*/ 384 w 385"/>
                <a:gd name="T81" fmla="*/ 187 h 428"/>
                <a:gd name="T82" fmla="*/ 381 w 385"/>
                <a:gd name="T83" fmla="*/ 164 h 428"/>
                <a:gd name="T84" fmla="*/ 377 w 385"/>
                <a:gd name="T85" fmla="*/ 143 h 428"/>
                <a:gd name="T86" fmla="*/ 371 w 385"/>
                <a:gd name="T87" fmla="*/ 122 h 428"/>
                <a:gd name="T88" fmla="*/ 363 w 385"/>
                <a:gd name="T89" fmla="*/ 104 h 428"/>
                <a:gd name="T90" fmla="*/ 352 w 385"/>
                <a:gd name="T91" fmla="*/ 86 h 428"/>
                <a:gd name="T92" fmla="*/ 341 w 385"/>
                <a:gd name="T93" fmla="*/ 71 h 428"/>
                <a:gd name="T94" fmla="*/ 328 w 385"/>
                <a:gd name="T95" fmla="*/ 57 h 428"/>
                <a:gd name="T96" fmla="*/ 314 w 385"/>
                <a:gd name="T97" fmla="*/ 43 h 428"/>
                <a:gd name="T98" fmla="*/ 297 w 385"/>
                <a:gd name="T99" fmla="*/ 32 h 428"/>
                <a:gd name="T100" fmla="*/ 280 w 385"/>
                <a:gd name="T101" fmla="*/ 23 h 428"/>
                <a:gd name="T102" fmla="*/ 260 w 385"/>
                <a:gd name="T103" fmla="*/ 14 h 428"/>
                <a:gd name="T104" fmla="*/ 240 w 385"/>
                <a:gd name="T105" fmla="*/ 8 h 428"/>
                <a:gd name="T106" fmla="*/ 218 w 385"/>
                <a:gd name="T107" fmla="*/ 4 h 428"/>
                <a:gd name="T108" fmla="*/ 195 w 385"/>
                <a:gd name="T109" fmla="*/ 1 h 428"/>
                <a:gd name="T110" fmla="*/ 171 w 385"/>
                <a:gd name="T111" fmla="*/ 0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85" h="428">
                  <a:moveTo>
                    <a:pt x="171" y="0"/>
                  </a:moveTo>
                  <a:lnTo>
                    <a:pt x="171" y="0"/>
                  </a:lnTo>
                  <a:lnTo>
                    <a:pt x="150" y="1"/>
                  </a:lnTo>
                  <a:lnTo>
                    <a:pt x="129" y="2"/>
                  </a:lnTo>
                  <a:lnTo>
                    <a:pt x="106" y="4"/>
                  </a:lnTo>
                  <a:lnTo>
                    <a:pt x="83" y="7"/>
                  </a:lnTo>
                  <a:lnTo>
                    <a:pt x="60" y="10"/>
                  </a:lnTo>
                  <a:lnTo>
                    <a:pt x="39" y="14"/>
                  </a:lnTo>
                  <a:lnTo>
                    <a:pt x="18" y="20"/>
                  </a:lnTo>
                  <a:lnTo>
                    <a:pt x="0" y="26"/>
                  </a:lnTo>
                  <a:lnTo>
                    <a:pt x="0" y="415"/>
                  </a:lnTo>
                  <a:lnTo>
                    <a:pt x="0" y="415"/>
                  </a:lnTo>
                  <a:lnTo>
                    <a:pt x="15" y="418"/>
                  </a:lnTo>
                  <a:lnTo>
                    <a:pt x="34" y="420"/>
                  </a:lnTo>
                  <a:lnTo>
                    <a:pt x="73" y="424"/>
                  </a:lnTo>
                  <a:lnTo>
                    <a:pt x="116" y="427"/>
                  </a:lnTo>
                  <a:lnTo>
                    <a:pt x="155" y="428"/>
                  </a:lnTo>
                  <a:lnTo>
                    <a:pt x="155" y="428"/>
                  </a:lnTo>
                  <a:lnTo>
                    <a:pt x="186" y="427"/>
                  </a:lnTo>
                  <a:lnTo>
                    <a:pt x="212" y="425"/>
                  </a:lnTo>
                  <a:lnTo>
                    <a:pt x="238" y="421"/>
                  </a:lnTo>
                  <a:lnTo>
                    <a:pt x="261" y="415"/>
                  </a:lnTo>
                  <a:lnTo>
                    <a:pt x="282" y="408"/>
                  </a:lnTo>
                  <a:lnTo>
                    <a:pt x="301" y="399"/>
                  </a:lnTo>
                  <a:lnTo>
                    <a:pt x="309" y="394"/>
                  </a:lnTo>
                  <a:lnTo>
                    <a:pt x="318" y="389"/>
                  </a:lnTo>
                  <a:lnTo>
                    <a:pt x="326" y="383"/>
                  </a:lnTo>
                  <a:lnTo>
                    <a:pt x="333" y="377"/>
                  </a:lnTo>
                  <a:lnTo>
                    <a:pt x="339" y="369"/>
                  </a:lnTo>
                  <a:lnTo>
                    <a:pt x="345" y="362"/>
                  </a:lnTo>
                  <a:lnTo>
                    <a:pt x="351" y="355"/>
                  </a:lnTo>
                  <a:lnTo>
                    <a:pt x="356" y="347"/>
                  </a:lnTo>
                  <a:lnTo>
                    <a:pt x="361" y="337"/>
                  </a:lnTo>
                  <a:lnTo>
                    <a:pt x="366" y="329"/>
                  </a:lnTo>
                  <a:lnTo>
                    <a:pt x="373" y="309"/>
                  </a:lnTo>
                  <a:lnTo>
                    <a:pt x="378" y="287"/>
                  </a:lnTo>
                  <a:lnTo>
                    <a:pt x="382" y="264"/>
                  </a:lnTo>
                  <a:lnTo>
                    <a:pt x="384" y="239"/>
                  </a:lnTo>
                  <a:lnTo>
                    <a:pt x="385" y="211"/>
                  </a:lnTo>
                  <a:lnTo>
                    <a:pt x="385" y="211"/>
                  </a:lnTo>
                  <a:lnTo>
                    <a:pt x="384" y="187"/>
                  </a:lnTo>
                  <a:lnTo>
                    <a:pt x="381" y="164"/>
                  </a:lnTo>
                  <a:lnTo>
                    <a:pt x="377" y="143"/>
                  </a:lnTo>
                  <a:lnTo>
                    <a:pt x="371" y="122"/>
                  </a:lnTo>
                  <a:lnTo>
                    <a:pt x="363" y="104"/>
                  </a:lnTo>
                  <a:lnTo>
                    <a:pt x="352" y="86"/>
                  </a:lnTo>
                  <a:lnTo>
                    <a:pt x="341" y="71"/>
                  </a:lnTo>
                  <a:lnTo>
                    <a:pt x="328" y="57"/>
                  </a:lnTo>
                  <a:lnTo>
                    <a:pt x="314" y="43"/>
                  </a:lnTo>
                  <a:lnTo>
                    <a:pt x="297" y="32"/>
                  </a:lnTo>
                  <a:lnTo>
                    <a:pt x="280" y="23"/>
                  </a:lnTo>
                  <a:lnTo>
                    <a:pt x="260" y="14"/>
                  </a:lnTo>
                  <a:lnTo>
                    <a:pt x="240" y="8"/>
                  </a:lnTo>
                  <a:lnTo>
                    <a:pt x="218" y="4"/>
                  </a:lnTo>
                  <a:lnTo>
                    <a:pt x="195" y="1"/>
                  </a:lnTo>
                  <a:lnTo>
                    <a:pt x="17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</p:grpSp>
      <p:cxnSp>
        <p:nvCxnSpPr>
          <p:cNvPr id="75" name="Conector recto 8"/>
          <p:cNvCxnSpPr/>
          <p:nvPr userDrawn="1"/>
        </p:nvCxnSpPr>
        <p:spPr>
          <a:xfrm flipV="1">
            <a:off x="9617079" y="6029764"/>
            <a:ext cx="0" cy="290960"/>
          </a:xfrm>
          <a:prstGeom prst="line">
            <a:avLst/>
          </a:prstGeom>
          <a:ln w="12700" cmpd="sng">
            <a:solidFill>
              <a:schemeClr val="bg1">
                <a:lumMod val="65000"/>
              </a:schemeClr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76" name="Picture Placeholder 4"/>
          <p:cNvSpPr>
            <a:spLocks noGrp="1"/>
          </p:cNvSpPr>
          <p:nvPr>
            <p:ph type="pic" sz="quarter" idx="11" hasCustomPrompt="1"/>
          </p:nvPr>
        </p:nvSpPr>
        <p:spPr>
          <a:xfrm>
            <a:off x="7605365" y="6029741"/>
            <a:ext cx="1723686" cy="340227"/>
          </a:xfrm>
        </p:spPr>
        <p:txBody>
          <a:bodyPr>
            <a:noAutofit/>
          </a:bodyPr>
          <a:lstStyle>
            <a:lvl1pPr marL="0" indent="0">
              <a:buNone/>
              <a:defRPr sz="9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en-GB" dirty="0" smtClean="0"/>
              <a:t>Co-branding logo</a:t>
            </a:r>
            <a:endParaRPr lang="en-GB" dirty="0"/>
          </a:p>
        </p:txBody>
      </p:sp>
      <p:grpSp>
        <p:nvGrpSpPr>
          <p:cNvPr id="40" name="Group 39"/>
          <p:cNvGrpSpPr/>
          <p:nvPr userDrawn="1"/>
        </p:nvGrpSpPr>
        <p:grpSpPr>
          <a:xfrm>
            <a:off x="10702652" y="68066"/>
            <a:ext cx="874461" cy="651751"/>
            <a:chOff x="8388192" y="36245"/>
            <a:chExt cx="874464" cy="651751"/>
          </a:xfrm>
        </p:grpSpPr>
        <p:grpSp>
          <p:nvGrpSpPr>
            <p:cNvPr id="41" name="Group 40"/>
            <p:cNvGrpSpPr/>
            <p:nvPr userDrawn="1"/>
          </p:nvGrpSpPr>
          <p:grpSpPr>
            <a:xfrm>
              <a:off x="8545513" y="36245"/>
              <a:ext cx="489905" cy="495602"/>
              <a:chOff x="7818438" y="101600"/>
              <a:chExt cx="546100" cy="552450"/>
            </a:xfrm>
          </p:grpSpPr>
          <p:sp>
            <p:nvSpPr>
              <p:cNvPr id="78" name="Freeform 5"/>
              <p:cNvSpPr>
                <a:spLocks noEditPoints="1"/>
              </p:cNvSpPr>
              <p:nvPr userDrawn="1"/>
            </p:nvSpPr>
            <p:spPr bwMode="auto">
              <a:xfrm>
                <a:off x="7818438" y="200025"/>
                <a:ext cx="546100" cy="454025"/>
              </a:xfrm>
              <a:custGeom>
                <a:avLst/>
                <a:gdLst>
                  <a:gd name="T0" fmla="*/ 56 w 344"/>
                  <a:gd name="T1" fmla="*/ 0 h 286"/>
                  <a:gd name="T2" fmla="*/ 44 w 344"/>
                  <a:gd name="T3" fmla="*/ 2 h 286"/>
                  <a:gd name="T4" fmla="*/ 24 w 344"/>
                  <a:gd name="T5" fmla="*/ 10 h 286"/>
                  <a:gd name="T6" fmla="*/ 10 w 344"/>
                  <a:gd name="T7" fmla="*/ 26 h 286"/>
                  <a:gd name="T8" fmla="*/ 2 w 344"/>
                  <a:gd name="T9" fmla="*/ 46 h 286"/>
                  <a:gd name="T10" fmla="*/ 0 w 344"/>
                  <a:gd name="T11" fmla="*/ 230 h 286"/>
                  <a:gd name="T12" fmla="*/ 2 w 344"/>
                  <a:gd name="T13" fmla="*/ 242 h 286"/>
                  <a:gd name="T14" fmla="*/ 10 w 344"/>
                  <a:gd name="T15" fmla="*/ 262 h 286"/>
                  <a:gd name="T16" fmla="*/ 24 w 344"/>
                  <a:gd name="T17" fmla="*/ 278 h 286"/>
                  <a:gd name="T18" fmla="*/ 44 w 344"/>
                  <a:gd name="T19" fmla="*/ 286 h 286"/>
                  <a:gd name="T20" fmla="*/ 288 w 344"/>
                  <a:gd name="T21" fmla="*/ 286 h 286"/>
                  <a:gd name="T22" fmla="*/ 300 w 344"/>
                  <a:gd name="T23" fmla="*/ 286 h 286"/>
                  <a:gd name="T24" fmla="*/ 320 w 344"/>
                  <a:gd name="T25" fmla="*/ 278 h 286"/>
                  <a:gd name="T26" fmla="*/ 334 w 344"/>
                  <a:gd name="T27" fmla="*/ 262 h 286"/>
                  <a:gd name="T28" fmla="*/ 344 w 344"/>
                  <a:gd name="T29" fmla="*/ 242 h 286"/>
                  <a:gd name="T30" fmla="*/ 344 w 344"/>
                  <a:gd name="T31" fmla="*/ 58 h 286"/>
                  <a:gd name="T32" fmla="*/ 344 w 344"/>
                  <a:gd name="T33" fmla="*/ 46 h 286"/>
                  <a:gd name="T34" fmla="*/ 334 w 344"/>
                  <a:gd name="T35" fmla="*/ 26 h 286"/>
                  <a:gd name="T36" fmla="*/ 320 w 344"/>
                  <a:gd name="T37" fmla="*/ 10 h 286"/>
                  <a:gd name="T38" fmla="*/ 300 w 344"/>
                  <a:gd name="T39" fmla="*/ 2 h 286"/>
                  <a:gd name="T40" fmla="*/ 288 w 344"/>
                  <a:gd name="T41" fmla="*/ 0 h 286"/>
                  <a:gd name="T42" fmla="*/ 148 w 344"/>
                  <a:gd name="T43" fmla="*/ 142 h 286"/>
                  <a:gd name="T44" fmla="*/ 144 w 344"/>
                  <a:gd name="T45" fmla="*/ 136 h 286"/>
                  <a:gd name="T46" fmla="*/ 136 w 344"/>
                  <a:gd name="T47" fmla="*/ 122 h 286"/>
                  <a:gd name="T48" fmla="*/ 134 w 344"/>
                  <a:gd name="T49" fmla="*/ 112 h 286"/>
                  <a:gd name="T50" fmla="*/ 138 w 344"/>
                  <a:gd name="T51" fmla="*/ 98 h 286"/>
                  <a:gd name="T52" fmla="*/ 146 w 344"/>
                  <a:gd name="T53" fmla="*/ 88 h 286"/>
                  <a:gd name="T54" fmla="*/ 158 w 344"/>
                  <a:gd name="T55" fmla="*/ 80 h 286"/>
                  <a:gd name="T56" fmla="*/ 172 w 344"/>
                  <a:gd name="T57" fmla="*/ 76 h 286"/>
                  <a:gd name="T58" fmla="*/ 178 w 344"/>
                  <a:gd name="T59" fmla="*/ 78 h 286"/>
                  <a:gd name="T60" fmla="*/ 192 w 344"/>
                  <a:gd name="T61" fmla="*/ 82 h 286"/>
                  <a:gd name="T62" fmla="*/ 202 w 344"/>
                  <a:gd name="T63" fmla="*/ 92 h 286"/>
                  <a:gd name="T64" fmla="*/ 208 w 344"/>
                  <a:gd name="T65" fmla="*/ 106 h 286"/>
                  <a:gd name="T66" fmla="*/ 208 w 344"/>
                  <a:gd name="T67" fmla="*/ 112 h 286"/>
                  <a:gd name="T68" fmla="*/ 204 w 344"/>
                  <a:gd name="T69" fmla="*/ 128 h 286"/>
                  <a:gd name="T70" fmla="*/ 196 w 344"/>
                  <a:gd name="T71" fmla="*/ 140 h 286"/>
                  <a:gd name="T72" fmla="*/ 126 w 344"/>
                  <a:gd name="T73" fmla="*/ 228 h 2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44" h="286">
                    <a:moveTo>
                      <a:pt x="288" y="0"/>
                    </a:moveTo>
                    <a:lnTo>
                      <a:pt x="56" y="0"/>
                    </a:lnTo>
                    <a:lnTo>
                      <a:pt x="56" y="0"/>
                    </a:lnTo>
                    <a:lnTo>
                      <a:pt x="44" y="2"/>
                    </a:lnTo>
                    <a:lnTo>
                      <a:pt x="34" y="6"/>
                    </a:lnTo>
                    <a:lnTo>
                      <a:pt x="24" y="10"/>
                    </a:lnTo>
                    <a:lnTo>
                      <a:pt x="16" y="18"/>
                    </a:lnTo>
                    <a:lnTo>
                      <a:pt x="10" y="26"/>
                    </a:lnTo>
                    <a:lnTo>
                      <a:pt x="4" y="36"/>
                    </a:lnTo>
                    <a:lnTo>
                      <a:pt x="2" y="46"/>
                    </a:lnTo>
                    <a:lnTo>
                      <a:pt x="0" y="58"/>
                    </a:lnTo>
                    <a:lnTo>
                      <a:pt x="0" y="230"/>
                    </a:lnTo>
                    <a:lnTo>
                      <a:pt x="0" y="230"/>
                    </a:lnTo>
                    <a:lnTo>
                      <a:pt x="2" y="242"/>
                    </a:lnTo>
                    <a:lnTo>
                      <a:pt x="4" y="252"/>
                    </a:lnTo>
                    <a:lnTo>
                      <a:pt x="10" y="262"/>
                    </a:lnTo>
                    <a:lnTo>
                      <a:pt x="16" y="270"/>
                    </a:lnTo>
                    <a:lnTo>
                      <a:pt x="24" y="278"/>
                    </a:lnTo>
                    <a:lnTo>
                      <a:pt x="34" y="282"/>
                    </a:lnTo>
                    <a:lnTo>
                      <a:pt x="44" y="286"/>
                    </a:lnTo>
                    <a:lnTo>
                      <a:pt x="56" y="286"/>
                    </a:lnTo>
                    <a:lnTo>
                      <a:pt x="288" y="286"/>
                    </a:lnTo>
                    <a:lnTo>
                      <a:pt x="288" y="286"/>
                    </a:lnTo>
                    <a:lnTo>
                      <a:pt x="300" y="286"/>
                    </a:lnTo>
                    <a:lnTo>
                      <a:pt x="310" y="282"/>
                    </a:lnTo>
                    <a:lnTo>
                      <a:pt x="320" y="278"/>
                    </a:lnTo>
                    <a:lnTo>
                      <a:pt x="328" y="270"/>
                    </a:lnTo>
                    <a:lnTo>
                      <a:pt x="334" y="262"/>
                    </a:lnTo>
                    <a:lnTo>
                      <a:pt x="340" y="252"/>
                    </a:lnTo>
                    <a:lnTo>
                      <a:pt x="344" y="242"/>
                    </a:lnTo>
                    <a:lnTo>
                      <a:pt x="344" y="230"/>
                    </a:lnTo>
                    <a:lnTo>
                      <a:pt x="344" y="58"/>
                    </a:lnTo>
                    <a:lnTo>
                      <a:pt x="344" y="58"/>
                    </a:lnTo>
                    <a:lnTo>
                      <a:pt x="344" y="46"/>
                    </a:lnTo>
                    <a:lnTo>
                      <a:pt x="340" y="36"/>
                    </a:lnTo>
                    <a:lnTo>
                      <a:pt x="334" y="26"/>
                    </a:lnTo>
                    <a:lnTo>
                      <a:pt x="328" y="18"/>
                    </a:lnTo>
                    <a:lnTo>
                      <a:pt x="320" y="10"/>
                    </a:lnTo>
                    <a:lnTo>
                      <a:pt x="310" y="6"/>
                    </a:lnTo>
                    <a:lnTo>
                      <a:pt x="300" y="2"/>
                    </a:lnTo>
                    <a:lnTo>
                      <a:pt x="288" y="0"/>
                    </a:lnTo>
                    <a:lnTo>
                      <a:pt x="288" y="0"/>
                    </a:lnTo>
                    <a:close/>
                    <a:moveTo>
                      <a:pt x="126" y="228"/>
                    </a:moveTo>
                    <a:lnTo>
                      <a:pt x="148" y="142"/>
                    </a:lnTo>
                    <a:lnTo>
                      <a:pt x="148" y="142"/>
                    </a:lnTo>
                    <a:lnTo>
                      <a:pt x="144" y="136"/>
                    </a:lnTo>
                    <a:lnTo>
                      <a:pt x="138" y="130"/>
                    </a:lnTo>
                    <a:lnTo>
                      <a:pt x="136" y="122"/>
                    </a:lnTo>
                    <a:lnTo>
                      <a:pt x="134" y="112"/>
                    </a:lnTo>
                    <a:lnTo>
                      <a:pt x="134" y="112"/>
                    </a:lnTo>
                    <a:lnTo>
                      <a:pt x="136" y="106"/>
                    </a:lnTo>
                    <a:lnTo>
                      <a:pt x="138" y="98"/>
                    </a:lnTo>
                    <a:lnTo>
                      <a:pt x="142" y="92"/>
                    </a:lnTo>
                    <a:lnTo>
                      <a:pt x="146" y="88"/>
                    </a:lnTo>
                    <a:lnTo>
                      <a:pt x="152" y="82"/>
                    </a:lnTo>
                    <a:lnTo>
                      <a:pt x="158" y="80"/>
                    </a:lnTo>
                    <a:lnTo>
                      <a:pt x="164" y="78"/>
                    </a:lnTo>
                    <a:lnTo>
                      <a:pt x="172" y="76"/>
                    </a:lnTo>
                    <a:lnTo>
                      <a:pt x="172" y="76"/>
                    </a:lnTo>
                    <a:lnTo>
                      <a:pt x="178" y="78"/>
                    </a:lnTo>
                    <a:lnTo>
                      <a:pt x="186" y="80"/>
                    </a:lnTo>
                    <a:lnTo>
                      <a:pt x="192" y="82"/>
                    </a:lnTo>
                    <a:lnTo>
                      <a:pt x="198" y="88"/>
                    </a:lnTo>
                    <a:lnTo>
                      <a:pt x="202" y="92"/>
                    </a:lnTo>
                    <a:lnTo>
                      <a:pt x="204" y="98"/>
                    </a:lnTo>
                    <a:lnTo>
                      <a:pt x="208" y="106"/>
                    </a:lnTo>
                    <a:lnTo>
                      <a:pt x="208" y="112"/>
                    </a:lnTo>
                    <a:lnTo>
                      <a:pt x="208" y="112"/>
                    </a:lnTo>
                    <a:lnTo>
                      <a:pt x="206" y="120"/>
                    </a:lnTo>
                    <a:lnTo>
                      <a:pt x="204" y="128"/>
                    </a:lnTo>
                    <a:lnTo>
                      <a:pt x="200" y="134"/>
                    </a:lnTo>
                    <a:lnTo>
                      <a:pt x="196" y="140"/>
                    </a:lnTo>
                    <a:lnTo>
                      <a:pt x="220" y="228"/>
                    </a:lnTo>
                    <a:lnTo>
                      <a:pt x="126" y="228"/>
                    </a:lnTo>
                    <a:close/>
                  </a:path>
                </a:pathLst>
              </a:custGeom>
              <a:solidFill>
                <a:srgbClr val="E31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005EB8"/>
                  </a:solidFill>
                </a:endParaRPr>
              </a:p>
            </p:txBody>
          </p:sp>
          <p:sp>
            <p:nvSpPr>
              <p:cNvPr id="79" name="Freeform 6"/>
              <p:cNvSpPr>
                <a:spLocks/>
              </p:cNvSpPr>
              <p:nvPr userDrawn="1"/>
            </p:nvSpPr>
            <p:spPr bwMode="auto">
              <a:xfrm>
                <a:off x="7961313" y="101600"/>
                <a:ext cx="260350" cy="88900"/>
              </a:xfrm>
              <a:custGeom>
                <a:avLst/>
                <a:gdLst>
                  <a:gd name="T0" fmla="*/ 20 w 164"/>
                  <a:gd name="T1" fmla="*/ 56 h 56"/>
                  <a:gd name="T2" fmla="*/ 20 w 164"/>
                  <a:gd name="T3" fmla="*/ 56 h 56"/>
                  <a:gd name="T4" fmla="*/ 22 w 164"/>
                  <a:gd name="T5" fmla="*/ 46 h 56"/>
                  <a:gd name="T6" fmla="*/ 26 w 164"/>
                  <a:gd name="T7" fmla="*/ 36 h 56"/>
                  <a:gd name="T8" fmla="*/ 30 w 164"/>
                  <a:gd name="T9" fmla="*/ 30 h 56"/>
                  <a:gd name="T10" fmla="*/ 36 w 164"/>
                  <a:gd name="T11" fmla="*/ 26 h 56"/>
                  <a:gd name="T12" fmla="*/ 42 w 164"/>
                  <a:gd name="T13" fmla="*/ 22 h 56"/>
                  <a:gd name="T14" fmla="*/ 54 w 164"/>
                  <a:gd name="T15" fmla="*/ 20 h 56"/>
                  <a:gd name="T16" fmla="*/ 82 w 164"/>
                  <a:gd name="T17" fmla="*/ 20 h 56"/>
                  <a:gd name="T18" fmla="*/ 82 w 164"/>
                  <a:gd name="T19" fmla="*/ 20 h 56"/>
                  <a:gd name="T20" fmla="*/ 112 w 164"/>
                  <a:gd name="T21" fmla="*/ 20 h 56"/>
                  <a:gd name="T22" fmla="*/ 122 w 164"/>
                  <a:gd name="T23" fmla="*/ 22 h 56"/>
                  <a:gd name="T24" fmla="*/ 130 w 164"/>
                  <a:gd name="T25" fmla="*/ 26 h 56"/>
                  <a:gd name="T26" fmla="*/ 136 w 164"/>
                  <a:gd name="T27" fmla="*/ 30 h 56"/>
                  <a:gd name="T28" fmla="*/ 140 w 164"/>
                  <a:gd name="T29" fmla="*/ 36 h 56"/>
                  <a:gd name="T30" fmla="*/ 142 w 164"/>
                  <a:gd name="T31" fmla="*/ 46 h 56"/>
                  <a:gd name="T32" fmla="*/ 144 w 164"/>
                  <a:gd name="T33" fmla="*/ 56 h 56"/>
                  <a:gd name="T34" fmla="*/ 164 w 164"/>
                  <a:gd name="T35" fmla="*/ 56 h 56"/>
                  <a:gd name="T36" fmla="*/ 164 w 164"/>
                  <a:gd name="T37" fmla="*/ 56 h 56"/>
                  <a:gd name="T38" fmla="*/ 162 w 164"/>
                  <a:gd name="T39" fmla="*/ 38 h 56"/>
                  <a:gd name="T40" fmla="*/ 156 w 164"/>
                  <a:gd name="T41" fmla="*/ 24 h 56"/>
                  <a:gd name="T42" fmla="*/ 148 w 164"/>
                  <a:gd name="T43" fmla="*/ 14 h 56"/>
                  <a:gd name="T44" fmla="*/ 138 w 164"/>
                  <a:gd name="T45" fmla="*/ 6 h 56"/>
                  <a:gd name="T46" fmla="*/ 126 w 164"/>
                  <a:gd name="T47" fmla="*/ 2 h 56"/>
                  <a:gd name="T48" fmla="*/ 112 w 164"/>
                  <a:gd name="T49" fmla="*/ 0 h 56"/>
                  <a:gd name="T50" fmla="*/ 82 w 164"/>
                  <a:gd name="T51" fmla="*/ 0 h 56"/>
                  <a:gd name="T52" fmla="*/ 82 w 164"/>
                  <a:gd name="T53" fmla="*/ 0 h 56"/>
                  <a:gd name="T54" fmla="*/ 52 w 164"/>
                  <a:gd name="T55" fmla="*/ 0 h 56"/>
                  <a:gd name="T56" fmla="*/ 38 w 164"/>
                  <a:gd name="T57" fmla="*/ 2 h 56"/>
                  <a:gd name="T58" fmla="*/ 26 w 164"/>
                  <a:gd name="T59" fmla="*/ 6 h 56"/>
                  <a:gd name="T60" fmla="*/ 16 w 164"/>
                  <a:gd name="T61" fmla="*/ 14 h 56"/>
                  <a:gd name="T62" fmla="*/ 8 w 164"/>
                  <a:gd name="T63" fmla="*/ 24 h 56"/>
                  <a:gd name="T64" fmla="*/ 2 w 164"/>
                  <a:gd name="T65" fmla="*/ 38 h 56"/>
                  <a:gd name="T66" fmla="*/ 0 w 164"/>
                  <a:gd name="T67" fmla="*/ 56 h 56"/>
                  <a:gd name="T68" fmla="*/ 20 w 164"/>
                  <a:gd name="T69" fmla="*/ 5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64" h="56">
                    <a:moveTo>
                      <a:pt x="20" y="56"/>
                    </a:moveTo>
                    <a:lnTo>
                      <a:pt x="20" y="56"/>
                    </a:lnTo>
                    <a:lnTo>
                      <a:pt x="22" y="46"/>
                    </a:lnTo>
                    <a:lnTo>
                      <a:pt x="26" y="36"/>
                    </a:lnTo>
                    <a:lnTo>
                      <a:pt x="30" y="30"/>
                    </a:lnTo>
                    <a:lnTo>
                      <a:pt x="36" y="26"/>
                    </a:lnTo>
                    <a:lnTo>
                      <a:pt x="42" y="22"/>
                    </a:lnTo>
                    <a:lnTo>
                      <a:pt x="54" y="20"/>
                    </a:lnTo>
                    <a:lnTo>
                      <a:pt x="82" y="20"/>
                    </a:lnTo>
                    <a:lnTo>
                      <a:pt x="82" y="20"/>
                    </a:lnTo>
                    <a:lnTo>
                      <a:pt x="112" y="20"/>
                    </a:lnTo>
                    <a:lnTo>
                      <a:pt x="122" y="22"/>
                    </a:lnTo>
                    <a:lnTo>
                      <a:pt x="130" y="26"/>
                    </a:lnTo>
                    <a:lnTo>
                      <a:pt x="136" y="30"/>
                    </a:lnTo>
                    <a:lnTo>
                      <a:pt x="140" y="36"/>
                    </a:lnTo>
                    <a:lnTo>
                      <a:pt x="142" y="46"/>
                    </a:lnTo>
                    <a:lnTo>
                      <a:pt x="144" y="56"/>
                    </a:lnTo>
                    <a:lnTo>
                      <a:pt x="164" y="56"/>
                    </a:lnTo>
                    <a:lnTo>
                      <a:pt x="164" y="56"/>
                    </a:lnTo>
                    <a:lnTo>
                      <a:pt x="162" y="38"/>
                    </a:lnTo>
                    <a:lnTo>
                      <a:pt x="156" y="24"/>
                    </a:lnTo>
                    <a:lnTo>
                      <a:pt x="148" y="14"/>
                    </a:lnTo>
                    <a:lnTo>
                      <a:pt x="138" y="6"/>
                    </a:lnTo>
                    <a:lnTo>
                      <a:pt x="126" y="2"/>
                    </a:lnTo>
                    <a:lnTo>
                      <a:pt x="112" y="0"/>
                    </a:lnTo>
                    <a:lnTo>
                      <a:pt x="82" y="0"/>
                    </a:lnTo>
                    <a:lnTo>
                      <a:pt x="82" y="0"/>
                    </a:lnTo>
                    <a:lnTo>
                      <a:pt x="52" y="0"/>
                    </a:lnTo>
                    <a:lnTo>
                      <a:pt x="38" y="2"/>
                    </a:lnTo>
                    <a:lnTo>
                      <a:pt x="26" y="6"/>
                    </a:lnTo>
                    <a:lnTo>
                      <a:pt x="16" y="14"/>
                    </a:lnTo>
                    <a:lnTo>
                      <a:pt x="8" y="24"/>
                    </a:lnTo>
                    <a:lnTo>
                      <a:pt x="2" y="38"/>
                    </a:lnTo>
                    <a:lnTo>
                      <a:pt x="0" y="56"/>
                    </a:lnTo>
                    <a:lnTo>
                      <a:pt x="20" y="56"/>
                    </a:lnTo>
                    <a:close/>
                  </a:path>
                </a:pathLst>
              </a:custGeom>
              <a:solidFill>
                <a:srgbClr val="E31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005EB8"/>
                  </a:solidFill>
                </a:endParaRPr>
              </a:p>
            </p:txBody>
          </p:sp>
        </p:grpSp>
        <p:sp>
          <p:nvSpPr>
            <p:cNvPr id="42" name="TextBox 41"/>
            <p:cNvSpPr txBox="1"/>
            <p:nvPr userDrawn="1"/>
          </p:nvSpPr>
          <p:spPr>
            <a:xfrm rot="16200000">
              <a:off x="8191736" y="232708"/>
              <a:ext cx="563729" cy="17081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510" dirty="0">
                  <a:solidFill>
                    <a:srgbClr val="FFFFFF">
                      <a:lumMod val="65000"/>
                    </a:srgbClr>
                  </a:solidFill>
                </a:rPr>
                <a:t>strictly</a:t>
              </a:r>
            </a:p>
          </p:txBody>
        </p:sp>
        <p:sp>
          <p:nvSpPr>
            <p:cNvPr id="77" name="TextBox 76"/>
            <p:cNvSpPr txBox="1"/>
            <p:nvPr userDrawn="1"/>
          </p:nvSpPr>
          <p:spPr>
            <a:xfrm>
              <a:off x="8410801" y="506408"/>
              <a:ext cx="851855" cy="18158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580" dirty="0">
                  <a:solidFill>
                    <a:srgbClr val="FF0000"/>
                  </a:solidFill>
                </a:rPr>
                <a:t>CONFIDENTIAL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82405400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Number bullets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07667" y="1512041"/>
            <a:ext cx="10538304" cy="4276616"/>
          </a:xfrm>
        </p:spPr>
        <p:txBody>
          <a:bodyPr/>
          <a:lstStyle>
            <a:lvl1pPr marL="514350" indent="-514350">
              <a:buSzPct val="85000"/>
              <a:buFont typeface="+mj-lt"/>
              <a:buAutoNum type="arabicPeriod"/>
              <a:defRPr sz="2400">
                <a:solidFill>
                  <a:srgbClr val="4D4D4D"/>
                </a:solidFill>
              </a:defRPr>
            </a:lvl1pPr>
            <a:lvl2pPr marL="914400" indent="-457200">
              <a:buSzPct val="85000"/>
              <a:buFont typeface="+mj-lt"/>
              <a:buAutoNum type="arabicPeriod"/>
              <a:defRPr sz="2000">
                <a:solidFill>
                  <a:srgbClr val="4D4D4D"/>
                </a:solidFill>
              </a:defRPr>
            </a:lvl2pPr>
            <a:lvl3pPr marL="1371600" indent="-457200">
              <a:buSzPct val="85000"/>
              <a:buFont typeface="+mj-lt"/>
              <a:buAutoNum type="arabicPeriod"/>
              <a:defRPr sz="1800">
                <a:solidFill>
                  <a:srgbClr val="4D4D4D"/>
                </a:solidFill>
              </a:defRPr>
            </a:lvl3pPr>
            <a:lvl4pPr marL="1714500" indent="-342900">
              <a:buSzPct val="85000"/>
              <a:buFont typeface="+mj-lt"/>
              <a:buAutoNum type="arabicPeriod"/>
              <a:defRPr sz="1600">
                <a:solidFill>
                  <a:srgbClr val="4D4D4D"/>
                </a:solidFill>
              </a:defRPr>
            </a:lvl4pPr>
            <a:lvl5pPr marL="2171700" indent="-342900">
              <a:buSzPct val="85000"/>
              <a:buFont typeface="+mj-lt"/>
              <a:buAutoNum type="arabicPeriod"/>
              <a:defRPr sz="1600">
                <a:solidFill>
                  <a:srgbClr val="4D4D4D"/>
                </a:solidFill>
              </a:defRPr>
            </a:lvl5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 dirty="0"/>
          </a:p>
        </p:txBody>
      </p:sp>
      <p:sp>
        <p:nvSpPr>
          <p:cNvPr id="28" name="Title 5"/>
          <p:cNvSpPr>
            <a:spLocks noGrp="1"/>
          </p:cNvSpPr>
          <p:nvPr>
            <p:ph type="title"/>
          </p:nvPr>
        </p:nvSpPr>
        <p:spPr>
          <a:xfrm>
            <a:off x="397195" y="413790"/>
            <a:ext cx="10076695" cy="512907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29" name="Text Placeholder 5"/>
          <p:cNvSpPr>
            <a:spLocks noGrp="1"/>
          </p:cNvSpPr>
          <p:nvPr>
            <p:ph type="body" sz="quarter" idx="10" hasCustomPrompt="1"/>
          </p:nvPr>
        </p:nvSpPr>
        <p:spPr>
          <a:xfrm>
            <a:off x="386718" y="994738"/>
            <a:ext cx="10515894" cy="340510"/>
          </a:xfrm>
        </p:spPr>
        <p:txBody>
          <a:bodyPr>
            <a:noAutofit/>
          </a:bodyPr>
          <a:lstStyle>
            <a:lvl1pPr marL="0" indent="0">
              <a:buFont typeface="Arial" pitchFamily="34" charset="0"/>
              <a:buNone/>
              <a:defRPr sz="1800">
                <a:solidFill>
                  <a:schemeClr val="tx2"/>
                </a:solidFill>
              </a:defRPr>
            </a:lvl1pPr>
            <a:lvl2pPr marL="457200" indent="0">
              <a:buNone/>
              <a:defRPr>
                <a:solidFill>
                  <a:schemeClr val="tx2"/>
                </a:solidFill>
              </a:defRPr>
            </a:lvl2pPr>
            <a:lvl3pPr marL="914400" indent="0">
              <a:buNone/>
              <a:defRPr>
                <a:solidFill>
                  <a:schemeClr val="tx2"/>
                </a:solidFill>
              </a:defRPr>
            </a:lvl3pPr>
            <a:lvl4pPr marL="1371600" indent="0">
              <a:buNone/>
              <a:defRPr>
                <a:solidFill>
                  <a:schemeClr val="tx2"/>
                </a:solidFill>
              </a:defRPr>
            </a:lvl4pPr>
            <a:lvl5pPr marL="1828800" indent="0">
              <a:buNone/>
              <a:defRPr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smtClean="0"/>
              <a:t>Subtitle</a:t>
            </a:r>
          </a:p>
        </p:txBody>
      </p:sp>
      <p:cxnSp>
        <p:nvCxnSpPr>
          <p:cNvPr id="32" name="Conector recto 12"/>
          <p:cNvCxnSpPr/>
          <p:nvPr userDrawn="1"/>
        </p:nvCxnSpPr>
        <p:spPr>
          <a:xfrm flipH="1">
            <a:off x="407670" y="5961734"/>
            <a:ext cx="5897778" cy="2873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41" name="Rectangle 10"/>
          <p:cNvSpPr txBox="1">
            <a:spLocks noChangeArrowheads="1"/>
          </p:cNvSpPr>
          <p:nvPr userDrawn="1"/>
        </p:nvSpPr>
        <p:spPr>
          <a:xfrm>
            <a:off x="407669" y="6069050"/>
            <a:ext cx="2232402" cy="273007"/>
          </a:xfrm>
          <a:prstGeom prst="rect">
            <a:avLst/>
          </a:prstGeom>
          <a:ln/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l" defTabSz="914400" rtl="0" eaLnBrk="1" latinLnBrk="0" hangingPunct="1">
              <a:defRPr sz="900" kern="1200">
                <a:solidFill>
                  <a:schemeClr val="accent6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en-GB" dirty="0" smtClean="0">
                <a:solidFill>
                  <a:srgbClr val="D7D2CB">
                    <a:lumMod val="50000"/>
                  </a:srgbClr>
                </a:solidFill>
              </a:rPr>
              <a:t>Page  </a:t>
            </a:r>
            <a:fld id="{4A1B87DD-86B5-48CA-9454-66C05345144F}" type="slidenum">
              <a:rPr lang="en-US" smtClean="0">
                <a:solidFill>
                  <a:srgbClr val="D7D2CB">
                    <a:lumMod val="50000"/>
                  </a:srgbClr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D7D2CB">
                  <a:lumMod val="50000"/>
                </a:srgbClr>
              </a:solidFill>
            </a:endParaRPr>
          </a:p>
        </p:txBody>
      </p:sp>
      <p:grpSp>
        <p:nvGrpSpPr>
          <p:cNvPr id="72" name="Group 4"/>
          <p:cNvGrpSpPr>
            <a:grpSpLocks noChangeAspect="1"/>
          </p:cNvGrpSpPr>
          <p:nvPr userDrawn="1"/>
        </p:nvGrpSpPr>
        <p:grpSpPr bwMode="auto">
          <a:xfrm>
            <a:off x="9791825" y="6125194"/>
            <a:ext cx="1289050" cy="169863"/>
            <a:chOff x="4649" y="3974"/>
            <a:chExt cx="812" cy="107"/>
          </a:xfrm>
        </p:grpSpPr>
        <p:sp>
          <p:nvSpPr>
            <p:cNvPr id="73" name="AutoShape 3"/>
            <p:cNvSpPr>
              <a:spLocks noChangeAspect="1" noChangeArrowheads="1" noTextEdit="1"/>
            </p:cNvSpPr>
            <p:nvPr userDrawn="1"/>
          </p:nvSpPr>
          <p:spPr bwMode="auto">
            <a:xfrm>
              <a:off x="4649" y="3974"/>
              <a:ext cx="812" cy="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74" name="Freeform 73"/>
            <p:cNvSpPr>
              <a:spLocks noEditPoints="1"/>
            </p:cNvSpPr>
            <p:nvPr userDrawn="1"/>
          </p:nvSpPr>
          <p:spPr bwMode="auto">
            <a:xfrm>
              <a:off x="4649" y="3974"/>
              <a:ext cx="812" cy="107"/>
            </a:xfrm>
            <a:custGeom>
              <a:avLst/>
              <a:gdLst>
                <a:gd name="T0" fmla="*/ 2293 w 3248"/>
                <a:gd name="T1" fmla="*/ 424 h 428"/>
                <a:gd name="T2" fmla="*/ 2209 w 3248"/>
                <a:gd name="T3" fmla="*/ 355 h 428"/>
                <a:gd name="T4" fmla="*/ 2159 w 3248"/>
                <a:gd name="T5" fmla="*/ 76 h 428"/>
                <a:gd name="T6" fmla="*/ 2306 w 3248"/>
                <a:gd name="T7" fmla="*/ 5 h 428"/>
                <a:gd name="T8" fmla="*/ 2042 w 3248"/>
                <a:gd name="T9" fmla="*/ 407 h 428"/>
                <a:gd name="T10" fmla="*/ 611 w 3248"/>
                <a:gd name="T11" fmla="*/ 11 h 428"/>
                <a:gd name="T12" fmla="*/ 672 w 3248"/>
                <a:gd name="T13" fmla="*/ 353 h 428"/>
                <a:gd name="T14" fmla="*/ 737 w 3248"/>
                <a:gd name="T15" fmla="*/ 376 h 428"/>
                <a:gd name="T16" fmla="*/ 909 w 3248"/>
                <a:gd name="T17" fmla="*/ 1 h 428"/>
                <a:gd name="T18" fmla="*/ 261 w 3248"/>
                <a:gd name="T19" fmla="*/ 332 h 428"/>
                <a:gd name="T20" fmla="*/ 114 w 3248"/>
                <a:gd name="T21" fmla="*/ 347 h 428"/>
                <a:gd name="T22" fmla="*/ 94 w 3248"/>
                <a:gd name="T23" fmla="*/ 277 h 428"/>
                <a:gd name="T24" fmla="*/ 261 w 3248"/>
                <a:gd name="T25" fmla="*/ 332 h 428"/>
                <a:gd name="T26" fmla="*/ 52 w 3248"/>
                <a:gd name="T27" fmla="*/ 102 h 428"/>
                <a:gd name="T28" fmla="*/ 234 w 3248"/>
                <a:gd name="T29" fmla="*/ 90 h 428"/>
                <a:gd name="T30" fmla="*/ 179 w 3248"/>
                <a:gd name="T31" fmla="*/ 176 h 428"/>
                <a:gd name="T32" fmla="*/ 9 w 3248"/>
                <a:gd name="T33" fmla="*/ 257 h 428"/>
                <a:gd name="T34" fmla="*/ 35 w 3248"/>
                <a:gd name="T35" fmla="*/ 394 h 428"/>
                <a:gd name="T36" fmla="*/ 164 w 3248"/>
                <a:gd name="T37" fmla="*/ 426 h 428"/>
                <a:gd name="T38" fmla="*/ 284 w 3248"/>
                <a:gd name="T39" fmla="*/ 404 h 428"/>
                <a:gd name="T40" fmla="*/ 331 w 3248"/>
                <a:gd name="T41" fmla="*/ 45 h 428"/>
                <a:gd name="T42" fmla="*/ 1319 w 3248"/>
                <a:gd name="T43" fmla="*/ 332 h 428"/>
                <a:gd name="T44" fmla="*/ 1168 w 3248"/>
                <a:gd name="T45" fmla="*/ 344 h 428"/>
                <a:gd name="T46" fmla="*/ 1155 w 3248"/>
                <a:gd name="T47" fmla="*/ 272 h 428"/>
                <a:gd name="T48" fmla="*/ 1264 w 3248"/>
                <a:gd name="T49" fmla="*/ 0 h 428"/>
                <a:gd name="T50" fmla="*/ 1122 w 3248"/>
                <a:gd name="T51" fmla="*/ 98 h 428"/>
                <a:gd name="T52" fmla="*/ 1298 w 3248"/>
                <a:gd name="T53" fmla="*/ 94 h 428"/>
                <a:gd name="T54" fmla="*/ 1212 w 3248"/>
                <a:gd name="T55" fmla="*/ 177 h 428"/>
                <a:gd name="T56" fmla="*/ 1064 w 3248"/>
                <a:gd name="T57" fmla="*/ 270 h 428"/>
                <a:gd name="T58" fmla="*/ 1102 w 3248"/>
                <a:gd name="T59" fmla="*/ 401 h 428"/>
                <a:gd name="T60" fmla="*/ 1246 w 3248"/>
                <a:gd name="T61" fmla="*/ 423 h 428"/>
                <a:gd name="T62" fmla="*/ 1354 w 3248"/>
                <a:gd name="T63" fmla="*/ 407 h 428"/>
                <a:gd name="T64" fmla="*/ 1381 w 3248"/>
                <a:gd name="T65" fmla="*/ 36 h 428"/>
                <a:gd name="T66" fmla="*/ 2714 w 3248"/>
                <a:gd name="T67" fmla="*/ 326 h 428"/>
                <a:gd name="T68" fmla="*/ 2576 w 3248"/>
                <a:gd name="T69" fmla="*/ 337 h 428"/>
                <a:gd name="T70" fmla="*/ 2533 w 3248"/>
                <a:gd name="T71" fmla="*/ 4 h 428"/>
                <a:gd name="T72" fmla="*/ 2468 w 3248"/>
                <a:gd name="T73" fmla="*/ 364 h 428"/>
                <a:gd name="T74" fmla="*/ 2611 w 3248"/>
                <a:gd name="T75" fmla="*/ 427 h 428"/>
                <a:gd name="T76" fmla="*/ 2761 w 3248"/>
                <a:gd name="T77" fmla="*/ 403 h 428"/>
                <a:gd name="T78" fmla="*/ 2937 w 3248"/>
                <a:gd name="T79" fmla="*/ 413 h 428"/>
                <a:gd name="T80" fmla="*/ 3135 w 3248"/>
                <a:gd name="T81" fmla="*/ 422 h 428"/>
                <a:gd name="T82" fmla="*/ 3248 w 3248"/>
                <a:gd name="T83" fmla="*/ 300 h 428"/>
                <a:gd name="T84" fmla="*/ 3184 w 3248"/>
                <a:gd name="T85" fmla="*/ 204 h 428"/>
                <a:gd name="T86" fmla="*/ 3038 w 3248"/>
                <a:gd name="T87" fmla="*/ 127 h 428"/>
                <a:gd name="T88" fmla="*/ 3076 w 3248"/>
                <a:gd name="T89" fmla="*/ 76 h 428"/>
                <a:gd name="T90" fmla="*/ 3232 w 3248"/>
                <a:gd name="T91" fmla="*/ 30 h 428"/>
                <a:gd name="T92" fmla="*/ 3039 w 3248"/>
                <a:gd name="T93" fmla="*/ 8 h 428"/>
                <a:gd name="T94" fmla="*/ 2943 w 3248"/>
                <a:gd name="T95" fmla="*/ 122 h 428"/>
                <a:gd name="T96" fmla="*/ 3021 w 3248"/>
                <a:gd name="T97" fmla="*/ 229 h 428"/>
                <a:gd name="T98" fmla="*/ 3154 w 3248"/>
                <a:gd name="T99" fmla="*/ 300 h 428"/>
                <a:gd name="T100" fmla="*/ 3113 w 3248"/>
                <a:gd name="T101" fmla="*/ 350 h 428"/>
                <a:gd name="T102" fmla="*/ 1639 w 3248"/>
                <a:gd name="T103" fmla="*/ 80 h 428"/>
                <a:gd name="T104" fmla="*/ 1790 w 3248"/>
                <a:gd name="T105" fmla="*/ 97 h 428"/>
                <a:gd name="T106" fmla="*/ 1832 w 3248"/>
                <a:gd name="T107" fmla="*/ 245 h 428"/>
                <a:gd name="T108" fmla="*/ 1739 w 3248"/>
                <a:gd name="T109" fmla="*/ 353 h 428"/>
                <a:gd name="T110" fmla="*/ 1652 w 3248"/>
                <a:gd name="T111" fmla="*/ 4 h 428"/>
                <a:gd name="T112" fmla="*/ 1701 w 3248"/>
                <a:gd name="T113" fmla="*/ 428 h 428"/>
                <a:gd name="T114" fmla="*/ 1885 w 3248"/>
                <a:gd name="T115" fmla="*/ 369 h 428"/>
                <a:gd name="T116" fmla="*/ 1930 w 3248"/>
                <a:gd name="T117" fmla="*/ 187 h 428"/>
                <a:gd name="T118" fmla="*/ 1786 w 3248"/>
                <a:gd name="T119" fmla="*/ 8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248" h="428">
                  <a:moveTo>
                    <a:pt x="2042" y="407"/>
                  </a:moveTo>
                  <a:lnTo>
                    <a:pt x="2042" y="407"/>
                  </a:lnTo>
                  <a:lnTo>
                    <a:pt x="2055" y="411"/>
                  </a:lnTo>
                  <a:lnTo>
                    <a:pt x="2089" y="418"/>
                  </a:lnTo>
                  <a:lnTo>
                    <a:pt x="2113" y="421"/>
                  </a:lnTo>
                  <a:lnTo>
                    <a:pt x="2140" y="425"/>
                  </a:lnTo>
                  <a:lnTo>
                    <a:pt x="2171" y="427"/>
                  </a:lnTo>
                  <a:lnTo>
                    <a:pt x="2205" y="428"/>
                  </a:lnTo>
                  <a:lnTo>
                    <a:pt x="2205" y="428"/>
                  </a:lnTo>
                  <a:lnTo>
                    <a:pt x="2239" y="427"/>
                  </a:lnTo>
                  <a:lnTo>
                    <a:pt x="2268" y="426"/>
                  </a:lnTo>
                  <a:lnTo>
                    <a:pt x="2293" y="424"/>
                  </a:lnTo>
                  <a:lnTo>
                    <a:pt x="2312" y="422"/>
                  </a:lnTo>
                  <a:lnTo>
                    <a:pt x="2339" y="419"/>
                  </a:lnTo>
                  <a:lnTo>
                    <a:pt x="2347" y="417"/>
                  </a:lnTo>
                  <a:lnTo>
                    <a:pt x="2347" y="346"/>
                  </a:lnTo>
                  <a:lnTo>
                    <a:pt x="2347" y="346"/>
                  </a:lnTo>
                  <a:lnTo>
                    <a:pt x="2339" y="347"/>
                  </a:lnTo>
                  <a:lnTo>
                    <a:pt x="2314" y="351"/>
                  </a:lnTo>
                  <a:lnTo>
                    <a:pt x="2277" y="354"/>
                  </a:lnTo>
                  <a:lnTo>
                    <a:pt x="2255" y="355"/>
                  </a:lnTo>
                  <a:lnTo>
                    <a:pt x="2230" y="355"/>
                  </a:lnTo>
                  <a:lnTo>
                    <a:pt x="2230" y="355"/>
                  </a:lnTo>
                  <a:lnTo>
                    <a:pt x="2209" y="355"/>
                  </a:lnTo>
                  <a:lnTo>
                    <a:pt x="2191" y="354"/>
                  </a:lnTo>
                  <a:lnTo>
                    <a:pt x="2160" y="351"/>
                  </a:lnTo>
                  <a:lnTo>
                    <a:pt x="2141" y="349"/>
                  </a:lnTo>
                  <a:lnTo>
                    <a:pt x="2134" y="348"/>
                  </a:lnTo>
                  <a:lnTo>
                    <a:pt x="2134" y="247"/>
                  </a:lnTo>
                  <a:lnTo>
                    <a:pt x="2318" y="247"/>
                  </a:lnTo>
                  <a:lnTo>
                    <a:pt x="2318" y="175"/>
                  </a:lnTo>
                  <a:lnTo>
                    <a:pt x="2134" y="175"/>
                  </a:lnTo>
                  <a:lnTo>
                    <a:pt x="2134" y="79"/>
                  </a:lnTo>
                  <a:lnTo>
                    <a:pt x="2134" y="79"/>
                  </a:lnTo>
                  <a:lnTo>
                    <a:pt x="2141" y="78"/>
                  </a:lnTo>
                  <a:lnTo>
                    <a:pt x="2159" y="76"/>
                  </a:lnTo>
                  <a:lnTo>
                    <a:pt x="2187" y="74"/>
                  </a:lnTo>
                  <a:lnTo>
                    <a:pt x="2224" y="73"/>
                  </a:lnTo>
                  <a:lnTo>
                    <a:pt x="2224" y="73"/>
                  </a:lnTo>
                  <a:lnTo>
                    <a:pt x="2247" y="73"/>
                  </a:lnTo>
                  <a:lnTo>
                    <a:pt x="2268" y="74"/>
                  </a:lnTo>
                  <a:lnTo>
                    <a:pt x="2305" y="77"/>
                  </a:lnTo>
                  <a:lnTo>
                    <a:pt x="2331" y="80"/>
                  </a:lnTo>
                  <a:lnTo>
                    <a:pt x="2340" y="82"/>
                  </a:lnTo>
                  <a:lnTo>
                    <a:pt x="2340" y="10"/>
                  </a:lnTo>
                  <a:lnTo>
                    <a:pt x="2340" y="10"/>
                  </a:lnTo>
                  <a:lnTo>
                    <a:pt x="2331" y="9"/>
                  </a:lnTo>
                  <a:lnTo>
                    <a:pt x="2306" y="5"/>
                  </a:lnTo>
                  <a:lnTo>
                    <a:pt x="2266" y="2"/>
                  </a:lnTo>
                  <a:lnTo>
                    <a:pt x="2242" y="1"/>
                  </a:lnTo>
                  <a:lnTo>
                    <a:pt x="2214" y="0"/>
                  </a:lnTo>
                  <a:lnTo>
                    <a:pt x="2214" y="0"/>
                  </a:lnTo>
                  <a:lnTo>
                    <a:pt x="2176" y="1"/>
                  </a:lnTo>
                  <a:lnTo>
                    <a:pt x="2144" y="3"/>
                  </a:lnTo>
                  <a:lnTo>
                    <a:pt x="2114" y="6"/>
                  </a:lnTo>
                  <a:lnTo>
                    <a:pt x="2089" y="9"/>
                  </a:lnTo>
                  <a:lnTo>
                    <a:pt x="2069" y="13"/>
                  </a:lnTo>
                  <a:lnTo>
                    <a:pt x="2055" y="15"/>
                  </a:lnTo>
                  <a:lnTo>
                    <a:pt x="2042" y="19"/>
                  </a:lnTo>
                  <a:lnTo>
                    <a:pt x="2042" y="407"/>
                  </a:lnTo>
                  <a:close/>
                  <a:moveTo>
                    <a:pt x="726" y="246"/>
                  </a:moveTo>
                  <a:lnTo>
                    <a:pt x="726" y="246"/>
                  </a:lnTo>
                  <a:lnTo>
                    <a:pt x="722" y="257"/>
                  </a:lnTo>
                  <a:lnTo>
                    <a:pt x="719" y="270"/>
                  </a:lnTo>
                  <a:lnTo>
                    <a:pt x="719" y="270"/>
                  </a:lnTo>
                  <a:lnTo>
                    <a:pt x="715" y="257"/>
                  </a:lnTo>
                  <a:lnTo>
                    <a:pt x="712" y="246"/>
                  </a:lnTo>
                  <a:lnTo>
                    <a:pt x="630" y="39"/>
                  </a:lnTo>
                  <a:lnTo>
                    <a:pt x="630" y="39"/>
                  </a:lnTo>
                  <a:lnTo>
                    <a:pt x="624" y="28"/>
                  </a:lnTo>
                  <a:lnTo>
                    <a:pt x="618" y="19"/>
                  </a:lnTo>
                  <a:lnTo>
                    <a:pt x="611" y="11"/>
                  </a:lnTo>
                  <a:lnTo>
                    <a:pt x="603" y="7"/>
                  </a:lnTo>
                  <a:lnTo>
                    <a:pt x="593" y="3"/>
                  </a:lnTo>
                  <a:lnTo>
                    <a:pt x="581" y="1"/>
                  </a:lnTo>
                  <a:lnTo>
                    <a:pt x="569" y="1"/>
                  </a:lnTo>
                  <a:lnTo>
                    <a:pt x="555" y="0"/>
                  </a:lnTo>
                  <a:lnTo>
                    <a:pt x="555" y="0"/>
                  </a:lnTo>
                  <a:lnTo>
                    <a:pt x="529" y="1"/>
                  </a:lnTo>
                  <a:lnTo>
                    <a:pt x="513" y="2"/>
                  </a:lnTo>
                  <a:lnTo>
                    <a:pt x="471" y="422"/>
                  </a:lnTo>
                  <a:lnTo>
                    <a:pt x="564" y="422"/>
                  </a:lnTo>
                  <a:lnTo>
                    <a:pt x="584" y="140"/>
                  </a:lnTo>
                  <a:lnTo>
                    <a:pt x="672" y="353"/>
                  </a:lnTo>
                  <a:lnTo>
                    <a:pt x="672" y="353"/>
                  </a:lnTo>
                  <a:lnTo>
                    <a:pt x="675" y="359"/>
                  </a:lnTo>
                  <a:lnTo>
                    <a:pt x="679" y="364"/>
                  </a:lnTo>
                  <a:lnTo>
                    <a:pt x="684" y="368"/>
                  </a:lnTo>
                  <a:lnTo>
                    <a:pt x="689" y="371"/>
                  </a:lnTo>
                  <a:lnTo>
                    <a:pt x="695" y="373"/>
                  </a:lnTo>
                  <a:lnTo>
                    <a:pt x="702" y="376"/>
                  </a:lnTo>
                  <a:lnTo>
                    <a:pt x="710" y="377"/>
                  </a:lnTo>
                  <a:lnTo>
                    <a:pt x="719" y="377"/>
                  </a:lnTo>
                  <a:lnTo>
                    <a:pt x="719" y="377"/>
                  </a:lnTo>
                  <a:lnTo>
                    <a:pt x="728" y="377"/>
                  </a:lnTo>
                  <a:lnTo>
                    <a:pt x="737" y="376"/>
                  </a:lnTo>
                  <a:lnTo>
                    <a:pt x="744" y="373"/>
                  </a:lnTo>
                  <a:lnTo>
                    <a:pt x="750" y="371"/>
                  </a:lnTo>
                  <a:lnTo>
                    <a:pt x="755" y="368"/>
                  </a:lnTo>
                  <a:lnTo>
                    <a:pt x="759" y="364"/>
                  </a:lnTo>
                  <a:lnTo>
                    <a:pt x="762" y="359"/>
                  </a:lnTo>
                  <a:lnTo>
                    <a:pt x="765" y="353"/>
                  </a:lnTo>
                  <a:lnTo>
                    <a:pt x="853" y="140"/>
                  </a:lnTo>
                  <a:lnTo>
                    <a:pt x="874" y="422"/>
                  </a:lnTo>
                  <a:lnTo>
                    <a:pt x="967" y="422"/>
                  </a:lnTo>
                  <a:lnTo>
                    <a:pt x="925" y="2"/>
                  </a:lnTo>
                  <a:lnTo>
                    <a:pt x="925" y="2"/>
                  </a:lnTo>
                  <a:lnTo>
                    <a:pt x="909" y="1"/>
                  </a:lnTo>
                  <a:lnTo>
                    <a:pt x="883" y="0"/>
                  </a:lnTo>
                  <a:lnTo>
                    <a:pt x="883" y="0"/>
                  </a:lnTo>
                  <a:lnTo>
                    <a:pt x="868" y="1"/>
                  </a:lnTo>
                  <a:lnTo>
                    <a:pt x="856" y="1"/>
                  </a:lnTo>
                  <a:lnTo>
                    <a:pt x="845" y="3"/>
                  </a:lnTo>
                  <a:lnTo>
                    <a:pt x="836" y="7"/>
                  </a:lnTo>
                  <a:lnTo>
                    <a:pt x="827" y="11"/>
                  </a:lnTo>
                  <a:lnTo>
                    <a:pt x="819" y="19"/>
                  </a:lnTo>
                  <a:lnTo>
                    <a:pt x="813" y="28"/>
                  </a:lnTo>
                  <a:lnTo>
                    <a:pt x="808" y="39"/>
                  </a:lnTo>
                  <a:lnTo>
                    <a:pt x="726" y="246"/>
                  </a:lnTo>
                  <a:close/>
                  <a:moveTo>
                    <a:pt x="261" y="332"/>
                  </a:moveTo>
                  <a:lnTo>
                    <a:pt x="261" y="332"/>
                  </a:lnTo>
                  <a:lnTo>
                    <a:pt x="241" y="338"/>
                  </a:lnTo>
                  <a:lnTo>
                    <a:pt x="215" y="347"/>
                  </a:lnTo>
                  <a:lnTo>
                    <a:pt x="200" y="350"/>
                  </a:lnTo>
                  <a:lnTo>
                    <a:pt x="186" y="353"/>
                  </a:lnTo>
                  <a:lnTo>
                    <a:pt x="172" y="355"/>
                  </a:lnTo>
                  <a:lnTo>
                    <a:pt x="157" y="355"/>
                  </a:lnTo>
                  <a:lnTo>
                    <a:pt x="157" y="355"/>
                  </a:lnTo>
                  <a:lnTo>
                    <a:pt x="144" y="355"/>
                  </a:lnTo>
                  <a:lnTo>
                    <a:pt x="131" y="353"/>
                  </a:lnTo>
                  <a:lnTo>
                    <a:pt x="120" y="349"/>
                  </a:lnTo>
                  <a:lnTo>
                    <a:pt x="114" y="347"/>
                  </a:lnTo>
                  <a:lnTo>
                    <a:pt x="109" y="344"/>
                  </a:lnTo>
                  <a:lnTo>
                    <a:pt x="105" y="340"/>
                  </a:lnTo>
                  <a:lnTo>
                    <a:pt x="101" y="336"/>
                  </a:lnTo>
                  <a:lnTo>
                    <a:pt x="98" y="331"/>
                  </a:lnTo>
                  <a:lnTo>
                    <a:pt x="95" y="326"/>
                  </a:lnTo>
                  <a:lnTo>
                    <a:pt x="93" y="321"/>
                  </a:lnTo>
                  <a:lnTo>
                    <a:pt x="92" y="315"/>
                  </a:lnTo>
                  <a:lnTo>
                    <a:pt x="91" y="308"/>
                  </a:lnTo>
                  <a:lnTo>
                    <a:pt x="90" y="300"/>
                  </a:lnTo>
                  <a:lnTo>
                    <a:pt x="90" y="300"/>
                  </a:lnTo>
                  <a:lnTo>
                    <a:pt x="91" y="288"/>
                  </a:lnTo>
                  <a:lnTo>
                    <a:pt x="94" y="277"/>
                  </a:lnTo>
                  <a:lnTo>
                    <a:pt x="96" y="272"/>
                  </a:lnTo>
                  <a:lnTo>
                    <a:pt x="99" y="266"/>
                  </a:lnTo>
                  <a:lnTo>
                    <a:pt x="103" y="262"/>
                  </a:lnTo>
                  <a:lnTo>
                    <a:pt x="106" y="258"/>
                  </a:lnTo>
                  <a:lnTo>
                    <a:pt x="111" y="255"/>
                  </a:lnTo>
                  <a:lnTo>
                    <a:pt x="116" y="252"/>
                  </a:lnTo>
                  <a:lnTo>
                    <a:pt x="123" y="249"/>
                  </a:lnTo>
                  <a:lnTo>
                    <a:pt x="129" y="247"/>
                  </a:lnTo>
                  <a:lnTo>
                    <a:pt x="145" y="244"/>
                  </a:lnTo>
                  <a:lnTo>
                    <a:pt x="162" y="242"/>
                  </a:lnTo>
                  <a:lnTo>
                    <a:pt x="261" y="239"/>
                  </a:lnTo>
                  <a:lnTo>
                    <a:pt x="261" y="332"/>
                  </a:lnTo>
                  <a:close/>
                  <a:moveTo>
                    <a:pt x="205" y="0"/>
                  </a:moveTo>
                  <a:lnTo>
                    <a:pt x="205" y="0"/>
                  </a:lnTo>
                  <a:lnTo>
                    <a:pt x="176" y="1"/>
                  </a:lnTo>
                  <a:lnTo>
                    <a:pt x="147" y="4"/>
                  </a:lnTo>
                  <a:lnTo>
                    <a:pt x="121" y="7"/>
                  </a:lnTo>
                  <a:lnTo>
                    <a:pt x="97" y="12"/>
                  </a:lnTo>
                  <a:lnTo>
                    <a:pt x="77" y="17"/>
                  </a:lnTo>
                  <a:lnTo>
                    <a:pt x="58" y="23"/>
                  </a:lnTo>
                  <a:lnTo>
                    <a:pt x="44" y="28"/>
                  </a:lnTo>
                  <a:lnTo>
                    <a:pt x="33" y="33"/>
                  </a:lnTo>
                  <a:lnTo>
                    <a:pt x="52" y="102"/>
                  </a:lnTo>
                  <a:lnTo>
                    <a:pt x="52" y="102"/>
                  </a:lnTo>
                  <a:lnTo>
                    <a:pt x="63" y="98"/>
                  </a:lnTo>
                  <a:lnTo>
                    <a:pt x="92" y="91"/>
                  </a:lnTo>
                  <a:lnTo>
                    <a:pt x="111" y="86"/>
                  </a:lnTo>
                  <a:lnTo>
                    <a:pt x="133" y="82"/>
                  </a:lnTo>
                  <a:lnTo>
                    <a:pt x="155" y="80"/>
                  </a:lnTo>
                  <a:lnTo>
                    <a:pt x="179" y="79"/>
                  </a:lnTo>
                  <a:lnTo>
                    <a:pt x="179" y="79"/>
                  </a:lnTo>
                  <a:lnTo>
                    <a:pt x="197" y="80"/>
                  </a:lnTo>
                  <a:lnTo>
                    <a:pt x="214" y="82"/>
                  </a:lnTo>
                  <a:lnTo>
                    <a:pt x="221" y="84"/>
                  </a:lnTo>
                  <a:lnTo>
                    <a:pt x="228" y="86"/>
                  </a:lnTo>
                  <a:lnTo>
                    <a:pt x="234" y="90"/>
                  </a:lnTo>
                  <a:lnTo>
                    <a:pt x="239" y="94"/>
                  </a:lnTo>
                  <a:lnTo>
                    <a:pt x="244" y="98"/>
                  </a:lnTo>
                  <a:lnTo>
                    <a:pt x="248" y="102"/>
                  </a:lnTo>
                  <a:lnTo>
                    <a:pt x="251" y="108"/>
                  </a:lnTo>
                  <a:lnTo>
                    <a:pt x="254" y="114"/>
                  </a:lnTo>
                  <a:lnTo>
                    <a:pt x="256" y="120"/>
                  </a:lnTo>
                  <a:lnTo>
                    <a:pt x="258" y="129"/>
                  </a:lnTo>
                  <a:lnTo>
                    <a:pt x="260" y="137"/>
                  </a:lnTo>
                  <a:lnTo>
                    <a:pt x="260" y="146"/>
                  </a:lnTo>
                  <a:lnTo>
                    <a:pt x="260" y="176"/>
                  </a:lnTo>
                  <a:lnTo>
                    <a:pt x="179" y="176"/>
                  </a:lnTo>
                  <a:lnTo>
                    <a:pt x="179" y="176"/>
                  </a:lnTo>
                  <a:lnTo>
                    <a:pt x="154" y="177"/>
                  </a:lnTo>
                  <a:lnTo>
                    <a:pt x="132" y="179"/>
                  </a:lnTo>
                  <a:lnTo>
                    <a:pt x="111" y="182"/>
                  </a:lnTo>
                  <a:lnTo>
                    <a:pt x="93" y="187"/>
                  </a:lnTo>
                  <a:lnTo>
                    <a:pt x="77" y="192"/>
                  </a:lnTo>
                  <a:lnTo>
                    <a:pt x="61" y="200"/>
                  </a:lnTo>
                  <a:lnTo>
                    <a:pt x="49" y="207"/>
                  </a:lnTo>
                  <a:lnTo>
                    <a:pt x="38" y="216"/>
                  </a:lnTo>
                  <a:lnTo>
                    <a:pt x="29" y="225"/>
                  </a:lnTo>
                  <a:lnTo>
                    <a:pt x="20" y="236"/>
                  </a:lnTo>
                  <a:lnTo>
                    <a:pt x="14" y="246"/>
                  </a:lnTo>
                  <a:lnTo>
                    <a:pt x="9" y="257"/>
                  </a:lnTo>
                  <a:lnTo>
                    <a:pt x="5" y="270"/>
                  </a:lnTo>
                  <a:lnTo>
                    <a:pt x="2" y="282"/>
                  </a:lnTo>
                  <a:lnTo>
                    <a:pt x="1" y="294"/>
                  </a:lnTo>
                  <a:lnTo>
                    <a:pt x="0" y="307"/>
                  </a:lnTo>
                  <a:lnTo>
                    <a:pt x="0" y="307"/>
                  </a:lnTo>
                  <a:lnTo>
                    <a:pt x="1" y="323"/>
                  </a:lnTo>
                  <a:lnTo>
                    <a:pt x="3" y="338"/>
                  </a:lnTo>
                  <a:lnTo>
                    <a:pt x="7" y="352"/>
                  </a:lnTo>
                  <a:lnTo>
                    <a:pt x="12" y="364"/>
                  </a:lnTo>
                  <a:lnTo>
                    <a:pt x="19" y="376"/>
                  </a:lnTo>
                  <a:lnTo>
                    <a:pt x="27" y="386"/>
                  </a:lnTo>
                  <a:lnTo>
                    <a:pt x="35" y="394"/>
                  </a:lnTo>
                  <a:lnTo>
                    <a:pt x="45" y="401"/>
                  </a:lnTo>
                  <a:lnTo>
                    <a:pt x="54" y="408"/>
                  </a:lnTo>
                  <a:lnTo>
                    <a:pt x="65" y="414"/>
                  </a:lnTo>
                  <a:lnTo>
                    <a:pt x="77" y="418"/>
                  </a:lnTo>
                  <a:lnTo>
                    <a:pt x="89" y="422"/>
                  </a:lnTo>
                  <a:lnTo>
                    <a:pt x="101" y="424"/>
                  </a:lnTo>
                  <a:lnTo>
                    <a:pt x="113" y="426"/>
                  </a:lnTo>
                  <a:lnTo>
                    <a:pt x="126" y="427"/>
                  </a:lnTo>
                  <a:lnTo>
                    <a:pt x="138" y="428"/>
                  </a:lnTo>
                  <a:lnTo>
                    <a:pt x="138" y="428"/>
                  </a:lnTo>
                  <a:lnTo>
                    <a:pt x="151" y="427"/>
                  </a:lnTo>
                  <a:lnTo>
                    <a:pt x="164" y="426"/>
                  </a:lnTo>
                  <a:lnTo>
                    <a:pt x="189" y="423"/>
                  </a:lnTo>
                  <a:lnTo>
                    <a:pt x="209" y="418"/>
                  </a:lnTo>
                  <a:lnTo>
                    <a:pt x="227" y="412"/>
                  </a:lnTo>
                  <a:lnTo>
                    <a:pt x="241" y="406"/>
                  </a:lnTo>
                  <a:lnTo>
                    <a:pt x="252" y="401"/>
                  </a:lnTo>
                  <a:lnTo>
                    <a:pt x="260" y="397"/>
                  </a:lnTo>
                  <a:lnTo>
                    <a:pt x="264" y="396"/>
                  </a:lnTo>
                  <a:lnTo>
                    <a:pt x="264" y="396"/>
                  </a:lnTo>
                  <a:lnTo>
                    <a:pt x="266" y="397"/>
                  </a:lnTo>
                  <a:lnTo>
                    <a:pt x="270" y="398"/>
                  </a:lnTo>
                  <a:lnTo>
                    <a:pt x="276" y="401"/>
                  </a:lnTo>
                  <a:lnTo>
                    <a:pt x="284" y="404"/>
                  </a:lnTo>
                  <a:lnTo>
                    <a:pt x="295" y="407"/>
                  </a:lnTo>
                  <a:lnTo>
                    <a:pt x="311" y="411"/>
                  </a:lnTo>
                  <a:lnTo>
                    <a:pt x="329" y="412"/>
                  </a:lnTo>
                  <a:lnTo>
                    <a:pt x="352" y="413"/>
                  </a:lnTo>
                  <a:lnTo>
                    <a:pt x="352" y="122"/>
                  </a:lnTo>
                  <a:lnTo>
                    <a:pt x="352" y="122"/>
                  </a:lnTo>
                  <a:lnTo>
                    <a:pt x="352" y="106"/>
                  </a:lnTo>
                  <a:lnTo>
                    <a:pt x="350" y="92"/>
                  </a:lnTo>
                  <a:lnTo>
                    <a:pt x="347" y="78"/>
                  </a:lnTo>
                  <a:lnTo>
                    <a:pt x="343" y="66"/>
                  </a:lnTo>
                  <a:lnTo>
                    <a:pt x="337" y="56"/>
                  </a:lnTo>
                  <a:lnTo>
                    <a:pt x="331" y="45"/>
                  </a:lnTo>
                  <a:lnTo>
                    <a:pt x="323" y="36"/>
                  </a:lnTo>
                  <a:lnTo>
                    <a:pt x="314" y="29"/>
                  </a:lnTo>
                  <a:lnTo>
                    <a:pt x="304" y="22"/>
                  </a:lnTo>
                  <a:lnTo>
                    <a:pt x="293" y="15"/>
                  </a:lnTo>
                  <a:lnTo>
                    <a:pt x="281" y="11"/>
                  </a:lnTo>
                  <a:lnTo>
                    <a:pt x="268" y="7"/>
                  </a:lnTo>
                  <a:lnTo>
                    <a:pt x="253" y="4"/>
                  </a:lnTo>
                  <a:lnTo>
                    <a:pt x="238" y="2"/>
                  </a:lnTo>
                  <a:lnTo>
                    <a:pt x="223" y="1"/>
                  </a:lnTo>
                  <a:lnTo>
                    <a:pt x="205" y="0"/>
                  </a:lnTo>
                  <a:close/>
                  <a:moveTo>
                    <a:pt x="1319" y="332"/>
                  </a:moveTo>
                  <a:lnTo>
                    <a:pt x="1319" y="332"/>
                  </a:lnTo>
                  <a:lnTo>
                    <a:pt x="1300" y="338"/>
                  </a:lnTo>
                  <a:lnTo>
                    <a:pt x="1273" y="347"/>
                  </a:lnTo>
                  <a:lnTo>
                    <a:pt x="1259" y="350"/>
                  </a:lnTo>
                  <a:lnTo>
                    <a:pt x="1243" y="353"/>
                  </a:lnTo>
                  <a:lnTo>
                    <a:pt x="1229" y="355"/>
                  </a:lnTo>
                  <a:lnTo>
                    <a:pt x="1216" y="355"/>
                  </a:lnTo>
                  <a:lnTo>
                    <a:pt x="1216" y="355"/>
                  </a:lnTo>
                  <a:lnTo>
                    <a:pt x="1202" y="355"/>
                  </a:lnTo>
                  <a:lnTo>
                    <a:pt x="1189" y="353"/>
                  </a:lnTo>
                  <a:lnTo>
                    <a:pt x="1177" y="349"/>
                  </a:lnTo>
                  <a:lnTo>
                    <a:pt x="1172" y="347"/>
                  </a:lnTo>
                  <a:lnTo>
                    <a:pt x="1168" y="344"/>
                  </a:lnTo>
                  <a:lnTo>
                    <a:pt x="1164" y="340"/>
                  </a:lnTo>
                  <a:lnTo>
                    <a:pt x="1160" y="336"/>
                  </a:lnTo>
                  <a:lnTo>
                    <a:pt x="1157" y="331"/>
                  </a:lnTo>
                  <a:lnTo>
                    <a:pt x="1154" y="326"/>
                  </a:lnTo>
                  <a:lnTo>
                    <a:pt x="1151" y="321"/>
                  </a:lnTo>
                  <a:lnTo>
                    <a:pt x="1149" y="315"/>
                  </a:lnTo>
                  <a:lnTo>
                    <a:pt x="1148" y="308"/>
                  </a:lnTo>
                  <a:lnTo>
                    <a:pt x="1148" y="300"/>
                  </a:lnTo>
                  <a:lnTo>
                    <a:pt x="1148" y="300"/>
                  </a:lnTo>
                  <a:lnTo>
                    <a:pt x="1149" y="288"/>
                  </a:lnTo>
                  <a:lnTo>
                    <a:pt x="1152" y="277"/>
                  </a:lnTo>
                  <a:lnTo>
                    <a:pt x="1155" y="272"/>
                  </a:lnTo>
                  <a:lnTo>
                    <a:pt x="1158" y="266"/>
                  </a:lnTo>
                  <a:lnTo>
                    <a:pt x="1161" y="262"/>
                  </a:lnTo>
                  <a:lnTo>
                    <a:pt x="1165" y="258"/>
                  </a:lnTo>
                  <a:lnTo>
                    <a:pt x="1170" y="255"/>
                  </a:lnTo>
                  <a:lnTo>
                    <a:pt x="1175" y="252"/>
                  </a:lnTo>
                  <a:lnTo>
                    <a:pt x="1181" y="249"/>
                  </a:lnTo>
                  <a:lnTo>
                    <a:pt x="1187" y="247"/>
                  </a:lnTo>
                  <a:lnTo>
                    <a:pt x="1203" y="244"/>
                  </a:lnTo>
                  <a:lnTo>
                    <a:pt x="1221" y="242"/>
                  </a:lnTo>
                  <a:lnTo>
                    <a:pt x="1319" y="239"/>
                  </a:lnTo>
                  <a:lnTo>
                    <a:pt x="1319" y="332"/>
                  </a:lnTo>
                  <a:close/>
                  <a:moveTo>
                    <a:pt x="1264" y="0"/>
                  </a:moveTo>
                  <a:lnTo>
                    <a:pt x="1264" y="0"/>
                  </a:lnTo>
                  <a:lnTo>
                    <a:pt x="1233" y="1"/>
                  </a:lnTo>
                  <a:lnTo>
                    <a:pt x="1206" y="4"/>
                  </a:lnTo>
                  <a:lnTo>
                    <a:pt x="1179" y="7"/>
                  </a:lnTo>
                  <a:lnTo>
                    <a:pt x="1156" y="12"/>
                  </a:lnTo>
                  <a:lnTo>
                    <a:pt x="1135" y="17"/>
                  </a:lnTo>
                  <a:lnTo>
                    <a:pt x="1117" y="23"/>
                  </a:lnTo>
                  <a:lnTo>
                    <a:pt x="1102" y="28"/>
                  </a:lnTo>
                  <a:lnTo>
                    <a:pt x="1091" y="33"/>
                  </a:lnTo>
                  <a:lnTo>
                    <a:pt x="1111" y="102"/>
                  </a:lnTo>
                  <a:lnTo>
                    <a:pt x="1111" y="102"/>
                  </a:lnTo>
                  <a:lnTo>
                    <a:pt x="1122" y="98"/>
                  </a:lnTo>
                  <a:lnTo>
                    <a:pt x="1150" y="91"/>
                  </a:lnTo>
                  <a:lnTo>
                    <a:pt x="1169" y="86"/>
                  </a:lnTo>
                  <a:lnTo>
                    <a:pt x="1190" y="82"/>
                  </a:lnTo>
                  <a:lnTo>
                    <a:pt x="1213" y="80"/>
                  </a:lnTo>
                  <a:lnTo>
                    <a:pt x="1236" y="79"/>
                  </a:lnTo>
                  <a:lnTo>
                    <a:pt x="1236" y="79"/>
                  </a:lnTo>
                  <a:lnTo>
                    <a:pt x="1256" y="80"/>
                  </a:lnTo>
                  <a:lnTo>
                    <a:pt x="1272" y="82"/>
                  </a:lnTo>
                  <a:lnTo>
                    <a:pt x="1279" y="84"/>
                  </a:lnTo>
                  <a:lnTo>
                    <a:pt x="1285" y="86"/>
                  </a:lnTo>
                  <a:lnTo>
                    <a:pt x="1291" y="90"/>
                  </a:lnTo>
                  <a:lnTo>
                    <a:pt x="1298" y="94"/>
                  </a:lnTo>
                  <a:lnTo>
                    <a:pt x="1302" y="98"/>
                  </a:lnTo>
                  <a:lnTo>
                    <a:pt x="1306" y="102"/>
                  </a:lnTo>
                  <a:lnTo>
                    <a:pt x="1310" y="108"/>
                  </a:lnTo>
                  <a:lnTo>
                    <a:pt x="1313" y="114"/>
                  </a:lnTo>
                  <a:lnTo>
                    <a:pt x="1315" y="120"/>
                  </a:lnTo>
                  <a:lnTo>
                    <a:pt x="1316" y="129"/>
                  </a:lnTo>
                  <a:lnTo>
                    <a:pt x="1317" y="137"/>
                  </a:lnTo>
                  <a:lnTo>
                    <a:pt x="1318" y="146"/>
                  </a:lnTo>
                  <a:lnTo>
                    <a:pt x="1318" y="176"/>
                  </a:lnTo>
                  <a:lnTo>
                    <a:pt x="1236" y="176"/>
                  </a:lnTo>
                  <a:lnTo>
                    <a:pt x="1236" y="176"/>
                  </a:lnTo>
                  <a:lnTo>
                    <a:pt x="1212" y="177"/>
                  </a:lnTo>
                  <a:lnTo>
                    <a:pt x="1189" y="179"/>
                  </a:lnTo>
                  <a:lnTo>
                    <a:pt x="1169" y="182"/>
                  </a:lnTo>
                  <a:lnTo>
                    <a:pt x="1150" y="187"/>
                  </a:lnTo>
                  <a:lnTo>
                    <a:pt x="1134" y="192"/>
                  </a:lnTo>
                  <a:lnTo>
                    <a:pt x="1120" y="200"/>
                  </a:lnTo>
                  <a:lnTo>
                    <a:pt x="1108" y="207"/>
                  </a:lnTo>
                  <a:lnTo>
                    <a:pt x="1096" y="216"/>
                  </a:lnTo>
                  <a:lnTo>
                    <a:pt x="1086" y="225"/>
                  </a:lnTo>
                  <a:lnTo>
                    <a:pt x="1079" y="236"/>
                  </a:lnTo>
                  <a:lnTo>
                    <a:pt x="1072" y="246"/>
                  </a:lnTo>
                  <a:lnTo>
                    <a:pt x="1067" y="257"/>
                  </a:lnTo>
                  <a:lnTo>
                    <a:pt x="1064" y="270"/>
                  </a:lnTo>
                  <a:lnTo>
                    <a:pt x="1061" y="282"/>
                  </a:lnTo>
                  <a:lnTo>
                    <a:pt x="1058" y="294"/>
                  </a:lnTo>
                  <a:lnTo>
                    <a:pt x="1058" y="307"/>
                  </a:lnTo>
                  <a:lnTo>
                    <a:pt x="1058" y="307"/>
                  </a:lnTo>
                  <a:lnTo>
                    <a:pt x="1060" y="323"/>
                  </a:lnTo>
                  <a:lnTo>
                    <a:pt x="1062" y="338"/>
                  </a:lnTo>
                  <a:lnTo>
                    <a:pt x="1066" y="352"/>
                  </a:lnTo>
                  <a:lnTo>
                    <a:pt x="1071" y="364"/>
                  </a:lnTo>
                  <a:lnTo>
                    <a:pt x="1077" y="376"/>
                  </a:lnTo>
                  <a:lnTo>
                    <a:pt x="1085" y="386"/>
                  </a:lnTo>
                  <a:lnTo>
                    <a:pt x="1093" y="394"/>
                  </a:lnTo>
                  <a:lnTo>
                    <a:pt x="1102" y="401"/>
                  </a:lnTo>
                  <a:lnTo>
                    <a:pt x="1113" y="408"/>
                  </a:lnTo>
                  <a:lnTo>
                    <a:pt x="1124" y="414"/>
                  </a:lnTo>
                  <a:lnTo>
                    <a:pt x="1135" y="418"/>
                  </a:lnTo>
                  <a:lnTo>
                    <a:pt x="1146" y="422"/>
                  </a:lnTo>
                  <a:lnTo>
                    <a:pt x="1159" y="424"/>
                  </a:lnTo>
                  <a:lnTo>
                    <a:pt x="1171" y="426"/>
                  </a:lnTo>
                  <a:lnTo>
                    <a:pt x="1183" y="427"/>
                  </a:lnTo>
                  <a:lnTo>
                    <a:pt x="1195" y="428"/>
                  </a:lnTo>
                  <a:lnTo>
                    <a:pt x="1195" y="428"/>
                  </a:lnTo>
                  <a:lnTo>
                    <a:pt x="1210" y="427"/>
                  </a:lnTo>
                  <a:lnTo>
                    <a:pt x="1223" y="426"/>
                  </a:lnTo>
                  <a:lnTo>
                    <a:pt x="1246" y="423"/>
                  </a:lnTo>
                  <a:lnTo>
                    <a:pt x="1268" y="418"/>
                  </a:lnTo>
                  <a:lnTo>
                    <a:pt x="1285" y="412"/>
                  </a:lnTo>
                  <a:lnTo>
                    <a:pt x="1300" y="406"/>
                  </a:lnTo>
                  <a:lnTo>
                    <a:pt x="1311" y="401"/>
                  </a:lnTo>
                  <a:lnTo>
                    <a:pt x="1318" y="397"/>
                  </a:lnTo>
                  <a:lnTo>
                    <a:pt x="1322" y="396"/>
                  </a:lnTo>
                  <a:lnTo>
                    <a:pt x="1322" y="396"/>
                  </a:lnTo>
                  <a:lnTo>
                    <a:pt x="1324" y="397"/>
                  </a:lnTo>
                  <a:lnTo>
                    <a:pt x="1327" y="398"/>
                  </a:lnTo>
                  <a:lnTo>
                    <a:pt x="1333" y="401"/>
                  </a:lnTo>
                  <a:lnTo>
                    <a:pt x="1341" y="404"/>
                  </a:lnTo>
                  <a:lnTo>
                    <a:pt x="1354" y="407"/>
                  </a:lnTo>
                  <a:lnTo>
                    <a:pt x="1368" y="411"/>
                  </a:lnTo>
                  <a:lnTo>
                    <a:pt x="1387" y="412"/>
                  </a:lnTo>
                  <a:lnTo>
                    <a:pt x="1411" y="413"/>
                  </a:lnTo>
                  <a:lnTo>
                    <a:pt x="1411" y="122"/>
                  </a:lnTo>
                  <a:lnTo>
                    <a:pt x="1411" y="122"/>
                  </a:lnTo>
                  <a:lnTo>
                    <a:pt x="1411" y="106"/>
                  </a:lnTo>
                  <a:lnTo>
                    <a:pt x="1409" y="92"/>
                  </a:lnTo>
                  <a:lnTo>
                    <a:pt x="1406" y="78"/>
                  </a:lnTo>
                  <a:lnTo>
                    <a:pt x="1401" y="66"/>
                  </a:lnTo>
                  <a:lnTo>
                    <a:pt x="1396" y="56"/>
                  </a:lnTo>
                  <a:lnTo>
                    <a:pt x="1388" y="45"/>
                  </a:lnTo>
                  <a:lnTo>
                    <a:pt x="1381" y="36"/>
                  </a:lnTo>
                  <a:lnTo>
                    <a:pt x="1372" y="29"/>
                  </a:lnTo>
                  <a:lnTo>
                    <a:pt x="1362" y="22"/>
                  </a:lnTo>
                  <a:lnTo>
                    <a:pt x="1351" y="15"/>
                  </a:lnTo>
                  <a:lnTo>
                    <a:pt x="1339" y="11"/>
                  </a:lnTo>
                  <a:lnTo>
                    <a:pt x="1326" y="7"/>
                  </a:lnTo>
                  <a:lnTo>
                    <a:pt x="1312" y="4"/>
                  </a:lnTo>
                  <a:lnTo>
                    <a:pt x="1297" y="2"/>
                  </a:lnTo>
                  <a:lnTo>
                    <a:pt x="1280" y="1"/>
                  </a:lnTo>
                  <a:lnTo>
                    <a:pt x="1264" y="0"/>
                  </a:lnTo>
                  <a:close/>
                  <a:moveTo>
                    <a:pt x="2735" y="317"/>
                  </a:moveTo>
                  <a:lnTo>
                    <a:pt x="2735" y="317"/>
                  </a:lnTo>
                  <a:lnTo>
                    <a:pt x="2714" y="326"/>
                  </a:lnTo>
                  <a:lnTo>
                    <a:pt x="2700" y="331"/>
                  </a:lnTo>
                  <a:lnTo>
                    <a:pt x="2686" y="335"/>
                  </a:lnTo>
                  <a:lnTo>
                    <a:pt x="2671" y="340"/>
                  </a:lnTo>
                  <a:lnTo>
                    <a:pt x="2654" y="343"/>
                  </a:lnTo>
                  <a:lnTo>
                    <a:pt x="2638" y="345"/>
                  </a:lnTo>
                  <a:lnTo>
                    <a:pt x="2621" y="346"/>
                  </a:lnTo>
                  <a:lnTo>
                    <a:pt x="2621" y="346"/>
                  </a:lnTo>
                  <a:lnTo>
                    <a:pt x="2609" y="346"/>
                  </a:lnTo>
                  <a:lnTo>
                    <a:pt x="2599" y="345"/>
                  </a:lnTo>
                  <a:lnTo>
                    <a:pt x="2590" y="343"/>
                  </a:lnTo>
                  <a:lnTo>
                    <a:pt x="2583" y="341"/>
                  </a:lnTo>
                  <a:lnTo>
                    <a:pt x="2576" y="337"/>
                  </a:lnTo>
                  <a:lnTo>
                    <a:pt x="2570" y="333"/>
                  </a:lnTo>
                  <a:lnTo>
                    <a:pt x="2564" y="328"/>
                  </a:lnTo>
                  <a:lnTo>
                    <a:pt x="2560" y="323"/>
                  </a:lnTo>
                  <a:lnTo>
                    <a:pt x="2556" y="317"/>
                  </a:lnTo>
                  <a:lnTo>
                    <a:pt x="2553" y="311"/>
                  </a:lnTo>
                  <a:lnTo>
                    <a:pt x="2551" y="302"/>
                  </a:lnTo>
                  <a:lnTo>
                    <a:pt x="2549" y="294"/>
                  </a:lnTo>
                  <a:lnTo>
                    <a:pt x="2547" y="275"/>
                  </a:lnTo>
                  <a:lnTo>
                    <a:pt x="2547" y="252"/>
                  </a:lnTo>
                  <a:lnTo>
                    <a:pt x="2547" y="4"/>
                  </a:lnTo>
                  <a:lnTo>
                    <a:pt x="2533" y="4"/>
                  </a:lnTo>
                  <a:lnTo>
                    <a:pt x="2533" y="4"/>
                  </a:lnTo>
                  <a:lnTo>
                    <a:pt x="2513" y="4"/>
                  </a:lnTo>
                  <a:lnTo>
                    <a:pt x="2490" y="6"/>
                  </a:lnTo>
                  <a:lnTo>
                    <a:pt x="2467" y="8"/>
                  </a:lnTo>
                  <a:lnTo>
                    <a:pt x="2454" y="10"/>
                  </a:lnTo>
                  <a:lnTo>
                    <a:pt x="2454" y="263"/>
                  </a:lnTo>
                  <a:lnTo>
                    <a:pt x="2454" y="263"/>
                  </a:lnTo>
                  <a:lnTo>
                    <a:pt x="2454" y="284"/>
                  </a:lnTo>
                  <a:lnTo>
                    <a:pt x="2455" y="302"/>
                  </a:lnTo>
                  <a:lnTo>
                    <a:pt x="2457" y="320"/>
                  </a:lnTo>
                  <a:lnTo>
                    <a:pt x="2459" y="336"/>
                  </a:lnTo>
                  <a:lnTo>
                    <a:pt x="2463" y="351"/>
                  </a:lnTo>
                  <a:lnTo>
                    <a:pt x="2468" y="364"/>
                  </a:lnTo>
                  <a:lnTo>
                    <a:pt x="2475" y="377"/>
                  </a:lnTo>
                  <a:lnTo>
                    <a:pt x="2482" y="387"/>
                  </a:lnTo>
                  <a:lnTo>
                    <a:pt x="2490" y="397"/>
                  </a:lnTo>
                  <a:lnTo>
                    <a:pt x="2500" y="405"/>
                  </a:lnTo>
                  <a:lnTo>
                    <a:pt x="2512" y="412"/>
                  </a:lnTo>
                  <a:lnTo>
                    <a:pt x="2525" y="418"/>
                  </a:lnTo>
                  <a:lnTo>
                    <a:pt x="2540" y="422"/>
                  </a:lnTo>
                  <a:lnTo>
                    <a:pt x="2556" y="425"/>
                  </a:lnTo>
                  <a:lnTo>
                    <a:pt x="2575" y="427"/>
                  </a:lnTo>
                  <a:lnTo>
                    <a:pt x="2595" y="428"/>
                  </a:lnTo>
                  <a:lnTo>
                    <a:pt x="2595" y="428"/>
                  </a:lnTo>
                  <a:lnTo>
                    <a:pt x="2611" y="427"/>
                  </a:lnTo>
                  <a:lnTo>
                    <a:pt x="2626" y="426"/>
                  </a:lnTo>
                  <a:lnTo>
                    <a:pt x="2640" y="425"/>
                  </a:lnTo>
                  <a:lnTo>
                    <a:pt x="2653" y="422"/>
                  </a:lnTo>
                  <a:lnTo>
                    <a:pt x="2677" y="417"/>
                  </a:lnTo>
                  <a:lnTo>
                    <a:pt x="2697" y="411"/>
                  </a:lnTo>
                  <a:lnTo>
                    <a:pt x="2714" y="404"/>
                  </a:lnTo>
                  <a:lnTo>
                    <a:pt x="2725" y="399"/>
                  </a:lnTo>
                  <a:lnTo>
                    <a:pt x="2737" y="394"/>
                  </a:lnTo>
                  <a:lnTo>
                    <a:pt x="2737" y="394"/>
                  </a:lnTo>
                  <a:lnTo>
                    <a:pt x="2743" y="397"/>
                  </a:lnTo>
                  <a:lnTo>
                    <a:pt x="2750" y="400"/>
                  </a:lnTo>
                  <a:lnTo>
                    <a:pt x="2761" y="403"/>
                  </a:lnTo>
                  <a:lnTo>
                    <a:pt x="2773" y="406"/>
                  </a:lnTo>
                  <a:lnTo>
                    <a:pt x="2788" y="409"/>
                  </a:lnTo>
                  <a:lnTo>
                    <a:pt x="2807" y="412"/>
                  </a:lnTo>
                  <a:lnTo>
                    <a:pt x="2828" y="413"/>
                  </a:lnTo>
                  <a:lnTo>
                    <a:pt x="2828" y="10"/>
                  </a:lnTo>
                  <a:lnTo>
                    <a:pt x="2828" y="10"/>
                  </a:lnTo>
                  <a:lnTo>
                    <a:pt x="2796" y="6"/>
                  </a:lnTo>
                  <a:lnTo>
                    <a:pt x="2774" y="5"/>
                  </a:lnTo>
                  <a:lnTo>
                    <a:pt x="2753" y="4"/>
                  </a:lnTo>
                  <a:lnTo>
                    <a:pt x="2735" y="4"/>
                  </a:lnTo>
                  <a:lnTo>
                    <a:pt x="2735" y="317"/>
                  </a:lnTo>
                  <a:close/>
                  <a:moveTo>
                    <a:pt x="2937" y="413"/>
                  </a:moveTo>
                  <a:lnTo>
                    <a:pt x="2937" y="413"/>
                  </a:lnTo>
                  <a:lnTo>
                    <a:pt x="2948" y="415"/>
                  </a:lnTo>
                  <a:lnTo>
                    <a:pt x="2976" y="420"/>
                  </a:lnTo>
                  <a:lnTo>
                    <a:pt x="2997" y="423"/>
                  </a:lnTo>
                  <a:lnTo>
                    <a:pt x="3020" y="425"/>
                  </a:lnTo>
                  <a:lnTo>
                    <a:pt x="3047" y="427"/>
                  </a:lnTo>
                  <a:lnTo>
                    <a:pt x="3075" y="428"/>
                  </a:lnTo>
                  <a:lnTo>
                    <a:pt x="3075" y="428"/>
                  </a:lnTo>
                  <a:lnTo>
                    <a:pt x="3091" y="427"/>
                  </a:lnTo>
                  <a:lnTo>
                    <a:pt x="3105" y="426"/>
                  </a:lnTo>
                  <a:lnTo>
                    <a:pt x="3120" y="425"/>
                  </a:lnTo>
                  <a:lnTo>
                    <a:pt x="3135" y="422"/>
                  </a:lnTo>
                  <a:lnTo>
                    <a:pt x="3150" y="419"/>
                  </a:lnTo>
                  <a:lnTo>
                    <a:pt x="3164" y="414"/>
                  </a:lnTo>
                  <a:lnTo>
                    <a:pt x="3178" y="408"/>
                  </a:lnTo>
                  <a:lnTo>
                    <a:pt x="3191" y="402"/>
                  </a:lnTo>
                  <a:lnTo>
                    <a:pt x="3202" y="394"/>
                  </a:lnTo>
                  <a:lnTo>
                    <a:pt x="3213" y="385"/>
                  </a:lnTo>
                  <a:lnTo>
                    <a:pt x="3223" y="375"/>
                  </a:lnTo>
                  <a:lnTo>
                    <a:pt x="3232" y="363"/>
                  </a:lnTo>
                  <a:lnTo>
                    <a:pt x="3239" y="350"/>
                  </a:lnTo>
                  <a:lnTo>
                    <a:pt x="3244" y="334"/>
                  </a:lnTo>
                  <a:lnTo>
                    <a:pt x="3247" y="318"/>
                  </a:lnTo>
                  <a:lnTo>
                    <a:pt x="3248" y="300"/>
                  </a:lnTo>
                  <a:lnTo>
                    <a:pt x="3248" y="300"/>
                  </a:lnTo>
                  <a:lnTo>
                    <a:pt x="3247" y="288"/>
                  </a:lnTo>
                  <a:lnTo>
                    <a:pt x="3246" y="277"/>
                  </a:lnTo>
                  <a:lnTo>
                    <a:pt x="3243" y="266"/>
                  </a:lnTo>
                  <a:lnTo>
                    <a:pt x="3239" y="256"/>
                  </a:lnTo>
                  <a:lnTo>
                    <a:pt x="3234" y="248"/>
                  </a:lnTo>
                  <a:lnTo>
                    <a:pt x="3228" y="239"/>
                  </a:lnTo>
                  <a:lnTo>
                    <a:pt x="3220" y="231"/>
                  </a:lnTo>
                  <a:lnTo>
                    <a:pt x="3213" y="224"/>
                  </a:lnTo>
                  <a:lnTo>
                    <a:pt x="3204" y="217"/>
                  </a:lnTo>
                  <a:lnTo>
                    <a:pt x="3194" y="211"/>
                  </a:lnTo>
                  <a:lnTo>
                    <a:pt x="3184" y="204"/>
                  </a:lnTo>
                  <a:lnTo>
                    <a:pt x="3171" y="199"/>
                  </a:lnTo>
                  <a:lnTo>
                    <a:pt x="3146" y="187"/>
                  </a:lnTo>
                  <a:lnTo>
                    <a:pt x="3117" y="176"/>
                  </a:lnTo>
                  <a:lnTo>
                    <a:pt x="3117" y="176"/>
                  </a:lnTo>
                  <a:lnTo>
                    <a:pt x="3086" y="164"/>
                  </a:lnTo>
                  <a:lnTo>
                    <a:pt x="3072" y="157"/>
                  </a:lnTo>
                  <a:lnTo>
                    <a:pt x="3060" y="151"/>
                  </a:lnTo>
                  <a:lnTo>
                    <a:pt x="3050" y="144"/>
                  </a:lnTo>
                  <a:lnTo>
                    <a:pt x="3046" y="140"/>
                  </a:lnTo>
                  <a:lnTo>
                    <a:pt x="3043" y="136"/>
                  </a:lnTo>
                  <a:lnTo>
                    <a:pt x="3040" y="132"/>
                  </a:lnTo>
                  <a:lnTo>
                    <a:pt x="3038" y="127"/>
                  </a:lnTo>
                  <a:lnTo>
                    <a:pt x="3037" y="121"/>
                  </a:lnTo>
                  <a:lnTo>
                    <a:pt x="3037" y="116"/>
                  </a:lnTo>
                  <a:lnTo>
                    <a:pt x="3037" y="116"/>
                  </a:lnTo>
                  <a:lnTo>
                    <a:pt x="3037" y="110"/>
                  </a:lnTo>
                  <a:lnTo>
                    <a:pt x="3039" y="104"/>
                  </a:lnTo>
                  <a:lnTo>
                    <a:pt x="3043" y="97"/>
                  </a:lnTo>
                  <a:lnTo>
                    <a:pt x="3049" y="90"/>
                  </a:lnTo>
                  <a:lnTo>
                    <a:pt x="3053" y="86"/>
                  </a:lnTo>
                  <a:lnTo>
                    <a:pt x="3057" y="83"/>
                  </a:lnTo>
                  <a:lnTo>
                    <a:pt x="3063" y="81"/>
                  </a:lnTo>
                  <a:lnTo>
                    <a:pt x="3069" y="78"/>
                  </a:lnTo>
                  <a:lnTo>
                    <a:pt x="3076" y="76"/>
                  </a:lnTo>
                  <a:lnTo>
                    <a:pt x="3084" y="75"/>
                  </a:lnTo>
                  <a:lnTo>
                    <a:pt x="3093" y="74"/>
                  </a:lnTo>
                  <a:lnTo>
                    <a:pt x="3103" y="74"/>
                  </a:lnTo>
                  <a:lnTo>
                    <a:pt x="3103" y="74"/>
                  </a:lnTo>
                  <a:lnTo>
                    <a:pt x="3122" y="75"/>
                  </a:lnTo>
                  <a:lnTo>
                    <a:pt x="3142" y="77"/>
                  </a:lnTo>
                  <a:lnTo>
                    <a:pt x="3159" y="81"/>
                  </a:lnTo>
                  <a:lnTo>
                    <a:pt x="3175" y="85"/>
                  </a:lnTo>
                  <a:lnTo>
                    <a:pt x="3199" y="94"/>
                  </a:lnTo>
                  <a:lnTo>
                    <a:pt x="3208" y="98"/>
                  </a:lnTo>
                  <a:lnTo>
                    <a:pt x="3232" y="30"/>
                  </a:lnTo>
                  <a:lnTo>
                    <a:pt x="3232" y="30"/>
                  </a:lnTo>
                  <a:lnTo>
                    <a:pt x="3213" y="22"/>
                  </a:lnTo>
                  <a:lnTo>
                    <a:pt x="3200" y="16"/>
                  </a:lnTo>
                  <a:lnTo>
                    <a:pt x="3184" y="12"/>
                  </a:lnTo>
                  <a:lnTo>
                    <a:pt x="3165" y="7"/>
                  </a:lnTo>
                  <a:lnTo>
                    <a:pt x="3144" y="4"/>
                  </a:lnTo>
                  <a:lnTo>
                    <a:pt x="3120" y="1"/>
                  </a:lnTo>
                  <a:lnTo>
                    <a:pt x="3095" y="0"/>
                  </a:lnTo>
                  <a:lnTo>
                    <a:pt x="3095" y="0"/>
                  </a:lnTo>
                  <a:lnTo>
                    <a:pt x="3080" y="1"/>
                  </a:lnTo>
                  <a:lnTo>
                    <a:pt x="3066" y="2"/>
                  </a:lnTo>
                  <a:lnTo>
                    <a:pt x="3052" y="4"/>
                  </a:lnTo>
                  <a:lnTo>
                    <a:pt x="3039" y="8"/>
                  </a:lnTo>
                  <a:lnTo>
                    <a:pt x="3025" y="12"/>
                  </a:lnTo>
                  <a:lnTo>
                    <a:pt x="3013" y="17"/>
                  </a:lnTo>
                  <a:lnTo>
                    <a:pt x="3001" y="24"/>
                  </a:lnTo>
                  <a:lnTo>
                    <a:pt x="2990" y="31"/>
                  </a:lnTo>
                  <a:lnTo>
                    <a:pt x="2979" y="39"/>
                  </a:lnTo>
                  <a:lnTo>
                    <a:pt x="2970" y="47"/>
                  </a:lnTo>
                  <a:lnTo>
                    <a:pt x="2962" y="58"/>
                  </a:lnTo>
                  <a:lnTo>
                    <a:pt x="2956" y="69"/>
                  </a:lnTo>
                  <a:lnTo>
                    <a:pt x="2950" y="80"/>
                  </a:lnTo>
                  <a:lnTo>
                    <a:pt x="2946" y="94"/>
                  </a:lnTo>
                  <a:lnTo>
                    <a:pt x="2944" y="107"/>
                  </a:lnTo>
                  <a:lnTo>
                    <a:pt x="2943" y="122"/>
                  </a:lnTo>
                  <a:lnTo>
                    <a:pt x="2943" y="122"/>
                  </a:lnTo>
                  <a:lnTo>
                    <a:pt x="2944" y="137"/>
                  </a:lnTo>
                  <a:lnTo>
                    <a:pt x="2946" y="150"/>
                  </a:lnTo>
                  <a:lnTo>
                    <a:pt x="2950" y="164"/>
                  </a:lnTo>
                  <a:lnTo>
                    <a:pt x="2956" y="175"/>
                  </a:lnTo>
                  <a:lnTo>
                    <a:pt x="2962" y="185"/>
                  </a:lnTo>
                  <a:lnTo>
                    <a:pt x="2970" y="194"/>
                  </a:lnTo>
                  <a:lnTo>
                    <a:pt x="2979" y="203"/>
                  </a:lnTo>
                  <a:lnTo>
                    <a:pt x="2988" y="210"/>
                  </a:lnTo>
                  <a:lnTo>
                    <a:pt x="2999" y="217"/>
                  </a:lnTo>
                  <a:lnTo>
                    <a:pt x="3010" y="223"/>
                  </a:lnTo>
                  <a:lnTo>
                    <a:pt x="3021" y="229"/>
                  </a:lnTo>
                  <a:lnTo>
                    <a:pt x="3032" y="235"/>
                  </a:lnTo>
                  <a:lnTo>
                    <a:pt x="3056" y="243"/>
                  </a:lnTo>
                  <a:lnTo>
                    <a:pt x="3079" y="251"/>
                  </a:lnTo>
                  <a:lnTo>
                    <a:pt x="3079" y="251"/>
                  </a:lnTo>
                  <a:lnTo>
                    <a:pt x="3108" y="261"/>
                  </a:lnTo>
                  <a:lnTo>
                    <a:pt x="3121" y="266"/>
                  </a:lnTo>
                  <a:lnTo>
                    <a:pt x="3133" y="273"/>
                  </a:lnTo>
                  <a:lnTo>
                    <a:pt x="3142" y="280"/>
                  </a:lnTo>
                  <a:lnTo>
                    <a:pt x="3148" y="287"/>
                  </a:lnTo>
                  <a:lnTo>
                    <a:pt x="3151" y="291"/>
                  </a:lnTo>
                  <a:lnTo>
                    <a:pt x="3153" y="296"/>
                  </a:lnTo>
                  <a:lnTo>
                    <a:pt x="3154" y="300"/>
                  </a:lnTo>
                  <a:lnTo>
                    <a:pt x="3154" y="306"/>
                  </a:lnTo>
                  <a:lnTo>
                    <a:pt x="3154" y="306"/>
                  </a:lnTo>
                  <a:lnTo>
                    <a:pt x="3154" y="315"/>
                  </a:lnTo>
                  <a:lnTo>
                    <a:pt x="3151" y="324"/>
                  </a:lnTo>
                  <a:lnTo>
                    <a:pt x="3149" y="328"/>
                  </a:lnTo>
                  <a:lnTo>
                    <a:pt x="3146" y="332"/>
                  </a:lnTo>
                  <a:lnTo>
                    <a:pt x="3143" y="335"/>
                  </a:lnTo>
                  <a:lnTo>
                    <a:pt x="3139" y="340"/>
                  </a:lnTo>
                  <a:lnTo>
                    <a:pt x="3134" y="343"/>
                  </a:lnTo>
                  <a:lnTo>
                    <a:pt x="3127" y="346"/>
                  </a:lnTo>
                  <a:lnTo>
                    <a:pt x="3121" y="348"/>
                  </a:lnTo>
                  <a:lnTo>
                    <a:pt x="3113" y="350"/>
                  </a:lnTo>
                  <a:lnTo>
                    <a:pt x="3104" y="352"/>
                  </a:lnTo>
                  <a:lnTo>
                    <a:pt x="3095" y="353"/>
                  </a:lnTo>
                  <a:lnTo>
                    <a:pt x="3071" y="354"/>
                  </a:lnTo>
                  <a:lnTo>
                    <a:pt x="3071" y="354"/>
                  </a:lnTo>
                  <a:lnTo>
                    <a:pt x="3050" y="354"/>
                  </a:lnTo>
                  <a:lnTo>
                    <a:pt x="3029" y="352"/>
                  </a:lnTo>
                  <a:lnTo>
                    <a:pt x="2992" y="348"/>
                  </a:lnTo>
                  <a:lnTo>
                    <a:pt x="2965" y="344"/>
                  </a:lnTo>
                  <a:lnTo>
                    <a:pt x="2955" y="342"/>
                  </a:lnTo>
                  <a:lnTo>
                    <a:pt x="2937" y="413"/>
                  </a:lnTo>
                  <a:close/>
                  <a:moveTo>
                    <a:pt x="1639" y="80"/>
                  </a:moveTo>
                  <a:lnTo>
                    <a:pt x="1639" y="80"/>
                  </a:lnTo>
                  <a:lnTo>
                    <a:pt x="1653" y="77"/>
                  </a:lnTo>
                  <a:lnTo>
                    <a:pt x="1670" y="75"/>
                  </a:lnTo>
                  <a:lnTo>
                    <a:pt x="1691" y="73"/>
                  </a:lnTo>
                  <a:lnTo>
                    <a:pt x="1712" y="73"/>
                  </a:lnTo>
                  <a:lnTo>
                    <a:pt x="1712" y="73"/>
                  </a:lnTo>
                  <a:lnTo>
                    <a:pt x="1726" y="73"/>
                  </a:lnTo>
                  <a:lnTo>
                    <a:pt x="1737" y="74"/>
                  </a:lnTo>
                  <a:lnTo>
                    <a:pt x="1749" y="77"/>
                  </a:lnTo>
                  <a:lnTo>
                    <a:pt x="1760" y="80"/>
                  </a:lnTo>
                  <a:lnTo>
                    <a:pt x="1771" y="84"/>
                  </a:lnTo>
                  <a:lnTo>
                    <a:pt x="1780" y="90"/>
                  </a:lnTo>
                  <a:lnTo>
                    <a:pt x="1790" y="97"/>
                  </a:lnTo>
                  <a:lnTo>
                    <a:pt x="1798" y="104"/>
                  </a:lnTo>
                  <a:lnTo>
                    <a:pt x="1805" y="113"/>
                  </a:lnTo>
                  <a:lnTo>
                    <a:pt x="1813" y="122"/>
                  </a:lnTo>
                  <a:lnTo>
                    <a:pt x="1819" y="134"/>
                  </a:lnTo>
                  <a:lnTo>
                    <a:pt x="1824" y="147"/>
                  </a:lnTo>
                  <a:lnTo>
                    <a:pt x="1828" y="161"/>
                  </a:lnTo>
                  <a:lnTo>
                    <a:pt x="1831" y="176"/>
                  </a:lnTo>
                  <a:lnTo>
                    <a:pt x="1832" y="192"/>
                  </a:lnTo>
                  <a:lnTo>
                    <a:pt x="1833" y="211"/>
                  </a:lnTo>
                  <a:lnTo>
                    <a:pt x="1833" y="211"/>
                  </a:lnTo>
                  <a:lnTo>
                    <a:pt x="1833" y="228"/>
                  </a:lnTo>
                  <a:lnTo>
                    <a:pt x="1832" y="245"/>
                  </a:lnTo>
                  <a:lnTo>
                    <a:pt x="1830" y="260"/>
                  </a:lnTo>
                  <a:lnTo>
                    <a:pt x="1827" y="275"/>
                  </a:lnTo>
                  <a:lnTo>
                    <a:pt x="1824" y="288"/>
                  </a:lnTo>
                  <a:lnTo>
                    <a:pt x="1820" y="299"/>
                  </a:lnTo>
                  <a:lnTo>
                    <a:pt x="1814" y="311"/>
                  </a:lnTo>
                  <a:lnTo>
                    <a:pt x="1807" y="320"/>
                  </a:lnTo>
                  <a:lnTo>
                    <a:pt x="1799" y="328"/>
                  </a:lnTo>
                  <a:lnTo>
                    <a:pt x="1790" y="335"/>
                  </a:lnTo>
                  <a:lnTo>
                    <a:pt x="1780" y="342"/>
                  </a:lnTo>
                  <a:lnTo>
                    <a:pt x="1768" y="347"/>
                  </a:lnTo>
                  <a:lnTo>
                    <a:pt x="1754" y="350"/>
                  </a:lnTo>
                  <a:lnTo>
                    <a:pt x="1739" y="353"/>
                  </a:lnTo>
                  <a:lnTo>
                    <a:pt x="1723" y="355"/>
                  </a:lnTo>
                  <a:lnTo>
                    <a:pt x="1704" y="355"/>
                  </a:lnTo>
                  <a:lnTo>
                    <a:pt x="1704" y="355"/>
                  </a:lnTo>
                  <a:lnTo>
                    <a:pt x="1681" y="354"/>
                  </a:lnTo>
                  <a:lnTo>
                    <a:pt x="1659" y="353"/>
                  </a:lnTo>
                  <a:lnTo>
                    <a:pt x="1639" y="351"/>
                  </a:lnTo>
                  <a:lnTo>
                    <a:pt x="1639" y="80"/>
                  </a:lnTo>
                  <a:close/>
                  <a:moveTo>
                    <a:pt x="1717" y="0"/>
                  </a:moveTo>
                  <a:lnTo>
                    <a:pt x="1717" y="0"/>
                  </a:lnTo>
                  <a:lnTo>
                    <a:pt x="1696" y="1"/>
                  </a:lnTo>
                  <a:lnTo>
                    <a:pt x="1675" y="2"/>
                  </a:lnTo>
                  <a:lnTo>
                    <a:pt x="1652" y="4"/>
                  </a:lnTo>
                  <a:lnTo>
                    <a:pt x="1629" y="7"/>
                  </a:lnTo>
                  <a:lnTo>
                    <a:pt x="1606" y="10"/>
                  </a:lnTo>
                  <a:lnTo>
                    <a:pt x="1585" y="14"/>
                  </a:lnTo>
                  <a:lnTo>
                    <a:pt x="1564" y="20"/>
                  </a:lnTo>
                  <a:lnTo>
                    <a:pt x="1546" y="26"/>
                  </a:lnTo>
                  <a:lnTo>
                    <a:pt x="1546" y="415"/>
                  </a:lnTo>
                  <a:lnTo>
                    <a:pt x="1546" y="415"/>
                  </a:lnTo>
                  <a:lnTo>
                    <a:pt x="1561" y="418"/>
                  </a:lnTo>
                  <a:lnTo>
                    <a:pt x="1580" y="420"/>
                  </a:lnTo>
                  <a:lnTo>
                    <a:pt x="1619" y="424"/>
                  </a:lnTo>
                  <a:lnTo>
                    <a:pt x="1662" y="427"/>
                  </a:lnTo>
                  <a:lnTo>
                    <a:pt x="1701" y="428"/>
                  </a:lnTo>
                  <a:lnTo>
                    <a:pt x="1701" y="428"/>
                  </a:lnTo>
                  <a:lnTo>
                    <a:pt x="1732" y="427"/>
                  </a:lnTo>
                  <a:lnTo>
                    <a:pt x="1758" y="425"/>
                  </a:lnTo>
                  <a:lnTo>
                    <a:pt x="1784" y="421"/>
                  </a:lnTo>
                  <a:lnTo>
                    <a:pt x="1807" y="415"/>
                  </a:lnTo>
                  <a:lnTo>
                    <a:pt x="1828" y="408"/>
                  </a:lnTo>
                  <a:lnTo>
                    <a:pt x="1847" y="399"/>
                  </a:lnTo>
                  <a:lnTo>
                    <a:pt x="1855" y="394"/>
                  </a:lnTo>
                  <a:lnTo>
                    <a:pt x="1864" y="389"/>
                  </a:lnTo>
                  <a:lnTo>
                    <a:pt x="1872" y="383"/>
                  </a:lnTo>
                  <a:lnTo>
                    <a:pt x="1879" y="377"/>
                  </a:lnTo>
                  <a:lnTo>
                    <a:pt x="1885" y="369"/>
                  </a:lnTo>
                  <a:lnTo>
                    <a:pt x="1891" y="362"/>
                  </a:lnTo>
                  <a:lnTo>
                    <a:pt x="1897" y="355"/>
                  </a:lnTo>
                  <a:lnTo>
                    <a:pt x="1902" y="347"/>
                  </a:lnTo>
                  <a:lnTo>
                    <a:pt x="1907" y="337"/>
                  </a:lnTo>
                  <a:lnTo>
                    <a:pt x="1912" y="329"/>
                  </a:lnTo>
                  <a:lnTo>
                    <a:pt x="1919" y="309"/>
                  </a:lnTo>
                  <a:lnTo>
                    <a:pt x="1924" y="287"/>
                  </a:lnTo>
                  <a:lnTo>
                    <a:pt x="1928" y="264"/>
                  </a:lnTo>
                  <a:lnTo>
                    <a:pt x="1930" y="239"/>
                  </a:lnTo>
                  <a:lnTo>
                    <a:pt x="1931" y="211"/>
                  </a:lnTo>
                  <a:lnTo>
                    <a:pt x="1931" y="211"/>
                  </a:lnTo>
                  <a:lnTo>
                    <a:pt x="1930" y="187"/>
                  </a:lnTo>
                  <a:lnTo>
                    <a:pt x="1927" y="164"/>
                  </a:lnTo>
                  <a:lnTo>
                    <a:pt x="1923" y="143"/>
                  </a:lnTo>
                  <a:lnTo>
                    <a:pt x="1917" y="122"/>
                  </a:lnTo>
                  <a:lnTo>
                    <a:pt x="1909" y="104"/>
                  </a:lnTo>
                  <a:lnTo>
                    <a:pt x="1898" y="86"/>
                  </a:lnTo>
                  <a:lnTo>
                    <a:pt x="1887" y="71"/>
                  </a:lnTo>
                  <a:lnTo>
                    <a:pt x="1874" y="57"/>
                  </a:lnTo>
                  <a:lnTo>
                    <a:pt x="1860" y="43"/>
                  </a:lnTo>
                  <a:lnTo>
                    <a:pt x="1843" y="32"/>
                  </a:lnTo>
                  <a:lnTo>
                    <a:pt x="1826" y="23"/>
                  </a:lnTo>
                  <a:lnTo>
                    <a:pt x="1806" y="14"/>
                  </a:lnTo>
                  <a:lnTo>
                    <a:pt x="1786" y="8"/>
                  </a:lnTo>
                  <a:lnTo>
                    <a:pt x="1764" y="4"/>
                  </a:lnTo>
                  <a:lnTo>
                    <a:pt x="1741" y="1"/>
                  </a:lnTo>
                  <a:lnTo>
                    <a:pt x="1717" y="0"/>
                  </a:lnTo>
                  <a:close/>
                </a:path>
              </a:pathLst>
            </a:custGeom>
            <a:solidFill>
              <a:srgbClr val="005E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75" name="Freeform 74"/>
            <p:cNvSpPr>
              <a:spLocks/>
            </p:cNvSpPr>
            <p:nvPr userDrawn="1"/>
          </p:nvSpPr>
          <p:spPr bwMode="auto">
            <a:xfrm>
              <a:off x="5160" y="3974"/>
              <a:ext cx="76" cy="107"/>
            </a:xfrm>
            <a:custGeom>
              <a:avLst/>
              <a:gdLst>
                <a:gd name="T0" fmla="*/ 0 w 305"/>
                <a:gd name="T1" fmla="*/ 407 h 428"/>
                <a:gd name="T2" fmla="*/ 0 w 305"/>
                <a:gd name="T3" fmla="*/ 407 h 428"/>
                <a:gd name="T4" fmla="*/ 13 w 305"/>
                <a:gd name="T5" fmla="*/ 411 h 428"/>
                <a:gd name="T6" fmla="*/ 47 w 305"/>
                <a:gd name="T7" fmla="*/ 418 h 428"/>
                <a:gd name="T8" fmla="*/ 71 w 305"/>
                <a:gd name="T9" fmla="*/ 421 h 428"/>
                <a:gd name="T10" fmla="*/ 98 w 305"/>
                <a:gd name="T11" fmla="*/ 425 h 428"/>
                <a:gd name="T12" fmla="*/ 129 w 305"/>
                <a:gd name="T13" fmla="*/ 427 h 428"/>
                <a:gd name="T14" fmla="*/ 163 w 305"/>
                <a:gd name="T15" fmla="*/ 428 h 428"/>
                <a:gd name="T16" fmla="*/ 163 w 305"/>
                <a:gd name="T17" fmla="*/ 428 h 428"/>
                <a:gd name="T18" fmla="*/ 197 w 305"/>
                <a:gd name="T19" fmla="*/ 427 h 428"/>
                <a:gd name="T20" fmla="*/ 226 w 305"/>
                <a:gd name="T21" fmla="*/ 426 h 428"/>
                <a:gd name="T22" fmla="*/ 251 w 305"/>
                <a:gd name="T23" fmla="*/ 424 h 428"/>
                <a:gd name="T24" fmla="*/ 270 w 305"/>
                <a:gd name="T25" fmla="*/ 422 h 428"/>
                <a:gd name="T26" fmla="*/ 297 w 305"/>
                <a:gd name="T27" fmla="*/ 419 h 428"/>
                <a:gd name="T28" fmla="*/ 305 w 305"/>
                <a:gd name="T29" fmla="*/ 417 h 428"/>
                <a:gd name="T30" fmla="*/ 305 w 305"/>
                <a:gd name="T31" fmla="*/ 346 h 428"/>
                <a:gd name="T32" fmla="*/ 305 w 305"/>
                <a:gd name="T33" fmla="*/ 346 h 428"/>
                <a:gd name="T34" fmla="*/ 297 w 305"/>
                <a:gd name="T35" fmla="*/ 347 h 428"/>
                <a:gd name="T36" fmla="*/ 272 w 305"/>
                <a:gd name="T37" fmla="*/ 351 h 428"/>
                <a:gd name="T38" fmla="*/ 235 w 305"/>
                <a:gd name="T39" fmla="*/ 354 h 428"/>
                <a:gd name="T40" fmla="*/ 213 w 305"/>
                <a:gd name="T41" fmla="*/ 355 h 428"/>
                <a:gd name="T42" fmla="*/ 188 w 305"/>
                <a:gd name="T43" fmla="*/ 355 h 428"/>
                <a:gd name="T44" fmla="*/ 188 w 305"/>
                <a:gd name="T45" fmla="*/ 355 h 428"/>
                <a:gd name="T46" fmla="*/ 167 w 305"/>
                <a:gd name="T47" fmla="*/ 355 h 428"/>
                <a:gd name="T48" fmla="*/ 149 w 305"/>
                <a:gd name="T49" fmla="*/ 354 h 428"/>
                <a:gd name="T50" fmla="*/ 118 w 305"/>
                <a:gd name="T51" fmla="*/ 351 h 428"/>
                <a:gd name="T52" fmla="*/ 99 w 305"/>
                <a:gd name="T53" fmla="*/ 349 h 428"/>
                <a:gd name="T54" fmla="*/ 92 w 305"/>
                <a:gd name="T55" fmla="*/ 348 h 428"/>
                <a:gd name="T56" fmla="*/ 92 w 305"/>
                <a:gd name="T57" fmla="*/ 247 h 428"/>
                <a:gd name="T58" fmla="*/ 276 w 305"/>
                <a:gd name="T59" fmla="*/ 247 h 428"/>
                <a:gd name="T60" fmla="*/ 276 w 305"/>
                <a:gd name="T61" fmla="*/ 175 h 428"/>
                <a:gd name="T62" fmla="*/ 92 w 305"/>
                <a:gd name="T63" fmla="*/ 175 h 428"/>
                <a:gd name="T64" fmla="*/ 92 w 305"/>
                <a:gd name="T65" fmla="*/ 79 h 428"/>
                <a:gd name="T66" fmla="*/ 92 w 305"/>
                <a:gd name="T67" fmla="*/ 79 h 428"/>
                <a:gd name="T68" fmla="*/ 99 w 305"/>
                <a:gd name="T69" fmla="*/ 78 h 428"/>
                <a:gd name="T70" fmla="*/ 117 w 305"/>
                <a:gd name="T71" fmla="*/ 76 h 428"/>
                <a:gd name="T72" fmla="*/ 145 w 305"/>
                <a:gd name="T73" fmla="*/ 74 h 428"/>
                <a:gd name="T74" fmla="*/ 182 w 305"/>
                <a:gd name="T75" fmla="*/ 73 h 428"/>
                <a:gd name="T76" fmla="*/ 182 w 305"/>
                <a:gd name="T77" fmla="*/ 73 h 428"/>
                <a:gd name="T78" fmla="*/ 205 w 305"/>
                <a:gd name="T79" fmla="*/ 73 h 428"/>
                <a:gd name="T80" fmla="*/ 226 w 305"/>
                <a:gd name="T81" fmla="*/ 74 h 428"/>
                <a:gd name="T82" fmla="*/ 263 w 305"/>
                <a:gd name="T83" fmla="*/ 77 h 428"/>
                <a:gd name="T84" fmla="*/ 289 w 305"/>
                <a:gd name="T85" fmla="*/ 80 h 428"/>
                <a:gd name="T86" fmla="*/ 298 w 305"/>
                <a:gd name="T87" fmla="*/ 82 h 428"/>
                <a:gd name="T88" fmla="*/ 298 w 305"/>
                <a:gd name="T89" fmla="*/ 10 h 428"/>
                <a:gd name="T90" fmla="*/ 298 w 305"/>
                <a:gd name="T91" fmla="*/ 10 h 428"/>
                <a:gd name="T92" fmla="*/ 289 w 305"/>
                <a:gd name="T93" fmla="*/ 9 h 428"/>
                <a:gd name="T94" fmla="*/ 264 w 305"/>
                <a:gd name="T95" fmla="*/ 5 h 428"/>
                <a:gd name="T96" fmla="*/ 224 w 305"/>
                <a:gd name="T97" fmla="*/ 2 h 428"/>
                <a:gd name="T98" fmla="*/ 200 w 305"/>
                <a:gd name="T99" fmla="*/ 1 h 428"/>
                <a:gd name="T100" fmla="*/ 172 w 305"/>
                <a:gd name="T101" fmla="*/ 0 h 428"/>
                <a:gd name="T102" fmla="*/ 172 w 305"/>
                <a:gd name="T103" fmla="*/ 0 h 428"/>
                <a:gd name="T104" fmla="*/ 134 w 305"/>
                <a:gd name="T105" fmla="*/ 1 h 428"/>
                <a:gd name="T106" fmla="*/ 102 w 305"/>
                <a:gd name="T107" fmla="*/ 3 h 428"/>
                <a:gd name="T108" fmla="*/ 72 w 305"/>
                <a:gd name="T109" fmla="*/ 6 h 428"/>
                <a:gd name="T110" fmla="*/ 47 w 305"/>
                <a:gd name="T111" fmla="*/ 9 h 428"/>
                <a:gd name="T112" fmla="*/ 27 w 305"/>
                <a:gd name="T113" fmla="*/ 13 h 428"/>
                <a:gd name="T114" fmla="*/ 13 w 305"/>
                <a:gd name="T115" fmla="*/ 15 h 428"/>
                <a:gd name="T116" fmla="*/ 0 w 305"/>
                <a:gd name="T117" fmla="*/ 19 h 428"/>
                <a:gd name="T118" fmla="*/ 0 w 305"/>
                <a:gd name="T119" fmla="*/ 407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05" h="428">
                  <a:moveTo>
                    <a:pt x="0" y="407"/>
                  </a:moveTo>
                  <a:lnTo>
                    <a:pt x="0" y="407"/>
                  </a:lnTo>
                  <a:lnTo>
                    <a:pt x="13" y="411"/>
                  </a:lnTo>
                  <a:lnTo>
                    <a:pt x="47" y="418"/>
                  </a:lnTo>
                  <a:lnTo>
                    <a:pt x="71" y="421"/>
                  </a:lnTo>
                  <a:lnTo>
                    <a:pt x="98" y="425"/>
                  </a:lnTo>
                  <a:lnTo>
                    <a:pt x="129" y="427"/>
                  </a:lnTo>
                  <a:lnTo>
                    <a:pt x="163" y="428"/>
                  </a:lnTo>
                  <a:lnTo>
                    <a:pt x="163" y="428"/>
                  </a:lnTo>
                  <a:lnTo>
                    <a:pt x="197" y="427"/>
                  </a:lnTo>
                  <a:lnTo>
                    <a:pt x="226" y="426"/>
                  </a:lnTo>
                  <a:lnTo>
                    <a:pt x="251" y="424"/>
                  </a:lnTo>
                  <a:lnTo>
                    <a:pt x="270" y="422"/>
                  </a:lnTo>
                  <a:lnTo>
                    <a:pt x="297" y="419"/>
                  </a:lnTo>
                  <a:lnTo>
                    <a:pt x="305" y="417"/>
                  </a:lnTo>
                  <a:lnTo>
                    <a:pt x="305" y="346"/>
                  </a:lnTo>
                  <a:lnTo>
                    <a:pt x="305" y="346"/>
                  </a:lnTo>
                  <a:lnTo>
                    <a:pt x="297" y="347"/>
                  </a:lnTo>
                  <a:lnTo>
                    <a:pt x="272" y="351"/>
                  </a:lnTo>
                  <a:lnTo>
                    <a:pt x="235" y="354"/>
                  </a:lnTo>
                  <a:lnTo>
                    <a:pt x="213" y="355"/>
                  </a:lnTo>
                  <a:lnTo>
                    <a:pt x="188" y="355"/>
                  </a:lnTo>
                  <a:lnTo>
                    <a:pt x="188" y="355"/>
                  </a:lnTo>
                  <a:lnTo>
                    <a:pt x="167" y="355"/>
                  </a:lnTo>
                  <a:lnTo>
                    <a:pt x="149" y="354"/>
                  </a:lnTo>
                  <a:lnTo>
                    <a:pt x="118" y="351"/>
                  </a:lnTo>
                  <a:lnTo>
                    <a:pt x="99" y="349"/>
                  </a:lnTo>
                  <a:lnTo>
                    <a:pt x="92" y="348"/>
                  </a:lnTo>
                  <a:lnTo>
                    <a:pt x="92" y="247"/>
                  </a:lnTo>
                  <a:lnTo>
                    <a:pt x="276" y="247"/>
                  </a:lnTo>
                  <a:lnTo>
                    <a:pt x="276" y="175"/>
                  </a:lnTo>
                  <a:lnTo>
                    <a:pt x="92" y="175"/>
                  </a:lnTo>
                  <a:lnTo>
                    <a:pt x="92" y="79"/>
                  </a:lnTo>
                  <a:lnTo>
                    <a:pt x="92" y="79"/>
                  </a:lnTo>
                  <a:lnTo>
                    <a:pt x="99" y="78"/>
                  </a:lnTo>
                  <a:lnTo>
                    <a:pt x="117" y="76"/>
                  </a:lnTo>
                  <a:lnTo>
                    <a:pt x="145" y="74"/>
                  </a:lnTo>
                  <a:lnTo>
                    <a:pt x="182" y="73"/>
                  </a:lnTo>
                  <a:lnTo>
                    <a:pt x="182" y="73"/>
                  </a:lnTo>
                  <a:lnTo>
                    <a:pt x="205" y="73"/>
                  </a:lnTo>
                  <a:lnTo>
                    <a:pt x="226" y="74"/>
                  </a:lnTo>
                  <a:lnTo>
                    <a:pt x="263" y="77"/>
                  </a:lnTo>
                  <a:lnTo>
                    <a:pt x="289" y="80"/>
                  </a:lnTo>
                  <a:lnTo>
                    <a:pt x="298" y="82"/>
                  </a:lnTo>
                  <a:lnTo>
                    <a:pt x="298" y="10"/>
                  </a:lnTo>
                  <a:lnTo>
                    <a:pt x="298" y="10"/>
                  </a:lnTo>
                  <a:lnTo>
                    <a:pt x="289" y="9"/>
                  </a:lnTo>
                  <a:lnTo>
                    <a:pt x="264" y="5"/>
                  </a:lnTo>
                  <a:lnTo>
                    <a:pt x="224" y="2"/>
                  </a:lnTo>
                  <a:lnTo>
                    <a:pt x="200" y="1"/>
                  </a:lnTo>
                  <a:lnTo>
                    <a:pt x="172" y="0"/>
                  </a:lnTo>
                  <a:lnTo>
                    <a:pt x="172" y="0"/>
                  </a:lnTo>
                  <a:lnTo>
                    <a:pt x="134" y="1"/>
                  </a:lnTo>
                  <a:lnTo>
                    <a:pt x="102" y="3"/>
                  </a:lnTo>
                  <a:lnTo>
                    <a:pt x="72" y="6"/>
                  </a:lnTo>
                  <a:lnTo>
                    <a:pt x="47" y="9"/>
                  </a:lnTo>
                  <a:lnTo>
                    <a:pt x="27" y="13"/>
                  </a:lnTo>
                  <a:lnTo>
                    <a:pt x="13" y="15"/>
                  </a:lnTo>
                  <a:lnTo>
                    <a:pt x="0" y="19"/>
                  </a:lnTo>
                  <a:lnTo>
                    <a:pt x="0" y="40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76" name="Freeform 75"/>
            <p:cNvSpPr>
              <a:spLocks/>
            </p:cNvSpPr>
            <p:nvPr userDrawn="1"/>
          </p:nvSpPr>
          <p:spPr bwMode="auto">
            <a:xfrm>
              <a:off x="4767" y="3974"/>
              <a:ext cx="124" cy="105"/>
            </a:xfrm>
            <a:custGeom>
              <a:avLst/>
              <a:gdLst>
                <a:gd name="T0" fmla="*/ 255 w 496"/>
                <a:gd name="T1" fmla="*/ 246 h 422"/>
                <a:gd name="T2" fmla="*/ 255 w 496"/>
                <a:gd name="T3" fmla="*/ 246 h 422"/>
                <a:gd name="T4" fmla="*/ 251 w 496"/>
                <a:gd name="T5" fmla="*/ 257 h 422"/>
                <a:gd name="T6" fmla="*/ 248 w 496"/>
                <a:gd name="T7" fmla="*/ 270 h 422"/>
                <a:gd name="T8" fmla="*/ 248 w 496"/>
                <a:gd name="T9" fmla="*/ 270 h 422"/>
                <a:gd name="T10" fmla="*/ 244 w 496"/>
                <a:gd name="T11" fmla="*/ 257 h 422"/>
                <a:gd name="T12" fmla="*/ 241 w 496"/>
                <a:gd name="T13" fmla="*/ 246 h 422"/>
                <a:gd name="T14" fmla="*/ 159 w 496"/>
                <a:gd name="T15" fmla="*/ 39 h 422"/>
                <a:gd name="T16" fmla="*/ 159 w 496"/>
                <a:gd name="T17" fmla="*/ 39 h 422"/>
                <a:gd name="T18" fmla="*/ 153 w 496"/>
                <a:gd name="T19" fmla="*/ 28 h 422"/>
                <a:gd name="T20" fmla="*/ 147 w 496"/>
                <a:gd name="T21" fmla="*/ 19 h 422"/>
                <a:gd name="T22" fmla="*/ 140 w 496"/>
                <a:gd name="T23" fmla="*/ 11 h 422"/>
                <a:gd name="T24" fmla="*/ 132 w 496"/>
                <a:gd name="T25" fmla="*/ 7 h 422"/>
                <a:gd name="T26" fmla="*/ 122 w 496"/>
                <a:gd name="T27" fmla="*/ 3 h 422"/>
                <a:gd name="T28" fmla="*/ 110 w 496"/>
                <a:gd name="T29" fmla="*/ 1 h 422"/>
                <a:gd name="T30" fmla="*/ 98 w 496"/>
                <a:gd name="T31" fmla="*/ 1 h 422"/>
                <a:gd name="T32" fmla="*/ 84 w 496"/>
                <a:gd name="T33" fmla="*/ 0 h 422"/>
                <a:gd name="T34" fmla="*/ 84 w 496"/>
                <a:gd name="T35" fmla="*/ 0 h 422"/>
                <a:gd name="T36" fmla="*/ 58 w 496"/>
                <a:gd name="T37" fmla="*/ 1 h 422"/>
                <a:gd name="T38" fmla="*/ 42 w 496"/>
                <a:gd name="T39" fmla="*/ 2 h 422"/>
                <a:gd name="T40" fmla="*/ 0 w 496"/>
                <a:gd name="T41" fmla="*/ 422 h 422"/>
                <a:gd name="T42" fmla="*/ 93 w 496"/>
                <a:gd name="T43" fmla="*/ 422 h 422"/>
                <a:gd name="T44" fmla="*/ 113 w 496"/>
                <a:gd name="T45" fmla="*/ 140 h 422"/>
                <a:gd name="T46" fmla="*/ 201 w 496"/>
                <a:gd name="T47" fmla="*/ 353 h 422"/>
                <a:gd name="T48" fmla="*/ 201 w 496"/>
                <a:gd name="T49" fmla="*/ 353 h 422"/>
                <a:gd name="T50" fmla="*/ 204 w 496"/>
                <a:gd name="T51" fmla="*/ 359 h 422"/>
                <a:gd name="T52" fmla="*/ 208 w 496"/>
                <a:gd name="T53" fmla="*/ 364 h 422"/>
                <a:gd name="T54" fmla="*/ 213 w 496"/>
                <a:gd name="T55" fmla="*/ 368 h 422"/>
                <a:gd name="T56" fmla="*/ 218 w 496"/>
                <a:gd name="T57" fmla="*/ 371 h 422"/>
                <a:gd name="T58" fmla="*/ 224 w 496"/>
                <a:gd name="T59" fmla="*/ 373 h 422"/>
                <a:gd name="T60" fmla="*/ 231 w 496"/>
                <a:gd name="T61" fmla="*/ 376 h 422"/>
                <a:gd name="T62" fmla="*/ 239 w 496"/>
                <a:gd name="T63" fmla="*/ 377 h 422"/>
                <a:gd name="T64" fmla="*/ 248 w 496"/>
                <a:gd name="T65" fmla="*/ 377 h 422"/>
                <a:gd name="T66" fmla="*/ 248 w 496"/>
                <a:gd name="T67" fmla="*/ 377 h 422"/>
                <a:gd name="T68" fmla="*/ 257 w 496"/>
                <a:gd name="T69" fmla="*/ 377 h 422"/>
                <a:gd name="T70" fmla="*/ 266 w 496"/>
                <a:gd name="T71" fmla="*/ 376 h 422"/>
                <a:gd name="T72" fmla="*/ 273 w 496"/>
                <a:gd name="T73" fmla="*/ 373 h 422"/>
                <a:gd name="T74" fmla="*/ 279 w 496"/>
                <a:gd name="T75" fmla="*/ 371 h 422"/>
                <a:gd name="T76" fmla="*/ 284 w 496"/>
                <a:gd name="T77" fmla="*/ 368 h 422"/>
                <a:gd name="T78" fmla="*/ 288 w 496"/>
                <a:gd name="T79" fmla="*/ 364 h 422"/>
                <a:gd name="T80" fmla="*/ 291 w 496"/>
                <a:gd name="T81" fmla="*/ 359 h 422"/>
                <a:gd name="T82" fmla="*/ 294 w 496"/>
                <a:gd name="T83" fmla="*/ 353 h 422"/>
                <a:gd name="T84" fmla="*/ 382 w 496"/>
                <a:gd name="T85" fmla="*/ 140 h 422"/>
                <a:gd name="T86" fmla="*/ 403 w 496"/>
                <a:gd name="T87" fmla="*/ 422 h 422"/>
                <a:gd name="T88" fmla="*/ 496 w 496"/>
                <a:gd name="T89" fmla="*/ 422 h 422"/>
                <a:gd name="T90" fmla="*/ 454 w 496"/>
                <a:gd name="T91" fmla="*/ 2 h 422"/>
                <a:gd name="T92" fmla="*/ 454 w 496"/>
                <a:gd name="T93" fmla="*/ 2 h 422"/>
                <a:gd name="T94" fmla="*/ 438 w 496"/>
                <a:gd name="T95" fmla="*/ 1 h 422"/>
                <a:gd name="T96" fmla="*/ 412 w 496"/>
                <a:gd name="T97" fmla="*/ 0 h 422"/>
                <a:gd name="T98" fmla="*/ 412 w 496"/>
                <a:gd name="T99" fmla="*/ 0 h 422"/>
                <a:gd name="T100" fmla="*/ 397 w 496"/>
                <a:gd name="T101" fmla="*/ 1 h 422"/>
                <a:gd name="T102" fmla="*/ 385 w 496"/>
                <a:gd name="T103" fmla="*/ 1 h 422"/>
                <a:gd name="T104" fmla="*/ 374 w 496"/>
                <a:gd name="T105" fmla="*/ 3 h 422"/>
                <a:gd name="T106" fmla="*/ 365 w 496"/>
                <a:gd name="T107" fmla="*/ 7 h 422"/>
                <a:gd name="T108" fmla="*/ 356 w 496"/>
                <a:gd name="T109" fmla="*/ 11 h 422"/>
                <a:gd name="T110" fmla="*/ 348 w 496"/>
                <a:gd name="T111" fmla="*/ 19 h 422"/>
                <a:gd name="T112" fmla="*/ 342 w 496"/>
                <a:gd name="T113" fmla="*/ 28 h 422"/>
                <a:gd name="T114" fmla="*/ 337 w 496"/>
                <a:gd name="T115" fmla="*/ 39 h 422"/>
                <a:gd name="T116" fmla="*/ 255 w 496"/>
                <a:gd name="T117" fmla="*/ 246 h 4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96" h="422">
                  <a:moveTo>
                    <a:pt x="255" y="246"/>
                  </a:moveTo>
                  <a:lnTo>
                    <a:pt x="255" y="246"/>
                  </a:lnTo>
                  <a:lnTo>
                    <a:pt x="251" y="257"/>
                  </a:lnTo>
                  <a:lnTo>
                    <a:pt x="248" y="270"/>
                  </a:lnTo>
                  <a:lnTo>
                    <a:pt x="248" y="270"/>
                  </a:lnTo>
                  <a:lnTo>
                    <a:pt x="244" y="257"/>
                  </a:lnTo>
                  <a:lnTo>
                    <a:pt x="241" y="246"/>
                  </a:lnTo>
                  <a:lnTo>
                    <a:pt x="159" y="39"/>
                  </a:lnTo>
                  <a:lnTo>
                    <a:pt x="159" y="39"/>
                  </a:lnTo>
                  <a:lnTo>
                    <a:pt x="153" y="28"/>
                  </a:lnTo>
                  <a:lnTo>
                    <a:pt x="147" y="19"/>
                  </a:lnTo>
                  <a:lnTo>
                    <a:pt x="140" y="11"/>
                  </a:lnTo>
                  <a:lnTo>
                    <a:pt x="132" y="7"/>
                  </a:lnTo>
                  <a:lnTo>
                    <a:pt x="122" y="3"/>
                  </a:lnTo>
                  <a:lnTo>
                    <a:pt x="110" y="1"/>
                  </a:lnTo>
                  <a:lnTo>
                    <a:pt x="98" y="1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58" y="1"/>
                  </a:lnTo>
                  <a:lnTo>
                    <a:pt x="42" y="2"/>
                  </a:lnTo>
                  <a:lnTo>
                    <a:pt x="0" y="422"/>
                  </a:lnTo>
                  <a:lnTo>
                    <a:pt x="93" y="422"/>
                  </a:lnTo>
                  <a:lnTo>
                    <a:pt x="113" y="140"/>
                  </a:lnTo>
                  <a:lnTo>
                    <a:pt x="201" y="353"/>
                  </a:lnTo>
                  <a:lnTo>
                    <a:pt x="201" y="353"/>
                  </a:lnTo>
                  <a:lnTo>
                    <a:pt x="204" y="359"/>
                  </a:lnTo>
                  <a:lnTo>
                    <a:pt x="208" y="364"/>
                  </a:lnTo>
                  <a:lnTo>
                    <a:pt x="213" y="368"/>
                  </a:lnTo>
                  <a:lnTo>
                    <a:pt x="218" y="371"/>
                  </a:lnTo>
                  <a:lnTo>
                    <a:pt x="224" y="373"/>
                  </a:lnTo>
                  <a:lnTo>
                    <a:pt x="231" y="376"/>
                  </a:lnTo>
                  <a:lnTo>
                    <a:pt x="239" y="377"/>
                  </a:lnTo>
                  <a:lnTo>
                    <a:pt x="248" y="377"/>
                  </a:lnTo>
                  <a:lnTo>
                    <a:pt x="248" y="377"/>
                  </a:lnTo>
                  <a:lnTo>
                    <a:pt x="257" y="377"/>
                  </a:lnTo>
                  <a:lnTo>
                    <a:pt x="266" y="376"/>
                  </a:lnTo>
                  <a:lnTo>
                    <a:pt x="273" y="373"/>
                  </a:lnTo>
                  <a:lnTo>
                    <a:pt x="279" y="371"/>
                  </a:lnTo>
                  <a:lnTo>
                    <a:pt x="284" y="368"/>
                  </a:lnTo>
                  <a:lnTo>
                    <a:pt x="288" y="364"/>
                  </a:lnTo>
                  <a:lnTo>
                    <a:pt x="291" y="359"/>
                  </a:lnTo>
                  <a:lnTo>
                    <a:pt x="294" y="353"/>
                  </a:lnTo>
                  <a:lnTo>
                    <a:pt x="382" y="140"/>
                  </a:lnTo>
                  <a:lnTo>
                    <a:pt x="403" y="422"/>
                  </a:lnTo>
                  <a:lnTo>
                    <a:pt x="496" y="422"/>
                  </a:lnTo>
                  <a:lnTo>
                    <a:pt x="454" y="2"/>
                  </a:lnTo>
                  <a:lnTo>
                    <a:pt x="454" y="2"/>
                  </a:lnTo>
                  <a:lnTo>
                    <a:pt x="438" y="1"/>
                  </a:lnTo>
                  <a:lnTo>
                    <a:pt x="412" y="0"/>
                  </a:lnTo>
                  <a:lnTo>
                    <a:pt x="412" y="0"/>
                  </a:lnTo>
                  <a:lnTo>
                    <a:pt x="397" y="1"/>
                  </a:lnTo>
                  <a:lnTo>
                    <a:pt x="385" y="1"/>
                  </a:lnTo>
                  <a:lnTo>
                    <a:pt x="374" y="3"/>
                  </a:lnTo>
                  <a:lnTo>
                    <a:pt x="365" y="7"/>
                  </a:lnTo>
                  <a:lnTo>
                    <a:pt x="356" y="11"/>
                  </a:lnTo>
                  <a:lnTo>
                    <a:pt x="348" y="19"/>
                  </a:lnTo>
                  <a:lnTo>
                    <a:pt x="342" y="28"/>
                  </a:lnTo>
                  <a:lnTo>
                    <a:pt x="337" y="39"/>
                  </a:lnTo>
                  <a:lnTo>
                    <a:pt x="255" y="24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77" name="Freeform 76"/>
            <p:cNvSpPr>
              <a:spLocks/>
            </p:cNvSpPr>
            <p:nvPr userDrawn="1"/>
          </p:nvSpPr>
          <p:spPr bwMode="auto">
            <a:xfrm>
              <a:off x="4671" y="4034"/>
              <a:ext cx="43" cy="29"/>
            </a:xfrm>
            <a:custGeom>
              <a:avLst/>
              <a:gdLst>
                <a:gd name="T0" fmla="*/ 171 w 171"/>
                <a:gd name="T1" fmla="*/ 93 h 116"/>
                <a:gd name="T2" fmla="*/ 171 w 171"/>
                <a:gd name="T3" fmla="*/ 93 h 116"/>
                <a:gd name="T4" fmla="*/ 151 w 171"/>
                <a:gd name="T5" fmla="*/ 99 h 116"/>
                <a:gd name="T6" fmla="*/ 125 w 171"/>
                <a:gd name="T7" fmla="*/ 108 h 116"/>
                <a:gd name="T8" fmla="*/ 110 w 171"/>
                <a:gd name="T9" fmla="*/ 111 h 116"/>
                <a:gd name="T10" fmla="*/ 96 w 171"/>
                <a:gd name="T11" fmla="*/ 114 h 116"/>
                <a:gd name="T12" fmla="*/ 82 w 171"/>
                <a:gd name="T13" fmla="*/ 116 h 116"/>
                <a:gd name="T14" fmla="*/ 67 w 171"/>
                <a:gd name="T15" fmla="*/ 116 h 116"/>
                <a:gd name="T16" fmla="*/ 67 w 171"/>
                <a:gd name="T17" fmla="*/ 116 h 116"/>
                <a:gd name="T18" fmla="*/ 54 w 171"/>
                <a:gd name="T19" fmla="*/ 116 h 116"/>
                <a:gd name="T20" fmla="*/ 41 w 171"/>
                <a:gd name="T21" fmla="*/ 114 h 116"/>
                <a:gd name="T22" fmla="*/ 30 w 171"/>
                <a:gd name="T23" fmla="*/ 110 h 116"/>
                <a:gd name="T24" fmla="*/ 24 w 171"/>
                <a:gd name="T25" fmla="*/ 108 h 116"/>
                <a:gd name="T26" fmla="*/ 19 w 171"/>
                <a:gd name="T27" fmla="*/ 105 h 116"/>
                <a:gd name="T28" fmla="*/ 15 w 171"/>
                <a:gd name="T29" fmla="*/ 101 h 116"/>
                <a:gd name="T30" fmla="*/ 11 w 171"/>
                <a:gd name="T31" fmla="*/ 97 h 116"/>
                <a:gd name="T32" fmla="*/ 8 w 171"/>
                <a:gd name="T33" fmla="*/ 92 h 116"/>
                <a:gd name="T34" fmla="*/ 5 w 171"/>
                <a:gd name="T35" fmla="*/ 87 h 116"/>
                <a:gd name="T36" fmla="*/ 3 w 171"/>
                <a:gd name="T37" fmla="*/ 82 h 116"/>
                <a:gd name="T38" fmla="*/ 2 w 171"/>
                <a:gd name="T39" fmla="*/ 76 h 116"/>
                <a:gd name="T40" fmla="*/ 1 w 171"/>
                <a:gd name="T41" fmla="*/ 69 h 116"/>
                <a:gd name="T42" fmla="*/ 0 w 171"/>
                <a:gd name="T43" fmla="*/ 61 h 116"/>
                <a:gd name="T44" fmla="*/ 0 w 171"/>
                <a:gd name="T45" fmla="*/ 61 h 116"/>
                <a:gd name="T46" fmla="*/ 1 w 171"/>
                <a:gd name="T47" fmla="*/ 49 h 116"/>
                <a:gd name="T48" fmla="*/ 4 w 171"/>
                <a:gd name="T49" fmla="*/ 38 h 116"/>
                <a:gd name="T50" fmla="*/ 6 w 171"/>
                <a:gd name="T51" fmla="*/ 33 h 116"/>
                <a:gd name="T52" fmla="*/ 9 w 171"/>
                <a:gd name="T53" fmla="*/ 27 h 116"/>
                <a:gd name="T54" fmla="*/ 13 w 171"/>
                <a:gd name="T55" fmla="*/ 23 h 116"/>
                <a:gd name="T56" fmla="*/ 16 w 171"/>
                <a:gd name="T57" fmla="*/ 19 h 116"/>
                <a:gd name="T58" fmla="*/ 21 w 171"/>
                <a:gd name="T59" fmla="*/ 16 h 116"/>
                <a:gd name="T60" fmla="*/ 26 w 171"/>
                <a:gd name="T61" fmla="*/ 13 h 116"/>
                <a:gd name="T62" fmla="*/ 33 w 171"/>
                <a:gd name="T63" fmla="*/ 10 h 116"/>
                <a:gd name="T64" fmla="*/ 39 w 171"/>
                <a:gd name="T65" fmla="*/ 8 h 116"/>
                <a:gd name="T66" fmla="*/ 55 w 171"/>
                <a:gd name="T67" fmla="*/ 5 h 116"/>
                <a:gd name="T68" fmla="*/ 72 w 171"/>
                <a:gd name="T69" fmla="*/ 3 h 116"/>
                <a:gd name="T70" fmla="*/ 171 w 171"/>
                <a:gd name="T71" fmla="*/ 0 h 116"/>
                <a:gd name="T72" fmla="*/ 171 w 171"/>
                <a:gd name="T73" fmla="*/ 93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71" h="116">
                  <a:moveTo>
                    <a:pt x="171" y="93"/>
                  </a:moveTo>
                  <a:lnTo>
                    <a:pt x="171" y="93"/>
                  </a:lnTo>
                  <a:lnTo>
                    <a:pt x="151" y="99"/>
                  </a:lnTo>
                  <a:lnTo>
                    <a:pt x="125" y="108"/>
                  </a:lnTo>
                  <a:lnTo>
                    <a:pt x="110" y="111"/>
                  </a:lnTo>
                  <a:lnTo>
                    <a:pt x="96" y="114"/>
                  </a:lnTo>
                  <a:lnTo>
                    <a:pt x="82" y="116"/>
                  </a:lnTo>
                  <a:lnTo>
                    <a:pt x="67" y="116"/>
                  </a:lnTo>
                  <a:lnTo>
                    <a:pt x="67" y="116"/>
                  </a:lnTo>
                  <a:lnTo>
                    <a:pt x="54" y="116"/>
                  </a:lnTo>
                  <a:lnTo>
                    <a:pt x="41" y="114"/>
                  </a:lnTo>
                  <a:lnTo>
                    <a:pt x="30" y="110"/>
                  </a:lnTo>
                  <a:lnTo>
                    <a:pt x="24" y="108"/>
                  </a:lnTo>
                  <a:lnTo>
                    <a:pt x="19" y="105"/>
                  </a:lnTo>
                  <a:lnTo>
                    <a:pt x="15" y="101"/>
                  </a:lnTo>
                  <a:lnTo>
                    <a:pt x="11" y="97"/>
                  </a:lnTo>
                  <a:lnTo>
                    <a:pt x="8" y="92"/>
                  </a:lnTo>
                  <a:lnTo>
                    <a:pt x="5" y="87"/>
                  </a:lnTo>
                  <a:lnTo>
                    <a:pt x="3" y="82"/>
                  </a:lnTo>
                  <a:lnTo>
                    <a:pt x="2" y="76"/>
                  </a:lnTo>
                  <a:lnTo>
                    <a:pt x="1" y="69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1" y="49"/>
                  </a:lnTo>
                  <a:lnTo>
                    <a:pt x="4" y="38"/>
                  </a:lnTo>
                  <a:lnTo>
                    <a:pt x="6" y="33"/>
                  </a:lnTo>
                  <a:lnTo>
                    <a:pt x="9" y="27"/>
                  </a:lnTo>
                  <a:lnTo>
                    <a:pt x="13" y="23"/>
                  </a:lnTo>
                  <a:lnTo>
                    <a:pt x="16" y="19"/>
                  </a:lnTo>
                  <a:lnTo>
                    <a:pt x="21" y="16"/>
                  </a:lnTo>
                  <a:lnTo>
                    <a:pt x="26" y="13"/>
                  </a:lnTo>
                  <a:lnTo>
                    <a:pt x="33" y="10"/>
                  </a:lnTo>
                  <a:lnTo>
                    <a:pt x="39" y="8"/>
                  </a:lnTo>
                  <a:lnTo>
                    <a:pt x="55" y="5"/>
                  </a:lnTo>
                  <a:lnTo>
                    <a:pt x="72" y="3"/>
                  </a:lnTo>
                  <a:lnTo>
                    <a:pt x="171" y="0"/>
                  </a:lnTo>
                  <a:lnTo>
                    <a:pt x="171" y="9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78" name="Freeform 77"/>
            <p:cNvSpPr>
              <a:spLocks/>
            </p:cNvSpPr>
            <p:nvPr userDrawn="1"/>
          </p:nvSpPr>
          <p:spPr bwMode="auto">
            <a:xfrm>
              <a:off x="4649" y="3974"/>
              <a:ext cx="88" cy="107"/>
            </a:xfrm>
            <a:custGeom>
              <a:avLst/>
              <a:gdLst>
                <a:gd name="T0" fmla="*/ 205 w 352"/>
                <a:gd name="T1" fmla="*/ 0 h 428"/>
                <a:gd name="T2" fmla="*/ 147 w 352"/>
                <a:gd name="T3" fmla="*/ 4 h 428"/>
                <a:gd name="T4" fmla="*/ 97 w 352"/>
                <a:gd name="T5" fmla="*/ 12 h 428"/>
                <a:gd name="T6" fmla="*/ 58 w 352"/>
                <a:gd name="T7" fmla="*/ 23 h 428"/>
                <a:gd name="T8" fmla="*/ 33 w 352"/>
                <a:gd name="T9" fmla="*/ 33 h 428"/>
                <a:gd name="T10" fmla="*/ 52 w 352"/>
                <a:gd name="T11" fmla="*/ 102 h 428"/>
                <a:gd name="T12" fmla="*/ 92 w 352"/>
                <a:gd name="T13" fmla="*/ 91 h 428"/>
                <a:gd name="T14" fmla="*/ 133 w 352"/>
                <a:gd name="T15" fmla="*/ 82 h 428"/>
                <a:gd name="T16" fmla="*/ 179 w 352"/>
                <a:gd name="T17" fmla="*/ 79 h 428"/>
                <a:gd name="T18" fmla="*/ 197 w 352"/>
                <a:gd name="T19" fmla="*/ 80 h 428"/>
                <a:gd name="T20" fmla="*/ 221 w 352"/>
                <a:gd name="T21" fmla="*/ 84 h 428"/>
                <a:gd name="T22" fmla="*/ 234 w 352"/>
                <a:gd name="T23" fmla="*/ 90 h 428"/>
                <a:gd name="T24" fmla="*/ 244 w 352"/>
                <a:gd name="T25" fmla="*/ 98 h 428"/>
                <a:gd name="T26" fmla="*/ 251 w 352"/>
                <a:gd name="T27" fmla="*/ 108 h 428"/>
                <a:gd name="T28" fmla="*/ 256 w 352"/>
                <a:gd name="T29" fmla="*/ 120 h 428"/>
                <a:gd name="T30" fmla="*/ 260 w 352"/>
                <a:gd name="T31" fmla="*/ 137 h 428"/>
                <a:gd name="T32" fmla="*/ 260 w 352"/>
                <a:gd name="T33" fmla="*/ 176 h 428"/>
                <a:gd name="T34" fmla="*/ 179 w 352"/>
                <a:gd name="T35" fmla="*/ 176 h 428"/>
                <a:gd name="T36" fmla="*/ 132 w 352"/>
                <a:gd name="T37" fmla="*/ 179 h 428"/>
                <a:gd name="T38" fmla="*/ 93 w 352"/>
                <a:gd name="T39" fmla="*/ 187 h 428"/>
                <a:gd name="T40" fmla="*/ 61 w 352"/>
                <a:gd name="T41" fmla="*/ 200 h 428"/>
                <a:gd name="T42" fmla="*/ 38 w 352"/>
                <a:gd name="T43" fmla="*/ 216 h 428"/>
                <a:gd name="T44" fmla="*/ 20 w 352"/>
                <a:gd name="T45" fmla="*/ 236 h 428"/>
                <a:gd name="T46" fmla="*/ 9 w 352"/>
                <a:gd name="T47" fmla="*/ 257 h 428"/>
                <a:gd name="T48" fmla="*/ 2 w 352"/>
                <a:gd name="T49" fmla="*/ 282 h 428"/>
                <a:gd name="T50" fmla="*/ 0 w 352"/>
                <a:gd name="T51" fmla="*/ 307 h 428"/>
                <a:gd name="T52" fmla="*/ 1 w 352"/>
                <a:gd name="T53" fmla="*/ 323 h 428"/>
                <a:gd name="T54" fmla="*/ 7 w 352"/>
                <a:gd name="T55" fmla="*/ 352 h 428"/>
                <a:gd name="T56" fmla="*/ 19 w 352"/>
                <a:gd name="T57" fmla="*/ 376 h 428"/>
                <a:gd name="T58" fmla="*/ 35 w 352"/>
                <a:gd name="T59" fmla="*/ 394 h 428"/>
                <a:gd name="T60" fmla="*/ 54 w 352"/>
                <a:gd name="T61" fmla="*/ 408 h 428"/>
                <a:gd name="T62" fmla="*/ 77 w 352"/>
                <a:gd name="T63" fmla="*/ 418 h 428"/>
                <a:gd name="T64" fmla="*/ 101 w 352"/>
                <a:gd name="T65" fmla="*/ 424 h 428"/>
                <a:gd name="T66" fmla="*/ 126 w 352"/>
                <a:gd name="T67" fmla="*/ 427 h 428"/>
                <a:gd name="T68" fmla="*/ 138 w 352"/>
                <a:gd name="T69" fmla="*/ 428 h 428"/>
                <a:gd name="T70" fmla="*/ 164 w 352"/>
                <a:gd name="T71" fmla="*/ 426 h 428"/>
                <a:gd name="T72" fmla="*/ 209 w 352"/>
                <a:gd name="T73" fmla="*/ 418 h 428"/>
                <a:gd name="T74" fmla="*/ 241 w 352"/>
                <a:gd name="T75" fmla="*/ 406 h 428"/>
                <a:gd name="T76" fmla="*/ 260 w 352"/>
                <a:gd name="T77" fmla="*/ 397 h 428"/>
                <a:gd name="T78" fmla="*/ 264 w 352"/>
                <a:gd name="T79" fmla="*/ 396 h 428"/>
                <a:gd name="T80" fmla="*/ 270 w 352"/>
                <a:gd name="T81" fmla="*/ 398 h 428"/>
                <a:gd name="T82" fmla="*/ 284 w 352"/>
                <a:gd name="T83" fmla="*/ 404 h 428"/>
                <a:gd name="T84" fmla="*/ 311 w 352"/>
                <a:gd name="T85" fmla="*/ 411 h 428"/>
                <a:gd name="T86" fmla="*/ 352 w 352"/>
                <a:gd name="T87" fmla="*/ 413 h 428"/>
                <a:gd name="T88" fmla="*/ 352 w 352"/>
                <a:gd name="T89" fmla="*/ 122 h 428"/>
                <a:gd name="T90" fmla="*/ 350 w 352"/>
                <a:gd name="T91" fmla="*/ 92 h 428"/>
                <a:gd name="T92" fmla="*/ 343 w 352"/>
                <a:gd name="T93" fmla="*/ 66 h 428"/>
                <a:gd name="T94" fmla="*/ 331 w 352"/>
                <a:gd name="T95" fmla="*/ 45 h 428"/>
                <a:gd name="T96" fmla="*/ 314 w 352"/>
                <a:gd name="T97" fmla="*/ 29 h 428"/>
                <a:gd name="T98" fmla="*/ 293 w 352"/>
                <a:gd name="T99" fmla="*/ 15 h 428"/>
                <a:gd name="T100" fmla="*/ 268 w 352"/>
                <a:gd name="T101" fmla="*/ 7 h 428"/>
                <a:gd name="T102" fmla="*/ 238 w 352"/>
                <a:gd name="T103" fmla="*/ 2 h 428"/>
                <a:gd name="T104" fmla="*/ 205 w 352"/>
                <a:gd name="T105" fmla="*/ 0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52" h="428">
                  <a:moveTo>
                    <a:pt x="205" y="0"/>
                  </a:moveTo>
                  <a:lnTo>
                    <a:pt x="205" y="0"/>
                  </a:lnTo>
                  <a:lnTo>
                    <a:pt x="176" y="1"/>
                  </a:lnTo>
                  <a:lnTo>
                    <a:pt x="147" y="4"/>
                  </a:lnTo>
                  <a:lnTo>
                    <a:pt x="121" y="7"/>
                  </a:lnTo>
                  <a:lnTo>
                    <a:pt x="97" y="12"/>
                  </a:lnTo>
                  <a:lnTo>
                    <a:pt x="77" y="17"/>
                  </a:lnTo>
                  <a:lnTo>
                    <a:pt x="58" y="23"/>
                  </a:lnTo>
                  <a:lnTo>
                    <a:pt x="44" y="28"/>
                  </a:lnTo>
                  <a:lnTo>
                    <a:pt x="33" y="33"/>
                  </a:lnTo>
                  <a:lnTo>
                    <a:pt x="52" y="102"/>
                  </a:lnTo>
                  <a:lnTo>
                    <a:pt x="52" y="102"/>
                  </a:lnTo>
                  <a:lnTo>
                    <a:pt x="63" y="98"/>
                  </a:lnTo>
                  <a:lnTo>
                    <a:pt x="92" y="91"/>
                  </a:lnTo>
                  <a:lnTo>
                    <a:pt x="111" y="86"/>
                  </a:lnTo>
                  <a:lnTo>
                    <a:pt x="133" y="82"/>
                  </a:lnTo>
                  <a:lnTo>
                    <a:pt x="155" y="80"/>
                  </a:lnTo>
                  <a:lnTo>
                    <a:pt x="179" y="79"/>
                  </a:lnTo>
                  <a:lnTo>
                    <a:pt x="179" y="79"/>
                  </a:lnTo>
                  <a:lnTo>
                    <a:pt x="197" y="80"/>
                  </a:lnTo>
                  <a:lnTo>
                    <a:pt x="214" y="82"/>
                  </a:lnTo>
                  <a:lnTo>
                    <a:pt x="221" y="84"/>
                  </a:lnTo>
                  <a:lnTo>
                    <a:pt x="228" y="86"/>
                  </a:lnTo>
                  <a:lnTo>
                    <a:pt x="234" y="90"/>
                  </a:lnTo>
                  <a:lnTo>
                    <a:pt x="239" y="94"/>
                  </a:lnTo>
                  <a:lnTo>
                    <a:pt x="244" y="98"/>
                  </a:lnTo>
                  <a:lnTo>
                    <a:pt x="248" y="102"/>
                  </a:lnTo>
                  <a:lnTo>
                    <a:pt x="251" y="108"/>
                  </a:lnTo>
                  <a:lnTo>
                    <a:pt x="254" y="114"/>
                  </a:lnTo>
                  <a:lnTo>
                    <a:pt x="256" y="120"/>
                  </a:lnTo>
                  <a:lnTo>
                    <a:pt x="258" y="129"/>
                  </a:lnTo>
                  <a:lnTo>
                    <a:pt x="260" y="137"/>
                  </a:lnTo>
                  <a:lnTo>
                    <a:pt x="260" y="146"/>
                  </a:lnTo>
                  <a:lnTo>
                    <a:pt x="260" y="176"/>
                  </a:lnTo>
                  <a:lnTo>
                    <a:pt x="179" y="176"/>
                  </a:lnTo>
                  <a:lnTo>
                    <a:pt x="179" y="176"/>
                  </a:lnTo>
                  <a:lnTo>
                    <a:pt x="154" y="177"/>
                  </a:lnTo>
                  <a:lnTo>
                    <a:pt x="132" y="179"/>
                  </a:lnTo>
                  <a:lnTo>
                    <a:pt x="111" y="182"/>
                  </a:lnTo>
                  <a:lnTo>
                    <a:pt x="93" y="187"/>
                  </a:lnTo>
                  <a:lnTo>
                    <a:pt x="77" y="192"/>
                  </a:lnTo>
                  <a:lnTo>
                    <a:pt x="61" y="200"/>
                  </a:lnTo>
                  <a:lnTo>
                    <a:pt x="49" y="207"/>
                  </a:lnTo>
                  <a:lnTo>
                    <a:pt x="38" y="216"/>
                  </a:lnTo>
                  <a:lnTo>
                    <a:pt x="29" y="225"/>
                  </a:lnTo>
                  <a:lnTo>
                    <a:pt x="20" y="236"/>
                  </a:lnTo>
                  <a:lnTo>
                    <a:pt x="14" y="246"/>
                  </a:lnTo>
                  <a:lnTo>
                    <a:pt x="9" y="257"/>
                  </a:lnTo>
                  <a:lnTo>
                    <a:pt x="5" y="270"/>
                  </a:lnTo>
                  <a:lnTo>
                    <a:pt x="2" y="282"/>
                  </a:lnTo>
                  <a:lnTo>
                    <a:pt x="1" y="294"/>
                  </a:lnTo>
                  <a:lnTo>
                    <a:pt x="0" y="307"/>
                  </a:lnTo>
                  <a:lnTo>
                    <a:pt x="0" y="307"/>
                  </a:lnTo>
                  <a:lnTo>
                    <a:pt x="1" y="323"/>
                  </a:lnTo>
                  <a:lnTo>
                    <a:pt x="3" y="338"/>
                  </a:lnTo>
                  <a:lnTo>
                    <a:pt x="7" y="352"/>
                  </a:lnTo>
                  <a:lnTo>
                    <a:pt x="12" y="364"/>
                  </a:lnTo>
                  <a:lnTo>
                    <a:pt x="19" y="376"/>
                  </a:lnTo>
                  <a:lnTo>
                    <a:pt x="27" y="386"/>
                  </a:lnTo>
                  <a:lnTo>
                    <a:pt x="35" y="394"/>
                  </a:lnTo>
                  <a:lnTo>
                    <a:pt x="45" y="401"/>
                  </a:lnTo>
                  <a:lnTo>
                    <a:pt x="54" y="408"/>
                  </a:lnTo>
                  <a:lnTo>
                    <a:pt x="65" y="414"/>
                  </a:lnTo>
                  <a:lnTo>
                    <a:pt x="77" y="418"/>
                  </a:lnTo>
                  <a:lnTo>
                    <a:pt x="89" y="422"/>
                  </a:lnTo>
                  <a:lnTo>
                    <a:pt x="101" y="424"/>
                  </a:lnTo>
                  <a:lnTo>
                    <a:pt x="113" y="426"/>
                  </a:lnTo>
                  <a:lnTo>
                    <a:pt x="126" y="427"/>
                  </a:lnTo>
                  <a:lnTo>
                    <a:pt x="138" y="428"/>
                  </a:lnTo>
                  <a:lnTo>
                    <a:pt x="138" y="428"/>
                  </a:lnTo>
                  <a:lnTo>
                    <a:pt x="151" y="427"/>
                  </a:lnTo>
                  <a:lnTo>
                    <a:pt x="164" y="426"/>
                  </a:lnTo>
                  <a:lnTo>
                    <a:pt x="189" y="423"/>
                  </a:lnTo>
                  <a:lnTo>
                    <a:pt x="209" y="418"/>
                  </a:lnTo>
                  <a:lnTo>
                    <a:pt x="227" y="412"/>
                  </a:lnTo>
                  <a:lnTo>
                    <a:pt x="241" y="406"/>
                  </a:lnTo>
                  <a:lnTo>
                    <a:pt x="252" y="401"/>
                  </a:lnTo>
                  <a:lnTo>
                    <a:pt x="260" y="397"/>
                  </a:lnTo>
                  <a:lnTo>
                    <a:pt x="264" y="396"/>
                  </a:lnTo>
                  <a:lnTo>
                    <a:pt x="264" y="396"/>
                  </a:lnTo>
                  <a:lnTo>
                    <a:pt x="266" y="397"/>
                  </a:lnTo>
                  <a:lnTo>
                    <a:pt x="270" y="398"/>
                  </a:lnTo>
                  <a:lnTo>
                    <a:pt x="276" y="401"/>
                  </a:lnTo>
                  <a:lnTo>
                    <a:pt x="284" y="404"/>
                  </a:lnTo>
                  <a:lnTo>
                    <a:pt x="295" y="407"/>
                  </a:lnTo>
                  <a:lnTo>
                    <a:pt x="311" y="411"/>
                  </a:lnTo>
                  <a:lnTo>
                    <a:pt x="329" y="412"/>
                  </a:lnTo>
                  <a:lnTo>
                    <a:pt x="352" y="413"/>
                  </a:lnTo>
                  <a:lnTo>
                    <a:pt x="352" y="122"/>
                  </a:lnTo>
                  <a:lnTo>
                    <a:pt x="352" y="122"/>
                  </a:lnTo>
                  <a:lnTo>
                    <a:pt x="352" y="106"/>
                  </a:lnTo>
                  <a:lnTo>
                    <a:pt x="350" y="92"/>
                  </a:lnTo>
                  <a:lnTo>
                    <a:pt x="347" y="78"/>
                  </a:lnTo>
                  <a:lnTo>
                    <a:pt x="343" y="66"/>
                  </a:lnTo>
                  <a:lnTo>
                    <a:pt x="337" y="56"/>
                  </a:lnTo>
                  <a:lnTo>
                    <a:pt x="331" y="45"/>
                  </a:lnTo>
                  <a:lnTo>
                    <a:pt x="323" y="36"/>
                  </a:lnTo>
                  <a:lnTo>
                    <a:pt x="314" y="29"/>
                  </a:lnTo>
                  <a:lnTo>
                    <a:pt x="304" y="22"/>
                  </a:lnTo>
                  <a:lnTo>
                    <a:pt x="293" y="15"/>
                  </a:lnTo>
                  <a:lnTo>
                    <a:pt x="281" y="11"/>
                  </a:lnTo>
                  <a:lnTo>
                    <a:pt x="268" y="7"/>
                  </a:lnTo>
                  <a:lnTo>
                    <a:pt x="253" y="4"/>
                  </a:lnTo>
                  <a:lnTo>
                    <a:pt x="238" y="2"/>
                  </a:lnTo>
                  <a:lnTo>
                    <a:pt x="223" y="1"/>
                  </a:lnTo>
                  <a:lnTo>
                    <a:pt x="205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79" name="Freeform 10"/>
            <p:cNvSpPr>
              <a:spLocks/>
            </p:cNvSpPr>
            <p:nvPr userDrawn="1"/>
          </p:nvSpPr>
          <p:spPr bwMode="auto">
            <a:xfrm>
              <a:off x="4936" y="4034"/>
              <a:ext cx="43" cy="29"/>
            </a:xfrm>
            <a:custGeom>
              <a:avLst/>
              <a:gdLst>
                <a:gd name="T0" fmla="*/ 171 w 171"/>
                <a:gd name="T1" fmla="*/ 93 h 116"/>
                <a:gd name="T2" fmla="*/ 171 w 171"/>
                <a:gd name="T3" fmla="*/ 93 h 116"/>
                <a:gd name="T4" fmla="*/ 152 w 171"/>
                <a:gd name="T5" fmla="*/ 99 h 116"/>
                <a:gd name="T6" fmla="*/ 125 w 171"/>
                <a:gd name="T7" fmla="*/ 108 h 116"/>
                <a:gd name="T8" fmla="*/ 111 w 171"/>
                <a:gd name="T9" fmla="*/ 111 h 116"/>
                <a:gd name="T10" fmla="*/ 95 w 171"/>
                <a:gd name="T11" fmla="*/ 114 h 116"/>
                <a:gd name="T12" fmla="*/ 81 w 171"/>
                <a:gd name="T13" fmla="*/ 116 h 116"/>
                <a:gd name="T14" fmla="*/ 68 w 171"/>
                <a:gd name="T15" fmla="*/ 116 h 116"/>
                <a:gd name="T16" fmla="*/ 68 w 171"/>
                <a:gd name="T17" fmla="*/ 116 h 116"/>
                <a:gd name="T18" fmla="*/ 54 w 171"/>
                <a:gd name="T19" fmla="*/ 116 h 116"/>
                <a:gd name="T20" fmla="*/ 41 w 171"/>
                <a:gd name="T21" fmla="*/ 114 h 116"/>
                <a:gd name="T22" fmla="*/ 29 w 171"/>
                <a:gd name="T23" fmla="*/ 110 h 116"/>
                <a:gd name="T24" fmla="*/ 24 w 171"/>
                <a:gd name="T25" fmla="*/ 108 h 116"/>
                <a:gd name="T26" fmla="*/ 20 w 171"/>
                <a:gd name="T27" fmla="*/ 105 h 116"/>
                <a:gd name="T28" fmla="*/ 16 w 171"/>
                <a:gd name="T29" fmla="*/ 101 h 116"/>
                <a:gd name="T30" fmla="*/ 12 w 171"/>
                <a:gd name="T31" fmla="*/ 97 h 116"/>
                <a:gd name="T32" fmla="*/ 9 w 171"/>
                <a:gd name="T33" fmla="*/ 92 h 116"/>
                <a:gd name="T34" fmla="*/ 6 w 171"/>
                <a:gd name="T35" fmla="*/ 87 h 116"/>
                <a:gd name="T36" fmla="*/ 3 w 171"/>
                <a:gd name="T37" fmla="*/ 82 h 116"/>
                <a:gd name="T38" fmla="*/ 1 w 171"/>
                <a:gd name="T39" fmla="*/ 76 h 116"/>
                <a:gd name="T40" fmla="*/ 0 w 171"/>
                <a:gd name="T41" fmla="*/ 69 h 116"/>
                <a:gd name="T42" fmla="*/ 0 w 171"/>
                <a:gd name="T43" fmla="*/ 61 h 116"/>
                <a:gd name="T44" fmla="*/ 0 w 171"/>
                <a:gd name="T45" fmla="*/ 61 h 116"/>
                <a:gd name="T46" fmla="*/ 1 w 171"/>
                <a:gd name="T47" fmla="*/ 49 h 116"/>
                <a:gd name="T48" fmla="*/ 4 w 171"/>
                <a:gd name="T49" fmla="*/ 38 h 116"/>
                <a:gd name="T50" fmla="*/ 7 w 171"/>
                <a:gd name="T51" fmla="*/ 33 h 116"/>
                <a:gd name="T52" fmla="*/ 10 w 171"/>
                <a:gd name="T53" fmla="*/ 27 h 116"/>
                <a:gd name="T54" fmla="*/ 13 w 171"/>
                <a:gd name="T55" fmla="*/ 23 h 116"/>
                <a:gd name="T56" fmla="*/ 17 w 171"/>
                <a:gd name="T57" fmla="*/ 19 h 116"/>
                <a:gd name="T58" fmla="*/ 22 w 171"/>
                <a:gd name="T59" fmla="*/ 16 h 116"/>
                <a:gd name="T60" fmla="*/ 27 w 171"/>
                <a:gd name="T61" fmla="*/ 13 h 116"/>
                <a:gd name="T62" fmla="*/ 33 w 171"/>
                <a:gd name="T63" fmla="*/ 10 h 116"/>
                <a:gd name="T64" fmla="*/ 39 w 171"/>
                <a:gd name="T65" fmla="*/ 8 h 116"/>
                <a:gd name="T66" fmla="*/ 55 w 171"/>
                <a:gd name="T67" fmla="*/ 5 h 116"/>
                <a:gd name="T68" fmla="*/ 73 w 171"/>
                <a:gd name="T69" fmla="*/ 3 h 116"/>
                <a:gd name="T70" fmla="*/ 171 w 171"/>
                <a:gd name="T71" fmla="*/ 0 h 116"/>
                <a:gd name="T72" fmla="*/ 171 w 171"/>
                <a:gd name="T73" fmla="*/ 93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71" h="116">
                  <a:moveTo>
                    <a:pt x="171" y="93"/>
                  </a:moveTo>
                  <a:lnTo>
                    <a:pt x="171" y="93"/>
                  </a:lnTo>
                  <a:lnTo>
                    <a:pt x="152" y="99"/>
                  </a:lnTo>
                  <a:lnTo>
                    <a:pt x="125" y="108"/>
                  </a:lnTo>
                  <a:lnTo>
                    <a:pt x="111" y="111"/>
                  </a:lnTo>
                  <a:lnTo>
                    <a:pt x="95" y="114"/>
                  </a:lnTo>
                  <a:lnTo>
                    <a:pt x="81" y="116"/>
                  </a:lnTo>
                  <a:lnTo>
                    <a:pt x="68" y="116"/>
                  </a:lnTo>
                  <a:lnTo>
                    <a:pt x="68" y="116"/>
                  </a:lnTo>
                  <a:lnTo>
                    <a:pt x="54" y="116"/>
                  </a:lnTo>
                  <a:lnTo>
                    <a:pt x="41" y="114"/>
                  </a:lnTo>
                  <a:lnTo>
                    <a:pt x="29" y="110"/>
                  </a:lnTo>
                  <a:lnTo>
                    <a:pt x="24" y="108"/>
                  </a:lnTo>
                  <a:lnTo>
                    <a:pt x="20" y="105"/>
                  </a:lnTo>
                  <a:lnTo>
                    <a:pt x="16" y="101"/>
                  </a:lnTo>
                  <a:lnTo>
                    <a:pt x="12" y="97"/>
                  </a:lnTo>
                  <a:lnTo>
                    <a:pt x="9" y="92"/>
                  </a:lnTo>
                  <a:lnTo>
                    <a:pt x="6" y="87"/>
                  </a:lnTo>
                  <a:lnTo>
                    <a:pt x="3" y="82"/>
                  </a:lnTo>
                  <a:lnTo>
                    <a:pt x="1" y="76"/>
                  </a:lnTo>
                  <a:lnTo>
                    <a:pt x="0" y="69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1" y="49"/>
                  </a:lnTo>
                  <a:lnTo>
                    <a:pt x="4" y="38"/>
                  </a:lnTo>
                  <a:lnTo>
                    <a:pt x="7" y="33"/>
                  </a:lnTo>
                  <a:lnTo>
                    <a:pt x="10" y="27"/>
                  </a:lnTo>
                  <a:lnTo>
                    <a:pt x="13" y="23"/>
                  </a:lnTo>
                  <a:lnTo>
                    <a:pt x="17" y="19"/>
                  </a:lnTo>
                  <a:lnTo>
                    <a:pt x="22" y="16"/>
                  </a:lnTo>
                  <a:lnTo>
                    <a:pt x="27" y="13"/>
                  </a:lnTo>
                  <a:lnTo>
                    <a:pt x="33" y="10"/>
                  </a:lnTo>
                  <a:lnTo>
                    <a:pt x="39" y="8"/>
                  </a:lnTo>
                  <a:lnTo>
                    <a:pt x="55" y="5"/>
                  </a:lnTo>
                  <a:lnTo>
                    <a:pt x="73" y="3"/>
                  </a:lnTo>
                  <a:lnTo>
                    <a:pt x="171" y="0"/>
                  </a:lnTo>
                  <a:lnTo>
                    <a:pt x="171" y="9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80" name="Freeform 11"/>
            <p:cNvSpPr>
              <a:spLocks/>
            </p:cNvSpPr>
            <p:nvPr userDrawn="1"/>
          </p:nvSpPr>
          <p:spPr bwMode="auto">
            <a:xfrm>
              <a:off x="4914" y="3974"/>
              <a:ext cx="88" cy="107"/>
            </a:xfrm>
            <a:custGeom>
              <a:avLst/>
              <a:gdLst>
                <a:gd name="T0" fmla="*/ 206 w 353"/>
                <a:gd name="T1" fmla="*/ 0 h 428"/>
                <a:gd name="T2" fmla="*/ 148 w 353"/>
                <a:gd name="T3" fmla="*/ 4 h 428"/>
                <a:gd name="T4" fmla="*/ 98 w 353"/>
                <a:gd name="T5" fmla="*/ 12 h 428"/>
                <a:gd name="T6" fmla="*/ 59 w 353"/>
                <a:gd name="T7" fmla="*/ 23 h 428"/>
                <a:gd name="T8" fmla="*/ 33 w 353"/>
                <a:gd name="T9" fmla="*/ 33 h 428"/>
                <a:gd name="T10" fmla="*/ 53 w 353"/>
                <a:gd name="T11" fmla="*/ 102 h 428"/>
                <a:gd name="T12" fmla="*/ 92 w 353"/>
                <a:gd name="T13" fmla="*/ 91 h 428"/>
                <a:gd name="T14" fmla="*/ 132 w 353"/>
                <a:gd name="T15" fmla="*/ 82 h 428"/>
                <a:gd name="T16" fmla="*/ 178 w 353"/>
                <a:gd name="T17" fmla="*/ 79 h 428"/>
                <a:gd name="T18" fmla="*/ 198 w 353"/>
                <a:gd name="T19" fmla="*/ 80 h 428"/>
                <a:gd name="T20" fmla="*/ 221 w 353"/>
                <a:gd name="T21" fmla="*/ 84 h 428"/>
                <a:gd name="T22" fmla="*/ 233 w 353"/>
                <a:gd name="T23" fmla="*/ 90 h 428"/>
                <a:gd name="T24" fmla="*/ 244 w 353"/>
                <a:gd name="T25" fmla="*/ 98 h 428"/>
                <a:gd name="T26" fmla="*/ 252 w 353"/>
                <a:gd name="T27" fmla="*/ 108 h 428"/>
                <a:gd name="T28" fmla="*/ 257 w 353"/>
                <a:gd name="T29" fmla="*/ 120 h 428"/>
                <a:gd name="T30" fmla="*/ 259 w 353"/>
                <a:gd name="T31" fmla="*/ 137 h 428"/>
                <a:gd name="T32" fmla="*/ 260 w 353"/>
                <a:gd name="T33" fmla="*/ 176 h 428"/>
                <a:gd name="T34" fmla="*/ 178 w 353"/>
                <a:gd name="T35" fmla="*/ 176 h 428"/>
                <a:gd name="T36" fmla="*/ 131 w 353"/>
                <a:gd name="T37" fmla="*/ 179 h 428"/>
                <a:gd name="T38" fmla="*/ 92 w 353"/>
                <a:gd name="T39" fmla="*/ 187 h 428"/>
                <a:gd name="T40" fmla="*/ 62 w 353"/>
                <a:gd name="T41" fmla="*/ 200 h 428"/>
                <a:gd name="T42" fmla="*/ 38 w 353"/>
                <a:gd name="T43" fmla="*/ 216 h 428"/>
                <a:gd name="T44" fmla="*/ 21 w 353"/>
                <a:gd name="T45" fmla="*/ 236 h 428"/>
                <a:gd name="T46" fmla="*/ 9 w 353"/>
                <a:gd name="T47" fmla="*/ 257 h 428"/>
                <a:gd name="T48" fmla="*/ 3 w 353"/>
                <a:gd name="T49" fmla="*/ 282 h 428"/>
                <a:gd name="T50" fmla="*/ 0 w 353"/>
                <a:gd name="T51" fmla="*/ 307 h 428"/>
                <a:gd name="T52" fmla="*/ 2 w 353"/>
                <a:gd name="T53" fmla="*/ 323 h 428"/>
                <a:gd name="T54" fmla="*/ 8 w 353"/>
                <a:gd name="T55" fmla="*/ 352 h 428"/>
                <a:gd name="T56" fmla="*/ 19 w 353"/>
                <a:gd name="T57" fmla="*/ 376 h 428"/>
                <a:gd name="T58" fmla="*/ 35 w 353"/>
                <a:gd name="T59" fmla="*/ 394 h 428"/>
                <a:gd name="T60" fmla="*/ 55 w 353"/>
                <a:gd name="T61" fmla="*/ 408 h 428"/>
                <a:gd name="T62" fmla="*/ 77 w 353"/>
                <a:gd name="T63" fmla="*/ 418 h 428"/>
                <a:gd name="T64" fmla="*/ 101 w 353"/>
                <a:gd name="T65" fmla="*/ 424 h 428"/>
                <a:gd name="T66" fmla="*/ 125 w 353"/>
                <a:gd name="T67" fmla="*/ 427 h 428"/>
                <a:gd name="T68" fmla="*/ 137 w 353"/>
                <a:gd name="T69" fmla="*/ 428 h 428"/>
                <a:gd name="T70" fmla="*/ 165 w 353"/>
                <a:gd name="T71" fmla="*/ 426 h 428"/>
                <a:gd name="T72" fmla="*/ 210 w 353"/>
                <a:gd name="T73" fmla="*/ 418 h 428"/>
                <a:gd name="T74" fmla="*/ 242 w 353"/>
                <a:gd name="T75" fmla="*/ 406 h 428"/>
                <a:gd name="T76" fmla="*/ 260 w 353"/>
                <a:gd name="T77" fmla="*/ 397 h 428"/>
                <a:gd name="T78" fmla="*/ 264 w 353"/>
                <a:gd name="T79" fmla="*/ 396 h 428"/>
                <a:gd name="T80" fmla="*/ 269 w 353"/>
                <a:gd name="T81" fmla="*/ 398 h 428"/>
                <a:gd name="T82" fmla="*/ 283 w 353"/>
                <a:gd name="T83" fmla="*/ 404 h 428"/>
                <a:gd name="T84" fmla="*/ 310 w 353"/>
                <a:gd name="T85" fmla="*/ 411 h 428"/>
                <a:gd name="T86" fmla="*/ 353 w 353"/>
                <a:gd name="T87" fmla="*/ 413 h 428"/>
                <a:gd name="T88" fmla="*/ 353 w 353"/>
                <a:gd name="T89" fmla="*/ 122 h 428"/>
                <a:gd name="T90" fmla="*/ 351 w 353"/>
                <a:gd name="T91" fmla="*/ 92 h 428"/>
                <a:gd name="T92" fmla="*/ 343 w 353"/>
                <a:gd name="T93" fmla="*/ 66 h 428"/>
                <a:gd name="T94" fmla="*/ 330 w 353"/>
                <a:gd name="T95" fmla="*/ 45 h 428"/>
                <a:gd name="T96" fmla="*/ 314 w 353"/>
                <a:gd name="T97" fmla="*/ 29 h 428"/>
                <a:gd name="T98" fmla="*/ 293 w 353"/>
                <a:gd name="T99" fmla="*/ 15 h 428"/>
                <a:gd name="T100" fmla="*/ 268 w 353"/>
                <a:gd name="T101" fmla="*/ 7 h 428"/>
                <a:gd name="T102" fmla="*/ 239 w 353"/>
                <a:gd name="T103" fmla="*/ 2 h 428"/>
                <a:gd name="T104" fmla="*/ 206 w 353"/>
                <a:gd name="T105" fmla="*/ 0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53" h="428">
                  <a:moveTo>
                    <a:pt x="206" y="0"/>
                  </a:moveTo>
                  <a:lnTo>
                    <a:pt x="206" y="0"/>
                  </a:lnTo>
                  <a:lnTo>
                    <a:pt x="175" y="1"/>
                  </a:lnTo>
                  <a:lnTo>
                    <a:pt x="148" y="4"/>
                  </a:lnTo>
                  <a:lnTo>
                    <a:pt x="121" y="7"/>
                  </a:lnTo>
                  <a:lnTo>
                    <a:pt x="98" y="12"/>
                  </a:lnTo>
                  <a:lnTo>
                    <a:pt x="77" y="17"/>
                  </a:lnTo>
                  <a:lnTo>
                    <a:pt x="59" y="23"/>
                  </a:lnTo>
                  <a:lnTo>
                    <a:pt x="44" y="28"/>
                  </a:lnTo>
                  <a:lnTo>
                    <a:pt x="33" y="33"/>
                  </a:lnTo>
                  <a:lnTo>
                    <a:pt x="53" y="102"/>
                  </a:lnTo>
                  <a:lnTo>
                    <a:pt x="53" y="102"/>
                  </a:lnTo>
                  <a:lnTo>
                    <a:pt x="64" y="98"/>
                  </a:lnTo>
                  <a:lnTo>
                    <a:pt x="92" y="91"/>
                  </a:lnTo>
                  <a:lnTo>
                    <a:pt x="111" y="86"/>
                  </a:lnTo>
                  <a:lnTo>
                    <a:pt x="132" y="82"/>
                  </a:lnTo>
                  <a:lnTo>
                    <a:pt x="155" y="80"/>
                  </a:lnTo>
                  <a:lnTo>
                    <a:pt x="178" y="79"/>
                  </a:lnTo>
                  <a:lnTo>
                    <a:pt x="178" y="79"/>
                  </a:lnTo>
                  <a:lnTo>
                    <a:pt x="198" y="80"/>
                  </a:lnTo>
                  <a:lnTo>
                    <a:pt x="214" y="82"/>
                  </a:lnTo>
                  <a:lnTo>
                    <a:pt x="221" y="84"/>
                  </a:lnTo>
                  <a:lnTo>
                    <a:pt x="227" y="86"/>
                  </a:lnTo>
                  <a:lnTo>
                    <a:pt x="233" y="90"/>
                  </a:lnTo>
                  <a:lnTo>
                    <a:pt x="240" y="94"/>
                  </a:lnTo>
                  <a:lnTo>
                    <a:pt x="244" y="98"/>
                  </a:lnTo>
                  <a:lnTo>
                    <a:pt x="248" y="102"/>
                  </a:lnTo>
                  <a:lnTo>
                    <a:pt x="252" y="108"/>
                  </a:lnTo>
                  <a:lnTo>
                    <a:pt x="255" y="114"/>
                  </a:lnTo>
                  <a:lnTo>
                    <a:pt x="257" y="120"/>
                  </a:lnTo>
                  <a:lnTo>
                    <a:pt x="258" y="129"/>
                  </a:lnTo>
                  <a:lnTo>
                    <a:pt x="259" y="137"/>
                  </a:lnTo>
                  <a:lnTo>
                    <a:pt x="260" y="146"/>
                  </a:lnTo>
                  <a:lnTo>
                    <a:pt x="260" y="176"/>
                  </a:lnTo>
                  <a:lnTo>
                    <a:pt x="178" y="176"/>
                  </a:lnTo>
                  <a:lnTo>
                    <a:pt x="178" y="176"/>
                  </a:lnTo>
                  <a:lnTo>
                    <a:pt x="154" y="177"/>
                  </a:lnTo>
                  <a:lnTo>
                    <a:pt x="131" y="179"/>
                  </a:lnTo>
                  <a:lnTo>
                    <a:pt x="111" y="182"/>
                  </a:lnTo>
                  <a:lnTo>
                    <a:pt x="92" y="187"/>
                  </a:lnTo>
                  <a:lnTo>
                    <a:pt x="76" y="192"/>
                  </a:lnTo>
                  <a:lnTo>
                    <a:pt x="62" y="200"/>
                  </a:lnTo>
                  <a:lnTo>
                    <a:pt x="50" y="207"/>
                  </a:lnTo>
                  <a:lnTo>
                    <a:pt x="38" y="216"/>
                  </a:lnTo>
                  <a:lnTo>
                    <a:pt x="28" y="225"/>
                  </a:lnTo>
                  <a:lnTo>
                    <a:pt x="21" y="236"/>
                  </a:lnTo>
                  <a:lnTo>
                    <a:pt x="14" y="246"/>
                  </a:lnTo>
                  <a:lnTo>
                    <a:pt x="9" y="257"/>
                  </a:lnTo>
                  <a:lnTo>
                    <a:pt x="6" y="270"/>
                  </a:lnTo>
                  <a:lnTo>
                    <a:pt x="3" y="282"/>
                  </a:lnTo>
                  <a:lnTo>
                    <a:pt x="0" y="294"/>
                  </a:lnTo>
                  <a:lnTo>
                    <a:pt x="0" y="307"/>
                  </a:lnTo>
                  <a:lnTo>
                    <a:pt x="0" y="307"/>
                  </a:lnTo>
                  <a:lnTo>
                    <a:pt x="2" y="323"/>
                  </a:lnTo>
                  <a:lnTo>
                    <a:pt x="4" y="338"/>
                  </a:lnTo>
                  <a:lnTo>
                    <a:pt x="8" y="352"/>
                  </a:lnTo>
                  <a:lnTo>
                    <a:pt x="13" y="364"/>
                  </a:lnTo>
                  <a:lnTo>
                    <a:pt x="19" y="376"/>
                  </a:lnTo>
                  <a:lnTo>
                    <a:pt x="27" y="386"/>
                  </a:lnTo>
                  <a:lnTo>
                    <a:pt x="35" y="394"/>
                  </a:lnTo>
                  <a:lnTo>
                    <a:pt x="44" y="401"/>
                  </a:lnTo>
                  <a:lnTo>
                    <a:pt x="55" y="408"/>
                  </a:lnTo>
                  <a:lnTo>
                    <a:pt x="66" y="414"/>
                  </a:lnTo>
                  <a:lnTo>
                    <a:pt x="77" y="418"/>
                  </a:lnTo>
                  <a:lnTo>
                    <a:pt x="88" y="422"/>
                  </a:lnTo>
                  <a:lnTo>
                    <a:pt x="101" y="424"/>
                  </a:lnTo>
                  <a:lnTo>
                    <a:pt x="113" y="426"/>
                  </a:lnTo>
                  <a:lnTo>
                    <a:pt x="125" y="427"/>
                  </a:lnTo>
                  <a:lnTo>
                    <a:pt x="137" y="428"/>
                  </a:lnTo>
                  <a:lnTo>
                    <a:pt x="137" y="428"/>
                  </a:lnTo>
                  <a:lnTo>
                    <a:pt x="152" y="427"/>
                  </a:lnTo>
                  <a:lnTo>
                    <a:pt x="165" y="426"/>
                  </a:lnTo>
                  <a:lnTo>
                    <a:pt x="188" y="423"/>
                  </a:lnTo>
                  <a:lnTo>
                    <a:pt x="210" y="418"/>
                  </a:lnTo>
                  <a:lnTo>
                    <a:pt x="227" y="412"/>
                  </a:lnTo>
                  <a:lnTo>
                    <a:pt x="242" y="406"/>
                  </a:lnTo>
                  <a:lnTo>
                    <a:pt x="253" y="401"/>
                  </a:lnTo>
                  <a:lnTo>
                    <a:pt x="260" y="397"/>
                  </a:lnTo>
                  <a:lnTo>
                    <a:pt x="264" y="396"/>
                  </a:lnTo>
                  <a:lnTo>
                    <a:pt x="264" y="396"/>
                  </a:lnTo>
                  <a:lnTo>
                    <a:pt x="266" y="397"/>
                  </a:lnTo>
                  <a:lnTo>
                    <a:pt x="269" y="398"/>
                  </a:lnTo>
                  <a:lnTo>
                    <a:pt x="275" y="401"/>
                  </a:lnTo>
                  <a:lnTo>
                    <a:pt x="283" y="404"/>
                  </a:lnTo>
                  <a:lnTo>
                    <a:pt x="296" y="407"/>
                  </a:lnTo>
                  <a:lnTo>
                    <a:pt x="310" y="411"/>
                  </a:lnTo>
                  <a:lnTo>
                    <a:pt x="329" y="412"/>
                  </a:lnTo>
                  <a:lnTo>
                    <a:pt x="353" y="413"/>
                  </a:lnTo>
                  <a:lnTo>
                    <a:pt x="353" y="122"/>
                  </a:lnTo>
                  <a:lnTo>
                    <a:pt x="353" y="122"/>
                  </a:lnTo>
                  <a:lnTo>
                    <a:pt x="353" y="106"/>
                  </a:lnTo>
                  <a:lnTo>
                    <a:pt x="351" y="92"/>
                  </a:lnTo>
                  <a:lnTo>
                    <a:pt x="348" y="78"/>
                  </a:lnTo>
                  <a:lnTo>
                    <a:pt x="343" y="66"/>
                  </a:lnTo>
                  <a:lnTo>
                    <a:pt x="338" y="56"/>
                  </a:lnTo>
                  <a:lnTo>
                    <a:pt x="330" y="45"/>
                  </a:lnTo>
                  <a:lnTo>
                    <a:pt x="323" y="36"/>
                  </a:lnTo>
                  <a:lnTo>
                    <a:pt x="314" y="29"/>
                  </a:lnTo>
                  <a:lnTo>
                    <a:pt x="304" y="22"/>
                  </a:lnTo>
                  <a:lnTo>
                    <a:pt x="293" y="15"/>
                  </a:lnTo>
                  <a:lnTo>
                    <a:pt x="281" y="11"/>
                  </a:lnTo>
                  <a:lnTo>
                    <a:pt x="268" y="7"/>
                  </a:lnTo>
                  <a:lnTo>
                    <a:pt x="254" y="4"/>
                  </a:lnTo>
                  <a:lnTo>
                    <a:pt x="239" y="2"/>
                  </a:lnTo>
                  <a:lnTo>
                    <a:pt x="222" y="1"/>
                  </a:lnTo>
                  <a:lnTo>
                    <a:pt x="20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81" name="Freeform 12"/>
            <p:cNvSpPr>
              <a:spLocks/>
            </p:cNvSpPr>
            <p:nvPr userDrawn="1"/>
          </p:nvSpPr>
          <p:spPr bwMode="auto">
            <a:xfrm>
              <a:off x="5263" y="3975"/>
              <a:ext cx="93" cy="106"/>
            </a:xfrm>
            <a:custGeom>
              <a:avLst/>
              <a:gdLst>
                <a:gd name="T0" fmla="*/ 281 w 374"/>
                <a:gd name="T1" fmla="*/ 313 h 424"/>
                <a:gd name="T2" fmla="*/ 246 w 374"/>
                <a:gd name="T3" fmla="*/ 327 h 424"/>
                <a:gd name="T4" fmla="*/ 217 w 374"/>
                <a:gd name="T5" fmla="*/ 336 h 424"/>
                <a:gd name="T6" fmla="*/ 184 w 374"/>
                <a:gd name="T7" fmla="*/ 341 h 424"/>
                <a:gd name="T8" fmla="*/ 167 w 374"/>
                <a:gd name="T9" fmla="*/ 342 h 424"/>
                <a:gd name="T10" fmla="*/ 145 w 374"/>
                <a:gd name="T11" fmla="*/ 341 h 424"/>
                <a:gd name="T12" fmla="*/ 129 w 374"/>
                <a:gd name="T13" fmla="*/ 337 h 424"/>
                <a:gd name="T14" fmla="*/ 116 w 374"/>
                <a:gd name="T15" fmla="*/ 329 h 424"/>
                <a:gd name="T16" fmla="*/ 106 w 374"/>
                <a:gd name="T17" fmla="*/ 319 h 424"/>
                <a:gd name="T18" fmla="*/ 99 w 374"/>
                <a:gd name="T19" fmla="*/ 307 h 424"/>
                <a:gd name="T20" fmla="*/ 95 w 374"/>
                <a:gd name="T21" fmla="*/ 290 h 424"/>
                <a:gd name="T22" fmla="*/ 93 w 374"/>
                <a:gd name="T23" fmla="*/ 248 h 424"/>
                <a:gd name="T24" fmla="*/ 79 w 374"/>
                <a:gd name="T25" fmla="*/ 0 h 424"/>
                <a:gd name="T26" fmla="*/ 59 w 374"/>
                <a:gd name="T27" fmla="*/ 0 h 424"/>
                <a:gd name="T28" fmla="*/ 13 w 374"/>
                <a:gd name="T29" fmla="*/ 4 h 424"/>
                <a:gd name="T30" fmla="*/ 0 w 374"/>
                <a:gd name="T31" fmla="*/ 259 h 424"/>
                <a:gd name="T32" fmla="*/ 0 w 374"/>
                <a:gd name="T33" fmla="*/ 280 h 424"/>
                <a:gd name="T34" fmla="*/ 3 w 374"/>
                <a:gd name="T35" fmla="*/ 316 h 424"/>
                <a:gd name="T36" fmla="*/ 9 w 374"/>
                <a:gd name="T37" fmla="*/ 347 h 424"/>
                <a:gd name="T38" fmla="*/ 21 w 374"/>
                <a:gd name="T39" fmla="*/ 373 h 424"/>
                <a:gd name="T40" fmla="*/ 36 w 374"/>
                <a:gd name="T41" fmla="*/ 393 h 424"/>
                <a:gd name="T42" fmla="*/ 58 w 374"/>
                <a:gd name="T43" fmla="*/ 408 h 424"/>
                <a:gd name="T44" fmla="*/ 86 w 374"/>
                <a:gd name="T45" fmla="*/ 418 h 424"/>
                <a:gd name="T46" fmla="*/ 121 w 374"/>
                <a:gd name="T47" fmla="*/ 423 h 424"/>
                <a:gd name="T48" fmla="*/ 141 w 374"/>
                <a:gd name="T49" fmla="*/ 424 h 424"/>
                <a:gd name="T50" fmla="*/ 172 w 374"/>
                <a:gd name="T51" fmla="*/ 422 h 424"/>
                <a:gd name="T52" fmla="*/ 199 w 374"/>
                <a:gd name="T53" fmla="*/ 418 h 424"/>
                <a:gd name="T54" fmla="*/ 243 w 374"/>
                <a:gd name="T55" fmla="*/ 407 h 424"/>
                <a:gd name="T56" fmla="*/ 271 w 374"/>
                <a:gd name="T57" fmla="*/ 395 h 424"/>
                <a:gd name="T58" fmla="*/ 283 w 374"/>
                <a:gd name="T59" fmla="*/ 390 h 424"/>
                <a:gd name="T60" fmla="*/ 296 w 374"/>
                <a:gd name="T61" fmla="*/ 396 h 424"/>
                <a:gd name="T62" fmla="*/ 319 w 374"/>
                <a:gd name="T63" fmla="*/ 402 h 424"/>
                <a:gd name="T64" fmla="*/ 353 w 374"/>
                <a:gd name="T65" fmla="*/ 408 h 424"/>
                <a:gd name="T66" fmla="*/ 374 w 374"/>
                <a:gd name="T67" fmla="*/ 6 h 424"/>
                <a:gd name="T68" fmla="*/ 342 w 374"/>
                <a:gd name="T69" fmla="*/ 2 h 424"/>
                <a:gd name="T70" fmla="*/ 299 w 374"/>
                <a:gd name="T71" fmla="*/ 0 h 424"/>
                <a:gd name="T72" fmla="*/ 281 w 374"/>
                <a:gd name="T73" fmla="*/ 313 h 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74" h="424">
                  <a:moveTo>
                    <a:pt x="281" y="313"/>
                  </a:moveTo>
                  <a:lnTo>
                    <a:pt x="281" y="313"/>
                  </a:lnTo>
                  <a:lnTo>
                    <a:pt x="260" y="322"/>
                  </a:lnTo>
                  <a:lnTo>
                    <a:pt x="246" y="327"/>
                  </a:lnTo>
                  <a:lnTo>
                    <a:pt x="232" y="331"/>
                  </a:lnTo>
                  <a:lnTo>
                    <a:pt x="217" y="336"/>
                  </a:lnTo>
                  <a:lnTo>
                    <a:pt x="200" y="339"/>
                  </a:lnTo>
                  <a:lnTo>
                    <a:pt x="184" y="341"/>
                  </a:lnTo>
                  <a:lnTo>
                    <a:pt x="167" y="342"/>
                  </a:lnTo>
                  <a:lnTo>
                    <a:pt x="167" y="342"/>
                  </a:lnTo>
                  <a:lnTo>
                    <a:pt x="155" y="342"/>
                  </a:lnTo>
                  <a:lnTo>
                    <a:pt x="145" y="341"/>
                  </a:lnTo>
                  <a:lnTo>
                    <a:pt x="136" y="339"/>
                  </a:lnTo>
                  <a:lnTo>
                    <a:pt x="129" y="337"/>
                  </a:lnTo>
                  <a:lnTo>
                    <a:pt x="122" y="333"/>
                  </a:lnTo>
                  <a:lnTo>
                    <a:pt x="116" y="329"/>
                  </a:lnTo>
                  <a:lnTo>
                    <a:pt x="110" y="324"/>
                  </a:lnTo>
                  <a:lnTo>
                    <a:pt x="106" y="319"/>
                  </a:lnTo>
                  <a:lnTo>
                    <a:pt x="102" y="313"/>
                  </a:lnTo>
                  <a:lnTo>
                    <a:pt x="99" y="307"/>
                  </a:lnTo>
                  <a:lnTo>
                    <a:pt x="97" y="298"/>
                  </a:lnTo>
                  <a:lnTo>
                    <a:pt x="95" y="290"/>
                  </a:lnTo>
                  <a:lnTo>
                    <a:pt x="93" y="271"/>
                  </a:lnTo>
                  <a:lnTo>
                    <a:pt x="93" y="248"/>
                  </a:lnTo>
                  <a:lnTo>
                    <a:pt x="93" y="0"/>
                  </a:lnTo>
                  <a:lnTo>
                    <a:pt x="79" y="0"/>
                  </a:lnTo>
                  <a:lnTo>
                    <a:pt x="79" y="0"/>
                  </a:lnTo>
                  <a:lnTo>
                    <a:pt x="59" y="0"/>
                  </a:lnTo>
                  <a:lnTo>
                    <a:pt x="36" y="2"/>
                  </a:lnTo>
                  <a:lnTo>
                    <a:pt x="13" y="4"/>
                  </a:lnTo>
                  <a:lnTo>
                    <a:pt x="0" y="6"/>
                  </a:lnTo>
                  <a:lnTo>
                    <a:pt x="0" y="259"/>
                  </a:lnTo>
                  <a:lnTo>
                    <a:pt x="0" y="259"/>
                  </a:lnTo>
                  <a:lnTo>
                    <a:pt x="0" y="280"/>
                  </a:lnTo>
                  <a:lnTo>
                    <a:pt x="1" y="298"/>
                  </a:lnTo>
                  <a:lnTo>
                    <a:pt x="3" y="316"/>
                  </a:lnTo>
                  <a:lnTo>
                    <a:pt x="5" y="332"/>
                  </a:lnTo>
                  <a:lnTo>
                    <a:pt x="9" y="347"/>
                  </a:lnTo>
                  <a:lnTo>
                    <a:pt x="14" y="360"/>
                  </a:lnTo>
                  <a:lnTo>
                    <a:pt x="21" y="373"/>
                  </a:lnTo>
                  <a:lnTo>
                    <a:pt x="28" y="383"/>
                  </a:lnTo>
                  <a:lnTo>
                    <a:pt x="36" y="393"/>
                  </a:lnTo>
                  <a:lnTo>
                    <a:pt x="46" y="401"/>
                  </a:lnTo>
                  <a:lnTo>
                    <a:pt x="58" y="408"/>
                  </a:lnTo>
                  <a:lnTo>
                    <a:pt x="71" y="414"/>
                  </a:lnTo>
                  <a:lnTo>
                    <a:pt x="86" y="418"/>
                  </a:lnTo>
                  <a:lnTo>
                    <a:pt x="102" y="421"/>
                  </a:lnTo>
                  <a:lnTo>
                    <a:pt x="121" y="423"/>
                  </a:lnTo>
                  <a:lnTo>
                    <a:pt x="141" y="424"/>
                  </a:lnTo>
                  <a:lnTo>
                    <a:pt x="141" y="424"/>
                  </a:lnTo>
                  <a:lnTo>
                    <a:pt x="157" y="423"/>
                  </a:lnTo>
                  <a:lnTo>
                    <a:pt x="172" y="422"/>
                  </a:lnTo>
                  <a:lnTo>
                    <a:pt x="186" y="421"/>
                  </a:lnTo>
                  <a:lnTo>
                    <a:pt x="199" y="418"/>
                  </a:lnTo>
                  <a:lnTo>
                    <a:pt x="223" y="413"/>
                  </a:lnTo>
                  <a:lnTo>
                    <a:pt x="243" y="407"/>
                  </a:lnTo>
                  <a:lnTo>
                    <a:pt x="260" y="400"/>
                  </a:lnTo>
                  <a:lnTo>
                    <a:pt x="271" y="395"/>
                  </a:lnTo>
                  <a:lnTo>
                    <a:pt x="283" y="390"/>
                  </a:lnTo>
                  <a:lnTo>
                    <a:pt x="283" y="390"/>
                  </a:lnTo>
                  <a:lnTo>
                    <a:pt x="289" y="393"/>
                  </a:lnTo>
                  <a:lnTo>
                    <a:pt x="296" y="396"/>
                  </a:lnTo>
                  <a:lnTo>
                    <a:pt x="307" y="399"/>
                  </a:lnTo>
                  <a:lnTo>
                    <a:pt x="319" y="402"/>
                  </a:lnTo>
                  <a:lnTo>
                    <a:pt x="334" y="405"/>
                  </a:lnTo>
                  <a:lnTo>
                    <a:pt x="353" y="408"/>
                  </a:lnTo>
                  <a:lnTo>
                    <a:pt x="374" y="409"/>
                  </a:lnTo>
                  <a:lnTo>
                    <a:pt x="374" y="6"/>
                  </a:lnTo>
                  <a:lnTo>
                    <a:pt x="374" y="6"/>
                  </a:lnTo>
                  <a:lnTo>
                    <a:pt x="342" y="2"/>
                  </a:lnTo>
                  <a:lnTo>
                    <a:pt x="320" y="1"/>
                  </a:lnTo>
                  <a:lnTo>
                    <a:pt x="299" y="0"/>
                  </a:lnTo>
                  <a:lnTo>
                    <a:pt x="281" y="0"/>
                  </a:lnTo>
                  <a:lnTo>
                    <a:pt x="281" y="31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82" name="Freeform 13"/>
            <p:cNvSpPr>
              <a:spLocks/>
            </p:cNvSpPr>
            <p:nvPr userDrawn="1"/>
          </p:nvSpPr>
          <p:spPr bwMode="auto">
            <a:xfrm>
              <a:off x="5383" y="3974"/>
              <a:ext cx="78" cy="107"/>
            </a:xfrm>
            <a:custGeom>
              <a:avLst/>
              <a:gdLst>
                <a:gd name="T0" fmla="*/ 11 w 311"/>
                <a:gd name="T1" fmla="*/ 415 h 428"/>
                <a:gd name="T2" fmla="*/ 83 w 311"/>
                <a:gd name="T3" fmla="*/ 425 h 428"/>
                <a:gd name="T4" fmla="*/ 138 w 311"/>
                <a:gd name="T5" fmla="*/ 428 h 428"/>
                <a:gd name="T6" fmla="*/ 183 w 311"/>
                <a:gd name="T7" fmla="*/ 425 h 428"/>
                <a:gd name="T8" fmla="*/ 227 w 311"/>
                <a:gd name="T9" fmla="*/ 414 h 428"/>
                <a:gd name="T10" fmla="*/ 265 w 311"/>
                <a:gd name="T11" fmla="*/ 394 h 428"/>
                <a:gd name="T12" fmla="*/ 295 w 311"/>
                <a:gd name="T13" fmla="*/ 363 h 428"/>
                <a:gd name="T14" fmla="*/ 310 w 311"/>
                <a:gd name="T15" fmla="*/ 318 h 428"/>
                <a:gd name="T16" fmla="*/ 310 w 311"/>
                <a:gd name="T17" fmla="*/ 288 h 428"/>
                <a:gd name="T18" fmla="*/ 302 w 311"/>
                <a:gd name="T19" fmla="*/ 256 h 428"/>
                <a:gd name="T20" fmla="*/ 283 w 311"/>
                <a:gd name="T21" fmla="*/ 231 h 428"/>
                <a:gd name="T22" fmla="*/ 257 w 311"/>
                <a:gd name="T23" fmla="*/ 211 h 428"/>
                <a:gd name="T24" fmla="*/ 209 w 311"/>
                <a:gd name="T25" fmla="*/ 187 h 428"/>
                <a:gd name="T26" fmla="*/ 149 w 311"/>
                <a:gd name="T27" fmla="*/ 164 h 428"/>
                <a:gd name="T28" fmla="*/ 113 w 311"/>
                <a:gd name="T29" fmla="*/ 144 h 428"/>
                <a:gd name="T30" fmla="*/ 103 w 311"/>
                <a:gd name="T31" fmla="*/ 132 h 428"/>
                <a:gd name="T32" fmla="*/ 100 w 311"/>
                <a:gd name="T33" fmla="*/ 116 h 428"/>
                <a:gd name="T34" fmla="*/ 102 w 311"/>
                <a:gd name="T35" fmla="*/ 104 h 428"/>
                <a:gd name="T36" fmla="*/ 116 w 311"/>
                <a:gd name="T37" fmla="*/ 86 h 428"/>
                <a:gd name="T38" fmla="*/ 132 w 311"/>
                <a:gd name="T39" fmla="*/ 78 h 428"/>
                <a:gd name="T40" fmla="*/ 156 w 311"/>
                <a:gd name="T41" fmla="*/ 74 h 428"/>
                <a:gd name="T42" fmla="*/ 185 w 311"/>
                <a:gd name="T43" fmla="*/ 75 h 428"/>
                <a:gd name="T44" fmla="*/ 238 w 311"/>
                <a:gd name="T45" fmla="*/ 85 h 428"/>
                <a:gd name="T46" fmla="*/ 295 w 311"/>
                <a:gd name="T47" fmla="*/ 30 h 428"/>
                <a:gd name="T48" fmla="*/ 263 w 311"/>
                <a:gd name="T49" fmla="*/ 16 h 428"/>
                <a:gd name="T50" fmla="*/ 207 w 311"/>
                <a:gd name="T51" fmla="*/ 4 h 428"/>
                <a:gd name="T52" fmla="*/ 158 w 311"/>
                <a:gd name="T53" fmla="*/ 0 h 428"/>
                <a:gd name="T54" fmla="*/ 115 w 311"/>
                <a:gd name="T55" fmla="*/ 4 h 428"/>
                <a:gd name="T56" fmla="*/ 76 w 311"/>
                <a:gd name="T57" fmla="*/ 17 h 428"/>
                <a:gd name="T58" fmla="*/ 42 w 311"/>
                <a:gd name="T59" fmla="*/ 39 h 428"/>
                <a:gd name="T60" fmla="*/ 19 w 311"/>
                <a:gd name="T61" fmla="*/ 69 h 428"/>
                <a:gd name="T62" fmla="*/ 7 w 311"/>
                <a:gd name="T63" fmla="*/ 107 h 428"/>
                <a:gd name="T64" fmla="*/ 7 w 311"/>
                <a:gd name="T65" fmla="*/ 137 h 428"/>
                <a:gd name="T66" fmla="*/ 19 w 311"/>
                <a:gd name="T67" fmla="*/ 175 h 428"/>
                <a:gd name="T68" fmla="*/ 42 w 311"/>
                <a:gd name="T69" fmla="*/ 203 h 428"/>
                <a:gd name="T70" fmla="*/ 73 w 311"/>
                <a:gd name="T71" fmla="*/ 223 h 428"/>
                <a:gd name="T72" fmla="*/ 119 w 311"/>
                <a:gd name="T73" fmla="*/ 243 h 428"/>
                <a:gd name="T74" fmla="*/ 171 w 311"/>
                <a:gd name="T75" fmla="*/ 261 h 428"/>
                <a:gd name="T76" fmla="*/ 205 w 311"/>
                <a:gd name="T77" fmla="*/ 280 h 428"/>
                <a:gd name="T78" fmla="*/ 216 w 311"/>
                <a:gd name="T79" fmla="*/ 296 h 428"/>
                <a:gd name="T80" fmla="*/ 217 w 311"/>
                <a:gd name="T81" fmla="*/ 306 h 428"/>
                <a:gd name="T82" fmla="*/ 212 w 311"/>
                <a:gd name="T83" fmla="*/ 328 h 428"/>
                <a:gd name="T84" fmla="*/ 202 w 311"/>
                <a:gd name="T85" fmla="*/ 340 h 428"/>
                <a:gd name="T86" fmla="*/ 184 w 311"/>
                <a:gd name="T87" fmla="*/ 348 h 428"/>
                <a:gd name="T88" fmla="*/ 158 w 311"/>
                <a:gd name="T89" fmla="*/ 353 h 428"/>
                <a:gd name="T90" fmla="*/ 113 w 311"/>
                <a:gd name="T91" fmla="*/ 354 h 428"/>
                <a:gd name="T92" fmla="*/ 28 w 311"/>
                <a:gd name="T93" fmla="*/ 344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11" h="428">
                  <a:moveTo>
                    <a:pt x="0" y="413"/>
                  </a:moveTo>
                  <a:lnTo>
                    <a:pt x="0" y="413"/>
                  </a:lnTo>
                  <a:lnTo>
                    <a:pt x="11" y="415"/>
                  </a:lnTo>
                  <a:lnTo>
                    <a:pt x="39" y="420"/>
                  </a:lnTo>
                  <a:lnTo>
                    <a:pt x="60" y="423"/>
                  </a:lnTo>
                  <a:lnTo>
                    <a:pt x="83" y="425"/>
                  </a:lnTo>
                  <a:lnTo>
                    <a:pt x="110" y="427"/>
                  </a:lnTo>
                  <a:lnTo>
                    <a:pt x="138" y="428"/>
                  </a:lnTo>
                  <a:lnTo>
                    <a:pt x="138" y="428"/>
                  </a:lnTo>
                  <a:lnTo>
                    <a:pt x="154" y="427"/>
                  </a:lnTo>
                  <a:lnTo>
                    <a:pt x="168" y="426"/>
                  </a:lnTo>
                  <a:lnTo>
                    <a:pt x="183" y="425"/>
                  </a:lnTo>
                  <a:lnTo>
                    <a:pt x="198" y="422"/>
                  </a:lnTo>
                  <a:lnTo>
                    <a:pt x="213" y="419"/>
                  </a:lnTo>
                  <a:lnTo>
                    <a:pt x="227" y="414"/>
                  </a:lnTo>
                  <a:lnTo>
                    <a:pt x="241" y="408"/>
                  </a:lnTo>
                  <a:lnTo>
                    <a:pt x="254" y="402"/>
                  </a:lnTo>
                  <a:lnTo>
                    <a:pt x="265" y="394"/>
                  </a:lnTo>
                  <a:lnTo>
                    <a:pt x="276" y="385"/>
                  </a:lnTo>
                  <a:lnTo>
                    <a:pt x="286" y="375"/>
                  </a:lnTo>
                  <a:lnTo>
                    <a:pt x="295" y="363"/>
                  </a:lnTo>
                  <a:lnTo>
                    <a:pt x="302" y="350"/>
                  </a:lnTo>
                  <a:lnTo>
                    <a:pt x="307" y="334"/>
                  </a:lnTo>
                  <a:lnTo>
                    <a:pt x="310" y="318"/>
                  </a:lnTo>
                  <a:lnTo>
                    <a:pt x="311" y="300"/>
                  </a:lnTo>
                  <a:lnTo>
                    <a:pt x="311" y="300"/>
                  </a:lnTo>
                  <a:lnTo>
                    <a:pt x="310" y="288"/>
                  </a:lnTo>
                  <a:lnTo>
                    <a:pt x="309" y="277"/>
                  </a:lnTo>
                  <a:lnTo>
                    <a:pt x="306" y="266"/>
                  </a:lnTo>
                  <a:lnTo>
                    <a:pt x="302" y="256"/>
                  </a:lnTo>
                  <a:lnTo>
                    <a:pt x="297" y="248"/>
                  </a:lnTo>
                  <a:lnTo>
                    <a:pt x="291" y="239"/>
                  </a:lnTo>
                  <a:lnTo>
                    <a:pt x="283" y="231"/>
                  </a:lnTo>
                  <a:lnTo>
                    <a:pt x="276" y="224"/>
                  </a:lnTo>
                  <a:lnTo>
                    <a:pt x="267" y="217"/>
                  </a:lnTo>
                  <a:lnTo>
                    <a:pt x="257" y="211"/>
                  </a:lnTo>
                  <a:lnTo>
                    <a:pt x="247" y="204"/>
                  </a:lnTo>
                  <a:lnTo>
                    <a:pt x="234" y="199"/>
                  </a:lnTo>
                  <a:lnTo>
                    <a:pt x="209" y="187"/>
                  </a:lnTo>
                  <a:lnTo>
                    <a:pt x="180" y="176"/>
                  </a:lnTo>
                  <a:lnTo>
                    <a:pt x="180" y="176"/>
                  </a:lnTo>
                  <a:lnTo>
                    <a:pt x="149" y="164"/>
                  </a:lnTo>
                  <a:lnTo>
                    <a:pt x="135" y="157"/>
                  </a:lnTo>
                  <a:lnTo>
                    <a:pt x="123" y="151"/>
                  </a:lnTo>
                  <a:lnTo>
                    <a:pt x="113" y="144"/>
                  </a:lnTo>
                  <a:lnTo>
                    <a:pt x="109" y="140"/>
                  </a:lnTo>
                  <a:lnTo>
                    <a:pt x="106" y="136"/>
                  </a:lnTo>
                  <a:lnTo>
                    <a:pt x="103" y="132"/>
                  </a:lnTo>
                  <a:lnTo>
                    <a:pt x="101" y="127"/>
                  </a:lnTo>
                  <a:lnTo>
                    <a:pt x="100" y="121"/>
                  </a:lnTo>
                  <a:lnTo>
                    <a:pt x="100" y="116"/>
                  </a:lnTo>
                  <a:lnTo>
                    <a:pt x="100" y="116"/>
                  </a:lnTo>
                  <a:lnTo>
                    <a:pt x="100" y="110"/>
                  </a:lnTo>
                  <a:lnTo>
                    <a:pt x="102" y="104"/>
                  </a:lnTo>
                  <a:lnTo>
                    <a:pt x="106" y="97"/>
                  </a:lnTo>
                  <a:lnTo>
                    <a:pt x="112" y="90"/>
                  </a:lnTo>
                  <a:lnTo>
                    <a:pt x="116" y="86"/>
                  </a:lnTo>
                  <a:lnTo>
                    <a:pt x="120" y="83"/>
                  </a:lnTo>
                  <a:lnTo>
                    <a:pt x="126" y="81"/>
                  </a:lnTo>
                  <a:lnTo>
                    <a:pt x="132" y="78"/>
                  </a:lnTo>
                  <a:lnTo>
                    <a:pt x="139" y="76"/>
                  </a:lnTo>
                  <a:lnTo>
                    <a:pt x="147" y="75"/>
                  </a:lnTo>
                  <a:lnTo>
                    <a:pt x="156" y="74"/>
                  </a:lnTo>
                  <a:lnTo>
                    <a:pt x="166" y="74"/>
                  </a:lnTo>
                  <a:lnTo>
                    <a:pt x="166" y="74"/>
                  </a:lnTo>
                  <a:lnTo>
                    <a:pt x="185" y="75"/>
                  </a:lnTo>
                  <a:lnTo>
                    <a:pt x="205" y="77"/>
                  </a:lnTo>
                  <a:lnTo>
                    <a:pt x="222" y="81"/>
                  </a:lnTo>
                  <a:lnTo>
                    <a:pt x="238" y="85"/>
                  </a:lnTo>
                  <a:lnTo>
                    <a:pt x="262" y="94"/>
                  </a:lnTo>
                  <a:lnTo>
                    <a:pt x="271" y="98"/>
                  </a:lnTo>
                  <a:lnTo>
                    <a:pt x="295" y="30"/>
                  </a:lnTo>
                  <a:lnTo>
                    <a:pt x="295" y="30"/>
                  </a:lnTo>
                  <a:lnTo>
                    <a:pt x="276" y="22"/>
                  </a:lnTo>
                  <a:lnTo>
                    <a:pt x="263" y="16"/>
                  </a:lnTo>
                  <a:lnTo>
                    <a:pt x="247" y="12"/>
                  </a:lnTo>
                  <a:lnTo>
                    <a:pt x="228" y="7"/>
                  </a:lnTo>
                  <a:lnTo>
                    <a:pt x="207" y="4"/>
                  </a:lnTo>
                  <a:lnTo>
                    <a:pt x="183" y="1"/>
                  </a:lnTo>
                  <a:lnTo>
                    <a:pt x="158" y="0"/>
                  </a:lnTo>
                  <a:lnTo>
                    <a:pt x="158" y="0"/>
                  </a:lnTo>
                  <a:lnTo>
                    <a:pt x="143" y="1"/>
                  </a:lnTo>
                  <a:lnTo>
                    <a:pt x="129" y="2"/>
                  </a:lnTo>
                  <a:lnTo>
                    <a:pt x="115" y="4"/>
                  </a:lnTo>
                  <a:lnTo>
                    <a:pt x="102" y="8"/>
                  </a:lnTo>
                  <a:lnTo>
                    <a:pt x="88" y="12"/>
                  </a:lnTo>
                  <a:lnTo>
                    <a:pt x="76" y="17"/>
                  </a:lnTo>
                  <a:lnTo>
                    <a:pt x="64" y="24"/>
                  </a:lnTo>
                  <a:lnTo>
                    <a:pt x="53" y="31"/>
                  </a:lnTo>
                  <a:lnTo>
                    <a:pt x="42" y="39"/>
                  </a:lnTo>
                  <a:lnTo>
                    <a:pt x="33" y="47"/>
                  </a:lnTo>
                  <a:lnTo>
                    <a:pt x="25" y="58"/>
                  </a:lnTo>
                  <a:lnTo>
                    <a:pt x="19" y="69"/>
                  </a:lnTo>
                  <a:lnTo>
                    <a:pt x="13" y="80"/>
                  </a:lnTo>
                  <a:lnTo>
                    <a:pt x="9" y="94"/>
                  </a:lnTo>
                  <a:lnTo>
                    <a:pt x="7" y="107"/>
                  </a:lnTo>
                  <a:lnTo>
                    <a:pt x="6" y="122"/>
                  </a:lnTo>
                  <a:lnTo>
                    <a:pt x="6" y="122"/>
                  </a:lnTo>
                  <a:lnTo>
                    <a:pt x="7" y="137"/>
                  </a:lnTo>
                  <a:lnTo>
                    <a:pt x="9" y="150"/>
                  </a:lnTo>
                  <a:lnTo>
                    <a:pt x="13" y="164"/>
                  </a:lnTo>
                  <a:lnTo>
                    <a:pt x="19" y="175"/>
                  </a:lnTo>
                  <a:lnTo>
                    <a:pt x="25" y="185"/>
                  </a:lnTo>
                  <a:lnTo>
                    <a:pt x="33" y="194"/>
                  </a:lnTo>
                  <a:lnTo>
                    <a:pt x="42" y="203"/>
                  </a:lnTo>
                  <a:lnTo>
                    <a:pt x="51" y="210"/>
                  </a:lnTo>
                  <a:lnTo>
                    <a:pt x="62" y="217"/>
                  </a:lnTo>
                  <a:lnTo>
                    <a:pt x="73" y="223"/>
                  </a:lnTo>
                  <a:lnTo>
                    <a:pt x="84" y="229"/>
                  </a:lnTo>
                  <a:lnTo>
                    <a:pt x="95" y="235"/>
                  </a:lnTo>
                  <a:lnTo>
                    <a:pt x="119" y="243"/>
                  </a:lnTo>
                  <a:lnTo>
                    <a:pt x="142" y="251"/>
                  </a:lnTo>
                  <a:lnTo>
                    <a:pt x="142" y="251"/>
                  </a:lnTo>
                  <a:lnTo>
                    <a:pt x="171" y="261"/>
                  </a:lnTo>
                  <a:lnTo>
                    <a:pt x="184" y="266"/>
                  </a:lnTo>
                  <a:lnTo>
                    <a:pt x="196" y="273"/>
                  </a:lnTo>
                  <a:lnTo>
                    <a:pt x="205" y="280"/>
                  </a:lnTo>
                  <a:lnTo>
                    <a:pt x="211" y="287"/>
                  </a:lnTo>
                  <a:lnTo>
                    <a:pt x="214" y="291"/>
                  </a:lnTo>
                  <a:lnTo>
                    <a:pt x="216" y="296"/>
                  </a:lnTo>
                  <a:lnTo>
                    <a:pt x="217" y="300"/>
                  </a:lnTo>
                  <a:lnTo>
                    <a:pt x="217" y="306"/>
                  </a:lnTo>
                  <a:lnTo>
                    <a:pt x="217" y="306"/>
                  </a:lnTo>
                  <a:lnTo>
                    <a:pt x="217" y="315"/>
                  </a:lnTo>
                  <a:lnTo>
                    <a:pt x="214" y="324"/>
                  </a:lnTo>
                  <a:lnTo>
                    <a:pt x="212" y="328"/>
                  </a:lnTo>
                  <a:lnTo>
                    <a:pt x="209" y="332"/>
                  </a:lnTo>
                  <a:lnTo>
                    <a:pt x="206" y="335"/>
                  </a:lnTo>
                  <a:lnTo>
                    <a:pt x="202" y="340"/>
                  </a:lnTo>
                  <a:lnTo>
                    <a:pt x="197" y="343"/>
                  </a:lnTo>
                  <a:lnTo>
                    <a:pt x="190" y="346"/>
                  </a:lnTo>
                  <a:lnTo>
                    <a:pt x="184" y="348"/>
                  </a:lnTo>
                  <a:lnTo>
                    <a:pt x="176" y="350"/>
                  </a:lnTo>
                  <a:lnTo>
                    <a:pt x="167" y="352"/>
                  </a:lnTo>
                  <a:lnTo>
                    <a:pt x="158" y="353"/>
                  </a:lnTo>
                  <a:lnTo>
                    <a:pt x="134" y="354"/>
                  </a:lnTo>
                  <a:lnTo>
                    <a:pt x="134" y="354"/>
                  </a:lnTo>
                  <a:lnTo>
                    <a:pt x="113" y="354"/>
                  </a:lnTo>
                  <a:lnTo>
                    <a:pt x="92" y="352"/>
                  </a:lnTo>
                  <a:lnTo>
                    <a:pt x="55" y="348"/>
                  </a:lnTo>
                  <a:lnTo>
                    <a:pt x="28" y="344"/>
                  </a:lnTo>
                  <a:lnTo>
                    <a:pt x="18" y="342"/>
                  </a:lnTo>
                  <a:lnTo>
                    <a:pt x="0" y="41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83" name="Freeform 14"/>
            <p:cNvSpPr>
              <a:spLocks/>
            </p:cNvSpPr>
            <p:nvPr userDrawn="1"/>
          </p:nvSpPr>
          <p:spPr bwMode="auto">
            <a:xfrm>
              <a:off x="5059" y="3992"/>
              <a:ext cx="48" cy="71"/>
            </a:xfrm>
            <a:custGeom>
              <a:avLst/>
              <a:gdLst>
                <a:gd name="T0" fmla="*/ 0 w 194"/>
                <a:gd name="T1" fmla="*/ 7 h 282"/>
                <a:gd name="T2" fmla="*/ 0 w 194"/>
                <a:gd name="T3" fmla="*/ 7 h 282"/>
                <a:gd name="T4" fmla="*/ 14 w 194"/>
                <a:gd name="T5" fmla="*/ 4 h 282"/>
                <a:gd name="T6" fmla="*/ 31 w 194"/>
                <a:gd name="T7" fmla="*/ 2 h 282"/>
                <a:gd name="T8" fmla="*/ 52 w 194"/>
                <a:gd name="T9" fmla="*/ 0 h 282"/>
                <a:gd name="T10" fmla="*/ 73 w 194"/>
                <a:gd name="T11" fmla="*/ 0 h 282"/>
                <a:gd name="T12" fmla="*/ 73 w 194"/>
                <a:gd name="T13" fmla="*/ 0 h 282"/>
                <a:gd name="T14" fmla="*/ 87 w 194"/>
                <a:gd name="T15" fmla="*/ 0 h 282"/>
                <a:gd name="T16" fmla="*/ 98 w 194"/>
                <a:gd name="T17" fmla="*/ 1 h 282"/>
                <a:gd name="T18" fmla="*/ 110 w 194"/>
                <a:gd name="T19" fmla="*/ 4 h 282"/>
                <a:gd name="T20" fmla="*/ 121 w 194"/>
                <a:gd name="T21" fmla="*/ 7 h 282"/>
                <a:gd name="T22" fmla="*/ 132 w 194"/>
                <a:gd name="T23" fmla="*/ 11 h 282"/>
                <a:gd name="T24" fmla="*/ 141 w 194"/>
                <a:gd name="T25" fmla="*/ 17 h 282"/>
                <a:gd name="T26" fmla="*/ 151 w 194"/>
                <a:gd name="T27" fmla="*/ 24 h 282"/>
                <a:gd name="T28" fmla="*/ 159 w 194"/>
                <a:gd name="T29" fmla="*/ 31 h 282"/>
                <a:gd name="T30" fmla="*/ 166 w 194"/>
                <a:gd name="T31" fmla="*/ 40 h 282"/>
                <a:gd name="T32" fmla="*/ 174 w 194"/>
                <a:gd name="T33" fmla="*/ 49 h 282"/>
                <a:gd name="T34" fmla="*/ 180 w 194"/>
                <a:gd name="T35" fmla="*/ 61 h 282"/>
                <a:gd name="T36" fmla="*/ 185 w 194"/>
                <a:gd name="T37" fmla="*/ 74 h 282"/>
                <a:gd name="T38" fmla="*/ 189 w 194"/>
                <a:gd name="T39" fmla="*/ 88 h 282"/>
                <a:gd name="T40" fmla="*/ 192 w 194"/>
                <a:gd name="T41" fmla="*/ 103 h 282"/>
                <a:gd name="T42" fmla="*/ 193 w 194"/>
                <a:gd name="T43" fmla="*/ 119 h 282"/>
                <a:gd name="T44" fmla="*/ 194 w 194"/>
                <a:gd name="T45" fmla="*/ 138 h 282"/>
                <a:gd name="T46" fmla="*/ 194 w 194"/>
                <a:gd name="T47" fmla="*/ 138 h 282"/>
                <a:gd name="T48" fmla="*/ 194 w 194"/>
                <a:gd name="T49" fmla="*/ 155 h 282"/>
                <a:gd name="T50" fmla="*/ 193 w 194"/>
                <a:gd name="T51" fmla="*/ 172 h 282"/>
                <a:gd name="T52" fmla="*/ 191 w 194"/>
                <a:gd name="T53" fmla="*/ 187 h 282"/>
                <a:gd name="T54" fmla="*/ 188 w 194"/>
                <a:gd name="T55" fmla="*/ 202 h 282"/>
                <a:gd name="T56" fmla="*/ 185 w 194"/>
                <a:gd name="T57" fmla="*/ 215 h 282"/>
                <a:gd name="T58" fmla="*/ 181 w 194"/>
                <a:gd name="T59" fmla="*/ 226 h 282"/>
                <a:gd name="T60" fmla="*/ 175 w 194"/>
                <a:gd name="T61" fmla="*/ 238 h 282"/>
                <a:gd name="T62" fmla="*/ 168 w 194"/>
                <a:gd name="T63" fmla="*/ 247 h 282"/>
                <a:gd name="T64" fmla="*/ 160 w 194"/>
                <a:gd name="T65" fmla="*/ 255 h 282"/>
                <a:gd name="T66" fmla="*/ 151 w 194"/>
                <a:gd name="T67" fmla="*/ 262 h 282"/>
                <a:gd name="T68" fmla="*/ 141 w 194"/>
                <a:gd name="T69" fmla="*/ 269 h 282"/>
                <a:gd name="T70" fmla="*/ 129 w 194"/>
                <a:gd name="T71" fmla="*/ 274 h 282"/>
                <a:gd name="T72" fmla="*/ 115 w 194"/>
                <a:gd name="T73" fmla="*/ 277 h 282"/>
                <a:gd name="T74" fmla="*/ 100 w 194"/>
                <a:gd name="T75" fmla="*/ 280 h 282"/>
                <a:gd name="T76" fmla="*/ 84 w 194"/>
                <a:gd name="T77" fmla="*/ 282 h 282"/>
                <a:gd name="T78" fmla="*/ 65 w 194"/>
                <a:gd name="T79" fmla="*/ 282 h 282"/>
                <a:gd name="T80" fmla="*/ 65 w 194"/>
                <a:gd name="T81" fmla="*/ 282 h 282"/>
                <a:gd name="T82" fmla="*/ 42 w 194"/>
                <a:gd name="T83" fmla="*/ 281 h 282"/>
                <a:gd name="T84" fmla="*/ 20 w 194"/>
                <a:gd name="T85" fmla="*/ 280 h 282"/>
                <a:gd name="T86" fmla="*/ 0 w 194"/>
                <a:gd name="T87" fmla="*/ 278 h 282"/>
                <a:gd name="T88" fmla="*/ 0 w 194"/>
                <a:gd name="T89" fmla="*/ 7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94" h="282">
                  <a:moveTo>
                    <a:pt x="0" y="7"/>
                  </a:moveTo>
                  <a:lnTo>
                    <a:pt x="0" y="7"/>
                  </a:lnTo>
                  <a:lnTo>
                    <a:pt x="14" y="4"/>
                  </a:lnTo>
                  <a:lnTo>
                    <a:pt x="31" y="2"/>
                  </a:lnTo>
                  <a:lnTo>
                    <a:pt x="52" y="0"/>
                  </a:lnTo>
                  <a:lnTo>
                    <a:pt x="73" y="0"/>
                  </a:lnTo>
                  <a:lnTo>
                    <a:pt x="73" y="0"/>
                  </a:lnTo>
                  <a:lnTo>
                    <a:pt x="87" y="0"/>
                  </a:lnTo>
                  <a:lnTo>
                    <a:pt x="98" y="1"/>
                  </a:lnTo>
                  <a:lnTo>
                    <a:pt x="110" y="4"/>
                  </a:lnTo>
                  <a:lnTo>
                    <a:pt x="121" y="7"/>
                  </a:lnTo>
                  <a:lnTo>
                    <a:pt x="132" y="11"/>
                  </a:lnTo>
                  <a:lnTo>
                    <a:pt x="141" y="17"/>
                  </a:lnTo>
                  <a:lnTo>
                    <a:pt x="151" y="24"/>
                  </a:lnTo>
                  <a:lnTo>
                    <a:pt x="159" y="31"/>
                  </a:lnTo>
                  <a:lnTo>
                    <a:pt x="166" y="40"/>
                  </a:lnTo>
                  <a:lnTo>
                    <a:pt x="174" y="49"/>
                  </a:lnTo>
                  <a:lnTo>
                    <a:pt x="180" y="61"/>
                  </a:lnTo>
                  <a:lnTo>
                    <a:pt x="185" y="74"/>
                  </a:lnTo>
                  <a:lnTo>
                    <a:pt x="189" y="88"/>
                  </a:lnTo>
                  <a:lnTo>
                    <a:pt x="192" y="103"/>
                  </a:lnTo>
                  <a:lnTo>
                    <a:pt x="193" y="119"/>
                  </a:lnTo>
                  <a:lnTo>
                    <a:pt x="194" y="138"/>
                  </a:lnTo>
                  <a:lnTo>
                    <a:pt x="194" y="138"/>
                  </a:lnTo>
                  <a:lnTo>
                    <a:pt x="194" y="155"/>
                  </a:lnTo>
                  <a:lnTo>
                    <a:pt x="193" y="172"/>
                  </a:lnTo>
                  <a:lnTo>
                    <a:pt x="191" y="187"/>
                  </a:lnTo>
                  <a:lnTo>
                    <a:pt x="188" y="202"/>
                  </a:lnTo>
                  <a:lnTo>
                    <a:pt x="185" y="215"/>
                  </a:lnTo>
                  <a:lnTo>
                    <a:pt x="181" y="226"/>
                  </a:lnTo>
                  <a:lnTo>
                    <a:pt x="175" y="238"/>
                  </a:lnTo>
                  <a:lnTo>
                    <a:pt x="168" y="247"/>
                  </a:lnTo>
                  <a:lnTo>
                    <a:pt x="160" y="255"/>
                  </a:lnTo>
                  <a:lnTo>
                    <a:pt x="151" y="262"/>
                  </a:lnTo>
                  <a:lnTo>
                    <a:pt x="141" y="269"/>
                  </a:lnTo>
                  <a:lnTo>
                    <a:pt x="129" y="274"/>
                  </a:lnTo>
                  <a:lnTo>
                    <a:pt x="115" y="277"/>
                  </a:lnTo>
                  <a:lnTo>
                    <a:pt x="100" y="280"/>
                  </a:lnTo>
                  <a:lnTo>
                    <a:pt x="84" y="282"/>
                  </a:lnTo>
                  <a:lnTo>
                    <a:pt x="65" y="282"/>
                  </a:lnTo>
                  <a:lnTo>
                    <a:pt x="65" y="282"/>
                  </a:lnTo>
                  <a:lnTo>
                    <a:pt x="42" y="281"/>
                  </a:lnTo>
                  <a:lnTo>
                    <a:pt x="20" y="280"/>
                  </a:lnTo>
                  <a:lnTo>
                    <a:pt x="0" y="278"/>
                  </a:lnTo>
                  <a:lnTo>
                    <a:pt x="0" y="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84" name="Freeform 15"/>
            <p:cNvSpPr>
              <a:spLocks/>
            </p:cNvSpPr>
            <p:nvPr userDrawn="1"/>
          </p:nvSpPr>
          <p:spPr bwMode="auto">
            <a:xfrm>
              <a:off x="5035" y="3974"/>
              <a:ext cx="97" cy="107"/>
            </a:xfrm>
            <a:custGeom>
              <a:avLst/>
              <a:gdLst>
                <a:gd name="T0" fmla="*/ 171 w 385"/>
                <a:gd name="T1" fmla="*/ 0 h 428"/>
                <a:gd name="T2" fmla="*/ 171 w 385"/>
                <a:gd name="T3" fmla="*/ 0 h 428"/>
                <a:gd name="T4" fmla="*/ 150 w 385"/>
                <a:gd name="T5" fmla="*/ 1 h 428"/>
                <a:gd name="T6" fmla="*/ 129 w 385"/>
                <a:gd name="T7" fmla="*/ 2 h 428"/>
                <a:gd name="T8" fmla="*/ 106 w 385"/>
                <a:gd name="T9" fmla="*/ 4 h 428"/>
                <a:gd name="T10" fmla="*/ 83 w 385"/>
                <a:gd name="T11" fmla="*/ 7 h 428"/>
                <a:gd name="T12" fmla="*/ 60 w 385"/>
                <a:gd name="T13" fmla="*/ 10 h 428"/>
                <a:gd name="T14" fmla="*/ 39 w 385"/>
                <a:gd name="T15" fmla="*/ 14 h 428"/>
                <a:gd name="T16" fmla="*/ 18 w 385"/>
                <a:gd name="T17" fmla="*/ 20 h 428"/>
                <a:gd name="T18" fmla="*/ 0 w 385"/>
                <a:gd name="T19" fmla="*/ 26 h 428"/>
                <a:gd name="T20" fmla="*/ 0 w 385"/>
                <a:gd name="T21" fmla="*/ 415 h 428"/>
                <a:gd name="T22" fmla="*/ 0 w 385"/>
                <a:gd name="T23" fmla="*/ 415 h 428"/>
                <a:gd name="T24" fmla="*/ 15 w 385"/>
                <a:gd name="T25" fmla="*/ 418 h 428"/>
                <a:gd name="T26" fmla="*/ 34 w 385"/>
                <a:gd name="T27" fmla="*/ 420 h 428"/>
                <a:gd name="T28" fmla="*/ 73 w 385"/>
                <a:gd name="T29" fmla="*/ 424 h 428"/>
                <a:gd name="T30" fmla="*/ 116 w 385"/>
                <a:gd name="T31" fmla="*/ 427 h 428"/>
                <a:gd name="T32" fmla="*/ 155 w 385"/>
                <a:gd name="T33" fmla="*/ 428 h 428"/>
                <a:gd name="T34" fmla="*/ 155 w 385"/>
                <a:gd name="T35" fmla="*/ 428 h 428"/>
                <a:gd name="T36" fmla="*/ 186 w 385"/>
                <a:gd name="T37" fmla="*/ 427 h 428"/>
                <a:gd name="T38" fmla="*/ 212 w 385"/>
                <a:gd name="T39" fmla="*/ 425 h 428"/>
                <a:gd name="T40" fmla="*/ 238 w 385"/>
                <a:gd name="T41" fmla="*/ 421 h 428"/>
                <a:gd name="T42" fmla="*/ 261 w 385"/>
                <a:gd name="T43" fmla="*/ 415 h 428"/>
                <a:gd name="T44" fmla="*/ 282 w 385"/>
                <a:gd name="T45" fmla="*/ 408 h 428"/>
                <a:gd name="T46" fmla="*/ 301 w 385"/>
                <a:gd name="T47" fmla="*/ 399 h 428"/>
                <a:gd name="T48" fmla="*/ 309 w 385"/>
                <a:gd name="T49" fmla="*/ 394 h 428"/>
                <a:gd name="T50" fmla="*/ 318 w 385"/>
                <a:gd name="T51" fmla="*/ 389 h 428"/>
                <a:gd name="T52" fmla="*/ 326 w 385"/>
                <a:gd name="T53" fmla="*/ 383 h 428"/>
                <a:gd name="T54" fmla="*/ 333 w 385"/>
                <a:gd name="T55" fmla="*/ 377 h 428"/>
                <a:gd name="T56" fmla="*/ 339 w 385"/>
                <a:gd name="T57" fmla="*/ 369 h 428"/>
                <a:gd name="T58" fmla="*/ 345 w 385"/>
                <a:gd name="T59" fmla="*/ 362 h 428"/>
                <a:gd name="T60" fmla="*/ 351 w 385"/>
                <a:gd name="T61" fmla="*/ 355 h 428"/>
                <a:gd name="T62" fmla="*/ 356 w 385"/>
                <a:gd name="T63" fmla="*/ 347 h 428"/>
                <a:gd name="T64" fmla="*/ 361 w 385"/>
                <a:gd name="T65" fmla="*/ 337 h 428"/>
                <a:gd name="T66" fmla="*/ 366 w 385"/>
                <a:gd name="T67" fmla="*/ 329 h 428"/>
                <a:gd name="T68" fmla="*/ 373 w 385"/>
                <a:gd name="T69" fmla="*/ 309 h 428"/>
                <a:gd name="T70" fmla="*/ 378 w 385"/>
                <a:gd name="T71" fmla="*/ 287 h 428"/>
                <a:gd name="T72" fmla="*/ 382 w 385"/>
                <a:gd name="T73" fmla="*/ 264 h 428"/>
                <a:gd name="T74" fmla="*/ 384 w 385"/>
                <a:gd name="T75" fmla="*/ 239 h 428"/>
                <a:gd name="T76" fmla="*/ 385 w 385"/>
                <a:gd name="T77" fmla="*/ 211 h 428"/>
                <a:gd name="T78" fmla="*/ 385 w 385"/>
                <a:gd name="T79" fmla="*/ 211 h 428"/>
                <a:gd name="T80" fmla="*/ 384 w 385"/>
                <a:gd name="T81" fmla="*/ 187 h 428"/>
                <a:gd name="T82" fmla="*/ 381 w 385"/>
                <a:gd name="T83" fmla="*/ 164 h 428"/>
                <a:gd name="T84" fmla="*/ 377 w 385"/>
                <a:gd name="T85" fmla="*/ 143 h 428"/>
                <a:gd name="T86" fmla="*/ 371 w 385"/>
                <a:gd name="T87" fmla="*/ 122 h 428"/>
                <a:gd name="T88" fmla="*/ 363 w 385"/>
                <a:gd name="T89" fmla="*/ 104 h 428"/>
                <a:gd name="T90" fmla="*/ 352 w 385"/>
                <a:gd name="T91" fmla="*/ 86 h 428"/>
                <a:gd name="T92" fmla="*/ 341 w 385"/>
                <a:gd name="T93" fmla="*/ 71 h 428"/>
                <a:gd name="T94" fmla="*/ 328 w 385"/>
                <a:gd name="T95" fmla="*/ 57 h 428"/>
                <a:gd name="T96" fmla="*/ 314 w 385"/>
                <a:gd name="T97" fmla="*/ 43 h 428"/>
                <a:gd name="T98" fmla="*/ 297 w 385"/>
                <a:gd name="T99" fmla="*/ 32 h 428"/>
                <a:gd name="T100" fmla="*/ 280 w 385"/>
                <a:gd name="T101" fmla="*/ 23 h 428"/>
                <a:gd name="T102" fmla="*/ 260 w 385"/>
                <a:gd name="T103" fmla="*/ 14 h 428"/>
                <a:gd name="T104" fmla="*/ 240 w 385"/>
                <a:gd name="T105" fmla="*/ 8 h 428"/>
                <a:gd name="T106" fmla="*/ 218 w 385"/>
                <a:gd name="T107" fmla="*/ 4 h 428"/>
                <a:gd name="T108" fmla="*/ 195 w 385"/>
                <a:gd name="T109" fmla="*/ 1 h 428"/>
                <a:gd name="T110" fmla="*/ 171 w 385"/>
                <a:gd name="T111" fmla="*/ 0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85" h="428">
                  <a:moveTo>
                    <a:pt x="171" y="0"/>
                  </a:moveTo>
                  <a:lnTo>
                    <a:pt x="171" y="0"/>
                  </a:lnTo>
                  <a:lnTo>
                    <a:pt x="150" y="1"/>
                  </a:lnTo>
                  <a:lnTo>
                    <a:pt x="129" y="2"/>
                  </a:lnTo>
                  <a:lnTo>
                    <a:pt x="106" y="4"/>
                  </a:lnTo>
                  <a:lnTo>
                    <a:pt x="83" y="7"/>
                  </a:lnTo>
                  <a:lnTo>
                    <a:pt x="60" y="10"/>
                  </a:lnTo>
                  <a:lnTo>
                    <a:pt x="39" y="14"/>
                  </a:lnTo>
                  <a:lnTo>
                    <a:pt x="18" y="20"/>
                  </a:lnTo>
                  <a:lnTo>
                    <a:pt x="0" y="26"/>
                  </a:lnTo>
                  <a:lnTo>
                    <a:pt x="0" y="415"/>
                  </a:lnTo>
                  <a:lnTo>
                    <a:pt x="0" y="415"/>
                  </a:lnTo>
                  <a:lnTo>
                    <a:pt x="15" y="418"/>
                  </a:lnTo>
                  <a:lnTo>
                    <a:pt x="34" y="420"/>
                  </a:lnTo>
                  <a:lnTo>
                    <a:pt x="73" y="424"/>
                  </a:lnTo>
                  <a:lnTo>
                    <a:pt x="116" y="427"/>
                  </a:lnTo>
                  <a:lnTo>
                    <a:pt x="155" y="428"/>
                  </a:lnTo>
                  <a:lnTo>
                    <a:pt x="155" y="428"/>
                  </a:lnTo>
                  <a:lnTo>
                    <a:pt x="186" y="427"/>
                  </a:lnTo>
                  <a:lnTo>
                    <a:pt x="212" y="425"/>
                  </a:lnTo>
                  <a:lnTo>
                    <a:pt x="238" y="421"/>
                  </a:lnTo>
                  <a:lnTo>
                    <a:pt x="261" y="415"/>
                  </a:lnTo>
                  <a:lnTo>
                    <a:pt x="282" y="408"/>
                  </a:lnTo>
                  <a:lnTo>
                    <a:pt x="301" y="399"/>
                  </a:lnTo>
                  <a:lnTo>
                    <a:pt x="309" y="394"/>
                  </a:lnTo>
                  <a:lnTo>
                    <a:pt x="318" y="389"/>
                  </a:lnTo>
                  <a:lnTo>
                    <a:pt x="326" y="383"/>
                  </a:lnTo>
                  <a:lnTo>
                    <a:pt x="333" y="377"/>
                  </a:lnTo>
                  <a:lnTo>
                    <a:pt x="339" y="369"/>
                  </a:lnTo>
                  <a:lnTo>
                    <a:pt x="345" y="362"/>
                  </a:lnTo>
                  <a:lnTo>
                    <a:pt x="351" y="355"/>
                  </a:lnTo>
                  <a:lnTo>
                    <a:pt x="356" y="347"/>
                  </a:lnTo>
                  <a:lnTo>
                    <a:pt x="361" y="337"/>
                  </a:lnTo>
                  <a:lnTo>
                    <a:pt x="366" y="329"/>
                  </a:lnTo>
                  <a:lnTo>
                    <a:pt x="373" y="309"/>
                  </a:lnTo>
                  <a:lnTo>
                    <a:pt x="378" y="287"/>
                  </a:lnTo>
                  <a:lnTo>
                    <a:pt x="382" y="264"/>
                  </a:lnTo>
                  <a:lnTo>
                    <a:pt x="384" y="239"/>
                  </a:lnTo>
                  <a:lnTo>
                    <a:pt x="385" y="211"/>
                  </a:lnTo>
                  <a:lnTo>
                    <a:pt x="385" y="211"/>
                  </a:lnTo>
                  <a:lnTo>
                    <a:pt x="384" y="187"/>
                  </a:lnTo>
                  <a:lnTo>
                    <a:pt x="381" y="164"/>
                  </a:lnTo>
                  <a:lnTo>
                    <a:pt x="377" y="143"/>
                  </a:lnTo>
                  <a:lnTo>
                    <a:pt x="371" y="122"/>
                  </a:lnTo>
                  <a:lnTo>
                    <a:pt x="363" y="104"/>
                  </a:lnTo>
                  <a:lnTo>
                    <a:pt x="352" y="86"/>
                  </a:lnTo>
                  <a:lnTo>
                    <a:pt x="341" y="71"/>
                  </a:lnTo>
                  <a:lnTo>
                    <a:pt x="328" y="57"/>
                  </a:lnTo>
                  <a:lnTo>
                    <a:pt x="314" y="43"/>
                  </a:lnTo>
                  <a:lnTo>
                    <a:pt x="297" y="32"/>
                  </a:lnTo>
                  <a:lnTo>
                    <a:pt x="280" y="23"/>
                  </a:lnTo>
                  <a:lnTo>
                    <a:pt x="260" y="14"/>
                  </a:lnTo>
                  <a:lnTo>
                    <a:pt x="240" y="8"/>
                  </a:lnTo>
                  <a:lnTo>
                    <a:pt x="218" y="4"/>
                  </a:lnTo>
                  <a:lnTo>
                    <a:pt x="195" y="1"/>
                  </a:lnTo>
                  <a:lnTo>
                    <a:pt x="17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</p:grpSp>
      <p:grpSp>
        <p:nvGrpSpPr>
          <p:cNvPr id="38" name="Group 37"/>
          <p:cNvGrpSpPr/>
          <p:nvPr userDrawn="1"/>
        </p:nvGrpSpPr>
        <p:grpSpPr>
          <a:xfrm>
            <a:off x="10702652" y="68066"/>
            <a:ext cx="874461" cy="651751"/>
            <a:chOff x="8388192" y="36245"/>
            <a:chExt cx="874464" cy="651751"/>
          </a:xfrm>
        </p:grpSpPr>
        <p:grpSp>
          <p:nvGrpSpPr>
            <p:cNvPr id="39" name="Group 38"/>
            <p:cNvGrpSpPr/>
            <p:nvPr userDrawn="1"/>
          </p:nvGrpSpPr>
          <p:grpSpPr>
            <a:xfrm>
              <a:off x="8545513" y="36245"/>
              <a:ext cx="489905" cy="495602"/>
              <a:chOff x="7818438" y="101600"/>
              <a:chExt cx="546100" cy="552450"/>
            </a:xfrm>
          </p:grpSpPr>
          <p:sp>
            <p:nvSpPr>
              <p:cNvPr id="56" name="Freeform 5"/>
              <p:cNvSpPr>
                <a:spLocks noEditPoints="1"/>
              </p:cNvSpPr>
              <p:nvPr userDrawn="1"/>
            </p:nvSpPr>
            <p:spPr bwMode="auto">
              <a:xfrm>
                <a:off x="7818438" y="200025"/>
                <a:ext cx="546100" cy="454025"/>
              </a:xfrm>
              <a:custGeom>
                <a:avLst/>
                <a:gdLst>
                  <a:gd name="T0" fmla="*/ 56 w 344"/>
                  <a:gd name="T1" fmla="*/ 0 h 286"/>
                  <a:gd name="T2" fmla="*/ 44 w 344"/>
                  <a:gd name="T3" fmla="*/ 2 h 286"/>
                  <a:gd name="T4" fmla="*/ 24 w 344"/>
                  <a:gd name="T5" fmla="*/ 10 h 286"/>
                  <a:gd name="T6" fmla="*/ 10 w 344"/>
                  <a:gd name="T7" fmla="*/ 26 h 286"/>
                  <a:gd name="T8" fmla="*/ 2 w 344"/>
                  <a:gd name="T9" fmla="*/ 46 h 286"/>
                  <a:gd name="T10" fmla="*/ 0 w 344"/>
                  <a:gd name="T11" fmla="*/ 230 h 286"/>
                  <a:gd name="T12" fmla="*/ 2 w 344"/>
                  <a:gd name="T13" fmla="*/ 242 h 286"/>
                  <a:gd name="T14" fmla="*/ 10 w 344"/>
                  <a:gd name="T15" fmla="*/ 262 h 286"/>
                  <a:gd name="T16" fmla="*/ 24 w 344"/>
                  <a:gd name="T17" fmla="*/ 278 h 286"/>
                  <a:gd name="T18" fmla="*/ 44 w 344"/>
                  <a:gd name="T19" fmla="*/ 286 h 286"/>
                  <a:gd name="T20" fmla="*/ 288 w 344"/>
                  <a:gd name="T21" fmla="*/ 286 h 286"/>
                  <a:gd name="T22" fmla="*/ 300 w 344"/>
                  <a:gd name="T23" fmla="*/ 286 h 286"/>
                  <a:gd name="T24" fmla="*/ 320 w 344"/>
                  <a:gd name="T25" fmla="*/ 278 h 286"/>
                  <a:gd name="T26" fmla="*/ 334 w 344"/>
                  <a:gd name="T27" fmla="*/ 262 h 286"/>
                  <a:gd name="T28" fmla="*/ 344 w 344"/>
                  <a:gd name="T29" fmla="*/ 242 h 286"/>
                  <a:gd name="T30" fmla="*/ 344 w 344"/>
                  <a:gd name="T31" fmla="*/ 58 h 286"/>
                  <a:gd name="T32" fmla="*/ 344 w 344"/>
                  <a:gd name="T33" fmla="*/ 46 h 286"/>
                  <a:gd name="T34" fmla="*/ 334 w 344"/>
                  <a:gd name="T35" fmla="*/ 26 h 286"/>
                  <a:gd name="T36" fmla="*/ 320 w 344"/>
                  <a:gd name="T37" fmla="*/ 10 h 286"/>
                  <a:gd name="T38" fmla="*/ 300 w 344"/>
                  <a:gd name="T39" fmla="*/ 2 h 286"/>
                  <a:gd name="T40" fmla="*/ 288 w 344"/>
                  <a:gd name="T41" fmla="*/ 0 h 286"/>
                  <a:gd name="T42" fmla="*/ 148 w 344"/>
                  <a:gd name="T43" fmla="*/ 142 h 286"/>
                  <a:gd name="T44" fmla="*/ 144 w 344"/>
                  <a:gd name="T45" fmla="*/ 136 h 286"/>
                  <a:gd name="T46" fmla="*/ 136 w 344"/>
                  <a:gd name="T47" fmla="*/ 122 h 286"/>
                  <a:gd name="T48" fmla="*/ 134 w 344"/>
                  <a:gd name="T49" fmla="*/ 112 h 286"/>
                  <a:gd name="T50" fmla="*/ 138 w 344"/>
                  <a:gd name="T51" fmla="*/ 98 h 286"/>
                  <a:gd name="T52" fmla="*/ 146 w 344"/>
                  <a:gd name="T53" fmla="*/ 88 h 286"/>
                  <a:gd name="T54" fmla="*/ 158 w 344"/>
                  <a:gd name="T55" fmla="*/ 80 h 286"/>
                  <a:gd name="T56" fmla="*/ 172 w 344"/>
                  <a:gd name="T57" fmla="*/ 76 h 286"/>
                  <a:gd name="T58" fmla="*/ 178 w 344"/>
                  <a:gd name="T59" fmla="*/ 78 h 286"/>
                  <a:gd name="T60" fmla="*/ 192 w 344"/>
                  <a:gd name="T61" fmla="*/ 82 h 286"/>
                  <a:gd name="T62" fmla="*/ 202 w 344"/>
                  <a:gd name="T63" fmla="*/ 92 h 286"/>
                  <a:gd name="T64" fmla="*/ 208 w 344"/>
                  <a:gd name="T65" fmla="*/ 106 h 286"/>
                  <a:gd name="T66" fmla="*/ 208 w 344"/>
                  <a:gd name="T67" fmla="*/ 112 h 286"/>
                  <a:gd name="T68" fmla="*/ 204 w 344"/>
                  <a:gd name="T69" fmla="*/ 128 h 286"/>
                  <a:gd name="T70" fmla="*/ 196 w 344"/>
                  <a:gd name="T71" fmla="*/ 140 h 286"/>
                  <a:gd name="T72" fmla="*/ 126 w 344"/>
                  <a:gd name="T73" fmla="*/ 228 h 2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44" h="286">
                    <a:moveTo>
                      <a:pt x="288" y="0"/>
                    </a:moveTo>
                    <a:lnTo>
                      <a:pt x="56" y="0"/>
                    </a:lnTo>
                    <a:lnTo>
                      <a:pt x="56" y="0"/>
                    </a:lnTo>
                    <a:lnTo>
                      <a:pt x="44" y="2"/>
                    </a:lnTo>
                    <a:lnTo>
                      <a:pt x="34" y="6"/>
                    </a:lnTo>
                    <a:lnTo>
                      <a:pt x="24" y="10"/>
                    </a:lnTo>
                    <a:lnTo>
                      <a:pt x="16" y="18"/>
                    </a:lnTo>
                    <a:lnTo>
                      <a:pt x="10" y="26"/>
                    </a:lnTo>
                    <a:lnTo>
                      <a:pt x="4" y="36"/>
                    </a:lnTo>
                    <a:lnTo>
                      <a:pt x="2" y="46"/>
                    </a:lnTo>
                    <a:lnTo>
                      <a:pt x="0" y="58"/>
                    </a:lnTo>
                    <a:lnTo>
                      <a:pt x="0" y="230"/>
                    </a:lnTo>
                    <a:lnTo>
                      <a:pt x="0" y="230"/>
                    </a:lnTo>
                    <a:lnTo>
                      <a:pt x="2" y="242"/>
                    </a:lnTo>
                    <a:lnTo>
                      <a:pt x="4" y="252"/>
                    </a:lnTo>
                    <a:lnTo>
                      <a:pt x="10" y="262"/>
                    </a:lnTo>
                    <a:lnTo>
                      <a:pt x="16" y="270"/>
                    </a:lnTo>
                    <a:lnTo>
                      <a:pt x="24" y="278"/>
                    </a:lnTo>
                    <a:lnTo>
                      <a:pt x="34" y="282"/>
                    </a:lnTo>
                    <a:lnTo>
                      <a:pt x="44" y="286"/>
                    </a:lnTo>
                    <a:lnTo>
                      <a:pt x="56" y="286"/>
                    </a:lnTo>
                    <a:lnTo>
                      <a:pt x="288" y="286"/>
                    </a:lnTo>
                    <a:lnTo>
                      <a:pt x="288" y="286"/>
                    </a:lnTo>
                    <a:lnTo>
                      <a:pt x="300" y="286"/>
                    </a:lnTo>
                    <a:lnTo>
                      <a:pt x="310" y="282"/>
                    </a:lnTo>
                    <a:lnTo>
                      <a:pt x="320" y="278"/>
                    </a:lnTo>
                    <a:lnTo>
                      <a:pt x="328" y="270"/>
                    </a:lnTo>
                    <a:lnTo>
                      <a:pt x="334" y="262"/>
                    </a:lnTo>
                    <a:lnTo>
                      <a:pt x="340" y="252"/>
                    </a:lnTo>
                    <a:lnTo>
                      <a:pt x="344" y="242"/>
                    </a:lnTo>
                    <a:lnTo>
                      <a:pt x="344" y="230"/>
                    </a:lnTo>
                    <a:lnTo>
                      <a:pt x="344" y="58"/>
                    </a:lnTo>
                    <a:lnTo>
                      <a:pt x="344" y="58"/>
                    </a:lnTo>
                    <a:lnTo>
                      <a:pt x="344" y="46"/>
                    </a:lnTo>
                    <a:lnTo>
                      <a:pt x="340" y="36"/>
                    </a:lnTo>
                    <a:lnTo>
                      <a:pt x="334" y="26"/>
                    </a:lnTo>
                    <a:lnTo>
                      <a:pt x="328" y="18"/>
                    </a:lnTo>
                    <a:lnTo>
                      <a:pt x="320" y="10"/>
                    </a:lnTo>
                    <a:lnTo>
                      <a:pt x="310" y="6"/>
                    </a:lnTo>
                    <a:lnTo>
                      <a:pt x="300" y="2"/>
                    </a:lnTo>
                    <a:lnTo>
                      <a:pt x="288" y="0"/>
                    </a:lnTo>
                    <a:lnTo>
                      <a:pt x="288" y="0"/>
                    </a:lnTo>
                    <a:close/>
                    <a:moveTo>
                      <a:pt x="126" y="228"/>
                    </a:moveTo>
                    <a:lnTo>
                      <a:pt x="148" y="142"/>
                    </a:lnTo>
                    <a:lnTo>
                      <a:pt x="148" y="142"/>
                    </a:lnTo>
                    <a:lnTo>
                      <a:pt x="144" y="136"/>
                    </a:lnTo>
                    <a:lnTo>
                      <a:pt x="138" y="130"/>
                    </a:lnTo>
                    <a:lnTo>
                      <a:pt x="136" y="122"/>
                    </a:lnTo>
                    <a:lnTo>
                      <a:pt x="134" y="112"/>
                    </a:lnTo>
                    <a:lnTo>
                      <a:pt x="134" y="112"/>
                    </a:lnTo>
                    <a:lnTo>
                      <a:pt x="136" y="106"/>
                    </a:lnTo>
                    <a:lnTo>
                      <a:pt x="138" y="98"/>
                    </a:lnTo>
                    <a:lnTo>
                      <a:pt x="142" y="92"/>
                    </a:lnTo>
                    <a:lnTo>
                      <a:pt x="146" y="88"/>
                    </a:lnTo>
                    <a:lnTo>
                      <a:pt x="152" y="82"/>
                    </a:lnTo>
                    <a:lnTo>
                      <a:pt x="158" y="80"/>
                    </a:lnTo>
                    <a:lnTo>
                      <a:pt x="164" y="78"/>
                    </a:lnTo>
                    <a:lnTo>
                      <a:pt x="172" y="76"/>
                    </a:lnTo>
                    <a:lnTo>
                      <a:pt x="172" y="76"/>
                    </a:lnTo>
                    <a:lnTo>
                      <a:pt x="178" y="78"/>
                    </a:lnTo>
                    <a:lnTo>
                      <a:pt x="186" y="80"/>
                    </a:lnTo>
                    <a:lnTo>
                      <a:pt x="192" y="82"/>
                    </a:lnTo>
                    <a:lnTo>
                      <a:pt x="198" y="88"/>
                    </a:lnTo>
                    <a:lnTo>
                      <a:pt x="202" y="92"/>
                    </a:lnTo>
                    <a:lnTo>
                      <a:pt x="204" y="98"/>
                    </a:lnTo>
                    <a:lnTo>
                      <a:pt x="208" y="106"/>
                    </a:lnTo>
                    <a:lnTo>
                      <a:pt x="208" y="112"/>
                    </a:lnTo>
                    <a:lnTo>
                      <a:pt x="208" y="112"/>
                    </a:lnTo>
                    <a:lnTo>
                      <a:pt x="206" y="120"/>
                    </a:lnTo>
                    <a:lnTo>
                      <a:pt x="204" y="128"/>
                    </a:lnTo>
                    <a:lnTo>
                      <a:pt x="200" y="134"/>
                    </a:lnTo>
                    <a:lnTo>
                      <a:pt x="196" y="140"/>
                    </a:lnTo>
                    <a:lnTo>
                      <a:pt x="220" y="228"/>
                    </a:lnTo>
                    <a:lnTo>
                      <a:pt x="126" y="228"/>
                    </a:lnTo>
                    <a:close/>
                  </a:path>
                </a:pathLst>
              </a:custGeom>
              <a:solidFill>
                <a:srgbClr val="E31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005EB8"/>
                  </a:solidFill>
                </a:endParaRPr>
              </a:p>
            </p:txBody>
          </p:sp>
          <p:sp>
            <p:nvSpPr>
              <p:cNvPr id="57" name="Freeform 6"/>
              <p:cNvSpPr>
                <a:spLocks/>
              </p:cNvSpPr>
              <p:nvPr userDrawn="1"/>
            </p:nvSpPr>
            <p:spPr bwMode="auto">
              <a:xfrm>
                <a:off x="7961313" y="101600"/>
                <a:ext cx="260350" cy="88900"/>
              </a:xfrm>
              <a:custGeom>
                <a:avLst/>
                <a:gdLst>
                  <a:gd name="T0" fmla="*/ 20 w 164"/>
                  <a:gd name="T1" fmla="*/ 56 h 56"/>
                  <a:gd name="T2" fmla="*/ 20 w 164"/>
                  <a:gd name="T3" fmla="*/ 56 h 56"/>
                  <a:gd name="T4" fmla="*/ 22 w 164"/>
                  <a:gd name="T5" fmla="*/ 46 h 56"/>
                  <a:gd name="T6" fmla="*/ 26 w 164"/>
                  <a:gd name="T7" fmla="*/ 36 h 56"/>
                  <a:gd name="T8" fmla="*/ 30 w 164"/>
                  <a:gd name="T9" fmla="*/ 30 h 56"/>
                  <a:gd name="T10" fmla="*/ 36 w 164"/>
                  <a:gd name="T11" fmla="*/ 26 h 56"/>
                  <a:gd name="T12" fmla="*/ 42 w 164"/>
                  <a:gd name="T13" fmla="*/ 22 h 56"/>
                  <a:gd name="T14" fmla="*/ 54 w 164"/>
                  <a:gd name="T15" fmla="*/ 20 h 56"/>
                  <a:gd name="T16" fmla="*/ 82 w 164"/>
                  <a:gd name="T17" fmla="*/ 20 h 56"/>
                  <a:gd name="T18" fmla="*/ 82 w 164"/>
                  <a:gd name="T19" fmla="*/ 20 h 56"/>
                  <a:gd name="T20" fmla="*/ 112 w 164"/>
                  <a:gd name="T21" fmla="*/ 20 h 56"/>
                  <a:gd name="T22" fmla="*/ 122 w 164"/>
                  <a:gd name="T23" fmla="*/ 22 h 56"/>
                  <a:gd name="T24" fmla="*/ 130 w 164"/>
                  <a:gd name="T25" fmla="*/ 26 h 56"/>
                  <a:gd name="T26" fmla="*/ 136 w 164"/>
                  <a:gd name="T27" fmla="*/ 30 h 56"/>
                  <a:gd name="T28" fmla="*/ 140 w 164"/>
                  <a:gd name="T29" fmla="*/ 36 h 56"/>
                  <a:gd name="T30" fmla="*/ 142 w 164"/>
                  <a:gd name="T31" fmla="*/ 46 h 56"/>
                  <a:gd name="T32" fmla="*/ 144 w 164"/>
                  <a:gd name="T33" fmla="*/ 56 h 56"/>
                  <a:gd name="T34" fmla="*/ 164 w 164"/>
                  <a:gd name="T35" fmla="*/ 56 h 56"/>
                  <a:gd name="T36" fmla="*/ 164 w 164"/>
                  <a:gd name="T37" fmla="*/ 56 h 56"/>
                  <a:gd name="T38" fmla="*/ 162 w 164"/>
                  <a:gd name="T39" fmla="*/ 38 h 56"/>
                  <a:gd name="T40" fmla="*/ 156 w 164"/>
                  <a:gd name="T41" fmla="*/ 24 h 56"/>
                  <a:gd name="T42" fmla="*/ 148 w 164"/>
                  <a:gd name="T43" fmla="*/ 14 h 56"/>
                  <a:gd name="T44" fmla="*/ 138 w 164"/>
                  <a:gd name="T45" fmla="*/ 6 h 56"/>
                  <a:gd name="T46" fmla="*/ 126 w 164"/>
                  <a:gd name="T47" fmla="*/ 2 h 56"/>
                  <a:gd name="T48" fmla="*/ 112 w 164"/>
                  <a:gd name="T49" fmla="*/ 0 h 56"/>
                  <a:gd name="T50" fmla="*/ 82 w 164"/>
                  <a:gd name="T51" fmla="*/ 0 h 56"/>
                  <a:gd name="T52" fmla="*/ 82 w 164"/>
                  <a:gd name="T53" fmla="*/ 0 h 56"/>
                  <a:gd name="T54" fmla="*/ 52 w 164"/>
                  <a:gd name="T55" fmla="*/ 0 h 56"/>
                  <a:gd name="T56" fmla="*/ 38 w 164"/>
                  <a:gd name="T57" fmla="*/ 2 h 56"/>
                  <a:gd name="T58" fmla="*/ 26 w 164"/>
                  <a:gd name="T59" fmla="*/ 6 h 56"/>
                  <a:gd name="T60" fmla="*/ 16 w 164"/>
                  <a:gd name="T61" fmla="*/ 14 h 56"/>
                  <a:gd name="T62" fmla="*/ 8 w 164"/>
                  <a:gd name="T63" fmla="*/ 24 h 56"/>
                  <a:gd name="T64" fmla="*/ 2 w 164"/>
                  <a:gd name="T65" fmla="*/ 38 h 56"/>
                  <a:gd name="T66" fmla="*/ 0 w 164"/>
                  <a:gd name="T67" fmla="*/ 56 h 56"/>
                  <a:gd name="T68" fmla="*/ 20 w 164"/>
                  <a:gd name="T69" fmla="*/ 5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64" h="56">
                    <a:moveTo>
                      <a:pt x="20" y="56"/>
                    </a:moveTo>
                    <a:lnTo>
                      <a:pt x="20" y="56"/>
                    </a:lnTo>
                    <a:lnTo>
                      <a:pt x="22" y="46"/>
                    </a:lnTo>
                    <a:lnTo>
                      <a:pt x="26" y="36"/>
                    </a:lnTo>
                    <a:lnTo>
                      <a:pt x="30" y="30"/>
                    </a:lnTo>
                    <a:lnTo>
                      <a:pt x="36" y="26"/>
                    </a:lnTo>
                    <a:lnTo>
                      <a:pt x="42" y="22"/>
                    </a:lnTo>
                    <a:lnTo>
                      <a:pt x="54" y="20"/>
                    </a:lnTo>
                    <a:lnTo>
                      <a:pt x="82" y="20"/>
                    </a:lnTo>
                    <a:lnTo>
                      <a:pt x="82" y="20"/>
                    </a:lnTo>
                    <a:lnTo>
                      <a:pt x="112" y="20"/>
                    </a:lnTo>
                    <a:lnTo>
                      <a:pt x="122" y="22"/>
                    </a:lnTo>
                    <a:lnTo>
                      <a:pt x="130" y="26"/>
                    </a:lnTo>
                    <a:lnTo>
                      <a:pt x="136" y="30"/>
                    </a:lnTo>
                    <a:lnTo>
                      <a:pt x="140" y="36"/>
                    </a:lnTo>
                    <a:lnTo>
                      <a:pt x="142" y="46"/>
                    </a:lnTo>
                    <a:lnTo>
                      <a:pt x="144" y="56"/>
                    </a:lnTo>
                    <a:lnTo>
                      <a:pt x="164" y="56"/>
                    </a:lnTo>
                    <a:lnTo>
                      <a:pt x="164" y="56"/>
                    </a:lnTo>
                    <a:lnTo>
                      <a:pt x="162" y="38"/>
                    </a:lnTo>
                    <a:lnTo>
                      <a:pt x="156" y="24"/>
                    </a:lnTo>
                    <a:lnTo>
                      <a:pt x="148" y="14"/>
                    </a:lnTo>
                    <a:lnTo>
                      <a:pt x="138" y="6"/>
                    </a:lnTo>
                    <a:lnTo>
                      <a:pt x="126" y="2"/>
                    </a:lnTo>
                    <a:lnTo>
                      <a:pt x="112" y="0"/>
                    </a:lnTo>
                    <a:lnTo>
                      <a:pt x="82" y="0"/>
                    </a:lnTo>
                    <a:lnTo>
                      <a:pt x="82" y="0"/>
                    </a:lnTo>
                    <a:lnTo>
                      <a:pt x="52" y="0"/>
                    </a:lnTo>
                    <a:lnTo>
                      <a:pt x="38" y="2"/>
                    </a:lnTo>
                    <a:lnTo>
                      <a:pt x="26" y="6"/>
                    </a:lnTo>
                    <a:lnTo>
                      <a:pt x="16" y="14"/>
                    </a:lnTo>
                    <a:lnTo>
                      <a:pt x="8" y="24"/>
                    </a:lnTo>
                    <a:lnTo>
                      <a:pt x="2" y="38"/>
                    </a:lnTo>
                    <a:lnTo>
                      <a:pt x="0" y="56"/>
                    </a:lnTo>
                    <a:lnTo>
                      <a:pt x="20" y="56"/>
                    </a:lnTo>
                    <a:close/>
                  </a:path>
                </a:pathLst>
              </a:custGeom>
              <a:solidFill>
                <a:srgbClr val="E31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005EB8"/>
                  </a:solidFill>
                </a:endParaRPr>
              </a:p>
            </p:txBody>
          </p:sp>
        </p:grpSp>
        <p:sp>
          <p:nvSpPr>
            <p:cNvPr id="40" name="TextBox 39"/>
            <p:cNvSpPr txBox="1"/>
            <p:nvPr userDrawn="1"/>
          </p:nvSpPr>
          <p:spPr>
            <a:xfrm rot="16200000">
              <a:off x="8191736" y="232708"/>
              <a:ext cx="563729" cy="17081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510" dirty="0">
                  <a:solidFill>
                    <a:srgbClr val="FFFFFF">
                      <a:lumMod val="65000"/>
                    </a:srgbClr>
                  </a:solidFill>
                </a:rPr>
                <a:t>strictly</a:t>
              </a:r>
            </a:p>
          </p:txBody>
        </p:sp>
        <p:sp>
          <p:nvSpPr>
            <p:cNvPr id="55" name="TextBox 54"/>
            <p:cNvSpPr txBox="1"/>
            <p:nvPr userDrawn="1"/>
          </p:nvSpPr>
          <p:spPr>
            <a:xfrm>
              <a:off x="8410801" y="506408"/>
              <a:ext cx="851855" cy="18158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580" dirty="0">
                  <a:solidFill>
                    <a:srgbClr val="FF0000"/>
                  </a:solidFill>
                </a:rPr>
                <a:t>CONFIDENTIAL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81872969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bullets 2 column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25" name="Conector recto 12"/>
          <p:cNvCxnSpPr/>
          <p:nvPr userDrawn="1"/>
        </p:nvCxnSpPr>
        <p:spPr>
          <a:xfrm flipH="1">
            <a:off x="407670" y="5961590"/>
            <a:ext cx="5897778" cy="3161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07670" y="1512041"/>
            <a:ext cx="4899694" cy="4276616"/>
          </a:xfrm>
        </p:spPr>
        <p:txBody>
          <a:bodyPr/>
          <a:lstStyle>
            <a:lvl1pPr>
              <a:defRPr>
                <a:solidFill>
                  <a:srgbClr val="4D4D4D"/>
                </a:solidFill>
              </a:defRPr>
            </a:lvl1pPr>
            <a:lvl2pPr>
              <a:defRPr>
                <a:solidFill>
                  <a:srgbClr val="4D4D4D"/>
                </a:solidFill>
              </a:defRPr>
            </a:lvl2pPr>
            <a:lvl3pPr>
              <a:defRPr>
                <a:solidFill>
                  <a:srgbClr val="4D4D4D"/>
                </a:solidFill>
              </a:defRPr>
            </a:lvl3pPr>
            <a:lvl4pPr>
              <a:defRPr>
                <a:solidFill>
                  <a:srgbClr val="4D4D4D"/>
                </a:solidFill>
              </a:defRPr>
            </a:lvl4pPr>
            <a:lvl5pPr>
              <a:defRPr>
                <a:solidFill>
                  <a:srgbClr val="4D4D4D"/>
                </a:solidFill>
              </a:defRPr>
            </a:lvl5pPr>
          </a:lstStyle>
          <a:p>
            <a:pPr lvl="0"/>
            <a:r>
              <a:rPr lang="en-US" noProof="0" smtClean="0"/>
              <a:t>Click to edit Master text styles</a:t>
            </a:r>
          </a:p>
          <a:p>
            <a:pPr lvl="1"/>
            <a:r>
              <a:rPr lang="en-US" noProof="0" smtClean="0"/>
              <a:t>Second level</a:t>
            </a:r>
          </a:p>
          <a:p>
            <a:pPr lvl="2"/>
            <a:r>
              <a:rPr lang="en-US" noProof="0" smtClean="0"/>
              <a:t>Third level</a:t>
            </a:r>
          </a:p>
          <a:p>
            <a:pPr lvl="3"/>
            <a:r>
              <a:rPr lang="en-US" noProof="0" smtClean="0"/>
              <a:t>Fourth level</a:t>
            </a:r>
          </a:p>
          <a:p>
            <a:pPr lvl="4"/>
            <a:r>
              <a:rPr lang="en-US" noProof="0" smtClean="0"/>
              <a:t>Fifth level</a:t>
            </a:r>
            <a:endParaRPr lang="en-GB" noProof="0" dirty="0"/>
          </a:p>
        </p:txBody>
      </p:sp>
      <p:sp>
        <p:nvSpPr>
          <p:cNvPr id="7" name="Text Placeholder 6"/>
          <p:cNvSpPr>
            <a:spLocks noGrp="1"/>
          </p:cNvSpPr>
          <p:nvPr>
            <p:ph type="body" sz="quarter" idx="14"/>
          </p:nvPr>
        </p:nvSpPr>
        <p:spPr>
          <a:xfrm>
            <a:off x="5851775" y="1512041"/>
            <a:ext cx="4916168" cy="4218114"/>
          </a:xfrm>
        </p:spPr>
        <p:txBody>
          <a:bodyPr/>
          <a:lstStyle>
            <a:lvl1pPr>
              <a:defRPr>
                <a:solidFill>
                  <a:srgbClr val="4D4D4D"/>
                </a:solidFill>
              </a:defRPr>
            </a:lvl1pPr>
            <a:lvl2pPr>
              <a:defRPr>
                <a:solidFill>
                  <a:srgbClr val="4D4D4D"/>
                </a:solidFill>
              </a:defRPr>
            </a:lvl2pPr>
            <a:lvl3pPr>
              <a:defRPr>
                <a:solidFill>
                  <a:srgbClr val="4D4D4D"/>
                </a:solidFill>
              </a:defRPr>
            </a:lvl3pPr>
            <a:lvl4pPr>
              <a:defRPr>
                <a:solidFill>
                  <a:srgbClr val="4D4D4D"/>
                </a:solidFill>
              </a:defRPr>
            </a:lvl4pPr>
            <a:lvl5pPr>
              <a:defRPr>
                <a:solidFill>
                  <a:srgbClr val="4D4D4D"/>
                </a:solidFill>
              </a:defRPr>
            </a:lvl5pPr>
          </a:lstStyle>
          <a:p>
            <a:pPr lvl="0"/>
            <a:r>
              <a:rPr lang="en-US" noProof="0" smtClean="0"/>
              <a:t>Click to edit Master text styles</a:t>
            </a:r>
          </a:p>
          <a:p>
            <a:pPr lvl="1"/>
            <a:r>
              <a:rPr lang="en-US" noProof="0" smtClean="0"/>
              <a:t>Second level</a:t>
            </a:r>
          </a:p>
          <a:p>
            <a:pPr lvl="2"/>
            <a:r>
              <a:rPr lang="en-US" noProof="0" smtClean="0"/>
              <a:t>Third level</a:t>
            </a:r>
          </a:p>
          <a:p>
            <a:pPr lvl="3"/>
            <a:r>
              <a:rPr lang="en-US" noProof="0" smtClean="0"/>
              <a:t>Fourth level</a:t>
            </a:r>
          </a:p>
          <a:p>
            <a:pPr lvl="4"/>
            <a:r>
              <a:rPr lang="en-US" noProof="0" smtClean="0"/>
              <a:t>Fifth level</a:t>
            </a:r>
            <a:endParaRPr lang="en-GB" noProof="0" dirty="0"/>
          </a:p>
        </p:txBody>
      </p:sp>
      <p:sp>
        <p:nvSpPr>
          <p:cNvPr id="26" name="Rectangle 10"/>
          <p:cNvSpPr txBox="1">
            <a:spLocks noChangeArrowheads="1"/>
          </p:cNvSpPr>
          <p:nvPr userDrawn="1"/>
        </p:nvSpPr>
        <p:spPr>
          <a:xfrm>
            <a:off x="407669" y="6069050"/>
            <a:ext cx="2232402" cy="273007"/>
          </a:xfrm>
          <a:prstGeom prst="rect">
            <a:avLst/>
          </a:prstGeom>
          <a:ln/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l" defTabSz="914400" rtl="0" eaLnBrk="1" latinLnBrk="0" hangingPunct="1">
              <a:defRPr sz="900" kern="1200">
                <a:solidFill>
                  <a:schemeClr val="accent6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en-GB" dirty="0" smtClean="0">
                <a:solidFill>
                  <a:srgbClr val="D7D2CB">
                    <a:lumMod val="50000"/>
                  </a:srgbClr>
                </a:solidFill>
              </a:rPr>
              <a:t>Page  </a:t>
            </a:r>
            <a:fld id="{4A1B87DD-86B5-48CA-9454-66C05345144F}" type="slidenum">
              <a:rPr lang="en-US" smtClean="0">
                <a:solidFill>
                  <a:srgbClr val="D7D2CB">
                    <a:lumMod val="50000"/>
                  </a:srgbClr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D7D2CB">
                  <a:lumMod val="50000"/>
                </a:srgbClr>
              </a:solidFill>
            </a:endParaRPr>
          </a:p>
        </p:txBody>
      </p:sp>
      <p:sp>
        <p:nvSpPr>
          <p:cNvPr id="6" name="Title 5"/>
          <p:cNvSpPr>
            <a:spLocks noGrp="1"/>
          </p:cNvSpPr>
          <p:nvPr>
            <p:ph type="title"/>
          </p:nvPr>
        </p:nvSpPr>
        <p:spPr>
          <a:xfrm>
            <a:off x="397193" y="413790"/>
            <a:ext cx="9924667" cy="512907"/>
          </a:xfrm>
        </p:spPr>
        <p:txBody>
          <a:bodyPr/>
          <a:lstStyle/>
          <a:p>
            <a:r>
              <a:rPr lang="en-US" noProof="0" smtClean="0"/>
              <a:t>Click to edit Master title style</a:t>
            </a:r>
            <a:endParaRPr lang="en-GB" noProof="0" dirty="0"/>
          </a:p>
        </p:txBody>
      </p:sp>
      <p:sp>
        <p:nvSpPr>
          <p:cNvPr id="30" name="Text Placeholder 5"/>
          <p:cNvSpPr>
            <a:spLocks noGrp="1"/>
          </p:cNvSpPr>
          <p:nvPr>
            <p:ph type="body" sz="quarter" idx="10" hasCustomPrompt="1"/>
          </p:nvPr>
        </p:nvSpPr>
        <p:spPr>
          <a:xfrm>
            <a:off x="386718" y="994738"/>
            <a:ext cx="10381222" cy="340510"/>
          </a:xfrm>
        </p:spPr>
        <p:txBody>
          <a:bodyPr>
            <a:noAutofit/>
          </a:bodyPr>
          <a:lstStyle>
            <a:lvl1pPr marL="0" indent="0">
              <a:buFont typeface="Arial" pitchFamily="34" charset="0"/>
              <a:buNone/>
              <a:defRPr sz="1800">
                <a:solidFill>
                  <a:schemeClr val="tx2"/>
                </a:solidFill>
              </a:defRPr>
            </a:lvl1pPr>
            <a:lvl2pPr marL="457200" indent="0">
              <a:buNone/>
              <a:defRPr>
                <a:solidFill>
                  <a:schemeClr val="tx2"/>
                </a:solidFill>
              </a:defRPr>
            </a:lvl2pPr>
            <a:lvl3pPr marL="914400" indent="0">
              <a:buNone/>
              <a:defRPr>
                <a:solidFill>
                  <a:schemeClr val="tx2"/>
                </a:solidFill>
              </a:defRPr>
            </a:lvl3pPr>
            <a:lvl4pPr marL="1371600" indent="0">
              <a:buNone/>
              <a:defRPr>
                <a:solidFill>
                  <a:schemeClr val="tx2"/>
                </a:solidFill>
              </a:defRPr>
            </a:lvl4pPr>
            <a:lvl5pPr marL="1828800" indent="0">
              <a:buNone/>
              <a:defRPr>
                <a:solidFill>
                  <a:schemeClr val="tx2"/>
                </a:solidFill>
              </a:defRPr>
            </a:lvl5pPr>
          </a:lstStyle>
          <a:p>
            <a:pPr lvl="0"/>
            <a:r>
              <a:rPr lang="en-GB" noProof="0" dirty="0" smtClean="0"/>
              <a:t>Subtitle</a:t>
            </a:r>
          </a:p>
        </p:txBody>
      </p:sp>
      <p:grpSp>
        <p:nvGrpSpPr>
          <p:cNvPr id="57" name="Group 4"/>
          <p:cNvGrpSpPr>
            <a:grpSpLocks noChangeAspect="1"/>
          </p:cNvGrpSpPr>
          <p:nvPr userDrawn="1"/>
        </p:nvGrpSpPr>
        <p:grpSpPr bwMode="auto">
          <a:xfrm>
            <a:off x="9791825" y="6125194"/>
            <a:ext cx="1289050" cy="169863"/>
            <a:chOff x="4649" y="3974"/>
            <a:chExt cx="812" cy="107"/>
          </a:xfrm>
        </p:grpSpPr>
        <p:sp>
          <p:nvSpPr>
            <p:cNvPr id="58" name="AutoShape 3"/>
            <p:cNvSpPr>
              <a:spLocks noChangeAspect="1" noChangeArrowheads="1" noTextEdit="1"/>
            </p:cNvSpPr>
            <p:nvPr userDrawn="1"/>
          </p:nvSpPr>
          <p:spPr bwMode="auto">
            <a:xfrm>
              <a:off x="4649" y="3974"/>
              <a:ext cx="812" cy="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59" name="Freeform 58"/>
            <p:cNvSpPr>
              <a:spLocks noEditPoints="1"/>
            </p:cNvSpPr>
            <p:nvPr userDrawn="1"/>
          </p:nvSpPr>
          <p:spPr bwMode="auto">
            <a:xfrm>
              <a:off x="4649" y="3974"/>
              <a:ext cx="812" cy="107"/>
            </a:xfrm>
            <a:custGeom>
              <a:avLst/>
              <a:gdLst>
                <a:gd name="T0" fmla="*/ 2293 w 3248"/>
                <a:gd name="T1" fmla="*/ 424 h 428"/>
                <a:gd name="T2" fmla="*/ 2209 w 3248"/>
                <a:gd name="T3" fmla="*/ 355 h 428"/>
                <a:gd name="T4" fmla="*/ 2159 w 3248"/>
                <a:gd name="T5" fmla="*/ 76 h 428"/>
                <a:gd name="T6" fmla="*/ 2306 w 3248"/>
                <a:gd name="T7" fmla="*/ 5 h 428"/>
                <a:gd name="T8" fmla="*/ 2042 w 3248"/>
                <a:gd name="T9" fmla="*/ 407 h 428"/>
                <a:gd name="T10" fmla="*/ 611 w 3248"/>
                <a:gd name="T11" fmla="*/ 11 h 428"/>
                <a:gd name="T12" fmla="*/ 672 w 3248"/>
                <a:gd name="T13" fmla="*/ 353 h 428"/>
                <a:gd name="T14" fmla="*/ 737 w 3248"/>
                <a:gd name="T15" fmla="*/ 376 h 428"/>
                <a:gd name="T16" fmla="*/ 909 w 3248"/>
                <a:gd name="T17" fmla="*/ 1 h 428"/>
                <a:gd name="T18" fmla="*/ 261 w 3248"/>
                <a:gd name="T19" fmla="*/ 332 h 428"/>
                <a:gd name="T20" fmla="*/ 114 w 3248"/>
                <a:gd name="T21" fmla="*/ 347 h 428"/>
                <a:gd name="T22" fmla="*/ 94 w 3248"/>
                <a:gd name="T23" fmla="*/ 277 h 428"/>
                <a:gd name="T24" fmla="*/ 261 w 3248"/>
                <a:gd name="T25" fmla="*/ 332 h 428"/>
                <a:gd name="T26" fmla="*/ 52 w 3248"/>
                <a:gd name="T27" fmla="*/ 102 h 428"/>
                <a:gd name="T28" fmla="*/ 234 w 3248"/>
                <a:gd name="T29" fmla="*/ 90 h 428"/>
                <a:gd name="T30" fmla="*/ 179 w 3248"/>
                <a:gd name="T31" fmla="*/ 176 h 428"/>
                <a:gd name="T32" fmla="*/ 9 w 3248"/>
                <a:gd name="T33" fmla="*/ 257 h 428"/>
                <a:gd name="T34" fmla="*/ 35 w 3248"/>
                <a:gd name="T35" fmla="*/ 394 h 428"/>
                <a:gd name="T36" fmla="*/ 164 w 3248"/>
                <a:gd name="T37" fmla="*/ 426 h 428"/>
                <a:gd name="T38" fmla="*/ 284 w 3248"/>
                <a:gd name="T39" fmla="*/ 404 h 428"/>
                <a:gd name="T40" fmla="*/ 331 w 3248"/>
                <a:gd name="T41" fmla="*/ 45 h 428"/>
                <a:gd name="T42" fmla="*/ 1319 w 3248"/>
                <a:gd name="T43" fmla="*/ 332 h 428"/>
                <a:gd name="T44" fmla="*/ 1168 w 3248"/>
                <a:gd name="T45" fmla="*/ 344 h 428"/>
                <a:gd name="T46" fmla="*/ 1155 w 3248"/>
                <a:gd name="T47" fmla="*/ 272 h 428"/>
                <a:gd name="T48" fmla="*/ 1264 w 3248"/>
                <a:gd name="T49" fmla="*/ 0 h 428"/>
                <a:gd name="T50" fmla="*/ 1122 w 3248"/>
                <a:gd name="T51" fmla="*/ 98 h 428"/>
                <a:gd name="T52" fmla="*/ 1298 w 3248"/>
                <a:gd name="T53" fmla="*/ 94 h 428"/>
                <a:gd name="T54" fmla="*/ 1212 w 3248"/>
                <a:gd name="T55" fmla="*/ 177 h 428"/>
                <a:gd name="T56" fmla="*/ 1064 w 3248"/>
                <a:gd name="T57" fmla="*/ 270 h 428"/>
                <a:gd name="T58" fmla="*/ 1102 w 3248"/>
                <a:gd name="T59" fmla="*/ 401 h 428"/>
                <a:gd name="T60" fmla="*/ 1246 w 3248"/>
                <a:gd name="T61" fmla="*/ 423 h 428"/>
                <a:gd name="T62" fmla="*/ 1354 w 3248"/>
                <a:gd name="T63" fmla="*/ 407 h 428"/>
                <a:gd name="T64" fmla="*/ 1381 w 3248"/>
                <a:gd name="T65" fmla="*/ 36 h 428"/>
                <a:gd name="T66" fmla="*/ 2714 w 3248"/>
                <a:gd name="T67" fmla="*/ 326 h 428"/>
                <a:gd name="T68" fmla="*/ 2576 w 3248"/>
                <a:gd name="T69" fmla="*/ 337 h 428"/>
                <a:gd name="T70" fmla="*/ 2533 w 3248"/>
                <a:gd name="T71" fmla="*/ 4 h 428"/>
                <a:gd name="T72" fmla="*/ 2468 w 3248"/>
                <a:gd name="T73" fmla="*/ 364 h 428"/>
                <a:gd name="T74" fmla="*/ 2611 w 3248"/>
                <a:gd name="T75" fmla="*/ 427 h 428"/>
                <a:gd name="T76" fmla="*/ 2761 w 3248"/>
                <a:gd name="T77" fmla="*/ 403 h 428"/>
                <a:gd name="T78" fmla="*/ 2937 w 3248"/>
                <a:gd name="T79" fmla="*/ 413 h 428"/>
                <a:gd name="T80" fmla="*/ 3135 w 3248"/>
                <a:gd name="T81" fmla="*/ 422 h 428"/>
                <a:gd name="T82" fmla="*/ 3248 w 3248"/>
                <a:gd name="T83" fmla="*/ 300 h 428"/>
                <a:gd name="T84" fmla="*/ 3184 w 3248"/>
                <a:gd name="T85" fmla="*/ 204 h 428"/>
                <a:gd name="T86" fmla="*/ 3038 w 3248"/>
                <a:gd name="T87" fmla="*/ 127 h 428"/>
                <a:gd name="T88" fmla="*/ 3076 w 3248"/>
                <a:gd name="T89" fmla="*/ 76 h 428"/>
                <a:gd name="T90" fmla="*/ 3232 w 3248"/>
                <a:gd name="T91" fmla="*/ 30 h 428"/>
                <a:gd name="T92" fmla="*/ 3039 w 3248"/>
                <a:gd name="T93" fmla="*/ 8 h 428"/>
                <a:gd name="T94" fmla="*/ 2943 w 3248"/>
                <a:gd name="T95" fmla="*/ 122 h 428"/>
                <a:gd name="T96" fmla="*/ 3021 w 3248"/>
                <a:gd name="T97" fmla="*/ 229 h 428"/>
                <a:gd name="T98" fmla="*/ 3154 w 3248"/>
                <a:gd name="T99" fmla="*/ 300 h 428"/>
                <a:gd name="T100" fmla="*/ 3113 w 3248"/>
                <a:gd name="T101" fmla="*/ 350 h 428"/>
                <a:gd name="T102" fmla="*/ 1639 w 3248"/>
                <a:gd name="T103" fmla="*/ 80 h 428"/>
                <a:gd name="T104" fmla="*/ 1790 w 3248"/>
                <a:gd name="T105" fmla="*/ 97 h 428"/>
                <a:gd name="T106" fmla="*/ 1832 w 3248"/>
                <a:gd name="T107" fmla="*/ 245 h 428"/>
                <a:gd name="T108" fmla="*/ 1739 w 3248"/>
                <a:gd name="T109" fmla="*/ 353 h 428"/>
                <a:gd name="T110" fmla="*/ 1652 w 3248"/>
                <a:gd name="T111" fmla="*/ 4 h 428"/>
                <a:gd name="T112" fmla="*/ 1701 w 3248"/>
                <a:gd name="T113" fmla="*/ 428 h 428"/>
                <a:gd name="T114" fmla="*/ 1885 w 3248"/>
                <a:gd name="T115" fmla="*/ 369 h 428"/>
                <a:gd name="T116" fmla="*/ 1930 w 3248"/>
                <a:gd name="T117" fmla="*/ 187 h 428"/>
                <a:gd name="T118" fmla="*/ 1786 w 3248"/>
                <a:gd name="T119" fmla="*/ 8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248" h="428">
                  <a:moveTo>
                    <a:pt x="2042" y="407"/>
                  </a:moveTo>
                  <a:lnTo>
                    <a:pt x="2042" y="407"/>
                  </a:lnTo>
                  <a:lnTo>
                    <a:pt x="2055" y="411"/>
                  </a:lnTo>
                  <a:lnTo>
                    <a:pt x="2089" y="418"/>
                  </a:lnTo>
                  <a:lnTo>
                    <a:pt x="2113" y="421"/>
                  </a:lnTo>
                  <a:lnTo>
                    <a:pt x="2140" y="425"/>
                  </a:lnTo>
                  <a:lnTo>
                    <a:pt x="2171" y="427"/>
                  </a:lnTo>
                  <a:lnTo>
                    <a:pt x="2205" y="428"/>
                  </a:lnTo>
                  <a:lnTo>
                    <a:pt x="2205" y="428"/>
                  </a:lnTo>
                  <a:lnTo>
                    <a:pt x="2239" y="427"/>
                  </a:lnTo>
                  <a:lnTo>
                    <a:pt x="2268" y="426"/>
                  </a:lnTo>
                  <a:lnTo>
                    <a:pt x="2293" y="424"/>
                  </a:lnTo>
                  <a:lnTo>
                    <a:pt x="2312" y="422"/>
                  </a:lnTo>
                  <a:lnTo>
                    <a:pt x="2339" y="419"/>
                  </a:lnTo>
                  <a:lnTo>
                    <a:pt x="2347" y="417"/>
                  </a:lnTo>
                  <a:lnTo>
                    <a:pt x="2347" y="346"/>
                  </a:lnTo>
                  <a:lnTo>
                    <a:pt x="2347" y="346"/>
                  </a:lnTo>
                  <a:lnTo>
                    <a:pt x="2339" y="347"/>
                  </a:lnTo>
                  <a:lnTo>
                    <a:pt x="2314" y="351"/>
                  </a:lnTo>
                  <a:lnTo>
                    <a:pt x="2277" y="354"/>
                  </a:lnTo>
                  <a:lnTo>
                    <a:pt x="2255" y="355"/>
                  </a:lnTo>
                  <a:lnTo>
                    <a:pt x="2230" y="355"/>
                  </a:lnTo>
                  <a:lnTo>
                    <a:pt x="2230" y="355"/>
                  </a:lnTo>
                  <a:lnTo>
                    <a:pt x="2209" y="355"/>
                  </a:lnTo>
                  <a:lnTo>
                    <a:pt x="2191" y="354"/>
                  </a:lnTo>
                  <a:lnTo>
                    <a:pt x="2160" y="351"/>
                  </a:lnTo>
                  <a:lnTo>
                    <a:pt x="2141" y="349"/>
                  </a:lnTo>
                  <a:lnTo>
                    <a:pt x="2134" y="348"/>
                  </a:lnTo>
                  <a:lnTo>
                    <a:pt x="2134" y="247"/>
                  </a:lnTo>
                  <a:lnTo>
                    <a:pt x="2318" y="247"/>
                  </a:lnTo>
                  <a:lnTo>
                    <a:pt x="2318" y="175"/>
                  </a:lnTo>
                  <a:lnTo>
                    <a:pt x="2134" y="175"/>
                  </a:lnTo>
                  <a:lnTo>
                    <a:pt x="2134" y="79"/>
                  </a:lnTo>
                  <a:lnTo>
                    <a:pt x="2134" y="79"/>
                  </a:lnTo>
                  <a:lnTo>
                    <a:pt x="2141" y="78"/>
                  </a:lnTo>
                  <a:lnTo>
                    <a:pt x="2159" y="76"/>
                  </a:lnTo>
                  <a:lnTo>
                    <a:pt x="2187" y="74"/>
                  </a:lnTo>
                  <a:lnTo>
                    <a:pt x="2224" y="73"/>
                  </a:lnTo>
                  <a:lnTo>
                    <a:pt x="2224" y="73"/>
                  </a:lnTo>
                  <a:lnTo>
                    <a:pt x="2247" y="73"/>
                  </a:lnTo>
                  <a:lnTo>
                    <a:pt x="2268" y="74"/>
                  </a:lnTo>
                  <a:lnTo>
                    <a:pt x="2305" y="77"/>
                  </a:lnTo>
                  <a:lnTo>
                    <a:pt x="2331" y="80"/>
                  </a:lnTo>
                  <a:lnTo>
                    <a:pt x="2340" y="82"/>
                  </a:lnTo>
                  <a:lnTo>
                    <a:pt x="2340" y="10"/>
                  </a:lnTo>
                  <a:lnTo>
                    <a:pt x="2340" y="10"/>
                  </a:lnTo>
                  <a:lnTo>
                    <a:pt x="2331" y="9"/>
                  </a:lnTo>
                  <a:lnTo>
                    <a:pt x="2306" y="5"/>
                  </a:lnTo>
                  <a:lnTo>
                    <a:pt x="2266" y="2"/>
                  </a:lnTo>
                  <a:lnTo>
                    <a:pt x="2242" y="1"/>
                  </a:lnTo>
                  <a:lnTo>
                    <a:pt x="2214" y="0"/>
                  </a:lnTo>
                  <a:lnTo>
                    <a:pt x="2214" y="0"/>
                  </a:lnTo>
                  <a:lnTo>
                    <a:pt x="2176" y="1"/>
                  </a:lnTo>
                  <a:lnTo>
                    <a:pt x="2144" y="3"/>
                  </a:lnTo>
                  <a:lnTo>
                    <a:pt x="2114" y="6"/>
                  </a:lnTo>
                  <a:lnTo>
                    <a:pt x="2089" y="9"/>
                  </a:lnTo>
                  <a:lnTo>
                    <a:pt x="2069" y="13"/>
                  </a:lnTo>
                  <a:lnTo>
                    <a:pt x="2055" y="15"/>
                  </a:lnTo>
                  <a:lnTo>
                    <a:pt x="2042" y="19"/>
                  </a:lnTo>
                  <a:lnTo>
                    <a:pt x="2042" y="407"/>
                  </a:lnTo>
                  <a:close/>
                  <a:moveTo>
                    <a:pt x="726" y="246"/>
                  </a:moveTo>
                  <a:lnTo>
                    <a:pt x="726" y="246"/>
                  </a:lnTo>
                  <a:lnTo>
                    <a:pt x="722" y="257"/>
                  </a:lnTo>
                  <a:lnTo>
                    <a:pt x="719" y="270"/>
                  </a:lnTo>
                  <a:lnTo>
                    <a:pt x="719" y="270"/>
                  </a:lnTo>
                  <a:lnTo>
                    <a:pt x="715" y="257"/>
                  </a:lnTo>
                  <a:lnTo>
                    <a:pt x="712" y="246"/>
                  </a:lnTo>
                  <a:lnTo>
                    <a:pt x="630" y="39"/>
                  </a:lnTo>
                  <a:lnTo>
                    <a:pt x="630" y="39"/>
                  </a:lnTo>
                  <a:lnTo>
                    <a:pt x="624" y="28"/>
                  </a:lnTo>
                  <a:lnTo>
                    <a:pt x="618" y="19"/>
                  </a:lnTo>
                  <a:lnTo>
                    <a:pt x="611" y="11"/>
                  </a:lnTo>
                  <a:lnTo>
                    <a:pt x="603" y="7"/>
                  </a:lnTo>
                  <a:lnTo>
                    <a:pt x="593" y="3"/>
                  </a:lnTo>
                  <a:lnTo>
                    <a:pt x="581" y="1"/>
                  </a:lnTo>
                  <a:lnTo>
                    <a:pt x="569" y="1"/>
                  </a:lnTo>
                  <a:lnTo>
                    <a:pt x="555" y="0"/>
                  </a:lnTo>
                  <a:lnTo>
                    <a:pt x="555" y="0"/>
                  </a:lnTo>
                  <a:lnTo>
                    <a:pt x="529" y="1"/>
                  </a:lnTo>
                  <a:lnTo>
                    <a:pt x="513" y="2"/>
                  </a:lnTo>
                  <a:lnTo>
                    <a:pt x="471" y="422"/>
                  </a:lnTo>
                  <a:lnTo>
                    <a:pt x="564" y="422"/>
                  </a:lnTo>
                  <a:lnTo>
                    <a:pt x="584" y="140"/>
                  </a:lnTo>
                  <a:lnTo>
                    <a:pt x="672" y="353"/>
                  </a:lnTo>
                  <a:lnTo>
                    <a:pt x="672" y="353"/>
                  </a:lnTo>
                  <a:lnTo>
                    <a:pt x="675" y="359"/>
                  </a:lnTo>
                  <a:lnTo>
                    <a:pt x="679" y="364"/>
                  </a:lnTo>
                  <a:lnTo>
                    <a:pt x="684" y="368"/>
                  </a:lnTo>
                  <a:lnTo>
                    <a:pt x="689" y="371"/>
                  </a:lnTo>
                  <a:lnTo>
                    <a:pt x="695" y="373"/>
                  </a:lnTo>
                  <a:lnTo>
                    <a:pt x="702" y="376"/>
                  </a:lnTo>
                  <a:lnTo>
                    <a:pt x="710" y="377"/>
                  </a:lnTo>
                  <a:lnTo>
                    <a:pt x="719" y="377"/>
                  </a:lnTo>
                  <a:lnTo>
                    <a:pt x="719" y="377"/>
                  </a:lnTo>
                  <a:lnTo>
                    <a:pt x="728" y="377"/>
                  </a:lnTo>
                  <a:lnTo>
                    <a:pt x="737" y="376"/>
                  </a:lnTo>
                  <a:lnTo>
                    <a:pt x="744" y="373"/>
                  </a:lnTo>
                  <a:lnTo>
                    <a:pt x="750" y="371"/>
                  </a:lnTo>
                  <a:lnTo>
                    <a:pt x="755" y="368"/>
                  </a:lnTo>
                  <a:lnTo>
                    <a:pt x="759" y="364"/>
                  </a:lnTo>
                  <a:lnTo>
                    <a:pt x="762" y="359"/>
                  </a:lnTo>
                  <a:lnTo>
                    <a:pt x="765" y="353"/>
                  </a:lnTo>
                  <a:lnTo>
                    <a:pt x="853" y="140"/>
                  </a:lnTo>
                  <a:lnTo>
                    <a:pt x="874" y="422"/>
                  </a:lnTo>
                  <a:lnTo>
                    <a:pt x="967" y="422"/>
                  </a:lnTo>
                  <a:lnTo>
                    <a:pt x="925" y="2"/>
                  </a:lnTo>
                  <a:lnTo>
                    <a:pt x="925" y="2"/>
                  </a:lnTo>
                  <a:lnTo>
                    <a:pt x="909" y="1"/>
                  </a:lnTo>
                  <a:lnTo>
                    <a:pt x="883" y="0"/>
                  </a:lnTo>
                  <a:lnTo>
                    <a:pt x="883" y="0"/>
                  </a:lnTo>
                  <a:lnTo>
                    <a:pt x="868" y="1"/>
                  </a:lnTo>
                  <a:lnTo>
                    <a:pt x="856" y="1"/>
                  </a:lnTo>
                  <a:lnTo>
                    <a:pt x="845" y="3"/>
                  </a:lnTo>
                  <a:lnTo>
                    <a:pt x="836" y="7"/>
                  </a:lnTo>
                  <a:lnTo>
                    <a:pt x="827" y="11"/>
                  </a:lnTo>
                  <a:lnTo>
                    <a:pt x="819" y="19"/>
                  </a:lnTo>
                  <a:lnTo>
                    <a:pt x="813" y="28"/>
                  </a:lnTo>
                  <a:lnTo>
                    <a:pt x="808" y="39"/>
                  </a:lnTo>
                  <a:lnTo>
                    <a:pt x="726" y="246"/>
                  </a:lnTo>
                  <a:close/>
                  <a:moveTo>
                    <a:pt x="261" y="332"/>
                  </a:moveTo>
                  <a:lnTo>
                    <a:pt x="261" y="332"/>
                  </a:lnTo>
                  <a:lnTo>
                    <a:pt x="241" y="338"/>
                  </a:lnTo>
                  <a:lnTo>
                    <a:pt x="215" y="347"/>
                  </a:lnTo>
                  <a:lnTo>
                    <a:pt x="200" y="350"/>
                  </a:lnTo>
                  <a:lnTo>
                    <a:pt x="186" y="353"/>
                  </a:lnTo>
                  <a:lnTo>
                    <a:pt x="172" y="355"/>
                  </a:lnTo>
                  <a:lnTo>
                    <a:pt x="157" y="355"/>
                  </a:lnTo>
                  <a:lnTo>
                    <a:pt x="157" y="355"/>
                  </a:lnTo>
                  <a:lnTo>
                    <a:pt x="144" y="355"/>
                  </a:lnTo>
                  <a:lnTo>
                    <a:pt x="131" y="353"/>
                  </a:lnTo>
                  <a:lnTo>
                    <a:pt x="120" y="349"/>
                  </a:lnTo>
                  <a:lnTo>
                    <a:pt x="114" y="347"/>
                  </a:lnTo>
                  <a:lnTo>
                    <a:pt x="109" y="344"/>
                  </a:lnTo>
                  <a:lnTo>
                    <a:pt x="105" y="340"/>
                  </a:lnTo>
                  <a:lnTo>
                    <a:pt x="101" y="336"/>
                  </a:lnTo>
                  <a:lnTo>
                    <a:pt x="98" y="331"/>
                  </a:lnTo>
                  <a:lnTo>
                    <a:pt x="95" y="326"/>
                  </a:lnTo>
                  <a:lnTo>
                    <a:pt x="93" y="321"/>
                  </a:lnTo>
                  <a:lnTo>
                    <a:pt x="92" y="315"/>
                  </a:lnTo>
                  <a:lnTo>
                    <a:pt x="91" y="308"/>
                  </a:lnTo>
                  <a:lnTo>
                    <a:pt x="90" y="300"/>
                  </a:lnTo>
                  <a:lnTo>
                    <a:pt x="90" y="300"/>
                  </a:lnTo>
                  <a:lnTo>
                    <a:pt x="91" y="288"/>
                  </a:lnTo>
                  <a:lnTo>
                    <a:pt x="94" y="277"/>
                  </a:lnTo>
                  <a:lnTo>
                    <a:pt x="96" y="272"/>
                  </a:lnTo>
                  <a:lnTo>
                    <a:pt x="99" y="266"/>
                  </a:lnTo>
                  <a:lnTo>
                    <a:pt x="103" y="262"/>
                  </a:lnTo>
                  <a:lnTo>
                    <a:pt x="106" y="258"/>
                  </a:lnTo>
                  <a:lnTo>
                    <a:pt x="111" y="255"/>
                  </a:lnTo>
                  <a:lnTo>
                    <a:pt x="116" y="252"/>
                  </a:lnTo>
                  <a:lnTo>
                    <a:pt x="123" y="249"/>
                  </a:lnTo>
                  <a:lnTo>
                    <a:pt x="129" y="247"/>
                  </a:lnTo>
                  <a:lnTo>
                    <a:pt x="145" y="244"/>
                  </a:lnTo>
                  <a:lnTo>
                    <a:pt x="162" y="242"/>
                  </a:lnTo>
                  <a:lnTo>
                    <a:pt x="261" y="239"/>
                  </a:lnTo>
                  <a:lnTo>
                    <a:pt x="261" y="332"/>
                  </a:lnTo>
                  <a:close/>
                  <a:moveTo>
                    <a:pt x="205" y="0"/>
                  </a:moveTo>
                  <a:lnTo>
                    <a:pt x="205" y="0"/>
                  </a:lnTo>
                  <a:lnTo>
                    <a:pt x="176" y="1"/>
                  </a:lnTo>
                  <a:lnTo>
                    <a:pt x="147" y="4"/>
                  </a:lnTo>
                  <a:lnTo>
                    <a:pt x="121" y="7"/>
                  </a:lnTo>
                  <a:lnTo>
                    <a:pt x="97" y="12"/>
                  </a:lnTo>
                  <a:lnTo>
                    <a:pt x="77" y="17"/>
                  </a:lnTo>
                  <a:lnTo>
                    <a:pt x="58" y="23"/>
                  </a:lnTo>
                  <a:lnTo>
                    <a:pt x="44" y="28"/>
                  </a:lnTo>
                  <a:lnTo>
                    <a:pt x="33" y="33"/>
                  </a:lnTo>
                  <a:lnTo>
                    <a:pt x="52" y="102"/>
                  </a:lnTo>
                  <a:lnTo>
                    <a:pt x="52" y="102"/>
                  </a:lnTo>
                  <a:lnTo>
                    <a:pt x="63" y="98"/>
                  </a:lnTo>
                  <a:lnTo>
                    <a:pt x="92" y="91"/>
                  </a:lnTo>
                  <a:lnTo>
                    <a:pt x="111" y="86"/>
                  </a:lnTo>
                  <a:lnTo>
                    <a:pt x="133" y="82"/>
                  </a:lnTo>
                  <a:lnTo>
                    <a:pt x="155" y="80"/>
                  </a:lnTo>
                  <a:lnTo>
                    <a:pt x="179" y="79"/>
                  </a:lnTo>
                  <a:lnTo>
                    <a:pt x="179" y="79"/>
                  </a:lnTo>
                  <a:lnTo>
                    <a:pt x="197" y="80"/>
                  </a:lnTo>
                  <a:lnTo>
                    <a:pt x="214" y="82"/>
                  </a:lnTo>
                  <a:lnTo>
                    <a:pt x="221" y="84"/>
                  </a:lnTo>
                  <a:lnTo>
                    <a:pt x="228" y="86"/>
                  </a:lnTo>
                  <a:lnTo>
                    <a:pt x="234" y="90"/>
                  </a:lnTo>
                  <a:lnTo>
                    <a:pt x="239" y="94"/>
                  </a:lnTo>
                  <a:lnTo>
                    <a:pt x="244" y="98"/>
                  </a:lnTo>
                  <a:lnTo>
                    <a:pt x="248" y="102"/>
                  </a:lnTo>
                  <a:lnTo>
                    <a:pt x="251" y="108"/>
                  </a:lnTo>
                  <a:lnTo>
                    <a:pt x="254" y="114"/>
                  </a:lnTo>
                  <a:lnTo>
                    <a:pt x="256" y="120"/>
                  </a:lnTo>
                  <a:lnTo>
                    <a:pt x="258" y="129"/>
                  </a:lnTo>
                  <a:lnTo>
                    <a:pt x="260" y="137"/>
                  </a:lnTo>
                  <a:lnTo>
                    <a:pt x="260" y="146"/>
                  </a:lnTo>
                  <a:lnTo>
                    <a:pt x="260" y="176"/>
                  </a:lnTo>
                  <a:lnTo>
                    <a:pt x="179" y="176"/>
                  </a:lnTo>
                  <a:lnTo>
                    <a:pt x="179" y="176"/>
                  </a:lnTo>
                  <a:lnTo>
                    <a:pt x="154" y="177"/>
                  </a:lnTo>
                  <a:lnTo>
                    <a:pt x="132" y="179"/>
                  </a:lnTo>
                  <a:lnTo>
                    <a:pt x="111" y="182"/>
                  </a:lnTo>
                  <a:lnTo>
                    <a:pt x="93" y="187"/>
                  </a:lnTo>
                  <a:lnTo>
                    <a:pt x="77" y="192"/>
                  </a:lnTo>
                  <a:lnTo>
                    <a:pt x="61" y="200"/>
                  </a:lnTo>
                  <a:lnTo>
                    <a:pt x="49" y="207"/>
                  </a:lnTo>
                  <a:lnTo>
                    <a:pt x="38" y="216"/>
                  </a:lnTo>
                  <a:lnTo>
                    <a:pt x="29" y="225"/>
                  </a:lnTo>
                  <a:lnTo>
                    <a:pt x="20" y="236"/>
                  </a:lnTo>
                  <a:lnTo>
                    <a:pt x="14" y="246"/>
                  </a:lnTo>
                  <a:lnTo>
                    <a:pt x="9" y="257"/>
                  </a:lnTo>
                  <a:lnTo>
                    <a:pt x="5" y="270"/>
                  </a:lnTo>
                  <a:lnTo>
                    <a:pt x="2" y="282"/>
                  </a:lnTo>
                  <a:lnTo>
                    <a:pt x="1" y="294"/>
                  </a:lnTo>
                  <a:lnTo>
                    <a:pt x="0" y="307"/>
                  </a:lnTo>
                  <a:lnTo>
                    <a:pt x="0" y="307"/>
                  </a:lnTo>
                  <a:lnTo>
                    <a:pt x="1" y="323"/>
                  </a:lnTo>
                  <a:lnTo>
                    <a:pt x="3" y="338"/>
                  </a:lnTo>
                  <a:lnTo>
                    <a:pt x="7" y="352"/>
                  </a:lnTo>
                  <a:lnTo>
                    <a:pt x="12" y="364"/>
                  </a:lnTo>
                  <a:lnTo>
                    <a:pt x="19" y="376"/>
                  </a:lnTo>
                  <a:lnTo>
                    <a:pt x="27" y="386"/>
                  </a:lnTo>
                  <a:lnTo>
                    <a:pt x="35" y="394"/>
                  </a:lnTo>
                  <a:lnTo>
                    <a:pt x="45" y="401"/>
                  </a:lnTo>
                  <a:lnTo>
                    <a:pt x="54" y="408"/>
                  </a:lnTo>
                  <a:lnTo>
                    <a:pt x="65" y="414"/>
                  </a:lnTo>
                  <a:lnTo>
                    <a:pt x="77" y="418"/>
                  </a:lnTo>
                  <a:lnTo>
                    <a:pt x="89" y="422"/>
                  </a:lnTo>
                  <a:lnTo>
                    <a:pt x="101" y="424"/>
                  </a:lnTo>
                  <a:lnTo>
                    <a:pt x="113" y="426"/>
                  </a:lnTo>
                  <a:lnTo>
                    <a:pt x="126" y="427"/>
                  </a:lnTo>
                  <a:lnTo>
                    <a:pt x="138" y="428"/>
                  </a:lnTo>
                  <a:lnTo>
                    <a:pt x="138" y="428"/>
                  </a:lnTo>
                  <a:lnTo>
                    <a:pt x="151" y="427"/>
                  </a:lnTo>
                  <a:lnTo>
                    <a:pt x="164" y="426"/>
                  </a:lnTo>
                  <a:lnTo>
                    <a:pt x="189" y="423"/>
                  </a:lnTo>
                  <a:lnTo>
                    <a:pt x="209" y="418"/>
                  </a:lnTo>
                  <a:lnTo>
                    <a:pt x="227" y="412"/>
                  </a:lnTo>
                  <a:lnTo>
                    <a:pt x="241" y="406"/>
                  </a:lnTo>
                  <a:lnTo>
                    <a:pt x="252" y="401"/>
                  </a:lnTo>
                  <a:lnTo>
                    <a:pt x="260" y="397"/>
                  </a:lnTo>
                  <a:lnTo>
                    <a:pt x="264" y="396"/>
                  </a:lnTo>
                  <a:lnTo>
                    <a:pt x="264" y="396"/>
                  </a:lnTo>
                  <a:lnTo>
                    <a:pt x="266" y="397"/>
                  </a:lnTo>
                  <a:lnTo>
                    <a:pt x="270" y="398"/>
                  </a:lnTo>
                  <a:lnTo>
                    <a:pt x="276" y="401"/>
                  </a:lnTo>
                  <a:lnTo>
                    <a:pt x="284" y="404"/>
                  </a:lnTo>
                  <a:lnTo>
                    <a:pt x="295" y="407"/>
                  </a:lnTo>
                  <a:lnTo>
                    <a:pt x="311" y="411"/>
                  </a:lnTo>
                  <a:lnTo>
                    <a:pt x="329" y="412"/>
                  </a:lnTo>
                  <a:lnTo>
                    <a:pt x="352" y="413"/>
                  </a:lnTo>
                  <a:lnTo>
                    <a:pt x="352" y="122"/>
                  </a:lnTo>
                  <a:lnTo>
                    <a:pt x="352" y="122"/>
                  </a:lnTo>
                  <a:lnTo>
                    <a:pt x="352" y="106"/>
                  </a:lnTo>
                  <a:lnTo>
                    <a:pt x="350" y="92"/>
                  </a:lnTo>
                  <a:lnTo>
                    <a:pt x="347" y="78"/>
                  </a:lnTo>
                  <a:lnTo>
                    <a:pt x="343" y="66"/>
                  </a:lnTo>
                  <a:lnTo>
                    <a:pt x="337" y="56"/>
                  </a:lnTo>
                  <a:lnTo>
                    <a:pt x="331" y="45"/>
                  </a:lnTo>
                  <a:lnTo>
                    <a:pt x="323" y="36"/>
                  </a:lnTo>
                  <a:lnTo>
                    <a:pt x="314" y="29"/>
                  </a:lnTo>
                  <a:lnTo>
                    <a:pt x="304" y="22"/>
                  </a:lnTo>
                  <a:lnTo>
                    <a:pt x="293" y="15"/>
                  </a:lnTo>
                  <a:lnTo>
                    <a:pt x="281" y="11"/>
                  </a:lnTo>
                  <a:lnTo>
                    <a:pt x="268" y="7"/>
                  </a:lnTo>
                  <a:lnTo>
                    <a:pt x="253" y="4"/>
                  </a:lnTo>
                  <a:lnTo>
                    <a:pt x="238" y="2"/>
                  </a:lnTo>
                  <a:lnTo>
                    <a:pt x="223" y="1"/>
                  </a:lnTo>
                  <a:lnTo>
                    <a:pt x="205" y="0"/>
                  </a:lnTo>
                  <a:close/>
                  <a:moveTo>
                    <a:pt x="1319" y="332"/>
                  </a:moveTo>
                  <a:lnTo>
                    <a:pt x="1319" y="332"/>
                  </a:lnTo>
                  <a:lnTo>
                    <a:pt x="1300" y="338"/>
                  </a:lnTo>
                  <a:lnTo>
                    <a:pt x="1273" y="347"/>
                  </a:lnTo>
                  <a:lnTo>
                    <a:pt x="1259" y="350"/>
                  </a:lnTo>
                  <a:lnTo>
                    <a:pt x="1243" y="353"/>
                  </a:lnTo>
                  <a:lnTo>
                    <a:pt x="1229" y="355"/>
                  </a:lnTo>
                  <a:lnTo>
                    <a:pt x="1216" y="355"/>
                  </a:lnTo>
                  <a:lnTo>
                    <a:pt x="1216" y="355"/>
                  </a:lnTo>
                  <a:lnTo>
                    <a:pt x="1202" y="355"/>
                  </a:lnTo>
                  <a:lnTo>
                    <a:pt x="1189" y="353"/>
                  </a:lnTo>
                  <a:lnTo>
                    <a:pt x="1177" y="349"/>
                  </a:lnTo>
                  <a:lnTo>
                    <a:pt x="1172" y="347"/>
                  </a:lnTo>
                  <a:lnTo>
                    <a:pt x="1168" y="344"/>
                  </a:lnTo>
                  <a:lnTo>
                    <a:pt x="1164" y="340"/>
                  </a:lnTo>
                  <a:lnTo>
                    <a:pt x="1160" y="336"/>
                  </a:lnTo>
                  <a:lnTo>
                    <a:pt x="1157" y="331"/>
                  </a:lnTo>
                  <a:lnTo>
                    <a:pt x="1154" y="326"/>
                  </a:lnTo>
                  <a:lnTo>
                    <a:pt x="1151" y="321"/>
                  </a:lnTo>
                  <a:lnTo>
                    <a:pt x="1149" y="315"/>
                  </a:lnTo>
                  <a:lnTo>
                    <a:pt x="1148" y="308"/>
                  </a:lnTo>
                  <a:lnTo>
                    <a:pt x="1148" y="300"/>
                  </a:lnTo>
                  <a:lnTo>
                    <a:pt x="1148" y="300"/>
                  </a:lnTo>
                  <a:lnTo>
                    <a:pt x="1149" y="288"/>
                  </a:lnTo>
                  <a:lnTo>
                    <a:pt x="1152" y="277"/>
                  </a:lnTo>
                  <a:lnTo>
                    <a:pt x="1155" y="272"/>
                  </a:lnTo>
                  <a:lnTo>
                    <a:pt x="1158" y="266"/>
                  </a:lnTo>
                  <a:lnTo>
                    <a:pt x="1161" y="262"/>
                  </a:lnTo>
                  <a:lnTo>
                    <a:pt x="1165" y="258"/>
                  </a:lnTo>
                  <a:lnTo>
                    <a:pt x="1170" y="255"/>
                  </a:lnTo>
                  <a:lnTo>
                    <a:pt x="1175" y="252"/>
                  </a:lnTo>
                  <a:lnTo>
                    <a:pt x="1181" y="249"/>
                  </a:lnTo>
                  <a:lnTo>
                    <a:pt x="1187" y="247"/>
                  </a:lnTo>
                  <a:lnTo>
                    <a:pt x="1203" y="244"/>
                  </a:lnTo>
                  <a:lnTo>
                    <a:pt x="1221" y="242"/>
                  </a:lnTo>
                  <a:lnTo>
                    <a:pt x="1319" y="239"/>
                  </a:lnTo>
                  <a:lnTo>
                    <a:pt x="1319" y="332"/>
                  </a:lnTo>
                  <a:close/>
                  <a:moveTo>
                    <a:pt x="1264" y="0"/>
                  </a:moveTo>
                  <a:lnTo>
                    <a:pt x="1264" y="0"/>
                  </a:lnTo>
                  <a:lnTo>
                    <a:pt x="1233" y="1"/>
                  </a:lnTo>
                  <a:lnTo>
                    <a:pt x="1206" y="4"/>
                  </a:lnTo>
                  <a:lnTo>
                    <a:pt x="1179" y="7"/>
                  </a:lnTo>
                  <a:lnTo>
                    <a:pt x="1156" y="12"/>
                  </a:lnTo>
                  <a:lnTo>
                    <a:pt x="1135" y="17"/>
                  </a:lnTo>
                  <a:lnTo>
                    <a:pt x="1117" y="23"/>
                  </a:lnTo>
                  <a:lnTo>
                    <a:pt x="1102" y="28"/>
                  </a:lnTo>
                  <a:lnTo>
                    <a:pt x="1091" y="33"/>
                  </a:lnTo>
                  <a:lnTo>
                    <a:pt x="1111" y="102"/>
                  </a:lnTo>
                  <a:lnTo>
                    <a:pt x="1111" y="102"/>
                  </a:lnTo>
                  <a:lnTo>
                    <a:pt x="1122" y="98"/>
                  </a:lnTo>
                  <a:lnTo>
                    <a:pt x="1150" y="91"/>
                  </a:lnTo>
                  <a:lnTo>
                    <a:pt x="1169" y="86"/>
                  </a:lnTo>
                  <a:lnTo>
                    <a:pt x="1190" y="82"/>
                  </a:lnTo>
                  <a:lnTo>
                    <a:pt x="1213" y="80"/>
                  </a:lnTo>
                  <a:lnTo>
                    <a:pt x="1236" y="79"/>
                  </a:lnTo>
                  <a:lnTo>
                    <a:pt x="1236" y="79"/>
                  </a:lnTo>
                  <a:lnTo>
                    <a:pt x="1256" y="80"/>
                  </a:lnTo>
                  <a:lnTo>
                    <a:pt x="1272" y="82"/>
                  </a:lnTo>
                  <a:lnTo>
                    <a:pt x="1279" y="84"/>
                  </a:lnTo>
                  <a:lnTo>
                    <a:pt x="1285" y="86"/>
                  </a:lnTo>
                  <a:lnTo>
                    <a:pt x="1291" y="90"/>
                  </a:lnTo>
                  <a:lnTo>
                    <a:pt x="1298" y="94"/>
                  </a:lnTo>
                  <a:lnTo>
                    <a:pt x="1302" y="98"/>
                  </a:lnTo>
                  <a:lnTo>
                    <a:pt x="1306" y="102"/>
                  </a:lnTo>
                  <a:lnTo>
                    <a:pt x="1310" y="108"/>
                  </a:lnTo>
                  <a:lnTo>
                    <a:pt x="1313" y="114"/>
                  </a:lnTo>
                  <a:lnTo>
                    <a:pt x="1315" y="120"/>
                  </a:lnTo>
                  <a:lnTo>
                    <a:pt x="1316" y="129"/>
                  </a:lnTo>
                  <a:lnTo>
                    <a:pt x="1317" y="137"/>
                  </a:lnTo>
                  <a:lnTo>
                    <a:pt x="1318" y="146"/>
                  </a:lnTo>
                  <a:lnTo>
                    <a:pt x="1318" y="176"/>
                  </a:lnTo>
                  <a:lnTo>
                    <a:pt x="1236" y="176"/>
                  </a:lnTo>
                  <a:lnTo>
                    <a:pt x="1236" y="176"/>
                  </a:lnTo>
                  <a:lnTo>
                    <a:pt x="1212" y="177"/>
                  </a:lnTo>
                  <a:lnTo>
                    <a:pt x="1189" y="179"/>
                  </a:lnTo>
                  <a:lnTo>
                    <a:pt x="1169" y="182"/>
                  </a:lnTo>
                  <a:lnTo>
                    <a:pt x="1150" y="187"/>
                  </a:lnTo>
                  <a:lnTo>
                    <a:pt x="1134" y="192"/>
                  </a:lnTo>
                  <a:lnTo>
                    <a:pt x="1120" y="200"/>
                  </a:lnTo>
                  <a:lnTo>
                    <a:pt x="1108" y="207"/>
                  </a:lnTo>
                  <a:lnTo>
                    <a:pt x="1096" y="216"/>
                  </a:lnTo>
                  <a:lnTo>
                    <a:pt x="1086" y="225"/>
                  </a:lnTo>
                  <a:lnTo>
                    <a:pt x="1079" y="236"/>
                  </a:lnTo>
                  <a:lnTo>
                    <a:pt x="1072" y="246"/>
                  </a:lnTo>
                  <a:lnTo>
                    <a:pt x="1067" y="257"/>
                  </a:lnTo>
                  <a:lnTo>
                    <a:pt x="1064" y="270"/>
                  </a:lnTo>
                  <a:lnTo>
                    <a:pt x="1061" y="282"/>
                  </a:lnTo>
                  <a:lnTo>
                    <a:pt x="1058" y="294"/>
                  </a:lnTo>
                  <a:lnTo>
                    <a:pt x="1058" y="307"/>
                  </a:lnTo>
                  <a:lnTo>
                    <a:pt x="1058" y="307"/>
                  </a:lnTo>
                  <a:lnTo>
                    <a:pt x="1060" y="323"/>
                  </a:lnTo>
                  <a:lnTo>
                    <a:pt x="1062" y="338"/>
                  </a:lnTo>
                  <a:lnTo>
                    <a:pt x="1066" y="352"/>
                  </a:lnTo>
                  <a:lnTo>
                    <a:pt x="1071" y="364"/>
                  </a:lnTo>
                  <a:lnTo>
                    <a:pt x="1077" y="376"/>
                  </a:lnTo>
                  <a:lnTo>
                    <a:pt x="1085" y="386"/>
                  </a:lnTo>
                  <a:lnTo>
                    <a:pt x="1093" y="394"/>
                  </a:lnTo>
                  <a:lnTo>
                    <a:pt x="1102" y="401"/>
                  </a:lnTo>
                  <a:lnTo>
                    <a:pt x="1113" y="408"/>
                  </a:lnTo>
                  <a:lnTo>
                    <a:pt x="1124" y="414"/>
                  </a:lnTo>
                  <a:lnTo>
                    <a:pt x="1135" y="418"/>
                  </a:lnTo>
                  <a:lnTo>
                    <a:pt x="1146" y="422"/>
                  </a:lnTo>
                  <a:lnTo>
                    <a:pt x="1159" y="424"/>
                  </a:lnTo>
                  <a:lnTo>
                    <a:pt x="1171" y="426"/>
                  </a:lnTo>
                  <a:lnTo>
                    <a:pt x="1183" y="427"/>
                  </a:lnTo>
                  <a:lnTo>
                    <a:pt x="1195" y="428"/>
                  </a:lnTo>
                  <a:lnTo>
                    <a:pt x="1195" y="428"/>
                  </a:lnTo>
                  <a:lnTo>
                    <a:pt x="1210" y="427"/>
                  </a:lnTo>
                  <a:lnTo>
                    <a:pt x="1223" y="426"/>
                  </a:lnTo>
                  <a:lnTo>
                    <a:pt x="1246" y="423"/>
                  </a:lnTo>
                  <a:lnTo>
                    <a:pt x="1268" y="418"/>
                  </a:lnTo>
                  <a:lnTo>
                    <a:pt x="1285" y="412"/>
                  </a:lnTo>
                  <a:lnTo>
                    <a:pt x="1300" y="406"/>
                  </a:lnTo>
                  <a:lnTo>
                    <a:pt x="1311" y="401"/>
                  </a:lnTo>
                  <a:lnTo>
                    <a:pt x="1318" y="397"/>
                  </a:lnTo>
                  <a:lnTo>
                    <a:pt x="1322" y="396"/>
                  </a:lnTo>
                  <a:lnTo>
                    <a:pt x="1322" y="396"/>
                  </a:lnTo>
                  <a:lnTo>
                    <a:pt x="1324" y="397"/>
                  </a:lnTo>
                  <a:lnTo>
                    <a:pt x="1327" y="398"/>
                  </a:lnTo>
                  <a:lnTo>
                    <a:pt x="1333" y="401"/>
                  </a:lnTo>
                  <a:lnTo>
                    <a:pt x="1341" y="404"/>
                  </a:lnTo>
                  <a:lnTo>
                    <a:pt x="1354" y="407"/>
                  </a:lnTo>
                  <a:lnTo>
                    <a:pt x="1368" y="411"/>
                  </a:lnTo>
                  <a:lnTo>
                    <a:pt x="1387" y="412"/>
                  </a:lnTo>
                  <a:lnTo>
                    <a:pt x="1411" y="413"/>
                  </a:lnTo>
                  <a:lnTo>
                    <a:pt x="1411" y="122"/>
                  </a:lnTo>
                  <a:lnTo>
                    <a:pt x="1411" y="122"/>
                  </a:lnTo>
                  <a:lnTo>
                    <a:pt x="1411" y="106"/>
                  </a:lnTo>
                  <a:lnTo>
                    <a:pt x="1409" y="92"/>
                  </a:lnTo>
                  <a:lnTo>
                    <a:pt x="1406" y="78"/>
                  </a:lnTo>
                  <a:lnTo>
                    <a:pt x="1401" y="66"/>
                  </a:lnTo>
                  <a:lnTo>
                    <a:pt x="1396" y="56"/>
                  </a:lnTo>
                  <a:lnTo>
                    <a:pt x="1388" y="45"/>
                  </a:lnTo>
                  <a:lnTo>
                    <a:pt x="1381" y="36"/>
                  </a:lnTo>
                  <a:lnTo>
                    <a:pt x="1372" y="29"/>
                  </a:lnTo>
                  <a:lnTo>
                    <a:pt x="1362" y="22"/>
                  </a:lnTo>
                  <a:lnTo>
                    <a:pt x="1351" y="15"/>
                  </a:lnTo>
                  <a:lnTo>
                    <a:pt x="1339" y="11"/>
                  </a:lnTo>
                  <a:lnTo>
                    <a:pt x="1326" y="7"/>
                  </a:lnTo>
                  <a:lnTo>
                    <a:pt x="1312" y="4"/>
                  </a:lnTo>
                  <a:lnTo>
                    <a:pt x="1297" y="2"/>
                  </a:lnTo>
                  <a:lnTo>
                    <a:pt x="1280" y="1"/>
                  </a:lnTo>
                  <a:lnTo>
                    <a:pt x="1264" y="0"/>
                  </a:lnTo>
                  <a:close/>
                  <a:moveTo>
                    <a:pt x="2735" y="317"/>
                  </a:moveTo>
                  <a:lnTo>
                    <a:pt x="2735" y="317"/>
                  </a:lnTo>
                  <a:lnTo>
                    <a:pt x="2714" y="326"/>
                  </a:lnTo>
                  <a:lnTo>
                    <a:pt x="2700" y="331"/>
                  </a:lnTo>
                  <a:lnTo>
                    <a:pt x="2686" y="335"/>
                  </a:lnTo>
                  <a:lnTo>
                    <a:pt x="2671" y="340"/>
                  </a:lnTo>
                  <a:lnTo>
                    <a:pt x="2654" y="343"/>
                  </a:lnTo>
                  <a:lnTo>
                    <a:pt x="2638" y="345"/>
                  </a:lnTo>
                  <a:lnTo>
                    <a:pt x="2621" y="346"/>
                  </a:lnTo>
                  <a:lnTo>
                    <a:pt x="2621" y="346"/>
                  </a:lnTo>
                  <a:lnTo>
                    <a:pt x="2609" y="346"/>
                  </a:lnTo>
                  <a:lnTo>
                    <a:pt x="2599" y="345"/>
                  </a:lnTo>
                  <a:lnTo>
                    <a:pt x="2590" y="343"/>
                  </a:lnTo>
                  <a:lnTo>
                    <a:pt x="2583" y="341"/>
                  </a:lnTo>
                  <a:lnTo>
                    <a:pt x="2576" y="337"/>
                  </a:lnTo>
                  <a:lnTo>
                    <a:pt x="2570" y="333"/>
                  </a:lnTo>
                  <a:lnTo>
                    <a:pt x="2564" y="328"/>
                  </a:lnTo>
                  <a:lnTo>
                    <a:pt x="2560" y="323"/>
                  </a:lnTo>
                  <a:lnTo>
                    <a:pt x="2556" y="317"/>
                  </a:lnTo>
                  <a:lnTo>
                    <a:pt x="2553" y="311"/>
                  </a:lnTo>
                  <a:lnTo>
                    <a:pt x="2551" y="302"/>
                  </a:lnTo>
                  <a:lnTo>
                    <a:pt x="2549" y="294"/>
                  </a:lnTo>
                  <a:lnTo>
                    <a:pt x="2547" y="275"/>
                  </a:lnTo>
                  <a:lnTo>
                    <a:pt x="2547" y="252"/>
                  </a:lnTo>
                  <a:lnTo>
                    <a:pt x="2547" y="4"/>
                  </a:lnTo>
                  <a:lnTo>
                    <a:pt x="2533" y="4"/>
                  </a:lnTo>
                  <a:lnTo>
                    <a:pt x="2533" y="4"/>
                  </a:lnTo>
                  <a:lnTo>
                    <a:pt x="2513" y="4"/>
                  </a:lnTo>
                  <a:lnTo>
                    <a:pt x="2490" y="6"/>
                  </a:lnTo>
                  <a:lnTo>
                    <a:pt x="2467" y="8"/>
                  </a:lnTo>
                  <a:lnTo>
                    <a:pt x="2454" y="10"/>
                  </a:lnTo>
                  <a:lnTo>
                    <a:pt x="2454" y="263"/>
                  </a:lnTo>
                  <a:lnTo>
                    <a:pt x="2454" y="263"/>
                  </a:lnTo>
                  <a:lnTo>
                    <a:pt x="2454" y="284"/>
                  </a:lnTo>
                  <a:lnTo>
                    <a:pt x="2455" y="302"/>
                  </a:lnTo>
                  <a:lnTo>
                    <a:pt x="2457" y="320"/>
                  </a:lnTo>
                  <a:lnTo>
                    <a:pt x="2459" y="336"/>
                  </a:lnTo>
                  <a:lnTo>
                    <a:pt x="2463" y="351"/>
                  </a:lnTo>
                  <a:lnTo>
                    <a:pt x="2468" y="364"/>
                  </a:lnTo>
                  <a:lnTo>
                    <a:pt x="2475" y="377"/>
                  </a:lnTo>
                  <a:lnTo>
                    <a:pt x="2482" y="387"/>
                  </a:lnTo>
                  <a:lnTo>
                    <a:pt x="2490" y="397"/>
                  </a:lnTo>
                  <a:lnTo>
                    <a:pt x="2500" y="405"/>
                  </a:lnTo>
                  <a:lnTo>
                    <a:pt x="2512" y="412"/>
                  </a:lnTo>
                  <a:lnTo>
                    <a:pt x="2525" y="418"/>
                  </a:lnTo>
                  <a:lnTo>
                    <a:pt x="2540" y="422"/>
                  </a:lnTo>
                  <a:lnTo>
                    <a:pt x="2556" y="425"/>
                  </a:lnTo>
                  <a:lnTo>
                    <a:pt x="2575" y="427"/>
                  </a:lnTo>
                  <a:lnTo>
                    <a:pt x="2595" y="428"/>
                  </a:lnTo>
                  <a:lnTo>
                    <a:pt x="2595" y="428"/>
                  </a:lnTo>
                  <a:lnTo>
                    <a:pt x="2611" y="427"/>
                  </a:lnTo>
                  <a:lnTo>
                    <a:pt x="2626" y="426"/>
                  </a:lnTo>
                  <a:lnTo>
                    <a:pt x="2640" y="425"/>
                  </a:lnTo>
                  <a:lnTo>
                    <a:pt x="2653" y="422"/>
                  </a:lnTo>
                  <a:lnTo>
                    <a:pt x="2677" y="417"/>
                  </a:lnTo>
                  <a:lnTo>
                    <a:pt x="2697" y="411"/>
                  </a:lnTo>
                  <a:lnTo>
                    <a:pt x="2714" y="404"/>
                  </a:lnTo>
                  <a:lnTo>
                    <a:pt x="2725" y="399"/>
                  </a:lnTo>
                  <a:lnTo>
                    <a:pt x="2737" y="394"/>
                  </a:lnTo>
                  <a:lnTo>
                    <a:pt x="2737" y="394"/>
                  </a:lnTo>
                  <a:lnTo>
                    <a:pt x="2743" y="397"/>
                  </a:lnTo>
                  <a:lnTo>
                    <a:pt x="2750" y="400"/>
                  </a:lnTo>
                  <a:lnTo>
                    <a:pt x="2761" y="403"/>
                  </a:lnTo>
                  <a:lnTo>
                    <a:pt x="2773" y="406"/>
                  </a:lnTo>
                  <a:lnTo>
                    <a:pt x="2788" y="409"/>
                  </a:lnTo>
                  <a:lnTo>
                    <a:pt x="2807" y="412"/>
                  </a:lnTo>
                  <a:lnTo>
                    <a:pt x="2828" y="413"/>
                  </a:lnTo>
                  <a:lnTo>
                    <a:pt x="2828" y="10"/>
                  </a:lnTo>
                  <a:lnTo>
                    <a:pt x="2828" y="10"/>
                  </a:lnTo>
                  <a:lnTo>
                    <a:pt x="2796" y="6"/>
                  </a:lnTo>
                  <a:lnTo>
                    <a:pt x="2774" y="5"/>
                  </a:lnTo>
                  <a:lnTo>
                    <a:pt x="2753" y="4"/>
                  </a:lnTo>
                  <a:lnTo>
                    <a:pt x="2735" y="4"/>
                  </a:lnTo>
                  <a:lnTo>
                    <a:pt x="2735" y="317"/>
                  </a:lnTo>
                  <a:close/>
                  <a:moveTo>
                    <a:pt x="2937" y="413"/>
                  </a:moveTo>
                  <a:lnTo>
                    <a:pt x="2937" y="413"/>
                  </a:lnTo>
                  <a:lnTo>
                    <a:pt x="2948" y="415"/>
                  </a:lnTo>
                  <a:lnTo>
                    <a:pt x="2976" y="420"/>
                  </a:lnTo>
                  <a:lnTo>
                    <a:pt x="2997" y="423"/>
                  </a:lnTo>
                  <a:lnTo>
                    <a:pt x="3020" y="425"/>
                  </a:lnTo>
                  <a:lnTo>
                    <a:pt x="3047" y="427"/>
                  </a:lnTo>
                  <a:lnTo>
                    <a:pt x="3075" y="428"/>
                  </a:lnTo>
                  <a:lnTo>
                    <a:pt x="3075" y="428"/>
                  </a:lnTo>
                  <a:lnTo>
                    <a:pt x="3091" y="427"/>
                  </a:lnTo>
                  <a:lnTo>
                    <a:pt x="3105" y="426"/>
                  </a:lnTo>
                  <a:lnTo>
                    <a:pt x="3120" y="425"/>
                  </a:lnTo>
                  <a:lnTo>
                    <a:pt x="3135" y="422"/>
                  </a:lnTo>
                  <a:lnTo>
                    <a:pt x="3150" y="419"/>
                  </a:lnTo>
                  <a:lnTo>
                    <a:pt x="3164" y="414"/>
                  </a:lnTo>
                  <a:lnTo>
                    <a:pt x="3178" y="408"/>
                  </a:lnTo>
                  <a:lnTo>
                    <a:pt x="3191" y="402"/>
                  </a:lnTo>
                  <a:lnTo>
                    <a:pt x="3202" y="394"/>
                  </a:lnTo>
                  <a:lnTo>
                    <a:pt x="3213" y="385"/>
                  </a:lnTo>
                  <a:lnTo>
                    <a:pt x="3223" y="375"/>
                  </a:lnTo>
                  <a:lnTo>
                    <a:pt x="3232" y="363"/>
                  </a:lnTo>
                  <a:lnTo>
                    <a:pt x="3239" y="350"/>
                  </a:lnTo>
                  <a:lnTo>
                    <a:pt x="3244" y="334"/>
                  </a:lnTo>
                  <a:lnTo>
                    <a:pt x="3247" y="318"/>
                  </a:lnTo>
                  <a:lnTo>
                    <a:pt x="3248" y="300"/>
                  </a:lnTo>
                  <a:lnTo>
                    <a:pt x="3248" y="300"/>
                  </a:lnTo>
                  <a:lnTo>
                    <a:pt x="3247" y="288"/>
                  </a:lnTo>
                  <a:lnTo>
                    <a:pt x="3246" y="277"/>
                  </a:lnTo>
                  <a:lnTo>
                    <a:pt x="3243" y="266"/>
                  </a:lnTo>
                  <a:lnTo>
                    <a:pt x="3239" y="256"/>
                  </a:lnTo>
                  <a:lnTo>
                    <a:pt x="3234" y="248"/>
                  </a:lnTo>
                  <a:lnTo>
                    <a:pt x="3228" y="239"/>
                  </a:lnTo>
                  <a:lnTo>
                    <a:pt x="3220" y="231"/>
                  </a:lnTo>
                  <a:lnTo>
                    <a:pt x="3213" y="224"/>
                  </a:lnTo>
                  <a:lnTo>
                    <a:pt x="3204" y="217"/>
                  </a:lnTo>
                  <a:lnTo>
                    <a:pt x="3194" y="211"/>
                  </a:lnTo>
                  <a:lnTo>
                    <a:pt x="3184" y="204"/>
                  </a:lnTo>
                  <a:lnTo>
                    <a:pt x="3171" y="199"/>
                  </a:lnTo>
                  <a:lnTo>
                    <a:pt x="3146" y="187"/>
                  </a:lnTo>
                  <a:lnTo>
                    <a:pt x="3117" y="176"/>
                  </a:lnTo>
                  <a:lnTo>
                    <a:pt x="3117" y="176"/>
                  </a:lnTo>
                  <a:lnTo>
                    <a:pt x="3086" y="164"/>
                  </a:lnTo>
                  <a:lnTo>
                    <a:pt x="3072" y="157"/>
                  </a:lnTo>
                  <a:lnTo>
                    <a:pt x="3060" y="151"/>
                  </a:lnTo>
                  <a:lnTo>
                    <a:pt x="3050" y="144"/>
                  </a:lnTo>
                  <a:lnTo>
                    <a:pt x="3046" y="140"/>
                  </a:lnTo>
                  <a:lnTo>
                    <a:pt x="3043" y="136"/>
                  </a:lnTo>
                  <a:lnTo>
                    <a:pt x="3040" y="132"/>
                  </a:lnTo>
                  <a:lnTo>
                    <a:pt x="3038" y="127"/>
                  </a:lnTo>
                  <a:lnTo>
                    <a:pt x="3037" y="121"/>
                  </a:lnTo>
                  <a:lnTo>
                    <a:pt x="3037" y="116"/>
                  </a:lnTo>
                  <a:lnTo>
                    <a:pt x="3037" y="116"/>
                  </a:lnTo>
                  <a:lnTo>
                    <a:pt x="3037" y="110"/>
                  </a:lnTo>
                  <a:lnTo>
                    <a:pt x="3039" y="104"/>
                  </a:lnTo>
                  <a:lnTo>
                    <a:pt x="3043" y="97"/>
                  </a:lnTo>
                  <a:lnTo>
                    <a:pt x="3049" y="90"/>
                  </a:lnTo>
                  <a:lnTo>
                    <a:pt x="3053" y="86"/>
                  </a:lnTo>
                  <a:lnTo>
                    <a:pt x="3057" y="83"/>
                  </a:lnTo>
                  <a:lnTo>
                    <a:pt x="3063" y="81"/>
                  </a:lnTo>
                  <a:lnTo>
                    <a:pt x="3069" y="78"/>
                  </a:lnTo>
                  <a:lnTo>
                    <a:pt x="3076" y="76"/>
                  </a:lnTo>
                  <a:lnTo>
                    <a:pt x="3084" y="75"/>
                  </a:lnTo>
                  <a:lnTo>
                    <a:pt x="3093" y="74"/>
                  </a:lnTo>
                  <a:lnTo>
                    <a:pt x="3103" y="74"/>
                  </a:lnTo>
                  <a:lnTo>
                    <a:pt x="3103" y="74"/>
                  </a:lnTo>
                  <a:lnTo>
                    <a:pt x="3122" y="75"/>
                  </a:lnTo>
                  <a:lnTo>
                    <a:pt x="3142" y="77"/>
                  </a:lnTo>
                  <a:lnTo>
                    <a:pt x="3159" y="81"/>
                  </a:lnTo>
                  <a:lnTo>
                    <a:pt x="3175" y="85"/>
                  </a:lnTo>
                  <a:lnTo>
                    <a:pt x="3199" y="94"/>
                  </a:lnTo>
                  <a:lnTo>
                    <a:pt x="3208" y="98"/>
                  </a:lnTo>
                  <a:lnTo>
                    <a:pt x="3232" y="30"/>
                  </a:lnTo>
                  <a:lnTo>
                    <a:pt x="3232" y="30"/>
                  </a:lnTo>
                  <a:lnTo>
                    <a:pt x="3213" y="22"/>
                  </a:lnTo>
                  <a:lnTo>
                    <a:pt x="3200" y="16"/>
                  </a:lnTo>
                  <a:lnTo>
                    <a:pt x="3184" y="12"/>
                  </a:lnTo>
                  <a:lnTo>
                    <a:pt x="3165" y="7"/>
                  </a:lnTo>
                  <a:lnTo>
                    <a:pt x="3144" y="4"/>
                  </a:lnTo>
                  <a:lnTo>
                    <a:pt x="3120" y="1"/>
                  </a:lnTo>
                  <a:lnTo>
                    <a:pt x="3095" y="0"/>
                  </a:lnTo>
                  <a:lnTo>
                    <a:pt x="3095" y="0"/>
                  </a:lnTo>
                  <a:lnTo>
                    <a:pt x="3080" y="1"/>
                  </a:lnTo>
                  <a:lnTo>
                    <a:pt x="3066" y="2"/>
                  </a:lnTo>
                  <a:lnTo>
                    <a:pt x="3052" y="4"/>
                  </a:lnTo>
                  <a:lnTo>
                    <a:pt x="3039" y="8"/>
                  </a:lnTo>
                  <a:lnTo>
                    <a:pt x="3025" y="12"/>
                  </a:lnTo>
                  <a:lnTo>
                    <a:pt x="3013" y="17"/>
                  </a:lnTo>
                  <a:lnTo>
                    <a:pt x="3001" y="24"/>
                  </a:lnTo>
                  <a:lnTo>
                    <a:pt x="2990" y="31"/>
                  </a:lnTo>
                  <a:lnTo>
                    <a:pt x="2979" y="39"/>
                  </a:lnTo>
                  <a:lnTo>
                    <a:pt x="2970" y="47"/>
                  </a:lnTo>
                  <a:lnTo>
                    <a:pt x="2962" y="58"/>
                  </a:lnTo>
                  <a:lnTo>
                    <a:pt x="2956" y="69"/>
                  </a:lnTo>
                  <a:lnTo>
                    <a:pt x="2950" y="80"/>
                  </a:lnTo>
                  <a:lnTo>
                    <a:pt x="2946" y="94"/>
                  </a:lnTo>
                  <a:lnTo>
                    <a:pt x="2944" y="107"/>
                  </a:lnTo>
                  <a:lnTo>
                    <a:pt x="2943" y="122"/>
                  </a:lnTo>
                  <a:lnTo>
                    <a:pt x="2943" y="122"/>
                  </a:lnTo>
                  <a:lnTo>
                    <a:pt x="2944" y="137"/>
                  </a:lnTo>
                  <a:lnTo>
                    <a:pt x="2946" y="150"/>
                  </a:lnTo>
                  <a:lnTo>
                    <a:pt x="2950" y="164"/>
                  </a:lnTo>
                  <a:lnTo>
                    <a:pt x="2956" y="175"/>
                  </a:lnTo>
                  <a:lnTo>
                    <a:pt x="2962" y="185"/>
                  </a:lnTo>
                  <a:lnTo>
                    <a:pt x="2970" y="194"/>
                  </a:lnTo>
                  <a:lnTo>
                    <a:pt x="2979" y="203"/>
                  </a:lnTo>
                  <a:lnTo>
                    <a:pt x="2988" y="210"/>
                  </a:lnTo>
                  <a:lnTo>
                    <a:pt x="2999" y="217"/>
                  </a:lnTo>
                  <a:lnTo>
                    <a:pt x="3010" y="223"/>
                  </a:lnTo>
                  <a:lnTo>
                    <a:pt x="3021" y="229"/>
                  </a:lnTo>
                  <a:lnTo>
                    <a:pt x="3032" y="235"/>
                  </a:lnTo>
                  <a:lnTo>
                    <a:pt x="3056" y="243"/>
                  </a:lnTo>
                  <a:lnTo>
                    <a:pt x="3079" y="251"/>
                  </a:lnTo>
                  <a:lnTo>
                    <a:pt x="3079" y="251"/>
                  </a:lnTo>
                  <a:lnTo>
                    <a:pt x="3108" y="261"/>
                  </a:lnTo>
                  <a:lnTo>
                    <a:pt x="3121" y="266"/>
                  </a:lnTo>
                  <a:lnTo>
                    <a:pt x="3133" y="273"/>
                  </a:lnTo>
                  <a:lnTo>
                    <a:pt x="3142" y="280"/>
                  </a:lnTo>
                  <a:lnTo>
                    <a:pt x="3148" y="287"/>
                  </a:lnTo>
                  <a:lnTo>
                    <a:pt x="3151" y="291"/>
                  </a:lnTo>
                  <a:lnTo>
                    <a:pt x="3153" y="296"/>
                  </a:lnTo>
                  <a:lnTo>
                    <a:pt x="3154" y="300"/>
                  </a:lnTo>
                  <a:lnTo>
                    <a:pt x="3154" y="306"/>
                  </a:lnTo>
                  <a:lnTo>
                    <a:pt x="3154" y="306"/>
                  </a:lnTo>
                  <a:lnTo>
                    <a:pt x="3154" y="315"/>
                  </a:lnTo>
                  <a:lnTo>
                    <a:pt x="3151" y="324"/>
                  </a:lnTo>
                  <a:lnTo>
                    <a:pt x="3149" y="328"/>
                  </a:lnTo>
                  <a:lnTo>
                    <a:pt x="3146" y="332"/>
                  </a:lnTo>
                  <a:lnTo>
                    <a:pt x="3143" y="335"/>
                  </a:lnTo>
                  <a:lnTo>
                    <a:pt x="3139" y="340"/>
                  </a:lnTo>
                  <a:lnTo>
                    <a:pt x="3134" y="343"/>
                  </a:lnTo>
                  <a:lnTo>
                    <a:pt x="3127" y="346"/>
                  </a:lnTo>
                  <a:lnTo>
                    <a:pt x="3121" y="348"/>
                  </a:lnTo>
                  <a:lnTo>
                    <a:pt x="3113" y="350"/>
                  </a:lnTo>
                  <a:lnTo>
                    <a:pt x="3104" y="352"/>
                  </a:lnTo>
                  <a:lnTo>
                    <a:pt x="3095" y="353"/>
                  </a:lnTo>
                  <a:lnTo>
                    <a:pt x="3071" y="354"/>
                  </a:lnTo>
                  <a:lnTo>
                    <a:pt x="3071" y="354"/>
                  </a:lnTo>
                  <a:lnTo>
                    <a:pt x="3050" y="354"/>
                  </a:lnTo>
                  <a:lnTo>
                    <a:pt x="3029" y="352"/>
                  </a:lnTo>
                  <a:lnTo>
                    <a:pt x="2992" y="348"/>
                  </a:lnTo>
                  <a:lnTo>
                    <a:pt x="2965" y="344"/>
                  </a:lnTo>
                  <a:lnTo>
                    <a:pt x="2955" y="342"/>
                  </a:lnTo>
                  <a:lnTo>
                    <a:pt x="2937" y="413"/>
                  </a:lnTo>
                  <a:close/>
                  <a:moveTo>
                    <a:pt x="1639" y="80"/>
                  </a:moveTo>
                  <a:lnTo>
                    <a:pt x="1639" y="80"/>
                  </a:lnTo>
                  <a:lnTo>
                    <a:pt x="1653" y="77"/>
                  </a:lnTo>
                  <a:lnTo>
                    <a:pt x="1670" y="75"/>
                  </a:lnTo>
                  <a:lnTo>
                    <a:pt x="1691" y="73"/>
                  </a:lnTo>
                  <a:lnTo>
                    <a:pt x="1712" y="73"/>
                  </a:lnTo>
                  <a:lnTo>
                    <a:pt x="1712" y="73"/>
                  </a:lnTo>
                  <a:lnTo>
                    <a:pt x="1726" y="73"/>
                  </a:lnTo>
                  <a:lnTo>
                    <a:pt x="1737" y="74"/>
                  </a:lnTo>
                  <a:lnTo>
                    <a:pt x="1749" y="77"/>
                  </a:lnTo>
                  <a:lnTo>
                    <a:pt x="1760" y="80"/>
                  </a:lnTo>
                  <a:lnTo>
                    <a:pt x="1771" y="84"/>
                  </a:lnTo>
                  <a:lnTo>
                    <a:pt x="1780" y="90"/>
                  </a:lnTo>
                  <a:lnTo>
                    <a:pt x="1790" y="97"/>
                  </a:lnTo>
                  <a:lnTo>
                    <a:pt x="1798" y="104"/>
                  </a:lnTo>
                  <a:lnTo>
                    <a:pt x="1805" y="113"/>
                  </a:lnTo>
                  <a:lnTo>
                    <a:pt x="1813" y="122"/>
                  </a:lnTo>
                  <a:lnTo>
                    <a:pt x="1819" y="134"/>
                  </a:lnTo>
                  <a:lnTo>
                    <a:pt x="1824" y="147"/>
                  </a:lnTo>
                  <a:lnTo>
                    <a:pt x="1828" y="161"/>
                  </a:lnTo>
                  <a:lnTo>
                    <a:pt x="1831" y="176"/>
                  </a:lnTo>
                  <a:lnTo>
                    <a:pt x="1832" y="192"/>
                  </a:lnTo>
                  <a:lnTo>
                    <a:pt x="1833" y="211"/>
                  </a:lnTo>
                  <a:lnTo>
                    <a:pt x="1833" y="211"/>
                  </a:lnTo>
                  <a:lnTo>
                    <a:pt x="1833" y="228"/>
                  </a:lnTo>
                  <a:lnTo>
                    <a:pt x="1832" y="245"/>
                  </a:lnTo>
                  <a:lnTo>
                    <a:pt x="1830" y="260"/>
                  </a:lnTo>
                  <a:lnTo>
                    <a:pt x="1827" y="275"/>
                  </a:lnTo>
                  <a:lnTo>
                    <a:pt x="1824" y="288"/>
                  </a:lnTo>
                  <a:lnTo>
                    <a:pt x="1820" y="299"/>
                  </a:lnTo>
                  <a:lnTo>
                    <a:pt x="1814" y="311"/>
                  </a:lnTo>
                  <a:lnTo>
                    <a:pt x="1807" y="320"/>
                  </a:lnTo>
                  <a:lnTo>
                    <a:pt x="1799" y="328"/>
                  </a:lnTo>
                  <a:lnTo>
                    <a:pt x="1790" y="335"/>
                  </a:lnTo>
                  <a:lnTo>
                    <a:pt x="1780" y="342"/>
                  </a:lnTo>
                  <a:lnTo>
                    <a:pt x="1768" y="347"/>
                  </a:lnTo>
                  <a:lnTo>
                    <a:pt x="1754" y="350"/>
                  </a:lnTo>
                  <a:lnTo>
                    <a:pt x="1739" y="353"/>
                  </a:lnTo>
                  <a:lnTo>
                    <a:pt x="1723" y="355"/>
                  </a:lnTo>
                  <a:lnTo>
                    <a:pt x="1704" y="355"/>
                  </a:lnTo>
                  <a:lnTo>
                    <a:pt x="1704" y="355"/>
                  </a:lnTo>
                  <a:lnTo>
                    <a:pt x="1681" y="354"/>
                  </a:lnTo>
                  <a:lnTo>
                    <a:pt x="1659" y="353"/>
                  </a:lnTo>
                  <a:lnTo>
                    <a:pt x="1639" y="351"/>
                  </a:lnTo>
                  <a:lnTo>
                    <a:pt x="1639" y="80"/>
                  </a:lnTo>
                  <a:close/>
                  <a:moveTo>
                    <a:pt x="1717" y="0"/>
                  </a:moveTo>
                  <a:lnTo>
                    <a:pt x="1717" y="0"/>
                  </a:lnTo>
                  <a:lnTo>
                    <a:pt x="1696" y="1"/>
                  </a:lnTo>
                  <a:lnTo>
                    <a:pt x="1675" y="2"/>
                  </a:lnTo>
                  <a:lnTo>
                    <a:pt x="1652" y="4"/>
                  </a:lnTo>
                  <a:lnTo>
                    <a:pt x="1629" y="7"/>
                  </a:lnTo>
                  <a:lnTo>
                    <a:pt x="1606" y="10"/>
                  </a:lnTo>
                  <a:lnTo>
                    <a:pt x="1585" y="14"/>
                  </a:lnTo>
                  <a:lnTo>
                    <a:pt x="1564" y="20"/>
                  </a:lnTo>
                  <a:lnTo>
                    <a:pt x="1546" y="26"/>
                  </a:lnTo>
                  <a:lnTo>
                    <a:pt x="1546" y="415"/>
                  </a:lnTo>
                  <a:lnTo>
                    <a:pt x="1546" y="415"/>
                  </a:lnTo>
                  <a:lnTo>
                    <a:pt x="1561" y="418"/>
                  </a:lnTo>
                  <a:lnTo>
                    <a:pt x="1580" y="420"/>
                  </a:lnTo>
                  <a:lnTo>
                    <a:pt x="1619" y="424"/>
                  </a:lnTo>
                  <a:lnTo>
                    <a:pt x="1662" y="427"/>
                  </a:lnTo>
                  <a:lnTo>
                    <a:pt x="1701" y="428"/>
                  </a:lnTo>
                  <a:lnTo>
                    <a:pt x="1701" y="428"/>
                  </a:lnTo>
                  <a:lnTo>
                    <a:pt x="1732" y="427"/>
                  </a:lnTo>
                  <a:lnTo>
                    <a:pt x="1758" y="425"/>
                  </a:lnTo>
                  <a:lnTo>
                    <a:pt x="1784" y="421"/>
                  </a:lnTo>
                  <a:lnTo>
                    <a:pt x="1807" y="415"/>
                  </a:lnTo>
                  <a:lnTo>
                    <a:pt x="1828" y="408"/>
                  </a:lnTo>
                  <a:lnTo>
                    <a:pt x="1847" y="399"/>
                  </a:lnTo>
                  <a:lnTo>
                    <a:pt x="1855" y="394"/>
                  </a:lnTo>
                  <a:lnTo>
                    <a:pt x="1864" y="389"/>
                  </a:lnTo>
                  <a:lnTo>
                    <a:pt x="1872" y="383"/>
                  </a:lnTo>
                  <a:lnTo>
                    <a:pt x="1879" y="377"/>
                  </a:lnTo>
                  <a:lnTo>
                    <a:pt x="1885" y="369"/>
                  </a:lnTo>
                  <a:lnTo>
                    <a:pt x="1891" y="362"/>
                  </a:lnTo>
                  <a:lnTo>
                    <a:pt x="1897" y="355"/>
                  </a:lnTo>
                  <a:lnTo>
                    <a:pt x="1902" y="347"/>
                  </a:lnTo>
                  <a:lnTo>
                    <a:pt x="1907" y="337"/>
                  </a:lnTo>
                  <a:lnTo>
                    <a:pt x="1912" y="329"/>
                  </a:lnTo>
                  <a:lnTo>
                    <a:pt x="1919" y="309"/>
                  </a:lnTo>
                  <a:lnTo>
                    <a:pt x="1924" y="287"/>
                  </a:lnTo>
                  <a:lnTo>
                    <a:pt x="1928" y="264"/>
                  </a:lnTo>
                  <a:lnTo>
                    <a:pt x="1930" y="239"/>
                  </a:lnTo>
                  <a:lnTo>
                    <a:pt x="1931" y="211"/>
                  </a:lnTo>
                  <a:lnTo>
                    <a:pt x="1931" y="211"/>
                  </a:lnTo>
                  <a:lnTo>
                    <a:pt x="1930" y="187"/>
                  </a:lnTo>
                  <a:lnTo>
                    <a:pt x="1927" y="164"/>
                  </a:lnTo>
                  <a:lnTo>
                    <a:pt x="1923" y="143"/>
                  </a:lnTo>
                  <a:lnTo>
                    <a:pt x="1917" y="122"/>
                  </a:lnTo>
                  <a:lnTo>
                    <a:pt x="1909" y="104"/>
                  </a:lnTo>
                  <a:lnTo>
                    <a:pt x="1898" y="86"/>
                  </a:lnTo>
                  <a:lnTo>
                    <a:pt x="1887" y="71"/>
                  </a:lnTo>
                  <a:lnTo>
                    <a:pt x="1874" y="57"/>
                  </a:lnTo>
                  <a:lnTo>
                    <a:pt x="1860" y="43"/>
                  </a:lnTo>
                  <a:lnTo>
                    <a:pt x="1843" y="32"/>
                  </a:lnTo>
                  <a:lnTo>
                    <a:pt x="1826" y="23"/>
                  </a:lnTo>
                  <a:lnTo>
                    <a:pt x="1806" y="14"/>
                  </a:lnTo>
                  <a:lnTo>
                    <a:pt x="1786" y="8"/>
                  </a:lnTo>
                  <a:lnTo>
                    <a:pt x="1764" y="4"/>
                  </a:lnTo>
                  <a:lnTo>
                    <a:pt x="1741" y="1"/>
                  </a:lnTo>
                  <a:lnTo>
                    <a:pt x="1717" y="0"/>
                  </a:lnTo>
                  <a:close/>
                </a:path>
              </a:pathLst>
            </a:custGeom>
            <a:solidFill>
              <a:srgbClr val="005E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60" name="Freeform 59"/>
            <p:cNvSpPr>
              <a:spLocks/>
            </p:cNvSpPr>
            <p:nvPr userDrawn="1"/>
          </p:nvSpPr>
          <p:spPr bwMode="auto">
            <a:xfrm>
              <a:off x="5160" y="3974"/>
              <a:ext cx="76" cy="107"/>
            </a:xfrm>
            <a:custGeom>
              <a:avLst/>
              <a:gdLst>
                <a:gd name="T0" fmla="*/ 0 w 305"/>
                <a:gd name="T1" fmla="*/ 407 h 428"/>
                <a:gd name="T2" fmla="*/ 0 w 305"/>
                <a:gd name="T3" fmla="*/ 407 h 428"/>
                <a:gd name="T4" fmla="*/ 13 w 305"/>
                <a:gd name="T5" fmla="*/ 411 h 428"/>
                <a:gd name="T6" fmla="*/ 47 w 305"/>
                <a:gd name="T7" fmla="*/ 418 h 428"/>
                <a:gd name="T8" fmla="*/ 71 w 305"/>
                <a:gd name="T9" fmla="*/ 421 h 428"/>
                <a:gd name="T10" fmla="*/ 98 w 305"/>
                <a:gd name="T11" fmla="*/ 425 h 428"/>
                <a:gd name="T12" fmla="*/ 129 w 305"/>
                <a:gd name="T13" fmla="*/ 427 h 428"/>
                <a:gd name="T14" fmla="*/ 163 w 305"/>
                <a:gd name="T15" fmla="*/ 428 h 428"/>
                <a:gd name="T16" fmla="*/ 163 w 305"/>
                <a:gd name="T17" fmla="*/ 428 h 428"/>
                <a:gd name="T18" fmla="*/ 197 w 305"/>
                <a:gd name="T19" fmla="*/ 427 h 428"/>
                <a:gd name="T20" fmla="*/ 226 w 305"/>
                <a:gd name="T21" fmla="*/ 426 h 428"/>
                <a:gd name="T22" fmla="*/ 251 w 305"/>
                <a:gd name="T23" fmla="*/ 424 h 428"/>
                <a:gd name="T24" fmla="*/ 270 w 305"/>
                <a:gd name="T25" fmla="*/ 422 h 428"/>
                <a:gd name="T26" fmla="*/ 297 w 305"/>
                <a:gd name="T27" fmla="*/ 419 h 428"/>
                <a:gd name="T28" fmla="*/ 305 w 305"/>
                <a:gd name="T29" fmla="*/ 417 h 428"/>
                <a:gd name="T30" fmla="*/ 305 w 305"/>
                <a:gd name="T31" fmla="*/ 346 h 428"/>
                <a:gd name="T32" fmla="*/ 305 w 305"/>
                <a:gd name="T33" fmla="*/ 346 h 428"/>
                <a:gd name="T34" fmla="*/ 297 w 305"/>
                <a:gd name="T35" fmla="*/ 347 h 428"/>
                <a:gd name="T36" fmla="*/ 272 w 305"/>
                <a:gd name="T37" fmla="*/ 351 h 428"/>
                <a:gd name="T38" fmla="*/ 235 w 305"/>
                <a:gd name="T39" fmla="*/ 354 h 428"/>
                <a:gd name="T40" fmla="*/ 213 w 305"/>
                <a:gd name="T41" fmla="*/ 355 h 428"/>
                <a:gd name="T42" fmla="*/ 188 w 305"/>
                <a:gd name="T43" fmla="*/ 355 h 428"/>
                <a:gd name="T44" fmla="*/ 188 w 305"/>
                <a:gd name="T45" fmla="*/ 355 h 428"/>
                <a:gd name="T46" fmla="*/ 167 w 305"/>
                <a:gd name="T47" fmla="*/ 355 h 428"/>
                <a:gd name="T48" fmla="*/ 149 w 305"/>
                <a:gd name="T49" fmla="*/ 354 h 428"/>
                <a:gd name="T50" fmla="*/ 118 w 305"/>
                <a:gd name="T51" fmla="*/ 351 h 428"/>
                <a:gd name="T52" fmla="*/ 99 w 305"/>
                <a:gd name="T53" fmla="*/ 349 h 428"/>
                <a:gd name="T54" fmla="*/ 92 w 305"/>
                <a:gd name="T55" fmla="*/ 348 h 428"/>
                <a:gd name="T56" fmla="*/ 92 w 305"/>
                <a:gd name="T57" fmla="*/ 247 h 428"/>
                <a:gd name="T58" fmla="*/ 276 w 305"/>
                <a:gd name="T59" fmla="*/ 247 h 428"/>
                <a:gd name="T60" fmla="*/ 276 w 305"/>
                <a:gd name="T61" fmla="*/ 175 h 428"/>
                <a:gd name="T62" fmla="*/ 92 w 305"/>
                <a:gd name="T63" fmla="*/ 175 h 428"/>
                <a:gd name="T64" fmla="*/ 92 w 305"/>
                <a:gd name="T65" fmla="*/ 79 h 428"/>
                <a:gd name="T66" fmla="*/ 92 w 305"/>
                <a:gd name="T67" fmla="*/ 79 h 428"/>
                <a:gd name="T68" fmla="*/ 99 w 305"/>
                <a:gd name="T69" fmla="*/ 78 h 428"/>
                <a:gd name="T70" fmla="*/ 117 w 305"/>
                <a:gd name="T71" fmla="*/ 76 h 428"/>
                <a:gd name="T72" fmla="*/ 145 w 305"/>
                <a:gd name="T73" fmla="*/ 74 h 428"/>
                <a:gd name="T74" fmla="*/ 182 w 305"/>
                <a:gd name="T75" fmla="*/ 73 h 428"/>
                <a:gd name="T76" fmla="*/ 182 w 305"/>
                <a:gd name="T77" fmla="*/ 73 h 428"/>
                <a:gd name="T78" fmla="*/ 205 w 305"/>
                <a:gd name="T79" fmla="*/ 73 h 428"/>
                <a:gd name="T80" fmla="*/ 226 w 305"/>
                <a:gd name="T81" fmla="*/ 74 h 428"/>
                <a:gd name="T82" fmla="*/ 263 w 305"/>
                <a:gd name="T83" fmla="*/ 77 h 428"/>
                <a:gd name="T84" fmla="*/ 289 w 305"/>
                <a:gd name="T85" fmla="*/ 80 h 428"/>
                <a:gd name="T86" fmla="*/ 298 w 305"/>
                <a:gd name="T87" fmla="*/ 82 h 428"/>
                <a:gd name="T88" fmla="*/ 298 w 305"/>
                <a:gd name="T89" fmla="*/ 10 h 428"/>
                <a:gd name="T90" fmla="*/ 298 w 305"/>
                <a:gd name="T91" fmla="*/ 10 h 428"/>
                <a:gd name="T92" fmla="*/ 289 w 305"/>
                <a:gd name="T93" fmla="*/ 9 h 428"/>
                <a:gd name="T94" fmla="*/ 264 w 305"/>
                <a:gd name="T95" fmla="*/ 5 h 428"/>
                <a:gd name="T96" fmla="*/ 224 w 305"/>
                <a:gd name="T97" fmla="*/ 2 h 428"/>
                <a:gd name="T98" fmla="*/ 200 w 305"/>
                <a:gd name="T99" fmla="*/ 1 h 428"/>
                <a:gd name="T100" fmla="*/ 172 w 305"/>
                <a:gd name="T101" fmla="*/ 0 h 428"/>
                <a:gd name="T102" fmla="*/ 172 w 305"/>
                <a:gd name="T103" fmla="*/ 0 h 428"/>
                <a:gd name="T104" fmla="*/ 134 w 305"/>
                <a:gd name="T105" fmla="*/ 1 h 428"/>
                <a:gd name="T106" fmla="*/ 102 w 305"/>
                <a:gd name="T107" fmla="*/ 3 h 428"/>
                <a:gd name="T108" fmla="*/ 72 w 305"/>
                <a:gd name="T109" fmla="*/ 6 h 428"/>
                <a:gd name="T110" fmla="*/ 47 w 305"/>
                <a:gd name="T111" fmla="*/ 9 h 428"/>
                <a:gd name="T112" fmla="*/ 27 w 305"/>
                <a:gd name="T113" fmla="*/ 13 h 428"/>
                <a:gd name="T114" fmla="*/ 13 w 305"/>
                <a:gd name="T115" fmla="*/ 15 h 428"/>
                <a:gd name="T116" fmla="*/ 0 w 305"/>
                <a:gd name="T117" fmla="*/ 19 h 428"/>
                <a:gd name="T118" fmla="*/ 0 w 305"/>
                <a:gd name="T119" fmla="*/ 407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05" h="428">
                  <a:moveTo>
                    <a:pt x="0" y="407"/>
                  </a:moveTo>
                  <a:lnTo>
                    <a:pt x="0" y="407"/>
                  </a:lnTo>
                  <a:lnTo>
                    <a:pt x="13" y="411"/>
                  </a:lnTo>
                  <a:lnTo>
                    <a:pt x="47" y="418"/>
                  </a:lnTo>
                  <a:lnTo>
                    <a:pt x="71" y="421"/>
                  </a:lnTo>
                  <a:lnTo>
                    <a:pt x="98" y="425"/>
                  </a:lnTo>
                  <a:lnTo>
                    <a:pt x="129" y="427"/>
                  </a:lnTo>
                  <a:lnTo>
                    <a:pt x="163" y="428"/>
                  </a:lnTo>
                  <a:lnTo>
                    <a:pt x="163" y="428"/>
                  </a:lnTo>
                  <a:lnTo>
                    <a:pt x="197" y="427"/>
                  </a:lnTo>
                  <a:lnTo>
                    <a:pt x="226" y="426"/>
                  </a:lnTo>
                  <a:lnTo>
                    <a:pt x="251" y="424"/>
                  </a:lnTo>
                  <a:lnTo>
                    <a:pt x="270" y="422"/>
                  </a:lnTo>
                  <a:lnTo>
                    <a:pt x="297" y="419"/>
                  </a:lnTo>
                  <a:lnTo>
                    <a:pt x="305" y="417"/>
                  </a:lnTo>
                  <a:lnTo>
                    <a:pt x="305" y="346"/>
                  </a:lnTo>
                  <a:lnTo>
                    <a:pt x="305" y="346"/>
                  </a:lnTo>
                  <a:lnTo>
                    <a:pt x="297" y="347"/>
                  </a:lnTo>
                  <a:lnTo>
                    <a:pt x="272" y="351"/>
                  </a:lnTo>
                  <a:lnTo>
                    <a:pt x="235" y="354"/>
                  </a:lnTo>
                  <a:lnTo>
                    <a:pt x="213" y="355"/>
                  </a:lnTo>
                  <a:lnTo>
                    <a:pt x="188" y="355"/>
                  </a:lnTo>
                  <a:lnTo>
                    <a:pt x="188" y="355"/>
                  </a:lnTo>
                  <a:lnTo>
                    <a:pt x="167" y="355"/>
                  </a:lnTo>
                  <a:lnTo>
                    <a:pt x="149" y="354"/>
                  </a:lnTo>
                  <a:lnTo>
                    <a:pt x="118" y="351"/>
                  </a:lnTo>
                  <a:lnTo>
                    <a:pt x="99" y="349"/>
                  </a:lnTo>
                  <a:lnTo>
                    <a:pt x="92" y="348"/>
                  </a:lnTo>
                  <a:lnTo>
                    <a:pt x="92" y="247"/>
                  </a:lnTo>
                  <a:lnTo>
                    <a:pt x="276" y="247"/>
                  </a:lnTo>
                  <a:lnTo>
                    <a:pt x="276" y="175"/>
                  </a:lnTo>
                  <a:lnTo>
                    <a:pt x="92" y="175"/>
                  </a:lnTo>
                  <a:lnTo>
                    <a:pt x="92" y="79"/>
                  </a:lnTo>
                  <a:lnTo>
                    <a:pt x="92" y="79"/>
                  </a:lnTo>
                  <a:lnTo>
                    <a:pt x="99" y="78"/>
                  </a:lnTo>
                  <a:lnTo>
                    <a:pt x="117" y="76"/>
                  </a:lnTo>
                  <a:lnTo>
                    <a:pt x="145" y="74"/>
                  </a:lnTo>
                  <a:lnTo>
                    <a:pt x="182" y="73"/>
                  </a:lnTo>
                  <a:lnTo>
                    <a:pt x="182" y="73"/>
                  </a:lnTo>
                  <a:lnTo>
                    <a:pt x="205" y="73"/>
                  </a:lnTo>
                  <a:lnTo>
                    <a:pt x="226" y="74"/>
                  </a:lnTo>
                  <a:lnTo>
                    <a:pt x="263" y="77"/>
                  </a:lnTo>
                  <a:lnTo>
                    <a:pt x="289" y="80"/>
                  </a:lnTo>
                  <a:lnTo>
                    <a:pt x="298" y="82"/>
                  </a:lnTo>
                  <a:lnTo>
                    <a:pt x="298" y="10"/>
                  </a:lnTo>
                  <a:lnTo>
                    <a:pt x="298" y="10"/>
                  </a:lnTo>
                  <a:lnTo>
                    <a:pt x="289" y="9"/>
                  </a:lnTo>
                  <a:lnTo>
                    <a:pt x="264" y="5"/>
                  </a:lnTo>
                  <a:lnTo>
                    <a:pt x="224" y="2"/>
                  </a:lnTo>
                  <a:lnTo>
                    <a:pt x="200" y="1"/>
                  </a:lnTo>
                  <a:lnTo>
                    <a:pt x="172" y="0"/>
                  </a:lnTo>
                  <a:lnTo>
                    <a:pt x="172" y="0"/>
                  </a:lnTo>
                  <a:lnTo>
                    <a:pt x="134" y="1"/>
                  </a:lnTo>
                  <a:lnTo>
                    <a:pt x="102" y="3"/>
                  </a:lnTo>
                  <a:lnTo>
                    <a:pt x="72" y="6"/>
                  </a:lnTo>
                  <a:lnTo>
                    <a:pt x="47" y="9"/>
                  </a:lnTo>
                  <a:lnTo>
                    <a:pt x="27" y="13"/>
                  </a:lnTo>
                  <a:lnTo>
                    <a:pt x="13" y="15"/>
                  </a:lnTo>
                  <a:lnTo>
                    <a:pt x="0" y="19"/>
                  </a:lnTo>
                  <a:lnTo>
                    <a:pt x="0" y="40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61" name="Freeform 60"/>
            <p:cNvSpPr>
              <a:spLocks/>
            </p:cNvSpPr>
            <p:nvPr userDrawn="1"/>
          </p:nvSpPr>
          <p:spPr bwMode="auto">
            <a:xfrm>
              <a:off x="4767" y="3974"/>
              <a:ext cx="124" cy="105"/>
            </a:xfrm>
            <a:custGeom>
              <a:avLst/>
              <a:gdLst>
                <a:gd name="T0" fmla="*/ 255 w 496"/>
                <a:gd name="T1" fmla="*/ 246 h 422"/>
                <a:gd name="T2" fmla="*/ 255 w 496"/>
                <a:gd name="T3" fmla="*/ 246 h 422"/>
                <a:gd name="T4" fmla="*/ 251 w 496"/>
                <a:gd name="T5" fmla="*/ 257 h 422"/>
                <a:gd name="T6" fmla="*/ 248 w 496"/>
                <a:gd name="T7" fmla="*/ 270 h 422"/>
                <a:gd name="T8" fmla="*/ 248 w 496"/>
                <a:gd name="T9" fmla="*/ 270 h 422"/>
                <a:gd name="T10" fmla="*/ 244 w 496"/>
                <a:gd name="T11" fmla="*/ 257 h 422"/>
                <a:gd name="T12" fmla="*/ 241 w 496"/>
                <a:gd name="T13" fmla="*/ 246 h 422"/>
                <a:gd name="T14" fmla="*/ 159 w 496"/>
                <a:gd name="T15" fmla="*/ 39 h 422"/>
                <a:gd name="T16" fmla="*/ 159 w 496"/>
                <a:gd name="T17" fmla="*/ 39 h 422"/>
                <a:gd name="T18" fmla="*/ 153 w 496"/>
                <a:gd name="T19" fmla="*/ 28 h 422"/>
                <a:gd name="T20" fmla="*/ 147 w 496"/>
                <a:gd name="T21" fmla="*/ 19 h 422"/>
                <a:gd name="T22" fmla="*/ 140 w 496"/>
                <a:gd name="T23" fmla="*/ 11 h 422"/>
                <a:gd name="T24" fmla="*/ 132 w 496"/>
                <a:gd name="T25" fmla="*/ 7 h 422"/>
                <a:gd name="T26" fmla="*/ 122 w 496"/>
                <a:gd name="T27" fmla="*/ 3 h 422"/>
                <a:gd name="T28" fmla="*/ 110 w 496"/>
                <a:gd name="T29" fmla="*/ 1 h 422"/>
                <a:gd name="T30" fmla="*/ 98 w 496"/>
                <a:gd name="T31" fmla="*/ 1 h 422"/>
                <a:gd name="T32" fmla="*/ 84 w 496"/>
                <a:gd name="T33" fmla="*/ 0 h 422"/>
                <a:gd name="T34" fmla="*/ 84 w 496"/>
                <a:gd name="T35" fmla="*/ 0 h 422"/>
                <a:gd name="T36" fmla="*/ 58 w 496"/>
                <a:gd name="T37" fmla="*/ 1 h 422"/>
                <a:gd name="T38" fmla="*/ 42 w 496"/>
                <a:gd name="T39" fmla="*/ 2 h 422"/>
                <a:gd name="T40" fmla="*/ 0 w 496"/>
                <a:gd name="T41" fmla="*/ 422 h 422"/>
                <a:gd name="T42" fmla="*/ 93 w 496"/>
                <a:gd name="T43" fmla="*/ 422 h 422"/>
                <a:gd name="T44" fmla="*/ 113 w 496"/>
                <a:gd name="T45" fmla="*/ 140 h 422"/>
                <a:gd name="T46" fmla="*/ 201 w 496"/>
                <a:gd name="T47" fmla="*/ 353 h 422"/>
                <a:gd name="T48" fmla="*/ 201 w 496"/>
                <a:gd name="T49" fmla="*/ 353 h 422"/>
                <a:gd name="T50" fmla="*/ 204 w 496"/>
                <a:gd name="T51" fmla="*/ 359 h 422"/>
                <a:gd name="T52" fmla="*/ 208 w 496"/>
                <a:gd name="T53" fmla="*/ 364 h 422"/>
                <a:gd name="T54" fmla="*/ 213 w 496"/>
                <a:gd name="T55" fmla="*/ 368 h 422"/>
                <a:gd name="T56" fmla="*/ 218 w 496"/>
                <a:gd name="T57" fmla="*/ 371 h 422"/>
                <a:gd name="T58" fmla="*/ 224 w 496"/>
                <a:gd name="T59" fmla="*/ 373 h 422"/>
                <a:gd name="T60" fmla="*/ 231 w 496"/>
                <a:gd name="T61" fmla="*/ 376 h 422"/>
                <a:gd name="T62" fmla="*/ 239 w 496"/>
                <a:gd name="T63" fmla="*/ 377 h 422"/>
                <a:gd name="T64" fmla="*/ 248 w 496"/>
                <a:gd name="T65" fmla="*/ 377 h 422"/>
                <a:gd name="T66" fmla="*/ 248 w 496"/>
                <a:gd name="T67" fmla="*/ 377 h 422"/>
                <a:gd name="T68" fmla="*/ 257 w 496"/>
                <a:gd name="T69" fmla="*/ 377 h 422"/>
                <a:gd name="T70" fmla="*/ 266 w 496"/>
                <a:gd name="T71" fmla="*/ 376 h 422"/>
                <a:gd name="T72" fmla="*/ 273 w 496"/>
                <a:gd name="T73" fmla="*/ 373 h 422"/>
                <a:gd name="T74" fmla="*/ 279 w 496"/>
                <a:gd name="T75" fmla="*/ 371 h 422"/>
                <a:gd name="T76" fmla="*/ 284 w 496"/>
                <a:gd name="T77" fmla="*/ 368 h 422"/>
                <a:gd name="T78" fmla="*/ 288 w 496"/>
                <a:gd name="T79" fmla="*/ 364 h 422"/>
                <a:gd name="T80" fmla="*/ 291 w 496"/>
                <a:gd name="T81" fmla="*/ 359 h 422"/>
                <a:gd name="T82" fmla="*/ 294 w 496"/>
                <a:gd name="T83" fmla="*/ 353 h 422"/>
                <a:gd name="T84" fmla="*/ 382 w 496"/>
                <a:gd name="T85" fmla="*/ 140 h 422"/>
                <a:gd name="T86" fmla="*/ 403 w 496"/>
                <a:gd name="T87" fmla="*/ 422 h 422"/>
                <a:gd name="T88" fmla="*/ 496 w 496"/>
                <a:gd name="T89" fmla="*/ 422 h 422"/>
                <a:gd name="T90" fmla="*/ 454 w 496"/>
                <a:gd name="T91" fmla="*/ 2 h 422"/>
                <a:gd name="T92" fmla="*/ 454 w 496"/>
                <a:gd name="T93" fmla="*/ 2 h 422"/>
                <a:gd name="T94" fmla="*/ 438 w 496"/>
                <a:gd name="T95" fmla="*/ 1 h 422"/>
                <a:gd name="T96" fmla="*/ 412 w 496"/>
                <a:gd name="T97" fmla="*/ 0 h 422"/>
                <a:gd name="T98" fmla="*/ 412 w 496"/>
                <a:gd name="T99" fmla="*/ 0 h 422"/>
                <a:gd name="T100" fmla="*/ 397 w 496"/>
                <a:gd name="T101" fmla="*/ 1 h 422"/>
                <a:gd name="T102" fmla="*/ 385 w 496"/>
                <a:gd name="T103" fmla="*/ 1 h 422"/>
                <a:gd name="T104" fmla="*/ 374 w 496"/>
                <a:gd name="T105" fmla="*/ 3 h 422"/>
                <a:gd name="T106" fmla="*/ 365 w 496"/>
                <a:gd name="T107" fmla="*/ 7 h 422"/>
                <a:gd name="T108" fmla="*/ 356 w 496"/>
                <a:gd name="T109" fmla="*/ 11 h 422"/>
                <a:gd name="T110" fmla="*/ 348 w 496"/>
                <a:gd name="T111" fmla="*/ 19 h 422"/>
                <a:gd name="T112" fmla="*/ 342 w 496"/>
                <a:gd name="T113" fmla="*/ 28 h 422"/>
                <a:gd name="T114" fmla="*/ 337 w 496"/>
                <a:gd name="T115" fmla="*/ 39 h 422"/>
                <a:gd name="T116" fmla="*/ 255 w 496"/>
                <a:gd name="T117" fmla="*/ 246 h 4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96" h="422">
                  <a:moveTo>
                    <a:pt x="255" y="246"/>
                  </a:moveTo>
                  <a:lnTo>
                    <a:pt x="255" y="246"/>
                  </a:lnTo>
                  <a:lnTo>
                    <a:pt x="251" y="257"/>
                  </a:lnTo>
                  <a:lnTo>
                    <a:pt x="248" y="270"/>
                  </a:lnTo>
                  <a:lnTo>
                    <a:pt x="248" y="270"/>
                  </a:lnTo>
                  <a:lnTo>
                    <a:pt x="244" y="257"/>
                  </a:lnTo>
                  <a:lnTo>
                    <a:pt x="241" y="246"/>
                  </a:lnTo>
                  <a:lnTo>
                    <a:pt x="159" y="39"/>
                  </a:lnTo>
                  <a:lnTo>
                    <a:pt x="159" y="39"/>
                  </a:lnTo>
                  <a:lnTo>
                    <a:pt x="153" y="28"/>
                  </a:lnTo>
                  <a:lnTo>
                    <a:pt x="147" y="19"/>
                  </a:lnTo>
                  <a:lnTo>
                    <a:pt x="140" y="11"/>
                  </a:lnTo>
                  <a:lnTo>
                    <a:pt x="132" y="7"/>
                  </a:lnTo>
                  <a:lnTo>
                    <a:pt x="122" y="3"/>
                  </a:lnTo>
                  <a:lnTo>
                    <a:pt x="110" y="1"/>
                  </a:lnTo>
                  <a:lnTo>
                    <a:pt x="98" y="1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58" y="1"/>
                  </a:lnTo>
                  <a:lnTo>
                    <a:pt x="42" y="2"/>
                  </a:lnTo>
                  <a:lnTo>
                    <a:pt x="0" y="422"/>
                  </a:lnTo>
                  <a:lnTo>
                    <a:pt x="93" y="422"/>
                  </a:lnTo>
                  <a:lnTo>
                    <a:pt x="113" y="140"/>
                  </a:lnTo>
                  <a:lnTo>
                    <a:pt x="201" y="353"/>
                  </a:lnTo>
                  <a:lnTo>
                    <a:pt x="201" y="353"/>
                  </a:lnTo>
                  <a:lnTo>
                    <a:pt x="204" y="359"/>
                  </a:lnTo>
                  <a:lnTo>
                    <a:pt x="208" y="364"/>
                  </a:lnTo>
                  <a:lnTo>
                    <a:pt x="213" y="368"/>
                  </a:lnTo>
                  <a:lnTo>
                    <a:pt x="218" y="371"/>
                  </a:lnTo>
                  <a:lnTo>
                    <a:pt x="224" y="373"/>
                  </a:lnTo>
                  <a:lnTo>
                    <a:pt x="231" y="376"/>
                  </a:lnTo>
                  <a:lnTo>
                    <a:pt x="239" y="377"/>
                  </a:lnTo>
                  <a:lnTo>
                    <a:pt x="248" y="377"/>
                  </a:lnTo>
                  <a:lnTo>
                    <a:pt x="248" y="377"/>
                  </a:lnTo>
                  <a:lnTo>
                    <a:pt x="257" y="377"/>
                  </a:lnTo>
                  <a:lnTo>
                    <a:pt x="266" y="376"/>
                  </a:lnTo>
                  <a:lnTo>
                    <a:pt x="273" y="373"/>
                  </a:lnTo>
                  <a:lnTo>
                    <a:pt x="279" y="371"/>
                  </a:lnTo>
                  <a:lnTo>
                    <a:pt x="284" y="368"/>
                  </a:lnTo>
                  <a:lnTo>
                    <a:pt x="288" y="364"/>
                  </a:lnTo>
                  <a:lnTo>
                    <a:pt x="291" y="359"/>
                  </a:lnTo>
                  <a:lnTo>
                    <a:pt x="294" y="353"/>
                  </a:lnTo>
                  <a:lnTo>
                    <a:pt x="382" y="140"/>
                  </a:lnTo>
                  <a:lnTo>
                    <a:pt x="403" y="422"/>
                  </a:lnTo>
                  <a:lnTo>
                    <a:pt x="496" y="422"/>
                  </a:lnTo>
                  <a:lnTo>
                    <a:pt x="454" y="2"/>
                  </a:lnTo>
                  <a:lnTo>
                    <a:pt x="454" y="2"/>
                  </a:lnTo>
                  <a:lnTo>
                    <a:pt x="438" y="1"/>
                  </a:lnTo>
                  <a:lnTo>
                    <a:pt x="412" y="0"/>
                  </a:lnTo>
                  <a:lnTo>
                    <a:pt x="412" y="0"/>
                  </a:lnTo>
                  <a:lnTo>
                    <a:pt x="397" y="1"/>
                  </a:lnTo>
                  <a:lnTo>
                    <a:pt x="385" y="1"/>
                  </a:lnTo>
                  <a:lnTo>
                    <a:pt x="374" y="3"/>
                  </a:lnTo>
                  <a:lnTo>
                    <a:pt x="365" y="7"/>
                  </a:lnTo>
                  <a:lnTo>
                    <a:pt x="356" y="11"/>
                  </a:lnTo>
                  <a:lnTo>
                    <a:pt x="348" y="19"/>
                  </a:lnTo>
                  <a:lnTo>
                    <a:pt x="342" y="28"/>
                  </a:lnTo>
                  <a:lnTo>
                    <a:pt x="337" y="39"/>
                  </a:lnTo>
                  <a:lnTo>
                    <a:pt x="255" y="24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62" name="Freeform 61"/>
            <p:cNvSpPr>
              <a:spLocks/>
            </p:cNvSpPr>
            <p:nvPr userDrawn="1"/>
          </p:nvSpPr>
          <p:spPr bwMode="auto">
            <a:xfrm>
              <a:off x="4671" y="4034"/>
              <a:ext cx="43" cy="29"/>
            </a:xfrm>
            <a:custGeom>
              <a:avLst/>
              <a:gdLst>
                <a:gd name="T0" fmla="*/ 171 w 171"/>
                <a:gd name="T1" fmla="*/ 93 h 116"/>
                <a:gd name="T2" fmla="*/ 171 w 171"/>
                <a:gd name="T3" fmla="*/ 93 h 116"/>
                <a:gd name="T4" fmla="*/ 151 w 171"/>
                <a:gd name="T5" fmla="*/ 99 h 116"/>
                <a:gd name="T6" fmla="*/ 125 w 171"/>
                <a:gd name="T7" fmla="*/ 108 h 116"/>
                <a:gd name="T8" fmla="*/ 110 w 171"/>
                <a:gd name="T9" fmla="*/ 111 h 116"/>
                <a:gd name="T10" fmla="*/ 96 w 171"/>
                <a:gd name="T11" fmla="*/ 114 h 116"/>
                <a:gd name="T12" fmla="*/ 82 w 171"/>
                <a:gd name="T13" fmla="*/ 116 h 116"/>
                <a:gd name="T14" fmla="*/ 67 w 171"/>
                <a:gd name="T15" fmla="*/ 116 h 116"/>
                <a:gd name="T16" fmla="*/ 67 w 171"/>
                <a:gd name="T17" fmla="*/ 116 h 116"/>
                <a:gd name="T18" fmla="*/ 54 w 171"/>
                <a:gd name="T19" fmla="*/ 116 h 116"/>
                <a:gd name="T20" fmla="*/ 41 w 171"/>
                <a:gd name="T21" fmla="*/ 114 h 116"/>
                <a:gd name="T22" fmla="*/ 30 w 171"/>
                <a:gd name="T23" fmla="*/ 110 h 116"/>
                <a:gd name="T24" fmla="*/ 24 w 171"/>
                <a:gd name="T25" fmla="*/ 108 h 116"/>
                <a:gd name="T26" fmla="*/ 19 w 171"/>
                <a:gd name="T27" fmla="*/ 105 h 116"/>
                <a:gd name="T28" fmla="*/ 15 w 171"/>
                <a:gd name="T29" fmla="*/ 101 h 116"/>
                <a:gd name="T30" fmla="*/ 11 w 171"/>
                <a:gd name="T31" fmla="*/ 97 h 116"/>
                <a:gd name="T32" fmla="*/ 8 w 171"/>
                <a:gd name="T33" fmla="*/ 92 h 116"/>
                <a:gd name="T34" fmla="*/ 5 w 171"/>
                <a:gd name="T35" fmla="*/ 87 h 116"/>
                <a:gd name="T36" fmla="*/ 3 w 171"/>
                <a:gd name="T37" fmla="*/ 82 h 116"/>
                <a:gd name="T38" fmla="*/ 2 w 171"/>
                <a:gd name="T39" fmla="*/ 76 h 116"/>
                <a:gd name="T40" fmla="*/ 1 w 171"/>
                <a:gd name="T41" fmla="*/ 69 h 116"/>
                <a:gd name="T42" fmla="*/ 0 w 171"/>
                <a:gd name="T43" fmla="*/ 61 h 116"/>
                <a:gd name="T44" fmla="*/ 0 w 171"/>
                <a:gd name="T45" fmla="*/ 61 h 116"/>
                <a:gd name="T46" fmla="*/ 1 w 171"/>
                <a:gd name="T47" fmla="*/ 49 h 116"/>
                <a:gd name="T48" fmla="*/ 4 w 171"/>
                <a:gd name="T49" fmla="*/ 38 h 116"/>
                <a:gd name="T50" fmla="*/ 6 w 171"/>
                <a:gd name="T51" fmla="*/ 33 h 116"/>
                <a:gd name="T52" fmla="*/ 9 w 171"/>
                <a:gd name="T53" fmla="*/ 27 h 116"/>
                <a:gd name="T54" fmla="*/ 13 w 171"/>
                <a:gd name="T55" fmla="*/ 23 h 116"/>
                <a:gd name="T56" fmla="*/ 16 w 171"/>
                <a:gd name="T57" fmla="*/ 19 h 116"/>
                <a:gd name="T58" fmla="*/ 21 w 171"/>
                <a:gd name="T59" fmla="*/ 16 h 116"/>
                <a:gd name="T60" fmla="*/ 26 w 171"/>
                <a:gd name="T61" fmla="*/ 13 h 116"/>
                <a:gd name="T62" fmla="*/ 33 w 171"/>
                <a:gd name="T63" fmla="*/ 10 h 116"/>
                <a:gd name="T64" fmla="*/ 39 w 171"/>
                <a:gd name="T65" fmla="*/ 8 h 116"/>
                <a:gd name="T66" fmla="*/ 55 w 171"/>
                <a:gd name="T67" fmla="*/ 5 h 116"/>
                <a:gd name="T68" fmla="*/ 72 w 171"/>
                <a:gd name="T69" fmla="*/ 3 h 116"/>
                <a:gd name="T70" fmla="*/ 171 w 171"/>
                <a:gd name="T71" fmla="*/ 0 h 116"/>
                <a:gd name="T72" fmla="*/ 171 w 171"/>
                <a:gd name="T73" fmla="*/ 93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71" h="116">
                  <a:moveTo>
                    <a:pt x="171" y="93"/>
                  </a:moveTo>
                  <a:lnTo>
                    <a:pt x="171" y="93"/>
                  </a:lnTo>
                  <a:lnTo>
                    <a:pt x="151" y="99"/>
                  </a:lnTo>
                  <a:lnTo>
                    <a:pt x="125" y="108"/>
                  </a:lnTo>
                  <a:lnTo>
                    <a:pt x="110" y="111"/>
                  </a:lnTo>
                  <a:lnTo>
                    <a:pt x="96" y="114"/>
                  </a:lnTo>
                  <a:lnTo>
                    <a:pt x="82" y="116"/>
                  </a:lnTo>
                  <a:lnTo>
                    <a:pt x="67" y="116"/>
                  </a:lnTo>
                  <a:lnTo>
                    <a:pt x="67" y="116"/>
                  </a:lnTo>
                  <a:lnTo>
                    <a:pt x="54" y="116"/>
                  </a:lnTo>
                  <a:lnTo>
                    <a:pt x="41" y="114"/>
                  </a:lnTo>
                  <a:lnTo>
                    <a:pt x="30" y="110"/>
                  </a:lnTo>
                  <a:lnTo>
                    <a:pt x="24" y="108"/>
                  </a:lnTo>
                  <a:lnTo>
                    <a:pt x="19" y="105"/>
                  </a:lnTo>
                  <a:lnTo>
                    <a:pt x="15" y="101"/>
                  </a:lnTo>
                  <a:lnTo>
                    <a:pt x="11" y="97"/>
                  </a:lnTo>
                  <a:lnTo>
                    <a:pt x="8" y="92"/>
                  </a:lnTo>
                  <a:lnTo>
                    <a:pt x="5" y="87"/>
                  </a:lnTo>
                  <a:lnTo>
                    <a:pt x="3" y="82"/>
                  </a:lnTo>
                  <a:lnTo>
                    <a:pt x="2" y="76"/>
                  </a:lnTo>
                  <a:lnTo>
                    <a:pt x="1" y="69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1" y="49"/>
                  </a:lnTo>
                  <a:lnTo>
                    <a:pt x="4" y="38"/>
                  </a:lnTo>
                  <a:lnTo>
                    <a:pt x="6" y="33"/>
                  </a:lnTo>
                  <a:lnTo>
                    <a:pt x="9" y="27"/>
                  </a:lnTo>
                  <a:lnTo>
                    <a:pt x="13" y="23"/>
                  </a:lnTo>
                  <a:lnTo>
                    <a:pt x="16" y="19"/>
                  </a:lnTo>
                  <a:lnTo>
                    <a:pt x="21" y="16"/>
                  </a:lnTo>
                  <a:lnTo>
                    <a:pt x="26" y="13"/>
                  </a:lnTo>
                  <a:lnTo>
                    <a:pt x="33" y="10"/>
                  </a:lnTo>
                  <a:lnTo>
                    <a:pt x="39" y="8"/>
                  </a:lnTo>
                  <a:lnTo>
                    <a:pt x="55" y="5"/>
                  </a:lnTo>
                  <a:lnTo>
                    <a:pt x="72" y="3"/>
                  </a:lnTo>
                  <a:lnTo>
                    <a:pt x="171" y="0"/>
                  </a:lnTo>
                  <a:lnTo>
                    <a:pt x="171" y="9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63" name="Freeform 62"/>
            <p:cNvSpPr>
              <a:spLocks/>
            </p:cNvSpPr>
            <p:nvPr userDrawn="1"/>
          </p:nvSpPr>
          <p:spPr bwMode="auto">
            <a:xfrm>
              <a:off x="4649" y="3974"/>
              <a:ext cx="88" cy="107"/>
            </a:xfrm>
            <a:custGeom>
              <a:avLst/>
              <a:gdLst>
                <a:gd name="T0" fmla="*/ 205 w 352"/>
                <a:gd name="T1" fmla="*/ 0 h 428"/>
                <a:gd name="T2" fmla="*/ 147 w 352"/>
                <a:gd name="T3" fmla="*/ 4 h 428"/>
                <a:gd name="T4" fmla="*/ 97 w 352"/>
                <a:gd name="T5" fmla="*/ 12 h 428"/>
                <a:gd name="T6" fmla="*/ 58 w 352"/>
                <a:gd name="T7" fmla="*/ 23 h 428"/>
                <a:gd name="T8" fmla="*/ 33 w 352"/>
                <a:gd name="T9" fmla="*/ 33 h 428"/>
                <a:gd name="T10" fmla="*/ 52 w 352"/>
                <a:gd name="T11" fmla="*/ 102 h 428"/>
                <a:gd name="T12" fmla="*/ 92 w 352"/>
                <a:gd name="T13" fmla="*/ 91 h 428"/>
                <a:gd name="T14" fmla="*/ 133 w 352"/>
                <a:gd name="T15" fmla="*/ 82 h 428"/>
                <a:gd name="T16" fmla="*/ 179 w 352"/>
                <a:gd name="T17" fmla="*/ 79 h 428"/>
                <a:gd name="T18" fmla="*/ 197 w 352"/>
                <a:gd name="T19" fmla="*/ 80 h 428"/>
                <a:gd name="T20" fmla="*/ 221 w 352"/>
                <a:gd name="T21" fmla="*/ 84 h 428"/>
                <a:gd name="T22" fmla="*/ 234 w 352"/>
                <a:gd name="T23" fmla="*/ 90 h 428"/>
                <a:gd name="T24" fmla="*/ 244 w 352"/>
                <a:gd name="T25" fmla="*/ 98 h 428"/>
                <a:gd name="T26" fmla="*/ 251 w 352"/>
                <a:gd name="T27" fmla="*/ 108 h 428"/>
                <a:gd name="T28" fmla="*/ 256 w 352"/>
                <a:gd name="T29" fmla="*/ 120 h 428"/>
                <a:gd name="T30" fmla="*/ 260 w 352"/>
                <a:gd name="T31" fmla="*/ 137 h 428"/>
                <a:gd name="T32" fmla="*/ 260 w 352"/>
                <a:gd name="T33" fmla="*/ 176 h 428"/>
                <a:gd name="T34" fmla="*/ 179 w 352"/>
                <a:gd name="T35" fmla="*/ 176 h 428"/>
                <a:gd name="T36" fmla="*/ 132 w 352"/>
                <a:gd name="T37" fmla="*/ 179 h 428"/>
                <a:gd name="T38" fmla="*/ 93 w 352"/>
                <a:gd name="T39" fmla="*/ 187 h 428"/>
                <a:gd name="T40" fmla="*/ 61 w 352"/>
                <a:gd name="T41" fmla="*/ 200 h 428"/>
                <a:gd name="T42" fmla="*/ 38 w 352"/>
                <a:gd name="T43" fmla="*/ 216 h 428"/>
                <a:gd name="T44" fmla="*/ 20 w 352"/>
                <a:gd name="T45" fmla="*/ 236 h 428"/>
                <a:gd name="T46" fmla="*/ 9 w 352"/>
                <a:gd name="T47" fmla="*/ 257 h 428"/>
                <a:gd name="T48" fmla="*/ 2 w 352"/>
                <a:gd name="T49" fmla="*/ 282 h 428"/>
                <a:gd name="T50" fmla="*/ 0 w 352"/>
                <a:gd name="T51" fmla="*/ 307 h 428"/>
                <a:gd name="T52" fmla="*/ 1 w 352"/>
                <a:gd name="T53" fmla="*/ 323 h 428"/>
                <a:gd name="T54" fmla="*/ 7 w 352"/>
                <a:gd name="T55" fmla="*/ 352 h 428"/>
                <a:gd name="T56" fmla="*/ 19 w 352"/>
                <a:gd name="T57" fmla="*/ 376 h 428"/>
                <a:gd name="T58" fmla="*/ 35 w 352"/>
                <a:gd name="T59" fmla="*/ 394 h 428"/>
                <a:gd name="T60" fmla="*/ 54 w 352"/>
                <a:gd name="T61" fmla="*/ 408 h 428"/>
                <a:gd name="T62" fmla="*/ 77 w 352"/>
                <a:gd name="T63" fmla="*/ 418 h 428"/>
                <a:gd name="T64" fmla="*/ 101 w 352"/>
                <a:gd name="T65" fmla="*/ 424 h 428"/>
                <a:gd name="T66" fmla="*/ 126 w 352"/>
                <a:gd name="T67" fmla="*/ 427 h 428"/>
                <a:gd name="T68" fmla="*/ 138 w 352"/>
                <a:gd name="T69" fmla="*/ 428 h 428"/>
                <a:gd name="T70" fmla="*/ 164 w 352"/>
                <a:gd name="T71" fmla="*/ 426 h 428"/>
                <a:gd name="T72" fmla="*/ 209 w 352"/>
                <a:gd name="T73" fmla="*/ 418 h 428"/>
                <a:gd name="T74" fmla="*/ 241 w 352"/>
                <a:gd name="T75" fmla="*/ 406 h 428"/>
                <a:gd name="T76" fmla="*/ 260 w 352"/>
                <a:gd name="T77" fmla="*/ 397 h 428"/>
                <a:gd name="T78" fmla="*/ 264 w 352"/>
                <a:gd name="T79" fmla="*/ 396 h 428"/>
                <a:gd name="T80" fmla="*/ 270 w 352"/>
                <a:gd name="T81" fmla="*/ 398 h 428"/>
                <a:gd name="T82" fmla="*/ 284 w 352"/>
                <a:gd name="T83" fmla="*/ 404 h 428"/>
                <a:gd name="T84" fmla="*/ 311 w 352"/>
                <a:gd name="T85" fmla="*/ 411 h 428"/>
                <a:gd name="T86" fmla="*/ 352 w 352"/>
                <a:gd name="T87" fmla="*/ 413 h 428"/>
                <a:gd name="T88" fmla="*/ 352 w 352"/>
                <a:gd name="T89" fmla="*/ 122 h 428"/>
                <a:gd name="T90" fmla="*/ 350 w 352"/>
                <a:gd name="T91" fmla="*/ 92 h 428"/>
                <a:gd name="T92" fmla="*/ 343 w 352"/>
                <a:gd name="T93" fmla="*/ 66 h 428"/>
                <a:gd name="T94" fmla="*/ 331 w 352"/>
                <a:gd name="T95" fmla="*/ 45 h 428"/>
                <a:gd name="T96" fmla="*/ 314 w 352"/>
                <a:gd name="T97" fmla="*/ 29 h 428"/>
                <a:gd name="T98" fmla="*/ 293 w 352"/>
                <a:gd name="T99" fmla="*/ 15 h 428"/>
                <a:gd name="T100" fmla="*/ 268 w 352"/>
                <a:gd name="T101" fmla="*/ 7 h 428"/>
                <a:gd name="T102" fmla="*/ 238 w 352"/>
                <a:gd name="T103" fmla="*/ 2 h 428"/>
                <a:gd name="T104" fmla="*/ 205 w 352"/>
                <a:gd name="T105" fmla="*/ 0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52" h="428">
                  <a:moveTo>
                    <a:pt x="205" y="0"/>
                  </a:moveTo>
                  <a:lnTo>
                    <a:pt x="205" y="0"/>
                  </a:lnTo>
                  <a:lnTo>
                    <a:pt x="176" y="1"/>
                  </a:lnTo>
                  <a:lnTo>
                    <a:pt x="147" y="4"/>
                  </a:lnTo>
                  <a:lnTo>
                    <a:pt x="121" y="7"/>
                  </a:lnTo>
                  <a:lnTo>
                    <a:pt x="97" y="12"/>
                  </a:lnTo>
                  <a:lnTo>
                    <a:pt x="77" y="17"/>
                  </a:lnTo>
                  <a:lnTo>
                    <a:pt x="58" y="23"/>
                  </a:lnTo>
                  <a:lnTo>
                    <a:pt x="44" y="28"/>
                  </a:lnTo>
                  <a:lnTo>
                    <a:pt x="33" y="33"/>
                  </a:lnTo>
                  <a:lnTo>
                    <a:pt x="52" y="102"/>
                  </a:lnTo>
                  <a:lnTo>
                    <a:pt x="52" y="102"/>
                  </a:lnTo>
                  <a:lnTo>
                    <a:pt x="63" y="98"/>
                  </a:lnTo>
                  <a:lnTo>
                    <a:pt x="92" y="91"/>
                  </a:lnTo>
                  <a:lnTo>
                    <a:pt x="111" y="86"/>
                  </a:lnTo>
                  <a:lnTo>
                    <a:pt x="133" y="82"/>
                  </a:lnTo>
                  <a:lnTo>
                    <a:pt x="155" y="80"/>
                  </a:lnTo>
                  <a:lnTo>
                    <a:pt x="179" y="79"/>
                  </a:lnTo>
                  <a:lnTo>
                    <a:pt x="179" y="79"/>
                  </a:lnTo>
                  <a:lnTo>
                    <a:pt x="197" y="80"/>
                  </a:lnTo>
                  <a:lnTo>
                    <a:pt x="214" y="82"/>
                  </a:lnTo>
                  <a:lnTo>
                    <a:pt x="221" y="84"/>
                  </a:lnTo>
                  <a:lnTo>
                    <a:pt x="228" y="86"/>
                  </a:lnTo>
                  <a:lnTo>
                    <a:pt x="234" y="90"/>
                  </a:lnTo>
                  <a:lnTo>
                    <a:pt x="239" y="94"/>
                  </a:lnTo>
                  <a:lnTo>
                    <a:pt x="244" y="98"/>
                  </a:lnTo>
                  <a:lnTo>
                    <a:pt x="248" y="102"/>
                  </a:lnTo>
                  <a:lnTo>
                    <a:pt x="251" y="108"/>
                  </a:lnTo>
                  <a:lnTo>
                    <a:pt x="254" y="114"/>
                  </a:lnTo>
                  <a:lnTo>
                    <a:pt x="256" y="120"/>
                  </a:lnTo>
                  <a:lnTo>
                    <a:pt x="258" y="129"/>
                  </a:lnTo>
                  <a:lnTo>
                    <a:pt x="260" y="137"/>
                  </a:lnTo>
                  <a:lnTo>
                    <a:pt x="260" y="146"/>
                  </a:lnTo>
                  <a:lnTo>
                    <a:pt x="260" y="176"/>
                  </a:lnTo>
                  <a:lnTo>
                    <a:pt x="179" y="176"/>
                  </a:lnTo>
                  <a:lnTo>
                    <a:pt x="179" y="176"/>
                  </a:lnTo>
                  <a:lnTo>
                    <a:pt x="154" y="177"/>
                  </a:lnTo>
                  <a:lnTo>
                    <a:pt x="132" y="179"/>
                  </a:lnTo>
                  <a:lnTo>
                    <a:pt x="111" y="182"/>
                  </a:lnTo>
                  <a:lnTo>
                    <a:pt x="93" y="187"/>
                  </a:lnTo>
                  <a:lnTo>
                    <a:pt x="77" y="192"/>
                  </a:lnTo>
                  <a:lnTo>
                    <a:pt x="61" y="200"/>
                  </a:lnTo>
                  <a:lnTo>
                    <a:pt x="49" y="207"/>
                  </a:lnTo>
                  <a:lnTo>
                    <a:pt x="38" y="216"/>
                  </a:lnTo>
                  <a:lnTo>
                    <a:pt x="29" y="225"/>
                  </a:lnTo>
                  <a:lnTo>
                    <a:pt x="20" y="236"/>
                  </a:lnTo>
                  <a:lnTo>
                    <a:pt x="14" y="246"/>
                  </a:lnTo>
                  <a:lnTo>
                    <a:pt x="9" y="257"/>
                  </a:lnTo>
                  <a:lnTo>
                    <a:pt x="5" y="270"/>
                  </a:lnTo>
                  <a:lnTo>
                    <a:pt x="2" y="282"/>
                  </a:lnTo>
                  <a:lnTo>
                    <a:pt x="1" y="294"/>
                  </a:lnTo>
                  <a:lnTo>
                    <a:pt x="0" y="307"/>
                  </a:lnTo>
                  <a:lnTo>
                    <a:pt x="0" y="307"/>
                  </a:lnTo>
                  <a:lnTo>
                    <a:pt x="1" y="323"/>
                  </a:lnTo>
                  <a:lnTo>
                    <a:pt x="3" y="338"/>
                  </a:lnTo>
                  <a:lnTo>
                    <a:pt x="7" y="352"/>
                  </a:lnTo>
                  <a:lnTo>
                    <a:pt x="12" y="364"/>
                  </a:lnTo>
                  <a:lnTo>
                    <a:pt x="19" y="376"/>
                  </a:lnTo>
                  <a:lnTo>
                    <a:pt x="27" y="386"/>
                  </a:lnTo>
                  <a:lnTo>
                    <a:pt x="35" y="394"/>
                  </a:lnTo>
                  <a:lnTo>
                    <a:pt x="45" y="401"/>
                  </a:lnTo>
                  <a:lnTo>
                    <a:pt x="54" y="408"/>
                  </a:lnTo>
                  <a:lnTo>
                    <a:pt x="65" y="414"/>
                  </a:lnTo>
                  <a:lnTo>
                    <a:pt x="77" y="418"/>
                  </a:lnTo>
                  <a:lnTo>
                    <a:pt x="89" y="422"/>
                  </a:lnTo>
                  <a:lnTo>
                    <a:pt x="101" y="424"/>
                  </a:lnTo>
                  <a:lnTo>
                    <a:pt x="113" y="426"/>
                  </a:lnTo>
                  <a:lnTo>
                    <a:pt x="126" y="427"/>
                  </a:lnTo>
                  <a:lnTo>
                    <a:pt x="138" y="428"/>
                  </a:lnTo>
                  <a:lnTo>
                    <a:pt x="138" y="428"/>
                  </a:lnTo>
                  <a:lnTo>
                    <a:pt x="151" y="427"/>
                  </a:lnTo>
                  <a:lnTo>
                    <a:pt x="164" y="426"/>
                  </a:lnTo>
                  <a:lnTo>
                    <a:pt x="189" y="423"/>
                  </a:lnTo>
                  <a:lnTo>
                    <a:pt x="209" y="418"/>
                  </a:lnTo>
                  <a:lnTo>
                    <a:pt x="227" y="412"/>
                  </a:lnTo>
                  <a:lnTo>
                    <a:pt x="241" y="406"/>
                  </a:lnTo>
                  <a:lnTo>
                    <a:pt x="252" y="401"/>
                  </a:lnTo>
                  <a:lnTo>
                    <a:pt x="260" y="397"/>
                  </a:lnTo>
                  <a:lnTo>
                    <a:pt x="264" y="396"/>
                  </a:lnTo>
                  <a:lnTo>
                    <a:pt x="264" y="396"/>
                  </a:lnTo>
                  <a:lnTo>
                    <a:pt x="266" y="397"/>
                  </a:lnTo>
                  <a:lnTo>
                    <a:pt x="270" y="398"/>
                  </a:lnTo>
                  <a:lnTo>
                    <a:pt x="276" y="401"/>
                  </a:lnTo>
                  <a:lnTo>
                    <a:pt x="284" y="404"/>
                  </a:lnTo>
                  <a:lnTo>
                    <a:pt x="295" y="407"/>
                  </a:lnTo>
                  <a:lnTo>
                    <a:pt x="311" y="411"/>
                  </a:lnTo>
                  <a:lnTo>
                    <a:pt x="329" y="412"/>
                  </a:lnTo>
                  <a:lnTo>
                    <a:pt x="352" y="413"/>
                  </a:lnTo>
                  <a:lnTo>
                    <a:pt x="352" y="122"/>
                  </a:lnTo>
                  <a:lnTo>
                    <a:pt x="352" y="122"/>
                  </a:lnTo>
                  <a:lnTo>
                    <a:pt x="352" y="106"/>
                  </a:lnTo>
                  <a:lnTo>
                    <a:pt x="350" y="92"/>
                  </a:lnTo>
                  <a:lnTo>
                    <a:pt x="347" y="78"/>
                  </a:lnTo>
                  <a:lnTo>
                    <a:pt x="343" y="66"/>
                  </a:lnTo>
                  <a:lnTo>
                    <a:pt x="337" y="56"/>
                  </a:lnTo>
                  <a:lnTo>
                    <a:pt x="331" y="45"/>
                  </a:lnTo>
                  <a:lnTo>
                    <a:pt x="323" y="36"/>
                  </a:lnTo>
                  <a:lnTo>
                    <a:pt x="314" y="29"/>
                  </a:lnTo>
                  <a:lnTo>
                    <a:pt x="304" y="22"/>
                  </a:lnTo>
                  <a:lnTo>
                    <a:pt x="293" y="15"/>
                  </a:lnTo>
                  <a:lnTo>
                    <a:pt x="281" y="11"/>
                  </a:lnTo>
                  <a:lnTo>
                    <a:pt x="268" y="7"/>
                  </a:lnTo>
                  <a:lnTo>
                    <a:pt x="253" y="4"/>
                  </a:lnTo>
                  <a:lnTo>
                    <a:pt x="238" y="2"/>
                  </a:lnTo>
                  <a:lnTo>
                    <a:pt x="223" y="1"/>
                  </a:lnTo>
                  <a:lnTo>
                    <a:pt x="205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64" name="Freeform 10"/>
            <p:cNvSpPr>
              <a:spLocks/>
            </p:cNvSpPr>
            <p:nvPr userDrawn="1"/>
          </p:nvSpPr>
          <p:spPr bwMode="auto">
            <a:xfrm>
              <a:off x="4936" y="4034"/>
              <a:ext cx="43" cy="29"/>
            </a:xfrm>
            <a:custGeom>
              <a:avLst/>
              <a:gdLst>
                <a:gd name="T0" fmla="*/ 171 w 171"/>
                <a:gd name="T1" fmla="*/ 93 h 116"/>
                <a:gd name="T2" fmla="*/ 171 w 171"/>
                <a:gd name="T3" fmla="*/ 93 h 116"/>
                <a:gd name="T4" fmla="*/ 152 w 171"/>
                <a:gd name="T5" fmla="*/ 99 h 116"/>
                <a:gd name="T6" fmla="*/ 125 w 171"/>
                <a:gd name="T7" fmla="*/ 108 h 116"/>
                <a:gd name="T8" fmla="*/ 111 w 171"/>
                <a:gd name="T9" fmla="*/ 111 h 116"/>
                <a:gd name="T10" fmla="*/ 95 w 171"/>
                <a:gd name="T11" fmla="*/ 114 h 116"/>
                <a:gd name="T12" fmla="*/ 81 w 171"/>
                <a:gd name="T13" fmla="*/ 116 h 116"/>
                <a:gd name="T14" fmla="*/ 68 w 171"/>
                <a:gd name="T15" fmla="*/ 116 h 116"/>
                <a:gd name="T16" fmla="*/ 68 w 171"/>
                <a:gd name="T17" fmla="*/ 116 h 116"/>
                <a:gd name="T18" fmla="*/ 54 w 171"/>
                <a:gd name="T19" fmla="*/ 116 h 116"/>
                <a:gd name="T20" fmla="*/ 41 w 171"/>
                <a:gd name="T21" fmla="*/ 114 h 116"/>
                <a:gd name="T22" fmla="*/ 29 w 171"/>
                <a:gd name="T23" fmla="*/ 110 h 116"/>
                <a:gd name="T24" fmla="*/ 24 w 171"/>
                <a:gd name="T25" fmla="*/ 108 h 116"/>
                <a:gd name="T26" fmla="*/ 20 w 171"/>
                <a:gd name="T27" fmla="*/ 105 h 116"/>
                <a:gd name="T28" fmla="*/ 16 w 171"/>
                <a:gd name="T29" fmla="*/ 101 h 116"/>
                <a:gd name="T30" fmla="*/ 12 w 171"/>
                <a:gd name="T31" fmla="*/ 97 h 116"/>
                <a:gd name="T32" fmla="*/ 9 w 171"/>
                <a:gd name="T33" fmla="*/ 92 h 116"/>
                <a:gd name="T34" fmla="*/ 6 w 171"/>
                <a:gd name="T35" fmla="*/ 87 h 116"/>
                <a:gd name="T36" fmla="*/ 3 w 171"/>
                <a:gd name="T37" fmla="*/ 82 h 116"/>
                <a:gd name="T38" fmla="*/ 1 w 171"/>
                <a:gd name="T39" fmla="*/ 76 h 116"/>
                <a:gd name="T40" fmla="*/ 0 w 171"/>
                <a:gd name="T41" fmla="*/ 69 h 116"/>
                <a:gd name="T42" fmla="*/ 0 w 171"/>
                <a:gd name="T43" fmla="*/ 61 h 116"/>
                <a:gd name="T44" fmla="*/ 0 w 171"/>
                <a:gd name="T45" fmla="*/ 61 h 116"/>
                <a:gd name="T46" fmla="*/ 1 w 171"/>
                <a:gd name="T47" fmla="*/ 49 h 116"/>
                <a:gd name="T48" fmla="*/ 4 w 171"/>
                <a:gd name="T49" fmla="*/ 38 h 116"/>
                <a:gd name="T50" fmla="*/ 7 w 171"/>
                <a:gd name="T51" fmla="*/ 33 h 116"/>
                <a:gd name="T52" fmla="*/ 10 w 171"/>
                <a:gd name="T53" fmla="*/ 27 h 116"/>
                <a:gd name="T54" fmla="*/ 13 w 171"/>
                <a:gd name="T55" fmla="*/ 23 h 116"/>
                <a:gd name="T56" fmla="*/ 17 w 171"/>
                <a:gd name="T57" fmla="*/ 19 h 116"/>
                <a:gd name="T58" fmla="*/ 22 w 171"/>
                <a:gd name="T59" fmla="*/ 16 h 116"/>
                <a:gd name="T60" fmla="*/ 27 w 171"/>
                <a:gd name="T61" fmla="*/ 13 h 116"/>
                <a:gd name="T62" fmla="*/ 33 w 171"/>
                <a:gd name="T63" fmla="*/ 10 h 116"/>
                <a:gd name="T64" fmla="*/ 39 w 171"/>
                <a:gd name="T65" fmla="*/ 8 h 116"/>
                <a:gd name="T66" fmla="*/ 55 w 171"/>
                <a:gd name="T67" fmla="*/ 5 h 116"/>
                <a:gd name="T68" fmla="*/ 73 w 171"/>
                <a:gd name="T69" fmla="*/ 3 h 116"/>
                <a:gd name="T70" fmla="*/ 171 w 171"/>
                <a:gd name="T71" fmla="*/ 0 h 116"/>
                <a:gd name="T72" fmla="*/ 171 w 171"/>
                <a:gd name="T73" fmla="*/ 93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71" h="116">
                  <a:moveTo>
                    <a:pt x="171" y="93"/>
                  </a:moveTo>
                  <a:lnTo>
                    <a:pt x="171" y="93"/>
                  </a:lnTo>
                  <a:lnTo>
                    <a:pt x="152" y="99"/>
                  </a:lnTo>
                  <a:lnTo>
                    <a:pt x="125" y="108"/>
                  </a:lnTo>
                  <a:lnTo>
                    <a:pt x="111" y="111"/>
                  </a:lnTo>
                  <a:lnTo>
                    <a:pt x="95" y="114"/>
                  </a:lnTo>
                  <a:lnTo>
                    <a:pt x="81" y="116"/>
                  </a:lnTo>
                  <a:lnTo>
                    <a:pt x="68" y="116"/>
                  </a:lnTo>
                  <a:lnTo>
                    <a:pt x="68" y="116"/>
                  </a:lnTo>
                  <a:lnTo>
                    <a:pt x="54" y="116"/>
                  </a:lnTo>
                  <a:lnTo>
                    <a:pt x="41" y="114"/>
                  </a:lnTo>
                  <a:lnTo>
                    <a:pt x="29" y="110"/>
                  </a:lnTo>
                  <a:lnTo>
                    <a:pt x="24" y="108"/>
                  </a:lnTo>
                  <a:lnTo>
                    <a:pt x="20" y="105"/>
                  </a:lnTo>
                  <a:lnTo>
                    <a:pt x="16" y="101"/>
                  </a:lnTo>
                  <a:lnTo>
                    <a:pt x="12" y="97"/>
                  </a:lnTo>
                  <a:lnTo>
                    <a:pt x="9" y="92"/>
                  </a:lnTo>
                  <a:lnTo>
                    <a:pt x="6" y="87"/>
                  </a:lnTo>
                  <a:lnTo>
                    <a:pt x="3" y="82"/>
                  </a:lnTo>
                  <a:lnTo>
                    <a:pt x="1" y="76"/>
                  </a:lnTo>
                  <a:lnTo>
                    <a:pt x="0" y="69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1" y="49"/>
                  </a:lnTo>
                  <a:lnTo>
                    <a:pt x="4" y="38"/>
                  </a:lnTo>
                  <a:lnTo>
                    <a:pt x="7" y="33"/>
                  </a:lnTo>
                  <a:lnTo>
                    <a:pt x="10" y="27"/>
                  </a:lnTo>
                  <a:lnTo>
                    <a:pt x="13" y="23"/>
                  </a:lnTo>
                  <a:lnTo>
                    <a:pt x="17" y="19"/>
                  </a:lnTo>
                  <a:lnTo>
                    <a:pt x="22" y="16"/>
                  </a:lnTo>
                  <a:lnTo>
                    <a:pt x="27" y="13"/>
                  </a:lnTo>
                  <a:lnTo>
                    <a:pt x="33" y="10"/>
                  </a:lnTo>
                  <a:lnTo>
                    <a:pt x="39" y="8"/>
                  </a:lnTo>
                  <a:lnTo>
                    <a:pt x="55" y="5"/>
                  </a:lnTo>
                  <a:lnTo>
                    <a:pt x="73" y="3"/>
                  </a:lnTo>
                  <a:lnTo>
                    <a:pt x="171" y="0"/>
                  </a:lnTo>
                  <a:lnTo>
                    <a:pt x="171" y="9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65" name="Freeform 11"/>
            <p:cNvSpPr>
              <a:spLocks/>
            </p:cNvSpPr>
            <p:nvPr userDrawn="1"/>
          </p:nvSpPr>
          <p:spPr bwMode="auto">
            <a:xfrm>
              <a:off x="4914" y="3974"/>
              <a:ext cx="88" cy="107"/>
            </a:xfrm>
            <a:custGeom>
              <a:avLst/>
              <a:gdLst>
                <a:gd name="T0" fmla="*/ 206 w 353"/>
                <a:gd name="T1" fmla="*/ 0 h 428"/>
                <a:gd name="T2" fmla="*/ 148 w 353"/>
                <a:gd name="T3" fmla="*/ 4 h 428"/>
                <a:gd name="T4" fmla="*/ 98 w 353"/>
                <a:gd name="T5" fmla="*/ 12 h 428"/>
                <a:gd name="T6" fmla="*/ 59 w 353"/>
                <a:gd name="T7" fmla="*/ 23 h 428"/>
                <a:gd name="T8" fmla="*/ 33 w 353"/>
                <a:gd name="T9" fmla="*/ 33 h 428"/>
                <a:gd name="T10" fmla="*/ 53 w 353"/>
                <a:gd name="T11" fmla="*/ 102 h 428"/>
                <a:gd name="T12" fmla="*/ 92 w 353"/>
                <a:gd name="T13" fmla="*/ 91 h 428"/>
                <a:gd name="T14" fmla="*/ 132 w 353"/>
                <a:gd name="T15" fmla="*/ 82 h 428"/>
                <a:gd name="T16" fmla="*/ 178 w 353"/>
                <a:gd name="T17" fmla="*/ 79 h 428"/>
                <a:gd name="T18" fmla="*/ 198 w 353"/>
                <a:gd name="T19" fmla="*/ 80 h 428"/>
                <a:gd name="T20" fmla="*/ 221 w 353"/>
                <a:gd name="T21" fmla="*/ 84 h 428"/>
                <a:gd name="T22" fmla="*/ 233 w 353"/>
                <a:gd name="T23" fmla="*/ 90 h 428"/>
                <a:gd name="T24" fmla="*/ 244 w 353"/>
                <a:gd name="T25" fmla="*/ 98 h 428"/>
                <a:gd name="T26" fmla="*/ 252 w 353"/>
                <a:gd name="T27" fmla="*/ 108 h 428"/>
                <a:gd name="T28" fmla="*/ 257 w 353"/>
                <a:gd name="T29" fmla="*/ 120 h 428"/>
                <a:gd name="T30" fmla="*/ 259 w 353"/>
                <a:gd name="T31" fmla="*/ 137 h 428"/>
                <a:gd name="T32" fmla="*/ 260 w 353"/>
                <a:gd name="T33" fmla="*/ 176 h 428"/>
                <a:gd name="T34" fmla="*/ 178 w 353"/>
                <a:gd name="T35" fmla="*/ 176 h 428"/>
                <a:gd name="T36" fmla="*/ 131 w 353"/>
                <a:gd name="T37" fmla="*/ 179 h 428"/>
                <a:gd name="T38" fmla="*/ 92 w 353"/>
                <a:gd name="T39" fmla="*/ 187 h 428"/>
                <a:gd name="T40" fmla="*/ 62 w 353"/>
                <a:gd name="T41" fmla="*/ 200 h 428"/>
                <a:gd name="T42" fmla="*/ 38 w 353"/>
                <a:gd name="T43" fmla="*/ 216 h 428"/>
                <a:gd name="T44" fmla="*/ 21 w 353"/>
                <a:gd name="T45" fmla="*/ 236 h 428"/>
                <a:gd name="T46" fmla="*/ 9 w 353"/>
                <a:gd name="T47" fmla="*/ 257 h 428"/>
                <a:gd name="T48" fmla="*/ 3 w 353"/>
                <a:gd name="T49" fmla="*/ 282 h 428"/>
                <a:gd name="T50" fmla="*/ 0 w 353"/>
                <a:gd name="T51" fmla="*/ 307 h 428"/>
                <a:gd name="T52" fmla="*/ 2 w 353"/>
                <a:gd name="T53" fmla="*/ 323 h 428"/>
                <a:gd name="T54" fmla="*/ 8 w 353"/>
                <a:gd name="T55" fmla="*/ 352 h 428"/>
                <a:gd name="T56" fmla="*/ 19 w 353"/>
                <a:gd name="T57" fmla="*/ 376 h 428"/>
                <a:gd name="T58" fmla="*/ 35 w 353"/>
                <a:gd name="T59" fmla="*/ 394 h 428"/>
                <a:gd name="T60" fmla="*/ 55 w 353"/>
                <a:gd name="T61" fmla="*/ 408 h 428"/>
                <a:gd name="T62" fmla="*/ 77 w 353"/>
                <a:gd name="T63" fmla="*/ 418 h 428"/>
                <a:gd name="T64" fmla="*/ 101 w 353"/>
                <a:gd name="T65" fmla="*/ 424 h 428"/>
                <a:gd name="T66" fmla="*/ 125 w 353"/>
                <a:gd name="T67" fmla="*/ 427 h 428"/>
                <a:gd name="T68" fmla="*/ 137 w 353"/>
                <a:gd name="T69" fmla="*/ 428 h 428"/>
                <a:gd name="T70" fmla="*/ 165 w 353"/>
                <a:gd name="T71" fmla="*/ 426 h 428"/>
                <a:gd name="T72" fmla="*/ 210 w 353"/>
                <a:gd name="T73" fmla="*/ 418 h 428"/>
                <a:gd name="T74" fmla="*/ 242 w 353"/>
                <a:gd name="T75" fmla="*/ 406 h 428"/>
                <a:gd name="T76" fmla="*/ 260 w 353"/>
                <a:gd name="T77" fmla="*/ 397 h 428"/>
                <a:gd name="T78" fmla="*/ 264 w 353"/>
                <a:gd name="T79" fmla="*/ 396 h 428"/>
                <a:gd name="T80" fmla="*/ 269 w 353"/>
                <a:gd name="T81" fmla="*/ 398 h 428"/>
                <a:gd name="T82" fmla="*/ 283 w 353"/>
                <a:gd name="T83" fmla="*/ 404 h 428"/>
                <a:gd name="T84" fmla="*/ 310 w 353"/>
                <a:gd name="T85" fmla="*/ 411 h 428"/>
                <a:gd name="T86" fmla="*/ 353 w 353"/>
                <a:gd name="T87" fmla="*/ 413 h 428"/>
                <a:gd name="T88" fmla="*/ 353 w 353"/>
                <a:gd name="T89" fmla="*/ 122 h 428"/>
                <a:gd name="T90" fmla="*/ 351 w 353"/>
                <a:gd name="T91" fmla="*/ 92 h 428"/>
                <a:gd name="T92" fmla="*/ 343 w 353"/>
                <a:gd name="T93" fmla="*/ 66 h 428"/>
                <a:gd name="T94" fmla="*/ 330 w 353"/>
                <a:gd name="T95" fmla="*/ 45 h 428"/>
                <a:gd name="T96" fmla="*/ 314 w 353"/>
                <a:gd name="T97" fmla="*/ 29 h 428"/>
                <a:gd name="T98" fmla="*/ 293 w 353"/>
                <a:gd name="T99" fmla="*/ 15 h 428"/>
                <a:gd name="T100" fmla="*/ 268 w 353"/>
                <a:gd name="T101" fmla="*/ 7 h 428"/>
                <a:gd name="T102" fmla="*/ 239 w 353"/>
                <a:gd name="T103" fmla="*/ 2 h 428"/>
                <a:gd name="T104" fmla="*/ 206 w 353"/>
                <a:gd name="T105" fmla="*/ 0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53" h="428">
                  <a:moveTo>
                    <a:pt x="206" y="0"/>
                  </a:moveTo>
                  <a:lnTo>
                    <a:pt x="206" y="0"/>
                  </a:lnTo>
                  <a:lnTo>
                    <a:pt x="175" y="1"/>
                  </a:lnTo>
                  <a:lnTo>
                    <a:pt x="148" y="4"/>
                  </a:lnTo>
                  <a:lnTo>
                    <a:pt x="121" y="7"/>
                  </a:lnTo>
                  <a:lnTo>
                    <a:pt x="98" y="12"/>
                  </a:lnTo>
                  <a:lnTo>
                    <a:pt x="77" y="17"/>
                  </a:lnTo>
                  <a:lnTo>
                    <a:pt x="59" y="23"/>
                  </a:lnTo>
                  <a:lnTo>
                    <a:pt x="44" y="28"/>
                  </a:lnTo>
                  <a:lnTo>
                    <a:pt x="33" y="33"/>
                  </a:lnTo>
                  <a:lnTo>
                    <a:pt x="53" y="102"/>
                  </a:lnTo>
                  <a:lnTo>
                    <a:pt x="53" y="102"/>
                  </a:lnTo>
                  <a:lnTo>
                    <a:pt x="64" y="98"/>
                  </a:lnTo>
                  <a:lnTo>
                    <a:pt x="92" y="91"/>
                  </a:lnTo>
                  <a:lnTo>
                    <a:pt x="111" y="86"/>
                  </a:lnTo>
                  <a:lnTo>
                    <a:pt x="132" y="82"/>
                  </a:lnTo>
                  <a:lnTo>
                    <a:pt x="155" y="80"/>
                  </a:lnTo>
                  <a:lnTo>
                    <a:pt x="178" y="79"/>
                  </a:lnTo>
                  <a:lnTo>
                    <a:pt x="178" y="79"/>
                  </a:lnTo>
                  <a:lnTo>
                    <a:pt x="198" y="80"/>
                  </a:lnTo>
                  <a:lnTo>
                    <a:pt x="214" y="82"/>
                  </a:lnTo>
                  <a:lnTo>
                    <a:pt x="221" y="84"/>
                  </a:lnTo>
                  <a:lnTo>
                    <a:pt x="227" y="86"/>
                  </a:lnTo>
                  <a:lnTo>
                    <a:pt x="233" y="90"/>
                  </a:lnTo>
                  <a:lnTo>
                    <a:pt x="240" y="94"/>
                  </a:lnTo>
                  <a:lnTo>
                    <a:pt x="244" y="98"/>
                  </a:lnTo>
                  <a:lnTo>
                    <a:pt x="248" y="102"/>
                  </a:lnTo>
                  <a:lnTo>
                    <a:pt x="252" y="108"/>
                  </a:lnTo>
                  <a:lnTo>
                    <a:pt x="255" y="114"/>
                  </a:lnTo>
                  <a:lnTo>
                    <a:pt x="257" y="120"/>
                  </a:lnTo>
                  <a:lnTo>
                    <a:pt x="258" y="129"/>
                  </a:lnTo>
                  <a:lnTo>
                    <a:pt x="259" y="137"/>
                  </a:lnTo>
                  <a:lnTo>
                    <a:pt x="260" y="146"/>
                  </a:lnTo>
                  <a:lnTo>
                    <a:pt x="260" y="176"/>
                  </a:lnTo>
                  <a:lnTo>
                    <a:pt x="178" y="176"/>
                  </a:lnTo>
                  <a:lnTo>
                    <a:pt x="178" y="176"/>
                  </a:lnTo>
                  <a:lnTo>
                    <a:pt x="154" y="177"/>
                  </a:lnTo>
                  <a:lnTo>
                    <a:pt x="131" y="179"/>
                  </a:lnTo>
                  <a:lnTo>
                    <a:pt x="111" y="182"/>
                  </a:lnTo>
                  <a:lnTo>
                    <a:pt x="92" y="187"/>
                  </a:lnTo>
                  <a:lnTo>
                    <a:pt x="76" y="192"/>
                  </a:lnTo>
                  <a:lnTo>
                    <a:pt x="62" y="200"/>
                  </a:lnTo>
                  <a:lnTo>
                    <a:pt x="50" y="207"/>
                  </a:lnTo>
                  <a:lnTo>
                    <a:pt x="38" y="216"/>
                  </a:lnTo>
                  <a:lnTo>
                    <a:pt x="28" y="225"/>
                  </a:lnTo>
                  <a:lnTo>
                    <a:pt x="21" y="236"/>
                  </a:lnTo>
                  <a:lnTo>
                    <a:pt x="14" y="246"/>
                  </a:lnTo>
                  <a:lnTo>
                    <a:pt x="9" y="257"/>
                  </a:lnTo>
                  <a:lnTo>
                    <a:pt x="6" y="270"/>
                  </a:lnTo>
                  <a:lnTo>
                    <a:pt x="3" y="282"/>
                  </a:lnTo>
                  <a:lnTo>
                    <a:pt x="0" y="294"/>
                  </a:lnTo>
                  <a:lnTo>
                    <a:pt x="0" y="307"/>
                  </a:lnTo>
                  <a:lnTo>
                    <a:pt x="0" y="307"/>
                  </a:lnTo>
                  <a:lnTo>
                    <a:pt x="2" y="323"/>
                  </a:lnTo>
                  <a:lnTo>
                    <a:pt x="4" y="338"/>
                  </a:lnTo>
                  <a:lnTo>
                    <a:pt x="8" y="352"/>
                  </a:lnTo>
                  <a:lnTo>
                    <a:pt x="13" y="364"/>
                  </a:lnTo>
                  <a:lnTo>
                    <a:pt x="19" y="376"/>
                  </a:lnTo>
                  <a:lnTo>
                    <a:pt x="27" y="386"/>
                  </a:lnTo>
                  <a:lnTo>
                    <a:pt x="35" y="394"/>
                  </a:lnTo>
                  <a:lnTo>
                    <a:pt x="44" y="401"/>
                  </a:lnTo>
                  <a:lnTo>
                    <a:pt x="55" y="408"/>
                  </a:lnTo>
                  <a:lnTo>
                    <a:pt x="66" y="414"/>
                  </a:lnTo>
                  <a:lnTo>
                    <a:pt x="77" y="418"/>
                  </a:lnTo>
                  <a:lnTo>
                    <a:pt x="88" y="422"/>
                  </a:lnTo>
                  <a:lnTo>
                    <a:pt x="101" y="424"/>
                  </a:lnTo>
                  <a:lnTo>
                    <a:pt x="113" y="426"/>
                  </a:lnTo>
                  <a:lnTo>
                    <a:pt x="125" y="427"/>
                  </a:lnTo>
                  <a:lnTo>
                    <a:pt x="137" y="428"/>
                  </a:lnTo>
                  <a:lnTo>
                    <a:pt x="137" y="428"/>
                  </a:lnTo>
                  <a:lnTo>
                    <a:pt x="152" y="427"/>
                  </a:lnTo>
                  <a:lnTo>
                    <a:pt x="165" y="426"/>
                  </a:lnTo>
                  <a:lnTo>
                    <a:pt x="188" y="423"/>
                  </a:lnTo>
                  <a:lnTo>
                    <a:pt x="210" y="418"/>
                  </a:lnTo>
                  <a:lnTo>
                    <a:pt x="227" y="412"/>
                  </a:lnTo>
                  <a:lnTo>
                    <a:pt x="242" y="406"/>
                  </a:lnTo>
                  <a:lnTo>
                    <a:pt x="253" y="401"/>
                  </a:lnTo>
                  <a:lnTo>
                    <a:pt x="260" y="397"/>
                  </a:lnTo>
                  <a:lnTo>
                    <a:pt x="264" y="396"/>
                  </a:lnTo>
                  <a:lnTo>
                    <a:pt x="264" y="396"/>
                  </a:lnTo>
                  <a:lnTo>
                    <a:pt x="266" y="397"/>
                  </a:lnTo>
                  <a:lnTo>
                    <a:pt x="269" y="398"/>
                  </a:lnTo>
                  <a:lnTo>
                    <a:pt x="275" y="401"/>
                  </a:lnTo>
                  <a:lnTo>
                    <a:pt x="283" y="404"/>
                  </a:lnTo>
                  <a:lnTo>
                    <a:pt x="296" y="407"/>
                  </a:lnTo>
                  <a:lnTo>
                    <a:pt x="310" y="411"/>
                  </a:lnTo>
                  <a:lnTo>
                    <a:pt x="329" y="412"/>
                  </a:lnTo>
                  <a:lnTo>
                    <a:pt x="353" y="413"/>
                  </a:lnTo>
                  <a:lnTo>
                    <a:pt x="353" y="122"/>
                  </a:lnTo>
                  <a:lnTo>
                    <a:pt x="353" y="122"/>
                  </a:lnTo>
                  <a:lnTo>
                    <a:pt x="353" y="106"/>
                  </a:lnTo>
                  <a:lnTo>
                    <a:pt x="351" y="92"/>
                  </a:lnTo>
                  <a:lnTo>
                    <a:pt x="348" y="78"/>
                  </a:lnTo>
                  <a:lnTo>
                    <a:pt x="343" y="66"/>
                  </a:lnTo>
                  <a:lnTo>
                    <a:pt x="338" y="56"/>
                  </a:lnTo>
                  <a:lnTo>
                    <a:pt x="330" y="45"/>
                  </a:lnTo>
                  <a:lnTo>
                    <a:pt x="323" y="36"/>
                  </a:lnTo>
                  <a:lnTo>
                    <a:pt x="314" y="29"/>
                  </a:lnTo>
                  <a:lnTo>
                    <a:pt x="304" y="22"/>
                  </a:lnTo>
                  <a:lnTo>
                    <a:pt x="293" y="15"/>
                  </a:lnTo>
                  <a:lnTo>
                    <a:pt x="281" y="11"/>
                  </a:lnTo>
                  <a:lnTo>
                    <a:pt x="268" y="7"/>
                  </a:lnTo>
                  <a:lnTo>
                    <a:pt x="254" y="4"/>
                  </a:lnTo>
                  <a:lnTo>
                    <a:pt x="239" y="2"/>
                  </a:lnTo>
                  <a:lnTo>
                    <a:pt x="222" y="1"/>
                  </a:lnTo>
                  <a:lnTo>
                    <a:pt x="20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66" name="Freeform 12"/>
            <p:cNvSpPr>
              <a:spLocks/>
            </p:cNvSpPr>
            <p:nvPr userDrawn="1"/>
          </p:nvSpPr>
          <p:spPr bwMode="auto">
            <a:xfrm>
              <a:off x="5263" y="3975"/>
              <a:ext cx="93" cy="106"/>
            </a:xfrm>
            <a:custGeom>
              <a:avLst/>
              <a:gdLst>
                <a:gd name="T0" fmla="*/ 281 w 374"/>
                <a:gd name="T1" fmla="*/ 313 h 424"/>
                <a:gd name="T2" fmla="*/ 246 w 374"/>
                <a:gd name="T3" fmla="*/ 327 h 424"/>
                <a:gd name="T4" fmla="*/ 217 w 374"/>
                <a:gd name="T5" fmla="*/ 336 h 424"/>
                <a:gd name="T6" fmla="*/ 184 w 374"/>
                <a:gd name="T7" fmla="*/ 341 h 424"/>
                <a:gd name="T8" fmla="*/ 167 w 374"/>
                <a:gd name="T9" fmla="*/ 342 h 424"/>
                <a:gd name="T10" fmla="*/ 145 w 374"/>
                <a:gd name="T11" fmla="*/ 341 h 424"/>
                <a:gd name="T12" fmla="*/ 129 w 374"/>
                <a:gd name="T13" fmla="*/ 337 h 424"/>
                <a:gd name="T14" fmla="*/ 116 w 374"/>
                <a:gd name="T15" fmla="*/ 329 h 424"/>
                <a:gd name="T16" fmla="*/ 106 w 374"/>
                <a:gd name="T17" fmla="*/ 319 h 424"/>
                <a:gd name="T18" fmla="*/ 99 w 374"/>
                <a:gd name="T19" fmla="*/ 307 h 424"/>
                <a:gd name="T20" fmla="*/ 95 w 374"/>
                <a:gd name="T21" fmla="*/ 290 h 424"/>
                <a:gd name="T22" fmla="*/ 93 w 374"/>
                <a:gd name="T23" fmla="*/ 248 h 424"/>
                <a:gd name="T24" fmla="*/ 79 w 374"/>
                <a:gd name="T25" fmla="*/ 0 h 424"/>
                <a:gd name="T26" fmla="*/ 59 w 374"/>
                <a:gd name="T27" fmla="*/ 0 h 424"/>
                <a:gd name="T28" fmla="*/ 13 w 374"/>
                <a:gd name="T29" fmla="*/ 4 h 424"/>
                <a:gd name="T30" fmla="*/ 0 w 374"/>
                <a:gd name="T31" fmla="*/ 259 h 424"/>
                <a:gd name="T32" fmla="*/ 0 w 374"/>
                <a:gd name="T33" fmla="*/ 280 h 424"/>
                <a:gd name="T34" fmla="*/ 3 w 374"/>
                <a:gd name="T35" fmla="*/ 316 h 424"/>
                <a:gd name="T36" fmla="*/ 9 w 374"/>
                <a:gd name="T37" fmla="*/ 347 h 424"/>
                <a:gd name="T38" fmla="*/ 21 w 374"/>
                <a:gd name="T39" fmla="*/ 373 h 424"/>
                <a:gd name="T40" fmla="*/ 36 w 374"/>
                <a:gd name="T41" fmla="*/ 393 h 424"/>
                <a:gd name="T42" fmla="*/ 58 w 374"/>
                <a:gd name="T43" fmla="*/ 408 h 424"/>
                <a:gd name="T44" fmla="*/ 86 w 374"/>
                <a:gd name="T45" fmla="*/ 418 h 424"/>
                <a:gd name="T46" fmla="*/ 121 w 374"/>
                <a:gd name="T47" fmla="*/ 423 h 424"/>
                <a:gd name="T48" fmla="*/ 141 w 374"/>
                <a:gd name="T49" fmla="*/ 424 h 424"/>
                <a:gd name="T50" fmla="*/ 172 w 374"/>
                <a:gd name="T51" fmla="*/ 422 h 424"/>
                <a:gd name="T52" fmla="*/ 199 w 374"/>
                <a:gd name="T53" fmla="*/ 418 h 424"/>
                <a:gd name="T54" fmla="*/ 243 w 374"/>
                <a:gd name="T55" fmla="*/ 407 h 424"/>
                <a:gd name="T56" fmla="*/ 271 w 374"/>
                <a:gd name="T57" fmla="*/ 395 h 424"/>
                <a:gd name="T58" fmla="*/ 283 w 374"/>
                <a:gd name="T59" fmla="*/ 390 h 424"/>
                <a:gd name="T60" fmla="*/ 296 w 374"/>
                <a:gd name="T61" fmla="*/ 396 h 424"/>
                <a:gd name="T62" fmla="*/ 319 w 374"/>
                <a:gd name="T63" fmla="*/ 402 h 424"/>
                <a:gd name="T64" fmla="*/ 353 w 374"/>
                <a:gd name="T65" fmla="*/ 408 h 424"/>
                <a:gd name="T66" fmla="*/ 374 w 374"/>
                <a:gd name="T67" fmla="*/ 6 h 424"/>
                <a:gd name="T68" fmla="*/ 342 w 374"/>
                <a:gd name="T69" fmla="*/ 2 h 424"/>
                <a:gd name="T70" fmla="*/ 299 w 374"/>
                <a:gd name="T71" fmla="*/ 0 h 424"/>
                <a:gd name="T72" fmla="*/ 281 w 374"/>
                <a:gd name="T73" fmla="*/ 313 h 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74" h="424">
                  <a:moveTo>
                    <a:pt x="281" y="313"/>
                  </a:moveTo>
                  <a:lnTo>
                    <a:pt x="281" y="313"/>
                  </a:lnTo>
                  <a:lnTo>
                    <a:pt x="260" y="322"/>
                  </a:lnTo>
                  <a:lnTo>
                    <a:pt x="246" y="327"/>
                  </a:lnTo>
                  <a:lnTo>
                    <a:pt x="232" y="331"/>
                  </a:lnTo>
                  <a:lnTo>
                    <a:pt x="217" y="336"/>
                  </a:lnTo>
                  <a:lnTo>
                    <a:pt x="200" y="339"/>
                  </a:lnTo>
                  <a:lnTo>
                    <a:pt x="184" y="341"/>
                  </a:lnTo>
                  <a:lnTo>
                    <a:pt x="167" y="342"/>
                  </a:lnTo>
                  <a:lnTo>
                    <a:pt x="167" y="342"/>
                  </a:lnTo>
                  <a:lnTo>
                    <a:pt x="155" y="342"/>
                  </a:lnTo>
                  <a:lnTo>
                    <a:pt x="145" y="341"/>
                  </a:lnTo>
                  <a:lnTo>
                    <a:pt x="136" y="339"/>
                  </a:lnTo>
                  <a:lnTo>
                    <a:pt x="129" y="337"/>
                  </a:lnTo>
                  <a:lnTo>
                    <a:pt x="122" y="333"/>
                  </a:lnTo>
                  <a:lnTo>
                    <a:pt x="116" y="329"/>
                  </a:lnTo>
                  <a:lnTo>
                    <a:pt x="110" y="324"/>
                  </a:lnTo>
                  <a:lnTo>
                    <a:pt x="106" y="319"/>
                  </a:lnTo>
                  <a:lnTo>
                    <a:pt x="102" y="313"/>
                  </a:lnTo>
                  <a:lnTo>
                    <a:pt x="99" y="307"/>
                  </a:lnTo>
                  <a:lnTo>
                    <a:pt x="97" y="298"/>
                  </a:lnTo>
                  <a:lnTo>
                    <a:pt x="95" y="290"/>
                  </a:lnTo>
                  <a:lnTo>
                    <a:pt x="93" y="271"/>
                  </a:lnTo>
                  <a:lnTo>
                    <a:pt x="93" y="248"/>
                  </a:lnTo>
                  <a:lnTo>
                    <a:pt x="93" y="0"/>
                  </a:lnTo>
                  <a:lnTo>
                    <a:pt x="79" y="0"/>
                  </a:lnTo>
                  <a:lnTo>
                    <a:pt x="79" y="0"/>
                  </a:lnTo>
                  <a:lnTo>
                    <a:pt x="59" y="0"/>
                  </a:lnTo>
                  <a:lnTo>
                    <a:pt x="36" y="2"/>
                  </a:lnTo>
                  <a:lnTo>
                    <a:pt x="13" y="4"/>
                  </a:lnTo>
                  <a:lnTo>
                    <a:pt x="0" y="6"/>
                  </a:lnTo>
                  <a:lnTo>
                    <a:pt x="0" y="259"/>
                  </a:lnTo>
                  <a:lnTo>
                    <a:pt x="0" y="259"/>
                  </a:lnTo>
                  <a:lnTo>
                    <a:pt x="0" y="280"/>
                  </a:lnTo>
                  <a:lnTo>
                    <a:pt x="1" y="298"/>
                  </a:lnTo>
                  <a:lnTo>
                    <a:pt x="3" y="316"/>
                  </a:lnTo>
                  <a:lnTo>
                    <a:pt x="5" y="332"/>
                  </a:lnTo>
                  <a:lnTo>
                    <a:pt x="9" y="347"/>
                  </a:lnTo>
                  <a:lnTo>
                    <a:pt x="14" y="360"/>
                  </a:lnTo>
                  <a:lnTo>
                    <a:pt x="21" y="373"/>
                  </a:lnTo>
                  <a:lnTo>
                    <a:pt x="28" y="383"/>
                  </a:lnTo>
                  <a:lnTo>
                    <a:pt x="36" y="393"/>
                  </a:lnTo>
                  <a:lnTo>
                    <a:pt x="46" y="401"/>
                  </a:lnTo>
                  <a:lnTo>
                    <a:pt x="58" y="408"/>
                  </a:lnTo>
                  <a:lnTo>
                    <a:pt x="71" y="414"/>
                  </a:lnTo>
                  <a:lnTo>
                    <a:pt x="86" y="418"/>
                  </a:lnTo>
                  <a:lnTo>
                    <a:pt x="102" y="421"/>
                  </a:lnTo>
                  <a:lnTo>
                    <a:pt x="121" y="423"/>
                  </a:lnTo>
                  <a:lnTo>
                    <a:pt x="141" y="424"/>
                  </a:lnTo>
                  <a:lnTo>
                    <a:pt x="141" y="424"/>
                  </a:lnTo>
                  <a:lnTo>
                    <a:pt x="157" y="423"/>
                  </a:lnTo>
                  <a:lnTo>
                    <a:pt x="172" y="422"/>
                  </a:lnTo>
                  <a:lnTo>
                    <a:pt x="186" y="421"/>
                  </a:lnTo>
                  <a:lnTo>
                    <a:pt x="199" y="418"/>
                  </a:lnTo>
                  <a:lnTo>
                    <a:pt x="223" y="413"/>
                  </a:lnTo>
                  <a:lnTo>
                    <a:pt x="243" y="407"/>
                  </a:lnTo>
                  <a:lnTo>
                    <a:pt x="260" y="400"/>
                  </a:lnTo>
                  <a:lnTo>
                    <a:pt x="271" y="395"/>
                  </a:lnTo>
                  <a:lnTo>
                    <a:pt x="283" y="390"/>
                  </a:lnTo>
                  <a:lnTo>
                    <a:pt x="283" y="390"/>
                  </a:lnTo>
                  <a:lnTo>
                    <a:pt x="289" y="393"/>
                  </a:lnTo>
                  <a:lnTo>
                    <a:pt x="296" y="396"/>
                  </a:lnTo>
                  <a:lnTo>
                    <a:pt x="307" y="399"/>
                  </a:lnTo>
                  <a:lnTo>
                    <a:pt x="319" y="402"/>
                  </a:lnTo>
                  <a:lnTo>
                    <a:pt x="334" y="405"/>
                  </a:lnTo>
                  <a:lnTo>
                    <a:pt x="353" y="408"/>
                  </a:lnTo>
                  <a:lnTo>
                    <a:pt x="374" y="409"/>
                  </a:lnTo>
                  <a:lnTo>
                    <a:pt x="374" y="6"/>
                  </a:lnTo>
                  <a:lnTo>
                    <a:pt x="374" y="6"/>
                  </a:lnTo>
                  <a:lnTo>
                    <a:pt x="342" y="2"/>
                  </a:lnTo>
                  <a:lnTo>
                    <a:pt x="320" y="1"/>
                  </a:lnTo>
                  <a:lnTo>
                    <a:pt x="299" y="0"/>
                  </a:lnTo>
                  <a:lnTo>
                    <a:pt x="281" y="0"/>
                  </a:lnTo>
                  <a:lnTo>
                    <a:pt x="281" y="31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67" name="Freeform 13"/>
            <p:cNvSpPr>
              <a:spLocks/>
            </p:cNvSpPr>
            <p:nvPr userDrawn="1"/>
          </p:nvSpPr>
          <p:spPr bwMode="auto">
            <a:xfrm>
              <a:off x="5383" y="3974"/>
              <a:ext cx="78" cy="107"/>
            </a:xfrm>
            <a:custGeom>
              <a:avLst/>
              <a:gdLst>
                <a:gd name="T0" fmla="*/ 11 w 311"/>
                <a:gd name="T1" fmla="*/ 415 h 428"/>
                <a:gd name="T2" fmla="*/ 83 w 311"/>
                <a:gd name="T3" fmla="*/ 425 h 428"/>
                <a:gd name="T4" fmla="*/ 138 w 311"/>
                <a:gd name="T5" fmla="*/ 428 h 428"/>
                <a:gd name="T6" fmla="*/ 183 w 311"/>
                <a:gd name="T7" fmla="*/ 425 h 428"/>
                <a:gd name="T8" fmla="*/ 227 w 311"/>
                <a:gd name="T9" fmla="*/ 414 h 428"/>
                <a:gd name="T10" fmla="*/ 265 w 311"/>
                <a:gd name="T11" fmla="*/ 394 h 428"/>
                <a:gd name="T12" fmla="*/ 295 w 311"/>
                <a:gd name="T13" fmla="*/ 363 h 428"/>
                <a:gd name="T14" fmla="*/ 310 w 311"/>
                <a:gd name="T15" fmla="*/ 318 h 428"/>
                <a:gd name="T16" fmla="*/ 310 w 311"/>
                <a:gd name="T17" fmla="*/ 288 h 428"/>
                <a:gd name="T18" fmla="*/ 302 w 311"/>
                <a:gd name="T19" fmla="*/ 256 h 428"/>
                <a:gd name="T20" fmla="*/ 283 w 311"/>
                <a:gd name="T21" fmla="*/ 231 h 428"/>
                <a:gd name="T22" fmla="*/ 257 w 311"/>
                <a:gd name="T23" fmla="*/ 211 h 428"/>
                <a:gd name="T24" fmla="*/ 209 w 311"/>
                <a:gd name="T25" fmla="*/ 187 h 428"/>
                <a:gd name="T26" fmla="*/ 149 w 311"/>
                <a:gd name="T27" fmla="*/ 164 h 428"/>
                <a:gd name="T28" fmla="*/ 113 w 311"/>
                <a:gd name="T29" fmla="*/ 144 h 428"/>
                <a:gd name="T30" fmla="*/ 103 w 311"/>
                <a:gd name="T31" fmla="*/ 132 h 428"/>
                <a:gd name="T32" fmla="*/ 100 w 311"/>
                <a:gd name="T33" fmla="*/ 116 h 428"/>
                <a:gd name="T34" fmla="*/ 102 w 311"/>
                <a:gd name="T35" fmla="*/ 104 h 428"/>
                <a:gd name="T36" fmla="*/ 116 w 311"/>
                <a:gd name="T37" fmla="*/ 86 h 428"/>
                <a:gd name="T38" fmla="*/ 132 w 311"/>
                <a:gd name="T39" fmla="*/ 78 h 428"/>
                <a:gd name="T40" fmla="*/ 156 w 311"/>
                <a:gd name="T41" fmla="*/ 74 h 428"/>
                <a:gd name="T42" fmla="*/ 185 w 311"/>
                <a:gd name="T43" fmla="*/ 75 h 428"/>
                <a:gd name="T44" fmla="*/ 238 w 311"/>
                <a:gd name="T45" fmla="*/ 85 h 428"/>
                <a:gd name="T46" fmla="*/ 295 w 311"/>
                <a:gd name="T47" fmla="*/ 30 h 428"/>
                <a:gd name="T48" fmla="*/ 263 w 311"/>
                <a:gd name="T49" fmla="*/ 16 h 428"/>
                <a:gd name="T50" fmla="*/ 207 w 311"/>
                <a:gd name="T51" fmla="*/ 4 h 428"/>
                <a:gd name="T52" fmla="*/ 158 w 311"/>
                <a:gd name="T53" fmla="*/ 0 h 428"/>
                <a:gd name="T54" fmla="*/ 115 w 311"/>
                <a:gd name="T55" fmla="*/ 4 h 428"/>
                <a:gd name="T56" fmla="*/ 76 w 311"/>
                <a:gd name="T57" fmla="*/ 17 h 428"/>
                <a:gd name="T58" fmla="*/ 42 w 311"/>
                <a:gd name="T59" fmla="*/ 39 h 428"/>
                <a:gd name="T60" fmla="*/ 19 w 311"/>
                <a:gd name="T61" fmla="*/ 69 h 428"/>
                <a:gd name="T62" fmla="*/ 7 w 311"/>
                <a:gd name="T63" fmla="*/ 107 h 428"/>
                <a:gd name="T64" fmla="*/ 7 w 311"/>
                <a:gd name="T65" fmla="*/ 137 h 428"/>
                <a:gd name="T66" fmla="*/ 19 w 311"/>
                <a:gd name="T67" fmla="*/ 175 h 428"/>
                <a:gd name="T68" fmla="*/ 42 w 311"/>
                <a:gd name="T69" fmla="*/ 203 h 428"/>
                <a:gd name="T70" fmla="*/ 73 w 311"/>
                <a:gd name="T71" fmla="*/ 223 h 428"/>
                <a:gd name="T72" fmla="*/ 119 w 311"/>
                <a:gd name="T73" fmla="*/ 243 h 428"/>
                <a:gd name="T74" fmla="*/ 171 w 311"/>
                <a:gd name="T75" fmla="*/ 261 h 428"/>
                <a:gd name="T76" fmla="*/ 205 w 311"/>
                <a:gd name="T77" fmla="*/ 280 h 428"/>
                <a:gd name="T78" fmla="*/ 216 w 311"/>
                <a:gd name="T79" fmla="*/ 296 h 428"/>
                <a:gd name="T80" fmla="*/ 217 w 311"/>
                <a:gd name="T81" fmla="*/ 306 h 428"/>
                <a:gd name="T82" fmla="*/ 212 w 311"/>
                <a:gd name="T83" fmla="*/ 328 h 428"/>
                <a:gd name="T84" fmla="*/ 202 w 311"/>
                <a:gd name="T85" fmla="*/ 340 h 428"/>
                <a:gd name="T86" fmla="*/ 184 w 311"/>
                <a:gd name="T87" fmla="*/ 348 h 428"/>
                <a:gd name="T88" fmla="*/ 158 w 311"/>
                <a:gd name="T89" fmla="*/ 353 h 428"/>
                <a:gd name="T90" fmla="*/ 113 w 311"/>
                <a:gd name="T91" fmla="*/ 354 h 428"/>
                <a:gd name="T92" fmla="*/ 28 w 311"/>
                <a:gd name="T93" fmla="*/ 344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11" h="428">
                  <a:moveTo>
                    <a:pt x="0" y="413"/>
                  </a:moveTo>
                  <a:lnTo>
                    <a:pt x="0" y="413"/>
                  </a:lnTo>
                  <a:lnTo>
                    <a:pt x="11" y="415"/>
                  </a:lnTo>
                  <a:lnTo>
                    <a:pt x="39" y="420"/>
                  </a:lnTo>
                  <a:lnTo>
                    <a:pt x="60" y="423"/>
                  </a:lnTo>
                  <a:lnTo>
                    <a:pt x="83" y="425"/>
                  </a:lnTo>
                  <a:lnTo>
                    <a:pt x="110" y="427"/>
                  </a:lnTo>
                  <a:lnTo>
                    <a:pt x="138" y="428"/>
                  </a:lnTo>
                  <a:lnTo>
                    <a:pt x="138" y="428"/>
                  </a:lnTo>
                  <a:lnTo>
                    <a:pt x="154" y="427"/>
                  </a:lnTo>
                  <a:lnTo>
                    <a:pt x="168" y="426"/>
                  </a:lnTo>
                  <a:lnTo>
                    <a:pt x="183" y="425"/>
                  </a:lnTo>
                  <a:lnTo>
                    <a:pt x="198" y="422"/>
                  </a:lnTo>
                  <a:lnTo>
                    <a:pt x="213" y="419"/>
                  </a:lnTo>
                  <a:lnTo>
                    <a:pt x="227" y="414"/>
                  </a:lnTo>
                  <a:lnTo>
                    <a:pt x="241" y="408"/>
                  </a:lnTo>
                  <a:lnTo>
                    <a:pt x="254" y="402"/>
                  </a:lnTo>
                  <a:lnTo>
                    <a:pt x="265" y="394"/>
                  </a:lnTo>
                  <a:lnTo>
                    <a:pt x="276" y="385"/>
                  </a:lnTo>
                  <a:lnTo>
                    <a:pt x="286" y="375"/>
                  </a:lnTo>
                  <a:lnTo>
                    <a:pt x="295" y="363"/>
                  </a:lnTo>
                  <a:lnTo>
                    <a:pt x="302" y="350"/>
                  </a:lnTo>
                  <a:lnTo>
                    <a:pt x="307" y="334"/>
                  </a:lnTo>
                  <a:lnTo>
                    <a:pt x="310" y="318"/>
                  </a:lnTo>
                  <a:lnTo>
                    <a:pt x="311" y="300"/>
                  </a:lnTo>
                  <a:lnTo>
                    <a:pt x="311" y="300"/>
                  </a:lnTo>
                  <a:lnTo>
                    <a:pt x="310" y="288"/>
                  </a:lnTo>
                  <a:lnTo>
                    <a:pt x="309" y="277"/>
                  </a:lnTo>
                  <a:lnTo>
                    <a:pt x="306" y="266"/>
                  </a:lnTo>
                  <a:lnTo>
                    <a:pt x="302" y="256"/>
                  </a:lnTo>
                  <a:lnTo>
                    <a:pt x="297" y="248"/>
                  </a:lnTo>
                  <a:lnTo>
                    <a:pt x="291" y="239"/>
                  </a:lnTo>
                  <a:lnTo>
                    <a:pt x="283" y="231"/>
                  </a:lnTo>
                  <a:lnTo>
                    <a:pt x="276" y="224"/>
                  </a:lnTo>
                  <a:lnTo>
                    <a:pt x="267" y="217"/>
                  </a:lnTo>
                  <a:lnTo>
                    <a:pt x="257" y="211"/>
                  </a:lnTo>
                  <a:lnTo>
                    <a:pt x="247" y="204"/>
                  </a:lnTo>
                  <a:lnTo>
                    <a:pt x="234" y="199"/>
                  </a:lnTo>
                  <a:lnTo>
                    <a:pt x="209" y="187"/>
                  </a:lnTo>
                  <a:lnTo>
                    <a:pt x="180" y="176"/>
                  </a:lnTo>
                  <a:lnTo>
                    <a:pt x="180" y="176"/>
                  </a:lnTo>
                  <a:lnTo>
                    <a:pt x="149" y="164"/>
                  </a:lnTo>
                  <a:lnTo>
                    <a:pt x="135" y="157"/>
                  </a:lnTo>
                  <a:lnTo>
                    <a:pt x="123" y="151"/>
                  </a:lnTo>
                  <a:lnTo>
                    <a:pt x="113" y="144"/>
                  </a:lnTo>
                  <a:lnTo>
                    <a:pt x="109" y="140"/>
                  </a:lnTo>
                  <a:lnTo>
                    <a:pt x="106" y="136"/>
                  </a:lnTo>
                  <a:lnTo>
                    <a:pt x="103" y="132"/>
                  </a:lnTo>
                  <a:lnTo>
                    <a:pt x="101" y="127"/>
                  </a:lnTo>
                  <a:lnTo>
                    <a:pt x="100" y="121"/>
                  </a:lnTo>
                  <a:lnTo>
                    <a:pt x="100" y="116"/>
                  </a:lnTo>
                  <a:lnTo>
                    <a:pt x="100" y="116"/>
                  </a:lnTo>
                  <a:lnTo>
                    <a:pt x="100" y="110"/>
                  </a:lnTo>
                  <a:lnTo>
                    <a:pt x="102" y="104"/>
                  </a:lnTo>
                  <a:lnTo>
                    <a:pt x="106" y="97"/>
                  </a:lnTo>
                  <a:lnTo>
                    <a:pt x="112" y="90"/>
                  </a:lnTo>
                  <a:lnTo>
                    <a:pt x="116" y="86"/>
                  </a:lnTo>
                  <a:lnTo>
                    <a:pt x="120" y="83"/>
                  </a:lnTo>
                  <a:lnTo>
                    <a:pt x="126" y="81"/>
                  </a:lnTo>
                  <a:lnTo>
                    <a:pt x="132" y="78"/>
                  </a:lnTo>
                  <a:lnTo>
                    <a:pt x="139" y="76"/>
                  </a:lnTo>
                  <a:lnTo>
                    <a:pt x="147" y="75"/>
                  </a:lnTo>
                  <a:lnTo>
                    <a:pt x="156" y="74"/>
                  </a:lnTo>
                  <a:lnTo>
                    <a:pt x="166" y="74"/>
                  </a:lnTo>
                  <a:lnTo>
                    <a:pt x="166" y="74"/>
                  </a:lnTo>
                  <a:lnTo>
                    <a:pt x="185" y="75"/>
                  </a:lnTo>
                  <a:lnTo>
                    <a:pt x="205" y="77"/>
                  </a:lnTo>
                  <a:lnTo>
                    <a:pt x="222" y="81"/>
                  </a:lnTo>
                  <a:lnTo>
                    <a:pt x="238" y="85"/>
                  </a:lnTo>
                  <a:lnTo>
                    <a:pt x="262" y="94"/>
                  </a:lnTo>
                  <a:lnTo>
                    <a:pt x="271" y="98"/>
                  </a:lnTo>
                  <a:lnTo>
                    <a:pt x="295" y="30"/>
                  </a:lnTo>
                  <a:lnTo>
                    <a:pt x="295" y="30"/>
                  </a:lnTo>
                  <a:lnTo>
                    <a:pt x="276" y="22"/>
                  </a:lnTo>
                  <a:lnTo>
                    <a:pt x="263" y="16"/>
                  </a:lnTo>
                  <a:lnTo>
                    <a:pt x="247" y="12"/>
                  </a:lnTo>
                  <a:lnTo>
                    <a:pt x="228" y="7"/>
                  </a:lnTo>
                  <a:lnTo>
                    <a:pt x="207" y="4"/>
                  </a:lnTo>
                  <a:lnTo>
                    <a:pt x="183" y="1"/>
                  </a:lnTo>
                  <a:lnTo>
                    <a:pt x="158" y="0"/>
                  </a:lnTo>
                  <a:lnTo>
                    <a:pt x="158" y="0"/>
                  </a:lnTo>
                  <a:lnTo>
                    <a:pt x="143" y="1"/>
                  </a:lnTo>
                  <a:lnTo>
                    <a:pt x="129" y="2"/>
                  </a:lnTo>
                  <a:lnTo>
                    <a:pt x="115" y="4"/>
                  </a:lnTo>
                  <a:lnTo>
                    <a:pt x="102" y="8"/>
                  </a:lnTo>
                  <a:lnTo>
                    <a:pt x="88" y="12"/>
                  </a:lnTo>
                  <a:lnTo>
                    <a:pt x="76" y="17"/>
                  </a:lnTo>
                  <a:lnTo>
                    <a:pt x="64" y="24"/>
                  </a:lnTo>
                  <a:lnTo>
                    <a:pt x="53" y="31"/>
                  </a:lnTo>
                  <a:lnTo>
                    <a:pt x="42" y="39"/>
                  </a:lnTo>
                  <a:lnTo>
                    <a:pt x="33" y="47"/>
                  </a:lnTo>
                  <a:lnTo>
                    <a:pt x="25" y="58"/>
                  </a:lnTo>
                  <a:lnTo>
                    <a:pt x="19" y="69"/>
                  </a:lnTo>
                  <a:lnTo>
                    <a:pt x="13" y="80"/>
                  </a:lnTo>
                  <a:lnTo>
                    <a:pt x="9" y="94"/>
                  </a:lnTo>
                  <a:lnTo>
                    <a:pt x="7" y="107"/>
                  </a:lnTo>
                  <a:lnTo>
                    <a:pt x="6" y="122"/>
                  </a:lnTo>
                  <a:lnTo>
                    <a:pt x="6" y="122"/>
                  </a:lnTo>
                  <a:lnTo>
                    <a:pt x="7" y="137"/>
                  </a:lnTo>
                  <a:lnTo>
                    <a:pt x="9" y="150"/>
                  </a:lnTo>
                  <a:lnTo>
                    <a:pt x="13" y="164"/>
                  </a:lnTo>
                  <a:lnTo>
                    <a:pt x="19" y="175"/>
                  </a:lnTo>
                  <a:lnTo>
                    <a:pt x="25" y="185"/>
                  </a:lnTo>
                  <a:lnTo>
                    <a:pt x="33" y="194"/>
                  </a:lnTo>
                  <a:lnTo>
                    <a:pt x="42" y="203"/>
                  </a:lnTo>
                  <a:lnTo>
                    <a:pt x="51" y="210"/>
                  </a:lnTo>
                  <a:lnTo>
                    <a:pt x="62" y="217"/>
                  </a:lnTo>
                  <a:lnTo>
                    <a:pt x="73" y="223"/>
                  </a:lnTo>
                  <a:lnTo>
                    <a:pt x="84" y="229"/>
                  </a:lnTo>
                  <a:lnTo>
                    <a:pt x="95" y="235"/>
                  </a:lnTo>
                  <a:lnTo>
                    <a:pt x="119" y="243"/>
                  </a:lnTo>
                  <a:lnTo>
                    <a:pt x="142" y="251"/>
                  </a:lnTo>
                  <a:lnTo>
                    <a:pt x="142" y="251"/>
                  </a:lnTo>
                  <a:lnTo>
                    <a:pt x="171" y="261"/>
                  </a:lnTo>
                  <a:lnTo>
                    <a:pt x="184" y="266"/>
                  </a:lnTo>
                  <a:lnTo>
                    <a:pt x="196" y="273"/>
                  </a:lnTo>
                  <a:lnTo>
                    <a:pt x="205" y="280"/>
                  </a:lnTo>
                  <a:lnTo>
                    <a:pt x="211" y="287"/>
                  </a:lnTo>
                  <a:lnTo>
                    <a:pt x="214" y="291"/>
                  </a:lnTo>
                  <a:lnTo>
                    <a:pt x="216" y="296"/>
                  </a:lnTo>
                  <a:lnTo>
                    <a:pt x="217" y="300"/>
                  </a:lnTo>
                  <a:lnTo>
                    <a:pt x="217" y="306"/>
                  </a:lnTo>
                  <a:lnTo>
                    <a:pt x="217" y="306"/>
                  </a:lnTo>
                  <a:lnTo>
                    <a:pt x="217" y="315"/>
                  </a:lnTo>
                  <a:lnTo>
                    <a:pt x="214" y="324"/>
                  </a:lnTo>
                  <a:lnTo>
                    <a:pt x="212" y="328"/>
                  </a:lnTo>
                  <a:lnTo>
                    <a:pt x="209" y="332"/>
                  </a:lnTo>
                  <a:lnTo>
                    <a:pt x="206" y="335"/>
                  </a:lnTo>
                  <a:lnTo>
                    <a:pt x="202" y="340"/>
                  </a:lnTo>
                  <a:lnTo>
                    <a:pt x="197" y="343"/>
                  </a:lnTo>
                  <a:lnTo>
                    <a:pt x="190" y="346"/>
                  </a:lnTo>
                  <a:lnTo>
                    <a:pt x="184" y="348"/>
                  </a:lnTo>
                  <a:lnTo>
                    <a:pt x="176" y="350"/>
                  </a:lnTo>
                  <a:lnTo>
                    <a:pt x="167" y="352"/>
                  </a:lnTo>
                  <a:lnTo>
                    <a:pt x="158" y="353"/>
                  </a:lnTo>
                  <a:lnTo>
                    <a:pt x="134" y="354"/>
                  </a:lnTo>
                  <a:lnTo>
                    <a:pt x="134" y="354"/>
                  </a:lnTo>
                  <a:lnTo>
                    <a:pt x="113" y="354"/>
                  </a:lnTo>
                  <a:lnTo>
                    <a:pt x="92" y="352"/>
                  </a:lnTo>
                  <a:lnTo>
                    <a:pt x="55" y="348"/>
                  </a:lnTo>
                  <a:lnTo>
                    <a:pt x="28" y="344"/>
                  </a:lnTo>
                  <a:lnTo>
                    <a:pt x="18" y="342"/>
                  </a:lnTo>
                  <a:lnTo>
                    <a:pt x="0" y="41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68" name="Freeform 14"/>
            <p:cNvSpPr>
              <a:spLocks/>
            </p:cNvSpPr>
            <p:nvPr userDrawn="1"/>
          </p:nvSpPr>
          <p:spPr bwMode="auto">
            <a:xfrm>
              <a:off x="5059" y="3992"/>
              <a:ext cx="48" cy="71"/>
            </a:xfrm>
            <a:custGeom>
              <a:avLst/>
              <a:gdLst>
                <a:gd name="T0" fmla="*/ 0 w 194"/>
                <a:gd name="T1" fmla="*/ 7 h 282"/>
                <a:gd name="T2" fmla="*/ 0 w 194"/>
                <a:gd name="T3" fmla="*/ 7 h 282"/>
                <a:gd name="T4" fmla="*/ 14 w 194"/>
                <a:gd name="T5" fmla="*/ 4 h 282"/>
                <a:gd name="T6" fmla="*/ 31 w 194"/>
                <a:gd name="T7" fmla="*/ 2 h 282"/>
                <a:gd name="T8" fmla="*/ 52 w 194"/>
                <a:gd name="T9" fmla="*/ 0 h 282"/>
                <a:gd name="T10" fmla="*/ 73 w 194"/>
                <a:gd name="T11" fmla="*/ 0 h 282"/>
                <a:gd name="T12" fmla="*/ 73 w 194"/>
                <a:gd name="T13" fmla="*/ 0 h 282"/>
                <a:gd name="T14" fmla="*/ 87 w 194"/>
                <a:gd name="T15" fmla="*/ 0 h 282"/>
                <a:gd name="T16" fmla="*/ 98 w 194"/>
                <a:gd name="T17" fmla="*/ 1 h 282"/>
                <a:gd name="T18" fmla="*/ 110 w 194"/>
                <a:gd name="T19" fmla="*/ 4 h 282"/>
                <a:gd name="T20" fmla="*/ 121 w 194"/>
                <a:gd name="T21" fmla="*/ 7 h 282"/>
                <a:gd name="T22" fmla="*/ 132 w 194"/>
                <a:gd name="T23" fmla="*/ 11 h 282"/>
                <a:gd name="T24" fmla="*/ 141 w 194"/>
                <a:gd name="T25" fmla="*/ 17 h 282"/>
                <a:gd name="T26" fmla="*/ 151 w 194"/>
                <a:gd name="T27" fmla="*/ 24 h 282"/>
                <a:gd name="T28" fmla="*/ 159 w 194"/>
                <a:gd name="T29" fmla="*/ 31 h 282"/>
                <a:gd name="T30" fmla="*/ 166 w 194"/>
                <a:gd name="T31" fmla="*/ 40 h 282"/>
                <a:gd name="T32" fmla="*/ 174 w 194"/>
                <a:gd name="T33" fmla="*/ 49 h 282"/>
                <a:gd name="T34" fmla="*/ 180 w 194"/>
                <a:gd name="T35" fmla="*/ 61 h 282"/>
                <a:gd name="T36" fmla="*/ 185 w 194"/>
                <a:gd name="T37" fmla="*/ 74 h 282"/>
                <a:gd name="T38" fmla="*/ 189 w 194"/>
                <a:gd name="T39" fmla="*/ 88 h 282"/>
                <a:gd name="T40" fmla="*/ 192 w 194"/>
                <a:gd name="T41" fmla="*/ 103 h 282"/>
                <a:gd name="T42" fmla="*/ 193 w 194"/>
                <a:gd name="T43" fmla="*/ 119 h 282"/>
                <a:gd name="T44" fmla="*/ 194 w 194"/>
                <a:gd name="T45" fmla="*/ 138 h 282"/>
                <a:gd name="T46" fmla="*/ 194 w 194"/>
                <a:gd name="T47" fmla="*/ 138 h 282"/>
                <a:gd name="T48" fmla="*/ 194 w 194"/>
                <a:gd name="T49" fmla="*/ 155 h 282"/>
                <a:gd name="T50" fmla="*/ 193 w 194"/>
                <a:gd name="T51" fmla="*/ 172 h 282"/>
                <a:gd name="T52" fmla="*/ 191 w 194"/>
                <a:gd name="T53" fmla="*/ 187 h 282"/>
                <a:gd name="T54" fmla="*/ 188 w 194"/>
                <a:gd name="T55" fmla="*/ 202 h 282"/>
                <a:gd name="T56" fmla="*/ 185 w 194"/>
                <a:gd name="T57" fmla="*/ 215 h 282"/>
                <a:gd name="T58" fmla="*/ 181 w 194"/>
                <a:gd name="T59" fmla="*/ 226 h 282"/>
                <a:gd name="T60" fmla="*/ 175 w 194"/>
                <a:gd name="T61" fmla="*/ 238 h 282"/>
                <a:gd name="T62" fmla="*/ 168 w 194"/>
                <a:gd name="T63" fmla="*/ 247 h 282"/>
                <a:gd name="T64" fmla="*/ 160 w 194"/>
                <a:gd name="T65" fmla="*/ 255 h 282"/>
                <a:gd name="T66" fmla="*/ 151 w 194"/>
                <a:gd name="T67" fmla="*/ 262 h 282"/>
                <a:gd name="T68" fmla="*/ 141 w 194"/>
                <a:gd name="T69" fmla="*/ 269 h 282"/>
                <a:gd name="T70" fmla="*/ 129 w 194"/>
                <a:gd name="T71" fmla="*/ 274 h 282"/>
                <a:gd name="T72" fmla="*/ 115 w 194"/>
                <a:gd name="T73" fmla="*/ 277 h 282"/>
                <a:gd name="T74" fmla="*/ 100 w 194"/>
                <a:gd name="T75" fmla="*/ 280 h 282"/>
                <a:gd name="T76" fmla="*/ 84 w 194"/>
                <a:gd name="T77" fmla="*/ 282 h 282"/>
                <a:gd name="T78" fmla="*/ 65 w 194"/>
                <a:gd name="T79" fmla="*/ 282 h 282"/>
                <a:gd name="T80" fmla="*/ 65 w 194"/>
                <a:gd name="T81" fmla="*/ 282 h 282"/>
                <a:gd name="T82" fmla="*/ 42 w 194"/>
                <a:gd name="T83" fmla="*/ 281 h 282"/>
                <a:gd name="T84" fmla="*/ 20 w 194"/>
                <a:gd name="T85" fmla="*/ 280 h 282"/>
                <a:gd name="T86" fmla="*/ 0 w 194"/>
                <a:gd name="T87" fmla="*/ 278 h 282"/>
                <a:gd name="T88" fmla="*/ 0 w 194"/>
                <a:gd name="T89" fmla="*/ 7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94" h="282">
                  <a:moveTo>
                    <a:pt x="0" y="7"/>
                  </a:moveTo>
                  <a:lnTo>
                    <a:pt x="0" y="7"/>
                  </a:lnTo>
                  <a:lnTo>
                    <a:pt x="14" y="4"/>
                  </a:lnTo>
                  <a:lnTo>
                    <a:pt x="31" y="2"/>
                  </a:lnTo>
                  <a:lnTo>
                    <a:pt x="52" y="0"/>
                  </a:lnTo>
                  <a:lnTo>
                    <a:pt x="73" y="0"/>
                  </a:lnTo>
                  <a:lnTo>
                    <a:pt x="73" y="0"/>
                  </a:lnTo>
                  <a:lnTo>
                    <a:pt x="87" y="0"/>
                  </a:lnTo>
                  <a:lnTo>
                    <a:pt x="98" y="1"/>
                  </a:lnTo>
                  <a:lnTo>
                    <a:pt x="110" y="4"/>
                  </a:lnTo>
                  <a:lnTo>
                    <a:pt x="121" y="7"/>
                  </a:lnTo>
                  <a:lnTo>
                    <a:pt x="132" y="11"/>
                  </a:lnTo>
                  <a:lnTo>
                    <a:pt x="141" y="17"/>
                  </a:lnTo>
                  <a:lnTo>
                    <a:pt x="151" y="24"/>
                  </a:lnTo>
                  <a:lnTo>
                    <a:pt x="159" y="31"/>
                  </a:lnTo>
                  <a:lnTo>
                    <a:pt x="166" y="40"/>
                  </a:lnTo>
                  <a:lnTo>
                    <a:pt x="174" y="49"/>
                  </a:lnTo>
                  <a:lnTo>
                    <a:pt x="180" y="61"/>
                  </a:lnTo>
                  <a:lnTo>
                    <a:pt x="185" y="74"/>
                  </a:lnTo>
                  <a:lnTo>
                    <a:pt x="189" y="88"/>
                  </a:lnTo>
                  <a:lnTo>
                    <a:pt x="192" y="103"/>
                  </a:lnTo>
                  <a:lnTo>
                    <a:pt x="193" y="119"/>
                  </a:lnTo>
                  <a:lnTo>
                    <a:pt x="194" y="138"/>
                  </a:lnTo>
                  <a:lnTo>
                    <a:pt x="194" y="138"/>
                  </a:lnTo>
                  <a:lnTo>
                    <a:pt x="194" y="155"/>
                  </a:lnTo>
                  <a:lnTo>
                    <a:pt x="193" y="172"/>
                  </a:lnTo>
                  <a:lnTo>
                    <a:pt x="191" y="187"/>
                  </a:lnTo>
                  <a:lnTo>
                    <a:pt x="188" y="202"/>
                  </a:lnTo>
                  <a:lnTo>
                    <a:pt x="185" y="215"/>
                  </a:lnTo>
                  <a:lnTo>
                    <a:pt x="181" y="226"/>
                  </a:lnTo>
                  <a:lnTo>
                    <a:pt x="175" y="238"/>
                  </a:lnTo>
                  <a:lnTo>
                    <a:pt x="168" y="247"/>
                  </a:lnTo>
                  <a:lnTo>
                    <a:pt x="160" y="255"/>
                  </a:lnTo>
                  <a:lnTo>
                    <a:pt x="151" y="262"/>
                  </a:lnTo>
                  <a:lnTo>
                    <a:pt x="141" y="269"/>
                  </a:lnTo>
                  <a:lnTo>
                    <a:pt x="129" y="274"/>
                  </a:lnTo>
                  <a:lnTo>
                    <a:pt x="115" y="277"/>
                  </a:lnTo>
                  <a:lnTo>
                    <a:pt x="100" y="280"/>
                  </a:lnTo>
                  <a:lnTo>
                    <a:pt x="84" y="282"/>
                  </a:lnTo>
                  <a:lnTo>
                    <a:pt x="65" y="282"/>
                  </a:lnTo>
                  <a:lnTo>
                    <a:pt x="65" y="282"/>
                  </a:lnTo>
                  <a:lnTo>
                    <a:pt x="42" y="281"/>
                  </a:lnTo>
                  <a:lnTo>
                    <a:pt x="20" y="280"/>
                  </a:lnTo>
                  <a:lnTo>
                    <a:pt x="0" y="278"/>
                  </a:lnTo>
                  <a:lnTo>
                    <a:pt x="0" y="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69" name="Freeform 15"/>
            <p:cNvSpPr>
              <a:spLocks/>
            </p:cNvSpPr>
            <p:nvPr userDrawn="1"/>
          </p:nvSpPr>
          <p:spPr bwMode="auto">
            <a:xfrm>
              <a:off x="5035" y="3974"/>
              <a:ext cx="97" cy="107"/>
            </a:xfrm>
            <a:custGeom>
              <a:avLst/>
              <a:gdLst>
                <a:gd name="T0" fmla="*/ 171 w 385"/>
                <a:gd name="T1" fmla="*/ 0 h 428"/>
                <a:gd name="T2" fmla="*/ 171 w 385"/>
                <a:gd name="T3" fmla="*/ 0 h 428"/>
                <a:gd name="T4" fmla="*/ 150 w 385"/>
                <a:gd name="T5" fmla="*/ 1 h 428"/>
                <a:gd name="T6" fmla="*/ 129 w 385"/>
                <a:gd name="T7" fmla="*/ 2 h 428"/>
                <a:gd name="T8" fmla="*/ 106 w 385"/>
                <a:gd name="T9" fmla="*/ 4 h 428"/>
                <a:gd name="T10" fmla="*/ 83 w 385"/>
                <a:gd name="T11" fmla="*/ 7 h 428"/>
                <a:gd name="T12" fmla="*/ 60 w 385"/>
                <a:gd name="T13" fmla="*/ 10 h 428"/>
                <a:gd name="T14" fmla="*/ 39 w 385"/>
                <a:gd name="T15" fmla="*/ 14 h 428"/>
                <a:gd name="T16" fmla="*/ 18 w 385"/>
                <a:gd name="T17" fmla="*/ 20 h 428"/>
                <a:gd name="T18" fmla="*/ 0 w 385"/>
                <a:gd name="T19" fmla="*/ 26 h 428"/>
                <a:gd name="T20" fmla="*/ 0 w 385"/>
                <a:gd name="T21" fmla="*/ 415 h 428"/>
                <a:gd name="T22" fmla="*/ 0 w 385"/>
                <a:gd name="T23" fmla="*/ 415 h 428"/>
                <a:gd name="T24" fmla="*/ 15 w 385"/>
                <a:gd name="T25" fmla="*/ 418 h 428"/>
                <a:gd name="T26" fmla="*/ 34 w 385"/>
                <a:gd name="T27" fmla="*/ 420 h 428"/>
                <a:gd name="T28" fmla="*/ 73 w 385"/>
                <a:gd name="T29" fmla="*/ 424 h 428"/>
                <a:gd name="T30" fmla="*/ 116 w 385"/>
                <a:gd name="T31" fmla="*/ 427 h 428"/>
                <a:gd name="T32" fmla="*/ 155 w 385"/>
                <a:gd name="T33" fmla="*/ 428 h 428"/>
                <a:gd name="T34" fmla="*/ 155 w 385"/>
                <a:gd name="T35" fmla="*/ 428 h 428"/>
                <a:gd name="T36" fmla="*/ 186 w 385"/>
                <a:gd name="T37" fmla="*/ 427 h 428"/>
                <a:gd name="T38" fmla="*/ 212 w 385"/>
                <a:gd name="T39" fmla="*/ 425 h 428"/>
                <a:gd name="T40" fmla="*/ 238 w 385"/>
                <a:gd name="T41" fmla="*/ 421 h 428"/>
                <a:gd name="T42" fmla="*/ 261 w 385"/>
                <a:gd name="T43" fmla="*/ 415 h 428"/>
                <a:gd name="T44" fmla="*/ 282 w 385"/>
                <a:gd name="T45" fmla="*/ 408 h 428"/>
                <a:gd name="T46" fmla="*/ 301 w 385"/>
                <a:gd name="T47" fmla="*/ 399 h 428"/>
                <a:gd name="T48" fmla="*/ 309 w 385"/>
                <a:gd name="T49" fmla="*/ 394 h 428"/>
                <a:gd name="T50" fmla="*/ 318 w 385"/>
                <a:gd name="T51" fmla="*/ 389 h 428"/>
                <a:gd name="T52" fmla="*/ 326 w 385"/>
                <a:gd name="T53" fmla="*/ 383 h 428"/>
                <a:gd name="T54" fmla="*/ 333 w 385"/>
                <a:gd name="T55" fmla="*/ 377 h 428"/>
                <a:gd name="T56" fmla="*/ 339 w 385"/>
                <a:gd name="T57" fmla="*/ 369 h 428"/>
                <a:gd name="T58" fmla="*/ 345 w 385"/>
                <a:gd name="T59" fmla="*/ 362 h 428"/>
                <a:gd name="T60" fmla="*/ 351 w 385"/>
                <a:gd name="T61" fmla="*/ 355 h 428"/>
                <a:gd name="T62" fmla="*/ 356 w 385"/>
                <a:gd name="T63" fmla="*/ 347 h 428"/>
                <a:gd name="T64" fmla="*/ 361 w 385"/>
                <a:gd name="T65" fmla="*/ 337 h 428"/>
                <a:gd name="T66" fmla="*/ 366 w 385"/>
                <a:gd name="T67" fmla="*/ 329 h 428"/>
                <a:gd name="T68" fmla="*/ 373 w 385"/>
                <a:gd name="T69" fmla="*/ 309 h 428"/>
                <a:gd name="T70" fmla="*/ 378 w 385"/>
                <a:gd name="T71" fmla="*/ 287 h 428"/>
                <a:gd name="T72" fmla="*/ 382 w 385"/>
                <a:gd name="T73" fmla="*/ 264 h 428"/>
                <a:gd name="T74" fmla="*/ 384 w 385"/>
                <a:gd name="T75" fmla="*/ 239 h 428"/>
                <a:gd name="T76" fmla="*/ 385 w 385"/>
                <a:gd name="T77" fmla="*/ 211 h 428"/>
                <a:gd name="T78" fmla="*/ 385 w 385"/>
                <a:gd name="T79" fmla="*/ 211 h 428"/>
                <a:gd name="T80" fmla="*/ 384 w 385"/>
                <a:gd name="T81" fmla="*/ 187 h 428"/>
                <a:gd name="T82" fmla="*/ 381 w 385"/>
                <a:gd name="T83" fmla="*/ 164 h 428"/>
                <a:gd name="T84" fmla="*/ 377 w 385"/>
                <a:gd name="T85" fmla="*/ 143 h 428"/>
                <a:gd name="T86" fmla="*/ 371 w 385"/>
                <a:gd name="T87" fmla="*/ 122 h 428"/>
                <a:gd name="T88" fmla="*/ 363 w 385"/>
                <a:gd name="T89" fmla="*/ 104 h 428"/>
                <a:gd name="T90" fmla="*/ 352 w 385"/>
                <a:gd name="T91" fmla="*/ 86 h 428"/>
                <a:gd name="T92" fmla="*/ 341 w 385"/>
                <a:gd name="T93" fmla="*/ 71 h 428"/>
                <a:gd name="T94" fmla="*/ 328 w 385"/>
                <a:gd name="T95" fmla="*/ 57 h 428"/>
                <a:gd name="T96" fmla="*/ 314 w 385"/>
                <a:gd name="T97" fmla="*/ 43 h 428"/>
                <a:gd name="T98" fmla="*/ 297 w 385"/>
                <a:gd name="T99" fmla="*/ 32 h 428"/>
                <a:gd name="T100" fmla="*/ 280 w 385"/>
                <a:gd name="T101" fmla="*/ 23 h 428"/>
                <a:gd name="T102" fmla="*/ 260 w 385"/>
                <a:gd name="T103" fmla="*/ 14 h 428"/>
                <a:gd name="T104" fmla="*/ 240 w 385"/>
                <a:gd name="T105" fmla="*/ 8 h 428"/>
                <a:gd name="T106" fmla="*/ 218 w 385"/>
                <a:gd name="T107" fmla="*/ 4 h 428"/>
                <a:gd name="T108" fmla="*/ 195 w 385"/>
                <a:gd name="T109" fmla="*/ 1 h 428"/>
                <a:gd name="T110" fmla="*/ 171 w 385"/>
                <a:gd name="T111" fmla="*/ 0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85" h="428">
                  <a:moveTo>
                    <a:pt x="171" y="0"/>
                  </a:moveTo>
                  <a:lnTo>
                    <a:pt x="171" y="0"/>
                  </a:lnTo>
                  <a:lnTo>
                    <a:pt x="150" y="1"/>
                  </a:lnTo>
                  <a:lnTo>
                    <a:pt x="129" y="2"/>
                  </a:lnTo>
                  <a:lnTo>
                    <a:pt x="106" y="4"/>
                  </a:lnTo>
                  <a:lnTo>
                    <a:pt x="83" y="7"/>
                  </a:lnTo>
                  <a:lnTo>
                    <a:pt x="60" y="10"/>
                  </a:lnTo>
                  <a:lnTo>
                    <a:pt x="39" y="14"/>
                  </a:lnTo>
                  <a:lnTo>
                    <a:pt x="18" y="20"/>
                  </a:lnTo>
                  <a:lnTo>
                    <a:pt x="0" y="26"/>
                  </a:lnTo>
                  <a:lnTo>
                    <a:pt x="0" y="415"/>
                  </a:lnTo>
                  <a:lnTo>
                    <a:pt x="0" y="415"/>
                  </a:lnTo>
                  <a:lnTo>
                    <a:pt x="15" y="418"/>
                  </a:lnTo>
                  <a:lnTo>
                    <a:pt x="34" y="420"/>
                  </a:lnTo>
                  <a:lnTo>
                    <a:pt x="73" y="424"/>
                  </a:lnTo>
                  <a:lnTo>
                    <a:pt x="116" y="427"/>
                  </a:lnTo>
                  <a:lnTo>
                    <a:pt x="155" y="428"/>
                  </a:lnTo>
                  <a:lnTo>
                    <a:pt x="155" y="428"/>
                  </a:lnTo>
                  <a:lnTo>
                    <a:pt x="186" y="427"/>
                  </a:lnTo>
                  <a:lnTo>
                    <a:pt x="212" y="425"/>
                  </a:lnTo>
                  <a:lnTo>
                    <a:pt x="238" y="421"/>
                  </a:lnTo>
                  <a:lnTo>
                    <a:pt x="261" y="415"/>
                  </a:lnTo>
                  <a:lnTo>
                    <a:pt x="282" y="408"/>
                  </a:lnTo>
                  <a:lnTo>
                    <a:pt x="301" y="399"/>
                  </a:lnTo>
                  <a:lnTo>
                    <a:pt x="309" y="394"/>
                  </a:lnTo>
                  <a:lnTo>
                    <a:pt x="318" y="389"/>
                  </a:lnTo>
                  <a:lnTo>
                    <a:pt x="326" y="383"/>
                  </a:lnTo>
                  <a:lnTo>
                    <a:pt x="333" y="377"/>
                  </a:lnTo>
                  <a:lnTo>
                    <a:pt x="339" y="369"/>
                  </a:lnTo>
                  <a:lnTo>
                    <a:pt x="345" y="362"/>
                  </a:lnTo>
                  <a:lnTo>
                    <a:pt x="351" y="355"/>
                  </a:lnTo>
                  <a:lnTo>
                    <a:pt x="356" y="347"/>
                  </a:lnTo>
                  <a:lnTo>
                    <a:pt x="361" y="337"/>
                  </a:lnTo>
                  <a:lnTo>
                    <a:pt x="366" y="329"/>
                  </a:lnTo>
                  <a:lnTo>
                    <a:pt x="373" y="309"/>
                  </a:lnTo>
                  <a:lnTo>
                    <a:pt x="378" y="287"/>
                  </a:lnTo>
                  <a:lnTo>
                    <a:pt x="382" y="264"/>
                  </a:lnTo>
                  <a:lnTo>
                    <a:pt x="384" y="239"/>
                  </a:lnTo>
                  <a:lnTo>
                    <a:pt x="385" y="211"/>
                  </a:lnTo>
                  <a:lnTo>
                    <a:pt x="385" y="211"/>
                  </a:lnTo>
                  <a:lnTo>
                    <a:pt x="384" y="187"/>
                  </a:lnTo>
                  <a:lnTo>
                    <a:pt x="381" y="164"/>
                  </a:lnTo>
                  <a:lnTo>
                    <a:pt x="377" y="143"/>
                  </a:lnTo>
                  <a:lnTo>
                    <a:pt x="371" y="122"/>
                  </a:lnTo>
                  <a:lnTo>
                    <a:pt x="363" y="104"/>
                  </a:lnTo>
                  <a:lnTo>
                    <a:pt x="352" y="86"/>
                  </a:lnTo>
                  <a:lnTo>
                    <a:pt x="341" y="71"/>
                  </a:lnTo>
                  <a:lnTo>
                    <a:pt x="328" y="57"/>
                  </a:lnTo>
                  <a:lnTo>
                    <a:pt x="314" y="43"/>
                  </a:lnTo>
                  <a:lnTo>
                    <a:pt x="297" y="32"/>
                  </a:lnTo>
                  <a:lnTo>
                    <a:pt x="280" y="23"/>
                  </a:lnTo>
                  <a:lnTo>
                    <a:pt x="260" y="14"/>
                  </a:lnTo>
                  <a:lnTo>
                    <a:pt x="240" y="8"/>
                  </a:lnTo>
                  <a:lnTo>
                    <a:pt x="218" y="4"/>
                  </a:lnTo>
                  <a:lnTo>
                    <a:pt x="195" y="1"/>
                  </a:lnTo>
                  <a:lnTo>
                    <a:pt x="17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</p:grpSp>
      <p:grpSp>
        <p:nvGrpSpPr>
          <p:cNvPr id="70" name="Group 69"/>
          <p:cNvGrpSpPr/>
          <p:nvPr userDrawn="1"/>
        </p:nvGrpSpPr>
        <p:grpSpPr>
          <a:xfrm>
            <a:off x="10702652" y="68066"/>
            <a:ext cx="874461" cy="651751"/>
            <a:chOff x="8388192" y="36245"/>
            <a:chExt cx="874464" cy="651751"/>
          </a:xfrm>
        </p:grpSpPr>
        <p:grpSp>
          <p:nvGrpSpPr>
            <p:cNvPr id="71" name="Group 70"/>
            <p:cNvGrpSpPr/>
            <p:nvPr userDrawn="1"/>
          </p:nvGrpSpPr>
          <p:grpSpPr>
            <a:xfrm>
              <a:off x="8545513" y="36245"/>
              <a:ext cx="489905" cy="495602"/>
              <a:chOff x="7818438" y="101600"/>
              <a:chExt cx="546100" cy="552450"/>
            </a:xfrm>
          </p:grpSpPr>
          <p:sp>
            <p:nvSpPr>
              <p:cNvPr id="74" name="Freeform 5"/>
              <p:cNvSpPr>
                <a:spLocks noEditPoints="1"/>
              </p:cNvSpPr>
              <p:nvPr userDrawn="1"/>
            </p:nvSpPr>
            <p:spPr bwMode="auto">
              <a:xfrm>
                <a:off x="7818438" y="200025"/>
                <a:ext cx="546100" cy="454025"/>
              </a:xfrm>
              <a:custGeom>
                <a:avLst/>
                <a:gdLst>
                  <a:gd name="T0" fmla="*/ 56 w 344"/>
                  <a:gd name="T1" fmla="*/ 0 h 286"/>
                  <a:gd name="T2" fmla="*/ 44 w 344"/>
                  <a:gd name="T3" fmla="*/ 2 h 286"/>
                  <a:gd name="T4" fmla="*/ 24 w 344"/>
                  <a:gd name="T5" fmla="*/ 10 h 286"/>
                  <a:gd name="T6" fmla="*/ 10 w 344"/>
                  <a:gd name="T7" fmla="*/ 26 h 286"/>
                  <a:gd name="T8" fmla="*/ 2 w 344"/>
                  <a:gd name="T9" fmla="*/ 46 h 286"/>
                  <a:gd name="T10" fmla="*/ 0 w 344"/>
                  <a:gd name="T11" fmla="*/ 230 h 286"/>
                  <a:gd name="T12" fmla="*/ 2 w 344"/>
                  <a:gd name="T13" fmla="*/ 242 h 286"/>
                  <a:gd name="T14" fmla="*/ 10 w 344"/>
                  <a:gd name="T15" fmla="*/ 262 h 286"/>
                  <a:gd name="T16" fmla="*/ 24 w 344"/>
                  <a:gd name="T17" fmla="*/ 278 h 286"/>
                  <a:gd name="T18" fmla="*/ 44 w 344"/>
                  <a:gd name="T19" fmla="*/ 286 h 286"/>
                  <a:gd name="T20" fmla="*/ 288 w 344"/>
                  <a:gd name="T21" fmla="*/ 286 h 286"/>
                  <a:gd name="T22" fmla="*/ 300 w 344"/>
                  <a:gd name="T23" fmla="*/ 286 h 286"/>
                  <a:gd name="T24" fmla="*/ 320 w 344"/>
                  <a:gd name="T25" fmla="*/ 278 h 286"/>
                  <a:gd name="T26" fmla="*/ 334 w 344"/>
                  <a:gd name="T27" fmla="*/ 262 h 286"/>
                  <a:gd name="T28" fmla="*/ 344 w 344"/>
                  <a:gd name="T29" fmla="*/ 242 h 286"/>
                  <a:gd name="T30" fmla="*/ 344 w 344"/>
                  <a:gd name="T31" fmla="*/ 58 h 286"/>
                  <a:gd name="T32" fmla="*/ 344 w 344"/>
                  <a:gd name="T33" fmla="*/ 46 h 286"/>
                  <a:gd name="T34" fmla="*/ 334 w 344"/>
                  <a:gd name="T35" fmla="*/ 26 h 286"/>
                  <a:gd name="T36" fmla="*/ 320 w 344"/>
                  <a:gd name="T37" fmla="*/ 10 h 286"/>
                  <a:gd name="T38" fmla="*/ 300 w 344"/>
                  <a:gd name="T39" fmla="*/ 2 h 286"/>
                  <a:gd name="T40" fmla="*/ 288 w 344"/>
                  <a:gd name="T41" fmla="*/ 0 h 286"/>
                  <a:gd name="T42" fmla="*/ 148 w 344"/>
                  <a:gd name="T43" fmla="*/ 142 h 286"/>
                  <a:gd name="T44" fmla="*/ 144 w 344"/>
                  <a:gd name="T45" fmla="*/ 136 h 286"/>
                  <a:gd name="T46" fmla="*/ 136 w 344"/>
                  <a:gd name="T47" fmla="*/ 122 h 286"/>
                  <a:gd name="T48" fmla="*/ 134 w 344"/>
                  <a:gd name="T49" fmla="*/ 112 h 286"/>
                  <a:gd name="T50" fmla="*/ 138 w 344"/>
                  <a:gd name="T51" fmla="*/ 98 h 286"/>
                  <a:gd name="T52" fmla="*/ 146 w 344"/>
                  <a:gd name="T53" fmla="*/ 88 h 286"/>
                  <a:gd name="T54" fmla="*/ 158 w 344"/>
                  <a:gd name="T55" fmla="*/ 80 h 286"/>
                  <a:gd name="T56" fmla="*/ 172 w 344"/>
                  <a:gd name="T57" fmla="*/ 76 h 286"/>
                  <a:gd name="T58" fmla="*/ 178 w 344"/>
                  <a:gd name="T59" fmla="*/ 78 h 286"/>
                  <a:gd name="T60" fmla="*/ 192 w 344"/>
                  <a:gd name="T61" fmla="*/ 82 h 286"/>
                  <a:gd name="T62" fmla="*/ 202 w 344"/>
                  <a:gd name="T63" fmla="*/ 92 h 286"/>
                  <a:gd name="T64" fmla="*/ 208 w 344"/>
                  <a:gd name="T65" fmla="*/ 106 h 286"/>
                  <a:gd name="T66" fmla="*/ 208 w 344"/>
                  <a:gd name="T67" fmla="*/ 112 h 286"/>
                  <a:gd name="T68" fmla="*/ 204 w 344"/>
                  <a:gd name="T69" fmla="*/ 128 h 286"/>
                  <a:gd name="T70" fmla="*/ 196 w 344"/>
                  <a:gd name="T71" fmla="*/ 140 h 286"/>
                  <a:gd name="T72" fmla="*/ 126 w 344"/>
                  <a:gd name="T73" fmla="*/ 228 h 2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44" h="286">
                    <a:moveTo>
                      <a:pt x="288" y="0"/>
                    </a:moveTo>
                    <a:lnTo>
                      <a:pt x="56" y="0"/>
                    </a:lnTo>
                    <a:lnTo>
                      <a:pt x="56" y="0"/>
                    </a:lnTo>
                    <a:lnTo>
                      <a:pt x="44" y="2"/>
                    </a:lnTo>
                    <a:lnTo>
                      <a:pt x="34" y="6"/>
                    </a:lnTo>
                    <a:lnTo>
                      <a:pt x="24" y="10"/>
                    </a:lnTo>
                    <a:lnTo>
                      <a:pt x="16" y="18"/>
                    </a:lnTo>
                    <a:lnTo>
                      <a:pt x="10" y="26"/>
                    </a:lnTo>
                    <a:lnTo>
                      <a:pt x="4" y="36"/>
                    </a:lnTo>
                    <a:lnTo>
                      <a:pt x="2" y="46"/>
                    </a:lnTo>
                    <a:lnTo>
                      <a:pt x="0" y="58"/>
                    </a:lnTo>
                    <a:lnTo>
                      <a:pt x="0" y="230"/>
                    </a:lnTo>
                    <a:lnTo>
                      <a:pt x="0" y="230"/>
                    </a:lnTo>
                    <a:lnTo>
                      <a:pt x="2" y="242"/>
                    </a:lnTo>
                    <a:lnTo>
                      <a:pt x="4" y="252"/>
                    </a:lnTo>
                    <a:lnTo>
                      <a:pt x="10" y="262"/>
                    </a:lnTo>
                    <a:lnTo>
                      <a:pt x="16" y="270"/>
                    </a:lnTo>
                    <a:lnTo>
                      <a:pt x="24" y="278"/>
                    </a:lnTo>
                    <a:lnTo>
                      <a:pt x="34" y="282"/>
                    </a:lnTo>
                    <a:lnTo>
                      <a:pt x="44" y="286"/>
                    </a:lnTo>
                    <a:lnTo>
                      <a:pt x="56" y="286"/>
                    </a:lnTo>
                    <a:lnTo>
                      <a:pt x="288" y="286"/>
                    </a:lnTo>
                    <a:lnTo>
                      <a:pt x="288" y="286"/>
                    </a:lnTo>
                    <a:lnTo>
                      <a:pt x="300" y="286"/>
                    </a:lnTo>
                    <a:lnTo>
                      <a:pt x="310" y="282"/>
                    </a:lnTo>
                    <a:lnTo>
                      <a:pt x="320" y="278"/>
                    </a:lnTo>
                    <a:lnTo>
                      <a:pt x="328" y="270"/>
                    </a:lnTo>
                    <a:lnTo>
                      <a:pt x="334" y="262"/>
                    </a:lnTo>
                    <a:lnTo>
                      <a:pt x="340" y="252"/>
                    </a:lnTo>
                    <a:lnTo>
                      <a:pt x="344" y="242"/>
                    </a:lnTo>
                    <a:lnTo>
                      <a:pt x="344" y="230"/>
                    </a:lnTo>
                    <a:lnTo>
                      <a:pt x="344" y="58"/>
                    </a:lnTo>
                    <a:lnTo>
                      <a:pt x="344" y="58"/>
                    </a:lnTo>
                    <a:lnTo>
                      <a:pt x="344" y="46"/>
                    </a:lnTo>
                    <a:lnTo>
                      <a:pt x="340" y="36"/>
                    </a:lnTo>
                    <a:lnTo>
                      <a:pt x="334" y="26"/>
                    </a:lnTo>
                    <a:lnTo>
                      <a:pt x="328" y="18"/>
                    </a:lnTo>
                    <a:lnTo>
                      <a:pt x="320" y="10"/>
                    </a:lnTo>
                    <a:lnTo>
                      <a:pt x="310" y="6"/>
                    </a:lnTo>
                    <a:lnTo>
                      <a:pt x="300" y="2"/>
                    </a:lnTo>
                    <a:lnTo>
                      <a:pt x="288" y="0"/>
                    </a:lnTo>
                    <a:lnTo>
                      <a:pt x="288" y="0"/>
                    </a:lnTo>
                    <a:close/>
                    <a:moveTo>
                      <a:pt x="126" y="228"/>
                    </a:moveTo>
                    <a:lnTo>
                      <a:pt x="148" y="142"/>
                    </a:lnTo>
                    <a:lnTo>
                      <a:pt x="148" y="142"/>
                    </a:lnTo>
                    <a:lnTo>
                      <a:pt x="144" y="136"/>
                    </a:lnTo>
                    <a:lnTo>
                      <a:pt x="138" y="130"/>
                    </a:lnTo>
                    <a:lnTo>
                      <a:pt x="136" y="122"/>
                    </a:lnTo>
                    <a:lnTo>
                      <a:pt x="134" y="112"/>
                    </a:lnTo>
                    <a:lnTo>
                      <a:pt x="134" y="112"/>
                    </a:lnTo>
                    <a:lnTo>
                      <a:pt x="136" y="106"/>
                    </a:lnTo>
                    <a:lnTo>
                      <a:pt x="138" y="98"/>
                    </a:lnTo>
                    <a:lnTo>
                      <a:pt x="142" y="92"/>
                    </a:lnTo>
                    <a:lnTo>
                      <a:pt x="146" y="88"/>
                    </a:lnTo>
                    <a:lnTo>
                      <a:pt x="152" y="82"/>
                    </a:lnTo>
                    <a:lnTo>
                      <a:pt x="158" y="80"/>
                    </a:lnTo>
                    <a:lnTo>
                      <a:pt x="164" y="78"/>
                    </a:lnTo>
                    <a:lnTo>
                      <a:pt x="172" y="76"/>
                    </a:lnTo>
                    <a:lnTo>
                      <a:pt x="172" y="76"/>
                    </a:lnTo>
                    <a:lnTo>
                      <a:pt x="178" y="78"/>
                    </a:lnTo>
                    <a:lnTo>
                      <a:pt x="186" y="80"/>
                    </a:lnTo>
                    <a:lnTo>
                      <a:pt x="192" y="82"/>
                    </a:lnTo>
                    <a:lnTo>
                      <a:pt x="198" y="88"/>
                    </a:lnTo>
                    <a:lnTo>
                      <a:pt x="202" y="92"/>
                    </a:lnTo>
                    <a:lnTo>
                      <a:pt x="204" y="98"/>
                    </a:lnTo>
                    <a:lnTo>
                      <a:pt x="208" y="106"/>
                    </a:lnTo>
                    <a:lnTo>
                      <a:pt x="208" y="112"/>
                    </a:lnTo>
                    <a:lnTo>
                      <a:pt x="208" y="112"/>
                    </a:lnTo>
                    <a:lnTo>
                      <a:pt x="206" y="120"/>
                    </a:lnTo>
                    <a:lnTo>
                      <a:pt x="204" y="128"/>
                    </a:lnTo>
                    <a:lnTo>
                      <a:pt x="200" y="134"/>
                    </a:lnTo>
                    <a:lnTo>
                      <a:pt x="196" y="140"/>
                    </a:lnTo>
                    <a:lnTo>
                      <a:pt x="220" y="228"/>
                    </a:lnTo>
                    <a:lnTo>
                      <a:pt x="126" y="228"/>
                    </a:lnTo>
                    <a:close/>
                  </a:path>
                </a:pathLst>
              </a:custGeom>
              <a:solidFill>
                <a:srgbClr val="E31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005EB8"/>
                  </a:solidFill>
                </a:endParaRPr>
              </a:p>
            </p:txBody>
          </p:sp>
          <p:sp>
            <p:nvSpPr>
              <p:cNvPr id="75" name="Freeform 6"/>
              <p:cNvSpPr>
                <a:spLocks/>
              </p:cNvSpPr>
              <p:nvPr userDrawn="1"/>
            </p:nvSpPr>
            <p:spPr bwMode="auto">
              <a:xfrm>
                <a:off x="7961313" y="101600"/>
                <a:ext cx="260350" cy="88900"/>
              </a:xfrm>
              <a:custGeom>
                <a:avLst/>
                <a:gdLst>
                  <a:gd name="T0" fmla="*/ 20 w 164"/>
                  <a:gd name="T1" fmla="*/ 56 h 56"/>
                  <a:gd name="T2" fmla="*/ 20 w 164"/>
                  <a:gd name="T3" fmla="*/ 56 h 56"/>
                  <a:gd name="T4" fmla="*/ 22 w 164"/>
                  <a:gd name="T5" fmla="*/ 46 h 56"/>
                  <a:gd name="T6" fmla="*/ 26 w 164"/>
                  <a:gd name="T7" fmla="*/ 36 h 56"/>
                  <a:gd name="T8" fmla="*/ 30 w 164"/>
                  <a:gd name="T9" fmla="*/ 30 h 56"/>
                  <a:gd name="T10" fmla="*/ 36 w 164"/>
                  <a:gd name="T11" fmla="*/ 26 h 56"/>
                  <a:gd name="T12" fmla="*/ 42 w 164"/>
                  <a:gd name="T13" fmla="*/ 22 h 56"/>
                  <a:gd name="T14" fmla="*/ 54 w 164"/>
                  <a:gd name="T15" fmla="*/ 20 h 56"/>
                  <a:gd name="T16" fmla="*/ 82 w 164"/>
                  <a:gd name="T17" fmla="*/ 20 h 56"/>
                  <a:gd name="T18" fmla="*/ 82 w 164"/>
                  <a:gd name="T19" fmla="*/ 20 h 56"/>
                  <a:gd name="T20" fmla="*/ 112 w 164"/>
                  <a:gd name="T21" fmla="*/ 20 h 56"/>
                  <a:gd name="T22" fmla="*/ 122 w 164"/>
                  <a:gd name="T23" fmla="*/ 22 h 56"/>
                  <a:gd name="T24" fmla="*/ 130 w 164"/>
                  <a:gd name="T25" fmla="*/ 26 h 56"/>
                  <a:gd name="T26" fmla="*/ 136 w 164"/>
                  <a:gd name="T27" fmla="*/ 30 h 56"/>
                  <a:gd name="T28" fmla="*/ 140 w 164"/>
                  <a:gd name="T29" fmla="*/ 36 h 56"/>
                  <a:gd name="T30" fmla="*/ 142 w 164"/>
                  <a:gd name="T31" fmla="*/ 46 h 56"/>
                  <a:gd name="T32" fmla="*/ 144 w 164"/>
                  <a:gd name="T33" fmla="*/ 56 h 56"/>
                  <a:gd name="T34" fmla="*/ 164 w 164"/>
                  <a:gd name="T35" fmla="*/ 56 h 56"/>
                  <a:gd name="T36" fmla="*/ 164 w 164"/>
                  <a:gd name="T37" fmla="*/ 56 h 56"/>
                  <a:gd name="T38" fmla="*/ 162 w 164"/>
                  <a:gd name="T39" fmla="*/ 38 h 56"/>
                  <a:gd name="T40" fmla="*/ 156 w 164"/>
                  <a:gd name="T41" fmla="*/ 24 h 56"/>
                  <a:gd name="T42" fmla="*/ 148 w 164"/>
                  <a:gd name="T43" fmla="*/ 14 h 56"/>
                  <a:gd name="T44" fmla="*/ 138 w 164"/>
                  <a:gd name="T45" fmla="*/ 6 h 56"/>
                  <a:gd name="T46" fmla="*/ 126 w 164"/>
                  <a:gd name="T47" fmla="*/ 2 h 56"/>
                  <a:gd name="T48" fmla="*/ 112 w 164"/>
                  <a:gd name="T49" fmla="*/ 0 h 56"/>
                  <a:gd name="T50" fmla="*/ 82 w 164"/>
                  <a:gd name="T51" fmla="*/ 0 h 56"/>
                  <a:gd name="T52" fmla="*/ 82 w 164"/>
                  <a:gd name="T53" fmla="*/ 0 h 56"/>
                  <a:gd name="T54" fmla="*/ 52 w 164"/>
                  <a:gd name="T55" fmla="*/ 0 h 56"/>
                  <a:gd name="T56" fmla="*/ 38 w 164"/>
                  <a:gd name="T57" fmla="*/ 2 h 56"/>
                  <a:gd name="T58" fmla="*/ 26 w 164"/>
                  <a:gd name="T59" fmla="*/ 6 h 56"/>
                  <a:gd name="T60" fmla="*/ 16 w 164"/>
                  <a:gd name="T61" fmla="*/ 14 h 56"/>
                  <a:gd name="T62" fmla="*/ 8 w 164"/>
                  <a:gd name="T63" fmla="*/ 24 h 56"/>
                  <a:gd name="T64" fmla="*/ 2 w 164"/>
                  <a:gd name="T65" fmla="*/ 38 h 56"/>
                  <a:gd name="T66" fmla="*/ 0 w 164"/>
                  <a:gd name="T67" fmla="*/ 56 h 56"/>
                  <a:gd name="T68" fmla="*/ 20 w 164"/>
                  <a:gd name="T69" fmla="*/ 5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64" h="56">
                    <a:moveTo>
                      <a:pt x="20" y="56"/>
                    </a:moveTo>
                    <a:lnTo>
                      <a:pt x="20" y="56"/>
                    </a:lnTo>
                    <a:lnTo>
                      <a:pt x="22" y="46"/>
                    </a:lnTo>
                    <a:lnTo>
                      <a:pt x="26" y="36"/>
                    </a:lnTo>
                    <a:lnTo>
                      <a:pt x="30" y="30"/>
                    </a:lnTo>
                    <a:lnTo>
                      <a:pt x="36" y="26"/>
                    </a:lnTo>
                    <a:lnTo>
                      <a:pt x="42" y="22"/>
                    </a:lnTo>
                    <a:lnTo>
                      <a:pt x="54" y="20"/>
                    </a:lnTo>
                    <a:lnTo>
                      <a:pt x="82" y="20"/>
                    </a:lnTo>
                    <a:lnTo>
                      <a:pt x="82" y="20"/>
                    </a:lnTo>
                    <a:lnTo>
                      <a:pt x="112" y="20"/>
                    </a:lnTo>
                    <a:lnTo>
                      <a:pt x="122" y="22"/>
                    </a:lnTo>
                    <a:lnTo>
                      <a:pt x="130" y="26"/>
                    </a:lnTo>
                    <a:lnTo>
                      <a:pt x="136" y="30"/>
                    </a:lnTo>
                    <a:lnTo>
                      <a:pt x="140" y="36"/>
                    </a:lnTo>
                    <a:lnTo>
                      <a:pt x="142" y="46"/>
                    </a:lnTo>
                    <a:lnTo>
                      <a:pt x="144" y="56"/>
                    </a:lnTo>
                    <a:lnTo>
                      <a:pt x="164" y="56"/>
                    </a:lnTo>
                    <a:lnTo>
                      <a:pt x="164" y="56"/>
                    </a:lnTo>
                    <a:lnTo>
                      <a:pt x="162" y="38"/>
                    </a:lnTo>
                    <a:lnTo>
                      <a:pt x="156" y="24"/>
                    </a:lnTo>
                    <a:lnTo>
                      <a:pt x="148" y="14"/>
                    </a:lnTo>
                    <a:lnTo>
                      <a:pt x="138" y="6"/>
                    </a:lnTo>
                    <a:lnTo>
                      <a:pt x="126" y="2"/>
                    </a:lnTo>
                    <a:lnTo>
                      <a:pt x="112" y="0"/>
                    </a:lnTo>
                    <a:lnTo>
                      <a:pt x="82" y="0"/>
                    </a:lnTo>
                    <a:lnTo>
                      <a:pt x="82" y="0"/>
                    </a:lnTo>
                    <a:lnTo>
                      <a:pt x="52" y="0"/>
                    </a:lnTo>
                    <a:lnTo>
                      <a:pt x="38" y="2"/>
                    </a:lnTo>
                    <a:lnTo>
                      <a:pt x="26" y="6"/>
                    </a:lnTo>
                    <a:lnTo>
                      <a:pt x="16" y="14"/>
                    </a:lnTo>
                    <a:lnTo>
                      <a:pt x="8" y="24"/>
                    </a:lnTo>
                    <a:lnTo>
                      <a:pt x="2" y="38"/>
                    </a:lnTo>
                    <a:lnTo>
                      <a:pt x="0" y="56"/>
                    </a:lnTo>
                    <a:lnTo>
                      <a:pt x="20" y="56"/>
                    </a:lnTo>
                    <a:close/>
                  </a:path>
                </a:pathLst>
              </a:custGeom>
              <a:solidFill>
                <a:srgbClr val="E31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005EB8"/>
                  </a:solidFill>
                </a:endParaRPr>
              </a:p>
            </p:txBody>
          </p:sp>
        </p:grpSp>
        <p:sp>
          <p:nvSpPr>
            <p:cNvPr id="72" name="TextBox 71"/>
            <p:cNvSpPr txBox="1"/>
            <p:nvPr userDrawn="1"/>
          </p:nvSpPr>
          <p:spPr>
            <a:xfrm rot="16200000">
              <a:off x="8191736" y="232708"/>
              <a:ext cx="563729" cy="17081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510" dirty="0">
                  <a:solidFill>
                    <a:srgbClr val="FFFFFF">
                      <a:lumMod val="65000"/>
                    </a:srgbClr>
                  </a:solidFill>
                </a:rPr>
                <a:t>strictly</a:t>
              </a:r>
            </a:p>
          </p:txBody>
        </p:sp>
        <p:sp>
          <p:nvSpPr>
            <p:cNvPr id="73" name="TextBox 72"/>
            <p:cNvSpPr txBox="1"/>
            <p:nvPr userDrawn="1"/>
          </p:nvSpPr>
          <p:spPr>
            <a:xfrm>
              <a:off x="8410801" y="506408"/>
              <a:ext cx="851855" cy="18158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580" dirty="0">
                  <a:solidFill>
                    <a:srgbClr val="FF0000"/>
                  </a:solidFill>
                </a:rPr>
                <a:t>CONFIDENTIAL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89994252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78027093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-branding cover NO photo blue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2" name="Group 71"/>
          <p:cNvGrpSpPr/>
          <p:nvPr userDrawn="1"/>
        </p:nvGrpSpPr>
        <p:grpSpPr>
          <a:xfrm>
            <a:off x="32532" y="44418"/>
            <a:ext cx="874461" cy="651751"/>
            <a:chOff x="8388192" y="36245"/>
            <a:chExt cx="874464" cy="651751"/>
          </a:xfrm>
        </p:grpSpPr>
        <p:grpSp>
          <p:nvGrpSpPr>
            <p:cNvPr id="73" name="Group 72"/>
            <p:cNvGrpSpPr/>
            <p:nvPr userDrawn="1"/>
          </p:nvGrpSpPr>
          <p:grpSpPr>
            <a:xfrm>
              <a:off x="8545513" y="36245"/>
              <a:ext cx="489905" cy="495602"/>
              <a:chOff x="7818438" y="101600"/>
              <a:chExt cx="546100" cy="552450"/>
            </a:xfrm>
          </p:grpSpPr>
          <p:sp>
            <p:nvSpPr>
              <p:cNvPr id="76" name="Freeform 5"/>
              <p:cNvSpPr>
                <a:spLocks noEditPoints="1"/>
              </p:cNvSpPr>
              <p:nvPr userDrawn="1"/>
            </p:nvSpPr>
            <p:spPr bwMode="auto">
              <a:xfrm>
                <a:off x="7818438" y="200025"/>
                <a:ext cx="546100" cy="454025"/>
              </a:xfrm>
              <a:custGeom>
                <a:avLst/>
                <a:gdLst>
                  <a:gd name="T0" fmla="*/ 56 w 344"/>
                  <a:gd name="T1" fmla="*/ 0 h 286"/>
                  <a:gd name="T2" fmla="*/ 44 w 344"/>
                  <a:gd name="T3" fmla="*/ 2 h 286"/>
                  <a:gd name="T4" fmla="*/ 24 w 344"/>
                  <a:gd name="T5" fmla="*/ 10 h 286"/>
                  <a:gd name="T6" fmla="*/ 10 w 344"/>
                  <a:gd name="T7" fmla="*/ 26 h 286"/>
                  <a:gd name="T8" fmla="*/ 2 w 344"/>
                  <a:gd name="T9" fmla="*/ 46 h 286"/>
                  <a:gd name="T10" fmla="*/ 0 w 344"/>
                  <a:gd name="T11" fmla="*/ 230 h 286"/>
                  <a:gd name="T12" fmla="*/ 2 w 344"/>
                  <a:gd name="T13" fmla="*/ 242 h 286"/>
                  <a:gd name="T14" fmla="*/ 10 w 344"/>
                  <a:gd name="T15" fmla="*/ 262 h 286"/>
                  <a:gd name="T16" fmla="*/ 24 w 344"/>
                  <a:gd name="T17" fmla="*/ 278 h 286"/>
                  <a:gd name="T18" fmla="*/ 44 w 344"/>
                  <a:gd name="T19" fmla="*/ 286 h 286"/>
                  <a:gd name="T20" fmla="*/ 288 w 344"/>
                  <a:gd name="T21" fmla="*/ 286 h 286"/>
                  <a:gd name="T22" fmla="*/ 300 w 344"/>
                  <a:gd name="T23" fmla="*/ 286 h 286"/>
                  <a:gd name="T24" fmla="*/ 320 w 344"/>
                  <a:gd name="T25" fmla="*/ 278 h 286"/>
                  <a:gd name="T26" fmla="*/ 334 w 344"/>
                  <a:gd name="T27" fmla="*/ 262 h 286"/>
                  <a:gd name="T28" fmla="*/ 344 w 344"/>
                  <a:gd name="T29" fmla="*/ 242 h 286"/>
                  <a:gd name="T30" fmla="*/ 344 w 344"/>
                  <a:gd name="T31" fmla="*/ 58 h 286"/>
                  <a:gd name="T32" fmla="*/ 344 w 344"/>
                  <a:gd name="T33" fmla="*/ 46 h 286"/>
                  <a:gd name="T34" fmla="*/ 334 w 344"/>
                  <a:gd name="T35" fmla="*/ 26 h 286"/>
                  <a:gd name="T36" fmla="*/ 320 w 344"/>
                  <a:gd name="T37" fmla="*/ 10 h 286"/>
                  <a:gd name="T38" fmla="*/ 300 w 344"/>
                  <a:gd name="T39" fmla="*/ 2 h 286"/>
                  <a:gd name="T40" fmla="*/ 288 w 344"/>
                  <a:gd name="T41" fmla="*/ 0 h 286"/>
                  <a:gd name="T42" fmla="*/ 148 w 344"/>
                  <a:gd name="T43" fmla="*/ 142 h 286"/>
                  <a:gd name="T44" fmla="*/ 144 w 344"/>
                  <a:gd name="T45" fmla="*/ 136 h 286"/>
                  <a:gd name="T46" fmla="*/ 136 w 344"/>
                  <a:gd name="T47" fmla="*/ 122 h 286"/>
                  <a:gd name="T48" fmla="*/ 134 w 344"/>
                  <a:gd name="T49" fmla="*/ 112 h 286"/>
                  <a:gd name="T50" fmla="*/ 138 w 344"/>
                  <a:gd name="T51" fmla="*/ 98 h 286"/>
                  <a:gd name="T52" fmla="*/ 146 w 344"/>
                  <a:gd name="T53" fmla="*/ 88 h 286"/>
                  <a:gd name="T54" fmla="*/ 158 w 344"/>
                  <a:gd name="T55" fmla="*/ 80 h 286"/>
                  <a:gd name="T56" fmla="*/ 172 w 344"/>
                  <a:gd name="T57" fmla="*/ 76 h 286"/>
                  <a:gd name="T58" fmla="*/ 178 w 344"/>
                  <a:gd name="T59" fmla="*/ 78 h 286"/>
                  <a:gd name="T60" fmla="*/ 192 w 344"/>
                  <a:gd name="T61" fmla="*/ 82 h 286"/>
                  <a:gd name="T62" fmla="*/ 202 w 344"/>
                  <a:gd name="T63" fmla="*/ 92 h 286"/>
                  <a:gd name="T64" fmla="*/ 208 w 344"/>
                  <a:gd name="T65" fmla="*/ 106 h 286"/>
                  <a:gd name="T66" fmla="*/ 208 w 344"/>
                  <a:gd name="T67" fmla="*/ 112 h 286"/>
                  <a:gd name="T68" fmla="*/ 204 w 344"/>
                  <a:gd name="T69" fmla="*/ 128 h 286"/>
                  <a:gd name="T70" fmla="*/ 196 w 344"/>
                  <a:gd name="T71" fmla="*/ 140 h 286"/>
                  <a:gd name="T72" fmla="*/ 126 w 344"/>
                  <a:gd name="T73" fmla="*/ 228 h 2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44" h="286">
                    <a:moveTo>
                      <a:pt x="288" y="0"/>
                    </a:moveTo>
                    <a:lnTo>
                      <a:pt x="56" y="0"/>
                    </a:lnTo>
                    <a:lnTo>
                      <a:pt x="56" y="0"/>
                    </a:lnTo>
                    <a:lnTo>
                      <a:pt x="44" y="2"/>
                    </a:lnTo>
                    <a:lnTo>
                      <a:pt x="34" y="6"/>
                    </a:lnTo>
                    <a:lnTo>
                      <a:pt x="24" y="10"/>
                    </a:lnTo>
                    <a:lnTo>
                      <a:pt x="16" y="18"/>
                    </a:lnTo>
                    <a:lnTo>
                      <a:pt x="10" y="26"/>
                    </a:lnTo>
                    <a:lnTo>
                      <a:pt x="4" y="36"/>
                    </a:lnTo>
                    <a:lnTo>
                      <a:pt x="2" y="46"/>
                    </a:lnTo>
                    <a:lnTo>
                      <a:pt x="0" y="58"/>
                    </a:lnTo>
                    <a:lnTo>
                      <a:pt x="0" y="230"/>
                    </a:lnTo>
                    <a:lnTo>
                      <a:pt x="0" y="230"/>
                    </a:lnTo>
                    <a:lnTo>
                      <a:pt x="2" y="242"/>
                    </a:lnTo>
                    <a:lnTo>
                      <a:pt x="4" y="252"/>
                    </a:lnTo>
                    <a:lnTo>
                      <a:pt x="10" y="262"/>
                    </a:lnTo>
                    <a:lnTo>
                      <a:pt x="16" y="270"/>
                    </a:lnTo>
                    <a:lnTo>
                      <a:pt x="24" y="278"/>
                    </a:lnTo>
                    <a:lnTo>
                      <a:pt x="34" y="282"/>
                    </a:lnTo>
                    <a:lnTo>
                      <a:pt x="44" y="286"/>
                    </a:lnTo>
                    <a:lnTo>
                      <a:pt x="56" y="286"/>
                    </a:lnTo>
                    <a:lnTo>
                      <a:pt x="288" y="286"/>
                    </a:lnTo>
                    <a:lnTo>
                      <a:pt x="288" y="286"/>
                    </a:lnTo>
                    <a:lnTo>
                      <a:pt x="300" y="286"/>
                    </a:lnTo>
                    <a:lnTo>
                      <a:pt x="310" y="282"/>
                    </a:lnTo>
                    <a:lnTo>
                      <a:pt x="320" y="278"/>
                    </a:lnTo>
                    <a:lnTo>
                      <a:pt x="328" y="270"/>
                    </a:lnTo>
                    <a:lnTo>
                      <a:pt x="334" y="262"/>
                    </a:lnTo>
                    <a:lnTo>
                      <a:pt x="340" y="252"/>
                    </a:lnTo>
                    <a:lnTo>
                      <a:pt x="344" y="242"/>
                    </a:lnTo>
                    <a:lnTo>
                      <a:pt x="344" y="230"/>
                    </a:lnTo>
                    <a:lnTo>
                      <a:pt x="344" y="58"/>
                    </a:lnTo>
                    <a:lnTo>
                      <a:pt x="344" y="58"/>
                    </a:lnTo>
                    <a:lnTo>
                      <a:pt x="344" y="46"/>
                    </a:lnTo>
                    <a:lnTo>
                      <a:pt x="340" y="36"/>
                    </a:lnTo>
                    <a:lnTo>
                      <a:pt x="334" y="26"/>
                    </a:lnTo>
                    <a:lnTo>
                      <a:pt x="328" y="18"/>
                    </a:lnTo>
                    <a:lnTo>
                      <a:pt x="320" y="10"/>
                    </a:lnTo>
                    <a:lnTo>
                      <a:pt x="310" y="6"/>
                    </a:lnTo>
                    <a:lnTo>
                      <a:pt x="300" y="2"/>
                    </a:lnTo>
                    <a:lnTo>
                      <a:pt x="288" y="0"/>
                    </a:lnTo>
                    <a:lnTo>
                      <a:pt x="288" y="0"/>
                    </a:lnTo>
                    <a:close/>
                    <a:moveTo>
                      <a:pt x="126" y="228"/>
                    </a:moveTo>
                    <a:lnTo>
                      <a:pt x="148" y="142"/>
                    </a:lnTo>
                    <a:lnTo>
                      <a:pt x="148" y="142"/>
                    </a:lnTo>
                    <a:lnTo>
                      <a:pt x="144" y="136"/>
                    </a:lnTo>
                    <a:lnTo>
                      <a:pt x="138" y="130"/>
                    </a:lnTo>
                    <a:lnTo>
                      <a:pt x="136" y="122"/>
                    </a:lnTo>
                    <a:lnTo>
                      <a:pt x="134" y="112"/>
                    </a:lnTo>
                    <a:lnTo>
                      <a:pt x="134" y="112"/>
                    </a:lnTo>
                    <a:lnTo>
                      <a:pt x="136" y="106"/>
                    </a:lnTo>
                    <a:lnTo>
                      <a:pt x="138" y="98"/>
                    </a:lnTo>
                    <a:lnTo>
                      <a:pt x="142" y="92"/>
                    </a:lnTo>
                    <a:lnTo>
                      <a:pt x="146" y="88"/>
                    </a:lnTo>
                    <a:lnTo>
                      <a:pt x="152" y="82"/>
                    </a:lnTo>
                    <a:lnTo>
                      <a:pt x="158" y="80"/>
                    </a:lnTo>
                    <a:lnTo>
                      <a:pt x="164" y="78"/>
                    </a:lnTo>
                    <a:lnTo>
                      <a:pt x="172" y="76"/>
                    </a:lnTo>
                    <a:lnTo>
                      <a:pt x="172" y="76"/>
                    </a:lnTo>
                    <a:lnTo>
                      <a:pt x="178" y="78"/>
                    </a:lnTo>
                    <a:lnTo>
                      <a:pt x="186" y="80"/>
                    </a:lnTo>
                    <a:lnTo>
                      <a:pt x="192" y="82"/>
                    </a:lnTo>
                    <a:lnTo>
                      <a:pt x="198" y="88"/>
                    </a:lnTo>
                    <a:lnTo>
                      <a:pt x="202" y="92"/>
                    </a:lnTo>
                    <a:lnTo>
                      <a:pt x="204" y="98"/>
                    </a:lnTo>
                    <a:lnTo>
                      <a:pt x="208" y="106"/>
                    </a:lnTo>
                    <a:lnTo>
                      <a:pt x="208" y="112"/>
                    </a:lnTo>
                    <a:lnTo>
                      <a:pt x="208" y="112"/>
                    </a:lnTo>
                    <a:lnTo>
                      <a:pt x="206" y="120"/>
                    </a:lnTo>
                    <a:lnTo>
                      <a:pt x="204" y="128"/>
                    </a:lnTo>
                    <a:lnTo>
                      <a:pt x="200" y="134"/>
                    </a:lnTo>
                    <a:lnTo>
                      <a:pt x="196" y="140"/>
                    </a:lnTo>
                    <a:lnTo>
                      <a:pt x="220" y="228"/>
                    </a:lnTo>
                    <a:lnTo>
                      <a:pt x="126" y="228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005EB8"/>
                  </a:solidFill>
                </a:endParaRPr>
              </a:p>
            </p:txBody>
          </p:sp>
          <p:sp>
            <p:nvSpPr>
              <p:cNvPr id="77" name="Freeform 6"/>
              <p:cNvSpPr>
                <a:spLocks/>
              </p:cNvSpPr>
              <p:nvPr userDrawn="1"/>
            </p:nvSpPr>
            <p:spPr bwMode="auto">
              <a:xfrm>
                <a:off x="7961313" y="101600"/>
                <a:ext cx="260350" cy="88900"/>
              </a:xfrm>
              <a:custGeom>
                <a:avLst/>
                <a:gdLst>
                  <a:gd name="T0" fmla="*/ 20 w 164"/>
                  <a:gd name="T1" fmla="*/ 56 h 56"/>
                  <a:gd name="T2" fmla="*/ 20 w 164"/>
                  <a:gd name="T3" fmla="*/ 56 h 56"/>
                  <a:gd name="T4" fmla="*/ 22 w 164"/>
                  <a:gd name="T5" fmla="*/ 46 h 56"/>
                  <a:gd name="T6" fmla="*/ 26 w 164"/>
                  <a:gd name="T7" fmla="*/ 36 h 56"/>
                  <a:gd name="T8" fmla="*/ 30 w 164"/>
                  <a:gd name="T9" fmla="*/ 30 h 56"/>
                  <a:gd name="T10" fmla="*/ 36 w 164"/>
                  <a:gd name="T11" fmla="*/ 26 h 56"/>
                  <a:gd name="T12" fmla="*/ 42 w 164"/>
                  <a:gd name="T13" fmla="*/ 22 h 56"/>
                  <a:gd name="T14" fmla="*/ 54 w 164"/>
                  <a:gd name="T15" fmla="*/ 20 h 56"/>
                  <a:gd name="T16" fmla="*/ 82 w 164"/>
                  <a:gd name="T17" fmla="*/ 20 h 56"/>
                  <a:gd name="T18" fmla="*/ 82 w 164"/>
                  <a:gd name="T19" fmla="*/ 20 h 56"/>
                  <a:gd name="T20" fmla="*/ 112 w 164"/>
                  <a:gd name="T21" fmla="*/ 20 h 56"/>
                  <a:gd name="T22" fmla="*/ 122 w 164"/>
                  <a:gd name="T23" fmla="*/ 22 h 56"/>
                  <a:gd name="T24" fmla="*/ 130 w 164"/>
                  <a:gd name="T25" fmla="*/ 26 h 56"/>
                  <a:gd name="T26" fmla="*/ 136 w 164"/>
                  <a:gd name="T27" fmla="*/ 30 h 56"/>
                  <a:gd name="T28" fmla="*/ 140 w 164"/>
                  <a:gd name="T29" fmla="*/ 36 h 56"/>
                  <a:gd name="T30" fmla="*/ 142 w 164"/>
                  <a:gd name="T31" fmla="*/ 46 h 56"/>
                  <a:gd name="T32" fmla="*/ 144 w 164"/>
                  <a:gd name="T33" fmla="*/ 56 h 56"/>
                  <a:gd name="T34" fmla="*/ 164 w 164"/>
                  <a:gd name="T35" fmla="*/ 56 h 56"/>
                  <a:gd name="T36" fmla="*/ 164 w 164"/>
                  <a:gd name="T37" fmla="*/ 56 h 56"/>
                  <a:gd name="T38" fmla="*/ 162 w 164"/>
                  <a:gd name="T39" fmla="*/ 38 h 56"/>
                  <a:gd name="T40" fmla="*/ 156 w 164"/>
                  <a:gd name="T41" fmla="*/ 24 h 56"/>
                  <a:gd name="T42" fmla="*/ 148 w 164"/>
                  <a:gd name="T43" fmla="*/ 14 h 56"/>
                  <a:gd name="T44" fmla="*/ 138 w 164"/>
                  <a:gd name="T45" fmla="*/ 6 h 56"/>
                  <a:gd name="T46" fmla="*/ 126 w 164"/>
                  <a:gd name="T47" fmla="*/ 2 h 56"/>
                  <a:gd name="T48" fmla="*/ 112 w 164"/>
                  <a:gd name="T49" fmla="*/ 0 h 56"/>
                  <a:gd name="T50" fmla="*/ 82 w 164"/>
                  <a:gd name="T51" fmla="*/ 0 h 56"/>
                  <a:gd name="T52" fmla="*/ 82 w 164"/>
                  <a:gd name="T53" fmla="*/ 0 h 56"/>
                  <a:gd name="T54" fmla="*/ 52 w 164"/>
                  <a:gd name="T55" fmla="*/ 0 h 56"/>
                  <a:gd name="T56" fmla="*/ 38 w 164"/>
                  <a:gd name="T57" fmla="*/ 2 h 56"/>
                  <a:gd name="T58" fmla="*/ 26 w 164"/>
                  <a:gd name="T59" fmla="*/ 6 h 56"/>
                  <a:gd name="T60" fmla="*/ 16 w 164"/>
                  <a:gd name="T61" fmla="*/ 14 h 56"/>
                  <a:gd name="T62" fmla="*/ 8 w 164"/>
                  <a:gd name="T63" fmla="*/ 24 h 56"/>
                  <a:gd name="T64" fmla="*/ 2 w 164"/>
                  <a:gd name="T65" fmla="*/ 38 h 56"/>
                  <a:gd name="T66" fmla="*/ 0 w 164"/>
                  <a:gd name="T67" fmla="*/ 56 h 56"/>
                  <a:gd name="T68" fmla="*/ 20 w 164"/>
                  <a:gd name="T69" fmla="*/ 5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64" h="56">
                    <a:moveTo>
                      <a:pt x="20" y="56"/>
                    </a:moveTo>
                    <a:lnTo>
                      <a:pt x="20" y="56"/>
                    </a:lnTo>
                    <a:lnTo>
                      <a:pt x="22" y="46"/>
                    </a:lnTo>
                    <a:lnTo>
                      <a:pt x="26" y="36"/>
                    </a:lnTo>
                    <a:lnTo>
                      <a:pt x="30" y="30"/>
                    </a:lnTo>
                    <a:lnTo>
                      <a:pt x="36" y="26"/>
                    </a:lnTo>
                    <a:lnTo>
                      <a:pt x="42" y="22"/>
                    </a:lnTo>
                    <a:lnTo>
                      <a:pt x="54" y="20"/>
                    </a:lnTo>
                    <a:lnTo>
                      <a:pt x="82" y="20"/>
                    </a:lnTo>
                    <a:lnTo>
                      <a:pt x="82" y="20"/>
                    </a:lnTo>
                    <a:lnTo>
                      <a:pt x="112" y="20"/>
                    </a:lnTo>
                    <a:lnTo>
                      <a:pt x="122" y="22"/>
                    </a:lnTo>
                    <a:lnTo>
                      <a:pt x="130" y="26"/>
                    </a:lnTo>
                    <a:lnTo>
                      <a:pt x="136" y="30"/>
                    </a:lnTo>
                    <a:lnTo>
                      <a:pt x="140" y="36"/>
                    </a:lnTo>
                    <a:lnTo>
                      <a:pt x="142" y="46"/>
                    </a:lnTo>
                    <a:lnTo>
                      <a:pt x="144" y="56"/>
                    </a:lnTo>
                    <a:lnTo>
                      <a:pt x="164" y="56"/>
                    </a:lnTo>
                    <a:lnTo>
                      <a:pt x="164" y="56"/>
                    </a:lnTo>
                    <a:lnTo>
                      <a:pt x="162" y="38"/>
                    </a:lnTo>
                    <a:lnTo>
                      <a:pt x="156" y="24"/>
                    </a:lnTo>
                    <a:lnTo>
                      <a:pt x="148" y="14"/>
                    </a:lnTo>
                    <a:lnTo>
                      <a:pt x="138" y="6"/>
                    </a:lnTo>
                    <a:lnTo>
                      <a:pt x="126" y="2"/>
                    </a:lnTo>
                    <a:lnTo>
                      <a:pt x="112" y="0"/>
                    </a:lnTo>
                    <a:lnTo>
                      <a:pt x="82" y="0"/>
                    </a:lnTo>
                    <a:lnTo>
                      <a:pt x="82" y="0"/>
                    </a:lnTo>
                    <a:lnTo>
                      <a:pt x="52" y="0"/>
                    </a:lnTo>
                    <a:lnTo>
                      <a:pt x="38" y="2"/>
                    </a:lnTo>
                    <a:lnTo>
                      <a:pt x="26" y="6"/>
                    </a:lnTo>
                    <a:lnTo>
                      <a:pt x="16" y="14"/>
                    </a:lnTo>
                    <a:lnTo>
                      <a:pt x="8" y="24"/>
                    </a:lnTo>
                    <a:lnTo>
                      <a:pt x="2" y="38"/>
                    </a:lnTo>
                    <a:lnTo>
                      <a:pt x="0" y="56"/>
                    </a:lnTo>
                    <a:lnTo>
                      <a:pt x="20" y="56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005EB8"/>
                  </a:solidFill>
                </a:endParaRPr>
              </a:p>
            </p:txBody>
          </p:sp>
        </p:grpSp>
        <p:sp>
          <p:nvSpPr>
            <p:cNvPr id="74" name="TextBox 73"/>
            <p:cNvSpPr txBox="1"/>
            <p:nvPr userDrawn="1"/>
          </p:nvSpPr>
          <p:spPr>
            <a:xfrm rot="16200000">
              <a:off x="8191736" y="232706"/>
              <a:ext cx="563729" cy="17081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510" dirty="0">
                  <a:solidFill>
                    <a:srgbClr val="FFFFFF"/>
                  </a:solidFill>
                </a:rPr>
                <a:t>strictly</a:t>
              </a:r>
            </a:p>
          </p:txBody>
        </p:sp>
        <p:sp>
          <p:nvSpPr>
            <p:cNvPr id="75" name="TextBox 74"/>
            <p:cNvSpPr txBox="1"/>
            <p:nvPr userDrawn="1"/>
          </p:nvSpPr>
          <p:spPr>
            <a:xfrm>
              <a:off x="8410801" y="506408"/>
              <a:ext cx="851855" cy="18158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580" dirty="0">
                  <a:solidFill>
                    <a:srgbClr val="FFFFFF"/>
                  </a:solidFill>
                </a:rPr>
                <a:t>CONFIDENTIAL</a:t>
              </a:r>
            </a:p>
          </p:txBody>
        </p:sp>
      </p:grpSp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3220455" y="790615"/>
            <a:ext cx="5361089" cy="2367496"/>
          </a:xfrm>
        </p:spPr>
        <p:txBody>
          <a:bodyPr anchor="b">
            <a:normAutofit/>
          </a:bodyPr>
          <a:lstStyle>
            <a:lvl1pPr>
              <a:defRPr sz="3200">
                <a:solidFill>
                  <a:schemeClr val="bg1"/>
                </a:solidFill>
              </a:defRPr>
            </a:lvl1pPr>
          </a:lstStyle>
          <a:p>
            <a:r>
              <a:rPr lang="en-US" noProof="0" smtClean="0"/>
              <a:t>Click to edit Master title style</a:t>
            </a:r>
            <a:endParaRPr lang="en-GB" noProof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580824" y="3240087"/>
            <a:ext cx="2730366" cy="1656045"/>
          </a:xfrm>
        </p:spPr>
        <p:txBody>
          <a:bodyPr>
            <a:normAutofit/>
          </a:bodyPr>
          <a:lstStyle>
            <a:lvl1pPr marL="0" indent="0" algn="r">
              <a:buNone/>
              <a:defRPr sz="1600">
                <a:solidFill>
                  <a:schemeClr val="tx2"/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noProof="0" smtClean="0"/>
              <a:t>Click to edit Master subtitle style</a:t>
            </a:r>
            <a:endParaRPr lang="en-GB" noProof="0"/>
          </a:p>
        </p:txBody>
      </p:sp>
      <p:cxnSp>
        <p:nvCxnSpPr>
          <p:cNvPr id="8" name="Conector recto 12"/>
          <p:cNvCxnSpPr/>
          <p:nvPr userDrawn="1"/>
        </p:nvCxnSpPr>
        <p:spPr>
          <a:xfrm flipH="1">
            <a:off x="490089" y="3158111"/>
            <a:ext cx="2730366" cy="0"/>
          </a:xfrm>
          <a:prstGeom prst="line">
            <a:avLst/>
          </a:prstGeom>
          <a:ln w="12700" cmpd="sng">
            <a:solidFill>
              <a:schemeClr val="bg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43" name="Freeform 6"/>
          <p:cNvSpPr>
            <a:spLocks/>
          </p:cNvSpPr>
          <p:nvPr userDrawn="1"/>
        </p:nvSpPr>
        <p:spPr bwMode="auto">
          <a:xfrm>
            <a:off x="6297247" y="4779265"/>
            <a:ext cx="228041" cy="240006"/>
          </a:xfrm>
          <a:custGeom>
            <a:avLst/>
            <a:gdLst>
              <a:gd name="T0" fmla="*/ 0 w 342"/>
              <a:gd name="T1" fmla="*/ 457 h 480"/>
              <a:gd name="T2" fmla="*/ 0 w 342"/>
              <a:gd name="T3" fmla="*/ 457 h 480"/>
              <a:gd name="T4" fmla="*/ 13 w 342"/>
              <a:gd name="T5" fmla="*/ 460 h 480"/>
              <a:gd name="T6" fmla="*/ 52 w 342"/>
              <a:gd name="T7" fmla="*/ 468 h 480"/>
              <a:gd name="T8" fmla="*/ 79 w 342"/>
              <a:gd name="T9" fmla="*/ 472 h 480"/>
              <a:gd name="T10" fmla="*/ 110 w 342"/>
              <a:gd name="T11" fmla="*/ 477 h 480"/>
              <a:gd name="T12" fmla="*/ 145 w 342"/>
              <a:gd name="T13" fmla="*/ 479 h 480"/>
              <a:gd name="T14" fmla="*/ 182 w 342"/>
              <a:gd name="T15" fmla="*/ 480 h 480"/>
              <a:gd name="T16" fmla="*/ 182 w 342"/>
              <a:gd name="T17" fmla="*/ 480 h 480"/>
              <a:gd name="T18" fmla="*/ 220 w 342"/>
              <a:gd name="T19" fmla="*/ 479 h 480"/>
              <a:gd name="T20" fmla="*/ 254 w 342"/>
              <a:gd name="T21" fmla="*/ 478 h 480"/>
              <a:gd name="T22" fmla="*/ 281 w 342"/>
              <a:gd name="T23" fmla="*/ 475 h 480"/>
              <a:gd name="T24" fmla="*/ 303 w 342"/>
              <a:gd name="T25" fmla="*/ 473 h 480"/>
              <a:gd name="T26" fmla="*/ 333 w 342"/>
              <a:gd name="T27" fmla="*/ 470 h 480"/>
              <a:gd name="T28" fmla="*/ 342 w 342"/>
              <a:gd name="T29" fmla="*/ 467 h 480"/>
              <a:gd name="T30" fmla="*/ 342 w 342"/>
              <a:gd name="T31" fmla="*/ 388 h 480"/>
              <a:gd name="T32" fmla="*/ 342 w 342"/>
              <a:gd name="T33" fmla="*/ 388 h 480"/>
              <a:gd name="T34" fmla="*/ 333 w 342"/>
              <a:gd name="T35" fmla="*/ 389 h 480"/>
              <a:gd name="T36" fmla="*/ 306 w 342"/>
              <a:gd name="T37" fmla="*/ 393 h 480"/>
              <a:gd name="T38" fmla="*/ 264 w 342"/>
              <a:gd name="T39" fmla="*/ 397 h 480"/>
              <a:gd name="T40" fmla="*/ 239 w 342"/>
              <a:gd name="T41" fmla="*/ 398 h 480"/>
              <a:gd name="T42" fmla="*/ 211 w 342"/>
              <a:gd name="T43" fmla="*/ 398 h 480"/>
              <a:gd name="T44" fmla="*/ 211 w 342"/>
              <a:gd name="T45" fmla="*/ 398 h 480"/>
              <a:gd name="T46" fmla="*/ 187 w 342"/>
              <a:gd name="T47" fmla="*/ 398 h 480"/>
              <a:gd name="T48" fmla="*/ 166 w 342"/>
              <a:gd name="T49" fmla="*/ 397 h 480"/>
              <a:gd name="T50" fmla="*/ 132 w 342"/>
              <a:gd name="T51" fmla="*/ 393 h 480"/>
              <a:gd name="T52" fmla="*/ 111 w 342"/>
              <a:gd name="T53" fmla="*/ 391 h 480"/>
              <a:gd name="T54" fmla="*/ 103 w 342"/>
              <a:gd name="T55" fmla="*/ 390 h 480"/>
              <a:gd name="T56" fmla="*/ 103 w 342"/>
              <a:gd name="T57" fmla="*/ 277 h 480"/>
              <a:gd name="T58" fmla="*/ 310 w 342"/>
              <a:gd name="T59" fmla="*/ 277 h 480"/>
              <a:gd name="T60" fmla="*/ 310 w 342"/>
              <a:gd name="T61" fmla="*/ 196 h 480"/>
              <a:gd name="T62" fmla="*/ 103 w 342"/>
              <a:gd name="T63" fmla="*/ 196 h 480"/>
              <a:gd name="T64" fmla="*/ 103 w 342"/>
              <a:gd name="T65" fmla="*/ 89 h 480"/>
              <a:gd name="T66" fmla="*/ 103 w 342"/>
              <a:gd name="T67" fmla="*/ 89 h 480"/>
              <a:gd name="T68" fmla="*/ 111 w 342"/>
              <a:gd name="T69" fmla="*/ 88 h 480"/>
              <a:gd name="T70" fmla="*/ 131 w 342"/>
              <a:gd name="T71" fmla="*/ 85 h 480"/>
              <a:gd name="T72" fmla="*/ 163 w 342"/>
              <a:gd name="T73" fmla="*/ 83 h 480"/>
              <a:gd name="T74" fmla="*/ 204 w 342"/>
              <a:gd name="T75" fmla="*/ 82 h 480"/>
              <a:gd name="T76" fmla="*/ 204 w 342"/>
              <a:gd name="T77" fmla="*/ 82 h 480"/>
              <a:gd name="T78" fmla="*/ 230 w 342"/>
              <a:gd name="T79" fmla="*/ 82 h 480"/>
              <a:gd name="T80" fmla="*/ 254 w 342"/>
              <a:gd name="T81" fmla="*/ 83 h 480"/>
              <a:gd name="T82" fmla="*/ 295 w 342"/>
              <a:gd name="T83" fmla="*/ 87 h 480"/>
              <a:gd name="T84" fmla="*/ 324 w 342"/>
              <a:gd name="T85" fmla="*/ 90 h 480"/>
              <a:gd name="T86" fmla="*/ 334 w 342"/>
              <a:gd name="T87" fmla="*/ 92 h 480"/>
              <a:gd name="T88" fmla="*/ 334 w 342"/>
              <a:gd name="T89" fmla="*/ 12 h 480"/>
              <a:gd name="T90" fmla="*/ 334 w 342"/>
              <a:gd name="T91" fmla="*/ 12 h 480"/>
              <a:gd name="T92" fmla="*/ 324 w 342"/>
              <a:gd name="T93" fmla="*/ 10 h 480"/>
              <a:gd name="T94" fmla="*/ 296 w 342"/>
              <a:gd name="T95" fmla="*/ 6 h 480"/>
              <a:gd name="T96" fmla="*/ 252 w 342"/>
              <a:gd name="T97" fmla="*/ 2 h 480"/>
              <a:gd name="T98" fmla="*/ 224 w 342"/>
              <a:gd name="T99" fmla="*/ 1 h 480"/>
              <a:gd name="T100" fmla="*/ 193 w 342"/>
              <a:gd name="T101" fmla="*/ 0 h 480"/>
              <a:gd name="T102" fmla="*/ 193 w 342"/>
              <a:gd name="T103" fmla="*/ 0 h 480"/>
              <a:gd name="T104" fmla="*/ 150 w 342"/>
              <a:gd name="T105" fmla="*/ 1 h 480"/>
              <a:gd name="T106" fmla="*/ 113 w 342"/>
              <a:gd name="T107" fmla="*/ 3 h 480"/>
              <a:gd name="T108" fmla="*/ 80 w 342"/>
              <a:gd name="T109" fmla="*/ 7 h 480"/>
              <a:gd name="T110" fmla="*/ 52 w 342"/>
              <a:gd name="T111" fmla="*/ 10 h 480"/>
              <a:gd name="T112" fmla="*/ 29 w 342"/>
              <a:gd name="T113" fmla="*/ 15 h 480"/>
              <a:gd name="T114" fmla="*/ 13 w 342"/>
              <a:gd name="T115" fmla="*/ 17 h 480"/>
              <a:gd name="T116" fmla="*/ 0 w 342"/>
              <a:gd name="T117" fmla="*/ 21 h 480"/>
              <a:gd name="T118" fmla="*/ 0 w 342"/>
              <a:gd name="T119" fmla="*/ 457 h 4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342" h="480">
                <a:moveTo>
                  <a:pt x="0" y="457"/>
                </a:moveTo>
                <a:lnTo>
                  <a:pt x="0" y="457"/>
                </a:lnTo>
                <a:lnTo>
                  <a:pt x="13" y="460"/>
                </a:lnTo>
                <a:lnTo>
                  <a:pt x="52" y="468"/>
                </a:lnTo>
                <a:lnTo>
                  <a:pt x="79" y="472"/>
                </a:lnTo>
                <a:lnTo>
                  <a:pt x="110" y="477"/>
                </a:lnTo>
                <a:lnTo>
                  <a:pt x="145" y="479"/>
                </a:lnTo>
                <a:lnTo>
                  <a:pt x="182" y="480"/>
                </a:lnTo>
                <a:lnTo>
                  <a:pt x="182" y="480"/>
                </a:lnTo>
                <a:lnTo>
                  <a:pt x="220" y="479"/>
                </a:lnTo>
                <a:lnTo>
                  <a:pt x="254" y="478"/>
                </a:lnTo>
                <a:lnTo>
                  <a:pt x="281" y="475"/>
                </a:lnTo>
                <a:lnTo>
                  <a:pt x="303" y="473"/>
                </a:lnTo>
                <a:lnTo>
                  <a:pt x="333" y="470"/>
                </a:lnTo>
                <a:lnTo>
                  <a:pt x="342" y="467"/>
                </a:lnTo>
                <a:lnTo>
                  <a:pt x="342" y="388"/>
                </a:lnTo>
                <a:lnTo>
                  <a:pt x="342" y="388"/>
                </a:lnTo>
                <a:lnTo>
                  <a:pt x="333" y="389"/>
                </a:lnTo>
                <a:lnTo>
                  <a:pt x="306" y="393"/>
                </a:lnTo>
                <a:lnTo>
                  <a:pt x="264" y="397"/>
                </a:lnTo>
                <a:lnTo>
                  <a:pt x="239" y="398"/>
                </a:lnTo>
                <a:lnTo>
                  <a:pt x="211" y="398"/>
                </a:lnTo>
                <a:lnTo>
                  <a:pt x="211" y="398"/>
                </a:lnTo>
                <a:lnTo>
                  <a:pt x="187" y="398"/>
                </a:lnTo>
                <a:lnTo>
                  <a:pt x="166" y="397"/>
                </a:lnTo>
                <a:lnTo>
                  <a:pt x="132" y="393"/>
                </a:lnTo>
                <a:lnTo>
                  <a:pt x="111" y="391"/>
                </a:lnTo>
                <a:lnTo>
                  <a:pt x="103" y="390"/>
                </a:lnTo>
                <a:lnTo>
                  <a:pt x="103" y="277"/>
                </a:lnTo>
                <a:lnTo>
                  <a:pt x="310" y="277"/>
                </a:lnTo>
                <a:lnTo>
                  <a:pt x="310" y="196"/>
                </a:lnTo>
                <a:lnTo>
                  <a:pt x="103" y="196"/>
                </a:lnTo>
                <a:lnTo>
                  <a:pt x="103" y="89"/>
                </a:lnTo>
                <a:lnTo>
                  <a:pt x="103" y="89"/>
                </a:lnTo>
                <a:lnTo>
                  <a:pt x="111" y="88"/>
                </a:lnTo>
                <a:lnTo>
                  <a:pt x="131" y="85"/>
                </a:lnTo>
                <a:lnTo>
                  <a:pt x="163" y="83"/>
                </a:lnTo>
                <a:lnTo>
                  <a:pt x="204" y="82"/>
                </a:lnTo>
                <a:lnTo>
                  <a:pt x="204" y="82"/>
                </a:lnTo>
                <a:lnTo>
                  <a:pt x="230" y="82"/>
                </a:lnTo>
                <a:lnTo>
                  <a:pt x="254" y="83"/>
                </a:lnTo>
                <a:lnTo>
                  <a:pt x="295" y="87"/>
                </a:lnTo>
                <a:lnTo>
                  <a:pt x="324" y="90"/>
                </a:lnTo>
                <a:lnTo>
                  <a:pt x="334" y="92"/>
                </a:lnTo>
                <a:lnTo>
                  <a:pt x="334" y="12"/>
                </a:lnTo>
                <a:lnTo>
                  <a:pt x="334" y="12"/>
                </a:lnTo>
                <a:lnTo>
                  <a:pt x="324" y="10"/>
                </a:lnTo>
                <a:lnTo>
                  <a:pt x="296" y="6"/>
                </a:lnTo>
                <a:lnTo>
                  <a:pt x="252" y="2"/>
                </a:lnTo>
                <a:lnTo>
                  <a:pt x="224" y="1"/>
                </a:lnTo>
                <a:lnTo>
                  <a:pt x="193" y="0"/>
                </a:lnTo>
                <a:lnTo>
                  <a:pt x="193" y="0"/>
                </a:lnTo>
                <a:lnTo>
                  <a:pt x="150" y="1"/>
                </a:lnTo>
                <a:lnTo>
                  <a:pt x="113" y="3"/>
                </a:lnTo>
                <a:lnTo>
                  <a:pt x="80" y="7"/>
                </a:lnTo>
                <a:lnTo>
                  <a:pt x="52" y="10"/>
                </a:lnTo>
                <a:lnTo>
                  <a:pt x="29" y="15"/>
                </a:lnTo>
                <a:lnTo>
                  <a:pt x="13" y="17"/>
                </a:lnTo>
                <a:lnTo>
                  <a:pt x="0" y="21"/>
                </a:lnTo>
                <a:lnTo>
                  <a:pt x="0" y="457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rgbClr val="005EB8"/>
              </a:solidFill>
            </a:endParaRPr>
          </a:p>
        </p:txBody>
      </p:sp>
      <p:sp>
        <p:nvSpPr>
          <p:cNvPr id="44" name="Freeform 7"/>
          <p:cNvSpPr>
            <a:spLocks/>
          </p:cNvSpPr>
          <p:nvPr userDrawn="1"/>
        </p:nvSpPr>
        <p:spPr bwMode="auto">
          <a:xfrm>
            <a:off x="5117036" y="4779271"/>
            <a:ext cx="372067" cy="237006"/>
          </a:xfrm>
          <a:custGeom>
            <a:avLst/>
            <a:gdLst>
              <a:gd name="T0" fmla="*/ 288 w 558"/>
              <a:gd name="T1" fmla="*/ 276 h 473"/>
              <a:gd name="T2" fmla="*/ 288 w 558"/>
              <a:gd name="T3" fmla="*/ 276 h 473"/>
              <a:gd name="T4" fmla="*/ 283 w 558"/>
              <a:gd name="T5" fmla="*/ 288 h 473"/>
              <a:gd name="T6" fmla="*/ 280 w 558"/>
              <a:gd name="T7" fmla="*/ 302 h 473"/>
              <a:gd name="T8" fmla="*/ 280 w 558"/>
              <a:gd name="T9" fmla="*/ 302 h 473"/>
              <a:gd name="T10" fmla="*/ 275 w 558"/>
              <a:gd name="T11" fmla="*/ 288 h 473"/>
              <a:gd name="T12" fmla="*/ 272 w 558"/>
              <a:gd name="T13" fmla="*/ 276 h 473"/>
              <a:gd name="T14" fmla="*/ 180 w 558"/>
              <a:gd name="T15" fmla="*/ 44 h 473"/>
              <a:gd name="T16" fmla="*/ 180 w 558"/>
              <a:gd name="T17" fmla="*/ 44 h 473"/>
              <a:gd name="T18" fmla="*/ 173 w 558"/>
              <a:gd name="T19" fmla="*/ 31 h 473"/>
              <a:gd name="T20" fmla="*/ 166 w 558"/>
              <a:gd name="T21" fmla="*/ 21 h 473"/>
              <a:gd name="T22" fmla="*/ 158 w 558"/>
              <a:gd name="T23" fmla="*/ 13 h 473"/>
              <a:gd name="T24" fmla="*/ 149 w 558"/>
              <a:gd name="T25" fmla="*/ 8 h 473"/>
              <a:gd name="T26" fmla="*/ 137 w 558"/>
              <a:gd name="T27" fmla="*/ 3 h 473"/>
              <a:gd name="T28" fmla="*/ 125 w 558"/>
              <a:gd name="T29" fmla="*/ 1 h 473"/>
              <a:gd name="T30" fmla="*/ 111 w 558"/>
              <a:gd name="T31" fmla="*/ 1 h 473"/>
              <a:gd name="T32" fmla="*/ 95 w 558"/>
              <a:gd name="T33" fmla="*/ 0 h 473"/>
              <a:gd name="T34" fmla="*/ 95 w 558"/>
              <a:gd name="T35" fmla="*/ 0 h 473"/>
              <a:gd name="T36" fmla="*/ 66 w 558"/>
              <a:gd name="T37" fmla="*/ 1 h 473"/>
              <a:gd name="T38" fmla="*/ 47 w 558"/>
              <a:gd name="T39" fmla="*/ 2 h 473"/>
              <a:gd name="T40" fmla="*/ 0 w 558"/>
              <a:gd name="T41" fmla="*/ 473 h 473"/>
              <a:gd name="T42" fmla="*/ 105 w 558"/>
              <a:gd name="T43" fmla="*/ 473 h 473"/>
              <a:gd name="T44" fmla="*/ 128 w 558"/>
              <a:gd name="T45" fmla="*/ 157 h 473"/>
              <a:gd name="T46" fmla="*/ 227 w 558"/>
              <a:gd name="T47" fmla="*/ 396 h 473"/>
              <a:gd name="T48" fmla="*/ 227 w 558"/>
              <a:gd name="T49" fmla="*/ 396 h 473"/>
              <a:gd name="T50" fmla="*/ 230 w 558"/>
              <a:gd name="T51" fmla="*/ 403 h 473"/>
              <a:gd name="T52" fmla="*/ 235 w 558"/>
              <a:gd name="T53" fmla="*/ 408 h 473"/>
              <a:gd name="T54" fmla="*/ 240 w 558"/>
              <a:gd name="T55" fmla="*/ 413 h 473"/>
              <a:gd name="T56" fmla="*/ 245 w 558"/>
              <a:gd name="T57" fmla="*/ 417 h 473"/>
              <a:gd name="T58" fmla="*/ 252 w 558"/>
              <a:gd name="T59" fmla="*/ 419 h 473"/>
              <a:gd name="T60" fmla="*/ 260 w 558"/>
              <a:gd name="T61" fmla="*/ 421 h 473"/>
              <a:gd name="T62" fmla="*/ 270 w 558"/>
              <a:gd name="T63" fmla="*/ 422 h 473"/>
              <a:gd name="T64" fmla="*/ 280 w 558"/>
              <a:gd name="T65" fmla="*/ 422 h 473"/>
              <a:gd name="T66" fmla="*/ 280 w 558"/>
              <a:gd name="T67" fmla="*/ 422 h 473"/>
              <a:gd name="T68" fmla="*/ 290 w 558"/>
              <a:gd name="T69" fmla="*/ 422 h 473"/>
              <a:gd name="T70" fmla="*/ 299 w 558"/>
              <a:gd name="T71" fmla="*/ 421 h 473"/>
              <a:gd name="T72" fmla="*/ 307 w 558"/>
              <a:gd name="T73" fmla="*/ 419 h 473"/>
              <a:gd name="T74" fmla="*/ 314 w 558"/>
              <a:gd name="T75" fmla="*/ 417 h 473"/>
              <a:gd name="T76" fmla="*/ 320 w 558"/>
              <a:gd name="T77" fmla="*/ 413 h 473"/>
              <a:gd name="T78" fmla="*/ 325 w 558"/>
              <a:gd name="T79" fmla="*/ 408 h 473"/>
              <a:gd name="T80" fmla="*/ 328 w 558"/>
              <a:gd name="T81" fmla="*/ 403 h 473"/>
              <a:gd name="T82" fmla="*/ 332 w 558"/>
              <a:gd name="T83" fmla="*/ 396 h 473"/>
              <a:gd name="T84" fmla="*/ 431 w 558"/>
              <a:gd name="T85" fmla="*/ 157 h 473"/>
              <a:gd name="T86" fmla="*/ 454 w 558"/>
              <a:gd name="T87" fmla="*/ 473 h 473"/>
              <a:gd name="T88" fmla="*/ 558 w 558"/>
              <a:gd name="T89" fmla="*/ 473 h 473"/>
              <a:gd name="T90" fmla="*/ 511 w 558"/>
              <a:gd name="T91" fmla="*/ 2 h 473"/>
              <a:gd name="T92" fmla="*/ 511 w 558"/>
              <a:gd name="T93" fmla="*/ 2 h 473"/>
              <a:gd name="T94" fmla="*/ 494 w 558"/>
              <a:gd name="T95" fmla="*/ 1 h 473"/>
              <a:gd name="T96" fmla="*/ 464 w 558"/>
              <a:gd name="T97" fmla="*/ 0 h 473"/>
              <a:gd name="T98" fmla="*/ 464 w 558"/>
              <a:gd name="T99" fmla="*/ 0 h 473"/>
              <a:gd name="T100" fmla="*/ 448 w 558"/>
              <a:gd name="T101" fmla="*/ 1 h 473"/>
              <a:gd name="T102" fmla="*/ 434 w 558"/>
              <a:gd name="T103" fmla="*/ 1 h 473"/>
              <a:gd name="T104" fmla="*/ 421 w 558"/>
              <a:gd name="T105" fmla="*/ 3 h 473"/>
              <a:gd name="T106" fmla="*/ 411 w 558"/>
              <a:gd name="T107" fmla="*/ 8 h 473"/>
              <a:gd name="T108" fmla="*/ 401 w 558"/>
              <a:gd name="T109" fmla="*/ 13 h 473"/>
              <a:gd name="T110" fmla="*/ 393 w 558"/>
              <a:gd name="T111" fmla="*/ 21 h 473"/>
              <a:gd name="T112" fmla="*/ 386 w 558"/>
              <a:gd name="T113" fmla="*/ 31 h 473"/>
              <a:gd name="T114" fmla="*/ 380 w 558"/>
              <a:gd name="T115" fmla="*/ 44 h 473"/>
              <a:gd name="T116" fmla="*/ 288 w 558"/>
              <a:gd name="T117" fmla="*/ 276 h 4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558" h="473">
                <a:moveTo>
                  <a:pt x="288" y="276"/>
                </a:moveTo>
                <a:lnTo>
                  <a:pt x="288" y="276"/>
                </a:lnTo>
                <a:lnTo>
                  <a:pt x="283" y="288"/>
                </a:lnTo>
                <a:lnTo>
                  <a:pt x="280" y="302"/>
                </a:lnTo>
                <a:lnTo>
                  <a:pt x="280" y="302"/>
                </a:lnTo>
                <a:lnTo>
                  <a:pt x="275" y="288"/>
                </a:lnTo>
                <a:lnTo>
                  <a:pt x="272" y="276"/>
                </a:lnTo>
                <a:lnTo>
                  <a:pt x="180" y="44"/>
                </a:lnTo>
                <a:lnTo>
                  <a:pt x="180" y="44"/>
                </a:lnTo>
                <a:lnTo>
                  <a:pt x="173" y="31"/>
                </a:lnTo>
                <a:lnTo>
                  <a:pt x="166" y="21"/>
                </a:lnTo>
                <a:lnTo>
                  <a:pt x="158" y="13"/>
                </a:lnTo>
                <a:lnTo>
                  <a:pt x="149" y="8"/>
                </a:lnTo>
                <a:lnTo>
                  <a:pt x="137" y="3"/>
                </a:lnTo>
                <a:lnTo>
                  <a:pt x="125" y="1"/>
                </a:lnTo>
                <a:lnTo>
                  <a:pt x="111" y="1"/>
                </a:lnTo>
                <a:lnTo>
                  <a:pt x="95" y="0"/>
                </a:lnTo>
                <a:lnTo>
                  <a:pt x="95" y="0"/>
                </a:lnTo>
                <a:lnTo>
                  <a:pt x="66" y="1"/>
                </a:lnTo>
                <a:lnTo>
                  <a:pt x="47" y="2"/>
                </a:lnTo>
                <a:lnTo>
                  <a:pt x="0" y="473"/>
                </a:lnTo>
                <a:lnTo>
                  <a:pt x="105" y="473"/>
                </a:lnTo>
                <a:lnTo>
                  <a:pt x="128" y="157"/>
                </a:lnTo>
                <a:lnTo>
                  <a:pt x="227" y="396"/>
                </a:lnTo>
                <a:lnTo>
                  <a:pt x="227" y="396"/>
                </a:lnTo>
                <a:lnTo>
                  <a:pt x="230" y="403"/>
                </a:lnTo>
                <a:lnTo>
                  <a:pt x="235" y="408"/>
                </a:lnTo>
                <a:lnTo>
                  <a:pt x="240" y="413"/>
                </a:lnTo>
                <a:lnTo>
                  <a:pt x="245" y="417"/>
                </a:lnTo>
                <a:lnTo>
                  <a:pt x="252" y="419"/>
                </a:lnTo>
                <a:lnTo>
                  <a:pt x="260" y="421"/>
                </a:lnTo>
                <a:lnTo>
                  <a:pt x="270" y="422"/>
                </a:lnTo>
                <a:lnTo>
                  <a:pt x="280" y="422"/>
                </a:lnTo>
                <a:lnTo>
                  <a:pt x="280" y="422"/>
                </a:lnTo>
                <a:lnTo>
                  <a:pt x="290" y="422"/>
                </a:lnTo>
                <a:lnTo>
                  <a:pt x="299" y="421"/>
                </a:lnTo>
                <a:lnTo>
                  <a:pt x="307" y="419"/>
                </a:lnTo>
                <a:lnTo>
                  <a:pt x="314" y="417"/>
                </a:lnTo>
                <a:lnTo>
                  <a:pt x="320" y="413"/>
                </a:lnTo>
                <a:lnTo>
                  <a:pt x="325" y="408"/>
                </a:lnTo>
                <a:lnTo>
                  <a:pt x="328" y="403"/>
                </a:lnTo>
                <a:lnTo>
                  <a:pt x="332" y="396"/>
                </a:lnTo>
                <a:lnTo>
                  <a:pt x="431" y="157"/>
                </a:lnTo>
                <a:lnTo>
                  <a:pt x="454" y="473"/>
                </a:lnTo>
                <a:lnTo>
                  <a:pt x="558" y="473"/>
                </a:lnTo>
                <a:lnTo>
                  <a:pt x="511" y="2"/>
                </a:lnTo>
                <a:lnTo>
                  <a:pt x="511" y="2"/>
                </a:lnTo>
                <a:lnTo>
                  <a:pt x="494" y="1"/>
                </a:lnTo>
                <a:lnTo>
                  <a:pt x="464" y="0"/>
                </a:lnTo>
                <a:lnTo>
                  <a:pt x="464" y="0"/>
                </a:lnTo>
                <a:lnTo>
                  <a:pt x="448" y="1"/>
                </a:lnTo>
                <a:lnTo>
                  <a:pt x="434" y="1"/>
                </a:lnTo>
                <a:lnTo>
                  <a:pt x="421" y="3"/>
                </a:lnTo>
                <a:lnTo>
                  <a:pt x="411" y="8"/>
                </a:lnTo>
                <a:lnTo>
                  <a:pt x="401" y="13"/>
                </a:lnTo>
                <a:lnTo>
                  <a:pt x="393" y="21"/>
                </a:lnTo>
                <a:lnTo>
                  <a:pt x="386" y="31"/>
                </a:lnTo>
                <a:lnTo>
                  <a:pt x="380" y="44"/>
                </a:lnTo>
                <a:lnTo>
                  <a:pt x="288" y="276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rgbClr val="005EB8"/>
              </a:solidFill>
            </a:endParaRPr>
          </a:p>
        </p:txBody>
      </p:sp>
      <p:sp>
        <p:nvSpPr>
          <p:cNvPr id="45" name="Freeform 8"/>
          <p:cNvSpPr>
            <a:spLocks/>
          </p:cNvSpPr>
          <p:nvPr userDrawn="1"/>
        </p:nvSpPr>
        <p:spPr bwMode="auto">
          <a:xfrm>
            <a:off x="4830969" y="4912769"/>
            <a:ext cx="128023" cy="66002"/>
          </a:xfrm>
          <a:custGeom>
            <a:avLst/>
            <a:gdLst>
              <a:gd name="T0" fmla="*/ 192 w 192"/>
              <a:gd name="T1" fmla="*/ 105 h 130"/>
              <a:gd name="T2" fmla="*/ 192 w 192"/>
              <a:gd name="T3" fmla="*/ 105 h 130"/>
              <a:gd name="T4" fmla="*/ 170 w 192"/>
              <a:gd name="T5" fmla="*/ 112 h 130"/>
              <a:gd name="T6" fmla="*/ 141 w 192"/>
              <a:gd name="T7" fmla="*/ 121 h 130"/>
              <a:gd name="T8" fmla="*/ 124 w 192"/>
              <a:gd name="T9" fmla="*/ 124 h 130"/>
              <a:gd name="T10" fmla="*/ 108 w 192"/>
              <a:gd name="T11" fmla="*/ 128 h 130"/>
              <a:gd name="T12" fmla="*/ 92 w 192"/>
              <a:gd name="T13" fmla="*/ 130 h 130"/>
              <a:gd name="T14" fmla="*/ 76 w 192"/>
              <a:gd name="T15" fmla="*/ 130 h 130"/>
              <a:gd name="T16" fmla="*/ 76 w 192"/>
              <a:gd name="T17" fmla="*/ 130 h 130"/>
              <a:gd name="T18" fmla="*/ 61 w 192"/>
              <a:gd name="T19" fmla="*/ 130 h 130"/>
              <a:gd name="T20" fmla="*/ 46 w 192"/>
              <a:gd name="T21" fmla="*/ 128 h 130"/>
              <a:gd name="T22" fmla="*/ 34 w 192"/>
              <a:gd name="T23" fmla="*/ 123 h 130"/>
              <a:gd name="T24" fmla="*/ 28 w 192"/>
              <a:gd name="T25" fmla="*/ 121 h 130"/>
              <a:gd name="T26" fmla="*/ 22 w 192"/>
              <a:gd name="T27" fmla="*/ 117 h 130"/>
              <a:gd name="T28" fmla="*/ 17 w 192"/>
              <a:gd name="T29" fmla="*/ 113 h 130"/>
              <a:gd name="T30" fmla="*/ 13 w 192"/>
              <a:gd name="T31" fmla="*/ 109 h 130"/>
              <a:gd name="T32" fmla="*/ 9 w 192"/>
              <a:gd name="T33" fmla="*/ 104 h 130"/>
              <a:gd name="T34" fmla="*/ 6 w 192"/>
              <a:gd name="T35" fmla="*/ 98 h 130"/>
              <a:gd name="T36" fmla="*/ 4 w 192"/>
              <a:gd name="T37" fmla="*/ 92 h 130"/>
              <a:gd name="T38" fmla="*/ 3 w 192"/>
              <a:gd name="T39" fmla="*/ 85 h 130"/>
              <a:gd name="T40" fmla="*/ 1 w 192"/>
              <a:gd name="T41" fmla="*/ 77 h 130"/>
              <a:gd name="T42" fmla="*/ 0 w 192"/>
              <a:gd name="T43" fmla="*/ 69 h 130"/>
              <a:gd name="T44" fmla="*/ 0 w 192"/>
              <a:gd name="T45" fmla="*/ 69 h 130"/>
              <a:gd name="T46" fmla="*/ 1 w 192"/>
              <a:gd name="T47" fmla="*/ 55 h 130"/>
              <a:gd name="T48" fmla="*/ 5 w 192"/>
              <a:gd name="T49" fmla="*/ 42 h 130"/>
              <a:gd name="T50" fmla="*/ 7 w 192"/>
              <a:gd name="T51" fmla="*/ 37 h 130"/>
              <a:gd name="T52" fmla="*/ 11 w 192"/>
              <a:gd name="T53" fmla="*/ 31 h 130"/>
              <a:gd name="T54" fmla="*/ 15 w 192"/>
              <a:gd name="T55" fmla="*/ 26 h 130"/>
              <a:gd name="T56" fmla="*/ 19 w 192"/>
              <a:gd name="T57" fmla="*/ 22 h 130"/>
              <a:gd name="T58" fmla="*/ 24 w 192"/>
              <a:gd name="T59" fmla="*/ 18 h 130"/>
              <a:gd name="T60" fmla="*/ 30 w 192"/>
              <a:gd name="T61" fmla="*/ 15 h 130"/>
              <a:gd name="T62" fmla="*/ 37 w 192"/>
              <a:gd name="T63" fmla="*/ 11 h 130"/>
              <a:gd name="T64" fmla="*/ 44 w 192"/>
              <a:gd name="T65" fmla="*/ 9 h 130"/>
              <a:gd name="T66" fmla="*/ 62 w 192"/>
              <a:gd name="T67" fmla="*/ 5 h 130"/>
              <a:gd name="T68" fmla="*/ 82 w 192"/>
              <a:gd name="T69" fmla="*/ 3 h 130"/>
              <a:gd name="T70" fmla="*/ 192 w 192"/>
              <a:gd name="T71" fmla="*/ 0 h 130"/>
              <a:gd name="T72" fmla="*/ 192 w 192"/>
              <a:gd name="T73" fmla="*/ 105 h 1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92" h="130">
                <a:moveTo>
                  <a:pt x="192" y="105"/>
                </a:moveTo>
                <a:lnTo>
                  <a:pt x="192" y="105"/>
                </a:lnTo>
                <a:lnTo>
                  <a:pt x="170" y="112"/>
                </a:lnTo>
                <a:lnTo>
                  <a:pt x="141" y="121"/>
                </a:lnTo>
                <a:lnTo>
                  <a:pt x="124" y="124"/>
                </a:lnTo>
                <a:lnTo>
                  <a:pt x="108" y="128"/>
                </a:lnTo>
                <a:lnTo>
                  <a:pt x="92" y="130"/>
                </a:lnTo>
                <a:lnTo>
                  <a:pt x="76" y="130"/>
                </a:lnTo>
                <a:lnTo>
                  <a:pt x="76" y="130"/>
                </a:lnTo>
                <a:lnTo>
                  <a:pt x="61" y="130"/>
                </a:lnTo>
                <a:lnTo>
                  <a:pt x="46" y="128"/>
                </a:lnTo>
                <a:lnTo>
                  <a:pt x="34" y="123"/>
                </a:lnTo>
                <a:lnTo>
                  <a:pt x="28" y="121"/>
                </a:lnTo>
                <a:lnTo>
                  <a:pt x="22" y="117"/>
                </a:lnTo>
                <a:lnTo>
                  <a:pt x="17" y="113"/>
                </a:lnTo>
                <a:lnTo>
                  <a:pt x="13" y="109"/>
                </a:lnTo>
                <a:lnTo>
                  <a:pt x="9" y="104"/>
                </a:lnTo>
                <a:lnTo>
                  <a:pt x="6" y="98"/>
                </a:lnTo>
                <a:lnTo>
                  <a:pt x="4" y="92"/>
                </a:lnTo>
                <a:lnTo>
                  <a:pt x="3" y="85"/>
                </a:lnTo>
                <a:lnTo>
                  <a:pt x="1" y="77"/>
                </a:lnTo>
                <a:lnTo>
                  <a:pt x="0" y="69"/>
                </a:lnTo>
                <a:lnTo>
                  <a:pt x="0" y="69"/>
                </a:lnTo>
                <a:lnTo>
                  <a:pt x="1" y="55"/>
                </a:lnTo>
                <a:lnTo>
                  <a:pt x="5" y="42"/>
                </a:lnTo>
                <a:lnTo>
                  <a:pt x="7" y="37"/>
                </a:lnTo>
                <a:lnTo>
                  <a:pt x="11" y="31"/>
                </a:lnTo>
                <a:lnTo>
                  <a:pt x="15" y="26"/>
                </a:lnTo>
                <a:lnTo>
                  <a:pt x="19" y="22"/>
                </a:lnTo>
                <a:lnTo>
                  <a:pt x="24" y="18"/>
                </a:lnTo>
                <a:lnTo>
                  <a:pt x="30" y="15"/>
                </a:lnTo>
                <a:lnTo>
                  <a:pt x="37" y="11"/>
                </a:lnTo>
                <a:lnTo>
                  <a:pt x="44" y="9"/>
                </a:lnTo>
                <a:lnTo>
                  <a:pt x="62" y="5"/>
                </a:lnTo>
                <a:lnTo>
                  <a:pt x="82" y="3"/>
                </a:lnTo>
                <a:lnTo>
                  <a:pt x="192" y="0"/>
                </a:lnTo>
                <a:lnTo>
                  <a:pt x="192" y="105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rgbClr val="005EB8"/>
              </a:solidFill>
            </a:endParaRPr>
          </a:p>
        </p:txBody>
      </p:sp>
      <p:sp>
        <p:nvSpPr>
          <p:cNvPr id="46" name="Freeform 9"/>
          <p:cNvSpPr>
            <a:spLocks/>
          </p:cNvSpPr>
          <p:nvPr userDrawn="1"/>
        </p:nvSpPr>
        <p:spPr bwMode="auto">
          <a:xfrm>
            <a:off x="4762951" y="4779265"/>
            <a:ext cx="264048" cy="240006"/>
          </a:xfrm>
          <a:custGeom>
            <a:avLst/>
            <a:gdLst>
              <a:gd name="T0" fmla="*/ 231 w 397"/>
              <a:gd name="T1" fmla="*/ 0 h 480"/>
              <a:gd name="T2" fmla="*/ 166 w 397"/>
              <a:gd name="T3" fmla="*/ 5 h 480"/>
              <a:gd name="T4" fmla="*/ 109 w 397"/>
              <a:gd name="T5" fmla="*/ 14 h 480"/>
              <a:gd name="T6" fmla="*/ 66 w 397"/>
              <a:gd name="T7" fmla="*/ 25 h 480"/>
              <a:gd name="T8" fmla="*/ 37 w 397"/>
              <a:gd name="T9" fmla="*/ 37 h 480"/>
              <a:gd name="T10" fmla="*/ 59 w 397"/>
              <a:gd name="T11" fmla="*/ 114 h 480"/>
              <a:gd name="T12" fmla="*/ 104 w 397"/>
              <a:gd name="T13" fmla="*/ 102 h 480"/>
              <a:gd name="T14" fmla="*/ 150 w 397"/>
              <a:gd name="T15" fmla="*/ 92 h 480"/>
              <a:gd name="T16" fmla="*/ 201 w 397"/>
              <a:gd name="T17" fmla="*/ 89 h 480"/>
              <a:gd name="T18" fmla="*/ 222 w 397"/>
              <a:gd name="T19" fmla="*/ 90 h 480"/>
              <a:gd name="T20" fmla="*/ 248 w 397"/>
              <a:gd name="T21" fmla="*/ 95 h 480"/>
              <a:gd name="T22" fmla="*/ 263 w 397"/>
              <a:gd name="T23" fmla="*/ 100 h 480"/>
              <a:gd name="T24" fmla="*/ 275 w 397"/>
              <a:gd name="T25" fmla="*/ 110 h 480"/>
              <a:gd name="T26" fmla="*/ 283 w 397"/>
              <a:gd name="T27" fmla="*/ 121 h 480"/>
              <a:gd name="T28" fmla="*/ 289 w 397"/>
              <a:gd name="T29" fmla="*/ 135 h 480"/>
              <a:gd name="T30" fmla="*/ 292 w 397"/>
              <a:gd name="T31" fmla="*/ 153 h 480"/>
              <a:gd name="T32" fmla="*/ 292 w 397"/>
              <a:gd name="T33" fmla="*/ 197 h 480"/>
              <a:gd name="T34" fmla="*/ 201 w 397"/>
              <a:gd name="T35" fmla="*/ 197 h 480"/>
              <a:gd name="T36" fmla="*/ 148 w 397"/>
              <a:gd name="T37" fmla="*/ 201 h 480"/>
              <a:gd name="T38" fmla="*/ 105 w 397"/>
              <a:gd name="T39" fmla="*/ 210 h 480"/>
              <a:gd name="T40" fmla="*/ 69 w 397"/>
              <a:gd name="T41" fmla="*/ 224 h 480"/>
              <a:gd name="T42" fmla="*/ 43 w 397"/>
              <a:gd name="T43" fmla="*/ 242 h 480"/>
              <a:gd name="T44" fmla="*/ 23 w 397"/>
              <a:gd name="T45" fmla="*/ 264 h 480"/>
              <a:gd name="T46" fmla="*/ 10 w 397"/>
              <a:gd name="T47" fmla="*/ 288 h 480"/>
              <a:gd name="T48" fmla="*/ 2 w 397"/>
              <a:gd name="T49" fmla="*/ 316 h 480"/>
              <a:gd name="T50" fmla="*/ 0 w 397"/>
              <a:gd name="T51" fmla="*/ 344 h 480"/>
              <a:gd name="T52" fmla="*/ 1 w 397"/>
              <a:gd name="T53" fmla="*/ 362 h 480"/>
              <a:gd name="T54" fmla="*/ 8 w 397"/>
              <a:gd name="T55" fmla="*/ 395 h 480"/>
              <a:gd name="T56" fmla="*/ 22 w 397"/>
              <a:gd name="T57" fmla="*/ 421 h 480"/>
              <a:gd name="T58" fmla="*/ 39 w 397"/>
              <a:gd name="T59" fmla="*/ 442 h 480"/>
              <a:gd name="T60" fmla="*/ 61 w 397"/>
              <a:gd name="T61" fmla="*/ 458 h 480"/>
              <a:gd name="T62" fmla="*/ 86 w 397"/>
              <a:gd name="T63" fmla="*/ 468 h 480"/>
              <a:gd name="T64" fmla="*/ 114 w 397"/>
              <a:gd name="T65" fmla="*/ 475 h 480"/>
              <a:gd name="T66" fmla="*/ 141 w 397"/>
              <a:gd name="T67" fmla="*/ 479 h 480"/>
              <a:gd name="T68" fmla="*/ 155 w 397"/>
              <a:gd name="T69" fmla="*/ 480 h 480"/>
              <a:gd name="T70" fmla="*/ 185 w 397"/>
              <a:gd name="T71" fmla="*/ 478 h 480"/>
              <a:gd name="T72" fmla="*/ 236 w 397"/>
              <a:gd name="T73" fmla="*/ 468 h 480"/>
              <a:gd name="T74" fmla="*/ 271 w 397"/>
              <a:gd name="T75" fmla="*/ 456 h 480"/>
              <a:gd name="T76" fmla="*/ 292 w 397"/>
              <a:gd name="T77" fmla="*/ 445 h 480"/>
              <a:gd name="T78" fmla="*/ 297 w 397"/>
              <a:gd name="T79" fmla="*/ 444 h 480"/>
              <a:gd name="T80" fmla="*/ 304 w 397"/>
              <a:gd name="T81" fmla="*/ 447 h 480"/>
              <a:gd name="T82" fmla="*/ 320 w 397"/>
              <a:gd name="T83" fmla="*/ 453 h 480"/>
              <a:gd name="T84" fmla="*/ 350 w 397"/>
              <a:gd name="T85" fmla="*/ 460 h 480"/>
              <a:gd name="T86" fmla="*/ 397 w 397"/>
              <a:gd name="T87" fmla="*/ 463 h 480"/>
              <a:gd name="T88" fmla="*/ 397 w 397"/>
              <a:gd name="T89" fmla="*/ 137 h 480"/>
              <a:gd name="T90" fmla="*/ 395 w 397"/>
              <a:gd name="T91" fmla="*/ 103 h 480"/>
              <a:gd name="T92" fmla="*/ 387 w 397"/>
              <a:gd name="T93" fmla="*/ 74 h 480"/>
              <a:gd name="T94" fmla="*/ 373 w 397"/>
              <a:gd name="T95" fmla="*/ 51 h 480"/>
              <a:gd name="T96" fmla="*/ 353 w 397"/>
              <a:gd name="T97" fmla="*/ 32 h 480"/>
              <a:gd name="T98" fmla="*/ 330 w 397"/>
              <a:gd name="T99" fmla="*/ 17 h 480"/>
              <a:gd name="T100" fmla="*/ 301 w 397"/>
              <a:gd name="T101" fmla="*/ 8 h 480"/>
              <a:gd name="T102" fmla="*/ 268 w 397"/>
              <a:gd name="T103" fmla="*/ 2 h 480"/>
              <a:gd name="T104" fmla="*/ 231 w 397"/>
              <a:gd name="T105" fmla="*/ 0 h 4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397" h="480">
                <a:moveTo>
                  <a:pt x="231" y="0"/>
                </a:moveTo>
                <a:lnTo>
                  <a:pt x="231" y="0"/>
                </a:lnTo>
                <a:lnTo>
                  <a:pt x="198" y="1"/>
                </a:lnTo>
                <a:lnTo>
                  <a:pt x="166" y="5"/>
                </a:lnTo>
                <a:lnTo>
                  <a:pt x="136" y="8"/>
                </a:lnTo>
                <a:lnTo>
                  <a:pt x="109" y="14"/>
                </a:lnTo>
                <a:lnTo>
                  <a:pt x="86" y="20"/>
                </a:lnTo>
                <a:lnTo>
                  <a:pt x="66" y="25"/>
                </a:lnTo>
                <a:lnTo>
                  <a:pt x="49" y="31"/>
                </a:lnTo>
                <a:lnTo>
                  <a:pt x="37" y="37"/>
                </a:lnTo>
                <a:lnTo>
                  <a:pt x="59" y="114"/>
                </a:lnTo>
                <a:lnTo>
                  <a:pt x="59" y="114"/>
                </a:lnTo>
                <a:lnTo>
                  <a:pt x="71" y="110"/>
                </a:lnTo>
                <a:lnTo>
                  <a:pt x="104" y="102"/>
                </a:lnTo>
                <a:lnTo>
                  <a:pt x="125" y="97"/>
                </a:lnTo>
                <a:lnTo>
                  <a:pt x="150" y="92"/>
                </a:lnTo>
                <a:lnTo>
                  <a:pt x="175" y="90"/>
                </a:lnTo>
                <a:lnTo>
                  <a:pt x="201" y="89"/>
                </a:lnTo>
                <a:lnTo>
                  <a:pt x="201" y="89"/>
                </a:lnTo>
                <a:lnTo>
                  <a:pt x="222" y="90"/>
                </a:lnTo>
                <a:lnTo>
                  <a:pt x="240" y="92"/>
                </a:lnTo>
                <a:lnTo>
                  <a:pt x="248" y="95"/>
                </a:lnTo>
                <a:lnTo>
                  <a:pt x="257" y="97"/>
                </a:lnTo>
                <a:lnTo>
                  <a:pt x="263" y="100"/>
                </a:lnTo>
                <a:lnTo>
                  <a:pt x="269" y="105"/>
                </a:lnTo>
                <a:lnTo>
                  <a:pt x="275" y="110"/>
                </a:lnTo>
                <a:lnTo>
                  <a:pt x="280" y="114"/>
                </a:lnTo>
                <a:lnTo>
                  <a:pt x="283" y="121"/>
                </a:lnTo>
                <a:lnTo>
                  <a:pt x="286" y="128"/>
                </a:lnTo>
                <a:lnTo>
                  <a:pt x="289" y="135"/>
                </a:lnTo>
                <a:lnTo>
                  <a:pt x="291" y="144"/>
                </a:lnTo>
                <a:lnTo>
                  <a:pt x="292" y="153"/>
                </a:lnTo>
                <a:lnTo>
                  <a:pt x="292" y="164"/>
                </a:lnTo>
                <a:lnTo>
                  <a:pt x="292" y="197"/>
                </a:lnTo>
                <a:lnTo>
                  <a:pt x="201" y="197"/>
                </a:lnTo>
                <a:lnTo>
                  <a:pt x="201" y="197"/>
                </a:lnTo>
                <a:lnTo>
                  <a:pt x="174" y="198"/>
                </a:lnTo>
                <a:lnTo>
                  <a:pt x="148" y="201"/>
                </a:lnTo>
                <a:lnTo>
                  <a:pt x="125" y="204"/>
                </a:lnTo>
                <a:lnTo>
                  <a:pt x="105" y="210"/>
                </a:lnTo>
                <a:lnTo>
                  <a:pt x="86" y="216"/>
                </a:lnTo>
                <a:lnTo>
                  <a:pt x="69" y="224"/>
                </a:lnTo>
                <a:lnTo>
                  <a:pt x="55" y="232"/>
                </a:lnTo>
                <a:lnTo>
                  <a:pt x="43" y="242"/>
                </a:lnTo>
                <a:lnTo>
                  <a:pt x="32" y="253"/>
                </a:lnTo>
                <a:lnTo>
                  <a:pt x="23" y="264"/>
                </a:lnTo>
                <a:lnTo>
                  <a:pt x="16" y="276"/>
                </a:lnTo>
                <a:lnTo>
                  <a:pt x="10" y="288"/>
                </a:lnTo>
                <a:lnTo>
                  <a:pt x="6" y="302"/>
                </a:lnTo>
                <a:lnTo>
                  <a:pt x="2" y="316"/>
                </a:lnTo>
                <a:lnTo>
                  <a:pt x="1" y="330"/>
                </a:lnTo>
                <a:lnTo>
                  <a:pt x="0" y="344"/>
                </a:lnTo>
                <a:lnTo>
                  <a:pt x="0" y="344"/>
                </a:lnTo>
                <a:lnTo>
                  <a:pt x="1" y="362"/>
                </a:lnTo>
                <a:lnTo>
                  <a:pt x="3" y="380"/>
                </a:lnTo>
                <a:lnTo>
                  <a:pt x="8" y="395"/>
                </a:lnTo>
                <a:lnTo>
                  <a:pt x="14" y="408"/>
                </a:lnTo>
                <a:lnTo>
                  <a:pt x="22" y="421"/>
                </a:lnTo>
                <a:lnTo>
                  <a:pt x="30" y="433"/>
                </a:lnTo>
                <a:lnTo>
                  <a:pt x="39" y="442"/>
                </a:lnTo>
                <a:lnTo>
                  <a:pt x="51" y="450"/>
                </a:lnTo>
                <a:lnTo>
                  <a:pt x="61" y="458"/>
                </a:lnTo>
                <a:lnTo>
                  <a:pt x="74" y="464"/>
                </a:lnTo>
                <a:lnTo>
                  <a:pt x="86" y="468"/>
                </a:lnTo>
                <a:lnTo>
                  <a:pt x="100" y="473"/>
                </a:lnTo>
                <a:lnTo>
                  <a:pt x="114" y="475"/>
                </a:lnTo>
                <a:lnTo>
                  <a:pt x="128" y="478"/>
                </a:lnTo>
                <a:lnTo>
                  <a:pt x="141" y="479"/>
                </a:lnTo>
                <a:lnTo>
                  <a:pt x="155" y="480"/>
                </a:lnTo>
                <a:lnTo>
                  <a:pt x="155" y="480"/>
                </a:lnTo>
                <a:lnTo>
                  <a:pt x="170" y="479"/>
                </a:lnTo>
                <a:lnTo>
                  <a:pt x="185" y="478"/>
                </a:lnTo>
                <a:lnTo>
                  <a:pt x="213" y="474"/>
                </a:lnTo>
                <a:lnTo>
                  <a:pt x="236" y="468"/>
                </a:lnTo>
                <a:lnTo>
                  <a:pt x="255" y="462"/>
                </a:lnTo>
                <a:lnTo>
                  <a:pt x="271" y="456"/>
                </a:lnTo>
                <a:lnTo>
                  <a:pt x="284" y="450"/>
                </a:lnTo>
                <a:lnTo>
                  <a:pt x="292" y="445"/>
                </a:lnTo>
                <a:lnTo>
                  <a:pt x="297" y="444"/>
                </a:lnTo>
                <a:lnTo>
                  <a:pt x="297" y="444"/>
                </a:lnTo>
                <a:lnTo>
                  <a:pt x="299" y="445"/>
                </a:lnTo>
                <a:lnTo>
                  <a:pt x="304" y="447"/>
                </a:lnTo>
                <a:lnTo>
                  <a:pt x="311" y="450"/>
                </a:lnTo>
                <a:lnTo>
                  <a:pt x="320" y="453"/>
                </a:lnTo>
                <a:lnTo>
                  <a:pt x="332" y="457"/>
                </a:lnTo>
                <a:lnTo>
                  <a:pt x="350" y="460"/>
                </a:lnTo>
                <a:lnTo>
                  <a:pt x="370" y="462"/>
                </a:lnTo>
                <a:lnTo>
                  <a:pt x="397" y="463"/>
                </a:lnTo>
                <a:lnTo>
                  <a:pt x="397" y="137"/>
                </a:lnTo>
                <a:lnTo>
                  <a:pt x="397" y="137"/>
                </a:lnTo>
                <a:lnTo>
                  <a:pt x="397" y="119"/>
                </a:lnTo>
                <a:lnTo>
                  <a:pt x="395" y="103"/>
                </a:lnTo>
                <a:lnTo>
                  <a:pt x="391" y="88"/>
                </a:lnTo>
                <a:lnTo>
                  <a:pt x="387" y="74"/>
                </a:lnTo>
                <a:lnTo>
                  <a:pt x="380" y="62"/>
                </a:lnTo>
                <a:lnTo>
                  <a:pt x="373" y="51"/>
                </a:lnTo>
                <a:lnTo>
                  <a:pt x="364" y="40"/>
                </a:lnTo>
                <a:lnTo>
                  <a:pt x="353" y="32"/>
                </a:lnTo>
                <a:lnTo>
                  <a:pt x="343" y="24"/>
                </a:lnTo>
                <a:lnTo>
                  <a:pt x="330" y="17"/>
                </a:lnTo>
                <a:lnTo>
                  <a:pt x="316" y="13"/>
                </a:lnTo>
                <a:lnTo>
                  <a:pt x="301" y="8"/>
                </a:lnTo>
                <a:lnTo>
                  <a:pt x="285" y="5"/>
                </a:lnTo>
                <a:lnTo>
                  <a:pt x="268" y="2"/>
                </a:lnTo>
                <a:lnTo>
                  <a:pt x="251" y="1"/>
                </a:lnTo>
                <a:lnTo>
                  <a:pt x="231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rgbClr val="005EB8"/>
              </a:solidFill>
            </a:endParaRPr>
          </a:p>
        </p:txBody>
      </p:sp>
      <p:sp>
        <p:nvSpPr>
          <p:cNvPr id="47" name="Freeform 10"/>
          <p:cNvSpPr>
            <a:spLocks/>
          </p:cNvSpPr>
          <p:nvPr userDrawn="1"/>
        </p:nvSpPr>
        <p:spPr bwMode="auto">
          <a:xfrm>
            <a:off x="5625115" y="4912769"/>
            <a:ext cx="128023" cy="66002"/>
          </a:xfrm>
          <a:custGeom>
            <a:avLst/>
            <a:gdLst>
              <a:gd name="T0" fmla="*/ 192 w 192"/>
              <a:gd name="T1" fmla="*/ 105 h 130"/>
              <a:gd name="T2" fmla="*/ 192 w 192"/>
              <a:gd name="T3" fmla="*/ 105 h 130"/>
              <a:gd name="T4" fmla="*/ 170 w 192"/>
              <a:gd name="T5" fmla="*/ 112 h 130"/>
              <a:gd name="T6" fmla="*/ 140 w 192"/>
              <a:gd name="T7" fmla="*/ 121 h 130"/>
              <a:gd name="T8" fmla="*/ 124 w 192"/>
              <a:gd name="T9" fmla="*/ 124 h 130"/>
              <a:gd name="T10" fmla="*/ 107 w 192"/>
              <a:gd name="T11" fmla="*/ 128 h 130"/>
              <a:gd name="T12" fmla="*/ 91 w 192"/>
              <a:gd name="T13" fmla="*/ 130 h 130"/>
              <a:gd name="T14" fmla="*/ 76 w 192"/>
              <a:gd name="T15" fmla="*/ 130 h 130"/>
              <a:gd name="T16" fmla="*/ 76 w 192"/>
              <a:gd name="T17" fmla="*/ 130 h 130"/>
              <a:gd name="T18" fmla="*/ 60 w 192"/>
              <a:gd name="T19" fmla="*/ 130 h 130"/>
              <a:gd name="T20" fmla="*/ 46 w 192"/>
              <a:gd name="T21" fmla="*/ 128 h 130"/>
              <a:gd name="T22" fmla="*/ 32 w 192"/>
              <a:gd name="T23" fmla="*/ 123 h 130"/>
              <a:gd name="T24" fmla="*/ 26 w 192"/>
              <a:gd name="T25" fmla="*/ 121 h 130"/>
              <a:gd name="T26" fmla="*/ 22 w 192"/>
              <a:gd name="T27" fmla="*/ 117 h 130"/>
              <a:gd name="T28" fmla="*/ 17 w 192"/>
              <a:gd name="T29" fmla="*/ 113 h 130"/>
              <a:gd name="T30" fmla="*/ 13 w 192"/>
              <a:gd name="T31" fmla="*/ 109 h 130"/>
              <a:gd name="T32" fmla="*/ 9 w 192"/>
              <a:gd name="T33" fmla="*/ 104 h 130"/>
              <a:gd name="T34" fmla="*/ 6 w 192"/>
              <a:gd name="T35" fmla="*/ 98 h 130"/>
              <a:gd name="T36" fmla="*/ 3 w 192"/>
              <a:gd name="T37" fmla="*/ 92 h 130"/>
              <a:gd name="T38" fmla="*/ 1 w 192"/>
              <a:gd name="T39" fmla="*/ 85 h 130"/>
              <a:gd name="T40" fmla="*/ 0 w 192"/>
              <a:gd name="T41" fmla="*/ 77 h 130"/>
              <a:gd name="T42" fmla="*/ 0 w 192"/>
              <a:gd name="T43" fmla="*/ 69 h 130"/>
              <a:gd name="T44" fmla="*/ 0 w 192"/>
              <a:gd name="T45" fmla="*/ 69 h 130"/>
              <a:gd name="T46" fmla="*/ 1 w 192"/>
              <a:gd name="T47" fmla="*/ 55 h 130"/>
              <a:gd name="T48" fmla="*/ 5 w 192"/>
              <a:gd name="T49" fmla="*/ 42 h 130"/>
              <a:gd name="T50" fmla="*/ 7 w 192"/>
              <a:gd name="T51" fmla="*/ 37 h 130"/>
              <a:gd name="T52" fmla="*/ 10 w 192"/>
              <a:gd name="T53" fmla="*/ 31 h 130"/>
              <a:gd name="T54" fmla="*/ 14 w 192"/>
              <a:gd name="T55" fmla="*/ 26 h 130"/>
              <a:gd name="T56" fmla="*/ 18 w 192"/>
              <a:gd name="T57" fmla="*/ 22 h 130"/>
              <a:gd name="T58" fmla="*/ 24 w 192"/>
              <a:gd name="T59" fmla="*/ 18 h 130"/>
              <a:gd name="T60" fmla="*/ 30 w 192"/>
              <a:gd name="T61" fmla="*/ 15 h 130"/>
              <a:gd name="T62" fmla="*/ 37 w 192"/>
              <a:gd name="T63" fmla="*/ 11 h 130"/>
              <a:gd name="T64" fmla="*/ 44 w 192"/>
              <a:gd name="T65" fmla="*/ 9 h 130"/>
              <a:gd name="T66" fmla="*/ 61 w 192"/>
              <a:gd name="T67" fmla="*/ 5 h 130"/>
              <a:gd name="T68" fmla="*/ 82 w 192"/>
              <a:gd name="T69" fmla="*/ 3 h 130"/>
              <a:gd name="T70" fmla="*/ 192 w 192"/>
              <a:gd name="T71" fmla="*/ 0 h 130"/>
              <a:gd name="T72" fmla="*/ 192 w 192"/>
              <a:gd name="T73" fmla="*/ 105 h 1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92" h="130">
                <a:moveTo>
                  <a:pt x="192" y="105"/>
                </a:moveTo>
                <a:lnTo>
                  <a:pt x="192" y="105"/>
                </a:lnTo>
                <a:lnTo>
                  <a:pt x="170" y="112"/>
                </a:lnTo>
                <a:lnTo>
                  <a:pt x="140" y="121"/>
                </a:lnTo>
                <a:lnTo>
                  <a:pt x="124" y="124"/>
                </a:lnTo>
                <a:lnTo>
                  <a:pt x="107" y="128"/>
                </a:lnTo>
                <a:lnTo>
                  <a:pt x="91" y="130"/>
                </a:lnTo>
                <a:lnTo>
                  <a:pt x="76" y="130"/>
                </a:lnTo>
                <a:lnTo>
                  <a:pt x="76" y="130"/>
                </a:lnTo>
                <a:lnTo>
                  <a:pt x="60" y="130"/>
                </a:lnTo>
                <a:lnTo>
                  <a:pt x="46" y="128"/>
                </a:lnTo>
                <a:lnTo>
                  <a:pt x="32" y="123"/>
                </a:lnTo>
                <a:lnTo>
                  <a:pt x="26" y="121"/>
                </a:lnTo>
                <a:lnTo>
                  <a:pt x="22" y="117"/>
                </a:lnTo>
                <a:lnTo>
                  <a:pt x="17" y="113"/>
                </a:lnTo>
                <a:lnTo>
                  <a:pt x="13" y="109"/>
                </a:lnTo>
                <a:lnTo>
                  <a:pt x="9" y="104"/>
                </a:lnTo>
                <a:lnTo>
                  <a:pt x="6" y="98"/>
                </a:lnTo>
                <a:lnTo>
                  <a:pt x="3" y="92"/>
                </a:lnTo>
                <a:lnTo>
                  <a:pt x="1" y="85"/>
                </a:lnTo>
                <a:lnTo>
                  <a:pt x="0" y="77"/>
                </a:lnTo>
                <a:lnTo>
                  <a:pt x="0" y="69"/>
                </a:lnTo>
                <a:lnTo>
                  <a:pt x="0" y="69"/>
                </a:lnTo>
                <a:lnTo>
                  <a:pt x="1" y="55"/>
                </a:lnTo>
                <a:lnTo>
                  <a:pt x="5" y="42"/>
                </a:lnTo>
                <a:lnTo>
                  <a:pt x="7" y="37"/>
                </a:lnTo>
                <a:lnTo>
                  <a:pt x="10" y="31"/>
                </a:lnTo>
                <a:lnTo>
                  <a:pt x="14" y="26"/>
                </a:lnTo>
                <a:lnTo>
                  <a:pt x="18" y="22"/>
                </a:lnTo>
                <a:lnTo>
                  <a:pt x="24" y="18"/>
                </a:lnTo>
                <a:lnTo>
                  <a:pt x="30" y="15"/>
                </a:lnTo>
                <a:lnTo>
                  <a:pt x="37" y="11"/>
                </a:lnTo>
                <a:lnTo>
                  <a:pt x="44" y="9"/>
                </a:lnTo>
                <a:lnTo>
                  <a:pt x="61" y="5"/>
                </a:lnTo>
                <a:lnTo>
                  <a:pt x="82" y="3"/>
                </a:lnTo>
                <a:lnTo>
                  <a:pt x="192" y="0"/>
                </a:lnTo>
                <a:lnTo>
                  <a:pt x="192" y="105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rgbClr val="005EB8"/>
              </a:solidFill>
            </a:endParaRPr>
          </a:p>
        </p:txBody>
      </p:sp>
      <p:sp>
        <p:nvSpPr>
          <p:cNvPr id="48" name="Freeform 11"/>
          <p:cNvSpPr>
            <a:spLocks/>
          </p:cNvSpPr>
          <p:nvPr userDrawn="1"/>
        </p:nvSpPr>
        <p:spPr bwMode="auto">
          <a:xfrm>
            <a:off x="5557100" y="4779265"/>
            <a:ext cx="266049" cy="240006"/>
          </a:xfrm>
          <a:custGeom>
            <a:avLst/>
            <a:gdLst>
              <a:gd name="T0" fmla="*/ 231 w 397"/>
              <a:gd name="T1" fmla="*/ 0 h 480"/>
              <a:gd name="T2" fmla="*/ 165 w 397"/>
              <a:gd name="T3" fmla="*/ 5 h 480"/>
              <a:gd name="T4" fmla="*/ 109 w 397"/>
              <a:gd name="T5" fmla="*/ 14 h 480"/>
              <a:gd name="T6" fmla="*/ 65 w 397"/>
              <a:gd name="T7" fmla="*/ 25 h 480"/>
              <a:gd name="T8" fmla="*/ 37 w 397"/>
              <a:gd name="T9" fmla="*/ 37 h 480"/>
              <a:gd name="T10" fmla="*/ 58 w 397"/>
              <a:gd name="T11" fmla="*/ 114 h 480"/>
              <a:gd name="T12" fmla="*/ 103 w 397"/>
              <a:gd name="T13" fmla="*/ 102 h 480"/>
              <a:gd name="T14" fmla="*/ 148 w 397"/>
              <a:gd name="T15" fmla="*/ 92 h 480"/>
              <a:gd name="T16" fmla="*/ 200 w 397"/>
              <a:gd name="T17" fmla="*/ 89 h 480"/>
              <a:gd name="T18" fmla="*/ 222 w 397"/>
              <a:gd name="T19" fmla="*/ 90 h 480"/>
              <a:gd name="T20" fmla="*/ 248 w 397"/>
              <a:gd name="T21" fmla="*/ 95 h 480"/>
              <a:gd name="T22" fmla="*/ 262 w 397"/>
              <a:gd name="T23" fmla="*/ 100 h 480"/>
              <a:gd name="T24" fmla="*/ 274 w 397"/>
              <a:gd name="T25" fmla="*/ 110 h 480"/>
              <a:gd name="T26" fmla="*/ 283 w 397"/>
              <a:gd name="T27" fmla="*/ 121 h 480"/>
              <a:gd name="T28" fmla="*/ 289 w 397"/>
              <a:gd name="T29" fmla="*/ 135 h 480"/>
              <a:gd name="T30" fmla="*/ 291 w 397"/>
              <a:gd name="T31" fmla="*/ 153 h 480"/>
              <a:gd name="T32" fmla="*/ 292 w 397"/>
              <a:gd name="T33" fmla="*/ 197 h 480"/>
              <a:gd name="T34" fmla="*/ 200 w 397"/>
              <a:gd name="T35" fmla="*/ 197 h 480"/>
              <a:gd name="T36" fmla="*/ 147 w 397"/>
              <a:gd name="T37" fmla="*/ 201 h 480"/>
              <a:gd name="T38" fmla="*/ 103 w 397"/>
              <a:gd name="T39" fmla="*/ 210 h 480"/>
              <a:gd name="T40" fmla="*/ 69 w 397"/>
              <a:gd name="T41" fmla="*/ 224 h 480"/>
              <a:gd name="T42" fmla="*/ 42 w 397"/>
              <a:gd name="T43" fmla="*/ 242 h 480"/>
              <a:gd name="T44" fmla="*/ 23 w 397"/>
              <a:gd name="T45" fmla="*/ 264 h 480"/>
              <a:gd name="T46" fmla="*/ 9 w 397"/>
              <a:gd name="T47" fmla="*/ 288 h 480"/>
              <a:gd name="T48" fmla="*/ 2 w 397"/>
              <a:gd name="T49" fmla="*/ 316 h 480"/>
              <a:gd name="T50" fmla="*/ 0 w 397"/>
              <a:gd name="T51" fmla="*/ 344 h 480"/>
              <a:gd name="T52" fmla="*/ 1 w 397"/>
              <a:gd name="T53" fmla="*/ 362 h 480"/>
              <a:gd name="T54" fmla="*/ 8 w 397"/>
              <a:gd name="T55" fmla="*/ 395 h 480"/>
              <a:gd name="T56" fmla="*/ 20 w 397"/>
              <a:gd name="T57" fmla="*/ 421 h 480"/>
              <a:gd name="T58" fmla="*/ 39 w 397"/>
              <a:gd name="T59" fmla="*/ 442 h 480"/>
              <a:gd name="T60" fmla="*/ 61 w 397"/>
              <a:gd name="T61" fmla="*/ 458 h 480"/>
              <a:gd name="T62" fmla="*/ 86 w 397"/>
              <a:gd name="T63" fmla="*/ 468 h 480"/>
              <a:gd name="T64" fmla="*/ 113 w 397"/>
              <a:gd name="T65" fmla="*/ 475 h 480"/>
              <a:gd name="T66" fmla="*/ 140 w 397"/>
              <a:gd name="T67" fmla="*/ 479 h 480"/>
              <a:gd name="T68" fmla="*/ 154 w 397"/>
              <a:gd name="T69" fmla="*/ 480 h 480"/>
              <a:gd name="T70" fmla="*/ 185 w 397"/>
              <a:gd name="T71" fmla="*/ 478 h 480"/>
              <a:gd name="T72" fmla="*/ 236 w 397"/>
              <a:gd name="T73" fmla="*/ 468 h 480"/>
              <a:gd name="T74" fmla="*/ 271 w 397"/>
              <a:gd name="T75" fmla="*/ 456 h 480"/>
              <a:gd name="T76" fmla="*/ 292 w 397"/>
              <a:gd name="T77" fmla="*/ 445 h 480"/>
              <a:gd name="T78" fmla="*/ 297 w 397"/>
              <a:gd name="T79" fmla="*/ 444 h 480"/>
              <a:gd name="T80" fmla="*/ 302 w 397"/>
              <a:gd name="T81" fmla="*/ 447 h 480"/>
              <a:gd name="T82" fmla="*/ 318 w 397"/>
              <a:gd name="T83" fmla="*/ 453 h 480"/>
              <a:gd name="T84" fmla="*/ 348 w 397"/>
              <a:gd name="T85" fmla="*/ 460 h 480"/>
              <a:gd name="T86" fmla="*/ 397 w 397"/>
              <a:gd name="T87" fmla="*/ 463 h 480"/>
              <a:gd name="T88" fmla="*/ 397 w 397"/>
              <a:gd name="T89" fmla="*/ 137 h 480"/>
              <a:gd name="T90" fmla="*/ 394 w 397"/>
              <a:gd name="T91" fmla="*/ 103 h 480"/>
              <a:gd name="T92" fmla="*/ 385 w 397"/>
              <a:gd name="T93" fmla="*/ 74 h 480"/>
              <a:gd name="T94" fmla="*/ 371 w 397"/>
              <a:gd name="T95" fmla="*/ 51 h 480"/>
              <a:gd name="T96" fmla="*/ 353 w 397"/>
              <a:gd name="T97" fmla="*/ 32 h 480"/>
              <a:gd name="T98" fmla="*/ 329 w 397"/>
              <a:gd name="T99" fmla="*/ 17 h 480"/>
              <a:gd name="T100" fmla="*/ 301 w 397"/>
              <a:gd name="T101" fmla="*/ 8 h 480"/>
              <a:gd name="T102" fmla="*/ 268 w 397"/>
              <a:gd name="T103" fmla="*/ 2 h 480"/>
              <a:gd name="T104" fmla="*/ 231 w 397"/>
              <a:gd name="T105" fmla="*/ 0 h 4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397" h="480">
                <a:moveTo>
                  <a:pt x="231" y="0"/>
                </a:moveTo>
                <a:lnTo>
                  <a:pt x="231" y="0"/>
                </a:lnTo>
                <a:lnTo>
                  <a:pt x="196" y="1"/>
                </a:lnTo>
                <a:lnTo>
                  <a:pt x="165" y="5"/>
                </a:lnTo>
                <a:lnTo>
                  <a:pt x="136" y="8"/>
                </a:lnTo>
                <a:lnTo>
                  <a:pt x="109" y="14"/>
                </a:lnTo>
                <a:lnTo>
                  <a:pt x="86" y="20"/>
                </a:lnTo>
                <a:lnTo>
                  <a:pt x="65" y="25"/>
                </a:lnTo>
                <a:lnTo>
                  <a:pt x="49" y="31"/>
                </a:lnTo>
                <a:lnTo>
                  <a:pt x="37" y="37"/>
                </a:lnTo>
                <a:lnTo>
                  <a:pt x="58" y="114"/>
                </a:lnTo>
                <a:lnTo>
                  <a:pt x="58" y="114"/>
                </a:lnTo>
                <a:lnTo>
                  <a:pt x="71" y="110"/>
                </a:lnTo>
                <a:lnTo>
                  <a:pt x="103" y="102"/>
                </a:lnTo>
                <a:lnTo>
                  <a:pt x="124" y="97"/>
                </a:lnTo>
                <a:lnTo>
                  <a:pt x="148" y="92"/>
                </a:lnTo>
                <a:lnTo>
                  <a:pt x="173" y="90"/>
                </a:lnTo>
                <a:lnTo>
                  <a:pt x="200" y="89"/>
                </a:lnTo>
                <a:lnTo>
                  <a:pt x="200" y="89"/>
                </a:lnTo>
                <a:lnTo>
                  <a:pt x="222" y="90"/>
                </a:lnTo>
                <a:lnTo>
                  <a:pt x="240" y="92"/>
                </a:lnTo>
                <a:lnTo>
                  <a:pt x="248" y="95"/>
                </a:lnTo>
                <a:lnTo>
                  <a:pt x="255" y="97"/>
                </a:lnTo>
                <a:lnTo>
                  <a:pt x="262" y="100"/>
                </a:lnTo>
                <a:lnTo>
                  <a:pt x="269" y="105"/>
                </a:lnTo>
                <a:lnTo>
                  <a:pt x="274" y="110"/>
                </a:lnTo>
                <a:lnTo>
                  <a:pt x="278" y="114"/>
                </a:lnTo>
                <a:lnTo>
                  <a:pt x="283" y="121"/>
                </a:lnTo>
                <a:lnTo>
                  <a:pt x="286" y="128"/>
                </a:lnTo>
                <a:lnTo>
                  <a:pt x="289" y="135"/>
                </a:lnTo>
                <a:lnTo>
                  <a:pt x="290" y="144"/>
                </a:lnTo>
                <a:lnTo>
                  <a:pt x="291" y="153"/>
                </a:lnTo>
                <a:lnTo>
                  <a:pt x="292" y="164"/>
                </a:lnTo>
                <a:lnTo>
                  <a:pt x="292" y="197"/>
                </a:lnTo>
                <a:lnTo>
                  <a:pt x="200" y="197"/>
                </a:lnTo>
                <a:lnTo>
                  <a:pt x="200" y="197"/>
                </a:lnTo>
                <a:lnTo>
                  <a:pt x="172" y="198"/>
                </a:lnTo>
                <a:lnTo>
                  <a:pt x="147" y="201"/>
                </a:lnTo>
                <a:lnTo>
                  <a:pt x="124" y="204"/>
                </a:lnTo>
                <a:lnTo>
                  <a:pt x="103" y="210"/>
                </a:lnTo>
                <a:lnTo>
                  <a:pt x="85" y="216"/>
                </a:lnTo>
                <a:lnTo>
                  <a:pt x="69" y="224"/>
                </a:lnTo>
                <a:lnTo>
                  <a:pt x="55" y="232"/>
                </a:lnTo>
                <a:lnTo>
                  <a:pt x="42" y="242"/>
                </a:lnTo>
                <a:lnTo>
                  <a:pt x="31" y="253"/>
                </a:lnTo>
                <a:lnTo>
                  <a:pt x="23" y="264"/>
                </a:lnTo>
                <a:lnTo>
                  <a:pt x="15" y="276"/>
                </a:lnTo>
                <a:lnTo>
                  <a:pt x="9" y="288"/>
                </a:lnTo>
                <a:lnTo>
                  <a:pt x="6" y="302"/>
                </a:lnTo>
                <a:lnTo>
                  <a:pt x="2" y="316"/>
                </a:lnTo>
                <a:lnTo>
                  <a:pt x="0" y="330"/>
                </a:lnTo>
                <a:lnTo>
                  <a:pt x="0" y="344"/>
                </a:lnTo>
                <a:lnTo>
                  <a:pt x="0" y="344"/>
                </a:lnTo>
                <a:lnTo>
                  <a:pt x="1" y="362"/>
                </a:lnTo>
                <a:lnTo>
                  <a:pt x="3" y="380"/>
                </a:lnTo>
                <a:lnTo>
                  <a:pt x="8" y="395"/>
                </a:lnTo>
                <a:lnTo>
                  <a:pt x="14" y="408"/>
                </a:lnTo>
                <a:lnTo>
                  <a:pt x="20" y="421"/>
                </a:lnTo>
                <a:lnTo>
                  <a:pt x="30" y="433"/>
                </a:lnTo>
                <a:lnTo>
                  <a:pt x="39" y="442"/>
                </a:lnTo>
                <a:lnTo>
                  <a:pt x="49" y="450"/>
                </a:lnTo>
                <a:lnTo>
                  <a:pt x="61" y="458"/>
                </a:lnTo>
                <a:lnTo>
                  <a:pt x="73" y="464"/>
                </a:lnTo>
                <a:lnTo>
                  <a:pt x="86" y="468"/>
                </a:lnTo>
                <a:lnTo>
                  <a:pt x="99" y="473"/>
                </a:lnTo>
                <a:lnTo>
                  <a:pt x="113" y="475"/>
                </a:lnTo>
                <a:lnTo>
                  <a:pt x="126" y="478"/>
                </a:lnTo>
                <a:lnTo>
                  <a:pt x="140" y="479"/>
                </a:lnTo>
                <a:lnTo>
                  <a:pt x="154" y="480"/>
                </a:lnTo>
                <a:lnTo>
                  <a:pt x="154" y="480"/>
                </a:lnTo>
                <a:lnTo>
                  <a:pt x="170" y="479"/>
                </a:lnTo>
                <a:lnTo>
                  <a:pt x="185" y="478"/>
                </a:lnTo>
                <a:lnTo>
                  <a:pt x="211" y="474"/>
                </a:lnTo>
                <a:lnTo>
                  <a:pt x="236" y="468"/>
                </a:lnTo>
                <a:lnTo>
                  <a:pt x="255" y="462"/>
                </a:lnTo>
                <a:lnTo>
                  <a:pt x="271" y="456"/>
                </a:lnTo>
                <a:lnTo>
                  <a:pt x="284" y="450"/>
                </a:lnTo>
                <a:lnTo>
                  <a:pt x="292" y="445"/>
                </a:lnTo>
                <a:lnTo>
                  <a:pt x="297" y="444"/>
                </a:lnTo>
                <a:lnTo>
                  <a:pt x="297" y="444"/>
                </a:lnTo>
                <a:lnTo>
                  <a:pt x="299" y="445"/>
                </a:lnTo>
                <a:lnTo>
                  <a:pt x="302" y="447"/>
                </a:lnTo>
                <a:lnTo>
                  <a:pt x="309" y="450"/>
                </a:lnTo>
                <a:lnTo>
                  <a:pt x="318" y="453"/>
                </a:lnTo>
                <a:lnTo>
                  <a:pt x="332" y="457"/>
                </a:lnTo>
                <a:lnTo>
                  <a:pt x="348" y="460"/>
                </a:lnTo>
                <a:lnTo>
                  <a:pt x="370" y="462"/>
                </a:lnTo>
                <a:lnTo>
                  <a:pt x="397" y="463"/>
                </a:lnTo>
                <a:lnTo>
                  <a:pt x="397" y="137"/>
                </a:lnTo>
                <a:lnTo>
                  <a:pt x="397" y="137"/>
                </a:lnTo>
                <a:lnTo>
                  <a:pt x="397" y="119"/>
                </a:lnTo>
                <a:lnTo>
                  <a:pt x="394" y="103"/>
                </a:lnTo>
                <a:lnTo>
                  <a:pt x="391" y="88"/>
                </a:lnTo>
                <a:lnTo>
                  <a:pt x="385" y="74"/>
                </a:lnTo>
                <a:lnTo>
                  <a:pt x="379" y="62"/>
                </a:lnTo>
                <a:lnTo>
                  <a:pt x="371" y="51"/>
                </a:lnTo>
                <a:lnTo>
                  <a:pt x="363" y="40"/>
                </a:lnTo>
                <a:lnTo>
                  <a:pt x="353" y="32"/>
                </a:lnTo>
                <a:lnTo>
                  <a:pt x="341" y="24"/>
                </a:lnTo>
                <a:lnTo>
                  <a:pt x="329" y="17"/>
                </a:lnTo>
                <a:lnTo>
                  <a:pt x="316" y="13"/>
                </a:lnTo>
                <a:lnTo>
                  <a:pt x="301" y="8"/>
                </a:lnTo>
                <a:lnTo>
                  <a:pt x="285" y="5"/>
                </a:lnTo>
                <a:lnTo>
                  <a:pt x="268" y="2"/>
                </a:lnTo>
                <a:lnTo>
                  <a:pt x="249" y="1"/>
                </a:lnTo>
                <a:lnTo>
                  <a:pt x="231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rgbClr val="005EB8"/>
              </a:solidFill>
            </a:endParaRPr>
          </a:p>
        </p:txBody>
      </p:sp>
      <p:sp>
        <p:nvSpPr>
          <p:cNvPr id="49" name="Freeform 12"/>
          <p:cNvSpPr>
            <a:spLocks/>
          </p:cNvSpPr>
          <p:nvPr userDrawn="1"/>
        </p:nvSpPr>
        <p:spPr bwMode="auto">
          <a:xfrm>
            <a:off x="6605287" y="4782272"/>
            <a:ext cx="280050" cy="237006"/>
          </a:xfrm>
          <a:custGeom>
            <a:avLst/>
            <a:gdLst>
              <a:gd name="T0" fmla="*/ 317 w 421"/>
              <a:gd name="T1" fmla="*/ 350 h 475"/>
              <a:gd name="T2" fmla="*/ 277 w 421"/>
              <a:gd name="T3" fmla="*/ 367 h 475"/>
              <a:gd name="T4" fmla="*/ 244 w 421"/>
              <a:gd name="T5" fmla="*/ 376 h 475"/>
              <a:gd name="T6" fmla="*/ 207 w 421"/>
              <a:gd name="T7" fmla="*/ 382 h 475"/>
              <a:gd name="T8" fmla="*/ 188 w 421"/>
              <a:gd name="T9" fmla="*/ 383 h 475"/>
              <a:gd name="T10" fmla="*/ 164 w 421"/>
              <a:gd name="T11" fmla="*/ 382 h 475"/>
              <a:gd name="T12" fmla="*/ 145 w 421"/>
              <a:gd name="T13" fmla="*/ 377 h 475"/>
              <a:gd name="T14" fmla="*/ 130 w 421"/>
              <a:gd name="T15" fmla="*/ 369 h 475"/>
              <a:gd name="T16" fmla="*/ 120 w 421"/>
              <a:gd name="T17" fmla="*/ 357 h 475"/>
              <a:gd name="T18" fmla="*/ 112 w 421"/>
              <a:gd name="T19" fmla="*/ 343 h 475"/>
              <a:gd name="T20" fmla="*/ 107 w 421"/>
              <a:gd name="T21" fmla="*/ 325 h 475"/>
              <a:gd name="T22" fmla="*/ 105 w 421"/>
              <a:gd name="T23" fmla="*/ 278 h 475"/>
              <a:gd name="T24" fmla="*/ 89 w 421"/>
              <a:gd name="T25" fmla="*/ 0 h 475"/>
              <a:gd name="T26" fmla="*/ 67 w 421"/>
              <a:gd name="T27" fmla="*/ 0 h 475"/>
              <a:gd name="T28" fmla="*/ 15 w 421"/>
              <a:gd name="T29" fmla="*/ 4 h 475"/>
              <a:gd name="T30" fmla="*/ 0 w 421"/>
              <a:gd name="T31" fmla="*/ 290 h 475"/>
              <a:gd name="T32" fmla="*/ 0 w 421"/>
              <a:gd name="T33" fmla="*/ 313 h 475"/>
              <a:gd name="T34" fmla="*/ 4 w 421"/>
              <a:gd name="T35" fmla="*/ 354 h 475"/>
              <a:gd name="T36" fmla="*/ 11 w 421"/>
              <a:gd name="T37" fmla="*/ 388 h 475"/>
              <a:gd name="T38" fmla="*/ 23 w 421"/>
              <a:gd name="T39" fmla="*/ 417 h 475"/>
              <a:gd name="T40" fmla="*/ 40 w 421"/>
              <a:gd name="T41" fmla="*/ 440 h 475"/>
              <a:gd name="T42" fmla="*/ 66 w 421"/>
              <a:gd name="T43" fmla="*/ 457 h 475"/>
              <a:gd name="T44" fmla="*/ 97 w 421"/>
              <a:gd name="T45" fmla="*/ 468 h 475"/>
              <a:gd name="T46" fmla="*/ 136 w 421"/>
              <a:gd name="T47" fmla="*/ 474 h 475"/>
              <a:gd name="T48" fmla="*/ 159 w 421"/>
              <a:gd name="T49" fmla="*/ 475 h 475"/>
              <a:gd name="T50" fmla="*/ 193 w 421"/>
              <a:gd name="T51" fmla="*/ 473 h 475"/>
              <a:gd name="T52" fmla="*/ 224 w 421"/>
              <a:gd name="T53" fmla="*/ 468 h 475"/>
              <a:gd name="T54" fmla="*/ 274 w 421"/>
              <a:gd name="T55" fmla="*/ 455 h 475"/>
              <a:gd name="T56" fmla="*/ 305 w 421"/>
              <a:gd name="T57" fmla="*/ 443 h 475"/>
              <a:gd name="T58" fmla="*/ 319 w 421"/>
              <a:gd name="T59" fmla="*/ 437 h 475"/>
              <a:gd name="T60" fmla="*/ 334 w 421"/>
              <a:gd name="T61" fmla="*/ 444 h 475"/>
              <a:gd name="T62" fmla="*/ 359 w 421"/>
              <a:gd name="T63" fmla="*/ 451 h 475"/>
              <a:gd name="T64" fmla="*/ 397 w 421"/>
              <a:gd name="T65" fmla="*/ 457 h 475"/>
              <a:gd name="T66" fmla="*/ 421 w 421"/>
              <a:gd name="T67" fmla="*/ 7 h 475"/>
              <a:gd name="T68" fmla="*/ 386 w 421"/>
              <a:gd name="T69" fmla="*/ 2 h 475"/>
              <a:gd name="T70" fmla="*/ 337 w 421"/>
              <a:gd name="T71" fmla="*/ 0 h 475"/>
              <a:gd name="T72" fmla="*/ 317 w 421"/>
              <a:gd name="T73" fmla="*/ 350 h 4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421" h="475">
                <a:moveTo>
                  <a:pt x="317" y="350"/>
                </a:moveTo>
                <a:lnTo>
                  <a:pt x="317" y="350"/>
                </a:lnTo>
                <a:lnTo>
                  <a:pt x="292" y="361"/>
                </a:lnTo>
                <a:lnTo>
                  <a:pt x="277" y="367"/>
                </a:lnTo>
                <a:lnTo>
                  <a:pt x="261" y="371"/>
                </a:lnTo>
                <a:lnTo>
                  <a:pt x="244" y="376"/>
                </a:lnTo>
                <a:lnTo>
                  <a:pt x="226" y="379"/>
                </a:lnTo>
                <a:lnTo>
                  <a:pt x="207" y="382"/>
                </a:lnTo>
                <a:lnTo>
                  <a:pt x="188" y="383"/>
                </a:lnTo>
                <a:lnTo>
                  <a:pt x="188" y="383"/>
                </a:lnTo>
                <a:lnTo>
                  <a:pt x="175" y="383"/>
                </a:lnTo>
                <a:lnTo>
                  <a:pt x="164" y="382"/>
                </a:lnTo>
                <a:lnTo>
                  <a:pt x="153" y="379"/>
                </a:lnTo>
                <a:lnTo>
                  <a:pt x="145" y="377"/>
                </a:lnTo>
                <a:lnTo>
                  <a:pt x="137" y="373"/>
                </a:lnTo>
                <a:lnTo>
                  <a:pt x="130" y="369"/>
                </a:lnTo>
                <a:lnTo>
                  <a:pt x="124" y="363"/>
                </a:lnTo>
                <a:lnTo>
                  <a:pt x="120" y="357"/>
                </a:lnTo>
                <a:lnTo>
                  <a:pt x="115" y="350"/>
                </a:lnTo>
                <a:lnTo>
                  <a:pt x="112" y="343"/>
                </a:lnTo>
                <a:lnTo>
                  <a:pt x="109" y="334"/>
                </a:lnTo>
                <a:lnTo>
                  <a:pt x="107" y="325"/>
                </a:lnTo>
                <a:lnTo>
                  <a:pt x="105" y="303"/>
                </a:lnTo>
                <a:lnTo>
                  <a:pt x="105" y="278"/>
                </a:lnTo>
                <a:lnTo>
                  <a:pt x="105" y="0"/>
                </a:lnTo>
                <a:lnTo>
                  <a:pt x="89" y="0"/>
                </a:lnTo>
                <a:lnTo>
                  <a:pt x="89" y="0"/>
                </a:lnTo>
                <a:lnTo>
                  <a:pt x="67" y="0"/>
                </a:lnTo>
                <a:lnTo>
                  <a:pt x="40" y="2"/>
                </a:lnTo>
                <a:lnTo>
                  <a:pt x="15" y="4"/>
                </a:lnTo>
                <a:lnTo>
                  <a:pt x="0" y="7"/>
                </a:lnTo>
                <a:lnTo>
                  <a:pt x="0" y="290"/>
                </a:lnTo>
                <a:lnTo>
                  <a:pt x="0" y="290"/>
                </a:lnTo>
                <a:lnTo>
                  <a:pt x="0" y="313"/>
                </a:lnTo>
                <a:lnTo>
                  <a:pt x="1" y="334"/>
                </a:lnTo>
                <a:lnTo>
                  <a:pt x="4" y="354"/>
                </a:lnTo>
                <a:lnTo>
                  <a:pt x="6" y="372"/>
                </a:lnTo>
                <a:lnTo>
                  <a:pt x="11" y="388"/>
                </a:lnTo>
                <a:lnTo>
                  <a:pt x="16" y="403"/>
                </a:lnTo>
                <a:lnTo>
                  <a:pt x="23" y="417"/>
                </a:lnTo>
                <a:lnTo>
                  <a:pt x="31" y="429"/>
                </a:lnTo>
                <a:lnTo>
                  <a:pt x="40" y="440"/>
                </a:lnTo>
                <a:lnTo>
                  <a:pt x="52" y="450"/>
                </a:lnTo>
                <a:lnTo>
                  <a:pt x="66" y="457"/>
                </a:lnTo>
                <a:lnTo>
                  <a:pt x="80" y="463"/>
                </a:lnTo>
                <a:lnTo>
                  <a:pt x="97" y="468"/>
                </a:lnTo>
                <a:lnTo>
                  <a:pt x="115" y="472"/>
                </a:lnTo>
                <a:lnTo>
                  <a:pt x="136" y="474"/>
                </a:lnTo>
                <a:lnTo>
                  <a:pt x="159" y="475"/>
                </a:lnTo>
                <a:lnTo>
                  <a:pt x="159" y="475"/>
                </a:lnTo>
                <a:lnTo>
                  <a:pt x="177" y="474"/>
                </a:lnTo>
                <a:lnTo>
                  <a:pt x="193" y="473"/>
                </a:lnTo>
                <a:lnTo>
                  <a:pt x="210" y="472"/>
                </a:lnTo>
                <a:lnTo>
                  <a:pt x="224" y="468"/>
                </a:lnTo>
                <a:lnTo>
                  <a:pt x="251" y="462"/>
                </a:lnTo>
                <a:lnTo>
                  <a:pt x="274" y="455"/>
                </a:lnTo>
                <a:lnTo>
                  <a:pt x="292" y="448"/>
                </a:lnTo>
                <a:lnTo>
                  <a:pt x="305" y="443"/>
                </a:lnTo>
                <a:lnTo>
                  <a:pt x="319" y="437"/>
                </a:lnTo>
                <a:lnTo>
                  <a:pt x="319" y="437"/>
                </a:lnTo>
                <a:lnTo>
                  <a:pt x="326" y="440"/>
                </a:lnTo>
                <a:lnTo>
                  <a:pt x="334" y="444"/>
                </a:lnTo>
                <a:lnTo>
                  <a:pt x="345" y="447"/>
                </a:lnTo>
                <a:lnTo>
                  <a:pt x="359" y="451"/>
                </a:lnTo>
                <a:lnTo>
                  <a:pt x="376" y="454"/>
                </a:lnTo>
                <a:lnTo>
                  <a:pt x="397" y="457"/>
                </a:lnTo>
                <a:lnTo>
                  <a:pt x="421" y="458"/>
                </a:lnTo>
                <a:lnTo>
                  <a:pt x="421" y="7"/>
                </a:lnTo>
                <a:lnTo>
                  <a:pt x="421" y="7"/>
                </a:lnTo>
                <a:lnTo>
                  <a:pt x="386" y="2"/>
                </a:lnTo>
                <a:lnTo>
                  <a:pt x="360" y="1"/>
                </a:lnTo>
                <a:lnTo>
                  <a:pt x="337" y="0"/>
                </a:lnTo>
                <a:lnTo>
                  <a:pt x="317" y="0"/>
                </a:lnTo>
                <a:lnTo>
                  <a:pt x="317" y="35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rgbClr val="005EB8"/>
              </a:solidFill>
            </a:endParaRPr>
          </a:p>
        </p:txBody>
      </p:sp>
      <p:sp>
        <p:nvSpPr>
          <p:cNvPr id="50" name="Freeform 13"/>
          <p:cNvSpPr>
            <a:spLocks/>
          </p:cNvSpPr>
          <p:nvPr userDrawn="1"/>
        </p:nvSpPr>
        <p:spPr bwMode="auto">
          <a:xfrm>
            <a:off x="6967352" y="4779265"/>
            <a:ext cx="234043" cy="240006"/>
          </a:xfrm>
          <a:custGeom>
            <a:avLst/>
            <a:gdLst>
              <a:gd name="T0" fmla="*/ 12 w 350"/>
              <a:gd name="T1" fmla="*/ 465 h 480"/>
              <a:gd name="T2" fmla="*/ 93 w 350"/>
              <a:gd name="T3" fmla="*/ 477 h 480"/>
              <a:gd name="T4" fmla="*/ 156 w 350"/>
              <a:gd name="T5" fmla="*/ 480 h 480"/>
              <a:gd name="T6" fmla="*/ 206 w 350"/>
              <a:gd name="T7" fmla="*/ 477 h 480"/>
              <a:gd name="T8" fmla="*/ 256 w 350"/>
              <a:gd name="T9" fmla="*/ 464 h 480"/>
              <a:gd name="T10" fmla="*/ 298 w 350"/>
              <a:gd name="T11" fmla="*/ 442 h 480"/>
              <a:gd name="T12" fmla="*/ 332 w 350"/>
              <a:gd name="T13" fmla="*/ 407 h 480"/>
              <a:gd name="T14" fmla="*/ 349 w 350"/>
              <a:gd name="T15" fmla="*/ 357 h 480"/>
              <a:gd name="T16" fmla="*/ 349 w 350"/>
              <a:gd name="T17" fmla="*/ 323 h 480"/>
              <a:gd name="T18" fmla="*/ 340 w 350"/>
              <a:gd name="T19" fmla="*/ 287 h 480"/>
              <a:gd name="T20" fmla="*/ 319 w 350"/>
              <a:gd name="T21" fmla="*/ 260 h 480"/>
              <a:gd name="T22" fmla="*/ 289 w 350"/>
              <a:gd name="T23" fmla="*/ 237 h 480"/>
              <a:gd name="T24" fmla="*/ 235 w 350"/>
              <a:gd name="T25" fmla="*/ 210 h 480"/>
              <a:gd name="T26" fmla="*/ 167 w 350"/>
              <a:gd name="T27" fmla="*/ 183 h 480"/>
              <a:gd name="T28" fmla="*/ 127 w 350"/>
              <a:gd name="T29" fmla="*/ 162 h 480"/>
              <a:gd name="T30" fmla="*/ 115 w 350"/>
              <a:gd name="T31" fmla="*/ 148 h 480"/>
              <a:gd name="T32" fmla="*/ 112 w 350"/>
              <a:gd name="T33" fmla="*/ 130 h 480"/>
              <a:gd name="T34" fmla="*/ 114 w 350"/>
              <a:gd name="T35" fmla="*/ 117 h 480"/>
              <a:gd name="T36" fmla="*/ 130 w 350"/>
              <a:gd name="T37" fmla="*/ 97 h 480"/>
              <a:gd name="T38" fmla="*/ 149 w 350"/>
              <a:gd name="T39" fmla="*/ 88 h 480"/>
              <a:gd name="T40" fmla="*/ 175 w 350"/>
              <a:gd name="T41" fmla="*/ 83 h 480"/>
              <a:gd name="T42" fmla="*/ 209 w 350"/>
              <a:gd name="T43" fmla="*/ 84 h 480"/>
              <a:gd name="T44" fmla="*/ 268 w 350"/>
              <a:gd name="T45" fmla="*/ 96 h 480"/>
              <a:gd name="T46" fmla="*/ 332 w 350"/>
              <a:gd name="T47" fmla="*/ 33 h 480"/>
              <a:gd name="T48" fmla="*/ 296 w 350"/>
              <a:gd name="T49" fmla="*/ 18 h 480"/>
              <a:gd name="T50" fmla="*/ 233 w 350"/>
              <a:gd name="T51" fmla="*/ 5 h 480"/>
              <a:gd name="T52" fmla="*/ 177 w 350"/>
              <a:gd name="T53" fmla="*/ 0 h 480"/>
              <a:gd name="T54" fmla="*/ 129 w 350"/>
              <a:gd name="T55" fmla="*/ 5 h 480"/>
              <a:gd name="T56" fmla="*/ 85 w 350"/>
              <a:gd name="T57" fmla="*/ 20 h 480"/>
              <a:gd name="T58" fmla="*/ 47 w 350"/>
              <a:gd name="T59" fmla="*/ 44 h 480"/>
              <a:gd name="T60" fmla="*/ 21 w 350"/>
              <a:gd name="T61" fmla="*/ 77 h 480"/>
              <a:gd name="T62" fmla="*/ 7 w 350"/>
              <a:gd name="T63" fmla="*/ 120 h 480"/>
              <a:gd name="T64" fmla="*/ 7 w 350"/>
              <a:gd name="T65" fmla="*/ 153 h 480"/>
              <a:gd name="T66" fmla="*/ 21 w 350"/>
              <a:gd name="T67" fmla="*/ 196 h 480"/>
              <a:gd name="T68" fmla="*/ 47 w 350"/>
              <a:gd name="T69" fmla="*/ 227 h 480"/>
              <a:gd name="T70" fmla="*/ 82 w 350"/>
              <a:gd name="T71" fmla="*/ 250 h 480"/>
              <a:gd name="T72" fmla="*/ 134 w 350"/>
              <a:gd name="T73" fmla="*/ 272 h 480"/>
              <a:gd name="T74" fmla="*/ 192 w 350"/>
              <a:gd name="T75" fmla="*/ 293 h 480"/>
              <a:gd name="T76" fmla="*/ 230 w 350"/>
              <a:gd name="T77" fmla="*/ 314 h 480"/>
              <a:gd name="T78" fmla="*/ 243 w 350"/>
              <a:gd name="T79" fmla="*/ 332 h 480"/>
              <a:gd name="T80" fmla="*/ 244 w 350"/>
              <a:gd name="T81" fmla="*/ 343 h 480"/>
              <a:gd name="T82" fmla="*/ 238 w 350"/>
              <a:gd name="T83" fmla="*/ 368 h 480"/>
              <a:gd name="T84" fmla="*/ 227 w 350"/>
              <a:gd name="T85" fmla="*/ 381 h 480"/>
              <a:gd name="T86" fmla="*/ 207 w 350"/>
              <a:gd name="T87" fmla="*/ 390 h 480"/>
              <a:gd name="T88" fmla="*/ 177 w 350"/>
              <a:gd name="T89" fmla="*/ 396 h 480"/>
              <a:gd name="T90" fmla="*/ 127 w 350"/>
              <a:gd name="T91" fmla="*/ 397 h 480"/>
              <a:gd name="T92" fmla="*/ 31 w 350"/>
              <a:gd name="T93" fmla="*/ 385 h 4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350" h="480">
                <a:moveTo>
                  <a:pt x="0" y="463"/>
                </a:moveTo>
                <a:lnTo>
                  <a:pt x="0" y="463"/>
                </a:lnTo>
                <a:lnTo>
                  <a:pt x="12" y="465"/>
                </a:lnTo>
                <a:lnTo>
                  <a:pt x="44" y="471"/>
                </a:lnTo>
                <a:lnTo>
                  <a:pt x="67" y="474"/>
                </a:lnTo>
                <a:lnTo>
                  <a:pt x="93" y="477"/>
                </a:lnTo>
                <a:lnTo>
                  <a:pt x="123" y="479"/>
                </a:lnTo>
                <a:lnTo>
                  <a:pt x="156" y="480"/>
                </a:lnTo>
                <a:lnTo>
                  <a:pt x="156" y="480"/>
                </a:lnTo>
                <a:lnTo>
                  <a:pt x="173" y="479"/>
                </a:lnTo>
                <a:lnTo>
                  <a:pt x="189" y="478"/>
                </a:lnTo>
                <a:lnTo>
                  <a:pt x="206" y="477"/>
                </a:lnTo>
                <a:lnTo>
                  <a:pt x="222" y="473"/>
                </a:lnTo>
                <a:lnTo>
                  <a:pt x="240" y="470"/>
                </a:lnTo>
                <a:lnTo>
                  <a:pt x="256" y="464"/>
                </a:lnTo>
                <a:lnTo>
                  <a:pt x="271" y="458"/>
                </a:lnTo>
                <a:lnTo>
                  <a:pt x="286" y="451"/>
                </a:lnTo>
                <a:lnTo>
                  <a:pt x="298" y="442"/>
                </a:lnTo>
                <a:lnTo>
                  <a:pt x="311" y="432"/>
                </a:lnTo>
                <a:lnTo>
                  <a:pt x="322" y="420"/>
                </a:lnTo>
                <a:lnTo>
                  <a:pt x="332" y="407"/>
                </a:lnTo>
                <a:lnTo>
                  <a:pt x="340" y="392"/>
                </a:lnTo>
                <a:lnTo>
                  <a:pt x="345" y="375"/>
                </a:lnTo>
                <a:lnTo>
                  <a:pt x="349" y="357"/>
                </a:lnTo>
                <a:lnTo>
                  <a:pt x="350" y="337"/>
                </a:lnTo>
                <a:lnTo>
                  <a:pt x="350" y="337"/>
                </a:lnTo>
                <a:lnTo>
                  <a:pt x="349" y="323"/>
                </a:lnTo>
                <a:lnTo>
                  <a:pt x="348" y="310"/>
                </a:lnTo>
                <a:lnTo>
                  <a:pt x="344" y="299"/>
                </a:lnTo>
                <a:lnTo>
                  <a:pt x="340" y="287"/>
                </a:lnTo>
                <a:lnTo>
                  <a:pt x="334" y="278"/>
                </a:lnTo>
                <a:lnTo>
                  <a:pt x="327" y="268"/>
                </a:lnTo>
                <a:lnTo>
                  <a:pt x="319" y="260"/>
                </a:lnTo>
                <a:lnTo>
                  <a:pt x="311" y="252"/>
                </a:lnTo>
                <a:lnTo>
                  <a:pt x="301" y="243"/>
                </a:lnTo>
                <a:lnTo>
                  <a:pt x="289" y="237"/>
                </a:lnTo>
                <a:lnTo>
                  <a:pt x="278" y="228"/>
                </a:lnTo>
                <a:lnTo>
                  <a:pt x="264" y="223"/>
                </a:lnTo>
                <a:lnTo>
                  <a:pt x="235" y="210"/>
                </a:lnTo>
                <a:lnTo>
                  <a:pt x="203" y="197"/>
                </a:lnTo>
                <a:lnTo>
                  <a:pt x="203" y="197"/>
                </a:lnTo>
                <a:lnTo>
                  <a:pt x="167" y="183"/>
                </a:lnTo>
                <a:lnTo>
                  <a:pt x="152" y="177"/>
                </a:lnTo>
                <a:lnTo>
                  <a:pt x="138" y="170"/>
                </a:lnTo>
                <a:lnTo>
                  <a:pt x="127" y="162"/>
                </a:lnTo>
                <a:lnTo>
                  <a:pt x="122" y="157"/>
                </a:lnTo>
                <a:lnTo>
                  <a:pt x="119" y="152"/>
                </a:lnTo>
                <a:lnTo>
                  <a:pt x="115" y="148"/>
                </a:lnTo>
                <a:lnTo>
                  <a:pt x="113" y="142"/>
                </a:lnTo>
                <a:lnTo>
                  <a:pt x="112" y="136"/>
                </a:lnTo>
                <a:lnTo>
                  <a:pt x="112" y="130"/>
                </a:lnTo>
                <a:lnTo>
                  <a:pt x="112" y="130"/>
                </a:lnTo>
                <a:lnTo>
                  <a:pt x="112" y="123"/>
                </a:lnTo>
                <a:lnTo>
                  <a:pt x="114" y="117"/>
                </a:lnTo>
                <a:lnTo>
                  <a:pt x="119" y="108"/>
                </a:lnTo>
                <a:lnTo>
                  <a:pt x="126" y="100"/>
                </a:lnTo>
                <a:lnTo>
                  <a:pt x="130" y="97"/>
                </a:lnTo>
                <a:lnTo>
                  <a:pt x="135" y="93"/>
                </a:lnTo>
                <a:lnTo>
                  <a:pt x="142" y="91"/>
                </a:lnTo>
                <a:lnTo>
                  <a:pt x="149" y="88"/>
                </a:lnTo>
                <a:lnTo>
                  <a:pt x="157" y="85"/>
                </a:lnTo>
                <a:lnTo>
                  <a:pt x="165" y="84"/>
                </a:lnTo>
                <a:lnTo>
                  <a:pt x="175" y="83"/>
                </a:lnTo>
                <a:lnTo>
                  <a:pt x="187" y="83"/>
                </a:lnTo>
                <a:lnTo>
                  <a:pt x="187" y="83"/>
                </a:lnTo>
                <a:lnTo>
                  <a:pt x="209" y="84"/>
                </a:lnTo>
                <a:lnTo>
                  <a:pt x="230" y="87"/>
                </a:lnTo>
                <a:lnTo>
                  <a:pt x="250" y="91"/>
                </a:lnTo>
                <a:lnTo>
                  <a:pt x="268" y="96"/>
                </a:lnTo>
                <a:lnTo>
                  <a:pt x="295" y="105"/>
                </a:lnTo>
                <a:lnTo>
                  <a:pt x="305" y="110"/>
                </a:lnTo>
                <a:lnTo>
                  <a:pt x="332" y="33"/>
                </a:lnTo>
                <a:lnTo>
                  <a:pt x="332" y="33"/>
                </a:lnTo>
                <a:lnTo>
                  <a:pt x="311" y="24"/>
                </a:lnTo>
                <a:lnTo>
                  <a:pt x="296" y="18"/>
                </a:lnTo>
                <a:lnTo>
                  <a:pt x="278" y="14"/>
                </a:lnTo>
                <a:lnTo>
                  <a:pt x="257" y="8"/>
                </a:lnTo>
                <a:lnTo>
                  <a:pt x="233" y="5"/>
                </a:lnTo>
                <a:lnTo>
                  <a:pt x="206" y="1"/>
                </a:lnTo>
                <a:lnTo>
                  <a:pt x="177" y="0"/>
                </a:lnTo>
                <a:lnTo>
                  <a:pt x="177" y="0"/>
                </a:lnTo>
                <a:lnTo>
                  <a:pt x="161" y="1"/>
                </a:lnTo>
                <a:lnTo>
                  <a:pt x="145" y="2"/>
                </a:lnTo>
                <a:lnTo>
                  <a:pt x="129" y="5"/>
                </a:lnTo>
                <a:lnTo>
                  <a:pt x="114" y="9"/>
                </a:lnTo>
                <a:lnTo>
                  <a:pt x="99" y="14"/>
                </a:lnTo>
                <a:lnTo>
                  <a:pt x="85" y="20"/>
                </a:lnTo>
                <a:lnTo>
                  <a:pt x="72" y="27"/>
                </a:lnTo>
                <a:lnTo>
                  <a:pt x="59" y="35"/>
                </a:lnTo>
                <a:lnTo>
                  <a:pt x="47" y="44"/>
                </a:lnTo>
                <a:lnTo>
                  <a:pt x="37" y="53"/>
                </a:lnTo>
                <a:lnTo>
                  <a:pt x="28" y="65"/>
                </a:lnTo>
                <a:lnTo>
                  <a:pt x="21" y="77"/>
                </a:lnTo>
                <a:lnTo>
                  <a:pt x="14" y="90"/>
                </a:lnTo>
                <a:lnTo>
                  <a:pt x="9" y="105"/>
                </a:lnTo>
                <a:lnTo>
                  <a:pt x="7" y="120"/>
                </a:lnTo>
                <a:lnTo>
                  <a:pt x="6" y="137"/>
                </a:lnTo>
                <a:lnTo>
                  <a:pt x="6" y="137"/>
                </a:lnTo>
                <a:lnTo>
                  <a:pt x="7" y="153"/>
                </a:lnTo>
                <a:lnTo>
                  <a:pt x="9" y="168"/>
                </a:lnTo>
                <a:lnTo>
                  <a:pt x="14" y="183"/>
                </a:lnTo>
                <a:lnTo>
                  <a:pt x="21" y="196"/>
                </a:lnTo>
                <a:lnTo>
                  <a:pt x="28" y="208"/>
                </a:lnTo>
                <a:lnTo>
                  <a:pt x="37" y="218"/>
                </a:lnTo>
                <a:lnTo>
                  <a:pt x="47" y="227"/>
                </a:lnTo>
                <a:lnTo>
                  <a:pt x="58" y="235"/>
                </a:lnTo>
                <a:lnTo>
                  <a:pt x="69" y="243"/>
                </a:lnTo>
                <a:lnTo>
                  <a:pt x="82" y="250"/>
                </a:lnTo>
                <a:lnTo>
                  <a:pt x="95" y="257"/>
                </a:lnTo>
                <a:lnTo>
                  <a:pt x="107" y="263"/>
                </a:lnTo>
                <a:lnTo>
                  <a:pt x="134" y="272"/>
                </a:lnTo>
                <a:lnTo>
                  <a:pt x="160" y="282"/>
                </a:lnTo>
                <a:lnTo>
                  <a:pt x="160" y="282"/>
                </a:lnTo>
                <a:lnTo>
                  <a:pt x="192" y="293"/>
                </a:lnTo>
                <a:lnTo>
                  <a:pt x="207" y="299"/>
                </a:lnTo>
                <a:lnTo>
                  <a:pt x="220" y="306"/>
                </a:lnTo>
                <a:lnTo>
                  <a:pt x="230" y="314"/>
                </a:lnTo>
                <a:lnTo>
                  <a:pt x="237" y="322"/>
                </a:lnTo>
                <a:lnTo>
                  <a:pt x="241" y="327"/>
                </a:lnTo>
                <a:lnTo>
                  <a:pt x="243" y="332"/>
                </a:lnTo>
                <a:lnTo>
                  <a:pt x="244" y="337"/>
                </a:lnTo>
                <a:lnTo>
                  <a:pt x="244" y="343"/>
                </a:lnTo>
                <a:lnTo>
                  <a:pt x="244" y="343"/>
                </a:lnTo>
                <a:lnTo>
                  <a:pt x="244" y="353"/>
                </a:lnTo>
                <a:lnTo>
                  <a:pt x="241" y="363"/>
                </a:lnTo>
                <a:lnTo>
                  <a:pt x="238" y="368"/>
                </a:lnTo>
                <a:lnTo>
                  <a:pt x="235" y="373"/>
                </a:lnTo>
                <a:lnTo>
                  <a:pt x="232" y="376"/>
                </a:lnTo>
                <a:lnTo>
                  <a:pt x="227" y="381"/>
                </a:lnTo>
                <a:lnTo>
                  <a:pt x="221" y="384"/>
                </a:lnTo>
                <a:lnTo>
                  <a:pt x="214" y="388"/>
                </a:lnTo>
                <a:lnTo>
                  <a:pt x="207" y="390"/>
                </a:lnTo>
                <a:lnTo>
                  <a:pt x="198" y="392"/>
                </a:lnTo>
                <a:lnTo>
                  <a:pt x="188" y="395"/>
                </a:lnTo>
                <a:lnTo>
                  <a:pt x="177" y="396"/>
                </a:lnTo>
                <a:lnTo>
                  <a:pt x="151" y="397"/>
                </a:lnTo>
                <a:lnTo>
                  <a:pt x="151" y="397"/>
                </a:lnTo>
                <a:lnTo>
                  <a:pt x="127" y="397"/>
                </a:lnTo>
                <a:lnTo>
                  <a:pt x="104" y="395"/>
                </a:lnTo>
                <a:lnTo>
                  <a:pt x="61" y="390"/>
                </a:lnTo>
                <a:lnTo>
                  <a:pt x="31" y="385"/>
                </a:lnTo>
                <a:lnTo>
                  <a:pt x="20" y="383"/>
                </a:lnTo>
                <a:lnTo>
                  <a:pt x="0" y="463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rgbClr val="005EB8"/>
              </a:solidFill>
            </a:endParaRPr>
          </a:p>
        </p:txBody>
      </p:sp>
      <p:sp>
        <p:nvSpPr>
          <p:cNvPr id="51" name="Freeform 14"/>
          <p:cNvSpPr>
            <a:spLocks/>
          </p:cNvSpPr>
          <p:nvPr userDrawn="1"/>
        </p:nvSpPr>
        <p:spPr bwMode="auto">
          <a:xfrm>
            <a:off x="5993180" y="4819767"/>
            <a:ext cx="146027" cy="159004"/>
          </a:xfrm>
          <a:custGeom>
            <a:avLst/>
            <a:gdLst>
              <a:gd name="T0" fmla="*/ 0 w 219"/>
              <a:gd name="T1" fmla="*/ 8 h 316"/>
              <a:gd name="T2" fmla="*/ 0 w 219"/>
              <a:gd name="T3" fmla="*/ 8 h 316"/>
              <a:gd name="T4" fmla="*/ 16 w 219"/>
              <a:gd name="T5" fmla="*/ 5 h 316"/>
              <a:gd name="T6" fmla="*/ 36 w 219"/>
              <a:gd name="T7" fmla="*/ 2 h 316"/>
              <a:gd name="T8" fmla="*/ 59 w 219"/>
              <a:gd name="T9" fmla="*/ 0 h 316"/>
              <a:gd name="T10" fmla="*/ 83 w 219"/>
              <a:gd name="T11" fmla="*/ 0 h 316"/>
              <a:gd name="T12" fmla="*/ 83 w 219"/>
              <a:gd name="T13" fmla="*/ 0 h 316"/>
              <a:gd name="T14" fmla="*/ 98 w 219"/>
              <a:gd name="T15" fmla="*/ 0 h 316"/>
              <a:gd name="T16" fmla="*/ 111 w 219"/>
              <a:gd name="T17" fmla="*/ 1 h 316"/>
              <a:gd name="T18" fmla="*/ 124 w 219"/>
              <a:gd name="T19" fmla="*/ 5 h 316"/>
              <a:gd name="T20" fmla="*/ 137 w 219"/>
              <a:gd name="T21" fmla="*/ 8 h 316"/>
              <a:gd name="T22" fmla="*/ 149 w 219"/>
              <a:gd name="T23" fmla="*/ 13 h 316"/>
              <a:gd name="T24" fmla="*/ 159 w 219"/>
              <a:gd name="T25" fmla="*/ 18 h 316"/>
              <a:gd name="T26" fmla="*/ 170 w 219"/>
              <a:gd name="T27" fmla="*/ 26 h 316"/>
              <a:gd name="T28" fmla="*/ 180 w 219"/>
              <a:gd name="T29" fmla="*/ 35 h 316"/>
              <a:gd name="T30" fmla="*/ 188 w 219"/>
              <a:gd name="T31" fmla="*/ 45 h 316"/>
              <a:gd name="T32" fmla="*/ 196 w 219"/>
              <a:gd name="T33" fmla="*/ 55 h 316"/>
              <a:gd name="T34" fmla="*/ 203 w 219"/>
              <a:gd name="T35" fmla="*/ 68 h 316"/>
              <a:gd name="T36" fmla="*/ 208 w 219"/>
              <a:gd name="T37" fmla="*/ 83 h 316"/>
              <a:gd name="T38" fmla="*/ 213 w 219"/>
              <a:gd name="T39" fmla="*/ 98 h 316"/>
              <a:gd name="T40" fmla="*/ 216 w 219"/>
              <a:gd name="T41" fmla="*/ 115 h 316"/>
              <a:gd name="T42" fmla="*/ 218 w 219"/>
              <a:gd name="T43" fmla="*/ 134 h 316"/>
              <a:gd name="T44" fmla="*/ 219 w 219"/>
              <a:gd name="T45" fmla="*/ 155 h 316"/>
              <a:gd name="T46" fmla="*/ 219 w 219"/>
              <a:gd name="T47" fmla="*/ 155 h 316"/>
              <a:gd name="T48" fmla="*/ 219 w 219"/>
              <a:gd name="T49" fmla="*/ 174 h 316"/>
              <a:gd name="T50" fmla="*/ 218 w 219"/>
              <a:gd name="T51" fmla="*/ 193 h 316"/>
              <a:gd name="T52" fmla="*/ 215 w 219"/>
              <a:gd name="T53" fmla="*/ 210 h 316"/>
              <a:gd name="T54" fmla="*/ 212 w 219"/>
              <a:gd name="T55" fmla="*/ 226 h 316"/>
              <a:gd name="T56" fmla="*/ 208 w 219"/>
              <a:gd name="T57" fmla="*/ 241 h 316"/>
              <a:gd name="T58" fmla="*/ 204 w 219"/>
              <a:gd name="T59" fmla="*/ 254 h 316"/>
              <a:gd name="T60" fmla="*/ 197 w 219"/>
              <a:gd name="T61" fmla="*/ 266 h 316"/>
              <a:gd name="T62" fmla="*/ 190 w 219"/>
              <a:gd name="T63" fmla="*/ 277 h 316"/>
              <a:gd name="T64" fmla="*/ 181 w 219"/>
              <a:gd name="T65" fmla="*/ 286 h 316"/>
              <a:gd name="T66" fmla="*/ 170 w 219"/>
              <a:gd name="T67" fmla="*/ 294 h 316"/>
              <a:gd name="T68" fmla="*/ 159 w 219"/>
              <a:gd name="T69" fmla="*/ 301 h 316"/>
              <a:gd name="T70" fmla="*/ 145 w 219"/>
              <a:gd name="T71" fmla="*/ 307 h 316"/>
              <a:gd name="T72" fmla="*/ 130 w 219"/>
              <a:gd name="T73" fmla="*/ 310 h 316"/>
              <a:gd name="T74" fmla="*/ 113 w 219"/>
              <a:gd name="T75" fmla="*/ 314 h 316"/>
              <a:gd name="T76" fmla="*/ 95 w 219"/>
              <a:gd name="T77" fmla="*/ 316 h 316"/>
              <a:gd name="T78" fmla="*/ 74 w 219"/>
              <a:gd name="T79" fmla="*/ 316 h 316"/>
              <a:gd name="T80" fmla="*/ 74 w 219"/>
              <a:gd name="T81" fmla="*/ 316 h 316"/>
              <a:gd name="T82" fmla="*/ 47 w 219"/>
              <a:gd name="T83" fmla="*/ 315 h 316"/>
              <a:gd name="T84" fmla="*/ 23 w 219"/>
              <a:gd name="T85" fmla="*/ 314 h 316"/>
              <a:gd name="T86" fmla="*/ 0 w 219"/>
              <a:gd name="T87" fmla="*/ 311 h 316"/>
              <a:gd name="T88" fmla="*/ 0 w 219"/>
              <a:gd name="T89" fmla="*/ 8 h 3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219" h="316">
                <a:moveTo>
                  <a:pt x="0" y="8"/>
                </a:moveTo>
                <a:lnTo>
                  <a:pt x="0" y="8"/>
                </a:lnTo>
                <a:lnTo>
                  <a:pt x="16" y="5"/>
                </a:lnTo>
                <a:lnTo>
                  <a:pt x="36" y="2"/>
                </a:lnTo>
                <a:lnTo>
                  <a:pt x="59" y="0"/>
                </a:lnTo>
                <a:lnTo>
                  <a:pt x="83" y="0"/>
                </a:lnTo>
                <a:lnTo>
                  <a:pt x="83" y="0"/>
                </a:lnTo>
                <a:lnTo>
                  <a:pt x="98" y="0"/>
                </a:lnTo>
                <a:lnTo>
                  <a:pt x="111" y="1"/>
                </a:lnTo>
                <a:lnTo>
                  <a:pt x="124" y="5"/>
                </a:lnTo>
                <a:lnTo>
                  <a:pt x="137" y="8"/>
                </a:lnTo>
                <a:lnTo>
                  <a:pt x="149" y="13"/>
                </a:lnTo>
                <a:lnTo>
                  <a:pt x="159" y="18"/>
                </a:lnTo>
                <a:lnTo>
                  <a:pt x="170" y="26"/>
                </a:lnTo>
                <a:lnTo>
                  <a:pt x="180" y="35"/>
                </a:lnTo>
                <a:lnTo>
                  <a:pt x="188" y="45"/>
                </a:lnTo>
                <a:lnTo>
                  <a:pt x="196" y="55"/>
                </a:lnTo>
                <a:lnTo>
                  <a:pt x="203" y="68"/>
                </a:lnTo>
                <a:lnTo>
                  <a:pt x="208" y="83"/>
                </a:lnTo>
                <a:lnTo>
                  <a:pt x="213" y="98"/>
                </a:lnTo>
                <a:lnTo>
                  <a:pt x="216" y="115"/>
                </a:lnTo>
                <a:lnTo>
                  <a:pt x="218" y="134"/>
                </a:lnTo>
                <a:lnTo>
                  <a:pt x="219" y="155"/>
                </a:lnTo>
                <a:lnTo>
                  <a:pt x="219" y="155"/>
                </a:lnTo>
                <a:lnTo>
                  <a:pt x="219" y="174"/>
                </a:lnTo>
                <a:lnTo>
                  <a:pt x="218" y="193"/>
                </a:lnTo>
                <a:lnTo>
                  <a:pt x="215" y="210"/>
                </a:lnTo>
                <a:lnTo>
                  <a:pt x="212" y="226"/>
                </a:lnTo>
                <a:lnTo>
                  <a:pt x="208" y="241"/>
                </a:lnTo>
                <a:lnTo>
                  <a:pt x="204" y="254"/>
                </a:lnTo>
                <a:lnTo>
                  <a:pt x="197" y="266"/>
                </a:lnTo>
                <a:lnTo>
                  <a:pt x="190" y="277"/>
                </a:lnTo>
                <a:lnTo>
                  <a:pt x="181" y="286"/>
                </a:lnTo>
                <a:lnTo>
                  <a:pt x="170" y="294"/>
                </a:lnTo>
                <a:lnTo>
                  <a:pt x="159" y="301"/>
                </a:lnTo>
                <a:lnTo>
                  <a:pt x="145" y="307"/>
                </a:lnTo>
                <a:lnTo>
                  <a:pt x="130" y="310"/>
                </a:lnTo>
                <a:lnTo>
                  <a:pt x="113" y="314"/>
                </a:lnTo>
                <a:lnTo>
                  <a:pt x="95" y="316"/>
                </a:lnTo>
                <a:lnTo>
                  <a:pt x="74" y="316"/>
                </a:lnTo>
                <a:lnTo>
                  <a:pt x="74" y="316"/>
                </a:lnTo>
                <a:lnTo>
                  <a:pt x="47" y="315"/>
                </a:lnTo>
                <a:lnTo>
                  <a:pt x="23" y="314"/>
                </a:lnTo>
                <a:lnTo>
                  <a:pt x="0" y="311"/>
                </a:lnTo>
                <a:lnTo>
                  <a:pt x="0" y="8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rgbClr val="005EB8"/>
              </a:solidFill>
            </a:endParaRPr>
          </a:p>
        </p:txBody>
      </p:sp>
      <p:sp>
        <p:nvSpPr>
          <p:cNvPr id="52" name="Freeform 15"/>
          <p:cNvSpPr>
            <a:spLocks/>
          </p:cNvSpPr>
          <p:nvPr userDrawn="1"/>
        </p:nvSpPr>
        <p:spPr bwMode="auto">
          <a:xfrm>
            <a:off x="5923168" y="4779265"/>
            <a:ext cx="290053" cy="240006"/>
          </a:xfrm>
          <a:custGeom>
            <a:avLst/>
            <a:gdLst>
              <a:gd name="T0" fmla="*/ 194 w 434"/>
              <a:gd name="T1" fmla="*/ 0 h 480"/>
              <a:gd name="T2" fmla="*/ 194 w 434"/>
              <a:gd name="T3" fmla="*/ 0 h 480"/>
              <a:gd name="T4" fmla="*/ 170 w 434"/>
              <a:gd name="T5" fmla="*/ 1 h 480"/>
              <a:gd name="T6" fmla="*/ 145 w 434"/>
              <a:gd name="T7" fmla="*/ 2 h 480"/>
              <a:gd name="T8" fmla="*/ 120 w 434"/>
              <a:gd name="T9" fmla="*/ 5 h 480"/>
              <a:gd name="T10" fmla="*/ 94 w 434"/>
              <a:gd name="T11" fmla="*/ 8 h 480"/>
              <a:gd name="T12" fmla="*/ 68 w 434"/>
              <a:gd name="T13" fmla="*/ 12 h 480"/>
              <a:gd name="T14" fmla="*/ 44 w 434"/>
              <a:gd name="T15" fmla="*/ 16 h 480"/>
              <a:gd name="T16" fmla="*/ 21 w 434"/>
              <a:gd name="T17" fmla="*/ 22 h 480"/>
              <a:gd name="T18" fmla="*/ 0 w 434"/>
              <a:gd name="T19" fmla="*/ 29 h 480"/>
              <a:gd name="T20" fmla="*/ 0 w 434"/>
              <a:gd name="T21" fmla="*/ 465 h 480"/>
              <a:gd name="T22" fmla="*/ 0 w 434"/>
              <a:gd name="T23" fmla="*/ 465 h 480"/>
              <a:gd name="T24" fmla="*/ 18 w 434"/>
              <a:gd name="T25" fmla="*/ 468 h 480"/>
              <a:gd name="T26" fmla="*/ 38 w 434"/>
              <a:gd name="T27" fmla="*/ 471 h 480"/>
              <a:gd name="T28" fmla="*/ 83 w 434"/>
              <a:gd name="T29" fmla="*/ 475 h 480"/>
              <a:gd name="T30" fmla="*/ 132 w 434"/>
              <a:gd name="T31" fmla="*/ 479 h 480"/>
              <a:gd name="T32" fmla="*/ 175 w 434"/>
              <a:gd name="T33" fmla="*/ 480 h 480"/>
              <a:gd name="T34" fmla="*/ 175 w 434"/>
              <a:gd name="T35" fmla="*/ 480 h 480"/>
              <a:gd name="T36" fmla="*/ 210 w 434"/>
              <a:gd name="T37" fmla="*/ 479 h 480"/>
              <a:gd name="T38" fmla="*/ 240 w 434"/>
              <a:gd name="T39" fmla="*/ 477 h 480"/>
              <a:gd name="T40" fmla="*/ 269 w 434"/>
              <a:gd name="T41" fmla="*/ 472 h 480"/>
              <a:gd name="T42" fmla="*/ 295 w 434"/>
              <a:gd name="T43" fmla="*/ 465 h 480"/>
              <a:gd name="T44" fmla="*/ 318 w 434"/>
              <a:gd name="T45" fmla="*/ 458 h 480"/>
              <a:gd name="T46" fmla="*/ 340 w 434"/>
              <a:gd name="T47" fmla="*/ 448 h 480"/>
              <a:gd name="T48" fmla="*/ 349 w 434"/>
              <a:gd name="T49" fmla="*/ 442 h 480"/>
              <a:gd name="T50" fmla="*/ 358 w 434"/>
              <a:gd name="T51" fmla="*/ 436 h 480"/>
              <a:gd name="T52" fmla="*/ 367 w 434"/>
              <a:gd name="T53" fmla="*/ 429 h 480"/>
              <a:gd name="T54" fmla="*/ 376 w 434"/>
              <a:gd name="T55" fmla="*/ 422 h 480"/>
              <a:gd name="T56" fmla="*/ 382 w 434"/>
              <a:gd name="T57" fmla="*/ 414 h 480"/>
              <a:gd name="T58" fmla="*/ 389 w 434"/>
              <a:gd name="T59" fmla="*/ 406 h 480"/>
              <a:gd name="T60" fmla="*/ 396 w 434"/>
              <a:gd name="T61" fmla="*/ 398 h 480"/>
              <a:gd name="T62" fmla="*/ 402 w 434"/>
              <a:gd name="T63" fmla="*/ 389 h 480"/>
              <a:gd name="T64" fmla="*/ 407 w 434"/>
              <a:gd name="T65" fmla="*/ 378 h 480"/>
              <a:gd name="T66" fmla="*/ 412 w 434"/>
              <a:gd name="T67" fmla="*/ 369 h 480"/>
              <a:gd name="T68" fmla="*/ 420 w 434"/>
              <a:gd name="T69" fmla="*/ 346 h 480"/>
              <a:gd name="T70" fmla="*/ 426 w 434"/>
              <a:gd name="T71" fmla="*/ 322 h 480"/>
              <a:gd name="T72" fmla="*/ 431 w 434"/>
              <a:gd name="T73" fmla="*/ 297 h 480"/>
              <a:gd name="T74" fmla="*/ 433 w 434"/>
              <a:gd name="T75" fmla="*/ 268 h 480"/>
              <a:gd name="T76" fmla="*/ 434 w 434"/>
              <a:gd name="T77" fmla="*/ 237 h 480"/>
              <a:gd name="T78" fmla="*/ 434 w 434"/>
              <a:gd name="T79" fmla="*/ 237 h 480"/>
              <a:gd name="T80" fmla="*/ 433 w 434"/>
              <a:gd name="T81" fmla="*/ 210 h 480"/>
              <a:gd name="T82" fmla="*/ 430 w 434"/>
              <a:gd name="T83" fmla="*/ 183 h 480"/>
              <a:gd name="T84" fmla="*/ 425 w 434"/>
              <a:gd name="T85" fmla="*/ 160 h 480"/>
              <a:gd name="T86" fmla="*/ 418 w 434"/>
              <a:gd name="T87" fmla="*/ 137 h 480"/>
              <a:gd name="T88" fmla="*/ 409 w 434"/>
              <a:gd name="T89" fmla="*/ 117 h 480"/>
              <a:gd name="T90" fmla="*/ 397 w 434"/>
              <a:gd name="T91" fmla="*/ 97 h 480"/>
              <a:gd name="T92" fmla="*/ 385 w 434"/>
              <a:gd name="T93" fmla="*/ 80 h 480"/>
              <a:gd name="T94" fmla="*/ 370 w 434"/>
              <a:gd name="T95" fmla="*/ 63 h 480"/>
              <a:gd name="T96" fmla="*/ 354 w 434"/>
              <a:gd name="T97" fmla="*/ 48 h 480"/>
              <a:gd name="T98" fmla="*/ 335 w 434"/>
              <a:gd name="T99" fmla="*/ 36 h 480"/>
              <a:gd name="T100" fmla="*/ 316 w 434"/>
              <a:gd name="T101" fmla="*/ 25 h 480"/>
              <a:gd name="T102" fmla="*/ 294 w 434"/>
              <a:gd name="T103" fmla="*/ 16 h 480"/>
              <a:gd name="T104" fmla="*/ 271 w 434"/>
              <a:gd name="T105" fmla="*/ 9 h 480"/>
              <a:gd name="T106" fmla="*/ 247 w 434"/>
              <a:gd name="T107" fmla="*/ 5 h 480"/>
              <a:gd name="T108" fmla="*/ 220 w 434"/>
              <a:gd name="T109" fmla="*/ 1 h 480"/>
              <a:gd name="T110" fmla="*/ 194 w 434"/>
              <a:gd name="T111" fmla="*/ 0 h 4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434" h="480">
                <a:moveTo>
                  <a:pt x="194" y="0"/>
                </a:moveTo>
                <a:lnTo>
                  <a:pt x="194" y="0"/>
                </a:lnTo>
                <a:lnTo>
                  <a:pt x="170" y="1"/>
                </a:lnTo>
                <a:lnTo>
                  <a:pt x="145" y="2"/>
                </a:lnTo>
                <a:lnTo>
                  <a:pt x="120" y="5"/>
                </a:lnTo>
                <a:lnTo>
                  <a:pt x="94" y="8"/>
                </a:lnTo>
                <a:lnTo>
                  <a:pt x="68" y="12"/>
                </a:lnTo>
                <a:lnTo>
                  <a:pt x="44" y="16"/>
                </a:lnTo>
                <a:lnTo>
                  <a:pt x="21" y="22"/>
                </a:lnTo>
                <a:lnTo>
                  <a:pt x="0" y="29"/>
                </a:lnTo>
                <a:lnTo>
                  <a:pt x="0" y="465"/>
                </a:lnTo>
                <a:lnTo>
                  <a:pt x="0" y="465"/>
                </a:lnTo>
                <a:lnTo>
                  <a:pt x="18" y="468"/>
                </a:lnTo>
                <a:lnTo>
                  <a:pt x="38" y="471"/>
                </a:lnTo>
                <a:lnTo>
                  <a:pt x="83" y="475"/>
                </a:lnTo>
                <a:lnTo>
                  <a:pt x="132" y="479"/>
                </a:lnTo>
                <a:lnTo>
                  <a:pt x="175" y="480"/>
                </a:lnTo>
                <a:lnTo>
                  <a:pt x="175" y="480"/>
                </a:lnTo>
                <a:lnTo>
                  <a:pt x="210" y="479"/>
                </a:lnTo>
                <a:lnTo>
                  <a:pt x="240" y="477"/>
                </a:lnTo>
                <a:lnTo>
                  <a:pt x="269" y="472"/>
                </a:lnTo>
                <a:lnTo>
                  <a:pt x="295" y="465"/>
                </a:lnTo>
                <a:lnTo>
                  <a:pt x="318" y="458"/>
                </a:lnTo>
                <a:lnTo>
                  <a:pt x="340" y="448"/>
                </a:lnTo>
                <a:lnTo>
                  <a:pt x="349" y="442"/>
                </a:lnTo>
                <a:lnTo>
                  <a:pt x="358" y="436"/>
                </a:lnTo>
                <a:lnTo>
                  <a:pt x="367" y="429"/>
                </a:lnTo>
                <a:lnTo>
                  <a:pt x="376" y="422"/>
                </a:lnTo>
                <a:lnTo>
                  <a:pt x="382" y="414"/>
                </a:lnTo>
                <a:lnTo>
                  <a:pt x="389" y="406"/>
                </a:lnTo>
                <a:lnTo>
                  <a:pt x="396" y="398"/>
                </a:lnTo>
                <a:lnTo>
                  <a:pt x="402" y="389"/>
                </a:lnTo>
                <a:lnTo>
                  <a:pt x="407" y="378"/>
                </a:lnTo>
                <a:lnTo>
                  <a:pt x="412" y="369"/>
                </a:lnTo>
                <a:lnTo>
                  <a:pt x="420" y="346"/>
                </a:lnTo>
                <a:lnTo>
                  <a:pt x="426" y="322"/>
                </a:lnTo>
                <a:lnTo>
                  <a:pt x="431" y="297"/>
                </a:lnTo>
                <a:lnTo>
                  <a:pt x="433" y="268"/>
                </a:lnTo>
                <a:lnTo>
                  <a:pt x="434" y="237"/>
                </a:lnTo>
                <a:lnTo>
                  <a:pt x="434" y="237"/>
                </a:lnTo>
                <a:lnTo>
                  <a:pt x="433" y="210"/>
                </a:lnTo>
                <a:lnTo>
                  <a:pt x="430" y="183"/>
                </a:lnTo>
                <a:lnTo>
                  <a:pt x="425" y="160"/>
                </a:lnTo>
                <a:lnTo>
                  <a:pt x="418" y="137"/>
                </a:lnTo>
                <a:lnTo>
                  <a:pt x="409" y="117"/>
                </a:lnTo>
                <a:lnTo>
                  <a:pt x="397" y="97"/>
                </a:lnTo>
                <a:lnTo>
                  <a:pt x="385" y="80"/>
                </a:lnTo>
                <a:lnTo>
                  <a:pt x="370" y="63"/>
                </a:lnTo>
                <a:lnTo>
                  <a:pt x="354" y="48"/>
                </a:lnTo>
                <a:lnTo>
                  <a:pt x="335" y="36"/>
                </a:lnTo>
                <a:lnTo>
                  <a:pt x="316" y="25"/>
                </a:lnTo>
                <a:lnTo>
                  <a:pt x="294" y="16"/>
                </a:lnTo>
                <a:lnTo>
                  <a:pt x="271" y="9"/>
                </a:lnTo>
                <a:lnTo>
                  <a:pt x="247" y="5"/>
                </a:lnTo>
                <a:lnTo>
                  <a:pt x="220" y="1"/>
                </a:lnTo>
                <a:lnTo>
                  <a:pt x="194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rgbClr val="005EB8"/>
              </a:solidFill>
            </a:endParaRPr>
          </a:p>
        </p:txBody>
      </p:sp>
      <p:sp>
        <p:nvSpPr>
          <p:cNvPr id="31" name="Text Box 11"/>
          <p:cNvSpPr txBox="1">
            <a:spLocks noChangeArrowheads="1"/>
          </p:cNvSpPr>
          <p:nvPr userDrawn="1"/>
        </p:nvSpPr>
        <p:spPr bwMode="auto">
          <a:xfrm rot="-5400000">
            <a:off x="8831867" y="2848716"/>
            <a:ext cx="4996635" cy="20005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50000"/>
              </a:spcBef>
              <a:defRPr sz="2000" b="1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50000"/>
              </a:spcBef>
              <a:defRPr sz="2000" b="1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50000"/>
              </a:spcBef>
              <a:defRPr sz="2000" b="1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50000"/>
              </a:spcBef>
              <a:defRPr sz="2000" b="1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50000"/>
              </a:spcBef>
              <a:defRPr sz="2000" b="1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>
              <a:spcBef>
                <a:spcPct val="0"/>
              </a:spcBef>
              <a:defRPr/>
            </a:pPr>
            <a:r>
              <a:rPr lang="en-GB" sz="700" b="0" dirty="0" smtClean="0">
                <a:solidFill>
                  <a:srgbClr val="FFFFFF">
                    <a:lumMod val="65000"/>
                  </a:srgbClr>
                </a:solidFill>
                <a:latin typeface="Verdana"/>
              </a:rPr>
              <a:t>© 2013 Amadeus IT Group SA</a:t>
            </a:r>
          </a:p>
        </p:txBody>
      </p:sp>
      <p:sp>
        <p:nvSpPr>
          <p:cNvPr id="23" name="Picture Placeholder 19"/>
          <p:cNvSpPr>
            <a:spLocks noGrp="1"/>
          </p:cNvSpPr>
          <p:nvPr>
            <p:ph type="pic" sz="quarter" idx="14" hasCustomPrompt="1"/>
          </p:nvPr>
        </p:nvSpPr>
        <p:spPr>
          <a:xfrm>
            <a:off x="6337119" y="399437"/>
            <a:ext cx="2258247" cy="276007"/>
          </a:xfrm>
        </p:spPr>
        <p:txBody>
          <a:bodyPr>
            <a:noAutofit/>
          </a:bodyPr>
          <a:lstStyle>
            <a:lvl1pPr marL="0" indent="0">
              <a:buNone/>
              <a:defRPr sz="1100" baseline="0">
                <a:solidFill>
                  <a:schemeClr val="bg1"/>
                </a:solidFill>
              </a:defRPr>
            </a:lvl1pPr>
          </a:lstStyle>
          <a:p>
            <a:r>
              <a:rPr lang="en-GB" dirty="0" smtClean="0"/>
              <a:t>Co-branding logo</a:t>
            </a:r>
            <a:endParaRPr lang="en-GB" dirty="0"/>
          </a:p>
        </p:txBody>
      </p:sp>
      <p:sp>
        <p:nvSpPr>
          <p:cNvPr id="41" name="Freeform 5"/>
          <p:cNvSpPr>
            <a:spLocks noEditPoints="1"/>
          </p:cNvSpPr>
          <p:nvPr userDrawn="1"/>
        </p:nvSpPr>
        <p:spPr bwMode="auto">
          <a:xfrm>
            <a:off x="9077120" y="455328"/>
            <a:ext cx="1935163" cy="254000"/>
          </a:xfrm>
          <a:custGeom>
            <a:avLst/>
            <a:gdLst>
              <a:gd name="T0" fmla="*/ 2581 w 3657"/>
              <a:gd name="T1" fmla="*/ 475 h 480"/>
              <a:gd name="T2" fmla="*/ 2487 w 3657"/>
              <a:gd name="T3" fmla="*/ 398 h 480"/>
              <a:gd name="T4" fmla="*/ 2431 w 3657"/>
              <a:gd name="T5" fmla="*/ 85 h 480"/>
              <a:gd name="T6" fmla="*/ 2596 w 3657"/>
              <a:gd name="T7" fmla="*/ 6 h 480"/>
              <a:gd name="T8" fmla="*/ 2300 w 3657"/>
              <a:gd name="T9" fmla="*/ 457 h 480"/>
              <a:gd name="T10" fmla="*/ 688 w 3657"/>
              <a:gd name="T11" fmla="*/ 13 h 480"/>
              <a:gd name="T12" fmla="*/ 757 w 3657"/>
              <a:gd name="T13" fmla="*/ 396 h 480"/>
              <a:gd name="T14" fmla="*/ 829 w 3657"/>
              <a:gd name="T15" fmla="*/ 421 h 480"/>
              <a:gd name="T16" fmla="*/ 1024 w 3657"/>
              <a:gd name="T17" fmla="*/ 1 h 480"/>
              <a:gd name="T18" fmla="*/ 293 w 3657"/>
              <a:gd name="T19" fmla="*/ 373 h 480"/>
              <a:gd name="T20" fmla="*/ 129 w 3657"/>
              <a:gd name="T21" fmla="*/ 389 h 480"/>
              <a:gd name="T22" fmla="*/ 106 w 3657"/>
              <a:gd name="T23" fmla="*/ 310 h 480"/>
              <a:gd name="T24" fmla="*/ 293 w 3657"/>
              <a:gd name="T25" fmla="*/ 373 h 480"/>
              <a:gd name="T26" fmla="*/ 59 w 3657"/>
              <a:gd name="T27" fmla="*/ 114 h 480"/>
              <a:gd name="T28" fmla="*/ 263 w 3657"/>
              <a:gd name="T29" fmla="*/ 100 h 480"/>
              <a:gd name="T30" fmla="*/ 201 w 3657"/>
              <a:gd name="T31" fmla="*/ 197 h 480"/>
              <a:gd name="T32" fmla="*/ 10 w 3657"/>
              <a:gd name="T33" fmla="*/ 288 h 480"/>
              <a:gd name="T34" fmla="*/ 39 w 3657"/>
              <a:gd name="T35" fmla="*/ 442 h 480"/>
              <a:gd name="T36" fmla="*/ 185 w 3657"/>
              <a:gd name="T37" fmla="*/ 478 h 480"/>
              <a:gd name="T38" fmla="*/ 320 w 3657"/>
              <a:gd name="T39" fmla="*/ 453 h 480"/>
              <a:gd name="T40" fmla="*/ 373 w 3657"/>
              <a:gd name="T41" fmla="*/ 51 h 480"/>
              <a:gd name="T42" fmla="*/ 1485 w 3657"/>
              <a:gd name="T43" fmla="*/ 373 h 480"/>
              <a:gd name="T44" fmla="*/ 1315 w 3657"/>
              <a:gd name="T45" fmla="*/ 385 h 480"/>
              <a:gd name="T46" fmla="*/ 1300 w 3657"/>
              <a:gd name="T47" fmla="*/ 305 h 480"/>
              <a:gd name="T48" fmla="*/ 1423 w 3657"/>
              <a:gd name="T49" fmla="*/ 0 h 480"/>
              <a:gd name="T50" fmla="*/ 1263 w 3657"/>
              <a:gd name="T51" fmla="*/ 110 h 480"/>
              <a:gd name="T52" fmla="*/ 1461 w 3657"/>
              <a:gd name="T53" fmla="*/ 105 h 480"/>
              <a:gd name="T54" fmla="*/ 1364 w 3657"/>
              <a:gd name="T55" fmla="*/ 198 h 480"/>
              <a:gd name="T56" fmla="*/ 1198 w 3657"/>
              <a:gd name="T57" fmla="*/ 302 h 480"/>
              <a:gd name="T58" fmla="*/ 1241 w 3657"/>
              <a:gd name="T59" fmla="*/ 450 h 480"/>
              <a:gd name="T60" fmla="*/ 1403 w 3657"/>
              <a:gd name="T61" fmla="*/ 474 h 480"/>
              <a:gd name="T62" fmla="*/ 1524 w 3657"/>
              <a:gd name="T63" fmla="*/ 457 h 480"/>
              <a:gd name="T64" fmla="*/ 1555 w 3657"/>
              <a:gd name="T65" fmla="*/ 40 h 480"/>
              <a:gd name="T66" fmla="*/ 3055 w 3657"/>
              <a:gd name="T67" fmla="*/ 366 h 480"/>
              <a:gd name="T68" fmla="*/ 2900 w 3657"/>
              <a:gd name="T69" fmla="*/ 378 h 480"/>
              <a:gd name="T70" fmla="*/ 2852 w 3657"/>
              <a:gd name="T71" fmla="*/ 5 h 480"/>
              <a:gd name="T72" fmla="*/ 2779 w 3657"/>
              <a:gd name="T73" fmla="*/ 408 h 480"/>
              <a:gd name="T74" fmla="*/ 2940 w 3657"/>
              <a:gd name="T75" fmla="*/ 479 h 480"/>
              <a:gd name="T76" fmla="*/ 3108 w 3657"/>
              <a:gd name="T77" fmla="*/ 452 h 480"/>
              <a:gd name="T78" fmla="*/ 3307 w 3657"/>
              <a:gd name="T79" fmla="*/ 463 h 480"/>
              <a:gd name="T80" fmla="*/ 3529 w 3657"/>
              <a:gd name="T81" fmla="*/ 473 h 480"/>
              <a:gd name="T82" fmla="*/ 3657 w 3657"/>
              <a:gd name="T83" fmla="*/ 337 h 480"/>
              <a:gd name="T84" fmla="*/ 3585 w 3657"/>
              <a:gd name="T85" fmla="*/ 228 h 480"/>
              <a:gd name="T86" fmla="*/ 3420 w 3657"/>
              <a:gd name="T87" fmla="*/ 142 h 480"/>
              <a:gd name="T88" fmla="*/ 3464 w 3657"/>
              <a:gd name="T89" fmla="*/ 85 h 480"/>
              <a:gd name="T90" fmla="*/ 3639 w 3657"/>
              <a:gd name="T91" fmla="*/ 33 h 480"/>
              <a:gd name="T92" fmla="*/ 3421 w 3657"/>
              <a:gd name="T93" fmla="*/ 9 h 480"/>
              <a:gd name="T94" fmla="*/ 3313 w 3657"/>
              <a:gd name="T95" fmla="*/ 137 h 480"/>
              <a:gd name="T96" fmla="*/ 3402 w 3657"/>
              <a:gd name="T97" fmla="*/ 257 h 480"/>
              <a:gd name="T98" fmla="*/ 3551 w 3657"/>
              <a:gd name="T99" fmla="*/ 337 h 480"/>
              <a:gd name="T100" fmla="*/ 3505 w 3657"/>
              <a:gd name="T101" fmla="*/ 392 h 480"/>
              <a:gd name="T102" fmla="*/ 1845 w 3657"/>
              <a:gd name="T103" fmla="*/ 90 h 480"/>
              <a:gd name="T104" fmla="*/ 2015 w 3657"/>
              <a:gd name="T105" fmla="*/ 108 h 480"/>
              <a:gd name="T106" fmla="*/ 2063 w 3657"/>
              <a:gd name="T107" fmla="*/ 275 h 480"/>
              <a:gd name="T108" fmla="*/ 1958 w 3657"/>
              <a:gd name="T109" fmla="*/ 396 h 480"/>
              <a:gd name="T110" fmla="*/ 1860 w 3657"/>
              <a:gd name="T111" fmla="*/ 5 h 480"/>
              <a:gd name="T112" fmla="*/ 1915 w 3657"/>
              <a:gd name="T113" fmla="*/ 480 h 480"/>
              <a:gd name="T114" fmla="*/ 2122 w 3657"/>
              <a:gd name="T115" fmla="*/ 414 h 480"/>
              <a:gd name="T116" fmla="*/ 2173 w 3657"/>
              <a:gd name="T117" fmla="*/ 210 h 480"/>
              <a:gd name="T118" fmla="*/ 2011 w 3657"/>
              <a:gd name="T119" fmla="*/ 9 h 4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3657" h="480">
                <a:moveTo>
                  <a:pt x="2300" y="457"/>
                </a:moveTo>
                <a:lnTo>
                  <a:pt x="2300" y="457"/>
                </a:lnTo>
                <a:lnTo>
                  <a:pt x="2313" y="460"/>
                </a:lnTo>
                <a:lnTo>
                  <a:pt x="2352" y="468"/>
                </a:lnTo>
                <a:lnTo>
                  <a:pt x="2379" y="472"/>
                </a:lnTo>
                <a:lnTo>
                  <a:pt x="2410" y="477"/>
                </a:lnTo>
                <a:lnTo>
                  <a:pt x="2445" y="479"/>
                </a:lnTo>
                <a:lnTo>
                  <a:pt x="2482" y="480"/>
                </a:lnTo>
                <a:lnTo>
                  <a:pt x="2482" y="480"/>
                </a:lnTo>
                <a:lnTo>
                  <a:pt x="2520" y="479"/>
                </a:lnTo>
                <a:lnTo>
                  <a:pt x="2554" y="478"/>
                </a:lnTo>
                <a:lnTo>
                  <a:pt x="2581" y="475"/>
                </a:lnTo>
                <a:lnTo>
                  <a:pt x="2603" y="473"/>
                </a:lnTo>
                <a:lnTo>
                  <a:pt x="2633" y="470"/>
                </a:lnTo>
                <a:lnTo>
                  <a:pt x="2642" y="467"/>
                </a:lnTo>
                <a:lnTo>
                  <a:pt x="2642" y="388"/>
                </a:lnTo>
                <a:lnTo>
                  <a:pt x="2642" y="388"/>
                </a:lnTo>
                <a:lnTo>
                  <a:pt x="2633" y="389"/>
                </a:lnTo>
                <a:lnTo>
                  <a:pt x="2606" y="393"/>
                </a:lnTo>
                <a:lnTo>
                  <a:pt x="2564" y="397"/>
                </a:lnTo>
                <a:lnTo>
                  <a:pt x="2539" y="398"/>
                </a:lnTo>
                <a:lnTo>
                  <a:pt x="2511" y="398"/>
                </a:lnTo>
                <a:lnTo>
                  <a:pt x="2511" y="398"/>
                </a:lnTo>
                <a:lnTo>
                  <a:pt x="2487" y="398"/>
                </a:lnTo>
                <a:lnTo>
                  <a:pt x="2466" y="397"/>
                </a:lnTo>
                <a:lnTo>
                  <a:pt x="2432" y="393"/>
                </a:lnTo>
                <a:lnTo>
                  <a:pt x="2411" y="391"/>
                </a:lnTo>
                <a:lnTo>
                  <a:pt x="2403" y="390"/>
                </a:lnTo>
                <a:lnTo>
                  <a:pt x="2403" y="277"/>
                </a:lnTo>
                <a:lnTo>
                  <a:pt x="2610" y="277"/>
                </a:lnTo>
                <a:lnTo>
                  <a:pt x="2610" y="196"/>
                </a:lnTo>
                <a:lnTo>
                  <a:pt x="2403" y="196"/>
                </a:lnTo>
                <a:lnTo>
                  <a:pt x="2403" y="89"/>
                </a:lnTo>
                <a:lnTo>
                  <a:pt x="2403" y="89"/>
                </a:lnTo>
                <a:lnTo>
                  <a:pt x="2411" y="88"/>
                </a:lnTo>
                <a:lnTo>
                  <a:pt x="2431" y="85"/>
                </a:lnTo>
                <a:lnTo>
                  <a:pt x="2463" y="83"/>
                </a:lnTo>
                <a:lnTo>
                  <a:pt x="2504" y="82"/>
                </a:lnTo>
                <a:lnTo>
                  <a:pt x="2504" y="82"/>
                </a:lnTo>
                <a:lnTo>
                  <a:pt x="2530" y="82"/>
                </a:lnTo>
                <a:lnTo>
                  <a:pt x="2554" y="83"/>
                </a:lnTo>
                <a:lnTo>
                  <a:pt x="2595" y="87"/>
                </a:lnTo>
                <a:lnTo>
                  <a:pt x="2624" y="90"/>
                </a:lnTo>
                <a:lnTo>
                  <a:pt x="2634" y="92"/>
                </a:lnTo>
                <a:lnTo>
                  <a:pt x="2634" y="12"/>
                </a:lnTo>
                <a:lnTo>
                  <a:pt x="2634" y="12"/>
                </a:lnTo>
                <a:lnTo>
                  <a:pt x="2624" y="10"/>
                </a:lnTo>
                <a:lnTo>
                  <a:pt x="2596" y="6"/>
                </a:lnTo>
                <a:lnTo>
                  <a:pt x="2552" y="2"/>
                </a:lnTo>
                <a:lnTo>
                  <a:pt x="2524" y="1"/>
                </a:lnTo>
                <a:lnTo>
                  <a:pt x="2493" y="0"/>
                </a:lnTo>
                <a:lnTo>
                  <a:pt x="2493" y="0"/>
                </a:lnTo>
                <a:lnTo>
                  <a:pt x="2450" y="1"/>
                </a:lnTo>
                <a:lnTo>
                  <a:pt x="2413" y="3"/>
                </a:lnTo>
                <a:lnTo>
                  <a:pt x="2380" y="7"/>
                </a:lnTo>
                <a:lnTo>
                  <a:pt x="2352" y="10"/>
                </a:lnTo>
                <a:lnTo>
                  <a:pt x="2329" y="15"/>
                </a:lnTo>
                <a:lnTo>
                  <a:pt x="2313" y="17"/>
                </a:lnTo>
                <a:lnTo>
                  <a:pt x="2300" y="21"/>
                </a:lnTo>
                <a:lnTo>
                  <a:pt x="2300" y="457"/>
                </a:lnTo>
                <a:close/>
                <a:moveTo>
                  <a:pt x="818" y="276"/>
                </a:moveTo>
                <a:lnTo>
                  <a:pt x="818" y="276"/>
                </a:lnTo>
                <a:lnTo>
                  <a:pt x="813" y="288"/>
                </a:lnTo>
                <a:lnTo>
                  <a:pt x="810" y="302"/>
                </a:lnTo>
                <a:lnTo>
                  <a:pt x="810" y="302"/>
                </a:lnTo>
                <a:lnTo>
                  <a:pt x="805" y="288"/>
                </a:lnTo>
                <a:lnTo>
                  <a:pt x="802" y="276"/>
                </a:lnTo>
                <a:lnTo>
                  <a:pt x="710" y="44"/>
                </a:lnTo>
                <a:lnTo>
                  <a:pt x="710" y="44"/>
                </a:lnTo>
                <a:lnTo>
                  <a:pt x="703" y="31"/>
                </a:lnTo>
                <a:lnTo>
                  <a:pt x="696" y="21"/>
                </a:lnTo>
                <a:lnTo>
                  <a:pt x="688" y="13"/>
                </a:lnTo>
                <a:lnTo>
                  <a:pt x="679" y="8"/>
                </a:lnTo>
                <a:lnTo>
                  <a:pt x="667" y="3"/>
                </a:lnTo>
                <a:lnTo>
                  <a:pt x="655" y="1"/>
                </a:lnTo>
                <a:lnTo>
                  <a:pt x="641" y="1"/>
                </a:lnTo>
                <a:lnTo>
                  <a:pt x="625" y="0"/>
                </a:lnTo>
                <a:lnTo>
                  <a:pt x="625" y="0"/>
                </a:lnTo>
                <a:lnTo>
                  <a:pt x="596" y="1"/>
                </a:lnTo>
                <a:lnTo>
                  <a:pt x="577" y="2"/>
                </a:lnTo>
                <a:lnTo>
                  <a:pt x="530" y="473"/>
                </a:lnTo>
                <a:lnTo>
                  <a:pt x="635" y="473"/>
                </a:lnTo>
                <a:lnTo>
                  <a:pt x="658" y="157"/>
                </a:lnTo>
                <a:lnTo>
                  <a:pt x="757" y="396"/>
                </a:lnTo>
                <a:lnTo>
                  <a:pt x="757" y="396"/>
                </a:lnTo>
                <a:lnTo>
                  <a:pt x="760" y="403"/>
                </a:lnTo>
                <a:lnTo>
                  <a:pt x="765" y="408"/>
                </a:lnTo>
                <a:lnTo>
                  <a:pt x="770" y="413"/>
                </a:lnTo>
                <a:lnTo>
                  <a:pt x="775" y="417"/>
                </a:lnTo>
                <a:lnTo>
                  <a:pt x="782" y="419"/>
                </a:lnTo>
                <a:lnTo>
                  <a:pt x="790" y="421"/>
                </a:lnTo>
                <a:lnTo>
                  <a:pt x="800" y="422"/>
                </a:lnTo>
                <a:lnTo>
                  <a:pt x="810" y="422"/>
                </a:lnTo>
                <a:lnTo>
                  <a:pt x="810" y="422"/>
                </a:lnTo>
                <a:lnTo>
                  <a:pt x="820" y="422"/>
                </a:lnTo>
                <a:lnTo>
                  <a:pt x="829" y="421"/>
                </a:lnTo>
                <a:lnTo>
                  <a:pt x="837" y="419"/>
                </a:lnTo>
                <a:lnTo>
                  <a:pt x="844" y="417"/>
                </a:lnTo>
                <a:lnTo>
                  <a:pt x="850" y="413"/>
                </a:lnTo>
                <a:lnTo>
                  <a:pt x="855" y="408"/>
                </a:lnTo>
                <a:lnTo>
                  <a:pt x="858" y="403"/>
                </a:lnTo>
                <a:lnTo>
                  <a:pt x="862" y="396"/>
                </a:lnTo>
                <a:lnTo>
                  <a:pt x="961" y="157"/>
                </a:lnTo>
                <a:lnTo>
                  <a:pt x="984" y="473"/>
                </a:lnTo>
                <a:lnTo>
                  <a:pt x="1088" y="473"/>
                </a:lnTo>
                <a:lnTo>
                  <a:pt x="1041" y="2"/>
                </a:lnTo>
                <a:lnTo>
                  <a:pt x="1041" y="2"/>
                </a:lnTo>
                <a:lnTo>
                  <a:pt x="1024" y="1"/>
                </a:lnTo>
                <a:lnTo>
                  <a:pt x="994" y="0"/>
                </a:lnTo>
                <a:lnTo>
                  <a:pt x="994" y="0"/>
                </a:lnTo>
                <a:lnTo>
                  <a:pt x="978" y="1"/>
                </a:lnTo>
                <a:lnTo>
                  <a:pt x="964" y="1"/>
                </a:lnTo>
                <a:lnTo>
                  <a:pt x="951" y="3"/>
                </a:lnTo>
                <a:lnTo>
                  <a:pt x="941" y="8"/>
                </a:lnTo>
                <a:lnTo>
                  <a:pt x="931" y="13"/>
                </a:lnTo>
                <a:lnTo>
                  <a:pt x="923" y="21"/>
                </a:lnTo>
                <a:lnTo>
                  <a:pt x="916" y="31"/>
                </a:lnTo>
                <a:lnTo>
                  <a:pt x="910" y="44"/>
                </a:lnTo>
                <a:lnTo>
                  <a:pt x="818" y="276"/>
                </a:lnTo>
                <a:close/>
                <a:moveTo>
                  <a:pt x="293" y="373"/>
                </a:moveTo>
                <a:lnTo>
                  <a:pt x="293" y="373"/>
                </a:lnTo>
                <a:lnTo>
                  <a:pt x="271" y="380"/>
                </a:lnTo>
                <a:lnTo>
                  <a:pt x="242" y="389"/>
                </a:lnTo>
                <a:lnTo>
                  <a:pt x="225" y="392"/>
                </a:lnTo>
                <a:lnTo>
                  <a:pt x="209" y="396"/>
                </a:lnTo>
                <a:lnTo>
                  <a:pt x="193" y="398"/>
                </a:lnTo>
                <a:lnTo>
                  <a:pt x="177" y="398"/>
                </a:lnTo>
                <a:lnTo>
                  <a:pt x="177" y="398"/>
                </a:lnTo>
                <a:lnTo>
                  <a:pt x="162" y="398"/>
                </a:lnTo>
                <a:lnTo>
                  <a:pt x="147" y="396"/>
                </a:lnTo>
                <a:lnTo>
                  <a:pt x="135" y="391"/>
                </a:lnTo>
                <a:lnTo>
                  <a:pt x="129" y="389"/>
                </a:lnTo>
                <a:lnTo>
                  <a:pt x="123" y="385"/>
                </a:lnTo>
                <a:lnTo>
                  <a:pt x="118" y="381"/>
                </a:lnTo>
                <a:lnTo>
                  <a:pt x="114" y="377"/>
                </a:lnTo>
                <a:lnTo>
                  <a:pt x="110" y="372"/>
                </a:lnTo>
                <a:lnTo>
                  <a:pt x="107" y="366"/>
                </a:lnTo>
                <a:lnTo>
                  <a:pt x="105" y="360"/>
                </a:lnTo>
                <a:lnTo>
                  <a:pt x="104" y="353"/>
                </a:lnTo>
                <a:lnTo>
                  <a:pt x="102" y="345"/>
                </a:lnTo>
                <a:lnTo>
                  <a:pt x="101" y="337"/>
                </a:lnTo>
                <a:lnTo>
                  <a:pt x="101" y="337"/>
                </a:lnTo>
                <a:lnTo>
                  <a:pt x="102" y="323"/>
                </a:lnTo>
                <a:lnTo>
                  <a:pt x="106" y="310"/>
                </a:lnTo>
                <a:lnTo>
                  <a:pt x="108" y="305"/>
                </a:lnTo>
                <a:lnTo>
                  <a:pt x="112" y="299"/>
                </a:lnTo>
                <a:lnTo>
                  <a:pt x="116" y="294"/>
                </a:lnTo>
                <a:lnTo>
                  <a:pt x="120" y="290"/>
                </a:lnTo>
                <a:lnTo>
                  <a:pt x="125" y="286"/>
                </a:lnTo>
                <a:lnTo>
                  <a:pt x="131" y="283"/>
                </a:lnTo>
                <a:lnTo>
                  <a:pt x="138" y="279"/>
                </a:lnTo>
                <a:lnTo>
                  <a:pt x="145" y="277"/>
                </a:lnTo>
                <a:lnTo>
                  <a:pt x="163" y="273"/>
                </a:lnTo>
                <a:lnTo>
                  <a:pt x="183" y="271"/>
                </a:lnTo>
                <a:lnTo>
                  <a:pt x="293" y="268"/>
                </a:lnTo>
                <a:lnTo>
                  <a:pt x="293" y="373"/>
                </a:lnTo>
                <a:close/>
                <a:moveTo>
                  <a:pt x="231" y="0"/>
                </a:moveTo>
                <a:lnTo>
                  <a:pt x="231" y="0"/>
                </a:lnTo>
                <a:lnTo>
                  <a:pt x="198" y="1"/>
                </a:lnTo>
                <a:lnTo>
                  <a:pt x="166" y="5"/>
                </a:lnTo>
                <a:lnTo>
                  <a:pt x="136" y="8"/>
                </a:lnTo>
                <a:lnTo>
                  <a:pt x="109" y="14"/>
                </a:lnTo>
                <a:lnTo>
                  <a:pt x="86" y="20"/>
                </a:lnTo>
                <a:lnTo>
                  <a:pt x="66" y="25"/>
                </a:lnTo>
                <a:lnTo>
                  <a:pt x="49" y="31"/>
                </a:lnTo>
                <a:lnTo>
                  <a:pt x="37" y="37"/>
                </a:lnTo>
                <a:lnTo>
                  <a:pt x="59" y="114"/>
                </a:lnTo>
                <a:lnTo>
                  <a:pt x="59" y="114"/>
                </a:lnTo>
                <a:lnTo>
                  <a:pt x="71" y="110"/>
                </a:lnTo>
                <a:lnTo>
                  <a:pt x="104" y="102"/>
                </a:lnTo>
                <a:lnTo>
                  <a:pt x="125" y="97"/>
                </a:lnTo>
                <a:lnTo>
                  <a:pt x="150" y="92"/>
                </a:lnTo>
                <a:lnTo>
                  <a:pt x="175" y="90"/>
                </a:lnTo>
                <a:lnTo>
                  <a:pt x="201" y="89"/>
                </a:lnTo>
                <a:lnTo>
                  <a:pt x="201" y="89"/>
                </a:lnTo>
                <a:lnTo>
                  <a:pt x="222" y="90"/>
                </a:lnTo>
                <a:lnTo>
                  <a:pt x="240" y="92"/>
                </a:lnTo>
                <a:lnTo>
                  <a:pt x="248" y="95"/>
                </a:lnTo>
                <a:lnTo>
                  <a:pt x="257" y="97"/>
                </a:lnTo>
                <a:lnTo>
                  <a:pt x="263" y="100"/>
                </a:lnTo>
                <a:lnTo>
                  <a:pt x="269" y="105"/>
                </a:lnTo>
                <a:lnTo>
                  <a:pt x="275" y="110"/>
                </a:lnTo>
                <a:lnTo>
                  <a:pt x="280" y="114"/>
                </a:lnTo>
                <a:lnTo>
                  <a:pt x="283" y="121"/>
                </a:lnTo>
                <a:lnTo>
                  <a:pt x="286" y="128"/>
                </a:lnTo>
                <a:lnTo>
                  <a:pt x="289" y="135"/>
                </a:lnTo>
                <a:lnTo>
                  <a:pt x="291" y="144"/>
                </a:lnTo>
                <a:lnTo>
                  <a:pt x="292" y="153"/>
                </a:lnTo>
                <a:lnTo>
                  <a:pt x="292" y="164"/>
                </a:lnTo>
                <a:lnTo>
                  <a:pt x="292" y="197"/>
                </a:lnTo>
                <a:lnTo>
                  <a:pt x="201" y="197"/>
                </a:lnTo>
                <a:lnTo>
                  <a:pt x="201" y="197"/>
                </a:lnTo>
                <a:lnTo>
                  <a:pt x="174" y="198"/>
                </a:lnTo>
                <a:lnTo>
                  <a:pt x="148" y="201"/>
                </a:lnTo>
                <a:lnTo>
                  <a:pt x="125" y="204"/>
                </a:lnTo>
                <a:lnTo>
                  <a:pt x="105" y="210"/>
                </a:lnTo>
                <a:lnTo>
                  <a:pt x="86" y="216"/>
                </a:lnTo>
                <a:lnTo>
                  <a:pt x="69" y="224"/>
                </a:lnTo>
                <a:lnTo>
                  <a:pt x="55" y="232"/>
                </a:lnTo>
                <a:lnTo>
                  <a:pt x="43" y="242"/>
                </a:lnTo>
                <a:lnTo>
                  <a:pt x="32" y="253"/>
                </a:lnTo>
                <a:lnTo>
                  <a:pt x="23" y="264"/>
                </a:lnTo>
                <a:lnTo>
                  <a:pt x="16" y="276"/>
                </a:lnTo>
                <a:lnTo>
                  <a:pt x="10" y="288"/>
                </a:lnTo>
                <a:lnTo>
                  <a:pt x="6" y="302"/>
                </a:lnTo>
                <a:lnTo>
                  <a:pt x="2" y="316"/>
                </a:lnTo>
                <a:lnTo>
                  <a:pt x="1" y="330"/>
                </a:lnTo>
                <a:lnTo>
                  <a:pt x="0" y="344"/>
                </a:lnTo>
                <a:lnTo>
                  <a:pt x="0" y="344"/>
                </a:lnTo>
                <a:lnTo>
                  <a:pt x="1" y="362"/>
                </a:lnTo>
                <a:lnTo>
                  <a:pt x="3" y="380"/>
                </a:lnTo>
                <a:lnTo>
                  <a:pt x="8" y="395"/>
                </a:lnTo>
                <a:lnTo>
                  <a:pt x="14" y="408"/>
                </a:lnTo>
                <a:lnTo>
                  <a:pt x="22" y="421"/>
                </a:lnTo>
                <a:lnTo>
                  <a:pt x="30" y="433"/>
                </a:lnTo>
                <a:lnTo>
                  <a:pt x="39" y="442"/>
                </a:lnTo>
                <a:lnTo>
                  <a:pt x="51" y="450"/>
                </a:lnTo>
                <a:lnTo>
                  <a:pt x="61" y="458"/>
                </a:lnTo>
                <a:lnTo>
                  <a:pt x="74" y="464"/>
                </a:lnTo>
                <a:lnTo>
                  <a:pt x="86" y="468"/>
                </a:lnTo>
                <a:lnTo>
                  <a:pt x="100" y="473"/>
                </a:lnTo>
                <a:lnTo>
                  <a:pt x="114" y="475"/>
                </a:lnTo>
                <a:lnTo>
                  <a:pt x="128" y="478"/>
                </a:lnTo>
                <a:lnTo>
                  <a:pt x="141" y="479"/>
                </a:lnTo>
                <a:lnTo>
                  <a:pt x="155" y="480"/>
                </a:lnTo>
                <a:lnTo>
                  <a:pt x="155" y="480"/>
                </a:lnTo>
                <a:lnTo>
                  <a:pt x="170" y="479"/>
                </a:lnTo>
                <a:lnTo>
                  <a:pt x="185" y="478"/>
                </a:lnTo>
                <a:lnTo>
                  <a:pt x="213" y="474"/>
                </a:lnTo>
                <a:lnTo>
                  <a:pt x="236" y="468"/>
                </a:lnTo>
                <a:lnTo>
                  <a:pt x="255" y="462"/>
                </a:lnTo>
                <a:lnTo>
                  <a:pt x="271" y="456"/>
                </a:lnTo>
                <a:lnTo>
                  <a:pt x="284" y="450"/>
                </a:lnTo>
                <a:lnTo>
                  <a:pt x="292" y="445"/>
                </a:lnTo>
                <a:lnTo>
                  <a:pt x="297" y="444"/>
                </a:lnTo>
                <a:lnTo>
                  <a:pt x="297" y="444"/>
                </a:lnTo>
                <a:lnTo>
                  <a:pt x="299" y="445"/>
                </a:lnTo>
                <a:lnTo>
                  <a:pt x="304" y="447"/>
                </a:lnTo>
                <a:lnTo>
                  <a:pt x="311" y="450"/>
                </a:lnTo>
                <a:lnTo>
                  <a:pt x="320" y="453"/>
                </a:lnTo>
                <a:lnTo>
                  <a:pt x="332" y="457"/>
                </a:lnTo>
                <a:lnTo>
                  <a:pt x="350" y="460"/>
                </a:lnTo>
                <a:lnTo>
                  <a:pt x="370" y="462"/>
                </a:lnTo>
                <a:lnTo>
                  <a:pt x="397" y="463"/>
                </a:lnTo>
                <a:lnTo>
                  <a:pt x="397" y="137"/>
                </a:lnTo>
                <a:lnTo>
                  <a:pt x="397" y="137"/>
                </a:lnTo>
                <a:lnTo>
                  <a:pt x="397" y="119"/>
                </a:lnTo>
                <a:lnTo>
                  <a:pt x="395" y="103"/>
                </a:lnTo>
                <a:lnTo>
                  <a:pt x="391" y="88"/>
                </a:lnTo>
                <a:lnTo>
                  <a:pt x="387" y="74"/>
                </a:lnTo>
                <a:lnTo>
                  <a:pt x="380" y="62"/>
                </a:lnTo>
                <a:lnTo>
                  <a:pt x="373" y="51"/>
                </a:lnTo>
                <a:lnTo>
                  <a:pt x="364" y="40"/>
                </a:lnTo>
                <a:lnTo>
                  <a:pt x="353" y="32"/>
                </a:lnTo>
                <a:lnTo>
                  <a:pt x="343" y="24"/>
                </a:lnTo>
                <a:lnTo>
                  <a:pt x="330" y="17"/>
                </a:lnTo>
                <a:lnTo>
                  <a:pt x="316" y="13"/>
                </a:lnTo>
                <a:lnTo>
                  <a:pt x="301" y="8"/>
                </a:lnTo>
                <a:lnTo>
                  <a:pt x="285" y="5"/>
                </a:lnTo>
                <a:lnTo>
                  <a:pt x="268" y="2"/>
                </a:lnTo>
                <a:lnTo>
                  <a:pt x="251" y="1"/>
                </a:lnTo>
                <a:lnTo>
                  <a:pt x="231" y="0"/>
                </a:lnTo>
                <a:close/>
                <a:moveTo>
                  <a:pt x="1485" y="373"/>
                </a:moveTo>
                <a:lnTo>
                  <a:pt x="1485" y="373"/>
                </a:lnTo>
                <a:lnTo>
                  <a:pt x="1463" y="380"/>
                </a:lnTo>
                <a:lnTo>
                  <a:pt x="1433" y="389"/>
                </a:lnTo>
                <a:lnTo>
                  <a:pt x="1417" y="392"/>
                </a:lnTo>
                <a:lnTo>
                  <a:pt x="1400" y="396"/>
                </a:lnTo>
                <a:lnTo>
                  <a:pt x="1384" y="398"/>
                </a:lnTo>
                <a:lnTo>
                  <a:pt x="1369" y="398"/>
                </a:lnTo>
                <a:lnTo>
                  <a:pt x="1369" y="398"/>
                </a:lnTo>
                <a:lnTo>
                  <a:pt x="1353" y="398"/>
                </a:lnTo>
                <a:lnTo>
                  <a:pt x="1339" y="396"/>
                </a:lnTo>
                <a:lnTo>
                  <a:pt x="1325" y="391"/>
                </a:lnTo>
                <a:lnTo>
                  <a:pt x="1319" y="389"/>
                </a:lnTo>
                <a:lnTo>
                  <a:pt x="1315" y="385"/>
                </a:lnTo>
                <a:lnTo>
                  <a:pt x="1310" y="381"/>
                </a:lnTo>
                <a:lnTo>
                  <a:pt x="1306" y="377"/>
                </a:lnTo>
                <a:lnTo>
                  <a:pt x="1302" y="372"/>
                </a:lnTo>
                <a:lnTo>
                  <a:pt x="1299" y="366"/>
                </a:lnTo>
                <a:lnTo>
                  <a:pt x="1296" y="360"/>
                </a:lnTo>
                <a:lnTo>
                  <a:pt x="1294" y="353"/>
                </a:lnTo>
                <a:lnTo>
                  <a:pt x="1293" y="345"/>
                </a:lnTo>
                <a:lnTo>
                  <a:pt x="1293" y="337"/>
                </a:lnTo>
                <a:lnTo>
                  <a:pt x="1293" y="337"/>
                </a:lnTo>
                <a:lnTo>
                  <a:pt x="1294" y="323"/>
                </a:lnTo>
                <a:lnTo>
                  <a:pt x="1298" y="310"/>
                </a:lnTo>
                <a:lnTo>
                  <a:pt x="1300" y="305"/>
                </a:lnTo>
                <a:lnTo>
                  <a:pt x="1303" y="299"/>
                </a:lnTo>
                <a:lnTo>
                  <a:pt x="1307" y="294"/>
                </a:lnTo>
                <a:lnTo>
                  <a:pt x="1311" y="290"/>
                </a:lnTo>
                <a:lnTo>
                  <a:pt x="1317" y="286"/>
                </a:lnTo>
                <a:lnTo>
                  <a:pt x="1323" y="283"/>
                </a:lnTo>
                <a:lnTo>
                  <a:pt x="1330" y="279"/>
                </a:lnTo>
                <a:lnTo>
                  <a:pt x="1337" y="277"/>
                </a:lnTo>
                <a:lnTo>
                  <a:pt x="1354" y="273"/>
                </a:lnTo>
                <a:lnTo>
                  <a:pt x="1375" y="271"/>
                </a:lnTo>
                <a:lnTo>
                  <a:pt x="1485" y="268"/>
                </a:lnTo>
                <a:lnTo>
                  <a:pt x="1485" y="373"/>
                </a:lnTo>
                <a:close/>
                <a:moveTo>
                  <a:pt x="1423" y="0"/>
                </a:moveTo>
                <a:lnTo>
                  <a:pt x="1423" y="0"/>
                </a:lnTo>
                <a:lnTo>
                  <a:pt x="1388" y="1"/>
                </a:lnTo>
                <a:lnTo>
                  <a:pt x="1357" y="5"/>
                </a:lnTo>
                <a:lnTo>
                  <a:pt x="1328" y="8"/>
                </a:lnTo>
                <a:lnTo>
                  <a:pt x="1301" y="14"/>
                </a:lnTo>
                <a:lnTo>
                  <a:pt x="1278" y="20"/>
                </a:lnTo>
                <a:lnTo>
                  <a:pt x="1257" y="25"/>
                </a:lnTo>
                <a:lnTo>
                  <a:pt x="1241" y="31"/>
                </a:lnTo>
                <a:lnTo>
                  <a:pt x="1229" y="37"/>
                </a:lnTo>
                <a:lnTo>
                  <a:pt x="1250" y="114"/>
                </a:lnTo>
                <a:lnTo>
                  <a:pt x="1250" y="114"/>
                </a:lnTo>
                <a:lnTo>
                  <a:pt x="1263" y="110"/>
                </a:lnTo>
                <a:lnTo>
                  <a:pt x="1295" y="102"/>
                </a:lnTo>
                <a:lnTo>
                  <a:pt x="1316" y="97"/>
                </a:lnTo>
                <a:lnTo>
                  <a:pt x="1340" y="92"/>
                </a:lnTo>
                <a:lnTo>
                  <a:pt x="1365" y="90"/>
                </a:lnTo>
                <a:lnTo>
                  <a:pt x="1392" y="89"/>
                </a:lnTo>
                <a:lnTo>
                  <a:pt x="1392" y="89"/>
                </a:lnTo>
                <a:lnTo>
                  <a:pt x="1414" y="90"/>
                </a:lnTo>
                <a:lnTo>
                  <a:pt x="1432" y="92"/>
                </a:lnTo>
                <a:lnTo>
                  <a:pt x="1440" y="95"/>
                </a:lnTo>
                <a:lnTo>
                  <a:pt x="1447" y="97"/>
                </a:lnTo>
                <a:lnTo>
                  <a:pt x="1454" y="100"/>
                </a:lnTo>
                <a:lnTo>
                  <a:pt x="1461" y="105"/>
                </a:lnTo>
                <a:lnTo>
                  <a:pt x="1466" y="110"/>
                </a:lnTo>
                <a:lnTo>
                  <a:pt x="1470" y="114"/>
                </a:lnTo>
                <a:lnTo>
                  <a:pt x="1475" y="121"/>
                </a:lnTo>
                <a:lnTo>
                  <a:pt x="1478" y="128"/>
                </a:lnTo>
                <a:lnTo>
                  <a:pt x="1481" y="135"/>
                </a:lnTo>
                <a:lnTo>
                  <a:pt x="1482" y="144"/>
                </a:lnTo>
                <a:lnTo>
                  <a:pt x="1483" y="153"/>
                </a:lnTo>
                <a:lnTo>
                  <a:pt x="1484" y="164"/>
                </a:lnTo>
                <a:lnTo>
                  <a:pt x="1484" y="197"/>
                </a:lnTo>
                <a:lnTo>
                  <a:pt x="1392" y="197"/>
                </a:lnTo>
                <a:lnTo>
                  <a:pt x="1392" y="197"/>
                </a:lnTo>
                <a:lnTo>
                  <a:pt x="1364" y="198"/>
                </a:lnTo>
                <a:lnTo>
                  <a:pt x="1339" y="201"/>
                </a:lnTo>
                <a:lnTo>
                  <a:pt x="1316" y="204"/>
                </a:lnTo>
                <a:lnTo>
                  <a:pt x="1295" y="210"/>
                </a:lnTo>
                <a:lnTo>
                  <a:pt x="1277" y="216"/>
                </a:lnTo>
                <a:lnTo>
                  <a:pt x="1261" y="224"/>
                </a:lnTo>
                <a:lnTo>
                  <a:pt x="1247" y="232"/>
                </a:lnTo>
                <a:lnTo>
                  <a:pt x="1234" y="242"/>
                </a:lnTo>
                <a:lnTo>
                  <a:pt x="1223" y="253"/>
                </a:lnTo>
                <a:lnTo>
                  <a:pt x="1215" y="264"/>
                </a:lnTo>
                <a:lnTo>
                  <a:pt x="1207" y="276"/>
                </a:lnTo>
                <a:lnTo>
                  <a:pt x="1201" y="288"/>
                </a:lnTo>
                <a:lnTo>
                  <a:pt x="1198" y="302"/>
                </a:lnTo>
                <a:lnTo>
                  <a:pt x="1194" y="316"/>
                </a:lnTo>
                <a:lnTo>
                  <a:pt x="1192" y="330"/>
                </a:lnTo>
                <a:lnTo>
                  <a:pt x="1192" y="344"/>
                </a:lnTo>
                <a:lnTo>
                  <a:pt x="1192" y="344"/>
                </a:lnTo>
                <a:lnTo>
                  <a:pt x="1193" y="362"/>
                </a:lnTo>
                <a:lnTo>
                  <a:pt x="1195" y="380"/>
                </a:lnTo>
                <a:lnTo>
                  <a:pt x="1200" y="395"/>
                </a:lnTo>
                <a:lnTo>
                  <a:pt x="1206" y="408"/>
                </a:lnTo>
                <a:lnTo>
                  <a:pt x="1212" y="421"/>
                </a:lnTo>
                <a:lnTo>
                  <a:pt x="1222" y="433"/>
                </a:lnTo>
                <a:lnTo>
                  <a:pt x="1231" y="442"/>
                </a:lnTo>
                <a:lnTo>
                  <a:pt x="1241" y="450"/>
                </a:lnTo>
                <a:lnTo>
                  <a:pt x="1253" y="458"/>
                </a:lnTo>
                <a:lnTo>
                  <a:pt x="1265" y="464"/>
                </a:lnTo>
                <a:lnTo>
                  <a:pt x="1278" y="468"/>
                </a:lnTo>
                <a:lnTo>
                  <a:pt x="1291" y="473"/>
                </a:lnTo>
                <a:lnTo>
                  <a:pt x="1305" y="475"/>
                </a:lnTo>
                <a:lnTo>
                  <a:pt x="1318" y="478"/>
                </a:lnTo>
                <a:lnTo>
                  <a:pt x="1332" y="479"/>
                </a:lnTo>
                <a:lnTo>
                  <a:pt x="1346" y="480"/>
                </a:lnTo>
                <a:lnTo>
                  <a:pt x="1346" y="480"/>
                </a:lnTo>
                <a:lnTo>
                  <a:pt x="1362" y="479"/>
                </a:lnTo>
                <a:lnTo>
                  <a:pt x="1377" y="478"/>
                </a:lnTo>
                <a:lnTo>
                  <a:pt x="1403" y="474"/>
                </a:lnTo>
                <a:lnTo>
                  <a:pt x="1428" y="468"/>
                </a:lnTo>
                <a:lnTo>
                  <a:pt x="1447" y="462"/>
                </a:lnTo>
                <a:lnTo>
                  <a:pt x="1463" y="456"/>
                </a:lnTo>
                <a:lnTo>
                  <a:pt x="1476" y="450"/>
                </a:lnTo>
                <a:lnTo>
                  <a:pt x="1484" y="445"/>
                </a:lnTo>
                <a:lnTo>
                  <a:pt x="1489" y="444"/>
                </a:lnTo>
                <a:lnTo>
                  <a:pt x="1489" y="444"/>
                </a:lnTo>
                <a:lnTo>
                  <a:pt x="1491" y="445"/>
                </a:lnTo>
                <a:lnTo>
                  <a:pt x="1494" y="447"/>
                </a:lnTo>
                <a:lnTo>
                  <a:pt x="1501" y="450"/>
                </a:lnTo>
                <a:lnTo>
                  <a:pt x="1510" y="453"/>
                </a:lnTo>
                <a:lnTo>
                  <a:pt x="1524" y="457"/>
                </a:lnTo>
                <a:lnTo>
                  <a:pt x="1540" y="460"/>
                </a:lnTo>
                <a:lnTo>
                  <a:pt x="1562" y="462"/>
                </a:lnTo>
                <a:lnTo>
                  <a:pt x="1589" y="463"/>
                </a:lnTo>
                <a:lnTo>
                  <a:pt x="1589" y="137"/>
                </a:lnTo>
                <a:lnTo>
                  <a:pt x="1589" y="137"/>
                </a:lnTo>
                <a:lnTo>
                  <a:pt x="1589" y="119"/>
                </a:lnTo>
                <a:lnTo>
                  <a:pt x="1586" y="103"/>
                </a:lnTo>
                <a:lnTo>
                  <a:pt x="1583" y="88"/>
                </a:lnTo>
                <a:lnTo>
                  <a:pt x="1577" y="74"/>
                </a:lnTo>
                <a:lnTo>
                  <a:pt x="1571" y="62"/>
                </a:lnTo>
                <a:lnTo>
                  <a:pt x="1563" y="51"/>
                </a:lnTo>
                <a:lnTo>
                  <a:pt x="1555" y="40"/>
                </a:lnTo>
                <a:lnTo>
                  <a:pt x="1545" y="32"/>
                </a:lnTo>
                <a:lnTo>
                  <a:pt x="1533" y="24"/>
                </a:lnTo>
                <a:lnTo>
                  <a:pt x="1521" y="17"/>
                </a:lnTo>
                <a:lnTo>
                  <a:pt x="1508" y="13"/>
                </a:lnTo>
                <a:lnTo>
                  <a:pt x="1493" y="8"/>
                </a:lnTo>
                <a:lnTo>
                  <a:pt x="1477" y="5"/>
                </a:lnTo>
                <a:lnTo>
                  <a:pt x="1460" y="2"/>
                </a:lnTo>
                <a:lnTo>
                  <a:pt x="1441" y="1"/>
                </a:lnTo>
                <a:lnTo>
                  <a:pt x="1423" y="0"/>
                </a:lnTo>
                <a:close/>
                <a:moveTo>
                  <a:pt x="3080" y="355"/>
                </a:moveTo>
                <a:lnTo>
                  <a:pt x="3080" y="355"/>
                </a:lnTo>
                <a:lnTo>
                  <a:pt x="3055" y="366"/>
                </a:lnTo>
                <a:lnTo>
                  <a:pt x="3040" y="372"/>
                </a:lnTo>
                <a:lnTo>
                  <a:pt x="3024" y="376"/>
                </a:lnTo>
                <a:lnTo>
                  <a:pt x="3007" y="381"/>
                </a:lnTo>
                <a:lnTo>
                  <a:pt x="2989" y="384"/>
                </a:lnTo>
                <a:lnTo>
                  <a:pt x="2970" y="387"/>
                </a:lnTo>
                <a:lnTo>
                  <a:pt x="2951" y="388"/>
                </a:lnTo>
                <a:lnTo>
                  <a:pt x="2951" y="388"/>
                </a:lnTo>
                <a:lnTo>
                  <a:pt x="2938" y="388"/>
                </a:lnTo>
                <a:lnTo>
                  <a:pt x="2927" y="387"/>
                </a:lnTo>
                <a:lnTo>
                  <a:pt x="2916" y="384"/>
                </a:lnTo>
                <a:lnTo>
                  <a:pt x="2908" y="382"/>
                </a:lnTo>
                <a:lnTo>
                  <a:pt x="2900" y="378"/>
                </a:lnTo>
                <a:lnTo>
                  <a:pt x="2893" y="374"/>
                </a:lnTo>
                <a:lnTo>
                  <a:pt x="2887" y="368"/>
                </a:lnTo>
                <a:lnTo>
                  <a:pt x="2883" y="362"/>
                </a:lnTo>
                <a:lnTo>
                  <a:pt x="2878" y="355"/>
                </a:lnTo>
                <a:lnTo>
                  <a:pt x="2875" y="348"/>
                </a:lnTo>
                <a:lnTo>
                  <a:pt x="2872" y="339"/>
                </a:lnTo>
                <a:lnTo>
                  <a:pt x="2870" y="330"/>
                </a:lnTo>
                <a:lnTo>
                  <a:pt x="2868" y="308"/>
                </a:lnTo>
                <a:lnTo>
                  <a:pt x="2868" y="283"/>
                </a:lnTo>
                <a:lnTo>
                  <a:pt x="2868" y="5"/>
                </a:lnTo>
                <a:lnTo>
                  <a:pt x="2852" y="5"/>
                </a:lnTo>
                <a:lnTo>
                  <a:pt x="2852" y="5"/>
                </a:lnTo>
                <a:lnTo>
                  <a:pt x="2830" y="5"/>
                </a:lnTo>
                <a:lnTo>
                  <a:pt x="2803" y="7"/>
                </a:lnTo>
                <a:lnTo>
                  <a:pt x="2778" y="9"/>
                </a:lnTo>
                <a:lnTo>
                  <a:pt x="2763" y="12"/>
                </a:lnTo>
                <a:lnTo>
                  <a:pt x="2763" y="295"/>
                </a:lnTo>
                <a:lnTo>
                  <a:pt x="2763" y="295"/>
                </a:lnTo>
                <a:lnTo>
                  <a:pt x="2763" y="318"/>
                </a:lnTo>
                <a:lnTo>
                  <a:pt x="2764" y="339"/>
                </a:lnTo>
                <a:lnTo>
                  <a:pt x="2767" y="359"/>
                </a:lnTo>
                <a:lnTo>
                  <a:pt x="2769" y="377"/>
                </a:lnTo>
                <a:lnTo>
                  <a:pt x="2774" y="393"/>
                </a:lnTo>
                <a:lnTo>
                  <a:pt x="2779" y="408"/>
                </a:lnTo>
                <a:lnTo>
                  <a:pt x="2786" y="422"/>
                </a:lnTo>
                <a:lnTo>
                  <a:pt x="2794" y="434"/>
                </a:lnTo>
                <a:lnTo>
                  <a:pt x="2803" y="445"/>
                </a:lnTo>
                <a:lnTo>
                  <a:pt x="2815" y="455"/>
                </a:lnTo>
                <a:lnTo>
                  <a:pt x="2829" y="462"/>
                </a:lnTo>
                <a:lnTo>
                  <a:pt x="2843" y="468"/>
                </a:lnTo>
                <a:lnTo>
                  <a:pt x="2860" y="473"/>
                </a:lnTo>
                <a:lnTo>
                  <a:pt x="2878" y="477"/>
                </a:lnTo>
                <a:lnTo>
                  <a:pt x="2899" y="479"/>
                </a:lnTo>
                <a:lnTo>
                  <a:pt x="2922" y="480"/>
                </a:lnTo>
                <a:lnTo>
                  <a:pt x="2922" y="480"/>
                </a:lnTo>
                <a:lnTo>
                  <a:pt x="2940" y="479"/>
                </a:lnTo>
                <a:lnTo>
                  <a:pt x="2956" y="478"/>
                </a:lnTo>
                <a:lnTo>
                  <a:pt x="2973" y="477"/>
                </a:lnTo>
                <a:lnTo>
                  <a:pt x="2987" y="473"/>
                </a:lnTo>
                <a:lnTo>
                  <a:pt x="3014" y="467"/>
                </a:lnTo>
                <a:lnTo>
                  <a:pt x="3037" y="460"/>
                </a:lnTo>
                <a:lnTo>
                  <a:pt x="3055" y="453"/>
                </a:lnTo>
                <a:lnTo>
                  <a:pt x="3068" y="448"/>
                </a:lnTo>
                <a:lnTo>
                  <a:pt x="3082" y="442"/>
                </a:lnTo>
                <a:lnTo>
                  <a:pt x="3082" y="442"/>
                </a:lnTo>
                <a:lnTo>
                  <a:pt x="3089" y="445"/>
                </a:lnTo>
                <a:lnTo>
                  <a:pt x="3097" y="449"/>
                </a:lnTo>
                <a:lnTo>
                  <a:pt x="3108" y="452"/>
                </a:lnTo>
                <a:lnTo>
                  <a:pt x="3122" y="456"/>
                </a:lnTo>
                <a:lnTo>
                  <a:pt x="3139" y="459"/>
                </a:lnTo>
                <a:lnTo>
                  <a:pt x="3160" y="462"/>
                </a:lnTo>
                <a:lnTo>
                  <a:pt x="3184" y="463"/>
                </a:lnTo>
                <a:lnTo>
                  <a:pt x="3184" y="12"/>
                </a:lnTo>
                <a:lnTo>
                  <a:pt x="3184" y="12"/>
                </a:lnTo>
                <a:lnTo>
                  <a:pt x="3149" y="7"/>
                </a:lnTo>
                <a:lnTo>
                  <a:pt x="3123" y="6"/>
                </a:lnTo>
                <a:lnTo>
                  <a:pt x="3100" y="5"/>
                </a:lnTo>
                <a:lnTo>
                  <a:pt x="3080" y="5"/>
                </a:lnTo>
                <a:lnTo>
                  <a:pt x="3080" y="355"/>
                </a:lnTo>
                <a:close/>
                <a:moveTo>
                  <a:pt x="3307" y="463"/>
                </a:moveTo>
                <a:lnTo>
                  <a:pt x="3307" y="463"/>
                </a:lnTo>
                <a:lnTo>
                  <a:pt x="3319" y="465"/>
                </a:lnTo>
                <a:lnTo>
                  <a:pt x="3351" y="471"/>
                </a:lnTo>
                <a:lnTo>
                  <a:pt x="3374" y="474"/>
                </a:lnTo>
                <a:lnTo>
                  <a:pt x="3400" y="477"/>
                </a:lnTo>
                <a:lnTo>
                  <a:pt x="3430" y="479"/>
                </a:lnTo>
                <a:lnTo>
                  <a:pt x="3463" y="480"/>
                </a:lnTo>
                <a:lnTo>
                  <a:pt x="3463" y="480"/>
                </a:lnTo>
                <a:lnTo>
                  <a:pt x="3480" y="479"/>
                </a:lnTo>
                <a:lnTo>
                  <a:pt x="3496" y="478"/>
                </a:lnTo>
                <a:lnTo>
                  <a:pt x="3513" y="477"/>
                </a:lnTo>
                <a:lnTo>
                  <a:pt x="3529" y="473"/>
                </a:lnTo>
                <a:lnTo>
                  <a:pt x="3547" y="470"/>
                </a:lnTo>
                <a:lnTo>
                  <a:pt x="3563" y="464"/>
                </a:lnTo>
                <a:lnTo>
                  <a:pt x="3578" y="458"/>
                </a:lnTo>
                <a:lnTo>
                  <a:pt x="3593" y="451"/>
                </a:lnTo>
                <a:lnTo>
                  <a:pt x="3605" y="442"/>
                </a:lnTo>
                <a:lnTo>
                  <a:pt x="3618" y="432"/>
                </a:lnTo>
                <a:lnTo>
                  <a:pt x="3629" y="420"/>
                </a:lnTo>
                <a:lnTo>
                  <a:pt x="3639" y="407"/>
                </a:lnTo>
                <a:lnTo>
                  <a:pt x="3647" y="392"/>
                </a:lnTo>
                <a:lnTo>
                  <a:pt x="3652" y="375"/>
                </a:lnTo>
                <a:lnTo>
                  <a:pt x="3656" y="357"/>
                </a:lnTo>
                <a:lnTo>
                  <a:pt x="3657" y="337"/>
                </a:lnTo>
                <a:lnTo>
                  <a:pt x="3657" y="337"/>
                </a:lnTo>
                <a:lnTo>
                  <a:pt x="3656" y="323"/>
                </a:lnTo>
                <a:lnTo>
                  <a:pt x="3655" y="310"/>
                </a:lnTo>
                <a:lnTo>
                  <a:pt x="3651" y="299"/>
                </a:lnTo>
                <a:lnTo>
                  <a:pt x="3647" y="287"/>
                </a:lnTo>
                <a:lnTo>
                  <a:pt x="3641" y="278"/>
                </a:lnTo>
                <a:lnTo>
                  <a:pt x="3634" y="268"/>
                </a:lnTo>
                <a:lnTo>
                  <a:pt x="3626" y="260"/>
                </a:lnTo>
                <a:lnTo>
                  <a:pt x="3618" y="252"/>
                </a:lnTo>
                <a:lnTo>
                  <a:pt x="3608" y="243"/>
                </a:lnTo>
                <a:lnTo>
                  <a:pt x="3596" y="237"/>
                </a:lnTo>
                <a:lnTo>
                  <a:pt x="3585" y="228"/>
                </a:lnTo>
                <a:lnTo>
                  <a:pt x="3571" y="223"/>
                </a:lnTo>
                <a:lnTo>
                  <a:pt x="3542" y="210"/>
                </a:lnTo>
                <a:lnTo>
                  <a:pt x="3510" y="197"/>
                </a:lnTo>
                <a:lnTo>
                  <a:pt x="3510" y="197"/>
                </a:lnTo>
                <a:lnTo>
                  <a:pt x="3474" y="183"/>
                </a:lnTo>
                <a:lnTo>
                  <a:pt x="3459" y="177"/>
                </a:lnTo>
                <a:lnTo>
                  <a:pt x="3445" y="170"/>
                </a:lnTo>
                <a:lnTo>
                  <a:pt x="3434" y="162"/>
                </a:lnTo>
                <a:lnTo>
                  <a:pt x="3429" y="157"/>
                </a:lnTo>
                <a:lnTo>
                  <a:pt x="3426" y="152"/>
                </a:lnTo>
                <a:lnTo>
                  <a:pt x="3422" y="148"/>
                </a:lnTo>
                <a:lnTo>
                  <a:pt x="3420" y="142"/>
                </a:lnTo>
                <a:lnTo>
                  <a:pt x="3419" y="136"/>
                </a:lnTo>
                <a:lnTo>
                  <a:pt x="3419" y="130"/>
                </a:lnTo>
                <a:lnTo>
                  <a:pt x="3419" y="130"/>
                </a:lnTo>
                <a:lnTo>
                  <a:pt x="3419" y="123"/>
                </a:lnTo>
                <a:lnTo>
                  <a:pt x="3421" y="117"/>
                </a:lnTo>
                <a:lnTo>
                  <a:pt x="3426" y="108"/>
                </a:lnTo>
                <a:lnTo>
                  <a:pt x="3433" y="100"/>
                </a:lnTo>
                <a:lnTo>
                  <a:pt x="3437" y="97"/>
                </a:lnTo>
                <a:lnTo>
                  <a:pt x="3442" y="93"/>
                </a:lnTo>
                <a:lnTo>
                  <a:pt x="3449" y="91"/>
                </a:lnTo>
                <a:lnTo>
                  <a:pt x="3456" y="88"/>
                </a:lnTo>
                <a:lnTo>
                  <a:pt x="3464" y="85"/>
                </a:lnTo>
                <a:lnTo>
                  <a:pt x="3472" y="84"/>
                </a:lnTo>
                <a:lnTo>
                  <a:pt x="3482" y="83"/>
                </a:lnTo>
                <a:lnTo>
                  <a:pt x="3494" y="83"/>
                </a:lnTo>
                <a:lnTo>
                  <a:pt x="3494" y="83"/>
                </a:lnTo>
                <a:lnTo>
                  <a:pt x="3516" y="84"/>
                </a:lnTo>
                <a:lnTo>
                  <a:pt x="3537" y="87"/>
                </a:lnTo>
                <a:lnTo>
                  <a:pt x="3557" y="91"/>
                </a:lnTo>
                <a:lnTo>
                  <a:pt x="3575" y="96"/>
                </a:lnTo>
                <a:lnTo>
                  <a:pt x="3602" y="105"/>
                </a:lnTo>
                <a:lnTo>
                  <a:pt x="3612" y="110"/>
                </a:lnTo>
                <a:lnTo>
                  <a:pt x="3639" y="33"/>
                </a:lnTo>
                <a:lnTo>
                  <a:pt x="3639" y="33"/>
                </a:lnTo>
                <a:lnTo>
                  <a:pt x="3618" y="24"/>
                </a:lnTo>
                <a:lnTo>
                  <a:pt x="3603" y="18"/>
                </a:lnTo>
                <a:lnTo>
                  <a:pt x="3585" y="14"/>
                </a:lnTo>
                <a:lnTo>
                  <a:pt x="3564" y="8"/>
                </a:lnTo>
                <a:lnTo>
                  <a:pt x="3540" y="5"/>
                </a:lnTo>
                <a:lnTo>
                  <a:pt x="3513" y="1"/>
                </a:lnTo>
                <a:lnTo>
                  <a:pt x="3484" y="0"/>
                </a:lnTo>
                <a:lnTo>
                  <a:pt x="3484" y="0"/>
                </a:lnTo>
                <a:lnTo>
                  <a:pt x="3468" y="1"/>
                </a:lnTo>
                <a:lnTo>
                  <a:pt x="3452" y="2"/>
                </a:lnTo>
                <a:lnTo>
                  <a:pt x="3436" y="5"/>
                </a:lnTo>
                <a:lnTo>
                  <a:pt x="3421" y="9"/>
                </a:lnTo>
                <a:lnTo>
                  <a:pt x="3406" y="14"/>
                </a:lnTo>
                <a:lnTo>
                  <a:pt x="3392" y="20"/>
                </a:lnTo>
                <a:lnTo>
                  <a:pt x="3379" y="27"/>
                </a:lnTo>
                <a:lnTo>
                  <a:pt x="3366" y="35"/>
                </a:lnTo>
                <a:lnTo>
                  <a:pt x="3354" y="44"/>
                </a:lnTo>
                <a:lnTo>
                  <a:pt x="3344" y="53"/>
                </a:lnTo>
                <a:lnTo>
                  <a:pt x="3335" y="65"/>
                </a:lnTo>
                <a:lnTo>
                  <a:pt x="3328" y="77"/>
                </a:lnTo>
                <a:lnTo>
                  <a:pt x="3321" y="90"/>
                </a:lnTo>
                <a:lnTo>
                  <a:pt x="3316" y="105"/>
                </a:lnTo>
                <a:lnTo>
                  <a:pt x="3314" y="120"/>
                </a:lnTo>
                <a:lnTo>
                  <a:pt x="3313" y="137"/>
                </a:lnTo>
                <a:lnTo>
                  <a:pt x="3313" y="137"/>
                </a:lnTo>
                <a:lnTo>
                  <a:pt x="3314" y="153"/>
                </a:lnTo>
                <a:lnTo>
                  <a:pt x="3316" y="168"/>
                </a:lnTo>
                <a:lnTo>
                  <a:pt x="3321" y="183"/>
                </a:lnTo>
                <a:lnTo>
                  <a:pt x="3328" y="196"/>
                </a:lnTo>
                <a:lnTo>
                  <a:pt x="3335" y="208"/>
                </a:lnTo>
                <a:lnTo>
                  <a:pt x="3344" y="218"/>
                </a:lnTo>
                <a:lnTo>
                  <a:pt x="3354" y="227"/>
                </a:lnTo>
                <a:lnTo>
                  <a:pt x="3365" y="235"/>
                </a:lnTo>
                <a:lnTo>
                  <a:pt x="3376" y="243"/>
                </a:lnTo>
                <a:lnTo>
                  <a:pt x="3389" y="250"/>
                </a:lnTo>
                <a:lnTo>
                  <a:pt x="3402" y="257"/>
                </a:lnTo>
                <a:lnTo>
                  <a:pt x="3414" y="263"/>
                </a:lnTo>
                <a:lnTo>
                  <a:pt x="3441" y="272"/>
                </a:lnTo>
                <a:lnTo>
                  <a:pt x="3467" y="282"/>
                </a:lnTo>
                <a:lnTo>
                  <a:pt x="3467" y="282"/>
                </a:lnTo>
                <a:lnTo>
                  <a:pt x="3499" y="293"/>
                </a:lnTo>
                <a:lnTo>
                  <a:pt x="3514" y="299"/>
                </a:lnTo>
                <a:lnTo>
                  <a:pt x="3527" y="306"/>
                </a:lnTo>
                <a:lnTo>
                  <a:pt x="3537" y="314"/>
                </a:lnTo>
                <a:lnTo>
                  <a:pt x="3544" y="322"/>
                </a:lnTo>
                <a:lnTo>
                  <a:pt x="3548" y="327"/>
                </a:lnTo>
                <a:lnTo>
                  <a:pt x="3550" y="332"/>
                </a:lnTo>
                <a:lnTo>
                  <a:pt x="3551" y="337"/>
                </a:lnTo>
                <a:lnTo>
                  <a:pt x="3551" y="343"/>
                </a:lnTo>
                <a:lnTo>
                  <a:pt x="3551" y="343"/>
                </a:lnTo>
                <a:lnTo>
                  <a:pt x="3551" y="353"/>
                </a:lnTo>
                <a:lnTo>
                  <a:pt x="3548" y="363"/>
                </a:lnTo>
                <a:lnTo>
                  <a:pt x="3545" y="368"/>
                </a:lnTo>
                <a:lnTo>
                  <a:pt x="3542" y="373"/>
                </a:lnTo>
                <a:lnTo>
                  <a:pt x="3539" y="376"/>
                </a:lnTo>
                <a:lnTo>
                  <a:pt x="3534" y="381"/>
                </a:lnTo>
                <a:lnTo>
                  <a:pt x="3528" y="384"/>
                </a:lnTo>
                <a:lnTo>
                  <a:pt x="3521" y="388"/>
                </a:lnTo>
                <a:lnTo>
                  <a:pt x="3514" y="390"/>
                </a:lnTo>
                <a:lnTo>
                  <a:pt x="3505" y="392"/>
                </a:lnTo>
                <a:lnTo>
                  <a:pt x="3495" y="395"/>
                </a:lnTo>
                <a:lnTo>
                  <a:pt x="3484" y="396"/>
                </a:lnTo>
                <a:lnTo>
                  <a:pt x="3458" y="397"/>
                </a:lnTo>
                <a:lnTo>
                  <a:pt x="3458" y="397"/>
                </a:lnTo>
                <a:lnTo>
                  <a:pt x="3434" y="397"/>
                </a:lnTo>
                <a:lnTo>
                  <a:pt x="3411" y="395"/>
                </a:lnTo>
                <a:lnTo>
                  <a:pt x="3368" y="390"/>
                </a:lnTo>
                <a:lnTo>
                  <a:pt x="3338" y="385"/>
                </a:lnTo>
                <a:lnTo>
                  <a:pt x="3327" y="383"/>
                </a:lnTo>
                <a:lnTo>
                  <a:pt x="3307" y="463"/>
                </a:lnTo>
                <a:close/>
                <a:moveTo>
                  <a:pt x="1845" y="90"/>
                </a:moveTo>
                <a:lnTo>
                  <a:pt x="1845" y="90"/>
                </a:lnTo>
                <a:lnTo>
                  <a:pt x="1861" y="87"/>
                </a:lnTo>
                <a:lnTo>
                  <a:pt x="1881" y="84"/>
                </a:lnTo>
                <a:lnTo>
                  <a:pt x="1904" y="82"/>
                </a:lnTo>
                <a:lnTo>
                  <a:pt x="1928" y="82"/>
                </a:lnTo>
                <a:lnTo>
                  <a:pt x="1928" y="82"/>
                </a:lnTo>
                <a:lnTo>
                  <a:pt x="1943" y="82"/>
                </a:lnTo>
                <a:lnTo>
                  <a:pt x="1956" y="83"/>
                </a:lnTo>
                <a:lnTo>
                  <a:pt x="1969" y="87"/>
                </a:lnTo>
                <a:lnTo>
                  <a:pt x="1982" y="90"/>
                </a:lnTo>
                <a:lnTo>
                  <a:pt x="1994" y="95"/>
                </a:lnTo>
                <a:lnTo>
                  <a:pt x="2004" y="100"/>
                </a:lnTo>
                <a:lnTo>
                  <a:pt x="2015" y="108"/>
                </a:lnTo>
                <a:lnTo>
                  <a:pt x="2025" y="117"/>
                </a:lnTo>
                <a:lnTo>
                  <a:pt x="2033" y="127"/>
                </a:lnTo>
                <a:lnTo>
                  <a:pt x="2041" y="137"/>
                </a:lnTo>
                <a:lnTo>
                  <a:pt x="2048" y="150"/>
                </a:lnTo>
                <a:lnTo>
                  <a:pt x="2053" y="165"/>
                </a:lnTo>
                <a:lnTo>
                  <a:pt x="2058" y="180"/>
                </a:lnTo>
                <a:lnTo>
                  <a:pt x="2061" y="197"/>
                </a:lnTo>
                <a:lnTo>
                  <a:pt x="2063" y="216"/>
                </a:lnTo>
                <a:lnTo>
                  <a:pt x="2064" y="237"/>
                </a:lnTo>
                <a:lnTo>
                  <a:pt x="2064" y="237"/>
                </a:lnTo>
                <a:lnTo>
                  <a:pt x="2064" y="256"/>
                </a:lnTo>
                <a:lnTo>
                  <a:pt x="2063" y="275"/>
                </a:lnTo>
                <a:lnTo>
                  <a:pt x="2060" y="292"/>
                </a:lnTo>
                <a:lnTo>
                  <a:pt x="2057" y="308"/>
                </a:lnTo>
                <a:lnTo>
                  <a:pt x="2053" y="323"/>
                </a:lnTo>
                <a:lnTo>
                  <a:pt x="2049" y="336"/>
                </a:lnTo>
                <a:lnTo>
                  <a:pt x="2042" y="348"/>
                </a:lnTo>
                <a:lnTo>
                  <a:pt x="2035" y="359"/>
                </a:lnTo>
                <a:lnTo>
                  <a:pt x="2026" y="368"/>
                </a:lnTo>
                <a:lnTo>
                  <a:pt x="2015" y="376"/>
                </a:lnTo>
                <a:lnTo>
                  <a:pt x="2004" y="383"/>
                </a:lnTo>
                <a:lnTo>
                  <a:pt x="1990" y="389"/>
                </a:lnTo>
                <a:lnTo>
                  <a:pt x="1975" y="392"/>
                </a:lnTo>
                <a:lnTo>
                  <a:pt x="1958" y="396"/>
                </a:lnTo>
                <a:lnTo>
                  <a:pt x="1940" y="398"/>
                </a:lnTo>
                <a:lnTo>
                  <a:pt x="1919" y="398"/>
                </a:lnTo>
                <a:lnTo>
                  <a:pt x="1919" y="398"/>
                </a:lnTo>
                <a:lnTo>
                  <a:pt x="1892" y="397"/>
                </a:lnTo>
                <a:lnTo>
                  <a:pt x="1868" y="396"/>
                </a:lnTo>
                <a:lnTo>
                  <a:pt x="1845" y="393"/>
                </a:lnTo>
                <a:lnTo>
                  <a:pt x="1845" y="90"/>
                </a:lnTo>
                <a:close/>
                <a:moveTo>
                  <a:pt x="1934" y="0"/>
                </a:moveTo>
                <a:lnTo>
                  <a:pt x="1934" y="0"/>
                </a:lnTo>
                <a:lnTo>
                  <a:pt x="1910" y="1"/>
                </a:lnTo>
                <a:lnTo>
                  <a:pt x="1885" y="2"/>
                </a:lnTo>
                <a:lnTo>
                  <a:pt x="1860" y="5"/>
                </a:lnTo>
                <a:lnTo>
                  <a:pt x="1834" y="8"/>
                </a:lnTo>
                <a:lnTo>
                  <a:pt x="1808" y="12"/>
                </a:lnTo>
                <a:lnTo>
                  <a:pt x="1784" y="16"/>
                </a:lnTo>
                <a:lnTo>
                  <a:pt x="1761" y="22"/>
                </a:lnTo>
                <a:lnTo>
                  <a:pt x="1740" y="29"/>
                </a:lnTo>
                <a:lnTo>
                  <a:pt x="1740" y="465"/>
                </a:lnTo>
                <a:lnTo>
                  <a:pt x="1740" y="465"/>
                </a:lnTo>
                <a:lnTo>
                  <a:pt x="1758" y="468"/>
                </a:lnTo>
                <a:lnTo>
                  <a:pt x="1778" y="471"/>
                </a:lnTo>
                <a:lnTo>
                  <a:pt x="1823" y="475"/>
                </a:lnTo>
                <a:lnTo>
                  <a:pt x="1872" y="479"/>
                </a:lnTo>
                <a:lnTo>
                  <a:pt x="1915" y="480"/>
                </a:lnTo>
                <a:lnTo>
                  <a:pt x="1915" y="480"/>
                </a:lnTo>
                <a:lnTo>
                  <a:pt x="1950" y="479"/>
                </a:lnTo>
                <a:lnTo>
                  <a:pt x="1980" y="477"/>
                </a:lnTo>
                <a:lnTo>
                  <a:pt x="2009" y="472"/>
                </a:lnTo>
                <a:lnTo>
                  <a:pt x="2035" y="465"/>
                </a:lnTo>
                <a:lnTo>
                  <a:pt x="2058" y="458"/>
                </a:lnTo>
                <a:lnTo>
                  <a:pt x="2080" y="448"/>
                </a:lnTo>
                <a:lnTo>
                  <a:pt x="2089" y="442"/>
                </a:lnTo>
                <a:lnTo>
                  <a:pt x="2098" y="436"/>
                </a:lnTo>
                <a:lnTo>
                  <a:pt x="2107" y="429"/>
                </a:lnTo>
                <a:lnTo>
                  <a:pt x="2116" y="422"/>
                </a:lnTo>
                <a:lnTo>
                  <a:pt x="2122" y="414"/>
                </a:lnTo>
                <a:lnTo>
                  <a:pt x="2129" y="406"/>
                </a:lnTo>
                <a:lnTo>
                  <a:pt x="2136" y="398"/>
                </a:lnTo>
                <a:lnTo>
                  <a:pt x="2142" y="389"/>
                </a:lnTo>
                <a:lnTo>
                  <a:pt x="2147" y="378"/>
                </a:lnTo>
                <a:lnTo>
                  <a:pt x="2152" y="369"/>
                </a:lnTo>
                <a:lnTo>
                  <a:pt x="2160" y="346"/>
                </a:lnTo>
                <a:lnTo>
                  <a:pt x="2166" y="322"/>
                </a:lnTo>
                <a:lnTo>
                  <a:pt x="2171" y="297"/>
                </a:lnTo>
                <a:lnTo>
                  <a:pt x="2173" y="268"/>
                </a:lnTo>
                <a:lnTo>
                  <a:pt x="2174" y="237"/>
                </a:lnTo>
                <a:lnTo>
                  <a:pt x="2174" y="237"/>
                </a:lnTo>
                <a:lnTo>
                  <a:pt x="2173" y="210"/>
                </a:lnTo>
                <a:lnTo>
                  <a:pt x="2170" y="183"/>
                </a:lnTo>
                <a:lnTo>
                  <a:pt x="2165" y="160"/>
                </a:lnTo>
                <a:lnTo>
                  <a:pt x="2158" y="137"/>
                </a:lnTo>
                <a:lnTo>
                  <a:pt x="2149" y="117"/>
                </a:lnTo>
                <a:lnTo>
                  <a:pt x="2137" y="97"/>
                </a:lnTo>
                <a:lnTo>
                  <a:pt x="2125" y="80"/>
                </a:lnTo>
                <a:lnTo>
                  <a:pt x="2110" y="63"/>
                </a:lnTo>
                <a:lnTo>
                  <a:pt x="2094" y="48"/>
                </a:lnTo>
                <a:lnTo>
                  <a:pt x="2075" y="36"/>
                </a:lnTo>
                <a:lnTo>
                  <a:pt x="2056" y="25"/>
                </a:lnTo>
                <a:lnTo>
                  <a:pt x="2034" y="16"/>
                </a:lnTo>
                <a:lnTo>
                  <a:pt x="2011" y="9"/>
                </a:lnTo>
                <a:lnTo>
                  <a:pt x="1987" y="5"/>
                </a:lnTo>
                <a:lnTo>
                  <a:pt x="1960" y="1"/>
                </a:lnTo>
                <a:lnTo>
                  <a:pt x="1934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rgbClr val="005EB8"/>
              </a:solidFill>
            </a:endParaRPr>
          </a:p>
        </p:txBody>
      </p:sp>
      <p:grpSp>
        <p:nvGrpSpPr>
          <p:cNvPr id="69" name="Group 4"/>
          <p:cNvGrpSpPr>
            <a:grpSpLocks noChangeAspect="1"/>
          </p:cNvGrpSpPr>
          <p:nvPr userDrawn="1"/>
        </p:nvGrpSpPr>
        <p:grpSpPr bwMode="auto">
          <a:xfrm>
            <a:off x="-14283" y="4700603"/>
            <a:ext cx="2555877" cy="1800225"/>
            <a:chOff x="-9" y="2961"/>
            <a:chExt cx="1610" cy="1134"/>
          </a:xfrm>
        </p:grpSpPr>
        <p:sp>
          <p:nvSpPr>
            <p:cNvPr id="70" name="AutoShape 3"/>
            <p:cNvSpPr>
              <a:spLocks noChangeAspect="1" noChangeArrowheads="1" noTextEdit="1"/>
            </p:cNvSpPr>
            <p:nvPr userDrawn="1"/>
          </p:nvSpPr>
          <p:spPr bwMode="auto">
            <a:xfrm>
              <a:off x="-9" y="2961"/>
              <a:ext cx="1610" cy="1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71" name="Freeform 5"/>
            <p:cNvSpPr>
              <a:spLocks/>
            </p:cNvSpPr>
            <p:nvPr userDrawn="1"/>
          </p:nvSpPr>
          <p:spPr bwMode="auto">
            <a:xfrm>
              <a:off x="-9" y="2961"/>
              <a:ext cx="1610" cy="1134"/>
            </a:xfrm>
            <a:custGeom>
              <a:avLst/>
              <a:gdLst>
                <a:gd name="T0" fmla="*/ 2 w 3220"/>
                <a:gd name="T1" fmla="*/ 0 h 3402"/>
                <a:gd name="T2" fmla="*/ 0 w 3220"/>
                <a:gd name="T3" fmla="*/ 3402 h 3402"/>
                <a:gd name="T4" fmla="*/ 3220 w 3220"/>
                <a:gd name="T5" fmla="*/ 2305 h 3402"/>
                <a:gd name="T6" fmla="*/ 3220 w 3220"/>
                <a:gd name="T7" fmla="*/ 2248 h 3402"/>
                <a:gd name="T8" fmla="*/ 3217 w 3220"/>
                <a:gd name="T9" fmla="*/ 2137 h 3402"/>
                <a:gd name="T10" fmla="*/ 3211 w 3220"/>
                <a:gd name="T11" fmla="*/ 2030 h 3402"/>
                <a:gd name="T12" fmla="*/ 3203 w 3220"/>
                <a:gd name="T13" fmla="*/ 1927 h 3402"/>
                <a:gd name="T14" fmla="*/ 3190 w 3220"/>
                <a:gd name="T15" fmla="*/ 1828 h 3402"/>
                <a:gd name="T16" fmla="*/ 3176 w 3220"/>
                <a:gd name="T17" fmla="*/ 1734 h 3402"/>
                <a:gd name="T18" fmla="*/ 3160 w 3220"/>
                <a:gd name="T19" fmla="*/ 1642 h 3402"/>
                <a:gd name="T20" fmla="*/ 3140 w 3220"/>
                <a:gd name="T21" fmla="*/ 1556 h 3402"/>
                <a:gd name="T22" fmla="*/ 3118 w 3220"/>
                <a:gd name="T23" fmla="*/ 1472 h 3402"/>
                <a:gd name="T24" fmla="*/ 3092 w 3220"/>
                <a:gd name="T25" fmla="*/ 1392 h 3402"/>
                <a:gd name="T26" fmla="*/ 3065 w 3220"/>
                <a:gd name="T27" fmla="*/ 1317 h 3402"/>
                <a:gd name="T28" fmla="*/ 3035 w 3220"/>
                <a:gd name="T29" fmla="*/ 1244 h 3402"/>
                <a:gd name="T30" fmla="*/ 3003 w 3220"/>
                <a:gd name="T31" fmla="*/ 1176 h 3402"/>
                <a:gd name="T32" fmla="*/ 2968 w 3220"/>
                <a:gd name="T33" fmla="*/ 1111 h 3402"/>
                <a:gd name="T34" fmla="*/ 2930 w 3220"/>
                <a:gd name="T35" fmla="*/ 1050 h 3402"/>
                <a:gd name="T36" fmla="*/ 2891 w 3220"/>
                <a:gd name="T37" fmla="*/ 993 h 3402"/>
                <a:gd name="T38" fmla="*/ 2848 w 3220"/>
                <a:gd name="T39" fmla="*/ 938 h 3402"/>
                <a:gd name="T40" fmla="*/ 2804 w 3220"/>
                <a:gd name="T41" fmla="*/ 888 h 3402"/>
                <a:gd name="T42" fmla="*/ 2758 w 3220"/>
                <a:gd name="T43" fmla="*/ 841 h 3402"/>
                <a:gd name="T44" fmla="*/ 2710 w 3220"/>
                <a:gd name="T45" fmla="*/ 798 h 3402"/>
                <a:gd name="T46" fmla="*/ 2658 w 3220"/>
                <a:gd name="T47" fmla="*/ 758 h 3402"/>
                <a:gd name="T48" fmla="*/ 2605 w 3220"/>
                <a:gd name="T49" fmla="*/ 722 h 3402"/>
                <a:gd name="T50" fmla="*/ 2549 w 3220"/>
                <a:gd name="T51" fmla="*/ 690 h 3402"/>
                <a:gd name="T52" fmla="*/ 2492 w 3220"/>
                <a:gd name="T53" fmla="*/ 659 h 3402"/>
                <a:gd name="T54" fmla="*/ 2433 w 3220"/>
                <a:gd name="T55" fmla="*/ 634 h 3402"/>
                <a:gd name="T56" fmla="*/ 2372 w 3220"/>
                <a:gd name="T57" fmla="*/ 610 h 3402"/>
                <a:gd name="T58" fmla="*/ 2308 w 3220"/>
                <a:gd name="T59" fmla="*/ 591 h 3402"/>
                <a:gd name="T60" fmla="*/ 2244 w 3220"/>
                <a:gd name="T61" fmla="*/ 576 h 3402"/>
                <a:gd name="T62" fmla="*/ 2177 w 3220"/>
                <a:gd name="T63" fmla="*/ 563 h 3402"/>
                <a:gd name="T64" fmla="*/ 2108 w 3220"/>
                <a:gd name="T65" fmla="*/ 553 h 3402"/>
                <a:gd name="T66" fmla="*/ 2001 w 3220"/>
                <a:gd name="T67" fmla="*/ 545 h 3402"/>
                <a:gd name="T68" fmla="*/ 1929 w 3220"/>
                <a:gd name="T69" fmla="*/ 544 h 3402"/>
                <a:gd name="T70" fmla="*/ 1855 w 3220"/>
                <a:gd name="T71" fmla="*/ 546 h 3402"/>
                <a:gd name="T72" fmla="*/ 1650 w 3220"/>
                <a:gd name="T73" fmla="*/ 569 h 3402"/>
                <a:gd name="T74" fmla="*/ 1398 w 3220"/>
                <a:gd name="T75" fmla="*/ 599 h 3402"/>
                <a:gd name="T76" fmla="*/ 1203 w 3220"/>
                <a:gd name="T77" fmla="*/ 617 h 3402"/>
                <a:gd name="T78" fmla="*/ 1078 w 3220"/>
                <a:gd name="T79" fmla="*/ 624 h 3402"/>
                <a:gd name="T80" fmla="*/ 1019 w 3220"/>
                <a:gd name="T81" fmla="*/ 626 h 3402"/>
                <a:gd name="T82" fmla="*/ 900 w 3220"/>
                <a:gd name="T83" fmla="*/ 623 h 3402"/>
                <a:gd name="T84" fmla="*/ 822 w 3220"/>
                <a:gd name="T85" fmla="*/ 616 h 3402"/>
                <a:gd name="T86" fmla="*/ 743 w 3220"/>
                <a:gd name="T87" fmla="*/ 606 h 3402"/>
                <a:gd name="T88" fmla="*/ 666 w 3220"/>
                <a:gd name="T89" fmla="*/ 592 h 3402"/>
                <a:gd name="T90" fmla="*/ 589 w 3220"/>
                <a:gd name="T91" fmla="*/ 573 h 3402"/>
                <a:gd name="T92" fmla="*/ 515 w 3220"/>
                <a:gd name="T93" fmla="*/ 549 h 3402"/>
                <a:gd name="T94" fmla="*/ 443 w 3220"/>
                <a:gd name="T95" fmla="*/ 521 h 3402"/>
                <a:gd name="T96" fmla="*/ 375 w 3220"/>
                <a:gd name="T97" fmla="*/ 487 h 3402"/>
                <a:gd name="T98" fmla="*/ 309 w 3220"/>
                <a:gd name="T99" fmla="*/ 445 h 3402"/>
                <a:gd name="T100" fmla="*/ 247 w 3220"/>
                <a:gd name="T101" fmla="*/ 398 h 3402"/>
                <a:gd name="T102" fmla="*/ 190 w 3220"/>
                <a:gd name="T103" fmla="*/ 343 h 3402"/>
                <a:gd name="T104" fmla="*/ 138 w 3220"/>
                <a:gd name="T105" fmla="*/ 281 h 3402"/>
                <a:gd name="T106" fmla="*/ 92 w 3220"/>
                <a:gd name="T107" fmla="*/ 211 h 3402"/>
                <a:gd name="T108" fmla="*/ 51 w 3220"/>
                <a:gd name="T109" fmla="*/ 133 h 3402"/>
                <a:gd name="T110" fmla="*/ 16 w 3220"/>
                <a:gd name="T111" fmla="*/ 46 h 34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220" h="3402">
                  <a:moveTo>
                    <a:pt x="2" y="0"/>
                  </a:moveTo>
                  <a:lnTo>
                    <a:pt x="2" y="0"/>
                  </a:lnTo>
                  <a:lnTo>
                    <a:pt x="1" y="1700"/>
                  </a:lnTo>
                  <a:lnTo>
                    <a:pt x="0" y="3402"/>
                  </a:lnTo>
                  <a:lnTo>
                    <a:pt x="3220" y="3402"/>
                  </a:lnTo>
                  <a:lnTo>
                    <a:pt x="3220" y="2305"/>
                  </a:lnTo>
                  <a:lnTo>
                    <a:pt x="3220" y="2305"/>
                  </a:lnTo>
                  <a:lnTo>
                    <a:pt x="3220" y="2248"/>
                  </a:lnTo>
                  <a:lnTo>
                    <a:pt x="3218" y="2192"/>
                  </a:lnTo>
                  <a:lnTo>
                    <a:pt x="3217" y="2137"/>
                  </a:lnTo>
                  <a:lnTo>
                    <a:pt x="3214" y="2083"/>
                  </a:lnTo>
                  <a:lnTo>
                    <a:pt x="3211" y="2030"/>
                  </a:lnTo>
                  <a:lnTo>
                    <a:pt x="3207" y="1978"/>
                  </a:lnTo>
                  <a:lnTo>
                    <a:pt x="3203" y="1927"/>
                  </a:lnTo>
                  <a:lnTo>
                    <a:pt x="3197" y="1877"/>
                  </a:lnTo>
                  <a:lnTo>
                    <a:pt x="3190" y="1828"/>
                  </a:lnTo>
                  <a:lnTo>
                    <a:pt x="3184" y="1781"/>
                  </a:lnTo>
                  <a:lnTo>
                    <a:pt x="3176" y="1734"/>
                  </a:lnTo>
                  <a:lnTo>
                    <a:pt x="3168" y="1688"/>
                  </a:lnTo>
                  <a:lnTo>
                    <a:pt x="3160" y="1642"/>
                  </a:lnTo>
                  <a:lnTo>
                    <a:pt x="3150" y="1599"/>
                  </a:lnTo>
                  <a:lnTo>
                    <a:pt x="3140" y="1556"/>
                  </a:lnTo>
                  <a:lnTo>
                    <a:pt x="3129" y="1513"/>
                  </a:lnTo>
                  <a:lnTo>
                    <a:pt x="3118" y="1472"/>
                  </a:lnTo>
                  <a:lnTo>
                    <a:pt x="3106" y="1432"/>
                  </a:lnTo>
                  <a:lnTo>
                    <a:pt x="3092" y="1392"/>
                  </a:lnTo>
                  <a:lnTo>
                    <a:pt x="3079" y="1354"/>
                  </a:lnTo>
                  <a:lnTo>
                    <a:pt x="3065" y="1317"/>
                  </a:lnTo>
                  <a:lnTo>
                    <a:pt x="3051" y="1279"/>
                  </a:lnTo>
                  <a:lnTo>
                    <a:pt x="3035" y="1244"/>
                  </a:lnTo>
                  <a:lnTo>
                    <a:pt x="3019" y="1210"/>
                  </a:lnTo>
                  <a:lnTo>
                    <a:pt x="3003" y="1176"/>
                  </a:lnTo>
                  <a:lnTo>
                    <a:pt x="2985" y="1143"/>
                  </a:lnTo>
                  <a:lnTo>
                    <a:pt x="2968" y="1111"/>
                  </a:lnTo>
                  <a:lnTo>
                    <a:pt x="2949" y="1080"/>
                  </a:lnTo>
                  <a:lnTo>
                    <a:pt x="2930" y="1050"/>
                  </a:lnTo>
                  <a:lnTo>
                    <a:pt x="2911" y="1020"/>
                  </a:lnTo>
                  <a:lnTo>
                    <a:pt x="2891" y="993"/>
                  </a:lnTo>
                  <a:lnTo>
                    <a:pt x="2870" y="965"/>
                  </a:lnTo>
                  <a:lnTo>
                    <a:pt x="2848" y="938"/>
                  </a:lnTo>
                  <a:lnTo>
                    <a:pt x="2827" y="912"/>
                  </a:lnTo>
                  <a:lnTo>
                    <a:pt x="2804" y="888"/>
                  </a:lnTo>
                  <a:lnTo>
                    <a:pt x="2781" y="865"/>
                  </a:lnTo>
                  <a:lnTo>
                    <a:pt x="2758" y="841"/>
                  </a:lnTo>
                  <a:lnTo>
                    <a:pt x="2734" y="819"/>
                  </a:lnTo>
                  <a:lnTo>
                    <a:pt x="2710" y="798"/>
                  </a:lnTo>
                  <a:lnTo>
                    <a:pt x="2684" y="777"/>
                  </a:lnTo>
                  <a:lnTo>
                    <a:pt x="2658" y="758"/>
                  </a:lnTo>
                  <a:lnTo>
                    <a:pt x="2632" y="740"/>
                  </a:lnTo>
                  <a:lnTo>
                    <a:pt x="2605" y="722"/>
                  </a:lnTo>
                  <a:lnTo>
                    <a:pt x="2578" y="705"/>
                  </a:lnTo>
                  <a:lnTo>
                    <a:pt x="2549" y="690"/>
                  </a:lnTo>
                  <a:lnTo>
                    <a:pt x="2522" y="674"/>
                  </a:lnTo>
                  <a:lnTo>
                    <a:pt x="2492" y="659"/>
                  </a:lnTo>
                  <a:lnTo>
                    <a:pt x="2463" y="646"/>
                  </a:lnTo>
                  <a:lnTo>
                    <a:pt x="2433" y="634"/>
                  </a:lnTo>
                  <a:lnTo>
                    <a:pt x="2403" y="621"/>
                  </a:lnTo>
                  <a:lnTo>
                    <a:pt x="2372" y="610"/>
                  </a:lnTo>
                  <a:lnTo>
                    <a:pt x="2341" y="601"/>
                  </a:lnTo>
                  <a:lnTo>
                    <a:pt x="2308" y="591"/>
                  </a:lnTo>
                  <a:lnTo>
                    <a:pt x="2277" y="583"/>
                  </a:lnTo>
                  <a:lnTo>
                    <a:pt x="2244" y="576"/>
                  </a:lnTo>
                  <a:lnTo>
                    <a:pt x="2210" y="569"/>
                  </a:lnTo>
                  <a:lnTo>
                    <a:pt x="2177" y="563"/>
                  </a:lnTo>
                  <a:lnTo>
                    <a:pt x="2142" y="557"/>
                  </a:lnTo>
                  <a:lnTo>
                    <a:pt x="2108" y="553"/>
                  </a:lnTo>
                  <a:lnTo>
                    <a:pt x="2072" y="549"/>
                  </a:lnTo>
                  <a:lnTo>
                    <a:pt x="2001" y="545"/>
                  </a:lnTo>
                  <a:lnTo>
                    <a:pt x="1929" y="544"/>
                  </a:lnTo>
                  <a:lnTo>
                    <a:pt x="1929" y="544"/>
                  </a:lnTo>
                  <a:lnTo>
                    <a:pt x="1895" y="544"/>
                  </a:lnTo>
                  <a:lnTo>
                    <a:pt x="1855" y="546"/>
                  </a:lnTo>
                  <a:lnTo>
                    <a:pt x="1761" y="556"/>
                  </a:lnTo>
                  <a:lnTo>
                    <a:pt x="1650" y="569"/>
                  </a:lnTo>
                  <a:lnTo>
                    <a:pt x="1527" y="584"/>
                  </a:lnTo>
                  <a:lnTo>
                    <a:pt x="1398" y="599"/>
                  </a:lnTo>
                  <a:lnTo>
                    <a:pt x="1267" y="613"/>
                  </a:lnTo>
                  <a:lnTo>
                    <a:pt x="1203" y="617"/>
                  </a:lnTo>
                  <a:lnTo>
                    <a:pt x="1139" y="621"/>
                  </a:lnTo>
                  <a:lnTo>
                    <a:pt x="1078" y="624"/>
                  </a:lnTo>
                  <a:lnTo>
                    <a:pt x="1019" y="626"/>
                  </a:lnTo>
                  <a:lnTo>
                    <a:pt x="1019" y="626"/>
                  </a:lnTo>
                  <a:lnTo>
                    <a:pt x="940" y="624"/>
                  </a:lnTo>
                  <a:lnTo>
                    <a:pt x="900" y="623"/>
                  </a:lnTo>
                  <a:lnTo>
                    <a:pt x="861" y="620"/>
                  </a:lnTo>
                  <a:lnTo>
                    <a:pt x="822" y="616"/>
                  </a:lnTo>
                  <a:lnTo>
                    <a:pt x="782" y="612"/>
                  </a:lnTo>
                  <a:lnTo>
                    <a:pt x="743" y="606"/>
                  </a:lnTo>
                  <a:lnTo>
                    <a:pt x="704" y="599"/>
                  </a:lnTo>
                  <a:lnTo>
                    <a:pt x="666" y="592"/>
                  </a:lnTo>
                  <a:lnTo>
                    <a:pt x="627" y="584"/>
                  </a:lnTo>
                  <a:lnTo>
                    <a:pt x="589" y="573"/>
                  </a:lnTo>
                  <a:lnTo>
                    <a:pt x="552" y="562"/>
                  </a:lnTo>
                  <a:lnTo>
                    <a:pt x="515" y="549"/>
                  </a:lnTo>
                  <a:lnTo>
                    <a:pt x="479" y="537"/>
                  </a:lnTo>
                  <a:lnTo>
                    <a:pt x="443" y="521"/>
                  </a:lnTo>
                  <a:lnTo>
                    <a:pt x="408" y="505"/>
                  </a:lnTo>
                  <a:lnTo>
                    <a:pt x="375" y="487"/>
                  </a:lnTo>
                  <a:lnTo>
                    <a:pt x="341" y="467"/>
                  </a:lnTo>
                  <a:lnTo>
                    <a:pt x="309" y="445"/>
                  </a:lnTo>
                  <a:lnTo>
                    <a:pt x="278" y="423"/>
                  </a:lnTo>
                  <a:lnTo>
                    <a:pt x="247" y="398"/>
                  </a:lnTo>
                  <a:lnTo>
                    <a:pt x="218" y="371"/>
                  </a:lnTo>
                  <a:lnTo>
                    <a:pt x="190" y="343"/>
                  </a:lnTo>
                  <a:lnTo>
                    <a:pt x="163" y="313"/>
                  </a:lnTo>
                  <a:lnTo>
                    <a:pt x="138" y="281"/>
                  </a:lnTo>
                  <a:lnTo>
                    <a:pt x="114" y="247"/>
                  </a:lnTo>
                  <a:lnTo>
                    <a:pt x="92" y="211"/>
                  </a:lnTo>
                  <a:lnTo>
                    <a:pt x="70" y="174"/>
                  </a:lnTo>
                  <a:lnTo>
                    <a:pt x="51" y="133"/>
                  </a:lnTo>
                  <a:lnTo>
                    <a:pt x="33" y="90"/>
                  </a:lnTo>
                  <a:lnTo>
                    <a:pt x="16" y="46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89" name="Freeform 6"/>
            <p:cNvSpPr>
              <a:spLocks/>
            </p:cNvSpPr>
            <p:nvPr userDrawn="1"/>
          </p:nvSpPr>
          <p:spPr bwMode="auto">
            <a:xfrm>
              <a:off x="-9" y="2961"/>
              <a:ext cx="1610" cy="1134"/>
            </a:xfrm>
            <a:custGeom>
              <a:avLst/>
              <a:gdLst>
                <a:gd name="T0" fmla="*/ 2 w 3220"/>
                <a:gd name="T1" fmla="*/ 0 h 3402"/>
                <a:gd name="T2" fmla="*/ 0 w 3220"/>
                <a:gd name="T3" fmla="*/ 3402 h 3402"/>
                <a:gd name="T4" fmla="*/ 3220 w 3220"/>
                <a:gd name="T5" fmla="*/ 2305 h 3402"/>
                <a:gd name="T6" fmla="*/ 3220 w 3220"/>
                <a:gd name="T7" fmla="*/ 2248 h 3402"/>
                <a:gd name="T8" fmla="*/ 3217 w 3220"/>
                <a:gd name="T9" fmla="*/ 2137 h 3402"/>
                <a:gd name="T10" fmla="*/ 3211 w 3220"/>
                <a:gd name="T11" fmla="*/ 2030 h 3402"/>
                <a:gd name="T12" fmla="*/ 3203 w 3220"/>
                <a:gd name="T13" fmla="*/ 1927 h 3402"/>
                <a:gd name="T14" fmla="*/ 3190 w 3220"/>
                <a:gd name="T15" fmla="*/ 1828 h 3402"/>
                <a:gd name="T16" fmla="*/ 3176 w 3220"/>
                <a:gd name="T17" fmla="*/ 1734 h 3402"/>
                <a:gd name="T18" fmla="*/ 3160 w 3220"/>
                <a:gd name="T19" fmla="*/ 1642 h 3402"/>
                <a:gd name="T20" fmla="*/ 3140 w 3220"/>
                <a:gd name="T21" fmla="*/ 1556 h 3402"/>
                <a:gd name="T22" fmla="*/ 3118 w 3220"/>
                <a:gd name="T23" fmla="*/ 1472 h 3402"/>
                <a:gd name="T24" fmla="*/ 3092 w 3220"/>
                <a:gd name="T25" fmla="*/ 1392 h 3402"/>
                <a:gd name="T26" fmla="*/ 3065 w 3220"/>
                <a:gd name="T27" fmla="*/ 1317 h 3402"/>
                <a:gd name="T28" fmla="*/ 3035 w 3220"/>
                <a:gd name="T29" fmla="*/ 1244 h 3402"/>
                <a:gd name="T30" fmla="*/ 3003 w 3220"/>
                <a:gd name="T31" fmla="*/ 1176 h 3402"/>
                <a:gd name="T32" fmla="*/ 2968 w 3220"/>
                <a:gd name="T33" fmla="*/ 1111 h 3402"/>
                <a:gd name="T34" fmla="*/ 2930 w 3220"/>
                <a:gd name="T35" fmla="*/ 1050 h 3402"/>
                <a:gd name="T36" fmla="*/ 2891 w 3220"/>
                <a:gd name="T37" fmla="*/ 993 h 3402"/>
                <a:gd name="T38" fmla="*/ 2848 w 3220"/>
                <a:gd name="T39" fmla="*/ 938 h 3402"/>
                <a:gd name="T40" fmla="*/ 2804 w 3220"/>
                <a:gd name="T41" fmla="*/ 888 h 3402"/>
                <a:gd name="T42" fmla="*/ 2758 w 3220"/>
                <a:gd name="T43" fmla="*/ 841 h 3402"/>
                <a:gd name="T44" fmla="*/ 2710 w 3220"/>
                <a:gd name="T45" fmla="*/ 798 h 3402"/>
                <a:gd name="T46" fmla="*/ 2658 w 3220"/>
                <a:gd name="T47" fmla="*/ 758 h 3402"/>
                <a:gd name="T48" fmla="*/ 2605 w 3220"/>
                <a:gd name="T49" fmla="*/ 722 h 3402"/>
                <a:gd name="T50" fmla="*/ 2549 w 3220"/>
                <a:gd name="T51" fmla="*/ 690 h 3402"/>
                <a:gd name="T52" fmla="*/ 2492 w 3220"/>
                <a:gd name="T53" fmla="*/ 659 h 3402"/>
                <a:gd name="T54" fmla="*/ 2433 w 3220"/>
                <a:gd name="T55" fmla="*/ 634 h 3402"/>
                <a:gd name="T56" fmla="*/ 2372 w 3220"/>
                <a:gd name="T57" fmla="*/ 610 h 3402"/>
                <a:gd name="T58" fmla="*/ 2308 w 3220"/>
                <a:gd name="T59" fmla="*/ 591 h 3402"/>
                <a:gd name="T60" fmla="*/ 2244 w 3220"/>
                <a:gd name="T61" fmla="*/ 576 h 3402"/>
                <a:gd name="T62" fmla="*/ 2177 w 3220"/>
                <a:gd name="T63" fmla="*/ 563 h 3402"/>
                <a:gd name="T64" fmla="*/ 2108 w 3220"/>
                <a:gd name="T65" fmla="*/ 553 h 3402"/>
                <a:gd name="T66" fmla="*/ 2001 w 3220"/>
                <a:gd name="T67" fmla="*/ 545 h 3402"/>
                <a:gd name="T68" fmla="*/ 1929 w 3220"/>
                <a:gd name="T69" fmla="*/ 544 h 3402"/>
                <a:gd name="T70" fmla="*/ 1855 w 3220"/>
                <a:gd name="T71" fmla="*/ 546 h 3402"/>
                <a:gd name="T72" fmla="*/ 1650 w 3220"/>
                <a:gd name="T73" fmla="*/ 569 h 3402"/>
                <a:gd name="T74" fmla="*/ 1398 w 3220"/>
                <a:gd name="T75" fmla="*/ 599 h 3402"/>
                <a:gd name="T76" fmla="*/ 1203 w 3220"/>
                <a:gd name="T77" fmla="*/ 617 h 3402"/>
                <a:gd name="T78" fmla="*/ 1078 w 3220"/>
                <a:gd name="T79" fmla="*/ 624 h 3402"/>
                <a:gd name="T80" fmla="*/ 1019 w 3220"/>
                <a:gd name="T81" fmla="*/ 626 h 3402"/>
                <a:gd name="T82" fmla="*/ 900 w 3220"/>
                <a:gd name="T83" fmla="*/ 623 h 3402"/>
                <a:gd name="T84" fmla="*/ 822 w 3220"/>
                <a:gd name="T85" fmla="*/ 616 h 3402"/>
                <a:gd name="T86" fmla="*/ 743 w 3220"/>
                <a:gd name="T87" fmla="*/ 606 h 3402"/>
                <a:gd name="T88" fmla="*/ 666 w 3220"/>
                <a:gd name="T89" fmla="*/ 592 h 3402"/>
                <a:gd name="T90" fmla="*/ 589 w 3220"/>
                <a:gd name="T91" fmla="*/ 573 h 3402"/>
                <a:gd name="T92" fmla="*/ 515 w 3220"/>
                <a:gd name="T93" fmla="*/ 549 h 3402"/>
                <a:gd name="T94" fmla="*/ 443 w 3220"/>
                <a:gd name="T95" fmla="*/ 521 h 3402"/>
                <a:gd name="T96" fmla="*/ 375 w 3220"/>
                <a:gd name="T97" fmla="*/ 487 h 3402"/>
                <a:gd name="T98" fmla="*/ 309 w 3220"/>
                <a:gd name="T99" fmla="*/ 445 h 3402"/>
                <a:gd name="T100" fmla="*/ 247 w 3220"/>
                <a:gd name="T101" fmla="*/ 398 h 3402"/>
                <a:gd name="T102" fmla="*/ 190 w 3220"/>
                <a:gd name="T103" fmla="*/ 343 h 3402"/>
                <a:gd name="T104" fmla="*/ 138 w 3220"/>
                <a:gd name="T105" fmla="*/ 281 h 3402"/>
                <a:gd name="T106" fmla="*/ 92 w 3220"/>
                <a:gd name="T107" fmla="*/ 211 h 3402"/>
                <a:gd name="T108" fmla="*/ 51 w 3220"/>
                <a:gd name="T109" fmla="*/ 133 h 3402"/>
                <a:gd name="T110" fmla="*/ 16 w 3220"/>
                <a:gd name="T111" fmla="*/ 46 h 34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220" h="3402">
                  <a:moveTo>
                    <a:pt x="2" y="0"/>
                  </a:moveTo>
                  <a:lnTo>
                    <a:pt x="2" y="0"/>
                  </a:lnTo>
                  <a:lnTo>
                    <a:pt x="1" y="1700"/>
                  </a:lnTo>
                  <a:lnTo>
                    <a:pt x="0" y="3402"/>
                  </a:lnTo>
                  <a:lnTo>
                    <a:pt x="3220" y="3402"/>
                  </a:lnTo>
                  <a:lnTo>
                    <a:pt x="3220" y="2305"/>
                  </a:lnTo>
                  <a:lnTo>
                    <a:pt x="3220" y="2305"/>
                  </a:lnTo>
                  <a:lnTo>
                    <a:pt x="3220" y="2248"/>
                  </a:lnTo>
                  <a:lnTo>
                    <a:pt x="3218" y="2192"/>
                  </a:lnTo>
                  <a:lnTo>
                    <a:pt x="3217" y="2137"/>
                  </a:lnTo>
                  <a:lnTo>
                    <a:pt x="3214" y="2083"/>
                  </a:lnTo>
                  <a:lnTo>
                    <a:pt x="3211" y="2030"/>
                  </a:lnTo>
                  <a:lnTo>
                    <a:pt x="3207" y="1978"/>
                  </a:lnTo>
                  <a:lnTo>
                    <a:pt x="3203" y="1927"/>
                  </a:lnTo>
                  <a:lnTo>
                    <a:pt x="3197" y="1877"/>
                  </a:lnTo>
                  <a:lnTo>
                    <a:pt x="3190" y="1828"/>
                  </a:lnTo>
                  <a:lnTo>
                    <a:pt x="3184" y="1781"/>
                  </a:lnTo>
                  <a:lnTo>
                    <a:pt x="3176" y="1734"/>
                  </a:lnTo>
                  <a:lnTo>
                    <a:pt x="3168" y="1688"/>
                  </a:lnTo>
                  <a:lnTo>
                    <a:pt x="3160" y="1642"/>
                  </a:lnTo>
                  <a:lnTo>
                    <a:pt x="3150" y="1599"/>
                  </a:lnTo>
                  <a:lnTo>
                    <a:pt x="3140" y="1556"/>
                  </a:lnTo>
                  <a:lnTo>
                    <a:pt x="3129" y="1513"/>
                  </a:lnTo>
                  <a:lnTo>
                    <a:pt x="3118" y="1472"/>
                  </a:lnTo>
                  <a:lnTo>
                    <a:pt x="3106" y="1432"/>
                  </a:lnTo>
                  <a:lnTo>
                    <a:pt x="3092" y="1392"/>
                  </a:lnTo>
                  <a:lnTo>
                    <a:pt x="3079" y="1354"/>
                  </a:lnTo>
                  <a:lnTo>
                    <a:pt x="3065" y="1317"/>
                  </a:lnTo>
                  <a:lnTo>
                    <a:pt x="3051" y="1279"/>
                  </a:lnTo>
                  <a:lnTo>
                    <a:pt x="3035" y="1244"/>
                  </a:lnTo>
                  <a:lnTo>
                    <a:pt x="3019" y="1210"/>
                  </a:lnTo>
                  <a:lnTo>
                    <a:pt x="3003" y="1176"/>
                  </a:lnTo>
                  <a:lnTo>
                    <a:pt x="2985" y="1143"/>
                  </a:lnTo>
                  <a:lnTo>
                    <a:pt x="2968" y="1111"/>
                  </a:lnTo>
                  <a:lnTo>
                    <a:pt x="2949" y="1080"/>
                  </a:lnTo>
                  <a:lnTo>
                    <a:pt x="2930" y="1050"/>
                  </a:lnTo>
                  <a:lnTo>
                    <a:pt x="2911" y="1020"/>
                  </a:lnTo>
                  <a:lnTo>
                    <a:pt x="2891" y="993"/>
                  </a:lnTo>
                  <a:lnTo>
                    <a:pt x="2870" y="965"/>
                  </a:lnTo>
                  <a:lnTo>
                    <a:pt x="2848" y="938"/>
                  </a:lnTo>
                  <a:lnTo>
                    <a:pt x="2827" y="912"/>
                  </a:lnTo>
                  <a:lnTo>
                    <a:pt x="2804" y="888"/>
                  </a:lnTo>
                  <a:lnTo>
                    <a:pt x="2781" y="865"/>
                  </a:lnTo>
                  <a:lnTo>
                    <a:pt x="2758" y="841"/>
                  </a:lnTo>
                  <a:lnTo>
                    <a:pt x="2734" y="819"/>
                  </a:lnTo>
                  <a:lnTo>
                    <a:pt x="2710" y="798"/>
                  </a:lnTo>
                  <a:lnTo>
                    <a:pt x="2684" y="777"/>
                  </a:lnTo>
                  <a:lnTo>
                    <a:pt x="2658" y="758"/>
                  </a:lnTo>
                  <a:lnTo>
                    <a:pt x="2632" y="740"/>
                  </a:lnTo>
                  <a:lnTo>
                    <a:pt x="2605" y="722"/>
                  </a:lnTo>
                  <a:lnTo>
                    <a:pt x="2578" y="705"/>
                  </a:lnTo>
                  <a:lnTo>
                    <a:pt x="2549" y="690"/>
                  </a:lnTo>
                  <a:lnTo>
                    <a:pt x="2522" y="674"/>
                  </a:lnTo>
                  <a:lnTo>
                    <a:pt x="2492" y="659"/>
                  </a:lnTo>
                  <a:lnTo>
                    <a:pt x="2463" y="646"/>
                  </a:lnTo>
                  <a:lnTo>
                    <a:pt x="2433" y="634"/>
                  </a:lnTo>
                  <a:lnTo>
                    <a:pt x="2403" y="621"/>
                  </a:lnTo>
                  <a:lnTo>
                    <a:pt x="2372" y="610"/>
                  </a:lnTo>
                  <a:lnTo>
                    <a:pt x="2341" y="601"/>
                  </a:lnTo>
                  <a:lnTo>
                    <a:pt x="2308" y="591"/>
                  </a:lnTo>
                  <a:lnTo>
                    <a:pt x="2277" y="583"/>
                  </a:lnTo>
                  <a:lnTo>
                    <a:pt x="2244" y="576"/>
                  </a:lnTo>
                  <a:lnTo>
                    <a:pt x="2210" y="569"/>
                  </a:lnTo>
                  <a:lnTo>
                    <a:pt x="2177" y="563"/>
                  </a:lnTo>
                  <a:lnTo>
                    <a:pt x="2142" y="557"/>
                  </a:lnTo>
                  <a:lnTo>
                    <a:pt x="2108" y="553"/>
                  </a:lnTo>
                  <a:lnTo>
                    <a:pt x="2072" y="549"/>
                  </a:lnTo>
                  <a:lnTo>
                    <a:pt x="2001" y="545"/>
                  </a:lnTo>
                  <a:lnTo>
                    <a:pt x="1929" y="544"/>
                  </a:lnTo>
                  <a:lnTo>
                    <a:pt x="1929" y="544"/>
                  </a:lnTo>
                  <a:lnTo>
                    <a:pt x="1895" y="544"/>
                  </a:lnTo>
                  <a:lnTo>
                    <a:pt x="1855" y="546"/>
                  </a:lnTo>
                  <a:lnTo>
                    <a:pt x="1761" y="556"/>
                  </a:lnTo>
                  <a:lnTo>
                    <a:pt x="1650" y="569"/>
                  </a:lnTo>
                  <a:lnTo>
                    <a:pt x="1527" y="584"/>
                  </a:lnTo>
                  <a:lnTo>
                    <a:pt x="1398" y="599"/>
                  </a:lnTo>
                  <a:lnTo>
                    <a:pt x="1267" y="613"/>
                  </a:lnTo>
                  <a:lnTo>
                    <a:pt x="1203" y="617"/>
                  </a:lnTo>
                  <a:lnTo>
                    <a:pt x="1139" y="621"/>
                  </a:lnTo>
                  <a:lnTo>
                    <a:pt x="1078" y="624"/>
                  </a:lnTo>
                  <a:lnTo>
                    <a:pt x="1019" y="626"/>
                  </a:lnTo>
                  <a:lnTo>
                    <a:pt x="1019" y="626"/>
                  </a:lnTo>
                  <a:lnTo>
                    <a:pt x="940" y="624"/>
                  </a:lnTo>
                  <a:lnTo>
                    <a:pt x="900" y="623"/>
                  </a:lnTo>
                  <a:lnTo>
                    <a:pt x="861" y="620"/>
                  </a:lnTo>
                  <a:lnTo>
                    <a:pt x="822" y="616"/>
                  </a:lnTo>
                  <a:lnTo>
                    <a:pt x="782" y="612"/>
                  </a:lnTo>
                  <a:lnTo>
                    <a:pt x="743" y="606"/>
                  </a:lnTo>
                  <a:lnTo>
                    <a:pt x="704" y="599"/>
                  </a:lnTo>
                  <a:lnTo>
                    <a:pt x="666" y="592"/>
                  </a:lnTo>
                  <a:lnTo>
                    <a:pt x="627" y="584"/>
                  </a:lnTo>
                  <a:lnTo>
                    <a:pt x="589" y="573"/>
                  </a:lnTo>
                  <a:lnTo>
                    <a:pt x="552" y="562"/>
                  </a:lnTo>
                  <a:lnTo>
                    <a:pt x="515" y="549"/>
                  </a:lnTo>
                  <a:lnTo>
                    <a:pt x="479" y="537"/>
                  </a:lnTo>
                  <a:lnTo>
                    <a:pt x="443" y="521"/>
                  </a:lnTo>
                  <a:lnTo>
                    <a:pt x="408" y="505"/>
                  </a:lnTo>
                  <a:lnTo>
                    <a:pt x="375" y="487"/>
                  </a:lnTo>
                  <a:lnTo>
                    <a:pt x="341" y="467"/>
                  </a:lnTo>
                  <a:lnTo>
                    <a:pt x="309" y="445"/>
                  </a:lnTo>
                  <a:lnTo>
                    <a:pt x="278" y="423"/>
                  </a:lnTo>
                  <a:lnTo>
                    <a:pt x="247" y="398"/>
                  </a:lnTo>
                  <a:lnTo>
                    <a:pt x="218" y="371"/>
                  </a:lnTo>
                  <a:lnTo>
                    <a:pt x="190" y="343"/>
                  </a:lnTo>
                  <a:lnTo>
                    <a:pt x="163" y="313"/>
                  </a:lnTo>
                  <a:lnTo>
                    <a:pt x="138" y="281"/>
                  </a:lnTo>
                  <a:lnTo>
                    <a:pt x="114" y="247"/>
                  </a:lnTo>
                  <a:lnTo>
                    <a:pt x="92" y="211"/>
                  </a:lnTo>
                  <a:lnTo>
                    <a:pt x="70" y="174"/>
                  </a:lnTo>
                  <a:lnTo>
                    <a:pt x="51" y="133"/>
                  </a:lnTo>
                  <a:lnTo>
                    <a:pt x="33" y="90"/>
                  </a:lnTo>
                  <a:lnTo>
                    <a:pt x="16" y="46"/>
                  </a:lnTo>
                  <a:lnTo>
                    <a:pt x="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</p:grpSp>
      <p:sp>
        <p:nvSpPr>
          <p:cNvPr id="90" name="Text Placeholder 12"/>
          <p:cNvSpPr>
            <a:spLocks noGrp="1"/>
          </p:cNvSpPr>
          <p:nvPr>
            <p:ph type="body" sz="quarter" idx="13" hasCustomPrompt="1"/>
          </p:nvPr>
        </p:nvSpPr>
        <p:spPr>
          <a:xfrm>
            <a:off x="202064" y="5417401"/>
            <a:ext cx="2174604" cy="815998"/>
          </a:xfrm>
        </p:spPr>
        <p:txBody>
          <a:bodyPr/>
          <a:lstStyle>
            <a:lvl1pPr marL="0" indent="0">
              <a:buNone/>
              <a:defRPr sz="1100">
                <a:solidFill>
                  <a:schemeClr val="tx1"/>
                </a:solidFill>
              </a:defRPr>
            </a:lvl1pPr>
          </a:lstStyle>
          <a:p>
            <a:pPr lvl="0"/>
            <a:r>
              <a:rPr lang="en-GB" dirty="0" smtClean="0"/>
              <a:t>Author, department, date, place</a:t>
            </a:r>
          </a:p>
        </p:txBody>
      </p:sp>
      <p:cxnSp>
        <p:nvCxnSpPr>
          <p:cNvPr id="91" name="Conector recto 8"/>
          <p:cNvCxnSpPr/>
          <p:nvPr userDrawn="1"/>
        </p:nvCxnSpPr>
        <p:spPr>
          <a:xfrm flipV="1">
            <a:off x="8857381" y="398985"/>
            <a:ext cx="0" cy="277510"/>
          </a:xfrm>
          <a:prstGeom prst="line">
            <a:avLst/>
          </a:prstGeom>
          <a:ln w="12700" cmpd="sng">
            <a:solidFill>
              <a:schemeClr val="bg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426576370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hank you slide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2"/>
          <p:cNvSpPr>
            <a:spLocks noGrp="1"/>
          </p:cNvSpPr>
          <p:nvPr userDrawn="1">
            <p:ph type="body" idx="1" hasCustomPrompt="1"/>
          </p:nvPr>
        </p:nvSpPr>
        <p:spPr>
          <a:xfrm>
            <a:off x="2784190" y="2858753"/>
            <a:ext cx="7397074" cy="381345"/>
          </a:xfrm>
        </p:spPr>
        <p:txBody>
          <a:bodyPr anchor="t">
            <a:normAutofit/>
          </a:bodyPr>
          <a:lstStyle>
            <a:lvl1pPr marL="0" indent="0">
              <a:buNone/>
              <a:defRPr sz="2000" baseline="0">
                <a:solidFill>
                  <a:schemeClr val="bg1"/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dirty="0" smtClean="0"/>
              <a:t>Thank you</a:t>
            </a:r>
          </a:p>
        </p:txBody>
      </p:sp>
      <p:cxnSp>
        <p:nvCxnSpPr>
          <p:cNvPr id="8" name="Conector recto 12"/>
          <p:cNvCxnSpPr/>
          <p:nvPr userDrawn="1"/>
        </p:nvCxnSpPr>
        <p:spPr>
          <a:xfrm flipH="1">
            <a:off x="490093" y="3166897"/>
            <a:ext cx="2320609" cy="0"/>
          </a:xfrm>
          <a:prstGeom prst="line">
            <a:avLst/>
          </a:prstGeom>
          <a:ln w="12700" cmpd="sng">
            <a:solidFill>
              <a:srgbClr val="FFFFFF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pic>
        <p:nvPicPr>
          <p:cNvPr id="22" name="Imagen 8" descr="logo AMa.wmf"/>
          <p:cNvPicPr>
            <a:picLocks noChangeAspect="1"/>
          </p:cNvPicPr>
          <p:nvPr userDrawn="1"/>
        </p:nvPicPr>
        <p:blipFill>
          <a:blip r:embed="rId2" cstate="email">
            <a:alphaModFix/>
            <a:lum bright="100000" contrast="-100000"/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800581" y="6133298"/>
            <a:ext cx="1289050" cy="168630"/>
          </a:xfrm>
          <a:prstGeom prst="rect">
            <a:avLst/>
          </a:prstGeom>
        </p:spPr>
      </p:pic>
      <p:grpSp>
        <p:nvGrpSpPr>
          <p:cNvPr id="40" name="Group 39"/>
          <p:cNvGrpSpPr/>
          <p:nvPr userDrawn="1"/>
        </p:nvGrpSpPr>
        <p:grpSpPr>
          <a:xfrm>
            <a:off x="10702202" y="68066"/>
            <a:ext cx="874461" cy="651751"/>
            <a:chOff x="8388192" y="36245"/>
            <a:chExt cx="874464" cy="651751"/>
          </a:xfrm>
        </p:grpSpPr>
        <p:grpSp>
          <p:nvGrpSpPr>
            <p:cNvPr id="41" name="Group 40"/>
            <p:cNvGrpSpPr/>
            <p:nvPr userDrawn="1"/>
          </p:nvGrpSpPr>
          <p:grpSpPr>
            <a:xfrm>
              <a:off x="8545513" y="36245"/>
              <a:ext cx="489905" cy="495602"/>
              <a:chOff x="7818438" y="101600"/>
              <a:chExt cx="546100" cy="552450"/>
            </a:xfrm>
          </p:grpSpPr>
          <p:sp>
            <p:nvSpPr>
              <p:cNvPr id="44" name="Freeform 5"/>
              <p:cNvSpPr>
                <a:spLocks noEditPoints="1"/>
              </p:cNvSpPr>
              <p:nvPr userDrawn="1"/>
            </p:nvSpPr>
            <p:spPr bwMode="auto">
              <a:xfrm>
                <a:off x="7818438" y="200025"/>
                <a:ext cx="546100" cy="454025"/>
              </a:xfrm>
              <a:custGeom>
                <a:avLst/>
                <a:gdLst>
                  <a:gd name="T0" fmla="*/ 56 w 344"/>
                  <a:gd name="T1" fmla="*/ 0 h 286"/>
                  <a:gd name="T2" fmla="*/ 44 w 344"/>
                  <a:gd name="T3" fmla="*/ 2 h 286"/>
                  <a:gd name="T4" fmla="*/ 24 w 344"/>
                  <a:gd name="T5" fmla="*/ 10 h 286"/>
                  <a:gd name="T6" fmla="*/ 10 w 344"/>
                  <a:gd name="T7" fmla="*/ 26 h 286"/>
                  <a:gd name="T8" fmla="*/ 2 w 344"/>
                  <a:gd name="T9" fmla="*/ 46 h 286"/>
                  <a:gd name="T10" fmla="*/ 0 w 344"/>
                  <a:gd name="T11" fmla="*/ 230 h 286"/>
                  <a:gd name="T12" fmla="*/ 2 w 344"/>
                  <a:gd name="T13" fmla="*/ 242 h 286"/>
                  <a:gd name="T14" fmla="*/ 10 w 344"/>
                  <a:gd name="T15" fmla="*/ 262 h 286"/>
                  <a:gd name="T16" fmla="*/ 24 w 344"/>
                  <a:gd name="T17" fmla="*/ 278 h 286"/>
                  <a:gd name="T18" fmla="*/ 44 w 344"/>
                  <a:gd name="T19" fmla="*/ 286 h 286"/>
                  <a:gd name="T20" fmla="*/ 288 w 344"/>
                  <a:gd name="T21" fmla="*/ 286 h 286"/>
                  <a:gd name="T22" fmla="*/ 300 w 344"/>
                  <a:gd name="T23" fmla="*/ 286 h 286"/>
                  <a:gd name="T24" fmla="*/ 320 w 344"/>
                  <a:gd name="T25" fmla="*/ 278 h 286"/>
                  <a:gd name="T26" fmla="*/ 334 w 344"/>
                  <a:gd name="T27" fmla="*/ 262 h 286"/>
                  <a:gd name="T28" fmla="*/ 344 w 344"/>
                  <a:gd name="T29" fmla="*/ 242 h 286"/>
                  <a:gd name="T30" fmla="*/ 344 w 344"/>
                  <a:gd name="T31" fmla="*/ 58 h 286"/>
                  <a:gd name="T32" fmla="*/ 344 w 344"/>
                  <a:gd name="T33" fmla="*/ 46 h 286"/>
                  <a:gd name="T34" fmla="*/ 334 w 344"/>
                  <a:gd name="T35" fmla="*/ 26 h 286"/>
                  <a:gd name="T36" fmla="*/ 320 w 344"/>
                  <a:gd name="T37" fmla="*/ 10 h 286"/>
                  <a:gd name="T38" fmla="*/ 300 w 344"/>
                  <a:gd name="T39" fmla="*/ 2 h 286"/>
                  <a:gd name="T40" fmla="*/ 288 w 344"/>
                  <a:gd name="T41" fmla="*/ 0 h 286"/>
                  <a:gd name="T42" fmla="*/ 148 w 344"/>
                  <a:gd name="T43" fmla="*/ 142 h 286"/>
                  <a:gd name="T44" fmla="*/ 144 w 344"/>
                  <a:gd name="T45" fmla="*/ 136 h 286"/>
                  <a:gd name="T46" fmla="*/ 136 w 344"/>
                  <a:gd name="T47" fmla="*/ 122 h 286"/>
                  <a:gd name="T48" fmla="*/ 134 w 344"/>
                  <a:gd name="T49" fmla="*/ 112 h 286"/>
                  <a:gd name="T50" fmla="*/ 138 w 344"/>
                  <a:gd name="T51" fmla="*/ 98 h 286"/>
                  <a:gd name="T52" fmla="*/ 146 w 344"/>
                  <a:gd name="T53" fmla="*/ 88 h 286"/>
                  <a:gd name="T54" fmla="*/ 158 w 344"/>
                  <a:gd name="T55" fmla="*/ 80 h 286"/>
                  <a:gd name="T56" fmla="*/ 172 w 344"/>
                  <a:gd name="T57" fmla="*/ 76 h 286"/>
                  <a:gd name="T58" fmla="*/ 178 w 344"/>
                  <a:gd name="T59" fmla="*/ 78 h 286"/>
                  <a:gd name="T60" fmla="*/ 192 w 344"/>
                  <a:gd name="T61" fmla="*/ 82 h 286"/>
                  <a:gd name="T62" fmla="*/ 202 w 344"/>
                  <a:gd name="T63" fmla="*/ 92 h 286"/>
                  <a:gd name="T64" fmla="*/ 208 w 344"/>
                  <a:gd name="T65" fmla="*/ 106 h 286"/>
                  <a:gd name="T66" fmla="*/ 208 w 344"/>
                  <a:gd name="T67" fmla="*/ 112 h 286"/>
                  <a:gd name="T68" fmla="*/ 204 w 344"/>
                  <a:gd name="T69" fmla="*/ 128 h 286"/>
                  <a:gd name="T70" fmla="*/ 196 w 344"/>
                  <a:gd name="T71" fmla="*/ 140 h 286"/>
                  <a:gd name="T72" fmla="*/ 126 w 344"/>
                  <a:gd name="T73" fmla="*/ 228 h 2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44" h="286">
                    <a:moveTo>
                      <a:pt x="288" y="0"/>
                    </a:moveTo>
                    <a:lnTo>
                      <a:pt x="56" y="0"/>
                    </a:lnTo>
                    <a:lnTo>
                      <a:pt x="56" y="0"/>
                    </a:lnTo>
                    <a:lnTo>
                      <a:pt x="44" y="2"/>
                    </a:lnTo>
                    <a:lnTo>
                      <a:pt x="34" y="6"/>
                    </a:lnTo>
                    <a:lnTo>
                      <a:pt x="24" y="10"/>
                    </a:lnTo>
                    <a:lnTo>
                      <a:pt x="16" y="18"/>
                    </a:lnTo>
                    <a:lnTo>
                      <a:pt x="10" y="26"/>
                    </a:lnTo>
                    <a:lnTo>
                      <a:pt x="4" y="36"/>
                    </a:lnTo>
                    <a:lnTo>
                      <a:pt x="2" y="46"/>
                    </a:lnTo>
                    <a:lnTo>
                      <a:pt x="0" y="58"/>
                    </a:lnTo>
                    <a:lnTo>
                      <a:pt x="0" y="230"/>
                    </a:lnTo>
                    <a:lnTo>
                      <a:pt x="0" y="230"/>
                    </a:lnTo>
                    <a:lnTo>
                      <a:pt x="2" y="242"/>
                    </a:lnTo>
                    <a:lnTo>
                      <a:pt x="4" y="252"/>
                    </a:lnTo>
                    <a:lnTo>
                      <a:pt x="10" y="262"/>
                    </a:lnTo>
                    <a:lnTo>
                      <a:pt x="16" y="270"/>
                    </a:lnTo>
                    <a:lnTo>
                      <a:pt x="24" y="278"/>
                    </a:lnTo>
                    <a:lnTo>
                      <a:pt x="34" y="282"/>
                    </a:lnTo>
                    <a:lnTo>
                      <a:pt x="44" y="286"/>
                    </a:lnTo>
                    <a:lnTo>
                      <a:pt x="56" y="286"/>
                    </a:lnTo>
                    <a:lnTo>
                      <a:pt x="288" y="286"/>
                    </a:lnTo>
                    <a:lnTo>
                      <a:pt x="288" y="286"/>
                    </a:lnTo>
                    <a:lnTo>
                      <a:pt x="300" y="286"/>
                    </a:lnTo>
                    <a:lnTo>
                      <a:pt x="310" y="282"/>
                    </a:lnTo>
                    <a:lnTo>
                      <a:pt x="320" y="278"/>
                    </a:lnTo>
                    <a:lnTo>
                      <a:pt x="328" y="270"/>
                    </a:lnTo>
                    <a:lnTo>
                      <a:pt x="334" y="262"/>
                    </a:lnTo>
                    <a:lnTo>
                      <a:pt x="340" y="252"/>
                    </a:lnTo>
                    <a:lnTo>
                      <a:pt x="344" y="242"/>
                    </a:lnTo>
                    <a:lnTo>
                      <a:pt x="344" y="230"/>
                    </a:lnTo>
                    <a:lnTo>
                      <a:pt x="344" y="58"/>
                    </a:lnTo>
                    <a:lnTo>
                      <a:pt x="344" y="58"/>
                    </a:lnTo>
                    <a:lnTo>
                      <a:pt x="344" y="46"/>
                    </a:lnTo>
                    <a:lnTo>
                      <a:pt x="340" y="36"/>
                    </a:lnTo>
                    <a:lnTo>
                      <a:pt x="334" y="26"/>
                    </a:lnTo>
                    <a:lnTo>
                      <a:pt x="328" y="18"/>
                    </a:lnTo>
                    <a:lnTo>
                      <a:pt x="320" y="10"/>
                    </a:lnTo>
                    <a:lnTo>
                      <a:pt x="310" y="6"/>
                    </a:lnTo>
                    <a:lnTo>
                      <a:pt x="300" y="2"/>
                    </a:lnTo>
                    <a:lnTo>
                      <a:pt x="288" y="0"/>
                    </a:lnTo>
                    <a:lnTo>
                      <a:pt x="288" y="0"/>
                    </a:lnTo>
                    <a:close/>
                    <a:moveTo>
                      <a:pt x="126" y="228"/>
                    </a:moveTo>
                    <a:lnTo>
                      <a:pt x="148" y="142"/>
                    </a:lnTo>
                    <a:lnTo>
                      <a:pt x="148" y="142"/>
                    </a:lnTo>
                    <a:lnTo>
                      <a:pt x="144" y="136"/>
                    </a:lnTo>
                    <a:lnTo>
                      <a:pt x="138" y="130"/>
                    </a:lnTo>
                    <a:lnTo>
                      <a:pt x="136" y="122"/>
                    </a:lnTo>
                    <a:lnTo>
                      <a:pt x="134" y="112"/>
                    </a:lnTo>
                    <a:lnTo>
                      <a:pt x="134" y="112"/>
                    </a:lnTo>
                    <a:lnTo>
                      <a:pt x="136" y="106"/>
                    </a:lnTo>
                    <a:lnTo>
                      <a:pt x="138" y="98"/>
                    </a:lnTo>
                    <a:lnTo>
                      <a:pt x="142" y="92"/>
                    </a:lnTo>
                    <a:lnTo>
                      <a:pt x="146" y="88"/>
                    </a:lnTo>
                    <a:lnTo>
                      <a:pt x="152" y="82"/>
                    </a:lnTo>
                    <a:lnTo>
                      <a:pt x="158" y="80"/>
                    </a:lnTo>
                    <a:lnTo>
                      <a:pt x="164" y="78"/>
                    </a:lnTo>
                    <a:lnTo>
                      <a:pt x="172" y="76"/>
                    </a:lnTo>
                    <a:lnTo>
                      <a:pt x="172" y="76"/>
                    </a:lnTo>
                    <a:lnTo>
                      <a:pt x="178" y="78"/>
                    </a:lnTo>
                    <a:lnTo>
                      <a:pt x="186" y="80"/>
                    </a:lnTo>
                    <a:lnTo>
                      <a:pt x="192" y="82"/>
                    </a:lnTo>
                    <a:lnTo>
                      <a:pt x="198" y="88"/>
                    </a:lnTo>
                    <a:lnTo>
                      <a:pt x="202" y="92"/>
                    </a:lnTo>
                    <a:lnTo>
                      <a:pt x="204" y="98"/>
                    </a:lnTo>
                    <a:lnTo>
                      <a:pt x="208" y="106"/>
                    </a:lnTo>
                    <a:lnTo>
                      <a:pt x="208" y="112"/>
                    </a:lnTo>
                    <a:lnTo>
                      <a:pt x="208" y="112"/>
                    </a:lnTo>
                    <a:lnTo>
                      <a:pt x="206" y="120"/>
                    </a:lnTo>
                    <a:lnTo>
                      <a:pt x="204" y="128"/>
                    </a:lnTo>
                    <a:lnTo>
                      <a:pt x="200" y="134"/>
                    </a:lnTo>
                    <a:lnTo>
                      <a:pt x="196" y="140"/>
                    </a:lnTo>
                    <a:lnTo>
                      <a:pt x="220" y="228"/>
                    </a:lnTo>
                    <a:lnTo>
                      <a:pt x="126" y="228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005EB8"/>
                  </a:solidFill>
                </a:endParaRPr>
              </a:p>
            </p:txBody>
          </p:sp>
          <p:sp>
            <p:nvSpPr>
              <p:cNvPr id="45" name="Freeform 6"/>
              <p:cNvSpPr>
                <a:spLocks/>
              </p:cNvSpPr>
              <p:nvPr userDrawn="1"/>
            </p:nvSpPr>
            <p:spPr bwMode="auto">
              <a:xfrm>
                <a:off x="7961313" y="101600"/>
                <a:ext cx="260350" cy="88900"/>
              </a:xfrm>
              <a:custGeom>
                <a:avLst/>
                <a:gdLst>
                  <a:gd name="T0" fmla="*/ 20 w 164"/>
                  <a:gd name="T1" fmla="*/ 56 h 56"/>
                  <a:gd name="T2" fmla="*/ 20 w 164"/>
                  <a:gd name="T3" fmla="*/ 56 h 56"/>
                  <a:gd name="T4" fmla="*/ 22 w 164"/>
                  <a:gd name="T5" fmla="*/ 46 h 56"/>
                  <a:gd name="T6" fmla="*/ 26 w 164"/>
                  <a:gd name="T7" fmla="*/ 36 h 56"/>
                  <a:gd name="T8" fmla="*/ 30 w 164"/>
                  <a:gd name="T9" fmla="*/ 30 h 56"/>
                  <a:gd name="T10" fmla="*/ 36 w 164"/>
                  <a:gd name="T11" fmla="*/ 26 h 56"/>
                  <a:gd name="T12" fmla="*/ 42 w 164"/>
                  <a:gd name="T13" fmla="*/ 22 h 56"/>
                  <a:gd name="T14" fmla="*/ 54 w 164"/>
                  <a:gd name="T15" fmla="*/ 20 h 56"/>
                  <a:gd name="T16" fmla="*/ 82 w 164"/>
                  <a:gd name="T17" fmla="*/ 20 h 56"/>
                  <a:gd name="T18" fmla="*/ 82 w 164"/>
                  <a:gd name="T19" fmla="*/ 20 h 56"/>
                  <a:gd name="T20" fmla="*/ 112 w 164"/>
                  <a:gd name="T21" fmla="*/ 20 h 56"/>
                  <a:gd name="T22" fmla="*/ 122 w 164"/>
                  <a:gd name="T23" fmla="*/ 22 h 56"/>
                  <a:gd name="T24" fmla="*/ 130 w 164"/>
                  <a:gd name="T25" fmla="*/ 26 h 56"/>
                  <a:gd name="T26" fmla="*/ 136 w 164"/>
                  <a:gd name="T27" fmla="*/ 30 h 56"/>
                  <a:gd name="T28" fmla="*/ 140 w 164"/>
                  <a:gd name="T29" fmla="*/ 36 h 56"/>
                  <a:gd name="T30" fmla="*/ 142 w 164"/>
                  <a:gd name="T31" fmla="*/ 46 h 56"/>
                  <a:gd name="T32" fmla="*/ 144 w 164"/>
                  <a:gd name="T33" fmla="*/ 56 h 56"/>
                  <a:gd name="T34" fmla="*/ 164 w 164"/>
                  <a:gd name="T35" fmla="*/ 56 h 56"/>
                  <a:gd name="T36" fmla="*/ 164 w 164"/>
                  <a:gd name="T37" fmla="*/ 56 h 56"/>
                  <a:gd name="T38" fmla="*/ 162 w 164"/>
                  <a:gd name="T39" fmla="*/ 38 h 56"/>
                  <a:gd name="T40" fmla="*/ 156 w 164"/>
                  <a:gd name="T41" fmla="*/ 24 h 56"/>
                  <a:gd name="T42" fmla="*/ 148 w 164"/>
                  <a:gd name="T43" fmla="*/ 14 h 56"/>
                  <a:gd name="T44" fmla="*/ 138 w 164"/>
                  <a:gd name="T45" fmla="*/ 6 h 56"/>
                  <a:gd name="T46" fmla="*/ 126 w 164"/>
                  <a:gd name="T47" fmla="*/ 2 h 56"/>
                  <a:gd name="T48" fmla="*/ 112 w 164"/>
                  <a:gd name="T49" fmla="*/ 0 h 56"/>
                  <a:gd name="T50" fmla="*/ 82 w 164"/>
                  <a:gd name="T51" fmla="*/ 0 h 56"/>
                  <a:gd name="T52" fmla="*/ 82 w 164"/>
                  <a:gd name="T53" fmla="*/ 0 h 56"/>
                  <a:gd name="T54" fmla="*/ 52 w 164"/>
                  <a:gd name="T55" fmla="*/ 0 h 56"/>
                  <a:gd name="T56" fmla="*/ 38 w 164"/>
                  <a:gd name="T57" fmla="*/ 2 h 56"/>
                  <a:gd name="T58" fmla="*/ 26 w 164"/>
                  <a:gd name="T59" fmla="*/ 6 h 56"/>
                  <a:gd name="T60" fmla="*/ 16 w 164"/>
                  <a:gd name="T61" fmla="*/ 14 h 56"/>
                  <a:gd name="T62" fmla="*/ 8 w 164"/>
                  <a:gd name="T63" fmla="*/ 24 h 56"/>
                  <a:gd name="T64" fmla="*/ 2 w 164"/>
                  <a:gd name="T65" fmla="*/ 38 h 56"/>
                  <a:gd name="T66" fmla="*/ 0 w 164"/>
                  <a:gd name="T67" fmla="*/ 56 h 56"/>
                  <a:gd name="T68" fmla="*/ 20 w 164"/>
                  <a:gd name="T69" fmla="*/ 5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64" h="56">
                    <a:moveTo>
                      <a:pt x="20" y="56"/>
                    </a:moveTo>
                    <a:lnTo>
                      <a:pt x="20" y="56"/>
                    </a:lnTo>
                    <a:lnTo>
                      <a:pt x="22" y="46"/>
                    </a:lnTo>
                    <a:lnTo>
                      <a:pt x="26" y="36"/>
                    </a:lnTo>
                    <a:lnTo>
                      <a:pt x="30" y="30"/>
                    </a:lnTo>
                    <a:lnTo>
                      <a:pt x="36" y="26"/>
                    </a:lnTo>
                    <a:lnTo>
                      <a:pt x="42" y="22"/>
                    </a:lnTo>
                    <a:lnTo>
                      <a:pt x="54" y="20"/>
                    </a:lnTo>
                    <a:lnTo>
                      <a:pt x="82" y="20"/>
                    </a:lnTo>
                    <a:lnTo>
                      <a:pt x="82" y="20"/>
                    </a:lnTo>
                    <a:lnTo>
                      <a:pt x="112" y="20"/>
                    </a:lnTo>
                    <a:lnTo>
                      <a:pt x="122" y="22"/>
                    </a:lnTo>
                    <a:lnTo>
                      <a:pt x="130" y="26"/>
                    </a:lnTo>
                    <a:lnTo>
                      <a:pt x="136" y="30"/>
                    </a:lnTo>
                    <a:lnTo>
                      <a:pt x="140" y="36"/>
                    </a:lnTo>
                    <a:lnTo>
                      <a:pt x="142" y="46"/>
                    </a:lnTo>
                    <a:lnTo>
                      <a:pt x="144" y="56"/>
                    </a:lnTo>
                    <a:lnTo>
                      <a:pt x="164" y="56"/>
                    </a:lnTo>
                    <a:lnTo>
                      <a:pt x="164" y="56"/>
                    </a:lnTo>
                    <a:lnTo>
                      <a:pt x="162" y="38"/>
                    </a:lnTo>
                    <a:lnTo>
                      <a:pt x="156" y="24"/>
                    </a:lnTo>
                    <a:lnTo>
                      <a:pt x="148" y="14"/>
                    </a:lnTo>
                    <a:lnTo>
                      <a:pt x="138" y="6"/>
                    </a:lnTo>
                    <a:lnTo>
                      <a:pt x="126" y="2"/>
                    </a:lnTo>
                    <a:lnTo>
                      <a:pt x="112" y="0"/>
                    </a:lnTo>
                    <a:lnTo>
                      <a:pt x="82" y="0"/>
                    </a:lnTo>
                    <a:lnTo>
                      <a:pt x="82" y="0"/>
                    </a:lnTo>
                    <a:lnTo>
                      <a:pt x="52" y="0"/>
                    </a:lnTo>
                    <a:lnTo>
                      <a:pt x="38" y="2"/>
                    </a:lnTo>
                    <a:lnTo>
                      <a:pt x="26" y="6"/>
                    </a:lnTo>
                    <a:lnTo>
                      <a:pt x="16" y="14"/>
                    </a:lnTo>
                    <a:lnTo>
                      <a:pt x="8" y="24"/>
                    </a:lnTo>
                    <a:lnTo>
                      <a:pt x="2" y="38"/>
                    </a:lnTo>
                    <a:lnTo>
                      <a:pt x="0" y="56"/>
                    </a:lnTo>
                    <a:lnTo>
                      <a:pt x="20" y="56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005EB8"/>
                  </a:solidFill>
                </a:endParaRPr>
              </a:p>
            </p:txBody>
          </p:sp>
        </p:grpSp>
        <p:sp>
          <p:nvSpPr>
            <p:cNvPr id="42" name="TextBox 41"/>
            <p:cNvSpPr txBox="1"/>
            <p:nvPr userDrawn="1"/>
          </p:nvSpPr>
          <p:spPr>
            <a:xfrm rot="16200000">
              <a:off x="8191736" y="232708"/>
              <a:ext cx="563729" cy="17081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510" dirty="0">
                  <a:solidFill>
                    <a:srgbClr val="FFFFFF"/>
                  </a:solidFill>
                </a:rPr>
                <a:t>strictly</a:t>
              </a:r>
            </a:p>
          </p:txBody>
        </p:sp>
        <p:sp>
          <p:nvSpPr>
            <p:cNvPr id="43" name="TextBox 42"/>
            <p:cNvSpPr txBox="1"/>
            <p:nvPr userDrawn="1"/>
          </p:nvSpPr>
          <p:spPr>
            <a:xfrm>
              <a:off x="8410801" y="506408"/>
              <a:ext cx="851855" cy="18158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580" dirty="0">
                  <a:solidFill>
                    <a:srgbClr val="FFFFFF"/>
                  </a:solidFill>
                </a:rPr>
                <a:t>CONFIDENTIAL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11080787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 NO photo - gray">
    <p:bg>
      <p:bgPr>
        <a:solidFill>
          <a:srgbClr val="D7D2CB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3220455" y="790615"/>
            <a:ext cx="5361089" cy="2367496"/>
          </a:xfrm>
        </p:spPr>
        <p:txBody>
          <a:bodyPr anchor="b">
            <a:normAutofit/>
          </a:bodyPr>
          <a:lstStyle>
            <a:lvl1pPr>
              <a:defRPr sz="3200"/>
            </a:lvl1pPr>
          </a:lstStyle>
          <a:p>
            <a:r>
              <a:rPr lang="en-US" noProof="0" smtClean="0"/>
              <a:t>Click to edit Master title style</a:t>
            </a:r>
            <a:endParaRPr lang="en-GB" noProof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580824" y="3240087"/>
            <a:ext cx="2730366" cy="1656045"/>
          </a:xfrm>
        </p:spPr>
        <p:txBody>
          <a:bodyPr>
            <a:normAutofit/>
          </a:bodyPr>
          <a:lstStyle>
            <a:lvl1pPr marL="0" indent="0" algn="r">
              <a:buNone/>
              <a:defRPr sz="1600">
                <a:solidFill>
                  <a:schemeClr val="tx2"/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noProof="0" smtClean="0"/>
              <a:t>Click to edit Master subtitle style</a:t>
            </a:r>
            <a:endParaRPr lang="en-GB" noProof="0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407673" y="5961723"/>
            <a:ext cx="1996173" cy="267384"/>
          </a:xfrm>
          <a:prstGeom prst="rect">
            <a:avLst/>
          </a:prstGeom>
        </p:spPr>
        <p:txBody>
          <a:bodyPr/>
          <a:lstStyle/>
          <a:p>
            <a:fld id="{6FD7AC36-ECC5-47CA-BB47-FCD905EAF41A}" type="slidenum">
              <a:rPr lang="en-GB">
                <a:solidFill>
                  <a:srgbClr val="005EB8"/>
                </a:solidFill>
              </a:rPr>
              <a:pPr/>
              <a:t>‹#›</a:t>
            </a:fld>
            <a:endParaRPr lang="en-GB">
              <a:solidFill>
                <a:srgbClr val="005EB8"/>
              </a:solidFill>
            </a:endParaRPr>
          </a:p>
        </p:txBody>
      </p:sp>
      <p:pic>
        <p:nvPicPr>
          <p:cNvPr id="7" name="Imagen 14" descr="mascara 1.wmf"/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4779265"/>
            <a:ext cx="3220455" cy="1700909"/>
          </a:xfrm>
          <a:prstGeom prst="rect">
            <a:avLst/>
          </a:prstGeom>
        </p:spPr>
      </p:pic>
      <p:cxnSp>
        <p:nvCxnSpPr>
          <p:cNvPr id="8" name="Conector recto 12"/>
          <p:cNvCxnSpPr/>
          <p:nvPr userDrawn="1"/>
        </p:nvCxnSpPr>
        <p:spPr>
          <a:xfrm flipH="1">
            <a:off x="490089" y="3158111"/>
            <a:ext cx="2730366" cy="0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3" name="Text Placeholder 12"/>
          <p:cNvSpPr>
            <a:spLocks noGrp="1"/>
          </p:cNvSpPr>
          <p:nvPr>
            <p:ph type="body" sz="quarter" idx="13" hasCustomPrompt="1"/>
          </p:nvPr>
        </p:nvSpPr>
        <p:spPr>
          <a:xfrm>
            <a:off x="490093" y="5417401"/>
            <a:ext cx="2548896" cy="815998"/>
          </a:xfrm>
        </p:spPr>
        <p:txBody>
          <a:bodyPr/>
          <a:lstStyle>
            <a:lvl1pPr marL="0" indent="0">
              <a:buNone/>
              <a:defRPr sz="1100">
                <a:solidFill>
                  <a:schemeClr val="accent6"/>
                </a:solidFill>
              </a:defRPr>
            </a:lvl1pPr>
          </a:lstStyle>
          <a:p>
            <a:pPr lvl="0"/>
            <a:r>
              <a:rPr lang="en-GB" dirty="0" smtClean="0"/>
              <a:t>Author, department, date, place</a:t>
            </a:r>
          </a:p>
        </p:txBody>
      </p:sp>
      <p:grpSp>
        <p:nvGrpSpPr>
          <p:cNvPr id="15" name="Group 4"/>
          <p:cNvGrpSpPr>
            <a:grpSpLocks noChangeAspect="1"/>
          </p:cNvGrpSpPr>
          <p:nvPr userDrawn="1"/>
        </p:nvGrpSpPr>
        <p:grpSpPr bwMode="auto">
          <a:xfrm>
            <a:off x="8581549" y="435020"/>
            <a:ext cx="2438439" cy="240006"/>
            <a:chOff x="4290" y="290"/>
            <a:chExt cx="1219" cy="160"/>
          </a:xfrm>
        </p:grpSpPr>
        <p:sp>
          <p:nvSpPr>
            <p:cNvPr id="16" name="AutoShape 3"/>
            <p:cNvSpPr>
              <a:spLocks noChangeAspect="1" noChangeArrowheads="1" noTextEdit="1"/>
            </p:cNvSpPr>
            <p:nvPr userDrawn="1"/>
          </p:nvSpPr>
          <p:spPr bwMode="auto">
            <a:xfrm>
              <a:off x="4290" y="290"/>
              <a:ext cx="1219" cy="1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17" name="Freeform 5"/>
            <p:cNvSpPr>
              <a:spLocks noEditPoints="1"/>
            </p:cNvSpPr>
            <p:nvPr userDrawn="1"/>
          </p:nvSpPr>
          <p:spPr bwMode="auto">
            <a:xfrm>
              <a:off x="4290" y="290"/>
              <a:ext cx="1219" cy="160"/>
            </a:xfrm>
            <a:custGeom>
              <a:avLst/>
              <a:gdLst>
                <a:gd name="T0" fmla="*/ 2581 w 3657"/>
                <a:gd name="T1" fmla="*/ 475 h 480"/>
                <a:gd name="T2" fmla="*/ 2487 w 3657"/>
                <a:gd name="T3" fmla="*/ 398 h 480"/>
                <a:gd name="T4" fmla="*/ 2431 w 3657"/>
                <a:gd name="T5" fmla="*/ 85 h 480"/>
                <a:gd name="T6" fmla="*/ 2596 w 3657"/>
                <a:gd name="T7" fmla="*/ 6 h 480"/>
                <a:gd name="T8" fmla="*/ 2300 w 3657"/>
                <a:gd name="T9" fmla="*/ 457 h 480"/>
                <a:gd name="T10" fmla="*/ 688 w 3657"/>
                <a:gd name="T11" fmla="*/ 13 h 480"/>
                <a:gd name="T12" fmla="*/ 757 w 3657"/>
                <a:gd name="T13" fmla="*/ 396 h 480"/>
                <a:gd name="T14" fmla="*/ 829 w 3657"/>
                <a:gd name="T15" fmla="*/ 421 h 480"/>
                <a:gd name="T16" fmla="*/ 1024 w 3657"/>
                <a:gd name="T17" fmla="*/ 1 h 480"/>
                <a:gd name="T18" fmla="*/ 293 w 3657"/>
                <a:gd name="T19" fmla="*/ 373 h 480"/>
                <a:gd name="T20" fmla="*/ 129 w 3657"/>
                <a:gd name="T21" fmla="*/ 389 h 480"/>
                <a:gd name="T22" fmla="*/ 106 w 3657"/>
                <a:gd name="T23" fmla="*/ 310 h 480"/>
                <a:gd name="T24" fmla="*/ 293 w 3657"/>
                <a:gd name="T25" fmla="*/ 373 h 480"/>
                <a:gd name="T26" fmla="*/ 59 w 3657"/>
                <a:gd name="T27" fmla="*/ 114 h 480"/>
                <a:gd name="T28" fmla="*/ 263 w 3657"/>
                <a:gd name="T29" fmla="*/ 100 h 480"/>
                <a:gd name="T30" fmla="*/ 201 w 3657"/>
                <a:gd name="T31" fmla="*/ 197 h 480"/>
                <a:gd name="T32" fmla="*/ 10 w 3657"/>
                <a:gd name="T33" fmla="*/ 288 h 480"/>
                <a:gd name="T34" fmla="*/ 39 w 3657"/>
                <a:gd name="T35" fmla="*/ 442 h 480"/>
                <a:gd name="T36" fmla="*/ 185 w 3657"/>
                <a:gd name="T37" fmla="*/ 478 h 480"/>
                <a:gd name="T38" fmla="*/ 320 w 3657"/>
                <a:gd name="T39" fmla="*/ 453 h 480"/>
                <a:gd name="T40" fmla="*/ 373 w 3657"/>
                <a:gd name="T41" fmla="*/ 51 h 480"/>
                <a:gd name="T42" fmla="*/ 1485 w 3657"/>
                <a:gd name="T43" fmla="*/ 373 h 480"/>
                <a:gd name="T44" fmla="*/ 1315 w 3657"/>
                <a:gd name="T45" fmla="*/ 385 h 480"/>
                <a:gd name="T46" fmla="*/ 1300 w 3657"/>
                <a:gd name="T47" fmla="*/ 305 h 480"/>
                <a:gd name="T48" fmla="*/ 1423 w 3657"/>
                <a:gd name="T49" fmla="*/ 0 h 480"/>
                <a:gd name="T50" fmla="*/ 1263 w 3657"/>
                <a:gd name="T51" fmla="*/ 110 h 480"/>
                <a:gd name="T52" fmla="*/ 1461 w 3657"/>
                <a:gd name="T53" fmla="*/ 105 h 480"/>
                <a:gd name="T54" fmla="*/ 1364 w 3657"/>
                <a:gd name="T55" fmla="*/ 198 h 480"/>
                <a:gd name="T56" fmla="*/ 1198 w 3657"/>
                <a:gd name="T57" fmla="*/ 302 h 480"/>
                <a:gd name="T58" fmla="*/ 1241 w 3657"/>
                <a:gd name="T59" fmla="*/ 450 h 480"/>
                <a:gd name="T60" fmla="*/ 1403 w 3657"/>
                <a:gd name="T61" fmla="*/ 474 h 480"/>
                <a:gd name="T62" fmla="*/ 1524 w 3657"/>
                <a:gd name="T63" fmla="*/ 457 h 480"/>
                <a:gd name="T64" fmla="*/ 1555 w 3657"/>
                <a:gd name="T65" fmla="*/ 40 h 480"/>
                <a:gd name="T66" fmla="*/ 3055 w 3657"/>
                <a:gd name="T67" fmla="*/ 366 h 480"/>
                <a:gd name="T68" fmla="*/ 2900 w 3657"/>
                <a:gd name="T69" fmla="*/ 378 h 480"/>
                <a:gd name="T70" fmla="*/ 2852 w 3657"/>
                <a:gd name="T71" fmla="*/ 5 h 480"/>
                <a:gd name="T72" fmla="*/ 2779 w 3657"/>
                <a:gd name="T73" fmla="*/ 408 h 480"/>
                <a:gd name="T74" fmla="*/ 2940 w 3657"/>
                <a:gd name="T75" fmla="*/ 479 h 480"/>
                <a:gd name="T76" fmla="*/ 3108 w 3657"/>
                <a:gd name="T77" fmla="*/ 452 h 480"/>
                <a:gd name="T78" fmla="*/ 3307 w 3657"/>
                <a:gd name="T79" fmla="*/ 463 h 480"/>
                <a:gd name="T80" fmla="*/ 3529 w 3657"/>
                <a:gd name="T81" fmla="*/ 473 h 480"/>
                <a:gd name="T82" fmla="*/ 3657 w 3657"/>
                <a:gd name="T83" fmla="*/ 337 h 480"/>
                <a:gd name="T84" fmla="*/ 3585 w 3657"/>
                <a:gd name="T85" fmla="*/ 228 h 480"/>
                <a:gd name="T86" fmla="*/ 3420 w 3657"/>
                <a:gd name="T87" fmla="*/ 142 h 480"/>
                <a:gd name="T88" fmla="*/ 3464 w 3657"/>
                <a:gd name="T89" fmla="*/ 85 h 480"/>
                <a:gd name="T90" fmla="*/ 3639 w 3657"/>
                <a:gd name="T91" fmla="*/ 33 h 480"/>
                <a:gd name="T92" fmla="*/ 3421 w 3657"/>
                <a:gd name="T93" fmla="*/ 9 h 480"/>
                <a:gd name="T94" fmla="*/ 3313 w 3657"/>
                <a:gd name="T95" fmla="*/ 137 h 480"/>
                <a:gd name="T96" fmla="*/ 3402 w 3657"/>
                <a:gd name="T97" fmla="*/ 257 h 480"/>
                <a:gd name="T98" fmla="*/ 3551 w 3657"/>
                <a:gd name="T99" fmla="*/ 337 h 480"/>
                <a:gd name="T100" fmla="*/ 3505 w 3657"/>
                <a:gd name="T101" fmla="*/ 392 h 480"/>
                <a:gd name="T102" fmla="*/ 1845 w 3657"/>
                <a:gd name="T103" fmla="*/ 90 h 480"/>
                <a:gd name="T104" fmla="*/ 2015 w 3657"/>
                <a:gd name="T105" fmla="*/ 108 h 480"/>
                <a:gd name="T106" fmla="*/ 2063 w 3657"/>
                <a:gd name="T107" fmla="*/ 275 h 480"/>
                <a:gd name="T108" fmla="*/ 1958 w 3657"/>
                <a:gd name="T109" fmla="*/ 396 h 480"/>
                <a:gd name="T110" fmla="*/ 1860 w 3657"/>
                <a:gd name="T111" fmla="*/ 5 h 480"/>
                <a:gd name="T112" fmla="*/ 1915 w 3657"/>
                <a:gd name="T113" fmla="*/ 480 h 480"/>
                <a:gd name="T114" fmla="*/ 2122 w 3657"/>
                <a:gd name="T115" fmla="*/ 414 h 480"/>
                <a:gd name="T116" fmla="*/ 2173 w 3657"/>
                <a:gd name="T117" fmla="*/ 210 h 480"/>
                <a:gd name="T118" fmla="*/ 2011 w 3657"/>
                <a:gd name="T119" fmla="*/ 9 h 4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657" h="480">
                  <a:moveTo>
                    <a:pt x="2300" y="457"/>
                  </a:moveTo>
                  <a:lnTo>
                    <a:pt x="2300" y="457"/>
                  </a:lnTo>
                  <a:lnTo>
                    <a:pt x="2313" y="460"/>
                  </a:lnTo>
                  <a:lnTo>
                    <a:pt x="2352" y="468"/>
                  </a:lnTo>
                  <a:lnTo>
                    <a:pt x="2379" y="472"/>
                  </a:lnTo>
                  <a:lnTo>
                    <a:pt x="2410" y="477"/>
                  </a:lnTo>
                  <a:lnTo>
                    <a:pt x="2445" y="479"/>
                  </a:lnTo>
                  <a:lnTo>
                    <a:pt x="2482" y="480"/>
                  </a:lnTo>
                  <a:lnTo>
                    <a:pt x="2482" y="480"/>
                  </a:lnTo>
                  <a:lnTo>
                    <a:pt x="2520" y="479"/>
                  </a:lnTo>
                  <a:lnTo>
                    <a:pt x="2554" y="478"/>
                  </a:lnTo>
                  <a:lnTo>
                    <a:pt x="2581" y="475"/>
                  </a:lnTo>
                  <a:lnTo>
                    <a:pt x="2603" y="473"/>
                  </a:lnTo>
                  <a:lnTo>
                    <a:pt x="2633" y="470"/>
                  </a:lnTo>
                  <a:lnTo>
                    <a:pt x="2642" y="467"/>
                  </a:lnTo>
                  <a:lnTo>
                    <a:pt x="2642" y="388"/>
                  </a:lnTo>
                  <a:lnTo>
                    <a:pt x="2642" y="388"/>
                  </a:lnTo>
                  <a:lnTo>
                    <a:pt x="2633" y="389"/>
                  </a:lnTo>
                  <a:lnTo>
                    <a:pt x="2606" y="393"/>
                  </a:lnTo>
                  <a:lnTo>
                    <a:pt x="2564" y="397"/>
                  </a:lnTo>
                  <a:lnTo>
                    <a:pt x="2539" y="398"/>
                  </a:lnTo>
                  <a:lnTo>
                    <a:pt x="2511" y="398"/>
                  </a:lnTo>
                  <a:lnTo>
                    <a:pt x="2511" y="398"/>
                  </a:lnTo>
                  <a:lnTo>
                    <a:pt x="2487" y="398"/>
                  </a:lnTo>
                  <a:lnTo>
                    <a:pt x="2466" y="397"/>
                  </a:lnTo>
                  <a:lnTo>
                    <a:pt x="2432" y="393"/>
                  </a:lnTo>
                  <a:lnTo>
                    <a:pt x="2411" y="391"/>
                  </a:lnTo>
                  <a:lnTo>
                    <a:pt x="2403" y="390"/>
                  </a:lnTo>
                  <a:lnTo>
                    <a:pt x="2403" y="277"/>
                  </a:lnTo>
                  <a:lnTo>
                    <a:pt x="2610" y="277"/>
                  </a:lnTo>
                  <a:lnTo>
                    <a:pt x="2610" y="196"/>
                  </a:lnTo>
                  <a:lnTo>
                    <a:pt x="2403" y="196"/>
                  </a:lnTo>
                  <a:lnTo>
                    <a:pt x="2403" y="89"/>
                  </a:lnTo>
                  <a:lnTo>
                    <a:pt x="2403" y="89"/>
                  </a:lnTo>
                  <a:lnTo>
                    <a:pt x="2411" y="88"/>
                  </a:lnTo>
                  <a:lnTo>
                    <a:pt x="2431" y="85"/>
                  </a:lnTo>
                  <a:lnTo>
                    <a:pt x="2463" y="83"/>
                  </a:lnTo>
                  <a:lnTo>
                    <a:pt x="2504" y="82"/>
                  </a:lnTo>
                  <a:lnTo>
                    <a:pt x="2504" y="82"/>
                  </a:lnTo>
                  <a:lnTo>
                    <a:pt x="2530" y="82"/>
                  </a:lnTo>
                  <a:lnTo>
                    <a:pt x="2554" y="83"/>
                  </a:lnTo>
                  <a:lnTo>
                    <a:pt x="2595" y="87"/>
                  </a:lnTo>
                  <a:lnTo>
                    <a:pt x="2624" y="90"/>
                  </a:lnTo>
                  <a:lnTo>
                    <a:pt x="2634" y="92"/>
                  </a:lnTo>
                  <a:lnTo>
                    <a:pt x="2634" y="12"/>
                  </a:lnTo>
                  <a:lnTo>
                    <a:pt x="2634" y="12"/>
                  </a:lnTo>
                  <a:lnTo>
                    <a:pt x="2624" y="10"/>
                  </a:lnTo>
                  <a:lnTo>
                    <a:pt x="2596" y="6"/>
                  </a:lnTo>
                  <a:lnTo>
                    <a:pt x="2552" y="2"/>
                  </a:lnTo>
                  <a:lnTo>
                    <a:pt x="2524" y="1"/>
                  </a:lnTo>
                  <a:lnTo>
                    <a:pt x="2493" y="0"/>
                  </a:lnTo>
                  <a:lnTo>
                    <a:pt x="2493" y="0"/>
                  </a:lnTo>
                  <a:lnTo>
                    <a:pt x="2450" y="1"/>
                  </a:lnTo>
                  <a:lnTo>
                    <a:pt x="2413" y="3"/>
                  </a:lnTo>
                  <a:lnTo>
                    <a:pt x="2380" y="7"/>
                  </a:lnTo>
                  <a:lnTo>
                    <a:pt x="2352" y="10"/>
                  </a:lnTo>
                  <a:lnTo>
                    <a:pt x="2329" y="15"/>
                  </a:lnTo>
                  <a:lnTo>
                    <a:pt x="2313" y="17"/>
                  </a:lnTo>
                  <a:lnTo>
                    <a:pt x="2300" y="21"/>
                  </a:lnTo>
                  <a:lnTo>
                    <a:pt x="2300" y="457"/>
                  </a:lnTo>
                  <a:close/>
                  <a:moveTo>
                    <a:pt x="818" y="276"/>
                  </a:moveTo>
                  <a:lnTo>
                    <a:pt x="818" y="276"/>
                  </a:lnTo>
                  <a:lnTo>
                    <a:pt x="813" y="288"/>
                  </a:lnTo>
                  <a:lnTo>
                    <a:pt x="810" y="302"/>
                  </a:lnTo>
                  <a:lnTo>
                    <a:pt x="810" y="302"/>
                  </a:lnTo>
                  <a:lnTo>
                    <a:pt x="805" y="288"/>
                  </a:lnTo>
                  <a:lnTo>
                    <a:pt x="802" y="276"/>
                  </a:lnTo>
                  <a:lnTo>
                    <a:pt x="710" y="44"/>
                  </a:lnTo>
                  <a:lnTo>
                    <a:pt x="710" y="44"/>
                  </a:lnTo>
                  <a:lnTo>
                    <a:pt x="703" y="31"/>
                  </a:lnTo>
                  <a:lnTo>
                    <a:pt x="696" y="21"/>
                  </a:lnTo>
                  <a:lnTo>
                    <a:pt x="688" y="13"/>
                  </a:lnTo>
                  <a:lnTo>
                    <a:pt x="679" y="8"/>
                  </a:lnTo>
                  <a:lnTo>
                    <a:pt x="667" y="3"/>
                  </a:lnTo>
                  <a:lnTo>
                    <a:pt x="655" y="1"/>
                  </a:lnTo>
                  <a:lnTo>
                    <a:pt x="641" y="1"/>
                  </a:lnTo>
                  <a:lnTo>
                    <a:pt x="625" y="0"/>
                  </a:lnTo>
                  <a:lnTo>
                    <a:pt x="625" y="0"/>
                  </a:lnTo>
                  <a:lnTo>
                    <a:pt x="596" y="1"/>
                  </a:lnTo>
                  <a:lnTo>
                    <a:pt x="577" y="2"/>
                  </a:lnTo>
                  <a:lnTo>
                    <a:pt x="530" y="473"/>
                  </a:lnTo>
                  <a:lnTo>
                    <a:pt x="635" y="473"/>
                  </a:lnTo>
                  <a:lnTo>
                    <a:pt x="658" y="157"/>
                  </a:lnTo>
                  <a:lnTo>
                    <a:pt x="757" y="396"/>
                  </a:lnTo>
                  <a:lnTo>
                    <a:pt x="757" y="396"/>
                  </a:lnTo>
                  <a:lnTo>
                    <a:pt x="760" y="403"/>
                  </a:lnTo>
                  <a:lnTo>
                    <a:pt x="765" y="408"/>
                  </a:lnTo>
                  <a:lnTo>
                    <a:pt x="770" y="413"/>
                  </a:lnTo>
                  <a:lnTo>
                    <a:pt x="775" y="417"/>
                  </a:lnTo>
                  <a:lnTo>
                    <a:pt x="782" y="419"/>
                  </a:lnTo>
                  <a:lnTo>
                    <a:pt x="790" y="421"/>
                  </a:lnTo>
                  <a:lnTo>
                    <a:pt x="800" y="422"/>
                  </a:lnTo>
                  <a:lnTo>
                    <a:pt x="810" y="422"/>
                  </a:lnTo>
                  <a:lnTo>
                    <a:pt x="810" y="422"/>
                  </a:lnTo>
                  <a:lnTo>
                    <a:pt x="820" y="422"/>
                  </a:lnTo>
                  <a:lnTo>
                    <a:pt x="829" y="421"/>
                  </a:lnTo>
                  <a:lnTo>
                    <a:pt x="837" y="419"/>
                  </a:lnTo>
                  <a:lnTo>
                    <a:pt x="844" y="417"/>
                  </a:lnTo>
                  <a:lnTo>
                    <a:pt x="850" y="413"/>
                  </a:lnTo>
                  <a:lnTo>
                    <a:pt x="855" y="408"/>
                  </a:lnTo>
                  <a:lnTo>
                    <a:pt x="858" y="403"/>
                  </a:lnTo>
                  <a:lnTo>
                    <a:pt x="862" y="396"/>
                  </a:lnTo>
                  <a:lnTo>
                    <a:pt x="961" y="157"/>
                  </a:lnTo>
                  <a:lnTo>
                    <a:pt x="984" y="473"/>
                  </a:lnTo>
                  <a:lnTo>
                    <a:pt x="1088" y="473"/>
                  </a:lnTo>
                  <a:lnTo>
                    <a:pt x="1041" y="2"/>
                  </a:lnTo>
                  <a:lnTo>
                    <a:pt x="1041" y="2"/>
                  </a:lnTo>
                  <a:lnTo>
                    <a:pt x="1024" y="1"/>
                  </a:lnTo>
                  <a:lnTo>
                    <a:pt x="994" y="0"/>
                  </a:lnTo>
                  <a:lnTo>
                    <a:pt x="994" y="0"/>
                  </a:lnTo>
                  <a:lnTo>
                    <a:pt x="978" y="1"/>
                  </a:lnTo>
                  <a:lnTo>
                    <a:pt x="964" y="1"/>
                  </a:lnTo>
                  <a:lnTo>
                    <a:pt x="951" y="3"/>
                  </a:lnTo>
                  <a:lnTo>
                    <a:pt x="941" y="8"/>
                  </a:lnTo>
                  <a:lnTo>
                    <a:pt x="931" y="13"/>
                  </a:lnTo>
                  <a:lnTo>
                    <a:pt x="923" y="21"/>
                  </a:lnTo>
                  <a:lnTo>
                    <a:pt x="916" y="31"/>
                  </a:lnTo>
                  <a:lnTo>
                    <a:pt x="910" y="44"/>
                  </a:lnTo>
                  <a:lnTo>
                    <a:pt x="818" y="276"/>
                  </a:lnTo>
                  <a:close/>
                  <a:moveTo>
                    <a:pt x="293" y="373"/>
                  </a:moveTo>
                  <a:lnTo>
                    <a:pt x="293" y="373"/>
                  </a:lnTo>
                  <a:lnTo>
                    <a:pt x="271" y="380"/>
                  </a:lnTo>
                  <a:lnTo>
                    <a:pt x="242" y="389"/>
                  </a:lnTo>
                  <a:lnTo>
                    <a:pt x="225" y="392"/>
                  </a:lnTo>
                  <a:lnTo>
                    <a:pt x="209" y="396"/>
                  </a:lnTo>
                  <a:lnTo>
                    <a:pt x="193" y="398"/>
                  </a:lnTo>
                  <a:lnTo>
                    <a:pt x="177" y="398"/>
                  </a:lnTo>
                  <a:lnTo>
                    <a:pt x="177" y="398"/>
                  </a:lnTo>
                  <a:lnTo>
                    <a:pt x="162" y="398"/>
                  </a:lnTo>
                  <a:lnTo>
                    <a:pt x="147" y="396"/>
                  </a:lnTo>
                  <a:lnTo>
                    <a:pt x="135" y="391"/>
                  </a:lnTo>
                  <a:lnTo>
                    <a:pt x="129" y="389"/>
                  </a:lnTo>
                  <a:lnTo>
                    <a:pt x="123" y="385"/>
                  </a:lnTo>
                  <a:lnTo>
                    <a:pt x="118" y="381"/>
                  </a:lnTo>
                  <a:lnTo>
                    <a:pt x="114" y="377"/>
                  </a:lnTo>
                  <a:lnTo>
                    <a:pt x="110" y="372"/>
                  </a:lnTo>
                  <a:lnTo>
                    <a:pt x="107" y="366"/>
                  </a:lnTo>
                  <a:lnTo>
                    <a:pt x="105" y="360"/>
                  </a:lnTo>
                  <a:lnTo>
                    <a:pt x="104" y="353"/>
                  </a:lnTo>
                  <a:lnTo>
                    <a:pt x="102" y="345"/>
                  </a:lnTo>
                  <a:lnTo>
                    <a:pt x="101" y="337"/>
                  </a:lnTo>
                  <a:lnTo>
                    <a:pt x="101" y="337"/>
                  </a:lnTo>
                  <a:lnTo>
                    <a:pt x="102" y="323"/>
                  </a:lnTo>
                  <a:lnTo>
                    <a:pt x="106" y="310"/>
                  </a:lnTo>
                  <a:lnTo>
                    <a:pt x="108" y="305"/>
                  </a:lnTo>
                  <a:lnTo>
                    <a:pt x="112" y="299"/>
                  </a:lnTo>
                  <a:lnTo>
                    <a:pt x="116" y="294"/>
                  </a:lnTo>
                  <a:lnTo>
                    <a:pt x="120" y="290"/>
                  </a:lnTo>
                  <a:lnTo>
                    <a:pt x="125" y="286"/>
                  </a:lnTo>
                  <a:lnTo>
                    <a:pt x="131" y="283"/>
                  </a:lnTo>
                  <a:lnTo>
                    <a:pt x="138" y="279"/>
                  </a:lnTo>
                  <a:lnTo>
                    <a:pt x="145" y="277"/>
                  </a:lnTo>
                  <a:lnTo>
                    <a:pt x="163" y="273"/>
                  </a:lnTo>
                  <a:lnTo>
                    <a:pt x="183" y="271"/>
                  </a:lnTo>
                  <a:lnTo>
                    <a:pt x="293" y="268"/>
                  </a:lnTo>
                  <a:lnTo>
                    <a:pt x="293" y="373"/>
                  </a:lnTo>
                  <a:close/>
                  <a:moveTo>
                    <a:pt x="231" y="0"/>
                  </a:moveTo>
                  <a:lnTo>
                    <a:pt x="231" y="0"/>
                  </a:lnTo>
                  <a:lnTo>
                    <a:pt x="198" y="1"/>
                  </a:lnTo>
                  <a:lnTo>
                    <a:pt x="166" y="5"/>
                  </a:lnTo>
                  <a:lnTo>
                    <a:pt x="136" y="8"/>
                  </a:lnTo>
                  <a:lnTo>
                    <a:pt x="109" y="14"/>
                  </a:lnTo>
                  <a:lnTo>
                    <a:pt x="86" y="20"/>
                  </a:lnTo>
                  <a:lnTo>
                    <a:pt x="66" y="25"/>
                  </a:lnTo>
                  <a:lnTo>
                    <a:pt x="49" y="31"/>
                  </a:lnTo>
                  <a:lnTo>
                    <a:pt x="37" y="37"/>
                  </a:lnTo>
                  <a:lnTo>
                    <a:pt x="59" y="114"/>
                  </a:lnTo>
                  <a:lnTo>
                    <a:pt x="59" y="114"/>
                  </a:lnTo>
                  <a:lnTo>
                    <a:pt x="71" y="110"/>
                  </a:lnTo>
                  <a:lnTo>
                    <a:pt x="104" y="102"/>
                  </a:lnTo>
                  <a:lnTo>
                    <a:pt x="125" y="97"/>
                  </a:lnTo>
                  <a:lnTo>
                    <a:pt x="150" y="92"/>
                  </a:lnTo>
                  <a:lnTo>
                    <a:pt x="175" y="90"/>
                  </a:lnTo>
                  <a:lnTo>
                    <a:pt x="201" y="89"/>
                  </a:lnTo>
                  <a:lnTo>
                    <a:pt x="201" y="89"/>
                  </a:lnTo>
                  <a:lnTo>
                    <a:pt x="222" y="90"/>
                  </a:lnTo>
                  <a:lnTo>
                    <a:pt x="240" y="92"/>
                  </a:lnTo>
                  <a:lnTo>
                    <a:pt x="248" y="95"/>
                  </a:lnTo>
                  <a:lnTo>
                    <a:pt x="257" y="97"/>
                  </a:lnTo>
                  <a:lnTo>
                    <a:pt x="263" y="100"/>
                  </a:lnTo>
                  <a:lnTo>
                    <a:pt x="269" y="105"/>
                  </a:lnTo>
                  <a:lnTo>
                    <a:pt x="275" y="110"/>
                  </a:lnTo>
                  <a:lnTo>
                    <a:pt x="280" y="114"/>
                  </a:lnTo>
                  <a:lnTo>
                    <a:pt x="283" y="121"/>
                  </a:lnTo>
                  <a:lnTo>
                    <a:pt x="286" y="128"/>
                  </a:lnTo>
                  <a:lnTo>
                    <a:pt x="289" y="135"/>
                  </a:lnTo>
                  <a:lnTo>
                    <a:pt x="291" y="144"/>
                  </a:lnTo>
                  <a:lnTo>
                    <a:pt x="292" y="153"/>
                  </a:lnTo>
                  <a:lnTo>
                    <a:pt x="292" y="164"/>
                  </a:lnTo>
                  <a:lnTo>
                    <a:pt x="292" y="197"/>
                  </a:lnTo>
                  <a:lnTo>
                    <a:pt x="201" y="197"/>
                  </a:lnTo>
                  <a:lnTo>
                    <a:pt x="201" y="197"/>
                  </a:lnTo>
                  <a:lnTo>
                    <a:pt x="174" y="198"/>
                  </a:lnTo>
                  <a:lnTo>
                    <a:pt x="148" y="201"/>
                  </a:lnTo>
                  <a:lnTo>
                    <a:pt x="125" y="204"/>
                  </a:lnTo>
                  <a:lnTo>
                    <a:pt x="105" y="210"/>
                  </a:lnTo>
                  <a:lnTo>
                    <a:pt x="86" y="216"/>
                  </a:lnTo>
                  <a:lnTo>
                    <a:pt x="69" y="224"/>
                  </a:lnTo>
                  <a:lnTo>
                    <a:pt x="55" y="232"/>
                  </a:lnTo>
                  <a:lnTo>
                    <a:pt x="43" y="242"/>
                  </a:lnTo>
                  <a:lnTo>
                    <a:pt x="32" y="253"/>
                  </a:lnTo>
                  <a:lnTo>
                    <a:pt x="23" y="264"/>
                  </a:lnTo>
                  <a:lnTo>
                    <a:pt x="16" y="276"/>
                  </a:lnTo>
                  <a:lnTo>
                    <a:pt x="10" y="288"/>
                  </a:lnTo>
                  <a:lnTo>
                    <a:pt x="6" y="302"/>
                  </a:lnTo>
                  <a:lnTo>
                    <a:pt x="2" y="316"/>
                  </a:lnTo>
                  <a:lnTo>
                    <a:pt x="1" y="330"/>
                  </a:lnTo>
                  <a:lnTo>
                    <a:pt x="0" y="344"/>
                  </a:lnTo>
                  <a:lnTo>
                    <a:pt x="0" y="344"/>
                  </a:lnTo>
                  <a:lnTo>
                    <a:pt x="1" y="362"/>
                  </a:lnTo>
                  <a:lnTo>
                    <a:pt x="3" y="380"/>
                  </a:lnTo>
                  <a:lnTo>
                    <a:pt x="8" y="395"/>
                  </a:lnTo>
                  <a:lnTo>
                    <a:pt x="14" y="408"/>
                  </a:lnTo>
                  <a:lnTo>
                    <a:pt x="22" y="421"/>
                  </a:lnTo>
                  <a:lnTo>
                    <a:pt x="30" y="433"/>
                  </a:lnTo>
                  <a:lnTo>
                    <a:pt x="39" y="442"/>
                  </a:lnTo>
                  <a:lnTo>
                    <a:pt x="51" y="450"/>
                  </a:lnTo>
                  <a:lnTo>
                    <a:pt x="61" y="458"/>
                  </a:lnTo>
                  <a:lnTo>
                    <a:pt x="74" y="464"/>
                  </a:lnTo>
                  <a:lnTo>
                    <a:pt x="86" y="468"/>
                  </a:lnTo>
                  <a:lnTo>
                    <a:pt x="100" y="473"/>
                  </a:lnTo>
                  <a:lnTo>
                    <a:pt x="114" y="475"/>
                  </a:lnTo>
                  <a:lnTo>
                    <a:pt x="128" y="478"/>
                  </a:lnTo>
                  <a:lnTo>
                    <a:pt x="141" y="479"/>
                  </a:lnTo>
                  <a:lnTo>
                    <a:pt x="155" y="480"/>
                  </a:lnTo>
                  <a:lnTo>
                    <a:pt x="155" y="480"/>
                  </a:lnTo>
                  <a:lnTo>
                    <a:pt x="170" y="479"/>
                  </a:lnTo>
                  <a:lnTo>
                    <a:pt x="185" y="478"/>
                  </a:lnTo>
                  <a:lnTo>
                    <a:pt x="213" y="474"/>
                  </a:lnTo>
                  <a:lnTo>
                    <a:pt x="236" y="468"/>
                  </a:lnTo>
                  <a:lnTo>
                    <a:pt x="255" y="462"/>
                  </a:lnTo>
                  <a:lnTo>
                    <a:pt x="271" y="456"/>
                  </a:lnTo>
                  <a:lnTo>
                    <a:pt x="284" y="450"/>
                  </a:lnTo>
                  <a:lnTo>
                    <a:pt x="292" y="445"/>
                  </a:lnTo>
                  <a:lnTo>
                    <a:pt x="297" y="444"/>
                  </a:lnTo>
                  <a:lnTo>
                    <a:pt x="297" y="444"/>
                  </a:lnTo>
                  <a:lnTo>
                    <a:pt x="299" y="445"/>
                  </a:lnTo>
                  <a:lnTo>
                    <a:pt x="304" y="447"/>
                  </a:lnTo>
                  <a:lnTo>
                    <a:pt x="311" y="450"/>
                  </a:lnTo>
                  <a:lnTo>
                    <a:pt x="320" y="453"/>
                  </a:lnTo>
                  <a:lnTo>
                    <a:pt x="332" y="457"/>
                  </a:lnTo>
                  <a:lnTo>
                    <a:pt x="350" y="460"/>
                  </a:lnTo>
                  <a:lnTo>
                    <a:pt x="370" y="462"/>
                  </a:lnTo>
                  <a:lnTo>
                    <a:pt x="397" y="463"/>
                  </a:lnTo>
                  <a:lnTo>
                    <a:pt x="397" y="137"/>
                  </a:lnTo>
                  <a:lnTo>
                    <a:pt x="397" y="137"/>
                  </a:lnTo>
                  <a:lnTo>
                    <a:pt x="397" y="119"/>
                  </a:lnTo>
                  <a:lnTo>
                    <a:pt x="395" y="103"/>
                  </a:lnTo>
                  <a:lnTo>
                    <a:pt x="391" y="88"/>
                  </a:lnTo>
                  <a:lnTo>
                    <a:pt x="387" y="74"/>
                  </a:lnTo>
                  <a:lnTo>
                    <a:pt x="380" y="62"/>
                  </a:lnTo>
                  <a:lnTo>
                    <a:pt x="373" y="51"/>
                  </a:lnTo>
                  <a:lnTo>
                    <a:pt x="364" y="40"/>
                  </a:lnTo>
                  <a:lnTo>
                    <a:pt x="353" y="32"/>
                  </a:lnTo>
                  <a:lnTo>
                    <a:pt x="343" y="24"/>
                  </a:lnTo>
                  <a:lnTo>
                    <a:pt x="330" y="17"/>
                  </a:lnTo>
                  <a:lnTo>
                    <a:pt x="316" y="13"/>
                  </a:lnTo>
                  <a:lnTo>
                    <a:pt x="301" y="8"/>
                  </a:lnTo>
                  <a:lnTo>
                    <a:pt x="285" y="5"/>
                  </a:lnTo>
                  <a:lnTo>
                    <a:pt x="268" y="2"/>
                  </a:lnTo>
                  <a:lnTo>
                    <a:pt x="251" y="1"/>
                  </a:lnTo>
                  <a:lnTo>
                    <a:pt x="231" y="0"/>
                  </a:lnTo>
                  <a:close/>
                  <a:moveTo>
                    <a:pt x="1485" y="373"/>
                  </a:moveTo>
                  <a:lnTo>
                    <a:pt x="1485" y="373"/>
                  </a:lnTo>
                  <a:lnTo>
                    <a:pt x="1463" y="380"/>
                  </a:lnTo>
                  <a:lnTo>
                    <a:pt x="1433" y="389"/>
                  </a:lnTo>
                  <a:lnTo>
                    <a:pt x="1417" y="392"/>
                  </a:lnTo>
                  <a:lnTo>
                    <a:pt x="1400" y="396"/>
                  </a:lnTo>
                  <a:lnTo>
                    <a:pt x="1384" y="398"/>
                  </a:lnTo>
                  <a:lnTo>
                    <a:pt x="1369" y="398"/>
                  </a:lnTo>
                  <a:lnTo>
                    <a:pt x="1369" y="398"/>
                  </a:lnTo>
                  <a:lnTo>
                    <a:pt x="1353" y="398"/>
                  </a:lnTo>
                  <a:lnTo>
                    <a:pt x="1339" y="396"/>
                  </a:lnTo>
                  <a:lnTo>
                    <a:pt x="1325" y="391"/>
                  </a:lnTo>
                  <a:lnTo>
                    <a:pt x="1319" y="389"/>
                  </a:lnTo>
                  <a:lnTo>
                    <a:pt x="1315" y="385"/>
                  </a:lnTo>
                  <a:lnTo>
                    <a:pt x="1310" y="381"/>
                  </a:lnTo>
                  <a:lnTo>
                    <a:pt x="1306" y="377"/>
                  </a:lnTo>
                  <a:lnTo>
                    <a:pt x="1302" y="372"/>
                  </a:lnTo>
                  <a:lnTo>
                    <a:pt x="1299" y="366"/>
                  </a:lnTo>
                  <a:lnTo>
                    <a:pt x="1296" y="360"/>
                  </a:lnTo>
                  <a:lnTo>
                    <a:pt x="1294" y="353"/>
                  </a:lnTo>
                  <a:lnTo>
                    <a:pt x="1293" y="345"/>
                  </a:lnTo>
                  <a:lnTo>
                    <a:pt x="1293" y="337"/>
                  </a:lnTo>
                  <a:lnTo>
                    <a:pt x="1293" y="337"/>
                  </a:lnTo>
                  <a:lnTo>
                    <a:pt x="1294" y="323"/>
                  </a:lnTo>
                  <a:lnTo>
                    <a:pt x="1298" y="310"/>
                  </a:lnTo>
                  <a:lnTo>
                    <a:pt x="1300" y="305"/>
                  </a:lnTo>
                  <a:lnTo>
                    <a:pt x="1303" y="299"/>
                  </a:lnTo>
                  <a:lnTo>
                    <a:pt x="1307" y="294"/>
                  </a:lnTo>
                  <a:lnTo>
                    <a:pt x="1311" y="290"/>
                  </a:lnTo>
                  <a:lnTo>
                    <a:pt x="1317" y="286"/>
                  </a:lnTo>
                  <a:lnTo>
                    <a:pt x="1323" y="283"/>
                  </a:lnTo>
                  <a:lnTo>
                    <a:pt x="1330" y="279"/>
                  </a:lnTo>
                  <a:lnTo>
                    <a:pt x="1337" y="277"/>
                  </a:lnTo>
                  <a:lnTo>
                    <a:pt x="1354" y="273"/>
                  </a:lnTo>
                  <a:lnTo>
                    <a:pt x="1375" y="271"/>
                  </a:lnTo>
                  <a:lnTo>
                    <a:pt x="1485" y="268"/>
                  </a:lnTo>
                  <a:lnTo>
                    <a:pt x="1485" y="373"/>
                  </a:lnTo>
                  <a:close/>
                  <a:moveTo>
                    <a:pt x="1423" y="0"/>
                  </a:moveTo>
                  <a:lnTo>
                    <a:pt x="1423" y="0"/>
                  </a:lnTo>
                  <a:lnTo>
                    <a:pt x="1388" y="1"/>
                  </a:lnTo>
                  <a:lnTo>
                    <a:pt x="1357" y="5"/>
                  </a:lnTo>
                  <a:lnTo>
                    <a:pt x="1328" y="8"/>
                  </a:lnTo>
                  <a:lnTo>
                    <a:pt x="1301" y="14"/>
                  </a:lnTo>
                  <a:lnTo>
                    <a:pt x="1278" y="20"/>
                  </a:lnTo>
                  <a:lnTo>
                    <a:pt x="1257" y="25"/>
                  </a:lnTo>
                  <a:lnTo>
                    <a:pt x="1241" y="31"/>
                  </a:lnTo>
                  <a:lnTo>
                    <a:pt x="1229" y="37"/>
                  </a:lnTo>
                  <a:lnTo>
                    <a:pt x="1250" y="114"/>
                  </a:lnTo>
                  <a:lnTo>
                    <a:pt x="1250" y="114"/>
                  </a:lnTo>
                  <a:lnTo>
                    <a:pt x="1263" y="110"/>
                  </a:lnTo>
                  <a:lnTo>
                    <a:pt x="1295" y="102"/>
                  </a:lnTo>
                  <a:lnTo>
                    <a:pt x="1316" y="97"/>
                  </a:lnTo>
                  <a:lnTo>
                    <a:pt x="1340" y="92"/>
                  </a:lnTo>
                  <a:lnTo>
                    <a:pt x="1365" y="90"/>
                  </a:lnTo>
                  <a:lnTo>
                    <a:pt x="1392" y="89"/>
                  </a:lnTo>
                  <a:lnTo>
                    <a:pt x="1392" y="89"/>
                  </a:lnTo>
                  <a:lnTo>
                    <a:pt x="1414" y="90"/>
                  </a:lnTo>
                  <a:lnTo>
                    <a:pt x="1432" y="92"/>
                  </a:lnTo>
                  <a:lnTo>
                    <a:pt x="1440" y="95"/>
                  </a:lnTo>
                  <a:lnTo>
                    <a:pt x="1447" y="97"/>
                  </a:lnTo>
                  <a:lnTo>
                    <a:pt x="1454" y="100"/>
                  </a:lnTo>
                  <a:lnTo>
                    <a:pt x="1461" y="105"/>
                  </a:lnTo>
                  <a:lnTo>
                    <a:pt x="1466" y="110"/>
                  </a:lnTo>
                  <a:lnTo>
                    <a:pt x="1470" y="114"/>
                  </a:lnTo>
                  <a:lnTo>
                    <a:pt x="1475" y="121"/>
                  </a:lnTo>
                  <a:lnTo>
                    <a:pt x="1478" y="128"/>
                  </a:lnTo>
                  <a:lnTo>
                    <a:pt x="1481" y="135"/>
                  </a:lnTo>
                  <a:lnTo>
                    <a:pt x="1482" y="144"/>
                  </a:lnTo>
                  <a:lnTo>
                    <a:pt x="1483" y="153"/>
                  </a:lnTo>
                  <a:lnTo>
                    <a:pt x="1484" y="164"/>
                  </a:lnTo>
                  <a:lnTo>
                    <a:pt x="1484" y="197"/>
                  </a:lnTo>
                  <a:lnTo>
                    <a:pt x="1392" y="197"/>
                  </a:lnTo>
                  <a:lnTo>
                    <a:pt x="1392" y="197"/>
                  </a:lnTo>
                  <a:lnTo>
                    <a:pt x="1364" y="198"/>
                  </a:lnTo>
                  <a:lnTo>
                    <a:pt x="1339" y="201"/>
                  </a:lnTo>
                  <a:lnTo>
                    <a:pt x="1316" y="204"/>
                  </a:lnTo>
                  <a:lnTo>
                    <a:pt x="1295" y="210"/>
                  </a:lnTo>
                  <a:lnTo>
                    <a:pt x="1277" y="216"/>
                  </a:lnTo>
                  <a:lnTo>
                    <a:pt x="1261" y="224"/>
                  </a:lnTo>
                  <a:lnTo>
                    <a:pt x="1247" y="232"/>
                  </a:lnTo>
                  <a:lnTo>
                    <a:pt x="1234" y="242"/>
                  </a:lnTo>
                  <a:lnTo>
                    <a:pt x="1223" y="253"/>
                  </a:lnTo>
                  <a:lnTo>
                    <a:pt x="1215" y="264"/>
                  </a:lnTo>
                  <a:lnTo>
                    <a:pt x="1207" y="276"/>
                  </a:lnTo>
                  <a:lnTo>
                    <a:pt x="1201" y="288"/>
                  </a:lnTo>
                  <a:lnTo>
                    <a:pt x="1198" y="302"/>
                  </a:lnTo>
                  <a:lnTo>
                    <a:pt x="1194" y="316"/>
                  </a:lnTo>
                  <a:lnTo>
                    <a:pt x="1192" y="330"/>
                  </a:lnTo>
                  <a:lnTo>
                    <a:pt x="1192" y="344"/>
                  </a:lnTo>
                  <a:lnTo>
                    <a:pt x="1192" y="344"/>
                  </a:lnTo>
                  <a:lnTo>
                    <a:pt x="1193" y="362"/>
                  </a:lnTo>
                  <a:lnTo>
                    <a:pt x="1195" y="380"/>
                  </a:lnTo>
                  <a:lnTo>
                    <a:pt x="1200" y="395"/>
                  </a:lnTo>
                  <a:lnTo>
                    <a:pt x="1206" y="408"/>
                  </a:lnTo>
                  <a:lnTo>
                    <a:pt x="1212" y="421"/>
                  </a:lnTo>
                  <a:lnTo>
                    <a:pt x="1222" y="433"/>
                  </a:lnTo>
                  <a:lnTo>
                    <a:pt x="1231" y="442"/>
                  </a:lnTo>
                  <a:lnTo>
                    <a:pt x="1241" y="450"/>
                  </a:lnTo>
                  <a:lnTo>
                    <a:pt x="1253" y="458"/>
                  </a:lnTo>
                  <a:lnTo>
                    <a:pt x="1265" y="464"/>
                  </a:lnTo>
                  <a:lnTo>
                    <a:pt x="1278" y="468"/>
                  </a:lnTo>
                  <a:lnTo>
                    <a:pt x="1291" y="473"/>
                  </a:lnTo>
                  <a:lnTo>
                    <a:pt x="1305" y="475"/>
                  </a:lnTo>
                  <a:lnTo>
                    <a:pt x="1318" y="478"/>
                  </a:lnTo>
                  <a:lnTo>
                    <a:pt x="1332" y="479"/>
                  </a:lnTo>
                  <a:lnTo>
                    <a:pt x="1346" y="480"/>
                  </a:lnTo>
                  <a:lnTo>
                    <a:pt x="1346" y="480"/>
                  </a:lnTo>
                  <a:lnTo>
                    <a:pt x="1362" y="479"/>
                  </a:lnTo>
                  <a:lnTo>
                    <a:pt x="1377" y="478"/>
                  </a:lnTo>
                  <a:lnTo>
                    <a:pt x="1403" y="474"/>
                  </a:lnTo>
                  <a:lnTo>
                    <a:pt x="1428" y="468"/>
                  </a:lnTo>
                  <a:lnTo>
                    <a:pt x="1447" y="462"/>
                  </a:lnTo>
                  <a:lnTo>
                    <a:pt x="1463" y="456"/>
                  </a:lnTo>
                  <a:lnTo>
                    <a:pt x="1476" y="450"/>
                  </a:lnTo>
                  <a:lnTo>
                    <a:pt x="1484" y="445"/>
                  </a:lnTo>
                  <a:lnTo>
                    <a:pt x="1489" y="444"/>
                  </a:lnTo>
                  <a:lnTo>
                    <a:pt x="1489" y="444"/>
                  </a:lnTo>
                  <a:lnTo>
                    <a:pt x="1491" y="445"/>
                  </a:lnTo>
                  <a:lnTo>
                    <a:pt x="1494" y="447"/>
                  </a:lnTo>
                  <a:lnTo>
                    <a:pt x="1501" y="450"/>
                  </a:lnTo>
                  <a:lnTo>
                    <a:pt x="1510" y="453"/>
                  </a:lnTo>
                  <a:lnTo>
                    <a:pt x="1524" y="457"/>
                  </a:lnTo>
                  <a:lnTo>
                    <a:pt x="1540" y="460"/>
                  </a:lnTo>
                  <a:lnTo>
                    <a:pt x="1562" y="462"/>
                  </a:lnTo>
                  <a:lnTo>
                    <a:pt x="1589" y="463"/>
                  </a:lnTo>
                  <a:lnTo>
                    <a:pt x="1589" y="137"/>
                  </a:lnTo>
                  <a:lnTo>
                    <a:pt x="1589" y="137"/>
                  </a:lnTo>
                  <a:lnTo>
                    <a:pt x="1589" y="119"/>
                  </a:lnTo>
                  <a:lnTo>
                    <a:pt x="1586" y="103"/>
                  </a:lnTo>
                  <a:lnTo>
                    <a:pt x="1583" y="88"/>
                  </a:lnTo>
                  <a:lnTo>
                    <a:pt x="1577" y="74"/>
                  </a:lnTo>
                  <a:lnTo>
                    <a:pt x="1571" y="62"/>
                  </a:lnTo>
                  <a:lnTo>
                    <a:pt x="1563" y="51"/>
                  </a:lnTo>
                  <a:lnTo>
                    <a:pt x="1555" y="40"/>
                  </a:lnTo>
                  <a:lnTo>
                    <a:pt x="1545" y="32"/>
                  </a:lnTo>
                  <a:lnTo>
                    <a:pt x="1533" y="24"/>
                  </a:lnTo>
                  <a:lnTo>
                    <a:pt x="1521" y="17"/>
                  </a:lnTo>
                  <a:lnTo>
                    <a:pt x="1508" y="13"/>
                  </a:lnTo>
                  <a:lnTo>
                    <a:pt x="1493" y="8"/>
                  </a:lnTo>
                  <a:lnTo>
                    <a:pt x="1477" y="5"/>
                  </a:lnTo>
                  <a:lnTo>
                    <a:pt x="1460" y="2"/>
                  </a:lnTo>
                  <a:lnTo>
                    <a:pt x="1441" y="1"/>
                  </a:lnTo>
                  <a:lnTo>
                    <a:pt x="1423" y="0"/>
                  </a:lnTo>
                  <a:close/>
                  <a:moveTo>
                    <a:pt x="3080" y="355"/>
                  </a:moveTo>
                  <a:lnTo>
                    <a:pt x="3080" y="355"/>
                  </a:lnTo>
                  <a:lnTo>
                    <a:pt x="3055" y="366"/>
                  </a:lnTo>
                  <a:lnTo>
                    <a:pt x="3040" y="372"/>
                  </a:lnTo>
                  <a:lnTo>
                    <a:pt x="3024" y="376"/>
                  </a:lnTo>
                  <a:lnTo>
                    <a:pt x="3007" y="381"/>
                  </a:lnTo>
                  <a:lnTo>
                    <a:pt x="2989" y="384"/>
                  </a:lnTo>
                  <a:lnTo>
                    <a:pt x="2970" y="387"/>
                  </a:lnTo>
                  <a:lnTo>
                    <a:pt x="2951" y="388"/>
                  </a:lnTo>
                  <a:lnTo>
                    <a:pt x="2951" y="388"/>
                  </a:lnTo>
                  <a:lnTo>
                    <a:pt x="2938" y="388"/>
                  </a:lnTo>
                  <a:lnTo>
                    <a:pt x="2927" y="387"/>
                  </a:lnTo>
                  <a:lnTo>
                    <a:pt x="2916" y="384"/>
                  </a:lnTo>
                  <a:lnTo>
                    <a:pt x="2908" y="382"/>
                  </a:lnTo>
                  <a:lnTo>
                    <a:pt x="2900" y="378"/>
                  </a:lnTo>
                  <a:lnTo>
                    <a:pt x="2893" y="374"/>
                  </a:lnTo>
                  <a:lnTo>
                    <a:pt x="2887" y="368"/>
                  </a:lnTo>
                  <a:lnTo>
                    <a:pt x="2883" y="362"/>
                  </a:lnTo>
                  <a:lnTo>
                    <a:pt x="2878" y="355"/>
                  </a:lnTo>
                  <a:lnTo>
                    <a:pt x="2875" y="348"/>
                  </a:lnTo>
                  <a:lnTo>
                    <a:pt x="2872" y="339"/>
                  </a:lnTo>
                  <a:lnTo>
                    <a:pt x="2870" y="330"/>
                  </a:lnTo>
                  <a:lnTo>
                    <a:pt x="2868" y="308"/>
                  </a:lnTo>
                  <a:lnTo>
                    <a:pt x="2868" y="283"/>
                  </a:lnTo>
                  <a:lnTo>
                    <a:pt x="2868" y="5"/>
                  </a:lnTo>
                  <a:lnTo>
                    <a:pt x="2852" y="5"/>
                  </a:lnTo>
                  <a:lnTo>
                    <a:pt x="2852" y="5"/>
                  </a:lnTo>
                  <a:lnTo>
                    <a:pt x="2830" y="5"/>
                  </a:lnTo>
                  <a:lnTo>
                    <a:pt x="2803" y="7"/>
                  </a:lnTo>
                  <a:lnTo>
                    <a:pt x="2778" y="9"/>
                  </a:lnTo>
                  <a:lnTo>
                    <a:pt x="2763" y="12"/>
                  </a:lnTo>
                  <a:lnTo>
                    <a:pt x="2763" y="295"/>
                  </a:lnTo>
                  <a:lnTo>
                    <a:pt x="2763" y="295"/>
                  </a:lnTo>
                  <a:lnTo>
                    <a:pt x="2763" y="318"/>
                  </a:lnTo>
                  <a:lnTo>
                    <a:pt x="2764" y="339"/>
                  </a:lnTo>
                  <a:lnTo>
                    <a:pt x="2767" y="359"/>
                  </a:lnTo>
                  <a:lnTo>
                    <a:pt x="2769" y="377"/>
                  </a:lnTo>
                  <a:lnTo>
                    <a:pt x="2774" y="393"/>
                  </a:lnTo>
                  <a:lnTo>
                    <a:pt x="2779" y="408"/>
                  </a:lnTo>
                  <a:lnTo>
                    <a:pt x="2786" y="422"/>
                  </a:lnTo>
                  <a:lnTo>
                    <a:pt x="2794" y="434"/>
                  </a:lnTo>
                  <a:lnTo>
                    <a:pt x="2803" y="445"/>
                  </a:lnTo>
                  <a:lnTo>
                    <a:pt x="2815" y="455"/>
                  </a:lnTo>
                  <a:lnTo>
                    <a:pt x="2829" y="462"/>
                  </a:lnTo>
                  <a:lnTo>
                    <a:pt x="2843" y="468"/>
                  </a:lnTo>
                  <a:lnTo>
                    <a:pt x="2860" y="473"/>
                  </a:lnTo>
                  <a:lnTo>
                    <a:pt x="2878" y="477"/>
                  </a:lnTo>
                  <a:lnTo>
                    <a:pt x="2899" y="479"/>
                  </a:lnTo>
                  <a:lnTo>
                    <a:pt x="2922" y="480"/>
                  </a:lnTo>
                  <a:lnTo>
                    <a:pt x="2922" y="480"/>
                  </a:lnTo>
                  <a:lnTo>
                    <a:pt x="2940" y="479"/>
                  </a:lnTo>
                  <a:lnTo>
                    <a:pt x="2956" y="478"/>
                  </a:lnTo>
                  <a:lnTo>
                    <a:pt x="2973" y="477"/>
                  </a:lnTo>
                  <a:lnTo>
                    <a:pt x="2987" y="473"/>
                  </a:lnTo>
                  <a:lnTo>
                    <a:pt x="3014" y="467"/>
                  </a:lnTo>
                  <a:lnTo>
                    <a:pt x="3037" y="460"/>
                  </a:lnTo>
                  <a:lnTo>
                    <a:pt x="3055" y="453"/>
                  </a:lnTo>
                  <a:lnTo>
                    <a:pt x="3068" y="448"/>
                  </a:lnTo>
                  <a:lnTo>
                    <a:pt x="3082" y="442"/>
                  </a:lnTo>
                  <a:lnTo>
                    <a:pt x="3082" y="442"/>
                  </a:lnTo>
                  <a:lnTo>
                    <a:pt x="3089" y="445"/>
                  </a:lnTo>
                  <a:lnTo>
                    <a:pt x="3097" y="449"/>
                  </a:lnTo>
                  <a:lnTo>
                    <a:pt x="3108" y="452"/>
                  </a:lnTo>
                  <a:lnTo>
                    <a:pt x="3122" y="456"/>
                  </a:lnTo>
                  <a:lnTo>
                    <a:pt x="3139" y="459"/>
                  </a:lnTo>
                  <a:lnTo>
                    <a:pt x="3160" y="462"/>
                  </a:lnTo>
                  <a:lnTo>
                    <a:pt x="3184" y="463"/>
                  </a:lnTo>
                  <a:lnTo>
                    <a:pt x="3184" y="12"/>
                  </a:lnTo>
                  <a:lnTo>
                    <a:pt x="3184" y="12"/>
                  </a:lnTo>
                  <a:lnTo>
                    <a:pt x="3149" y="7"/>
                  </a:lnTo>
                  <a:lnTo>
                    <a:pt x="3123" y="6"/>
                  </a:lnTo>
                  <a:lnTo>
                    <a:pt x="3100" y="5"/>
                  </a:lnTo>
                  <a:lnTo>
                    <a:pt x="3080" y="5"/>
                  </a:lnTo>
                  <a:lnTo>
                    <a:pt x="3080" y="355"/>
                  </a:lnTo>
                  <a:close/>
                  <a:moveTo>
                    <a:pt x="3307" y="463"/>
                  </a:moveTo>
                  <a:lnTo>
                    <a:pt x="3307" y="463"/>
                  </a:lnTo>
                  <a:lnTo>
                    <a:pt x="3319" y="465"/>
                  </a:lnTo>
                  <a:lnTo>
                    <a:pt x="3351" y="471"/>
                  </a:lnTo>
                  <a:lnTo>
                    <a:pt x="3374" y="474"/>
                  </a:lnTo>
                  <a:lnTo>
                    <a:pt x="3400" y="477"/>
                  </a:lnTo>
                  <a:lnTo>
                    <a:pt x="3430" y="479"/>
                  </a:lnTo>
                  <a:lnTo>
                    <a:pt x="3463" y="480"/>
                  </a:lnTo>
                  <a:lnTo>
                    <a:pt x="3463" y="480"/>
                  </a:lnTo>
                  <a:lnTo>
                    <a:pt x="3480" y="479"/>
                  </a:lnTo>
                  <a:lnTo>
                    <a:pt x="3496" y="478"/>
                  </a:lnTo>
                  <a:lnTo>
                    <a:pt x="3513" y="477"/>
                  </a:lnTo>
                  <a:lnTo>
                    <a:pt x="3529" y="473"/>
                  </a:lnTo>
                  <a:lnTo>
                    <a:pt x="3547" y="470"/>
                  </a:lnTo>
                  <a:lnTo>
                    <a:pt x="3563" y="464"/>
                  </a:lnTo>
                  <a:lnTo>
                    <a:pt x="3578" y="458"/>
                  </a:lnTo>
                  <a:lnTo>
                    <a:pt x="3593" y="451"/>
                  </a:lnTo>
                  <a:lnTo>
                    <a:pt x="3605" y="442"/>
                  </a:lnTo>
                  <a:lnTo>
                    <a:pt x="3618" y="432"/>
                  </a:lnTo>
                  <a:lnTo>
                    <a:pt x="3629" y="420"/>
                  </a:lnTo>
                  <a:lnTo>
                    <a:pt x="3639" y="407"/>
                  </a:lnTo>
                  <a:lnTo>
                    <a:pt x="3647" y="392"/>
                  </a:lnTo>
                  <a:lnTo>
                    <a:pt x="3652" y="375"/>
                  </a:lnTo>
                  <a:lnTo>
                    <a:pt x="3656" y="357"/>
                  </a:lnTo>
                  <a:lnTo>
                    <a:pt x="3657" y="337"/>
                  </a:lnTo>
                  <a:lnTo>
                    <a:pt x="3657" y="337"/>
                  </a:lnTo>
                  <a:lnTo>
                    <a:pt x="3656" y="323"/>
                  </a:lnTo>
                  <a:lnTo>
                    <a:pt x="3655" y="310"/>
                  </a:lnTo>
                  <a:lnTo>
                    <a:pt x="3651" y="299"/>
                  </a:lnTo>
                  <a:lnTo>
                    <a:pt x="3647" y="287"/>
                  </a:lnTo>
                  <a:lnTo>
                    <a:pt x="3641" y="278"/>
                  </a:lnTo>
                  <a:lnTo>
                    <a:pt x="3634" y="268"/>
                  </a:lnTo>
                  <a:lnTo>
                    <a:pt x="3626" y="260"/>
                  </a:lnTo>
                  <a:lnTo>
                    <a:pt x="3618" y="252"/>
                  </a:lnTo>
                  <a:lnTo>
                    <a:pt x="3608" y="243"/>
                  </a:lnTo>
                  <a:lnTo>
                    <a:pt x="3596" y="237"/>
                  </a:lnTo>
                  <a:lnTo>
                    <a:pt x="3585" y="228"/>
                  </a:lnTo>
                  <a:lnTo>
                    <a:pt x="3571" y="223"/>
                  </a:lnTo>
                  <a:lnTo>
                    <a:pt x="3542" y="210"/>
                  </a:lnTo>
                  <a:lnTo>
                    <a:pt x="3510" y="197"/>
                  </a:lnTo>
                  <a:lnTo>
                    <a:pt x="3510" y="197"/>
                  </a:lnTo>
                  <a:lnTo>
                    <a:pt x="3474" y="183"/>
                  </a:lnTo>
                  <a:lnTo>
                    <a:pt x="3459" y="177"/>
                  </a:lnTo>
                  <a:lnTo>
                    <a:pt x="3445" y="170"/>
                  </a:lnTo>
                  <a:lnTo>
                    <a:pt x="3434" y="162"/>
                  </a:lnTo>
                  <a:lnTo>
                    <a:pt x="3429" y="157"/>
                  </a:lnTo>
                  <a:lnTo>
                    <a:pt x="3426" y="152"/>
                  </a:lnTo>
                  <a:lnTo>
                    <a:pt x="3422" y="148"/>
                  </a:lnTo>
                  <a:lnTo>
                    <a:pt x="3420" y="142"/>
                  </a:lnTo>
                  <a:lnTo>
                    <a:pt x="3419" y="136"/>
                  </a:lnTo>
                  <a:lnTo>
                    <a:pt x="3419" y="130"/>
                  </a:lnTo>
                  <a:lnTo>
                    <a:pt x="3419" y="130"/>
                  </a:lnTo>
                  <a:lnTo>
                    <a:pt x="3419" y="123"/>
                  </a:lnTo>
                  <a:lnTo>
                    <a:pt x="3421" y="117"/>
                  </a:lnTo>
                  <a:lnTo>
                    <a:pt x="3426" y="108"/>
                  </a:lnTo>
                  <a:lnTo>
                    <a:pt x="3433" y="100"/>
                  </a:lnTo>
                  <a:lnTo>
                    <a:pt x="3437" y="97"/>
                  </a:lnTo>
                  <a:lnTo>
                    <a:pt x="3442" y="93"/>
                  </a:lnTo>
                  <a:lnTo>
                    <a:pt x="3449" y="91"/>
                  </a:lnTo>
                  <a:lnTo>
                    <a:pt x="3456" y="88"/>
                  </a:lnTo>
                  <a:lnTo>
                    <a:pt x="3464" y="85"/>
                  </a:lnTo>
                  <a:lnTo>
                    <a:pt x="3472" y="84"/>
                  </a:lnTo>
                  <a:lnTo>
                    <a:pt x="3482" y="83"/>
                  </a:lnTo>
                  <a:lnTo>
                    <a:pt x="3494" y="83"/>
                  </a:lnTo>
                  <a:lnTo>
                    <a:pt x="3494" y="83"/>
                  </a:lnTo>
                  <a:lnTo>
                    <a:pt x="3516" y="84"/>
                  </a:lnTo>
                  <a:lnTo>
                    <a:pt x="3537" y="87"/>
                  </a:lnTo>
                  <a:lnTo>
                    <a:pt x="3557" y="91"/>
                  </a:lnTo>
                  <a:lnTo>
                    <a:pt x="3575" y="96"/>
                  </a:lnTo>
                  <a:lnTo>
                    <a:pt x="3602" y="105"/>
                  </a:lnTo>
                  <a:lnTo>
                    <a:pt x="3612" y="110"/>
                  </a:lnTo>
                  <a:lnTo>
                    <a:pt x="3639" y="33"/>
                  </a:lnTo>
                  <a:lnTo>
                    <a:pt x="3639" y="33"/>
                  </a:lnTo>
                  <a:lnTo>
                    <a:pt x="3618" y="24"/>
                  </a:lnTo>
                  <a:lnTo>
                    <a:pt x="3603" y="18"/>
                  </a:lnTo>
                  <a:lnTo>
                    <a:pt x="3585" y="14"/>
                  </a:lnTo>
                  <a:lnTo>
                    <a:pt x="3564" y="8"/>
                  </a:lnTo>
                  <a:lnTo>
                    <a:pt x="3540" y="5"/>
                  </a:lnTo>
                  <a:lnTo>
                    <a:pt x="3513" y="1"/>
                  </a:lnTo>
                  <a:lnTo>
                    <a:pt x="3484" y="0"/>
                  </a:lnTo>
                  <a:lnTo>
                    <a:pt x="3484" y="0"/>
                  </a:lnTo>
                  <a:lnTo>
                    <a:pt x="3468" y="1"/>
                  </a:lnTo>
                  <a:lnTo>
                    <a:pt x="3452" y="2"/>
                  </a:lnTo>
                  <a:lnTo>
                    <a:pt x="3436" y="5"/>
                  </a:lnTo>
                  <a:lnTo>
                    <a:pt x="3421" y="9"/>
                  </a:lnTo>
                  <a:lnTo>
                    <a:pt x="3406" y="14"/>
                  </a:lnTo>
                  <a:lnTo>
                    <a:pt x="3392" y="20"/>
                  </a:lnTo>
                  <a:lnTo>
                    <a:pt x="3379" y="27"/>
                  </a:lnTo>
                  <a:lnTo>
                    <a:pt x="3366" y="35"/>
                  </a:lnTo>
                  <a:lnTo>
                    <a:pt x="3354" y="44"/>
                  </a:lnTo>
                  <a:lnTo>
                    <a:pt x="3344" y="53"/>
                  </a:lnTo>
                  <a:lnTo>
                    <a:pt x="3335" y="65"/>
                  </a:lnTo>
                  <a:lnTo>
                    <a:pt x="3328" y="77"/>
                  </a:lnTo>
                  <a:lnTo>
                    <a:pt x="3321" y="90"/>
                  </a:lnTo>
                  <a:lnTo>
                    <a:pt x="3316" y="105"/>
                  </a:lnTo>
                  <a:lnTo>
                    <a:pt x="3314" y="120"/>
                  </a:lnTo>
                  <a:lnTo>
                    <a:pt x="3313" y="137"/>
                  </a:lnTo>
                  <a:lnTo>
                    <a:pt x="3313" y="137"/>
                  </a:lnTo>
                  <a:lnTo>
                    <a:pt x="3314" y="153"/>
                  </a:lnTo>
                  <a:lnTo>
                    <a:pt x="3316" y="168"/>
                  </a:lnTo>
                  <a:lnTo>
                    <a:pt x="3321" y="183"/>
                  </a:lnTo>
                  <a:lnTo>
                    <a:pt x="3328" y="196"/>
                  </a:lnTo>
                  <a:lnTo>
                    <a:pt x="3335" y="208"/>
                  </a:lnTo>
                  <a:lnTo>
                    <a:pt x="3344" y="218"/>
                  </a:lnTo>
                  <a:lnTo>
                    <a:pt x="3354" y="227"/>
                  </a:lnTo>
                  <a:lnTo>
                    <a:pt x="3365" y="235"/>
                  </a:lnTo>
                  <a:lnTo>
                    <a:pt x="3376" y="243"/>
                  </a:lnTo>
                  <a:lnTo>
                    <a:pt x="3389" y="250"/>
                  </a:lnTo>
                  <a:lnTo>
                    <a:pt x="3402" y="257"/>
                  </a:lnTo>
                  <a:lnTo>
                    <a:pt x="3414" y="263"/>
                  </a:lnTo>
                  <a:lnTo>
                    <a:pt x="3441" y="272"/>
                  </a:lnTo>
                  <a:lnTo>
                    <a:pt x="3467" y="282"/>
                  </a:lnTo>
                  <a:lnTo>
                    <a:pt x="3467" y="282"/>
                  </a:lnTo>
                  <a:lnTo>
                    <a:pt x="3499" y="293"/>
                  </a:lnTo>
                  <a:lnTo>
                    <a:pt x="3514" y="299"/>
                  </a:lnTo>
                  <a:lnTo>
                    <a:pt x="3527" y="306"/>
                  </a:lnTo>
                  <a:lnTo>
                    <a:pt x="3537" y="314"/>
                  </a:lnTo>
                  <a:lnTo>
                    <a:pt x="3544" y="322"/>
                  </a:lnTo>
                  <a:lnTo>
                    <a:pt x="3548" y="327"/>
                  </a:lnTo>
                  <a:lnTo>
                    <a:pt x="3550" y="332"/>
                  </a:lnTo>
                  <a:lnTo>
                    <a:pt x="3551" y="337"/>
                  </a:lnTo>
                  <a:lnTo>
                    <a:pt x="3551" y="343"/>
                  </a:lnTo>
                  <a:lnTo>
                    <a:pt x="3551" y="343"/>
                  </a:lnTo>
                  <a:lnTo>
                    <a:pt x="3551" y="353"/>
                  </a:lnTo>
                  <a:lnTo>
                    <a:pt x="3548" y="363"/>
                  </a:lnTo>
                  <a:lnTo>
                    <a:pt x="3545" y="368"/>
                  </a:lnTo>
                  <a:lnTo>
                    <a:pt x="3542" y="373"/>
                  </a:lnTo>
                  <a:lnTo>
                    <a:pt x="3539" y="376"/>
                  </a:lnTo>
                  <a:lnTo>
                    <a:pt x="3534" y="381"/>
                  </a:lnTo>
                  <a:lnTo>
                    <a:pt x="3528" y="384"/>
                  </a:lnTo>
                  <a:lnTo>
                    <a:pt x="3521" y="388"/>
                  </a:lnTo>
                  <a:lnTo>
                    <a:pt x="3514" y="390"/>
                  </a:lnTo>
                  <a:lnTo>
                    <a:pt x="3505" y="392"/>
                  </a:lnTo>
                  <a:lnTo>
                    <a:pt x="3495" y="395"/>
                  </a:lnTo>
                  <a:lnTo>
                    <a:pt x="3484" y="396"/>
                  </a:lnTo>
                  <a:lnTo>
                    <a:pt x="3458" y="397"/>
                  </a:lnTo>
                  <a:lnTo>
                    <a:pt x="3458" y="397"/>
                  </a:lnTo>
                  <a:lnTo>
                    <a:pt x="3434" y="397"/>
                  </a:lnTo>
                  <a:lnTo>
                    <a:pt x="3411" y="395"/>
                  </a:lnTo>
                  <a:lnTo>
                    <a:pt x="3368" y="390"/>
                  </a:lnTo>
                  <a:lnTo>
                    <a:pt x="3338" y="385"/>
                  </a:lnTo>
                  <a:lnTo>
                    <a:pt x="3327" y="383"/>
                  </a:lnTo>
                  <a:lnTo>
                    <a:pt x="3307" y="463"/>
                  </a:lnTo>
                  <a:close/>
                  <a:moveTo>
                    <a:pt x="1845" y="90"/>
                  </a:moveTo>
                  <a:lnTo>
                    <a:pt x="1845" y="90"/>
                  </a:lnTo>
                  <a:lnTo>
                    <a:pt x="1861" y="87"/>
                  </a:lnTo>
                  <a:lnTo>
                    <a:pt x="1881" y="84"/>
                  </a:lnTo>
                  <a:lnTo>
                    <a:pt x="1904" y="82"/>
                  </a:lnTo>
                  <a:lnTo>
                    <a:pt x="1928" y="82"/>
                  </a:lnTo>
                  <a:lnTo>
                    <a:pt x="1928" y="82"/>
                  </a:lnTo>
                  <a:lnTo>
                    <a:pt x="1943" y="82"/>
                  </a:lnTo>
                  <a:lnTo>
                    <a:pt x="1956" y="83"/>
                  </a:lnTo>
                  <a:lnTo>
                    <a:pt x="1969" y="87"/>
                  </a:lnTo>
                  <a:lnTo>
                    <a:pt x="1982" y="90"/>
                  </a:lnTo>
                  <a:lnTo>
                    <a:pt x="1994" y="95"/>
                  </a:lnTo>
                  <a:lnTo>
                    <a:pt x="2004" y="100"/>
                  </a:lnTo>
                  <a:lnTo>
                    <a:pt x="2015" y="108"/>
                  </a:lnTo>
                  <a:lnTo>
                    <a:pt x="2025" y="117"/>
                  </a:lnTo>
                  <a:lnTo>
                    <a:pt x="2033" y="127"/>
                  </a:lnTo>
                  <a:lnTo>
                    <a:pt x="2041" y="137"/>
                  </a:lnTo>
                  <a:lnTo>
                    <a:pt x="2048" y="150"/>
                  </a:lnTo>
                  <a:lnTo>
                    <a:pt x="2053" y="165"/>
                  </a:lnTo>
                  <a:lnTo>
                    <a:pt x="2058" y="180"/>
                  </a:lnTo>
                  <a:lnTo>
                    <a:pt x="2061" y="197"/>
                  </a:lnTo>
                  <a:lnTo>
                    <a:pt x="2063" y="216"/>
                  </a:lnTo>
                  <a:lnTo>
                    <a:pt x="2064" y="237"/>
                  </a:lnTo>
                  <a:lnTo>
                    <a:pt x="2064" y="237"/>
                  </a:lnTo>
                  <a:lnTo>
                    <a:pt x="2064" y="256"/>
                  </a:lnTo>
                  <a:lnTo>
                    <a:pt x="2063" y="275"/>
                  </a:lnTo>
                  <a:lnTo>
                    <a:pt x="2060" y="292"/>
                  </a:lnTo>
                  <a:lnTo>
                    <a:pt x="2057" y="308"/>
                  </a:lnTo>
                  <a:lnTo>
                    <a:pt x="2053" y="323"/>
                  </a:lnTo>
                  <a:lnTo>
                    <a:pt x="2049" y="336"/>
                  </a:lnTo>
                  <a:lnTo>
                    <a:pt x="2042" y="348"/>
                  </a:lnTo>
                  <a:lnTo>
                    <a:pt x="2035" y="359"/>
                  </a:lnTo>
                  <a:lnTo>
                    <a:pt x="2026" y="368"/>
                  </a:lnTo>
                  <a:lnTo>
                    <a:pt x="2015" y="376"/>
                  </a:lnTo>
                  <a:lnTo>
                    <a:pt x="2004" y="383"/>
                  </a:lnTo>
                  <a:lnTo>
                    <a:pt x="1990" y="389"/>
                  </a:lnTo>
                  <a:lnTo>
                    <a:pt x="1975" y="392"/>
                  </a:lnTo>
                  <a:lnTo>
                    <a:pt x="1958" y="396"/>
                  </a:lnTo>
                  <a:lnTo>
                    <a:pt x="1940" y="398"/>
                  </a:lnTo>
                  <a:lnTo>
                    <a:pt x="1919" y="398"/>
                  </a:lnTo>
                  <a:lnTo>
                    <a:pt x="1919" y="398"/>
                  </a:lnTo>
                  <a:lnTo>
                    <a:pt x="1892" y="397"/>
                  </a:lnTo>
                  <a:lnTo>
                    <a:pt x="1868" y="396"/>
                  </a:lnTo>
                  <a:lnTo>
                    <a:pt x="1845" y="393"/>
                  </a:lnTo>
                  <a:lnTo>
                    <a:pt x="1845" y="90"/>
                  </a:lnTo>
                  <a:close/>
                  <a:moveTo>
                    <a:pt x="1934" y="0"/>
                  </a:moveTo>
                  <a:lnTo>
                    <a:pt x="1934" y="0"/>
                  </a:lnTo>
                  <a:lnTo>
                    <a:pt x="1910" y="1"/>
                  </a:lnTo>
                  <a:lnTo>
                    <a:pt x="1885" y="2"/>
                  </a:lnTo>
                  <a:lnTo>
                    <a:pt x="1860" y="5"/>
                  </a:lnTo>
                  <a:lnTo>
                    <a:pt x="1834" y="8"/>
                  </a:lnTo>
                  <a:lnTo>
                    <a:pt x="1808" y="12"/>
                  </a:lnTo>
                  <a:lnTo>
                    <a:pt x="1784" y="16"/>
                  </a:lnTo>
                  <a:lnTo>
                    <a:pt x="1761" y="22"/>
                  </a:lnTo>
                  <a:lnTo>
                    <a:pt x="1740" y="29"/>
                  </a:lnTo>
                  <a:lnTo>
                    <a:pt x="1740" y="465"/>
                  </a:lnTo>
                  <a:lnTo>
                    <a:pt x="1740" y="465"/>
                  </a:lnTo>
                  <a:lnTo>
                    <a:pt x="1758" y="468"/>
                  </a:lnTo>
                  <a:lnTo>
                    <a:pt x="1778" y="471"/>
                  </a:lnTo>
                  <a:lnTo>
                    <a:pt x="1823" y="475"/>
                  </a:lnTo>
                  <a:lnTo>
                    <a:pt x="1872" y="479"/>
                  </a:lnTo>
                  <a:lnTo>
                    <a:pt x="1915" y="480"/>
                  </a:lnTo>
                  <a:lnTo>
                    <a:pt x="1915" y="480"/>
                  </a:lnTo>
                  <a:lnTo>
                    <a:pt x="1950" y="479"/>
                  </a:lnTo>
                  <a:lnTo>
                    <a:pt x="1980" y="477"/>
                  </a:lnTo>
                  <a:lnTo>
                    <a:pt x="2009" y="472"/>
                  </a:lnTo>
                  <a:lnTo>
                    <a:pt x="2035" y="465"/>
                  </a:lnTo>
                  <a:lnTo>
                    <a:pt x="2058" y="458"/>
                  </a:lnTo>
                  <a:lnTo>
                    <a:pt x="2080" y="448"/>
                  </a:lnTo>
                  <a:lnTo>
                    <a:pt x="2089" y="442"/>
                  </a:lnTo>
                  <a:lnTo>
                    <a:pt x="2098" y="436"/>
                  </a:lnTo>
                  <a:lnTo>
                    <a:pt x="2107" y="429"/>
                  </a:lnTo>
                  <a:lnTo>
                    <a:pt x="2116" y="422"/>
                  </a:lnTo>
                  <a:lnTo>
                    <a:pt x="2122" y="414"/>
                  </a:lnTo>
                  <a:lnTo>
                    <a:pt x="2129" y="406"/>
                  </a:lnTo>
                  <a:lnTo>
                    <a:pt x="2136" y="398"/>
                  </a:lnTo>
                  <a:lnTo>
                    <a:pt x="2142" y="389"/>
                  </a:lnTo>
                  <a:lnTo>
                    <a:pt x="2147" y="378"/>
                  </a:lnTo>
                  <a:lnTo>
                    <a:pt x="2152" y="369"/>
                  </a:lnTo>
                  <a:lnTo>
                    <a:pt x="2160" y="346"/>
                  </a:lnTo>
                  <a:lnTo>
                    <a:pt x="2166" y="322"/>
                  </a:lnTo>
                  <a:lnTo>
                    <a:pt x="2171" y="297"/>
                  </a:lnTo>
                  <a:lnTo>
                    <a:pt x="2173" y="268"/>
                  </a:lnTo>
                  <a:lnTo>
                    <a:pt x="2174" y="237"/>
                  </a:lnTo>
                  <a:lnTo>
                    <a:pt x="2174" y="237"/>
                  </a:lnTo>
                  <a:lnTo>
                    <a:pt x="2173" y="210"/>
                  </a:lnTo>
                  <a:lnTo>
                    <a:pt x="2170" y="183"/>
                  </a:lnTo>
                  <a:lnTo>
                    <a:pt x="2165" y="160"/>
                  </a:lnTo>
                  <a:lnTo>
                    <a:pt x="2158" y="137"/>
                  </a:lnTo>
                  <a:lnTo>
                    <a:pt x="2149" y="117"/>
                  </a:lnTo>
                  <a:lnTo>
                    <a:pt x="2137" y="97"/>
                  </a:lnTo>
                  <a:lnTo>
                    <a:pt x="2125" y="80"/>
                  </a:lnTo>
                  <a:lnTo>
                    <a:pt x="2110" y="63"/>
                  </a:lnTo>
                  <a:lnTo>
                    <a:pt x="2094" y="48"/>
                  </a:lnTo>
                  <a:lnTo>
                    <a:pt x="2075" y="36"/>
                  </a:lnTo>
                  <a:lnTo>
                    <a:pt x="2056" y="25"/>
                  </a:lnTo>
                  <a:lnTo>
                    <a:pt x="2034" y="16"/>
                  </a:lnTo>
                  <a:lnTo>
                    <a:pt x="2011" y="9"/>
                  </a:lnTo>
                  <a:lnTo>
                    <a:pt x="1987" y="5"/>
                  </a:lnTo>
                  <a:lnTo>
                    <a:pt x="1960" y="1"/>
                  </a:lnTo>
                  <a:lnTo>
                    <a:pt x="1934" y="0"/>
                  </a:lnTo>
                  <a:close/>
                </a:path>
              </a:pathLst>
            </a:custGeom>
            <a:solidFill>
              <a:srgbClr val="005E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18" name="Freeform 6"/>
            <p:cNvSpPr>
              <a:spLocks/>
            </p:cNvSpPr>
            <p:nvPr userDrawn="1"/>
          </p:nvSpPr>
          <p:spPr bwMode="auto">
            <a:xfrm>
              <a:off x="5057" y="290"/>
              <a:ext cx="114" cy="160"/>
            </a:xfrm>
            <a:custGeom>
              <a:avLst/>
              <a:gdLst>
                <a:gd name="T0" fmla="*/ 0 w 342"/>
                <a:gd name="T1" fmla="*/ 457 h 480"/>
                <a:gd name="T2" fmla="*/ 0 w 342"/>
                <a:gd name="T3" fmla="*/ 457 h 480"/>
                <a:gd name="T4" fmla="*/ 13 w 342"/>
                <a:gd name="T5" fmla="*/ 460 h 480"/>
                <a:gd name="T6" fmla="*/ 52 w 342"/>
                <a:gd name="T7" fmla="*/ 468 h 480"/>
                <a:gd name="T8" fmla="*/ 79 w 342"/>
                <a:gd name="T9" fmla="*/ 472 h 480"/>
                <a:gd name="T10" fmla="*/ 110 w 342"/>
                <a:gd name="T11" fmla="*/ 477 h 480"/>
                <a:gd name="T12" fmla="*/ 145 w 342"/>
                <a:gd name="T13" fmla="*/ 479 h 480"/>
                <a:gd name="T14" fmla="*/ 182 w 342"/>
                <a:gd name="T15" fmla="*/ 480 h 480"/>
                <a:gd name="T16" fmla="*/ 182 w 342"/>
                <a:gd name="T17" fmla="*/ 480 h 480"/>
                <a:gd name="T18" fmla="*/ 220 w 342"/>
                <a:gd name="T19" fmla="*/ 479 h 480"/>
                <a:gd name="T20" fmla="*/ 254 w 342"/>
                <a:gd name="T21" fmla="*/ 478 h 480"/>
                <a:gd name="T22" fmla="*/ 281 w 342"/>
                <a:gd name="T23" fmla="*/ 475 h 480"/>
                <a:gd name="T24" fmla="*/ 303 w 342"/>
                <a:gd name="T25" fmla="*/ 473 h 480"/>
                <a:gd name="T26" fmla="*/ 333 w 342"/>
                <a:gd name="T27" fmla="*/ 470 h 480"/>
                <a:gd name="T28" fmla="*/ 342 w 342"/>
                <a:gd name="T29" fmla="*/ 467 h 480"/>
                <a:gd name="T30" fmla="*/ 342 w 342"/>
                <a:gd name="T31" fmla="*/ 388 h 480"/>
                <a:gd name="T32" fmla="*/ 342 w 342"/>
                <a:gd name="T33" fmla="*/ 388 h 480"/>
                <a:gd name="T34" fmla="*/ 333 w 342"/>
                <a:gd name="T35" fmla="*/ 389 h 480"/>
                <a:gd name="T36" fmla="*/ 306 w 342"/>
                <a:gd name="T37" fmla="*/ 393 h 480"/>
                <a:gd name="T38" fmla="*/ 264 w 342"/>
                <a:gd name="T39" fmla="*/ 397 h 480"/>
                <a:gd name="T40" fmla="*/ 239 w 342"/>
                <a:gd name="T41" fmla="*/ 398 h 480"/>
                <a:gd name="T42" fmla="*/ 211 w 342"/>
                <a:gd name="T43" fmla="*/ 398 h 480"/>
                <a:gd name="T44" fmla="*/ 211 w 342"/>
                <a:gd name="T45" fmla="*/ 398 h 480"/>
                <a:gd name="T46" fmla="*/ 187 w 342"/>
                <a:gd name="T47" fmla="*/ 398 h 480"/>
                <a:gd name="T48" fmla="*/ 166 w 342"/>
                <a:gd name="T49" fmla="*/ 397 h 480"/>
                <a:gd name="T50" fmla="*/ 132 w 342"/>
                <a:gd name="T51" fmla="*/ 393 h 480"/>
                <a:gd name="T52" fmla="*/ 111 w 342"/>
                <a:gd name="T53" fmla="*/ 391 h 480"/>
                <a:gd name="T54" fmla="*/ 103 w 342"/>
                <a:gd name="T55" fmla="*/ 390 h 480"/>
                <a:gd name="T56" fmla="*/ 103 w 342"/>
                <a:gd name="T57" fmla="*/ 277 h 480"/>
                <a:gd name="T58" fmla="*/ 310 w 342"/>
                <a:gd name="T59" fmla="*/ 277 h 480"/>
                <a:gd name="T60" fmla="*/ 310 w 342"/>
                <a:gd name="T61" fmla="*/ 196 h 480"/>
                <a:gd name="T62" fmla="*/ 103 w 342"/>
                <a:gd name="T63" fmla="*/ 196 h 480"/>
                <a:gd name="T64" fmla="*/ 103 w 342"/>
                <a:gd name="T65" fmla="*/ 89 h 480"/>
                <a:gd name="T66" fmla="*/ 103 w 342"/>
                <a:gd name="T67" fmla="*/ 89 h 480"/>
                <a:gd name="T68" fmla="*/ 111 w 342"/>
                <a:gd name="T69" fmla="*/ 88 h 480"/>
                <a:gd name="T70" fmla="*/ 131 w 342"/>
                <a:gd name="T71" fmla="*/ 85 h 480"/>
                <a:gd name="T72" fmla="*/ 163 w 342"/>
                <a:gd name="T73" fmla="*/ 83 h 480"/>
                <a:gd name="T74" fmla="*/ 204 w 342"/>
                <a:gd name="T75" fmla="*/ 82 h 480"/>
                <a:gd name="T76" fmla="*/ 204 w 342"/>
                <a:gd name="T77" fmla="*/ 82 h 480"/>
                <a:gd name="T78" fmla="*/ 230 w 342"/>
                <a:gd name="T79" fmla="*/ 82 h 480"/>
                <a:gd name="T80" fmla="*/ 254 w 342"/>
                <a:gd name="T81" fmla="*/ 83 h 480"/>
                <a:gd name="T82" fmla="*/ 295 w 342"/>
                <a:gd name="T83" fmla="*/ 87 h 480"/>
                <a:gd name="T84" fmla="*/ 324 w 342"/>
                <a:gd name="T85" fmla="*/ 90 h 480"/>
                <a:gd name="T86" fmla="*/ 334 w 342"/>
                <a:gd name="T87" fmla="*/ 92 h 480"/>
                <a:gd name="T88" fmla="*/ 334 w 342"/>
                <a:gd name="T89" fmla="*/ 12 h 480"/>
                <a:gd name="T90" fmla="*/ 334 w 342"/>
                <a:gd name="T91" fmla="*/ 12 h 480"/>
                <a:gd name="T92" fmla="*/ 324 w 342"/>
                <a:gd name="T93" fmla="*/ 10 h 480"/>
                <a:gd name="T94" fmla="*/ 296 w 342"/>
                <a:gd name="T95" fmla="*/ 6 h 480"/>
                <a:gd name="T96" fmla="*/ 252 w 342"/>
                <a:gd name="T97" fmla="*/ 2 h 480"/>
                <a:gd name="T98" fmla="*/ 224 w 342"/>
                <a:gd name="T99" fmla="*/ 1 h 480"/>
                <a:gd name="T100" fmla="*/ 193 w 342"/>
                <a:gd name="T101" fmla="*/ 0 h 480"/>
                <a:gd name="T102" fmla="*/ 193 w 342"/>
                <a:gd name="T103" fmla="*/ 0 h 480"/>
                <a:gd name="T104" fmla="*/ 150 w 342"/>
                <a:gd name="T105" fmla="*/ 1 h 480"/>
                <a:gd name="T106" fmla="*/ 113 w 342"/>
                <a:gd name="T107" fmla="*/ 3 h 480"/>
                <a:gd name="T108" fmla="*/ 80 w 342"/>
                <a:gd name="T109" fmla="*/ 7 h 480"/>
                <a:gd name="T110" fmla="*/ 52 w 342"/>
                <a:gd name="T111" fmla="*/ 10 h 480"/>
                <a:gd name="T112" fmla="*/ 29 w 342"/>
                <a:gd name="T113" fmla="*/ 15 h 480"/>
                <a:gd name="T114" fmla="*/ 13 w 342"/>
                <a:gd name="T115" fmla="*/ 17 h 480"/>
                <a:gd name="T116" fmla="*/ 0 w 342"/>
                <a:gd name="T117" fmla="*/ 21 h 480"/>
                <a:gd name="T118" fmla="*/ 0 w 342"/>
                <a:gd name="T119" fmla="*/ 457 h 4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42" h="480">
                  <a:moveTo>
                    <a:pt x="0" y="457"/>
                  </a:moveTo>
                  <a:lnTo>
                    <a:pt x="0" y="457"/>
                  </a:lnTo>
                  <a:lnTo>
                    <a:pt x="13" y="460"/>
                  </a:lnTo>
                  <a:lnTo>
                    <a:pt x="52" y="468"/>
                  </a:lnTo>
                  <a:lnTo>
                    <a:pt x="79" y="472"/>
                  </a:lnTo>
                  <a:lnTo>
                    <a:pt x="110" y="477"/>
                  </a:lnTo>
                  <a:lnTo>
                    <a:pt x="145" y="479"/>
                  </a:lnTo>
                  <a:lnTo>
                    <a:pt x="182" y="480"/>
                  </a:lnTo>
                  <a:lnTo>
                    <a:pt x="182" y="480"/>
                  </a:lnTo>
                  <a:lnTo>
                    <a:pt x="220" y="479"/>
                  </a:lnTo>
                  <a:lnTo>
                    <a:pt x="254" y="478"/>
                  </a:lnTo>
                  <a:lnTo>
                    <a:pt x="281" y="475"/>
                  </a:lnTo>
                  <a:lnTo>
                    <a:pt x="303" y="473"/>
                  </a:lnTo>
                  <a:lnTo>
                    <a:pt x="333" y="470"/>
                  </a:lnTo>
                  <a:lnTo>
                    <a:pt x="342" y="467"/>
                  </a:lnTo>
                  <a:lnTo>
                    <a:pt x="342" y="388"/>
                  </a:lnTo>
                  <a:lnTo>
                    <a:pt x="342" y="388"/>
                  </a:lnTo>
                  <a:lnTo>
                    <a:pt x="333" y="389"/>
                  </a:lnTo>
                  <a:lnTo>
                    <a:pt x="306" y="393"/>
                  </a:lnTo>
                  <a:lnTo>
                    <a:pt x="264" y="397"/>
                  </a:lnTo>
                  <a:lnTo>
                    <a:pt x="239" y="398"/>
                  </a:lnTo>
                  <a:lnTo>
                    <a:pt x="211" y="398"/>
                  </a:lnTo>
                  <a:lnTo>
                    <a:pt x="211" y="398"/>
                  </a:lnTo>
                  <a:lnTo>
                    <a:pt x="187" y="398"/>
                  </a:lnTo>
                  <a:lnTo>
                    <a:pt x="166" y="397"/>
                  </a:lnTo>
                  <a:lnTo>
                    <a:pt x="132" y="393"/>
                  </a:lnTo>
                  <a:lnTo>
                    <a:pt x="111" y="391"/>
                  </a:lnTo>
                  <a:lnTo>
                    <a:pt x="103" y="390"/>
                  </a:lnTo>
                  <a:lnTo>
                    <a:pt x="103" y="277"/>
                  </a:lnTo>
                  <a:lnTo>
                    <a:pt x="310" y="277"/>
                  </a:lnTo>
                  <a:lnTo>
                    <a:pt x="310" y="196"/>
                  </a:lnTo>
                  <a:lnTo>
                    <a:pt x="103" y="196"/>
                  </a:lnTo>
                  <a:lnTo>
                    <a:pt x="103" y="89"/>
                  </a:lnTo>
                  <a:lnTo>
                    <a:pt x="103" y="89"/>
                  </a:lnTo>
                  <a:lnTo>
                    <a:pt x="111" y="88"/>
                  </a:lnTo>
                  <a:lnTo>
                    <a:pt x="131" y="85"/>
                  </a:lnTo>
                  <a:lnTo>
                    <a:pt x="163" y="83"/>
                  </a:lnTo>
                  <a:lnTo>
                    <a:pt x="204" y="82"/>
                  </a:lnTo>
                  <a:lnTo>
                    <a:pt x="204" y="82"/>
                  </a:lnTo>
                  <a:lnTo>
                    <a:pt x="230" y="82"/>
                  </a:lnTo>
                  <a:lnTo>
                    <a:pt x="254" y="83"/>
                  </a:lnTo>
                  <a:lnTo>
                    <a:pt x="295" y="87"/>
                  </a:lnTo>
                  <a:lnTo>
                    <a:pt x="324" y="90"/>
                  </a:lnTo>
                  <a:lnTo>
                    <a:pt x="334" y="92"/>
                  </a:lnTo>
                  <a:lnTo>
                    <a:pt x="334" y="12"/>
                  </a:lnTo>
                  <a:lnTo>
                    <a:pt x="334" y="12"/>
                  </a:lnTo>
                  <a:lnTo>
                    <a:pt x="324" y="10"/>
                  </a:lnTo>
                  <a:lnTo>
                    <a:pt x="296" y="6"/>
                  </a:lnTo>
                  <a:lnTo>
                    <a:pt x="252" y="2"/>
                  </a:lnTo>
                  <a:lnTo>
                    <a:pt x="224" y="1"/>
                  </a:lnTo>
                  <a:lnTo>
                    <a:pt x="193" y="0"/>
                  </a:lnTo>
                  <a:lnTo>
                    <a:pt x="193" y="0"/>
                  </a:lnTo>
                  <a:lnTo>
                    <a:pt x="150" y="1"/>
                  </a:lnTo>
                  <a:lnTo>
                    <a:pt x="113" y="3"/>
                  </a:lnTo>
                  <a:lnTo>
                    <a:pt x="80" y="7"/>
                  </a:lnTo>
                  <a:lnTo>
                    <a:pt x="52" y="10"/>
                  </a:lnTo>
                  <a:lnTo>
                    <a:pt x="29" y="15"/>
                  </a:lnTo>
                  <a:lnTo>
                    <a:pt x="13" y="17"/>
                  </a:lnTo>
                  <a:lnTo>
                    <a:pt x="0" y="21"/>
                  </a:lnTo>
                  <a:lnTo>
                    <a:pt x="0" y="45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19" name="Freeform 7"/>
            <p:cNvSpPr>
              <a:spLocks/>
            </p:cNvSpPr>
            <p:nvPr userDrawn="1"/>
          </p:nvSpPr>
          <p:spPr bwMode="auto">
            <a:xfrm>
              <a:off x="4467" y="290"/>
              <a:ext cx="186" cy="158"/>
            </a:xfrm>
            <a:custGeom>
              <a:avLst/>
              <a:gdLst>
                <a:gd name="T0" fmla="*/ 288 w 558"/>
                <a:gd name="T1" fmla="*/ 276 h 473"/>
                <a:gd name="T2" fmla="*/ 288 w 558"/>
                <a:gd name="T3" fmla="*/ 276 h 473"/>
                <a:gd name="T4" fmla="*/ 283 w 558"/>
                <a:gd name="T5" fmla="*/ 288 h 473"/>
                <a:gd name="T6" fmla="*/ 280 w 558"/>
                <a:gd name="T7" fmla="*/ 302 h 473"/>
                <a:gd name="T8" fmla="*/ 280 w 558"/>
                <a:gd name="T9" fmla="*/ 302 h 473"/>
                <a:gd name="T10" fmla="*/ 275 w 558"/>
                <a:gd name="T11" fmla="*/ 288 h 473"/>
                <a:gd name="T12" fmla="*/ 272 w 558"/>
                <a:gd name="T13" fmla="*/ 276 h 473"/>
                <a:gd name="T14" fmla="*/ 180 w 558"/>
                <a:gd name="T15" fmla="*/ 44 h 473"/>
                <a:gd name="T16" fmla="*/ 180 w 558"/>
                <a:gd name="T17" fmla="*/ 44 h 473"/>
                <a:gd name="T18" fmla="*/ 173 w 558"/>
                <a:gd name="T19" fmla="*/ 31 h 473"/>
                <a:gd name="T20" fmla="*/ 166 w 558"/>
                <a:gd name="T21" fmla="*/ 21 h 473"/>
                <a:gd name="T22" fmla="*/ 158 w 558"/>
                <a:gd name="T23" fmla="*/ 13 h 473"/>
                <a:gd name="T24" fmla="*/ 149 w 558"/>
                <a:gd name="T25" fmla="*/ 8 h 473"/>
                <a:gd name="T26" fmla="*/ 137 w 558"/>
                <a:gd name="T27" fmla="*/ 3 h 473"/>
                <a:gd name="T28" fmla="*/ 125 w 558"/>
                <a:gd name="T29" fmla="*/ 1 h 473"/>
                <a:gd name="T30" fmla="*/ 111 w 558"/>
                <a:gd name="T31" fmla="*/ 1 h 473"/>
                <a:gd name="T32" fmla="*/ 95 w 558"/>
                <a:gd name="T33" fmla="*/ 0 h 473"/>
                <a:gd name="T34" fmla="*/ 95 w 558"/>
                <a:gd name="T35" fmla="*/ 0 h 473"/>
                <a:gd name="T36" fmla="*/ 66 w 558"/>
                <a:gd name="T37" fmla="*/ 1 h 473"/>
                <a:gd name="T38" fmla="*/ 47 w 558"/>
                <a:gd name="T39" fmla="*/ 2 h 473"/>
                <a:gd name="T40" fmla="*/ 0 w 558"/>
                <a:gd name="T41" fmla="*/ 473 h 473"/>
                <a:gd name="T42" fmla="*/ 105 w 558"/>
                <a:gd name="T43" fmla="*/ 473 h 473"/>
                <a:gd name="T44" fmla="*/ 128 w 558"/>
                <a:gd name="T45" fmla="*/ 157 h 473"/>
                <a:gd name="T46" fmla="*/ 227 w 558"/>
                <a:gd name="T47" fmla="*/ 396 h 473"/>
                <a:gd name="T48" fmla="*/ 227 w 558"/>
                <a:gd name="T49" fmla="*/ 396 h 473"/>
                <a:gd name="T50" fmla="*/ 230 w 558"/>
                <a:gd name="T51" fmla="*/ 403 h 473"/>
                <a:gd name="T52" fmla="*/ 235 w 558"/>
                <a:gd name="T53" fmla="*/ 408 h 473"/>
                <a:gd name="T54" fmla="*/ 240 w 558"/>
                <a:gd name="T55" fmla="*/ 413 h 473"/>
                <a:gd name="T56" fmla="*/ 245 w 558"/>
                <a:gd name="T57" fmla="*/ 417 h 473"/>
                <a:gd name="T58" fmla="*/ 252 w 558"/>
                <a:gd name="T59" fmla="*/ 419 h 473"/>
                <a:gd name="T60" fmla="*/ 260 w 558"/>
                <a:gd name="T61" fmla="*/ 421 h 473"/>
                <a:gd name="T62" fmla="*/ 270 w 558"/>
                <a:gd name="T63" fmla="*/ 422 h 473"/>
                <a:gd name="T64" fmla="*/ 280 w 558"/>
                <a:gd name="T65" fmla="*/ 422 h 473"/>
                <a:gd name="T66" fmla="*/ 280 w 558"/>
                <a:gd name="T67" fmla="*/ 422 h 473"/>
                <a:gd name="T68" fmla="*/ 290 w 558"/>
                <a:gd name="T69" fmla="*/ 422 h 473"/>
                <a:gd name="T70" fmla="*/ 299 w 558"/>
                <a:gd name="T71" fmla="*/ 421 h 473"/>
                <a:gd name="T72" fmla="*/ 307 w 558"/>
                <a:gd name="T73" fmla="*/ 419 h 473"/>
                <a:gd name="T74" fmla="*/ 314 w 558"/>
                <a:gd name="T75" fmla="*/ 417 h 473"/>
                <a:gd name="T76" fmla="*/ 320 w 558"/>
                <a:gd name="T77" fmla="*/ 413 h 473"/>
                <a:gd name="T78" fmla="*/ 325 w 558"/>
                <a:gd name="T79" fmla="*/ 408 h 473"/>
                <a:gd name="T80" fmla="*/ 328 w 558"/>
                <a:gd name="T81" fmla="*/ 403 h 473"/>
                <a:gd name="T82" fmla="*/ 332 w 558"/>
                <a:gd name="T83" fmla="*/ 396 h 473"/>
                <a:gd name="T84" fmla="*/ 431 w 558"/>
                <a:gd name="T85" fmla="*/ 157 h 473"/>
                <a:gd name="T86" fmla="*/ 454 w 558"/>
                <a:gd name="T87" fmla="*/ 473 h 473"/>
                <a:gd name="T88" fmla="*/ 558 w 558"/>
                <a:gd name="T89" fmla="*/ 473 h 473"/>
                <a:gd name="T90" fmla="*/ 511 w 558"/>
                <a:gd name="T91" fmla="*/ 2 h 473"/>
                <a:gd name="T92" fmla="*/ 511 w 558"/>
                <a:gd name="T93" fmla="*/ 2 h 473"/>
                <a:gd name="T94" fmla="*/ 494 w 558"/>
                <a:gd name="T95" fmla="*/ 1 h 473"/>
                <a:gd name="T96" fmla="*/ 464 w 558"/>
                <a:gd name="T97" fmla="*/ 0 h 473"/>
                <a:gd name="T98" fmla="*/ 464 w 558"/>
                <a:gd name="T99" fmla="*/ 0 h 473"/>
                <a:gd name="T100" fmla="*/ 448 w 558"/>
                <a:gd name="T101" fmla="*/ 1 h 473"/>
                <a:gd name="T102" fmla="*/ 434 w 558"/>
                <a:gd name="T103" fmla="*/ 1 h 473"/>
                <a:gd name="T104" fmla="*/ 421 w 558"/>
                <a:gd name="T105" fmla="*/ 3 h 473"/>
                <a:gd name="T106" fmla="*/ 411 w 558"/>
                <a:gd name="T107" fmla="*/ 8 h 473"/>
                <a:gd name="T108" fmla="*/ 401 w 558"/>
                <a:gd name="T109" fmla="*/ 13 h 473"/>
                <a:gd name="T110" fmla="*/ 393 w 558"/>
                <a:gd name="T111" fmla="*/ 21 h 473"/>
                <a:gd name="T112" fmla="*/ 386 w 558"/>
                <a:gd name="T113" fmla="*/ 31 h 473"/>
                <a:gd name="T114" fmla="*/ 380 w 558"/>
                <a:gd name="T115" fmla="*/ 44 h 473"/>
                <a:gd name="T116" fmla="*/ 288 w 558"/>
                <a:gd name="T117" fmla="*/ 276 h 4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58" h="473">
                  <a:moveTo>
                    <a:pt x="288" y="276"/>
                  </a:moveTo>
                  <a:lnTo>
                    <a:pt x="288" y="276"/>
                  </a:lnTo>
                  <a:lnTo>
                    <a:pt x="283" y="288"/>
                  </a:lnTo>
                  <a:lnTo>
                    <a:pt x="280" y="302"/>
                  </a:lnTo>
                  <a:lnTo>
                    <a:pt x="280" y="302"/>
                  </a:lnTo>
                  <a:lnTo>
                    <a:pt x="275" y="288"/>
                  </a:lnTo>
                  <a:lnTo>
                    <a:pt x="272" y="276"/>
                  </a:lnTo>
                  <a:lnTo>
                    <a:pt x="180" y="44"/>
                  </a:lnTo>
                  <a:lnTo>
                    <a:pt x="180" y="44"/>
                  </a:lnTo>
                  <a:lnTo>
                    <a:pt x="173" y="31"/>
                  </a:lnTo>
                  <a:lnTo>
                    <a:pt x="166" y="21"/>
                  </a:lnTo>
                  <a:lnTo>
                    <a:pt x="158" y="13"/>
                  </a:lnTo>
                  <a:lnTo>
                    <a:pt x="149" y="8"/>
                  </a:lnTo>
                  <a:lnTo>
                    <a:pt x="137" y="3"/>
                  </a:lnTo>
                  <a:lnTo>
                    <a:pt x="125" y="1"/>
                  </a:lnTo>
                  <a:lnTo>
                    <a:pt x="111" y="1"/>
                  </a:lnTo>
                  <a:lnTo>
                    <a:pt x="95" y="0"/>
                  </a:lnTo>
                  <a:lnTo>
                    <a:pt x="95" y="0"/>
                  </a:lnTo>
                  <a:lnTo>
                    <a:pt x="66" y="1"/>
                  </a:lnTo>
                  <a:lnTo>
                    <a:pt x="47" y="2"/>
                  </a:lnTo>
                  <a:lnTo>
                    <a:pt x="0" y="473"/>
                  </a:lnTo>
                  <a:lnTo>
                    <a:pt x="105" y="473"/>
                  </a:lnTo>
                  <a:lnTo>
                    <a:pt x="128" y="157"/>
                  </a:lnTo>
                  <a:lnTo>
                    <a:pt x="227" y="396"/>
                  </a:lnTo>
                  <a:lnTo>
                    <a:pt x="227" y="396"/>
                  </a:lnTo>
                  <a:lnTo>
                    <a:pt x="230" y="403"/>
                  </a:lnTo>
                  <a:lnTo>
                    <a:pt x="235" y="408"/>
                  </a:lnTo>
                  <a:lnTo>
                    <a:pt x="240" y="413"/>
                  </a:lnTo>
                  <a:lnTo>
                    <a:pt x="245" y="417"/>
                  </a:lnTo>
                  <a:lnTo>
                    <a:pt x="252" y="419"/>
                  </a:lnTo>
                  <a:lnTo>
                    <a:pt x="260" y="421"/>
                  </a:lnTo>
                  <a:lnTo>
                    <a:pt x="270" y="422"/>
                  </a:lnTo>
                  <a:lnTo>
                    <a:pt x="280" y="422"/>
                  </a:lnTo>
                  <a:lnTo>
                    <a:pt x="280" y="422"/>
                  </a:lnTo>
                  <a:lnTo>
                    <a:pt x="290" y="422"/>
                  </a:lnTo>
                  <a:lnTo>
                    <a:pt x="299" y="421"/>
                  </a:lnTo>
                  <a:lnTo>
                    <a:pt x="307" y="419"/>
                  </a:lnTo>
                  <a:lnTo>
                    <a:pt x="314" y="417"/>
                  </a:lnTo>
                  <a:lnTo>
                    <a:pt x="320" y="413"/>
                  </a:lnTo>
                  <a:lnTo>
                    <a:pt x="325" y="408"/>
                  </a:lnTo>
                  <a:lnTo>
                    <a:pt x="328" y="403"/>
                  </a:lnTo>
                  <a:lnTo>
                    <a:pt x="332" y="396"/>
                  </a:lnTo>
                  <a:lnTo>
                    <a:pt x="431" y="157"/>
                  </a:lnTo>
                  <a:lnTo>
                    <a:pt x="454" y="473"/>
                  </a:lnTo>
                  <a:lnTo>
                    <a:pt x="558" y="473"/>
                  </a:lnTo>
                  <a:lnTo>
                    <a:pt x="511" y="2"/>
                  </a:lnTo>
                  <a:lnTo>
                    <a:pt x="511" y="2"/>
                  </a:lnTo>
                  <a:lnTo>
                    <a:pt x="494" y="1"/>
                  </a:lnTo>
                  <a:lnTo>
                    <a:pt x="464" y="0"/>
                  </a:lnTo>
                  <a:lnTo>
                    <a:pt x="464" y="0"/>
                  </a:lnTo>
                  <a:lnTo>
                    <a:pt x="448" y="1"/>
                  </a:lnTo>
                  <a:lnTo>
                    <a:pt x="434" y="1"/>
                  </a:lnTo>
                  <a:lnTo>
                    <a:pt x="421" y="3"/>
                  </a:lnTo>
                  <a:lnTo>
                    <a:pt x="411" y="8"/>
                  </a:lnTo>
                  <a:lnTo>
                    <a:pt x="401" y="13"/>
                  </a:lnTo>
                  <a:lnTo>
                    <a:pt x="393" y="21"/>
                  </a:lnTo>
                  <a:lnTo>
                    <a:pt x="386" y="31"/>
                  </a:lnTo>
                  <a:lnTo>
                    <a:pt x="380" y="44"/>
                  </a:lnTo>
                  <a:lnTo>
                    <a:pt x="288" y="27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20" name="Freeform 8"/>
            <p:cNvSpPr>
              <a:spLocks/>
            </p:cNvSpPr>
            <p:nvPr userDrawn="1"/>
          </p:nvSpPr>
          <p:spPr bwMode="auto">
            <a:xfrm>
              <a:off x="4324" y="379"/>
              <a:ext cx="64" cy="44"/>
            </a:xfrm>
            <a:custGeom>
              <a:avLst/>
              <a:gdLst>
                <a:gd name="T0" fmla="*/ 192 w 192"/>
                <a:gd name="T1" fmla="*/ 105 h 130"/>
                <a:gd name="T2" fmla="*/ 192 w 192"/>
                <a:gd name="T3" fmla="*/ 105 h 130"/>
                <a:gd name="T4" fmla="*/ 170 w 192"/>
                <a:gd name="T5" fmla="*/ 112 h 130"/>
                <a:gd name="T6" fmla="*/ 141 w 192"/>
                <a:gd name="T7" fmla="*/ 121 h 130"/>
                <a:gd name="T8" fmla="*/ 124 w 192"/>
                <a:gd name="T9" fmla="*/ 124 h 130"/>
                <a:gd name="T10" fmla="*/ 108 w 192"/>
                <a:gd name="T11" fmla="*/ 128 h 130"/>
                <a:gd name="T12" fmla="*/ 92 w 192"/>
                <a:gd name="T13" fmla="*/ 130 h 130"/>
                <a:gd name="T14" fmla="*/ 76 w 192"/>
                <a:gd name="T15" fmla="*/ 130 h 130"/>
                <a:gd name="T16" fmla="*/ 76 w 192"/>
                <a:gd name="T17" fmla="*/ 130 h 130"/>
                <a:gd name="T18" fmla="*/ 61 w 192"/>
                <a:gd name="T19" fmla="*/ 130 h 130"/>
                <a:gd name="T20" fmla="*/ 46 w 192"/>
                <a:gd name="T21" fmla="*/ 128 h 130"/>
                <a:gd name="T22" fmla="*/ 34 w 192"/>
                <a:gd name="T23" fmla="*/ 123 h 130"/>
                <a:gd name="T24" fmla="*/ 28 w 192"/>
                <a:gd name="T25" fmla="*/ 121 h 130"/>
                <a:gd name="T26" fmla="*/ 22 w 192"/>
                <a:gd name="T27" fmla="*/ 117 h 130"/>
                <a:gd name="T28" fmla="*/ 17 w 192"/>
                <a:gd name="T29" fmla="*/ 113 h 130"/>
                <a:gd name="T30" fmla="*/ 13 w 192"/>
                <a:gd name="T31" fmla="*/ 109 h 130"/>
                <a:gd name="T32" fmla="*/ 9 w 192"/>
                <a:gd name="T33" fmla="*/ 104 h 130"/>
                <a:gd name="T34" fmla="*/ 6 w 192"/>
                <a:gd name="T35" fmla="*/ 98 h 130"/>
                <a:gd name="T36" fmla="*/ 4 w 192"/>
                <a:gd name="T37" fmla="*/ 92 h 130"/>
                <a:gd name="T38" fmla="*/ 3 w 192"/>
                <a:gd name="T39" fmla="*/ 85 h 130"/>
                <a:gd name="T40" fmla="*/ 1 w 192"/>
                <a:gd name="T41" fmla="*/ 77 h 130"/>
                <a:gd name="T42" fmla="*/ 0 w 192"/>
                <a:gd name="T43" fmla="*/ 69 h 130"/>
                <a:gd name="T44" fmla="*/ 0 w 192"/>
                <a:gd name="T45" fmla="*/ 69 h 130"/>
                <a:gd name="T46" fmla="*/ 1 w 192"/>
                <a:gd name="T47" fmla="*/ 55 h 130"/>
                <a:gd name="T48" fmla="*/ 5 w 192"/>
                <a:gd name="T49" fmla="*/ 42 h 130"/>
                <a:gd name="T50" fmla="*/ 7 w 192"/>
                <a:gd name="T51" fmla="*/ 37 h 130"/>
                <a:gd name="T52" fmla="*/ 11 w 192"/>
                <a:gd name="T53" fmla="*/ 31 h 130"/>
                <a:gd name="T54" fmla="*/ 15 w 192"/>
                <a:gd name="T55" fmla="*/ 26 h 130"/>
                <a:gd name="T56" fmla="*/ 19 w 192"/>
                <a:gd name="T57" fmla="*/ 22 h 130"/>
                <a:gd name="T58" fmla="*/ 24 w 192"/>
                <a:gd name="T59" fmla="*/ 18 h 130"/>
                <a:gd name="T60" fmla="*/ 30 w 192"/>
                <a:gd name="T61" fmla="*/ 15 h 130"/>
                <a:gd name="T62" fmla="*/ 37 w 192"/>
                <a:gd name="T63" fmla="*/ 11 h 130"/>
                <a:gd name="T64" fmla="*/ 44 w 192"/>
                <a:gd name="T65" fmla="*/ 9 h 130"/>
                <a:gd name="T66" fmla="*/ 62 w 192"/>
                <a:gd name="T67" fmla="*/ 5 h 130"/>
                <a:gd name="T68" fmla="*/ 82 w 192"/>
                <a:gd name="T69" fmla="*/ 3 h 130"/>
                <a:gd name="T70" fmla="*/ 192 w 192"/>
                <a:gd name="T71" fmla="*/ 0 h 130"/>
                <a:gd name="T72" fmla="*/ 192 w 192"/>
                <a:gd name="T73" fmla="*/ 105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92" h="130">
                  <a:moveTo>
                    <a:pt x="192" y="105"/>
                  </a:moveTo>
                  <a:lnTo>
                    <a:pt x="192" y="105"/>
                  </a:lnTo>
                  <a:lnTo>
                    <a:pt x="170" y="112"/>
                  </a:lnTo>
                  <a:lnTo>
                    <a:pt x="141" y="121"/>
                  </a:lnTo>
                  <a:lnTo>
                    <a:pt x="124" y="124"/>
                  </a:lnTo>
                  <a:lnTo>
                    <a:pt x="108" y="128"/>
                  </a:lnTo>
                  <a:lnTo>
                    <a:pt x="92" y="130"/>
                  </a:lnTo>
                  <a:lnTo>
                    <a:pt x="76" y="130"/>
                  </a:lnTo>
                  <a:lnTo>
                    <a:pt x="76" y="130"/>
                  </a:lnTo>
                  <a:lnTo>
                    <a:pt x="61" y="130"/>
                  </a:lnTo>
                  <a:lnTo>
                    <a:pt x="46" y="128"/>
                  </a:lnTo>
                  <a:lnTo>
                    <a:pt x="34" y="123"/>
                  </a:lnTo>
                  <a:lnTo>
                    <a:pt x="28" y="121"/>
                  </a:lnTo>
                  <a:lnTo>
                    <a:pt x="22" y="117"/>
                  </a:lnTo>
                  <a:lnTo>
                    <a:pt x="17" y="113"/>
                  </a:lnTo>
                  <a:lnTo>
                    <a:pt x="13" y="109"/>
                  </a:lnTo>
                  <a:lnTo>
                    <a:pt x="9" y="104"/>
                  </a:lnTo>
                  <a:lnTo>
                    <a:pt x="6" y="98"/>
                  </a:lnTo>
                  <a:lnTo>
                    <a:pt x="4" y="92"/>
                  </a:lnTo>
                  <a:lnTo>
                    <a:pt x="3" y="85"/>
                  </a:lnTo>
                  <a:lnTo>
                    <a:pt x="1" y="77"/>
                  </a:lnTo>
                  <a:lnTo>
                    <a:pt x="0" y="69"/>
                  </a:lnTo>
                  <a:lnTo>
                    <a:pt x="0" y="69"/>
                  </a:lnTo>
                  <a:lnTo>
                    <a:pt x="1" y="55"/>
                  </a:lnTo>
                  <a:lnTo>
                    <a:pt x="5" y="42"/>
                  </a:lnTo>
                  <a:lnTo>
                    <a:pt x="7" y="37"/>
                  </a:lnTo>
                  <a:lnTo>
                    <a:pt x="11" y="31"/>
                  </a:lnTo>
                  <a:lnTo>
                    <a:pt x="15" y="26"/>
                  </a:lnTo>
                  <a:lnTo>
                    <a:pt x="19" y="22"/>
                  </a:lnTo>
                  <a:lnTo>
                    <a:pt x="24" y="18"/>
                  </a:lnTo>
                  <a:lnTo>
                    <a:pt x="30" y="15"/>
                  </a:lnTo>
                  <a:lnTo>
                    <a:pt x="37" y="11"/>
                  </a:lnTo>
                  <a:lnTo>
                    <a:pt x="44" y="9"/>
                  </a:lnTo>
                  <a:lnTo>
                    <a:pt x="62" y="5"/>
                  </a:lnTo>
                  <a:lnTo>
                    <a:pt x="82" y="3"/>
                  </a:lnTo>
                  <a:lnTo>
                    <a:pt x="192" y="0"/>
                  </a:lnTo>
                  <a:lnTo>
                    <a:pt x="192" y="105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21" name="Freeform 9"/>
            <p:cNvSpPr>
              <a:spLocks/>
            </p:cNvSpPr>
            <p:nvPr userDrawn="1"/>
          </p:nvSpPr>
          <p:spPr bwMode="auto">
            <a:xfrm>
              <a:off x="4290" y="290"/>
              <a:ext cx="132" cy="160"/>
            </a:xfrm>
            <a:custGeom>
              <a:avLst/>
              <a:gdLst>
                <a:gd name="T0" fmla="*/ 231 w 397"/>
                <a:gd name="T1" fmla="*/ 0 h 480"/>
                <a:gd name="T2" fmla="*/ 166 w 397"/>
                <a:gd name="T3" fmla="*/ 5 h 480"/>
                <a:gd name="T4" fmla="*/ 109 w 397"/>
                <a:gd name="T5" fmla="*/ 14 h 480"/>
                <a:gd name="T6" fmla="*/ 66 w 397"/>
                <a:gd name="T7" fmla="*/ 25 h 480"/>
                <a:gd name="T8" fmla="*/ 37 w 397"/>
                <a:gd name="T9" fmla="*/ 37 h 480"/>
                <a:gd name="T10" fmla="*/ 59 w 397"/>
                <a:gd name="T11" fmla="*/ 114 h 480"/>
                <a:gd name="T12" fmla="*/ 104 w 397"/>
                <a:gd name="T13" fmla="*/ 102 h 480"/>
                <a:gd name="T14" fmla="*/ 150 w 397"/>
                <a:gd name="T15" fmla="*/ 92 h 480"/>
                <a:gd name="T16" fmla="*/ 201 w 397"/>
                <a:gd name="T17" fmla="*/ 89 h 480"/>
                <a:gd name="T18" fmla="*/ 222 w 397"/>
                <a:gd name="T19" fmla="*/ 90 h 480"/>
                <a:gd name="T20" fmla="*/ 248 w 397"/>
                <a:gd name="T21" fmla="*/ 95 h 480"/>
                <a:gd name="T22" fmla="*/ 263 w 397"/>
                <a:gd name="T23" fmla="*/ 100 h 480"/>
                <a:gd name="T24" fmla="*/ 275 w 397"/>
                <a:gd name="T25" fmla="*/ 110 h 480"/>
                <a:gd name="T26" fmla="*/ 283 w 397"/>
                <a:gd name="T27" fmla="*/ 121 h 480"/>
                <a:gd name="T28" fmla="*/ 289 w 397"/>
                <a:gd name="T29" fmla="*/ 135 h 480"/>
                <a:gd name="T30" fmla="*/ 292 w 397"/>
                <a:gd name="T31" fmla="*/ 153 h 480"/>
                <a:gd name="T32" fmla="*/ 292 w 397"/>
                <a:gd name="T33" fmla="*/ 197 h 480"/>
                <a:gd name="T34" fmla="*/ 201 w 397"/>
                <a:gd name="T35" fmla="*/ 197 h 480"/>
                <a:gd name="T36" fmla="*/ 148 w 397"/>
                <a:gd name="T37" fmla="*/ 201 h 480"/>
                <a:gd name="T38" fmla="*/ 105 w 397"/>
                <a:gd name="T39" fmla="*/ 210 h 480"/>
                <a:gd name="T40" fmla="*/ 69 w 397"/>
                <a:gd name="T41" fmla="*/ 224 h 480"/>
                <a:gd name="T42" fmla="*/ 43 w 397"/>
                <a:gd name="T43" fmla="*/ 242 h 480"/>
                <a:gd name="T44" fmla="*/ 23 w 397"/>
                <a:gd name="T45" fmla="*/ 264 h 480"/>
                <a:gd name="T46" fmla="*/ 10 w 397"/>
                <a:gd name="T47" fmla="*/ 288 h 480"/>
                <a:gd name="T48" fmla="*/ 2 w 397"/>
                <a:gd name="T49" fmla="*/ 316 h 480"/>
                <a:gd name="T50" fmla="*/ 0 w 397"/>
                <a:gd name="T51" fmla="*/ 344 h 480"/>
                <a:gd name="T52" fmla="*/ 1 w 397"/>
                <a:gd name="T53" fmla="*/ 362 h 480"/>
                <a:gd name="T54" fmla="*/ 8 w 397"/>
                <a:gd name="T55" fmla="*/ 395 h 480"/>
                <a:gd name="T56" fmla="*/ 22 w 397"/>
                <a:gd name="T57" fmla="*/ 421 h 480"/>
                <a:gd name="T58" fmla="*/ 39 w 397"/>
                <a:gd name="T59" fmla="*/ 442 h 480"/>
                <a:gd name="T60" fmla="*/ 61 w 397"/>
                <a:gd name="T61" fmla="*/ 458 h 480"/>
                <a:gd name="T62" fmla="*/ 86 w 397"/>
                <a:gd name="T63" fmla="*/ 468 h 480"/>
                <a:gd name="T64" fmla="*/ 114 w 397"/>
                <a:gd name="T65" fmla="*/ 475 h 480"/>
                <a:gd name="T66" fmla="*/ 141 w 397"/>
                <a:gd name="T67" fmla="*/ 479 h 480"/>
                <a:gd name="T68" fmla="*/ 155 w 397"/>
                <a:gd name="T69" fmla="*/ 480 h 480"/>
                <a:gd name="T70" fmla="*/ 185 w 397"/>
                <a:gd name="T71" fmla="*/ 478 h 480"/>
                <a:gd name="T72" fmla="*/ 236 w 397"/>
                <a:gd name="T73" fmla="*/ 468 h 480"/>
                <a:gd name="T74" fmla="*/ 271 w 397"/>
                <a:gd name="T75" fmla="*/ 456 h 480"/>
                <a:gd name="T76" fmla="*/ 292 w 397"/>
                <a:gd name="T77" fmla="*/ 445 h 480"/>
                <a:gd name="T78" fmla="*/ 297 w 397"/>
                <a:gd name="T79" fmla="*/ 444 h 480"/>
                <a:gd name="T80" fmla="*/ 304 w 397"/>
                <a:gd name="T81" fmla="*/ 447 h 480"/>
                <a:gd name="T82" fmla="*/ 320 w 397"/>
                <a:gd name="T83" fmla="*/ 453 h 480"/>
                <a:gd name="T84" fmla="*/ 350 w 397"/>
                <a:gd name="T85" fmla="*/ 460 h 480"/>
                <a:gd name="T86" fmla="*/ 397 w 397"/>
                <a:gd name="T87" fmla="*/ 463 h 480"/>
                <a:gd name="T88" fmla="*/ 397 w 397"/>
                <a:gd name="T89" fmla="*/ 137 h 480"/>
                <a:gd name="T90" fmla="*/ 395 w 397"/>
                <a:gd name="T91" fmla="*/ 103 h 480"/>
                <a:gd name="T92" fmla="*/ 387 w 397"/>
                <a:gd name="T93" fmla="*/ 74 h 480"/>
                <a:gd name="T94" fmla="*/ 373 w 397"/>
                <a:gd name="T95" fmla="*/ 51 h 480"/>
                <a:gd name="T96" fmla="*/ 353 w 397"/>
                <a:gd name="T97" fmla="*/ 32 h 480"/>
                <a:gd name="T98" fmla="*/ 330 w 397"/>
                <a:gd name="T99" fmla="*/ 17 h 480"/>
                <a:gd name="T100" fmla="*/ 301 w 397"/>
                <a:gd name="T101" fmla="*/ 8 h 480"/>
                <a:gd name="T102" fmla="*/ 268 w 397"/>
                <a:gd name="T103" fmla="*/ 2 h 480"/>
                <a:gd name="T104" fmla="*/ 231 w 397"/>
                <a:gd name="T105" fmla="*/ 0 h 4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97" h="480">
                  <a:moveTo>
                    <a:pt x="231" y="0"/>
                  </a:moveTo>
                  <a:lnTo>
                    <a:pt x="231" y="0"/>
                  </a:lnTo>
                  <a:lnTo>
                    <a:pt x="198" y="1"/>
                  </a:lnTo>
                  <a:lnTo>
                    <a:pt x="166" y="5"/>
                  </a:lnTo>
                  <a:lnTo>
                    <a:pt x="136" y="8"/>
                  </a:lnTo>
                  <a:lnTo>
                    <a:pt x="109" y="14"/>
                  </a:lnTo>
                  <a:lnTo>
                    <a:pt x="86" y="20"/>
                  </a:lnTo>
                  <a:lnTo>
                    <a:pt x="66" y="25"/>
                  </a:lnTo>
                  <a:lnTo>
                    <a:pt x="49" y="31"/>
                  </a:lnTo>
                  <a:lnTo>
                    <a:pt x="37" y="37"/>
                  </a:lnTo>
                  <a:lnTo>
                    <a:pt x="59" y="114"/>
                  </a:lnTo>
                  <a:lnTo>
                    <a:pt x="59" y="114"/>
                  </a:lnTo>
                  <a:lnTo>
                    <a:pt x="71" y="110"/>
                  </a:lnTo>
                  <a:lnTo>
                    <a:pt x="104" y="102"/>
                  </a:lnTo>
                  <a:lnTo>
                    <a:pt x="125" y="97"/>
                  </a:lnTo>
                  <a:lnTo>
                    <a:pt x="150" y="92"/>
                  </a:lnTo>
                  <a:lnTo>
                    <a:pt x="175" y="90"/>
                  </a:lnTo>
                  <a:lnTo>
                    <a:pt x="201" y="89"/>
                  </a:lnTo>
                  <a:lnTo>
                    <a:pt x="201" y="89"/>
                  </a:lnTo>
                  <a:lnTo>
                    <a:pt x="222" y="90"/>
                  </a:lnTo>
                  <a:lnTo>
                    <a:pt x="240" y="92"/>
                  </a:lnTo>
                  <a:lnTo>
                    <a:pt x="248" y="95"/>
                  </a:lnTo>
                  <a:lnTo>
                    <a:pt x="257" y="97"/>
                  </a:lnTo>
                  <a:lnTo>
                    <a:pt x="263" y="100"/>
                  </a:lnTo>
                  <a:lnTo>
                    <a:pt x="269" y="105"/>
                  </a:lnTo>
                  <a:lnTo>
                    <a:pt x="275" y="110"/>
                  </a:lnTo>
                  <a:lnTo>
                    <a:pt x="280" y="114"/>
                  </a:lnTo>
                  <a:lnTo>
                    <a:pt x="283" y="121"/>
                  </a:lnTo>
                  <a:lnTo>
                    <a:pt x="286" y="128"/>
                  </a:lnTo>
                  <a:lnTo>
                    <a:pt x="289" y="135"/>
                  </a:lnTo>
                  <a:lnTo>
                    <a:pt x="291" y="144"/>
                  </a:lnTo>
                  <a:lnTo>
                    <a:pt x="292" y="153"/>
                  </a:lnTo>
                  <a:lnTo>
                    <a:pt x="292" y="164"/>
                  </a:lnTo>
                  <a:lnTo>
                    <a:pt x="292" y="197"/>
                  </a:lnTo>
                  <a:lnTo>
                    <a:pt x="201" y="197"/>
                  </a:lnTo>
                  <a:lnTo>
                    <a:pt x="201" y="197"/>
                  </a:lnTo>
                  <a:lnTo>
                    <a:pt x="174" y="198"/>
                  </a:lnTo>
                  <a:lnTo>
                    <a:pt x="148" y="201"/>
                  </a:lnTo>
                  <a:lnTo>
                    <a:pt x="125" y="204"/>
                  </a:lnTo>
                  <a:lnTo>
                    <a:pt x="105" y="210"/>
                  </a:lnTo>
                  <a:lnTo>
                    <a:pt x="86" y="216"/>
                  </a:lnTo>
                  <a:lnTo>
                    <a:pt x="69" y="224"/>
                  </a:lnTo>
                  <a:lnTo>
                    <a:pt x="55" y="232"/>
                  </a:lnTo>
                  <a:lnTo>
                    <a:pt x="43" y="242"/>
                  </a:lnTo>
                  <a:lnTo>
                    <a:pt x="32" y="253"/>
                  </a:lnTo>
                  <a:lnTo>
                    <a:pt x="23" y="264"/>
                  </a:lnTo>
                  <a:lnTo>
                    <a:pt x="16" y="276"/>
                  </a:lnTo>
                  <a:lnTo>
                    <a:pt x="10" y="288"/>
                  </a:lnTo>
                  <a:lnTo>
                    <a:pt x="6" y="302"/>
                  </a:lnTo>
                  <a:lnTo>
                    <a:pt x="2" y="316"/>
                  </a:lnTo>
                  <a:lnTo>
                    <a:pt x="1" y="330"/>
                  </a:lnTo>
                  <a:lnTo>
                    <a:pt x="0" y="344"/>
                  </a:lnTo>
                  <a:lnTo>
                    <a:pt x="0" y="344"/>
                  </a:lnTo>
                  <a:lnTo>
                    <a:pt x="1" y="362"/>
                  </a:lnTo>
                  <a:lnTo>
                    <a:pt x="3" y="380"/>
                  </a:lnTo>
                  <a:lnTo>
                    <a:pt x="8" y="395"/>
                  </a:lnTo>
                  <a:lnTo>
                    <a:pt x="14" y="408"/>
                  </a:lnTo>
                  <a:lnTo>
                    <a:pt x="22" y="421"/>
                  </a:lnTo>
                  <a:lnTo>
                    <a:pt x="30" y="433"/>
                  </a:lnTo>
                  <a:lnTo>
                    <a:pt x="39" y="442"/>
                  </a:lnTo>
                  <a:lnTo>
                    <a:pt x="51" y="450"/>
                  </a:lnTo>
                  <a:lnTo>
                    <a:pt x="61" y="458"/>
                  </a:lnTo>
                  <a:lnTo>
                    <a:pt x="74" y="464"/>
                  </a:lnTo>
                  <a:lnTo>
                    <a:pt x="86" y="468"/>
                  </a:lnTo>
                  <a:lnTo>
                    <a:pt x="100" y="473"/>
                  </a:lnTo>
                  <a:lnTo>
                    <a:pt x="114" y="475"/>
                  </a:lnTo>
                  <a:lnTo>
                    <a:pt x="128" y="478"/>
                  </a:lnTo>
                  <a:lnTo>
                    <a:pt x="141" y="479"/>
                  </a:lnTo>
                  <a:lnTo>
                    <a:pt x="155" y="480"/>
                  </a:lnTo>
                  <a:lnTo>
                    <a:pt x="155" y="480"/>
                  </a:lnTo>
                  <a:lnTo>
                    <a:pt x="170" y="479"/>
                  </a:lnTo>
                  <a:lnTo>
                    <a:pt x="185" y="478"/>
                  </a:lnTo>
                  <a:lnTo>
                    <a:pt x="213" y="474"/>
                  </a:lnTo>
                  <a:lnTo>
                    <a:pt x="236" y="468"/>
                  </a:lnTo>
                  <a:lnTo>
                    <a:pt x="255" y="462"/>
                  </a:lnTo>
                  <a:lnTo>
                    <a:pt x="271" y="456"/>
                  </a:lnTo>
                  <a:lnTo>
                    <a:pt x="284" y="450"/>
                  </a:lnTo>
                  <a:lnTo>
                    <a:pt x="292" y="445"/>
                  </a:lnTo>
                  <a:lnTo>
                    <a:pt x="297" y="444"/>
                  </a:lnTo>
                  <a:lnTo>
                    <a:pt x="297" y="444"/>
                  </a:lnTo>
                  <a:lnTo>
                    <a:pt x="299" y="445"/>
                  </a:lnTo>
                  <a:lnTo>
                    <a:pt x="304" y="447"/>
                  </a:lnTo>
                  <a:lnTo>
                    <a:pt x="311" y="450"/>
                  </a:lnTo>
                  <a:lnTo>
                    <a:pt x="320" y="453"/>
                  </a:lnTo>
                  <a:lnTo>
                    <a:pt x="332" y="457"/>
                  </a:lnTo>
                  <a:lnTo>
                    <a:pt x="350" y="460"/>
                  </a:lnTo>
                  <a:lnTo>
                    <a:pt x="370" y="462"/>
                  </a:lnTo>
                  <a:lnTo>
                    <a:pt x="397" y="463"/>
                  </a:lnTo>
                  <a:lnTo>
                    <a:pt x="397" y="137"/>
                  </a:lnTo>
                  <a:lnTo>
                    <a:pt x="397" y="137"/>
                  </a:lnTo>
                  <a:lnTo>
                    <a:pt x="397" y="119"/>
                  </a:lnTo>
                  <a:lnTo>
                    <a:pt x="395" y="103"/>
                  </a:lnTo>
                  <a:lnTo>
                    <a:pt x="391" y="88"/>
                  </a:lnTo>
                  <a:lnTo>
                    <a:pt x="387" y="74"/>
                  </a:lnTo>
                  <a:lnTo>
                    <a:pt x="380" y="62"/>
                  </a:lnTo>
                  <a:lnTo>
                    <a:pt x="373" y="51"/>
                  </a:lnTo>
                  <a:lnTo>
                    <a:pt x="364" y="40"/>
                  </a:lnTo>
                  <a:lnTo>
                    <a:pt x="353" y="32"/>
                  </a:lnTo>
                  <a:lnTo>
                    <a:pt x="343" y="24"/>
                  </a:lnTo>
                  <a:lnTo>
                    <a:pt x="330" y="17"/>
                  </a:lnTo>
                  <a:lnTo>
                    <a:pt x="316" y="13"/>
                  </a:lnTo>
                  <a:lnTo>
                    <a:pt x="301" y="8"/>
                  </a:lnTo>
                  <a:lnTo>
                    <a:pt x="285" y="5"/>
                  </a:lnTo>
                  <a:lnTo>
                    <a:pt x="268" y="2"/>
                  </a:lnTo>
                  <a:lnTo>
                    <a:pt x="251" y="1"/>
                  </a:lnTo>
                  <a:lnTo>
                    <a:pt x="23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22" name="Freeform 10"/>
            <p:cNvSpPr>
              <a:spLocks/>
            </p:cNvSpPr>
            <p:nvPr userDrawn="1"/>
          </p:nvSpPr>
          <p:spPr bwMode="auto">
            <a:xfrm>
              <a:off x="4721" y="379"/>
              <a:ext cx="64" cy="44"/>
            </a:xfrm>
            <a:custGeom>
              <a:avLst/>
              <a:gdLst>
                <a:gd name="T0" fmla="*/ 192 w 192"/>
                <a:gd name="T1" fmla="*/ 105 h 130"/>
                <a:gd name="T2" fmla="*/ 192 w 192"/>
                <a:gd name="T3" fmla="*/ 105 h 130"/>
                <a:gd name="T4" fmla="*/ 170 w 192"/>
                <a:gd name="T5" fmla="*/ 112 h 130"/>
                <a:gd name="T6" fmla="*/ 140 w 192"/>
                <a:gd name="T7" fmla="*/ 121 h 130"/>
                <a:gd name="T8" fmla="*/ 124 w 192"/>
                <a:gd name="T9" fmla="*/ 124 h 130"/>
                <a:gd name="T10" fmla="*/ 107 w 192"/>
                <a:gd name="T11" fmla="*/ 128 h 130"/>
                <a:gd name="T12" fmla="*/ 91 w 192"/>
                <a:gd name="T13" fmla="*/ 130 h 130"/>
                <a:gd name="T14" fmla="*/ 76 w 192"/>
                <a:gd name="T15" fmla="*/ 130 h 130"/>
                <a:gd name="T16" fmla="*/ 76 w 192"/>
                <a:gd name="T17" fmla="*/ 130 h 130"/>
                <a:gd name="T18" fmla="*/ 60 w 192"/>
                <a:gd name="T19" fmla="*/ 130 h 130"/>
                <a:gd name="T20" fmla="*/ 46 w 192"/>
                <a:gd name="T21" fmla="*/ 128 h 130"/>
                <a:gd name="T22" fmla="*/ 32 w 192"/>
                <a:gd name="T23" fmla="*/ 123 h 130"/>
                <a:gd name="T24" fmla="*/ 26 w 192"/>
                <a:gd name="T25" fmla="*/ 121 h 130"/>
                <a:gd name="T26" fmla="*/ 22 w 192"/>
                <a:gd name="T27" fmla="*/ 117 h 130"/>
                <a:gd name="T28" fmla="*/ 17 w 192"/>
                <a:gd name="T29" fmla="*/ 113 h 130"/>
                <a:gd name="T30" fmla="*/ 13 w 192"/>
                <a:gd name="T31" fmla="*/ 109 h 130"/>
                <a:gd name="T32" fmla="*/ 9 w 192"/>
                <a:gd name="T33" fmla="*/ 104 h 130"/>
                <a:gd name="T34" fmla="*/ 6 w 192"/>
                <a:gd name="T35" fmla="*/ 98 h 130"/>
                <a:gd name="T36" fmla="*/ 3 w 192"/>
                <a:gd name="T37" fmla="*/ 92 h 130"/>
                <a:gd name="T38" fmla="*/ 1 w 192"/>
                <a:gd name="T39" fmla="*/ 85 h 130"/>
                <a:gd name="T40" fmla="*/ 0 w 192"/>
                <a:gd name="T41" fmla="*/ 77 h 130"/>
                <a:gd name="T42" fmla="*/ 0 w 192"/>
                <a:gd name="T43" fmla="*/ 69 h 130"/>
                <a:gd name="T44" fmla="*/ 0 w 192"/>
                <a:gd name="T45" fmla="*/ 69 h 130"/>
                <a:gd name="T46" fmla="*/ 1 w 192"/>
                <a:gd name="T47" fmla="*/ 55 h 130"/>
                <a:gd name="T48" fmla="*/ 5 w 192"/>
                <a:gd name="T49" fmla="*/ 42 h 130"/>
                <a:gd name="T50" fmla="*/ 7 w 192"/>
                <a:gd name="T51" fmla="*/ 37 h 130"/>
                <a:gd name="T52" fmla="*/ 10 w 192"/>
                <a:gd name="T53" fmla="*/ 31 h 130"/>
                <a:gd name="T54" fmla="*/ 14 w 192"/>
                <a:gd name="T55" fmla="*/ 26 h 130"/>
                <a:gd name="T56" fmla="*/ 18 w 192"/>
                <a:gd name="T57" fmla="*/ 22 h 130"/>
                <a:gd name="T58" fmla="*/ 24 w 192"/>
                <a:gd name="T59" fmla="*/ 18 h 130"/>
                <a:gd name="T60" fmla="*/ 30 w 192"/>
                <a:gd name="T61" fmla="*/ 15 h 130"/>
                <a:gd name="T62" fmla="*/ 37 w 192"/>
                <a:gd name="T63" fmla="*/ 11 h 130"/>
                <a:gd name="T64" fmla="*/ 44 w 192"/>
                <a:gd name="T65" fmla="*/ 9 h 130"/>
                <a:gd name="T66" fmla="*/ 61 w 192"/>
                <a:gd name="T67" fmla="*/ 5 h 130"/>
                <a:gd name="T68" fmla="*/ 82 w 192"/>
                <a:gd name="T69" fmla="*/ 3 h 130"/>
                <a:gd name="T70" fmla="*/ 192 w 192"/>
                <a:gd name="T71" fmla="*/ 0 h 130"/>
                <a:gd name="T72" fmla="*/ 192 w 192"/>
                <a:gd name="T73" fmla="*/ 105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92" h="130">
                  <a:moveTo>
                    <a:pt x="192" y="105"/>
                  </a:moveTo>
                  <a:lnTo>
                    <a:pt x="192" y="105"/>
                  </a:lnTo>
                  <a:lnTo>
                    <a:pt x="170" y="112"/>
                  </a:lnTo>
                  <a:lnTo>
                    <a:pt x="140" y="121"/>
                  </a:lnTo>
                  <a:lnTo>
                    <a:pt x="124" y="124"/>
                  </a:lnTo>
                  <a:lnTo>
                    <a:pt x="107" y="128"/>
                  </a:lnTo>
                  <a:lnTo>
                    <a:pt x="91" y="130"/>
                  </a:lnTo>
                  <a:lnTo>
                    <a:pt x="76" y="130"/>
                  </a:lnTo>
                  <a:lnTo>
                    <a:pt x="76" y="130"/>
                  </a:lnTo>
                  <a:lnTo>
                    <a:pt x="60" y="130"/>
                  </a:lnTo>
                  <a:lnTo>
                    <a:pt x="46" y="128"/>
                  </a:lnTo>
                  <a:lnTo>
                    <a:pt x="32" y="123"/>
                  </a:lnTo>
                  <a:lnTo>
                    <a:pt x="26" y="121"/>
                  </a:lnTo>
                  <a:lnTo>
                    <a:pt x="22" y="117"/>
                  </a:lnTo>
                  <a:lnTo>
                    <a:pt x="17" y="113"/>
                  </a:lnTo>
                  <a:lnTo>
                    <a:pt x="13" y="109"/>
                  </a:lnTo>
                  <a:lnTo>
                    <a:pt x="9" y="104"/>
                  </a:lnTo>
                  <a:lnTo>
                    <a:pt x="6" y="98"/>
                  </a:lnTo>
                  <a:lnTo>
                    <a:pt x="3" y="92"/>
                  </a:lnTo>
                  <a:lnTo>
                    <a:pt x="1" y="85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0" y="69"/>
                  </a:lnTo>
                  <a:lnTo>
                    <a:pt x="1" y="55"/>
                  </a:lnTo>
                  <a:lnTo>
                    <a:pt x="5" y="42"/>
                  </a:lnTo>
                  <a:lnTo>
                    <a:pt x="7" y="37"/>
                  </a:lnTo>
                  <a:lnTo>
                    <a:pt x="10" y="31"/>
                  </a:lnTo>
                  <a:lnTo>
                    <a:pt x="14" y="26"/>
                  </a:lnTo>
                  <a:lnTo>
                    <a:pt x="18" y="22"/>
                  </a:lnTo>
                  <a:lnTo>
                    <a:pt x="24" y="18"/>
                  </a:lnTo>
                  <a:lnTo>
                    <a:pt x="30" y="15"/>
                  </a:lnTo>
                  <a:lnTo>
                    <a:pt x="37" y="11"/>
                  </a:lnTo>
                  <a:lnTo>
                    <a:pt x="44" y="9"/>
                  </a:lnTo>
                  <a:lnTo>
                    <a:pt x="61" y="5"/>
                  </a:lnTo>
                  <a:lnTo>
                    <a:pt x="82" y="3"/>
                  </a:lnTo>
                  <a:lnTo>
                    <a:pt x="192" y="0"/>
                  </a:lnTo>
                  <a:lnTo>
                    <a:pt x="192" y="105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23" name="Freeform 11"/>
            <p:cNvSpPr>
              <a:spLocks/>
            </p:cNvSpPr>
            <p:nvPr userDrawn="1"/>
          </p:nvSpPr>
          <p:spPr bwMode="auto">
            <a:xfrm>
              <a:off x="4687" y="290"/>
              <a:ext cx="133" cy="160"/>
            </a:xfrm>
            <a:custGeom>
              <a:avLst/>
              <a:gdLst>
                <a:gd name="T0" fmla="*/ 231 w 397"/>
                <a:gd name="T1" fmla="*/ 0 h 480"/>
                <a:gd name="T2" fmla="*/ 165 w 397"/>
                <a:gd name="T3" fmla="*/ 5 h 480"/>
                <a:gd name="T4" fmla="*/ 109 w 397"/>
                <a:gd name="T5" fmla="*/ 14 h 480"/>
                <a:gd name="T6" fmla="*/ 65 w 397"/>
                <a:gd name="T7" fmla="*/ 25 h 480"/>
                <a:gd name="T8" fmla="*/ 37 w 397"/>
                <a:gd name="T9" fmla="*/ 37 h 480"/>
                <a:gd name="T10" fmla="*/ 58 w 397"/>
                <a:gd name="T11" fmla="*/ 114 h 480"/>
                <a:gd name="T12" fmla="*/ 103 w 397"/>
                <a:gd name="T13" fmla="*/ 102 h 480"/>
                <a:gd name="T14" fmla="*/ 148 w 397"/>
                <a:gd name="T15" fmla="*/ 92 h 480"/>
                <a:gd name="T16" fmla="*/ 200 w 397"/>
                <a:gd name="T17" fmla="*/ 89 h 480"/>
                <a:gd name="T18" fmla="*/ 222 w 397"/>
                <a:gd name="T19" fmla="*/ 90 h 480"/>
                <a:gd name="T20" fmla="*/ 248 w 397"/>
                <a:gd name="T21" fmla="*/ 95 h 480"/>
                <a:gd name="T22" fmla="*/ 262 w 397"/>
                <a:gd name="T23" fmla="*/ 100 h 480"/>
                <a:gd name="T24" fmla="*/ 274 w 397"/>
                <a:gd name="T25" fmla="*/ 110 h 480"/>
                <a:gd name="T26" fmla="*/ 283 w 397"/>
                <a:gd name="T27" fmla="*/ 121 h 480"/>
                <a:gd name="T28" fmla="*/ 289 w 397"/>
                <a:gd name="T29" fmla="*/ 135 h 480"/>
                <a:gd name="T30" fmla="*/ 291 w 397"/>
                <a:gd name="T31" fmla="*/ 153 h 480"/>
                <a:gd name="T32" fmla="*/ 292 w 397"/>
                <a:gd name="T33" fmla="*/ 197 h 480"/>
                <a:gd name="T34" fmla="*/ 200 w 397"/>
                <a:gd name="T35" fmla="*/ 197 h 480"/>
                <a:gd name="T36" fmla="*/ 147 w 397"/>
                <a:gd name="T37" fmla="*/ 201 h 480"/>
                <a:gd name="T38" fmla="*/ 103 w 397"/>
                <a:gd name="T39" fmla="*/ 210 h 480"/>
                <a:gd name="T40" fmla="*/ 69 w 397"/>
                <a:gd name="T41" fmla="*/ 224 h 480"/>
                <a:gd name="T42" fmla="*/ 42 w 397"/>
                <a:gd name="T43" fmla="*/ 242 h 480"/>
                <a:gd name="T44" fmla="*/ 23 w 397"/>
                <a:gd name="T45" fmla="*/ 264 h 480"/>
                <a:gd name="T46" fmla="*/ 9 w 397"/>
                <a:gd name="T47" fmla="*/ 288 h 480"/>
                <a:gd name="T48" fmla="*/ 2 w 397"/>
                <a:gd name="T49" fmla="*/ 316 h 480"/>
                <a:gd name="T50" fmla="*/ 0 w 397"/>
                <a:gd name="T51" fmla="*/ 344 h 480"/>
                <a:gd name="T52" fmla="*/ 1 w 397"/>
                <a:gd name="T53" fmla="*/ 362 h 480"/>
                <a:gd name="T54" fmla="*/ 8 w 397"/>
                <a:gd name="T55" fmla="*/ 395 h 480"/>
                <a:gd name="T56" fmla="*/ 20 w 397"/>
                <a:gd name="T57" fmla="*/ 421 h 480"/>
                <a:gd name="T58" fmla="*/ 39 w 397"/>
                <a:gd name="T59" fmla="*/ 442 h 480"/>
                <a:gd name="T60" fmla="*/ 61 w 397"/>
                <a:gd name="T61" fmla="*/ 458 h 480"/>
                <a:gd name="T62" fmla="*/ 86 w 397"/>
                <a:gd name="T63" fmla="*/ 468 h 480"/>
                <a:gd name="T64" fmla="*/ 113 w 397"/>
                <a:gd name="T65" fmla="*/ 475 h 480"/>
                <a:gd name="T66" fmla="*/ 140 w 397"/>
                <a:gd name="T67" fmla="*/ 479 h 480"/>
                <a:gd name="T68" fmla="*/ 154 w 397"/>
                <a:gd name="T69" fmla="*/ 480 h 480"/>
                <a:gd name="T70" fmla="*/ 185 w 397"/>
                <a:gd name="T71" fmla="*/ 478 h 480"/>
                <a:gd name="T72" fmla="*/ 236 w 397"/>
                <a:gd name="T73" fmla="*/ 468 h 480"/>
                <a:gd name="T74" fmla="*/ 271 w 397"/>
                <a:gd name="T75" fmla="*/ 456 h 480"/>
                <a:gd name="T76" fmla="*/ 292 w 397"/>
                <a:gd name="T77" fmla="*/ 445 h 480"/>
                <a:gd name="T78" fmla="*/ 297 w 397"/>
                <a:gd name="T79" fmla="*/ 444 h 480"/>
                <a:gd name="T80" fmla="*/ 302 w 397"/>
                <a:gd name="T81" fmla="*/ 447 h 480"/>
                <a:gd name="T82" fmla="*/ 318 w 397"/>
                <a:gd name="T83" fmla="*/ 453 h 480"/>
                <a:gd name="T84" fmla="*/ 348 w 397"/>
                <a:gd name="T85" fmla="*/ 460 h 480"/>
                <a:gd name="T86" fmla="*/ 397 w 397"/>
                <a:gd name="T87" fmla="*/ 463 h 480"/>
                <a:gd name="T88" fmla="*/ 397 w 397"/>
                <a:gd name="T89" fmla="*/ 137 h 480"/>
                <a:gd name="T90" fmla="*/ 394 w 397"/>
                <a:gd name="T91" fmla="*/ 103 h 480"/>
                <a:gd name="T92" fmla="*/ 385 w 397"/>
                <a:gd name="T93" fmla="*/ 74 h 480"/>
                <a:gd name="T94" fmla="*/ 371 w 397"/>
                <a:gd name="T95" fmla="*/ 51 h 480"/>
                <a:gd name="T96" fmla="*/ 353 w 397"/>
                <a:gd name="T97" fmla="*/ 32 h 480"/>
                <a:gd name="T98" fmla="*/ 329 w 397"/>
                <a:gd name="T99" fmla="*/ 17 h 480"/>
                <a:gd name="T100" fmla="*/ 301 w 397"/>
                <a:gd name="T101" fmla="*/ 8 h 480"/>
                <a:gd name="T102" fmla="*/ 268 w 397"/>
                <a:gd name="T103" fmla="*/ 2 h 480"/>
                <a:gd name="T104" fmla="*/ 231 w 397"/>
                <a:gd name="T105" fmla="*/ 0 h 4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97" h="480">
                  <a:moveTo>
                    <a:pt x="231" y="0"/>
                  </a:moveTo>
                  <a:lnTo>
                    <a:pt x="231" y="0"/>
                  </a:lnTo>
                  <a:lnTo>
                    <a:pt x="196" y="1"/>
                  </a:lnTo>
                  <a:lnTo>
                    <a:pt x="165" y="5"/>
                  </a:lnTo>
                  <a:lnTo>
                    <a:pt x="136" y="8"/>
                  </a:lnTo>
                  <a:lnTo>
                    <a:pt x="109" y="14"/>
                  </a:lnTo>
                  <a:lnTo>
                    <a:pt x="86" y="20"/>
                  </a:lnTo>
                  <a:lnTo>
                    <a:pt x="65" y="25"/>
                  </a:lnTo>
                  <a:lnTo>
                    <a:pt x="49" y="31"/>
                  </a:lnTo>
                  <a:lnTo>
                    <a:pt x="37" y="37"/>
                  </a:lnTo>
                  <a:lnTo>
                    <a:pt x="58" y="114"/>
                  </a:lnTo>
                  <a:lnTo>
                    <a:pt x="58" y="114"/>
                  </a:lnTo>
                  <a:lnTo>
                    <a:pt x="71" y="110"/>
                  </a:lnTo>
                  <a:lnTo>
                    <a:pt x="103" y="102"/>
                  </a:lnTo>
                  <a:lnTo>
                    <a:pt x="124" y="97"/>
                  </a:lnTo>
                  <a:lnTo>
                    <a:pt x="148" y="92"/>
                  </a:lnTo>
                  <a:lnTo>
                    <a:pt x="173" y="90"/>
                  </a:lnTo>
                  <a:lnTo>
                    <a:pt x="200" y="89"/>
                  </a:lnTo>
                  <a:lnTo>
                    <a:pt x="200" y="89"/>
                  </a:lnTo>
                  <a:lnTo>
                    <a:pt x="222" y="90"/>
                  </a:lnTo>
                  <a:lnTo>
                    <a:pt x="240" y="92"/>
                  </a:lnTo>
                  <a:lnTo>
                    <a:pt x="248" y="95"/>
                  </a:lnTo>
                  <a:lnTo>
                    <a:pt x="255" y="97"/>
                  </a:lnTo>
                  <a:lnTo>
                    <a:pt x="262" y="100"/>
                  </a:lnTo>
                  <a:lnTo>
                    <a:pt x="269" y="105"/>
                  </a:lnTo>
                  <a:lnTo>
                    <a:pt x="274" y="110"/>
                  </a:lnTo>
                  <a:lnTo>
                    <a:pt x="278" y="114"/>
                  </a:lnTo>
                  <a:lnTo>
                    <a:pt x="283" y="121"/>
                  </a:lnTo>
                  <a:lnTo>
                    <a:pt x="286" y="128"/>
                  </a:lnTo>
                  <a:lnTo>
                    <a:pt x="289" y="135"/>
                  </a:lnTo>
                  <a:lnTo>
                    <a:pt x="290" y="144"/>
                  </a:lnTo>
                  <a:lnTo>
                    <a:pt x="291" y="153"/>
                  </a:lnTo>
                  <a:lnTo>
                    <a:pt x="292" y="164"/>
                  </a:lnTo>
                  <a:lnTo>
                    <a:pt x="292" y="197"/>
                  </a:lnTo>
                  <a:lnTo>
                    <a:pt x="200" y="197"/>
                  </a:lnTo>
                  <a:lnTo>
                    <a:pt x="200" y="197"/>
                  </a:lnTo>
                  <a:lnTo>
                    <a:pt x="172" y="198"/>
                  </a:lnTo>
                  <a:lnTo>
                    <a:pt x="147" y="201"/>
                  </a:lnTo>
                  <a:lnTo>
                    <a:pt x="124" y="204"/>
                  </a:lnTo>
                  <a:lnTo>
                    <a:pt x="103" y="210"/>
                  </a:lnTo>
                  <a:lnTo>
                    <a:pt x="85" y="216"/>
                  </a:lnTo>
                  <a:lnTo>
                    <a:pt x="69" y="224"/>
                  </a:lnTo>
                  <a:lnTo>
                    <a:pt x="55" y="232"/>
                  </a:lnTo>
                  <a:lnTo>
                    <a:pt x="42" y="242"/>
                  </a:lnTo>
                  <a:lnTo>
                    <a:pt x="31" y="253"/>
                  </a:lnTo>
                  <a:lnTo>
                    <a:pt x="23" y="264"/>
                  </a:lnTo>
                  <a:lnTo>
                    <a:pt x="15" y="276"/>
                  </a:lnTo>
                  <a:lnTo>
                    <a:pt x="9" y="288"/>
                  </a:lnTo>
                  <a:lnTo>
                    <a:pt x="6" y="302"/>
                  </a:lnTo>
                  <a:lnTo>
                    <a:pt x="2" y="316"/>
                  </a:lnTo>
                  <a:lnTo>
                    <a:pt x="0" y="330"/>
                  </a:lnTo>
                  <a:lnTo>
                    <a:pt x="0" y="344"/>
                  </a:lnTo>
                  <a:lnTo>
                    <a:pt x="0" y="344"/>
                  </a:lnTo>
                  <a:lnTo>
                    <a:pt x="1" y="362"/>
                  </a:lnTo>
                  <a:lnTo>
                    <a:pt x="3" y="380"/>
                  </a:lnTo>
                  <a:lnTo>
                    <a:pt x="8" y="395"/>
                  </a:lnTo>
                  <a:lnTo>
                    <a:pt x="14" y="408"/>
                  </a:lnTo>
                  <a:lnTo>
                    <a:pt x="20" y="421"/>
                  </a:lnTo>
                  <a:lnTo>
                    <a:pt x="30" y="433"/>
                  </a:lnTo>
                  <a:lnTo>
                    <a:pt x="39" y="442"/>
                  </a:lnTo>
                  <a:lnTo>
                    <a:pt x="49" y="450"/>
                  </a:lnTo>
                  <a:lnTo>
                    <a:pt x="61" y="458"/>
                  </a:lnTo>
                  <a:lnTo>
                    <a:pt x="73" y="464"/>
                  </a:lnTo>
                  <a:lnTo>
                    <a:pt x="86" y="468"/>
                  </a:lnTo>
                  <a:lnTo>
                    <a:pt x="99" y="473"/>
                  </a:lnTo>
                  <a:lnTo>
                    <a:pt x="113" y="475"/>
                  </a:lnTo>
                  <a:lnTo>
                    <a:pt x="126" y="478"/>
                  </a:lnTo>
                  <a:lnTo>
                    <a:pt x="140" y="479"/>
                  </a:lnTo>
                  <a:lnTo>
                    <a:pt x="154" y="480"/>
                  </a:lnTo>
                  <a:lnTo>
                    <a:pt x="154" y="480"/>
                  </a:lnTo>
                  <a:lnTo>
                    <a:pt x="170" y="479"/>
                  </a:lnTo>
                  <a:lnTo>
                    <a:pt x="185" y="478"/>
                  </a:lnTo>
                  <a:lnTo>
                    <a:pt x="211" y="474"/>
                  </a:lnTo>
                  <a:lnTo>
                    <a:pt x="236" y="468"/>
                  </a:lnTo>
                  <a:lnTo>
                    <a:pt x="255" y="462"/>
                  </a:lnTo>
                  <a:lnTo>
                    <a:pt x="271" y="456"/>
                  </a:lnTo>
                  <a:lnTo>
                    <a:pt x="284" y="450"/>
                  </a:lnTo>
                  <a:lnTo>
                    <a:pt x="292" y="445"/>
                  </a:lnTo>
                  <a:lnTo>
                    <a:pt x="297" y="444"/>
                  </a:lnTo>
                  <a:lnTo>
                    <a:pt x="297" y="444"/>
                  </a:lnTo>
                  <a:lnTo>
                    <a:pt x="299" y="445"/>
                  </a:lnTo>
                  <a:lnTo>
                    <a:pt x="302" y="447"/>
                  </a:lnTo>
                  <a:lnTo>
                    <a:pt x="309" y="450"/>
                  </a:lnTo>
                  <a:lnTo>
                    <a:pt x="318" y="453"/>
                  </a:lnTo>
                  <a:lnTo>
                    <a:pt x="332" y="457"/>
                  </a:lnTo>
                  <a:lnTo>
                    <a:pt x="348" y="460"/>
                  </a:lnTo>
                  <a:lnTo>
                    <a:pt x="370" y="462"/>
                  </a:lnTo>
                  <a:lnTo>
                    <a:pt x="397" y="463"/>
                  </a:lnTo>
                  <a:lnTo>
                    <a:pt x="397" y="137"/>
                  </a:lnTo>
                  <a:lnTo>
                    <a:pt x="397" y="137"/>
                  </a:lnTo>
                  <a:lnTo>
                    <a:pt x="397" y="119"/>
                  </a:lnTo>
                  <a:lnTo>
                    <a:pt x="394" y="103"/>
                  </a:lnTo>
                  <a:lnTo>
                    <a:pt x="391" y="88"/>
                  </a:lnTo>
                  <a:lnTo>
                    <a:pt x="385" y="74"/>
                  </a:lnTo>
                  <a:lnTo>
                    <a:pt x="379" y="62"/>
                  </a:lnTo>
                  <a:lnTo>
                    <a:pt x="371" y="51"/>
                  </a:lnTo>
                  <a:lnTo>
                    <a:pt x="363" y="40"/>
                  </a:lnTo>
                  <a:lnTo>
                    <a:pt x="353" y="32"/>
                  </a:lnTo>
                  <a:lnTo>
                    <a:pt x="341" y="24"/>
                  </a:lnTo>
                  <a:lnTo>
                    <a:pt x="329" y="17"/>
                  </a:lnTo>
                  <a:lnTo>
                    <a:pt x="316" y="13"/>
                  </a:lnTo>
                  <a:lnTo>
                    <a:pt x="301" y="8"/>
                  </a:lnTo>
                  <a:lnTo>
                    <a:pt x="285" y="5"/>
                  </a:lnTo>
                  <a:lnTo>
                    <a:pt x="268" y="2"/>
                  </a:lnTo>
                  <a:lnTo>
                    <a:pt x="249" y="1"/>
                  </a:lnTo>
                  <a:lnTo>
                    <a:pt x="23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24" name="Freeform 12"/>
            <p:cNvSpPr>
              <a:spLocks/>
            </p:cNvSpPr>
            <p:nvPr userDrawn="1"/>
          </p:nvSpPr>
          <p:spPr bwMode="auto">
            <a:xfrm>
              <a:off x="5211" y="292"/>
              <a:ext cx="140" cy="158"/>
            </a:xfrm>
            <a:custGeom>
              <a:avLst/>
              <a:gdLst>
                <a:gd name="T0" fmla="*/ 317 w 421"/>
                <a:gd name="T1" fmla="*/ 350 h 475"/>
                <a:gd name="T2" fmla="*/ 277 w 421"/>
                <a:gd name="T3" fmla="*/ 367 h 475"/>
                <a:gd name="T4" fmla="*/ 244 w 421"/>
                <a:gd name="T5" fmla="*/ 376 h 475"/>
                <a:gd name="T6" fmla="*/ 207 w 421"/>
                <a:gd name="T7" fmla="*/ 382 h 475"/>
                <a:gd name="T8" fmla="*/ 188 w 421"/>
                <a:gd name="T9" fmla="*/ 383 h 475"/>
                <a:gd name="T10" fmla="*/ 164 w 421"/>
                <a:gd name="T11" fmla="*/ 382 h 475"/>
                <a:gd name="T12" fmla="*/ 145 w 421"/>
                <a:gd name="T13" fmla="*/ 377 h 475"/>
                <a:gd name="T14" fmla="*/ 130 w 421"/>
                <a:gd name="T15" fmla="*/ 369 h 475"/>
                <a:gd name="T16" fmla="*/ 120 w 421"/>
                <a:gd name="T17" fmla="*/ 357 h 475"/>
                <a:gd name="T18" fmla="*/ 112 w 421"/>
                <a:gd name="T19" fmla="*/ 343 h 475"/>
                <a:gd name="T20" fmla="*/ 107 w 421"/>
                <a:gd name="T21" fmla="*/ 325 h 475"/>
                <a:gd name="T22" fmla="*/ 105 w 421"/>
                <a:gd name="T23" fmla="*/ 278 h 475"/>
                <a:gd name="T24" fmla="*/ 89 w 421"/>
                <a:gd name="T25" fmla="*/ 0 h 475"/>
                <a:gd name="T26" fmla="*/ 67 w 421"/>
                <a:gd name="T27" fmla="*/ 0 h 475"/>
                <a:gd name="T28" fmla="*/ 15 w 421"/>
                <a:gd name="T29" fmla="*/ 4 h 475"/>
                <a:gd name="T30" fmla="*/ 0 w 421"/>
                <a:gd name="T31" fmla="*/ 290 h 475"/>
                <a:gd name="T32" fmla="*/ 0 w 421"/>
                <a:gd name="T33" fmla="*/ 313 h 475"/>
                <a:gd name="T34" fmla="*/ 4 w 421"/>
                <a:gd name="T35" fmla="*/ 354 h 475"/>
                <a:gd name="T36" fmla="*/ 11 w 421"/>
                <a:gd name="T37" fmla="*/ 388 h 475"/>
                <a:gd name="T38" fmla="*/ 23 w 421"/>
                <a:gd name="T39" fmla="*/ 417 h 475"/>
                <a:gd name="T40" fmla="*/ 40 w 421"/>
                <a:gd name="T41" fmla="*/ 440 h 475"/>
                <a:gd name="T42" fmla="*/ 66 w 421"/>
                <a:gd name="T43" fmla="*/ 457 h 475"/>
                <a:gd name="T44" fmla="*/ 97 w 421"/>
                <a:gd name="T45" fmla="*/ 468 h 475"/>
                <a:gd name="T46" fmla="*/ 136 w 421"/>
                <a:gd name="T47" fmla="*/ 474 h 475"/>
                <a:gd name="T48" fmla="*/ 159 w 421"/>
                <a:gd name="T49" fmla="*/ 475 h 475"/>
                <a:gd name="T50" fmla="*/ 193 w 421"/>
                <a:gd name="T51" fmla="*/ 473 h 475"/>
                <a:gd name="T52" fmla="*/ 224 w 421"/>
                <a:gd name="T53" fmla="*/ 468 h 475"/>
                <a:gd name="T54" fmla="*/ 274 w 421"/>
                <a:gd name="T55" fmla="*/ 455 h 475"/>
                <a:gd name="T56" fmla="*/ 305 w 421"/>
                <a:gd name="T57" fmla="*/ 443 h 475"/>
                <a:gd name="T58" fmla="*/ 319 w 421"/>
                <a:gd name="T59" fmla="*/ 437 h 475"/>
                <a:gd name="T60" fmla="*/ 334 w 421"/>
                <a:gd name="T61" fmla="*/ 444 h 475"/>
                <a:gd name="T62" fmla="*/ 359 w 421"/>
                <a:gd name="T63" fmla="*/ 451 h 475"/>
                <a:gd name="T64" fmla="*/ 397 w 421"/>
                <a:gd name="T65" fmla="*/ 457 h 475"/>
                <a:gd name="T66" fmla="*/ 421 w 421"/>
                <a:gd name="T67" fmla="*/ 7 h 475"/>
                <a:gd name="T68" fmla="*/ 386 w 421"/>
                <a:gd name="T69" fmla="*/ 2 h 475"/>
                <a:gd name="T70" fmla="*/ 337 w 421"/>
                <a:gd name="T71" fmla="*/ 0 h 475"/>
                <a:gd name="T72" fmla="*/ 317 w 421"/>
                <a:gd name="T73" fmla="*/ 350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421" h="475">
                  <a:moveTo>
                    <a:pt x="317" y="350"/>
                  </a:moveTo>
                  <a:lnTo>
                    <a:pt x="317" y="350"/>
                  </a:lnTo>
                  <a:lnTo>
                    <a:pt x="292" y="361"/>
                  </a:lnTo>
                  <a:lnTo>
                    <a:pt x="277" y="367"/>
                  </a:lnTo>
                  <a:lnTo>
                    <a:pt x="261" y="371"/>
                  </a:lnTo>
                  <a:lnTo>
                    <a:pt x="244" y="376"/>
                  </a:lnTo>
                  <a:lnTo>
                    <a:pt x="226" y="379"/>
                  </a:lnTo>
                  <a:lnTo>
                    <a:pt x="207" y="382"/>
                  </a:lnTo>
                  <a:lnTo>
                    <a:pt x="188" y="383"/>
                  </a:lnTo>
                  <a:lnTo>
                    <a:pt x="188" y="383"/>
                  </a:lnTo>
                  <a:lnTo>
                    <a:pt x="175" y="383"/>
                  </a:lnTo>
                  <a:lnTo>
                    <a:pt x="164" y="382"/>
                  </a:lnTo>
                  <a:lnTo>
                    <a:pt x="153" y="379"/>
                  </a:lnTo>
                  <a:lnTo>
                    <a:pt x="145" y="377"/>
                  </a:lnTo>
                  <a:lnTo>
                    <a:pt x="137" y="373"/>
                  </a:lnTo>
                  <a:lnTo>
                    <a:pt x="130" y="369"/>
                  </a:lnTo>
                  <a:lnTo>
                    <a:pt x="124" y="363"/>
                  </a:lnTo>
                  <a:lnTo>
                    <a:pt x="120" y="357"/>
                  </a:lnTo>
                  <a:lnTo>
                    <a:pt x="115" y="350"/>
                  </a:lnTo>
                  <a:lnTo>
                    <a:pt x="112" y="343"/>
                  </a:lnTo>
                  <a:lnTo>
                    <a:pt x="109" y="334"/>
                  </a:lnTo>
                  <a:lnTo>
                    <a:pt x="107" y="325"/>
                  </a:lnTo>
                  <a:lnTo>
                    <a:pt x="105" y="303"/>
                  </a:lnTo>
                  <a:lnTo>
                    <a:pt x="105" y="278"/>
                  </a:lnTo>
                  <a:lnTo>
                    <a:pt x="105" y="0"/>
                  </a:lnTo>
                  <a:lnTo>
                    <a:pt x="89" y="0"/>
                  </a:lnTo>
                  <a:lnTo>
                    <a:pt x="89" y="0"/>
                  </a:lnTo>
                  <a:lnTo>
                    <a:pt x="67" y="0"/>
                  </a:lnTo>
                  <a:lnTo>
                    <a:pt x="40" y="2"/>
                  </a:lnTo>
                  <a:lnTo>
                    <a:pt x="15" y="4"/>
                  </a:lnTo>
                  <a:lnTo>
                    <a:pt x="0" y="7"/>
                  </a:lnTo>
                  <a:lnTo>
                    <a:pt x="0" y="290"/>
                  </a:lnTo>
                  <a:lnTo>
                    <a:pt x="0" y="290"/>
                  </a:lnTo>
                  <a:lnTo>
                    <a:pt x="0" y="313"/>
                  </a:lnTo>
                  <a:lnTo>
                    <a:pt x="1" y="334"/>
                  </a:lnTo>
                  <a:lnTo>
                    <a:pt x="4" y="354"/>
                  </a:lnTo>
                  <a:lnTo>
                    <a:pt x="6" y="372"/>
                  </a:lnTo>
                  <a:lnTo>
                    <a:pt x="11" y="388"/>
                  </a:lnTo>
                  <a:lnTo>
                    <a:pt x="16" y="403"/>
                  </a:lnTo>
                  <a:lnTo>
                    <a:pt x="23" y="417"/>
                  </a:lnTo>
                  <a:lnTo>
                    <a:pt x="31" y="429"/>
                  </a:lnTo>
                  <a:lnTo>
                    <a:pt x="40" y="440"/>
                  </a:lnTo>
                  <a:lnTo>
                    <a:pt x="52" y="450"/>
                  </a:lnTo>
                  <a:lnTo>
                    <a:pt x="66" y="457"/>
                  </a:lnTo>
                  <a:lnTo>
                    <a:pt x="80" y="463"/>
                  </a:lnTo>
                  <a:lnTo>
                    <a:pt x="97" y="468"/>
                  </a:lnTo>
                  <a:lnTo>
                    <a:pt x="115" y="472"/>
                  </a:lnTo>
                  <a:lnTo>
                    <a:pt x="136" y="474"/>
                  </a:lnTo>
                  <a:lnTo>
                    <a:pt x="159" y="475"/>
                  </a:lnTo>
                  <a:lnTo>
                    <a:pt x="159" y="475"/>
                  </a:lnTo>
                  <a:lnTo>
                    <a:pt x="177" y="474"/>
                  </a:lnTo>
                  <a:lnTo>
                    <a:pt x="193" y="473"/>
                  </a:lnTo>
                  <a:lnTo>
                    <a:pt x="210" y="472"/>
                  </a:lnTo>
                  <a:lnTo>
                    <a:pt x="224" y="468"/>
                  </a:lnTo>
                  <a:lnTo>
                    <a:pt x="251" y="462"/>
                  </a:lnTo>
                  <a:lnTo>
                    <a:pt x="274" y="455"/>
                  </a:lnTo>
                  <a:lnTo>
                    <a:pt x="292" y="448"/>
                  </a:lnTo>
                  <a:lnTo>
                    <a:pt x="305" y="443"/>
                  </a:lnTo>
                  <a:lnTo>
                    <a:pt x="319" y="437"/>
                  </a:lnTo>
                  <a:lnTo>
                    <a:pt x="319" y="437"/>
                  </a:lnTo>
                  <a:lnTo>
                    <a:pt x="326" y="440"/>
                  </a:lnTo>
                  <a:lnTo>
                    <a:pt x="334" y="444"/>
                  </a:lnTo>
                  <a:lnTo>
                    <a:pt x="345" y="447"/>
                  </a:lnTo>
                  <a:lnTo>
                    <a:pt x="359" y="451"/>
                  </a:lnTo>
                  <a:lnTo>
                    <a:pt x="376" y="454"/>
                  </a:lnTo>
                  <a:lnTo>
                    <a:pt x="397" y="457"/>
                  </a:lnTo>
                  <a:lnTo>
                    <a:pt x="421" y="458"/>
                  </a:lnTo>
                  <a:lnTo>
                    <a:pt x="421" y="7"/>
                  </a:lnTo>
                  <a:lnTo>
                    <a:pt x="421" y="7"/>
                  </a:lnTo>
                  <a:lnTo>
                    <a:pt x="386" y="2"/>
                  </a:lnTo>
                  <a:lnTo>
                    <a:pt x="360" y="1"/>
                  </a:lnTo>
                  <a:lnTo>
                    <a:pt x="337" y="0"/>
                  </a:lnTo>
                  <a:lnTo>
                    <a:pt x="317" y="0"/>
                  </a:lnTo>
                  <a:lnTo>
                    <a:pt x="317" y="35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25" name="Freeform 13"/>
            <p:cNvSpPr>
              <a:spLocks/>
            </p:cNvSpPr>
            <p:nvPr userDrawn="1"/>
          </p:nvSpPr>
          <p:spPr bwMode="auto">
            <a:xfrm>
              <a:off x="5392" y="290"/>
              <a:ext cx="117" cy="160"/>
            </a:xfrm>
            <a:custGeom>
              <a:avLst/>
              <a:gdLst>
                <a:gd name="T0" fmla="*/ 12 w 350"/>
                <a:gd name="T1" fmla="*/ 465 h 480"/>
                <a:gd name="T2" fmla="*/ 93 w 350"/>
                <a:gd name="T3" fmla="*/ 477 h 480"/>
                <a:gd name="T4" fmla="*/ 156 w 350"/>
                <a:gd name="T5" fmla="*/ 480 h 480"/>
                <a:gd name="T6" fmla="*/ 206 w 350"/>
                <a:gd name="T7" fmla="*/ 477 h 480"/>
                <a:gd name="T8" fmla="*/ 256 w 350"/>
                <a:gd name="T9" fmla="*/ 464 h 480"/>
                <a:gd name="T10" fmla="*/ 298 w 350"/>
                <a:gd name="T11" fmla="*/ 442 h 480"/>
                <a:gd name="T12" fmla="*/ 332 w 350"/>
                <a:gd name="T13" fmla="*/ 407 h 480"/>
                <a:gd name="T14" fmla="*/ 349 w 350"/>
                <a:gd name="T15" fmla="*/ 357 h 480"/>
                <a:gd name="T16" fmla="*/ 349 w 350"/>
                <a:gd name="T17" fmla="*/ 323 h 480"/>
                <a:gd name="T18" fmla="*/ 340 w 350"/>
                <a:gd name="T19" fmla="*/ 287 h 480"/>
                <a:gd name="T20" fmla="*/ 319 w 350"/>
                <a:gd name="T21" fmla="*/ 260 h 480"/>
                <a:gd name="T22" fmla="*/ 289 w 350"/>
                <a:gd name="T23" fmla="*/ 237 h 480"/>
                <a:gd name="T24" fmla="*/ 235 w 350"/>
                <a:gd name="T25" fmla="*/ 210 h 480"/>
                <a:gd name="T26" fmla="*/ 167 w 350"/>
                <a:gd name="T27" fmla="*/ 183 h 480"/>
                <a:gd name="T28" fmla="*/ 127 w 350"/>
                <a:gd name="T29" fmla="*/ 162 h 480"/>
                <a:gd name="T30" fmla="*/ 115 w 350"/>
                <a:gd name="T31" fmla="*/ 148 h 480"/>
                <a:gd name="T32" fmla="*/ 112 w 350"/>
                <a:gd name="T33" fmla="*/ 130 h 480"/>
                <a:gd name="T34" fmla="*/ 114 w 350"/>
                <a:gd name="T35" fmla="*/ 117 h 480"/>
                <a:gd name="T36" fmla="*/ 130 w 350"/>
                <a:gd name="T37" fmla="*/ 97 h 480"/>
                <a:gd name="T38" fmla="*/ 149 w 350"/>
                <a:gd name="T39" fmla="*/ 88 h 480"/>
                <a:gd name="T40" fmla="*/ 175 w 350"/>
                <a:gd name="T41" fmla="*/ 83 h 480"/>
                <a:gd name="T42" fmla="*/ 209 w 350"/>
                <a:gd name="T43" fmla="*/ 84 h 480"/>
                <a:gd name="T44" fmla="*/ 268 w 350"/>
                <a:gd name="T45" fmla="*/ 96 h 480"/>
                <a:gd name="T46" fmla="*/ 332 w 350"/>
                <a:gd name="T47" fmla="*/ 33 h 480"/>
                <a:gd name="T48" fmla="*/ 296 w 350"/>
                <a:gd name="T49" fmla="*/ 18 h 480"/>
                <a:gd name="T50" fmla="*/ 233 w 350"/>
                <a:gd name="T51" fmla="*/ 5 h 480"/>
                <a:gd name="T52" fmla="*/ 177 w 350"/>
                <a:gd name="T53" fmla="*/ 0 h 480"/>
                <a:gd name="T54" fmla="*/ 129 w 350"/>
                <a:gd name="T55" fmla="*/ 5 h 480"/>
                <a:gd name="T56" fmla="*/ 85 w 350"/>
                <a:gd name="T57" fmla="*/ 20 h 480"/>
                <a:gd name="T58" fmla="*/ 47 w 350"/>
                <a:gd name="T59" fmla="*/ 44 h 480"/>
                <a:gd name="T60" fmla="*/ 21 w 350"/>
                <a:gd name="T61" fmla="*/ 77 h 480"/>
                <a:gd name="T62" fmla="*/ 7 w 350"/>
                <a:gd name="T63" fmla="*/ 120 h 480"/>
                <a:gd name="T64" fmla="*/ 7 w 350"/>
                <a:gd name="T65" fmla="*/ 153 h 480"/>
                <a:gd name="T66" fmla="*/ 21 w 350"/>
                <a:gd name="T67" fmla="*/ 196 h 480"/>
                <a:gd name="T68" fmla="*/ 47 w 350"/>
                <a:gd name="T69" fmla="*/ 227 h 480"/>
                <a:gd name="T70" fmla="*/ 82 w 350"/>
                <a:gd name="T71" fmla="*/ 250 h 480"/>
                <a:gd name="T72" fmla="*/ 134 w 350"/>
                <a:gd name="T73" fmla="*/ 272 h 480"/>
                <a:gd name="T74" fmla="*/ 192 w 350"/>
                <a:gd name="T75" fmla="*/ 293 h 480"/>
                <a:gd name="T76" fmla="*/ 230 w 350"/>
                <a:gd name="T77" fmla="*/ 314 h 480"/>
                <a:gd name="T78" fmla="*/ 243 w 350"/>
                <a:gd name="T79" fmla="*/ 332 h 480"/>
                <a:gd name="T80" fmla="*/ 244 w 350"/>
                <a:gd name="T81" fmla="*/ 343 h 480"/>
                <a:gd name="T82" fmla="*/ 238 w 350"/>
                <a:gd name="T83" fmla="*/ 368 h 480"/>
                <a:gd name="T84" fmla="*/ 227 w 350"/>
                <a:gd name="T85" fmla="*/ 381 h 480"/>
                <a:gd name="T86" fmla="*/ 207 w 350"/>
                <a:gd name="T87" fmla="*/ 390 h 480"/>
                <a:gd name="T88" fmla="*/ 177 w 350"/>
                <a:gd name="T89" fmla="*/ 396 h 480"/>
                <a:gd name="T90" fmla="*/ 127 w 350"/>
                <a:gd name="T91" fmla="*/ 397 h 480"/>
                <a:gd name="T92" fmla="*/ 31 w 350"/>
                <a:gd name="T93" fmla="*/ 385 h 4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50" h="480">
                  <a:moveTo>
                    <a:pt x="0" y="463"/>
                  </a:moveTo>
                  <a:lnTo>
                    <a:pt x="0" y="463"/>
                  </a:lnTo>
                  <a:lnTo>
                    <a:pt x="12" y="465"/>
                  </a:lnTo>
                  <a:lnTo>
                    <a:pt x="44" y="471"/>
                  </a:lnTo>
                  <a:lnTo>
                    <a:pt x="67" y="474"/>
                  </a:lnTo>
                  <a:lnTo>
                    <a:pt x="93" y="477"/>
                  </a:lnTo>
                  <a:lnTo>
                    <a:pt x="123" y="479"/>
                  </a:lnTo>
                  <a:lnTo>
                    <a:pt x="156" y="480"/>
                  </a:lnTo>
                  <a:lnTo>
                    <a:pt x="156" y="480"/>
                  </a:lnTo>
                  <a:lnTo>
                    <a:pt x="173" y="479"/>
                  </a:lnTo>
                  <a:lnTo>
                    <a:pt x="189" y="478"/>
                  </a:lnTo>
                  <a:lnTo>
                    <a:pt x="206" y="477"/>
                  </a:lnTo>
                  <a:lnTo>
                    <a:pt x="222" y="473"/>
                  </a:lnTo>
                  <a:lnTo>
                    <a:pt x="240" y="470"/>
                  </a:lnTo>
                  <a:lnTo>
                    <a:pt x="256" y="464"/>
                  </a:lnTo>
                  <a:lnTo>
                    <a:pt x="271" y="458"/>
                  </a:lnTo>
                  <a:lnTo>
                    <a:pt x="286" y="451"/>
                  </a:lnTo>
                  <a:lnTo>
                    <a:pt x="298" y="442"/>
                  </a:lnTo>
                  <a:lnTo>
                    <a:pt x="311" y="432"/>
                  </a:lnTo>
                  <a:lnTo>
                    <a:pt x="322" y="420"/>
                  </a:lnTo>
                  <a:lnTo>
                    <a:pt x="332" y="407"/>
                  </a:lnTo>
                  <a:lnTo>
                    <a:pt x="340" y="392"/>
                  </a:lnTo>
                  <a:lnTo>
                    <a:pt x="345" y="375"/>
                  </a:lnTo>
                  <a:lnTo>
                    <a:pt x="349" y="357"/>
                  </a:lnTo>
                  <a:lnTo>
                    <a:pt x="350" y="337"/>
                  </a:lnTo>
                  <a:lnTo>
                    <a:pt x="350" y="337"/>
                  </a:lnTo>
                  <a:lnTo>
                    <a:pt x="349" y="323"/>
                  </a:lnTo>
                  <a:lnTo>
                    <a:pt x="348" y="310"/>
                  </a:lnTo>
                  <a:lnTo>
                    <a:pt x="344" y="299"/>
                  </a:lnTo>
                  <a:lnTo>
                    <a:pt x="340" y="287"/>
                  </a:lnTo>
                  <a:lnTo>
                    <a:pt x="334" y="278"/>
                  </a:lnTo>
                  <a:lnTo>
                    <a:pt x="327" y="268"/>
                  </a:lnTo>
                  <a:lnTo>
                    <a:pt x="319" y="260"/>
                  </a:lnTo>
                  <a:lnTo>
                    <a:pt x="311" y="252"/>
                  </a:lnTo>
                  <a:lnTo>
                    <a:pt x="301" y="243"/>
                  </a:lnTo>
                  <a:lnTo>
                    <a:pt x="289" y="237"/>
                  </a:lnTo>
                  <a:lnTo>
                    <a:pt x="278" y="228"/>
                  </a:lnTo>
                  <a:lnTo>
                    <a:pt x="264" y="223"/>
                  </a:lnTo>
                  <a:lnTo>
                    <a:pt x="235" y="210"/>
                  </a:lnTo>
                  <a:lnTo>
                    <a:pt x="203" y="197"/>
                  </a:lnTo>
                  <a:lnTo>
                    <a:pt x="203" y="197"/>
                  </a:lnTo>
                  <a:lnTo>
                    <a:pt x="167" y="183"/>
                  </a:lnTo>
                  <a:lnTo>
                    <a:pt x="152" y="177"/>
                  </a:lnTo>
                  <a:lnTo>
                    <a:pt x="138" y="170"/>
                  </a:lnTo>
                  <a:lnTo>
                    <a:pt x="127" y="162"/>
                  </a:lnTo>
                  <a:lnTo>
                    <a:pt x="122" y="157"/>
                  </a:lnTo>
                  <a:lnTo>
                    <a:pt x="119" y="152"/>
                  </a:lnTo>
                  <a:lnTo>
                    <a:pt x="115" y="148"/>
                  </a:lnTo>
                  <a:lnTo>
                    <a:pt x="113" y="142"/>
                  </a:lnTo>
                  <a:lnTo>
                    <a:pt x="112" y="136"/>
                  </a:lnTo>
                  <a:lnTo>
                    <a:pt x="112" y="130"/>
                  </a:lnTo>
                  <a:lnTo>
                    <a:pt x="112" y="130"/>
                  </a:lnTo>
                  <a:lnTo>
                    <a:pt x="112" y="123"/>
                  </a:lnTo>
                  <a:lnTo>
                    <a:pt x="114" y="117"/>
                  </a:lnTo>
                  <a:lnTo>
                    <a:pt x="119" y="108"/>
                  </a:lnTo>
                  <a:lnTo>
                    <a:pt x="126" y="100"/>
                  </a:lnTo>
                  <a:lnTo>
                    <a:pt x="130" y="97"/>
                  </a:lnTo>
                  <a:lnTo>
                    <a:pt x="135" y="93"/>
                  </a:lnTo>
                  <a:lnTo>
                    <a:pt x="142" y="91"/>
                  </a:lnTo>
                  <a:lnTo>
                    <a:pt x="149" y="88"/>
                  </a:lnTo>
                  <a:lnTo>
                    <a:pt x="157" y="85"/>
                  </a:lnTo>
                  <a:lnTo>
                    <a:pt x="165" y="84"/>
                  </a:lnTo>
                  <a:lnTo>
                    <a:pt x="175" y="83"/>
                  </a:lnTo>
                  <a:lnTo>
                    <a:pt x="187" y="83"/>
                  </a:lnTo>
                  <a:lnTo>
                    <a:pt x="187" y="83"/>
                  </a:lnTo>
                  <a:lnTo>
                    <a:pt x="209" y="84"/>
                  </a:lnTo>
                  <a:lnTo>
                    <a:pt x="230" y="87"/>
                  </a:lnTo>
                  <a:lnTo>
                    <a:pt x="250" y="91"/>
                  </a:lnTo>
                  <a:lnTo>
                    <a:pt x="268" y="96"/>
                  </a:lnTo>
                  <a:lnTo>
                    <a:pt x="295" y="105"/>
                  </a:lnTo>
                  <a:lnTo>
                    <a:pt x="305" y="110"/>
                  </a:lnTo>
                  <a:lnTo>
                    <a:pt x="332" y="33"/>
                  </a:lnTo>
                  <a:lnTo>
                    <a:pt x="332" y="33"/>
                  </a:lnTo>
                  <a:lnTo>
                    <a:pt x="311" y="24"/>
                  </a:lnTo>
                  <a:lnTo>
                    <a:pt x="296" y="18"/>
                  </a:lnTo>
                  <a:lnTo>
                    <a:pt x="278" y="14"/>
                  </a:lnTo>
                  <a:lnTo>
                    <a:pt x="257" y="8"/>
                  </a:lnTo>
                  <a:lnTo>
                    <a:pt x="233" y="5"/>
                  </a:lnTo>
                  <a:lnTo>
                    <a:pt x="206" y="1"/>
                  </a:lnTo>
                  <a:lnTo>
                    <a:pt x="177" y="0"/>
                  </a:lnTo>
                  <a:lnTo>
                    <a:pt x="177" y="0"/>
                  </a:lnTo>
                  <a:lnTo>
                    <a:pt x="161" y="1"/>
                  </a:lnTo>
                  <a:lnTo>
                    <a:pt x="145" y="2"/>
                  </a:lnTo>
                  <a:lnTo>
                    <a:pt x="129" y="5"/>
                  </a:lnTo>
                  <a:lnTo>
                    <a:pt x="114" y="9"/>
                  </a:lnTo>
                  <a:lnTo>
                    <a:pt x="99" y="14"/>
                  </a:lnTo>
                  <a:lnTo>
                    <a:pt x="85" y="20"/>
                  </a:lnTo>
                  <a:lnTo>
                    <a:pt x="72" y="27"/>
                  </a:lnTo>
                  <a:lnTo>
                    <a:pt x="59" y="35"/>
                  </a:lnTo>
                  <a:lnTo>
                    <a:pt x="47" y="44"/>
                  </a:lnTo>
                  <a:lnTo>
                    <a:pt x="37" y="53"/>
                  </a:lnTo>
                  <a:lnTo>
                    <a:pt x="28" y="65"/>
                  </a:lnTo>
                  <a:lnTo>
                    <a:pt x="21" y="77"/>
                  </a:lnTo>
                  <a:lnTo>
                    <a:pt x="14" y="90"/>
                  </a:lnTo>
                  <a:lnTo>
                    <a:pt x="9" y="105"/>
                  </a:lnTo>
                  <a:lnTo>
                    <a:pt x="7" y="120"/>
                  </a:lnTo>
                  <a:lnTo>
                    <a:pt x="6" y="137"/>
                  </a:lnTo>
                  <a:lnTo>
                    <a:pt x="6" y="137"/>
                  </a:lnTo>
                  <a:lnTo>
                    <a:pt x="7" y="153"/>
                  </a:lnTo>
                  <a:lnTo>
                    <a:pt x="9" y="168"/>
                  </a:lnTo>
                  <a:lnTo>
                    <a:pt x="14" y="183"/>
                  </a:lnTo>
                  <a:lnTo>
                    <a:pt x="21" y="196"/>
                  </a:lnTo>
                  <a:lnTo>
                    <a:pt x="28" y="208"/>
                  </a:lnTo>
                  <a:lnTo>
                    <a:pt x="37" y="218"/>
                  </a:lnTo>
                  <a:lnTo>
                    <a:pt x="47" y="227"/>
                  </a:lnTo>
                  <a:lnTo>
                    <a:pt x="58" y="235"/>
                  </a:lnTo>
                  <a:lnTo>
                    <a:pt x="69" y="243"/>
                  </a:lnTo>
                  <a:lnTo>
                    <a:pt x="82" y="250"/>
                  </a:lnTo>
                  <a:lnTo>
                    <a:pt x="95" y="257"/>
                  </a:lnTo>
                  <a:lnTo>
                    <a:pt x="107" y="263"/>
                  </a:lnTo>
                  <a:lnTo>
                    <a:pt x="134" y="272"/>
                  </a:lnTo>
                  <a:lnTo>
                    <a:pt x="160" y="282"/>
                  </a:lnTo>
                  <a:lnTo>
                    <a:pt x="160" y="282"/>
                  </a:lnTo>
                  <a:lnTo>
                    <a:pt x="192" y="293"/>
                  </a:lnTo>
                  <a:lnTo>
                    <a:pt x="207" y="299"/>
                  </a:lnTo>
                  <a:lnTo>
                    <a:pt x="220" y="306"/>
                  </a:lnTo>
                  <a:lnTo>
                    <a:pt x="230" y="314"/>
                  </a:lnTo>
                  <a:lnTo>
                    <a:pt x="237" y="322"/>
                  </a:lnTo>
                  <a:lnTo>
                    <a:pt x="241" y="327"/>
                  </a:lnTo>
                  <a:lnTo>
                    <a:pt x="243" y="332"/>
                  </a:lnTo>
                  <a:lnTo>
                    <a:pt x="244" y="337"/>
                  </a:lnTo>
                  <a:lnTo>
                    <a:pt x="244" y="343"/>
                  </a:lnTo>
                  <a:lnTo>
                    <a:pt x="244" y="343"/>
                  </a:lnTo>
                  <a:lnTo>
                    <a:pt x="244" y="353"/>
                  </a:lnTo>
                  <a:lnTo>
                    <a:pt x="241" y="363"/>
                  </a:lnTo>
                  <a:lnTo>
                    <a:pt x="238" y="368"/>
                  </a:lnTo>
                  <a:lnTo>
                    <a:pt x="235" y="373"/>
                  </a:lnTo>
                  <a:lnTo>
                    <a:pt x="232" y="376"/>
                  </a:lnTo>
                  <a:lnTo>
                    <a:pt x="227" y="381"/>
                  </a:lnTo>
                  <a:lnTo>
                    <a:pt x="221" y="384"/>
                  </a:lnTo>
                  <a:lnTo>
                    <a:pt x="214" y="388"/>
                  </a:lnTo>
                  <a:lnTo>
                    <a:pt x="207" y="390"/>
                  </a:lnTo>
                  <a:lnTo>
                    <a:pt x="198" y="392"/>
                  </a:lnTo>
                  <a:lnTo>
                    <a:pt x="188" y="395"/>
                  </a:lnTo>
                  <a:lnTo>
                    <a:pt x="177" y="396"/>
                  </a:lnTo>
                  <a:lnTo>
                    <a:pt x="151" y="397"/>
                  </a:lnTo>
                  <a:lnTo>
                    <a:pt x="151" y="397"/>
                  </a:lnTo>
                  <a:lnTo>
                    <a:pt x="127" y="397"/>
                  </a:lnTo>
                  <a:lnTo>
                    <a:pt x="104" y="395"/>
                  </a:lnTo>
                  <a:lnTo>
                    <a:pt x="61" y="390"/>
                  </a:lnTo>
                  <a:lnTo>
                    <a:pt x="31" y="385"/>
                  </a:lnTo>
                  <a:lnTo>
                    <a:pt x="20" y="383"/>
                  </a:lnTo>
                  <a:lnTo>
                    <a:pt x="0" y="46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26" name="Freeform 14"/>
            <p:cNvSpPr>
              <a:spLocks/>
            </p:cNvSpPr>
            <p:nvPr userDrawn="1"/>
          </p:nvSpPr>
          <p:spPr bwMode="auto">
            <a:xfrm>
              <a:off x="4905" y="317"/>
              <a:ext cx="73" cy="106"/>
            </a:xfrm>
            <a:custGeom>
              <a:avLst/>
              <a:gdLst>
                <a:gd name="T0" fmla="*/ 0 w 219"/>
                <a:gd name="T1" fmla="*/ 8 h 316"/>
                <a:gd name="T2" fmla="*/ 0 w 219"/>
                <a:gd name="T3" fmla="*/ 8 h 316"/>
                <a:gd name="T4" fmla="*/ 16 w 219"/>
                <a:gd name="T5" fmla="*/ 5 h 316"/>
                <a:gd name="T6" fmla="*/ 36 w 219"/>
                <a:gd name="T7" fmla="*/ 2 h 316"/>
                <a:gd name="T8" fmla="*/ 59 w 219"/>
                <a:gd name="T9" fmla="*/ 0 h 316"/>
                <a:gd name="T10" fmla="*/ 83 w 219"/>
                <a:gd name="T11" fmla="*/ 0 h 316"/>
                <a:gd name="T12" fmla="*/ 83 w 219"/>
                <a:gd name="T13" fmla="*/ 0 h 316"/>
                <a:gd name="T14" fmla="*/ 98 w 219"/>
                <a:gd name="T15" fmla="*/ 0 h 316"/>
                <a:gd name="T16" fmla="*/ 111 w 219"/>
                <a:gd name="T17" fmla="*/ 1 h 316"/>
                <a:gd name="T18" fmla="*/ 124 w 219"/>
                <a:gd name="T19" fmla="*/ 5 h 316"/>
                <a:gd name="T20" fmla="*/ 137 w 219"/>
                <a:gd name="T21" fmla="*/ 8 h 316"/>
                <a:gd name="T22" fmla="*/ 149 w 219"/>
                <a:gd name="T23" fmla="*/ 13 h 316"/>
                <a:gd name="T24" fmla="*/ 159 w 219"/>
                <a:gd name="T25" fmla="*/ 18 h 316"/>
                <a:gd name="T26" fmla="*/ 170 w 219"/>
                <a:gd name="T27" fmla="*/ 26 h 316"/>
                <a:gd name="T28" fmla="*/ 180 w 219"/>
                <a:gd name="T29" fmla="*/ 35 h 316"/>
                <a:gd name="T30" fmla="*/ 188 w 219"/>
                <a:gd name="T31" fmla="*/ 45 h 316"/>
                <a:gd name="T32" fmla="*/ 196 w 219"/>
                <a:gd name="T33" fmla="*/ 55 h 316"/>
                <a:gd name="T34" fmla="*/ 203 w 219"/>
                <a:gd name="T35" fmla="*/ 68 h 316"/>
                <a:gd name="T36" fmla="*/ 208 w 219"/>
                <a:gd name="T37" fmla="*/ 83 h 316"/>
                <a:gd name="T38" fmla="*/ 213 w 219"/>
                <a:gd name="T39" fmla="*/ 98 h 316"/>
                <a:gd name="T40" fmla="*/ 216 w 219"/>
                <a:gd name="T41" fmla="*/ 115 h 316"/>
                <a:gd name="T42" fmla="*/ 218 w 219"/>
                <a:gd name="T43" fmla="*/ 134 h 316"/>
                <a:gd name="T44" fmla="*/ 219 w 219"/>
                <a:gd name="T45" fmla="*/ 155 h 316"/>
                <a:gd name="T46" fmla="*/ 219 w 219"/>
                <a:gd name="T47" fmla="*/ 155 h 316"/>
                <a:gd name="T48" fmla="*/ 219 w 219"/>
                <a:gd name="T49" fmla="*/ 174 h 316"/>
                <a:gd name="T50" fmla="*/ 218 w 219"/>
                <a:gd name="T51" fmla="*/ 193 h 316"/>
                <a:gd name="T52" fmla="*/ 215 w 219"/>
                <a:gd name="T53" fmla="*/ 210 h 316"/>
                <a:gd name="T54" fmla="*/ 212 w 219"/>
                <a:gd name="T55" fmla="*/ 226 h 316"/>
                <a:gd name="T56" fmla="*/ 208 w 219"/>
                <a:gd name="T57" fmla="*/ 241 h 316"/>
                <a:gd name="T58" fmla="*/ 204 w 219"/>
                <a:gd name="T59" fmla="*/ 254 h 316"/>
                <a:gd name="T60" fmla="*/ 197 w 219"/>
                <a:gd name="T61" fmla="*/ 266 h 316"/>
                <a:gd name="T62" fmla="*/ 190 w 219"/>
                <a:gd name="T63" fmla="*/ 277 h 316"/>
                <a:gd name="T64" fmla="*/ 181 w 219"/>
                <a:gd name="T65" fmla="*/ 286 h 316"/>
                <a:gd name="T66" fmla="*/ 170 w 219"/>
                <a:gd name="T67" fmla="*/ 294 h 316"/>
                <a:gd name="T68" fmla="*/ 159 w 219"/>
                <a:gd name="T69" fmla="*/ 301 h 316"/>
                <a:gd name="T70" fmla="*/ 145 w 219"/>
                <a:gd name="T71" fmla="*/ 307 h 316"/>
                <a:gd name="T72" fmla="*/ 130 w 219"/>
                <a:gd name="T73" fmla="*/ 310 h 316"/>
                <a:gd name="T74" fmla="*/ 113 w 219"/>
                <a:gd name="T75" fmla="*/ 314 h 316"/>
                <a:gd name="T76" fmla="*/ 95 w 219"/>
                <a:gd name="T77" fmla="*/ 316 h 316"/>
                <a:gd name="T78" fmla="*/ 74 w 219"/>
                <a:gd name="T79" fmla="*/ 316 h 316"/>
                <a:gd name="T80" fmla="*/ 74 w 219"/>
                <a:gd name="T81" fmla="*/ 316 h 316"/>
                <a:gd name="T82" fmla="*/ 47 w 219"/>
                <a:gd name="T83" fmla="*/ 315 h 316"/>
                <a:gd name="T84" fmla="*/ 23 w 219"/>
                <a:gd name="T85" fmla="*/ 314 h 316"/>
                <a:gd name="T86" fmla="*/ 0 w 219"/>
                <a:gd name="T87" fmla="*/ 311 h 316"/>
                <a:gd name="T88" fmla="*/ 0 w 219"/>
                <a:gd name="T89" fmla="*/ 8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19" h="316">
                  <a:moveTo>
                    <a:pt x="0" y="8"/>
                  </a:moveTo>
                  <a:lnTo>
                    <a:pt x="0" y="8"/>
                  </a:lnTo>
                  <a:lnTo>
                    <a:pt x="16" y="5"/>
                  </a:lnTo>
                  <a:lnTo>
                    <a:pt x="36" y="2"/>
                  </a:lnTo>
                  <a:lnTo>
                    <a:pt x="59" y="0"/>
                  </a:lnTo>
                  <a:lnTo>
                    <a:pt x="83" y="0"/>
                  </a:lnTo>
                  <a:lnTo>
                    <a:pt x="83" y="0"/>
                  </a:lnTo>
                  <a:lnTo>
                    <a:pt x="98" y="0"/>
                  </a:lnTo>
                  <a:lnTo>
                    <a:pt x="111" y="1"/>
                  </a:lnTo>
                  <a:lnTo>
                    <a:pt x="124" y="5"/>
                  </a:lnTo>
                  <a:lnTo>
                    <a:pt x="137" y="8"/>
                  </a:lnTo>
                  <a:lnTo>
                    <a:pt x="149" y="13"/>
                  </a:lnTo>
                  <a:lnTo>
                    <a:pt x="159" y="18"/>
                  </a:lnTo>
                  <a:lnTo>
                    <a:pt x="170" y="26"/>
                  </a:lnTo>
                  <a:lnTo>
                    <a:pt x="180" y="35"/>
                  </a:lnTo>
                  <a:lnTo>
                    <a:pt x="188" y="45"/>
                  </a:lnTo>
                  <a:lnTo>
                    <a:pt x="196" y="55"/>
                  </a:lnTo>
                  <a:lnTo>
                    <a:pt x="203" y="68"/>
                  </a:lnTo>
                  <a:lnTo>
                    <a:pt x="208" y="83"/>
                  </a:lnTo>
                  <a:lnTo>
                    <a:pt x="213" y="98"/>
                  </a:lnTo>
                  <a:lnTo>
                    <a:pt x="216" y="115"/>
                  </a:lnTo>
                  <a:lnTo>
                    <a:pt x="218" y="134"/>
                  </a:lnTo>
                  <a:lnTo>
                    <a:pt x="219" y="155"/>
                  </a:lnTo>
                  <a:lnTo>
                    <a:pt x="219" y="155"/>
                  </a:lnTo>
                  <a:lnTo>
                    <a:pt x="219" y="174"/>
                  </a:lnTo>
                  <a:lnTo>
                    <a:pt x="218" y="193"/>
                  </a:lnTo>
                  <a:lnTo>
                    <a:pt x="215" y="210"/>
                  </a:lnTo>
                  <a:lnTo>
                    <a:pt x="212" y="226"/>
                  </a:lnTo>
                  <a:lnTo>
                    <a:pt x="208" y="241"/>
                  </a:lnTo>
                  <a:lnTo>
                    <a:pt x="204" y="254"/>
                  </a:lnTo>
                  <a:lnTo>
                    <a:pt x="197" y="266"/>
                  </a:lnTo>
                  <a:lnTo>
                    <a:pt x="190" y="277"/>
                  </a:lnTo>
                  <a:lnTo>
                    <a:pt x="181" y="286"/>
                  </a:lnTo>
                  <a:lnTo>
                    <a:pt x="170" y="294"/>
                  </a:lnTo>
                  <a:lnTo>
                    <a:pt x="159" y="301"/>
                  </a:lnTo>
                  <a:lnTo>
                    <a:pt x="145" y="307"/>
                  </a:lnTo>
                  <a:lnTo>
                    <a:pt x="130" y="310"/>
                  </a:lnTo>
                  <a:lnTo>
                    <a:pt x="113" y="314"/>
                  </a:lnTo>
                  <a:lnTo>
                    <a:pt x="95" y="316"/>
                  </a:lnTo>
                  <a:lnTo>
                    <a:pt x="74" y="316"/>
                  </a:lnTo>
                  <a:lnTo>
                    <a:pt x="74" y="316"/>
                  </a:lnTo>
                  <a:lnTo>
                    <a:pt x="47" y="315"/>
                  </a:lnTo>
                  <a:lnTo>
                    <a:pt x="23" y="314"/>
                  </a:lnTo>
                  <a:lnTo>
                    <a:pt x="0" y="311"/>
                  </a:lnTo>
                  <a:lnTo>
                    <a:pt x="0" y="8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27" name="Freeform 15"/>
            <p:cNvSpPr>
              <a:spLocks/>
            </p:cNvSpPr>
            <p:nvPr userDrawn="1"/>
          </p:nvSpPr>
          <p:spPr bwMode="auto">
            <a:xfrm>
              <a:off x="4870" y="290"/>
              <a:ext cx="145" cy="160"/>
            </a:xfrm>
            <a:custGeom>
              <a:avLst/>
              <a:gdLst>
                <a:gd name="T0" fmla="*/ 194 w 434"/>
                <a:gd name="T1" fmla="*/ 0 h 480"/>
                <a:gd name="T2" fmla="*/ 194 w 434"/>
                <a:gd name="T3" fmla="*/ 0 h 480"/>
                <a:gd name="T4" fmla="*/ 170 w 434"/>
                <a:gd name="T5" fmla="*/ 1 h 480"/>
                <a:gd name="T6" fmla="*/ 145 w 434"/>
                <a:gd name="T7" fmla="*/ 2 h 480"/>
                <a:gd name="T8" fmla="*/ 120 w 434"/>
                <a:gd name="T9" fmla="*/ 5 h 480"/>
                <a:gd name="T10" fmla="*/ 94 w 434"/>
                <a:gd name="T11" fmla="*/ 8 h 480"/>
                <a:gd name="T12" fmla="*/ 68 w 434"/>
                <a:gd name="T13" fmla="*/ 12 h 480"/>
                <a:gd name="T14" fmla="*/ 44 w 434"/>
                <a:gd name="T15" fmla="*/ 16 h 480"/>
                <a:gd name="T16" fmla="*/ 21 w 434"/>
                <a:gd name="T17" fmla="*/ 22 h 480"/>
                <a:gd name="T18" fmla="*/ 0 w 434"/>
                <a:gd name="T19" fmla="*/ 29 h 480"/>
                <a:gd name="T20" fmla="*/ 0 w 434"/>
                <a:gd name="T21" fmla="*/ 465 h 480"/>
                <a:gd name="T22" fmla="*/ 0 w 434"/>
                <a:gd name="T23" fmla="*/ 465 h 480"/>
                <a:gd name="T24" fmla="*/ 18 w 434"/>
                <a:gd name="T25" fmla="*/ 468 h 480"/>
                <a:gd name="T26" fmla="*/ 38 w 434"/>
                <a:gd name="T27" fmla="*/ 471 h 480"/>
                <a:gd name="T28" fmla="*/ 83 w 434"/>
                <a:gd name="T29" fmla="*/ 475 h 480"/>
                <a:gd name="T30" fmla="*/ 132 w 434"/>
                <a:gd name="T31" fmla="*/ 479 h 480"/>
                <a:gd name="T32" fmla="*/ 175 w 434"/>
                <a:gd name="T33" fmla="*/ 480 h 480"/>
                <a:gd name="T34" fmla="*/ 175 w 434"/>
                <a:gd name="T35" fmla="*/ 480 h 480"/>
                <a:gd name="T36" fmla="*/ 210 w 434"/>
                <a:gd name="T37" fmla="*/ 479 h 480"/>
                <a:gd name="T38" fmla="*/ 240 w 434"/>
                <a:gd name="T39" fmla="*/ 477 h 480"/>
                <a:gd name="T40" fmla="*/ 269 w 434"/>
                <a:gd name="T41" fmla="*/ 472 h 480"/>
                <a:gd name="T42" fmla="*/ 295 w 434"/>
                <a:gd name="T43" fmla="*/ 465 h 480"/>
                <a:gd name="T44" fmla="*/ 318 w 434"/>
                <a:gd name="T45" fmla="*/ 458 h 480"/>
                <a:gd name="T46" fmla="*/ 340 w 434"/>
                <a:gd name="T47" fmla="*/ 448 h 480"/>
                <a:gd name="T48" fmla="*/ 349 w 434"/>
                <a:gd name="T49" fmla="*/ 442 h 480"/>
                <a:gd name="T50" fmla="*/ 358 w 434"/>
                <a:gd name="T51" fmla="*/ 436 h 480"/>
                <a:gd name="T52" fmla="*/ 367 w 434"/>
                <a:gd name="T53" fmla="*/ 429 h 480"/>
                <a:gd name="T54" fmla="*/ 376 w 434"/>
                <a:gd name="T55" fmla="*/ 422 h 480"/>
                <a:gd name="T56" fmla="*/ 382 w 434"/>
                <a:gd name="T57" fmla="*/ 414 h 480"/>
                <a:gd name="T58" fmla="*/ 389 w 434"/>
                <a:gd name="T59" fmla="*/ 406 h 480"/>
                <a:gd name="T60" fmla="*/ 396 w 434"/>
                <a:gd name="T61" fmla="*/ 398 h 480"/>
                <a:gd name="T62" fmla="*/ 402 w 434"/>
                <a:gd name="T63" fmla="*/ 389 h 480"/>
                <a:gd name="T64" fmla="*/ 407 w 434"/>
                <a:gd name="T65" fmla="*/ 378 h 480"/>
                <a:gd name="T66" fmla="*/ 412 w 434"/>
                <a:gd name="T67" fmla="*/ 369 h 480"/>
                <a:gd name="T68" fmla="*/ 420 w 434"/>
                <a:gd name="T69" fmla="*/ 346 h 480"/>
                <a:gd name="T70" fmla="*/ 426 w 434"/>
                <a:gd name="T71" fmla="*/ 322 h 480"/>
                <a:gd name="T72" fmla="*/ 431 w 434"/>
                <a:gd name="T73" fmla="*/ 297 h 480"/>
                <a:gd name="T74" fmla="*/ 433 w 434"/>
                <a:gd name="T75" fmla="*/ 268 h 480"/>
                <a:gd name="T76" fmla="*/ 434 w 434"/>
                <a:gd name="T77" fmla="*/ 237 h 480"/>
                <a:gd name="T78" fmla="*/ 434 w 434"/>
                <a:gd name="T79" fmla="*/ 237 h 480"/>
                <a:gd name="T80" fmla="*/ 433 w 434"/>
                <a:gd name="T81" fmla="*/ 210 h 480"/>
                <a:gd name="T82" fmla="*/ 430 w 434"/>
                <a:gd name="T83" fmla="*/ 183 h 480"/>
                <a:gd name="T84" fmla="*/ 425 w 434"/>
                <a:gd name="T85" fmla="*/ 160 h 480"/>
                <a:gd name="T86" fmla="*/ 418 w 434"/>
                <a:gd name="T87" fmla="*/ 137 h 480"/>
                <a:gd name="T88" fmla="*/ 409 w 434"/>
                <a:gd name="T89" fmla="*/ 117 h 480"/>
                <a:gd name="T90" fmla="*/ 397 w 434"/>
                <a:gd name="T91" fmla="*/ 97 h 480"/>
                <a:gd name="T92" fmla="*/ 385 w 434"/>
                <a:gd name="T93" fmla="*/ 80 h 480"/>
                <a:gd name="T94" fmla="*/ 370 w 434"/>
                <a:gd name="T95" fmla="*/ 63 h 480"/>
                <a:gd name="T96" fmla="*/ 354 w 434"/>
                <a:gd name="T97" fmla="*/ 48 h 480"/>
                <a:gd name="T98" fmla="*/ 335 w 434"/>
                <a:gd name="T99" fmla="*/ 36 h 480"/>
                <a:gd name="T100" fmla="*/ 316 w 434"/>
                <a:gd name="T101" fmla="*/ 25 h 480"/>
                <a:gd name="T102" fmla="*/ 294 w 434"/>
                <a:gd name="T103" fmla="*/ 16 h 480"/>
                <a:gd name="T104" fmla="*/ 271 w 434"/>
                <a:gd name="T105" fmla="*/ 9 h 480"/>
                <a:gd name="T106" fmla="*/ 247 w 434"/>
                <a:gd name="T107" fmla="*/ 5 h 480"/>
                <a:gd name="T108" fmla="*/ 220 w 434"/>
                <a:gd name="T109" fmla="*/ 1 h 480"/>
                <a:gd name="T110" fmla="*/ 194 w 434"/>
                <a:gd name="T111" fmla="*/ 0 h 4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34" h="480">
                  <a:moveTo>
                    <a:pt x="194" y="0"/>
                  </a:moveTo>
                  <a:lnTo>
                    <a:pt x="194" y="0"/>
                  </a:lnTo>
                  <a:lnTo>
                    <a:pt x="170" y="1"/>
                  </a:lnTo>
                  <a:lnTo>
                    <a:pt x="145" y="2"/>
                  </a:lnTo>
                  <a:lnTo>
                    <a:pt x="120" y="5"/>
                  </a:lnTo>
                  <a:lnTo>
                    <a:pt x="94" y="8"/>
                  </a:lnTo>
                  <a:lnTo>
                    <a:pt x="68" y="12"/>
                  </a:lnTo>
                  <a:lnTo>
                    <a:pt x="44" y="16"/>
                  </a:lnTo>
                  <a:lnTo>
                    <a:pt x="21" y="22"/>
                  </a:lnTo>
                  <a:lnTo>
                    <a:pt x="0" y="29"/>
                  </a:lnTo>
                  <a:lnTo>
                    <a:pt x="0" y="465"/>
                  </a:lnTo>
                  <a:lnTo>
                    <a:pt x="0" y="465"/>
                  </a:lnTo>
                  <a:lnTo>
                    <a:pt x="18" y="468"/>
                  </a:lnTo>
                  <a:lnTo>
                    <a:pt x="38" y="471"/>
                  </a:lnTo>
                  <a:lnTo>
                    <a:pt x="83" y="475"/>
                  </a:lnTo>
                  <a:lnTo>
                    <a:pt x="132" y="479"/>
                  </a:lnTo>
                  <a:lnTo>
                    <a:pt x="175" y="480"/>
                  </a:lnTo>
                  <a:lnTo>
                    <a:pt x="175" y="480"/>
                  </a:lnTo>
                  <a:lnTo>
                    <a:pt x="210" y="479"/>
                  </a:lnTo>
                  <a:lnTo>
                    <a:pt x="240" y="477"/>
                  </a:lnTo>
                  <a:lnTo>
                    <a:pt x="269" y="472"/>
                  </a:lnTo>
                  <a:lnTo>
                    <a:pt x="295" y="465"/>
                  </a:lnTo>
                  <a:lnTo>
                    <a:pt x="318" y="458"/>
                  </a:lnTo>
                  <a:lnTo>
                    <a:pt x="340" y="448"/>
                  </a:lnTo>
                  <a:lnTo>
                    <a:pt x="349" y="442"/>
                  </a:lnTo>
                  <a:lnTo>
                    <a:pt x="358" y="436"/>
                  </a:lnTo>
                  <a:lnTo>
                    <a:pt x="367" y="429"/>
                  </a:lnTo>
                  <a:lnTo>
                    <a:pt x="376" y="422"/>
                  </a:lnTo>
                  <a:lnTo>
                    <a:pt x="382" y="414"/>
                  </a:lnTo>
                  <a:lnTo>
                    <a:pt x="389" y="406"/>
                  </a:lnTo>
                  <a:lnTo>
                    <a:pt x="396" y="398"/>
                  </a:lnTo>
                  <a:lnTo>
                    <a:pt x="402" y="389"/>
                  </a:lnTo>
                  <a:lnTo>
                    <a:pt x="407" y="378"/>
                  </a:lnTo>
                  <a:lnTo>
                    <a:pt x="412" y="369"/>
                  </a:lnTo>
                  <a:lnTo>
                    <a:pt x="420" y="346"/>
                  </a:lnTo>
                  <a:lnTo>
                    <a:pt x="426" y="322"/>
                  </a:lnTo>
                  <a:lnTo>
                    <a:pt x="431" y="297"/>
                  </a:lnTo>
                  <a:lnTo>
                    <a:pt x="433" y="268"/>
                  </a:lnTo>
                  <a:lnTo>
                    <a:pt x="434" y="237"/>
                  </a:lnTo>
                  <a:lnTo>
                    <a:pt x="434" y="237"/>
                  </a:lnTo>
                  <a:lnTo>
                    <a:pt x="433" y="210"/>
                  </a:lnTo>
                  <a:lnTo>
                    <a:pt x="430" y="183"/>
                  </a:lnTo>
                  <a:lnTo>
                    <a:pt x="425" y="160"/>
                  </a:lnTo>
                  <a:lnTo>
                    <a:pt x="418" y="137"/>
                  </a:lnTo>
                  <a:lnTo>
                    <a:pt x="409" y="117"/>
                  </a:lnTo>
                  <a:lnTo>
                    <a:pt x="397" y="97"/>
                  </a:lnTo>
                  <a:lnTo>
                    <a:pt x="385" y="80"/>
                  </a:lnTo>
                  <a:lnTo>
                    <a:pt x="370" y="63"/>
                  </a:lnTo>
                  <a:lnTo>
                    <a:pt x="354" y="48"/>
                  </a:lnTo>
                  <a:lnTo>
                    <a:pt x="335" y="36"/>
                  </a:lnTo>
                  <a:lnTo>
                    <a:pt x="316" y="25"/>
                  </a:lnTo>
                  <a:lnTo>
                    <a:pt x="294" y="16"/>
                  </a:lnTo>
                  <a:lnTo>
                    <a:pt x="271" y="9"/>
                  </a:lnTo>
                  <a:lnTo>
                    <a:pt x="247" y="5"/>
                  </a:lnTo>
                  <a:lnTo>
                    <a:pt x="220" y="1"/>
                  </a:lnTo>
                  <a:lnTo>
                    <a:pt x="19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</p:grpSp>
      <p:sp>
        <p:nvSpPr>
          <p:cNvPr id="43" name="Freeform 6"/>
          <p:cNvSpPr>
            <a:spLocks/>
          </p:cNvSpPr>
          <p:nvPr userDrawn="1"/>
        </p:nvSpPr>
        <p:spPr bwMode="auto">
          <a:xfrm>
            <a:off x="6297243" y="4779265"/>
            <a:ext cx="228041" cy="240006"/>
          </a:xfrm>
          <a:custGeom>
            <a:avLst/>
            <a:gdLst>
              <a:gd name="T0" fmla="*/ 0 w 342"/>
              <a:gd name="T1" fmla="*/ 457 h 480"/>
              <a:gd name="T2" fmla="*/ 0 w 342"/>
              <a:gd name="T3" fmla="*/ 457 h 480"/>
              <a:gd name="T4" fmla="*/ 13 w 342"/>
              <a:gd name="T5" fmla="*/ 460 h 480"/>
              <a:gd name="T6" fmla="*/ 52 w 342"/>
              <a:gd name="T7" fmla="*/ 468 h 480"/>
              <a:gd name="T8" fmla="*/ 79 w 342"/>
              <a:gd name="T9" fmla="*/ 472 h 480"/>
              <a:gd name="T10" fmla="*/ 110 w 342"/>
              <a:gd name="T11" fmla="*/ 477 h 480"/>
              <a:gd name="T12" fmla="*/ 145 w 342"/>
              <a:gd name="T13" fmla="*/ 479 h 480"/>
              <a:gd name="T14" fmla="*/ 182 w 342"/>
              <a:gd name="T15" fmla="*/ 480 h 480"/>
              <a:gd name="T16" fmla="*/ 182 w 342"/>
              <a:gd name="T17" fmla="*/ 480 h 480"/>
              <a:gd name="T18" fmla="*/ 220 w 342"/>
              <a:gd name="T19" fmla="*/ 479 h 480"/>
              <a:gd name="T20" fmla="*/ 254 w 342"/>
              <a:gd name="T21" fmla="*/ 478 h 480"/>
              <a:gd name="T22" fmla="*/ 281 w 342"/>
              <a:gd name="T23" fmla="*/ 475 h 480"/>
              <a:gd name="T24" fmla="*/ 303 w 342"/>
              <a:gd name="T25" fmla="*/ 473 h 480"/>
              <a:gd name="T26" fmla="*/ 333 w 342"/>
              <a:gd name="T27" fmla="*/ 470 h 480"/>
              <a:gd name="T28" fmla="*/ 342 w 342"/>
              <a:gd name="T29" fmla="*/ 467 h 480"/>
              <a:gd name="T30" fmla="*/ 342 w 342"/>
              <a:gd name="T31" fmla="*/ 388 h 480"/>
              <a:gd name="T32" fmla="*/ 342 w 342"/>
              <a:gd name="T33" fmla="*/ 388 h 480"/>
              <a:gd name="T34" fmla="*/ 333 w 342"/>
              <a:gd name="T35" fmla="*/ 389 h 480"/>
              <a:gd name="T36" fmla="*/ 306 w 342"/>
              <a:gd name="T37" fmla="*/ 393 h 480"/>
              <a:gd name="T38" fmla="*/ 264 w 342"/>
              <a:gd name="T39" fmla="*/ 397 h 480"/>
              <a:gd name="T40" fmla="*/ 239 w 342"/>
              <a:gd name="T41" fmla="*/ 398 h 480"/>
              <a:gd name="T42" fmla="*/ 211 w 342"/>
              <a:gd name="T43" fmla="*/ 398 h 480"/>
              <a:gd name="T44" fmla="*/ 211 w 342"/>
              <a:gd name="T45" fmla="*/ 398 h 480"/>
              <a:gd name="T46" fmla="*/ 187 w 342"/>
              <a:gd name="T47" fmla="*/ 398 h 480"/>
              <a:gd name="T48" fmla="*/ 166 w 342"/>
              <a:gd name="T49" fmla="*/ 397 h 480"/>
              <a:gd name="T50" fmla="*/ 132 w 342"/>
              <a:gd name="T51" fmla="*/ 393 h 480"/>
              <a:gd name="T52" fmla="*/ 111 w 342"/>
              <a:gd name="T53" fmla="*/ 391 h 480"/>
              <a:gd name="T54" fmla="*/ 103 w 342"/>
              <a:gd name="T55" fmla="*/ 390 h 480"/>
              <a:gd name="T56" fmla="*/ 103 w 342"/>
              <a:gd name="T57" fmla="*/ 277 h 480"/>
              <a:gd name="T58" fmla="*/ 310 w 342"/>
              <a:gd name="T59" fmla="*/ 277 h 480"/>
              <a:gd name="T60" fmla="*/ 310 w 342"/>
              <a:gd name="T61" fmla="*/ 196 h 480"/>
              <a:gd name="T62" fmla="*/ 103 w 342"/>
              <a:gd name="T63" fmla="*/ 196 h 480"/>
              <a:gd name="T64" fmla="*/ 103 w 342"/>
              <a:gd name="T65" fmla="*/ 89 h 480"/>
              <a:gd name="T66" fmla="*/ 103 w 342"/>
              <a:gd name="T67" fmla="*/ 89 h 480"/>
              <a:gd name="T68" fmla="*/ 111 w 342"/>
              <a:gd name="T69" fmla="*/ 88 h 480"/>
              <a:gd name="T70" fmla="*/ 131 w 342"/>
              <a:gd name="T71" fmla="*/ 85 h 480"/>
              <a:gd name="T72" fmla="*/ 163 w 342"/>
              <a:gd name="T73" fmla="*/ 83 h 480"/>
              <a:gd name="T74" fmla="*/ 204 w 342"/>
              <a:gd name="T75" fmla="*/ 82 h 480"/>
              <a:gd name="T76" fmla="*/ 204 w 342"/>
              <a:gd name="T77" fmla="*/ 82 h 480"/>
              <a:gd name="T78" fmla="*/ 230 w 342"/>
              <a:gd name="T79" fmla="*/ 82 h 480"/>
              <a:gd name="T80" fmla="*/ 254 w 342"/>
              <a:gd name="T81" fmla="*/ 83 h 480"/>
              <a:gd name="T82" fmla="*/ 295 w 342"/>
              <a:gd name="T83" fmla="*/ 87 h 480"/>
              <a:gd name="T84" fmla="*/ 324 w 342"/>
              <a:gd name="T85" fmla="*/ 90 h 480"/>
              <a:gd name="T86" fmla="*/ 334 w 342"/>
              <a:gd name="T87" fmla="*/ 92 h 480"/>
              <a:gd name="T88" fmla="*/ 334 w 342"/>
              <a:gd name="T89" fmla="*/ 12 h 480"/>
              <a:gd name="T90" fmla="*/ 334 w 342"/>
              <a:gd name="T91" fmla="*/ 12 h 480"/>
              <a:gd name="T92" fmla="*/ 324 w 342"/>
              <a:gd name="T93" fmla="*/ 10 h 480"/>
              <a:gd name="T94" fmla="*/ 296 w 342"/>
              <a:gd name="T95" fmla="*/ 6 h 480"/>
              <a:gd name="T96" fmla="*/ 252 w 342"/>
              <a:gd name="T97" fmla="*/ 2 h 480"/>
              <a:gd name="T98" fmla="*/ 224 w 342"/>
              <a:gd name="T99" fmla="*/ 1 h 480"/>
              <a:gd name="T100" fmla="*/ 193 w 342"/>
              <a:gd name="T101" fmla="*/ 0 h 480"/>
              <a:gd name="T102" fmla="*/ 193 w 342"/>
              <a:gd name="T103" fmla="*/ 0 h 480"/>
              <a:gd name="T104" fmla="*/ 150 w 342"/>
              <a:gd name="T105" fmla="*/ 1 h 480"/>
              <a:gd name="T106" fmla="*/ 113 w 342"/>
              <a:gd name="T107" fmla="*/ 3 h 480"/>
              <a:gd name="T108" fmla="*/ 80 w 342"/>
              <a:gd name="T109" fmla="*/ 7 h 480"/>
              <a:gd name="T110" fmla="*/ 52 w 342"/>
              <a:gd name="T111" fmla="*/ 10 h 480"/>
              <a:gd name="T112" fmla="*/ 29 w 342"/>
              <a:gd name="T113" fmla="*/ 15 h 480"/>
              <a:gd name="T114" fmla="*/ 13 w 342"/>
              <a:gd name="T115" fmla="*/ 17 h 480"/>
              <a:gd name="T116" fmla="*/ 0 w 342"/>
              <a:gd name="T117" fmla="*/ 21 h 480"/>
              <a:gd name="T118" fmla="*/ 0 w 342"/>
              <a:gd name="T119" fmla="*/ 457 h 4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342" h="480">
                <a:moveTo>
                  <a:pt x="0" y="457"/>
                </a:moveTo>
                <a:lnTo>
                  <a:pt x="0" y="457"/>
                </a:lnTo>
                <a:lnTo>
                  <a:pt x="13" y="460"/>
                </a:lnTo>
                <a:lnTo>
                  <a:pt x="52" y="468"/>
                </a:lnTo>
                <a:lnTo>
                  <a:pt x="79" y="472"/>
                </a:lnTo>
                <a:lnTo>
                  <a:pt x="110" y="477"/>
                </a:lnTo>
                <a:lnTo>
                  <a:pt x="145" y="479"/>
                </a:lnTo>
                <a:lnTo>
                  <a:pt x="182" y="480"/>
                </a:lnTo>
                <a:lnTo>
                  <a:pt x="182" y="480"/>
                </a:lnTo>
                <a:lnTo>
                  <a:pt x="220" y="479"/>
                </a:lnTo>
                <a:lnTo>
                  <a:pt x="254" y="478"/>
                </a:lnTo>
                <a:lnTo>
                  <a:pt x="281" y="475"/>
                </a:lnTo>
                <a:lnTo>
                  <a:pt x="303" y="473"/>
                </a:lnTo>
                <a:lnTo>
                  <a:pt x="333" y="470"/>
                </a:lnTo>
                <a:lnTo>
                  <a:pt x="342" y="467"/>
                </a:lnTo>
                <a:lnTo>
                  <a:pt x="342" y="388"/>
                </a:lnTo>
                <a:lnTo>
                  <a:pt x="342" y="388"/>
                </a:lnTo>
                <a:lnTo>
                  <a:pt x="333" y="389"/>
                </a:lnTo>
                <a:lnTo>
                  <a:pt x="306" y="393"/>
                </a:lnTo>
                <a:lnTo>
                  <a:pt x="264" y="397"/>
                </a:lnTo>
                <a:lnTo>
                  <a:pt x="239" y="398"/>
                </a:lnTo>
                <a:lnTo>
                  <a:pt x="211" y="398"/>
                </a:lnTo>
                <a:lnTo>
                  <a:pt x="211" y="398"/>
                </a:lnTo>
                <a:lnTo>
                  <a:pt x="187" y="398"/>
                </a:lnTo>
                <a:lnTo>
                  <a:pt x="166" y="397"/>
                </a:lnTo>
                <a:lnTo>
                  <a:pt x="132" y="393"/>
                </a:lnTo>
                <a:lnTo>
                  <a:pt x="111" y="391"/>
                </a:lnTo>
                <a:lnTo>
                  <a:pt x="103" y="390"/>
                </a:lnTo>
                <a:lnTo>
                  <a:pt x="103" y="277"/>
                </a:lnTo>
                <a:lnTo>
                  <a:pt x="310" y="277"/>
                </a:lnTo>
                <a:lnTo>
                  <a:pt x="310" y="196"/>
                </a:lnTo>
                <a:lnTo>
                  <a:pt x="103" y="196"/>
                </a:lnTo>
                <a:lnTo>
                  <a:pt x="103" y="89"/>
                </a:lnTo>
                <a:lnTo>
                  <a:pt x="103" y="89"/>
                </a:lnTo>
                <a:lnTo>
                  <a:pt x="111" y="88"/>
                </a:lnTo>
                <a:lnTo>
                  <a:pt x="131" y="85"/>
                </a:lnTo>
                <a:lnTo>
                  <a:pt x="163" y="83"/>
                </a:lnTo>
                <a:lnTo>
                  <a:pt x="204" y="82"/>
                </a:lnTo>
                <a:lnTo>
                  <a:pt x="204" y="82"/>
                </a:lnTo>
                <a:lnTo>
                  <a:pt x="230" y="82"/>
                </a:lnTo>
                <a:lnTo>
                  <a:pt x="254" y="83"/>
                </a:lnTo>
                <a:lnTo>
                  <a:pt x="295" y="87"/>
                </a:lnTo>
                <a:lnTo>
                  <a:pt x="324" y="90"/>
                </a:lnTo>
                <a:lnTo>
                  <a:pt x="334" y="92"/>
                </a:lnTo>
                <a:lnTo>
                  <a:pt x="334" y="12"/>
                </a:lnTo>
                <a:lnTo>
                  <a:pt x="334" y="12"/>
                </a:lnTo>
                <a:lnTo>
                  <a:pt x="324" y="10"/>
                </a:lnTo>
                <a:lnTo>
                  <a:pt x="296" y="6"/>
                </a:lnTo>
                <a:lnTo>
                  <a:pt x="252" y="2"/>
                </a:lnTo>
                <a:lnTo>
                  <a:pt x="224" y="1"/>
                </a:lnTo>
                <a:lnTo>
                  <a:pt x="193" y="0"/>
                </a:lnTo>
                <a:lnTo>
                  <a:pt x="193" y="0"/>
                </a:lnTo>
                <a:lnTo>
                  <a:pt x="150" y="1"/>
                </a:lnTo>
                <a:lnTo>
                  <a:pt x="113" y="3"/>
                </a:lnTo>
                <a:lnTo>
                  <a:pt x="80" y="7"/>
                </a:lnTo>
                <a:lnTo>
                  <a:pt x="52" y="10"/>
                </a:lnTo>
                <a:lnTo>
                  <a:pt x="29" y="15"/>
                </a:lnTo>
                <a:lnTo>
                  <a:pt x="13" y="17"/>
                </a:lnTo>
                <a:lnTo>
                  <a:pt x="0" y="21"/>
                </a:lnTo>
                <a:lnTo>
                  <a:pt x="0" y="457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rgbClr val="005EB8"/>
              </a:solidFill>
            </a:endParaRPr>
          </a:p>
        </p:txBody>
      </p:sp>
      <p:sp>
        <p:nvSpPr>
          <p:cNvPr id="44" name="Freeform 7"/>
          <p:cNvSpPr>
            <a:spLocks/>
          </p:cNvSpPr>
          <p:nvPr userDrawn="1"/>
        </p:nvSpPr>
        <p:spPr bwMode="auto">
          <a:xfrm>
            <a:off x="5117029" y="4779266"/>
            <a:ext cx="372067" cy="237007"/>
          </a:xfrm>
          <a:custGeom>
            <a:avLst/>
            <a:gdLst>
              <a:gd name="T0" fmla="*/ 288 w 558"/>
              <a:gd name="T1" fmla="*/ 276 h 473"/>
              <a:gd name="T2" fmla="*/ 288 w 558"/>
              <a:gd name="T3" fmla="*/ 276 h 473"/>
              <a:gd name="T4" fmla="*/ 283 w 558"/>
              <a:gd name="T5" fmla="*/ 288 h 473"/>
              <a:gd name="T6" fmla="*/ 280 w 558"/>
              <a:gd name="T7" fmla="*/ 302 h 473"/>
              <a:gd name="T8" fmla="*/ 280 w 558"/>
              <a:gd name="T9" fmla="*/ 302 h 473"/>
              <a:gd name="T10" fmla="*/ 275 w 558"/>
              <a:gd name="T11" fmla="*/ 288 h 473"/>
              <a:gd name="T12" fmla="*/ 272 w 558"/>
              <a:gd name="T13" fmla="*/ 276 h 473"/>
              <a:gd name="T14" fmla="*/ 180 w 558"/>
              <a:gd name="T15" fmla="*/ 44 h 473"/>
              <a:gd name="T16" fmla="*/ 180 w 558"/>
              <a:gd name="T17" fmla="*/ 44 h 473"/>
              <a:gd name="T18" fmla="*/ 173 w 558"/>
              <a:gd name="T19" fmla="*/ 31 h 473"/>
              <a:gd name="T20" fmla="*/ 166 w 558"/>
              <a:gd name="T21" fmla="*/ 21 h 473"/>
              <a:gd name="T22" fmla="*/ 158 w 558"/>
              <a:gd name="T23" fmla="*/ 13 h 473"/>
              <a:gd name="T24" fmla="*/ 149 w 558"/>
              <a:gd name="T25" fmla="*/ 8 h 473"/>
              <a:gd name="T26" fmla="*/ 137 w 558"/>
              <a:gd name="T27" fmla="*/ 3 h 473"/>
              <a:gd name="T28" fmla="*/ 125 w 558"/>
              <a:gd name="T29" fmla="*/ 1 h 473"/>
              <a:gd name="T30" fmla="*/ 111 w 558"/>
              <a:gd name="T31" fmla="*/ 1 h 473"/>
              <a:gd name="T32" fmla="*/ 95 w 558"/>
              <a:gd name="T33" fmla="*/ 0 h 473"/>
              <a:gd name="T34" fmla="*/ 95 w 558"/>
              <a:gd name="T35" fmla="*/ 0 h 473"/>
              <a:gd name="T36" fmla="*/ 66 w 558"/>
              <a:gd name="T37" fmla="*/ 1 h 473"/>
              <a:gd name="T38" fmla="*/ 47 w 558"/>
              <a:gd name="T39" fmla="*/ 2 h 473"/>
              <a:gd name="T40" fmla="*/ 0 w 558"/>
              <a:gd name="T41" fmla="*/ 473 h 473"/>
              <a:gd name="T42" fmla="*/ 105 w 558"/>
              <a:gd name="T43" fmla="*/ 473 h 473"/>
              <a:gd name="T44" fmla="*/ 128 w 558"/>
              <a:gd name="T45" fmla="*/ 157 h 473"/>
              <a:gd name="T46" fmla="*/ 227 w 558"/>
              <a:gd name="T47" fmla="*/ 396 h 473"/>
              <a:gd name="T48" fmla="*/ 227 w 558"/>
              <a:gd name="T49" fmla="*/ 396 h 473"/>
              <a:gd name="T50" fmla="*/ 230 w 558"/>
              <a:gd name="T51" fmla="*/ 403 h 473"/>
              <a:gd name="T52" fmla="*/ 235 w 558"/>
              <a:gd name="T53" fmla="*/ 408 h 473"/>
              <a:gd name="T54" fmla="*/ 240 w 558"/>
              <a:gd name="T55" fmla="*/ 413 h 473"/>
              <a:gd name="T56" fmla="*/ 245 w 558"/>
              <a:gd name="T57" fmla="*/ 417 h 473"/>
              <a:gd name="T58" fmla="*/ 252 w 558"/>
              <a:gd name="T59" fmla="*/ 419 h 473"/>
              <a:gd name="T60" fmla="*/ 260 w 558"/>
              <a:gd name="T61" fmla="*/ 421 h 473"/>
              <a:gd name="T62" fmla="*/ 270 w 558"/>
              <a:gd name="T63" fmla="*/ 422 h 473"/>
              <a:gd name="T64" fmla="*/ 280 w 558"/>
              <a:gd name="T65" fmla="*/ 422 h 473"/>
              <a:gd name="T66" fmla="*/ 280 w 558"/>
              <a:gd name="T67" fmla="*/ 422 h 473"/>
              <a:gd name="T68" fmla="*/ 290 w 558"/>
              <a:gd name="T69" fmla="*/ 422 h 473"/>
              <a:gd name="T70" fmla="*/ 299 w 558"/>
              <a:gd name="T71" fmla="*/ 421 h 473"/>
              <a:gd name="T72" fmla="*/ 307 w 558"/>
              <a:gd name="T73" fmla="*/ 419 h 473"/>
              <a:gd name="T74" fmla="*/ 314 w 558"/>
              <a:gd name="T75" fmla="*/ 417 h 473"/>
              <a:gd name="T76" fmla="*/ 320 w 558"/>
              <a:gd name="T77" fmla="*/ 413 h 473"/>
              <a:gd name="T78" fmla="*/ 325 w 558"/>
              <a:gd name="T79" fmla="*/ 408 h 473"/>
              <a:gd name="T80" fmla="*/ 328 w 558"/>
              <a:gd name="T81" fmla="*/ 403 h 473"/>
              <a:gd name="T82" fmla="*/ 332 w 558"/>
              <a:gd name="T83" fmla="*/ 396 h 473"/>
              <a:gd name="T84" fmla="*/ 431 w 558"/>
              <a:gd name="T85" fmla="*/ 157 h 473"/>
              <a:gd name="T86" fmla="*/ 454 w 558"/>
              <a:gd name="T87" fmla="*/ 473 h 473"/>
              <a:gd name="T88" fmla="*/ 558 w 558"/>
              <a:gd name="T89" fmla="*/ 473 h 473"/>
              <a:gd name="T90" fmla="*/ 511 w 558"/>
              <a:gd name="T91" fmla="*/ 2 h 473"/>
              <a:gd name="T92" fmla="*/ 511 w 558"/>
              <a:gd name="T93" fmla="*/ 2 h 473"/>
              <a:gd name="T94" fmla="*/ 494 w 558"/>
              <a:gd name="T95" fmla="*/ 1 h 473"/>
              <a:gd name="T96" fmla="*/ 464 w 558"/>
              <a:gd name="T97" fmla="*/ 0 h 473"/>
              <a:gd name="T98" fmla="*/ 464 w 558"/>
              <a:gd name="T99" fmla="*/ 0 h 473"/>
              <a:gd name="T100" fmla="*/ 448 w 558"/>
              <a:gd name="T101" fmla="*/ 1 h 473"/>
              <a:gd name="T102" fmla="*/ 434 w 558"/>
              <a:gd name="T103" fmla="*/ 1 h 473"/>
              <a:gd name="T104" fmla="*/ 421 w 558"/>
              <a:gd name="T105" fmla="*/ 3 h 473"/>
              <a:gd name="T106" fmla="*/ 411 w 558"/>
              <a:gd name="T107" fmla="*/ 8 h 473"/>
              <a:gd name="T108" fmla="*/ 401 w 558"/>
              <a:gd name="T109" fmla="*/ 13 h 473"/>
              <a:gd name="T110" fmla="*/ 393 w 558"/>
              <a:gd name="T111" fmla="*/ 21 h 473"/>
              <a:gd name="T112" fmla="*/ 386 w 558"/>
              <a:gd name="T113" fmla="*/ 31 h 473"/>
              <a:gd name="T114" fmla="*/ 380 w 558"/>
              <a:gd name="T115" fmla="*/ 44 h 473"/>
              <a:gd name="T116" fmla="*/ 288 w 558"/>
              <a:gd name="T117" fmla="*/ 276 h 4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558" h="473">
                <a:moveTo>
                  <a:pt x="288" y="276"/>
                </a:moveTo>
                <a:lnTo>
                  <a:pt x="288" y="276"/>
                </a:lnTo>
                <a:lnTo>
                  <a:pt x="283" y="288"/>
                </a:lnTo>
                <a:lnTo>
                  <a:pt x="280" y="302"/>
                </a:lnTo>
                <a:lnTo>
                  <a:pt x="280" y="302"/>
                </a:lnTo>
                <a:lnTo>
                  <a:pt x="275" y="288"/>
                </a:lnTo>
                <a:lnTo>
                  <a:pt x="272" y="276"/>
                </a:lnTo>
                <a:lnTo>
                  <a:pt x="180" y="44"/>
                </a:lnTo>
                <a:lnTo>
                  <a:pt x="180" y="44"/>
                </a:lnTo>
                <a:lnTo>
                  <a:pt x="173" y="31"/>
                </a:lnTo>
                <a:lnTo>
                  <a:pt x="166" y="21"/>
                </a:lnTo>
                <a:lnTo>
                  <a:pt x="158" y="13"/>
                </a:lnTo>
                <a:lnTo>
                  <a:pt x="149" y="8"/>
                </a:lnTo>
                <a:lnTo>
                  <a:pt x="137" y="3"/>
                </a:lnTo>
                <a:lnTo>
                  <a:pt x="125" y="1"/>
                </a:lnTo>
                <a:lnTo>
                  <a:pt x="111" y="1"/>
                </a:lnTo>
                <a:lnTo>
                  <a:pt x="95" y="0"/>
                </a:lnTo>
                <a:lnTo>
                  <a:pt x="95" y="0"/>
                </a:lnTo>
                <a:lnTo>
                  <a:pt x="66" y="1"/>
                </a:lnTo>
                <a:lnTo>
                  <a:pt x="47" y="2"/>
                </a:lnTo>
                <a:lnTo>
                  <a:pt x="0" y="473"/>
                </a:lnTo>
                <a:lnTo>
                  <a:pt x="105" y="473"/>
                </a:lnTo>
                <a:lnTo>
                  <a:pt x="128" y="157"/>
                </a:lnTo>
                <a:lnTo>
                  <a:pt x="227" y="396"/>
                </a:lnTo>
                <a:lnTo>
                  <a:pt x="227" y="396"/>
                </a:lnTo>
                <a:lnTo>
                  <a:pt x="230" y="403"/>
                </a:lnTo>
                <a:lnTo>
                  <a:pt x="235" y="408"/>
                </a:lnTo>
                <a:lnTo>
                  <a:pt x="240" y="413"/>
                </a:lnTo>
                <a:lnTo>
                  <a:pt x="245" y="417"/>
                </a:lnTo>
                <a:lnTo>
                  <a:pt x="252" y="419"/>
                </a:lnTo>
                <a:lnTo>
                  <a:pt x="260" y="421"/>
                </a:lnTo>
                <a:lnTo>
                  <a:pt x="270" y="422"/>
                </a:lnTo>
                <a:lnTo>
                  <a:pt x="280" y="422"/>
                </a:lnTo>
                <a:lnTo>
                  <a:pt x="280" y="422"/>
                </a:lnTo>
                <a:lnTo>
                  <a:pt x="290" y="422"/>
                </a:lnTo>
                <a:lnTo>
                  <a:pt x="299" y="421"/>
                </a:lnTo>
                <a:lnTo>
                  <a:pt x="307" y="419"/>
                </a:lnTo>
                <a:lnTo>
                  <a:pt x="314" y="417"/>
                </a:lnTo>
                <a:lnTo>
                  <a:pt x="320" y="413"/>
                </a:lnTo>
                <a:lnTo>
                  <a:pt x="325" y="408"/>
                </a:lnTo>
                <a:lnTo>
                  <a:pt x="328" y="403"/>
                </a:lnTo>
                <a:lnTo>
                  <a:pt x="332" y="396"/>
                </a:lnTo>
                <a:lnTo>
                  <a:pt x="431" y="157"/>
                </a:lnTo>
                <a:lnTo>
                  <a:pt x="454" y="473"/>
                </a:lnTo>
                <a:lnTo>
                  <a:pt x="558" y="473"/>
                </a:lnTo>
                <a:lnTo>
                  <a:pt x="511" y="2"/>
                </a:lnTo>
                <a:lnTo>
                  <a:pt x="511" y="2"/>
                </a:lnTo>
                <a:lnTo>
                  <a:pt x="494" y="1"/>
                </a:lnTo>
                <a:lnTo>
                  <a:pt x="464" y="0"/>
                </a:lnTo>
                <a:lnTo>
                  <a:pt x="464" y="0"/>
                </a:lnTo>
                <a:lnTo>
                  <a:pt x="448" y="1"/>
                </a:lnTo>
                <a:lnTo>
                  <a:pt x="434" y="1"/>
                </a:lnTo>
                <a:lnTo>
                  <a:pt x="421" y="3"/>
                </a:lnTo>
                <a:lnTo>
                  <a:pt x="411" y="8"/>
                </a:lnTo>
                <a:lnTo>
                  <a:pt x="401" y="13"/>
                </a:lnTo>
                <a:lnTo>
                  <a:pt x="393" y="21"/>
                </a:lnTo>
                <a:lnTo>
                  <a:pt x="386" y="31"/>
                </a:lnTo>
                <a:lnTo>
                  <a:pt x="380" y="44"/>
                </a:lnTo>
                <a:lnTo>
                  <a:pt x="288" y="276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rgbClr val="005EB8"/>
              </a:solidFill>
            </a:endParaRPr>
          </a:p>
        </p:txBody>
      </p:sp>
      <p:sp>
        <p:nvSpPr>
          <p:cNvPr id="45" name="Freeform 8"/>
          <p:cNvSpPr>
            <a:spLocks/>
          </p:cNvSpPr>
          <p:nvPr userDrawn="1"/>
        </p:nvSpPr>
        <p:spPr bwMode="auto">
          <a:xfrm>
            <a:off x="4830969" y="4912769"/>
            <a:ext cx="128023" cy="66002"/>
          </a:xfrm>
          <a:custGeom>
            <a:avLst/>
            <a:gdLst>
              <a:gd name="T0" fmla="*/ 192 w 192"/>
              <a:gd name="T1" fmla="*/ 105 h 130"/>
              <a:gd name="T2" fmla="*/ 192 w 192"/>
              <a:gd name="T3" fmla="*/ 105 h 130"/>
              <a:gd name="T4" fmla="*/ 170 w 192"/>
              <a:gd name="T5" fmla="*/ 112 h 130"/>
              <a:gd name="T6" fmla="*/ 141 w 192"/>
              <a:gd name="T7" fmla="*/ 121 h 130"/>
              <a:gd name="T8" fmla="*/ 124 w 192"/>
              <a:gd name="T9" fmla="*/ 124 h 130"/>
              <a:gd name="T10" fmla="*/ 108 w 192"/>
              <a:gd name="T11" fmla="*/ 128 h 130"/>
              <a:gd name="T12" fmla="*/ 92 w 192"/>
              <a:gd name="T13" fmla="*/ 130 h 130"/>
              <a:gd name="T14" fmla="*/ 76 w 192"/>
              <a:gd name="T15" fmla="*/ 130 h 130"/>
              <a:gd name="T16" fmla="*/ 76 w 192"/>
              <a:gd name="T17" fmla="*/ 130 h 130"/>
              <a:gd name="T18" fmla="*/ 61 w 192"/>
              <a:gd name="T19" fmla="*/ 130 h 130"/>
              <a:gd name="T20" fmla="*/ 46 w 192"/>
              <a:gd name="T21" fmla="*/ 128 h 130"/>
              <a:gd name="T22" fmla="*/ 34 w 192"/>
              <a:gd name="T23" fmla="*/ 123 h 130"/>
              <a:gd name="T24" fmla="*/ 28 w 192"/>
              <a:gd name="T25" fmla="*/ 121 h 130"/>
              <a:gd name="T26" fmla="*/ 22 w 192"/>
              <a:gd name="T27" fmla="*/ 117 h 130"/>
              <a:gd name="T28" fmla="*/ 17 w 192"/>
              <a:gd name="T29" fmla="*/ 113 h 130"/>
              <a:gd name="T30" fmla="*/ 13 w 192"/>
              <a:gd name="T31" fmla="*/ 109 h 130"/>
              <a:gd name="T32" fmla="*/ 9 w 192"/>
              <a:gd name="T33" fmla="*/ 104 h 130"/>
              <a:gd name="T34" fmla="*/ 6 w 192"/>
              <a:gd name="T35" fmla="*/ 98 h 130"/>
              <a:gd name="T36" fmla="*/ 4 w 192"/>
              <a:gd name="T37" fmla="*/ 92 h 130"/>
              <a:gd name="T38" fmla="*/ 3 w 192"/>
              <a:gd name="T39" fmla="*/ 85 h 130"/>
              <a:gd name="T40" fmla="*/ 1 w 192"/>
              <a:gd name="T41" fmla="*/ 77 h 130"/>
              <a:gd name="T42" fmla="*/ 0 w 192"/>
              <a:gd name="T43" fmla="*/ 69 h 130"/>
              <a:gd name="T44" fmla="*/ 0 w 192"/>
              <a:gd name="T45" fmla="*/ 69 h 130"/>
              <a:gd name="T46" fmla="*/ 1 w 192"/>
              <a:gd name="T47" fmla="*/ 55 h 130"/>
              <a:gd name="T48" fmla="*/ 5 w 192"/>
              <a:gd name="T49" fmla="*/ 42 h 130"/>
              <a:gd name="T50" fmla="*/ 7 w 192"/>
              <a:gd name="T51" fmla="*/ 37 h 130"/>
              <a:gd name="T52" fmla="*/ 11 w 192"/>
              <a:gd name="T53" fmla="*/ 31 h 130"/>
              <a:gd name="T54" fmla="*/ 15 w 192"/>
              <a:gd name="T55" fmla="*/ 26 h 130"/>
              <a:gd name="T56" fmla="*/ 19 w 192"/>
              <a:gd name="T57" fmla="*/ 22 h 130"/>
              <a:gd name="T58" fmla="*/ 24 w 192"/>
              <a:gd name="T59" fmla="*/ 18 h 130"/>
              <a:gd name="T60" fmla="*/ 30 w 192"/>
              <a:gd name="T61" fmla="*/ 15 h 130"/>
              <a:gd name="T62" fmla="*/ 37 w 192"/>
              <a:gd name="T63" fmla="*/ 11 h 130"/>
              <a:gd name="T64" fmla="*/ 44 w 192"/>
              <a:gd name="T65" fmla="*/ 9 h 130"/>
              <a:gd name="T66" fmla="*/ 62 w 192"/>
              <a:gd name="T67" fmla="*/ 5 h 130"/>
              <a:gd name="T68" fmla="*/ 82 w 192"/>
              <a:gd name="T69" fmla="*/ 3 h 130"/>
              <a:gd name="T70" fmla="*/ 192 w 192"/>
              <a:gd name="T71" fmla="*/ 0 h 130"/>
              <a:gd name="T72" fmla="*/ 192 w 192"/>
              <a:gd name="T73" fmla="*/ 105 h 1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92" h="130">
                <a:moveTo>
                  <a:pt x="192" y="105"/>
                </a:moveTo>
                <a:lnTo>
                  <a:pt x="192" y="105"/>
                </a:lnTo>
                <a:lnTo>
                  <a:pt x="170" y="112"/>
                </a:lnTo>
                <a:lnTo>
                  <a:pt x="141" y="121"/>
                </a:lnTo>
                <a:lnTo>
                  <a:pt x="124" y="124"/>
                </a:lnTo>
                <a:lnTo>
                  <a:pt x="108" y="128"/>
                </a:lnTo>
                <a:lnTo>
                  <a:pt x="92" y="130"/>
                </a:lnTo>
                <a:lnTo>
                  <a:pt x="76" y="130"/>
                </a:lnTo>
                <a:lnTo>
                  <a:pt x="76" y="130"/>
                </a:lnTo>
                <a:lnTo>
                  <a:pt x="61" y="130"/>
                </a:lnTo>
                <a:lnTo>
                  <a:pt x="46" y="128"/>
                </a:lnTo>
                <a:lnTo>
                  <a:pt x="34" y="123"/>
                </a:lnTo>
                <a:lnTo>
                  <a:pt x="28" y="121"/>
                </a:lnTo>
                <a:lnTo>
                  <a:pt x="22" y="117"/>
                </a:lnTo>
                <a:lnTo>
                  <a:pt x="17" y="113"/>
                </a:lnTo>
                <a:lnTo>
                  <a:pt x="13" y="109"/>
                </a:lnTo>
                <a:lnTo>
                  <a:pt x="9" y="104"/>
                </a:lnTo>
                <a:lnTo>
                  <a:pt x="6" y="98"/>
                </a:lnTo>
                <a:lnTo>
                  <a:pt x="4" y="92"/>
                </a:lnTo>
                <a:lnTo>
                  <a:pt x="3" y="85"/>
                </a:lnTo>
                <a:lnTo>
                  <a:pt x="1" y="77"/>
                </a:lnTo>
                <a:lnTo>
                  <a:pt x="0" y="69"/>
                </a:lnTo>
                <a:lnTo>
                  <a:pt x="0" y="69"/>
                </a:lnTo>
                <a:lnTo>
                  <a:pt x="1" y="55"/>
                </a:lnTo>
                <a:lnTo>
                  <a:pt x="5" y="42"/>
                </a:lnTo>
                <a:lnTo>
                  <a:pt x="7" y="37"/>
                </a:lnTo>
                <a:lnTo>
                  <a:pt x="11" y="31"/>
                </a:lnTo>
                <a:lnTo>
                  <a:pt x="15" y="26"/>
                </a:lnTo>
                <a:lnTo>
                  <a:pt x="19" y="22"/>
                </a:lnTo>
                <a:lnTo>
                  <a:pt x="24" y="18"/>
                </a:lnTo>
                <a:lnTo>
                  <a:pt x="30" y="15"/>
                </a:lnTo>
                <a:lnTo>
                  <a:pt x="37" y="11"/>
                </a:lnTo>
                <a:lnTo>
                  <a:pt x="44" y="9"/>
                </a:lnTo>
                <a:lnTo>
                  <a:pt x="62" y="5"/>
                </a:lnTo>
                <a:lnTo>
                  <a:pt x="82" y="3"/>
                </a:lnTo>
                <a:lnTo>
                  <a:pt x="192" y="0"/>
                </a:lnTo>
                <a:lnTo>
                  <a:pt x="192" y="105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rgbClr val="005EB8"/>
              </a:solidFill>
            </a:endParaRPr>
          </a:p>
        </p:txBody>
      </p:sp>
      <p:sp>
        <p:nvSpPr>
          <p:cNvPr id="46" name="Freeform 9"/>
          <p:cNvSpPr>
            <a:spLocks/>
          </p:cNvSpPr>
          <p:nvPr userDrawn="1"/>
        </p:nvSpPr>
        <p:spPr bwMode="auto">
          <a:xfrm>
            <a:off x="4762951" y="4779265"/>
            <a:ext cx="264048" cy="240006"/>
          </a:xfrm>
          <a:custGeom>
            <a:avLst/>
            <a:gdLst>
              <a:gd name="T0" fmla="*/ 231 w 397"/>
              <a:gd name="T1" fmla="*/ 0 h 480"/>
              <a:gd name="T2" fmla="*/ 166 w 397"/>
              <a:gd name="T3" fmla="*/ 5 h 480"/>
              <a:gd name="T4" fmla="*/ 109 w 397"/>
              <a:gd name="T5" fmla="*/ 14 h 480"/>
              <a:gd name="T6" fmla="*/ 66 w 397"/>
              <a:gd name="T7" fmla="*/ 25 h 480"/>
              <a:gd name="T8" fmla="*/ 37 w 397"/>
              <a:gd name="T9" fmla="*/ 37 h 480"/>
              <a:gd name="T10" fmla="*/ 59 w 397"/>
              <a:gd name="T11" fmla="*/ 114 h 480"/>
              <a:gd name="T12" fmla="*/ 104 w 397"/>
              <a:gd name="T13" fmla="*/ 102 h 480"/>
              <a:gd name="T14" fmla="*/ 150 w 397"/>
              <a:gd name="T15" fmla="*/ 92 h 480"/>
              <a:gd name="T16" fmla="*/ 201 w 397"/>
              <a:gd name="T17" fmla="*/ 89 h 480"/>
              <a:gd name="T18" fmla="*/ 222 w 397"/>
              <a:gd name="T19" fmla="*/ 90 h 480"/>
              <a:gd name="T20" fmla="*/ 248 w 397"/>
              <a:gd name="T21" fmla="*/ 95 h 480"/>
              <a:gd name="T22" fmla="*/ 263 w 397"/>
              <a:gd name="T23" fmla="*/ 100 h 480"/>
              <a:gd name="T24" fmla="*/ 275 w 397"/>
              <a:gd name="T25" fmla="*/ 110 h 480"/>
              <a:gd name="T26" fmla="*/ 283 w 397"/>
              <a:gd name="T27" fmla="*/ 121 h 480"/>
              <a:gd name="T28" fmla="*/ 289 w 397"/>
              <a:gd name="T29" fmla="*/ 135 h 480"/>
              <a:gd name="T30" fmla="*/ 292 w 397"/>
              <a:gd name="T31" fmla="*/ 153 h 480"/>
              <a:gd name="T32" fmla="*/ 292 w 397"/>
              <a:gd name="T33" fmla="*/ 197 h 480"/>
              <a:gd name="T34" fmla="*/ 201 w 397"/>
              <a:gd name="T35" fmla="*/ 197 h 480"/>
              <a:gd name="T36" fmla="*/ 148 w 397"/>
              <a:gd name="T37" fmla="*/ 201 h 480"/>
              <a:gd name="T38" fmla="*/ 105 w 397"/>
              <a:gd name="T39" fmla="*/ 210 h 480"/>
              <a:gd name="T40" fmla="*/ 69 w 397"/>
              <a:gd name="T41" fmla="*/ 224 h 480"/>
              <a:gd name="T42" fmla="*/ 43 w 397"/>
              <a:gd name="T43" fmla="*/ 242 h 480"/>
              <a:gd name="T44" fmla="*/ 23 w 397"/>
              <a:gd name="T45" fmla="*/ 264 h 480"/>
              <a:gd name="T46" fmla="*/ 10 w 397"/>
              <a:gd name="T47" fmla="*/ 288 h 480"/>
              <a:gd name="T48" fmla="*/ 2 w 397"/>
              <a:gd name="T49" fmla="*/ 316 h 480"/>
              <a:gd name="T50" fmla="*/ 0 w 397"/>
              <a:gd name="T51" fmla="*/ 344 h 480"/>
              <a:gd name="T52" fmla="*/ 1 w 397"/>
              <a:gd name="T53" fmla="*/ 362 h 480"/>
              <a:gd name="T54" fmla="*/ 8 w 397"/>
              <a:gd name="T55" fmla="*/ 395 h 480"/>
              <a:gd name="T56" fmla="*/ 22 w 397"/>
              <a:gd name="T57" fmla="*/ 421 h 480"/>
              <a:gd name="T58" fmla="*/ 39 w 397"/>
              <a:gd name="T59" fmla="*/ 442 h 480"/>
              <a:gd name="T60" fmla="*/ 61 w 397"/>
              <a:gd name="T61" fmla="*/ 458 h 480"/>
              <a:gd name="T62" fmla="*/ 86 w 397"/>
              <a:gd name="T63" fmla="*/ 468 h 480"/>
              <a:gd name="T64" fmla="*/ 114 w 397"/>
              <a:gd name="T65" fmla="*/ 475 h 480"/>
              <a:gd name="T66" fmla="*/ 141 w 397"/>
              <a:gd name="T67" fmla="*/ 479 h 480"/>
              <a:gd name="T68" fmla="*/ 155 w 397"/>
              <a:gd name="T69" fmla="*/ 480 h 480"/>
              <a:gd name="T70" fmla="*/ 185 w 397"/>
              <a:gd name="T71" fmla="*/ 478 h 480"/>
              <a:gd name="T72" fmla="*/ 236 w 397"/>
              <a:gd name="T73" fmla="*/ 468 h 480"/>
              <a:gd name="T74" fmla="*/ 271 w 397"/>
              <a:gd name="T75" fmla="*/ 456 h 480"/>
              <a:gd name="T76" fmla="*/ 292 w 397"/>
              <a:gd name="T77" fmla="*/ 445 h 480"/>
              <a:gd name="T78" fmla="*/ 297 w 397"/>
              <a:gd name="T79" fmla="*/ 444 h 480"/>
              <a:gd name="T80" fmla="*/ 304 w 397"/>
              <a:gd name="T81" fmla="*/ 447 h 480"/>
              <a:gd name="T82" fmla="*/ 320 w 397"/>
              <a:gd name="T83" fmla="*/ 453 h 480"/>
              <a:gd name="T84" fmla="*/ 350 w 397"/>
              <a:gd name="T85" fmla="*/ 460 h 480"/>
              <a:gd name="T86" fmla="*/ 397 w 397"/>
              <a:gd name="T87" fmla="*/ 463 h 480"/>
              <a:gd name="T88" fmla="*/ 397 w 397"/>
              <a:gd name="T89" fmla="*/ 137 h 480"/>
              <a:gd name="T90" fmla="*/ 395 w 397"/>
              <a:gd name="T91" fmla="*/ 103 h 480"/>
              <a:gd name="T92" fmla="*/ 387 w 397"/>
              <a:gd name="T93" fmla="*/ 74 h 480"/>
              <a:gd name="T94" fmla="*/ 373 w 397"/>
              <a:gd name="T95" fmla="*/ 51 h 480"/>
              <a:gd name="T96" fmla="*/ 353 w 397"/>
              <a:gd name="T97" fmla="*/ 32 h 480"/>
              <a:gd name="T98" fmla="*/ 330 w 397"/>
              <a:gd name="T99" fmla="*/ 17 h 480"/>
              <a:gd name="T100" fmla="*/ 301 w 397"/>
              <a:gd name="T101" fmla="*/ 8 h 480"/>
              <a:gd name="T102" fmla="*/ 268 w 397"/>
              <a:gd name="T103" fmla="*/ 2 h 480"/>
              <a:gd name="T104" fmla="*/ 231 w 397"/>
              <a:gd name="T105" fmla="*/ 0 h 4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397" h="480">
                <a:moveTo>
                  <a:pt x="231" y="0"/>
                </a:moveTo>
                <a:lnTo>
                  <a:pt x="231" y="0"/>
                </a:lnTo>
                <a:lnTo>
                  <a:pt x="198" y="1"/>
                </a:lnTo>
                <a:lnTo>
                  <a:pt x="166" y="5"/>
                </a:lnTo>
                <a:lnTo>
                  <a:pt x="136" y="8"/>
                </a:lnTo>
                <a:lnTo>
                  <a:pt x="109" y="14"/>
                </a:lnTo>
                <a:lnTo>
                  <a:pt x="86" y="20"/>
                </a:lnTo>
                <a:lnTo>
                  <a:pt x="66" y="25"/>
                </a:lnTo>
                <a:lnTo>
                  <a:pt x="49" y="31"/>
                </a:lnTo>
                <a:lnTo>
                  <a:pt x="37" y="37"/>
                </a:lnTo>
                <a:lnTo>
                  <a:pt x="59" y="114"/>
                </a:lnTo>
                <a:lnTo>
                  <a:pt x="59" y="114"/>
                </a:lnTo>
                <a:lnTo>
                  <a:pt x="71" y="110"/>
                </a:lnTo>
                <a:lnTo>
                  <a:pt x="104" y="102"/>
                </a:lnTo>
                <a:lnTo>
                  <a:pt x="125" y="97"/>
                </a:lnTo>
                <a:lnTo>
                  <a:pt x="150" y="92"/>
                </a:lnTo>
                <a:lnTo>
                  <a:pt x="175" y="90"/>
                </a:lnTo>
                <a:lnTo>
                  <a:pt x="201" y="89"/>
                </a:lnTo>
                <a:lnTo>
                  <a:pt x="201" y="89"/>
                </a:lnTo>
                <a:lnTo>
                  <a:pt x="222" y="90"/>
                </a:lnTo>
                <a:lnTo>
                  <a:pt x="240" y="92"/>
                </a:lnTo>
                <a:lnTo>
                  <a:pt x="248" y="95"/>
                </a:lnTo>
                <a:lnTo>
                  <a:pt x="257" y="97"/>
                </a:lnTo>
                <a:lnTo>
                  <a:pt x="263" y="100"/>
                </a:lnTo>
                <a:lnTo>
                  <a:pt x="269" y="105"/>
                </a:lnTo>
                <a:lnTo>
                  <a:pt x="275" y="110"/>
                </a:lnTo>
                <a:lnTo>
                  <a:pt x="280" y="114"/>
                </a:lnTo>
                <a:lnTo>
                  <a:pt x="283" y="121"/>
                </a:lnTo>
                <a:lnTo>
                  <a:pt x="286" y="128"/>
                </a:lnTo>
                <a:lnTo>
                  <a:pt x="289" y="135"/>
                </a:lnTo>
                <a:lnTo>
                  <a:pt x="291" y="144"/>
                </a:lnTo>
                <a:lnTo>
                  <a:pt x="292" y="153"/>
                </a:lnTo>
                <a:lnTo>
                  <a:pt x="292" y="164"/>
                </a:lnTo>
                <a:lnTo>
                  <a:pt x="292" y="197"/>
                </a:lnTo>
                <a:lnTo>
                  <a:pt x="201" y="197"/>
                </a:lnTo>
                <a:lnTo>
                  <a:pt x="201" y="197"/>
                </a:lnTo>
                <a:lnTo>
                  <a:pt x="174" y="198"/>
                </a:lnTo>
                <a:lnTo>
                  <a:pt x="148" y="201"/>
                </a:lnTo>
                <a:lnTo>
                  <a:pt x="125" y="204"/>
                </a:lnTo>
                <a:lnTo>
                  <a:pt x="105" y="210"/>
                </a:lnTo>
                <a:lnTo>
                  <a:pt x="86" y="216"/>
                </a:lnTo>
                <a:lnTo>
                  <a:pt x="69" y="224"/>
                </a:lnTo>
                <a:lnTo>
                  <a:pt x="55" y="232"/>
                </a:lnTo>
                <a:lnTo>
                  <a:pt x="43" y="242"/>
                </a:lnTo>
                <a:lnTo>
                  <a:pt x="32" y="253"/>
                </a:lnTo>
                <a:lnTo>
                  <a:pt x="23" y="264"/>
                </a:lnTo>
                <a:lnTo>
                  <a:pt x="16" y="276"/>
                </a:lnTo>
                <a:lnTo>
                  <a:pt x="10" y="288"/>
                </a:lnTo>
                <a:lnTo>
                  <a:pt x="6" y="302"/>
                </a:lnTo>
                <a:lnTo>
                  <a:pt x="2" y="316"/>
                </a:lnTo>
                <a:lnTo>
                  <a:pt x="1" y="330"/>
                </a:lnTo>
                <a:lnTo>
                  <a:pt x="0" y="344"/>
                </a:lnTo>
                <a:lnTo>
                  <a:pt x="0" y="344"/>
                </a:lnTo>
                <a:lnTo>
                  <a:pt x="1" y="362"/>
                </a:lnTo>
                <a:lnTo>
                  <a:pt x="3" y="380"/>
                </a:lnTo>
                <a:lnTo>
                  <a:pt x="8" y="395"/>
                </a:lnTo>
                <a:lnTo>
                  <a:pt x="14" y="408"/>
                </a:lnTo>
                <a:lnTo>
                  <a:pt x="22" y="421"/>
                </a:lnTo>
                <a:lnTo>
                  <a:pt x="30" y="433"/>
                </a:lnTo>
                <a:lnTo>
                  <a:pt x="39" y="442"/>
                </a:lnTo>
                <a:lnTo>
                  <a:pt x="51" y="450"/>
                </a:lnTo>
                <a:lnTo>
                  <a:pt x="61" y="458"/>
                </a:lnTo>
                <a:lnTo>
                  <a:pt x="74" y="464"/>
                </a:lnTo>
                <a:lnTo>
                  <a:pt x="86" y="468"/>
                </a:lnTo>
                <a:lnTo>
                  <a:pt x="100" y="473"/>
                </a:lnTo>
                <a:lnTo>
                  <a:pt x="114" y="475"/>
                </a:lnTo>
                <a:lnTo>
                  <a:pt x="128" y="478"/>
                </a:lnTo>
                <a:lnTo>
                  <a:pt x="141" y="479"/>
                </a:lnTo>
                <a:lnTo>
                  <a:pt x="155" y="480"/>
                </a:lnTo>
                <a:lnTo>
                  <a:pt x="155" y="480"/>
                </a:lnTo>
                <a:lnTo>
                  <a:pt x="170" y="479"/>
                </a:lnTo>
                <a:lnTo>
                  <a:pt x="185" y="478"/>
                </a:lnTo>
                <a:lnTo>
                  <a:pt x="213" y="474"/>
                </a:lnTo>
                <a:lnTo>
                  <a:pt x="236" y="468"/>
                </a:lnTo>
                <a:lnTo>
                  <a:pt x="255" y="462"/>
                </a:lnTo>
                <a:lnTo>
                  <a:pt x="271" y="456"/>
                </a:lnTo>
                <a:lnTo>
                  <a:pt x="284" y="450"/>
                </a:lnTo>
                <a:lnTo>
                  <a:pt x="292" y="445"/>
                </a:lnTo>
                <a:lnTo>
                  <a:pt x="297" y="444"/>
                </a:lnTo>
                <a:lnTo>
                  <a:pt x="297" y="444"/>
                </a:lnTo>
                <a:lnTo>
                  <a:pt x="299" y="445"/>
                </a:lnTo>
                <a:lnTo>
                  <a:pt x="304" y="447"/>
                </a:lnTo>
                <a:lnTo>
                  <a:pt x="311" y="450"/>
                </a:lnTo>
                <a:lnTo>
                  <a:pt x="320" y="453"/>
                </a:lnTo>
                <a:lnTo>
                  <a:pt x="332" y="457"/>
                </a:lnTo>
                <a:lnTo>
                  <a:pt x="350" y="460"/>
                </a:lnTo>
                <a:lnTo>
                  <a:pt x="370" y="462"/>
                </a:lnTo>
                <a:lnTo>
                  <a:pt x="397" y="463"/>
                </a:lnTo>
                <a:lnTo>
                  <a:pt x="397" y="137"/>
                </a:lnTo>
                <a:lnTo>
                  <a:pt x="397" y="137"/>
                </a:lnTo>
                <a:lnTo>
                  <a:pt x="397" y="119"/>
                </a:lnTo>
                <a:lnTo>
                  <a:pt x="395" y="103"/>
                </a:lnTo>
                <a:lnTo>
                  <a:pt x="391" y="88"/>
                </a:lnTo>
                <a:lnTo>
                  <a:pt x="387" y="74"/>
                </a:lnTo>
                <a:lnTo>
                  <a:pt x="380" y="62"/>
                </a:lnTo>
                <a:lnTo>
                  <a:pt x="373" y="51"/>
                </a:lnTo>
                <a:lnTo>
                  <a:pt x="364" y="40"/>
                </a:lnTo>
                <a:lnTo>
                  <a:pt x="353" y="32"/>
                </a:lnTo>
                <a:lnTo>
                  <a:pt x="343" y="24"/>
                </a:lnTo>
                <a:lnTo>
                  <a:pt x="330" y="17"/>
                </a:lnTo>
                <a:lnTo>
                  <a:pt x="316" y="13"/>
                </a:lnTo>
                <a:lnTo>
                  <a:pt x="301" y="8"/>
                </a:lnTo>
                <a:lnTo>
                  <a:pt x="285" y="5"/>
                </a:lnTo>
                <a:lnTo>
                  <a:pt x="268" y="2"/>
                </a:lnTo>
                <a:lnTo>
                  <a:pt x="251" y="1"/>
                </a:lnTo>
                <a:lnTo>
                  <a:pt x="231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rgbClr val="005EB8"/>
              </a:solidFill>
            </a:endParaRPr>
          </a:p>
        </p:txBody>
      </p:sp>
      <p:sp>
        <p:nvSpPr>
          <p:cNvPr id="47" name="Freeform 10"/>
          <p:cNvSpPr>
            <a:spLocks/>
          </p:cNvSpPr>
          <p:nvPr userDrawn="1"/>
        </p:nvSpPr>
        <p:spPr bwMode="auto">
          <a:xfrm>
            <a:off x="5625115" y="4912769"/>
            <a:ext cx="128023" cy="66002"/>
          </a:xfrm>
          <a:custGeom>
            <a:avLst/>
            <a:gdLst>
              <a:gd name="T0" fmla="*/ 192 w 192"/>
              <a:gd name="T1" fmla="*/ 105 h 130"/>
              <a:gd name="T2" fmla="*/ 192 w 192"/>
              <a:gd name="T3" fmla="*/ 105 h 130"/>
              <a:gd name="T4" fmla="*/ 170 w 192"/>
              <a:gd name="T5" fmla="*/ 112 h 130"/>
              <a:gd name="T6" fmla="*/ 140 w 192"/>
              <a:gd name="T7" fmla="*/ 121 h 130"/>
              <a:gd name="T8" fmla="*/ 124 w 192"/>
              <a:gd name="T9" fmla="*/ 124 h 130"/>
              <a:gd name="T10" fmla="*/ 107 w 192"/>
              <a:gd name="T11" fmla="*/ 128 h 130"/>
              <a:gd name="T12" fmla="*/ 91 w 192"/>
              <a:gd name="T13" fmla="*/ 130 h 130"/>
              <a:gd name="T14" fmla="*/ 76 w 192"/>
              <a:gd name="T15" fmla="*/ 130 h 130"/>
              <a:gd name="T16" fmla="*/ 76 w 192"/>
              <a:gd name="T17" fmla="*/ 130 h 130"/>
              <a:gd name="T18" fmla="*/ 60 w 192"/>
              <a:gd name="T19" fmla="*/ 130 h 130"/>
              <a:gd name="T20" fmla="*/ 46 w 192"/>
              <a:gd name="T21" fmla="*/ 128 h 130"/>
              <a:gd name="T22" fmla="*/ 32 w 192"/>
              <a:gd name="T23" fmla="*/ 123 h 130"/>
              <a:gd name="T24" fmla="*/ 26 w 192"/>
              <a:gd name="T25" fmla="*/ 121 h 130"/>
              <a:gd name="T26" fmla="*/ 22 w 192"/>
              <a:gd name="T27" fmla="*/ 117 h 130"/>
              <a:gd name="T28" fmla="*/ 17 w 192"/>
              <a:gd name="T29" fmla="*/ 113 h 130"/>
              <a:gd name="T30" fmla="*/ 13 w 192"/>
              <a:gd name="T31" fmla="*/ 109 h 130"/>
              <a:gd name="T32" fmla="*/ 9 w 192"/>
              <a:gd name="T33" fmla="*/ 104 h 130"/>
              <a:gd name="T34" fmla="*/ 6 w 192"/>
              <a:gd name="T35" fmla="*/ 98 h 130"/>
              <a:gd name="T36" fmla="*/ 3 w 192"/>
              <a:gd name="T37" fmla="*/ 92 h 130"/>
              <a:gd name="T38" fmla="*/ 1 w 192"/>
              <a:gd name="T39" fmla="*/ 85 h 130"/>
              <a:gd name="T40" fmla="*/ 0 w 192"/>
              <a:gd name="T41" fmla="*/ 77 h 130"/>
              <a:gd name="T42" fmla="*/ 0 w 192"/>
              <a:gd name="T43" fmla="*/ 69 h 130"/>
              <a:gd name="T44" fmla="*/ 0 w 192"/>
              <a:gd name="T45" fmla="*/ 69 h 130"/>
              <a:gd name="T46" fmla="*/ 1 w 192"/>
              <a:gd name="T47" fmla="*/ 55 h 130"/>
              <a:gd name="T48" fmla="*/ 5 w 192"/>
              <a:gd name="T49" fmla="*/ 42 h 130"/>
              <a:gd name="T50" fmla="*/ 7 w 192"/>
              <a:gd name="T51" fmla="*/ 37 h 130"/>
              <a:gd name="T52" fmla="*/ 10 w 192"/>
              <a:gd name="T53" fmla="*/ 31 h 130"/>
              <a:gd name="T54" fmla="*/ 14 w 192"/>
              <a:gd name="T55" fmla="*/ 26 h 130"/>
              <a:gd name="T56" fmla="*/ 18 w 192"/>
              <a:gd name="T57" fmla="*/ 22 h 130"/>
              <a:gd name="T58" fmla="*/ 24 w 192"/>
              <a:gd name="T59" fmla="*/ 18 h 130"/>
              <a:gd name="T60" fmla="*/ 30 w 192"/>
              <a:gd name="T61" fmla="*/ 15 h 130"/>
              <a:gd name="T62" fmla="*/ 37 w 192"/>
              <a:gd name="T63" fmla="*/ 11 h 130"/>
              <a:gd name="T64" fmla="*/ 44 w 192"/>
              <a:gd name="T65" fmla="*/ 9 h 130"/>
              <a:gd name="T66" fmla="*/ 61 w 192"/>
              <a:gd name="T67" fmla="*/ 5 h 130"/>
              <a:gd name="T68" fmla="*/ 82 w 192"/>
              <a:gd name="T69" fmla="*/ 3 h 130"/>
              <a:gd name="T70" fmla="*/ 192 w 192"/>
              <a:gd name="T71" fmla="*/ 0 h 130"/>
              <a:gd name="T72" fmla="*/ 192 w 192"/>
              <a:gd name="T73" fmla="*/ 105 h 1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92" h="130">
                <a:moveTo>
                  <a:pt x="192" y="105"/>
                </a:moveTo>
                <a:lnTo>
                  <a:pt x="192" y="105"/>
                </a:lnTo>
                <a:lnTo>
                  <a:pt x="170" y="112"/>
                </a:lnTo>
                <a:lnTo>
                  <a:pt x="140" y="121"/>
                </a:lnTo>
                <a:lnTo>
                  <a:pt x="124" y="124"/>
                </a:lnTo>
                <a:lnTo>
                  <a:pt x="107" y="128"/>
                </a:lnTo>
                <a:lnTo>
                  <a:pt x="91" y="130"/>
                </a:lnTo>
                <a:lnTo>
                  <a:pt x="76" y="130"/>
                </a:lnTo>
                <a:lnTo>
                  <a:pt x="76" y="130"/>
                </a:lnTo>
                <a:lnTo>
                  <a:pt x="60" y="130"/>
                </a:lnTo>
                <a:lnTo>
                  <a:pt x="46" y="128"/>
                </a:lnTo>
                <a:lnTo>
                  <a:pt x="32" y="123"/>
                </a:lnTo>
                <a:lnTo>
                  <a:pt x="26" y="121"/>
                </a:lnTo>
                <a:lnTo>
                  <a:pt x="22" y="117"/>
                </a:lnTo>
                <a:lnTo>
                  <a:pt x="17" y="113"/>
                </a:lnTo>
                <a:lnTo>
                  <a:pt x="13" y="109"/>
                </a:lnTo>
                <a:lnTo>
                  <a:pt x="9" y="104"/>
                </a:lnTo>
                <a:lnTo>
                  <a:pt x="6" y="98"/>
                </a:lnTo>
                <a:lnTo>
                  <a:pt x="3" y="92"/>
                </a:lnTo>
                <a:lnTo>
                  <a:pt x="1" y="85"/>
                </a:lnTo>
                <a:lnTo>
                  <a:pt x="0" y="77"/>
                </a:lnTo>
                <a:lnTo>
                  <a:pt x="0" y="69"/>
                </a:lnTo>
                <a:lnTo>
                  <a:pt x="0" y="69"/>
                </a:lnTo>
                <a:lnTo>
                  <a:pt x="1" y="55"/>
                </a:lnTo>
                <a:lnTo>
                  <a:pt x="5" y="42"/>
                </a:lnTo>
                <a:lnTo>
                  <a:pt x="7" y="37"/>
                </a:lnTo>
                <a:lnTo>
                  <a:pt x="10" y="31"/>
                </a:lnTo>
                <a:lnTo>
                  <a:pt x="14" y="26"/>
                </a:lnTo>
                <a:lnTo>
                  <a:pt x="18" y="22"/>
                </a:lnTo>
                <a:lnTo>
                  <a:pt x="24" y="18"/>
                </a:lnTo>
                <a:lnTo>
                  <a:pt x="30" y="15"/>
                </a:lnTo>
                <a:lnTo>
                  <a:pt x="37" y="11"/>
                </a:lnTo>
                <a:lnTo>
                  <a:pt x="44" y="9"/>
                </a:lnTo>
                <a:lnTo>
                  <a:pt x="61" y="5"/>
                </a:lnTo>
                <a:lnTo>
                  <a:pt x="82" y="3"/>
                </a:lnTo>
                <a:lnTo>
                  <a:pt x="192" y="0"/>
                </a:lnTo>
                <a:lnTo>
                  <a:pt x="192" y="105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rgbClr val="005EB8"/>
              </a:solidFill>
            </a:endParaRPr>
          </a:p>
        </p:txBody>
      </p:sp>
      <p:sp>
        <p:nvSpPr>
          <p:cNvPr id="48" name="Freeform 11"/>
          <p:cNvSpPr>
            <a:spLocks/>
          </p:cNvSpPr>
          <p:nvPr userDrawn="1"/>
        </p:nvSpPr>
        <p:spPr bwMode="auto">
          <a:xfrm>
            <a:off x="5557100" y="4779265"/>
            <a:ext cx="266049" cy="240006"/>
          </a:xfrm>
          <a:custGeom>
            <a:avLst/>
            <a:gdLst>
              <a:gd name="T0" fmla="*/ 231 w 397"/>
              <a:gd name="T1" fmla="*/ 0 h 480"/>
              <a:gd name="T2" fmla="*/ 165 w 397"/>
              <a:gd name="T3" fmla="*/ 5 h 480"/>
              <a:gd name="T4" fmla="*/ 109 w 397"/>
              <a:gd name="T5" fmla="*/ 14 h 480"/>
              <a:gd name="T6" fmla="*/ 65 w 397"/>
              <a:gd name="T7" fmla="*/ 25 h 480"/>
              <a:gd name="T8" fmla="*/ 37 w 397"/>
              <a:gd name="T9" fmla="*/ 37 h 480"/>
              <a:gd name="T10" fmla="*/ 58 w 397"/>
              <a:gd name="T11" fmla="*/ 114 h 480"/>
              <a:gd name="T12" fmla="*/ 103 w 397"/>
              <a:gd name="T13" fmla="*/ 102 h 480"/>
              <a:gd name="T14" fmla="*/ 148 w 397"/>
              <a:gd name="T15" fmla="*/ 92 h 480"/>
              <a:gd name="T16" fmla="*/ 200 w 397"/>
              <a:gd name="T17" fmla="*/ 89 h 480"/>
              <a:gd name="T18" fmla="*/ 222 w 397"/>
              <a:gd name="T19" fmla="*/ 90 h 480"/>
              <a:gd name="T20" fmla="*/ 248 w 397"/>
              <a:gd name="T21" fmla="*/ 95 h 480"/>
              <a:gd name="T22" fmla="*/ 262 w 397"/>
              <a:gd name="T23" fmla="*/ 100 h 480"/>
              <a:gd name="T24" fmla="*/ 274 w 397"/>
              <a:gd name="T25" fmla="*/ 110 h 480"/>
              <a:gd name="T26" fmla="*/ 283 w 397"/>
              <a:gd name="T27" fmla="*/ 121 h 480"/>
              <a:gd name="T28" fmla="*/ 289 w 397"/>
              <a:gd name="T29" fmla="*/ 135 h 480"/>
              <a:gd name="T30" fmla="*/ 291 w 397"/>
              <a:gd name="T31" fmla="*/ 153 h 480"/>
              <a:gd name="T32" fmla="*/ 292 w 397"/>
              <a:gd name="T33" fmla="*/ 197 h 480"/>
              <a:gd name="T34" fmla="*/ 200 w 397"/>
              <a:gd name="T35" fmla="*/ 197 h 480"/>
              <a:gd name="T36" fmla="*/ 147 w 397"/>
              <a:gd name="T37" fmla="*/ 201 h 480"/>
              <a:gd name="T38" fmla="*/ 103 w 397"/>
              <a:gd name="T39" fmla="*/ 210 h 480"/>
              <a:gd name="T40" fmla="*/ 69 w 397"/>
              <a:gd name="T41" fmla="*/ 224 h 480"/>
              <a:gd name="T42" fmla="*/ 42 w 397"/>
              <a:gd name="T43" fmla="*/ 242 h 480"/>
              <a:gd name="T44" fmla="*/ 23 w 397"/>
              <a:gd name="T45" fmla="*/ 264 h 480"/>
              <a:gd name="T46" fmla="*/ 9 w 397"/>
              <a:gd name="T47" fmla="*/ 288 h 480"/>
              <a:gd name="T48" fmla="*/ 2 w 397"/>
              <a:gd name="T49" fmla="*/ 316 h 480"/>
              <a:gd name="T50" fmla="*/ 0 w 397"/>
              <a:gd name="T51" fmla="*/ 344 h 480"/>
              <a:gd name="T52" fmla="*/ 1 w 397"/>
              <a:gd name="T53" fmla="*/ 362 h 480"/>
              <a:gd name="T54" fmla="*/ 8 w 397"/>
              <a:gd name="T55" fmla="*/ 395 h 480"/>
              <a:gd name="T56" fmla="*/ 20 w 397"/>
              <a:gd name="T57" fmla="*/ 421 h 480"/>
              <a:gd name="T58" fmla="*/ 39 w 397"/>
              <a:gd name="T59" fmla="*/ 442 h 480"/>
              <a:gd name="T60" fmla="*/ 61 w 397"/>
              <a:gd name="T61" fmla="*/ 458 h 480"/>
              <a:gd name="T62" fmla="*/ 86 w 397"/>
              <a:gd name="T63" fmla="*/ 468 h 480"/>
              <a:gd name="T64" fmla="*/ 113 w 397"/>
              <a:gd name="T65" fmla="*/ 475 h 480"/>
              <a:gd name="T66" fmla="*/ 140 w 397"/>
              <a:gd name="T67" fmla="*/ 479 h 480"/>
              <a:gd name="T68" fmla="*/ 154 w 397"/>
              <a:gd name="T69" fmla="*/ 480 h 480"/>
              <a:gd name="T70" fmla="*/ 185 w 397"/>
              <a:gd name="T71" fmla="*/ 478 h 480"/>
              <a:gd name="T72" fmla="*/ 236 w 397"/>
              <a:gd name="T73" fmla="*/ 468 h 480"/>
              <a:gd name="T74" fmla="*/ 271 w 397"/>
              <a:gd name="T75" fmla="*/ 456 h 480"/>
              <a:gd name="T76" fmla="*/ 292 w 397"/>
              <a:gd name="T77" fmla="*/ 445 h 480"/>
              <a:gd name="T78" fmla="*/ 297 w 397"/>
              <a:gd name="T79" fmla="*/ 444 h 480"/>
              <a:gd name="T80" fmla="*/ 302 w 397"/>
              <a:gd name="T81" fmla="*/ 447 h 480"/>
              <a:gd name="T82" fmla="*/ 318 w 397"/>
              <a:gd name="T83" fmla="*/ 453 h 480"/>
              <a:gd name="T84" fmla="*/ 348 w 397"/>
              <a:gd name="T85" fmla="*/ 460 h 480"/>
              <a:gd name="T86" fmla="*/ 397 w 397"/>
              <a:gd name="T87" fmla="*/ 463 h 480"/>
              <a:gd name="T88" fmla="*/ 397 w 397"/>
              <a:gd name="T89" fmla="*/ 137 h 480"/>
              <a:gd name="T90" fmla="*/ 394 w 397"/>
              <a:gd name="T91" fmla="*/ 103 h 480"/>
              <a:gd name="T92" fmla="*/ 385 w 397"/>
              <a:gd name="T93" fmla="*/ 74 h 480"/>
              <a:gd name="T94" fmla="*/ 371 w 397"/>
              <a:gd name="T95" fmla="*/ 51 h 480"/>
              <a:gd name="T96" fmla="*/ 353 w 397"/>
              <a:gd name="T97" fmla="*/ 32 h 480"/>
              <a:gd name="T98" fmla="*/ 329 w 397"/>
              <a:gd name="T99" fmla="*/ 17 h 480"/>
              <a:gd name="T100" fmla="*/ 301 w 397"/>
              <a:gd name="T101" fmla="*/ 8 h 480"/>
              <a:gd name="T102" fmla="*/ 268 w 397"/>
              <a:gd name="T103" fmla="*/ 2 h 480"/>
              <a:gd name="T104" fmla="*/ 231 w 397"/>
              <a:gd name="T105" fmla="*/ 0 h 4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397" h="480">
                <a:moveTo>
                  <a:pt x="231" y="0"/>
                </a:moveTo>
                <a:lnTo>
                  <a:pt x="231" y="0"/>
                </a:lnTo>
                <a:lnTo>
                  <a:pt x="196" y="1"/>
                </a:lnTo>
                <a:lnTo>
                  <a:pt x="165" y="5"/>
                </a:lnTo>
                <a:lnTo>
                  <a:pt x="136" y="8"/>
                </a:lnTo>
                <a:lnTo>
                  <a:pt x="109" y="14"/>
                </a:lnTo>
                <a:lnTo>
                  <a:pt x="86" y="20"/>
                </a:lnTo>
                <a:lnTo>
                  <a:pt x="65" y="25"/>
                </a:lnTo>
                <a:lnTo>
                  <a:pt x="49" y="31"/>
                </a:lnTo>
                <a:lnTo>
                  <a:pt x="37" y="37"/>
                </a:lnTo>
                <a:lnTo>
                  <a:pt x="58" y="114"/>
                </a:lnTo>
                <a:lnTo>
                  <a:pt x="58" y="114"/>
                </a:lnTo>
                <a:lnTo>
                  <a:pt x="71" y="110"/>
                </a:lnTo>
                <a:lnTo>
                  <a:pt x="103" y="102"/>
                </a:lnTo>
                <a:lnTo>
                  <a:pt x="124" y="97"/>
                </a:lnTo>
                <a:lnTo>
                  <a:pt x="148" y="92"/>
                </a:lnTo>
                <a:lnTo>
                  <a:pt x="173" y="90"/>
                </a:lnTo>
                <a:lnTo>
                  <a:pt x="200" y="89"/>
                </a:lnTo>
                <a:lnTo>
                  <a:pt x="200" y="89"/>
                </a:lnTo>
                <a:lnTo>
                  <a:pt x="222" y="90"/>
                </a:lnTo>
                <a:lnTo>
                  <a:pt x="240" y="92"/>
                </a:lnTo>
                <a:lnTo>
                  <a:pt x="248" y="95"/>
                </a:lnTo>
                <a:lnTo>
                  <a:pt x="255" y="97"/>
                </a:lnTo>
                <a:lnTo>
                  <a:pt x="262" y="100"/>
                </a:lnTo>
                <a:lnTo>
                  <a:pt x="269" y="105"/>
                </a:lnTo>
                <a:lnTo>
                  <a:pt x="274" y="110"/>
                </a:lnTo>
                <a:lnTo>
                  <a:pt x="278" y="114"/>
                </a:lnTo>
                <a:lnTo>
                  <a:pt x="283" y="121"/>
                </a:lnTo>
                <a:lnTo>
                  <a:pt x="286" y="128"/>
                </a:lnTo>
                <a:lnTo>
                  <a:pt x="289" y="135"/>
                </a:lnTo>
                <a:lnTo>
                  <a:pt x="290" y="144"/>
                </a:lnTo>
                <a:lnTo>
                  <a:pt x="291" y="153"/>
                </a:lnTo>
                <a:lnTo>
                  <a:pt x="292" y="164"/>
                </a:lnTo>
                <a:lnTo>
                  <a:pt x="292" y="197"/>
                </a:lnTo>
                <a:lnTo>
                  <a:pt x="200" y="197"/>
                </a:lnTo>
                <a:lnTo>
                  <a:pt x="200" y="197"/>
                </a:lnTo>
                <a:lnTo>
                  <a:pt x="172" y="198"/>
                </a:lnTo>
                <a:lnTo>
                  <a:pt x="147" y="201"/>
                </a:lnTo>
                <a:lnTo>
                  <a:pt x="124" y="204"/>
                </a:lnTo>
                <a:lnTo>
                  <a:pt x="103" y="210"/>
                </a:lnTo>
                <a:lnTo>
                  <a:pt x="85" y="216"/>
                </a:lnTo>
                <a:lnTo>
                  <a:pt x="69" y="224"/>
                </a:lnTo>
                <a:lnTo>
                  <a:pt x="55" y="232"/>
                </a:lnTo>
                <a:lnTo>
                  <a:pt x="42" y="242"/>
                </a:lnTo>
                <a:lnTo>
                  <a:pt x="31" y="253"/>
                </a:lnTo>
                <a:lnTo>
                  <a:pt x="23" y="264"/>
                </a:lnTo>
                <a:lnTo>
                  <a:pt x="15" y="276"/>
                </a:lnTo>
                <a:lnTo>
                  <a:pt x="9" y="288"/>
                </a:lnTo>
                <a:lnTo>
                  <a:pt x="6" y="302"/>
                </a:lnTo>
                <a:lnTo>
                  <a:pt x="2" y="316"/>
                </a:lnTo>
                <a:lnTo>
                  <a:pt x="0" y="330"/>
                </a:lnTo>
                <a:lnTo>
                  <a:pt x="0" y="344"/>
                </a:lnTo>
                <a:lnTo>
                  <a:pt x="0" y="344"/>
                </a:lnTo>
                <a:lnTo>
                  <a:pt x="1" y="362"/>
                </a:lnTo>
                <a:lnTo>
                  <a:pt x="3" y="380"/>
                </a:lnTo>
                <a:lnTo>
                  <a:pt x="8" y="395"/>
                </a:lnTo>
                <a:lnTo>
                  <a:pt x="14" y="408"/>
                </a:lnTo>
                <a:lnTo>
                  <a:pt x="20" y="421"/>
                </a:lnTo>
                <a:lnTo>
                  <a:pt x="30" y="433"/>
                </a:lnTo>
                <a:lnTo>
                  <a:pt x="39" y="442"/>
                </a:lnTo>
                <a:lnTo>
                  <a:pt x="49" y="450"/>
                </a:lnTo>
                <a:lnTo>
                  <a:pt x="61" y="458"/>
                </a:lnTo>
                <a:lnTo>
                  <a:pt x="73" y="464"/>
                </a:lnTo>
                <a:lnTo>
                  <a:pt x="86" y="468"/>
                </a:lnTo>
                <a:lnTo>
                  <a:pt x="99" y="473"/>
                </a:lnTo>
                <a:lnTo>
                  <a:pt x="113" y="475"/>
                </a:lnTo>
                <a:lnTo>
                  <a:pt x="126" y="478"/>
                </a:lnTo>
                <a:lnTo>
                  <a:pt x="140" y="479"/>
                </a:lnTo>
                <a:lnTo>
                  <a:pt x="154" y="480"/>
                </a:lnTo>
                <a:lnTo>
                  <a:pt x="154" y="480"/>
                </a:lnTo>
                <a:lnTo>
                  <a:pt x="170" y="479"/>
                </a:lnTo>
                <a:lnTo>
                  <a:pt x="185" y="478"/>
                </a:lnTo>
                <a:lnTo>
                  <a:pt x="211" y="474"/>
                </a:lnTo>
                <a:lnTo>
                  <a:pt x="236" y="468"/>
                </a:lnTo>
                <a:lnTo>
                  <a:pt x="255" y="462"/>
                </a:lnTo>
                <a:lnTo>
                  <a:pt x="271" y="456"/>
                </a:lnTo>
                <a:lnTo>
                  <a:pt x="284" y="450"/>
                </a:lnTo>
                <a:lnTo>
                  <a:pt x="292" y="445"/>
                </a:lnTo>
                <a:lnTo>
                  <a:pt x="297" y="444"/>
                </a:lnTo>
                <a:lnTo>
                  <a:pt x="297" y="444"/>
                </a:lnTo>
                <a:lnTo>
                  <a:pt x="299" y="445"/>
                </a:lnTo>
                <a:lnTo>
                  <a:pt x="302" y="447"/>
                </a:lnTo>
                <a:lnTo>
                  <a:pt x="309" y="450"/>
                </a:lnTo>
                <a:lnTo>
                  <a:pt x="318" y="453"/>
                </a:lnTo>
                <a:lnTo>
                  <a:pt x="332" y="457"/>
                </a:lnTo>
                <a:lnTo>
                  <a:pt x="348" y="460"/>
                </a:lnTo>
                <a:lnTo>
                  <a:pt x="370" y="462"/>
                </a:lnTo>
                <a:lnTo>
                  <a:pt x="397" y="463"/>
                </a:lnTo>
                <a:lnTo>
                  <a:pt x="397" y="137"/>
                </a:lnTo>
                <a:lnTo>
                  <a:pt x="397" y="137"/>
                </a:lnTo>
                <a:lnTo>
                  <a:pt x="397" y="119"/>
                </a:lnTo>
                <a:lnTo>
                  <a:pt x="394" y="103"/>
                </a:lnTo>
                <a:lnTo>
                  <a:pt x="391" y="88"/>
                </a:lnTo>
                <a:lnTo>
                  <a:pt x="385" y="74"/>
                </a:lnTo>
                <a:lnTo>
                  <a:pt x="379" y="62"/>
                </a:lnTo>
                <a:lnTo>
                  <a:pt x="371" y="51"/>
                </a:lnTo>
                <a:lnTo>
                  <a:pt x="363" y="40"/>
                </a:lnTo>
                <a:lnTo>
                  <a:pt x="353" y="32"/>
                </a:lnTo>
                <a:lnTo>
                  <a:pt x="341" y="24"/>
                </a:lnTo>
                <a:lnTo>
                  <a:pt x="329" y="17"/>
                </a:lnTo>
                <a:lnTo>
                  <a:pt x="316" y="13"/>
                </a:lnTo>
                <a:lnTo>
                  <a:pt x="301" y="8"/>
                </a:lnTo>
                <a:lnTo>
                  <a:pt x="285" y="5"/>
                </a:lnTo>
                <a:lnTo>
                  <a:pt x="268" y="2"/>
                </a:lnTo>
                <a:lnTo>
                  <a:pt x="249" y="1"/>
                </a:lnTo>
                <a:lnTo>
                  <a:pt x="231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rgbClr val="005EB8"/>
              </a:solidFill>
            </a:endParaRPr>
          </a:p>
        </p:txBody>
      </p:sp>
      <p:sp>
        <p:nvSpPr>
          <p:cNvPr id="49" name="Freeform 12"/>
          <p:cNvSpPr>
            <a:spLocks/>
          </p:cNvSpPr>
          <p:nvPr userDrawn="1"/>
        </p:nvSpPr>
        <p:spPr bwMode="auto">
          <a:xfrm>
            <a:off x="6605287" y="4782266"/>
            <a:ext cx="280050" cy="237007"/>
          </a:xfrm>
          <a:custGeom>
            <a:avLst/>
            <a:gdLst>
              <a:gd name="T0" fmla="*/ 317 w 421"/>
              <a:gd name="T1" fmla="*/ 350 h 475"/>
              <a:gd name="T2" fmla="*/ 277 w 421"/>
              <a:gd name="T3" fmla="*/ 367 h 475"/>
              <a:gd name="T4" fmla="*/ 244 w 421"/>
              <a:gd name="T5" fmla="*/ 376 h 475"/>
              <a:gd name="T6" fmla="*/ 207 w 421"/>
              <a:gd name="T7" fmla="*/ 382 h 475"/>
              <a:gd name="T8" fmla="*/ 188 w 421"/>
              <a:gd name="T9" fmla="*/ 383 h 475"/>
              <a:gd name="T10" fmla="*/ 164 w 421"/>
              <a:gd name="T11" fmla="*/ 382 h 475"/>
              <a:gd name="T12" fmla="*/ 145 w 421"/>
              <a:gd name="T13" fmla="*/ 377 h 475"/>
              <a:gd name="T14" fmla="*/ 130 w 421"/>
              <a:gd name="T15" fmla="*/ 369 h 475"/>
              <a:gd name="T16" fmla="*/ 120 w 421"/>
              <a:gd name="T17" fmla="*/ 357 h 475"/>
              <a:gd name="T18" fmla="*/ 112 w 421"/>
              <a:gd name="T19" fmla="*/ 343 h 475"/>
              <a:gd name="T20" fmla="*/ 107 w 421"/>
              <a:gd name="T21" fmla="*/ 325 h 475"/>
              <a:gd name="T22" fmla="*/ 105 w 421"/>
              <a:gd name="T23" fmla="*/ 278 h 475"/>
              <a:gd name="T24" fmla="*/ 89 w 421"/>
              <a:gd name="T25" fmla="*/ 0 h 475"/>
              <a:gd name="T26" fmla="*/ 67 w 421"/>
              <a:gd name="T27" fmla="*/ 0 h 475"/>
              <a:gd name="T28" fmla="*/ 15 w 421"/>
              <a:gd name="T29" fmla="*/ 4 h 475"/>
              <a:gd name="T30" fmla="*/ 0 w 421"/>
              <a:gd name="T31" fmla="*/ 290 h 475"/>
              <a:gd name="T32" fmla="*/ 0 w 421"/>
              <a:gd name="T33" fmla="*/ 313 h 475"/>
              <a:gd name="T34" fmla="*/ 4 w 421"/>
              <a:gd name="T35" fmla="*/ 354 h 475"/>
              <a:gd name="T36" fmla="*/ 11 w 421"/>
              <a:gd name="T37" fmla="*/ 388 h 475"/>
              <a:gd name="T38" fmla="*/ 23 w 421"/>
              <a:gd name="T39" fmla="*/ 417 h 475"/>
              <a:gd name="T40" fmla="*/ 40 w 421"/>
              <a:gd name="T41" fmla="*/ 440 h 475"/>
              <a:gd name="T42" fmla="*/ 66 w 421"/>
              <a:gd name="T43" fmla="*/ 457 h 475"/>
              <a:gd name="T44" fmla="*/ 97 w 421"/>
              <a:gd name="T45" fmla="*/ 468 h 475"/>
              <a:gd name="T46" fmla="*/ 136 w 421"/>
              <a:gd name="T47" fmla="*/ 474 h 475"/>
              <a:gd name="T48" fmla="*/ 159 w 421"/>
              <a:gd name="T49" fmla="*/ 475 h 475"/>
              <a:gd name="T50" fmla="*/ 193 w 421"/>
              <a:gd name="T51" fmla="*/ 473 h 475"/>
              <a:gd name="T52" fmla="*/ 224 w 421"/>
              <a:gd name="T53" fmla="*/ 468 h 475"/>
              <a:gd name="T54" fmla="*/ 274 w 421"/>
              <a:gd name="T55" fmla="*/ 455 h 475"/>
              <a:gd name="T56" fmla="*/ 305 w 421"/>
              <a:gd name="T57" fmla="*/ 443 h 475"/>
              <a:gd name="T58" fmla="*/ 319 w 421"/>
              <a:gd name="T59" fmla="*/ 437 h 475"/>
              <a:gd name="T60" fmla="*/ 334 w 421"/>
              <a:gd name="T61" fmla="*/ 444 h 475"/>
              <a:gd name="T62" fmla="*/ 359 w 421"/>
              <a:gd name="T63" fmla="*/ 451 h 475"/>
              <a:gd name="T64" fmla="*/ 397 w 421"/>
              <a:gd name="T65" fmla="*/ 457 h 475"/>
              <a:gd name="T66" fmla="*/ 421 w 421"/>
              <a:gd name="T67" fmla="*/ 7 h 475"/>
              <a:gd name="T68" fmla="*/ 386 w 421"/>
              <a:gd name="T69" fmla="*/ 2 h 475"/>
              <a:gd name="T70" fmla="*/ 337 w 421"/>
              <a:gd name="T71" fmla="*/ 0 h 475"/>
              <a:gd name="T72" fmla="*/ 317 w 421"/>
              <a:gd name="T73" fmla="*/ 350 h 4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421" h="475">
                <a:moveTo>
                  <a:pt x="317" y="350"/>
                </a:moveTo>
                <a:lnTo>
                  <a:pt x="317" y="350"/>
                </a:lnTo>
                <a:lnTo>
                  <a:pt x="292" y="361"/>
                </a:lnTo>
                <a:lnTo>
                  <a:pt x="277" y="367"/>
                </a:lnTo>
                <a:lnTo>
                  <a:pt x="261" y="371"/>
                </a:lnTo>
                <a:lnTo>
                  <a:pt x="244" y="376"/>
                </a:lnTo>
                <a:lnTo>
                  <a:pt x="226" y="379"/>
                </a:lnTo>
                <a:lnTo>
                  <a:pt x="207" y="382"/>
                </a:lnTo>
                <a:lnTo>
                  <a:pt x="188" y="383"/>
                </a:lnTo>
                <a:lnTo>
                  <a:pt x="188" y="383"/>
                </a:lnTo>
                <a:lnTo>
                  <a:pt x="175" y="383"/>
                </a:lnTo>
                <a:lnTo>
                  <a:pt x="164" y="382"/>
                </a:lnTo>
                <a:lnTo>
                  <a:pt x="153" y="379"/>
                </a:lnTo>
                <a:lnTo>
                  <a:pt x="145" y="377"/>
                </a:lnTo>
                <a:lnTo>
                  <a:pt x="137" y="373"/>
                </a:lnTo>
                <a:lnTo>
                  <a:pt x="130" y="369"/>
                </a:lnTo>
                <a:lnTo>
                  <a:pt x="124" y="363"/>
                </a:lnTo>
                <a:lnTo>
                  <a:pt x="120" y="357"/>
                </a:lnTo>
                <a:lnTo>
                  <a:pt x="115" y="350"/>
                </a:lnTo>
                <a:lnTo>
                  <a:pt x="112" y="343"/>
                </a:lnTo>
                <a:lnTo>
                  <a:pt x="109" y="334"/>
                </a:lnTo>
                <a:lnTo>
                  <a:pt x="107" y="325"/>
                </a:lnTo>
                <a:lnTo>
                  <a:pt x="105" y="303"/>
                </a:lnTo>
                <a:lnTo>
                  <a:pt x="105" y="278"/>
                </a:lnTo>
                <a:lnTo>
                  <a:pt x="105" y="0"/>
                </a:lnTo>
                <a:lnTo>
                  <a:pt x="89" y="0"/>
                </a:lnTo>
                <a:lnTo>
                  <a:pt x="89" y="0"/>
                </a:lnTo>
                <a:lnTo>
                  <a:pt x="67" y="0"/>
                </a:lnTo>
                <a:lnTo>
                  <a:pt x="40" y="2"/>
                </a:lnTo>
                <a:lnTo>
                  <a:pt x="15" y="4"/>
                </a:lnTo>
                <a:lnTo>
                  <a:pt x="0" y="7"/>
                </a:lnTo>
                <a:lnTo>
                  <a:pt x="0" y="290"/>
                </a:lnTo>
                <a:lnTo>
                  <a:pt x="0" y="290"/>
                </a:lnTo>
                <a:lnTo>
                  <a:pt x="0" y="313"/>
                </a:lnTo>
                <a:lnTo>
                  <a:pt x="1" y="334"/>
                </a:lnTo>
                <a:lnTo>
                  <a:pt x="4" y="354"/>
                </a:lnTo>
                <a:lnTo>
                  <a:pt x="6" y="372"/>
                </a:lnTo>
                <a:lnTo>
                  <a:pt x="11" y="388"/>
                </a:lnTo>
                <a:lnTo>
                  <a:pt x="16" y="403"/>
                </a:lnTo>
                <a:lnTo>
                  <a:pt x="23" y="417"/>
                </a:lnTo>
                <a:lnTo>
                  <a:pt x="31" y="429"/>
                </a:lnTo>
                <a:lnTo>
                  <a:pt x="40" y="440"/>
                </a:lnTo>
                <a:lnTo>
                  <a:pt x="52" y="450"/>
                </a:lnTo>
                <a:lnTo>
                  <a:pt x="66" y="457"/>
                </a:lnTo>
                <a:lnTo>
                  <a:pt x="80" y="463"/>
                </a:lnTo>
                <a:lnTo>
                  <a:pt x="97" y="468"/>
                </a:lnTo>
                <a:lnTo>
                  <a:pt x="115" y="472"/>
                </a:lnTo>
                <a:lnTo>
                  <a:pt x="136" y="474"/>
                </a:lnTo>
                <a:lnTo>
                  <a:pt x="159" y="475"/>
                </a:lnTo>
                <a:lnTo>
                  <a:pt x="159" y="475"/>
                </a:lnTo>
                <a:lnTo>
                  <a:pt x="177" y="474"/>
                </a:lnTo>
                <a:lnTo>
                  <a:pt x="193" y="473"/>
                </a:lnTo>
                <a:lnTo>
                  <a:pt x="210" y="472"/>
                </a:lnTo>
                <a:lnTo>
                  <a:pt x="224" y="468"/>
                </a:lnTo>
                <a:lnTo>
                  <a:pt x="251" y="462"/>
                </a:lnTo>
                <a:lnTo>
                  <a:pt x="274" y="455"/>
                </a:lnTo>
                <a:lnTo>
                  <a:pt x="292" y="448"/>
                </a:lnTo>
                <a:lnTo>
                  <a:pt x="305" y="443"/>
                </a:lnTo>
                <a:lnTo>
                  <a:pt x="319" y="437"/>
                </a:lnTo>
                <a:lnTo>
                  <a:pt x="319" y="437"/>
                </a:lnTo>
                <a:lnTo>
                  <a:pt x="326" y="440"/>
                </a:lnTo>
                <a:lnTo>
                  <a:pt x="334" y="444"/>
                </a:lnTo>
                <a:lnTo>
                  <a:pt x="345" y="447"/>
                </a:lnTo>
                <a:lnTo>
                  <a:pt x="359" y="451"/>
                </a:lnTo>
                <a:lnTo>
                  <a:pt x="376" y="454"/>
                </a:lnTo>
                <a:lnTo>
                  <a:pt x="397" y="457"/>
                </a:lnTo>
                <a:lnTo>
                  <a:pt x="421" y="458"/>
                </a:lnTo>
                <a:lnTo>
                  <a:pt x="421" y="7"/>
                </a:lnTo>
                <a:lnTo>
                  <a:pt x="421" y="7"/>
                </a:lnTo>
                <a:lnTo>
                  <a:pt x="386" y="2"/>
                </a:lnTo>
                <a:lnTo>
                  <a:pt x="360" y="1"/>
                </a:lnTo>
                <a:lnTo>
                  <a:pt x="337" y="0"/>
                </a:lnTo>
                <a:lnTo>
                  <a:pt x="317" y="0"/>
                </a:lnTo>
                <a:lnTo>
                  <a:pt x="317" y="35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rgbClr val="005EB8"/>
              </a:solidFill>
            </a:endParaRPr>
          </a:p>
        </p:txBody>
      </p:sp>
      <p:sp>
        <p:nvSpPr>
          <p:cNvPr id="50" name="Freeform 13"/>
          <p:cNvSpPr>
            <a:spLocks/>
          </p:cNvSpPr>
          <p:nvPr userDrawn="1"/>
        </p:nvSpPr>
        <p:spPr bwMode="auto">
          <a:xfrm>
            <a:off x="6967352" y="4779265"/>
            <a:ext cx="234043" cy="240006"/>
          </a:xfrm>
          <a:custGeom>
            <a:avLst/>
            <a:gdLst>
              <a:gd name="T0" fmla="*/ 12 w 350"/>
              <a:gd name="T1" fmla="*/ 465 h 480"/>
              <a:gd name="T2" fmla="*/ 93 w 350"/>
              <a:gd name="T3" fmla="*/ 477 h 480"/>
              <a:gd name="T4" fmla="*/ 156 w 350"/>
              <a:gd name="T5" fmla="*/ 480 h 480"/>
              <a:gd name="T6" fmla="*/ 206 w 350"/>
              <a:gd name="T7" fmla="*/ 477 h 480"/>
              <a:gd name="T8" fmla="*/ 256 w 350"/>
              <a:gd name="T9" fmla="*/ 464 h 480"/>
              <a:gd name="T10" fmla="*/ 298 w 350"/>
              <a:gd name="T11" fmla="*/ 442 h 480"/>
              <a:gd name="T12" fmla="*/ 332 w 350"/>
              <a:gd name="T13" fmla="*/ 407 h 480"/>
              <a:gd name="T14" fmla="*/ 349 w 350"/>
              <a:gd name="T15" fmla="*/ 357 h 480"/>
              <a:gd name="T16" fmla="*/ 349 w 350"/>
              <a:gd name="T17" fmla="*/ 323 h 480"/>
              <a:gd name="T18" fmla="*/ 340 w 350"/>
              <a:gd name="T19" fmla="*/ 287 h 480"/>
              <a:gd name="T20" fmla="*/ 319 w 350"/>
              <a:gd name="T21" fmla="*/ 260 h 480"/>
              <a:gd name="T22" fmla="*/ 289 w 350"/>
              <a:gd name="T23" fmla="*/ 237 h 480"/>
              <a:gd name="T24" fmla="*/ 235 w 350"/>
              <a:gd name="T25" fmla="*/ 210 h 480"/>
              <a:gd name="T26" fmla="*/ 167 w 350"/>
              <a:gd name="T27" fmla="*/ 183 h 480"/>
              <a:gd name="T28" fmla="*/ 127 w 350"/>
              <a:gd name="T29" fmla="*/ 162 h 480"/>
              <a:gd name="T30" fmla="*/ 115 w 350"/>
              <a:gd name="T31" fmla="*/ 148 h 480"/>
              <a:gd name="T32" fmla="*/ 112 w 350"/>
              <a:gd name="T33" fmla="*/ 130 h 480"/>
              <a:gd name="T34" fmla="*/ 114 w 350"/>
              <a:gd name="T35" fmla="*/ 117 h 480"/>
              <a:gd name="T36" fmla="*/ 130 w 350"/>
              <a:gd name="T37" fmla="*/ 97 h 480"/>
              <a:gd name="T38" fmla="*/ 149 w 350"/>
              <a:gd name="T39" fmla="*/ 88 h 480"/>
              <a:gd name="T40" fmla="*/ 175 w 350"/>
              <a:gd name="T41" fmla="*/ 83 h 480"/>
              <a:gd name="T42" fmla="*/ 209 w 350"/>
              <a:gd name="T43" fmla="*/ 84 h 480"/>
              <a:gd name="T44" fmla="*/ 268 w 350"/>
              <a:gd name="T45" fmla="*/ 96 h 480"/>
              <a:gd name="T46" fmla="*/ 332 w 350"/>
              <a:gd name="T47" fmla="*/ 33 h 480"/>
              <a:gd name="T48" fmla="*/ 296 w 350"/>
              <a:gd name="T49" fmla="*/ 18 h 480"/>
              <a:gd name="T50" fmla="*/ 233 w 350"/>
              <a:gd name="T51" fmla="*/ 5 h 480"/>
              <a:gd name="T52" fmla="*/ 177 w 350"/>
              <a:gd name="T53" fmla="*/ 0 h 480"/>
              <a:gd name="T54" fmla="*/ 129 w 350"/>
              <a:gd name="T55" fmla="*/ 5 h 480"/>
              <a:gd name="T56" fmla="*/ 85 w 350"/>
              <a:gd name="T57" fmla="*/ 20 h 480"/>
              <a:gd name="T58" fmla="*/ 47 w 350"/>
              <a:gd name="T59" fmla="*/ 44 h 480"/>
              <a:gd name="T60" fmla="*/ 21 w 350"/>
              <a:gd name="T61" fmla="*/ 77 h 480"/>
              <a:gd name="T62" fmla="*/ 7 w 350"/>
              <a:gd name="T63" fmla="*/ 120 h 480"/>
              <a:gd name="T64" fmla="*/ 7 w 350"/>
              <a:gd name="T65" fmla="*/ 153 h 480"/>
              <a:gd name="T66" fmla="*/ 21 w 350"/>
              <a:gd name="T67" fmla="*/ 196 h 480"/>
              <a:gd name="T68" fmla="*/ 47 w 350"/>
              <a:gd name="T69" fmla="*/ 227 h 480"/>
              <a:gd name="T70" fmla="*/ 82 w 350"/>
              <a:gd name="T71" fmla="*/ 250 h 480"/>
              <a:gd name="T72" fmla="*/ 134 w 350"/>
              <a:gd name="T73" fmla="*/ 272 h 480"/>
              <a:gd name="T74" fmla="*/ 192 w 350"/>
              <a:gd name="T75" fmla="*/ 293 h 480"/>
              <a:gd name="T76" fmla="*/ 230 w 350"/>
              <a:gd name="T77" fmla="*/ 314 h 480"/>
              <a:gd name="T78" fmla="*/ 243 w 350"/>
              <a:gd name="T79" fmla="*/ 332 h 480"/>
              <a:gd name="T80" fmla="*/ 244 w 350"/>
              <a:gd name="T81" fmla="*/ 343 h 480"/>
              <a:gd name="T82" fmla="*/ 238 w 350"/>
              <a:gd name="T83" fmla="*/ 368 h 480"/>
              <a:gd name="T84" fmla="*/ 227 w 350"/>
              <a:gd name="T85" fmla="*/ 381 h 480"/>
              <a:gd name="T86" fmla="*/ 207 w 350"/>
              <a:gd name="T87" fmla="*/ 390 h 480"/>
              <a:gd name="T88" fmla="*/ 177 w 350"/>
              <a:gd name="T89" fmla="*/ 396 h 480"/>
              <a:gd name="T90" fmla="*/ 127 w 350"/>
              <a:gd name="T91" fmla="*/ 397 h 480"/>
              <a:gd name="T92" fmla="*/ 31 w 350"/>
              <a:gd name="T93" fmla="*/ 385 h 4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350" h="480">
                <a:moveTo>
                  <a:pt x="0" y="463"/>
                </a:moveTo>
                <a:lnTo>
                  <a:pt x="0" y="463"/>
                </a:lnTo>
                <a:lnTo>
                  <a:pt x="12" y="465"/>
                </a:lnTo>
                <a:lnTo>
                  <a:pt x="44" y="471"/>
                </a:lnTo>
                <a:lnTo>
                  <a:pt x="67" y="474"/>
                </a:lnTo>
                <a:lnTo>
                  <a:pt x="93" y="477"/>
                </a:lnTo>
                <a:lnTo>
                  <a:pt x="123" y="479"/>
                </a:lnTo>
                <a:lnTo>
                  <a:pt x="156" y="480"/>
                </a:lnTo>
                <a:lnTo>
                  <a:pt x="156" y="480"/>
                </a:lnTo>
                <a:lnTo>
                  <a:pt x="173" y="479"/>
                </a:lnTo>
                <a:lnTo>
                  <a:pt x="189" y="478"/>
                </a:lnTo>
                <a:lnTo>
                  <a:pt x="206" y="477"/>
                </a:lnTo>
                <a:lnTo>
                  <a:pt x="222" y="473"/>
                </a:lnTo>
                <a:lnTo>
                  <a:pt x="240" y="470"/>
                </a:lnTo>
                <a:lnTo>
                  <a:pt x="256" y="464"/>
                </a:lnTo>
                <a:lnTo>
                  <a:pt x="271" y="458"/>
                </a:lnTo>
                <a:lnTo>
                  <a:pt x="286" y="451"/>
                </a:lnTo>
                <a:lnTo>
                  <a:pt x="298" y="442"/>
                </a:lnTo>
                <a:lnTo>
                  <a:pt x="311" y="432"/>
                </a:lnTo>
                <a:lnTo>
                  <a:pt x="322" y="420"/>
                </a:lnTo>
                <a:lnTo>
                  <a:pt x="332" y="407"/>
                </a:lnTo>
                <a:lnTo>
                  <a:pt x="340" y="392"/>
                </a:lnTo>
                <a:lnTo>
                  <a:pt x="345" y="375"/>
                </a:lnTo>
                <a:lnTo>
                  <a:pt x="349" y="357"/>
                </a:lnTo>
                <a:lnTo>
                  <a:pt x="350" y="337"/>
                </a:lnTo>
                <a:lnTo>
                  <a:pt x="350" y="337"/>
                </a:lnTo>
                <a:lnTo>
                  <a:pt x="349" y="323"/>
                </a:lnTo>
                <a:lnTo>
                  <a:pt x="348" y="310"/>
                </a:lnTo>
                <a:lnTo>
                  <a:pt x="344" y="299"/>
                </a:lnTo>
                <a:lnTo>
                  <a:pt x="340" y="287"/>
                </a:lnTo>
                <a:lnTo>
                  <a:pt x="334" y="278"/>
                </a:lnTo>
                <a:lnTo>
                  <a:pt x="327" y="268"/>
                </a:lnTo>
                <a:lnTo>
                  <a:pt x="319" y="260"/>
                </a:lnTo>
                <a:lnTo>
                  <a:pt x="311" y="252"/>
                </a:lnTo>
                <a:lnTo>
                  <a:pt x="301" y="243"/>
                </a:lnTo>
                <a:lnTo>
                  <a:pt x="289" y="237"/>
                </a:lnTo>
                <a:lnTo>
                  <a:pt x="278" y="228"/>
                </a:lnTo>
                <a:lnTo>
                  <a:pt x="264" y="223"/>
                </a:lnTo>
                <a:lnTo>
                  <a:pt x="235" y="210"/>
                </a:lnTo>
                <a:lnTo>
                  <a:pt x="203" y="197"/>
                </a:lnTo>
                <a:lnTo>
                  <a:pt x="203" y="197"/>
                </a:lnTo>
                <a:lnTo>
                  <a:pt x="167" y="183"/>
                </a:lnTo>
                <a:lnTo>
                  <a:pt x="152" y="177"/>
                </a:lnTo>
                <a:lnTo>
                  <a:pt x="138" y="170"/>
                </a:lnTo>
                <a:lnTo>
                  <a:pt x="127" y="162"/>
                </a:lnTo>
                <a:lnTo>
                  <a:pt x="122" y="157"/>
                </a:lnTo>
                <a:lnTo>
                  <a:pt x="119" y="152"/>
                </a:lnTo>
                <a:lnTo>
                  <a:pt x="115" y="148"/>
                </a:lnTo>
                <a:lnTo>
                  <a:pt x="113" y="142"/>
                </a:lnTo>
                <a:lnTo>
                  <a:pt x="112" y="136"/>
                </a:lnTo>
                <a:lnTo>
                  <a:pt x="112" y="130"/>
                </a:lnTo>
                <a:lnTo>
                  <a:pt x="112" y="130"/>
                </a:lnTo>
                <a:lnTo>
                  <a:pt x="112" y="123"/>
                </a:lnTo>
                <a:lnTo>
                  <a:pt x="114" y="117"/>
                </a:lnTo>
                <a:lnTo>
                  <a:pt x="119" y="108"/>
                </a:lnTo>
                <a:lnTo>
                  <a:pt x="126" y="100"/>
                </a:lnTo>
                <a:lnTo>
                  <a:pt x="130" y="97"/>
                </a:lnTo>
                <a:lnTo>
                  <a:pt x="135" y="93"/>
                </a:lnTo>
                <a:lnTo>
                  <a:pt x="142" y="91"/>
                </a:lnTo>
                <a:lnTo>
                  <a:pt x="149" y="88"/>
                </a:lnTo>
                <a:lnTo>
                  <a:pt x="157" y="85"/>
                </a:lnTo>
                <a:lnTo>
                  <a:pt x="165" y="84"/>
                </a:lnTo>
                <a:lnTo>
                  <a:pt x="175" y="83"/>
                </a:lnTo>
                <a:lnTo>
                  <a:pt x="187" y="83"/>
                </a:lnTo>
                <a:lnTo>
                  <a:pt x="187" y="83"/>
                </a:lnTo>
                <a:lnTo>
                  <a:pt x="209" y="84"/>
                </a:lnTo>
                <a:lnTo>
                  <a:pt x="230" y="87"/>
                </a:lnTo>
                <a:lnTo>
                  <a:pt x="250" y="91"/>
                </a:lnTo>
                <a:lnTo>
                  <a:pt x="268" y="96"/>
                </a:lnTo>
                <a:lnTo>
                  <a:pt x="295" y="105"/>
                </a:lnTo>
                <a:lnTo>
                  <a:pt x="305" y="110"/>
                </a:lnTo>
                <a:lnTo>
                  <a:pt x="332" y="33"/>
                </a:lnTo>
                <a:lnTo>
                  <a:pt x="332" y="33"/>
                </a:lnTo>
                <a:lnTo>
                  <a:pt x="311" y="24"/>
                </a:lnTo>
                <a:lnTo>
                  <a:pt x="296" y="18"/>
                </a:lnTo>
                <a:lnTo>
                  <a:pt x="278" y="14"/>
                </a:lnTo>
                <a:lnTo>
                  <a:pt x="257" y="8"/>
                </a:lnTo>
                <a:lnTo>
                  <a:pt x="233" y="5"/>
                </a:lnTo>
                <a:lnTo>
                  <a:pt x="206" y="1"/>
                </a:lnTo>
                <a:lnTo>
                  <a:pt x="177" y="0"/>
                </a:lnTo>
                <a:lnTo>
                  <a:pt x="177" y="0"/>
                </a:lnTo>
                <a:lnTo>
                  <a:pt x="161" y="1"/>
                </a:lnTo>
                <a:lnTo>
                  <a:pt x="145" y="2"/>
                </a:lnTo>
                <a:lnTo>
                  <a:pt x="129" y="5"/>
                </a:lnTo>
                <a:lnTo>
                  <a:pt x="114" y="9"/>
                </a:lnTo>
                <a:lnTo>
                  <a:pt x="99" y="14"/>
                </a:lnTo>
                <a:lnTo>
                  <a:pt x="85" y="20"/>
                </a:lnTo>
                <a:lnTo>
                  <a:pt x="72" y="27"/>
                </a:lnTo>
                <a:lnTo>
                  <a:pt x="59" y="35"/>
                </a:lnTo>
                <a:lnTo>
                  <a:pt x="47" y="44"/>
                </a:lnTo>
                <a:lnTo>
                  <a:pt x="37" y="53"/>
                </a:lnTo>
                <a:lnTo>
                  <a:pt x="28" y="65"/>
                </a:lnTo>
                <a:lnTo>
                  <a:pt x="21" y="77"/>
                </a:lnTo>
                <a:lnTo>
                  <a:pt x="14" y="90"/>
                </a:lnTo>
                <a:lnTo>
                  <a:pt x="9" y="105"/>
                </a:lnTo>
                <a:lnTo>
                  <a:pt x="7" y="120"/>
                </a:lnTo>
                <a:lnTo>
                  <a:pt x="6" y="137"/>
                </a:lnTo>
                <a:lnTo>
                  <a:pt x="6" y="137"/>
                </a:lnTo>
                <a:lnTo>
                  <a:pt x="7" y="153"/>
                </a:lnTo>
                <a:lnTo>
                  <a:pt x="9" y="168"/>
                </a:lnTo>
                <a:lnTo>
                  <a:pt x="14" y="183"/>
                </a:lnTo>
                <a:lnTo>
                  <a:pt x="21" y="196"/>
                </a:lnTo>
                <a:lnTo>
                  <a:pt x="28" y="208"/>
                </a:lnTo>
                <a:lnTo>
                  <a:pt x="37" y="218"/>
                </a:lnTo>
                <a:lnTo>
                  <a:pt x="47" y="227"/>
                </a:lnTo>
                <a:lnTo>
                  <a:pt x="58" y="235"/>
                </a:lnTo>
                <a:lnTo>
                  <a:pt x="69" y="243"/>
                </a:lnTo>
                <a:lnTo>
                  <a:pt x="82" y="250"/>
                </a:lnTo>
                <a:lnTo>
                  <a:pt x="95" y="257"/>
                </a:lnTo>
                <a:lnTo>
                  <a:pt x="107" y="263"/>
                </a:lnTo>
                <a:lnTo>
                  <a:pt x="134" y="272"/>
                </a:lnTo>
                <a:lnTo>
                  <a:pt x="160" y="282"/>
                </a:lnTo>
                <a:lnTo>
                  <a:pt x="160" y="282"/>
                </a:lnTo>
                <a:lnTo>
                  <a:pt x="192" y="293"/>
                </a:lnTo>
                <a:lnTo>
                  <a:pt x="207" y="299"/>
                </a:lnTo>
                <a:lnTo>
                  <a:pt x="220" y="306"/>
                </a:lnTo>
                <a:lnTo>
                  <a:pt x="230" y="314"/>
                </a:lnTo>
                <a:lnTo>
                  <a:pt x="237" y="322"/>
                </a:lnTo>
                <a:lnTo>
                  <a:pt x="241" y="327"/>
                </a:lnTo>
                <a:lnTo>
                  <a:pt x="243" y="332"/>
                </a:lnTo>
                <a:lnTo>
                  <a:pt x="244" y="337"/>
                </a:lnTo>
                <a:lnTo>
                  <a:pt x="244" y="343"/>
                </a:lnTo>
                <a:lnTo>
                  <a:pt x="244" y="343"/>
                </a:lnTo>
                <a:lnTo>
                  <a:pt x="244" y="353"/>
                </a:lnTo>
                <a:lnTo>
                  <a:pt x="241" y="363"/>
                </a:lnTo>
                <a:lnTo>
                  <a:pt x="238" y="368"/>
                </a:lnTo>
                <a:lnTo>
                  <a:pt x="235" y="373"/>
                </a:lnTo>
                <a:lnTo>
                  <a:pt x="232" y="376"/>
                </a:lnTo>
                <a:lnTo>
                  <a:pt x="227" y="381"/>
                </a:lnTo>
                <a:lnTo>
                  <a:pt x="221" y="384"/>
                </a:lnTo>
                <a:lnTo>
                  <a:pt x="214" y="388"/>
                </a:lnTo>
                <a:lnTo>
                  <a:pt x="207" y="390"/>
                </a:lnTo>
                <a:lnTo>
                  <a:pt x="198" y="392"/>
                </a:lnTo>
                <a:lnTo>
                  <a:pt x="188" y="395"/>
                </a:lnTo>
                <a:lnTo>
                  <a:pt x="177" y="396"/>
                </a:lnTo>
                <a:lnTo>
                  <a:pt x="151" y="397"/>
                </a:lnTo>
                <a:lnTo>
                  <a:pt x="151" y="397"/>
                </a:lnTo>
                <a:lnTo>
                  <a:pt x="127" y="397"/>
                </a:lnTo>
                <a:lnTo>
                  <a:pt x="104" y="395"/>
                </a:lnTo>
                <a:lnTo>
                  <a:pt x="61" y="390"/>
                </a:lnTo>
                <a:lnTo>
                  <a:pt x="31" y="385"/>
                </a:lnTo>
                <a:lnTo>
                  <a:pt x="20" y="383"/>
                </a:lnTo>
                <a:lnTo>
                  <a:pt x="0" y="463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rgbClr val="005EB8"/>
              </a:solidFill>
            </a:endParaRPr>
          </a:p>
        </p:txBody>
      </p:sp>
      <p:sp>
        <p:nvSpPr>
          <p:cNvPr id="51" name="Freeform 14"/>
          <p:cNvSpPr>
            <a:spLocks/>
          </p:cNvSpPr>
          <p:nvPr userDrawn="1"/>
        </p:nvSpPr>
        <p:spPr bwMode="auto">
          <a:xfrm>
            <a:off x="5993180" y="4819768"/>
            <a:ext cx="146027" cy="159004"/>
          </a:xfrm>
          <a:custGeom>
            <a:avLst/>
            <a:gdLst>
              <a:gd name="T0" fmla="*/ 0 w 219"/>
              <a:gd name="T1" fmla="*/ 8 h 316"/>
              <a:gd name="T2" fmla="*/ 0 w 219"/>
              <a:gd name="T3" fmla="*/ 8 h 316"/>
              <a:gd name="T4" fmla="*/ 16 w 219"/>
              <a:gd name="T5" fmla="*/ 5 h 316"/>
              <a:gd name="T6" fmla="*/ 36 w 219"/>
              <a:gd name="T7" fmla="*/ 2 h 316"/>
              <a:gd name="T8" fmla="*/ 59 w 219"/>
              <a:gd name="T9" fmla="*/ 0 h 316"/>
              <a:gd name="T10" fmla="*/ 83 w 219"/>
              <a:gd name="T11" fmla="*/ 0 h 316"/>
              <a:gd name="T12" fmla="*/ 83 w 219"/>
              <a:gd name="T13" fmla="*/ 0 h 316"/>
              <a:gd name="T14" fmla="*/ 98 w 219"/>
              <a:gd name="T15" fmla="*/ 0 h 316"/>
              <a:gd name="T16" fmla="*/ 111 w 219"/>
              <a:gd name="T17" fmla="*/ 1 h 316"/>
              <a:gd name="T18" fmla="*/ 124 w 219"/>
              <a:gd name="T19" fmla="*/ 5 h 316"/>
              <a:gd name="T20" fmla="*/ 137 w 219"/>
              <a:gd name="T21" fmla="*/ 8 h 316"/>
              <a:gd name="T22" fmla="*/ 149 w 219"/>
              <a:gd name="T23" fmla="*/ 13 h 316"/>
              <a:gd name="T24" fmla="*/ 159 w 219"/>
              <a:gd name="T25" fmla="*/ 18 h 316"/>
              <a:gd name="T26" fmla="*/ 170 w 219"/>
              <a:gd name="T27" fmla="*/ 26 h 316"/>
              <a:gd name="T28" fmla="*/ 180 w 219"/>
              <a:gd name="T29" fmla="*/ 35 h 316"/>
              <a:gd name="T30" fmla="*/ 188 w 219"/>
              <a:gd name="T31" fmla="*/ 45 h 316"/>
              <a:gd name="T32" fmla="*/ 196 w 219"/>
              <a:gd name="T33" fmla="*/ 55 h 316"/>
              <a:gd name="T34" fmla="*/ 203 w 219"/>
              <a:gd name="T35" fmla="*/ 68 h 316"/>
              <a:gd name="T36" fmla="*/ 208 w 219"/>
              <a:gd name="T37" fmla="*/ 83 h 316"/>
              <a:gd name="T38" fmla="*/ 213 w 219"/>
              <a:gd name="T39" fmla="*/ 98 h 316"/>
              <a:gd name="T40" fmla="*/ 216 w 219"/>
              <a:gd name="T41" fmla="*/ 115 h 316"/>
              <a:gd name="T42" fmla="*/ 218 w 219"/>
              <a:gd name="T43" fmla="*/ 134 h 316"/>
              <a:gd name="T44" fmla="*/ 219 w 219"/>
              <a:gd name="T45" fmla="*/ 155 h 316"/>
              <a:gd name="T46" fmla="*/ 219 w 219"/>
              <a:gd name="T47" fmla="*/ 155 h 316"/>
              <a:gd name="T48" fmla="*/ 219 w 219"/>
              <a:gd name="T49" fmla="*/ 174 h 316"/>
              <a:gd name="T50" fmla="*/ 218 w 219"/>
              <a:gd name="T51" fmla="*/ 193 h 316"/>
              <a:gd name="T52" fmla="*/ 215 w 219"/>
              <a:gd name="T53" fmla="*/ 210 h 316"/>
              <a:gd name="T54" fmla="*/ 212 w 219"/>
              <a:gd name="T55" fmla="*/ 226 h 316"/>
              <a:gd name="T56" fmla="*/ 208 w 219"/>
              <a:gd name="T57" fmla="*/ 241 h 316"/>
              <a:gd name="T58" fmla="*/ 204 w 219"/>
              <a:gd name="T59" fmla="*/ 254 h 316"/>
              <a:gd name="T60" fmla="*/ 197 w 219"/>
              <a:gd name="T61" fmla="*/ 266 h 316"/>
              <a:gd name="T62" fmla="*/ 190 w 219"/>
              <a:gd name="T63" fmla="*/ 277 h 316"/>
              <a:gd name="T64" fmla="*/ 181 w 219"/>
              <a:gd name="T65" fmla="*/ 286 h 316"/>
              <a:gd name="T66" fmla="*/ 170 w 219"/>
              <a:gd name="T67" fmla="*/ 294 h 316"/>
              <a:gd name="T68" fmla="*/ 159 w 219"/>
              <a:gd name="T69" fmla="*/ 301 h 316"/>
              <a:gd name="T70" fmla="*/ 145 w 219"/>
              <a:gd name="T71" fmla="*/ 307 h 316"/>
              <a:gd name="T72" fmla="*/ 130 w 219"/>
              <a:gd name="T73" fmla="*/ 310 h 316"/>
              <a:gd name="T74" fmla="*/ 113 w 219"/>
              <a:gd name="T75" fmla="*/ 314 h 316"/>
              <a:gd name="T76" fmla="*/ 95 w 219"/>
              <a:gd name="T77" fmla="*/ 316 h 316"/>
              <a:gd name="T78" fmla="*/ 74 w 219"/>
              <a:gd name="T79" fmla="*/ 316 h 316"/>
              <a:gd name="T80" fmla="*/ 74 w 219"/>
              <a:gd name="T81" fmla="*/ 316 h 316"/>
              <a:gd name="T82" fmla="*/ 47 w 219"/>
              <a:gd name="T83" fmla="*/ 315 h 316"/>
              <a:gd name="T84" fmla="*/ 23 w 219"/>
              <a:gd name="T85" fmla="*/ 314 h 316"/>
              <a:gd name="T86" fmla="*/ 0 w 219"/>
              <a:gd name="T87" fmla="*/ 311 h 316"/>
              <a:gd name="T88" fmla="*/ 0 w 219"/>
              <a:gd name="T89" fmla="*/ 8 h 3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219" h="316">
                <a:moveTo>
                  <a:pt x="0" y="8"/>
                </a:moveTo>
                <a:lnTo>
                  <a:pt x="0" y="8"/>
                </a:lnTo>
                <a:lnTo>
                  <a:pt x="16" y="5"/>
                </a:lnTo>
                <a:lnTo>
                  <a:pt x="36" y="2"/>
                </a:lnTo>
                <a:lnTo>
                  <a:pt x="59" y="0"/>
                </a:lnTo>
                <a:lnTo>
                  <a:pt x="83" y="0"/>
                </a:lnTo>
                <a:lnTo>
                  <a:pt x="83" y="0"/>
                </a:lnTo>
                <a:lnTo>
                  <a:pt x="98" y="0"/>
                </a:lnTo>
                <a:lnTo>
                  <a:pt x="111" y="1"/>
                </a:lnTo>
                <a:lnTo>
                  <a:pt x="124" y="5"/>
                </a:lnTo>
                <a:lnTo>
                  <a:pt x="137" y="8"/>
                </a:lnTo>
                <a:lnTo>
                  <a:pt x="149" y="13"/>
                </a:lnTo>
                <a:lnTo>
                  <a:pt x="159" y="18"/>
                </a:lnTo>
                <a:lnTo>
                  <a:pt x="170" y="26"/>
                </a:lnTo>
                <a:lnTo>
                  <a:pt x="180" y="35"/>
                </a:lnTo>
                <a:lnTo>
                  <a:pt x="188" y="45"/>
                </a:lnTo>
                <a:lnTo>
                  <a:pt x="196" y="55"/>
                </a:lnTo>
                <a:lnTo>
                  <a:pt x="203" y="68"/>
                </a:lnTo>
                <a:lnTo>
                  <a:pt x="208" y="83"/>
                </a:lnTo>
                <a:lnTo>
                  <a:pt x="213" y="98"/>
                </a:lnTo>
                <a:lnTo>
                  <a:pt x="216" y="115"/>
                </a:lnTo>
                <a:lnTo>
                  <a:pt x="218" y="134"/>
                </a:lnTo>
                <a:lnTo>
                  <a:pt x="219" y="155"/>
                </a:lnTo>
                <a:lnTo>
                  <a:pt x="219" y="155"/>
                </a:lnTo>
                <a:lnTo>
                  <a:pt x="219" y="174"/>
                </a:lnTo>
                <a:lnTo>
                  <a:pt x="218" y="193"/>
                </a:lnTo>
                <a:lnTo>
                  <a:pt x="215" y="210"/>
                </a:lnTo>
                <a:lnTo>
                  <a:pt x="212" y="226"/>
                </a:lnTo>
                <a:lnTo>
                  <a:pt x="208" y="241"/>
                </a:lnTo>
                <a:lnTo>
                  <a:pt x="204" y="254"/>
                </a:lnTo>
                <a:lnTo>
                  <a:pt x="197" y="266"/>
                </a:lnTo>
                <a:lnTo>
                  <a:pt x="190" y="277"/>
                </a:lnTo>
                <a:lnTo>
                  <a:pt x="181" y="286"/>
                </a:lnTo>
                <a:lnTo>
                  <a:pt x="170" y="294"/>
                </a:lnTo>
                <a:lnTo>
                  <a:pt x="159" y="301"/>
                </a:lnTo>
                <a:lnTo>
                  <a:pt x="145" y="307"/>
                </a:lnTo>
                <a:lnTo>
                  <a:pt x="130" y="310"/>
                </a:lnTo>
                <a:lnTo>
                  <a:pt x="113" y="314"/>
                </a:lnTo>
                <a:lnTo>
                  <a:pt x="95" y="316"/>
                </a:lnTo>
                <a:lnTo>
                  <a:pt x="74" y="316"/>
                </a:lnTo>
                <a:lnTo>
                  <a:pt x="74" y="316"/>
                </a:lnTo>
                <a:lnTo>
                  <a:pt x="47" y="315"/>
                </a:lnTo>
                <a:lnTo>
                  <a:pt x="23" y="314"/>
                </a:lnTo>
                <a:lnTo>
                  <a:pt x="0" y="311"/>
                </a:lnTo>
                <a:lnTo>
                  <a:pt x="0" y="8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rgbClr val="005EB8"/>
              </a:solidFill>
            </a:endParaRPr>
          </a:p>
        </p:txBody>
      </p:sp>
      <p:sp>
        <p:nvSpPr>
          <p:cNvPr id="52" name="Freeform 15"/>
          <p:cNvSpPr>
            <a:spLocks/>
          </p:cNvSpPr>
          <p:nvPr userDrawn="1"/>
        </p:nvSpPr>
        <p:spPr bwMode="auto">
          <a:xfrm>
            <a:off x="5923168" y="4779265"/>
            <a:ext cx="290053" cy="240006"/>
          </a:xfrm>
          <a:custGeom>
            <a:avLst/>
            <a:gdLst>
              <a:gd name="T0" fmla="*/ 194 w 434"/>
              <a:gd name="T1" fmla="*/ 0 h 480"/>
              <a:gd name="T2" fmla="*/ 194 w 434"/>
              <a:gd name="T3" fmla="*/ 0 h 480"/>
              <a:gd name="T4" fmla="*/ 170 w 434"/>
              <a:gd name="T5" fmla="*/ 1 h 480"/>
              <a:gd name="T6" fmla="*/ 145 w 434"/>
              <a:gd name="T7" fmla="*/ 2 h 480"/>
              <a:gd name="T8" fmla="*/ 120 w 434"/>
              <a:gd name="T9" fmla="*/ 5 h 480"/>
              <a:gd name="T10" fmla="*/ 94 w 434"/>
              <a:gd name="T11" fmla="*/ 8 h 480"/>
              <a:gd name="T12" fmla="*/ 68 w 434"/>
              <a:gd name="T13" fmla="*/ 12 h 480"/>
              <a:gd name="T14" fmla="*/ 44 w 434"/>
              <a:gd name="T15" fmla="*/ 16 h 480"/>
              <a:gd name="T16" fmla="*/ 21 w 434"/>
              <a:gd name="T17" fmla="*/ 22 h 480"/>
              <a:gd name="T18" fmla="*/ 0 w 434"/>
              <a:gd name="T19" fmla="*/ 29 h 480"/>
              <a:gd name="T20" fmla="*/ 0 w 434"/>
              <a:gd name="T21" fmla="*/ 465 h 480"/>
              <a:gd name="T22" fmla="*/ 0 w 434"/>
              <a:gd name="T23" fmla="*/ 465 h 480"/>
              <a:gd name="T24" fmla="*/ 18 w 434"/>
              <a:gd name="T25" fmla="*/ 468 h 480"/>
              <a:gd name="T26" fmla="*/ 38 w 434"/>
              <a:gd name="T27" fmla="*/ 471 h 480"/>
              <a:gd name="T28" fmla="*/ 83 w 434"/>
              <a:gd name="T29" fmla="*/ 475 h 480"/>
              <a:gd name="T30" fmla="*/ 132 w 434"/>
              <a:gd name="T31" fmla="*/ 479 h 480"/>
              <a:gd name="T32" fmla="*/ 175 w 434"/>
              <a:gd name="T33" fmla="*/ 480 h 480"/>
              <a:gd name="T34" fmla="*/ 175 w 434"/>
              <a:gd name="T35" fmla="*/ 480 h 480"/>
              <a:gd name="T36" fmla="*/ 210 w 434"/>
              <a:gd name="T37" fmla="*/ 479 h 480"/>
              <a:gd name="T38" fmla="*/ 240 w 434"/>
              <a:gd name="T39" fmla="*/ 477 h 480"/>
              <a:gd name="T40" fmla="*/ 269 w 434"/>
              <a:gd name="T41" fmla="*/ 472 h 480"/>
              <a:gd name="T42" fmla="*/ 295 w 434"/>
              <a:gd name="T43" fmla="*/ 465 h 480"/>
              <a:gd name="T44" fmla="*/ 318 w 434"/>
              <a:gd name="T45" fmla="*/ 458 h 480"/>
              <a:gd name="T46" fmla="*/ 340 w 434"/>
              <a:gd name="T47" fmla="*/ 448 h 480"/>
              <a:gd name="T48" fmla="*/ 349 w 434"/>
              <a:gd name="T49" fmla="*/ 442 h 480"/>
              <a:gd name="T50" fmla="*/ 358 w 434"/>
              <a:gd name="T51" fmla="*/ 436 h 480"/>
              <a:gd name="T52" fmla="*/ 367 w 434"/>
              <a:gd name="T53" fmla="*/ 429 h 480"/>
              <a:gd name="T54" fmla="*/ 376 w 434"/>
              <a:gd name="T55" fmla="*/ 422 h 480"/>
              <a:gd name="T56" fmla="*/ 382 w 434"/>
              <a:gd name="T57" fmla="*/ 414 h 480"/>
              <a:gd name="T58" fmla="*/ 389 w 434"/>
              <a:gd name="T59" fmla="*/ 406 h 480"/>
              <a:gd name="T60" fmla="*/ 396 w 434"/>
              <a:gd name="T61" fmla="*/ 398 h 480"/>
              <a:gd name="T62" fmla="*/ 402 w 434"/>
              <a:gd name="T63" fmla="*/ 389 h 480"/>
              <a:gd name="T64" fmla="*/ 407 w 434"/>
              <a:gd name="T65" fmla="*/ 378 h 480"/>
              <a:gd name="T66" fmla="*/ 412 w 434"/>
              <a:gd name="T67" fmla="*/ 369 h 480"/>
              <a:gd name="T68" fmla="*/ 420 w 434"/>
              <a:gd name="T69" fmla="*/ 346 h 480"/>
              <a:gd name="T70" fmla="*/ 426 w 434"/>
              <a:gd name="T71" fmla="*/ 322 h 480"/>
              <a:gd name="T72" fmla="*/ 431 w 434"/>
              <a:gd name="T73" fmla="*/ 297 h 480"/>
              <a:gd name="T74" fmla="*/ 433 w 434"/>
              <a:gd name="T75" fmla="*/ 268 h 480"/>
              <a:gd name="T76" fmla="*/ 434 w 434"/>
              <a:gd name="T77" fmla="*/ 237 h 480"/>
              <a:gd name="T78" fmla="*/ 434 w 434"/>
              <a:gd name="T79" fmla="*/ 237 h 480"/>
              <a:gd name="T80" fmla="*/ 433 w 434"/>
              <a:gd name="T81" fmla="*/ 210 h 480"/>
              <a:gd name="T82" fmla="*/ 430 w 434"/>
              <a:gd name="T83" fmla="*/ 183 h 480"/>
              <a:gd name="T84" fmla="*/ 425 w 434"/>
              <a:gd name="T85" fmla="*/ 160 h 480"/>
              <a:gd name="T86" fmla="*/ 418 w 434"/>
              <a:gd name="T87" fmla="*/ 137 h 480"/>
              <a:gd name="T88" fmla="*/ 409 w 434"/>
              <a:gd name="T89" fmla="*/ 117 h 480"/>
              <a:gd name="T90" fmla="*/ 397 w 434"/>
              <a:gd name="T91" fmla="*/ 97 h 480"/>
              <a:gd name="T92" fmla="*/ 385 w 434"/>
              <a:gd name="T93" fmla="*/ 80 h 480"/>
              <a:gd name="T94" fmla="*/ 370 w 434"/>
              <a:gd name="T95" fmla="*/ 63 h 480"/>
              <a:gd name="T96" fmla="*/ 354 w 434"/>
              <a:gd name="T97" fmla="*/ 48 h 480"/>
              <a:gd name="T98" fmla="*/ 335 w 434"/>
              <a:gd name="T99" fmla="*/ 36 h 480"/>
              <a:gd name="T100" fmla="*/ 316 w 434"/>
              <a:gd name="T101" fmla="*/ 25 h 480"/>
              <a:gd name="T102" fmla="*/ 294 w 434"/>
              <a:gd name="T103" fmla="*/ 16 h 480"/>
              <a:gd name="T104" fmla="*/ 271 w 434"/>
              <a:gd name="T105" fmla="*/ 9 h 480"/>
              <a:gd name="T106" fmla="*/ 247 w 434"/>
              <a:gd name="T107" fmla="*/ 5 h 480"/>
              <a:gd name="T108" fmla="*/ 220 w 434"/>
              <a:gd name="T109" fmla="*/ 1 h 480"/>
              <a:gd name="T110" fmla="*/ 194 w 434"/>
              <a:gd name="T111" fmla="*/ 0 h 4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434" h="480">
                <a:moveTo>
                  <a:pt x="194" y="0"/>
                </a:moveTo>
                <a:lnTo>
                  <a:pt x="194" y="0"/>
                </a:lnTo>
                <a:lnTo>
                  <a:pt x="170" y="1"/>
                </a:lnTo>
                <a:lnTo>
                  <a:pt x="145" y="2"/>
                </a:lnTo>
                <a:lnTo>
                  <a:pt x="120" y="5"/>
                </a:lnTo>
                <a:lnTo>
                  <a:pt x="94" y="8"/>
                </a:lnTo>
                <a:lnTo>
                  <a:pt x="68" y="12"/>
                </a:lnTo>
                <a:lnTo>
                  <a:pt x="44" y="16"/>
                </a:lnTo>
                <a:lnTo>
                  <a:pt x="21" y="22"/>
                </a:lnTo>
                <a:lnTo>
                  <a:pt x="0" y="29"/>
                </a:lnTo>
                <a:lnTo>
                  <a:pt x="0" y="465"/>
                </a:lnTo>
                <a:lnTo>
                  <a:pt x="0" y="465"/>
                </a:lnTo>
                <a:lnTo>
                  <a:pt x="18" y="468"/>
                </a:lnTo>
                <a:lnTo>
                  <a:pt x="38" y="471"/>
                </a:lnTo>
                <a:lnTo>
                  <a:pt x="83" y="475"/>
                </a:lnTo>
                <a:lnTo>
                  <a:pt x="132" y="479"/>
                </a:lnTo>
                <a:lnTo>
                  <a:pt x="175" y="480"/>
                </a:lnTo>
                <a:lnTo>
                  <a:pt x="175" y="480"/>
                </a:lnTo>
                <a:lnTo>
                  <a:pt x="210" y="479"/>
                </a:lnTo>
                <a:lnTo>
                  <a:pt x="240" y="477"/>
                </a:lnTo>
                <a:lnTo>
                  <a:pt x="269" y="472"/>
                </a:lnTo>
                <a:lnTo>
                  <a:pt x="295" y="465"/>
                </a:lnTo>
                <a:lnTo>
                  <a:pt x="318" y="458"/>
                </a:lnTo>
                <a:lnTo>
                  <a:pt x="340" y="448"/>
                </a:lnTo>
                <a:lnTo>
                  <a:pt x="349" y="442"/>
                </a:lnTo>
                <a:lnTo>
                  <a:pt x="358" y="436"/>
                </a:lnTo>
                <a:lnTo>
                  <a:pt x="367" y="429"/>
                </a:lnTo>
                <a:lnTo>
                  <a:pt x="376" y="422"/>
                </a:lnTo>
                <a:lnTo>
                  <a:pt x="382" y="414"/>
                </a:lnTo>
                <a:lnTo>
                  <a:pt x="389" y="406"/>
                </a:lnTo>
                <a:lnTo>
                  <a:pt x="396" y="398"/>
                </a:lnTo>
                <a:lnTo>
                  <a:pt x="402" y="389"/>
                </a:lnTo>
                <a:lnTo>
                  <a:pt x="407" y="378"/>
                </a:lnTo>
                <a:lnTo>
                  <a:pt x="412" y="369"/>
                </a:lnTo>
                <a:lnTo>
                  <a:pt x="420" y="346"/>
                </a:lnTo>
                <a:lnTo>
                  <a:pt x="426" y="322"/>
                </a:lnTo>
                <a:lnTo>
                  <a:pt x="431" y="297"/>
                </a:lnTo>
                <a:lnTo>
                  <a:pt x="433" y="268"/>
                </a:lnTo>
                <a:lnTo>
                  <a:pt x="434" y="237"/>
                </a:lnTo>
                <a:lnTo>
                  <a:pt x="434" y="237"/>
                </a:lnTo>
                <a:lnTo>
                  <a:pt x="433" y="210"/>
                </a:lnTo>
                <a:lnTo>
                  <a:pt x="430" y="183"/>
                </a:lnTo>
                <a:lnTo>
                  <a:pt x="425" y="160"/>
                </a:lnTo>
                <a:lnTo>
                  <a:pt x="418" y="137"/>
                </a:lnTo>
                <a:lnTo>
                  <a:pt x="409" y="117"/>
                </a:lnTo>
                <a:lnTo>
                  <a:pt x="397" y="97"/>
                </a:lnTo>
                <a:lnTo>
                  <a:pt x="385" y="80"/>
                </a:lnTo>
                <a:lnTo>
                  <a:pt x="370" y="63"/>
                </a:lnTo>
                <a:lnTo>
                  <a:pt x="354" y="48"/>
                </a:lnTo>
                <a:lnTo>
                  <a:pt x="335" y="36"/>
                </a:lnTo>
                <a:lnTo>
                  <a:pt x="316" y="25"/>
                </a:lnTo>
                <a:lnTo>
                  <a:pt x="294" y="16"/>
                </a:lnTo>
                <a:lnTo>
                  <a:pt x="271" y="9"/>
                </a:lnTo>
                <a:lnTo>
                  <a:pt x="247" y="5"/>
                </a:lnTo>
                <a:lnTo>
                  <a:pt x="220" y="1"/>
                </a:lnTo>
                <a:lnTo>
                  <a:pt x="194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rgbClr val="005EB8"/>
              </a:solidFill>
            </a:endParaRPr>
          </a:p>
        </p:txBody>
      </p:sp>
      <p:sp>
        <p:nvSpPr>
          <p:cNvPr id="31" name="Text Box 11"/>
          <p:cNvSpPr txBox="1">
            <a:spLocks noChangeArrowheads="1"/>
          </p:cNvSpPr>
          <p:nvPr userDrawn="1"/>
        </p:nvSpPr>
        <p:spPr bwMode="auto">
          <a:xfrm rot="-5400000">
            <a:off x="8831859" y="2848713"/>
            <a:ext cx="4996635" cy="20005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50000"/>
              </a:spcBef>
              <a:defRPr sz="2000" b="1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50000"/>
              </a:spcBef>
              <a:defRPr sz="2000" b="1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50000"/>
              </a:spcBef>
              <a:defRPr sz="2000" b="1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50000"/>
              </a:spcBef>
              <a:defRPr sz="2000" b="1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50000"/>
              </a:spcBef>
              <a:defRPr sz="2000" b="1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>
              <a:spcBef>
                <a:spcPct val="0"/>
              </a:spcBef>
              <a:defRPr/>
            </a:pPr>
            <a:r>
              <a:rPr lang="en-GB" sz="700" b="0" dirty="0" smtClean="0">
                <a:solidFill>
                  <a:srgbClr val="FFFFFF">
                    <a:lumMod val="65000"/>
                  </a:srgbClr>
                </a:solidFill>
                <a:latin typeface="Verdana"/>
              </a:rPr>
              <a:t>© 2013 Amadeus IT Group SA</a:t>
            </a:r>
          </a:p>
        </p:txBody>
      </p:sp>
      <p:grpSp>
        <p:nvGrpSpPr>
          <p:cNvPr id="53" name="Group 52"/>
          <p:cNvGrpSpPr/>
          <p:nvPr userDrawn="1"/>
        </p:nvGrpSpPr>
        <p:grpSpPr>
          <a:xfrm>
            <a:off x="53877" y="34260"/>
            <a:ext cx="1079675" cy="625849"/>
            <a:chOff x="8405820" y="36245"/>
            <a:chExt cx="856836" cy="662339"/>
          </a:xfrm>
        </p:grpSpPr>
        <p:grpSp>
          <p:nvGrpSpPr>
            <p:cNvPr id="54" name="Group 53"/>
            <p:cNvGrpSpPr/>
            <p:nvPr userDrawn="1"/>
          </p:nvGrpSpPr>
          <p:grpSpPr>
            <a:xfrm>
              <a:off x="8545513" y="36245"/>
              <a:ext cx="489905" cy="495602"/>
              <a:chOff x="7818438" y="101600"/>
              <a:chExt cx="546100" cy="552450"/>
            </a:xfrm>
          </p:grpSpPr>
          <p:sp>
            <p:nvSpPr>
              <p:cNvPr id="57" name="Freeform 5"/>
              <p:cNvSpPr>
                <a:spLocks noEditPoints="1"/>
              </p:cNvSpPr>
              <p:nvPr userDrawn="1"/>
            </p:nvSpPr>
            <p:spPr bwMode="auto">
              <a:xfrm>
                <a:off x="7818438" y="200025"/>
                <a:ext cx="546100" cy="454025"/>
              </a:xfrm>
              <a:custGeom>
                <a:avLst/>
                <a:gdLst>
                  <a:gd name="T0" fmla="*/ 56 w 344"/>
                  <a:gd name="T1" fmla="*/ 0 h 286"/>
                  <a:gd name="T2" fmla="*/ 44 w 344"/>
                  <a:gd name="T3" fmla="*/ 2 h 286"/>
                  <a:gd name="T4" fmla="*/ 24 w 344"/>
                  <a:gd name="T5" fmla="*/ 10 h 286"/>
                  <a:gd name="T6" fmla="*/ 10 w 344"/>
                  <a:gd name="T7" fmla="*/ 26 h 286"/>
                  <a:gd name="T8" fmla="*/ 2 w 344"/>
                  <a:gd name="T9" fmla="*/ 46 h 286"/>
                  <a:gd name="T10" fmla="*/ 0 w 344"/>
                  <a:gd name="T11" fmla="*/ 230 h 286"/>
                  <a:gd name="T12" fmla="*/ 2 w 344"/>
                  <a:gd name="T13" fmla="*/ 242 h 286"/>
                  <a:gd name="T14" fmla="*/ 10 w 344"/>
                  <a:gd name="T15" fmla="*/ 262 h 286"/>
                  <a:gd name="T16" fmla="*/ 24 w 344"/>
                  <a:gd name="T17" fmla="*/ 278 h 286"/>
                  <a:gd name="T18" fmla="*/ 44 w 344"/>
                  <a:gd name="T19" fmla="*/ 286 h 286"/>
                  <a:gd name="T20" fmla="*/ 288 w 344"/>
                  <a:gd name="T21" fmla="*/ 286 h 286"/>
                  <a:gd name="T22" fmla="*/ 300 w 344"/>
                  <a:gd name="T23" fmla="*/ 286 h 286"/>
                  <a:gd name="T24" fmla="*/ 320 w 344"/>
                  <a:gd name="T25" fmla="*/ 278 h 286"/>
                  <a:gd name="T26" fmla="*/ 334 w 344"/>
                  <a:gd name="T27" fmla="*/ 262 h 286"/>
                  <a:gd name="T28" fmla="*/ 344 w 344"/>
                  <a:gd name="T29" fmla="*/ 242 h 286"/>
                  <a:gd name="T30" fmla="*/ 344 w 344"/>
                  <a:gd name="T31" fmla="*/ 58 h 286"/>
                  <a:gd name="T32" fmla="*/ 344 w 344"/>
                  <a:gd name="T33" fmla="*/ 46 h 286"/>
                  <a:gd name="T34" fmla="*/ 334 w 344"/>
                  <a:gd name="T35" fmla="*/ 26 h 286"/>
                  <a:gd name="T36" fmla="*/ 320 w 344"/>
                  <a:gd name="T37" fmla="*/ 10 h 286"/>
                  <a:gd name="T38" fmla="*/ 300 w 344"/>
                  <a:gd name="T39" fmla="*/ 2 h 286"/>
                  <a:gd name="T40" fmla="*/ 288 w 344"/>
                  <a:gd name="T41" fmla="*/ 0 h 286"/>
                  <a:gd name="T42" fmla="*/ 148 w 344"/>
                  <a:gd name="T43" fmla="*/ 142 h 286"/>
                  <a:gd name="T44" fmla="*/ 144 w 344"/>
                  <a:gd name="T45" fmla="*/ 136 h 286"/>
                  <a:gd name="T46" fmla="*/ 136 w 344"/>
                  <a:gd name="T47" fmla="*/ 122 h 286"/>
                  <a:gd name="T48" fmla="*/ 134 w 344"/>
                  <a:gd name="T49" fmla="*/ 112 h 286"/>
                  <a:gd name="T50" fmla="*/ 138 w 344"/>
                  <a:gd name="T51" fmla="*/ 98 h 286"/>
                  <a:gd name="T52" fmla="*/ 146 w 344"/>
                  <a:gd name="T53" fmla="*/ 88 h 286"/>
                  <a:gd name="T54" fmla="*/ 158 w 344"/>
                  <a:gd name="T55" fmla="*/ 80 h 286"/>
                  <a:gd name="T56" fmla="*/ 172 w 344"/>
                  <a:gd name="T57" fmla="*/ 76 h 286"/>
                  <a:gd name="T58" fmla="*/ 178 w 344"/>
                  <a:gd name="T59" fmla="*/ 78 h 286"/>
                  <a:gd name="T60" fmla="*/ 192 w 344"/>
                  <a:gd name="T61" fmla="*/ 82 h 286"/>
                  <a:gd name="T62" fmla="*/ 202 w 344"/>
                  <a:gd name="T63" fmla="*/ 92 h 286"/>
                  <a:gd name="T64" fmla="*/ 208 w 344"/>
                  <a:gd name="T65" fmla="*/ 106 h 286"/>
                  <a:gd name="T66" fmla="*/ 208 w 344"/>
                  <a:gd name="T67" fmla="*/ 112 h 286"/>
                  <a:gd name="T68" fmla="*/ 204 w 344"/>
                  <a:gd name="T69" fmla="*/ 128 h 286"/>
                  <a:gd name="T70" fmla="*/ 196 w 344"/>
                  <a:gd name="T71" fmla="*/ 140 h 286"/>
                  <a:gd name="T72" fmla="*/ 126 w 344"/>
                  <a:gd name="T73" fmla="*/ 228 h 2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44" h="286">
                    <a:moveTo>
                      <a:pt x="288" y="0"/>
                    </a:moveTo>
                    <a:lnTo>
                      <a:pt x="56" y="0"/>
                    </a:lnTo>
                    <a:lnTo>
                      <a:pt x="56" y="0"/>
                    </a:lnTo>
                    <a:lnTo>
                      <a:pt x="44" y="2"/>
                    </a:lnTo>
                    <a:lnTo>
                      <a:pt x="34" y="6"/>
                    </a:lnTo>
                    <a:lnTo>
                      <a:pt x="24" y="10"/>
                    </a:lnTo>
                    <a:lnTo>
                      <a:pt x="16" y="18"/>
                    </a:lnTo>
                    <a:lnTo>
                      <a:pt x="10" y="26"/>
                    </a:lnTo>
                    <a:lnTo>
                      <a:pt x="4" y="36"/>
                    </a:lnTo>
                    <a:lnTo>
                      <a:pt x="2" y="46"/>
                    </a:lnTo>
                    <a:lnTo>
                      <a:pt x="0" y="58"/>
                    </a:lnTo>
                    <a:lnTo>
                      <a:pt x="0" y="230"/>
                    </a:lnTo>
                    <a:lnTo>
                      <a:pt x="0" y="230"/>
                    </a:lnTo>
                    <a:lnTo>
                      <a:pt x="2" y="242"/>
                    </a:lnTo>
                    <a:lnTo>
                      <a:pt x="4" y="252"/>
                    </a:lnTo>
                    <a:lnTo>
                      <a:pt x="10" y="262"/>
                    </a:lnTo>
                    <a:lnTo>
                      <a:pt x="16" y="270"/>
                    </a:lnTo>
                    <a:lnTo>
                      <a:pt x="24" y="278"/>
                    </a:lnTo>
                    <a:lnTo>
                      <a:pt x="34" y="282"/>
                    </a:lnTo>
                    <a:lnTo>
                      <a:pt x="44" y="286"/>
                    </a:lnTo>
                    <a:lnTo>
                      <a:pt x="56" y="286"/>
                    </a:lnTo>
                    <a:lnTo>
                      <a:pt x="288" y="286"/>
                    </a:lnTo>
                    <a:lnTo>
                      <a:pt x="288" y="286"/>
                    </a:lnTo>
                    <a:lnTo>
                      <a:pt x="300" y="286"/>
                    </a:lnTo>
                    <a:lnTo>
                      <a:pt x="310" y="282"/>
                    </a:lnTo>
                    <a:lnTo>
                      <a:pt x="320" y="278"/>
                    </a:lnTo>
                    <a:lnTo>
                      <a:pt x="328" y="270"/>
                    </a:lnTo>
                    <a:lnTo>
                      <a:pt x="334" y="262"/>
                    </a:lnTo>
                    <a:lnTo>
                      <a:pt x="340" y="252"/>
                    </a:lnTo>
                    <a:lnTo>
                      <a:pt x="344" y="242"/>
                    </a:lnTo>
                    <a:lnTo>
                      <a:pt x="344" y="230"/>
                    </a:lnTo>
                    <a:lnTo>
                      <a:pt x="344" y="58"/>
                    </a:lnTo>
                    <a:lnTo>
                      <a:pt x="344" y="58"/>
                    </a:lnTo>
                    <a:lnTo>
                      <a:pt x="344" y="46"/>
                    </a:lnTo>
                    <a:lnTo>
                      <a:pt x="340" y="36"/>
                    </a:lnTo>
                    <a:lnTo>
                      <a:pt x="334" y="26"/>
                    </a:lnTo>
                    <a:lnTo>
                      <a:pt x="328" y="18"/>
                    </a:lnTo>
                    <a:lnTo>
                      <a:pt x="320" y="10"/>
                    </a:lnTo>
                    <a:lnTo>
                      <a:pt x="310" y="6"/>
                    </a:lnTo>
                    <a:lnTo>
                      <a:pt x="300" y="2"/>
                    </a:lnTo>
                    <a:lnTo>
                      <a:pt x="288" y="0"/>
                    </a:lnTo>
                    <a:lnTo>
                      <a:pt x="288" y="0"/>
                    </a:lnTo>
                    <a:close/>
                    <a:moveTo>
                      <a:pt x="126" y="228"/>
                    </a:moveTo>
                    <a:lnTo>
                      <a:pt x="148" y="142"/>
                    </a:lnTo>
                    <a:lnTo>
                      <a:pt x="148" y="142"/>
                    </a:lnTo>
                    <a:lnTo>
                      <a:pt x="144" y="136"/>
                    </a:lnTo>
                    <a:lnTo>
                      <a:pt x="138" y="130"/>
                    </a:lnTo>
                    <a:lnTo>
                      <a:pt x="136" y="122"/>
                    </a:lnTo>
                    <a:lnTo>
                      <a:pt x="134" y="112"/>
                    </a:lnTo>
                    <a:lnTo>
                      <a:pt x="134" y="112"/>
                    </a:lnTo>
                    <a:lnTo>
                      <a:pt x="136" y="106"/>
                    </a:lnTo>
                    <a:lnTo>
                      <a:pt x="138" y="98"/>
                    </a:lnTo>
                    <a:lnTo>
                      <a:pt x="142" y="92"/>
                    </a:lnTo>
                    <a:lnTo>
                      <a:pt x="146" y="88"/>
                    </a:lnTo>
                    <a:lnTo>
                      <a:pt x="152" y="82"/>
                    </a:lnTo>
                    <a:lnTo>
                      <a:pt x="158" y="80"/>
                    </a:lnTo>
                    <a:lnTo>
                      <a:pt x="164" y="78"/>
                    </a:lnTo>
                    <a:lnTo>
                      <a:pt x="172" y="76"/>
                    </a:lnTo>
                    <a:lnTo>
                      <a:pt x="172" y="76"/>
                    </a:lnTo>
                    <a:lnTo>
                      <a:pt x="178" y="78"/>
                    </a:lnTo>
                    <a:lnTo>
                      <a:pt x="186" y="80"/>
                    </a:lnTo>
                    <a:lnTo>
                      <a:pt x="192" y="82"/>
                    </a:lnTo>
                    <a:lnTo>
                      <a:pt x="198" y="88"/>
                    </a:lnTo>
                    <a:lnTo>
                      <a:pt x="202" y="92"/>
                    </a:lnTo>
                    <a:lnTo>
                      <a:pt x="204" y="98"/>
                    </a:lnTo>
                    <a:lnTo>
                      <a:pt x="208" y="106"/>
                    </a:lnTo>
                    <a:lnTo>
                      <a:pt x="208" y="112"/>
                    </a:lnTo>
                    <a:lnTo>
                      <a:pt x="208" y="112"/>
                    </a:lnTo>
                    <a:lnTo>
                      <a:pt x="206" y="120"/>
                    </a:lnTo>
                    <a:lnTo>
                      <a:pt x="204" y="128"/>
                    </a:lnTo>
                    <a:lnTo>
                      <a:pt x="200" y="134"/>
                    </a:lnTo>
                    <a:lnTo>
                      <a:pt x="196" y="140"/>
                    </a:lnTo>
                    <a:lnTo>
                      <a:pt x="220" y="228"/>
                    </a:lnTo>
                    <a:lnTo>
                      <a:pt x="126" y="228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005EB8"/>
                  </a:solidFill>
                </a:endParaRPr>
              </a:p>
            </p:txBody>
          </p:sp>
          <p:sp>
            <p:nvSpPr>
              <p:cNvPr id="58" name="Freeform 6"/>
              <p:cNvSpPr>
                <a:spLocks/>
              </p:cNvSpPr>
              <p:nvPr userDrawn="1"/>
            </p:nvSpPr>
            <p:spPr bwMode="auto">
              <a:xfrm>
                <a:off x="7961313" y="101600"/>
                <a:ext cx="260350" cy="88900"/>
              </a:xfrm>
              <a:custGeom>
                <a:avLst/>
                <a:gdLst>
                  <a:gd name="T0" fmla="*/ 20 w 164"/>
                  <a:gd name="T1" fmla="*/ 56 h 56"/>
                  <a:gd name="T2" fmla="*/ 20 w 164"/>
                  <a:gd name="T3" fmla="*/ 56 h 56"/>
                  <a:gd name="T4" fmla="*/ 22 w 164"/>
                  <a:gd name="T5" fmla="*/ 46 h 56"/>
                  <a:gd name="T6" fmla="*/ 26 w 164"/>
                  <a:gd name="T7" fmla="*/ 36 h 56"/>
                  <a:gd name="T8" fmla="*/ 30 w 164"/>
                  <a:gd name="T9" fmla="*/ 30 h 56"/>
                  <a:gd name="T10" fmla="*/ 36 w 164"/>
                  <a:gd name="T11" fmla="*/ 26 h 56"/>
                  <a:gd name="T12" fmla="*/ 42 w 164"/>
                  <a:gd name="T13" fmla="*/ 22 h 56"/>
                  <a:gd name="T14" fmla="*/ 54 w 164"/>
                  <a:gd name="T15" fmla="*/ 20 h 56"/>
                  <a:gd name="T16" fmla="*/ 82 w 164"/>
                  <a:gd name="T17" fmla="*/ 20 h 56"/>
                  <a:gd name="T18" fmla="*/ 82 w 164"/>
                  <a:gd name="T19" fmla="*/ 20 h 56"/>
                  <a:gd name="T20" fmla="*/ 112 w 164"/>
                  <a:gd name="T21" fmla="*/ 20 h 56"/>
                  <a:gd name="T22" fmla="*/ 122 w 164"/>
                  <a:gd name="T23" fmla="*/ 22 h 56"/>
                  <a:gd name="T24" fmla="*/ 130 w 164"/>
                  <a:gd name="T25" fmla="*/ 26 h 56"/>
                  <a:gd name="T26" fmla="*/ 136 w 164"/>
                  <a:gd name="T27" fmla="*/ 30 h 56"/>
                  <a:gd name="T28" fmla="*/ 140 w 164"/>
                  <a:gd name="T29" fmla="*/ 36 h 56"/>
                  <a:gd name="T30" fmla="*/ 142 w 164"/>
                  <a:gd name="T31" fmla="*/ 46 h 56"/>
                  <a:gd name="T32" fmla="*/ 144 w 164"/>
                  <a:gd name="T33" fmla="*/ 56 h 56"/>
                  <a:gd name="T34" fmla="*/ 164 w 164"/>
                  <a:gd name="T35" fmla="*/ 56 h 56"/>
                  <a:gd name="T36" fmla="*/ 164 w 164"/>
                  <a:gd name="T37" fmla="*/ 56 h 56"/>
                  <a:gd name="T38" fmla="*/ 162 w 164"/>
                  <a:gd name="T39" fmla="*/ 38 h 56"/>
                  <a:gd name="T40" fmla="*/ 156 w 164"/>
                  <a:gd name="T41" fmla="*/ 24 h 56"/>
                  <a:gd name="T42" fmla="*/ 148 w 164"/>
                  <a:gd name="T43" fmla="*/ 14 h 56"/>
                  <a:gd name="T44" fmla="*/ 138 w 164"/>
                  <a:gd name="T45" fmla="*/ 6 h 56"/>
                  <a:gd name="T46" fmla="*/ 126 w 164"/>
                  <a:gd name="T47" fmla="*/ 2 h 56"/>
                  <a:gd name="T48" fmla="*/ 112 w 164"/>
                  <a:gd name="T49" fmla="*/ 0 h 56"/>
                  <a:gd name="T50" fmla="*/ 82 w 164"/>
                  <a:gd name="T51" fmla="*/ 0 h 56"/>
                  <a:gd name="T52" fmla="*/ 82 w 164"/>
                  <a:gd name="T53" fmla="*/ 0 h 56"/>
                  <a:gd name="T54" fmla="*/ 52 w 164"/>
                  <a:gd name="T55" fmla="*/ 0 h 56"/>
                  <a:gd name="T56" fmla="*/ 38 w 164"/>
                  <a:gd name="T57" fmla="*/ 2 h 56"/>
                  <a:gd name="T58" fmla="*/ 26 w 164"/>
                  <a:gd name="T59" fmla="*/ 6 h 56"/>
                  <a:gd name="T60" fmla="*/ 16 w 164"/>
                  <a:gd name="T61" fmla="*/ 14 h 56"/>
                  <a:gd name="T62" fmla="*/ 8 w 164"/>
                  <a:gd name="T63" fmla="*/ 24 h 56"/>
                  <a:gd name="T64" fmla="*/ 2 w 164"/>
                  <a:gd name="T65" fmla="*/ 38 h 56"/>
                  <a:gd name="T66" fmla="*/ 0 w 164"/>
                  <a:gd name="T67" fmla="*/ 56 h 56"/>
                  <a:gd name="T68" fmla="*/ 20 w 164"/>
                  <a:gd name="T69" fmla="*/ 5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64" h="56">
                    <a:moveTo>
                      <a:pt x="20" y="56"/>
                    </a:moveTo>
                    <a:lnTo>
                      <a:pt x="20" y="56"/>
                    </a:lnTo>
                    <a:lnTo>
                      <a:pt x="22" y="46"/>
                    </a:lnTo>
                    <a:lnTo>
                      <a:pt x="26" y="36"/>
                    </a:lnTo>
                    <a:lnTo>
                      <a:pt x="30" y="30"/>
                    </a:lnTo>
                    <a:lnTo>
                      <a:pt x="36" y="26"/>
                    </a:lnTo>
                    <a:lnTo>
                      <a:pt x="42" y="22"/>
                    </a:lnTo>
                    <a:lnTo>
                      <a:pt x="54" y="20"/>
                    </a:lnTo>
                    <a:lnTo>
                      <a:pt x="82" y="20"/>
                    </a:lnTo>
                    <a:lnTo>
                      <a:pt x="82" y="20"/>
                    </a:lnTo>
                    <a:lnTo>
                      <a:pt x="112" y="20"/>
                    </a:lnTo>
                    <a:lnTo>
                      <a:pt x="122" y="22"/>
                    </a:lnTo>
                    <a:lnTo>
                      <a:pt x="130" y="26"/>
                    </a:lnTo>
                    <a:lnTo>
                      <a:pt x="136" y="30"/>
                    </a:lnTo>
                    <a:lnTo>
                      <a:pt x="140" y="36"/>
                    </a:lnTo>
                    <a:lnTo>
                      <a:pt x="142" y="46"/>
                    </a:lnTo>
                    <a:lnTo>
                      <a:pt x="144" y="56"/>
                    </a:lnTo>
                    <a:lnTo>
                      <a:pt x="164" y="56"/>
                    </a:lnTo>
                    <a:lnTo>
                      <a:pt x="164" y="56"/>
                    </a:lnTo>
                    <a:lnTo>
                      <a:pt x="162" y="38"/>
                    </a:lnTo>
                    <a:lnTo>
                      <a:pt x="156" y="24"/>
                    </a:lnTo>
                    <a:lnTo>
                      <a:pt x="148" y="14"/>
                    </a:lnTo>
                    <a:lnTo>
                      <a:pt x="138" y="6"/>
                    </a:lnTo>
                    <a:lnTo>
                      <a:pt x="126" y="2"/>
                    </a:lnTo>
                    <a:lnTo>
                      <a:pt x="112" y="0"/>
                    </a:lnTo>
                    <a:lnTo>
                      <a:pt x="82" y="0"/>
                    </a:lnTo>
                    <a:lnTo>
                      <a:pt x="82" y="0"/>
                    </a:lnTo>
                    <a:lnTo>
                      <a:pt x="52" y="0"/>
                    </a:lnTo>
                    <a:lnTo>
                      <a:pt x="38" y="2"/>
                    </a:lnTo>
                    <a:lnTo>
                      <a:pt x="26" y="6"/>
                    </a:lnTo>
                    <a:lnTo>
                      <a:pt x="16" y="14"/>
                    </a:lnTo>
                    <a:lnTo>
                      <a:pt x="8" y="24"/>
                    </a:lnTo>
                    <a:lnTo>
                      <a:pt x="2" y="38"/>
                    </a:lnTo>
                    <a:lnTo>
                      <a:pt x="0" y="56"/>
                    </a:lnTo>
                    <a:lnTo>
                      <a:pt x="20" y="56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005EB8"/>
                  </a:solidFill>
                </a:endParaRPr>
              </a:p>
            </p:txBody>
          </p:sp>
        </p:grpSp>
        <p:sp>
          <p:nvSpPr>
            <p:cNvPr id="55" name="TextBox 54"/>
            <p:cNvSpPr txBox="1"/>
            <p:nvPr userDrawn="1"/>
          </p:nvSpPr>
          <p:spPr>
            <a:xfrm rot="16200000">
              <a:off x="8191735" y="250332"/>
              <a:ext cx="563729" cy="1355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510" dirty="0">
                  <a:solidFill>
                    <a:srgbClr val="FFFFFF"/>
                  </a:solidFill>
                </a:rPr>
                <a:t>strictly</a:t>
              </a:r>
            </a:p>
          </p:txBody>
        </p:sp>
        <p:sp>
          <p:nvSpPr>
            <p:cNvPr id="56" name="TextBox 55"/>
            <p:cNvSpPr txBox="1"/>
            <p:nvPr userDrawn="1"/>
          </p:nvSpPr>
          <p:spPr>
            <a:xfrm>
              <a:off x="8410803" y="506408"/>
              <a:ext cx="851853" cy="19217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580" dirty="0">
                  <a:solidFill>
                    <a:srgbClr val="FFFFFF"/>
                  </a:solidFill>
                </a:rPr>
                <a:t>CONFIDENTIAL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417063195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-branding cover NO photo gray">
    <p:bg>
      <p:bgPr>
        <a:solidFill>
          <a:srgbClr val="D7D2CB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3220455" y="790615"/>
            <a:ext cx="5361089" cy="2367496"/>
          </a:xfrm>
        </p:spPr>
        <p:txBody>
          <a:bodyPr anchor="b">
            <a:normAutofit/>
          </a:bodyPr>
          <a:lstStyle>
            <a:lvl1pPr>
              <a:defRPr sz="3200"/>
            </a:lvl1pPr>
          </a:lstStyle>
          <a:p>
            <a:r>
              <a:rPr lang="en-US" noProof="0" smtClean="0"/>
              <a:t>Click to edit Master title style</a:t>
            </a:r>
            <a:endParaRPr lang="en-GB" noProof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580824" y="3240087"/>
            <a:ext cx="2730366" cy="1656045"/>
          </a:xfrm>
        </p:spPr>
        <p:txBody>
          <a:bodyPr>
            <a:normAutofit/>
          </a:bodyPr>
          <a:lstStyle>
            <a:lvl1pPr marL="0" indent="0" algn="r">
              <a:buNone/>
              <a:defRPr sz="1600">
                <a:solidFill>
                  <a:schemeClr val="tx2"/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noProof="0" smtClean="0"/>
              <a:t>Click to edit Master subtitle style</a:t>
            </a:r>
            <a:endParaRPr lang="en-GB" noProof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407673" y="5961723"/>
            <a:ext cx="1996173" cy="267384"/>
          </a:xfrm>
          <a:prstGeom prst="rect">
            <a:avLst/>
          </a:prstGeom>
        </p:spPr>
        <p:txBody>
          <a:bodyPr/>
          <a:lstStyle/>
          <a:p>
            <a:fld id="{6FD7AC36-ECC5-47CA-BB47-FCD905EAF41A}" type="slidenum">
              <a:rPr lang="en-GB">
                <a:solidFill>
                  <a:srgbClr val="005EB8"/>
                </a:solidFill>
              </a:rPr>
              <a:pPr/>
              <a:t>‹#›</a:t>
            </a:fld>
            <a:endParaRPr lang="en-GB">
              <a:solidFill>
                <a:srgbClr val="005EB8"/>
              </a:solidFill>
            </a:endParaRPr>
          </a:p>
        </p:txBody>
      </p:sp>
      <p:pic>
        <p:nvPicPr>
          <p:cNvPr id="7" name="Imagen 14" descr="mascara 1.wmf"/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4779265"/>
            <a:ext cx="3220455" cy="1700909"/>
          </a:xfrm>
          <a:prstGeom prst="rect">
            <a:avLst/>
          </a:prstGeom>
        </p:spPr>
      </p:pic>
      <p:cxnSp>
        <p:nvCxnSpPr>
          <p:cNvPr id="8" name="Conector recto 12"/>
          <p:cNvCxnSpPr/>
          <p:nvPr userDrawn="1"/>
        </p:nvCxnSpPr>
        <p:spPr>
          <a:xfrm flipH="1">
            <a:off x="490089" y="3158111"/>
            <a:ext cx="2730366" cy="0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pic>
        <p:nvPicPr>
          <p:cNvPr id="9" name="Imagen 13" descr="logo AMa.wmf"/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581549" y="435352"/>
            <a:ext cx="2438439" cy="239206"/>
          </a:xfrm>
          <a:prstGeom prst="rect">
            <a:avLst/>
          </a:prstGeom>
        </p:spPr>
      </p:pic>
      <p:sp>
        <p:nvSpPr>
          <p:cNvPr id="13" name="Text Placeholder 12"/>
          <p:cNvSpPr>
            <a:spLocks noGrp="1"/>
          </p:cNvSpPr>
          <p:nvPr>
            <p:ph type="body" sz="quarter" idx="13" hasCustomPrompt="1"/>
          </p:nvPr>
        </p:nvSpPr>
        <p:spPr>
          <a:xfrm>
            <a:off x="490093" y="5417401"/>
            <a:ext cx="2548896" cy="815998"/>
          </a:xfrm>
        </p:spPr>
        <p:txBody>
          <a:bodyPr/>
          <a:lstStyle>
            <a:lvl1pPr marL="0" indent="0">
              <a:buNone/>
              <a:defRPr sz="1100">
                <a:solidFill>
                  <a:schemeClr val="accent6"/>
                </a:solidFill>
              </a:defRPr>
            </a:lvl1pPr>
          </a:lstStyle>
          <a:p>
            <a:pPr lvl="0"/>
            <a:r>
              <a:rPr lang="en-GB" dirty="0" smtClean="0"/>
              <a:t>Author, department, date, place</a:t>
            </a:r>
          </a:p>
        </p:txBody>
      </p:sp>
      <p:cxnSp>
        <p:nvCxnSpPr>
          <p:cNvPr id="10" name="Conector recto 8"/>
          <p:cNvCxnSpPr/>
          <p:nvPr userDrawn="1"/>
        </p:nvCxnSpPr>
        <p:spPr>
          <a:xfrm flipV="1">
            <a:off x="8314804" y="398985"/>
            <a:ext cx="0" cy="277510"/>
          </a:xfrm>
          <a:prstGeom prst="line">
            <a:avLst/>
          </a:prstGeom>
          <a:ln w="12700" cmpd="sng">
            <a:solidFill>
              <a:srgbClr val="80808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0" name="Picture Placeholder 19"/>
          <p:cNvSpPr>
            <a:spLocks noGrp="1"/>
          </p:cNvSpPr>
          <p:nvPr>
            <p:ph type="pic" sz="quarter" idx="14" hasCustomPrompt="1"/>
          </p:nvPr>
        </p:nvSpPr>
        <p:spPr>
          <a:xfrm>
            <a:off x="5761051" y="399437"/>
            <a:ext cx="2258247" cy="276007"/>
          </a:xfrm>
        </p:spPr>
        <p:txBody>
          <a:bodyPr>
            <a:noAutofit/>
          </a:bodyPr>
          <a:lstStyle>
            <a:lvl1pPr marL="0" indent="0">
              <a:buNone/>
              <a:defRPr sz="1100" baseline="0"/>
            </a:lvl1pPr>
          </a:lstStyle>
          <a:p>
            <a:r>
              <a:rPr lang="en-GB" dirty="0" smtClean="0"/>
              <a:t>Co-branding logo</a:t>
            </a:r>
            <a:endParaRPr lang="en-GB" dirty="0"/>
          </a:p>
        </p:txBody>
      </p:sp>
      <p:sp>
        <p:nvSpPr>
          <p:cNvPr id="21" name="Text Box 11"/>
          <p:cNvSpPr txBox="1">
            <a:spLocks noChangeArrowheads="1"/>
          </p:cNvSpPr>
          <p:nvPr userDrawn="1"/>
        </p:nvSpPr>
        <p:spPr bwMode="auto">
          <a:xfrm rot="-5400000">
            <a:off x="8831859" y="2848713"/>
            <a:ext cx="4996635" cy="20005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50000"/>
              </a:spcBef>
              <a:defRPr sz="2000" b="1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50000"/>
              </a:spcBef>
              <a:defRPr sz="2000" b="1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50000"/>
              </a:spcBef>
              <a:defRPr sz="2000" b="1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50000"/>
              </a:spcBef>
              <a:defRPr sz="2000" b="1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50000"/>
              </a:spcBef>
              <a:defRPr sz="2000" b="1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>
              <a:spcBef>
                <a:spcPct val="0"/>
              </a:spcBef>
              <a:defRPr/>
            </a:pPr>
            <a:r>
              <a:rPr lang="en-GB" sz="700" b="0" dirty="0" smtClean="0">
                <a:solidFill>
                  <a:srgbClr val="FFFFFF">
                    <a:lumMod val="65000"/>
                  </a:srgbClr>
                </a:solidFill>
                <a:latin typeface="Verdana"/>
              </a:rPr>
              <a:t>© 2013 Amadeus IT Group SA</a:t>
            </a:r>
          </a:p>
        </p:txBody>
      </p:sp>
      <p:grpSp>
        <p:nvGrpSpPr>
          <p:cNvPr id="29" name="Group 28"/>
          <p:cNvGrpSpPr/>
          <p:nvPr userDrawn="1"/>
        </p:nvGrpSpPr>
        <p:grpSpPr>
          <a:xfrm>
            <a:off x="53877" y="34260"/>
            <a:ext cx="1079675" cy="625849"/>
            <a:chOff x="8405820" y="36245"/>
            <a:chExt cx="856836" cy="662339"/>
          </a:xfrm>
        </p:grpSpPr>
        <p:grpSp>
          <p:nvGrpSpPr>
            <p:cNvPr id="30" name="Group 29"/>
            <p:cNvGrpSpPr/>
            <p:nvPr userDrawn="1"/>
          </p:nvGrpSpPr>
          <p:grpSpPr>
            <a:xfrm>
              <a:off x="8545513" y="36245"/>
              <a:ext cx="489905" cy="495602"/>
              <a:chOff x="7818438" y="101600"/>
              <a:chExt cx="546100" cy="552450"/>
            </a:xfrm>
          </p:grpSpPr>
          <p:sp>
            <p:nvSpPr>
              <p:cNvPr id="33" name="Freeform 5"/>
              <p:cNvSpPr>
                <a:spLocks noEditPoints="1"/>
              </p:cNvSpPr>
              <p:nvPr userDrawn="1"/>
            </p:nvSpPr>
            <p:spPr bwMode="auto">
              <a:xfrm>
                <a:off x="7818438" y="200025"/>
                <a:ext cx="546100" cy="454025"/>
              </a:xfrm>
              <a:custGeom>
                <a:avLst/>
                <a:gdLst>
                  <a:gd name="T0" fmla="*/ 56 w 344"/>
                  <a:gd name="T1" fmla="*/ 0 h 286"/>
                  <a:gd name="T2" fmla="*/ 44 w 344"/>
                  <a:gd name="T3" fmla="*/ 2 h 286"/>
                  <a:gd name="T4" fmla="*/ 24 w 344"/>
                  <a:gd name="T5" fmla="*/ 10 h 286"/>
                  <a:gd name="T6" fmla="*/ 10 w 344"/>
                  <a:gd name="T7" fmla="*/ 26 h 286"/>
                  <a:gd name="T8" fmla="*/ 2 w 344"/>
                  <a:gd name="T9" fmla="*/ 46 h 286"/>
                  <a:gd name="T10" fmla="*/ 0 w 344"/>
                  <a:gd name="T11" fmla="*/ 230 h 286"/>
                  <a:gd name="T12" fmla="*/ 2 w 344"/>
                  <a:gd name="T13" fmla="*/ 242 h 286"/>
                  <a:gd name="T14" fmla="*/ 10 w 344"/>
                  <a:gd name="T15" fmla="*/ 262 h 286"/>
                  <a:gd name="T16" fmla="*/ 24 w 344"/>
                  <a:gd name="T17" fmla="*/ 278 h 286"/>
                  <a:gd name="T18" fmla="*/ 44 w 344"/>
                  <a:gd name="T19" fmla="*/ 286 h 286"/>
                  <a:gd name="T20" fmla="*/ 288 w 344"/>
                  <a:gd name="T21" fmla="*/ 286 h 286"/>
                  <a:gd name="T22" fmla="*/ 300 w 344"/>
                  <a:gd name="T23" fmla="*/ 286 h 286"/>
                  <a:gd name="T24" fmla="*/ 320 w 344"/>
                  <a:gd name="T25" fmla="*/ 278 h 286"/>
                  <a:gd name="T26" fmla="*/ 334 w 344"/>
                  <a:gd name="T27" fmla="*/ 262 h 286"/>
                  <a:gd name="T28" fmla="*/ 344 w 344"/>
                  <a:gd name="T29" fmla="*/ 242 h 286"/>
                  <a:gd name="T30" fmla="*/ 344 w 344"/>
                  <a:gd name="T31" fmla="*/ 58 h 286"/>
                  <a:gd name="T32" fmla="*/ 344 w 344"/>
                  <a:gd name="T33" fmla="*/ 46 h 286"/>
                  <a:gd name="T34" fmla="*/ 334 w 344"/>
                  <a:gd name="T35" fmla="*/ 26 h 286"/>
                  <a:gd name="T36" fmla="*/ 320 w 344"/>
                  <a:gd name="T37" fmla="*/ 10 h 286"/>
                  <a:gd name="T38" fmla="*/ 300 w 344"/>
                  <a:gd name="T39" fmla="*/ 2 h 286"/>
                  <a:gd name="T40" fmla="*/ 288 w 344"/>
                  <a:gd name="T41" fmla="*/ 0 h 286"/>
                  <a:gd name="T42" fmla="*/ 148 w 344"/>
                  <a:gd name="T43" fmla="*/ 142 h 286"/>
                  <a:gd name="T44" fmla="*/ 144 w 344"/>
                  <a:gd name="T45" fmla="*/ 136 h 286"/>
                  <a:gd name="T46" fmla="*/ 136 w 344"/>
                  <a:gd name="T47" fmla="*/ 122 h 286"/>
                  <a:gd name="T48" fmla="*/ 134 w 344"/>
                  <a:gd name="T49" fmla="*/ 112 h 286"/>
                  <a:gd name="T50" fmla="*/ 138 w 344"/>
                  <a:gd name="T51" fmla="*/ 98 h 286"/>
                  <a:gd name="T52" fmla="*/ 146 w 344"/>
                  <a:gd name="T53" fmla="*/ 88 h 286"/>
                  <a:gd name="T54" fmla="*/ 158 w 344"/>
                  <a:gd name="T55" fmla="*/ 80 h 286"/>
                  <a:gd name="T56" fmla="*/ 172 w 344"/>
                  <a:gd name="T57" fmla="*/ 76 h 286"/>
                  <a:gd name="T58" fmla="*/ 178 w 344"/>
                  <a:gd name="T59" fmla="*/ 78 h 286"/>
                  <a:gd name="T60" fmla="*/ 192 w 344"/>
                  <a:gd name="T61" fmla="*/ 82 h 286"/>
                  <a:gd name="T62" fmla="*/ 202 w 344"/>
                  <a:gd name="T63" fmla="*/ 92 h 286"/>
                  <a:gd name="T64" fmla="*/ 208 w 344"/>
                  <a:gd name="T65" fmla="*/ 106 h 286"/>
                  <a:gd name="T66" fmla="*/ 208 w 344"/>
                  <a:gd name="T67" fmla="*/ 112 h 286"/>
                  <a:gd name="T68" fmla="*/ 204 w 344"/>
                  <a:gd name="T69" fmla="*/ 128 h 286"/>
                  <a:gd name="T70" fmla="*/ 196 w 344"/>
                  <a:gd name="T71" fmla="*/ 140 h 286"/>
                  <a:gd name="T72" fmla="*/ 126 w 344"/>
                  <a:gd name="T73" fmla="*/ 228 h 2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44" h="286">
                    <a:moveTo>
                      <a:pt x="288" y="0"/>
                    </a:moveTo>
                    <a:lnTo>
                      <a:pt x="56" y="0"/>
                    </a:lnTo>
                    <a:lnTo>
                      <a:pt x="56" y="0"/>
                    </a:lnTo>
                    <a:lnTo>
                      <a:pt x="44" y="2"/>
                    </a:lnTo>
                    <a:lnTo>
                      <a:pt x="34" y="6"/>
                    </a:lnTo>
                    <a:lnTo>
                      <a:pt x="24" y="10"/>
                    </a:lnTo>
                    <a:lnTo>
                      <a:pt x="16" y="18"/>
                    </a:lnTo>
                    <a:lnTo>
                      <a:pt x="10" y="26"/>
                    </a:lnTo>
                    <a:lnTo>
                      <a:pt x="4" y="36"/>
                    </a:lnTo>
                    <a:lnTo>
                      <a:pt x="2" y="46"/>
                    </a:lnTo>
                    <a:lnTo>
                      <a:pt x="0" y="58"/>
                    </a:lnTo>
                    <a:lnTo>
                      <a:pt x="0" y="230"/>
                    </a:lnTo>
                    <a:lnTo>
                      <a:pt x="0" y="230"/>
                    </a:lnTo>
                    <a:lnTo>
                      <a:pt x="2" y="242"/>
                    </a:lnTo>
                    <a:lnTo>
                      <a:pt x="4" y="252"/>
                    </a:lnTo>
                    <a:lnTo>
                      <a:pt x="10" y="262"/>
                    </a:lnTo>
                    <a:lnTo>
                      <a:pt x="16" y="270"/>
                    </a:lnTo>
                    <a:lnTo>
                      <a:pt x="24" y="278"/>
                    </a:lnTo>
                    <a:lnTo>
                      <a:pt x="34" y="282"/>
                    </a:lnTo>
                    <a:lnTo>
                      <a:pt x="44" y="286"/>
                    </a:lnTo>
                    <a:lnTo>
                      <a:pt x="56" y="286"/>
                    </a:lnTo>
                    <a:lnTo>
                      <a:pt x="288" y="286"/>
                    </a:lnTo>
                    <a:lnTo>
                      <a:pt x="288" y="286"/>
                    </a:lnTo>
                    <a:lnTo>
                      <a:pt x="300" y="286"/>
                    </a:lnTo>
                    <a:lnTo>
                      <a:pt x="310" y="282"/>
                    </a:lnTo>
                    <a:lnTo>
                      <a:pt x="320" y="278"/>
                    </a:lnTo>
                    <a:lnTo>
                      <a:pt x="328" y="270"/>
                    </a:lnTo>
                    <a:lnTo>
                      <a:pt x="334" y="262"/>
                    </a:lnTo>
                    <a:lnTo>
                      <a:pt x="340" y="252"/>
                    </a:lnTo>
                    <a:lnTo>
                      <a:pt x="344" y="242"/>
                    </a:lnTo>
                    <a:lnTo>
                      <a:pt x="344" y="230"/>
                    </a:lnTo>
                    <a:lnTo>
                      <a:pt x="344" y="58"/>
                    </a:lnTo>
                    <a:lnTo>
                      <a:pt x="344" y="58"/>
                    </a:lnTo>
                    <a:lnTo>
                      <a:pt x="344" y="46"/>
                    </a:lnTo>
                    <a:lnTo>
                      <a:pt x="340" y="36"/>
                    </a:lnTo>
                    <a:lnTo>
                      <a:pt x="334" y="26"/>
                    </a:lnTo>
                    <a:lnTo>
                      <a:pt x="328" y="18"/>
                    </a:lnTo>
                    <a:lnTo>
                      <a:pt x="320" y="10"/>
                    </a:lnTo>
                    <a:lnTo>
                      <a:pt x="310" y="6"/>
                    </a:lnTo>
                    <a:lnTo>
                      <a:pt x="300" y="2"/>
                    </a:lnTo>
                    <a:lnTo>
                      <a:pt x="288" y="0"/>
                    </a:lnTo>
                    <a:lnTo>
                      <a:pt x="288" y="0"/>
                    </a:lnTo>
                    <a:close/>
                    <a:moveTo>
                      <a:pt x="126" y="228"/>
                    </a:moveTo>
                    <a:lnTo>
                      <a:pt x="148" y="142"/>
                    </a:lnTo>
                    <a:lnTo>
                      <a:pt x="148" y="142"/>
                    </a:lnTo>
                    <a:lnTo>
                      <a:pt x="144" y="136"/>
                    </a:lnTo>
                    <a:lnTo>
                      <a:pt x="138" y="130"/>
                    </a:lnTo>
                    <a:lnTo>
                      <a:pt x="136" y="122"/>
                    </a:lnTo>
                    <a:lnTo>
                      <a:pt x="134" y="112"/>
                    </a:lnTo>
                    <a:lnTo>
                      <a:pt x="134" y="112"/>
                    </a:lnTo>
                    <a:lnTo>
                      <a:pt x="136" y="106"/>
                    </a:lnTo>
                    <a:lnTo>
                      <a:pt x="138" y="98"/>
                    </a:lnTo>
                    <a:lnTo>
                      <a:pt x="142" y="92"/>
                    </a:lnTo>
                    <a:lnTo>
                      <a:pt x="146" y="88"/>
                    </a:lnTo>
                    <a:lnTo>
                      <a:pt x="152" y="82"/>
                    </a:lnTo>
                    <a:lnTo>
                      <a:pt x="158" y="80"/>
                    </a:lnTo>
                    <a:lnTo>
                      <a:pt x="164" y="78"/>
                    </a:lnTo>
                    <a:lnTo>
                      <a:pt x="172" y="76"/>
                    </a:lnTo>
                    <a:lnTo>
                      <a:pt x="172" y="76"/>
                    </a:lnTo>
                    <a:lnTo>
                      <a:pt x="178" y="78"/>
                    </a:lnTo>
                    <a:lnTo>
                      <a:pt x="186" y="80"/>
                    </a:lnTo>
                    <a:lnTo>
                      <a:pt x="192" y="82"/>
                    </a:lnTo>
                    <a:lnTo>
                      <a:pt x="198" y="88"/>
                    </a:lnTo>
                    <a:lnTo>
                      <a:pt x="202" y="92"/>
                    </a:lnTo>
                    <a:lnTo>
                      <a:pt x="204" y="98"/>
                    </a:lnTo>
                    <a:lnTo>
                      <a:pt x="208" y="106"/>
                    </a:lnTo>
                    <a:lnTo>
                      <a:pt x="208" y="112"/>
                    </a:lnTo>
                    <a:lnTo>
                      <a:pt x="208" y="112"/>
                    </a:lnTo>
                    <a:lnTo>
                      <a:pt x="206" y="120"/>
                    </a:lnTo>
                    <a:lnTo>
                      <a:pt x="204" y="128"/>
                    </a:lnTo>
                    <a:lnTo>
                      <a:pt x="200" y="134"/>
                    </a:lnTo>
                    <a:lnTo>
                      <a:pt x="196" y="140"/>
                    </a:lnTo>
                    <a:lnTo>
                      <a:pt x="220" y="228"/>
                    </a:lnTo>
                    <a:lnTo>
                      <a:pt x="126" y="228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005EB8"/>
                  </a:solidFill>
                </a:endParaRPr>
              </a:p>
            </p:txBody>
          </p:sp>
          <p:sp>
            <p:nvSpPr>
              <p:cNvPr id="34" name="Freeform 6"/>
              <p:cNvSpPr>
                <a:spLocks/>
              </p:cNvSpPr>
              <p:nvPr userDrawn="1"/>
            </p:nvSpPr>
            <p:spPr bwMode="auto">
              <a:xfrm>
                <a:off x="7961313" y="101600"/>
                <a:ext cx="260350" cy="88900"/>
              </a:xfrm>
              <a:custGeom>
                <a:avLst/>
                <a:gdLst>
                  <a:gd name="T0" fmla="*/ 20 w 164"/>
                  <a:gd name="T1" fmla="*/ 56 h 56"/>
                  <a:gd name="T2" fmla="*/ 20 w 164"/>
                  <a:gd name="T3" fmla="*/ 56 h 56"/>
                  <a:gd name="T4" fmla="*/ 22 w 164"/>
                  <a:gd name="T5" fmla="*/ 46 h 56"/>
                  <a:gd name="T6" fmla="*/ 26 w 164"/>
                  <a:gd name="T7" fmla="*/ 36 h 56"/>
                  <a:gd name="T8" fmla="*/ 30 w 164"/>
                  <a:gd name="T9" fmla="*/ 30 h 56"/>
                  <a:gd name="T10" fmla="*/ 36 w 164"/>
                  <a:gd name="T11" fmla="*/ 26 h 56"/>
                  <a:gd name="T12" fmla="*/ 42 w 164"/>
                  <a:gd name="T13" fmla="*/ 22 h 56"/>
                  <a:gd name="T14" fmla="*/ 54 w 164"/>
                  <a:gd name="T15" fmla="*/ 20 h 56"/>
                  <a:gd name="T16" fmla="*/ 82 w 164"/>
                  <a:gd name="T17" fmla="*/ 20 h 56"/>
                  <a:gd name="T18" fmla="*/ 82 w 164"/>
                  <a:gd name="T19" fmla="*/ 20 h 56"/>
                  <a:gd name="T20" fmla="*/ 112 w 164"/>
                  <a:gd name="T21" fmla="*/ 20 h 56"/>
                  <a:gd name="T22" fmla="*/ 122 w 164"/>
                  <a:gd name="T23" fmla="*/ 22 h 56"/>
                  <a:gd name="T24" fmla="*/ 130 w 164"/>
                  <a:gd name="T25" fmla="*/ 26 h 56"/>
                  <a:gd name="T26" fmla="*/ 136 w 164"/>
                  <a:gd name="T27" fmla="*/ 30 h 56"/>
                  <a:gd name="T28" fmla="*/ 140 w 164"/>
                  <a:gd name="T29" fmla="*/ 36 h 56"/>
                  <a:gd name="T30" fmla="*/ 142 w 164"/>
                  <a:gd name="T31" fmla="*/ 46 h 56"/>
                  <a:gd name="T32" fmla="*/ 144 w 164"/>
                  <a:gd name="T33" fmla="*/ 56 h 56"/>
                  <a:gd name="T34" fmla="*/ 164 w 164"/>
                  <a:gd name="T35" fmla="*/ 56 h 56"/>
                  <a:gd name="T36" fmla="*/ 164 w 164"/>
                  <a:gd name="T37" fmla="*/ 56 h 56"/>
                  <a:gd name="T38" fmla="*/ 162 w 164"/>
                  <a:gd name="T39" fmla="*/ 38 h 56"/>
                  <a:gd name="T40" fmla="*/ 156 w 164"/>
                  <a:gd name="T41" fmla="*/ 24 h 56"/>
                  <a:gd name="T42" fmla="*/ 148 w 164"/>
                  <a:gd name="T43" fmla="*/ 14 h 56"/>
                  <a:gd name="T44" fmla="*/ 138 w 164"/>
                  <a:gd name="T45" fmla="*/ 6 h 56"/>
                  <a:gd name="T46" fmla="*/ 126 w 164"/>
                  <a:gd name="T47" fmla="*/ 2 h 56"/>
                  <a:gd name="T48" fmla="*/ 112 w 164"/>
                  <a:gd name="T49" fmla="*/ 0 h 56"/>
                  <a:gd name="T50" fmla="*/ 82 w 164"/>
                  <a:gd name="T51" fmla="*/ 0 h 56"/>
                  <a:gd name="T52" fmla="*/ 82 w 164"/>
                  <a:gd name="T53" fmla="*/ 0 h 56"/>
                  <a:gd name="T54" fmla="*/ 52 w 164"/>
                  <a:gd name="T55" fmla="*/ 0 h 56"/>
                  <a:gd name="T56" fmla="*/ 38 w 164"/>
                  <a:gd name="T57" fmla="*/ 2 h 56"/>
                  <a:gd name="T58" fmla="*/ 26 w 164"/>
                  <a:gd name="T59" fmla="*/ 6 h 56"/>
                  <a:gd name="T60" fmla="*/ 16 w 164"/>
                  <a:gd name="T61" fmla="*/ 14 h 56"/>
                  <a:gd name="T62" fmla="*/ 8 w 164"/>
                  <a:gd name="T63" fmla="*/ 24 h 56"/>
                  <a:gd name="T64" fmla="*/ 2 w 164"/>
                  <a:gd name="T65" fmla="*/ 38 h 56"/>
                  <a:gd name="T66" fmla="*/ 0 w 164"/>
                  <a:gd name="T67" fmla="*/ 56 h 56"/>
                  <a:gd name="T68" fmla="*/ 20 w 164"/>
                  <a:gd name="T69" fmla="*/ 5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64" h="56">
                    <a:moveTo>
                      <a:pt x="20" y="56"/>
                    </a:moveTo>
                    <a:lnTo>
                      <a:pt x="20" y="56"/>
                    </a:lnTo>
                    <a:lnTo>
                      <a:pt x="22" y="46"/>
                    </a:lnTo>
                    <a:lnTo>
                      <a:pt x="26" y="36"/>
                    </a:lnTo>
                    <a:lnTo>
                      <a:pt x="30" y="30"/>
                    </a:lnTo>
                    <a:lnTo>
                      <a:pt x="36" y="26"/>
                    </a:lnTo>
                    <a:lnTo>
                      <a:pt x="42" y="22"/>
                    </a:lnTo>
                    <a:lnTo>
                      <a:pt x="54" y="20"/>
                    </a:lnTo>
                    <a:lnTo>
                      <a:pt x="82" y="20"/>
                    </a:lnTo>
                    <a:lnTo>
                      <a:pt x="82" y="20"/>
                    </a:lnTo>
                    <a:lnTo>
                      <a:pt x="112" y="20"/>
                    </a:lnTo>
                    <a:lnTo>
                      <a:pt x="122" y="22"/>
                    </a:lnTo>
                    <a:lnTo>
                      <a:pt x="130" y="26"/>
                    </a:lnTo>
                    <a:lnTo>
                      <a:pt x="136" y="30"/>
                    </a:lnTo>
                    <a:lnTo>
                      <a:pt x="140" y="36"/>
                    </a:lnTo>
                    <a:lnTo>
                      <a:pt x="142" y="46"/>
                    </a:lnTo>
                    <a:lnTo>
                      <a:pt x="144" y="56"/>
                    </a:lnTo>
                    <a:lnTo>
                      <a:pt x="164" y="56"/>
                    </a:lnTo>
                    <a:lnTo>
                      <a:pt x="164" y="56"/>
                    </a:lnTo>
                    <a:lnTo>
                      <a:pt x="162" y="38"/>
                    </a:lnTo>
                    <a:lnTo>
                      <a:pt x="156" y="24"/>
                    </a:lnTo>
                    <a:lnTo>
                      <a:pt x="148" y="14"/>
                    </a:lnTo>
                    <a:lnTo>
                      <a:pt x="138" y="6"/>
                    </a:lnTo>
                    <a:lnTo>
                      <a:pt x="126" y="2"/>
                    </a:lnTo>
                    <a:lnTo>
                      <a:pt x="112" y="0"/>
                    </a:lnTo>
                    <a:lnTo>
                      <a:pt x="82" y="0"/>
                    </a:lnTo>
                    <a:lnTo>
                      <a:pt x="82" y="0"/>
                    </a:lnTo>
                    <a:lnTo>
                      <a:pt x="52" y="0"/>
                    </a:lnTo>
                    <a:lnTo>
                      <a:pt x="38" y="2"/>
                    </a:lnTo>
                    <a:lnTo>
                      <a:pt x="26" y="6"/>
                    </a:lnTo>
                    <a:lnTo>
                      <a:pt x="16" y="14"/>
                    </a:lnTo>
                    <a:lnTo>
                      <a:pt x="8" y="24"/>
                    </a:lnTo>
                    <a:lnTo>
                      <a:pt x="2" y="38"/>
                    </a:lnTo>
                    <a:lnTo>
                      <a:pt x="0" y="56"/>
                    </a:lnTo>
                    <a:lnTo>
                      <a:pt x="20" y="56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005EB8"/>
                  </a:solidFill>
                </a:endParaRPr>
              </a:p>
            </p:txBody>
          </p:sp>
        </p:grpSp>
        <p:sp>
          <p:nvSpPr>
            <p:cNvPr id="31" name="TextBox 30"/>
            <p:cNvSpPr txBox="1"/>
            <p:nvPr userDrawn="1"/>
          </p:nvSpPr>
          <p:spPr>
            <a:xfrm rot="16200000">
              <a:off x="8191735" y="250332"/>
              <a:ext cx="563729" cy="1355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510" dirty="0">
                  <a:solidFill>
                    <a:srgbClr val="FFFFFF"/>
                  </a:solidFill>
                </a:rPr>
                <a:t>strictly</a:t>
              </a:r>
            </a:p>
          </p:txBody>
        </p:sp>
        <p:sp>
          <p:nvSpPr>
            <p:cNvPr id="32" name="TextBox 31"/>
            <p:cNvSpPr txBox="1"/>
            <p:nvPr userDrawn="1"/>
          </p:nvSpPr>
          <p:spPr>
            <a:xfrm>
              <a:off x="8410803" y="506408"/>
              <a:ext cx="851853" cy="19217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580" dirty="0">
                  <a:solidFill>
                    <a:srgbClr val="FFFFFF"/>
                  </a:solidFill>
                </a:rPr>
                <a:t>CONFIDENTIAL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34748698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 NO photo - blue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4"/>
          <p:cNvGrpSpPr>
            <a:grpSpLocks noChangeAspect="1"/>
          </p:cNvGrpSpPr>
          <p:nvPr userDrawn="1"/>
        </p:nvGrpSpPr>
        <p:grpSpPr bwMode="auto">
          <a:xfrm>
            <a:off x="3" y="4779130"/>
            <a:ext cx="3220580" cy="1701046"/>
            <a:chOff x="0" y="3186"/>
            <a:chExt cx="1610" cy="1134"/>
          </a:xfrm>
        </p:grpSpPr>
        <p:sp>
          <p:nvSpPr>
            <p:cNvPr id="5" name="AutoShape 3"/>
            <p:cNvSpPr>
              <a:spLocks noChangeAspect="1" noChangeArrowheads="1" noTextEdit="1"/>
            </p:cNvSpPr>
            <p:nvPr userDrawn="1"/>
          </p:nvSpPr>
          <p:spPr bwMode="auto">
            <a:xfrm>
              <a:off x="0" y="3186"/>
              <a:ext cx="1610" cy="1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9" name="Freeform 5"/>
            <p:cNvSpPr>
              <a:spLocks/>
            </p:cNvSpPr>
            <p:nvPr userDrawn="1"/>
          </p:nvSpPr>
          <p:spPr bwMode="auto">
            <a:xfrm>
              <a:off x="0" y="3186"/>
              <a:ext cx="1610" cy="1134"/>
            </a:xfrm>
            <a:custGeom>
              <a:avLst/>
              <a:gdLst>
                <a:gd name="T0" fmla="*/ 2 w 3220"/>
                <a:gd name="T1" fmla="*/ 0 h 3402"/>
                <a:gd name="T2" fmla="*/ 0 w 3220"/>
                <a:gd name="T3" fmla="*/ 3402 h 3402"/>
                <a:gd name="T4" fmla="*/ 3220 w 3220"/>
                <a:gd name="T5" fmla="*/ 2305 h 3402"/>
                <a:gd name="T6" fmla="*/ 3220 w 3220"/>
                <a:gd name="T7" fmla="*/ 2248 h 3402"/>
                <a:gd name="T8" fmla="*/ 3217 w 3220"/>
                <a:gd name="T9" fmla="*/ 2137 h 3402"/>
                <a:gd name="T10" fmla="*/ 3211 w 3220"/>
                <a:gd name="T11" fmla="*/ 2030 h 3402"/>
                <a:gd name="T12" fmla="*/ 3203 w 3220"/>
                <a:gd name="T13" fmla="*/ 1927 h 3402"/>
                <a:gd name="T14" fmla="*/ 3190 w 3220"/>
                <a:gd name="T15" fmla="*/ 1828 h 3402"/>
                <a:gd name="T16" fmla="*/ 3176 w 3220"/>
                <a:gd name="T17" fmla="*/ 1734 h 3402"/>
                <a:gd name="T18" fmla="*/ 3160 w 3220"/>
                <a:gd name="T19" fmla="*/ 1642 h 3402"/>
                <a:gd name="T20" fmla="*/ 3140 w 3220"/>
                <a:gd name="T21" fmla="*/ 1556 h 3402"/>
                <a:gd name="T22" fmla="*/ 3118 w 3220"/>
                <a:gd name="T23" fmla="*/ 1472 h 3402"/>
                <a:gd name="T24" fmla="*/ 3092 w 3220"/>
                <a:gd name="T25" fmla="*/ 1392 h 3402"/>
                <a:gd name="T26" fmla="*/ 3065 w 3220"/>
                <a:gd name="T27" fmla="*/ 1317 h 3402"/>
                <a:gd name="T28" fmla="*/ 3035 w 3220"/>
                <a:gd name="T29" fmla="*/ 1244 h 3402"/>
                <a:gd name="T30" fmla="*/ 3003 w 3220"/>
                <a:gd name="T31" fmla="*/ 1176 h 3402"/>
                <a:gd name="T32" fmla="*/ 2968 w 3220"/>
                <a:gd name="T33" fmla="*/ 1111 h 3402"/>
                <a:gd name="T34" fmla="*/ 2930 w 3220"/>
                <a:gd name="T35" fmla="*/ 1050 h 3402"/>
                <a:gd name="T36" fmla="*/ 2891 w 3220"/>
                <a:gd name="T37" fmla="*/ 993 h 3402"/>
                <a:gd name="T38" fmla="*/ 2848 w 3220"/>
                <a:gd name="T39" fmla="*/ 938 h 3402"/>
                <a:gd name="T40" fmla="*/ 2804 w 3220"/>
                <a:gd name="T41" fmla="*/ 888 h 3402"/>
                <a:gd name="T42" fmla="*/ 2758 w 3220"/>
                <a:gd name="T43" fmla="*/ 841 h 3402"/>
                <a:gd name="T44" fmla="*/ 2710 w 3220"/>
                <a:gd name="T45" fmla="*/ 798 h 3402"/>
                <a:gd name="T46" fmla="*/ 2658 w 3220"/>
                <a:gd name="T47" fmla="*/ 758 h 3402"/>
                <a:gd name="T48" fmla="*/ 2605 w 3220"/>
                <a:gd name="T49" fmla="*/ 722 h 3402"/>
                <a:gd name="T50" fmla="*/ 2549 w 3220"/>
                <a:gd name="T51" fmla="*/ 690 h 3402"/>
                <a:gd name="T52" fmla="*/ 2492 w 3220"/>
                <a:gd name="T53" fmla="*/ 659 h 3402"/>
                <a:gd name="T54" fmla="*/ 2433 w 3220"/>
                <a:gd name="T55" fmla="*/ 634 h 3402"/>
                <a:gd name="T56" fmla="*/ 2372 w 3220"/>
                <a:gd name="T57" fmla="*/ 610 h 3402"/>
                <a:gd name="T58" fmla="*/ 2308 w 3220"/>
                <a:gd name="T59" fmla="*/ 591 h 3402"/>
                <a:gd name="T60" fmla="*/ 2244 w 3220"/>
                <a:gd name="T61" fmla="*/ 576 h 3402"/>
                <a:gd name="T62" fmla="*/ 2177 w 3220"/>
                <a:gd name="T63" fmla="*/ 563 h 3402"/>
                <a:gd name="T64" fmla="*/ 2108 w 3220"/>
                <a:gd name="T65" fmla="*/ 553 h 3402"/>
                <a:gd name="T66" fmla="*/ 2001 w 3220"/>
                <a:gd name="T67" fmla="*/ 545 h 3402"/>
                <a:gd name="T68" fmla="*/ 1929 w 3220"/>
                <a:gd name="T69" fmla="*/ 544 h 3402"/>
                <a:gd name="T70" fmla="*/ 1855 w 3220"/>
                <a:gd name="T71" fmla="*/ 546 h 3402"/>
                <a:gd name="T72" fmla="*/ 1650 w 3220"/>
                <a:gd name="T73" fmla="*/ 569 h 3402"/>
                <a:gd name="T74" fmla="*/ 1398 w 3220"/>
                <a:gd name="T75" fmla="*/ 599 h 3402"/>
                <a:gd name="T76" fmla="*/ 1203 w 3220"/>
                <a:gd name="T77" fmla="*/ 617 h 3402"/>
                <a:gd name="T78" fmla="*/ 1078 w 3220"/>
                <a:gd name="T79" fmla="*/ 624 h 3402"/>
                <a:gd name="T80" fmla="*/ 1019 w 3220"/>
                <a:gd name="T81" fmla="*/ 626 h 3402"/>
                <a:gd name="T82" fmla="*/ 900 w 3220"/>
                <a:gd name="T83" fmla="*/ 623 h 3402"/>
                <a:gd name="T84" fmla="*/ 822 w 3220"/>
                <a:gd name="T85" fmla="*/ 616 h 3402"/>
                <a:gd name="T86" fmla="*/ 743 w 3220"/>
                <a:gd name="T87" fmla="*/ 606 h 3402"/>
                <a:gd name="T88" fmla="*/ 666 w 3220"/>
                <a:gd name="T89" fmla="*/ 592 h 3402"/>
                <a:gd name="T90" fmla="*/ 589 w 3220"/>
                <a:gd name="T91" fmla="*/ 573 h 3402"/>
                <a:gd name="T92" fmla="*/ 515 w 3220"/>
                <a:gd name="T93" fmla="*/ 549 h 3402"/>
                <a:gd name="T94" fmla="*/ 443 w 3220"/>
                <a:gd name="T95" fmla="*/ 521 h 3402"/>
                <a:gd name="T96" fmla="*/ 375 w 3220"/>
                <a:gd name="T97" fmla="*/ 487 h 3402"/>
                <a:gd name="T98" fmla="*/ 309 w 3220"/>
                <a:gd name="T99" fmla="*/ 445 h 3402"/>
                <a:gd name="T100" fmla="*/ 247 w 3220"/>
                <a:gd name="T101" fmla="*/ 398 h 3402"/>
                <a:gd name="T102" fmla="*/ 190 w 3220"/>
                <a:gd name="T103" fmla="*/ 343 h 3402"/>
                <a:gd name="T104" fmla="*/ 138 w 3220"/>
                <a:gd name="T105" fmla="*/ 281 h 3402"/>
                <a:gd name="T106" fmla="*/ 92 w 3220"/>
                <a:gd name="T107" fmla="*/ 211 h 3402"/>
                <a:gd name="T108" fmla="*/ 51 w 3220"/>
                <a:gd name="T109" fmla="*/ 133 h 3402"/>
                <a:gd name="T110" fmla="*/ 16 w 3220"/>
                <a:gd name="T111" fmla="*/ 46 h 34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220" h="3402">
                  <a:moveTo>
                    <a:pt x="2" y="0"/>
                  </a:moveTo>
                  <a:lnTo>
                    <a:pt x="2" y="0"/>
                  </a:lnTo>
                  <a:lnTo>
                    <a:pt x="1" y="1700"/>
                  </a:lnTo>
                  <a:lnTo>
                    <a:pt x="0" y="3402"/>
                  </a:lnTo>
                  <a:lnTo>
                    <a:pt x="3220" y="3402"/>
                  </a:lnTo>
                  <a:lnTo>
                    <a:pt x="3220" y="2305"/>
                  </a:lnTo>
                  <a:lnTo>
                    <a:pt x="3220" y="2305"/>
                  </a:lnTo>
                  <a:lnTo>
                    <a:pt x="3220" y="2248"/>
                  </a:lnTo>
                  <a:lnTo>
                    <a:pt x="3218" y="2192"/>
                  </a:lnTo>
                  <a:lnTo>
                    <a:pt x="3217" y="2137"/>
                  </a:lnTo>
                  <a:lnTo>
                    <a:pt x="3214" y="2083"/>
                  </a:lnTo>
                  <a:lnTo>
                    <a:pt x="3211" y="2030"/>
                  </a:lnTo>
                  <a:lnTo>
                    <a:pt x="3207" y="1978"/>
                  </a:lnTo>
                  <a:lnTo>
                    <a:pt x="3203" y="1927"/>
                  </a:lnTo>
                  <a:lnTo>
                    <a:pt x="3197" y="1877"/>
                  </a:lnTo>
                  <a:lnTo>
                    <a:pt x="3190" y="1828"/>
                  </a:lnTo>
                  <a:lnTo>
                    <a:pt x="3184" y="1781"/>
                  </a:lnTo>
                  <a:lnTo>
                    <a:pt x="3176" y="1734"/>
                  </a:lnTo>
                  <a:lnTo>
                    <a:pt x="3168" y="1688"/>
                  </a:lnTo>
                  <a:lnTo>
                    <a:pt x="3160" y="1642"/>
                  </a:lnTo>
                  <a:lnTo>
                    <a:pt x="3150" y="1599"/>
                  </a:lnTo>
                  <a:lnTo>
                    <a:pt x="3140" y="1556"/>
                  </a:lnTo>
                  <a:lnTo>
                    <a:pt x="3129" y="1513"/>
                  </a:lnTo>
                  <a:lnTo>
                    <a:pt x="3118" y="1472"/>
                  </a:lnTo>
                  <a:lnTo>
                    <a:pt x="3106" y="1432"/>
                  </a:lnTo>
                  <a:lnTo>
                    <a:pt x="3092" y="1392"/>
                  </a:lnTo>
                  <a:lnTo>
                    <a:pt x="3079" y="1354"/>
                  </a:lnTo>
                  <a:lnTo>
                    <a:pt x="3065" y="1317"/>
                  </a:lnTo>
                  <a:lnTo>
                    <a:pt x="3051" y="1279"/>
                  </a:lnTo>
                  <a:lnTo>
                    <a:pt x="3035" y="1244"/>
                  </a:lnTo>
                  <a:lnTo>
                    <a:pt x="3019" y="1210"/>
                  </a:lnTo>
                  <a:lnTo>
                    <a:pt x="3003" y="1176"/>
                  </a:lnTo>
                  <a:lnTo>
                    <a:pt x="2985" y="1143"/>
                  </a:lnTo>
                  <a:lnTo>
                    <a:pt x="2968" y="1111"/>
                  </a:lnTo>
                  <a:lnTo>
                    <a:pt x="2949" y="1080"/>
                  </a:lnTo>
                  <a:lnTo>
                    <a:pt x="2930" y="1050"/>
                  </a:lnTo>
                  <a:lnTo>
                    <a:pt x="2911" y="1020"/>
                  </a:lnTo>
                  <a:lnTo>
                    <a:pt x="2891" y="993"/>
                  </a:lnTo>
                  <a:lnTo>
                    <a:pt x="2870" y="965"/>
                  </a:lnTo>
                  <a:lnTo>
                    <a:pt x="2848" y="938"/>
                  </a:lnTo>
                  <a:lnTo>
                    <a:pt x="2827" y="912"/>
                  </a:lnTo>
                  <a:lnTo>
                    <a:pt x="2804" y="888"/>
                  </a:lnTo>
                  <a:lnTo>
                    <a:pt x="2781" y="865"/>
                  </a:lnTo>
                  <a:lnTo>
                    <a:pt x="2758" y="841"/>
                  </a:lnTo>
                  <a:lnTo>
                    <a:pt x="2734" y="819"/>
                  </a:lnTo>
                  <a:lnTo>
                    <a:pt x="2710" y="798"/>
                  </a:lnTo>
                  <a:lnTo>
                    <a:pt x="2684" y="777"/>
                  </a:lnTo>
                  <a:lnTo>
                    <a:pt x="2658" y="758"/>
                  </a:lnTo>
                  <a:lnTo>
                    <a:pt x="2632" y="740"/>
                  </a:lnTo>
                  <a:lnTo>
                    <a:pt x="2605" y="722"/>
                  </a:lnTo>
                  <a:lnTo>
                    <a:pt x="2578" y="705"/>
                  </a:lnTo>
                  <a:lnTo>
                    <a:pt x="2549" y="690"/>
                  </a:lnTo>
                  <a:lnTo>
                    <a:pt x="2522" y="674"/>
                  </a:lnTo>
                  <a:lnTo>
                    <a:pt x="2492" y="659"/>
                  </a:lnTo>
                  <a:lnTo>
                    <a:pt x="2463" y="646"/>
                  </a:lnTo>
                  <a:lnTo>
                    <a:pt x="2433" y="634"/>
                  </a:lnTo>
                  <a:lnTo>
                    <a:pt x="2403" y="621"/>
                  </a:lnTo>
                  <a:lnTo>
                    <a:pt x="2372" y="610"/>
                  </a:lnTo>
                  <a:lnTo>
                    <a:pt x="2341" y="601"/>
                  </a:lnTo>
                  <a:lnTo>
                    <a:pt x="2308" y="591"/>
                  </a:lnTo>
                  <a:lnTo>
                    <a:pt x="2277" y="583"/>
                  </a:lnTo>
                  <a:lnTo>
                    <a:pt x="2244" y="576"/>
                  </a:lnTo>
                  <a:lnTo>
                    <a:pt x="2210" y="569"/>
                  </a:lnTo>
                  <a:lnTo>
                    <a:pt x="2177" y="563"/>
                  </a:lnTo>
                  <a:lnTo>
                    <a:pt x="2142" y="557"/>
                  </a:lnTo>
                  <a:lnTo>
                    <a:pt x="2108" y="553"/>
                  </a:lnTo>
                  <a:lnTo>
                    <a:pt x="2072" y="549"/>
                  </a:lnTo>
                  <a:lnTo>
                    <a:pt x="2001" y="545"/>
                  </a:lnTo>
                  <a:lnTo>
                    <a:pt x="1929" y="544"/>
                  </a:lnTo>
                  <a:lnTo>
                    <a:pt x="1929" y="544"/>
                  </a:lnTo>
                  <a:lnTo>
                    <a:pt x="1895" y="544"/>
                  </a:lnTo>
                  <a:lnTo>
                    <a:pt x="1855" y="546"/>
                  </a:lnTo>
                  <a:lnTo>
                    <a:pt x="1761" y="556"/>
                  </a:lnTo>
                  <a:lnTo>
                    <a:pt x="1650" y="569"/>
                  </a:lnTo>
                  <a:lnTo>
                    <a:pt x="1527" y="584"/>
                  </a:lnTo>
                  <a:lnTo>
                    <a:pt x="1398" y="599"/>
                  </a:lnTo>
                  <a:lnTo>
                    <a:pt x="1267" y="613"/>
                  </a:lnTo>
                  <a:lnTo>
                    <a:pt x="1203" y="617"/>
                  </a:lnTo>
                  <a:lnTo>
                    <a:pt x="1139" y="621"/>
                  </a:lnTo>
                  <a:lnTo>
                    <a:pt x="1078" y="624"/>
                  </a:lnTo>
                  <a:lnTo>
                    <a:pt x="1019" y="626"/>
                  </a:lnTo>
                  <a:lnTo>
                    <a:pt x="1019" y="626"/>
                  </a:lnTo>
                  <a:lnTo>
                    <a:pt x="940" y="624"/>
                  </a:lnTo>
                  <a:lnTo>
                    <a:pt x="900" y="623"/>
                  </a:lnTo>
                  <a:lnTo>
                    <a:pt x="861" y="620"/>
                  </a:lnTo>
                  <a:lnTo>
                    <a:pt x="822" y="616"/>
                  </a:lnTo>
                  <a:lnTo>
                    <a:pt x="782" y="612"/>
                  </a:lnTo>
                  <a:lnTo>
                    <a:pt x="743" y="606"/>
                  </a:lnTo>
                  <a:lnTo>
                    <a:pt x="704" y="599"/>
                  </a:lnTo>
                  <a:lnTo>
                    <a:pt x="666" y="592"/>
                  </a:lnTo>
                  <a:lnTo>
                    <a:pt x="627" y="584"/>
                  </a:lnTo>
                  <a:lnTo>
                    <a:pt x="589" y="573"/>
                  </a:lnTo>
                  <a:lnTo>
                    <a:pt x="552" y="562"/>
                  </a:lnTo>
                  <a:lnTo>
                    <a:pt x="515" y="549"/>
                  </a:lnTo>
                  <a:lnTo>
                    <a:pt x="479" y="537"/>
                  </a:lnTo>
                  <a:lnTo>
                    <a:pt x="443" y="521"/>
                  </a:lnTo>
                  <a:lnTo>
                    <a:pt x="408" y="505"/>
                  </a:lnTo>
                  <a:lnTo>
                    <a:pt x="375" y="487"/>
                  </a:lnTo>
                  <a:lnTo>
                    <a:pt x="341" y="467"/>
                  </a:lnTo>
                  <a:lnTo>
                    <a:pt x="309" y="445"/>
                  </a:lnTo>
                  <a:lnTo>
                    <a:pt x="278" y="423"/>
                  </a:lnTo>
                  <a:lnTo>
                    <a:pt x="247" y="398"/>
                  </a:lnTo>
                  <a:lnTo>
                    <a:pt x="218" y="371"/>
                  </a:lnTo>
                  <a:lnTo>
                    <a:pt x="190" y="343"/>
                  </a:lnTo>
                  <a:lnTo>
                    <a:pt x="163" y="313"/>
                  </a:lnTo>
                  <a:lnTo>
                    <a:pt x="138" y="281"/>
                  </a:lnTo>
                  <a:lnTo>
                    <a:pt x="114" y="247"/>
                  </a:lnTo>
                  <a:lnTo>
                    <a:pt x="92" y="211"/>
                  </a:lnTo>
                  <a:lnTo>
                    <a:pt x="70" y="174"/>
                  </a:lnTo>
                  <a:lnTo>
                    <a:pt x="51" y="133"/>
                  </a:lnTo>
                  <a:lnTo>
                    <a:pt x="33" y="90"/>
                  </a:lnTo>
                  <a:lnTo>
                    <a:pt x="16" y="46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10" name="Freeform 6"/>
            <p:cNvSpPr>
              <a:spLocks/>
            </p:cNvSpPr>
            <p:nvPr userDrawn="1"/>
          </p:nvSpPr>
          <p:spPr bwMode="auto">
            <a:xfrm>
              <a:off x="0" y="3186"/>
              <a:ext cx="1610" cy="1134"/>
            </a:xfrm>
            <a:custGeom>
              <a:avLst/>
              <a:gdLst>
                <a:gd name="T0" fmla="*/ 2 w 3220"/>
                <a:gd name="T1" fmla="*/ 0 h 3402"/>
                <a:gd name="T2" fmla="*/ 0 w 3220"/>
                <a:gd name="T3" fmla="*/ 3402 h 3402"/>
                <a:gd name="T4" fmla="*/ 3220 w 3220"/>
                <a:gd name="T5" fmla="*/ 2305 h 3402"/>
                <a:gd name="T6" fmla="*/ 3220 w 3220"/>
                <a:gd name="T7" fmla="*/ 2248 h 3402"/>
                <a:gd name="T8" fmla="*/ 3217 w 3220"/>
                <a:gd name="T9" fmla="*/ 2137 h 3402"/>
                <a:gd name="T10" fmla="*/ 3211 w 3220"/>
                <a:gd name="T11" fmla="*/ 2030 h 3402"/>
                <a:gd name="T12" fmla="*/ 3203 w 3220"/>
                <a:gd name="T13" fmla="*/ 1927 h 3402"/>
                <a:gd name="T14" fmla="*/ 3190 w 3220"/>
                <a:gd name="T15" fmla="*/ 1828 h 3402"/>
                <a:gd name="T16" fmla="*/ 3176 w 3220"/>
                <a:gd name="T17" fmla="*/ 1734 h 3402"/>
                <a:gd name="T18" fmla="*/ 3160 w 3220"/>
                <a:gd name="T19" fmla="*/ 1642 h 3402"/>
                <a:gd name="T20" fmla="*/ 3140 w 3220"/>
                <a:gd name="T21" fmla="*/ 1556 h 3402"/>
                <a:gd name="T22" fmla="*/ 3118 w 3220"/>
                <a:gd name="T23" fmla="*/ 1472 h 3402"/>
                <a:gd name="T24" fmla="*/ 3092 w 3220"/>
                <a:gd name="T25" fmla="*/ 1392 h 3402"/>
                <a:gd name="T26" fmla="*/ 3065 w 3220"/>
                <a:gd name="T27" fmla="*/ 1317 h 3402"/>
                <a:gd name="T28" fmla="*/ 3035 w 3220"/>
                <a:gd name="T29" fmla="*/ 1244 h 3402"/>
                <a:gd name="T30" fmla="*/ 3003 w 3220"/>
                <a:gd name="T31" fmla="*/ 1176 h 3402"/>
                <a:gd name="T32" fmla="*/ 2968 w 3220"/>
                <a:gd name="T33" fmla="*/ 1111 h 3402"/>
                <a:gd name="T34" fmla="*/ 2930 w 3220"/>
                <a:gd name="T35" fmla="*/ 1050 h 3402"/>
                <a:gd name="T36" fmla="*/ 2891 w 3220"/>
                <a:gd name="T37" fmla="*/ 993 h 3402"/>
                <a:gd name="T38" fmla="*/ 2848 w 3220"/>
                <a:gd name="T39" fmla="*/ 938 h 3402"/>
                <a:gd name="T40" fmla="*/ 2804 w 3220"/>
                <a:gd name="T41" fmla="*/ 888 h 3402"/>
                <a:gd name="T42" fmla="*/ 2758 w 3220"/>
                <a:gd name="T43" fmla="*/ 841 h 3402"/>
                <a:gd name="T44" fmla="*/ 2710 w 3220"/>
                <a:gd name="T45" fmla="*/ 798 h 3402"/>
                <a:gd name="T46" fmla="*/ 2658 w 3220"/>
                <a:gd name="T47" fmla="*/ 758 h 3402"/>
                <a:gd name="T48" fmla="*/ 2605 w 3220"/>
                <a:gd name="T49" fmla="*/ 722 h 3402"/>
                <a:gd name="T50" fmla="*/ 2549 w 3220"/>
                <a:gd name="T51" fmla="*/ 690 h 3402"/>
                <a:gd name="T52" fmla="*/ 2492 w 3220"/>
                <a:gd name="T53" fmla="*/ 659 h 3402"/>
                <a:gd name="T54" fmla="*/ 2433 w 3220"/>
                <a:gd name="T55" fmla="*/ 634 h 3402"/>
                <a:gd name="T56" fmla="*/ 2372 w 3220"/>
                <a:gd name="T57" fmla="*/ 610 h 3402"/>
                <a:gd name="T58" fmla="*/ 2308 w 3220"/>
                <a:gd name="T59" fmla="*/ 591 h 3402"/>
                <a:gd name="T60" fmla="*/ 2244 w 3220"/>
                <a:gd name="T61" fmla="*/ 576 h 3402"/>
                <a:gd name="T62" fmla="*/ 2177 w 3220"/>
                <a:gd name="T63" fmla="*/ 563 h 3402"/>
                <a:gd name="T64" fmla="*/ 2108 w 3220"/>
                <a:gd name="T65" fmla="*/ 553 h 3402"/>
                <a:gd name="T66" fmla="*/ 2001 w 3220"/>
                <a:gd name="T67" fmla="*/ 545 h 3402"/>
                <a:gd name="T68" fmla="*/ 1929 w 3220"/>
                <a:gd name="T69" fmla="*/ 544 h 3402"/>
                <a:gd name="T70" fmla="*/ 1855 w 3220"/>
                <a:gd name="T71" fmla="*/ 546 h 3402"/>
                <a:gd name="T72" fmla="*/ 1650 w 3220"/>
                <a:gd name="T73" fmla="*/ 569 h 3402"/>
                <a:gd name="T74" fmla="*/ 1398 w 3220"/>
                <a:gd name="T75" fmla="*/ 599 h 3402"/>
                <a:gd name="T76" fmla="*/ 1203 w 3220"/>
                <a:gd name="T77" fmla="*/ 617 h 3402"/>
                <a:gd name="T78" fmla="*/ 1078 w 3220"/>
                <a:gd name="T79" fmla="*/ 624 h 3402"/>
                <a:gd name="T80" fmla="*/ 1019 w 3220"/>
                <a:gd name="T81" fmla="*/ 626 h 3402"/>
                <a:gd name="T82" fmla="*/ 900 w 3220"/>
                <a:gd name="T83" fmla="*/ 623 h 3402"/>
                <a:gd name="T84" fmla="*/ 822 w 3220"/>
                <a:gd name="T85" fmla="*/ 616 h 3402"/>
                <a:gd name="T86" fmla="*/ 743 w 3220"/>
                <a:gd name="T87" fmla="*/ 606 h 3402"/>
                <a:gd name="T88" fmla="*/ 666 w 3220"/>
                <a:gd name="T89" fmla="*/ 592 h 3402"/>
                <a:gd name="T90" fmla="*/ 589 w 3220"/>
                <a:gd name="T91" fmla="*/ 573 h 3402"/>
                <a:gd name="T92" fmla="*/ 515 w 3220"/>
                <a:gd name="T93" fmla="*/ 549 h 3402"/>
                <a:gd name="T94" fmla="*/ 443 w 3220"/>
                <a:gd name="T95" fmla="*/ 521 h 3402"/>
                <a:gd name="T96" fmla="*/ 375 w 3220"/>
                <a:gd name="T97" fmla="*/ 487 h 3402"/>
                <a:gd name="T98" fmla="*/ 309 w 3220"/>
                <a:gd name="T99" fmla="*/ 445 h 3402"/>
                <a:gd name="T100" fmla="*/ 247 w 3220"/>
                <a:gd name="T101" fmla="*/ 398 h 3402"/>
                <a:gd name="T102" fmla="*/ 190 w 3220"/>
                <a:gd name="T103" fmla="*/ 343 h 3402"/>
                <a:gd name="T104" fmla="*/ 138 w 3220"/>
                <a:gd name="T105" fmla="*/ 281 h 3402"/>
                <a:gd name="T106" fmla="*/ 92 w 3220"/>
                <a:gd name="T107" fmla="*/ 211 h 3402"/>
                <a:gd name="T108" fmla="*/ 51 w 3220"/>
                <a:gd name="T109" fmla="*/ 133 h 3402"/>
                <a:gd name="T110" fmla="*/ 16 w 3220"/>
                <a:gd name="T111" fmla="*/ 46 h 34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220" h="3402">
                  <a:moveTo>
                    <a:pt x="2" y="0"/>
                  </a:moveTo>
                  <a:lnTo>
                    <a:pt x="2" y="0"/>
                  </a:lnTo>
                  <a:lnTo>
                    <a:pt x="1" y="1700"/>
                  </a:lnTo>
                  <a:lnTo>
                    <a:pt x="0" y="3402"/>
                  </a:lnTo>
                  <a:lnTo>
                    <a:pt x="3220" y="3402"/>
                  </a:lnTo>
                  <a:lnTo>
                    <a:pt x="3220" y="2305"/>
                  </a:lnTo>
                  <a:lnTo>
                    <a:pt x="3220" y="2305"/>
                  </a:lnTo>
                  <a:lnTo>
                    <a:pt x="3220" y="2248"/>
                  </a:lnTo>
                  <a:lnTo>
                    <a:pt x="3218" y="2192"/>
                  </a:lnTo>
                  <a:lnTo>
                    <a:pt x="3217" y="2137"/>
                  </a:lnTo>
                  <a:lnTo>
                    <a:pt x="3214" y="2083"/>
                  </a:lnTo>
                  <a:lnTo>
                    <a:pt x="3211" y="2030"/>
                  </a:lnTo>
                  <a:lnTo>
                    <a:pt x="3207" y="1978"/>
                  </a:lnTo>
                  <a:lnTo>
                    <a:pt x="3203" y="1927"/>
                  </a:lnTo>
                  <a:lnTo>
                    <a:pt x="3197" y="1877"/>
                  </a:lnTo>
                  <a:lnTo>
                    <a:pt x="3190" y="1828"/>
                  </a:lnTo>
                  <a:lnTo>
                    <a:pt x="3184" y="1781"/>
                  </a:lnTo>
                  <a:lnTo>
                    <a:pt x="3176" y="1734"/>
                  </a:lnTo>
                  <a:lnTo>
                    <a:pt x="3168" y="1688"/>
                  </a:lnTo>
                  <a:lnTo>
                    <a:pt x="3160" y="1642"/>
                  </a:lnTo>
                  <a:lnTo>
                    <a:pt x="3150" y="1599"/>
                  </a:lnTo>
                  <a:lnTo>
                    <a:pt x="3140" y="1556"/>
                  </a:lnTo>
                  <a:lnTo>
                    <a:pt x="3129" y="1513"/>
                  </a:lnTo>
                  <a:lnTo>
                    <a:pt x="3118" y="1472"/>
                  </a:lnTo>
                  <a:lnTo>
                    <a:pt x="3106" y="1432"/>
                  </a:lnTo>
                  <a:lnTo>
                    <a:pt x="3092" y="1392"/>
                  </a:lnTo>
                  <a:lnTo>
                    <a:pt x="3079" y="1354"/>
                  </a:lnTo>
                  <a:lnTo>
                    <a:pt x="3065" y="1317"/>
                  </a:lnTo>
                  <a:lnTo>
                    <a:pt x="3051" y="1279"/>
                  </a:lnTo>
                  <a:lnTo>
                    <a:pt x="3035" y="1244"/>
                  </a:lnTo>
                  <a:lnTo>
                    <a:pt x="3019" y="1210"/>
                  </a:lnTo>
                  <a:lnTo>
                    <a:pt x="3003" y="1176"/>
                  </a:lnTo>
                  <a:lnTo>
                    <a:pt x="2985" y="1143"/>
                  </a:lnTo>
                  <a:lnTo>
                    <a:pt x="2968" y="1111"/>
                  </a:lnTo>
                  <a:lnTo>
                    <a:pt x="2949" y="1080"/>
                  </a:lnTo>
                  <a:lnTo>
                    <a:pt x="2930" y="1050"/>
                  </a:lnTo>
                  <a:lnTo>
                    <a:pt x="2911" y="1020"/>
                  </a:lnTo>
                  <a:lnTo>
                    <a:pt x="2891" y="993"/>
                  </a:lnTo>
                  <a:lnTo>
                    <a:pt x="2870" y="965"/>
                  </a:lnTo>
                  <a:lnTo>
                    <a:pt x="2848" y="938"/>
                  </a:lnTo>
                  <a:lnTo>
                    <a:pt x="2827" y="912"/>
                  </a:lnTo>
                  <a:lnTo>
                    <a:pt x="2804" y="888"/>
                  </a:lnTo>
                  <a:lnTo>
                    <a:pt x="2781" y="865"/>
                  </a:lnTo>
                  <a:lnTo>
                    <a:pt x="2758" y="841"/>
                  </a:lnTo>
                  <a:lnTo>
                    <a:pt x="2734" y="819"/>
                  </a:lnTo>
                  <a:lnTo>
                    <a:pt x="2710" y="798"/>
                  </a:lnTo>
                  <a:lnTo>
                    <a:pt x="2684" y="777"/>
                  </a:lnTo>
                  <a:lnTo>
                    <a:pt x="2658" y="758"/>
                  </a:lnTo>
                  <a:lnTo>
                    <a:pt x="2632" y="740"/>
                  </a:lnTo>
                  <a:lnTo>
                    <a:pt x="2605" y="722"/>
                  </a:lnTo>
                  <a:lnTo>
                    <a:pt x="2578" y="705"/>
                  </a:lnTo>
                  <a:lnTo>
                    <a:pt x="2549" y="690"/>
                  </a:lnTo>
                  <a:lnTo>
                    <a:pt x="2522" y="674"/>
                  </a:lnTo>
                  <a:lnTo>
                    <a:pt x="2492" y="659"/>
                  </a:lnTo>
                  <a:lnTo>
                    <a:pt x="2463" y="646"/>
                  </a:lnTo>
                  <a:lnTo>
                    <a:pt x="2433" y="634"/>
                  </a:lnTo>
                  <a:lnTo>
                    <a:pt x="2403" y="621"/>
                  </a:lnTo>
                  <a:lnTo>
                    <a:pt x="2372" y="610"/>
                  </a:lnTo>
                  <a:lnTo>
                    <a:pt x="2341" y="601"/>
                  </a:lnTo>
                  <a:lnTo>
                    <a:pt x="2308" y="591"/>
                  </a:lnTo>
                  <a:lnTo>
                    <a:pt x="2277" y="583"/>
                  </a:lnTo>
                  <a:lnTo>
                    <a:pt x="2244" y="576"/>
                  </a:lnTo>
                  <a:lnTo>
                    <a:pt x="2210" y="569"/>
                  </a:lnTo>
                  <a:lnTo>
                    <a:pt x="2177" y="563"/>
                  </a:lnTo>
                  <a:lnTo>
                    <a:pt x="2142" y="557"/>
                  </a:lnTo>
                  <a:lnTo>
                    <a:pt x="2108" y="553"/>
                  </a:lnTo>
                  <a:lnTo>
                    <a:pt x="2072" y="549"/>
                  </a:lnTo>
                  <a:lnTo>
                    <a:pt x="2001" y="545"/>
                  </a:lnTo>
                  <a:lnTo>
                    <a:pt x="1929" y="544"/>
                  </a:lnTo>
                  <a:lnTo>
                    <a:pt x="1929" y="544"/>
                  </a:lnTo>
                  <a:lnTo>
                    <a:pt x="1895" y="544"/>
                  </a:lnTo>
                  <a:lnTo>
                    <a:pt x="1855" y="546"/>
                  </a:lnTo>
                  <a:lnTo>
                    <a:pt x="1761" y="556"/>
                  </a:lnTo>
                  <a:lnTo>
                    <a:pt x="1650" y="569"/>
                  </a:lnTo>
                  <a:lnTo>
                    <a:pt x="1527" y="584"/>
                  </a:lnTo>
                  <a:lnTo>
                    <a:pt x="1398" y="599"/>
                  </a:lnTo>
                  <a:lnTo>
                    <a:pt x="1267" y="613"/>
                  </a:lnTo>
                  <a:lnTo>
                    <a:pt x="1203" y="617"/>
                  </a:lnTo>
                  <a:lnTo>
                    <a:pt x="1139" y="621"/>
                  </a:lnTo>
                  <a:lnTo>
                    <a:pt x="1078" y="624"/>
                  </a:lnTo>
                  <a:lnTo>
                    <a:pt x="1019" y="626"/>
                  </a:lnTo>
                  <a:lnTo>
                    <a:pt x="1019" y="626"/>
                  </a:lnTo>
                  <a:lnTo>
                    <a:pt x="940" y="624"/>
                  </a:lnTo>
                  <a:lnTo>
                    <a:pt x="900" y="623"/>
                  </a:lnTo>
                  <a:lnTo>
                    <a:pt x="861" y="620"/>
                  </a:lnTo>
                  <a:lnTo>
                    <a:pt x="822" y="616"/>
                  </a:lnTo>
                  <a:lnTo>
                    <a:pt x="782" y="612"/>
                  </a:lnTo>
                  <a:lnTo>
                    <a:pt x="743" y="606"/>
                  </a:lnTo>
                  <a:lnTo>
                    <a:pt x="704" y="599"/>
                  </a:lnTo>
                  <a:lnTo>
                    <a:pt x="666" y="592"/>
                  </a:lnTo>
                  <a:lnTo>
                    <a:pt x="627" y="584"/>
                  </a:lnTo>
                  <a:lnTo>
                    <a:pt x="589" y="573"/>
                  </a:lnTo>
                  <a:lnTo>
                    <a:pt x="552" y="562"/>
                  </a:lnTo>
                  <a:lnTo>
                    <a:pt x="515" y="549"/>
                  </a:lnTo>
                  <a:lnTo>
                    <a:pt x="479" y="537"/>
                  </a:lnTo>
                  <a:lnTo>
                    <a:pt x="443" y="521"/>
                  </a:lnTo>
                  <a:lnTo>
                    <a:pt x="408" y="505"/>
                  </a:lnTo>
                  <a:lnTo>
                    <a:pt x="375" y="487"/>
                  </a:lnTo>
                  <a:lnTo>
                    <a:pt x="341" y="467"/>
                  </a:lnTo>
                  <a:lnTo>
                    <a:pt x="309" y="445"/>
                  </a:lnTo>
                  <a:lnTo>
                    <a:pt x="278" y="423"/>
                  </a:lnTo>
                  <a:lnTo>
                    <a:pt x="247" y="398"/>
                  </a:lnTo>
                  <a:lnTo>
                    <a:pt x="218" y="371"/>
                  </a:lnTo>
                  <a:lnTo>
                    <a:pt x="190" y="343"/>
                  </a:lnTo>
                  <a:lnTo>
                    <a:pt x="163" y="313"/>
                  </a:lnTo>
                  <a:lnTo>
                    <a:pt x="138" y="281"/>
                  </a:lnTo>
                  <a:lnTo>
                    <a:pt x="114" y="247"/>
                  </a:lnTo>
                  <a:lnTo>
                    <a:pt x="92" y="211"/>
                  </a:lnTo>
                  <a:lnTo>
                    <a:pt x="70" y="174"/>
                  </a:lnTo>
                  <a:lnTo>
                    <a:pt x="51" y="133"/>
                  </a:lnTo>
                  <a:lnTo>
                    <a:pt x="33" y="90"/>
                  </a:lnTo>
                  <a:lnTo>
                    <a:pt x="16" y="46"/>
                  </a:lnTo>
                  <a:lnTo>
                    <a:pt x="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</p:grpSp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3220455" y="790615"/>
            <a:ext cx="5361089" cy="2367496"/>
          </a:xfrm>
        </p:spPr>
        <p:txBody>
          <a:bodyPr anchor="b">
            <a:normAutofit/>
          </a:bodyPr>
          <a:lstStyle>
            <a:lvl1pPr>
              <a:defRPr sz="3200">
                <a:solidFill>
                  <a:schemeClr val="bg1"/>
                </a:solidFill>
              </a:defRPr>
            </a:lvl1pPr>
          </a:lstStyle>
          <a:p>
            <a:r>
              <a:rPr lang="en-US" noProof="0" smtClean="0"/>
              <a:t>Click to edit Master title style</a:t>
            </a:r>
            <a:endParaRPr lang="en-GB" noProof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580824" y="3240087"/>
            <a:ext cx="2730366" cy="1656045"/>
          </a:xfrm>
        </p:spPr>
        <p:txBody>
          <a:bodyPr>
            <a:normAutofit/>
          </a:bodyPr>
          <a:lstStyle>
            <a:lvl1pPr marL="0" indent="0" algn="r">
              <a:buNone/>
              <a:defRPr sz="1600">
                <a:solidFill>
                  <a:schemeClr val="tx2"/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noProof="0" smtClean="0"/>
              <a:t>Click to edit Master subtitle style</a:t>
            </a:r>
            <a:endParaRPr lang="en-GB" noProof="0"/>
          </a:p>
        </p:txBody>
      </p:sp>
      <p:cxnSp>
        <p:nvCxnSpPr>
          <p:cNvPr id="8" name="Conector recto 12"/>
          <p:cNvCxnSpPr/>
          <p:nvPr userDrawn="1"/>
        </p:nvCxnSpPr>
        <p:spPr>
          <a:xfrm flipH="1">
            <a:off x="490089" y="3158111"/>
            <a:ext cx="2730366" cy="0"/>
          </a:xfrm>
          <a:prstGeom prst="line">
            <a:avLst/>
          </a:prstGeom>
          <a:ln w="12700" cmpd="sng">
            <a:solidFill>
              <a:schemeClr val="bg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3" name="Text Placeholder 12"/>
          <p:cNvSpPr>
            <a:spLocks noGrp="1"/>
          </p:cNvSpPr>
          <p:nvPr>
            <p:ph type="body" sz="quarter" idx="13" hasCustomPrompt="1"/>
          </p:nvPr>
        </p:nvSpPr>
        <p:spPr>
          <a:xfrm>
            <a:off x="490093" y="5417401"/>
            <a:ext cx="2548896" cy="815998"/>
          </a:xfrm>
        </p:spPr>
        <p:txBody>
          <a:bodyPr/>
          <a:lstStyle>
            <a:lvl1pPr marL="0" indent="0">
              <a:buNone/>
              <a:defRPr sz="1100">
                <a:solidFill>
                  <a:schemeClr val="tx1"/>
                </a:solidFill>
              </a:defRPr>
            </a:lvl1pPr>
          </a:lstStyle>
          <a:p>
            <a:pPr lvl="0"/>
            <a:r>
              <a:rPr lang="en-GB" dirty="0" smtClean="0"/>
              <a:t>Author, department, date, place</a:t>
            </a:r>
          </a:p>
        </p:txBody>
      </p:sp>
      <p:sp>
        <p:nvSpPr>
          <p:cNvPr id="43" name="Freeform 6"/>
          <p:cNvSpPr>
            <a:spLocks/>
          </p:cNvSpPr>
          <p:nvPr userDrawn="1"/>
        </p:nvSpPr>
        <p:spPr bwMode="auto">
          <a:xfrm>
            <a:off x="6297243" y="4779265"/>
            <a:ext cx="228041" cy="240006"/>
          </a:xfrm>
          <a:custGeom>
            <a:avLst/>
            <a:gdLst>
              <a:gd name="T0" fmla="*/ 0 w 342"/>
              <a:gd name="T1" fmla="*/ 457 h 480"/>
              <a:gd name="T2" fmla="*/ 0 w 342"/>
              <a:gd name="T3" fmla="*/ 457 h 480"/>
              <a:gd name="T4" fmla="*/ 13 w 342"/>
              <a:gd name="T5" fmla="*/ 460 h 480"/>
              <a:gd name="T6" fmla="*/ 52 w 342"/>
              <a:gd name="T7" fmla="*/ 468 h 480"/>
              <a:gd name="T8" fmla="*/ 79 w 342"/>
              <a:gd name="T9" fmla="*/ 472 h 480"/>
              <a:gd name="T10" fmla="*/ 110 w 342"/>
              <a:gd name="T11" fmla="*/ 477 h 480"/>
              <a:gd name="T12" fmla="*/ 145 w 342"/>
              <a:gd name="T13" fmla="*/ 479 h 480"/>
              <a:gd name="T14" fmla="*/ 182 w 342"/>
              <a:gd name="T15" fmla="*/ 480 h 480"/>
              <a:gd name="T16" fmla="*/ 182 w 342"/>
              <a:gd name="T17" fmla="*/ 480 h 480"/>
              <a:gd name="T18" fmla="*/ 220 w 342"/>
              <a:gd name="T19" fmla="*/ 479 h 480"/>
              <a:gd name="T20" fmla="*/ 254 w 342"/>
              <a:gd name="T21" fmla="*/ 478 h 480"/>
              <a:gd name="T22" fmla="*/ 281 w 342"/>
              <a:gd name="T23" fmla="*/ 475 h 480"/>
              <a:gd name="T24" fmla="*/ 303 w 342"/>
              <a:gd name="T25" fmla="*/ 473 h 480"/>
              <a:gd name="T26" fmla="*/ 333 w 342"/>
              <a:gd name="T27" fmla="*/ 470 h 480"/>
              <a:gd name="T28" fmla="*/ 342 w 342"/>
              <a:gd name="T29" fmla="*/ 467 h 480"/>
              <a:gd name="T30" fmla="*/ 342 w 342"/>
              <a:gd name="T31" fmla="*/ 388 h 480"/>
              <a:gd name="T32" fmla="*/ 342 w 342"/>
              <a:gd name="T33" fmla="*/ 388 h 480"/>
              <a:gd name="T34" fmla="*/ 333 w 342"/>
              <a:gd name="T35" fmla="*/ 389 h 480"/>
              <a:gd name="T36" fmla="*/ 306 w 342"/>
              <a:gd name="T37" fmla="*/ 393 h 480"/>
              <a:gd name="T38" fmla="*/ 264 w 342"/>
              <a:gd name="T39" fmla="*/ 397 h 480"/>
              <a:gd name="T40" fmla="*/ 239 w 342"/>
              <a:gd name="T41" fmla="*/ 398 h 480"/>
              <a:gd name="T42" fmla="*/ 211 w 342"/>
              <a:gd name="T43" fmla="*/ 398 h 480"/>
              <a:gd name="T44" fmla="*/ 211 w 342"/>
              <a:gd name="T45" fmla="*/ 398 h 480"/>
              <a:gd name="T46" fmla="*/ 187 w 342"/>
              <a:gd name="T47" fmla="*/ 398 h 480"/>
              <a:gd name="T48" fmla="*/ 166 w 342"/>
              <a:gd name="T49" fmla="*/ 397 h 480"/>
              <a:gd name="T50" fmla="*/ 132 w 342"/>
              <a:gd name="T51" fmla="*/ 393 h 480"/>
              <a:gd name="T52" fmla="*/ 111 w 342"/>
              <a:gd name="T53" fmla="*/ 391 h 480"/>
              <a:gd name="T54" fmla="*/ 103 w 342"/>
              <a:gd name="T55" fmla="*/ 390 h 480"/>
              <a:gd name="T56" fmla="*/ 103 w 342"/>
              <a:gd name="T57" fmla="*/ 277 h 480"/>
              <a:gd name="T58" fmla="*/ 310 w 342"/>
              <a:gd name="T59" fmla="*/ 277 h 480"/>
              <a:gd name="T60" fmla="*/ 310 w 342"/>
              <a:gd name="T61" fmla="*/ 196 h 480"/>
              <a:gd name="T62" fmla="*/ 103 w 342"/>
              <a:gd name="T63" fmla="*/ 196 h 480"/>
              <a:gd name="T64" fmla="*/ 103 w 342"/>
              <a:gd name="T65" fmla="*/ 89 h 480"/>
              <a:gd name="T66" fmla="*/ 103 w 342"/>
              <a:gd name="T67" fmla="*/ 89 h 480"/>
              <a:gd name="T68" fmla="*/ 111 w 342"/>
              <a:gd name="T69" fmla="*/ 88 h 480"/>
              <a:gd name="T70" fmla="*/ 131 w 342"/>
              <a:gd name="T71" fmla="*/ 85 h 480"/>
              <a:gd name="T72" fmla="*/ 163 w 342"/>
              <a:gd name="T73" fmla="*/ 83 h 480"/>
              <a:gd name="T74" fmla="*/ 204 w 342"/>
              <a:gd name="T75" fmla="*/ 82 h 480"/>
              <a:gd name="T76" fmla="*/ 204 w 342"/>
              <a:gd name="T77" fmla="*/ 82 h 480"/>
              <a:gd name="T78" fmla="*/ 230 w 342"/>
              <a:gd name="T79" fmla="*/ 82 h 480"/>
              <a:gd name="T80" fmla="*/ 254 w 342"/>
              <a:gd name="T81" fmla="*/ 83 h 480"/>
              <a:gd name="T82" fmla="*/ 295 w 342"/>
              <a:gd name="T83" fmla="*/ 87 h 480"/>
              <a:gd name="T84" fmla="*/ 324 w 342"/>
              <a:gd name="T85" fmla="*/ 90 h 480"/>
              <a:gd name="T86" fmla="*/ 334 w 342"/>
              <a:gd name="T87" fmla="*/ 92 h 480"/>
              <a:gd name="T88" fmla="*/ 334 w 342"/>
              <a:gd name="T89" fmla="*/ 12 h 480"/>
              <a:gd name="T90" fmla="*/ 334 w 342"/>
              <a:gd name="T91" fmla="*/ 12 h 480"/>
              <a:gd name="T92" fmla="*/ 324 w 342"/>
              <a:gd name="T93" fmla="*/ 10 h 480"/>
              <a:gd name="T94" fmla="*/ 296 w 342"/>
              <a:gd name="T95" fmla="*/ 6 h 480"/>
              <a:gd name="T96" fmla="*/ 252 w 342"/>
              <a:gd name="T97" fmla="*/ 2 h 480"/>
              <a:gd name="T98" fmla="*/ 224 w 342"/>
              <a:gd name="T99" fmla="*/ 1 h 480"/>
              <a:gd name="T100" fmla="*/ 193 w 342"/>
              <a:gd name="T101" fmla="*/ 0 h 480"/>
              <a:gd name="T102" fmla="*/ 193 w 342"/>
              <a:gd name="T103" fmla="*/ 0 h 480"/>
              <a:gd name="T104" fmla="*/ 150 w 342"/>
              <a:gd name="T105" fmla="*/ 1 h 480"/>
              <a:gd name="T106" fmla="*/ 113 w 342"/>
              <a:gd name="T107" fmla="*/ 3 h 480"/>
              <a:gd name="T108" fmla="*/ 80 w 342"/>
              <a:gd name="T109" fmla="*/ 7 h 480"/>
              <a:gd name="T110" fmla="*/ 52 w 342"/>
              <a:gd name="T111" fmla="*/ 10 h 480"/>
              <a:gd name="T112" fmla="*/ 29 w 342"/>
              <a:gd name="T113" fmla="*/ 15 h 480"/>
              <a:gd name="T114" fmla="*/ 13 w 342"/>
              <a:gd name="T115" fmla="*/ 17 h 480"/>
              <a:gd name="T116" fmla="*/ 0 w 342"/>
              <a:gd name="T117" fmla="*/ 21 h 480"/>
              <a:gd name="T118" fmla="*/ 0 w 342"/>
              <a:gd name="T119" fmla="*/ 457 h 4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342" h="480">
                <a:moveTo>
                  <a:pt x="0" y="457"/>
                </a:moveTo>
                <a:lnTo>
                  <a:pt x="0" y="457"/>
                </a:lnTo>
                <a:lnTo>
                  <a:pt x="13" y="460"/>
                </a:lnTo>
                <a:lnTo>
                  <a:pt x="52" y="468"/>
                </a:lnTo>
                <a:lnTo>
                  <a:pt x="79" y="472"/>
                </a:lnTo>
                <a:lnTo>
                  <a:pt x="110" y="477"/>
                </a:lnTo>
                <a:lnTo>
                  <a:pt x="145" y="479"/>
                </a:lnTo>
                <a:lnTo>
                  <a:pt x="182" y="480"/>
                </a:lnTo>
                <a:lnTo>
                  <a:pt x="182" y="480"/>
                </a:lnTo>
                <a:lnTo>
                  <a:pt x="220" y="479"/>
                </a:lnTo>
                <a:lnTo>
                  <a:pt x="254" y="478"/>
                </a:lnTo>
                <a:lnTo>
                  <a:pt x="281" y="475"/>
                </a:lnTo>
                <a:lnTo>
                  <a:pt x="303" y="473"/>
                </a:lnTo>
                <a:lnTo>
                  <a:pt x="333" y="470"/>
                </a:lnTo>
                <a:lnTo>
                  <a:pt x="342" y="467"/>
                </a:lnTo>
                <a:lnTo>
                  <a:pt x="342" y="388"/>
                </a:lnTo>
                <a:lnTo>
                  <a:pt x="342" y="388"/>
                </a:lnTo>
                <a:lnTo>
                  <a:pt x="333" y="389"/>
                </a:lnTo>
                <a:lnTo>
                  <a:pt x="306" y="393"/>
                </a:lnTo>
                <a:lnTo>
                  <a:pt x="264" y="397"/>
                </a:lnTo>
                <a:lnTo>
                  <a:pt x="239" y="398"/>
                </a:lnTo>
                <a:lnTo>
                  <a:pt x="211" y="398"/>
                </a:lnTo>
                <a:lnTo>
                  <a:pt x="211" y="398"/>
                </a:lnTo>
                <a:lnTo>
                  <a:pt x="187" y="398"/>
                </a:lnTo>
                <a:lnTo>
                  <a:pt x="166" y="397"/>
                </a:lnTo>
                <a:lnTo>
                  <a:pt x="132" y="393"/>
                </a:lnTo>
                <a:lnTo>
                  <a:pt x="111" y="391"/>
                </a:lnTo>
                <a:lnTo>
                  <a:pt x="103" y="390"/>
                </a:lnTo>
                <a:lnTo>
                  <a:pt x="103" y="277"/>
                </a:lnTo>
                <a:lnTo>
                  <a:pt x="310" y="277"/>
                </a:lnTo>
                <a:lnTo>
                  <a:pt x="310" y="196"/>
                </a:lnTo>
                <a:lnTo>
                  <a:pt x="103" y="196"/>
                </a:lnTo>
                <a:lnTo>
                  <a:pt x="103" y="89"/>
                </a:lnTo>
                <a:lnTo>
                  <a:pt x="103" y="89"/>
                </a:lnTo>
                <a:lnTo>
                  <a:pt x="111" y="88"/>
                </a:lnTo>
                <a:lnTo>
                  <a:pt x="131" y="85"/>
                </a:lnTo>
                <a:lnTo>
                  <a:pt x="163" y="83"/>
                </a:lnTo>
                <a:lnTo>
                  <a:pt x="204" y="82"/>
                </a:lnTo>
                <a:lnTo>
                  <a:pt x="204" y="82"/>
                </a:lnTo>
                <a:lnTo>
                  <a:pt x="230" y="82"/>
                </a:lnTo>
                <a:lnTo>
                  <a:pt x="254" y="83"/>
                </a:lnTo>
                <a:lnTo>
                  <a:pt x="295" y="87"/>
                </a:lnTo>
                <a:lnTo>
                  <a:pt x="324" y="90"/>
                </a:lnTo>
                <a:lnTo>
                  <a:pt x="334" y="92"/>
                </a:lnTo>
                <a:lnTo>
                  <a:pt x="334" y="12"/>
                </a:lnTo>
                <a:lnTo>
                  <a:pt x="334" y="12"/>
                </a:lnTo>
                <a:lnTo>
                  <a:pt x="324" y="10"/>
                </a:lnTo>
                <a:lnTo>
                  <a:pt x="296" y="6"/>
                </a:lnTo>
                <a:lnTo>
                  <a:pt x="252" y="2"/>
                </a:lnTo>
                <a:lnTo>
                  <a:pt x="224" y="1"/>
                </a:lnTo>
                <a:lnTo>
                  <a:pt x="193" y="0"/>
                </a:lnTo>
                <a:lnTo>
                  <a:pt x="193" y="0"/>
                </a:lnTo>
                <a:lnTo>
                  <a:pt x="150" y="1"/>
                </a:lnTo>
                <a:lnTo>
                  <a:pt x="113" y="3"/>
                </a:lnTo>
                <a:lnTo>
                  <a:pt x="80" y="7"/>
                </a:lnTo>
                <a:lnTo>
                  <a:pt x="52" y="10"/>
                </a:lnTo>
                <a:lnTo>
                  <a:pt x="29" y="15"/>
                </a:lnTo>
                <a:lnTo>
                  <a:pt x="13" y="17"/>
                </a:lnTo>
                <a:lnTo>
                  <a:pt x="0" y="21"/>
                </a:lnTo>
                <a:lnTo>
                  <a:pt x="0" y="457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rgbClr val="005EB8"/>
              </a:solidFill>
            </a:endParaRPr>
          </a:p>
        </p:txBody>
      </p:sp>
      <p:sp>
        <p:nvSpPr>
          <p:cNvPr id="44" name="Freeform 7"/>
          <p:cNvSpPr>
            <a:spLocks/>
          </p:cNvSpPr>
          <p:nvPr userDrawn="1"/>
        </p:nvSpPr>
        <p:spPr bwMode="auto">
          <a:xfrm>
            <a:off x="5117029" y="4779266"/>
            <a:ext cx="372067" cy="237007"/>
          </a:xfrm>
          <a:custGeom>
            <a:avLst/>
            <a:gdLst>
              <a:gd name="T0" fmla="*/ 288 w 558"/>
              <a:gd name="T1" fmla="*/ 276 h 473"/>
              <a:gd name="T2" fmla="*/ 288 w 558"/>
              <a:gd name="T3" fmla="*/ 276 h 473"/>
              <a:gd name="T4" fmla="*/ 283 w 558"/>
              <a:gd name="T5" fmla="*/ 288 h 473"/>
              <a:gd name="T6" fmla="*/ 280 w 558"/>
              <a:gd name="T7" fmla="*/ 302 h 473"/>
              <a:gd name="T8" fmla="*/ 280 w 558"/>
              <a:gd name="T9" fmla="*/ 302 h 473"/>
              <a:gd name="T10" fmla="*/ 275 w 558"/>
              <a:gd name="T11" fmla="*/ 288 h 473"/>
              <a:gd name="T12" fmla="*/ 272 w 558"/>
              <a:gd name="T13" fmla="*/ 276 h 473"/>
              <a:gd name="T14" fmla="*/ 180 w 558"/>
              <a:gd name="T15" fmla="*/ 44 h 473"/>
              <a:gd name="T16" fmla="*/ 180 w 558"/>
              <a:gd name="T17" fmla="*/ 44 h 473"/>
              <a:gd name="T18" fmla="*/ 173 w 558"/>
              <a:gd name="T19" fmla="*/ 31 h 473"/>
              <a:gd name="T20" fmla="*/ 166 w 558"/>
              <a:gd name="T21" fmla="*/ 21 h 473"/>
              <a:gd name="T22" fmla="*/ 158 w 558"/>
              <a:gd name="T23" fmla="*/ 13 h 473"/>
              <a:gd name="T24" fmla="*/ 149 w 558"/>
              <a:gd name="T25" fmla="*/ 8 h 473"/>
              <a:gd name="T26" fmla="*/ 137 w 558"/>
              <a:gd name="T27" fmla="*/ 3 h 473"/>
              <a:gd name="T28" fmla="*/ 125 w 558"/>
              <a:gd name="T29" fmla="*/ 1 h 473"/>
              <a:gd name="T30" fmla="*/ 111 w 558"/>
              <a:gd name="T31" fmla="*/ 1 h 473"/>
              <a:gd name="T32" fmla="*/ 95 w 558"/>
              <a:gd name="T33" fmla="*/ 0 h 473"/>
              <a:gd name="T34" fmla="*/ 95 w 558"/>
              <a:gd name="T35" fmla="*/ 0 h 473"/>
              <a:gd name="T36" fmla="*/ 66 w 558"/>
              <a:gd name="T37" fmla="*/ 1 h 473"/>
              <a:gd name="T38" fmla="*/ 47 w 558"/>
              <a:gd name="T39" fmla="*/ 2 h 473"/>
              <a:gd name="T40" fmla="*/ 0 w 558"/>
              <a:gd name="T41" fmla="*/ 473 h 473"/>
              <a:gd name="T42" fmla="*/ 105 w 558"/>
              <a:gd name="T43" fmla="*/ 473 h 473"/>
              <a:gd name="T44" fmla="*/ 128 w 558"/>
              <a:gd name="T45" fmla="*/ 157 h 473"/>
              <a:gd name="T46" fmla="*/ 227 w 558"/>
              <a:gd name="T47" fmla="*/ 396 h 473"/>
              <a:gd name="T48" fmla="*/ 227 w 558"/>
              <a:gd name="T49" fmla="*/ 396 h 473"/>
              <a:gd name="T50" fmla="*/ 230 w 558"/>
              <a:gd name="T51" fmla="*/ 403 h 473"/>
              <a:gd name="T52" fmla="*/ 235 w 558"/>
              <a:gd name="T53" fmla="*/ 408 h 473"/>
              <a:gd name="T54" fmla="*/ 240 w 558"/>
              <a:gd name="T55" fmla="*/ 413 h 473"/>
              <a:gd name="T56" fmla="*/ 245 w 558"/>
              <a:gd name="T57" fmla="*/ 417 h 473"/>
              <a:gd name="T58" fmla="*/ 252 w 558"/>
              <a:gd name="T59" fmla="*/ 419 h 473"/>
              <a:gd name="T60" fmla="*/ 260 w 558"/>
              <a:gd name="T61" fmla="*/ 421 h 473"/>
              <a:gd name="T62" fmla="*/ 270 w 558"/>
              <a:gd name="T63" fmla="*/ 422 h 473"/>
              <a:gd name="T64" fmla="*/ 280 w 558"/>
              <a:gd name="T65" fmla="*/ 422 h 473"/>
              <a:gd name="T66" fmla="*/ 280 w 558"/>
              <a:gd name="T67" fmla="*/ 422 h 473"/>
              <a:gd name="T68" fmla="*/ 290 w 558"/>
              <a:gd name="T69" fmla="*/ 422 h 473"/>
              <a:gd name="T70" fmla="*/ 299 w 558"/>
              <a:gd name="T71" fmla="*/ 421 h 473"/>
              <a:gd name="T72" fmla="*/ 307 w 558"/>
              <a:gd name="T73" fmla="*/ 419 h 473"/>
              <a:gd name="T74" fmla="*/ 314 w 558"/>
              <a:gd name="T75" fmla="*/ 417 h 473"/>
              <a:gd name="T76" fmla="*/ 320 w 558"/>
              <a:gd name="T77" fmla="*/ 413 h 473"/>
              <a:gd name="T78" fmla="*/ 325 w 558"/>
              <a:gd name="T79" fmla="*/ 408 h 473"/>
              <a:gd name="T80" fmla="*/ 328 w 558"/>
              <a:gd name="T81" fmla="*/ 403 h 473"/>
              <a:gd name="T82" fmla="*/ 332 w 558"/>
              <a:gd name="T83" fmla="*/ 396 h 473"/>
              <a:gd name="T84" fmla="*/ 431 w 558"/>
              <a:gd name="T85" fmla="*/ 157 h 473"/>
              <a:gd name="T86" fmla="*/ 454 w 558"/>
              <a:gd name="T87" fmla="*/ 473 h 473"/>
              <a:gd name="T88" fmla="*/ 558 w 558"/>
              <a:gd name="T89" fmla="*/ 473 h 473"/>
              <a:gd name="T90" fmla="*/ 511 w 558"/>
              <a:gd name="T91" fmla="*/ 2 h 473"/>
              <a:gd name="T92" fmla="*/ 511 w 558"/>
              <a:gd name="T93" fmla="*/ 2 h 473"/>
              <a:gd name="T94" fmla="*/ 494 w 558"/>
              <a:gd name="T95" fmla="*/ 1 h 473"/>
              <a:gd name="T96" fmla="*/ 464 w 558"/>
              <a:gd name="T97" fmla="*/ 0 h 473"/>
              <a:gd name="T98" fmla="*/ 464 w 558"/>
              <a:gd name="T99" fmla="*/ 0 h 473"/>
              <a:gd name="T100" fmla="*/ 448 w 558"/>
              <a:gd name="T101" fmla="*/ 1 h 473"/>
              <a:gd name="T102" fmla="*/ 434 w 558"/>
              <a:gd name="T103" fmla="*/ 1 h 473"/>
              <a:gd name="T104" fmla="*/ 421 w 558"/>
              <a:gd name="T105" fmla="*/ 3 h 473"/>
              <a:gd name="T106" fmla="*/ 411 w 558"/>
              <a:gd name="T107" fmla="*/ 8 h 473"/>
              <a:gd name="T108" fmla="*/ 401 w 558"/>
              <a:gd name="T109" fmla="*/ 13 h 473"/>
              <a:gd name="T110" fmla="*/ 393 w 558"/>
              <a:gd name="T111" fmla="*/ 21 h 473"/>
              <a:gd name="T112" fmla="*/ 386 w 558"/>
              <a:gd name="T113" fmla="*/ 31 h 473"/>
              <a:gd name="T114" fmla="*/ 380 w 558"/>
              <a:gd name="T115" fmla="*/ 44 h 473"/>
              <a:gd name="T116" fmla="*/ 288 w 558"/>
              <a:gd name="T117" fmla="*/ 276 h 4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558" h="473">
                <a:moveTo>
                  <a:pt x="288" y="276"/>
                </a:moveTo>
                <a:lnTo>
                  <a:pt x="288" y="276"/>
                </a:lnTo>
                <a:lnTo>
                  <a:pt x="283" y="288"/>
                </a:lnTo>
                <a:lnTo>
                  <a:pt x="280" y="302"/>
                </a:lnTo>
                <a:lnTo>
                  <a:pt x="280" y="302"/>
                </a:lnTo>
                <a:lnTo>
                  <a:pt x="275" y="288"/>
                </a:lnTo>
                <a:lnTo>
                  <a:pt x="272" y="276"/>
                </a:lnTo>
                <a:lnTo>
                  <a:pt x="180" y="44"/>
                </a:lnTo>
                <a:lnTo>
                  <a:pt x="180" y="44"/>
                </a:lnTo>
                <a:lnTo>
                  <a:pt x="173" y="31"/>
                </a:lnTo>
                <a:lnTo>
                  <a:pt x="166" y="21"/>
                </a:lnTo>
                <a:lnTo>
                  <a:pt x="158" y="13"/>
                </a:lnTo>
                <a:lnTo>
                  <a:pt x="149" y="8"/>
                </a:lnTo>
                <a:lnTo>
                  <a:pt x="137" y="3"/>
                </a:lnTo>
                <a:lnTo>
                  <a:pt x="125" y="1"/>
                </a:lnTo>
                <a:lnTo>
                  <a:pt x="111" y="1"/>
                </a:lnTo>
                <a:lnTo>
                  <a:pt x="95" y="0"/>
                </a:lnTo>
                <a:lnTo>
                  <a:pt x="95" y="0"/>
                </a:lnTo>
                <a:lnTo>
                  <a:pt x="66" y="1"/>
                </a:lnTo>
                <a:lnTo>
                  <a:pt x="47" y="2"/>
                </a:lnTo>
                <a:lnTo>
                  <a:pt x="0" y="473"/>
                </a:lnTo>
                <a:lnTo>
                  <a:pt x="105" y="473"/>
                </a:lnTo>
                <a:lnTo>
                  <a:pt x="128" y="157"/>
                </a:lnTo>
                <a:lnTo>
                  <a:pt x="227" y="396"/>
                </a:lnTo>
                <a:lnTo>
                  <a:pt x="227" y="396"/>
                </a:lnTo>
                <a:lnTo>
                  <a:pt x="230" y="403"/>
                </a:lnTo>
                <a:lnTo>
                  <a:pt x="235" y="408"/>
                </a:lnTo>
                <a:lnTo>
                  <a:pt x="240" y="413"/>
                </a:lnTo>
                <a:lnTo>
                  <a:pt x="245" y="417"/>
                </a:lnTo>
                <a:lnTo>
                  <a:pt x="252" y="419"/>
                </a:lnTo>
                <a:lnTo>
                  <a:pt x="260" y="421"/>
                </a:lnTo>
                <a:lnTo>
                  <a:pt x="270" y="422"/>
                </a:lnTo>
                <a:lnTo>
                  <a:pt x="280" y="422"/>
                </a:lnTo>
                <a:lnTo>
                  <a:pt x="280" y="422"/>
                </a:lnTo>
                <a:lnTo>
                  <a:pt x="290" y="422"/>
                </a:lnTo>
                <a:lnTo>
                  <a:pt x="299" y="421"/>
                </a:lnTo>
                <a:lnTo>
                  <a:pt x="307" y="419"/>
                </a:lnTo>
                <a:lnTo>
                  <a:pt x="314" y="417"/>
                </a:lnTo>
                <a:lnTo>
                  <a:pt x="320" y="413"/>
                </a:lnTo>
                <a:lnTo>
                  <a:pt x="325" y="408"/>
                </a:lnTo>
                <a:lnTo>
                  <a:pt x="328" y="403"/>
                </a:lnTo>
                <a:lnTo>
                  <a:pt x="332" y="396"/>
                </a:lnTo>
                <a:lnTo>
                  <a:pt x="431" y="157"/>
                </a:lnTo>
                <a:lnTo>
                  <a:pt x="454" y="473"/>
                </a:lnTo>
                <a:lnTo>
                  <a:pt x="558" y="473"/>
                </a:lnTo>
                <a:lnTo>
                  <a:pt x="511" y="2"/>
                </a:lnTo>
                <a:lnTo>
                  <a:pt x="511" y="2"/>
                </a:lnTo>
                <a:lnTo>
                  <a:pt x="494" y="1"/>
                </a:lnTo>
                <a:lnTo>
                  <a:pt x="464" y="0"/>
                </a:lnTo>
                <a:lnTo>
                  <a:pt x="464" y="0"/>
                </a:lnTo>
                <a:lnTo>
                  <a:pt x="448" y="1"/>
                </a:lnTo>
                <a:lnTo>
                  <a:pt x="434" y="1"/>
                </a:lnTo>
                <a:lnTo>
                  <a:pt x="421" y="3"/>
                </a:lnTo>
                <a:lnTo>
                  <a:pt x="411" y="8"/>
                </a:lnTo>
                <a:lnTo>
                  <a:pt x="401" y="13"/>
                </a:lnTo>
                <a:lnTo>
                  <a:pt x="393" y="21"/>
                </a:lnTo>
                <a:lnTo>
                  <a:pt x="386" y="31"/>
                </a:lnTo>
                <a:lnTo>
                  <a:pt x="380" y="44"/>
                </a:lnTo>
                <a:lnTo>
                  <a:pt x="288" y="276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rgbClr val="005EB8"/>
              </a:solidFill>
            </a:endParaRPr>
          </a:p>
        </p:txBody>
      </p:sp>
      <p:sp>
        <p:nvSpPr>
          <p:cNvPr id="45" name="Freeform 8"/>
          <p:cNvSpPr>
            <a:spLocks/>
          </p:cNvSpPr>
          <p:nvPr userDrawn="1"/>
        </p:nvSpPr>
        <p:spPr bwMode="auto">
          <a:xfrm>
            <a:off x="4830969" y="4912769"/>
            <a:ext cx="128023" cy="66002"/>
          </a:xfrm>
          <a:custGeom>
            <a:avLst/>
            <a:gdLst>
              <a:gd name="T0" fmla="*/ 192 w 192"/>
              <a:gd name="T1" fmla="*/ 105 h 130"/>
              <a:gd name="T2" fmla="*/ 192 w 192"/>
              <a:gd name="T3" fmla="*/ 105 h 130"/>
              <a:gd name="T4" fmla="*/ 170 w 192"/>
              <a:gd name="T5" fmla="*/ 112 h 130"/>
              <a:gd name="T6" fmla="*/ 141 w 192"/>
              <a:gd name="T7" fmla="*/ 121 h 130"/>
              <a:gd name="T8" fmla="*/ 124 w 192"/>
              <a:gd name="T9" fmla="*/ 124 h 130"/>
              <a:gd name="T10" fmla="*/ 108 w 192"/>
              <a:gd name="T11" fmla="*/ 128 h 130"/>
              <a:gd name="T12" fmla="*/ 92 w 192"/>
              <a:gd name="T13" fmla="*/ 130 h 130"/>
              <a:gd name="T14" fmla="*/ 76 w 192"/>
              <a:gd name="T15" fmla="*/ 130 h 130"/>
              <a:gd name="T16" fmla="*/ 76 w 192"/>
              <a:gd name="T17" fmla="*/ 130 h 130"/>
              <a:gd name="T18" fmla="*/ 61 w 192"/>
              <a:gd name="T19" fmla="*/ 130 h 130"/>
              <a:gd name="T20" fmla="*/ 46 w 192"/>
              <a:gd name="T21" fmla="*/ 128 h 130"/>
              <a:gd name="T22" fmla="*/ 34 w 192"/>
              <a:gd name="T23" fmla="*/ 123 h 130"/>
              <a:gd name="T24" fmla="*/ 28 w 192"/>
              <a:gd name="T25" fmla="*/ 121 h 130"/>
              <a:gd name="T26" fmla="*/ 22 w 192"/>
              <a:gd name="T27" fmla="*/ 117 h 130"/>
              <a:gd name="T28" fmla="*/ 17 w 192"/>
              <a:gd name="T29" fmla="*/ 113 h 130"/>
              <a:gd name="T30" fmla="*/ 13 w 192"/>
              <a:gd name="T31" fmla="*/ 109 h 130"/>
              <a:gd name="T32" fmla="*/ 9 w 192"/>
              <a:gd name="T33" fmla="*/ 104 h 130"/>
              <a:gd name="T34" fmla="*/ 6 w 192"/>
              <a:gd name="T35" fmla="*/ 98 h 130"/>
              <a:gd name="T36" fmla="*/ 4 w 192"/>
              <a:gd name="T37" fmla="*/ 92 h 130"/>
              <a:gd name="T38" fmla="*/ 3 w 192"/>
              <a:gd name="T39" fmla="*/ 85 h 130"/>
              <a:gd name="T40" fmla="*/ 1 w 192"/>
              <a:gd name="T41" fmla="*/ 77 h 130"/>
              <a:gd name="T42" fmla="*/ 0 w 192"/>
              <a:gd name="T43" fmla="*/ 69 h 130"/>
              <a:gd name="T44" fmla="*/ 0 w 192"/>
              <a:gd name="T45" fmla="*/ 69 h 130"/>
              <a:gd name="T46" fmla="*/ 1 w 192"/>
              <a:gd name="T47" fmla="*/ 55 h 130"/>
              <a:gd name="T48" fmla="*/ 5 w 192"/>
              <a:gd name="T49" fmla="*/ 42 h 130"/>
              <a:gd name="T50" fmla="*/ 7 w 192"/>
              <a:gd name="T51" fmla="*/ 37 h 130"/>
              <a:gd name="T52" fmla="*/ 11 w 192"/>
              <a:gd name="T53" fmla="*/ 31 h 130"/>
              <a:gd name="T54" fmla="*/ 15 w 192"/>
              <a:gd name="T55" fmla="*/ 26 h 130"/>
              <a:gd name="T56" fmla="*/ 19 w 192"/>
              <a:gd name="T57" fmla="*/ 22 h 130"/>
              <a:gd name="T58" fmla="*/ 24 w 192"/>
              <a:gd name="T59" fmla="*/ 18 h 130"/>
              <a:gd name="T60" fmla="*/ 30 w 192"/>
              <a:gd name="T61" fmla="*/ 15 h 130"/>
              <a:gd name="T62" fmla="*/ 37 w 192"/>
              <a:gd name="T63" fmla="*/ 11 h 130"/>
              <a:gd name="T64" fmla="*/ 44 w 192"/>
              <a:gd name="T65" fmla="*/ 9 h 130"/>
              <a:gd name="T66" fmla="*/ 62 w 192"/>
              <a:gd name="T67" fmla="*/ 5 h 130"/>
              <a:gd name="T68" fmla="*/ 82 w 192"/>
              <a:gd name="T69" fmla="*/ 3 h 130"/>
              <a:gd name="T70" fmla="*/ 192 w 192"/>
              <a:gd name="T71" fmla="*/ 0 h 130"/>
              <a:gd name="T72" fmla="*/ 192 w 192"/>
              <a:gd name="T73" fmla="*/ 105 h 1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92" h="130">
                <a:moveTo>
                  <a:pt x="192" y="105"/>
                </a:moveTo>
                <a:lnTo>
                  <a:pt x="192" y="105"/>
                </a:lnTo>
                <a:lnTo>
                  <a:pt x="170" y="112"/>
                </a:lnTo>
                <a:lnTo>
                  <a:pt x="141" y="121"/>
                </a:lnTo>
                <a:lnTo>
                  <a:pt x="124" y="124"/>
                </a:lnTo>
                <a:lnTo>
                  <a:pt x="108" y="128"/>
                </a:lnTo>
                <a:lnTo>
                  <a:pt x="92" y="130"/>
                </a:lnTo>
                <a:lnTo>
                  <a:pt x="76" y="130"/>
                </a:lnTo>
                <a:lnTo>
                  <a:pt x="76" y="130"/>
                </a:lnTo>
                <a:lnTo>
                  <a:pt x="61" y="130"/>
                </a:lnTo>
                <a:lnTo>
                  <a:pt x="46" y="128"/>
                </a:lnTo>
                <a:lnTo>
                  <a:pt x="34" y="123"/>
                </a:lnTo>
                <a:lnTo>
                  <a:pt x="28" y="121"/>
                </a:lnTo>
                <a:lnTo>
                  <a:pt x="22" y="117"/>
                </a:lnTo>
                <a:lnTo>
                  <a:pt x="17" y="113"/>
                </a:lnTo>
                <a:lnTo>
                  <a:pt x="13" y="109"/>
                </a:lnTo>
                <a:lnTo>
                  <a:pt x="9" y="104"/>
                </a:lnTo>
                <a:lnTo>
                  <a:pt x="6" y="98"/>
                </a:lnTo>
                <a:lnTo>
                  <a:pt x="4" y="92"/>
                </a:lnTo>
                <a:lnTo>
                  <a:pt x="3" y="85"/>
                </a:lnTo>
                <a:lnTo>
                  <a:pt x="1" y="77"/>
                </a:lnTo>
                <a:lnTo>
                  <a:pt x="0" y="69"/>
                </a:lnTo>
                <a:lnTo>
                  <a:pt x="0" y="69"/>
                </a:lnTo>
                <a:lnTo>
                  <a:pt x="1" y="55"/>
                </a:lnTo>
                <a:lnTo>
                  <a:pt x="5" y="42"/>
                </a:lnTo>
                <a:lnTo>
                  <a:pt x="7" y="37"/>
                </a:lnTo>
                <a:lnTo>
                  <a:pt x="11" y="31"/>
                </a:lnTo>
                <a:lnTo>
                  <a:pt x="15" y="26"/>
                </a:lnTo>
                <a:lnTo>
                  <a:pt x="19" y="22"/>
                </a:lnTo>
                <a:lnTo>
                  <a:pt x="24" y="18"/>
                </a:lnTo>
                <a:lnTo>
                  <a:pt x="30" y="15"/>
                </a:lnTo>
                <a:lnTo>
                  <a:pt x="37" y="11"/>
                </a:lnTo>
                <a:lnTo>
                  <a:pt x="44" y="9"/>
                </a:lnTo>
                <a:lnTo>
                  <a:pt x="62" y="5"/>
                </a:lnTo>
                <a:lnTo>
                  <a:pt x="82" y="3"/>
                </a:lnTo>
                <a:lnTo>
                  <a:pt x="192" y="0"/>
                </a:lnTo>
                <a:lnTo>
                  <a:pt x="192" y="105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rgbClr val="005EB8"/>
              </a:solidFill>
            </a:endParaRPr>
          </a:p>
        </p:txBody>
      </p:sp>
      <p:sp>
        <p:nvSpPr>
          <p:cNvPr id="46" name="Freeform 9"/>
          <p:cNvSpPr>
            <a:spLocks/>
          </p:cNvSpPr>
          <p:nvPr userDrawn="1"/>
        </p:nvSpPr>
        <p:spPr bwMode="auto">
          <a:xfrm>
            <a:off x="4762951" y="4779265"/>
            <a:ext cx="264048" cy="240006"/>
          </a:xfrm>
          <a:custGeom>
            <a:avLst/>
            <a:gdLst>
              <a:gd name="T0" fmla="*/ 231 w 397"/>
              <a:gd name="T1" fmla="*/ 0 h 480"/>
              <a:gd name="T2" fmla="*/ 166 w 397"/>
              <a:gd name="T3" fmla="*/ 5 h 480"/>
              <a:gd name="T4" fmla="*/ 109 w 397"/>
              <a:gd name="T5" fmla="*/ 14 h 480"/>
              <a:gd name="T6" fmla="*/ 66 w 397"/>
              <a:gd name="T7" fmla="*/ 25 h 480"/>
              <a:gd name="T8" fmla="*/ 37 w 397"/>
              <a:gd name="T9" fmla="*/ 37 h 480"/>
              <a:gd name="T10" fmla="*/ 59 w 397"/>
              <a:gd name="T11" fmla="*/ 114 h 480"/>
              <a:gd name="T12" fmla="*/ 104 w 397"/>
              <a:gd name="T13" fmla="*/ 102 h 480"/>
              <a:gd name="T14" fmla="*/ 150 w 397"/>
              <a:gd name="T15" fmla="*/ 92 h 480"/>
              <a:gd name="T16" fmla="*/ 201 w 397"/>
              <a:gd name="T17" fmla="*/ 89 h 480"/>
              <a:gd name="T18" fmla="*/ 222 w 397"/>
              <a:gd name="T19" fmla="*/ 90 h 480"/>
              <a:gd name="T20" fmla="*/ 248 w 397"/>
              <a:gd name="T21" fmla="*/ 95 h 480"/>
              <a:gd name="T22" fmla="*/ 263 w 397"/>
              <a:gd name="T23" fmla="*/ 100 h 480"/>
              <a:gd name="T24" fmla="*/ 275 w 397"/>
              <a:gd name="T25" fmla="*/ 110 h 480"/>
              <a:gd name="T26" fmla="*/ 283 w 397"/>
              <a:gd name="T27" fmla="*/ 121 h 480"/>
              <a:gd name="T28" fmla="*/ 289 w 397"/>
              <a:gd name="T29" fmla="*/ 135 h 480"/>
              <a:gd name="T30" fmla="*/ 292 w 397"/>
              <a:gd name="T31" fmla="*/ 153 h 480"/>
              <a:gd name="T32" fmla="*/ 292 w 397"/>
              <a:gd name="T33" fmla="*/ 197 h 480"/>
              <a:gd name="T34" fmla="*/ 201 w 397"/>
              <a:gd name="T35" fmla="*/ 197 h 480"/>
              <a:gd name="T36" fmla="*/ 148 w 397"/>
              <a:gd name="T37" fmla="*/ 201 h 480"/>
              <a:gd name="T38" fmla="*/ 105 w 397"/>
              <a:gd name="T39" fmla="*/ 210 h 480"/>
              <a:gd name="T40" fmla="*/ 69 w 397"/>
              <a:gd name="T41" fmla="*/ 224 h 480"/>
              <a:gd name="T42" fmla="*/ 43 w 397"/>
              <a:gd name="T43" fmla="*/ 242 h 480"/>
              <a:gd name="T44" fmla="*/ 23 w 397"/>
              <a:gd name="T45" fmla="*/ 264 h 480"/>
              <a:gd name="T46" fmla="*/ 10 w 397"/>
              <a:gd name="T47" fmla="*/ 288 h 480"/>
              <a:gd name="T48" fmla="*/ 2 w 397"/>
              <a:gd name="T49" fmla="*/ 316 h 480"/>
              <a:gd name="T50" fmla="*/ 0 w 397"/>
              <a:gd name="T51" fmla="*/ 344 h 480"/>
              <a:gd name="T52" fmla="*/ 1 w 397"/>
              <a:gd name="T53" fmla="*/ 362 h 480"/>
              <a:gd name="T54" fmla="*/ 8 w 397"/>
              <a:gd name="T55" fmla="*/ 395 h 480"/>
              <a:gd name="T56" fmla="*/ 22 w 397"/>
              <a:gd name="T57" fmla="*/ 421 h 480"/>
              <a:gd name="T58" fmla="*/ 39 w 397"/>
              <a:gd name="T59" fmla="*/ 442 h 480"/>
              <a:gd name="T60" fmla="*/ 61 w 397"/>
              <a:gd name="T61" fmla="*/ 458 h 480"/>
              <a:gd name="T62" fmla="*/ 86 w 397"/>
              <a:gd name="T63" fmla="*/ 468 h 480"/>
              <a:gd name="T64" fmla="*/ 114 w 397"/>
              <a:gd name="T65" fmla="*/ 475 h 480"/>
              <a:gd name="T66" fmla="*/ 141 w 397"/>
              <a:gd name="T67" fmla="*/ 479 h 480"/>
              <a:gd name="T68" fmla="*/ 155 w 397"/>
              <a:gd name="T69" fmla="*/ 480 h 480"/>
              <a:gd name="T70" fmla="*/ 185 w 397"/>
              <a:gd name="T71" fmla="*/ 478 h 480"/>
              <a:gd name="T72" fmla="*/ 236 w 397"/>
              <a:gd name="T73" fmla="*/ 468 h 480"/>
              <a:gd name="T74" fmla="*/ 271 w 397"/>
              <a:gd name="T75" fmla="*/ 456 h 480"/>
              <a:gd name="T76" fmla="*/ 292 w 397"/>
              <a:gd name="T77" fmla="*/ 445 h 480"/>
              <a:gd name="T78" fmla="*/ 297 w 397"/>
              <a:gd name="T79" fmla="*/ 444 h 480"/>
              <a:gd name="T80" fmla="*/ 304 w 397"/>
              <a:gd name="T81" fmla="*/ 447 h 480"/>
              <a:gd name="T82" fmla="*/ 320 w 397"/>
              <a:gd name="T83" fmla="*/ 453 h 480"/>
              <a:gd name="T84" fmla="*/ 350 w 397"/>
              <a:gd name="T85" fmla="*/ 460 h 480"/>
              <a:gd name="T86" fmla="*/ 397 w 397"/>
              <a:gd name="T87" fmla="*/ 463 h 480"/>
              <a:gd name="T88" fmla="*/ 397 w 397"/>
              <a:gd name="T89" fmla="*/ 137 h 480"/>
              <a:gd name="T90" fmla="*/ 395 w 397"/>
              <a:gd name="T91" fmla="*/ 103 h 480"/>
              <a:gd name="T92" fmla="*/ 387 w 397"/>
              <a:gd name="T93" fmla="*/ 74 h 480"/>
              <a:gd name="T94" fmla="*/ 373 w 397"/>
              <a:gd name="T95" fmla="*/ 51 h 480"/>
              <a:gd name="T96" fmla="*/ 353 w 397"/>
              <a:gd name="T97" fmla="*/ 32 h 480"/>
              <a:gd name="T98" fmla="*/ 330 w 397"/>
              <a:gd name="T99" fmla="*/ 17 h 480"/>
              <a:gd name="T100" fmla="*/ 301 w 397"/>
              <a:gd name="T101" fmla="*/ 8 h 480"/>
              <a:gd name="T102" fmla="*/ 268 w 397"/>
              <a:gd name="T103" fmla="*/ 2 h 480"/>
              <a:gd name="T104" fmla="*/ 231 w 397"/>
              <a:gd name="T105" fmla="*/ 0 h 4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397" h="480">
                <a:moveTo>
                  <a:pt x="231" y="0"/>
                </a:moveTo>
                <a:lnTo>
                  <a:pt x="231" y="0"/>
                </a:lnTo>
                <a:lnTo>
                  <a:pt x="198" y="1"/>
                </a:lnTo>
                <a:lnTo>
                  <a:pt x="166" y="5"/>
                </a:lnTo>
                <a:lnTo>
                  <a:pt x="136" y="8"/>
                </a:lnTo>
                <a:lnTo>
                  <a:pt x="109" y="14"/>
                </a:lnTo>
                <a:lnTo>
                  <a:pt x="86" y="20"/>
                </a:lnTo>
                <a:lnTo>
                  <a:pt x="66" y="25"/>
                </a:lnTo>
                <a:lnTo>
                  <a:pt x="49" y="31"/>
                </a:lnTo>
                <a:lnTo>
                  <a:pt x="37" y="37"/>
                </a:lnTo>
                <a:lnTo>
                  <a:pt x="59" y="114"/>
                </a:lnTo>
                <a:lnTo>
                  <a:pt x="59" y="114"/>
                </a:lnTo>
                <a:lnTo>
                  <a:pt x="71" y="110"/>
                </a:lnTo>
                <a:lnTo>
                  <a:pt x="104" y="102"/>
                </a:lnTo>
                <a:lnTo>
                  <a:pt x="125" y="97"/>
                </a:lnTo>
                <a:lnTo>
                  <a:pt x="150" y="92"/>
                </a:lnTo>
                <a:lnTo>
                  <a:pt x="175" y="90"/>
                </a:lnTo>
                <a:lnTo>
                  <a:pt x="201" y="89"/>
                </a:lnTo>
                <a:lnTo>
                  <a:pt x="201" y="89"/>
                </a:lnTo>
                <a:lnTo>
                  <a:pt x="222" y="90"/>
                </a:lnTo>
                <a:lnTo>
                  <a:pt x="240" y="92"/>
                </a:lnTo>
                <a:lnTo>
                  <a:pt x="248" y="95"/>
                </a:lnTo>
                <a:lnTo>
                  <a:pt x="257" y="97"/>
                </a:lnTo>
                <a:lnTo>
                  <a:pt x="263" y="100"/>
                </a:lnTo>
                <a:lnTo>
                  <a:pt x="269" y="105"/>
                </a:lnTo>
                <a:lnTo>
                  <a:pt x="275" y="110"/>
                </a:lnTo>
                <a:lnTo>
                  <a:pt x="280" y="114"/>
                </a:lnTo>
                <a:lnTo>
                  <a:pt x="283" y="121"/>
                </a:lnTo>
                <a:lnTo>
                  <a:pt x="286" y="128"/>
                </a:lnTo>
                <a:lnTo>
                  <a:pt x="289" y="135"/>
                </a:lnTo>
                <a:lnTo>
                  <a:pt x="291" y="144"/>
                </a:lnTo>
                <a:lnTo>
                  <a:pt x="292" y="153"/>
                </a:lnTo>
                <a:lnTo>
                  <a:pt x="292" y="164"/>
                </a:lnTo>
                <a:lnTo>
                  <a:pt x="292" y="197"/>
                </a:lnTo>
                <a:lnTo>
                  <a:pt x="201" y="197"/>
                </a:lnTo>
                <a:lnTo>
                  <a:pt x="201" y="197"/>
                </a:lnTo>
                <a:lnTo>
                  <a:pt x="174" y="198"/>
                </a:lnTo>
                <a:lnTo>
                  <a:pt x="148" y="201"/>
                </a:lnTo>
                <a:lnTo>
                  <a:pt x="125" y="204"/>
                </a:lnTo>
                <a:lnTo>
                  <a:pt x="105" y="210"/>
                </a:lnTo>
                <a:lnTo>
                  <a:pt x="86" y="216"/>
                </a:lnTo>
                <a:lnTo>
                  <a:pt x="69" y="224"/>
                </a:lnTo>
                <a:lnTo>
                  <a:pt x="55" y="232"/>
                </a:lnTo>
                <a:lnTo>
                  <a:pt x="43" y="242"/>
                </a:lnTo>
                <a:lnTo>
                  <a:pt x="32" y="253"/>
                </a:lnTo>
                <a:lnTo>
                  <a:pt x="23" y="264"/>
                </a:lnTo>
                <a:lnTo>
                  <a:pt x="16" y="276"/>
                </a:lnTo>
                <a:lnTo>
                  <a:pt x="10" y="288"/>
                </a:lnTo>
                <a:lnTo>
                  <a:pt x="6" y="302"/>
                </a:lnTo>
                <a:lnTo>
                  <a:pt x="2" y="316"/>
                </a:lnTo>
                <a:lnTo>
                  <a:pt x="1" y="330"/>
                </a:lnTo>
                <a:lnTo>
                  <a:pt x="0" y="344"/>
                </a:lnTo>
                <a:lnTo>
                  <a:pt x="0" y="344"/>
                </a:lnTo>
                <a:lnTo>
                  <a:pt x="1" y="362"/>
                </a:lnTo>
                <a:lnTo>
                  <a:pt x="3" y="380"/>
                </a:lnTo>
                <a:lnTo>
                  <a:pt x="8" y="395"/>
                </a:lnTo>
                <a:lnTo>
                  <a:pt x="14" y="408"/>
                </a:lnTo>
                <a:lnTo>
                  <a:pt x="22" y="421"/>
                </a:lnTo>
                <a:lnTo>
                  <a:pt x="30" y="433"/>
                </a:lnTo>
                <a:lnTo>
                  <a:pt x="39" y="442"/>
                </a:lnTo>
                <a:lnTo>
                  <a:pt x="51" y="450"/>
                </a:lnTo>
                <a:lnTo>
                  <a:pt x="61" y="458"/>
                </a:lnTo>
                <a:lnTo>
                  <a:pt x="74" y="464"/>
                </a:lnTo>
                <a:lnTo>
                  <a:pt x="86" y="468"/>
                </a:lnTo>
                <a:lnTo>
                  <a:pt x="100" y="473"/>
                </a:lnTo>
                <a:lnTo>
                  <a:pt x="114" y="475"/>
                </a:lnTo>
                <a:lnTo>
                  <a:pt x="128" y="478"/>
                </a:lnTo>
                <a:lnTo>
                  <a:pt x="141" y="479"/>
                </a:lnTo>
                <a:lnTo>
                  <a:pt x="155" y="480"/>
                </a:lnTo>
                <a:lnTo>
                  <a:pt x="155" y="480"/>
                </a:lnTo>
                <a:lnTo>
                  <a:pt x="170" y="479"/>
                </a:lnTo>
                <a:lnTo>
                  <a:pt x="185" y="478"/>
                </a:lnTo>
                <a:lnTo>
                  <a:pt x="213" y="474"/>
                </a:lnTo>
                <a:lnTo>
                  <a:pt x="236" y="468"/>
                </a:lnTo>
                <a:lnTo>
                  <a:pt x="255" y="462"/>
                </a:lnTo>
                <a:lnTo>
                  <a:pt x="271" y="456"/>
                </a:lnTo>
                <a:lnTo>
                  <a:pt x="284" y="450"/>
                </a:lnTo>
                <a:lnTo>
                  <a:pt x="292" y="445"/>
                </a:lnTo>
                <a:lnTo>
                  <a:pt x="297" y="444"/>
                </a:lnTo>
                <a:lnTo>
                  <a:pt x="297" y="444"/>
                </a:lnTo>
                <a:lnTo>
                  <a:pt x="299" y="445"/>
                </a:lnTo>
                <a:lnTo>
                  <a:pt x="304" y="447"/>
                </a:lnTo>
                <a:lnTo>
                  <a:pt x="311" y="450"/>
                </a:lnTo>
                <a:lnTo>
                  <a:pt x="320" y="453"/>
                </a:lnTo>
                <a:lnTo>
                  <a:pt x="332" y="457"/>
                </a:lnTo>
                <a:lnTo>
                  <a:pt x="350" y="460"/>
                </a:lnTo>
                <a:lnTo>
                  <a:pt x="370" y="462"/>
                </a:lnTo>
                <a:lnTo>
                  <a:pt x="397" y="463"/>
                </a:lnTo>
                <a:lnTo>
                  <a:pt x="397" y="137"/>
                </a:lnTo>
                <a:lnTo>
                  <a:pt x="397" y="137"/>
                </a:lnTo>
                <a:lnTo>
                  <a:pt x="397" y="119"/>
                </a:lnTo>
                <a:lnTo>
                  <a:pt x="395" y="103"/>
                </a:lnTo>
                <a:lnTo>
                  <a:pt x="391" y="88"/>
                </a:lnTo>
                <a:lnTo>
                  <a:pt x="387" y="74"/>
                </a:lnTo>
                <a:lnTo>
                  <a:pt x="380" y="62"/>
                </a:lnTo>
                <a:lnTo>
                  <a:pt x="373" y="51"/>
                </a:lnTo>
                <a:lnTo>
                  <a:pt x="364" y="40"/>
                </a:lnTo>
                <a:lnTo>
                  <a:pt x="353" y="32"/>
                </a:lnTo>
                <a:lnTo>
                  <a:pt x="343" y="24"/>
                </a:lnTo>
                <a:lnTo>
                  <a:pt x="330" y="17"/>
                </a:lnTo>
                <a:lnTo>
                  <a:pt x="316" y="13"/>
                </a:lnTo>
                <a:lnTo>
                  <a:pt x="301" y="8"/>
                </a:lnTo>
                <a:lnTo>
                  <a:pt x="285" y="5"/>
                </a:lnTo>
                <a:lnTo>
                  <a:pt x="268" y="2"/>
                </a:lnTo>
                <a:lnTo>
                  <a:pt x="251" y="1"/>
                </a:lnTo>
                <a:lnTo>
                  <a:pt x="231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rgbClr val="005EB8"/>
              </a:solidFill>
            </a:endParaRPr>
          </a:p>
        </p:txBody>
      </p:sp>
      <p:sp>
        <p:nvSpPr>
          <p:cNvPr id="47" name="Freeform 10"/>
          <p:cNvSpPr>
            <a:spLocks/>
          </p:cNvSpPr>
          <p:nvPr userDrawn="1"/>
        </p:nvSpPr>
        <p:spPr bwMode="auto">
          <a:xfrm>
            <a:off x="5625115" y="4912769"/>
            <a:ext cx="128023" cy="66002"/>
          </a:xfrm>
          <a:custGeom>
            <a:avLst/>
            <a:gdLst>
              <a:gd name="T0" fmla="*/ 192 w 192"/>
              <a:gd name="T1" fmla="*/ 105 h 130"/>
              <a:gd name="T2" fmla="*/ 192 w 192"/>
              <a:gd name="T3" fmla="*/ 105 h 130"/>
              <a:gd name="T4" fmla="*/ 170 w 192"/>
              <a:gd name="T5" fmla="*/ 112 h 130"/>
              <a:gd name="T6" fmla="*/ 140 w 192"/>
              <a:gd name="T7" fmla="*/ 121 h 130"/>
              <a:gd name="T8" fmla="*/ 124 w 192"/>
              <a:gd name="T9" fmla="*/ 124 h 130"/>
              <a:gd name="T10" fmla="*/ 107 w 192"/>
              <a:gd name="T11" fmla="*/ 128 h 130"/>
              <a:gd name="T12" fmla="*/ 91 w 192"/>
              <a:gd name="T13" fmla="*/ 130 h 130"/>
              <a:gd name="T14" fmla="*/ 76 w 192"/>
              <a:gd name="T15" fmla="*/ 130 h 130"/>
              <a:gd name="T16" fmla="*/ 76 w 192"/>
              <a:gd name="T17" fmla="*/ 130 h 130"/>
              <a:gd name="T18" fmla="*/ 60 w 192"/>
              <a:gd name="T19" fmla="*/ 130 h 130"/>
              <a:gd name="T20" fmla="*/ 46 w 192"/>
              <a:gd name="T21" fmla="*/ 128 h 130"/>
              <a:gd name="T22" fmla="*/ 32 w 192"/>
              <a:gd name="T23" fmla="*/ 123 h 130"/>
              <a:gd name="T24" fmla="*/ 26 w 192"/>
              <a:gd name="T25" fmla="*/ 121 h 130"/>
              <a:gd name="T26" fmla="*/ 22 w 192"/>
              <a:gd name="T27" fmla="*/ 117 h 130"/>
              <a:gd name="T28" fmla="*/ 17 w 192"/>
              <a:gd name="T29" fmla="*/ 113 h 130"/>
              <a:gd name="T30" fmla="*/ 13 w 192"/>
              <a:gd name="T31" fmla="*/ 109 h 130"/>
              <a:gd name="T32" fmla="*/ 9 w 192"/>
              <a:gd name="T33" fmla="*/ 104 h 130"/>
              <a:gd name="T34" fmla="*/ 6 w 192"/>
              <a:gd name="T35" fmla="*/ 98 h 130"/>
              <a:gd name="T36" fmla="*/ 3 w 192"/>
              <a:gd name="T37" fmla="*/ 92 h 130"/>
              <a:gd name="T38" fmla="*/ 1 w 192"/>
              <a:gd name="T39" fmla="*/ 85 h 130"/>
              <a:gd name="T40" fmla="*/ 0 w 192"/>
              <a:gd name="T41" fmla="*/ 77 h 130"/>
              <a:gd name="T42" fmla="*/ 0 w 192"/>
              <a:gd name="T43" fmla="*/ 69 h 130"/>
              <a:gd name="T44" fmla="*/ 0 w 192"/>
              <a:gd name="T45" fmla="*/ 69 h 130"/>
              <a:gd name="T46" fmla="*/ 1 w 192"/>
              <a:gd name="T47" fmla="*/ 55 h 130"/>
              <a:gd name="T48" fmla="*/ 5 w 192"/>
              <a:gd name="T49" fmla="*/ 42 h 130"/>
              <a:gd name="T50" fmla="*/ 7 w 192"/>
              <a:gd name="T51" fmla="*/ 37 h 130"/>
              <a:gd name="T52" fmla="*/ 10 w 192"/>
              <a:gd name="T53" fmla="*/ 31 h 130"/>
              <a:gd name="T54" fmla="*/ 14 w 192"/>
              <a:gd name="T55" fmla="*/ 26 h 130"/>
              <a:gd name="T56" fmla="*/ 18 w 192"/>
              <a:gd name="T57" fmla="*/ 22 h 130"/>
              <a:gd name="T58" fmla="*/ 24 w 192"/>
              <a:gd name="T59" fmla="*/ 18 h 130"/>
              <a:gd name="T60" fmla="*/ 30 w 192"/>
              <a:gd name="T61" fmla="*/ 15 h 130"/>
              <a:gd name="T62" fmla="*/ 37 w 192"/>
              <a:gd name="T63" fmla="*/ 11 h 130"/>
              <a:gd name="T64" fmla="*/ 44 w 192"/>
              <a:gd name="T65" fmla="*/ 9 h 130"/>
              <a:gd name="T66" fmla="*/ 61 w 192"/>
              <a:gd name="T67" fmla="*/ 5 h 130"/>
              <a:gd name="T68" fmla="*/ 82 w 192"/>
              <a:gd name="T69" fmla="*/ 3 h 130"/>
              <a:gd name="T70" fmla="*/ 192 w 192"/>
              <a:gd name="T71" fmla="*/ 0 h 130"/>
              <a:gd name="T72" fmla="*/ 192 w 192"/>
              <a:gd name="T73" fmla="*/ 105 h 1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92" h="130">
                <a:moveTo>
                  <a:pt x="192" y="105"/>
                </a:moveTo>
                <a:lnTo>
                  <a:pt x="192" y="105"/>
                </a:lnTo>
                <a:lnTo>
                  <a:pt x="170" y="112"/>
                </a:lnTo>
                <a:lnTo>
                  <a:pt x="140" y="121"/>
                </a:lnTo>
                <a:lnTo>
                  <a:pt x="124" y="124"/>
                </a:lnTo>
                <a:lnTo>
                  <a:pt x="107" y="128"/>
                </a:lnTo>
                <a:lnTo>
                  <a:pt x="91" y="130"/>
                </a:lnTo>
                <a:lnTo>
                  <a:pt x="76" y="130"/>
                </a:lnTo>
                <a:lnTo>
                  <a:pt x="76" y="130"/>
                </a:lnTo>
                <a:lnTo>
                  <a:pt x="60" y="130"/>
                </a:lnTo>
                <a:lnTo>
                  <a:pt x="46" y="128"/>
                </a:lnTo>
                <a:lnTo>
                  <a:pt x="32" y="123"/>
                </a:lnTo>
                <a:lnTo>
                  <a:pt x="26" y="121"/>
                </a:lnTo>
                <a:lnTo>
                  <a:pt x="22" y="117"/>
                </a:lnTo>
                <a:lnTo>
                  <a:pt x="17" y="113"/>
                </a:lnTo>
                <a:lnTo>
                  <a:pt x="13" y="109"/>
                </a:lnTo>
                <a:lnTo>
                  <a:pt x="9" y="104"/>
                </a:lnTo>
                <a:lnTo>
                  <a:pt x="6" y="98"/>
                </a:lnTo>
                <a:lnTo>
                  <a:pt x="3" y="92"/>
                </a:lnTo>
                <a:lnTo>
                  <a:pt x="1" y="85"/>
                </a:lnTo>
                <a:lnTo>
                  <a:pt x="0" y="77"/>
                </a:lnTo>
                <a:lnTo>
                  <a:pt x="0" y="69"/>
                </a:lnTo>
                <a:lnTo>
                  <a:pt x="0" y="69"/>
                </a:lnTo>
                <a:lnTo>
                  <a:pt x="1" y="55"/>
                </a:lnTo>
                <a:lnTo>
                  <a:pt x="5" y="42"/>
                </a:lnTo>
                <a:lnTo>
                  <a:pt x="7" y="37"/>
                </a:lnTo>
                <a:lnTo>
                  <a:pt x="10" y="31"/>
                </a:lnTo>
                <a:lnTo>
                  <a:pt x="14" y="26"/>
                </a:lnTo>
                <a:lnTo>
                  <a:pt x="18" y="22"/>
                </a:lnTo>
                <a:lnTo>
                  <a:pt x="24" y="18"/>
                </a:lnTo>
                <a:lnTo>
                  <a:pt x="30" y="15"/>
                </a:lnTo>
                <a:lnTo>
                  <a:pt x="37" y="11"/>
                </a:lnTo>
                <a:lnTo>
                  <a:pt x="44" y="9"/>
                </a:lnTo>
                <a:lnTo>
                  <a:pt x="61" y="5"/>
                </a:lnTo>
                <a:lnTo>
                  <a:pt x="82" y="3"/>
                </a:lnTo>
                <a:lnTo>
                  <a:pt x="192" y="0"/>
                </a:lnTo>
                <a:lnTo>
                  <a:pt x="192" y="105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rgbClr val="005EB8"/>
              </a:solidFill>
            </a:endParaRPr>
          </a:p>
        </p:txBody>
      </p:sp>
      <p:sp>
        <p:nvSpPr>
          <p:cNvPr id="48" name="Freeform 11"/>
          <p:cNvSpPr>
            <a:spLocks/>
          </p:cNvSpPr>
          <p:nvPr userDrawn="1"/>
        </p:nvSpPr>
        <p:spPr bwMode="auto">
          <a:xfrm>
            <a:off x="5557100" y="4779265"/>
            <a:ext cx="266049" cy="240006"/>
          </a:xfrm>
          <a:custGeom>
            <a:avLst/>
            <a:gdLst>
              <a:gd name="T0" fmla="*/ 231 w 397"/>
              <a:gd name="T1" fmla="*/ 0 h 480"/>
              <a:gd name="T2" fmla="*/ 165 w 397"/>
              <a:gd name="T3" fmla="*/ 5 h 480"/>
              <a:gd name="T4" fmla="*/ 109 w 397"/>
              <a:gd name="T5" fmla="*/ 14 h 480"/>
              <a:gd name="T6" fmla="*/ 65 w 397"/>
              <a:gd name="T7" fmla="*/ 25 h 480"/>
              <a:gd name="T8" fmla="*/ 37 w 397"/>
              <a:gd name="T9" fmla="*/ 37 h 480"/>
              <a:gd name="T10" fmla="*/ 58 w 397"/>
              <a:gd name="T11" fmla="*/ 114 h 480"/>
              <a:gd name="T12" fmla="*/ 103 w 397"/>
              <a:gd name="T13" fmla="*/ 102 h 480"/>
              <a:gd name="T14" fmla="*/ 148 w 397"/>
              <a:gd name="T15" fmla="*/ 92 h 480"/>
              <a:gd name="T16" fmla="*/ 200 w 397"/>
              <a:gd name="T17" fmla="*/ 89 h 480"/>
              <a:gd name="T18" fmla="*/ 222 w 397"/>
              <a:gd name="T19" fmla="*/ 90 h 480"/>
              <a:gd name="T20" fmla="*/ 248 w 397"/>
              <a:gd name="T21" fmla="*/ 95 h 480"/>
              <a:gd name="T22" fmla="*/ 262 w 397"/>
              <a:gd name="T23" fmla="*/ 100 h 480"/>
              <a:gd name="T24" fmla="*/ 274 w 397"/>
              <a:gd name="T25" fmla="*/ 110 h 480"/>
              <a:gd name="T26" fmla="*/ 283 w 397"/>
              <a:gd name="T27" fmla="*/ 121 h 480"/>
              <a:gd name="T28" fmla="*/ 289 w 397"/>
              <a:gd name="T29" fmla="*/ 135 h 480"/>
              <a:gd name="T30" fmla="*/ 291 w 397"/>
              <a:gd name="T31" fmla="*/ 153 h 480"/>
              <a:gd name="T32" fmla="*/ 292 w 397"/>
              <a:gd name="T33" fmla="*/ 197 h 480"/>
              <a:gd name="T34" fmla="*/ 200 w 397"/>
              <a:gd name="T35" fmla="*/ 197 h 480"/>
              <a:gd name="T36" fmla="*/ 147 w 397"/>
              <a:gd name="T37" fmla="*/ 201 h 480"/>
              <a:gd name="T38" fmla="*/ 103 w 397"/>
              <a:gd name="T39" fmla="*/ 210 h 480"/>
              <a:gd name="T40" fmla="*/ 69 w 397"/>
              <a:gd name="T41" fmla="*/ 224 h 480"/>
              <a:gd name="T42" fmla="*/ 42 w 397"/>
              <a:gd name="T43" fmla="*/ 242 h 480"/>
              <a:gd name="T44" fmla="*/ 23 w 397"/>
              <a:gd name="T45" fmla="*/ 264 h 480"/>
              <a:gd name="T46" fmla="*/ 9 w 397"/>
              <a:gd name="T47" fmla="*/ 288 h 480"/>
              <a:gd name="T48" fmla="*/ 2 w 397"/>
              <a:gd name="T49" fmla="*/ 316 h 480"/>
              <a:gd name="T50" fmla="*/ 0 w 397"/>
              <a:gd name="T51" fmla="*/ 344 h 480"/>
              <a:gd name="T52" fmla="*/ 1 w 397"/>
              <a:gd name="T53" fmla="*/ 362 h 480"/>
              <a:gd name="T54" fmla="*/ 8 w 397"/>
              <a:gd name="T55" fmla="*/ 395 h 480"/>
              <a:gd name="T56" fmla="*/ 20 w 397"/>
              <a:gd name="T57" fmla="*/ 421 h 480"/>
              <a:gd name="T58" fmla="*/ 39 w 397"/>
              <a:gd name="T59" fmla="*/ 442 h 480"/>
              <a:gd name="T60" fmla="*/ 61 w 397"/>
              <a:gd name="T61" fmla="*/ 458 h 480"/>
              <a:gd name="T62" fmla="*/ 86 w 397"/>
              <a:gd name="T63" fmla="*/ 468 h 480"/>
              <a:gd name="T64" fmla="*/ 113 w 397"/>
              <a:gd name="T65" fmla="*/ 475 h 480"/>
              <a:gd name="T66" fmla="*/ 140 w 397"/>
              <a:gd name="T67" fmla="*/ 479 h 480"/>
              <a:gd name="T68" fmla="*/ 154 w 397"/>
              <a:gd name="T69" fmla="*/ 480 h 480"/>
              <a:gd name="T70" fmla="*/ 185 w 397"/>
              <a:gd name="T71" fmla="*/ 478 h 480"/>
              <a:gd name="T72" fmla="*/ 236 w 397"/>
              <a:gd name="T73" fmla="*/ 468 h 480"/>
              <a:gd name="T74" fmla="*/ 271 w 397"/>
              <a:gd name="T75" fmla="*/ 456 h 480"/>
              <a:gd name="T76" fmla="*/ 292 w 397"/>
              <a:gd name="T77" fmla="*/ 445 h 480"/>
              <a:gd name="T78" fmla="*/ 297 w 397"/>
              <a:gd name="T79" fmla="*/ 444 h 480"/>
              <a:gd name="T80" fmla="*/ 302 w 397"/>
              <a:gd name="T81" fmla="*/ 447 h 480"/>
              <a:gd name="T82" fmla="*/ 318 w 397"/>
              <a:gd name="T83" fmla="*/ 453 h 480"/>
              <a:gd name="T84" fmla="*/ 348 w 397"/>
              <a:gd name="T85" fmla="*/ 460 h 480"/>
              <a:gd name="T86" fmla="*/ 397 w 397"/>
              <a:gd name="T87" fmla="*/ 463 h 480"/>
              <a:gd name="T88" fmla="*/ 397 w 397"/>
              <a:gd name="T89" fmla="*/ 137 h 480"/>
              <a:gd name="T90" fmla="*/ 394 w 397"/>
              <a:gd name="T91" fmla="*/ 103 h 480"/>
              <a:gd name="T92" fmla="*/ 385 w 397"/>
              <a:gd name="T93" fmla="*/ 74 h 480"/>
              <a:gd name="T94" fmla="*/ 371 w 397"/>
              <a:gd name="T95" fmla="*/ 51 h 480"/>
              <a:gd name="T96" fmla="*/ 353 w 397"/>
              <a:gd name="T97" fmla="*/ 32 h 480"/>
              <a:gd name="T98" fmla="*/ 329 w 397"/>
              <a:gd name="T99" fmla="*/ 17 h 480"/>
              <a:gd name="T100" fmla="*/ 301 w 397"/>
              <a:gd name="T101" fmla="*/ 8 h 480"/>
              <a:gd name="T102" fmla="*/ 268 w 397"/>
              <a:gd name="T103" fmla="*/ 2 h 480"/>
              <a:gd name="T104" fmla="*/ 231 w 397"/>
              <a:gd name="T105" fmla="*/ 0 h 4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397" h="480">
                <a:moveTo>
                  <a:pt x="231" y="0"/>
                </a:moveTo>
                <a:lnTo>
                  <a:pt x="231" y="0"/>
                </a:lnTo>
                <a:lnTo>
                  <a:pt x="196" y="1"/>
                </a:lnTo>
                <a:lnTo>
                  <a:pt x="165" y="5"/>
                </a:lnTo>
                <a:lnTo>
                  <a:pt x="136" y="8"/>
                </a:lnTo>
                <a:lnTo>
                  <a:pt x="109" y="14"/>
                </a:lnTo>
                <a:lnTo>
                  <a:pt x="86" y="20"/>
                </a:lnTo>
                <a:lnTo>
                  <a:pt x="65" y="25"/>
                </a:lnTo>
                <a:lnTo>
                  <a:pt x="49" y="31"/>
                </a:lnTo>
                <a:lnTo>
                  <a:pt x="37" y="37"/>
                </a:lnTo>
                <a:lnTo>
                  <a:pt x="58" y="114"/>
                </a:lnTo>
                <a:lnTo>
                  <a:pt x="58" y="114"/>
                </a:lnTo>
                <a:lnTo>
                  <a:pt x="71" y="110"/>
                </a:lnTo>
                <a:lnTo>
                  <a:pt x="103" y="102"/>
                </a:lnTo>
                <a:lnTo>
                  <a:pt x="124" y="97"/>
                </a:lnTo>
                <a:lnTo>
                  <a:pt x="148" y="92"/>
                </a:lnTo>
                <a:lnTo>
                  <a:pt x="173" y="90"/>
                </a:lnTo>
                <a:lnTo>
                  <a:pt x="200" y="89"/>
                </a:lnTo>
                <a:lnTo>
                  <a:pt x="200" y="89"/>
                </a:lnTo>
                <a:lnTo>
                  <a:pt x="222" y="90"/>
                </a:lnTo>
                <a:lnTo>
                  <a:pt x="240" y="92"/>
                </a:lnTo>
                <a:lnTo>
                  <a:pt x="248" y="95"/>
                </a:lnTo>
                <a:lnTo>
                  <a:pt x="255" y="97"/>
                </a:lnTo>
                <a:lnTo>
                  <a:pt x="262" y="100"/>
                </a:lnTo>
                <a:lnTo>
                  <a:pt x="269" y="105"/>
                </a:lnTo>
                <a:lnTo>
                  <a:pt x="274" y="110"/>
                </a:lnTo>
                <a:lnTo>
                  <a:pt x="278" y="114"/>
                </a:lnTo>
                <a:lnTo>
                  <a:pt x="283" y="121"/>
                </a:lnTo>
                <a:lnTo>
                  <a:pt x="286" y="128"/>
                </a:lnTo>
                <a:lnTo>
                  <a:pt x="289" y="135"/>
                </a:lnTo>
                <a:lnTo>
                  <a:pt x="290" y="144"/>
                </a:lnTo>
                <a:lnTo>
                  <a:pt x="291" y="153"/>
                </a:lnTo>
                <a:lnTo>
                  <a:pt x="292" y="164"/>
                </a:lnTo>
                <a:lnTo>
                  <a:pt x="292" y="197"/>
                </a:lnTo>
                <a:lnTo>
                  <a:pt x="200" y="197"/>
                </a:lnTo>
                <a:lnTo>
                  <a:pt x="200" y="197"/>
                </a:lnTo>
                <a:lnTo>
                  <a:pt x="172" y="198"/>
                </a:lnTo>
                <a:lnTo>
                  <a:pt x="147" y="201"/>
                </a:lnTo>
                <a:lnTo>
                  <a:pt x="124" y="204"/>
                </a:lnTo>
                <a:lnTo>
                  <a:pt x="103" y="210"/>
                </a:lnTo>
                <a:lnTo>
                  <a:pt x="85" y="216"/>
                </a:lnTo>
                <a:lnTo>
                  <a:pt x="69" y="224"/>
                </a:lnTo>
                <a:lnTo>
                  <a:pt x="55" y="232"/>
                </a:lnTo>
                <a:lnTo>
                  <a:pt x="42" y="242"/>
                </a:lnTo>
                <a:lnTo>
                  <a:pt x="31" y="253"/>
                </a:lnTo>
                <a:lnTo>
                  <a:pt x="23" y="264"/>
                </a:lnTo>
                <a:lnTo>
                  <a:pt x="15" y="276"/>
                </a:lnTo>
                <a:lnTo>
                  <a:pt x="9" y="288"/>
                </a:lnTo>
                <a:lnTo>
                  <a:pt x="6" y="302"/>
                </a:lnTo>
                <a:lnTo>
                  <a:pt x="2" y="316"/>
                </a:lnTo>
                <a:lnTo>
                  <a:pt x="0" y="330"/>
                </a:lnTo>
                <a:lnTo>
                  <a:pt x="0" y="344"/>
                </a:lnTo>
                <a:lnTo>
                  <a:pt x="0" y="344"/>
                </a:lnTo>
                <a:lnTo>
                  <a:pt x="1" y="362"/>
                </a:lnTo>
                <a:lnTo>
                  <a:pt x="3" y="380"/>
                </a:lnTo>
                <a:lnTo>
                  <a:pt x="8" y="395"/>
                </a:lnTo>
                <a:lnTo>
                  <a:pt x="14" y="408"/>
                </a:lnTo>
                <a:lnTo>
                  <a:pt x="20" y="421"/>
                </a:lnTo>
                <a:lnTo>
                  <a:pt x="30" y="433"/>
                </a:lnTo>
                <a:lnTo>
                  <a:pt x="39" y="442"/>
                </a:lnTo>
                <a:lnTo>
                  <a:pt x="49" y="450"/>
                </a:lnTo>
                <a:lnTo>
                  <a:pt x="61" y="458"/>
                </a:lnTo>
                <a:lnTo>
                  <a:pt x="73" y="464"/>
                </a:lnTo>
                <a:lnTo>
                  <a:pt x="86" y="468"/>
                </a:lnTo>
                <a:lnTo>
                  <a:pt x="99" y="473"/>
                </a:lnTo>
                <a:lnTo>
                  <a:pt x="113" y="475"/>
                </a:lnTo>
                <a:lnTo>
                  <a:pt x="126" y="478"/>
                </a:lnTo>
                <a:lnTo>
                  <a:pt x="140" y="479"/>
                </a:lnTo>
                <a:lnTo>
                  <a:pt x="154" y="480"/>
                </a:lnTo>
                <a:lnTo>
                  <a:pt x="154" y="480"/>
                </a:lnTo>
                <a:lnTo>
                  <a:pt x="170" y="479"/>
                </a:lnTo>
                <a:lnTo>
                  <a:pt x="185" y="478"/>
                </a:lnTo>
                <a:lnTo>
                  <a:pt x="211" y="474"/>
                </a:lnTo>
                <a:lnTo>
                  <a:pt x="236" y="468"/>
                </a:lnTo>
                <a:lnTo>
                  <a:pt x="255" y="462"/>
                </a:lnTo>
                <a:lnTo>
                  <a:pt x="271" y="456"/>
                </a:lnTo>
                <a:lnTo>
                  <a:pt x="284" y="450"/>
                </a:lnTo>
                <a:lnTo>
                  <a:pt x="292" y="445"/>
                </a:lnTo>
                <a:lnTo>
                  <a:pt x="297" y="444"/>
                </a:lnTo>
                <a:lnTo>
                  <a:pt x="297" y="444"/>
                </a:lnTo>
                <a:lnTo>
                  <a:pt x="299" y="445"/>
                </a:lnTo>
                <a:lnTo>
                  <a:pt x="302" y="447"/>
                </a:lnTo>
                <a:lnTo>
                  <a:pt x="309" y="450"/>
                </a:lnTo>
                <a:lnTo>
                  <a:pt x="318" y="453"/>
                </a:lnTo>
                <a:lnTo>
                  <a:pt x="332" y="457"/>
                </a:lnTo>
                <a:lnTo>
                  <a:pt x="348" y="460"/>
                </a:lnTo>
                <a:lnTo>
                  <a:pt x="370" y="462"/>
                </a:lnTo>
                <a:lnTo>
                  <a:pt x="397" y="463"/>
                </a:lnTo>
                <a:lnTo>
                  <a:pt x="397" y="137"/>
                </a:lnTo>
                <a:lnTo>
                  <a:pt x="397" y="137"/>
                </a:lnTo>
                <a:lnTo>
                  <a:pt x="397" y="119"/>
                </a:lnTo>
                <a:lnTo>
                  <a:pt x="394" y="103"/>
                </a:lnTo>
                <a:lnTo>
                  <a:pt x="391" y="88"/>
                </a:lnTo>
                <a:lnTo>
                  <a:pt x="385" y="74"/>
                </a:lnTo>
                <a:lnTo>
                  <a:pt x="379" y="62"/>
                </a:lnTo>
                <a:lnTo>
                  <a:pt x="371" y="51"/>
                </a:lnTo>
                <a:lnTo>
                  <a:pt x="363" y="40"/>
                </a:lnTo>
                <a:lnTo>
                  <a:pt x="353" y="32"/>
                </a:lnTo>
                <a:lnTo>
                  <a:pt x="341" y="24"/>
                </a:lnTo>
                <a:lnTo>
                  <a:pt x="329" y="17"/>
                </a:lnTo>
                <a:lnTo>
                  <a:pt x="316" y="13"/>
                </a:lnTo>
                <a:lnTo>
                  <a:pt x="301" y="8"/>
                </a:lnTo>
                <a:lnTo>
                  <a:pt x="285" y="5"/>
                </a:lnTo>
                <a:lnTo>
                  <a:pt x="268" y="2"/>
                </a:lnTo>
                <a:lnTo>
                  <a:pt x="249" y="1"/>
                </a:lnTo>
                <a:lnTo>
                  <a:pt x="231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rgbClr val="005EB8"/>
              </a:solidFill>
            </a:endParaRPr>
          </a:p>
        </p:txBody>
      </p:sp>
      <p:sp>
        <p:nvSpPr>
          <p:cNvPr id="49" name="Freeform 12"/>
          <p:cNvSpPr>
            <a:spLocks/>
          </p:cNvSpPr>
          <p:nvPr userDrawn="1"/>
        </p:nvSpPr>
        <p:spPr bwMode="auto">
          <a:xfrm>
            <a:off x="6605287" y="4782266"/>
            <a:ext cx="280050" cy="237007"/>
          </a:xfrm>
          <a:custGeom>
            <a:avLst/>
            <a:gdLst>
              <a:gd name="T0" fmla="*/ 317 w 421"/>
              <a:gd name="T1" fmla="*/ 350 h 475"/>
              <a:gd name="T2" fmla="*/ 277 w 421"/>
              <a:gd name="T3" fmla="*/ 367 h 475"/>
              <a:gd name="T4" fmla="*/ 244 w 421"/>
              <a:gd name="T5" fmla="*/ 376 h 475"/>
              <a:gd name="T6" fmla="*/ 207 w 421"/>
              <a:gd name="T7" fmla="*/ 382 h 475"/>
              <a:gd name="T8" fmla="*/ 188 w 421"/>
              <a:gd name="T9" fmla="*/ 383 h 475"/>
              <a:gd name="T10" fmla="*/ 164 w 421"/>
              <a:gd name="T11" fmla="*/ 382 h 475"/>
              <a:gd name="T12" fmla="*/ 145 w 421"/>
              <a:gd name="T13" fmla="*/ 377 h 475"/>
              <a:gd name="T14" fmla="*/ 130 w 421"/>
              <a:gd name="T15" fmla="*/ 369 h 475"/>
              <a:gd name="T16" fmla="*/ 120 w 421"/>
              <a:gd name="T17" fmla="*/ 357 h 475"/>
              <a:gd name="T18" fmla="*/ 112 w 421"/>
              <a:gd name="T19" fmla="*/ 343 h 475"/>
              <a:gd name="T20" fmla="*/ 107 w 421"/>
              <a:gd name="T21" fmla="*/ 325 h 475"/>
              <a:gd name="T22" fmla="*/ 105 w 421"/>
              <a:gd name="T23" fmla="*/ 278 h 475"/>
              <a:gd name="T24" fmla="*/ 89 w 421"/>
              <a:gd name="T25" fmla="*/ 0 h 475"/>
              <a:gd name="T26" fmla="*/ 67 w 421"/>
              <a:gd name="T27" fmla="*/ 0 h 475"/>
              <a:gd name="T28" fmla="*/ 15 w 421"/>
              <a:gd name="T29" fmla="*/ 4 h 475"/>
              <a:gd name="T30" fmla="*/ 0 w 421"/>
              <a:gd name="T31" fmla="*/ 290 h 475"/>
              <a:gd name="T32" fmla="*/ 0 w 421"/>
              <a:gd name="T33" fmla="*/ 313 h 475"/>
              <a:gd name="T34" fmla="*/ 4 w 421"/>
              <a:gd name="T35" fmla="*/ 354 h 475"/>
              <a:gd name="T36" fmla="*/ 11 w 421"/>
              <a:gd name="T37" fmla="*/ 388 h 475"/>
              <a:gd name="T38" fmla="*/ 23 w 421"/>
              <a:gd name="T39" fmla="*/ 417 h 475"/>
              <a:gd name="T40" fmla="*/ 40 w 421"/>
              <a:gd name="T41" fmla="*/ 440 h 475"/>
              <a:gd name="T42" fmla="*/ 66 w 421"/>
              <a:gd name="T43" fmla="*/ 457 h 475"/>
              <a:gd name="T44" fmla="*/ 97 w 421"/>
              <a:gd name="T45" fmla="*/ 468 h 475"/>
              <a:gd name="T46" fmla="*/ 136 w 421"/>
              <a:gd name="T47" fmla="*/ 474 h 475"/>
              <a:gd name="T48" fmla="*/ 159 w 421"/>
              <a:gd name="T49" fmla="*/ 475 h 475"/>
              <a:gd name="T50" fmla="*/ 193 w 421"/>
              <a:gd name="T51" fmla="*/ 473 h 475"/>
              <a:gd name="T52" fmla="*/ 224 w 421"/>
              <a:gd name="T53" fmla="*/ 468 h 475"/>
              <a:gd name="T54" fmla="*/ 274 w 421"/>
              <a:gd name="T55" fmla="*/ 455 h 475"/>
              <a:gd name="T56" fmla="*/ 305 w 421"/>
              <a:gd name="T57" fmla="*/ 443 h 475"/>
              <a:gd name="T58" fmla="*/ 319 w 421"/>
              <a:gd name="T59" fmla="*/ 437 h 475"/>
              <a:gd name="T60" fmla="*/ 334 w 421"/>
              <a:gd name="T61" fmla="*/ 444 h 475"/>
              <a:gd name="T62" fmla="*/ 359 w 421"/>
              <a:gd name="T63" fmla="*/ 451 h 475"/>
              <a:gd name="T64" fmla="*/ 397 w 421"/>
              <a:gd name="T65" fmla="*/ 457 h 475"/>
              <a:gd name="T66" fmla="*/ 421 w 421"/>
              <a:gd name="T67" fmla="*/ 7 h 475"/>
              <a:gd name="T68" fmla="*/ 386 w 421"/>
              <a:gd name="T69" fmla="*/ 2 h 475"/>
              <a:gd name="T70" fmla="*/ 337 w 421"/>
              <a:gd name="T71" fmla="*/ 0 h 475"/>
              <a:gd name="T72" fmla="*/ 317 w 421"/>
              <a:gd name="T73" fmla="*/ 350 h 4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421" h="475">
                <a:moveTo>
                  <a:pt x="317" y="350"/>
                </a:moveTo>
                <a:lnTo>
                  <a:pt x="317" y="350"/>
                </a:lnTo>
                <a:lnTo>
                  <a:pt x="292" y="361"/>
                </a:lnTo>
                <a:lnTo>
                  <a:pt x="277" y="367"/>
                </a:lnTo>
                <a:lnTo>
                  <a:pt x="261" y="371"/>
                </a:lnTo>
                <a:lnTo>
                  <a:pt x="244" y="376"/>
                </a:lnTo>
                <a:lnTo>
                  <a:pt x="226" y="379"/>
                </a:lnTo>
                <a:lnTo>
                  <a:pt x="207" y="382"/>
                </a:lnTo>
                <a:lnTo>
                  <a:pt x="188" y="383"/>
                </a:lnTo>
                <a:lnTo>
                  <a:pt x="188" y="383"/>
                </a:lnTo>
                <a:lnTo>
                  <a:pt x="175" y="383"/>
                </a:lnTo>
                <a:lnTo>
                  <a:pt x="164" y="382"/>
                </a:lnTo>
                <a:lnTo>
                  <a:pt x="153" y="379"/>
                </a:lnTo>
                <a:lnTo>
                  <a:pt x="145" y="377"/>
                </a:lnTo>
                <a:lnTo>
                  <a:pt x="137" y="373"/>
                </a:lnTo>
                <a:lnTo>
                  <a:pt x="130" y="369"/>
                </a:lnTo>
                <a:lnTo>
                  <a:pt x="124" y="363"/>
                </a:lnTo>
                <a:lnTo>
                  <a:pt x="120" y="357"/>
                </a:lnTo>
                <a:lnTo>
                  <a:pt x="115" y="350"/>
                </a:lnTo>
                <a:lnTo>
                  <a:pt x="112" y="343"/>
                </a:lnTo>
                <a:lnTo>
                  <a:pt x="109" y="334"/>
                </a:lnTo>
                <a:lnTo>
                  <a:pt x="107" y="325"/>
                </a:lnTo>
                <a:lnTo>
                  <a:pt x="105" y="303"/>
                </a:lnTo>
                <a:lnTo>
                  <a:pt x="105" y="278"/>
                </a:lnTo>
                <a:lnTo>
                  <a:pt x="105" y="0"/>
                </a:lnTo>
                <a:lnTo>
                  <a:pt x="89" y="0"/>
                </a:lnTo>
                <a:lnTo>
                  <a:pt x="89" y="0"/>
                </a:lnTo>
                <a:lnTo>
                  <a:pt x="67" y="0"/>
                </a:lnTo>
                <a:lnTo>
                  <a:pt x="40" y="2"/>
                </a:lnTo>
                <a:lnTo>
                  <a:pt x="15" y="4"/>
                </a:lnTo>
                <a:lnTo>
                  <a:pt x="0" y="7"/>
                </a:lnTo>
                <a:lnTo>
                  <a:pt x="0" y="290"/>
                </a:lnTo>
                <a:lnTo>
                  <a:pt x="0" y="290"/>
                </a:lnTo>
                <a:lnTo>
                  <a:pt x="0" y="313"/>
                </a:lnTo>
                <a:lnTo>
                  <a:pt x="1" y="334"/>
                </a:lnTo>
                <a:lnTo>
                  <a:pt x="4" y="354"/>
                </a:lnTo>
                <a:lnTo>
                  <a:pt x="6" y="372"/>
                </a:lnTo>
                <a:lnTo>
                  <a:pt x="11" y="388"/>
                </a:lnTo>
                <a:lnTo>
                  <a:pt x="16" y="403"/>
                </a:lnTo>
                <a:lnTo>
                  <a:pt x="23" y="417"/>
                </a:lnTo>
                <a:lnTo>
                  <a:pt x="31" y="429"/>
                </a:lnTo>
                <a:lnTo>
                  <a:pt x="40" y="440"/>
                </a:lnTo>
                <a:lnTo>
                  <a:pt x="52" y="450"/>
                </a:lnTo>
                <a:lnTo>
                  <a:pt x="66" y="457"/>
                </a:lnTo>
                <a:lnTo>
                  <a:pt x="80" y="463"/>
                </a:lnTo>
                <a:lnTo>
                  <a:pt x="97" y="468"/>
                </a:lnTo>
                <a:lnTo>
                  <a:pt x="115" y="472"/>
                </a:lnTo>
                <a:lnTo>
                  <a:pt x="136" y="474"/>
                </a:lnTo>
                <a:lnTo>
                  <a:pt x="159" y="475"/>
                </a:lnTo>
                <a:lnTo>
                  <a:pt x="159" y="475"/>
                </a:lnTo>
                <a:lnTo>
                  <a:pt x="177" y="474"/>
                </a:lnTo>
                <a:lnTo>
                  <a:pt x="193" y="473"/>
                </a:lnTo>
                <a:lnTo>
                  <a:pt x="210" y="472"/>
                </a:lnTo>
                <a:lnTo>
                  <a:pt x="224" y="468"/>
                </a:lnTo>
                <a:lnTo>
                  <a:pt x="251" y="462"/>
                </a:lnTo>
                <a:lnTo>
                  <a:pt x="274" y="455"/>
                </a:lnTo>
                <a:lnTo>
                  <a:pt x="292" y="448"/>
                </a:lnTo>
                <a:lnTo>
                  <a:pt x="305" y="443"/>
                </a:lnTo>
                <a:lnTo>
                  <a:pt x="319" y="437"/>
                </a:lnTo>
                <a:lnTo>
                  <a:pt x="319" y="437"/>
                </a:lnTo>
                <a:lnTo>
                  <a:pt x="326" y="440"/>
                </a:lnTo>
                <a:lnTo>
                  <a:pt x="334" y="444"/>
                </a:lnTo>
                <a:lnTo>
                  <a:pt x="345" y="447"/>
                </a:lnTo>
                <a:lnTo>
                  <a:pt x="359" y="451"/>
                </a:lnTo>
                <a:lnTo>
                  <a:pt x="376" y="454"/>
                </a:lnTo>
                <a:lnTo>
                  <a:pt x="397" y="457"/>
                </a:lnTo>
                <a:lnTo>
                  <a:pt x="421" y="458"/>
                </a:lnTo>
                <a:lnTo>
                  <a:pt x="421" y="7"/>
                </a:lnTo>
                <a:lnTo>
                  <a:pt x="421" y="7"/>
                </a:lnTo>
                <a:lnTo>
                  <a:pt x="386" y="2"/>
                </a:lnTo>
                <a:lnTo>
                  <a:pt x="360" y="1"/>
                </a:lnTo>
                <a:lnTo>
                  <a:pt x="337" y="0"/>
                </a:lnTo>
                <a:lnTo>
                  <a:pt x="317" y="0"/>
                </a:lnTo>
                <a:lnTo>
                  <a:pt x="317" y="35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rgbClr val="005EB8"/>
              </a:solidFill>
            </a:endParaRPr>
          </a:p>
        </p:txBody>
      </p:sp>
      <p:sp>
        <p:nvSpPr>
          <p:cNvPr id="50" name="Freeform 13"/>
          <p:cNvSpPr>
            <a:spLocks/>
          </p:cNvSpPr>
          <p:nvPr userDrawn="1"/>
        </p:nvSpPr>
        <p:spPr bwMode="auto">
          <a:xfrm>
            <a:off x="6967352" y="4779265"/>
            <a:ext cx="234043" cy="240006"/>
          </a:xfrm>
          <a:custGeom>
            <a:avLst/>
            <a:gdLst>
              <a:gd name="T0" fmla="*/ 12 w 350"/>
              <a:gd name="T1" fmla="*/ 465 h 480"/>
              <a:gd name="T2" fmla="*/ 93 w 350"/>
              <a:gd name="T3" fmla="*/ 477 h 480"/>
              <a:gd name="T4" fmla="*/ 156 w 350"/>
              <a:gd name="T5" fmla="*/ 480 h 480"/>
              <a:gd name="T6" fmla="*/ 206 w 350"/>
              <a:gd name="T7" fmla="*/ 477 h 480"/>
              <a:gd name="T8" fmla="*/ 256 w 350"/>
              <a:gd name="T9" fmla="*/ 464 h 480"/>
              <a:gd name="T10" fmla="*/ 298 w 350"/>
              <a:gd name="T11" fmla="*/ 442 h 480"/>
              <a:gd name="T12" fmla="*/ 332 w 350"/>
              <a:gd name="T13" fmla="*/ 407 h 480"/>
              <a:gd name="T14" fmla="*/ 349 w 350"/>
              <a:gd name="T15" fmla="*/ 357 h 480"/>
              <a:gd name="T16" fmla="*/ 349 w 350"/>
              <a:gd name="T17" fmla="*/ 323 h 480"/>
              <a:gd name="T18" fmla="*/ 340 w 350"/>
              <a:gd name="T19" fmla="*/ 287 h 480"/>
              <a:gd name="T20" fmla="*/ 319 w 350"/>
              <a:gd name="T21" fmla="*/ 260 h 480"/>
              <a:gd name="T22" fmla="*/ 289 w 350"/>
              <a:gd name="T23" fmla="*/ 237 h 480"/>
              <a:gd name="T24" fmla="*/ 235 w 350"/>
              <a:gd name="T25" fmla="*/ 210 h 480"/>
              <a:gd name="T26" fmla="*/ 167 w 350"/>
              <a:gd name="T27" fmla="*/ 183 h 480"/>
              <a:gd name="T28" fmla="*/ 127 w 350"/>
              <a:gd name="T29" fmla="*/ 162 h 480"/>
              <a:gd name="T30" fmla="*/ 115 w 350"/>
              <a:gd name="T31" fmla="*/ 148 h 480"/>
              <a:gd name="T32" fmla="*/ 112 w 350"/>
              <a:gd name="T33" fmla="*/ 130 h 480"/>
              <a:gd name="T34" fmla="*/ 114 w 350"/>
              <a:gd name="T35" fmla="*/ 117 h 480"/>
              <a:gd name="T36" fmla="*/ 130 w 350"/>
              <a:gd name="T37" fmla="*/ 97 h 480"/>
              <a:gd name="T38" fmla="*/ 149 w 350"/>
              <a:gd name="T39" fmla="*/ 88 h 480"/>
              <a:gd name="T40" fmla="*/ 175 w 350"/>
              <a:gd name="T41" fmla="*/ 83 h 480"/>
              <a:gd name="T42" fmla="*/ 209 w 350"/>
              <a:gd name="T43" fmla="*/ 84 h 480"/>
              <a:gd name="T44" fmla="*/ 268 w 350"/>
              <a:gd name="T45" fmla="*/ 96 h 480"/>
              <a:gd name="T46" fmla="*/ 332 w 350"/>
              <a:gd name="T47" fmla="*/ 33 h 480"/>
              <a:gd name="T48" fmla="*/ 296 w 350"/>
              <a:gd name="T49" fmla="*/ 18 h 480"/>
              <a:gd name="T50" fmla="*/ 233 w 350"/>
              <a:gd name="T51" fmla="*/ 5 h 480"/>
              <a:gd name="T52" fmla="*/ 177 w 350"/>
              <a:gd name="T53" fmla="*/ 0 h 480"/>
              <a:gd name="T54" fmla="*/ 129 w 350"/>
              <a:gd name="T55" fmla="*/ 5 h 480"/>
              <a:gd name="T56" fmla="*/ 85 w 350"/>
              <a:gd name="T57" fmla="*/ 20 h 480"/>
              <a:gd name="T58" fmla="*/ 47 w 350"/>
              <a:gd name="T59" fmla="*/ 44 h 480"/>
              <a:gd name="T60" fmla="*/ 21 w 350"/>
              <a:gd name="T61" fmla="*/ 77 h 480"/>
              <a:gd name="T62" fmla="*/ 7 w 350"/>
              <a:gd name="T63" fmla="*/ 120 h 480"/>
              <a:gd name="T64" fmla="*/ 7 w 350"/>
              <a:gd name="T65" fmla="*/ 153 h 480"/>
              <a:gd name="T66" fmla="*/ 21 w 350"/>
              <a:gd name="T67" fmla="*/ 196 h 480"/>
              <a:gd name="T68" fmla="*/ 47 w 350"/>
              <a:gd name="T69" fmla="*/ 227 h 480"/>
              <a:gd name="T70" fmla="*/ 82 w 350"/>
              <a:gd name="T71" fmla="*/ 250 h 480"/>
              <a:gd name="T72" fmla="*/ 134 w 350"/>
              <a:gd name="T73" fmla="*/ 272 h 480"/>
              <a:gd name="T74" fmla="*/ 192 w 350"/>
              <a:gd name="T75" fmla="*/ 293 h 480"/>
              <a:gd name="T76" fmla="*/ 230 w 350"/>
              <a:gd name="T77" fmla="*/ 314 h 480"/>
              <a:gd name="T78" fmla="*/ 243 w 350"/>
              <a:gd name="T79" fmla="*/ 332 h 480"/>
              <a:gd name="T80" fmla="*/ 244 w 350"/>
              <a:gd name="T81" fmla="*/ 343 h 480"/>
              <a:gd name="T82" fmla="*/ 238 w 350"/>
              <a:gd name="T83" fmla="*/ 368 h 480"/>
              <a:gd name="T84" fmla="*/ 227 w 350"/>
              <a:gd name="T85" fmla="*/ 381 h 480"/>
              <a:gd name="T86" fmla="*/ 207 w 350"/>
              <a:gd name="T87" fmla="*/ 390 h 480"/>
              <a:gd name="T88" fmla="*/ 177 w 350"/>
              <a:gd name="T89" fmla="*/ 396 h 480"/>
              <a:gd name="T90" fmla="*/ 127 w 350"/>
              <a:gd name="T91" fmla="*/ 397 h 480"/>
              <a:gd name="T92" fmla="*/ 31 w 350"/>
              <a:gd name="T93" fmla="*/ 385 h 4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350" h="480">
                <a:moveTo>
                  <a:pt x="0" y="463"/>
                </a:moveTo>
                <a:lnTo>
                  <a:pt x="0" y="463"/>
                </a:lnTo>
                <a:lnTo>
                  <a:pt x="12" y="465"/>
                </a:lnTo>
                <a:lnTo>
                  <a:pt x="44" y="471"/>
                </a:lnTo>
                <a:lnTo>
                  <a:pt x="67" y="474"/>
                </a:lnTo>
                <a:lnTo>
                  <a:pt x="93" y="477"/>
                </a:lnTo>
                <a:lnTo>
                  <a:pt x="123" y="479"/>
                </a:lnTo>
                <a:lnTo>
                  <a:pt x="156" y="480"/>
                </a:lnTo>
                <a:lnTo>
                  <a:pt x="156" y="480"/>
                </a:lnTo>
                <a:lnTo>
                  <a:pt x="173" y="479"/>
                </a:lnTo>
                <a:lnTo>
                  <a:pt x="189" y="478"/>
                </a:lnTo>
                <a:lnTo>
                  <a:pt x="206" y="477"/>
                </a:lnTo>
                <a:lnTo>
                  <a:pt x="222" y="473"/>
                </a:lnTo>
                <a:lnTo>
                  <a:pt x="240" y="470"/>
                </a:lnTo>
                <a:lnTo>
                  <a:pt x="256" y="464"/>
                </a:lnTo>
                <a:lnTo>
                  <a:pt x="271" y="458"/>
                </a:lnTo>
                <a:lnTo>
                  <a:pt x="286" y="451"/>
                </a:lnTo>
                <a:lnTo>
                  <a:pt x="298" y="442"/>
                </a:lnTo>
                <a:lnTo>
                  <a:pt x="311" y="432"/>
                </a:lnTo>
                <a:lnTo>
                  <a:pt x="322" y="420"/>
                </a:lnTo>
                <a:lnTo>
                  <a:pt x="332" y="407"/>
                </a:lnTo>
                <a:lnTo>
                  <a:pt x="340" y="392"/>
                </a:lnTo>
                <a:lnTo>
                  <a:pt x="345" y="375"/>
                </a:lnTo>
                <a:lnTo>
                  <a:pt x="349" y="357"/>
                </a:lnTo>
                <a:lnTo>
                  <a:pt x="350" y="337"/>
                </a:lnTo>
                <a:lnTo>
                  <a:pt x="350" y="337"/>
                </a:lnTo>
                <a:lnTo>
                  <a:pt x="349" y="323"/>
                </a:lnTo>
                <a:lnTo>
                  <a:pt x="348" y="310"/>
                </a:lnTo>
                <a:lnTo>
                  <a:pt x="344" y="299"/>
                </a:lnTo>
                <a:lnTo>
                  <a:pt x="340" y="287"/>
                </a:lnTo>
                <a:lnTo>
                  <a:pt x="334" y="278"/>
                </a:lnTo>
                <a:lnTo>
                  <a:pt x="327" y="268"/>
                </a:lnTo>
                <a:lnTo>
                  <a:pt x="319" y="260"/>
                </a:lnTo>
                <a:lnTo>
                  <a:pt x="311" y="252"/>
                </a:lnTo>
                <a:lnTo>
                  <a:pt x="301" y="243"/>
                </a:lnTo>
                <a:lnTo>
                  <a:pt x="289" y="237"/>
                </a:lnTo>
                <a:lnTo>
                  <a:pt x="278" y="228"/>
                </a:lnTo>
                <a:lnTo>
                  <a:pt x="264" y="223"/>
                </a:lnTo>
                <a:lnTo>
                  <a:pt x="235" y="210"/>
                </a:lnTo>
                <a:lnTo>
                  <a:pt x="203" y="197"/>
                </a:lnTo>
                <a:lnTo>
                  <a:pt x="203" y="197"/>
                </a:lnTo>
                <a:lnTo>
                  <a:pt x="167" y="183"/>
                </a:lnTo>
                <a:lnTo>
                  <a:pt x="152" y="177"/>
                </a:lnTo>
                <a:lnTo>
                  <a:pt x="138" y="170"/>
                </a:lnTo>
                <a:lnTo>
                  <a:pt x="127" y="162"/>
                </a:lnTo>
                <a:lnTo>
                  <a:pt x="122" y="157"/>
                </a:lnTo>
                <a:lnTo>
                  <a:pt x="119" y="152"/>
                </a:lnTo>
                <a:lnTo>
                  <a:pt x="115" y="148"/>
                </a:lnTo>
                <a:lnTo>
                  <a:pt x="113" y="142"/>
                </a:lnTo>
                <a:lnTo>
                  <a:pt x="112" y="136"/>
                </a:lnTo>
                <a:lnTo>
                  <a:pt x="112" y="130"/>
                </a:lnTo>
                <a:lnTo>
                  <a:pt x="112" y="130"/>
                </a:lnTo>
                <a:lnTo>
                  <a:pt x="112" y="123"/>
                </a:lnTo>
                <a:lnTo>
                  <a:pt x="114" y="117"/>
                </a:lnTo>
                <a:lnTo>
                  <a:pt x="119" y="108"/>
                </a:lnTo>
                <a:lnTo>
                  <a:pt x="126" y="100"/>
                </a:lnTo>
                <a:lnTo>
                  <a:pt x="130" y="97"/>
                </a:lnTo>
                <a:lnTo>
                  <a:pt x="135" y="93"/>
                </a:lnTo>
                <a:lnTo>
                  <a:pt x="142" y="91"/>
                </a:lnTo>
                <a:lnTo>
                  <a:pt x="149" y="88"/>
                </a:lnTo>
                <a:lnTo>
                  <a:pt x="157" y="85"/>
                </a:lnTo>
                <a:lnTo>
                  <a:pt x="165" y="84"/>
                </a:lnTo>
                <a:lnTo>
                  <a:pt x="175" y="83"/>
                </a:lnTo>
                <a:lnTo>
                  <a:pt x="187" y="83"/>
                </a:lnTo>
                <a:lnTo>
                  <a:pt x="187" y="83"/>
                </a:lnTo>
                <a:lnTo>
                  <a:pt x="209" y="84"/>
                </a:lnTo>
                <a:lnTo>
                  <a:pt x="230" y="87"/>
                </a:lnTo>
                <a:lnTo>
                  <a:pt x="250" y="91"/>
                </a:lnTo>
                <a:lnTo>
                  <a:pt x="268" y="96"/>
                </a:lnTo>
                <a:lnTo>
                  <a:pt x="295" y="105"/>
                </a:lnTo>
                <a:lnTo>
                  <a:pt x="305" y="110"/>
                </a:lnTo>
                <a:lnTo>
                  <a:pt x="332" y="33"/>
                </a:lnTo>
                <a:lnTo>
                  <a:pt x="332" y="33"/>
                </a:lnTo>
                <a:lnTo>
                  <a:pt x="311" y="24"/>
                </a:lnTo>
                <a:lnTo>
                  <a:pt x="296" y="18"/>
                </a:lnTo>
                <a:lnTo>
                  <a:pt x="278" y="14"/>
                </a:lnTo>
                <a:lnTo>
                  <a:pt x="257" y="8"/>
                </a:lnTo>
                <a:lnTo>
                  <a:pt x="233" y="5"/>
                </a:lnTo>
                <a:lnTo>
                  <a:pt x="206" y="1"/>
                </a:lnTo>
                <a:lnTo>
                  <a:pt x="177" y="0"/>
                </a:lnTo>
                <a:lnTo>
                  <a:pt x="177" y="0"/>
                </a:lnTo>
                <a:lnTo>
                  <a:pt x="161" y="1"/>
                </a:lnTo>
                <a:lnTo>
                  <a:pt x="145" y="2"/>
                </a:lnTo>
                <a:lnTo>
                  <a:pt x="129" y="5"/>
                </a:lnTo>
                <a:lnTo>
                  <a:pt x="114" y="9"/>
                </a:lnTo>
                <a:lnTo>
                  <a:pt x="99" y="14"/>
                </a:lnTo>
                <a:lnTo>
                  <a:pt x="85" y="20"/>
                </a:lnTo>
                <a:lnTo>
                  <a:pt x="72" y="27"/>
                </a:lnTo>
                <a:lnTo>
                  <a:pt x="59" y="35"/>
                </a:lnTo>
                <a:lnTo>
                  <a:pt x="47" y="44"/>
                </a:lnTo>
                <a:lnTo>
                  <a:pt x="37" y="53"/>
                </a:lnTo>
                <a:lnTo>
                  <a:pt x="28" y="65"/>
                </a:lnTo>
                <a:lnTo>
                  <a:pt x="21" y="77"/>
                </a:lnTo>
                <a:lnTo>
                  <a:pt x="14" y="90"/>
                </a:lnTo>
                <a:lnTo>
                  <a:pt x="9" y="105"/>
                </a:lnTo>
                <a:lnTo>
                  <a:pt x="7" y="120"/>
                </a:lnTo>
                <a:lnTo>
                  <a:pt x="6" y="137"/>
                </a:lnTo>
                <a:lnTo>
                  <a:pt x="6" y="137"/>
                </a:lnTo>
                <a:lnTo>
                  <a:pt x="7" y="153"/>
                </a:lnTo>
                <a:lnTo>
                  <a:pt x="9" y="168"/>
                </a:lnTo>
                <a:lnTo>
                  <a:pt x="14" y="183"/>
                </a:lnTo>
                <a:lnTo>
                  <a:pt x="21" y="196"/>
                </a:lnTo>
                <a:lnTo>
                  <a:pt x="28" y="208"/>
                </a:lnTo>
                <a:lnTo>
                  <a:pt x="37" y="218"/>
                </a:lnTo>
                <a:lnTo>
                  <a:pt x="47" y="227"/>
                </a:lnTo>
                <a:lnTo>
                  <a:pt x="58" y="235"/>
                </a:lnTo>
                <a:lnTo>
                  <a:pt x="69" y="243"/>
                </a:lnTo>
                <a:lnTo>
                  <a:pt x="82" y="250"/>
                </a:lnTo>
                <a:lnTo>
                  <a:pt x="95" y="257"/>
                </a:lnTo>
                <a:lnTo>
                  <a:pt x="107" y="263"/>
                </a:lnTo>
                <a:lnTo>
                  <a:pt x="134" y="272"/>
                </a:lnTo>
                <a:lnTo>
                  <a:pt x="160" y="282"/>
                </a:lnTo>
                <a:lnTo>
                  <a:pt x="160" y="282"/>
                </a:lnTo>
                <a:lnTo>
                  <a:pt x="192" y="293"/>
                </a:lnTo>
                <a:lnTo>
                  <a:pt x="207" y="299"/>
                </a:lnTo>
                <a:lnTo>
                  <a:pt x="220" y="306"/>
                </a:lnTo>
                <a:lnTo>
                  <a:pt x="230" y="314"/>
                </a:lnTo>
                <a:lnTo>
                  <a:pt x="237" y="322"/>
                </a:lnTo>
                <a:lnTo>
                  <a:pt x="241" y="327"/>
                </a:lnTo>
                <a:lnTo>
                  <a:pt x="243" y="332"/>
                </a:lnTo>
                <a:lnTo>
                  <a:pt x="244" y="337"/>
                </a:lnTo>
                <a:lnTo>
                  <a:pt x="244" y="343"/>
                </a:lnTo>
                <a:lnTo>
                  <a:pt x="244" y="343"/>
                </a:lnTo>
                <a:lnTo>
                  <a:pt x="244" y="353"/>
                </a:lnTo>
                <a:lnTo>
                  <a:pt x="241" y="363"/>
                </a:lnTo>
                <a:lnTo>
                  <a:pt x="238" y="368"/>
                </a:lnTo>
                <a:lnTo>
                  <a:pt x="235" y="373"/>
                </a:lnTo>
                <a:lnTo>
                  <a:pt x="232" y="376"/>
                </a:lnTo>
                <a:lnTo>
                  <a:pt x="227" y="381"/>
                </a:lnTo>
                <a:lnTo>
                  <a:pt x="221" y="384"/>
                </a:lnTo>
                <a:lnTo>
                  <a:pt x="214" y="388"/>
                </a:lnTo>
                <a:lnTo>
                  <a:pt x="207" y="390"/>
                </a:lnTo>
                <a:lnTo>
                  <a:pt x="198" y="392"/>
                </a:lnTo>
                <a:lnTo>
                  <a:pt x="188" y="395"/>
                </a:lnTo>
                <a:lnTo>
                  <a:pt x="177" y="396"/>
                </a:lnTo>
                <a:lnTo>
                  <a:pt x="151" y="397"/>
                </a:lnTo>
                <a:lnTo>
                  <a:pt x="151" y="397"/>
                </a:lnTo>
                <a:lnTo>
                  <a:pt x="127" y="397"/>
                </a:lnTo>
                <a:lnTo>
                  <a:pt x="104" y="395"/>
                </a:lnTo>
                <a:lnTo>
                  <a:pt x="61" y="390"/>
                </a:lnTo>
                <a:lnTo>
                  <a:pt x="31" y="385"/>
                </a:lnTo>
                <a:lnTo>
                  <a:pt x="20" y="383"/>
                </a:lnTo>
                <a:lnTo>
                  <a:pt x="0" y="463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rgbClr val="005EB8"/>
              </a:solidFill>
            </a:endParaRPr>
          </a:p>
        </p:txBody>
      </p:sp>
      <p:sp>
        <p:nvSpPr>
          <p:cNvPr id="51" name="Freeform 14"/>
          <p:cNvSpPr>
            <a:spLocks/>
          </p:cNvSpPr>
          <p:nvPr userDrawn="1"/>
        </p:nvSpPr>
        <p:spPr bwMode="auto">
          <a:xfrm>
            <a:off x="5993180" y="4819768"/>
            <a:ext cx="146027" cy="159004"/>
          </a:xfrm>
          <a:custGeom>
            <a:avLst/>
            <a:gdLst>
              <a:gd name="T0" fmla="*/ 0 w 219"/>
              <a:gd name="T1" fmla="*/ 8 h 316"/>
              <a:gd name="T2" fmla="*/ 0 w 219"/>
              <a:gd name="T3" fmla="*/ 8 h 316"/>
              <a:gd name="T4" fmla="*/ 16 w 219"/>
              <a:gd name="T5" fmla="*/ 5 h 316"/>
              <a:gd name="T6" fmla="*/ 36 w 219"/>
              <a:gd name="T7" fmla="*/ 2 h 316"/>
              <a:gd name="T8" fmla="*/ 59 w 219"/>
              <a:gd name="T9" fmla="*/ 0 h 316"/>
              <a:gd name="T10" fmla="*/ 83 w 219"/>
              <a:gd name="T11" fmla="*/ 0 h 316"/>
              <a:gd name="T12" fmla="*/ 83 w 219"/>
              <a:gd name="T13" fmla="*/ 0 h 316"/>
              <a:gd name="T14" fmla="*/ 98 w 219"/>
              <a:gd name="T15" fmla="*/ 0 h 316"/>
              <a:gd name="T16" fmla="*/ 111 w 219"/>
              <a:gd name="T17" fmla="*/ 1 h 316"/>
              <a:gd name="T18" fmla="*/ 124 w 219"/>
              <a:gd name="T19" fmla="*/ 5 h 316"/>
              <a:gd name="T20" fmla="*/ 137 w 219"/>
              <a:gd name="T21" fmla="*/ 8 h 316"/>
              <a:gd name="T22" fmla="*/ 149 w 219"/>
              <a:gd name="T23" fmla="*/ 13 h 316"/>
              <a:gd name="T24" fmla="*/ 159 w 219"/>
              <a:gd name="T25" fmla="*/ 18 h 316"/>
              <a:gd name="T26" fmla="*/ 170 w 219"/>
              <a:gd name="T27" fmla="*/ 26 h 316"/>
              <a:gd name="T28" fmla="*/ 180 w 219"/>
              <a:gd name="T29" fmla="*/ 35 h 316"/>
              <a:gd name="T30" fmla="*/ 188 w 219"/>
              <a:gd name="T31" fmla="*/ 45 h 316"/>
              <a:gd name="T32" fmla="*/ 196 w 219"/>
              <a:gd name="T33" fmla="*/ 55 h 316"/>
              <a:gd name="T34" fmla="*/ 203 w 219"/>
              <a:gd name="T35" fmla="*/ 68 h 316"/>
              <a:gd name="T36" fmla="*/ 208 w 219"/>
              <a:gd name="T37" fmla="*/ 83 h 316"/>
              <a:gd name="T38" fmla="*/ 213 w 219"/>
              <a:gd name="T39" fmla="*/ 98 h 316"/>
              <a:gd name="T40" fmla="*/ 216 w 219"/>
              <a:gd name="T41" fmla="*/ 115 h 316"/>
              <a:gd name="T42" fmla="*/ 218 w 219"/>
              <a:gd name="T43" fmla="*/ 134 h 316"/>
              <a:gd name="T44" fmla="*/ 219 w 219"/>
              <a:gd name="T45" fmla="*/ 155 h 316"/>
              <a:gd name="T46" fmla="*/ 219 w 219"/>
              <a:gd name="T47" fmla="*/ 155 h 316"/>
              <a:gd name="T48" fmla="*/ 219 w 219"/>
              <a:gd name="T49" fmla="*/ 174 h 316"/>
              <a:gd name="T50" fmla="*/ 218 w 219"/>
              <a:gd name="T51" fmla="*/ 193 h 316"/>
              <a:gd name="T52" fmla="*/ 215 w 219"/>
              <a:gd name="T53" fmla="*/ 210 h 316"/>
              <a:gd name="T54" fmla="*/ 212 w 219"/>
              <a:gd name="T55" fmla="*/ 226 h 316"/>
              <a:gd name="T56" fmla="*/ 208 w 219"/>
              <a:gd name="T57" fmla="*/ 241 h 316"/>
              <a:gd name="T58" fmla="*/ 204 w 219"/>
              <a:gd name="T59" fmla="*/ 254 h 316"/>
              <a:gd name="T60" fmla="*/ 197 w 219"/>
              <a:gd name="T61" fmla="*/ 266 h 316"/>
              <a:gd name="T62" fmla="*/ 190 w 219"/>
              <a:gd name="T63" fmla="*/ 277 h 316"/>
              <a:gd name="T64" fmla="*/ 181 w 219"/>
              <a:gd name="T65" fmla="*/ 286 h 316"/>
              <a:gd name="T66" fmla="*/ 170 w 219"/>
              <a:gd name="T67" fmla="*/ 294 h 316"/>
              <a:gd name="T68" fmla="*/ 159 w 219"/>
              <a:gd name="T69" fmla="*/ 301 h 316"/>
              <a:gd name="T70" fmla="*/ 145 w 219"/>
              <a:gd name="T71" fmla="*/ 307 h 316"/>
              <a:gd name="T72" fmla="*/ 130 w 219"/>
              <a:gd name="T73" fmla="*/ 310 h 316"/>
              <a:gd name="T74" fmla="*/ 113 w 219"/>
              <a:gd name="T75" fmla="*/ 314 h 316"/>
              <a:gd name="T76" fmla="*/ 95 w 219"/>
              <a:gd name="T77" fmla="*/ 316 h 316"/>
              <a:gd name="T78" fmla="*/ 74 w 219"/>
              <a:gd name="T79" fmla="*/ 316 h 316"/>
              <a:gd name="T80" fmla="*/ 74 w 219"/>
              <a:gd name="T81" fmla="*/ 316 h 316"/>
              <a:gd name="T82" fmla="*/ 47 w 219"/>
              <a:gd name="T83" fmla="*/ 315 h 316"/>
              <a:gd name="T84" fmla="*/ 23 w 219"/>
              <a:gd name="T85" fmla="*/ 314 h 316"/>
              <a:gd name="T86" fmla="*/ 0 w 219"/>
              <a:gd name="T87" fmla="*/ 311 h 316"/>
              <a:gd name="T88" fmla="*/ 0 w 219"/>
              <a:gd name="T89" fmla="*/ 8 h 3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219" h="316">
                <a:moveTo>
                  <a:pt x="0" y="8"/>
                </a:moveTo>
                <a:lnTo>
                  <a:pt x="0" y="8"/>
                </a:lnTo>
                <a:lnTo>
                  <a:pt x="16" y="5"/>
                </a:lnTo>
                <a:lnTo>
                  <a:pt x="36" y="2"/>
                </a:lnTo>
                <a:lnTo>
                  <a:pt x="59" y="0"/>
                </a:lnTo>
                <a:lnTo>
                  <a:pt x="83" y="0"/>
                </a:lnTo>
                <a:lnTo>
                  <a:pt x="83" y="0"/>
                </a:lnTo>
                <a:lnTo>
                  <a:pt x="98" y="0"/>
                </a:lnTo>
                <a:lnTo>
                  <a:pt x="111" y="1"/>
                </a:lnTo>
                <a:lnTo>
                  <a:pt x="124" y="5"/>
                </a:lnTo>
                <a:lnTo>
                  <a:pt x="137" y="8"/>
                </a:lnTo>
                <a:lnTo>
                  <a:pt x="149" y="13"/>
                </a:lnTo>
                <a:lnTo>
                  <a:pt x="159" y="18"/>
                </a:lnTo>
                <a:lnTo>
                  <a:pt x="170" y="26"/>
                </a:lnTo>
                <a:lnTo>
                  <a:pt x="180" y="35"/>
                </a:lnTo>
                <a:lnTo>
                  <a:pt x="188" y="45"/>
                </a:lnTo>
                <a:lnTo>
                  <a:pt x="196" y="55"/>
                </a:lnTo>
                <a:lnTo>
                  <a:pt x="203" y="68"/>
                </a:lnTo>
                <a:lnTo>
                  <a:pt x="208" y="83"/>
                </a:lnTo>
                <a:lnTo>
                  <a:pt x="213" y="98"/>
                </a:lnTo>
                <a:lnTo>
                  <a:pt x="216" y="115"/>
                </a:lnTo>
                <a:lnTo>
                  <a:pt x="218" y="134"/>
                </a:lnTo>
                <a:lnTo>
                  <a:pt x="219" y="155"/>
                </a:lnTo>
                <a:lnTo>
                  <a:pt x="219" y="155"/>
                </a:lnTo>
                <a:lnTo>
                  <a:pt x="219" y="174"/>
                </a:lnTo>
                <a:lnTo>
                  <a:pt x="218" y="193"/>
                </a:lnTo>
                <a:lnTo>
                  <a:pt x="215" y="210"/>
                </a:lnTo>
                <a:lnTo>
                  <a:pt x="212" y="226"/>
                </a:lnTo>
                <a:lnTo>
                  <a:pt x="208" y="241"/>
                </a:lnTo>
                <a:lnTo>
                  <a:pt x="204" y="254"/>
                </a:lnTo>
                <a:lnTo>
                  <a:pt x="197" y="266"/>
                </a:lnTo>
                <a:lnTo>
                  <a:pt x="190" y="277"/>
                </a:lnTo>
                <a:lnTo>
                  <a:pt x="181" y="286"/>
                </a:lnTo>
                <a:lnTo>
                  <a:pt x="170" y="294"/>
                </a:lnTo>
                <a:lnTo>
                  <a:pt x="159" y="301"/>
                </a:lnTo>
                <a:lnTo>
                  <a:pt x="145" y="307"/>
                </a:lnTo>
                <a:lnTo>
                  <a:pt x="130" y="310"/>
                </a:lnTo>
                <a:lnTo>
                  <a:pt x="113" y="314"/>
                </a:lnTo>
                <a:lnTo>
                  <a:pt x="95" y="316"/>
                </a:lnTo>
                <a:lnTo>
                  <a:pt x="74" y="316"/>
                </a:lnTo>
                <a:lnTo>
                  <a:pt x="74" y="316"/>
                </a:lnTo>
                <a:lnTo>
                  <a:pt x="47" y="315"/>
                </a:lnTo>
                <a:lnTo>
                  <a:pt x="23" y="314"/>
                </a:lnTo>
                <a:lnTo>
                  <a:pt x="0" y="311"/>
                </a:lnTo>
                <a:lnTo>
                  <a:pt x="0" y="8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rgbClr val="005EB8"/>
              </a:solidFill>
            </a:endParaRPr>
          </a:p>
        </p:txBody>
      </p:sp>
      <p:sp>
        <p:nvSpPr>
          <p:cNvPr id="52" name="Freeform 15"/>
          <p:cNvSpPr>
            <a:spLocks/>
          </p:cNvSpPr>
          <p:nvPr userDrawn="1"/>
        </p:nvSpPr>
        <p:spPr bwMode="auto">
          <a:xfrm>
            <a:off x="5923168" y="4779265"/>
            <a:ext cx="290053" cy="240006"/>
          </a:xfrm>
          <a:custGeom>
            <a:avLst/>
            <a:gdLst>
              <a:gd name="T0" fmla="*/ 194 w 434"/>
              <a:gd name="T1" fmla="*/ 0 h 480"/>
              <a:gd name="T2" fmla="*/ 194 w 434"/>
              <a:gd name="T3" fmla="*/ 0 h 480"/>
              <a:gd name="T4" fmla="*/ 170 w 434"/>
              <a:gd name="T5" fmla="*/ 1 h 480"/>
              <a:gd name="T6" fmla="*/ 145 w 434"/>
              <a:gd name="T7" fmla="*/ 2 h 480"/>
              <a:gd name="T8" fmla="*/ 120 w 434"/>
              <a:gd name="T9" fmla="*/ 5 h 480"/>
              <a:gd name="T10" fmla="*/ 94 w 434"/>
              <a:gd name="T11" fmla="*/ 8 h 480"/>
              <a:gd name="T12" fmla="*/ 68 w 434"/>
              <a:gd name="T13" fmla="*/ 12 h 480"/>
              <a:gd name="T14" fmla="*/ 44 w 434"/>
              <a:gd name="T15" fmla="*/ 16 h 480"/>
              <a:gd name="T16" fmla="*/ 21 w 434"/>
              <a:gd name="T17" fmla="*/ 22 h 480"/>
              <a:gd name="T18" fmla="*/ 0 w 434"/>
              <a:gd name="T19" fmla="*/ 29 h 480"/>
              <a:gd name="T20" fmla="*/ 0 w 434"/>
              <a:gd name="T21" fmla="*/ 465 h 480"/>
              <a:gd name="T22" fmla="*/ 0 w 434"/>
              <a:gd name="T23" fmla="*/ 465 h 480"/>
              <a:gd name="T24" fmla="*/ 18 w 434"/>
              <a:gd name="T25" fmla="*/ 468 h 480"/>
              <a:gd name="T26" fmla="*/ 38 w 434"/>
              <a:gd name="T27" fmla="*/ 471 h 480"/>
              <a:gd name="T28" fmla="*/ 83 w 434"/>
              <a:gd name="T29" fmla="*/ 475 h 480"/>
              <a:gd name="T30" fmla="*/ 132 w 434"/>
              <a:gd name="T31" fmla="*/ 479 h 480"/>
              <a:gd name="T32" fmla="*/ 175 w 434"/>
              <a:gd name="T33" fmla="*/ 480 h 480"/>
              <a:gd name="T34" fmla="*/ 175 w 434"/>
              <a:gd name="T35" fmla="*/ 480 h 480"/>
              <a:gd name="T36" fmla="*/ 210 w 434"/>
              <a:gd name="T37" fmla="*/ 479 h 480"/>
              <a:gd name="T38" fmla="*/ 240 w 434"/>
              <a:gd name="T39" fmla="*/ 477 h 480"/>
              <a:gd name="T40" fmla="*/ 269 w 434"/>
              <a:gd name="T41" fmla="*/ 472 h 480"/>
              <a:gd name="T42" fmla="*/ 295 w 434"/>
              <a:gd name="T43" fmla="*/ 465 h 480"/>
              <a:gd name="T44" fmla="*/ 318 w 434"/>
              <a:gd name="T45" fmla="*/ 458 h 480"/>
              <a:gd name="T46" fmla="*/ 340 w 434"/>
              <a:gd name="T47" fmla="*/ 448 h 480"/>
              <a:gd name="T48" fmla="*/ 349 w 434"/>
              <a:gd name="T49" fmla="*/ 442 h 480"/>
              <a:gd name="T50" fmla="*/ 358 w 434"/>
              <a:gd name="T51" fmla="*/ 436 h 480"/>
              <a:gd name="T52" fmla="*/ 367 w 434"/>
              <a:gd name="T53" fmla="*/ 429 h 480"/>
              <a:gd name="T54" fmla="*/ 376 w 434"/>
              <a:gd name="T55" fmla="*/ 422 h 480"/>
              <a:gd name="T56" fmla="*/ 382 w 434"/>
              <a:gd name="T57" fmla="*/ 414 h 480"/>
              <a:gd name="T58" fmla="*/ 389 w 434"/>
              <a:gd name="T59" fmla="*/ 406 h 480"/>
              <a:gd name="T60" fmla="*/ 396 w 434"/>
              <a:gd name="T61" fmla="*/ 398 h 480"/>
              <a:gd name="T62" fmla="*/ 402 w 434"/>
              <a:gd name="T63" fmla="*/ 389 h 480"/>
              <a:gd name="T64" fmla="*/ 407 w 434"/>
              <a:gd name="T65" fmla="*/ 378 h 480"/>
              <a:gd name="T66" fmla="*/ 412 w 434"/>
              <a:gd name="T67" fmla="*/ 369 h 480"/>
              <a:gd name="T68" fmla="*/ 420 w 434"/>
              <a:gd name="T69" fmla="*/ 346 h 480"/>
              <a:gd name="T70" fmla="*/ 426 w 434"/>
              <a:gd name="T71" fmla="*/ 322 h 480"/>
              <a:gd name="T72" fmla="*/ 431 w 434"/>
              <a:gd name="T73" fmla="*/ 297 h 480"/>
              <a:gd name="T74" fmla="*/ 433 w 434"/>
              <a:gd name="T75" fmla="*/ 268 h 480"/>
              <a:gd name="T76" fmla="*/ 434 w 434"/>
              <a:gd name="T77" fmla="*/ 237 h 480"/>
              <a:gd name="T78" fmla="*/ 434 w 434"/>
              <a:gd name="T79" fmla="*/ 237 h 480"/>
              <a:gd name="T80" fmla="*/ 433 w 434"/>
              <a:gd name="T81" fmla="*/ 210 h 480"/>
              <a:gd name="T82" fmla="*/ 430 w 434"/>
              <a:gd name="T83" fmla="*/ 183 h 480"/>
              <a:gd name="T84" fmla="*/ 425 w 434"/>
              <a:gd name="T85" fmla="*/ 160 h 480"/>
              <a:gd name="T86" fmla="*/ 418 w 434"/>
              <a:gd name="T87" fmla="*/ 137 h 480"/>
              <a:gd name="T88" fmla="*/ 409 w 434"/>
              <a:gd name="T89" fmla="*/ 117 h 480"/>
              <a:gd name="T90" fmla="*/ 397 w 434"/>
              <a:gd name="T91" fmla="*/ 97 h 480"/>
              <a:gd name="T92" fmla="*/ 385 w 434"/>
              <a:gd name="T93" fmla="*/ 80 h 480"/>
              <a:gd name="T94" fmla="*/ 370 w 434"/>
              <a:gd name="T95" fmla="*/ 63 h 480"/>
              <a:gd name="T96" fmla="*/ 354 w 434"/>
              <a:gd name="T97" fmla="*/ 48 h 480"/>
              <a:gd name="T98" fmla="*/ 335 w 434"/>
              <a:gd name="T99" fmla="*/ 36 h 480"/>
              <a:gd name="T100" fmla="*/ 316 w 434"/>
              <a:gd name="T101" fmla="*/ 25 h 480"/>
              <a:gd name="T102" fmla="*/ 294 w 434"/>
              <a:gd name="T103" fmla="*/ 16 h 480"/>
              <a:gd name="T104" fmla="*/ 271 w 434"/>
              <a:gd name="T105" fmla="*/ 9 h 480"/>
              <a:gd name="T106" fmla="*/ 247 w 434"/>
              <a:gd name="T107" fmla="*/ 5 h 480"/>
              <a:gd name="T108" fmla="*/ 220 w 434"/>
              <a:gd name="T109" fmla="*/ 1 h 480"/>
              <a:gd name="T110" fmla="*/ 194 w 434"/>
              <a:gd name="T111" fmla="*/ 0 h 4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434" h="480">
                <a:moveTo>
                  <a:pt x="194" y="0"/>
                </a:moveTo>
                <a:lnTo>
                  <a:pt x="194" y="0"/>
                </a:lnTo>
                <a:lnTo>
                  <a:pt x="170" y="1"/>
                </a:lnTo>
                <a:lnTo>
                  <a:pt x="145" y="2"/>
                </a:lnTo>
                <a:lnTo>
                  <a:pt x="120" y="5"/>
                </a:lnTo>
                <a:lnTo>
                  <a:pt x="94" y="8"/>
                </a:lnTo>
                <a:lnTo>
                  <a:pt x="68" y="12"/>
                </a:lnTo>
                <a:lnTo>
                  <a:pt x="44" y="16"/>
                </a:lnTo>
                <a:lnTo>
                  <a:pt x="21" y="22"/>
                </a:lnTo>
                <a:lnTo>
                  <a:pt x="0" y="29"/>
                </a:lnTo>
                <a:lnTo>
                  <a:pt x="0" y="465"/>
                </a:lnTo>
                <a:lnTo>
                  <a:pt x="0" y="465"/>
                </a:lnTo>
                <a:lnTo>
                  <a:pt x="18" y="468"/>
                </a:lnTo>
                <a:lnTo>
                  <a:pt x="38" y="471"/>
                </a:lnTo>
                <a:lnTo>
                  <a:pt x="83" y="475"/>
                </a:lnTo>
                <a:lnTo>
                  <a:pt x="132" y="479"/>
                </a:lnTo>
                <a:lnTo>
                  <a:pt x="175" y="480"/>
                </a:lnTo>
                <a:lnTo>
                  <a:pt x="175" y="480"/>
                </a:lnTo>
                <a:lnTo>
                  <a:pt x="210" y="479"/>
                </a:lnTo>
                <a:lnTo>
                  <a:pt x="240" y="477"/>
                </a:lnTo>
                <a:lnTo>
                  <a:pt x="269" y="472"/>
                </a:lnTo>
                <a:lnTo>
                  <a:pt x="295" y="465"/>
                </a:lnTo>
                <a:lnTo>
                  <a:pt x="318" y="458"/>
                </a:lnTo>
                <a:lnTo>
                  <a:pt x="340" y="448"/>
                </a:lnTo>
                <a:lnTo>
                  <a:pt x="349" y="442"/>
                </a:lnTo>
                <a:lnTo>
                  <a:pt x="358" y="436"/>
                </a:lnTo>
                <a:lnTo>
                  <a:pt x="367" y="429"/>
                </a:lnTo>
                <a:lnTo>
                  <a:pt x="376" y="422"/>
                </a:lnTo>
                <a:lnTo>
                  <a:pt x="382" y="414"/>
                </a:lnTo>
                <a:lnTo>
                  <a:pt x="389" y="406"/>
                </a:lnTo>
                <a:lnTo>
                  <a:pt x="396" y="398"/>
                </a:lnTo>
                <a:lnTo>
                  <a:pt x="402" y="389"/>
                </a:lnTo>
                <a:lnTo>
                  <a:pt x="407" y="378"/>
                </a:lnTo>
                <a:lnTo>
                  <a:pt x="412" y="369"/>
                </a:lnTo>
                <a:lnTo>
                  <a:pt x="420" y="346"/>
                </a:lnTo>
                <a:lnTo>
                  <a:pt x="426" y="322"/>
                </a:lnTo>
                <a:lnTo>
                  <a:pt x="431" y="297"/>
                </a:lnTo>
                <a:lnTo>
                  <a:pt x="433" y="268"/>
                </a:lnTo>
                <a:lnTo>
                  <a:pt x="434" y="237"/>
                </a:lnTo>
                <a:lnTo>
                  <a:pt x="434" y="237"/>
                </a:lnTo>
                <a:lnTo>
                  <a:pt x="433" y="210"/>
                </a:lnTo>
                <a:lnTo>
                  <a:pt x="430" y="183"/>
                </a:lnTo>
                <a:lnTo>
                  <a:pt x="425" y="160"/>
                </a:lnTo>
                <a:lnTo>
                  <a:pt x="418" y="137"/>
                </a:lnTo>
                <a:lnTo>
                  <a:pt x="409" y="117"/>
                </a:lnTo>
                <a:lnTo>
                  <a:pt x="397" y="97"/>
                </a:lnTo>
                <a:lnTo>
                  <a:pt x="385" y="80"/>
                </a:lnTo>
                <a:lnTo>
                  <a:pt x="370" y="63"/>
                </a:lnTo>
                <a:lnTo>
                  <a:pt x="354" y="48"/>
                </a:lnTo>
                <a:lnTo>
                  <a:pt x="335" y="36"/>
                </a:lnTo>
                <a:lnTo>
                  <a:pt x="316" y="25"/>
                </a:lnTo>
                <a:lnTo>
                  <a:pt x="294" y="16"/>
                </a:lnTo>
                <a:lnTo>
                  <a:pt x="271" y="9"/>
                </a:lnTo>
                <a:lnTo>
                  <a:pt x="247" y="5"/>
                </a:lnTo>
                <a:lnTo>
                  <a:pt x="220" y="1"/>
                </a:lnTo>
                <a:lnTo>
                  <a:pt x="194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rgbClr val="005EB8"/>
              </a:solidFill>
            </a:endParaRPr>
          </a:p>
        </p:txBody>
      </p:sp>
      <p:sp>
        <p:nvSpPr>
          <p:cNvPr id="31" name="Text Box 11"/>
          <p:cNvSpPr txBox="1">
            <a:spLocks noChangeArrowheads="1"/>
          </p:cNvSpPr>
          <p:nvPr userDrawn="1"/>
        </p:nvSpPr>
        <p:spPr bwMode="auto">
          <a:xfrm rot="-5400000">
            <a:off x="8831859" y="2848713"/>
            <a:ext cx="4996635" cy="20005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50000"/>
              </a:spcBef>
              <a:defRPr sz="2000" b="1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50000"/>
              </a:spcBef>
              <a:defRPr sz="2000" b="1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50000"/>
              </a:spcBef>
              <a:defRPr sz="2000" b="1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50000"/>
              </a:spcBef>
              <a:defRPr sz="2000" b="1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50000"/>
              </a:spcBef>
              <a:defRPr sz="2000" b="1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>
              <a:spcBef>
                <a:spcPct val="0"/>
              </a:spcBef>
              <a:defRPr/>
            </a:pPr>
            <a:r>
              <a:rPr lang="en-GB" sz="700" b="0" dirty="0" smtClean="0">
                <a:solidFill>
                  <a:srgbClr val="FFFFFF">
                    <a:lumMod val="65000"/>
                  </a:srgbClr>
                </a:solidFill>
                <a:latin typeface="Verdana"/>
              </a:rPr>
              <a:t>© 2013 Amadeus IT Group SA</a:t>
            </a:r>
          </a:p>
        </p:txBody>
      </p:sp>
      <p:sp>
        <p:nvSpPr>
          <p:cNvPr id="36" name="Freeform 5"/>
          <p:cNvSpPr>
            <a:spLocks noEditPoints="1"/>
          </p:cNvSpPr>
          <p:nvPr userDrawn="1"/>
        </p:nvSpPr>
        <p:spPr bwMode="auto">
          <a:xfrm>
            <a:off x="8573831" y="430237"/>
            <a:ext cx="2438439" cy="240006"/>
          </a:xfrm>
          <a:custGeom>
            <a:avLst/>
            <a:gdLst>
              <a:gd name="T0" fmla="*/ 2581 w 3657"/>
              <a:gd name="T1" fmla="*/ 475 h 480"/>
              <a:gd name="T2" fmla="*/ 2487 w 3657"/>
              <a:gd name="T3" fmla="*/ 398 h 480"/>
              <a:gd name="T4" fmla="*/ 2431 w 3657"/>
              <a:gd name="T5" fmla="*/ 85 h 480"/>
              <a:gd name="T6" fmla="*/ 2596 w 3657"/>
              <a:gd name="T7" fmla="*/ 6 h 480"/>
              <a:gd name="T8" fmla="*/ 2300 w 3657"/>
              <a:gd name="T9" fmla="*/ 457 h 480"/>
              <a:gd name="T10" fmla="*/ 688 w 3657"/>
              <a:gd name="T11" fmla="*/ 13 h 480"/>
              <a:gd name="T12" fmla="*/ 757 w 3657"/>
              <a:gd name="T13" fmla="*/ 396 h 480"/>
              <a:gd name="T14" fmla="*/ 829 w 3657"/>
              <a:gd name="T15" fmla="*/ 421 h 480"/>
              <a:gd name="T16" fmla="*/ 1024 w 3657"/>
              <a:gd name="T17" fmla="*/ 1 h 480"/>
              <a:gd name="T18" fmla="*/ 293 w 3657"/>
              <a:gd name="T19" fmla="*/ 373 h 480"/>
              <a:gd name="T20" fmla="*/ 129 w 3657"/>
              <a:gd name="T21" fmla="*/ 389 h 480"/>
              <a:gd name="T22" fmla="*/ 106 w 3657"/>
              <a:gd name="T23" fmla="*/ 310 h 480"/>
              <a:gd name="T24" fmla="*/ 293 w 3657"/>
              <a:gd name="T25" fmla="*/ 373 h 480"/>
              <a:gd name="T26" fmla="*/ 59 w 3657"/>
              <a:gd name="T27" fmla="*/ 114 h 480"/>
              <a:gd name="T28" fmla="*/ 263 w 3657"/>
              <a:gd name="T29" fmla="*/ 100 h 480"/>
              <a:gd name="T30" fmla="*/ 201 w 3657"/>
              <a:gd name="T31" fmla="*/ 197 h 480"/>
              <a:gd name="T32" fmla="*/ 10 w 3657"/>
              <a:gd name="T33" fmla="*/ 288 h 480"/>
              <a:gd name="T34" fmla="*/ 39 w 3657"/>
              <a:gd name="T35" fmla="*/ 442 h 480"/>
              <a:gd name="T36" fmla="*/ 185 w 3657"/>
              <a:gd name="T37" fmla="*/ 478 h 480"/>
              <a:gd name="T38" fmla="*/ 320 w 3657"/>
              <a:gd name="T39" fmla="*/ 453 h 480"/>
              <a:gd name="T40" fmla="*/ 373 w 3657"/>
              <a:gd name="T41" fmla="*/ 51 h 480"/>
              <a:gd name="T42" fmla="*/ 1485 w 3657"/>
              <a:gd name="T43" fmla="*/ 373 h 480"/>
              <a:gd name="T44" fmla="*/ 1315 w 3657"/>
              <a:gd name="T45" fmla="*/ 385 h 480"/>
              <a:gd name="T46" fmla="*/ 1300 w 3657"/>
              <a:gd name="T47" fmla="*/ 305 h 480"/>
              <a:gd name="T48" fmla="*/ 1423 w 3657"/>
              <a:gd name="T49" fmla="*/ 0 h 480"/>
              <a:gd name="T50" fmla="*/ 1263 w 3657"/>
              <a:gd name="T51" fmla="*/ 110 h 480"/>
              <a:gd name="T52" fmla="*/ 1461 w 3657"/>
              <a:gd name="T53" fmla="*/ 105 h 480"/>
              <a:gd name="T54" fmla="*/ 1364 w 3657"/>
              <a:gd name="T55" fmla="*/ 198 h 480"/>
              <a:gd name="T56" fmla="*/ 1198 w 3657"/>
              <a:gd name="T57" fmla="*/ 302 h 480"/>
              <a:gd name="T58" fmla="*/ 1241 w 3657"/>
              <a:gd name="T59" fmla="*/ 450 h 480"/>
              <a:gd name="T60" fmla="*/ 1403 w 3657"/>
              <a:gd name="T61" fmla="*/ 474 h 480"/>
              <a:gd name="T62" fmla="*/ 1524 w 3657"/>
              <a:gd name="T63" fmla="*/ 457 h 480"/>
              <a:gd name="T64" fmla="*/ 1555 w 3657"/>
              <a:gd name="T65" fmla="*/ 40 h 480"/>
              <a:gd name="T66" fmla="*/ 3055 w 3657"/>
              <a:gd name="T67" fmla="*/ 366 h 480"/>
              <a:gd name="T68" fmla="*/ 2900 w 3657"/>
              <a:gd name="T69" fmla="*/ 378 h 480"/>
              <a:gd name="T70" fmla="*/ 2852 w 3657"/>
              <a:gd name="T71" fmla="*/ 5 h 480"/>
              <a:gd name="T72" fmla="*/ 2779 w 3657"/>
              <a:gd name="T73" fmla="*/ 408 h 480"/>
              <a:gd name="T74" fmla="*/ 2940 w 3657"/>
              <a:gd name="T75" fmla="*/ 479 h 480"/>
              <a:gd name="T76" fmla="*/ 3108 w 3657"/>
              <a:gd name="T77" fmla="*/ 452 h 480"/>
              <a:gd name="T78" fmla="*/ 3307 w 3657"/>
              <a:gd name="T79" fmla="*/ 463 h 480"/>
              <a:gd name="T80" fmla="*/ 3529 w 3657"/>
              <a:gd name="T81" fmla="*/ 473 h 480"/>
              <a:gd name="T82" fmla="*/ 3657 w 3657"/>
              <a:gd name="T83" fmla="*/ 337 h 480"/>
              <a:gd name="T84" fmla="*/ 3585 w 3657"/>
              <a:gd name="T85" fmla="*/ 228 h 480"/>
              <a:gd name="T86" fmla="*/ 3420 w 3657"/>
              <a:gd name="T87" fmla="*/ 142 h 480"/>
              <a:gd name="T88" fmla="*/ 3464 w 3657"/>
              <a:gd name="T89" fmla="*/ 85 h 480"/>
              <a:gd name="T90" fmla="*/ 3639 w 3657"/>
              <a:gd name="T91" fmla="*/ 33 h 480"/>
              <a:gd name="T92" fmla="*/ 3421 w 3657"/>
              <a:gd name="T93" fmla="*/ 9 h 480"/>
              <a:gd name="T94" fmla="*/ 3313 w 3657"/>
              <a:gd name="T95" fmla="*/ 137 h 480"/>
              <a:gd name="T96" fmla="*/ 3402 w 3657"/>
              <a:gd name="T97" fmla="*/ 257 h 480"/>
              <a:gd name="T98" fmla="*/ 3551 w 3657"/>
              <a:gd name="T99" fmla="*/ 337 h 480"/>
              <a:gd name="T100" fmla="*/ 3505 w 3657"/>
              <a:gd name="T101" fmla="*/ 392 h 480"/>
              <a:gd name="T102" fmla="*/ 1845 w 3657"/>
              <a:gd name="T103" fmla="*/ 90 h 480"/>
              <a:gd name="T104" fmla="*/ 2015 w 3657"/>
              <a:gd name="T105" fmla="*/ 108 h 480"/>
              <a:gd name="T106" fmla="*/ 2063 w 3657"/>
              <a:gd name="T107" fmla="*/ 275 h 480"/>
              <a:gd name="T108" fmla="*/ 1958 w 3657"/>
              <a:gd name="T109" fmla="*/ 396 h 480"/>
              <a:gd name="T110" fmla="*/ 1860 w 3657"/>
              <a:gd name="T111" fmla="*/ 5 h 480"/>
              <a:gd name="T112" fmla="*/ 1915 w 3657"/>
              <a:gd name="T113" fmla="*/ 480 h 480"/>
              <a:gd name="T114" fmla="*/ 2122 w 3657"/>
              <a:gd name="T115" fmla="*/ 414 h 480"/>
              <a:gd name="T116" fmla="*/ 2173 w 3657"/>
              <a:gd name="T117" fmla="*/ 210 h 480"/>
              <a:gd name="T118" fmla="*/ 2011 w 3657"/>
              <a:gd name="T119" fmla="*/ 9 h 4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3657" h="480">
                <a:moveTo>
                  <a:pt x="2300" y="457"/>
                </a:moveTo>
                <a:lnTo>
                  <a:pt x="2300" y="457"/>
                </a:lnTo>
                <a:lnTo>
                  <a:pt x="2313" y="460"/>
                </a:lnTo>
                <a:lnTo>
                  <a:pt x="2352" y="468"/>
                </a:lnTo>
                <a:lnTo>
                  <a:pt x="2379" y="472"/>
                </a:lnTo>
                <a:lnTo>
                  <a:pt x="2410" y="477"/>
                </a:lnTo>
                <a:lnTo>
                  <a:pt x="2445" y="479"/>
                </a:lnTo>
                <a:lnTo>
                  <a:pt x="2482" y="480"/>
                </a:lnTo>
                <a:lnTo>
                  <a:pt x="2482" y="480"/>
                </a:lnTo>
                <a:lnTo>
                  <a:pt x="2520" y="479"/>
                </a:lnTo>
                <a:lnTo>
                  <a:pt x="2554" y="478"/>
                </a:lnTo>
                <a:lnTo>
                  <a:pt x="2581" y="475"/>
                </a:lnTo>
                <a:lnTo>
                  <a:pt x="2603" y="473"/>
                </a:lnTo>
                <a:lnTo>
                  <a:pt x="2633" y="470"/>
                </a:lnTo>
                <a:lnTo>
                  <a:pt x="2642" y="467"/>
                </a:lnTo>
                <a:lnTo>
                  <a:pt x="2642" y="388"/>
                </a:lnTo>
                <a:lnTo>
                  <a:pt x="2642" y="388"/>
                </a:lnTo>
                <a:lnTo>
                  <a:pt x="2633" y="389"/>
                </a:lnTo>
                <a:lnTo>
                  <a:pt x="2606" y="393"/>
                </a:lnTo>
                <a:lnTo>
                  <a:pt x="2564" y="397"/>
                </a:lnTo>
                <a:lnTo>
                  <a:pt x="2539" y="398"/>
                </a:lnTo>
                <a:lnTo>
                  <a:pt x="2511" y="398"/>
                </a:lnTo>
                <a:lnTo>
                  <a:pt x="2511" y="398"/>
                </a:lnTo>
                <a:lnTo>
                  <a:pt x="2487" y="398"/>
                </a:lnTo>
                <a:lnTo>
                  <a:pt x="2466" y="397"/>
                </a:lnTo>
                <a:lnTo>
                  <a:pt x="2432" y="393"/>
                </a:lnTo>
                <a:lnTo>
                  <a:pt x="2411" y="391"/>
                </a:lnTo>
                <a:lnTo>
                  <a:pt x="2403" y="390"/>
                </a:lnTo>
                <a:lnTo>
                  <a:pt x="2403" y="277"/>
                </a:lnTo>
                <a:lnTo>
                  <a:pt x="2610" y="277"/>
                </a:lnTo>
                <a:lnTo>
                  <a:pt x="2610" y="196"/>
                </a:lnTo>
                <a:lnTo>
                  <a:pt x="2403" y="196"/>
                </a:lnTo>
                <a:lnTo>
                  <a:pt x="2403" y="89"/>
                </a:lnTo>
                <a:lnTo>
                  <a:pt x="2403" y="89"/>
                </a:lnTo>
                <a:lnTo>
                  <a:pt x="2411" y="88"/>
                </a:lnTo>
                <a:lnTo>
                  <a:pt x="2431" y="85"/>
                </a:lnTo>
                <a:lnTo>
                  <a:pt x="2463" y="83"/>
                </a:lnTo>
                <a:lnTo>
                  <a:pt x="2504" y="82"/>
                </a:lnTo>
                <a:lnTo>
                  <a:pt x="2504" y="82"/>
                </a:lnTo>
                <a:lnTo>
                  <a:pt x="2530" y="82"/>
                </a:lnTo>
                <a:lnTo>
                  <a:pt x="2554" y="83"/>
                </a:lnTo>
                <a:lnTo>
                  <a:pt x="2595" y="87"/>
                </a:lnTo>
                <a:lnTo>
                  <a:pt x="2624" y="90"/>
                </a:lnTo>
                <a:lnTo>
                  <a:pt x="2634" y="92"/>
                </a:lnTo>
                <a:lnTo>
                  <a:pt x="2634" y="12"/>
                </a:lnTo>
                <a:lnTo>
                  <a:pt x="2634" y="12"/>
                </a:lnTo>
                <a:lnTo>
                  <a:pt x="2624" y="10"/>
                </a:lnTo>
                <a:lnTo>
                  <a:pt x="2596" y="6"/>
                </a:lnTo>
                <a:lnTo>
                  <a:pt x="2552" y="2"/>
                </a:lnTo>
                <a:lnTo>
                  <a:pt x="2524" y="1"/>
                </a:lnTo>
                <a:lnTo>
                  <a:pt x="2493" y="0"/>
                </a:lnTo>
                <a:lnTo>
                  <a:pt x="2493" y="0"/>
                </a:lnTo>
                <a:lnTo>
                  <a:pt x="2450" y="1"/>
                </a:lnTo>
                <a:lnTo>
                  <a:pt x="2413" y="3"/>
                </a:lnTo>
                <a:lnTo>
                  <a:pt x="2380" y="7"/>
                </a:lnTo>
                <a:lnTo>
                  <a:pt x="2352" y="10"/>
                </a:lnTo>
                <a:lnTo>
                  <a:pt x="2329" y="15"/>
                </a:lnTo>
                <a:lnTo>
                  <a:pt x="2313" y="17"/>
                </a:lnTo>
                <a:lnTo>
                  <a:pt x="2300" y="21"/>
                </a:lnTo>
                <a:lnTo>
                  <a:pt x="2300" y="457"/>
                </a:lnTo>
                <a:close/>
                <a:moveTo>
                  <a:pt x="818" y="276"/>
                </a:moveTo>
                <a:lnTo>
                  <a:pt x="818" y="276"/>
                </a:lnTo>
                <a:lnTo>
                  <a:pt x="813" y="288"/>
                </a:lnTo>
                <a:lnTo>
                  <a:pt x="810" y="302"/>
                </a:lnTo>
                <a:lnTo>
                  <a:pt x="810" y="302"/>
                </a:lnTo>
                <a:lnTo>
                  <a:pt x="805" y="288"/>
                </a:lnTo>
                <a:lnTo>
                  <a:pt x="802" y="276"/>
                </a:lnTo>
                <a:lnTo>
                  <a:pt x="710" y="44"/>
                </a:lnTo>
                <a:lnTo>
                  <a:pt x="710" y="44"/>
                </a:lnTo>
                <a:lnTo>
                  <a:pt x="703" y="31"/>
                </a:lnTo>
                <a:lnTo>
                  <a:pt x="696" y="21"/>
                </a:lnTo>
                <a:lnTo>
                  <a:pt x="688" y="13"/>
                </a:lnTo>
                <a:lnTo>
                  <a:pt x="679" y="8"/>
                </a:lnTo>
                <a:lnTo>
                  <a:pt x="667" y="3"/>
                </a:lnTo>
                <a:lnTo>
                  <a:pt x="655" y="1"/>
                </a:lnTo>
                <a:lnTo>
                  <a:pt x="641" y="1"/>
                </a:lnTo>
                <a:lnTo>
                  <a:pt x="625" y="0"/>
                </a:lnTo>
                <a:lnTo>
                  <a:pt x="625" y="0"/>
                </a:lnTo>
                <a:lnTo>
                  <a:pt x="596" y="1"/>
                </a:lnTo>
                <a:lnTo>
                  <a:pt x="577" y="2"/>
                </a:lnTo>
                <a:lnTo>
                  <a:pt x="530" y="473"/>
                </a:lnTo>
                <a:lnTo>
                  <a:pt x="635" y="473"/>
                </a:lnTo>
                <a:lnTo>
                  <a:pt x="658" y="157"/>
                </a:lnTo>
                <a:lnTo>
                  <a:pt x="757" y="396"/>
                </a:lnTo>
                <a:lnTo>
                  <a:pt x="757" y="396"/>
                </a:lnTo>
                <a:lnTo>
                  <a:pt x="760" y="403"/>
                </a:lnTo>
                <a:lnTo>
                  <a:pt x="765" y="408"/>
                </a:lnTo>
                <a:lnTo>
                  <a:pt x="770" y="413"/>
                </a:lnTo>
                <a:lnTo>
                  <a:pt x="775" y="417"/>
                </a:lnTo>
                <a:lnTo>
                  <a:pt x="782" y="419"/>
                </a:lnTo>
                <a:lnTo>
                  <a:pt x="790" y="421"/>
                </a:lnTo>
                <a:lnTo>
                  <a:pt x="800" y="422"/>
                </a:lnTo>
                <a:lnTo>
                  <a:pt x="810" y="422"/>
                </a:lnTo>
                <a:lnTo>
                  <a:pt x="810" y="422"/>
                </a:lnTo>
                <a:lnTo>
                  <a:pt x="820" y="422"/>
                </a:lnTo>
                <a:lnTo>
                  <a:pt x="829" y="421"/>
                </a:lnTo>
                <a:lnTo>
                  <a:pt x="837" y="419"/>
                </a:lnTo>
                <a:lnTo>
                  <a:pt x="844" y="417"/>
                </a:lnTo>
                <a:lnTo>
                  <a:pt x="850" y="413"/>
                </a:lnTo>
                <a:lnTo>
                  <a:pt x="855" y="408"/>
                </a:lnTo>
                <a:lnTo>
                  <a:pt x="858" y="403"/>
                </a:lnTo>
                <a:lnTo>
                  <a:pt x="862" y="396"/>
                </a:lnTo>
                <a:lnTo>
                  <a:pt x="961" y="157"/>
                </a:lnTo>
                <a:lnTo>
                  <a:pt x="984" y="473"/>
                </a:lnTo>
                <a:lnTo>
                  <a:pt x="1088" y="473"/>
                </a:lnTo>
                <a:lnTo>
                  <a:pt x="1041" y="2"/>
                </a:lnTo>
                <a:lnTo>
                  <a:pt x="1041" y="2"/>
                </a:lnTo>
                <a:lnTo>
                  <a:pt x="1024" y="1"/>
                </a:lnTo>
                <a:lnTo>
                  <a:pt x="994" y="0"/>
                </a:lnTo>
                <a:lnTo>
                  <a:pt x="994" y="0"/>
                </a:lnTo>
                <a:lnTo>
                  <a:pt x="978" y="1"/>
                </a:lnTo>
                <a:lnTo>
                  <a:pt x="964" y="1"/>
                </a:lnTo>
                <a:lnTo>
                  <a:pt x="951" y="3"/>
                </a:lnTo>
                <a:lnTo>
                  <a:pt x="941" y="8"/>
                </a:lnTo>
                <a:lnTo>
                  <a:pt x="931" y="13"/>
                </a:lnTo>
                <a:lnTo>
                  <a:pt x="923" y="21"/>
                </a:lnTo>
                <a:lnTo>
                  <a:pt x="916" y="31"/>
                </a:lnTo>
                <a:lnTo>
                  <a:pt x="910" y="44"/>
                </a:lnTo>
                <a:lnTo>
                  <a:pt x="818" y="276"/>
                </a:lnTo>
                <a:close/>
                <a:moveTo>
                  <a:pt x="293" y="373"/>
                </a:moveTo>
                <a:lnTo>
                  <a:pt x="293" y="373"/>
                </a:lnTo>
                <a:lnTo>
                  <a:pt x="271" y="380"/>
                </a:lnTo>
                <a:lnTo>
                  <a:pt x="242" y="389"/>
                </a:lnTo>
                <a:lnTo>
                  <a:pt x="225" y="392"/>
                </a:lnTo>
                <a:lnTo>
                  <a:pt x="209" y="396"/>
                </a:lnTo>
                <a:lnTo>
                  <a:pt x="193" y="398"/>
                </a:lnTo>
                <a:lnTo>
                  <a:pt x="177" y="398"/>
                </a:lnTo>
                <a:lnTo>
                  <a:pt x="177" y="398"/>
                </a:lnTo>
                <a:lnTo>
                  <a:pt x="162" y="398"/>
                </a:lnTo>
                <a:lnTo>
                  <a:pt x="147" y="396"/>
                </a:lnTo>
                <a:lnTo>
                  <a:pt x="135" y="391"/>
                </a:lnTo>
                <a:lnTo>
                  <a:pt x="129" y="389"/>
                </a:lnTo>
                <a:lnTo>
                  <a:pt x="123" y="385"/>
                </a:lnTo>
                <a:lnTo>
                  <a:pt x="118" y="381"/>
                </a:lnTo>
                <a:lnTo>
                  <a:pt x="114" y="377"/>
                </a:lnTo>
                <a:lnTo>
                  <a:pt x="110" y="372"/>
                </a:lnTo>
                <a:lnTo>
                  <a:pt x="107" y="366"/>
                </a:lnTo>
                <a:lnTo>
                  <a:pt x="105" y="360"/>
                </a:lnTo>
                <a:lnTo>
                  <a:pt x="104" y="353"/>
                </a:lnTo>
                <a:lnTo>
                  <a:pt x="102" y="345"/>
                </a:lnTo>
                <a:lnTo>
                  <a:pt x="101" y="337"/>
                </a:lnTo>
                <a:lnTo>
                  <a:pt x="101" y="337"/>
                </a:lnTo>
                <a:lnTo>
                  <a:pt x="102" y="323"/>
                </a:lnTo>
                <a:lnTo>
                  <a:pt x="106" y="310"/>
                </a:lnTo>
                <a:lnTo>
                  <a:pt x="108" y="305"/>
                </a:lnTo>
                <a:lnTo>
                  <a:pt x="112" y="299"/>
                </a:lnTo>
                <a:lnTo>
                  <a:pt x="116" y="294"/>
                </a:lnTo>
                <a:lnTo>
                  <a:pt x="120" y="290"/>
                </a:lnTo>
                <a:lnTo>
                  <a:pt x="125" y="286"/>
                </a:lnTo>
                <a:lnTo>
                  <a:pt x="131" y="283"/>
                </a:lnTo>
                <a:lnTo>
                  <a:pt x="138" y="279"/>
                </a:lnTo>
                <a:lnTo>
                  <a:pt x="145" y="277"/>
                </a:lnTo>
                <a:lnTo>
                  <a:pt x="163" y="273"/>
                </a:lnTo>
                <a:lnTo>
                  <a:pt x="183" y="271"/>
                </a:lnTo>
                <a:lnTo>
                  <a:pt x="293" y="268"/>
                </a:lnTo>
                <a:lnTo>
                  <a:pt x="293" y="373"/>
                </a:lnTo>
                <a:close/>
                <a:moveTo>
                  <a:pt x="231" y="0"/>
                </a:moveTo>
                <a:lnTo>
                  <a:pt x="231" y="0"/>
                </a:lnTo>
                <a:lnTo>
                  <a:pt x="198" y="1"/>
                </a:lnTo>
                <a:lnTo>
                  <a:pt x="166" y="5"/>
                </a:lnTo>
                <a:lnTo>
                  <a:pt x="136" y="8"/>
                </a:lnTo>
                <a:lnTo>
                  <a:pt x="109" y="14"/>
                </a:lnTo>
                <a:lnTo>
                  <a:pt x="86" y="20"/>
                </a:lnTo>
                <a:lnTo>
                  <a:pt x="66" y="25"/>
                </a:lnTo>
                <a:lnTo>
                  <a:pt x="49" y="31"/>
                </a:lnTo>
                <a:lnTo>
                  <a:pt x="37" y="37"/>
                </a:lnTo>
                <a:lnTo>
                  <a:pt x="59" y="114"/>
                </a:lnTo>
                <a:lnTo>
                  <a:pt x="59" y="114"/>
                </a:lnTo>
                <a:lnTo>
                  <a:pt x="71" y="110"/>
                </a:lnTo>
                <a:lnTo>
                  <a:pt x="104" y="102"/>
                </a:lnTo>
                <a:lnTo>
                  <a:pt x="125" y="97"/>
                </a:lnTo>
                <a:lnTo>
                  <a:pt x="150" y="92"/>
                </a:lnTo>
                <a:lnTo>
                  <a:pt x="175" y="90"/>
                </a:lnTo>
                <a:lnTo>
                  <a:pt x="201" y="89"/>
                </a:lnTo>
                <a:lnTo>
                  <a:pt x="201" y="89"/>
                </a:lnTo>
                <a:lnTo>
                  <a:pt x="222" y="90"/>
                </a:lnTo>
                <a:lnTo>
                  <a:pt x="240" y="92"/>
                </a:lnTo>
                <a:lnTo>
                  <a:pt x="248" y="95"/>
                </a:lnTo>
                <a:lnTo>
                  <a:pt x="257" y="97"/>
                </a:lnTo>
                <a:lnTo>
                  <a:pt x="263" y="100"/>
                </a:lnTo>
                <a:lnTo>
                  <a:pt x="269" y="105"/>
                </a:lnTo>
                <a:lnTo>
                  <a:pt x="275" y="110"/>
                </a:lnTo>
                <a:lnTo>
                  <a:pt x="280" y="114"/>
                </a:lnTo>
                <a:lnTo>
                  <a:pt x="283" y="121"/>
                </a:lnTo>
                <a:lnTo>
                  <a:pt x="286" y="128"/>
                </a:lnTo>
                <a:lnTo>
                  <a:pt x="289" y="135"/>
                </a:lnTo>
                <a:lnTo>
                  <a:pt x="291" y="144"/>
                </a:lnTo>
                <a:lnTo>
                  <a:pt x="292" y="153"/>
                </a:lnTo>
                <a:lnTo>
                  <a:pt x="292" y="164"/>
                </a:lnTo>
                <a:lnTo>
                  <a:pt x="292" y="197"/>
                </a:lnTo>
                <a:lnTo>
                  <a:pt x="201" y="197"/>
                </a:lnTo>
                <a:lnTo>
                  <a:pt x="201" y="197"/>
                </a:lnTo>
                <a:lnTo>
                  <a:pt x="174" y="198"/>
                </a:lnTo>
                <a:lnTo>
                  <a:pt x="148" y="201"/>
                </a:lnTo>
                <a:lnTo>
                  <a:pt x="125" y="204"/>
                </a:lnTo>
                <a:lnTo>
                  <a:pt x="105" y="210"/>
                </a:lnTo>
                <a:lnTo>
                  <a:pt x="86" y="216"/>
                </a:lnTo>
                <a:lnTo>
                  <a:pt x="69" y="224"/>
                </a:lnTo>
                <a:lnTo>
                  <a:pt x="55" y="232"/>
                </a:lnTo>
                <a:lnTo>
                  <a:pt x="43" y="242"/>
                </a:lnTo>
                <a:lnTo>
                  <a:pt x="32" y="253"/>
                </a:lnTo>
                <a:lnTo>
                  <a:pt x="23" y="264"/>
                </a:lnTo>
                <a:lnTo>
                  <a:pt x="16" y="276"/>
                </a:lnTo>
                <a:lnTo>
                  <a:pt x="10" y="288"/>
                </a:lnTo>
                <a:lnTo>
                  <a:pt x="6" y="302"/>
                </a:lnTo>
                <a:lnTo>
                  <a:pt x="2" y="316"/>
                </a:lnTo>
                <a:lnTo>
                  <a:pt x="1" y="330"/>
                </a:lnTo>
                <a:lnTo>
                  <a:pt x="0" y="344"/>
                </a:lnTo>
                <a:lnTo>
                  <a:pt x="0" y="344"/>
                </a:lnTo>
                <a:lnTo>
                  <a:pt x="1" y="362"/>
                </a:lnTo>
                <a:lnTo>
                  <a:pt x="3" y="380"/>
                </a:lnTo>
                <a:lnTo>
                  <a:pt x="8" y="395"/>
                </a:lnTo>
                <a:lnTo>
                  <a:pt x="14" y="408"/>
                </a:lnTo>
                <a:lnTo>
                  <a:pt x="22" y="421"/>
                </a:lnTo>
                <a:lnTo>
                  <a:pt x="30" y="433"/>
                </a:lnTo>
                <a:lnTo>
                  <a:pt x="39" y="442"/>
                </a:lnTo>
                <a:lnTo>
                  <a:pt x="51" y="450"/>
                </a:lnTo>
                <a:lnTo>
                  <a:pt x="61" y="458"/>
                </a:lnTo>
                <a:lnTo>
                  <a:pt x="74" y="464"/>
                </a:lnTo>
                <a:lnTo>
                  <a:pt x="86" y="468"/>
                </a:lnTo>
                <a:lnTo>
                  <a:pt x="100" y="473"/>
                </a:lnTo>
                <a:lnTo>
                  <a:pt x="114" y="475"/>
                </a:lnTo>
                <a:lnTo>
                  <a:pt x="128" y="478"/>
                </a:lnTo>
                <a:lnTo>
                  <a:pt x="141" y="479"/>
                </a:lnTo>
                <a:lnTo>
                  <a:pt x="155" y="480"/>
                </a:lnTo>
                <a:lnTo>
                  <a:pt x="155" y="480"/>
                </a:lnTo>
                <a:lnTo>
                  <a:pt x="170" y="479"/>
                </a:lnTo>
                <a:lnTo>
                  <a:pt x="185" y="478"/>
                </a:lnTo>
                <a:lnTo>
                  <a:pt x="213" y="474"/>
                </a:lnTo>
                <a:lnTo>
                  <a:pt x="236" y="468"/>
                </a:lnTo>
                <a:lnTo>
                  <a:pt x="255" y="462"/>
                </a:lnTo>
                <a:lnTo>
                  <a:pt x="271" y="456"/>
                </a:lnTo>
                <a:lnTo>
                  <a:pt x="284" y="450"/>
                </a:lnTo>
                <a:lnTo>
                  <a:pt x="292" y="445"/>
                </a:lnTo>
                <a:lnTo>
                  <a:pt x="297" y="444"/>
                </a:lnTo>
                <a:lnTo>
                  <a:pt x="297" y="444"/>
                </a:lnTo>
                <a:lnTo>
                  <a:pt x="299" y="445"/>
                </a:lnTo>
                <a:lnTo>
                  <a:pt x="304" y="447"/>
                </a:lnTo>
                <a:lnTo>
                  <a:pt x="311" y="450"/>
                </a:lnTo>
                <a:lnTo>
                  <a:pt x="320" y="453"/>
                </a:lnTo>
                <a:lnTo>
                  <a:pt x="332" y="457"/>
                </a:lnTo>
                <a:lnTo>
                  <a:pt x="350" y="460"/>
                </a:lnTo>
                <a:lnTo>
                  <a:pt x="370" y="462"/>
                </a:lnTo>
                <a:lnTo>
                  <a:pt x="397" y="463"/>
                </a:lnTo>
                <a:lnTo>
                  <a:pt x="397" y="137"/>
                </a:lnTo>
                <a:lnTo>
                  <a:pt x="397" y="137"/>
                </a:lnTo>
                <a:lnTo>
                  <a:pt x="397" y="119"/>
                </a:lnTo>
                <a:lnTo>
                  <a:pt x="395" y="103"/>
                </a:lnTo>
                <a:lnTo>
                  <a:pt x="391" y="88"/>
                </a:lnTo>
                <a:lnTo>
                  <a:pt x="387" y="74"/>
                </a:lnTo>
                <a:lnTo>
                  <a:pt x="380" y="62"/>
                </a:lnTo>
                <a:lnTo>
                  <a:pt x="373" y="51"/>
                </a:lnTo>
                <a:lnTo>
                  <a:pt x="364" y="40"/>
                </a:lnTo>
                <a:lnTo>
                  <a:pt x="353" y="32"/>
                </a:lnTo>
                <a:lnTo>
                  <a:pt x="343" y="24"/>
                </a:lnTo>
                <a:lnTo>
                  <a:pt x="330" y="17"/>
                </a:lnTo>
                <a:lnTo>
                  <a:pt x="316" y="13"/>
                </a:lnTo>
                <a:lnTo>
                  <a:pt x="301" y="8"/>
                </a:lnTo>
                <a:lnTo>
                  <a:pt x="285" y="5"/>
                </a:lnTo>
                <a:lnTo>
                  <a:pt x="268" y="2"/>
                </a:lnTo>
                <a:lnTo>
                  <a:pt x="251" y="1"/>
                </a:lnTo>
                <a:lnTo>
                  <a:pt x="231" y="0"/>
                </a:lnTo>
                <a:close/>
                <a:moveTo>
                  <a:pt x="1485" y="373"/>
                </a:moveTo>
                <a:lnTo>
                  <a:pt x="1485" y="373"/>
                </a:lnTo>
                <a:lnTo>
                  <a:pt x="1463" y="380"/>
                </a:lnTo>
                <a:lnTo>
                  <a:pt x="1433" y="389"/>
                </a:lnTo>
                <a:lnTo>
                  <a:pt x="1417" y="392"/>
                </a:lnTo>
                <a:lnTo>
                  <a:pt x="1400" y="396"/>
                </a:lnTo>
                <a:lnTo>
                  <a:pt x="1384" y="398"/>
                </a:lnTo>
                <a:lnTo>
                  <a:pt x="1369" y="398"/>
                </a:lnTo>
                <a:lnTo>
                  <a:pt x="1369" y="398"/>
                </a:lnTo>
                <a:lnTo>
                  <a:pt x="1353" y="398"/>
                </a:lnTo>
                <a:lnTo>
                  <a:pt x="1339" y="396"/>
                </a:lnTo>
                <a:lnTo>
                  <a:pt x="1325" y="391"/>
                </a:lnTo>
                <a:lnTo>
                  <a:pt x="1319" y="389"/>
                </a:lnTo>
                <a:lnTo>
                  <a:pt x="1315" y="385"/>
                </a:lnTo>
                <a:lnTo>
                  <a:pt x="1310" y="381"/>
                </a:lnTo>
                <a:lnTo>
                  <a:pt x="1306" y="377"/>
                </a:lnTo>
                <a:lnTo>
                  <a:pt x="1302" y="372"/>
                </a:lnTo>
                <a:lnTo>
                  <a:pt x="1299" y="366"/>
                </a:lnTo>
                <a:lnTo>
                  <a:pt x="1296" y="360"/>
                </a:lnTo>
                <a:lnTo>
                  <a:pt x="1294" y="353"/>
                </a:lnTo>
                <a:lnTo>
                  <a:pt x="1293" y="345"/>
                </a:lnTo>
                <a:lnTo>
                  <a:pt x="1293" y="337"/>
                </a:lnTo>
                <a:lnTo>
                  <a:pt x="1293" y="337"/>
                </a:lnTo>
                <a:lnTo>
                  <a:pt x="1294" y="323"/>
                </a:lnTo>
                <a:lnTo>
                  <a:pt x="1298" y="310"/>
                </a:lnTo>
                <a:lnTo>
                  <a:pt x="1300" y="305"/>
                </a:lnTo>
                <a:lnTo>
                  <a:pt x="1303" y="299"/>
                </a:lnTo>
                <a:lnTo>
                  <a:pt x="1307" y="294"/>
                </a:lnTo>
                <a:lnTo>
                  <a:pt x="1311" y="290"/>
                </a:lnTo>
                <a:lnTo>
                  <a:pt x="1317" y="286"/>
                </a:lnTo>
                <a:lnTo>
                  <a:pt x="1323" y="283"/>
                </a:lnTo>
                <a:lnTo>
                  <a:pt x="1330" y="279"/>
                </a:lnTo>
                <a:lnTo>
                  <a:pt x="1337" y="277"/>
                </a:lnTo>
                <a:lnTo>
                  <a:pt x="1354" y="273"/>
                </a:lnTo>
                <a:lnTo>
                  <a:pt x="1375" y="271"/>
                </a:lnTo>
                <a:lnTo>
                  <a:pt x="1485" y="268"/>
                </a:lnTo>
                <a:lnTo>
                  <a:pt x="1485" y="373"/>
                </a:lnTo>
                <a:close/>
                <a:moveTo>
                  <a:pt x="1423" y="0"/>
                </a:moveTo>
                <a:lnTo>
                  <a:pt x="1423" y="0"/>
                </a:lnTo>
                <a:lnTo>
                  <a:pt x="1388" y="1"/>
                </a:lnTo>
                <a:lnTo>
                  <a:pt x="1357" y="5"/>
                </a:lnTo>
                <a:lnTo>
                  <a:pt x="1328" y="8"/>
                </a:lnTo>
                <a:lnTo>
                  <a:pt x="1301" y="14"/>
                </a:lnTo>
                <a:lnTo>
                  <a:pt x="1278" y="20"/>
                </a:lnTo>
                <a:lnTo>
                  <a:pt x="1257" y="25"/>
                </a:lnTo>
                <a:lnTo>
                  <a:pt x="1241" y="31"/>
                </a:lnTo>
                <a:lnTo>
                  <a:pt x="1229" y="37"/>
                </a:lnTo>
                <a:lnTo>
                  <a:pt x="1250" y="114"/>
                </a:lnTo>
                <a:lnTo>
                  <a:pt x="1250" y="114"/>
                </a:lnTo>
                <a:lnTo>
                  <a:pt x="1263" y="110"/>
                </a:lnTo>
                <a:lnTo>
                  <a:pt x="1295" y="102"/>
                </a:lnTo>
                <a:lnTo>
                  <a:pt x="1316" y="97"/>
                </a:lnTo>
                <a:lnTo>
                  <a:pt x="1340" y="92"/>
                </a:lnTo>
                <a:lnTo>
                  <a:pt x="1365" y="90"/>
                </a:lnTo>
                <a:lnTo>
                  <a:pt x="1392" y="89"/>
                </a:lnTo>
                <a:lnTo>
                  <a:pt x="1392" y="89"/>
                </a:lnTo>
                <a:lnTo>
                  <a:pt x="1414" y="90"/>
                </a:lnTo>
                <a:lnTo>
                  <a:pt x="1432" y="92"/>
                </a:lnTo>
                <a:lnTo>
                  <a:pt x="1440" y="95"/>
                </a:lnTo>
                <a:lnTo>
                  <a:pt x="1447" y="97"/>
                </a:lnTo>
                <a:lnTo>
                  <a:pt x="1454" y="100"/>
                </a:lnTo>
                <a:lnTo>
                  <a:pt x="1461" y="105"/>
                </a:lnTo>
                <a:lnTo>
                  <a:pt x="1466" y="110"/>
                </a:lnTo>
                <a:lnTo>
                  <a:pt x="1470" y="114"/>
                </a:lnTo>
                <a:lnTo>
                  <a:pt x="1475" y="121"/>
                </a:lnTo>
                <a:lnTo>
                  <a:pt x="1478" y="128"/>
                </a:lnTo>
                <a:lnTo>
                  <a:pt x="1481" y="135"/>
                </a:lnTo>
                <a:lnTo>
                  <a:pt x="1482" y="144"/>
                </a:lnTo>
                <a:lnTo>
                  <a:pt x="1483" y="153"/>
                </a:lnTo>
                <a:lnTo>
                  <a:pt x="1484" y="164"/>
                </a:lnTo>
                <a:lnTo>
                  <a:pt x="1484" y="197"/>
                </a:lnTo>
                <a:lnTo>
                  <a:pt x="1392" y="197"/>
                </a:lnTo>
                <a:lnTo>
                  <a:pt x="1392" y="197"/>
                </a:lnTo>
                <a:lnTo>
                  <a:pt x="1364" y="198"/>
                </a:lnTo>
                <a:lnTo>
                  <a:pt x="1339" y="201"/>
                </a:lnTo>
                <a:lnTo>
                  <a:pt x="1316" y="204"/>
                </a:lnTo>
                <a:lnTo>
                  <a:pt x="1295" y="210"/>
                </a:lnTo>
                <a:lnTo>
                  <a:pt x="1277" y="216"/>
                </a:lnTo>
                <a:lnTo>
                  <a:pt x="1261" y="224"/>
                </a:lnTo>
                <a:lnTo>
                  <a:pt x="1247" y="232"/>
                </a:lnTo>
                <a:lnTo>
                  <a:pt x="1234" y="242"/>
                </a:lnTo>
                <a:lnTo>
                  <a:pt x="1223" y="253"/>
                </a:lnTo>
                <a:lnTo>
                  <a:pt x="1215" y="264"/>
                </a:lnTo>
                <a:lnTo>
                  <a:pt x="1207" y="276"/>
                </a:lnTo>
                <a:lnTo>
                  <a:pt x="1201" y="288"/>
                </a:lnTo>
                <a:lnTo>
                  <a:pt x="1198" y="302"/>
                </a:lnTo>
                <a:lnTo>
                  <a:pt x="1194" y="316"/>
                </a:lnTo>
                <a:lnTo>
                  <a:pt x="1192" y="330"/>
                </a:lnTo>
                <a:lnTo>
                  <a:pt x="1192" y="344"/>
                </a:lnTo>
                <a:lnTo>
                  <a:pt x="1192" y="344"/>
                </a:lnTo>
                <a:lnTo>
                  <a:pt x="1193" y="362"/>
                </a:lnTo>
                <a:lnTo>
                  <a:pt x="1195" y="380"/>
                </a:lnTo>
                <a:lnTo>
                  <a:pt x="1200" y="395"/>
                </a:lnTo>
                <a:lnTo>
                  <a:pt x="1206" y="408"/>
                </a:lnTo>
                <a:lnTo>
                  <a:pt x="1212" y="421"/>
                </a:lnTo>
                <a:lnTo>
                  <a:pt x="1222" y="433"/>
                </a:lnTo>
                <a:lnTo>
                  <a:pt x="1231" y="442"/>
                </a:lnTo>
                <a:lnTo>
                  <a:pt x="1241" y="450"/>
                </a:lnTo>
                <a:lnTo>
                  <a:pt x="1253" y="458"/>
                </a:lnTo>
                <a:lnTo>
                  <a:pt x="1265" y="464"/>
                </a:lnTo>
                <a:lnTo>
                  <a:pt x="1278" y="468"/>
                </a:lnTo>
                <a:lnTo>
                  <a:pt x="1291" y="473"/>
                </a:lnTo>
                <a:lnTo>
                  <a:pt x="1305" y="475"/>
                </a:lnTo>
                <a:lnTo>
                  <a:pt x="1318" y="478"/>
                </a:lnTo>
                <a:lnTo>
                  <a:pt x="1332" y="479"/>
                </a:lnTo>
                <a:lnTo>
                  <a:pt x="1346" y="480"/>
                </a:lnTo>
                <a:lnTo>
                  <a:pt x="1346" y="480"/>
                </a:lnTo>
                <a:lnTo>
                  <a:pt x="1362" y="479"/>
                </a:lnTo>
                <a:lnTo>
                  <a:pt x="1377" y="478"/>
                </a:lnTo>
                <a:lnTo>
                  <a:pt x="1403" y="474"/>
                </a:lnTo>
                <a:lnTo>
                  <a:pt x="1428" y="468"/>
                </a:lnTo>
                <a:lnTo>
                  <a:pt x="1447" y="462"/>
                </a:lnTo>
                <a:lnTo>
                  <a:pt x="1463" y="456"/>
                </a:lnTo>
                <a:lnTo>
                  <a:pt x="1476" y="450"/>
                </a:lnTo>
                <a:lnTo>
                  <a:pt x="1484" y="445"/>
                </a:lnTo>
                <a:lnTo>
                  <a:pt x="1489" y="444"/>
                </a:lnTo>
                <a:lnTo>
                  <a:pt x="1489" y="444"/>
                </a:lnTo>
                <a:lnTo>
                  <a:pt x="1491" y="445"/>
                </a:lnTo>
                <a:lnTo>
                  <a:pt x="1494" y="447"/>
                </a:lnTo>
                <a:lnTo>
                  <a:pt x="1501" y="450"/>
                </a:lnTo>
                <a:lnTo>
                  <a:pt x="1510" y="453"/>
                </a:lnTo>
                <a:lnTo>
                  <a:pt x="1524" y="457"/>
                </a:lnTo>
                <a:lnTo>
                  <a:pt x="1540" y="460"/>
                </a:lnTo>
                <a:lnTo>
                  <a:pt x="1562" y="462"/>
                </a:lnTo>
                <a:lnTo>
                  <a:pt x="1589" y="463"/>
                </a:lnTo>
                <a:lnTo>
                  <a:pt x="1589" y="137"/>
                </a:lnTo>
                <a:lnTo>
                  <a:pt x="1589" y="137"/>
                </a:lnTo>
                <a:lnTo>
                  <a:pt x="1589" y="119"/>
                </a:lnTo>
                <a:lnTo>
                  <a:pt x="1586" y="103"/>
                </a:lnTo>
                <a:lnTo>
                  <a:pt x="1583" y="88"/>
                </a:lnTo>
                <a:lnTo>
                  <a:pt x="1577" y="74"/>
                </a:lnTo>
                <a:lnTo>
                  <a:pt x="1571" y="62"/>
                </a:lnTo>
                <a:lnTo>
                  <a:pt x="1563" y="51"/>
                </a:lnTo>
                <a:lnTo>
                  <a:pt x="1555" y="40"/>
                </a:lnTo>
                <a:lnTo>
                  <a:pt x="1545" y="32"/>
                </a:lnTo>
                <a:lnTo>
                  <a:pt x="1533" y="24"/>
                </a:lnTo>
                <a:lnTo>
                  <a:pt x="1521" y="17"/>
                </a:lnTo>
                <a:lnTo>
                  <a:pt x="1508" y="13"/>
                </a:lnTo>
                <a:lnTo>
                  <a:pt x="1493" y="8"/>
                </a:lnTo>
                <a:lnTo>
                  <a:pt x="1477" y="5"/>
                </a:lnTo>
                <a:lnTo>
                  <a:pt x="1460" y="2"/>
                </a:lnTo>
                <a:lnTo>
                  <a:pt x="1441" y="1"/>
                </a:lnTo>
                <a:lnTo>
                  <a:pt x="1423" y="0"/>
                </a:lnTo>
                <a:close/>
                <a:moveTo>
                  <a:pt x="3080" y="355"/>
                </a:moveTo>
                <a:lnTo>
                  <a:pt x="3080" y="355"/>
                </a:lnTo>
                <a:lnTo>
                  <a:pt x="3055" y="366"/>
                </a:lnTo>
                <a:lnTo>
                  <a:pt x="3040" y="372"/>
                </a:lnTo>
                <a:lnTo>
                  <a:pt x="3024" y="376"/>
                </a:lnTo>
                <a:lnTo>
                  <a:pt x="3007" y="381"/>
                </a:lnTo>
                <a:lnTo>
                  <a:pt x="2989" y="384"/>
                </a:lnTo>
                <a:lnTo>
                  <a:pt x="2970" y="387"/>
                </a:lnTo>
                <a:lnTo>
                  <a:pt x="2951" y="388"/>
                </a:lnTo>
                <a:lnTo>
                  <a:pt x="2951" y="388"/>
                </a:lnTo>
                <a:lnTo>
                  <a:pt x="2938" y="388"/>
                </a:lnTo>
                <a:lnTo>
                  <a:pt x="2927" y="387"/>
                </a:lnTo>
                <a:lnTo>
                  <a:pt x="2916" y="384"/>
                </a:lnTo>
                <a:lnTo>
                  <a:pt x="2908" y="382"/>
                </a:lnTo>
                <a:lnTo>
                  <a:pt x="2900" y="378"/>
                </a:lnTo>
                <a:lnTo>
                  <a:pt x="2893" y="374"/>
                </a:lnTo>
                <a:lnTo>
                  <a:pt x="2887" y="368"/>
                </a:lnTo>
                <a:lnTo>
                  <a:pt x="2883" y="362"/>
                </a:lnTo>
                <a:lnTo>
                  <a:pt x="2878" y="355"/>
                </a:lnTo>
                <a:lnTo>
                  <a:pt x="2875" y="348"/>
                </a:lnTo>
                <a:lnTo>
                  <a:pt x="2872" y="339"/>
                </a:lnTo>
                <a:lnTo>
                  <a:pt x="2870" y="330"/>
                </a:lnTo>
                <a:lnTo>
                  <a:pt x="2868" y="308"/>
                </a:lnTo>
                <a:lnTo>
                  <a:pt x="2868" y="283"/>
                </a:lnTo>
                <a:lnTo>
                  <a:pt x="2868" y="5"/>
                </a:lnTo>
                <a:lnTo>
                  <a:pt x="2852" y="5"/>
                </a:lnTo>
                <a:lnTo>
                  <a:pt x="2852" y="5"/>
                </a:lnTo>
                <a:lnTo>
                  <a:pt x="2830" y="5"/>
                </a:lnTo>
                <a:lnTo>
                  <a:pt x="2803" y="7"/>
                </a:lnTo>
                <a:lnTo>
                  <a:pt x="2778" y="9"/>
                </a:lnTo>
                <a:lnTo>
                  <a:pt x="2763" y="12"/>
                </a:lnTo>
                <a:lnTo>
                  <a:pt x="2763" y="295"/>
                </a:lnTo>
                <a:lnTo>
                  <a:pt x="2763" y="295"/>
                </a:lnTo>
                <a:lnTo>
                  <a:pt x="2763" y="318"/>
                </a:lnTo>
                <a:lnTo>
                  <a:pt x="2764" y="339"/>
                </a:lnTo>
                <a:lnTo>
                  <a:pt x="2767" y="359"/>
                </a:lnTo>
                <a:lnTo>
                  <a:pt x="2769" y="377"/>
                </a:lnTo>
                <a:lnTo>
                  <a:pt x="2774" y="393"/>
                </a:lnTo>
                <a:lnTo>
                  <a:pt x="2779" y="408"/>
                </a:lnTo>
                <a:lnTo>
                  <a:pt x="2786" y="422"/>
                </a:lnTo>
                <a:lnTo>
                  <a:pt x="2794" y="434"/>
                </a:lnTo>
                <a:lnTo>
                  <a:pt x="2803" y="445"/>
                </a:lnTo>
                <a:lnTo>
                  <a:pt x="2815" y="455"/>
                </a:lnTo>
                <a:lnTo>
                  <a:pt x="2829" y="462"/>
                </a:lnTo>
                <a:lnTo>
                  <a:pt x="2843" y="468"/>
                </a:lnTo>
                <a:lnTo>
                  <a:pt x="2860" y="473"/>
                </a:lnTo>
                <a:lnTo>
                  <a:pt x="2878" y="477"/>
                </a:lnTo>
                <a:lnTo>
                  <a:pt x="2899" y="479"/>
                </a:lnTo>
                <a:lnTo>
                  <a:pt x="2922" y="480"/>
                </a:lnTo>
                <a:lnTo>
                  <a:pt x="2922" y="480"/>
                </a:lnTo>
                <a:lnTo>
                  <a:pt x="2940" y="479"/>
                </a:lnTo>
                <a:lnTo>
                  <a:pt x="2956" y="478"/>
                </a:lnTo>
                <a:lnTo>
                  <a:pt x="2973" y="477"/>
                </a:lnTo>
                <a:lnTo>
                  <a:pt x="2987" y="473"/>
                </a:lnTo>
                <a:lnTo>
                  <a:pt x="3014" y="467"/>
                </a:lnTo>
                <a:lnTo>
                  <a:pt x="3037" y="460"/>
                </a:lnTo>
                <a:lnTo>
                  <a:pt x="3055" y="453"/>
                </a:lnTo>
                <a:lnTo>
                  <a:pt x="3068" y="448"/>
                </a:lnTo>
                <a:lnTo>
                  <a:pt x="3082" y="442"/>
                </a:lnTo>
                <a:lnTo>
                  <a:pt x="3082" y="442"/>
                </a:lnTo>
                <a:lnTo>
                  <a:pt x="3089" y="445"/>
                </a:lnTo>
                <a:lnTo>
                  <a:pt x="3097" y="449"/>
                </a:lnTo>
                <a:lnTo>
                  <a:pt x="3108" y="452"/>
                </a:lnTo>
                <a:lnTo>
                  <a:pt x="3122" y="456"/>
                </a:lnTo>
                <a:lnTo>
                  <a:pt x="3139" y="459"/>
                </a:lnTo>
                <a:lnTo>
                  <a:pt x="3160" y="462"/>
                </a:lnTo>
                <a:lnTo>
                  <a:pt x="3184" y="463"/>
                </a:lnTo>
                <a:lnTo>
                  <a:pt x="3184" y="12"/>
                </a:lnTo>
                <a:lnTo>
                  <a:pt x="3184" y="12"/>
                </a:lnTo>
                <a:lnTo>
                  <a:pt x="3149" y="7"/>
                </a:lnTo>
                <a:lnTo>
                  <a:pt x="3123" y="6"/>
                </a:lnTo>
                <a:lnTo>
                  <a:pt x="3100" y="5"/>
                </a:lnTo>
                <a:lnTo>
                  <a:pt x="3080" y="5"/>
                </a:lnTo>
                <a:lnTo>
                  <a:pt x="3080" y="355"/>
                </a:lnTo>
                <a:close/>
                <a:moveTo>
                  <a:pt x="3307" y="463"/>
                </a:moveTo>
                <a:lnTo>
                  <a:pt x="3307" y="463"/>
                </a:lnTo>
                <a:lnTo>
                  <a:pt x="3319" y="465"/>
                </a:lnTo>
                <a:lnTo>
                  <a:pt x="3351" y="471"/>
                </a:lnTo>
                <a:lnTo>
                  <a:pt x="3374" y="474"/>
                </a:lnTo>
                <a:lnTo>
                  <a:pt x="3400" y="477"/>
                </a:lnTo>
                <a:lnTo>
                  <a:pt x="3430" y="479"/>
                </a:lnTo>
                <a:lnTo>
                  <a:pt x="3463" y="480"/>
                </a:lnTo>
                <a:lnTo>
                  <a:pt x="3463" y="480"/>
                </a:lnTo>
                <a:lnTo>
                  <a:pt x="3480" y="479"/>
                </a:lnTo>
                <a:lnTo>
                  <a:pt x="3496" y="478"/>
                </a:lnTo>
                <a:lnTo>
                  <a:pt x="3513" y="477"/>
                </a:lnTo>
                <a:lnTo>
                  <a:pt x="3529" y="473"/>
                </a:lnTo>
                <a:lnTo>
                  <a:pt x="3547" y="470"/>
                </a:lnTo>
                <a:lnTo>
                  <a:pt x="3563" y="464"/>
                </a:lnTo>
                <a:lnTo>
                  <a:pt x="3578" y="458"/>
                </a:lnTo>
                <a:lnTo>
                  <a:pt x="3593" y="451"/>
                </a:lnTo>
                <a:lnTo>
                  <a:pt x="3605" y="442"/>
                </a:lnTo>
                <a:lnTo>
                  <a:pt x="3618" y="432"/>
                </a:lnTo>
                <a:lnTo>
                  <a:pt x="3629" y="420"/>
                </a:lnTo>
                <a:lnTo>
                  <a:pt x="3639" y="407"/>
                </a:lnTo>
                <a:lnTo>
                  <a:pt x="3647" y="392"/>
                </a:lnTo>
                <a:lnTo>
                  <a:pt x="3652" y="375"/>
                </a:lnTo>
                <a:lnTo>
                  <a:pt x="3656" y="357"/>
                </a:lnTo>
                <a:lnTo>
                  <a:pt x="3657" y="337"/>
                </a:lnTo>
                <a:lnTo>
                  <a:pt x="3657" y="337"/>
                </a:lnTo>
                <a:lnTo>
                  <a:pt x="3656" y="323"/>
                </a:lnTo>
                <a:lnTo>
                  <a:pt x="3655" y="310"/>
                </a:lnTo>
                <a:lnTo>
                  <a:pt x="3651" y="299"/>
                </a:lnTo>
                <a:lnTo>
                  <a:pt x="3647" y="287"/>
                </a:lnTo>
                <a:lnTo>
                  <a:pt x="3641" y="278"/>
                </a:lnTo>
                <a:lnTo>
                  <a:pt x="3634" y="268"/>
                </a:lnTo>
                <a:lnTo>
                  <a:pt x="3626" y="260"/>
                </a:lnTo>
                <a:lnTo>
                  <a:pt x="3618" y="252"/>
                </a:lnTo>
                <a:lnTo>
                  <a:pt x="3608" y="243"/>
                </a:lnTo>
                <a:lnTo>
                  <a:pt x="3596" y="237"/>
                </a:lnTo>
                <a:lnTo>
                  <a:pt x="3585" y="228"/>
                </a:lnTo>
                <a:lnTo>
                  <a:pt x="3571" y="223"/>
                </a:lnTo>
                <a:lnTo>
                  <a:pt x="3542" y="210"/>
                </a:lnTo>
                <a:lnTo>
                  <a:pt x="3510" y="197"/>
                </a:lnTo>
                <a:lnTo>
                  <a:pt x="3510" y="197"/>
                </a:lnTo>
                <a:lnTo>
                  <a:pt x="3474" y="183"/>
                </a:lnTo>
                <a:lnTo>
                  <a:pt x="3459" y="177"/>
                </a:lnTo>
                <a:lnTo>
                  <a:pt x="3445" y="170"/>
                </a:lnTo>
                <a:lnTo>
                  <a:pt x="3434" y="162"/>
                </a:lnTo>
                <a:lnTo>
                  <a:pt x="3429" y="157"/>
                </a:lnTo>
                <a:lnTo>
                  <a:pt x="3426" y="152"/>
                </a:lnTo>
                <a:lnTo>
                  <a:pt x="3422" y="148"/>
                </a:lnTo>
                <a:lnTo>
                  <a:pt x="3420" y="142"/>
                </a:lnTo>
                <a:lnTo>
                  <a:pt x="3419" y="136"/>
                </a:lnTo>
                <a:lnTo>
                  <a:pt x="3419" y="130"/>
                </a:lnTo>
                <a:lnTo>
                  <a:pt x="3419" y="130"/>
                </a:lnTo>
                <a:lnTo>
                  <a:pt x="3419" y="123"/>
                </a:lnTo>
                <a:lnTo>
                  <a:pt x="3421" y="117"/>
                </a:lnTo>
                <a:lnTo>
                  <a:pt x="3426" y="108"/>
                </a:lnTo>
                <a:lnTo>
                  <a:pt x="3433" y="100"/>
                </a:lnTo>
                <a:lnTo>
                  <a:pt x="3437" y="97"/>
                </a:lnTo>
                <a:lnTo>
                  <a:pt x="3442" y="93"/>
                </a:lnTo>
                <a:lnTo>
                  <a:pt x="3449" y="91"/>
                </a:lnTo>
                <a:lnTo>
                  <a:pt x="3456" y="88"/>
                </a:lnTo>
                <a:lnTo>
                  <a:pt x="3464" y="85"/>
                </a:lnTo>
                <a:lnTo>
                  <a:pt x="3472" y="84"/>
                </a:lnTo>
                <a:lnTo>
                  <a:pt x="3482" y="83"/>
                </a:lnTo>
                <a:lnTo>
                  <a:pt x="3494" y="83"/>
                </a:lnTo>
                <a:lnTo>
                  <a:pt x="3494" y="83"/>
                </a:lnTo>
                <a:lnTo>
                  <a:pt x="3516" y="84"/>
                </a:lnTo>
                <a:lnTo>
                  <a:pt x="3537" y="87"/>
                </a:lnTo>
                <a:lnTo>
                  <a:pt x="3557" y="91"/>
                </a:lnTo>
                <a:lnTo>
                  <a:pt x="3575" y="96"/>
                </a:lnTo>
                <a:lnTo>
                  <a:pt x="3602" y="105"/>
                </a:lnTo>
                <a:lnTo>
                  <a:pt x="3612" y="110"/>
                </a:lnTo>
                <a:lnTo>
                  <a:pt x="3639" y="33"/>
                </a:lnTo>
                <a:lnTo>
                  <a:pt x="3639" y="33"/>
                </a:lnTo>
                <a:lnTo>
                  <a:pt x="3618" y="24"/>
                </a:lnTo>
                <a:lnTo>
                  <a:pt x="3603" y="18"/>
                </a:lnTo>
                <a:lnTo>
                  <a:pt x="3585" y="14"/>
                </a:lnTo>
                <a:lnTo>
                  <a:pt x="3564" y="8"/>
                </a:lnTo>
                <a:lnTo>
                  <a:pt x="3540" y="5"/>
                </a:lnTo>
                <a:lnTo>
                  <a:pt x="3513" y="1"/>
                </a:lnTo>
                <a:lnTo>
                  <a:pt x="3484" y="0"/>
                </a:lnTo>
                <a:lnTo>
                  <a:pt x="3484" y="0"/>
                </a:lnTo>
                <a:lnTo>
                  <a:pt x="3468" y="1"/>
                </a:lnTo>
                <a:lnTo>
                  <a:pt x="3452" y="2"/>
                </a:lnTo>
                <a:lnTo>
                  <a:pt x="3436" y="5"/>
                </a:lnTo>
                <a:lnTo>
                  <a:pt x="3421" y="9"/>
                </a:lnTo>
                <a:lnTo>
                  <a:pt x="3406" y="14"/>
                </a:lnTo>
                <a:lnTo>
                  <a:pt x="3392" y="20"/>
                </a:lnTo>
                <a:lnTo>
                  <a:pt x="3379" y="27"/>
                </a:lnTo>
                <a:lnTo>
                  <a:pt x="3366" y="35"/>
                </a:lnTo>
                <a:lnTo>
                  <a:pt x="3354" y="44"/>
                </a:lnTo>
                <a:lnTo>
                  <a:pt x="3344" y="53"/>
                </a:lnTo>
                <a:lnTo>
                  <a:pt x="3335" y="65"/>
                </a:lnTo>
                <a:lnTo>
                  <a:pt x="3328" y="77"/>
                </a:lnTo>
                <a:lnTo>
                  <a:pt x="3321" y="90"/>
                </a:lnTo>
                <a:lnTo>
                  <a:pt x="3316" y="105"/>
                </a:lnTo>
                <a:lnTo>
                  <a:pt x="3314" y="120"/>
                </a:lnTo>
                <a:lnTo>
                  <a:pt x="3313" y="137"/>
                </a:lnTo>
                <a:lnTo>
                  <a:pt x="3313" y="137"/>
                </a:lnTo>
                <a:lnTo>
                  <a:pt x="3314" y="153"/>
                </a:lnTo>
                <a:lnTo>
                  <a:pt x="3316" y="168"/>
                </a:lnTo>
                <a:lnTo>
                  <a:pt x="3321" y="183"/>
                </a:lnTo>
                <a:lnTo>
                  <a:pt x="3328" y="196"/>
                </a:lnTo>
                <a:lnTo>
                  <a:pt x="3335" y="208"/>
                </a:lnTo>
                <a:lnTo>
                  <a:pt x="3344" y="218"/>
                </a:lnTo>
                <a:lnTo>
                  <a:pt x="3354" y="227"/>
                </a:lnTo>
                <a:lnTo>
                  <a:pt x="3365" y="235"/>
                </a:lnTo>
                <a:lnTo>
                  <a:pt x="3376" y="243"/>
                </a:lnTo>
                <a:lnTo>
                  <a:pt x="3389" y="250"/>
                </a:lnTo>
                <a:lnTo>
                  <a:pt x="3402" y="257"/>
                </a:lnTo>
                <a:lnTo>
                  <a:pt x="3414" y="263"/>
                </a:lnTo>
                <a:lnTo>
                  <a:pt x="3441" y="272"/>
                </a:lnTo>
                <a:lnTo>
                  <a:pt x="3467" y="282"/>
                </a:lnTo>
                <a:lnTo>
                  <a:pt x="3467" y="282"/>
                </a:lnTo>
                <a:lnTo>
                  <a:pt x="3499" y="293"/>
                </a:lnTo>
                <a:lnTo>
                  <a:pt x="3514" y="299"/>
                </a:lnTo>
                <a:lnTo>
                  <a:pt x="3527" y="306"/>
                </a:lnTo>
                <a:lnTo>
                  <a:pt x="3537" y="314"/>
                </a:lnTo>
                <a:lnTo>
                  <a:pt x="3544" y="322"/>
                </a:lnTo>
                <a:lnTo>
                  <a:pt x="3548" y="327"/>
                </a:lnTo>
                <a:lnTo>
                  <a:pt x="3550" y="332"/>
                </a:lnTo>
                <a:lnTo>
                  <a:pt x="3551" y="337"/>
                </a:lnTo>
                <a:lnTo>
                  <a:pt x="3551" y="343"/>
                </a:lnTo>
                <a:lnTo>
                  <a:pt x="3551" y="343"/>
                </a:lnTo>
                <a:lnTo>
                  <a:pt x="3551" y="353"/>
                </a:lnTo>
                <a:lnTo>
                  <a:pt x="3548" y="363"/>
                </a:lnTo>
                <a:lnTo>
                  <a:pt x="3545" y="368"/>
                </a:lnTo>
                <a:lnTo>
                  <a:pt x="3542" y="373"/>
                </a:lnTo>
                <a:lnTo>
                  <a:pt x="3539" y="376"/>
                </a:lnTo>
                <a:lnTo>
                  <a:pt x="3534" y="381"/>
                </a:lnTo>
                <a:lnTo>
                  <a:pt x="3528" y="384"/>
                </a:lnTo>
                <a:lnTo>
                  <a:pt x="3521" y="388"/>
                </a:lnTo>
                <a:lnTo>
                  <a:pt x="3514" y="390"/>
                </a:lnTo>
                <a:lnTo>
                  <a:pt x="3505" y="392"/>
                </a:lnTo>
                <a:lnTo>
                  <a:pt x="3495" y="395"/>
                </a:lnTo>
                <a:lnTo>
                  <a:pt x="3484" y="396"/>
                </a:lnTo>
                <a:lnTo>
                  <a:pt x="3458" y="397"/>
                </a:lnTo>
                <a:lnTo>
                  <a:pt x="3458" y="397"/>
                </a:lnTo>
                <a:lnTo>
                  <a:pt x="3434" y="397"/>
                </a:lnTo>
                <a:lnTo>
                  <a:pt x="3411" y="395"/>
                </a:lnTo>
                <a:lnTo>
                  <a:pt x="3368" y="390"/>
                </a:lnTo>
                <a:lnTo>
                  <a:pt x="3338" y="385"/>
                </a:lnTo>
                <a:lnTo>
                  <a:pt x="3327" y="383"/>
                </a:lnTo>
                <a:lnTo>
                  <a:pt x="3307" y="463"/>
                </a:lnTo>
                <a:close/>
                <a:moveTo>
                  <a:pt x="1845" y="90"/>
                </a:moveTo>
                <a:lnTo>
                  <a:pt x="1845" y="90"/>
                </a:lnTo>
                <a:lnTo>
                  <a:pt x="1861" y="87"/>
                </a:lnTo>
                <a:lnTo>
                  <a:pt x="1881" y="84"/>
                </a:lnTo>
                <a:lnTo>
                  <a:pt x="1904" y="82"/>
                </a:lnTo>
                <a:lnTo>
                  <a:pt x="1928" y="82"/>
                </a:lnTo>
                <a:lnTo>
                  <a:pt x="1928" y="82"/>
                </a:lnTo>
                <a:lnTo>
                  <a:pt x="1943" y="82"/>
                </a:lnTo>
                <a:lnTo>
                  <a:pt x="1956" y="83"/>
                </a:lnTo>
                <a:lnTo>
                  <a:pt x="1969" y="87"/>
                </a:lnTo>
                <a:lnTo>
                  <a:pt x="1982" y="90"/>
                </a:lnTo>
                <a:lnTo>
                  <a:pt x="1994" y="95"/>
                </a:lnTo>
                <a:lnTo>
                  <a:pt x="2004" y="100"/>
                </a:lnTo>
                <a:lnTo>
                  <a:pt x="2015" y="108"/>
                </a:lnTo>
                <a:lnTo>
                  <a:pt x="2025" y="117"/>
                </a:lnTo>
                <a:lnTo>
                  <a:pt x="2033" y="127"/>
                </a:lnTo>
                <a:lnTo>
                  <a:pt x="2041" y="137"/>
                </a:lnTo>
                <a:lnTo>
                  <a:pt x="2048" y="150"/>
                </a:lnTo>
                <a:lnTo>
                  <a:pt x="2053" y="165"/>
                </a:lnTo>
                <a:lnTo>
                  <a:pt x="2058" y="180"/>
                </a:lnTo>
                <a:lnTo>
                  <a:pt x="2061" y="197"/>
                </a:lnTo>
                <a:lnTo>
                  <a:pt x="2063" y="216"/>
                </a:lnTo>
                <a:lnTo>
                  <a:pt x="2064" y="237"/>
                </a:lnTo>
                <a:lnTo>
                  <a:pt x="2064" y="237"/>
                </a:lnTo>
                <a:lnTo>
                  <a:pt x="2064" y="256"/>
                </a:lnTo>
                <a:lnTo>
                  <a:pt x="2063" y="275"/>
                </a:lnTo>
                <a:lnTo>
                  <a:pt x="2060" y="292"/>
                </a:lnTo>
                <a:lnTo>
                  <a:pt x="2057" y="308"/>
                </a:lnTo>
                <a:lnTo>
                  <a:pt x="2053" y="323"/>
                </a:lnTo>
                <a:lnTo>
                  <a:pt x="2049" y="336"/>
                </a:lnTo>
                <a:lnTo>
                  <a:pt x="2042" y="348"/>
                </a:lnTo>
                <a:lnTo>
                  <a:pt x="2035" y="359"/>
                </a:lnTo>
                <a:lnTo>
                  <a:pt x="2026" y="368"/>
                </a:lnTo>
                <a:lnTo>
                  <a:pt x="2015" y="376"/>
                </a:lnTo>
                <a:lnTo>
                  <a:pt x="2004" y="383"/>
                </a:lnTo>
                <a:lnTo>
                  <a:pt x="1990" y="389"/>
                </a:lnTo>
                <a:lnTo>
                  <a:pt x="1975" y="392"/>
                </a:lnTo>
                <a:lnTo>
                  <a:pt x="1958" y="396"/>
                </a:lnTo>
                <a:lnTo>
                  <a:pt x="1940" y="398"/>
                </a:lnTo>
                <a:lnTo>
                  <a:pt x="1919" y="398"/>
                </a:lnTo>
                <a:lnTo>
                  <a:pt x="1919" y="398"/>
                </a:lnTo>
                <a:lnTo>
                  <a:pt x="1892" y="397"/>
                </a:lnTo>
                <a:lnTo>
                  <a:pt x="1868" y="396"/>
                </a:lnTo>
                <a:lnTo>
                  <a:pt x="1845" y="393"/>
                </a:lnTo>
                <a:lnTo>
                  <a:pt x="1845" y="90"/>
                </a:lnTo>
                <a:close/>
                <a:moveTo>
                  <a:pt x="1934" y="0"/>
                </a:moveTo>
                <a:lnTo>
                  <a:pt x="1934" y="0"/>
                </a:lnTo>
                <a:lnTo>
                  <a:pt x="1910" y="1"/>
                </a:lnTo>
                <a:lnTo>
                  <a:pt x="1885" y="2"/>
                </a:lnTo>
                <a:lnTo>
                  <a:pt x="1860" y="5"/>
                </a:lnTo>
                <a:lnTo>
                  <a:pt x="1834" y="8"/>
                </a:lnTo>
                <a:lnTo>
                  <a:pt x="1808" y="12"/>
                </a:lnTo>
                <a:lnTo>
                  <a:pt x="1784" y="16"/>
                </a:lnTo>
                <a:lnTo>
                  <a:pt x="1761" y="22"/>
                </a:lnTo>
                <a:lnTo>
                  <a:pt x="1740" y="29"/>
                </a:lnTo>
                <a:lnTo>
                  <a:pt x="1740" y="465"/>
                </a:lnTo>
                <a:lnTo>
                  <a:pt x="1740" y="465"/>
                </a:lnTo>
                <a:lnTo>
                  <a:pt x="1758" y="468"/>
                </a:lnTo>
                <a:lnTo>
                  <a:pt x="1778" y="471"/>
                </a:lnTo>
                <a:lnTo>
                  <a:pt x="1823" y="475"/>
                </a:lnTo>
                <a:lnTo>
                  <a:pt x="1872" y="479"/>
                </a:lnTo>
                <a:lnTo>
                  <a:pt x="1915" y="480"/>
                </a:lnTo>
                <a:lnTo>
                  <a:pt x="1915" y="480"/>
                </a:lnTo>
                <a:lnTo>
                  <a:pt x="1950" y="479"/>
                </a:lnTo>
                <a:lnTo>
                  <a:pt x="1980" y="477"/>
                </a:lnTo>
                <a:lnTo>
                  <a:pt x="2009" y="472"/>
                </a:lnTo>
                <a:lnTo>
                  <a:pt x="2035" y="465"/>
                </a:lnTo>
                <a:lnTo>
                  <a:pt x="2058" y="458"/>
                </a:lnTo>
                <a:lnTo>
                  <a:pt x="2080" y="448"/>
                </a:lnTo>
                <a:lnTo>
                  <a:pt x="2089" y="442"/>
                </a:lnTo>
                <a:lnTo>
                  <a:pt x="2098" y="436"/>
                </a:lnTo>
                <a:lnTo>
                  <a:pt x="2107" y="429"/>
                </a:lnTo>
                <a:lnTo>
                  <a:pt x="2116" y="422"/>
                </a:lnTo>
                <a:lnTo>
                  <a:pt x="2122" y="414"/>
                </a:lnTo>
                <a:lnTo>
                  <a:pt x="2129" y="406"/>
                </a:lnTo>
                <a:lnTo>
                  <a:pt x="2136" y="398"/>
                </a:lnTo>
                <a:lnTo>
                  <a:pt x="2142" y="389"/>
                </a:lnTo>
                <a:lnTo>
                  <a:pt x="2147" y="378"/>
                </a:lnTo>
                <a:lnTo>
                  <a:pt x="2152" y="369"/>
                </a:lnTo>
                <a:lnTo>
                  <a:pt x="2160" y="346"/>
                </a:lnTo>
                <a:lnTo>
                  <a:pt x="2166" y="322"/>
                </a:lnTo>
                <a:lnTo>
                  <a:pt x="2171" y="297"/>
                </a:lnTo>
                <a:lnTo>
                  <a:pt x="2173" y="268"/>
                </a:lnTo>
                <a:lnTo>
                  <a:pt x="2174" y="237"/>
                </a:lnTo>
                <a:lnTo>
                  <a:pt x="2174" y="237"/>
                </a:lnTo>
                <a:lnTo>
                  <a:pt x="2173" y="210"/>
                </a:lnTo>
                <a:lnTo>
                  <a:pt x="2170" y="183"/>
                </a:lnTo>
                <a:lnTo>
                  <a:pt x="2165" y="160"/>
                </a:lnTo>
                <a:lnTo>
                  <a:pt x="2158" y="137"/>
                </a:lnTo>
                <a:lnTo>
                  <a:pt x="2149" y="117"/>
                </a:lnTo>
                <a:lnTo>
                  <a:pt x="2137" y="97"/>
                </a:lnTo>
                <a:lnTo>
                  <a:pt x="2125" y="80"/>
                </a:lnTo>
                <a:lnTo>
                  <a:pt x="2110" y="63"/>
                </a:lnTo>
                <a:lnTo>
                  <a:pt x="2094" y="48"/>
                </a:lnTo>
                <a:lnTo>
                  <a:pt x="2075" y="36"/>
                </a:lnTo>
                <a:lnTo>
                  <a:pt x="2056" y="25"/>
                </a:lnTo>
                <a:lnTo>
                  <a:pt x="2034" y="16"/>
                </a:lnTo>
                <a:lnTo>
                  <a:pt x="2011" y="9"/>
                </a:lnTo>
                <a:lnTo>
                  <a:pt x="1987" y="5"/>
                </a:lnTo>
                <a:lnTo>
                  <a:pt x="1960" y="1"/>
                </a:lnTo>
                <a:lnTo>
                  <a:pt x="1934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rgbClr val="005EB8"/>
              </a:solidFill>
            </a:endParaRPr>
          </a:p>
        </p:txBody>
      </p:sp>
      <p:grpSp>
        <p:nvGrpSpPr>
          <p:cNvPr id="39" name="Group 38"/>
          <p:cNvGrpSpPr/>
          <p:nvPr userDrawn="1"/>
        </p:nvGrpSpPr>
        <p:grpSpPr>
          <a:xfrm>
            <a:off x="53877" y="34260"/>
            <a:ext cx="1079675" cy="625849"/>
            <a:chOff x="8405820" y="36245"/>
            <a:chExt cx="856836" cy="662339"/>
          </a:xfrm>
        </p:grpSpPr>
        <p:grpSp>
          <p:nvGrpSpPr>
            <p:cNvPr id="40" name="Group 39"/>
            <p:cNvGrpSpPr/>
            <p:nvPr userDrawn="1"/>
          </p:nvGrpSpPr>
          <p:grpSpPr>
            <a:xfrm>
              <a:off x="8545513" y="36245"/>
              <a:ext cx="489905" cy="495602"/>
              <a:chOff x="7818438" y="101600"/>
              <a:chExt cx="546100" cy="552450"/>
            </a:xfrm>
          </p:grpSpPr>
          <p:sp>
            <p:nvSpPr>
              <p:cNvPr id="53" name="Freeform 5"/>
              <p:cNvSpPr>
                <a:spLocks noEditPoints="1"/>
              </p:cNvSpPr>
              <p:nvPr userDrawn="1"/>
            </p:nvSpPr>
            <p:spPr bwMode="auto">
              <a:xfrm>
                <a:off x="7818438" y="200025"/>
                <a:ext cx="546100" cy="454025"/>
              </a:xfrm>
              <a:custGeom>
                <a:avLst/>
                <a:gdLst>
                  <a:gd name="T0" fmla="*/ 56 w 344"/>
                  <a:gd name="T1" fmla="*/ 0 h 286"/>
                  <a:gd name="T2" fmla="*/ 44 w 344"/>
                  <a:gd name="T3" fmla="*/ 2 h 286"/>
                  <a:gd name="T4" fmla="*/ 24 w 344"/>
                  <a:gd name="T5" fmla="*/ 10 h 286"/>
                  <a:gd name="T6" fmla="*/ 10 w 344"/>
                  <a:gd name="T7" fmla="*/ 26 h 286"/>
                  <a:gd name="T8" fmla="*/ 2 w 344"/>
                  <a:gd name="T9" fmla="*/ 46 h 286"/>
                  <a:gd name="T10" fmla="*/ 0 w 344"/>
                  <a:gd name="T11" fmla="*/ 230 h 286"/>
                  <a:gd name="T12" fmla="*/ 2 w 344"/>
                  <a:gd name="T13" fmla="*/ 242 h 286"/>
                  <a:gd name="T14" fmla="*/ 10 w 344"/>
                  <a:gd name="T15" fmla="*/ 262 h 286"/>
                  <a:gd name="T16" fmla="*/ 24 w 344"/>
                  <a:gd name="T17" fmla="*/ 278 h 286"/>
                  <a:gd name="T18" fmla="*/ 44 w 344"/>
                  <a:gd name="T19" fmla="*/ 286 h 286"/>
                  <a:gd name="T20" fmla="*/ 288 w 344"/>
                  <a:gd name="T21" fmla="*/ 286 h 286"/>
                  <a:gd name="T22" fmla="*/ 300 w 344"/>
                  <a:gd name="T23" fmla="*/ 286 h 286"/>
                  <a:gd name="T24" fmla="*/ 320 w 344"/>
                  <a:gd name="T25" fmla="*/ 278 h 286"/>
                  <a:gd name="T26" fmla="*/ 334 w 344"/>
                  <a:gd name="T27" fmla="*/ 262 h 286"/>
                  <a:gd name="T28" fmla="*/ 344 w 344"/>
                  <a:gd name="T29" fmla="*/ 242 h 286"/>
                  <a:gd name="T30" fmla="*/ 344 w 344"/>
                  <a:gd name="T31" fmla="*/ 58 h 286"/>
                  <a:gd name="T32" fmla="*/ 344 w 344"/>
                  <a:gd name="T33" fmla="*/ 46 h 286"/>
                  <a:gd name="T34" fmla="*/ 334 w 344"/>
                  <a:gd name="T35" fmla="*/ 26 h 286"/>
                  <a:gd name="T36" fmla="*/ 320 w 344"/>
                  <a:gd name="T37" fmla="*/ 10 h 286"/>
                  <a:gd name="T38" fmla="*/ 300 w 344"/>
                  <a:gd name="T39" fmla="*/ 2 h 286"/>
                  <a:gd name="T40" fmla="*/ 288 w 344"/>
                  <a:gd name="T41" fmla="*/ 0 h 286"/>
                  <a:gd name="T42" fmla="*/ 148 w 344"/>
                  <a:gd name="T43" fmla="*/ 142 h 286"/>
                  <a:gd name="T44" fmla="*/ 144 w 344"/>
                  <a:gd name="T45" fmla="*/ 136 h 286"/>
                  <a:gd name="T46" fmla="*/ 136 w 344"/>
                  <a:gd name="T47" fmla="*/ 122 h 286"/>
                  <a:gd name="T48" fmla="*/ 134 w 344"/>
                  <a:gd name="T49" fmla="*/ 112 h 286"/>
                  <a:gd name="T50" fmla="*/ 138 w 344"/>
                  <a:gd name="T51" fmla="*/ 98 h 286"/>
                  <a:gd name="T52" fmla="*/ 146 w 344"/>
                  <a:gd name="T53" fmla="*/ 88 h 286"/>
                  <a:gd name="T54" fmla="*/ 158 w 344"/>
                  <a:gd name="T55" fmla="*/ 80 h 286"/>
                  <a:gd name="T56" fmla="*/ 172 w 344"/>
                  <a:gd name="T57" fmla="*/ 76 h 286"/>
                  <a:gd name="T58" fmla="*/ 178 w 344"/>
                  <a:gd name="T59" fmla="*/ 78 h 286"/>
                  <a:gd name="T60" fmla="*/ 192 w 344"/>
                  <a:gd name="T61" fmla="*/ 82 h 286"/>
                  <a:gd name="T62" fmla="*/ 202 w 344"/>
                  <a:gd name="T63" fmla="*/ 92 h 286"/>
                  <a:gd name="T64" fmla="*/ 208 w 344"/>
                  <a:gd name="T65" fmla="*/ 106 h 286"/>
                  <a:gd name="T66" fmla="*/ 208 w 344"/>
                  <a:gd name="T67" fmla="*/ 112 h 286"/>
                  <a:gd name="T68" fmla="*/ 204 w 344"/>
                  <a:gd name="T69" fmla="*/ 128 h 286"/>
                  <a:gd name="T70" fmla="*/ 196 w 344"/>
                  <a:gd name="T71" fmla="*/ 140 h 286"/>
                  <a:gd name="T72" fmla="*/ 126 w 344"/>
                  <a:gd name="T73" fmla="*/ 228 h 2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44" h="286">
                    <a:moveTo>
                      <a:pt x="288" y="0"/>
                    </a:moveTo>
                    <a:lnTo>
                      <a:pt x="56" y="0"/>
                    </a:lnTo>
                    <a:lnTo>
                      <a:pt x="56" y="0"/>
                    </a:lnTo>
                    <a:lnTo>
                      <a:pt x="44" y="2"/>
                    </a:lnTo>
                    <a:lnTo>
                      <a:pt x="34" y="6"/>
                    </a:lnTo>
                    <a:lnTo>
                      <a:pt x="24" y="10"/>
                    </a:lnTo>
                    <a:lnTo>
                      <a:pt x="16" y="18"/>
                    </a:lnTo>
                    <a:lnTo>
                      <a:pt x="10" y="26"/>
                    </a:lnTo>
                    <a:lnTo>
                      <a:pt x="4" y="36"/>
                    </a:lnTo>
                    <a:lnTo>
                      <a:pt x="2" y="46"/>
                    </a:lnTo>
                    <a:lnTo>
                      <a:pt x="0" y="58"/>
                    </a:lnTo>
                    <a:lnTo>
                      <a:pt x="0" y="230"/>
                    </a:lnTo>
                    <a:lnTo>
                      <a:pt x="0" y="230"/>
                    </a:lnTo>
                    <a:lnTo>
                      <a:pt x="2" y="242"/>
                    </a:lnTo>
                    <a:lnTo>
                      <a:pt x="4" y="252"/>
                    </a:lnTo>
                    <a:lnTo>
                      <a:pt x="10" y="262"/>
                    </a:lnTo>
                    <a:lnTo>
                      <a:pt x="16" y="270"/>
                    </a:lnTo>
                    <a:lnTo>
                      <a:pt x="24" y="278"/>
                    </a:lnTo>
                    <a:lnTo>
                      <a:pt x="34" y="282"/>
                    </a:lnTo>
                    <a:lnTo>
                      <a:pt x="44" y="286"/>
                    </a:lnTo>
                    <a:lnTo>
                      <a:pt x="56" y="286"/>
                    </a:lnTo>
                    <a:lnTo>
                      <a:pt x="288" y="286"/>
                    </a:lnTo>
                    <a:lnTo>
                      <a:pt x="288" y="286"/>
                    </a:lnTo>
                    <a:lnTo>
                      <a:pt x="300" y="286"/>
                    </a:lnTo>
                    <a:lnTo>
                      <a:pt x="310" y="282"/>
                    </a:lnTo>
                    <a:lnTo>
                      <a:pt x="320" y="278"/>
                    </a:lnTo>
                    <a:lnTo>
                      <a:pt x="328" y="270"/>
                    </a:lnTo>
                    <a:lnTo>
                      <a:pt x="334" y="262"/>
                    </a:lnTo>
                    <a:lnTo>
                      <a:pt x="340" y="252"/>
                    </a:lnTo>
                    <a:lnTo>
                      <a:pt x="344" y="242"/>
                    </a:lnTo>
                    <a:lnTo>
                      <a:pt x="344" y="230"/>
                    </a:lnTo>
                    <a:lnTo>
                      <a:pt x="344" y="58"/>
                    </a:lnTo>
                    <a:lnTo>
                      <a:pt x="344" y="58"/>
                    </a:lnTo>
                    <a:lnTo>
                      <a:pt x="344" y="46"/>
                    </a:lnTo>
                    <a:lnTo>
                      <a:pt x="340" y="36"/>
                    </a:lnTo>
                    <a:lnTo>
                      <a:pt x="334" y="26"/>
                    </a:lnTo>
                    <a:lnTo>
                      <a:pt x="328" y="18"/>
                    </a:lnTo>
                    <a:lnTo>
                      <a:pt x="320" y="10"/>
                    </a:lnTo>
                    <a:lnTo>
                      <a:pt x="310" y="6"/>
                    </a:lnTo>
                    <a:lnTo>
                      <a:pt x="300" y="2"/>
                    </a:lnTo>
                    <a:lnTo>
                      <a:pt x="288" y="0"/>
                    </a:lnTo>
                    <a:lnTo>
                      <a:pt x="288" y="0"/>
                    </a:lnTo>
                    <a:close/>
                    <a:moveTo>
                      <a:pt x="126" y="228"/>
                    </a:moveTo>
                    <a:lnTo>
                      <a:pt x="148" y="142"/>
                    </a:lnTo>
                    <a:lnTo>
                      <a:pt x="148" y="142"/>
                    </a:lnTo>
                    <a:lnTo>
                      <a:pt x="144" y="136"/>
                    </a:lnTo>
                    <a:lnTo>
                      <a:pt x="138" y="130"/>
                    </a:lnTo>
                    <a:lnTo>
                      <a:pt x="136" y="122"/>
                    </a:lnTo>
                    <a:lnTo>
                      <a:pt x="134" y="112"/>
                    </a:lnTo>
                    <a:lnTo>
                      <a:pt x="134" y="112"/>
                    </a:lnTo>
                    <a:lnTo>
                      <a:pt x="136" y="106"/>
                    </a:lnTo>
                    <a:lnTo>
                      <a:pt x="138" y="98"/>
                    </a:lnTo>
                    <a:lnTo>
                      <a:pt x="142" y="92"/>
                    </a:lnTo>
                    <a:lnTo>
                      <a:pt x="146" y="88"/>
                    </a:lnTo>
                    <a:lnTo>
                      <a:pt x="152" y="82"/>
                    </a:lnTo>
                    <a:lnTo>
                      <a:pt x="158" y="80"/>
                    </a:lnTo>
                    <a:lnTo>
                      <a:pt x="164" y="78"/>
                    </a:lnTo>
                    <a:lnTo>
                      <a:pt x="172" y="76"/>
                    </a:lnTo>
                    <a:lnTo>
                      <a:pt x="172" y="76"/>
                    </a:lnTo>
                    <a:lnTo>
                      <a:pt x="178" y="78"/>
                    </a:lnTo>
                    <a:lnTo>
                      <a:pt x="186" y="80"/>
                    </a:lnTo>
                    <a:lnTo>
                      <a:pt x="192" y="82"/>
                    </a:lnTo>
                    <a:lnTo>
                      <a:pt x="198" y="88"/>
                    </a:lnTo>
                    <a:lnTo>
                      <a:pt x="202" y="92"/>
                    </a:lnTo>
                    <a:lnTo>
                      <a:pt x="204" y="98"/>
                    </a:lnTo>
                    <a:lnTo>
                      <a:pt x="208" y="106"/>
                    </a:lnTo>
                    <a:lnTo>
                      <a:pt x="208" y="112"/>
                    </a:lnTo>
                    <a:lnTo>
                      <a:pt x="208" y="112"/>
                    </a:lnTo>
                    <a:lnTo>
                      <a:pt x="206" y="120"/>
                    </a:lnTo>
                    <a:lnTo>
                      <a:pt x="204" y="128"/>
                    </a:lnTo>
                    <a:lnTo>
                      <a:pt x="200" y="134"/>
                    </a:lnTo>
                    <a:lnTo>
                      <a:pt x="196" y="140"/>
                    </a:lnTo>
                    <a:lnTo>
                      <a:pt x="220" y="228"/>
                    </a:lnTo>
                    <a:lnTo>
                      <a:pt x="126" y="228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005EB8"/>
                  </a:solidFill>
                </a:endParaRPr>
              </a:p>
            </p:txBody>
          </p:sp>
          <p:sp>
            <p:nvSpPr>
              <p:cNvPr id="54" name="Freeform 6"/>
              <p:cNvSpPr>
                <a:spLocks/>
              </p:cNvSpPr>
              <p:nvPr userDrawn="1"/>
            </p:nvSpPr>
            <p:spPr bwMode="auto">
              <a:xfrm>
                <a:off x="7961313" y="101600"/>
                <a:ext cx="260350" cy="88900"/>
              </a:xfrm>
              <a:custGeom>
                <a:avLst/>
                <a:gdLst>
                  <a:gd name="T0" fmla="*/ 20 w 164"/>
                  <a:gd name="T1" fmla="*/ 56 h 56"/>
                  <a:gd name="T2" fmla="*/ 20 w 164"/>
                  <a:gd name="T3" fmla="*/ 56 h 56"/>
                  <a:gd name="T4" fmla="*/ 22 w 164"/>
                  <a:gd name="T5" fmla="*/ 46 h 56"/>
                  <a:gd name="T6" fmla="*/ 26 w 164"/>
                  <a:gd name="T7" fmla="*/ 36 h 56"/>
                  <a:gd name="T8" fmla="*/ 30 w 164"/>
                  <a:gd name="T9" fmla="*/ 30 h 56"/>
                  <a:gd name="T10" fmla="*/ 36 w 164"/>
                  <a:gd name="T11" fmla="*/ 26 h 56"/>
                  <a:gd name="T12" fmla="*/ 42 w 164"/>
                  <a:gd name="T13" fmla="*/ 22 h 56"/>
                  <a:gd name="T14" fmla="*/ 54 w 164"/>
                  <a:gd name="T15" fmla="*/ 20 h 56"/>
                  <a:gd name="T16" fmla="*/ 82 w 164"/>
                  <a:gd name="T17" fmla="*/ 20 h 56"/>
                  <a:gd name="T18" fmla="*/ 82 w 164"/>
                  <a:gd name="T19" fmla="*/ 20 h 56"/>
                  <a:gd name="T20" fmla="*/ 112 w 164"/>
                  <a:gd name="T21" fmla="*/ 20 h 56"/>
                  <a:gd name="T22" fmla="*/ 122 w 164"/>
                  <a:gd name="T23" fmla="*/ 22 h 56"/>
                  <a:gd name="T24" fmla="*/ 130 w 164"/>
                  <a:gd name="T25" fmla="*/ 26 h 56"/>
                  <a:gd name="T26" fmla="*/ 136 w 164"/>
                  <a:gd name="T27" fmla="*/ 30 h 56"/>
                  <a:gd name="T28" fmla="*/ 140 w 164"/>
                  <a:gd name="T29" fmla="*/ 36 h 56"/>
                  <a:gd name="T30" fmla="*/ 142 w 164"/>
                  <a:gd name="T31" fmla="*/ 46 h 56"/>
                  <a:gd name="T32" fmla="*/ 144 w 164"/>
                  <a:gd name="T33" fmla="*/ 56 h 56"/>
                  <a:gd name="T34" fmla="*/ 164 w 164"/>
                  <a:gd name="T35" fmla="*/ 56 h 56"/>
                  <a:gd name="T36" fmla="*/ 164 w 164"/>
                  <a:gd name="T37" fmla="*/ 56 h 56"/>
                  <a:gd name="T38" fmla="*/ 162 w 164"/>
                  <a:gd name="T39" fmla="*/ 38 h 56"/>
                  <a:gd name="T40" fmla="*/ 156 w 164"/>
                  <a:gd name="T41" fmla="*/ 24 h 56"/>
                  <a:gd name="T42" fmla="*/ 148 w 164"/>
                  <a:gd name="T43" fmla="*/ 14 h 56"/>
                  <a:gd name="T44" fmla="*/ 138 w 164"/>
                  <a:gd name="T45" fmla="*/ 6 h 56"/>
                  <a:gd name="T46" fmla="*/ 126 w 164"/>
                  <a:gd name="T47" fmla="*/ 2 h 56"/>
                  <a:gd name="T48" fmla="*/ 112 w 164"/>
                  <a:gd name="T49" fmla="*/ 0 h 56"/>
                  <a:gd name="T50" fmla="*/ 82 w 164"/>
                  <a:gd name="T51" fmla="*/ 0 h 56"/>
                  <a:gd name="T52" fmla="*/ 82 w 164"/>
                  <a:gd name="T53" fmla="*/ 0 h 56"/>
                  <a:gd name="T54" fmla="*/ 52 w 164"/>
                  <a:gd name="T55" fmla="*/ 0 h 56"/>
                  <a:gd name="T56" fmla="*/ 38 w 164"/>
                  <a:gd name="T57" fmla="*/ 2 h 56"/>
                  <a:gd name="T58" fmla="*/ 26 w 164"/>
                  <a:gd name="T59" fmla="*/ 6 h 56"/>
                  <a:gd name="T60" fmla="*/ 16 w 164"/>
                  <a:gd name="T61" fmla="*/ 14 h 56"/>
                  <a:gd name="T62" fmla="*/ 8 w 164"/>
                  <a:gd name="T63" fmla="*/ 24 h 56"/>
                  <a:gd name="T64" fmla="*/ 2 w 164"/>
                  <a:gd name="T65" fmla="*/ 38 h 56"/>
                  <a:gd name="T66" fmla="*/ 0 w 164"/>
                  <a:gd name="T67" fmla="*/ 56 h 56"/>
                  <a:gd name="T68" fmla="*/ 20 w 164"/>
                  <a:gd name="T69" fmla="*/ 5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64" h="56">
                    <a:moveTo>
                      <a:pt x="20" y="56"/>
                    </a:moveTo>
                    <a:lnTo>
                      <a:pt x="20" y="56"/>
                    </a:lnTo>
                    <a:lnTo>
                      <a:pt x="22" y="46"/>
                    </a:lnTo>
                    <a:lnTo>
                      <a:pt x="26" y="36"/>
                    </a:lnTo>
                    <a:lnTo>
                      <a:pt x="30" y="30"/>
                    </a:lnTo>
                    <a:lnTo>
                      <a:pt x="36" y="26"/>
                    </a:lnTo>
                    <a:lnTo>
                      <a:pt x="42" y="22"/>
                    </a:lnTo>
                    <a:lnTo>
                      <a:pt x="54" y="20"/>
                    </a:lnTo>
                    <a:lnTo>
                      <a:pt x="82" y="20"/>
                    </a:lnTo>
                    <a:lnTo>
                      <a:pt x="82" y="20"/>
                    </a:lnTo>
                    <a:lnTo>
                      <a:pt x="112" y="20"/>
                    </a:lnTo>
                    <a:lnTo>
                      <a:pt x="122" y="22"/>
                    </a:lnTo>
                    <a:lnTo>
                      <a:pt x="130" y="26"/>
                    </a:lnTo>
                    <a:lnTo>
                      <a:pt x="136" y="30"/>
                    </a:lnTo>
                    <a:lnTo>
                      <a:pt x="140" y="36"/>
                    </a:lnTo>
                    <a:lnTo>
                      <a:pt x="142" y="46"/>
                    </a:lnTo>
                    <a:lnTo>
                      <a:pt x="144" y="56"/>
                    </a:lnTo>
                    <a:lnTo>
                      <a:pt x="164" y="56"/>
                    </a:lnTo>
                    <a:lnTo>
                      <a:pt x="164" y="56"/>
                    </a:lnTo>
                    <a:lnTo>
                      <a:pt x="162" y="38"/>
                    </a:lnTo>
                    <a:lnTo>
                      <a:pt x="156" y="24"/>
                    </a:lnTo>
                    <a:lnTo>
                      <a:pt x="148" y="14"/>
                    </a:lnTo>
                    <a:lnTo>
                      <a:pt x="138" y="6"/>
                    </a:lnTo>
                    <a:lnTo>
                      <a:pt x="126" y="2"/>
                    </a:lnTo>
                    <a:lnTo>
                      <a:pt x="112" y="0"/>
                    </a:lnTo>
                    <a:lnTo>
                      <a:pt x="82" y="0"/>
                    </a:lnTo>
                    <a:lnTo>
                      <a:pt x="82" y="0"/>
                    </a:lnTo>
                    <a:lnTo>
                      <a:pt x="52" y="0"/>
                    </a:lnTo>
                    <a:lnTo>
                      <a:pt x="38" y="2"/>
                    </a:lnTo>
                    <a:lnTo>
                      <a:pt x="26" y="6"/>
                    </a:lnTo>
                    <a:lnTo>
                      <a:pt x="16" y="14"/>
                    </a:lnTo>
                    <a:lnTo>
                      <a:pt x="8" y="24"/>
                    </a:lnTo>
                    <a:lnTo>
                      <a:pt x="2" y="38"/>
                    </a:lnTo>
                    <a:lnTo>
                      <a:pt x="0" y="56"/>
                    </a:lnTo>
                    <a:lnTo>
                      <a:pt x="20" y="56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005EB8"/>
                  </a:solidFill>
                </a:endParaRPr>
              </a:p>
            </p:txBody>
          </p:sp>
        </p:grpSp>
        <p:sp>
          <p:nvSpPr>
            <p:cNvPr id="41" name="TextBox 40"/>
            <p:cNvSpPr txBox="1"/>
            <p:nvPr userDrawn="1"/>
          </p:nvSpPr>
          <p:spPr>
            <a:xfrm rot="16200000">
              <a:off x="8191735" y="250332"/>
              <a:ext cx="563729" cy="1355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510" dirty="0">
                  <a:solidFill>
                    <a:srgbClr val="FFFFFF"/>
                  </a:solidFill>
                </a:rPr>
                <a:t>strictly</a:t>
              </a:r>
            </a:p>
          </p:txBody>
        </p:sp>
        <p:sp>
          <p:nvSpPr>
            <p:cNvPr id="42" name="TextBox 41"/>
            <p:cNvSpPr txBox="1"/>
            <p:nvPr userDrawn="1"/>
          </p:nvSpPr>
          <p:spPr>
            <a:xfrm>
              <a:off x="8410803" y="506408"/>
              <a:ext cx="851853" cy="19217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580" dirty="0">
                  <a:solidFill>
                    <a:srgbClr val="FFFFFF"/>
                  </a:solidFill>
                </a:rPr>
                <a:t>CONFIDENTIAL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93139663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-branding cover NO photo blue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4"/>
          <p:cNvGrpSpPr>
            <a:grpSpLocks noChangeAspect="1"/>
          </p:cNvGrpSpPr>
          <p:nvPr userDrawn="1"/>
        </p:nvGrpSpPr>
        <p:grpSpPr bwMode="auto">
          <a:xfrm>
            <a:off x="3" y="4779130"/>
            <a:ext cx="3220580" cy="1701046"/>
            <a:chOff x="0" y="3186"/>
            <a:chExt cx="1610" cy="1134"/>
          </a:xfrm>
        </p:grpSpPr>
        <p:sp>
          <p:nvSpPr>
            <p:cNvPr id="5" name="AutoShape 3"/>
            <p:cNvSpPr>
              <a:spLocks noChangeAspect="1" noChangeArrowheads="1" noTextEdit="1"/>
            </p:cNvSpPr>
            <p:nvPr userDrawn="1"/>
          </p:nvSpPr>
          <p:spPr bwMode="auto">
            <a:xfrm>
              <a:off x="0" y="3186"/>
              <a:ext cx="1610" cy="1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9" name="Freeform 5"/>
            <p:cNvSpPr>
              <a:spLocks/>
            </p:cNvSpPr>
            <p:nvPr userDrawn="1"/>
          </p:nvSpPr>
          <p:spPr bwMode="auto">
            <a:xfrm>
              <a:off x="0" y="3186"/>
              <a:ext cx="1610" cy="1134"/>
            </a:xfrm>
            <a:custGeom>
              <a:avLst/>
              <a:gdLst>
                <a:gd name="T0" fmla="*/ 2 w 3220"/>
                <a:gd name="T1" fmla="*/ 0 h 3402"/>
                <a:gd name="T2" fmla="*/ 0 w 3220"/>
                <a:gd name="T3" fmla="*/ 3402 h 3402"/>
                <a:gd name="T4" fmla="*/ 3220 w 3220"/>
                <a:gd name="T5" fmla="*/ 2305 h 3402"/>
                <a:gd name="T6" fmla="*/ 3220 w 3220"/>
                <a:gd name="T7" fmla="*/ 2248 h 3402"/>
                <a:gd name="T8" fmla="*/ 3217 w 3220"/>
                <a:gd name="T9" fmla="*/ 2137 h 3402"/>
                <a:gd name="T10" fmla="*/ 3211 w 3220"/>
                <a:gd name="T11" fmla="*/ 2030 h 3402"/>
                <a:gd name="T12" fmla="*/ 3203 w 3220"/>
                <a:gd name="T13" fmla="*/ 1927 h 3402"/>
                <a:gd name="T14" fmla="*/ 3190 w 3220"/>
                <a:gd name="T15" fmla="*/ 1828 h 3402"/>
                <a:gd name="T16" fmla="*/ 3176 w 3220"/>
                <a:gd name="T17" fmla="*/ 1734 h 3402"/>
                <a:gd name="T18" fmla="*/ 3160 w 3220"/>
                <a:gd name="T19" fmla="*/ 1642 h 3402"/>
                <a:gd name="T20" fmla="*/ 3140 w 3220"/>
                <a:gd name="T21" fmla="*/ 1556 h 3402"/>
                <a:gd name="T22" fmla="*/ 3118 w 3220"/>
                <a:gd name="T23" fmla="*/ 1472 h 3402"/>
                <a:gd name="T24" fmla="*/ 3092 w 3220"/>
                <a:gd name="T25" fmla="*/ 1392 h 3402"/>
                <a:gd name="T26" fmla="*/ 3065 w 3220"/>
                <a:gd name="T27" fmla="*/ 1317 h 3402"/>
                <a:gd name="T28" fmla="*/ 3035 w 3220"/>
                <a:gd name="T29" fmla="*/ 1244 h 3402"/>
                <a:gd name="T30" fmla="*/ 3003 w 3220"/>
                <a:gd name="T31" fmla="*/ 1176 h 3402"/>
                <a:gd name="T32" fmla="*/ 2968 w 3220"/>
                <a:gd name="T33" fmla="*/ 1111 h 3402"/>
                <a:gd name="T34" fmla="*/ 2930 w 3220"/>
                <a:gd name="T35" fmla="*/ 1050 h 3402"/>
                <a:gd name="T36" fmla="*/ 2891 w 3220"/>
                <a:gd name="T37" fmla="*/ 993 h 3402"/>
                <a:gd name="T38" fmla="*/ 2848 w 3220"/>
                <a:gd name="T39" fmla="*/ 938 h 3402"/>
                <a:gd name="T40" fmla="*/ 2804 w 3220"/>
                <a:gd name="T41" fmla="*/ 888 h 3402"/>
                <a:gd name="T42" fmla="*/ 2758 w 3220"/>
                <a:gd name="T43" fmla="*/ 841 h 3402"/>
                <a:gd name="T44" fmla="*/ 2710 w 3220"/>
                <a:gd name="T45" fmla="*/ 798 h 3402"/>
                <a:gd name="T46" fmla="*/ 2658 w 3220"/>
                <a:gd name="T47" fmla="*/ 758 h 3402"/>
                <a:gd name="T48" fmla="*/ 2605 w 3220"/>
                <a:gd name="T49" fmla="*/ 722 h 3402"/>
                <a:gd name="T50" fmla="*/ 2549 w 3220"/>
                <a:gd name="T51" fmla="*/ 690 h 3402"/>
                <a:gd name="T52" fmla="*/ 2492 w 3220"/>
                <a:gd name="T53" fmla="*/ 659 h 3402"/>
                <a:gd name="T54" fmla="*/ 2433 w 3220"/>
                <a:gd name="T55" fmla="*/ 634 h 3402"/>
                <a:gd name="T56" fmla="*/ 2372 w 3220"/>
                <a:gd name="T57" fmla="*/ 610 h 3402"/>
                <a:gd name="T58" fmla="*/ 2308 w 3220"/>
                <a:gd name="T59" fmla="*/ 591 h 3402"/>
                <a:gd name="T60" fmla="*/ 2244 w 3220"/>
                <a:gd name="T61" fmla="*/ 576 h 3402"/>
                <a:gd name="T62" fmla="*/ 2177 w 3220"/>
                <a:gd name="T63" fmla="*/ 563 h 3402"/>
                <a:gd name="T64" fmla="*/ 2108 w 3220"/>
                <a:gd name="T65" fmla="*/ 553 h 3402"/>
                <a:gd name="T66" fmla="*/ 2001 w 3220"/>
                <a:gd name="T67" fmla="*/ 545 h 3402"/>
                <a:gd name="T68" fmla="*/ 1929 w 3220"/>
                <a:gd name="T69" fmla="*/ 544 h 3402"/>
                <a:gd name="T70" fmla="*/ 1855 w 3220"/>
                <a:gd name="T71" fmla="*/ 546 h 3402"/>
                <a:gd name="T72" fmla="*/ 1650 w 3220"/>
                <a:gd name="T73" fmla="*/ 569 h 3402"/>
                <a:gd name="T74" fmla="*/ 1398 w 3220"/>
                <a:gd name="T75" fmla="*/ 599 h 3402"/>
                <a:gd name="T76" fmla="*/ 1203 w 3220"/>
                <a:gd name="T77" fmla="*/ 617 h 3402"/>
                <a:gd name="T78" fmla="*/ 1078 w 3220"/>
                <a:gd name="T79" fmla="*/ 624 h 3402"/>
                <a:gd name="T80" fmla="*/ 1019 w 3220"/>
                <a:gd name="T81" fmla="*/ 626 h 3402"/>
                <a:gd name="T82" fmla="*/ 900 w 3220"/>
                <a:gd name="T83" fmla="*/ 623 h 3402"/>
                <a:gd name="T84" fmla="*/ 822 w 3220"/>
                <a:gd name="T85" fmla="*/ 616 h 3402"/>
                <a:gd name="T86" fmla="*/ 743 w 3220"/>
                <a:gd name="T87" fmla="*/ 606 h 3402"/>
                <a:gd name="T88" fmla="*/ 666 w 3220"/>
                <a:gd name="T89" fmla="*/ 592 h 3402"/>
                <a:gd name="T90" fmla="*/ 589 w 3220"/>
                <a:gd name="T91" fmla="*/ 573 h 3402"/>
                <a:gd name="T92" fmla="*/ 515 w 3220"/>
                <a:gd name="T93" fmla="*/ 549 h 3402"/>
                <a:gd name="T94" fmla="*/ 443 w 3220"/>
                <a:gd name="T95" fmla="*/ 521 h 3402"/>
                <a:gd name="T96" fmla="*/ 375 w 3220"/>
                <a:gd name="T97" fmla="*/ 487 h 3402"/>
                <a:gd name="T98" fmla="*/ 309 w 3220"/>
                <a:gd name="T99" fmla="*/ 445 h 3402"/>
                <a:gd name="T100" fmla="*/ 247 w 3220"/>
                <a:gd name="T101" fmla="*/ 398 h 3402"/>
                <a:gd name="T102" fmla="*/ 190 w 3220"/>
                <a:gd name="T103" fmla="*/ 343 h 3402"/>
                <a:gd name="T104" fmla="*/ 138 w 3220"/>
                <a:gd name="T105" fmla="*/ 281 h 3402"/>
                <a:gd name="T106" fmla="*/ 92 w 3220"/>
                <a:gd name="T107" fmla="*/ 211 h 3402"/>
                <a:gd name="T108" fmla="*/ 51 w 3220"/>
                <a:gd name="T109" fmla="*/ 133 h 3402"/>
                <a:gd name="T110" fmla="*/ 16 w 3220"/>
                <a:gd name="T111" fmla="*/ 46 h 34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220" h="3402">
                  <a:moveTo>
                    <a:pt x="2" y="0"/>
                  </a:moveTo>
                  <a:lnTo>
                    <a:pt x="2" y="0"/>
                  </a:lnTo>
                  <a:lnTo>
                    <a:pt x="1" y="1700"/>
                  </a:lnTo>
                  <a:lnTo>
                    <a:pt x="0" y="3402"/>
                  </a:lnTo>
                  <a:lnTo>
                    <a:pt x="3220" y="3402"/>
                  </a:lnTo>
                  <a:lnTo>
                    <a:pt x="3220" y="2305"/>
                  </a:lnTo>
                  <a:lnTo>
                    <a:pt x="3220" y="2305"/>
                  </a:lnTo>
                  <a:lnTo>
                    <a:pt x="3220" y="2248"/>
                  </a:lnTo>
                  <a:lnTo>
                    <a:pt x="3218" y="2192"/>
                  </a:lnTo>
                  <a:lnTo>
                    <a:pt x="3217" y="2137"/>
                  </a:lnTo>
                  <a:lnTo>
                    <a:pt x="3214" y="2083"/>
                  </a:lnTo>
                  <a:lnTo>
                    <a:pt x="3211" y="2030"/>
                  </a:lnTo>
                  <a:lnTo>
                    <a:pt x="3207" y="1978"/>
                  </a:lnTo>
                  <a:lnTo>
                    <a:pt x="3203" y="1927"/>
                  </a:lnTo>
                  <a:lnTo>
                    <a:pt x="3197" y="1877"/>
                  </a:lnTo>
                  <a:lnTo>
                    <a:pt x="3190" y="1828"/>
                  </a:lnTo>
                  <a:lnTo>
                    <a:pt x="3184" y="1781"/>
                  </a:lnTo>
                  <a:lnTo>
                    <a:pt x="3176" y="1734"/>
                  </a:lnTo>
                  <a:lnTo>
                    <a:pt x="3168" y="1688"/>
                  </a:lnTo>
                  <a:lnTo>
                    <a:pt x="3160" y="1642"/>
                  </a:lnTo>
                  <a:lnTo>
                    <a:pt x="3150" y="1599"/>
                  </a:lnTo>
                  <a:lnTo>
                    <a:pt x="3140" y="1556"/>
                  </a:lnTo>
                  <a:lnTo>
                    <a:pt x="3129" y="1513"/>
                  </a:lnTo>
                  <a:lnTo>
                    <a:pt x="3118" y="1472"/>
                  </a:lnTo>
                  <a:lnTo>
                    <a:pt x="3106" y="1432"/>
                  </a:lnTo>
                  <a:lnTo>
                    <a:pt x="3092" y="1392"/>
                  </a:lnTo>
                  <a:lnTo>
                    <a:pt x="3079" y="1354"/>
                  </a:lnTo>
                  <a:lnTo>
                    <a:pt x="3065" y="1317"/>
                  </a:lnTo>
                  <a:lnTo>
                    <a:pt x="3051" y="1279"/>
                  </a:lnTo>
                  <a:lnTo>
                    <a:pt x="3035" y="1244"/>
                  </a:lnTo>
                  <a:lnTo>
                    <a:pt x="3019" y="1210"/>
                  </a:lnTo>
                  <a:lnTo>
                    <a:pt x="3003" y="1176"/>
                  </a:lnTo>
                  <a:lnTo>
                    <a:pt x="2985" y="1143"/>
                  </a:lnTo>
                  <a:lnTo>
                    <a:pt x="2968" y="1111"/>
                  </a:lnTo>
                  <a:lnTo>
                    <a:pt x="2949" y="1080"/>
                  </a:lnTo>
                  <a:lnTo>
                    <a:pt x="2930" y="1050"/>
                  </a:lnTo>
                  <a:lnTo>
                    <a:pt x="2911" y="1020"/>
                  </a:lnTo>
                  <a:lnTo>
                    <a:pt x="2891" y="993"/>
                  </a:lnTo>
                  <a:lnTo>
                    <a:pt x="2870" y="965"/>
                  </a:lnTo>
                  <a:lnTo>
                    <a:pt x="2848" y="938"/>
                  </a:lnTo>
                  <a:lnTo>
                    <a:pt x="2827" y="912"/>
                  </a:lnTo>
                  <a:lnTo>
                    <a:pt x="2804" y="888"/>
                  </a:lnTo>
                  <a:lnTo>
                    <a:pt x="2781" y="865"/>
                  </a:lnTo>
                  <a:lnTo>
                    <a:pt x="2758" y="841"/>
                  </a:lnTo>
                  <a:lnTo>
                    <a:pt x="2734" y="819"/>
                  </a:lnTo>
                  <a:lnTo>
                    <a:pt x="2710" y="798"/>
                  </a:lnTo>
                  <a:lnTo>
                    <a:pt x="2684" y="777"/>
                  </a:lnTo>
                  <a:lnTo>
                    <a:pt x="2658" y="758"/>
                  </a:lnTo>
                  <a:lnTo>
                    <a:pt x="2632" y="740"/>
                  </a:lnTo>
                  <a:lnTo>
                    <a:pt x="2605" y="722"/>
                  </a:lnTo>
                  <a:lnTo>
                    <a:pt x="2578" y="705"/>
                  </a:lnTo>
                  <a:lnTo>
                    <a:pt x="2549" y="690"/>
                  </a:lnTo>
                  <a:lnTo>
                    <a:pt x="2522" y="674"/>
                  </a:lnTo>
                  <a:lnTo>
                    <a:pt x="2492" y="659"/>
                  </a:lnTo>
                  <a:lnTo>
                    <a:pt x="2463" y="646"/>
                  </a:lnTo>
                  <a:lnTo>
                    <a:pt x="2433" y="634"/>
                  </a:lnTo>
                  <a:lnTo>
                    <a:pt x="2403" y="621"/>
                  </a:lnTo>
                  <a:lnTo>
                    <a:pt x="2372" y="610"/>
                  </a:lnTo>
                  <a:lnTo>
                    <a:pt x="2341" y="601"/>
                  </a:lnTo>
                  <a:lnTo>
                    <a:pt x="2308" y="591"/>
                  </a:lnTo>
                  <a:lnTo>
                    <a:pt x="2277" y="583"/>
                  </a:lnTo>
                  <a:lnTo>
                    <a:pt x="2244" y="576"/>
                  </a:lnTo>
                  <a:lnTo>
                    <a:pt x="2210" y="569"/>
                  </a:lnTo>
                  <a:lnTo>
                    <a:pt x="2177" y="563"/>
                  </a:lnTo>
                  <a:lnTo>
                    <a:pt x="2142" y="557"/>
                  </a:lnTo>
                  <a:lnTo>
                    <a:pt x="2108" y="553"/>
                  </a:lnTo>
                  <a:lnTo>
                    <a:pt x="2072" y="549"/>
                  </a:lnTo>
                  <a:lnTo>
                    <a:pt x="2001" y="545"/>
                  </a:lnTo>
                  <a:lnTo>
                    <a:pt x="1929" y="544"/>
                  </a:lnTo>
                  <a:lnTo>
                    <a:pt x="1929" y="544"/>
                  </a:lnTo>
                  <a:lnTo>
                    <a:pt x="1895" y="544"/>
                  </a:lnTo>
                  <a:lnTo>
                    <a:pt x="1855" y="546"/>
                  </a:lnTo>
                  <a:lnTo>
                    <a:pt x="1761" y="556"/>
                  </a:lnTo>
                  <a:lnTo>
                    <a:pt x="1650" y="569"/>
                  </a:lnTo>
                  <a:lnTo>
                    <a:pt x="1527" y="584"/>
                  </a:lnTo>
                  <a:lnTo>
                    <a:pt x="1398" y="599"/>
                  </a:lnTo>
                  <a:lnTo>
                    <a:pt x="1267" y="613"/>
                  </a:lnTo>
                  <a:lnTo>
                    <a:pt x="1203" y="617"/>
                  </a:lnTo>
                  <a:lnTo>
                    <a:pt x="1139" y="621"/>
                  </a:lnTo>
                  <a:lnTo>
                    <a:pt x="1078" y="624"/>
                  </a:lnTo>
                  <a:lnTo>
                    <a:pt x="1019" y="626"/>
                  </a:lnTo>
                  <a:lnTo>
                    <a:pt x="1019" y="626"/>
                  </a:lnTo>
                  <a:lnTo>
                    <a:pt x="940" y="624"/>
                  </a:lnTo>
                  <a:lnTo>
                    <a:pt x="900" y="623"/>
                  </a:lnTo>
                  <a:lnTo>
                    <a:pt x="861" y="620"/>
                  </a:lnTo>
                  <a:lnTo>
                    <a:pt x="822" y="616"/>
                  </a:lnTo>
                  <a:lnTo>
                    <a:pt x="782" y="612"/>
                  </a:lnTo>
                  <a:lnTo>
                    <a:pt x="743" y="606"/>
                  </a:lnTo>
                  <a:lnTo>
                    <a:pt x="704" y="599"/>
                  </a:lnTo>
                  <a:lnTo>
                    <a:pt x="666" y="592"/>
                  </a:lnTo>
                  <a:lnTo>
                    <a:pt x="627" y="584"/>
                  </a:lnTo>
                  <a:lnTo>
                    <a:pt x="589" y="573"/>
                  </a:lnTo>
                  <a:lnTo>
                    <a:pt x="552" y="562"/>
                  </a:lnTo>
                  <a:lnTo>
                    <a:pt x="515" y="549"/>
                  </a:lnTo>
                  <a:lnTo>
                    <a:pt x="479" y="537"/>
                  </a:lnTo>
                  <a:lnTo>
                    <a:pt x="443" y="521"/>
                  </a:lnTo>
                  <a:lnTo>
                    <a:pt x="408" y="505"/>
                  </a:lnTo>
                  <a:lnTo>
                    <a:pt x="375" y="487"/>
                  </a:lnTo>
                  <a:lnTo>
                    <a:pt x="341" y="467"/>
                  </a:lnTo>
                  <a:lnTo>
                    <a:pt x="309" y="445"/>
                  </a:lnTo>
                  <a:lnTo>
                    <a:pt x="278" y="423"/>
                  </a:lnTo>
                  <a:lnTo>
                    <a:pt x="247" y="398"/>
                  </a:lnTo>
                  <a:lnTo>
                    <a:pt x="218" y="371"/>
                  </a:lnTo>
                  <a:lnTo>
                    <a:pt x="190" y="343"/>
                  </a:lnTo>
                  <a:lnTo>
                    <a:pt x="163" y="313"/>
                  </a:lnTo>
                  <a:lnTo>
                    <a:pt x="138" y="281"/>
                  </a:lnTo>
                  <a:lnTo>
                    <a:pt x="114" y="247"/>
                  </a:lnTo>
                  <a:lnTo>
                    <a:pt x="92" y="211"/>
                  </a:lnTo>
                  <a:lnTo>
                    <a:pt x="70" y="174"/>
                  </a:lnTo>
                  <a:lnTo>
                    <a:pt x="51" y="133"/>
                  </a:lnTo>
                  <a:lnTo>
                    <a:pt x="33" y="90"/>
                  </a:lnTo>
                  <a:lnTo>
                    <a:pt x="16" y="46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10" name="Freeform 6"/>
            <p:cNvSpPr>
              <a:spLocks/>
            </p:cNvSpPr>
            <p:nvPr userDrawn="1"/>
          </p:nvSpPr>
          <p:spPr bwMode="auto">
            <a:xfrm>
              <a:off x="0" y="3186"/>
              <a:ext cx="1610" cy="1134"/>
            </a:xfrm>
            <a:custGeom>
              <a:avLst/>
              <a:gdLst>
                <a:gd name="T0" fmla="*/ 2 w 3220"/>
                <a:gd name="T1" fmla="*/ 0 h 3402"/>
                <a:gd name="T2" fmla="*/ 0 w 3220"/>
                <a:gd name="T3" fmla="*/ 3402 h 3402"/>
                <a:gd name="T4" fmla="*/ 3220 w 3220"/>
                <a:gd name="T5" fmla="*/ 2305 h 3402"/>
                <a:gd name="T6" fmla="*/ 3220 w 3220"/>
                <a:gd name="T7" fmla="*/ 2248 h 3402"/>
                <a:gd name="T8" fmla="*/ 3217 w 3220"/>
                <a:gd name="T9" fmla="*/ 2137 h 3402"/>
                <a:gd name="T10" fmla="*/ 3211 w 3220"/>
                <a:gd name="T11" fmla="*/ 2030 h 3402"/>
                <a:gd name="T12" fmla="*/ 3203 w 3220"/>
                <a:gd name="T13" fmla="*/ 1927 h 3402"/>
                <a:gd name="T14" fmla="*/ 3190 w 3220"/>
                <a:gd name="T15" fmla="*/ 1828 h 3402"/>
                <a:gd name="T16" fmla="*/ 3176 w 3220"/>
                <a:gd name="T17" fmla="*/ 1734 h 3402"/>
                <a:gd name="T18" fmla="*/ 3160 w 3220"/>
                <a:gd name="T19" fmla="*/ 1642 h 3402"/>
                <a:gd name="T20" fmla="*/ 3140 w 3220"/>
                <a:gd name="T21" fmla="*/ 1556 h 3402"/>
                <a:gd name="T22" fmla="*/ 3118 w 3220"/>
                <a:gd name="T23" fmla="*/ 1472 h 3402"/>
                <a:gd name="T24" fmla="*/ 3092 w 3220"/>
                <a:gd name="T25" fmla="*/ 1392 h 3402"/>
                <a:gd name="T26" fmla="*/ 3065 w 3220"/>
                <a:gd name="T27" fmla="*/ 1317 h 3402"/>
                <a:gd name="T28" fmla="*/ 3035 w 3220"/>
                <a:gd name="T29" fmla="*/ 1244 h 3402"/>
                <a:gd name="T30" fmla="*/ 3003 w 3220"/>
                <a:gd name="T31" fmla="*/ 1176 h 3402"/>
                <a:gd name="T32" fmla="*/ 2968 w 3220"/>
                <a:gd name="T33" fmla="*/ 1111 h 3402"/>
                <a:gd name="T34" fmla="*/ 2930 w 3220"/>
                <a:gd name="T35" fmla="*/ 1050 h 3402"/>
                <a:gd name="T36" fmla="*/ 2891 w 3220"/>
                <a:gd name="T37" fmla="*/ 993 h 3402"/>
                <a:gd name="T38" fmla="*/ 2848 w 3220"/>
                <a:gd name="T39" fmla="*/ 938 h 3402"/>
                <a:gd name="T40" fmla="*/ 2804 w 3220"/>
                <a:gd name="T41" fmla="*/ 888 h 3402"/>
                <a:gd name="T42" fmla="*/ 2758 w 3220"/>
                <a:gd name="T43" fmla="*/ 841 h 3402"/>
                <a:gd name="T44" fmla="*/ 2710 w 3220"/>
                <a:gd name="T45" fmla="*/ 798 h 3402"/>
                <a:gd name="T46" fmla="*/ 2658 w 3220"/>
                <a:gd name="T47" fmla="*/ 758 h 3402"/>
                <a:gd name="T48" fmla="*/ 2605 w 3220"/>
                <a:gd name="T49" fmla="*/ 722 h 3402"/>
                <a:gd name="T50" fmla="*/ 2549 w 3220"/>
                <a:gd name="T51" fmla="*/ 690 h 3402"/>
                <a:gd name="T52" fmla="*/ 2492 w 3220"/>
                <a:gd name="T53" fmla="*/ 659 h 3402"/>
                <a:gd name="T54" fmla="*/ 2433 w 3220"/>
                <a:gd name="T55" fmla="*/ 634 h 3402"/>
                <a:gd name="T56" fmla="*/ 2372 w 3220"/>
                <a:gd name="T57" fmla="*/ 610 h 3402"/>
                <a:gd name="T58" fmla="*/ 2308 w 3220"/>
                <a:gd name="T59" fmla="*/ 591 h 3402"/>
                <a:gd name="T60" fmla="*/ 2244 w 3220"/>
                <a:gd name="T61" fmla="*/ 576 h 3402"/>
                <a:gd name="T62" fmla="*/ 2177 w 3220"/>
                <a:gd name="T63" fmla="*/ 563 h 3402"/>
                <a:gd name="T64" fmla="*/ 2108 w 3220"/>
                <a:gd name="T65" fmla="*/ 553 h 3402"/>
                <a:gd name="T66" fmla="*/ 2001 w 3220"/>
                <a:gd name="T67" fmla="*/ 545 h 3402"/>
                <a:gd name="T68" fmla="*/ 1929 w 3220"/>
                <a:gd name="T69" fmla="*/ 544 h 3402"/>
                <a:gd name="T70" fmla="*/ 1855 w 3220"/>
                <a:gd name="T71" fmla="*/ 546 h 3402"/>
                <a:gd name="T72" fmla="*/ 1650 w 3220"/>
                <a:gd name="T73" fmla="*/ 569 h 3402"/>
                <a:gd name="T74" fmla="*/ 1398 w 3220"/>
                <a:gd name="T75" fmla="*/ 599 h 3402"/>
                <a:gd name="T76" fmla="*/ 1203 w 3220"/>
                <a:gd name="T77" fmla="*/ 617 h 3402"/>
                <a:gd name="T78" fmla="*/ 1078 w 3220"/>
                <a:gd name="T79" fmla="*/ 624 h 3402"/>
                <a:gd name="T80" fmla="*/ 1019 w 3220"/>
                <a:gd name="T81" fmla="*/ 626 h 3402"/>
                <a:gd name="T82" fmla="*/ 900 w 3220"/>
                <a:gd name="T83" fmla="*/ 623 h 3402"/>
                <a:gd name="T84" fmla="*/ 822 w 3220"/>
                <a:gd name="T85" fmla="*/ 616 h 3402"/>
                <a:gd name="T86" fmla="*/ 743 w 3220"/>
                <a:gd name="T87" fmla="*/ 606 h 3402"/>
                <a:gd name="T88" fmla="*/ 666 w 3220"/>
                <a:gd name="T89" fmla="*/ 592 h 3402"/>
                <a:gd name="T90" fmla="*/ 589 w 3220"/>
                <a:gd name="T91" fmla="*/ 573 h 3402"/>
                <a:gd name="T92" fmla="*/ 515 w 3220"/>
                <a:gd name="T93" fmla="*/ 549 h 3402"/>
                <a:gd name="T94" fmla="*/ 443 w 3220"/>
                <a:gd name="T95" fmla="*/ 521 h 3402"/>
                <a:gd name="T96" fmla="*/ 375 w 3220"/>
                <a:gd name="T97" fmla="*/ 487 h 3402"/>
                <a:gd name="T98" fmla="*/ 309 w 3220"/>
                <a:gd name="T99" fmla="*/ 445 h 3402"/>
                <a:gd name="T100" fmla="*/ 247 w 3220"/>
                <a:gd name="T101" fmla="*/ 398 h 3402"/>
                <a:gd name="T102" fmla="*/ 190 w 3220"/>
                <a:gd name="T103" fmla="*/ 343 h 3402"/>
                <a:gd name="T104" fmla="*/ 138 w 3220"/>
                <a:gd name="T105" fmla="*/ 281 h 3402"/>
                <a:gd name="T106" fmla="*/ 92 w 3220"/>
                <a:gd name="T107" fmla="*/ 211 h 3402"/>
                <a:gd name="T108" fmla="*/ 51 w 3220"/>
                <a:gd name="T109" fmla="*/ 133 h 3402"/>
                <a:gd name="T110" fmla="*/ 16 w 3220"/>
                <a:gd name="T111" fmla="*/ 46 h 34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220" h="3402">
                  <a:moveTo>
                    <a:pt x="2" y="0"/>
                  </a:moveTo>
                  <a:lnTo>
                    <a:pt x="2" y="0"/>
                  </a:lnTo>
                  <a:lnTo>
                    <a:pt x="1" y="1700"/>
                  </a:lnTo>
                  <a:lnTo>
                    <a:pt x="0" y="3402"/>
                  </a:lnTo>
                  <a:lnTo>
                    <a:pt x="3220" y="3402"/>
                  </a:lnTo>
                  <a:lnTo>
                    <a:pt x="3220" y="2305"/>
                  </a:lnTo>
                  <a:lnTo>
                    <a:pt x="3220" y="2305"/>
                  </a:lnTo>
                  <a:lnTo>
                    <a:pt x="3220" y="2248"/>
                  </a:lnTo>
                  <a:lnTo>
                    <a:pt x="3218" y="2192"/>
                  </a:lnTo>
                  <a:lnTo>
                    <a:pt x="3217" y="2137"/>
                  </a:lnTo>
                  <a:lnTo>
                    <a:pt x="3214" y="2083"/>
                  </a:lnTo>
                  <a:lnTo>
                    <a:pt x="3211" y="2030"/>
                  </a:lnTo>
                  <a:lnTo>
                    <a:pt x="3207" y="1978"/>
                  </a:lnTo>
                  <a:lnTo>
                    <a:pt x="3203" y="1927"/>
                  </a:lnTo>
                  <a:lnTo>
                    <a:pt x="3197" y="1877"/>
                  </a:lnTo>
                  <a:lnTo>
                    <a:pt x="3190" y="1828"/>
                  </a:lnTo>
                  <a:lnTo>
                    <a:pt x="3184" y="1781"/>
                  </a:lnTo>
                  <a:lnTo>
                    <a:pt x="3176" y="1734"/>
                  </a:lnTo>
                  <a:lnTo>
                    <a:pt x="3168" y="1688"/>
                  </a:lnTo>
                  <a:lnTo>
                    <a:pt x="3160" y="1642"/>
                  </a:lnTo>
                  <a:lnTo>
                    <a:pt x="3150" y="1599"/>
                  </a:lnTo>
                  <a:lnTo>
                    <a:pt x="3140" y="1556"/>
                  </a:lnTo>
                  <a:lnTo>
                    <a:pt x="3129" y="1513"/>
                  </a:lnTo>
                  <a:lnTo>
                    <a:pt x="3118" y="1472"/>
                  </a:lnTo>
                  <a:lnTo>
                    <a:pt x="3106" y="1432"/>
                  </a:lnTo>
                  <a:lnTo>
                    <a:pt x="3092" y="1392"/>
                  </a:lnTo>
                  <a:lnTo>
                    <a:pt x="3079" y="1354"/>
                  </a:lnTo>
                  <a:lnTo>
                    <a:pt x="3065" y="1317"/>
                  </a:lnTo>
                  <a:lnTo>
                    <a:pt x="3051" y="1279"/>
                  </a:lnTo>
                  <a:lnTo>
                    <a:pt x="3035" y="1244"/>
                  </a:lnTo>
                  <a:lnTo>
                    <a:pt x="3019" y="1210"/>
                  </a:lnTo>
                  <a:lnTo>
                    <a:pt x="3003" y="1176"/>
                  </a:lnTo>
                  <a:lnTo>
                    <a:pt x="2985" y="1143"/>
                  </a:lnTo>
                  <a:lnTo>
                    <a:pt x="2968" y="1111"/>
                  </a:lnTo>
                  <a:lnTo>
                    <a:pt x="2949" y="1080"/>
                  </a:lnTo>
                  <a:lnTo>
                    <a:pt x="2930" y="1050"/>
                  </a:lnTo>
                  <a:lnTo>
                    <a:pt x="2911" y="1020"/>
                  </a:lnTo>
                  <a:lnTo>
                    <a:pt x="2891" y="993"/>
                  </a:lnTo>
                  <a:lnTo>
                    <a:pt x="2870" y="965"/>
                  </a:lnTo>
                  <a:lnTo>
                    <a:pt x="2848" y="938"/>
                  </a:lnTo>
                  <a:lnTo>
                    <a:pt x="2827" y="912"/>
                  </a:lnTo>
                  <a:lnTo>
                    <a:pt x="2804" y="888"/>
                  </a:lnTo>
                  <a:lnTo>
                    <a:pt x="2781" y="865"/>
                  </a:lnTo>
                  <a:lnTo>
                    <a:pt x="2758" y="841"/>
                  </a:lnTo>
                  <a:lnTo>
                    <a:pt x="2734" y="819"/>
                  </a:lnTo>
                  <a:lnTo>
                    <a:pt x="2710" y="798"/>
                  </a:lnTo>
                  <a:lnTo>
                    <a:pt x="2684" y="777"/>
                  </a:lnTo>
                  <a:lnTo>
                    <a:pt x="2658" y="758"/>
                  </a:lnTo>
                  <a:lnTo>
                    <a:pt x="2632" y="740"/>
                  </a:lnTo>
                  <a:lnTo>
                    <a:pt x="2605" y="722"/>
                  </a:lnTo>
                  <a:lnTo>
                    <a:pt x="2578" y="705"/>
                  </a:lnTo>
                  <a:lnTo>
                    <a:pt x="2549" y="690"/>
                  </a:lnTo>
                  <a:lnTo>
                    <a:pt x="2522" y="674"/>
                  </a:lnTo>
                  <a:lnTo>
                    <a:pt x="2492" y="659"/>
                  </a:lnTo>
                  <a:lnTo>
                    <a:pt x="2463" y="646"/>
                  </a:lnTo>
                  <a:lnTo>
                    <a:pt x="2433" y="634"/>
                  </a:lnTo>
                  <a:lnTo>
                    <a:pt x="2403" y="621"/>
                  </a:lnTo>
                  <a:lnTo>
                    <a:pt x="2372" y="610"/>
                  </a:lnTo>
                  <a:lnTo>
                    <a:pt x="2341" y="601"/>
                  </a:lnTo>
                  <a:lnTo>
                    <a:pt x="2308" y="591"/>
                  </a:lnTo>
                  <a:lnTo>
                    <a:pt x="2277" y="583"/>
                  </a:lnTo>
                  <a:lnTo>
                    <a:pt x="2244" y="576"/>
                  </a:lnTo>
                  <a:lnTo>
                    <a:pt x="2210" y="569"/>
                  </a:lnTo>
                  <a:lnTo>
                    <a:pt x="2177" y="563"/>
                  </a:lnTo>
                  <a:lnTo>
                    <a:pt x="2142" y="557"/>
                  </a:lnTo>
                  <a:lnTo>
                    <a:pt x="2108" y="553"/>
                  </a:lnTo>
                  <a:lnTo>
                    <a:pt x="2072" y="549"/>
                  </a:lnTo>
                  <a:lnTo>
                    <a:pt x="2001" y="545"/>
                  </a:lnTo>
                  <a:lnTo>
                    <a:pt x="1929" y="544"/>
                  </a:lnTo>
                  <a:lnTo>
                    <a:pt x="1929" y="544"/>
                  </a:lnTo>
                  <a:lnTo>
                    <a:pt x="1895" y="544"/>
                  </a:lnTo>
                  <a:lnTo>
                    <a:pt x="1855" y="546"/>
                  </a:lnTo>
                  <a:lnTo>
                    <a:pt x="1761" y="556"/>
                  </a:lnTo>
                  <a:lnTo>
                    <a:pt x="1650" y="569"/>
                  </a:lnTo>
                  <a:lnTo>
                    <a:pt x="1527" y="584"/>
                  </a:lnTo>
                  <a:lnTo>
                    <a:pt x="1398" y="599"/>
                  </a:lnTo>
                  <a:lnTo>
                    <a:pt x="1267" y="613"/>
                  </a:lnTo>
                  <a:lnTo>
                    <a:pt x="1203" y="617"/>
                  </a:lnTo>
                  <a:lnTo>
                    <a:pt x="1139" y="621"/>
                  </a:lnTo>
                  <a:lnTo>
                    <a:pt x="1078" y="624"/>
                  </a:lnTo>
                  <a:lnTo>
                    <a:pt x="1019" y="626"/>
                  </a:lnTo>
                  <a:lnTo>
                    <a:pt x="1019" y="626"/>
                  </a:lnTo>
                  <a:lnTo>
                    <a:pt x="940" y="624"/>
                  </a:lnTo>
                  <a:lnTo>
                    <a:pt x="900" y="623"/>
                  </a:lnTo>
                  <a:lnTo>
                    <a:pt x="861" y="620"/>
                  </a:lnTo>
                  <a:lnTo>
                    <a:pt x="822" y="616"/>
                  </a:lnTo>
                  <a:lnTo>
                    <a:pt x="782" y="612"/>
                  </a:lnTo>
                  <a:lnTo>
                    <a:pt x="743" y="606"/>
                  </a:lnTo>
                  <a:lnTo>
                    <a:pt x="704" y="599"/>
                  </a:lnTo>
                  <a:lnTo>
                    <a:pt x="666" y="592"/>
                  </a:lnTo>
                  <a:lnTo>
                    <a:pt x="627" y="584"/>
                  </a:lnTo>
                  <a:lnTo>
                    <a:pt x="589" y="573"/>
                  </a:lnTo>
                  <a:lnTo>
                    <a:pt x="552" y="562"/>
                  </a:lnTo>
                  <a:lnTo>
                    <a:pt x="515" y="549"/>
                  </a:lnTo>
                  <a:lnTo>
                    <a:pt x="479" y="537"/>
                  </a:lnTo>
                  <a:lnTo>
                    <a:pt x="443" y="521"/>
                  </a:lnTo>
                  <a:lnTo>
                    <a:pt x="408" y="505"/>
                  </a:lnTo>
                  <a:lnTo>
                    <a:pt x="375" y="487"/>
                  </a:lnTo>
                  <a:lnTo>
                    <a:pt x="341" y="467"/>
                  </a:lnTo>
                  <a:lnTo>
                    <a:pt x="309" y="445"/>
                  </a:lnTo>
                  <a:lnTo>
                    <a:pt x="278" y="423"/>
                  </a:lnTo>
                  <a:lnTo>
                    <a:pt x="247" y="398"/>
                  </a:lnTo>
                  <a:lnTo>
                    <a:pt x="218" y="371"/>
                  </a:lnTo>
                  <a:lnTo>
                    <a:pt x="190" y="343"/>
                  </a:lnTo>
                  <a:lnTo>
                    <a:pt x="163" y="313"/>
                  </a:lnTo>
                  <a:lnTo>
                    <a:pt x="138" y="281"/>
                  </a:lnTo>
                  <a:lnTo>
                    <a:pt x="114" y="247"/>
                  </a:lnTo>
                  <a:lnTo>
                    <a:pt x="92" y="211"/>
                  </a:lnTo>
                  <a:lnTo>
                    <a:pt x="70" y="174"/>
                  </a:lnTo>
                  <a:lnTo>
                    <a:pt x="51" y="133"/>
                  </a:lnTo>
                  <a:lnTo>
                    <a:pt x="33" y="90"/>
                  </a:lnTo>
                  <a:lnTo>
                    <a:pt x="16" y="46"/>
                  </a:lnTo>
                  <a:lnTo>
                    <a:pt x="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</p:grpSp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3220455" y="790615"/>
            <a:ext cx="5361089" cy="2367496"/>
          </a:xfrm>
        </p:spPr>
        <p:txBody>
          <a:bodyPr anchor="b">
            <a:normAutofit/>
          </a:bodyPr>
          <a:lstStyle>
            <a:lvl1pPr>
              <a:defRPr sz="3200">
                <a:solidFill>
                  <a:schemeClr val="bg1"/>
                </a:solidFill>
              </a:defRPr>
            </a:lvl1pPr>
          </a:lstStyle>
          <a:p>
            <a:r>
              <a:rPr lang="en-US" noProof="0" smtClean="0"/>
              <a:t>Click to edit Master title style</a:t>
            </a:r>
            <a:endParaRPr lang="en-GB" noProof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580824" y="3240087"/>
            <a:ext cx="2730366" cy="1656045"/>
          </a:xfrm>
        </p:spPr>
        <p:txBody>
          <a:bodyPr>
            <a:normAutofit/>
          </a:bodyPr>
          <a:lstStyle>
            <a:lvl1pPr marL="0" indent="0" algn="r">
              <a:buNone/>
              <a:defRPr sz="1600">
                <a:solidFill>
                  <a:schemeClr val="tx2"/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noProof="0" smtClean="0"/>
              <a:t>Click to edit Master subtitle style</a:t>
            </a:r>
            <a:endParaRPr lang="en-GB" noProof="0"/>
          </a:p>
        </p:txBody>
      </p:sp>
      <p:cxnSp>
        <p:nvCxnSpPr>
          <p:cNvPr id="8" name="Conector recto 12"/>
          <p:cNvCxnSpPr/>
          <p:nvPr userDrawn="1"/>
        </p:nvCxnSpPr>
        <p:spPr>
          <a:xfrm flipH="1">
            <a:off x="490089" y="3158111"/>
            <a:ext cx="2730366" cy="0"/>
          </a:xfrm>
          <a:prstGeom prst="line">
            <a:avLst/>
          </a:prstGeom>
          <a:ln w="12700" cmpd="sng">
            <a:solidFill>
              <a:schemeClr val="bg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3" name="Text Placeholder 12"/>
          <p:cNvSpPr>
            <a:spLocks noGrp="1"/>
          </p:cNvSpPr>
          <p:nvPr>
            <p:ph type="body" sz="quarter" idx="13" hasCustomPrompt="1"/>
          </p:nvPr>
        </p:nvSpPr>
        <p:spPr>
          <a:xfrm>
            <a:off x="490093" y="5417401"/>
            <a:ext cx="2548896" cy="815998"/>
          </a:xfrm>
        </p:spPr>
        <p:txBody>
          <a:bodyPr/>
          <a:lstStyle>
            <a:lvl1pPr marL="0" indent="0">
              <a:buNone/>
              <a:defRPr sz="1100">
                <a:solidFill>
                  <a:schemeClr val="tx1"/>
                </a:solidFill>
              </a:defRPr>
            </a:lvl1pPr>
          </a:lstStyle>
          <a:p>
            <a:pPr lvl="0"/>
            <a:r>
              <a:rPr lang="en-GB" dirty="0" smtClean="0"/>
              <a:t>Author, department, date, place</a:t>
            </a:r>
          </a:p>
        </p:txBody>
      </p:sp>
      <p:sp>
        <p:nvSpPr>
          <p:cNvPr id="43" name="Freeform 6"/>
          <p:cNvSpPr>
            <a:spLocks/>
          </p:cNvSpPr>
          <p:nvPr userDrawn="1"/>
        </p:nvSpPr>
        <p:spPr bwMode="auto">
          <a:xfrm>
            <a:off x="6297243" y="4779265"/>
            <a:ext cx="228041" cy="240006"/>
          </a:xfrm>
          <a:custGeom>
            <a:avLst/>
            <a:gdLst>
              <a:gd name="T0" fmla="*/ 0 w 342"/>
              <a:gd name="T1" fmla="*/ 457 h 480"/>
              <a:gd name="T2" fmla="*/ 0 w 342"/>
              <a:gd name="T3" fmla="*/ 457 h 480"/>
              <a:gd name="T4" fmla="*/ 13 w 342"/>
              <a:gd name="T5" fmla="*/ 460 h 480"/>
              <a:gd name="T6" fmla="*/ 52 w 342"/>
              <a:gd name="T7" fmla="*/ 468 h 480"/>
              <a:gd name="T8" fmla="*/ 79 w 342"/>
              <a:gd name="T9" fmla="*/ 472 h 480"/>
              <a:gd name="T10" fmla="*/ 110 w 342"/>
              <a:gd name="T11" fmla="*/ 477 h 480"/>
              <a:gd name="T12" fmla="*/ 145 w 342"/>
              <a:gd name="T13" fmla="*/ 479 h 480"/>
              <a:gd name="T14" fmla="*/ 182 w 342"/>
              <a:gd name="T15" fmla="*/ 480 h 480"/>
              <a:gd name="T16" fmla="*/ 182 w 342"/>
              <a:gd name="T17" fmla="*/ 480 h 480"/>
              <a:gd name="T18" fmla="*/ 220 w 342"/>
              <a:gd name="T19" fmla="*/ 479 h 480"/>
              <a:gd name="T20" fmla="*/ 254 w 342"/>
              <a:gd name="T21" fmla="*/ 478 h 480"/>
              <a:gd name="T22" fmla="*/ 281 w 342"/>
              <a:gd name="T23" fmla="*/ 475 h 480"/>
              <a:gd name="T24" fmla="*/ 303 w 342"/>
              <a:gd name="T25" fmla="*/ 473 h 480"/>
              <a:gd name="T26" fmla="*/ 333 w 342"/>
              <a:gd name="T27" fmla="*/ 470 h 480"/>
              <a:gd name="T28" fmla="*/ 342 w 342"/>
              <a:gd name="T29" fmla="*/ 467 h 480"/>
              <a:gd name="T30" fmla="*/ 342 w 342"/>
              <a:gd name="T31" fmla="*/ 388 h 480"/>
              <a:gd name="T32" fmla="*/ 342 w 342"/>
              <a:gd name="T33" fmla="*/ 388 h 480"/>
              <a:gd name="T34" fmla="*/ 333 w 342"/>
              <a:gd name="T35" fmla="*/ 389 h 480"/>
              <a:gd name="T36" fmla="*/ 306 w 342"/>
              <a:gd name="T37" fmla="*/ 393 h 480"/>
              <a:gd name="T38" fmla="*/ 264 w 342"/>
              <a:gd name="T39" fmla="*/ 397 h 480"/>
              <a:gd name="T40" fmla="*/ 239 w 342"/>
              <a:gd name="T41" fmla="*/ 398 h 480"/>
              <a:gd name="T42" fmla="*/ 211 w 342"/>
              <a:gd name="T43" fmla="*/ 398 h 480"/>
              <a:gd name="T44" fmla="*/ 211 w 342"/>
              <a:gd name="T45" fmla="*/ 398 h 480"/>
              <a:gd name="T46" fmla="*/ 187 w 342"/>
              <a:gd name="T47" fmla="*/ 398 h 480"/>
              <a:gd name="T48" fmla="*/ 166 w 342"/>
              <a:gd name="T49" fmla="*/ 397 h 480"/>
              <a:gd name="T50" fmla="*/ 132 w 342"/>
              <a:gd name="T51" fmla="*/ 393 h 480"/>
              <a:gd name="T52" fmla="*/ 111 w 342"/>
              <a:gd name="T53" fmla="*/ 391 h 480"/>
              <a:gd name="T54" fmla="*/ 103 w 342"/>
              <a:gd name="T55" fmla="*/ 390 h 480"/>
              <a:gd name="T56" fmla="*/ 103 w 342"/>
              <a:gd name="T57" fmla="*/ 277 h 480"/>
              <a:gd name="T58" fmla="*/ 310 w 342"/>
              <a:gd name="T59" fmla="*/ 277 h 480"/>
              <a:gd name="T60" fmla="*/ 310 w 342"/>
              <a:gd name="T61" fmla="*/ 196 h 480"/>
              <a:gd name="T62" fmla="*/ 103 w 342"/>
              <a:gd name="T63" fmla="*/ 196 h 480"/>
              <a:gd name="T64" fmla="*/ 103 w 342"/>
              <a:gd name="T65" fmla="*/ 89 h 480"/>
              <a:gd name="T66" fmla="*/ 103 w 342"/>
              <a:gd name="T67" fmla="*/ 89 h 480"/>
              <a:gd name="T68" fmla="*/ 111 w 342"/>
              <a:gd name="T69" fmla="*/ 88 h 480"/>
              <a:gd name="T70" fmla="*/ 131 w 342"/>
              <a:gd name="T71" fmla="*/ 85 h 480"/>
              <a:gd name="T72" fmla="*/ 163 w 342"/>
              <a:gd name="T73" fmla="*/ 83 h 480"/>
              <a:gd name="T74" fmla="*/ 204 w 342"/>
              <a:gd name="T75" fmla="*/ 82 h 480"/>
              <a:gd name="T76" fmla="*/ 204 w 342"/>
              <a:gd name="T77" fmla="*/ 82 h 480"/>
              <a:gd name="T78" fmla="*/ 230 w 342"/>
              <a:gd name="T79" fmla="*/ 82 h 480"/>
              <a:gd name="T80" fmla="*/ 254 w 342"/>
              <a:gd name="T81" fmla="*/ 83 h 480"/>
              <a:gd name="T82" fmla="*/ 295 w 342"/>
              <a:gd name="T83" fmla="*/ 87 h 480"/>
              <a:gd name="T84" fmla="*/ 324 w 342"/>
              <a:gd name="T85" fmla="*/ 90 h 480"/>
              <a:gd name="T86" fmla="*/ 334 w 342"/>
              <a:gd name="T87" fmla="*/ 92 h 480"/>
              <a:gd name="T88" fmla="*/ 334 w 342"/>
              <a:gd name="T89" fmla="*/ 12 h 480"/>
              <a:gd name="T90" fmla="*/ 334 w 342"/>
              <a:gd name="T91" fmla="*/ 12 h 480"/>
              <a:gd name="T92" fmla="*/ 324 w 342"/>
              <a:gd name="T93" fmla="*/ 10 h 480"/>
              <a:gd name="T94" fmla="*/ 296 w 342"/>
              <a:gd name="T95" fmla="*/ 6 h 480"/>
              <a:gd name="T96" fmla="*/ 252 w 342"/>
              <a:gd name="T97" fmla="*/ 2 h 480"/>
              <a:gd name="T98" fmla="*/ 224 w 342"/>
              <a:gd name="T99" fmla="*/ 1 h 480"/>
              <a:gd name="T100" fmla="*/ 193 w 342"/>
              <a:gd name="T101" fmla="*/ 0 h 480"/>
              <a:gd name="T102" fmla="*/ 193 w 342"/>
              <a:gd name="T103" fmla="*/ 0 h 480"/>
              <a:gd name="T104" fmla="*/ 150 w 342"/>
              <a:gd name="T105" fmla="*/ 1 h 480"/>
              <a:gd name="T106" fmla="*/ 113 w 342"/>
              <a:gd name="T107" fmla="*/ 3 h 480"/>
              <a:gd name="T108" fmla="*/ 80 w 342"/>
              <a:gd name="T109" fmla="*/ 7 h 480"/>
              <a:gd name="T110" fmla="*/ 52 w 342"/>
              <a:gd name="T111" fmla="*/ 10 h 480"/>
              <a:gd name="T112" fmla="*/ 29 w 342"/>
              <a:gd name="T113" fmla="*/ 15 h 480"/>
              <a:gd name="T114" fmla="*/ 13 w 342"/>
              <a:gd name="T115" fmla="*/ 17 h 480"/>
              <a:gd name="T116" fmla="*/ 0 w 342"/>
              <a:gd name="T117" fmla="*/ 21 h 480"/>
              <a:gd name="T118" fmla="*/ 0 w 342"/>
              <a:gd name="T119" fmla="*/ 457 h 4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342" h="480">
                <a:moveTo>
                  <a:pt x="0" y="457"/>
                </a:moveTo>
                <a:lnTo>
                  <a:pt x="0" y="457"/>
                </a:lnTo>
                <a:lnTo>
                  <a:pt x="13" y="460"/>
                </a:lnTo>
                <a:lnTo>
                  <a:pt x="52" y="468"/>
                </a:lnTo>
                <a:lnTo>
                  <a:pt x="79" y="472"/>
                </a:lnTo>
                <a:lnTo>
                  <a:pt x="110" y="477"/>
                </a:lnTo>
                <a:lnTo>
                  <a:pt x="145" y="479"/>
                </a:lnTo>
                <a:lnTo>
                  <a:pt x="182" y="480"/>
                </a:lnTo>
                <a:lnTo>
                  <a:pt x="182" y="480"/>
                </a:lnTo>
                <a:lnTo>
                  <a:pt x="220" y="479"/>
                </a:lnTo>
                <a:lnTo>
                  <a:pt x="254" y="478"/>
                </a:lnTo>
                <a:lnTo>
                  <a:pt x="281" y="475"/>
                </a:lnTo>
                <a:lnTo>
                  <a:pt x="303" y="473"/>
                </a:lnTo>
                <a:lnTo>
                  <a:pt x="333" y="470"/>
                </a:lnTo>
                <a:lnTo>
                  <a:pt x="342" y="467"/>
                </a:lnTo>
                <a:lnTo>
                  <a:pt x="342" y="388"/>
                </a:lnTo>
                <a:lnTo>
                  <a:pt x="342" y="388"/>
                </a:lnTo>
                <a:lnTo>
                  <a:pt x="333" y="389"/>
                </a:lnTo>
                <a:lnTo>
                  <a:pt x="306" y="393"/>
                </a:lnTo>
                <a:lnTo>
                  <a:pt x="264" y="397"/>
                </a:lnTo>
                <a:lnTo>
                  <a:pt x="239" y="398"/>
                </a:lnTo>
                <a:lnTo>
                  <a:pt x="211" y="398"/>
                </a:lnTo>
                <a:lnTo>
                  <a:pt x="211" y="398"/>
                </a:lnTo>
                <a:lnTo>
                  <a:pt x="187" y="398"/>
                </a:lnTo>
                <a:lnTo>
                  <a:pt x="166" y="397"/>
                </a:lnTo>
                <a:lnTo>
                  <a:pt x="132" y="393"/>
                </a:lnTo>
                <a:lnTo>
                  <a:pt x="111" y="391"/>
                </a:lnTo>
                <a:lnTo>
                  <a:pt x="103" y="390"/>
                </a:lnTo>
                <a:lnTo>
                  <a:pt x="103" y="277"/>
                </a:lnTo>
                <a:lnTo>
                  <a:pt x="310" y="277"/>
                </a:lnTo>
                <a:lnTo>
                  <a:pt x="310" y="196"/>
                </a:lnTo>
                <a:lnTo>
                  <a:pt x="103" y="196"/>
                </a:lnTo>
                <a:lnTo>
                  <a:pt x="103" y="89"/>
                </a:lnTo>
                <a:lnTo>
                  <a:pt x="103" y="89"/>
                </a:lnTo>
                <a:lnTo>
                  <a:pt x="111" y="88"/>
                </a:lnTo>
                <a:lnTo>
                  <a:pt x="131" y="85"/>
                </a:lnTo>
                <a:lnTo>
                  <a:pt x="163" y="83"/>
                </a:lnTo>
                <a:lnTo>
                  <a:pt x="204" y="82"/>
                </a:lnTo>
                <a:lnTo>
                  <a:pt x="204" y="82"/>
                </a:lnTo>
                <a:lnTo>
                  <a:pt x="230" y="82"/>
                </a:lnTo>
                <a:lnTo>
                  <a:pt x="254" y="83"/>
                </a:lnTo>
                <a:lnTo>
                  <a:pt x="295" y="87"/>
                </a:lnTo>
                <a:lnTo>
                  <a:pt x="324" y="90"/>
                </a:lnTo>
                <a:lnTo>
                  <a:pt x="334" y="92"/>
                </a:lnTo>
                <a:lnTo>
                  <a:pt x="334" y="12"/>
                </a:lnTo>
                <a:lnTo>
                  <a:pt x="334" y="12"/>
                </a:lnTo>
                <a:lnTo>
                  <a:pt x="324" y="10"/>
                </a:lnTo>
                <a:lnTo>
                  <a:pt x="296" y="6"/>
                </a:lnTo>
                <a:lnTo>
                  <a:pt x="252" y="2"/>
                </a:lnTo>
                <a:lnTo>
                  <a:pt x="224" y="1"/>
                </a:lnTo>
                <a:lnTo>
                  <a:pt x="193" y="0"/>
                </a:lnTo>
                <a:lnTo>
                  <a:pt x="193" y="0"/>
                </a:lnTo>
                <a:lnTo>
                  <a:pt x="150" y="1"/>
                </a:lnTo>
                <a:lnTo>
                  <a:pt x="113" y="3"/>
                </a:lnTo>
                <a:lnTo>
                  <a:pt x="80" y="7"/>
                </a:lnTo>
                <a:lnTo>
                  <a:pt x="52" y="10"/>
                </a:lnTo>
                <a:lnTo>
                  <a:pt x="29" y="15"/>
                </a:lnTo>
                <a:lnTo>
                  <a:pt x="13" y="17"/>
                </a:lnTo>
                <a:lnTo>
                  <a:pt x="0" y="21"/>
                </a:lnTo>
                <a:lnTo>
                  <a:pt x="0" y="457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rgbClr val="005EB8"/>
              </a:solidFill>
            </a:endParaRPr>
          </a:p>
        </p:txBody>
      </p:sp>
      <p:sp>
        <p:nvSpPr>
          <p:cNvPr id="44" name="Freeform 7"/>
          <p:cNvSpPr>
            <a:spLocks/>
          </p:cNvSpPr>
          <p:nvPr userDrawn="1"/>
        </p:nvSpPr>
        <p:spPr bwMode="auto">
          <a:xfrm>
            <a:off x="5117029" y="4779266"/>
            <a:ext cx="372067" cy="237007"/>
          </a:xfrm>
          <a:custGeom>
            <a:avLst/>
            <a:gdLst>
              <a:gd name="T0" fmla="*/ 288 w 558"/>
              <a:gd name="T1" fmla="*/ 276 h 473"/>
              <a:gd name="T2" fmla="*/ 288 w 558"/>
              <a:gd name="T3" fmla="*/ 276 h 473"/>
              <a:gd name="T4" fmla="*/ 283 w 558"/>
              <a:gd name="T5" fmla="*/ 288 h 473"/>
              <a:gd name="T6" fmla="*/ 280 w 558"/>
              <a:gd name="T7" fmla="*/ 302 h 473"/>
              <a:gd name="T8" fmla="*/ 280 w 558"/>
              <a:gd name="T9" fmla="*/ 302 h 473"/>
              <a:gd name="T10" fmla="*/ 275 w 558"/>
              <a:gd name="T11" fmla="*/ 288 h 473"/>
              <a:gd name="T12" fmla="*/ 272 w 558"/>
              <a:gd name="T13" fmla="*/ 276 h 473"/>
              <a:gd name="T14" fmla="*/ 180 w 558"/>
              <a:gd name="T15" fmla="*/ 44 h 473"/>
              <a:gd name="T16" fmla="*/ 180 w 558"/>
              <a:gd name="T17" fmla="*/ 44 h 473"/>
              <a:gd name="T18" fmla="*/ 173 w 558"/>
              <a:gd name="T19" fmla="*/ 31 h 473"/>
              <a:gd name="T20" fmla="*/ 166 w 558"/>
              <a:gd name="T21" fmla="*/ 21 h 473"/>
              <a:gd name="T22" fmla="*/ 158 w 558"/>
              <a:gd name="T23" fmla="*/ 13 h 473"/>
              <a:gd name="T24" fmla="*/ 149 w 558"/>
              <a:gd name="T25" fmla="*/ 8 h 473"/>
              <a:gd name="T26" fmla="*/ 137 w 558"/>
              <a:gd name="T27" fmla="*/ 3 h 473"/>
              <a:gd name="T28" fmla="*/ 125 w 558"/>
              <a:gd name="T29" fmla="*/ 1 h 473"/>
              <a:gd name="T30" fmla="*/ 111 w 558"/>
              <a:gd name="T31" fmla="*/ 1 h 473"/>
              <a:gd name="T32" fmla="*/ 95 w 558"/>
              <a:gd name="T33" fmla="*/ 0 h 473"/>
              <a:gd name="T34" fmla="*/ 95 w 558"/>
              <a:gd name="T35" fmla="*/ 0 h 473"/>
              <a:gd name="T36" fmla="*/ 66 w 558"/>
              <a:gd name="T37" fmla="*/ 1 h 473"/>
              <a:gd name="T38" fmla="*/ 47 w 558"/>
              <a:gd name="T39" fmla="*/ 2 h 473"/>
              <a:gd name="T40" fmla="*/ 0 w 558"/>
              <a:gd name="T41" fmla="*/ 473 h 473"/>
              <a:gd name="T42" fmla="*/ 105 w 558"/>
              <a:gd name="T43" fmla="*/ 473 h 473"/>
              <a:gd name="T44" fmla="*/ 128 w 558"/>
              <a:gd name="T45" fmla="*/ 157 h 473"/>
              <a:gd name="T46" fmla="*/ 227 w 558"/>
              <a:gd name="T47" fmla="*/ 396 h 473"/>
              <a:gd name="T48" fmla="*/ 227 w 558"/>
              <a:gd name="T49" fmla="*/ 396 h 473"/>
              <a:gd name="T50" fmla="*/ 230 w 558"/>
              <a:gd name="T51" fmla="*/ 403 h 473"/>
              <a:gd name="T52" fmla="*/ 235 w 558"/>
              <a:gd name="T53" fmla="*/ 408 h 473"/>
              <a:gd name="T54" fmla="*/ 240 w 558"/>
              <a:gd name="T55" fmla="*/ 413 h 473"/>
              <a:gd name="T56" fmla="*/ 245 w 558"/>
              <a:gd name="T57" fmla="*/ 417 h 473"/>
              <a:gd name="T58" fmla="*/ 252 w 558"/>
              <a:gd name="T59" fmla="*/ 419 h 473"/>
              <a:gd name="T60" fmla="*/ 260 w 558"/>
              <a:gd name="T61" fmla="*/ 421 h 473"/>
              <a:gd name="T62" fmla="*/ 270 w 558"/>
              <a:gd name="T63" fmla="*/ 422 h 473"/>
              <a:gd name="T64" fmla="*/ 280 w 558"/>
              <a:gd name="T65" fmla="*/ 422 h 473"/>
              <a:gd name="T66" fmla="*/ 280 w 558"/>
              <a:gd name="T67" fmla="*/ 422 h 473"/>
              <a:gd name="T68" fmla="*/ 290 w 558"/>
              <a:gd name="T69" fmla="*/ 422 h 473"/>
              <a:gd name="T70" fmla="*/ 299 w 558"/>
              <a:gd name="T71" fmla="*/ 421 h 473"/>
              <a:gd name="T72" fmla="*/ 307 w 558"/>
              <a:gd name="T73" fmla="*/ 419 h 473"/>
              <a:gd name="T74" fmla="*/ 314 w 558"/>
              <a:gd name="T75" fmla="*/ 417 h 473"/>
              <a:gd name="T76" fmla="*/ 320 w 558"/>
              <a:gd name="T77" fmla="*/ 413 h 473"/>
              <a:gd name="T78" fmla="*/ 325 w 558"/>
              <a:gd name="T79" fmla="*/ 408 h 473"/>
              <a:gd name="T80" fmla="*/ 328 w 558"/>
              <a:gd name="T81" fmla="*/ 403 h 473"/>
              <a:gd name="T82" fmla="*/ 332 w 558"/>
              <a:gd name="T83" fmla="*/ 396 h 473"/>
              <a:gd name="T84" fmla="*/ 431 w 558"/>
              <a:gd name="T85" fmla="*/ 157 h 473"/>
              <a:gd name="T86" fmla="*/ 454 w 558"/>
              <a:gd name="T87" fmla="*/ 473 h 473"/>
              <a:gd name="T88" fmla="*/ 558 w 558"/>
              <a:gd name="T89" fmla="*/ 473 h 473"/>
              <a:gd name="T90" fmla="*/ 511 w 558"/>
              <a:gd name="T91" fmla="*/ 2 h 473"/>
              <a:gd name="T92" fmla="*/ 511 w 558"/>
              <a:gd name="T93" fmla="*/ 2 h 473"/>
              <a:gd name="T94" fmla="*/ 494 w 558"/>
              <a:gd name="T95" fmla="*/ 1 h 473"/>
              <a:gd name="T96" fmla="*/ 464 w 558"/>
              <a:gd name="T97" fmla="*/ 0 h 473"/>
              <a:gd name="T98" fmla="*/ 464 w 558"/>
              <a:gd name="T99" fmla="*/ 0 h 473"/>
              <a:gd name="T100" fmla="*/ 448 w 558"/>
              <a:gd name="T101" fmla="*/ 1 h 473"/>
              <a:gd name="T102" fmla="*/ 434 w 558"/>
              <a:gd name="T103" fmla="*/ 1 h 473"/>
              <a:gd name="T104" fmla="*/ 421 w 558"/>
              <a:gd name="T105" fmla="*/ 3 h 473"/>
              <a:gd name="T106" fmla="*/ 411 w 558"/>
              <a:gd name="T107" fmla="*/ 8 h 473"/>
              <a:gd name="T108" fmla="*/ 401 w 558"/>
              <a:gd name="T109" fmla="*/ 13 h 473"/>
              <a:gd name="T110" fmla="*/ 393 w 558"/>
              <a:gd name="T111" fmla="*/ 21 h 473"/>
              <a:gd name="T112" fmla="*/ 386 w 558"/>
              <a:gd name="T113" fmla="*/ 31 h 473"/>
              <a:gd name="T114" fmla="*/ 380 w 558"/>
              <a:gd name="T115" fmla="*/ 44 h 473"/>
              <a:gd name="T116" fmla="*/ 288 w 558"/>
              <a:gd name="T117" fmla="*/ 276 h 4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558" h="473">
                <a:moveTo>
                  <a:pt x="288" y="276"/>
                </a:moveTo>
                <a:lnTo>
                  <a:pt x="288" y="276"/>
                </a:lnTo>
                <a:lnTo>
                  <a:pt x="283" y="288"/>
                </a:lnTo>
                <a:lnTo>
                  <a:pt x="280" y="302"/>
                </a:lnTo>
                <a:lnTo>
                  <a:pt x="280" y="302"/>
                </a:lnTo>
                <a:lnTo>
                  <a:pt x="275" y="288"/>
                </a:lnTo>
                <a:lnTo>
                  <a:pt x="272" y="276"/>
                </a:lnTo>
                <a:lnTo>
                  <a:pt x="180" y="44"/>
                </a:lnTo>
                <a:lnTo>
                  <a:pt x="180" y="44"/>
                </a:lnTo>
                <a:lnTo>
                  <a:pt x="173" y="31"/>
                </a:lnTo>
                <a:lnTo>
                  <a:pt x="166" y="21"/>
                </a:lnTo>
                <a:lnTo>
                  <a:pt x="158" y="13"/>
                </a:lnTo>
                <a:lnTo>
                  <a:pt x="149" y="8"/>
                </a:lnTo>
                <a:lnTo>
                  <a:pt x="137" y="3"/>
                </a:lnTo>
                <a:lnTo>
                  <a:pt x="125" y="1"/>
                </a:lnTo>
                <a:lnTo>
                  <a:pt x="111" y="1"/>
                </a:lnTo>
                <a:lnTo>
                  <a:pt x="95" y="0"/>
                </a:lnTo>
                <a:lnTo>
                  <a:pt x="95" y="0"/>
                </a:lnTo>
                <a:lnTo>
                  <a:pt x="66" y="1"/>
                </a:lnTo>
                <a:lnTo>
                  <a:pt x="47" y="2"/>
                </a:lnTo>
                <a:lnTo>
                  <a:pt x="0" y="473"/>
                </a:lnTo>
                <a:lnTo>
                  <a:pt x="105" y="473"/>
                </a:lnTo>
                <a:lnTo>
                  <a:pt x="128" y="157"/>
                </a:lnTo>
                <a:lnTo>
                  <a:pt x="227" y="396"/>
                </a:lnTo>
                <a:lnTo>
                  <a:pt x="227" y="396"/>
                </a:lnTo>
                <a:lnTo>
                  <a:pt x="230" y="403"/>
                </a:lnTo>
                <a:lnTo>
                  <a:pt x="235" y="408"/>
                </a:lnTo>
                <a:lnTo>
                  <a:pt x="240" y="413"/>
                </a:lnTo>
                <a:lnTo>
                  <a:pt x="245" y="417"/>
                </a:lnTo>
                <a:lnTo>
                  <a:pt x="252" y="419"/>
                </a:lnTo>
                <a:lnTo>
                  <a:pt x="260" y="421"/>
                </a:lnTo>
                <a:lnTo>
                  <a:pt x="270" y="422"/>
                </a:lnTo>
                <a:lnTo>
                  <a:pt x="280" y="422"/>
                </a:lnTo>
                <a:lnTo>
                  <a:pt x="280" y="422"/>
                </a:lnTo>
                <a:lnTo>
                  <a:pt x="290" y="422"/>
                </a:lnTo>
                <a:lnTo>
                  <a:pt x="299" y="421"/>
                </a:lnTo>
                <a:lnTo>
                  <a:pt x="307" y="419"/>
                </a:lnTo>
                <a:lnTo>
                  <a:pt x="314" y="417"/>
                </a:lnTo>
                <a:lnTo>
                  <a:pt x="320" y="413"/>
                </a:lnTo>
                <a:lnTo>
                  <a:pt x="325" y="408"/>
                </a:lnTo>
                <a:lnTo>
                  <a:pt x="328" y="403"/>
                </a:lnTo>
                <a:lnTo>
                  <a:pt x="332" y="396"/>
                </a:lnTo>
                <a:lnTo>
                  <a:pt x="431" y="157"/>
                </a:lnTo>
                <a:lnTo>
                  <a:pt x="454" y="473"/>
                </a:lnTo>
                <a:lnTo>
                  <a:pt x="558" y="473"/>
                </a:lnTo>
                <a:lnTo>
                  <a:pt x="511" y="2"/>
                </a:lnTo>
                <a:lnTo>
                  <a:pt x="511" y="2"/>
                </a:lnTo>
                <a:lnTo>
                  <a:pt x="494" y="1"/>
                </a:lnTo>
                <a:lnTo>
                  <a:pt x="464" y="0"/>
                </a:lnTo>
                <a:lnTo>
                  <a:pt x="464" y="0"/>
                </a:lnTo>
                <a:lnTo>
                  <a:pt x="448" y="1"/>
                </a:lnTo>
                <a:lnTo>
                  <a:pt x="434" y="1"/>
                </a:lnTo>
                <a:lnTo>
                  <a:pt x="421" y="3"/>
                </a:lnTo>
                <a:lnTo>
                  <a:pt x="411" y="8"/>
                </a:lnTo>
                <a:lnTo>
                  <a:pt x="401" y="13"/>
                </a:lnTo>
                <a:lnTo>
                  <a:pt x="393" y="21"/>
                </a:lnTo>
                <a:lnTo>
                  <a:pt x="386" y="31"/>
                </a:lnTo>
                <a:lnTo>
                  <a:pt x="380" y="44"/>
                </a:lnTo>
                <a:lnTo>
                  <a:pt x="288" y="276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rgbClr val="005EB8"/>
              </a:solidFill>
            </a:endParaRPr>
          </a:p>
        </p:txBody>
      </p:sp>
      <p:sp>
        <p:nvSpPr>
          <p:cNvPr id="45" name="Freeform 8"/>
          <p:cNvSpPr>
            <a:spLocks/>
          </p:cNvSpPr>
          <p:nvPr userDrawn="1"/>
        </p:nvSpPr>
        <p:spPr bwMode="auto">
          <a:xfrm>
            <a:off x="4830969" y="4912769"/>
            <a:ext cx="128023" cy="66002"/>
          </a:xfrm>
          <a:custGeom>
            <a:avLst/>
            <a:gdLst>
              <a:gd name="T0" fmla="*/ 192 w 192"/>
              <a:gd name="T1" fmla="*/ 105 h 130"/>
              <a:gd name="T2" fmla="*/ 192 w 192"/>
              <a:gd name="T3" fmla="*/ 105 h 130"/>
              <a:gd name="T4" fmla="*/ 170 w 192"/>
              <a:gd name="T5" fmla="*/ 112 h 130"/>
              <a:gd name="T6" fmla="*/ 141 w 192"/>
              <a:gd name="T7" fmla="*/ 121 h 130"/>
              <a:gd name="T8" fmla="*/ 124 w 192"/>
              <a:gd name="T9" fmla="*/ 124 h 130"/>
              <a:gd name="T10" fmla="*/ 108 w 192"/>
              <a:gd name="T11" fmla="*/ 128 h 130"/>
              <a:gd name="T12" fmla="*/ 92 w 192"/>
              <a:gd name="T13" fmla="*/ 130 h 130"/>
              <a:gd name="T14" fmla="*/ 76 w 192"/>
              <a:gd name="T15" fmla="*/ 130 h 130"/>
              <a:gd name="T16" fmla="*/ 76 w 192"/>
              <a:gd name="T17" fmla="*/ 130 h 130"/>
              <a:gd name="T18" fmla="*/ 61 w 192"/>
              <a:gd name="T19" fmla="*/ 130 h 130"/>
              <a:gd name="T20" fmla="*/ 46 w 192"/>
              <a:gd name="T21" fmla="*/ 128 h 130"/>
              <a:gd name="T22" fmla="*/ 34 w 192"/>
              <a:gd name="T23" fmla="*/ 123 h 130"/>
              <a:gd name="T24" fmla="*/ 28 w 192"/>
              <a:gd name="T25" fmla="*/ 121 h 130"/>
              <a:gd name="T26" fmla="*/ 22 w 192"/>
              <a:gd name="T27" fmla="*/ 117 h 130"/>
              <a:gd name="T28" fmla="*/ 17 w 192"/>
              <a:gd name="T29" fmla="*/ 113 h 130"/>
              <a:gd name="T30" fmla="*/ 13 w 192"/>
              <a:gd name="T31" fmla="*/ 109 h 130"/>
              <a:gd name="T32" fmla="*/ 9 w 192"/>
              <a:gd name="T33" fmla="*/ 104 h 130"/>
              <a:gd name="T34" fmla="*/ 6 w 192"/>
              <a:gd name="T35" fmla="*/ 98 h 130"/>
              <a:gd name="T36" fmla="*/ 4 w 192"/>
              <a:gd name="T37" fmla="*/ 92 h 130"/>
              <a:gd name="T38" fmla="*/ 3 w 192"/>
              <a:gd name="T39" fmla="*/ 85 h 130"/>
              <a:gd name="T40" fmla="*/ 1 w 192"/>
              <a:gd name="T41" fmla="*/ 77 h 130"/>
              <a:gd name="T42" fmla="*/ 0 w 192"/>
              <a:gd name="T43" fmla="*/ 69 h 130"/>
              <a:gd name="T44" fmla="*/ 0 w 192"/>
              <a:gd name="T45" fmla="*/ 69 h 130"/>
              <a:gd name="T46" fmla="*/ 1 w 192"/>
              <a:gd name="T47" fmla="*/ 55 h 130"/>
              <a:gd name="T48" fmla="*/ 5 w 192"/>
              <a:gd name="T49" fmla="*/ 42 h 130"/>
              <a:gd name="T50" fmla="*/ 7 w 192"/>
              <a:gd name="T51" fmla="*/ 37 h 130"/>
              <a:gd name="T52" fmla="*/ 11 w 192"/>
              <a:gd name="T53" fmla="*/ 31 h 130"/>
              <a:gd name="T54" fmla="*/ 15 w 192"/>
              <a:gd name="T55" fmla="*/ 26 h 130"/>
              <a:gd name="T56" fmla="*/ 19 w 192"/>
              <a:gd name="T57" fmla="*/ 22 h 130"/>
              <a:gd name="T58" fmla="*/ 24 w 192"/>
              <a:gd name="T59" fmla="*/ 18 h 130"/>
              <a:gd name="T60" fmla="*/ 30 w 192"/>
              <a:gd name="T61" fmla="*/ 15 h 130"/>
              <a:gd name="T62" fmla="*/ 37 w 192"/>
              <a:gd name="T63" fmla="*/ 11 h 130"/>
              <a:gd name="T64" fmla="*/ 44 w 192"/>
              <a:gd name="T65" fmla="*/ 9 h 130"/>
              <a:gd name="T66" fmla="*/ 62 w 192"/>
              <a:gd name="T67" fmla="*/ 5 h 130"/>
              <a:gd name="T68" fmla="*/ 82 w 192"/>
              <a:gd name="T69" fmla="*/ 3 h 130"/>
              <a:gd name="T70" fmla="*/ 192 w 192"/>
              <a:gd name="T71" fmla="*/ 0 h 130"/>
              <a:gd name="T72" fmla="*/ 192 w 192"/>
              <a:gd name="T73" fmla="*/ 105 h 1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92" h="130">
                <a:moveTo>
                  <a:pt x="192" y="105"/>
                </a:moveTo>
                <a:lnTo>
                  <a:pt x="192" y="105"/>
                </a:lnTo>
                <a:lnTo>
                  <a:pt x="170" y="112"/>
                </a:lnTo>
                <a:lnTo>
                  <a:pt x="141" y="121"/>
                </a:lnTo>
                <a:lnTo>
                  <a:pt x="124" y="124"/>
                </a:lnTo>
                <a:lnTo>
                  <a:pt x="108" y="128"/>
                </a:lnTo>
                <a:lnTo>
                  <a:pt x="92" y="130"/>
                </a:lnTo>
                <a:lnTo>
                  <a:pt x="76" y="130"/>
                </a:lnTo>
                <a:lnTo>
                  <a:pt x="76" y="130"/>
                </a:lnTo>
                <a:lnTo>
                  <a:pt x="61" y="130"/>
                </a:lnTo>
                <a:lnTo>
                  <a:pt x="46" y="128"/>
                </a:lnTo>
                <a:lnTo>
                  <a:pt x="34" y="123"/>
                </a:lnTo>
                <a:lnTo>
                  <a:pt x="28" y="121"/>
                </a:lnTo>
                <a:lnTo>
                  <a:pt x="22" y="117"/>
                </a:lnTo>
                <a:lnTo>
                  <a:pt x="17" y="113"/>
                </a:lnTo>
                <a:lnTo>
                  <a:pt x="13" y="109"/>
                </a:lnTo>
                <a:lnTo>
                  <a:pt x="9" y="104"/>
                </a:lnTo>
                <a:lnTo>
                  <a:pt x="6" y="98"/>
                </a:lnTo>
                <a:lnTo>
                  <a:pt x="4" y="92"/>
                </a:lnTo>
                <a:lnTo>
                  <a:pt x="3" y="85"/>
                </a:lnTo>
                <a:lnTo>
                  <a:pt x="1" y="77"/>
                </a:lnTo>
                <a:lnTo>
                  <a:pt x="0" y="69"/>
                </a:lnTo>
                <a:lnTo>
                  <a:pt x="0" y="69"/>
                </a:lnTo>
                <a:lnTo>
                  <a:pt x="1" y="55"/>
                </a:lnTo>
                <a:lnTo>
                  <a:pt x="5" y="42"/>
                </a:lnTo>
                <a:lnTo>
                  <a:pt x="7" y="37"/>
                </a:lnTo>
                <a:lnTo>
                  <a:pt x="11" y="31"/>
                </a:lnTo>
                <a:lnTo>
                  <a:pt x="15" y="26"/>
                </a:lnTo>
                <a:lnTo>
                  <a:pt x="19" y="22"/>
                </a:lnTo>
                <a:lnTo>
                  <a:pt x="24" y="18"/>
                </a:lnTo>
                <a:lnTo>
                  <a:pt x="30" y="15"/>
                </a:lnTo>
                <a:lnTo>
                  <a:pt x="37" y="11"/>
                </a:lnTo>
                <a:lnTo>
                  <a:pt x="44" y="9"/>
                </a:lnTo>
                <a:lnTo>
                  <a:pt x="62" y="5"/>
                </a:lnTo>
                <a:lnTo>
                  <a:pt x="82" y="3"/>
                </a:lnTo>
                <a:lnTo>
                  <a:pt x="192" y="0"/>
                </a:lnTo>
                <a:lnTo>
                  <a:pt x="192" y="105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rgbClr val="005EB8"/>
              </a:solidFill>
            </a:endParaRPr>
          </a:p>
        </p:txBody>
      </p:sp>
      <p:sp>
        <p:nvSpPr>
          <p:cNvPr id="46" name="Freeform 9"/>
          <p:cNvSpPr>
            <a:spLocks/>
          </p:cNvSpPr>
          <p:nvPr userDrawn="1"/>
        </p:nvSpPr>
        <p:spPr bwMode="auto">
          <a:xfrm>
            <a:off x="4762951" y="4779265"/>
            <a:ext cx="264048" cy="240006"/>
          </a:xfrm>
          <a:custGeom>
            <a:avLst/>
            <a:gdLst>
              <a:gd name="T0" fmla="*/ 231 w 397"/>
              <a:gd name="T1" fmla="*/ 0 h 480"/>
              <a:gd name="T2" fmla="*/ 166 w 397"/>
              <a:gd name="T3" fmla="*/ 5 h 480"/>
              <a:gd name="T4" fmla="*/ 109 w 397"/>
              <a:gd name="T5" fmla="*/ 14 h 480"/>
              <a:gd name="T6" fmla="*/ 66 w 397"/>
              <a:gd name="T7" fmla="*/ 25 h 480"/>
              <a:gd name="T8" fmla="*/ 37 w 397"/>
              <a:gd name="T9" fmla="*/ 37 h 480"/>
              <a:gd name="T10" fmla="*/ 59 w 397"/>
              <a:gd name="T11" fmla="*/ 114 h 480"/>
              <a:gd name="T12" fmla="*/ 104 w 397"/>
              <a:gd name="T13" fmla="*/ 102 h 480"/>
              <a:gd name="T14" fmla="*/ 150 w 397"/>
              <a:gd name="T15" fmla="*/ 92 h 480"/>
              <a:gd name="T16" fmla="*/ 201 w 397"/>
              <a:gd name="T17" fmla="*/ 89 h 480"/>
              <a:gd name="T18" fmla="*/ 222 w 397"/>
              <a:gd name="T19" fmla="*/ 90 h 480"/>
              <a:gd name="T20" fmla="*/ 248 w 397"/>
              <a:gd name="T21" fmla="*/ 95 h 480"/>
              <a:gd name="T22" fmla="*/ 263 w 397"/>
              <a:gd name="T23" fmla="*/ 100 h 480"/>
              <a:gd name="T24" fmla="*/ 275 w 397"/>
              <a:gd name="T25" fmla="*/ 110 h 480"/>
              <a:gd name="T26" fmla="*/ 283 w 397"/>
              <a:gd name="T27" fmla="*/ 121 h 480"/>
              <a:gd name="T28" fmla="*/ 289 w 397"/>
              <a:gd name="T29" fmla="*/ 135 h 480"/>
              <a:gd name="T30" fmla="*/ 292 w 397"/>
              <a:gd name="T31" fmla="*/ 153 h 480"/>
              <a:gd name="T32" fmla="*/ 292 w 397"/>
              <a:gd name="T33" fmla="*/ 197 h 480"/>
              <a:gd name="T34" fmla="*/ 201 w 397"/>
              <a:gd name="T35" fmla="*/ 197 h 480"/>
              <a:gd name="T36" fmla="*/ 148 w 397"/>
              <a:gd name="T37" fmla="*/ 201 h 480"/>
              <a:gd name="T38" fmla="*/ 105 w 397"/>
              <a:gd name="T39" fmla="*/ 210 h 480"/>
              <a:gd name="T40" fmla="*/ 69 w 397"/>
              <a:gd name="T41" fmla="*/ 224 h 480"/>
              <a:gd name="T42" fmla="*/ 43 w 397"/>
              <a:gd name="T43" fmla="*/ 242 h 480"/>
              <a:gd name="T44" fmla="*/ 23 w 397"/>
              <a:gd name="T45" fmla="*/ 264 h 480"/>
              <a:gd name="T46" fmla="*/ 10 w 397"/>
              <a:gd name="T47" fmla="*/ 288 h 480"/>
              <a:gd name="T48" fmla="*/ 2 w 397"/>
              <a:gd name="T49" fmla="*/ 316 h 480"/>
              <a:gd name="T50" fmla="*/ 0 w 397"/>
              <a:gd name="T51" fmla="*/ 344 h 480"/>
              <a:gd name="T52" fmla="*/ 1 w 397"/>
              <a:gd name="T53" fmla="*/ 362 h 480"/>
              <a:gd name="T54" fmla="*/ 8 w 397"/>
              <a:gd name="T55" fmla="*/ 395 h 480"/>
              <a:gd name="T56" fmla="*/ 22 w 397"/>
              <a:gd name="T57" fmla="*/ 421 h 480"/>
              <a:gd name="T58" fmla="*/ 39 w 397"/>
              <a:gd name="T59" fmla="*/ 442 h 480"/>
              <a:gd name="T60" fmla="*/ 61 w 397"/>
              <a:gd name="T61" fmla="*/ 458 h 480"/>
              <a:gd name="T62" fmla="*/ 86 w 397"/>
              <a:gd name="T63" fmla="*/ 468 h 480"/>
              <a:gd name="T64" fmla="*/ 114 w 397"/>
              <a:gd name="T65" fmla="*/ 475 h 480"/>
              <a:gd name="T66" fmla="*/ 141 w 397"/>
              <a:gd name="T67" fmla="*/ 479 h 480"/>
              <a:gd name="T68" fmla="*/ 155 w 397"/>
              <a:gd name="T69" fmla="*/ 480 h 480"/>
              <a:gd name="T70" fmla="*/ 185 w 397"/>
              <a:gd name="T71" fmla="*/ 478 h 480"/>
              <a:gd name="T72" fmla="*/ 236 w 397"/>
              <a:gd name="T73" fmla="*/ 468 h 480"/>
              <a:gd name="T74" fmla="*/ 271 w 397"/>
              <a:gd name="T75" fmla="*/ 456 h 480"/>
              <a:gd name="T76" fmla="*/ 292 w 397"/>
              <a:gd name="T77" fmla="*/ 445 h 480"/>
              <a:gd name="T78" fmla="*/ 297 w 397"/>
              <a:gd name="T79" fmla="*/ 444 h 480"/>
              <a:gd name="T80" fmla="*/ 304 w 397"/>
              <a:gd name="T81" fmla="*/ 447 h 480"/>
              <a:gd name="T82" fmla="*/ 320 w 397"/>
              <a:gd name="T83" fmla="*/ 453 h 480"/>
              <a:gd name="T84" fmla="*/ 350 w 397"/>
              <a:gd name="T85" fmla="*/ 460 h 480"/>
              <a:gd name="T86" fmla="*/ 397 w 397"/>
              <a:gd name="T87" fmla="*/ 463 h 480"/>
              <a:gd name="T88" fmla="*/ 397 w 397"/>
              <a:gd name="T89" fmla="*/ 137 h 480"/>
              <a:gd name="T90" fmla="*/ 395 w 397"/>
              <a:gd name="T91" fmla="*/ 103 h 480"/>
              <a:gd name="T92" fmla="*/ 387 w 397"/>
              <a:gd name="T93" fmla="*/ 74 h 480"/>
              <a:gd name="T94" fmla="*/ 373 w 397"/>
              <a:gd name="T95" fmla="*/ 51 h 480"/>
              <a:gd name="T96" fmla="*/ 353 w 397"/>
              <a:gd name="T97" fmla="*/ 32 h 480"/>
              <a:gd name="T98" fmla="*/ 330 w 397"/>
              <a:gd name="T99" fmla="*/ 17 h 480"/>
              <a:gd name="T100" fmla="*/ 301 w 397"/>
              <a:gd name="T101" fmla="*/ 8 h 480"/>
              <a:gd name="T102" fmla="*/ 268 w 397"/>
              <a:gd name="T103" fmla="*/ 2 h 480"/>
              <a:gd name="T104" fmla="*/ 231 w 397"/>
              <a:gd name="T105" fmla="*/ 0 h 4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397" h="480">
                <a:moveTo>
                  <a:pt x="231" y="0"/>
                </a:moveTo>
                <a:lnTo>
                  <a:pt x="231" y="0"/>
                </a:lnTo>
                <a:lnTo>
                  <a:pt x="198" y="1"/>
                </a:lnTo>
                <a:lnTo>
                  <a:pt x="166" y="5"/>
                </a:lnTo>
                <a:lnTo>
                  <a:pt x="136" y="8"/>
                </a:lnTo>
                <a:lnTo>
                  <a:pt x="109" y="14"/>
                </a:lnTo>
                <a:lnTo>
                  <a:pt x="86" y="20"/>
                </a:lnTo>
                <a:lnTo>
                  <a:pt x="66" y="25"/>
                </a:lnTo>
                <a:lnTo>
                  <a:pt x="49" y="31"/>
                </a:lnTo>
                <a:lnTo>
                  <a:pt x="37" y="37"/>
                </a:lnTo>
                <a:lnTo>
                  <a:pt x="59" y="114"/>
                </a:lnTo>
                <a:lnTo>
                  <a:pt x="59" y="114"/>
                </a:lnTo>
                <a:lnTo>
                  <a:pt x="71" y="110"/>
                </a:lnTo>
                <a:lnTo>
                  <a:pt x="104" y="102"/>
                </a:lnTo>
                <a:lnTo>
                  <a:pt x="125" y="97"/>
                </a:lnTo>
                <a:lnTo>
                  <a:pt x="150" y="92"/>
                </a:lnTo>
                <a:lnTo>
                  <a:pt x="175" y="90"/>
                </a:lnTo>
                <a:lnTo>
                  <a:pt x="201" y="89"/>
                </a:lnTo>
                <a:lnTo>
                  <a:pt x="201" y="89"/>
                </a:lnTo>
                <a:lnTo>
                  <a:pt x="222" y="90"/>
                </a:lnTo>
                <a:lnTo>
                  <a:pt x="240" y="92"/>
                </a:lnTo>
                <a:lnTo>
                  <a:pt x="248" y="95"/>
                </a:lnTo>
                <a:lnTo>
                  <a:pt x="257" y="97"/>
                </a:lnTo>
                <a:lnTo>
                  <a:pt x="263" y="100"/>
                </a:lnTo>
                <a:lnTo>
                  <a:pt x="269" y="105"/>
                </a:lnTo>
                <a:lnTo>
                  <a:pt x="275" y="110"/>
                </a:lnTo>
                <a:lnTo>
                  <a:pt x="280" y="114"/>
                </a:lnTo>
                <a:lnTo>
                  <a:pt x="283" y="121"/>
                </a:lnTo>
                <a:lnTo>
                  <a:pt x="286" y="128"/>
                </a:lnTo>
                <a:lnTo>
                  <a:pt x="289" y="135"/>
                </a:lnTo>
                <a:lnTo>
                  <a:pt x="291" y="144"/>
                </a:lnTo>
                <a:lnTo>
                  <a:pt x="292" y="153"/>
                </a:lnTo>
                <a:lnTo>
                  <a:pt x="292" y="164"/>
                </a:lnTo>
                <a:lnTo>
                  <a:pt x="292" y="197"/>
                </a:lnTo>
                <a:lnTo>
                  <a:pt x="201" y="197"/>
                </a:lnTo>
                <a:lnTo>
                  <a:pt x="201" y="197"/>
                </a:lnTo>
                <a:lnTo>
                  <a:pt x="174" y="198"/>
                </a:lnTo>
                <a:lnTo>
                  <a:pt x="148" y="201"/>
                </a:lnTo>
                <a:lnTo>
                  <a:pt x="125" y="204"/>
                </a:lnTo>
                <a:lnTo>
                  <a:pt x="105" y="210"/>
                </a:lnTo>
                <a:lnTo>
                  <a:pt x="86" y="216"/>
                </a:lnTo>
                <a:lnTo>
                  <a:pt x="69" y="224"/>
                </a:lnTo>
                <a:lnTo>
                  <a:pt x="55" y="232"/>
                </a:lnTo>
                <a:lnTo>
                  <a:pt x="43" y="242"/>
                </a:lnTo>
                <a:lnTo>
                  <a:pt x="32" y="253"/>
                </a:lnTo>
                <a:lnTo>
                  <a:pt x="23" y="264"/>
                </a:lnTo>
                <a:lnTo>
                  <a:pt x="16" y="276"/>
                </a:lnTo>
                <a:lnTo>
                  <a:pt x="10" y="288"/>
                </a:lnTo>
                <a:lnTo>
                  <a:pt x="6" y="302"/>
                </a:lnTo>
                <a:lnTo>
                  <a:pt x="2" y="316"/>
                </a:lnTo>
                <a:lnTo>
                  <a:pt x="1" y="330"/>
                </a:lnTo>
                <a:lnTo>
                  <a:pt x="0" y="344"/>
                </a:lnTo>
                <a:lnTo>
                  <a:pt x="0" y="344"/>
                </a:lnTo>
                <a:lnTo>
                  <a:pt x="1" y="362"/>
                </a:lnTo>
                <a:lnTo>
                  <a:pt x="3" y="380"/>
                </a:lnTo>
                <a:lnTo>
                  <a:pt x="8" y="395"/>
                </a:lnTo>
                <a:lnTo>
                  <a:pt x="14" y="408"/>
                </a:lnTo>
                <a:lnTo>
                  <a:pt x="22" y="421"/>
                </a:lnTo>
                <a:lnTo>
                  <a:pt x="30" y="433"/>
                </a:lnTo>
                <a:lnTo>
                  <a:pt x="39" y="442"/>
                </a:lnTo>
                <a:lnTo>
                  <a:pt x="51" y="450"/>
                </a:lnTo>
                <a:lnTo>
                  <a:pt x="61" y="458"/>
                </a:lnTo>
                <a:lnTo>
                  <a:pt x="74" y="464"/>
                </a:lnTo>
                <a:lnTo>
                  <a:pt x="86" y="468"/>
                </a:lnTo>
                <a:lnTo>
                  <a:pt x="100" y="473"/>
                </a:lnTo>
                <a:lnTo>
                  <a:pt x="114" y="475"/>
                </a:lnTo>
                <a:lnTo>
                  <a:pt x="128" y="478"/>
                </a:lnTo>
                <a:lnTo>
                  <a:pt x="141" y="479"/>
                </a:lnTo>
                <a:lnTo>
                  <a:pt x="155" y="480"/>
                </a:lnTo>
                <a:lnTo>
                  <a:pt x="155" y="480"/>
                </a:lnTo>
                <a:lnTo>
                  <a:pt x="170" y="479"/>
                </a:lnTo>
                <a:lnTo>
                  <a:pt x="185" y="478"/>
                </a:lnTo>
                <a:lnTo>
                  <a:pt x="213" y="474"/>
                </a:lnTo>
                <a:lnTo>
                  <a:pt x="236" y="468"/>
                </a:lnTo>
                <a:lnTo>
                  <a:pt x="255" y="462"/>
                </a:lnTo>
                <a:lnTo>
                  <a:pt x="271" y="456"/>
                </a:lnTo>
                <a:lnTo>
                  <a:pt x="284" y="450"/>
                </a:lnTo>
                <a:lnTo>
                  <a:pt x="292" y="445"/>
                </a:lnTo>
                <a:lnTo>
                  <a:pt x="297" y="444"/>
                </a:lnTo>
                <a:lnTo>
                  <a:pt x="297" y="444"/>
                </a:lnTo>
                <a:lnTo>
                  <a:pt x="299" y="445"/>
                </a:lnTo>
                <a:lnTo>
                  <a:pt x="304" y="447"/>
                </a:lnTo>
                <a:lnTo>
                  <a:pt x="311" y="450"/>
                </a:lnTo>
                <a:lnTo>
                  <a:pt x="320" y="453"/>
                </a:lnTo>
                <a:lnTo>
                  <a:pt x="332" y="457"/>
                </a:lnTo>
                <a:lnTo>
                  <a:pt x="350" y="460"/>
                </a:lnTo>
                <a:lnTo>
                  <a:pt x="370" y="462"/>
                </a:lnTo>
                <a:lnTo>
                  <a:pt x="397" y="463"/>
                </a:lnTo>
                <a:lnTo>
                  <a:pt x="397" y="137"/>
                </a:lnTo>
                <a:lnTo>
                  <a:pt x="397" y="137"/>
                </a:lnTo>
                <a:lnTo>
                  <a:pt x="397" y="119"/>
                </a:lnTo>
                <a:lnTo>
                  <a:pt x="395" y="103"/>
                </a:lnTo>
                <a:lnTo>
                  <a:pt x="391" y="88"/>
                </a:lnTo>
                <a:lnTo>
                  <a:pt x="387" y="74"/>
                </a:lnTo>
                <a:lnTo>
                  <a:pt x="380" y="62"/>
                </a:lnTo>
                <a:lnTo>
                  <a:pt x="373" y="51"/>
                </a:lnTo>
                <a:lnTo>
                  <a:pt x="364" y="40"/>
                </a:lnTo>
                <a:lnTo>
                  <a:pt x="353" y="32"/>
                </a:lnTo>
                <a:lnTo>
                  <a:pt x="343" y="24"/>
                </a:lnTo>
                <a:lnTo>
                  <a:pt x="330" y="17"/>
                </a:lnTo>
                <a:lnTo>
                  <a:pt x="316" y="13"/>
                </a:lnTo>
                <a:lnTo>
                  <a:pt x="301" y="8"/>
                </a:lnTo>
                <a:lnTo>
                  <a:pt x="285" y="5"/>
                </a:lnTo>
                <a:lnTo>
                  <a:pt x="268" y="2"/>
                </a:lnTo>
                <a:lnTo>
                  <a:pt x="251" y="1"/>
                </a:lnTo>
                <a:lnTo>
                  <a:pt x="231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rgbClr val="005EB8"/>
              </a:solidFill>
            </a:endParaRPr>
          </a:p>
        </p:txBody>
      </p:sp>
      <p:sp>
        <p:nvSpPr>
          <p:cNvPr id="47" name="Freeform 10"/>
          <p:cNvSpPr>
            <a:spLocks/>
          </p:cNvSpPr>
          <p:nvPr userDrawn="1"/>
        </p:nvSpPr>
        <p:spPr bwMode="auto">
          <a:xfrm>
            <a:off x="5625115" y="4912769"/>
            <a:ext cx="128023" cy="66002"/>
          </a:xfrm>
          <a:custGeom>
            <a:avLst/>
            <a:gdLst>
              <a:gd name="T0" fmla="*/ 192 w 192"/>
              <a:gd name="T1" fmla="*/ 105 h 130"/>
              <a:gd name="T2" fmla="*/ 192 w 192"/>
              <a:gd name="T3" fmla="*/ 105 h 130"/>
              <a:gd name="T4" fmla="*/ 170 w 192"/>
              <a:gd name="T5" fmla="*/ 112 h 130"/>
              <a:gd name="T6" fmla="*/ 140 w 192"/>
              <a:gd name="T7" fmla="*/ 121 h 130"/>
              <a:gd name="T8" fmla="*/ 124 w 192"/>
              <a:gd name="T9" fmla="*/ 124 h 130"/>
              <a:gd name="T10" fmla="*/ 107 w 192"/>
              <a:gd name="T11" fmla="*/ 128 h 130"/>
              <a:gd name="T12" fmla="*/ 91 w 192"/>
              <a:gd name="T13" fmla="*/ 130 h 130"/>
              <a:gd name="T14" fmla="*/ 76 w 192"/>
              <a:gd name="T15" fmla="*/ 130 h 130"/>
              <a:gd name="T16" fmla="*/ 76 w 192"/>
              <a:gd name="T17" fmla="*/ 130 h 130"/>
              <a:gd name="T18" fmla="*/ 60 w 192"/>
              <a:gd name="T19" fmla="*/ 130 h 130"/>
              <a:gd name="T20" fmla="*/ 46 w 192"/>
              <a:gd name="T21" fmla="*/ 128 h 130"/>
              <a:gd name="T22" fmla="*/ 32 w 192"/>
              <a:gd name="T23" fmla="*/ 123 h 130"/>
              <a:gd name="T24" fmla="*/ 26 w 192"/>
              <a:gd name="T25" fmla="*/ 121 h 130"/>
              <a:gd name="T26" fmla="*/ 22 w 192"/>
              <a:gd name="T27" fmla="*/ 117 h 130"/>
              <a:gd name="T28" fmla="*/ 17 w 192"/>
              <a:gd name="T29" fmla="*/ 113 h 130"/>
              <a:gd name="T30" fmla="*/ 13 w 192"/>
              <a:gd name="T31" fmla="*/ 109 h 130"/>
              <a:gd name="T32" fmla="*/ 9 w 192"/>
              <a:gd name="T33" fmla="*/ 104 h 130"/>
              <a:gd name="T34" fmla="*/ 6 w 192"/>
              <a:gd name="T35" fmla="*/ 98 h 130"/>
              <a:gd name="T36" fmla="*/ 3 w 192"/>
              <a:gd name="T37" fmla="*/ 92 h 130"/>
              <a:gd name="T38" fmla="*/ 1 w 192"/>
              <a:gd name="T39" fmla="*/ 85 h 130"/>
              <a:gd name="T40" fmla="*/ 0 w 192"/>
              <a:gd name="T41" fmla="*/ 77 h 130"/>
              <a:gd name="T42" fmla="*/ 0 w 192"/>
              <a:gd name="T43" fmla="*/ 69 h 130"/>
              <a:gd name="T44" fmla="*/ 0 w 192"/>
              <a:gd name="T45" fmla="*/ 69 h 130"/>
              <a:gd name="T46" fmla="*/ 1 w 192"/>
              <a:gd name="T47" fmla="*/ 55 h 130"/>
              <a:gd name="T48" fmla="*/ 5 w 192"/>
              <a:gd name="T49" fmla="*/ 42 h 130"/>
              <a:gd name="T50" fmla="*/ 7 w 192"/>
              <a:gd name="T51" fmla="*/ 37 h 130"/>
              <a:gd name="T52" fmla="*/ 10 w 192"/>
              <a:gd name="T53" fmla="*/ 31 h 130"/>
              <a:gd name="T54" fmla="*/ 14 w 192"/>
              <a:gd name="T55" fmla="*/ 26 h 130"/>
              <a:gd name="T56" fmla="*/ 18 w 192"/>
              <a:gd name="T57" fmla="*/ 22 h 130"/>
              <a:gd name="T58" fmla="*/ 24 w 192"/>
              <a:gd name="T59" fmla="*/ 18 h 130"/>
              <a:gd name="T60" fmla="*/ 30 w 192"/>
              <a:gd name="T61" fmla="*/ 15 h 130"/>
              <a:gd name="T62" fmla="*/ 37 w 192"/>
              <a:gd name="T63" fmla="*/ 11 h 130"/>
              <a:gd name="T64" fmla="*/ 44 w 192"/>
              <a:gd name="T65" fmla="*/ 9 h 130"/>
              <a:gd name="T66" fmla="*/ 61 w 192"/>
              <a:gd name="T67" fmla="*/ 5 h 130"/>
              <a:gd name="T68" fmla="*/ 82 w 192"/>
              <a:gd name="T69" fmla="*/ 3 h 130"/>
              <a:gd name="T70" fmla="*/ 192 w 192"/>
              <a:gd name="T71" fmla="*/ 0 h 130"/>
              <a:gd name="T72" fmla="*/ 192 w 192"/>
              <a:gd name="T73" fmla="*/ 105 h 1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92" h="130">
                <a:moveTo>
                  <a:pt x="192" y="105"/>
                </a:moveTo>
                <a:lnTo>
                  <a:pt x="192" y="105"/>
                </a:lnTo>
                <a:lnTo>
                  <a:pt x="170" y="112"/>
                </a:lnTo>
                <a:lnTo>
                  <a:pt x="140" y="121"/>
                </a:lnTo>
                <a:lnTo>
                  <a:pt x="124" y="124"/>
                </a:lnTo>
                <a:lnTo>
                  <a:pt x="107" y="128"/>
                </a:lnTo>
                <a:lnTo>
                  <a:pt x="91" y="130"/>
                </a:lnTo>
                <a:lnTo>
                  <a:pt x="76" y="130"/>
                </a:lnTo>
                <a:lnTo>
                  <a:pt x="76" y="130"/>
                </a:lnTo>
                <a:lnTo>
                  <a:pt x="60" y="130"/>
                </a:lnTo>
                <a:lnTo>
                  <a:pt x="46" y="128"/>
                </a:lnTo>
                <a:lnTo>
                  <a:pt x="32" y="123"/>
                </a:lnTo>
                <a:lnTo>
                  <a:pt x="26" y="121"/>
                </a:lnTo>
                <a:lnTo>
                  <a:pt x="22" y="117"/>
                </a:lnTo>
                <a:lnTo>
                  <a:pt x="17" y="113"/>
                </a:lnTo>
                <a:lnTo>
                  <a:pt x="13" y="109"/>
                </a:lnTo>
                <a:lnTo>
                  <a:pt x="9" y="104"/>
                </a:lnTo>
                <a:lnTo>
                  <a:pt x="6" y="98"/>
                </a:lnTo>
                <a:lnTo>
                  <a:pt x="3" y="92"/>
                </a:lnTo>
                <a:lnTo>
                  <a:pt x="1" y="85"/>
                </a:lnTo>
                <a:lnTo>
                  <a:pt x="0" y="77"/>
                </a:lnTo>
                <a:lnTo>
                  <a:pt x="0" y="69"/>
                </a:lnTo>
                <a:lnTo>
                  <a:pt x="0" y="69"/>
                </a:lnTo>
                <a:lnTo>
                  <a:pt x="1" y="55"/>
                </a:lnTo>
                <a:lnTo>
                  <a:pt x="5" y="42"/>
                </a:lnTo>
                <a:lnTo>
                  <a:pt x="7" y="37"/>
                </a:lnTo>
                <a:lnTo>
                  <a:pt x="10" y="31"/>
                </a:lnTo>
                <a:lnTo>
                  <a:pt x="14" y="26"/>
                </a:lnTo>
                <a:lnTo>
                  <a:pt x="18" y="22"/>
                </a:lnTo>
                <a:lnTo>
                  <a:pt x="24" y="18"/>
                </a:lnTo>
                <a:lnTo>
                  <a:pt x="30" y="15"/>
                </a:lnTo>
                <a:lnTo>
                  <a:pt x="37" y="11"/>
                </a:lnTo>
                <a:lnTo>
                  <a:pt x="44" y="9"/>
                </a:lnTo>
                <a:lnTo>
                  <a:pt x="61" y="5"/>
                </a:lnTo>
                <a:lnTo>
                  <a:pt x="82" y="3"/>
                </a:lnTo>
                <a:lnTo>
                  <a:pt x="192" y="0"/>
                </a:lnTo>
                <a:lnTo>
                  <a:pt x="192" y="105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rgbClr val="005EB8"/>
              </a:solidFill>
            </a:endParaRPr>
          </a:p>
        </p:txBody>
      </p:sp>
      <p:sp>
        <p:nvSpPr>
          <p:cNvPr id="48" name="Freeform 11"/>
          <p:cNvSpPr>
            <a:spLocks/>
          </p:cNvSpPr>
          <p:nvPr userDrawn="1"/>
        </p:nvSpPr>
        <p:spPr bwMode="auto">
          <a:xfrm>
            <a:off x="5557100" y="4779265"/>
            <a:ext cx="266049" cy="240006"/>
          </a:xfrm>
          <a:custGeom>
            <a:avLst/>
            <a:gdLst>
              <a:gd name="T0" fmla="*/ 231 w 397"/>
              <a:gd name="T1" fmla="*/ 0 h 480"/>
              <a:gd name="T2" fmla="*/ 165 w 397"/>
              <a:gd name="T3" fmla="*/ 5 h 480"/>
              <a:gd name="T4" fmla="*/ 109 w 397"/>
              <a:gd name="T5" fmla="*/ 14 h 480"/>
              <a:gd name="T6" fmla="*/ 65 w 397"/>
              <a:gd name="T7" fmla="*/ 25 h 480"/>
              <a:gd name="T8" fmla="*/ 37 w 397"/>
              <a:gd name="T9" fmla="*/ 37 h 480"/>
              <a:gd name="T10" fmla="*/ 58 w 397"/>
              <a:gd name="T11" fmla="*/ 114 h 480"/>
              <a:gd name="T12" fmla="*/ 103 w 397"/>
              <a:gd name="T13" fmla="*/ 102 h 480"/>
              <a:gd name="T14" fmla="*/ 148 w 397"/>
              <a:gd name="T15" fmla="*/ 92 h 480"/>
              <a:gd name="T16" fmla="*/ 200 w 397"/>
              <a:gd name="T17" fmla="*/ 89 h 480"/>
              <a:gd name="T18" fmla="*/ 222 w 397"/>
              <a:gd name="T19" fmla="*/ 90 h 480"/>
              <a:gd name="T20" fmla="*/ 248 w 397"/>
              <a:gd name="T21" fmla="*/ 95 h 480"/>
              <a:gd name="T22" fmla="*/ 262 w 397"/>
              <a:gd name="T23" fmla="*/ 100 h 480"/>
              <a:gd name="T24" fmla="*/ 274 w 397"/>
              <a:gd name="T25" fmla="*/ 110 h 480"/>
              <a:gd name="T26" fmla="*/ 283 w 397"/>
              <a:gd name="T27" fmla="*/ 121 h 480"/>
              <a:gd name="T28" fmla="*/ 289 w 397"/>
              <a:gd name="T29" fmla="*/ 135 h 480"/>
              <a:gd name="T30" fmla="*/ 291 w 397"/>
              <a:gd name="T31" fmla="*/ 153 h 480"/>
              <a:gd name="T32" fmla="*/ 292 w 397"/>
              <a:gd name="T33" fmla="*/ 197 h 480"/>
              <a:gd name="T34" fmla="*/ 200 w 397"/>
              <a:gd name="T35" fmla="*/ 197 h 480"/>
              <a:gd name="T36" fmla="*/ 147 w 397"/>
              <a:gd name="T37" fmla="*/ 201 h 480"/>
              <a:gd name="T38" fmla="*/ 103 w 397"/>
              <a:gd name="T39" fmla="*/ 210 h 480"/>
              <a:gd name="T40" fmla="*/ 69 w 397"/>
              <a:gd name="T41" fmla="*/ 224 h 480"/>
              <a:gd name="T42" fmla="*/ 42 w 397"/>
              <a:gd name="T43" fmla="*/ 242 h 480"/>
              <a:gd name="T44" fmla="*/ 23 w 397"/>
              <a:gd name="T45" fmla="*/ 264 h 480"/>
              <a:gd name="T46" fmla="*/ 9 w 397"/>
              <a:gd name="T47" fmla="*/ 288 h 480"/>
              <a:gd name="T48" fmla="*/ 2 w 397"/>
              <a:gd name="T49" fmla="*/ 316 h 480"/>
              <a:gd name="T50" fmla="*/ 0 w 397"/>
              <a:gd name="T51" fmla="*/ 344 h 480"/>
              <a:gd name="T52" fmla="*/ 1 w 397"/>
              <a:gd name="T53" fmla="*/ 362 h 480"/>
              <a:gd name="T54" fmla="*/ 8 w 397"/>
              <a:gd name="T55" fmla="*/ 395 h 480"/>
              <a:gd name="T56" fmla="*/ 20 w 397"/>
              <a:gd name="T57" fmla="*/ 421 h 480"/>
              <a:gd name="T58" fmla="*/ 39 w 397"/>
              <a:gd name="T59" fmla="*/ 442 h 480"/>
              <a:gd name="T60" fmla="*/ 61 w 397"/>
              <a:gd name="T61" fmla="*/ 458 h 480"/>
              <a:gd name="T62" fmla="*/ 86 w 397"/>
              <a:gd name="T63" fmla="*/ 468 h 480"/>
              <a:gd name="T64" fmla="*/ 113 w 397"/>
              <a:gd name="T65" fmla="*/ 475 h 480"/>
              <a:gd name="T66" fmla="*/ 140 w 397"/>
              <a:gd name="T67" fmla="*/ 479 h 480"/>
              <a:gd name="T68" fmla="*/ 154 w 397"/>
              <a:gd name="T69" fmla="*/ 480 h 480"/>
              <a:gd name="T70" fmla="*/ 185 w 397"/>
              <a:gd name="T71" fmla="*/ 478 h 480"/>
              <a:gd name="T72" fmla="*/ 236 w 397"/>
              <a:gd name="T73" fmla="*/ 468 h 480"/>
              <a:gd name="T74" fmla="*/ 271 w 397"/>
              <a:gd name="T75" fmla="*/ 456 h 480"/>
              <a:gd name="T76" fmla="*/ 292 w 397"/>
              <a:gd name="T77" fmla="*/ 445 h 480"/>
              <a:gd name="T78" fmla="*/ 297 w 397"/>
              <a:gd name="T79" fmla="*/ 444 h 480"/>
              <a:gd name="T80" fmla="*/ 302 w 397"/>
              <a:gd name="T81" fmla="*/ 447 h 480"/>
              <a:gd name="T82" fmla="*/ 318 w 397"/>
              <a:gd name="T83" fmla="*/ 453 h 480"/>
              <a:gd name="T84" fmla="*/ 348 w 397"/>
              <a:gd name="T85" fmla="*/ 460 h 480"/>
              <a:gd name="T86" fmla="*/ 397 w 397"/>
              <a:gd name="T87" fmla="*/ 463 h 480"/>
              <a:gd name="T88" fmla="*/ 397 w 397"/>
              <a:gd name="T89" fmla="*/ 137 h 480"/>
              <a:gd name="T90" fmla="*/ 394 w 397"/>
              <a:gd name="T91" fmla="*/ 103 h 480"/>
              <a:gd name="T92" fmla="*/ 385 w 397"/>
              <a:gd name="T93" fmla="*/ 74 h 480"/>
              <a:gd name="T94" fmla="*/ 371 w 397"/>
              <a:gd name="T95" fmla="*/ 51 h 480"/>
              <a:gd name="T96" fmla="*/ 353 w 397"/>
              <a:gd name="T97" fmla="*/ 32 h 480"/>
              <a:gd name="T98" fmla="*/ 329 w 397"/>
              <a:gd name="T99" fmla="*/ 17 h 480"/>
              <a:gd name="T100" fmla="*/ 301 w 397"/>
              <a:gd name="T101" fmla="*/ 8 h 480"/>
              <a:gd name="T102" fmla="*/ 268 w 397"/>
              <a:gd name="T103" fmla="*/ 2 h 480"/>
              <a:gd name="T104" fmla="*/ 231 w 397"/>
              <a:gd name="T105" fmla="*/ 0 h 4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397" h="480">
                <a:moveTo>
                  <a:pt x="231" y="0"/>
                </a:moveTo>
                <a:lnTo>
                  <a:pt x="231" y="0"/>
                </a:lnTo>
                <a:lnTo>
                  <a:pt x="196" y="1"/>
                </a:lnTo>
                <a:lnTo>
                  <a:pt x="165" y="5"/>
                </a:lnTo>
                <a:lnTo>
                  <a:pt x="136" y="8"/>
                </a:lnTo>
                <a:lnTo>
                  <a:pt x="109" y="14"/>
                </a:lnTo>
                <a:lnTo>
                  <a:pt x="86" y="20"/>
                </a:lnTo>
                <a:lnTo>
                  <a:pt x="65" y="25"/>
                </a:lnTo>
                <a:lnTo>
                  <a:pt x="49" y="31"/>
                </a:lnTo>
                <a:lnTo>
                  <a:pt x="37" y="37"/>
                </a:lnTo>
                <a:lnTo>
                  <a:pt x="58" y="114"/>
                </a:lnTo>
                <a:lnTo>
                  <a:pt x="58" y="114"/>
                </a:lnTo>
                <a:lnTo>
                  <a:pt x="71" y="110"/>
                </a:lnTo>
                <a:lnTo>
                  <a:pt x="103" y="102"/>
                </a:lnTo>
                <a:lnTo>
                  <a:pt x="124" y="97"/>
                </a:lnTo>
                <a:lnTo>
                  <a:pt x="148" y="92"/>
                </a:lnTo>
                <a:lnTo>
                  <a:pt x="173" y="90"/>
                </a:lnTo>
                <a:lnTo>
                  <a:pt x="200" y="89"/>
                </a:lnTo>
                <a:lnTo>
                  <a:pt x="200" y="89"/>
                </a:lnTo>
                <a:lnTo>
                  <a:pt x="222" y="90"/>
                </a:lnTo>
                <a:lnTo>
                  <a:pt x="240" y="92"/>
                </a:lnTo>
                <a:lnTo>
                  <a:pt x="248" y="95"/>
                </a:lnTo>
                <a:lnTo>
                  <a:pt x="255" y="97"/>
                </a:lnTo>
                <a:lnTo>
                  <a:pt x="262" y="100"/>
                </a:lnTo>
                <a:lnTo>
                  <a:pt x="269" y="105"/>
                </a:lnTo>
                <a:lnTo>
                  <a:pt x="274" y="110"/>
                </a:lnTo>
                <a:lnTo>
                  <a:pt x="278" y="114"/>
                </a:lnTo>
                <a:lnTo>
                  <a:pt x="283" y="121"/>
                </a:lnTo>
                <a:lnTo>
                  <a:pt x="286" y="128"/>
                </a:lnTo>
                <a:lnTo>
                  <a:pt x="289" y="135"/>
                </a:lnTo>
                <a:lnTo>
                  <a:pt x="290" y="144"/>
                </a:lnTo>
                <a:lnTo>
                  <a:pt x="291" y="153"/>
                </a:lnTo>
                <a:lnTo>
                  <a:pt x="292" y="164"/>
                </a:lnTo>
                <a:lnTo>
                  <a:pt x="292" y="197"/>
                </a:lnTo>
                <a:lnTo>
                  <a:pt x="200" y="197"/>
                </a:lnTo>
                <a:lnTo>
                  <a:pt x="200" y="197"/>
                </a:lnTo>
                <a:lnTo>
                  <a:pt x="172" y="198"/>
                </a:lnTo>
                <a:lnTo>
                  <a:pt x="147" y="201"/>
                </a:lnTo>
                <a:lnTo>
                  <a:pt x="124" y="204"/>
                </a:lnTo>
                <a:lnTo>
                  <a:pt x="103" y="210"/>
                </a:lnTo>
                <a:lnTo>
                  <a:pt x="85" y="216"/>
                </a:lnTo>
                <a:lnTo>
                  <a:pt x="69" y="224"/>
                </a:lnTo>
                <a:lnTo>
                  <a:pt x="55" y="232"/>
                </a:lnTo>
                <a:lnTo>
                  <a:pt x="42" y="242"/>
                </a:lnTo>
                <a:lnTo>
                  <a:pt x="31" y="253"/>
                </a:lnTo>
                <a:lnTo>
                  <a:pt x="23" y="264"/>
                </a:lnTo>
                <a:lnTo>
                  <a:pt x="15" y="276"/>
                </a:lnTo>
                <a:lnTo>
                  <a:pt x="9" y="288"/>
                </a:lnTo>
                <a:lnTo>
                  <a:pt x="6" y="302"/>
                </a:lnTo>
                <a:lnTo>
                  <a:pt x="2" y="316"/>
                </a:lnTo>
                <a:lnTo>
                  <a:pt x="0" y="330"/>
                </a:lnTo>
                <a:lnTo>
                  <a:pt x="0" y="344"/>
                </a:lnTo>
                <a:lnTo>
                  <a:pt x="0" y="344"/>
                </a:lnTo>
                <a:lnTo>
                  <a:pt x="1" y="362"/>
                </a:lnTo>
                <a:lnTo>
                  <a:pt x="3" y="380"/>
                </a:lnTo>
                <a:lnTo>
                  <a:pt x="8" y="395"/>
                </a:lnTo>
                <a:lnTo>
                  <a:pt x="14" y="408"/>
                </a:lnTo>
                <a:lnTo>
                  <a:pt x="20" y="421"/>
                </a:lnTo>
                <a:lnTo>
                  <a:pt x="30" y="433"/>
                </a:lnTo>
                <a:lnTo>
                  <a:pt x="39" y="442"/>
                </a:lnTo>
                <a:lnTo>
                  <a:pt x="49" y="450"/>
                </a:lnTo>
                <a:lnTo>
                  <a:pt x="61" y="458"/>
                </a:lnTo>
                <a:lnTo>
                  <a:pt x="73" y="464"/>
                </a:lnTo>
                <a:lnTo>
                  <a:pt x="86" y="468"/>
                </a:lnTo>
                <a:lnTo>
                  <a:pt x="99" y="473"/>
                </a:lnTo>
                <a:lnTo>
                  <a:pt x="113" y="475"/>
                </a:lnTo>
                <a:lnTo>
                  <a:pt x="126" y="478"/>
                </a:lnTo>
                <a:lnTo>
                  <a:pt x="140" y="479"/>
                </a:lnTo>
                <a:lnTo>
                  <a:pt x="154" y="480"/>
                </a:lnTo>
                <a:lnTo>
                  <a:pt x="154" y="480"/>
                </a:lnTo>
                <a:lnTo>
                  <a:pt x="170" y="479"/>
                </a:lnTo>
                <a:lnTo>
                  <a:pt x="185" y="478"/>
                </a:lnTo>
                <a:lnTo>
                  <a:pt x="211" y="474"/>
                </a:lnTo>
                <a:lnTo>
                  <a:pt x="236" y="468"/>
                </a:lnTo>
                <a:lnTo>
                  <a:pt x="255" y="462"/>
                </a:lnTo>
                <a:lnTo>
                  <a:pt x="271" y="456"/>
                </a:lnTo>
                <a:lnTo>
                  <a:pt x="284" y="450"/>
                </a:lnTo>
                <a:lnTo>
                  <a:pt x="292" y="445"/>
                </a:lnTo>
                <a:lnTo>
                  <a:pt x="297" y="444"/>
                </a:lnTo>
                <a:lnTo>
                  <a:pt x="297" y="444"/>
                </a:lnTo>
                <a:lnTo>
                  <a:pt x="299" y="445"/>
                </a:lnTo>
                <a:lnTo>
                  <a:pt x="302" y="447"/>
                </a:lnTo>
                <a:lnTo>
                  <a:pt x="309" y="450"/>
                </a:lnTo>
                <a:lnTo>
                  <a:pt x="318" y="453"/>
                </a:lnTo>
                <a:lnTo>
                  <a:pt x="332" y="457"/>
                </a:lnTo>
                <a:lnTo>
                  <a:pt x="348" y="460"/>
                </a:lnTo>
                <a:lnTo>
                  <a:pt x="370" y="462"/>
                </a:lnTo>
                <a:lnTo>
                  <a:pt x="397" y="463"/>
                </a:lnTo>
                <a:lnTo>
                  <a:pt x="397" y="137"/>
                </a:lnTo>
                <a:lnTo>
                  <a:pt x="397" y="137"/>
                </a:lnTo>
                <a:lnTo>
                  <a:pt x="397" y="119"/>
                </a:lnTo>
                <a:lnTo>
                  <a:pt x="394" y="103"/>
                </a:lnTo>
                <a:lnTo>
                  <a:pt x="391" y="88"/>
                </a:lnTo>
                <a:lnTo>
                  <a:pt x="385" y="74"/>
                </a:lnTo>
                <a:lnTo>
                  <a:pt x="379" y="62"/>
                </a:lnTo>
                <a:lnTo>
                  <a:pt x="371" y="51"/>
                </a:lnTo>
                <a:lnTo>
                  <a:pt x="363" y="40"/>
                </a:lnTo>
                <a:lnTo>
                  <a:pt x="353" y="32"/>
                </a:lnTo>
                <a:lnTo>
                  <a:pt x="341" y="24"/>
                </a:lnTo>
                <a:lnTo>
                  <a:pt x="329" y="17"/>
                </a:lnTo>
                <a:lnTo>
                  <a:pt x="316" y="13"/>
                </a:lnTo>
                <a:lnTo>
                  <a:pt x="301" y="8"/>
                </a:lnTo>
                <a:lnTo>
                  <a:pt x="285" y="5"/>
                </a:lnTo>
                <a:lnTo>
                  <a:pt x="268" y="2"/>
                </a:lnTo>
                <a:lnTo>
                  <a:pt x="249" y="1"/>
                </a:lnTo>
                <a:lnTo>
                  <a:pt x="231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rgbClr val="005EB8"/>
              </a:solidFill>
            </a:endParaRPr>
          </a:p>
        </p:txBody>
      </p:sp>
      <p:sp>
        <p:nvSpPr>
          <p:cNvPr id="49" name="Freeform 12"/>
          <p:cNvSpPr>
            <a:spLocks/>
          </p:cNvSpPr>
          <p:nvPr userDrawn="1"/>
        </p:nvSpPr>
        <p:spPr bwMode="auto">
          <a:xfrm>
            <a:off x="6605287" y="4782266"/>
            <a:ext cx="280050" cy="237007"/>
          </a:xfrm>
          <a:custGeom>
            <a:avLst/>
            <a:gdLst>
              <a:gd name="T0" fmla="*/ 317 w 421"/>
              <a:gd name="T1" fmla="*/ 350 h 475"/>
              <a:gd name="T2" fmla="*/ 277 w 421"/>
              <a:gd name="T3" fmla="*/ 367 h 475"/>
              <a:gd name="T4" fmla="*/ 244 w 421"/>
              <a:gd name="T5" fmla="*/ 376 h 475"/>
              <a:gd name="T6" fmla="*/ 207 w 421"/>
              <a:gd name="T7" fmla="*/ 382 h 475"/>
              <a:gd name="T8" fmla="*/ 188 w 421"/>
              <a:gd name="T9" fmla="*/ 383 h 475"/>
              <a:gd name="T10" fmla="*/ 164 w 421"/>
              <a:gd name="T11" fmla="*/ 382 h 475"/>
              <a:gd name="T12" fmla="*/ 145 w 421"/>
              <a:gd name="T13" fmla="*/ 377 h 475"/>
              <a:gd name="T14" fmla="*/ 130 w 421"/>
              <a:gd name="T15" fmla="*/ 369 h 475"/>
              <a:gd name="T16" fmla="*/ 120 w 421"/>
              <a:gd name="T17" fmla="*/ 357 h 475"/>
              <a:gd name="T18" fmla="*/ 112 w 421"/>
              <a:gd name="T19" fmla="*/ 343 h 475"/>
              <a:gd name="T20" fmla="*/ 107 w 421"/>
              <a:gd name="T21" fmla="*/ 325 h 475"/>
              <a:gd name="T22" fmla="*/ 105 w 421"/>
              <a:gd name="T23" fmla="*/ 278 h 475"/>
              <a:gd name="T24" fmla="*/ 89 w 421"/>
              <a:gd name="T25" fmla="*/ 0 h 475"/>
              <a:gd name="T26" fmla="*/ 67 w 421"/>
              <a:gd name="T27" fmla="*/ 0 h 475"/>
              <a:gd name="T28" fmla="*/ 15 w 421"/>
              <a:gd name="T29" fmla="*/ 4 h 475"/>
              <a:gd name="T30" fmla="*/ 0 w 421"/>
              <a:gd name="T31" fmla="*/ 290 h 475"/>
              <a:gd name="T32" fmla="*/ 0 w 421"/>
              <a:gd name="T33" fmla="*/ 313 h 475"/>
              <a:gd name="T34" fmla="*/ 4 w 421"/>
              <a:gd name="T35" fmla="*/ 354 h 475"/>
              <a:gd name="T36" fmla="*/ 11 w 421"/>
              <a:gd name="T37" fmla="*/ 388 h 475"/>
              <a:gd name="T38" fmla="*/ 23 w 421"/>
              <a:gd name="T39" fmla="*/ 417 h 475"/>
              <a:gd name="T40" fmla="*/ 40 w 421"/>
              <a:gd name="T41" fmla="*/ 440 h 475"/>
              <a:gd name="T42" fmla="*/ 66 w 421"/>
              <a:gd name="T43" fmla="*/ 457 h 475"/>
              <a:gd name="T44" fmla="*/ 97 w 421"/>
              <a:gd name="T45" fmla="*/ 468 h 475"/>
              <a:gd name="T46" fmla="*/ 136 w 421"/>
              <a:gd name="T47" fmla="*/ 474 h 475"/>
              <a:gd name="T48" fmla="*/ 159 w 421"/>
              <a:gd name="T49" fmla="*/ 475 h 475"/>
              <a:gd name="T50" fmla="*/ 193 w 421"/>
              <a:gd name="T51" fmla="*/ 473 h 475"/>
              <a:gd name="T52" fmla="*/ 224 w 421"/>
              <a:gd name="T53" fmla="*/ 468 h 475"/>
              <a:gd name="T54" fmla="*/ 274 w 421"/>
              <a:gd name="T55" fmla="*/ 455 h 475"/>
              <a:gd name="T56" fmla="*/ 305 w 421"/>
              <a:gd name="T57" fmla="*/ 443 h 475"/>
              <a:gd name="T58" fmla="*/ 319 w 421"/>
              <a:gd name="T59" fmla="*/ 437 h 475"/>
              <a:gd name="T60" fmla="*/ 334 w 421"/>
              <a:gd name="T61" fmla="*/ 444 h 475"/>
              <a:gd name="T62" fmla="*/ 359 w 421"/>
              <a:gd name="T63" fmla="*/ 451 h 475"/>
              <a:gd name="T64" fmla="*/ 397 w 421"/>
              <a:gd name="T65" fmla="*/ 457 h 475"/>
              <a:gd name="T66" fmla="*/ 421 w 421"/>
              <a:gd name="T67" fmla="*/ 7 h 475"/>
              <a:gd name="T68" fmla="*/ 386 w 421"/>
              <a:gd name="T69" fmla="*/ 2 h 475"/>
              <a:gd name="T70" fmla="*/ 337 w 421"/>
              <a:gd name="T71" fmla="*/ 0 h 475"/>
              <a:gd name="T72" fmla="*/ 317 w 421"/>
              <a:gd name="T73" fmla="*/ 350 h 4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421" h="475">
                <a:moveTo>
                  <a:pt x="317" y="350"/>
                </a:moveTo>
                <a:lnTo>
                  <a:pt x="317" y="350"/>
                </a:lnTo>
                <a:lnTo>
                  <a:pt x="292" y="361"/>
                </a:lnTo>
                <a:lnTo>
                  <a:pt x="277" y="367"/>
                </a:lnTo>
                <a:lnTo>
                  <a:pt x="261" y="371"/>
                </a:lnTo>
                <a:lnTo>
                  <a:pt x="244" y="376"/>
                </a:lnTo>
                <a:lnTo>
                  <a:pt x="226" y="379"/>
                </a:lnTo>
                <a:lnTo>
                  <a:pt x="207" y="382"/>
                </a:lnTo>
                <a:lnTo>
                  <a:pt x="188" y="383"/>
                </a:lnTo>
                <a:lnTo>
                  <a:pt x="188" y="383"/>
                </a:lnTo>
                <a:lnTo>
                  <a:pt x="175" y="383"/>
                </a:lnTo>
                <a:lnTo>
                  <a:pt x="164" y="382"/>
                </a:lnTo>
                <a:lnTo>
                  <a:pt x="153" y="379"/>
                </a:lnTo>
                <a:lnTo>
                  <a:pt x="145" y="377"/>
                </a:lnTo>
                <a:lnTo>
                  <a:pt x="137" y="373"/>
                </a:lnTo>
                <a:lnTo>
                  <a:pt x="130" y="369"/>
                </a:lnTo>
                <a:lnTo>
                  <a:pt x="124" y="363"/>
                </a:lnTo>
                <a:lnTo>
                  <a:pt x="120" y="357"/>
                </a:lnTo>
                <a:lnTo>
                  <a:pt x="115" y="350"/>
                </a:lnTo>
                <a:lnTo>
                  <a:pt x="112" y="343"/>
                </a:lnTo>
                <a:lnTo>
                  <a:pt x="109" y="334"/>
                </a:lnTo>
                <a:lnTo>
                  <a:pt x="107" y="325"/>
                </a:lnTo>
                <a:lnTo>
                  <a:pt x="105" y="303"/>
                </a:lnTo>
                <a:lnTo>
                  <a:pt x="105" y="278"/>
                </a:lnTo>
                <a:lnTo>
                  <a:pt x="105" y="0"/>
                </a:lnTo>
                <a:lnTo>
                  <a:pt x="89" y="0"/>
                </a:lnTo>
                <a:lnTo>
                  <a:pt x="89" y="0"/>
                </a:lnTo>
                <a:lnTo>
                  <a:pt x="67" y="0"/>
                </a:lnTo>
                <a:lnTo>
                  <a:pt x="40" y="2"/>
                </a:lnTo>
                <a:lnTo>
                  <a:pt x="15" y="4"/>
                </a:lnTo>
                <a:lnTo>
                  <a:pt x="0" y="7"/>
                </a:lnTo>
                <a:lnTo>
                  <a:pt x="0" y="290"/>
                </a:lnTo>
                <a:lnTo>
                  <a:pt x="0" y="290"/>
                </a:lnTo>
                <a:lnTo>
                  <a:pt x="0" y="313"/>
                </a:lnTo>
                <a:lnTo>
                  <a:pt x="1" y="334"/>
                </a:lnTo>
                <a:lnTo>
                  <a:pt x="4" y="354"/>
                </a:lnTo>
                <a:lnTo>
                  <a:pt x="6" y="372"/>
                </a:lnTo>
                <a:lnTo>
                  <a:pt x="11" y="388"/>
                </a:lnTo>
                <a:lnTo>
                  <a:pt x="16" y="403"/>
                </a:lnTo>
                <a:lnTo>
                  <a:pt x="23" y="417"/>
                </a:lnTo>
                <a:lnTo>
                  <a:pt x="31" y="429"/>
                </a:lnTo>
                <a:lnTo>
                  <a:pt x="40" y="440"/>
                </a:lnTo>
                <a:lnTo>
                  <a:pt x="52" y="450"/>
                </a:lnTo>
                <a:lnTo>
                  <a:pt x="66" y="457"/>
                </a:lnTo>
                <a:lnTo>
                  <a:pt x="80" y="463"/>
                </a:lnTo>
                <a:lnTo>
                  <a:pt x="97" y="468"/>
                </a:lnTo>
                <a:lnTo>
                  <a:pt x="115" y="472"/>
                </a:lnTo>
                <a:lnTo>
                  <a:pt x="136" y="474"/>
                </a:lnTo>
                <a:lnTo>
                  <a:pt x="159" y="475"/>
                </a:lnTo>
                <a:lnTo>
                  <a:pt x="159" y="475"/>
                </a:lnTo>
                <a:lnTo>
                  <a:pt x="177" y="474"/>
                </a:lnTo>
                <a:lnTo>
                  <a:pt x="193" y="473"/>
                </a:lnTo>
                <a:lnTo>
                  <a:pt x="210" y="472"/>
                </a:lnTo>
                <a:lnTo>
                  <a:pt x="224" y="468"/>
                </a:lnTo>
                <a:lnTo>
                  <a:pt x="251" y="462"/>
                </a:lnTo>
                <a:lnTo>
                  <a:pt x="274" y="455"/>
                </a:lnTo>
                <a:lnTo>
                  <a:pt x="292" y="448"/>
                </a:lnTo>
                <a:lnTo>
                  <a:pt x="305" y="443"/>
                </a:lnTo>
                <a:lnTo>
                  <a:pt x="319" y="437"/>
                </a:lnTo>
                <a:lnTo>
                  <a:pt x="319" y="437"/>
                </a:lnTo>
                <a:lnTo>
                  <a:pt x="326" y="440"/>
                </a:lnTo>
                <a:lnTo>
                  <a:pt x="334" y="444"/>
                </a:lnTo>
                <a:lnTo>
                  <a:pt x="345" y="447"/>
                </a:lnTo>
                <a:lnTo>
                  <a:pt x="359" y="451"/>
                </a:lnTo>
                <a:lnTo>
                  <a:pt x="376" y="454"/>
                </a:lnTo>
                <a:lnTo>
                  <a:pt x="397" y="457"/>
                </a:lnTo>
                <a:lnTo>
                  <a:pt x="421" y="458"/>
                </a:lnTo>
                <a:lnTo>
                  <a:pt x="421" y="7"/>
                </a:lnTo>
                <a:lnTo>
                  <a:pt x="421" y="7"/>
                </a:lnTo>
                <a:lnTo>
                  <a:pt x="386" y="2"/>
                </a:lnTo>
                <a:lnTo>
                  <a:pt x="360" y="1"/>
                </a:lnTo>
                <a:lnTo>
                  <a:pt x="337" y="0"/>
                </a:lnTo>
                <a:lnTo>
                  <a:pt x="317" y="0"/>
                </a:lnTo>
                <a:lnTo>
                  <a:pt x="317" y="35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rgbClr val="005EB8"/>
              </a:solidFill>
            </a:endParaRPr>
          </a:p>
        </p:txBody>
      </p:sp>
      <p:sp>
        <p:nvSpPr>
          <p:cNvPr id="50" name="Freeform 13"/>
          <p:cNvSpPr>
            <a:spLocks/>
          </p:cNvSpPr>
          <p:nvPr userDrawn="1"/>
        </p:nvSpPr>
        <p:spPr bwMode="auto">
          <a:xfrm>
            <a:off x="6967352" y="4779265"/>
            <a:ext cx="234043" cy="240006"/>
          </a:xfrm>
          <a:custGeom>
            <a:avLst/>
            <a:gdLst>
              <a:gd name="T0" fmla="*/ 12 w 350"/>
              <a:gd name="T1" fmla="*/ 465 h 480"/>
              <a:gd name="T2" fmla="*/ 93 w 350"/>
              <a:gd name="T3" fmla="*/ 477 h 480"/>
              <a:gd name="T4" fmla="*/ 156 w 350"/>
              <a:gd name="T5" fmla="*/ 480 h 480"/>
              <a:gd name="T6" fmla="*/ 206 w 350"/>
              <a:gd name="T7" fmla="*/ 477 h 480"/>
              <a:gd name="T8" fmla="*/ 256 w 350"/>
              <a:gd name="T9" fmla="*/ 464 h 480"/>
              <a:gd name="T10" fmla="*/ 298 w 350"/>
              <a:gd name="T11" fmla="*/ 442 h 480"/>
              <a:gd name="T12" fmla="*/ 332 w 350"/>
              <a:gd name="T13" fmla="*/ 407 h 480"/>
              <a:gd name="T14" fmla="*/ 349 w 350"/>
              <a:gd name="T15" fmla="*/ 357 h 480"/>
              <a:gd name="T16" fmla="*/ 349 w 350"/>
              <a:gd name="T17" fmla="*/ 323 h 480"/>
              <a:gd name="T18" fmla="*/ 340 w 350"/>
              <a:gd name="T19" fmla="*/ 287 h 480"/>
              <a:gd name="T20" fmla="*/ 319 w 350"/>
              <a:gd name="T21" fmla="*/ 260 h 480"/>
              <a:gd name="T22" fmla="*/ 289 w 350"/>
              <a:gd name="T23" fmla="*/ 237 h 480"/>
              <a:gd name="T24" fmla="*/ 235 w 350"/>
              <a:gd name="T25" fmla="*/ 210 h 480"/>
              <a:gd name="T26" fmla="*/ 167 w 350"/>
              <a:gd name="T27" fmla="*/ 183 h 480"/>
              <a:gd name="T28" fmla="*/ 127 w 350"/>
              <a:gd name="T29" fmla="*/ 162 h 480"/>
              <a:gd name="T30" fmla="*/ 115 w 350"/>
              <a:gd name="T31" fmla="*/ 148 h 480"/>
              <a:gd name="T32" fmla="*/ 112 w 350"/>
              <a:gd name="T33" fmla="*/ 130 h 480"/>
              <a:gd name="T34" fmla="*/ 114 w 350"/>
              <a:gd name="T35" fmla="*/ 117 h 480"/>
              <a:gd name="T36" fmla="*/ 130 w 350"/>
              <a:gd name="T37" fmla="*/ 97 h 480"/>
              <a:gd name="T38" fmla="*/ 149 w 350"/>
              <a:gd name="T39" fmla="*/ 88 h 480"/>
              <a:gd name="T40" fmla="*/ 175 w 350"/>
              <a:gd name="T41" fmla="*/ 83 h 480"/>
              <a:gd name="T42" fmla="*/ 209 w 350"/>
              <a:gd name="T43" fmla="*/ 84 h 480"/>
              <a:gd name="T44" fmla="*/ 268 w 350"/>
              <a:gd name="T45" fmla="*/ 96 h 480"/>
              <a:gd name="T46" fmla="*/ 332 w 350"/>
              <a:gd name="T47" fmla="*/ 33 h 480"/>
              <a:gd name="T48" fmla="*/ 296 w 350"/>
              <a:gd name="T49" fmla="*/ 18 h 480"/>
              <a:gd name="T50" fmla="*/ 233 w 350"/>
              <a:gd name="T51" fmla="*/ 5 h 480"/>
              <a:gd name="T52" fmla="*/ 177 w 350"/>
              <a:gd name="T53" fmla="*/ 0 h 480"/>
              <a:gd name="T54" fmla="*/ 129 w 350"/>
              <a:gd name="T55" fmla="*/ 5 h 480"/>
              <a:gd name="T56" fmla="*/ 85 w 350"/>
              <a:gd name="T57" fmla="*/ 20 h 480"/>
              <a:gd name="T58" fmla="*/ 47 w 350"/>
              <a:gd name="T59" fmla="*/ 44 h 480"/>
              <a:gd name="T60" fmla="*/ 21 w 350"/>
              <a:gd name="T61" fmla="*/ 77 h 480"/>
              <a:gd name="T62" fmla="*/ 7 w 350"/>
              <a:gd name="T63" fmla="*/ 120 h 480"/>
              <a:gd name="T64" fmla="*/ 7 w 350"/>
              <a:gd name="T65" fmla="*/ 153 h 480"/>
              <a:gd name="T66" fmla="*/ 21 w 350"/>
              <a:gd name="T67" fmla="*/ 196 h 480"/>
              <a:gd name="T68" fmla="*/ 47 w 350"/>
              <a:gd name="T69" fmla="*/ 227 h 480"/>
              <a:gd name="T70" fmla="*/ 82 w 350"/>
              <a:gd name="T71" fmla="*/ 250 h 480"/>
              <a:gd name="T72" fmla="*/ 134 w 350"/>
              <a:gd name="T73" fmla="*/ 272 h 480"/>
              <a:gd name="T74" fmla="*/ 192 w 350"/>
              <a:gd name="T75" fmla="*/ 293 h 480"/>
              <a:gd name="T76" fmla="*/ 230 w 350"/>
              <a:gd name="T77" fmla="*/ 314 h 480"/>
              <a:gd name="T78" fmla="*/ 243 w 350"/>
              <a:gd name="T79" fmla="*/ 332 h 480"/>
              <a:gd name="T80" fmla="*/ 244 w 350"/>
              <a:gd name="T81" fmla="*/ 343 h 480"/>
              <a:gd name="T82" fmla="*/ 238 w 350"/>
              <a:gd name="T83" fmla="*/ 368 h 480"/>
              <a:gd name="T84" fmla="*/ 227 w 350"/>
              <a:gd name="T85" fmla="*/ 381 h 480"/>
              <a:gd name="T86" fmla="*/ 207 w 350"/>
              <a:gd name="T87" fmla="*/ 390 h 480"/>
              <a:gd name="T88" fmla="*/ 177 w 350"/>
              <a:gd name="T89" fmla="*/ 396 h 480"/>
              <a:gd name="T90" fmla="*/ 127 w 350"/>
              <a:gd name="T91" fmla="*/ 397 h 480"/>
              <a:gd name="T92" fmla="*/ 31 w 350"/>
              <a:gd name="T93" fmla="*/ 385 h 4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350" h="480">
                <a:moveTo>
                  <a:pt x="0" y="463"/>
                </a:moveTo>
                <a:lnTo>
                  <a:pt x="0" y="463"/>
                </a:lnTo>
                <a:lnTo>
                  <a:pt x="12" y="465"/>
                </a:lnTo>
                <a:lnTo>
                  <a:pt x="44" y="471"/>
                </a:lnTo>
                <a:lnTo>
                  <a:pt x="67" y="474"/>
                </a:lnTo>
                <a:lnTo>
                  <a:pt x="93" y="477"/>
                </a:lnTo>
                <a:lnTo>
                  <a:pt x="123" y="479"/>
                </a:lnTo>
                <a:lnTo>
                  <a:pt x="156" y="480"/>
                </a:lnTo>
                <a:lnTo>
                  <a:pt x="156" y="480"/>
                </a:lnTo>
                <a:lnTo>
                  <a:pt x="173" y="479"/>
                </a:lnTo>
                <a:lnTo>
                  <a:pt x="189" y="478"/>
                </a:lnTo>
                <a:lnTo>
                  <a:pt x="206" y="477"/>
                </a:lnTo>
                <a:lnTo>
                  <a:pt x="222" y="473"/>
                </a:lnTo>
                <a:lnTo>
                  <a:pt x="240" y="470"/>
                </a:lnTo>
                <a:lnTo>
                  <a:pt x="256" y="464"/>
                </a:lnTo>
                <a:lnTo>
                  <a:pt x="271" y="458"/>
                </a:lnTo>
                <a:lnTo>
                  <a:pt x="286" y="451"/>
                </a:lnTo>
                <a:lnTo>
                  <a:pt x="298" y="442"/>
                </a:lnTo>
                <a:lnTo>
                  <a:pt x="311" y="432"/>
                </a:lnTo>
                <a:lnTo>
                  <a:pt x="322" y="420"/>
                </a:lnTo>
                <a:lnTo>
                  <a:pt x="332" y="407"/>
                </a:lnTo>
                <a:lnTo>
                  <a:pt x="340" y="392"/>
                </a:lnTo>
                <a:lnTo>
                  <a:pt x="345" y="375"/>
                </a:lnTo>
                <a:lnTo>
                  <a:pt x="349" y="357"/>
                </a:lnTo>
                <a:lnTo>
                  <a:pt x="350" y="337"/>
                </a:lnTo>
                <a:lnTo>
                  <a:pt x="350" y="337"/>
                </a:lnTo>
                <a:lnTo>
                  <a:pt x="349" y="323"/>
                </a:lnTo>
                <a:lnTo>
                  <a:pt x="348" y="310"/>
                </a:lnTo>
                <a:lnTo>
                  <a:pt x="344" y="299"/>
                </a:lnTo>
                <a:lnTo>
                  <a:pt x="340" y="287"/>
                </a:lnTo>
                <a:lnTo>
                  <a:pt x="334" y="278"/>
                </a:lnTo>
                <a:lnTo>
                  <a:pt x="327" y="268"/>
                </a:lnTo>
                <a:lnTo>
                  <a:pt x="319" y="260"/>
                </a:lnTo>
                <a:lnTo>
                  <a:pt x="311" y="252"/>
                </a:lnTo>
                <a:lnTo>
                  <a:pt x="301" y="243"/>
                </a:lnTo>
                <a:lnTo>
                  <a:pt x="289" y="237"/>
                </a:lnTo>
                <a:lnTo>
                  <a:pt x="278" y="228"/>
                </a:lnTo>
                <a:lnTo>
                  <a:pt x="264" y="223"/>
                </a:lnTo>
                <a:lnTo>
                  <a:pt x="235" y="210"/>
                </a:lnTo>
                <a:lnTo>
                  <a:pt x="203" y="197"/>
                </a:lnTo>
                <a:lnTo>
                  <a:pt x="203" y="197"/>
                </a:lnTo>
                <a:lnTo>
                  <a:pt x="167" y="183"/>
                </a:lnTo>
                <a:lnTo>
                  <a:pt x="152" y="177"/>
                </a:lnTo>
                <a:lnTo>
                  <a:pt x="138" y="170"/>
                </a:lnTo>
                <a:lnTo>
                  <a:pt x="127" y="162"/>
                </a:lnTo>
                <a:lnTo>
                  <a:pt x="122" y="157"/>
                </a:lnTo>
                <a:lnTo>
                  <a:pt x="119" y="152"/>
                </a:lnTo>
                <a:lnTo>
                  <a:pt x="115" y="148"/>
                </a:lnTo>
                <a:lnTo>
                  <a:pt x="113" y="142"/>
                </a:lnTo>
                <a:lnTo>
                  <a:pt x="112" y="136"/>
                </a:lnTo>
                <a:lnTo>
                  <a:pt x="112" y="130"/>
                </a:lnTo>
                <a:lnTo>
                  <a:pt x="112" y="130"/>
                </a:lnTo>
                <a:lnTo>
                  <a:pt x="112" y="123"/>
                </a:lnTo>
                <a:lnTo>
                  <a:pt x="114" y="117"/>
                </a:lnTo>
                <a:lnTo>
                  <a:pt x="119" y="108"/>
                </a:lnTo>
                <a:lnTo>
                  <a:pt x="126" y="100"/>
                </a:lnTo>
                <a:lnTo>
                  <a:pt x="130" y="97"/>
                </a:lnTo>
                <a:lnTo>
                  <a:pt x="135" y="93"/>
                </a:lnTo>
                <a:lnTo>
                  <a:pt x="142" y="91"/>
                </a:lnTo>
                <a:lnTo>
                  <a:pt x="149" y="88"/>
                </a:lnTo>
                <a:lnTo>
                  <a:pt x="157" y="85"/>
                </a:lnTo>
                <a:lnTo>
                  <a:pt x="165" y="84"/>
                </a:lnTo>
                <a:lnTo>
                  <a:pt x="175" y="83"/>
                </a:lnTo>
                <a:lnTo>
                  <a:pt x="187" y="83"/>
                </a:lnTo>
                <a:lnTo>
                  <a:pt x="187" y="83"/>
                </a:lnTo>
                <a:lnTo>
                  <a:pt x="209" y="84"/>
                </a:lnTo>
                <a:lnTo>
                  <a:pt x="230" y="87"/>
                </a:lnTo>
                <a:lnTo>
                  <a:pt x="250" y="91"/>
                </a:lnTo>
                <a:lnTo>
                  <a:pt x="268" y="96"/>
                </a:lnTo>
                <a:lnTo>
                  <a:pt x="295" y="105"/>
                </a:lnTo>
                <a:lnTo>
                  <a:pt x="305" y="110"/>
                </a:lnTo>
                <a:lnTo>
                  <a:pt x="332" y="33"/>
                </a:lnTo>
                <a:lnTo>
                  <a:pt x="332" y="33"/>
                </a:lnTo>
                <a:lnTo>
                  <a:pt x="311" y="24"/>
                </a:lnTo>
                <a:lnTo>
                  <a:pt x="296" y="18"/>
                </a:lnTo>
                <a:lnTo>
                  <a:pt x="278" y="14"/>
                </a:lnTo>
                <a:lnTo>
                  <a:pt x="257" y="8"/>
                </a:lnTo>
                <a:lnTo>
                  <a:pt x="233" y="5"/>
                </a:lnTo>
                <a:lnTo>
                  <a:pt x="206" y="1"/>
                </a:lnTo>
                <a:lnTo>
                  <a:pt x="177" y="0"/>
                </a:lnTo>
                <a:lnTo>
                  <a:pt x="177" y="0"/>
                </a:lnTo>
                <a:lnTo>
                  <a:pt x="161" y="1"/>
                </a:lnTo>
                <a:lnTo>
                  <a:pt x="145" y="2"/>
                </a:lnTo>
                <a:lnTo>
                  <a:pt x="129" y="5"/>
                </a:lnTo>
                <a:lnTo>
                  <a:pt x="114" y="9"/>
                </a:lnTo>
                <a:lnTo>
                  <a:pt x="99" y="14"/>
                </a:lnTo>
                <a:lnTo>
                  <a:pt x="85" y="20"/>
                </a:lnTo>
                <a:lnTo>
                  <a:pt x="72" y="27"/>
                </a:lnTo>
                <a:lnTo>
                  <a:pt x="59" y="35"/>
                </a:lnTo>
                <a:lnTo>
                  <a:pt x="47" y="44"/>
                </a:lnTo>
                <a:lnTo>
                  <a:pt x="37" y="53"/>
                </a:lnTo>
                <a:lnTo>
                  <a:pt x="28" y="65"/>
                </a:lnTo>
                <a:lnTo>
                  <a:pt x="21" y="77"/>
                </a:lnTo>
                <a:lnTo>
                  <a:pt x="14" y="90"/>
                </a:lnTo>
                <a:lnTo>
                  <a:pt x="9" y="105"/>
                </a:lnTo>
                <a:lnTo>
                  <a:pt x="7" y="120"/>
                </a:lnTo>
                <a:lnTo>
                  <a:pt x="6" y="137"/>
                </a:lnTo>
                <a:lnTo>
                  <a:pt x="6" y="137"/>
                </a:lnTo>
                <a:lnTo>
                  <a:pt x="7" y="153"/>
                </a:lnTo>
                <a:lnTo>
                  <a:pt x="9" y="168"/>
                </a:lnTo>
                <a:lnTo>
                  <a:pt x="14" y="183"/>
                </a:lnTo>
                <a:lnTo>
                  <a:pt x="21" y="196"/>
                </a:lnTo>
                <a:lnTo>
                  <a:pt x="28" y="208"/>
                </a:lnTo>
                <a:lnTo>
                  <a:pt x="37" y="218"/>
                </a:lnTo>
                <a:lnTo>
                  <a:pt x="47" y="227"/>
                </a:lnTo>
                <a:lnTo>
                  <a:pt x="58" y="235"/>
                </a:lnTo>
                <a:lnTo>
                  <a:pt x="69" y="243"/>
                </a:lnTo>
                <a:lnTo>
                  <a:pt x="82" y="250"/>
                </a:lnTo>
                <a:lnTo>
                  <a:pt x="95" y="257"/>
                </a:lnTo>
                <a:lnTo>
                  <a:pt x="107" y="263"/>
                </a:lnTo>
                <a:lnTo>
                  <a:pt x="134" y="272"/>
                </a:lnTo>
                <a:lnTo>
                  <a:pt x="160" y="282"/>
                </a:lnTo>
                <a:lnTo>
                  <a:pt x="160" y="282"/>
                </a:lnTo>
                <a:lnTo>
                  <a:pt x="192" y="293"/>
                </a:lnTo>
                <a:lnTo>
                  <a:pt x="207" y="299"/>
                </a:lnTo>
                <a:lnTo>
                  <a:pt x="220" y="306"/>
                </a:lnTo>
                <a:lnTo>
                  <a:pt x="230" y="314"/>
                </a:lnTo>
                <a:lnTo>
                  <a:pt x="237" y="322"/>
                </a:lnTo>
                <a:lnTo>
                  <a:pt x="241" y="327"/>
                </a:lnTo>
                <a:lnTo>
                  <a:pt x="243" y="332"/>
                </a:lnTo>
                <a:lnTo>
                  <a:pt x="244" y="337"/>
                </a:lnTo>
                <a:lnTo>
                  <a:pt x="244" y="343"/>
                </a:lnTo>
                <a:lnTo>
                  <a:pt x="244" y="343"/>
                </a:lnTo>
                <a:lnTo>
                  <a:pt x="244" y="353"/>
                </a:lnTo>
                <a:lnTo>
                  <a:pt x="241" y="363"/>
                </a:lnTo>
                <a:lnTo>
                  <a:pt x="238" y="368"/>
                </a:lnTo>
                <a:lnTo>
                  <a:pt x="235" y="373"/>
                </a:lnTo>
                <a:lnTo>
                  <a:pt x="232" y="376"/>
                </a:lnTo>
                <a:lnTo>
                  <a:pt x="227" y="381"/>
                </a:lnTo>
                <a:lnTo>
                  <a:pt x="221" y="384"/>
                </a:lnTo>
                <a:lnTo>
                  <a:pt x="214" y="388"/>
                </a:lnTo>
                <a:lnTo>
                  <a:pt x="207" y="390"/>
                </a:lnTo>
                <a:lnTo>
                  <a:pt x="198" y="392"/>
                </a:lnTo>
                <a:lnTo>
                  <a:pt x="188" y="395"/>
                </a:lnTo>
                <a:lnTo>
                  <a:pt x="177" y="396"/>
                </a:lnTo>
                <a:lnTo>
                  <a:pt x="151" y="397"/>
                </a:lnTo>
                <a:lnTo>
                  <a:pt x="151" y="397"/>
                </a:lnTo>
                <a:lnTo>
                  <a:pt x="127" y="397"/>
                </a:lnTo>
                <a:lnTo>
                  <a:pt x="104" y="395"/>
                </a:lnTo>
                <a:lnTo>
                  <a:pt x="61" y="390"/>
                </a:lnTo>
                <a:lnTo>
                  <a:pt x="31" y="385"/>
                </a:lnTo>
                <a:lnTo>
                  <a:pt x="20" y="383"/>
                </a:lnTo>
                <a:lnTo>
                  <a:pt x="0" y="463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rgbClr val="005EB8"/>
              </a:solidFill>
            </a:endParaRPr>
          </a:p>
        </p:txBody>
      </p:sp>
      <p:sp>
        <p:nvSpPr>
          <p:cNvPr id="51" name="Freeform 14"/>
          <p:cNvSpPr>
            <a:spLocks/>
          </p:cNvSpPr>
          <p:nvPr userDrawn="1"/>
        </p:nvSpPr>
        <p:spPr bwMode="auto">
          <a:xfrm>
            <a:off x="5993180" y="4819768"/>
            <a:ext cx="146027" cy="159004"/>
          </a:xfrm>
          <a:custGeom>
            <a:avLst/>
            <a:gdLst>
              <a:gd name="T0" fmla="*/ 0 w 219"/>
              <a:gd name="T1" fmla="*/ 8 h 316"/>
              <a:gd name="T2" fmla="*/ 0 w 219"/>
              <a:gd name="T3" fmla="*/ 8 h 316"/>
              <a:gd name="T4" fmla="*/ 16 w 219"/>
              <a:gd name="T5" fmla="*/ 5 h 316"/>
              <a:gd name="T6" fmla="*/ 36 w 219"/>
              <a:gd name="T7" fmla="*/ 2 h 316"/>
              <a:gd name="T8" fmla="*/ 59 w 219"/>
              <a:gd name="T9" fmla="*/ 0 h 316"/>
              <a:gd name="T10" fmla="*/ 83 w 219"/>
              <a:gd name="T11" fmla="*/ 0 h 316"/>
              <a:gd name="T12" fmla="*/ 83 w 219"/>
              <a:gd name="T13" fmla="*/ 0 h 316"/>
              <a:gd name="T14" fmla="*/ 98 w 219"/>
              <a:gd name="T15" fmla="*/ 0 h 316"/>
              <a:gd name="T16" fmla="*/ 111 w 219"/>
              <a:gd name="T17" fmla="*/ 1 h 316"/>
              <a:gd name="T18" fmla="*/ 124 w 219"/>
              <a:gd name="T19" fmla="*/ 5 h 316"/>
              <a:gd name="T20" fmla="*/ 137 w 219"/>
              <a:gd name="T21" fmla="*/ 8 h 316"/>
              <a:gd name="T22" fmla="*/ 149 w 219"/>
              <a:gd name="T23" fmla="*/ 13 h 316"/>
              <a:gd name="T24" fmla="*/ 159 w 219"/>
              <a:gd name="T25" fmla="*/ 18 h 316"/>
              <a:gd name="T26" fmla="*/ 170 w 219"/>
              <a:gd name="T27" fmla="*/ 26 h 316"/>
              <a:gd name="T28" fmla="*/ 180 w 219"/>
              <a:gd name="T29" fmla="*/ 35 h 316"/>
              <a:gd name="T30" fmla="*/ 188 w 219"/>
              <a:gd name="T31" fmla="*/ 45 h 316"/>
              <a:gd name="T32" fmla="*/ 196 w 219"/>
              <a:gd name="T33" fmla="*/ 55 h 316"/>
              <a:gd name="T34" fmla="*/ 203 w 219"/>
              <a:gd name="T35" fmla="*/ 68 h 316"/>
              <a:gd name="T36" fmla="*/ 208 w 219"/>
              <a:gd name="T37" fmla="*/ 83 h 316"/>
              <a:gd name="T38" fmla="*/ 213 w 219"/>
              <a:gd name="T39" fmla="*/ 98 h 316"/>
              <a:gd name="T40" fmla="*/ 216 w 219"/>
              <a:gd name="T41" fmla="*/ 115 h 316"/>
              <a:gd name="T42" fmla="*/ 218 w 219"/>
              <a:gd name="T43" fmla="*/ 134 h 316"/>
              <a:gd name="T44" fmla="*/ 219 w 219"/>
              <a:gd name="T45" fmla="*/ 155 h 316"/>
              <a:gd name="T46" fmla="*/ 219 w 219"/>
              <a:gd name="T47" fmla="*/ 155 h 316"/>
              <a:gd name="T48" fmla="*/ 219 w 219"/>
              <a:gd name="T49" fmla="*/ 174 h 316"/>
              <a:gd name="T50" fmla="*/ 218 w 219"/>
              <a:gd name="T51" fmla="*/ 193 h 316"/>
              <a:gd name="T52" fmla="*/ 215 w 219"/>
              <a:gd name="T53" fmla="*/ 210 h 316"/>
              <a:gd name="T54" fmla="*/ 212 w 219"/>
              <a:gd name="T55" fmla="*/ 226 h 316"/>
              <a:gd name="T56" fmla="*/ 208 w 219"/>
              <a:gd name="T57" fmla="*/ 241 h 316"/>
              <a:gd name="T58" fmla="*/ 204 w 219"/>
              <a:gd name="T59" fmla="*/ 254 h 316"/>
              <a:gd name="T60" fmla="*/ 197 w 219"/>
              <a:gd name="T61" fmla="*/ 266 h 316"/>
              <a:gd name="T62" fmla="*/ 190 w 219"/>
              <a:gd name="T63" fmla="*/ 277 h 316"/>
              <a:gd name="T64" fmla="*/ 181 w 219"/>
              <a:gd name="T65" fmla="*/ 286 h 316"/>
              <a:gd name="T66" fmla="*/ 170 w 219"/>
              <a:gd name="T67" fmla="*/ 294 h 316"/>
              <a:gd name="T68" fmla="*/ 159 w 219"/>
              <a:gd name="T69" fmla="*/ 301 h 316"/>
              <a:gd name="T70" fmla="*/ 145 w 219"/>
              <a:gd name="T71" fmla="*/ 307 h 316"/>
              <a:gd name="T72" fmla="*/ 130 w 219"/>
              <a:gd name="T73" fmla="*/ 310 h 316"/>
              <a:gd name="T74" fmla="*/ 113 w 219"/>
              <a:gd name="T75" fmla="*/ 314 h 316"/>
              <a:gd name="T76" fmla="*/ 95 w 219"/>
              <a:gd name="T77" fmla="*/ 316 h 316"/>
              <a:gd name="T78" fmla="*/ 74 w 219"/>
              <a:gd name="T79" fmla="*/ 316 h 316"/>
              <a:gd name="T80" fmla="*/ 74 w 219"/>
              <a:gd name="T81" fmla="*/ 316 h 316"/>
              <a:gd name="T82" fmla="*/ 47 w 219"/>
              <a:gd name="T83" fmla="*/ 315 h 316"/>
              <a:gd name="T84" fmla="*/ 23 w 219"/>
              <a:gd name="T85" fmla="*/ 314 h 316"/>
              <a:gd name="T86" fmla="*/ 0 w 219"/>
              <a:gd name="T87" fmla="*/ 311 h 316"/>
              <a:gd name="T88" fmla="*/ 0 w 219"/>
              <a:gd name="T89" fmla="*/ 8 h 3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219" h="316">
                <a:moveTo>
                  <a:pt x="0" y="8"/>
                </a:moveTo>
                <a:lnTo>
                  <a:pt x="0" y="8"/>
                </a:lnTo>
                <a:lnTo>
                  <a:pt x="16" y="5"/>
                </a:lnTo>
                <a:lnTo>
                  <a:pt x="36" y="2"/>
                </a:lnTo>
                <a:lnTo>
                  <a:pt x="59" y="0"/>
                </a:lnTo>
                <a:lnTo>
                  <a:pt x="83" y="0"/>
                </a:lnTo>
                <a:lnTo>
                  <a:pt x="83" y="0"/>
                </a:lnTo>
                <a:lnTo>
                  <a:pt x="98" y="0"/>
                </a:lnTo>
                <a:lnTo>
                  <a:pt x="111" y="1"/>
                </a:lnTo>
                <a:lnTo>
                  <a:pt x="124" y="5"/>
                </a:lnTo>
                <a:lnTo>
                  <a:pt x="137" y="8"/>
                </a:lnTo>
                <a:lnTo>
                  <a:pt x="149" y="13"/>
                </a:lnTo>
                <a:lnTo>
                  <a:pt x="159" y="18"/>
                </a:lnTo>
                <a:lnTo>
                  <a:pt x="170" y="26"/>
                </a:lnTo>
                <a:lnTo>
                  <a:pt x="180" y="35"/>
                </a:lnTo>
                <a:lnTo>
                  <a:pt x="188" y="45"/>
                </a:lnTo>
                <a:lnTo>
                  <a:pt x="196" y="55"/>
                </a:lnTo>
                <a:lnTo>
                  <a:pt x="203" y="68"/>
                </a:lnTo>
                <a:lnTo>
                  <a:pt x="208" y="83"/>
                </a:lnTo>
                <a:lnTo>
                  <a:pt x="213" y="98"/>
                </a:lnTo>
                <a:lnTo>
                  <a:pt x="216" y="115"/>
                </a:lnTo>
                <a:lnTo>
                  <a:pt x="218" y="134"/>
                </a:lnTo>
                <a:lnTo>
                  <a:pt x="219" y="155"/>
                </a:lnTo>
                <a:lnTo>
                  <a:pt x="219" y="155"/>
                </a:lnTo>
                <a:lnTo>
                  <a:pt x="219" y="174"/>
                </a:lnTo>
                <a:lnTo>
                  <a:pt x="218" y="193"/>
                </a:lnTo>
                <a:lnTo>
                  <a:pt x="215" y="210"/>
                </a:lnTo>
                <a:lnTo>
                  <a:pt x="212" y="226"/>
                </a:lnTo>
                <a:lnTo>
                  <a:pt x="208" y="241"/>
                </a:lnTo>
                <a:lnTo>
                  <a:pt x="204" y="254"/>
                </a:lnTo>
                <a:lnTo>
                  <a:pt x="197" y="266"/>
                </a:lnTo>
                <a:lnTo>
                  <a:pt x="190" y="277"/>
                </a:lnTo>
                <a:lnTo>
                  <a:pt x="181" y="286"/>
                </a:lnTo>
                <a:lnTo>
                  <a:pt x="170" y="294"/>
                </a:lnTo>
                <a:lnTo>
                  <a:pt x="159" y="301"/>
                </a:lnTo>
                <a:lnTo>
                  <a:pt x="145" y="307"/>
                </a:lnTo>
                <a:lnTo>
                  <a:pt x="130" y="310"/>
                </a:lnTo>
                <a:lnTo>
                  <a:pt x="113" y="314"/>
                </a:lnTo>
                <a:lnTo>
                  <a:pt x="95" y="316"/>
                </a:lnTo>
                <a:lnTo>
                  <a:pt x="74" y="316"/>
                </a:lnTo>
                <a:lnTo>
                  <a:pt x="74" y="316"/>
                </a:lnTo>
                <a:lnTo>
                  <a:pt x="47" y="315"/>
                </a:lnTo>
                <a:lnTo>
                  <a:pt x="23" y="314"/>
                </a:lnTo>
                <a:lnTo>
                  <a:pt x="0" y="311"/>
                </a:lnTo>
                <a:lnTo>
                  <a:pt x="0" y="8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rgbClr val="005EB8"/>
              </a:solidFill>
            </a:endParaRPr>
          </a:p>
        </p:txBody>
      </p:sp>
      <p:sp>
        <p:nvSpPr>
          <p:cNvPr id="52" name="Freeform 15"/>
          <p:cNvSpPr>
            <a:spLocks/>
          </p:cNvSpPr>
          <p:nvPr userDrawn="1"/>
        </p:nvSpPr>
        <p:spPr bwMode="auto">
          <a:xfrm>
            <a:off x="5923168" y="4779265"/>
            <a:ext cx="290053" cy="240006"/>
          </a:xfrm>
          <a:custGeom>
            <a:avLst/>
            <a:gdLst>
              <a:gd name="T0" fmla="*/ 194 w 434"/>
              <a:gd name="T1" fmla="*/ 0 h 480"/>
              <a:gd name="T2" fmla="*/ 194 w 434"/>
              <a:gd name="T3" fmla="*/ 0 h 480"/>
              <a:gd name="T4" fmla="*/ 170 w 434"/>
              <a:gd name="T5" fmla="*/ 1 h 480"/>
              <a:gd name="T6" fmla="*/ 145 w 434"/>
              <a:gd name="T7" fmla="*/ 2 h 480"/>
              <a:gd name="T8" fmla="*/ 120 w 434"/>
              <a:gd name="T9" fmla="*/ 5 h 480"/>
              <a:gd name="T10" fmla="*/ 94 w 434"/>
              <a:gd name="T11" fmla="*/ 8 h 480"/>
              <a:gd name="T12" fmla="*/ 68 w 434"/>
              <a:gd name="T13" fmla="*/ 12 h 480"/>
              <a:gd name="T14" fmla="*/ 44 w 434"/>
              <a:gd name="T15" fmla="*/ 16 h 480"/>
              <a:gd name="T16" fmla="*/ 21 w 434"/>
              <a:gd name="T17" fmla="*/ 22 h 480"/>
              <a:gd name="T18" fmla="*/ 0 w 434"/>
              <a:gd name="T19" fmla="*/ 29 h 480"/>
              <a:gd name="T20" fmla="*/ 0 w 434"/>
              <a:gd name="T21" fmla="*/ 465 h 480"/>
              <a:gd name="T22" fmla="*/ 0 w 434"/>
              <a:gd name="T23" fmla="*/ 465 h 480"/>
              <a:gd name="T24" fmla="*/ 18 w 434"/>
              <a:gd name="T25" fmla="*/ 468 h 480"/>
              <a:gd name="T26" fmla="*/ 38 w 434"/>
              <a:gd name="T27" fmla="*/ 471 h 480"/>
              <a:gd name="T28" fmla="*/ 83 w 434"/>
              <a:gd name="T29" fmla="*/ 475 h 480"/>
              <a:gd name="T30" fmla="*/ 132 w 434"/>
              <a:gd name="T31" fmla="*/ 479 h 480"/>
              <a:gd name="T32" fmla="*/ 175 w 434"/>
              <a:gd name="T33" fmla="*/ 480 h 480"/>
              <a:gd name="T34" fmla="*/ 175 w 434"/>
              <a:gd name="T35" fmla="*/ 480 h 480"/>
              <a:gd name="T36" fmla="*/ 210 w 434"/>
              <a:gd name="T37" fmla="*/ 479 h 480"/>
              <a:gd name="T38" fmla="*/ 240 w 434"/>
              <a:gd name="T39" fmla="*/ 477 h 480"/>
              <a:gd name="T40" fmla="*/ 269 w 434"/>
              <a:gd name="T41" fmla="*/ 472 h 480"/>
              <a:gd name="T42" fmla="*/ 295 w 434"/>
              <a:gd name="T43" fmla="*/ 465 h 480"/>
              <a:gd name="T44" fmla="*/ 318 w 434"/>
              <a:gd name="T45" fmla="*/ 458 h 480"/>
              <a:gd name="T46" fmla="*/ 340 w 434"/>
              <a:gd name="T47" fmla="*/ 448 h 480"/>
              <a:gd name="T48" fmla="*/ 349 w 434"/>
              <a:gd name="T49" fmla="*/ 442 h 480"/>
              <a:gd name="T50" fmla="*/ 358 w 434"/>
              <a:gd name="T51" fmla="*/ 436 h 480"/>
              <a:gd name="T52" fmla="*/ 367 w 434"/>
              <a:gd name="T53" fmla="*/ 429 h 480"/>
              <a:gd name="T54" fmla="*/ 376 w 434"/>
              <a:gd name="T55" fmla="*/ 422 h 480"/>
              <a:gd name="T56" fmla="*/ 382 w 434"/>
              <a:gd name="T57" fmla="*/ 414 h 480"/>
              <a:gd name="T58" fmla="*/ 389 w 434"/>
              <a:gd name="T59" fmla="*/ 406 h 480"/>
              <a:gd name="T60" fmla="*/ 396 w 434"/>
              <a:gd name="T61" fmla="*/ 398 h 480"/>
              <a:gd name="T62" fmla="*/ 402 w 434"/>
              <a:gd name="T63" fmla="*/ 389 h 480"/>
              <a:gd name="T64" fmla="*/ 407 w 434"/>
              <a:gd name="T65" fmla="*/ 378 h 480"/>
              <a:gd name="T66" fmla="*/ 412 w 434"/>
              <a:gd name="T67" fmla="*/ 369 h 480"/>
              <a:gd name="T68" fmla="*/ 420 w 434"/>
              <a:gd name="T69" fmla="*/ 346 h 480"/>
              <a:gd name="T70" fmla="*/ 426 w 434"/>
              <a:gd name="T71" fmla="*/ 322 h 480"/>
              <a:gd name="T72" fmla="*/ 431 w 434"/>
              <a:gd name="T73" fmla="*/ 297 h 480"/>
              <a:gd name="T74" fmla="*/ 433 w 434"/>
              <a:gd name="T75" fmla="*/ 268 h 480"/>
              <a:gd name="T76" fmla="*/ 434 w 434"/>
              <a:gd name="T77" fmla="*/ 237 h 480"/>
              <a:gd name="T78" fmla="*/ 434 w 434"/>
              <a:gd name="T79" fmla="*/ 237 h 480"/>
              <a:gd name="T80" fmla="*/ 433 w 434"/>
              <a:gd name="T81" fmla="*/ 210 h 480"/>
              <a:gd name="T82" fmla="*/ 430 w 434"/>
              <a:gd name="T83" fmla="*/ 183 h 480"/>
              <a:gd name="T84" fmla="*/ 425 w 434"/>
              <a:gd name="T85" fmla="*/ 160 h 480"/>
              <a:gd name="T86" fmla="*/ 418 w 434"/>
              <a:gd name="T87" fmla="*/ 137 h 480"/>
              <a:gd name="T88" fmla="*/ 409 w 434"/>
              <a:gd name="T89" fmla="*/ 117 h 480"/>
              <a:gd name="T90" fmla="*/ 397 w 434"/>
              <a:gd name="T91" fmla="*/ 97 h 480"/>
              <a:gd name="T92" fmla="*/ 385 w 434"/>
              <a:gd name="T93" fmla="*/ 80 h 480"/>
              <a:gd name="T94" fmla="*/ 370 w 434"/>
              <a:gd name="T95" fmla="*/ 63 h 480"/>
              <a:gd name="T96" fmla="*/ 354 w 434"/>
              <a:gd name="T97" fmla="*/ 48 h 480"/>
              <a:gd name="T98" fmla="*/ 335 w 434"/>
              <a:gd name="T99" fmla="*/ 36 h 480"/>
              <a:gd name="T100" fmla="*/ 316 w 434"/>
              <a:gd name="T101" fmla="*/ 25 h 480"/>
              <a:gd name="T102" fmla="*/ 294 w 434"/>
              <a:gd name="T103" fmla="*/ 16 h 480"/>
              <a:gd name="T104" fmla="*/ 271 w 434"/>
              <a:gd name="T105" fmla="*/ 9 h 480"/>
              <a:gd name="T106" fmla="*/ 247 w 434"/>
              <a:gd name="T107" fmla="*/ 5 h 480"/>
              <a:gd name="T108" fmla="*/ 220 w 434"/>
              <a:gd name="T109" fmla="*/ 1 h 480"/>
              <a:gd name="T110" fmla="*/ 194 w 434"/>
              <a:gd name="T111" fmla="*/ 0 h 4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434" h="480">
                <a:moveTo>
                  <a:pt x="194" y="0"/>
                </a:moveTo>
                <a:lnTo>
                  <a:pt x="194" y="0"/>
                </a:lnTo>
                <a:lnTo>
                  <a:pt x="170" y="1"/>
                </a:lnTo>
                <a:lnTo>
                  <a:pt x="145" y="2"/>
                </a:lnTo>
                <a:lnTo>
                  <a:pt x="120" y="5"/>
                </a:lnTo>
                <a:lnTo>
                  <a:pt x="94" y="8"/>
                </a:lnTo>
                <a:lnTo>
                  <a:pt x="68" y="12"/>
                </a:lnTo>
                <a:lnTo>
                  <a:pt x="44" y="16"/>
                </a:lnTo>
                <a:lnTo>
                  <a:pt x="21" y="22"/>
                </a:lnTo>
                <a:lnTo>
                  <a:pt x="0" y="29"/>
                </a:lnTo>
                <a:lnTo>
                  <a:pt x="0" y="465"/>
                </a:lnTo>
                <a:lnTo>
                  <a:pt x="0" y="465"/>
                </a:lnTo>
                <a:lnTo>
                  <a:pt x="18" y="468"/>
                </a:lnTo>
                <a:lnTo>
                  <a:pt x="38" y="471"/>
                </a:lnTo>
                <a:lnTo>
                  <a:pt x="83" y="475"/>
                </a:lnTo>
                <a:lnTo>
                  <a:pt x="132" y="479"/>
                </a:lnTo>
                <a:lnTo>
                  <a:pt x="175" y="480"/>
                </a:lnTo>
                <a:lnTo>
                  <a:pt x="175" y="480"/>
                </a:lnTo>
                <a:lnTo>
                  <a:pt x="210" y="479"/>
                </a:lnTo>
                <a:lnTo>
                  <a:pt x="240" y="477"/>
                </a:lnTo>
                <a:lnTo>
                  <a:pt x="269" y="472"/>
                </a:lnTo>
                <a:lnTo>
                  <a:pt x="295" y="465"/>
                </a:lnTo>
                <a:lnTo>
                  <a:pt x="318" y="458"/>
                </a:lnTo>
                <a:lnTo>
                  <a:pt x="340" y="448"/>
                </a:lnTo>
                <a:lnTo>
                  <a:pt x="349" y="442"/>
                </a:lnTo>
                <a:lnTo>
                  <a:pt x="358" y="436"/>
                </a:lnTo>
                <a:lnTo>
                  <a:pt x="367" y="429"/>
                </a:lnTo>
                <a:lnTo>
                  <a:pt x="376" y="422"/>
                </a:lnTo>
                <a:lnTo>
                  <a:pt x="382" y="414"/>
                </a:lnTo>
                <a:lnTo>
                  <a:pt x="389" y="406"/>
                </a:lnTo>
                <a:lnTo>
                  <a:pt x="396" y="398"/>
                </a:lnTo>
                <a:lnTo>
                  <a:pt x="402" y="389"/>
                </a:lnTo>
                <a:lnTo>
                  <a:pt x="407" y="378"/>
                </a:lnTo>
                <a:lnTo>
                  <a:pt x="412" y="369"/>
                </a:lnTo>
                <a:lnTo>
                  <a:pt x="420" y="346"/>
                </a:lnTo>
                <a:lnTo>
                  <a:pt x="426" y="322"/>
                </a:lnTo>
                <a:lnTo>
                  <a:pt x="431" y="297"/>
                </a:lnTo>
                <a:lnTo>
                  <a:pt x="433" y="268"/>
                </a:lnTo>
                <a:lnTo>
                  <a:pt x="434" y="237"/>
                </a:lnTo>
                <a:lnTo>
                  <a:pt x="434" y="237"/>
                </a:lnTo>
                <a:lnTo>
                  <a:pt x="433" y="210"/>
                </a:lnTo>
                <a:lnTo>
                  <a:pt x="430" y="183"/>
                </a:lnTo>
                <a:lnTo>
                  <a:pt x="425" y="160"/>
                </a:lnTo>
                <a:lnTo>
                  <a:pt x="418" y="137"/>
                </a:lnTo>
                <a:lnTo>
                  <a:pt x="409" y="117"/>
                </a:lnTo>
                <a:lnTo>
                  <a:pt x="397" y="97"/>
                </a:lnTo>
                <a:lnTo>
                  <a:pt x="385" y="80"/>
                </a:lnTo>
                <a:lnTo>
                  <a:pt x="370" y="63"/>
                </a:lnTo>
                <a:lnTo>
                  <a:pt x="354" y="48"/>
                </a:lnTo>
                <a:lnTo>
                  <a:pt x="335" y="36"/>
                </a:lnTo>
                <a:lnTo>
                  <a:pt x="316" y="25"/>
                </a:lnTo>
                <a:lnTo>
                  <a:pt x="294" y="16"/>
                </a:lnTo>
                <a:lnTo>
                  <a:pt x="271" y="9"/>
                </a:lnTo>
                <a:lnTo>
                  <a:pt x="247" y="5"/>
                </a:lnTo>
                <a:lnTo>
                  <a:pt x="220" y="1"/>
                </a:lnTo>
                <a:lnTo>
                  <a:pt x="194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rgbClr val="005EB8"/>
              </a:solidFill>
            </a:endParaRPr>
          </a:p>
        </p:txBody>
      </p:sp>
      <p:sp>
        <p:nvSpPr>
          <p:cNvPr id="31" name="Text Box 11"/>
          <p:cNvSpPr txBox="1">
            <a:spLocks noChangeArrowheads="1"/>
          </p:cNvSpPr>
          <p:nvPr userDrawn="1"/>
        </p:nvSpPr>
        <p:spPr bwMode="auto">
          <a:xfrm rot="-5400000">
            <a:off x="8831859" y="2848713"/>
            <a:ext cx="4996635" cy="20005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50000"/>
              </a:spcBef>
              <a:defRPr sz="2000" b="1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50000"/>
              </a:spcBef>
              <a:defRPr sz="2000" b="1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50000"/>
              </a:spcBef>
              <a:defRPr sz="2000" b="1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50000"/>
              </a:spcBef>
              <a:defRPr sz="2000" b="1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50000"/>
              </a:spcBef>
              <a:defRPr sz="2000" b="1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>
              <a:spcBef>
                <a:spcPct val="0"/>
              </a:spcBef>
              <a:defRPr/>
            </a:pPr>
            <a:r>
              <a:rPr lang="en-GB" sz="700" b="0" dirty="0" smtClean="0">
                <a:solidFill>
                  <a:srgbClr val="FFFFFF">
                    <a:lumMod val="65000"/>
                  </a:srgbClr>
                </a:solidFill>
                <a:latin typeface="Verdana"/>
              </a:rPr>
              <a:t>© 2013 Amadeus IT Group SA</a:t>
            </a:r>
          </a:p>
        </p:txBody>
      </p:sp>
      <p:sp>
        <p:nvSpPr>
          <p:cNvPr id="36" name="Freeform 5"/>
          <p:cNvSpPr>
            <a:spLocks noEditPoints="1"/>
          </p:cNvSpPr>
          <p:nvPr userDrawn="1"/>
        </p:nvSpPr>
        <p:spPr bwMode="auto">
          <a:xfrm>
            <a:off x="8573831" y="430237"/>
            <a:ext cx="2438439" cy="240006"/>
          </a:xfrm>
          <a:custGeom>
            <a:avLst/>
            <a:gdLst>
              <a:gd name="T0" fmla="*/ 2581 w 3657"/>
              <a:gd name="T1" fmla="*/ 475 h 480"/>
              <a:gd name="T2" fmla="*/ 2487 w 3657"/>
              <a:gd name="T3" fmla="*/ 398 h 480"/>
              <a:gd name="T4" fmla="*/ 2431 w 3657"/>
              <a:gd name="T5" fmla="*/ 85 h 480"/>
              <a:gd name="T6" fmla="*/ 2596 w 3657"/>
              <a:gd name="T7" fmla="*/ 6 h 480"/>
              <a:gd name="T8" fmla="*/ 2300 w 3657"/>
              <a:gd name="T9" fmla="*/ 457 h 480"/>
              <a:gd name="T10" fmla="*/ 688 w 3657"/>
              <a:gd name="T11" fmla="*/ 13 h 480"/>
              <a:gd name="T12" fmla="*/ 757 w 3657"/>
              <a:gd name="T13" fmla="*/ 396 h 480"/>
              <a:gd name="T14" fmla="*/ 829 w 3657"/>
              <a:gd name="T15" fmla="*/ 421 h 480"/>
              <a:gd name="T16" fmla="*/ 1024 w 3657"/>
              <a:gd name="T17" fmla="*/ 1 h 480"/>
              <a:gd name="T18" fmla="*/ 293 w 3657"/>
              <a:gd name="T19" fmla="*/ 373 h 480"/>
              <a:gd name="T20" fmla="*/ 129 w 3657"/>
              <a:gd name="T21" fmla="*/ 389 h 480"/>
              <a:gd name="T22" fmla="*/ 106 w 3657"/>
              <a:gd name="T23" fmla="*/ 310 h 480"/>
              <a:gd name="T24" fmla="*/ 293 w 3657"/>
              <a:gd name="T25" fmla="*/ 373 h 480"/>
              <a:gd name="T26" fmla="*/ 59 w 3657"/>
              <a:gd name="T27" fmla="*/ 114 h 480"/>
              <a:gd name="T28" fmla="*/ 263 w 3657"/>
              <a:gd name="T29" fmla="*/ 100 h 480"/>
              <a:gd name="T30" fmla="*/ 201 w 3657"/>
              <a:gd name="T31" fmla="*/ 197 h 480"/>
              <a:gd name="T32" fmla="*/ 10 w 3657"/>
              <a:gd name="T33" fmla="*/ 288 h 480"/>
              <a:gd name="T34" fmla="*/ 39 w 3657"/>
              <a:gd name="T35" fmla="*/ 442 h 480"/>
              <a:gd name="T36" fmla="*/ 185 w 3657"/>
              <a:gd name="T37" fmla="*/ 478 h 480"/>
              <a:gd name="T38" fmla="*/ 320 w 3657"/>
              <a:gd name="T39" fmla="*/ 453 h 480"/>
              <a:gd name="T40" fmla="*/ 373 w 3657"/>
              <a:gd name="T41" fmla="*/ 51 h 480"/>
              <a:gd name="T42" fmla="*/ 1485 w 3657"/>
              <a:gd name="T43" fmla="*/ 373 h 480"/>
              <a:gd name="T44" fmla="*/ 1315 w 3657"/>
              <a:gd name="T45" fmla="*/ 385 h 480"/>
              <a:gd name="T46" fmla="*/ 1300 w 3657"/>
              <a:gd name="T47" fmla="*/ 305 h 480"/>
              <a:gd name="T48" fmla="*/ 1423 w 3657"/>
              <a:gd name="T49" fmla="*/ 0 h 480"/>
              <a:gd name="T50" fmla="*/ 1263 w 3657"/>
              <a:gd name="T51" fmla="*/ 110 h 480"/>
              <a:gd name="T52" fmla="*/ 1461 w 3657"/>
              <a:gd name="T53" fmla="*/ 105 h 480"/>
              <a:gd name="T54" fmla="*/ 1364 w 3657"/>
              <a:gd name="T55" fmla="*/ 198 h 480"/>
              <a:gd name="T56" fmla="*/ 1198 w 3657"/>
              <a:gd name="T57" fmla="*/ 302 h 480"/>
              <a:gd name="T58" fmla="*/ 1241 w 3657"/>
              <a:gd name="T59" fmla="*/ 450 h 480"/>
              <a:gd name="T60" fmla="*/ 1403 w 3657"/>
              <a:gd name="T61" fmla="*/ 474 h 480"/>
              <a:gd name="T62" fmla="*/ 1524 w 3657"/>
              <a:gd name="T63" fmla="*/ 457 h 480"/>
              <a:gd name="T64" fmla="*/ 1555 w 3657"/>
              <a:gd name="T65" fmla="*/ 40 h 480"/>
              <a:gd name="T66" fmla="*/ 3055 w 3657"/>
              <a:gd name="T67" fmla="*/ 366 h 480"/>
              <a:gd name="T68" fmla="*/ 2900 w 3657"/>
              <a:gd name="T69" fmla="*/ 378 h 480"/>
              <a:gd name="T70" fmla="*/ 2852 w 3657"/>
              <a:gd name="T71" fmla="*/ 5 h 480"/>
              <a:gd name="T72" fmla="*/ 2779 w 3657"/>
              <a:gd name="T73" fmla="*/ 408 h 480"/>
              <a:gd name="T74" fmla="*/ 2940 w 3657"/>
              <a:gd name="T75" fmla="*/ 479 h 480"/>
              <a:gd name="T76" fmla="*/ 3108 w 3657"/>
              <a:gd name="T77" fmla="*/ 452 h 480"/>
              <a:gd name="T78" fmla="*/ 3307 w 3657"/>
              <a:gd name="T79" fmla="*/ 463 h 480"/>
              <a:gd name="T80" fmla="*/ 3529 w 3657"/>
              <a:gd name="T81" fmla="*/ 473 h 480"/>
              <a:gd name="T82" fmla="*/ 3657 w 3657"/>
              <a:gd name="T83" fmla="*/ 337 h 480"/>
              <a:gd name="T84" fmla="*/ 3585 w 3657"/>
              <a:gd name="T85" fmla="*/ 228 h 480"/>
              <a:gd name="T86" fmla="*/ 3420 w 3657"/>
              <a:gd name="T87" fmla="*/ 142 h 480"/>
              <a:gd name="T88" fmla="*/ 3464 w 3657"/>
              <a:gd name="T89" fmla="*/ 85 h 480"/>
              <a:gd name="T90" fmla="*/ 3639 w 3657"/>
              <a:gd name="T91" fmla="*/ 33 h 480"/>
              <a:gd name="T92" fmla="*/ 3421 w 3657"/>
              <a:gd name="T93" fmla="*/ 9 h 480"/>
              <a:gd name="T94" fmla="*/ 3313 w 3657"/>
              <a:gd name="T95" fmla="*/ 137 h 480"/>
              <a:gd name="T96" fmla="*/ 3402 w 3657"/>
              <a:gd name="T97" fmla="*/ 257 h 480"/>
              <a:gd name="T98" fmla="*/ 3551 w 3657"/>
              <a:gd name="T99" fmla="*/ 337 h 480"/>
              <a:gd name="T100" fmla="*/ 3505 w 3657"/>
              <a:gd name="T101" fmla="*/ 392 h 480"/>
              <a:gd name="T102" fmla="*/ 1845 w 3657"/>
              <a:gd name="T103" fmla="*/ 90 h 480"/>
              <a:gd name="T104" fmla="*/ 2015 w 3657"/>
              <a:gd name="T105" fmla="*/ 108 h 480"/>
              <a:gd name="T106" fmla="*/ 2063 w 3657"/>
              <a:gd name="T107" fmla="*/ 275 h 480"/>
              <a:gd name="T108" fmla="*/ 1958 w 3657"/>
              <a:gd name="T109" fmla="*/ 396 h 480"/>
              <a:gd name="T110" fmla="*/ 1860 w 3657"/>
              <a:gd name="T111" fmla="*/ 5 h 480"/>
              <a:gd name="T112" fmla="*/ 1915 w 3657"/>
              <a:gd name="T113" fmla="*/ 480 h 480"/>
              <a:gd name="T114" fmla="*/ 2122 w 3657"/>
              <a:gd name="T115" fmla="*/ 414 h 480"/>
              <a:gd name="T116" fmla="*/ 2173 w 3657"/>
              <a:gd name="T117" fmla="*/ 210 h 480"/>
              <a:gd name="T118" fmla="*/ 2011 w 3657"/>
              <a:gd name="T119" fmla="*/ 9 h 4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3657" h="480">
                <a:moveTo>
                  <a:pt x="2300" y="457"/>
                </a:moveTo>
                <a:lnTo>
                  <a:pt x="2300" y="457"/>
                </a:lnTo>
                <a:lnTo>
                  <a:pt x="2313" y="460"/>
                </a:lnTo>
                <a:lnTo>
                  <a:pt x="2352" y="468"/>
                </a:lnTo>
                <a:lnTo>
                  <a:pt x="2379" y="472"/>
                </a:lnTo>
                <a:lnTo>
                  <a:pt x="2410" y="477"/>
                </a:lnTo>
                <a:lnTo>
                  <a:pt x="2445" y="479"/>
                </a:lnTo>
                <a:lnTo>
                  <a:pt x="2482" y="480"/>
                </a:lnTo>
                <a:lnTo>
                  <a:pt x="2482" y="480"/>
                </a:lnTo>
                <a:lnTo>
                  <a:pt x="2520" y="479"/>
                </a:lnTo>
                <a:lnTo>
                  <a:pt x="2554" y="478"/>
                </a:lnTo>
                <a:lnTo>
                  <a:pt x="2581" y="475"/>
                </a:lnTo>
                <a:lnTo>
                  <a:pt x="2603" y="473"/>
                </a:lnTo>
                <a:lnTo>
                  <a:pt x="2633" y="470"/>
                </a:lnTo>
                <a:lnTo>
                  <a:pt x="2642" y="467"/>
                </a:lnTo>
                <a:lnTo>
                  <a:pt x="2642" y="388"/>
                </a:lnTo>
                <a:lnTo>
                  <a:pt x="2642" y="388"/>
                </a:lnTo>
                <a:lnTo>
                  <a:pt x="2633" y="389"/>
                </a:lnTo>
                <a:lnTo>
                  <a:pt x="2606" y="393"/>
                </a:lnTo>
                <a:lnTo>
                  <a:pt x="2564" y="397"/>
                </a:lnTo>
                <a:lnTo>
                  <a:pt x="2539" y="398"/>
                </a:lnTo>
                <a:lnTo>
                  <a:pt x="2511" y="398"/>
                </a:lnTo>
                <a:lnTo>
                  <a:pt x="2511" y="398"/>
                </a:lnTo>
                <a:lnTo>
                  <a:pt x="2487" y="398"/>
                </a:lnTo>
                <a:lnTo>
                  <a:pt x="2466" y="397"/>
                </a:lnTo>
                <a:lnTo>
                  <a:pt x="2432" y="393"/>
                </a:lnTo>
                <a:lnTo>
                  <a:pt x="2411" y="391"/>
                </a:lnTo>
                <a:lnTo>
                  <a:pt x="2403" y="390"/>
                </a:lnTo>
                <a:lnTo>
                  <a:pt x="2403" y="277"/>
                </a:lnTo>
                <a:lnTo>
                  <a:pt x="2610" y="277"/>
                </a:lnTo>
                <a:lnTo>
                  <a:pt x="2610" y="196"/>
                </a:lnTo>
                <a:lnTo>
                  <a:pt x="2403" y="196"/>
                </a:lnTo>
                <a:lnTo>
                  <a:pt x="2403" y="89"/>
                </a:lnTo>
                <a:lnTo>
                  <a:pt x="2403" y="89"/>
                </a:lnTo>
                <a:lnTo>
                  <a:pt x="2411" y="88"/>
                </a:lnTo>
                <a:lnTo>
                  <a:pt x="2431" y="85"/>
                </a:lnTo>
                <a:lnTo>
                  <a:pt x="2463" y="83"/>
                </a:lnTo>
                <a:lnTo>
                  <a:pt x="2504" y="82"/>
                </a:lnTo>
                <a:lnTo>
                  <a:pt x="2504" y="82"/>
                </a:lnTo>
                <a:lnTo>
                  <a:pt x="2530" y="82"/>
                </a:lnTo>
                <a:lnTo>
                  <a:pt x="2554" y="83"/>
                </a:lnTo>
                <a:lnTo>
                  <a:pt x="2595" y="87"/>
                </a:lnTo>
                <a:lnTo>
                  <a:pt x="2624" y="90"/>
                </a:lnTo>
                <a:lnTo>
                  <a:pt x="2634" y="92"/>
                </a:lnTo>
                <a:lnTo>
                  <a:pt x="2634" y="12"/>
                </a:lnTo>
                <a:lnTo>
                  <a:pt x="2634" y="12"/>
                </a:lnTo>
                <a:lnTo>
                  <a:pt x="2624" y="10"/>
                </a:lnTo>
                <a:lnTo>
                  <a:pt x="2596" y="6"/>
                </a:lnTo>
                <a:lnTo>
                  <a:pt x="2552" y="2"/>
                </a:lnTo>
                <a:lnTo>
                  <a:pt x="2524" y="1"/>
                </a:lnTo>
                <a:lnTo>
                  <a:pt x="2493" y="0"/>
                </a:lnTo>
                <a:lnTo>
                  <a:pt x="2493" y="0"/>
                </a:lnTo>
                <a:lnTo>
                  <a:pt x="2450" y="1"/>
                </a:lnTo>
                <a:lnTo>
                  <a:pt x="2413" y="3"/>
                </a:lnTo>
                <a:lnTo>
                  <a:pt x="2380" y="7"/>
                </a:lnTo>
                <a:lnTo>
                  <a:pt x="2352" y="10"/>
                </a:lnTo>
                <a:lnTo>
                  <a:pt x="2329" y="15"/>
                </a:lnTo>
                <a:lnTo>
                  <a:pt x="2313" y="17"/>
                </a:lnTo>
                <a:lnTo>
                  <a:pt x="2300" y="21"/>
                </a:lnTo>
                <a:lnTo>
                  <a:pt x="2300" y="457"/>
                </a:lnTo>
                <a:close/>
                <a:moveTo>
                  <a:pt x="818" y="276"/>
                </a:moveTo>
                <a:lnTo>
                  <a:pt x="818" y="276"/>
                </a:lnTo>
                <a:lnTo>
                  <a:pt x="813" y="288"/>
                </a:lnTo>
                <a:lnTo>
                  <a:pt x="810" y="302"/>
                </a:lnTo>
                <a:lnTo>
                  <a:pt x="810" y="302"/>
                </a:lnTo>
                <a:lnTo>
                  <a:pt x="805" y="288"/>
                </a:lnTo>
                <a:lnTo>
                  <a:pt x="802" y="276"/>
                </a:lnTo>
                <a:lnTo>
                  <a:pt x="710" y="44"/>
                </a:lnTo>
                <a:lnTo>
                  <a:pt x="710" y="44"/>
                </a:lnTo>
                <a:lnTo>
                  <a:pt x="703" y="31"/>
                </a:lnTo>
                <a:lnTo>
                  <a:pt x="696" y="21"/>
                </a:lnTo>
                <a:lnTo>
                  <a:pt x="688" y="13"/>
                </a:lnTo>
                <a:lnTo>
                  <a:pt x="679" y="8"/>
                </a:lnTo>
                <a:lnTo>
                  <a:pt x="667" y="3"/>
                </a:lnTo>
                <a:lnTo>
                  <a:pt x="655" y="1"/>
                </a:lnTo>
                <a:lnTo>
                  <a:pt x="641" y="1"/>
                </a:lnTo>
                <a:lnTo>
                  <a:pt x="625" y="0"/>
                </a:lnTo>
                <a:lnTo>
                  <a:pt x="625" y="0"/>
                </a:lnTo>
                <a:lnTo>
                  <a:pt x="596" y="1"/>
                </a:lnTo>
                <a:lnTo>
                  <a:pt x="577" y="2"/>
                </a:lnTo>
                <a:lnTo>
                  <a:pt x="530" y="473"/>
                </a:lnTo>
                <a:lnTo>
                  <a:pt x="635" y="473"/>
                </a:lnTo>
                <a:lnTo>
                  <a:pt x="658" y="157"/>
                </a:lnTo>
                <a:lnTo>
                  <a:pt x="757" y="396"/>
                </a:lnTo>
                <a:lnTo>
                  <a:pt x="757" y="396"/>
                </a:lnTo>
                <a:lnTo>
                  <a:pt x="760" y="403"/>
                </a:lnTo>
                <a:lnTo>
                  <a:pt x="765" y="408"/>
                </a:lnTo>
                <a:lnTo>
                  <a:pt x="770" y="413"/>
                </a:lnTo>
                <a:lnTo>
                  <a:pt x="775" y="417"/>
                </a:lnTo>
                <a:lnTo>
                  <a:pt x="782" y="419"/>
                </a:lnTo>
                <a:lnTo>
                  <a:pt x="790" y="421"/>
                </a:lnTo>
                <a:lnTo>
                  <a:pt x="800" y="422"/>
                </a:lnTo>
                <a:lnTo>
                  <a:pt x="810" y="422"/>
                </a:lnTo>
                <a:lnTo>
                  <a:pt x="810" y="422"/>
                </a:lnTo>
                <a:lnTo>
                  <a:pt x="820" y="422"/>
                </a:lnTo>
                <a:lnTo>
                  <a:pt x="829" y="421"/>
                </a:lnTo>
                <a:lnTo>
                  <a:pt x="837" y="419"/>
                </a:lnTo>
                <a:lnTo>
                  <a:pt x="844" y="417"/>
                </a:lnTo>
                <a:lnTo>
                  <a:pt x="850" y="413"/>
                </a:lnTo>
                <a:lnTo>
                  <a:pt x="855" y="408"/>
                </a:lnTo>
                <a:lnTo>
                  <a:pt x="858" y="403"/>
                </a:lnTo>
                <a:lnTo>
                  <a:pt x="862" y="396"/>
                </a:lnTo>
                <a:lnTo>
                  <a:pt x="961" y="157"/>
                </a:lnTo>
                <a:lnTo>
                  <a:pt x="984" y="473"/>
                </a:lnTo>
                <a:lnTo>
                  <a:pt x="1088" y="473"/>
                </a:lnTo>
                <a:lnTo>
                  <a:pt x="1041" y="2"/>
                </a:lnTo>
                <a:lnTo>
                  <a:pt x="1041" y="2"/>
                </a:lnTo>
                <a:lnTo>
                  <a:pt x="1024" y="1"/>
                </a:lnTo>
                <a:lnTo>
                  <a:pt x="994" y="0"/>
                </a:lnTo>
                <a:lnTo>
                  <a:pt x="994" y="0"/>
                </a:lnTo>
                <a:lnTo>
                  <a:pt x="978" y="1"/>
                </a:lnTo>
                <a:lnTo>
                  <a:pt x="964" y="1"/>
                </a:lnTo>
                <a:lnTo>
                  <a:pt x="951" y="3"/>
                </a:lnTo>
                <a:lnTo>
                  <a:pt x="941" y="8"/>
                </a:lnTo>
                <a:lnTo>
                  <a:pt x="931" y="13"/>
                </a:lnTo>
                <a:lnTo>
                  <a:pt x="923" y="21"/>
                </a:lnTo>
                <a:lnTo>
                  <a:pt x="916" y="31"/>
                </a:lnTo>
                <a:lnTo>
                  <a:pt x="910" y="44"/>
                </a:lnTo>
                <a:lnTo>
                  <a:pt x="818" y="276"/>
                </a:lnTo>
                <a:close/>
                <a:moveTo>
                  <a:pt x="293" y="373"/>
                </a:moveTo>
                <a:lnTo>
                  <a:pt x="293" y="373"/>
                </a:lnTo>
                <a:lnTo>
                  <a:pt x="271" y="380"/>
                </a:lnTo>
                <a:lnTo>
                  <a:pt x="242" y="389"/>
                </a:lnTo>
                <a:lnTo>
                  <a:pt x="225" y="392"/>
                </a:lnTo>
                <a:lnTo>
                  <a:pt x="209" y="396"/>
                </a:lnTo>
                <a:lnTo>
                  <a:pt x="193" y="398"/>
                </a:lnTo>
                <a:lnTo>
                  <a:pt x="177" y="398"/>
                </a:lnTo>
                <a:lnTo>
                  <a:pt x="177" y="398"/>
                </a:lnTo>
                <a:lnTo>
                  <a:pt x="162" y="398"/>
                </a:lnTo>
                <a:lnTo>
                  <a:pt x="147" y="396"/>
                </a:lnTo>
                <a:lnTo>
                  <a:pt x="135" y="391"/>
                </a:lnTo>
                <a:lnTo>
                  <a:pt x="129" y="389"/>
                </a:lnTo>
                <a:lnTo>
                  <a:pt x="123" y="385"/>
                </a:lnTo>
                <a:lnTo>
                  <a:pt x="118" y="381"/>
                </a:lnTo>
                <a:lnTo>
                  <a:pt x="114" y="377"/>
                </a:lnTo>
                <a:lnTo>
                  <a:pt x="110" y="372"/>
                </a:lnTo>
                <a:lnTo>
                  <a:pt x="107" y="366"/>
                </a:lnTo>
                <a:lnTo>
                  <a:pt x="105" y="360"/>
                </a:lnTo>
                <a:lnTo>
                  <a:pt x="104" y="353"/>
                </a:lnTo>
                <a:lnTo>
                  <a:pt x="102" y="345"/>
                </a:lnTo>
                <a:lnTo>
                  <a:pt x="101" y="337"/>
                </a:lnTo>
                <a:lnTo>
                  <a:pt x="101" y="337"/>
                </a:lnTo>
                <a:lnTo>
                  <a:pt x="102" y="323"/>
                </a:lnTo>
                <a:lnTo>
                  <a:pt x="106" y="310"/>
                </a:lnTo>
                <a:lnTo>
                  <a:pt x="108" y="305"/>
                </a:lnTo>
                <a:lnTo>
                  <a:pt x="112" y="299"/>
                </a:lnTo>
                <a:lnTo>
                  <a:pt x="116" y="294"/>
                </a:lnTo>
                <a:lnTo>
                  <a:pt x="120" y="290"/>
                </a:lnTo>
                <a:lnTo>
                  <a:pt x="125" y="286"/>
                </a:lnTo>
                <a:lnTo>
                  <a:pt x="131" y="283"/>
                </a:lnTo>
                <a:lnTo>
                  <a:pt x="138" y="279"/>
                </a:lnTo>
                <a:lnTo>
                  <a:pt x="145" y="277"/>
                </a:lnTo>
                <a:lnTo>
                  <a:pt x="163" y="273"/>
                </a:lnTo>
                <a:lnTo>
                  <a:pt x="183" y="271"/>
                </a:lnTo>
                <a:lnTo>
                  <a:pt x="293" y="268"/>
                </a:lnTo>
                <a:lnTo>
                  <a:pt x="293" y="373"/>
                </a:lnTo>
                <a:close/>
                <a:moveTo>
                  <a:pt x="231" y="0"/>
                </a:moveTo>
                <a:lnTo>
                  <a:pt x="231" y="0"/>
                </a:lnTo>
                <a:lnTo>
                  <a:pt x="198" y="1"/>
                </a:lnTo>
                <a:lnTo>
                  <a:pt x="166" y="5"/>
                </a:lnTo>
                <a:lnTo>
                  <a:pt x="136" y="8"/>
                </a:lnTo>
                <a:lnTo>
                  <a:pt x="109" y="14"/>
                </a:lnTo>
                <a:lnTo>
                  <a:pt x="86" y="20"/>
                </a:lnTo>
                <a:lnTo>
                  <a:pt x="66" y="25"/>
                </a:lnTo>
                <a:lnTo>
                  <a:pt x="49" y="31"/>
                </a:lnTo>
                <a:lnTo>
                  <a:pt x="37" y="37"/>
                </a:lnTo>
                <a:lnTo>
                  <a:pt x="59" y="114"/>
                </a:lnTo>
                <a:lnTo>
                  <a:pt x="59" y="114"/>
                </a:lnTo>
                <a:lnTo>
                  <a:pt x="71" y="110"/>
                </a:lnTo>
                <a:lnTo>
                  <a:pt x="104" y="102"/>
                </a:lnTo>
                <a:lnTo>
                  <a:pt x="125" y="97"/>
                </a:lnTo>
                <a:lnTo>
                  <a:pt x="150" y="92"/>
                </a:lnTo>
                <a:lnTo>
                  <a:pt x="175" y="90"/>
                </a:lnTo>
                <a:lnTo>
                  <a:pt x="201" y="89"/>
                </a:lnTo>
                <a:lnTo>
                  <a:pt x="201" y="89"/>
                </a:lnTo>
                <a:lnTo>
                  <a:pt x="222" y="90"/>
                </a:lnTo>
                <a:lnTo>
                  <a:pt x="240" y="92"/>
                </a:lnTo>
                <a:lnTo>
                  <a:pt x="248" y="95"/>
                </a:lnTo>
                <a:lnTo>
                  <a:pt x="257" y="97"/>
                </a:lnTo>
                <a:lnTo>
                  <a:pt x="263" y="100"/>
                </a:lnTo>
                <a:lnTo>
                  <a:pt x="269" y="105"/>
                </a:lnTo>
                <a:lnTo>
                  <a:pt x="275" y="110"/>
                </a:lnTo>
                <a:lnTo>
                  <a:pt x="280" y="114"/>
                </a:lnTo>
                <a:lnTo>
                  <a:pt x="283" y="121"/>
                </a:lnTo>
                <a:lnTo>
                  <a:pt x="286" y="128"/>
                </a:lnTo>
                <a:lnTo>
                  <a:pt x="289" y="135"/>
                </a:lnTo>
                <a:lnTo>
                  <a:pt x="291" y="144"/>
                </a:lnTo>
                <a:lnTo>
                  <a:pt x="292" y="153"/>
                </a:lnTo>
                <a:lnTo>
                  <a:pt x="292" y="164"/>
                </a:lnTo>
                <a:lnTo>
                  <a:pt x="292" y="197"/>
                </a:lnTo>
                <a:lnTo>
                  <a:pt x="201" y="197"/>
                </a:lnTo>
                <a:lnTo>
                  <a:pt x="201" y="197"/>
                </a:lnTo>
                <a:lnTo>
                  <a:pt x="174" y="198"/>
                </a:lnTo>
                <a:lnTo>
                  <a:pt x="148" y="201"/>
                </a:lnTo>
                <a:lnTo>
                  <a:pt x="125" y="204"/>
                </a:lnTo>
                <a:lnTo>
                  <a:pt x="105" y="210"/>
                </a:lnTo>
                <a:lnTo>
                  <a:pt x="86" y="216"/>
                </a:lnTo>
                <a:lnTo>
                  <a:pt x="69" y="224"/>
                </a:lnTo>
                <a:lnTo>
                  <a:pt x="55" y="232"/>
                </a:lnTo>
                <a:lnTo>
                  <a:pt x="43" y="242"/>
                </a:lnTo>
                <a:lnTo>
                  <a:pt x="32" y="253"/>
                </a:lnTo>
                <a:lnTo>
                  <a:pt x="23" y="264"/>
                </a:lnTo>
                <a:lnTo>
                  <a:pt x="16" y="276"/>
                </a:lnTo>
                <a:lnTo>
                  <a:pt x="10" y="288"/>
                </a:lnTo>
                <a:lnTo>
                  <a:pt x="6" y="302"/>
                </a:lnTo>
                <a:lnTo>
                  <a:pt x="2" y="316"/>
                </a:lnTo>
                <a:lnTo>
                  <a:pt x="1" y="330"/>
                </a:lnTo>
                <a:lnTo>
                  <a:pt x="0" y="344"/>
                </a:lnTo>
                <a:lnTo>
                  <a:pt x="0" y="344"/>
                </a:lnTo>
                <a:lnTo>
                  <a:pt x="1" y="362"/>
                </a:lnTo>
                <a:lnTo>
                  <a:pt x="3" y="380"/>
                </a:lnTo>
                <a:lnTo>
                  <a:pt x="8" y="395"/>
                </a:lnTo>
                <a:lnTo>
                  <a:pt x="14" y="408"/>
                </a:lnTo>
                <a:lnTo>
                  <a:pt x="22" y="421"/>
                </a:lnTo>
                <a:lnTo>
                  <a:pt x="30" y="433"/>
                </a:lnTo>
                <a:lnTo>
                  <a:pt x="39" y="442"/>
                </a:lnTo>
                <a:lnTo>
                  <a:pt x="51" y="450"/>
                </a:lnTo>
                <a:lnTo>
                  <a:pt x="61" y="458"/>
                </a:lnTo>
                <a:lnTo>
                  <a:pt x="74" y="464"/>
                </a:lnTo>
                <a:lnTo>
                  <a:pt x="86" y="468"/>
                </a:lnTo>
                <a:lnTo>
                  <a:pt x="100" y="473"/>
                </a:lnTo>
                <a:lnTo>
                  <a:pt x="114" y="475"/>
                </a:lnTo>
                <a:lnTo>
                  <a:pt x="128" y="478"/>
                </a:lnTo>
                <a:lnTo>
                  <a:pt x="141" y="479"/>
                </a:lnTo>
                <a:lnTo>
                  <a:pt x="155" y="480"/>
                </a:lnTo>
                <a:lnTo>
                  <a:pt x="155" y="480"/>
                </a:lnTo>
                <a:lnTo>
                  <a:pt x="170" y="479"/>
                </a:lnTo>
                <a:lnTo>
                  <a:pt x="185" y="478"/>
                </a:lnTo>
                <a:lnTo>
                  <a:pt x="213" y="474"/>
                </a:lnTo>
                <a:lnTo>
                  <a:pt x="236" y="468"/>
                </a:lnTo>
                <a:lnTo>
                  <a:pt x="255" y="462"/>
                </a:lnTo>
                <a:lnTo>
                  <a:pt x="271" y="456"/>
                </a:lnTo>
                <a:lnTo>
                  <a:pt x="284" y="450"/>
                </a:lnTo>
                <a:lnTo>
                  <a:pt x="292" y="445"/>
                </a:lnTo>
                <a:lnTo>
                  <a:pt x="297" y="444"/>
                </a:lnTo>
                <a:lnTo>
                  <a:pt x="297" y="444"/>
                </a:lnTo>
                <a:lnTo>
                  <a:pt x="299" y="445"/>
                </a:lnTo>
                <a:lnTo>
                  <a:pt x="304" y="447"/>
                </a:lnTo>
                <a:lnTo>
                  <a:pt x="311" y="450"/>
                </a:lnTo>
                <a:lnTo>
                  <a:pt x="320" y="453"/>
                </a:lnTo>
                <a:lnTo>
                  <a:pt x="332" y="457"/>
                </a:lnTo>
                <a:lnTo>
                  <a:pt x="350" y="460"/>
                </a:lnTo>
                <a:lnTo>
                  <a:pt x="370" y="462"/>
                </a:lnTo>
                <a:lnTo>
                  <a:pt x="397" y="463"/>
                </a:lnTo>
                <a:lnTo>
                  <a:pt x="397" y="137"/>
                </a:lnTo>
                <a:lnTo>
                  <a:pt x="397" y="137"/>
                </a:lnTo>
                <a:lnTo>
                  <a:pt x="397" y="119"/>
                </a:lnTo>
                <a:lnTo>
                  <a:pt x="395" y="103"/>
                </a:lnTo>
                <a:lnTo>
                  <a:pt x="391" y="88"/>
                </a:lnTo>
                <a:lnTo>
                  <a:pt x="387" y="74"/>
                </a:lnTo>
                <a:lnTo>
                  <a:pt x="380" y="62"/>
                </a:lnTo>
                <a:lnTo>
                  <a:pt x="373" y="51"/>
                </a:lnTo>
                <a:lnTo>
                  <a:pt x="364" y="40"/>
                </a:lnTo>
                <a:lnTo>
                  <a:pt x="353" y="32"/>
                </a:lnTo>
                <a:lnTo>
                  <a:pt x="343" y="24"/>
                </a:lnTo>
                <a:lnTo>
                  <a:pt x="330" y="17"/>
                </a:lnTo>
                <a:lnTo>
                  <a:pt x="316" y="13"/>
                </a:lnTo>
                <a:lnTo>
                  <a:pt x="301" y="8"/>
                </a:lnTo>
                <a:lnTo>
                  <a:pt x="285" y="5"/>
                </a:lnTo>
                <a:lnTo>
                  <a:pt x="268" y="2"/>
                </a:lnTo>
                <a:lnTo>
                  <a:pt x="251" y="1"/>
                </a:lnTo>
                <a:lnTo>
                  <a:pt x="231" y="0"/>
                </a:lnTo>
                <a:close/>
                <a:moveTo>
                  <a:pt x="1485" y="373"/>
                </a:moveTo>
                <a:lnTo>
                  <a:pt x="1485" y="373"/>
                </a:lnTo>
                <a:lnTo>
                  <a:pt x="1463" y="380"/>
                </a:lnTo>
                <a:lnTo>
                  <a:pt x="1433" y="389"/>
                </a:lnTo>
                <a:lnTo>
                  <a:pt x="1417" y="392"/>
                </a:lnTo>
                <a:lnTo>
                  <a:pt x="1400" y="396"/>
                </a:lnTo>
                <a:lnTo>
                  <a:pt x="1384" y="398"/>
                </a:lnTo>
                <a:lnTo>
                  <a:pt x="1369" y="398"/>
                </a:lnTo>
                <a:lnTo>
                  <a:pt x="1369" y="398"/>
                </a:lnTo>
                <a:lnTo>
                  <a:pt x="1353" y="398"/>
                </a:lnTo>
                <a:lnTo>
                  <a:pt x="1339" y="396"/>
                </a:lnTo>
                <a:lnTo>
                  <a:pt x="1325" y="391"/>
                </a:lnTo>
                <a:lnTo>
                  <a:pt x="1319" y="389"/>
                </a:lnTo>
                <a:lnTo>
                  <a:pt x="1315" y="385"/>
                </a:lnTo>
                <a:lnTo>
                  <a:pt x="1310" y="381"/>
                </a:lnTo>
                <a:lnTo>
                  <a:pt x="1306" y="377"/>
                </a:lnTo>
                <a:lnTo>
                  <a:pt x="1302" y="372"/>
                </a:lnTo>
                <a:lnTo>
                  <a:pt x="1299" y="366"/>
                </a:lnTo>
                <a:lnTo>
                  <a:pt x="1296" y="360"/>
                </a:lnTo>
                <a:lnTo>
                  <a:pt x="1294" y="353"/>
                </a:lnTo>
                <a:lnTo>
                  <a:pt x="1293" y="345"/>
                </a:lnTo>
                <a:lnTo>
                  <a:pt x="1293" y="337"/>
                </a:lnTo>
                <a:lnTo>
                  <a:pt x="1293" y="337"/>
                </a:lnTo>
                <a:lnTo>
                  <a:pt x="1294" y="323"/>
                </a:lnTo>
                <a:lnTo>
                  <a:pt x="1298" y="310"/>
                </a:lnTo>
                <a:lnTo>
                  <a:pt x="1300" y="305"/>
                </a:lnTo>
                <a:lnTo>
                  <a:pt x="1303" y="299"/>
                </a:lnTo>
                <a:lnTo>
                  <a:pt x="1307" y="294"/>
                </a:lnTo>
                <a:lnTo>
                  <a:pt x="1311" y="290"/>
                </a:lnTo>
                <a:lnTo>
                  <a:pt x="1317" y="286"/>
                </a:lnTo>
                <a:lnTo>
                  <a:pt x="1323" y="283"/>
                </a:lnTo>
                <a:lnTo>
                  <a:pt x="1330" y="279"/>
                </a:lnTo>
                <a:lnTo>
                  <a:pt x="1337" y="277"/>
                </a:lnTo>
                <a:lnTo>
                  <a:pt x="1354" y="273"/>
                </a:lnTo>
                <a:lnTo>
                  <a:pt x="1375" y="271"/>
                </a:lnTo>
                <a:lnTo>
                  <a:pt x="1485" y="268"/>
                </a:lnTo>
                <a:lnTo>
                  <a:pt x="1485" y="373"/>
                </a:lnTo>
                <a:close/>
                <a:moveTo>
                  <a:pt x="1423" y="0"/>
                </a:moveTo>
                <a:lnTo>
                  <a:pt x="1423" y="0"/>
                </a:lnTo>
                <a:lnTo>
                  <a:pt x="1388" y="1"/>
                </a:lnTo>
                <a:lnTo>
                  <a:pt x="1357" y="5"/>
                </a:lnTo>
                <a:lnTo>
                  <a:pt x="1328" y="8"/>
                </a:lnTo>
                <a:lnTo>
                  <a:pt x="1301" y="14"/>
                </a:lnTo>
                <a:lnTo>
                  <a:pt x="1278" y="20"/>
                </a:lnTo>
                <a:lnTo>
                  <a:pt x="1257" y="25"/>
                </a:lnTo>
                <a:lnTo>
                  <a:pt x="1241" y="31"/>
                </a:lnTo>
                <a:lnTo>
                  <a:pt x="1229" y="37"/>
                </a:lnTo>
                <a:lnTo>
                  <a:pt x="1250" y="114"/>
                </a:lnTo>
                <a:lnTo>
                  <a:pt x="1250" y="114"/>
                </a:lnTo>
                <a:lnTo>
                  <a:pt x="1263" y="110"/>
                </a:lnTo>
                <a:lnTo>
                  <a:pt x="1295" y="102"/>
                </a:lnTo>
                <a:lnTo>
                  <a:pt x="1316" y="97"/>
                </a:lnTo>
                <a:lnTo>
                  <a:pt x="1340" y="92"/>
                </a:lnTo>
                <a:lnTo>
                  <a:pt x="1365" y="90"/>
                </a:lnTo>
                <a:lnTo>
                  <a:pt x="1392" y="89"/>
                </a:lnTo>
                <a:lnTo>
                  <a:pt x="1392" y="89"/>
                </a:lnTo>
                <a:lnTo>
                  <a:pt x="1414" y="90"/>
                </a:lnTo>
                <a:lnTo>
                  <a:pt x="1432" y="92"/>
                </a:lnTo>
                <a:lnTo>
                  <a:pt x="1440" y="95"/>
                </a:lnTo>
                <a:lnTo>
                  <a:pt x="1447" y="97"/>
                </a:lnTo>
                <a:lnTo>
                  <a:pt x="1454" y="100"/>
                </a:lnTo>
                <a:lnTo>
                  <a:pt x="1461" y="105"/>
                </a:lnTo>
                <a:lnTo>
                  <a:pt x="1466" y="110"/>
                </a:lnTo>
                <a:lnTo>
                  <a:pt x="1470" y="114"/>
                </a:lnTo>
                <a:lnTo>
                  <a:pt x="1475" y="121"/>
                </a:lnTo>
                <a:lnTo>
                  <a:pt x="1478" y="128"/>
                </a:lnTo>
                <a:lnTo>
                  <a:pt x="1481" y="135"/>
                </a:lnTo>
                <a:lnTo>
                  <a:pt x="1482" y="144"/>
                </a:lnTo>
                <a:lnTo>
                  <a:pt x="1483" y="153"/>
                </a:lnTo>
                <a:lnTo>
                  <a:pt x="1484" y="164"/>
                </a:lnTo>
                <a:lnTo>
                  <a:pt x="1484" y="197"/>
                </a:lnTo>
                <a:lnTo>
                  <a:pt x="1392" y="197"/>
                </a:lnTo>
                <a:lnTo>
                  <a:pt x="1392" y="197"/>
                </a:lnTo>
                <a:lnTo>
                  <a:pt x="1364" y="198"/>
                </a:lnTo>
                <a:lnTo>
                  <a:pt x="1339" y="201"/>
                </a:lnTo>
                <a:lnTo>
                  <a:pt x="1316" y="204"/>
                </a:lnTo>
                <a:lnTo>
                  <a:pt x="1295" y="210"/>
                </a:lnTo>
                <a:lnTo>
                  <a:pt x="1277" y="216"/>
                </a:lnTo>
                <a:lnTo>
                  <a:pt x="1261" y="224"/>
                </a:lnTo>
                <a:lnTo>
                  <a:pt x="1247" y="232"/>
                </a:lnTo>
                <a:lnTo>
                  <a:pt x="1234" y="242"/>
                </a:lnTo>
                <a:lnTo>
                  <a:pt x="1223" y="253"/>
                </a:lnTo>
                <a:lnTo>
                  <a:pt x="1215" y="264"/>
                </a:lnTo>
                <a:lnTo>
                  <a:pt x="1207" y="276"/>
                </a:lnTo>
                <a:lnTo>
                  <a:pt x="1201" y="288"/>
                </a:lnTo>
                <a:lnTo>
                  <a:pt x="1198" y="302"/>
                </a:lnTo>
                <a:lnTo>
                  <a:pt x="1194" y="316"/>
                </a:lnTo>
                <a:lnTo>
                  <a:pt x="1192" y="330"/>
                </a:lnTo>
                <a:lnTo>
                  <a:pt x="1192" y="344"/>
                </a:lnTo>
                <a:lnTo>
                  <a:pt x="1192" y="344"/>
                </a:lnTo>
                <a:lnTo>
                  <a:pt x="1193" y="362"/>
                </a:lnTo>
                <a:lnTo>
                  <a:pt x="1195" y="380"/>
                </a:lnTo>
                <a:lnTo>
                  <a:pt x="1200" y="395"/>
                </a:lnTo>
                <a:lnTo>
                  <a:pt x="1206" y="408"/>
                </a:lnTo>
                <a:lnTo>
                  <a:pt x="1212" y="421"/>
                </a:lnTo>
                <a:lnTo>
                  <a:pt x="1222" y="433"/>
                </a:lnTo>
                <a:lnTo>
                  <a:pt x="1231" y="442"/>
                </a:lnTo>
                <a:lnTo>
                  <a:pt x="1241" y="450"/>
                </a:lnTo>
                <a:lnTo>
                  <a:pt x="1253" y="458"/>
                </a:lnTo>
                <a:lnTo>
                  <a:pt x="1265" y="464"/>
                </a:lnTo>
                <a:lnTo>
                  <a:pt x="1278" y="468"/>
                </a:lnTo>
                <a:lnTo>
                  <a:pt x="1291" y="473"/>
                </a:lnTo>
                <a:lnTo>
                  <a:pt x="1305" y="475"/>
                </a:lnTo>
                <a:lnTo>
                  <a:pt x="1318" y="478"/>
                </a:lnTo>
                <a:lnTo>
                  <a:pt x="1332" y="479"/>
                </a:lnTo>
                <a:lnTo>
                  <a:pt x="1346" y="480"/>
                </a:lnTo>
                <a:lnTo>
                  <a:pt x="1346" y="480"/>
                </a:lnTo>
                <a:lnTo>
                  <a:pt x="1362" y="479"/>
                </a:lnTo>
                <a:lnTo>
                  <a:pt x="1377" y="478"/>
                </a:lnTo>
                <a:lnTo>
                  <a:pt x="1403" y="474"/>
                </a:lnTo>
                <a:lnTo>
                  <a:pt x="1428" y="468"/>
                </a:lnTo>
                <a:lnTo>
                  <a:pt x="1447" y="462"/>
                </a:lnTo>
                <a:lnTo>
                  <a:pt x="1463" y="456"/>
                </a:lnTo>
                <a:lnTo>
                  <a:pt x="1476" y="450"/>
                </a:lnTo>
                <a:lnTo>
                  <a:pt x="1484" y="445"/>
                </a:lnTo>
                <a:lnTo>
                  <a:pt x="1489" y="444"/>
                </a:lnTo>
                <a:lnTo>
                  <a:pt x="1489" y="444"/>
                </a:lnTo>
                <a:lnTo>
                  <a:pt x="1491" y="445"/>
                </a:lnTo>
                <a:lnTo>
                  <a:pt x="1494" y="447"/>
                </a:lnTo>
                <a:lnTo>
                  <a:pt x="1501" y="450"/>
                </a:lnTo>
                <a:lnTo>
                  <a:pt x="1510" y="453"/>
                </a:lnTo>
                <a:lnTo>
                  <a:pt x="1524" y="457"/>
                </a:lnTo>
                <a:lnTo>
                  <a:pt x="1540" y="460"/>
                </a:lnTo>
                <a:lnTo>
                  <a:pt x="1562" y="462"/>
                </a:lnTo>
                <a:lnTo>
                  <a:pt x="1589" y="463"/>
                </a:lnTo>
                <a:lnTo>
                  <a:pt x="1589" y="137"/>
                </a:lnTo>
                <a:lnTo>
                  <a:pt x="1589" y="137"/>
                </a:lnTo>
                <a:lnTo>
                  <a:pt x="1589" y="119"/>
                </a:lnTo>
                <a:lnTo>
                  <a:pt x="1586" y="103"/>
                </a:lnTo>
                <a:lnTo>
                  <a:pt x="1583" y="88"/>
                </a:lnTo>
                <a:lnTo>
                  <a:pt x="1577" y="74"/>
                </a:lnTo>
                <a:lnTo>
                  <a:pt x="1571" y="62"/>
                </a:lnTo>
                <a:lnTo>
                  <a:pt x="1563" y="51"/>
                </a:lnTo>
                <a:lnTo>
                  <a:pt x="1555" y="40"/>
                </a:lnTo>
                <a:lnTo>
                  <a:pt x="1545" y="32"/>
                </a:lnTo>
                <a:lnTo>
                  <a:pt x="1533" y="24"/>
                </a:lnTo>
                <a:lnTo>
                  <a:pt x="1521" y="17"/>
                </a:lnTo>
                <a:lnTo>
                  <a:pt x="1508" y="13"/>
                </a:lnTo>
                <a:lnTo>
                  <a:pt x="1493" y="8"/>
                </a:lnTo>
                <a:lnTo>
                  <a:pt x="1477" y="5"/>
                </a:lnTo>
                <a:lnTo>
                  <a:pt x="1460" y="2"/>
                </a:lnTo>
                <a:lnTo>
                  <a:pt x="1441" y="1"/>
                </a:lnTo>
                <a:lnTo>
                  <a:pt x="1423" y="0"/>
                </a:lnTo>
                <a:close/>
                <a:moveTo>
                  <a:pt x="3080" y="355"/>
                </a:moveTo>
                <a:lnTo>
                  <a:pt x="3080" y="355"/>
                </a:lnTo>
                <a:lnTo>
                  <a:pt x="3055" y="366"/>
                </a:lnTo>
                <a:lnTo>
                  <a:pt x="3040" y="372"/>
                </a:lnTo>
                <a:lnTo>
                  <a:pt x="3024" y="376"/>
                </a:lnTo>
                <a:lnTo>
                  <a:pt x="3007" y="381"/>
                </a:lnTo>
                <a:lnTo>
                  <a:pt x="2989" y="384"/>
                </a:lnTo>
                <a:lnTo>
                  <a:pt x="2970" y="387"/>
                </a:lnTo>
                <a:lnTo>
                  <a:pt x="2951" y="388"/>
                </a:lnTo>
                <a:lnTo>
                  <a:pt x="2951" y="388"/>
                </a:lnTo>
                <a:lnTo>
                  <a:pt x="2938" y="388"/>
                </a:lnTo>
                <a:lnTo>
                  <a:pt x="2927" y="387"/>
                </a:lnTo>
                <a:lnTo>
                  <a:pt x="2916" y="384"/>
                </a:lnTo>
                <a:lnTo>
                  <a:pt x="2908" y="382"/>
                </a:lnTo>
                <a:lnTo>
                  <a:pt x="2900" y="378"/>
                </a:lnTo>
                <a:lnTo>
                  <a:pt x="2893" y="374"/>
                </a:lnTo>
                <a:lnTo>
                  <a:pt x="2887" y="368"/>
                </a:lnTo>
                <a:lnTo>
                  <a:pt x="2883" y="362"/>
                </a:lnTo>
                <a:lnTo>
                  <a:pt x="2878" y="355"/>
                </a:lnTo>
                <a:lnTo>
                  <a:pt x="2875" y="348"/>
                </a:lnTo>
                <a:lnTo>
                  <a:pt x="2872" y="339"/>
                </a:lnTo>
                <a:lnTo>
                  <a:pt x="2870" y="330"/>
                </a:lnTo>
                <a:lnTo>
                  <a:pt x="2868" y="308"/>
                </a:lnTo>
                <a:lnTo>
                  <a:pt x="2868" y="283"/>
                </a:lnTo>
                <a:lnTo>
                  <a:pt x="2868" y="5"/>
                </a:lnTo>
                <a:lnTo>
                  <a:pt x="2852" y="5"/>
                </a:lnTo>
                <a:lnTo>
                  <a:pt x="2852" y="5"/>
                </a:lnTo>
                <a:lnTo>
                  <a:pt x="2830" y="5"/>
                </a:lnTo>
                <a:lnTo>
                  <a:pt x="2803" y="7"/>
                </a:lnTo>
                <a:lnTo>
                  <a:pt x="2778" y="9"/>
                </a:lnTo>
                <a:lnTo>
                  <a:pt x="2763" y="12"/>
                </a:lnTo>
                <a:lnTo>
                  <a:pt x="2763" y="295"/>
                </a:lnTo>
                <a:lnTo>
                  <a:pt x="2763" y="295"/>
                </a:lnTo>
                <a:lnTo>
                  <a:pt x="2763" y="318"/>
                </a:lnTo>
                <a:lnTo>
                  <a:pt x="2764" y="339"/>
                </a:lnTo>
                <a:lnTo>
                  <a:pt x="2767" y="359"/>
                </a:lnTo>
                <a:lnTo>
                  <a:pt x="2769" y="377"/>
                </a:lnTo>
                <a:lnTo>
                  <a:pt x="2774" y="393"/>
                </a:lnTo>
                <a:lnTo>
                  <a:pt x="2779" y="408"/>
                </a:lnTo>
                <a:lnTo>
                  <a:pt x="2786" y="422"/>
                </a:lnTo>
                <a:lnTo>
                  <a:pt x="2794" y="434"/>
                </a:lnTo>
                <a:lnTo>
                  <a:pt x="2803" y="445"/>
                </a:lnTo>
                <a:lnTo>
                  <a:pt x="2815" y="455"/>
                </a:lnTo>
                <a:lnTo>
                  <a:pt x="2829" y="462"/>
                </a:lnTo>
                <a:lnTo>
                  <a:pt x="2843" y="468"/>
                </a:lnTo>
                <a:lnTo>
                  <a:pt x="2860" y="473"/>
                </a:lnTo>
                <a:lnTo>
                  <a:pt x="2878" y="477"/>
                </a:lnTo>
                <a:lnTo>
                  <a:pt x="2899" y="479"/>
                </a:lnTo>
                <a:lnTo>
                  <a:pt x="2922" y="480"/>
                </a:lnTo>
                <a:lnTo>
                  <a:pt x="2922" y="480"/>
                </a:lnTo>
                <a:lnTo>
                  <a:pt x="2940" y="479"/>
                </a:lnTo>
                <a:lnTo>
                  <a:pt x="2956" y="478"/>
                </a:lnTo>
                <a:lnTo>
                  <a:pt x="2973" y="477"/>
                </a:lnTo>
                <a:lnTo>
                  <a:pt x="2987" y="473"/>
                </a:lnTo>
                <a:lnTo>
                  <a:pt x="3014" y="467"/>
                </a:lnTo>
                <a:lnTo>
                  <a:pt x="3037" y="460"/>
                </a:lnTo>
                <a:lnTo>
                  <a:pt x="3055" y="453"/>
                </a:lnTo>
                <a:lnTo>
                  <a:pt x="3068" y="448"/>
                </a:lnTo>
                <a:lnTo>
                  <a:pt x="3082" y="442"/>
                </a:lnTo>
                <a:lnTo>
                  <a:pt x="3082" y="442"/>
                </a:lnTo>
                <a:lnTo>
                  <a:pt x="3089" y="445"/>
                </a:lnTo>
                <a:lnTo>
                  <a:pt x="3097" y="449"/>
                </a:lnTo>
                <a:lnTo>
                  <a:pt x="3108" y="452"/>
                </a:lnTo>
                <a:lnTo>
                  <a:pt x="3122" y="456"/>
                </a:lnTo>
                <a:lnTo>
                  <a:pt x="3139" y="459"/>
                </a:lnTo>
                <a:lnTo>
                  <a:pt x="3160" y="462"/>
                </a:lnTo>
                <a:lnTo>
                  <a:pt x="3184" y="463"/>
                </a:lnTo>
                <a:lnTo>
                  <a:pt x="3184" y="12"/>
                </a:lnTo>
                <a:lnTo>
                  <a:pt x="3184" y="12"/>
                </a:lnTo>
                <a:lnTo>
                  <a:pt x="3149" y="7"/>
                </a:lnTo>
                <a:lnTo>
                  <a:pt x="3123" y="6"/>
                </a:lnTo>
                <a:lnTo>
                  <a:pt x="3100" y="5"/>
                </a:lnTo>
                <a:lnTo>
                  <a:pt x="3080" y="5"/>
                </a:lnTo>
                <a:lnTo>
                  <a:pt x="3080" y="355"/>
                </a:lnTo>
                <a:close/>
                <a:moveTo>
                  <a:pt x="3307" y="463"/>
                </a:moveTo>
                <a:lnTo>
                  <a:pt x="3307" y="463"/>
                </a:lnTo>
                <a:lnTo>
                  <a:pt x="3319" y="465"/>
                </a:lnTo>
                <a:lnTo>
                  <a:pt x="3351" y="471"/>
                </a:lnTo>
                <a:lnTo>
                  <a:pt x="3374" y="474"/>
                </a:lnTo>
                <a:lnTo>
                  <a:pt x="3400" y="477"/>
                </a:lnTo>
                <a:lnTo>
                  <a:pt x="3430" y="479"/>
                </a:lnTo>
                <a:lnTo>
                  <a:pt x="3463" y="480"/>
                </a:lnTo>
                <a:lnTo>
                  <a:pt x="3463" y="480"/>
                </a:lnTo>
                <a:lnTo>
                  <a:pt x="3480" y="479"/>
                </a:lnTo>
                <a:lnTo>
                  <a:pt x="3496" y="478"/>
                </a:lnTo>
                <a:lnTo>
                  <a:pt x="3513" y="477"/>
                </a:lnTo>
                <a:lnTo>
                  <a:pt x="3529" y="473"/>
                </a:lnTo>
                <a:lnTo>
                  <a:pt x="3547" y="470"/>
                </a:lnTo>
                <a:lnTo>
                  <a:pt x="3563" y="464"/>
                </a:lnTo>
                <a:lnTo>
                  <a:pt x="3578" y="458"/>
                </a:lnTo>
                <a:lnTo>
                  <a:pt x="3593" y="451"/>
                </a:lnTo>
                <a:lnTo>
                  <a:pt x="3605" y="442"/>
                </a:lnTo>
                <a:lnTo>
                  <a:pt x="3618" y="432"/>
                </a:lnTo>
                <a:lnTo>
                  <a:pt x="3629" y="420"/>
                </a:lnTo>
                <a:lnTo>
                  <a:pt x="3639" y="407"/>
                </a:lnTo>
                <a:lnTo>
                  <a:pt x="3647" y="392"/>
                </a:lnTo>
                <a:lnTo>
                  <a:pt x="3652" y="375"/>
                </a:lnTo>
                <a:lnTo>
                  <a:pt x="3656" y="357"/>
                </a:lnTo>
                <a:lnTo>
                  <a:pt x="3657" y="337"/>
                </a:lnTo>
                <a:lnTo>
                  <a:pt x="3657" y="337"/>
                </a:lnTo>
                <a:lnTo>
                  <a:pt x="3656" y="323"/>
                </a:lnTo>
                <a:lnTo>
                  <a:pt x="3655" y="310"/>
                </a:lnTo>
                <a:lnTo>
                  <a:pt x="3651" y="299"/>
                </a:lnTo>
                <a:lnTo>
                  <a:pt x="3647" y="287"/>
                </a:lnTo>
                <a:lnTo>
                  <a:pt x="3641" y="278"/>
                </a:lnTo>
                <a:lnTo>
                  <a:pt x="3634" y="268"/>
                </a:lnTo>
                <a:lnTo>
                  <a:pt x="3626" y="260"/>
                </a:lnTo>
                <a:lnTo>
                  <a:pt x="3618" y="252"/>
                </a:lnTo>
                <a:lnTo>
                  <a:pt x="3608" y="243"/>
                </a:lnTo>
                <a:lnTo>
                  <a:pt x="3596" y="237"/>
                </a:lnTo>
                <a:lnTo>
                  <a:pt x="3585" y="228"/>
                </a:lnTo>
                <a:lnTo>
                  <a:pt x="3571" y="223"/>
                </a:lnTo>
                <a:lnTo>
                  <a:pt x="3542" y="210"/>
                </a:lnTo>
                <a:lnTo>
                  <a:pt x="3510" y="197"/>
                </a:lnTo>
                <a:lnTo>
                  <a:pt x="3510" y="197"/>
                </a:lnTo>
                <a:lnTo>
                  <a:pt x="3474" y="183"/>
                </a:lnTo>
                <a:lnTo>
                  <a:pt x="3459" y="177"/>
                </a:lnTo>
                <a:lnTo>
                  <a:pt x="3445" y="170"/>
                </a:lnTo>
                <a:lnTo>
                  <a:pt x="3434" y="162"/>
                </a:lnTo>
                <a:lnTo>
                  <a:pt x="3429" y="157"/>
                </a:lnTo>
                <a:lnTo>
                  <a:pt x="3426" y="152"/>
                </a:lnTo>
                <a:lnTo>
                  <a:pt x="3422" y="148"/>
                </a:lnTo>
                <a:lnTo>
                  <a:pt x="3420" y="142"/>
                </a:lnTo>
                <a:lnTo>
                  <a:pt x="3419" y="136"/>
                </a:lnTo>
                <a:lnTo>
                  <a:pt x="3419" y="130"/>
                </a:lnTo>
                <a:lnTo>
                  <a:pt x="3419" y="130"/>
                </a:lnTo>
                <a:lnTo>
                  <a:pt x="3419" y="123"/>
                </a:lnTo>
                <a:lnTo>
                  <a:pt x="3421" y="117"/>
                </a:lnTo>
                <a:lnTo>
                  <a:pt x="3426" y="108"/>
                </a:lnTo>
                <a:lnTo>
                  <a:pt x="3433" y="100"/>
                </a:lnTo>
                <a:lnTo>
                  <a:pt x="3437" y="97"/>
                </a:lnTo>
                <a:lnTo>
                  <a:pt x="3442" y="93"/>
                </a:lnTo>
                <a:lnTo>
                  <a:pt x="3449" y="91"/>
                </a:lnTo>
                <a:lnTo>
                  <a:pt x="3456" y="88"/>
                </a:lnTo>
                <a:lnTo>
                  <a:pt x="3464" y="85"/>
                </a:lnTo>
                <a:lnTo>
                  <a:pt x="3472" y="84"/>
                </a:lnTo>
                <a:lnTo>
                  <a:pt x="3482" y="83"/>
                </a:lnTo>
                <a:lnTo>
                  <a:pt x="3494" y="83"/>
                </a:lnTo>
                <a:lnTo>
                  <a:pt x="3494" y="83"/>
                </a:lnTo>
                <a:lnTo>
                  <a:pt x="3516" y="84"/>
                </a:lnTo>
                <a:lnTo>
                  <a:pt x="3537" y="87"/>
                </a:lnTo>
                <a:lnTo>
                  <a:pt x="3557" y="91"/>
                </a:lnTo>
                <a:lnTo>
                  <a:pt x="3575" y="96"/>
                </a:lnTo>
                <a:lnTo>
                  <a:pt x="3602" y="105"/>
                </a:lnTo>
                <a:lnTo>
                  <a:pt x="3612" y="110"/>
                </a:lnTo>
                <a:lnTo>
                  <a:pt x="3639" y="33"/>
                </a:lnTo>
                <a:lnTo>
                  <a:pt x="3639" y="33"/>
                </a:lnTo>
                <a:lnTo>
                  <a:pt x="3618" y="24"/>
                </a:lnTo>
                <a:lnTo>
                  <a:pt x="3603" y="18"/>
                </a:lnTo>
                <a:lnTo>
                  <a:pt x="3585" y="14"/>
                </a:lnTo>
                <a:lnTo>
                  <a:pt x="3564" y="8"/>
                </a:lnTo>
                <a:lnTo>
                  <a:pt x="3540" y="5"/>
                </a:lnTo>
                <a:lnTo>
                  <a:pt x="3513" y="1"/>
                </a:lnTo>
                <a:lnTo>
                  <a:pt x="3484" y="0"/>
                </a:lnTo>
                <a:lnTo>
                  <a:pt x="3484" y="0"/>
                </a:lnTo>
                <a:lnTo>
                  <a:pt x="3468" y="1"/>
                </a:lnTo>
                <a:lnTo>
                  <a:pt x="3452" y="2"/>
                </a:lnTo>
                <a:lnTo>
                  <a:pt x="3436" y="5"/>
                </a:lnTo>
                <a:lnTo>
                  <a:pt x="3421" y="9"/>
                </a:lnTo>
                <a:lnTo>
                  <a:pt x="3406" y="14"/>
                </a:lnTo>
                <a:lnTo>
                  <a:pt x="3392" y="20"/>
                </a:lnTo>
                <a:lnTo>
                  <a:pt x="3379" y="27"/>
                </a:lnTo>
                <a:lnTo>
                  <a:pt x="3366" y="35"/>
                </a:lnTo>
                <a:lnTo>
                  <a:pt x="3354" y="44"/>
                </a:lnTo>
                <a:lnTo>
                  <a:pt x="3344" y="53"/>
                </a:lnTo>
                <a:lnTo>
                  <a:pt x="3335" y="65"/>
                </a:lnTo>
                <a:lnTo>
                  <a:pt x="3328" y="77"/>
                </a:lnTo>
                <a:lnTo>
                  <a:pt x="3321" y="90"/>
                </a:lnTo>
                <a:lnTo>
                  <a:pt x="3316" y="105"/>
                </a:lnTo>
                <a:lnTo>
                  <a:pt x="3314" y="120"/>
                </a:lnTo>
                <a:lnTo>
                  <a:pt x="3313" y="137"/>
                </a:lnTo>
                <a:lnTo>
                  <a:pt x="3313" y="137"/>
                </a:lnTo>
                <a:lnTo>
                  <a:pt x="3314" y="153"/>
                </a:lnTo>
                <a:lnTo>
                  <a:pt x="3316" y="168"/>
                </a:lnTo>
                <a:lnTo>
                  <a:pt x="3321" y="183"/>
                </a:lnTo>
                <a:lnTo>
                  <a:pt x="3328" y="196"/>
                </a:lnTo>
                <a:lnTo>
                  <a:pt x="3335" y="208"/>
                </a:lnTo>
                <a:lnTo>
                  <a:pt x="3344" y="218"/>
                </a:lnTo>
                <a:lnTo>
                  <a:pt x="3354" y="227"/>
                </a:lnTo>
                <a:lnTo>
                  <a:pt x="3365" y="235"/>
                </a:lnTo>
                <a:lnTo>
                  <a:pt x="3376" y="243"/>
                </a:lnTo>
                <a:lnTo>
                  <a:pt x="3389" y="250"/>
                </a:lnTo>
                <a:lnTo>
                  <a:pt x="3402" y="257"/>
                </a:lnTo>
                <a:lnTo>
                  <a:pt x="3414" y="263"/>
                </a:lnTo>
                <a:lnTo>
                  <a:pt x="3441" y="272"/>
                </a:lnTo>
                <a:lnTo>
                  <a:pt x="3467" y="282"/>
                </a:lnTo>
                <a:lnTo>
                  <a:pt x="3467" y="282"/>
                </a:lnTo>
                <a:lnTo>
                  <a:pt x="3499" y="293"/>
                </a:lnTo>
                <a:lnTo>
                  <a:pt x="3514" y="299"/>
                </a:lnTo>
                <a:lnTo>
                  <a:pt x="3527" y="306"/>
                </a:lnTo>
                <a:lnTo>
                  <a:pt x="3537" y="314"/>
                </a:lnTo>
                <a:lnTo>
                  <a:pt x="3544" y="322"/>
                </a:lnTo>
                <a:lnTo>
                  <a:pt x="3548" y="327"/>
                </a:lnTo>
                <a:lnTo>
                  <a:pt x="3550" y="332"/>
                </a:lnTo>
                <a:lnTo>
                  <a:pt x="3551" y="337"/>
                </a:lnTo>
                <a:lnTo>
                  <a:pt x="3551" y="343"/>
                </a:lnTo>
                <a:lnTo>
                  <a:pt x="3551" y="343"/>
                </a:lnTo>
                <a:lnTo>
                  <a:pt x="3551" y="353"/>
                </a:lnTo>
                <a:lnTo>
                  <a:pt x="3548" y="363"/>
                </a:lnTo>
                <a:lnTo>
                  <a:pt x="3545" y="368"/>
                </a:lnTo>
                <a:lnTo>
                  <a:pt x="3542" y="373"/>
                </a:lnTo>
                <a:lnTo>
                  <a:pt x="3539" y="376"/>
                </a:lnTo>
                <a:lnTo>
                  <a:pt x="3534" y="381"/>
                </a:lnTo>
                <a:lnTo>
                  <a:pt x="3528" y="384"/>
                </a:lnTo>
                <a:lnTo>
                  <a:pt x="3521" y="388"/>
                </a:lnTo>
                <a:lnTo>
                  <a:pt x="3514" y="390"/>
                </a:lnTo>
                <a:lnTo>
                  <a:pt x="3505" y="392"/>
                </a:lnTo>
                <a:lnTo>
                  <a:pt x="3495" y="395"/>
                </a:lnTo>
                <a:lnTo>
                  <a:pt x="3484" y="396"/>
                </a:lnTo>
                <a:lnTo>
                  <a:pt x="3458" y="397"/>
                </a:lnTo>
                <a:lnTo>
                  <a:pt x="3458" y="397"/>
                </a:lnTo>
                <a:lnTo>
                  <a:pt x="3434" y="397"/>
                </a:lnTo>
                <a:lnTo>
                  <a:pt x="3411" y="395"/>
                </a:lnTo>
                <a:lnTo>
                  <a:pt x="3368" y="390"/>
                </a:lnTo>
                <a:lnTo>
                  <a:pt x="3338" y="385"/>
                </a:lnTo>
                <a:lnTo>
                  <a:pt x="3327" y="383"/>
                </a:lnTo>
                <a:lnTo>
                  <a:pt x="3307" y="463"/>
                </a:lnTo>
                <a:close/>
                <a:moveTo>
                  <a:pt x="1845" y="90"/>
                </a:moveTo>
                <a:lnTo>
                  <a:pt x="1845" y="90"/>
                </a:lnTo>
                <a:lnTo>
                  <a:pt x="1861" y="87"/>
                </a:lnTo>
                <a:lnTo>
                  <a:pt x="1881" y="84"/>
                </a:lnTo>
                <a:lnTo>
                  <a:pt x="1904" y="82"/>
                </a:lnTo>
                <a:lnTo>
                  <a:pt x="1928" y="82"/>
                </a:lnTo>
                <a:lnTo>
                  <a:pt x="1928" y="82"/>
                </a:lnTo>
                <a:lnTo>
                  <a:pt x="1943" y="82"/>
                </a:lnTo>
                <a:lnTo>
                  <a:pt x="1956" y="83"/>
                </a:lnTo>
                <a:lnTo>
                  <a:pt x="1969" y="87"/>
                </a:lnTo>
                <a:lnTo>
                  <a:pt x="1982" y="90"/>
                </a:lnTo>
                <a:lnTo>
                  <a:pt x="1994" y="95"/>
                </a:lnTo>
                <a:lnTo>
                  <a:pt x="2004" y="100"/>
                </a:lnTo>
                <a:lnTo>
                  <a:pt x="2015" y="108"/>
                </a:lnTo>
                <a:lnTo>
                  <a:pt x="2025" y="117"/>
                </a:lnTo>
                <a:lnTo>
                  <a:pt x="2033" y="127"/>
                </a:lnTo>
                <a:lnTo>
                  <a:pt x="2041" y="137"/>
                </a:lnTo>
                <a:lnTo>
                  <a:pt x="2048" y="150"/>
                </a:lnTo>
                <a:lnTo>
                  <a:pt x="2053" y="165"/>
                </a:lnTo>
                <a:lnTo>
                  <a:pt x="2058" y="180"/>
                </a:lnTo>
                <a:lnTo>
                  <a:pt x="2061" y="197"/>
                </a:lnTo>
                <a:lnTo>
                  <a:pt x="2063" y="216"/>
                </a:lnTo>
                <a:lnTo>
                  <a:pt x="2064" y="237"/>
                </a:lnTo>
                <a:lnTo>
                  <a:pt x="2064" y="237"/>
                </a:lnTo>
                <a:lnTo>
                  <a:pt x="2064" y="256"/>
                </a:lnTo>
                <a:lnTo>
                  <a:pt x="2063" y="275"/>
                </a:lnTo>
                <a:lnTo>
                  <a:pt x="2060" y="292"/>
                </a:lnTo>
                <a:lnTo>
                  <a:pt x="2057" y="308"/>
                </a:lnTo>
                <a:lnTo>
                  <a:pt x="2053" y="323"/>
                </a:lnTo>
                <a:lnTo>
                  <a:pt x="2049" y="336"/>
                </a:lnTo>
                <a:lnTo>
                  <a:pt x="2042" y="348"/>
                </a:lnTo>
                <a:lnTo>
                  <a:pt x="2035" y="359"/>
                </a:lnTo>
                <a:lnTo>
                  <a:pt x="2026" y="368"/>
                </a:lnTo>
                <a:lnTo>
                  <a:pt x="2015" y="376"/>
                </a:lnTo>
                <a:lnTo>
                  <a:pt x="2004" y="383"/>
                </a:lnTo>
                <a:lnTo>
                  <a:pt x="1990" y="389"/>
                </a:lnTo>
                <a:lnTo>
                  <a:pt x="1975" y="392"/>
                </a:lnTo>
                <a:lnTo>
                  <a:pt x="1958" y="396"/>
                </a:lnTo>
                <a:lnTo>
                  <a:pt x="1940" y="398"/>
                </a:lnTo>
                <a:lnTo>
                  <a:pt x="1919" y="398"/>
                </a:lnTo>
                <a:lnTo>
                  <a:pt x="1919" y="398"/>
                </a:lnTo>
                <a:lnTo>
                  <a:pt x="1892" y="397"/>
                </a:lnTo>
                <a:lnTo>
                  <a:pt x="1868" y="396"/>
                </a:lnTo>
                <a:lnTo>
                  <a:pt x="1845" y="393"/>
                </a:lnTo>
                <a:lnTo>
                  <a:pt x="1845" y="90"/>
                </a:lnTo>
                <a:close/>
                <a:moveTo>
                  <a:pt x="1934" y="0"/>
                </a:moveTo>
                <a:lnTo>
                  <a:pt x="1934" y="0"/>
                </a:lnTo>
                <a:lnTo>
                  <a:pt x="1910" y="1"/>
                </a:lnTo>
                <a:lnTo>
                  <a:pt x="1885" y="2"/>
                </a:lnTo>
                <a:lnTo>
                  <a:pt x="1860" y="5"/>
                </a:lnTo>
                <a:lnTo>
                  <a:pt x="1834" y="8"/>
                </a:lnTo>
                <a:lnTo>
                  <a:pt x="1808" y="12"/>
                </a:lnTo>
                <a:lnTo>
                  <a:pt x="1784" y="16"/>
                </a:lnTo>
                <a:lnTo>
                  <a:pt x="1761" y="22"/>
                </a:lnTo>
                <a:lnTo>
                  <a:pt x="1740" y="29"/>
                </a:lnTo>
                <a:lnTo>
                  <a:pt x="1740" y="465"/>
                </a:lnTo>
                <a:lnTo>
                  <a:pt x="1740" y="465"/>
                </a:lnTo>
                <a:lnTo>
                  <a:pt x="1758" y="468"/>
                </a:lnTo>
                <a:lnTo>
                  <a:pt x="1778" y="471"/>
                </a:lnTo>
                <a:lnTo>
                  <a:pt x="1823" y="475"/>
                </a:lnTo>
                <a:lnTo>
                  <a:pt x="1872" y="479"/>
                </a:lnTo>
                <a:lnTo>
                  <a:pt x="1915" y="480"/>
                </a:lnTo>
                <a:lnTo>
                  <a:pt x="1915" y="480"/>
                </a:lnTo>
                <a:lnTo>
                  <a:pt x="1950" y="479"/>
                </a:lnTo>
                <a:lnTo>
                  <a:pt x="1980" y="477"/>
                </a:lnTo>
                <a:lnTo>
                  <a:pt x="2009" y="472"/>
                </a:lnTo>
                <a:lnTo>
                  <a:pt x="2035" y="465"/>
                </a:lnTo>
                <a:lnTo>
                  <a:pt x="2058" y="458"/>
                </a:lnTo>
                <a:lnTo>
                  <a:pt x="2080" y="448"/>
                </a:lnTo>
                <a:lnTo>
                  <a:pt x="2089" y="442"/>
                </a:lnTo>
                <a:lnTo>
                  <a:pt x="2098" y="436"/>
                </a:lnTo>
                <a:lnTo>
                  <a:pt x="2107" y="429"/>
                </a:lnTo>
                <a:lnTo>
                  <a:pt x="2116" y="422"/>
                </a:lnTo>
                <a:lnTo>
                  <a:pt x="2122" y="414"/>
                </a:lnTo>
                <a:lnTo>
                  <a:pt x="2129" y="406"/>
                </a:lnTo>
                <a:lnTo>
                  <a:pt x="2136" y="398"/>
                </a:lnTo>
                <a:lnTo>
                  <a:pt x="2142" y="389"/>
                </a:lnTo>
                <a:lnTo>
                  <a:pt x="2147" y="378"/>
                </a:lnTo>
                <a:lnTo>
                  <a:pt x="2152" y="369"/>
                </a:lnTo>
                <a:lnTo>
                  <a:pt x="2160" y="346"/>
                </a:lnTo>
                <a:lnTo>
                  <a:pt x="2166" y="322"/>
                </a:lnTo>
                <a:lnTo>
                  <a:pt x="2171" y="297"/>
                </a:lnTo>
                <a:lnTo>
                  <a:pt x="2173" y="268"/>
                </a:lnTo>
                <a:lnTo>
                  <a:pt x="2174" y="237"/>
                </a:lnTo>
                <a:lnTo>
                  <a:pt x="2174" y="237"/>
                </a:lnTo>
                <a:lnTo>
                  <a:pt x="2173" y="210"/>
                </a:lnTo>
                <a:lnTo>
                  <a:pt x="2170" y="183"/>
                </a:lnTo>
                <a:lnTo>
                  <a:pt x="2165" y="160"/>
                </a:lnTo>
                <a:lnTo>
                  <a:pt x="2158" y="137"/>
                </a:lnTo>
                <a:lnTo>
                  <a:pt x="2149" y="117"/>
                </a:lnTo>
                <a:lnTo>
                  <a:pt x="2137" y="97"/>
                </a:lnTo>
                <a:lnTo>
                  <a:pt x="2125" y="80"/>
                </a:lnTo>
                <a:lnTo>
                  <a:pt x="2110" y="63"/>
                </a:lnTo>
                <a:lnTo>
                  <a:pt x="2094" y="48"/>
                </a:lnTo>
                <a:lnTo>
                  <a:pt x="2075" y="36"/>
                </a:lnTo>
                <a:lnTo>
                  <a:pt x="2056" y="25"/>
                </a:lnTo>
                <a:lnTo>
                  <a:pt x="2034" y="16"/>
                </a:lnTo>
                <a:lnTo>
                  <a:pt x="2011" y="9"/>
                </a:lnTo>
                <a:lnTo>
                  <a:pt x="1987" y="5"/>
                </a:lnTo>
                <a:lnTo>
                  <a:pt x="1960" y="1"/>
                </a:lnTo>
                <a:lnTo>
                  <a:pt x="1934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rgbClr val="005EB8"/>
              </a:solidFill>
            </a:endParaRPr>
          </a:p>
        </p:txBody>
      </p:sp>
      <p:cxnSp>
        <p:nvCxnSpPr>
          <p:cNvPr id="22" name="Conector recto 8"/>
          <p:cNvCxnSpPr/>
          <p:nvPr userDrawn="1"/>
        </p:nvCxnSpPr>
        <p:spPr>
          <a:xfrm flipV="1">
            <a:off x="8314804" y="398985"/>
            <a:ext cx="0" cy="277510"/>
          </a:xfrm>
          <a:prstGeom prst="line">
            <a:avLst/>
          </a:prstGeom>
          <a:ln w="12700" cmpd="sng">
            <a:solidFill>
              <a:schemeClr val="bg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3" name="Picture Placeholder 19"/>
          <p:cNvSpPr>
            <a:spLocks noGrp="1"/>
          </p:cNvSpPr>
          <p:nvPr>
            <p:ph type="pic" sz="quarter" idx="14" hasCustomPrompt="1"/>
          </p:nvPr>
        </p:nvSpPr>
        <p:spPr>
          <a:xfrm>
            <a:off x="5761051" y="399437"/>
            <a:ext cx="2258247" cy="276007"/>
          </a:xfrm>
        </p:spPr>
        <p:txBody>
          <a:bodyPr>
            <a:noAutofit/>
          </a:bodyPr>
          <a:lstStyle>
            <a:lvl1pPr marL="0" indent="0">
              <a:buNone/>
              <a:defRPr sz="1100" baseline="0">
                <a:solidFill>
                  <a:schemeClr val="bg1"/>
                </a:solidFill>
              </a:defRPr>
            </a:lvl1pPr>
          </a:lstStyle>
          <a:p>
            <a:r>
              <a:rPr lang="en-GB" dirty="0" smtClean="0"/>
              <a:t>Co-branding logo</a:t>
            </a:r>
            <a:endParaRPr lang="en-GB" dirty="0"/>
          </a:p>
        </p:txBody>
      </p:sp>
      <p:grpSp>
        <p:nvGrpSpPr>
          <p:cNvPr id="41" name="Group 40"/>
          <p:cNvGrpSpPr/>
          <p:nvPr userDrawn="1"/>
        </p:nvGrpSpPr>
        <p:grpSpPr>
          <a:xfrm>
            <a:off x="53877" y="34260"/>
            <a:ext cx="1079675" cy="625849"/>
            <a:chOff x="8405820" y="36245"/>
            <a:chExt cx="856836" cy="662339"/>
          </a:xfrm>
        </p:grpSpPr>
        <p:grpSp>
          <p:nvGrpSpPr>
            <p:cNvPr id="42" name="Group 41"/>
            <p:cNvGrpSpPr/>
            <p:nvPr userDrawn="1"/>
          </p:nvGrpSpPr>
          <p:grpSpPr>
            <a:xfrm>
              <a:off x="8545513" y="36245"/>
              <a:ext cx="489905" cy="495602"/>
              <a:chOff x="7818438" y="101600"/>
              <a:chExt cx="546100" cy="552450"/>
            </a:xfrm>
          </p:grpSpPr>
          <p:sp>
            <p:nvSpPr>
              <p:cNvPr id="55" name="Freeform 5"/>
              <p:cNvSpPr>
                <a:spLocks noEditPoints="1"/>
              </p:cNvSpPr>
              <p:nvPr userDrawn="1"/>
            </p:nvSpPr>
            <p:spPr bwMode="auto">
              <a:xfrm>
                <a:off x="7818438" y="200025"/>
                <a:ext cx="546100" cy="454025"/>
              </a:xfrm>
              <a:custGeom>
                <a:avLst/>
                <a:gdLst>
                  <a:gd name="T0" fmla="*/ 56 w 344"/>
                  <a:gd name="T1" fmla="*/ 0 h 286"/>
                  <a:gd name="T2" fmla="*/ 44 w 344"/>
                  <a:gd name="T3" fmla="*/ 2 h 286"/>
                  <a:gd name="T4" fmla="*/ 24 w 344"/>
                  <a:gd name="T5" fmla="*/ 10 h 286"/>
                  <a:gd name="T6" fmla="*/ 10 w 344"/>
                  <a:gd name="T7" fmla="*/ 26 h 286"/>
                  <a:gd name="T8" fmla="*/ 2 w 344"/>
                  <a:gd name="T9" fmla="*/ 46 h 286"/>
                  <a:gd name="T10" fmla="*/ 0 w 344"/>
                  <a:gd name="T11" fmla="*/ 230 h 286"/>
                  <a:gd name="T12" fmla="*/ 2 w 344"/>
                  <a:gd name="T13" fmla="*/ 242 h 286"/>
                  <a:gd name="T14" fmla="*/ 10 w 344"/>
                  <a:gd name="T15" fmla="*/ 262 h 286"/>
                  <a:gd name="T16" fmla="*/ 24 w 344"/>
                  <a:gd name="T17" fmla="*/ 278 h 286"/>
                  <a:gd name="T18" fmla="*/ 44 w 344"/>
                  <a:gd name="T19" fmla="*/ 286 h 286"/>
                  <a:gd name="T20" fmla="*/ 288 w 344"/>
                  <a:gd name="T21" fmla="*/ 286 h 286"/>
                  <a:gd name="T22" fmla="*/ 300 w 344"/>
                  <a:gd name="T23" fmla="*/ 286 h 286"/>
                  <a:gd name="T24" fmla="*/ 320 w 344"/>
                  <a:gd name="T25" fmla="*/ 278 h 286"/>
                  <a:gd name="T26" fmla="*/ 334 w 344"/>
                  <a:gd name="T27" fmla="*/ 262 h 286"/>
                  <a:gd name="T28" fmla="*/ 344 w 344"/>
                  <a:gd name="T29" fmla="*/ 242 h 286"/>
                  <a:gd name="T30" fmla="*/ 344 w 344"/>
                  <a:gd name="T31" fmla="*/ 58 h 286"/>
                  <a:gd name="T32" fmla="*/ 344 w 344"/>
                  <a:gd name="T33" fmla="*/ 46 h 286"/>
                  <a:gd name="T34" fmla="*/ 334 w 344"/>
                  <a:gd name="T35" fmla="*/ 26 h 286"/>
                  <a:gd name="T36" fmla="*/ 320 w 344"/>
                  <a:gd name="T37" fmla="*/ 10 h 286"/>
                  <a:gd name="T38" fmla="*/ 300 w 344"/>
                  <a:gd name="T39" fmla="*/ 2 h 286"/>
                  <a:gd name="T40" fmla="*/ 288 w 344"/>
                  <a:gd name="T41" fmla="*/ 0 h 286"/>
                  <a:gd name="T42" fmla="*/ 148 w 344"/>
                  <a:gd name="T43" fmla="*/ 142 h 286"/>
                  <a:gd name="T44" fmla="*/ 144 w 344"/>
                  <a:gd name="T45" fmla="*/ 136 h 286"/>
                  <a:gd name="T46" fmla="*/ 136 w 344"/>
                  <a:gd name="T47" fmla="*/ 122 h 286"/>
                  <a:gd name="T48" fmla="*/ 134 w 344"/>
                  <a:gd name="T49" fmla="*/ 112 h 286"/>
                  <a:gd name="T50" fmla="*/ 138 w 344"/>
                  <a:gd name="T51" fmla="*/ 98 h 286"/>
                  <a:gd name="T52" fmla="*/ 146 w 344"/>
                  <a:gd name="T53" fmla="*/ 88 h 286"/>
                  <a:gd name="T54" fmla="*/ 158 w 344"/>
                  <a:gd name="T55" fmla="*/ 80 h 286"/>
                  <a:gd name="T56" fmla="*/ 172 w 344"/>
                  <a:gd name="T57" fmla="*/ 76 h 286"/>
                  <a:gd name="T58" fmla="*/ 178 w 344"/>
                  <a:gd name="T59" fmla="*/ 78 h 286"/>
                  <a:gd name="T60" fmla="*/ 192 w 344"/>
                  <a:gd name="T61" fmla="*/ 82 h 286"/>
                  <a:gd name="T62" fmla="*/ 202 w 344"/>
                  <a:gd name="T63" fmla="*/ 92 h 286"/>
                  <a:gd name="T64" fmla="*/ 208 w 344"/>
                  <a:gd name="T65" fmla="*/ 106 h 286"/>
                  <a:gd name="T66" fmla="*/ 208 w 344"/>
                  <a:gd name="T67" fmla="*/ 112 h 286"/>
                  <a:gd name="T68" fmla="*/ 204 w 344"/>
                  <a:gd name="T69" fmla="*/ 128 h 286"/>
                  <a:gd name="T70" fmla="*/ 196 w 344"/>
                  <a:gd name="T71" fmla="*/ 140 h 286"/>
                  <a:gd name="T72" fmla="*/ 126 w 344"/>
                  <a:gd name="T73" fmla="*/ 228 h 2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44" h="286">
                    <a:moveTo>
                      <a:pt x="288" y="0"/>
                    </a:moveTo>
                    <a:lnTo>
                      <a:pt x="56" y="0"/>
                    </a:lnTo>
                    <a:lnTo>
                      <a:pt x="56" y="0"/>
                    </a:lnTo>
                    <a:lnTo>
                      <a:pt x="44" y="2"/>
                    </a:lnTo>
                    <a:lnTo>
                      <a:pt x="34" y="6"/>
                    </a:lnTo>
                    <a:lnTo>
                      <a:pt x="24" y="10"/>
                    </a:lnTo>
                    <a:lnTo>
                      <a:pt x="16" y="18"/>
                    </a:lnTo>
                    <a:lnTo>
                      <a:pt x="10" y="26"/>
                    </a:lnTo>
                    <a:lnTo>
                      <a:pt x="4" y="36"/>
                    </a:lnTo>
                    <a:lnTo>
                      <a:pt x="2" y="46"/>
                    </a:lnTo>
                    <a:lnTo>
                      <a:pt x="0" y="58"/>
                    </a:lnTo>
                    <a:lnTo>
                      <a:pt x="0" y="230"/>
                    </a:lnTo>
                    <a:lnTo>
                      <a:pt x="0" y="230"/>
                    </a:lnTo>
                    <a:lnTo>
                      <a:pt x="2" y="242"/>
                    </a:lnTo>
                    <a:lnTo>
                      <a:pt x="4" y="252"/>
                    </a:lnTo>
                    <a:lnTo>
                      <a:pt x="10" y="262"/>
                    </a:lnTo>
                    <a:lnTo>
                      <a:pt x="16" y="270"/>
                    </a:lnTo>
                    <a:lnTo>
                      <a:pt x="24" y="278"/>
                    </a:lnTo>
                    <a:lnTo>
                      <a:pt x="34" y="282"/>
                    </a:lnTo>
                    <a:lnTo>
                      <a:pt x="44" y="286"/>
                    </a:lnTo>
                    <a:lnTo>
                      <a:pt x="56" y="286"/>
                    </a:lnTo>
                    <a:lnTo>
                      <a:pt x="288" y="286"/>
                    </a:lnTo>
                    <a:lnTo>
                      <a:pt x="288" y="286"/>
                    </a:lnTo>
                    <a:lnTo>
                      <a:pt x="300" y="286"/>
                    </a:lnTo>
                    <a:lnTo>
                      <a:pt x="310" y="282"/>
                    </a:lnTo>
                    <a:lnTo>
                      <a:pt x="320" y="278"/>
                    </a:lnTo>
                    <a:lnTo>
                      <a:pt x="328" y="270"/>
                    </a:lnTo>
                    <a:lnTo>
                      <a:pt x="334" y="262"/>
                    </a:lnTo>
                    <a:lnTo>
                      <a:pt x="340" y="252"/>
                    </a:lnTo>
                    <a:lnTo>
                      <a:pt x="344" y="242"/>
                    </a:lnTo>
                    <a:lnTo>
                      <a:pt x="344" y="230"/>
                    </a:lnTo>
                    <a:lnTo>
                      <a:pt x="344" y="58"/>
                    </a:lnTo>
                    <a:lnTo>
                      <a:pt x="344" y="58"/>
                    </a:lnTo>
                    <a:lnTo>
                      <a:pt x="344" y="46"/>
                    </a:lnTo>
                    <a:lnTo>
                      <a:pt x="340" y="36"/>
                    </a:lnTo>
                    <a:lnTo>
                      <a:pt x="334" y="26"/>
                    </a:lnTo>
                    <a:lnTo>
                      <a:pt x="328" y="18"/>
                    </a:lnTo>
                    <a:lnTo>
                      <a:pt x="320" y="10"/>
                    </a:lnTo>
                    <a:lnTo>
                      <a:pt x="310" y="6"/>
                    </a:lnTo>
                    <a:lnTo>
                      <a:pt x="300" y="2"/>
                    </a:lnTo>
                    <a:lnTo>
                      <a:pt x="288" y="0"/>
                    </a:lnTo>
                    <a:lnTo>
                      <a:pt x="288" y="0"/>
                    </a:lnTo>
                    <a:close/>
                    <a:moveTo>
                      <a:pt x="126" y="228"/>
                    </a:moveTo>
                    <a:lnTo>
                      <a:pt x="148" y="142"/>
                    </a:lnTo>
                    <a:lnTo>
                      <a:pt x="148" y="142"/>
                    </a:lnTo>
                    <a:lnTo>
                      <a:pt x="144" y="136"/>
                    </a:lnTo>
                    <a:lnTo>
                      <a:pt x="138" y="130"/>
                    </a:lnTo>
                    <a:lnTo>
                      <a:pt x="136" y="122"/>
                    </a:lnTo>
                    <a:lnTo>
                      <a:pt x="134" y="112"/>
                    </a:lnTo>
                    <a:lnTo>
                      <a:pt x="134" y="112"/>
                    </a:lnTo>
                    <a:lnTo>
                      <a:pt x="136" y="106"/>
                    </a:lnTo>
                    <a:lnTo>
                      <a:pt x="138" y="98"/>
                    </a:lnTo>
                    <a:lnTo>
                      <a:pt x="142" y="92"/>
                    </a:lnTo>
                    <a:lnTo>
                      <a:pt x="146" y="88"/>
                    </a:lnTo>
                    <a:lnTo>
                      <a:pt x="152" y="82"/>
                    </a:lnTo>
                    <a:lnTo>
                      <a:pt x="158" y="80"/>
                    </a:lnTo>
                    <a:lnTo>
                      <a:pt x="164" y="78"/>
                    </a:lnTo>
                    <a:lnTo>
                      <a:pt x="172" y="76"/>
                    </a:lnTo>
                    <a:lnTo>
                      <a:pt x="172" y="76"/>
                    </a:lnTo>
                    <a:lnTo>
                      <a:pt x="178" y="78"/>
                    </a:lnTo>
                    <a:lnTo>
                      <a:pt x="186" y="80"/>
                    </a:lnTo>
                    <a:lnTo>
                      <a:pt x="192" y="82"/>
                    </a:lnTo>
                    <a:lnTo>
                      <a:pt x="198" y="88"/>
                    </a:lnTo>
                    <a:lnTo>
                      <a:pt x="202" y="92"/>
                    </a:lnTo>
                    <a:lnTo>
                      <a:pt x="204" y="98"/>
                    </a:lnTo>
                    <a:lnTo>
                      <a:pt x="208" y="106"/>
                    </a:lnTo>
                    <a:lnTo>
                      <a:pt x="208" y="112"/>
                    </a:lnTo>
                    <a:lnTo>
                      <a:pt x="208" y="112"/>
                    </a:lnTo>
                    <a:lnTo>
                      <a:pt x="206" y="120"/>
                    </a:lnTo>
                    <a:lnTo>
                      <a:pt x="204" y="128"/>
                    </a:lnTo>
                    <a:lnTo>
                      <a:pt x="200" y="134"/>
                    </a:lnTo>
                    <a:lnTo>
                      <a:pt x="196" y="140"/>
                    </a:lnTo>
                    <a:lnTo>
                      <a:pt x="220" y="228"/>
                    </a:lnTo>
                    <a:lnTo>
                      <a:pt x="126" y="228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005EB8"/>
                  </a:solidFill>
                </a:endParaRPr>
              </a:p>
            </p:txBody>
          </p:sp>
          <p:sp>
            <p:nvSpPr>
              <p:cNvPr id="56" name="Freeform 6"/>
              <p:cNvSpPr>
                <a:spLocks/>
              </p:cNvSpPr>
              <p:nvPr userDrawn="1"/>
            </p:nvSpPr>
            <p:spPr bwMode="auto">
              <a:xfrm>
                <a:off x="7961313" y="101600"/>
                <a:ext cx="260350" cy="88900"/>
              </a:xfrm>
              <a:custGeom>
                <a:avLst/>
                <a:gdLst>
                  <a:gd name="T0" fmla="*/ 20 w 164"/>
                  <a:gd name="T1" fmla="*/ 56 h 56"/>
                  <a:gd name="T2" fmla="*/ 20 w 164"/>
                  <a:gd name="T3" fmla="*/ 56 h 56"/>
                  <a:gd name="T4" fmla="*/ 22 w 164"/>
                  <a:gd name="T5" fmla="*/ 46 h 56"/>
                  <a:gd name="T6" fmla="*/ 26 w 164"/>
                  <a:gd name="T7" fmla="*/ 36 h 56"/>
                  <a:gd name="T8" fmla="*/ 30 w 164"/>
                  <a:gd name="T9" fmla="*/ 30 h 56"/>
                  <a:gd name="T10" fmla="*/ 36 w 164"/>
                  <a:gd name="T11" fmla="*/ 26 h 56"/>
                  <a:gd name="T12" fmla="*/ 42 w 164"/>
                  <a:gd name="T13" fmla="*/ 22 h 56"/>
                  <a:gd name="T14" fmla="*/ 54 w 164"/>
                  <a:gd name="T15" fmla="*/ 20 h 56"/>
                  <a:gd name="T16" fmla="*/ 82 w 164"/>
                  <a:gd name="T17" fmla="*/ 20 h 56"/>
                  <a:gd name="T18" fmla="*/ 82 w 164"/>
                  <a:gd name="T19" fmla="*/ 20 h 56"/>
                  <a:gd name="T20" fmla="*/ 112 w 164"/>
                  <a:gd name="T21" fmla="*/ 20 h 56"/>
                  <a:gd name="T22" fmla="*/ 122 w 164"/>
                  <a:gd name="T23" fmla="*/ 22 h 56"/>
                  <a:gd name="T24" fmla="*/ 130 w 164"/>
                  <a:gd name="T25" fmla="*/ 26 h 56"/>
                  <a:gd name="T26" fmla="*/ 136 w 164"/>
                  <a:gd name="T27" fmla="*/ 30 h 56"/>
                  <a:gd name="T28" fmla="*/ 140 w 164"/>
                  <a:gd name="T29" fmla="*/ 36 h 56"/>
                  <a:gd name="T30" fmla="*/ 142 w 164"/>
                  <a:gd name="T31" fmla="*/ 46 h 56"/>
                  <a:gd name="T32" fmla="*/ 144 w 164"/>
                  <a:gd name="T33" fmla="*/ 56 h 56"/>
                  <a:gd name="T34" fmla="*/ 164 w 164"/>
                  <a:gd name="T35" fmla="*/ 56 h 56"/>
                  <a:gd name="T36" fmla="*/ 164 w 164"/>
                  <a:gd name="T37" fmla="*/ 56 h 56"/>
                  <a:gd name="T38" fmla="*/ 162 w 164"/>
                  <a:gd name="T39" fmla="*/ 38 h 56"/>
                  <a:gd name="T40" fmla="*/ 156 w 164"/>
                  <a:gd name="T41" fmla="*/ 24 h 56"/>
                  <a:gd name="T42" fmla="*/ 148 w 164"/>
                  <a:gd name="T43" fmla="*/ 14 h 56"/>
                  <a:gd name="T44" fmla="*/ 138 w 164"/>
                  <a:gd name="T45" fmla="*/ 6 h 56"/>
                  <a:gd name="T46" fmla="*/ 126 w 164"/>
                  <a:gd name="T47" fmla="*/ 2 h 56"/>
                  <a:gd name="T48" fmla="*/ 112 w 164"/>
                  <a:gd name="T49" fmla="*/ 0 h 56"/>
                  <a:gd name="T50" fmla="*/ 82 w 164"/>
                  <a:gd name="T51" fmla="*/ 0 h 56"/>
                  <a:gd name="T52" fmla="*/ 82 w 164"/>
                  <a:gd name="T53" fmla="*/ 0 h 56"/>
                  <a:gd name="T54" fmla="*/ 52 w 164"/>
                  <a:gd name="T55" fmla="*/ 0 h 56"/>
                  <a:gd name="T56" fmla="*/ 38 w 164"/>
                  <a:gd name="T57" fmla="*/ 2 h 56"/>
                  <a:gd name="T58" fmla="*/ 26 w 164"/>
                  <a:gd name="T59" fmla="*/ 6 h 56"/>
                  <a:gd name="T60" fmla="*/ 16 w 164"/>
                  <a:gd name="T61" fmla="*/ 14 h 56"/>
                  <a:gd name="T62" fmla="*/ 8 w 164"/>
                  <a:gd name="T63" fmla="*/ 24 h 56"/>
                  <a:gd name="T64" fmla="*/ 2 w 164"/>
                  <a:gd name="T65" fmla="*/ 38 h 56"/>
                  <a:gd name="T66" fmla="*/ 0 w 164"/>
                  <a:gd name="T67" fmla="*/ 56 h 56"/>
                  <a:gd name="T68" fmla="*/ 20 w 164"/>
                  <a:gd name="T69" fmla="*/ 5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64" h="56">
                    <a:moveTo>
                      <a:pt x="20" y="56"/>
                    </a:moveTo>
                    <a:lnTo>
                      <a:pt x="20" y="56"/>
                    </a:lnTo>
                    <a:lnTo>
                      <a:pt x="22" y="46"/>
                    </a:lnTo>
                    <a:lnTo>
                      <a:pt x="26" y="36"/>
                    </a:lnTo>
                    <a:lnTo>
                      <a:pt x="30" y="30"/>
                    </a:lnTo>
                    <a:lnTo>
                      <a:pt x="36" y="26"/>
                    </a:lnTo>
                    <a:lnTo>
                      <a:pt x="42" y="22"/>
                    </a:lnTo>
                    <a:lnTo>
                      <a:pt x="54" y="20"/>
                    </a:lnTo>
                    <a:lnTo>
                      <a:pt x="82" y="20"/>
                    </a:lnTo>
                    <a:lnTo>
                      <a:pt x="82" y="20"/>
                    </a:lnTo>
                    <a:lnTo>
                      <a:pt x="112" y="20"/>
                    </a:lnTo>
                    <a:lnTo>
                      <a:pt x="122" y="22"/>
                    </a:lnTo>
                    <a:lnTo>
                      <a:pt x="130" y="26"/>
                    </a:lnTo>
                    <a:lnTo>
                      <a:pt x="136" y="30"/>
                    </a:lnTo>
                    <a:lnTo>
                      <a:pt x="140" y="36"/>
                    </a:lnTo>
                    <a:lnTo>
                      <a:pt x="142" y="46"/>
                    </a:lnTo>
                    <a:lnTo>
                      <a:pt x="144" y="56"/>
                    </a:lnTo>
                    <a:lnTo>
                      <a:pt x="164" y="56"/>
                    </a:lnTo>
                    <a:lnTo>
                      <a:pt x="164" y="56"/>
                    </a:lnTo>
                    <a:lnTo>
                      <a:pt x="162" y="38"/>
                    </a:lnTo>
                    <a:lnTo>
                      <a:pt x="156" y="24"/>
                    </a:lnTo>
                    <a:lnTo>
                      <a:pt x="148" y="14"/>
                    </a:lnTo>
                    <a:lnTo>
                      <a:pt x="138" y="6"/>
                    </a:lnTo>
                    <a:lnTo>
                      <a:pt x="126" y="2"/>
                    </a:lnTo>
                    <a:lnTo>
                      <a:pt x="112" y="0"/>
                    </a:lnTo>
                    <a:lnTo>
                      <a:pt x="82" y="0"/>
                    </a:lnTo>
                    <a:lnTo>
                      <a:pt x="82" y="0"/>
                    </a:lnTo>
                    <a:lnTo>
                      <a:pt x="52" y="0"/>
                    </a:lnTo>
                    <a:lnTo>
                      <a:pt x="38" y="2"/>
                    </a:lnTo>
                    <a:lnTo>
                      <a:pt x="26" y="6"/>
                    </a:lnTo>
                    <a:lnTo>
                      <a:pt x="16" y="14"/>
                    </a:lnTo>
                    <a:lnTo>
                      <a:pt x="8" y="24"/>
                    </a:lnTo>
                    <a:lnTo>
                      <a:pt x="2" y="38"/>
                    </a:lnTo>
                    <a:lnTo>
                      <a:pt x="0" y="56"/>
                    </a:lnTo>
                    <a:lnTo>
                      <a:pt x="20" y="56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005EB8"/>
                  </a:solidFill>
                </a:endParaRPr>
              </a:p>
            </p:txBody>
          </p:sp>
        </p:grpSp>
        <p:sp>
          <p:nvSpPr>
            <p:cNvPr id="53" name="TextBox 52"/>
            <p:cNvSpPr txBox="1"/>
            <p:nvPr userDrawn="1"/>
          </p:nvSpPr>
          <p:spPr>
            <a:xfrm rot="16200000">
              <a:off x="8191735" y="250332"/>
              <a:ext cx="563729" cy="1355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510" dirty="0">
                  <a:solidFill>
                    <a:srgbClr val="FFFFFF"/>
                  </a:solidFill>
                </a:rPr>
                <a:t>strictly</a:t>
              </a:r>
            </a:p>
          </p:txBody>
        </p:sp>
        <p:sp>
          <p:nvSpPr>
            <p:cNvPr id="54" name="TextBox 53"/>
            <p:cNvSpPr txBox="1"/>
            <p:nvPr userDrawn="1"/>
          </p:nvSpPr>
          <p:spPr>
            <a:xfrm>
              <a:off x="8410803" y="506408"/>
              <a:ext cx="851853" cy="19217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580" dirty="0">
                  <a:solidFill>
                    <a:srgbClr val="FFFFFF"/>
                  </a:solidFill>
                </a:rPr>
                <a:t>CONFIDENTIAL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48804037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vider  blue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2"/>
          <p:cNvSpPr>
            <a:spLocks noGrp="1"/>
          </p:cNvSpPr>
          <p:nvPr>
            <p:ph type="body" idx="1" hasCustomPrompt="1"/>
          </p:nvPr>
        </p:nvSpPr>
        <p:spPr>
          <a:xfrm>
            <a:off x="3232433" y="1361855"/>
            <a:ext cx="7397074" cy="1946285"/>
          </a:xfrm>
        </p:spPr>
        <p:txBody>
          <a:bodyPr anchor="t">
            <a:normAutofit/>
          </a:bodyPr>
          <a:lstStyle>
            <a:lvl1pPr marL="0" indent="0">
              <a:buNone/>
              <a:defRPr sz="2800" baseline="0">
                <a:solidFill>
                  <a:schemeClr val="bg1"/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GB" noProof="0" dirty="0" smtClean="0"/>
              <a:t>Divider title here</a:t>
            </a:r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44728" y="627002"/>
            <a:ext cx="1746418" cy="1287035"/>
          </a:xfrm>
        </p:spPr>
        <p:txBody>
          <a:bodyPr anchor="t">
            <a:normAutofit/>
          </a:bodyPr>
          <a:lstStyle>
            <a:lvl1pPr algn="r">
              <a:defRPr sz="7200" b="0" cap="all">
                <a:solidFill>
                  <a:schemeClr val="tx2"/>
                </a:solidFill>
              </a:defRPr>
            </a:lvl1pPr>
          </a:lstStyle>
          <a:p>
            <a:r>
              <a:rPr lang="en-GB" noProof="0" smtClean="0"/>
              <a:t>1</a:t>
            </a:r>
            <a:endParaRPr lang="en-GB" noProof="0"/>
          </a:p>
        </p:txBody>
      </p:sp>
      <p:cxnSp>
        <p:nvCxnSpPr>
          <p:cNvPr id="12" name="Conector recto 12"/>
          <p:cNvCxnSpPr/>
          <p:nvPr userDrawn="1"/>
        </p:nvCxnSpPr>
        <p:spPr>
          <a:xfrm flipH="1">
            <a:off x="1674064" y="1516324"/>
            <a:ext cx="1512464" cy="0"/>
          </a:xfrm>
          <a:prstGeom prst="line">
            <a:avLst/>
          </a:prstGeom>
          <a:ln w="12700" cmpd="sng">
            <a:solidFill>
              <a:schemeClr val="tx2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pic>
        <p:nvPicPr>
          <p:cNvPr id="27" name="Imagen 8" descr="logo AMa.wmf"/>
          <p:cNvPicPr>
            <a:picLocks noChangeAspect="1"/>
          </p:cNvPicPr>
          <p:nvPr userDrawn="1"/>
        </p:nvPicPr>
        <p:blipFill>
          <a:blip r:embed="rId2" cstate="email">
            <a:alphaModFix/>
            <a:lum bright="100000" contrast="-100000"/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310184" y="6142588"/>
            <a:ext cx="1624293" cy="159340"/>
          </a:xfrm>
          <a:prstGeom prst="rect">
            <a:avLst/>
          </a:prstGeom>
        </p:spPr>
      </p:pic>
      <p:grpSp>
        <p:nvGrpSpPr>
          <p:cNvPr id="23" name="Group 22"/>
          <p:cNvGrpSpPr/>
          <p:nvPr userDrawn="1"/>
        </p:nvGrpSpPr>
        <p:grpSpPr>
          <a:xfrm>
            <a:off x="10591921" y="34260"/>
            <a:ext cx="1079675" cy="625849"/>
            <a:chOff x="8405820" y="36245"/>
            <a:chExt cx="856836" cy="662339"/>
          </a:xfrm>
        </p:grpSpPr>
        <p:grpSp>
          <p:nvGrpSpPr>
            <p:cNvPr id="24" name="Group 23"/>
            <p:cNvGrpSpPr/>
            <p:nvPr userDrawn="1"/>
          </p:nvGrpSpPr>
          <p:grpSpPr>
            <a:xfrm>
              <a:off x="8545513" y="36245"/>
              <a:ext cx="489905" cy="495602"/>
              <a:chOff x="7818438" y="101600"/>
              <a:chExt cx="546100" cy="552450"/>
            </a:xfrm>
          </p:grpSpPr>
          <p:sp>
            <p:nvSpPr>
              <p:cNvPr id="28" name="Freeform 5"/>
              <p:cNvSpPr>
                <a:spLocks noEditPoints="1"/>
              </p:cNvSpPr>
              <p:nvPr userDrawn="1"/>
            </p:nvSpPr>
            <p:spPr bwMode="auto">
              <a:xfrm>
                <a:off x="7818438" y="200025"/>
                <a:ext cx="546100" cy="454025"/>
              </a:xfrm>
              <a:custGeom>
                <a:avLst/>
                <a:gdLst>
                  <a:gd name="T0" fmla="*/ 56 w 344"/>
                  <a:gd name="T1" fmla="*/ 0 h 286"/>
                  <a:gd name="T2" fmla="*/ 44 w 344"/>
                  <a:gd name="T3" fmla="*/ 2 h 286"/>
                  <a:gd name="T4" fmla="*/ 24 w 344"/>
                  <a:gd name="T5" fmla="*/ 10 h 286"/>
                  <a:gd name="T6" fmla="*/ 10 w 344"/>
                  <a:gd name="T7" fmla="*/ 26 h 286"/>
                  <a:gd name="T8" fmla="*/ 2 w 344"/>
                  <a:gd name="T9" fmla="*/ 46 h 286"/>
                  <a:gd name="T10" fmla="*/ 0 w 344"/>
                  <a:gd name="T11" fmla="*/ 230 h 286"/>
                  <a:gd name="T12" fmla="*/ 2 w 344"/>
                  <a:gd name="T13" fmla="*/ 242 h 286"/>
                  <a:gd name="T14" fmla="*/ 10 w 344"/>
                  <a:gd name="T15" fmla="*/ 262 h 286"/>
                  <a:gd name="T16" fmla="*/ 24 w 344"/>
                  <a:gd name="T17" fmla="*/ 278 h 286"/>
                  <a:gd name="T18" fmla="*/ 44 w 344"/>
                  <a:gd name="T19" fmla="*/ 286 h 286"/>
                  <a:gd name="T20" fmla="*/ 288 w 344"/>
                  <a:gd name="T21" fmla="*/ 286 h 286"/>
                  <a:gd name="T22" fmla="*/ 300 w 344"/>
                  <a:gd name="T23" fmla="*/ 286 h 286"/>
                  <a:gd name="T24" fmla="*/ 320 w 344"/>
                  <a:gd name="T25" fmla="*/ 278 h 286"/>
                  <a:gd name="T26" fmla="*/ 334 w 344"/>
                  <a:gd name="T27" fmla="*/ 262 h 286"/>
                  <a:gd name="T28" fmla="*/ 344 w 344"/>
                  <a:gd name="T29" fmla="*/ 242 h 286"/>
                  <a:gd name="T30" fmla="*/ 344 w 344"/>
                  <a:gd name="T31" fmla="*/ 58 h 286"/>
                  <a:gd name="T32" fmla="*/ 344 w 344"/>
                  <a:gd name="T33" fmla="*/ 46 h 286"/>
                  <a:gd name="T34" fmla="*/ 334 w 344"/>
                  <a:gd name="T35" fmla="*/ 26 h 286"/>
                  <a:gd name="T36" fmla="*/ 320 w 344"/>
                  <a:gd name="T37" fmla="*/ 10 h 286"/>
                  <a:gd name="T38" fmla="*/ 300 w 344"/>
                  <a:gd name="T39" fmla="*/ 2 h 286"/>
                  <a:gd name="T40" fmla="*/ 288 w 344"/>
                  <a:gd name="T41" fmla="*/ 0 h 286"/>
                  <a:gd name="T42" fmla="*/ 148 w 344"/>
                  <a:gd name="T43" fmla="*/ 142 h 286"/>
                  <a:gd name="T44" fmla="*/ 144 w 344"/>
                  <a:gd name="T45" fmla="*/ 136 h 286"/>
                  <a:gd name="T46" fmla="*/ 136 w 344"/>
                  <a:gd name="T47" fmla="*/ 122 h 286"/>
                  <a:gd name="T48" fmla="*/ 134 w 344"/>
                  <a:gd name="T49" fmla="*/ 112 h 286"/>
                  <a:gd name="T50" fmla="*/ 138 w 344"/>
                  <a:gd name="T51" fmla="*/ 98 h 286"/>
                  <a:gd name="T52" fmla="*/ 146 w 344"/>
                  <a:gd name="T53" fmla="*/ 88 h 286"/>
                  <a:gd name="T54" fmla="*/ 158 w 344"/>
                  <a:gd name="T55" fmla="*/ 80 h 286"/>
                  <a:gd name="T56" fmla="*/ 172 w 344"/>
                  <a:gd name="T57" fmla="*/ 76 h 286"/>
                  <a:gd name="T58" fmla="*/ 178 w 344"/>
                  <a:gd name="T59" fmla="*/ 78 h 286"/>
                  <a:gd name="T60" fmla="*/ 192 w 344"/>
                  <a:gd name="T61" fmla="*/ 82 h 286"/>
                  <a:gd name="T62" fmla="*/ 202 w 344"/>
                  <a:gd name="T63" fmla="*/ 92 h 286"/>
                  <a:gd name="T64" fmla="*/ 208 w 344"/>
                  <a:gd name="T65" fmla="*/ 106 h 286"/>
                  <a:gd name="T66" fmla="*/ 208 w 344"/>
                  <a:gd name="T67" fmla="*/ 112 h 286"/>
                  <a:gd name="T68" fmla="*/ 204 w 344"/>
                  <a:gd name="T69" fmla="*/ 128 h 286"/>
                  <a:gd name="T70" fmla="*/ 196 w 344"/>
                  <a:gd name="T71" fmla="*/ 140 h 286"/>
                  <a:gd name="T72" fmla="*/ 126 w 344"/>
                  <a:gd name="T73" fmla="*/ 228 h 2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44" h="286">
                    <a:moveTo>
                      <a:pt x="288" y="0"/>
                    </a:moveTo>
                    <a:lnTo>
                      <a:pt x="56" y="0"/>
                    </a:lnTo>
                    <a:lnTo>
                      <a:pt x="56" y="0"/>
                    </a:lnTo>
                    <a:lnTo>
                      <a:pt x="44" y="2"/>
                    </a:lnTo>
                    <a:lnTo>
                      <a:pt x="34" y="6"/>
                    </a:lnTo>
                    <a:lnTo>
                      <a:pt x="24" y="10"/>
                    </a:lnTo>
                    <a:lnTo>
                      <a:pt x="16" y="18"/>
                    </a:lnTo>
                    <a:lnTo>
                      <a:pt x="10" y="26"/>
                    </a:lnTo>
                    <a:lnTo>
                      <a:pt x="4" y="36"/>
                    </a:lnTo>
                    <a:lnTo>
                      <a:pt x="2" y="46"/>
                    </a:lnTo>
                    <a:lnTo>
                      <a:pt x="0" y="58"/>
                    </a:lnTo>
                    <a:lnTo>
                      <a:pt x="0" y="230"/>
                    </a:lnTo>
                    <a:lnTo>
                      <a:pt x="0" y="230"/>
                    </a:lnTo>
                    <a:lnTo>
                      <a:pt x="2" y="242"/>
                    </a:lnTo>
                    <a:lnTo>
                      <a:pt x="4" y="252"/>
                    </a:lnTo>
                    <a:lnTo>
                      <a:pt x="10" y="262"/>
                    </a:lnTo>
                    <a:lnTo>
                      <a:pt x="16" y="270"/>
                    </a:lnTo>
                    <a:lnTo>
                      <a:pt x="24" y="278"/>
                    </a:lnTo>
                    <a:lnTo>
                      <a:pt x="34" y="282"/>
                    </a:lnTo>
                    <a:lnTo>
                      <a:pt x="44" y="286"/>
                    </a:lnTo>
                    <a:lnTo>
                      <a:pt x="56" y="286"/>
                    </a:lnTo>
                    <a:lnTo>
                      <a:pt x="288" y="286"/>
                    </a:lnTo>
                    <a:lnTo>
                      <a:pt x="288" y="286"/>
                    </a:lnTo>
                    <a:lnTo>
                      <a:pt x="300" y="286"/>
                    </a:lnTo>
                    <a:lnTo>
                      <a:pt x="310" y="282"/>
                    </a:lnTo>
                    <a:lnTo>
                      <a:pt x="320" y="278"/>
                    </a:lnTo>
                    <a:lnTo>
                      <a:pt x="328" y="270"/>
                    </a:lnTo>
                    <a:lnTo>
                      <a:pt x="334" y="262"/>
                    </a:lnTo>
                    <a:lnTo>
                      <a:pt x="340" y="252"/>
                    </a:lnTo>
                    <a:lnTo>
                      <a:pt x="344" y="242"/>
                    </a:lnTo>
                    <a:lnTo>
                      <a:pt x="344" y="230"/>
                    </a:lnTo>
                    <a:lnTo>
                      <a:pt x="344" y="58"/>
                    </a:lnTo>
                    <a:lnTo>
                      <a:pt x="344" y="58"/>
                    </a:lnTo>
                    <a:lnTo>
                      <a:pt x="344" y="46"/>
                    </a:lnTo>
                    <a:lnTo>
                      <a:pt x="340" y="36"/>
                    </a:lnTo>
                    <a:lnTo>
                      <a:pt x="334" y="26"/>
                    </a:lnTo>
                    <a:lnTo>
                      <a:pt x="328" y="18"/>
                    </a:lnTo>
                    <a:lnTo>
                      <a:pt x="320" y="10"/>
                    </a:lnTo>
                    <a:lnTo>
                      <a:pt x="310" y="6"/>
                    </a:lnTo>
                    <a:lnTo>
                      <a:pt x="300" y="2"/>
                    </a:lnTo>
                    <a:lnTo>
                      <a:pt x="288" y="0"/>
                    </a:lnTo>
                    <a:lnTo>
                      <a:pt x="288" y="0"/>
                    </a:lnTo>
                    <a:close/>
                    <a:moveTo>
                      <a:pt x="126" y="228"/>
                    </a:moveTo>
                    <a:lnTo>
                      <a:pt x="148" y="142"/>
                    </a:lnTo>
                    <a:lnTo>
                      <a:pt x="148" y="142"/>
                    </a:lnTo>
                    <a:lnTo>
                      <a:pt x="144" y="136"/>
                    </a:lnTo>
                    <a:lnTo>
                      <a:pt x="138" y="130"/>
                    </a:lnTo>
                    <a:lnTo>
                      <a:pt x="136" y="122"/>
                    </a:lnTo>
                    <a:lnTo>
                      <a:pt x="134" y="112"/>
                    </a:lnTo>
                    <a:lnTo>
                      <a:pt x="134" y="112"/>
                    </a:lnTo>
                    <a:lnTo>
                      <a:pt x="136" y="106"/>
                    </a:lnTo>
                    <a:lnTo>
                      <a:pt x="138" y="98"/>
                    </a:lnTo>
                    <a:lnTo>
                      <a:pt x="142" y="92"/>
                    </a:lnTo>
                    <a:lnTo>
                      <a:pt x="146" y="88"/>
                    </a:lnTo>
                    <a:lnTo>
                      <a:pt x="152" y="82"/>
                    </a:lnTo>
                    <a:lnTo>
                      <a:pt x="158" y="80"/>
                    </a:lnTo>
                    <a:lnTo>
                      <a:pt x="164" y="78"/>
                    </a:lnTo>
                    <a:lnTo>
                      <a:pt x="172" y="76"/>
                    </a:lnTo>
                    <a:lnTo>
                      <a:pt x="172" y="76"/>
                    </a:lnTo>
                    <a:lnTo>
                      <a:pt x="178" y="78"/>
                    </a:lnTo>
                    <a:lnTo>
                      <a:pt x="186" y="80"/>
                    </a:lnTo>
                    <a:lnTo>
                      <a:pt x="192" y="82"/>
                    </a:lnTo>
                    <a:lnTo>
                      <a:pt x="198" y="88"/>
                    </a:lnTo>
                    <a:lnTo>
                      <a:pt x="202" y="92"/>
                    </a:lnTo>
                    <a:lnTo>
                      <a:pt x="204" y="98"/>
                    </a:lnTo>
                    <a:lnTo>
                      <a:pt x="208" y="106"/>
                    </a:lnTo>
                    <a:lnTo>
                      <a:pt x="208" y="112"/>
                    </a:lnTo>
                    <a:lnTo>
                      <a:pt x="208" y="112"/>
                    </a:lnTo>
                    <a:lnTo>
                      <a:pt x="206" y="120"/>
                    </a:lnTo>
                    <a:lnTo>
                      <a:pt x="204" y="128"/>
                    </a:lnTo>
                    <a:lnTo>
                      <a:pt x="200" y="134"/>
                    </a:lnTo>
                    <a:lnTo>
                      <a:pt x="196" y="140"/>
                    </a:lnTo>
                    <a:lnTo>
                      <a:pt x="220" y="228"/>
                    </a:lnTo>
                    <a:lnTo>
                      <a:pt x="126" y="228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005EB8"/>
                  </a:solidFill>
                </a:endParaRPr>
              </a:p>
            </p:txBody>
          </p:sp>
          <p:sp>
            <p:nvSpPr>
              <p:cNvPr id="29" name="Freeform 6"/>
              <p:cNvSpPr>
                <a:spLocks/>
              </p:cNvSpPr>
              <p:nvPr userDrawn="1"/>
            </p:nvSpPr>
            <p:spPr bwMode="auto">
              <a:xfrm>
                <a:off x="7961313" y="101600"/>
                <a:ext cx="260350" cy="88900"/>
              </a:xfrm>
              <a:custGeom>
                <a:avLst/>
                <a:gdLst>
                  <a:gd name="T0" fmla="*/ 20 w 164"/>
                  <a:gd name="T1" fmla="*/ 56 h 56"/>
                  <a:gd name="T2" fmla="*/ 20 w 164"/>
                  <a:gd name="T3" fmla="*/ 56 h 56"/>
                  <a:gd name="T4" fmla="*/ 22 w 164"/>
                  <a:gd name="T5" fmla="*/ 46 h 56"/>
                  <a:gd name="T6" fmla="*/ 26 w 164"/>
                  <a:gd name="T7" fmla="*/ 36 h 56"/>
                  <a:gd name="T8" fmla="*/ 30 w 164"/>
                  <a:gd name="T9" fmla="*/ 30 h 56"/>
                  <a:gd name="T10" fmla="*/ 36 w 164"/>
                  <a:gd name="T11" fmla="*/ 26 h 56"/>
                  <a:gd name="T12" fmla="*/ 42 w 164"/>
                  <a:gd name="T13" fmla="*/ 22 h 56"/>
                  <a:gd name="T14" fmla="*/ 54 w 164"/>
                  <a:gd name="T15" fmla="*/ 20 h 56"/>
                  <a:gd name="T16" fmla="*/ 82 w 164"/>
                  <a:gd name="T17" fmla="*/ 20 h 56"/>
                  <a:gd name="T18" fmla="*/ 82 w 164"/>
                  <a:gd name="T19" fmla="*/ 20 h 56"/>
                  <a:gd name="T20" fmla="*/ 112 w 164"/>
                  <a:gd name="T21" fmla="*/ 20 h 56"/>
                  <a:gd name="T22" fmla="*/ 122 w 164"/>
                  <a:gd name="T23" fmla="*/ 22 h 56"/>
                  <a:gd name="T24" fmla="*/ 130 w 164"/>
                  <a:gd name="T25" fmla="*/ 26 h 56"/>
                  <a:gd name="T26" fmla="*/ 136 w 164"/>
                  <a:gd name="T27" fmla="*/ 30 h 56"/>
                  <a:gd name="T28" fmla="*/ 140 w 164"/>
                  <a:gd name="T29" fmla="*/ 36 h 56"/>
                  <a:gd name="T30" fmla="*/ 142 w 164"/>
                  <a:gd name="T31" fmla="*/ 46 h 56"/>
                  <a:gd name="T32" fmla="*/ 144 w 164"/>
                  <a:gd name="T33" fmla="*/ 56 h 56"/>
                  <a:gd name="T34" fmla="*/ 164 w 164"/>
                  <a:gd name="T35" fmla="*/ 56 h 56"/>
                  <a:gd name="T36" fmla="*/ 164 w 164"/>
                  <a:gd name="T37" fmla="*/ 56 h 56"/>
                  <a:gd name="T38" fmla="*/ 162 w 164"/>
                  <a:gd name="T39" fmla="*/ 38 h 56"/>
                  <a:gd name="T40" fmla="*/ 156 w 164"/>
                  <a:gd name="T41" fmla="*/ 24 h 56"/>
                  <a:gd name="T42" fmla="*/ 148 w 164"/>
                  <a:gd name="T43" fmla="*/ 14 h 56"/>
                  <a:gd name="T44" fmla="*/ 138 w 164"/>
                  <a:gd name="T45" fmla="*/ 6 h 56"/>
                  <a:gd name="T46" fmla="*/ 126 w 164"/>
                  <a:gd name="T47" fmla="*/ 2 h 56"/>
                  <a:gd name="T48" fmla="*/ 112 w 164"/>
                  <a:gd name="T49" fmla="*/ 0 h 56"/>
                  <a:gd name="T50" fmla="*/ 82 w 164"/>
                  <a:gd name="T51" fmla="*/ 0 h 56"/>
                  <a:gd name="T52" fmla="*/ 82 w 164"/>
                  <a:gd name="T53" fmla="*/ 0 h 56"/>
                  <a:gd name="T54" fmla="*/ 52 w 164"/>
                  <a:gd name="T55" fmla="*/ 0 h 56"/>
                  <a:gd name="T56" fmla="*/ 38 w 164"/>
                  <a:gd name="T57" fmla="*/ 2 h 56"/>
                  <a:gd name="T58" fmla="*/ 26 w 164"/>
                  <a:gd name="T59" fmla="*/ 6 h 56"/>
                  <a:gd name="T60" fmla="*/ 16 w 164"/>
                  <a:gd name="T61" fmla="*/ 14 h 56"/>
                  <a:gd name="T62" fmla="*/ 8 w 164"/>
                  <a:gd name="T63" fmla="*/ 24 h 56"/>
                  <a:gd name="T64" fmla="*/ 2 w 164"/>
                  <a:gd name="T65" fmla="*/ 38 h 56"/>
                  <a:gd name="T66" fmla="*/ 0 w 164"/>
                  <a:gd name="T67" fmla="*/ 56 h 56"/>
                  <a:gd name="T68" fmla="*/ 20 w 164"/>
                  <a:gd name="T69" fmla="*/ 5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64" h="56">
                    <a:moveTo>
                      <a:pt x="20" y="56"/>
                    </a:moveTo>
                    <a:lnTo>
                      <a:pt x="20" y="56"/>
                    </a:lnTo>
                    <a:lnTo>
                      <a:pt x="22" y="46"/>
                    </a:lnTo>
                    <a:lnTo>
                      <a:pt x="26" y="36"/>
                    </a:lnTo>
                    <a:lnTo>
                      <a:pt x="30" y="30"/>
                    </a:lnTo>
                    <a:lnTo>
                      <a:pt x="36" y="26"/>
                    </a:lnTo>
                    <a:lnTo>
                      <a:pt x="42" y="22"/>
                    </a:lnTo>
                    <a:lnTo>
                      <a:pt x="54" y="20"/>
                    </a:lnTo>
                    <a:lnTo>
                      <a:pt x="82" y="20"/>
                    </a:lnTo>
                    <a:lnTo>
                      <a:pt x="82" y="20"/>
                    </a:lnTo>
                    <a:lnTo>
                      <a:pt x="112" y="20"/>
                    </a:lnTo>
                    <a:lnTo>
                      <a:pt x="122" y="22"/>
                    </a:lnTo>
                    <a:lnTo>
                      <a:pt x="130" y="26"/>
                    </a:lnTo>
                    <a:lnTo>
                      <a:pt x="136" y="30"/>
                    </a:lnTo>
                    <a:lnTo>
                      <a:pt x="140" y="36"/>
                    </a:lnTo>
                    <a:lnTo>
                      <a:pt x="142" y="46"/>
                    </a:lnTo>
                    <a:lnTo>
                      <a:pt x="144" y="56"/>
                    </a:lnTo>
                    <a:lnTo>
                      <a:pt x="164" y="56"/>
                    </a:lnTo>
                    <a:lnTo>
                      <a:pt x="164" y="56"/>
                    </a:lnTo>
                    <a:lnTo>
                      <a:pt x="162" y="38"/>
                    </a:lnTo>
                    <a:lnTo>
                      <a:pt x="156" y="24"/>
                    </a:lnTo>
                    <a:lnTo>
                      <a:pt x="148" y="14"/>
                    </a:lnTo>
                    <a:lnTo>
                      <a:pt x="138" y="6"/>
                    </a:lnTo>
                    <a:lnTo>
                      <a:pt x="126" y="2"/>
                    </a:lnTo>
                    <a:lnTo>
                      <a:pt x="112" y="0"/>
                    </a:lnTo>
                    <a:lnTo>
                      <a:pt x="82" y="0"/>
                    </a:lnTo>
                    <a:lnTo>
                      <a:pt x="82" y="0"/>
                    </a:lnTo>
                    <a:lnTo>
                      <a:pt x="52" y="0"/>
                    </a:lnTo>
                    <a:lnTo>
                      <a:pt x="38" y="2"/>
                    </a:lnTo>
                    <a:lnTo>
                      <a:pt x="26" y="6"/>
                    </a:lnTo>
                    <a:lnTo>
                      <a:pt x="16" y="14"/>
                    </a:lnTo>
                    <a:lnTo>
                      <a:pt x="8" y="24"/>
                    </a:lnTo>
                    <a:lnTo>
                      <a:pt x="2" y="38"/>
                    </a:lnTo>
                    <a:lnTo>
                      <a:pt x="0" y="56"/>
                    </a:lnTo>
                    <a:lnTo>
                      <a:pt x="20" y="56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005EB8"/>
                  </a:solidFill>
                </a:endParaRPr>
              </a:p>
            </p:txBody>
          </p:sp>
        </p:grpSp>
        <p:sp>
          <p:nvSpPr>
            <p:cNvPr id="25" name="TextBox 24"/>
            <p:cNvSpPr txBox="1"/>
            <p:nvPr userDrawn="1"/>
          </p:nvSpPr>
          <p:spPr>
            <a:xfrm rot="16200000">
              <a:off x="8191735" y="250332"/>
              <a:ext cx="563729" cy="1355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510" dirty="0">
                  <a:solidFill>
                    <a:srgbClr val="FFFFFF"/>
                  </a:solidFill>
                </a:rPr>
                <a:t>strictly</a:t>
              </a:r>
            </a:p>
          </p:txBody>
        </p:sp>
        <p:sp>
          <p:nvSpPr>
            <p:cNvPr id="26" name="TextBox 25"/>
            <p:cNvSpPr txBox="1"/>
            <p:nvPr userDrawn="1"/>
          </p:nvSpPr>
          <p:spPr>
            <a:xfrm>
              <a:off x="8410803" y="506408"/>
              <a:ext cx="851853" cy="19217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580" dirty="0">
                  <a:solidFill>
                    <a:srgbClr val="FFFFFF"/>
                  </a:solidFill>
                </a:rPr>
                <a:t>CONFIDENTIAL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4540025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-branding divider blue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2"/>
          <p:cNvSpPr>
            <a:spLocks noGrp="1"/>
          </p:cNvSpPr>
          <p:nvPr>
            <p:ph type="body" idx="1" hasCustomPrompt="1"/>
          </p:nvPr>
        </p:nvSpPr>
        <p:spPr>
          <a:xfrm>
            <a:off x="3232433" y="1361855"/>
            <a:ext cx="7397074" cy="1946285"/>
          </a:xfrm>
        </p:spPr>
        <p:txBody>
          <a:bodyPr anchor="t">
            <a:normAutofit/>
          </a:bodyPr>
          <a:lstStyle>
            <a:lvl1pPr marL="0" indent="0">
              <a:buNone/>
              <a:defRPr sz="2800" baseline="0">
                <a:solidFill>
                  <a:schemeClr val="bg1"/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GB" noProof="0" smtClean="0"/>
              <a:t>Divider title here</a:t>
            </a:r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44728" y="627002"/>
            <a:ext cx="1746418" cy="1287035"/>
          </a:xfrm>
        </p:spPr>
        <p:txBody>
          <a:bodyPr anchor="t">
            <a:normAutofit/>
          </a:bodyPr>
          <a:lstStyle>
            <a:lvl1pPr algn="r">
              <a:defRPr sz="7200" b="0" cap="all">
                <a:solidFill>
                  <a:schemeClr val="tx2"/>
                </a:solidFill>
              </a:defRPr>
            </a:lvl1pPr>
          </a:lstStyle>
          <a:p>
            <a:r>
              <a:rPr lang="en-GB" noProof="0" smtClean="0"/>
              <a:t>1</a:t>
            </a:r>
            <a:endParaRPr lang="en-GB" noProof="0"/>
          </a:p>
        </p:txBody>
      </p:sp>
      <p:cxnSp>
        <p:nvCxnSpPr>
          <p:cNvPr id="12" name="Conector recto 12"/>
          <p:cNvCxnSpPr/>
          <p:nvPr userDrawn="1"/>
        </p:nvCxnSpPr>
        <p:spPr>
          <a:xfrm flipH="1">
            <a:off x="1674064" y="1516324"/>
            <a:ext cx="1512464" cy="0"/>
          </a:xfrm>
          <a:prstGeom prst="line">
            <a:avLst/>
          </a:prstGeom>
          <a:ln w="12700" cmpd="sng">
            <a:solidFill>
              <a:schemeClr val="tx2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8" name="Conector recto 8"/>
          <p:cNvCxnSpPr/>
          <p:nvPr userDrawn="1"/>
        </p:nvCxnSpPr>
        <p:spPr>
          <a:xfrm flipV="1">
            <a:off x="8989232" y="6029764"/>
            <a:ext cx="0" cy="290960"/>
          </a:xfrm>
          <a:prstGeom prst="line">
            <a:avLst/>
          </a:prstGeom>
          <a:ln w="12700" cmpd="sng">
            <a:solidFill>
              <a:schemeClr val="bg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9" name="Picture Placeholder 4"/>
          <p:cNvSpPr>
            <a:spLocks noGrp="1"/>
          </p:cNvSpPr>
          <p:nvPr>
            <p:ph type="pic" sz="quarter" idx="11" hasCustomPrompt="1"/>
          </p:nvPr>
        </p:nvSpPr>
        <p:spPr>
          <a:xfrm>
            <a:off x="6849865" y="6029741"/>
            <a:ext cx="1723686" cy="340227"/>
          </a:xfrm>
        </p:spPr>
        <p:txBody>
          <a:bodyPr>
            <a:noAutofit/>
          </a:bodyPr>
          <a:lstStyle>
            <a:lvl1pPr marL="0" indent="0">
              <a:buNone/>
              <a:defRPr sz="900">
                <a:solidFill>
                  <a:schemeClr val="bg1"/>
                </a:solidFill>
              </a:defRPr>
            </a:lvl1pPr>
          </a:lstStyle>
          <a:p>
            <a:r>
              <a:rPr lang="en-GB" dirty="0" smtClean="0"/>
              <a:t>Co-branding logo</a:t>
            </a:r>
            <a:endParaRPr lang="en-GB" dirty="0"/>
          </a:p>
        </p:txBody>
      </p:sp>
      <p:pic>
        <p:nvPicPr>
          <p:cNvPr id="10" name="Imagen 8" descr="logo AMa.wmf"/>
          <p:cNvPicPr>
            <a:picLocks noChangeAspect="1"/>
          </p:cNvPicPr>
          <p:nvPr userDrawn="1"/>
        </p:nvPicPr>
        <p:blipFill>
          <a:blip r:embed="rId2" cstate="email">
            <a:alphaModFix/>
            <a:lum bright="100000" contrast="-100000"/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310184" y="6142588"/>
            <a:ext cx="1624293" cy="159340"/>
          </a:xfrm>
          <a:prstGeom prst="rect">
            <a:avLst/>
          </a:prstGeom>
        </p:spPr>
      </p:pic>
      <p:grpSp>
        <p:nvGrpSpPr>
          <p:cNvPr id="25" name="Group 24"/>
          <p:cNvGrpSpPr/>
          <p:nvPr userDrawn="1"/>
        </p:nvGrpSpPr>
        <p:grpSpPr>
          <a:xfrm>
            <a:off x="10591921" y="34260"/>
            <a:ext cx="1079675" cy="625849"/>
            <a:chOff x="8405820" y="36245"/>
            <a:chExt cx="856836" cy="662339"/>
          </a:xfrm>
        </p:grpSpPr>
        <p:grpSp>
          <p:nvGrpSpPr>
            <p:cNvPr id="26" name="Group 25"/>
            <p:cNvGrpSpPr/>
            <p:nvPr userDrawn="1"/>
          </p:nvGrpSpPr>
          <p:grpSpPr>
            <a:xfrm>
              <a:off x="8545513" y="36245"/>
              <a:ext cx="489905" cy="495602"/>
              <a:chOff x="7818438" y="101600"/>
              <a:chExt cx="546100" cy="552450"/>
            </a:xfrm>
          </p:grpSpPr>
          <p:sp>
            <p:nvSpPr>
              <p:cNvPr id="29" name="Freeform 5"/>
              <p:cNvSpPr>
                <a:spLocks noEditPoints="1"/>
              </p:cNvSpPr>
              <p:nvPr userDrawn="1"/>
            </p:nvSpPr>
            <p:spPr bwMode="auto">
              <a:xfrm>
                <a:off x="7818438" y="200025"/>
                <a:ext cx="546100" cy="454025"/>
              </a:xfrm>
              <a:custGeom>
                <a:avLst/>
                <a:gdLst>
                  <a:gd name="T0" fmla="*/ 56 w 344"/>
                  <a:gd name="T1" fmla="*/ 0 h 286"/>
                  <a:gd name="T2" fmla="*/ 44 w 344"/>
                  <a:gd name="T3" fmla="*/ 2 h 286"/>
                  <a:gd name="T4" fmla="*/ 24 w 344"/>
                  <a:gd name="T5" fmla="*/ 10 h 286"/>
                  <a:gd name="T6" fmla="*/ 10 w 344"/>
                  <a:gd name="T7" fmla="*/ 26 h 286"/>
                  <a:gd name="T8" fmla="*/ 2 w 344"/>
                  <a:gd name="T9" fmla="*/ 46 h 286"/>
                  <a:gd name="T10" fmla="*/ 0 w 344"/>
                  <a:gd name="T11" fmla="*/ 230 h 286"/>
                  <a:gd name="T12" fmla="*/ 2 w 344"/>
                  <a:gd name="T13" fmla="*/ 242 h 286"/>
                  <a:gd name="T14" fmla="*/ 10 w 344"/>
                  <a:gd name="T15" fmla="*/ 262 h 286"/>
                  <a:gd name="T16" fmla="*/ 24 w 344"/>
                  <a:gd name="T17" fmla="*/ 278 h 286"/>
                  <a:gd name="T18" fmla="*/ 44 w 344"/>
                  <a:gd name="T19" fmla="*/ 286 h 286"/>
                  <a:gd name="T20" fmla="*/ 288 w 344"/>
                  <a:gd name="T21" fmla="*/ 286 h 286"/>
                  <a:gd name="T22" fmla="*/ 300 w 344"/>
                  <a:gd name="T23" fmla="*/ 286 h 286"/>
                  <a:gd name="T24" fmla="*/ 320 w 344"/>
                  <a:gd name="T25" fmla="*/ 278 h 286"/>
                  <a:gd name="T26" fmla="*/ 334 w 344"/>
                  <a:gd name="T27" fmla="*/ 262 h 286"/>
                  <a:gd name="T28" fmla="*/ 344 w 344"/>
                  <a:gd name="T29" fmla="*/ 242 h 286"/>
                  <a:gd name="T30" fmla="*/ 344 w 344"/>
                  <a:gd name="T31" fmla="*/ 58 h 286"/>
                  <a:gd name="T32" fmla="*/ 344 w 344"/>
                  <a:gd name="T33" fmla="*/ 46 h 286"/>
                  <a:gd name="T34" fmla="*/ 334 w 344"/>
                  <a:gd name="T35" fmla="*/ 26 h 286"/>
                  <a:gd name="T36" fmla="*/ 320 w 344"/>
                  <a:gd name="T37" fmla="*/ 10 h 286"/>
                  <a:gd name="T38" fmla="*/ 300 w 344"/>
                  <a:gd name="T39" fmla="*/ 2 h 286"/>
                  <a:gd name="T40" fmla="*/ 288 w 344"/>
                  <a:gd name="T41" fmla="*/ 0 h 286"/>
                  <a:gd name="T42" fmla="*/ 148 w 344"/>
                  <a:gd name="T43" fmla="*/ 142 h 286"/>
                  <a:gd name="T44" fmla="*/ 144 w 344"/>
                  <a:gd name="T45" fmla="*/ 136 h 286"/>
                  <a:gd name="T46" fmla="*/ 136 w 344"/>
                  <a:gd name="T47" fmla="*/ 122 h 286"/>
                  <a:gd name="T48" fmla="*/ 134 w 344"/>
                  <a:gd name="T49" fmla="*/ 112 h 286"/>
                  <a:gd name="T50" fmla="*/ 138 w 344"/>
                  <a:gd name="T51" fmla="*/ 98 h 286"/>
                  <a:gd name="T52" fmla="*/ 146 w 344"/>
                  <a:gd name="T53" fmla="*/ 88 h 286"/>
                  <a:gd name="T54" fmla="*/ 158 w 344"/>
                  <a:gd name="T55" fmla="*/ 80 h 286"/>
                  <a:gd name="T56" fmla="*/ 172 w 344"/>
                  <a:gd name="T57" fmla="*/ 76 h 286"/>
                  <a:gd name="T58" fmla="*/ 178 w 344"/>
                  <a:gd name="T59" fmla="*/ 78 h 286"/>
                  <a:gd name="T60" fmla="*/ 192 w 344"/>
                  <a:gd name="T61" fmla="*/ 82 h 286"/>
                  <a:gd name="T62" fmla="*/ 202 w 344"/>
                  <a:gd name="T63" fmla="*/ 92 h 286"/>
                  <a:gd name="T64" fmla="*/ 208 w 344"/>
                  <a:gd name="T65" fmla="*/ 106 h 286"/>
                  <a:gd name="T66" fmla="*/ 208 w 344"/>
                  <a:gd name="T67" fmla="*/ 112 h 286"/>
                  <a:gd name="T68" fmla="*/ 204 w 344"/>
                  <a:gd name="T69" fmla="*/ 128 h 286"/>
                  <a:gd name="T70" fmla="*/ 196 w 344"/>
                  <a:gd name="T71" fmla="*/ 140 h 286"/>
                  <a:gd name="T72" fmla="*/ 126 w 344"/>
                  <a:gd name="T73" fmla="*/ 228 h 2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44" h="286">
                    <a:moveTo>
                      <a:pt x="288" y="0"/>
                    </a:moveTo>
                    <a:lnTo>
                      <a:pt x="56" y="0"/>
                    </a:lnTo>
                    <a:lnTo>
                      <a:pt x="56" y="0"/>
                    </a:lnTo>
                    <a:lnTo>
                      <a:pt x="44" y="2"/>
                    </a:lnTo>
                    <a:lnTo>
                      <a:pt x="34" y="6"/>
                    </a:lnTo>
                    <a:lnTo>
                      <a:pt x="24" y="10"/>
                    </a:lnTo>
                    <a:lnTo>
                      <a:pt x="16" y="18"/>
                    </a:lnTo>
                    <a:lnTo>
                      <a:pt x="10" y="26"/>
                    </a:lnTo>
                    <a:lnTo>
                      <a:pt x="4" y="36"/>
                    </a:lnTo>
                    <a:lnTo>
                      <a:pt x="2" y="46"/>
                    </a:lnTo>
                    <a:lnTo>
                      <a:pt x="0" y="58"/>
                    </a:lnTo>
                    <a:lnTo>
                      <a:pt x="0" y="230"/>
                    </a:lnTo>
                    <a:lnTo>
                      <a:pt x="0" y="230"/>
                    </a:lnTo>
                    <a:lnTo>
                      <a:pt x="2" y="242"/>
                    </a:lnTo>
                    <a:lnTo>
                      <a:pt x="4" y="252"/>
                    </a:lnTo>
                    <a:lnTo>
                      <a:pt x="10" y="262"/>
                    </a:lnTo>
                    <a:lnTo>
                      <a:pt x="16" y="270"/>
                    </a:lnTo>
                    <a:lnTo>
                      <a:pt x="24" y="278"/>
                    </a:lnTo>
                    <a:lnTo>
                      <a:pt x="34" y="282"/>
                    </a:lnTo>
                    <a:lnTo>
                      <a:pt x="44" y="286"/>
                    </a:lnTo>
                    <a:lnTo>
                      <a:pt x="56" y="286"/>
                    </a:lnTo>
                    <a:lnTo>
                      <a:pt x="288" y="286"/>
                    </a:lnTo>
                    <a:lnTo>
                      <a:pt x="288" y="286"/>
                    </a:lnTo>
                    <a:lnTo>
                      <a:pt x="300" y="286"/>
                    </a:lnTo>
                    <a:lnTo>
                      <a:pt x="310" y="282"/>
                    </a:lnTo>
                    <a:lnTo>
                      <a:pt x="320" y="278"/>
                    </a:lnTo>
                    <a:lnTo>
                      <a:pt x="328" y="270"/>
                    </a:lnTo>
                    <a:lnTo>
                      <a:pt x="334" y="262"/>
                    </a:lnTo>
                    <a:lnTo>
                      <a:pt x="340" y="252"/>
                    </a:lnTo>
                    <a:lnTo>
                      <a:pt x="344" y="242"/>
                    </a:lnTo>
                    <a:lnTo>
                      <a:pt x="344" y="230"/>
                    </a:lnTo>
                    <a:lnTo>
                      <a:pt x="344" y="58"/>
                    </a:lnTo>
                    <a:lnTo>
                      <a:pt x="344" y="58"/>
                    </a:lnTo>
                    <a:lnTo>
                      <a:pt x="344" y="46"/>
                    </a:lnTo>
                    <a:lnTo>
                      <a:pt x="340" y="36"/>
                    </a:lnTo>
                    <a:lnTo>
                      <a:pt x="334" y="26"/>
                    </a:lnTo>
                    <a:lnTo>
                      <a:pt x="328" y="18"/>
                    </a:lnTo>
                    <a:lnTo>
                      <a:pt x="320" y="10"/>
                    </a:lnTo>
                    <a:lnTo>
                      <a:pt x="310" y="6"/>
                    </a:lnTo>
                    <a:lnTo>
                      <a:pt x="300" y="2"/>
                    </a:lnTo>
                    <a:lnTo>
                      <a:pt x="288" y="0"/>
                    </a:lnTo>
                    <a:lnTo>
                      <a:pt x="288" y="0"/>
                    </a:lnTo>
                    <a:close/>
                    <a:moveTo>
                      <a:pt x="126" y="228"/>
                    </a:moveTo>
                    <a:lnTo>
                      <a:pt x="148" y="142"/>
                    </a:lnTo>
                    <a:lnTo>
                      <a:pt x="148" y="142"/>
                    </a:lnTo>
                    <a:lnTo>
                      <a:pt x="144" y="136"/>
                    </a:lnTo>
                    <a:lnTo>
                      <a:pt x="138" y="130"/>
                    </a:lnTo>
                    <a:lnTo>
                      <a:pt x="136" y="122"/>
                    </a:lnTo>
                    <a:lnTo>
                      <a:pt x="134" y="112"/>
                    </a:lnTo>
                    <a:lnTo>
                      <a:pt x="134" y="112"/>
                    </a:lnTo>
                    <a:lnTo>
                      <a:pt x="136" y="106"/>
                    </a:lnTo>
                    <a:lnTo>
                      <a:pt x="138" y="98"/>
                    </a:lnTo>
                    <a:lnTo>
                      <a:pt x="142" y="92"/>
                    </a:lnTo>
                    <a:lnTo>
                      <a:pt x="146" y="88"/>
                    </a:lnTo>
                    <a:lnTo>
                      <a:pt x="152" y="82"/>
                    </a:lnTo>
                    <a:lnTo>
                      <a:pt x="158" y="80"/>
                    </a:lnTo>
                    <a:lnTo>
                      <a:pt x="164" y="78"/>
                    </a:lnTo>
                    <a:lnTo>
                      <a:pt x="172" y="76"/>
                    </a:lnTo>
                    <a:lnTo>
                      <a:pt x="172" y="76"/>
                    </a:lnTo>
                    <a:lnTo>
                      <a:pt x="178" y="78"/>
                    </a:lnTo>
                    <a:lnTo>
                      <a:pt x="186" y="80"/>
                    </a:lnTo>
                    <a:lnTo>
                      <a:pt x="192" y="82"/>
                    </a:lnTo>
                    <a:lnTo>
                      <a:pt x="198" y="88"/>
                    </a:lnTo>
                    <a:lnTo>
                      <a:pt x="202" y="92"/>
                    </a:lnTo>
                    <a:lnTo>
                      <a:pt x="204" y="98"/>
                    </a:lnTo>
                    <a:lnTo>
                      <a:pt x="208" y="106"/>
                    </a:lnTo>
                    <a:lnTo>
                      <a:pt x="208" y="112"/>
                    </a:lnTo>
                    <a:lnTo>
                      <a:pt x="208" y="112"/>
                    </a:lnTo>
                    <a:lnTo>
                      <a:pt x="206" y="120"/>
                    </a:lnTo>
                    <a:lnTo>
                      <a:pt x="204" y="128"/>
                    </a:lnTo>
                    <a:lnTo>
                      <a:pt x="200" y="134"/>
                    </a:lnTo>
                    <a:lnTo>
                      <a:pt x="196" y="140"/>
                    </a:lnTo>
                    <a:lnTo>
                      <a:pt x="220" y="228"/>
                    </a:lnTo>
                    <a:lnTo>
                      <a:pt x="126" y="228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005EB8"/>
                  </a:solidFill>
                </a:endParaRPr>
              </a:p>
            </p:txBody>
          </p:sp>
          <p:sp>
            <p:nvSpPr>
              <p:cNvPr id="30" name="Freeform 6"/>
              <p:cNvSpPr>
                <a:spLocks/>
              </p:cNvSpPr>
              <p:nvPr userDrawn="1"/>
            </p:nvSpPr>
            <p:spPr bwMode="auto">
              <a:xfrm>
                <a:off x="7961313" y="101600"/>
                <a:ext cx="260350" cy="88900"/>
              </a:xfrm>
              <a:custGeom>
                <a:avLst/>
                <a:gdLst>
                  <a:gd name="T0" fmla="*/ 20 w 164"/>
                  <a:gd name="T1" fmla="*/ 56 h 56"/>
                  <a:gd name="T2" fmla="*/ 20 w 164"/>
                  <a:gd name="T3" fmla="*/ 56 h 56"/>
                  <a:gd name="T4" fmla="*/ 22 w 164"/>
                  <a:gd name="T5" fmla="*/ 46 h 56"/>
                  <a:gd name="T6" fmla="*/ 26 w 164"/>
                  <a:gd name="T7" fmla="*/ 36 h 56"/>
                  <a:gd name="T8" fmla="*/ 30 w 164"/>
                  <a:gd name="T9" fmla="*/ 30 h 56"/>
                  <a:gd name="T10" fmla="*/ 36 w 164"/>
                  <a:gd name="T11" fmla="*/ 26 h 56"/>
                  <a:gd name="T12" fmla="*/ 42 w 164"/>
                  <a:gd name="T13" fmla="*/ 22 h 56"/>
                  <a:gd name="T14" fmla="*/ 54 w 164"/>
                  <a:gd name="T15" fmla="*/ 20 h 56"/>
                  <a:gd name="T16" fmla="*/ 82 w 164"/>
                  <a:gd name="T17" fmla="*/ 20 h 56"/>
                  <a:gd name="T18" fmla="*/ 82 w 164"/>
                  <a:gd name="T19" fmla="*/ 20 h 56"/>
                  <a:gd name="T20" fmla="*/ 112 w 164"/>
                  <a:gd name="T21" fmla="*/ 20 h 56"/>
                  <a:gd name="T22" fmla="*/ 122 w 164"/>
                  <a:gd name="T23" fmla="*/ 22 h 56"/>
                  <a:gd name="T24" fmla="*/ 130 w 164"/>
                  <a:gd name="T25" fmla="*/ 26 h 56"/>
                  <a:gd name="T26" fmla="*/ 136 w 164"/>
                  <a:gd name="T27" fmla="*/ 30 h 56"/>
                  <a:gd name="T28" fmla="*/ 140 w 164"/>
                  <a:gd name="T29" fmla="*/ 36 h 56"/>
                  <a:gd name="T30" fmla="*/ 142 w 164"/>
                  <a:gd name="T31" fmla="*/ 46 h 56"/>
                  <a:gd name="T32" fmla="*/ 144 w 164"/>
                  <a:gd name="T33" fmla="*/ 56 h 56"/>
                  <a:gd name="T34" fmla="*/ 164 w 164"/>
                  <a:gd name="T35" fmla="*/ 56 h 56"/>
                  <a:gd name="T36" fmla="*/ 164 w 164"/>
                  <a:gd name="T37" fmla="*/ 56 h 56"/>
                  <a:gd name="T38" fmla="*/ 162 w 164"/>
                  <a:gd name="T39" fmla="*/ 38 h 56"/>
                  <a:gd name="T40" fmla="*/ 156 w 164"/>
                  <a:gd name="T41" fmla="*/ 24 h 56"/>
                  <a:gd name="T42" fmla="*/ 148 w 164"/>
                  <a:gd name="T43" fmla="*/ 14 h 56"/>
                  <a:gd name="T44" fmla="*/ 138 w 164"/>
                  <a:gd name="T45" fmla="*/ 6 h 56"/>
                  <a:gd name="T46" fmla="*/ 126 w 164"/>
                  <a:gd name="T47" fmla="*/ 2 h 56"/>
                  <a:gd name="T48" fmla="*/ 112 w 164"/>
                  <a:gd name="T49" fmla="*/ 0 h 56"/>
                  <a:gd name="T50" fmla="*/ 82 w 164"/>
                  <a:gd name="T51" fmla="*/ 0 h 56"/>
                  <a:gd name="T52" fmla="*/ 82 w 164"/>
                  <a:gd name="T53" fmla="*/ 0 h 56"/>
                  <a:gd name="T54" fmla="*/ 52 w 164"/>
                  <a:gd name="T55" fmla="*/ 0 h 56"/>
                  <a:gd name="T56" fmla="*/ 38 w 164"/>
                  <a:gd name="T57" fmla="*/ 2 h 56"/>
                  <a:gd name="T58" fmla="*/ 26 w 164"/>
                  <a:gd name="T59" fmla="*/ 6 h 56"/>
                  <a:gd name="T60" fmla="*/ 16 w 164"/>
                  <a:gd name="T61" fmla="*/ 14 h 56"/>
                  <a:gd name="T62" fmla="*/ 8 w 164"/>
                  <a:gd name="T63" fmla="*/ 24 h 56"/>
                  <a:gd name="T64" fmla="*/ 2 w 164"/>
                  <a:gd name="T65" fmla="*/ 38 h 56"/>
                  <a:gd name="T66" fmla="*/ 0 w 164"/>
                  <a:gd name="T67" fmla="*/ 56 h 56"/>
                  <a:gd name="T68" fmla="*/ 20 w 164"/>
                  <a:gd name="T69" fmla="*/ 5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64" h="56">
                    <a:moveTo>
                      <a:pt x="20" y="56"/>
                    </a:moveTo>
                    <a:lnTo>
                      <a:pt x="20" y="56"/>
                    </a:lnTo>
                    <a:lnTo>
                      <a:pt x="22" y="46"/>
                    </a:lnTo>
                    <a:lnTo>
                      <a:pt x="26" y="36"/>
                    </a:lnTo>
                    <a:lnTo>
                      <a:pt x="30" y="30"/>
                    </a:lnTo>
                    <a:lnTo>
                      <a:pt x="36" y="26"/>
                    </a:lnTo>
                    <a:lnTo>
                      <a:pt x="42" y="22"/>
                    </a:lnTo>
                    <a:lnTo>
                      <a:pt x="54" y="20"/>
                    </a:lnTo>
                    <a:lnTo>
                      <a:pt x="82" y="20"/>
                    </a:lnTo>
                    <a:lnTo>
                      <a:pt x="82" y="20"/>
                    </a:lnTo>
                    <a:lnTo>
                      <a:pt x="112" y="20"/>
                    </a:lnTo>
                    <a:lnTo>
                      <a:pt x="122" y="22"/>
                    </a:lnTo>
                    <a:lnTo>
                      <a:pt x="130" y="26"/>
                    </a:lnTo>
                    <a:lnTo>
                      <a:pt x="136" y="30"/>
                    </a:lnTo>
                    <a:lnTo>
                      <a:pt x="140" y="36"/>
                    </a:lnTo>
                    <a:lnTo>
                      <a:pt x="142" y="46"/>
                    </a:lnTo>
                    <a:lnTo>
                      <a:pt x="144" y="56"/>
                    </a:lnTo>
                    <a:lnTo>
                      <a:pt x="164" y="56"/>
                    </a:lnTo>
                    <a:lnTo>
                      <a:pt x="164" y="56"/>
                    </a:lnTo>
                    <a:lnTo>
                      <a:pt x="162" y="38"/>
                    </a:lnTo>
                    <a:lnTo>
                      <a:pt x="156" y="24"/>
                    </a:lnTo>
                    <a:lnTo>
                      <a:pt x="148" y="14"/>
                    </a:lnTo>
                    <a:lnTo>
                      <a:pt x="138" y="6"/>
                    </a:lnTo>
                    <a:lnTo>
                      <a:pt x="126" y="2"/>
                    </a:lnTo>
                    <a:lnTo>
                      <a:pt x="112" y="0"/>
                    </a:lnTo>
                    <a:lnTo>
                      <a:pt x="82" y="0"/>
                    </a:lnTo>
                    <a:lnTo>
                      <a:pt x="82" y="0"/>
                    </a:lnTo>
                    <a:lnTo>
                      <a:pt x="52" y="0"/>
                    </a:lnTo>
                    <a:lnTo>
                      <a:pt x="38" y="2"/>
                    </a:lnTo>
                    <a:lnTo>
                      <a:pt x="26" y="6"/>
                    </a:lnTo>
                    <a:lnTo>
                      <a:pt x="16" y="14"/>
                    </a:lnTo>
                    <a:lnTo>
                      <a:pt x="8" y="24"/>
                    </a:lnTo>
                    <a:lnTo>
                      <a:pt x="2" y="38"/>
                    </a:lnTo>
                    <a:lnTo>
                      <a:pt x="0" y="56"/>
                    </a:lnTo>
                    <a:lnTo>
                      <a:pt x="20" y="56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005EB8"/>
                  </a:solidFill>
                </a:endParaRPr>
              </a:p>
            </p:txBody>
          </p:sp>
        </p:grpSp>
        <p:sp>
          <p:nvSpPr>
            <p:cNvPr id="27" name="TextBox 26"/>
            <p:cNvSpPr txBox="1"/>
            <p:nvPr userDrawn="1"/>
          </p:nvSpPr>
          <p:spPr>
            <a:xfrm rot="16200000">
              <a:off x="8191735" y="250332"/>
              <a:ext cx="563729" cy="1355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510" dirty="0">
                  <a:solidFill>
                    <a:srgbClr val="FFFFFF"/>
                  </a:solidFill>
                </a:rPr>
                <a:t>strictly</a:t>
              </a:r>
            </a:p>
          </p:txBody>
        </p:sp>
        <p:sp>
          <p:nvSpPr>
            <p:cNvPr id="28" name="TextBox 27"/>
            <p:cNvSpPr txBox="1"/>
            <p:nvPr userDrawn="1"/>
          </p:nvSpPr>
          <p:spPr>
            <a:xfrm>
              <a:off x="8410803" y="506408"/>
              <a:ext cx="851853" cy="19217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580" dirty="0">
                  <a:solidFill>
                    <a:srgbClr val="FFFFFF"/>
                  </a:solidFill>
                </a:rPr>
                <a:t>CONFIDENTIAL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52500069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vider - light blue"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2"/>
          <p:cNvSpPr>
            <a:spLocks noGrp="1"/>
          </p:cNvSpPr>
          <p:nvPr>
            <p:ph type="body" idx="1" hasCustomPrompt="1"/>
          </p:nvPr>
        </p:nvSpPr>
        <p:spPr>
          <a:xfrm>
            <a:off x="3232433" y="1361855"/>
            <a:ext cx="7397074" cy="1946285"/>
          </a:xfrm>
        </p:spPr>
        <p:txBody>
          <a:bodyPr anchor="t">
            <a:normAutofit/>
          </a:bodyPr>
          <a:lstStyle>
            <a:lvl1pPr marL="0" indent="0">
              <a:buNone/>
              <a:defRPr sz="2800" baseline="0">
                <a:solidFill>
                  <a:schemeClr val="bg1"/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GB" noProof="0" dirty="0" smtClean="0"/>
              <a:t>Divider title here</a:t>
            </a:r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44728" y="627002"/>
            <a:ext cx="1746418" cy="1287035"/>
          </a:xfrm>
        </p:spPr>
        <p:txBody>
          <a:bodyPr anchor="t">
            <a:normAutofit/>
          </a:bodyPr>
          <a:lstStyle>
            <a:lvl1pPr algn="r">
              <a:defRPr sz="7200" b="0" cap="all">
                <a:solidFill>
                  <a:schemeClr val="tx1"/>
                </a:solidFill>
              </a:defRPr>
            </a:lvl1pPr>
          </a:lstStyle>
          <a:p>
            <a:r>
              <a:rPr lang="en-GB" noProof="0" dirty="0" smtClean="0"/>
              <a:t>1</a:t>
            </a:r>
            <a:endParaRPr lang="en-GB" noProof="0" dirty="0"/>
          </a:p>
        </p:txBody>
      </p:sp>
      <p:cxnSp>
        <p:nvCxnSpPr>
          <p:cNvPr id="12" name="Conector recto 12"/>
          <p:cNvCxnSpPr/>
          <p:nvPr userDrawn="1"/>
        </p:nvCxnSpPr>
        <p:spPr>
          <a:xfrm flipH="1">
            <a:off x="1674064" y="1516324"/>
            <a:ext cx="1512464" cy="0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5" name="AutoShape 3"/>
          <p:cNvSpPr>
            <a:spLocks noChangeAspect="1" noChangeArrowheads="1" noTextEdit="1"/>
          </p:cNvSpPr>
          <p:nvPr userDrawn="1"/>
        </p:nvSpPr>
        <p:spPr bwMode="auto">
          <a:xfrm>
            <a:off x="9299679" y="5961172"/>
            <a:ext cx="1624293" cy="16050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rgbClr val="005EB8"/>
              </a:solidFill>
            </a:endParaRPr>
          </a:p>
        </p:txBody>
      </p:sp>
      <p:sp>
        <p:nvSpPr>
          <p:cNvPr id="7" name="Freeform 6"/>
          <p:cNvSpPr>
            <a:spLocks/>
          </p:cNvSpPr>
          <p:nvPr userDrawn="1"/>
        </p:nvSpPr>
        <p:spPr bwMode="auto">
          <a:xfrm>
            <a:off x="10321860" y="5961172"/>
            <a:ext cx="152027" cy="160505"/>
          </a:xfrm>
          <a:custGeom>
            <a:avLst/>
            <a:gdLst>
              <a:gd name="T0" fmla="*/ 0 w 305"/>
              <a:gd name="T1" fmla="*/ 407 h 428"/>
              <a:gd name="T2" fmla="*/ 0 w 305"/>
              <a:gd name="T3" fmla="*/ 407 h 428"/>
              <a:gd name="T4" fmla="*/ 13 w 305"/>
              <a:gd name="T5" fmla="*/ 411 h 428"/>
              <a:gd name="T6" fmla="*/ 47 w 305"/>
              <a:gd name="T7" fmla="*/ 418 h 428"/>
              <a:gd name="T8" fmla="*/ 71 w 305"/>
              <a:gd name="T9" fmla="*/ 421 h 428"/>
              <a:gd name="T10" fmla="*/ 98 w 305"/>
              <a:gd name="T11" fmla="*/ 425 h 428"/>
              <a:gd name="T12" fmla="*/ 129 w 305"/>
              <a:gd name="T13" fmla="*/ 427 h 428"/>
              <a:gd name="T14" fmla="*/ 163 w 305"/>
              <a:gd name="T15" fmla="*/ 428 h 428"/>
              <a:gd name="T16" fmla="*/ 163 w 305"/>
              <a:gd name="T17" fmla="*/ 428 h 428"/>
              <a:gd name="T18" fmla="*/ 197 w 305"/>
              <a:gd name="T19" fmla="*/ 427 h 428"/>
              <a:gd name="T20" fmla="*/ 226 w 305"/>
              <a:gd name="T21" fmla="*/ 426 h 428"/>
              <a:gd name="T22" fmla="*/ 251 w 305"/>
              <a:gd name="T23" fmla="*/ 424 h 428"/>
              <a:gd name="T24" fmla="*/ 270 w 305"/>
              <a:gd name="T25" fmla="*/ 422 h 428"/>
              <a:gd name="T26" fmla="*/ 297 w 305"/>
              <a:gd name="T27" fmla="*/ 419 h 428"/>
              <a:gd name="T28" fmla="*/ 305 w 305"/>
              <a:gd name="T29" fmla="*/ 417 h 428"/>
              <a:gd name="T30" fmla="*/ 305 w 305"/>
              <a:gd name="T31" fmla="*/ 346 h 428"/>
              <a:gd name="T32" fmla="*/ 305 w 305"/>
              <a:gd name="T33" fmla="*/ 346 h 428"/>
              <a:gd name="T34" fmla="*/ 297 w 305"/>
              <a:gd name="T35" fmla="*/ 347 h 428"/>
              <a:gd name="T36" fmla="*/ 272 w 305"/>
              <a:gd name="T37" fmla="*/ 351 h 428"/>
              <a:gd name="T38" fmla="*/ 235 w 305"/>
              <a:gd name="T39" fmla="*/ 354 h 428"/>
              <a:gd name="T40" fmla="*/ 213 w 305"/>
              <a:gd name="T41" fmla="*/ 355 h 428"/>
              <a:gd name="T42" fmla="*/ 188 w 305"/>
              <a:gd name="T43" fmla="*/ 355 h 428"/>
              <a:gd name="T44" fmla="*/ 188 w 305"/>
              <a:gd name="T45" fmla="*/ 355 h 428"/>
              <a:gd name="T46" fmla="*/ 167 w 305"/>
              <a:gd name="T47" fmla="*/ 355 h 428"/>
              <a:gd name="T48" fmla="*/ 149 w 305"/>
              <a:gd name="T49" fmla="*/ 354 h 428"/>
              <a:gd name="T50" fmla="*/ 118 w 305"/>
              <a:gd name="T51" fmla="*/ 351 h 428"/>
              <a:gd name="T52" fmla="*/ 99 w 305"/>
              <a:gd name="T53" fmla="*/ 349 h 428"/>
              <a:gd name="T54" fmla="*/ 92 w 305"/>
              <a:gd name="T55" fmla="*/ 348 h 428"/>
              <a:gd name="T56" fmla="*/ 92 w 305"/>
              <a:gd name="T57" fmla="*/ 247 h 428"/>
              <a:gd name="T58" fmla="*/ 276 w 305"/>
              <a:gd name="T59" fmla="*/ 247 h 428"/>
              <a:gd name="T60" fmla="*/ 276 w 305"/>
              <a:gd name="T61" fmla="*/ 175 h 428"/>
              <a:gd name="T62" fmla="*/ 92 w 305"/>
              <a:gd name="T63" fmla="*/ 175 h 428"/>
              <a:gd name="T64" fmla="*/ 92 w 305"/>
              <a:gd name="T65" fmla="*/ 79 h 428"/>
              <a:gd name="T66" fmla="*/ 92 w 305"/>
              <a:gd name="T67" fmla="*/ 79 h 428"/>
              <a:gd name="T68" fmla="*/ 99 w 305"/>
              <a:gd name="T69" fmla="*/ 78 h 428"/>
              <a:gd name="T70" fmla="*/ 117 w 305"/>
              <a:gd name="T71" fmla="*/ 76 h 428"/>
              <a:gd name="T72" fmla="*/ 145 w 305"/>
              <a:gd name="T73" fmla="*/ 74 h 428"/>
              <a:gd name="T74" fmla="*/ 182 w 305"/>
              <a:gd name="T75" fmla="*/ 73 h 428"/>
              <a:gd name="T76" fmla="*/ 182 w 305"/>
              <a:gd name="T77" fmla="*/ 73 h 428"/>
              <a:gd name="T78" fmla="*/ 205 w 305"/>
              <a:gd name="T79" fmla="*/ 73 h 428"/>
              <a:gd name="T80" fmla="*/ 226 w 305"/>
              <a:gd name="T81" fmla="*/ 74 h 428"/>
              <a:gd name="T82" fmla="*/ 263 w 305"/>
              <a:gd name="T83" fmla="*/ 77 h 428"/>
              <a:gd name="T84" fmla="*/ 289 w 305"/>
              <a:gd name="T85" fmla="*/ 80 h 428"/>
              <a:gd name="T86" fmla="*/ 298 w 305"/>
              <a:gd name="T87" fmla="*/ 82 h 428"/>
              <a:gd name="T88" fmla="*/ 298 w 305"/>
              <a:gd name="T89" fmla="*/ 10 h 428"/>
              <a:gd name="T90" fmla="*/ 298 w 305"/>
              <a:gd name="T91" fmla="*/ 10 h 428"/>
              <a:gd name="T92" fmla="*/ 289 w 305"/>
              <a:gd name="T93" fmla="*/ 9 h 428"/>
              <a:gd name="T94" fmla="*/ 264 w 305"/>
              <a:gd name="T95" fmla="*/ 5 h 428"/>
              <a:gd name="T96" fmla="*/ 224 w 305"/>
              <a:gd name="T97" fmla="*/ 2 h 428"/>
              <a:gd name="T98" fmla="*/ 200 w 305"/>
              <a:gd name="T99" fmla="*/ 1 h 428"/>
              <a:gd name="T100" fmla="*/ 172 w 305"/>
              <a:gd name="T101" fmla="*/ 0 h 428"/>
              <a:gd name="T102" fmla="*/ 172 w 305"/>
              <a:gd name="T103" fmla="*/ 0 h 428"/>
              <a:gd name="T104" fmla="*/ 134 w 305"/>
              <a:gd name="T105" fmla="*/ 1 h 428"/>
              <a:gd name="T106" fmla="*/ 102 w 305"/>
              <a:gd name="T107" fmla="*/ 3 h 428"/>
              <a:gd name="T108" fmla="*/ 72 w 305"/>
              <a:gd name="T109" fmla="*/ 6 h 428"/>
              <a:gd name="T110" fmla="*/ 47 w 305"/>
              <a:gd name="T111" fmla="*/ 9 h 428"/>
              <a:gd name="T112" fmla="*/ 27 w 305"/>
              <a:gd name="T113" fmla="*/ 13 h 428"/>
              <a:gd name="T114" fmla="*/ 13 w 305"/>
              <a:gd name="T115" fmla="*/ 15 h 428"/>
              <a:gd name="T116" fmla="*/ 0 w 305"/>
              <a:gd name="T117" fmla="*/ 19 h 428"/>
              <a:gd name="T118" fmla="*/ 0 w 305"/>
              <a:gd name="T119" fmla="*/ 407 h 4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305" h="428">
                <a:moveTo>
                  <a:pt x="0" y="407"/>
                </a:moveTo>
                <a:lnTo>
                  <a:pt x="0" y="407"/>
                </a:lnTo>
                <a:lnTo>
                  <a:pt x="13" y="411"/>
                </a:lnTo>
                <a:lnTo>
                  <a:pt x="47" y="418"/>
                </a:lnTo>
                <a:lnTo>
                  <a:pt x="71" y="421"/>
                </a:lnTo>
                <a:lnTo>
                  <a:pt x="98" y="425"/>
                </a:lnTo>
                <a:lnTo>
                  <a:pt x="129" y="427"/>
                </a:lnTo>
                <a:lnTo>
                  <a:pt x="163" y="428"/>
                </a:lnTo>
                <a:lnTo>
                  <a:pt x="163" y="428"/>
                </a:lnTo>
                <a:lnTo>
                  <a:pt x="197" y="427"/>
                </a:lnTo>
                <a:lnTo>
                  <a:pt x="226" y="426"/>
                </a:lnTo>
                <a:lnTo>
                  <a:pt x="251" y="424"/>
                </a:lnTo>
                <a:lnTo>
                  <a:pt x="270" y="422"/>
                </a:lnTo>
                <a:lnTo>
                  <a:pt x="297" y="419"/>
                </a:lnTo>
                <a:lnTo>
                  <a:pt x="305" y="417"/>
                </a:lnTo>
                <a:lnTo>
                  <a:pt x="305" y="346"/>
                </a:lnTo>
                <a:lnTo>
                  <a:pt x="305" y="346"/>
                </a:lnTo>
                <a:lnTo>
                  <a:pt x="297" y="347"/>
                </a:lnTo>
                <a:lnTo>
                  <a:pt x="272" y="351"/>
                </a:lnTo>
                <a:lnTo>
                  <a:pt x="235" y="354"/>
                </a:lnTo>
                <a:lnTo>
                  <a:pt x="213" y="355"/>
                </a:lnTo>
                <a:lnTo>
                  <a:pt x="188" y="355"/>
                </a:lnTo>
                <a:lnTo>
                  <a:pt x="188" y="355"/>
                </a:lnTo>
                <a:lnTo>
                  <a:pt x="167" y="355"/>
                </a:lnTo>
                <a:lnTo>
                  <a:pt x="149" y="354"/>
                </a:lnTo>
                <a:lnTo>
                  <a:pt x="118" y="351"/>
                </a:lnTo>
                <a:lnTo>
                  <a:pt x="99" y="349"/>
                </a:lnTo>
                <a:lnTo>
                  <a:pt x="92" y="348"/>
                </a:lnTo>
                <a:lnTo>
                  <a:pt x="92" y="247"/>
                </a:lnTo>
                <a:lnTo>
                  <a:pt x="276" y="247"/>
                </a:lnTo>
                <a:lnTo>
                  <a:pt x="276" y="175"/>
                </a:lnTo>
                <a:lnTo>
                  <a:pt x="92" y="175"/>
                </a:lnTo>
                <a:lnTo>
                  <a:pt x="92" y="79"/>
                </a:lnTo>
                <a:lnTo>
                  <a:pt x="92" y="79"/>
                </a:lnTo>
                <a:lnTo>
                  <a:pt x="99" y="78"/>
                </a:lnTo>
                <a:lnTo>
                  <a:pt x="117" y="76"/>
                </a:lnTo>
                <a:lnTo>
                  <a:pt x="145" y="74"/>
                </a:lnTo>
                <a:lnTo>
                  <a:pt x="182" y="73"/>
                </a:lnTo>
                <a:lnTo>
                  <a:pt x="182" y="73"/>
                </a:lnTo>
                <a:lnTo>
                  <a:pt x="205" y="73"/>
                </a:lnTo>
                <a:lnTo>
                  <a:pt x="226" y="74"/>
                </a:lnTo>
                <a:lnTo>
                  <a:pt x="263" y="77"/>
                </a:lnTo>
                <a:lnTo>
                  <a:pt x="289" y="80"/>
                </a:lnTo>
                <a:lnTo>
                  <a:pt x="298" y="82"/>
                </a:lnTo>
                <a:lnTo>
                  <a:pt x="298" y="10"/>
                </a:lnTo>
                <a:lnTo>
                  <a:pt x="298" y="10"/>
                </a:lnTo>
                <a:lnTo>
                  <a:pt x="289" y="9"/>
                </a:lnTo>
                <a:lnTo>
                  <a:pt x="264" y="5"/>
                </a:lnTo>
                <a:lnTo>
                  <a:pt x="224" y="2"/>
                </a:lnTo>
                <a:lnTo>
                  <a:pt x="200" y="1"/>
                </a:lnTo>
                <a:lnTo>
                  <a:pt x="172" y="0"/>
                </a:lnTo>
                <a:lnTo>
                  <a:pt x="172" y="0"/>
                </a:lnTo>
                <a:lnTo>
                  <a:pt x="134" y="1"/>
                </a:lnTo>
                <a:lnTo>
                  <a:pt x="102" y="3"/>
                </a:lnTo>
                <a:lnTo>
                  <a:pt x="72" y="6"/>
                </a:lnTo>
                <a:lnTo>
                  <a:pt x="47" y="9"/>
                </a:lnTo>
                <a:lnTo>
                  <a:pt x="27" y="13"/>
                </a:lnTo>
                <a:lnTo>
                  <a:pt x="13" y="15"/>
                </a:lnTo>
                <a:lnTo>
                  <a:pt x="0" y="19"/>
                </a:lnTo>
                <a:lnTo>
                  <a:pt x="0" y="407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rgbClr val="005EB8"/>
              </a:solidFill>
            </a:endParaRPr>
          </a:p>
        </p:txBody>
      </p:sp>
      <p:sp>
        <p:nvSpPr>
          <p:cNvPr id="9" name="Freeform 8"/>
          <p:cNvSpPr>
            <a:spLocks/>
          </p:cNvSpPr>
          <p:nvPr userDrawn="1"/>
        </p:nvSpPr>
        <p:spPr bwMode="auto">
          <a:xfrm>
            <a:off x="9343689" y="6051163"/>
            <a:ext cx="86016" cy="43502"/>
          </a:xfrm>
          <a:custGeom>
            <a:avLst/>
            <a:gdLst>
              <a:gd name="T0" fmla="*/ 171 w 171"/>
              <a:gd name="T1" fmla="*/ 93 h 116"/>
              <a:gd name="T2" fmla="*/ 171 w 171"/>
              <a:gd name="T3" fmla="*/ 93 h 116"/>
              <a:gd name="T4" fmla="*/ 151 w 171"/>
              <a:gd name="T5" fmla="*/ 99 h 116"/>
              <a:gd name="T6" fmla="*/ 125 w 171"/>
              <a:gd name="T7" fmla="*/ 108 h 116"/>
              <a:gd name="T8" fmla="*/ 110 w 171"/>
              <a:gd name="T9" fmla="*/ 111 h 116"/>
              <a:gd name="T10" fmla="*/ 96 w 171"/>
              <a:gd name="T11" fmla="*/ 114 h 116"/>
              <a:gd name="T12" fmla="*/ 82 w 171"/>
              <a:gd name="T13" fmla="*/ 116 h 116"/>
              <a:gd name="T14" fmla="*/ 67 w 171"/>
              <a:gd name="T15" fmla="*/ 116 h 116"/>
              <a:gd name="T16" fmla="*/ 67 w 171"/>
              <a:gd name="T17" fmla="*/ 116 h 116"/>
              <a:gd name="T18" fmla="*/ 54 w 171"/>
              <a:gd name="T19" fmla="*/ 116 h 116"/>
              <a:gd name="T20" fmla="*/ 41 w 171"/>
              <a:gd name="T21" fmla="*/ 114 h 116"/>
              <a:gd name="T22" fmla="*/ 30 w 171"/>
              <a:gd name="T23" fmla="*/ 110 h 116"/>
              <a:gd name="T24" fmla="*/ 24 w 171"/>
              <a:gd name="T25" fmla="*/ 108 h 116"/>
              <a:gd name="T26" fmla="*/ 19 w 171"/>
              <a:gd name="T27" fmla="*/ 105 h 116"/>
              <a:gd name="T28" fmla="*/ 15 w 171"/>
              <a:gd name="T29" fmla="*/ 101 h 116"/>
              <a:gd name="T30" fmla="*/ 11 w 171"/>
              <a:gd name="T31" fmla="*/ 97 h 116"/>
              <a:gd name="T32" fmla="*/ 8 w 171"/>
              <a:gd name="T33" fmla="*/ 92 h 116"/>
              <a:gd name="T34" fmla="*/ 5 w 171"/>
              <a:gd name="T35" fmla="*/ 87 h 116"/>
              <a:gd name="T36" fmla="*/ 3 w 171"/>
              <a:gd name="T37" fmla="*/ 82 h 116"/>
              <a:gd name="T38" fmla="*/ 2 w 171"/>
              <a:gd name="T39" fmla="*/ 76 h 116"/>
              <a:gd name="T40" fmla="*/ 1 w 171"/>
              <a:gd name="T41" fmla="*/ 69 h 116"/>
              <a:gd name="T42" fmla="*/ 0 w 171"/>
              <a:gd name="T43" fmla="*/ 61 h 116"/>
              <a:gd name="T44" fmla="*/ 0 w 171"/>
              <a:gd name="T45" fmla="*/ 61 h 116"/>
              <a:gd name="T46" fmla="*/ 1 w 171"/>
              <a:gd name="T47" fmla="*/ 49 h 116"/>
              <a:gd name="T48" fmla="*/ 4 w 171"/>
              <a:gd name="T49" fmla="*/ 38 h 116"/>
              <a:gd name="T50" fmla="*/ 6 w 171"/>
              <a:gd name="T51" fmla="*/ 33 h 116"/>
              <a:gd name="T52" fmla="*/ 9 w 171"/>
              <a:gd name="T53" fmla="*/ 27 h 116"/>
              <a:gd name="T54" fmla="*/ 13 w 171"/>
              <a:gd name="T55" fmla="*/ 23 h 116"/>
              <a:gd name="T56" fmla="*/ 16 w 171"/>
              <a:gd name="T57" fmla="*/ 19 h 116"/>
              <a:gd name="T58" fmla="*/ 21 w 171"/>
              <a:gd name="T59" fmla="*/ 16 h 116"/>
              <a:gd name="T60" fmla="*/ 26 w 171"/>
              <a:gd name="T61" fmla="*/ 13 h 116"/>
              <a:gd name="T62" fmla="*/ 33 w 171"/>
              <a:gd name="T63" fmla="*/ 10 h 116"/>
              <a:gd name="T64" fmla="*/ 39 w 171"/>
              <a:gd name="T65" fmla="*/ 8 h 116"/>
              <a:gd name="T66" fmla="*/ 55 w 171"/>
              <a:gd name="T67" fmla="*/ 5 h 116"/>
              <a:gd name="T68" fmla="*/ 72 w 171"/>
              <a:gd name="T69" fmla="*/ 3 h 116"/>
              <a:gd name="T70" fmla="*/ 171 w 171"/>
              <a:gd name="T71" fmla="*/ 0 h 116"/>
              <a:gd name="T72" fmla="*/ 171 w 171"/>
              <a:gd name="T73" fmla="*/ 93 h 1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71" h="116">
                <a:moveTo>
                  <a:pt x="171" y="93"/>
                </a:moveTo>
                <a:lnTo>
                  <a:pt x="171" y="93"/>
                </a:lnTo>
                <a:lnTo>
                  <a:pt x="151" y="99"/>
                </a:lnTo>
                <a:lnTo>
                  <a:pt x="125" y="108"/>
                </a:lnTo>
                <a:lnTo>
                  <a:pt x="110" y="111"/>
                </a:lnTo>
                <a:lnTo>
                  <a:pt x="96" y="114"/>
                </a:lnTo>
                <a:lnTo>
                  <a:pt x="82" y="116"/>
                </a:lnTo>
                <a:lnTo>
                  <a:pt x="67" y="116"/>
                </a:lnTo>
                <a:lnTo>
                  <a:pt x="67" y="116"/>
                </a:lnTo>
                <a:lnTo>
                  <a:pt x="54" y="116"/>
                </a:lnTo>
                <a:lnTo>
                  <a:pt x="41" y="114"/>
                </a:lnTo>
                <a:lnTo>
                  <a:pt x="30" y="110"/>
                </a:lnTo>
                <a:lnTo>
                  <a:pt x="24" y="108"/>
                </a:lnTo>
                <a:lnTo>
                  <a:pt x="19" y="105"/>
                </a:lnTo>
                <a:lnTo>
                  <a:pt x="15" y="101"/>
                </a:lnTo>
                <a:lnTo>
                  <a:pt x="11" y="97"/>
                </a:lnTo>
                <a:lnTo>
                  <a:pt x="8" y="92"/>
                </a:lnTo>
                <a:lnTo>
                  <a:pt x="5" y="87"/>
                </a:lnTo>
                <a:lnTo>
                  <a:pt x="3" y="82"/>
                </a:lnTo>
                <a:lnTo>
                  <a:pt x="2" y="76"/>
                </a:lnTo>
                <a:lnTo>
                  <a:pt x="1" y="69"/>
                </a:lnTo>
                <a:lnTo>
                  <a:pt x="0" y="61"/>
                </a:lnTo>
                <a:lnTo>
                  <a:pt x="0" y="61"/>
                </a:lnTo>
                <a:lnTo>
                  <a:pt x="1" y="49"/>
                </a:lnTo>
                <a:lnTo>
                  <a:pt x="4" y="38"/>
                </a:lnTo>
                <a:lnTo>
                  <a:pt x="6" y="33"/>
                </a:lnTo>
                <a:lnTo>
                  <a:pt x="9" y="27"/>
                </a:lnTo>
                <a:lnTo>
                  <a:pt x="13" y="23"/>
                </a:lnTo>
                <a:lnTo>
                  <a:pt x="16" y="19"/>
                </a:lnTo>
                <a:lnTo>
                  <a:pt x="21" y="16"/>
                </a:lnTo>
                <a:lnTo>
                  <a:pt x="26" y="13"/>
                </a:lnTo>
                <a:lnTo>
                  <a:pt x="33" y="10"/>
                </a:lnTo>
                <a:lnTo>
                  <a:pt x="39" y="8"/>
                </a:lnTo>
                <a:lnTo>
                  <a:pt x="55" y="5"/>
                </a:lnTo>
                <a:lnTo>
                  <a:pt x="72" y="3"/>
                </a:lnTo>
                <a:lnTo>
                  <a:pt x="171" y="0"/>
                </a:lnTo>
                <a:lnTo>
                  <a:pt x="171" y="93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rgbClr val="005EB8"/>
              </a:solidFill>
            </a:endParaRPr>
          </a:p>
        </p:txBody>
      </p:sp>
      <p:sp>
        <p:nvSpPr>
          <p:cNvPr id="13" name="Freeform 10"/>
          <p:cNvSpPr>
            <a:spLocks/>
          </p:cNvSpPr>
          <p:nvPr userDrawn="1"/>
        </p:nvSpPr>
        <p:spPr bwMode="auto">
          <a:xfrm>
            <a:off x="9873780" y="6051163"/>
            <a:ext cx="86016" cy="43502"/>
          </a:xfrm>
          <a:custGeom>
            <a:avLst/>
            <a:gdLst>
              <a:gd name="T0" fmla="*/ 171 w 171"/>
              <a:gd name="T1" fmla="*/ 93 h 116"/>
              <a:gd name="T2" fmla="*/ 171 w 171"/>
              <a:gd name="T3" fmla="*/ 93 h 116"/>
              <a:gd name="T4" fmla="*/ 152 w 171"/>
              <a:gd name="T5" fmla="*/ 99 h 116"/>
              <a:gd name="T6" fmla="*/ 125 w 171"/>
              <a:gd name="T7" fmla="*/ 108 h 116"/>
              <a:gd name="T8" fmla="*/ 111 w 171"/>
              <a:gd name="T9" fmla="*/ 111 h 116"/>
              <a:gd name="T10" fmla="*/ 95 w 171"/>
              <a:gd name="T11" fmla="*/ 114 h 116"/>
              <a:gd name="T12" fmla="*/ 81 w 171"/>
              <a:gd name="T13" fmla="*/ 116 h 116"/>
              <a:gd name="T14" fmla="*/ 68 w 171"/>
              <a:gd name="T15" fmla="*/ 116 h 116"/>
              <a:gd name="T16" fmla="*/ 68 w 171"/>
              <a:gd name="T17" fmla="*/ 116 h 116"/>
              <a:gd name="T18" fmla="*/ 54 w 171"/>
              <a:gd name="T19" fmla="*/ 116 h 116"/>
              <a:gd name="T20" fmla="*/ 41 w 171"/>
              <a:gd name="T21" fmla="*/ 114 h 116"/>
              <a:gd name="T22" fmla="*/ 29 w 171"/>
              <a:gd name="T23" fmla="*/ 110 h 116"/>
              <a:gd name="T24" fmla="*/ 24 w 171"/>
              <a:gd name="T25" fmla="*/ 108 h 116"/>
              <a:gd name="T26" fmla="*/ 20 w 171"/>
              <a:gd name="T27" fmla="*/ 105 h 116"/>
              <a:gd name="T28" fmla="*/ 16 w 171"/>
              <a:gd name="T29" fmla="*/ 101 h 116"/>
              <a:gd name="T30" fmla="*/ 12 w 171"/>
              <a:gd name="T31" fmla="*/ 97 h 116"/>
              <a:gd name="T32" fmla="*/ 9 w 171"/>
              <a:gd name="T33" fmla="*/ 92 h 116"/>
              <a:gd name="T34" fmla="*/ 6 w 171"/>
              <a:gd name="T35" fmla="*/ 87 h 116"/>
              <a:gd name="T36" fmla="*/ 3 w 171"/>
              <a:gd name="T37" fmla="*/ 82 h 116"/>
              <a:gd name="T38" fmla="*/ 1 w 171"/>
              <a:gd name="T39" fmla="*/ 76 h 116"/>
              <a:gd name="T40" fmla="*/ 0 w 171"/>
              <a:gd name="T41" fmla="*/ 69 h 116"/>
              <a:gd name="T42" fmla="*/ 0 w 171"/>
              <a:gd name="T43" fmla="*/ 61 h 116"/>
              <a:gd name="T44" fmla="*/ 0 w 171"/>
              <a:gd name="T45" fmla="*/ 61 h 116"/>
              <a:gd name="T46" fmla="*/ 1 w 171"/>
              <a:gd name="T47" fmla="*/ 49 h 116"/>
              <a:gd name="T48" fmla="*/ 4 w 171"/>
              <a:gd name="T49" fmla="*/ 38 h 116"/>
              <a:gd name="T50" fmla="*/ 7 w 171"/>
              <a:gd name="T51" fmla="*/ 33 h 116"/>
              <a:gd name="T52" fmla="*/ 10 w 171"/>
              <a:gd name="T53" fmla="*/ 27 h 116"/>
              <a:gd name="T54" fmla="*/ 13 w 171"/>
              <a:gd name="T55" fmla="*/ 23 h 116"/>
              <a:gd name="T56" fmla="*/ 17 w 171"/>
              <a:gd name="T57" fmla="*/ 19 h 116"/>
              <a:gd name="T58" fmla="*/ 22 w 171"/>
              <a:gd name="T59" fmla="*/ 16 h 116"/>
              <a:gd name="T60" fmla="*/ 27 w 171"/>
              <a:gd name="T61" fmla="*/ 13 h 116"/>
              <a:gd name="T62" fmla="*/ 33 w 171"/>
              <a:gd name="T63" fmla="*/ 10 h 116"/>
              <a:gd name="T64" fmla="*/ 39 w 171"/>
              <a:gd name="T65" fmla="*/ 8 h 116"/>
              <a:gd name="T66" fmla="*/ 55 w 171"/>
              <a:gd name="T67" fmla="*/ 5 h 116"/>
              <a:gd name="T68" fmla="*/ 73 w 171"/>
              <a:gd name="T69" fmla="*/ 3 h 116"/>
              <a:gd name="T70" fmla="*/ 171 w 171"/>
              <a:gd name="T71" fmla="*/ 0 h 116"/>
              <a:gd name="T72" fmla="*/ 171 w 171"/>
              <a:gd name="T73" fmla="*/ 93 h 1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71" h="116">
                <a:moveTo>
                  <a:pt x="171" y="93"/>
                </a:moveTo>
                <a:lnTo>
                  <a:pt x="171" y="93"/>
                </a:lnTo>
                <a:lnTo>
                  <a:pt x="152" y="99"/>
                </a:lnTo>
                <a:lnTo>
                  <a:pt x="125" y="108"/>
                </a:lnTo>
                <a:lnTo>
                  <a:pt x="111" y="111"/>
                </a:lnTo>
                <a:lnTo>
                  <a:pt x="95" y="114"/>
                </a:lnTo>
                <a:lnTo>
                  <a:pt x="81" y="116"/>
                </a:lnTo>
                <a:lnTo>
                  <a:pt x="68" y="116"/>
                </a:lnTo>
                <a:lnTo>
                  <a:pt x="68" y="116"/>
                </a:lnTo>
                <a:lnTo>
                  <a:pt x="54" y="116"/>
                </a:lnTo>
                <a:lnTo>
                  <a:pt x="41" y="114"/>
                </a:lnTo>
                <a:lnTo>
                  <a:pt x="29" y="110"/>
                </a:lnTo>
                <a:lnTo>
                  <a:pt x="24" y="108"/>
                </a:lnTo>
                <a:lnTo>
                  <a:pt x="20" y="105"/>
                </a:lnTo>
                <a:lnTo>
                  <a:pt x="16" y="101"/>
                </a:lnTo>
                <a:lnTo>
                  <a:pt x="12" y="97"/>
                </a:lnTo>
                <a:lnTo>
                  <a:pt x="9" y="92"/>
                </a:lnTo>
                <a:lnTo>
                  <a:pt x="6" y="87"/>
                </a:lnTo>
                <a:lnTo>
                  <a:pt x="3" y="82"/>
                </a:lnTo>
                <a:lnTo>
                  <a:pt x="1" y="76"/>
                </a:lnTo>
                <a:lnTo>
                  <a:pt x="0" y="69"/>
                </a:lnTo>
                <a:lnTo>
                  <a:pt x="0" y="61"/>
                </a:lnTo>
                <a:lnTo>
                  <a:pt x="0" y="61"/>
                </a:lnTo>
                <a:lnTo>
                  <a:pt x="1" y="49"/>
                </a:lnTo>
                <a:lnTo>
                  <a:pt x="4" y="38"/>
                </a:lnTo>
                <a:lnTo>
                  <a:pt x="7" y="33"/>
                </a:lnTo>
                <a:lnTo>
                  <a:pt x="10" y="27"/>
                </a:lnTo>
                <a:lnTo>
                  <a:pt x="13" y="23"/>
                </a:lnTo>
                <a:lnTo>
                  <a:pt x="17" y="19"/>
                </a:lnTo>
                <a:lnTo>
                  <a:pt x="22" y="16"/>
                </a:lnTo>
                <a:lnTo>
                  <a:pt x="27" y="13"/>
                </a:lnTo>
                <a:lnTo>
                  <a:pt x="33" y="10"/>
                </a:lnTo>
                <a:lnTo>
                  <a:pt x="39" y="8"/>
                </a:lnTo>
                <a:lnTo>
                  <a:pt x="55" y="5"/>
                </a:lnTo>
                <a:lnTo>
                  <a:pt x="73" y="3"/>
                </a:lnTo>
                <a:lnTo>
                  <a:pt x="171" y="0"/>
                </a:lnTo>
                <a:lnTo>
                  <a:pt x="171" y="93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rgbClr val="005EB8"/>
              </a:solidFill>
            </a:endParaRPr>
          </a:p>
        </p:txBody>
      </p:sp>
      <p:sp>
        <p:nvSpPr>
          <p:cNvPr id="14" name="Freeform 11"/>
          <p:cNvSpPr>
            <a:spLocks/>
          </p:cNvSpPr>
          <p:nvPr userDrawn="1"/>
        </p:nvSpPr>
        <p:spPr bwMode="auto">
          <a:xfrm>
            <a:off x="9829780" y="5961172"/>
            <a:ext cx="176033" cy="160505"/>
          </a:xfrm>
          <a:custGeom>
            <a:avLst/>
            <a:gdLst>
              <a:gd name="T0" fmla="*/ 206 w 353"/>
              <a:gd name="T1" fmla="*/ 0 h 428"/>
              <a:gd name="T2" fmla="*/ 148 w 353"/>
              <a:gd name="T3" fmla="*/ 4 h 428"/>
              <a:gd name="T4" fmla="*/ 98 w 353"/>
              <a:gd name="T5" fmla="*/ 12 h 428"/>
              <a:gd name="T6" fmla="*/ 59 w 353"/>
              <a:gd name="T7" fmla="*/ 23 h 428"/>
              <a:gd name="T8" fmla="*/ 33 w 353"/>
              <a:gd name="T9" fmla="*/ 33 h 428"/>
              <a:gd name="T10" fmla="*/ 53 w 353"/>
              <a:gd name="T11" fmla="*/ 102 h 428"/>
              <a:gd name="T12" fmla="*/ 92 w 353"/>
              <a:gd name="T13" fmla="*/ 91 h 428"/>
              <a:gd name="T14" fmla="*/ 132 w 353"/>
              <a:gd name="T15" fmla="*/ 82 h 428"/>
              <a:gd name="T16" fmla="*/ 178 w 353"/>
              <a:gd name="T17" fmla="*/ 79 h 428"/>
              <a:gd name="T18" fmla="*/ 198 w 353"/>
              <a:gd name="T19" fmla="*/ 80 h 428"/>
              <a:gd name="T20" fmla="*/ 221 w 353"/>
              <a:gd name="T21" fmla="*/ 84 h 428"/>
              <a:gd name="T22" fmla="*/ 233 w 353"/>
              <a:gd name="T23" fmla="*/ 90 h 428"/>
              <a:gd name="T24" fmla="*/ 244 w 353"/>
              <a:gd name="T25" fmla="*/ 98 h 428"/>
              <a:gd name="T26" fmla="*/ 252 w 353"/>
              <a:gd name="T27" fmla="*/ 108 h 428"/>
              <a:gd name="T28" fmla="*/ 257 w 353"/>
              <a:gd name="T29" fmla="*/ 120 h 428"/>
              <a:gd name="T30" fmla="*/ 259 w 353"/>
              <a:gd name="T31" fmla="*/ 137 h 428"/>
              <a:gd name="T32" fmla="*/ 260 w 353"/>
              <a:gd name="T33" fmla="*/ 176 h 428"/>
              <a:gd name="T34" fmla="*/ 178 w 353"/>
              <a:gd name="T35" fmla="*/ 176 h 428"/>
              <a:gd name="T36" fmla="*/ 131 w 353"/>
              <a:gd name="T37" fmla="*/ 179 h 428"/>
              <a:gd name="T38" fmla="*/ 92 w 353"/>
              <a:gd name="T39" fmla="*/ 187 h 428"/>
              <a:gd name="T40" fmla="*/ 62 w 353"/>
              <a:gd name="T41" fmla="*/ 200 h 428"/>
              <a:gd name="T42" fmla="*/ 38 w 353"/>
              <a:gd name="T43" fmla="*/ 216 h 428"/>
              <a:gd name="T44" fmla="*/ 21 w 353"/>
              <a:gd name="T45" fmla="*/ 236 h 428"/>
              <a:gd name="T46" fmla="*/ 9 w 353"/>
              <a:gd name="T47" fmla="*/ 257 h 428"/>
              <a:gd name="T48" fmla="*/ 3 w 353"/>
              <a:gd name="T49" fmla="*/ 282 h 428"/>
              <a:gd name="T50" fmla="*/ 0 w 353"/>
              <a:gd name="T51" fmla="*/ 307 h 428"/>
              <a:gd name="T52" fmla="*/ 2 w 353"/>
              <a:gd name="T53" fmla="*/ 323 h 428"/>
              <a:gd name="T54" fmla="*/ 8 w 353"/>
              <a:gd name="T55" fmla="*/ 352 h 428"/>
              <a:gd name="T56" fmla="*/ 19 w 353"/>
              <a:gd name="T57" fmla="*/ 376 h 428"/>
              <a:gd name="T58" fmla="*/ 35 w 353"/>
              <a:gd name="T59" fmla="*/ 394 h 428"/>
              <a:gd name="T60" fmla="*/ 55 w 353"/>
              <a:gd name="T61" fmla="*/ 408 h 428"/>
              <a:gd name="T62" fmla="*/ 77 w 353"/>
              <a:gd name="T63" fmla="*/ 418 h 428"/>
              <a:gd name="T64" fmla="*/ 101 w 353"/>
              <a:gd name="T65" fmla="*/ 424 h 428"/>
              <a:gd name="T66" fmla="*/ 125 w 353"/>
              <a:gd name="T67" fmla="*/ 427 h 428"/>
              <a:gd name="T68" fmla="*/ 137 w 353"/>
              <a:gd name="T69" fmla="*/ 428 h 428"/>
              <a:gd name="T70" fmla="*/ 165 w 353"/>
              <a:gd name="T71" fmla="*/ 426 h 428"/>
              <a:gd name="T72" fmla="*/ 210 w 353"/>
              <a:gd name="T73" fmla="*/ 418 h 428"/>
              <a:gd name="T74" fmla="*/ 242 w 353"/>
              <a:gd name="T75" fmla="*/ 406 h 428"/>
              <a:gd name="T76" fmla="*/ 260 w 353"/>
              <a:gd name="T77" fmla="*/ 397 h 428"/>
              <a:gd name="T78" fmla="*/ 264 w 353"/>
              <a:gd name="T79" fmla="*/ 396 h 428"/>
              <a:gd name="T80" fmla="*/ 269 w 353"/>
              <a:gd name="T81" fmla="*/ 398 h 428"/>
              <a:gd name="T82" fmla="*/ 283 w 353"/>
              <a:gd name="T83" fmla="*/ 404 h 428"/>
              <a:gd name="T84" fmla="*/ 310 w 353"/>
              <a:gd name="T85" fmla="*/ 411 h 428"/>
              <a:gd name="T86" fmla="*/ 353 w 353"/>
              <a:gd name="T87" fmla="*/ 413 h 428"/>
              <a:gd name="T88" fmla="*/ 353 w 353"/>
              <a:gd name="T89" fmla="*/ 122 h 428"/>
              <a:gd name="T90" fmla="*/ 351 w 353"/>
              <a:gd name="T91" fmla="*/ 92 h 428"/>
              <a:gd name="T92" fmla="*/ 343 w 353"/>
              <a:gd name="T93" fmla="*/ 66 h 428"/>
              <a:gd name="T94" fmla="*/ 330 w 353"/>
              <a:gd name="T95" fmla="*/ 45 h 428"/>
              <a:gd name="T96" fmla="*/ 314 w 353"/>
              <a:gd name="T97" fmla="*/ 29 h 428"/>
              <a:gd name="T98" fmla="*/ 293 w 353"/>
              <a:gd name="T99" fmla="*/ 15 h 428"/>
              <a:gd name="T100" fmla="*/ 268 w 353"/>
              <a:gd name="T101" fmla="*/ 7 h 428"/>
              <a:gd name="T102" fmla="*/ 239 w 353"/>
              <a:gd name="T103" fmla="*/ 2 h 428"/>
              <a:gd name="T104" fmla="*/ 206 w 353"/>
              <a:gd name="T105" fmla="*/ 0 h 4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353" h="428">
                <a:moveTo>
                  <a:pt x="206" y="0"/>
                </a:moveTo>
                <a:lnTo>
                  <a:pt x="206" y="0"/>
                </a:lnTo>
                <a:lnTo>
                  <a:pt x="175" y="1"/>
                </a:lnTo>
                <a:lnTo>
                  <a:pt x="148" y="4"/>
                </a:lnTo>
                <a:lnTo>
                  <a:pt x="121" y="7"/>
                </a:lnTo>
                <a:lnTo>
                  <a:pt x="98" y="12"/>
                </a:lnTo>
                <a:lnTo>
                  <a:pt x="77" y="17"/>
                </a:lnTo>
                <a:lnTo>
                  <a:pt x="59" y="23"/>
                </a:lnTo>
                <a:lnTo>
                  <a:pt x="44" y="28"/>
                </a:lnTo>
                <a:lnTo>
                  <a:pt x="33" y="33"/>
                </a:lnTo>
                <a:lnTo>
                  <a:pt x="53" y="102"/>
                </a:lnTo>
                <a:lnTo>
                  <a:pt x="53" y="102"/>
                </a:lnTo>
                <a:lnTo>
                  <a:pt x="64" y="98"/>
                </a:lnTo>
                <a:lnTo>
                  <a:pt x="92" y="91"/>
                </a:lnTo>
                <a:lnTo>
                  <a:pt x="111" y="86"/>
                </a:lnTo>
                <a:lnTo>
                  <a:pt x="132" y="82"/>
                </a:lnTo>
                <a:lnTo>
                  <a:pt x="155" y="80"/>
                </a:lnTo>
                <a:lnTo>
                  <a:pt x="178" y="79"/>
                </a:lnTo>
                <a:lnTo>
                  <a:pt x="178" y="79"/>
                </a:lnTo>
                <a:lnTo>
                  <a:pt x="198" y="80"/>
                </a:lnTo>
                <a:lnTo>
                  <a:pt x="214" y="82"/>
                </a:lnTo>
                <a:lnTo>
                  <a:pt x="221" y="84"/>
                </a:lnTo>
                <a:lnTo>
                  <a:pt x="227" y="86"/>
                </a:lnTo>
                <a:lnTo>
                  <a:pt x="233" y="90"/>
                </a:lnTo>
                <a:lnTo>
                  <a:pt x="240" y="94"/>
                </a:lnTo>
                <a:lnTo>
                  <a:pt x="244" y="98"/>
                </a:lnTo>
                <a:lnTo>
                  <a:pt x="248" y="102"/>
                </a:lnTo>
                <a:lnTo>
                  <a:pt x="252" y="108"/>
                </a:lnTo>
                <a:lnTo>
                  <a:pt x="255" y="114"/>
                </a:lnTo>
                <a:lnTo>
                  <a:pt x="257" y="120"/>
                </a:lnTo>
                <a:lnTo>
                  <a:pt x="258" y="129"/>
                </a:lnTo>
                <a:lnTo>
                  <a:pt x="259" y="137"/>
                </a:lnTo>
                <a:lnTo>
                  <a:pt x="260" y="146"/>
                </a:lnTo>
                <a:lnTo>
                  <a:pt x="260" y="176"/>
                </a:lnTo>
                <a:lnTo>
                  <a:pt x="178" y="176"/>
                </a:lnTo>
                <a:lnTo>
                  <a:pt x="178" y="176"/>
                </a:lnTo>
                <a:lnTo>
                  <a:pt x="154" y="177"/>
                </a:lnTo>
                <a:lnTo>
                  <a:pt x="131" y="179"/>
                </a:lnTo>
                <a:lnTo>
                  <a:pt x="111" y="182"/>
                </a:lnTo>
                <a:lnTo>
                  <a:pt x="92" y="187"/>
                </a:lnTo>
                <a:lnTo>
                  <a:pt x="76" y="192"/>
                </a:lnTo>
                <a:lnTo>
                  <a:pt x="62" y="200"/>
                </a:lnTo>
                <a:lnTo>
                  <a:pt x="50" y="207"/>
                </a:lnTo>
                <a:lnTo>
                  <a:pt x="38" y="216"/>
                </a:lnTo>
                <a:lnTo>
                  <a:pt x="28" y="225"/>
                </a:lnTo>
                <a:lnTo>
                  <a:pt x="21" y="236"/>
                </a:lnTo>
                <a:lnTo>
                  <a:pt x="14" y="246"/>
                </a:lnTo>
                <a:lnTo>
                  <a:pt x="9" y="257"/>
                </a:lnTo>
                <a:lnTo>
                  <a:pt x="6" y="270"/>
                </a:lnTo>
                <a:lnTo>
                  <a:pt x="3" y="282"/>
                </a:lnTo>
                <a:lnTo>
                  <a:pt x="0" y="294"/>
                </a:lnTo>
                <a:lnTo>
                  <a:pt x="0" y="307"/>
                </a:lnTo>
                <a:lnTo>
                  <a:pt x="0" y="307"/>
                </a:lnTo>
                <a:lnTo>
                  <a:pt x="2" y="323"/>
                </a:lnTo>
                <a:lnTo>
                  <a:pt x="4" y="338"/>
                </a:lnTo>
                <a:lnTo>
                  <a:pt x="8" y="352"/>
                </a:lnTo>
                <a:lnTo>
                  <a:pt x="13" y="364"/>
                </a:lnTo>
                <a:lnTo>
                  <a:pt x="19" y="376"/>
                </a:lnTo>
                <a:lnTo>
                  <a:pt x="27" y="386"/>
                </a:lnTo>
                <a:lnTo>
                  <a:pt x="35" y="394"/>
                </a:lnTo>
                <a:lnTo>
                  <a:pt x="44" y="401"/>
                </a:lnTo>
                <a:lnTo>
                  <a:pt x="55" y="408"/>
                </a:lnTo>
                <a:lnTo>
                  <a:pt x="66" y="414"/>
                </a:lnTo>
                <a:lnTo>
                  <a:pt x="77" y="418"/>
                </a:lnTo>
                <a:lnTo>
                  <a:pt x="88" y="422"/>
                </a:lnTo>
                <a:lnTo>
                  <a:pt x="101" y="424"/>
                </a:lnTo>
                <a:lnTo>
                  <a:pt x="113" y="426"/>
                </a:lnTo>
                <a:lnTo>
                  <a:pt x="125" y="427"/>
                </a:lnTo>
                <a:lnTo>
                  <a:pt x="137" y="428"/>
                </a:lnTo>
                <a:lnTo>
                  <a:pt x="137" y="428"/>
                </a:lnTo>
                <a:lnTo>
                  <a:pt x="152" y="427"/>
                </a:lnTo>
                <a:lnTo>
                  <a:pt x="165" y="426"/>
                </a:lnTo>
                <a:lnTo>
                  <a:pt x="188" y="423"/>
                </a:lnTo>
                <a:lnTo>
                  <a:pt x="210" y="418"/>
                </a:lnTo>
                <a:lnTo>
                  <a:pt x="227" y="412"/>
                </a:lnTo>
                <a:lnTo>
                  <a:pt x="242" y="406"/>
                </a:lnTo>
                <a:lnTo>
                  <a:pt x="253" y="401"/>
                </a:lnTo>
                <a:lnTo>
                  <a:pt x="260" y="397"/>
                </a:lnTo>
                <a:lnTo>
                  <a:pt x="264" y="396"/>
                </a:lnTo>
                <a:lnTo>
                  <a:pt x="264" y="396"/>
                </a:lnTo>
                <a:lnTo>
                  <a:pt x="266" y="397"/>
                </a:lnTo>
                <a:lnTo>
                  <a:pt x="269" y="398"/>
                </a:lnTo>
                <a:lnTo>
                  <a:pt x="275" y="401"/>
                </a:lnTo>
                <a:lnTo>
                  <a:pt x="283" y="404"/>
                </a:lnTo>
                <a:lnTo>
                  <a:pt x="296" y="407"/>
                </a:lnTo>
                <a:lnTo>
                  <a:pt x="310" y="411"/>
                </a:lnTo>
                <a:lnTo>
                  <a:pt x="329" y="412"/>
                </a:lnTo>
                <a:lnTo>
                  <a:pt x="353" y="413"/>
                </a:lnTo>
                <a:lnTo>
                  <a:pt x="353" y="122"/>
                </a:lnTo>
                <a:lnTo>
                  <a:pt x="353" y="122"/>
                </a:lnTo>
                <a:lnTo>
                  <a:pt x="353" y="106"/>
                </a:lnTo>
                <a:lnTo>
                  <a:pt x="351" y="92"/>
                </a:lnTo>
                <a:lnTo>
                  <a:pt x="348" y="78"/>
                </a:lnTo>
                <a:lnTo>
                  <a:pt x="343" y="66"/>
                </a:lnTo>
                <a:lnTo>
                  <a:pt x="338" y="56"/>
                </a:lnTo>
                <a:lnTo>
                  <a:pt x="330" y="45"/>
                </a:lnTo>
                <a:lnTo>
                  <a:pt x="323" y="36"/>
                </a:lnTo>
                <a:lnTo>
                  <a:pt x="314" y="29"/>
                </a:lnTo>
                <a:lnTo>
                  <a:pt x="304" y="22"/>
                </a:lnTo>
                <a:lnTo>
                  <a:pt x="293" y="15"/>
                </a:lnTo>
                <a:lnTo>
                  <a:pt x="281" y="11"/>
                </a:lnTo>
                <a:lnTo>
                  <a:pt x="268" y="7"/>
                </a:lnTo>
                <a:lnTo>
                  <a:pt x="254" y="4"/>
                </a:lnTo>
                <a:lnTo>
                  <a:pt x="239" y="2"/>
                </a:lnTo>
                <a:lnTo>
                  <a:pt x="222" y="1"/>
                </a:lnTo>
                <a:lnTo>
                  <a:pt x="206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rgbClr val="005EB8"/>
              </a:solidFill>
            </a:endParaRPr>
          </a:p>
        </p:txBody>
      </p:sp>
      <p:sp>
        <p:nvSpPr>
          <p:cNvPr id="15" name="Freeform 12"/>
          <p:cNvSpPr>
            <a:spLocks/>
          </p:cNvSpPr>
          <p:nvPr userDrawn="1"/>
        </p:nvSpPr>
        <p:spPr bwMode="auto">
          <a:xfrm>
            <a:off x="10527897" y="5962663"/>
            <a:ext cx="186034" cy="159004"/>
          </a:xfrm>
          <a:custGeom>
            <a:avLst/>
            <a:gdLst>
              <a:gd name="T0" fmla="*/ 281 w 374"/>
              <a:gd name="T1" fmla="*/ 313 h 424"/>
              <a:gd name="T2" fmla="*/ 246 w 374"/>
              <a:gd name="T3" fmla="*/ 327 h 424"/>
              <a:gd name="T4" fmla="*/ 217 w 374"/>
              <a:gd name="T5" fmla="*/ 336 h 424"/>
              <a:gd name="T6" fmla="*/ 184 w 374"/>
              <a:gd name="T7" fmla="*/ 341 h 424"/>
              <a:gd name="T8" fmla="*/ 167 w 374"/>
              <a:gd name="T9" fmla="*/ 342 h 424"/>
              <a:gd name="T10" fmla="*/ 145 w 374"/>
              <a:gd name="T11" fmla="*/ 341 h 424"/>
              <a:gd name="T12" fmla="*/ 129 w 374"/>
              <a:gd name="T13" fmla="*/ 337 h 424"/>
              <a:gd name="T14" fmla="*/ 116 w 374"/>
              <a:gd name="T15" fmla="*/ 329 h 424"/>
              <a:gd name="T16" fmla="*/ 106 w 374"/>
              <a:gd name="T17" fmla="*/ 319 h 424"/>
              <a:gd name="T18" fmla="*/ 99 w 374"/>
              <a:gd name="T19" fmla="*/ 307 h 424"/>
              <a:gd name="T20" fmla="*/ 95 w 374"/>
              <a:gd name="T21" fmla="*/ 290 h 424"/>
              <a:gd name="T22" fmla="*/ 93 w 374"/>
              <a:gd name="T23" fmla="*/ 248 h 424"/>
              <a:gd name="T24" fmla="*/ 79 w 374"/>
              <a:gd name="T25" fmla="*/ 0 h 424"/>
              <a:gd name="T26" fmla="*/ 59 w 374"/>
              <a:gd name="T27" fmla="*/ 0 h 424"/>
              <a:gd name="T28" fmla="*/ 13 w 374"/>
              <a:gd name="T29" fmla="*/ 4 h 424"/>
              <a:gd name="T30" fmla="*/ 0 w 374"/>
              <a:gd name="T31" fmla="*/ 259 h 424"/>
              <a:gd name="T32" fmla="*/ 0 w 374"/>
              <a:gd name="T33" fmla="*/ 280 h 424"/>
              <a:gd name="T34" fmla="*/ 3 w 374"/>
              <a:gd name="T35" fmla="*/ 316 h 424"/>
              <a:gd name="T36" fmla="*/ 9 w 374"/>
              <a:gd name="T37" fmla="*/ 347 h 424"/>
              <a:gd name="T38" fmla="*/ 21 w 374"/>
              <a:gd name="T39" fmla="*/ 373 h 424"/>
              <a:gd name="T40" fmla="*/ 36 w 374"/>
              <a:gd name="T41" fmla="*/ 393 h 424"/>
              <a:gd name="T42" fmla="*/ 58 w 374"/>
              <a:gd name="T43" fmla="*/ 408 h 424"/>
              <a:gd name="T44" fmla="*/ 86 w 374"/>
              <a:gd name="T45" fmla="*/ 418 h 424"/>
              <a:gd name="T46" fmla="*/ 121 w 374"/>
              <a:gd name="T47" fmla="*/ 423 h 424"/>
              <a:gd name="T48" fmla="*/ 141 w 374"/>
              <a:gd name="T49" fmla="*/ 424 h 424"/>
              <a:gd name="T50" fmla="*/ 172 w 374"/>
              <a:gd name="T51" fmla="*/ 422 h 424"/>
              <a:gd name="T52" fmla="*/ 199 w 374"/>
              <a:gd name="T53" fmla="*/ 418 h 424"/>
              <a:gd name="T54" fmla="*/ 243 w 374"/>
              <a:gd name="T55" fmla="*/ 407 h 424"/>
              <a:gd name="T56" fmla="*/ 271 w 374"/>
              <a:gd name="T57" fmla="*/ 395 h 424"/>
              <a:gd name="T58" fmla="*/ 283 w 374"/>
              <a:gd name="T59" fmla="*/ 390 h 424"/>
              <a:gd name="T60" fmla="*/ 296 w 374"/>
              <a:gd name="T61" fmla="*/ 396 h 424"/>
              <a:gd name="T62" fmla="*/ 319 w 374"/>
              <a:gd name="T63" fmla="*/ 402 h 424"/>
              <a:gd name="T64" fmla="*/ 353 w 374"/>
              <a:gd name="T65" fmla="*/ 408 h 424"/>
              <a:gd name="T66" fmla="*/ 374 w 374"/>
              <a:gd name="T67" fmla="*/ 6 h 424"/>
              <a:gd name="T68" fmla="*/ 342 w 374"/>
              <a:gd name="T69" fmla="*/ 2 h 424"/>
              <a:gd name="T70" fmla="*/ 299 w 374"/>
              <a:gd name="T71" fmla="*/ 0 h 424"/>
              <a:gd name="T72" fmla="*/ 281 w 374"/>
              <a:gd name="T73" fmla="*/ 313 h 4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374" h="424">
                <a:moveTo>
                  <a:pt x="281" y="313"/>
                </a:moveTo>
                <a:lnTo>
                  <a:pt x="281" y="313"/>
                </a:lnTo>
                <a:lnTo>
                  <a:pt x="260" y="322"/>
                </a:lnTo>
                <a:lnTo>
                  <a:pt x="246" y="327"/>
                </a:lnTo>
                <a:lnTo>
                  <a:pt x="232" y="331"/>
                </a:lnTo>
                <a:lnTo>
                  <a:pt x="217" y="336"/>
                </a:lnTo>
                <a:lnTo>
                  <a:pt x="200" y="339"/>
                </a:lnTo>
                <a:lnTo>
                  <a:pt x="184" y="341"/>
                </a:lnTo>
                <a:lnTo>
                  <a:pt x="167" y="342"/>
                </a:lnTo>
                <a:lnTo>
                  <a:pt x="167" y="342"/>
                </a:lnTo>
                <a:lnTo>
                  <a:pt x="155" y="342"/>
                </a:lnTo>
                <a:lnTo>
                  <a:pt x="145" y="341"/>
                </a:lnTo>
                <a:lnTo>
                  <a:pt x="136" y="339"/>
                </a:lnTo>
                <a:lnTo>
                  <a:pt x="129" y="337"/>
                </a:lnTo>
                <a:lnTo>
                  <a:pt x="122" y="333"/>
                </a:lnTo>
                <a:lnTo>
                  <a:pt x="116" y="329"/>
                </a:lnTo>
                <a:lnTo>
                  <a:pt x="110" y="324"/>
                </a:lnTo>
                <a:lnTo>
                  <a:pt x="106" y="319"/>
                </a:lnTo>
                <a:lnTo>
                  <a:pt x="102" y="313"/>
                </a:lnTo>
                <a:lnTo>
                  <a:pt x="99" y="307"/>
                </a:lnTo>
                <a:lnTo>
                  <a:pt x="97" y="298"/>
                </a:lnTo>
                <a:lnTo>
                  <a:pt x="95" y="290"/>
                </a:lnTo>
                <a:lnTo>
                  <a:pt x="93" y="271"/>
                </a:lnTo>
                <a:lnTo>
                  <a:pt x="93" y="248"/>
                </a:lnTo>
                <a:lnTo>
                  <a:pt x="93" y="0"/>
                </a:lnTo>
                <a:lnTo>
                  <a:pt x="79" y="0"/>
                </a:lnTo>
                <a:lnTo>
                  <a:pt x="79" y="0"/>
                </a:lnTo>
                <a:lnTo>
                  <a:pt x="59" y="0"/>
                </a:lnTo>
                <a:lnTo>
                  <a:pt x="36" y="2"/>
                </a:lnTo>
                <a:lnTo>
                  <a:pt x="13" y="4"/>
                </a:lnTo>
                <a:lnTo>
                  <a:pt x="0" y="6"/>
                </a:lnTo>
                <a:lnTo>
                  <a:pt x="0" y="259"/>
                </a:lnTo>
                <a:lnTo>
                  <a:pt x="0" y="259"/>
                </a:lnTo>
                <a:lnTo>
                  <a:pt x="0" y="280"/>
                </a:lnTo>
                <a:lnTo>
                  <a:pt x="1" y="298"/>
                </a:lnTo>
                <a:lnTo>
                  <a:pt x="3" y="316"/>
                </a:lnTo>
                <a:lnTo>
                  <a:pt x="5" y="332"/>
                </a:lnTo>
                <a:lnTo>
                  <a:pt x="9" y="347"/>
                </a:lnTo>
                <a:lnTo>
                  <a:pt x="14" y="360"/>
                </a:lnTo>
                <a:lnTo>
                  <a:pt x="21" y="373"/>
                </a:lnTo>
                <a:lnTo>
                  <a:pt x="28" y="383"/>
                </a:lnTo>
                <a:lnTo>
                  <a:pt x="36" y="393"/>
                </a:lnTo>
                <a:lnTo>
                  <a:pt x="46" y="401"/>
                </a:lnTo>
                <a:lnTo>
                  <a:pt x="58" y="408"/>
                </a:lnTo>
                <a:lnTo>
                  <a:pt x="71" y="414"/>
                </a:lnTo>
                <a:lnTo>
                  <a:pt x="86" y="418"/>
                </a:lnTo>
                <a:lnTo>
                  <a:pt x="102" y="421"/>
                </a:lnTo>
                <a:lnTo>
                  <a:pt x="121" y="423"/>
                </a:lnTo>
                <a:lnTo>
                  <a:pt x="141" y="424"/>
                </a:lnTo>
                <a:lnTo>
                  <a:pt x="141" y="424"/>
                </a:lnTo>
                <a:lnTo>
                  <a:pt x="157" y="423"/>
                </a:lnTo>
                <a:lnTo>
                  <a:pt x="172" y="422"/>
                </a:lnTo>
                <a:lnTo>
                  <a:pt x="186" y="421"/>
                </a:lnTo>
                <a:lnTo>
                  <a:pt x="199" y="418"/>
                </a:lnTo>
                <a:lnTo>
                  <a:pt x="223" y="413"/>
                </a:lnTo>
                <a:lnTo>
                  <a:pt x="243" y="407"/>
                </a:lnTo>
                <a:lnTo>
                  <a:pt x="260" y="400"/>
                </a:lnTo>
                <a:lnTo>
                  <a:pt x="271" y="395"/>
                </a:lnTo>
                <a:lnTo>
                  <a:pt x="283" y="390"/>
                </a:lnTo>
                <a:lnTo>
                  <a:pt x="283" y="390"/>
                </a:lnTo>
                <a:lnTo>
                  <a:pt x="289" y="393"/>
                </a:lnTo>
                <a:lnTo>
                  <a:pt x="296" y="396"/>
                </a:lnTo>
                <a:lnTo>
                  <a:pt x="307" y="399"/>
                </a:lnTo>
                <a:lnTo>
                  <a:pt x="319" y="402"/>
                </a:lnTo>
                <a:lnTo>
                  <a:pt x="334" y="405"/>
                </a:lnTo>
                <a:lnTo>
                  <a:pt x="353" y="408"/>
                </a:lnTo>
                <a:lnTo>
                  <a:pt x="374" y="409"/>
                </a:lnTo>
                <a:lnTo>
                  <a:pt x="374" y="6"/>
                </a:lnTo>
                <a:lnTo>
                  <a:pt x="374" y="6"/>
                </a:lnTo>
                <a:lnTo>
                  <a:pt x="342" y="2"/>
                </a:lnTo>
                <a:lnTo>
                  <a:pt x="320" y="1"/>
                </a:lnTo>
                <a:lnTo>
                  <a:pt x="299" y="0"/>
                </a:lnTo>
                <a:lnTo>
                  <a:pt x="281" y="0"/>
                </a:lnTo>
                <a:lnTo>
                  <a:pt x="281" y="313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rgbClr val="005EB8"/>
              </a:solidFill>
            </a:endParaRPr>
          </a:p>
        </p:txBody>
      </p:sp>
      <p:sp>
        <p:nvSpPr>
          <p:cNvPr id="16" name="Freeform 13"/>
          <p:cNvSpPr>
            <a:spLocks/>
          </p:cNvSpPr>
          <p:nvPr userDrawn="1"/>
        </p:nvSpPr>
        <p:spPr bwMode="auto">
          <a:xfrm>
            <a:off x="10767941" y="5961172"/>
            <a:ext cx="156029" cy="160505"/>
          </a:xfrm>
          <a:custGeom>
            <a:avLst/>
            <a:gdLst>
              <a:gd name="T0" fmla="*/ 11 w 311"/>
              <a:gd name="T1" fmla="*/ 415 h 428"/>
              <a:gd name="T2" fmla="*/ 83 w 311"/>
              <a:gd name="T3" fmla="*/ 425 h 428"/>
              <a:gd name="T4" fmla="*/ 138 w 311"/>
              <a:gd name="T5" fmla="*/ 428 h 428"/>
              <a:gd name="T6" fmla="*/ 183 w 311"/>
              <a:gd name="T7" fmla="*/ 425 h 428"/>
              <a:gd name="T8" fmla="*/ 227 w 311"/>
              <a:gd name="T9" fmla="*/ 414 h 428"/>
              <a:gd name="T10" fmla="*/ 265 w 311"/>
              <a:gd name="T11" fmla="*/ 394 h 428"/>
              <a:gd name="T12" fmla="*/ 295 w 311"/>
              <a:gd name="T13" fmla="*/ 363 h 428"/>
              <a:gd name="T14" fmla="*/ 310 w 311"/>
              <a:gd name="T15" fmla="*/ 318 h 428"/>
              <a:gd name="T16" fmla="*/ 310 w 311"/>
              <a:gd name="T17" fmla="*/ 288 h 428"/>
              <a:gd name="T18" fmla="*/ 302 w 311"/>
              <a:gd name="T19" fmla="*/ 256 h 428"/>
              <a:gd name="T20" fmla="*/ 283 w 311"/>
              <a:gd name="T21" fmla="*/ 231 h 428"/>
              <a:gd name="T22" fmla="*/ 257 w 311"/>
              <a:gd name="T23" fmla="*/ 211 h 428"/>
              <a:gd name="T24" fmla="*/ 209 w 311"/>
              <a:gd name="T25" fmla="*/ 187 h 428"/>
              <a:gd name="T26" fmla="*/ 149 w 311"/>
              <a:gd name="T27" fmla="*/ 164 h 428"/>
              <a:gd name="T28" fmla="*/ 113 w 311"/>
              <a:gd name="T29" fmla="*/ 144 h 428"/>
              <a:gd name="T30" fmla="*/ 103 w 311"/>
              <a:gd name="T31" fmla="*/ 132 h 428"/>
              <a:gd name="T32" fmla="*/ 100 w 311"/>
              <a:gd name="T33" fmla="*/ 116 h 428"/>
              <a:gd name="T34" fmla="*/ 102 w 311"/>
              <a:gd name="T35" fmla="*/ 104 h 428"/>
              <a:gd name="T36" fmla="*/ 116 w 311"/>
              <a:gd name="T37" fmla="*/ 86 h 428"/>
              <a:gd name="T38" fmla="*/ 132 w 311"/>
              <a:gd name="T39" fmla="*/ 78 h 428"/>
              <a:gd name="T40" fmla="*/ 156 w 311"/>
              <a:gd name="T41" fmla="*/ 74 h 428"/>
              <a:gd name="T42" fmla="*/ 185 w 311"/>
              <a:gd name="T43" fmla="*/ 75 h 428"/>
              <a:gd name="T44" fmla="*/ 238 w 311"/>
              <a:gd name="T45" fmla="*/ 85 h 428"/>
              <a:gd name="T46" fmla="*/ 295 w 311"/>
              <a:gd name="T47" fmla="*/ 30 h 428"/>
              <a:gd name="T48" fmla="*/ 263 w 311"/>
              <a:gd name="T49" fmla="*/ 16 h 428"/>
              <a:gd name="T50" fmla="*/ 207 w 311"/>
              <a:gd name="T51" fmla="*/ 4 h 428"/>
              <a:gd name="T52" fmla="*/ 158 w 311"/>
              <a:gd name="T53" fmla="*/ 0 h 428"/>
              <a:gd name="T54" fmla="*/ 115 w 311"/>
              <a:gd name="T55" fmla="*/ 4 h 428"/>
              <a:gd name="T56" fmla="*/ 76 w 311"/>
              <a:gd name="T57" fmla="*/ 17 h 428"/>
              <a:gd name="T58" fmla="*/ 42 w 311"/>
              <a:gd name="T59" fmla="*/ 39 h 428"/>
              <a:gd name="T60" fmla="*/ 19 w 311"/>
              <a:gd name="T61" fmla="*/ 69 h 428"/>
              <a:gd name="T62" fmla="*/ 7 w 311"/>
              <a:gd name="T63" fmla="*/ 107 h 428"/>
              <a:gd name="T64" fmla="*/ 7 w 311"/>
              <a:gd name="T65" fmla="*/ 137 h 428"/>
              <a:gd name="T66" fmla="*/ 19 w 311"/>
              <a:gd name="T67" fmla="*/ 175 h 428"/>
              <a:gd name="T68" fmla="*/ 42 w 311"/>
              <a:gd name="T69" fmla="*/ 203 h 428"/>
              <a:gd name="T70" fmla="*/ 73 w 311"/>
              <a:gd name="T71" fmla="*/ 223 h 428"/>
              <a:gd name="T72" fmla="*/ 119 w 311"/>
              <a:gd name="T73" fmla="*/ 243 h 428"/>
              <a:gd name="T74" fmla="*/ 171 w 311"/>
              <a:gd name="T75" fmla="*/ 261 h 428"/>
              <a:gd name="T76" fmla="*/ 205 w 311"/>
              <a:gd name="T77" fmla="*/ 280 h 428"/>
              <a:gd name="T78" fmla="*/ 216 w 311"/>
              <a:gd name="T79" fmla="*/ 296 h 428"/>
              <a:gd name="T80" fmla="*/ 217 w 311"/>
              <a:gd name="T81" fmla="*/ 306 h 428"/>
              <a:gd name="T82" fmla="*/ 212 w 311"/>
              <a:gd name="T83" fmla="*/ 328 h 428"/>
              <a:gd name="T84" fmla="*/ 202 w 311"/>
              <a:gd name="T85" fmla="*/ 340 h 428"/>
              <a:gd name="T86" fmla="*/ 184 w 311"/>
              <a:gd name="T87" fmla="*/ 348 h 428"/>
              <a:gd name="T88" fmla="*/ 158 w 311"/>
              <a:gd name="T89" fmla="*/ 353 h 428"/>
              <a:gd name="T90" fmla="*/ 113 w 311"/>
              <a:gd name="T91" fmla="*/ 354 h 428"/>
              <a:gd name="T92" fmla="*/ 28 w 311"/>
              <a:gd name="T93" fmla="*/ 344 h 4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311" h="428">
                <a:moveTo>
                  <a:pt x="0" y="413"/>
                </a:moveTo>
                <a:lnTo>
                  <a:pt x="0" y="413"/>
                </a:lnTo>
                <a:lnTo>
                  <a:pt x="11" y="415"/>
                </a:lnTo>
                <a:lnTo>
                  <a:pt x="39" y="420"/>
                </a:lnTo>
                <a:lnTo>
                  <a:pt x="60" y="423"/>
                </a:lnTo>
                <a:lnTo>
                  <a:pt x="83" y="425"/>
                </a:lnTo>
                <a:lnTo>
                  <a:pt x="110" y="427"/>
                </a:lnTo>
                <a:lnTo>
                  <a:pt x="138" y="428"/>
                </a:lnTo>
                <a:lnTo>
                  <a:pt x="138" y="428"/>
                </a:lnTo>
                <a:lnTo>
                  <a:pt x="154" y="427"/>
                </a:lnTo>
                <a:lnTo>
                  <a:pt x="168" y="426"/>
                </a:lnTo>
                <a:lnTo>
                  <a:pt x="183" y="425"/>
                </a:lnTo>
                <a:lnTo>
                  <a:pt x="198" y="422"/>
                </a:lnTo>
                <a:lnTo>
                  <a:pt x="213" y="419"/>
                </a:lnTo>
                <a:lnTo>
                  <a:pt x="227" y="414"/>
                </a:lnTo>
                <a:lnTo>
                  <a:pt x="241" y="408"/>
                </a:lnTo>
                <a:lnTo>
                  <a:pt x="254" y="402"/>
                </a:lnTo>
                <a:lnTo>
                  <a:pt x="265" y="394"/>
                </a:lnTo>
                <a:lnTo>
                  <a:pt x="276" y="385"/>
                </a:lnTo>
                <a:lnTo>
                  <a:pt x="286" y="375"/>
                </a:lnTo>
                <a:lnTo>
                  <a:pt x="295" y="363"/>
                </a:lnTo>
                <a:lnTo>
                  <a:pt x="302" y="350"/>
                </a:lnTo>
                <a:lnTo>
                  <a:pt x="307" y="334"/>
                </a:lnTo>
                <a:lnTo>
                  <a:pt x="310" y="318"/>
                </a:lnTo>
                <a:lnTo>
                  <a:pt x="311" y="300"/>
                </a:lnTo>
                <a:lnTo>
                  <a:pt x="311" y="300"/>
                </a:lnTo>
                <a:lnTo>
                  <a:pt x="310" y="288"/>
                </a:lnTo>
                <a:lnTo>
                  <a:pt x="309" y="277"/>
                </a:lnTo>
                <a:lnTo>
                  <a:pt x="306" y="266"/>
                </a:lnTo>
                <a:lnTo>
                  <a:pt x="302" y="256"/>
                </a:lnTo>
                <a:lnTo>
                  <a:pt x="297" y="248"/>
                </a:lnTo>
                <a:lnTo>
                  <a:pt x="291" y="239"/>
                </a:lnTo>
                <a:lnTo>
                  <a:pt x="283" y="231"/>
                </a:lnTo>
                <a:lnTo>
                  <a:pt x="276" y="224"/>
                </a:lnTo>
                <a:lnTo>
                  <a:pt x="267" y="217"/>
                </a:lnTo>
                <a:lnTo>
                  <a:pt x="257" y="211"/>
                </a:lnTo>
                <a:lnTo>
                  <a:pt x="247" y="204"/>
                </a:lnTo>
                <a:lnTo>
                  <a:pt x="234" y="199"/>
                </a:lnTo>
                <a:lnTo>
                  <a:pt x="209" y="187"/>
                </a:lnTo>
                <a:lnTo>
                  <a:pt x="180" y="176"/>
                </a:lnTo>
                <a:lnTo>
                  <a:pt x="180" y="176"/>
                </a:lnTo>
                <a:lnTo>
                  <a:pt x="149" y="164"/>
                </a:lnTo>
                <a:lnTo>
                  <a:pt x="135" y="157"/>
                </a:lnTo>
                <a:lnTo>
                  <a:pt x="123" y="151"/>
                </a:lnTo>
                <a:lnTo>
                  <a:pt x="113" y="144"/>
                </a:lnTo>
                <a:lnTo>
                  <a:pt x="109" y="140"/>
                </a:lnTo>
                <a:lnTo>
                  <a:pt x="106" y="136"/>
                </a:lnTo>
                <a:lnTo>
                  <a:pt x="103" y="132"/>
                </a:lnTo>
                <a:lnTo>
                  <a:pt x="101" y="127"/>
                </a:lnTo>
                <a:lnTo>
                  <a:pt x="100" y="121"/>
                </a:lnTo>
                <a:lnTo>
                  <a:pt x="100" y="116"/>
                </a:lnTo>
                <a:lnTo>
                  <a:pt x="100" y="116"/>
                </a:lnTo>
                <a:lnTo>
                  <a:pt x="100" y="110"/>
                </a:lnTo>
                <a:lnTo>
                  <a:pt x="102" y="104"/>
                </a:lnTo>
                <a:lnTo>
                  <a:pt x="106" y="97"/>
                </a:lnTo>
                <a:lnTo>
                  <a:pt x="112" y="90"/>
                </a:lnTo>
                <a:lnTo>
                  <a:pt x="116" y="86"/>
                </a:lnTo>
                <a:lnTo>
                  <a:pt x="120" y="83"/>
                </a:lnTo>
                <a:lnTo>
                  <a:pt x="126" y="81"/>
                </a:lnTo>
                <a:lnTo>
                  <a:pt x="132" y="78"/>
                </a:lnTo>
                <a:lnTo>
                  <a:pt x="139" y="76"/>
                </a:lnTo>
                <a:lnTo>
                  <a:pt x="147" y="75"/>
                </a:lnTo>
                <a:lnTo>
                  <a:pt x="156" y="74"/>
                </a:lnTo>
                <a:lnTo>
                  <a:pt x="166" y="74"/>
                </a:lnTo>
                <a:lnTo>
                  <a:pt x="166" y="74"/>
                </a:lnTo>
                <a:lnTo>
                  <a:pt x="185" y="75"/>
                </a:lnTo>
                <a:lnTo>
                  <a:pt x="205" y="77"/>
                </a:lnTo>
                <a:lnTo>
                  <a:pt x="222" y="81"/>
                </a:lnTo>
                <a:lnTo>
                  <a:pt x="238" y="85"/>
                </a:lnTo>
                <a:lnTo>
                  <a:pt x="262" y="94"/>
                </a:lnTo>
                <a:lnTo>
                  <a:pt x="271" y="98"/>
                </a:lnTo>
                <a:lnTo>
                  <a:pt x="295" y="30"/>
                </a:lnTo>
                <a:lnTo>
                  <a:pt x="295" y="30"/>
                </a:lnTo>
                <a:lnTo>
                  <a:pt x="276" y="22"/>
                </a:lnTo>
                <a:lnTo>
                  <a:pt x="263" y="16"/>
                </a:lnTo>
                <a:lnTo>
                  <a:pt x="247" y="12"/>
                </a:lnTo>
                <a:lnTo>
                  <a:pt x="228" y="7"/>
                </a:lnTo>
                <a:lnTo>
                  <a:pt x="207" y="4"/>
                </a:lnTo>
                <a:lnTo>
                  <a:pt x="183" y="1"/>
                </a:lnTo>
                <a:lnTo>
                  <a:pt x="158" y="0"/>
                </a:lnTo>
                <a:lnTo>
                  <a:pt x="158" y="0"/>
                </a:lnTo>
                <a:lnTo>
                  <a:pt x="143" y="1"/>
                </a:lnTo>
                <a:lnTo>
                  <a:pt x="129" y="2"/>
                </a:lnTo>
                <a:lnTo>
                  <a:pt x="115" y="4"/>
                </a:lnTo>
                <a:lnTo>
                  <a:pt x="102" y="8"/>
                </a:lnTo>
                <a:lnTo>
                  <a:pt x="88" y="12"/>
                </a:lnTo>
                <a:lnTo>
                  <a:pt x="76" y="17"/>
                </a:lnTo>
                <a:lnTo>
                  <a:pt x="64" y="24"/>
                </a:lnTo>
                <a:lnTo>
                  <a:pt x="53" y="31"/>
                </a:lnTo>
                <a:lnTo>
                  <a:pt x="42" y="39"/>
                </a:lnTo>
                <a:lnTo>
                  <a:pt x="33" y="47"/>
                </a:lnTo>
                <a:lnTo>
                  <a:pt x="25" y="58"/>
                </a:lnTo>
                <a:lnTo>
                  <a:pt x="19" y="69"/>
                </a:lnTo>
                <a:lnTo>
                  <a:pt x="13" y="80"/>
                </a:lnTo>
                <a:lnTo>
                  <a:pt x="9" y="94"/>
                </a:lnTo>
                <a:lnTo>
                  <a:pt x="7" y="107"/>
                </a:lnTo>
                <a:lnTo>
                  <a:pt x="6" y="122"/>
                </a:lnTo>
                <a:lnTo>
                  <a:pt x="6" y="122"/>
                </a:lnTo>
                <a:lnTo>
                  <a:pt x="7" y="137"/>
                </a:lnTo>
                <a:lnTo>
                  <a:pt x="9" y="150"/>
                </a:lnTo>
                <a:lnTo>
                  <a:pt x="13" y="164"/>
                </a:lnTo>
                <a:lnTo>
                  <a:pt x="19" y="175"/>
                </a:lnTo>
                <a:lnTo>
                  <a:pt x="25" y="185"/>
                </a:lnTo>
                <a:lnTo>
                  <a:pt x="33" y="194"/>
                </a:lnTo>
                <a:lnTo>
                  <a:pt x="42" y="203"/>
                </a:lnTo>
                <a:lnTo>
                  <a:pt x="51" y="210"/>
                </a:lnTo>
                <a:lnTo>
                  <a:pt x="62" y="217"/>
                </a:lnTo>
                <a:lnTo>
                  <a:pt x="73" y="223"/>
                </a:lnTo>
                <a:lnTo>
                  <a:pt x="84" y="229"/>
                </a:lnTo>
                <a:lnTo>
                  <a:pt x="95" y="235"/>
                </a:lnTo>
                <a:lnTo>
                  <a:pt x="119" y="243"/>
                </a:lnTo>
                <a:lnTo>
                  <a:pt x="142" y="251"/>
                </a:lnTo>
                <a:lnTo>
                  <a:pt x="142" y="251"/>
                </a:lnTo>
                <a:lnTo>
                  <a:pt x="171" y="261"/>
                </a:lnTo>
                <a:lnTo>
                  <a:pt x="184" y="266"/>
                </a:lnTo>
                <a:lnTo>
                  <a:pt x="196" y="273"/>
                </a:lnTo>
                <a:lnTo>
                  <a:pt x="205" y="280"/>
                </a:lnTo>
                <a:lnTo>
                  <a:pt x="211" y="287"/>
                </a:lnTo>
                <a:lnTo>
                  <a:pt x="214" y="291"/>
                </a:lnTo>
                <a:lnTo>
                  <a:pt x="216" y="296"/>
                </a:lnTo>
                <a:lnTo>
                  <a:pt x="217" y="300"/>
                </a:lnTo>
                <a:lnTo>
                  <a:pt x="217" y="306"/>
                </a:lnTo>
                <a:lnTo>
                  <a:pt x="217" y="306"/>
                </a:lnTo>
                <a:lnTo>
                  <a:pt x="217" y="315"/>
                </a:lnTo>
                <a:lnTo>
                  <a:pt x="214" y="324"/>
                </a:lnTo>
                <a:lnTo>
                  <a:pt x="212" y="328"/>
                </a:lnTo>
                <a:lnTo>
                  <a:pt x="209" y="332"/>
                </a:lnTo>
                <a:lnTo>
                  <a:pt x="206" y="335"/>
                </a:lnTo>
                <a:lnTo>
                  <a:pt x="202" y="340"/>
                </a:lnTo>
                <a:lnTo>
                  <a:pt x="197" y="343"/>
                </a:lnTo>
                <a:lnTo>
                  <a:pt x="190" y="346"/>
                </a:lnTo>
                <a:lnTo>
                  <a:pt x="184" y="348"/>
                </a:lnTo>
                <a:lnTo>
                  <a:pt x="176" y="350"/>
                </a:lnTo>
                <a:lnTo>
                  <a:pt x="167" y="352"/>
                </a:lnTo>
                <a:lnTo>
                  <a:pt x="158" y="353"/>
                </a:lnTo>
                <a:lnTo>
                  <a:pt x="134" y="354"/>
                </a:lnTo>
                <a:lnTo>
                  <a:pt x="134" y="354"/>
                </a:lnTo>
                <a:lnTo>
                  <a:pt x="113" y="354"/>
                </a:lnTo>
                <a:lnTo>
                  <a:pt x="92" y="352"/>
                </a:lnTo>
                <a:lnTo>
                  <a:pt x="55" y="348"/>
                </a:lnTo>
                <a:lnTo>
                  <a:pt x="28" y="344"/>
                </a:lnTo>
                <a:lnTo>
                  <a:pt x="18" y="342"/>
                </a:lnTo>
                <a:lnTo>
                  <a:pt x="0" y="413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rgbClr val="005EB8"/>
              </a:solidFill>
            </a:endParaRPr>
          </a:p>
        </p:txBody>
      </p:sp>
      <p:sp>
        <p:nvSpPr>
          <p:cNvPr id="17" name="Freeform 14"/>
          <p:cNvSpPr>
            <a:spLocks/>
          </p:cNvSpPr>
          <p:nvPr userDrawn="1"/>
        </p:nvSpPr>
        <p:spPr bwMode="auto">
          <a:xfrm>
            <a:off x="10119827" y="5988173"/>
            <a:ext cx="96017" cy="106503"/>
          </a:xfrm>
          <a:custGeom>
            <a:avLst/>
            <a:gdLst>
              <a:gd name="T0" fmla="*/ 0 w 194"/>
              <a:gd name="T1" fmla="*/ 7 h 282"/>
              <a:gd name="T2" fmla="*/ 0 w 194"/>
              <a:gd name="T3" fmla="*/ 7 h 282"/>
              <a:gd name="T4" fmla="*/ 14 w 194"/>
              <a:gd name="T5" fmla="*/ 4 h 282"/>
              <a:gd name="T6" fmla="*/ 31 w 194"/>
              <a:gd name="T7" fmla="*/ 2 h 282"/>
              <a:gd name="T8" fmla="*/ 52 w 194"/>
              <a:gd name="T9" fmla="*/ 0 h 282"/>
              <a:gd name="T10" fmla="*/ 73 w 194"/>
              <a:gd name="T11" fmla="*/ 0 h 282"/>
              <a:gd name="T12" fmla="*/ 73 w 194"/>
              <a:gd name="T13" fmla="*/ 0 h 282"/>
              <a:gd name="T14" fmla="*/ 87 w 194"/>
              <a:gd name="T15" fmla="*/ 0 h 282"/>
              <a:gd name="T16" fmla="*/ 98 w 194"/>
              <a:gd name="T17" fmla="*/ 1 h 282"/>
              <a:gd name="T18" fmla="*/ 110 w 194"/>
              <a:gd name="T19" fmla="*/ 4 h 282"/>
              <a:gd name="T20" fmla="*/ 121 w 194"/>
              <a:gd name="T21" fmla="*/ 7 h 282"/>
              <a:gd name="T22" fmla="*/ 132 w 194"/>
              <a:gd name="T23" fmla="*/ 11 h 282"/>
              <a:gd name="T24" fmla="*/ 141 w 194"/>
              <a:gd name="T25" fmla="*/ 17 h 282"/>
              <a:gd name="T26" fmla="*/ 151 w 194"/>
              <a:gd name="T27" fmla="*/ 24 h 282"/>
              <a:gd name="T28" fmla="*/ 159 w 194"/>
              <a:gd name="T29" fmla="*/ 31 h 282"/>
              <a:gd name="T30" fmla="*/ 166 w 194"/>
              <a:gd name="T31" fmla="*/ 40 h 282"/>
              <a:gd name="T32" fmla="*/ 174 w 194"/>
              <a:gd name="T33" fmla="*/ 49 h 282"/>
              <a:gd name="T34" fmla="*/ 180 w 194"/>
              <a:gd name="T35" fmla="*/ 61 h 282"/>
              <a:gd name="T36" fmla="*/ 185 w 194"/>
              <a:gd name="T37" fmla="*/ 74 h 282"/>
              <a:gd name="T38" fmla="*/ 189 w 194"/>
              <a:gd name="T39" fmla="*/ 88 h 282"/>
              <a:gd name="T40" fmla="*/ 192 w 194"/>
              <a:gd name="T41" fmla="*/ 103 h 282"/>
              <a:gd name="T42" fmla="*/ 193 w 194"/>
              <a:gd name="T43" fmla="*/ 119 h 282"/>
              <a:gd name="T44" fmla="*/ 194 w 194"/>
              <a:gd name="T45" fmla="*/ 138 h 282"/>
              <a:gd name="T46" fmla="*/ 194 w 194"/>
              <a:gd name="T47" fmla="*/ 138 h 282"/>
              <a:gd name="T48" fmla="*/ 194 w 194"/>
              <a:gd name="T49" fmla="*/ 155 h 282"/>
              <a:gd name="T50" fmla="*/ 193 w 194"/>
              <a:gd name="T51" fmla="*/ 172 h 282"/>
              <a:gd name="T52" fmla="*/ 191 w 194"/>
              <a:gd name="T53" fmla="*/ 187 h 282"/>
              <a:gd name="T54" fmla="*/ 188 w 194"/>
              <a:gd name="T55" fmla="*/ 202 h 282"/>
              <a:gd name="T56" fmla="*/ 185 w 194"/>
              <a:gd name="T57" fmla="*/ 215 h 282"/>
              <a:gd name="T58" fmla="*/ 181 w 194"/>
              <a:gd name="T59" fmla="*/ 226 h 282"/>
              <a:gd name="T60" fmla="*/ 175 w 194"/>
              <a:gd name="T61" fmla="*/ 238 h 282"/>
              <a:gd name="T62" fmla="*/ 168 w 194"/>
              <a:gd name="T63" fmla="*/ 247 h 282"/>
              <a:gd name="T64" fmla="*/ 160 w 194"/>
              <a:gd name="T65" fmla="*/ 255 h 282"/>
              <a:gd name="T66" fmla="*/ 151 w 194"/>
              <a:gd name="T67" fmla="*/ 262 h 282"/>
              <a:gd name="T68" fmla="*/ 141 w 194"/>
              <a:gd name="T69" fmla="*/ 269 h 282"/>
              <a:gd name="T70" fmla="*/ 129 w 194"/>
              <a:gd name="T71" fmla="*/ 274 h 282"/>
              <a:gd name="T72" fmla="*/ 115 w 194"/>
              <a:gd name="T73" fmla="*/ 277 h 282"/>
              <a:gd name="T74" fmla="*/ 100 w 194"/>
              <a:gd name="T75" fmla="*/ 280 h 282"/>
              <a:gd name="T76" fmla="*/ 84 w 194"/>
              <a:gd name="T77" fmla="*/ 282 h 282"/>
              <a:gd name="T78" fmla="*/ 65 w 194"/>
              <a:gd name="T79" fmla="*/ 282 h 282"/>
              <a:gd name="T80" fmla="*/ 65 w 194"/>
              <a:gd name="T81" fmla="*/ 282 h 282"/>
              <a:gd name="T82" fmla="*/ 42 w 194"/>
              <a:gd name="T83" fmla="*/ 281 h 282"/>
              <a:gd name="T84" fmla="*/ 20 w 194"/>
              <a:gd name="T85" fmla="*/ 280 h 282"/>
              <a:gd name="T86" fmla="*/ 0 w 194"/>
              <a:gd name="T87" fmla="*/ 278 h 282"/>
              <a:gd name="T88" fmla="*/ 0 w 194"/>
              <a:gd name="T89" fmla="*/ 7 h 2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194" h="282">
                <a:moveTo>
                  <a:pt x="0" y="7"/>
                </a:moveTo>
                <a:lnTo>
                  <a:pt x="0" y="7"/>
                </a:lnTo>
                <a:lnTo>
                  <a:pt x="14" y="4"/>
                </a:lnTo>
                <a:lnTo>
                  <a:pt x="31" y="2"/>
                </a:lnTo>
                <a:lnTo>
                  <a:pt x="52" y="0"/>
                </a:lnTo>
                <a:lnTo>
                  <a:pt x="73" y="0"/>
                </a:lnTo>
                <a:lnTo>
                  <a:pt x="73" y="0"/>
                </a:lnTo>
                <a:lnTo>
                  <a:pt x="87" y="0"/>
                </a:lnTo>
                <a:lnTo>
                  <a:pt x="98" y="1"/>
                </a:lnTo>
                <a:lnTo>
                  <a:pt x="110" y="4"/>
                </a:lnTo>
                <a:lnTo>
                  <a:pt x="121" y="7"/>
                </a:lnTo>
                <a:lnTo>
                  <a:pt x="132" y="11"/>
                </a:lnTo>
                <a:lnTo>
                  <a:pt x="141" y="17"/>
                </a:lnTo>
                <a:lnTo>
                  <a:pt x="151" y="24"/>
                </a:lnTo>
                <a:lnTo>
                  <a:pt x="159" y="31"/>
                </a:lnTo>
                <a:lnTo>
                  <a:pt x="166" y="40"/>
                </a:lnTo>
                <a:lnTo>
                  <a:pt x="174" y="49"/>
                </a:lnTo>
                <a:lnTo>
                  <a:pt x="180" y="61"/>
                </a:lnTo>
                <a:lnTo>
                  <a:pt x="185" y="74"/>
                </a:lnTo>
                <a:lnTo>
                  <a:pt x="189" y="88"/>
                </a:lnTo>
                <a:lnTo>
                  <a:pt x="192" y="103"/>
                </a:lnTo>
                <a:lnTo>
                  <a:pt x="193" y="119"/>
                </a:lnTo>
                <a:lnTo>
                  <a:pt x="194" y="138"/>
                </a:lnTo>
                <a:lnTo>
                  <a:pt x="194" y="138"/>
                </a:lnTo>
                <a:lnTo>
                  <a:pt x="194" y="155"/>
                </a:lnTo>
                <a:lnTo>
                  <a:pt x="193" y="172"/>
                </a:lnTo>
                <a:lnTo>
                  <a:pt x="191" y="187"/>
                </a:lnTo>
                <a:lnTo>
                  <a:pt x="188" y="202"/>
                </a:lnTo>
                <a:lnTo>
                  <a:pt x="185" y="215"/>
                </a:lnTo>
                <a:lnTo>
                  <a:pt x="181" y="226"/>
                </a:lnTo>
                <a:lnTo>
                  <a:pt x="175" y="238"/>
                </a:lnTo>
                <a:lnTo>
                  <a:pt x="168" y="247"/>
                </a:lnTo>
                <a:lnTo>
                  <a:pt x="160" y="255"/>
                </a:lnTo>
                <a:lnTo>
                  <a:pt x="151" y="262"/>
                </a:lnTo>
                <a:lnTo>
                  <a:pt x="141" y="269"/>
                </a:lnTo>
                <a:lnTo>
                  <a:pt x="129" y="274"/>
                </a:lnTo>
                <a:lnTo>
                  <a:pt x="115" y="277"/>
                </a:lnTo>
                <a:lnTo>
                  <a:pt x="100" y="280"/>
                </a:lnTo>
                <a:lnTo>
                  <a:pt x="84" y="282"/>
                </a:lnTo>
                <a:lnTo>
                  <a:pt x="65" y="282"/>
                </a:lnTo>
                <a:lnTo>
                  <a:pt x="65" y="282"/>
                </a:lnTo>
                <a:lnTo>
                  <a:pt x="42" y="281"/>
                </a:lnTo>
                <a:lnTo>
                  <a:pt x="20" y="280"/>
                </a:lnTo>
                <a:lnTo>
                  <a:pt x="0" y="278"/>
                </a:lnTo>
                <a:lnTo>
                  <a:pt x="0" y="7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rgbClr val="005EB8"/>
              </a:solidFill>
            </a:endParaRPr>
          </a:p>
        </p:txBody>
      </p:sp>
      <p:sp>
        <p:nvSpPr>
          <p:cNvPr id="18" name="Freeform 15"/>
          <p:cNvSpPr>
            <a:spLocks/>
          </p:cNvSpPr>
          <p:nvPr userDrawn="1"/>
        </p:nvSpPr>
        <p:spPr bwMode="auto">
          <a:xfrm>
            <a:off x="10071814" y="5961172"/>
            <a:ext cx="194036" cy="160505"/>
          </a:xfrm>
          <a:custGeom>
            <a:avLst/>
            <a:gdLst>
              <a:gd name="T0" fmla="*/ 171 w 385"/>
              <a:gd name="T1" fmla="*/ 0 h 428"/>
              <a:gd name="T2" fmla="*/ 171 w 385"/>
              <a:gd name="T3" fmla="*/ 0 h 428"/>
              <a:gd name="T4" fmla="*/ 150 w 385"/>
              <a:gd name="T5" fmla="*/ 1 h 428"/>
              <a:gd name="T6" fmla="*/ 129 w 385"/>
              <a:gd name="T7" fmla="*/ 2 h 428"/>
              <a:gd name="T8" fmla="*/ 106 w 385"/>
              <a:gd name="T9" fmla="*/ 4 h 428"/>
              <a:gd name="T10" fmla="*/ 83 w 385"/>
              <a:gd name="T11" fmla="*/ 7 h 428"/>
              <a:gd name="T12" fmla="*/ 60 w 385"/>
              <a:gd name="T13" fmla="*/ 10 h 428"/>
              <a:gd name="T14" fmla="*/ 39 w 385"/>
              <a:gd name="T15" fmla="*/ 14 h 428"/>
              <a:gd name="T16" fmla="*/ 18 w 385"/>
              <a:gd name="T17" fmla="*/ 20 h 428"/>
              <a:gd name="T18" fmla="*/ 0 w 385"/>
              <a:gd name="T19" fmla="*/ 26 h 428"/>
              <a:gd name="T20" fmla="*/ 0 w 385"/>
              <a:gd name="T21" fmla="*/ 415 h 428"/>
              <a:gd name="T22" fmla="*/ 0 w 385"/>
              <a:gd name="T23" fmla="*/ 415 h 428"/>
              <a:gd name="T24" fmla="*/ 15 w 385"/>
              <a:gd name="T25" fmla="*/ 418 h 428"/>
              <a:gd name="T26" fmla="*/ 34 w 385"/>
              <a:gd name="T27" fmla="*/ 420 h 428"/>
              <a:gd name="T28" fmla="*/ 73 w 385"/>
              <a:gd name="T29" fmla="*/ 424 h 428"/>
              <a:gd name="T30" fmla="*/ 116 w 385"/>
              <a:gd name="T31" fmla="*/ 427 h 428"/>
              <a:gd name="T32" fmla="*/ 155 w 385"/>
              <a:gd name="T33" fmla="*/ 428 h 428"/>
              <a:gd name="T34" fmla="*/ 155 w 385"/>
              <a:gd name="T35" fmla="*/ 428 h 428"/>
              <a:gd name="T36" fmla="*/ 186 w 385"/>
              <a:gd name="T37" fmla="*/ 427 h 428"/>
              <a:gd name="T38" fmla="*/ 212 w 385"/>
              <a:gd name="T39" fmla="*/ 425 h 428"/>
              <a:gd name="T40" fmla="*/ 238 w 385"/>
              <a:gd name="T41" fmla="*/ 421 h 428"/>
              <a:gd name="T42" fmla="*/ 261 w 385"/>
              <a:gd name="T43" fmla="*/ 415 h 428"/>
              <a:gd name="T44" fmla="*/ 282 w 385"/>
              <a:gd name="T45" fmla="*/ 408 h 428"/>
              <a:gd name="T46" fmla="*/ 301 w 385"/>
              <a:gd name="T47" fmla="*/ 399 h 428"/>
              <a:gd name="T48" fmla="*/ 309 w 385"/>
              <a:gd name="T49" fmla="*/ 394 h 428"/>
              <a:gd name="T50" fmla="*/ 318 w 385"/>
              <a:gd name="T51" fmla="*/ 389 h 428"/>
              <a:gd name="T52" fmla="*/ 326 w 385"/>
              <a:gd name="T53" fmla="*/ 383 h 428"/>
              <a:gd name="T54" fmla="*/ 333 w 385"/>
              <a:gd name="T55" fmla="*/ 377 h 428"/>
              <a:gd name="T56" fmla="*/ 339 w 385"/>
              <a:gd name="T57" fmla="*/ 369 h 428"/>
              <a:gd name="T58" fmla="*/ 345 w 385"/>
              <a:gd name="T59" fmla="*/ 362 h 428"/>
              <a:gd name="T60" fmla="*/ 351 w 385"/>
              <a:gd name="T61" fmla="*/ 355 h 428"/>
              <a:gd name="T62" fmla="*/ 356 w 385"/>
              <a:gd name="T63" fmla="*/ 347 h 428"/>
              <a:gd name="T64" fmla="*/ 361 w 385"/>
              <a:gd name="T65" fmla="*/ 337 h 428"/>
              <a:gd name="T66" fmla="*/ 366 w 385"/>
              <a:gd name="T67" fmla="*/ 329 h 428"/>
              <a:gd name="T68" fmla="*/ 373 w 385"/>
              <a:gd name="T69" fmla="*/ 309 h 428"/>
              <a:gd name="T70" fmla="*/ 378 w 385"/>
              <a:gd name="T71" fmla="*/ 287 h 428"/>
              <a:gd name="T72" fmla="*/ 382 w 385"/>
              <a:gd name="T73" fmla="*/ 264 h 428"/>
              <a:gd name="T74" fmla="*/ 384 w 385"/>
              <a:gd name="T75" fmla="*/ 239 h 428"/>
              <a:gd name="T76" fmla="*/ 385 w 385"/>
              <a:gd name="T77" fmla="*/ 211 h 428"/>
              <a:gd name="T78" fmla="*/ 385 w 385"/>
              <a:gd name="T79" fmla="*/ 211 h 428"/>
              <a:gd name="T80" fmla="*/ 384 w 385"/>
              <a:gd name="T81" fmla="*/ 187 h 428"/>
              <a:gd name="T82" fmla="*/ 381 w 385"/>
              <a:gd name="T83" fmla="*/ 164 h 428"/>
              <a:gd name="T84" fmla="*/ 377 w 385"/>
              <a:gd name="T85" fmla="*/ 143 h 428"/>
              <a:gd name="T86" fmla="*/ 371 w 385"/>
              <a:gd name="T87" fmla="*/ 122 h 428"/>
              <a:gd name="T88" fmla="*/ 363 w 385"/>
              <a:gd name="T89" fmla="*/ 104 h 428"/>
              <a:gd name="T90" fmla="*/ 352 w 385"/>
              <a:gd name="T91" fmla="*/ 86 h 428"/>
              <a:gd name="T92" fmla="*/ 341 w 385"/>
              <a:gd name="T93" fmla="*/ 71 h 428"/>
              <a:gd name="T94" fmla="*/ 328 w 385"/>
              <a:gd name="T95" fmla="*/ 57 h 428"/>
              <a:gd name="T96" fmla="*/ 314 w 385"/>
              <a:gd name="T97" fmla="*/ 43 h 428"/>
              <a:gd name="T98" fmla="*/ 297 w 385"/>
              <a:gd name="T99" fmla="*/ 32 h 428"/>
              <a:gd name="T100" fmla="*/ 280 w 385"/>
              <a:gd name="T101" fmla="*/ 23 h 428"/>
              <a:gd name="T102" fmla="*/ 260 w 385"/>
              <a:gd name="T103" fmla="*/ 14 h 428"/>
              <a:gd name="T104" fmla="*/ 240 w 385"/>
              <a:gd name="T105" fmla="*/ 8 h 428"/>
              <a:gd name="T106" fmla="*/ 218 w 385"/>
              <a:gd name="T107" fmla="*/ 4 h 428"/>
              <a:gd name="T108" fmla="*/ 195 w 385"/>
              <a:gd name="T109" fmla="*/ 1 h 428"/>
              <a:gd name="T110" fmla="*/ 171 w 385"/>
              <a:gd name="T111" fmla="*/ 0 h 4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385" h="428">
                <a:moveTo>
                  <a:pt x="171" y="0"/>
                </a:moveTo>
                <a:lnTo>
                  <a:pt x="171" y="0"/>
                </a:lnTo>
                <a:lnTo>
                  <a:pt x="150" y="1"/>
                </a:lnTo>
                <a:lnTo>
                  <a:pt x="129" y="2"/>
                </a:lnTo>
                <a:lnTo>
                  <a:pt x="106" y="4"/>
                </a:lnTo>
                <a:lnTo>
                  <a:pt x="83" y="7"/>
                </a:lnTo>
                <a:lnTo>
                  <a:pt x="60" y="10"/>
                </a:lnTo>
                <a:lnTo>
                  <a:pt x="39" y="14"/>
                </a:lnTo>
                <a:lnTo>
                  <a:pt x="18" y="20"/>
                </a:lnTo>
                <a:lnTo>
                  <a:pt x="0" y="26"/>
                </a:lnTo>
                <a:lnTo>
                  <a:pt x="0" y="415"/>
                </a:lnTo>
                <a:lnTo>
                  <a:pt x="0" y="415"/>
                </a:lnTo>
                <a:lnTo>
                  <a:pt x="15" y="418"/>
                </a:lnTo>
                <a:lnTo>
                  <a:pt x="34" y="420"/>
                </a:lnTo>
                <a:lnTo>
                  <a:pt x="73" y="424"/>
                </a:lnTo>
                <a:lnTo>
                  <a:pt x="116" y="427"/>
                </a:lnTo>
                <a:lnTo>
                  <a:pt x="155" y="428"/>
                </a:lnTo>
                <a:lnTo>
                  <a:pt x="155" y="428"/>
                </a:lnTo>
                <a:lnTo>
                  <a:pt x="186" y="427"/>
                </a:lnTo>
                <a:lnTo>
                  <a:pt x="212" y="425"/>
                </a:lnTo>
                <a:lnTo>
                  <a:pt x="238" y="421"/>
                </a:lnTo>
                <a:lnTo>
                  <a:pt x="261" y="415"/>
                </a:lnTo>
                <a:lnTo>
                  <a:pt x="282" y="408"/>
                </a:lnTo>
                <a:lnTo>
                  <a:pt x="301" y="399"/>
                </a:lnTo>
                <a:lnTo>
                  <a:pt x="309" y="394"/>
                </a:lnTo>
                <a:lnTo>
                  <a:pt x="318" y="389"/>
                </a:lnTo>
                <a:lnTo>
                  <a:pt x="326" y="383"/>
                </a:lnTo>
                <a:lnTo>
                  <a:pt x="333" y="377"/>
                </a:lnTo>
                <a:lnTo>
                  <a:pt x="339" y="369"/>
                </a:lnTo>
                <a:lnTo>
                  <a:pt x="345" y="362"/>
                </a:lnTo>
                <a:lnTo>
                  <a:pt x="351" y="355"/>
                </a:lnTo>
                <a:lnTo>
                  <a:pt x="356" y="347"/>
                </a:lnTo>
                <a:lnTo>
                  <a:pt x="361" y="337"/>
                </a:lnTo>
                <a:lnTo>
                  <a:pt x="366" y="329"/>
                </a:lnTo>
                <a:lnTo>
                  <a:pt x="373" y="309"/>
                </a:lnTo>
                <a:lnTo>
                  <a:pt x="378" y="287"/>
                </a:lnTo>
                <a:lnTo>
                  <a:pt x="382" y="264"/>
                </a:lnTo>
                <a:lnTo>
                  <a:pt x="384" y="239"/>
                </a:lnTo>
                <a:lnTo>
                  <a:pt x="385" y="211"/>
                </a:lnTo>
                <a:lnTo>
                  <a:pt x="385" y="211"/>
                </a:lnTo>
                <a:lnTo>
                  <a:pt x="384" y="187"/>
                </a:lnTo>
                <a:lnTo>
                  <a:pt x="381" y="164"/>
                </a:lnTo>
                <a:lnTo>
                  <a:pt x="377" y="143"/>
                </a:lnTo>
                <a:lnTo>
                  <a:pt x="371" y="122"/>
                </a:lnTo>
                <a:lnTo>
                  <a:pt x="363" y="104"/>
                </a:lnTo>
                <a:lnTo>
                  <a:pt x="352" y="86"/>
                </a:lnTo>
                <a:lnTo>
                  <a:pt x="341" y="71"/>
                </a:lnTo>
                <a:lnTo>
                  <a:pt x="328" y="57"/>
                </a:lnTo>
                <a:lnTo>
                  <a:pt x="314" y="43"/>
                </a:lnTo>
                <a:lnTo>
                  <a:pt x="297" y="32"/>
                </a:lnTo>
                <a:lnTo>
                  <a:pt x="280" y="23"/>
                </a:lnTo>
                <a:lnTo>
                  <a:pt x="260" y="14"/>
                </a:lnTo>
                <a:lnTo>
                  <a:pt x="240" y="8"/>
                </a:lnTo>
                <a:lnTo>
                  <a:pt x="218" y="4"/>
                </a:lnTo>
                <a:lnTo>
                  <a:pt x="195" y="1"/>
                </a:lnTo>
                <a:lnTo>
                  <a:pt x="171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rgbClr val="005EB8"/>
              </a:solidFill>
            </a:endParaRPr>
          </a:p>
        </p:txBody>
      </p:sp>
      <p:pic>
        <p:nvPicPr>
          <p:cNvPr id="22" name="Imagen 8" descr="logo AMa.wmf"/>
          <p:cNvPicPr>
            <a:picLocks noChangeAspect="1"/>
          </p:cNvPicPr>
          <p:nvPr userDrawn="1"/>
        </p:nvPicPr>
        <p:blipFill>
          <a:blip r:embed="rId2" cstate="email">
            <a:alphaModFix/>
            <a:lum bright="100000" contrast="-100000"/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310184" y="6142588"/>
            <a:ext cx="1624293" cy="159340"/>
          </a:xfrm>
          <a:prstGeom prst="rect">
            <a:avLst/>
          </a:prstGeom>
        </p:spPr>
      </p:pic>
      <p:grpSp>
        <p:nvGrpSpPr>
          <p:cNvPr id="32" name="Group 31"/>
          <p:cNvGrpSpPr/>
          <p:nvPr userDrawn="1"/>
        </p:nvGrpSpPr>
        <p:grpSpPr>
          <a:xfrm>
            <a:off x="10591921" y="34260"/>
            <a:ext cx="1079675" cy="625849"/>
            <a:chOff x="8405820" y="36245"/>
            <a:chExt cx="856836" cy="662339"/>
          </a:xfrm>
        </p:grpSpPr>
        <p:grpSp>
          <p:nvGrpSpPr>
            <p:cNvPr id="33" name="Group 32"/>
            <p:cNvGrpSpPr/>
            <p:nvPr userDrawn="1"/>
          </p:nvGrpSpPr>
          <p:grpSpPr>
            <a:xfrm>
              <a:off x="8545513" y="36245"/>
              <a:ext cx="489905" cy="495602"/>
              <a:chOff x="7818438" y="101600"/>
              <a:chExt cx="546100" cy="552450"/>
            </a:xfrm>
          </p:grpSpPr>
          <p:sp>
            <p:nvSpPr>
              <p:cNvPr id="36" name="Freeform 5"/>
              <p:cNvSpPr>
                <a:spLocks noEditPoints="1"/>
              </p:cNvSpPr>
              <p:nvPr userDrawn="1"/>
            </p:nvSpPr>
            <p:spPr bwMode="auto">
              <a:xfrm>
                <a:off x="7818438" y="200025"/>
                <a:ext cx="546100" cy="454025"/>
              </a:xfrm>
              <a:custGeom>
                <a:avLst/>
                <a:gdLst>
                  <a:gd name="T0" fmla="*/ 56 w 344"/>
                  <a:gd name="T1" fmla="*/ 0 h 286"/>
                  <a:gd name="T2" fmla="*/ 44 w 344"/>
                  <a:gd name="T3" fmla="*/ 2 h 286"/>
                  <a:gd name="T4" fmla="*/ 24 w 344"/>
                  <a:gd name="T5" fmla="*/ 10 h 286"/>
                  <a:gd name="T6" fmla="*/ 10 w 344"/>
                  <a:gd name="T7" fmla="*/ 26 h 286"/>
                  <a:gd name="T8" fmla="*/ 2 w 344"/>
                  <a:gd name="T9" fmla="*/ 46 h 286"/>
                  <a:gd name="T10" fmla="*/ 0 w 344"/>
                  <a:gd name="T11" fmla="*/ 230 h 286"/>
                  <a:gd name="T12" fmla="*/ 2 w 344"/>
                  <a:gd name="T13" fmla="*/ 242 h 286"/>
                  <a:gd name="T14" fmla="*/ 10 w 344"/>
                  <a:gd name="T15" fmla="*/ 262 h 286"/>
                  <a:gd name="T16" fmla="*/ 24 w 344"/>
                  <a:gd name="T17" fmla="*/ 278 h 286"/>
                  <a:gd name="T18" fmla="*/ 44 w 344"/>
                  <a:gd name="T19" fmla="*/ 286 h 286"/>
                  <a:gd name="T20" fmla="*/ 288 w 344"/>
                  <a:gd name="T21" fmla="*/ 286 h 286"/>
                  <a:gd name="T22" fmla="*/ 300 w 344"/>
                  <a:gd name="T23" fmla="*/ 286 h 286"/>
                  <a:gd name="T24" fmla="*/ 320 w 344"/>
                  <a:gd name="T25" fmla="*/ 278 h 286"/>
                  <a:gd name="T26" fmla="*/ 334 w 344"/>
                  <a:gd name="T27" fmla="*/ 262 h 286"/>
                  <a:gd name="T28" fmla="*/ 344 w 344"/>
                  <a:gd name="T29" fmla="*/ 242 h 286"/>
                  <a:gd name="T30" fmla="*/ 344 w 344"/>
                  <a:gd name="T31" fmla="*/ 58 h 286"/>
                  <a:gd name="T32" fmla="*/ 344 w 344"/>
                  <a:gd name="T33" fmla="*/ 46 h 286"/>
                  <a:gd name="T34" fmla="*/ 334 w 344"/>
                  <a:gd name="T35" fmla="*/ 26 h 286"/>
                  <a:gd name="T36" fmla="*/ 320 w 344"/>
                  <a:gd name="T37" fmla="*/ 10 h 286"/>
                  <a:gd name="T38" fmla="*/ 300 w 344"/>
                  <a:gd name="T39" fmla="*/ 2 h 286"/>
                  <a:gd name="T40" fmla="*/ 288 w 344"/>
                  <a:gd name="T41" fmla="*/ 0 h 286"/>
                  <a:gd name="T42" fmla="*/ 148 w 344"/>
                  <a:gd name="T43" fmla="*/ 142 h 286"/>
                  <a:gd name="T44" fmla="*/ 144 w 344"/>
                  <a:gd name="T45" fmla="*/ 136 h 286"/>
                  <a:gd name="T46" fmla="*/ 136 w 344"/>
                  <a:gd name="T47" fmla="*/ 122 h 286"/>
                  <a:gd name="T48" fmla="*/ 134 w 344"/>
                  <a:gd name="T49" fmla="*/ 112 h 286"/>
                  <a:gd name="T50" fmla="*/ 138 w 344"/>
                  <a:gd name="T51" fmla="*/ 98 h 286"/>
                  <a:gd name="T52" fmla="*/ 146 w 344"/>
                  <a:gd name="T53" fmla="*/ 88 h 286"/>
                  <a:gd name="T54" fmla="*/ 158 w 344"/>
                  <a:gd name="T55" fmla="*/ 80 h 286"/>
                  <a:gd name="T56" fmla="*/ 172 w 344"/>
                  <a:gd name="T57" fmla="*/ 76 h 286"/>
                  <a:gd name="T58" fmla="*/ 178 w 344"/>
                  <a:gd name="T59" fmla="*/ 78 h 286"/>
                  <a:gd name="T60" fmla="*/ 192 w 344"/>
                  <a:gd name="T61" fmla="*/ 82 h 286"/>
                  <a:gd name="T62" fmla="*/ 202 w 344"/>
                  <a:gd name="T63" fmla="*/ 92 h 286"/>
                  <a:gd name="T64" fmla="*/ 208 w 344"/>
                  <a:gd name="T65" fmla="*/ 106 h 286"/>
                  <a:gd name="T66" fmla="*/ 208 w 344"/>
                  <a:gd name="T67" fmla="*/ 112 h 286"/>
                  <a:gd name="T68" fmla="*/ 204 w 344"/>
                  <a:gd name="T69" fmla="*/ 128 h 286"/>
                  <a:gd name="T70" fmla="*/ 196 w 344"/>
                  <a:gd name="T71" fmla="*/ 140 h 286"/>
                  <a:gd name="T72" fmla="*/ 126 w 344"/>
                  <a:gd name="T73" fmla="*/ 228 h 2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44" h="286">
                    <a:moveTo>
                      <a:pt x="288" y="0"/>
                    </a:moveTo>
                    <a:lnTo>
                      <a:pt x="56" y="0"/>
                    </a:lnTo>
                    <a:lnTo>
                      <a:pt x="56" y="0"/>
                    </a:lnTo>
                    <a:lnTo>
                      <a:pt x="44" y="2"/>
                    </a:lnTo>
                    <a:lnTo>
                      <a:pt x="34" y="6"/>
                    </a:lnTo>
                    <a:lnTo>
                      <a:pt x="24" y="10"/>
                    </a:lnTo>
                    <a:lnTo>
                      <a:pt x="16" y="18"/>
                    </a:lnTo>
                    <a:lnTo>
                      <a:pt x="10" y="26"/>
                    </a:lnTo>
                    <a:lnTo>
                      <a:pt x="4" y="36"/>
                    </a:lnTo>
                    <a:lnTo>
                      <a:pt x="2" y="46"/>
                    </a:lnTo>
                    <a:lnTo>
                      <a:pt x="0" y="58"/>
                    </a:lnTo>
                    <a:lnTo>
                      <a:pt x="0" y="230"/>
                    </a:lnTo>
                    <a:lnTo>
                      <a:pt x="0" y="230"/>
                    </a:lnTo>
                    <a:lnTo>
                      <a:pt x="2" y="242"/>
                    </a:lnTo>
                    <a:lnTo>
                      <a:pt x="4" y="252"/>
                    </a:lnTo>
                    <a:lnTo>
                      <a:pt x="10" y="262"/>
                    </a:lnTo>
                    <a:lnTo>
                      <a:pt x="16" y="270"/>
                    </a:lnTo>
                    <a:lnTo>
                      <a:pt x="24" y="278"/>
                    </a:lnTo>
                    <a:lnTo>
                      <a:pt x="34" y="282"/>
                    </a:lnTo>
                    <a:lnTo>
                      <a:pt x="44" y="286"/>
                    </a:lnTo>
                    <a:lnTo>
                      <a:pt x="56" y="286"/>
                    </a:lnTo>
                    <a:lnTo>
                      <a:pt x="288" y="286"/>
                    </a:lnTo>
                    <a:lnTo>
                      <a:pt x="288" y="286"/>
                    </a:lnTo>
                    <a:lnTo>
                      <a:pt x="300" y="286"/>
                    </a:lnTo>
                    <a:lnTo>
                      <a:pt x="310" y="282"/>
                    </a:lnTo>
                    <a:lnTo>
                      <a:pt x="320" y="278"/>
                    </a:lnTo>
                    <a:lnTo>
                      <a:pt x="328" y="270"/>
                    </a:lnTo>
                    <a:lnTo>
                      <a:pt x="334" y="262"/>
                    </a:lnTo>
                    <a:lnTo>
                      <a:pt x="340" y="252"/>
                    </a:lnTo>
                    <a:lnTo>
                      <a:pt x="344" y="242"/>
                    </a:lnTo>
                    <a:lnTo>
                      <a:pt x="344" y="230"/>
                    </a:lnTo>
                    <a:lnTo>
                      <a:pt x="344" y="58"/>
                    </a:lnTo>
                    <a:lnTo>
                      <a:pt x="344" y="58"/>
                    </a:lnTo>
                    <a:lnTo>
                      <a:pt x="344" y="46"/>
                    </a:lnTo>
                    <a:lnTo>
                      <a:pt x="340" y="36"/>
                    </a:lnTo>
                    <a:lnTo>
                      <a:pt x="334" y="26"/>
                    </a:lnTo>
                    <a:lnTo>
                      <a:pt x="328" y="18"/>
                    </a:lnTo>
                    <a:lnTo>
                      <a:pt x="320" y="10"/>
                    </a:lnTo>
                    <a:lnTo>
                      <a:pt x="310" y="6"/>
                    </a:lnTo>
                    <a:lnTo>
                      <a:pt x="300" y="2"/>
                    </a:lnTo>
                    <a:lnTo>
                      <a:pt x="288" y="0"/>
                    </a:lnTo>
                    <a:lnTo>
                      <a:pt x="288" y="0"/>
                    </a:lnTo>
                    <a:close/>
                    <a:moveTo>
                      <a:pt x="126" y="228"/>
                    </a:moveTo>
                    <a:lnTo>
                      <a:pt x="148" y="142"/>
                    </a:lnTo>
                    <a:lnTo>
                      <a:pt x="148" y="142"/>
                    </a:lnTo>
                    <a:lnTo>
                      <a:pt x="144" y="136"/>
                    </a:lnTo>
                    <a:lnTo>
                      <a:pt x="138" y="130"/>
                    </a:lnTo>
                    <a:lnTo>
                      <a:pt x="136" y="122"/>
                    </a:lnTo>
                    <a:lnTo>
                      <a:pt x="134" y="112"/>
                    </a:lnTo>
                    <a:lnTo>
                      <a:pt x="134" y="112"/>
                    </a:lnTo>
                    <a:lnTo>
                      <a:pt x="136" y="106"/>
                    </a:lnTo>
                    <a:lnTo>
                      <a:pt x="138" y="98"/>
                    </a:lnTo>
                    <a:lnTo>
                      <a:pt x="142" y="92"/>
                    </a:lnTo>
                    <a:lnTo>
                      <a:pt x="146" y="88"/>
                    </a:lnTo>
                    <a:lnTo>
                      <a:pt x="152" y="82"/>
                    </a:lnTo>
                    <a:lnTo>
                      <a:pt x="158" y="80"/>
                    </a:lnTo>
                    <a:lnTo>
                      <a:pt x="164" y="78"/>
                    </a:lnTo>
                    <a:lnTo>
                      <a:pt x="172" y="76"/>
                    </a:lnTo>
                    <a:lnTo>
                      <a:pt x="172" y="76"/>
                    </a:lnTo>
                    <a:lnTo>
                      <a:pt x="178" y="78"/>
                    </a:lnTo>
                    <a:lnTo>
                      <a:pt x="186" y="80"/>
                    </a:lnTo>
                    <a:lnTo>
                      <a:pt x="192" y="82"/>
                    </a:lnTo>
                    <a:lnTo>
                      <a:pt x="198" y="88"/>
                    </a:lnTo>
                    <a:lnTo>
                      <a:pt x="202" y="92"/>
                    </a:lnTo>
                    <a:lnTo>
                      <a:pt x="204" y="98"/>
                    </a:lnTo>
                    <a:lnTo>
                      <a:pt x="208" y="106"/>
                    </a:lnTo>
                    <a:lnTo>
                      <a:pt x="208" y="112"/>
                    </a:lnTo>
                    <a:lnTo>
                      <a:pt x="208" y="112"/>
                    </a:lnTo>
                    <a:lnTo>
                      <a:pt x="206" y="120"/>
                    </a:lnTo>
                    <a:lnTo>
                      <a:pt x="204" y="128"/>
                    </a:lnTo>
                    <a:lnTo>
                      <a:pt x="200" y="134"/>
                    </a:lnTo>
                    <a:lnTo>
                      <a:pt x="196" y="140"/>
                    </a:lnTo>
                    <a:lnTo>
                      <a:pt x="220" y="228"/>
                    </a:lnTo>
                    <a:lnTo>
                      <a:pt x="126" y="228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005EB8"/>
                  </a:solidFill>
                </a:endParaRPr>
              </a:p>
            </p:txBody>
          </p:sp>
          <p:sp>
            <p:nvSpPr>
              <p:cNvPr id="37" name="Freeform 6"/>
              <p:cNvSpPr>
                <a:spLocks/>
              </p:cNvSpPr>
              <p:nvPr userDrawn="1"/>
            </p:nvSpPr>
            <p:spPr bwMode="auto">
              <a:xfrm>
                <a:off x="7961313" y="101600"/>
                <a:ext cx="260350" cy="88900"/>
              </a:xfrm>
              <a:custGeom>
                <a:avLst/>
                <a:gdLst>
                  <a:gd name="T0" fmla="*/ 20 w 164"/>
                  <a:gd name="T1" fmla="*/ 56 h 56"/>
                  <a:gd name="T2" fmla="*/ 20 w 164"/>
                  <a:gd name="T3" fmla="*/ 56 h 56"/>
                  <a:gd name="T4" fmla="*/ 22 w 164"/>
                  <a:gd name="T5" fmla="*/ 46 h 56"/>
                  <a:gd name="T6" fmla="*/ 26 w 164"/>
                  <a:gd name="T7" fmla="*/ 36 h 56"/>
                  <a:gd name="T8" fmla="*/ 30 w 164"/>
                  <a:gd name="T9" fmla="*/ 30 h 56"/>
                  <a:gd name="T10" fmla="*/ 36 w 164"/>
                  <a:gd name="T11" fmla="*/ 26 h 56"/>
                  <a:gd name="T12" fmla="*/ 42 w 164"/>
                  <a:gd name="T13" fmla="*/ 22 h 56"/>
                  <a:gd name="T14" fmla="*/ 54 w 164"/>
                  <a:gd name="T15" fmla="*/ 20 h 56"/>
                  <a:gd name="T16" fmla="*/ 82 w 164"/>
                  <a:gd name="T17" fmla="*/ 20 h 56"/>
                  <a:gd name="T18" fmla="*/ 82 w 164"/>
                  <a:gd name="T19" fmla="*/ 20 h 56"/>
                  <a:gd name="T20" fmla="*/ 112 w 164"/>
                  <a:gd name="T21" fmla="*/ 20 h 56"/>
                  <a:gd name="T22" fmla="*/ 122 w 164"/>
                  <a:gd name="T23" fmla="*/ 22 h 56"/>
                  <a:gd name="T24" fmla="*/ 130 w 164"/>
                  <a:gd name="T25" fmla="*/ 26 h 56"/>
                  <a:gd name="T26" fmla="*/ 136 w 164"/>
                  <a:gd name="T27" fmla="*/ 30 h 56"/>
                  <a:gd name="T28" fmla="*/ 140 w 164"/>
                  <a:gd name="T29" fmla="*/ 36 h 56"/>
                  <a:gd name="T30" fmla="*/ 142 w 164"/>
                  <a:gd name="T31" fmla="*/ 46 h 56"/>
                  <a:gd name="T32" fmla="*/ 144 w 164"/>
                  <a:gd name="T33" fmla="*/ 56 h 56"/>
                  <a:gd name="T34" fmla="*/ 164 w 164"/>
                  <a:gd name="T35" fmla="*/ 56 h 56"/>
                  <a:gd name="T36" fmla="*/ 164 w 164"/>
                  <a:gd name="T37" fmla="*/ 56 h 56"/>
                  <a:gd name="T38" fmla="*/ 162 w 164"/>
                  <a:gd name="T39" fmla="*/ 38 h 56"/>
                  <a:gd name="T40" fmla="*/ 156 w 164"/>
                  <a:gd name="T41" fmla="*/ 24 h 56"/>
                  <a:gd name="T42" fmla="*/ 148 w 164"/>
                  <a:gd name="T43" fmla="*/ 14 h 56"/>
                  <a:gd name="T44" fmla="*/ 138 w 164"/>
                  <a:gd name="T45" fmla="*/ 6 h 56"/>
                  <a:gd name="T46" fmla="*/ 126 w 164"/>
                  <a:gd name="T47" fmla="*/ 2 h 56"/>
                  <a:gd name="T48" fmla="*/ 112 w 164"/>
                  <a:gd name="T49" fmla="*/ 0 h 56"/>
                  <a:gd name="T50" fmla="*/ 82 w 164"/>
                  <a:gd name="T51" fmla="*/ 0 h 56"/>
                  <a:gd name="T52" fmla="*/ 82 w 164"/>
                  <a:gd name="T53" fmla="*/ 0 h 56"/>
                  <a:gd name="T54" fmla="*/ 52 w 164"/>
                  <a:gd name="T55" fmla="*/ 0 h 56"/>
                  <a:gd name="T56" fmla="*/ 38 w 164"/>
                  <a:gd name="T57" fmla="*/ 2 h 56"/>
                  <a:gd name="T58" fmla="*/ 26 w 164"/>
                  <a:gd name="T59" fmla="*/ 6 h 56"/>
                  <a:gd name="T60" fmla="*/ 16 w 164"/>
                  <a:gd name="T61" fmla="*/ 14 h 56"/>
                  <a:gd name="T62" fmla="*/ 8 w 164"/>
                  <a:gd name="T63" fmla="*/ 24 h 56"/>
                  <a:gd name="T64" fmla="*/ 2 w 164"/>
                  <a:gd name="T65" fmla="*/ 38 h 56"/>
                  <a:gd name="T66" fmla="*/ 0 w 164"/>
                  <a:gd name="T67" fmla="*/ 56 h 56"/>
                  <a:gd name="T68" fmla="*/ 20 w 164"/>
                  <a:gd name="T69" fmla="*/ 5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64" h="56">
                    <a:moveTo>
                      <a:pt x="20" y="56"/>
                    </a:moveTo>
                    <a:lnTo>
                      <a:pt x="20" y="56"/>
                    </a:lnTo>
                    <a:lnTo>
                      <a:pt x="22" y="46"/>
                    </a:lnTo>
                    <a:lnTo>
                      <a:pt x="26" y="36"/>
                    </a:lnTo>
                    <a:lnTo>
                      <a:pt x="30" y="30"/>
                    </a:lnTo>
                    <a:lnTo>
                      <a:pt x="36" y="26"/>
                    </a:lnTo>
                    <a:lnTo>
                      <a:pt x="42" y="22"/>
                    </a:lnTo>
                    <a:lnTo>
                      <a:pt x="54" y="20"/>
                    </a:lnTo>
                    <a:lnTo>
                      <a:pt x="82" y="20"/>
                    </a:lnTo>
                    <a:lnTo>
                      <a:pt x="82" y="20"/>
                    </a:lnTo>
                    <a:lnTo>
                      <a:pt x="112" y="20"/>
                    </a:lnTo>
                    <a:lnTo>
                      <a:pt x="122" y="22"/>
                    </a:lnTo>
                    <a:lnTo>
                      <a:pt x="130" y="26"/>
                    </a:lnTo>
                    <a:lnTo>
                      <a:pt x="136" y="30"/>
                    </a:lnTo>
                    <a:lnTo>
                      <a:pt x="140" y="36"/>
                    </a:lnTo>
                    <a:lnTo>
                      <a:pt x="142" y="46"/>
                    </a:lnTo>
                    <a:lnTo>
                      <a:pt x="144" y="56"/>
                    </a:lnTo>
                    <a:lnTo>
                      <a:pt x="164" y="56"/>
                    </a:lnTo>
                    <a:lnTo>
                      <a:pt x="164" y="56"/>
                    </a:lnTo>
                    <a:lnTo>
                      <a:pt x="162" y="38"/>
                    </a:lnTo>
                    <a:lnTo>
                      <a:pt x="156" y="24"/>
                    </a:lnTo>
                    <a:lnTo>
                      <a:pt x="148" y="14"/>
                    </a:lnTo>
                    <a:lnTo>
                      <a:pt x="138" y="6"/>
                    </a:lnTo>
                    <a:lnTo>
                      <a:pt x="126" y="2"/>
                    </a:lnTo>
                    <a:lnTo>
                      <a:pt x="112" y="0"/>
                    </a:lnTo>
                    <a:lnTo>
                      <a:pt x="82" y="0"/>
                    </a:lnTo>
                    <a:lnTo>
                      <a:pt x="82" y="0"/>
                    </a:lnTo>
                    <a:lnTo>
                      <a:pt x="52" y="0"/>
                    </a:lnTo>
                    <a:lnTo>
                      <a:pt x="38" y="2"/>
                    </a:lnTo>
                    <a:lnTo>
                      <a:pt x="26" y="6"/>
                    </a:lnTo>
                    <a:lnTo>
                      <a:pt x="16" y="14"/>
                    </a:lnTo>
                    <a:lnTo>
                      <a:pt x="8" y="24"/>
                    </a:lnTo>
                    <a:lnTo>
                      <a:pt x="2" y="38"/>
                    </a:lnTo>
                    <a:lnTo>
                      <a:pt x="0" y="56"/>
                    </a:lnTo>
                    <a:lnTo>
                      <a:pt x="20" y="56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005EB8"/>
                  </a:solidFill>
                </a:endParaRPr>
              </a:p>
            </p:txBody>
          </p:sp>
        </p:grpSp>
        <p:sp>
          <p:nvSpPr>
            <p:cNvPr id="34" name="TextBox 33"/>
            <p:cNvSpPr txBox="1"/>
            <p:nvPr userDrawn="1"/>
          </p:nvSpPr>
          <p:spPr>
            <a:xfrm rot="16200000">
              <a:off x="8191735" y="250332"/>
              <a:ext cx="563729" cy="1355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510" dirty="0">
                  <a:solidFill>
                    <a:srgbClr val="FFFFFF"/>
                  </a:solidFill>
                </a:rPr>
                <a:t>strictly</a:t>
              </a:r>
            </a:p>
          </p:txBody>
        </p:sp>
        <p:sp>
          <p:nvSpPr>
            <p:cNvPr id="35" name="TextBox 34"/>
            <p:cNvSpPr txBox="1"/>
            <p:nvPr userDrawn="1"/>
          </p:nvSpPr>
          <p:spPr>
            <a:xfrm>
              <a:off x="8410803" y="506408"/>
              <a:ext cx="851853" cy="19217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580" dirty="0">
                  <a:solidFill>
                    <a:srgbClr val="FFFFFF"/>
                  </a:solidFill>
                </a:rPr>
                <a:t>CONFIDENTIAL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412559552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-branding divider light blue"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2"/>
          <p:cNvSpPr>
            <a:spLocks noGrp="1"/>
          </p:cNvSpPr>
          <p:nvPr>
            <p:ph type="body" idx="1" hasCustomPrompt="1"/>
          </p:nvPr>
        </p:nvSpPr>
        <p:spPr>
          <a:xfrm>
            <a:off x="3232433" y="1361855"/>
            <a:ext cx="7397074" cy="1946285"/>
          </a:xfrm>
        </p:spPr>
        <p:txBody>
          <a:bodyPr anchor="t">
            <a:normAutofit/>
          </a:bodyPr>
          <a:lstStyle>
            <a:lvl1pPr marL="0" indent="0">
              <a:buNone/>
              <a:defRPr sz="2800" baseline="0">
                <a:solidFill>
                  <a:schemeClr val="bg1"/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GB" noProof="0" smtClean="0"/>
              <a:t>Divider title here</a:t>
            </a:r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44728" y="627002"/>
            <a:ext cx="1746418" cy="1287035"/>
          </a:xfrm>
        </p:spPr>
        <p:txBody>
          <a:bodyPr anchor="t">
            <a:normAutofit/>
          </a:bodyPr>
          <a:lstStyle>
            <a:lvl1pPr algn="r">
              <a:defRPr sz="7200" b="0" cap="all">
                <a:solidFill>
                  <a:schemeClr val="tx1"/>
                </a:solidFill>
              </a:defRPr>
            </a:lvl1pPr>
          </a:lstStyle>
          <a:p>
            <a:r>
              <a:rPr lang="en-GB" noProof="0" smtClean="0"/>
              <a:t>1</a:t>
            </a:r>
            <a:endParaRPr lang="en-GB" noProof="0"/>
          </a:p>
        </p:txBody>
      </p:sp>
      <p:cxnSp>
        <p:nvCxnSpPr>
          <p:cNvPr id="12" name="Conector recto 12"/>
          <p:cNvCxnSpPr/>
          <p:nvPr userDrawn="1"/>
        </p:nvCxnSpPr>
        <p:spPr>
          <a:xfrm flipH="1">
            <a:off x="1674064" y="1516324"/>
            <a:ext cx="1512464" cy="0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5" name="AutoShape 3"/>
          <p:cNvSpPr>
            <a:spLocks noChangeAspect="1" noChangeArrowheads="1" noTextEdit="1"/>
          </p:cNvSpPr>
          <p:nvPr userDrawn="1"/>
        </p:nvSpPr>
        <p:spPr bwMode="auto">
          <a:xfrm>
            <a:off x="9299679" y="5961172"/>
            <a:ext cx="1624293" cy="16050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rgbClr val="005EB8"/>
              </a:solidFill>
            </a:endParaRPr>
          </a:p>
        </p:txBody>
      </p:sp>
      <p:sp>
        <p:nvSpPr>
          <p:cNvPr id="7" name="Freeform 6"/>
          <p:cNvSpPr>
            <a:spLocks/>
          </p:cNvSpPr>
          <p:nvPr userDrawn="1"/>
        </p:nvSpPr>
        <p:spPr bwMode="auto">
          <a:xfrm>
            <a:off x="10321860" y="5961172"/>
            <a:ext cx="152027" cy="160505"/>
          </a:xfrm>
          <a:custGeom>
            <a:avLst/>
            <a:gdLst>
              <a:gd name="T0" fmla="*/ 0 w 305"/>
              <a:gd name="T1" fmla="*/ 407 h 428"/>
              <a:gd name="T2" fmla="*/ 0 w 305"/>
              <a:gd name="T3" fmla="*/ 407 h 428"/>
              <a:gd name="T4" fmla="*/ 13 w 305"/>
              <a:gd name="T5" fmla="*/ 411 h 428"/>
              <a:gd name="T6" fmla="*/ 47 w 305"/>
              <a:gd name="T7" fmla="*/ 418 h 428"/>
              <a:gd name="T8" fmla="*/ 71 w 305"/>
              <a:gd name="T9" fmla="*/ 421 h 428"/>
              <a:gd name="T10" fmla="*/ 98 w 305"/>
              <a:gd name="T11" fmla="*/ 425 h 428"/>
              <a:gd name="T12" fmla="*/ 129 w 305"/>
              <a:gd name="T13" fmla="*/ 427 h 428"/>
              <a:gd name="T14" fmla="*/ 163 w 305"/>
              <a:gd name="T15" fmla="*/ 428 h 428"/>
              <a:gd name="T16" fmla="*/ 163 w 305"/>
              <a:gd name="T17" fmla="*/ 428 h 428"/>
              <a:gd name="T18" fmla="*/ 197 w 305"/>
              <a:gd name="T19" fmla="*/ 427 h 428"/>
              <a:gd name="T20" fmla="*/ 226 w 305"/>
              <a:gd name="T21" fmla="*/ 426 h 428"/>
              <a:gd name="T22" fmla="*/ 251 w 305"/>
              <a:gd name="T23" fmla="*/ 424 h 428"/>
              <a:gd name="T24" fmla="*/ 270 w 305"/>
              <a:gd name="T25" fmla="*/ 422 h 428"/>
              <a:gd name="T26" fmla="*/ 297 w 305"/>
              <a:gd name="T27" fmla="*/ 419 h 428"/>
              <a:gd name="T28" fmla="*/ 305 w 305"/>
              <a:gd name="T29" fmla="*/ 417 h 428"/>
              <a:gd name="T30" fmla="*/ 305 w 305"/>
              <a:gd name="T31" fmla="*/ 346 h 428"/>
              <a:gd name="T32" fmla="*/ 305 w 305"/>
              <a:gd name="T33" fmla="*/ 346 h 428"/>
              <a:gd name="T34" fmla="*/ 297 w 305"/>
              <a:gd name="T35" fmla="*/ 347 h 428"/>
              <a:gd name="T36" fmla="*/ 272 w 305"/>
              <a:gd name="T37" fmla="*/ 351 h 428"/>
              <a:gd name="T38" fmla="*/ 235 w 305"/>
              <a:gd name="T39" fmla="*/ 354 h 428"/>
              <a:gd name="T40" fmla="*/ 213 w 305"/>
              <a:gd name="T41" fmla="*/ 355 h 428"/>
              <a:gd name="T42" fmla="*/ 188 w 305"/>
              <a:gd name="T43" fmla="*/ 355 h 428"/>
              <a:gd name="T44" fmla="*/ 188 w 305"/>
              <a:gd name="T45" fmla="*/ 355 h 428"/>
              <a:gd name="T46" fmla="*/ 167 w 305"/>
              <a:gd name="T47" fmla="*/ 355 h 428"/>
              <a:gd name="T48" fmla="*/ 149 w 305"/>
              <a:gd name="T49" fmla="*/ 354 h 428"/>
              <a:gd name="T50" fmla="*/ 118 w 305"/>
              <a:gd name="T51" fmla="*/ 351 h 428"/>
              <a:gd name="T52" fmla="*/ 99 w 305"/>
              <a:gd name="T53" fmla="*/ 349 h 428"/>
              <a:gd name="T54" fmla="*/ 92 w 305"/>
              <a:gd name="T55" fmla="*/ 348 h 428"/>
              <a:gd name="T56" fmla="*/ 92 w 305"/>
              <a:gd name="T57" fmla="*/ 247 h 428"/>
              <a:gd name="T58" fmla="*/ 276 w 305"/>
              <a:gd name="T59" fmla="*/ 247 h 428"/>
              <a:gd name="T60" fmla="*/ 276 w 305"/>
              <a:gd name="T61" fmla="*/ 175 h 428"/>
              <a:gd name="T62" fmla="*/ 92 w 305"/>
              <a:gd name="T63" fmla="*/ 175 h 428"/>
              <a:gd name="T64" fmla="*/ 92 w 305"/>
              <a:gd name="T65" fmla="*/ 79 h 428"/>
              <a:gd name="T66" fmla="*/ 92 w 305"/>
              <a:gd name="T67" fmla="*/ 79 h 428"/>
              <a:gd name="T68" fmla="*/ 99 w 305"/>
              <a:gd name="T69" fmla="*/ 78 h 428"/>
              <a:gd name="T70" fmla="*/ 117 w 305"/>
              <a:gd name="T71" fmla="*/ 76 h 428"/>
              <a:gd name="T72" fmla="*/ 145 w 305"/>
              <a:gd name="T73" fmla="*/ 74 h 428"/>
              <a:gd name="T74" fmla="*/ 182 w 305"/>
              <a:gd name="T75" fmla="*/ 73 h 428"/>
              <a:gd name="T76" fmla="*/ 182 w 305"/>
              <a:gd name="T77" fmla="*/ 73 h 428"/>
              <a:gd name="T78" fmla="*/ 205 w 305"/>
              <a:gd name="T79" fmla="*/ 73 h 428"/>
              <a:gd name="T80" fmla="*/ 226 w 305"/>
              <a:gd name="T81" fmla="*/ 74 h 428"/>
              <a:gd name="T82" fmla="*/ 263 w 305"/>
              <a:gd name="T83" fmla="*/ 77 h 428"/>
              <a:gd name="T84" fmla="*/ 289 w 305"/>
              <a:gd name="T85" fmla="*/ 80 h 428"/>
              <a:gd name="T86" fmla="*/ 298 w 305"/>
              <a:gd name="T87" fmla="*/ 82 h 428"/>
              <a:gd name="T88" fmla="*/ 298 w 305"/>
              <a:gd name="T89" fmla="*/ 10 h 428"/>
              <a:gd name="T90" fmla="*/ 298 w 305"/>
              <a:gd name="T91" fmla="*/ 10 h 428"/>
              <a:gd name="T92" fmla="*/ 289 w 305"/>
              <a:gd name="T93" fmla="*/ 9 h 428"/>
              <a:gd name="T94" fmla="*/ 264 w 305"/>
              <a:gd name="T95" fmla="*/ 5 h 428"/>
              <a:gd name="T96" fmla="*/ 224 w 305"/>
              <a:gd name="T97" fmla="*/ 2 h 428"/>
              <a:gd name="T98" fmla="*/ 200 w 305"/>
              <a:gd name="T99" fmla="*/ 1 h 428"/>
              <a:gd name="T100" fmla="*/ 172 w 305"/>
              <a:gd name="T101" fmla="*/ 0 h 428"/>
              <a:gd name="T102" fmla="*/ 172 w 305"/>
              <a:gd name="T103" fmla="*/ 0 h 428"/>
              <a:gd name="T104" fmla="*/ 134 w 305"/>
              <a:gd name="T105" fmla="*/ 1 h 428"/>
              <a:gd name="T106" fmla="*/ 102 w 305"/>
              <a:gd name="T107" fmla="*/ 3 h 428"/>
              <a:gd name="T108" fmla="*/ 72 w 305"/>
              <a:gd name="T109" fmla="*/ 6 h 428"/>
              <a:gd name="T110" fmla="*/ 47 w 305"/>
              <a:gd name="T111" fmla="*/ 9 h 428"/>
              <a:gd name="T112" fmla="*/ 27 w 305"/>
              <a:gd name="T113" fmla="*/ 13 h 428"/>
              <a:gd name="T114" fmla="*/ 13 w 305"/>
              <a:gd name="T115" fmla="*/ 15 h 428"/>
              <a:gd name="T116" fmla="*/ 0 w 305"/>
              <a:gd name="T117" fmla="*/ 19 h 428"/>
              <a:gd name="T118" fmla="*/ 0 w 305"/>
              <a:gd name="T119" fmla="*/ 407 h 4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305" h="428">
                <a:moveTo>
                  <a:pt x="0" y="407"/>
                </a:moveTo>
                <a:lnTo>
                  <a:pt x="0" y="407"/>
                </a:lnTo>
                <a:lnTo>
                  <a:pt x="13" y="411"/>
                </a:lnTo>
                <a:lnTo>
                  <a:pt x="47" y="418"/>
                </a:lnTo>
                <a:lnTo>
                  <a:pt x="71" y="421"/>
                </a:lnTo>
                <a:lnTo>
                  <a:pt x="98" y="425"/>
                </a:lnTo>
                <a:lnTo>
                  <a:pt x="129" y="427"/>
                </a:lnTo>
                <a:lnTo>
                  <a:pt x="163" y="428"/>
                </a:lnTo>
                <a:lnTo>
                  <a:pt x="163" y="428"/>
                </a:lnTo>
                <a:lnTo>
                  <a:pt x="197" y="427"/>
                </a:lnTo>
                <a:lnTo>
                  <a:pt x="226" y="426"/>
                </a:lnTo>
                <a:lnTo>
                  <a:pt x="251" y="424"/>
                </a:lnTo>
                <a:lnTo>
                  <a:pt x="270" y="422"/>
                </a:lnTo>
                <a:lnTo>
                  <a:pt x="297" y="419"/>
                </a:lnTo>
                <a:lnTo>
                  <a:pt x="305" y="417"/>
                </a:lnTo>
                <a:lnTo>
                  <a:pt x="305" y="346"/>
                </a:lnTo>
                <a:lnTo>
                  <a:pt x="305" y="346"/>
                </a:lnTo>
                <a:lnTo>
                  <a:pt x="297" y="347"/>
                </a:lnTo>
                <a:lnTo>
                  <a:pt x="272" y="351"/>
                </a:lnTo>
                <a:lnTo>
                  <a:pt x="235" y="354"/>
                </a:lnTo>
                <a:lnTo>
                  <a:pt x="213" y="355"/>
                </a:lnTo>
                <a:lnTo>
                  <a:pt x="188" y="355"/>
                </a:lnTo>
                <a:lnTo>
                  <a:pt x="188" y="355"/>
                </a:lnTo>
                <a:lnTo>
                  <a:pt x="167" y="355"/>
                </a:lnTo>
                <a:lnTo>
                  <a:pt x="149" y="354"/>
                </a:lnTo>
                <a:lnTo>
                  <a:pt x="118" y="351"/>
                </a:lnTo>
                <a:lnTo>
                  <a:pt x="99" y="349"/>
                </a:lnTo>
                <a:lnTo>
                  <a:pt x="92" y="348"/>
                </a:lnTo>
                <a:lnTo>
                  <a:pt x="92" y="247"/>
                </a:lnTo>
                <a:lnTo>
                  <a:pt x="276" y="247"/>
                </a:lnTo>
                <a:lnTo>
                  <a:pt x="276" y="175"/>
                </a:lnTo>
                <a:lnTo>
                  <a:pt x="92" y="175"/>
                </a:lnTo>
                <a:lnTo>
                  <a:pt x="92" y="79"/>
                </a:lnTo>
                <a:lnTo>
                  <a:pt x="92" y="79"/>
                </a:lnTo>
                <a:lnTo>
                  <a:pt x="99" y="78"/>
                </a:lnTo>
                <a:lnTo>
                  <a:pt x="117" y="76"/>
                </a:lnTo>
                <a:lnTo>
                  <a:pt x="145" y="74"/>
                </a:lnTo>
                <a:lnTo>
                  <a:pt x="182" y="73"/>
                </a:lnTo>
                <a:lnTo>
                  <a:pt x="182" y="73"/>
                </a:lnTo>
                <a:lnTo>
                  <a:pt x="205" y="73"/>
                </a:lnTo>
                <a:lnTo>
                  <a:pt x="226" y="74"/>
                </a:lnTo>
                <a:lnTo>
                  <a:pt x="263" y="77"/>
                </a:lnTo>
                <a:lnTo>
                  <a:pt x="289" y="80"/>
                </a:lnTo>
                <a:lnTo>
                  <a:pt x="298" y="82"/>
                </a:lnTo>
                <a:lnTo>
                  <a:pt x="298" y="10"/>
                </a:lnTo>
                <a:lnTo>
                  <a:pt x="298" y="10"/>
                </a:lnTo>
                <a:lnTo>
                  <a:pt x="289" y="9"/>
                </a:lnTo>
                <a:lnTo>
                  <a:pt x="264" y="5"/>
                </a:lnTo>
                <a:lnTo>
                  <a:pt x="224" y="2"/>
                </a:lnTo>
                <a:lnTo>
                  <a:pt x="200" y="1"/>
                </a:lnTo>
                <a:lnTo>
                  <a:pt x="172" y="0"/>
                </a:lnTo>
                <a:lnTo>
                  <a:pt x="172" y="0"/>
                </a:lnTo>
                <a:lnTo>
                  <a:pt x="134" y="1"/>
                </a:lnTo>
                <a:lnTo>
                  <a:pt x="102" y="3"/>
                </a:lnTo>
                <a:lnTo>
                  <a:pt x="72" y="6"/>
                </a:lnTo>
                <a:lnTo>
                  <a:pt x="47" y="9"/>
                </a:lnTo>
                <a:lnTo>
                  <a:pt x="27" y="13"/>
                </a:lnTo>
                <a:lnTo>
                  <a:pt x="13" y="15"/>
                </a:lnTo>
                <a:lnTo>
                  <a:pt x="0" y="19"/>
                </a:lnTo>
                <a:lnTo>
                  <a:pt x="0" y="407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rgbClr val="005EB8"/>
              </a:solidFill>
            </a:endParaRPr>
          </a:p>
        </p:txBody>
      </p:sp>
      <p:sp>
        <p:nvSpPr>
          <p:cNvPr id="9" name="Freeform 8"/>
          <p:cNvSpPr>
            <a:spLocks/>
          </p:cNvSpPr>
          <p:nvPr userDrawn="1"/>
        </p:nvSpPr>
        <p:spPr bwMode="auto">
          <a:xfrm>
            <a:off x="9343689" y="6051163"/>
            <a:ext cx="86016" cy="43502"/>
          </a:xfrm>
          <a:custGeom>
            <a:avLst/>
            <a:gdLst>
              <a:gd name="T0" fmla="*/ 171 w 171"/>
              <a:gd name="T1" fmla="*/ 93 h 116"/>
              <a:gd name="T2" fmla="*/ 171 w 171"/>
              <a:gd name="T3" fmla="*/ 93 h 116"/>
              <a:gd name="T4" fmla="*/ 151 w 171"/>
              <a:gd name="T5" fmla="*/ 99 h 116"/>
              <a:gd name="T6" fmla="*/ 125 w 171"/>
              <a:gd name="T7" fmla="*/ 108 h 116"/>
              <a:gd name="T8" fmla="*/ 110 w 171"/>
              <a:gd name="T9" fmla="*/ 111 h 116"/>
              <a:gd name="T10" fmla="*/ 96 w 171"/>
              <a:gd name="T11" fmla="*/ 114 h 116"/>
              <a:gd name="T12" fmla="*/ 82 w 171"/>
              <a:gd name="T13" fmla="*/ 116 h 116"/>
              <a:gd name="T14" fmla="*/ 67 w 171"/>
              <a:gd name="T15" fmla="*/ 116 h 116"/>
              <a:gd name="T16" fmla="*/ 67 w 171"/>
              <a:gd name="T17" fmla="*/ 116 h 116"/>
              <a:gd name="T18" fmla="*/ 54 w 171"/>
              <a:gd name="T19" fmla="*/ 116 h 116"/>
              <a:gd name="T20" fmla="*/ 41 w 171"/>
              <a:gd name="T21" fmla="*/ 114 h 116"/>
              <a:gd name="T22" fmla="*/ 30 w 171"/>
              <a:gd name="T23" fmla="*/ 110 h 116"/>
              <a:gd name="T24" fmla="*/ 24 w 171"/>
              <a:gd name="T25" fmla="*/ 108 h 116"/>
              <a:gd name="T26" fmla="*/ 19 w 171"/>
              <a:gd name="T27" fmla="*/ 105 h 116"/>
              <a:gd name="T28" fmla="*/ 15 w 171"/>
              <a:gd name="T29" fmla="*/ 101 h 116"/>
              <a:gd name="T30" fmla="*/ 11 w 171"/>
              <a:gd name="T31" fmla="*/ 97 h 116"/>
              <a:gd name="T32" fmla="*/ 8 w 171"/>
              <a:gd name="T33" fmla="*/ 92 h 116"/>
              <a:gd name="T34" fmla="*/ 5 w 171"/>
              <a:gd name="T35" fmla="*/ 87 h 116"/>
              <a:gd name="T36" fmla="*/ 3 w 171"/>
              <a:gd name="T37" fmla="*/ 82 h 116"/>
              <a:gd name="T38" fmla="*/ 2 w 171"/>
              <a:gd name="T39" fmla="*/ 76 h 116"/>
              <a:gd name="T40" fmla="*/ 1 w 171"/>
              <a:gd name="T41" fmla="*/ 69 h 116"/>
              <a:gd name="T42" fmla="*/ 0 w 171"/>
              <a:gd name="T43" fmla="*/ 61 h 116"/>
              <a:gd name="T44" fmla="*/ 0 w 171"/>
              <a:gd name="T45" fmla="*/ 61 h 116"/>
              <a:gd name="T46" fmla="*/ 1 w 171"/>
              <a:gd name="T47" fmla="*/ 49 h 116"/>
              <a:gd name="T48" fmla="*/ 4 w 171"/>
              <a:gd name="T49" fmla="*/ 38 h 116"/>
              <a:gd name="T50" fmla="*/ 6 w 171"/>
              <a:gd name="T51" fmla="*/ 33 h 116"/>
              <a:gd name="T52" fmla="*/ 9 w 171"/>
              <a:gd name="T53" fmla="*/ 27 h 116"/>
              <a:gd name="T54" fmla="*/ 13 w 171"/>
              <a:gd name="T55" fmla="*/ 23 h 116"/>
              <a:gd name="T56" fmla="*/ 16 w 171"/>
              <a:gd name="T57" fmla="*/ 19 h 116"/>
              <a:gd name="T58" fmla="*/ 21 w 171"/>
              <a:gd name="T59" fmla="*/ 16 h 116"/>
              <a:gd name="T60" fmla="*/ 26 w 171"/>
              <a:gd name="T61" fmla="*/ 13 h 116"/>
              <a:gd name="T62" fmla="*/ 33 w 171"/>
              <a:gd name="T63" fmla="*/ 10 h 116"/>
              <a:gd name="T64" fmla="*/ 39 w 171"/>
              <a:gd name="T65" fmla="*/ 8 h 116"/>
              <a:gd name="T66" fmla="*/ 55 w 171"/>
              <a:gd name="T67" fmla="*/ 5 h 116"/>
              <a:gd name="T68" fmla="*/ 72 w 171"/>
              <a:gd name="T69" fmla="*/ 3 h 116"/>
              <a:gd name="T70" fmla="*/ 171 w 171"/>
              <a:gd name="T71" fmla="*/ 0 h 116"/>
              <a:gd name="T72" fmla="*/ 171 w 171"/>
              <a:gd name="T73" fmla="*/ 93 h 1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71" h="116">
                <a:moveTo>
                  <a:pt x="171" y="93"/>
                </a:moveTo>
                <a:lnTo>
                  <a:pt x="171" y="93"/>
                </a:lnTo>
                <a:lnTo>
                  <a:pt x="151" y="99"/>
                </a:lnTo>
                <a:lnTo>
                  <a:pt x="125" y="108"/>
                </a:lnTo>
                <a:lnTo>
                  <a:pt x="110" y="111"/>
                </a:lnTo>
                <a:lnTo>
                  <a:pt x="96" y="114"/>
                </a:lnTo>
                <a:lnTo>
                  <a:pt x="82" y="116"/>
                </a:lnTo>
                <a:lnTo>
                  <a:pt x="67" y="116"/>
                </a:lnTo>
                <a:lnTo>
                  <a:pt x="67" y="116"/>
                </a:lnTo>
                <a:lnTo>
                  <a:pt x="54" y="116"/>
                </a:lnTo>
                <a:lnTo>
                  <a:pt x="41" y="114"/>
                </a:lnTo>
                <a:lnTo>
                  <a:pt x="30" y="110"/>
                </a:lnTo>
                <a:lnTo>
                  <a:pt x="24" y="108"/>
                </a:lnTo>
                <a:lnTo>
                  <a:pt x="19" y="105"/>
                </a:lnTo>
                <a:lnTo>
                  <a:pt x="15" y="101"/>
                </a:lnTo>
                <a:lnTo>
                  <a:pt x="11" y="97"/>
                </a:lnTo>
                <a:lnTo>
                  <a:pt x="8" y="92"/>
                </a:lnTo>
                <a:lnTo>
                  <a:pt x="5" y="87"/>
                </a:lnTo>
                <a:lnTo>
                  <a:pt x="3" y="82"/>
                </a:lnTo>
                <a:lnTo>
                  <a:pt x="2" y="76"/>
                </a:lnTo>
                <a:lnTo>
                  <a:pt x="1" y="69"/>
                </a:lnTo>
                <a:lnTo>
                  <a:pt x="0" y="61"/>
                </a:lnTo>
                <a:lnTo>
                  <a:pt x="0" y="61"/>
                </a:lnTo>
                <a:lnTo>
                  <a:pt x="1" y="49"/>
                </a:lnTo>
                <a:lnTo>
                  <a:pt x="4" y="38"/>
                </a:lnTo>
                <a:lnTo>
                  <a:pt x="6" y="33"/>
                </a:lnTo>
                <a:lnTo>
                  <a:pt x="9" y="27"/>
                </a:lnTo>
                <a:lnTo>
                  <a:pt x="13" y="23"/>
                </a:lnTo>
                <a:lnTo>
                  <a:pt x="16" y="19"/>
                </a:lnTo>
                <a:lnTo>
                  <a:pt x="21" y="16"/>
                </a:lnTo>
                <a:lnTo>
                  <a:pt x="26" y="13"/>
                </a:lnTo>
                <a:lnTo>
                  <a:pt x="33" y="10"/>
                </a:lnTo>
                <a:lnTo>
                  <a:pt x="39" y="8"/>
                </a:lnTo>
                <a:lnTo>
                  <a:pt x="55" y="5"/>
                </a:lnTo>
                <a:lnTo>
                  <a:pt x="72" y="3"/>
                </a:lnTo>
                <a:lnTo>
                  <a:pt x="171" y="0"/>
                </a:lnTo>
                <a:lnTo>
                  <a:pt x="171" y="93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rgbClr val="005EB8"/>
              </a:solidFill>
            </a:endParaRPr>
          </a:p>
        </p:txBody>
      </p:sp>
      <p:sp>
        <p:nvSpPr>
          <p:cNvPr id="13" name="Freeform 10"/>
          <p:cNvSpPr>
            <a:spLocks/>
          </p:cNvSpPr>
          <p:nvPr userDrawn="1"/>
        </p:nvSpPr>
        <p:spPr bwMode="auto">
          <a:xfrm>
            <a:off x="9873780" y="6051163"/>
            <a:ext cx="86016" cy="43502"/>
          </a:xfrm>
          <a:custGeom>
            <a:avLst/>
            <a:gdLst>
              <a:gd name="T0" fmla="*/ 171 w 171"/>
              <a:gd name="T1" fmla="*/ 93 h 116"/>
              <a:gd name="T2" fmla="*/ 171 w 171"/>
              <a:gd name="T3" fmla="*/ 93 h 116"/>
              <a:gd name="T4" fmla="*/ 152 w 171"/>
              <a:gd name="T5" fmla="*/ 99 h 116"/>
              <a:gd name="T6" fmla="*/ 125 w 171"/>
              <a:gd name="T7" fmla="*/ 108 h 116"/>
              <a:gd name="T8" fmla="*/ 111 w 171"/>
              <a:gd name="T9" fmla="*/ 111 h 116"/>
              <a:gd name="T10" fmla="*/ 95 w 171"/>
              <a:gd name="T11" fmla="*/ 114 h 116"/>
              <a:gd name="T12" fmla="*/ 81 w 171"/>
              <a:gd name="T13" fmla="*/ 116 h 116"/>
              <a:gd name="T14" fmla="*/ 68 w 171"/>
              <a:gd name="T15" fmla="*/ 116 h 116"/>
              <a:gd name="T16" fmla="*/ 68 w 171"/>
              <a:gd name="T17" fmla="*/ 116 h 116"/>
              <a:gd name="T18" fmla="*/ 54 w 171"/>
              <a:gd name="T19" fmla="*/ 116 h 116"/>
              <a:gd name="T20" fmla="*/ 41 w 171"/>
              <a:gd name="T21" fmla="*/ 114 h 116"/>
              <a:gd name="T22" fmla="*/ 29 w 171"/>
              <a:gd name="T23" fmla="*/ 110 h 116"/>
              <a:gd name="T24" fmla="*/ 24 w 171"/>
              <a:gd name="T25" fmla="*/ 108 h 116"/>
              <a:gd name="T26" fmla="*/ 20 w 171"/>
              <a:gd name="T27" fmla="*/ 105 h 116"/>
              <a:gd name="T28" fmla="*/ 16 w 171"/>
              <a:gd name="T29" fmla="*/ 101 h 116"/>
              <a:gd name="T30" fmla="*/ 12 w 171"/>
              <a:gd name="T31" fmla="*/ 97 h 116"/>
              <a:gd name="T32" fmla="*/ 9 w 171"/>
              <a:gd name="T33" fmla="*/ 92 h 116"/>
              <a:gd name="T34" fmla="*/ 6 w 171"/>
              <a:gd name="T35" fmla="*/ 87 h 116"/>
              <a:gd name="T36" fmla="*/ 3 w 171"/>
              <a:gd name="T37" fmla="*/ 82 h 116"/>
              <a:gd name="T38" fmla="*/ 1 w 171"/>
              <a:gd name="T39" fmla="*/ 76 h 116"/>
              <a:gd name="T40" fmla="*/ 0 w 171"/>
              <a:gd name="T41" fmla="*/ 69 h 116"/>
              <a:gd name="T42" fmla="*/ 0 w 171"/>
              <a:gd name="T43" fmla="*/ 61 h 116"/>
              <a:gd name="T44" fmla="*/ 0 w 171"/>
              <a:gd name="T45" fmla="*/ 61 h 116"/>
              <a:gd name="T46" fmla="*/ 1 w 171"/>
              <a:gd name="T47" fmla="*/ 49 h 116"/>
              <a:gd name="T48" fmla="*/ 4 w 171"/>
              <a:gd name="T49" fmla="*/ 38 h 116"/>
              <a:gd name="T50" fmla="*/ 7 w 171"/>
              <a:gd name="T51" fmla="*/ 33 h 116"/>
              <a:gd name="T52" fmla="*/ 10 w 171"/>
              <a:gd name="T53" fmla="*/ 27 h 116"/>
              <a:gd name="T54" fmla="*/ 13 w 171"/>
              <a:gd name="T55" fmla="*/ 23 h 116"/>
              <a:gd name="T56" fmla="*/ 17 w 171"/>
              <a:gd name="T57" fmla="*/ 19 h 116"/>
              <a:gd name="T58" fmla="*/ 22 w 171"/>
              <a:gd name="T59" fmla="*/ 16 h 116"/>
              <a:gd name="T60" fmla="*/ 27 w 171"/>
              <a:gd name="T61" fmla="*/ 13 h 116"/>
              <a:gd name="T62" fmla="*/ 33 w 171"/>
              <a:gd name="T63" fmla="*/ 10 h 116"/>
              <a:gd name="T64" fmla="*/ 39 w 171"/>
              <a:gd name="T65" fmla="*/ 8 h 116"/>
              <a:gd name="T66" fmla="*/ 55 w 171"/>
              <a:gd name="T67" fmla="*/ 5 h 116"/>
              <a:gd name="T68" fmla="*/ 73 w 171"/>
              <a:gd name="T69" fmla="*/ 3 h 116"/>
              <a:gd name="T70" fmla="*/ 171 w 171"/>
              <a:gd name="T71" fmla="*/ 0 h 116"/>
              <a:gd name="T72" fmla="*/ 171 w 171"/>
              <a:gd name="T73" fmla="*/ 93 h 1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71" h="116">
                <a:moveTo>
                  <a:pt x="171" y="93"/>
                </a:moveTo>
                <a:lnTo>
                  <a:pt x="171" y="93"/>
                </a:lnTo>
                <a:lnTo>
                  <a:pt x="152" y="99"/>
                </a:lnTo>
                <a:lnTo>
                  <a:pt x="125" y="108"/>
                </a:lnTo>
                <a:lnTo>
                  <a:pt x="111" y="111"/>
                </a:lnTo>
                <a:lnTo>
                  <a:pt x="95" y="114"/>
                </a:lnTo>
                <a:lnTo>
                  <a:pt x="81" y="116"/>
                </a:lnTo>
                <a:lnTo>
                  <a:pt x="68" y="116"/>
                </a:lnTo>
                <a:lnTo>
                  <a:pt x="68" y="116"/>
                </a:lnTo>
                <a:lnTo>
                  <a:pt x="54" y="116"/>
                </a:lnTo>
                <a:lnTo>
                  <a:pt x="41" y="114"/>
                </a:lnTo>
                <a:lnTo>
                  <a:pt x="29" y="110"/>
                </a:lnTo>
                <a:lnTo>
                  <a:pt x="24" y="108"/>
                </a:lnTo>
                <a:lnTo>
                  <a:pt x="20" y="105"/>
                </a:lnTo>
                <a:lnTo>
                  <a:pt x="16" y="101"/>
                </a:lnTo>
                <a:lnTo>
                  <a:pt x="12" y="97"/>
                </a:lnTo>
                <a:lnTo>
                  <a:pt x="9" y="92"/>
                </a:lnTo>
                <a:lnTo>
                  <a:pt x="6" y="87"/>
                </a:lnTo>
                <a:lnTo>
                  <a:pt x="3" y="82"/>
                </a:lnTo>
                <a:lnTo>
                  <a:pt x="1" y="76"/>
                </a:lnTo>
                <a:lnTo>
                  <a:pt x="0" y="69"/>
                </a:lnTo>
                <a:lnTo>
                  <a:pt x="0" y="61"/>
                </a:lnTo>
                <a:lnTo>
                  <a:pt x="0" y="61"/>
                </a:lnTo>
                <a:lnTo>
                  <a:pt x="1" y="49"/>
                </a:lnTo>
                <a:lnTo>
                  <a:pt x="4" y="38"/>
                </a:lnTo>
                <a:lnTo>
                  <a:pt x="7" y="33"/>
                </a:lnTo>
                <a:lnTo>
                  <a:pt x="10" y="27"/>
                </a:lnTo>
                <a:lnTo>
                  <a:pt x="13" y="23"/>
                </a:lnTo>
                <a:lnTo>
                  <a:pt x="17" y="19"/>
                </a:lnTo>
                <a:lnTo>
                  <a:pt x="22" y="16"/>
                </a:lnTo>
                <a:lnTo>
                  <a:pt x="27" y="13"/>
                </a:lnTo>
                <a:lnTo>
                  <a:pt x="33" y="10"/>
                </a:lnTo>
                <a:lnTo>
                  <a:pt x="39" y="8"/>
                </a:lnTo>
                <a:lnTo>
                  <a:pt x="55" y="5"/>
                </a:lnTo>
                <a:lnTo>
                  <a:pt x="73" y="3"/>
                </a:lnTo>
                <a:lnTo>
                  <a:pt x="171" y="0"/>
                </a:lnTo>
                <a:lnTo>
                  <a:pt x="171" y="93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rgbClr val="005EB8"/>
              </a:solidFill>
            </a:endParaRPr>
          </a:p>
        </p:txBody>
      </p:sp>
      <p:sp>
        <p:nvSpPr>
          <p:cNvPr id="14" name="Freeform 11"/>
          <p:cNvSpPr>
            <a:spLocks/>
          </p:cNvSpPr>
          <p:nvPr userDrawn="1"/>
        </p:nvSpPr>
        <p:spPr bwMode="auto">
          <a:xfrm>
            <a:off x="9829780" y="5961172"/>
            <a:ext cx="176033" cy="160505"/>
          </a:xfrm>
          <a:custGeom>
            <a:avLst/>
            <a:gdLst>
              <a:gd name="T0" fmla="*/ 206 w 353"/>
              <a:gd name="T1" fmla="*/ 0 h 428"/>
              <a:gd name="T2" fmla="*/ 148 w 353"/>
              <a:gd name="T3" fmla="*/ 4 h 428"/>
              <a:gd name="T4" fmla="*/ 98 w 353"/>
              <a:gd name="T5" fmla="*/ 12 h 428"/>
              <a:gd name="T6" fmla="*/ 59 w 353"/>
              <a:gd name="T7" fmla="*/ 23 h 428"/>
              <a:gd name="T8" fmla="*/ 33 w 353"/>
              <a:gd name="T9" fmla="*/ 33 h 428"/>
              <a:gd name="T10" fmla="*/ 53 w 353"/>
              <a:gd name="T11" fmla="*/ 102 h 428"/>
              <a:gd name="T12" fmla="*/ 92 w 353"/>
              <a:gd name="T13" fmla="*/ 91 h 428"/>
              <a:gd name="T14" fmla="*/ 132 w 353"/>
              <a:gd name="T15" fmla="*/ 82 h 428"/>
              <a:gd name="T16" fmla="*/ 178 w 353"/>
              <a:gd name="T17" fmla="*/ 79 h 428"/>
              <a:gd name="T18" fmla="*/ 198 w 353"/>
              <a:gd name="T19" fmla="*/ 80 h 428"/>
              <a:gd name="T20" fmla="*/ 221 w 353"/>
              <a:gd name="T21" fmla="*/ 84 h 428"/>
              <a:gd name="T22" fmla="*/ 233 w 353"/>
              <a:gd name="T23" fmla="*/ 90 h 428"/>
              <a:gd name="T24" fmla="*/ 244 w 353"/>
              <a:gd name="T25" fmla="*/ 98 h 428"/>
              <a:gd name="T26" fmla="*/ 252 w 353"/>
              <a:gd name="T27" fmla="*/ 108 h 428"/>
              <a:gd name="T28" fmla="*/ 257 w 353"/>
              <a:gd name="T29" fmla="*/ 120 h 428"/>
              <a:gd name="T30" fmla="*/ 259 w 353"/>
              <a:gd name="T31" fmla="*/ 137 h 428"/>
              <a:gd name="T32" fmla="*/ 260 w 353"/>
              <a:gd name="T33" fmla="*/ 176 h 428"/>
              <a:gd name="T34" fmla="*/ 178 w 353"/>
              <a:gd name="T35" fmla="*/ 176 h 428"/>
              <a:gd name="T36" fmla="*/ 131 w 353"/>
              <a:gd name="T37" fmla="*/ 179 h 428"/>
              <a:gd name="T38" fmla="*/ 92 w 353"/>
              <a:gd name="T39" fmla="*/ 187 h 428"/>
              <a:gd name="T40" fmla="*/ 62 w 353"/>
              <a:gd name="T41" fmla="*/ 200 h 428"/>
              <a:gd name="T42" fmla="*/ 38 w 353"/>
              <a:gd name="T43" fmla="*/ 216 h 428"/>
              <a:gd name="T44" fmla="*/ 21 w 353"/>
              <a:gd name="T45" fmla="*/ 236 h 428"/>
              <a:gd name="T46" fmla="*/ 9 w 353"/>
              <a:gd name="T47" fmla="*/ 257 h 428"/>
              <a:gd name="T48" fmla="*/ 3 w 353"/>
              <a:gd name="T49" fmla="*/ 282 h 428"/>
              <a:gd name="T50" fmla="*/ 0 w 353"/>
              <a:gd name="T51" fmla="*/ 307 h 428"/>
              <a:gd name="T52" fmla="*/ 2 w 353"/>
              <a:gd name="T53" fmla="*/ 323 h 428"/>
              <a:gd name="T54" fmla="*/ 8 w 353"/>
              <a:gd name="T55" fmla="*/ 352 h 428"/>
              <a:gd name="T56" fmla="*/ 19 w 353"/>
              <a:gd name="T57" fmla="*/ 376 h 428"/>
              <a:gd name="T58" fmla="*/ 35 w 353"/>
              <a:gd name="T59" fmla="*/ 394 h 428"/>
              <a:gd name="T60" fmla="*/ 55 w 353"/>
              <a:gd name="T61" fmla="*/ 408 h 428"/>
              <a:gd name="T62" fmla="*/ 77 w 353"/>
              <a:gd name="T63" fmla="*/ 418 h 428"/>
              <a:gd name="T64" fmla="*/ 101 w 353"/>
              <a:gd name="T65" fmla="*/ 424 h 428"/>
              <a:gd name="T66" fmla="*/ 125 w 353"/>
              <a:gd name="T67" fmla="*/ 427 h 428"/>
              <a:gd name="T68" fmla="*/ 137 w 353"/>
              <a:gd name="T69" fmla="*/ 428 h 428"/>
              <a:gd name="T70" fmla="*/ 165 w 353"/>
              <a:gd name="T71" fmla="*/ 426 h 428"/>
              <a:gd name="T72" fmla="*/ 210 w 353"/>
              <a:gd name="T73" fmla="*/ 418 h 428"/>
              <a:gd name="T74" fmla="*/ 242 w 353"/>
              <a:gd name="T75" fmla="*/ 406 h 428"/>
              <a:gd name="T76" fmla="*/ 260 w 353"/>
              <a:gd name="T77" fmla="*/ 397 h 428"/>
              <a:gd name="T78" fmla="*/ 264 w 353"/>
              <a:gd name="T79" fmla="*/ 396 h 428"/>
              <a:gd name="T80" fmla="*/ 269 w 353"/>
              <a:gd name="T81" fmla="*/ 398 h 428"/>
              <a:gd name="T82" fmla="*/ 283 w 353"/>
              <a:gd name="T83" fmla="*/ 404 h 428"/>
              <a:gd name="T84" fmla="*/ 310 w 353"/>
              <a:gd name="T85" fmla="*/ 411 h 428"/>
              <a:gd name="T86" fmla="*/ 353 w 353"/>
              <a:gd name="T87" fmla="*/ 413 h 428"/>
              <a:gd name="T88" fmla="*/ 353 w 353"/>
              <a:gd name="T89" fmla="*/ 122 h 428"/>
              <a:gd name="T90" fmla="*/ 351 w 353"/>
              <a:gd name="T91" fmla="*/ 92 h 428"/>
              <a:gd name="T92" fmla="*/ 343 w 353"/>
              <a:gd name="T93" fmla="*/ 66 h 428"/>
              <a:gd name="T94" fmla="*/ 330 w 353"/>
              <a:gd name="T95" fmla="*/ 45 h 428"/>
              <a:gd name="T96" fmla="*/ 314 w 353"/>
              <a:gd name="T97" fmla="*/ 29 h 428"/>
              <a:gd name="T98" fmla="*/ 293 w 353"/>
              <a:gd name="T99" fmla="*/ 15 h 428"/>
              <a:gd name="T100" fmla="*/ 268 w 353"/>
              <a:gd name="T101" fmla="*/ 7 h 428"/>
              <a:gd name="T102" fmla="*/ 239 w 353"/>
              <a:gd name="T103" fmla="*/ 2 h 428"/>
              <a:gd name="T104" fmla="*/ 206 w 353"/>
              <a:gd name="T105" fmla="*/ 0 h 4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353" h="428">
                <a:moveTo>
                  <a:pt x="206" y="0"/>
                </a:moveTo>
                <a:lnTo>
                  <a:pt x="206" y="0"/>
                </a:lnTo>
                <a:lnTo>
                  <a:pt x="175" y="1"/>
                </a:lnTo>
                <a:lnTo>
                  <a:pt x="148" y="4"/>
                </a:lnTo>
                <a:lnTo>
                  <a:pt x="121" y="7"/>
                </a:lnTo>
                <a:lnTo>
                  <a:pt x="98" y="12"/>
                </a:lnTo>
                <a:lnTo>
                  <a:pt x="77" y="17"/>
                </a:lnTo>
                <a:lnTo>
                  <a:pt x="59" y="23"/>
                </a:lnTo>
                <a:lnTo>
                  <a:pt x="44" y="28"/>
                </a:lnTo>
                <a:lnTo>
                  <a:pt x="33" y="33"/>
                </a:lnTo>
                <a:lnTo>
                  <a:pt x="53" y="102"/>
                </a:lnTo>
                <a:lnTo>
                  <a:pt x="53" y="102"/>
                </a:lnTo>
                <a:lnTo>
                  <a:pt x="64" y="98"/>
                </a:lnTo>
                <a:lnTo>
                  <a:pt x="92" y="91"/>
                </a:lnTo>
                <a:lnTo>
                  <a:pt x="111" y="86"/>
                </a:lnTo>
                <a:lnTo>
                  <a:pt x="132" y="82"/>
                </a:lnTo>
                <a:lnTo>
                  <a:pt x="155" y="80"/>
                </a:lnTo>
                <a:lnTo>
                  <a:pt x="178" y="79"/>
                </a:lnTo>
                <a:lnTo>
                  <a:pt x="178" y="79"/>
                </a:lnTo>
                <a:lnTo>
                  <a:pt x="198" y="80"/>
                </a:lnTo>
                <a:lnTo>
                  <a:pt x="214" y="82"/>
                </a:lnTo>
                <a:lnTo>
                  <a:pt x="221" y="84"/>
                </a:lnTo>
                <a:lnTo>
                  <a:pt x="227" y="86"/>
                </a:lnTo>
                <a:lnTo>
                  <a:pt x="233" y="90"/>
                </a:lnTo>
                <a:lnTo>
                  <a:pt x="240" y="94"/>
                </a:lnTo>
                <a:lnTo>
                  <a:pt x="244" y="98"/>
                </a:lnTo>
                <a:lnTo>
                  <a:pt x="248" y="102"/>
                </a:lnTo>
                <a:lnTo>
                  <a:pt x="252" y="108"/>
                </a:lnTo>
                <a:lnTo>
                  <a:pt x="255" y="114"/>
                </a:lnTo>
                <a:lnTo>
                  <a:pt x="257" y="120"/>
                </a:lnTo>
                <a:lnTo>
                  <a:pt x="258" y="129"/>
                </a:lnTo>
                <a:lnTo>
                  <a:pt x="259" y="137"/>
                </a:lnTo>
                <a:lnTo>
                  <a:pt x="260" y="146"/>
                </a:lnTo>
                <a:lnTo>
                  <a:pt x="260" y="176"/>
                </a:lnTo>
                <a:lnTo>
                  <a:pt x="178" y="176"/>
                </a:lnTo>
                <a:lnTo>
                  <a:pt x="178" y="176"/>
                </a:lnTo>
                <a:lnTo>
                  <a:pt x="154" y="177"/>
                </a:lnTo>
                <a:lnTo>
                  <a:pt x="131" y="179"/>
                </a:lnTo>
                <a:lnTo>
                  <a:pt x="111" y="182"/>
                </a:lnTo>
                <a:lnTo>
                  <a:pt x="92" y="187"/>
                </a:lnTo>
                <a:lnTo>
                  <a:pt x="76" y="192"/>
                </a:lnTo>
                <a:lnTo>
                  <a:pt x="62" y="200"/>
                </a:lnTo>
                <a:lnTo>
                  <a:pt x="50" y="207"/>
                </a:lnTo>
                <a:lnTo>
                  <a:pt x="38" y="216"/>
                </a:lnTo>
                <a:lnTo>
                  <a:pt x="28" y="225"/>
                </a:lnTo>
                <a:lnTo>
                  <a:pt x="21" y="236"/>
                </a:lnTo>
                <a:lnTo>
                  <a:pt x="14" y="246"/>
                </a:lnTo>
                <a:lnTo>
                  <a:pt x="9" y="257"/>
                </a:lnTo>
                <a:lnTo>
                  <a:pt x="6" y="270"/>
                </a:lnTo>
                <a:lnTo>
                  <a:pt x="3" y="282"/>
                </a:lnTo>
                <a:lnTo>
                  <a:pt x="0" y="294"/>
                </a:lnTo>
                <a:lnTo>
                  <a:pt x="0" y="307"/>
                </a:lnTo>
                <a:lnTo>
                  <a:pt x="0" y="307"/>
                </a:lnTo>
                <a:lnTo>
                  <a:pt x="2" y="323"/>
                </a:lnTo>
                <a:lnTo>
                  <a:pt x="4" y="338"/>
                </a:lnTo>
                <a:lnTo>
                  <a:pt x="8" y="352"/>
                </a:lnTo>
                <a:lnTo>
                  <a:pt x="13" y="364"/>
                </a:lnTo>
                <a:lnTo>
                  <a:pt x="19" y="376"/>
                </a:lnTo>
                <a:lnTo>
                  <a:pt x="27" y="386"/>
                </a:lnTo>
                <a:lnTo>
                  <a:pt x="35" y="394"/>
                </a:lnTo>
                <a:lnTo>
                  <a:pt x="44" y="401"/>
                </a:lnTo>
                <a:lnTo>
                  <a:pt x="55" y="408"/>
                </a:lnTo>
                <a:lnTo>
                  <a:pt x="66" y="414"/>
                </a:lnTo>
                <a:lnTo>
                  <a:pt x="77" y="418"/>
                </a:lnTo>
                <a:lnTo>
                  <a:pt x="88" y="422"/>
                </a:lnTo>
                <a:lnTo>
                  <a:pt x="101" y="424"/>
                </a:lnTo>
                <a:lnTo>
                  <a:pt x="113" y="426"/>
                </a:lnTo>
                <a:lnTo>
                  <a:pt x="125" y="427"/>
                </a:lnTo>
                <a:lnTo>
                  <a:pt x="137" y="428"/>
                </a:lnTo>
                <a:lnTo>
                  <a:pt x="137" y="428"/>
                </a:lnTo>
                <a:lnTo>
                  <a:pt x="152" y="427"/>
                </a:lnTo>
                <a:lnTo>
                  <a:pt x="165" y="426"/>
                </a:lnTo>
                <a:lnTo>
                  <a:pt x="188" y="423"/>
                </a:lnTo>
                <a:lnTo>
                  <a:pt x="210" y="418"/>
                </a:lnTo>
                <a:lnTo>
                  <a:pt x="227" y="412"/>
                </a:lnTo>
                <a:lnTo>
                  <a:pt x="242" y="406"/>
                </a:lnTo>
                <a:lnTo>
                  <a:pt x="253" y="401"/>
                </a:lnTo>
                <a:lnTo>
                  <a:pt x="260" y="397"/>
                </a:lnTo>
                <a:lnTo>
                  <a:pt x="264" y="396"/>
                </a:lnTo>
                <a:lnTo>
                  <a:pt x="264" y="396"/>
                </a:lnTo>
                <a:lnTo>
                  <a:pt x="266" y="397"/>
                </a:lnTo>
                <a:lnTo>
                  <a:pt x="269" y="398"/>
                </a:lnTo>
                <a:lnTo>
                  <a:pt x="275" y="401"/>
                </a:lnTo>
                <a:lnTo>
                  <a:pt x="283" y="404"/>
                </a:lnTo>
                <a:lnTo>
                  <a:pt x="296" y="407"/>
                </a:lnTo>
                <a:lnTo>
                  <a:pt x="310" y="411"/>
                </a:lnTo>
                <a:lnTo>
                  <a:pt x="329" y="412"/>
                </a:lnTo>
                <a:lnTo>
                  <a:pt x="353" y="413"/>
                </a:lnTo>
                <a:lnTo>
                  <a:pt x="353" y="122"/>
                </a:lnTo>
                <a:lnTo>
                  <a:pt x="353" y="122"/>
                </a:lnTo>
                <a:lnTo>
                  <a:pt x="353" y="106"/>
                </a:lnTo>
                <a:lnTo>
                  <a:pt x="351" y="92"/>
                </a:lnTo>
                <a:lnTo>
                  <a:pt x="348" y="78"/>
                </a:lnTo>
                <a:lnTo>
                  <a:pt x="343" y="66"/>
                </a:lnTo>
                <a:lnTo>
                  <a:pt x="338" y="56"/>
                </a:lnTo>
                <a:lnTo>
                  <a:pt x="330" y="45"/>
                </a:lnTo>
                <a:lnTo>
                  <a:pt x="323" y="36"/>
                </a:lnTo>
                <a:lnTo>
                  <a:pt x="314" y="29"/>
                </a:lnTo>
                <a:lnTo>
                  <a:pt x="304" y="22"/>
                </a:lnTo>
                <a:lnTo>
                  <a:pt x="293" y="15"/>
                </a:lnTo>
                <a:lnTo>
                  <a:pt x="281" y="11"/>
                </a:lnTo>
                <a:lnTo>
                  <a:pt x="268" y="7"/>
                </a:lnTo>
                <a:lnTo>
                  <a:pt x="254" y="4"/>
                </a:lnTo>
                <a:lnTo>
                  <a:pt x="239" y="2"/>
                </a:lnTo>
                <a:lnTo>
                  <a:pt x="222" y="1"/>
                </a:lnTo>
                <a:lnTo>
                  <a:pt x="206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rgbClr val="005EB8"/>
              </a:solidFill>
            </a:endParaRPr>
          </a:p>
        </p:txBody>
      </p:sp>
      <p:sp>
        <p:nvSpPr>
          <p:cNvPr id="15" name="Freeform 12"/>
          <p:cNvSpPr>
            <a:spLocks/>
          </p:cNvSpPr>
          <p:nvPr userDrawn="1"/>
        </p:nvSpPr>
        <p:spPr bwMode="auto">
          <a:xfrm>
            <a:off x="10527897" y="5962663"/>
            <a:ext cx="186034" cy="159004"/>
          </a:xfrm>
          <a:custGeom>
            <a:avLst/>
            <a:gdLst>
              <a:gd name="T0" fmla="*/ 281 w 374"/>
              <a:gd name="T1" fmla="*/ 313 h 424"/>
              <a:gd name="T2" fmla="*/ 246 w 374"/>
              <a:gd name="T3" fmla="*/ 327 h 424"/>
              <a:gd name="T4" fmla="*/ 217 w 374"/>
              <a:gd name="T5" fmla="*/ 336 h 424"/>
              <a:gd name="T6" fmla="*/ 184 w 374"/>
              <a:gd name="T7" fmla="*/ 341 h 424"/>
              <a:gd name="T8" fmla="*/ 167 w 374"/>
              <a:gd name="T9" fmla="*/ 342 h 424"/>
              <a:gd name="T10" fmla="*/ 145 w 374"/>
              <a:gd name="T11" fmla="*/ 341 h 424"/>
              <a:gd name="T12" fmla="*/ 129 w 374"/>
              <a:gd name="T13" fmla="*/ 337 h 424"/>
              <a:gd name="T14" fmla="*/ 116 w 374"/>
              <a:gd name="T15" fmla="*/ 329 h 424"/>
              <a:gd name="T16" fmla="*/ 106 w 374"/>
              <a:gd name="T17" fmla="*/ 319 h 424"/>
              <a:gd name="T18" fmla="*/ 99 w 374"/>
              <a:gd name="T19" fmla="*/ 307 h 424"/>
              <a:gd name="T20" fmla="*/ 95 w 374"/>
              <a:gd name="T21" fmla="*/ 290 h 424"/>
              <a:gd name="T22" fmla="*/ 93 w 374"/>
              <a:gd name="T23" fmla="*/ 248 h 424"/>
              <a:gd name="T24" fmla="*/ 79 w 374"/>
              <a:gd name="T25" fmla="*/ 0 h 424"/>
              <a:gd name="T26" fmla="*/ 59 w 374"/>
              <a:gd name="T27" fmla="*/ 0 h 424"/>
              <a:gd name="T28" fmla="*/ 13 w 374"/>
              <a:gd name="T29" fmla="*/ 4 h 424"/>
              <a:gd name="T30" fmla="*/ 0 w 374"/>
              <a:gd name="T31" fmla="*/ 259 h 424"/>
              <a:gd name="T32" fmla="*/ 0 w 374"/>
              <a:gd name="T33" fmla="*/ 280 h 424"/>
              <a:gd name="T34" fmla="*/ 3 w 374"/>
              <a:gd name="T35" fmla="*/ 316 h 424"/>
              <a:gd name="T36" fmla="*/ 9 w 374"/>
              <a:gd name="T37" fmla="*/ 347 h 424"/>
              <a:gd name="T38" fmla="*/ 21 w 374"/>
              <a:gd name="T39" fmla="*/ 373 h 424"/>
              <a:gd name="T40" fmla="*/ 36 w 374"/>
              <a:gd name="T41" fmla="*/ 393 h 424"/>
              <a:gd name="T42" fmla="*/ 58 w 374"/>
              <a:gd name="T43" fmla="*/ 408 h 424"/>
              <a:gd name="T44" fmla="*/ 86 w 374"/>
              <a:gd name="T45" fmla="*/ 418 h 424"/>
              <a:gd name="T46" fmla="*/ 121 w 374"/>
              <a:gd name="T47" fmla="*/ 423 h 424"/>
              <a:gd name="T48" fmla="*/ 141 w 374"/>
              <a:gd name="T49" fmla="*/ 424 h 424"/>
              <a:gd name="T50" fmla="*/ 172 w 374"/>
              <a:gd name="T51" fmla="*/ 422 h 424"/>
              <a:gd name="T52" fmla="*/ 199 w 374"/>
              <a:gd name="T53" fmla="*/ 418 h 424"/>
              <a:gd name="T54" fmla="*/ 243 w 374"/>
              <a:gd name="T55" fmla="*/ 407 h 424"/>
              <a:gd name="T56" fmla="*/ 271 w 374"/>
              <a:gd name="T57" fmla="*/ 395 h 424"/>
              <a:gd name="T58" fmla="*/ 283 w 374"/>
              <a:gd name="T59" fmla="*/ 390 h 424"/>
              <a:gd name="T60" fmla="*/ 296 w 374"/>
              <a:gd name="T61" fmla="*/ 396 h 424"/>
              <a:gd name="T62" fmla="*/ 319 w 374"/>
              <a:gd name="T63" fmla="*/ 402 h 424"/>
              <a:gd name="T64" fmla="*/ 353 w 374"/>
              <a:gd name="T65" fmla="*/ 408 h 424"/>
              <a:gd name="T66" fmla="*/ 374 w 374"/>
              <a:gd name="T67" fmla="*/ 6 h 424"/>
              <a:gd name="T68" fmla="*/ 342 w 374"/>
              <a:gd name="T69" fmla="*/ 2 h 424"/>
              <a:gd name="T70" fmla="*/ 299 w 374"/>
              <a:gd name="T71" fmla="*/ 0 h 424"/>
              <a:gd name="T72" fmla="*/ 281 w 374"/>
              <a:gd name="T73" fmla="*/ 313 h 4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374" h="424">
                <a:moveTo>
                  <a:pt x="281" y="313"/>
                </a:moveTo>
                <a:lnTo>
                  <a:pt x="281" y="313"/>
                </a:lnTo>
                <a:lnTo>
                  <a:pt x="260" y="322"/>
                </a:lnTo>
                <a:lnTo>
                  <a:pt x="246" y="327"/>
                </a:lnTo>
                <a:lnTo>
                  <a:pt x="232" y="331"/>
                </a:lnTo>
                <a:lnTo>
                  <a:pt x="217" y="336"/>
                </a:lnTo>
                <a:lnTo>
                  <a:pt x="200" y="339"/>
                </a:lnTo>
                <a:lnTo>
                  <a:pt x="184" y="341"/>
                </a:lnTo>
                <a:lnTo>
                  <a:pt x="167" y="342"/>
                </a:lnTo>
                <a:lnTo>
                  <a:pt x="167" y="342"/>
                </a:lnTo>
                <a:lnTo>
                  <a:pt x="155" y="342"/>
                </a:lnTo>
                <a:lnTo>
                  <a:pt x="145" y="341"/>
                </a:lnTo>
                <a:lnTo>
                  <a:pt x="136" y="339"/>
                </a:lnTo>
                <a:lnTo>
                  <a:pt x="129" y="337"/>
                </a:lnTo>
                <a:lnTo>
                  <a:pt x="122" y="333"/>
                </a:lnTo>
                <a:lnTo>
                  <a:pt x="116" y="329"/>
                </a:lnTo>
                <a:lnTo>
                  <a:pt x="110" y="324"/>
                </a:lnTo>
                <a:lnTo>
                  <a:pt x="106" y="319"/>
                </a:lnTo>
                <a:lnTo>
                  <a:pt x="102" y="313"/>
                </a:lnTo>
                <a:lnTo>
                  <a:pt x="99" y="307"/>
                </a:lnTo>
                <a:lnTo>
                  <a:pt x="97" y="298"/>
                </a:lnTo>
                <a:lnTo>
                  <a:pt x="95" y="290"/>
                </a:lnTo>
                <a:lnTo>
                  <a:pt x="93" y="271"/>
                </a:lnTo>
                <a:lnTo>
                  <a:pt x="93" y="248"/>
                </a:lnTo>
                <a:lnTo>
                  <a:pt x="93" y="0"/>
                </a:lnTo>
                <a:lnTo>
                  <a:pt x="79" y="0"/>
                </a:lnTo>
                <a:lnTo>
                  <a:pt x="79" y="0"/>
                </a:lnTo>
                <a:lnTo>
                  <a:pt x="59" y="0"/>
                </a:lnTo>
                <a:lnTo>
                  <a:pt x="36" y="2"/>
                </a:lnTo>
                <a:lnTo>
                  <a:pt x="13" y="4"/>
                </a:lnTo>
                <a:lnTo>
                  <a:pt x="0" y="6"/>
                </a:lnTo>
                <a:lnTo>
                  <a:pt x="0" y="259"/>
                </a:lnTo>
                <a:lnTo>
                  <a:pt x="0" y="259"/>
                </a:lnTo>
                <a:lnTo>
                  <a:pt x="0" y="280"/>
                </a:lnTo>
                <a:lnTo>
                  <a:pt x="1" y="298"/>
                </a:lnTo>
                <a:lnTo>
                  <a:pt x="3" y="316"/>
                </a:lnTo>
                <a:lnTo>
                  <a:pt x="5" y="332"/>
                </a:lnTo>
                <a:lnTo>
                  <a:pt x="9" y="347"/>
                </a:lnTo>
                <a:lnTo>
                  <a:pt x="14" y="360"/>
                </a:lnTo>
                <a:lnTo>
                  <a:pt x="21" y="373"/>
                </a:lnTo>
                <a:lnTo>
                  <a:pt x="28" y="383"/>
                </a:lnTo>
                <a:lnTo>
                  <a:pt x="36" y="393"/>
                </a:lnTo>
                <a:lnTo>
                  <a:pt x="46" y="401"/>
                </a:lnTo>
                <a:lnTo>
                  <a:pt x="58" y="408"/>
                </a:lnTo>
                <a:lnTo>
                  <a:pt x="71" y="414"/>
                </a:lnTo>
                <a:lnTo>
                  <a:pt x="86" y="418"/>
                </a:lnTo>
                <a:lnTo>
                  <a:pt x="102" y="421"/>
                </a:lnTo>
                <a:lnTo>
                  <a:pt x="121" y="423"/>
                </a:lnTo>
                <a:lnTo>
                  <a:pt x="141" y="424"/>
                </a:lnTo>
                <a:lnTo>
                  <a:pt x="141" y="424"/>
                </a:lnTo>
                <a:lnTo>
                  <a:pt x="157" y="423"/>
                </a:lnTo>
                <a:lnTo>
                  <a:pt x="172" y="422"/>
                </a:lnTo>
                <a:lnTo>
                  <a:pt x="186" y="421"/>
                </a:lnTo>
                <a:lnTo>
                  <a:pt x="199" y="418"/>
                </a:lnTo>
                <a:lnTo>
                  <a:pt x="223" y="413"/>
                </a:lnTo>
                <a:lnTo>
                  <a:pt x="243" y="407"/>
                </a:lnTo>
                <a:lnTo>
                  <a:pt x="260" y="400"/>
                </a:lnTo>
                <a:lnTo>
                  <a:pt x="271" y="395"/>
                </a:lnTo>
                <a:lnTo>
                  <a:pt x="283" y="390"/>
                </a:lnTo>
                <a:lnTo>
                  <a:pt x="283" y="390"/>
                </a:lnTo>
                <a:lnTo>
                  <a:pt x="289" y="393"/>
                </a:lnTo>
                <a:lnTo>
                  <a:pt x="296" y="396"/>
                </a:lnTo>
                <a:lnTo>
                  <a:pt x="307" y="399"/>
                </a:lnTo>
                <a:lnTo>
                  <a:pt x="319" y="402"/>
                </a:lnTo>
                <a:lnTo>
                  <a:pt x="334" y="405"/>
                </a:lnTo>
                <a:lnTo>
                  <a:pt x="353" y="408"/>
                </a:lnTo>
                <a:lnTo>
                  <a:pt x="374" y="409"/>
                </a:lnTo>
                <a:lnTo>
                  <a:pt x="374" y="6"/>
                </a:lnTo>
                <a:lnTo>
                  <a:pt x="374" y="6"/>
                </a:lnTo>
                <a:lnTo>
                  <a:pt x="342" y="2"/>
                </a:lnTo>
                <a:lnTo>
                  <a:pt x="320" y="1"/>
                </a:lnTo>
                <a:lnTo>
                  <a:pt x="299" y="0"/>
                </a:lnTo>
                <a:lnTo>
                  <a:pt x="281" y="0"/>
                </a:lnTo>
                <a:lnTo>
                  <a:pt x="281" y="313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rgbClr val="005EB8"/>
              </a:solidFill>
            </a:endParaRPr>
          </a:p>
        </p:txBody>
      </p:sp>
      <p:sp>
        <p:nvSpPr>
          <p:cNvPr id="16" name="Freeform 13"/>
          <p:cNvSpPr>
            <a:spLocks/>
          </p:cNvSpPr>
          <p:nvPr userDrawn="1"/>
        </p:nvSpPr>
        <p:spPr bwMode="auto">
          <a:xfrm>
            <a:off x="10767941" y="5961172"/>
            <a:ext cx="156029" cy="160505"/>
          </a:xfrm>
          <a:custGeom>
            <a:avLst/>
            <a:gdLst>
              <a:gd name="T0" fmla="*/ 11 w 311"/>
              <a:gd name="T1" fmla="*/ 415 h 428"/>
              <a:gd name="T2" fmla="*/ 83 w 311"/>
              <a:gd name="T3" fmla="*/ 425 h 428"/>
              <a:gd name="T4" fmla="*/ 138 w 311"/>
              <a:gd name="T5" fmla="*/ 428 h 428"/>
              <a:gd name="T6" fmla="*/ 183 w 311"/>
              <a:gd name="T7" fmla="*/ 425 h 428"/>
              <a:gd name="T8" fmla="*/ 227 w 311"/>
              <a:gd name="T9" fmla="*/ 414 h 428"/>
              <a:gd name="T10" fmla="*/ 265 w 311"/>
              <a:gd name="T11" fmla="*/ 394 h 428"/>
              <a:gd name="T12" fmla="*/ 295 w 311"/>
              <a:gd name="T13" fmla="*/ 363 h 428"/>
              <a:gd name="T14" fmla="*/ 310 w 311"/>
              <a:gd name="T15" fmla="*/ 318 h 428"/>
              <a:gd name="T16" fmla="*/ 310 w 311"/>
              <a:gd name="T17" fmla="*/ 288 h 428"/>
              <a:gd name="T18" fmla="*/ 302 w 311"/>
              <a:gd name="T19" fmla="*/ 256 h 428"/>
              <a:gd name="T20" fmla="*/ 283 w 311"/>
              <a:gd name="T21" fmla="*/ 231 h 428"/>
              <a:gd name="T22" fmla="*/ 257 w 311"/>
              <a:gd name="T23" fmla="*/ 211 h 428"/>
              <a:gd name="T24" fmla="*/ 209 w 311"/>
              <a:gd name="T25" fmla="*/ 187 h 428"/>
              <a:gd name="T26" fmla="*/ 149 w 311"/>
              <a:gd name="T27" fmla="*/ 164 h 428"/>
              <a:gd name="T28" fmla="*/ 113 w 311"/>
              <a:gd name="T29" fmla="*/ 144 h 428"/>
              <a:gd name="T30" fmla="*/ 103 w 311"/>
              <a:gd name="T31" fmla="*/ 132 h 428"/>
              <a:gd name="T32" fmla="*/ 100 w 311"/>
              <a:gd name="T33" fmla="*/ 116 h 428"/>
              <a:gd name="T34" fmla="*/ 102 w 311"/>
              <a:gd name="T35" fmla="*/ 104 h 428"/>
              <a:gd name="T36" fmla="*/ 116 w 311"/>
              <a:gd name="T37" fmla="*/ 86 h 428"/>
              <a:gd name="T38" fmla="*/ 132 w 311"/>
              <a:gd name="T39" fmla="*/ 78 h 428"/>
              <a:gd name="T40" fmla="*/ 156 w 311"/>
              <a:gd name="T41" fmla="*/ 74 h 428"/>
              <a:gd name="T42" fmla="*/ 185 w 311"/>
              <a:gd name="T43" fmla="*/ 75 h 428"/>
              <a:gd name="T44" fmla="*/ 238 w 311"/>
              <a:gd name="T45" fmla="*/ 85 h 428"/>
              <a:gd name="T46" fmla="*/ 295 w 311"/>
              <a:gd name="T47" fmla="*/ 30 h 428"/>
              <a:gd name="T48" fmla="*/ 263 w 311"/>
              <a:gd name="T49" fmla="*/ 16 h 428"/>
              <a:gd name="T50" fmla="*/ 207 w 311"/>
              <a:gd name="T51" fmla="*/ 4 h 428"/>
              <a:gd name="T52" fmla="*/ 158 w 311"/>
              <a:gd name="T53" fmla="*/ 0 h 428"/>
              <a:gd name="T54" fmla="*/ 115 w 311"/>
              <a:gd name="T55" fmla="*/ 4 h 428"/>
              <a:gd name="T56" fmla="*/ 76 w 311"/>
              <a:gd name="T57" fmla="*/ 17 h 428"/>
              <a:gd name="T58" fmla="*/ 42 w 311"/>
              <a:gd name="T59" fmla="*/ 39 h 428"/>
              <a:gd name="T60" fmla="*/ 19 w 311"/>
              <a:gd name="T61" fmla="*/ 69 h 428"/>
              <a:gd name="T62" fmla="*/ 7 w 311"/>
              <a:gd name="T63" fmla="*/ 107 h 428"/>
              <a:gd name="T64" fmla="*/ 7 w 311"/>
              <a:gd name="T65" fmla="*/ 137 h 428"/>
              <a:gd name="T66" fmla="*/ 19 w 311"/>
              <a:gd name="T67" fmla="*/ 175 h 428"/>
              <a:gd name="T68" fmla="*/ 42 w 311"/>
              <a:gd name="T69" fmla="*/ 203 h 428"/>
              <a:gd name="T70" fmla="*/ 73 w 311"/>
              <a:gd name="T71" fmla="*/ 223 h 428"/>
              <a:gd name="T72" fmla="*/ 119 w 311"/>
              <a:gd name="T73" fmla="*/ 243 h 428"/>
              <a:gd name="T74" fmla="*/ 171 w 311"/>
              <a:gd name="T75" fmla="*/ 261 h 428"/>
              <a:gd name="T76" fmla="*/ 205 w 311"/>
              <a:gd name="T77" fmla="*/ 280 h 428"/>
              <a:gd name="T78" fmla="*/ 216 w 311"/>
              <a:gd name="T79" fmla="*/ 296 h 428"/>
              <a:gd name="T80" fmla="*/ 217 w 311"/>
              <a:gd name="T81" fmla="*/ 306 h 428"/>
              <a:gd name="T82" fmla="*/ 212 w 311"/>
              <a:gd name="T83" fmla="*/ 328 h 428"/>
              <a:gd name="T84" fmla="*/ 202 w 311"/>
              <a:gd name="T85" fmla="*/ 340 h 428"/>
              <a:gd name="T86" fmla="*/ 184 w 311"/>
              <a:gd name="T87" fmla="*/ 348 h 428"/>
              <a:gd name="T88" fmla="*/ 158 w 311"/>
              <a:gd name="T89" fmla="*/ 353 h 428"/>
              <a:gd name="T90" fmla="*/ 113 w 311"/>
              <a:gd name="T91" fmla="*/ 354 h 428"/>
              <a:gd name="T92" fmla="*/ 28 w 311"/>
              <a:gd name="T93" fmla="*/ 344 h 4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311" h="428">
                <a:moveTo>
                  <a:pt x="0" y="413"/>
                </a:moveTo>
                <a:lnTo>
                  <a:pt x="0" y="413"/>
                </a:lnTo>
                <a:lnTo>
                  <a:pt x="11" y="415"/>
                </a:lnTo>
                <a:lnTo>
                  <a:pt x="39" y="420"/>
                </a:lnTo>
                <a:lnTo>
                  <a:pt x="60" y="423"/>
                </a:lnTo>
                <a:lnTo>
                  <a:pt x="83" y="425"/>
                </a:lnTo>
                <a:lnTo>
                  <a:pt x="110" y="427"/>
                </a:lnTo>
                <a:lnTo>
                  <a:pt x="138" y="428"/>
                </a:lnTo>
                <a:lnTo>
                  <a:pt x="138" y="428"/>
                </a:lnTo>
                <a:lnTo>
                  <a:pt x="154" y="427"/>
                </a:lnTo>
                <a:lnTo>
                  <a:pt x="168" y="426"/>
                </a:lnTo>
                <a:lnTo>
                  <a:pt x="183" y="425"/>
                </a:lnTo>
                <a:lnTo>
                  <a:pt x="198" y="422"/>
                </a:lnTo>
                <a:lnTo>
                  <a:pt x="213" y="419"/>
                </a:lnTo>
                <a:lnTo>
                  <a:pt x="227" y="414"/>
                </a:lnTo>
                <a:lnTo>
                  <a:pt x="241" y="408"/>
                </a:lnTo>
                <a:lnTo>
                  <a:pt x="254" y="402"/>
                </a:lnTo>
                <a:lnTo>
                  <a:pt x="265" y="394"/>
                </a:lnTo>
                <a:lnTo>
                  <a:pt x="276" y="385"/>
                </a:lnTo>
                <a:lnTo>
                  <a:pt x="286" y="375"/>
                </a:lnTo>
                <a:lnTo>
                  <a:pt x="295" y="363"/>
                </a:lnTo>
                <a:lnTo>
                  <a:pt x="302" y="350"/>
                </a:lnTo>
                <a:lnTo>
                  <a:pt x="307" y="334"/>
                </a:lnTo>
                <a:lnTo>
                  <a:pt x="310" y="318"/>
                </a:lnTo>
                <a:lnTo>
                  <a:pt x="311" y="300"/>
                </a:lnTo>
                <a:lnTo>
                  <a:pt x="311" y="300"/>
                </a:lnTo>
                <a:lnTo>
                  <a:pt x="310" y="288"/>
                </a:lnTo>
                <a:lnTo>
                  <a:pt x="309" y="277"/>
                </a:lnTo>
                <a:lnTo>
                  <a:pt x="306" y="266"/>
                </a:lnTo>
                <a:lnTo>
                  <a:pt x="302" y="256"/>
                </a:lnTo>
                <a:lnTo>
                  <a:pt x="297" y="248"/>
                </a:lnTo>
                <a:lnTo>
                  <a:pt x="291" y="239"/>
                </a:lnTo>
                <a:lnTo>
                  <a:pt x="283" y="231"/>
                </a:lnTo>
                <a:lnTo>
                  <a:pt x="276" y="224"/>
                </a:lnTo>
                <a:lnTo>
                  <a:pt x="267" y="217"/>
                </a:lnTo>
                <a:lnTo>
                  <a:pt x="257" y="211"/>
                </a:lnTo>
                <a:lnTo>
                  <a:pt x="247" y="204"/>
                </a:lnTo>
                <a:lnTo>
                  <a:pt x="234" y="199"/>
                </a:lnTo>
                <a:lnTo>
                  <a:pt x="209" y="187"/>
                </a:lnTo>
                <a:lnTo>
                  <a:pt x="180" y="176"/>
                </a:lnTo>
                <a:lnTo>
                  <a:pt x="180" y="176"/>
                </a:lnTo>
                <a:lnTo>
                  <a:pt x="149" y="164"/>
                </a:lnTo>
                <a:lnTo>
                  <a:pt x="135" y="157"/>
                </a:lnTo>
                <a:lnTo>
                  <a:pt x="123" y="151"/>
                </a:lnTo>
                <a:lnTo>
                  <a:pt x="113" y="144"/>
                </a:lnTo>
                <a:lnTo>
                  <a:pt x="109" y="140"/>
                </a:lnTo>
                <a:lnTo>
                  <a:pt x="106" y="136"/>
                </a:lnTo>
                <a:lnTo>
                  <a:pt x="103" y="132"/>
                </a:lnTo>
                <a:lnTo>
                  <a:pt x="101" y="127"/>
                </a:lnTo>
                <a:lnTo>
                  <a:pt x="100" y="121"/>
                </a:lnTo>
                <a:lnTo>
                  <a:pt x="100" y="116"/>
                </a:lnTo>
                <a:lnTo>
                  <a:pt x="100" y="116"/>
                </a:lnTo>
                <a:lnTo>
                  <a:pt x="100" y="110"/>
                </a:lnTo>
                <a:lnTo>
                  <a:pt x="102" y="104"/>
                </a:lnTo>
                <a:lnTo>
                  <a:pt x="106" y="97"/>
                </a:lnTo>
                <a:lnTo>
                  <a:pt x="112" y="90"/>
                </a:lnTo>
                <a:lnTo>
                  <a:pt x="116" y="86"/>
                </a:lnTo>
                <a:lnTo>
                  <a:pt x="120" y="83"/>
                </a:lnTo>
                <a:lnTo>
                  <a:pt x="126" y="81"/>
                </a:lnTo>
                <a:lnTo>
                  <a:pt x="132" y="78"/>
                </a:lnTo>
                <a:lnTo>
                  <a:pt x="139" y="76"/>
                </a:lnTo>
                <a:lnTo>
                  <a:pt x="147" y="75"/>
                </a:lnTo>
                <a:lnTo>
                  <a:pt x="156" y="74"/>
                </a:lnTo>
                <a:lnTo>
                  <a:pt x="166" y="74"/>
                </a:lnTo>
                <a:lnTo>
                  <a:pt x="166" y="74"/>
                </a:lnTo>
                <a:lnTo>
                  <a:pt x="185" y="75"/>
                </a:lnTo>
                <a:lnTo>
                  <a:pt x="205" y="77"/>
                </a:lnTo>
                <a:lnTo>
                  <a:pt x="222" y="81"/>
                </a:lnTo>
                <a:lnTo>
                  <a:pt x="238" y="85"/>
                </a:lnTo>
                <a:lnTo>
                  <a:pt x="262" y="94"/>
                </a:lnTo>
                <a:lnTo>
                  <a:pt x="271" y="98"/>
                </a:lnTo>
                <a:lnTo>
                  <a:pt x="295" y="30"/>
                </a:lnTo>
                <a:lnTo>
                  <a:pt x="295" y="30"/>
                </a:lnTo>
                <a:lnTo>
                  <a:pt x="276" y="22"/>
                </a:lnTo>
                <a:lnTo>
                  <a:pt x="263" y="16"/>
                </a:lnTo>
                <a:lnTo>
                  <a:pt x="247" y="12"/>
                </a:lnTo>
                <a:lnTo>
                  <a:pt x="228" y="7"/>
                </a:lnTo>
                <a:lnTo>
                  <a:pt x="207" y="4"/>
                </a:lnTo>
                <a:lnTo>
                  <a:pt x="183" y="1"/>
                </a:lnTo>
                <a:lnTo>
                  <a:pt x="158" y="0"/>
                </a:lnTo>
                <a:lnTo>
                  <a:pt x="158" y="0"/>
                </a:lnTo>
                <a:lnTo>
                  <a:pt x="143" y="1"/>
                </a:lnTo>
                <a:lnTo>
                  <a:pt x="129" y="2"/>
                </a:lnTo>
                <a:lnTo>
                  <a:pt x="115" y="4"/>
                </a:lnTo>
                <a:lnTo>
                  <a:pt x="102" y="8"/>
                </a:lnTo>
                <a:lnTo>
                  <a:pt x="88" y="12"/>
                </a:lnTo>
                <a:lnTo>
                  <a:pt x="76" y="17"/>
                </a:lnTo>
                <a:lnTo>
                  <a:pt x="64" y="24"/>
                </a:lnTo>
                <a:lnTo>
                  <a:pt x="53" y="31"/>
                </a:lnTo>
                <a:lnTo>
                  <a:pt x="42" y="39"/>
                </a:lnTo>
                <a:lnTo>
                  <a:pt x="33" y="47"/>
                </a:lnTo>
                <a:lnTo>
                  <a:pt x="25" y="58"/>
                </a:lnTo>
                <a:lnTo>
                  <a:pt x="19" y="69"/>
                </a:lnTo>
                <a:lnTo>
                  <a:pt x="13" y="80"/>
                </a:lnTo>
                <a:lnTo>
                  <a:pt x="9" y="94"/>
                </a:lnTo>
                <a:lnTo>
                  <a:pt x="7" y="107"/>
                </a:lnTo>
                <a:lnTo>
                  <a:pt x="6" y="122"/>
                </a:lnTo>
                <a:lnTo>
                  <a:pt x="6" y="122"/>
                </a:lnTo>
                <a:lnTo>
                  <a:pt x="7" y="137"/>
                </a:lnTo>
                <a:lnTo>
                  <a:pt x="9" y="150"/>
                </a:lnTo>
                <a:lnTo>
                  <a:pt x="13" y="164"/>
                </a:lnTo>
                <a:lnTo>
                  <a:pt x="19" y="175"/>
                </a:lnTo>
                <a:lnTo>
                  <a:pt x="25" y="185"/>
                </a:lnTo>
                <a:lnTo>
                  <a:pt x="33" y="194"/>
                </a:lnTo>
                <a:lnTo>
                  <a:pt x="42" y="203"/>
                </a:lnTo>
                <a:lnTo>
                  <a:pt x="51" y="210"/>
                </a:lnTo>
                <a:lnTo>
                  <a:pt x="62" y="217"/>
                </a:lnTo>
                <a:lnTo>
                  <a:pt x="73" y="223"/>
                </a:lnTo>
                <a:lnTo>
                  <a:pt x="84" y="229"/>
                </a:lnTo>
                <a:lnTo>
                  <a:pt x="95" y="235"/>
                </a:lnTo>
                <a:lnTo>
                  <a:pt x="119" y="243"/>
                </a:lnTo>
                <a:lnTo>
                  <a:pt x="142" y="251"/>
                </a:lnTo>
                <a:lnTo>
                  <a:pt x="142" y="251"/>
                </a:lnTo>
                <a:lnTo>
                  <a:pt x="171" y="261"/>
                </a:lnTo>
                <a:lnTo>
                  <a:pt x="184" y="266"/>
                </a:lnTo>
                <a:lnTo>
                  <a:pt x="196" y="273"/>
                </a:lnTo>
                <a:lnTo>
                  <a:pt x="205" y="280"/>
                </a:lnTo>
                <a:lnTo>
                  <a:pt x="211" y="287"/>
                </a:lnTo>
                <a:lnTo>
                  <a:pt x="214" y="291"/>
                </a:lnTo>
                <a:lnTo>
                  <a:pt x="216" y="296"/>
                </a:lnTo>
                <a:lnTo>
                  <a:pt x="217" y="300"/>
                </a:lnTo>
                <a:lnTo>
                  <a:pt x="217" y="306"/>
                </a:lnTo>
                <a:lnTo>
                  <a:pt x="217" y="306"/>
                </a:lnTo>
                <a:lnTo>
                  <a:pt x="217" y="315"/>
                </a:lnTo>
                <a:lnTo>
                  <a:pt x="214" y="324"/>
                </a:lnTo>
                <a:lnTo>
                  <a:pt x="212" y="328"/>
                </a:lnTo>
                <a:lnTo>
                  <a:pt x="209" y="332"/>
                </a:lnTo>
                <a:lnTo>
                  <a:pt x="206" y="335"/>
                </a:lnTo>
                <a:lnTo>
                  <a:pt x="202" y="340"/>
                </a:lnTo>
                <a:lnTo>
                  <a:pt x="197" y="343"/>
                </a:lnTo>
                <a:lnTo>
                  <a:pt x="190" y="346"/>
                </a:lnTo>
                <a:lnTo>
                  <a:pt x="184" y="348"/>
                </a:lnTo>
                <a:lnTo>
                  <a:pt x="176" y="350"/>
                </a:lnTo>
                <a:lnTo>
                  <a:pt x="167" y="352"/>
                </a:lnTo>
                <a:lnTo>
                  <a:pt x="158" y="353"/>
                </a:lnTo>
                <a:lnTo>
                  <a:pt x="134" y="354"/>
                </a:lnTo>
                <a:lnTo>
                  <a:pt x="134" y="354"/>
                </a:lnTo>
                <a:lnTo>
                  <a:pt x="113" y="354"/>
                </a:lnTo>
                <a:lnTo>
                  <a:pt x="92" y="352"/>
                </a:lnTo>
                <a:lnTo>
                  <a:pt x="55" y="348"/>
                </a:lnTo>
                <a:lnTo>
                  <a:pt x="28" y="344"/>
                </a:lnTo>
                <a:lnTo>
                  <a:pt x="18" y="342"/>
                </a:lnTo>
                <a:lnTo>
                  <a:pt x="0" y="413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rgbClr val="005EB8"/>
              </a:solidFill>
            </a:endParaRPr>
          </a:p>
        </p:txBody>
      </p:sp>
      <p:sp>
        <p:nvSpPr>
          <p:cNvPr id="17" name="Freeform 14"/>
          <p:cNvSpPr>
            <a:spLocks/>
          </p:cNvSpPr>
          <p:nvPr userDrawn="1"/>
        </p:nvSpPr>
        <p:spPr bwMode="auto">
          <a:xfrm>
            <a:off x="10119827" y="5988173"/>
            <a:ext cx="96017" cy="106503"/>
          </a:xfrm>
          <a:custGeom>
            <a:avLst/>
            <a:gdLst>
              <a:gd name="T0" fmla="*/ 0 w 194"/>
              <a:gd name="T1" fmla="*/ 7 h 282"/>
              <a:gd name="T2" fmla="*/ 0 w 194"/>
              <a:gd name="T3" fmla="*/ 7 h 282"/>
              <a:gd name="T4" fmla="*/ 14 w 194"/>
              <a:gd name="T5" fmla="*/ 4 h 282"/>
              <a:gd name="T6" fmla="*/ 31 w 194"/>
              <a:gd name="T7" fmla="*/ 2 h 282"/>
              <a:gd name="T8" fmla="*/ 52 w 194"/>
              <a:gd name="T9" fmla="*/ 0 h 282"/>
              <a:gd name="T10" fmla="*/ 73 w 194"/>
              <a:gd name="T11" fmla="*/ 0 h 282"/>
              <a:gd name="T12" fmla="*/ 73 w 194"/>
              <a:gd name="T13" fmla="*/ 0 h 282"/>
              <a:gd name="T14" fmla="*/ 87 w 194"/>
              <a:gd name="T15" fmla="*/ 0 h 282"/>
              <a:gd name="T16" fmla="*/ 98 w 194"/>
              <a:gd name="T17" fmla="*/ 1 h 282"/>
              <a:gd name="T18" fmla="*/ 110 w 194"/>
              <a:gd name="T19" fmla="*/ 4 h 282"/>
              <a:gd name="T20" fmla="*/ 121 w 194"/>
              <a:gd name="T21" fmla="*/ 7 h 282"/>
              <a:gd name="T22" fmla="*/ 132 w 194"/>
              <a:gd name="T23" fmla="*/ 11 h 282"/>
              <a:gd name="T24" fmla="*/ 141 w 194"/>
              <a:gd name="T25" fmla="*/ 17 h 282"/>
              <a:gd name="T26" fmla="*/ 151 w 194"/>
              <a:gd name="T27" fmla="*/ 24 h 282"/>
              <a:gd name="T28" fmla="*/ 159 w 194"/>
              <a:gd name="T29" fmla="*/ 31 h 282"/>
              <a:gd name="T30" fmla="*/ 166 w 194"/>
              <a:gd name="T31" fmla="*/ 40 h 282"/>
              <a:gd name="T32" fmla="*/ 174 w 194"/>
              <a:gd name="T33" fmla="*/ 49 h 282"/>
              <a:gd name="T34" fmla="*/ 180 w 194"/>
              <a:gd name="T35" fmla="*/ 61 h 282"/>
              <a:gd name="T36" fmla="*/ 185 w 194"/>
              <a:gd name="T37" fmla="*/ 74 h 282"/>
              <a:gd name="T38" fmla="*/ 189 w 194"/>
              <a:gd name="T39" fmla="*/ 88 h 282"/>
              <a:gd name="T40" fmla="*/ 192 w 194"/>
              <a:gd name="T41" fmla="*/ 103 h 282"/>
              <a:gd name="T42" fmla="*/ 193 w 194"/>
              <a:gd name="T43" fmla="*/ 119 h 282"/>
              <a:gd name="T44" fmla="*/ 194 w 194"/>
              <a:gd name="T45" fmla="*/ 138 h 282"/>
              <a:gd name="T46" fmla="*/ 194 w 194"/>
              <a:gd name="T47" fmla="*/ 138 h 282"/>
              <a:gd name="T48" fmla="*/ 194 w 194"/>
              <a:gd name="T49" fmla="*/ 155 h 282"/>
              <a:gd name="T50" fmla="*/ 193 w 194"/>
              <a:gd name="T51" fmla="*/ 172 h 282"/>
              <a:gd name="T52" fmla="*/ 191 w 194"/>
              <a:gd name="T53" fmla="*/ 187 h 282"/>
              <a:gd name="T54" fmla="*/ 188 w 194"/>
              <a:gd name="T55" fmla="*/ 202 h 282"/>
              <a:gd name="T56" fmla="*/ 185 w 194"/>
              <a:gd name="T57" fmla="*/ 215 h 282"/>
              <a:gd name="T58" fmla="*/ 181 w 194"/>
              <a:gd name="T59" fmla="*/ 226 h 282"/>
              <a:gd name="T60" fmla="*/ 175 w 194"/>
              <a:gd name="T61" fmla="*/ 238 h 282"/>
              <a:gd name="T62" fmla="*/ 168 w 194"/>
              <a:gd name="T63" fmla="*/ 247 h 282"/>
              <a:gd name="T64" fmla="*/ 160 w 194"/>
              <a:gd name="T65" fmla="*/ 255 h 282"/>
              <a:gd name="T66" fmla="*/ 151 w 194"/>
              <a:gd name="T67" fmla="*/ 262 h 282"/>
              <a:gd name="T68" fmla="*/ 141 w 194"/>
              <a:gd name="T69" fmla="*/ 269 h 282"/>
              <a:gd name="T70" fmla="*/ 129 w 194"/>
              <a:gd name="T71" fmla="*/ 274 h 282"/>
              <a:gd name="T72" fmla="*/ 115 w 194"/>
              <a:gd name="T73" fmla="*/ 277 h 282"/>
              <a:gd name="T74" fmla="*/ 100 w 194"/>
              <a:gd name="T75" fmla="*/ 280 h 282"/>
              <a:gd name="T76" fmla="*/ 84 w 194"/>
              <a:gd name="T77" fmla="*/ 282 h 282"/>
              <a:gd name="T78" fmla="*/ 65 w 194"/>
              <a:gd name="T79" fmla="*/ 282 h 282"/>
              <a:gd name="T80" fmla="*/ 65 w 194"/>
              <a:gd name="T81" fmla="*/ 282 h 282"/>
              <a:gd name="T82" fmla="*/ 42 w 194"/>
              <a:gd name="T83" fmla="*/ 281 h 282"/>
              <a:gd name="T84" fmla="*/ 20 w 194"/>
              <a:gd name="T85" fmla="*/ 280 h 282"/>
              <a:gd name="T86" fmla="*/ 0 w 194"/>
              <a:gd name="T87" fmla="*/ 278 h 282"/>
              <a:gd name="T88" fmla="*/ 0 w 194"/>
              <a:gd name="T89" fmla="*/ 7 h 2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194" h="282">
                <a:moveTo>
                  <a:pt x="0" y="7"/>
                </a:moveTo>
                <a:lnTo>
                  <a:pt x="0" y="7"/>
                </a:lnTo>
                <a:lnTo>
                  <a:pt x="14" y="4"/>
                </a:lnTo>
                <a:lnTo>
                  <a:pt x="31" y="2"/>
                </a:lnTo>
                <a:lnTo>
                  <a:pt x="52" y="0"/>
                </a:lnTo>
                <a:lnTo>
                  <a:pt x="73" y="0"/>
                </a:lnTo>
                <a:lnTo>
                  <a:pt x="73" y="0"/>
                </a:lnTo>
                <a:lnTo>
                  <a:pt x="87" y="0"/>
                </a:lnTo>
                <a:lnTo>
                  <a:pt x="98" y="1"/>
                </a:lnTo>
                <a:lnTo>
                  <a:pt x="110" y="4"/>
                </a:lnTo>
                <a:lnTo>
                  <a:pt x="121" y="7"/>
                </a:lnTo>
                <a:lnTo>
                  <a:pt x="132" y="11"/>
                </a:lnTo>
                <a:lnTo>
                  <a:pt x="141" y="17"/>
                </a:lnTo>
                <a:lnTo>
                  <a:pt x="151" y="24"/>
                </a:lnTo>
                <a:lnTo>
                  <a:pt x="159" y="31"/>
                </a:lnTo>
                <a:lnTo>
                  <a:pt x="166" y="40"/>
                </a:lnTo>
                <a:lnTo>
                  <a:pt x="174" y="49"/>
                </a:lnTo>
                <a:lnTo>
                  <a:pt x="180" y="61"/>
                </a:lnTo>
                <a:lnTo>
                  <a:pt x="185" y="74"/>
                </a:lnTo>
                <a:lnTo>
                  <a:pt x="189" y="88"/>
                </a:lnTo>
                <a:lnTo>
                  <a:pt x="192" y="103"/>
                </a:lnTo>
                <a:lnTo>
                  <a:pt x="193" y="119"/>
                </a:lnTo>
                <a:lnTo>
                  <a:pt x="194" y="138"/>
                </a:lnTo>
                <a:lnTo>
                  <a:pt x="194" y="138"/>
                </a:lnTo>
                <a:lnTo>
                  <a:pt x="194" y="155"/>
                </a:lnTo>
                <a:lnTo>
                  <a:pt x="193" y="172"/>
                </a:lnTo>
                <a:lnTo>
                  <a:pt x="191" y="187"/>
                </a:lnTo>
                <a:lnTo>
                  <a:pt x="188" y="202"/>
                </a:lnTo>
                <a:lnTo>
                  <a:pt x="185" y="215"/>
                </a:lnTo>
                <a:lnTo>
                  <a:pt x="181" y="226"/>
                </a:lnTo>
                <a:lnTo>
                  <a:pt x="175" y="238"/>
                </a:lnTo>
                <a:lnTo>
                  <a:pt x="168" y="247"/>
                </a:lnTo>
                <a:lnTo>
                  <a:pt x="160" y="255"/>
                </a:lnTo>
                <a:lnTo>
                  <a:pt x="151" y="262"/>
                </a:lnTo>
                <a:lnTo>
                  <a:pt x="141" y="269"/>
                </a:lnTo>
                <a:lnTo>
                  <a:pt x="129" y="274"/>
                </a:lnTo>
                <a:lnTo>
                  <a:pt x="115" y="277"/>
                </a:lnTo>
                <a:lnTo>
                  <a:pt x="100" y="280"/>
                </a:lnTo>
                <a:lnTo>
                  <a:pt x="84" y="282"/>
                </a:lnTo>
                <a:lnTo>
                  <a:pt x="65" y="282"/>
                </a:lnTo>
                <a:lnTo>
                  <a:pt x="65" y="282"/>
                </a:lnTo>
                <a:lnTo>
                  <a:pt x="42" y="281"/>
                </a:lnTo>
                <a:lnTo>
                  <a:pt x="20" y="280"/>
                </a:lnTo>
                <a:lnTo>
                  <a:pt x="0" y="278"/>
                </a:lnTo>
                <a:lnTo>
                  <a:pt x="0" y="7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rgbClr val="005EB8"/>
              </a:solidFill>
            </a:endParaRPr>
          </a:p>
        </p:txBody>
      </p:sp>
      <p:sp>
        <p:nvSpPr>
          <p:cNvPr id="18" name="Freeform 15"/>
          <p:cNvSpPr>
            <a:spLocks/>
          </p:cNvSpPr>
          <p:nvPr userDrawn="1"/>
        </p:nvSpPr>
        <p:spPr bwMode="auto">
          <a:xfrm>
            <a:off x="10071814" y="5961172"/>
            <a:ext cx="194036" cy="160505"/>
          </a:xfrm>
          <a:custGeom>
            <a:avLst/>
            <a:gdLst>
              <a:gd name="T0" fmla="*/ 171 w 385"/>
              <a:gd name="T1" fmla="*/ 0 h 428"/>
              <a:gd name="T2" fmla="*/ 171 w 385"/>
              <a:gd name="T3" fmla="*/ 0 h 428"/>
              <a:gd name="T4" fmla="*/ 150 w 385"/>
              <a:gd name="T5" fmla="*/ 1 h 428"/>
              <a:gd name="T6" fmla="*/ 129 w 385"/>
              <a:gd name="T7" fmla="*/ 2 h 428"/>
              <a:gd name="T8" fmla="*/ 106 w 385"/>
              <a:gd name="T9" fmla="*/ 4 h 428"/>
              <a:gd name="T10" fmla="*/ 83 w 385"/>
              <a:gd name="T11" fmla="*/ 7 h 428"/>
              <a:gd name="T12" fmla="*/ 60 w 385"/>
              <a:gd name="T13" fmla="*/ 10 h 428"/>
              <a:gd name="T14" fmla="*/ 39 w 385"/>
              <a:gd name="T15" fmla="*/ 14 h 428"/>
              <a:gd name="T16" fmla="*/ 18 w 385"/>
              <a:gd name="T17" fmla="*/ 20 h 428"/>
              <a:gd name="T18" fmla="*/ 0 w 385"/>
              <a:gd name="T19" fmla="*/ 26 h 428"/>
              <a:gd name="T20" fmla="*/ 0 w 385"/>
              <a:gd name="T21" fmla="*/ 415 h 428"/>
              <a:gd name="T22" fmla="*/ 0 w 385"/>
              <a:gd name="T23" fmla="*/ 415 h 428"/>
              <a:gd name="T24" fmla="*/ 15 w 385"/>
              <a:gd name="T25" fmla="*/ 418 h 428"/>
              <a:gd name="T26" fmla="*/ 34 w 385"/>
              <a:gd name="T27" fmla="*/ 420 h 428"/>
              <a:gd name="T28" fmla="*/ 73 w 385"/>
              <a:gd name="T29" fmla="*/ 424 h 428"/>
              <a:gd name="T30" fmla="*/ 116 w 385"/>
              <a:gd name="T31" fmla="*/ 427 h 428"/>
              <a:gd name="T32" fmla="*/ 155 w 385"/>
              <a:gd name="T33" fmla="*/ 428 h 428"/>
              <a:gd name="T34" fmla="*/ 155 w 385"/>
              <a:gd name="T35" fmla="*/ 428 h 428"/>
              <a:gd name="T36" fmla="*/ 186 w 385"/>
              <a:gd name="T37" fmla="*/ 427 h 428"/>
              <a:gd name="T38" fmla="*/ 212 w 385"/>
              <a:gd name="T39" fmla="*/ 425 h 428"/>
              <a:gd name="T40" fmla="*/ 238 w 385"/>
              <a:gd name="T41" fmla="*/ 421 h 428"/>
              <a:gd name="T42" fmla="*/ 261 w 385"/>
              <a:gd name="T43" fmla="*/ 415 h 428"/>
              <a:gd name="T44" fmla="*/ 282 w 385"/>
              <a:gd name="T45" fmla="*/ 408 h 428"/>
              <a:gd name="T46" fmla="*/ 301 w 385"/>
              <a:gd name="T47" fmla="*/ 399 h 428"/>
              <a:gd name="T48" fmla="*/ 309 w 385"/>
              <a:gd name="T49" fmla="*/ 394 h 428"/>
              <a:gd name="T50" fmla="*/ 318 w 385"/>
              <a:gd name="T51" fmla="*/ 389 h 428"/>
              <a:gd name="T52" fmla="*/ 326 w 385"/>
              <a:gd name="T53" fmla="*/ 383 h 428"/>
              <a:gd name="T54" fmla="*/ 333 w 385"/>
              <a:gd name="T55" fmla="*/ 377 h 428"/>
              <a:gd name="T56" fmla="*/ 339 w 385"/>
              <a:gd name="T57" fmla="*/ 369 h 428"/>
              <a:gd name="T58" fmla="*/ 345 w 385"/>
              <a:gd name="T59" fmla="*/ 362 h 428"/>
              <a:gd name="T60" fmla="*/ 351 w 385"/>
              <a:gd name="T61" fmla="*/ 355 h 428"/>
              <a:gd name="T62" fmla="*/ 356 w 385"/>
              <a:gd name="T63" fmla="*/ 347 h 428"/>
              <a:gd name="T64" fmla="*/ 361 w 385"/>
              <a:gd name="T65" fmla="*/ 337 h 428"/>
              <a:gd name="T66" fmla="*/ 366 w 385"/>
              <a:gd name="T67" fmla="*/ 329 h 428"/>
              <a:gd name="T68" fmla="*/ 373 w 385"/>
              <a:gd name="T69" fmla="*/ 309 h 428"/>
              <a:gd name="T70" fmla="*/ 378 w 385"/>
              <a:gd name="T71" fmla="*/ 287 h 428"/>
              <a:gd name="T72" fmla="*/ 382 w 385"/>
              <a:gd name="T73" fmla="*/ 264 h 428"/>
              <a:gd name="T74" fmla="*/ 384 w 385"/>
              <a:gd name="T75" fmla="*/ 239 h 428"/>
              <a:gd name="T76" fmla="*/ 385 w 385"/>
              <a:gd name="T77" fmla="*/ 211 h 428"/>
              <a:gd name="T78" fmla="*/ 385 w 385"/>
              <a:gd name="T79" fmla="*/ 211 h 428"/>
              <a:gd name="T80" fmla="*/ 384 w 385"/>
              <a:gd name="T81" fmla="*/ 187 h 428"/>
              <a:gd name="T82" fmla="*/ 381 w 385"/>
              <a:gd name="T83" fmla="*/ 164 h 428"/>
              <a:gd name="T84" fmla="*/ 377 w 385"/>
              <a:gd name="T85" fmla="*/ 143 h 428"/>
              <a:gd name="T86" fmla="*/ 371 w 385"/>
              <a:gd name="T87" fmla="*/ 122 h 428"/>
              <a:gd name="T88" fmla="*/ 363 w 385"/>
              <a:gd name="T89" fmla="*/ 104 h 428"/>
              <a:gd name="T90" fmla="*/ 352 w 385"/>
              <a:gd name="T91" fmla="*/ 86 h 428"/>
              <a:gd name="T92" fmla="*/ 341 w 385"/>
              <a:gd name="T93" fmla="*/ 71 h 428"/>
              <a:gd name="T94" fmla="*/ 328 w 385"/>
              <a:gd name="T95" fmla="*/ 57 h 428"/>
              <a:gd name="T96" fmla="*/ 314 w 385"/>
              <a:gd name="T97" fmla="*/ 43 h 428"/>
              <a:gd name="T98" fmla="*/ 297 w 385"/>
              <a:gd name="T99" fmla="*/ 32 h 428"/>
              <a:gd name="T100" fmla="*/ 280 w 385"/>
              <a:gd name="T101" fmla="*/ 23 h 428"/>
              <a:gd name="T102" fmla="*/ 260 w 385"/>
              <a:gd name="T103" fmla="*/ 14 h 428"/>
              <a:gd name="T104" fmla="*/ 240 w 385"/>
              <a:gd name="T105" fmla="*/ 8 h 428"/>
              <a:gd name="T106" fmla="*/ 218 w 385"/>
              <a:gd name="T107" fmla="*/ 4 h 428"/>
              <a:gd name="T108" fmla="*/ 195 w 385"/>
              <a:gd name="T109" fmla="*/ 1 h 428"/>
              <a:gd name="T110" fmla="*/ 171 w 385"/>
              <a:gd name="T111" fmla="*/ 0 h 4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385" h="428">
                <a:moveTo>
                  <a:pt x="171" y="0"/>
                </a:moveTo>
                <a:lnTo>
                  <a:pt x="171" y="0"/>
                </a:lnTo>
                <a:lnTo>
                  <a:pt x="150" y="1"/>
                </a:lnTo>
                <a:lnTo>
                  <a:pt x="129" y="2"/>
                </a:lnTo>
                <a:lnTo>
                  <a:pt x="106" y="4"/>
                </a:lnTo>
                <a:lnTo>
                  <a:pt x="83" y="7"/>
                </a:lnTo>
                <a:lnTo>
                  <a:pt x="60" y="10"/>
                </a:lnTo>
                <a:lnTo>
                  <a:pt x="39" y="14"/>
                </a:lnTo>
                <a:lnTo>
                  <a:pt x="18" y="20"/>
                </a:lnTo>
                <a:lnTo>
                  <a:pt x="0" y="26"/>
                </a:lnTo>
                <a:lnTo>
                  <a:pt x="0" y="415"/>
                </a:lnTo>
                <a:lnTo>
                  <a:pt x="0" y="415"/>
                </a:lnTo>
                <a:lnTo>
                  <a:pt x="15" y="418"/>
                </a:lnTo>
                <a:lnTo>
                  <a:pt x="34" y="420"/>
                </a:lnTo>
                <a:lnTo>
                  <a:pt x="73" y="424"/>
                </a:lnTo>
                <a:lnTo>
                  <a:pt x="116" y="427"/>
                </a:lnTo>
                <a:lnTo>
                  <a:pt x="155" y="428"/>
                </a:lnTo>
                <a:lnTo>
                  <a:pt x="155" y="428"/>
                </a:lnTo>
                <a:lnTo>
                  <a:pt x="186" y="427"/>
                </a:lnTo>
                <a:lnTo>
                  <a:pt x="212" y="425"/>
                </a:lnTo>
                <a:lnTo>
                  <a:pt x="238" y="421"/>
                </a:lnTo>
                <a:lnTo>
                  <a:pt x="261" y="415"/>
                </a:lnTo>
                <a:lnTo>
                  <a:pt x="282" y="408"/>
                </a:lnTo>
                <a:lnTo>
                  <a:pt x="301" y="399"/>
                </a:lnTo>
                <a:lnTo>
                  <a:pt x="309" y="394"/>
                </a:lnTo>
                <a:lnTo>
                  <a:pt x="318" y="389"/>
                </a:lnTo>
                <a:lnTo>
                  <a:pt x="326" y="383"/>
                </a:lnTo>
                <a:lnTo>
                  <a:pt x="333" y="377"/>
                </a:lnTo>
                <a:lnTo>
                  <a:pt x="339" y="369"/>
                </a:lnTo>
                <a:lnTo>
                  <a:pt x="345" y="362"/>
                </a:lnTo>
                <a:lnTo>
                  <a:pt x="351" y="355"/>
                </a:lnTo>
                <a:lnTo>
                  <a:pt x="356" y="347"/>
                </a:lnTo>
                <a:lnTo>
                  <a:pt x="361" y="337"/>
                </a:lnTo>
                <a:lnTo>
                  <a:pt x="366" y="329"/>
                </a:lnTo>
                <a:lnTo>
                  <a:pt x="373" y="309"/>
                </a:lnTo>
                <a:lnTo>
                  <a:pt x="378" y="287"/>
                </a:lnTo>
                <a:lnTo>
                  <a:pt x="382" y="264"/>
                </a:lnTo>
                <a:lnTo>
                  <a:pt x="384" y="239"/>
                </a:lnTo>
                <a:lnTo>
                  <a:pt x="385" y="211"/>
                </a:lnTo>
                <a:lnTo>
                  <a:pt x="385" y="211"/>
                </a:lnTo>
                <a:lnTo>
                  <a:pt x="384" y="187"/>
                </a:lnTo>
                <a:lnTo>
                  <a:pt x="381" y="164"/>
                </a:lnTo>
                <a:lnTo>
                  <a:pt x="377" y="143"/>
                </a:lnTo>
                <a:lnTo>
                  <a:pt x="371" y="122"/>
                </a:lnTo>
                <a:lnTo>
                  <a:pt x="363" y="104"/>
                </a:lnTo>
                <a:lnTo>
                  <a:pt x="352" y="86"/>
                </a:lnTo>
                <a:lnTo>
                  <a:pt x="341" y="71"/>
                </a:lnTo>
                <a:lnTo>
                  <a:pt x="328" y="57"/>
                </a:lnTo>
                <a:lnTo>
                  <a:pt x="314" y="43"/>
                </a:lnTo>
                <a:lnTo>
                  <a:pt x="297" y="32"/>
                </a:lnTo>
                <a:lnTo>
                  <a:pt x="280" y="23"/>
                </a:lnTo>
                <a:lnTo>
                  <a:pt x="260" y="14"/>
                </a:lnTo>
                <a:lnTo>
                  <a:pt x="240" y="8"/>
                </a:lnTo>
                <a:lnTo>
                  <a:pt x="218" y="4"/>
                </a:lnTo>
                <a:lnTo>
                  <a:pt x="195" y="1"/>
                </a:lnTo>
                <a:lnTo>
                  <a:pt x="171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rgbClr val="005EB8"/>
              </a:solidFill>
            </a:endParaRPr>
          </a:p>
        </p:txBody>
      </p:sp>
      <p:cxnSp>
        <p:nvCxnSpPr>
          <p:cNvPr id="22" name="Conector recto 8"/>
          <p:cNvCxnSpPr/>
          <p:nvPr userDrawn="1"/>
        </p:nvCxnSpPr>
        <p:spPr>
          <a:xfrm flipV="1">
            <a:off x="8989232" y="6029764"/>
            <a:ext cx="0" cy="290960"/>
          </a:xfrm>
          <a:prstGeom prst="line">
            <a:avLst/>
          </a:prstGeom>
          <a:ln w="12700" cmpd="sng">
            <a:solidFill>
              <a:schemeClr val="bg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3" name="Picture Placeholder 4"/>
          <p:cNvSpPr>
            <a:spLocks noGrp="1"/>
          </p:cNvSpPr>
          <p:nvPr>
            <p:ph type="pic" sz="quarter" idx="11" hasCustomPrompt="1"/>
          </p:nvPr>
        </p:nvSpPr>
        <p:spPr>
          <a:xfrm>
            <a:off x="6849865" y="6029741"/>
            <a:ext cx="1723686" cy="340227"/>
          </a:xfrm>
        </p:spPr>
        <p:txBody>
          <a:bodyPr>
            <a:noAutofit/>
          </a:bodyPr>
          <a:lstStyle>
            <a:lvl1pPr marL="0" indent="0">
              <a:buNone/>
              <a:defRPr sz="900">
                <a:solidFill>
                  <a:schemeClr val="bg1"/>
                </a:solidFill>
              </a:defRPr>
            </a:lvl1pPr>
          </a:lstStyle>
          <a:p>
            <a:r>
              <a:rPr lang="en-GB" dirty="0" smtClean="0"/>
              <a:t>Co-branding logo</a:t>
            </a:r>
            <a:endParaRPr lang="en-GB" dirty="0"/>
          </a:p>
        </p:txBody>
      </p:sp>
      <p:pic>
        <p:nvPicPr>
          <p:cNvPr id="24" name="Imagen 8" descr="logo AMa.wmf"/>
          <p:cNvPicPr>
            <a:picLocks noChangeAspect="1"/>
          </p:cNvPicPr>
          <p:nvPr userDrawn="1"/>
        </p:nvPicPr>
        <p:blipFill>
          <a:blip r:embed="rId2" cstate="email">
            <a:alphaModFix/>
            <a:lum bright="100000" contrast="-100000"/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310184" y="6142588"/>
            <a:ext cx="1624293" cy="159340"/>
          </a:xfrm>
          <a:prstGeom prst="rect">
            <a:avLst/>
          </a:prstGeom>
        </p:spPr>
      </p:pic>
      <p:grpSp>
        <p:nvGrpSpPr>
          <p:cNvPr id="34" name="Group 33"/>
          <p:cNvGrpSpPr/>
          <p:nvPr userDrawn="1"/>
        </p:nvGrpSpPr>
        <p:grpSpPr>
          <a:xfrm>
            <a:off x="10591921" y="34260"/>
            <a:ext cx="1079675" cy="625849"/>
            <a:chOff x="8405820" y="36245"/>
            <a:chExt cx="856836" cy="662339"/>
          </a:xfrm>
        </p:grpSpPr>
        <p:grpSp>
          <p:nvGrpSpPr>
            <p:cNvPr id="35" name="Group 34"/>
            <p:cNvGrpSpPr/>
            <p:nvPr userDrawn="1"/>
          </p:nvGrpSpPr>
          <p:grpSpPr>
            <a:xfrm>
              <a:off x="8545513" y="36245"/>
              <a:ext cx="489905" cy="495602"/>
              <a:chOff x="7818438" y="101600"/>
              <a:chExt cx="546100" cy="552450"/>
            </a:xfrm>
          </p:grpSpPr>
          <p:sp>
            <p:nvSpPr>
              <p:cNvPr id="38" name="Freeform 5"/>
              <p:cNvSpPr>
                <a:spLocks noEditPoints="1"/>
              </p:cNvSpPr>
              <p:nvPr userDrawn="1"/>
            </p:nvSpPr>
            <p:spPr bwMode="auto">
              <a:xfrm>
                <a:off x="7818438" y="200025"/>
                <a:ext cx="546100" cy="454025"/>
              </a:xfrm>
              <a:custGeom>
                <a:avLst/>
                <a:gdLst>
                  <a:gd name="T0" fmla="*/ 56 w 344"/>
                  <a:gd name="T1" fmla="*/ 0 h 286"/>
                  <a:gd name="T2" fmla="*/ 44 w 344"/>
                  <a:gd name="T3" fmla="*/ 2 h 286"/>
                  <a:gd name="T4" fmla="*/ 24 w 344"/>
                  <a:gd name="T5" fmla="*/ 10 h 286"/>
                  <a:gd name="T6" fmla="*/ 10 w 344"/>
                  <a:gd name="T7" fmla="*/ 26 h 286"/>
                  <a:gd name="T8" fmla="*/ 2 w 344"/>
                  <a:gd name="T9" fmla="*/ 46 h 286"/>
                  <a:gd name="T10" fmla="*/ 0 w 344"/>
                  <a:gd name="T11" fmla="*/ 230 h 286"/>
                  <a:gd name="T12" fmla="*/ 2 w 344"/>
                  <a:gd name="T13" fmla="*/ 242 h 286"/>
                  <a:gd name="T14" fmla="*/ 10 w 344"/>
                  <a:gd name="T15" fmla="*/ 262 h 286"/>
                  <a:gd name="T16" fmla="*/ 24 w 344"/>
                  <a:gd name="T17" fmla="*/ 278 h 286"/>
                  <a:gd name="T18" fmla="*/ 44 w 344"/>
                  <a:gd name="T19" fmla="*/ 286 h 286"/>
                  <a:gd name="T20" fmla="*/ 288 w 344"/>
                  <a:gd name="T21" fmla="*/ 286 h 286"/>
                  <a:gd name="T22" fmla="*/ 300 w 344"/>
                  <a:gd name="T23" fmla="*/ 286 h 286"/>
                  <a:gd name="T24" fmla="*/ 320 w 344"/>
                  <a:gd name="T25" fmla="*/ 278 h 286"/>
                  <a:gd name="T26" fmla="*/ 334 w 344"/>
                  <a:gd name="T27" fmla="*/ 262 h 286"/>
                  <a:gd name="T28" fmla="*/ 344 w 344"/>
                  <a:gd name="T29" fmla="*/ 242 h 286"/>
                  <a:gd name="T30" fmla="*/ 344 w 344"/>
                  <a:gd name="T31" fmla="*/ 58 h 286"/>
                  <a:gd name="T32" fmla="*/ 344 w 344"/>
                  <a:gd name="T33" fmla="*/ 46 h 286"/>
                  <a:gd name="T34" fmla="*/ 334 w 344"/>
                  <a:gd name="T35" fmla="*/ 26 h 286"/>
                  <a:gd name="T36" fmla="*/ 320 w 344"/>
                  <a:gd name="T37" fmla="*/ 10 h 286"/>
                  <a:gd name="T38" fmla="*/ 300 w 344"/>
                  <a:gd name="T39" fmla="*/ 2 h 286"/>
                  <a:gd name="T40" fmla="*/ 288 w 344"/>
                  <a:gd name="T41" fmla="*/ 0 h 286"/>
                  <a:gd name="T42" fmla="*/ 148 w 344"/>
                  <a:gd name="T43" fmla="*/ 142 h 286"/>
                  <a:gd name="T44" fmla="*/ 144 w 344"/>
                  <a:gd name="T45" fmla="*/ 136 h 286"/>
                  <a:gd name="T46" fmla="*/ 136 w 344"/>
                  <a:gd name="T47" fmla="*/ 122 h 286"/>
                  <a:gd name="T48" fmla="*/ 134 w 344"/>
                  <a:gd name="T49" fmla="*/ 112 h 286"/>
                  <a:gd name="T50" fmla="*/ 138 w 344"/>
                  <a:gd name="T51" fmla="*/ 98 h 286"/>
                  <a:gd name="T52" fmla="*/ 146 w 344"/>
                  <a:gd name="T53" fmla="*/ 88 h 286"/>
                  <a:gd name="T54" fmla="*/ 158 w 344"/>
                  <a:gd name="T55" fmla="*/ 80 h 286"/>
                  <a:gd name="T56" fmla="*/ 172 w 344"/>
                  <a:gd name="T57" fmla="*/ 76 h 286"/>
                  <a:gd name="T58" fmla="*/ 178 w 344"/>
                  <a:gd name="T59" fmla="*/ 78 h 286"/>
                  <a:gd name="T60" fmla="*/ 192 w 344"/>
                  <a:gd name="T61" fmla="*/ 82 h 286"/>
                  <a:gd name="T62" fmla="*/ 202 w 344"/>
                  <a:gd name="T63" fmla="*/ 92 h 286"/>
                  <a:gd name="T64" fmla="*/ 208 w 344"/>
                  <a:gd name="T65" fmla="*/ 106 h 286"/>
                  <a:gd name="T66" fmla="*/ 208 w 344"/>
                  <a:gd name="T67" fmla="*/ 112 h 286"/>
                  <a:gd name="T68" fmla="*/ 204 w 344"/>
                  <a:gd name="T69" fmla="*/ 128 h 286"/>
                  <a:gd name="T70" fmla="*/ 196 w 344"/>
                  <a:gd name="T71" fmla="*/ 140 h 286"/>
                  <a:gd name="T72" fmla="*/ 126 w 344"/>
                  <a:gd name="T73" fmla="*/ 228 h 2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44" h="286">
                    <a:moveTo>
                      <a:pt x="288" y="0"/>
                    </a:moveTo>
                    <a:lnTo>
                      <a:pt x="56" y="0"/>
                    </a:lnTo>
                    <a:lnTo>
                      <a:pt x="56" y="0"/>
                    </a:lnTo>
                    <a:lnTo>
                      <a:pt x="44" y="2"/>
                    </a:lnTo>
                    <a:lnTo>
                      <a:pt x="34" y="6"/>
                    </a:lnTo>
                    <a:lnTo>
                      <a:pt x="24" y="10"/>
                    </a:lnTo>
                    <a:lnTo>
                      <a:pt x="16" y="18"/>
                    </a:lnTo>
                    <a:lnTo>
                      <a:pt x="10" y="26"/>
                    </a:lnTo>
                    <a:lnTo>
                      <a:pt x="4" y="36"/>
                    </a:lnTo>
                    <a:lnTo>
                      <a:pt x="2" y="46"/>
                    </a:lnTo>
                    <a:lnTo>
                      <a:pt x="0" y="58"/>
                    </a:lnTo>
                    <a:lnTo>
                      <a:pt x="0" y="230"/>
                    </a:lnTo>
                    <a:lnTo>
                      <a:pt x="0" y="230"/>
                    </a:lnTo>
                    <a:lnTo>
                      <a:pt x="2" y="242"/>
                    </a:lnTo>
                    <a:lnTo>
                      <a:pt x="4" y="252"/>
                    </a:lnTo>
                    <a:lnTo>
                      <a:pt x="10" y="262"/>
                    </a:lnTo>
                    <a:lnTo>
                      <a:pt x="16" y="270"/>
                    </a:lnTo>
                    <a:lnTo>
                      <a:pt x="24" y="278"/>
                    </a:lnTo>
                    <a:lnTo>
                      <a:pt x="34" y="282"/>
                    </a:lnTo>
                    <a:lnTo>
                      <a:pt x="44" y="286"/>
                    </a:lnTo>
                    <a:lnTo>
                      <a:pt x="56" y="286"/>
                    </a:lnTo>
                    <a:lnTo>
                      <a:pt x="288" y="286"/>
                    </a:lnTo>
                    <a:lnTo>
                      <a:pt x="288" y="286"/>
                    </a:lnTo>
                    <a:lnTo>
                      <a:pt x="300" y="286"/>
                    </a:lnTo>
                    <a:lnTo>
                      <a:pt x="310" y="282"/>
                    </a:lnTo>
                    <a:lnTo>
                      <a:pt x="320" y="278"/>
                    </a:lnTo>
                    <a:lnTo>
                      <a:pt x="328" y="270"/>
                    </a:lnTo>
                    <a:lnTo>
                      <a:pt x="334" y="262"/>
                    </a:lnTo>
                    <a:lnTo>
                      <a:pt x="340" y="252"/>
                    </a:lnTo>
                    <a:lnTo>
                      <a:pt x="344" y="242"/>
                    </a:lnTo>
                    <a:lnTo>
                      <a:pt x="344" y="230"/>
                    </a:lnTo>
                    <a:lnTo>
                      <a:pt x="344" y="58"/>
                    </a:lnTo>
                    <a:lnTo>
                      <a:pt x="344" y="58"/>
                    </a:lnTo>
                    <a:lnTo>
                      <a:pt x="344" y="46"/>
                    </a:lnTo>
                    <a:lnTo>
                      <a:pt x="340" y="36"/>
                    </a:lnTo>
                    <a:lnTo>
                      <a:pt x="334" y="26"/>
                    </a:lnTo>
                    <a:lnTo>
                      <a:pt x="328" y="18"/>
                    </a:lnTo>
                    <a:lnTo>
                      <a:pt x="320" y="10"/>
                    </a:lnTo>
                    <a:lnTo>
                      <a:pt x="310" y="6"/>
                    </a:lnTo>
                    <a:lnTo>
                      <a:pt x="300" y="2"/>
                    </a:lnTo>
                    <a:lnTo>
                      <a:pt x="288" y="0"/>
                    </a:lnTo>
                    <a:lnTo>
                      <a:pt x="288" y="0"/>
                    </a:lnTo>
                    <a:close/>
                    <a:moveTo>
                      <a:pt x="126" y="228"/>
                    </a:moveTo>
                    <a:lnTo>
                      <a:pt x="148" y="142"/>
                    </a:lnTo>
                    <a:lnTo>
                      <a:pt x="148" y="142"/>
                    </a:lnTo>
                    <a:lnTo>
                      <a:pt x="144" y="136"/>
                    </a:lnTo>
                    <a:lnTo>
                      <a:pt x="138" y="130"/>
                    </a:lnTo>
                    <a:lnTo>
                      <a:pt x="136" y="122"/>
                    </a:lnTo>
                    <a:lnTo>
                      <a:pt x="134" y="112"/>
                    </a:lnTo>
                    <a:lnTo>
                      <a:pt x="134" y="112"/>
                    </a:lnTo>
                    <a:lnTo>
                      <a:pt x="136" y="106"/>
                    </a:lnTo>
                    <a:lnTo>
                      <a:pt x="138" y="98"/>
                    </a:lnTo>
                    <a:lnTo>
                      <a:pt x="142" y="92"/>
                    </a:lnTo>
                    <a:lnTo>
                      <a:pt x="146" y="88"/>
                    </a:lnTo>
                    <a:lnTo>
                      <a:pt x="152" y="82"/>
                    </a:lnTo>
                    <a:lnTo>
                      <a:pt x="158" y="80"/>
                    </a:lnTo>
                    <a:lnTo>
                      <a:pt x="164" y="78"/>
                    </a:lnTo>
                    <a:lnTo>
                      <a:pt x="172" y="76"/>
                    </a:lnTo>
                    <a:lnTo>
                      <a:pt x="172" y="76"/>
                    </a:lnTo>
                    <a:lnTo>
                      <a:pt x="178" y="78"/>
                    </a:lnTo>
                    <a:lnTo>
                      <a:pt x="186" y="80"/>
                    </a:lnTo>
                    <a:lnTo>
                      <a:pt x="192" y="82"/>
                    </a:lnTo>
                    <a:lnTo>
                      <a:pt x="198" y="88"/>
                    </a:lnTo>
                    <a:lnTo>
                      <a:pt x="202" y="92"/>
                    </a:lnTo>
                    <a:lnTo>
                      <a:pt x="204" y="98"/>
                    </a:lnTo>
                    <a:lnTo>
                      <a:pt x="208" y="106"/>
                    </a:lnTo>
                    <a:lnTo>
                      <a:pt x="208" y="112"/>
                    </a:lnTo>
                    <a:lnTo>
                      <a:pt x="208" y="112"/>
                    </a:lnTo>
                    <a:lnTo>
                      <a:pt x="206" y="120"/>
                    </a:lnTo>
                    <a:lnTo>
                      <a:pt x="204" y="128"/>
                    </a:lnTo>
                    <a:lnTo>
                      <a:pt x="200" y="134"/>
                    </a:lnTo>
                    <a:lnTo>
                      <a:pt x="196" y="140"/>
                    </a:lnTo>
                    <a:lnTo>
                      <a:pt x="220" y="228"/>
                    </a:lnTo>
                    <a:lnTo>
                      <a:pt x="126" y="228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005EB8"/>
                  </a:solidFill>
                </a:endParaRPr>
              </a:p>
            </p:txBody>
          </p:sp>
          <p:sp>
            <p:nvSpPr>
              <p:cNvPr id="39" name="Freeform 6"/>
              <p:cNvSpPr>
                <a:spLocks/>
              </p:cNvSpPr>
              <p:nvPr userDrawn="1"/>
            </p:nvSpPr>
            <p:spPr bwMode="auto">
              <a:xfrm>
                <a:off x="7961313" y="101600"/>
                <a:ext cx="260350" cy="88900"/>
              </a:xfrm>
              <a:custGeom>
                <a:avLst/>
                <a:gdLst>
                  <a:gd name="T0" fmla="*/ 20 w 164"/>
                  <a:gd name="T1" fmla="*/ 56 h 56"/>
                  <a:gd name="T2" fmla="*/ 20 w 164"/>
                  <a:gd name="T3" fmla="*/ 56 h 56"/>
                  <a:gd name="T4" fmla="*/ 22 w 164"/>
                  <a:gd name="T5" fmla="*/ 46 h 56"/>
                  <a:gd name="T6" fmla="*/ 26 w 164"/>
                  <a:gd name="T7" fmla="*/ 36 h 56"/>
                  <a:gd name="T8" fmla="*/ 30 w 164"/>
                  <a:gd name="T9" fmla="*/ 30 h 56"/>
                  <a:gd name="T10" fmla="*/ 36 w 164"/>
                  <a:gd name="T11" fmla="*/ 26 h 56"/>
                  <a:gd name="T12" fmla="*/ 42 w 164"/>
                  <a:gd name="T13" fmla="*/ 22 h 56"/>
                  <a:gd name="T14" fmla="*/ 54 w 164"/>
                  <a:gd name="T15" fmla="*/ 20 h 56"/>
                  <a:gd name="T16" fmla="*/ 82 w 164"/>
                  <a:gd name="T17" fmla="*/ 20 h 56"/>
                  <a:gd name="T18" fmla="*/ 82 w 164"/>
                  <a:gd name="T19" fmla="*/ 20 h 56"/>
                  <a:gd name="T20" fmla="*/ 112 w 164"/>
                  <a:gd name="T21" fmla="*/ 20 h 56"/>
                  <a:gd name="T22" fmla="*/ 122 w 164"/>
                  <a:gd name="T23" fmla="*/ 22 h 56"/>
                  <a:gd name="T24" fmla="*/ 130 w 164"/>
                  <a:gd name="T25" fmla="*/ 26 h 56"/>
                  <a:gd name="T26" fmla="*/ 136 w 164"/>
                  <a:gd name="T27" fmla="*/ 30 h 56"/>
                  <a:gd name="T28" fmla="*/ 140 w 164"/>
                  <a:gd name="T29" fmla="*/ 36 h 56"/>
                  <a:gd name="T30" fmla="*/ 142 w 164"/>
                  <a:gd name="T31" fmla="*/ 46 h 56"/>
                  <a:gd name="T32" fmla="*/ 144 w 164"/>
                  <a:gd name="T33" fmla="*/ 56 h 56"/>
                  <a:gd name="T34" fmla="*/ 164 w 164"/>
                  <a:gd name="T35" fmla="*/ 56 h 56"/>
                  <a:gd name="T36" fmla="*/ 164 w 164"/>
                  <a:gd name="T37" fmla="*/ 56 h 56"/>
                  <a:gd name="T38" fmla="*/ 162 w 164"/>
                  <a:gd name="T39" fmla="*/ 38 h 56"/>
                  <a:gd name="T40" fmla="*/ 156 w 164"/>
                  <a:gd name="T41" fmla="*/ 24 h 56"/>
                  <a:gd name="T42" fmla="*/ 148 w 164"/>
                  <a:gd name="T43" fmla="*/ 14 h 56"/>
                  <a:gd name="T44" fmla="*/ 138 w 164"/>
                  <a:gd name="T45" fmla="*/ 6 h 56"/>
                  <a:gd name="T46" fmla="*/ 126 w 164"/>
                  <a:gd name="T47" fmla="*/ 2 h 56"/>
                  <a:gd name="T48" fmla="*/ 112 w 164"/>
                  <a:gd name="T49" fmla="*/ 0 h 56"/>
                  <a:gd name="T50" fmla="*/ 82 w 164"/>
                  <a:gd name="T51" fmla="*/ 0 h 56"/>
                  <a:gd name="T52" fmla="*/ 82 w 164"/>
                  <a:gd name="T53" fmla="*/ 0 h 56"/>
                  <a:gd name="T54" fmla="*/ 52 w 164"/>
                  <a:gd name="T55" fmla="*/ 0 h 56"/>
                  <a:gd name="T56" fmla="*/ 38 w 164"/>
                  <a:gd name="T57" fmla="*/ 2 h 56"/>
                  <a:gd name="T58" fmla="*/ 26 w 164"/>
                  <a:gd name="T59" fmla="*/ 6 h 56"/>
                  <a:gd name="T60" fmla="*/ 16 w 164"/>
                  <a:gd name="T61" fmla="*/ 14 h 56"/>
                  <a:gd name="T62" fmla="*/ 8 w 164"/>
                  <a:gd name="T63" fmla="*/ 24 h 56"/>
                  <a:gd name="T64" fmla="*/ 2 w 164"/>
                  <a:gd name="T65" fmla="*/ 38 h 56"/>
                  <a:gd name="T66" fmla="*/ 0 w 164"/>
                  <a:gd name="T67" fmla="*/ 56 h 56"/>
                  <a:gd name="T68" fmla="*/ 20 w 164"/>
                  <a:gd name="T69" fmla="*/ 5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64" h="56">
                    <a:moveTo>
                      <a:pt x="20" y="56"/>
                    </a:moveTo>
                    <a:lnTo>
                      <a:pt x="20" y="56"/>
                    </a:lnTo>
                    <a:lnTo>
                      <a:pt x="22" y="46"/>
                    </a:lnTo>
                    <a:lnTo>
                      <a:pt x="26" y="36"/>
                    </a:lnTo>
                    <a:lnTo>
                      <a:pt x="30" y="30"/>
                    </a:lnTo>
                    <a:lnTo>
                      <a:pt x="36" y="26"/>
                    </a:lnTo>
                    <a:lnTo>
                      <a:pt x="42" y="22"/>
                    </a:lnTo>
                    <a:lnTo>
                      <a:pt x="54" y="20"/>
                    </a:lnTo>
                    <a:lnTo>
                      <a:pt x="82" y="20"/>
                    </a:lnTo>
                    <a:lnTo>
                      <a:pt x="82" y="20"/>
                    </a:lnTo>
                    <a:lnTo>
                      <a:pt x="112" y="20"/>
                    </a:lnTo>
                    <a:lnTo>
                      <a:pt x="122" y="22"/>
                    </a:lnTo>
                    <a:lnTo>
                      <a:pt x="130" y="26"/>
                    </a:lnTo>
                    <a:lnTo>
                      <a:pt x="136" y="30"/>
                    </a:lnTo>
                    <a:lnTo>
                      <a:pt x="140" y="36"/>
                    </a:lnTo>
                    <a:lnTo>
                      <a:pt x="142" y="46"/>
                    </a:lnTo>
                    <a:lnTo>
                      <a:pt x="144" y="56"/>
                    </a:lnTo>
                    <a:lnTo>
                      <a:pt x="164" y="56"/>
                    </a:lnTo>
                    <a:lnTo>
                      <a:pt x="164" y="56"/>
                    </a:lnTo>
                    <a:lnTo>
                      <a:pt x="162" y="38"/>
                    </a:lnTo>
                    <a:lnTo>
                      <a:pt x="156" y="24"/>
                    </a:lnTo>
                    <a:lnTo>
                      <a:pt x="148" y="14"/>
                    </a:lnTo>
                    <a:lnTo>
                      <a:pt x="138" y="6"/>
                    </a:lnTo>
                    <a:lnTo>
                      <a:pt x="126" y="2"/>
                    </a:lnTo>
                    <a:lnTo>
                      <a:pt x="112" y="0"/>
                    </a:lnTo>
                    <a:lnTo>
                      <a:pt x="82" y="0"/>
                    </a:lnTo>
                    <a:lnTo>
                      <a:pt x="82" y="0"/>
                    </a:lnTo>
                    <a:lnTo>
                      <a:pt x="52" y="0"/>
                    </a:lnTo>
                    <a:lnTo>
                      <a:pt x="38" y="2"/>
                    </a:lnTo>
                    <a:lnTo>
                      <a:pt x="26" y="6"/>
                    </a:lnTo>
                    <a:lnTo>
                      <a:pt x="16" y="14"/>
                    </a:lnTo>
                    <a:lnTo>
                      <a:pt x="8" y="24"/>
                    </a:lnTo>
                    <a:lnTo>
                      <a:pt x="2" y="38"/>
                    </a:lnTo>
                    <a:lnTo>
                      <a:pt x="0" y="56"/>
                    </a:lnTo>
                    <a:lnTo>
                      <a:pt x="20" y="56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005EB8"/>
                  </a:solidFill>
                </a:endParaRPr>
              </a:p>
            </p:txBody>
          </p:sp>
        </p:grpSp>
        <p:sp>
          <p:nvSpPr>
            <p:cNvPr id="36" name="TextBox 35"/>
            <p:cNvSpPr txBox="1"/>
            <p:nvPr userDrawn="1"/>
          </p:nvSpPr>
          <p:spPr>
            <a:xfrm rot="16200000">
              <a:off x="8191735" y="250332"/>
              <a:ext cx="563729" cy="1355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510" dirty="0">
                  <a:solidFill>
                    <a:srgbClr val="FFFFFF"/>
                  </a:solidFill>
                </a:rPr>
                <a:t>strictly</a:t>
              </a:r>
            </a:p>
          </p:txBody>
        </p:sp>
        <p:sp>
          <p:nvSpPr>
            <p:cNvPr id="37" name="TextBox 36"/>
            <p:cNvSpPr txBox="1"/>
            <p:nvPr userDrawn="1"/>
          </p:nvSpPr>
          <p:spPr>
            <a:xfrm>
              <a:off x="8410803" y="506408"/>
              <a:ext cx="851853" cy="19217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580" dirty="0">
                  <a:solidFill>
                    <a:srgbClr val="FFFFFF"/>
                  </a:solidFill>
                </a:rPr>
                <a:t>CONFIDENTIAL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72979237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vider cherry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2"/>
          <p:cNvSpPr>
            <a:spLocks noGrp="1"/>
          </p:cNvSpPr>
          <p:nvPr>
            <p:ph type="body" idx="1" hasCustomPrompt="1"/>
          </p:nvPr>
        </p:nvSpPr>
        <p:spPr>
          <a:xfrm>
            <a:off x="3232433" y="1361855"/>
            <a:ext cx="7397074" cy="1946285"/>
          </a:xfrm>
        </p:spPr>
        <p:txBody>
          <a:bodyPr anchor="t">
            <a:normAutofit/>
          </a:bodyPr>
          <a:lstStyle>
            <a:lvl1pPr marL="0" indent="0">
              <a:buNone/>
              <a:defRPr sz="2800" baseline="0">
                <a:solidFill>
                  <a:schemeClr val="bg1"/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GB" noProof="0" smtClean="0"/>
              <a:t>Divider title here</a:t>
            </a:r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44728" y="627002"/>
            <a:ext cx="1746418" cy="1287035"/>
          </a:xfrm>
        </p:spPr>
        <p:txBody>
          <a:bodyPr anchor="t">
            <a:normAutofit/>
          </a:bodyPr>
          <a:lstStyle>
            <a:lvl1pPr algn="r">
              <a:defRPr sz="7200" b="0" cap="all">
                <a:solidFill>
                  <a:schemeClr val="bg1"/>
                </a:solidFill>
              </a:defRPr>
            </a:lvl1pPr>
          </a:lstStyle>
          <a:p>
            <a:r>
              <a:rPr lang="en-GB" noProof="0" smtClean="0"/>
              <a:t>1</a:t>
            </a:r>
            <a:endParaRPr lang="en-GB" noProof="0"/>
          </a:p>
        </p:txBody>
      </p:sp>
      <p:cxnSp>
        <p:nvCxnSpPr>
          <p:cNvPr id="12" name="Conector recto 12"/>
          <p:cNvCxnSpPr/>
          <p:nvPr userDrawn="1"/>
        </p:nvCxnSpPr>
        <p:spPr>
          <a:xfrm flipH="1">
            <a:off x="1674064" y="1516324"/>
            <a:ext cx="1512464" cy="0"/>
          </a:xfrm>
          <a:prstGeom prst="line">
            <a:avLst/>
          </a:prstGeom>
          <a:ln w="12700" cmpd="sng">
            <a:solidFill>
              <a:schemeClr val="bg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pic>
        <p:nvPicPr>
          <p:cNvPr id="8" name="Imagen 8" descr="logo AMa.wmf"/>
          <p:cNvPicPr>
            <a:picLocks noChangeAspect="1"/>
          </p:cNvPicPr>
          <p:nvPr userDrawn="1"/>
        </p:nvPicPr>
        <p:blipFill>
          <a:blip r:embed="rId2" cstate="email">
            <a:alphaModFix/>
            <a:lum bright="100000" contrast="-100000"/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310184" y="6142588"/>
            <a:ext cx="1624293" cy="159340"/>
          </a:xfrm>
          <a:prstGeom prst="rect">
            <a:avLst/>
          </a:prstGeom>
        </p:spPr>
      </p:pic>
      <p:grpSp>
        <p:nvGrpSpPr>
          <p:cNvPr id="23" name="Group 22"/>
          <p:cNvGrpSpPr/>
          <p:nvPr userDrawn="1"/>
        </p:nvGrpSpPr>
        <p:grpSpPr>
          <a:xfrm>
            <a:off x="10591921" y="34260"/>
            <a:ext cx="1079675" cy="625849"/>
            <a:chOff x="8405820" y="36245"/>
            <a:chExt cx="856836" cy="662339"/>
          </a:xfrm>
        </p:grpSpPr>
        <p:grpSp>
          <p:nvGrpSpPr>
            <p:cNvPr id="24" name="Group 23"/>
            <p:cNvGrpSpPr/>
            <p:nvPr userDrawn="1"/>
          </p:nvGrpSpPr>
          <p:grpSpPr>
            <a:xfrm>
              <a:off x="8545513" y="36245"/>
              <a:ext cx="489905" cy="495602"/>
              <a:chOff x="7818438" y="101600"/>
              <a:chExt cx="546100" cy="552450"/>
            </a:xfrm>
          </p:grpSpPr>
          <p:sp>
            <p:nvSpPr>
              <p:cNvPr id="27" name="Freeform 5"/>
              <p:cNvSpPr>
                <a:spLocks noEditPoints="1"/>
              </p:cNvSpPr>
              <p:nvPr userDrawn="1"/>
            </p:nvSpPr>
            <p:spPr bwMode="auto">
              <a:xfrm>
                <a:off x="7818438" y="200025"/>
                <a:ext cx="546100" cy="454025"/>
              </a:xfrm>
              <a:custGeom>
                <a:avLst/>
                <a:gdLst>
                  <a:gd name="T0" fmla="*/ 56 w 344"/>
                  <a:gd name="T1" fmla="*/ 0 h 286"/>
                  <a:gd name="T2" fmla="*/ 44 w 344"/>
                  <a:gd name="T3" fmla="*/ 2 h 286"/>
                  <a:gd name="T4" fmla="*/ 24 w 344"/>
                  <a:gd name="T5" fmla="*/ 10 h 286"/>
                  <a:gd name="T6" fmla="*/ 10 w 344"/>
                  <a:gd name="T7" fmla="*/ 26 h 286"/>
                  <a:gd name="T8" fmla="*/ 2 w 344"/>
                  <a:gd name="T9" fmla="*/ 46 h 286"/>
                  <a:gd name="T10" fmla="*/ 0 w 344"/>
                  <a:gd name="T11" fmla="*/ 230 h 286"/>
                  <a:gd name="T12" fmla="*/ 2 w 344"/>
                  <a:gd name="T13" fmla="*/ 242 h 286"/>
                  <a:gd name="T14" fmla="*/ 10 w 344"/>
                  <a:gd name="T15" fmla="*/ 262 h 286"/>
                  <a:gd name="T16" fmla="*/ 24 w 344"/>
                  <a:gd name="T17" fmla="*/ 278 h 286"/>
                  <a:gd name="T18" fmla="*/ 44 w 344"/>
                  <a:gd name="T19" fmla="*/ 286 h 286"/>
                  <a:gd name="T20" fmla="*/ 288 w 344"/>
                  <a:gd name="T21" fmla="*/ 286 h 286"/>
                  <a:gd name="T22" fmla="*/ 300 w 344"/>
                  <a:gd name="T23" fmla="*/ 286 h 286"/>
                  <a:gd name="T24" fmla="*/ 320 w 344"/>
                  <a:gd name="T25" fmla="*/ 278 h 286"/>
                  <a:gd name="T26" fmla="*/ 334 w 344"/>
                  <a:gd name="T27" fmla="*/ 262 h 286"/>
                  <a:gd name="T28" fmla="*/ 344 w 344"/>
                  <a:gd name="T29" fmla="*/ 242 h 286"/>
                  <a:gd name="T30" fmla="*/ 344 w 344"/>
                  <a:gd name="T31" fmla="*/ 58 h 286"/>
                  <a:gd name="T32" fmla="*/ 344 w 344"/>
                  <a:gd name="T33" fmla="*/ 46 h 286"/>
                  <a:gd name="T34" fmla="*/ 334 w 344"/>
                  <a:gd name="T35" fmla="*/ 26 h 286"/>
                  <a:gd name="T36" fmla="*/ 320 w 344"/>
                  <a:gd name="T37" fmla="*/ 10 h 286"/>
                  <a:gd name="T38" fmla="*/ 300 w 344"/>
                  <a:gd name="T39" fmla="*/ 2 h 286"/>
                  <a:gd name="T40" fmla="*/ 288 w 344"/>
                  <a:gd name="T41" fmla="*/ 0 h 286"/>
                  <a:gd name="T42" fmla="*/ 148 w 344"/>
                  <a:gd name="T43" fmla="*/ 142 h 286"/>
                  <a:gd name="T44" fmla="*/ 144 w 344"/>
                  <a:gd name="T45" fmla="*/ 136 h 286"/>
                  <a:gd name="T46" fmla="*/ 136 w 344"/>
                  <a:gd name="T47" fmla="*/ 122 h 286"/>
                  <a:gd name="T48" fmla="*/ 134 w 344"/>
                  <a:gd name="T49" fmla="*/ 112 h 286"/>
                  <a:gd name="T50" fmla="*/ 138 w 344"/>
                  <a:gd name="T51" fmla="*/ 98 h 286"/>
                  <a:gd name="T52" fmla="*/ 146 w 344"/>
                  <a:gd name="T53" fmla="*/ 88 h 286"/>
                  <a:gd name="T54" fmla="*/ 158 w 344"/>
                  <a:gd name="T55" fmla="*/ 80 h 286"/>
                  <a:gd name="T56" fmla="*/ 172 w 344"/>
                  <a:gd name="T57" fmla="*/ 76 h 286"/>
                  <a:gd name="T58" fmla="*/ 178 w 344"/>
                  <a:gd name="T59" fmla="*/ 78 h 286"/>
                  <a:gd name="T60" fmla="*/ 192 w 344"/>
                  <a:gd name="T61" fmla="*/ 82 h 286"/>
                  <a:gd name="T62" fmla="*/ 202 w 344"/>
                  <a:gd name="T63" fmla="*/ 92 h 286"/>
                  <a:gd name="T64" fmla="*/ 208 w 344"/>
                  <a:gd name="T65" fmla="*/ 106 h 286"/>
                  <a:gd name="T66" fmla="*/ 208 w 344"/>
                  <a:gd name="T67" fmla="*/ 112 h 286"/>
                  <a:gd name="T68" fmla="*/ 204 w 344"/>
                  <a:gd name="T69" fmla="*/ 128 h 286"/>
                  <a:gd name="T70" fmla="*/ 196 w 344"/>
                  <a:gd name="T71" fmla="*/ 140 h 286"/>
                  <a:gd name="T72" fmla="*/ 126 w 344"/>
                  <a:gd name="T73" fmla="*/ 228 h 2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44" h="286">
                    <a:moveTo>
                      <a:pt x="288" y="0"/>
                    </a:moveTo>
                    <a:lnTo>
                      <a:pt x="56" y="0"/>
                    </a:lnTo>
                    <a:lnTo>
                      <a:pt x="56" y="0"/>
                    </a:lnTo>
                    <a:lnTo>
                      <a:pt x="44" y="2"/>
                    </a:lnTo>
                    <a:lnTo>
                      <a:pt x="34" y="6"/>
                    </a:lnTo>
                    <a:lnTo>
                      <a:pt x="24" y="10"/>
                    </a:lnTo>
                    <a:lnTo>
                      <a:pt x="16" y="18"/>
                    </a:lnTo>
                    <a:lnTo>
                      <a:pt x="10" y="26"/>
                    </a:lnTo>
                    <a:lnTo>
                      <a:pt x="4" y="36"/>
                    </a:lnTo>
                    <a:lnTo>
                      <a:pt x="2" y="46"/>
                    </a:lnTo>
                    <a:lnTo>
                      <a:pt x="0" y="58"/>
                    </a:lnTo>
                    <a:lnTo>
                      <a:pt x="0" y="230"/>
                    </a:lnTo>
                    <a:lnTo>
                      <a:pt x="0" y="230"/>
                    </a:lnTo>
                    <a:lnTo>
                      <a:pt x="2" y="242"/>
                    </a:lnTo>
                    <a:lnTo>
                      <a:pt x="4" y="252"/>
                    </a:lnTo>
                    <a:lnTo>
                      <a:pt x="10" y="262"/>
                    </a:lnTo>
                    <a:lnTo>
                      <a:pt x="16" y="270"/>
                    </a:lnTo>
                    <a:lnTo>
                      <a:pt x="24" y="278"/>
                    </a:lnTo>
                    <a:lnTo>
                      <a:pt x="34" y="282"/>
                    </a:lnTo>
                    <a:lnTo>
                      <a:pt x="44" y="286"/>
                    </a:lnTo>
                    <a:lnTo>
                      <a:pt x="56" y="286"/>
                    </a:lnTo>
                    <a:lnTo>
                      <a:pt x="288" y="286"/>
                    </a:lnTo>
                    <a:lnTo>
                      <a:pt x="288" y="286"/>
                    </a:lnTo>
                    <a:lnTo>
                      <a:pt x="300" y="286"/>
                    </a:lnTo>
                    <a:lnTo>
                      <a:pt x="310" y="282"/>
                    </a:lnTo>
                    <a:lnTo>
                      <a:pt x="320" y="278"/>
                    </a:lnTo>
                    <a:lnTo>
                      <a:pt x="328" y="270"/>
                    </a:lnTo>
                    <a:lnTo>
                      <a:pt x="334" y="262"/>
                    </a:lnTo>
                    <a:lnTo>
                      <a:pt x="340" y="252"/>
                    </a:lnTo>
                    <a:lnTo>
                      <a:pt x="344" y="242"/>
                    </a:lnTo>
                    <a:lnTo>
                      <a:pt x="344" y="230"/>
                    </a:lnTo>
                    <a:lnTo>
                      <a:pt x="344" y="58"/>
                    </a:lnTo>
                    <a:lnTo>
                      <a:pt x="344" y="58"/>
                    </a:lnTo>
                    <a:lnTo>
                      <a:pt x="344" y="46"/>
                    </a:lnTo>
                    <a:lnTo>
                      <a:pt x="340" y="36"/>
                    </a:lnTo>
                    <a:lnTo>
                      <a:pt x="334" y="26"/>
                    </a:lnTo>
                    <a:lnTo>
                      <a:pt x="328" y="18"/>
                    </a:lnTo>
                    <a:lnTo>
                      <a:pt x="320" y="10"/>
                    </a:lnTo>
                    <a:lnTo>
                      <a:pt x="310" y="6"/>
                    </a:lnTo>
                    <a:lnTo>
                      <a:pt x="300" y="2"/>
                    </a:lnTo>
                    <a:lnTo>
                      <a:pt x="288" y="0"/>
                    </a:lnTo>
                    <a:lnTo>
                      <a:pt x="288" y="0"/>
                    </a:lnTo>
                    <a:close/>
                    <a:moveTo>
                      <a:pt x="126" y="228"/>
                    </a:moveTo>
                    <a:lnTo>
                      <a:pt x="148" y="142"/>
                    </a:lnTo>
                    <a:lnTo>
                      <a:pt x="148" y="142"/>
                    </a:lnTo>
                    <a:lnTo>
                      <a:pt x="144" y="136"/>
                    </a:lnTo>
                    <a:lnTo>
                      <a:pt x="138" y="130"/>
                    </a:lnTo>
                    <a:lnTo>
                      <a:pt x="136" y="122"/>
                    </a:lnTo>
                    <a:lnTo>
                      <a:pt x="134" y="112"/>
                    </a:lnTo>
                    <a:lnTo>
                      <a:pt x="134" y="112"/>
                    </a:lnTo>
                    <a:lnTo>
                      <a:pt x="136" y="106"/>
                    </a:lnTo>
                    <a:lnTo>
                      <a:pt x="138" y="98"/>
                    </a:lnTo>
                    <a:lnTo>
                      <a:pt x="142" y="92"/>
                    </a:lnTo>
                    <a:lnTo>
                      <a:pt x="146" y="88"/>
                    </a:lnTo>
                    <a:lnTo>
                      <a:pt x="152" y="82"/>
                    </a:lnTo>
                    <a:lnTo>
                      <a:pt x="158" y="80"/>
                    </a:lnTo>
                    <a:lnTo>
                      <a:pt x="164" y="78"/>
                    </a:lnTo>
                    <a:lnTo>
                      <a:pt x="172" y="76"/>
                    </a:lnTo>
                    <a:lnTo>
                      <a:pt x="172" y="76"/>
                    </a:lnTo>
                    <a:lnTo>
                      <a:pt x="178" y="78"/>
                    </a:lnTo>
                    <a:lnTo>
                      <a:pt x="186" y="80"/>
                    </a:lnTo>
                    <a:lnTo>
                      <a:pt x="192" y="82"/>
                    </a:lnTo>
                    <a:lnTo>
                      <a:pt x="198" y="88"/>
                    </a:lnTo>
                    <a:lnTo>
                      <a:pt x="202" y="92"/>
                    </a:lnTo>
                    <a:lnTo>
                      <a:pt x="204" y="98"/>
                    </a:lnTo>
                    <a:lnTo>
                      <a:pt x="208" y="106"/>
                    </a:lnTo>
                    <a:lnTo>
                      <a:pt x="208" y="112"/>
                    </a:lnTo>
                    <a:lnTo>
                      <a:pt x="208" y="112"/>
                    </a:lnTo>
                    <a:lnTo>
                      <a:pt x="206" y="120"/>
                    </a:lnTo>
                    <a:lnTo>
                      <a:pt x="204" y="128"/>
                    </a:lnTo>
                    <a:lnTo>
                      <a:pt x="200" y="134"/>
                    </a:lnTo>
                    <a:lnTo>
                      <a:pt x="196" y="140"/>
                    </a:lnTo>
                    <a:lnTo>
                      <a:pt x="220" y="228"/>
                    </a:lnTo>
                    <a:lnTo>
                      <a:pt x="126" y="228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005EB8"/>
                  </a:solidFill>
                </a:endParaRPr>
              </a:p>
            </p:txBody>
          </p:sp>
          <p:sp>
            <p:nvSpPr>
              <p:cNvPr id="28" name="Freeform 6"/>
              <p:cNvSpPr>
                <a:spLocks/>
              </p:cNvSpPr>
              <p:nvPr userDrawn="1"/>
            </p:nvSpPr>
            <p:spPr bwMode="auto">
              <a:xfrm>
                <a:off x="7961313" y="101600"/>
                <a:ext cx="260350" cy="88900"/>
              </a:xfrm>
              <a:custGeom>
                <a:avLst/>
                <a:gdLst>
                  <a:gd name="T0" fmla="*/ 20 w 164"/>
                  <a:gd name="T1" fmla="*/ 56 h 56"/>
                  <a:gd name="T2" fmla="*/ 20 w 164"/>
                  <a:gd name="T3" fmla="*/ 56 h 56"/>
                  <a:gd name="T4" fmla="*/ 22 w 164"/>
                  <a:gd name="T5" fmla="*/ 46 h 56"/>
                  <a:gd name="T6" fmla="*/ 26 w 164"/>
                  <a:gd name="T7" fmla="*/ 36 h 56"/>
                  <a:gd name="T8" fmla="*/ 30 w 164"/>
                  <a:gd name="T9" fmla="*/ 30 h 56"/>
                  <a:gd name="T10" fmla="*/ 36 w 164"/>
                  <a:gd name="T11" fmla="*/ 26 h 56"/>
                  <a:gd name="T12" fmla="*/ 42 w 164"/>
                  <a:gd name="T13" fmla="*/ 22 h 56"/>
                  <a:gd name="T14" fmla="*/ 54 w 164"/>
                  <a:gd name="T15" fmla="*/ 20 h 56"/>
                  <a:gd name="T16" fmla="*/ 82 w 164"/>
                  <a:gd name="T17" fmla="*/ 20 h 56"/>
                  <a:gd name="T18" fmla="*/ 82 w 164"/>
                  <a:gd name="T19" fmla="*/ 20 h 56"/>
                  <a:gd name="T20" fmla="*/ 112 w 164"/>
                  <a:gd name="T21" fmla="*/ 20 h 56"/>
                  <a:gd name="T22" fmla="*/ 122 w 164"/>
                  <a:gd name="T23" fmla="*/ 22 h 56"/>
                  <a:gd name="T24" fmla="*/ 130 w 164"/>
                  <a:gd name="T25" fmla="*/ 26 h 56"/>
                  <a:gd name="T26" fmla="*/ 136 w 164"/>
                  <a:gd name="T27" fmla="*/ 30 h 56"/>
                  <a:gd name="T28" fmla="*/ 140 w 164"/>
                  <a:gd name="T29" fmla="*/ 36 h 56"/>
                  <a:gd name="T30" fmla="*/ 142 w 164"/>
                  <a:gd name="T31" fmla="*/ 46 h 56"/>
                  <a:gd name="T32" fmla="*/ 144 w 164"/>
                  <a:gd name="T33" fmla="*/ 56 h 56"/>
                  <a:gd name="T34" fmla="*/ 164 w 164"/>
                  <a:gd name="T35" fmla="*/ 56 h 56"/>
                  <a:gd name="T36" fmla="*/ 164 w 164"/>
                  <a:gd name="T37" fmla="*/ 56 h 56"/>
                  <a:gd name="T38" fmla="*/ 162 w 164"/>
                  <a:gd name="T39" fmla="*/ 38 h 56"/>
                  <a:gd name="T40" fmla="*/ 156 w 164"/>
                  <a:gd name="T41" fmla="*/ 24 h 56"/>
                  <a:gd name="T42" fmla="*/ 148 w 164"/>
                  <a:gd name="T43" fmla="*/ 14 h 56"/>
                  <a:gd name="T44" fmla="*/ 138 w 164"/>
                  <a:gd name="T45" fmla="*/ 6 h 56"/>
                  <a:gd name="T46" fmla="*/ 126 w 164"/>
                  <a:gd name="T47" fmla="*/ 2 h 56"/>
                  <a:gd name="T48" fmla="*/ 112 w 164"/>
                  <a:gd name="T49" fmla="*/ 0 h 56"/>
                  <a:gd name="T50" fmla="*/ 82 w 164"/>
                  <a:gd name="T51" fmla="*/ 0 h 56"/>
                  <a:gd name="T52" fmla="*/ 82 w 164"/>
                  <a:gd name="T53" fmla="*/ 0 h 56"/>
                  <a:gd name="T54" fmla="*/ 52 w 164"/>
                  <a:gd name="T55" fmla="*/ 0 h 56"/>
                  <a:gd name="T56" fmla="*/ 38 w 164"/>
                  <a:gd name="T57" fmla="*/ 2 h 56"/>
                  <a:gd name="T58" fmla="*/ 26 w 164"/>
                  <a:gd name="T59" fmla="*/ 6 h 56"/>
                  <a:gd name="T60" fmla="*/ 16 w 164"/>
                  <a:gd name="T61" fmla="*/ 14 h 56"/>
                  <a:gd name="T62" fmla="*/ 8 w 164"/>
                  <a:gd name="T63" fmla="*/ 24 h 56"/>
                  <a:gd name="T64" fmla="*/ 2 w 164"/>
                  <a:gd name="T65" fmla="*/ 38 h 56"/>
                  <a:gd name="T66" fmla="*/ 0 w 164"/>
                  <a:gd name="T67" fmla="*/ 56 h 56"/>
                  <a:gd name="T68" fmla="*/ 20 w 164"/>
                  <a:gd name="T69" fmla="*/ 5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64" h="56">
                    <a:moveTo>
                      <a:pt x="20" y="56"/>
                    </a:moveTo>
                    <a:lnTo>
                      <a:pt x="20" y="56"/>
                    </a:lnTo>
                    <a:lnTo>
                      <a:pt x="22" y="46"/>
                    </a:lnTo>
                    <a:lnTo>
                      <a:pt x="26" y="36"/>
                    </a:lnTo>
                    <a:lnTo>
                      <a:pt x="30" y="30"/>
                    </a:lnTo>
                    <a:lnTo>
                      <a:pt x="36" y="26"/>
                    </a:lnTo>
                    <a:lnTo>
                      <a:pt x="42" y="22"/>
                    </a:lnTo>
                    <a:lnTo>
                      <a:pt x="54" y="20"/>
                    </a:lnTo>
                    <a:lnTo>
                      <a:pt x="82" y="20"/>
                    </a:lnTo>
                    <a:lnTo>
                      <a:pt x="82" y="20"/>
                    </a:lnTo>
                    <a:lnTo>
                      <a:pt x="112" y="20"/>
                    </a:lnTo>
                    <a:lnTo>
                      <a:pt x="122" y="22"/>
                    </a:lnTo>
                    <a:lnTo>
                      <a:pt x="130" y="26"/>
                    </a:lnTo>
                    <a:lnTo>
                      <a:pt x="136" y="30"/>
                    </a:lnTo>
                    <a:lnTo>
                      <a:pt x="140" y="36"/>
                    </a:lnTo>
                    <a:lnTo>
                      <a:pt x="142" y="46"/>
                    </a:lnTo>
                    <a:lnTo>
                      <a:pt x="144" y="56"/>
                    </a:lnTo>
                    <a:lnTo>
                      <a:pt x="164" y="56"/>
                    </a:lnTo>
                    <a:lnTo>
                      <a:pt x="164" y="56"/>
                    </a:lnTo>
                    <a:lnTo>
                      <a:pt x="162" y="38"/>
                    </a:lnTo>
                    <a:lnTo>
                      <a:pt x="156" y="24"/>
                    </a:lnTo>
                    <a:lnTo>
                      <a:pt x="148" y="14"/>
                    </a:lnTo>
                    <a:lnTo>
                      <a:pt x="138" y="6"/>
                    </a:lnTo>
                    <a:lnTo>
                      <a:pt x="126" y="2"/>
                    </a:lnTo>
                    <a:lnTo>
                      <a:pt x="112" y="0"/>
                    </a:lnTo>
                    <a:lnTo>
                      <a:pt x="82" y="0"/>
                    </a:lnTo>
                    <a:lnTo>
                      <a:pt x="82" y="0"/>
                    </a:lnTo>
                    <a:lnTo>
                      <a:pt x="52" y="0"/>
                    </a:lnTo>
                    <a:lnTo>
                      <a:pt x="38" y="2"/>
                    </a:lnTo>
                    <a:lnTo>
                      <a:pt x="26" y="6"/>
                    </a:lnTo>
                    <a:lnTo>
                      <a:pt x="16" y="14"/>
                    </a:lnTo>
                    <a:lnTo>
                      <a:pt x="8" y="24"/>
                    </a:lnTo>
                    <a:lnTo>
                      <a:pt x="2" y="38"/>
                    </a:lnTo>
                    <a:lnTo>
                      <a:pt x="0" y="56"/>
                    </a:lnTo>
                    <a:lnTo>
                      <a:pt x="20" y="56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005EB8"/>
                  </a:solidFill>
                </a:endParaRPr>
              </a:p>
            </p:txBody>
          </p:sp>
        </p:grpSp>
        <p:sp>
          <p:nvSpPr>
            <p:cNvPr id="25" name="TextBox 24"/>
            <p:cNvSpPr txBox="1"/>
            <p:nvPr userDrawn="1"/>
          </p:nvSpPr>
          <p:spPr>
            <a:xfrm rot="16200000">
              <a:off x="8191735" y="250332"/>
              <a:ext cx="563729" cy="1355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510" dirty="0">
                  <a:solidFill>
                    <a:srgbClr val="FFFFFF"/>
                  </a:solidFill>
                </a:rPr>
                <a:t>strictly</a:t>
              </a:r>
            </a:p>
          </p:txBody>
        </p:sp>
        <p:sp>
          <p:nvSpPr>
            <p:cNvPr id="26" name="TextBox 25"/>
            <p:cNvSpPr txBox="1"/>
            <p:nvPr userDrawn="1"/>
          </p:nvSpPr>
          <p:spPr>
            <a:xfrm>
              <a:off x="8410803" y="506408"/>
              <a:ext cx="851853" cy="19217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580" dirty="0">
                  <a:solidFill>
                    <a:srgbClr val="FFFFFF"/>
                  </a:solidFill>
                </a:rPr>
                <a:t>CONFIDENTIAL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35165789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vider  blue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2"/>
          <p:cNvSpPr>
            <a:spLocks noGrp="1"/>
          </p:cNvSpPr>
          <p:nvPr>
            <p:ph type="body" idx="1" hasCustomPrompt="1"/>
          </p:nvPr>
        </p:nvSpPr>
        <p:spPr>
          <a:xfrm>
            <a:off x="3232433" y="1361859"/>
            <a:ext cx="7397074" cy="1946285"/>
          </a:xfrm>
        </p:spPr>
        <p:txBody>
          <a:bodyPr anchor="t">
            <a:normAutofit/>
          </a:bodyPr>
          <a:lstStyle>
            <a:lvl1pPr marL="0" indent="0">
              <a:buNone/>
              <a:defRPr sz="2800" baseline="0">
                <a:solidFill>
                  <a:schemeClr val="bg1"/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GB" noProof="0" dirty="0" smtClean="0"/>
              <a:t>Divider title here</a:t>
            </a:r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44728" y="627006"/>
            <a:ext cx="1746418" cy="1287035"/>
          </a:xfrm>
        </p:spPr>
        <p:txBody>
          <a:bodyPr anchor="t">
            <a:normAutofit/>
          </a:bodyPr>
          <a:lstStyle>
            <a:lvl1pPr algn="r">
              <a:defRPr sz="7200" b="0" cap="all">
                <a:solidFill>
                  <a:schemeClr val="tx2"/>
                </a:solidFill>
              </a:defRPr>
            </a:lvl1pPr>
          </a:lstStyle>
          <a:p>
            <a:r>
              <a:rPr lang="en-GB" noProof="0" smtClean="0"/>
              <a:t>1</a:t>
            </a:r>
            <a:endParaRPr lang="en-GB" noProof="0"/>
          </a:p>
        </p:txBody>
      </p:sp>
      <p:cxnSp>
        <p:nvCxnSpPr>
          <p:cNvPr id="12" name="Conector recto 12"/>
          <p:cNvCxnSpPr/>
          <p:nvPr userDrawn="1"/>
        </p:nvCxnSpPr>
        <p:spPr>
          <a:xfrm flipH="1">
            <a:off x="1674064" y="1516324"/>
            <a:ext cx="1512464" cy="0"/>
          </a:xfrm>
          <a:prstGeom prst="line">
            <a:avLst/>
          </a:prstGeom>
          <a:ln w="12700" cmpd="sng">
            <a:solidFill>
              <a:schemeClr val="tx2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pic>
        <p:nvPicPr>
          <p:cNvPr id="41" name="Imagen 8" descr="logo AMa.wmf"/>
          <p:cNvPicPr>
            <a:picLocks noChangeAspect="1"/>
          </p:cNvPicPr>
          <p:nvPr userDrawn="1"/>
        </p:nvPicPr>
        <p:blipFill>
          <a:blip r:embed="rId2" cstate="email">
            <a:alphaModFix/>
            <a:lum bright="100000" contrast="-100000"/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800581" y="6133298"/>
            <a:ext cx="1289050" cy="168630"/>
          </a:xfrm>
          <a:prstGeom prst="rect">
            <a:avLst/>
          </a:prstGeom>
        </p:spPr>
      </p:pic>
      <p:grpSp>
        <p:nvGrpSpPr>
          <p:cNvPr id="27" name="Group 26"/>
          <p:cNvGrpSpPr/>
          <p:nvPr userDrawn="1"/>
        </p:nvGrpSpPr>
        <p:grpSpPr>
          <a:xfrm>
            <a:off x="10702233" y="68071"/>
            <a:ext cx="874461" cy="651751"/>
            <a:chOff x="8388192" y="36245"/>
            <a:chExt cx="874464" cy="651751"/>
          </a:xfrm>
        </p:grpSpPr>
        <p:grpSp>
          <p:nvGrpSpPr>
            <p:cNvPr id="42" name="Group 41"/>
            <p:cNvGrpSpPr/>
            <p:nvPr userDrawn="1"/>
          </p:nvGrpSpPr>
          <p:grpSpPr>
            <a:xfrm>
              <a:off x="8545513" y="36245"/>
              <a:ext cx="489905" cy="495602"/>
              <a:chOff x="7818438" y="101600"/>
              <a:chExt cx="546100" cy="552450"/>
            </a:xfrm>
          </p:grpSpPr>
          <p:sp>
            <p:nvSpPr>
              <p:cNvPr id="45" name="Freeform 5"/>
              <p:cNvSpPr>
                <a:spLocks noEditPoints="1"/>
              </p:cNvSpPr>
              <p:nvPr userDrawn="1"/>
            </p:nvSpPr>
            <p:spPr bwMode="auto">
              <a:xfrm>
                <a:off x="7818438" y="200025"/>
                <a:ext cx="546100" cy="454025"/>
              </a:xfrm>
              <a:custGeom>
                <a:avLst/>
                <a:gdLst>
                  <a:gd name="T0" fmla="*/ 56 w 344"/>
                  <a:gd name="T1" fmla="*/ 0 h 286"/>
                  <a:gd name="T2" fmla="*/ 44 w 344"/>
                  <a:gd name="T3" fmla="*/ 2 h 286"/>
                  <a:gd name="T4" fmla="*/ 24 w 344"/>
                  <a:gd name="T5" fmla="*/ 10 h 286"/>
                  <a:gd name="T6" fmla="*/ 10 w 344"/>
                  <a:gd name="T7" fmla="*/ 26 h 286"/>
                  <a:gd name="T8" fmla="*/ 2 w 344"/>
                  <a:gd name="T9" fmla="*/ 46 h 286"/>
                  <a:gd name="T10" fmla="*/ 0 w 344"/>
                  <a:gd name="T11" fmla="*/ 230 h 286"/>
                  <a:gd name="T12" fmla="*/ 2 w 344"/>
                  <a:gd name="T13" fmla="*/ 242 h 286"/>
                  <a:gd name="T14" fmla="*/ 10 w 344"/>
                  <a:gd name="T15" fmla="*/ 262 h 286"/>
                  <a:gd name="T16" fmla="*/ 24 w 344"/>
                  <a:gd name="T17" fmla="*/ 278 h 286"/>
                  <a:gd name="T18" fmla="*/ 44 w 344"/>
                  <a:gd name="T19" fmla="*/ 286 h 286"/>
                  <a:gd name="T20" fmla="*/ 288 w 344"/>
                  <a:gd name="T21" fmla="*/ 286 h 286"/>
                  <a:gd name="T22" fmla="*/ 300 w 344"/>
                  <a:gd name="T23" fmla="*/ 286 h 286"/>
                  <a:gd name="T24" fmla="*/ 320 w 344"/>
                  <a:gd name="T25" fmla="*/ 278 h 286"/>
                  <a:gd name="T26" fmla="*/ 334 w 344"/>
                  <a:gd name="T27" fmla="*/ 262 h 286"/>
                  <a:gd name="T28" fmla="*/ 344 w 344"/>
                  <a:gd name="T29" fmla="*/ 242 h 286"/>
                  <a:gd name="T30" fmla="*/ 344 w 344"/>
                  <a:gd name="T31" fmla="*/ 58 h 286"/>
                  <a:gd name="T32" fmla="*/ 344 w 344"/>
                  <a:gd name="T33" fmla="*/ 46 h 286"/>
                  <a:gd name="T34" fmla="*/ 334 w 344"/>
                  <a:gd name="T35" fmla="*/ 26 h 286"/>
                  <a:gd name="T36" fmla="*/ 320 w 344"/>
                  <a:gd name="T37" fmla="*/ 10 h 286"/>
                  <a:gd name="T38" fmla="*/ 300 w 344"/>
                  <a:gd name="T39" fmla="*/ 2 h 286"/>
                  <a:gd name="T40" fmla="*/ 288 w 344"/>
                  <a:gd name="T41" fmla="*/ 0 h 286"/>
                  <a:gd name="T42" fmla="*/ 148 w 344"/>
                  <a:gd name="T43" fmla="*/ 142 h 286"/>
                  <a:gd name="T44" fmla="*/ 144 w 344"/>
                  <a:gd name="T45" fmla="*/ 136 h 286"/>
                  <a:gd name="T46" fmla="*/ 136 w 344"/>
                  <a:gd name="T47" fmla="*/ 122 h 286"/>
                  <a:gd name="T48" fmla="*/ 134 w 344"/>
                  <a:gd name="T49" fmla="*/ 112 h 286"/>
                  <a:gd name="T50" fmla="*/ 138 w 344"/>
                  <a:gd name="T51" fmla="*/ 98 h 286"/>
                  <a:gd name="T52" fmla="*/ 146 w 344"/>
                  <a:gd name="T53" fmla="*/ 88 h 286"/>
                  <a:gd name="T54" fmla="*/ 158 w 344"/>
                  <a:gd name="T55" fmla="*/ 80 h 286"/>
                  <a:gd name="T56" fmla="*/ 172 w 344"/>
                  <a:gd name="T57" fmla="*/ 76 h 286"/>
                  <a:gd name="T58" fmla="*/ 178 w 344"/>
                  <a:gd name="T59" fmla="*/ 78 h 286"/>
                  <a:gd name="T60" fmla="*/ 192 w 344"/>
                  <a:gd name="T61" fmla="*/ 82 h 286"/>
                  <a:gd name="T62" fmla="*/ 202 w 344"/>
                  <a:gd name="T63" fmla="*/ 92 h 286"/>
                  <a:gd name="T64" fmla="*/ 208 w 344"/>
                  <a:gd name="T65" fmla="*/ 106 h 286"/>
                  <a:gd name="T66" fmla="*/ 208 w 344"/>
                  <a:gd name="T67" fmla="*/ 112 h 286"/>
                  <a:gd name="T68" fmla="*/ 204 w 344"/>
                  <a:gd name="T69" fmla="*/ 128 h 286"/>
                  <a:gd name="T70" fmla="*/ 196 w 344"/>
                  <a:gd name="T71" fmla="*/ 140 h 286"/>
                  <a:gd name="T72" fmla="*/ 126 w 344"/>
                  <a:gd name="T73" fmla="*/ 228 h 2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44" h="286">
                    <a:moveTo>
                      <a:pt x="288" y="0"/>
                    </a:moveTo>
                    <a:lnTo>
                      <a:pt x="56" y="0"/>
                    </a:lnTo>
                    <a:lnTo>
                      <a:pt x="56" y="0"/>
                    </a:lnTo>
                    <a:lnTo>
                      <a:pt x="44" y="2"/>
                    </a:lnTo>
                    <a:lnTo>
                      <a:pt x="34" y="6"/>
                    </a:lnTo>
                    <a:lnTo>
                      <a:pt x="24" y="10"/>
                    </a:lnTo>
                    <a:lnTo>
                      <a:pt x="16" y="18"/>
                    </a:lnTo>
                    <a:lnTo>
                      <a:pt x="10" y="26"/>
                    </a:lnTo>
                    <a:lnTo>
                      <a:pt x="4" y="36"/>
                    </a:lnTo>
                    <a:lnTo>
                      <a:pt x="2" y="46"/>
                    </a:lnTo>
                    <a:lnTo>
                      <a:pt x="0" y="58"/>
                    </a:lnTo>
                    <a:lnTo>
                      <a:pt x="0" y="230"/>
                    </a:lnTo>
                    <a:lnTo>
                      <a:pt x="0" y="230"/>
                    </a:lnTo>
                    <a:lnTo>
                      <a:pt x="2" y="242"/>
                    </a:lnTo>
                    <a:lnTo>
                      <a:pt x="4" y="252"/>
                    </a:lnTo>
                    <a:lnTo>
                      <a:pt x="10" y="262"/>
                    </a:lnTo>
                    <a:lnTo>
                      <a:pt x="16" y="270"/>
                    </a:lnTo>
                    <a:lnTo>
                      <a:pt x="24" y="278"/>
                    </a:lnTo>
                    <a:lnTo>
                      <a:pt x="34" y="282"/>
                    </a:lnTo>
                    <a:lnTo>
                      <a:pt x="44" y="286"/>
                    </a:lnTo>
                    <a:lnTo>
                      <a:pt x="56" y="286"/>
                    </a:lnTo>
                    <a:lnTo>
                      <a:pt x="288" y="286"/>
                    </a:lnTo>
                    <a:lnTo>
                      <a:pt x="288" y="286"/>
                    </a:lnTo>
                    <a:lnTo>
                      <a:pt x="300" y="286"/>
                    </a:lnTo>
                    <a:lnTo>
                      <a:pt x="310" y="282"/>
                    </a:lnTo>
                    <a:lnTo>
                      <a:pt x="320" y="278"/>
                    </a:lnTo>
                    <a:lnTo>
                      <a:pt x="328" y="270"/>
                    </a:lnTo>
                    <a:lnTo>
                      <a:pt x="334" y="262"/>
                    </a:lnTo>
                    <a:lnTo>
                      <a:pt x="340" y="252"/>
                    </a:lnTo>
                    <a:lnTo>
                      <a:pt x="344" y="242"/>
                    </a:lnTo>
                    <a:lnTo>
                      <a:pt x="344" y="230"/>
                    </a:lnTo>
                    <a:lnTo>
                      <a:pt x="344" y="58"/>
                    </a:lnTo>
                    <a:lnTo>
                      <a:pt x="344" y="58"/>
                    </a:lnTo>
                    <a:lnTo>
                      <a:pt x="344" y="46"/>
                    </a:lnTo>
                    <a:lnTo>
                      <a:pt x="340" y="36"/>
                    </a:lnTo>
                    <a:lnTo>
                      <a:pt x="334" y="26"/>
                    </a:lnTo>
                    <a:lnTo>
                      <a:pt x="328" y="18"/>
                    </a:lnTo>
                    <a:lnTo>
                      <a:pt x="320" y="10"/>
                    </a:lnTo>
                    <a:lnTo>
                      <a:pt x="310" y="6"/>
                    </a:lnTo>
                    <a:lnTo>
                      <a:pt x="300" y="2"/>
                    </a:lnTo>
                    <a:lnTo>
                      <a:pt x="288" y="0"/>
                    </a:lnTo>
                    <a:lnTo>
                      <a:pt x="288" y="0"/>
                    </a:lnTo>
                    <a:close/>
                    <a:moveTo>
                      <a:pt x="126" y="228"/>
                    </a:moveTo>
                    <a:lnTo>
                      <a:pt x="148" y="142"/>
                    </a:lnTo>
                    <a:lnTo>
                      <a:pt x="148" y="142"/>
                    </a:lnTo>
                    <a:lnTo>
                      <a:pt x="144" y="136"/>
                    </a:lnTo>
                    <a:lnTo>
                      <a:pt x="138" y="130"/>
                    </a:lnTo>
                    <a:lnTo>
                      <a:pt x="136" y="122"/>
                    </a:lnTo>
                    <a:lnTo>
                      <a:pt x="134" y="112"/>
                    </a:lnTo>
                    <a:lnTo>
                      <a:pt x="134" y="112"/>
                    </a:lnTo>
                    <a:lnTo>
                      <a:pt x="136" y="106"/>
                    </a:lnTo>
                    <a:lnTo>
                      <a:pt x="138" y="98"/>
                    </a:lnTo>
                    <a:lnTo>
                      <a:pt x="142" y="92"/>
                    </a:lnTo>
                    <a:lnTo>
                      <a:pt x="146" y="88"/>
                    </a:lnTo>
                    <a:lnTo>
                      <a:pt x="152" y="82"/>
                    </a:lnTo>
                    <a:lnTo>
                      <a:pt x="158" y="80"/>
                    </a:lnTo>
                    <a:lnTo>
                      <a:pt x="164" y="78"/>
                    </a:lnTo>
                    <a:lnTo>
                      <a:pt x="172" y="76"/>
                    </a:lnTo>
                    <a:lnTo>
                      <a:pt x="172" y="76"/>
                    </a:lnTo>
                    <a:lnTo>
                      <a:pt x="178" y="78"/>
                    </a:lnTo>
                    <a:lnTo>
                      <a:pt x="186" y="80"/>
                    </a:lnTo>
                    <a:lnTo>
                      <a:pt x="192" y="82"/>
                    </a:lnTo>
                    <a:lnTo>
                      <a:pt x="198" y="88"/>
                    </a:lnTo>
                    <a:lnTo>
                      <a:pt x="202" y="92"/>
                    </a:lnTo>
                    <a:lnTo>
                      <a:pt x="204" y="98"/>
                    </a:lnTo>
                    <a:lnTo>
                      <a:pt x="208" y="106"/>
                    </a:lnTo>
                    <a:lnTo>
                      <a:pt x="208" y="112"/>
                    </a:lnTo>
                    <a:lnTo>
                      <a:pt x="208" y="112"/>
                    </a:lnTo>
                    <a:lnTo>
                      <a:pt x="206" y="120"/>
                    </a:lnTo>
                    <a:lnTo>
                      <a:pt x="204" y="128"/>
                    </a:lnTo>
                    <a:lnTo>
                      <a:pt x="200" y="134"/>
                    </a:lnTo>
                    <a:lnTo>
                      <a:pt x="196" y="140"/>
                    </a:lnTo>
                    <a:lnTo>
                      <a:pt x="220" y="228"/>
                    </a:lnTo>
                    <a:lnTo>
                      <a:pt x="126" y="228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005EB8"/>
                  </a:solidFill>
                </a:endParaRPr>
              </a:p>
            </p:txBody>
          </p:sp>
          <p:sp>
            <p:nvSpPr>
              <p:cNvPr id="46" name="Freeform 6"/>
              <p:cNvSpPr>
                <a:spLocks/>
              </p:cNvSpPr>
              <p:nvPr userDrawn="1"/>
            </p:nvSpPr>
            <p:spPr bwMode="auto">
              <a:xfrm>
                <a:off x="7961313" y="101600"/>
                <a:ext cx="260350" cy="88900"/>
              </a:xfrm>
              <a:custGeom>
                <a:avLst/>
                <a:gdLst>
                  <a:gd name="T0" fmla="*/ 20 w 164"/>
                  <a:gd name="T1" fmla="*/ 56 h 56"/>
                  <a:gd name="T2" fmla="*/ 20 w 164"/>
                  <a:gd name="T3" fmla="*/ 56 h 56"/>
                  <a:gd name="T4" fmla="*/ 22 w 164"/>
                  <a:gd name="T5" fmla="*/ 46 h 56"/>
                  <a:gd name="T6" fmla="*/ 26 w 164"/>
                  <a:gd name="T7" fmla="*/ 36 h 56"/>
                  <a:gd name="T8" fmla="*/ 30 w 164"/>
                  <a:gd name="T9" fmla="*/ 30 h 56"/>
                  <a:gd name="T10" fmla="*/ 36 w 164"/>
                  <a:gd name="T11" fmla="*/ 26 h 56"/>
                  <a:gd name="T12" fmla="*/ 42 w 164"/>
                  <a:gd name="T13" fmla="*/ 22 h 56"/>
                  <a:gd name="T14" fmla="*/ 54 w 164"/>
                  <a:gd name="T15" fmla="*/ 20 h 56"/>
                  <a:gd name="T16" fmla="*/ 82 w 164"/>
                  <a:gd name="T17" fmla="*/ 20 h 56"/>
                  <a:gd name="T18" fmla="*/ 82 w 164"/>
                  <a:gd name="T19" fmla="*/ 20 h 56"/>
                  <a:gd name="T20" fmla="*/ 112 w 164"/>
                  <a:gd name="T21" fmla="*/ 20 h 56"/>
                  <a:gd name="T22" fmla="*/ 122 w 164"/>
                  <a:gd name="T23" fmla="*/ 22 h 56"/>
                  <a:gd name="T24" fmla="*/ 130 w 164"/>
                  <a:gd name="T25" fmla="*/ 26 h 56"/>
                  <a:gd name="T26" fmla="*/ 136 w 164"/>
                  <a:gd name="T27" fmla="*/ 30 h 56"/>
                  <a:gd name="T28" fmla="*/ 140 w 164"/>
                  <a:gd name="T29" fmla="*/ 36 h 56"/>
                  <a:gd name="T30" fmla="*/ 142 w 164"/>
                  <a:gd name="T31" fmla="*/ 46 h 56"/>
                  <a:gd name="T32" fmla="*/ 144 w 164"/>
                  <a:gd name="T33" fmla="*/ 56 h 56"/>
                  <a:gd name="T34" fmla="*/ 164 w 164"/>
                  <a:gd name="T35" fmla="*/ 56 h 56"/>
                  <a:gd name="T36" fmla="*/ 164 w 164"/>
                  <a:gd name="T37" fmla="*/ 56 h 56"/>
                  <a:gd name="T38" fmla="*/ 162 w 164"/>
                  <a:gd name="T39" fmla="*/ 38 h 56"/>
                  <a:gd name="T40" fmla="*/ 156 w 164"/>
                  <a:gd name="T41" fmla="*/ 24 h 56"/>
                  <a:gd name="T42" fmla="*/ 148 w 164"/>
                  <a:gd name="T43" fmla="*/ 14 h 56"/>
                  <a:gd name="T44" fmla="*/ 138 w 164"/>
                  <a:gd name="T45" fmla="*/ 6 h 56"/>
                  <a:gd name="T46" fmla="*/ 126 w 164"/>
                  <a:gd name="T47" fmla="*/ 2 h 56"/>
                  <a:gd name="T48" fmla="*/ 112 w 164"/>
                  <a:gd name="T49" fmla="*/ 0 h 56"/>
                  <a:gd name="T50" fmla="*/ 82 w 164"/>
                  <a:gd name="T51" fmla="*/ 0 h 56"/>
                  <a:gd name="T52" fmla="*/ 82 w 164"/>
                  <a:gd name="T53" fmla="*/ 0 h 56"/>
                  <a:gd name="T54" fmla="*/ 52 w 164"/>
                  <a:gd name="T55" fmla="*/ 0 h 56"/>
                  <a:gd name="T56" fmla="*/ 38 w 164"/>
                  <a:gd name="T57" fmla="*/ 2 h 56"/>
                  <a:gd name="T58" fmla="*/ 26 w 164"/>
                  <a:gd name="T59" fmla="*/ 6 h 56"/>
                  <a:gd name="T60" fmla="*/ 16 w 164"/>
                  <a:gd name="T61" fmla="*/ 14 h 56"/>
                  <a:gd name="T62" fmla="*/ 8 w 164"/>
                  <a:gd name="T63" fmla="*/ 24 h 56"/>
                  <a:gd name="T64" fmla="*/ 2 w 164"/>
                  <a:gd name="T65" fmla="*/ 38 h 56"/>
                  <a:gd name="T66" fmla="*/ 0 w 164"/>
                  <a:gd name="T67" fmla="*/ 56 h 56"/>
                  <a:gd name="T68" fmla="*/ 20 w 164"/>
                  <a:gd name="T69" fmla="*/ 5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64" h="56">
                    <a:moveTo>
                      <a:pt x="20" y="56"/>
                    </a:moveTo>
                    <a:lnTo>
                      <a:pt x="20" y="56"/>
                    </a:lnTo>
                    <a:lnTo>
                      <a:pt x="22" y="46"/>
                    </a:lnTo>
                    <a:lnTo>
                      <a:pt x="26" y="36"/>
                    </a:lnTo>
                    <a:lnTo>
                      <a:pt x="30" y="30"/>
                    </a:lnTo>
                    <a:lnTo>
                      <a:pt x="36" y="26"/>
                    </a:lnTo>
                    <a:lnTo>
                      <a:pt x="42" y="22"/>
                    </a:lnTo>
                    <a:lnTo>
                      <a:pt x="54" y="20"/>
                    </a:lnTo>
                    <a:lnTo>
                      <a:pt x="82" y="20"/>
                    </a:lnTo>
                    <a:lnTo>
                      <a:pt x="82" y="20"/>
                    </a:lnTo>
                    <a:lnTo>
                      <a:pt x="112" y="20"/>
                    </a:lnTo>
                    <a:lnTo>
                      <a:pt x="122" y="22"/>
                    </a:lnTo>
                    <a:lnTo>
                      <a:pt x="130" y="26"/>
                    </a:lnTo>
                    <a:lnTo>
                      <a:pt x="136" y="30"/>
                    </a:lnTo>
                    <a:lnTo>
                      <a:pt x="140" y="36"/>
                    </a:lnTo>
                    <a:lnTo>
                      <a:pt x="142" y="46"/>
                    </a:lnTo>
                    <a:lnTo>
                      <a:pt x="144" y="56"/>
                    </a:lnTo>
                    <a:lnTo>
                      <a:pt x="164" y="56"/>
                    </a:lnTo>
                    <a:lnTo>
                      <a:pt x="164" y="56"/>
                    </a:lnTo>
                    <a:lnTo>
                      <a:pt x="162" y="38"/>
                    </a:lnTo>
                    <a:lnTo>
                      <a:pt x="156" y="24"/>
                    </a:lnTo>
                    <a:lnTo>
                      <a:pt x="148" y="14"/>
                    </a:lnTo>
                    <a:lnTo>
                      <a:pt x="138" y="6"/>
                    </a:lnTo>
                    <a:lnTo>
                      <a:pt x="126" y="2"/>
                    </a:lnTo>
                    <a:lnTo>
                      <a:pt x="112" y="0"/>
                    </a:lnTo>
                    <a:lnTo>
                      <a:pt x="82" y="0"/>
                    </a:lnTo>
                    <a:lnTo>
                      <a:pt x="82" y="0"/>
                    </a:lnTo>
                    <a:lnTo>
                      <a:pt x="52" y="0"/>
                    </a:lnTo>
                    <a:lnTo>
                      <a:pt x="38" y="2"/>
                    </a:lnTo>
                    <a:lnTo>
                      <a:pt x="26" y="6"/>
                    </a:lnTo>
                    <a:lnTo>
                      <a:pt x="16" y="14"/>
                    </a:lnTo>
                    <a:lnTo>
                      <a:pt x="8" y="24"/>
                    </a:lnTo>
                    <a:lnTo>
                      <a:pt x="2" y="38"/>
                    </a:lnTo>
                    <a:lnTo>
                      <a:pt x="0" y="56"/>
                    </a:lnTo>
                    <a:lnTo>
                      <a:pt x="20" y="56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005EB8"/>
                  </a:solidFill>
                </a:endParaRPr>
              </a:p>
            </p:txBody>
          </p:sp>
        </p:grpSp>
        <p:sp>
          <p:nvSpPr>
            <p:cNvPr id="43" name="TextBox 42"/>
            <p:cNvSpPr txBox="1"/>
            <p:nvPr userDrawn="1"/>
          </p:nvSpPr>
          <p:spPr>
            <a:xfrm rot="16200000">
              <a:off x="8191736" y="232706"/>
              <a:ext cx="563729" cy="17081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510" dirty="0">
                  <a:solidFill>
                    <a:srgbClr val="FFFFFF"/>
                  </a:solidFill>
                </a:rPr>
                <a:t>strictly</a:t>
              </a:r>
            </a:p>
          </p:txBody>
        </p:sp>
        <p:sp>
          <p:nvSpPr>
            <p:cNvPr id="44" name="TextBox 43"/>
            <p:cNvSpPr txBox="1"/>
            <p:nvPr userDrawn="1"/>
          </p:nvSpPr>
          <p:spPr>
            <a:xfrm>
              <a:off x="8410801" y="506408"/>
              <a:ext cx="851855" cy="18158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580" dirty="0">
                  <a:solidFill>
                    <a:srgbClr val="FFFFFF"/>
                  </a:solidFill>
                </a:rPr>
                <a:t>CONFIDENTIAL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60832898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-branding divider cherry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2"/>
          <p:cNvSpPr>
            <a:spLocks noGrp="1"/>
          </p:cNvSpPr>
          <p:nvPr>
            <p:ph type="body" idx="1" hasCustomPrompt="1"/>
          </p:nvPr>
        </p:nvSpPr>
        <p:spPr>
          <a:xfrm>
            <a:off x="3232433" y="1361855"/>
            <a:ext cx="7397074" cy="1946285"/>
          </a:xfrm>
        </p:spPr>
        <p:txBody>
          <a:bodyPr anchor="t">
            <a:normAutofit/>
          </a:bodyPr>
          <a:lstStyle>
            <a:lvl1pPr marL="0" indent="0">
              <a:buNone/>
              <a:defRPr sz="2800" baseline="0">
                <a:solidFill>
                  <a:schemeClr val="bg1"/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GB" noProof="0" smtClean="0"/>
              <a:t>Divider title here</a:t>
            </a:r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44728" y="627002"/>
            <a:ext cx="1746418" cy="1287035"/>
          </a:xfrm>
        </p:spPr>
        <p:txBody>
          <a:bodyPr anchor="t">
            <a:normAutofit/>
          </a:bodyPr>
          <a:lstStyle>
            <a:lvl1pPr algn="r">
              <a:defRPr sz="7200" b="0" cap="all">
                <a:solidFill>
                  <a:schemeClr val="bg1"/>
                </a:solidFill>
              </a:defRPr>
            </a:lvl1pPr>
          </a:lstStyle>
          <a:p>
            <a:r>
              <a:rPr lang="en-GB" noProof="0" smtClean="0"/>
              <a:t>1</a:t>
            </a:r>
            <a:endParaRPr lang="en-GB" noProof="0"/>
          </a:p>
        </p:txBody>
      </p:sp>
      <p:cxnSp>
        <p:nvCxnSpPr>
          <p:cNvPr id="12" name="Conector recto 12"/>
          <p:cNvCxnSpPr/>
          <p:nvPr userDrawn="1"/>
        </p:nvCxnSpPr>
        <p:spPr>
          <a:xfrm flipH="1">
            <a:off x="1674064" y="1516324"/>
            <a:ext cx="1512464" cy="0"/>
          </a:xfrm>
          <a:prstGeom prst="line">
            <a:avLst/>
          </a:prstGeom>
          <a:ln w="12700" cmpd="sng">
            <a:solidFill>
              <a:schemeClr val="bg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6" name="Conector recto 8"/>
          <p:cNvCxnSpPr/>
          <p:nvPr userDrawn="1"/>
        </p:nvCxnSpPr>
        <p:spPr>
          <a:xfrm flipV="1">
            <a:off x="8989232" y="6029764"/>
            <a:ext cx="0" cy="290960"/>
          </a:xfrm>
          <a:prstGeom prst="line">
            <a:avLst/>
          </a:prstGeom>
          <a:ln w="12700" cmpd="sng">
            <a:solidFill>
              <a:schemeClr val="bg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7" name="Picture Placeholder 4"/>
          <p:cNvSpPr>
            <a:spLocks noGrp="1"/>
          </p:cNvSpPr>
          <p:nvPr>
            <p:ph type="pic" sz="quarter" idx="10" hasCustomPrompt="1"/>
          </p:nvPr>
        </p:nvSpPr>
        <p:spPr>
          <a:xfrm>
            <a:off x="6849865" y="6029741"/>
            <a:ext cx="1723686" cy="340227"/>
          </a:xfrm>
        </p:spPr>
        <p:txBody>
          <a:bodyPr>
            <a:noAutofit/>
          </a:bodyPr>
          <a:lstStyle>
            <a:lvl1pPr marL="0" indent="0">
              <a:buNone/>
              <a:defRPr sz="900">
                <a:solidFill>
                  <a:schemeClr val="bg1"/>
                </a:solidFill>
              </a:defRPr>
            </a:lvl1pPr>
          </a:lstStyle>
          <a:p>
            <a:r>
              <a:rPr lang="en-GB" dirty="0" smtClean="0"/>
              <a:t>Co-branding logo</a:t>
            </a:r>
            <a:endParaRPr lang="en-GB" dirty="0"/>
          </a:p>
        </p:txBody>
      </p:sp>
      <p:pic>
        <p:nvPicPr>
          <p:cNvPr id="8" name="Imagen 8" descr="logo AMa.wmf"/>
          <p:cNvPicPr>
            <a:picLocks noChangeAspect="1"/>
          </p:cNvPicPr>
          <p:nvPr userDrawn="1"/>
        </p:nvPicPr>
        <p:blipFill>
          <a:blip r:embed="rId2" cstate="email">
            <a:alphaModFix/>
            <a:lum bright="100000" contrast="-100000"/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310184" y="6142588"/>
            <a:ext cx="1624293" cy="159340"/>
          </a:xfrm>
          <a:prstGeom prst="rect">
            <a:avLst/>
          </a:prstGeom>
        </p:spPr>
      </p:pic>
      <p:grpSp>
        <p:nvGrpSpPr>
          <p:cNvPr id="25" name="Group 24"/>
          <p:cNvGrpSpPr/>
          <p:nvPr userDrawn="1"/>
        </p:nvGrpSpPr>
        <p:grpSpPr>
          <a:xfrm>
            <a:off x="10591921" y="34260"/>
            <a:ext cx="1079675" cy="625849"/>
            <a:chOff x="8405820" y="36245"/>
            <a:chExt cx="856836" cy="662339"/>
          </a:xfrm>
        </p:grpSpPr>
        <p:grpSp>
          <p:nvGrpSpPr>
            <p:cNvPr id="26" name="Group 25"/>
            <p:cNvGrpSpPr/>
            <p:nvPr userDrawn="1"/>
          </p:nvGrpSpPr>
          <p:grpSpPr>
            <a:xfrm>
              <a:off x="8545513" y="36245"/>
              <a:ext cx="489905" cy="495602"/>
              <a:chOff x="7818438" y="101600"/>
              <a:chExt cx="546100" cy="552450"/>
            </a:xfrm>
          </p:grpSpPr>
          <p:sp>
            <p:nvSpPr>
              <p:cNvPr id="29" name="Freeform 5"/>
              <p:cNvSpPr>
                <a:spLocks noEditPoints="1"/>
              </p:cNvSpPr>
              <p:nvPr userDrawn="1"/>
            </p:nvSpPr>
            <p:spPr bwMode="auto">
              <a:xfrm>
                <a:off x="7818438" y="200025"/>
                <a:ext cx="546100" cy="454025"/>
              </a:xfrm>
              <a:custGeom>
                <a:avLst/>
                <a:gdLst>
                  <a:gd name="T0" fmla="*/ 56 w 344"/>
                  <a:gd name="T1" fmla="*/ 0 h 286"/>
                  <a:gd name="T2" fmla="*/ 44 w 344"/>
                  <a:gd name="T3" fmla="*/ 2 h 286"/>
                  <a:gd name="T4" fmla="*/ 24 w 344"/>
                  <a:gd name="T5" fmla="*/ 10 h 286"/>
                  <a:gd name="T6" fmla="*/ 10 w 344"/>
                  <a:gd name="T7" fmla="*/ 26 h 286"/>
                  <a:gd name="T8" fmla="*/ 2 w 344"/>
                  <a:gd name="T9" fmla="*/ 46 h 286"/>
                  <a:gd name="T10" fmla="*/ 0 w 344"/>
                  <a:gd name="T11" fmla="*/ 230 h 286"/>
                  <a:gd name="T12" fmla="*/ 2 w 344"/>
                  <a:gd name="T13" fmla="*/ 242 h 286"/>
                  <a:gd name="T14" fmla="*/ 10 w 344"/>
                  <a:gd name="T15" fmla="*/ 262 h 286"/>
                  <a:gd name="T16" fmla="*/ 24 w 344"/>
                  <a:gd name="T17" fmla="*/ 278 h 286"/>
                  <a:gd name="T18" fmla="*/ 44 w 344"/>
                  <a:gd name="T19" fmla="*/ 286 h 286"/>
                  <a:gd name="T20" fmla="*/ 288 w 344"/>
                  <a:gd name="T21" fmla="*/ 286 h 286"/>
                  <a:gd name="T22" fmla="*/ 300 w 344"/>
                  <a:gd name="T23" fmla="*/ 286 h 286"/>
                  <a:gd name="T24" fmla="*/ 320 w 344"/>
                  <a:gd name="T25" fmla="*/ 278 h 286"/>
                  <a:gd name="T26" fmla="*/ 334 w 344"/>
                  <a:gd name="T27" fmla="*/ 262 h 286"/>
                  <a:gd name="T28" fmla="*/ 344 w 344"/>
                  <a:gd name="T29" fmla="*/ 242 h 286"/>
                  <a:gd name="T30" fmla="*/ 344 w 344"/>
                  <a:gd name="T31" fmla="*/ 58 h 286"/>
                  <a:gd name="T32" fmla="*/ 344 w 344"/>
                  <a:gd name="T33" fmla="*/ 46 h 286"/>
                  <a:gd name="T34" fmla="*/ 334 w 344"/>
                  <a:gd name="T35" fmla="*/ 26 h 286"/>
                  <a:gd name="T36" fmla="*/ 320 w 344"/>
                  <a:gd name="T37" fmla="*/ 10 h 286"/>
                  <a:gd name="T38" fmla="*/ 300 w 344"/>
                  <a:gd name="T39" fmla="*/ 2 h 286"/>
                  <a:gd name="T40" fmla="*/ 288 w 344"/>
                  <a:gd name="T41" fmla="*/ 0 h 286"/>
                  <a:gd name="T42" fmla="*/ 148 w 344"/>
                  <a:gd name="T43" fmla="*/ 142 h 286"/>
                  <a:gd name="T44" fmla="*/ 144 w 344"/>
                  <a:gd name="T45" fmla="*/ 136 h 286"/>
                  <a:gd name="T46" fmla="*/ 136 w 344"/>
                  <a:gd name="T47" fmla="*/ 122 h 286"/>
                  <a:gd name="T48" fmla="*/ 134 w 344"/>
                  <a:gd name="T49" fmla="*/ 112 h 286"/>
                  <a:gd name="T50" fmla="*/ 138 w 344"/>
                  <a:gd name="T51" fmla="*/ 98 h 286"/>
                  <a:gd name="T52" fmla="*/ 146 w 344"/>
                  <a:gd name="T53" fmla="*/ 88 h 286"/>
                  <a:gd name="T54" fmla="*/ 158 w 344"/>
                  <a:gd name="T55" fmla="*/ 80 h 286"/>
                  <a:gd name="T56" fmla="*/ 172 w 344"/>
                  <a:gd name="T57" fmla="*/ 76 h 286"/>
                  <a:gd name="T58" fmla="*/ 178 w 344"/>
                  <a:gd name="T59" fmla="*/ 78 h 286"/>
                  <a:gd name="T60" fmla="*/ 192 w 344"/>
                  <a:gd name="T61" fmla="*/ 82 h 286"/>
                  <a:gd name="T62" fmla="*/ 202 w 344"/>
                  <a:gd name="T63" fmla="*/ 92 h 286"/>
                  <a:gd name="T64" fmla="*/ 208 w 344"/>
                  <a:gd name="T65" fmla="*/ 106 h 286"/>
                  <a:gd name="T66" fmla="*/ 208 w 344"/>
                  <a:gd name="T67" fmla="*/ 112 h 286"/>
                  <a:gd name="T68" fmla="*/ 204 w 344"/>
                  <a:gd name="T69" fmla="*/ 128 h 286"/>
                  <a:gd name="T70" fmla="*/ 196 w 344"/>
                  <a:gd name="T71" fmla="*/ 140 h 286"/>
                  <a:gd name="T72" fmla="*/ 126 w 344"/>
                  <a:gd name="T73" fmla="*/ 228 h 2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44" h="286">
                    <a:moveTo>
                      <a:pt x="288" y="0"/>
                    </a:moveTo>
                    <a:lnTo>
                      <a:pt x="56" y="0"/>
                    </a:lnTo>
                    <a:lnTo>
                      <a:pt x="56" y="0"/>
                    </a:lnTo>
                    <a:lnTo>
                      <a:pt x="44" y="2"/>
                    </a:lnTo>
                    <a:lnTo>
                      <a:pt x="34" y="6"/>
                    </a:lnTo>
                    <a:lnTo>
                      <a:pt x="24" y="10"/>
                    </a:lnTo>
                    <a:lnTo>
                      <a:pt x="16" y="18"/>
                    </a:lnTo>
                    <a:lnTo>
                      <a:pt x="10" y="26"/>
                    </a:lnTo>
                    <a:lnTo>
                      <a:pt x="4" y="36"/>
                    </a:lnTo>
                    <a:lnTo>
                      <a:pt x="2" y="46"/>
                    </a:lnTo>
                    <a:lnTo>
                      <a:pt x="0" y="58"/>
                    </a:lnTo>
                    <a:lnTo>
                      <a:pt x="0" y="230"/>
                    </a:lnTo>
                    <a:lnTo>
                      <a:pt x="0" y="230"/>
                    </a:lnTo>
                    <a:lnTo>
                      <a:pt x="2" y="242"/>
                    </a:lnTo>
                    <a:lnTo>
                      <a:pt x="4" y="252"/>
                    </a:lnTo>
                    <a:lnTo>
                      <a:pt x="10" y="262"/>
                    </a:lnTo>
                    <a:lnTo>
                      <a:pt x="16" y="270"/>
                    </a:lnTo>
                    <a:lnTo>
                      <a:pt x="24" y="278"/>
                    </a:lnTo>
                    <a:lnTo>
                      <a:pt x="34" y="282"/>
                    </a:lnTo>
                    <a:lnTo>
                      <a:pt x="44" y="286"/>
                    </a:lnTo>
                    <a:lnTo>
                      <a:pt x="56" y="286"/>
                    </a:lnTo>
                    <a:lnTo>
                      <a:pt x="288" y="286"/>
                    </a:lnTo>
                    <a:lnTo>
                      <a:pt x="288" y="286"/>
                    </a:lnTo>
                    <a:lnTo>
                      <a:pt x="300" y="286"/>
                    </a:lnTo>
                    <a:lnTo>
                      <a:pt x="310" y="282"/>
                    </a:lnTo>
                    <a:lnTo>
                      <a:pt x="320" y="278"/>
                    </a:lnTo>
                    <a:lnTo>
                      <a:pt x="328" y="270"/>
                    </a:lnTo>
                    <a:lnTo>
                      <a:pt x="334" y="262"/>
                    </a:lnTo>
                    <a:lnTo>
                      <a:pt x="340" y="252"/>
                    </a:lnTo>
                    <a:lnTo>
                      <a:pt x="344" y="242"/>
                    </a:lnTo>
                    <a:lnTo>
                      <a:pt x="344" y="230"/>
                    </a:lnTo>
                    <a:lnTo>
                      <a:pt x="344" y="58"/>
                    </a:lnTo>
                    <a:lnTo>
                      <a:pt x="344" y="58"/>
                    </a:lnTo>
                    <a:lnTo>
                      <a:pt x="344" y="46"/>
                    </a:lnTo>
                    <a:lnTo>
                      <a:pt x="340" y="36"/>
                    </a:lnTo>
                    <a:lnTo>
                      <a:pt x="334" y="26"/>
                    </a:lnTo>
                    <a:lnTo>
                      <a:pt x="328" y="18"/>
                    </a:lnTo>
                    <a:lnTo>
                      <a:pt x="320" y="10"/>
                    </a:lnTo>
                    <a:lnTo>
                      <a:pt x="310" y="6"/>
                    </a:lnTo>
                    <a:lnTo>
                      <a:pt x="300" y="2"/>
                    </a:lnTo>
                    <a:lnTo>
                      <a:pt x="288" y="0"/>
                    </a:lnTo>
                    <a:lnTo>
                      <a:pt x="288" y="0"/>
                    </a:lnTo>
                    <a:close/>
                    <a:moveTo>
                      <a:pt x="126" y="228"/>
                    </a:moveTo>
                    <a:lnTo>
                      <a:pt x="148" y="142"/>
                    </a:lnTo>
                    <a:lnTo>
                      <a:pt x="148" y="142"/>
                    </a:lnTo>
                    <a:lnTo>
                      <a:pt x="144" y="136"/>
                    </a:lnTo>
                    <a:lnTo>
                      <a:pt x="138" y="130"/>
                    </a:lnTo>
                    <a:lnTo>
                      <a:pt x="136" y="122"/>
                    </a:lnTo>
                    <a:lnTo>
                      <a:pt x="134" y="112"/>
                    </a:lnTo>
                    <a:lnTo>
                      <a:pt x="134" y="112"/>
                    </a:lnTo>
                    <a:lnTo>
                      <a:pt x="136" y="106"/>
                    </a:lnTo>
                    <a:lnTo>
                      <a:pt x="138" y="98"/>
                    </a:lnTo>
                    <a:lnTo>
                      <a:pt x="142" y="92"/>
                    </a:lnTo>
                    <a:lnTo>
                      <a:pt x="146" y="88"/>
                    </a:lnTo>
                    <a:lnTo>
                      <a:pt x="152" y="82"/>
                    </a:lnTo>
                    <a:lnTo>
                      <a:pt x="158" y="80"/>
                    </a:lnTo>
                    <a:lnTo>
                      <a:pt x="164" y="78"/>
                    </a:lnTo>
                    <a:lnTo>
                      <a:pt x="172" y="76"/>
                    </a:lnTo>
                    <a:lnTo>
                      <a:pt x="172" y="76"/>
                    </a:lnTo>
                    <a:lnTo>
                      <a:pt x="178" y="78"/>
                    </a:lnTo>
                    <a:lnTo>
                      <a:pt x="186" y="80"/>
                    </a:lnTo>
                    <a:lnTo>
                      <a:pt x="192" y="82"/>
                    </a:lnTo>
                    <a:lnTo>
                      <a:pt x="198" y="88"/>
                    </a:lnTo>
                    <a:lnTo>
                      <a:pt x="202" y="92"/>
                    </a:lnTo>
                    <a:lnTo>
                      <a:pt x="204" y="98"/>
                    </a:lnTo>
                    <a:lnTo>
                      <a:pt x="208" y="106"/>
                    </a:lnTo>
                    <a:lnTo>
                      <a:pt x="208" y="112"/>
                    </a:lnTo>
                    <a:lnTo>
                      <a:pt x="208" y="112"/>
                    </a:lnTo>
                    <a:lnTo>
                      <a:pt x="206" y="120"/>
                    </a:lnTo>
                    <a:lnTo>
                      <a:pt x="204" y="128"/>
                    </a:lnTo>
                    <a:lnTo>
                      <a:pt x="200" y="134"/>
                    </a:lnTo>
                    <a:lnTo>
                      <a:pt x="196" y="140"/>
                    </a:lnTo>
                    <a:lnTo>
                      <a:pt x="220" y="228"/>
                    </a:lnTo>
                    <a:lnTo>
                      <a:pt x="126" y="228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005EB8"/>
                  </a:solidFill>
                </a:endParaRPr>
              </a:p>
            </p:txBody>
          </p:sp>
          <p:sp>
            <p:nvSpPr>
              <p:cNvPr id="30" name="Freeform 6"/>
              <p:cNvSpPr>
                <a:spLocks/>
              </p:cNvSpPr>
              <p:nvPr userDrawn="1"/>
            </p:nvSpPr>
            <p:spPr bwMode="auto">
              <a:xfrm>
                <a:off x="7961313" y="101600"/>
                <a:ext cx="260350" cy="88900"/>
              </a:xfrm>
              <a:custGeom>
                <a:avLst/>
                <a:gdLst>
                  <a:gd name="T0" fmla="*/ 20 w 164"/>
                  <a:gd name="T1" fmla="*/ 56 h 56"/>
                  <a:gd name="T2" fmla="*/ 20 w 164"/>
                  <a:gd name="T3" fmla="*/ 56 h 56"/>
                  <a:gd name="T4" fmla="*/ 22 w 164"/>
                  <a:gd name="T5" fmla="*/ 46 h 56"/>
                  <a:gd name="T6" fmla="*/ 26 w 164"/>
                  <a:gd name="T7" fmla="*/ 36 h 56"/>
                  <a:gd name="T8" fmla="*/ 30 w 164"/>
                  <a:gd name="T9" fmla="*/ 30 h 56"/>
                  <a:gd name="T10" fmla="*/ 36 w 164"/>
                  <a:gd name="T11" fmla="*/ 26 h 56"/>
                  <a:gd name="T12" fmla="*/ 42 w 164"/>
                  <a:gd name="T13" fmla="*/ 22 h 56"/>
                  <a:gd name="T14" fmla="*/ 54 w 164"/>
                  <a:gd name="T15" fmla="*/ 20 h 56"/>
                  <a:gd name="T16" fmla="*/ 82 w 164"/>
                  <a:gd name="T17" fmla="*/ 20 h 56"/>
                  <a:gd name="T18" fmla="*/ 82 w 164"/>
                  <a:gd name="T19" fmla="*/ 20 h 56"/>
                  <a:gd name="T20" fmla="*/ 112 w 164"/>
                  <a:gd name="T21" fmla="*/ 20 h 56"/>
                  <a:gd name="T22" fmla="*/ 122 w 164"/>
                  <a:gd name="T23" fmla="*/ 22 h 56"/>
                  <a:gd name="T24" fmla="*/ 130 w 164"/>
                  <a:gd name="T25" fmla="*/ 26 h 56"/>
                  <a:gd name="T26" fmla="*/ 136 w 164"/>
                  <a:gd name="T27" fmla="*/ 30 h 56"/>
                  <a:gd name="T28" fmla="*/ 140 w 164"/>
                  <a:gd name="T29" fmla="*/ 36 h 56"/>
                  <a:gd name="T30" fmla="*/ 142 w 164"/>
                  <a:gd name="T31" fmla="*/ 46 h 56"/>
                  <a:gd name="T32" fmla="*/ 144 w 164"/>
                  <a:gd name="T33" fmla="*/ 56 h 56"/>
                  <a:gd name="T34" fmla="*/ 164 w 164"/>
                  <a:gd name="T35" fmla="*/ 56 h 56"/>
                  <a:gd name="T36" fmla="*/ 164 w 164"/>
                  <a:gd name="T37" fmla="*/ 56 h 56"/>
                  <a:gd name="T38" fmla="*/ 162 w 164"/>
                  <a:gd name="T39" fmla="*/ 38 h 56"/>
                  <a:gd name="T40" fmla="*/ 156 w 164"/>
                  <a:gd name="T41" fmla="*/ 24 h 56"/>
                  <a:gd name="T42" fmla="*/ 148 w 164"/>
                  <a:gd name="T43" fmla="*/ 14 h 56"/>
                  <a:gd name="T44" fmla="*/ 138 w 164"/>
                  <a:gd name="T45" fmla="*/ 6 h 56"/>
                  <a:gd name="T46" fmla="*/ 126 w 164"/>
                  <a:gd name="T47" fmla="*/ 2 h 56"/>
                  <a:gd name="T48" fmla="*/ 112 w 164"/>
                  <a:gd name="T49" fmla="*/ 0 h 56"/>
                  <a:gd name="T50" fmla="*/ 82 w 164"/>
                  <a:gd name="T51" fmla="*/ 0 h 56"/>
                  <a:gd name="T52" fmla="*/ 82 w 164"/>
                  <a:gd name="T53" fmla="*/ 0 h 56"/>
                  <a:gd name="T54" fmla="*/ 52 w 164"/>
                  <a:gd name="T55" fmla="*/ 0 h 56"/>
                  <a:gd name="T56" fmla="*/ 38 w 164"/>
                  <a:gd name="T57" fmla="*/ 2 h 56"/>
                  <a:gd name="T58" fmla="*/ 26 w 164"/>
                  <a:gd name="T59" fmla="*/ 6 h 56"/>
                  <a:gd name="T60" fmla="*/ 16 w 164"/>
                  <a:gd name="T61" fmla="*/ 14 h 56"/>
                  <a:gd name="T62" fmla="*/ 8 w 164"/>
                  <a:gd name="T63" fmla="*/ 24 h 56"/>
                  <a:gd name="T64" fmla="*/ 2 w 164"/>
                  <a:gd name="T65" fmla="*/ 38 h 56"/>
                  <a:gd name="T66" fmla="*/ 0 w 164"/>
                  <a:gd name="T67" fmla="*/ 56 h 56"/>
                  <a:gd name="T68" fmla="*/ 20 w 164"/>
                  <a:gd name="T69" fmla="*/ 5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64" h="56">
                    <a:moveTo>
                      <a:pt x="20" y="56"/>
                    </a:moveTo>
                    <a:lnTo>
                      <a:pt x="20" y="56"/>
                    </a:lnTo>
                    <a:lnTo>
                      <a:pt x="22" y="46"/>
                    </a:lnTo>
                    <a:lnTo>
                      <a:pt x="26" y="36"/>
                    </a:lnTo>
                    <a:lnTo>
                      <a:pt x="30" y="30"/>
                    </a:lnTo>
                    <a:lnTo>
                      <a:pt x="36" y="26"/>
                    </a:lnTo>
                    <a:lnTo>
                      <a:pt x="42" y="22"/>
                    </a:lnTo>
                    <a:lnTo>
                      <a:pt x="54" y="20"/>
                    </a:lnTo>
                    <a:lnTo>
                      <a:pt x="82" y="20"/>
                    </a:lnTo>
                    <a:lnTo>
                      <a:pt x="82" y="20"/>
                    </a:lnTo>
                    <a:lnTo>
                      <a:pt x="112" y="20"/>
                    </a:lnTo>
                    <a:lnTo>
                      <a:pt x="122" y="22"/>
                    </a:lnTo>
                    <a:lnTo>
                      <a:pt x="130" y="26"/>
                    </a:lnTo>
                    <a:lnTo>
                      <a:pt x="136" y="30"/>
                    </a:lnTo>
                    <a:lnTo>
                      <a:pt x="140" y="36"/>
                    </a:lnTo>
                    <a:lnTo>
                      <a:pt x="142" y="46"/>
                    </a:lnTo>
                    <a:lnTo>
                      <a:pt x="144" y="56"/>
                    </a:lnTo>
                    <a:lnTo>
                      <a:pt x="164" y="56"/>
                    </a:lnTo>
                    <a:lnTo>
                      <a:pt x="164" y="56"/>
                    </a:lnTo>
                    <a:lnTo>
                      <a:pt x="162" y="38"/>
                    </a:lnTo>
                    <a:lnTo>
                      <a:pt x="156" y="24"/>
                    </a:lnTo>
                    <a:lnTo>
                      <a:pt x="148" y="14"/>
                    </a:lnTo>
                    <a:lnTo>
                      <a:pt x="138" y="6"/>
                    </a:lnTo>
                    <a:lnTo>
                      <a:pt x="126" y="2"/>
                    </a:lnTo>
                    <a:lnTo>
                      <a:pt x="112" y="0"/>
                    </a:lnTo>
                    <a:lnTo>
                      <a:pt x="82" y="0"/>
                    </a:lnTo>
                    <a:lnTo>
                      <a:pt x="82" y="0"/>
                    </a:lnTo>
                    <a:lnTo>
                      <a:pt x="52" y="0"/>
                    </a:lnTo>
                    <a:lnTo>
                      <a:pt x="38" y="2"/>
                    </a:lnTo>
                    <a:lnTo>
                      <a:pt x="26" y="6"/>
                    </a:lnTo>
                    <a:lnTo>
                      <a:pt x="16" y="14"/>
                    </a:lnTo>
                    <a:lnTo>
                      <a:pt x="8" y="24"/>
                    </a:lnTo>
                    <a:lnTo>
                      <a:pt x="2" y="38"/>
                    </a:lnTo>
                    <a:lnTo>
                      <a:pt x="0" y="56"/>
                    </a:lnTo>
                    <a:lnTo>
                      <a:pt x="20" y="56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005EB8"/>
                  </a:solidFill>
                </a:endParaRPr>
              </a:p>
            </p:txBody>
          </p:sp>
        </p:grpSp>
        <p:sp>
          <p:nvSpPr>
            <p:cNvPr id="27" name="TextBox 26"/>
            <p:cNvSpPr txBox="1"/>
            <p:nvPr userDrawn="1"/>
          </p:nvSpPr>
          <p:spPr>
            <a:xfrm rot="16200000">
              <a:off x="8191735" y="250332"/>
              <a:ext cx="563729" cy="1355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510" dirty="0">
                  <a:solidFill>
                    <a:srgbClr val="FFFFFF"/>
                  </a:solidFill>
                </a:rPr>
                <a:t>strictly</a:t>
              </a:r>
            </a:p>
          </p:txBody>
        </p:sp>
        <p:sp>
          <p:nvSpPr>
            <p:cNvPr id="28" name="TextBox 27"/>
            <p:cNvSpPr txBox="1"/>
            <p:nvPr userDrawn="1"/>
          </p:nvSpPr>
          <p:spPr>
            <a:xfrm>
              <a:off x="8410803" y="506408"/>
              <a:ext cx="851853" cy="19217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580" dirty="0">
                  <a:solidFill>
                    <a:srgbClr val="FFFFFF"/>
                  </a:solidFill>
                </a:rPr>
                <a:t>CONFIDENTIAL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10986175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Divider grey">
    <p:bg>
      <p:bgPr>
        <a:solidFill>
          <a:srgbClr val="D7D2CB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2"/>
          <p:cNvSpPr>
            <a:spLocks noGrp="1"/>
          </p:cNvSpPr>
          <p:nvPr>
            <p:ph type="body" idx="1" hasCustomPrompt="1"/>
          </p:nvPr>
        </p:nvSpPr>
        <p:spPr>
          <a:xfrm>
            <a:off x="3232433" y="1361855"/>
            <a:ext cx="7397074" cy="1946285"/>
          </a:xfrm>
        </p:spPr>
        <p:txBody>
          <a:bodyPr anchor="t">
            <a:normAutofit/>
          </a:bodyPr>
          <a:lstStyle>
            <a:lvl1pPr marL="0" indent="0">
              <a:buNone/>
              <a:defRPr sz="2800" baseline="0">
                <a:solidFill>
                  <a:schemeClr val="tx1"/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GB" noProof="0" smtClean="0"/>
              <a:t>Divider title here</a:t>
            </a:r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44728" y="627002"/>
            <a:ext cx="1746418" cy="1287035"/>
          </a:xfrm>
        </p:spPr>
        <p:txBody>
          <a:bodyPr anchor="t">
            <a:normAutofit/>
          </a:bodyPr>
          <a:lstStyle>
            <a:lvl1pPr algn="r">
              <a:defRPr sz="7200" b="0" cap="all">
                <a:solidFill>
                  <a:schemeClr val="accent3"/>
                </a:solidFill>
              </a:defRPr>
            </a:lvl1pPr>
          </a:lstStyle>
          <a:p>
            <a:r>
              <a:rPr lang="en-GB" noProof="0" smtClean="0"/>
              <a:t>1</a:t>
            </a:r>
            <a:endParaRPr lang="en-GB" noProof="0"/>
          </a:p>
        </p:txBody>
      </p:sp>
      <p:cxnSp>
        <p:nvCxnSpPr>
          <p:cNvPr id="12" name="Conector recto 12"/>
          <p:cNvCxnSpPr/>
          <p:nvPr userDrawn="1"/>
        </p:nvCxnSpPr>
        <p:spPr>
          <a:xfrm flipH="1">
            <a:off x="1674064" y="1516324"/>
            <a:ext cx="1512464" cy="0"/>
          </a:xfrm>
          <a:prstGeom prst="line">
            <a:avLst/>
          </a:prstGeom>
          <a:ln w="12700" cmpd="sng">
            <a:solidFill>
              <a:schemeClr val="accent3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8" name="Text Box 11"/>
          <p:cNvSpPr txBox="1">
            <a:spLocks noChangeArrowheads="1"/>
          </p:cNvSpPr>
          <p:nvPr userDrawn="1"/>
        </p:nvSpPr>
        <p:spPr bwMode="auto">
          <a:xfrm rot="-5400000">
            <a:off x="8831859" y="2848713"/>
            <a:ext cx="4996635" cy="20005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50000"/>
              </a:spcBef>
              <a:defRPr sz="2000" b="1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50000"/>
              </a:spcBef>
              <a:defRPr sz="2000" b="1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50000"/>
              </a:spcBef>
              <a:defRPr sz="2000" b="1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50000"/>
              </a:spcBef>
              <a:defRPr sz="2000" b="1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50000"/>
              </a:spcBef>
              <a:defRPr sz="2000" b="1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>
              <a:spcBef>
                <a:spcPct val="0"/>
              </a:spcBef>
              <a:defRPr/>
            </a:pPr>
            <a:r>
              <a:rPr lang="en-GB" sz="700" b="0" dirty="0" smtClean="0">
                <a:solidFill>
                  <a:srgbClr val="FFFFFF">
                    <a:lumMod val="65000"/>
                  </a:srgbClr>
                </a:solidFill>
                <a:latin typeface="Verdana"/>
              </a:rPr>
              <a:t>© 2013 Amadeus IT Group SA</a:t>
            </a:r>
          </a:p>
        </p:txBody>
      </p:sp>
      <p:grpSp>
        <p:nvGrpSpPr>
          <p:cNvPr id="19" name="Group 4"/>
          <p:cNvGrpSpPr>
            <a:grpSpLocks noChangeAspect="1"/>
          </p:cNvGrpSpPr>
          <p:nvPr userDrawn="1"/>
        </p:nvGrpSpPr>
        <p:grpSpPr bwMode="auto">
          <a:xfrm>
            <a:off x="9299679" y="6133579"/>
            <a:ext cx="1624293" cy="160505"/>
            <a:chOff x="4649" y="3974"/>
            <a:chExt cx="812" cy="107"/>
          </a:xfrm>
        </p:grpSpPr>
        <p:sp>
          <p:nvSpPr>
            <p:cNvPr id="20" name="AutoShape 3"/>
            <p:cNvSpPr>
              <a:spLocks noChangeAspect="1" noChangeArrowheads="1" noTextEdit="1"/>
            </p:cNvSpPr>
            <p:nvPr userDrawn="1"/>
          </p:nvSpPr>
          <p:spPr bwMode="auto">
            <a:xfrm>
              <a:off x="4649" y="3974"/>
              <a:ext cx="812" cy="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34" name="Freeform 33"/>
            <p:cNvSpPr>
              <a:spLocks noEditPoints="1"/>
            </p:cNvSpPr>
            <p:nvPr userDrawn="1"/>
          </p:nvSpPr>
          <p:spPr bwMode="auto">
            <a:xfrm>
              <a:off x="4649" y="3974"/>
              <a:ext cx="812" cy="107"/>
            </a:xfrm>
            <a:custGeom>
              <a:avLst/>
              <a:gdLst>
                <a:gd name="T0" fmla="*/ 2293 w 3248"/>
                <a:gd name="T1" fmla="*/ 424 h 428"/>
                <a:gd name="T2" fmla="*/ 2209 w 3248"/>
                <a:gd name="T3" fmla="*/ 355 h 428"/>
                <a:gd name="T4" fmla="*/ 2159 w 3248"/>
                <a:gd name="T5" fmla="*/ 76 h 428"/>
                <a:gd name="T6" fmla="*/ 2306 w 3248"/>
                <a:gd name="T7" fmla="*/ 5 h 428"/>
                <a:gd name="T8" fmla="*/ 2042 w 3248"/>
                <a:gd name="T9" fmla="*/ 407 h 428"/>
                <a:gd name="T10" fmla="*/ 611 w 3248"/>
                <a:gd name="T11" fmla="*/ 11 h 428"/>
                <a:gd name="T12" fmla="*/ 672 w 3248"/>
                <a:gd name="T13" fmla="*/ 353 h 428"/>
                <a:gd name="T14" fmla="*/ 737 w 3248"/>
                <a:gd name="T15" fmla="*/ 376 h 428"/>
                <a:gd name="T16" fmla="*/ 909 w 3248"/>
                <a:gd name="T17" fmla="*/ 1 h 428"/>
                <a:gd name="T18" fmla="*/ 261 w 3248"/>
                <a:gd name="T19" fmla="*/ 332 h 428"/>
                <a:gd name="T20" fmla="*/ 114 w 3248"/>
                <a:gd name="T21" fmla="*/ 347 h 428"/>
                <a:gd name="T22" fmla="*/ 94 w 3248"/>
                <a:gd name="T23" fmla="*/ 277 h 428"/>
                <a:gd name="T24" fmla="*/ 261 w 3248"/>
                <a:gd name="T25" fmla="*/ 332 h 428"/>
                <a:gd name="T26" fmla="*/ 52 w 3248"/>
                <a:gd name="T27" fmla="*/ 102 h 428"/>
                <a:gd name="T28" fmla="*/ 234 w 3248"/>
                <a:gd name="T29" fmla="*/ 90 h 428"/>
                <a:gd name="T30" fmla="*/ 179 w 3248"/>
                <a:gd name="T31" fmla="*/ 176 h 428"/>
                <a:gd name="T32" fmla="*/ 9 w 3248"/>
                <a:gd name="T33" fmla="*/ 257 h 428"/>
                <a:gd name="T34" fmla="*/ 35 w 3248"/>
                <a:gd name="T35" fmla="*/ 394 h 428"/>
                <a:gd name="T36" fmla="*/ 164 w 3248"/>
                <a:gd name="T37" fmla="*/ 426 h 428"/>
                <a:gd name="T38" fmla="*/ 284 w 3248"/>
                <a:gd name="T39" fmla="*/ 404 h 428"/>
                <a:gd name="T40" fmla="*/ 331 w 3248"/>
                <a:gd name="T41" fmla="*/ 45 h 428"/>
                <a:gd name="T42" fmla="*/ 1319 w 3248"/>
                <a:gd name="T43" fmla="*/ 332 h 428"/>
                <a:gd name="T44" fmla="*/ 1168 w 3248"/>
                <a:gd name="T45" fmla="*/ 344 h 428"/>
                <a:gd name="T46" fmla="*/ 1155 w 3248"/>
                <a:gd name="T47" fmla="*/ 272 h 428"/>
                <a:gd name="T48" fmla="*/ 1264 w 3248"/>
                <a:gd name="T49" fmla="*/ 0 h 428"/>
                <a:gd name="T50" fmla="*/ 1122 w 3248"/>
                <a:gd name="T51" fmla="*/ 98 h 428"/>
                <a:gd name="T52" fmla="*/ 1298 w 3248"/>
                <a:gd name="T53" fmla="*/ 94 h 428"/>
                <a:gd name="T54" fmla="*/ 1212 w 3248"/>
                <a:gd name="T55" fmla="*/ 177 h 428"/>
                <a:gd name="T56" fmla="*/ 1064 w 3248"/>
                <a:gd name="T57" fmla="*/ 270 h 428"/>
                <a:gd name="T58" fmla="*/ 1102 w 3248"/>
                <a:gd name="T59" fmla="*/ 401 h 428"/>
                <a:gd name="T60" fmla="*/ 1246 w 3248"/>
                <a:gd name="T61" fmla="*/ 423 h 428"/>
                <a:gd name="T62" fmla="*/ 1354 w 3248"/>
                <a:gd name="T63" fmla="*/ 407 h 428"/>
                <a:gd name="T64" fmla="*/ 1381 w 3248"/>
                <a:gd name="T65" fmla="*/ 36 h 428"/>
                <a:gd name="T66" fmla="*/ 2714 w 3248"/>
                <a:gd name="T67" fmla="*/ 326 h 428"/>
                <a:gd name="T68" fmla="*/ 2576 w 3248"/>
                <a:gd name="T69" fmla="*/ 337 h 428"/>
                <a:gd name="T70" fmla="*/ 2533 w 3248"/>
                <a:gd name="T71" fmla="*/ 4 h 428"/>
                <a:gd name="T72" fmla="*/ 2468 w 3248"/>
                <a:gd name="T73" fmla="*/ 364 h 428"/>
                <a:gd name="T74" fmla="*/ 2611 w 3248"/>
                <a:gd name="T75" fmla="*/ 427 h 428"/>
                <a:gd name="T76" fmla="*/ 2761 w 3248"/>
                <a:gd name="T77" fmla="*/ 403 h 428"/>
                <a:gd name="T78" fmla="*/ 2937 w 3248"/>
                <a:gd name="T79" fmla="*/ 413 h 428"/>
                <a:gd name="T80" fmla="*/ 3135 w 3248"/>
                <a:gd name="T81" fmla="*/ 422 h 428"/>
                <a:gd name="T82" fmla="*/ 3248 w 3248"/>
                <a:gd name="T83" fmla="*/ 300 h 428"/>
                <a:gd name="T84" fmla="*/ 3184 w 3248"/>
                <a:gd name="T85" fmla="*/ 204 h 428"/>
                <a:gd name="T86" fmla="*/ 3038 w 3248"/>
                <a:gd name="T87" fmla="*/ 127 h 428"/>
                <a:gd name="T88" fmla="*/ 3076 w 3248"/>
                <a:gd name="T89" fmla="*/ 76 h 428"/>
                <a:gd name="T90" fmla="*/ 3232 w 3248"/>
                <a:gd name="T91" fmla="*/ 30 h 428"/>
                <a:gd name="T92" fmla="*/ 3039 w 3248"/>
                <a:gd name="T93" fmla="*/ 8 h 428"/>
                <a:gd name="T94" fmla="*/ 2943 w 3248"/>
                <a:gd name="T95" fmla="*/ 122 h 428"/>
                <a:gd name="T96" fmla="*/ 3021 w 3248"/>
                <a:gd name="T97" fmla="*/ 229 h 428"/>
                <a:gd name="T98" fmla="*/ 3154 w 3248"/>
                <a:gd name="T99" fmla="*/ 300 h 428"/>
                <a:gd name="T100" fmla="*/ 3113 w 3248"/>
                <a:gd name="T101" fmla="*/ 350 h 428"/>
                <a:gd name="T102" fmla="*/ 1639 w 3248"/>
                <a:gd name="T103" fmla="*/ 80 h 428"/>
                <a:gd name="T104" fmla="*/ 1790 w 3248"/>
                <a:gd name="T105" fmla="*/ 97 h 428"/>
                <a:gd name="T106" fmla="*/ 1832 w 3248"/>
                <a:gd name="T107" fmla="*/ 245 h 428"/>
                <a:gd name="T108" fmla="*/ 1739 w 3248"/>
                <a:gd name="T109" fmla="*/ 353 h 428"/>
                <a:gd name="T110" fmla="*/ 1652 w 3248"/>
                <a:gd name="T111" fmla="*/ 4 h 428"/>
                <a:gd name="T112" fmla="*/ 1701 w 3248"/>
                <a:gd name="T113" fmla="*/ 428 h 428"/>
                <a:gd name="T114" fmla="*/ 1885 w 3248"/>
                <a:gd name="T115" fmla="*/ 369 h 428"/>
                <a:gd name="T116" fmla="*/ 1930 w 3248"/>
                <a:gd name="T117" fmla="*/ 187 h 428"/>
                <a:gd name="T118" fmla="*/ 1786 w 3248"/>
                <a:gd name="T119" fmla="*/ 8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248" h="428">
                  <a:moveTo>
                    <a:pt x="2042" y="407"/>
                  </a:moveTo>
                  <a:lnTo>
                    <a:pt x="2042" y="407"/>
                  </a:lnTo>
                  <a:lnTo>
                    <a:pt x="2055" y="411"/>
                  </a:lnTo>
                  <a:lnTo>
                    <a:pt x="2089" y="418"/>
                  </a:lnTo>
                  <a:lnTo>
                    <a:pt x="2113" y="421"/>
                  </a:lnTo>
                  <a:lnTo>
                    <a:pt x="2140" y="425"/>
                  </a:lnTo>
                  <a:lnTo>
                    <a:pt x="2171" y="427"/>
                  </a:lnTo>
                  <a:lnTo>
                    <a:pt x="2205" y="428"/>
                  </a:lnTo>
                  <a:lnTo>
                    <a:pt x="2205" y="428"/>
                  </a:lnTo>
                  <a:lnTo>
                    <a:pt x="2239" y="427"/>
                  </a:lnTo>
                  <a:lnTo>
                    <a:pt x="2268" y="426"/>
                  </a:lnTo>
                  <a:lnTo>
                    <a:pt x="2293" y="424"/>
                  </a:lnTo>
                  <a:lnTo>
                    <a:pt x="2312" y="422"/>
                  </a:lnTo>
                  <a:lnTo>
                    <a:pt x="2339" y="419"/>
                  </a:lnTo>
                  <a:lnTo>
                    <a:pt x="2347" y="417"/>
                  </a:lnTo>
                  <a:lnTo>
                    <a:pt x="2347" y="346"/>
                  </a:lnTo>
                  <a:lnTo>
                    <a:pt x="2347" y="346"/>
                  </a:lnTo>
                  <a:lnTo>
                    <a:pt x="2339" y="347"/>
                  </a:lnTo>
                  <a:lnTo>
                    <a:pt x="2314" y="351"/>
                  </a:lnTo>
                  <a:lnTo>
                    <a:pt x="2277" y="354"/>
                  </a:lnTo>
                  <a:lnTo>
                    <a:pt x="2255" y="355"/>
                  </a:lnTo>
                  <a:lnTo>
                    <a:pt x="2230" y="355"/>
                  </a:lnTo>
                  <a:lnTo>
                    <a:pt x="2230" y="355"/>
                  </a:lnTo>
                  <a:lnTo>
                    <a:pt x="2209" y="355"/>
                  </a:lnTo>
                  <a:lnTo>
                    <a:pt x="2191" y="354"/>
                  </a:lnTo>
                  <a:lnTo>
                    <a:pt x="2160" y="351"/>
                  </a:lnTo>
                  <a:lnTo>
                    <a:pt x="2141" y="349"/>
                  </a:lnTo>
                  <a:lnTo>
                    <a:pt x="2134" y="348"/>
                  </a:lnTo>
                  <a:lnTo>
                    <a:pt x="2134" y="247"/>
                  </a:lnTo>
                  <a:lnTo>
                    <a:pt x="2318" y="247"/>
                  </a:lnTo>
                  <a:lnTo>
                    <a:pt x="2318" y="175"/>
                  </a:lnTo>
                  <a:lnTo>
                    <a:pt x="2134" y="175"/>
                  </a:lnTo>
                  <a:lnTo>
                    <a:pt x="2134" y="79"/>
                  </a:lnTo>
                  <a:lnTo>
                    <a:pt x="2134" y="79"/>
                  </a:lnTo>
                  <a:lnTo>
                    <a:pt x="2141" y="78"/>
                  </a:lnTo>
                  <a:lnTo>
                    <a:pt x="2159" y="76"/>
                  </a:lnTo>
                  <a:lnTo>
                    <a:pt x="2187" y="74"/>
                  </a:lnTo>
                  <a:lnTo>
                    <a:pt x="2224" y="73"/>
                  </a:lnTo>
                  <a:lnTo>
                    <a:pt x="2224" y="73"/>
                  </a:lnTo>
                  <a:lnTo>
                    <a:pt x="2247" y="73"/>
                  </a:lnTo>
                  <a:lnTo>
                    <a:pt x="2268" y="74"/>
                  </a:lnTo>
                  <a:lnTo>
                    <a:pt x="2305" y="77"/>
                  </a:lnTo>
                  <a:lnTo>
                    <a:pt x="2331" y="80"/>
                  </a:lnTo>
                  <a:lnTo>
                    <a:pt x="2340" y="82"/>
                  </a:lnTo>
                  <a:lnTo>
                    <a:pt x="2340" y="10"/>
                  </a:lnTo>
                  <a:lnTo>
                    <a:pt x="2340" y="10"/>
                  </a:lnTo>
                  <a:lnTo>
                    <a:pt x="2331" y="9"/>
                  </a:lnTo>
                  <a:lnTo>
                    <a:pt x="2306" y="5"/>
                  </a:lnTo>
                  <a:lnTo>
                    <a:pt x="2266" y="2"/>
                  </a:lnTo>
                  <a:lnTo>
                    <a:pt x="2242" y="1"/>
                  </a:lnTo>
                  <a:lnTo>
                    <a:pt x="2214" y="0"/>
                  </a:lnTo>
                  <a:lnTo>
                    <a:pt x="2214" y="0"/>
                  </a:lnTo>
                  <a:lnTo>
                    <a:pt x="2176" y="1"/>
                  </a:lnTo>
                  <a:lnTo>
                    <a:pt x="2144" y="3"/>
                  </a:lnTo>
                  <a:lnTo>
                    <a:pt x="2114" y="6"/>
                  </a:lnTo>
                  <a:lnTo>
                    <a:pt x="2089" y="9"/>
                  </a:lnTo>
                  <a:lnTo>
                    <a:pt x="2069" y="13"/>
                  </a:lnTo>
                  <a:lnTo>
                    <a:pt x="2055" y="15"/>
                  </a:lnTo>
                  <a:lnTo>
                    <a:pt x="2042" y="19"/>
                  </a:lnTo>
                  <a:lnTo>
                    <a:pt x="2042" y="407"/>
                  </a:lnTo>
                  <a:close/>
                  <a:moveTo>
                    <a:pt x="726" y="246"/>
                  </a:moveTo>
                  <a:lnTo>
                    <a:pt x="726" y="246"/>
                  </a:lnTo>
                  <a:lnTo>
                    <a:pt x="722" y="257"/>
                  </a:lnTo>
                  <a:lnTo>
                    <a:pt x="719" y="270"/>
                  </a:lnTo>
                  <a:lnTo>
                    <a:pt x="719" y="270"/>
                  </a:lnTo>
                  <a:lnTo>
                    <a:pt x="715" y="257"/>
                  </a:lnTo>
                  <a:lnTo>
                    <a:pt x="712" y="246"/>
                  </a:lnTo>
                  <a:lnTo>
                    <a:pt x="630" y="39"/>
                  </a:lnTo>
                  <a:lnTo>
                    <a:pt x="630" y="39"/>
                  </a:lnTo>
                  <a:lnTo>
                    <a:pt x="624" y="28"/>
                  </a:lnTo>
                  <a:lnTo>
                    <a:pt x="618" y="19"/>
                  </a:lnTo>
                  <a:lnTo>
                    <a:pt x="611" y="11"/>
                  </a:lnTo>
                  <a:lnTo>
                    <a:pt x="603" y="7"/>
                  </a:lnTo>
                  <a:lnTo>
                    <a:pt x="593" y="3"/>
                  </a:lnTo>
                  <a:lnTo>
                    <a:pt x="581" y="1"/>
                  </a:lnTo>
                  <a:lnTo>
                    <a:pt x="569" y="1"/>
                  </a:lnTo>
                  <a:lnTo>
                    <a:pt x="555" y="0"/>
                  </a:lnTo>
                  <a:lnTo>
                    <a:pt x="555" y="0"/>
                  </a:lnTo>
                  <a:lnTo>
                    <a:pt x="529" y="1"/>
                  </a:lnTo>
                  <a:lnTo>
                    <a:pt x="513" y="2"/>
                  </a:lnTo>
                  <a:lnTo>
                    <a:pt x="471" y="422"/>
                  </a:lnTo>
                  <a:lnTo>
                    <a:pt x="564" y="422"/>
                  </a:lnTo>
                  <a:lnTo>
                    <a:pt x="584" y="140"/>
                  </a:lnTo>
                  <a:lnTo>
                    <a:pt x="672" y="353"/>
                  </a:lnTo>
                  <a:lnTo>
                    <a:pt x="672" y="353"/>
                  </a:lnTo>
                  <a:lnTo>
                    <a:pt x="675" y="359"/>
                  </a:lnTo>
                  <a:lnTo>
                    <a:pt x="679" y="364"/>
                  </a:lnTo>
                  <a:lnTo>
                    <a:pt x="684" y="368"/>
                  </a:lnTo>
                  <a:lnTo>
                    <a:pt x="689" y="371"/>
                  </a:lnTo>
                  <a:lnTo>
                    <a:pt x="695" y="373"/>
                  </a:lnTo>
                  <a:lnTo>
                    <a:pt x="702" y="376"/>
                  </a:lnTo>
                  <a:lnTo>
                    <a:pt x="710" y="377"/>
                  </a:lnTo>
                  <a:lnTo>
                    <a:pt x="719" y="377"/>
                  </a:lnTo>
                  <a:lnTo>
                    <a:pt x="719" y="377"/>
                  </a:lnTo>
                  <a:lnTo>
                    <a:pt x="728" y="377"/>
                  </a:lnTo>
                  <a:lnTo>
                    <a:pt x="737" y="376"/>
                  </a:lnTo>
                  <a:lnTo>
                    <a:pt x="744" y="373"/>
                  </a:lnTo>
                  <a:lnTo>
                    <a:pt x="750" y="371"/>
                  </a:lnTo>
                  <a:lnTo>
                    <a:pt x="755" y="368"/>
                  </a:lnTo>
                  <a:lnTo>
                    <a:pt x="759" y="364"/>
                  </a:lnTo>
                  <a:lnTo>
                    <a:pt x="762" y="359"/>
                  </a:lnTo>
                  <a:lnTo>
                    <a:pt x="765" y="353"/>
                  </a:lnTo>
                  <a:lnTo>
                    <a:pt x="853" y="140"/>
                  </a:lnTo>
                  <a:lnTo>
                    <a:pt x="874" y="422"/>
                  </a:lnTo>
                  <a:lnTo>
                    <a:pt x="967" y="422"/>
                  </a:lnTo>
                  <a:lnTo>
                    <a:pt x="925" y="2"/>
                  </a:lnTo>
                  <a:lnTo>
                    <a:pt x="925" y="2"/>
                  </a:lnTo>
                  <a:lnTo>
                    <a:pt x="909" y="1"/>
                  </a:lnTo>
                  <a:lnTo>
                    <a:pt x="883" y="0"/>
                  </a:lnTo>
                  <a:lnTo>
                    <a:pt x="883" y="0"/>
                  </a:lnTo>
                  <a:lnTo>
                    <a:pt x="868" y="1"/>
                  </a:lnTo>
                  <a:lnTo>
                    <a:pt x="856" y="1"/>
                  </a:lnTo>
                  <a:lnTo>
                    <a:pt x="845" y="3"/>
                  </a:lnTo>
                  <a:lnTo>
                    <a:pt x="836" y="7"/>
                  </a:lnTo>
                  <a:lnTo>
                    <a:pt x="827" y="11"/>
                  </a:lnTo>
                  <a:lnTo>
                    <a:pt x="819" y="19"/>
                  </a:lnTo>
                  <a:lnTo>
                    <a:pt x="813" y="28"/>
                  </a:lnTo>
                  <a:lnTo>
                    <a:pt x="808" y="39"/>
                  </a:lnTo>
                  <a:lnTo>
                    <a:pt x="726" y="246"/>
                  </a:lnTo>
                  <a:close/>
                  <a:moveTo>
                    <a:pt x="261" y="332"/>
                  </a:moveTo>
                  <a:lnTo>
                    <a:pt x="261" y="332"/>
                  </a:lnTo>
                  <a:lnTo>
                    <a:pt x="241" y="338"/>
                  </a:lnTo>
                  <a:lnTo>
                    <a:pt x="215" y="347"/>
                  </a:lnTo>
                  <a:lnTo>
                    <a:pt x="200" y="350"/>
                  </a:lnTo>
                  <a:lnTo>
                    <a:pt x="186" y="353"/>
                  </a:lnTo>
                  <a:lnTo>
                    <a:pt x="172" y="355"/>
                  </a:lnTo>
                  <a:lnTo>
                    <a:pt x="157" y="355"/>
                  </a:lnTo>
                  <a:lnTo>
                    <a:pt x="157" y="355"/>
                  </a:lnTo>
                  <a:lnTo>
                    <a:pt x="144" y="355"/>
                  </a:lnTo>
                  <a:lnTo>
                    <a:pt x="131" y="353"/>
                  </a:lnTo>
                  <a:lnTo>
                    <a:pt x="120" y="349"/>
                  </a:lnTo>
                  <a:lnTo>
                    <a:pt x="114" y="347"/>
                  </a:lnTo>
                  <a:lnTo>
                    <a:pt x="109" y="344"/>
                  </a:lnTo>
                  <a:lnTo>
                    <a:pt x="105" y="340"/>
                  </a:lnTo>
                  <a:lnTo>
                    <a:pt x="101" y="336"/>
                  </a:lnTo>
                  <a:lnTo>
                    <a:pt x="98" y="331"/>
                  </a:lnTo>
                  <a:lnTo>
                    <a:pt x="95" y="326"/>
                  </a:lnTo>
                  <a:lnTo>
                    <a:pt x="93" y="321"/>
                  </a:lnTo>
                  <a:lnTo>
                    <a:pt x="92" y="315"/>
                  </a:lnTo>
                  <a:lnTo>
                    <a:pt x="91" y="308"/>
                  </a:lnTo>
                  <a:lnTo>
                    <a:pt x="90" y="300"/>
                  </a:lnTo>
                  <a:lnTo>
                    <a:pt x="90" y="300"/>
                  </a:lnTo>
                  <a:lnTo>
                    <a:pt x="91" y="288"/>
                  </a:lnTo>
                  <a:lnTo>
                    <a:pt x="94" y="277"/>
                  </a:lnTo>
                  <a:lnTo>
                    <a:pt x="96" y="272"/>
                  </a:lnTo>
                  <a:lnTo>
                    <a:pt x="99" y="266"/>
                  </a:lnTo>
                  <a:lnTo>
                    <a:pt x="103" y="262"/>
                  </a:lnTo>
                  <a:lnTo>
                    <a:pt x="106" y="258"/>
                  </a:lnTo>
                  <a:lnTo>
                    <a:pt x="111" y="255"/>
                  </a:lnTo>
                  <a:lnTo>
                    <a:pt x="116" y="252"/>
                  </a:lnTo>
                  <a:lnTo>
                    <a:pt x="123" y="249"/>
                  </a:lnTo>
                  <a:lnTo>
                    <a:pt x="129" y="247"/>
                  </a:lnTo>
                  <a:lnTo>
                    <a:pt x="145" y="244"/>
                  </a:lnTo>
                  <a:lnTo>
                    <a:pt x="162" y="242"/>
                  </a:lnTo>
                  <a:lnTo>
                    <a:pt x="261" y="239"/>
                  </a:lnTo>
                  <a:lnTo>
                    <a:pt x="261" y="332"/>
                  </a:lnTo>
                  <a:close/>
                  <a:moveTo>
                    <a:pt x="205" y="0"/>
                  </a:moveTo>
                  <a:lnTo>
                    <a:pt x="205" y="0"/>
                  </a:lnTo>
                  <a:lnTo>
                    <a:pt x="176" y="1"/>
                  </a:lnTo>
                  <a:lnTo>
                    <a:pt x="147" y="4"/>
                  </a:lnTo>
                  <a:lnTo>
                    <a:pt x="121" y="7"/>
                  </a:lnTo>
                  <a:lnTo>
                    <a:pt x="97" y="12"/>
                  </a:lnTo>
                  <a:lnTo>
                    <a:pt x="77" y="17"/>
                  </a:lnTo>
                  <a:lnTo>
                    <a:pt x="58" y="23"/>
                  </a:lnTo>
                  <a:lnTo>
                    <a:pt x="44" y="28"/>
                  </a:lnTo>
                  <a:lnTo>
                    <a:pt x="33" y="33"/>
                  </a:lnTo>
                  <a:lnTo>
                    <a:pt x="52" y="102"/>
                  </a:lnTo>
                  <a:lnTo>
                    <a:pt x="52" y="102"/>
                  </a:lnTo>
                  <a:lnTo>
                    <a:pt x="63" y="98"/>
                  </a:lnTo>
                  <a:lnTo>
                    <a:pt x="92" y="91"/>
                  </a:lnTo>
                  <a:lnTo>
                    <a:pt x="111" y="86"/>
                  </a:lnTo>
                  <a:lnTo>
                    <a:pt x="133" y="82"/>
                  </a:lnTo>
                  <a:lnTo>
                    <a:pt x="155" y="80"/>
                  </a:lnTo>
                  <a:lnTo>
                    <a:pt x="179" y="79"/>
                  </a:lnTo>
                  <a:lnTo>
                    <a:pt x="179" y="79"/>
                  </a:lnTo>
                  <a:lnTo>
                    <a:pt x="197" y="80"/>
                  </a:lnTo>
                  <a:lnTo>
                    <a:pt x="214" y="82"/>
                  </a:lnTo>
                  <a:lnTo>
                    <a:pt x="221" y="84"/>
                  </a:lnTo>
                  <a:lnTo>
                    <a:pt x="228" y="86"/>
                  </a:lnTo>
                  <a:lnTo>
                    <a:pt x="234" y="90"/>
                  </a:lnTo>
                  <a:lnTo>
                    <a:pt x="239" y="94"/>
                  </a:lnTo>
                  <a:lnTo>
                    <a:pt x="244" y="98"/>
                  </a:lnTo>
                  <a:lnTo>
                    <a:pt x="248" y="102"/>
                  </a:lnTo>
                  <a:lnTo>
                    <a:pt x="251" y="108"/>
                  </a:lnTo>
                  <a:lnTo>
                    <a:pt x="254" y="114"/>
                  </a:lnTo>
                  <a:lnTo>
                    <a:pt x="256" y="120"/>
                  </a:lnTo>
                  <a:lnTo>
                    <a:pt x="258" y="129"/>
                  </a:lnTo>
                  <a:lnTo>
                    <a:pt x="260" y="137"/>
                  </a:lnTo>
                  <a:lnTo>
                    <a:pt x="260" y="146"/>
                  </a:lnTo>
                  <a:lnTo>
                    <a:pt x="260" y="176"/>
                  </a:lnTo>
                  <a:lnTo>
                    <a:pt x="179" y="176"/>
                  </a:lnTo>
                  <a:lnTo>
                    <a:pt x="179" y="176"/>
                  </a:lnTo>
                  <a:lnTo>
                    <a:pt x="154" y="177"/>
                  </a:lnTo>
                  <a:lnTo>
                    <a:pt x="132" y="179"/>
                  </a:lnTo>
                  <a:lnTo>
                    <a:pt x="111" y="182"/>
                  </a:lnTo>
                  <a:lnTo>
                    <a:pt x="93" y="187"/>
                  </a:lnTo>
                  <a:lnTo>
                    <a:pt x="77" y="192"/>
                  </a:lnTo>
                  <a:lnTo>
                    <a:pt x="61" y="200"/>
                  </a:lnTo>
                  <a:lnTo>
                    <a:pt x="49" y="207"/>
                  </a:lnTo>
                  <a:lnTo>
                    <a:pt x="38" y="216"/>
                  </a:lnTo>
                  <a:lnTo>
                    <a:pt x="29" y="225"/>
                  </a:lnTo>
                  <a:lnTo>
                    <a:pt x="20" y="236"/>
                  </a:lnTo>
                  <a:lnTo>
                    <a:pt x="14" y="246"/>
                  </a:lnTo>
                  <a:lnTo>
                    <a:pt x="9" y="257"/>
                  </a:lnTo>
                  <a:lnTo>
                    <a:pt x="5" y="270"/>
                  </a:lnTo>
                  <a:lnTo>
                    <a:pt x="2" y="282"/>
                  </a:lnTo>
                  <a:lnTo>
                    <a:pt x="1" y="294"/>
                  </a:lnTo>
                  <a:lnTo>
                    <a:pt x="0" y="307"/>
                  </a:lnTo>
                  <a:lnTo>
                    <a:pt x="0" y="307"/>
                  </a:lnTo>
                  <a:lnTo>
                    <a:pt x="1" y="323"/>
                  </a:lnTo>
                  <a:lnTo>
                    <a:pt x="3" y="338"/>
                  </a:lnTo>
                  <a:lnTo>
                    <a:pt x="7" y="352"/>
                  </a:lnTo>
                  <a:lnTo>
                    <a:pt x="12" y="364"/>
                  </a:lnTo>
                  <a:lnTo>
                    <a:pt x="19" y="376"/>
                  </a:lnTo>
                  <a:lnTo>
                    <a:pt x="27" y="386"/>
                  </a:lnTo>
                  <a:lnTo>
                    <a:pt x="35" y="394"/>
                  </a:lnTo>
                  <a:lnTo>
                    <a:pt x="45" y="401"/>
                  </a:lnTo>
                  <a:lnTo>
                    <a:pt x="54" y="408"/>
                  </a:lnTo>
                  <a:lnTo>
                    <a:pt x="65" y="414"/>
                  </a:lnTo>
                  <a:lnTo>
                    <a:pt x="77" y="418"/>
                  </a:lnTo>
                  <a:lnTo>
                    <a:pt x="89" y="422"/>
                  </a:lnTo>
                  <a:lnTo>
                    <a:pt x="101" y="424"/>
                  </a:lnTo>
                  <a:lnTo>
                    <a:pt x="113" y="426"/>
                  </a:lnTo>
                  <a:lnTo>
                    <a:pt x="126" y="427"/>
                  </a:lnTo>
                  <a:lnTo>
                    <a:pt x="138" y="428"/>
                  </a:lnTo>
                  <a:lnTo>
                    <a:pt x="138" y="428"/>
                  </a:lnTo>
                  <a:lnTo>
                    <a:pt x="151" y="427"/>
                  </a:lnTo>
                  <a:lnTo>
                    <a:pt x="164" y="426"/>
                  </a:lnTo>
                  <a:lnTo>
                    <a:pt x="189" y="423"/>
                  </a:lnTo>
                  <a:lnTo>
                    <a:pt x="209" y="418"/>
                  </a:lnTo>
                  <a:lnTo>
                    <a:pt x="227" y="412"/>
                  </a:lnTo>
                  <a:lnTo>
                    <a:pt x="241" y="406"/>
                  </a:lnTo>
                  <a:lnTo>
                    <a:pt x="252" y="401"/>
                  </a:lnTo>
                  <a:lnTo>
                    <a:pt x="260" y="397"/>
                  </a:lnTo>
                  <a:lnTo>
                    <a:pt x="264" y="396"/>
                  </a:lnTo>
                  <a:lnTo>
                    <a:pt x="264" y="396"/>
                  </a:lnTo>
                  <a:lnTo>
                    <a:pt x="266" y="397"/>
                  </a:lnTo>
                  <a:lnTo>
                    <a:pt x="270" y="398"/>
                  </a:lnTo>
                  <a:lnTo>
                    <a:pt x="276" y="401"/>
                  </a:lnTo>
                  <a:lnTo>
                    <a:pt x="284" y="404"/>
                  </a:lnTo>
                  <a:lnTo>
                    <a:pt x="295" y="407"/>
                  </a:lnTo>
                  <a:lnTo>
                    <a:pt x="311" y="411"/>
                  </a:lnTo>
                  <a:lnTo>
                    <a:pt x="329" y="412"/>
                  </a:lnTo>
                  <a:lnTo>
                    <a:pt x="352" y="413"/>
                  </a:lnTo>
                  <a:lnTo>
                    <a:pt x="352" y="122"/>
                  </a:lnTo>
                  <a:lnTo>
                    <a:pt x="352" y="122"/>
                  </a:lnTo>
                  <a:lnTo>
                    <a:pt x="352" y="106"/>
                  </a:lnTo>
                  <a:lnTo>
                    <a:pt x="350" y="92"/>
                  </a:lnTo>
                  <a:lnTo>
                    <a:pt x="347" y="78"/>
                  </a:lnTo>
                  <a:lnTo>
                    <a:pt x="343" y="66"/>
                  </a:lnTo>
                  <a:lnTo>
                    <a:pt x="337" y="56"/>
                  </a:lnTo>
                  <a:lnTo>
                    <a:pt x="331" y="45"/>
                  </a:lnTo>
                  <a:lnTo>
                    <a:pt x="323" y="36"/>
                  </a:lnTo>
                  <a:lnTo>
                    <a:pt x="314" y="29"/>
                  </a:lnTo>
                  <a:lnTo>
                    <a:pt x="304" y="22"/>
                  </a:lnTo>
                  <a:lnTo>
                    <a:pt x="293" y="15"/>
                  </a:lnTo>
                  <a:lnTo>
                    <a:pt x="281" y="11"/>
                  </a:lnTo>
                  <a:lnTo>
                    <a:pt x="268" y="7"/>
                  </a:lnTo>
                  <a:lnTo>
                    <a:pt x="253" y="4"/>
                  </a:lnTo>
                  <a:lnTo>
                    <a:pt x="238" y="2"/>
                  </a:lnTo>
                  <a:lnTo>
                    <a:pt x="223" y="1"/>
                  </a:lnTo>
                  <a:lnTo>
                    <a:pt x="205" y="0"/>
                  </a:lnTo>
                  <a:close/>
                  <a:moveTo>
                    <a:pt x="1319" y="332"/>
                  </a:moveTo>
                  <a:lnTo>
                    <a:pt x="1319" y="332"/>
                  </a:lnTo>
                  <a:lnTo>
                    <a:pt x="1300" y="338"/>
                  </a:lnTo>
                  <a:lnTo>
                    <a:pt x="1273" y="347"/>
                  </a:lnTo>
                  <a:lnTo>
                    <a:pt x="1259" y="350"/>
                  </a:lnTo>
                  <a:lnTo>
                    <a:pt x="1243" y="353"/>
                  </a:lnTo>
                  <a:lnTo>
                    <a:pt x="1229" y="355"/>
                  </a:lnTo>
                  <a:lnTo>
                    <a:pt x="1216" y="355"/>
                  </a:lnTo>
                  <a:lnTo>
                    <a:pt x="1216" y="355"/>
                  </a:lnTo>
                  <a:lnTo>
                    <a:pt x="1202" y="355"/>
                  </a:lnTo>
                  <a:lnTo>
                    <a:pt x="1189" y="353"/>
                  </a:lnTo>
                  <a:lnTo>
                    <a:pt x="1177" y="349"/>
                  </a:lnTo>
                  <a:lnTo>
                    <a:pt x="1172" y="347"/>
                  </a:lnTo>
                  <a:lnTo>
                    <a:pt x="1168" y="344"/>
                  </a:lnTo>
                  <a:lnTo>
                    <a:pt x="1164" y="340"/>
                  </a:lnTo>
                  <a:lnTo>
                    <a:pt x="1160" y="336"/>
                  </a:lnTo>
                  <a:lnTo>
                    <a:pt x="1157" y="331"/>
                  </a:lnTo>
                  <a:lnTo>
                    <a:pt x="1154" y="326"/>
                  </a:lnTo>
                  <a:lnTo>
                    <a:pt x="1151" y="321"/>
                  </a:lnTo>
                  <a:lnTo>
                    <a:pt x="1149" y="315"/>
                  </a:lnTo>
                  <a:lnTo>
                    <a:pt x="1148" y="308"/>
                  </a:lnTo>
                  <a:lnTo>
                    <a:pt x="1148" y="300"/>
                  </a:lnTo>
                  <a:lnTo>
                    <a:pt x="1148" y="300"/>
                  </a:lnTo>
                  <a:lnTo>
                    <a:pt x="1149" y="288"/>
                  </a:lnTo>
                  <a:lnTo>
                    <a:pt x="1152" y="277"/>
                  </a:lnTo>
                  <a:lnTo>
                    <a:pt x="1155" y="272"/>
                  </a:lnTo>
                  <a:lnTo>
                    <a:pt x="1158" y="266"/>
                  </a:lnTo>
                  <a:lnTo>
                    <a:pt x="1161" y="262"/>
                  </a:lnTo>
                  <a:lnTo>
                    <a:pt x="1165" y="258"/>
                  </a:lnTo>
                  <a:lnTo>
                    <a:pt x="1170" y="255"/>
                  </a:lnTo>
                  <a:lnTo>
                    <a:pt x="1175" y="252"/>
                  </a:lnTo>
                  <a:lnTo>
                    <a:pt x="1181" y="249"/>
                  </a:lnTo>
                  <a:lnTo>
                    <a:pt x="1187" y="247"/>
                  </a:lnTo>
                  <a:lnTo>
                    <a:pt x="1203" y="244"/>
                  </a:lnTo>
                  <a:lnTo>
                    <a:pt x="1221" y="242"/>
                  </a:lnTo>
                  <a:lnTo>
                    <a:pt x="1319" y="239"/>
                  </a:lnTo>
                  <a:lnTo>
                    <a:pt x="1319" y="332"/>
                  </a:lnTo>
                  <a:close/>
                  <a:moveTo>
                    <a:pt x="1264" y="0"/>
                  </a:moveTo>
                  <a:lnTo>
                    <a:pt x="1264" y="0"/>
                  </a:lnTo>
                  <a:lnTo>
                    <a:pt x="1233" y="1"/>
                  </a:lnTo>
                  <a:lnTo>
                    <a:pt x="1206" y="4"/>
                  </a:lnTo>
                  <a:lnTo>
                    <a:pt x="1179" y="7"/>
                  </a:lnTo>
                  <a:lnTo>
                    <a:pt x="1156" y="12"/>
                  </a:lnTo>
                  <a:lnTo>
                    <a:pt x="1135" y="17"/>
                  </a:lnTo>
                  <a:lnTo>
                    <a:pt x="1117" y="23"/>
                  </a:lnTo>
                  <a:lnTo>
                    <a:pt x="1102" y="28"/>
                  </a:lnTo>
                  <a:lnTo>
                    <a:pt x="1091" y="33"/>
                  </a:lnTo>
                  <a:lnTo>
                    <a:pt x="1111" y="102"/>
                  </a:lnTo>
                  <a:lnTo>
                    <a:pt x="1111" y="102"/>
                  </a:lnTo>
                  <a:lnTo>
                    <a:pt x="1122" y="98"/>
                  </a:lnTo>
                  <a:lnTo>
                    <a:pt x="1150" y="91"/>
                  </a:lnTo>
                  <a:lnTo>
                    <a:pt x="1169" y="86"/>
                  </a:lnTo>
                  <a:lnTo>
                    <a:pt x="1190" y="82"/>
                  </a:lnTo>
                  <a:lnTo>
                    <a:pt x="1213" y="80"/>
                  </a:lnTo>
                  <a:lnTo>
                    <a:pt x="1236" y="79"/>
                  </a:lnTo>
                  <a:lnTo>
                    <a:pt x="1236" y="79"/>
                  </a:lnTo>
                  <a:lnTo>
                    <a:pt x="1256" y="80"/>
                  </a:lnTo>
                  <a:lnTo>
                    <a:pt x="1272" y="82"/>
                  </a:lnTo>
                  <a:lnTo>
                    <a:pt x="1279" y="84"/>
                  </a:lnTo>
                  <a:lnTo>
                    <a:pt x="1285" y="86"/>
                  </a:lnTo>
                  <a:lnTo>
                    <a:pt x="1291" y="90"/>
                  </a:lnTo>
                  <a:lnTo>
                    <a:pt x="1298" y="94"/>
                  </a:lnTo>
                  <a:lnTo>
                    <a:pt x="1302" y="98"/>
                  </a:lnTo>
                  <a:lnTo>
                    <a:pt x="1306" y="102"/>
                  </a:lnTo>
                  <a:lnTo>
                    <a:pt x="1310" y="108"/>
                  </a:lnTo>
                  <a:lnTo>
                    <a:pt x="1313" y="114"/>
                  </a:lnTo>
                  <a:lnTo>
                    <a:pt x="1315" y="120"/>
                  </a:lnTo>
                  <a:lnTo>
                    <a:pt x="1316" y="129"/>
                  </a:lnTo>
                  <a:lnTo>
                    <a:pt x="1317" y="137"/>
                  </a:lnTo>
                  <a:lnTo>
                    <a:pt x="1318" y="146"/>
                  </a:lnTo>
                  <a:lnTo>
                    <a:pt x="1318" y="176"/>
                  </a:lnTo>
                  <a:lnTo>
                    <a:pt x="1236" y="176"/>
                  </a:lnTo>
                  <a:lnTo>
                    <a:pt x="1236" y="176"/>
                  </a:lnTo>
                  <a:lnTo>
                    <a:pt x="1212" y="177"/>
                  </a:lnTo>
                  <a:lnTo>
                    <a:pt x="1189" y="179"/>
                  </a:lnTo>
                  <a:lnTo>
                    <a:pt x="1169" y="182"/>
                  </a:lnTo>
                  <a:lnTo>
                    <a:pt x="1150" y="187"/>
                  </a:lnTo>
                  <a:lnTo>
                    <a:pt x="1134" y="192"/>
                  </a:lnTo>
                  <a:lnTo>
                    <a:pt x="1120" y="200"/>
                  </a:lnTo>
                  <a:lnTo>
                    <a:pt x="1108" y="207"/>
                  </a:lnTo>
                  <a:lnTo>
                    <a:pt x="1096" y="216"/>
                  </a:lnTo>
                  <a:lnTo>
                    <a:pt x="1086" y="225"/>
                  </a:lnTo>
                  <a:lnTo>
                    <a:pt x="1079" y="236"/>
                  </a:lnTo>
                  <a:lnTo>
                    <a:pt x="1072" y="246"/>
                  </a:lnTo>
                  <a:lnTo>
                    <a:pt x="1067" y="257"/>
                  </a:lnTo>
                  <a:lnTo>
                    <a:pt x="1064" y="270"/>
                  </a:lnTo>
                  <a:lnTo>
                    <a:pt x="1061" y="282"/>
                  </a:lnTo>
                  <a:lnTo>
                    <a:pt x="1058" y="294"/>
                  </a:lnTo>
                  <a:lnTo>
                    <a:pt x="1058" y="307"/>
                  </a:lnTo>
                  <a:lnTo>
                    <a:pt x="1058" y="307"/>
                  </a:lnTo>
                  <a:lnTo>
                    <a:pt x="1060" y="323"/>
                  </a:lnTo>
                  <a:lnTo>
                    <a:pt x="1062" y="338"/>
                  </a:lnTo>
                  <a:lnTo>
                    <a:pt x="1066" y="352"/>
                  </a:lnTo>
                  <a:lnTo>
                    <a:pt x="1071" y="364"/>
                  </a:lnTo>
                  <a:lnTo>
                    <a:pt x="1077" y="376"/>
                  </a:lnTo>
                  <a:lnTo>
                    <a:pt x="1085" y="386"/>
                  </a:lnTo>
                  <a:lnTo>
                    <a:pt x="1093" y="394"/>
                  </a:lnTo>
                  <a:lnTo>
                    <a:pt x="1102" y="401"/>
                  </a:lnTo>
                  <a:lnTo>
                    <a:pt x="1113" y="408"/>
                  </a:lnTo>
                  <a:lnTo>
                    <a:pt x="1124" y="414"/>
                  </a:lnTo>
                  <a:lnTo>
                    <a:pt x="1135" y="418"/>
                  </a:lnTo>
                  <a:lnTo>
                    <a:pt x="1146" y="422"/>
                  </a:lnTo>
                  <a:lnTo>
                    <a:pt x="1159" y="424"/>
                  </a:lnTo>
                  <a:lnTo>
                    <a:pt x="1171" y="426"/>
                  </a:lnTo>
                  <a:lnTo>
                    <a:pt x="1183" y="427"/>
                  </a:lnTo>
                  <a:lnTo>
                    <a:pt x="1195" y="428"/>
                  </a:lnTo>
                  <a:lnTo>
                    <a:pt x="1195" y="428"/>
                  </a:lnTo>
                  <a:lnTo>
                    <a:pt x="1210" y="427"/>
                  </a:lnTo>
                  <a:lnTo>
                    <a:pt x="1223" y="426"/>
                  </a:lnTo>
                  <a:lnTo>
                    <a:pt x="1246" y="423"/>
                  </a:lnTo>
                  <a:lnTo>
                    <a:pt x="1268" y="418"/>
                  </a:lnTo>
                  <a:lnTo>
                    <a:pt x="1285" y="412"/>
                  </a:lnTo>
                  <a:lnTo>
                    <a:pt x="1300" y="406"/>
                  </a:lnTo>
                  <a:lnTo>
                    <a:pt x="1311" y="401"/>
                  </a:lnTo>
                  <a:lnTo>
                    <a:pt x="1318" y="397"/>
                  </a:lnTo>
                  <a:lnTo>
                    <a:pt x="1322" y="396"/>
                  </a:lnTo>
                  <a:lnTo>
                    <a:pt x="1322" y="396"/>
                  </a:lnTo>
                  <a:lnTo>
                    <a:pt x="1324" y="397"/>
                  </a:lnTo>
                  <a:lnTo>
                    <a:pt x="1327" y="398"/>
                  </a:lnTo>
                  <a:lnTo>
                    <a:pt x="1333" y="401"/>
                  </a:lnTo>
                  <a:lnTo>
                    <a:pt x="1341" y="404"/>
                  </a:lnTo>
                  <a:lnTo>
                    <a:pt x="1354" y="407"/>
                  </a:lnTo>
                  <a:lnTo>
                    <a:pt x="1368" y="411"/>
                  </a:lnTo>
                  <a:lnTo>
                    <a:pt x="1387" y="412"/>
                  </a:lnTo>
                  <a:lnTo>
                    <a:pt x="1411" y="413"/>
                  </a:lnTo>
                  <a:lnTo>
                    <a:pt x="1411" y="122"/>
                  </a:lnTo>
                  <a:lnTo>
                    <a:pt x="1411" y="122"/>
                  </a:lnTo>
                  <a:lnTo>
                    <a:pt x="1411" y="106"/>
                  </a:lnTo>
                  <a:lnTo>
                    <a:pt x="1409" y="92"/>
                  </a:lnTo>
                  <a:lnTo>
                    <a:pt x="1406" y="78"/>
                  </a:lnTo>
                  <a:lnTo>
                    <a:pt x="1401" y="66"/>
                  </a:lnTo>
                  <a:lnTo>
                    <a:pt x="1396" y="56"/>
                  </a:lnTo>
                  <a:lnTo>
                    <a:pt x="1388" y="45"/>
                  </a:lnTo>
                  <a:lnTo>
                    <a:pt x="1381" y="36"/>
                  </a:lnTo>
                  <a:lnTo>
                    <a:pt x="1372" y="29"/>
                  </a:lnTo>
                  <a:lnTo>
                    <a:pt x="1362" y="22"/>
                  </a:lnTo>
                  <a:lnTo>
                    <a:pt x="1351" y="15"/>
                  </a:lnTo>
                  <a:lnTo>
                    <a:pt x="1339" y="11"/>
                  </a:lnTo>
                  <a:lnTo>
                    <a:pt x="1326" y="7"/>
                  </a:lnTo>
                  <a:lnTo>
                    <a:pt x="1312" y="4"/>
                  </a:lnTo>
                  <a:lnTo>
                    <a:pt x="1297" y="2"/>
                  </a:lnTo>
                  <a:lnTo>
                    <a:pt x="1280" y="1"/>
                  </a:lnTo>
                  <a:lnTo>
                    <a:pt x="1264" y="0"/>
                  </a:lnTo>
                  <a:close/>
                  <a:moveTo>
                    <a:pt x="2735" y="317"/>
                  </a:moveTo>
                  <a:lnTo>
                    <a:pt x="2735" y="317"/>
                  </a:lnTo>
                  <a:lnTo>
                    <a:pt x="2714" y="326"/>
                  </a:lnTo>
                  <a:lnTo>
                    <a:pt x="2700" y="331"/>
                  </a:lnTo>
                  <a:lnTo>
                    <a:pt x="2686" y="335"/>
                  </a:lnTo>
                  <a:lnTo>
                    <a:pt x="2671" y="340"/>
                  </a:lnTo>
                  <a:lnTo>
                    <a:pt x="2654" y="343"/>
                  </a:lnTo>
                  <a:lnTo>
                    <a:pt x="2638" y="345"/>
                  </a:lnTo>
                  <a:lnTo>
                    <a:pt x="2621" y="346"/>
                  </a:lnTo>
                  <a:lnTo>
                    <a:pt x="2621" y="346"/>
                  </a:lnTo>
                  <a:lnTo>
                    <a:pt x="2609" y="346"/>
                  </a:lnTo>
                  <a:lnTo>
                    <a:pt x="2599" y="345"/>
                  </a:lnTo>
                  <a:lnTo>
                    <a:pt x="2590" y="343"/>
                  </a:lnTo>
                  <a:lnTo>
                    <a:pt x="2583" y="341"/>
                  </a:lnTo>
                  <a:lnTo>
                    <a:pt x="2576" y="337"/>
                  </a:lnTo>
                  <a:lnTo>
                    <a:pt x="2570" y="333"/>
                  </a:lnTo>
                  <a:lnTo>
                    <a:pt x="2564" y="328"/>
                  </a:lnTo>
                  <a:lnTo>
                    <a:pt x="2560" y="323"/>
                  </a:lnTo>
                  <a:lnTo>
                    <a:pt x="2556" y="317"/>
                  </a:lnTo>
                  <a:lnTo>
                    <a:pt x="2553" y="311"/>
                  </a:lnTo>
                  <a:lnTo>
                    <a:pt x="2551" y="302"/>
                  </a:lnTo>
                  <a:lnTo>
                    <a:pt x="2549" y="294"/>
                  </a:lnTo>
                  <a:lnTo>
                    <a:pt x="2547" y="275"/>
                  </a:lnTo>
                  <a:lnTo>
                    <a:pt x="2547" y="252"/>
                  </a:lnTo>
                  <a:lnTo>
                    <a:pt x="2547" y="4"/>
                  </a:lnTo>
                  <a:lnTo>
                    <a:pt x="2533" y="4"/>
                  </a:lnTo>
                  <a:lnTo>
                    <a:pt x="2533" y="4"/>
                  </a:lnTo>
                  <a:lnTo>
                    <a:pt x="2513" y="4"/>
                  </a:lnTo>
                  <a:lnTo>
                    <a:pt x="2490" y="6"/>
                  </a:lnTo>
                  <a:lnTo>
                    <a:pt x="2467" y="8"/>
                  </a:lnTo>
                  <a:lnTo>
                    <a:pt x="2454" y="10"/>
                  </a:lnTo>
                  <a:lnTo>
                    <a:pt x="2454" y="263"/>
                  </a:lnTo>
                  <a:lnTo>
                    <a:pt x="2454" y="263"/>
                  </a:lnTo>
                  <a:lnTo>
                    <a:pt x="2454" y="284"/>
                  </a:lnTo>
                  <a:lnTo>
                    <a:pt x="2455" y="302"/>
                  </a:lnTo>
                  <a:lnTo>
                    <a:pt x="2457" y="320"/>
                  </a:lnTo>
                  <a:lnTo>
                    <a:pt x="2459" y="336"/>
                  </a:lnTo>
                  <a:lnTo>
                    <a:pt x="2463" y="351"/>
                  </a:lnTo>
                  <a:lnTo>
                    <a:pt x="2468" y="364"/>
                  </a:lnTo>
                  <a:lnTo>
                    <a:pt x="2475" y="377"/>
                  </a:lnTo>
                  <a:lnTo>
                    <a:pt x="2482" y="387"/>
                  </a:lnTo>
                  <a:lnTo>
                    <a:pt x="2490" y="397"/>
                  </a:lnTo>
                  <a:lnTo>
                    <a:pt x="2500" y="405"/>
                  </a:lnTo>
                  <a:lnTo>
                    <a:pt x="2512" y="412"/>
                  </a:lnTo>
                  <a:lnTo>
                    <a:pt x="2525" y="418"/>
                  </a:lnTo>
                  <a:lnTo>
                    <a:pt x="2540" y="422"/>
                  </a:lnTo>
                  <a:lnTo>
                    <a:pt x="2556" y="425"/>
                  </a:lnTo>
                  <a:lnTo>
                    <a:pt x="2575" y="427"/>
                  </a:lnTo>
                  <a:lnTo>
                    <a:pt x="2595" y="428"/>
                  </a:lnTo>
                  <a:lnTo>
                    <a:pt x="2595" y="428"/>
                  </a:lnTo>
                  <a:lnTo>
                    <a:pt x="2611" y="427"/>
                  </a:lnTo>
                  <a:lnTo>
                    <a:pt x="2626" y="426"/>
                  </a:lnTo>
                  <a:lnTo>
                    <a:pt x="2640" y="425"/>
                  </a:lnTo>
                  <a:lnTo>
                    <a:pt x="2653" y="422"/>
                  </a:lnTo>
                  <a:lnTo>
                    <a:pt x="2677" y="417"/>
                  </a:lnTo>
                  <a:lnTo>
                    <a:pt x="2697" y="411"/>
                  </a:lnTo>
                  <a:lnTo>
                    <a:pt x="2714" y="404"/>
                  </a:lnTo>
                  <a:lnTo>
                    <a:pt x="2725" y="399"/>
                  </a:lnTo>
                  <a:lnTo>
                    <a:pt x="2737" y="394"/>
                  </a:lnTo>
                  <a:lnTo>
                    <a:pt x="2737" y="394"/>
                  </a:lnTo>
                  <a:lnTo>
                    <a:pt x="2743" y="397"/>
                  </a:lnTo>
                  <a:lnTo>
                    <a:pt x="2750" y="400"/>
                  </a:lnTo>
                  <a:lnTo>
                    <a:pt x="2761" y="403"/>
                  </a:lnTo>
                  <a:lnTo>
                    <a:pt x="2773" y="406"/>
                  </a:lnTo>
                  <a:lnTo>
                    <a:pt x="2788" y="409"/>
                  </a:lnTo>
                  <a:lnTo>
                    <a:pt x="2807" y="412"/>
                  </a:lnTo>
                  <a:lnTo>
                    <a:pt x="2828" y="413"/>
                  </a:lnTo>
                  <a:lnTo>
                    <a:pt x="2828" y="10"/>
                  </a:lnTo>
                  <a:lnTo>
                    <a:pt x="2828" y="10"/>
                  </a:lnTo>
                  <a:lnTo>
                    <a:pt x="2796" y="6"/>
                  </a:lnTo>
                  <a:lnTo>
                    <a:pt x="2774" y="5"/>
                  </a:lnTo>
                  <a:lnTo>
                    <a:pt x="2753" y="4"/>
                  </a:lnTo>
                  <a:lnTo>
                    <a:pt x="2735" y="4"/>
                  </a:lnTo>
                  <a:lnTo>
                    <a:pt x="2735" y="317"/>
                  </a:lnTo>
                  <a:close/>
                  <a:moveTo>
                    <a:pt x="2937" y="413"/>
                  </a:moveTo>
                  <a:lnTo>
                    <a:pt x="2937" y="413"/>
                  </a:lnTo>
                  <a:lnTo>
                    <a:pt x="2948" y="415"/>
                  </a:lnTo>
                  <a:lnTo>
                    <a:pt x="2976" y="420"/>
                  </a:lnTo>
                  <a:lnTo>
                    <a:pt x="2997" y="423"/>
                  </a:lnTo>
                  <a:lnTo>
                    <a:pt x="3020" y="425"/>
                  </a:lnTo>
                  <a:lnTo>
                    <a:pt x="3047" y="427"/>
                  </a:lnTo>
                  <a:lnTo>
                    <a:pt x="3075" y="428"/>
                  </a:lnTo>
                  <a:lnTo>
                    <a:pt x="3075" y="428"/>
                  </a:lnTo>
                  <a:lnTo>
                    <a:pt x="3091" y="427"/>
                  </a:lnTo>
                  <a:lnTo>
                    <a:pt x="3105" y="426"/>
                  </a:lnTo>
                  <a:lnTo>
                    <a:pt x="3120" y="425"/>
                  </a:lnTo>
                  <a:lnTo>
                    <a:pt x="3135" y="422"/>
                  </a:lnTo>
                  <a:lnTo>
                    <a:pt x="3150" y="419"/>
                  </a:lnTo>
                  <a:lnTo>
                    <a:pt x="3164" y="414"/>
                  </a:lnTo>
                  <a:lnTo>
                    <a:pt x="3178" y="408"/>
                  </a:lnTo>
                  <a:lnTo>
                    <a:pt x="3191" y="402"/>
                  </a:lnTo>
                  <a:lnTo>
                    <a:pt x="3202" y="394"/>
                  </a:lnTo>
                  <a:lnTo>
                    <a:pt x="3213" y="385"/>
                  </a:lnTo>
                  <a:lnTo>
                    <a:pt x="3223" y="375"/>
                  </a:lnTo>
                  <a:lnTo>
                    <a:pt x="3232" y="363"/>
                  </a:lnTo>
                  <a:lnTo>
                    <a:pt x="3239" y="350"/>
                  </a:lnTo>
                  <a:lnTo>
                    <a:pt x="3244" y="334"/>
                  </a:lnTo>
                  <a:lnTo>
                    <a:pt x="3247" y="318"/>
                  </a:lnTo>
                  <a:lnTo>
                    <a:pt x="3248" y="300"/>
                  </a:lnTo>
                  <a:lnTo>
                    <a:pt x="3248" y="300"/>
                  </a:lnTo>
                  <a:lnTo>
                    <a:pt x="3247" y="288"/>
                  </a:lnTo>
                  <a:lnTo>
                    <a:pt x="3246" y="277"/>
                  </a:lnTo>
                  <a:lnTo>
                    <a:pt x="3243" y="266"/>
                  </a:lnTo>
                  <a:lnTo>
                    <a:pt x="3239" y="256"/>
                  </a:lnTo>
                  <a:lnTo>
                    <a:pt x="3234" y="248"/>
                  </a:lnTo>
                  <a:lnTo>
                    <a:pt x="3228" y="239"/>
                  </a:lnTo>
                  <a:lnTo>
                    <a:pt x="3220" y="231"/>
                  </a:lnTo>
                  <a:lnTo>
                    <a:pt x="3213" y="224"/>
                  </a:lnTo>
                  <a:lnTo>
                    <a:pt x="3204" y="217"/>
                  </a:lnTo>
                  <a:lnTo>
                    <a:pt x="3194" y="211"/>
                  </a:lnTo>
                  <a:lnTo>
                    <a:pt x="3184" y="204"/>
                  </a:lnTo>
                  <a:lnTo>
                    <a:pt x="3171" y="199"/>
                  </a:lnTo>
                  <a:lnTo>
                    <a:pt x="3146" y="187"/>
                  </a:lnTo>
                  <a:lnTo>
                    <a:pt x="3117" y="176"/>
                  </a:lnTo>
                  <a:lnTo>
                    <a:pt x="3117" y="176"/>
                  </a:lnTo>
                  <a:lnTo>
                    <a:pt x="3086" y="164"/>
                  </a:lnTo>
                  <a:lnTo>
                    <a:pt x="3072" y="157"/>
                  </a:lnTo>
                  <a:lnTo>
                    <a:pt x="3060" y="151"/>
                  </a:lnTo>
                  <a:lnTo>
                    <a:pt x="3050" y="144"/>
                  </a:lnTo>
                  <a:lnTo>
                    <a:pt x="3046" y="140"/>
                  </a:lnTo>
                  <a:lnTo>
                    <a:pt x="3043" y="136"/>
                  </a:lnTo>
                  <a:lnTo>
                    <a:pt x="3040" y="132"/>
                  </a:lnTo>
                  <a:lnTo>
                    <a:pt x="3038" y="127"/>
                  </a:lnTo>
                  <a:lnTo>
                    <a:pt x="3037" y="121"/>
                  </a:lnTo>
                  <a:lnTo>
                    <a:pt x="3037" y="116"/>
                  </a:lnTo>
                  <a:lnTo>
                    <a:pt x="3037" y="116"/>
                  </a:lnTo>
                  <a:lnTo>
                    <a:pt x="3037" y="110"/>
                  </a:lnTo>
                  <a:lnTo>
                    <a:pt x="3039" y="104"/>
                  </a:lnTo>
                  <a:lnTo>
                    <a:pt x="3043" y="97"/>
                  </a:lnTo>
                  <a:lnTo>
                    <a:pt x="3049" y="90"/>
                  </a:lnTo>
                  <a:lnTo>
                    <a:pt x="3053" y="86"/>
                  </a:lnTo>
                  <a:lnTo>
                    <a:pt x="3057" y="83"/>
                  </a:lnTo>
                  <a:lnTo>
                    <a:pt x="3063" y="81"/>
                  </a:lnTo>
                  <a:lnTo>
                    <a:pt x="3069" y="78"/>
                  </a:lnTo>
                  <a:lnTo>
                    <a:pt x="3076" y="76"/>
                  </a:lnTo>
                  <a:lnTo>
                    <a:pt x="3084" y="75"/>
                  </a:lnTo>
                  <a:lnTo>
                    <a:pt x="3093" y="74"/>
                  </a:lnTo>
                  <a:lnTo>
                    <a:pt x="3103" y="74"/>
                  </a:lnTo>
                  <a:lnTo>
                    <a:pt x="3103" y="74"/>
                  </a:lnTo>
                  <a:lnTo>
                    <a:pt x="3122" y="75"/>
                  </a:lnTo>
                  <a:lnTo>
                    <a:pt x="3142" y="77"/>
                  </a:lnTo>
                  <a:lnTo>
                    <a:pt x="3159" y="81"/>
                  </a:lnTo>
                  <a:lnTo>
                    <a:pt x="3175" y="85"/>
                  </a:lnTo>
                  <a:lnTo>
                    <a:pt x="3199" y="94"/>
                  </a:lnTo>
                  <a:lnTo>
                    <a:pt x="3208" y="98"/>
                  </a:lnTo>
                  <a:lnTo>
                    <a:pt x="3232" y="30"/>
                  </a:lnTo>
                  <a:lnTo>
                    <a:pt x="3232" y="30"/>
                  </a:lnTo>
                  <a:lnTo>
                    <a:pt x="3213" y="22"/>
                  </a:lnTo>
                  <a:lnTo>
                    <a:pt x="3200" y="16"/>
                  </a:lnTo>
                  <a:lnTo>
                    <a:pt x="3184" y="12"/>
                  </a:lnTo>
                  <a:lnTo>
                    <a:pt x="3165" y="7"/>
                  </a:lnTo>
                  <a:lnTo>
                    <a:pt x="3144" y="4"/>
                  </a:lnTo>
                  <a:lnTo>
                    <a:pt x="3120" y="1"/>
                  </a:lnTo>
                  <a:lnTo>
                    <a:pt x="3095" y="0"/>
                  </a:lnTo>
                  <a:lnTo>
                    <a:pt x="3095" y="0"/>
                  </a:lnTo>
                  <a:lnTo>
                    <a:pt x="3080" y="1"/>
                  </a:lnTo>
                  <a:lnTo>
                    <a:pt x="3066" y="2"/>
                  </a:lnTo>
                  <a:lnTo>
                    <a:pt x="3052" y="4"/>
                  </a:lnTo>
                  <a:lnTo>
                    <a:pt x="3039" y="8"/>
                  </a:lnTo>
                  <a:lnTo>
                    <a:pt x="3025" y="12"/>
                  </a:lnTo>
                  <a:lnTo>
                    <a:pt x="3013" y="17"/>
                  </a:lnTo>
                  <a:lnTo>
                    <a:pt x="3001" y="24"/>
                  </a:lnTo>
                  <a:lnTo>
                    <a:pt x="2990" y="31"/>
                  </a:lnTo>
                  <a:lnTo>
                    <a:pt x="2979" y="39"/>
                  </a:lnTo>
                  <a:lnTo>
                    <a:pt x="2970" y="47"/>
                  </a:lnTo>
                  <a:lnTo>
                    <a:pt x="2962" y="58"/>
                  </a:lnTo>
                  <a:lnTo>
                    <a:pt x="2956" y="69"/>
                  </a:lnTo>
                  <a:lnTo>
                    <a:pt x="2950" y="80"/>
                  </a:lnTo>
                  <a:lnTo>
                    <a:pt x="2946" y="94"/>
                  </a:lnTo>
                  <a:lnTo>
                    <a:pt x="2944" y="107"/>
                  </a:lnTo>
                  <a:lnTo>
                    <a:pt x="2943" y="122"/>
                  </a:lnTo>
                  <a:lnTo>
                    <a:pt x="2943" y="122"/>
                  </a:lnTo>
                  <a:lnTo>
                    <a:pt x="2944" y="137"/>
                  </a:lnTo>
                  <a:lnTo>
                    <a:pt x="2946" y="150"/>
                  </a:lnTo>
                  <a:lnTo>
                    <a:pt x="2950" y="164"/>
                  </a:lnTo>
                  <a:lnTo>
                    <a:pt x="2956" y="175"/>
                  </a:lnTo>
                  <a:lnTo>
                    <a:pt x="2962" y="185"/>
                  </a:lnTo>
                  <a:lnTo>
                    <a:pt x="2970" y="194"/>
                  </a:lnTo>
                  <a:lnTo>
                    <a:pt x="2979" y="203"/>
                  </a:lnTo>
                  <a:lnTo>
                    <a:pt x="2988" y="210"/>
                  </a:lnTo>
                  <a:lnTo>
                    <a:pt x="2999" y="217"/>
                  </a:lnTo>
                  <a:lnTo>
                    <a:pt x="3010" y="223"/>
                  </a:lnTo>
                  <a:lnTo>
                    <a:pt x="3021" y="229"/>
                  </a:lnTo>
                  <a:lnTo>
                    <a:pt x="3032" y="235"/>
                  </a:lnTo>
                  <a:lnTo>
                    <a:pt x="3056" y="243"/>
                  </a:lnTo>
                  <a:lnTo>
                    <a:pt x="3079" y="251"/>
                  </a:lnTo>
                  <a:lnTo>
                    <a:pt x="3079" y="251"/>
                  </a:lnTo>
                  <a:lnTo>
                    <a:pt x="3108" y="261"/>
                  </a:lnTo>
                  <a:lnTo>
                    <a:pt x="3121" y="266"/>
                  </a:lnTo>
                  <a:lnTo>
                    <a:pt x="3133" y="273"/>
                  </a:lnTo>
                  <a:lnTo>
                    <a:pt x="3142" y="280"/>
                  </a:lnTo>
                  <a:lnTo>
                    <a:pt x="3148" y="287"/>
                  </a:lnTo>
                  <a:lnTo>
                    <a:pt x="3151" y="291"/>
                  </a:lnTo>
                  <a:lnTo>
                    <a:pt x="3153" y="296"/>
                  </a:lnTo>
                  <a:lnTo>
                    <a:pt x="3154" y="300"/>
                  </a:lnTo>
                  <a:lnTo>
                    <a:pt x="3154" y="306"/>
                  </a:lnTo>
                  <a:lnTo>
                    <a:pt x="3154" y="306"/>
                  </a:lnTo>
                  <a:lnTo>
                    <a:pt x="3154" y="315"/>
                  </a:lnTo>
                  <a:lnTo>
                    <a:pt x="3151" y="324"/>
                  </a:lnTo>
                  <a:lnTo>
                    <a:pt x="3149" y="328"/>
                  </a:lnTo>
                  <a:lnTo>
                    <a:pt x="3146" y="332"/>
                  </a:lnTo>
                  <a:lnTo>
                    <a:pt x="3143" y="335"/>
                  </a:lnTo>
                  <a:lnTo>
                    <a:pt x="3139" y="340"/>
                  </a:lnTo>
                  <a:lnTo>
                    <a:pt x="3134" y="343"/>
                  </a:lnTo>
                  <a:lnTo>
                    <a:pt x="3127" y="346"/>
                  </a:lnTo>
                  <a:lnTo>
                    <a:pt x="3121" y="348"/>
                  </a:lnTo>
                  <a:lnTo>
                    <a:pt x="3113" y="350"/>
                  </a:lnTo>
                  <a:lnTo>
                    <a:pt x="3104" y="352"/>
                  </a:lnTo>
                  <a:lnTo>
                    <a:pt x="3095" y="353"/>
                  </a:lnTo>
                  <a:lnTo>
                    <a:pt x="3071" y="354"/>
                  </a:lnTo>
                  <a:lnTo>
                    <a:pt x="3071" y="354"/>
                  </a:lnTo>
                  <a:lnTo>
                    <a:pt x="3050" y="354"/>
                  </a:lnTo>
                  <a:lnTo>
                    <a:pt x="3029" y="352"/>
                  </a:lnTo>
                  <a:lnTo>
                    <a:pt x="2992" y="348"/>
                  </a:lnTo>
                  <a:lnTo>
                    <a:pt x="2965" y="344"/>
                  </a:lnTo>
                  <a:lnTo>
                    <a:pt x="2955" y="342"/>
                  </a:lnTo>
                  <a:lnTo>
                    <a:pt x="2937" y="413"/>
                  </a:lnTo>
                  <a:close/>
                  <a:moveTo>
                    <a:pt x="1639" y="80"/>
                  </a:moveTo>
                  <a:lnTo>
                    <a:pt x="1639" y="80"/>
                  </a:lnTo>
                  <a:lnTo>
                    <a:pt x="1653" y="77"/>
                  </a:lnTo>
                  <a:lnTo>
                    <a:pt x="1670" y="75"/>
                  </a:lnTo>
                  <a:lnTo>
                    <a:pt x="1691" y="73"/>
                  </a:lnTo>
                  <a:lnTo>
                    <a:pt x="1712" y="73"/>
                  </a:lnTo>
                  <a:lnTo>
                    <a:pt x="1712" y="73"/>
                  </a:lnTo>
                  <a:lnTo>
                    <a:pt x="1726" y="73"/>
                  </a:lnTo>
                  <a:lnTo>
                    <a:pt x="1737" y="74"/>
                  </a:lnTo>
                  <a:lnTo>
                    <a:pt x="1749" y="77"/>
                  </a:lnTo>
                  <a:lnTo>
                    <a:pt x="1760" y="80"/>
                  </a:lnTo>
                  <a:lnTo>
                    <a:pt x="1771" y="84"/>
                  </a:lnTo>
                  <a:lnTo>
                    <a:pt x="1780" y="90"/>
                  </a:lnTo>
                  <a:lnTo>
                    <a:pt x="1790" y="97"/>
                  </a:lnTo>
                  <a:lnTo>
                    <a:pt x="1798" y="104"/>
                  </a:lnTo>
                  <a:lnTo>
                    <a:pt x="1805" y="113"/>
                  </a:lnTo>
                  <a:lnTo>
                    <a:pt x="1813" y="122"/>
                  </a:lnTo>
                  <a:lnTo>
                    <a:pt x="1819" y="134"/>
                  </a:lnTo>
                  <a:lnTo>
                    <a:pt x="1824" y="147"/>
                  </a:lnTo>
                  <a:lnTo>
                    <a:pt x="1828" y="161"/>
                  </a:lnTo>
                  <a:lnTo>
                    <a:pt x="1831" y="176"/>
                  </a:lnTo>
                  <a:lnTo>
                    <a:pt x="1832" y="192"/>
                  </a:lnTo>
                  <a:lnTo>
                    <a:pt x="1833" y="211"/>
                  </a:lnTo>
                  <a:lnTo>
                    <a:pt x="1833" y="211"/>
                  </a:lnTo>
                  <a:lnTo>
                    <a:pt x="1833" y="228"/>
                  </a:lnTo>
                  <a:lnTo>
                    <a:pt x="1832" y="245"/>
                  </a:lnTo>
                  <a:lnTo>
                    <a:pt x="1830" y="260"/>
                  </a:lnTo>
                  <a:lnTo>
                    <a:pt x="1827" y="275"/>
                  </a:lnTo>
                  <a:lnTo>
                    <a:pt x="1824" y="288"/>
                  </a:lnTo>
                  <a:lnTo>
                    <a:pt x="1820" y="299"/>
                  </a:lnTo>
                  <a:lnTo>
                    <a:pt x="1814" y="311"/>
                  </a:lnTo>
                  <a:lnTo>
                    <a:pt x="1807" y="320"/>
                  </a:lnTo>
                  <a:lnTo>
                    <a:pt x="1799" y="328"/>
                  </a:lnTo>
                  <a:lnTo>
                    <a:pt x="1790" y="335"/>
                  </a:lnTo>
                  <a:lnTo>
                    <a:pt x="1780" y="342"/>
                  </a:lnTo>
                  <a:lnTo>
                    <a:pt x="1768" y="347"/>
                  </a:lnTo>
                  <a:lnTo>
                    <a:pt x="1754" y="350"/>
                  </a:lnTo>
                  <a:lnTo>
                    <a:pt x="1739" y="353"/>
                  </a:lnTo>
                  <a:lnTo>
                    <a:pt x="1723" y="355"/>
                  </a:lnTo>
                  <a:lnTo>
                    <a:pt x="1704" y="355"/>
                  </a:lnTo>
                  <a:lnTo>
                    <a:pt x="1704" y="355"/>
                  </a:lnTo>
                  <a:lnTo>
                    <a:pt x="1681" y="354"/>
                  </a:lnTo>
                  <a:lnTo>
                    <a:pt x="1659" y="353"/>
                  </a:lnTo>
                  <a:lnTo>
                    <a:pt x="1639" y="351"/>
                  </a:lnTo>
                  <a:lnTo>
                    <a:pt x="1639" y="80"/>
                  </a:lnTo>
                  <a:close/>
                  <a:moveTo>
                    <a:pt x="1717" y="0"/>
                  </a:moveTo>
                  <a:lnTo>
                    <a:pt x="1717" y="0"/>
                  </a:lnTo>
                  <a:lnTo>
                    <a:pt x="1696" y="1"/>
                  </a:lnTo>
                  <a:lnTo>
                    <a:pt x="1675" y="2"/>
                  </a:lnTo>
                  <a:lnTo>
                    <a:pt x="1652" y="4"/>
                  </a:lnTo>
                  <a:lnTo>
                    <a:pt x="1629" y="7"/>
                  </a:lnTo>
                  <a:lnTo>
                    <a:pt x="1606" y="10"/>
                  </a:lnTo>
                  <a:lnTo>
                    <a:pt x="1585" y="14"/>
                  </a:lnTo>
                  <a:lnTo>
                    <a:pt x="1564" y="20"/>
                  </a:lnTo>
                  <a:lnTo>
                    <a:pt x="1546" y="26"/>
                  </a:lnTo>
                  <a:lnTo>
                    <a:pt x="1546" y="415"/>
                  </a:lnTo>
                  <a:lnTo>
                    <a:pt x="1546" y="415"/>
                  </a:lnTo>
                  <a:lnTo>
                    <a:pt x="1561" y="418"/>
                  </a:lnTo>
                  <a:lnTo>
                    <a:pt x="1580" y="420"/>
                  </a:lnTo>
                  <a:lnTo>
                    <a:pt x="1619" y="424"/>
                  </a:lnTo>
                  <a:lnTo>
                    <a:pt x="1662" y="427"/>
                  </a:lnTo>
                  <a:lnTo>
                    <a:pt x="1701" y="428"/>
                  </a:lnTo>
                  <a:lnTo>
                    <a:pt x="1701" y="428"/>
                  </a:lnTo>
                  <a:lnTo>
                    <a:pt x="1732" y="427"/>
                  </a:lnTo>
                  <a:lnTo>
                    <a:pt x="1758" y="425"/>
                  </a:lnTo>
                  <a:lnTo>
                    <a:pt x="1784" y="421"/>
                  </a:lnTo>
                  <a:lnTo>
                    <a:pt x="1807" y="415"/>
                  </a:lnTo>
                  <a:lnTo>
                    <a:pt x="1828" y="408"/>
                  </a:lnTo>
                  <a:lnTo>
                    <a:pt x="1847" y="399"/>
                  </a:lnTo>
                  <a:lnTo>
                    <a:pt x="1855" y="394"/>
                  </a:lnTo>
                  <a:lnTo>
                    <a:pt x="1864" y="389"/>
                  </a:lnTo>
                  <a:lnTo>
                    <a:pt x="1872" y="383"/>
                  </a:lnTo>
                  <a:lnTo>
                    <a:pt x="1879" y="377"/>
                  </a:lnTo>
                  <a:lnTo>
                    <a:pt x="1885" y="369"/>
                  </a:lnTo>
                  <a:lnTo>
                    <a:pt x="1891" y="362"/>
                  </a:lnTo>
                  <a:lnTo>
                    <a:pt x="1897" y="355"/>
                  </a:lnTo>
                  <a:lnTo>
                    <a:pt x="1902" y="347"/>
                  </a:lnTo>
                  <a:lnTo>
                    <a:pt x="1907" y="337"/>
                  </a:lnTo>
                  <a:lnTo>
                    <a:pt x="1912" y="329"/>
                  </a:lnTo>
                  <a:lnTo>
                    <a:pt x="1919" y="309"/>
                  </a:lnTo>
                  <a:lnTo>
                    <a:pt x="1924" y="287"/>
                  </a:lnTo>
                  <a:lnTo>
                    <a:pt x="1928" y="264"/>
                  </a:lnTo>
                  <a:lnTo>
                    <a:pt x="1930" y="239"/>
                  </a:lnTo>
                  <a:lnTo>
                    <a:pt x="1931" y="211"/>
                  </a:lnTo>
                  <a:lnTo>
                    <a:pt x="1931" y="211"/>
                  </a:lnTo>
                  <a:lnTo>
                    <a:pt x="1930" y="187"/>
                  </a:lnTo>
                  <a:lnTo>
                    <a:pt x="1927" y="164"/>
                  </a:lnTo>
                  <a:lnTo>
                    <a:pt x="1923" y="143"/>
                  </a:lnTo>
                  <a:lnTo>
                    <a:pt x="1917" y="122"/>
                  </a:lnTo>
                  <a:lnTo>
                    <a:pt x="1909" y="104"/>
                  </a:lnTo>
                  <a:lnTo>
                    <a:pt x="1898" y="86"/>
                  </a:lnTo>
                  <a:lnTo>
                    <a:pt x="1887" y="71"/>
                  </a:lnTo>
                  <a:lnTo>
                    <a:pt x="1874" y="57"/>
                  </a:lnTo>
                  <a:lnTo>
                    <a:pt x="1860" y="43"/>
                  </a:lnTo>
                  <a:lnTo>
                    <a:pt x="1843" y="32"/>
                  </a:lnTo>
                  <a:lnTo>
                    <a:pt x="1826" y="23"/>
                  </a:lnTo>
                  <a:lnTo>
                    <a:pt x="1806" y="14"/>
                  </a:lnTo>
                  <a:lnTo>
                    <a:pt x="1786" y="8"/>
                  </a:lnTo>
                  <a:lnTo>
                    <a:pt x="1764" y="4"/>
                  </a:lnTo>
                  <a:lnTo>
                    <a:pt x="1741" y="1"/>
                  </a:lnTo>
                  <a:lnTo>
                    <a:pt x="1717" y="0"/>
                  </a:lnTo>
                  <a:close/>
                </a:path>
              </a:pathLst>
            </a:custGeom>
            <a:solidFill>
              <a:srgbClr val="005E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35" name="Freeform 34"/>
            <p:cNvSpPr>
              <a:spLocks/>
            </p:cNvSpPr>
            <p:nvPr userDrawn="1"/>
          </p:nvSpPr>
          <p:spPr bwMode="auto">
            <a:xfrm>
              <a:off x="5160" y="3974"/>
              <a:ext cx="76" cy="107"/>
            </a:xfrm>
            <a:custGeom>
              <a:avLst/>
              <a:gdLst>
                <a:gd name="T0" fmla="*/ 0 w 305"/>
                <a:gd name="T1" fmla="*/ 407 h 428"/>
                <a:gd name="T2" fmla="*/ 0 w 305"/>
                <a:gd name="T3" fmla="*/ 407 h 428"/>
                <a:gd name="T4" fmla="*/ 13 w 305"/>
                <a:gd name="T5" fmla="*/ 411 h 428"/>
                <a:gd name="T6" fmla="*/ 47 w 305"/>
                <a:gd name="T7" fmla="*/ 418 h 428"/>
                <a:gd name="T8" fmla="*/ 71 w 305"/>
                <a:gd name="T9" fmla="*/ 421 h 428"/>
                <a:gd name="T10" fmla="*/ 98 w 305"/>
                <a:gd name="T11" fmla="*/ 425 h 428"/>
                <a:gd name="T12" fmla="*/ 129 w 305"/>
                <a:gd name="T13" fmla="*/ 427 h 428"/>
                <a:gd name="T14" fmla="*/ 163 w 305"/>
                <a:gd name="T15" fmla="*/ 428 h 428"/>
                <a:gd name="T16" fmla="*/ 163 w 305"/>
                <a:gd name="T17" fmla="*/ 428 h 428"/>
                <a:gd name="T18" fmla="*/ 197 w 305"/>
                <a:gd name="T19" fmla="*/ 427 h 428"/>
                <a:gd name="T20" fmla="*/ 226 w 305"/>
                <a:gd name="T21" fmla="*/ 426 h 428"/>
                <a:gd name="T22" fmla="*/ 251 w 305"/>
                <a:gd name="T23" fmla="*/ 424 h 428"/>
                <a:gd name="T24" fmla="*/ 270 w 305"/>
                <a:gd name="T25" fmla="*/ 422 h 428"/>
                <a:gd name="T26" fmla="*/ 297 w 305"/>
                <a:gd name="T27" fmla="*/ 419 h 428"/>
                <a:gd name="T28" fmla="*/ 305 w 305"/>
                <a:gd name="T29" fmla="*/ 417 h 428"/>
                <a:gd name="T30" fmla="*/ 305 w 305"/>
                <a:gd name="T31" fmla="*/ 346 h 428"/>
                <a:gd name="T32" fmla="*/ 305 w 305"/>
                <a:gd name="T33" fmla="*/ 346 h 428"/>
                <a:gd name="T34" fmla="*/ 297 w 305"/>
                <a:gd name="T35" fmla="*/ 347 h 428"/>
                <a:gd name="T36" fmla="*/ 272 w 305"/>
                <a:gd name="T37" fmla="*/ 351 h 428"/>
                <a:gd name="T38" fmla="*/ 235 w 305"/>
                <a:gd name="T39" fmla="*/ 354 h 428"/>
                <a:gd name="T40" fmla="*/ 213 w 305"/>
                <a:gd name="T41" fmla="*/ 355 h 428"/>
                <a:gd name="T42" fmla="*/ 188 w 305"/>
                <a:gd name="T43" fmla="*/ 355 h 428"/>
                <a:gd name="T44" fmla="*/ 188 w 305"/>
                <a:gd name="T45" fmla="*/ 355 h 428"/>
                <a:gd name="T46" fmla="*/ 167 w 305"/>
                <a:gd name="T47" fmla="*/ 355 h 428"/>
                <a:gd name="T48" fmla="*/ 149 w 305"/>
                <a:gd name="T49" fmla="*/ 354 h 428"/>
                <a:gd name="T50" fmla="*/ 118 w 305"/>
                <a:gd name="T51" fmla="*/ 351 h 428"/>
                <a:gd name="T52" fmla="*/ 99 w 305"/>
                <a:gd name="T53" fmla="*/ 349 h 428"/>
                <a:gd name="T54" fmla="*/ 92 w 305"/>
                <a:gd name="T55" fmla="*/ 348 h 428"/>
                <a:gd name="T56" fmla="*/ 92 w 305"/>
                <a:gd name="T57" fmla="*/ 247 h 428"/>
                <a:gd name="T58" fmla="*/ 276 w 305"/>
                <a:gd name="T59" fmla="*/ 247 h 428"/>
                <a:gd name="T60" fmla="*/ 276 w 305"/>
                <a:gd name="T61" fmla="*/ 175 h 428"/>
                <a:gd name="T62" fmla="*/ 92 w 305"/>
                <a:gd name="T63" fmla="*/ 175 h 428"/>
                <a:gd name="T64" fmla="*/ 92 w 305"/>
                <a:gd name="T65" fmla="*/ 79 h 428"/>
                <a:gd name="T66" fmla="*/ 92 w 305"/>
                <a:gd name="T67" fmla="*/ 79 h 428"/>
                <a:gd name="T68" fmla="*/ 99 w 305"/>
                <a:gd name="T69" fmla="*/ 78 h 428"/>
                <a:gd name="T70" fmla="*/ 117 w 305"/>
                <a:gd name="T71" fmla="*/ 76 h 428"/>
                <a:gd name="T72" fmla="*/ 145 w 305"/>
                <a:gd name="T73" fmla="*/ 74 h 428"/>
                <a:gd name="T74" fmla="*/ 182 w 305"/>
                <a:gd name="T75" fmla="*/ 73 h 428"/>
                <a:gd name="T76" fmla="*/ 182 w 305"/>
                <a:gd name="T77" fmla="*/ 73 h 428"/>
                <a:gd name="T78" fmla="*/ 205 w 305"/>
                <a:gd name="T79" fmla="*/ 73 h 428"/>
                <a:gd name="T80" fmla="*/ 226 w 305"/>
                <a:gd name="T81" fmla="*/ 74 h 428"/>
                <a:gd name="T82" fmla="*/ 263 w 305"/>
                <a:gd name="T83" fmla="*/ 77 h 428"/>
                <a:gd name="T84" fmla="*/ 289 w 305"/>
                <a:gd name="T85" fmla="*/ 80 h 428"/>
                <a:gd name="T86" fmla="*/ 298 w 305"/>
                <a:gd name="T87" fmla="*/ 82 h 428"/>
                <a:gd name="T88" fmla="*/ 298 w 305"/>
                <a:gd name="T89" fmla="*/ 10 h 428"/>
                <a:gd name="T90" fmla="*/ 298 w 305"/>
                <a:gd name="T91" fmla="*/ 10 h 428"/>
                <a:gd name="T92" fmla="*/ 289 w 305"/>
                <a:gd name="T93" fmla="*/ 9 h 428"/>
                <a:gd name="T94" fmla="*/ 264 w 305"/>
                <a:gd name="T95" fmla="*/ 5 h 428"/>
                <a:gd name="T96" fmla="*/ 224 w 305"/>
                <a:gd name="T97" fmla="*/ 2 h 428"/>
                <a:gd name="T98" fmla="*/ 200 w 305"/>
                <a:gd name="T99" fmla="*/ 1 h 428"/>
                <a:gd name="T100" fmla="*/ 172 w 305"/>
                <a:gd name="T101" fmla="*/ 0 h 428"/>
                <a:gd name="T102" fmla="*/ 172 w 305"/>
                <a:gd name="T103" fmla="*/ 0 h 428"/>
                <a:gd name="T104" fmla="*/ 134 w 305"/>
                <a:gd name="T105" fmla="*/ 1 h 428"/>
                <a:gd name="T106" fmla="*/ 102 w 305"/>
                <a:gd name="T107" fmla="*/ 3 h 428"/>
                <a:gd name="T108" fmla="*/ 72 w 305"/>
                <a:gd name="T109" fmla="*/ 6 h 428"/>
                <a:gd name="T110" fmla="*/ 47 w 305"/>
                <a:gd name="T111" fmla="*/ 9 h 428"/>
                <a:gd name="T112" fmla="*/ 27 w 305"/>
                <a:gd name="T113" fmla="*/ 13 h 428"/>
                <a:gd name="T114" fmla="*/ 13 w 305"/>
                <a:gd name="T115" fmla="*/ 15 h 428"/>
                <a:gd name="T116" fmla="*/ 0 w 305"/>
                <a:gd name="T117" fmla="*/ 19 h 428"/>
                <a:gd name="T118" fmla="*/ 0 w 305"/>
                <a:gd name="T119" fmla="*/ 407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05" h="428">
                  <a:moveTo>
                    <a:pt x="0" y="407"/>
                  </a:moveTo>
                  <a:lnTo>
                    <a:pt x="0" y="407"/>
                  </a:lnTo>
                  <a:lnTo>
                    <a:pt x="13" y="411"/>
                  </a:lnTo>
                  <a:lnTo>
                    <a:pt x="47" y="418"/>
                  </a:lnTo>
                  <a:lnTo>
                    <a:pt x="71" y="421"/>
                  </a:lnTo>
                  <a:lnTo>
                    <a:pt x="98" y="425"/>
                  </a:lnTo>
                  <a:lnTo>
                    <a:pt x="129" y="427"/>
                  </a:lnTo>
                  <a:lnTo>
                    <a:pt x="163" y="428"/>
                  </a:lnTo>
                  <a:lnTo>
                    <a:pt x="163" y="428"/>
                  </a:lnTo>
                  <a:lnTo>
                    <a:pt x="197" y="427"/>
                  </a:lnTo>
                  <a:lnTo>
                    <a:pt x="226" y="426"/>
                  </a:lnTo>
                  <a:lnTo>
                    <a:pt x="251" y="424"/>
                  </a:lnTo>
                  <a:lnTo>
                    <a:pt x="270" y="422"/>
                  </a:lnTo>
                  <a:lnTo>
                    <a:pt x="297" y="419"/>
                  </a:lnTo>
                  <a:lnTo>
                    <a:pt x="305" y="417"/>
                  </a:lnTo>
                  <a:lnTo>
                    <a:pt x="305" y="346"/>
                  </a:lnTo>
                  <a:lnTo>
                    <a:pt x="305" y="346"/>
                  </a:lnTo>
                  <a:lnTo>
                    <a:pt x="297" y="347"/>
                  </a:lnTo>
                  <a:lnTo>
                    <a:pt x="272" y="351"/>
                  </a:lnTo>
                  <a:lnTo>
                    <a:pt x="235" y="354"/>
                  </a:lnTo>
                  <a:lnTo>
                    <a:pt x="213" y="355"/>
                  </a:lnTo>
                  <a:lnTo>
                    <a:pt x="188" y="355"/>
                  </a:lnTo>
                  <a:lnTo>
                    <a:pt x="188" y="355"/>
                  </a:lnTo>
                  <a:lnTo>
                    <a:pt x="167" y="355"/>
                  </a:lnTo>
                  <a:lnTo>
                    <a:pt x="149" y="354"/>
                  </a:lnTo>
                  <a:lnTo>
                    <a:pt x="118" y="351"/>
                  </a:lnTo>
                  <a:lnTo>
                    <a:pt x="99" y="349"/>
                  </a:lnTo>
                  <a:lnTo>
                    <a:pt x="92" y="348"/>
                  </a:lnTo>
                  <a:lnTo>
                    <a:pt x="92" y="247"/>
                  </a:lnTo>
                  <a:lnTo>
                    <a:pt x="276" y="247"/>
                  </a:lnTo>
                  <a:lnTo>
                    <a:pt x="276" y="175"/>
                  </a:lnTo>
                  <a:lnTo>
                    <a:pt x="92" y="175"/>
                  </a:lnTo>
                  <a:lnTo>
                    <a:pt x="92" y="79"/>
                  </a:lnTo>
                  <a:lnTo>
                    <a:pt x="92" y="79"/>
                  </a:lnTo>
                  <a:lnTo>
                    <a:pt x="99" y="78"/>
                  </a:lnTo>
                  <a:lnTo>
                    <a:pt x="117" y="76"/>
                  </a:lnTo>
                  <a:lnTo>
                    <a:pt x="145" y="74"/>
                  </a:lnTo>
                  <a:lnTo>
                    <a:pt x="182" y="73"/>
                  </a:lnTo>
                  <a:lnTo>
                    <a:pt x="182" y="73"/>
                  </a:lnTo>
                  <a:lnTo>
                    <a:pt x="205" y="73"/>
                  </a:lnTo>
                  <a:lnTo>
                    <a:pt x="226" y="74"/>
                  </a:lnTo>
                  <a:lnTo>
                    <a:pt x="263" y="77"/>
                  </a:lnTo>
                  <a:lnTo>
                    <a:pt x="289" y="80"/>
                  </a:lnTo>
                  <a:lnTo>
                    <a:pt x="298" y="82"/>
                  </a:lnTo>
                  <a:lnTo>
                    <a:pt x="298" y="10"/>
                  </a:lnTo>
                  <a:lnTo>
                    <a:pt x="298" y="10"/>
                  </a:lnTo>
                  <a:lnTo>
                    <a:pt x="289" y="9"/>
                  </a:lnTo>
                  <a:lnTo>
                    <a:pt x="264" y="5"/>
                  </a:lnTo>
                  <a:lnTo>
                    <a:pt x="224" y="2"/>
                  </a:lnTo>
                  <a:lnTo>
                    <a:pt x="200" y="1"/>
                  </a:lnTo>
                  <a:lnTo>
                    <a:pt x="172" y="0"/>
                  </a:lnTo>
                  <a:lnTo>
                    <a:pt x="172" y="0"/>
                  </a:lnTo>
                  <a:lnTo>
                    <a:pt x="134" y="1"/>
                  </a:lnTo>
                  <a:lnTo>
                    <a:pt x="102" y="3"/>
                  </a:lnTo>
                  <a:lnTo>
                    <a:pt x="72" y="6"/>
                  </a:lnTo>
                  <a:lnTo>
                    <a:pt x="47" y="9"/>
                  </a:lnTo>
                  <a:lnTo>
                    <a:pt x="27" y="13"/>
                  </a:lnTo>
                  <a:lnTo>
                    <a:pt x="13" y="15"/>
                  </a:lnTo>
                  <a:lnTo>
                    <a:pt x="0" y="19"/>
                  </a:lnTo>
                  <a:lnTo>
                    <a:pt x="0" y="40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36" name="Freeform 35"/>
            <p:cNvSpPr>
              <a:spLocks/>
            </p:cNvSpPr>
            <p:nvPr userDrawn="1"/>
          </p:nvSpPr>
          <p:spPr bwMode="auto">
            <a:xfrm>
              <a:off x="4767" y="3974"/>
              <a:ext cx="124" cy="105"/>
            </a:xfrm>
            <a:custGeom>
              <a:avLst/>
              <a:gdLst>
                <a:gd name="T0" fmla="*/ 255 w 496"/>
                <a:gd name="T1" fmla="*/ 246 h 422"/>
                <a:gd name="T2" fmla="*/ 255 w 496"/>
                <a:gd name="T3" fmla="*/ 246 h 422"/>
                <a:gd name="T4" fmla="*/ 251 w 496"/>
                <a:gd name="T5" fmla="*/ 257 h 422"/>
                <a:gd name="T6" fmla="*/ 248 w 496"/>
                <a:gd name="T7" fmla="*/ 270 h 422"/>
                <a:gd name="T8" fmla="*/ 248 w 496"/>
                <a:gd name="T9" fmla="*/ 270 h 422"/>
                <a:gd name="T10" fmla="*/ 244 w 496"/>
                <a:gd name="T11" fmla="*/ 257 h 422"/>
                <a:gd name="T12" fmla="*/ 241 w 496"/>
                <a:gd name="T13" fmla="*/ 246 h 422"/>
                <a:gd name="T14" fmla="*/ 159 w 496"/>
                <a:gd name="T15" fmla="*/ 39 h 422"/>
                <a:gd name="T16" fmla="*/ 159 w 496"/>
                <a:gd name="T17" fmla="*/ 39 h 422"/>
                <a:gd name="T18" fmla="*/ 153 w 496"/>
                <a:gd name="T19" fmla="*/ 28 h 422"/>
                <a:gd name="T20" fmla="*/ 147 w 496"/>
                <a:gd name="T21" fmla="*/ 19 h 422"/>
                <a:gd name="T22" fmla="*/ 140 w 496"/>
                <a:gd name="T23" fmla="*/ 11 h 422"/>
                <a:gd name="T24" fmla="*/ 132 w 496"/>
                <a:gd name="T25" fmla="*/ 7 h 422"/>
                <a:gd name="T26" fmla="*/ 122 w 496"/>
                <a:gd name="T27" fmla="*/ 3 h 422"/>
                <a:gd name="T28" fmla="*/ 110 w 496"/>
                <a:gd name="T29" fmla="*/ 1 h 422"/>
                <a:gd name="T30" fmla="*/ 98 w 496"/>
                <a:gd name="T31" fmla="*/ 1 h 422"/>
                <a:gd name="T32" fmla="*/ 84 w 496"/>
                <a:gd name="T33" fmla="*/ 0 h 422"/>
                <a:gd name="T34" fmla="*/ 84 w 496"/>
                <a:gd name="T35" fmla="*/ 0 h 422"/>
                <a:gd name="T36" fmla="*/ 58 w 496"/>
                <a:gd name="T37" fmla="*/ 1 h 422"/>
                <a:gd name="T38" fmla="*/ 42 w 496"/>
                <a:gd name="T39" fmla="*/ 2 h 422"/>
                <a:gd name="T40" fmla="*/ 0 w 496"/>
                <a:gd name="T41" fmla="*/ 422 h 422"/>
                <a:gd name="T42" fmla="*/ 93 w 496"/>
                <a:gd name="T43" fmla="*/ 422 h 422"/>
                <a:gd name="T44" fmla="*/ 113 w 496"/>
                <a:gd name="T45" fmla="*/ 140 h 422"/>
                <a:gd name="T46" fmla="*/ 201 w 496"/>
                <a:gd name="T47" fmla="*/ 353 h 422"/>
                <a:gd name="T48" fmla="*/ 201 w 496"/>
                <a:gd name="T49" fmla="*/ 353 h 422"/>
                <a:gd name="T50" fmla="*/ 204 w 496"/>
                <a:gd name="T51" fmla="*/ 359 h 422"/>
                <a:gd name="T52" fmla="*/ 208 w 496"/>
                <a:gd name="T53" fmla="*/ 364 h 422"/>
                <a:gd name="T54" fmla="*/ 213 w 496"/>
                <a:gd name="T55" fmla="*/ 368 h 422"/>
                <a:gd name="T56" fmla="*/ 218 w 496"/>
                <a:gd name="T57" fmla="*/ 371 h 422"/>
                <a:gd name="T58" fmla="*/ 224 w 496"/>
                <a:gd name="T59" fmla="*/ 373 h 422"/>
                <a:gd name="T60" fmla="*/ 231 w 496"/>
                <a:gd name="T61" fmla="*/ 376 h 422"/>
                <a:gd name="T62" fmla="*/ 239 w 496"/>
                <a:gd name="T63" fmla="*/ 377 h 422"/>
                <a:gd name="T64" fmla="*/ 248 w 496"/>
                <a:gd name="T65" fmla="*/ 377 h 422"/>
                <a:gd name="T66" fmla="*/ 248 w 496"/>
                <a:gd name="T67" fmla="*/ 377 h 422"/>
                <a:gd name="T68" fmla="*/ 257 w 496"/>
                <a:gd name="T69" fmla="*/ 377 h 422"/>
                <a:gd name="T70" fmla="*/ 266 w 496"/>
                <a:gd name="T71" fmla="*/ 376 h 422"/>
                <a:gd name="T72" fmla="*/ 273 w 496"/>
                <a:gd name="T73" fmla="*/ 373 h 422"/>
                <a:gd name="T74" fmla="*/ 279 w 496"/>
                <a:gd name="T75" fmla="*/ 371 h 422"/>
                <a:gd name="T76" fmla="*/ 284 w 496"/>
                <a:gd name="T77" fmla="*/ 368 h 422"/>
                <a:gd name="T78" fmla="*/ 288 w 496"/>
                <a:gd name="T79" fmla="*/ 364 h 422"/>
                <a:gd name="T80" fmla="*/ 291 w 496"/>
                <a:gd name="T81" fmla="*/ 359 h 422"/>
                <a:gd name="T82" fmla="*/ 294 w 496"/>
                <a:gd name="T83" fmla="*/ 353 h 422"/>
                <a:gd name="T84" fmla="*/ 382 w 496"/>
                <a:gd name="T85" fmla="*/ 140 h 422"/>
                <a:gd name="T86" fmla="*/ 403 w 496"/>
                <a:gd name="T87" fmla="*/ 422 h 422"/>
                <a:gd name="T88" fmla="*/ 496 w 496"/>
                <a:gd name="T89" fmla="*/ 422 h 422"/>
                <a:gd name="T90" fmla="*/ 454 w 496"/>
                <a:gd name="T91" fmla="*/ 2 h 422"/>
                <a:gd name="T92" fmla="*/ 454 w 496"/>
                <a:gd name="T93" fmla="*/ 2 h 422"/>
                <a:gd name="T94" fmla="*/ 438 w 496"/>
                <a:gd name="T95" fmla="*/ 1 h 422"/>
                <a:gd name="T96" fmla="*/ 412 w 496"/>
                <a:gd name="T97" fmla="*/ 0 h 422"/>
                <a:gd name="T98" fmla="*/ 412 w 496"/>
                <a:gd name="T99" fmla="*/ 0 h 422"/>
                <a:gd name="T100" fmla="*/ 397 w 496"/>
                <a:gd name="T101" fmla="*/ 1 h 422"/>
                <a:gd name="T102" fmla="*/ 385 w 496"/>
                <a:gd name="T103" fmla="*/ 1 h 422"/>
                <a:gd name="T104" fmla="*/ 374 w 496"/>
                <a:gd name="T105" fmla="*/ 3 h 422"/>
                <a:gd name="T106" fmla="*/ 365 w 496"/>
                <a:gd name="T107" fmla="*/ 7 h 422"/>
                <a:gd name="T108" fmla="*/ 356 w 496"/>
                <a:gd name="T109" fmla="*/ 11 h 422"/>
                <a:gd name="T110" fmla="*/ 348 w 496"/>
                <a:gd name="T111" fmla="*/ 19 h 422"/>
                <a:gd name="T112" fmla="*/ 342 w 496"/>
                <a:gd name="T113" fmla="*/ 28 h 422"/>
                <a:gd name="T114" fmla="*/ 337 w 496"/>
                <a:gd name="T115" fmla="*/ 39 h 422"/>
                <a:gd name="T116" fmla="*/ 255 w 496"/>
                <a:gd name="T117" fmla="*/ 246 h 4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96" h="422">
                  <a:moveTo>
                    <a:pt x="255" y="246"/>
                  </a:moveTo>
                  <a:lnTo>
                    <a:pt x="255" y="246"/>
                  </a:lnTo>
                  <a:lnTo>
                    <a:pt x="251" y="257"/>
                  </a:lnTo>
                  <a:lnTo>
                    <a:pt x="248" y="270"/>
                  </a:lnTo>
                  <a:lnTo>
                    <a:pt x="248" y="270"/>
                  </a:lnTo>
                  <a:lnTo>
                    <a:pt x="244" y="257"/>
                  </a:lnTo>
                  <a:lnTo>
                    <a:pt x="241" y="246"/>
                  </a:lnTo>
                  <a:lnTo>
                    <a:pt x="159" y="39"/>
                  </a:lnTo>
                  <a:lnTo>
                    <a:pt x="159" y="39"/>
                  </a:lnTo>
                  <a:lnTo>
                    <a:pt x="153" y="28"/>
                  </a:lnTo>
                  <a:lnTo>
                    <a:pt x="147" y="19"/>
                  </a:lnTo>
                  <a:lnTo>
                    <a:pt x="140" y="11"/>
                  </a:lnTo>
                  <a:lnTo>
                    <a:pt x="132" y="7"/>
                  </a:lnTo>
                  <a:lnTo>
                    <a:pt x="122" y="3"/>
                  </a:lnTo>
                  <a:lnTo>
                    <a:pt x="110" y="1"/>
                  </a:lnTo>
                  <a:lnTo>
                    <a:pt x="98" y="1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58" y="1"/>
                  </a:lnTo>
                  <a:lnTo>
                    <a:pt x="42" y="2"/>
                  </a:lnTo>
                  <a:lnTo>
                    <a:pt x="0" y="422"/>
                  </a:lnTo>
                  <a:lnTo>
                    <a:pt x="93" y="422"/>
                  </a:lnTo>
                  <a:lnTo>
                    <a:pt x="113" y="140"/>
                  </a:lnTo>
                  <a:lnTo>
                    <a:pt x="201" y="353"/>
                  </a:lnTo>
                  <a:lnTo>
                    <a:pt x="201" y="353"/>
                  </a:lnTo>
                  <a:lnTo>
                    <a:pt x="204" y="359"/>
                  </a:lnTo>
                  <a:lnTo>
                    <a:pt x="208" y="364"/>
                  </a:lnTo>
                  <a:lnTo>
                    <a:pt x="213" y="368"/>
                  </a:lnTo>
                  <a:lnTo>
                    <a:pt x="218" y="371"/>
                  </a:lnTo>
                  <a:lnTo>
                    <a:pt x="224" y="373"/>
                  </a:lnTo>
                  <a:lnTo>
                    <a:pt x="231" y="376"/>
                  </a:lnTo>
                  <a:lnTo>
                    <a:pt x="239" y="377"/>
                  </a:lnTo>
                  <a:lnTo>
                    <a:pt x="248" y="377"/>
                  </a:lnTo>
                  <a:lnTo>
                    <a:pt x="248" y="377"/>
                  </a:lnTo>
                  <a:lnTo>
                    <a:pt x="257" y="377"/>
                  </a:lnTo>
                  <a:lnTo>
                    <a:pt x="266" y="376"/>
                  </a:lnTo>
                  <a:lnTo>
                    <a:pt x="273" y="373"/>
                  </a:lnTo>
                  <a:lnTo>
                    <a:pt x="279" y="371"/>
                  </a:lnTo>
                  <a:lnTo>
                    <a:pt x="284" y="368"/>
                  </a:lnTo>
                  <a:lnTo>
                    <a:pt x="288" y="364"/>
                  </a:lnTo>
                  <a:lnTo>
                    <a:pt x="291" y="359"/>
                  </a:lnTo>
                  <a:lnTo>
                    <a:pt x="294" y="353"/>
                  </a:lnTo>
                  <a:lnTo>
                    <a:pt x="382" y="140"/>
                  </a:lnTo>
                  <a:lnTo>
                    <a:pt x="403" y="422"/>
                  </a:lnTo>
                  <a:lnTo>
                    <a:pt x="496" y="422"/>
                  </a:lnTo>
                  <a:lnTo>
                    <a:pt x="454" y="2"/>
                  </a:lnTo>
                  <a:lnTo>
                    <a:pt x="454" y="2"/>
                  </a:lnTo>
                  <a:lnTo>
                    <a:pt x="438" y="1"/>
                  </a:lnTo>
                  <a:lnTo>
                    <a:pt x="412" y="0"/>
                  </a:lnTo>
                  <a:lnTo>
                    <a:pt x="412" y="0"/>
                  </a:lnTo>
                  <a:lnTo>
                    <a:pt x="397" y="1"/>
                  </a:lnTo>
                  <a:lnTo>
                    <a:pt x="385" y="1"/>
                  </a:lnTo>
                  <a:lnTo>
                    <a:pt x="374" y="3"/>
                  </a:lnTo>
                  <a:lnTo>
                    <a:pt x="365" y="7"/>
                  </a:lnTo>
                  <a:lnTo>
                    <a:pt x="356" y="11"/>
                  </a:lnTo>
                  <a:lnTo>
                    <a:pt x="348" y="19"/>
                  </a:lnTo>
                  <a:lnTo>
                    <a:pt x="342" y="28"/>
                  </a:lnTo>
                  <a:lnTo>
                    <a:pt x="337" y="39"/>
                  </a:lnTo>
                  <a:lnTo>
                    <a:pt x="255" y="24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37" name="Freeform 36"/>
            <p:cNvSpPr>
              <a:spLocks/>
            </p:cNvSpPr>
            <p:nvPr userDrawn="1"/>
          </p:nvSpPr>
          <p:spPr bwMode="auto">
            <a:xfrm>
              <a:off x="4671" y="4034"/>
              <a:ext cx="43" cy="29"/>
            </a:xfrm>
            <a:custGeom>
              <a:avLst/>
              <a:gdLst>
                <a:gd name="T0" fmla="*/ 171 w 171"/>
                <a:gd name="T1" fmla="*/ 93 h 116"/>
                <a:gd name="T2" fmla="*/ 171 w 171"/>
                <a:gd name="T3" fmla="*/ 93 h 116"/>
                <a:gd name="T4" fmla="*/ 151 w 171"/>
                <a:gd name="T5" fmla="*/ 99 h 116"/>
                <a:gd name="T6" fmla="*/ 125 w 171"/>
                <a:gd name="T7" fmla="*/ 108 h 116"/>
                <a:gd name="T8" fmla="*/ 110 w 171"/>
                <a:gd name="T9" fmla="*/ 111 h 116"/>
                <a:gd name="T10" fmla="*/ 96 w 171"/>
                <a:gd name="T11" fmla="*/ 114 h 116"/>
                <a:gd name="T12" fmla="*/ 82 w 171"/>
                <a:gd name="T13" fmla="*/ 116 h 116"/>
                <a:gd name="T14" fmla="*/ 67 w 171"/>
                <a:gd name="T15" fmla="*/ 116 h 116"/>
                <a:gd name="T16" fmla="*/ 67 w 171"/>
                <a:gd name="T17" fmla="*/ 116 h 116"/>
                <a:gd name="T18" fmla="*/ 54 w 171"/>
                <a:gd name="T19" fmla="*/ 116 h 116"/>
                <a:gd name="T20" fmla="*/ 41 w 171"/>
                <a:gd name="T21" fmla="*/ 114 h 116"/>
                <a:gd name="T22" fmla="*/ 30 w 171"/>
                <a:gd name="T23" fmla="*/ 110 h 116"/>
                <a:gd name="T24" fmla="*/ 24 w 171"/>
                <a:gd name="T25" fmla="*/ 108 h 116"/>
                <a:gd name="T26" fmla="*/ 19 w 171"/>
                <a:gd name="T27" fmla="*/ 105 h 116"/>
                <a:gd name="T28" fmla="*/ 15 w 171"/>
                <a:gd name="T29" fmla="*/ 101 h 116"/>
                <a:gd name="T30" fmla="*/ 11 w 171"/>
                <a:gd name="T31" fmla="*/ 97 h 116"/>
                <a:gd name="T32" fmla="*/ 8 w 171"/>
                <a:gd name="T33" fmla="*/ 92 h 116"/>
                <a:gd name="T34" fmla="*/ 5 w 171"/>
                <a:gd name="T35" fmla="*/ 87 h 116"/>
                <a:gd name="T36" fmla="*/ 3 w 171"/>
                <a:gd name="T37" fmla="*/ 82 h 116"/>
                <a:gd name="T38" fmla="*/ 2 w 171"/>
                <a:gd name="T39" fmla="*/ 76 h 116"/>
                <a:gd name="T40" fmla="*/ 1 w 171"/>
                <a:gd name="T41" fmla="*/ 69 h 116"/>
                <a:gd name="T42" fmla="*/ 0 w 171"/>
                <a:gd name="T43" fmla="*/ 61 h 116"/>
                <a:gd name="T44" fmla="*/ 0 w 171"/>
                <a:gd name="T45" fmla="*/ 61 h 116"/>
                <a:gd name="T46" fmla="*/ 1 w 171"/>
                <a:gd name="T47" fmla="*/ 49 h 116"/>
                <a:gd name="T48" fmla="*/ 4 w 171"/>
                <a:gd name="T49" fmla="*/ 38 h 116"/>
                <a:gd name="T50" fmla="*/ 6 w 171"/>
                <a:gd name="T51" fmla="*/ 33 h 116"/>
                <a:gd name="T52" fmla="*/ 9 w 171"/>
                <a:gd name="T53" fmla="*/ 27 h 116"/>
                <a:gd name="T54" fmla="*/ 13 w 171"/>
                <a:gd name="T55" fmla="*/ 23 h 116"/>
                <a:gd name="T56" fmla="*/ 16 w 171"/>
                <a:gd name="T57" fmla="*/ 19 h 116"/>
                <a:gd name="T58" fmla="*/ 21 w 171"/>
                <a:gd name="T59" fmla="*/ 16 h 116"/>
                <a:gd name="T60" fmla="*/ 26 w 171"/>
                <a:gd name="T61" fmla="*/ 13 h 116"/>
                <a:gd name="T62" fmla="*/ 33 w 171"/>
                <a:gd name="T63" fmla="*/ 10 h 116"/>
                <a:gd name="T64" fmla="*/ 39 w 171"/>
                <a:gd name="T65" fmla="*/ 8 h 116"/>
                <a:gd name="T66" fmla="*/ 55 w 171"/>
                <a:gd name="T67" fmla="*/ 5 h 116"/>
                <a:gd name="T68" fmla="*/ 72 w 171"/>
                <a:gd name="T69" fmla="*/ 3 h 116"/>
                <a:gd name="T70" fmla="*/ 171 w 171"/>
                <a:gd name="T71" fmla="*/ 0 h 116"/>
                <a:gd name="T72" fmla="*/ 171 w 171"/>
                <a:gd name="T73" fmla="*/ 93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71" h="116">
                  <a:moveTo>
                    <a:pt x="171" y="93"/>
                  </a:moveTo>
                  <a:lnTo>
                    <a:pt x="171" y="93"/>
                  </a:lnTo>
                  <a:lnTo>
                    <a:pt x="151" y="99"/>
                  </a:lnTo>
                  <a:lnTo>
                    <a:pt x="125" y="108"/>
                  </a:lnTo>
                  <a:lnTo>
                    <a:pt x="110" y="111"/>
                  </a:lnTo>
                  <a:lnTo>
                    <a:pt x="96" y="114"/>
                  </a:lnTo>
                  <a:lnTo>
                    <a:pt x="82" y="116"/>
                  </a:lnTo>
                  <a:lnTo>
                    <a:pt x="67" y="116"/>
                  </a:lnTo>
                  <a:lnTo>
                    <a:pt x="67" y="116"/>
                  </a:lnTo>
                  <a:lnTo>
                    <a:pt x="54" y="116"/>
                  </a:lnTo>
                  <a:lnTo>
                    <a:pt x="41" y="114"/>
                  </a:lnTo>
                  <a:lnTo>
                    <a:pt x="30" y="110"/>
                  </a:lnTo>
                  <a:lnTo>
                    <a:pt x="24" y="108"/>
                  </a:lnTo>
                  <a:lnTo>
                    <a:pt x="19" y="105"/>
                  </a:lnTo>
                  <a:lnTo>
                    <a:pt x="15" y="101"/>
                  </a:lnTo>
                  <a:lnTo>
                    <a:pt x="11" y="97"/>
                  </a:lnTo>
                  <a:lnTo>
                    <a:pt x="8" y="92"/>
                  </a:lnTo>
                  <a:lnTo>
                    <a:pt x="5" y="87"/>
                  </a:lnTo>
                  <a:lnTo>
                    <a:pt x="3" y="82"/>
                  </a:lnTo>
                  <a:lnTo>
                    <a:pt x="2" y="76"/>
                  </a:lnTo>
                  <a:lnTo>
                    <a:pt x="1" y="69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1" y="49"/>
                  </a:lnTo>
                  <a:lnTo>
                    <a:pt x="4" y="38"/>
                  </a:lnTo>
                  <a:lnTo>
                    <a:pt x="6" y="33"/>
                  </a:lnTo>
                  <a:lnTo>
                    <a:pt x="9" y="27"/>
                  </a:lnTo>
                  <a:lnTo>
                    <a:pt x="13" y="23"/>
                  </a:lnTo>
                  <a:lnTo>
                    <a:pt x="16" y="19"/>
                  </a:lnTo>
                  <a:lnTo>
                    <a:pt x="21" y="16"/>
                  </a:lnTo>
                  <a:lnTo>
                    <a:pt x="26" y="13"/>
                  </a:lnTo>
                  <a:lnTo>
                    <a:pt x="33" y="10"/>
                  </a:lnTo>
                  <a:lnTo>
                    <a:pt x="39" y="8"/>
                  </a:lnTo>
                  <a:lnTo>
                    <a:pt x="55" y="5"/>
                  </a:lnTo>
                  <a:lnTo>
                    <a:pt x="72" y="3"/>
                  </a:lnTo>
                  <a:lnTo>
                    <a:pt x="171" y="0"/>
                  </a:lnTo>
                  <a:lnTo>
                    <a:pt x="171" y="9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38" name="Freeform 37"/>
            <p:cNvSpPr>
              <a:spLocks/>
            </p:cNvSpPr>
            <p:nvPr userDrawn="1"/>
          </p:nvSpPr>
          <p:spPr bwMode="auto">
            <a:xfrm>
              <a:off x="4649" y="3974"/>
              <a:ext cx="88" cy="107"/>
            </a:xfrm>
            <a:custGeom>
              <a:avLst/>
              <a:gdLst>
                <a:gd name="T0" fmla="*/ 205 w 352"/>
                <a:gd name="T1" fmla="*/ 0 h 428"/>
                <a:gd name="T2" fmla="*/ 147 w 352"/>
                <a:gd name="T3" fmla="*/ 4 h 428"/>
                <a:gd name="T4" fmla="*/ 97 w 352"/>
                <a:gd name="T5" fmla="*/ 12 h 428"/>
                <a:gd name="T6" fmla="*/ 58 w 352"/>
                <a:gd name="T7" fmla="*/ 23 h 428"/>
                <a:gd name="T8" fmla="*/ 33 w 352"/>
                <a:gd name="T9" fmla="*/ 33 h 428"/>
                <a:gd name="T10" fmla="*/ 52 w 352"/>
                <a:gd name="T11" fmla="*/ 102 h 428"/>
                <a:gd name="T12" fmla="*/ 92 w 352"/>
                <a:gd name="T13" fmla="*/ 91 h 428"/>
                <a:gd name="T14" fmla="*/ 133 w 352"/>
                <a:gd name="T15" fmla="*/ 82 h 428"/>
                <a:gd name="T16" fmla="*/ 179 w 352"/>
                <a:gd name="T17" fmla="*/ 79 h 428"/>
                <a:gd name="T18" fmla="*/ 197 w 352"/>
                <a:gd name="T19" fmla="*/ 80 h 428"/>
                <a:gd name="T20" fmla="*/ 221 w 352"/>
                <a:gd name="T21" fmla="*/ 84 h 428"/>
                <a:gd name="T22" fmla="*/ 234 w 352"/>
                <a:gd name="T23" fmla="*/ 90 h 428"/>
                <a:gd name="T24" fmla="*/ 244 w 352"/>
                <a:gd name="T25" fmla="*/ 98 h 428"/>
                <a:gd name="T26" fmla="*/ 251 w 352"/>
                <a:gd name="T27" fmla="*/ 108 h 428"/>
                <a:gd name="T28" fmla="*/ 256 w 352"/>
                <a:gd name="T29" fmla="*/ 120 h 428"/>
                <a:gd name="T30" fmla="*/ 260 w 352"/>
                <a:gd name="T31" fmla="*/ 137 h 428"/>
                <a:gd name="T32" fmla="*/ 260 w 352"/>
                <a:gd name="T33" fmla="*/ 176 h 428"/>
                <a:gd name="T34" fmla="*/ 179 w 352"/>
                <a:gd name="T35" fmla="*/ 176 h 428"/>
                <a:gd name="T36" fmla="*/ 132 w 352"/>
                <a:gd name="T37" fmla="*/ 179 h 428"/>
                <a:gd name="T38" fmla="*/ 93 w 352"/>
                <a:gd name="T39" fmla="*/ 187 h 428"/>
                <a:gd name="T40" fmla="*/ 61 w 352"/>
                <a:gd name="T41" fmla="*/ 200 h 428"/>
                <a:gd name="T42" fmla="*/ 38 w 352"/>
                <a:gd name="T43" fmla="*/ 216 h 428"/>
                <a:gd name="T44" fmla="*/ 20 w 352"/>
                <a:gd name="T45" fmla="*/ 236 h 428"/>
                <a:gd name="T46" fmla="*/ 9 w 352"/>
                <a:gd name="T47" fmla="*/ 257 h 428"/>
                <a:gd name="T48" fmla="*/ 2 w 352"/>
                <a:gd name="T49" fmla="*/ 282 h 428"/>
                <a:gd name="T50" fmla="*/ 0 w 352"/>
                <a:gd name="T51" fmla="*/ 307 h 428"/>
                <a:gd name="T52" fmla="*/ 1 w 352"/>
                <a:gd name="T53" fmla="*/ 323 h 428"/>
                <a:gd name="T54" fmla="*/ 7 w 352"/>
                <a:gd name="T55" fmla="*/ 352 h 428"/>
                <a:gd name="T56" fmla="*/ 19 w 352"/>
                <a:gd name="T57" fmla="*/ 376 h 428"/>
                <a:gd name="T58" fmla="*/ 35 w 352"/>
                <a:gd name="T59" fmla="*/ 394 h 428"/>
                <a:gd name="T60" fmla="*/ 54 w 352"/>
                <a:gd name="T61" fmla="*/ 408 h 428"/>
                <a:gd name="T62" fmla="*/ 77 w 352"/>
                <a:gd name="T63" fmla="*/ 418 h 428"/>
                <a:gd name="T64" fmla="*/ 101 w 352"/>
                <a:gd name="T65" fmla="*/ 424 h 428"/>
                <a:gd name="T66" fmla="*/ 126 w 352"/>
                <a:gd name="T67" fmla="*/ 427 h 428"/>
                <a:gd name="T68" fmla="*/ 138 w 352"/>
                <a:gd name="T69" fmla="*/ 428 h 428"/>
                <a:gd name="T70" fmla="*/ 164 w 352"/>
                <a:gd name="T71" fmla="*/ 426 h 428"/>
                <a:gd name="T72" fmla="*/ 209 w 352"/>
                <a:gd name="T73" fmla="*/ 418 h 428"/>
                <a:gd name="T74" fmla="*/ 241 w 352"/>
                <a:gd name="T75" fmla="*/ 406 h 428"/>
                <a:gd name="T76" fmla="*/ 260 w 352"/>
                <a:gd name="T77" fmla="*/ 397 h 428"/>
                <a:gd name="T78" fmla="*/ 264 w 352"/>
                <a:gd name="T79" fmla="*/ 396 h 428"/>
                <a:gd name="T80" fmla="*/ 270 w 352"/>
                <a:gd name="T81" fmla="*/ 398 h 428"/>
                <a:gd name="T82" fmla="*/ 284 w 352"/>
                <a:gd name="T83" fmla="*/ 404 h 428"/>
                <a:gd name="T84" fmla="*/ 311 w 352"/>
                <a:gd name="T85" fmla="*/ 411 h 428"/>
                <a:gd name="T86" fmla="*/ 352 w 352"/>
                <a:gd name="T87" fmla="*/ 413 h 428"/>
                <a:gd name="T88" fmla="*/ 352 w 352"/>
                <a:gd name="T89" fmla="*/ 122 h 428"/>
                <a:gd name="T90" fmla="*/ 350 w 352"/>
                <a:gd name="T91" fmla="*/ 92 h 428"/>
                <a:gd name="T92" fmla="*/ 343 w 352"/>
                <a:gd name="T93" fmla="*/ 66 h 428"/>
                <a:gd name="T94" fmla="*/ 331 w 352"/>
                <a:gd name="T95" fmla="*/ 45 h 428"/>
                <a:gd name="T96" fmla="*/ 314 w 352"/>
                <a:gd name="T97" fmla="*/ 29 h 428"/>
                <a:gd name="T98" fmla="*/ 293 w 352"/>
                <a:gd name="T99" fmla="*/ 15 h 428"/>
                <a:gd name="T100" fmla="*/ 268 w 352"/>
                <a:gd name="T101" fmla="*/ 7 h 428"/>
                <a:gd name="T102" fmla="*/ 238 w 352"/>
                <a:gd name="T103" fmla="*/ 2 h 428"/>
                <a:gd name="T104" fmla="*/ 205 w 352"/>
                <a:gd name="T105" fmla="*/ 0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52" h="428">
                  <a:moveTo>
                    <a:pt x="205" y="0"/>
                  </a:moveTo>
                  <a:lnTo>
                    <a:pt x="205" y="0"/>
                  </a:lnTo>
                  <a:lnTo>
                    <a:pt x="176" y="1"/>
                  </a:lnTo>
                  <a:lnTo>
                    <a:pt x="147" y="4"/>
                  </a:lnTo>
                  <a:lnTo>
                    <a:pt x="121" y="7"/>
                  </a:lnTo>
                  <a:lnTo>
                    <a:pt x="97" y="12"/>
                  </a:lnTo>
                  <a:lnTo>
                    <a:pt x="77" y="17"/>
                  </a:lnTo>
                  <a:lnTo>
                    <a:pt x="58" y="23"/>
                  </a:lnTo>
                  <a:lnTo>
                    <a:pt x="44" y="28"/>
                  </a:lnTo>
                  <a:lnTo>
                    <a:pt x="33" y="33"/>
                  </a:lnTo>
                  <a:lnTo>
                    <a:pt x="52" y="102"/>
                  </a:lnTo>
                  <a:lnTo>
                    <a:pt x="52" y="102"/>
                  </a:lnTo>
                  <a:lnTo>
                    <a:pt x="63" y="98"/>
                  </a:lnTo>
                  <a:lnTo>
                    <a:pt x="92" y="91"/>
                  </a:lnTo>
                  <a:lnTo>
                    <a:pt x="111" y="86"/>
                  </a:lnTo>
                  <a:lnTo>
                    <a:pt x="133" y="82"/>
                  </a:lnTo>
                  <a:lnTo>
                    <a:pt x="155" y="80"/>
                  </a:lnTo>
                  <a:lnTo>
                    <a:pt x="179" y="79"/>
                  </a:lnTo>
                  <a:lnTo>
                    <a:pt x="179" y="79"/>
                  </a:lnTo>
                  <a:lnTo>
                    <a:pt x="197" y="80"/>
                  </a:lnTo>
                  <a:lnTo>
                    <a:pt x="214" y="82"/>
                  </a:lnTo>
                  <a:lnTo>
                    <a:pt x="221" y="84"/>
                  </a:lnTo>
                  <a:lnTo>
                    <a:pt x="228" y="86"/>
                  </a:lnTo>
                  <a:lnTo>
                    <a:pt x="234" y="90"/>
                  </a:lnTo>
                  <a:lnTo>
                    <a:pt x="239" y="94"/>
                  </a:lnTo>
                  <a:lnTo>
                    <a:pt x="244" y="98"/>
                  </a:lnTo>
                  <a:lnTo>
                    <a:pt x="248" y="102"/>
                  </a:lnTo>
                  <a:lnTo>
                    <a:pt x="251" y="108"/>
                  </a:lnTo>
                  <a:lnTo>
                    <a:pt x="254" y="114"/>
                  </a:lnTo>
                  <a:lnTo>
                    <a:pt x="256" y="120"/>
                  </a:lnTo>
                  <a:lnTo>
                    <a:pt x="258" y="129"/>
                  </a:lnTo>
                  <a:lnTo>
                    <a:pt x="260" y="137"/>
                  </a:lnTo>
                  <a:lnTo>
                    <a:pt x="260" y="146"/>
                  </a:lnTo>
                  <a:lnTo>
                    <a:pt x="260" y="176"/>
                  </a:lnTo>
                  <a:lnTo>
                    <a:pt x="179" y="176"/>
                  </a:lnTo>
                  <a:lnTo>
                    <a:pt x="179" y="176"/>
                  </a:lnTo>
                  <a:lnTo>
                    <a:pt x="154" y="177"/>
                  </a:lnTo>
                  <a:lnTo>
                    <a:pt x="132" y="179"/>
                  </a:lnTo>
                  <a:lnTo>
                    <a:pt x="111" y="182"/>
                  </a:lnTo>
                  <a:lnTo>
                    <a:pt x="93" y="187"/>
                  </a:lnTo>
                  <a:lnTo>
                    <a:pt x="77" y="192"/>
                  </a:lnTo>
                  <a:lnTo>
                    <a:pt x="61" y="200"/>
                  </a:lnTo>
                  <a:lnTo>
                    <a:pt x="49" y="207"/>
                  </a:lnTo>
                  <a:lnTo>
                    <a:pt x="38" y="216"/>
                  </a:lnTo>
                  <a:lnTo>
                    <a:pt x="29" y="225"/>
                  </a:lnTo>
                  <a:lnTo>
                    <a:pt x="20" y="236"/>
                  </a:lnTo>
                  <a:lnTo>
                    <a:pt x="14" y="246"/>
                  </a:lnTo>
                  <a:lnTo>
                    <a:pt x="9" y="257"/>
                  </a:lnTo>
                  <a:lnTo>
                    <a:pt x="5" y="270"/>
                  </a:lnTo>
                  <a:lnTo>
                    <a:pt x="2" y="282"/>
                  </a:lnTo>
                  <a:lnTo>
                    <a:pt x="1" y="294"/>
                  </a:lnTo>
                  <a:lnTo>
                    <a:pt x="0" y="307"/>
                  </a:lnTo>
                  <a:lnTo>
                    <a:pt x="0" y="307"/>
                  </a:lnTo>
                  <a:lnTo>
                    <a:pt x="1" y="323"/>
                  </a:lnTo>
                  <a:lnTo>
                    <a:pt x="3" y="338"/>
                  </a:lnTo>
                  <a:lnTo>
                    <a:pt x="7" y="352"/>
                  </a:lnTo>
                  <a:lnTo>
                    <a:pt x="12" y="364"/>
                  </a:lnTo>
                  <a:lnTo>
                    <a:pt x="19" y="376"/>
                  </a:lnTo>
                  <a:lnTo>
                    <a:pt x="27" y="386"/>
                  </a:lnTo>
                  <a:lnTo>
                    <a:pt x="35" y="394"/>
                  </a:lnTo>
                  <a:lnTo>
                    <a:pt x="45" y="401"/>
                  </a:lnTo>
                  <a:lnTo>
                    <a:pt x="54" y="408"/>
                  </a:lnTo>
                  <a:lnTo>
                    <a:pt x="65" y="414"/>
                  </a:lnTo>
                  <a:lnTo>
                    <a:pt x="77" y="418"/>
                  </a:lnTo>
                  <a:lnTo>
                    <a:pt x="89" y="422"/>
                  </a:lnTo>
                  <a:lnTo>
                    <a:pt x="101" y="424"/>
                  </a:lnTo>
                  <a:lnTo>
                    <a:pt x="113" y="426"/>
                  </a:lnTo>
                  <a:lnTo>
                    <a:pt x="126" y="427"/>
                  </a:lnTo>
                  <a:lnTo>
                    <a:pt x="138" y="428"/>
                  </a:lnTo>
                  <a:lnTo>
                    <a:pt x="138" y="428"/>
                  </a:lnTo>
                  <a:lnTo>
                    <a:pt x="151" y="427"/>
                  </a:lnTo>
                  <a:lnTo>
                    <a:pt x="164" y="426"/>
                  </a:lnTo>
                  <a:lnTo>
                    <a:pt x="189" y="423"/>
                  </a:lnTo>
                  <a:lnTo>
                    <a:pt x="209" y="418"/>
                  </a:lnTo>
                  <a:lnTo>
                    <a:pt x="227" y="412"/>
                  </a:lnTo>
                  <a:lnTo>
                    <a:pt x="241" y="406"/>
                  </a:lnTo>
                  <a:lnTo>
                    <a:pt x="252" y="401"/>
                  </a:lnTo>
                  <a:lnTo>
                    <a:pt x="260" y="397"/>
                  </a:lnTo>
                  <a:lnTo>
                    <a:pt x="264" y="396"/>
                  </a:lnTo>
                  <a:lnTo>
                    <a:pt x="264" y="396"/>
                  </a:lnTo>
                  <a:lnTo>
                    <a:pt x="266" y="397"/>
                  </a:lnTo>
                  <a:lnTo>
                    <a:pt x="270" y="398"/>
                  </a:lnTo>
                  <a:lnTo>
                    <a:pt x="276" y="401"/>
                  </a:lnTo>
                  <a:lnTo>
                    <a:pt x="284" y="404"/>
                  </a:lnTo>
                  <a:lnTo>
                    <a:pt x="295" y="407"/>
                  </a:lnTo>
                  <a:lnTo>
                    <a:pt x="311" y="411"/>
                  </a:lnTo>
                  <a:lnTo>
                    <a:pt x="329" y="412"/>
                  </a:lnTo>
                  <a:lnTo>
                    <a:pt x="352" y="413"/>
                  </a:lnTo>
                  <a:lnTo>
                    <a:pt x="352" y="122"/>
                  </a:lnTo>
                  <a:lnTo>
                    <a:pt x="352" y="122"/>
                  </a:lnTo>
                  <a:lnTo>
                    <a:pt x="352" y="106"/>
                  </a:lnTo>
                  <a:lnTo>
                    <a:pt x="350" y="92"/>
                  </a:lnTo>
                  <a:lnTo>
                    <a:pt x="347" y="78"/>
                  </a:lnTo>
                  <a:lnTo>
                    <a:pt x="343" y="66"/>
                  </a:lnTo>
                  <a:lnTo>
                    <a:pt x="337" y="56"/>
                  </a:lnTo>
                  <a:lnTo>
                    <a:pt x="331" y="45"/>
                  </a:lnTo>
                  <a:lnTo>
                    <a:pt x="323" y="36"/>
                  </a:lnTo>
                  <a:lnTo>
                    <a:pt x="314" y="29"/>
                  </a:lnTo>
                  <a:lnTo>
                    <a:pt x="304" y="22"/>
                  </a:lnTo>
                  <a:lnTo>
                    <a:pt x="293" y="15"/>
                  </a:lnTo>
                  <a:lnTo>
                    <a:pt x="281" y="11"/>
                  </a:lnTo>
                  <a:lnTo>
                    <a:pt x="268" y="7"/>
                  </a:lnTo>
                  <a:lnTo>
                    <a:pt x="253" y="4"/>
                  </a:lnTo>
                  <a:lnTo>
                    <a:pt x="238" y="2"/>
                  </a:lnTo>
                  <a:lnTo>
                    <a:pt x="223" y="1"/>
                  </a:lnTo>
                  <a:lnTo>
                    <a:pt x="205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39" name="Freeform 10"/>
            <p:cNvSpPr>
              <a:spLocks/>
            </p:cNvSpPr>
            <p:nvPr userDrawn="1"/>
          </p:nvSpPr>
          <p:spPr bwMode="auto">
            <a:xfrm>
              <a:off x="4936" y="4034"/>
              <a:ext cx="43" cy="29"/>
            </a:xfrm>
            <a:custGeom>
              <a:avLst/>
              <a:gdLst>
                <a:gd name="T0" fmla="*/ 171 w 171"/>
                <a:gd name="T1" fmla="*/ 93 h 116"/>
                <a:gd name="T2" fmla="*/ 171 w 171"/>
                <a:gd name="T3" fmla="*/ 93 h 116"/>
                <a:gd name="T4" fmla="*/ 152 w 171"/>
                <a:gd name="T5" fmla="*/ 99 h 116"/>
                <a:gd name="T6" fmla="*/ 125 w 171"/>
                <a:gd name="T7" fmla="*/ 108 h 116"/>
                <a:gd name="T8" fmla="*/ 111 w 171"/>
                <a:gd name="T9" fmla="*/ 111 h 116"/>
                <a:gd name="T10" fmla="*/ 95 w 171"/>
                <a:gd name="T11" fmla="*/ 114 h 116"/>
                <a:gd name="T12" fmla="*/ 81 w 171"/>
                <a:gd name="T13" fmla="*/ 116 h 116"/>
                <a:gd name="T14" fmla="*/ 68 w 171"/>
                <a:gd name="T15" fmla="*/ 116 h 116"/>
                <a:gd name="T16" fmla="*/ 68 w 171"/>
                <a:gd name="T17" fmla="*/ 116 h 116"/>
                <a:gd name="T18" fmla="*/ 54 w 171"/>
                <a:gd name="T19" fmla="*/ 116 h 116"/>
                <a:gd name="T20" fmla="*/ 41 w 171"/>
                <a:gd name="T21" fmla="*/ 114 h 116"/>
                <a:gd name="T22" fmla="*/ 29 w 171"/>
                <a:gd name="T23" fmla="*/ 110 h 116"/>
                <a:gd name="T24" fmla="*/ 24 w 171"/>
                <a:gd name="T25" fmla="*/ 108 h 116"/>
                <a:gd name="T26" fmla="*/ 20 w 171"/>
                <a:gd name="T27" fmla="*/ 105 h 116"/>
                <a:gd name="T28" fmla="*/ 16 w 171"/>
                <a:gd name="T29" fmla="*/ 101 h 116"/>
                <a:gd name="T30" fmla="*/ 12 w 171"/>
                <a:gd name="T31" fmla="*/ 97 h 116"/>
                <a:gd name="T32" fmla="*/ 9 w 171"/>
                <a:gd name="T33" fmla="*/ 92 h 116"/>
                <a:gd name="T34" fmla="*/ 6 w 171"/>
                <a:gd name="T35" fmla="*/ 87 h 116"/>
                <a:gd name="T36" fmla="*/ 3 w 171"/>
                <a:gd name="T37" fmla="*/ 82 h 116"/>
                <a:gd name="T38" fmla="*/ 1 w 171"/>
                <a:gd name="T39" fmla="*/ 76 h 116"/>
                <a:gd name="T40" fmla="*/ 0 w 171"/>
                <a:gd name="T41" fmla="*/ 69 h 116"/>
                <a:gd name="T42" fmla="*/ 0 w 171"/>
                <a:gd name="T43" fmla="*/ 61 h 116"/>
                <a:gd name="T44" fmla="*/ 0 w 171"/>
                <a:gd name="T45" fmla="*/ 61 h 116"/>
                <a:gd name="T46" fmla="*/ 1 w 171"/>
                <a:gd name="T47" fmla="*/ 49 h 116"/>
                <a:gd name="T48" fmla="*/ 4 w 171"/>
                <a:gd name="T49" fmla="*/ 38 h 116"/>
                <a:gd name="T50" fmla="*/ 7 w 171"/>
                <a:gd name="T51" fmla="*/ 33 h 116"/>
                <a:gd name="T52" fmla="*/ 10 w 171"/>
                <a:gd name="T53" fmla="*/ 27 h 116"/>
                <a:gd name="T54" fmla="*/ 13 w 171"/>
                <a:gd name="T55" fmla="*/ 23 h 116"/>
                <a:gd name="T56" fmla="*/ 17 w 171"/>
                <a:gd name="T57" fmla="*/ 19 h 116"/>
                <a:gd name="T58" fmla="*/ 22 w 171"/>
                <a:gd name="T59" fmla="*/ 16 h 116"/>
                <a:gd name="T60" fmla="*/ 27 w 171"/>
                <a:gd name="T61" fmla="*/ 13 h 116"/>
                <a:gd name="T62" fmla="*/ 33 w 171"/>
                <a:gd name="T63" fmla="*/ 10 h 116"/>
                <a:gd name="T64" fmla="*/ 39 w 171"/>
                <a:gd name="T65" fmla="*/ 8 h 116"/>
                <a:gd name="T66" fmla="*/ 55 w 171"/>
                <a:gd name="T67" fmla="*/ 5 h 116"/>
                <a:gd name="T68" fmla="*/ 73 w 171"/>
                <a:gd name="T69" fmla="*/ 3 h 116"/>
                <a:gd name="T70" fmla="*/ 171 w 171"/>
                <a:gd name="T71" fmla="*/ 0 h 116"/>
                <a:gd name="T72" fmla="*/ 171 w 171"/>
                <a:gd name="T73" fmla="*/ 93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71" h="116">
                  <a:moveTo>
                    <a:pt x="171" y="93"/>
                  </a:moveTo>
                  <a:lnTo>
                    <a:pt x="171" y="93"/>
                  </a:lnTo>
                  <a:lnTo>
                    <a:pt x="152" y="99"/>
                  </a:lnTo>
                  <a:lnTo>
                    <a:pt x="125" y="108"/>
                  </a:lnTo>
                  <a:lnTo>
                    <a:pt x="111" y="111"/>
                  </a:lnTo>
                  <a:lnTo>
                    <a:pt x="95" y="114"/>
                  </a:lnTo>
                  <a:lnTo>
                    <a:pt x="81" y="116"/>
                  </a:lnTo>
                  <a:lnTo>
                    <a:pt x="68" y="116"/>
                  </a:lnTo>
                  <a:lnTo>
                    <a:pt x="68" y="116"/>
                  </a:lnTo>
                  <a:lnTo>
                    <a:pt x="54" y="116"/>
                  </a:lnTo>
                  <a:lnTo>
                    <a:pt x="41" y="114"/>
                  </a:lnTo>
                  <a:lnTo>
                    <a:pt x="29" y="110"/>
                  </a:lnTo>
                  <a:lnTo>
                    <a:pt x="24" y="108"/>
                  </a:lnTo>
                  <a:lnTo>
                    <a:pt x="20" y="105"/>
                  </a:lnTo>
                  <a:lnTo>
                    <a:pt x="16" y="101"/>
                  </a:lnTo>
                  <a:lnTo>
                    <a:pt x="12" y="97"/>
                  </a:lnTo>
                  <a:lnTo>
                    <a:pt x="9" y="92"/>
                  </a:lnTo>
                  <a:lnTo>
                    <a:pt x="6" y="87"/>
                  </a:lnTo>
                  <a:lnTo>
                    <a:pt x="3" y="82"/>
                  </a:lnTo>
                  <a:lnTo>
                    <a:pt x="1" y="76"/>
                  </a:lnTo>
                  <a:lnTo>
                    <a:pt x="0" y="69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1" y="49"/>
                  </a:lnTo>
                  <a:lnTo>
                    <a:pt x="4" y="38"/>
                  </a:lnTo>
                  <a:lnTo>
                    <a:pt x="7" y="33"/>
                  </a:lnTo>
                  <a:lnTo>
                    <a:pt x="10" y="27"/>
                  </a:lnTo>
                  <a:lnTo>
                    <a:pt x="13" y="23"/>
                  </a:lnTo>
                  <a:lnTo>
                    <a:pt x="17" y="19"/>
                  </a:lnTo>
                  <a:lnTo>
                    <a:pt x="22" y="16"/>
                  </a:lnTo>
                  <a:lnTo>
                    <a:pt x="27" y="13"/>
                  </a:lnTo>
                  <a:lnTo>
                    <a:pt x="33" y="10"/>
                  </a:lnTo>
                  <a:lnTo>
                    <a:pt x="39" y="8"/>
                  </a:lnTo>
                  <a:lnTo>
                    <a:pt x="55" y="5"/>
                  </a:lnTo>
                  <a:lnTo>
                    <a:pt x="73" y="3"/>
                  </a:lnTo>
                  <a:lnTo>
                    <a:pt x="171" y="0"/>
                  </a:lnTo>
                  <a:lnTo>
                    <a:pt x="171" y="9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40" name="Freeform 11"/>
            <p:cNvSpPr>
              <a:spLocks/>
            </p:cNvSpPr>
            <p:nvPr userDrawn="1"/>
          </p:nvSpPr>
          <p:spPr bwMode="auto">
            <a:xfrm>
              <a:off x="4914" y="3974"/>
              <a:ext cx="88" cy="107"/>
            </a:xfrm>
            <a:custGeom>
              <a:avLst/>
              <a:gdLst>
                <a:gd name="T0" fmla="*/ 206 w 353"/>
                <a:gd name="T1" fmla="*/ 0 h 428"/>
                <a:gd name="T2" fmla="*/ 148 w 353"/>
                <a:gd name="T3" fmla="*/ 4 h 428"/>
                <a:gd name="T4" fmla="*/ 98 w 353"/>
                <a:gd name="T5" fmla="*/ 12 h 428"/>
                <a:gd name="T6" fmla="*/ 59 w 353"/>
                <a:gd name="T7" fmla="*/ 23 h 428"/>
                <a:gd name="T8" fmla="*/ 33 w 353"/>
                <a:gd name="T9" fmla="*/ 33 h 428"/>
                <a:gd name="T10" fmla="*/ 53 w 353"/>
                <a:gd name="T11" fmla="*/ 102 h 428"/>
                <a:gd name="T12" fmla="*/ 92 w 353"/>
                <a:gd name="T13" fmla="*/ 91 h 428"/>
                <a:gd name="T14" fmla="*/ 132 w 353"/>
                <a:gd name="T15" fmla="*/ 82 h 428"/>
                <a:gd name="T16" fmla="*/ 178 w 353"/>
                <a:gd name="T17" fmla="*/ 79 h 428"/>
                <a:gd name="T18" fmla="*/ 198 w 353"/>
                <a:gd name="T19" fmla="*/ 80 h 428"/>
                <a:gd name="T20" fmla="*/ 221 w 353"/>
                <a:gd name="T21" fmla="*/ 84 h 428"/>
                <a:gd name="T22" fmla="*/ 233 w 353"/>
                <a:gd name="T23" fmla="*/ 90 h 428"/>
                <a:gd name="T24" fmla="*/ 244 w 353"/>
                <a:gd name="T25" fmla="*/ 98 h 428"/>
                <a:gd name="T26" fmla="*/ 252 w 353"/>
                <a:gd name="T27" fmla="*/ 108 h 428"/>
                <a:gd name="T28" fmla="*/ 257 w 353"/>
                <a:gd name="T29" fmla="*/ 120 h 428"/>
                <a:gd name="T30" fmla="*/ 259 w 353"/>
                <a:gd name="T31" fmla="*/ 137 h 428"/>
                <a:gd name="T32" fmla="*/ 260 w 353"/>
                <a:gd name="T33" fmla="*/ 176 h 428"/>
                <a:gd name="T34" fmla="*/ 178 w 353"/>
                <a:gd name="T35" fmla="*/ 176 h 428"/>
                <a:gd name="T36" fmla="*/ 131 w 353"/>
                <a:gd name="T37" fmla="*/ 179 h 428"/>
                <a:gd name="T38" fmla="*/ 92 w 353"/>
                <a:gd name="T39" fmla="*/ 187 h 428"/>
                <a:gd name="T40" fmla="*/ 62 w 353"/>
                <a:gd name="T41" fmla="*/ 200 h 428"/>
                <a:gd name="T42" fmla="*/ 38 w 353"/>
                <a:gd name="T43" fmla="*/ 216 h 428"/>
                <a:gd name="T44" fmla="*/ 21 w 353"/>
                <a:gd name="T45" fmla="*/ 236 h 428"/>
                <a:gd name="T46" fmla="*/ 9 w 353"/>
                <a:gd name="T47" fmla="*/ 257 h 428"/>
                <a:gd name="T48" fmla="*/ 3 w 353"/>
                <a:gd name="T49" fmla="*/ 282 h 428"/>
                <a:gd name="T50" fmla="*/ 0 w 353"/>
                <a:gd name="T51" fmla="*/ 307 h 428"/>
                <a:gd name="T52" fmla="*/ 2 w 353"/>
                <a:gd name="T53" fmla="*/ 323 h 428"/>
                <a:gd name="T54" fmla="*/ 8 w 353"/>
                <a:gd name="T55" fmla="*/ 352 h 428"/>
                <a:gd name="T56" fmla="*/ 19 w 353"/>
                <a:gd name="T57" fmla="*/ 376 h 428"/>
                <a:gd name="T58" fmla="*/ 35 w 353"/>
                <a:gd name="T59" fmla="*/ 394 h 428"/>
                <a:gd name="T60" fmla="*/ 55 w 353"/>
                <a:gd name="T61" fmla="*/ 408 h 428"/>
                <a:gd name="T62" fmla="*/ 77 w 353"/>
                <a:gd name="T63" fmla="*/ 418 h 428"/>
                <a:gd name="T64" fmla="*/ 101 w 353"/>
                <a:gd name="T65" fmla="*/ 424 h 428"/>
                <a:gd name="T66" fmla="*/ 125 w 353"/>
                <a:gd name="T67" fmla="*/ 427 h 428"/>
                <a:gd name="T68" fmla="*/ 137 w 353"/>
                <a:gd name="T69" fmla="*/ 428 h 428"/>
                <a:gd name="T70" fmla="*/ 165 w 353"/>
                <a:gd name="T71" fmla="*/ 426 h 428"/>
                <a:gd name="T72" fmla="*/ 210 w 353"/>
                <a:gd name="T73" fmla="*/ 418 h 428"/>
                <a:gd name="T74" fmla="*/ 242 w 353"/>
                <a:gd name="T75" fmla="*/ 406 h 428"/>
                <a:gd name="T76" fmla="*/ 260 w 353"/>
                <a:gd name="T77" fmla="*/ 397 h 428"/>
                <a:gd name="T78" fmla="*/ 264 w 353"/>
                <a:gd name="T79" fmla="*/ 396 h 428"/>
                <a:gd name="T80" fmla="*/ 269 w 353"/>
                <a:gd name="T81" fmla="*/ 398 h 428"/>
                <a:gd name="T82" fmla="*/ 283 w 353"/>
                <a:gd name="T83" fmla="*/ 404 h 428"/>
                <a:gd name="T84" fmla="*/ 310 w 353"/>
                <a:gd name="T85" fmla="*/ 411 h 428"/>
                <a:gd name="T86" fmla="*/ 353 w 353"/>
                <a:gd name="T87" fmla="*/ 413 h 428"/>
                <a:gd name="T88" fmla="*/ 353 w 353"/>
                <a:gd name="T89" fmla="*/ 122 h 428"/>
                <a:gd name="T90" fmla="*/ 351 w 353"/>
                <a:gd name="T91" fmla="*/ 92 h 428"/>
                <a:gd name="T92" fmla="*/ 343 w 353"/>
                <a:gd name="T93" fmla="*/ 66 h 428"/>
                <a:gd name="T94" fmla="*/ 330 w 353"/>
                <a:gd name="T95" fmla="*/ 45 h 428"/>
                <a:gd name="T96" fmla="*/ 314 w 353"/>
                <a:gd name="T97" fmla="*/ 29 h 428"/>
                <a:gd name="T98" fmla="*/ 293 w 353"/>
                <a:gd name="T99" fmla="*/ 15 h 428"/>
                <a:gd name="T100" fmla="*/ 268 w 353"/>
                <a:gd name="T101" fmla="*/ 7 h 428"/>
                <a:gd name="T102" fmla="*/ 239 w 353"/>
                <a:gd name="T103" fmla="*/ 2 h 428"/>
                <a:gd name="T104" fmla="*/ 206 w 353"/>
                <a:gd name="T105" fmla="*/ 0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53" h="428">
                  <a:moveTo>
                    <a:pt x="206" y="0"/>
                  </a:moveTo>
                  <a:lnTo>
                    <a:pt x="206" y="0"/>
                  </a:lnTo>
                  <a:lnTo>
                    <a:pt x="175" y="1"/>
                  </a:lnTo>
                  <a:lnTo>
                    <a:pt x="148" y="4"/>
                  </a:lnTo>
                  <a:lnTo>
                    <a:pt x="121" y="7"/>
                  </a:lnTo>
                  <a:lnTo>
                    <a:pt x="98" y="12"/>
                  </a:lnTo>
                  <a:lnTo>
                    <a:pt x="77" y="17"/>
                  </a:lnTo>
                  <a:lnTo>
                    <a:pt x="59" y="23"/>
                  </a:lnTo>
                  <a:lnTo>
                    <a:pt x="44" y="28"/>
                  </a:lnTo>
                  <a:lnTo>
                    <a:pt x="33" y="33"/>
                  </a:lnTo>
                  <a:lnTo>
                    <a:pt x="53" y="102"/>
                  </a:lnTo>
                  <a:lnTo>
                    <a:pt x="53" y="102"/>
                  </a:lnTo>
                  <a:lnTo>
                    <a:pt x="64" y="98"/>
                  </a:lnTo>
                  <a:lnTo>
                    <a:pt x="92" y="91"/>
                  </a:lnTo>
                  <a:lnTo>
                    <a:pt x="111" y="86"/>
                  </a:lnTo>
                  <a:lnTo>
                    <a:pt x="132" y="82"/>
                  </a:lnTo>
                  <a:lnTo>
                    <a:pt x="155" y="80"/>
                  </a:lnTo>
                  <a:lnTo>
                    <a:pt x="178" y="79"/>
                  </a:lnTo>
                  <a:lnTo>
                    <a:pt x="178" y="79"/>
                  </a:lnTo>
                  <a:lnTo>
                    <a:pt x="198" y="80"/>
                  </a:lnTo>
                  <a:lnTo>
                    <a:pt x="214" y="82"/>
                  </a:lnTo>
                  <a:lnTo>
                    <a:pt x="221" y="84"/>
                  </a:lnTo>
                  <a:lnTo>
                    <a:pt x="227" y="86"/>
                  </a:lnTo>
                  <a:lnTo>
                    <a:pt x="233" y="90"/>
                  </a:lnTo>
                  <a:lnTo>
                    <a:pt x="240" y="94"/>
                  </a:lnTo>
                  <a:lnTo>
                    <a:pt x="244" y="98"/>
                  </a:lnTo>
                  <a:lnTo>
                    <a:pt x="248" y="102"/>
                  </a:lnTo>
                  <a:lnTo>
                    <a:pt x="252" y="108"/>
                  </a:lnTo>
                  <a:lnTo>
                    <a:pt x="255" y="114"/>
                  </a:lnTo>
                  <a:lnTo>
                    <a:pt x="257" y="120"/>
                  </a:lnTo>
                  <a:lnTo>
                    <a:pt x="258" y="129"/>
                  </a:lnTo>
                  <a:lnTo>
                    <a:pt x="259" y="137"/>
                  </a:lnTo>
                  <a:lnTo>
                    <a:pt x="260" y="146"/>
                  </a:lnTo>
                  <a:lnTo>
                    <a:pt x="260" y="176"/>
                  </a:lnTo>
                  <a:lnTo>
                    <a:pt x="178" y="176"/>
                  </a:lnTo>
                  <a:lnTo>
                    <a:pt x="178" y="176"/>
                  </a:lnTo>
                  <a:lnTo>
                    <a:pt x="154" y="177"/>
                  </a:lnTo>
                  <a:lnTo>
                    <a:pt x="131" y="179"/>
                  </a:lnTo>
                  <a:lnTo>
                    <a:pt x="111" y="182"/>
                  </a:lnTo>
                  <a:lnTo>
                    <a:pt x="92" y="187"/>
                  </a:lnTo>
                  <a:lnTo>
                    <a:pt x="76" y="192"/>
                  </a:lnTo>
                  <a:lnTo>
                    <a:pt x="62" y="200"/>
                  </a:lnTo>
                  <a:lnTo>
                    <a:pt x="50" y="207"/>
                  </a:lnTo>
                  <a:lnTo>
                    <a:pt x="38" y="216"/>
                  </a:lnTo>
                  <a:lnTo>
                    <a:pt x="28" y="225"/>
                  </a:lnTo>
                  <a:lnTo>
                    <a:pt x="21" y="236"/>
                  </a:lnTo>
                  <a:lnTo>
                    <a:pt x="14" y="246"/>
                  </a:lnTo>
                  <a:lnTo>
                    <a:pt x="9" y="257"/>
                  </a:lnTo>
                  <a:lnTo>
                    <a:pt x="6" y="270"/>
                  </a:lnTo>
                  <a:lnTo>
                    <a:pt x="3" y="282"/>
                  </a:lnTo>
                  <a:lnTo>
                    <a:pt x="0" y="294"/>
                  </a:lnTo>
                  <a:lnTo>
                    <a:pt x="0" y="307"/>
                  </a:lnTo>
                  <a:lnTo>
                    <a:pt x="0" y="307"/>
                  </a:lnTo>
                  <a:lnTo>
                    <a:pt x="2" y="323"/>
                  </a:lnTo>
                  <a:lnTo>
                    <a:pt x="4" y="338"/>
                  </a:lnTo>
                  <a:lnTo>
                    <a:pt x="8" y="352"/>
                  </a:lnTo>
                  <a:lnTo>
                    <a:pt x="13" y="364"/>
                  </a:lnTo>
                  <a:lnTo>
                    <a:pt x="19" y="376"/>
                  </a:lnTo>
                  <a:lnTo>
                    <a:pt x="27" y="386"/>
                  </a:lnTo>
                  <a:lnTo>
                    <a:pt x="35" y="394"/>
                  </a:lnTo>
                  <a:lnTo>
                    <a:pt x="44" y="401"/>
                  </a:lnTo>
                  <a:lnTo>
                    <a:pt x="55" y="408"/>
                  </a:lnTo>
                  <a:lnTo>
                    <a:pt x="66" y="414"/>
                  </a:lnTo>
                  <a:lnTo>
                    <a:pt x="77" y="418"/>
                  </a:lnTo>
                  <a:lnTo>
                    <a:pt x="88" y="422"/>
                  </a:lnTo>
                  <a:lnTo>
                    <a:pt x="101" y="424"/>
                  </a:lnTo>
                  <a:lnTo>
                    <a:pt x="113" y="426"/>
                  </a:lnTo>
                  <a:lnTo>
                    <a:pt x="125" y="427"/>
                  </a:lnTo>
                  <a:lnTo>
                    <a:pt x="137" y="428"/>
                  </a:lnTo>
                  <a:lnTo>
                    <a:pt x="137" y="428"/>
                  </a:lnTo>
                  <a:lnTo>
                    <a:pt x="152" y="427"/>
                  </a:lnTo>
                  <a:lnTo>
                    <a:pt x="165" y="426"/>
                  </a:lnTo>
                  <a:lnTo>
                    <a:pt x="188" y="423"/>
                  </a:lnTo>
                  <a:lnTo>
                    <a:pt x="210" y="418"/>
                  </a:lnTo>
                  <a:lnTo>
                    <a:pt x="227" y="412"/>
                  </a:lnTo>
                  <a:lnTo>
                    <a:pt x="242" y="406"/>
                  </a:lnTo>
                  <a:lnTo>
                    <a:pt x="253" y="401"/>
                  </a:lnTo>
                  <a:lnTo>
                    <a:pt x="260" y="397"/>
                  </a:lnTo>
                  <a:lnTo>
                    <a:pt x="264" y="396"/>
                  </a:lnTo>
                  <a:lnTo>
                    <a:pt x="264" y="396"/>
                  </a:lnTo>
                  <a:lnTo>
                    <a:pt x="266" y="397"/>
                  </a:lnTo>
                  <a:lnTo>
                    <a:pt x="269" y="398"/>
                  </a:lnTo>
                  <a:lnTo>
                    <a:pt x="275" y="401"/>
                  </a:lnTo>
                  <a:lnTo>
                    <a:pt x="283" y="404"/>
                  </a:lnTo>
                  <a:lnTo>
                    <a:pt x="296" y="407"/>
                  </a:lnTo>
                  <a:lnTo>
                    <a:pt x="310" y="411"/>
                  </a:lnTo>
                  <a:lnTo>
                    <a:pt x="329" y="412"/>
                  </a:lnTo>
                  <a:lnTo>
                    <a:pt x="353" y="413"/>
                  </a:lnTo>
                  <a:lnTo>
                    <a:pt x="353" y="122"/>
                  </a:lnTo>
                  <a:lnTo>
                    <a:pt x="353" y="122"/>
                  </a:lnTo>
                  <a:lnTo>
                    <a:pt x="353" y="106"/>
                  </a:lnTo>
                  <a:lnTo>
                    <a:pt x="351" y="92"/>
                  </a:lnTo>
                  <a:lnTo>
                    <a:pt x="348" y="78"/>
                  </a:lnTo>
                  <a:lnTo>
                    <a:pt x="343" y="66"/>
                  </a:lnTo>
                  <a:lnTo>
                    <a:pt x="338" y="56"/>
                  </a:lnTo>
                  <a:lnTo>
                    <a:pt x="330" y="45"/>
                  </a:lnTo>
                  <a:lnTo>
                    <a:pt x="323" y="36"/>
                  </a:lnTo>
                  <a:lnTo>
                    <a:pt x="314" y="29"/>
                  </a:lnTo>
                  <a:lnTo>
                    <a:pt x="304" y="22"/>
                  </a:lnTo>
                  <a:lnTo>
                    <a:pt x="293" y="15"/>
                  </a:lnTo>
                  <a:lnTo>
                    <a:pt x="281" y="11"/>
                  </a:lnTo>
                  <a:lnTo>
                    <a:pt x="268" y="7"/>
                  </a:lnTo>
                  <a:lnTo>
                    <a:pt x="254" y="4"/>
                  </a:lnTo>
                  <a:lnTo>
                    <a:pt x="239" y="2"/>
                  </a:lnTo>
                  <a:lnTo>
                    <a:pt x="222" y="1"/>
                  </a:lnTo>
                  <a:lnTo>
                    <a:pt x="20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41" name="Freeform 12"/>
            <p:cNvSpPr>
              <a:spLocks/>
            </p:cNvSpPr>
            <p:nvPr userDrawn="1"/>
          </p:nvSpPr>
          <p:spPr bwMode="auto">
            <a:xfrm>
              <a:off x="5263" y="3975"/>
              <a:ext cx="93" cy="106"/>
            </a:xfrm>
            <a:custGeom>
              <a:avLst/>
              <a:gdLst>
                <a:gd name="T0" fmla="*/ 281 w 374"/>
                <a:gd name="T1" fmla="*/ 313 h 424"/>
                <a:gd name="T2" fmla="*/ 246 w 374"/>
                <a:gd name="T3" fmla="*/ 327 h 424"/>
                <a:gd name="T4" fmla="*/ 217 w 374"/>
                <a:gd name="T5" fmla="*/ 336 h 424"/>
                <a:gd name="T6" fmla="*/ 184 w 374"/>
                <a:gd name="T7" fmla="*/ 341 h 424"/>
                <a:gd name="T8" fmla="*/ 167 w 374"/>
                <a:gd name="T9" fmla="*/ 342 h 424"/>
                <a:gd name="T10" fmla="*/ 145 w 374"/>
                <a:gd name="T11" fmla="*/ 341 h 424"/>
                <a:gd name="T12" fmla="*/ 129 w 374"/>
                <a:gd name="T13" fmla="*/ 337 h 424"/>
                <a:gd name="T14" fmla="*/ 116 w 374"/>
                <a:gd name="T15" fmla="*/ 329 h 424"/>
                <a:gd name="T16" fmla="*/ 106 w 374"/>
                <a:gd name="T17" fmla="*/ 319 h 424"/>
                <a:gd name="T18" fmla="*/ 99 w 374"/>
                <a:gd name="T19" fmla="*/ 307 h 424"/>
                <a:gd name="T20" fmla="*/ 95 w 374"/>
                <a:gd name="T21" fmla="*/ 290 h 424"/>
                <a:gd name="T22" fmla="*/ 93 w 374"/>
                <a:gd name="T23" fmla="*/ 248 h 424"/>
                <a:gd name="T24" fmla="*/ 79 w 374"/>
                <a:gd name="T25" fmla="*/ 0 h 424"/>
                <a:gd name="T26" fmla="*/ 59 w 374"/>
                <a:gd name="T27" fmla="*/ 0 h 424"/>
                <a:gd name="T28" fmla="*/ 13 w 374"/>
                <a:gd name="T29" fmla="*/ 4 h 424"/>
                <a:gd name="T30" fmla="*/ 0 w 374"/>
                <a:gd name="T31" fmla="*/ 259 h 424"/>
                <a:gd name="T32" fmla="*/ 0 w 374"/>
                <a:gd name="T33" fmla="*/ 280 h 424"/>
                <a:gd name="T34" fmla="*/ 3 w 374"/>
                <a:gd name="T35" fmla="*/ 316 h 424"/>
                <a:gd name="T36" fmla="*/ 9 w 374"/>
                <a:gd name="T37" fmla="*/ 347 h 424"/>
                <a:gd name="T38" fmla="*/ 21 w 374"/>
                <a:gd name="T39" fmla="*/ 373 h 424"/>
                <a:gd name="T40" fmla="*/ 36 w 374"/>
                <a:gd name="T41" fmla="*/ 393 h 424"/>
                <a:gd name="T42" fmla="*/ 58 w 374"/>
                <a:gd name="T43" fmla="*/ 408 h 424"/>
                <a:gd name="T44" fmla="*/ 86 w 374"/>
                <a:gd name="T45" fmla="*/ 418 h 424"/>
                <a:gd name="T46" fmla="*/ 121 w 374"/>
                <a:gd name="T47" fmla="*/ 423 h 424"/>
                <a:gd name="T48" fmla="*/ 141 w 374"/>
                <a:gd name="T49" fmla="*/ 424 h 424"/>
                <a:gd name="T50" fmla="*/ 172 w 374"/>
                <a:gd name="T51" fmla="*/ 422 h 424"/>
                <a:gd name="T52" fmla="*/ 199 w 374"/>
                <a:gd name="T53" fmla="*/ 418 h 424"/>
                <a:gd name="T54" fmla="*/ 243 w 374"/>
                <a:gd name="T55" fmla="*/ 407 h 424"/>
                <a:gd name="T56" fmla="*/ 271 w 374"/>
                <a:gd name="T57" fmla="*/ 395 h 424"/>
                <a:gd name="T58" fmla="*/ 283 w 374"/>
                <a:gd name="T59" fmla="*/ 390 h 424"/>
                <a:gd name="T60" fmla="*/ 296 w 374"/>
                <a:gd name="T61" fmla="*/ 396 h 424"/>
                <a:gd name="T62" fmla="*/ 319 w 374"/>
                <a:gd name="T63" fmla="*/ 402 h 424"/>
                <a:gd name="T64" fmla="*/ 353 w 374"/>
                <a:gd name="T65" fmla="*/ 408 h 424"/>
                <a:gd name="T66" fmla="*/ 374 w 374"/>
                <a:gd name="T67" fmla="*/ 6 h 424"/>
                <a:gd name="T68" fmla="*/ 342 w 374"/>
                <a:gd name="T69" fmla="*/ 2 h 424"/>
                <a:gd name="T70" fmla="*/ 299 w 374"/>
                <a:gd name="T71" fmla="*/ 0 h 424"/>
                <a:gd name="T72" fmla="*/ 281 w 374"/>
                <a:gd name="T73" fmla="*/ 313 h 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74" h="424">
                  <a:moveTo>
                    <a:pt x="281" y="313"/>
                  </a:moveTo>
                  <a:lnTo>
                    <a:pt x="281" y="313"/>
                  </a:lnTo>
                  <a:lnTo>
                    <a:pt x="260" y="322"/>
                  </a:lnTo>
                  <a:lnTo>
                    <a:pt x="246" y="327"/>
                  </a:lnTo>
                  <a:lnTo>
                    <a:pt x="232" y="331"/>
                  </a:lnTo>
                  <a:lnTo>
                    <a:pt x="217" y="336"/>
                  </a:lnTo>
                  <a:lnTo>
                    <a:pt x="200" y="339"/>
                  </a:lnTo>
                  <a:lnTo>
                    <a:pt x="184" y="341"/>
                  </a:lnTo>
                  <a:lnTo>
                    <a:pt x="167" y="342"/>
                  </a:lnTo>
                  <a:lnTo>
                    <a:pt x="167" y="342"/>
                  </a:lnTo>
                  <a:lnTo>
                    <a:pt x="155" y="342"/>
                  </a:lnTo>
                  <a:lnTo>
                    <a:pt x="145" y="341"/>
                  </a:lnTo>
                  <a:lnTo>
                    <a:pt x="136" y="339"/>
                  </a:lnTo>
                  <a:lnTo>
                    <a:pt x="129" y="337"/>
                  </a:lnTo>
                  <a:lnTo>
                    <a:pt x="122" y="333"/>
                  </a:lnTo>
                  <a:lnTo>
                    <a:pt x="116" y="329"/>
                  </a:lnTo>
                  <a:lnTo>
                    <a:pt x="110" y="324"/>
                  </a:lnTo>
                  <a:lnTo>
                    <a:pt x="106" y="319"/>
                  </a:lnTo>
                  <a:lnTo>
                    <a:pt x="102" y="313"/>
                  </a:lnTo>
                  <a:lnTo>
                    <a:pt x="99" y="307"/>
                  </a:lnTo>
                  <a:lnTo>
                    <a:pt x="97" y="298"/>
                  </a:lnTo>
                  <a:lnTo>
                    <a:pt x="95" y="290"/>
                  </a:lnTo>
                  <a:lnTo>
                    <a:pt x="93" y="271"/>
                  </a:lnTo>
                  <a:lnTo>
                    <a:pt x="93" y="248"/>
                  </a:lnTo>
                  <a:lnTo>
                    <a:pt x="93" y="0"/>
                  </a:lnTo>
                  <a:lnTo>
                    <a:pt x="79" y="0"/>
                  </a:lnTo>
                  <a:lnTo>
                    <a:pt x="79" y="0"/>
                  </a:lnTo>
                  <a:lnTo>
                    <a:pt x="59" y="0"/>
                  </a:lnTo>
                  <a:lnTo>
                    <a:pt x="36" y="2"/>
                  </a:lnTo>
                  <a:lnTo>
                    <a:pt x="13" y="4"/>
                  </a:lnTo>
                  <a:lnTo>
                    <a:pt x="0" y="6"/>
                  </a:lnTo>
                  <a:lnTo>
                    <a:pt x="0" y="259"/>
                  </a:lnTo>
                  <a:lnTo>
                    <a:pt x="0" y="259"/>
                  </a:lnTo>
                  <a:lnTo>
                    <a:pt x="0" y="280"/>
                  </a:lnTo>
                  <a:lnTo>
                    <a:pt x="1" y="298"/>
                  </a:lnTo>
                  <a:lnTo>
                    <a:pt x="3" y="316"/>
                  </a:lnTo>
                  <a:lnTo>
                    <a:pt x="5" y="332"/>
                  </a:lnTo>
                  <a:lnTo>
                    <a:pt x="9" y="347"/>
                  </a:lnTo>
                  <a:lnTo>
                    <a:pt x="14" y="360"/>
                  </a:lnTo>
                  <a:lnTo>
                    <a:pt x="21" y="373"/>
                  </a:lnTo>
                  <a:lnTo>
                    <a:pt x="28" y="383"/>
                  </a:lnTo>
                  <a:lnTo>
                    <a:pt x="36" y="393"/>
                  </a:lnTo>
                  <a:lnTo>
                    <a:pt x="46" y="401"/>
                  </a:lnTo>
                  <a:lnTo>
                    <a:pt x="58" y="408"/>
                  </a:lnTo>
                  <a:lnTo>
                    <a:pt x="71" y="414"/>
                  </a:lnTo>
                  <a:lnTo>
                    <a:pt x="86" y="418"/>
                  </a:lnTo>
                  <a:lnTo>
                    <a:pt x="102" y="421"/>
                  </a:lnTo>
                  <a:lnTo>
                    <a:pt x="121" y="423"/>
                  </a:lnTo>
                  <a:lnTo>
                    <a:pt x="141" y="424"/>
                  </a:lnTo>
                  <a:lnTo>
                    <a:pt x="141" y="424"/>
                  </a:lnTo>
                  <a:lnTo>
                    <a:pt x="157" y="423"/>
                  </a:lnTo>
                  <a:lnTo>
                    <a:pt x="172" y="422"/>
                  </a:lnTo>
                  <a:lnTo>
                    <a:pt x="186" y="421"/>
                  </a:lnTo>
                  <a:lnTo>
                    <a:pt x="199" y="418"/>
                  </a:lnTo>
                  <a:lnTo>
                    <a:pt x="223" y="413"/>
                  </a:lnTo>
                  <a:lnTo>
                    <a:pt x="243" y="407"/>
                  </a:lnTo>
                  <a:lnTo>
                    <a:pt x="260" y="400"/>
                  </a:lnTo>
                  <a:lnTo>
                    <a:pt x="271" y="395"/>
                  </a:lnTo>
                  <a:lnTo>
                    <a:pt x="283" y="390"/>
                  </a:lnTo>
                  <a:lnTo>
                    <a:pt x="283" y="390"/>
                  </a:lnTo>
                  <a:lnTo>
                    <a:pt x="289" y="393"/>
                  </a:lnTo>
                  <a:lnTo>
                    <a:pt x="296" y="396"/>
                  </a:lnTo>
                  <a:lnTo>
                    <a:pt x="307" y="399"/>
                  </a:lnTo>
                  <a:lnTo>
                    <a:pt x="319" y="402"/>
                  </a:lnTo>
                  <a:lnTo>
                    <a:pt x="334" y="405"/>
                  </a:lnTo>
                  <a:lnTo>
                    <a:pt x="353" y="408"/>
                  </a:lnTo>
                  <a:lnTo>
                    <a:pt x="374" y="409"/>
                  </a:lnTo>
                  <a:lnTo>
                    <a:pt x="374" y="6"/>
                  </a:lnTo>
                  <a:lnTo>
                    <a:pt x="374" y="6"/>
                  </a:lnTo>
                  <a:lnTo>
                    <a:pt x="342" y="2"/>
                  </a:lnTo>
                  <a:lnTo>
                    <a:pt x="320" y="1"/>
                  </a:lnTo>
                  <a:lnTo>
                    <a:pt x="299" y="0"/>
                  </a:lnTo>
                  <a:lnTo>
                    <a:pt x="281" y="0"/>
                  </a:lnTo>
                  <a:lnTo>
                    <a:pt x="281" y="31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42" name="Freeform 13"/>
            <p:cNvSpPr>
              <a:spLocks/>
            </p:cNvSpPr>
            <p:nvPr userDrawn="1"/>
          </p:nvSpPr>
          <p:spPr bwMode="auto">
            <a:xfrm>
              <a:off x="5383" y="3974"/>
              <a:ext cx="78" cy="107"/>
            </a:xfrm>
            <a:custGeom>
              <a:avLst/>
              <a:gdLst>
                <a:gd name="T0" fmla="*/ 11 w 311"/>
                <a:gd name="T1" fmla="*/ 415 h 428"/>
                <a:gd name="T2" fmla="*/ 83 w 311"/>
                <a:gd name="T3" fmla="*/ 425 h 428"/>
                <a:gd name="T4" fmla="*/ 138 w 311"/>
                <a:gd name="T5" fmla="*/ 428 h 428"/>
                <a:gd name="T6" fmla="*/ 183 w 311"/>
                <a:gd name="T7" fmla="*/ 425 h 428"/>
                <a:gd name="T8" fmla="*/ 227 w 311"/>
                <a:gd name="T9" fmla="*/ 414 h 428"/>
                <a:gd name="T10" fmla="*/ 265 w 311"/>
                <a:gd name="T11" fmla="*/ 394 h 428"/>
                <a:gd name="T12" fmla="*/ 295 w 311"/>
                <a:gd name="T13" fmla="*/ 363 h 428"/>
                <a:gd name="T14" fmla="*/ 310 w 311"/>
                <a:gd name="T15" fmla="*/ 318 h 428"/>
                <a:gd name="T16" fmla="*/ 310 w 311"/>
                <a:gd name="T17" fmla="*/ 288 h 428"/>
                <a:gd name="T18" fmla="*/ 302 w 311"/>
                <a:gd name="T19" fmla="*/ 256 h 428"/>
                <a:gd name="T20" fmla="*/ 283 w 311"/>
                <a:gd name="T21" fmla="*/ 231 h 428"/>
                <a:gd name="T22" fmla="*/ 257 w 311"/>
                <a:gd name="T23" fmla="*/ 211 h 428"/>
                <a:gd name="T24" fmla="*/ 209 w 311"/>
                <a:gd name="T25" fmla="*/ 187 h 428"/>
                <a:gd name="T26" fmla="*/ 149 w 311"/>
                <a:gd name="T27" fmla="*/ 164 h 428"/>
                <a:gd name="T28" fmla="*/ 113 w 311"/>
                <a:gd name="T29" fmla="*/ 144 h 428"/>
                <a:gd name="T30" fmla="*/ 103 w 311"/>
                <a:gd name="T31" fmla="*/ 132 h 428"/>
                <a:gd name="T32" fmla="*/ 100 w 311"/>
                <a:gd name="T33" fmla="*/ 116 h 428"/>
                <a:gd name="T34" fmla="*/ 102 w 311"/>
                <a:gd name="T35" fmla="*/ 104 h 428"/>
                <a:gd name="T36" fmla="*/ 116 w 311"/>
                <a:gd name="T37" fmla="*/ 86 h 428"/>
                <a:gd name="T38" fmla="*/ 132 w 311"/>
                <a:gd name="T39" fmla="*/ 78 h 428"/>
                <a:gd name="T40" fmla="*/ 156 w 311"/>
                <a:gd name="T41" fmla="*/ 74 h 428"/>
                <a:gd name="T42" fmla="*/ 185 w 311"/>
                <a:gd name="T43" fmla="*/ 75 h 428"/>
                <a:gd name="T44" fmla="*/ 238 w 311"/>
                <a:gd name="T45" fmla="*/ 85 h 428"/>
                <a:gd name="T46" fmla="*/ 295 w 311"/>
                <a:gd name="T47" fmla="*/ 30 h 428"/>
                <a:gd name="T48" fmla="*/ 263 w 311"/>
                <a:gd name="T49" fmla="*/ 16 h 428"/>
                <a:gd name="T50" fmla="*/ 207 w 311"/>
                <a:gd name="T51" fmla="*/ 4 h 428"/>
                <a:gd name="T52" fmla="*/ 158 w 311"/>
                <a:gd name="T53" fmla="*/ 0 h 428"/>
                <a:gd name="T54" fmla="*/ 115 w 311"/>
                <a:gd name="T55" fmla="*/ 4 h 428"/>
                <a:gd name="T56" fmla="*/ 76 w 311"/>
                <a:gd name="T57" fmla="*/ 17 h 428"/>
                <a:gd name="T58" fmla="*/ 42 w 311"/>
                <a:gd name="T59" fmla="*/ 39 h 428"/>
                <a:gd name="T60" fmla="*/ 19 w 311"/>
                <a:gd name="T61" fmla="*/ 69 h 428"/>
                <a:gd name="T62" fmla="*/ 7 w 311"/>
                <a:gd name="T63" fmla="*/ 107 h 428"/>
                <a:gd name="T64" fmla="*/ 7 w 311"/>
                <a:gd name="T65" fmla="*/ 137 h 428"/>
                <a:gd name="T66" fmla="*/ 19 w 311"/>
                <a:gd name="T67" fmla="*/ 175 h 428"/>
                <a:gd name="T68" fmla="*/ 42 w 311"/>
                <a:gd name="T69" fmla="*/ 203 h 428"/>
                <a:gd name="T70" fmla="*/ 73 w 311"/>
                <a:gd name="T71" fmla="*/ 223 h 428"/>
                <a:gd name="T72" fmla="*/ 119 w 311"/>
                <a:gd name="T73" fmla="*/ 243 h 428"/>
                <a:gd name="T74" fmla="*/ 171 w 311"/>
                <a:gd name="T75" fmla="*/ 261 h 428"/>
                <a:gd name="T76" fmla="*/ 205 w 311"/>
                <a:gd name="T77" fmla="*/ 280 h 428"/>
                <a:gd name="T78" fmla="*/ 216 w 311"/>
                <a:gd name="T79" fmla="*/ 296 h 428"/>
                <a:gd name="T80" fmla="*/ 217 w 311"/>
                <a:gd name="T81" fmla="*/ 306 h 428"/>
                <a:gd name="T82" fmla="*/ 212 w 311"/>
                <a:gd name="T83" fmla="*/ 328 h 428"/>
                <a:gd name="T84" fmla="*/ 202 w 311"/>
                <a:gd name="T85" fmla="*/ 340 h 428"/>
                <a:gd name="T86" fmla="*/ 184 w 311"/>
                <a:gd name="T87" fmla="*/ 348 h 428"/>
                <a:gd name="T88" fmla="*/ 158 w 311"/>
                <a:gd name="T89" fmla="*/ 353 h 428"/>
                <a:gd name="T90" fmla="*/ 113 w 311"/>
                <a:gd name="T91" fmla="*/ 354 h 428"/>
                <a:gd name="T92" fmla="*/ 28 w 311"/>
                <a:gd name="T93" fmla="*/ 344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11" h="428">
                  <a:moveTo>
                    <a:pt x="0" y="413"/>
                  </a:moveTo>
                  <a:lnTo>
                    <a:pt x="0" y="413"/>
                  </a:lnTo>
                  <a:lnTo>
                    <a:pt x="11" y="415"/>
                  </a:lnTo>
                  <a:lnTo>
                    <a:pt x="39" y="420"/>
                  </a:lnTo>
                  <a:lnTo>
                    <a:pt x="60" y="423"/>
                  </a:lnTo>
                  <a:lnTo>
                    <a:pt x="83" y="425"/>
                  </a:lnTo>
                  <a:lnTo>
                    <a:pt x="110" y="427"/>
                  </a:lnTo>
                  <a:lnTo>
                    <a:pt x="138" y="428"/>
                  </a:lnTo>
                  <a:lnTo>
                    <a:pt x="138" y="428"/>
                  </a:lnTo>
                  <a:lnTo>
                    <a:pt x="154" y="427"/>
                  </a:lnTo>
                  <a:lnTo>
                    <a:pt x="168" y="426"/>
                  </a:lnTo>
                  <a:lnTo>
                    <a:pt x="183" y="425"/>
                  </a:lnTo>
                  <a:lnTo>
                    <a:pt x="198" y="422"/>
                  </a:lnTo>
                  <a:lnTo>
                    <a:pt x="213" y="419"/>
                  </a:lnTo>
                  <a:lnTo>
                    <a:pt x="227" y="414"/>
                  </a:lnTo>
                  <a:lnTo>
                    <a:pt x="241" y="408"/>
                  </a:lnTo>
                  <a:lnTo>
                    <a:pt x="254" y="402"/>
                  </a:lnTo>
                  <a:lnTo>
                    <a:pt x="265" y="394"/>
                  </a:lnTo>
                  <a:lnTo>
                    <a:pt x="276" y="385"/>
                  </a:lnTo>
                  <a:lnTo>
                    <a:pt x="286" y="375"/>
                  </a:lnTo>
                  <a:lnTo>
                    <a:pt x="295" y="363"/>
                  </a:lnTo>
                  <a:lnTo>
                    <a:pt x="302" y="350"/>
                  </a:lnTo>
                  <a:lnTo>
                    <a:pt x="307" y="334"/>
                  </a:lnTo>
                  <a:lnTo>
                    <a:pt x="310" y="318"/>
                  </a:lnTo>
                  <a:lnTo>
                    <a:pt x="311" y="300"/>
                  </a:lnTo>
                  <a:lnTo>
                    <a:pt x="311" y="300"/>
                  </a:lnTo>
                  <a:lnTo>
                    <a:pt x="310" y="288"/>
                  </a:lnTo>
                  <a:lnTo>
                    <a:pt x="309" y="277"/>
                  </a:lnTo>
                  <a:lnTo>
                    <a:pt x="306" y="266"/>
                  </a:lnTo>
                  <a:lnTo>
                    <a:pt x="302" y="256"/>
                  </a:lnTo>
                  <a:lnTo>
                    <a:pt x="297" y="248"/>
                  </a:lnTo>
                  <a:lnTo>
                    <a:pt x="291" y="239"/>
                  </a:lnTo>
                  <a:lnTo>
                    <a:pt x="283" y="231"/>
                  </a:lnTo>
                  <a:lnTo>
                    <a:pt x="276" y="224"/>
                  </a:lnTo>
                  <a:lnTo>
                    <a:pt x="267" y="217"/>
                  </a:lnTo>
                  <a:lnTo>
                    <a:pt x="257" y="211"/>
                  </a:lnTo>
                  <a:lnTo>
                    <a:pt x="247" y="204"/>
                  </a:lnTo>
                  <a:lnTo>
                    <a:pt x="234" y="199"/>
                  </a:lnTo>
                  <a:lnTo>
                    <a:pt x="209" y="187"/>
                  </a:lnTo>
                  <a:lnTo>
                    <a:pt x="180" y="176"/>
                  </a:lnTo>
                  <a:lnTo>
                    <a:pt x="180" y="176"/>
                  </a:lnTo>
                  <a:lnTo>
                    <a:pt x="149" y="164"/>
                  </a:lnTo>
                  <a:lnTo>
                    <a:pt x="135" y="157"/>
                  </a:lnTo>
                  <a:lnTo>
                    <a:pt x="123" y="151"/>
                  </a:lnTo>
                  <a:lnTo>
                    <a:pt x="113" y="144"/>
                  </a:lnTo>
                  <a:lnTo>
                    <a:pt x="109" y="140"/>
                  </a:lnTo>
                  <a:lnTo>
                    <a:pt x="106" y="136"/>
                  </a:lnTo>
                  <a:lnTo>
                    <a:pt x="103" y="132"/>
                  </a:lnTo>
                  <a:lnTo>
                    <a:pt x="101" y="127"/>
                  </a:lnTo>
                  <a:lnTo>
                    <a:pt x="100" y="121"/>
                  </a:lnTo>
                  <a:lnTo>
                    <a:pt x="100" y="116"/>
                  </a:lnTo>
                  <a:lnTo>
                    <a:pt x="100" y="116"/>
                  </a:lnTo>
                  <a:lnTo>
                    <a:pt x="100" y="110"/>
                  </a:lnTo>
                  <a:lnTo>
                    <a:pt x="102" y="104"/>
                  </a:lnTo>
                  <a:lnTo>
                    <a:pt x="106" y="97"/>
                  </a:lnTo>
                  <a:lnTo>
                    <a:pt x="112" y="90"/>
                  </a:lnTo>
                  <a:lnTo>
                    <a:pt x="116" y="86"/>
                  </a:lnTo>
                  <a:lnTo>
                    <a:pt x="120" y="83"/>
                  </a:lnTo>
                  <a:lnTo>
                    <a:pt x="126" y="81"/>
                  </a:lnTo>
                  <a:lnTo>
                    <a:pt x="132" y="78"/>
                  </a:lnTo>
                  <a:lnTo>
                    <a:pt x="139" y="76"/>
                  </a:lnTo>
                  <a:lnTo>
                    <a:pt x="147" y="75"/>
                  </a:lnTo>
                  <a:lnTo>
                    <a:pt x="156" y="74"/>
                  </a:lnTo>
                  <a:lnTo>
                    <a:pt x="166" y="74"/>
                  </a:lnTo>
                  <a:lnTo>
                    <a:pt x="166" y="74"/>
                  </a:lnTo>
                  <a:lnTo>
                    <a:pt x="185" y="75"/>
                  </a:lnTo>
                  <a:lnTo>
                    <a:pt x="205" y="77"/>
                  </a:lnTo>
                  <a:lnTo>
                    <a:pt x="222" y="81"/>
                  </a:lnTo>
                  <a:lnTo>
                    <a:pt x="238" y="85"/>
                  </a:lnTo>
                  <a:lnTo>
                    <a:pt x="262" y="94"/>
                  </a:lnTo>
                  <a:lnTo>
                    <a:pt x="271" y="98"/>
                  </a:lnTo>
                  <a:lnTo>
                    <a:pt x="295" y="30"/>
                  </a:lnTo>
                  <a:lnTo>
                    <a:pt x="295" y="30"/>
                  </a:lnTo>
                  <a:lnTo>
                    <a:pt x="276" y="22"/>
                  </a:lnTo>
                  <a:lnTo>
                    <a:pt x="263" y="16"/>
                  </a:lnTo>
                  <a:lnTo>
                    <a:pt x="247" y="12"/>
                  </a:lnTo>
                  <a:lnTo>
                    <a:pt x="228" y="7"/>
                  </a:lnTo>
                  <a:lnTo>
                    <a:pt x="207" y="4"/>
                  </a:lnTo>
                  <a:lnTo>
                    <a:pt x="183" y="1"/>
                  </a:lnTo>
                  <a:lnTo>
                    <a:pt x="158" y="0"/>
                  </a:lnTo>
                  <a:lnTo>
                    <a:pt x="158" y="0"/>
                  </a:lnTo>
                  <a:lnTo>
                    <a:pt x="143" y="1"/>
                  </a:lnTo>
                  <a:lnTo>
                    <a:pt x="129" y="2"/>
                  </a:lnTo>
                  <a:lnTo>
                    <a:pt x="115" y="4"/>
                  </a:lnTo>
                  <a:lnTo>
                    <a:pt x="102" y="8"/>
                  </a:lnTo>
                  <a:lnTo>
                    <a:pt x="88" y="12"/>
                  </a:lnTo>
                  <a:lnTo>
                    <a:pt x="76" y="17"/>
                  </a:lnTo>
                  <a:lnTo>
                    <a:pt x="64" y="24"/>
                  </a:lnTo>
                  <a:lnTo>
                    <a:pt x="53" y="31"/>
                  </a:lnTo>
                  <a:lnTo>
                    <a:pt x="42" y="39"/>
                  </a:lnTo>
                  <a:lnTo>
                    <a:pt x="33" y="47"/>
                  </a:lnTo>
                  <a:lnTo>
                    <a:pt x="25" y="58"/>
                  </a:lnTo>
                  <a:lnTo>
                    <a:pt x="19" y="69"/>
                  </a:lnTo>
                  <a:lnTo>
                    <a:pt x="13" y="80"/>
                  </a:lnTo>
                  <a:lnTo>
                    <a:pt x="9" y="94"/>
                  </a:lnTo>
                  <a:lnTo>
                    <a:pt x="7" y="107"/>
                  </a:lnTo>
                  <a:lnTo>
                    <a:pt x="6" y="122"/>
                  </a:lnTo>
                  <a:lnTo>
                    <a:pt x="6" y="122"/>
                  </a:lnTo>
                  <a:lnTo>
                    <a:pt x="7" y="137"/>
                  </a:lnTo>
                  <a:lnTo>
                    <a:pt x="9" y="150"/>
                  </a:lnTo>
                  <a:lnTo>
                    <a:pt x="13" y="164"/>
                  </a:lnTo>
                  <a:lnTo>
                    <a:pt x="19" y="175"/>
                  </a:lnTo>
                  <a:lnTo>
                    <a:pt x="25" y="185"/>
                  </a:lnTo>
                  <a:lnTo>
                    <a:pt x="33" y="194"/>
                  </a:lnTo>
                  <a:lnTo>
                    <a:pt x="42" y="203"/>
                  </a:lnTo>
                  <a:lnTo>
                    <a:pt x="51" y="210"/>
                  </a:lnTo>
                  <a:lnTo>
                    <a:pt x="62" y="217"/>
                  </a:lnTo>
                  <a:lnTo>
                    <a:pt x="73" y="223"/>
                  </a:lnTo>
                  <a:lnTo>
                    <a:pt x="84" y="229"/>
                  </a:lnTo>
                  <a:lnTo>
                    <a:pt x="95" y="235"/>
                  </a:lnTo>
                  <a:lnTo>
                    <a:pt x="119" y="243"/>
                  </a:lnTo>
                  <a:lnTo>
                    <a:pt x="142" y="251"/>
                  </a:lnTo>
                  <a:lnTo>
                    <a:pt x="142" y="251"/>
                  </a:lnTo>
                  <a:lnTo>
                    <a:pt x="171" y="261"/>
                  </a:lnTo>
                  <a:lnTo>
                    <a:pt x="184" y="266"/>
                  </a:lnTo>
                  <a:lnTo>
                    <a:pt x="196" y="273"/>
                  </a:lnTo>
                  <a:lnTo>
                    <a:pt x="205" y="280"/>
                  </a:lnTo>
                  <a:lnTo>
                    <a:pt x="211" y="287"/>
                  </a:lnTo>
                  <a:lnTo>
                    <a:pt x="214" y="291"/>
                  </a:lnTo>
                  <a:lnTo>
                    <a:pt x="216" y="296"/>
                  </a:lnTo>
                  <a:lnTo>
                    <a:pt x="217" y="300"/>
                  </a:lnTo>
                  <a:lnTo>
                    <a:pt x="217" y="306"/>
                  </a:lnTo>
                  <a:lnTo>
                    <a:pt x="217" y="306"/>
                  </a:lnTo>
                  <a:lnTo>
                    <a:pt x="217" y="315"/>
                  </a:lnTo>
                  <a:lnTo>
                    <a:pt x="214" y="324"/>
                  </a:lnTo>
                  <a:lnTo>
                    <a:pt x="212" y="328"/>
                  </a:lnTo>
                  <a:lnTo>
                    <a:pt x="209" y="332"/>
                  </a:lnTo>
                  <a:lnTo>
                    <a:pt x="206" y="335"/>
                  </a:lnTo>
                  <a:lnTo>
                    <a:pt x="202" y="340"/>
                  </a:lnTo>
                  <a:lnTo>
                    <a:pt x="197" y="343"/>
                  </a:lnTo>
                  <a:lnTo>
                    <a:pt x="190" y="346"/>
                  </a:lnTo>
                  <a:lnTo>
                    <a:pt x="184" y="348"/>
                  </a:lnTo>
                  <a:lnTo>
                    <a:pt x="176" y="350"/>
                  </a:lnTo>
                  <a:lnTo>
                    <a:pt x="167" y="352"/>
                  </a:lnTo>
                  <a:lnTo>
                    <a:pt x="158" y="353"/>
                  </a:lnTo>
                  <a:lnTo>
                    <a:pt x="134" y="354"/>
                  </a:lnTo>
                  <a:lnTo>
                    <a:pt x="134" y="354"/>
                  </a:lnTo>
                  <a:lnTo>
                    <a:pt x="113" y="354"/>
                  </a:lnTo>
                  <a:lnTo>
                    <a:pt x="92" y="352"/>
                  </a:lnTo>
                  <a:lnTo>
                    <a:pt x="55" y="348"/>
                  </a:lnTo>
                  <a:lnTo>
                    <a:pt x="28" y="344"/>
                  </a:lnTo>
                  <a:lnTo>
                    <a:pt x="18" y="342"/>
                  </a:lnTo>
                  <a:lnTo>
                    <a:pt x="0" y="41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43" name="Freeform 14"/>
            <p:cNvSpPr>
              <a:spLocks/>
            </p:cNvSpPr>
            <p:nvPr userDrawn="1"/>
          </p:nvSpPr>
          <p:spPr bwMode="auto">
            <a:xfrm>
              <a:off x="5059" y="3992"/>
              <a:ext cx="48" cy="71"/>
            </a:xfrm>
            <a:custGeom>
              <a:avLst/>
              <a:gdLst>
                <a:gd name="T0" fmla="*/ 0 w 194"/>
                <a:gd name="T1" fmla="*/ 7 h 282"/>
                <a:gd name="T2" fmla="*/ 0 w 194"/>
                <a:gd name="T3" fmla="*/ 7 h 282"/>
                <a:gd name="T4" fmla="*/ 14 w 194"/>
                <a:gd name="T5" fmla="*/ 4 h 282"/>
                <a:gd name="T6" fmla="*/ 31 w 194"/>
                <a:gd name="T7" fmla="*/ 2 h 282"/>
                <a:gd name="T8" fmla="*/ 52 w 194"/>
                <a:gd name="T9" fmla="*/ 0 h 282"/>
                <a:gd name="T10" fmla="*/ 73 w 194"/>
                <a:gd name="T11" fmla="*/ 0 h 282"/>
                <a:gd name="T12" fmla="*/ 73 w 194"/>
                <a:gd name="T13" fmla="*/ 0 h 282"/>
                <a:gd name="T14" fmla="*/ 87 w 194"/>
                <a:gd name="T15" fmla="*/ 0 h 282"/>
                <a:gd name="T16" fmla="*/ 98 w 194"/>
                <a:gd name="T17" fmla="*/ 1 h 282"/>
                <a:gd name="T18" fmla="*/ 110 w 194"/>
                <a:gd name="T19" fmla="*/ 4 h 282"/>
                <a:gd name="T20" fmla="*/ 121 w 194"/>
                <a:gd name="T21" fmla="*/ 7 h 282"/>
                <a:gd name="T22" fmla="*/ 132 w 194"/>
                <a:gd name="T23" fmla="*/ 11 h 282"/>
                <a:gd name="T24" fmla="*/ 141 w 194"/>
                <a:gd name="T25" fmla="*/ 17 h 282"/>
                <a:gd name="T26" fmla="*/ 151 w 194"/>
                <a:gd name="T27" fmla="*/ 24 h 282"/>
                <a:gd name="T28" fmla="*/ 159 w 194"/>
                <a:gd name="T29" fmla="*/ 31 h 282"/>
                <a:gd name="T30" fmla="*/ 166 w 194"/>
                <a:gd name="T31" fmla="*/ 40 h 282"/>
                <a:gd name="T32" fmla="*/ 174 w 194"/>
                <a:gd name="T33" fmla="*/ 49 h 282"/>
                <a:gd name="T34" fmla="*/ 180 w 194"/>
                <a:gd name="T35" fmla="*/ 61 h 282"/>
                <a:gd name="T36" fmla="*/ 185 w 194"/>
                <a:gd name="T37" fmla="*/ 74 h 282"/>
                <a:gd name="T38" fmla="*/ 189 w 194"/>
                <a:gd name="T39" fmla="*/ 88 h 282"/>
                <a:gd name="T40" fmla="*/ 192 w 194"/>
                <a:gd name="T41" fmla="*/ 103 h 282"/>
                <a:gd name="T42" fmla="*/ 193 w 194"/>
                <a:gd name="T43" fmla="*/ 119 h 282"/>
                <a:gd name="T44" fmla="*/ 194 w 194"/>
                <a:gd name="T45" fmla="*/ 138 h 282"/>
                <a:gd name="T46" fmla="*/ 194 w 194"/>
                <a:gd name="T47" fmla="*/ 138 h 282"/>
                <a:gd name="T48" fmla="*/ 194 w 194"/>
                <a:gd name="T49" fmla="*/ 155 h 282"/>
                <a:gd name="T50" fmla="*/ 193 w 194"/>
                <a:gd name="T51" fmla="*/ 172 h 282"/>
                <a:gd name="T52" fmla="*/ 191 w 194"/>
                <a:gd name="T53" fmla="*/ 187 h 282"/>
                <a:gd name="T54" fmla="*/ 188 w 194"/>
                <a:gd name="T55" fmla="*/ 202 h 282"/>
                <a:gd name="T56" fmla="*/ 185 w 194"/>
                <a:gd name="T57" fmla="*/ 215 h 282"/>
                <a:gd name="T58" fmla="*/ 181 w 194"/>
                <a:gd name="T59" fmla="*/ 226 h 282"/>
                <a:gd name="T60" fmla="*/ 175 w 194"/>
                <a:gd name="T61" fmla="*/ 238 h 282"/>
                <a:gd name="T62" fmla="*/ 168 w 194"/>
                <a:gd name="T63" fmla="*/ 247 h 282"/>
                <a:gd name="T64" fmla="*/ 160 w 194"/>
                <a:gd name="T65" fmla="*/ 255 h 282"/>
                <a:gd name="T66" fmla="*/ 151 w 194"/>
                <a:gd name="T67" fmla="*/ 262 h 282"/>
                <a:gd name="T68" fmla="*/ 141 w 194"/>
                <a:gd name="T69" fmla="*/ 269 h 282"/>
                <a:gd name="T70" fmla="*/ 129 w 194"/>
                <a:gd name="T71" fmla="*/ 274 h 282"/>
                <a:gd name="T72" fmla="*/ 115 w 194"/>
                <a:gd name="T73" fmla="*/ 277 h 282"/>
                <a:gd name="T74" fmla="*/ 100 w 194"/>
                <a:gd name="T75" fmla="*/ 280 h 282"/>
                <a:gd name="T76" fmla="*/ 84 w 194"/>
                <a:gd name="T77" fmla="*/ 282 h 282"/>
                <a:gd name="T78" fmla="*/ 65 w 194"/>
                <a:gd name="T79" fmla="*/ 282 h 282"/>
                <a:gd name="T80" fmla="*/ 65 w 194"/>
                <a:gd name="T81" fmla="*/ 282 h 282"/>
                <a:gd name="T82" fmla="*/ 42 w 194"/>
                <a:gd name="T83" fmla="*/ 281 h 282"/>
                <a:gd name="T84" fmla="*/ 20 w 194"/>
                <a:gd name="T85" fmla="*/ 280 h 282"/>
                <a:gd name="T86" fmla="*/ 0 w 194"/>
                <a:gd name="T87" fmla="*/ 278 h 282"/>
                <a:gd name="T88" fmla="*/ 0 w 194"/>
                <a:gd name="T89" fmla="*/ 7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94" h="282">
                  <a:moveTo>
                    <a:pt x="0" y="7"/>
                  </a:moveTo>
                  <a:lnTo>
                    <a:pt x="0" y="7"/>
                  </a:lnTo>
                  <a:lnTo>
                    <a:pt x="14" y="4"/>
                  </a:lnTo>
                  <a:lnTo>
                    <a:pt x="31" y="2"/>
                  </a:lnTo>
                  <a:lnTo>
                    <a:pt x="52" y="0"/>
                  </a:lnTo>
                  <a:lnTo>
                    <a:pt x="73" y="0"/>
                  </a:lnTo>
                  <a:lnTo>
                    <a:pt x="73" y="0"/>
                  </a:lnTo>
                  <a:lnTo>
                    <a:pt x="87" y="0"/>
                  </a:lnTo>
                  <a:lnTo>
                    <a:pt x="98" y="1"/>
                  </a:lnTo>
                  <a:lnTo>
                    <a:pt x="110" y="4"/>
                  </a:lnTo>
                  <a:lnTo>
                    <a:pt x="121" y="7"/>
                  </a:lnTo>
                  <a:lnTo>
                    <a:pt x="132" y="11"/>
                  </a:lnTo>
                  <a:lnTo>
                    <a:pt x="141" y="17"/>
                  </a:lnTo>
                  <a:lnTo>
                    <a:pt x="151" y="24"/>
                  </a:lnTo>
                  <a:lnTo>
                    <a:pt x="159" y="31"/>
                  </a:lnTo>
                  <a:lnTo>
                    <a:pt x="166" y="40"/>
                  </a:lnTo>
                  <a:lnTo>
                    <a:pt x="174" y="49"/>
                  </a:lnTo>
                  <a:lnTo>
                    <a:pt x="180" y="61"/>
                  </a:lnTo>
                  <a:lnTo>
                    <a:pt x="185" y="74"/>
                  </a:lnTo>
                  <a:lnTo>
                    <a:pt x="189" y="88"/>
                  </a:lnTo>
                  <a:lnTo>
                    <a:pt x="192" y="103"/>
                  </a:lnTo>
                  <a:lnTo>
                    <a:pt x="193" y="119"/>
                  </a:lnTo>
                  <a:lnTo>
                    <a:pt x="194" y="138"/>
                  </a:lnTo>
                  <a:lnTo>
                    <a:pt x="194" y="138"/>
                  </a:lnTo>
                  <a:lnTo>
                    <a:pt x="194" y="155"/>
                  </a:lnTo>
                  <a:lnTo>
                    <a:pt x="193" y="172"/>
                  </a:lnTo>
                  <a:lnTo>
                    <a:pt x="191" y="187"/>
                  </a:lnTo>
                  <a:lnTo>
                    <a:pt x="188" y="202"/>
                  </a:lnTo>
                  <a:lnTo>
                    <a:pt x="185" y="215"/>
                  </a:lnTo>
                  <a:lnTo>
                    <a:pt x="181" y="226"/>
                  </a:lnTo>
                  <a:lnTo>
                    <a:pt x="175" y="238"/>
                  </a:lnTo>
                  <a:lnTo>
                    <a:pt x="168" y="247"/>
                  </a:lnTo>
                  <a:lnTo>
                    <a:pt x="160" y="255"/>
                  </a:lnTo>
                  <a:lnTo>
                    <a:pt x="151" y="262"/>
                  </a:lnTo>
                  <a:lnTo>
                    <a:pt x="141" y="269"/>
                  </a:lnTo>
                  <a:lnTo>
                    <a:pt x="129" y="274"/>
                  </a:lnTo>
                  <a:lnTo>
                    <a:pt x="115" y="277"/>
                  </a:lnTo>
                  <a:lnTo>
                    <a:pt x="100" y="280"/>
                  </a:lnTo>
                  <a:lnTo>
                    <a:pt x="84" y="282"/>
                  </a:lnTo>
                  <a:lnTo>
                    <a:pt x="65" y="282"/>
                  </a:lnTo>
                  <a:lnTo>
                    <a:pt x="65" y="282"/>
                  </a:lnTo>
                  <a:lnTo>
                    <a:pt x="42" y="281"/>
                  </a:lnTo>
                  <a:lnTo>
                    <a:pt x="20" y="280"/>
                  </a:lnTo>
                  <a:lnTo>
                    <a:pt x="0" y="278"/>
                  </a:lnTo>
                  <a:lnTo>
                    <a:pt x="0" y="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44" name="Freeform 15"/>
            <p:cNvSpPr>
              <a:spLocks/>
            </p:cNvSpPr>
            <p:nvPr userDrawn="1"/>
          </p:nvSpPr>
          <p:spPr bwMode="auto">
            <a:xfrm>
              <a:off x="5035" y="3974"/>
              <a:ext cx="97" cy="107"/>
            </a:xfrm>
            <a:custGeom>
              <a:avLst/>
              <a:gdLst>
                <a:gd name="T0" fmla="*/ 171 w 385"/>
                <a:gd name="T1" fmla="*/ 0 h 428"/>
                <a:gd name="T2" fmla="*/ 171 w 385"/>
                <a:gd name="T3" fmla="*/ 0 h 428"/>
                <a:gd name="T4" fmla="*/ 150 w 385"/>
                <a:gd name="T5" fmla="*/ 1 h 428"/>
                <a:gd name="T6" fmla="*/ 129 w 385"/>
                <a:gd name="T7" fmla="*/ 2 h 428"/>
                <a:gd name="T8" fmla="*/ 106 w 385"/>
                <a:gd name="T9" fmla="*/ 4 h 428"/>
                <a:gd name="T10" fmla="*/ 83 w 385"/>
                <a:gd name="T11" fmla="*/ 7 h 428"/>
                <a:gd name="T12" fmla="*/ 60 w 385"/>
                <a:gd name="T13" fmla="*/ 10 h 428"/>
                <a:gd name="T14" fmla="*/ 39 w 385"/>
                <a:gd name="T15" fmla="*/ 14 h 428"/>
                <a:gd name="T16" fmla="*/ 18 w 385"/>
                <a:gd name="T17" fmla="*/ 20 h 428"/>
                <a:gd name="T18" fmla="*/ 0 w 385"/>
                <a:gd name="T19" fmla="*/ 26 h 428"/>
                <a:gd name="T20" fmla="*/ 0 w 385"/>
                <a:gd name="T21" fmla="*/ 415 h 428"/>
                <a:gd name="T22" fmla="*/ 0 w 385"/>
                <a:gd name="T23" fmla="*/ 415 h 428"/>
                <a:gd name="T24" fmla="*/ 15 w 385"/>
                <a:gd name="T25" fmla="*/ 418 h 428"/>
                <a:gd name="T26" fmla="*/ 34 w 385"/>
                <a:gd name="T27" fmla="*/ 420 h 428"/>
                <a:gd name="T28" fmla="*/ 73 w 385"/>
                <a:gd name="T29" fmla="*/ 424 h 428"/>
                <a:gd name="T30" fmla="*/ 116 w 385"/>
                <a:gd name="T31" fmla="*/ 427 h 428"/>
                <a:gd name="T32" fmla="*/ 155 w 385"/>
                <a:gd name="T33" fmla="*/ 428 h 428"/>
                <a:gd name="T34" fmla="*/ 155 w 385"/>
                <a:gd name="T35" fmla="*/ 428 h 428"/>
                <a:gd name="T36" fmla="*/ 186 w 385"/>
                <a:gd name="T37" fmla="*/ 427 h 428"/>
                <a:gd name="T38" fmla="*/ 212 w 385"/>
                <a:gd name="T39" fmla="*/ 425 h 428"/>
                <a:gd name="T40" fmla="*/ 238 w 385"/>
                <a:gd name="T41" fmla="*/ 421 h 428"/>
                <a:gd name="T42" fmla="*/ 261 w 385"/>
                <a:gd name="T43" fmla="*/ 415 h 428"/>
                <a:gd name="T44" fmla="*/ 282 w 385"/>
                <a:gd name="T45" fmla="*/ 408 h 428"/>
                <a:gd name="T46" fmla="*/ 301 w 385"/>
                <a:gd name="T47" fmla="*/ 399 h 428"/>
                <a:gd name="T48" fmla="*/ 309 w 385"/>
                <a:gd name="T49" fmla="*/ 394 h 428"/>
                <a:gd name="T50" fmla="*/ 318 w 385"/>
                <a:gd name="T51" fmla="*/ 389 h 428"/>
                <a:gd name="T52" fmla="*/ 326 w 385"/>
                <a:gd name="T53" fmla="*/ 383 h 428"/>
                <a:gd name="T54" fmla="*/ 333 w 385"/>
                <a:gd name="T55" fmla="*/ 377 h 428"/>
                <a:gd name="T56" fmla="*/ 339 w 385"/>
                <a:gd name="T57" fmla="*/ 369 h 428"/>
                <a:gd name="T58" fmla="*/ 345 w 385"/>
                <a:gd name="T59" fmla="*/ 362 h 428"/>
                <a:gd name="T60" fmla="*/ 351 w 385"/>
                <a:gd name="T61" fmla="*/ 355 h 428"/>
                <a:gd name="T62" fmla="*/ 356 w 385"/>
                <a:gd name="T63" fmla="*/ 347 h 428"/>
                <a:gd name="T64" fmla="*/ 361 w 385"/>
                <a:gd name="T65" fmla="*/ 337 h 428"/>
                <a:gd name="T66" fmla="*/ 366 w 385"/>
                <a:gd name="T67" fmla="*/ 329 h 428"/>
                <a:gd name="T68" fmla="*/ 373 w 385"/>
                <a:gd name="T69" fmla="*/ 309 h 428"/>
                <a:gd name="T70" fmla="*/ 378 w 385"/>
                <a:gd name="T71" fmla="*/ 287 h 428"/>
                <a:gd name="T72" fmla="*/ 382 w 385"/>
                <a:gd name="T73" fmla="*/ 264 h 428"/>
                <a:gd name="T74" fmla="*/ 384 w 385"/>
                <a:gd name="T75" fmla="*/ 239 h 428"/>
                <a:gd name="T76" fmla="*/ 385 w 385"/>
                <a:gd name="T77" fmla="*/ 211 h 428"/>
                <a:gd name="T78" fmla="*/ 385 w 385"/>
                <a:gd name="T79" fmla="*/ 211 h 428"/>
                <a:gd name="T80" fmla="*/ 384 w 385"/>
                <a:gd name="T81" fmla="*/ 187 h 428"/>
                <a:gd name="T82" fmla="*/ 381 w 385"/>
                <a:gd name="T83" fmla="*/ 164 h 428"/>
                <a:gd name="T84" fmla="*/ 377 w 385"/>
                <a:gd name="T85" fmla="*/ 143 h 428"/>
                <a:gd name="T86" fmla="*/ 371 w 385"/>
                <a:gd name="T87" fmla="*/ 122 h 428"/>
                <a:gd name="T88" fmla="*/ 363 w 385"/>
                <a:gd name="T89" fmla="*/ 104 h 428"/>
                <a:gd name="T90" fmla="*/ 352 w 385"/>
                <a:gd name="T91" fmla="*/ 86 h 428"/>
                <a:gd name="T92" fmla="*/ 341 w 385"/>
                <a:gd name="T93" fmla="*/ 71 h 428"/>
                <a:gd name="T94" fmla="*/ 328 w 385"/>
                <a:gd name="T95" fmla="*/ 57 h 428"/>
                <a:gd name="T96" fmla="*/ 314 w 385"/>
                <a:gd name="T97" fmla="*/ 43 h 428"/>
                <a:gd name="T98" fmla="*/ 297 w 385"/>
                <a:gd name="T99" fmla="*/ 32 h 428"/>
                <a:gd name="T100" fmla="*/ 280 w 385"/>
                <a:gd name="T101" fmla="*/ 23 h 428"/>
                <a:gd name="T102" fmla="*/ 260 w 385"/>
                <a:gd name="T103" fmla="*/ 14 h 428"/>
                <a:gd name="T104" fmla="*/ 240 w 385"/>
                <a:gd name="T105" fmla="*/ 8 h 428"/>
                <a:gd name="T106" fmla="*/ 218 w 385"/>
                <a:gd name="T107" fmla="*/ 4 h 428"/>
                <a:gd name="T108" fmla="*/ 195 w 385"/>
                <a:gd name="T109" fmla="*/ 1 h 428"/>
                <a:gd name="T110" fmla="*/ 171 w 385"/>
                <a:gd name="T111" fmla="*/ 0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85" h="428">
                  <a:moveTo>
                    <a:pt x="171" y="0"/>
                  </a:moveTo>
                  <a:lnTo>
                    <a:pt x="171" y="0"/>
                  </a:lnTo>
                  <a:lnTo>
                    <a:pt x="150" y="1"/>
                  </a:lnTo>
                  <a:lnTo>
                    <a:pt x="129" y="2"/>
                  </a:lnTo>
                  <a:lnTo>
                    <a:pt x="106" y="4"/>
                  </a:lnTo>
                  <a:lnTo>
                    <a:pt x="83" y="7"/>
                  </a:lnTo>
                  <a:lnTo>
                    <a:pt x="60" y="10"/>
                  </a:lnTo>
                  <a:lnTo>
                    <a:pt x="39" y="14"/>
                  </a:lnTo>
                  <a:lnTo>
                    <a:pt x="18" y="20"/>
                  </a:lnTo>
                  <a:lnTo>
                    <a:pt x="0" y="26"/>
                  </a:lnTo>
                  <a:lnTo>
                    <a:pt x="0" y="415"/>
                  </a:lnTo>
                  <a:lnTo>
                    <a:pt x="0" y="415"/>
                  </a:lnTo>
                  <a:lnTo>
                    <a:pt x="15" y="418"/>
                  </a:lnTo>
                  <a:lnTo>
                    <a:pt x="34" y="420"/>
                  </a:lnTo>
                  <a:lnTo>
                    <a:pt x="73" y="424"/>
                  </a:lnTo>
                  <a:lnTo>
                    <a:pt x="116" y="427"/>
                  </a:lnTo>
                  <a:lnTo>
                    <a:pt x="155" y="428"/>
                  </a:lnTo>
                  <a:lnTo>
                    <a:pt x="155" y="428"/>
                  </a:lnTo>
                  <a:lnTo>
                    <a:pt x="186" y="427"/>
                  </a:lnTo>
                  <a:lnTo>
                    <a:pt x="212" y="425"/>
                  </a:lnTo>
                  <a:lnTo>
                    <a:pt x="238" y="421"/>
                  </a:lnTo>
                  <a:lnTo>
                    <a:pt x="261" y="415"/>
                  </a:lnTo>
                  <a:lnTo>
                    <a:pt x="282" y="408"/>
                  </a:lnTo>
                  <a:lnTo>
                    <a:pt x="301" y="399"/>
                  </a:lnTo>
                  <a:lnTo>
                    <a:pt x="309" y="394"/>
                  </a:lnTo>
                  <a:lnTo>
                    <a:pt x="318" y="389"/>
                  </a:lnTo>
                  <a:lnTo>
                    <a:pt x="326" y="383"/>
                  </a:lnTo>
                  <a:lnTo>
                    <a:pt x="333" y="377"/>
                  </a:lnTo>
                  <a:lnTo>
                    <a:pt x="339" y="369"/>
                  </a:lnTo>
                  <a:lnTo>
                    <a:pt x="345" y="362"/>
                  </a:lnTo>
                  <a:lnTo>
                    <a:pt x="351" y="355"/>
                  </a:lnTo>
                  <a:lnTo>
                    <a:pt x="356" y="347"/>
                  </a:lnTo>
                  <a:lnTo>
                    <a:pt x="361" y="337"/>
                  </a:lnTo>
                  <a:lnTo>
                    <a:pt x="366" y="329"/>
                  </a:lnTo>
                  <a:lnTo>
                    <a:pt x="373" y="309"/>
                  </a:lnTo>
                  <a:lnTo>
                    <a:pt x="378" y="287"/>
                  </a:lnTo>
                  <a:lnTo>
                    <a:pt x="382" y="264"/>
                  </a:lnTo>
                  <a:lnTo>
                    <a:pt x="384" y="239"/>
                  </a:lnTo>
                  <a:lnTo>
                    <a:pt x="385" y="211"/>
                  </a:lnTo>
                  <a:lnTo>
                    <a:pt x="385" y="211"/>
                  </a:lnTo>
                  <a:lnTo>
                    <a:pt x="384" y="187"/>
                  </a:lnTo>
                  <a:lnTo>
                    <a:pt x="381" y="164"/>
                  </a:lnTo>
                  <a:lnTo>
                    <a:pt x="377" y="143"/>
                  </a:lnTo>
                  <a:lnTo>
                    <a:pt x="371" y="122"/>
                  </a:lnTo>
                  <a:lnTo>
                    <a:pt x="363" y="104"/>
                  </a:lnTo>
                  <a:lnTo>
                    <a:pt x="352" y="86"/>
                  </a:lnTo>
                  <a:lnTo>
                    <a:pt x="341" y="71"/>
                  </a:lnTo>
                  <a:lnTo>
                    <a:pt x="328" y="57"/>
                  </a:lnTo>
                  <a:lnTo>
                    <a:pt x="314" y="43"/>
                  </a:lnTo>
                  <a:lnTo>
                    <a:pt x="297" y="32"/>
                  </a:lnTo>
                  <a:lnTo>
                    <a:pt x="280" y="23"/>
                  </a:lnTo>
                  <a:lnTo>
                    <a:pt x="260" y="14"/>
                  </a:lnTo>
                  <a:lnTo>
                    <a:pt x="240" y="8"/>
                  </a:lnTo>
                  <a:lnTo>
                    <a:pt x="218" y="4"/>
                  </a:lnTo>
                  <a:lnTo>
                    <a:pt x="195" y="1"/>
                  </a:lnTo>
                  <a:lnTo>
                    <a:pt x="17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</p:grpSp>
      <p:grpSp>
        <p:nvGrpSpPr>
          <p:cNvPr id="45" name="Group 44"/>
          <p:cNvGrpSpPr/>
          <p:nvPr userDrawn="1"/>
        </p:nvGrpSpPr>
        <p:grpSpPr>
          <a:xfrm>
            <a:off x="10591921" y="34260"/>
            <a:ext cx="1079675" cy="625849"/>
            <a:chOff x="8405820" y="36245"/>
            <a:chExt cx="856836" cy="662339"/>
          </a:xfrm>
        </p:grpSpPr>
        <p:grpSp>
          <p:nvGrpSpPr>
            <p:cNvPr id="46" name="Group 45"/>
            <p:cNvGrpSpPr/>
            <p:nvPr userDrawn="1"/>
          </p:nvGrpSpPr>
          <p:grpSpPr>
            <a:xfrm>
              <a:off x="8545513" y="36245"/>
              <a:ext cx="489905" cy="495602"/>
              <a:chOff x="7818438" y="101600"/>
              <a:chExt cx="546100" cy="552450"/>
            </a:xfrm>
          </p:grpSpPr>
          <p:sp>
            <p:nvSpPr>
              <p:cNvPr id="49" name="Freeform 5"/>
              <p:cNvSpPr>
                <a:spLocks noEditPoints="1"/>
              </p:cNvSpPr>
              <p:nvPr userDrawn="1"/>
            </p:nvSpPr>
            <p:spPr bwMode="auto">
              <a:xfrm>
                <a:off x="7818438" y="200025"/>
                <a:ext cx="546100" cy="454025"/>
              </a:xfrm>
              <a:custGeom>
                <a:avLst/>
                <a:gdLst>
                  <a:gd name="T0" fmla="*/ 56 w 344"/>
                  <a:gd name="T1" fmla="*/ 0 h 286"/>
                  <a:gd name="T2" fmla="*/ 44 w 344"/>
                  <a:gd name="T3" fmla="*/ 2 h 286"/>
                  <a:gd name="T4" fmla="*/ 24 w 344"/>
                  <a:gd name="T5" fmla="*/ 10 h 286"/>
                  <a:gd name="T6" fmla="*/ 10 w 344"/>
                  <a:gd name="T7" fmla="*/ 26 h 286"/>
                  <a:gd name="T8" fmla="*/ 2 w 344"/>
                  <a:gd name="T9" fmla="*/ 46 h 286"/>
                  <a:gd name="T10" fmla="*/ 0 w 344"/>
                  <a:gd name="T11" fmla="*/ 230 h 286"/>
                  <a:gd name="T12" fmla="*/ 2 w 344"/>
                  <a:gd name="T13" fmla="*/ 242 h 286"/>
                  <a:gd name="T14" fmla="*/ 10 w 344"/>
                  <a:gd name="T15" fmla="*/ 262 h 286"/>
                  <a:gd name="T16" fmla="*/ 24 w 344"/>
                  <a:gd name="T17" fmla="*/ 278 h 286"/>
                  <a:gd name="T18" fmla="*/ 44 w 344"/>
                  <a:gd name="T19" fmla="*/ 286 h 286"/>
                  <a:gd name="T20" fmla="*/ 288 w 344"/>
                  <a:gd name="T21" fmla="*/ 286 h 286"/>
                  <a:gd name="T22" fmla="*/ 300 w 344"/>
                  <a:gd name="T23" fmla="*/ 286 h 286"/>
                  <a:gd name="T24" fmla="*/ 320 w 344"/>
                  <a:gd name="T25" fmla="*/ 278 h 286"/>
                  <a:gd name="T26" fmla="*/ 334 w 344"/>
                  <a:gd name="T27" fmla="*/ 262 h 286"/>
                  <a:gd name="T28" fmla="*/ 344 w 344"/>
                  <a:gd name="T29" fmla="*/ 242 h 286"/>
                  <a:gd name="T30" fmla="*/ 344 w 344"/>
                  <a:gd name="T31" fmla="*/ 58 h 286"/>
                  <a:gd name="T32" fmla="*/ 344 w 344"/>
                  <a:gd name="T33" fmla="*/ 46 h 286"/>
                  <a:gd name="T34" fmla="*/ 334 w 344"/>
                  <a:gd name="T35" fmla="*/ 26 h 286"/>
                  <a:gd name="T36" fmla="*/ 320 w 344"/>
                  <a:gd name="T37" fmla="*/ 10 h 286"/>
                  <a:gd name="T38" fmla="*/ 300 w 344"/>
                  <a:gd name="T39" fmla="*/ 2 h 286"/>
                  <a:gd name="T40" fmla="*/ 288 w 344"/>
                  <a:gd name="T41" fmla="*/ 0 h 286"/>
                  <a:gd name="T42" fmla="*/ 148 w 344"/>
                  <a:gd name="T43" fmla="*/ 142 h 286"/>
                  <a:gd name="T44" fmla="*/ 144 w 344"/>
                  <a:gd name="T45" fmla="*/ 136 h 286"/>
                  <a:gd name="T46" fmla="*/ 136 w 344"/>
                  <a:gd name="T47" fmla="*/ 122 h 286"/>
                  <a:gd name="T48" fmla="*/ 134 w 344"/>
                  <a:gd name="T49" fmla="*/ 112 h 286"/>
                  <a:gd name="T50" fmla="*/ 138 w 344"/>
                  <a:gd name="T51" fmla="*/ 98 h 286"/>
                  <a:gd name="T52" fmla="*/ 146 w 344"/>
                  <a:gd name="T53" fmla="*/ 88 h 286"/>
                  <a:gd name="T54" fmla="*/ 158 w 344"/>
                  <a:gd name="T55" fmla="*/ 80 h 286"/>
                  <a:gd name="T56" fmla="*/ 172 w 344"/>
                  <a:gd name="T57" fmla="*/ 76 h 286"/>
                  <a:gd name="T58" fmla="*/ 178 w 344"/>
                  <a:gd name="T59" fmla="*/ 78 h 286"/>
                  <a:gd name="T60" fmla="*/ 192 w 344"/>
                  <a:gd name="T61" fmla="*/ 82 h 286"/>
                  <a:gd name="T62" fmla="*/ 202 w 344"/>
                  <a:gd name="T63" fmla="*/ 92 h 286"/>
                  <a:gd name="T64" fmla="*/ 208 w 344"/>
                  <a:gd name="T65" fmla="*/ 106 h 286"/>
                  <a:gd name="T66" fmla="*/ 208 w 344"/>
                  <a:gd name="T67" fmla="*/ 112 h 286"/>
                  <a:gd name="T68" fmla="*/ 204 w 344"/>
                  <a:gd name="T69" fmla="*/ 128 h 286"/>
                  <a:gd name="T70" fmla="*/ 196 w 344"/>
                  <a:gd name="T71" fmla="*/ 140 h 286"/>
                  <a:gd name="T72" fmla="*/ 126 w 344"/>
                  <a:gd name="T73" fmla="*/ 228 h 2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44" h="286">
                    <a:moveTo>
                      <a:pt x="288" y="0"/>
                    </a:moveTo>
                    <a:lnTo>
                      <a:pt x="56" y="0"/>
                    </a:lnTo>
                    <a:lnTo>
                      <a:pt x="56" y="0"/>
                    </a:lnTo>
                    <a:lnTo>
                      <a:pt x="44" y="2"/>
                    </a:lnTo>
                    <a:lnTo>
                      <a:pt x="34" y="6"/>
                    </a:lnTo>
                    <a:lnTo>
                      <a:pt x="24" y="10"/>
                    </a:lnTo>
                    <a:lnTo>
                      <a:pt x="16" y="18"/>
                    </a:lnTo>
                    <a:lnTo>
                      <a:pt x="10" y="26"/>
                    </a:lnTo>
                    <a:lnTo>
                      <a:pt x="4" y="36"/>
                    </a:lnTo>
                    <a:lnTo>
                      <a:pt x="2" y="46"/>
                    </a:lnTo>
                    <a:lnTo>
                      <a:pt x="0" y="58"/>
                    </a:lnTo>
                    <a:lnTo>
                      <a:pt x="0" y="230"/>
                    </a:lnTo>
                    <a:lnTo>
                      <a:pt x="0" y="230"/>
                    </a:lnTo>
                    <a:lnTo>
                      <a:pt x="2" y="242"/>
                    </a:lnTo>
                    <a:lnTo>
                      <a:pt x="4" y="252"/>
                    </a:lnTo>
                    <a:lnTo>
                      <a:pt x="10" y="262"/>
                    </a:lnTo>
                    <a:lnTo>
                      <a:pt x="16" y="270"/>
                    </a:lnTo>
                    <a:lnTo>
                      <a:pt x="24" y="278"/>
                    </a:lnTo>
                    <a:lnTo>
                      <a:pt x="34" y="282"/>
                    </a:lnTo>
                    <a:lnTo>
                      <a:pt x="44" y="286"/>
                    </a:lnTo>
                    <a:lnTo>
                      <a:pt x="56" y="286"/>
                    </a:lnTo>
                    <a:lnTo>
                      <a:pt x="288" y="286"/>
                    </a:lnTo>
                    <a:lnTo>
                      <a:pt x="288" y="286"/>
                    </a:lnTo>
                    <a:lnTo>
                      <a:pt x="300" y="286"/>
                    </a:lnTo>
                    <a:lnTo>
                      <a:pt x="310" y="282"/>
                    </a:lnTo>
                    <a:lnTo>
                      <a:pt x="320" y="278"/>
                    </a:lnTo>
                    <a:lnTo>
                      <a:pt x="328" y="270"/>
                    </a:lnTo>
                    <a:lnTo>
                      <a:pt x="334" y="262"/>
                    </a:lnTo>
                    <a:lnTo>
                      <a:pt x="340" y="252"/>
                    </a:lnTo>
                    <a:lnTo>
                      <a:pt x="344" y="242"/>
                    </a:lnTo>
                    <a:lnTo>
                      <a:pt x="344" y="230"/>
                    </a:lnTo>
                    <a:lnTo>
                      <a:pt x="344" y="58"/>
                    </a:lnTo>
                    <a:lnTo>
                      <a:pt x="344" y="58"/>
                    </a:lnTo>
                    <a:lnTo>
                      <a:pt x="344" y="46"/>
                    </a:lnTo>
                    <a:lnTo>
                      <a:pt x="340" y="36"/>
                    </a:lnTo>
                    <a:lnTo>
                      <a:pt x="334" y="26"/>
                    </a:lnTo>
                    <a:lnTo>
                      <a:pt x="328" y="18"/>
                    </a:lnTo>
                    <a:lnTo>
                      <a:pt x="320" y="10"/>
                    </a:lnTo>
                    <a:lnTo>
                      <a:pt x="310" y="6"/>
                    </a:lnTo>
                    <a:lnTo>
                      <a:pt x="300" y="2"/>
                    </a:lnTo>
                    <a:lnTo>
                      <a:pt x="288" y="0"/>
                    </a:lnTo>
                    <a:lnTo>
                      <a:pt x="288" y="0"/>
                    </a:lnTo>
                    <a:close/>
                    <a:moveTo>
                      <a:pt x="126" y="228"/>
                    </a:moveTo>
                    <a:lnTo>
                      <a:pt x="148" y="142"/>
                    </a:lnTo>
                    <a:lnTo>
                      <a:pt x="148" y="142"/>
                    </a:lnTo>
                    <a:lnTo>
                      <a:pt x="144" y="136"/>
                    </a:lnTo>
                    <a:lnTo>
                      <a:pt x="138" y="130"/>
                    </a:lnTo>
                    <a:lnTo>
                      <a:pt x="136" y="122"/>
                    </a:lnTo>
                    <a:lnTo>
                      <a:pt x="134" y="112"/>
                    </a:lnTo>
                    <a:lnTo>
                      <a:pt x="134" y="112"/>
                    </a:lnTo>
                    <a:lnTo>
                      <a:pt x="136" y="106"/>
                    </a:lnTo>
                    <a:lnTo>
                      <a:pt x="138" y="98"/>
                    </a:lnTo>
                    <a:lnTo>
                      <a:pt x="142" y="92"/>
                    </a:lnTo>
                    <a:lnTo>
                      <a:pt x="146" y="88"/>
                    </a:lnTo>
                    <a:lnTo>
                      <a:pt x="152" y="82"/>
                    </a:lnTo>
                    <a:lnTo>
                      <a:pt x="158" y="80"/>
                    </a:lnTo>
                    <a:lnTo>
                      <a:pt x="164" y="78"/>
                    </a:lnTo>
                    <a:lnTo>
                      <a:pt x="172" y="76"/>
                    </a:lnTo>
                    <a:lnTo>
                      <a:pt x="172" y="76"/>
                    </a:lnTo>
                    <a:lnTo>
                      <a:pt x="178" y="78"/>
                    </a:lnTo>
                    <a:lnTo>
                      <a:pt x="186" y="80"/>
                    </a:lnTo>
                    <a:lnTo>
                      <a:pt x="192" y="82"/>
                    </a:lnTo>
                    <a:lnTo>
                      <a:pt x="198" y="88"/>
                    </a:lnTo>
                    <a:lnTo>
                      <a:pt x="202" y="92"/>
                    </a:lnTo>
                    <a:lnTo>
                      <a:pt x="204" y="98"/>
                    </a:lnTo>
                    <a:lnTo>
                      <a:pt x="208" y="106"/>
                    </a:lnTo>
                    <a:lnTo>
                      <a:pt x="208" y="112"/>
                    </a:lnTo>
                    <a:lnTo>
                      <a:pt x="208" y="112"/>
                    </a:lnTo>
                    <a:lnTo>
                      <a:pt x="206" y="120"/>
                    </a:lnTo>
                    <a:lnTo>
                      <a:pt x="204" y="128"/>
                    </a:lnTo>
                    <a:lnTo>
                      <a:pt x="200" y="134"/>
                    </a:lnTo>
                    <a:lnTo>
                      <a:pt x="196" y="140"/>
                    </a:lnTo>
                    <a:lnTo>
                      <a:pt x="220" y="228"/>
                    </a:lnTo>
                    <a:lnTo>
                      <a:pt x="126" y="228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005EB8"/>
                  </a:solidFill>
                </a:endParaRPr>
              </a:p>
            </p:txBody>
          </p:sp>
          <p:sp>
            <p:nvSpPr>
              <p:cNvPr id="50" name="Freeform 6"/>
              <p:cNvSpPr>
                <a:spLocks/>
              </p:cNvSpPr>
              <p:nvPr userDrawn="1"/>
            </p:nvSpPr>
            <p:spPr bwMode="auto">
              <a:xfrm>
                <a:off x="7961313" y="101600"/>
                <a:ext cx="260350" cy="88900"/>
              </a:xfrm>
              <a:custGeom>
                <a:avLst/>
                <a:gdLst>
                  <a:gd name="T0" fmla="*/ 20 w 164"/>
                  <a:gd name="T1" fmla="*/ 56 h 56"/>
                  <a:gd name="T2" fmla="*/ 20 w 164"/>
                  <a:gd name="T3" fmla="*/ 56 h 56"/>
                  <a:gd name="T4" fmla="*/ 22 w 164"/>
                  <a:gd name="T5" fmla="*/ 46 h 56"/>
                  <a:gd name="T6" fmla="*/ 26 w 164"/>
                  <a:gd name="T7" fmla="*/ 36 h 56"/>
                  <a:gd name="T8" fmla="*/ 30 w 164"/>
                  <a:gd name="T9" fmla="*/ 30 h 56"/>
                  <a:gd name="T10" fmla="*/ 36 w 164"/>
                  <a:gd name="T11" fmla="*/ 26 h 56"/>
                  <a:gd name="T12" fmla="*/ 42 w 164"/>
                  <a:gd name="T13" fmla="*/ 22 h 56"/>
                  <a:gd name="T14" fmla="*/ 54 w 164"/>
                  <a:gd name="T15" fmla="*/ 20 h 56"/>
                  <a:gd name="T16" fmla="*/ 82 w 164"/>
                  <a:gd name="T17" fmla="*/ 20 h 56"/>
                  <a:gd name="T18" fmla="*/ 82 w 164"/>
                  <a:gd name="T19" fmla="*/ 20 h 56"/>
                  <a:gd name="T20" fmla="*/ 112 w 164"/>
                  <a:gd name="T21" fmla="*/ 20 h 56"/>
                  <a:gd name="T22" fmla="*/ 122 w 164"/>
                  <a:gd name="T23" fmla="*/ 22 h 56"/>
                  <a:gd name="T24" fmla="*/ 130 w 164"/>
                  <a:gd name="T25" fmla="*/ 26 h 56"/>
                  <a:gd name="T26" fmla="*/ 136 w 164"/>
                  <a:gd name="T27" fmla="*/ 30 h 56"/>
                  <a:gd name="T28" fmla="*/ 140 w 164"/>
                  <a:gd name="T29" fmla="*/ 36 h 56"/>
                  <a:gd name="T30" fmla="*/ 142 w 164"/>
                  <a:gd name="T31" fmla="*/ 46 h 56"/>
                  <a:gd name="T32" fmla="*/ 144 w 164"/>
                  <a:gd name="T33" fmla="*/ 56 h 56"/>
                  <a:gd name="T34" fmla="*/ 164 w 164"/>
                  <a:gd name="T35" fmla="*/ 56 h 56"/>
                  <a:gd name="T36" fmla="*/ 164 w 164"/>
                  <a:gd name="T37" fmla="*/ 56 h 56"/>
                  <a:gd name="T38" fmla="*/ 162 w 164"/>
                  <a:gd name="T39" fmla="*/ 38 h 56"/>
                  <a:gd name="T40" fmla="*/ 156 w 164"/>
                  <a:gd name="T41" fmla="*/ 24 h 56"/>
                  <a:gd name="T42" fmla="*/ 148 w 164"/>
                  <a:gd name="T43" fmla="*/ 14 h 56"/>
                  <a:gd name="T44" fmla="*/ 138 w 164"/>
                  <a:gd name="T45" fmla="*/ 6 h 56"/>
                  <a:gd name="T46" fmla="*/ 126 w 164"/>
                  <a:gd name="T47" fmla="*/ 2 h 56"/>
                  <a:gd name="T48" fmla="*/ 112 w 164"/>
                  <a:gd name="T49" fmla="*/ 0 h 56"/>
                  <a:gd name="T50" fmla="*/ 82 w 164"/>
                  <a:gd name="T51" fmla="*/ 0 h 56"/>
                  <a:gd name="T52" fmla="*/ 82 w 164"/>
                  <a:gd name="T53" fmla="*/ 0 h 56"/>
                  <a:gd name="T54" fmla="*/ 52 w 164"/>
                  <a:gd name="T55" fmla="*/ 0 h 56"/>
                  <a:gd name="T56" fmla="*/ 38 w 164"/>
                  <a:gd name="T57" fmla="*/ 2 h 56"/>
                  <a:gd name="T58" fmla="*/ 26 w 164"/>
                  <a:gd name="T59" fmla="*/ 6 h 56"/>
                  <a:gd name="T60" fmla="*/ 16 w 164"/>
                  <a:gd name="T61" fmla="*/ 14 h 56"/>
                  <a:gd name="T62" fmla="*/ 8 w 164"/>
                  <a:gd name="T63" fmla="*/ 24 h 56"/>
                  <a:gd name="T64" fmla="*/ 2 w 164"/>
                  <a:gd name="T65" fmla="*/ 38 h 56"/>
                  <a:gd name="T66" fmla="*/ 0 w 164"/>
                  <a:gd name="T67" fmla="*/ 56 h 56"/>
                  <a:gd name="T68" fmla="*/ 20 w 164"/>
                  <a:gd name="T69" fmla="*/ 5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64" h="56">
                    <a:moveTo>
                      <a:pt x="20" y="56"/>
                    </a:moveTo>
                    <a:lnTo>
                      <a:pt x="20" y="56"/>
                    </a:lnTo>
                    <a:lnTo>
                      <a:pt x="22" y="46"/>
                    </a:lnTo>
                    <a:lnTo>
                      <a:pt x="26" y="36"/>
                    </a:lnTo>
                    <a:lnTo>
                      <a:pt x="30" y="30"/>
                    </a:lnTo>
                    <a:lnTo>
                      <a:pt x="36" y="26"/>
                    </a:lnTo>
                    <a:lnTo>
                      <a:pt x="42" y="22"/>
                    </a:lnTo>
                    <a:lnTo>
                      <a:pt x="54" y="20"/>
                    </a:lnTo>
                    <a:lnTo>
                      <a:pt x="82" y="20"/>
                    </a:lnTo>
                    <a:lnTo>
                      <a:pt x="82" y="20"/>
                    </a:lnTo>
                    <a:lnTo>
                      <a:pt x="112" y="20"/>
                    </a:lnTo>
                    <a:lnTo>
                      <a:pt x="122" y="22"/>
                    </a:lnTo>
                    <a:lnTo>
                      <a:pt x="130" y="26"/>
                    </a:lnTo>
                    <a:lnTo>
                      <a:pt x="136" y="30"/>
                    </a:lnTo>
                    <a:lnTo>
                      <a:pt x="140" y="36"/>
                    </a:lnTo>
                    <a:lnTo>
                      <a:pt x="142" y="46"/>
                    </a:lnTo>
                    <a:lnTo>
                      <a:pt x="144" y="56"/>
                    </a:lnTo>
                    <a:lnTo>
                      <a:pt x="164" y="56"/>
                    </a:lnTo>
                    <a:lnTo>
                      <a:pt x="164" y="56"/>
                    </a:lnTo>
                    <a:lnTo>
                      <a:pt x="162" y="38"/>
                    </a:lnTo>
                    <a:lnTo>
                      <a:pt x="156" y="24"/>
                    </a:lnTo>
                    <a:lnTo>
                      <a:pt x="148" y="14"/>
                    </a:lnTo>
                    <a:lnTo>
                      <a:pt x="138" y="6"/>
                    </a:lnTo>
                    <a:lnTo>
                      <a:pt x="126" y="2"/>
                    </a:lnTo>
                    <a:lnTo>
                      <a:pt x="112" y="0"/>
                    </a:lnTo>
                    <a:lnTo>
                      <a:pt x="82" y="0"/>
                    </a:lnTo>
                    <a:lnTo>
                      <a:pt x="82" y="0"/>
                    </a:lnTo>
                    <a:lnTo>
                      <a:pt x="52" y="0"/>
                    </a:lnTo>
                    <a:lnTo>
                      <a:pt x="38" y="2"/>
                    </a:lnTo>
                    <a:lnTo>
                      <a:pt x="26" y="6"/>
                    </a:lnTo>
                    <a:lnTo>
                      <a:pt x="16" y="14"/>
                    </a:lnTo>
                    <a:lnTo>
                      <a:pt x="8" y="24"/>
                    </a:lnTo>
                    <a:lnTo>
                      <a:pt x="2" y="38"/>
                    </a:lnTo>
                    <a:lnTo>
                      <a:pt x="0" y="56"/>
                    </a:lnTo>
                    <a:lnTo>
                      <a:pt x="20" y="56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005EB8"/>
                  </a:solidFill>
                </a:endParaRPr>
              </a:p>
            </p:txBody>
          </p:sp>
        </p:grpSp>
        <p:sp>
          <p:nvSpPr>
            <p:cNvPr id="47" name="TextBox 46"/>
            <p:cNvSpPr txBox="1"/>
            <p:nvPr userDrawn="1"/>
          </p:nvSpPr>
          <p:spPr>
            <a:xfrm rot="16200000">
              <a:off x="8191735" y="250332"/>
              <a:ext cx="563729" cy="1355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510" dirty="0">
                  <a:solidFill>
                    <a:srgbClr val="FFFFFF"/>
                  </a:solidFill>
                </a:rPr>
                <a:t>strictly</a:t>
              </a:r>
            </a:p>
          </p:txBody>
        </p:sp>
        <p:sp>
          <p:nvSpPr>
            <p:cNvPr id="48" name="TextBox 47"/>
            <p:cNvSpPr txBox="1"/>
            <p:nvPr userDrawn="1"/>
          </p:nvSpPr>
          <p:spPr>
            <a:xfrm>
              <a:off x="8410803" y="506408"/>
              <a:ext cx="851853" cy="19217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580" dirty="0">
                  <a:solidFill>
                    <a:srgbClr val="FFFFFF"/>
                  </a:solidFill>
                </a:rPr>
                <a:t>CONFIDENTIAL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7336597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-branding divider grey">
    <p:bg>
      <p:bgPr>
        <a:solidFill>
          <a:srgbClr val="D7D2CB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"/>
          <p:cNvGrpSpPr/>
          <p:nvPr userDrawn="1"/>
        </p:nvGrpSpPr>
        <p:grpSpPr>
          <a:xfrm>
            <a:off x="10591921" y="34260"/>
            <a:ext cx="1079675" cy="625849"/>
            <a:chOff x="8405820" y="36245"/>
            <a:chExt cx="856836" cy="662339"/>
          </a:xfrm>
        </p:grpSpPr>
        <p:grpSp>
          <p:nvGrpSpPr>
            <p:cNvPr id="48" name="Group 47"/>
            <p:cNvGrpSpPr/>
            <p:nvPr userDrawn="1"/>
          </p:nvGrpSpPr>
          <p:grpSpPr>
            <a:xfrm>
              <a:off x="8545513" y="36245"/>
              <a:ext cx="489905" cy="495602"/>
              <a:chOff x="7818438" y="101600"/>
              <a:chExt cx="546100" cy="552450"/>
            </a:xfrm>
          </p:grpSpPr>
          <p:sp>
            <p:nvSpPr>
              <p:cNvPr id="51" name="Freeform 5"/>
              <p:cNvSpPr>
                <a:spLocks noEditPoints="1"/>
              </p:cNvSpPr>
              <p:nvPr userDrawn="1"/>
            </p:nvSpPr>
            <p:spPr bwMode="auto">
              <a:xfrm>
                <a:off x="7818438" y="200025"/>
                <a:ext cx="546100" cy="454025"/>
              </a:xfrm>
              <a:custGeom>
                <a:avLst/>
                <a:gdLst>
                  <a:gd name="T0" fmla="*/ 56 w 344"/>
                  <a:gd name="T1" fmla="*/ 0 h 286"/>
                  <a:gd name="T2" fmla="*/ 44 w 344"/>
                  <a:gd name="T3" fmla="*/ 2 h 286"/>
                  <a:gd name="T4" fmla="*/ 24 w 344"/>
                  <a:gd name="T5" fmla="*/ 10 h 286"/>
                  <a:gd name="T6" fmla="*/ 10 w 344"/>
                  <a:gd name="T7" fmla="*/ 26 h 286"/>
                  <a:gd name="T8" fmla="*/ 2 w 344"/>
                  <a:gd name="T9" fmla="*/ 46 h 286"/>
                  <a:gd name="T10" fmla="*/ 0 w 344"/>
                  <a:gd name="T11" fmla="*/ 230 h 286"/>
                  <a:gd name="T12" fmla="*/ 2 w 344"/>
                  <a:gd name="T13" fmla="*/ 242 h 286"/>
                  <a:gd name="T14" fmla="*/ 10 w 344"/>
                  <a:gd name="T15" fmla="*/ 262 h 286"/>
                  <a:gd name="T16" fmla="*/ 24 w 344"/>
                  <a:gd name="T17" fmla="*/ 278 h 286"/>
                  <a:gd name="T18" fmla="*/ 44 w 344"/>
                  <a:gd name="T19" fmla="*/ 286 h 286"/>
                  <a:gd name="T20" fmla="*/ 288 w 344"/>
                  <a:gd name="T21" fmla="*/ 286 h 286"/>
                  <a:gd name="T22" fmla="*/ 300 w 344"/>
                  <a:gd name="T23" fmla="*/ 286 h 286"/>
                  <a:gd name="T24" fmla="*/ 320 w 344"/>
                  <a:gd name="T25" fmla="*/ 278 h 286"/>
                  <a:gd name="T26" fmla="*/ 334 w 344"/>
                  <a:gd name="T27" fmla="*/ 262 h 286"/>
                  <a:gd name="T28" fmla="*/ 344 w 344"/>
                  <a:gd name="T29" fmla="*/ 242 h 286"/>
                  <a:gd name="T30" fmla="*/ 344 w 344"/>
                  <a:gd name="T31" fmla="*/ 58 h 286"/>
                  <a:gd name="T32" fmla="*/ 344 w 344"/>
                  <a:gd name="T33" fmla="*/ 46 h 286"/>
                  <a:gd name="T34" fmla="*/ 334 w 344"/>
                  <a:gd name="T35" fmla="*/ 26 h 286"/>
                  <a:gd name="T36" fmla="*/ 320 w 344"/>
                  <a:gd name="T37" fmla="*/ 10 h 286"/>
                  <a:gd name="T38" fmla="*/ 300 w 344"/>
                  <a:gd name="T39" fmla="*/ 2 h 286"/>
                  <a:gd name="T40" fmla="*/ 288 w 344"/>
                  <a:gd name="T41" fmla="*/ 0 h 286"/>
                  <a:gd name="T42" fmla="*/ 148 w 344"/>
                  <a:gd name="T43" fmla="*/ 142 h 286"/>
                  <a:gd name="T44" fmla="*/ 144 w 344"/>
                  <a:gd name="T45" fmla="*/ 136 h 286"/>
                  <a:gd name="T46" fmla="*/ 136 w 344"/>
                  <a:gd name="T47" fmla="*/ 122 h 286"/>
                  <a:gd name="T48" fmla="*/ 134 w 344"/>
                  <a:gd name="T49" fmla="*/ 112 h 286"/>
                  <a:gd name="T50" fmla="*/ 138 w 344"/>
                  <a:gd name="T51" fmla="*/ 98 h 286"/>
                  <a:gd name="T52" fmla="*/ 146 w 344"/>
                  <a:gd name="T53" fmla="*/ 88 h 286"/>
                  <a:gd name="T54" fmla="*/ 158 w 344"/>
                  <a:gd name="T55" fmla="*/ 80 h 286"/>
                  <a:gd name="T56" fmla="*/ 172 w 344"/>
                  <a:gd name="T57" fmla="*/ 76 h 286"/>
                  <a:gd name="T58" fmla="*/ 178 w 344"/>
                  <a:gd name="T59" fmla="*/ 78 h 286"/>
                  <a:gd name="T60" fmla="*/ 192 w 344"/>
                  <a:gd name="T61" fmla="*/ 82 h 286"/>
                  <a:gd name="T62" fmla="*/ 202 w 344"/>
                  <a:gd name="T63" fmla="*/ 92 h 286"/>
                  <a:gd name="T64" fmla="*/ 208 w 344"/>
                  <a:gd name="T65" fmla="*/ 106 h 286"/>
                  <a:gd name="T66" fmla="*/ 208 w 344"/>
                  <a:gd name="T67" fmla="*/ 112 h 286"/>
                  <a:gd name="T68" fmla="*/ 204 w 344"/>
                  <a:gd name="T69" fmla="*/ 128 h 286"/>
                  <a:gd name="T70" fmla="*/ 196 w 344"/>
                  <a:gd name="T71" fmla="*/ 140 h 286"/>
                  <a:gd name="T72" fmla="*/ 126 w 344"/>
                  <a:gd name="T73" fmla="*/ 228 h 2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44" h="286">
                    <a:moveTo>
                      <a:pt x="288" y="0"/>
                    </a:moveTo>
                    <a:lnTo>
                      <a:pt x="56" y="0"/>
                    </a:lnTo>
                    <a:lnTo>
                      <a:pt x="56" y="0"/>
                    </a:lnTo>
                    <a:lnTo>
                      <a:pt x="44" y="2"/>
                    </a:lnTo>
                    <a:lnTo>
                      <a:pt x="34" y="6"/>
                    </a:lnTo>
                    <a:lnTo>
                      <a:pt x="24" y="10"/>
                    </a:lnTo>
                    <a:lnTo>
                      <a:pt x="16" y="18"/>
                    </a:lnTo>
                    <a:lnTo>
                      <a:pt x="10" y="26"/>
                    </a:lnTo>
                    <a:lnTo>
                      <a:pt x="4" y="36"/>
                    </a:lnTo>
                    <a:lnTo>
                      <a:pt x="2" y="46"/>
                    </a:lnTo>
                    <a:lnTo>
                      <a:pt x="0" y="58"/>
                    </a:lnTo>
                    <a:lnTo>
                      <a:pt x="0" y="230"/>
                    </a:lnTo>
                    <a:lnTo>
                      <a:pt x="0" y="230"/>
                    </a:lnTo>
                    <a:lnTo>
                      <a:pt x="2" y="242"/>
                    </a:lnTo>
                    <a:lnTo>
                      <a:pt x="4" y="252"/>
                    </a:lnTo>
                    <a:lnTo>
                      <a:pt x="10" y="262"/>
                    </a:lnTo>
                    <a:lnTo>
                      <a:pt x="16" y="270"/>
                    </a:lnTo>
                    <a:lnTo>
                      <a:pt x="24" y="278"/>
                    </a:lnTo>
                    <a:lnTo>
                      <a:pt x="34" y="282"/>
                    </a:lnTo>
                    <a:lnTo>
                      <a:pt x="44" y="286"/>
                    </a:lnTo>
                    <a:lnTo>
                      <a:pt x="56" y="286"/>
                    </a:lnTo>
                    <a:lnTo>
                      <a:pt x="288" y="286"/>
                    </a:lnTo>
                    <a:lnTo>
                      <a:pt x="288" y="286"/>
                    </a:lnTo>
                    <a:lnTo>
                      <a:pt x="300" y="286"/>
                    </a:lnTo>
                    <a:lnTo>
                      <a:pt x="310" y="282"/>
                    </a:lnTo>
                    <a:lnTo>
                      <a:pt x="320" y="278"/>
                    </a:lnTo>
                    <a:lnTo>
                      <a:pt x="328" y="270"/>
                    </a:lnTo>
                    <a:lnTo>
                      <a:pt x="334" y="262"/>
                    </a:lnTo>
                    <a:lnTo>
                      <a:pt x="340" y="252"/>
                    </a:lnTo>
                    <a:lnTo>
                      <a:pt x="344" y="242"/>
                    </a:lnTo>
                    <a:lnTo>
                      <a:pt x="344" y="230"/>
                    </a:lnTo>
                    <a:lnTo>
                      <a:pt x="344" y="58"/>
                    </a:lnTo>
                    <a:lnTo>
                      <a:pt x="344" y="58"/>
                    </a:lnTo>
                    <a:lnTo>
                      <a:pt x="344" y="46"/>
                    </a:lnTo>
                    <a:lnTo>
                      <a:pt x="340" y="36"/>
                    </a:lnTo>
                    <a:lnTo>
                      <a:pt x="334" y="26"/>
                    </a:lnTo>
                    <a:lnTo>
                      <a:pt x="328" y="18"/>
                    </a:lnTo>
                    <a:lnTo>
                      <a:pt x="320" y="10"/>
                    </a:lnTo>
                    <a:lnTo>
                      <a:pt x="310" y="6"/>
                    </a:lnTo>
                    <a:lnTo>
                      <a:pt x="300" y="2"/>
                    </a:lnTo>
                    <a:lnTo>
                      <a:pt x="288" y="0"/>
                    </a:lnTo>
                    <a:lnTo>
                      <a:pt x="288" y="0"/>
                    </a:lnTo>
                    <a:close/>
                    <a:moveTo>
                      <a:pt x="126" y="228"/>
                    </a:moveTo>
                    <a:lnTo>
                      <a:pt x="148" y="142"/>
                    </a:lnTo>
                    <a:lnTo>
                      <a:pt x="148" y="142"/>
                    </a:lnTo>
                    <a:lnTo>
                      <a:pt x="144" y="136"/>
                    </a:lnTo>
                    <a:lnTo>
                      <a:pt x="138" y="130"/>
                    </a:lnTo>
                    <a:lnTo>
                      <a:pt x="136" y="122"/>
                    </a:lnTo>
                    <a:lnTo>
                      <a:pt x="134" y="112"/>
                    </a:lnTo>
                    <a:lnTo>
                      <a:pt x="134" y="112"/>
                    </a:lnTo>
                    <a:lnTo>
                      <a:pt x="136" y="106"/>
                    </a:lnTo>
                    <a:lnTo>
                      <a:pt x="138" y="98"/>
                    </a:lnTo>
                    <a:lnTo>
                      <a:pt x="142" y="92"/>
                    </a:lnTo>
                    <a:lnTo>
                      <a:pt x="146" y="88"/>
                    </a:lnTo>
                    <a:lnTo>
                      <a:pt x="152" y="82"/>
                    </a:lnTo>
                    <a:lnTo>
                      <a:pt x="158" y="80"/>
                    </a:lnTo>
                    <a:lnTo>
                      <a:pt x="164" y="78"/>
                    </a:lnTo>
                    <a:lnTo>
                      <a:pt x="172" y="76"/>
                    </a:lnTo>
                    <a:lnTo>
                      <a:pt x="172" y="76"/>
                    </a:lnTo>
                    <a:lnTo>
                      <a:pt x="178" y="78"/>
                    </a:lnTo>
                    <a:lnTo>
                      <a:pt x="186" y="80"/>
                    </a:lnTo>
                    <a:lnTo>
                      <a:pt x="192" y="82"/>
                    </a:lnTo>
                    <a:lnTo>
                      <a:pt x="198" y="88"/>
                    </a:lnTo>
                    <a:lnTo>
                      <a:pt x="202" y="92"/>
                    </a:lnTo>
                    <a:lnTo>
                      <a:pt x="204" y="98"/>
                    </a:lnTo>
                    <a:lnTo>
                      <a:pt x="208" y="106"/>
                    </a:lnTo>
                    <a:lnTo>
                      <a:pt x="208" y="112"/>
                    </a:lnTo>
                    <a:lnTo>
                      <a:pt x="208" y="112"/>
                    </a:lnTo>
                    <a:lnTo>
                      <a:pt x="206" y="120"/>
                    </a:lnTo>
                    <a:lnTo>
                      <a:pt x="204" y="128"/>
                    </a:lnTo>
                    <a:lnTo>
                      <a:pt x="200" y="134"/>
                    </a:lnTo>
                    <a:lnTo>
                      <a:pt x="196" y="140"/>
                    </a:lnTo>
                    <a:lnTo>
                      <a:pt x="220" y="228"/>
                    </a:lnTo>
                    <a:lnTo>
                      <a:pt x="126" y="228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005EB8"/>
                  </a:solidFill>
                </a:endParaRPr>
              </a:p>
            </p:txBody>
          </p:sp>
          <p:sp>
            <p:nvSpPr>
              <p:cNvPr id="52" name="Freeform 6"/>
              <p:cNvSpPr>
                <a:spLocks/>
              </p:cNvSpPr>
              <p:nvPr userDrawn="1"/>
            </p:nvSpPr>
            <p:spPr bwMode="auto">
              <a:xfrm>
                <a:off x="7961313" y="101600"/>
                <a:ext cx="260350" cy="88900"/>
              </a:xfrm>
              <a:custGeom>
                <a:avLst/>
                <a:gdLst>
                  <a:gd name="T0" fmla="*/ 20 w 164"/>
                  <a:gd name="T1" fmla="*/ 56 h 56"/>
                  <a:gd name="T2" fmla="*/ 20 w 164"/>
                  <a:gd name="T3" fmla="*/ 56 h 56"/>
                  <a:gd name="T4" fmla="*/ 22 w 164"/>
                  <a:gd name="T5" fmla="*/ 46 h 56"/>
                  <a:gd name="T6" fmla="*/ 26 w 164"/>
                  <a:gd name="T7" fmla="*/ 36 h 56"/>
                  <a:gd name="T8" fmla="*/ 30 w 164"/>
                  <a:gd name="T9" fmla="*/ 30 h 56"/>
                  <a:gd name="T10" fmla="*/ 36 w 164"/>
                  <a:gd name="T11" fmla="*/ 26 h 56"/>
                  <a:gd name="T12" fmla="*/ 42 w 164"/>
                  <a:gd name="T13" fmla="*/ 22 h 56"/>
                  <a:gd name="T14" fmla="*/ 54 w 164"/>
                  <a:gd name="T15" fmla="*/ 20 h 56"/>
                  <a:gd name="T16" fmla="*/ 82 w 164"/>
                  <a:gd name="T17" fmla="*/ 20 h 56"/>
                  <a:gd name="T18" fmla="*/ 82 w 164"/>
                  <a:gd name="T19" fmla="*/ 20 h 56"/>
                  <a:gd name="T20" fmla="*/ 112 w 164"/>
                  <a:gd name="T21" fmla="*/ 20 h 56"/>
                  <a:gd name="T22" fmla="*/ 122 w 164"/>
                  <a:gd name="T23" fmla="*/ 22 h 56"/>
                  <a:gd name="T24" fmla="*/ 130 w 164"/>
                  <a:gd name="T25" fmla="*/ 26 h 56"/>
                  <a:gd name="T26" fmla="*/ 136 w 164"/>
                  <a:gd name="T27" fmla="*/ 30 h 56"/>
                  <a:gd name="T28" fmla="*/ 140 w 164"/>
                  <a:gd name="T29" fmla="*/ 36 h 56"/>
                  <a:gd name="T30" fmla="*/ 142 w 164"/>
                  <a:gd name="T31" fmla="*/ 46 h 56"/>
                  <a:gd name="T32" fmla="*/ 144 w 164"/>
                  <a:gd name="T33" fmla="*/ 56 h 56"/>
                  <a:gd name="T34" fmla="*/ 164 w 164"/>
                  <a:gd name="T35" fmla="*/ 56 h 56"/>
                  <a:gd name="T36" fmla="*/ 164 w 164"/>
                  <a:gd name="T37" fmla="*/ 56 h 56"/>
                  <a:gd name="T38" fmla="*/ 162 w 164"/>
                  <a:gd name="T39" fmla="*/ 38 h 56"/>
                  <a:gd name="T40" fmla="*/ 156 w 164"/>
                  <a:gd name="T41" fmla="*/ 24 h 56"/>
                  <a:gd name="T42" fmla="*/ 148 w 164"/>
                  <a:gd name="T43" fmla="*/ 14 h 56"/>
                  <a:gd name="T44" fmla="*/ 138 w 164"/>
                  <a:gd name="T45" fmla="*/ 6 h 56"/>
                  <a:gd name="T46" fmla="*/ 126 w 164"/>
                  <a:gd name="T47" fmla="*/ 2 h 56"/>
                  <a:gd name="T48" fmla="*/ 112 w 164"/>
                  <a:gd name="T49" fmla="*/ 0 h 56"/>
                  <a:gd name="T50" fmla="*/ 82 w 164"/>
                  <a:gd name="T51" fmla="*/ 0 h 56"/>
                  <a:gd name="T52" fmla="*/ 82 w 164"/>
                  <a:gd name="T53" fmla="*/ 0 h 56"/>
                  <a:gd name="T54" fmla="*/ 52 w 164"/>
                  <a:gd name="T55" fmla="*/ 0 h 56"/>
                  <a:gd name="T56" fmla="*/ 38 w 164"/>
                  <a:gd name="T57" fmla="*/ 2 h 56"/>
                  <a:gd name="T58" fmla="*/ 26 w 164"/>
                  <a:gd name="T59" fmla="*/ 6 h 56"/>
                  <a:gd name="T60" fmla="*/ 16 w 164"/>
                  <a:gd name="T61" fmla="*/ 14 h 56"/>
                  <a:gd name="T62" fmla="*/ 8 w 164"/>
                  <a:gd name="T63" fmla="*/ 24 h 56"/>
                  <a:gd name="T64" fmla="*/ 2 w 164"/>
                  <a:gd name="T65" fmla="*/ 38 h 56"/>
                  <a:gd name="T66" fmla="*/ 0 w 164"/>
                  <a:gd name="T67" fmla="*/ 56 h 56"/>
                  <a:gd name="T68" fmla="*/ 20 w 164"/>
                  <a:gd name="T69" fmla="*/ 5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64" h="56">
                    <a:moveTo>
                      <a:pt x="20" y="56"/>
                    </a:moveTo>
                    <a:lnTo>
                      <a:pt x="20" y="56"/>
                    </a:lnTo>
                    <a:lnTo>
                      <a:pt x="22" y="46"/>
                    </a:lnTo>
                    <a:lnTo>
                      <a:pt x="26" y="36"/>
                    </a:lnTo>
                    <a:lnTo>
                      <a:pt x="30" y="30"/>
                    </a:lnTo>
                    <a:lnTo>
                      <a:pt x="36" y="26"/>
                    </a:lnTo>
                    <a:lnTo>
                      <a:pt x="42" y="22"/>
                    </a:lnTo>
                    <a:lnTo>
                      <a:pt x="54" y="20"/>
                    </a:lnTo>
                    <a:lnTo>
                      <a:pt x="82" y="20"/>
                    </a:lnTo>
                    <a:lnTo>
                      <a:pt x="82" y="20"/>
                    </a:lnTo>
                    <a:lnTo>
                      <a:pt x="112" y="20"/>
                    </a:lnTo>
                    <a:lnTo>
                      <a:pt x="122" y="22"/>
                    </a:lnTo>
                    <a:lnTo>
                      <a:pt x="130" y="26"/>
                    </a:lnTo>
                    <a:lnTo>
                      <a:pt x="136" y="30"/>
                    </a:lnTo>
                    <a:lnTo>
                      <a:pt x="140" y="36"/>
                    </a:lnTo>
                    <a:lnTo>
                      <a:pt x="142" y="46"/>
                    </a:lnTo>
                    <a:lnTo>
                      <a:pt x="144" y="56"/>
                    </a:lnTo>
                    <a:lnTo>
                      <a:pt x="164" y="56"/>
                    </a:lnTo>
                    <a:lnTo>
                      <a:pt x="164" y="56"/>
                    </a:lnTo>
                    <a:lnTo>
                      <a:pt x="162" y="38"/>
                    </a:lnTo>
                    <a:lnTo>
                      <a:pt x="156" y="24"/>
                    </a:lnTo>
                    <a:lnTo>
                      <a:pt x="148" y="14"/>
                    </a:lnTo>
                    <a:lnTo>
                      <a:pt x="138" y="6"/>
                    </a:lnTo>
                    <a:lnTo>
                      <a:pt x="126" y="2"/>
                    </a:lnTo>
                    <a:lnTo>
                      <a:pt x="112" y="0"/>
                    </a:lnTo>
                    <a:lnTo>
                      <a:pt x="82" y="0"/>
                    </a:lnTo>
                    <a:lnTo>
                      <a:pt x="82" y="0"/>
                    </a:lnTo>
                    <a:lnTo>
                      <a:pt x="52" y="0"/>
                    </a:lnTo>
                    <a:lnTo>
                      <a:pt x="38" y="2"/>
                    </a:lnTo>
                    <a:lnTo>
                      <a:pt x="26" y="6"/>
                    </a:lnTo>
                    <a:lnTo>
                      <a:pt x="16" y="14"/>
                    </a:lnTo>
                    <a:lnTo>
                      <a:pt x="8" y="24"/>
                    </a:lnTo>
                    <a:lnTo>
                      <a:pt x="2" y="38"/>
                    </a:lnTo>
                    <a:lnTo>
                      <a:pt x="0" y="56"/>
                    </a:lnTo>
                    <a:lnTo>
                      <a:pt x="20" y="56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005EB8"/>
                  </a:solidFill>
                </a:endParaRPr>
              </a:p>
            </p:txBody>
          </p:sp>
        </p:grpSp>
        <p:sp>
          <p:nvSpPr>
            <p:cNvPr id="49" name="TextBox 48"/>
            <p:cNvSpPr txBox="1"/>
            <p:nvPr userDrawn="1"/>
          </p:nvSpPr>
          <p:spPr>
            <a:xfrm rot="16200000">
              <a:off x="8191735" y="250332"/>
              <a:ext cx="563729" cy="1355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510" dirty="0">
                  <a:solidFill>
                    <a:srgbClr val="FFFFFF"/>
                  </a:solidFill>
                </a:rPr>
                <a:t>strictly</a:t>
              </a:r>
            </a:p>
          </p:txBody>
        </p:sp>
        <p:sp>
          <p:nvSpPr>
            <p:cNvPr id="50" name="TextBox 49"/>
            <p:cNvSpPr txBox="1"/>
            <p:nvPr userDrawn="1"/>
          </p:nvSpPr>
          <p:spPr>
            <a:xfrm>
              <a:off x="8410803" y="506408"/>
              <a:ext cx="851853" cy="19217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580" dirty="0">
                  <a:solidFill>
                    <a:srgbClr val="FFFFFF"/>
                  </a:solidFill>
                </a:rPr>
                <a:t>CONFIDENTIAL</a:t>
              </a:r>
            </a:p>
          </p:txBody>
        </p:sp>
      </p:grpSp>
      <p:sp>
        <p:nvSpPr>
          <p:cNvPr id="3" name="Text Placeholder 2"/>
          <p:cNvSpPr>
            <a:spLocks noGrp="1"/>
          </p:cNvSpPr>
          <p:nvPr userDrawn="1">
            <p:ph type="body" idx="1" hasCustomPrompt="1"/>
          </p:nvPr>
        </p:nvSpPr>
        <p:spPr>
          <a:xfrm>
            <a:off x="3232433" y="1361855"/>
            <a:ext cx="7397074" cy="1946285"/>
          </a:xfrm>
        </p:spPr>
        <p:txBody>
          <a:bodyPr anchor="t">
            <a:normAutofit/>
          </a:bodyPr>
          <a:lstStyle>
            <a:lvl1pPr marL="0" indent="0">
              <a:buNone/>
              <a:defRPr sz="2800" baseline="0">
                <a:solidFill>
                  <a:schemeClr val="tx1"/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GB" noProof="0" smtClean="0"/>
              <a:t>Divider title here</a:t>
            </a:r>
          </a:p>
        </p:txBody>
      </p:sp>
      <p:sp>
        <p:nvSpPr>
          <p:cNvPr id="2" name="Title 1"/>
          <p:cNvSpPr>
            <a:spLocks noGrp="1"/>
          </p:cNvSpPr>
          <p:nvPr userDrawn="1">
            <p:ph type="title" hasCustomPrompt="1"/>
          </p:nvPr>
        </p:nvSpPr>
        <p:spPr>
          <a:xfrm>
            <a:off x="44728" y="627002"/>
            <a:ext cx="1746418" cy="1287035"/>
          </a:xfrm>
        </p:spPr>
        <p:txBody>
          <a:bodyPr anchor="t">
            <a:normAutofit/>
          </a:bodyPr>
          <a:lstStyle>
            <a:lvl1pPr algn="r">
              <a:defRPr sz="7200" b="0" cap="all">
                <a:solidFill>
                  <a:schemeClr val="accent3"/>
                </a:solidFill>
              </a:defRPr>
            </a:lvl1pPr>
          </a:lstStyle>
          <a:p>
            <a:r>
              <a:rPr lang="en-GB" noProof="0" smtClean="0"/>
              <a:t>1</a:t>
            </a:r>
            <a:endParaRPr lang="en-GB" noProof="0"/>
          </a:p>
        </p:txBody>
      </p:sp>
      <p:cxnSp>
        <p:nvCxnSpPr>
          <p:cNvPr id="12" name="Conector recto 12"/>
          <p:cNvCxnSpPr/>
          <p:nvPr userDrawn="1"/>
        </p:nvCxnSpPr>
        <p:spPr>
          <a:xfrm flipH="1">
            <a:off x="1674064" y="1516324"/>
            <a:ext cx="1512464" cy="0"/>
          </a:xfrm>
          <a:prstGeom prst="line">
            <a:avLst/>
          </a:prstGeom>
          <a:ln w="12700" cmpd="sng">
            <a:solidFill>
              <a:schemeClr val="accent3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8" name="Conector recto 8"/>
          <p:cNvCxnSpPr/>
          <p:nvPr userDrawn="1"/>
        </p:nvCxnSpPr>
        <p:spPr>
          <a:xfrm flipV="1">
            <a:off x="8989232" y="6053352"/>
            <a:ext cx="0" cy="290960"/>
          </a:xfrm>
          <a:prstGeom prst="line">
            <a:avLst/>
          </a:prstGeom>
          <a:ln w="12700" cmpd="sng">
            <a:solidFill>
              <a:srgbClr val="80808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9" name="Picture Placeholder 4"/>
          <p:cNvSpPr>
            <a:spLocks noGrp="1"/>
          </p:cNvSpPr>
          <p:nvPr userDrawn="1">
            <p:ph type="pic" sz="quarter" idx="10" hasCustomPrompt="1"/>
          </p:nvPr>
        </p:nvSpPr>
        <p:spPr>
          <a:xfrm>
            <a:off x="6849865" y="6021909"/>
            <a:ext cx="1723686" cy="340227"/>
          </a:xfrm>
        </p:spPr>
        <p:txBody>
          <a:bodyPr>
            <a:noAutofit/>
          </a:bodyPr>
          <a:lstStyle>
            <a:lvl1pPr marL="0" indent="0">
              <a:buNone/>
              <a:defRPr sz="900">
                <a:solidFill>
                  <a:schemeClr val="bg1"/>
                </a:solidFill>
              </a:defRPr>
            </a:lvl1pPr>
          </a:lstStyle>
          <a:p>
            <a:r>
              <a:rPr lang="en-GB" dirty="0" smtClean="0"/>
              <a:t>Co-branding logo</a:t>
            </a:r>
            <a:endParaRPr lang="en-GB" dirty="0"/>
          </a:p>
        </p:txBody>
      </p:sp>
      <p:sp>
        <p:nvSpPr>
          <p:cNvPr id="20" name="Text Box 11"/>
          <p:cNvSpPr txBox="1">
            <a:spLocks noChangeArrowheads="1"/>
          </p:cNvSpPr>
          <p:nvPr userDrawn="1"/>
        </p:nvSpPr>
        <p:spPr bwMode="auto">
          <a:xfrm rot="-5400000">
            <a:off x="8831859" y="2848713"/>
            <a:ext cx="4996635" cy="20005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50000"/>
              </a:spcBef>
              <a:defRPr sz="2000" b="1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50000"/>
              </a:spcBef>
              <a:defRPr sz="2000" b="1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50000"/>
              </a:spcBef>
              <a:defRPr sz="2000" b="1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50000"/>
              </a:spcBef>
              <a:defRPr sz="2000" b="1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50000"/>
              </a:spcBef>
              <a:defRPr sz="2000" b="1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>
              <a:spcBef>
                <a:spcPct val="0"/>
              </a:spcBef>
              <a:defRPr/>
            </a:pPr>
            <a:r>
              <a:rPr lang="en-GB" sz="700" b="0" dirty="0" smtClean="0">
                <a:solidFill>
                  <a:srgbClr val="FFFFFF">
                    <a:lumMod val="65000"/>
                  </a:srgbClr>
                </a:solidFill>
                <a:latin typeface="Verdana"/>
              </a:rPr>
              <a:t>© 2013 Amadeus IT Group SA</a:t>
            </a:r>
          </a:p>
        </p:txBody>
      </p:sp>
      <p:grpSp>
        <p:nvGrpSpPr>
          <p:cNvPr id="34" name="Group 4"/>
          <p:cNvGrpSpPr>
            <a:grpSpLocks noChangeAspect="1"/>
          </p:cNvGrpSpPr>
          <p:nvPr userDrawn="1"/>
        </p:nvGrpSpPr>
        <p:grpSpPr bwMode="auto">
          <a:xfrm>
            <a:off x="9299679" y="6133579"/>
            <a:ext cx="1624293" cy="160505"/>
            <a:chOff x="4649" y="3974"/>
            <a:chExt cx="812" cy="107"/>
          </a:xfrm>
        </p:grpSpPr>
        <p:sp>
          <p:nvSpPr>
            <p:cNvPr id="35" name="AutoShape 3"/>
            <p:cNvSpPr>
              <a:spLocks noChangeAspect="1" noChangeArrowheads="1" noTextEdit="1"/>
            </p:cNvSpPr>
            <p:nvPr userDrawn="1"/>
          </p:nvSpPr>
          <p:spPr bwMode="auto">
            <a:xfrm>
              <a:off x="4649" y="3974"/>
              <a:ext cx="812" cy="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36" name="Freeform 35"/>
            <p:cNvSpPr>
              <a:spLocks noEditPoints="1"/>
            </p:cNvSpPr>
            <p:nvPr userDrawn="1"/>
          </p:nvSpPr>
          <p:spPr bwMode="auto">
            <a:xfrm>
              <a:off x="4649" y="3974"/>
              <a:ext cx="812" cy="107"/>
            </a:xfrm>
            <a:custGeom>
              <a:avLst/>
              <a:gdLst>
                <a:gd name="T0" fmla="*/ 2293 w 3248"/>
                <a:gd name="T1" fmla="*/ 424 h 428"/>
                <a:gd name="T2" fmla="*/ 2209 w 3248"/>
                <a:gd name="T3" fmla="*/ 355 h 428"/>
                <a:gd name="T4" fmla="*/ 2159 w 3248"/>
                <a:gd name="T5" fmla="*/ 76 h 428"/>
                <a:gd name="T6" fmla="*/ 2306 w 3248"/>
                <a:gd name="T7" fmla="*/ 5 h 428"/>
                <a:gd name="T8" fmla="*/ 2042 w 3248"/>
                <a:gd name="T9" fmla="*/ 407 h 428"/>
                <a:gd name="T10" fmla="*/ 611 w 3248"/>
                <a:gd name="T11" fmla="*/ 11 h 428"/>
                <a:gd name="T12" fmla="*/ 672 w 3248"/>
                <a:gd name="T13" fmla="*/ 353 h 428"/>
                <a:gd name="T14" fmla="*/ 737 w 3248"/>
                <a:gd name="T15" fmla="*/ 376 h 428"/>
                <a:gd name="T16" fmla="*/ 909 w 3248"/>
                <a:gd name="T17" fmla="*/ 1 h 428"/>
                <a:gd name="T18" fmla="*/ 261 w 3248"/>
                <a:gd name="T19" fmla="*/ 332 h 428"/>
                <a:gd name="T20" fmla="*/ 114 w 3248"/>
                <a:gd name="T21" fmla="*/ 347 h 428"/>
                <a:gd name="T22" fmla="*/ 94 w 3248"/>
                <a:gd name="T23" fmla="*/ 277 h 428"/>
                <a:gd name="T24" fmla="*/ 261 w 3248"/>
                <a:gd name="T25" fmla="*/ 332 h 428"/>
                <a:gd name="T26" fmla="*/ 52 w 3248"/>
                <a:gd name="T27" fmla="*/ 102 h 428"/>
                <a:gd name="T28" fmla="*/ 234 w 3248"/>
                <a:gd name="T29" fmla="*/ 90 h 428"/>
                <a:gd name="T30" fmla="*/ 179 w 3248"/>
                <a:gd name="T31" fmla="*/ 176 h 428"/>
                <a:gd name="T32" fmla="*/ 9 w 3248"/>
                <a:gd name="T33" fmla="*/ 257 h 428"/>
                <a:gd name="T34" fmla="*/ 35 w 3248"/>
                <a:gd name="T35" fmla="*/ 394 h 428"/>
                <a:gd name="T36" fmla="*/ 164 w 3248"/>
                <a:gd name="T37" fmla="*/ 426 h 428"/>
                <a:gd name="T38" fmla="*/ 284 w 3248"/>
                <a:gd name="T39" fmla="*/ 404 h 428"/>
                <a:gd name="T40" fmla="*/ 331 w 3248"/>
                <a:gd name="T41" fmla="*/ 45 h 428"/>
                <a:gd name="T42" fmla="*/ 1319 w 3248"/>
                <a:gd name="T43" fmla="*/ 332 h 428"/>
                <a:gd name="T44" fmla="*/ 1168 w 3248"/>
                <a:gd name="T45" fmla="*/ 344 h 428"/>
                <a:gd name="T46" fmla="*/ 1155 w 3248"/>
                <a:gd name="T47" fmla="*/ 272 h 428"/>
                <a:gd name="T48" fmla="*/ 1264 w 3248"/>
                <a:gd name="T49" fmla="*/ 0 h 428"/>
                <a:gd name="T50" fmla="*/ 1122 w 3248"/>
                <a:gd name="T51" fmla="*/ 98 h 428"/>
                <a:gd name="T52" fmla="*/ 1298 w 3248"/>
                <a:gd name="T53" fmla="*/ 94 h 428"/>
                <a:gd name="T54" fmla="*/ 1212 w 3248"/>
                <a:gd name="T55" fmla="*/ 177 h 428"/>
                <a:gd name="T56" fmla="*/ 1064 w 3248"/>
                <a:gd name="T57" fmla="*/ 270 h 428"/>
                <a:gd name="T58" fmla="*/ 1102 w 3248"/>
                <a:gd name="T59" fmla="*/ 401 h 428"/>
                <a:gd name="T60" fmla="*/ 1246 w 3248"/>
                <a:gd name="T61" fmla="*/ 423 h 428"/>
                <a:gd name="T62" fmla="*/ 1354 w 3248"/>
                <a:gd name="T63" fmla="*/ 407 h 428"/>
                <a:gd name="T64" fmla="*/ 1381 w 3248"/>
                <a:gd name="T65" fmla="*/ 36 h 428"/>
                <a:gd name="T66" fmla="*/ 2714 w 3248"/>
                <a:gd name="T67" fmla="*/ 326 h 428"/>
                <a:gd name="T68" fmla="*/ 2576 w 3248"/>
                <a:gd name="T69" fmla="*/ 337 h 428"/>
                <a:gd name="T70" fmla="*/ 2533 w 3248"/>
                <a:gd name="T71" fmla="*/ 4 h 428"/>
                <a:gd name="T72" fmla="*/ 2468 w 3248"/>
                <a:gd name="T73" fmla="*/ 364 h 428"/>
                <a:gd name="T74" fmla="*/ 2611 w 3248"/>
                <a:gd name="T75" fmla="*/ 427 h 428"/>
                <a:gd name="T76" fmla="*/ 2761 w 3248"/>
                <a:gd name="T77" fmla="*/ 403 h 428"/>
                <a:gd name="T78" fmla="*/ 2937 w 3248"/>
                <a:gd name="T79" fmla="*/ 413 h 428"/>
                <a:gd name="T80" fmla="*/ 3135 w 3248"/>
                <a:gd name="T81" fmla="*/ 422 h 428"/>
                <a:gd name="T82" fmla="*/ 3248 w 3248"/>
                <a:gd name="T83" fmla="*/ 300 h 428"/>
                <a:gd name="T84" fmla="*/ 3184 w 3248"/>
                <a:gd name="T85" fmla="*/ 204 h 428"/>
                <a:gd name="T86" fmla="*/ 3038 w 3248"/>
                <a:gd name="T87" fmla="*/ 127 h 428"/>
                <a:gd name="T88" fmla="*/ 3076 w 3248"/>
                <a:gd name="T89" fmla="*/ 76 h 428"/>
                <a:gd name="T90" fmla="*/ 3232 w 3248"/>
                <a:gd name="T91" fmla="*/ 30 h 428"/>
                <a:gd name="T92" fmla="*/ 3039 w 3248"/>
                <a:gd name="T93" fmla="*/ 8 h 428"/>
                <a:gd name="T94" fmla="*/ 2943 w 3248"/>
                <a:gd name="T95" fmla="*/ 122 h 428"/>
                <a:gd name="T96" fmla="*/ 3021 w 3248"/>
                <a:gd name="T97" fmla="*/ 229 h 428"/>
                <a:gd name="T98" fmla="*/ 3154 w 3248"/>
                <a:gd name="T99" fmla="*/ 300 h 428"/>
                <a:gd name="T100" fmla="*/ 3113 w 3248"/>
                <a:gd name="T101" fmla="*/ 350 h 428"/>
                <a:gd name="T102" fmla="*/ 1639 w 3248"/>
                <a:gd name="T103" fmla="*/ 80 h 428"/>
                <a:gd name="T104" fmla="*/ 1790 w 3248"/>
                <a:gd name="T105" fmla="*/ 97 h 428"/>
                <a:gd name="T106" fmla="*/ 1832 w 3248"/>
                <a:gd name="T107" fmla="*/ 245 h 428"/>
                <a:gd name="T108" fmla="*/ 1739 w 3248"/>
                <a:gd name="T109" fmla="*/ 353 h 428"/>
                <a:gd name="T110" fmla="*/ 1652 w 3248"/>
                <a:gd name="T111" fmla="*/ 4 h 428"/>
                <a:gd name="T112" fmla="*/ 1701 w 3248"/>
                <a:gd name="T113" fmla="*/ 428 h 428"/>
                <a:gd name="T114" fmla="*/ 1885 w 3248"/>
                <a:gd name="T115" fmla="*/ 369 h 428"/>
                <a:gd name="T116" fmla="*/ 1930 w 3248"/>
                <a:gd name="T117" fmla="*/ 187 h 428"/>
                <a:gd name="T118" fmla="*/ 1786 w 3248"/>
                <a:gd name="T119" fmla="*/ 8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248" h="428">
                  <a:moveTo>
                    <a:pt x="2042" y="407"/>
                  </a:moveTo>
                  <a:lnTo>
                    <a:pt x="2042" y="407"/>
                  </a:lnTo>
                  <a:lnTo>
                    <a:pt x="2055" y="411"/>
                  </a:lnTo>
                  <a:lnTo>
                    <a:pt x="2089" y="418"/>
                  </a:lnTo>
                  <a:lnTo>
                    <a:pt x="2113" y="421"/>
                  </a:lnTo>
                  <a:lnTo>
                    <a:pt x="2140" y="425"/>
                  </a:lnTo>
                  <a:lnTo>
                    <a:pt x="2171" y="427"/>
                  </a:lnTo>
                  <a:lnTo>
                    <a:pt x="2205" y="428"/>
                  </a:lnTo>
                  <a:lnTo>
                    <a:pt x="2205" y="428"/>
                  </a:lnTo>
                  <a:lnTo>
                    <a:pt x="2239" y="427"/>
                  </a:lnTo>
                  <a:lnTo>
                    <a:pt x="2268" y="426"/>
                  </a:lnTo>
                  <a:lnTo>
                    <a:pt x="2293" y="424"/>
                  </a:lnTo>
                  <a:lnTo>
                    <a:pt x="2312" y="422"/>
                  </a:lnTo>
                  <a:lnTo>
                    <a:pt x="2339" y="419"/>
                  </a:lnTo>
                  <a:lnTo>
                    <a:pt x="2347" y="417"/>
                  </a:lnTo>
                  <a:lnTo>
                    <a:pt x="2347" y="346"/>
                  </a:lnTo>
                  <a:lnTo>
                    <a:pt x="2347" y="346"/>
                  </a:lnTo>
                  <a:lnTo>
                    <a:pt x="2339" y="347"/>
                  </a:lnTo>
                  <a:lnTo>
                    <a:pt x="2314" y="351"/>
                  </a:lnTo>
                  <a:lnTo>
                    <a:pt x="2277" y="354"/>
                  </a:lnTo>
                  <a:lnTo>
                    <a:pt x="2255" y="355"/>
                  </a:lnTo>
                  <a:lnTo>
                    <a:pt x="2230" y="355"/>
                  </a:lnTo>
                  <a:lnTo>
                    <a:pt x="2230" y="355"/>
                  </a:lnTo>
                  <a:lnTo>
                    <a:pt x="2209" y="355"/>
                  </a:lnTo>
                  <a:lnTo>
                    <a:pt x="2191" y="354"/>
                  </a:lnTo>
                  <a:lnTo>
                    <a:pt x="2160" y="351"/>
                  </a:lnTo>
                  <a:lnTo>
                    <a:pt x="2141" y="349"/>
                  </a:lnTo>
                  <a:lnTo>
                    <a:pt x="2134" y="348"/>
                  </a:lnTo>
                  <a:lnTo>
                    <a:pt x="2134" y="247"/>
                  </a:lnTo>
                  <a:lnTo>
                    <a:pt x="2318" y="247"/>
                  </a:lnTo>
                  <a:lnTo>
                    <a:pt x="2318" y="175"/>
                  </a:lnTo>
                  <a:lnTo>
                    <a:pt x="2134" y="175"/>
                  </a:lnTo>
                  <a:lnTo>
                    <a:pt x="2134" y="79"/>
                  </a:lnTo>
                  <a:lnTo>
                    <a:pt x="2134" y="79"/>
                  </a:lnTo>
                  <a:lnTo>
                    <a:pt x="2141" y="78"/>
                  </a:lnTo>
                  <a:lnTo>
                    <a:pt x="2159" y="76"/>
                  </a:lnTo>
                  <a:lnTo>
                    <a:pt x="2187" y="74"/>
                  </a:lnTo>
                  <a:lnTo>
                    <a:pt x="2224" y="73"/>
                  </a:lnTo>
                  <a:lnTo>
                    <a:pt x="2224" y="73"/>
                  </a:lnTo>
                  <a:lnTo>
                    <a:pt x="2247" y="73"/>
                  </a:lnTo>
                  <a:lnTo>
                    <a:pt x="2268" y="74"/>
                  </a:lnTo>
                  <a:lnTo>
                    <a:pt x="2305" y="77"/>
                  </a:lnTo>
                  <a:lnTo>
                    <a:pt x="2331" y="80"/>
                  </a:lnTo>
                  <a:lnTo>
                    <a:pt x="2340" y="82"/>
                  </a:lnTo>
                  <a:lnTo>
                    <a:pt x="2340" y="10"/>
                  </a:lnTo>
                  <a:lnTo>
                    <a:pt x="2340" y="10"/>
                  </a:lnTo>
                  <a:lnTo>
                    <a:pt x="2331" y="9"/>
                  </a:lnTo>
                  <a:lnTo>
                    <a:pt x="2306" y="5"/>
                  </a:lnTo>
                  <a:lnTo>
                    <a:pt x="2266" y="2"/>
                  </a:lnTo>
                  <a:lnTo>
                    <a:pt x="2242" y="1"/>
                  </a:lnTo>
                  <a:lnTo>
                    <a:pt x="2214" y="0"/>
                  </a:lnTo>
                  <a:lnTo>
                    <a:pt x="2214" y="0"/>
                  </a:lnTo>
                  <a:lnTo>
                    <a:pt x="2176" y="1"/>
                  </a:lnTo>
                  <a:lnTo>
                    <a:pt x="2144" y="3"/>
                  </a:lnTo>
                  <a:lnTo>
                    <a:pt x="2114" y="6"/>
                  </a:lnTo>
                  <a:lnTo>
                    <a:pt x="2089" y="9"/>
                  </a:lnTo>
                  <a:lnTo>
                    <a:pt x="2069" y="13"/>
                  </a:lnTo>
                  <a:lnTo>
                    <a:pt x="2055" y="15"/>
                  </a:lnTo>
                  <a:lnTo>
                    <a:pt x="2042" y="19"/>
                  </a:lnTo>
                  <a:lnTo>
                    <a:pt x="2042" y="407"/>
                  </a:lnTo>
                  <a:close/>
                  <a:moveTo>
                    <a:pt x="726" y="246"/>
                  </a:moveTo>
                  <a:lnTo>
                    <a:pt x="726" y="246"/>
                  </a:lnTo>
                  <a:lnTo>
                    <a:pt x="722" y="257"/>
                  </a:lnTo>
                  <a:lnTo>
                    <a:pt x="719" y="270"/>
                  </a:lnTo>
                  <a:lnTo>
                    <a:pt x="719" y="270"/>
                  </a:lnTo>
                  <a:lnTo>
                    <a:pt x="715" y="257"/>
                  </a:lnTo>
                  <a:lnTo>
                    <a:pt x="712" y="246"/>
                  </a:lnTo>
                  <a:lnTo>
                    <a:pt x="630" y="39"/>
                  </a:lnTo>
                  <a:lnTo>
                    <a:pt x="630" y="39"/>
                  </a:lnTo>
                  <a:lnTo>
                    <a:pt x="624" y="28"/>
                  </a:lnTo>
                  <a:lnTo>
                    <a:pt x="618" y="19"/>
                  </a:lnTo>
                  <a:lnTo>
                    <a:pt x="611" y="11"/>
                  </a:lnTo>
                  <a:lnTo>
                    <a:pt x="603" y="7"/>
                  </a:lnTo>
                  <a:lnTo>
                    <a:pt x="593" y="3"/>
                  </a:lnTo>
                  <a:lnTo>
                    <a:pt x="581" y="1"/>
                  </a:lnTo>
                  <a:lnTo>
                    <a:pt x="569" y="1"/>
                  </a:lnTo>
                  <a:lnTo>
                    <a:pt x="555" y="0"/>
                  </a:lnTo>
                  <a:lnTo>
                    <a:pt x="555" y="0"/>
                  </a:lnTo>
                  <a:lnTo>
                    <a:pt x="529" y="1"/>
                  </a:lnTo>
                  <a:lnTo>
                    <a:pt x="513" y="2"/>
                  </a:lnTo>
                  <a:lnTo>
                    <a:pt x="471" y="422"/>
                  </a:lnTo>
                  <a:lnTo>
                    <a:pt x="564" y="422"/>
                  </a:lnTo>
                  <a:lnTo>
                    <a:pt x="584" y="140"/>
                  </a:lnTo>
                  <a:lnTo>
                    <a:pt x="672" y="353"/>
                  </a:lnTo>
                  <a:lnTo>
                    <a:pt x="672" y="353"/>
                  </a:lnTo>
                  <a:lnTo>
                    <a:pt x="675" y="359"/>
                  </a:lnTo>
                  <a:lnTo>
                    <a:pt x="679" y="364"/>
                  </a:lnTo>
                  <a:lnTo>
                    <a:pt x="684" y="368"/>
                  </a:lnTo>
                  <a:lnTo>
                    <a:pt x="689" y="371"/>
                  </a:lnTo>
                  <a:lnTo>
                    <a:pt x="695" y="373"/>
                  </a:lnTo>
                  <a:lnTo>
                    <a:pt x="702" y="376"/>
                  </a:lnTo>
                  <a:lnTo>
                    <a:pt x="710" y="377"/>
                  </a:lnTo>
                  <a:lnTo>
                    <a:pt x="719" y="377"/>
                  </a:lnTo>
                  <a:lnTo>
                    <a:pt x="719" y="377"/>
                  </a:lnTo>
                  <a:lnTo>
                    <a:pt x="728" y="377"/>
                  </a:lnTo>
                  <a:lnTo>
                    <a:pt x="737" y="376"/>
                  </a:lnTo>
                  <a:lnTo>
                    <a:pt x="744" y="373"/>
                  </a:lnTo>
                  <a:lnTo>
                    <a:pt x="750" y="371"/>
                  </a:lnTo>
                  <a:lnTo>
                    <a:pt x="755" y="368"/>
                  </a:lnTo>
                  <a:lnTo>
                    <a:pt x="759" y="364"/>
                  </a:lnTo>
                  <a:lnTo>
                    <a:pt x="762" y="359"/>
                  </a:lnTo>
                  <a:lnTo>
                    <a:pt x="765" y="353"/>
                  </a:lnTo>
                  <a:lnTo>
                    <a:pt x="853" y="140"/>
                  </a:lnTo>
                  <a:lnTo>
                    <a:pt x="874" y="422"/>
                  </a:lnTo>
                  <a:lnTo>
                    <a:pt x="967" y="422"/>
                  </a:lnTo>
                  <a:lnTo>
                    <a:pt x="925" y="2"/>
                  </a:lnTo>
                  <a:lnTo>
                    <a:pt x="925" y="2"/>
                  </a:lnTo>
                  <a:lnTo>
                    <a:pt x="909" y="1"/>
                  </a:lnTo>
                  <a:lnTo>
                    <a:pt x="883" y="0"/>
                  </a:lnTo>
                  <a:lnTo>
                    <a:pt x="883" y="0"/>
                  </a:lnTo>
                  <a:lnTo>
                    <a:pt x="868" y="1"/>
                  </a:lnTo>
                  <a:lnTo>
                    <a:pt x="856" y="1"/>
                  </a:lnTo>
                  <a:lnTo>
                    <a:pt x="845" y="3"/>
                  </a:lnTo>
                  <a:lnTo>
                    <a:pt x="836" y="7"/>
                  </a:lnTo>
                  <a:lnTo>
                    <a:pt x="827" y="11"/>
                  </a:lnTo>
                  <a:lnTo>
                    <a:pt x="819" y="19"/>
                  </a:lnTo>
                  <a:lnTo>
                    <a:pt x="813" y="28"/>
                  </a:lnTo>
                  <a:lnTo>
                    <a:pt x="808" y="39"/>
                  </a:lnTo>
                  <a:lnTo>
                    <a:pt x="726" y="246"/>
                  </a:lnTo>
                  <a:close/>
                  <a:moveTo>
                    <a:pt x="261" y="332"/>
                  </a:moveTo>
                  <a:lnTo>
                    <a:pt x="261" y="332"/>
                  </a:lnTo>
                  <a:lnTo>
                    <a:pt x="241" y="338"/>
                  </a:lnTo>
                  <a:lnTo>
                    <a:pt x="215" y="347"/>
                  </a:lnTo>
                  <a:lnTo>
                    <a:pt x="200" y="350"/>
                  </a:lnTo>
                  <a:lnTo>
                    <a:pt x="186" y="353"/>
                  </a:lnTo>
                  <a:lnTo>
                    <a:pt x="172" y="355"/>
                  </a:lnTo>
                  <a:lnTo>
                    <a:pt x="157" y="355"/>
                  </a:lnTo>
                  <a:lnTo>
                    <a:pt x="157" y="355"/>
                  </a:lnTo>
                  <a:lnTo>
                    <a:pt x="144" y="355"/>
                  </a:lnTo>
                  <a:lnTo>
                    <a:pt x="131" y="353"/>
                  </a:lnTo>
                  <a:lnTo>
                    <a:pt x="120" y="349"/>
                  </a:lnTo>
                  <a:lnTo>
                    <a:pt x="114" y="347"/>
                  </a:lnTo>
                  <a:lnTo>
                    <a:pt x="109" y="344"/>
                  </a:lnTo>
                  <a:lnTo>
                    <a:pt x="105" y="340"/>
                  </a:lnTo>
                  <a:lnTo>
                    <a:pt x="101" y="336"/>
                  </a:lnTo>
                  <a:lnTo>
                    <a:pt x="98" y="331"/>
                  </a:lnTo>
                  <a:lnTo>
                    <a:pt x="95" y="326"/>
                  </a:lnTo>
                  <a:lnTo>
                    <a:pt x="93" y="321"/>
                  </a:lnTo>
                  <a:lnTo>
                    <a:pt x="92" y="315"/>
                  </a:lnTo>
                  <a:lnTo>
                    <a:pt x="91" y="308"/>
                  </a:lnTo>
                  <a:lnTo>
                    <a:pt x="90" y="300"/>
                  </a:lnTo>
                  <a:lnTo>
                    <a:pt x="90" y="300"/>
                  </a:lnTo>
                  <a:lnTo>
                    <a:pt x="91" y="288"/>
                  </a:lnTo>
                  <a:lnTo>
                    <a:pt x="94" y="277"/>
                  </a:lnTo>
                  <a:lnTo>
                    <a:pt x="96" y="272"/>
                  </a:lnTo>
                  <a:lnTo>
                    <a:pt x="99" y="266"/>
                  </a:lnTo>
                  <a:lnTo>
                    <a:pt x="103" y="262"/>
                  </a:lnTo>
                  <a:lnTo>
                    <a:pt x="106" y="258"/>
                  </a:lnTo>
                  <a:lnTo>
                    <a:pt x="111" y="255"/>
                  </a:lnTo>
                  <a:lnTo>
                    <a:pt x="116" y="252"/>
                  </a:lnTo>
                  <a:lnTo>
                    <a:pt x="123" y="249"/>
                  </a:lnTo>
                  <a:lnTo>
                    <a:pt x="129" y="247"/>
                  </a:lnTo>
                  <a:lnTo>
                    <a:pt x="145" y="244"/>
                  </a:lnTo>
                  <a:lnTo>
                    <a:pt x="162" y="242"/>
                  </a:lnTo>
                  <a:lnTo>
                    <a:pt x="261" y="239"/>
                  </a:lnTo>
                  <a:lnTo>
                    <a:pt x="261" y="332"/>
                  </a:lnTo>
                  <a:close/>
                  <a:moveTo>
                    <a:pt x="205" y="0"/>
                  </a:moveTo>
                  <a:lnTo>
                    <a:pt x="205" y="0"/>
                  </a:lnTo>
                  <a:lnTo>
                    <a:pt x="176" y="1"/>
                  </a:lnTo>
                  <a:lnTo>
                    <a:pt x="147" y="4"/>
                  </a:lnTo>
                  <a:lnTo>
                    <a:pt x="121" y="7"/>
                  </a:lnTo>
                  <a:lnTo>
                    <a:pt x="97" y="12"/>
                  </a:lnTo>
                  <a:lnTo>
                    <a:pt x="77" y="17"/>
                  </a:lnTo>
                  <a:lnTo>
                    <a:pt x="58" y="23"/>
                  </a:lnTo>
                  <a:lnTo>
                    <a:pt x="44" y="28"/>
                  </a:lnTo>
                  <a:lnTo>
                    <a:pt x="33" y="33"/>
                  </a:lnTo>
                  <a:lnTo>
                    <a:pt x="52" y="102"/>
                  </a:lnTo>
                  <a:lnTo>
                    <a:pt x="52" y="102"/>
                  </a:lnTo>
                  <a:lnTo>
                    <a:pt x="63" y="98"/>
                  </a:lnTo>
                  <a:lnTo>
                    <a:pt x="92" y="91"/>
                  </a:lnTo>
                  <a:lnTo>
                    <a:pt x="111" y="86"/>
                  </a:lnTo>
                  <a:lnTo>
                    <a:pt x="133" y="82"/>
                  </a:lnTo>
                  <a:lnTo>
                    <a:pt x="155" y="80"/>
                  </a:lnTo>
                  <a:lnTo>
                    <a:pt x="179" y="79"/>
                  </a:lnTo>
                  <a:lnTo>
                    <a:pt x="179" y="79"/>
                  </a:lnTo>
                  <a:lnTo>
                    <a:pt x="197" y="80"/>
                  </a:lnTo>
                  <a:lnTo>
                    <a:pt x="214" y="82"/>
                  </a:lnTo>
                  <a:lnTo>
                    <a:pt x="221" y="84"/>
                  </a:lnTo>
                  <a:lnTo>
                    <a:pt x="228" y="86"/>
                  </a:lnTo>
                  <a:lnTo>
                    <a:pt x="234" y="90"/>
                  </a:lnTo>
                  <a:lnTo>
                    <a:pt x="239" y="94"/>
                  </a:lnTo>
                  <a:lnTo>
                    <a:pt x="244" y="98"/>
                  </a:lnTo>
                  <a:lnTo>
                    <a:pt x="248" y="102"/>
                  </a:lnTo>
                  <a:lnTo>
                    <a:pt x="251" y="108"/>
                  </a:lnTo>
                  <a:lnTo>
                    <a:pt x="254" y="114"/>
                  </a:lnTo>
                  <a:lnTo>
                    <a:pt x="256" y="120"/>
                  </a:lnTo>
                  <a:lnTo>
                    <a:pt x="258" y="129"/>
                  </a:lnTo>
                  <a:lnTo>
                    <a:pt x="260" y="137"/>
                  </a:lnTo>
                  <a:lnTo>
                    <a:pt x="260" y="146"/>
                  </a:lnTo>
                  <a:lnTo>
                    <a:pt x="260" y="176"/>
                  </a:lnTo>
                  <a:lnTo>
                    <a:pt x="179" y="176"/>
                  </a:lnTo>
                  <a:lnTo>
                    <a:pt x="179" y="176"/>
                  </a:lnTo>
                  <a:lnTo>
                    <a:pt x="154" y="177"/>
                  </a:lnTo>
                  <a:lnTo>
                    <a:pt x="132" y="179"/>
                  </a:lnTo>
                  <a:lnTo>
                    <a:pt x="111" y="182"/>
                  </a:lnTo>
                  <a:lnTo>
                    <a:pt x="93" y="187"/>
                  </a:lnTo>
                  <a:lnTo>
                    <a:pt x="77" y="192"/>
                  </a:lnTo>
                  <a:lnTo>
                    <a:pt x="61" y="200"/>
                  </a:lnTo>
                  <a:lnTo>
                    <a:pt x="49" y="207"/>
                  </a:lnTo>
                  <a:lnTo>
                    <a:pt x="38" y="216"/>
                  </a:lnTo>
                  <a:lnTo>
                    <a:pt x="29" y="225"/>
                  </a:lnTo>
                  <a:lnTo>
                    <a:pt x="20" y="236"/>
                  </a:lnTo>
                  <a:lnTo>
                    <a:pt x="14" y="246"/>
                  </a:lnTo>
                  <a:lnTo>
                    <a:pt x="9" y="257"/>
                  </a:lnTo>
                  <a:lnTo>
                    <a:pt x="5" y="270"/>
                  </a:lnTo>
                  <a:lnTo>
                    <a:pt x="2" y="282"/>
                  </a:lnTo>
                  <a:lnTo>
                    <a:pt x="1" y="294"/>
                  </a:lnTo>
                  <a:lnTo>
                    <a:pt x="0" y="307"/>
                  </a:lnTo>
                  <a:lnTo>
                    <a:pt x="0" y="307"/>
                  </a:lnTo>
                  <a:lnTo>
                    <a:pt x="1" y="323"/>
                  </a:lnTo>
                  <a:lnTo>
                    <a:pt x="3" y="338"/>
                  </a:lnTo>
                  <a:lnTo>
                    <a:pt x="7" y="352"/>
                  </a:lnTo>
                  <a:lnTo>
                    <a:pt x="12" y="364"/>
                  </a:lnTo>
                  <a:lnTo>
                    <a:pt x="19" y="376"/>
                  </a:lnTo>
                  <a:lnTo>
                    <a:pt x="27" y="386"/>
                  </a:lnTo>
                  <a:lnTo>
                    <a:pt x="35" y="394"/>
                  </a:lnTo>
                  <a:lnTo>
                    <a:pt x="45" y="401"/>
                  </a:lnTo>
                  <a:lnTo>
                    <a:pt x="54" y="408"/>
                  </a:lnTo>
                  <a:lnTo>
                    <a:pt x="65" y="414"/>
                  </a:lnTo>
                  <a:lnTo>
                    <a:pt x="77" y="418"/>
                  </a:lnTo>
                  <a:lnTo>
                    <a:pt x="89" y="422"/>
                  </a:lnTo>
                  <a:lnTo>
                    <a:pt x="101" y="424"/>
                  </a:lnTo>
                  <a:lnTo>
                    <a:pt x="113" y="426"/>
                  </a:lnTo>
                  <a:lnTo>
                    <a:pt x="126" y="427"/>
                  </a:lnTo>
                  <a:lnTo>
                    <a:pt x="138" y="428"/>
                  </a:lnTo>
                  <a:lnTo>
                    <a:pt x="138" y="428"/>
                  </a:lnTo>
                  <a:lnTo>
                    <a:pt x="151" y="427"/>
                  </a:lnTo>
                  <a:lnTo>
                    <a:pt x="164" y="426"/>
                  </a:lnTo>
                  <a:lnTo>
                    <a:pt x="189" y="423"/>
                  </a:lnTo>
                  <a:lnTo>
                    <a:pt x="209" y="418"/>
                  </a:lnTo>
                  <a:lnTo>
                    <a:pt x="227" y="412"/>
                  </a:lnTo>
                  <a:lnTo>
                    <a:pt x="241" y="406"/>
                  </a:lnTo>
                  <a:lnTo>
                    <a:pt x="252" y="401"/>
                  </a:lnTo>
                  <a:lnTo>
                    <a:pt x="260" y="397"/>
                  </a:lnTo>
                  <a:lnTo>
                    <a:pt x="264" y="396"/>
                  </a:lnTo>
                  <a:lnTo>
                    <a:pt x="264" y="396"/>
                  </a:lnTo>
                  <a:lnTo>
                    <a:pt x="266" y="397"/>
                  </a:lnTo>
                  <a:lnTo>
                    <a:pt x="270" y="398"/>
                  </a:lnTo>
                  <a:lnTo>
                    <a:pt x="276" y="401"/>
                  </a:lnTo>
                  <a:lnTo>
                    <a:pt x="284" y="404"/>
                  </a:lnTo>
                  <a:lnTo>
                    <a:pt x="295" y="407"/>
                  </a:lnTo>
                  <a:lnTo>
                    <a:pt x="311" y="411"/>
                  </a:lnTo>
                  <a:lnTo>
                    <a:pt x="329" y="412"/>
                  </a:lnTo>
                  <a:lnTo>
                    <a:pt x="352" y="413"/>
                  </a:lnTo>
                  <a:lnTo>
                    <a:pt x="352" y="122"/>
                  </a:lnTo>
                  <a:lnTo>
                    <a:pt x="352" y="122"/>
                  </a:lnTo>
                  <a:lnTo>
                    <a:pt x="352" y="106"/>
                  </a:lnTo>
                  <a:lnTo>
                    <a:pt x="350" y="92"/>
                  </a:lnTo>
                  <a:lnTo>
                    <a:pt x="347" y="78"/>
                  </a:lnTo>
                  <a:lnTo>
                    <a:pt x="343" y="66"/>
                  </a:lnTo>
                  <a:lnTo>
                    <a:pt x="337" y="56"/>
                  </a:lnTo>
                  <a:lnTo>
                    <a:pt x="331" y="45"/>
                  </a:lnTo>
                  <a:lnTo>
                    <a:pt x="323" y="36"/>
                  </a:lnTo>
                  <a:lnTo>
                    <a:pt x="314" y="29"/>
                  </a:lnTo>
                  <a:lnTo>
                    <a:pt x="304" y="22"/>
                  </a:lnTo>
                  <a:lnTo>
                    <a:pt x="293" y="15"/>
                  </a:lnTo>
                  <a:lnTo>
                    <a:pt x="281" y="11"/>
                  </a:lnTo>
                  <a:lnTo>
                    <a:pt x="268" y="7"/>
                  </a:lnTo>
                  <a:lnTo>
                    <a:pt x="253" y="4"/>
                  </a:lnTo>
                  <a:lnTo>
                    <a:pt x="238" y="2"/>
                  </a:lnTo>
                  <a:lnTo>
                    <a:pt x="223" y="1"/>
                  </a:lnTo>
                  <a:lnTo>
                    <a:pt x="205" y="0"/>
                  </a:lnTo>
                  <a:close/>
                  <a:moveTo>
                    <a:pt x="1319" y="332"/>
                  </a:moveTo>
                  <a:lnTo>
                    <a:pt x="1319" y="332"/>
                  </a:lnTo>
                  <a:lnTo>
                    <a:pt x="1300" y="338"/>
                  </a:lnTo>
                  <a:lnTo>
                    <a:pt x="1273" y="347"/>
                  </a:lnTo>
                  <a:lnTo>
                    <a:pt x="1259" y="350"/>
                  </a:lnTo>
                  <a:lnTo>
                    <a:pt x="1243" y="353"/>
                  </a:lnTo>
                  <a:lnTo>
                    <a:pt x="1229" y="355"/>
                  </a:lnTo>
                  <a:lnTo>
                    <a:pt x="1216" y="355"/>
                  </a:lnTo>
                  <a:lnTo>
                    <a:pt x="1216" y="355"/>
                  </a:lnTo>
                  <a:lnTo>
                    <a:pt x="1202" y="355"/>
                  </a:lnTo>
                  <a:lnTo>
                    <a:pt x="1189" y="353"/>
                  </a:lnTo>
                  <a:lnTo>
                    <a:pt x="1177" y="349"/>
                  </a:lnTo>
                  <a:lnTo>
                    <a:pt x="1172" y="347"/>
                  </a:lnTo>
                  <a:lnTo>
                    <a:pt x="1168" y="344"/>
                  </a:lnTo>
                  <a:lnTo>
                    <a:pt x="1164" y="340"/>
                  </a:lnTo>
                  <a:lnTo>
                    <a:pt x="1160" y="336"/>
                  </a:lnTo>
                  <a:lnTo>
                    <a:pt x="1157" y="331"/>
                  </a:lnTo>
                  <a:lnTo>
                    <a:pt x="1154" y="326"/>
                  </a:lnTo>
                  <a:lnTo>
                    <a:pt x="1151" y="321"/>
                  </a:lnTo>
                  <a:lnTo>
                    <a:pt x="1149" y="315"/>
                  </a:lnTo>
                  <a:lnTo>
                    <a:pt x="1148" y="308"/>
                  </a:lnTo>
                  <a:lnTo>
                    <a:pt x="1148" y="300"/>
                  </a:lnTo>
                  <a:lnTo>
                    <a:pt x="1148" y="300"/>
                  </a:lnTo>
                  <a:lnTo>
                    <a:pt x="1149" y="288"/>
                  </a:lnTo>
                  <a:lnTo>
                    <a:pt x="1152" y="277"/>
                  </a:lnTo>
                  <a:lnTo>
                    <a:pt x="1155" y="272"/>
                  </a:lnTo>
                  <a:lnTo>
                    <a:pt x="1158" y="266"/>
                  </a:lnTo>
                  <a:lnTo>
                    <a:pt x="1161" y="262"/>
                  </a:lnTo>
                  <a:lnTo>
                    <a:pt x="1165" y="258"/>
                  </a:lnTo>
                  <a:lnTo>
                    <a:pt x="1170" y="255"/>
                  </a:lnTo>
                  <a:lnTo>
                    <a:pt x="1175" y="252"/>
                  </a:lnTo>
                  <a:lnTo>
                    <a:pt x="1181" y="249"/>
                  </a:lnTo>
                  <a:lnTo>
                    <a:pt x="1187" y="247"/>
                  </a:lnTo>
                  <a:lnTo>
                    <a:pt x="1203" y="244"/>
                  </a:lnTo>
                  <a:lnTo>
                    <a:pt x="1221" y="242"/>
                  </a:lnTo>
                  <a:lnTo>
                    <a:pt x="1319" y="239"/>
                  </a:lnTo>
                  <a:lnTo>
                    <a:pt x="1319" y="332"/>
                  </a:lnTo>
                  <a:close/>
                  <a:moveTo>
                    <a:pt x="1264" y="0"/>
                  </a:moveTo>
                  <a:lnTo>
                    <a:pt x="1264" y="0"/>
                  </a:lnTo>
                  <a:lnTo>
                    <a:pt x="1233" y="1"/>
                  </a:lnTo>
                  <a:lnTo>
                    <a:pt x="1206" y="4"/>
                  </a:lnTo>
                  <a:lnTo>
                    <a:pt x="1179" y="7"/>
                  </a:lnTo>
                  <a:lnTo>
                    <a:pt x="1156" y="12"/>
                  </a:lnTo>
                  <a:lnTo>
                    <a:pt x="1135" y="17"/>
                  </a:lnTo>
                  <a:lnTo>
                    <a:pt x="1117" y="23"/>
                  </a:lnTo>
                  <a:lnTo>
                    <a:pt x="1102" y="28"/>
                  </a:lnTo>
                  <a:lnTo>
                    <a:pt x="1091" y="33"/>
                  </a:lnTo>
                  <a:lnTo>
                    <a:pt x="1111" y="102"/>
                  </a:lnTo>
                  <a:lnTo>
                    <a:pt x="1111" y="102"/>
                  </a:lnTo>
                  <a:lnTo>
                    <a:pt x="1122" y="98"/>
                  </a:lnTo>
                  <a:lnTo>
                    <a:pt x="1150" y="91"/>
                  </a:lnTo>
                  <a:lnTo>
                    <a:pt x="1169" y="86"/>
                  </a:lnTo>
                  <a:lnTo>
                    <a:pt x="1190" y="82"/>
                  </a:lnTo>
                  <a:lnTo>
                    <a:pt x="1213" y="80"/>
                  </a:lnTo>
                  <a:lnTo>
                    <a:pt x="1236" y="79"/>
                  </a:lnTo>
                  <a:lnTo>
                    <a:pt x="1236" y="79"/>
                  </a:lnTo>
                  <a:lnTo>
                    <a:pt x="1256" y="80"/>
                  </a:lnTo>
                  <a:lnTo>
                    <a:pt x="1272" y="82"/>
                  </a:lnTo>
                  <a:lnTo>
                    <a:pt x="1279" y="84"/>
                  </a:lnTo>
                  <a:lnTo>
                    <a:pt x="1285" y="86"/>
                  </a:lnTo>
                  <a:lnTo>
                    <a:pt x="1291" y="90"/>
                  </a:lnTo>
                  <a:lnTo>
                    <a:pt x="1298" y="94"/>
                  </a:lnTo>
                  <a:lnTo>
                    <a:pt x="1302" y="98"/>
                  </a:lnTo>
                  <a:lnTo>
                    <a:pt x="1306" y="102"/>
                  </a:lnTo>
                  <a:lnTo>
                    <a:pt x="1310" y="108"/>
                  </a:lnTo>
                  <a:lnTo>
                    <a:pt x="1313" y="114"/>
                  </a:lnTo>
                  <a:lnTo>
                    <a:pt x="1315" y="120"/>
                  </a:lnTo>
                  <a:lnTo>
                    <a:pt x="1316" y="129"/>
                  </a:lnTo>
                  <a:lnTo>
                    <a:pt x="1317" y="137"/>
                  </a:lnTo>
                  <a:lnTo>
                    <a:pt x="1318" y="146"/>
                  </a:lnTo>
                  <a:lnTo>
                    <a:pt x="1318" y="176"/>
                  </a:lnTo>
                  <a:lnTo>
                    <a:pt x="1236" y="176"/>
                  </a:lnTo>
                  <a:lnTo>
                    <a:pt x="1236" y="176"/>
                  </a:lnTo>
                  <a:lnTo>
                    <a:pt x="1212" y="177"/>
                  </a:lnTo>
                  <a:lnTo>
                    <a:pt x="1189" y="179"/>
                  </a:lnTo>
                  <a:lnTo>
                    <a:pt x="1169" y="182"/>
                  </a:lnTo>
                  <a:lnTo>
                    <a:pt x="1150" y="187"/>
                  </a:lnTo>
                  <a:lnTo>
                    <a:pt x="1134" y="192"/>
                  </a:lnTo>
                  <a:lnTo>
                    <a:pt x="1120" y="200"/>
                  </a:lnTo>
                  <a:lnTo>
                    <a:pt x="1108" y="207"/>
                  </a:lnTo>
                  <a:lnTo>
                    <a:pt x="1096" y="216"/>
                  </a:lnTo>
                  <a:lnTo>
                    <a:pt x="1086" y="225"/>
                  </a:lnTo>
                  <a:lnTo>
                    <a:pt x="1079" y="236"/>
                  </a:lnTo>
                  <a:lnTo>
                    <a:pt x="1072" y="246"/>
                  </a:lnTo>
                  <a:lnTo>
                    <a:pt x="1067" y="257"/>
                  </a:lnTo>
                  <a:lnTo>
                    <a:pt x="1064" y="270"/>
                  </a:lnTo>
                  <a:lnTo>
                    <a:pt x="1061" y="282"/>
                  </a:lnTo>
                  <a:lnTo>
                    <a:pt x="1058" y="294"/>
                  </a:lnTo>
                  <a:lnTo>
                    <a:pt x="1058" y="307"/>
                  </a:lnTo>
                  <a:lnTo>
                    <a:pt x="1058" y="307"/>
                  </a:lnTo>
                  <a:lnTo>
                    <a:pt x="1060" y="323"/>
                  </a:lnTo>
                  <a:lnTo>
                    <a:pt x="1062" y="338"/>
                  </a:lnTo>
                  <a:lnTo>
                    <a:pt x="1066" y="352"/>
                  </a:lnTo>
                  <a:lnTo>
                    <a:pt x="1071" y="364"/>
                  </a:lnTo>
                  <a:lnTo>
                    <a:pt x="1077" y="376"/>
                  </a:lnTo>
                  <a:lnTo>
                    <a:pt x="1085" y="386"/>
                  </a:lnTo>
                  <a:lnTo>
                    <a:pt x="1093" y="394"/>
                  </a:lnTo>
                  <a:lnTo>
                    <a:pt x="1102" y="401"/>
                  </a:lnTo>
                  <a:lnTo>
                    <a:pt x="1113" y="408"/>
                  </a:lnTo>
                  <a:lnTo>
                    <a:pt x="1124" y="414"/>
                  </a:lnTo>
                  <a:lnTo>
                    <a:pt x="1135" y="418"/>
                  </a:lnTo>
                  <a:lnTo>
                    <a:pt x="1146" y="422"/>
                  </a:lnTo>
                  <a:lnTo>
                    <a:pt x="1159" y="424"/>
                  </a:lnTo>
                  <a:lnTo>
                    <a:pt x="1171" y="426"/>
                  </a:lnTo>
                  <a:lnTo>
                    <a:pt x="1183" y="427"/>
                  </a:lnTo>
                  <a:lnTo>
                    <a:pt x="1195" y="428"/>
                  </a:lnTo>
                  <a:lnTo>
                    <a:pt x="1195" y="428"/>
                  </a:lnTo>
                  <a:lnTo>
                    <a:pt x="1210" y="427"/>
                  </a:lnTo>
                  <a:lnTo>
                    <a:pt x="1223" y="426"/>
                  </a:lnTo>
                  <a:lnTo>
                    <a:pt x="1246" y="423"/>
                  </a:lnTo>
                  <a:lnTo>
                    <a:pt x="1268" y="418"/>
                  </a:lnTo>
                  <a:lnTo>
                    <a:pt x="1285" y="412"/>
                  </a:lnTo>
                  <a:lnTo>
                    <a:pt x="1300" y="406"/>
                  </a:lnTo>
                  <a:lnTo>
                    <a:pt x="1311" y="401"/>
                  </a:lnTo>
                  <a:lnTo>
                    <a:pt x="1318" y="397"/>
                  </a:lnTo>
                  <a:lnTo>
                    <a:pt x="1322" y="396"/>
                  </a:lnTo>
                  <a:lnTo>
                    <a:pt x="1322" y="396"/>
                  </a:lnTo>
                  <a:lnTo>
                    <a:pt x="1324" y="397"/>
                  </a:lnTo>
                  <a:lnTo>
                    <a:pt x="1327" y="398"/>
                  </a:lnTo>
                  <a:lnTo>
                    <a:pt x="1333" y="401"/>
                  </a:lnTo>
                  <a:lnTo>
                    <a:pt x="1341" y="404"/>
                  </a:lnTo>
                  <a:lnTo>
                    <a:pt x="1354" y="407"/>
                  </a:lnTo>
                  <a:lnTo>
                    <a:pt x="1368" y="411"/>
                  </a:lnTo>
                  <a:lnTo>
                    <a:pt x="1387" y="412"/>
                  </a:lnTo>
                  <a:lnTo>
                    <a:pt x="1411" y="413"/>
                  </a:lnTo>
                  <a:lnTo>
                    <a:pt x="1411" y="122"/>
                  </a:lnTo>
                  <a:lnTo>
                    <a:pt x="1411" y="122"/>
                  </a:lnTo>
                  <a:lnTo>
                    <a:pt x="1411" y="106"/>
                  </a:lnTo>
                  <a:lnTo>
                    <a:pt x="1409" y="92"/>
                  </a:lnTo>
                  <a:lnTo>
                    <a:pt x="1406" y="78"/>
                  </a:lnTo>
                  <a:lnTo>
                    <a:pt x="1401" y="66"/>
                  </a:lnTo>
                  <a:lnTo>
                    <a:pt x="1396" y="56"/>
                  </a:lnTo>
                  <a:lnTo>
                    <a:pt x="1388" y="45"/>
                  </a:lnTo>
                  <a:lnTo>
                    <a:pt x="1381" y="36"/>
                  </a:lnTo>
                  <a:lnTo>
                    <a:pt x="1372" y="29"/>
                  </a:lnTo>
                  <a:lnTo>
                    <a:pt x="1362" y="22"/>
                  </a:lnTo>
                  <a:lnTo>
                    <a:pt x="1351" y="15"/>
                  </a:lnTo>
                  <a:lnTo>
                    <a:pt x="1339" y="11"/>
                  </a:lnTo>
                  <a:lnTo>
                    <a:pt x="1326" y="7"/>
                  </a:lnTo>
                  <a:lnTo>
                    <a:pt x="1312" y="4"/>
                  </a:lnTo>
                  <a:lnTo>
                    <a:pt x="1297" y="2"/>
                  </a:lnTo>
                  <a:lnTo>
                    <a:pt x="1280" y="1"/>
                  </a:lnTo>
                  <a:lnTo>
                    <a:pt x="1264" y="0"/>
                  </a:lnTo>
                  <a:close/>
                  <a:moveTo>
                    <a:pt x="2735" y="317"/>
                  </a:moveTo>
                  <a:lnTo>
                    <a:pt x="2735" y="317"/>
                  </a:lnTo>
                  <a:lnTo>
                    <a:pt x="2714" y="326"/>
                  </a:lnTo>
                  <a:lnTo>
                    <a:pt x="2700" y="331"/>
                  </a:lnTo>
                  <a:lnTo>
                    <a:pt x="2686" y="335"/>
                  </a:lnTo>
                  <a:lnTo>
                    <a:pt x="2671" y="340"/>
                  </a:lnTo>
                  <a:lnTo>
                    <a:pt x="2654" y="343"/>
                  </a:lnTo>
                  <a:lnTo>
                    <a:pt x="2638" y="345"/>
                  </a:lnTo>
                  <a:lnTo>
                    <a:pt x="2621" y="346"/>
                  </a:lnTo>
                  <a:lnTo>
                    <a:pt x="2621" y="346"/>
                  </a:lnTo>
                  <a:lnTo>
                    <a:pt x="2609" y="346"/>
                  </a:lnTo>
                  <a:lnTo>
                    <a:pt x="2599" y="345"/>
                  </a:lnTo>
                  <a:lnTo>
                    <a:pt x="2590" y="343"/>
                  </a:lnTo>
                  <a:lnTo>
                    <a:pt x="2583" y="341"/>
                  </a:lnTo>
                  <a:lnTo>
                    <a:pt x="2576" y="337"/>
                  </a:lnTo>
                  <a:lnTo>
                    <a:pt x="2570" y="333"/>
                  </a:lnTo>
                  <a:lnTo>
                    <a:pt x="2564" y="328"/>
                  </a:lnTo>
                  <a:lnTo>
                    <a:pt x="2560" y="323"/>
                  </a:lnTo>
                  <a:lnTo>
                    <a:pt x="2556" y="317"/>
                  </a:lnTo>
                  <a:lnTo>
                    <a:pt x="2553" y="311"/>
                  </a:lnTo>
                  <a:lnTo>
                    <a:pt x="2551" y="302"/>
                  </a:lnTo>
                  <a:lnTo>
                    <a:pt x="2549" y="294"/>
                  </a:lnTo>
                  <a:lnTo>
                    <a:pt x="2547" y="275"/>
                  </a:lnTo>
                  <a:lnTo>
                    <a:pt x="2547" y="252"/>
                  </a:lnTo>
                  <a:lnTo>
                    <a:pt x="2547" y="4"/>
                  </a:lnTo>
                  <a:lnTo>
                    <a:pt x="2533" y="4"/>
                  </a:lnTo>
                  <a:lnTo>
                    <a:pt x="2533" y="4"/>
                  </a:lnTo>
                  <a:lnTo>
                    <a:pt x="2513" y="4"/>
                  </a:lnTo>
                  <a:lnTo>
                    <a:pt x="2490" y="6"/>
                  </a:lnTo>
                  <a:lnTo>
                    <a:pt x="2467" y="8"/>
                  </a:lnTo>
                  <a:lnTo>
                    <a:pt x="2454" y="10"/>
                  </a:lnTo>
                  <a:lnTo>
                    <a:pt x="2454" y="263"/>
                  </a:lnTo>
                  <a:lnTo>
                    <a:pt x="2454" y="263"/>
                  </a:lnTo>
                  <a:lnTo>
                    <a:pt x="2454" y="284"/>
                  </a:lnTo>
                  <a:lnTo>
                    <a:pt x="2455" y="302"/>
                  </a:lnTo>
                  <a:lnTo>
                    <a:pt x="2457" y="320"/>
                  </a:lnTo>
                  <a:lnTo>
                    <a:pt x="2459" y="336"/>
                  </a:lnTo>
                  <a:lnTo>
                    <a:pt x="2463" y="351"/>
                  </a:lnTo>
                  <a:lnTo>
                    <a:pt x="2468" y="364"/>
                  </a:lnTo>
                  <a:lnTo>
                    <a:pt x="2475" y="377"/>
                  </a:lnTo>
                  <a:lnTo>
                    <a:pt x="2482" y="387"/>
                  </a:lnTo>
                  <a:lnTo>
                    <a:pt x="2490" y="397"/>
                  </a:lnTo>
                  <a:lnTo>
                    <a:pt x="2500" y="405"/>
                  </a:lnTo>
                  <a:lnTo>
                    <a:pt x="2512" y="412"/>
                  </a:lnTo>
                  <a:lnTo>
                    <a:pt x="2525" y="418"/>
                  </a:lnTo>
                  <a:lnTo>
                    <a:pt x="2540" y="422"/>
                  </a:lnTo>
                  <a:lnTo>
                    <a:pt x="2556" y="425"/>
                  </a:lnTo>
                  <a:lnTo>
                    <a:pt x="2575" y="427"/>
                  </a:lnTo>
                  <a:lnTo>
                    <a:pt x="2595" y="428"/>
                  </a:lnTo>
                  <a:lnTo>
                    <a:pt x="2595" y="428"/>
                  </a:lnTo>
                  <a:lnTo>
                    <a:pt x="2611" y="427"/>
                  </a:lnTo>
                  <a:lnTo>
                    <a:pt x="2626" y="426"/>
                  </a:lnTo>
                  <a:lnTo>
                    <a:pt x="2640" y="425"/>
                  </a:lnTo>
                  <a:lnTo>
                    <a:pt x="2653" y="422"/>
                  </a:lnTo>
                  <a:lnTo>
                    <a:pt x="2677" y="417"/>
                  </a:lnTo>
                  <a:lnTo>
                    <a:pt x="2697" y="411"/>
                  </a:lnTo>
                  <a:lnTo>
                    <a:pt x="2714" y="404"/>
                  </a:lnTo>
                  <a:lnTo>
                    <a:pt x="2725" y="399"/>
                  </a:lnTo>
                  <a:lnTo>
                    <a:pt x="2737" y="394"/>
                  </a:lnTo>
                  <a:lnTo>
                    <a:pt x="2737" y="394"/>
                  </a:lnTo>
                  <a:lnTo>
                    <a:pt x="2743" y="397"/>
                  </a:lnTo>
                  <a:lnTo>
                    <a:pt x="2750" y="400"/>
                  </a:lnTo>
                  <a:lnTo>
                    <a:pt x="2761" y="403"/>
                  </a:lnTo>
                  <a:lnTo>
                    <a:pt x="2773" y="406"/>
                  </a:lnTo>
                  <a:lnTo>
                    <a:pt x="2788" y="409"/>
                  </a:lnTo>
                  <a:lnTo>
                    <a:pt x="2807" y="412"/>
                  </a:lnTo>
                  <a:lnTo>
                    <a:pt x="2828" y="413"/>
                  </a:lnTo>
                  <a:lnTo>
                    <a:pt x="2828" y="10"/>
                  </a:lnTo>
                  <a:lnTo>
                    <a:pt x="2828" y="10"/>
                  </a:lnTo>
                  <a:lnTo>
                    <a:pt x="2796" y="6"/>
                  </a:lnTo>
                  <a:lnTo>
                    <a:pt x="2774" y="5"/>
                  </a:lnTo>
                  <a:lnTo>
                    <a:pt x="2753" y="4"/>
                  </a:lnTo>
                  <a:lnTo>
                    <a:pt x="2735" y="4"/>
                  </a:lnTo>
                  <a:lnTo>
                    <a:pt x="2735" y="317"/>
                  </a:lnTo>
                  <a:close/>
                  <a:moveTo>
                    <a:pt x="2937" y="413"/>
                  </a:moveTo>
                  <a:lnTo>
                    <a:pt x="2937" y="413"/>
                  </a:lnTo>
                  <a:lnTo>
                    <a:pt x="2948" y="415"/>
                  </a:lnTo>
                  <a:lnTo>
                    <a:pt x="2976" y="420"/>
                  </a:lnTo>
                  <a:lnTo>
                    <a:pt x="2997" y="423"/>
                  </a:lnTo>
                  <a:lnTo>
                    <a:pt x="3020" y="425"/>
                  </a:lnTo>
                  <a:lnTo>
                    <a:pt x="3047" y="427"/>
                  </a:lnTo>
                  <a:lnTo>
                    <a:pt x="3075" y="428"/>
                  </a:lnTo>
                  <a:lnTo>
                    <a:pt x="3075" y="428"/>
                  </a:lnTo>
                  <a:lnTo>
                    <a:pt x="3091" y="427"/>
                  </a:lnTo>
                  <a:lnTo>
                    <a:pt x="3105" y="426"/>
                  </a:lnTo>
                  <a:lnTo>
                    <a:pt x="3120" y="425"/>
                  </a:lnTo>
                  <a:lnTo>
                    <a:pt x="3135" y="422"/>
                  </a:lnTo>
                  <a:lnTo>
                    <a:pt x="3150" y="419"/>
                  </a:lnTo>
                  <a:lnTo>
                    <a:pt x="3164" y="414"/>
                  </a:lnTo>
                  <a:lnTo>
                    <a:pt x="3178" y="408"/>
                  </a:lnTo>
                  <a:lnTo>
                    <a:pt x="3191" y="402"/>
                  </a:lnTo>
                  <a:lnTo>
                    <a:pt x="3202" y="394"/>
                  </a:lnTo>
                  <a:lnTo>
                    <a:pt x="3213" y="385"/>
                  </a:lnTo>
                  <a:lnTo>
                    <a:pt x="3223" y="375"/>
                  </a:lnTo>
                  <a:lnTo>
                    <a:pt x="3232" y="363"/>
                  </a:lnTo>
                  <a:lnTo>
                    <a:pt x="3239" y="350"/>
                  </a:lnTo>
                  <a:lnTo>
                    <a:pt x="3244" y="334"/>
                  </a:lnTo>
                  <a:lnTo>
                    <a:pt x="3247" y="318"/>
                  </a:lnTo>
                  <a:lnTo>
                    <a:pt x="3248" y="300"/>
                  </a:lnTo>
                  <a:lnTo>
                    <a:pt x="3248" y="300"/>
                  </a:lnTo>
                  <a:lnTo>
                    <a:pt x="3247" y="288"/>
                  </a:lnTo>
                  <a:lnTo>
                    <a:pt x="3246" y="277"/>
                  </a:lnTo>
                  <a:lnTo>
                    <a:pt x="3243" y="266"/>
                  </a:lnTo>
                  <a:lnTo>
                    <a:pt x="3239" y="256"/>
                  </a:lnTo>
                  <a:lnTo>
                    <a:pt x="3234" y="248"/>
                  </a:lnTo>
                  <a:lnTo>
                    <a:pt x="3228" y="239"/>
                  </a:lnTo>
                  <a:lnTo>
                    <a:pt x="3220" y="231"/>
                  </a:lnTo>
                  <a:lnTo>
                    <a:pt x="3213" y="224"/>
                  </a:lnTo>
                  <a:lnTo>
                    <a:pt x="3204" y="217"/>
                  </a:lnTo>
                  <a:lnTo>
                    <a:pt x="3194" y="211"/>
                  </a:lnTo>
                  <a:lnTo>
                    <a:pt x="3184" y="204"/>
                  </a:lnTo>
                  <a:lnTo>
                    <a:pt x="3171" y="199"/>
                  </a:lnTo>
                  <a:lnTo>
                    <a:pt x="3146" y="187"/>
                  </a:lnTo>
                  <a:lnTo>
                    <a:pt x="3117" y="176"/>
                  </a:lnTo>
                  <a:lnTo>
                    <a:pt x="3117" y="176"/>
                  </a:lnTo>
                  <a:lnTo>
                    <a:pt x="3086" y="164"/>
                  </a:lnTo>
                  <a:lnTo>
                    <a:pt x="3072" y="157"/>
                  </a:lnTo>
                  <a:lnTo>
                    <a:pt x="3060" y="151"/>
                  </a:lnTo>
                  <a:lnTo>
                    <a:pt x="3050" y="144"/>
                  </a:lnTo>
                  <a:lnTo>
                    <a:pt x="3046" y="140"/>
                  </a:lnTo>
                  <a:lnTo>
                    <a:pt x="3043" y="136"/>
                  </a:lnTo>
                  <a:lnTo>
                    <a:pt x="3040" y="132"/>
                  </a:lnTo>
                  <a:lnTo>
                    <a:pt x="3038" y="127"/>
                  </a:lnTo>
                  <a:lnTo>
                    <a:pt x="3037" y="121"/>
                  </a:lnTo>
                  <a:lnTo>
                    <a:pt x="3037" y="116"/>
                  </a:lnTo>
                  <a:lnTo>
                    <a:pt x="3037" y="116"/>
                  </a:lnTo>
                  <a:lnTo>
                    <a:pt x="3037" y="110"/>
                  </a:lnTo>
                  <a:lnTo>
                    <a:pt x="3039" y="104"/>
                  </a:lnTo>
                  <a:lnTo>
                    <a:pt x="3043" y="97"/>
                  </a:lnTo>
                  <a:lnTo>
                    <a:pt x="3049" y="90"/>
                  </a:lnTo>
                  <a:lnTo>
                    <a:pt x="3053" y="86"/>
                  </a:lnTo>
                  <a:lnTo>
                    <a:pt x="3057" y="83"/>
                  </a:lnTo>
                  <a:lnTo>
                    <a:pt x="3063" y="81"/>
                  </a:lnTo>
                  <a:lnTo>
                    <a:pt x="3069" y="78"/>
                  </a:lnTo>
                  <a:lnTo>
                    <a:pt x="3076" y="76"/>
                  </a:lnTo>
                  <a:lnTo>
                    <a:pt x="3084" y="75"/>
                  </a:lnTo>
                  <a:lnTo>
                    <a:pt x="3093" y="74"/>
                  </a:lnTo>
                  <a:lnTo>
                    <a:pt x="3103" y="74"/>
                  </a:lnTo>
                  <a:lnTo>
                    <a:pt x="3103" y="74"/>
                  </a:lnTo>
                  <a:lnTo>
                    <a:pt x="3122" y="75"/>
                  </a:lnTo>
                  <a:lnTo>
                    <a:pt x="3142" y="77"/>
                  </a:lnTo>
                  <a:lnTo>
                    <a:pt x="3159" y="81"/>
                  </a:lnTo>
                  <a:lnTo>
                    <a:pt x="3175" y="85"/>
                  </a:lnTo>
                  <a:lnTo>
                    <a:pt x="3199" y="94"/>
                  </a:lnTo>
                  <a:lnTo>
                    <a:pt x="3208" y="98"/>
                  </a:lnTo>
                  <a:lnTo>
                    <a:pt x="3232" y="30"/>
                  </a:lnTo>
                  <a:lnTo>
                    <a:pt x="3232" y="30"/>
                  </a:lnTo>
                  <a:lnTo>
                    <a:pt x="3213" y="22"/>
                  </a:lnTo>
                  <a:lnTo>
                    <a:pt x="3200" y="16"/>
                  </a:lnTo>
                  <a:lnTo>
                    <a:pt x="3184" y="12"/>
                  </a:lnTo>
                  <a:lnTo>
                    <a:pt x="3165" y="7"/>
                  </a:lnTo>
                  <a:lnTo>
                    <a:pt x="3144" y="4"/>
                  </a:lnTo>
                  <a:lnTo>
                    <a:pt x="3120" y="1"/>
                  </a:lnTo>
                  <a:lnTo>
                    <a:pt x="3095" y="0"/>
                  </a:lnTo>
                  <a:lnTo>
                    <a:pt x="3095" y="0"/>
                  </a:lnTo>
                  <a:lnTo>
                    <a:pt x="3080" y="1"/>
                  </a:lnTo>
                  <a:lnTo>
                    <a:pt x="3066" y="2"/>
                  </a:lnTo>
                  <a:lnTo>
                    <a:pt x="3052" y="4"/>
                  </a:lnTo>
                  <a:lnTo>
                    <a:pt x="3039" y="8"/>
                  </a:lnTo>
                  <a:lnTo>
                    <a:pt x="3025" y="12"/>
                  </a:lnTo>
                  <a:lnTo>
                    <a:pt x="3013" y="17"/>
                  </a:lnTo>
                  <a:lnTo>
                    <a:pt x="3001" y="24"/>
                  </a:lnTo>
                  <a:lnTo>
                    <a:pt x="2990" y="31"/>
                  </a:lnTo>
                  <a:lnTo>
                    <a:pt x="2979" y="39"/>
                  </a:lnTo>
                  <a:lnTo>
                    <a:pt x="2970" y="47"/>
                  </a:lnTo>
                  <a:lnTo>
                    <a:pt x="2962" y="58"/>
                  </a:lnTo>
                  <a:lnTo>
                    <a:pt x="2956" y="69"/>
                  </a:lnTo>
                  <a:lnTo>
                    <a:pt x="2950" y="80"/>
                  </a:lnTo>
                  <a:lnTo>
                    <a:pt x="2946" y="94"/>
                  </a:lnTo>
                  <a:lnTo>
                    <a:pt x="2944" y="107"/>
                  </a:lnTo>
                  <a:lnTo>
                    <a:pt x="2943" y="122"/>
                  </a:lnTo>
                  <a:lnTo>
                    <a:pt x="2943" y="122"/>
                  </a:lnTo>
                  <a:lnTo>
                    <a:pt x="2944" y="137"/>
                  </a:lnTo>
                  <a:lnTo>
                    <a:pt x="2946" y="150"/>
                  </a:lnTo>
                  <a:lnTo>
                    <a:pt x="2950" y="164"/>
                  </a:lnTo>
                  <a:lnTo>
                    <a:pt x="2956" y="175"/>
                  </a:lnTo>
                  <a:lnTo>
                    <a:pt x="2962" y="185"/>
                  </a:lnTo>
                  <a:lnTo>
                    <a:pt x="2970" y="194"/>
                  </a:lnTo>
                  <a:lnTo>
                    <a:pt x="2979" y="203"/>
                  </a:lnTo>
                  <a:lnTo>
                    <a:pt x="2988" y="210"/>
                  </a:lnTo>
                  <a:lnTo>
                    <a:pt x="2999" y="217"/>
                  </a:lnTo>
                  <a:lnTo>
                    <a:pt x="3010" y="223"/>
                  </a:lnTo>
                  <a:lnTo>
                    <a:pt x="3021" y="229"/>
                  </a:lnTo>
                  <a:lnTo>
                    <a:pt x="3032" y="235"/>
                  </a:lnTo>
                  <a:lnTo>
                    <a:pt x="3056" y="243"/>
                  </a:lnTo>
                  <a:lnTo>
                    <a:pt x="3079" y="251"/>
                  </a:lnTo>
                  <a:lnTo>
                    <a:pt x="3079" y="251"/>
                  </a:lnTo>
                  <a:lnTo>
                    <a:pt x="3108" y="261"/>
                  </a:lnTo>
                  <a:lnTo>
                    <a:pt x="3121" y="266"/>
                  </a:lnTo>
                  <a:lnTo>
                    <a:pt x="3133" y="273"/>
                  </a:lnTo>
                  <a:lnTo>
                    <a:pt x="3142" y="280"/>
                  </a:lnTo>
                  <a:lnTo>
                    <a:pt x="3148" y="287"/>
                  </a:lnTo>
                  <a:lnTo>
                    <a:pt x="3151" y="291"/>
                  </a:lnTo>
                  <a:lnTo>
                    <a:pt x="3153" y="296"/>
                  </a:lnTo>
                  <a:lnTo>
                    <a:pt x="3154" y="300"/>
                  </a:lnTo>
                  <a:lnTo>
                    <a:pt x="3154" y="306"/>
                  </a:lnTo>
                  <a:lnTo>
                    <a:pt x="3154" y="306"/>
                  </a:lnTo>
                  <a:lnTo>
                    <a:pt x="3154" y="315"/>
                  </a:lnTo>
                  <a:lnTo>
                    <a:pt x="3151" y="324"/>
                  </a:lnTo>
                  <a:lnTo>
                    <a:pt x="3149" y="328"/>
                  </a:lnTo>
                  <a:lnTo>
                    <a:pt x="3146" y="332"/>
                  </a:lnTo>
                  <a:lnTo>
                    <a:pt x="3143" y="335"/>
                  </a:lnTo>
                  <a:lnTo>
                    <a:pt x="3139" y="340"/>
                  </a:lnTo>
                  <a:lnTo>
                    <a:pt x="3134" y="343"/>
                  </a:lnTo>
                  <a:lnTo>
                    <a:pt x="3127" y="346"/>
                  </a:lnTo>
                  <a:lnTo>
                    <a:pt x="3121" y="348"/>
                  </a:lnTo>
                  <a:lnTo>
                    <a:pt x="3113" y="350"/>
                  </a:lnTo>
                  <a:lnTo>
                    <a:pt x="3104" y="352"/>
                  </a:lnTo>
                  <a:lnTo>
                    <a:pt x="3095" y="353"/>
                  </a:lnTo>
                  <a:lnTo>
                    <a:pt x="3071" y="354"/>
                  </a:lnTo>
                  <a:lnTo>
                    <a:pt x="3071" y="354"/>
                  </a:lnTo>
                  <a:lnTo>
                    <a:pt x="3050" y="354"/>
                  </a:lnTo>
                  <a:lnTo>
                    <a:pt x="3029" y="352"/>
                  </a:lnTo>
                  <a:lnTo>
                    <a:pt x="2992" y="348"/>
                  </a:lnTo>
                  <a:lnTo>
                    <a:pt x="2965" y="344"/>
                  </a:lnTo>
                  <a:lnTo>
                    <a:pt x="2955" y="342"/>
                  </a:lnTo>
                  <a:lnTo>
                    <a:pt x="2937" y="413"/>
                  </a:lnTo>
                  <a:close/>
                  <a:moveTo>
                    <a:pt x="1639" y="80"/>
                  </a:moveTo>
                  <a:lnTo>
                    <a:pt x="1639" y="80"/>
                  </a:lnTo>
                  <a:lnTo>
                    <a:pt x="1653" y="77"/>
                  </a:lnTo>
                  <a:lnTo>
                    <a:pt x="1670" y="75"/>
                  </a:lnTo>
                  <a:lnTo>
                    <a:pt x="1691" y="73"/>
                  </a:lnTo>
                  <a:lnTo>
                    <a:pt x="1712" y="73"/>
                  </a:lnTo>
                  <a:lnTo>
                    <a:pt x="1712" y="73"/>
                  </a:lnTo>
                  <a:lnTo>
                    <a:pt x="1726" y="73"/>
                  </a:lnTo>
                  <a:lnTo>
                    <a:pt x="1737" y="74"/>
                  </a:lnTo>
                  <a:lnTo>
                    <a:pt x="1749" y="77"/>
                  </a:lnTo>
                  <a:lnTo>
                    <a:pt x="1760" y="80"/>
                  </a:lnTo>
                  <a:lnTo>
                    <a:pt x="1771" y="84"/>
                  </a:lnTo>
                  <a:lnTo>
                    <a:pt x="1780" y="90"/>
                  </a:lnTo>
                  <a:lnTo>
                    <a:pt x="1790" y="97"/>
                  </a:lnTo>
                  <a:lnTo>
                    <a:pt x="1798" y="104"/>
                  </a:lnTo>
                  <a:lnTo>
                    <a:pt x="1805" y="113"/>
                  </a:lnTo>
                  <a:lnTo>
                    <a:pt x="1813" y="122"/>
                  </a:lnTo>
                  <a:lnTo>
                    <a:pt x="1819" y="134"/>
                  </a:lnTo>
                  <a:lnTo>
                    <a:pt x="1824" y="147"/>
                  </a:lnTo>
                  <a:lnTo>
                    <a:pt x="1828" y="161"/>
                  </a:lnTo>
                  <a:lnTo>
                    <a:pt x="1831" y="176"/>
                  </a:lnTo>
                  <a:lnTo>
                    <a:pt x="1832" y="192"/>
                  </a:lnTo>
                  <a:lnTo>
                    <a:pt x="1833" y="211"/>
                  </a:lnTo>
                  <a:lnTo>
                    <a:pt x="1833" y="211"/>
                  </a:lnTo>
                  <a:lnTo>
                    <a:pt x="1833" y="228"/>
                  </a:lnTo>
                  <a:lnTo>
                    <a:pt x="1832" y="245"/>
                  </a:lnTo>
                  <a:lnTo>
                    <a:pt x="1830" y="260"/>
                  </a:lnTo>
                  <a:lnTo>
                    <a:pt x="1827" y="275"/>
                  </a:lnTo>
                  <a:lnTo>
                    <a:pt x="1824" y="288"/>
                  </a:lnTo>
                  <a:lnTo>
                    <a:pt x="1820" y="299"/>
                  </a:lnTo>
                  <a:lnTo>
                    <a:pt x="1814" y="311"/>
                  </a:lnTo>
                  <a:lnTo>
                    <a:pt x="1807" y="320"/>
                  </a:lnTo>
                  <a:lnTo>
                    <a:pt x="1799" y="328"/>
                  </a:lnTo>
                  <a:lnTo>
                    <a:pt x="1790" y="335"/>
                  </a:lnTo>
                  <a:lnTo>
                    <a:pt x="1780" y="342"/>
                  </a:lnTo>
                  <a:lnTo>
                    <a:pt x="1768" y="347"/>
                  </a:lnTo>
                  <a:lnTo>
                    <a:pt x="1754" y="350"/>
                  </a:lnTo>
                  <a:lnTo>
                    <a:pt x="1739" y="353"/>
                  </a:lnTo>
                  <a:lnTo>
                    <a:pt x="1723" y="355"/>
                  </a:lnTo>
                  <a:lnTo>
                    <a:pt x="1704" y="355"/>
                  </a:lnTo>
                  <a:lnTo>
                    <a:pt x="1704" y="355"/>
                  </a:lnTo>
                  <a:lnTo>
                    <a:pt x="1681" y="354"/>
                  </a:lnTo>
                  <a:lnTo>
                    <a:pt x="1659" y="353"/>
                  </a:lnTo>
                  <a:lnTo>
                    <a:pt x="1639" y="351"/>
                  </a:lnTo>
                  <a:lnTo>
                    <a:pt x="1639" y="80"/>
                  </a:lnTo>
                  <a:close/>
                  <a:moveTo>
                    <a:pt x="1717" y="0"/>
                  </a:moveTo>
                  <a:lnTo>
                    <a:pt x="1717" y="0"/>
                  </a:lnTo>
                  <a:lnTo>
                    <a:pt x="1696" y="1"/>
                  </a:lnTo>
                  <a:lnTo>
                    <a:pt x="1675" y="2"/>
                  </a:lnTo>
                  <a:lnTo>
                    <a:pt x="1652" y="4"/>
                  </a:lnTo>
                  <a:lnTo>
                    <a:pt x="1629" y="7"/>
                  </a:lnTo>
                  <a:lnTo>
                    <a:pt x="1606" y="10"/>
                  </a:lnTo>
                  <a:lnTo>
                    <a:pt x="1585" y="14"/>
                  </a:lnTo>
                  <a:lnTo>
                    <a:pt x="1564" y="20"/>
                  </a:lnTo>
                  <a:lnTo>
                    <a:pt x="1546" y="26"/>
                  </a:lnTo>
                  <a:lnTo>
                    <a:pt x="1546" y="415"/>
                  </a:lnTo>
                  <a:lnTo>
                    <a:pt x="1546" y="415"/>
                  </a:lnTo>
                  <a:lnTo>
                    <a:pt x="1561" y="418"/>
                  </a:lnTo>
                  <a:lnTo>
                    <a:pt x="1580" y="420"/>
                  </a:lnTo>
                  <a:lnTo>
                    <a:pt x="1619" y="424"/>
                  </a:lnTo>
                  <a:lnTo>
                    <a:pt x="1662" y="427"/>
                  </a:lnTo>
                  <a:lnTo>
                    <a:pt x="1701" y="428"/>
                  </a:lnTo>
                  <a:lnTo>
                    <a:pt x="1701" y="428"/>
                  </a:lnTo>
                  <a:lnTo>
                    <a:pt x="1732" y="427"/>
                  </a:lnTo>
                  <a:lnTo>
                    <a:pt x="1758" y="425"/>
                  </a:lnTo>
                  <a:lnTo>
                    <a:pt x="1784" y="421"/>
                  </a:lnTo>
                  <a:lnTo>
                    <a:pt x="1807" y="415"/>
                  </a:lnTo>
                  <a:lnTo>
                    <a:pt x="1828" y="408"/>
                  </a:lnTo>
                  <a:lnTo>
                    <a:pt x="1847" y="399"/>
                  </a:lnTo>
                  <a:lnTo>
                    <a:pt x="1855" y="394"/>
                  </a:lnTo>
                  <a:lnTo>
                    <a:pt x="1864" y="389"/>
                  </a:lnTo>
                  <a:lnTo>
                    <a:pt x="1872" y="383"/>
                  </a:lnTo>
                  <a:lnTo>
                    <a:pt x="1879" y="377"/>
                  </a:lnTo>
                  <a:lnTo>
                    <a:pt x="1885" y="369"/>
                  </a:lnTo>
                  <a:lnTo>
                    <a:pt x="1891" y="362"/>
                  </a:lnTo>
                  <a:lnTo>
                    <a:pt x="1897" y="355"/>
                  </a:lnTo>
                  <a:lnTo>
                    <a:pt x="1902" y="347"/>
                  </a:lnTo>
                  <a:lnTo>
                    <a:pt x="1907" y="337"/>
                  </a:lnTo>
                  <a:lnTo>
                    <a:pt x="1912" y="329"/>
                  </a:lnTo>
                  <a:lnTo>
                    <a:pt x="1919" y="309"/>
                  </a:lnTo>
                  <a:lnTo>
                    <a:pt x="1924" y="287"/>
                  </a:lnTo>
                  <a:lnTo>
                    <a:pt x="1928" y="264"/>
                  </a:lnTo>
                  <a:lnTo>
                    <a:pt x="1930" y="239"/>
                  </a:lnTo>
                  <a:lnTo>
                    <a:pt x="1931" y="211"/>
                  </a:lnTo>
                  <a:lnTo>
                    <a:pt x="1931" y="211"/>
                  </a:lnTo>
                  <a:lnTo>
                    <a:pt x="1930" y="187"/>
                  </a:lnTo>
                  <a:lnTo>
                    <a:pt x="1927" y="164"/>
                  </a:lnTo>
                  <a:lnTo>
                    <a:pt x="1923" y="143"/>
                  </a:lnTo>
                  <a:lnTo>
                    <a:pt x="1917" y="122"/>
                  </a:lnTo>
                  <a:lnTo>
                    <a:pt x="1909" y="104"/>
                  </a:lnTo>
                  <a:lnTo>
                    <a:pt x="1898" y="86"/>
                  </a:lnTo>
                  <a:lnTo>
                    <a:pt x="1887" y="71"/>
                  </a:lnTo>
                  <a:lnTo>
                    <a:pt x="1874" y="57"/>
                  </a:lnTo>
                  <a:lnTo>
                    <a:pt x="1860" y="43"/>
                  </a:lnTo>
                  <a:lnTo>
                    <a:pt x="1843" y="32"/>
                  </a:lnTo>
                  <a:lnTo>
                    <a:pt x="1826" y="23"/>
                  </a:lnTo>
                  <a:lnTo>
                    <a:pt x="1806" y="14"/>
                  </a:lnTo>
                  <a:lnTo>
                    <a:pt x="1786" y="8"/>
                  </a:lnTo>
                  <a:lnTo>
                    <a:pt x="1764" y="4"/>
                  </a:lnTo>
                  <a:lnTo>
                    <a:pt x="1741" y="1"/>
                  </a:lnTo>
                  <a:lnTo>
                    <a:pt x="1717" y="0"/>
                  </a:lnTo>
                  <a:close/>
                </a:path>
              </a:pathLst>
            </a:custGeom>
            <a:solidFill>
              <a:srgbClr val="005E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37" name="Freeform 36"/>
            <p:cNvSpPr>
              <a:spLocks/>
            </p:cNvSpPr>
            <p:nvPr userDrawn="1"/>
          </p:nvSpPr>
          <p:spPr bwMode="auto">
            <a:xfrm>
              <a:off x="5160" y="3974"/>
              <a:ext cx="76" cy="107"/>
            </a:xfrm>
            <a:custGeom>
              <a:avLst/>
              <a:gdLst>
                <a:gd name="T0" fmla="*/ 0 w 305"/>
                <a:gd name="T1" fmla="*/ 407 h 428"/>
                <a:gd name="T2" fmla="*/ 0 w 305"/>
                <a:gd name="T3" fmla="*/ 407 h 428"/>
                <a:gd name="T4" fmla="*/ 13 w 305"/>
                <a:gd name="T5" fmla="*/ 411 h 428"/>
                <a:gd name="T6" fmla="*/ 47 w 305"/>
                <a:gd name="T7" fmla="*/ 418 h 428"/>
                <a:gd name="T8" fmla="*/ 71 w 305"/>
                <a:gd name="T9" fmla="*/ 421 h 428"/>
                <a:gd name="T10" fmla="*/ 98 w 305"/>
                <a:gd name="T11" fmla="*/ 425 h 428"/>
                <a:gd name="T12" fmla="*/ 129 w 305"/>
                <a:gd name="T13" fmla="*/ 427 h 428"/>
                <a:gd name="T14" fmla="*/ 163 w 305"/>
                <a:gd name="T15" fmla="*/ 428 h 428"/>
                <a:gd name="T16" fmla="*/ 163 w 305"/>
                <a:gd name="T17" fmla="*/ 428 h 428"/>
                <a:gd name="T18" fmla="*/ 197 w 305"/>
                <a:gd name="T19" fmla="*/ 427 h 428"/>
                <a:gd name="T20" fmla="*/ 226 w 305"/>
                <a:gd name="T21" fmla="*/ 426 h 428"/>
                <a:gd name="T22" fmla="*/ 251 w 305"/>
                <a:gd name="T23" fmla="*/ 424 h 428"/>
                <a:gd name="T24" fmla="*/ 270 w 305"/>
                <a:gd name="T25" fmla="*/ 422 h 428"/>
                <a:gd name="T26" fmla="*/ 297 w 305"/>
                <a:gd name="T27" fmla="*/ 419 h 428"/>
                <a:gd name="T28" fmla="*/ 305 w 305"/>
                <a:gd name="T29" fmla="*/ 417 h 428"/>
                <a:gd name="T30" fmla="*/ 305 w 305"/>
                <a:gd name="T31" fmla="*/ 346 h 428"/>
                <a:gd name="T32" fmla="*/ 305 w 305"/>
                <a:gd name="T33" fmla="*/ 346 h 428"/>
                <a:gd name="T34" fmla="*/ 297 w 305"/>
                <a:gd name="T35" fmla="*/ 347 h 428"/>
                <a:gd name="T36" fmla="*/ 272 w 305"/>
                <a:gd name="T37" fmla="*/ 351 h 428"/>
                <a:gd name="T38" fmla="*/ 235 w 305"/>
                <a:gd name="T39" fmla="*/ 354 h 428"/>
                <a:gd name="T40" fmla="*/ 213 w 305"/>
                <a:gd name="T41" fmla="*/ 355 h 428"/>
                <a:gd name="T42" fmla="*/ 188 w 305"/>
                <a:gd name="T43" fmla="*/ 355 h 428"/>
                <a:gd name="T44" fmla="*/ 188 w 305"/>
                <a:gd name="T45" fmla="*/ 355 h 428"/>
                <a:gd name="T46" fmla="*/ 167 w 305"/>
                <a:gd name="T47" fmla="*/ 355 h 428"/>
                <a:gd name="T48" fmla="*/ 149 w 305"/>
                <a:gd name="T49" fmla="*/ 354 h 428"/>
                <a:gd name="T50" fmla="*/ 118 w 305"/>
                <a:gd name="T51" fmla="*/ 351 h 428"/>
                <a:gd name="T52" fmla="*/ 99 w 305"/>
                <a:gd name="T53" fmla="*/ 349 h 428"/>
                <a:gd name="T54" fmla="*/ 92 w 305"/>
                <a:gd name="T55" fmla="*/ 348 h 428"/>
                <a:gd name="T56" fmla="*/ 92 w 305"/>
                <a:gd name="T57" fmla="*/ 247 h 428"/>
                <a:gd name="T58" fmla="*/ 276 w 305"/>
                <a:gd name="T59" fmla="*/ 247 h 428"/>
                <a:gd name="T60" fmla="*/ 276 w 305"/>
                <a:gd name="T61" fmla="*/ 175 h 428"/>
                <a:gd name="T62" fmla="*/ 92 w 305"/>
                <a:gd name="T63" fmla="*/ 175 h 428"/>
                <a:gd name="T64" fmla="*/ 92 w 305"/>
                <a:gd name="T65" fmla="*/ 79 h 428"/>
                <a:gd name="T66" fmla="*/ 92 w 305"/>
                <a:gd name="T67" fmla="*/ 79 h 428"/>
                <a:gd name="T68" fmla="*/ 99 w 305"/>
                <a:gd name="T69" fmla="*/ 78 h 428"/>
                <a:gd name="T70" fmla="*/ 117 w 305"/>
                <a:gd name="T71" fmla="*/ 76 h 428"/>
                <a:gd name="T72" fmla="*/ 145 w 305"/>
                <a:gd name="T73" fmla="*/ 74 h 428"/>
                <a:gd name="T74" fmla="*/ 182 w 305"/>
                <a:gd name="T75" fmla="*/ 73 h 428"/>
                <a:gd name="T76" fmla="*/ 182 w 305"/>
                <a:gd name="T77" fmla="*/ 73 h 428"/>
                <a:gd name="T78" fmla="*/ 205 w 305"/>
                <a:gd name="T79" fmla="*/ 73 h 428"/>
                <a:gd name="T80" fmla="*/ 226 w 305"/>
                <a:gd name="T81" fmla="*/ 74 h 428"/>
                <a:gd name="T82" fmla="*/ 263 w 305"/>
                <a:gd name="T83" fmla="*/ 77 h 428"/>
                <a:gd name="T84" fmla="*/ 289 w 305"/>
                <a:gd name="T85" fmla="*/ 80 h 428"/>
                <a:gd name="T86" fmla="*/ 298 w 305"/>
                <a:gd name="T87" fmla="*/ 82 h 428"/>
                <a:gd name="T88" fmla="*/ 298 w 305"/>
                <a:gd name="T89" fmla="*/ 10 h 428"/>
                <a:gd name="T90" fmla="*/ 298 w 305"/>
                <a:gd name="T91" fmla="*/ 10 h 428"/>
                <a:gd name="T92" fmla="*/ 289 w 305"/>
                <a:gd name="T93" fmla="*/ 9 h 428"/>
                <a:gd name="T94" fmla="*/ 264 w 305"/>
                <a:gd name="T95" fmla="*/ 5 h 428"/>
                <a:gd name="T96" fmla="*/ 224 w 305"/>
                <a:gd name="T97" fmla="*/ 2 h 428"/>
                <a:gd name="T98" fmla="*/ 200 w 305"/>
                <a:gd name="T99" fmla="*/ 1 h 428"/>
                <a:gd name="T100" fmla="*/ 172 w 305"/>
                <a:gd name="T101" fmla="*/ 0 h 428"/>
                <a:gd name="T102" fmla="*/ 172 w 305"/>
                <a:gd name="T103" fmla="*/ 0 h 428"/>
                <a:gd name="T104" fmla="*/ 134 w 305"/>
                <a:gd name="T105" fmla="*/ 1 h 428"/>
                <a:gd name="T106" fmla="*/ 102 w 305"/>
                <a:gd name="T107" fmla="*/ 3 h 428"/>
                <a:gd name="T108" fmla="*/ 72 w 305"/>
                <a:gd name="T109" fmla="*/ 6 h 428"/>
                <a:gd name="T110" fmla="*/ 47 w 305"/>
                <a:gd name="T111" fmla="*/ 9 h 428"/>
                <a:gd name="T112" fmla="*/ 27 w 305"/>
                <a:gd name="T113" fmla="*/ 13 h 428"/>
                <a:gd name="T114" fmla="*/ 13 w 305"/>
                <a:gd name="T115" fmla="*/ 15 h 428"/>
                <a:gd name="T116" fmla="*/ 0 w 305"/>
                <a:gd name="T117" fmla="*/ 19 h 428"/>
                <a:gd name="T118" fmla="*/ 0 w 305"/>
                <a:gd name="T119" fmla="*/ 407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05" h="428">
                  <a:moveTo>
                    <a:pt x="0" y="407"/>
                  </a:moveTo>
                  <a:lnTo>
                    <a:pt x="0" y="407"/>
                  </a:lnTo>
                  <a:lnTo>
                    <a:pt x="13" y="411"/>
                  </a:lnTo>
                  <a:lnTo>
                    <a:pt x="47" y="418"/>
                  </a:lnTo>
                  <a:lnTo>
                    <a:pt x="71" y="421"/>
                  </a:lnTo>
                  <a:lnTo>
                    <a:pt x="98" y="425"/>
                  </a:lnTo>
                  <a:lnTo>
                    <a:pt x="129" y="427"/>
                  </a:lnTo>
                  <a:lnTo>
                    <a:pt x="163" y="428"/>
                  </a:lnTo>
                  <a:lnTo>
                    <a:pt x="163" y="428"/>
                  </a:lnTo>
                  <a:lnTo>
                    <a:pt x="197" y="427"/>
                  </a:lnTo>
                  <a:lnTo>
                    <a:pt x="226" y="426"/>
                  </a:lnTo>
                  <a:lnTo>
                    <a:pt x="251" y="424"/>
                  </a:lnTo>
                  <a:lnTo>
                    <a:pt x="270" y="422"/>
                  </a:lnTo>
                  <a:lnTo>
                    <a:pt x="297" y="419"/>
                  </a:lnTo>
                  <a:lnTo>
                    <a:pt x="305" y="417"/>
                  </a:lnTo>
                  <a:lnTo>
                    <a:pt x="305" y="346"/>
                  </a:lnTo>
                  <a:lnTo>
                    <a:pt x="305" y="346"/>
                  </a:lnTo>
                  <a:lnTo>
                    <a:pt x="297" y="347"/>
                  </a:lnTo>
                  <a:lnTo>
                    <a:pt x="272" y="351"/>
                  </a:lnTo>
                  <a:lnTo>
                    <a:pt x="235" y="354"/>
                  </a:lnTo>
                  <a:lnTo>
                    <a:pt x="213" y="355"/>
                  </a:lnTo>
                  <a:lnTo>
                    <a:pt x="188" y="355"/>
                  </a:lnTo>
                  <a:lnTo>
                    <a:pt x="188" y="355"/>
                  </a:lnTo>
                  <a:lnTo>
                    <a:pt x="167" y="355"/>
                  </a:lnTo>
                  <a:lnTo>
                    <a:pt x="149" y="354"/>
                  </a:lnTo>
                  <a:lnTo>
                    <a:pt x="118" y="351"/>
                  </a:lnTo>
                  <a:lnTo>
                    <a:pt x="99" y="349"/>
                  </a:lnTo>
                  <a:lnTo>
                    <a:pt x="92" y="348"/>
                  </a:lnTo>
                  <a:lnTo>
                    <a:pt x="92" y="247"/>
                  </a:lnTo>
                  <a:lnTo>
                    <a:pt x="276" y="247"/>
                  </a:lnTo>
                  <a:lnTo>
                    <a:pt x="276" y="175"/>
                  </a:lnTo>
                  <a:lnTo>
                    <a:pt x="92" y="175"/>
                  </a:lnTo>
                  <a:lnTo>
                    <a:pt x="92" y="79"/>
                  </a:lnTo>
                  <a:lnTo>
                    <a:pt x="92" y="79"/>
                  </a:lnTo>
                  <a:lnTo>
                    <a:pt x="99" y="78"/>
                  </a:lnTo>
                  <a:lnTo>
                    <a:pt x="117" y="76"/>
                  </a:lnTo>
                  <a:lnTo>
                    <a:pt x="145" y="74"/>
                  </a:lnTo>
                  <a:lnTo>
                    <a:pt x="182" y="73"/>
                  </a:lnTo>
                  <a:lnTo>
                    <a:pt x="182" y="73"/>
                  </a:lnTo>
                  <a:lnTo>
                    <a:pt x="205" y="73"/>
                  </a:lnTo>
                  <a:lnTo>
                    <a:pt x="226" y="74"/>
                  </a:lnTo>
                  <a:lnTo>
                    <a:pt x="263" y="77"/>
                  </a:lnTo>
                  <a:lnTo>
                    <a:pt x="289" y="80"/>
                  </a:lnTo>
                  <a:lnTo>
                    <a:pt x="298" y="82"/>
                  </a:lnTo>
                  <a:lnTo>
                    <a:pt x="298" y="10"/>
                  </a:lnTo>
                  <a:lnTo>
                    <a:pt x="298" y="10"/>
                  </a:lnTo>
                  <a:lnTo>
                    <a:pt x="289" y="9"/>
                  </a:lnTo>
                  <a:lnTo>
                    <a:pt x="264" y="5"/>
                  </a:lnTo>
                  <a:lnTo>
                    <a:pt x="224" y="2"/>
                  </a:lnTo>
                  <a:lnTo>
                    <a:pt x="200" y="1"/>
                  </a:lnTo>
                  <a:lnTo>
                    <a:pt x="172" y="0"/>
                  </a:lnTo>
                  <a:lnTo>
                    <a:pt x="172" y="0"/>
                  </a:lnTo>
                  <a:lnTo>
                    <a:pt x="134" y="1"/>
                  </a:lnTo>
                  <a:lnTo>
                    <a:pt x="102" y="3"/>
                  </a:lnTo>
                  <a:lnTo>
                    <a:pt x="72" y="6"/>
                  </a:lnTo>
                  <a:lnTo>
                    <a:pt x="47" y="9"/>
                  </a:lnTo>
                  <a:lnTo>
                    <a:pt x="27" y="13"/>
                  </a:lnTo>
                  <a:lnTo>
                    <a:pt x="13" y="15"/>
                  </a:lnTo>
                  <a:lnTo>
                    <a:pt x="0" y="19"/>
                  </a:lnTo>
                  <a:lnTo>
                    <a:pt x="0" y="40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38" name="Freeform 37"/>
            <p:cNvSpPr>
              <a:spLocks/>
            </p:cNvSpPr>
            <p:nvPr userDrawn="1"/>
          </p:nvSpPr>
          <p:spPr bwMode="auto">
            <a:xfrm>
              <a:off x="4767" y="3974"/>
              <a:ext cx="124" cy="105"/>
            </a:xfrm>
            <a:custGeom>
              <a:avLst/>
              <a:gdLst>
                <a:gd name="T0" fmla="*/ 255 w 496"/>
                <a:gd name="T1" fmla="*/ 246 h 422"/>
                <a:gd name="T2" fmla="*/ 255 w 496"/>
                <a:gd name="T3" fmla="*/ 246 h 422"/>
                <a:gd name="T4" fmla="*/ 251 w 496"/>
                <a:gd name="T5" fmla="*/ 257 h 422"/>
                <a:gd name="T6" fmla="*/ 248 w 496"/>
                <a:gd name="T7" fmla="*/ 270 h 422"/>
                <a:gd name="T8" fmla="*/ 248 w 496"/>
                <a:gd name="T9" fmla="*/ 270 h 422"/>
                <a:gd name="T10" fmla="*/ 244 w 496"/>
                <a:gd name="T11" fmla="*/ 257 h 422"/>
                <a:gd name="T12" fmla="*/ 241 w 496"/>
                <a:gd name="T13" fmla="*/ 246 h 422"/>
                <a:gd name="T14" fmla="*/ 159 w 496"/>
                <a:gd name="T15" fmla="*/ 39 h 422"/>
                <a:gd name="T16" fmla="*/ 159 w 496"/>
                <a:gd name="T17" fmla="*/ 39 h 422"/>
                <a:gd name="T18" fmla="*/ 153 w 496"/>
                <a:gd name="T19" fmla="*/ 28 h 422"/>
                <a:gd name="T20" fmla="*/ 147 w 496"/>
                <a:gd name="T21" fmla="*/ 19 h 422"/>
                <a:gd name="T22" fmla="*/ 140 w 496"/>
                <a:gd name="T23" fmla="*/ 11 h 422"/>
                <a:gd name="T24" fmla="*/ 132 w 496"/>
                <a:gd name="T25" fmla="*/ 7 h 422"/>
                <a:gd name="T26" fmla="*/ 122 w 496"/>
                <a:gd name="T27" fmla="*/ 3 h 422"/>
                <a:gd name="T28" fmla="*/ 110 w 496"/>
                <a:gd name="T29" fmla="*/ 1 h 422"/>
                <a:gd name="T30" fmla="*/ 98 w 496"/>
                <a:gd name="T31" fmla="*/ 1 h 422"/>
                <a:gd name="T32" fmla="*/ 84 w 496"/>
                <a:gd name="T33" fmla="*/ 0 h 422"/>
                <a:gd name="T34" fmla="*/ 84 w 496"/>
                <a:gd name="T35" fmla="*/ 0 h 422"/>
                <a:gd name="T36" fmla="*/ 58 w 496"/>
                <a:gd name="T37" fmla="*/ 1 h 422"/>
                <a:gd name="T38" fmla="*/ 42 w 496"/>
                <a:gd name="T39" fmla="*/ 2 h 422"/>
                <a:gd name="T40" fmla="*/ 0 w 496"/>
                <a:gd name="T41" fmla="*/ 422 h 422"/>
                <a:gd name="T42" fmla="*/ 93 w 496"/>
                <a:gd name="T43" fmla="*/ 422 h 422"/>
                <a:gd name="T44" fmla="*/ 113 w 496"/>
                <a:gd name="T45" fmla="*/ 140 h 422"/>
                <a:gd name="T46" fmla="*/ 201 w 496"/>
                <a:gd name="T47" fmla="*/ 353 h 422"/>
                <a:gd name="T48" fmla="*/ 201 w 496"/>
                <a:gd name="T49" fmla="*/ 353 h 422"/>
                <a:gd name="T50" fmla="*/ 204 w 496"/>
                <a:gd name="T51" fmla="*/ 359 h 422"/>
                <a:gd name="T52" fmla="*/ 208 w 496"/>
                <a:gd name="T53" fmla="*/ 364 h 422"/>
                <a:gd name="T54" fmla="*/ 213 w 496"/>
                <a:gd name="T55" fmla="*/ 368 h 422"/>
                <a:gd name="T56" fmla="*/ 218 w 496"/>
                <a:gd name="T57" fmla="*/ 371 h 422"/>
                <a:gd name="T58" fmla="*/ 224 w 496"/>
                <a:gd name="T59" fmla="*/ 373 h 422"/>
                <a:gd name="T60" fmla="*/ 231 w 496"/>
                <a:gd name="T61" fmla="*/ 376 h 422"/>
                <a:gd name="T62" fmla="*/ 239 w 496"/>
                <a:gd name="T63" fmla="*/ 377 h 422"/>
                <a:gd name="T64" fmla="*/ 248 w 496"/>
                <a:gd name="T65" fmla="*/ 377 h 422"/>
                <a:gd name="T66" fmla="*/ 248 w 496"/>
                <a:gd name="T67" fmla="*/ 377 h 422"/>
                <a:gd name="T68" fmla="*/ 257 w 496"/>
                <a:gd name="T69" fmla="*/ 377 h 422"/>
                <a:gd name="T70" fmla="*/ 266 w 496"/>
                <a:gd name="T71" fmla="*/ 376 h 422"/>
                <a:gd name="T72" fmla="*/ 273 w 496"/>
                <a:gd name="T73" fmla="*/ 373 h 422"/>
                <a:gd name="T74" fmla="*/ 279 w 496"/>
                <a:gd name="T75" fmla="*/ 371 h 422"/>
                <a:gd name="T76" fmla="*/ 284 w 496"/>
                <a:gd name="T77" fmla="*/ 368 h 422"/>
                <a:gd name="T78" fmla="*/ 288 w 496"/>
                <a:gd name="T79" fmla="*/ 364 h 422"/>
                <a:gd name="T80" fmla="*/ 291 w 496"/>
                <a:gd name="T81" fmla="*/ 359 h 422"/>
                <a:gd name="T82" fmla="*/ 294 w 496"/>
                <a:gd name="T83" fmla="*/ 353 h 422"/>
                <a:gd name="T84" fmla="*/ 382 w 496"/>
                <a:gd name="T85" fmla="*/ 140 h 422"/>
                <a:gd name="T86" fmla="*/ 403 w 496"/>
                <a:gd name="T87" fmla="*/ 422 h 422"/>
                <a:gd name="T88" fmla="*/ 496 w 496"/>
                <a:gd name="T89" fmla="*/ 422 h 422"/>
                <a:gd name="T90" fmla="*/ 454 w 496"/>
                <a:gd name="T91" fmla="*/ 2 h 422"/>
                <a:gd name="T92" fmla="*/ 454 w 496"/>
                <a:gd name="T93" fmla="*/ 2 h 422"/>
                <a:gd name="T94" fmla="*/ 438 w 496"/>
                <a:gd name="T95" fmla="*/ 1 h 422"/>
                <a:gd name="T96" fmla="*/ 412 w 496"/>
                <a:gd name="T97" fmla="*/ 0 h 422"/>
                <a:gd name="T98" fmla="*/ 412 w 496"/>
                <a:gd name="T99" fmla="*/ 0 h 422"/>
                <a:gd name="T100" fmla="*/ 397 w 496"/>
                <a:gd name="T101" fmla="*/ 1 h 422"/>
                <a:gd name="T102" fmla="*/ 385 w 496"/>
                <a:gd name="T103" fmla="*/ 1 h 422"/>
                <a:gd name="T104" fmla="*/ 374 w 496"/>
                <a:gd name="T105" fmla="*/ 3 h 422"/>
                <a:gd name="T106" fmla="*/ 365 w 496"/>
                <a:gd name="T107" fmla="*/ 7 h 422"/>
                <a:gd name="T108" fmla="*/ 356 w 496"/>
                <a:gd name="T109" fmla="*/ 11 h 422"/>
                <a:gd name="T110" fmla="*/ 348 w 496"/>
                <a:gd name="T111" fmla="*/ 19 h 422"/>
                <a:gd name="T112" fmla="*/ 342 w 496"/>
                <a:gd name="T113" fmla="*/ 28 h 422"/>
                <a:gd name="T114" fmla="*/ 337 w 496"/>
                <a:gd name="T115" fmla="*/ 39 h 422"/>
                <a:gd name="T116" fmla="*/ 255 w 496"/>
                <a:gd name="T117" fmla="*/ 246 h 4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96" h="422">
                  <a:moveTo>
                    <a:pt x="255" y="246"/>
                  </a:moveTo>
                  <a:lnTo>
                    <a:pt x="255" y="246"/>
                  </a:lnTo>
                  <a:lnTo>
                    <a:pt x="251" y="257"/>
                  </a:lnTo>
                  <a:lnTo>
                    <a:pt x="248" y="270"/>
                  </a:lnTo>
                  <a:lnTo>
                    <a:pt x="248" y="270"/>
                  </a:lnTo>
                  <a:lnTo>
                    <a:pt x="244" y="257"/>
                  </a:lnTo>
                  <a:lnTo>
                    <a:pt x="241" y="246"/>
                  </a:lnTo>
                  <a:lnTo>
                    <a:pt x="159" y="39"/>
                  </a:lnTo>
                  <a:lnTo>
                    <a:pt x="159" y="39"/>
                  </a:lnTo>
                  <a:lnTo>
                    <a:pt x="153" y="28"/>
                  </a:lnTo>
                  <a:lnTo>
                    <a:pt x="147" y="19"/>
                  </a:lnTo>
                  <a:lnTo>
                    <a:pt x="140" y="11"/>
                  </a:lnTo>
                  <a:lnTo>
                    <a:pt x="132" y="7"/>
                  </a:lnTo>
                  <a:lnTo>
                    <a:pt x="122" y="3"/>
                  </a:lnTo>
                  <a:lnTo>
                    <a:pt x="110" y="1"/>
                  </a:lnTo>
                  <a:lnTo>
                    <a:pt x="98" y="1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58" y="1"/>
                  </a:lnTo>
                  <a:lnTo>
                    <a:pt x="42" y="2"/>
                  </a:lnTo>
                  <a:lnTo>
                    <a:pt x="0" y="422"/>
                  </a:lnTo>
                  <a:lnTo>
                    <a:pt x="93" y="422"/>
                  </a:lnTo>
                  <a:lnTo>
                    <a:pt x="113" y="140"/>
                  </a:lnTo>
                  <a:lnTo>
                    <a:pt x="201" y="353"/>
                  </a:lnTo>
                  <a:lnTo>
                    <a:pt x="201" y="353"/>
                  </a:lnTo>
                  <a:lnTo>
                    <a:pt x="204" y="359"/>
                  </a:lnTo>
                  <a:lnTo>
                    <a:pt x="208" y="364"/>
                  </a:lnTo>
                  <a:lnTo>
                    <a:pt x="213" y="368"/>
                  </a:lnTo>
                  <a:lnTo>
                    <a:pt x="218" y="371"/>
                  </a:lnTo>
                  <a:lnTo>
                    <a:pt x="224" y="373"/>
                  </a:lnTo>
                  <a:lnTo>
                    <a:pt x="231" y="376"/>
                  </a:lnTo>
                  <a:lnTo>
                    <a:pt x="239" y="377"/>
                  </a:lnTo>
                  <a:lnTo>
                    <a:pt x="248" y="377"/>
                  </a:lnTo>
                  <a:lnTo>
                    <a:pt x="248" y="377"/>
                  </a:lnTo>
                  <a:lnTo>
                    <a:pt x="257" y="377"/>
                  </a:lnTo>
                  <a:lnTo>
                    <a:pt x="266" y="376"/>
                  </a:lnTo>
                  <a:lnTo>
                    <a:pt x="273" y="373"/>
                  </a:lnTo>
                  <a:lnTo>
                    <a:pt x="279" y="371"/>
                  </a:lnTo>
                  <a:lnTo>
                    <a:pt x="284" y="368"/>
                  </a:lnTo>
                  <a:lnTo>
                    <a:pt x="288" y="364"/>
                  </a:lnTo>
                  <a:lnTo>
                    <a:pt x="291" y="359"/>
                  </a:lnTo>
                  <a:lnTo>
                    <a:pt x="294" y="353"/>
                  </a:lnTo>
                  <a:lnTo>
                    <a:pt x="382" y="140"/>
                  </a:lnTo>
                  <a:lnTo>
                    <a:pt x="403" y="422"/>
                  </a:lnTo>
                  <a:lnTo>
                    <a:pt x="496" y="422"/>
                  </a:lnTo>
                  <a:lnTo>
                    <a:pt x="454" y="2"/>
                  </a:lnTo>
                  <a:lnTo>
                    <a:pt x="454" y="2"/>
                  </a:lnTo>
                  <a:lnTo>
                    <a:pt x="438" y="1"/>
                  </a:lnTo>
                  <a:lnTo>
                    <a:pt x="412" y="0"/>
                  </a:lnTo>
                  <a:lnTo>
                    <a:pt x="412" y="0"/>
                  </a:lnTo>
                  <a:lnTo>
                    <a:pt x="397" y="1"/>
                  </a:lnTo>
                  <a:lnTo>
                    <a:pt x="385" y="1"/>
                  </a:lnTo>
                  <a:lnTo>
                    <a:pt x="374" y="3"/>
                  </a:lnTo>
                  <a:lnTo>
                    <a:pt x="365" y="7"/>
                  </a:lnTo>
                  <a:lnTo>
                    <a:pt x="356" y="11"/>
                  </a:lnTo>
                  <a:lnTo>
                    <a:pt x="348" y="19"/>
                  </a:lnTo>
                  <a:lnTo>
                    <a:pt x="342" y="28"/>
                  </a:lnTo>
                  <a:lnTo>
                    <a:pt x="337" y="39"/>
                  </a:lnTo>
                  <a:lnTo>
                    <a:pt x="255" y="24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39" name="Freeform 38"/>
            <p:cNvSpPr>
              <a:spLocks/>
            </p:cNvSpPr>
            <p:nvPr userDrawn="1"/>
          </p:nvSpPr>
          <p:spPr bwMode="auto">
            <a:xfrm>
              <a:off x="4671" y="4034"/>
              <a:ext cx="43" cy="29"/>
            </a:xfrm>
            <a:custGeom>
              <a:avLst/>
              <a:gdLst>
                <a:gd name="T0" fmla="*/ 171 w 171"/>
                <a:gd name="T1" fmla="*/ 93 h 116"/>
                <a:gd name="T2" fmla="*/ 171 w 171"/>
                <a:gd name="T3" fmla="*/ 93 h 116"/>
                <a:gd name="T4" fmla="*/ 151 w 171"/>
                <a:gd name="T5" fmla="*/ 99 h 116"/>
                <a:gd name="T6" fmla="*/ 125 w 171"/>
                <a:gd name="T7" fmla="*/ 108 h 116"/>
                <a:gd name="T8" fmla="*/ 110 w 171"/>
                <a:gd name="T9" fmla="*/ 111 h 116"/>
                <a:gd name="T10" fmla="*/ 96 w 171"/>
                <a:gd name="T11" fmla="*/ 114 h 116"/>
                <a:gd name="T12" fmla="*/ 82 w 171"/>
                <a:gd name="T13" fmla="*/ 116 h 116"/>
                <a:gd name="T14" fmla="*/ 67 w 171"/>
                <a:gd name="T15" fmla="*/ 116 h 116"/>
                <a:gd name="T16" fmla="*/ 67 w 171"/>
                <a:gd name="T17" fmla="*/ 116 h 116"/>
                <a:gd name="T18" fmla="*/ 54 w 171"/>
                <a:gd name="T19" fmla="*/ 116 h 116"/>
                <a:gd name="T20" fmla="*/ 41 w 171"/>
                <a:gd name="T21" fmla="*/ 114 h 116"/>
                <a:gd name="T22" fmla="*/ 30 w 171"/>
                <a:gd name="T23" fmla="*/ 110 h 116"/>
                <a:gd name="T24" fmla="*/ 24 w 171"/>
                <a:gd name="T25" fmla="*/ 108 h 116"/>
                <a:gd name="T26" fmla="*/ 19 w 171"/>
                <a:gd name="T27" fmla="*/ 105 h 116"/>
                <a:gd name="T28" fmla="*/ 15 w 171"/>
                <a:gd name="T29" fmla="*/ 101 h 116"/>
                <a:gd name="T30" fmla="*/ 11 w 171"/>
                <a:gd name="T31" fmla="*/ 97 h 116"/>
                <a:gd name="T32" fmla="*/ 8 w 171"/>
                <a:gd name="T33" fmla="*/ 92 h 116"/>
                <a:gd name="T34" fmla="*/ 5 w 171"/>
                <a:gd name="T35" fmla="*/ 87 h 116"/>
                <a:gd name="T36" fmla="*/ 3 w 171"/>
                <a:gd name="T37" fmla="*/ 82 h 116"/>
                <a:gd name="T38" fmla="*/ 2 w 171"/>
                <a:gd name="T39" fmla="*/ 76 h 116"/>
                <a:gd name="T40" fmla="*/ 1 w 171"/>
                <a:gd name="T41" fmla="*/ 69 h 116"/>
                <a:gd name="T42" fmla="*/ 0 w 171"/>
                <a:gd name="T43" fmla="*/ 61 h 116"/>
                <a:gd name="T44" fmla="*/ 0 w 171"/>
                <a:gd name="T45" fmla="*/ 61 h 116"/>
                <a:gd name="T46" fmla="*/ 1 w 171"/>
                <a:gd name="T47" fmla="*/ 49 h 116"/>
                <a:gd name="T48" fmla="*/ 4 w 171"/>
                <a:gd name="T49" fmla="*/ 38 h 116"/>
                <a:gd name="T50" fmla="*/ 6 w 171"/>
                <a:gd name="T51" fmla="*/ 33 h 116"/>
                <a:gd name="T52" fmla="*/ 9 w 171"/>
                <a:gd name="T53" fmla="*/ 27 h 116"/>
                <a:gd name="T54" fmla="*/ 13 w 171"/>
                <a:gd name="T55" fmla="*/ 23 h 116"/>
                <a:gd name="T56" fmla="*/ 16 w 171"/>
                <a:gd name="T57" fmla="*/ 19 h 116"/>
                <a:gd name="T58" fmla="*/ 21 w 171"/>
                <a:gd name="T59" fmla="*/ 16 h 116"/>
                <a:gd name="T60" fmla="*/ 26 w 171"/>
                <a:gd name="T61" fmla="*/ 13 h 116"/>
                <a:gd name="T62" fmla="*/ 33 w 171"/>
                <a:gd name="T63" fmla="*/ 10 h 116"/>
                <a:gd name="T64" fmla="*/ 39 w 171"/>
                <a:gd name="T65" fmla="*/ 8 h 116"/>
                <a:gd name="T66" fmla="*/ 55 w 171"/>
                <a:gd name="T67" fmla="*/ 5 h 116"/>
                <a:gd name="T68" fmla="*/ 72 w 171"/>
                <a:gd name="T69" fmla="*/ 3 h 116"/>
                <a:gd name="T70" fmla="*/ 171 w 171"/>
                <a:gd name="T71" fmla="*/ 0 h 116"/>
                <a:gd name="T72" fmla="*/ 171 w 171"/>
                <a:gd name="T73" fmla="*/ 93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71" h="116">
                  <a:moveTo>
                    <a:pt x="171" y="93"/>
                  </a:moveTo>
                  <a:lnTo>
                    <a:pt x="171" y="93"/>
                  </a:lnTo>
                  <a:lnTo>
                    <a:pt x="151" y="99"/>
                  </a:lnTo>
                  <a:lnTo>
                    <a:pt x="125" y="108"/>
                  </a:lnTo>
                  <a:lnTo>
                    <a:pt x="110" y="111"/>
                  </a:lnTo>
                  <a:lnTo>
                    <a:pt x="96" y="114"/>
                  </a:lnTo>
                  <a:lnTo>
                    <a:pt x="82" y="116"/>
                  </a:lnTo>
                  <a:lnTo>
                    <a:pt x="67" y="116"/>
                  </a:lnTo>
                  <a:lnTo>
                    <a:pt x="67" y="116"/>
                  </a:lnTo>
                  <a:lnTo>
                    <a:pt x="54" y="116"/>
                  </a:lnTo>
                  <a:lnTo>
                    <a:pt x="41" y="114"/>
                  </a:lnTo>
                  <a:lnTo>
                    <a:pt x="30" y="110"/>
                  </a:lnTo>
                  <a:lnTo>
                    <a:pt x="24" y="108"/>
                  </a:lnTo>
                  <a:lnTo>
                    <a:pt x="19" y="105"/>
                  </a:lnTo>
                  <a:lnTo>
                    <a:pt x="15" y="101"/>
                  </a:lnTo>
                  <a:lnTo>
                    <a:pt x="11" y="97"/>
                  </a:lnTo>
                  <a:lnTo>
                    <a:pt x="8" y="92"/>
                  </a:lnTo>
                  <a:lnTo>
                    <a:pt x="5" y="87"/>
                  </a:lnTo>
                  <a:lnTo>
                    <a:pt x="3" y="82"/>
                  </a:lnTo>
                  <a:lnTo>
                    <a:pt x="2" y="76"/>
                  </a:lnTo>
                  <a:lnTo>
                    <a:pt x="1" y="69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1" y="49"/>
                  </a:lnTo>
                  <a:lnTo>
                    <a:pt x="4" y="38"/>
                  </a:lnTo>
                  <a:lnTo>
                    <a:pt x="6" y="33"/>
                  </a:lnTo>
                  <a:lnTo>
                    <a:pt x="9" y="27"/>
                  </a:lnTo>
                  <a:lnTo>
                    <a:pt x="13" y="23"/>
                  </a:lnTo>
                  <a:lnTo>
                    <a:pt x="16" y="19"/>
                  </a:lnTo>
                  <a:lnTo>
                    <a:pt x="21" y="16"/>
                  </a:lnTo>
                  <a:lnTo>
                    <a:pt x="26" y="13"/>
                  </a:lnTo>
                  <a:lnTo>
                    <a:pt x="33" y="10"/>
                  </a:lnTo>
                  <a:lnTo>
                    <a:pt x="39" y="8"/>
                  </a:lnTo>
                  <a:lnTo>
                    <a:pt x="55" y="5"/>
                  </a:lnTo>
                  <a:lnTo>
                    <a:pt x="72" y="3"/>
                  </a:lnTo>
                  <a:lnTo>
                    <a:pt x="171" y="0"/>
                  </a:lnTo>
                  <a:lnTo>
                    <a:pt x="171" y="9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40" name="Freeform 39"/>
            <p:cNvSpPr>
              <a:spLocks/>
            </p:cNvSpPr>
            <p:nvPr userDrawn="1"/>
          </p:nvSpPr>
          <p:spPr bwMode="auto">
            <a:xfrm>
              <a:off x="4649" y="3974"/>
              <a:ext cx="88" cy="107"/>
            </a:xfrm>
            <a:custGeom>
              <a:avLst/>
              <a:gdLst>
                <a:gd name="T0" fmla="*/ 205 w 352"/>
                <a:gd name="T1" fmla="*/ 0 h 428"/>
                <a:gd name="T2" fmla="*/ 147 w 352"/>
                <a:gd name="T3" fmla="*/ 4 h 428"/>
                <a:gd name="T4" fmla="*/ 97 w 352"/>
                <a:gd name="T5" fmla="*/ 12 h 428"/>
                <a:gd name="T6" fmla="*/ 58 w 352"/>
                <a:gd name="T7" fmla="*/ 23 h 428"/>
                <a:gd name="T8" fmla="*/ 33 w 352"/>
                <a:gd name="T9" fmla="*/ 33 h 428"/>
                <a:gd name="T10" fmla="*/ 52 w 352"/>
                <a:gd name="T11" fmla="*/ 102 h 428"/>
                <a:gd name="T12" fmla="*/ 92 w 352"/>
                <a:gd name="T13" fmla="*/ 91 h 428"/>
                <a:gd name="T14" fmla="*/ 133 w 352"/>
                <a:gd name="T15" fmla="*/ 82 h 428"/>
                <a:gd name="T16" fmla="*/ 179 w 352"/>
                <a:gd name="T17" fmla="*/ 79 h 428"/>
                <a:gd name="T18" fmla="*/ 197 w 352"/>
                <a:gd name="T19" fmla="*/ 80 h 428"/>
                <a:gd name="T20" fmla="*/ 221 w 352"/>
                <a:gd name="T21" fmla="*/ 84 h 428"/>
                <a:gd name="T22" fmla="*/ 234 w 352"/>
                <a:gd name="T23" fmla="*/ 90 h 428"/>
                <a:gd name="T24" fmla="*/ 244 w 352"/>
                <a:gd name="T25" fmla="*/ 98 h 428"/>
                <a:gd name="T26" fmla="*/ 251 w 352"/>
                <a:gd name="T27" fmla="*/ 108 h 428"/>
                <a:gd name="T28" fmla="*/ 256 w 352"/>
                <a:gd name="T29" fmla="*/ 120 h 428"/>
                <a:gd name="T30" fmla="*/ 260 w 352"/>
                <a:gd name="T31" fmla="*/ 137 h 428"/>
                <a:gd name="T32" fmla="*/ 260 w 352"/>
                <a:gd name="T33" fmla="*/ 176 h 428"/>
                <a:gd name="T34" fmla="*/ 179 w 352"/>
                <a:gd name="T35" fmla="*/ 176 h 428"/>
                <a:gd name="T36" fmla="*/ 132 w 352"/>
                <a:gd name="T37" fmla="*/ 179 h 428"/>
                <a:gd name="T38" fmla="*/ 93 w 352"/>
                <a:gd name="T39" fmla="*/ 187 h 428"/>
                <a:gd name="T40" fmla="*/ 61 w 352"/>
                <a:gd name="T41" fmla="*/ 200 h 428"/>
                <a:gd name="T42" fmla="*/ 38 w 352"/>
                <a:gd name="T43" fmla="*/ 216 h 428"/>
                <a:gd name="T44" fmla="*/ 20 w 352"/>
                <a:gd name="T45" fmla="*/ 236 h 428"/>
                <a:gd name="T46" fmla="*/ 9 w 352"/>
                <a:gd name="T47" fmla="*/ 257 h 428"/>
                <a:gd name="T48" fmla="*/ 2 w 352"/>
                <a:gd name="T49" fmla="*/ 282 h 428"/>
                <a:gd name="T50" fmla="*/ 0 w 352"/>
                <a:gd name="T51" fmla="*/ 307 h 428"/>
                <a:gd name="T52" fmla="*/ 1 w 352"/>
                <a:gd name="T53" fmla="*/ 323 h 428"/>
                <a:gd name="T54" fmla="*/ 7 w 352"/>
                <a:gd name="T55" fmla="*/ 352 h 428"/>
                <a:gd name="T56" fmla="*/ 19 w 352"/>
                <a:gd name="T57" fmla="*/ 376 h 428"/>
                <a:gd name="T58" fmla="*/ 35 w 352"/>
                <a:gd name="T59" fmla="*/ 394 h 428"/>
                <a:gd name="T60" fmla="*/ 54 w 352"/>
                <a:gd name="T61" fmla="*/ 408 h 428"/>
                <a:gd name="T62" fmla="*/ 77 w 352"/>
                <a:gd name="T63" fmla="*/ 418 h 428"/>
                <a:gd name="T64" fmla="*/ 101 w 352"/>
                <a:gd name="T65" fmla="*/ 424 h 428"/>
                <a:gd name="T66" fmla="*/ 126 w 352"/>
                <a:gd name="T67" fmla="*/ 427 h 428"/>
                <a:gd name="T68" fmla="*/ 138 w 352"/>
                <a:gd name="T69" fmla="*/ 428 h 428"/>
                <a:gd name="T70" fmla="*/ 164 w 352"/>
                <a:gd name="T71" fmla="*/ 426 h 428"/>
                <a:gd name="T72" fmla="*/ 209 w 352"/>
                <a:gd name="T73" fmla="*/ 418 h 428"/>
                <a:gd name="T74" fmla="*/ 241 w 352"/>
                <a:gd name="T75" fmla="*/ 406 h 428"/>
                <a:gd name="T76" fmla="*/ 260 w 352"/>
                <a:gd name="T77" fmla="*/ 397 h 428"/>
                <a:gd name="T78" fmla="*/ 264 w 352"/>
                <a:gd name="T79" fmla="*/ 396 h 428"/>
                <a:gd name="T80" fmla="*/ 270 w 352"/>
                <a:gd name="T81" fmla="*/ 398 h 428"/>
                <a:gd name="T82" fmla="*/ 284 w 352"/>
                <a:gd name="T83" fmla="*/ 404 h 428"/>
                <a:gd name="T84" fmla="*/ 311 w 352"/>
                <a:gd name="T85" fmla="*/ 411 h 428"/>
                <a:gd name="T86" fmla="*/ 352 w 352"/>
                <a:gd name="T87" fmla="*/ 413 h 428"/>
                <a:gd name="T88" fmla="*/ 352 w 352"/>
                <a:gd name="T89" fmla="*/ 122 h 428"/>
                <a:gd name="T90" fmla="*/ 350 w 352"/>
                <a:gd name="T91" fmla="*/ 92 h 428"/>
                <a:gd name="T92" fmla="*/ 343 w 352"/>
                <a:gd name="T93" fmla="*/ 66 h 428"/>
                <a:gd name="T94" fmla="*/ 331 w 352"/>
                <a:gd name="T95" fmla="*/ 45 h 428"/>
                <a:gd name="T96" fmla="*/ 314 w 352"/>
                <a:gd name="T97" fmla="*/ 29 h 428"/>
                <a:gd name="T98" fmla="*/ 293 w 352"/>
                <a:gd name="T99" fmla="*/ 15 h 428"/>
                <a:gd name="T100" fmla="*/ 268 w 352"/>
                <a:gd name="T101" fmla="*/ 7 h 428"/>
                <a:gd name="T102" fmla="*/ 238 w 352"/>
                <a:gd name="T103" fmla="*/ 2 h 428"/>
                <a:gd name="T104" fmla="*/ 205 w 352"/>
                <a:gd name="T105" fmla="*/ 0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52" h="428">
                  <a:moveTo>
                    <a:pt x="205" y="0"/>
                  </a:moveTo>
                  <a:lnTo>
                    <a:pt x="205" y="0"/>
                  </a:lnTo>
                  <a:lnTo>
                    <a:pt x="176" y="1"/>
                  </a:lnTo>
                  <a:lnTo>
                    <a:pt x="147" y="4"/>
                  </a:lnTo>
                  <a:lnTo>
                    <a:pt x="121" y="7"/>
                  </a:lnTo>
                  <a:lnTo>
                    <a:pt x="97" y="12"/>
                  </a:lnTo>
                  <a:lnTo>
                    <a:pt x="77" y="17"/>
                  </a:lnTo>
                  <a:lnTo>
                    <a:pt x="58" y="23"/>
                  </a:lnTo>
                  <a:lnTo>
                    <a:pt x="44" y="28"/>
                  </a:lnTo>
                  <a:lnTo>
                    <a:pt x="33" y="33"/>
                  </a:lnTo>
                  <a:lnTo>
                    <a:pt x="52" y="102"/>
                  </a:lnTo>
                  <a:lnTo>
                    <a:pt x="52" y="102"/>
                  </a:lnTo>
                  <a:lnTo>
                    <a:pt x="63" y="98"/>
                  </a:lnTo>
                  <a:lnTo>
                    <a:pt x="92" y="91"/>
                  </a:lnTo>
                  <a:lnTo>
                    <a:pt x="111" y="86"/>
                  </a:lnTo>
                  <a:lnTo>
                    <a:pt x="133" y="82"/>
                  </a:lnTo>
                  <a:lnTo>
                    <a:pt x="155" y="80"/>
                  </a:lnTo>
                  <a:lnTo>
                    <a:pt x="179" y="79"/>
                  </a:lnTo>
                  <a:lnTo>
                    <a:pt x="179" y="79"/>
                  </a:lnTo>
                  <a:lnTo>
                    <a:pt x="197" y="80"/>
                  </a:lnTo>
                  <a:lnTo>
                    <a:pt x="214" y="82"/>
                  </a:lnTo>
                  <a:lnTo>
                    <a:pt x="221" y="84"/>
                  </a:lnTo>
                  <a:lnTo>
                    <a:pt x="228" y="86"/>
                  </a:lnTo>
                  <a:lnTo>
                    <a:pt x="234" y="90"/>
                  </a:lnTo>
                  <a:lnTo>
                    <a:pt x="239" y="94"/>
                  </a:lnTo>
                  <a:lnTo>
                    <a:pt x="244" y="98"/>
                  </a:lnTo>
                  <a:lnTo>
                    <a:pt x="248" y="102"/>
                  </a:lnTo>
                  <a:lnTo>
                    <a:pt x="251" y="108"/>
                  </a:lnTo>
                  <a:lnTo>
                    <a:pt x="254" y="114"/>
                  </a:lnTo>
                  <a:lnTo>
                    <a:pt x="256" y="120"/>
                  </a:lnTo>
                  <a:lnTo>
                    <a:pt x="258" y="129"/>
                  </a:lnTo>
                  <a:lnTo>
                    <a:pt x="260" y="137"/>
                  </a:lnTo>
                  <a:lnTo>
                    <a:pt x="260" y="146"/>
                  </a:lnTo>
                  <a:lnTo>
                    <a:pt x="260" y="176"/>
                  </a:lnTo>
                  <a:lnTo>
                    <a:pt x="179" y="176"/>
                  </a:lnTo>
                  <a:lnTo>
                    <a:pt x="179" y="176"/>
                  </a:lnTo>
                  <a:lnTo>
                    <a:pt x="154" y="177"/>
                  </a:lnTo>
                  <a:lnTo>
                    <a:pt x="132" y="179"/>
                  </a:lnTo>
                  <a:lnTo>
                    <a:pt x="111" y="182"/>
                  </a:lnTo>
                  <a:lnTo>
                    <a:pt x="93" y="187"/>
                  </a:lnTo>
                  <a:lnTo>
                    <a:pt x="77" y="192"/>
                  </a:lnTo>
                  <a:lnTo>
                    <a:pt x="61" y="200"/>
                  </a:lnTo>
                  <a:lnTo>
                    <a:pt x="49" y="207"/>
                  </a:lnTo>
                  <a:lnTo>
                    <a:pt x="38" y="216"/>
                  </a:lnTo>
                  <a:lnTo>
                    <a:pt x="29" y="225"/>
                  </a:lnTo>
                  <a:lnTo>
                    <a:pt x="20" y="236"/>
                  </a:lnTo>
                  <a:lnTo>
                    <a:pt x="14" y="246"/>
                  </a:lnTo>
                  <a:lnTo>
                    <a:pt x="9" y="257"/>
                  </a:lnTo>
                  <a:lnTo>
                    <a:pt x="5" y="270"/>
                  </a:lnTo>
                  <a:lnTo>
                    <a:pt x="2" y="282"/>
                  </a:lnTo>
                  <a:lnTo>
                    <a:pt x="1" y="294"/>
                  </a:lnTo>
                  <a:lnTo>
                    <a:pt x="0" y="307"/>
                  </a:lnTo>
                  <a:lnTo>
                    <a:pt x="0" y="307"/>
                  </a:lnTo>
                  <a:lnTo>
                    <a:pt x="1" y="323"/>
                  </a:lnTo>
                  <a:lnTo>
                    <a:pt x="3" y="338"/>
                  </a:lnTo>
                  <a:lnTo>
                    <a:pt x="7" y="352"/>
                  </a:lnTo>
                  <a:lnTo>
                    <a:pt x="12" y="364"/>
                  </a:lnTo>
                  <a:lnTo>
                    <a:pt x="19" y="376"/>
                  </a:lnTo>
                  <a:lnTo>
                    <a:pt x="27" y="386"/>
                  </a:lnTo>
                  <a:lnTo>
                    <a:pt x="35" y="394"/>
                  </a:lnTo>
                  <a:lnTo>
                    <a:pt x="45" y="401"/>
                  </a:lnTo>
                  <a:lnTo>
                    <a:pt x="54" y="408"/>
                  </a:lnTo>
                  <a:lnTo>
                    <a:pt x="65" y="414"/>
                  </a:lnTo>
                  <a:lnTo>
                    <a:pt x="77" y="418"/>
                  </a:lnTo>
                  <a:lnTo>
                    <a:pt x="89" y="422"/>
                  </a:lnTo>
                  <a:lnTo>
                    <a:pt x="101" y="424"/>
                  </a:lnTo>
                  <a:lnTo>
                    <a:pt x="113" y="426"/>
                  </a:lnTo>
                  <a:lnTo>
                    <a:pt x="126" y="427"/>
                  </a:lnTo>
                  <a:lnTo>
                    <a:pt x="138" y="428"/>
                  </a:lnTo>
                  <a:lnTo>
                    <a:pt x="138" y="428"/>
                  </a:lnTo>
                  <a:lnTo>
                    <a:pt x="151" y="427"/>
                  </a:lnTo>
                  <a:lnTo>
                    <a:pt x="164" y="426"/>
                  </a:lnTo>
                  <a:lnTo>
                    <a:pt x="189" y="423"/>
                  </a:lnTo>
                  <a:lnTo>
                    <a:pt x="209" y="418"/>
                  </a:lnTo>
                  <a:lnTo>
                    <a:pt x="227" y="412"/>
                  </a:lnTo>
                  <a:lnTo>
                    <a:pt x="241" y="406"/>
                  </a:lnTo>
                  <a:lnTo>
                    <a:pt x="252" y="401"/>
                  </a:lnTo>
                  <a:lnTo>
                    <a:pt x="260" y="397"/>
                  </a:lnTo>
                  <a:lnTo>
                    <a:pt x="264" y="396"/>
                  </a:lnTo>
                  <a:lnTo>
                    <a:pt x="264" y="396"/>
                  </a:lnTo>
                  <a:lnTo>
                    <a:pt x="266" y="397"/>
                  </a:lnTo>
                  <a:lnTo>
                    <a:pt x="270" y="398"/>
                  </a:lnTo>
                  <a:lnTo>
                    <a:pt x="276" y="401"/>
                  </a:lnTo>
                  <a:lnTo>
                    <a:pt x="284" y="404"/>
                  </a:lnTo>
                  <a:lnTo>
                    <a:pt x="295" y="407"/>
                  </a:lnTo>
                  <a:lnTo>
                    <a:pt x="311" y="411"/>
                  </a:lnTo>
                  <a:lnTo>
                    <a:pt x="329" y="412"/>
                  </a:lnTo>
                  <a:lnTo>
                    <a:pt x="352" y="413"/>
                  </a:lnTo>
                  <a:lnTo>
                    <a:pt x="352" y="122"/>
                  </a:lnTo>
                  <a:lnTo>
                    <a:pt x="352" y="122"/>
                  </a:lnTo>
                  <a:lnTo>
                    <a:pt x="352" y="106"/>
                  </a:lnTo>
                  <a:lnTo>
                    <a:pt x="350" y="92"/>
                  </a:lnTo>
                  <a:lnTo>
                    <a:pt x="347" y="78"/>
                  </a:lnTo>
                  <a:lnTo>
                    <a:pt x="343" y="66"/>
                  </a:lnTo>
                  <a:lnTo>
                    <a:pt x="337" y="56"/>
                  </a:lnTo>
                  <a:lnTo>
                    <a:pt x="331" y="45"/>
                  </a:lnTo>
                  <a:lnTo>
                    <a:pt x="323" y="36"/>
                  </a:lnTo>
                  <a:lnTo>
                    <a:pt x="314" y="29"/>
                  </a:lnTo>
                  <a:lnTo>
                    <a:pt x="304" y="22"/>
                  </a:lnTo>
                  <a:lnTo>
                    <a:pt x="293" y="15"/>
                  </a:lnTo>
                  <a:lnTo>
                    <a:pt x="281" y="11"/>
                  </a:lnTo>
                  <a:lnTo>
                    <a:pt x="268" y="7"/>
                  </a:lnTo>
                  <a:lnTo>
                    <a:pt x="253" y="4"/>
                  </a:lnTo>
                  <a:lnTo>
                    <a:pt x="238" y="2"/>
                  </a:lnTo>
                  <a:lnTo>
                    <a:pt x="223" y="1"/>
                  </a:lnTo>
                  <a:lnTo>
                    <a:pt x="205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41" name="Freeform 10"/>
            <p:cNvSpPr>
              <a:spLocks/>
            </p:cNvSpPr>
            <p:nvPr userDrawn="1"/>
          </p:nvSpPr>
          <p:spPr bwMode="auto">
            <a:xfrm>
              <a:off x="4936" y="4034"/>
              <a:ext cx="43" cy="29"/>
            </a:xfrm>
            <a:custGeom>
              <a:avLst/>
              <a:gdLst>
                <a:gd name="T0" fmla="*/ 171 w 171"/>
                <a:gd name="T1" fmla="*/ 93 h 116"/>
                <a:gd name="T2" fmla="*/ 171 w 171"/>
                <a:gd name="T3" fmla="*/ 93 h 116"/>
                <a:gd name="T4" fmla="*/ 152 w 171"/>
                <a:gd name="T5" fmla="*/ 99 h 116"/>
                <a:gd name="T6" fmla="*/ 125 w 171"/>
                <a:gd name="T7" fmla="*/ 108 h 116"/>
                <a:gd name="T8" fmla="*/ 111 w 171"/>
                <a:gd name="T9" fmla="*/ 111 h 116"/>
                <a:gd name="T10" fmla="*/ 95 w 171"/>
                <a:gd name="T11" fmla="*/ 114 h 116"/>
                <a:gd name="T12" fmla="*/ 81 w 171"/>
                <a:gd name="T13" fmla="*/ 116 h 116"/>
                <a:gd name="T14" fmla="*/ 68 w 171"/>
                <a:gd name="T15" fmla="*/ 116 h 116"/>
                <a:gd name="T16" fmla="*/ 68 w 171"/>
                <a:gd name="T17" fmla="*/ 116 h 116"/>
                <a:gd name="T18" fmla="*/ 54 w 171"/>
                <a:gd name="T19" fmla="*/ 116 h 116"/>
                <a:gd name="T20" fmla="*/ 41 w 171"/>
                <a:gd name="T21" fmla="*/ 114 h 116"/>
                <a:gd name="T22" fmla="*/ 29 w 171"/>
                <a:gd name="T23" fmla="*/ 110 h 116"/>
                <a:gd name="T24" fmla="*/ 24 w 171"/>
                <a:gd name="T25" fmla="*/ 108 h 116"/>
                <a:gd name="T26" fmla="*/ 20 w 171"/>
                <a:gd name="T27" fmla="*/ 105 h 116"/>
                <a:gd name="T28" fmla="*/ 16 w 171"/>
                <a:gd name="T29" fmla="*/ 101 h 116"/>
                <a:gd name="T30" fmla="*/ 12 w 171"/>
                <a:gd name="T31" fmla="*/ 97 h 116"/>
                <a:gd name="T32" fmla="*/ 9 w 171"/>
                <a:gd name="T33" fmla="*/ 92 h 116"/>
                <a:gd name="T34" fmla="*/ 6 w 171"/>
                <a:gd name="T35" fmla="*/ 87 h 116"/>
                <a:gd name="T36" fmla="*/ 3 w 171"/>
                <a:gd name="T37" fmla="*/ 82 h 116"/>
                <a:gd name="T38" fmla="*/ 1 w 171"/>
                <a:gd name="T39" fmla="*/ 76 h 116"/>
                <a:gd name="T40" fmla="*/ 0 w 171"/>
                <a:gd name="T41" fmla="*/ 69 h 116"/>
                <a:gd name="T42" fmla="*/ 0 w 171"/>
                <a:gd name="T43" fmla="*/ 61 h 116"/>
                <a:gd name="T44" fmla="*/ 0 w 171"/>
                <a:gd name="T45" fmla="*/ 61 h 116"/>
                <a:gd name="T46" fmla="*/ 1 w 171"/>
                <a:gd name="T47" fmla="*/ 49 h 116"/>
                <a:gd name="T48" fmla="*/ 4 w 171"/>
                <a:gd name="T49" fmla="*/ 38 h 116"/>
                <a:gd name="T50" fmla="*/ 7 w 171"/>
                <a:gd name="T51" fmla="*/ 33 h 116"/>
                <a:gd name="T52" fmla="*/ 10 w 171"/>
                <a:gd name="T53" fmla="*/ 27 h 116"/>
                <a:gd name="T54" fmla="*/ 13 w 171"/>
                <a:gd name="T55" fmla="*/ 23 h 116"/>
                <a:gd name="T56" fmla="*/ 17 w 171"/>
                <a:gd name="T57" fmla="*/ 19 h 116"/>
                <a:gd name="T58" fmla="*/ 22 w 171"/>
                <a:gd name="T59" fmla="*/ 16 h 116"/>
                <a:gd name="T60" fmla="*/ 27 w 171"/>
                <a:gd name="T61" fmla="*/ 13 h 116"/>
                <a:gd name="T62" fmla="*/ 33 w 171"/>
                <a:gd name="T63" fmla="*/ 10 h 116"/>
                <a:gd name="T64" fmla="*/ 39 w 171"/>
                <a:gd name="T65" fmla="*/ 8 h 116"/>
                <a:gd name="T66" fmla="*/ 55 w 171"/>
                <a:gd name="T67" fmla="*/ 5 h 116"/>
                <a:gd name="T68" fmla="*/ 73 w 171"/>
                <a:gd name="T69" fmla="*/ 3 h 116"/>
                <a:gd name="T70" fmla="*/ 171 w 171"/>
                <a:gd name="T71" fmla="*/ 0 h 116"/>
                <a:gd name="T72" fmla="*/ 171 w 171"/>
                <a:gd name="T73" fmla="*/ 93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71" h="116">
                  <a:moveTo>
                    <a:pt x="171" y="93"/>
                  </a:moveTo>
                  <a:lnTo>
                    <a:pt x="171" y="93"/>
                  </a:lnTo>
                  <a:lnTo>
                    <a:pt x="152" y="99"/>
                  </a:lnTo>
                  <a:lnTo>
                    <a:pt x="125" y="108"/>
                  </a:lnTo>
                  <a:lnTo>
                    <a:pt x="111" y="111"/>
                  </a:lnTo>
                  <a:lnTo>
                    <a:pt x="95" y="114"/>
                  </a:lnTo>
                  <a:lnTo>
                    <a:pt x="81" y="116"/>
                  </a:lnTo>
                  <a:lnTo>
                    <a:pt x="68" y="116"/>
                  </a:lnTo>
                  <a:lnTo>
                    <a:pt x="68" y="116"/>
                  </a:lnTo>
                  <a:lnTo>
                    <a:pt x="54" y="116"/>
                  </a:lnTo>
                  <a:lnTo>
                    <a:pt x="41" y="114"/>
                  </a:lnTo>
                  <a:lnTo>
                    <a:pt x="29" y="110"/>
                  </a:lnTo>
                  <a:lnTo>
                    <a:pt x="24" y="108"/>
                  </a:lnTo>
                  <a:lnTo>
                    <a:pt x="20" y="105"/>
                  </a:lnTo>
                  <a:lnTo>
                    <a:pt x="16" y="101"/>
                  </a:lnTo>
                  <a:lnTo>
                    <a:pt x="12" y="97"/>
                  </a:lnTo>
                  <a:lnTo>
                    <a:pt x="9" y="92"/>
                  </a:lnTo>
                  <a:lnTo>
                    <a:pt x="6" y="87"/>
                  </a:lnTo>
                  <a:lnTo>
                    <a:pt x="3" y="82"/>
                  </a:lnTo>
                  <a:lnTo>
                    <a:pt x="1" y="76"/>
                  </a:lnTo>
                  <a:lnTo>
                    <a:pt x="0" y="69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1" y="49"/>
                  </a:lnTo>
                  <a:lnTo>
                    <a:pt x="4" y="38"/>
                  </a:lnTo>
                  <a:lnTo>
                    <a:pt x="7" y="33"/>
                  </a:lnTo>
                  <a:lnTo>
                    <a:pt x="10" y="27"/>
                  </a:lnTo>
                  <a:lnTo>
                    <a:pt x="13" y="23"/>
                  </a:lnTo>
                  <a:lnTo>
                    <a:pt x="17" y="19"/>
                  </a:lnTo>
                  <a:lnTo>
                    <a:pt x="22" y="16"/>
                  </a:lnTo>
                  <a:lnTo>
                    <a:pt x="27" y="13"/>
                  </a:lnTo>
                  <a:lnTo>
                    <a:pt x="33" y="10"/>
                  </a:lnTo>
                  <a:lnTo>
                    <a:pt x="39" y="8"/>
                  </a:lnTo>
                  <a:lnTo>
                    <a:pt x="55" y="5"/>
                  </a:lnTo>
                  <a:lnTo>
                    <a:pt x="73" y="3"/>
                  </a:lnTo>
                  <a:lnTo>
                    <a:pt x="171" y="0"/>
                  </a:lnTo>
                  <a:lnTo>
                    <a:pt x="171" y="9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42" name="Freeform 11"/>
            <p:cNvSpPr>
              <a:spLocks/>
            </p:cNvSpPr>
            <p:nvPr userDrawn="1"/>
          </p:nvSpPr>
          <p:spPr bwMode="auto">
            <a:xfrm>
              <a:off x="4914" y="3974"/>
              <a:ext cx="88" cy="107"/>
            </a:xfrm>
            <a:custGeom>
              <a:avLst/>
              <a:gdLst>
                <a:gd name="T0" fmla="*/ 206 w 353"/>
                <a:gd name="T1" fmla="*/ 0 h 428"/>
                <a:gd name="T2" fmla="*/ 148 w 353"/>
                <a:gd name="T3" fmla="*/ 4 h 428"/>
                <a:gd name="T4" fmla="*/ 98 w 353"/>
                <a:gd name="T5" fmla="*/ 12 h 428"/>
                <a:gd name="T6" fmla="*/ 59 w 353"/>
                <a:gd name="T7" fmla="*/ 23 h 428"/>
                <a:gd name="T8" fmla="*/ 33 w 353"/>
                <a:gd name="T9" fmla="*/ 33 h 428"/>
                <a:gd name="T10" fmla="*/ 53 w 353"/>
                <a:gd name="T11" fmla="*/ 102 h 428"/>
                <a:gd name="T12" fmla="*/ 92 w 353"/>
                <a:gd name="T13" fmla="*/ 91 h 428"/>
                <a:gd name="T14" fmla="*/ 132 w 353"/>
                <a:gd name="T15" fmla="*/ 82 h 428"/>
                <a:gd name="T16" fmla="*/ 178 w 353"/>
                <a:gd name="T17" fmla="*/ 79 h 428"/>
                <a:gd name="T18" fmla="*/ 198 w 353"/>
                <a:gd name="T19" fmla="*/ 80 h 428"/>
                <a:gd name="T20" fmla="*/ 221 w 353"/>
                <a:gd name="T21" fmla="*/ 84 h 428"/>
                <a:gd name="T22" fmla="*/ 233 w 353"/>
                <a:gd name="T23" fmla="*/ 90 h 428"/>
                <a:gd name="T24" fmla="*/ 244 w 353"/>
                <a:gd name="T25" fmla="*/ 98 h 428"/>
                <a:gd name="T26" fmla="*/ 252 w 353"/>
                <a:gd name="T27" fmla="*/ 108 h 428"/>
                <a:gd name="T28" fmla="*/ 257 w 353"/>
                <a:gd name="T29" fmla="*/ 120 h 428"/>
                <a:gd name="T30" fmla="*/ 259 w 353"/>
                <a:gd name="T31" fmla="*/ 137 h 428"/>
                <a:gd name="T32" fmla="*/ 260 w 353"/>
                <a:gd name="T33" fmla="*/ 176 h 428"/>
                <a:gd name="T34" fmla="*/ 178 w 353"/>
                <a:gd name="T35" fmla="*/ 176 h 428"/>
                <a:gd name="T36" fmla="*/ 131 w 353"/>
                <a:gd name="T37" fmla="*/ 179 h 428"/>
                <a:gd name="T38" fmla="*/ 92 w 353"/>
                <a:gd name="T39" fmla="*/ 187 h 428"/>
                <a:gd name="T40" fmla="*/ 62 w 353"/>
                <a:gd name="T41" fmla="*/ 200 h 428"/>
                <a:gd name="T42" fmla="*/ 38 w 353"/>
                <a:gd name="T43" fmla="*/ 216 h 428"/>
                <a:gd name="T44" fmla="*/ 21 w 353"/>
                <a:gd name="T45" fmla="*/ 236 h 428"/>
                <a:gd name="T46" fmla="*/ 9 w 353"/>
                <a:gd name="T47" fmla="*/ 257 h 428"/>
                <a:gd name="T48" fmla="*/ 3 w 353"/>
                <a:gd name="T49" fmla="*/ 282 h 428"/>
                <a:gd name="T50" fmla="*/ 0 w 353"/>
                <a:gd name="T51" fmla="*/ 307 h 428"/>
                <a:gd name="T52" fmla="*/ 2 w 353"/>
                <a:gd name="T53" fmla="*/ 323 h 428"/>
                <a:gd name="T54" fmla="*/ 8 w 353"/>
                <a:gd name="T55" fmla="*/ 352 h 428"/>
                <a:gd name="T56" fmla="*/ 19 w 353"/>
                <a:gd name="T57" fmla="*/ 376 h 428"/>
                <a:gd name="T58" fmla="*/ 35 w 353"/>
                <a:gd name="T59" fmla="*/ 394 h 428"/>
                <a:gd name="T60" fmla="*/ 55 w 353"/>
                <a:gd name="T61" fmla="*/ 408 h 428"/>
                <a:gd name="T62" fmla="*/ 77 w 353"/>
                <a:gd name="T63" fmla="*/ 418 h 428"/>
                <a:gd name="T64" fmla="*/ 101 w 353"/>
                <a:gd name="T65" fmla="*/ 424 h 428"/>
                <a:gd name="T66" fmla="*/ 125 w 353"/>
                <a:gd name="T67" fmla="*/ 427 h 428"/>
                <a:gd name="T68" fmla="*/ 137 w 353"/>
                <a:gd name="T69" fmla="*/ 428 h 428"/>
                <a:gd name="T70" fmla="*/ 165 w 353"/>
                <a:gd name="T71" fmla="*/ 426 h 428"/>
                <a:gd name="T72" fmla="*/ 210 w 353"/>
                <a:gd name="T73" fmla="*/ 418 h 428"/>
                <a:gd name="T74" fmla="*/ 242 w 353"/>
                <a:gd name="T75" fmla="*/ 406 h 428"/>
                <a:gd name="T76" fmla="*/ 260 w 353"/>
                <a:gd name="T77" fmla="*/ 397 h 428"/>
                <a:gd name="T78" fmla="*/ 264 w 353"/>
                <a:gd name="T79" fmla="*/ 396 h 428"/>
                <a:gd name="T80" fmla="*/ 269 w 353"/>
                <a:gd name="T81" fmla="*/ 398 h 428"/>
                <a:gd name="T82" fmla="*/ 283 w 353"/>
                <a:gd name="T83" fmla="*/ 404 h 428"/>
                <a:gd name="T84" fmla="*/ 310 w 353"/>
                <a:gd name="T85" fmla="*/ 411 h 428"/>
                <a:gd name="T86" fmla="*/ 353 w 353"/>
                <a:gd name="T87" fmla="*/ 413 h 428"/>
                <a:gd name="T88" fmla="*/ 353 w 353"/>
                <a:gd name="T89" fmla="*/ 122 h 428"/>
                <a:gd name="T90" fmla="*/ 351 w 353"/>
                <a:gd name="T91" fmla="*/ 92 h 428"/>
                <a:gd name="T92" fmla="*/ 343 w 353"/>
                <a:gd name="T93" fmla="*/ 66 h 428"/>
                <a:gd name="T94" fmla="*/ 330 w 353"/>
                <a:gd name="T95" fmla="*/ 45 h 428"/>
                <a:gd name="T96" fmla="*/ 314 w 353"/>
                <a:gd name="T97" fmla="*/ 29 h 428"/>
                <a:gd name="T98" fmla="*/ 293 w 353"/>
                <a:gd name="T99" fmla="*/ 15 h 428"/>
                <a:gd name="T100" fmla="*/ 268 w 353"/>
                <a:gd name="T101" fmla="*/ 7 h 428"/>
                <a:gd name="T102" fmla="*/ 239 w 353"/>
                <a:gd name="T103" fmla="*/ 2 h 428"/>
                <a:gd name="T104" fmla="*/ 206 w 353"/>
                <a:gd name="T105" fmla="*/ 0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53" h="428">
                  <a:moveTo>
                    <a:pt x="206" y="0"/>
                  </a:moveTo>
                  <a:lnTo>
                    <a:pt x="206" y="0"/>
                  </a:lnTo>
                  <a:lnTo>
                    <a:pt x="175" y="1"/>
                  </a:lnTo>
                  <a:lnTo>
                    <a:pt x="148" y="4"/>
                  </a:lnTo>
                  <a:lnTo>
                    <a:pt x="121" y="7"/>
                  </a:lnTo>
                  <a:lnTo>
                    <a:pt x="98" y="12"/>
                  </a:lnTo>
                  <a:lnTo>
                    <a:pt x="77" y="17"/>
                  </a:lnTo>
                  <a:lnTo>
                    <a:pt x="59" y="23"/>
                  </a:lnTo>
                  <a:lnTo>
                    <a:pt x="44" y="28"/>
                  </a:lnTo>
                  <a:lnTo>
                    <a:pt x="33" y="33"/>
                  </a:lnTo>
                  <a:lnTo>
                    <a:pt x="53" y="102"/>
                  </a:lnTo>
                  <a:lnTo>
                    <a:pt x="53" y="102"/>
                  </a:lnTo>
                  <a:lnTo>
                    <a:pt x="64" y="98"/>
                  </a:lnTo>
                  <a:lnTo>
                    <a:pt x="92" y="91"/>
                  </a:lnTo>
                  <a:lnTo>
                    <a:pt x="111" y="86"/>
                  </a:lnTo>
                  <a:lnTo>
                    <a:pt x="132" y="82"/>
                  </a:lnTo>
                  <a:lnTo>
                    <a:pt x="155" y="80"/>
                  </a:lnTo>
                  <a:lnTo>
                    <a:pt x="178" y="79"/>
                  </a:lnTo>
                  <a:lnTo>
                    <a:pt x="178" y="79"/>
                  </a:lnTo>
                  <a:lnTo>
                    <a:pt x="198" y="80"/>
                  </a:lnTo>
                  <a:lnTo>
                    <a:pt x="214" y="82"/>
                  </a:lnTo>
                  <a:lnTo>
                    <a:pt x="221" y="84"/>
                  </a:lnTo>
                  <a:lnTo>
                    <a:pt x="227" y="86"/>
                  </a:lnTo>
                  <a:lnTo>
                    <a:pt x="233" y="90"/>
                  </a:lnTo>
                  <a:lnTo>
                    <a:pt x="240" y="94"/>
                  </a:lnTo>
                  <a:lnTo>
                    <a:pt x="244" y="98"/>
                  </a:lnTo>
                  <a:lnTo>
                    <a:pt x="248" y="102"/>
                  </a:lnTo>
                  <a:lnTo>
                    <a:pt x="252" y="108"/>
                  </a:lnTo>
                  <a:lnTo>
                    <a:pt x="255" y="114"/>
                  </a:lnTo>
                  <a:lnTo>
                    <a:pt x="257" y="120"/>
                  </a:lnTo>
                  <a:lnTo>
                    <a:pt x="258" y="129"/>
                  </a:lnTo>
                  <a:lnTo>
                    <a:pt x="259" y="137"/>
                  </a:lnTo>
                  <a:lnTo>
                    <a:pt x="260" y="146"/>
                  </a:lnTo>
                  <a:lnTo>
                    <a:pt x="260" y="176"/>
                  </a:lnTo>
                  <a:lnTo>
                    <a:pt x="178" y="176"/>
                  </a:lnTo>
                  <a:lnTo>
                    <a:pt x="178" y="176"/>
                  </a:lnTo>
                  <a:lnTo>
                    <a:pt x="154" y="177"/>
                  </a:lnTo>
                  <a:lnTo>
                    <a:pt x="131" y="179"/>
                  </a:lnTo>
                  <a:lnTo>
                    <a:pt x="111" y="182"/>
                  </a:lnTo>
                  <a:lnTo>
                    <a:pt x="92" y="187"/>
                  </a:lnTo>
                  <a:lnTo>
                    <a:pt x="76" y="192"/>
                  </a:lnTo>
                  <a:lnTo>
                    <a:pt x="62" y="200"/>
                  </a:lnTo>
                  <a:lnTo>
                    <a:pt x="50" y="207"/>
                  </a:lnTo>
                  <a:lnTo>
                    <a:pt x="38" y="216"/>
                  </a:lnTo>
                  <a:lnTo>
                    <a:pt x="28" y="225"/>
                  </a:lnTo>
                  <a:lnTo>
                    <a:pt x="21" y="236"/>
                  </a:lnTo>
                  <a:lnTo>
                    <a:pt x="14" y="246"/>
                  </a:lnTo>
                  <a:lnTo>
                    <a:pt x="9" y="257"/>
                  </a:lnTo>
                  <a:lnTo>
                    <a:pt x="6" y="270"/>
                  </a:lnTo>
                  <a:lnTo>
                    <a:pt x="3" y="282"/>
                  </a:lnTo>
                  <a:lnTo>
                    <a:pt x="0" y="294"/>
                  </a:lnTo>
                  <a:lnTo>
                    <a:pt x="0" y="307"/>
                  </a:lnTo>
                  <a:lnTo>
                    <a:pt x="0" y="307"/>
                  </a:lnTo>
                  <a:lnTo>
                    <a:pt x="2" y="323"/>
                  </a:lnTo>
                  <a:lnTo>
                    <a:pt x="4" y="338"/>
                  </a:lnTo>
                  <a:lnTo>
                    <a:pt x="8" y="352"/>
                  </a:lnTo>
                  <a:lnTo>
                    <a:pt x="13" y="364"/>
                  </a:lnTo>
                  <a:lnTo>
                    <a:pt x="19" y="376"/>
                  </a:lnTo>
                  <a:lnTo>
                    <a:pt x="27" y="386"/>
                  </a:lnTo>
                  <a:lnTo>
                    <a:pt x="35" y="394"/>
                  </a:lnTo>
                  <a:lnTo>
                    <a:pt x="44" y="401"/>
                  </a:lnTo>
                  <a:lnTo>
                    <a:pt x="55" y="408"/>
                  </a:lnTo>
                  <a:lnTo>
                    <a:pt x="66" y="414"/>
                  </a:lnTo>
                  <a:lnTo>
                    <a:pt x="77" y="418"/>
                  </a:lnTo>
                  <a:lnTo>
                    <a:pt x="88" y="422"/>
                  </a:lnTo>
                  <a:lnTo>
                    <a:pt x="101" y="424"/>
                  </a:lnTo>
                  <a:lnTo>
                    <a:pt x="113" y="426"/>
                  </a:lnTo>
                  <a:lnTo>
                    <a:pt x="125" y="427"/>
                  </a:lnTo>
                  <a:lnTo>
                    <a:pt x="137" y="428"/>
                  </a:lnTo>
                  <a:lnTo>
                    <a:pt x="137" y="428"/>
                  </a:lnTo>
                  <a:lnTo>
                    <a:pt x="152" y="427"/>
                  </a:lnTo>
                  <a:lnTo>
                    <a:pt x="165" y="426"/>
                  </a:lnTo>
                  <a:lnTo>
                    <a:pt x="188" y="423"/>
                  </a:lnTo>
                  <a:lnTo>
                    <a:pt x="210" y="418"/>
                  </a:lnTo>
                  <a:lnTo>
                    <a:pt x="227" y="412"/>
                  </a:lnTo>
                  <a:lnTo>
                    <a:pt x="242" y="406"/>
                  </a:lnTo>
                  <a:lnTo>
                    <a:pt x="253" y="401"/>
                  </a:lnTo>
                  <a:lnTo>
                    <a:pt x="260" y="397"/>
                  </a:lnTo>
                  <a:lnTo>
                    <a:pt x="264" y="396"/>
                  </a:lnTo>
                  <a:lnTo>
                    <a:pt x="264" y="396"/>
                  </a:lnTo>
                  <a:lnTo>
                    <a:pt x="266" y="397"/>
                  </a:lnTo>
                  <a:lnTo>
                    <a:pt x="269" y="398"/>
                  </a:lnTo>
                  <a:lnTo>
                    <a:pt x="275" y="401"/>
                  </a:lnTo>
                  <a:lnTo>
                    <a:pt x="283" y="404"/>
                  </a:lnTo>
                  <a:lnTo>
                    <a:pt x="296" y="407"/>
                  </a:lnTo>
                  <a:lnTo>
                    <a:pt x="310" y="411"/>
                  </a:lnTo>
                  <a:lnTo>
                    <a:pt x="329" y="412"/>
                  </a:lnTo>
                  <a:lnTo>
                    <a:pt x="353" y="413"/>
                  </a:lnTo>
                  <a:lnTo>
                    <a:pt x="353" y="122"/>
                  </a:lnTo>
                  <a:lnTo>
                    <a:pt x="353" y="122"/>
                  </a:lnTo>
                  <a:lnTo>
                    <a:pt x="353" y="106"/>
                  </a:lnTo>
                  <a:lnTo>
                    <a:pt x="351" y="92"/>
                  </a:lnTo>
                  <a:lnTo>
                    <a:pt x="348" y="78"/>
                  </a:lnTo>
                  <a:lnTo>
                    <a:pt x="343" y="66"/>
                  </a:lnTo>
                  <a:lnTo>
                    <a:pt x="338" y="56"/>
                  </a:lnTo>
                  <a:lnTo>
                    <a:pt x="330" y="45"/>
                  </a:lnTo>
                  <a:lnTo>
                    <a:pt x="323" y="36"/>
                  </a:lnTo>
                  <a:lnTo>
                    <a:pt x="314" y="29"/>
                  </a:lnTo>
                  <a:lnTo>
                    <a:pt x="304" y="22"/>
                  </a:lnTo>
                  <a:lnTo>
                    <a:pt x="293" y="15"/>
                  </a:lnTo>
                  <a:lnTo>
                    <a:pt x="281" y="11"/>
                  </a:lnTo>
                  <a:lnTo>
                    <a:pt x="268" y="7"/>
                  </a:lnTo>
                  <a:lnTo>
                    <a:pt x="254" y="4"/>
                  </a:lnTo>
                  <a:lnTo>
                    <a:pt x="239" y="2"/>
                  </a:lnTo>
                  <a:lnTo>
                    <a:pt x="222" y="1"/>
                  </a:lnTo>
                  <a:lnTo>
                    <a:pt x="20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43" name="Freeform 12"/>
            <p:cNvSpPr>
              <a:spLocks/>
            </p:cNvSpPr>
            <p:nvPr userDrawn="1"/>
          </p:nvSpPr>
          <p:spPr bwMode="auto">
            <a:xfrm>
              <a:off x="5263" y="3975"/>
              <a:ext cx="93" cy="106"/>
            </a:xfrm>
            <a:custGeom>
              <a:avLst/>
              <a:gdLst>
                <a:gd name="T0" fmla="*/ 281 w 374"/>
                <a:gd name="T1" fmla="*/ 313 h 424"/>
                <a:gd name="T2" fmla="*/ 246 w 374"/>
                <a:gd name="T3" fmla="*/ 327 h 424"/>
                <a:gd name="T4" fmla="*/ 217 w 374"/>
                <a:gd name="T5" fmla="*/ 336 h 424"/>
                <a:gd name="T6" fmla="*/ 184 w 374"/>
                <a:gd name="T7" fmla="*/ 341 h 424"/>
                <a:gd name="T8" fmla="*/ 167 w 374"/>
                <a:gd name="T9" fmla="*/ 342 h 424"/>
                <a:gd name="T10" fmla="*/ 145 w 374"/>
                <a:gd name="T11" fmla="*/ 341 h 424"/>
                <a:gd name="T12" fmla="*/ 129 w 374"/>
                <a:gd name="T13" fmla="*/ 337 h 424"/>
                <a:gd name="T14" fmla="*/ 116 w 374"/>
                <a:gd name="T15" fmla="*/ 329 h 424"/>
                <a:gd name="T16" fmla="*/ 106 w 374"/>
                <a:gd name="T17" fmla="*/ 319 h 424"/>
                <a:gd name="T18" fmla="*/ 99 w 374"/>
                <a:gd name="T19" fmla="*/ 307 h 424"/>
                <a:gd name="T20" fmla="*/ 95 w 374"/>
                <a:gd name="T21" fmla="*/ 290 h 424"/>
                <a:gd name="T22" fmla="*/ 93 w 374"/>
                <a:gd name="T23" fmla="*/ 248 h 424"/>
                <a:gd name="T24" fmla="*/ 79 w 374"/>
                <a:gd name="T25" fmla="*/ 0 h 424"/>
                <a:gd name="T26" fmla="*/ 59 w 374"/>
                <a:gd name="T27" fmla="*/ 0 h 424"/>
                <a:gd name="T28" fmla="*/ 13 w 374"/>
                <a:gd name="T29" fmla="*/ 4 h 424"/>
                <a:gd name="T30" fmla="*/ 0 w 374"/>
                <a:gd name="T31" fmla="*/ 259 h 424"/>
                <a:gd name="T32" fmla="*/ 0 w 374"/>
                <a:gd name="T33" fmla="*/ 280 h 424"/>
                <a:gd name="T34" fmla="*/ 3 w 374"/>
                <a:gd name="T35" fmla="*/ 316 h 424"/>
                <a:gd name="T36" fmla="*/ 9 w 374"/>
                <a:gd name="T37" fmla="*/ 347 h 424"/>
                <a:gd name="T38" fmla="*/ 21 w 374"/>
                <a:gd name="T39" fmla="*/ 373 h 424"/>
                <a:gd name="T40" fmla="*/ 36 w 374"/>
                <a:gd name="T41" fmla="*/ 393 h 424"/>
                <a:gd name="T42" fmla="*/ 58 w 374"/>
                <a:gd name="T43" fmla="*/ 408 h 424"/>
                <a:gd name="T44" fmla="*/ 86 w 374"/>
                <a:gd name="T45" fmla="*/ 418 h 424"/>
                <a:gd name="T46" fmla="*/ 121 w 374"/>
                <a:gd name="T47" fmla="*/ 423 h 424"/>
                <a:gd name="T48" fmla="*/ 141 w 374"/>
                <a:gd name="T49" fmla="*/ 424 h 424"/>
                <a:gd name="T50" fmla="*/ 172 w 374"/>
                <a:gd name="T51" fmla="*/ 422 h 424"/>
                <a:gd name="T52" fmla="*/ 199 w 374"/>
                <a:gd name="T53" fmla="*/ 418 h 424"/>
                <a:gd name="T54" fmla="*/ 243 w 374"/>
                <a:gd name="T55" fmla="*/ 407 h 424"/>
                <a:gd name="T56" fmla="*/ 271 w 374"/>
                <a:gd name="T57" fmla="*/ 395 h 424"/>
                <a:gd name="T58" fmla="*/ 283 w 374"/>
                <a:gd name="T59" fmla="*/ 390 h 424"/>
                <a:gd name="T60" fmla="*/ 296 w 374"/>
                <a:gd name="T61" fmla="*/ 396 h 424"/>
                <a:gd name="T62" fmla="*/ 319 w 374"/>
                <a:gd name="T63" fmla="*/ 402 h 424"/>
                <a:gd name="T64" fmla="*/ 353 w 374"/>
                <a:gd name="T65" fmla="*/ 408 h 424"/>
                <a:gd name="T66" fmla="*/ 374 w 374"/>
                <a:gd name="T67" fmla="*/ 6 h 424"/>
                <a:gd name="T68" fmla="*/ 342 w 374"/>
                <a:gd name="T69" fmla="*/ 2 h 424"/>
                <a:gd name="T70" fmla="*/ 299 w 374"/>
                <a:gd name="T71" fmla="*/ 0 h 424"/>
                <a:gd name="T72" fmla="*/ 281 w 374"/>
                <a:gd name="T73" fmla="*/ 313 h 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74" h="424">
                  <a:moveTo>
                    <a:pt x="281" y="313"/>
                  </a:moveTo>
                  <a:lnTo>
                    <a:pt x="281" y="313"/>
                  </a:lnTo>
                  <a:lnTo>
                    <a:pt x="260" y="322"/>
                  </a:lnTo>
                  <a:lnTo>
                    <a:pt x="246" y="327"/>
                  </a:lnTo>
                  <a:lnTo>
                    <a:pt x="232" y="331"/>
                  </a:lnTo>
                  <a:lnTo>
                    <a:pt x="217" y="336"/>
                  </a:lnTo>
                  <a:lnTo>
                    <a:pt x="200" y="339"/>
                  </a:lnTo>
                  <a:lnTo>
                    <a:pt x="184" y="341"/>
                  </a:lnTo>
                  <a:lnTo>
                    <a:pt x="167" y="342"/>
                  </a:lnTo>
                  <a:lnTo>
                    <a:pt x="167" y="342"/>
                  </a:lnTo>
                  <a:lnTo>
                    <a:pt x="155" y="342"/>
                  </a:lnTo>
                  <a:lnTo>
                    <a:pt x="145" y="341"/>
                  </a:lnTo>
                  <a:lnTo>
                    <a:pt x="136" y="339"/>
                  </a:lnTo>
                  <a:lnTo>
                    <a:pt x="129" y="337"/>
                  </a:lnTo>
                  <a:lnTo>
                    <a:pt x="122" y="333"/>
                  </a:lnTo>
                  <a:lnTo>
                    <a:pt x="116" y="329"/>
                  </a:lnTo>
                  <a:lnTo>
                    <a:pt x="110" y="324"/>
                  </a:lnTo>
                  <a:lnTo>
                    <a:pt x="106" y="319"/>
                  </a:lnTo>
                  <a:lnTo>
                    <a:pt x="102" y="313"/>
                  </a:lnTo>
                  <a:lnTo>
                    <a:pt x="99" y="307"/>
                  </a:lnTo>
                  <a:lnTo>
                    <a:pt x="97" y="298"/>
                  </a:lnTo>
                  <a:lnTo>
                    <a:pt x="95" y="290"/>
                  </a:lnTo>
                  <a:lnTo>
                    <a:pt x="93" y="271"/>
                  </a:lnTo>
                  <a:lnTo>
                    <a:pt x="93" y="248"/>
                  </a:lnTo>
                  <a:lnTo>
                    <a:pt x="93" y="0"/>
                  </a:lnTo>
                  <a:lnTo>
                    <a:pt x="79" y="0"/>
                  </a:lnTo>
                  <a:lnTo>
                    <a:pt x="79" y="0"/>
                  </a:lnTo>
                  <a:lnTo>
                    <a:pt x="59" y="0"/>
                  </a:lnTo>
                  <a:lnTo>
                    <a:pt x="36" y="2"/>
                  </a:lnTo>
                  <a:lnTo>
                    <a:pt x="13" y="4"/>
                  </a:lnTo>
                  <a:lnTo>
                    <a:pt x="0" y="6"/>
                  </a:lnTo>
                  <a:lnTo>
                    <a:pt x="0" y="259"/>
                  </a:lnTo>
                  <a:lnTo>
                    <a:pt x="0" y="259"/>
                  </a:lnTo>
                  <a:lnTo>
                    <a:pt x="0" y="280"/>
                  </a:lnTo>
                  <a:lnTo>
                    <a:pt x="1" y="298"/>
                  </a:lnTo>
                  <a:lnTo>
                    <a:pt x="3" y="316"/>
                  </a:lnTo>
                  <a:lnTo>
                    <a:pt x="5" y="332"/>
                  </a:lnTo>
                  <a:lnTo>
                    <a:pt x="9" y="347"/>
                  </a:lnTo>
                  <a:lnTo>
                    <a:pt x="14" y="360"/>
                  </a:lnTo>
                  <a:lnTo>
                    <a:pt x="21" y="373"/>
                  </a:lnTo>
                  <a:lnTo>
                    <a:pt x="28" y="383"/>
                  </a:lnTo>
                  <a:lnTo>
                    <a:pt x="36" y="393"/>
                  </a:lnTo>
                  <a:lnTo>
                    <a:pt x="46" y="401"/>
                  </a:lnTo>
                  <a:lnTo>
                    <a:pt x="58" y="408"/>
                  </a:lnTo>
                  <a:lnTo>
                    <a:pt x="71" y="414"/>
                  </a:lnTo>
                  <a:lnTo>
                    <a:pt x="86" y="418"/>
                  </a:lnTo>
                  <a:lnTo>
                    <a:pt x="102" y="421"/>
                  </a:lnTo>
                  <a:lnTo>
                    <a:pt x="121" y="423"/>
                  </a:lnTo>
                  <a:lnTo>
                    <a:pt x="141" y="424"/>
                  </a:lnTo>
                  <a:lnTo>
                    <a:pt x="141" y="424"/>
                  </a:lnTo>
                  <a:lnTo>
                    <a:pt x="157" y="423"/>
                  </a:lnTo>
                  <a:lnTo>
                    <a:pt x="172" y="422"/>
                  </a:lnTo>
                  <a:lnTo>
                    <a:pt x="186" y="421"/>
                  </a:lnTo>
                  <a:lnTo>
                    <a:pt x="199" y="418"/>
                  </a:lnTo>
                  <a:lnTo>
                    <a:pt x="223" y="413"/>
                  </a:lnTo>
                  <a:lnTo>
                    <a:pt x="243" y="407"/>
                  </a:lnTo>
                  <a:lnTo>
                    <a:pt x="260" y="400"/>
                  </a:lnTo>
                  <a:lnTo>
                    <a:pt x="271" y="395"/>
                  </a:lnTo>
                  <a:lnTo>
                    <a:pt x="283" y="390"/>
                  </a:lnTo>
                  <a:lnTo>
                    <a:pt x="283" y="390"/>
                  </a:lnTo>
                  <a:lnTo>
                    <a:pt x="289" y="393"/>
                  </a:lnTo>
                  <a:lnTo>
                    <a:pt x="296" y="396"/>
                  </a:lnTo>
                  <a:lnTo>
                    <a:pt x="307" y="399"/>
                  </a:lnTo>
                  <a:lnTo>
                    <a:pt x="319" y="402"/>
                  </a:lnTo>
                  <a:lnTo>
                    <a:pt x="334" y="405"/>
                  </a:lnTo>
                  <a:lnTo>
                    <a:pt x="353" y="408"/>
                  </a:lnTo>
                  <a:lnTo>
                    <a:pt x="374" y="409"/>
                  </a:lnTo>
                  <a:lnTo>
                    <a:pt x="374" y="6"/>
                  </a:lnTo>
                  <a:lnTo>
                    <a:pt x="374" y="6"/>
                  </a:lnTo>
                  <a:lnTo>
                    <a:pt x="342" y="2"/>
                  </a:lnTo>
                  <a:lnTo>
                    <a:pt x="320" y="1"/>
                  </a:lnTo>
                  <a:lnTo>
                    <a:pt x="299" y="0"/>
                  </a:lnTo>
                  <a:lnTo>
                    <a:pt x="281" y="0"/>
                  </a:lnTo>
                  <a:lnTo>
                    <a:pt x="281" y="31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44" name="Freeform 13"/>
            <p:cNvSpPr>
              <a:spLocks/>
            </p:cNvSpPr>
            <p:nvPr userDrawn="1"/>
          </p:nvSpPr>
          <p:spPr bwMode="auto">
            <a:xfrm>
              <a:off x="5383" y="3974"/>
              <a:ext cx="78" cy="107"/>
            </a:xfrm>
            <a:custGeom>
              <a:avLst/>
              <a:gdLst>
                <a:gd name="T0" fmla="*/ 11 w 311"/>
                <a:gd name="T1" fmla="*/ 415 h 428"/>
                <a:gd name="T2" fmla="*/ 83 w 311"/>
                <a:gd name="T3" fmla="*/ 425 h 428"/>
                <a:gd name="T4" fmla="*/ 138 w 311"/>
                <a:gd name="T5" fmla="*/ 428 h 428"/>
                <a:gd name="T6" fmla="*/ 183 w 311"/>
                <a:gd name="T7" fmla="*/ 425 h 428"/>
                <a:gd name="T8" fmla="*/ 227 w 311"/>
                <a:gd name="T9" fmla="*/ 414 h 428"/>
                <a:gd name="T10" fmla="*/ 265 w 311"/>
                <a:gd name="T11" fmla="*/ 394 h 428"/>
                <a:gd name="T12" fmla="*/ 295 w 311"/>
                <a:gd name="T13" fmla="*/ 363 h 428"/>
                <a:gd name="T14" fmla="*/ 310 w 311"/>
                <a:gd name="T15" fmla="*/ 318 h 428"/>
                <a:gd name="T16" fmla="*/ 310 w 311"/>
                <a:gd name="T17" fmla="*/ 288 h 428"/>
                <a:gd name="T18" fmla="*/ 302 w 311"/>
                <a:gd name="T19" fmla="*/ 256 h 428"/>
                <a:gd name="T20" fmla="*/ 283 w 311"/>
                <a:gd name="T21" fmla="*/ 231 h 428"/>
                <a:gd name="T22" fmla="*/ 257 w 311"/>
                <a:gd name="T23" fmla="*/ 211 h 428"/>
                <a:gd name="T24" fmla="*/ 209 w 311"/>
                <a:gd name="T25" fmla="*/ 187 h 428"/>
                <a:gd name="T26" fmla="*/ 149 w 311"/>
                <a:gd name="T27" fmla="*/ 164 h 428"/>
                <a:gd name="T28" fmla="*/ 113 w 311"/>
                <a:gd name="T29" fmla="*/ 144 h 428"/>
                <a:gd name="T30" fmla="*/ 103 w 311"/>
                <a:gd name="T31" fmla="*/ 132 h 428"/>
                <a:gd name="T32" fmla="*/ 100 w 311"/>
                <a:gd name="T33" fmla="*/ 116 h 428"/>
                <a:gd name="T34" fmla="*/ 102 w 311"/>
                <a:gd name="T35" fmla="*/ 104 h 428"/>
                <a:gd name="T36" fmla="*/ 116 w 311"/>
                <a:gd name="T37" fmla="*/ 86 h 428"/>
                <a:gd name="T38" fmla="*/ 132 w 311"/>
                <a:gd name="T39" fmla="*/ 78 h 428"/>
                <a:gd name="T40" fmla="*/ 156 w 311"/>
                <a:gd name="T41" fmla="*/ 74 h 428"/>
                <a:gd name="T42" fmla="*/ 185 w 311"/>
                <a:gd name="T43" fmla="*/ 75 h 428"/>
                <a:gd name="T44" fmla="*/ 238 w 311"/>
                <a:gd name="T45" fmla="*/ 85 h 428"/>
                <a:gd name="T46" fmla="*/ 295 w 311"/>
                <a:gd name="T47" fmla="*/ 30 h 428"/>
                <a:gd name="T48" fmla="*/ 263 w 311"/>
                <a:gd name="T49" fmla="*/ 16 h 428"/>
                <a:gd name="T50" fmla="*/ 207 w 311"/>
                <a:gd name="T51" fmla="*/ 4 h 428"/>
                <a:gd name="T52" fmla="*/ 158 w 311"/>
                <a:gd name="T53" fmla="*/ 0 h 428"/>
                <a:gd name="T54" fmla="*/ 115 w 311"/>
                <a:gd name="T55" fmla="*/ 4 h 428"/>
                <a:gd name="T56" fmla="*/ 76 w 311"/>
                <a:gd name="T57" fmla="*/ 17 h 428"/>
                <a:gd name="T58" fmla="*/ 42 w 311"/>
                <a:gd name="T59" fmla="*/ 39 h 428"/>
                <a:gd name="T60" fmla="*/ 19 w 311"/>
                <a:gd name="T61" fmla="*/ 69 h 428"/>
                <a:gd name="T62" fmla="*/ 7 w 311"/>
                <a:gd name="T63" fmla="*/ 107 h 428"/>
                <a:gd name="T64" fmla="*/ 7 w 311"/>
                <a:gd name="T65" fmla="*/ 137 h 428"/>
                <a:gd name="T66" fmla="*/ 19 w 311"/>
                <a:gd name="T67" fmla="*/ 175 h 428"/>
                <a:gd name="T68" fmla="*/ 42 w 311"/>
                <a:gd name="T69" fmla="*/ 203 h 428"/>
                <a:gd name="T70" fmla="*/ 73 w 311"/>
                <a:gd name="T71" fmla="*/ 223 h 428"/>
                <a:gd name="T72" fmla="*/ 119 w 311"/>
                <a:gd name="T73" fmla="*/ 243 h 428"/>
                <a:gd name="T74" fmla="*/ 171 w 311"/>
                <a:gd name="T75" fmla="*/ 261 h 428"/>
                <a:gd name="T76" fmla="*/ 205 w 311"/>
                <a:gd name="T77" fmla="*/ 280 h 428"/>
                <a:gd name="T78" fmla="*/ 216 w 311"/>
                <a:gd name="T79" fmla="*/ 296 h 428"/>
                <a:gd name="T80" fmla="*/ 217 w 311"/>
                <a:gd name="T81" fmla="*/ 306 h 428"/>
                <a:gd name="T82" fmla="*/ 212 w 311"/>
                <a:gd name="T83" fmla="*/ 328 h 428"/>
                <a:gd name="T84" fmla="*/ 202 w 311"/>
                <a:gd name="T85" fmla="*/ 340 h 428"/>
                <a:gd name="T86" fmla="*/ 184 w 311"/>
                <a:gd name="T87" fmla="*/ 348 h 428"/>
                <a:gd name="T88" fmla="*/ 158 w 311"/>
                <a:gd name="T89" fmla="*/ 353 h 428"/>
                <a:gd name="T90" fmla="*/ 113 w 311"/>
                <a:gd name="T91" fmla="*/ 354 h 428"/>
                <a:gd name="T92" fmla="*/ 28 w 311"/>
                <a:gd name="T93" fmla="*/ 344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11" h="428">
                  <a:moveTo>
                    <a:pt x="0" y="413"/>
                  </a:moveTo>
                  <a:lnTo>
                    <a:pt x="0" y="413"/>
                  </a:lnTo>
                  <a:lnTo>
                    <a:pt x="11" y="415"/>
                  </a:lnTo>
                  <a:lnTo>
                    <a:pt x="39" y="420"/>
                  </a:lnTo>
                  <a:lnTo>
                    <a:pt x="60" y="423"/>
                  </a:lnTo>
                  <a:lnTo>
                    <a:pt x="83" y="425"/>
                  </a:lnTo>
                  <a:lnTo>
                    <a:pt x="110" y="427"/>
                  </a:lnTo>
                  <a:lnTo>
                    <a:pt x="138" y="428"/>
                  </a:lnTo>
                  <a:lnTo>
                    <a:pt x="138" y="428"/>
                  </a:lnTo>
                  <a:lnTo>
                    <a:pt x="154" y="427"/>
                  </a:lnTo>
                  <a:lnTo>
                    <a:pt x="168" y="426"/>
                  </a:lnTo>
                  <a:lnTo>
                    <a:pt x="183" y="425"/>
                  </a:lnTo>
                  <a:lnTo>
                    <a:pt x="198" y="422"/>
                  </a:lnTo>
                  <a:lnTo>
                    <a:pt x="213" y="419"/>
                  </a:lnTo>
                  <a:lnTo>
                    <a:pt x="227" y="414"/>
                  </a:lnTo>
                  <a:lnTo>
                    <a:pt x="241" y="408"/>
                  </a:lnTo>
                  <a:lnTo>
                    <a:pt x="254" y="402"/>
                  </a:lnTo>
                  <a:lnTo>
                    <a:pt x="265" y="394"/>
                  </a:lnTo>
                  <a:lnTo>
                    <a:pt x="276" y="385"/>
                  </a:lnTo>
                  <a:lnTo>
                    <a:pt x="286" y="375"/>
                  </a:lnTo>
                  <a:lnTo>
                    <a:pt x="295" y="363"/>
                  </a:lnTo>
                  <a:lnTo>
                    <a:pt x="302" y="350"/>
                  </a:lnTo>
                  <a:lnTo>
                    <a:pt x="307" y="334"/>
                  </a:lnTo>
                  <a:lnTo>
                    <a:pt x="310" y="318"/>
                  </a:lnTo>
                  <a:lnTo>
                    <a:pt x="311" y="300"/>
                  </a:lnTo>
                  <a:lnTo>
                    <a:pt x="311" y="300"/>
                  </a:lnTo>
                  <a:lnTo>
                    <a:pt x="310" y="288"/>
                  </a:lnTo>
                  <a:lnTo>
                    <a:pt x="309" y="277"/>
                  </a:lnTo>
                  <a:lnTo>
                    <a:pt x="306" y="266"/>
                  </a:lnTo>
                  <a:lnTo>
                    <a:pt x="302" y="256"/>
                  </a:lnTo>
                  <a:lnTo>
                    <a:pt x="297" y="248"/>
                  </a:lnTo>
                  <a:lnTo>
                    <a:pt x="291" y="239"/>
                  </a:lnTo>
                  <a:lnTo>
                    <a:pt x="283" y="231"/>
                  </a:lnTo>
                  <a:lnTo>
                    <a:pt x="276" y="224"/>
                  </a:lnTo>
                  <a:lnTo>
                    <a:pt x="267" y="217"/>
                  </a:lnTo>
                  <a:lnTo>
                    <a:pt x="257" y="211"/>
                  </a:lnTo>
                  <a:lnTo>
                    <a:pt x="247" y="204"/>
                  </a:lnTo>
                  <a:lnTo>
                    <a:pt x="234" y="199"/>
                  </a:lnTo>
                  <a:lnTo>
                    <a:pt x="209" y="187"/>
                  </a:lnTo>
                  <a:lnTo>
                    <a:pt x="180" y="176"/>
                  </a:lnTo>
                  <a:lnTo>
                    <a:pt x="180" y="176"/>
                  </a:lnTo>
                  <a:lnTo>
                    <a:pt x="149" y="164"/>
                  </a:lnTo>
                  <a:lnTo>
                    <a:pt x="135" y="157"/>
                  </a:lnTo>
                  <a:lnTo>
                    <a:pt x="123" y="151"/>
                  </a:lnTo>
                  <a:lnTo>
                    <a:pt x="113" y="144"/>
                  </a:lnTo>
                  <a:lnTo>
                    <a:pt x="109" y="140"/>
                  </a:lnTo>
                  <a:lnTo>
                    <a:pt x="106" y="136"/>
                  </a:lnTo>
                  <a:lnTo>
                    <a:pt x="103" y="132"/>
                  </a:lnTo>
                  <a:lnTo>
                    <a:pt x="101" y="127"/>
                  </a:lnTo>
                  <a:lnTo>
                    <a:pt x="100" y="121"/>
                  </a:lnTo>
                  <a:lnTo>
                    <a:pt x="100" y="116"/>
                  </a:lnTo>
                  <a:lnTo>
                    <a:pt x="100" y="116"/>
                  </a:lnTo>
                  <a:lnTo>
                    <a:pt x="100" y="110"/>
                  </a:lnTo>
                  <a:lnTo>
                    <a:pt x="102" y="104"/>
                  </a:lnTo>
                  <a:lnTo>
                    <a:pt x="106" y="97"/>
                  </a:lnTo>
                  <a:lnTo>
                    <a:pt x="112" y="90"/>
                  </a:lnTo>
                  <a:lnTo>
                    <a:pt x="116" y="86"/>
                  </a:lnTo>
                  <a:lnTo>
                    <a:pt x="120" y="83"/>
                  </a:lnTo>
                  <a:lnTo>
                    <a:pt x="126" y="81"/>
                  </a:lnTo>
                  <a:lnTo>
                    <a:pt x="132" y="78"/>
                  </a:lnTo>
                  <a:lnTo>
                    <a:pt x="139" y="76"/>
                  </a:lnTo>
                  <a:lnTo>
                    <a:pt x="147" y="75"/>
                  </a:lnTo>
                  <a:lnTo>
                    <a:pt x="156" y="74"/>
                  </a:lnTo>
                  <a:lnTo>
                    <a:pt x="166" y="74"/>
                  </a:lnTo>
                  <a:lnTo>
                    <a:pt x="166" y="74"/>
                  </a:lnTo>
                  <a:lnTo>
                    <a:pt x="185" y="75"/>
                  </a:lnTo>
                  <a:lnTo>
                    <a:pt x="205" y="77"/>
                  </a:lnTo>
                  <a:lnTo>
                    <a:pt x="222" y="81"/>
                  </a:lnTo>
                  <a:lnTo>
                    <a:pt x="238" y="85"/>
                  </a:lnTo>
                  <a:lnTo>
                    <a:pt x="262" y="94"/>
                  </a:lnTo>
                  <a:lnTo>
                    <a:pt x="271" y="98"/>
                  </a:lnTo>
                  <a:lnTo>
                    <a:pt x="295" y="30"/>
                  </a:lnTo>
                  <a:lnTo>
                    <a:pt x="295" y="30"/>
                  </a:lnTo>
                  <a:lnTo>
                    <a:pt x="276" y="22"/>
                  </a:lnTo>
                  <a:lnTo>
                    <a:pt x="263" y="16"/>
                  </a:lnTo>
                  <a:lnTo>
                    <a:pt x="247" y="12"/>
                  </a:lnTo>
                  <a:lnTo>
                    <a:pt x="228" y="7"/>
                  </a:lnTo>
                  <a:lnTo>
                    <a:pt x="207" y="4"/>
                  </a:lnTo>
                  <a:lnTo>
                    <a:pt x="183" y="1"/>
                  </a:lnTo>
                  <a:lnTo>
                    <a:pt x="158" y="0"/>
                  </a:lnTo>
                  <a:lnTo>
                    <a:pt x="158" y="0"/>
                  </a:lnTo>
                  <a:lnTo>
                    <a:pt x="143" y="1"/>
                  </a:lnTo>
                  <a:lnTo>
                    <a:pt x="129" y="2"/>
                  </a:lnTo>
                  <a:lnTo>
                    <a:pt x="115" y="4"/>
                  </a:lnTo>
                  <a:lnTo>
                    <a:pt x="102" y="8"/>
                  </a:lnTo>
                  <a:lnTo>
                    <a:pt x="88" y="12"/>
                  </a:lnTo>
                  <a:lnTo>
                    <a:pt x="76" y="17"/>
                  </a:lnTo>
                  <a:lnTo>
                    <a:pt x="64" y="24"/>
                  </a:lnTo>
                  <a:lnTo>
                    <a:pt x="53" y="31"/>
                  </a:lnTo>
                  <a:lnTo>
                    <a:pt x="42" y="39"/>
                  </a:lnTo>
                  <a:lnTo>
                    <a:pt x="33" y="47"/>
                  </a:lnTo>
                  <a:lnTo>
                    <a:pt x="25" y="58"/>
                  </a:lnTo>
                  <a:lnTo>
                    <a:pt x="19" y="69"/>
                  </a:lnTo>
                  <a:lnTo>
                    <a:pt x="13" y="80"/>
                  </a:lnTo>
                  <a:lnTo>
                    <a:pt x="9" y="94"/>
                  </a:lnTo>
                  <a:lnTo>
                    <a:pt x="7" y="107"/>
                  </a:lnTo>
                  <a:lnTo>
                    <a:pt x="6" y="122"/>
                  </a:lnTo>
                  <a:lnTo>
                    <a:pt x="6" y="122"/>
                  </a:lnTo>
                  <a:lnTo>
                    <a:pt x="7" y="137"/>
                  </a:lnTo>
                  <a:lnTo>
                    <a:pt x="9" y="150"/>
                  </a:lnTo>
                  <a:lnTo>
                    <a:pt x="13" y="164"/>
                  </a:lnTo>
                  <a:lnTo>
                    <a:pt x="19" y="175"/>
                  </a:lnTo>
                  <a:lnTo>
                    <a:pt x="25" y="185"/>
                  </a:lnTo>
                  <a:lnTo>
                    <a:pt x="33" y="194"/>
                  </a:lnTo>
                  <a:lnTo>
                    <a:pt x="42" y="203"/>
                  </a:lnTo>
                  <a:lnTo>
                    <a:pt x="51" y="210"/>
                  </a:lnTo>
                  <a:lnTo>
                    <a:pt x="62" y="217"/>
                  </a:lnTo>
                  <a:lnTo>
                    <a:pt x="73" y="223"/>
                  </a:lnTo>
                  <a:lnTo>
                    <a:pt x="84" y="229"/>
                  </a:lnTo>
                  <a:lnTo>
                    <a:pt x="95" y="235"/>
                  </a:lnTo>
                  <a:lnTo>
                    <a:pt x="119" y="243"/>
                  </a:lnTo>
                  <a:lnTo>
                    <a:pt x="142" y="251"/>
                  </a:lnTo>
                  <a:lnTo>
                    <a:pt x="142" y="251"/>
                  </a:lnTo>
                  <a:lnTo>
                    <a:pt x="171" y="261"/>
                  </a:lnTo>
                  <a:lnTo>
                    <a:pt x="184" y="266"/>
                  </a:lnTo>
                  <a:lnTo>
                    <a:pt x="196" y="273"/>
                  </a:lnTo>
                  <a:lnTo>
                    <a:pt x="205" y="280"/>
                  </a:lnTo>
                  <a:lnTo>
                    <a:pt x="211" y="287"/>
                  </a:lnTo>
                  <a:lnTo>
                    <a:pt x="214" y="291"/>
                  </a:lnTo>
                  <a:lnTo>
                    <a:pt x="216" y="296"/>
                  </a:lnTo>
                  <a:lnTo>
                    <a:pt x="217" y="300"/>
                  </a:lnTo>
                  <a:lnTo>
                    <a:pt x="217" y="306"/>
                  </a:lnTo>
                  <a:lnTo>
                    <a:pt x="217" y="306"/>
                  </a:lnTo>
                  <a:lnTo>
                    <a:pt x="217" y="315"/>
                  </a:lnTo>
                  <a:lnTo>
                    <a:pt x="214" y="324"/>
                  </a:lnTo>
                  <a:lnTo>
                    <a:pt x="212" y="328"/>
                  </a:lnTo>
                  <a:lnTo>
                    <a:pt x="209" y="332"/>
                  </a:lnTo>
                  <a:lnTo>
                    <a:pt x="206" y="335"/>
                  </a:lnTo>
                  <a:lnTo>
                    <a:pt x="202" y="340"/>
                  </a:lnTo>
                  <a:lnTo>
                    <a:pt x="197" y="343"/>
                  </a:lnTo>
                  <a:lnTo>
                    <a:pt x="190" y="346"/>
                  </a:lnTo>
                  <a:lnTo>
                    <a:pt x="184" y="348"/>
                  </a:lnTo>
                  <a:lnTo>
                    <a:pt x="176" y="350"/>
                  </a:lnTo>
                  <a:lnTo>
                    <a:pt x="167" y="352"/>
                  </a:lnTo>
                  <a:lnTo>
                    <a:pt x="158" y="353"/>
                  </a:lnTo>
                  <a:lnTo>
                    <a:pt x="134" y="354"/>
                  </a:lnTo>
                  <a:lnTo>
                    <a:pt x="134" y="354"/>
                  </a:lnTo>
                  <a:lnTo>
                    <a:pt x="113" y="354"/>
                  </a:lnTo>
                  <a:lnTo>
                    <a:pt x="92" y="352"/>
                  </a:lnTo>
                  <a:lnTo>
                    <a:pt x="55" y="348"/>
                  </a:lnTo>
                  <a:lnTo>
                    <a:pt x="28" y="344"/>
                  </a:lnTo>
                  <a:lnTo>
                    <a:pt x="18" y="342"/>
                  </a:lnTo>
                  <a:lnTo>
                    <a:pt x="0" y="41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45" name="Freeform 14"/>
            <p:cNvSpPr>
              <a:spLocks/>
            </p:cNvSpPr>
            <p:nvPr userDrawn="1"/>
          </p:nvSpPr>
          <p:spPr bwMode="auto">
            <a:xfrm>
              <a:off x="5059" y="3992"/>
              <a:ext cx="48" cy="71"/>
            </a:xfrm>
            <a:custGeom>
              <a:avLst/>
              <a:gdLst>
                <a:gd name="T0" fmla="*/ 0 w 194"/>
                <a:gd name="T1" fmla="*/ 7 h 282"/>
                <a:gd name="T2" fmla="*/ 0 w 194"/>
                <a:gd name="T3" fmla="*/ 7 h 282"/>
                <a:gd name="T4" fmla="*/ 14 w 194"/>
                <a:gd name="T5" fmla="*/ 4 h 282"/>
                <a:gd name="T6" fmla="*/ 31 w 194"/>
                <a:gd name="T7" fmla="*/ 2 h 282"/>
                <a:gd name="T8" fmla="*/ 52 w 194"/>
                <a:gd name="T9" fmla="*/ 0 h 282"/>
                <a:gd name="T10" fmla="*/ 73 w 194"/>
                <a:gd name="T11" fmla="*/ 0 h 282"/>
                <a:gd name="T12" fmla="*/ 73 w 194"/>
                <a:gd name="T13" fmla="*/ 0 h 282"/>
                <a:gd name="T14" fmla="*/ 87 w 194"/>
                <a:gd name="T15" fmla="*/ 0 h 282"/>
                <a:gd name="T16" fmla="*/ 98 w 194"/>
                <a:gd name="T17" fmla="*/ 1 h 282"/>
                <a:gd name="T18" fmla="*/ 110 w 194"/>
                <a:gd name="T19" fmla="*/ 4 h 282"/>
                <a:gd name="T20" fmla="*/ 121 w 194"/>
                <a:gd name="T21" fmla="*/ 7 h 282"/>
                <a:gd name="T22" fmla="*/ 132 w 194"/>
                <a:gd name="T23" fmla="*/ 11 h 282"/>
                <a:gd name="T24" fmla="*/ 141 w 194"/>
                <a:gd name="T25" fmla="*/ 17 h 282"/>
                <a:gd name="T26" fmla="*/ 151 w 194"/>
                <a:gd name="T27" fmla="*/ 24 h 282"/>
                <a:gd name="T28" fmla="*/ 159 w 194"/>
                <a:gd name="T29" fmla="*/ 31 h 282"/>
                <a:gd name="T30" fmla="*/ 166 w 194"/>
                <a:gd name="T31" fmla="*/ 40 h 282"/>
                <a:gd name="T32" fmla="*/ 174 w 194"/>
                <a:gd name="T33" fmla="*/ 49 h 282"/>
                <a:gd name="T34" fmla="*/ 180 w 194"/>
                <a:gd name="T35" fmla="*/ 61 h 282"/>
                <a:gd name="T36" fmla="*/ 185 w 194"/>
                <a:gd name="T37" fmla="*/ 74 h 282"/>
                <a:gd name="T38" fmla="*/ 189 w 194"/>
                <a:gd name="T39" fmla="*/ 88 h 282"/>
                <a:gd name="T40" fmla="*/ 192 w 194"/>
                <a:gd name="T41" fmla="*/ 103 h 282"/>
                <a:gd name="T42" fmla="*/ 193 w 194"/>
                <a:gd name="T43" fmla="*/ 119 h 282"/>
                <a:gd name="T44" fmla="*/ 194 w 194"/>
                <a:gd name="T45" fmla="*/ 138 h 282"/>
                <a:gd name="T46" fmla="*/ 194 w 194"/>
                <a:gd name="T47" fmla="*/ 138 h 282"/>
                <a:gd name="T48" fmla="*/ 194 w 194"/>
                <a:gd name="T49" fmla="*/ 155 h 282"/>
                <a:gd name="T50" fmla="*/ 193 w 194"/>
                <a:gd name="T51" fmla="*/ 172 h 282"/>
                <a:gd name="T52" fmla="*/ 191 w 194"/>
                <a:gd name="T53" fmla="*/ 187 h 282"/>
                <a:gd name="T54" fmla="*/ 188 w 194"/>
                <a:gd name="T55" fmla="*/ 202 h 282"/>
                <a:gd name="T56" fmla="*/ 185 w 194"/>
                <a:gd name="T57" fmla="*/ 215 h 282"/>
                <a:gd name="T58" fmla="*/ 181 w 194"/>
                <a:gd name="T59" fmla="*/ 226 h 282"/>
                <a:gd name="T60" fmla="*/ 175 w 194"/>
                <a:gd name="T61" fmla="*/ 238 h 282"/>
                <a:gd name="T62" fmla="*/ 168 w 194"/>
                <a:gd name="T63" fmla="*/ 247 h 282"/>
                <a:gd name="T64" fmla="*/ 160 w 194"/>
                <a:gd name="T65" fmla="*/ 255 h 282"/>
                <a:gd name="T66" fmla="*/ 151 w 194"/>
                <a:gd name="T67" fmla="*/ 262 h 282"/>
                <a:gd name="T68" fmla="*/ 141 w 194"/>
                <a:gd name="T69" fmla="*/ 269 h 282"/>
                <a:gd name="T70" fmla="*/ 129 w 194"/>
                <a:gd name="T71" fmla="*/ 274 h 282"/>
                <a:gd name="T72" fmla="*/ 115 w 194"/>
                <a:gd name="T73" fmla="*/ 277 h 282"/>
                <a:gd name="T74" fmla="*/ 100 w 194"/>
                <a:gd name="T75" fmla="*/ 280 h 282"/>
                <a:gd name="T76" fmla="*/ 84 w 194"/>
                <a:gd name="T77" fmla="*/ 282 h 282"/>
                <a:gd name="T78" fmla="*/ 65 w 194"/>
                <a:gd name="T79" fmla="*/ 282 h 282"/>
                <a:gd name="T80" fmla="*/ 65 w 194"/>
                <a:gd name="T81" fmla="*/ 282 h 282"/>
                <a:gd name="T82" fmla="*/ 42 w 194"/>
                <a:gd name="T83" fmla="*/ 281 h 282"/>
                <a:gd name="T84" fmla="*/ 20 w 194"/>
                <a:gd name="T85" fmla="*/ 280 h 282"/>
                <a:gd name="T86" fmla="*/ 0 w 194"/>
                <a:gd name="T87" fmla="*/ 278 h 282"/>
                <a:gd name="T88" fmla="*/ 0 w 194"/>
                <a:gd name="T89" fmla="*/ 7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94" h="282">
                  <a:moveTo>
                    <a:pt x="0" y="7"/>
                  </a:moveTo>
                  <a:lnTo>
                    <a:pt x="0" y="7"/>
                  </a:lnTo>
                  <a:lnTo>
                    <a:pt x="14" y="4"/>
                  </a:lnTo>
                  <a:lnTo>
                    <a:pt x="31" y="2"/>
                  </a:lnTo>
                  <a:lnTo>
                    <a:pt x="52" y="0"/>
                  </a:lnTo>
                  <a:lnTo>
                    <a:pt x="73" y="0"/>
                  </a:lnTo>
                  <a:lnTo>
                    <a:pt x="73" y="0"/>
                  </a:lnTo>
                  <a:lnTo>
                    <a:pt x="87" y="0"/>
                  </a:lnTo>
                  <a:lnTo>
                    <a:pt x="98" y="1"/>
                  </a:lnTo>
                  <a:lnTo>
                    <a:pt x="110" y="4"/>
                  </a:lnTo>
                  <a:lnTo>
                    <a:pt x="121" y="7"/>
                  </a:lnTo>
                  <a:lnTo>
                    <a:pt x="132" y="11"/>
                  </a:lnTo>
                  <a:lnTo>
                    <a:pt x="141" y="17"/>
                  </a:lnTo>
                  <a:lnTo>
                    <a:pt x="151" y="24"/>
                  </a:lnTo>
                  <a:lnTo>
                    <a:pt x="159" y="31"/>
                  </a:lnTo>
                  <a:lnTo>
                    <a:pt x="166" y="40"/>
                  </a:lnTo>
                  <a:lnTo>
                    <a:pt x="174" y="49"/>
                  </a:lnTo>
                  <a:lnTo>
                    <a:pt x="180" y="61"/>
                  </a:lnTo>
                  <a:lnTo>
                    <a:pt x="185" y="74"/>
                  </a:lnTo>
                  <a:lnTo>
                    <a:pt x="189" y="88"/>
                  </a:lnTo>
                  <a:lnTo>
                    <a:pt x="192" y="103"/>
                  </a:lnTo>
                  <a:lnTo>
                    <a:pt x="193" y="119"/>
                  </a:lnTo>
                  <a:lnTo>
                    <a:pt x="194" y="138"/>
                  </a:lnTo>
                  <a:lnTo>
                    <a:pt x="194" y="138"/>
                  </a:lnTo>
                  <a:lnTo>
                    <a:pt x="194" y="155"/>
                  </a:lnTo>
                  <a:lnTo>
                    <a:pt x="193" y="172"/>
                  </a:lnTo>
                  <a:lnTo>
                    <a:pt x="191" y="187"/>
                  </a:lnTo>
                  <a:lnTo>
                    <a:pt x="188" y="202"/>
                  </a:lnTo>
                  <a:lnTo>
                    <a:pt x="185" y="215"/>
                  </a:lnTo>
                  <a:lnTo>
                    <a:pt x="181" y="226"/>
                  </a:lnTo>
                  <a:lnTo>
                    <a:pt x="175" y="238"/>
                  </a:lnTo>
                  <a:lnTo>
                    <a:pt x="168" y="247"/>
                  </a:lnTo>
                  <a:lnTo>
                    <a:pt x="160" y="255"/>
                  </a:lnTo>
                  <a:lnTo>
                    <a:pt x="151" y="262"/>
                  </a:lnTo>
                  <a:lnTo>
                    <a:pt x="141" y="269"/>
                  </a:lnTo>
                  <a:lnTo>
                    <a:pt x="129" y="274"/>
                  </a:lnTo>
                  <a:lnTo>
                    <a:pt x="115" y="277"/>
                  </a:lnTo>
                  <a:lnTo>
                    <a:pt x="100" y="280"/>
                  </a:lnTo>
                  <a:lnTo>
                    <a:pt x="84" y="282"/>
                  </a:lnTo>
                  <a:lnTo>
                    <a:pt x="65" y="282"/>
                  </a:lnTo>
                  <a:lnTo>
                    <a:pt x="65" y="282"/>
                  </a:lnTo>
                  <a:lnTo>
                    <a:pt x="42" y="281"/>
                  </a:lnTo>
                  <a:lnTo>
                    <a:pt x="20" y="280"/>
                  </a:lnTo>
                  <a:lnTo>
                    <a:pt x="0" y="278"/>
                  </a:lnTo>
                  <a:lnTo>
                    <a:pt x="0" y="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46" name="Freeform 15"/>
            <p:cNvSpPr>
              <a:spLocks/>
            </p:cNvSpPr>
            <p:nvPr userDrawn="1"/>
          </p:nvSpPr>
          <p:spPr bwMode="auto">
            <a:xfrm>
              <a:off x="5035" y="3974"/>
              <a:ext cx="97" cy="107"/>
            </a:xfrm>
            <a:custGeom>
              <a:avLst/>
              <a:gdLst>
                <a:gd name="T0" fmla="*/ 171 w 385"/>
                <a:gd name="T1" fmla="*/ 0 h 428"/>
                <a:gd name="T2" fmla="*/ 171 w 385"/>
                <a:gd name="T3" fmla="*/ 0 h 428"/>
                <a:gd name="T4" fmla="*/ 150 w 385"/>
                <a:gd name="T5" fmla="*/ 1 h 428"/>
                <a:gd name="T6" fmla="*/ 129 w 385"/>
                <a:gd name="T7" fmla="*/ 2 h 428"/>
                <a:gd name="T8" fmla="*/ 106 w 385"/>
                <a:gd name="T9" fmla="*/ 4 h 428"/>
                <a:gd name="T10" fmla="*/ 83 w 385"/>
                <a:gd name="T11" fmla="*/ 7 h 428"/>
                <a:gd name="T12" fmla="*/ 60 w 385"/>
                <a:gd name="T13" fmla="*/ 10 h 428"/>
                <a:gd name="T14" fmla="*/ 39 w 385"/>
                <a:gd name="T15" fmla="*/ 14 h 428"/>
                <a:gd name="T16" fmla="*/ 18 w 385"/>
                <a:gd name="T17" fmla="*/ 20 h 428"/>
                <a:gd name="T18" fmla="*/ 0 w 385"/>
                <a:gd name="T19" fmla="*/ 26 h 428"/>
                <a:gd name="T20" fmla="*/ 0 w 385"/>
                <a:gd name="T21" fmla="*/ 415 h 428"/>
                <a:gd name="T22" fmla="*/ 0 w 385"/>
                <a:gd name="T23" fmla="*/ 415 h 428"/>
                <a:gd name="T24" fmla="*/ 15 w 385"/>
                <a:gd name="T25" fmla="*/ 418 h 428"/>
                <a:gd name="T26" fmla="*/ 34 w 385"/>
                <a:gd name="T27" fmla="*/ 420 h 428"/>
                <a:gd name="T28" fmla="*/ 73 w 385"/>
                <a:gd name="T29" fmla="*/ 424 h 428"/>
                <a:gd name="T30" fmla="*/ 116 w 385"/>
                <a:gd name="T31" fmla="*/ 427 h 428"/>
                <a:gd name="T32" fmla="*/ 155 w 385"/>
                <a:gd name="T33" fmla="*/ 428 h 428"/>
                <a:gd name="T34" fmla="*/ 155 w 385"/>
                <a:gd name="T35" fmla="*/ 428 h 428"/>
                <a:gd name="T36" fmla="*/ 186 w 385"/>
                <a:gd name="T37" fmla="*/ 427 h 428"/>
                <a:gd name="T38" fmla="*/ 212 w 385"/>
                <a:gd name="T39" fmla="*/ 425 h 428"/>
                <a:gd name="T40" fmla="*/ 238 w 385"/>
                <a:gd name="T41" fmla="*/ 421 h 428"/>
                <a:gd name="T42" fmla="*/ 261 w 385"/>
                <a:gd name="T43" fmla="*/ 415 h 428"/>
                <a:gd name="T44" fmla="*/ 282 w 385"/>
                <a:gd name="T45" fmla="*/ 408 h 428"/>
                <a:gd name="T46" fmla="*/ 301 w 385"/>
                <a:gd name="T47" fmla="*/ 399 h 428"/>
                <a:gd name="T48" fmla="*/ 309 w 385"/>
                <a:gd name="T49" fmla="*/ 394 h 428"/>
                <a:gd name="T50" fmla="*/ 318 w 385"/>
                <a:gd name="T51" fmla="*/ 389 h 428"/>
                <a:gd name="T52" fmla="*/ 326 w 385"/>
                <a:gd name="T53" fmla="*/ 383 h 428"/>
                <a:gd name="T54" fmla="*/ 333 w 385"/>
                <a:gd name="T55" fmla="*/ 377 h 428"/>
                <a:gd name="T56" fmla="*/ 339 w 385"/>
                <a:gd name="T57" fmla="*/ 369 h 428"/>
                <a:gd name="T58" fmla="*/ 345 w 385"/>
                <a:gd name="T59" fmla="*/ 362 h 428"/>
                <a:gd name="T60" fmla="*/ 351 w 385"/>
                <a:gd name="T61" fmla="*/ 355 h 428"/>
                <a:gd name="T62" fmla="*/ 356 w 385"/>
                <a:gd name="T63" fmla="*/ 347 h 428"/>
                <a:gd name="T64" fmla="*/ 361 w 385"/>
                <a:gd name="T65" fmla="*/ 337 h 428"/>
                <a:gd name="T66" fmla="*/ 366 w 385"/>
                <a:gd name="T67" fmla="*/ 329 h 428"/>
                <a:gd name="T68" fmla="*/ 373 w 385"/>
                <a:gd name="T69" fmla="*/ 309 h 428"/>
                <a:gd name="T70" fmla="*/ 378 w 385"/>
                <a:gd name="T71" fmla="*/ 287 h 428"/>
                <a:gd name="T72" fmla="*/ 382 w 385"/>
                <a:gd name="T73" fmla="*/ 264 h 428"/>
                <a:gd name="T74" fmla="*/ 384 w 385"/>
                <a:gd name="T75" fmla="*/ 239 h 428"/>
                <a:gd name="T76" fmla="*/ 385 w 385"/>
                <a:gd name="T77" fmla="*/ 211 h 428"/>
                <a:gd name="T78" fmla="*/ 385 w 385"/>
                <a:gd name="T79" fmla="*/ 211 h 428"/>
                <a:gd name="T80" fmla="*/ 384 w 385"/>
                <a:gd name="T81" fmla="*/ 187 h 428"/>
                <a:gd name="T82" fmla="*/ 381 w 385"/>
                <a:gd name="T83" fmla="*/ 164 h 428"/>
                <a:gd name="T84" fmla="*/ 377 w 385"/>
                <a:gd name="T85" fmla="*/ 143 h 428"/>
                <a:gd name="T86" fmla="*/ 371 w 385"/>
                <a:gd name="T87" fmla="*/ 122 h 428"/>
                <a:gd name="T88" fmla="*/ 363 w 385"/>
                <a:gd name="T89" fmla="*/ 104 h 428"/>
                <a:gd name="T90" fmla="*/ 352 w 385"/>
                <a:gd name="T91" fmla="*/ 86 h 428"/>
                <a:gd name="T92" fmla="*/ 341 w 385"/>
                <a:gd name="T93" fmla="*/ 71 h 428"/>
                <a:gd name="T94" fmla="*/ 328 w 385"/>
                <a:gd name="T95" fmla="*/ 57 h 428"/>
                <a:gd name="T96" fmla="*/ 314 w 385"/>
                <a:gd name="T97" fmla="*/ 43 h 428"/>
                <a:gd name="T98" fmla="*/ 297 w 385"/>
                <a:gd name="T99" fmla="*/ 32 h 428"/>
                <a:gd name="T100" fmla="*/ 280 w 385"/>
                <a:gd name="T101" fmla="*/ 23 h 428"/>
                <a:gd name="T102" fmla="*/ 260 w 385"/>
                <a:gd name="T103" fmla="*/ 14 h 428"/>
                <a:gd name="T104" fmla="*/ 240 w 385"/>
                <a:gd name="T105" fmla="*/ 8 h 428"/>
                <a:gd name="T106" fmla="*/ 218 w 385"/>
                <a:gd name="T107" fmla="*/ 4 h 428"/>
                <a:gd name="T108" fmla="*/ 195 w 385"/>
                <a:gd name="T109" fmla="*/ 1 h 428"/>
                <a:gd name="T110" fmla="*/ 171 w 385"/>
                <a:gd name="T111" fmla="*/ 0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85" h="428">
                  <a:moveTo>
                    <a:pt x="171" y="0"/>
                  </a:moveTo>
                  <a:lnTo>
                    <a:pt x="171" y="0"/>
                  </a:lnTo>
                  <a:lnTo>
                    <a:pt x="150" y="1"/>
                  </a:lnTo>
                  <a:lnTo>
                    <a:pt x="129" y="2"/>
                  </a:lnTo>
                  <a:lnTo>
                    <a:pt x="106" y="4"/>
                  </a:lnTo>
                  <a:lnTo>
                    <a:pt x="83" y="7"/>
                  </a:lnTo>
                  <a:lnTo>
                    <a:pt x="60" y="10"/>
                  </a:lnTo>
                  <a:lnTo>
                    <a:pt x="39" y="14"/>
                  </a:lnTo>
                  <a:lnTo>
                    <a:pt x="18" y="20"/>
                  </a:lnTo>
                  <a:lnTo>
                    <a:pt x="0" y="26"/>
                  </a:lnTo>
                  <a:lnTo>
                    <a:pt x="0" y="415"/>
                  </a:lnTo>
                  <a:lnTo>
                    <a:pt x="0" y="415"/>
                  </a:lnTo>
                  <a:lnTo>
                    <a:pt x="15" y="418"/>
                  </a:lnTo>
                  <a:lnTo>
                    <a:pt x="34" y="420"/>
                  </a:lnTo>
                  <a:lnTo>
                    <a:pt x="73" y="424"/>
                  </a:lnTo>
                  <a:lnTo>
                    <a:pt x="116" y="427"/>
                  </a:lnTo>
                  <a:lnTo>
                    <a:pt x="155" y="428"/>
                  </a:lnTo>
                  <a:lnTo>
                    <a:pt x="155" y="428"/>
                  </a:lnTo>
                  <a:lnTo>
                    <a:pt x="186" y="427"/>
                  </a:lnTo>
                  <a:lnTo>
                    <a:pt x="212" y="425"/>
                  </a:lnTo>
                  <a:lnTo>
                    <a:pt x="238" y="421"/>
                  </a:lnTo>
                  <a:lnTo>
                    <a:pt x="261" y="415"/>
                  </a:lnTo>
                  <a:lnTo>
                    <a:pt x="282" y="408"/>
                  </a:lnTo>
                  <a:lnTo>
                    <a:pt x="301" y="399"/>
                  </a:lnTo>
                  <a:lnTo>
                    <a:pt x="309" y="394"/>
                  </a:lnTo>
                  <a:lnTo>
                    <a:pt x="318" y="389"/>
                  </a:lnTo>
                  <a:lnTo>
                    <a:pt x="326" y="383"/>
                  </a:lnTo>
                  <a:lnTo>
                    <a:pt x="333" y="377"/>
                  </a:lnTo>
                  <a:lnTo>
                    <a:pt x="339" y="369"/>
                  </a:lnTo>
                  <a:lnTo>
                    <a:pt x="345" y="362"/>
                  </a:lnTo>
                  <a:lnTo>
                    <a:pt x="351" y="355"/>
                  </a:lnTo>
                  <a:lnTo>
                    <a:pt x="356" y="347"/>
                  </a:lnTo>
                  <a:lnTo>
                    <a:pt x="361" y="337"/>
                  </a:lnTo>
                  <a:lnTo>
                    <a:pt x="366" y="329"/>
                  </a:lnTo>
                  <a:lnTo>
                    <a:pt x="373" y="309"/>
                  </a:lnTo>
                  <a:lnTo>
                    <a:pt x="378" y="287"/>
                  </a:lnTo>
                  <a:lnTo>
                    <a:pt x="382" y="264"/>
                  </a:lnTo>
                  <a:lnTo>
                    <a:pt x="384" y="239"/>
                  </a:lnTo>
                  <a:lnTo>
                    <a:pt x="385" y="211"/>
                  </a:lnTo>
                  <a:lnTo>
                    <a:pt x="385" y="211"/>
                  </a:lnTo>
                  <a:lnTo>
                    <a:pt x="384" y="187"/>
                  </a:lnTo>
                  <a:lnTo>
                    <a:pt x="381" y="164"/>
                  </a:lnTo>
                  <a:lnTo>
                    <a:pt x="377" y="143"/>
                  </a:lnTo>
                  <a:lnTo>
                    <a:pt x="371" y="122"/>
                  </a:lnTo>
                  <a:lnTo>
                    <a:pt x="363" y="104"/>
                  </a:lnTo>
                  <a:lnTo>
                    <a:pt x="352" y="86"/>
                  </a:lnTo>
                  <a:lnTo>
                    <a:pt x="341" y="71"/>
                  </a:lnTo>
                  <a:lnTo>
                    <a:pt x="328" y="57"/>
                  </a:lnTo>
                  <a:lnTo>
                    <a:pt x="314" y="43"/>
                  </a:lnTo>
                  <a:lnTo>
                    <a:pt x="297" y="32"/>
                  </a:lnTo>
                  <a:lnTo>
                    <a:pt x="280" y="23"/>
                  </a:lnTo>
                  <a:lnTo>
                    <a:pt x="260" y="14"/>
                  </a:lnTo>
                  <a:lnTo>
                    <a:pt x="240" y="8"/>
                  </a:lnTo>
                  <a:lnTo>
                    <a:pt x="218" y="4"/>
                  </a:lnTo>
                  <a:lnTo>
                    <a:pt x="195" y="1"/>
                  </a:lnTo>
                  <a:lnTo>
                    <a:pt x="17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06273929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ndex p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381603" y="447920"/>
            <a:ext cx="10146298" cy="667190"/>
          </a:xfrm>
        </p:spPr>
        <p:txBody>
          <a:bodyPr>
            <a:normAutofit/>
          </a:bodyPr>
          <a:lstStyle>
            <a:lvl1pPr>
              <a:defRPr sz="3600">
                <a:solidFill>
                  <a:schemeClr val="tx1"/>
                </a:solidFill>
              </a:defRPr>
            </a:lvl1pPr>
          </a:lstStyle>
          <a:p>
            <a:r>
              <a:rPr lang="en-GB" noProof="0" dirty="0" smtClean="0"/>
              <a:t>Index</a:t>
            </a:r>
            <a:endParaRPr lang="en-GB" noProof="0" dirty="0"/>
          </a:p>
        </p:txBody>
      </p:sp>
      <p:sp>
        <p:nvSpPr>
          <p:cNvPr id="26" name="Content Placeholder 2"/>
          <p:cNvSpPr>
            <a:spLocks noGrp="1"/>
          </p:cNvSpPr>
          <p:nvPr>
            <p:ph idx="1"/>
          </p:nvPr>
        </p:nvSpPr>
        <p:spPr>
          <a:xfrm>
            <a:off x="2131636" y="1512042"/>
            <a:ext cx="5807044" cy="4276616"/>
          </a:xfrm>
        </p:spPr>
        <p:txBody>
          <a:bodyPr>
            <a:normAutofit/>
          </a:bodyPr>
          <a:lstStyle>
            <a:lvl1pPr>
              <a:defRPr sz="2000" baseline="0">
                <a:solidFill>
                  <a:srgbClr val="4D4D4D"/>
                </a:solidFill>
              </a:defRPr>
            </a:lvl1pPr>
            <a:lvl2pPr>
              <a:defRPr>
                <a:solidFill>
                  <a:srgbClr val="4D4D4D"/>
                </a:solidFill>
              </a:defRPr>
            </a:lvl2pPr>
            <a:lvl3pPr>
              <a:defRPr>
                <a:solidFill>
                  <a:srgbClr val="4D4D4D"/>
                </a:solidFill>
              </a:defRPr>
            </a:lvl3pPr>
            <a:lvl4pPr>
              <a:defRPr>
                <a:solidFill>
                  <a:srgbClr val="4D4D4D"/>
                </a:solidFill>
              </a:defRPr>
            </a:lvl4pPr>
            <a:lvl5pPr>
              <a:defRPr>
                <a:solidFill>
                  <a:srgbClr val="4D4D4D"/>
                </a:solidFill>
              </a:defRPr>
            </a:lvl5pPr>
          </a:lstStyle>
          <a:p>
            <a:pPr lvl="0"/>
            <a:r>
              <a:rPr lang="en-US" noProof="0" smtClean="0"/>
              <a:t>Click to edit Master text styles</a:t>
            </a:r>
          </a:p>
          <a:p>
            <a:pPr lvl="1"/>
            <a:r>
              <a:rPr lang="en-US" noProof="0" smtClean="0"/>
              <a:t>Second level</a:t>
            </a:r>
          </a:p>
          <a:p>
            <a:pPr lvl="2"/>
            <a:r>
              <a:rPr lang="en-US" noProof="0" smtClean="0"/>
              <a:t>Third level</a:t>
            </a:r>
          </a:p>
          <a:p>
            <a:pPr lvl="3"/>
            <a:r>
              <a:rPr lang="en-US" noProof="0" smtClean="0"/>
              <a:t>Fourth level</a:t>
            </a:r>
          </a:p>
        </p:txBody>
      </p:sp>
      <p:sp>
        <p:nvSpPr>
          <p:cNvPr id="27" name="Content Placeholder 2"/>
          <p:cNvSpPr>
            <a:spLocks noGrp="1"/>
          </p:cNvSpPr>
          <p:nvPr>
            <p:ph idx="10" hasCustomPrompt="1"/>
          </p:nvPr>
        </p:nvSpPr>
        <p:spPr>
          <a:xfrm>
            <a:off x="8029415" y="1523355"/>
            <a:ext cx="1357276" cy="4302286"/>
          </a:xfrm>
        </p:spPr>
        <p:txBody>
          <a:bodyPr>
            <a:noAutofit/>
          </a:bodyPr>
          <a:lstStyle>
            <a:lvl1pPr marL="0" indent="0">
              <a:buFontTx/>
              <a:buNone/>
              <a:defRPr sz="2000">
                <a:solidFill>
                  <a:schemeClr val="accent3"/>
                </a:solidFill>
              </a:defRPr>
            </a:lvl1pPr>
            <a:lvl2pPr>
              <a:defRPr>
                <a:solidFill>
                  <a:srgbClr val="4D4D4D"/>
                </a:solidFill>
              </a:defRPr>
            </a:lvl2pPr>
            <a:lvl3pPr>
              <a:defRPr>
                <a:solidFill>
                  <a:srgbClr val="4D4D4D"/>
                </a:solidFill>
              </a:defRPr>
            </a:lvl3pPr>
            <a:lvl4pPr>
              <a:defRPr>
                <a:solidFill>
                  <a:srgbClr val="4D4D4D"/>
                </a:solidFill>
              </a:defRPr>
            </a:lvl4pPr>
            <a:lvl5pPr>
              <a:defRPr>
                <a:solidFill>
                  <a:srgbClr val="4D4D4D"/>
                </a:solidFill>
              </a:defRPr>
            </a:lvl5pPr>
          </a:lstStyle>
          <a:p>
            <a:pPr lvl="0"/>
            <a:r>
              <a:rPr lang="en-GB" dirty="0" smtClean="0"/>
              <a:t>1</a:t>
            </a:r>
          </a:p>
          <a:p>
            <a:pPr lvl="0"/>
            <a:r>
              <a:rPr lang="en-GB" dirty="0" smtClean="0"/>
              <a:t>14</a:t>
            </a:r>
          </a:p>
          <a:p>
            <a:pPr lvl="0"/>
            <a:r>
              <a:rPr lang="en-GB" dirty="0" smtClean="0"/>
              <a:t>15</a:t>
            </a:r>
          </a:p>
          <a:p>
            <a:pPr lvl="0"/>
            <a:r>
              <a:rPr lang="en-GB" dirty="0" smtClean="0"/>
              <a:t>23</a:t>
            </a:r>
          </a:p>
        </p:txBody>
      </p:sp>
      <p:cxnSp>
        <p:nvCxnSpPr>
          <p:cNvPr id="28" name="Conector recto 12"/>
          <p:cNvCxnSpPr/>
          <p:nvPr userDrawn="1"/>
        </p:nvCxnSpPr>
        <p:spPr>
          <a:xfrm flipH="1">
            <a:off x="407670" y="5961735"/>
            <a:ext cx="5897778" cy="2873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grpSp>
        <p:nvGrpSpPr>
          <p:cNvPr id="22" name="Group 4"/>
          <p:cNvGrpSpPr>
            <a:grpSpLocks noChangeAspect="1"/>
          </p:cNvGrpSpPr>
          <p:nvPr userDrawn="1"/>
        </p:nvGrpSpPr>
        <p:grpSpPr bwMode="auto">
          <a:xfrm>
            <a:off x="9299679" y="6133579"/>
            <a:ext cx="1624293" cy="160505"/>
            <a:chOff x="4649" y="3974"/>
            <a:chExt cx="812" cy="107"/>
          </a:xfrm>
        </p:grpSpPr>
        <p:sp>
          <p:nvSpPr>
            <p:cNvPr id="23" name="AutoShape 3"/>
            <p:cNvSpPr>
              <a:spLocks noChangeAspect="1" noChangeArrowheads="1" noTextEdit="1"/>
            </p:cNvSpPr>
            <p:nvPr userDrawn="1"/>
          </p:nvSpPr>
          <p:spPr bwMode="auto">
            <a:xfrm>
              <a:off x="4649" y="3974"/>
              <a:ext cx="812" cy="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24" name="Freeform 23"/>
            <p:cNvSpPr>
              <a:spLocks noEditPoints="1"/>
            </p:cNvSpPr>
            <p:nvPr userDrawn="1"/>
          </p:nvSpPr>
          <p:spPr bwMode="auto">
            <a:xfrm>
              <a:off x="4649" y="3974"/>
              <a:ext cx="812" cy="107"/>
            </a:xfrm>
            <a:custGeom>
              <a:avLst/>
              <a:gdLst>
                <a:gd name="T0" fmla="*/ 2293 w 3248"/>
                <a:gd name="T1" fmla="*/ 424 h 428"/>
                <a:gd name="T2" fmla="*/ 2209 w 3248"/>
                <a:gd name="T3" fmla="*/ 355 h 428"/>
                <a:gd name="T4" fmla="*/ 2159 w 3248"/>
                <a:gd name="T5" fmla="*/ 76 h 428"/>
                <a:gd name="T6" fmla="*/ 2306 w 3248"/>
                <a:gd name="T7" fmla="*/ 5 h 428"/>
                <a:gd name="T8" fmla="*/ 2042 w 3248"/>
                <a:gd name="T9" fmla="*/ 407 h 428"/>
                <a:gd name="T10" fmla="*/ 611 w 3248"/>
                <a:gd name="T11" fmla="*/ 11 h 428"/>
                <a:gd name="T12" fmla="*/ 672 w 3248"/>
                <a:gd name="T13" fmla="*/ 353 h 428"/>
                <a:gd name="T14" fmla="*/ 737 w 3248"/>
                <a:gd name="T15" fmla="*/ 376 h 428"/>
                <a:gd name="T16" fmla="*/ 909 w 3248"/>
                <a:gd name="T17" fmla="*/ 1 h 428"/>
                <a:gd name="T18" fmla="*/ 261 w 3248"/>
                <a:gd name="T19" fmla="*/ 332 h 428"/>
                <a:gd name="T20" fmla="*/ 114 w 3248"/>
                <a:gd name="T21" fmla="*/ 347 h 428"/>
                <a:gd name="T22" fmla="*/ 94 w 3248"/>
                <a:gd name="T23" fmla="*/ 277 h 428"/>
                <a:gd name="T24" fmla="*/ 261 w 3248"/>
                <a:gd name="T25" fmla="*/ 332 h 428"/>
                <a:gd name="T26" fmla="*/ 52 w 3248"/>
                <a:gd name="T27" fmla="*/ 102 h 428"/>
                <a:gd name="T28" fmla="*/ 234 w 3248"/>
                <a:gd name="T29" fmla="*/ 90 h 428"/>
                <a:gd name="T30" fmla="*/ 179 w 3248"/>
                <a:gd name="T31" fmla="*/ 176 h 428"/>
                <a:gd name="T32" fmla="*/ 9 w 3248"/>
                <a:gd name="T33" fmla="*/ 257 h 428"/>
                <a:gd name="T34" fmla="*/ 35 w 3248"/>
                <a:gd name="T35" fmla="*/ 394 h 428"/>
                <a:gd name="T36" fmla="*/ 164 w 3248"/>
                <a:gd name="T37" fmla="*/ 426 h 428"/>
                <a:gd name="T38" fmla="*/ 284 w 3248"/>
                <a:gd name="T39" fmla="*/ 404 h 428"/>
                <a:gd name="T40" fmla="*/ 331 w 3248"/>
                <a:gd name="T41" fmla="*/ 45 h 428"/>
                <a:gd name="T42" fmla="*/ 1319 w 3248"/>
                <a:gd name="T43" fmla="*/ 332 h 428"/>
                <a:gd name="T44" fmla="*/ 1168 w 3248"/>
                <a:gd name="T45" fmla="*/ 344 h 428"/>
                <a:gd name="T46" fmla="*/ 1155 w 3248"/>
                <a:gd name="T47" fmla="*/ 272 h 428"/>
                <a:gd name="T48" fmla="*/ 1264 w 3248"/>
                <a:gd name="T49" fmla="*/ 0 h 428"/>
                <a:gd name="T50" fmla="*/ 1122 w 3248"/>
                <a:gd name="T51" fmla="*/ 98 h 428"/>
                <a:gd name="T52" fmla="*/ 1298 w 3248"/>
                <a:gd name="T53" fmla="*/ 94 h 428"/>
                <a:gd name="T54" fmla="*/ 1212 w 3248"/>
                <a:gd name="T55" fmla="*/ 177 h 428"/>
                <a:gd name="T56" fmla="*/ 1064 w 3248"/>
                <a:gd name="T57" fmla="*/ 270 h 428"/>
                <a:gd name="T58" fmla="*/ 1102 w 3248"/>
                <a:gd name="T59" fmla="*/ 401 h 428"/>
                <a:gd name="T60" fmla="*/ 1246 w 3248"/>
                <a:gd name="T61" fmla="*/ 423 h 428"/>
                <a:gd name="T62" fmla="*/ 1354 w 3248"/>
                <a:gd name="T63" fmla="*/ 407 h 428"/>
                <a:gd name="T64" fmla="*/ 1381 w 3248"/>
                <a:gd name="T65" fmla="*/ 36 h 428"/>
                <a:gd name="T66" fmla="*/ 2714 w 3248"/>
                <a:gd name="T67" fmla="*/ 326 h 428"/>
                <a:gd name="T68" fmla="*/ 2576 w 3248"/>
                <a:gd name="T69" fmla="*/ 337 h 428"/>
                <a:gd name="T70" fmla="*/ 2533 w 3248"/>
                <a:gd name="T71" fmla="*/ 4 h 428"/>
                <a:gd name="T72" fmla="*/ 2468 w 3248"/>
                <a:gd name="T73" fmla="*/ 364 h 428"/>
                <a:gd name="T74" fmla="*/ 2611 w 3248"/>
                <a:gd name="T75" fmla="*/ 427 h 428"/>
                <a:gd name="T76" fmla="*/ 2761 w 3248"/>
                <a:gd name="T77" fmla="*/ 403 h 428"/>
                <a:gd name="T78" fmla="*/ 2937 w 3248"/>
                <a:gd name="T79" fmla="*/ 413 h 428"/>
                <a:gd name="T80" fmla="*/ 3135 w 3248"/>
                <a:gd name="T81" fmla="*/ 422 h 428"/>
                <a:gd name="T82" fmla="*/ 3248 w 3248"/>
                <a:gd name="T83" fmla="*/ 300 h 428"/>
                <a:gd name="T84" fmla="*/ 3184 w 3248"/>
                <a:gd name="T85" fmla="*/ 204 h 428"/>
                <a:gd name="T86" fmla="*/ 3038 w 3248"/>
                <a:gd name="T87" fmla="*/ 127 h 428"/>
                <a:gd name="T88" fmla="*/ 3076 w 3248"/>
                <a:gd name="T89" fmla="*/ 76 h 428"/>
                <a:gd name="T90" fmla="*/ 3232 w 3248"/>
                <a:gd name="T91" fmla="*/ 30 h 428"/>
                <a:gd name="T92" fmla="*/ 3039 w 3248"/>
                <a:gd name="T93" fmla="*/ 8 h 428"/>
                <a:gd name="T94" fmla="*/ 2943 w 3248"/>
                <a:gd name="T95" fmla="*/ 122 h 428"/>
                <a:gd name="T96" fmla="*/ 3021 w 3248"/>
                <a:gd name="T97" fmla="*/ 229 h 428"/>
                <a:gd name="T98" fmla="*/ 3154 w 3248"/>
                <a:gd name="T99" fmla="*/ 300 h 428"/>
                <a:gd name="T100" fmla="*/ 3113 w 3248"/>
                <a:gd name="T101" fmla="*/ 350 h 428"/>
                <a:gd name="T102" fmla="*/ 1639 w 3248"/>
                <a:gd name="T103" fmla="*/ 80 h 428"/>
                <a:gd name="T104" fmla="*/ 1790 w 3248"/>
                <a:gd name="T105" fmla="*/ 97 h 428"/>
                <a:gd name="T106" fmla="*/ 1832 w 3248"/>
                <a:gd name="T107" fmla="*/ 245 h 428"/>
                <a:gd name="T108" fmla="*/ 1739 w 3248"/>
                <a:gd name="T109" fmla="*/ 353 h 428"/>
                <a:gd name="T110" fmla="*/ 1652 w 3248"/>
                <a:gd name="T111" fmla="*/ 4 h 428"/>
                <a:gd name="T112" fmla="*/ 1701 w 3248"/>
                <a:gd name="T113" fmla="*/ 428 h 428"/>
                <a:gd name="T114" fmla="*/ 1885 w 3248"/>
                <a:gd name="T115" fmla="*/ 369 h 428"/>
                <a:gd name="T116" fmla="*/ 1930 w 3248"/>
                <a:gd name="T117" fmla="*/ 187 h 428"/>
                <a:gd name="T118" fmla="*/ 1786 w 3248"/>
                <a:gd name="T119" fmla="*/ 8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248" h="428">
                  <a:moveTo>
                    <a:pt x="2042" y="407"/>
                  </a:moveTo>
                  <a:lnTo>
                    <a:pt x="2042" y="407"/>
                  </a:lnTo>
                  <a:lnTo>
                    <a:pt x="2055" y="411"/>
                  </a:lnTo>
                  <a:lnTo>
                    <a:pt x="2089" y="418"/>
                  </a:lnTo>
                  <a:lnTo>
                    <a:pt x="2113" y="421"/>
                  </a:lnTo>
                  <a:lnTo>
                    <a:pt x="2140" y="425"/>
                  </a:lnTo>
                  <a:lnTo>
                    <a:pt x="2171" y="427"/>
                  </a:lnTo>
                  <a:lnTo>
                    <a:pt x="2205" y="428"/>
                  </a:lnTo>
                  <a:lnTo>
                    <a:pt x="2205" y="428"/>
                  </a:lnTo>
                  <a:lnTo>
                    <a:pt x="2239" y="427"/>
                  </a:lnTo>
                  <a:lnTo>
                    <a:pt x="2268" y="426"/>
                  </a:lnTo>
                  <a:lnTo>
                    <a:pt x="2293" y="424"/>
                  </a:lnTo>
                  <a:lnTo>
                    <a:pt x="2312" y="422"/>
                  </a:lnTo>
                  <a:lnTo>
                    <a:pt x="2339" y="419"/>
                  </a:lnTo>
                  <a:lnTo>
                    <a:pt x="2347" y="417"/>
                  </a:lnTo>
                  <a:lnTo>
                    <a:pt x="2347" y="346"/>
                  </a:lnTo>
                  <a:lnTo>
                    <a:pt x="2347" y="346"/>
                  </a:lnTo>
                  <a:lnTo>
                    <a:pt x="2339" y="347"/>
                  </a:lnTo>
                  <a:lnTo>
                    <a:pt x="2314" y="351"/>
                  </a:lnTo>
                  <a:lnTo>
                    <a:pt x="2277" y="354"/>
                  </a:lnTo>
                  <a:lnTo>
                    <a:pt x="2255" y="355"/>
                  </a:lnTo>
                  <a:lnTo>
                    <a:pt x="2230" y="355"/>
                  </a:lnTo>
                  <a:lnTo>
                    <a:pt x="2230" y="355"/>
                  </a:lnTo>
                  <a:lnTo>
                    <a:pt x="2209" y="355"/>
                  </a:lnTo>
                  <a:lnTo>
                    <a:pt x="2191" y="354"/>
                  </a:lnTo>
                  <a:lnTo>
                    <a:pt x="2160" y="351"/>
                  </a:lnTo>
                  <a:lnTo>
                    <a:pt x="2141" y="349"/>
                  </a:lnTo>
                  <a:lnTo>
                    <a:pt x="2134" y="348"/>
                  </a:lnTo>
                  <a:lnTo>
                    <a:pt x="2134" y="247"/>
                  </a:lnTo>
                  <a:lnTo>
                    <a:pt x="2318" y="247"/>
                  </a:lnTo>
                  <a:lnTo>
                    <a:pt x="2318" y="175"/>
                  </a:lnTo>
                  <a:lnTo>
                    <a:pt x="2134" y="175"/>
                  </a:lnTo>
                  <a:lnTo>
                    <a:pt x="2134" y="79"/>
                  </a:lnTo>
                  <a:lnTo>
                    <a:pt x="2134" y="79"/>
                  </a:lnTo>
                  <a:lnTo>
                    <a:pt x="2141" y="78"/>
                  </a:lnTo>
                  <a:lnTo>
                    <a:pt x="2159" y="76"/>
                  </a:lnTo>
                  <a:lnTo>
                    <a:pt x="2187" y="74"/>
                  </a:lnTo>
                  <a:lnTo>
                    <a:pt x="2224" y="73"/>
                  </a:lnTo>
                  <a:lnTo>
                    <a:pt x="2224" y="73"/>
                  </a:lnTo>
                  <a:lnTo>
                    <a:pt x="2247" y="73"/>
                  </a:lnTo>
                  <a:lnTo>
                    <a:pt x="2268" y="74"/>
                  </a:lnTo>
                  <a:lnTo>
                    <a:pt x="2305" y="77"/>
                  </a:lnTo>
                  <a:lnTo>
                    <a:pt x="2331" y="80"/>
                  </a:lnTo>
                  <a:lnTo>
                    <a:pt x="2340" y="82"/>
                  </a:lnTo>
                  <a:lnTo>
                    <a:pt x="2340" y="10"/>
                  </a:lnTo>
                  <a:lnTo>
                    <a:pt x="2340" y="10"/>
                  </a:lnTo>
                  <a:lnTo>
                    <a:pt x="2331" y="9"/>
                  </a:lnTo>
                  <a:lnTo>
                    <a:pt x="2306" y="5"/>
                  </a:lnTo>
                  <a:lnTo>
                    <a:pt x="2266" y="2"/>
                  </a:lnTo>
                  <a:lnTo>
                    <a:pt x="2242" y="1"/>
                  </a:lnTo>
                  <a:lnTo>
                    <a:pt x="2214" y="0"/>
                  </a:lnTo>
                  <a:lnTo>
                    <a:pt x="2214" y="0"/>
                  </a:lnTo>
                  <a:lnTo>
                    <a:pt x="2176" y="1"/>
                  </a:lnTo>
                  <a:lnTo>
                    <a:pt x="2144" y="3"/>
                  </a:lnTo>
                  <a:lnTo>
                    <a:pt x="2114" y="6"/>
                  </a:lnTo>
                  <a:lnTo>
                    <a:pt x="2089" y="9"/>
                  </a:lnTo>
                  <a:lnTo>
                    <a:pt x="2069" y="13"/>
                  </a:lnTo>
                  <a:lnTo>
                    <a:pt x="2055" y="15"/>
                  </a:lnTo>
                  <a:lnTo>
                    <a:pt x="2042" y="19"/>
                  </a:lnTo>
                  <a:lnTo>
                    <a:pt x="2042" y="407"/>
                  </a:lnTo>
                  <a:close/>
                  <a:moveTo>
                    <a:pt x="726" y="246"/>
                  </a:moveTo>
                  <a:lnTo>
                    <a:pt x="726" y="246"/>
                  </a:lnTo>
                  <a:lnTo>
                    <a:pt x="722" y="257"/>
                  </a:lnTo>
                  <a:lnTo>
                    <a:pt x="719" y="270"/>
                  </a:lnTo>
                  <a:lnTo>
                    <a:pt x="719" y="270"/>
                  </a:lnTo>
                  <a:lnTo>
                    <a:pt x="715" y="257"/>
                  </a:lnTo>
                  <a:lnTo>
                    <a:pt x="712" y="246"/>
                  </a:lnTo>
                  <a:lnTo>
                    <a:pt x="630" y="39"/>
                  </a:lnTo>
                  <a:lnTo>
                    <a:pt x="630" y="39"/>
                  </a:lnTo>
                  <a:lnTo>
                    <a:pt x="624" y="28"/>
                  </a:lnTo>
                  <a:lnTo>
                    <a:pt x="618" y="19"/>
                  </a:lnTo>
                  <a:lnTo>
                    <a:pt x="611" y="11"/>
                  </a:lnTo>
                  <a:lnTo>
                    <a:pt x="603" y="7"/>
                  </a:lnTo>
                  <a:lnTo>
                    <a:pt x="593" y="3"/>
                  </a:lnTo>
                  <a:lnTo>
                    <a:pt x="581" y="1"/>
                  </a:lnTo>
                  <a:lnTo>
                    <a:pt x="569" y="1"/>
                  </a:lnTo>
                  <a:lnTo>
                    <a:pt x="555" y="0"/>
                  </a:lnTo>
                  <a:lnTo>
                    <a:pt x="555" y="0"/>
                  </a:lnTo>
                  <a:lnTo>
                    <a:pt x="529" y="1"/>
                  </a:lnTo>
                  <a:lnTo>
                    <a:pt x="513" y="2"/>
                  </a:lnTo>
                  <a:lnTo>
                    <a:pt x="471" y="422"/>
                  </a:lnTo>
                  <a:lnTo>
                    <a:pt x="564" y="422"/>
                  </a:lnTo>
                  <a:lnTo>
                    <a:pt x="584" y="140"/>
                  </a:lnTo>
                  <a:lnTo>
                    <a:pt x="672" y="353"/>
                  </a:lnTo>
                  <a:lnTo>
                    <a:pt x="672" y="353"/>
                  </a:lnTo>
                  <a:lnTo>
                    <a:pt x="675" y="359"/>
                  </a:lnTo>
                  <a:lnTo>
                    <a:pt x="679" y="364"/>
                  </a:lnTo>
                  <a:lnTo>
                    <a:pt x="684" y="368"/>
                  </a:lnTo>
                  <a:lnTo>
                    <a:pt x="689" y="371"/>
                  </a:lnTo>
                  <a:lnTo>
                    <a:pt x="695" y="373"/>
                  </a:lnTo>
                  <a:lnTo>
                    <a:pt x="702" y="376"/>
                  </a:lnTo>
                  <a:lnTo>
                    <a:pt x="710" y="377"/>
                  </a:lnTo>
                  <a:lnTo>
                    <a:pt x="719" y="377"/>
                  </a:lnTo>
                  <a:lnTo>
                    <a:pt x="719" y="377"/>
                  </a:lnTo>
                  <a:lnTo>
                    <a:pt x="728" y="377"/>
                  </a:lnTo>
                  <a:lnTo>
                    <a:pt x="737" y="376"/>
                  </a:lnTo>
                  <a:lnTo>
                    <a:pt x="744" y="373"/>
                  </a:lnTo>
                  <a:lnTo>
                    <a:pt x="750" y="371"/>
                  </a:lnTo>
                  <a:lnTo>
                    <a:pt x="755" y="368"/>
                  </a:lnTo>
                  <a:lnTo>
                    <a:pt x="759" y="364"/>
                  </a:lnTo>
                  <a:lnTo>
                    <a:pt x="762" y="359"/>
                  </a:lnTo>
                  <a:lnTo>
                    <a:pt x="765" y="353"/>
                  </a:lnTo>
                  <a:lnTo>
                    <a:pt x="853" y="140"/>
                  </a:lnTo>
                  <a:lnTo>
                    <a:pt x="874" y="422"/>
                  </a:lnTo>
                  <a:lnTo>
                    <a:pt x="967" y="422"/>
                  </a:lnTo>
                  <a:lnTo>
                    <a:pt x="925" y="2"/>
                  </a:lnTo>
                  <a:lnTo>
                    <a:pt x="925" y="2"/>
                  </a:lnTo>
                  <a:lnTo>
                    <a:pt x="909" y="1"/>
                  </a:lnTo>
                  <a:lnTo>
                    <a:pt x="883" y="0"/>
                  </a:lnTo>
                  <a:lnTo>
                    <a:pt x="883" y="0"/>
                  </a:lnTo>
                  <a:lnTo>
                    <a:pt x="868" y="1"/>
                  </a:lnTo>
                  <a:lnTo>
                    <a:pt x="856" y="1"/>
                  </a:lnTo>
                  <a:lnTo>
                    <a:pt x="845" y="3"/>
                  </a:lnTo>
                  <a:lnTo>
                    <a:pt x="836" y="7"/>
                  </a:lnTo>
                  <a:lnTo>
                    <a:pt x="827" y="11"/>
                  </a:lnTo>
                  <a:lnTo>
                    <a:pt x="819" y="19"/>
                  </a:lnTo>
                  <a:lnTo>
                    <a:pt x="813" y="28"/>
                  </a:lnTo>
                  <a:lnTo>
                    <a:pt x="808" y="39"/>
                  </a:lnTo>
                  <a:lnTo>
                    <a:pt x="726" y="246"/>
                  </a:lnTo>
                  <a:close/>
                  <a:moveTo>
                    <a:pt x="261" y="332"/>
                  </a:moveTo>
                  <a:lnTo>
                    <a:pt x="261" y="332"/>
                  </a:lnTo>
                  <a:lnTo>
                    <a:pt x="241" y="338"/>
                  </a:lnTo>
                  <a:lnTo>
                    <a:pt x="215" y="347"/>
                  </a:lnTo>
                  <a:lnTo>
                    <a:pt x="200" y="350"/>
                  </a:lnTo>
                  <a:lnTo>
                    <a:pt x="186" y="353"/>
                  </a:lnTo>
                  <a:lnTo>
                    <a:pt x="172" y="355"/>
                  </a:lnTo>
                  <a:lnTo>
                    <a:pt x="157" y="355"/>
                  </a:lnTo>
                  <a:lnTo>
                    <a:pt x="157" y="355"/>
                  </a:lnTo>
                  <a:lnTo>
                    <a:pt x="144" y="355"/>
                  </a:lnTo>
                  <a:lnTo>
                    <a:pt x="131" y="353"/>
                  </a:lnTo>
                  <a:lnTo>
                    <a:pt x="120" y="349"/>
                  </a:lnTo>
                  <a:lnTo>
                    <a:pt x="114" y="347"/>
                  </a:lnTo>
                  <a:lnTo>
                    <a:pt x="109" y="344"/>
                  </a:lnTo>
                  <a:lnTo>
                    <a:pt x="105" y="340"/>
                  </a:lnTo>
                  <a:lnTo>
                    <a:pt x="101" y="336"/>
                  </a:lnTo>
                  <a:lnTo>
                    <a:pt x="98" y="331"/>
                  </a:lnTo>
                  <a:lnTo>
                    <a:pt x="95" y="326"/>
                  </a:lnTo>
                  <a:lnTo>
                    <a:pt x="93" y="321"/>
                  </a:lnTo>
                  <a:lnTo>
                    <a:pt x="92" y="315"/>
                  </a:lnTo>
                  <a:lnTo>
                    <a:pt x="91" y="308"/>
                  </a:lnTo>
                  <a:lnTo>
                    <a:pt x="90" y="300"/>
                  </a:lnTo>
                  <a:lnTo>
                    <a:pt x="90" y="300"/>
                  </a:lnTo>
                  <a:lnTo>
                    <a:pt x="91" y="288"/>
                  </a:lnTo>
                  <a:lnTo>
                    <a:pt x="94" y="277"/>
                  </a:lnTo>
                  <a:lnTo>
                    <a:pt x="96" y="272"/>
                  </a:lnTo>
                  <a:lnTo>
                    <a:pt x="99" y="266"/>
                  </a:lnTo>
                  <a:lnTo>
                    <a:pt x="103" y="262"/>
                  </a:lnTo>
                  <a:lnTo>
                    <a:pt x="106" y="258"/>
                  </a:lnTo>
                  <a:lnTo>
                    <a:pt x="111" y="255"/>
                  </a:lnTo>
                  <a:lnTo>
                    <a:pt x="116" y="252"/>
                  </a:lnTo>
                  <a:lnTo>
                    <a:pt x="123" y="249"/>
                  </a:lnTo>
                  <a:lnTo>
                    <a:pt x="129" y="247"/>
                  </a:lnTo>
                  <a:lnTo>
                    <a:pt x="145" y="244"/>
                  </a:lnTo>
                  <a:lnTo>
                    <a:pt x="162" y="242"/>
                  </a:lnTo>
                  <a:lnTo>
                    <a:pt x="261" y="239"/>
                  </a:lnTo>
                  <a:lnTo>
                    <a:pt x="261" y="332"/>
                  </a:lnTo>
                  <a:close/>
                  <a:moveTo>
                    <a:pt x="205" y="0"/>
                  </a:moveTo>
                  <a:lnTo>
                    <a:pt x="205" y="0"/>
                  </a:lnTo>
                  <a:lnTo>
                    <a:pt x="176" y="1"/>
                  </a:lnTo>
                  <a:lnTo>
                    <a:pt x="147" y="4"/>
                  </a:lnTo>
                  <a:lnTo>
                    <a:pt x="121" y="7"/>
                  </a:lnTo>
                  <a:lnTo>
                    <a:pt x="97" y="12"/>
                  </a:lnTo>
                  <a:lnTo>
                    <a:pt x="77" y="17"/>
                  </a:lnTo>
                  <a:lnTo>
                    <a:pt x="58" y="23"/>
                  </a:lnTo>
                  <a:lnTo>
                    <a:pt x="44" y="28"/>
                  </a:lnTo>
                  <a:lnTo>
                    <a:pt x="33" y="33"/>
                  </a:lnTo>
                  <a:lnTo>
                    <a:pt x="52" y="102"/>
                  </a:lnTo>
                  <a:lnTo>
                    <a:pt x="52" y="102"/>
                  </a:lnTo>
                  <a:lnTo>
                    <a:pt x="63" y="98"/>
                  </a:lnTo>
                  <a:lnTo>
                    <a:pt x="92" y="91"/>
                  </a:lnTo>
                  <a:lnTo>
                    <a:pt x="111" y="86"/>
                  </a:lnTo>
                  <a:lnTo>
                    <a:pt x="133" y="82"/>
                  </a:lnTo>
                  <a:lnTo>
                    <a:pt x="155" y="80"/>
                  </a:lnTo>
                  <a:lnTo>
                    <a:pt x="179" y="79"/>
                  </a:lnTo>
                  <a:lnTo>
                    <a:pt x="179" y="79"/>
                  </a:lnTo>
                  <a:lnTo>
                    <a:pt x="197" y="80"/>
                  </a:lnTo>
                  <a:lnTo>
                    <a:pt x="214" y="82"/>
                  </a:lnTo>
                  <a:lnTo>
                    <a:pt x="221" y="84"/>
                  </a:lnTo>
                  <a:lnTo>
                    <a:pt x="228" y="86"/>
                  </a:lnTo>
                  <a:lnTo>
                    <a:pt x="234" y="90"/>
                  </a:lnTo>
                  <a:lnTo>
                    <a:pt x="239" y="94"/>
                  </a:lnTo>
                  <a:lnTo>
                    <a:pt x="244" y="98"/>
                  </a:lnTo>
                  <a:lnTo>
                    <a:pt x="248" y="102"/>
                  </a:lnTo>
                  <a:lnTo>
                    <a:pt x="251" y="108"/>
                  </a:lnTo>
                  <a:lnTo>
                    <a:pt x="254" y="114"/>
                  </a:lnTo>
                  <a:lnTo>
                    <a:pt x="256" y="120"/>
                  </a:lnTo>
                  <a:lnTo>
                    <a:pt x="258" y="129"/>
                  </a:lnTo>
                  <a:lnTo>
                    <a:pt x="260" y="137"/>
                  </a:lnTo>
                  <a:lnTo>
                    <a:pt x="260" y="146"/>
                  </a:lnTo>
                  <a:lnTo>
                    <a:pt x="260" y="176"/>
                  </a:lnTo>
                  <a:lnTo>
                    <a:pt x="179" y="176"/>
                  </a:lnTo>
                  <a:lnTo>
                    <a:pt x="179" y="176"/>
                  </a:lnTo>
                  <a:lnTo>
                    <a:pt x="154" y="177"/>
                  </a:lnTo>
                  <a:lnTo>
                    <a:pt x="132" y="179"/>
                  </a:lnTo>
                  <a:lnTo>
                    <a:pt x="111" y="182"/>
                  </a:lnTo>
                  <a:lnTo>
                    <a:pt x="93" y="187"/>
                  </a:lnTo>
                  <a:lnTo>
                    <a:pt x="77" y="192"/>
                  </a:lnTo>
                  <a:lnTo>
                    <a:pt x="61" y="200"/>
                  </a:lnTo>
                  <a:lnTo>
                    <a:pt x="49" y="207"/>
                  </a:lnTo>
                  <a:lnTo>
                    <a:pt x="38" y="216"/>
                  </a:lnTo>
                  <a:lnTo>
                    <a:pt x="29" y="225"/>
                  </a:lnTo>
                  <a:lnTo>
                    <a:pt x="20" y="236"/>
                  </a:lnTo>
                  <a:lnTo>
                    <a:pt x="14" y="246"/>
                  </a:lnTo>
                  <a:lnTo>
                    <a:pt x="9" y="257"/>
                  </a:lnTo>
                  <a:lnTo>
                    <a:pt x="5" y="270"/>
                  </a:lnTo>
                  <a:lnTo>
                    <a:pt x="2" y="282"/>
                  </a:lnTo>
                  <a:lnTo>
                    <a:pt x="1" y="294"/>
                  </a:lnTo>
                  <a:lnTo>
                    <a:pt x="0" y="307"/>
                  </a:lnTo>
                  <a:lnTo>
                    <a:pt x="0" y="307"/>
                  </a:lnTo>
                  <a:lnTo>
                    <a:pt x="1" y="323"/>
                  </a:lnTo>
                  <a:lnTo>
                    <a:pt x="3" y="338"/>
                  </a:lnTo>
                  <a:lnTo>
                    <a:pt x="7" y="352"/>
                  </a:lnTo>
                  <a:lnTo>
                    <a:pt x="12" y="364"/>
                  </a:lnTo>
                  <a:lnTo>
                    <a:pt x="19" y="376"/>
                  </a:lnTo>
                  <a:lnTo>
                    <a:pt x="27" y="386"/>
                  </a:lnTo>
                  <a:lnTo>
                    <a:pt x="35" y="394"/>
                  </a:lnTo>
                  <a:lnTo>
                    <a:pt x="45" y="401"/>
                  </a:lnTo>
                  <a:lnTo>
                    <a:pt x="54" y="408"/>
                  </a:lnTo>
                  <a:lnTo>
                    <a:pt x="65" y="414"/>
                  </a:lnTo>
                  <a:lnTo>
                    <a:pt x="77" y="418"/>
                  </a:lnTo>
                  <a:lnTo>
                    <a:pt x="89" y="422"/>
                  </a:lnTo>
                  <a:lnTo>
                    <a:pt x="101" y="424"/>
                  </a:lnTo>
                  <a:lnTo>
                    <a:pt x="113" y="426"/>
                  </a:lnTo>
                  <a:lnTo>
                    <a:pt x="126" y="427"/>
                  </a:lnTo>
                  <a:lnTo>
                    <a:pt x="138" y="428"/>
                  </a:lnTo>
                  <a:lnTo>
                    <a:pt x="138" y="428"/>
                  </a:lnTo>
                  <a:lnTo>
                    <a:pt x="151" y="427"/>
                  </a:lnTo>
                  <a:lnTo>
                    <a:pt x="164" y="426"/>
                  </a:lnTo>
                  <a:lnTo>
                    <a:pt x="189" y="423"/>
                  </a:lnTo>
                  <a:lnTo>
                    <a:pt x="209" y="418"/>
                  </a:lnTo>
                  <a:lnTo>
                    <a:pt x="227" y="412"/>
                  </a:lnTo>
                  <a:lnTo>
                    <a:pt x="241" y="406"/>
                  </a:lnTo>
                  <a:lnTo>
                    <a:pt x="252" y="401"/>
                  </a:lnTo>
                  <a:lnTo>
                    <a:pt x="260" y="397"/>
                  </a:lnTo>
                  <a:lnTo>
                    <a:pt x="264" y="396"/>
                  </a:lnTo>
                  <a:lnTo>
                    <a:pt x="264" y="396"/>
                  </a:lnTo>
                  <a:lnTo>
                    <a:pt x="266" y="397"/>
                  </a:lnTo>
                  <a:lnTo>
                    <a:pt x="270" y="398"/>
                  </a:lnTo>
                  <a:lnTo>
                    <a:pt x="276" y="401"/>
                  </a:lnTo>
                  <a:lnTo>
                    <a:pt x="284" y="404"/>
                  </a:lnTo>
                  <a:lnTo>
                    <a:pt x="295" y="407"/>
                  </a:lnTo>
                  <a:lnTo>
                    <a:pt x="311" y="411"/>
                  </a:lnTo>
                  <a:lnTo>
                    <a:pt x="329" y="412"/>
                  </a:lnTo>
                  <a:lnTo>
                    <a:pt x="352" y="413"/>
                  </a:lnTo>
                  <a:lnTo>
                    <a:pt x="352" y="122"/>
                  </a:lnTo>
                  <a:lnTo>
                    <a:pt x="352" y="122"/>
                  </a:lnTo>
                  <a:lnTo>
                    <a:pt x="352" y="106"/>
                  </a:lnTo>
                  <a:lnTo>
                    <a:pt x="350" y="92"/>
                  </a:lnTo>
                  <a:lnTo>
                    <a:pt x="347" y="78"/>
                  </a:lnTo>
                  <a:lnTo>
                    <a:pt x="343" y="66"/>
                  </a:lnTo>
                  <a:lnTo>
                    <a:pt x="337" y="56"/>
                  </a:lnTo>
                  <a:lnTo>
                    <a:pt x="331" y="45"/>
                  </a:lnTo>
                  <a:lnTo>
                    <a:pt x="323" y="36"/>
                  </a:lnTo>
                  <a:lnTo>
                    <a:pt x="314" y="29"/>
                  </a:lnTo>
                  <a:lnTo>
                    <a:pt x="304" y="22"/>
                  </a:lnTo>
                  <a:lnTo>
                    <a:pt x="293" y="15"/>
                  </a:lnTo>
                  <a:lnTo>
                    <a:pt x="281" y="11"/>
                  </a:lnTo>
                  <a:lnTo>
                    <a:pt x="268" y="7"/>
                  </a:lnTo>
                  <a:lnTo>
                    <a:pt x="253" y="4"/>
                  </a:lnTo>
                  <a:lnTo>
                    <a:pt x="238" y="2"/>
                  </a:lnTo>
                  <a:lnTo>
                    <a:pt x="223" y="1"/>
                  </a:lnTo>
                  <a:lnTo>
                    <a:pt x="205" y="0"/>
                  </a:lnTo>
                  <a:close/>
                  <a:moveTo>
                    <a:pt x="1319" y="332"/>
                  </a:moveTo>
                  <a:lnTo>
                    <a:pt x="1319" y="332"/>
                  </a:lnTo>
                  <a:lnTo>
                    <a:pt x="1300" y="338"/>
                  </a:lnTo>
                  <a:lnTo>
                    <a:pt x="1273" y="347"/>
                  </a:lnTo>
                  <a:lnTo>
                    <a:pt x="1259" y="350"/>
                  </a:lnTo>
                  <a:lnTo>
                    <a:pt x="1243" y="353"/>
                  </a:lnTo>
                  <a:lnTo>
                    <a:pt x="1229" y="355"/>
                  </a:lnTo>
                  <a:lnTo>
                    <a:pt x="1216" y="355"/>
                  </a:lnTo>
                  <a:lnTo>
                    <a:pt x="1216" y="355"/>
                  </a:lnTo>
                  <a:lnTo>
                    <a:pt x="1202" y="355"/>
                  </a:lnTo>
                  <a:lnTo>
                    <a:pt x="1189" y="353"/>
                  </a:lnTo>
                  <a:lnTo>
                    <a:pt x="1177" y="349"/>
                  </a:lnTo>
                  <a:lnTo>
                    <a:pt x="1172" y="347"/>
                  </a:lnTo>
                  <a:lnTo>
                    <a:pt x="1168" y="344"/>
                  </a:lnTo>
                  <a:lnTo>
                    <a:pt x="1164" y="340"/>
                  </a:lnTo>
                  <a:lnTo>
                    <a:pt x="1160" y="336"/>
                  </a:lnTo>
                  <a:lnTo>
                    <a:pt x="1157" y="331"/>
                  </a:lnTo>
                  <a:lnTo>
                    <a:pt x="1154" y="326"/>
                  </a:lnTo>
                  <a:lnTo>
                    <a:pt x="1151" y="321"/>
                  </a:lnTo>
                  <a:lnTo>
                    <a:pt x="1149" y="315"/>
                  </a:lnTo>
                  <a:lnTo>
                    <a:pt x="1148" y="308"/>
                  </a:lnTo>
                  <a:lnTo>
                    <a:pt x="1148" y="300"/>
                  </a:lnTo>
                  <a:lnTo>
                    <a:pt x="1148" y="300"/>
                  </a:lnTo>
                  <a:lnTo>
                    <a:pt x="1149" y="288"/>
                  </a:lnTo>
                  <a:lnTo>
                    <a:pt x="1152" y="277"/>
                  </a:lnTo>
                  <a:lnTo>
                    <a:pt x="1155" y="272"/>
                  </a:lnTo>
                  <a:lnTo>
                    <a:pt x="1158" y="266"/>
                  </a:lnTo>
                  <a:lnTo>
                    <a:pt x="1161" y="262"/>
                  </a:lnTo>
                  <a:lnTo>
                    <a:pt x="1165" y="258"/>
                  </a:lnTo>
                  <a:lnTo>
                    <a:pt x="1170" y="255"/>
                  </a:lnTo>
                  <a:lnTo>
                    <a:pt x="1175" y="252"/>
                  </a:lnTo>
                  <a:lnTo>
                    <a:pt x="1181" y="249"/>
                  </a:lnTo>
                  <a:lnTo>
                    <a:pt x="1187" y="247"/>
                  </a:lnTo>
                  <a:lnTo>
                    <a:pt x="1203" y="244"/>
                  </a:lnTo>
                  <a:lnTo>
                    <a:pt x="1221" y="242"/>
                  </a:lnTo>
                  <a:lnTo>
                    <a:pt x="1319" y="239"/>
                  </a:lnTo>
                  <a:lnTo>
                    <a:pt x="1319" y="332"/>
                  </a:lnTo>
                  <a:close/>
                  <a:moveTo>
                    <a:pt x="1264" y="0"/>
                  </a:moveTo>
                  <a:lnTo>
                    <a:pt x="1264" y="0"/>
                  </a:lnTo>
                  <a:lnTo>
                    <a:pt x="1233" y="1"/>
                  </a:lnTo>
                  <a:lnTo>
                    <a:pt x="1206" y="4"/>
                  </a:lnTo>
                  <a:lnTo>
                    <a:pt x="1179" y="7"/>
                  </a:lnTo>
                  <a:lnTo>
                    <a:pt x="1156" y="12"/>
                  </a:lnTo>
                  <a:lnTo>
                    <a:pt x="1135" y="17"/>
                  </a:lnTo>
                  <a:lnTo>
                    <a:pt x="1117" y="23"/>
                  </a:lnTo>
                  <a:lnTo>
                    <a:pt x="1102" y="28"/>
                  </a:lnTo>
                  <a:lnTo>
                    <a:pt x="1091" y="33"/>
                  </a:lnTo>
                  <a:lnTo>
                    <a:pt x="1111" y="102"/>
                  </a:lnTo>
                  <a:lnTo>
                    <a:pt x="1111" y="102"/>
                  </a:lnTo>
                  <a:lnTo>
                    <a:pt x="1122" y="98"/>
                  </a:lnTo>
                  <a:lnTo>
                    <a:pt x="1150" y="91"/>
                  </a:lnTo>
                  <a:lnTo>
                    <a:pt x="1169" y="86"/>
                  </a:lnTo>
                  <a:lnTo>
                    <a:pt x="1190" y="82"/>
                  </a:lnTo>
                  <a:lnTo>
                    <a:pt x="1213" y="80"/>
                  </a:lnTo>
                  <a:lnTo>
                    <a:pt x="1236" y="79"/>
                  </a:lnTo>
                  <a:lnTo>
                    <a:pt x="1236" y="79"/>
                  </a:lnTo>
                  <a:lnTo>
                    <a:pt x="1256" y="80"/>
                  </a:lnTo>
                  <a:lnTo>
                    <a:pt x="1272" y="82"/>
                  </a:lnTo>
                  <a:lnTo>
                    <a:pt x="1279" y="84"/>
                  </a:lnTo>
                  <a:lnTo>
                    <a:pt x="1285" y="86"/>
                  </a:lnTo>
                  <a:lnTo>
                    <a:pt x="1291" y="90"/>
                  </a:lnTo>
                  <a:lnTo>
                    <a:pt x="1298" y="94"/>
                  </a:lnTo>
                  <a:lnTo>
                    <a:pt x="1302" y="98"/>
                  </a:lnTo>
                  <a:lnTo>
                    <a:pt x="1306" y="102"/>
                  </a:lnTo>
                  <a:lnTo>
                    <a:pt x="1310" y="108"/>
                  </a:lnTo>
                  <a:lnTo>
                    <a:pt x="1313" y="114"/>
                  </a:lnTo>
                  <a:lnTo>
                    <a:pt x="1315" y="120"/>
                  </a:lnTo>
                  <a:lnTo>
                    <a:pt x="1316" y="129"/>
                  </a:lnTo>
                  <a:lnTo>
                    <a:pt x="1317" y="137"/>
                  </a:lnTo>
                  <a:lnTo>
                    <a:pt x="1318" y="146"/>
                  </a:lnTo>
                  <a:lnTo>
                    <a:pt x="1318" y="176"/>
                  </a:lnTo>
                  <a:lnTo>
                    <a:pt x="1236" y="176"/>
                  </a:lnTo>
                  <a:lnTo>
                    <a:pt x="1236" y="176"/>
                  </a:lnTo>
                  <a:lnTo>
                    <a:pt x="1212" y="177"/>
                  </a:lnTo>
                  <a:lnTo>
                    <a:pt x="1189" y="179"/>
                  </a:lnTo>
                  <a:lnTo>
                    <a:pt x="1169" y="182"/>
                  </a:lnTo>
                  <a:lnTo>
                    <a:pt x="1150" y="187"/>
                  </a:lnTo>
                  <a:lnTo>
                    <a:pt x="1134" y="192"/>
                  </a:lnTo>
                  <a:lnTo>
                    <a:pt x="1120" y="200"/>
                  </a:lnTo>
                  <a:lnTo>
                    <a:pt x="1108" y="207"/>
                  </a:lnTo>
                  <a:lnTo>
                    <a:pt x="1096" y="216"/>
                  </a:lnTo>
                  <a:lnTo>
                    <a:pt x="1086" y="225"/>
                  </a:lnTo>
                  <a:lnTo>
                    <a:pt x="1079" y="236"/>
                  </a:lnTo>
                  <a:lnTo>
                    <a:pt x="1072" y="246"/>
                  </a:lnTo>
                  <a:lnTo>
                    <a:pt x="1067" y="257"/>
                  </a:lnTo>
                  <a:lnTo>
                    <a:pt x="1064" y="270"/>
                  </a:lnTo>
                  <a:lnTo>
                    <a:pt x="1061" y="282"/>
                  </a:lnTo>
                  <a:lnTo>
                    <a:pt x="1058" y="294"/>
                  </a:lnTo>
                  <a:lnTo>
                    <a:pt x="1058" y="307"/>
                  </a:lnTo>
                  <a:lnTo>
                    <a:pt x="1058" y="307"/>
                  </a:lnTo>
                  <a:lnTo>
                    <a:pt x="1060" y="323"/>
                  </a:lnTo>
                  <a:lnTo>
                    <a:pt x="1062" y="338"/>
                  </a:lnTo>
                  <a:lnTo>
                    <a:pt x="1066" y="352"/>
                  </a:lnTo>
                  <a:lnTo>
                    <a:pt x="1071" y="364"/>
                  </a:lnTo>
                  <a:lnTo>
                    <a:pt x="1077" y="376"/>
                  </a:lnTo>
                  <a:lnTo>
                    <a:pt x="1085" y="386"/>
                  </a:lnTo>
                  <a:lnTo>
                    <a:pt x="1093" y="394"/>
                  </a:lnTo>
                  <a:lnTo>
                    <a:pt x="1102" y="401"/>
                  </a:lnTo>
                  <a:lnTo>
                    <a:pt x="1113" y="408"/>
                  </a:lnTo>
                  <a:lnTo>
                    <a:pt x="1124" y="414"/>
                  </a:lnTo>
                  <a:lnTo>
                    <a:pt x="1135" y="418"/>
                  </a:lnTo>
                  <a:lnTo>
                    <a:pt x="1146" y="422"/>
                  </a:lnTo>
                  <a:lnTo>
                    <a:pt x="1159" y="424"/>
                  </a:lnTo>
                  <a:lnTo>
                    <a:pt x="1171" y="426"/>
                  </a:lnTo>
                  <a:lnTo>
                    <a:pt x="1183" y="427"/>
                  </a:lnTo>
                  <a:lnTo>
                    <a:pt x="1195" y="428"/>
                  </a:lnTo>
                  <a:lnTo>
                    <a:pt x="1195" y="428"/>
                  </a:lnTo>
                  <a:lnTo>
                    <a:pt x="1210" y="427"/>
                  </a:lnTo>
                  <a:lnTo>
                    <a:pt x="1223" y="426"/>
                  </a:lnTo>
                  <a:lnTo>
                    <a:pt x="1246" y="423"/>
                  </a:lnTo>
                  <a:lnTo>
                    <a:pt x="1268" y="418"/>
                  </a:lnTo>
                  <a:lnTo>
                    <a:pt x="1285" y="412"/>
                  </a:lnTo>
                  <a:lnTo>
                    <a:pt x="1300" y="406"/>
                  </a:lnTo>
                  <a:lnTo>
                    <a:pt x="1311" y="401"/>
                  </a:lnTo>
                  <a:lnTo>
                    <a:pt x="1318" y="397"/>
                  </a:lnTo>
                  <a:lnTo>
                    <a:pt x="1322" y="396"/>
                  </a:lnTo>
                  <a:lnTo>
                    <a:pt x="1322" y="396"/>
                  </a:lnTo>
                  <a:lnTo>
                    <a:pt x="1324" y="397"/>
                  </a:lnTo>
                  <a:lnTo>
                    <a:pt x="1327" y="398"/>
                  </a:lnTo>
                  <a:lnTo>
                    <a:pt x="1333" y="401"/>
                  </a:lnTo>
                  <a:lnTo>
                    <a:pt x="1341" y="404"/>
                  </a:lnTo>
                  <a:lnTo>
                    <a:pt x="1354" y="407"/>
                  </a:lnTo>
                  <a:lnTo>
                    <a:pt x="1368" y="411"/>
                  </a:lnTo>
                  <a:lnTo>
                    <a:pt x="1387" y="412"/>
                  </a:lnTo>
                  <a:lnTo>
                    <a:pt x="1411" y="413"/>
                  </a:lnTo>
                  <a:lnTo>
                    <a:pt x="1411" y="122"/>
                  </a:lnTo>
                  <a:lnTo>
                    <a:pt x="1411" y="122"/>
                  </a:lnTo>
                  <a:lnTo>
                    <a:pt x="1411" y="106"/>
                  </a:lnTo>
                  <a:lnTo>
                    <a:pt x="1409" y="92"/>
                  </a:lnTo>
                  <a:lnTo>
                    <a:pt x="1406" y="78"/>
                  </a:lnTo>
                  <a:lnTo>
                    <a:pt x="1401" y="66"/>
                  </a:lnTo>
                  <a:lnTo>
                    <a:pt x="1396" y="56"/>
                  </a:lnTo>
                  <a:lnTo>
                    <a:pt x="1388" y="45"/>
                  </a:lnTo>
                  <a:lnTo>
                    <a:pt x="1381" y="36"/>
                  </a:lnTo>
                  <a:lnTo>
                    <a:pt x="1372" y="29"/>
                  </a:lnTo>
                  <a:lnTo>
                    <a:pt x="1362" y="22"/>
                  </a:lnTo>
                  <a:lnTo>
                    <a:pt x="1351" y="15"/>
                  </a:lnTo>
                  <a:lnTo>
                    <a:pt x="1339" y="11"/>
                  </a:lnTo>
                  <a:lnTo>
                    <a:pt x="1326" y="7"/>
                  </a:lnTo>
                  <a:lnTo>
                    <a:pt x="1312" y="4"/>
                  </a:lnTo>
                  <a:lnTo>
                    <a:pt x="1297" y="2"/>
                  </a:lnTo>
                  <a:lnTo>
                    <a:pt x="1280" y="1"/>
                  </a:lnTo>
                  <a:lnTo>
                    <a:pt x="1264" y="0"/>
                  </a:lnTo>
                  <a:close/>
                  <a:moveTo>
                    <a:pt x="2735" y="317"/>
                  </a:moveTo>
                  <a:lnTo>
                    <a:pt x="2735" y="317"/>
                  </a:lnTo>
                  <a:lnTo>
                    <a:pt x="2714" y="326"/>
                  </a:lnTo>
                  <a:lnTo>
                    <a:pt x="2700" y="331"/>
                  </a:lnTo>
                  <a:lnTo>
                    <a:pt x="2686" y="335"/>
                  </a:lnTo>
                  <a:lnTo>
                    <a:pt x="2671" y="340"/>
                  </a:lnTo>
                  <a:lnTo>
                    <a:pt x="2654" y="343"/>
                  </a:lnTo>
                  <a:lnTo>
                    <a:pt x="2638" y="345"/>
                  </a:lnTo>
                  <a:lnTo>
                    <a:pt x="2621" y="346"/>
                  </a:lnTo>
                  <a:lnTo>
                    <a:pt x="2621" y="346"/>
                  </a:lnTo>
                  <a:lnTo>
                    <a:pt x="2609" y="346"/>
                  </a:lnTo>
                  <a:lnTo>
                    <a:pt x="2599" y="345"/>
                  </a:lnTo>
                  <a:lnTo>
                    <a:pt x="2590" y="343"/>
                  </a:lnTo>
                  <a:lnTo>
                    <a:pt x="2583" y="341"/>
                  </a:lnTo>
                  <a:lnTo>
                    <a:pt x="2576" y="337"/>
                  </a:lnTo>
                  <a:lnTo>
                    <a:pt x="2570" y="333"/>
                  </a:lnTo>
                  <a:lnTo>
                    <a:pt x="2564" y="328"/>
                  </a:lnTo>
                  <a:lnTo>
                    <a:pt x="2560" y="323"/>
                  </a:lnTo>
                  <a:lnTo>
                    <a:pt x="2556" y="317"/>
                  </a:lnTo>
                  <a:lnTo>
                    <a:pt x="2553" y="311"/>
                  </a:lnTo>
                  <a:lnTo>
                    <a:pt x="2551" y="302"/>
                  </a:lnTo>
                  <a:lnTo>
                    <a:pt x="2549" y="294"/>
                  </a:lnTo>
                  <a:lnTo>
                    <a:pt x="2547" y="275"/>
                  </a:lnTo>
                  <a:lnTo>
                    <a:pt x="2547" y="252"/>
                  </a:lnTo>
                  <a:lnTo>
                    <a:pt x="2547" y="4"/>
                  </a:lnTo>
                  <a:lnTo>
                    <a:pt x="2533" y="4"/>
                  </a:lnTo>
                  <a:lnTo>
                    <a:pt x="2533" y="4"/>
                  </a:lnTo>
                  <a:lnTo>
                    <a:pt x="2513" y="4"/>
                  </a:lnTo>
                  <a:lnTo>
                    <a:pt x="2490" y="6"/>
                  </a:lnTo>
                  <a:lnTo>
                    <a:pt x="2467" y="8"/>
                  </a:lnTo>
                  <a:lnTo>
                    <a:pt x="2454" y="10"/>
                  </a:lnTo>
                  <a:lnTo>
                    <a:pt x="2454" y="263"/>
                  </a:lnTo>
                  <a:lnTo>
                    <a:pt x="2454" y="263"/>
                  </a:lnTo>
                  <a:lnTo>
                    <a:pt x="2454" y="284"/>
                  </a:lnTo>
                  <a:lnTo>
                    <a:pt x="2455" y="302"/>
                  </a:lnTo>
                  <a:lnTo>
                    <a:pt x="2457" y="320"/>
                  </a:lnTo>
                  <a:lnTo>
                    <a:pt x="2459" y="336"/>
                  </a:lnTo>
                  <a:lnTo>
                    <a:pt x="2463" y="351"/>
                  </a:lnTo>
                  <a:lnTo>
                    <a:pt x="2468" y="364"/>
                  </a:lnTo>
                  <a:lnTo>
                    <a:pt x="2475" y="377"/>
                  </a:lnTo>
                  <a:lnTo>
                    <a:pt x="2482" y="387"/>
                  </a:lnTo>
                  <a:lnTo>
                    <a:pt x="2490" y="397"/>
                  </a:lnTo>
                  <a:lnTo>
                    <a:pt x="2500" y="405"/>
                  </a:lnTo>
                  <a:lnTo>
                    <a:pt x="2512" y="412"/>
                  </a:lnTo>
                  <a:lnTo>
                    <a:pt x="2525" y="418"/>
                  </a:lnTo>
                  <a:lnTo>
                    <a:pt x="2540" y="422"/>
                  </a:lnTo>
                  <a:lnTo>
                    <a:pt x="2556" y="425"/>
                  </a:lnTo>
                  <a:lnTo>
                    <a:pt x="2575" y="427"/>
                  </a:lnTo>
                  <a:lnTo>
                    <a:pt x="2595" y="428"/>
                  </a:lnTo>
                  <a:lnTo>
                    <a:pt x="2595" y="428"/>
                  </a:lnTo>
                  <a:lnTo>
                    <a:pt x="2611" y="427"/>
                  </a:lnTo>
                  <a:lnTo>
                    <a:pt x="2626" y="426"/>
                  </a:lnTo>
                  <a:lnTo>
                    <a:pt x="2640" y="425"/>
                  </a:lnTo>
                  <a:lnTo>
                    <a:pt x="2653" y="422"/>
                  </a:lnTo>
                  <a:lnTo>
                    <a:pt x="2677" y="417"/>
                  </a:lnTo>
                  <a:lnTo>
                    <a:pt x="2697" y="411"/>
                  </a:lnTo>
                  <a:lnTo>
                    <a:pt x="2714" y="404"/>
                  </a:lnTo>
                  <a:lnTo>
                    <a:pt x="2725" y="399"/>
                  </a:lnTo>
                  <a:lnTo>
                    <a:pt x="2737" y="394"/>
                  </a:lnTo>
                  <a:lnTo>
                    <a:pt x="2737" y="394"/>
                  </a:lnTo>
                  <a:lnTo>
                    <a:pt x="2743" y="397"/>
                  </a:lnTo>
                  <a:lnTo>
                    <a:pt x="2750" y="400"/>
                  </a:lnTo>
                  <a:lnTo>
                    <a:pt x="2761" y="403"/>
                  </a:lnTo>
                  <a:lnTo>
                    <a:pt x="2773" y="406"/>
                  </a:lnTo>
                  <a:lnTo>
                    <a:pt x="2788" y="409"/>
                  </a:lnTo>
                  <a:lnTo>
                    <a:pt x="2807" y="412"/>
                  </a:lnTo>
                  <a:lnTo>
                    <a:pt x="2828" y="413"/>
                  </a:lnTo>
                  <a:lnTo>
                    <a:pt x="2828" y="10"/>
                  </a:lnTo>
                  <a:lnTo>
                    <a:pt x="2828" y="10"/>
                  </a:lnTo>
                  <a:lnTo>
                    <a:pt x="2796" y="6"/>
                  </a:lnTo>
                  <a:lnTo>
                    <a:pt x="2774" y="5"/>
                  </a:lnTo>
                  <a:lnTo>
                    <a:pt x="2753" y="4"/>
                  </a:lnTo>
                  <a:lnTo>
                    <a:pt x="2735" y="4"/>
                  </a:lnTo>
                  <a:lnTo>
                    <a:pt x="2735" y="317"/>
                  </a:lnTo>
                  <a:close/>
                  <a:moveTo>
                    <a:pt x="2937" y="413"/>
                  </a:moveTo>
                  <a:lnTo>
                    <a:pt x="2937" y="413"/>
                  </a:lnTo>
                  <a:lnTo>
                    <a:pt x="2948" y="415"/>
                  </a:lnTo>
                  <a:lnTo>
                    <a:pt x="2976" y="420"/>
                  </a:lnTo>
                  <a:lnTo>
                    <a:pt x="2997" y="423"/>
                  </a:lnTo>
                  <a:lnTo>
                    <a:pt x="3020" y="425"/>
                  </a:lnTo>
                  <a:lnTo>
                    <a:pt x="3047" y="427"/>
                  </a:lnTo>
                  <a:lnTo>
                    <a:pt x="3075" y="428"/>
                  </a:lnTo>
                  <a:lnTo>
                    <a:pt x="3075" y="428"/>
                  </a:lnTo>
                  <a:lnTo>
                    <a:pt x="3091" y="427"/>
                  </a:lnTo>
                  <a:lnTo>
                    <a:pt x="3105" y="426"/>
                  </a:lnTo>
                  <a:lnTo>
                    <a:pt x="3120" y="425"/>
                  </a:lnTo>
                  <a:lnTo>
                    <a:pt x="3135" y="422"/>
                  </a:lnTo>
                  <a:lnTo>
                    <a:pt x="3150" y="419"/>
                  </a:lnTo>
                  <a:lnTo>
                    <a:pt x="3164" y="414"/>
                  </a:lnTo>
                  <a:lnTo>
                    <a:pt x="3178" y="408"/>
                  </a:lnTo>
                  <a:lnTo>
                    <a:pt x="3191" y="402"/>
                  </a:lnTo>
                  <a:lnTo>
                    <a:pt x="3202" y="394"/>
                  </a:lnTo>
                  <a:lnTo>
                    <a:pt x="3213" y="385"/>
                  </a:lnTo>
                  <a:lnTo>
                    <a:pt x="3223" y="375"/>
                  </a:lnTo>
                  <a:lnTo>
                    <a:pt x="3232" y="363"/>
                  </a:lnTo>
                  <a:lnTo>
                    <a:pt x="3239" y="350"/>
                  </a:lnTo>
                  <a:lnTo>
                    <a:pt x="3244" y="334"/>
                  </a:lnTo>
                  <a:lnTo>
                    <a:pt x="3247" y="318"/>
                  </a:lnTo>
                  <a:lnTo>
                    <a:pt x="3248" y="300"/>
                  </a:lnTo>
                  <a:lnTo>
                    <a:pt x="3248" y="300"/>
                  </a:lnTo>
                  <a:lnTo>
                    <a:pt x="3247" y="288"/>
                  </a:lnTo>
                  <a:lnTo>
                    <a:pt x="3246" y="277"/>
                  </a:lnTo>
                  <a:lnTo>
                    <a:pt x="3243" y="266"/>
                  </a:lnTo>
                  <a:lnTo>
                    <a:pt x="3239" y="256"/>
                  </a:lnTo>
                  <a:lnTo>
                    <a:pt x="3234" y="248"/>
                  </a:lnTo>
                  <a:lnTo>
                    <a:pt x="3228" y="239"/>
                  </a:lnTo>
                  <a:lnTo>
                    <a:pt x="3220" y="231"/>
                  </a:lnTo>
                  <a:lnTo>
                    <a:pt x="3213" y="224"/>
                  </a:lnTo>
                  <a:lnTo>
                    <a:pt x="3204" y="217"/>
                  </a:lnTo>
                  <a:lnTo>
                    <a:pt x="3194" y="211"/>
                  </a:lnTo>
                  <a:lnTo>
                    <a:pt x="3184" y="204"/>
                  </a:lnTo>
                  <a:lnTo>
                    <a:pt x="3171" y="199"/>
                  </a:lnTo>
                  <a:lnTo>
                    <a:pt x="3146" y="187"/>
                  </a:lnTo>
                  <a:lnTo>
                    <a:pt x="3117" y="176"/>
                  </a:lnTo>
                  <a:lnTo>
                    <a:pt x="3117" y="176"/>
                  </a:lnTo>
                  <a:lnTo>
                    <a:pt x="3086" y="164"/>
                  </a:lnTo>
                  <a:lnTo>
                    <a:pt x="3072" y="157"/>
                  </a:lnTo>
                  <a:lnTo>
                    <a:pt x="3060" y="151"/>
                  </a:lnTo>
                  <a:lnTo>
                    <a:pt x="3050" y="144"/>
                  </a:lnTo>
                  <a:lnTo>
                    <a:pt x="3046" y="140"/>
                  </a:lnTo>
                  <a:lnTo>
                    <a:pt x="3043" y="136"/>
                  </a:lnTo>
                  <a:lnTo>
                    <a:pt x="3040" y="132"/>
                  </a:lnTo>
                  <a:lnTo>
                    <a:pt x="3038" y="127"/>
                  </a:lnTo>
                  <a:lnTo>
                    <a:pt x="3037" y="121"/>
                  </a:lnTo>
                  <a:lnTo>
                    <a:pt x="3037" y="116"/>
                  </a:lnTo>
                  <a:lnTo>
                    <a:pt x="3037" y="116"/>
                  </a:lnTo>
                  <a:lnTo>
                    <a:pt x="3037" y="110"/>
                  </a:lnTo>
                  <a:lnTo>
                    <a:pt x="3039" y="104"/>
                  </a:lnTo>
                  <a:lnTo>
                    <a:pt x="3043" y="97"/>
                  </a:lnTo>
                  <a:lnTo>
                    <a:pt x="3049" y="90"/>
                  </a:lnTo>
                  <a:lnTo>
                    <a:pt x="3053" y="86"/>
                  </a:lnTo>
                  <a:lnTo>
                    <a:pt x="3057" y="83"/>
                  </a:lnTo>
                  <a:lnTo>
                    <a:pt x="3063" y="81"/>
                  </a:lnTo>
                  <a:lnTo>
                    <a:pt x="3069" y="78"/>
                  </a:lnTo>
                  <a:lnTo>
                    <a:pt x="3076" y="76"/>
                  </a:lnTo>
                  <a:lnTo>
                    <a:pt x="3084" y="75"/>
                  </a:lnTo>
                  <a:lnTo>
                    <a:pt x="3093" y="74"/>
                  </a:lnTo>
                  <a:lnTo>
                    <a:pt x="3103" y="74"/>
                  </a:lnTo>
                  <a:lnTo>
                    <a:pt x="3103" y="74"/>
                  </a:lnTo>
                  <a:lnTo>
                    <a:pt x="3122" y="75"/>
                  </a:lnTo>
                  <a:lnTo>
                    <a:pt x="3142" y="77"/>
                  </a:lnTo>
                  <a:lnTo>
                    <a:pt x="3159" y="81"/>
                  </a:lnTo>
                  <a:lnTo>
                    <a:pt x="3175" y="85"/>
                  </a:lnTo>
                  <a:lnTo>
                    <a:pt x="3199" y="94"/>
                  </a:lnTo>
                  <a:lnTo>
                    <a:pt x="3208" y="98"/>
                  </a:lnTo>
                  <a:lnTo>
                    <a:pt x="3232" y="30"/>
                  </a:lnTo>
                  <a:lnTo>
                    <a:pt x="3232" y="30"/>
                  </a:lnTo>
                  <a:lnTo>
                    <a:pt x="3213" y="22"/>
                  </a:lnTo>
                  <a:lnTo>
                    <a:pt x="3200" y="16"/>
                  </a:lnTo>
                  <a:lnTo>
                    <a:pt x="3184" y="12"/>
                  </a:lnTo>
                  <a:lnTo>
                    <a:pt x="3165" y="7"/>
                  </a:lnTo>
                  <a:lnTo>
                    <a:pt x="3144" y="4"/>
                  </a:lnTo>
                  <a:lnTo>
                    <a:pt x="3120" y="1"/>
                  </a:lnTo>
                  <a:lnTo>
                    <a:pt x="3095" y="0"/>
                  </a:lnTo>
                  <a:lnTo>
                    <a:pt x="3095" y="0"/>
                  </a:lnTo>
                  <a:lnTo>
                    <a:pt x="3080" y="1"/>
                  </a:lnTo>
                  <a:lnTo>
                    <a:pt x="3066" y="2"/>
                  </a:lnTo>
                  <a:lnTo>
                    <a:pt x="3052" y="4"/>
                  </a:lnTo>
                  <a:lnTo>
                    <a:pt x="3039" y="8"/>
                  </a:lnTo>
                  <a:lnTo>
                    <a:pt x="3025" y="12"/>
                  </a:lnTo>
                  <a:lnTo>
                    <a:pt x="3013" y="17"/>
                  </a:lnTo>
                  <a:lnTo>
                    <a:pt x="3001" y="24"/>
                  </a:lnTo>
                  <a:lnTo>
                    <a:pt x="2990" y="31"/>
                  </a:lnTo>
                  <a:lnTo>
                    <a:pt x="2979" y="39"/>
                  </a:lnTo>
                  <a:lnTo>
                    <a:pt x="2970" y="47"/>
                  </a:lnTo>
                  <a:lnTo>
                    <a:pt x="2962" y="58"/>
                  </a:lnTo>
                  <a:lnTo>
                    <a:pt x="2956" y="69"/>
                  </a:lnTo>
                  <a:lnTo>
                    <a:pt x="2950" y="80"/>
                  </a:lnTo>
                  <a:lnTo>
                    <a:pt x="2946" y="94"/>
                  </a:lnTo>
                  <a:lnTo>
                    <a:pt x="2944" y="107"/>
                  </a:lnTo>
                  <a:lnTo>
                    <a:pt x="2943" y="122"/>
                  </a:lnTo>
                  <a:lnTo>
                    <a:pt x="2943" y="122"/>
                  </a:lnTo>
                  <a:lnTo>
                    <a:pt x="2944" y="137"/>
                  </a:lnTo>
                  <a:lnTo>
                    <a:pt x="2946" y="150"/>
                  </a:lnTo>
                  <a:lnTo>
                    <a:pt x="2950" y="164"/>
                  </a:lnTo>
                  <a:lnTo>
                    <a:pt x="2956" y="175"/>
                  </a:lnTo>
                  <a:lnTo>
                    <a:pt x="2962" y="185"/>
                  </a:lnTo>
                  <a:lnTo>
                    <a:pt x="2970" y="194"/>
                  </a:lnTo>
                  <a:lnTo>
                    <a:pt x="2979" y="203"/>
                  </a:lnTo>
                  <a:lnTo>
                    <a:pt x="2988" y="210"/>
                  </a:lnTo>
                  <a:lnTo>
                    <a:pt x="2999" y="217"/>
                  </a:lnTo>
                  <a:lnTo>
                    <a:pt x="3010" y="223"/>
                  </a:lnTo>
                  <a:lnTo>
                    <a:pt x="3021" y="229"/>
                  </a:lnTo>
                  <a:lnTo>
                    <a:pt x="3032" y="235"/>
                  </a:lnTo>
                  <a:lnTo>
                    <a:pt x="3056" y="243"/>
                  </a:lnTo>
                  <a:lnTo>
                    <a:pt x="3079" y="251"/>
                  </a:lnTo>
                  <a:lnTo>
                    <a:pt x="3079" y="251"/>
                  </a:lnTo>
                  <a:lnTo>
                    <a:pt x="3108" y="261"/>
                  </a:lnTo>
                  <a:lnTo>
                    <a:pt x="3121" y="266"/>
                  </a:lnTo>
                  <a:lnTo>
                    <a:pt x="3133" y="273"/>
                  </a:lnTo>
                  <a:lnTo>
                    <a:pt x="3142" y="280"/>
                  </a:lnTo>
                  <a:lnTo>
                    <a:pt x="3148" y="287"/>
                  </a:lnTo>
                  <a:lnTo>
                    <a:pt x="3151" y="291"/>
                  </a:lnTo>
                  <a:lnTo>
                    <a:pt x="3153" y="296"/>
                  </a:lnTo>
                  <a:lnTo>
                    <a:pt x="3154" y="300"/>
                  </a:lnTo>
                  <a:lnTo>
                    <a:pt x="3154" y="306"/>
                  </a:lnTo>
                  <a:lnTo>
                    <a:pt x="3154" y="306"/>
                  </a:lnTo>
                  <a:lnTo>
                    <a:pt x="3154" y="315"/>
                  </a:lnTo>
                  <a:lnTo>
                    <a:pt x="3151" y="324"/>
                  </a:lnTo>
                  <a:lnTo>
                    <a:pt x="3149" y="328"/>
                  </a:lnTo>
                  <a:lnTo>
                    <a:pt x="3146" y="332"/>
                  </a:lnTo>
                  <a:lnTo>
                    <a:pt x="3143" y="335"/>
                  </a:lnTo>
                  <a:lnTo>
                    <a:pt x="3139" y="340"/>
                  </a:lnTo>
                  <a:lnTo>
                    <a:pt x="3134" y="343"/>
                  </a:lnTo>
                  <a:lnTo>
                    <a:pt x="3127" y="346"/>
                  </a:lnTo>
                  <a:lnTo>
                    <a:pt x="3121" y="348"/>
                  </a:lnTo>
                  <a:lnTo>
                    <a:pt x="3113" y="350"/>
                  </a:lnTo>
                  <a:lnTo>
                    <a:pt x="3104" y="352"/>
                  </a:lnTo>
                  <a:lnTo>
                    <a:pt x="3095" y="353"/>
                  </a:lnTo>
                  <a:lnTo>
                    <a:pt x="3071" y="354"/>
                  </a:lnTo>
                  <a:lnTo>
                    <a:pt x="3071" y="354"/>
                  </a:lnTo>
                  <a:lnTo>
                    <a:pt x="3050" y="354"/>
                  </a:lnTo>
                  <a:lnTo>
                    <a:pt x="3029" y="352"/>
                  </a:lnTo>
                  <a:lnTo>
                    <a:pt x="2992" y="348"/>
                  </a:lnTo>
                  <a:lnTo>
                    <a:pt x="2965" y="344"/>
                  </a:lnTo>
                  <a:lnTo>
                    <a:pt x="2955" y="342"/>
                  </a:lnTo>
                  <a:lnTo>
                    <a:pt x="2937" y="413"/>
                  </a:lnTo>
                  <a:close/>
                  <a:moveTo>
                    <a:pt x="1639" y="80"/>
                  </a:moveTo>
                  <a:lnTo>
                    <a:pt x="1639" y="80"/>
                  </a:lnTo>
                  <a:lnTo>
                    <a:pt x="1653" y="77"/>
                  </a:lnTo>
                  <a:lnTo>
                    <a:pt x="1670" y="75"/>
                  </a:lnTo>
                  <a:lnTo>
                    <a:pt x="1691" y="73"/>
                  </a:lnTo>
                  <a:lnTo>
                    <a:pt x="1712" y="73"/>
                  </a:lnTo>
                  <a:lnTo>
                    <a:pt x="1712" y="73"/>
                  </a:lnTo>
                  <a:lnTo>
                    <a:pt x="1726" y="73"/>
                  </a:lnTo>
                  <a:lnTo>
                    <a:pt x="1737" y="74"/>
                  </a:lnTo>
                  <a:lnTo>
                    <a:pt x="1749" y="77"/>
                  </a:lnTo>
                  <a:lnTo>
                    <a:pt x="1760" y="80"/>
                  </a:lnTo>
                  <a:lnTo>
                    <a:pt x="1771" y="84"/>
                  </a:lnTo>
                  <a:lnTo>
                    <a:pt x="1780" y="90"/>
                  </a:lnTo>
                  <a:lnTo>
                    <a:pt x="1790" y="97"/>
                  </a:lnTo>
                  <a:lnTo>
                    <a:pt x="1798" y="104"/>
                  </a:lnTo>
                  <a:lnTo>
                    <a:pt x="1805" y="113"/>
                  </a:lnTo>
                  <a:lnTo>
                    <a:pt x="1813" y="122"/>
                  </a:lnTo>
                  <a:lnTo>
                    <a:pt x="1819" y="134"/>
                  </a:lnTo>
                  <a:lnTo>
                    <a:pt x="1824" y="147"/>
                  </a:lnTo>
                  <a:lnTo>
                    <a:pt x="1828" y="161"/>
                  </a:lnTo>
                  <a:lnTo>
                    <a:pt x="1831" y="176"/>
                  </a:lnTo>
                  <a:lnTo>
                    <a:pt x="1832" y="192"/>
                  </a:lnTo>
                  <a:lnTo>
                    <a:pt x="1833" y="211"/>
                  </a:lnTo>
                  <a:lnTo>
                    <a:pt x="1833" y="211"/>
                  </a:lnTo>
                  <a:lnTo>
                    <a:pt x="1833" y="228"/>
                  </a:lnTo>
                  <a:lnTo>
                    <a:pt x="1832" y="245"/>
                  </a:lnTo>
                  <a:lnTo>
                    <a:pt x="1830" y="260"/>
                  </a:lnTo>
                  <a:lnTo>
                    <a:pt x="1827" y="275"/>
                  </a:lnTo>
                  <a:lnTo>
                    <a:pt x="1824" y="288"/>
                  </a:lnTo>
                  <a:lnTo>
                    <a:pt x="1820" y="299"/>
                  </a:lnTo>
                  <a:lnTo>
                    <a:pt x="1814" y="311"/>
                  </a:lnTo>
                  <a:lnTo>
                    <a:pt x="1807" y="320"/>
                  </a:lnTo>
                  <a:lnTo>
                    <a:pt x="1799" y="328"/>
                  </a:lnTo>
                  <a:lnTo>
                    <a:pt x="1790" y="335"/>
                  </a:lnTo>
                  <a:lnTo>
                    <a:pt x="1780" y="342"/>
                  </a:lnTo>
                  <a:lnTo>
                    <a:pt x="1768" y="347"/>
                  </a:lnTo>
                  <a:lnTo>
                    <a:pt x="1754" y="350"/>
                  </a:lnTo>
                  <a:lnTo>
                    <a:pt x="1739" y="353"/>
                  </a:lnTo>
                  <a:lnTo>
                    <a:pt x="1723" y="355"/>
                  </a:lnTo>
                  <a:lnTo>
                    <a:pt x="1704" y="355"/>
                  </a:lnTo>
                  <a:lnTo>
                    <a:pt x="1704" y="355"/>
                  </a:lnTo>
                  <a:lnTo>
                    <a:pt x="1681" y="354"/>
                  </a:lnTo>
                  <a:lnTo>
                    <a:pt x="1659" y="353"/>
                  </a:lnTo>
                  <a:lnTo>
                    <a:pt x="1639" y="351"/>
                  </a:lnTo>
                  <a:lnTo>
                    <a:pt x="1639" y="80"/>
                  </a:lnTo>
                  <a:close/>
                  <a:moveTo>
                    <a:pt x="1717" y="0"/>
                  </a:moveTo>
                  <a:lnTo>
                    <a:pt x="1717" y="0"/>
                  </a:lnTo>
                  <a:lnTo>
                    <a:pt x="1696" y="1"/>
                  </a:lnTo>
                  <a:lnTo>
                    <a:pt x="1675" y="2"/>
                  </a:lnTo>
                  <a:lnTo>
                    <a:pt x="1652" y="4"/>
                  </a:lnTo>
                  <a:lnTo>
                    <a:pt x="1629" y="7"/>
                  </a:lnTo>
                  <a:lnTo>
                    <a:pt x="1606" y="10"/>
                  </a:lnTo>
                  <a:lnTo>
                    <a:pt x="1585" y="14"/>
                  </a:lnTo>
                  <a:lnTo>
                    <a:pt x="1564" y="20"/>
                  </a:lnTo>
                  <a:lnTo>
                    <a:pt x="1546" y="26"/>
                  </a:lnTo>
                  <a:lnTo>
                    <a:pt x="1546" y="415"/>
                  </a:lnTo>
                  <a:lnTo>
                    <a:pt x="1546" y="415"/>
                  </a:lnTo>
                  <a:lnTo>
                    <a:pt x="1561" y="418"/>
                  </a:lnTo>
                  <a:lnTo>
                    <a:pt x="1580" y="420"/>
                  </a:lnTo>
                  <a:lnTo>
                    <a:pt x="1619" y="424"/>
                  </a:lnTo>
                  <a:lnTo>
                    <a:pt x="1662" y="427"/>
                  </a:lnTo>
                  <a:lnTo>
                    <a:pt x="1701" y="428"/>
                  </a:lnTo>
                  <a:lnTo>
                    <a:pt x="1701" y="428"/>
                  </a:lnTo>
                  <a:lnTo>
                    <a:pt x="1732" y="427"/>
                  </a:lnTo>
                  <a:lnTo>
                    <a:pt x="1758" y="425"/>
                  </a:lnTo>
                  <a:lnTo>
                    <a:pt x="1784" y="421"/>
                  </a:lnTo>
                  <a:lnTo>
                    <a:pt x="1807" y="415"/>
                  </a:lnTo>
                  <a:lnTo>
                    <a:pt x="1828" y="408"/>
                  </a:lnTo>
                  <a:lnTo>
                    <a:pt x="1847" y="399"/>
                  </a:lnTo>
                  <a:lnTo>
                    <a:pt x="1855" y="394"/>
                  </a:lnTo>
                  <a:lnTo>
                    <a:pt x="1864" y="389"/>
                  </a:lnTo>
                  <a:lnTo>
                    <a:pt x="1872" y="383"/>
                  </a:lnTo>
                  <a:lnTo>
                    <a:pt x="1879" y="377"/>
                  </a:lnTo>
                  <a:lnTo>
                    <a:pt x="1885" y="369"/>
                  </a:lnTo>
                  <a:lnTo>
                    <a:pt x="1891" y="362"/>
                  </a:lnTo>
                  <a:lnTo>
                    <a:pt x="1897" y="355"/>
                  </a:lnTo>
                  <a:lnTo>
                    <a:pt x="1902" y="347"/>
                  </a:lnTo>
                  <a:lnTo>
                    <a:pt x="1907" y="337"/>
                  </a:lnTo>
                  <a:lnTo>
                    <a:pt x="1912" y="329"/>
                  </a:lnTo>
                  <a:lnTo>
                    <a:pt x="1919" y="309"/>
                  </a:lnTo>
                  <a:lnTo>
                    <a:pt x="1924" y="287"/>
                  </a:lnTo>
                  <a:lnTo>
                    <a:pt x="1928" y="264"/>
                  </a:lnTo>
                  <a:lnTo>
                    <a:pt x="1930" y="239"/>
                  </a:lnTo>
                  <a:lnTo>
                    <a:pt x="1931" y="211"/>
                  </a:lnTo>
                  <a:lnTo>
                    <a:pt x="1931" y="211"/>
                  </a:lnTo>
                  <a:lnTo>
                    <a:pt x="1930" y="187"/>
                  </a:lnTo>
                  <a:lnTo>
                    <a:pt x="1927" y="164"/>
                  </a:lnTo>
                  <a:lnTo>
                    <a:pt x="1923" y="143"/>
                  </a:lnTo>
                  <a:lnTo>
                    <a:pt x="1917" y="122"/>
                  </a:lnTo>
                  <a:lnTo>
                    <a:pt x="1909" y="104"/>
                  </a:lnTo>
                  <a:lnTo>
                    <a:pt x="1898" y="86"/>
                  </a:lnTo>
                  <a:lnTo>
                    <a:pt x="1887" y="71"/>
                  </a:lnTo>
                  <a:lnTo>
                    <a:pt x="1874" y="57"/>
                  </a:lnTo>
                  <a:lnTo>
                    <a:pt x="1860" y="43"/>
                  </a:lnTo>
                  <a:lnTo>
                    <a:pt x="1843" y="32"/>
                  </a:lnTo>
                  <a:lnTo>
                    <a:pt x="1826" y="23"/>
                  </a:lnTo>
                  <a:lnTo>
                    <a:pt x="1806" y="14"/>
                  </a:lnTo>
                  <a:lnTo>
                    <a:pt x="1786" y="8"/>
                  </a:lnTo>
                  <a:lnTo>
                    <a:pt x="1764" y="4"/>
                  </a:lnTo>
                  <a:lnTo>
                    <a:pt x="1741" y="1"/>
                  </a:lnTo>
                  <a:lnTo>
                    <a:pt x="1717" y="0"/>
                  </a:lnTo>
                  <a:close/>
                </a:path>
              </a:pathLst>
            </a:custGeom>
            <a:solidFill>
              <a:srgbClr val="005E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29" name="Freeform 28"/>
            <p:cNvSpPr>
              <a:spLocks/>
            </p:cNvSpPr>
            <p:nvPr userDrawn="1"/>
          </p:nvSpPr>
          <p:spPr bwMode="auto">
            <a:xfrm>
              <a:off x="5160" y="3974"/>
              <a:ext cx="76" cy="107"/>
            </a:xfrm>
            <a:custGeom>
              <a:avLst/>
              <a:gdLst>
                <a:gd name="T0" fmla="*/ 0 w 305"/>
                <a:gd name="T1" fmla="*/ 407 h 428"/>
                <a:gd name="T2" fmla="*/ 0 w 305"/>
                <a:gd name="T3" fmla="*/ 407 h 428"/>
                <a:gd name="T4" fmla="*/ 13 w 305"/>
                <a:gd name="T5" fmla="*/ 411 h 428"/>
                <a:gd name="T6" fmla="*/ 47 w 305"/>
                <a:gd name="T7" fmla="*/ 418 h 428"/>
                <a:gd name="T8" fmla="*/ 71 w 305"/>
                <a:gd name="T9" fmla="*/ 421 h 428"/>
                <a:gd name="T10" fmla="*/ 98 w 305"/>
                <a:gd name="T11" fmla="*/ 425 h 428"/>
                <a:gd name="T12" fmla="*/ 129 w 305"/>
                <a:gd name="T13" fmla="*/ 427 h 428"/>
                <a:gd name="T14" fmla="*/ 163 w 305"/>
                <a:gd name="T15" fmla="*/ 428 h 428"/>
                <a:gd name="T16" fmla="*/ 163 w 305"/>
                <a:gd name="T17" fmla="*/ 428 h 428"/>
                <a:gd name="T18" fmla="*/ 197 w 305"/>
                <a:gd name="T19" fmla="*/ 427 h 428"/>
                <a:gd name="T20" fmla="*/ 226 w 305"/>
                <a:gd name="T21" fmla="*/ 426 h 428"/>
                <a:gd name="T22" fmla="*/ 251 w 305"/>
                <a:gd name="T23" fmla="*/ 424 h 428"/>
                <a:gd name="T24" fmla="*/ 270 w 305"/>
                <a:gd name="T25" fmla="*/ 422 h 428"/>
                <a:gd name="T26" fmla="*/ 297 w 305"/>
                <a:gd name="T27" fmla="*/ 419 h 428"/>
                <a:gd name="T28" fmla="*/ 305 w 305"/>
                <a:gd name="T29" fmla="*/ 417 h 428"/>
                <a:gd name="T30" fmla="*/ 305 w 305"/>
                <a:gd name="T31" fmla="*/ 346 h 428"/>
                <a:gd name="T32" fmla="*/ 305 w 305"/>
                <a:gd name="T33" fmla="*/ 346 h 428"/>
                <a:gd name="T34" fmla="*/ 297 w 305"/>
                <a:gd name="T35" fmla="*/ 347 h 428"/>
                <a:gd name="T36" fmla="*/ 272 w 305"/>
                <a:gd name="T37" fmla="*/ 351 h 428"/>
                <a:gd name="T38" fmla="*/ 235 w 305"/>
                <a:gd name="T39" fmla="*/ 354 h 428"/>
                <a:gd name="T40" fmla="*/ 213 w 305"/>
                <a:gd name="T41" fmla="*/ 355 h 428"/>
                <a:gd name="T42" fmla="*/ 188 w 305"/>
                <a:gd name="T43" fmla="*/ 355 h 428"/>
                <a:gd name="T44" fmla="*/ 188 w 305"/>
                <a:gd name="T45" fmla="*/ 355 h 428"/>
                <a:gd name="T46" fmla="*/ 167 w 305"/>
                <a:gd name="T47" fmla="*/ 355 h 428"/>
                <a:gd name="T48" fmla="*/ 149 w 305"/>
                <a:gd name="T49" fmla="*/ 354 h 428"/>
                <a:gd name="T50" fmla="*/ 118 w 305"/>
                <a:gd name="T51" fmla="*/ 351 h 428"/>
                <a:gd name="T52" fmla="*/ 99 w 305"/>
                <a:gd name="T53" fmla="*/ 349 h 428"/>
                <a:gd name="T54" fmla="*/ 92 w 305"/>
                <a:gd name="T55" fmla="*/ 348 h 428"/>
                <a:gd name="T56" fmla="*/ 92 w 305"/>
                <a:gd name="T57" fmla="*/ 247 h 428"/>
                <a:gd name="T58" fmla="*/ 276 w 305"/>
                <a:gd name="T59" fmla="*/ 247 h 428"/>
                <a:gd name="T60" fmla="*/ 276 w 305"/>
                <a:gd name="T61" fmla="*/ 175 h 428"/>
                <a:gd name="T62" fmla="*/ 92 w 305"/>
                <a:gd name="T63" fmla="*/ 175 h 428"/>
                <a:gd name="T64" fmla="*/ 92 w 305"/>
                <a:gd name="T65" fmla="*/ 79 h 428"/>
                <a:gd name="T66" fmla="*/ 92 w 305"/>
                <a:gd name="T67" fmla="*/ 79 h 428"/>
                <a:gd name="T68" fmla="*/ 99 w 305"/>
                <a:gd name="T69" fmla="*/ 78 h 428"/>
                <a:gd name="T70" fmla="*/ 117 w 305"/>
                <a:gd name="T71" fmla="*/ 76 h 428"/>
                <a:gd name="T72" fmla="*/ 145 w 305"/>
                <a:gd name="T73" fmla="*/ 74 h 428"/>
                <a:gd name="T74" fmla="*/ 182 w 305"/>
                <a:gd name="T75" fmla="*/ 73 h 428"/>
                <a:gd name="T76" fmla="*/ 182 w 305"/>
                <a:gd name="T77" fmla="*/ 73 h 428"/>
                <a:gd name="T78" fmla="*/ 205 w 305"/>
                <a:gd name="T79" fmla="*/ 73 h 428"/>
                <a:gd name="T80" fmla="*/ 226 w 305"/>
                <a:gd name="T81" fmla="*/ 74 h 428"/>
                <a:gd name="T82" fmla="*/ 263 w 305"/>
                <a:gd name="T83" fmla="*/ 77 h 428"/>
                <a:gd name="T84" fmla="*/ 289 w 305"/>
                <a:gd name="T85" fmla="*/ 80 h 428"/>
                <a:gd name="T86" fmla="*/ 298 w 305"/>
                <a:gd name="T87" fmla="*/ 82 h 428"/>
                <a:gd name="T88" fmla="*/ 298 w 305"/>
                <a:gd name="T89" fmla="*/ 10 h 428"/>
                <a:gd name="T90" fmla="*/ 298 w 305"/>
                <a:gd name="T91" fmla="*/ 10 h 428"/>
                <a:gd name="T92" fmla="*/ 289 w 305"/>
                <a:gd name="T93" fmla="*/ 9 h 428"/>
                <a:gd name="T94" fmla="*/ 264 w 305"/>
                <a:gd name="T95" fmla="*/ 5 h 428"/>
                <a:gd name="T96" fmla="*/ 224 w 305"/>
                <a:gd name="T97" fmla="*/ 2 h 428"/>
                <a:gd name="T98" fmla="*/ 200 w 305"/>
                <a:gd name="T99" fmla="*/ 1 h 428"/>
                <a:gd name="T100" fmla="*/ 172 w 305"/>
                <a:gd name="T101" fmla="*/ 0 h 428"/>
                <a:gd name="T102" fmla="*/ 172 w 305"/>
                <a:gd name="T103" fmla="*/ 0 h 428"/>
                <a:gd name="T104" fmla="*/ 134 w 305"/>
                <a:gd name="T105" fmla="*/ 1 h 428"/>
                <a:gd name="T106" fmla="*/ 102 w 305"/>
                <a:gd name="T107" fmla="*/ 3 h 428"/>
                <a:gd name="T108" fmla="*/ 72 w 305"/>
                <a:gd name="T109" fmla="*/ 6 h 428"/>
                <a:gd name="T110" fmla="*/ 47 w 305"/>
                <a:gd name="T111" fmla="*/ 9 h 428"/>
                <a:gd name="T112" fmla="*/ 27 w 305"/>
                <a:gd name="T113" fmla="*/ 13 h 428"/>
                <a:gd name="T114" fmla="*/ 13 w 305"/>
                <a:gd name="T115" fmla="*/ 15 h 428"/>
                <a:gd name="T116" fmla="*/ 0 w 305"/>
                <a:gd name="T117" fmla="*/ 19 h 428"/>
                <a:gd name="T118" fmla="*/ 0 w 305"/>
                <a:gd name="T119" fmla="*/ 407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05" h="428">
                  <a:moveTo>
                    <a:pt x="0" y="407"/>
                  </a:moveTo>
                  <a:lnTo>
                    <a:pt x="0" y="407"/>
                  </a:lnTo>
                  <a:lnTo>
                    <a:pt x="13" y="411"/>
                  </a:lnTo>
                  <a:lnTo>
                    <a:pt x="47" y="418"/>
                  </a:lnTo>
                  <a:lnTo>
                    <a:pt x="71" y="421"/>
                  </a:lnTo>
                  <a:lnTo>
                    <a:pt x="98" y="425"/>
                  </a:lnTo>
                  <a:lnTo>
                    <a:pt x="129" y="427"/>
                  </a:lnTo>
                  <a:lnTo>
                    <a:pt x="163" y="428"/>
                  </a:lnTo>
                  <a:lnTo>
                    <a:pt x="163" y="428"/>
                  </a:lnTo>
                  <a:lnTo>
                    <a:pt x="197" y="427"/>
                  </a:lnTo>
                  <a:lnTo>
                    <a:pt x="226" y="426"/>
                  </a:lnTo>
                  <a:lnTo>
                    <a:pt x="251" y="424"/>
                  </a:lnTo>
                  <a:lnTo>
                    <a:pt x="270" y="422"/>
                  </a:lnTo>
                  <a:lnTo>
                    <a:pt x="297" y="419"/>
                  </a:lnTo>
                  <a:lnTo>
                    <a:pt x="305" y="417"/>
                  </a:lnTo>
                  <a:lnTo>
                    <a:pt x="305" y="346"/>
                  </a:lnTo>
                  <a:lnTo>
                    <a:pt x="305" y="346"/>
                  </a:lnTo>
                  <a:lnTo>
                    <a:pt x="297" y="347"/>
                  </a:lnTo>
                  <a:lnTo>
                    <a:pt x="272" y="351"/>
                  </a:lnTo>
                  <a:lnTo>
                    <a:pt x="235" y="354"/>
                  </a:lnTo>
                  <a:lnTo>
                    <a:pt x="213" y="355"/>
                  </a:lnTo>
                  <a:lnTo>
                    <a:pt x="188" y="355"/>
                  </a:lnTo>
                  <a:lnTo>
                    <a:pt x="188" y="355"/>
                  </a:lnTo>
                  <a:lnTo>
                    <a:pt x="167" y="355"/>
                  </a:lnTo>
                  <a:lnTo>
                    <a:pt x="149" y="354"/>
                  </a:lnTo>
                  <a:lnTo>
                    <a:pt x="118" y="351"/>
                  </a:lnTo>
                  <a:lnTo>
                    <a:pt x="99" y="349"/>
                  </a:lnTo>
                  <a:lnTo>
                    <a:pt x="92" y="348"/>
                  </a:lnTo>
                  <a:lnTo>
                    <a:pt x="92" y="247"/>
                  </a:lnTo>
                  <a:lnTo>
                    <a:pt x="276" y="247"/>
                  </a:lnTo>
                  <a:lnTo>
                    <a:pt x="276" y="175"/>
                  </a:lnTo>
                  <a:lnTo>
                    <a:pt x="92" y="175"/>
                  </a:lnTo>
                  <a:lnTo>
                    <a:pt x="92" y="79"/>
                  </a:lnTo>
                  <a:lnTo>
                    <a:pt x="92" y="79"/>
                  </a:lnTo>
                  <a:lnTo>
                    <a:pt x="99" y="78"/>
                  </a:lnTo>
                  <a:lnTo>
                    <a:pt x="117" y="76"/>
                  </a:lnTo>
                  <a:lnTo>
                    <a:pt x="145" y="74"/>
                  </a:lnTo>
                  <a:lnTo>
                    <a:pt x="182" y="73"/>
                  </a:lnTo>
                  <a:lnTo>
                    <a:pt x="182" y="73"/>
                  </a:lnTo>
                  <a:lnTo>
                    <a:pt x="205" y="73"/>
                  </a:lnTo>
                  <a:lnTo>
                    <a:pt x="226" y="74"/>
                  </a:lnTo>
                  <a:lnTo>
                    <a:pt x="263" y="77"/>
                  </a:lnTo>
                  <a:lnTo>
                    <a:pt x="289" y="80"/>
                  </a:lnTo>
                  <a:lnTo>
                    <a:pt x="298" y="82"/>
                  </a:lnTo>
                  <a:lnTo>
                    <a:pt x="298" y="10"/>
                  </a:lnTo>
                  <a:lnTo>
                    <a:pt x="298" y="10"/>
                  </a:lnTo>
                  <a:lnTo>
                    <a:pt x="289" y="9"/>
                  </a:lnTo>
                  <a:lnTo>
                    <a:pt x="264" y="5"/>
                  </a:lnTo>
                  <a:lnTo>
                    <a:pt x="224" y="2"/>
                  </a:lnTo>
                  <a:lnTo>
                    <a:pt x="200" y="1"/>
                  </a:lnTo>
                  <a:lnTo>
                    <a:pt x="172" y="0"/>
                  </a:lnTo>
                  <a:lnTo>
                    <a:pt x="172" y="0"/>
                  </a:lnTo>
                  <a:lnTo>
                    <a:pt x="134" y="1"/>
                  </a:lnTo>
                  <a:lnTo>
                    <a:pt x="102" y="3"/>
                  </a:lnTo>
                  <a:lnTo>
                    <a:pt x="72" y="6"/>
                  </a:lnTo>
                  <a:lnTo>
                    <a:pt x="47" y="9"/>
                  </a:lnTo>
                  <a:lnTo>
                    <a:pt x="27" y="13"/>
                  </a:lnTo>
                  <a:lnTo>
                    <a:pt x="13" y="15"/>
                  </a:lnTo>
                  <a:lnTo>
                    <a:pt x="0" y="19"/>
                  </a:lnTo>
                  <a:lnTo>
                    <a:pt x="0" y="40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30" name="Freeform 29"/>
            <p:cNvSpPr>
              <a:spLocks/>
            </p:cNvSpPr>
            <p:nvPr userDrawn="1"/>
          </p:nvSpPr>
          <p:spPr bwMode="auto">
            <a:xfrm>
              <a:off x="4767" y="3974"/>
              <a:ext cx="124" cy="105"/>
            </a:xfrm>
            <a:custGeom>
              <a:avLst/>
              <a:gdLst>
                <a:gd name="T0" fmla="*/ 255 w 496"/>
                <a:gd name="T1" fmla="*/ 246 h 422"/>
                <a:gd name="T2" fmla="*/ 255 w 496"/>
                <a:gd name="T3" fmla="*/ 246 h 422"/>
                <a:gd name="T4" fmla="*/ 251 w 496"/>
                <a:gd name="T5" fmla="*/ 257 h 422"/>
                <a:gd name="T6" fmla="*/ 248 w 496"/>
                <a:gd name="T7" fmla="*/ 270 h 422"/>
                <a:gd name="T8" fmla="*/ 248 w 496"/>
                <a:gd name="T9" fmla="*/ 270 h 422"/>
                <a:gd name="T10" fmla="*/ 244 w 496"/>
                <a:gd name="T11" fmla="*/ 257 h 422"/>
                <a:gd name="T12" fmla="*/ 241 w 496"/>
                <a:gd name="T13" fmla="*/ 246 h 422"/>
                <a:gd name="T14" fmla="*/ 159 w 496"/>
                <a:gd name="T15" fmla="*/ 39 h 422"/>
                <a:gd name="T16" fmla="*/ 159 w 496"/>
                <a:gd name="T17" fmla="*/ 39 h 422"/>
                <a:gd name="T18" fmla="*/ 153 w 496"/>
                <a:gd name="T19" fmla="*/ 28 h 422"/>
                <a:gd name="T20" fmla="*/ 147 w 496"/>
                <a:gd name="T21" fmla="*/ 19 h 422"/>
                <a:gd name="T22" fmla="*/ 140 w 496"/>
                <a:gd name="T23" fmla="*/ 11 h 422"/>
                <a:gd name="T24" fmla="*/ 132 w 496"/>
                <a:gd name="T25" fmla="*/ 7 h 422"/>
                <a:gd name="T26" fmla="*/ 122 w 496"/>
                <a:gd name="T27" fmla="*/ 3 h 422"/>
                <a:gd name="T28" fmla="*/ 110 w 496"/>
                <a:gd name="T29" fmla="*/ 1 h 422"/>
                <a:gd name="T30" fmla="*/ 98 w 496"/>
                <a:gd name="T31" fmla="*/ 1 h 422"/>
                <a:gd name="T32" fmla="*/ 84 w 496"/>
                <a:gd name="T33" fmla="*/ 0 h 422"/>
                <a:gd name="T34" fmla="*/ 84 w 496"/>
                <a:gd name="T35" fmla="*/ 0 h 422"/>
                <a:gd name="T36" fmla="*/ 58 w 496"/>
                <a:gd name="T37" fmla="*/ 1 h 422"/>
                <a:gd name="T38" fmla="*/ 42 w 496"/>
                <a:gd name="T39" fmla="*/ 2 h 422"/>
                <a:gd name="T40" fmla="*/ 0 w 496"/>
                <a:gd name="T41" fmla="*/ 422 h 422"/>
                <a:gd name="T42" fmla="*/ 93 w 496"/>
                <a:gd name="T43" fmla="*/ 422 h 422"/>
                <a:gd name="T44" fmla="*/ 113 w 496"/>
                <a:gd name="T45" fmla="*/ 140 h 422"/>
                <a:gd name="T46" fmla="*/ 201 w 496"/>
                <a:gd name="T47" fmla="*/ 353 h 422"/>
                <a:gd name="T48" fmla="*/ 201 w 496"/>
                <a:gd name="T49" fmla="*/ 353 h 422"/>
                <a:gd name="T50" fmla="*/ 204 w 496"/>
                <a:gd name="T51" fmla="*/ 359 h 422"/>
                <a:gd name="T52" fmla="*/ 208 w 496"/>
                <a:gd name="T53" fmla="*/ 364 h 422"/>
                <a:gd name="T54" fmla="*/ 213 w 496"/>
                <a:gd name="T55" fmla="*/ 368 h 422"/>
                <a:gd name="T56" fmla="*/ 218 w 496"/>
                <a:gd name="T57" fmla="*/ 371 h 422"/>
                <a:gd name="T58" fmla="*/ 224 w 496"/>
                <a:gd name="T59" fmla="*/ 373 h 422"/>
                <a:gd name="T60" fmla="*/ 231 w 496"/>
                <a:gd name="T61" fmla="*/ 376 h 422"/>
                <a:gd name="T62" fmla="*/ 239 w 496"/>
                <a:gd name="T63" fmla="*/ 377 h 422"/>
                <a:gd name="T64" fmla="*/ 248 w 496"/>
                <a:gd name="T65" fmla="*/ 377 h 422"/>
                <a:gd name="T66" fmla="*/ 248 w 496"/>
                <a:gd name="T67" fmla="*/ 377 h 422"/>
                <a:gd name="T68" fmla="*/ 257 w 496"/>
                <a:gd name="T69" fmla="*/ 377 h 422"/>
                <a:gd name="T70" fmla="*/ 266 w 496"/>
                <a:gd name="T71" fmla="*/ 376 h 422"/>
                <a:gd name="T72" fmla="*/ 273 w 496"/>
                <a:gd name="T73" fmla="*/ 373 h 422"/>
                <a:gd name="T74" fmla="*/ 279 w 496"/>
                <a:gd name="T75" fmla="*/ 371 h 422"/>
                <a:gd name="T76" fmla="*/ 284 w 496"/>
                <a:gd name="T77" fmla="*/ 368 h 422"/>
                <a:gd name="T78" fmla="*/ 288 w 496"/>
                <a:gd name="T79" fmla="*/ 364 h 422"/>
                <a:gd name="T80" fmla="*/ 291 w 496"/>
                <a:gd name="T81" fmla="*/ 359 h 422"/>
                <a:gd name="T82" fmla="*/ 294 w 496"/>
                <a:gd name="T83" fmla="*/ 353 h 422"/>
                <a:gd name="T84" fmla="*/ 382 w 496"/>
                <a:gd name="T85" fmla="*/ 140 h 422"/>
                <a:gd name="T86" fmla="*/ 403 w 496"/>
                <a:gd name="T87" fmla="*/ 422 h 422"/>
                <a:gd name="T88" fmla="*/ 496 w 496"/>
                <a:gd name="T89" fmla="*/ 422 h 422"/>
                <a:gd name="T90" fmla="*/ 454 w 496"/>
                <a:gd name="T91" fmla="*/ 2 h 422"/>
                <a:gd name="T92" fmla="*/ 454 w 496"/>
                <a:gd name="T93" fmla="*/ 2 h 422"/>
                <a:gd name="T94" fmla="*/ 438 w 496"/>
                <a:gd name="T95" fmla="*/ 1 h 422"/>
                <a:gd name="T96" fmla="*/ 412 w 496"/>
                <a:gd name="T97" fmla="*/ 0 h 422"/>
                <a:gd name="T98" fmla="*/ 412 w 496"/>
                <a:gd name="T99" fmla="*/ 0 h 422"/>
                <a:gd name="T100" fmla="*/ 397 w 496"/>
                <a:gd name="T101" fmla="*/ 1 h 422"/>
                <a:gd name="T102" fmla="*/ 385 w 496"/>
                <a:gd name="T103" fmla="*/ 1 h 422"/>
                <a:gd name="T104" fmla="*/ 374 w 496"/>
                <a:gd name="T105" fmla="*/ 3 h 422"/>
                <a:gd name="T106" fmla="*/ 365 w 496"/>
                <a:gd name="T107" fmla="*/ 7 h 422"/>
                <a:gd name="T108" fmla="*/ 356 w 496"/>
                <a:gd name="T109" fmla="*/ 11 h 422"/>
                <a:gd name="T110" fmla="*/ 348 w 496"/>
                <a:gd name="T111" fmla="*/ 19 h 422"/>
                <a:gd name="T112" fmla="*/ 342 w 496"/>
                <a:gd name="T113" fmla="*/ 28 h 422"/>
                <a:gd name="T114" fmla="*/ 337 w 496"/>
                <a:gd name="T115" fmla="*/ 39 h 422"/>
                <a:gd name="T116" fmla="*/ 255 w 496"/>
                <a:gd name="T117" fmla="*/ 246 h 4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96" h="422">
                  <a:moveTo>
                    <a:pt x="255" y="246"/>
                  </a:moveTo>
                  <a:lnTo>
                    <a:pt x="255" y="246"/>
                  </a:lnTo>
                  <a:lnTo>
                    <a:pt x="251" y="257"/>
                  </a:lnTo>
                  <a:lnTo>
                    <a:pt x="248" y="270"/>
                  </a:lnTo>
                  <a:lnTo>
                    <a:pt x="248" y="270"/>
                  </a:lnTo>
                  <a:lnTo>
                    <a:pt x="244" y="257"/>
                  </a:lnTo>
                  <a:lnTo>
                    <a:pt x="241" y="246"/>
                  </a:lnTo>
                  <a:lnTo>
                    <a:pt x="159" y="39"/>
                  </a:lnTo>
                  <a:lnTo>
                    <a:pt x="159" y="39"/>
                  </a:lnTo>
                  <a:lnTo>
                    <a:pt x="153" y="28"/>
                  </a:lnTo>
                  <a:lnTo>
                    <a:pt x="147" y="19"/>
                  </a:lnTo>
                  <a:lnTo>
                    <a:pt x="140" y="11"/>
                  </a:lnTo>
                  <a:lnTo>
                    <a:pt x="132" y="7"/>
                  </a:lnTo>
                  <a:lnTo>
                    <a:pt x="122" y="3"/>
                  </a:lnTo>
                  <a:lnTo>
                    <a:pt x="110" y="1"/>
                  </a:lnTo>
                  <a:lnTo>
                    <a:pt x="98" y="1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58" y="1"/>
                  </a:lnTo>
                  <a:lnTo>
                    <a:pt x="42" y="2"/>
                  </a:lnTo>
                  <a:lnTo>
                    <a:pt x="0" y="422"/>
                  </a:lnTo>
                  <a:lnTo>
                    <a:pt x="93" y="422"/>
                  </a:lnTo>
                  <a:lnTo>
                    <a:pt x="113" y="140"/>
                  </a:lnTo>
                  <a:lnTo>
                    <a:pt x="201" y="353"/>
                  </a:lnTo>
                  <a:lnTo>
                    <a:pt x="201" y="353"/>
                  </a:lnTo>
                  <a:lnTo>
                    <a:pt x="204" y="359"/>
                  </a:lnTo>
                  <a:lnTo>
                    <a:pt x="208" y="364"/>
                  </a:lnTo>
                  <a:lnTo>
                    <a:pt x="213" y="368"/>
                  </a:lnTo>
                  <a:lnTo>
                    <a:pt x="218" y="371"/>
                  </a:lnTo>
                  <a:lnTo>
                    <a:pt x="224" y="373"/>
                  </a:lnTo>
                  <a:lnTo>
                    <a:pt x="231" y="376"/>
                  </a:lnTo>
                  <a:lnTo>
                    <a:pt x="239" y="377"/>
                  </a:lnTo>
                  <a:lnTo>
                    <a:pt x="248" y="377"/>
                  </a:lnTo>
                  <a:lnTo>
                    <a:pt x="248" y="377"/>
                  </a:lnTo>
                  <a:lnTo>
                    <a:pt x="257" y="377"/>
                  </a:lnTo>
                  <a:lnTo>
                    <a:pt x="266" y="376"/>
                  </a:lnTo>
                  <a:lnTo>
                    <a:pt x="273" y="373"/>
                  </a:lnTo>
                  <a:lnTo>
                    <a:pt x="279" y="371"/>
                  </a:lnTo>
                  <a:lnTo>
                    <a:pt x="284" y="368"/>
                  </a:lnTo>
                  <a:lnTo>
                    <a:pt x="288" y="364"/>
                  </a:lnTo>
                  <a:lnTo>
                    <a:pt x="291" y="359"/>
                  </a:lnTo>
                  <a:lnTo>
                    <a:pt x="294" y="353"/>
                  </a:lnTo>
                  <a:lnTo>
                    <a:pt x="382" y="140"/>
                  </a:lnTo>
                  <a:lnTo>
                    <a:pt x="403" y="422"/>
                  </a:lnTo>
                  <a:lnTo>
                    <a:pt x="496" y="422"/>
                  </a:lnTo>
                  <a:lnTo>
                    <a:pt x="454" y="2"/>
                  </a:lnTo>
                  <a:lnTo>
                    <a:pt x="454" y="2"/>
                  </a:lnTo>
                  <a:lnTo>
                    <a:pt x="438" y="1"/>
                  </a:lnTo>
                  <a:lnTo>
                    <a:pt x="412" y="0"/>
                  </a:lnTo>
                  <a:lnTo>
                    <a:pt x="412" y="0"/>
                  </a:lnTo>
                  <a:lnTo>
                    <a:pt x="397" y="1"/>
                  </a:lnTo>
                  <a:lnTo>
                    <a:pt x="385" y="1"/>
                  </a:lnTo>
                  <a:lnTo>
                    <a:pt x="374" y="3"/>
                  </a:lnTo>
                  <a:lnTo>
                    <a:pt x="365" y="7"/>
                  </a:lnTo>
                  <a:lnTo>
                    <a:pt x="356" y="11"/>
                  </a:lnTo>
                  <a:lnTo>
                    <a:pt x="348" y="19"/>
                  </a:lnTo>
                  <a:lnTo>
                    <a:pt x="342" y="28"/>
                  </a:lnTo>
                  <a:lnTo>
                    <a:pt x="337" y="39"/>
                  </a:lnTo>
                  <a:lnTo>
                    <a:pt x="255" y="24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31" name="Freeform 30"/>
            <p:cNvSpPr>
              <a:spLocks/>
            </p:cNvSpPr>
            <p:nvPr userDrawn="1"/>
          </p:nvSpPr>
          <p:spPr bwMode="auto">
            <a:xfrm>
              <a:off x="4671" y="4034"/>
              <a:ext cx="43" cy="29"/>
            </a:xfrm>
            <a:custGeom>
              <a:avLst/>
              <a:gdLst>
                <a:gd name="T0" fmla="*/ 171 w 171"/>
                <a:gd name="T1" fmla="*/ 93 h 116"/>
                <a:gd name="T2" fmla="*/ 171 w 171"/>
                <a:gd name="T3" fmla="*/ 93 h 116"/>
                <a:gd name="T4" fmla="*/ 151 w 171"/>
                <a:gd name="T5" fmla="*/ 99 h 116"/>
                <a:gd name="T6" fmla="*/ 125 w 171"/>
                <a:gd name="T7" fmla="*/ 108 h 116"/>
                <a:gd name="T8" fmla="*/ 110 w 171"/>
                <a:gd name="T9" fmla="*/ 111 h 116"/>
                <a:gd name="T10" fmla="*/ 96 w 171"/>
                <a:gd name="T11" fmla="*/ 114 h 116"/>
                <a:gd name="T12" fmla="*/ 82 w 171"/>
                <a:gd name="T13" fmla="*/ 116 h 116"/>
                <a:gd name="T14" fmla="*/ 67 w 171"/>
                <a:gd name="T15" fmla="*/ 116 h 116"/>
                <a:gd name="T16" fmla="*/ 67 w 171"/>
                <a:gd name="T17" fmla="*/ 116 h 116"/>
                <a:gd name="T18" fmla="*/ 54 w 171"/>
                <a:gd name="T19" fmla="*/ 116 h 116"/>
                <a:gd name="T20" fmla="*/ 41 w 171"/>
                <a:gd name="T21" fmla="*/ 114 h 116"/>
                <a:gd name="T22" fmla="*/ 30 w 171"/>
                <a:gd name="T23" fmla="*/ 110 h 116"/>
                <a:gd name="T24" fmla="*/ 24 w 171"/>
                <a:gd name="T25" fmla="*/ 108 h 116"/>
                <a:gd name="T26" fmla="*/ 19 w 171"/>
                <a:gd name="T27" fmla="*/ 105 h 116"/>
                <a:gd name="T28" fmla="*/ 15 w 171"/>
                <a:gd name="T29" fmla="*/ 101 h 116"/>
                <a:gd name="T30" fmla="*/ 11 w 171"/>
                <a:gd name="T31" fmla="*/ 97 h 116"/>
                <a:gd name="T32" fmla="*/ 8 w 171"/>
                <a:gd name="T33" fmla="*/ 92 h 116"/>
                <a:gd name="T34" fmla="*/ 5 w 171"/>
                <a:gd name="T35" fmla="*/ 87 h 116"/>
                <a:gd name="T36" fmla="*/ 3 w 171"/>
                <a:gd name="T37" fmla="*/ 82 h 116"/>
                <a:gd name="T38" fmla="*/ 2 w 171"/>
                <a:gd name="T39" fmla="*/ 76 h 116"/>
                <a:gd name="T40" fmla="*/ 1 w 171"/>
                <a:gd name="T41" fmla="*/ 69 h 116"/>
                <a:gd name="T42" fmla="*/ 0 w 171"/>
                <a:gd name="T43" fmla="*/ 61 h 116"/>
                <a:gd name="T44" fmla="*/ 0 w 171"/>
                <a:gd name="T45" fmla="*/ 61 h 116"/>
                <a:gd name="T46" fmla="*/ 1 w 171"/>
                <a:gd name="T47" fmla="*/ 49 h 116"/>
                <a:gd name="T48" fmla="*/ 4 w 171"/>
                <a:gd name="T49" fmla="*/ 38 h 116"/>
                <a:gd name="T50" fmla="*/ 6 w 171"/>
                <a:gd name="T51" fmla="*/ 33 h 116"/>
                <a:gd name="T52" fmla="*/ 9 w 171"/>
                <a:gd name="T53" fmla="*/ 27 h 116"/>
                <a:gd name="T54" fmla="*/ 13 w 171"/>
                <a:gd name="T55" fmla="*/ 23 h 116"/>
                <a:gd name="T56" fmla="*/ 16 w 171"/>
                <a:gd name="T57" fmla="*/ 19 h 116"/>
                <a:gd name="T58" fmla="*/ 21 w 171"/>
                <a:gd name="T59" fmla="*/ 16 h 116"/>
                <a:gd name="T60" fmla="*/ 26 w 171"/>
                <a:gd name="T61" fmla="*/ 13 h 116"/>
                <a:gd name="T62" fmla="*/ 33 w 171"/>
                <a:gd name="T63" fmla="*/ 10 h 116"/>
                <a:gd name="T64" fmla="*/ 39 w 171"/>
                <a:gd name="T65" fmla="*/ 8 h 116"/>
                <a:gd name="T66" fmla="*/ 55 w 171"/>
                <a:gd name="T67" fmla="*/ 5 h 116"/>
                <a:gd name="T68" fmla="*/ 72 w 171"/>
                <a:gd name="T69" fmla="*/ 3 h 116"/>
                <a:gd name="T70" fmla="*/ 171 w 171"/>
                <a:gd name="T71" fmla="*/ 0 h 116"/>
                <a:gd name="T72" fmla="*/ 171 w 171"/>
                <a:gd name="T73" fmla="*/ 93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71" h="116">
                  <a:moveTo>
                    <a:pt x="171" y="93"/>
                  </a:moveTo>
                  <a:lnTo>
                    <a:pt x="171" y="93"/>
                  </a:lnTo>
                  <a:lnTo>
                    <a:pt x="151" y="99"/>
                  </a:lnTo>
                  <a:lnTo>
                    <a:pt x="125" y="108"/>
                  </a:lnTo>
                  <a:lnTo>
                    <a:pt x="110" y="111"/>
                  </a:lnTo>
                  <a:lnTo>
                    <a:pt x="96" y="114"/>
                  </a:lnTo>
                  <a:lnTo>
                    <a:pt x="82" y="116"/>
                  </a:lnTo>
                  <a:lnTo>
                    <a:pt x="67" y="116"/>
                  </a:lnTo>
                  <a:lnTo>
                    <a:pt x="67" y="116"/>
                  </a:lnTo>
                  <a:lnTo>
                    <a:pt x="54" y="116"/>
                  </a:lnTo>
                  <a:lnTo>
                    <a:pt x="41" y="114"/>
                  </a:lnTo>
                  <a:lnTo>
                    <a:pt x="30" y="110"/>
                  </a:lnTo>
                  <a:lnTo>
                    <a:pt x="24" y="108"/>
                  </a:lnTo>
                  <a:lnTo>
                    <a:pt x="19" y="105"/>
                  </a:lnTo>
                  <a:lnTo>
                    <a:pt x="15" y="101"/>
                  </a:lnTo>
                  <a:lnTo>
                    <a:pt x="11" y="97"/>
                  </a:lnTo>
                  <a:lnTo>
                    <a:pt x="8" y="92"/>
                  </a:lnTo>
                  <a:lnTo>
                    <a:pt x="5" y="87"/>
                  </a:lnTo>
                  <a:lnTo>
                    <a:pt x="3" y="82"/>
                  </a:lnTo>
                  <a:lnTo>
                    <a:pt x="2" y="76"/>
                  </a:lnTo>
                  <a:lnTo>
                    <a:pt x="1" y="69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1" y="49"/>
                  </a:lnTo>
                  <a:lnTo>
                    <a:pt x="4" y="38"/>
                  </a:lnTo>
                  <a:lnTo>
                    <a:pt x="6" y="33"/>
                  </a:lnTo>
                  <a:lnTo>
                    <a:pt x="9" y="27"/>
                  </a:lnTo>
                  <a:lnTo>
                    <a:pt x="13" y="23"/>
                  </a:lnTo>
                  <a:lnTo>
                    <a:pt x="16" y="19"/>
                  </a:lnTo>
                  <a:lnTo>
                    <a:pt x="21" y="16"/>
                  </a:lnTo>
                  <a:lnTo>
                    <a:pt x="26" y="13"/>
                  </a:lnTo>
                  <a:lnTo>
                    <a:pt x="33" y="10"/>
                  </a:lnTo>
                  <a:lnTo>
                    <a:pt x="39" y="8"/>
                  </a:lnTo>
                  <a:lnTo>
                    <a:pt x="55" y="5"/>
                  </a:lnTo>
                  <a:lnTo>
                    <a:pt x="72" y="3"/>
                  </a:lnTo>
                  <a:lnTo>
                    <a:pt x="171" y="0"/>
                  </a:lnTo>
                  <a:lnTo>
                    <a:pt x="171" y="9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32" name="Freeform 31"/>
            <p:cNvSpPr>
              <a:spLocks/>
            </p:cNvSpPr>
            <p:nvPr userDrawn="1"/>
          </p:nvSpPr>
          <p:spPr bwMode="auto">
            <a:xfrm>
              <a:off x="4649" y="3974"/>
              <a:ext cx="88" cy="107"/>
            </a:xfrm>
            <a:custGeom>
              <a:avLst/>
              <a:gdLst>
                <a:gd name="T0" fmla="*/ 205 w 352"/>
                <a:gd name="T1" fmla="*/ 0 h 428"/>
                <a:gd name="T2" fmla="*/ 147 w 352"/>
                <a:gd name="T3" fmla="*/ 4 h 428"/>
                <a:gd name="T4" fmla="*/ 97 w 352"/>
                <a:gd name="T5" fmla="*/ 12 h 428"/>
                <a:gd name="T6" fmla="*/ 58 w 352"/>
                <a:gd name="T7" fmla="*/ 23 h 428"/>
                <a:gd name="T8" fmla="*/ 33 w 352"/>
                <a:gd name="T9" fmla="*/ 33 h 428"/>
                <a:gd name="T10" fmla="*/ 52 w 352"/>
                <a:gd name="T11" fmla="*/ 102 h 428"/>
                <a:gd name="T12" fmla="*/ 92 w 352"/>
                <a:gd name="T13" fmla="*/ 91 h 428"/>
                <a:gd name="T14" fmla="*/ 133 w 352"/>
                <a:gd name="T15" fmla="*/ 82 h 428"/>
                <a:gd name="T16" fmla="*/ 179 w 352"/>
                <a:gd name="T17" fmla="*/ 79 h 428"/>
                <a:gd name="T18" fmla="*/ 197 w 352"/>
                <a:gd name="T19" fmla="*/ 80 h 428"/>
                <a:gd name="T20" fmla="*/ 221 w 352"/>
                <a:gd name="T21" fmla="*/ 84 h 428"/>
                <a:gd name="T22" fmla="*/ 234 w 352"/>
                <a:gd name="T23" fmla="*/ 90 h 428"/>
                <a:gd name="T24" fmla="*/ 244 w 352"/>
                <a:gd name="T25" fmla="*/ 98 h 428"/>
                <a:gd name="T26" fmla="*/ 251 w 352"/>
                <a:gd name="T27" fmla="*/ 108 h 428"/>
                <a:gd name="T28" fmla="*/ 256 w 352"/>
                <a:gd name="T29" fmla="*/ 120 h 428"/>
                <a:gd name="T30" fmla="*/ 260 w 352"/>
                <a:gd name="T31" fmla="*/ 137 h 428"/>
                <a:gd name="T32" fmla="*/ 260 w 352"/>
                <a:gd name="T33" fmla="*/ 176 h 428"/>
                <a:gd name="T34" fmla="*/ 179 w 352"/>
                <a:gd name="T35" fmla="*/ 176 h 428"/>
                <a:gd name="T36" fmla="*/ 132 w 352"/>
                <a:gd name="T37" fmla="*/ 179 h 428"/>
                <a:gd name="T38" fmla="*/ 93 w 352"/>
                <a:gd name="T39" fmla="*/ 187 h 428"/>
                <a:gd name="T40" fmla="*/ 61 w 352"/>
                <a:gd name="T41" fmla="*/ 200 h 428"/>
                <a:gd name="T42" fmla="*/ 38 w 352"/>
                <a:gd name="T43" fmla="*/ 216 h 428"/>
                <a:gd name="T44" fmla="*/ 20 w 352"/>
                <a:gd name="T45" fmla="*/ 236 h 428"/>
                <a:gd name="T46" fmla="*/ 9 w 352"/>
                <a:gd name="T47" fmla="*/ 257 h 428"/>
                <a:gd name="T48" fmla="*/ 2 w 352"/>
                <a:gd name="T49" fmla="*/ 282 h 428"/>
                <a:gd name="T50" fmla="*/ 0 w 352"/>
                <a:gd name="T51" fmla="*/ 307 h 428"/>
                <a:gd name="T52" fmla="*/ 1 w 352"/>
                <a:gd name="T53" fmla="*/ 323 h 428"/>
                <a:gd name="T54" fmla="*/ 7 w 352"/>
                <a:gd name="T55" fmla="*/ 352 h 428"/>
                <a:gd name="T56" fmla="*/ 19 w 352"/>
                <a:gd name="T57" fmla="*/ 376 h 428"/>
                <a:gd name="T58" fmla="*/ 35 w 352"/>
                <a:gd name="T59" fmla="*/ 394 h 428"/>
                <a:gd name="T60" fmla="*/ 54 w 352"/>
                <a:gd name="T61" fmla="*/ 408 h 428"/>
                <a:gd name="T62" fmla="*/ 77 w 352"/>
                <a:gd name="T63" fmla="*/ 418 h 428"/>
                <a:gd name="T64" fmla="*/ 101 w 352"/>
                <a:gd name="T65" fmla="*/ 424 h 428"/>
                <a:gd name="T66" fmla="*/ 126 w 352"/>
                <a:gd name="T67" fmla="*/ 427 h 428"/>
                <a:gd name="T68" fmla="*/ 138 w 352"/>
                <a:gd name="T69" fmla="*/ 428 h 428"/>
                <a:gd name="T70" fmla="*/ 164 w 352"/>
                <a:gd name="T71" fmla="*/ 426 h 428"/>
                <a:gd name="T72" fmla="*/ 209 w 352"/>
                <a:gd name="T73" fmla="*/ 418 h 428"/>
                <a:gd name="T74" fmla="*/ 241 w 352"/>
                <a:gd name="T75" fmla="*/ 406 h 428"/>
                <a:gd name="T76" fmla="*/ 260 w 352"/>
                <a:gd name="T77" fmla="*/ 397 h 428"/>
                <a:gd name="T78" fmla="*/ 264 w 352"/>
                <a:gd name="T79" fmla="*/ 396 h 428"/>
                <a:gd name="T80" fmla="*/ 270 w 352"/>
                <a:gd name="T81" fmla="*/ 398 h 428"/>
                <a:gd name="T82" fmla="*/ 284 w 352"/>
                <a:gd name="T83" fmla="*/ 404 h 428"/>
                <a:gd name="T84" fmla="*/ 311 w 352"/>
                <a:gd name="T85" fmla="*/ 411 h 428"/>
                <a:gd name="T86" fmla="*/ 352 w 352"/>
                <a:gd name="T87" fmla="*/ 413 h 428"/>
                <a:gd name="T88" fmla="*/ 352 w 352"/>
                <a:gd name="T89" fmla="*/ 122 h 428"/>
                <a:gd name="T90" fmla="*/ 350 w 352"/>
                <a:gd name="T91" fmla="*/ 92 h 428"/>
                <a:gd name="T92" fmla="*/ 343 w 352"/>
                <a:gd name="T93" fmla="*/ 66 h 428"/>
                <a:gd name="T94" fmla="*/ 331 w 352"/>
                <a:gd name="T95" fmla="*/ 45 h 428"/>
                <a:gd name="T96" fmla="*/ 314 w 352"/>
                <a:gd name="T97" fmla="*/ 29 h 428"/>
                <a:gd name="T98" fmla="*/ 293 w 352"/>
                <a:gd name="T99" fmla="*/ 15 h 428"/>
                <a:gd name="T100" fmla="*/ 268 w 352"/>
                <a:gd name="T101" fmla="*/ 7 h 428"/>
                <a:gd name="T102" fmla="*/ 238 w 352"/>
                <a:gd name="T103" fmla="*/ 2 h 428"/>
                <a:gd name="T104" fmla="*/ 205 w 352"/>
                <a:gd name="T105" fmla="*/ 0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52" h="428">
                  <a:moveTo>
                    <a:pt x="205" y="0"/>
                  </a:moveTo>
                  <a:lnTo>
                    <a:pt x="205" y="0"/>
                  </a:lnTo>
                  <a:lnTo>
                    <a:pt x="176" y="1"/>
                  </a:lnTo>
                  <a:lnTo>
                    <a:pt x="147" y="4"/>
                  </a:lnTo>
                  <a:lnTo>
                    <a:pt x="121" y="7"/>
                  </a:lnTo>
                  <a:lnTo>
                    <a:pt x="97" y="12"/>
                  </a:lnTo>
                  <a:lnTo>
                    <a:pt x="77" y="17"/>
                  </a:lnTo>
                  <a:lnTo>
                    <a:pt x="58" y="23"/>
                  </a:lnTo>
                  <a:lnTo>
                    <a:pt x="44" y="28"/>
                  </a:lnTo>
                  <a:lnTo>
                    <a:pt x="33" y="33"/>
                  </a:lnTo>
                  <a:lnTo>
                    <a:pt x="52" y="102"/>
                  </a:lnTo>
                  <a:lnTo>
                    <a:pt x="52" y="102"/>
                  </a:lnTo>
                  <a:lnTo>
                    <a:pt x="63" y="98"/>
                  </a:lnTo>
                  <a:lnTo>
                    <a:pt x="92" y="91"/>
                  </a:lnTo>
                  <a:lnTo>
                    <a:pt x="111" y="86"/>
                  </a:lnTo>
                  <a:lnTo>
                    <a:pt x="133" y="82"/>
                  </a:lnTo>
                  <a:lnTo>
                    <a:pt x="155" y="80"/>
                  </a:lnTo>
                  <a:lnTo>
                    <a:pt x="179" y="79"/>
                  </a:lnTo>
                  <a:lnTo>
                    <a:pt x="179" y="79"/>
                  </a:lnTo>
                  <a:lnTo>
                    <a:pt x="197" y="80"/>
                  </a:lnTo>
                  <a:lnTo>
                    <a:pt x="214" y="82"/>
                  </a:lnTo>
                  <a:lnTo>
                    <a:pt x="221" y="84"/>
                  </a:lnTo>
                  <a:lnTo>
                    <a:pt x="228" y="86"/>
                  </a:lnTo>
                  <a:lnTo>
                    <a:pt x="234" y="90"/>
                  </a:lnTo>
                  <a:lnTo>
                    <a:pt x="239" y="94"/>
                  </a:lnTo>
                  <a:lnTo>
                    <a:pt x="244" y="98"/>
                  </a:lnTo>
                  <a:lnTo>
                    <a:pt x="248" y="102"/>
                  </a:lnTo>
                  <a:lnTo>
                    <a:pt x="251" y="108"/>
                  </a:lnTo>
                  <a:lnTo>
                    <a:pt x="254" y="114"/>
                  </a:lnTo>
                  <a:lnTo>
                    <a:pt x="256" y="120"/>
                  </a:lnTo>
                  <a:lnTo>
                    <a:pt x="258" y="129"/>
                  </a:lnTo>
                  <a:lnTo>
                    <a:pt x="260" y="137"/>
                  </a:lnTo>
                  <a:lnTo>
                    <a:pt x="260" y="146"/>
                  </a:lnTo>
                  <a:lnTo>
                    <a:pt x="260" y="176"/>
                  </a:lnTo>
                  <a:lnTo>
                    <a:pt x="179" y="176"/>
                  </a:lnTo>
                  <a:lnTo>
                    <a:pt x="179" y="176"/>
                  </a:lnTo>
                  <a:lnTo>
                    <a:pt x="154" y="177"/>
                  </a:lnTo>
                  <a:lnTo>
                    <a:pt x="132" y="179"/>
                  </a:lnTo>
                  <a:lnTo>
                    <a:pt x="111" y="182"/>
                  </a:lnTo>
                  <a:lnTo>
                    <a:pt x="93" y="187"/>
                  </a:lnTo>
                  <a:lnTo>
                    <a:pt x="77" y="192"/>
                  </a:lnTo>
                  <a:lnTo>
                    <a:pt x="61" y="200"/>
                  </a:lnTo>
                  <a:lnTo>
                    <a:pt x="49" y="207"/>
                  </a:lnTo>
                  <a:lnTo>
                    <a:pt x="38" y="216"/>
                  </a:lnTo>
                  <a:lnTo>
                    <a:pt x="29" y="225"/>
                  </a:lnTo>
                  <a:lnTo>
                    <a:pt x="20" y="236"/>
                  </a:lnTo>
                  <a:lnTo>
                    <a:pt x="14" y="246"/>
                  </a:lnTo>
                  <a:lnTo>
                    <a:pt x="9" y="257"/>
                  </a:lnTo>
                  <a:lnTo>
                    <a:pt x="5" y="270"/>
                  </a:lnTo>
                  <a:lnTo>
                    <a:pt x="2" y="282"/>
                  </a:lnTo>
                  <a:lnTo>
                    <a:pt x="1" y="294"/>
                  </a:lnTo>
                  <a:lnTo>
                    <a:pt x="0" y="307"/>
                  </a:lnTo>
                  <a:lnTo>
                    <a:pt x="0" y="307"/>
                  </a:lnTo>
                  <a:lnTo>
                    <a:pt x="1" y="323"/>
                  </a:lnTo>
                  <a:lnTo>
                    <a:pt x="3" y="338"/>
                  </a:lnTo>
                  <a:lnTo>
                    <a:pt x="7" y="352"/>
                  </a:lnTo>
                  <a:lnTo>
                    <a:pt x="12" y="364"/>
                  </a:lnTo>
                  <a:lnTo>
                    <a:pt x="19" y="376"/>
                  </a:lnTo>
                  <a:lnTo>
                    <a:pt x="27" y="386"/>
                  </a:lnTo>
                  <a:lnTo>
                    <a:pt x="35" y="394"/>
                  </a:lnTo>
                  <a:lnTo>
                    <a:pt x="45" y="401"/>
                  </a:lnTo>
                  <a:lnTo>
                    <a:pt x="54" y="408"/>
                  </a:lnTo>
                  <a:lnTo>
                    <a:pt x="65" y="414"/>
                  </a:lnTo>
                  <a:lnTo>
                    <a:pt x="77" y="418"/>
                  </a:lnTo>
                  <a:lnTo>
                    <a:pt x="89" y="422"/>
                  </a:lnTo>
                  <a:lnTo>
                    <a:pt x="101" y="424"/>
                  </a:lnTo>
                  <a:lnTo>
                    <a:pt x="113" y="426"/>
                  </a:lnTo>
                  <a:lnTo>
                    <a:pt x="126" y="427"/>
                  </a:lnTo>
                  <a:lnTo>
                    <a:pt x="138" y="428"/>
                  </a:lnTo>
                  <a:lnTo>
                    <a:pt x="138" y="428"/>
                  </a:lnTo>
                  <a:lnTo>
                    <a:pt x="151" y="427"/>
                  </a:lnTo>
                  <a:lnTo>
                    <a:pt x="164" y="426"/>
                  </a:lnTo>
                  <a:lnTo>
                    <a:pt x="189" y="423"/>
                  </a:lnTo>
                  <a:lnTo>
                    <a:pt x="209" y="418"/>
                  </a:lnTo>
                  <a:lnTo>
                    <a:pt x="227" y="412"/>
                  </a:lnTo>
                  <a:lnTo>
                    <a:pt x="241" y="406"/>
                  </a:lnTo>
                  <a:lnTo>
                    <a:pt x="252" y="401"/>
                  </a:lnTo>
                  <a:lnTo>
                    <a:pt x="260" y="397"/>
                  </a:lnTo>
                  <a:lnTo>
                    <a:pt x="264" y="396"/>
                  </a:lnTo>
                  <a:lnTo>
                    <a:pt x="264" y="396"/>
                  </a:lnTo>
                  <a:lnTo>
                    <a:pt x="266" y="397"/>
                  </a:lnTo>
                  <a:lnTo>
                    <a:pt x="270" y="398"/>
                  </a:lnTo>
                  <a:lnTo>
                    <a:pt x="276" y="401"/>
                  </a:lnTo>
                  <a:lnTo>
                    <a:pt x="284" y="404"/>
                  </a:lnTo>
                  <a:lnTo>
                    <a:pt x="295" y="407"/>
                  </a:lnTo>
                  <a:lnTo>
                    <a:pt x="311" y="411"/>
                  </a:lnTo>
                  <a:lnTo>
                    <a:pt x="329" y="412"/>
                  </a:lnTo>
                  <a:lnTo>
                    <a:pt x="352" y="413"/>
                  </a:lnTo>
                  <a:lnTo>
                    <a:pt x="352" y="122"/>
                  </a:lnTo>
                  <a:lnTo>
                    <a:pt x="352" y="122"/>
                  </a:lnTo>
                  <a:lnTo>
                    <a:pt x="352" y="106"/>
                  </a:lnTo>
                  <a:lnTo>
                    <a:pt x="350" y="92"/>
                  </a:lnTo>
                  <a:lnTo>
                    <a:pt x="347" y="78"/>
                  </a:lnTo>
                  <a:lnTo>
                    <a:pt x="343" y="66"/>
                  </a:lnTo>
                  <a:lnTo>
                    <a:pt x="337" y="56"/>
                  </a:lnTo>
                  <a:lnTo>
                    <a:pt x="331" y="45"/>
                  </a:lnTo>
                  <a:lnTo>
                    <a:pt x="323" y="36"/>
                  </a:lnTo>
                  <a:lnTo>
                    <a:pt x="314" y="29"/>
                  </a:lnTo>
                  <a:lnTo>
                    <a:pt x="304" y="22"/>
                  </a:lnTo>
                  <a:lnTo>
                    <a:pt x="293" y="15"/>
                  </a:lnTo>
                  <a:lnTo>
                    <a:pt x="281" y="11"/>
                  </a:lnTo>
                  <a:lnTo>
                    <a:pt x="268" y="7"/>
                  </a:lnTo>
                  <a:lnTo>
                    <a:pt x="253" y="4"/>
                  </a:lnTo>
                  <a:lnTo>
                    <a:pt x="238" y="2"/>
                  </a:lnTo>
                  <a:lnTo>
                    <a:pt x="223" y="1"/>
                  </a:lnTo>
                  <a:lnTo>
                    <a:pt x="205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33" name="Freeform 10"/>
            <p:cNvSpPr>
              <a:spLocks/>
            </p:cNvSpPr>
            <p:nvPr userDrawn="1"/>
          </p:nvSpPr>
          <p:spPr bwMode="auto">
            <a:xfrm>
              <a:off x="4936" y="4034"/>
              <a:ext cx="43" cy="29"/>
            </a:xfrm>
            <a:custGeom>
              <a:avLst/>
              <a:gdLst>
                <a:gd name="T0" fmla="*/ 171 w 171"/>
                <a:gd name="T1" fmla="*/ 93 h 116"/>
                <a:gd name="T2" fmla="*/ 171 w 171"/>
                <a:gd name="T3" fmla="*/ 93 h 116"/>
                <a:gd name="T4" fmla="*/ 152 w 171"/>
                <a:gd name="T5" fmla="*/ 99 h 116"/>
                <a:gd name="T6" fmla="*/ 125 w 171"/>
                <a:gd name="T7" fmla="*/ 108 h 116"/>
                <a:gd name="T8" fmla="*/ 111 w 171"/>
                <a:gd name="T9" fmla="*/ 111 h 116"/>
                <a:gd name="T10" fmla="*/ 95 w 171"/>
                <a:gd name="T11" fmla="*/ 114 h 116"/>
                <a:gd name="T12" fmla="*/ 81 w 171"/>
                <a:gd name="T13" fmla="*/ 116 h 116"/>
                <a:gd name="T14" fmla="*/ 68 w 171"/>
                <a:gd name="T15" fmla="*/ 116 h 116"/>
                <a:gd name="T16" fmla="*/ 68 w 171"/>
                <a:gd name="T17" fmla="*/ 116 h 116"/>
                <a:gd name="T18" fmla="*/ 54 w 171"/>
                <a:gd name="T19" fmla="*/ 116 h 116"/>
                <a:gd name="T20" fmla="*/ 41 w 171"/>
                <a:gd name="T21" fmla="*/ 114 h 116"/>
                <a:gd name="T22" fmla="*/ 29 w 171"/>
                <a:gd name="T23" fmla="*/ 110 h 116"/>
                <a:gd name="T24" fmla="*/ 24 w 171"/>
                <a:gd name="T25" fmla="*/ 108 h 116"/>
                <a:gd name="T26" fmla="*/ 20 w 171"/>
                <a:gd name="T27" fmla="*/ 105 h 116"/>
                <a:gd name="T28" fmla="*/ 16 w 171"/>
                <a:gd name="T29" fmla="*/ 101 h 116"/>
                <a:gd name="T30" fmla="*/ 12 w 171"/>
                <a:gd name="T31" fmla="*/ 97 h 116"/>
                <a:gd name="T32" fmla="*/ 9 w 171"/>
                <a:gd name="T33" fmla="*/ 92 h 116"/>
                <a:gd name="T34" fmla="*/ 6 w 171"/>
                <a:gd name="T35" fmla="*/ 87 h 116"/>
                <a:gd name="T36" fmla="*/ 3 w 171"/>
                <a:gd name="T37" fmla="*/ 82 h 116"/>
                <a:gd name="T38" fmla="*/ 1 w 171"/>
                <a:gd name="T39" fmla="*/ 76 h 116"/>
                <a:gd name="T40" fmla="*/ 0 w 171"/>
                <a:gd name="T41" fmla="*/ 69 h 116"/>
                <a:gd name="T42" fmla="*/ 0 w 171"/>
                <a:gd name="T43" fmla="*/ 61 h 116"/>
                <a:gd name="T44" fmla="*/ 0 w 171"/>
                <a:gd name="T45" fmla="*/ 61 h 116"/>
                <a:gd name="T46" fmla="*/ 1 w 171"/>
                <a:gd name="T47" fmla="*/ 49 h 116"/>
                <a:gd name="T48" fmla="*/ 4 w 171"/>
                <a:gd name="T49" fmla="*/ 38 h 116"/>
                <a:gd name="T50" fmla="*/ 7 w 171"/>
                <a:gd name="T51" fmla="*/ 33 h 116"/>
                <a:gd name="T52" fmla="*/ 10 w 171"/>
                <a:gd name="T53" fmla="*/ 27 h 116"/>
                <a:gd name="T54" fmla="*/ 13 w 171"/>
                <a:gd name="T55" fmla="*/ 23 h 116"/>
                <a:gd name="T56" fmla="*/ 17 w 171"/>
                <a:gd name="T57" fmla="*/ 19 h 116"/>
                <a:gd name="T58" fmla="*/ 22 w 171"/>
                <a:gd name="T59" fmla="*/ 16 h 116"/>
                <a:gd name="T60" fmla="*/ 27 w 171"/>
                <a:gd name="T61" fmla="*/ 13 h 116"/>
                <a:gd name="T62" fmla="*/ 33 w 171"/>
                <a:gd name="T63" fmla="*/ 10 h 116"/>
                <a:gd name="T64" fmla="*/ 39 w 171"/>
                <a:gd name="T65" fmla="*/ 8 h 116"/>
                <a:gd name="T66" fmla="*/ 55 w 171"/>
                <a:gd name="T67" fmla="*/ 5 h 116"/>
                <a:gd name="T68" fmla="*/ 73 w 171"/>
                <a:gd name="T69" fmla="*/ 3 h 116"/>
                <a:gd name="T70" fmla="*/ 171 w 171"/>
                <a:gd name="T71" fmla="*/ 0 h 116"/>
                <a:gd name="T72" fmla="*/ 171 w 171"/>
                <a:gd name="T73" fmla="*/ 93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71" h="116">
                  <a:moveTo>
                    <a:pt x="171" y="93"/>
                  </a:moveTo>
                  <a:lnTo>
                    <a:pt x="171" y="93"/>
                  </a:lnTo>
                  <a:lnTo>
                    <a:pt x="152" y="99"/>
                  </a:lnTo>
                  <a:lnTo>
                    <a:pt x="125" y="108"/>
                  </a:lnTo>
                  <a:lnTo>
                    <a:pt x="111" y="111"/>
                  </a:lnTo>
                  <a:lnTo>
                    <a:pt x="95" y="114"/>
                  </a:lnTo>
                  <a:lnTo>
                    <a:pt x="81" y="116"/>
                  </a:lnTo>
                  <a:lnTo>
                    <a:pt x="68" y="116"/>
                  </a:lnTo>
                  <a:lnTo>
                    <a:pt x="68" y="116"/>
                  </a:lnTo>
                  <a:lnTo>
                    <a:pt x="54" y="116"/>
                  </a:lnTo>
                  <a:lnTo>
                    <a:pt x="41" y="114"/>
                  </a:lnTo>
                  <a:lnTo>
                    <a:pt x="29" y="110"/>
                  </a:lnTo>
                  <a:lnTo>
                    <a:pt x="24" y="108"/>
                  </a:lnTo>
                  <a:lnTo>
                    <a:pt x="20" y="105"/>
                  </a:lnTo>
                  <a:lnTo>
                    <a:pt x="16" y="101"/>
                  </a:lnTo>
                  <a:lnTo>
                    <a:pt x="12" y="97"/>
                  </a:lnTo>
                  <a:lnTo>
                    <a:pt x="9" y="92"/>
                  </a:lnTo>
                  <a:lnTo>
                    <a:pt x="6" y="87"/>
                  </a:lnTo>
                  <a:lnTo>
                    <a:pt x="3" y="82"/>
                  </a:lnTo>
                  <a:lnTo>
                    <a:pt x="1" y="76"/>
                  </a:lnTo>
                  <a:lnTo>
                    <a:pt x="0" y="69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1" y="49"/>
                  </a:lnTo>
                  <a:lnTo>
                    <a:pt x="4" y="38"/>
                  </a:lnTo>
                  <a:lnTo>
                    <a:pt x="7" y="33"/>
                  </a:lnTo>
                  <a:lnTo>
                    <a:pt x="10" y="27"/>
                  </a:lnTo>
                  <a:lnTo>
                    <a:pt x="13" y="23"/>
                  </a:lnTo>
                  <a:lnTo>
                    <a:pt x="17" y="19"/>
                  </a:lnTo>
                  <a:lnTo>
                    <a:pt x="22" y="16"/>
                  </a:lnTo>
                  <a:lnTo>
                    <a:pt x="27" y="13"/>
                  </a:lnTo>
                  <a:lnTo>
                    <a:pt x="33" y="10"/>
                  </a:lnTo>
                  <a:lnTo>
                    <a:pt x="39" y="8"/>
                  </a:lnTo>
                  <a:lnTo>
                    <a:pt x="55" y="5"/>
                  </a:lnTo>
                  <a:lnTo>
                    <a:pt x="73" y="3"/>
                  </a:lnTo>
                  <a:lnTo>
                    <a:pt x="171" y="0"/>
                  </a:lnTo>
                  <a:lnTo>
                    <a:pt x="171" y="9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34" name="Freeform 11"/>
            <p:cNvSpPr>
              <a:spLocks/>
            </p:cNvSpPr>
            <p:nvPr userDrawn="1"/>
          </p:nvSpPr>
          <p:spPr bwMode="auto">
            <a:xfrm>
              <a:off x="4914" y="3974"/>
              <a:ext cx="88" cy="107"/>
            </a:xfrm>
            <a:custGeom>
              <a:avLst/>
              <a:gdLst>
                <a:gd name="T0" fmla="*/ 206 w 353"/>
                <a:gd name="T1" fmla="*/ 0 h 428"/>
                <a:gd name="T2" fmla="*/ 148 w 353"/>
                <a:gd name="T3" fmla="*/ 4 h 428"/>
                <a:gd name="T4" fmla="*/ 98 w 353"/>
                <a:gd name="T5" fmla="*/ 12 h 428"/>
                <a:gd name="T6" fmla="*/ 59 w 353"/>
                <a:gd name="T7" fmla="*/ 23 h 428"/>
                <a:gd name="T8" fmla="*/ 33 w 353"/>
                <a:gd name="T9" fmla="*/ 33 h 428"/>
                <a:gd name="T10" fmla="*/ 53 w 353"/>
                <a:gd name="T11" fmla="*/ 102 h 428"/>
                <a:gd name="T12" fmla="*/ 92 w 353"/>
                <a:gd name="T13" fmla="*/ 91 h 428"/>
                <a:gd name="T14" fmla="*/ 132 w 353"/>
                <a:gd name="T15" fmla="*/ 82 h 428"/>
                <a:gd name="T16" fmla="*/ 178 w 353"/>
                <a:gd name="T17" fmla="*/ 79 h 428"/>
                <a:gd name="T18" fmla="*/ 198 w 353"/>
                <a:gd name="T19" fmla="*/ 80 h 428"/>
                <a:gd name="T20" fmla="*/ 221 w 353"/>
                <a:gd name="T21" fmla="*/ 84 h 428"/>
                <a:gd name="T22" fmla="*/ 233 w 353"/>
                <a:gd name="T23" fmla="*/ 90 h 428"/>
                <a:gd name="T24" fmla="*/ 244 w 353"/>
                <a:gd name="T25" fmla="*/ 98 h 428"/>
                <a:gd name="T26" fmla="*/ 252 w 353"/>
                <a:gd name="T27" fmla="*/ 108 h 428"/>
                <a:gd name="T28" fmla="*/ 257 w 353"/>
                <a:gd name="T29" fmla="*/ 120 h 428"/>
                <a:gd name="T30" fmla="*/ 259 w 353"/>
                <a:gd name="T31" fmla="*/ 137 h 428"/>
                <a:gd name="T32" fmla="*/ 260 w 353"/>
                <a:gd name="T33" fmla="*/ 176 h 428"/>
                <a:gd name="T34" fmla="*/ 178 w 353"/>
                <a:gd name="T35" fmla="*/ 176 h 428"/>
                <a:gd name="T36" fmla="*/ 131 w 353"/>
                <a:gd name="T37" fmla="*/ 179 h 428"/>
                <a:gd name="T38" fmla="*/ 92 w 353"/>
                <a:gd name="T39" fmla="*/ 187 h 428"/>
                <a:gd name="T40" fmla="*/ 62 w 353"/>
                <a:gd name="T41" fmla="*/ 200 h 428"/>
                <a:gd name="T42" fmla="*/ 38 w 353"/>
                <a:gd name="T43" fmla="*/ 216 h 428"/>
                <a:gd name="T44" fmla="*/ 21 w 353"/>
                <a:gd name="T45" fmla="*/ 236 h 428"/>
                <a:gd name="T46" fmla="*/ 9 w 353"/>
                <a:gd name="T47" fmla="*/ 257 h 428"/>
                <a:gd name="T48" fmla="*/ 3 w 353"/>
                <a:gd name="T49" fmla="*/ 282 h 428"/>
                <a:gd name="T50" fmla="*/ 0 w 353"/>
                <a:gd name="T51" fmla="*/ 307 h 428"/>
                <a:gd name="T52" fmla="*/ 2 w 353"/>
                <a:gd name="T53" fmla="*/ 323 h 428"/>
                <a:gd name="T54" fmla="*/ 8 w 353"/>
                <a:gd name="T55" fmla="*/ 352 h 428"/>
                <a:gd name="T56" fmla="*/ 19 w 353"/>
                <a:gd name="T57" fmla="*/ 376 h 428"/>
                <a:gd name="T58" fmla="*/ 35 w 353"/>
                <a:gd name="T59" fmla="*/ 394 h 428"/>
                <a:gd name="T60" fmla="*/ 55 w 353"/>
                <a:gd name="T61" fmla="*/ 408 h 428"/>
                <a:gd name="T62" fmla="*/ 77 w 353"/>
                <a:gd name="T63" fmla="*/ 418 h 428"/>
                <a:gd name="T64" fmla="*/ 101 w 353"/>
                <a:gd name="T65" fmla="*/ 424 h 428"/>
                <a:gd name="T66" fmla="*/ 125 w 353"/>
                <a:gd name="T67" fmla="*/ 427 h 428"/>
                <a:gd name="T68" fmla="*/ 137 w 353"/>
                <a:gd name="T69" fmla="*/ 428 h 428"/>
                <a:gd name="T70" fmla="*/ 165 w 353"/>
                <a:gd name="T71" fmla="*/ 426 h 428"/>
                <a:gd name="T72" fmla="*/ 210 w 353"/>
                <a:gd name="T73" fmla="*/ 418 h 428"/>
                <a:gd name="T74" fmla="*/ 242 w 353"/>
                <a:gd name="T75" fmla="*/ 406 h 428"/>
                <a:gd name="T76" fmla="*/ 260 w 353"/>
                <a:gd name="T77" fmla="*/ 397 h 428"/>
                <a:gd name="T78" fmla="*/ 264 w 353"/>
                <a:gd name="T79" fmla="*/ 396 h 428"/>
                <a:gd name="T80" fmla="*/ 269 w 353"/>
                <a:gd name="T81" fmla="*/ 398 h 428"/>
                <a:gd name="T82" fmla="*/ 283 w 353"/>
                <a:gd name="T83" fmla="*/ 404 h 428"/>
                <a:gd name="T84" fmla="*/ 310 w 353"/>
                <a:gd name="T85" fmla="*/ 411 h 428"/>
                <a:gd name="T86" fmla="*/ 353 w 353"/>
                <a:gd name="T87" fmla="*/ 413 h 428"/>
                <a:gd name="T88" fmla="*/ 353 w 353"/>
                <a:gd name="T89" fmla="*/ 122 h 428"/>
                <a:gd name="T90" fmla="*/ 351 w 353"/>
                <a:gd name="T91" fmla="*/ 92 h 428"/>
                <a:gd name="T92" fmla="*/ 343 w 353"/>
                <a:gd name="T93" fmla="*/ 66 h 428"/>
                <a:gd name="T94" fmla="*/ 330 w 353"/>
                <a:gd name="T95" fmla="*/ 45 h 428"/>
                <a:gd name="T96" fmla="*/ 314 w 353"/>
                <a:gd name="T97" fmla="*/ 29 h 428"/>
                <a:gd name="T98" fmla="*/ 293 w 353"/>
                <a:gd name="T99" fmla="*/ 15 h 428"/>
                <a:gd name="T100" fmla="*/ 268 w 353"/>
                <a:gd name="T101" fmla="*/ 7 h 428"/>
                <a:gd name="T102" fmla="*/ 239 w 353"/>
                <a:gd name="T103" fmla="*/ 2 h 428"/>
                <a:gd name="T104" fmla="*/ 206 w 353"/>
                <a:gd name="T105" fmla="*/ 0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53" h="428">
                  <a:moveTo>
                    <a:pt x="206" y="0"/>
                  </a:moveTo>
                  <a:lnTo>
                    <a:pt x="206" y="0"/>
                  </a:lnTo>
                  <a:lnTo>
                    <a:pt x="175" y="1"/>
                  </a:lnTo>
                  <a:lnTo>
                    <a:pt x="148" y="4"/>
                  </a:lnTo>
                  <a:lnTo>
                    <a:pt x="121" y="7"/>
                  </a:lnTo>
                  <a:lnTo>
                    <a:pt x="98" y="12"/>
                  </a:lnTo>
                  <a:lnTo>
                    <a:pt x="77" y="17"/>
                  </a:lnTo>
                  <a:lnTo>
                    <a:pt x="59" y="23"/>
                  </a:lnTo>
                  <a:lnTo>
                    <a:pt x="44" y="28"/>
                  </a:lnTo>
                  <a:lnTo>
                    <a:pt x="33" y="33"/>
                  </a:lnTo>
                  <a:lnTo>
                    <a:pt x="53" y="102"/>
                  </a:lnTo>
                  <a:lnTo>
                    <a:pt x="53" y="102"/>
                  </a:lnTo>
                  <a:lnTo>
                    <a:pt x="64" y="98"/>
                  </a:lnTo>
                  <a:lnTo>
                    <a:pt x="92" y="91"/>
                  </a:lnTo>
                  <a:lnTo>
                    <a:pt x="111" y="86"/>
                  </a:lnTo>
                  <a:lnTo>
                    <a:pt x="132" y="82"/>
                  </a:lnTo>
                  <a:lnTo>
                    <a:pt x="155" y="80"/>
                  </a:lnTo>
                  <a:lnTo>
                    <a:pt x="178" y="79"/>
                  </a:lnTo>
                  <a:lnTo>
                    <a:pt x="178" y="79"/>
                  </a:lnTo>
                  <a:lnTo>
                    <a:pt x="198" y="80"/>
                  </a:lnTo>
                  <a:lnTo>
                    <a:pt x="214" y="82"/>
                  </a:lnTo>
                  <a:lnTo>
                    <a:pt x="221" y="84"/>
                  </a:lnTo>
                  <a:lnTo>
                    <a:pt x="227" y="86"/>
                  </a:lnTo>
                  <a:lnTo>
                    <a:pt x="233" y="90"/>
                  </a:lnTo>
                  <a:lnTo>
                    <a:pt x="240" y="94"/>
                  </a:lnTo>
                  <a:lnTo>
                    <a:pt x="244" y="98"/>
                  </a:lnTo>
                  <a:lnTo>
                    <a:pt x="248" y="102"/>
                  </a:lnTo>
                  <a:lnTo>
                    <a:pt x="252" y="108"/>
                  </a:lnTo>
                  <a:lnTo>
                    <a:pt x="255" y="114"/>
                  </a:lnTo>
                  <a:lnTo>
                    <a:pt x="257" y="120"/>
                  </a:lnTo>
                  <a:lnTo>
                    <a:pt x="258" y="129"/>
                  </a:lnTo>
                  <a:lnTo>
                    <a:pt x="259" y="137"/>
                  </a:lnTo>
                  <a:lnTo>
                    <a:pt x="260" y="146"/>
                  </a:lnTo>
                  <a:lnTo>
                    <a:pt x="260" y="176"/>
                  </a:lnTo>
                  <a:lnTo>
                    <a:pt x="178" y="176"/>
                  </a:lnTo>
                  <a:lnTo>
                    <a:pt x="178" y="176"/>
                  </a:lnTo>
                  <a:lnTo>
                    <a:pt x="154" y="177"/>
                  </a:lnTo>
                  <a:lnTo>
                    <a:pt x="131" y="179"/>
                  </a:lnTo>
                  <a:lnTo>
                    <a:pt x="111" y="182"/>
                  </a:lnTo>
                  <a:lnTo>
                    <a:pt x="92" y="187"/>
                  </a:lnTo>
                  <a:lnTo>
                    <a:pt x="76" y="192"/>
                  </a:lnTo>
                  <a:lnTo>
                    <a:pt x="62" y="200"/>
                  </a:lnTo>
                  <a:lnTo>
                    <a:pt x="50" y="207"/>
                  </a:lnTo>
                  <a:lnTo>
                    <a:pt x="38" y="216"/>
                  </a:lnTo>
                  <a:lnTo>
                    <a:pt x="28" y="225"/>
                  </a:lnTo>
                  <a:lnTo>
                    <a:pt x="21" y="236"/>
                  </a:lnTo>
                  <a:lnTo>
                    <a:pt x="14" y="246"/>
                  </a:lnTo>
                  <a:lnTo>
                    <a:pt x="9" y="257"/>
                  </a:lnTo>
                  <a:lnTo>
                    <a:pt x="6" y="270"/>
                  </a:lnTo>
                  <a:lnTo>
                    <a:pt x="3" y="282"/>
                  </a:lnTo>
                  <a:lnTo>
                    <a:pt x="0" y="294"/>
                  </a:lnTo>
                  <a:lnTo>
                    <a:pt x="0" y="307"/>
                  </a:lnTo>
                  <a:lnTo>
                    <a:pt x="0" y="307"/>
                  </a:lnTo>
                  <a:lnTo>
                    <a:pt x="2" y="323"/>
                  </a:lnTo>
                  <a:lnTo>
                    <a:pt x="4" y="338"/>
                  </a:lnTo>
                  <a:lnTo>
                    <a:pt x="8" y="352"/>
                  </a:lnTo>
                  <a:lnTo>
                    <a:pt x="13" y="364"/>
                  </a:lnTo>
                  <a:lnTo>
                    <a:pt x="19" y="376"/>
                  </a:lnTo>
                  <a:lnTo>
                    <a:pt x="27" y="386"/>
                  </a:lnTo>
                  <a:lnTo>
                    <a:pt x="35" y="394"/>
                  </a:lnTo>
                  <a:lnTo>
                    <a:pt x="44" y="401"/>
                  </a:lnTo>
                  <a:lnTo>
                    <a:pt x="55" y="408"/>
                  </a:lnTo>
                  <a:lnTo>
                    <a:pt x="66" y="414"/>
                  </a:lnTo>
                  <a:lnTo>
                    <a:pt x="77" y="418"/>
                  </a:lnTo>
                  <a:lnTo>
                    <a:pt x="88" y="422"/>
                  </a:lnTo>
                  <a:lnTo>
                    <a:pt x="101" y="424"/>
                  </a:lnTo>
                  <a:lnTo>
                    <a:pt x="113" y="426"/>
                  </a:lnTo>
                  <a:lnTo>
                    <a:pt x="125" y="427"/>
                  </a:lnTo>
                  <a:lnTo>
                    <a:pt x="137" y="428"/>
                  </a:lnTo>
                  <a:lnTo>
                    <a:pt x="137" y="428"/>
                  </a:lnTo>
                  <a:lnTo>
                    <a:pt x="152" y="427"/>
                  </a:lnTo>
                  <a:lnTo>
                    <a:pt x="165" y="426"/>
                  </a:lnTo>
                  <a:lnTo>
                    <a:pt x="188" y="423"/>
                  </a:lnTo>
                  <a:lnTo>
                    <a:pt x="210" y="418"/>
                  </a:lnTo>
                  <a:lnTo>
                    <a:pt x="227" y="412"/>
                  </a:lnTo>
                  <a:lnTo>
                    <a:pt x="242" y="406"/>
                  </a:lnTo>
                  <a:lnTo>
                    <a:pt x="253" y="401"/>
                  </a:lnTo>
                  <a:lnTo>
                    <a:pt x="260" y="397"/>
                  </a:lnTo>
                  <a:lnTo>
                    <a:pt x="264" y="396"/>
                  </a:lnTo>
                  <a:lnTo>
                    <a:pt x="264" y="396"/>
                  </a:lnTo>
                  <a:lnTo>
                    <a:pt x="266" y="397"/>
                  </a:lnTo>
                  <a:lnTo>
                    <a:pt x="269" y="398"/>
                  </a:lnTo>
                  <a:lnTo>
                    <a:pt x="275" y="401"/>
                  </a:lnTo>
                  <a:lnTo>
                    <a:pt x="283" y="404"/>
                  </a:lnTo>
                  <a:lnTo>
                    <a:pt x="296" y="407"/>
                  </a:lnTo>
                  <a:lnTo>
                    <a:pt x="310" y="411"/>
                  </a:lnTo>
                  <a:lnTo>
                    <a:pt x="329" y="412"/>
                  </a:lnTo>
                  <a:lnTo>
                    <a:pt x="353" y="413"/>
                  </a:lnTo>
                  <a:lnTo>
                    <a:pt x="353" y="122"/>
                  </a:lnTo>
                  <a:lnTo>
                    <a:pt x="353" y="122"/>
                  </a:lnTo>
                  <a:lnTo>
                    <a:pt x="353" y="106"/>
                  </a:lnTo>
                  <a:lnTo>
                    <a:pt x="351" y="92"/>
                  </a:lnTo>
                  <a:lnTo>
                    <a:pt x="348" y="78"/>
                  </a:lnTo>
                  <a:lnTo>
                    <a:pt x="343" y="66"/>
                  </a:lnTo>
                  <a:lnTo>
                    <a:pt x="338" y="56"/>
                  </a:lnTo>
                  <a:lnTo>
                    <a:pt x="330" y="45"/>
                  </a:lnTo>
                  <a:lnTo>
                    <a:pt x="323" y="36"/>
                  </a:lnTo>
                  <a:lnTo>
                    <a:pt x="314" y="29"/>
                  </a:lnTo>
                  <a:lnTo>
                    <a:pt x="304" y="22"/>
                  </a:lnTo>
                  <a:lnTo>
                    <a:pt x="293" y="15"/>
                  </a:lnTo>
                  <a:lnTo>
                    <a:pt x="281" y="11"/>
                  </a:lnTo>
                  <a:lnTo>
                    <a:pt x="268" y="7"/>
                  </a:lnTo>
                  <a:lnTo>
                    <a:pt x="254" y="4"/>
                  </a:lnTo>
                  <a:lnTo>
                    <a:pt x="239" y="2"/>
                  </a:lnTo>
                  <a:lnTo>
                    <a:pt x="222" y="1"/>
                  </a:lnTo>
                  <a:lnTo>
                    <a:pt x="20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35" name="Freeform 12"/>
            <p:cNvSpPr>
              <a:spLocks/>
            </p:cNvSpPr>
            <p:nvPr userDrawn="1"/>
          </p:nvSpPr>
          <p:spPr bwMode="auto">
            <a:xfrm>
              <a:off x="5263" y="3975"/>
              <a:ext cx="93" cy="106"/>
            </a:xfrm>
            <a:custGeom>
              <a:avLst/>
              <a:gdLst>
                <a:gd name="T0" fmla="*/ 281 w 374"/>
                <a:gd name="T1" fmla="*/ 313 h 424"/>
                <a:gd name="T2" fmla="*/ 246 w 374"/>
                <a:gd name="T3" fmla="*/ 327 h 424"/>
                <a:gd name="T4" fmla="*/ 217 w 374"/>
                <a:gd name="T5" fmla="*/ 336 h 424"/>
                <a:gd name="T6" fmla="*/ 184 w 374"/>
                <a:gd name="T7" fmla="*/ 341 h 424"/>
                <a:gd name="T8" fmla="*/ 167 w 374"/>
                <a:gd name="T9" fmla="*/ 342 h 424"/>
                <a:gd name="T10" fmla="*/ 145 w 374"/>
                <a:gd name="T11" fmla="*/ 341 h 424"/>
                <a:gd name="T12" fmla="*/ 129 w 374"/>
                <a:gd name="T13" fmla="*/ 337 h 424"/>
                <a:gd name="T14" fmla="*/ 116 w 374"/>
                <a:gd name="T15" fmla="*/ 329 h 424"/>
                <a:gd name="T16" fmla="*/ 106 w 374"/>
                <a:gd name="T17" fmla="*/ 319 h 424"/>
                <a:gd name="T18" fmla="*/ 99 w 374"/>
                <a:gd name="T19" fmla="*/ 307 h 424"/>
                <a:gd name="T20" fmla="*/ 95 w 374"/>
                <a:gd name="T21" fmla="*/ 290 h 424"/>
                <a:gd name="T22" fmla="*/ 93 w 374"/>
                <a:gd name="T23" fmla="*/ 248 h 424"/>
                <a:gd name="T24" fmla="*/ 79 w 374"/>
                <a:gd name="T25" fmla="*/ 0 h 424"/>
                <a:gd name="T26" fmla="*/ 59 w 374"/>
                <a:gd name="T27" fmla="*/ 0 h 424"/>
                <a:gd name="T28" fmla="*/ 13 w 374"/>
                <a:gd name="T29" fmla="*/ 4 h 424"/>
                <a:gd name="T30" fmla="*/ 0 w 374"/>
                <a:gd name="T31" fmla="*/ 259 h 424"/>
                <a:gd name="T32" fmla="*/ 0 w 374"/>
                <a:gd name="T33" fmla="*/ 280 h 424"/>
                <a:gd name="T34" fmla="*/ 3 w 374"/>
                <a:gd name="T35" fmla="*/ 316 h 424"/>
                <a:gd name="T36" fmla="*/ 9 w 374"/>
                <a:gd name="T37" fmla="*/ 347 h 424"/>
                <a:gd name="T38" fmla="*/ 21 w 374"/>
                <a:gd name="T39" fmla="*/ 373 h 424"/>
                <a:gd name="T40" fmla="*/ 36 w 374"/>
                <a:gd name="T41" fmla="*/ 393 h 424"/>
                <a:gd name="T42" fmla="*/ 58 w 374"/>
                <a:gd name="T43" fmla="*/ 408 h 424"/>
                <a:gd name="T44" fmla="*/ 86 w 374"/>
                <a:gd name="T45" fmla="*/ 418 h 424"/>
                <a:gd name="T46" fmla="*/ 121 w 374"/>
                <a:gd name="T47" fmla="*/ 423 h 424"/>
                <a:gd name="T48" fmla="*/ 141 w 374"/>
                <a:gd name="T49" fmla="*/ 424 h 424"/>
                <a:gd name="T50" fmla="*/ 172 w 374"/>
                <a:gd name="T51" fmla="*/ 422 h 424"/>
                <a:gd name="T52" fmla="*/ 199 w 374"/>
                <a:gd name="T53" fmla="*/ 418 h 424"/>
                <a:gd name="T54" fmla="*/ 243 w 374"/>
                <a:gd name="T55" fmla="*/ 407 h 424"/>
                <a:gd name="T56" fmla="*/ 271 w 374"/>
                <a:gd name="T57" fmla="*/ 395 h 424"/>
                <a:gd name="T58" fmla="*/ 283 w 374"/>
                <a:gd name="T59" fmla="*/ 390 h 424"/>
                <a:gd name="T60" fmla="*/ 296 w 374"/>
                <a:gd name="T61" fmla="*/ 396 h 424"/>
                <a:gd name="T62" fmla="*/ 319 w 374"/>
                <a:gd name="T63" fmla="*/ 402 h 424"/>
                <a:gd name="T64" fmla="*/ 353 w 374"/>
                <a:gd name="T65" fmla="*/ 408 h 424"/>
                <a:gd name="T66" fmla="*/ 374 w 374"/>
                <a:gd name="T67" fmla="*/ 6 h 424"/>
                <a:gd name="T68" fmla="*/ 342 w 374"/>
                <a:gd name="T69" fmla="*/ 2 h 424"/>
                <a:gd name="T70" fmla="*/ 299 w 374"/>
                <a:gd name="T71" fmla="*/ 0 h 424"/>
                <a:gd name="T72" fmla="*/ 281 w 374"/>
                <a:gd name="T73" fmla="*/ 313 h 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74" h="424">
                  <a:moveTo>
                    <a:pt x="281" y="313"/>
                  </a:moveTo>
                  <a:lnTo>
                    <a:pt x="281" y="313"/>
                  </a:lnTo>
                  <a:lnTo>
                    <a:pt x="260" y="322"/>
                  </a:lnTo>
                  <a:lnTo>
                    <a:pt x="246" y="327"/>
                  </a:lnTo>
                  <a:lnTo>
                    <a:pt x="232" y="331"/>
                  </a:lnTo>
                  <a:lnTo>
                    <a:pt x="217" y="336"/>
                  </a:lnTo>
                  <a:lnTo>
                    <a:pt x="200" y="339"/>
                  </a:lnTo>
                  <a:lnTo>
                    <a:pt x="184" y="341"/>
                  </a:lnTo>
                  <a:lnTo>
                    <a:pt x="167" y="342"/>
                  </a:lnTo>
                  <a:lnTo>
                    <a:pt x="167" y="342"/>
                  </a:lnTo>
                  <a:lnTo>
                    <a:pt x="155" y="342"/>
                  </a:lnTo>
                  <a:lnTo>
                    <a:pt x="145" y="341"/>
                  </a:lnTo>
                  <a:lnTo>
                    <a:pt x="136" y="339"/>
                  </a:lnTo>
                  <a:lnTo>
                    <a:pt x="129" y="337"/>
                  </a:lnTo>
                  <a:lnTo>
                    <a:pt x="122" y="333"/>
                  </a:lnTo>
                  <a:lnTo>
                    <a:pt x="116" y="329"/>
                  </a:lnTo>
                  <a:lnTo>
                    <a:pt x="110" y="324"/>
                  </a:lnTo>
                  <a:lnTo>
                    <a:pt x="106" y="319"/>
                  </a:lnTo>
                  <a:lnTo>
                    <a:pt x="102" y="313"/>
                  </a:lnTo>
                  <a:lnTo>
                    <a:pt x="99" y="307"/>
                  </a:lnTo>
                  <a:lnTo>
                    <a:pt x="97" y="298"/>
                  </a:lnTo>
                  <a:lnTo>
                    <a:pt x="95" y="290"/>
                  </a:lnTo>
                  <a:lnTo>
                    <a:pt x="93" y="271"/>
                  </a:lnTo>
                  <a:lnTo>
                    <a:pt x="93" y="248"/>
                  </a:lnTo>
                  <a:lnTo>
                    <a:pt x="93" y="0"/>
                  </a:lnTo>
                  <a:lnTo>
                    <a:pt x="79" y="0"/>
                  </a:lnTo>
                  <a:lnTo>
                    <a:pt x="79" y="0"/>
                  </a:lnTo>
                  <a:lnTo>
                    <a:pt x="59" y="0"/>
                  </a:lnTo>
                  <a:lnTo>
                    <a:pt x="36" y="2"/>
                  </a:lnTo>
                  <a:lnTo>
                    <a:pt x="13" y="4"/>
                  </a:lnTo>
                  <a:lnTo>
                    <a:pt x="0" y="6"/>
                  </a:lnTo>
                  <a:lnTo>
                    <a:pt x="0" y="259"/>
                  </a:lnTo>
                  <a:lnTo>
                    <a:pt x="0" y="259"/>
                  </a:lnTo>
                  <a:lnTo>
                    <a:pt x="0" y="280"/>
                  </a:lnTo>
                  <a:lnTo>
                    <a:pt x="1" y="298"/>
                  </a:lnTo>
                  <a:lnTo>
                    <a:pt x="3" y="316"/>
                  </a:lnTo>
                  <a:lnTo>
                    <a:pt x="5" y="332"/>
                  </a:lnTo>
                  <a:lnTo>
                    <a:pt x="9" y="347"/>
                  </a:lnTo>
                  <a:lnTo>
                    <a:pt x="14" y="360"/>
                  </a:lnTo>
                  <a:lnTo>
                    <a:pt x="21" y="373"/>
                  </a:lnTo>
                  <a:lnTo>
                    <a:pt x="28" y="383"/>
                  </a:lnTo>
                  <a:lnTo>
                    <a:pt x="36" y="393"/>
                  </a:lnTo>
                  <a:lnTo>
                    <a:pt x="46" y="401"/>
                  </a:lnTo>
                  <a:lnTo>
                    <a:pt x="58" y="408"/>
                  </a:lnTo>
                  <a:lnTo>
                    <a:pt x="71" y="414"/>
                  </a:lnTo>
                  <a:lnTo>
                    <a:pt x="86" y="418"/>
                  </a:lnTo>
                  <a:lnTo>
                    <a:pt x="102" y="421"/>
                  </a:lnTo>
                  <a:lnTo>
                    <a:pt x="121" y="423"/>
                  </a:lnTo>
                  <a:lnTo>
                    <a:pt x="141" y="424"/>
                  </a:lnTo>
                  <a:lnTo>
                    <a:pt x="141" y="424"/>
                  </a:lnTo>
                  <a:lnTo>
                    <a:pt x="157" y="423"/>
                  </a:lnTo>
                  <a:lnTo>
                    <a:pt x="172" y="422"/>
                  </a:lnTo>
                  <a:lnTo>
                    <a:pt x="186" y="421"/>
                  </a:lnTo>
                  <a:lnTo>
                    <a:pt x="199" y="418"/>
                  </a:lnTo>
                  <a:lnTo>
                    <a:pt x="223" y="413"/>
                  </a:lnTo>
                  <a:lnTo>
                    <a:pt x="243" y="407"/>
                  </a:lnTo>
                  <a:lnTo>
                    <a:pt x="260" y="400"/>
                  </a:lnTo>
                  <a:lnTo>
                    <a:pt x="271" y="395"/>
                  </a:lnTo>
                  <a:lnTo>
                    <a:pt x="283" y="390"/>
                  </a:lnTo>
                  <a:lnTo>
                    <a:pt x="283" y="390"/>
                  </a:lnTo>
                  <a:lnTo>
                    <a:pt x="289" y="393"/>
                  </a:lnTo>
                  <a:lnTo>
                    <a:pt x="296" y="396"/>
                  </a:lnTo>
                  <a:lnTo>
                    <a:pt x="307" y="399"/>
                  </a:lnTo>
                  <a:lnTo>
                    <a:pt x="319" y="402"/>
                  </a:lnTo>
                  <a:lnTo>
                    <a:pt x="334" y="405"/>
                  </a:lnTo>
                  <a:lnTo>
                    <a:pt x="353" y="408"/>
                  </a:lnTo>
                  <a:lnTo>
                    <a:pt x="374" y="409"/>
                  </a:lnTo>
                  <a:lnTo>
                    <a:pt x="374" y="6"/>
                  </a:lnTo>
                  <a:lnTo>
                    <a:pt x="374" y="6"/>
                  </a:lnTo>
                  <a:lnTo>
                    <a:pt x="342" y="2"/>
                  </a:lnTo>
                  <a:lnTo>
                    <a:pt x="320" y="1"/>
                  </a:lnTo>
                  <a:lnTo>
                    <a:pt x="299" y="0"/>
                  </a:lnTo>
                  <a:lnTo>
                    <a:pt x="281" y="0"/>
                  </a:lnTo>
                  <a:lnTo>
                    <a:pt x="281" y="31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36" name="Freeform 13"/>
            <p:cNvSpPr>
              <a:spLocks/>
            </p:cNvSpPr>
            <p:nvPr userDrawn="1"/>
          </p:nvSpPr>
          <p:spPr bwMode="auto">
            <a:xfrm>
              <a:off x="5383" y="3974"/>
              <a:ext cx="78" cy="107"/>
            </a:xfrm>
            <a:custGeom>
              <a:avLst/>
              <a:gdLst>
                <a:gd name="T0" fmla="*/ 11 w 311"/>
                <a:gd name="T1" fmla="*/ 415 h 428"/>
                <a:gd name="T2" fmla="*/ 83 w 311"/>
                <a:gd name="T3" fmla="*/ 425 h 428"/>
                <a:gd name="T4" fmla="*/ 138 w 311"/>
                <a:gd name="T5" fmla="*/ 428 h 428"/>
                <a:gd name="T6" fmla="*/ 183 w 311"/>
                <a:gd name="T7" fmla="*/ 425 h 428"/>
                <a:gd name="T8" fmla="*/ 227 w 311"/>
                <a:gd name="T9" fmla="*/ 414 h 428"/>
                <a:gd name="T10" fmla="*/ 265 w 311"/>
                <a:gd name="T11" fmla="*/ 394 h 428"/>
                <a:gd name="T12" fmla="*/ 295 w 311"/>
                <a:gd name="T13" fmla="*/ 363 h 428"/>
                <a:gd name="T14" fmla="*/ 310 w 311"/>
                <a:gd name="T15" fmla="*/ 318 h 428"/>
                <a:gd name="T16" fmla="*/ 310 w 311"/>
                <a:gd name="T17" fmla="*/ 288 h 428"/>
                <a:gd name="T18" fmla="*/ 302 w 311"/>
                <a:gd name="T19" fmla="*/ 256 h 428"/>
                <a:gd name="T20" fmla="*/ 283 w 311"/>
                <a:gd name="T21" fmla="*/ 231 h 428"/>
                <a:gd name="T22" fmla="*/ 257 w 311"/>
                <a:gd name="T23" fmla="*/ 211 h 428"/>
                <a:gd name="T24" fmla="*/ 209 w 311"/>
                <a:gd name="T25" fmla="*/ 187 h 428"/>
                <a:gd name="T26" fmla="*/ 149 w 311"/>
                <a:gd name="T27" fmla="*/ 164 h 428"/>
                <a:gd name="T28" fmla="*/ 113 w 311"/>
                <a:gd name="T29" fmla="*/ 144 h 428"/>
                <a:gd name="T30" fmla="*/ 103 w 311"/>
                <a:gd name="T31" fmla="*/ 132 h 428"/>
                <a:gd name="T32" fmla="*/ 100 w 311"/>
                <a:gd name="T33" fmla="*/ 116 h 428"/>
                <a:gd name="T34" fmla="*/ 102 w 311"/>
                <a:gd name="T35" fmla="*/ 104 h 428"/>
                <a:gd name="T36" fmla="*/ 116 w 311"/>
                <a:gd name="T37" fmla="*/ 86 h 428"/>
                <a:gd name="T38" fmla="*/ 132 w 311"/>
                <a:gd name="T39" fmla="*/ 78 h 428"/>
                <a:gd name="T40" fmla="*/ 156 w 311"/>
                <a:gd name="T41" fmla="*/ 74 h 428"/>
                <a:gd name="T42" fmla="*/ 185 w 311"/>
                <a:gd name="T43" fmla="*/ 75 h 428"/>
                <a:gd name="T44" fmla="*/ 238 w 311"/>
                <a:gd name="T45" fmla="*/ 85 h 428"/>
                <a:gd name="T46" fmla="*/ 295 w 311"/>
                <a:gd name="T47" fmla="*/ 30 h 428"/>
                <a:gd name="T48" fmla="*/ 263 w 311"/>
                <a:gd name="T49" fmla="*/ 16 h 428"/>
                <a:gd name="T50" fmla="*/ 207 w 311"/>
                <a:gd name="T51" fmla="*/ 4 h 428"/>
                <a:gd name="T52" fmla="*/ 158 w 311"/>
                <a:gd name="T53" fmla="*/ 0 h 428"/>
                <a:gd name="T54" fmla="*/ 115 w 311"/>
                <a:gd name="T55" fmla="*/ 4 h 428"/>
                <a:gd name="T56" fmla="*/ 76 w 311"/>
                <a:gd name="T57" fmla="*/ 17 h 428"/>
                <a:gd name="T58" fmla="*/ 42 w 311"/>
                <a:gd name="T59" fmla="*/ 39 h 428"/>
                <a:gd name="T60" fmla="*/ 19 w 311"/>
                <a:gd name="T61" fmla="*/ 69 h 428"/>
                <a:gd name="T62" fmla="*/ 7 w 311"/>
                <a:gd name="T63" fmla="*/ 107 h 428"/>
                <a:gd name="T64" fmla="*/ 7 w 311"/>
                <a:gd name="T65" fmla="*/ 137 h 428"/>
                <a:gd name="T66" fmla="*/ 19 w 311"/>
                <a:gd name="T67" fmla="*/ 175 h 428"/>
                <a:gd name="T68" fmla="*/ 42 w 311"/>
                <a:gd name="T69" fmla="*/ 203 h 428"/>
                <a:gd name="T70" fmla="*/ 73 w 311"/>
                <a:gd name="T71" fmla="*/ 223 h 428"/>
                <a:gd name="T72" fmla="*/ 119 w 311"/>
                <a:gd name="T73" fmla="*/ 243 h 428"/>
                <a:gd name="T74" fmla="*/ 171 w 311"/>
                <a:gd name="T75" fmla="*/ 261 h 428"/>
                <a:gd name="T76" fmla="*/ 205 w 311"/>
                <a:gd name="T77" fmla="*/ 280 h 428"/>
                <a:gd name="T78" fmla="*/ 216 w 311"/>
                <a:gd name="T79" fmla="*/ 296 h 428"/>
                <a:gd name="T80" fmla="*/ 217 w 311"/>
                <a:gd name="T81" fmla="*/ 306 h 428"/>
                <a:gd name="T82" fmla="*/ 212 w 311"/>
                <a:gd name="T83" fmla="*/ 328 h 428"/>
                <a:gd name="T84" fmla="*/ 202 w 311"/>
                <a:gd name="T85" fmla="*/ 340 h 428"/>
                <a:gd name="T86" fmla="*/ 184 w 311"/>
                <a:gd name="T87" fmla="*/ 348 h 428"/>
                <a:gd name="T88" fmla="*/ 158 w 311"/>
                <a:gd name="T89" fmla="*/ 353 h 428"/>
                <a:gd name="T90" fmla="*/ 113 w 311"/>
                <a:gd name="T91" fmla="*/ 354 h 428"/>
                <a:gd name="T92" fmla="*/ 28 w 311"/>
                <a:gd name="T93" fmla="*/ 344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11" h="428">
                  <a:moveTo>
                    <a:pt x="0" y="413"/>
                  </a:moveTo>
                  <a:lnTo>
                    <a:pt x="0" y="413"/>
                  </a:lnTo>
                  <a:lnTo>
                    <a:pt x="11" y="415"/>
                  </a:lnTo>
                  <a:lnTo>
                    <a:pt x="39" y="420"/>
                  </a:lnTo>
                  <a:lnTo>
                    <a:pt x="60" y="423"/>
                  </a:lnTo>
                  <a:lnTo>
                    <a:pt x="83" y="425"/>
                  </a:lnTo>
                  <a:lnTo>
                    <a:pt x="110" y="427"/>
                  </a:lnTo>
                  <a:lnTo>
                    <a:pt x="138" y="428"/>
                  </a:lnTo>
                  <a:lnTo>
                    <a:pt x="138" y="428"/>
                  </a:lnTo>
                  <a:lnTo>
                    <a:pt x="154" y="427"/>
                  </a:lnTo>
                  <a:lnTo>
                    <a:pt x="168" y="426"/>
                  </a:lnTo>
                  <a:lnTo>
                    <a:pt x="183" y="425"/>
                  </a:lnTo>
                  <a:lnTo>
                    <a:pt x="198" y="422"/>
                  </a:lnTo>
                  <a:lnTo>
                    <a:pt x="213" y="419"/>
                  </a:lnTo>
                  <a:lnTo>
                    <a:pt x="227" y="414"/>
                  </a:lnTo>
                  <a:lnTo>
                    <a:pt x="241" y="408"/>
                  </a:lnTo>
                  <a:lnTo>
                    <a:pt x="254" y="402"/>
                  </a:lnTo>
                  <a:lnTo>
                    <a:pt x="265" y="394"/>
                  </a:lnTo>
                  <a:lnTo>
                    <a:pt x="276" y="385"/>
                  </a:lnTo>
                  <a:lnTo>
                    <a:pt x="286" y="375"/>
                  </a:lnTo>
                  <a:lnTo>
                    <a:pt x="295" y="363"/>
                  </a:lnTo>
                  <a:lnTo>
                    <a:pt x="302" y="350"/>
                  </a:lnTo>
                  <a:lnTo>
                    <a:pt x="307" y="334"/>
                  </a:lnTo>
                  <a:lnTo>
                    <a:pt x="310" y="318"/>
                  </a:lnTo>
                  <a:lnTo>
                    <a:pt x="311" y="300"/>
                  </a:lnTo>
                  <a:lnTo>
                    <a:pt x="311" y="300"/>
                  </a:lnTo>
                  <a:lnTo>
                    <a:pt x="310" y="288"/>
                  </a:lnTo>
                  <a:lnTo>
                    <a:pt x="309" y="277"/>
                  </a:lnTo>
                  <a:lnTo>
                    <a:pt x="306" y="266"/>
                  </a:lnTo>
                  <a:lnTo>
                    <a:pt x="302" y="256"/>
                  </a:lnTo>
                  <a:lnTo>
                    <a:pt x="297" y="248"/>
                  </a:lnTo>
                  <a:lnTo>
                    <a:pt x="291" y="239"/>
                  </a:lnTo>
                  <a:lnTo>
                    <a:pt x="283" y="231"/>
                  </a:lnTo>
                  <a:lnTo>
                    <a:pt x="276" y="224"/>
                  </a:lnTo>
                  <a:lnTo>
                    <a:pt x="267" y="217"/>
                  </a:lnTo>
                  <a:lnTo>
                    <a:pt x="257" y="211"/>
                  </a:lnTo>
                  <a:lnTo>
                    <a:pt x="247" y="204"/>
                  </a:lnTo>
                  <a:lnTo>
                    <a:pt x="234" y="199"/>
                  </a:lnTo>
                  <a:lnTo>
                    <a:pt x="209" y="187"/>
                  </a:lnTo>
                  <a:lnTo>
                    <a:pt x="180" y="176"/>
                  </a:lnTo>
                  <a:lnTo>
                    <a:pt x="180" y="176"/>
                  </a:lnTo>
                  <a:lnTo>
                    <a:pt x="149" y="164"/>
                  </a:lnTo>
                  <a:lnTo>
                    <a:pt x="135" y="157"/>
                  </a:lnTo>
                  <a:lnTo>
                    <a:pt x="123" y="151"/>
                  </a:lnTo>
                  <a:lnTo>
                    <a:pt x="113" y="144"/>
                  </a:lnTo>
                  <a:lnTo>
                    <a:pt x="109" y="140"/>
                  </a:lnTo>
                  <a:lnTo>
                    <a:pt x="106" y="136"/>
                  </a:lnTo>
                  <a:lnTo>
                    <a:pt x="103" y="132"/>
                  </a:lnTo>
                  <a:lnTo>
                    <a:pt x="101" y="127"/>
                  </a:lnTo>
                  <a:lnTo>
                    <a:pt x="100" y="121"/>
                  </a:lnTo>
                  <a:lnTo>
                    <a:pt x="100" y="116"/>
                  </a:lnTo>
                  <a:lnTo>
                    <a:pt x="100" y="116"/>
                  </a:lnTo>
                  <a:lnTo>
                    <a:pt x="100" y="110"/>
                  </a:lnTo>
                  <a:lnTo>
                    <a:pt x="102" y="104"/>
                  </a:lnTo>
                  <a:lnTo>
                    <a:pt x="106" y="97"/>
                  </a:lnTo>
                  <a:lnTo>
                    <a:pt x="112" y="90"/>
                  </a:lnTo>
                  <a:lnTo>
                    <a:pt x="116" y="86"/>
                  </a:lnTo>
                  <a:lnTo>
                    <a:pt x="120" y="83"/>
                  </a:lnTo>
                  <a:lnTo>
                    <a:pt x="126" y="81"/>
                  </a:lnTo>
                  <a:lnTo>
                    <a:pt x="132" y="78"/>
                  </a:lnTo>
                  <a:lnTo>
                    <a:pt x="139" y="76"/>
                  </a:lnTo>
                  <a:lnTo>
                    <a:pt x="147" y="75"/>
                  </a:lnTo>
                  <a:lnTo>
                    <a:pt x="156" y="74"/>
                  </a:lnTo>
                  <a:lnTo>
                    <a:pt x="166" y="74"/>
                  </a:lnTo>
                  <a:lnTo>
                    <a:pt x="166" y="74"/>
                  </a:lnTo>
                  <a:lnTo>
                    <a:pt x="185" y="75"/>
                  </a:lnTo>
                  <a:lnTo>
                    <a:pt x="205" y="77"/>
                  </a:lnTo>
                  <a:lnTo>
                    <a:pt x="222" y="81"/>
                  </a:lnTo>
                  <a:lnTo>
                    <a:pt x="238" y="85"/>
                  </a:lnTo>
                  <a:lnTo>
                    <a:pt x="262" y="94"/>
                  </a:lnTo>
                  <a:lnTo>
                    <a:pt x="271" y="98"/>
                  </a:lnTo>
                  <a:lnTo>
                    <a:pt x="295" y="30"/>
                  </a:lnTo>
                  <a:lnTo>
                    <a:pt x="295" y="30"/>
                  </a:lnTo>
                  <a:lnTo>
                    <a:pt x="276" y="22"/>
                  </a:lnTo>
                  <a:lnTo>
                    <a:pt x="263" y="16"/>
                  </a:lnTo>
                  <a:lnTo>
                    <a:pt x="247" y="12"/>
                  </a:lnTo>
                  <a:lnTo>
                    <a:pt x="228" y="7"/>
                  </a:lnTo>
                  <a:lnTo>
                    <a:pt x="207" y="4"/>
                  </a:lnTo>
                  <a:lnTo>
                    <a:pt x="183" y="1"/>
                  </a:lnTo>
                  <a:lnTo>
                    <a:pt x="158" y="0"/>
                  </a:lnTo>
                  <a:lnTo>
                    <a:pt x="158" y="0"/>
                  </a:lnTo>
                  <a:lnTo>
                    <a:pt x="143" y="1"/>
                  </a:lnTo>
                  <a:lnTo>
                    <a:pt x="129" y="2"/>
                  </a:lnTo>
                  <a:lnTo>
                    <a:pt x="115" y="4"/>
                  </a:lnTo>
                  <a:lnTo>
                    <a:pt x="102" y="8"/>
                  </a:lnTo>
                  <a:lnTo>
                    <a:pt x="88" y="12"/>
                  </a:lnTo>
                  <a:lnTo>
                    <a:pt x="76" y="17"/>
                  </a:lnTo>
                  <a:lnTo>
                    <a:pt x="64" y="24"/>
                  </a:lnTo>
                  <a:lnTo>
                    <a:pt x="53" y="31"/>
                  </a:lnTo>
                  <a:lnTo>
                    <a:pt x="42" y="39"/>
                  </a:lnTo>
                  <a:lnTo>
                    <a:pt x="33" y="47"/>
                  </a:lnTo>
                  <a:lnTo>
                    <a:pt x="25" y="58"/>
                  </a:lnTo>
                  <a:lnTo>
                    <a:pt x="19" y="69"/>
                  </a:lnTo>
                  <a:lnTo>
                    <a:pt x="13" y="80"/>
                  </a:lnTo>
                  <a:lnTo>
                    <a:pt x="9" y="94"/>
                  </a:lnTo>
                  <a:lnTo>
                    <a:pt x="7" y="107"/>
                  </a:lnTo>
                  <a:lnTo>
                    <a:pt x="6" y="122"/>
                  </a:lnTo>
                  <a:lnTo>
                    <a:pt x="6" y="122"/>
                  </a:lnTo>
                  <a:lnTo>
                    <a:pt x="7" y="137"/>
                  </a:lnTo>
                  <a:lnTo>
                    <a:pt x="9" y="150"/>
                  </a:lnTo>
                  <a:lnTo>
                    <a:pt x="13" y="164"/>
                  </a:lnTo>
                  <a:lnTo>
                    <a:pt x="19" y="175"/>
                  </a:lnTo>
                  <a:lnTo>
                    <a:pt x="25" y="185"/>
                  </a:lnTo>
                  <a:lnTo>
                    <a:pt x="33" y="194"/>
                  </a:lnTo>
                  <a:lnTo>
                    <a:pt x="42" y="203"/>
                  </a:lnTo>
                  <a:lnTo>
                    <a:pt x="51" y="210"/>
                  </a:lnTo>
                  <a:lnTo>
                    <a:pt x="62" y="217"/>
                  </a:lnTo>
                  <a:lnTo>
                    <a:pt x="73" y="223"/>
                  </a:lnTo>
                  <a:lnTo>
                    <a:pt x="84" y="229"/>
                  </a:lnTo>
                  <a:lnTo>
                    <a:pt x="95" y="235"/>
                  </a:lnTo>
                  <a:lnTo>
                    <a:pt x="119" y="243"/>
                  </a:lnTo>
                  <a:lnTo>
                    <a:pt x="142" y="251"/>
                  </a:lnTo>
                  <a:lnTo>
                    <a:pt x="142" y="251"/>
                  </a:lnTo>
                  <a:lnTo>
                    <a:pt x="171" y="261"/>
                  </a:lnTo>
                  <a:lnTo>
                    <a:pt x="184" y="266"/>
                  </a:lnTo>
                  <a:lnTo>
                    <a:pt x="196" y="273"/>
                  </a:lnTo>
                  <a:lnTo>
                    <a:pt x="205" y="280"/>
                  </a:lnTo>
                  <a:lnTo>
                    <a:pt x="211" y="287"/>
                  </a:lnTo>
                  <a:lnTo>
                    <a:pt x="214" y="291"/>
                  </a:lnTo>
                  <a:lnTo>
                    <a:pt x="216" y="296"/>
                  </a:lnTo>
                  <a:lnTo>
                    <a:pt x="217" y="300"/>
                  </a:lnTo>
                  <a:lnTo>
                    <a:pt x="217" y="306"/>
                  </a:lnTo>
                  <a:lnTo>
                    <a:pt x="217" y="306"/>
                  </a:lnTo>
                  <a:lnTo>
                    <a:pt x="217" y="315"/>
                  </a:lnTo>
                  <a:lnTo>
                    <a:pt x="214" y="324"/>
                  </a:lnTo>
                  <a:lnTo>
                    <a:pt x="212" y="328"/>
                  </a:lnTo>
                  <a:lnTo>
                    <a:pt x="209" y="332"/>
                  </a:lnTo>
                  <a:lnTo>
                    <a:pt x="206" y="335"/>
                  </a:lnTo>
                  <a:lnTo>
                    <a:pt x="202" y="340"/>
                  </a:lnTo>
                  <a:lnTo>
                    <a:pt x="197" y="343"/>
                  </a:lnTo>
                  <a:lnTo>
                    <a:pt x="190" y="346"/>
                  </a:lnTo>
                  <a:lnTo>
                    <a:pt x="184" y="348"/>
                  </a:lnTo>
                  <a:lnTo>
                    <a:pt x="176" y="350"/>
                  </a:lnTo>
                  <a:lnTo>
                    <a:pt x="167" y="352"/>
                  </a:lnTo>
                  <a:lnTo>
                    <a:pt x="158" y="353"/>
                  </a:lnTo>
                  <a:lnTo>
                    <a:pt x="134" y="354"/>
                  </a:lnTo>
                  <a:lnTo>
                    <a:pt x="134" y="354"/>
                  </a:lnTo>
                  <a:lnTo>
                    <a:pt x="113" y="354"/>
                  </a:lnTo>
                  <a:lnTo>
                    <a:pt x="92" y="352"/>
                  </a:lnTo>
                  <a:lnTo>
                    <a:pt x="55" y="348"/>
                  </a:lnTo>
                  <a:lnTo>
                    <a:pt x="28" y="344"/>
                  </a:lnTo>
                  <a:lnTo>
                    <a:pt x="18" y="342"/>
                  </a:lnTo>
                  <a:lnTo>
                    <a:pt x="0" y="41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37" name="Freeform 14"/>
            <p:cNvSpPr>
              <a:spLocks/>
            </p:cNvSpPr>
            <p:nvPr userDrawn="1"/>
          </p:nvSpPr>
          <p:spPr bwMode="auto">
            <a:xfrm>
              <a:off x="5059" y="3992"/>
              <a:ext cx="48" cy="71"/>
            </a:xfrm>
            <a:custGeom>
              <a:avLst/>
              <a:gdLst>
                <a:gd name="T0" fmla="*/ 0 w 194"/>
                <a:gd name="T1" fmla="*/ 7 h 282"/>
                <a:gd name="T2" fmla="*/ 0 w 194"/>
                <a:gd name="T3" fmla="*/ 7 h 282"/>
                <a:gd name="T4" fmla="*/ 14 w 194"/>
                <a:gd name="T5" fmla="*/ 4 h 282"/>
                <a:gd name="T6" fmla="*/ 31 w 194"/>
                <a:gd name="T7" fmla="*/ 2 h 282"/>
                <a:gd name="T8" fmla="*/ 52 w 194"/>
                <a:gd name="T9" fmla="*/ 0 h 282"/>
                <a:gd name="T10" fmla="*/ 73 w 194"/>
                <a:gd name="T11" fmla="*/ 0 h 282"/>
                <a:gd name="T12" fmla="*/ 73 w 194"/>
                <a:gd name="T13" fmla="*/ 0 h 282"/>
                <a:gd name="T14" fmla="*/ 87 w 194"/>
                <a:gd name="T15" fmla="*/ 0 h 282"/>
                <a:gd name="T16" fmla="*/ 98 w 194"/>
                <a:gd name="T17" fmla="*/ 1 h 282"/>
                <a:gd name="T18" fmla="*/ 110 w 194"/>
                <a:gd name="T19" fmla="*/ 4 h 282"/>
                <a:gd name="T20" fmla="*/ 121 w 194"/>
                <a:gd name="T21" fmla="*/ 7 h 282"/>
                <a:gd name="T22" fmla="*/ 132 w 194"/>
                <a:gd name="T23" fmla="*/ 11 h 282"/>
                <a:gd name="T24" fmla="*/ 141 w 194"/>
                <a:gd name="T25" fmla="*/ 17 h 282"/>
                <a:gd name="T26" fmla="*/ 151 w 194"/>
                <a:gd name="T27" fmla="*/ 24 h 282"/>
                <a:gd name="T28" fmla="*/ 159 w 194"/>
                <a:gd name="T29" fmla="*/ 31 h 282"/>
                <a:gd name="T30" fmla="*/ 166 w 194"/>
                <a:gd name="T31" fmla="*/ 40 h 282"/>
                <a:gd name="T32" fmla="*/ 174 w 194"/>
                <a:gd name="T33" fmla="*/ 49 h 282"/>
                <a:gd name="T34" fmla="*/ 180 w 194"/>
                <a:gd name="T35" fmla="*/ 61 h 282"/>
                <a:gd name="T36" fmla="*/ 185 w 194"/>
                <a:gd name="T37" fmla="*/ 74 h 282"/>
                <a:gd name="T38" fmla="*/ 189 w 194"/>
                <a:gd name="T39" fmla="*/ 88 h 282"/>
                <a:gd name="T40" fmla="*/ 192 w 194"/>
                <a:gd name="T41" fmla="*/ 103 h 282"/>
                <a:gd name="T42" fmla="*/ 193 w 194"/>
                <a:gd name="T43" fmla="*/ 119 h 282"/>
                <a:gd name="T44" fmla="*/ 194 w 194"/>
                <a:gd name="T45" fmla="*/ 138 h 282"/>
                <a:gd name="T46" fmla="*/ 194 w 194"/>
                <a:gd name="T47" fmla="*/ 138 h 282"/>
                <a:gd name="T48" fmla="*/ 194 w 194"/>
                <a:gd name="T49" fmla="*/ 155 h 282"/>
                <a:gd name="T50" fmla="*/ 193 w 194"/>
                <a:gd name="T51" fmla="*/ 172 h 282"/>
                <a:gd name="T52" fmla="*/ 191 w 194"/>
                <a:gd name="T53" fmla="*/ 187 h 282"/>
                <a:gd name="T54" fmla="*/ 188 w 194"/>
                <a:gd name="T55" fmla="*/ 202 h 282"/>
                <a:gd name="T56" fmla="*/ 185 w 194"/>
                <a:gd name="T57" fmla="*/ 215 h 282"/>
                <a:gd name="T58" fmla="*/ 181 w 194"/>
                <a:gd name="T59" fmla="*/ 226 h 282"/>
                <a:gd name="T60" fmla="*/ 175 w 194"/>
                <a:gd name="T61" fmla="*/ 238 h 282"/>
                <a:gd name="T62" fmla="*/ 168 w 194"/>
                <a:gd name="T63" fmla="*/ 247 h 282"/>
                <a:gd name="T64" fmla="*/ 160 w 194"/>
                <a:gd name="T65" fmla="*/ 255 h 282"/>
                <a:gd name="T66" fmla="*/ 151 w 194"/>
                <a:gd name="T67" fmla="*/ 262 h 282"/>
                <a:gd name="T68" fmla="*/ 141 w 194"/>
                <a:gd name="T69" fmla="*/ 269 h 282"/>
                <a:gd name="T70" fmla="*/ 129 w 194"/>
                <a:gd name="T71" fmla="*/ 274 h 282"/>
                <a:gd name="T72" fmla="*/ 115 w 194"/>
                <a:gd name="T73" fmla="*/ 277 h 282"/>
                <a:gd name="T74" fmla="*/ 100 w 194"/>
                <a:gd name="T75" fmla="*/ 280 h 282"/>
                <a:gd name="T76" fmla="*/ 84 w 194"/>
                <a:gd name="T77" fmla="*/ 282 h 282"/>
                <a:gd name="T78" fmla="*/ 65 w 194"/>
                <a:gd name="T79" fmla="*/ 282 h 282"/>
                <a:gd name="T80" fmla="*/ 65 w 194"/>
                <a:gd name="T81" fmla="*/ 282 h 282"/>
                <a:gd name="T82" fmla="*/ 42 w 194"/>
                <a:gd name="T83" fmla="*/ 281 h 282"/>
                <a:gd name="T84" fmla="*/ 20 w 194"/>
                <a:gd name="T85" fmla="*/ 280 h 282"/>
                <a:gd name="T86" fmla="*/ 0 w 194"/>
                <a:gd name="T87" fmla="*/ 278 h 282"/>
                <a:gd name="T88" fmla="*/ 0 w 194"/>
                <a:gd name="T89" fmla="*/ 7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94" h="282">
                  <a:moveTo>
                    <a:pt x="0" y="7"/>
                  </a:moveTo>
                  <a:lnTo>
                    <a:pt x="0" y="7"/>
                  </a:lnTo>
                  <a:lnTo>
                    <a:pt x="14" y="4"/>
                  </a:lnTo>
                  <a:lnTo>
                    <a:pt x="31" y="2"/>
                  </a:lnTo>
                  <a:lnTo>
                    <a:pt x="52" y="0"/>
                  </a:lnTo>
                  <a:lnTo>
                    <a:pt x="73" y="0"/>
                  </a:lnTo>
                  <a:lnTo>
                    <a:pt x="73" y="0"/>
                  </a:lnTo>
                  <a:lnTo>
                    <a:pt x="87" y="0"/>
                  </a:lnTo>
                  <a:lnTo>
                    <a:pt x="98" y="1"/>
                  </a:lnTo>
                  <a:lnTo>
                    <a:pt x="110" y="4"/>
                  </a:lnTo>
                  <a:lnTo>
                    <a:pt x="121" y="7"/>
                  </a:lnTo>
                  <a:lnTo>
                    <a:pt x="132" y="11"/>
                  </a:lnTo>
                  <a:lnTo>
                    <a:pt x="141" y="17"/>
                  </a:lnTo>
                  <a:lnTo>
                    <a:pt x="151" y="24"/>
                  </a:lnTo>
                  <a:lnTo>
                    <a:pt x="159" y="31"/>
                  </a:lnTo>
                  <a:lnTo>
                    <a:pt x="166" y="40"/>
                  </a:lnTo>
                  <a:lnTo>
                    <a:pt x="174" y="49"/>
                  </a:lnTo>
                  <a:lnTo>
                    <a:pt x="180" y="61"/>
                  </a:lnTo>
                  <a:lnTo>
                    <a:pt x="185" y="74"/>
                  </a:lnTo>
                  <a:lnTo>
                    <a:pt x="189" y="88"/>
                  </a:lnTo>
                  <a:lnTo>
                    <a:pt x="192" y="103"/>
                  </a:lnTo>
                  <a:lnTo>
                    <a:pt x="193" y="119"/>
                  </a:lnTo>
                  <a:lnTo>
                    <a:pt x="194" y="138"/>
                  </a:lnTo>
                  <a:lnTo>
                    <a:pt x="194" y="138"/>
                  </a:lnTo>
                  <a:lnTo>
                    <a:pt x="194" y="155"/>
                  </a:lnTo>
                  <a:lnTo>
                    <a:pt x="193" y="172"/>
                  </a:lnTo>
                  <a:lnTo>
                    <a:pt x="191" y="187"/>
                  </a:lnTo>
                  <a:lnTo>
                    <a:pt x="188" y="202"/>
                  </a:lnTo>
                  <a:lnTo>
                    <a:pt x="185" y="215"/>
                  </a:lnTo>
                  <a:lnTo>
                    <a:pt x="181" y="226"/>
                  </a:lnTo>
                  <a:lnTo>
                    <a:pt x="175" y="238"/>
                  </a:lnTo>
                  <a:lnTo>
                    <a:pt x="168" y="247"/>
                  </a:lnTo>
                  <a:lnTo>
                    <a:pt x="160" y="255"/>
                  </a:lnTo>
                  <a:lnTo>
                    <a:pt x="151" y="262"/>
                  </a:lnTo>
                  <a:lnTo>
                    <a:pt x="141" y="269"/>
                  </a:lnTo>
                  <a:lnTo>
                    <a:pt x="129" y="274"/>
                  </a:lnTo>
                  <a:lnTo>
                    <a:pt x="115" y="277"/>
                  </a:lnTo>
                  <a:lnTo>
                    <a:pt x="100" y="280"/>
                  </a:lnTo>
                  <a:lnTo>
                    <a:pt x="84" y="282"/>
                  </a:lnTo>
                  <a:lnTo>
                    <a:pt x="65" y="282"/>
                  </a:lnTo>
                  <a:lnTo>
                    <a:pt x="65" y="282"/>
                  </a:lnTo>
                  <a:lnTo>
                    <a:pt x="42" y="281"/>
                  </a:lnTo>
                  <a:lnTo>
                    <a:pt x="20" y="280"/>
                  </a:lnTo>
                  <a:lnTo>
                    <a:pt x="0" y="278"/>
                  </a:lnTo>
                  <a:lnTo>
                    <a:pt x="0" y="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38" name="Freeform 15"/>
            <p:cNvSpPr>
              <a:spLocks/>
            </p:cNvSpPr>
            <p:nvPr userDrawn="1"/>
          </p:nvSpPr>
          <p:spPr bwMode="auto">
            <a:xfrm>
              <a:off x="5035" y="3974"/>
              <a:ext cx="97" cy="107"/>
            </a:xfrm>
            <a:custGeom>
              <a:avLst/>
              <a:gdLst>
                <a:gd name="T0" fmla="*/ 171 w 385"/>
                <a:gd name="T1" fmla="*/ 0 h 428"/>
                <a:gd name="T2" fmla="*/ 171 w 385"/>
                <a:gd name="T3" fmla="*/ 0 h 428"/>
                <a:gd name="T4" fmla="*/ 150 w 385"/>
                <a:gd name="T5" fmla="*/ 1 h 428"/>
                <a:gd name="T6" fmla="*/ 129 w 385"/>
                <a:gd name="T7" fmla="*/ 2 h 428"/>
                <a:gd name="T8" fmla="*/ 106 w 385"/>
                <a:gd name="T9" fmla="*/ 4 h 428"/>
                <a:gd name="T10" fmla="*/ 83 w 385"/>
                <a:gd name="T11" fmla="*/ 7 h 428"/>
                <a:gd name="T12" fmla="*/ 60 w 385"/>
                <a:gd name="T13" fmla="*/ 10 h 428"/>
                <a:gd name="T14" fmla="*/ 39 w 385"/>
                <a:gd name="T15" fmla="*/ 14 h 428"/>
                <a:gd name="T16" fmla="*/ 18 w 385"/>
                <a:gd name="T17" fmla="*/ 20 h 428"/>
                <a:gd name="T18" fmla="*/ 0 w 385"/>
                <a:gd name="T19" fmla="*/ 26 h 428"/>
                <a:gd name="T20" fmla="*/ 0 w 385"/>
                <a:gd name="T21" fmla="*/ 415 h 428"/>
                <a:gd name="T22" fmla="*/ 0 w 385"/>
                <a:gd name="T23" fmla="*/ 415 h 428"/>
                <a:gd name="T24" fmla="*/ 15 w 385"/>
                <a:gd name="T25" fmla="*/ 418 h 428"/>
                <a:gd name="T26" fmla="*/ 34 w 385"/>
                <a:gd name="T27" fmla="*/ 420 h 428"/>
                <a:gd name="T28" fmla="*/ 73 w 385"/>
                <a:gd name="T29" fmla="*/ 424 h 428"/>
                <a:gd name="T30" fmla="*/ 116 w 385"/>
                <a:gd name="T31" fmla="*/ 427 h 428"/>
                <a:gd name="T32" fmla="*/ 155 w 385"/>
                <a:gd name="T33" fmla="*/ 428 h 428"/>
                <a:gd name="T34" fmla="*/ 155 w 385"/>
                <a:gd name="T35" fmla="*/ 428 h 428"/>
                <a:gd name="T36" fmla="*/ 186 w 385"/>
                <a:gd name="T37" fmla="*/ 427 h 428"/>
                <a:gd name="T38" fmla="*/ 212 w 385"/>
                <a:gd name="T39" fmla="*/ 425 h 428"/>
                <a:gd name="T40" fmla="*/ 238 w 385"/>
                <a:gd name="T41" fmla="*/ 421 h 428"/>
                <a:gd name="T42" fmla="*/ 261 w 385"/>
                <a:gd name="T43" fmla="*/ 415 h 428"/>
                <a:gd name="T44" fmla="*/ 282 w 385"/>
                <a:gd name="T45" fmla="*/ 408 h 428"/>
                <a:gd name="T46" fmla="*/ 301 w 385"/>
                <a:gd name="T47" fmla="*/ 399 h 428"/>
                <a:gd name="T48" fmla="*/ 309 w 385"/>
                <a:gd name="T49" fmla="*/ 394 h 428"/>
                <a:gd name="T50" fmla="*/ 318 w 385"/>
                <a:gd name="T51" fmla="*/ 389 h 428"/>
                <a:gd name="T52" fmla="*/ 326 w 385"/>
                <a:gd name="T53" fmla="*/ 383 h 428"/>
                <a:gd name="T54" fmla="*/ 333 w 385"/>
                <a:gd name="T55" fmla="*/ 377 h 428"/>
                <a:gd name="T56" fmla="*/ 339 w 385"/>
                <a:gd name="T57" fmla="*/ 369 h 428"/>
                <a:gd name="T58" fmla="*/ 345 w 385"/>
                <a:gd name="T59" fmla="*/ 362 h 428"/>
                <a:gd name="T60" fmla="*/ 351 w 385"/>
                <a:gd name="T61" fmla="*/ 355 h 428"/>
                <a:gd name="T62" fmla="*/ 356 w 385"/>
                <a:gd name="T63" fmla="*/ 347 h 428"/>
                <a:gd name="T64" fmla="*/ 361 w 385"/>
                <a:gd name="T65" fmla="*/ 337 h 428"/>
                <a:gd name="T66" fmla="*/ 366 w 385"/>
                <a:gd name="T67" fmla="*/ 329 h 428"/>
                <a:gd name="T68" fmla="*/ 373 w 385"/>
                <a:gd name="T69" fmla="*/ 309 h 428"/>
                <a:gd name="T70" fmla="*/ 378 w 385"/>
                <a:gd name="T71" fmla="*/ 287 h 428"/>
                <a:gd name="T72" fmla="*/ 382 w 385"/>
                <a:gd name="T73" fmla="*/ 264 h 428"/>
                <a:gd name="T74" fmla="*/ 384 w 385"/>
                <a:gd name="T75" fmla="*/ 239 h 428"/>
                <a:gd name="T76" fmla="*/ 385 w 385"/>
                <a:gd name="T77" fmla="*/ 211 h 428"/>
                <a:gd name="T78" fmla="*/ 385 w 385"/>
                <a:gd name="T79" fmla="*/ 211 h 428"/>
                <a:gd name="T80" fmla="*/ 384 w 385"/>
                <a:gd name="T81" fmla="*/ 187 h 428"/>
                <a:gd name="T82" fmla="*/ 381 w 385"/>
                <a:gd name="T83" fmla="*/ 164 h 428"/>
                <a:gd name="T84" fmla="*/ 377 w 385"/>
                <a:gd name="T85" fmla="*/ 143 h 428"/>
                <a:gd name="T86" fmla="*/ 371 w 385"/>
                <a:gd name="T87" fmla="*/ 122 h 428"/>
                <a:gd name="T88" fmla="*/ 363 w 385"/>
                <a:gd name="T89" fmla="*/ 104 h 428"/>
                <a:gd name="T90" fmla="*/ 352 w 385"/>
                <a:gd name="T91" fmla="*/ 86 h 428"/>
                <a:gd name="T92" fmla="*/ 341 w 385"/>
                <a:gd name="T93" fmla="*/ 71 h 428"/>
                <a:gd name="T94" fmla="*/ 328 w 385"/>
                <a:gd name="T95" fmla="*/ 57 h 428"/>
                <a:gd name="T96" fmla="*/ 314 w 385"/>
                <a:gd name="T97" fmla="*/ 43 h 428"/>
                <a:gd name="T98" fmla="*/ 297 w 385"/>
                <a:gd name="T99" fmla="*/ 32 h 428"/>
                <a:gd name="T100" fmla="*/ 280 w 385"/>
                <a:gd name="T101" fmla="*/ 23 h 428"/>
                <a:gd name="T102" fmla="*/ 260 w 385"/>
                <a:gd name="T103" fmla="*/ 14 h 428"/>
                <a:gd name="T104" fmla="*/ 240 w 385"/>
                <a:gd name="T105" fmla="*/ 8 h 428"/>
                <a:gd name="T106" fmla="*/ 218 w 385"/>
                <a:gd name="T107" fmla="*/ 4 h 428"/>
                <a:gd name="T108" fmla="*/ 195 w 385"/>
                <a:gd name="T109" fmla="*/ 1 h 428"/>
                <a:gd name="T110" fmla="*/ 171 w 385"/>
                <a:gd name="T111" fmla="*/ 0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85" h="428">
                  <a:moveTo>
                    <a:pt x="171" y="0"/>
                  </a:moveTo>
                  <a:lnTo>
                    <a:pt x="171" y="0"/>
                  </a:lnTo>
                  <a:lnTo>
                    <a:pt x="150" y="1"/>
                  </a:lnTo>
                  <a:lnTo>
                    <a:pt x="129" y="2"/>
                  </a:lnTo>
                  <a:lnTo>
                    <a:pt x="106" y="4"/>
                  </a:lnTo>
                  <a:lnTo>
                    <a:pt x="83" y="7"/>
                  </a:lnTo>
                  <a:lnTo>
                    <a:pt x="60" y="10"/>
                  </a:lnTo>
                  <a:lnTo>
                    <a:pt x="39" y="14"/>
                  </a:lnTo>
                  <a:lnTo>
                    <a:pt x="18" y="20"/>
                  </a:lnTo>
                  <a:lnTo>
                    <a:pt x="0" y="26"/>
                  </a:lnTo>
                  <a:lnTo>
                    <a:pt x="0" y="415"/>
                  </a:lnTo>
                  <a:lnTo>
                    <a:pt x="0" y="415"/>
                  </a:lnTo>
                  <a:lnTo>
                    <a:pt x="15" y="418"/>
                  </a:lnTo>
                  <a:lnTo>
                    <a:pt x="34" y="420"/>
                  </a:lnTo>
                  <a:lnTo>
                    <a:pt x="73" y="424"/>
                  </a:lnTo>
                  <a:lnTo>
                    <a:pt x="116" y="427"/>
                  </a:lnTo>
                  <a:lnTo>
                    <a:pt x="155" y="428"/>
                  </a:lnTo>
                  <a:lnTo>
                    <a:pt x="155" y="428"/>
                  </a:lnTo>
                  <a:lnTo>
                    <a:pt x="186" y="427"/>
                  </a:lnTo>
                  <a:lnTo>
                    <a:pt x="212" y="425"/>
                  </a:lnTo>
                  <a:lnTo>
                    <a:pt x="238" y="421"/>
                  </a:lnTo>
                  <a:lnTo>
                    <a:pt x="261" y="415"/>
                  </a:lnTo>
                  <a:lnTo>
                    <a:pt x="282" y="408"/>
                  </a:lnTo>
                  <a:lnTo>
                    <a:pt x="301" y="399"/>
                  </a:lnTo>
                  <a:lnTo>
                    <a:pt x="309" y="394"/>
                  </a:lnTo>
                  <a:lnTo>
                    <a:pt x="318" y="389"/>
                  </a:lnTo>
                  <a:lnTo>
                    <a:pt x="326" y="383"/>
                  </a:lnTo>
                  <a:lnTo>
                    <a:pt x="333" y="377"/>
                  </a:lnTo>
                  <a:lnTo>
                    <a:pt x="339" y="369"/>
                  </a:lnTo>
                  <a:lnTo>
                    <a:pt x="345" y="362"/>
                  </a:lnTo>
                  <a:lnTo>
                    <a:pt x="351" y="355"/>
                  </a:lnTo>
                  <a:lnTo>
                    <a:pt x="356" y="347"/>
                  </a:lnTo>
                  <a:lnTo>
                    <a:pt x="361" y="337"/>
                  </a:lnTo>
                  <a:lnTo>
                    <a:pt x="366" y="329"/>
                  </a:lnTo>
                  <a:lnTo>
                    <a:pt x="373" y="309"/>
                  </a:lnTo>
                  <a:lnTo>
                    <a:pt x="378" y="287"/>
                  </a:lnTo>
                  <a:lnTo>
                    <a:pt x="382" y="264"/>
                  </a:lnTo>
                  <a:lnTo>
                    <a:pt x="384" y="239"/>
                  </a:lnTo>
                  <a:lnTo>
                    <a:pt x="385" y="211"/>
                  </a:lnTo>
                  <a:lnTo>
                    <a:pt x="385" y="211"/>
                  </a:lnTo>
                  <a:lnTo>
                    <a:pt x="384" y="187"/>
                  </a:lnTo>
                  <a:lnTo>
                    <a:pt x="381" y="164"/>
                  </a:lnTo>
                  <a:lnTo>
                    <a:pt x="377" y="143"/>
                  </a:lnTo>
                  <a:lnTo>
                    <a:pt x="371" y="122"/>
                  </a:lnTo>
                  <a:lnTo>
                    <a:pt x="363" y="104"/>
                  </a:lnTo>
                  <a:lnTo>
                    <a:pt x="352" y="86"/>
                  </a:lnTo>
                  <a:lnTo>
                    <a:pt x="341" y="71"/>
                  </a:lnTo>
                  <a:lnTo>
                    <a:pt x="328" y="57"/>
                  </a:lnTo>
                  <a:lnTo>
                    <a:pt x="314" y="43"/>
                  </a:lnTo>
                  <a:lnTo>
                    <a:pt x="297" y="32"/>
                  </a:lnTo>
                  <a:lnTo>
                    <a:pt x="280" y="23"/>
                  </a:lnTo>
                  <a:lnTo>
                    <a:pt x="260" y="14"/>
                  </a:lnTo>
                  <a:lnTo>
                    <a:pt x="240" y="8"/>
                  </a:lnTo>
                  <a:lnTo>
                    <a:pt x="218" y="4"/>
                  </a:lnTo>
                  <a:lnTo>
                    <a:pt x="195" y="1"/>
                  </a:lnTo>
                  <a:lnTo>
                    <a:pt x="17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</p:grpSp>
      <p:sp>
        <p:nvSpPr>
          <p:cNvPr id="39" name="Rectangle 10"/>
          <p:cNvSpPr txBox="1">
            <a:spLocks noChangeArrowheads="1"/>
          </p:cNvSpPr>
          <p:nvPr userDrawn="1"/>
        </p:nvSpPr>
        <p:spPr>
          <a:xfrm>
            <a:off x="407669" y="6069051"/>
            <a:ext cx="2232402" cy="273007"/>
          </a:xfrm>
          <a:prstGeom prst="rect">
            <a:avLst/>
          </a:prstGeom>
          <a:ln/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l" defTabSz="914400" rtl="0" eaLnBrk="1" latinLnBrk="0" hangingPunct="1">
              <a:defRPr sz="900" kern="1200">
                <a:solidFill>
                  <a:schemeClr val="accent6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en-GB" dirty="0" smtClean="0">
                <a:solidFill>
                  <a:srgbClr val="D7D2CB">
                    <a:lumMod val="50000"/>
                  </a:srgbClr>
                </a:solidFill>
              </a:rPr>
              <a:t>Page  </a:t>
            </a:r>
            <a:fld id="{4A1B87DD-86B5-48CA-9454-66C05345144F}" type="slidenum">
              <a:rPr lang="en-US" smtClean="0">
                <a:solidFill>
                  <a:srgbClr val="D7D2CB">
                    <a:lumMod val="50000"/>
                  </a:srgbClr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D7D2CB">
                  <a:lumMod val="50000"/>
                </a:srgbClr>
              </a:solidFill>
            </a:endParaRPr>
          </a:p>
        </p:txBody>
      </p:sp>
      <p:grpSp>
        <p:nvGrpSpPr>
          <p:cNvPr id="49" name="Group 48"/>
          <p:cNvGrpSpPr/>
          <p:nvPr userDrawn="1"/>
        </p:nvGrpSpPr>
        <p:grpSpPr>
          <a:xfrm>
            <a:off x="10591921" y="34260"/>
            <a:ext cx="1079675" cy="625849"/>
            <a:chOff x="8405820" y="36245"/>
            <a:chExt cx="856836" cy="662339"/>
          </a:xfrm>
        </p:grpSpPr>
        <p:grpSp>
          <p:nvGrpSpPr>
            <p:cNvPr id="50" name="Group 49"/>
            <p:cNvGrpSpPr/>
            <p:nvPr userDrawn="1"/>
          </p:nvGrpSpPr>
          <p:grpSpPr>
            <a:xfrm>
              <a:off x="8545513" y="36245"/>
              <a:ext cx="489905" cy="495602"/>
              <a:chOff x="7818438" y="101600"/>
              <a:chExt cx="546100" cy="552450"/>
            </a:xfrm>
          </p:grpSpPr>
          <p:sp>
            <p:nvSpPr>
              <p:cNvPr id="53" name="Freeform 5"/>
              <p:cNvSpPr>
                <a:spLocks noEditPoints="1"/>
              </p:cNvSpPr>
              <p:nvPr userDrawn="1"/>
            </p:nvSpPr>
            <p:spPr bwMode="auto">
              <a:xfrm>
                <a:off x="7818438" y="200025"/>
                <a:ext cx="546100" cy="454025"/>
              </a:xfrm>
              <a:custGeom>
                <a:avLst/>
                <a:gdLst>
                  <a:gd name="T0" fmla="*/ 56 w 344"/>
                  <a:gd name="T1" fmla="*/ 0 h 286"/>
                  <a:gd name="T2" fmla="*/ 44 w 344"/>
                  <a:gd name="T3" fmla="*/ 2 h 286"/>
                  <a:gd name="T4" fmla="*/ 24 w 344"/>
                  <a:gd name="T5" fmla="*/ 10 h 286"/>
                  <a:gd name="T6" fmla="*/ 10 w 344"/>
                  <a:gd name="T7" fmla="*/ 26 h 286"/>
                  <a:gd name="T8" fmla="*/ 2 w 344"/>
                  <a:gd name="T9" fmla="*/ 46 h 286"/>
                  <a:gd name="T10" fmla="*/ 0 w 344"/>
                  <a:gd name="T11" fmla="*/ 230 h 286"/>
                  <a:gd name="T12" fmla="*/ 2 w 344"/>
                  <a:gd name="T13" fmla="*/ 242 h 286"/>
                  <a:gd name="T14" fmla="*/ 10 w 344"/>
                  <a:gd name="T15" fmla="*/ 262 h 286"/>
                  <a:gd name="T16" fmla="*/ 24 w 344"/>
                  <a:gd name="T17" fmla="*/ 278 h 286"/>
                  <a:gd name="T18" fmla="*/ 44 w 344"/>
                  <a:gd name="T19" fmla="*/ 286 h 286"/>
                  <a:gd name="T20" fmla="*/ 288 w 344"/>
                  <a:gd name="T21" fmla="*/ 286 h 286"/>
                  <a:gd name="T22" fmla="*/ 300 w 344"/>
                  <a:gd name="T23" fmla="*/ 286 h 286"/>
                  <a:gd name="T24" fmla="*/ 320 w 344"/>
                  <a:gd name="T25" fmla="*/ 278 h 286"/>
                  <a:gd name="T26" fmla="*/ 334 w 344"/>
                  <a:gd name="T27" fmla="*/ 262 h 286"/>
                  <a:gd name="T28" fmla="*/ 344 w 344"/>
                  <a:gd name="T29" fmla="*/ 242 h 286"/>
                  <a:gd name="T30" fmla="*/ 344 w 344"/>
                  <a:gd name="T31" fmla="*/ 58 h 286"/>
                  <a:gd name="T32" fmla="*/ 344 w 344"/>
                  <a:gd name="T33" fmla="*/ 46 h 286"/>
                  <a:gd name="T34" fmla="*/ 334 w 344"/>
                  <a:gd name="T35" fmla="*/ 26 h 286"/>
                  <a:gd name="T36" fmla="*/ 320 w 344"/>
                  <a:gd name="T37" fmla="*/ 10 h 286"/>
                  <a:gd name="T38" fmla="*/ 300 w 344"/>
                  <a:gd name="T39" fmla="*/ 2 h 286"/>
                  <a:gd name="T40" fmla="*/ 288 w 344"/>
                  <a:gd name="T41" fmla="*/ 0 h 286"/>
                  <a:gd name="T42" fmla="*/ 148 w 344"/>
                  <a:gd name="T43" fmla="*/ 142 h 286"/>
                  <a:gd name="T44" fmla="*/ 144 w 344"/>
                  <a:gd name="T45" fmla="*/ 136 h 286"/>
                  <a:gd name="T46" fmla="*/ 136 w 344"/>
                  <a:gd name="T47" fmla="*/ 122 h 286"/>
                  <a:gd name="T48" fmla="*/ 134 w 344"/>
                  <a:gd name="T49" fmla="*/ 112 h 286"/>
                  <a:gd name="T50" fmla="*/ 138 w 344"/>
                  <a:gd name="T51" fmla="*/ 98 h 286"/>
                  <a:gd name="T52" fmla="*/ 146 w 344"/>
                  <a:gd name="T53" fmla="*/ 88 h 286"/>
                  <a:gd name="T54" fmla="*/ 158 w 344"/>
                  <a:gd name="T55" fmla="*/ 80 h 286"/>
                  <a:gd name="T56" fmla="*/ 172 w 344"/>
                  <a:gd name="T57" fmla="*/ 76 h 286"/>
                  <a:gd name="T58" fmla="*/ 178 w 344"/>
                  <a:gd name="T59" fmla="*/ 78 h 286"/>
                  <a:gd name="T60" fmla="*/ 192 w 344"/>
                  <a:gd name="T61" fmla="*/ 82 h 286"/>
                  <a:gd name="T62" fmla="*/ 202 w 344"/>
                  <a:gd name="T63" fmla="*/ 92 h 286"/>
                  <a:gd name="T64" fmla="*/ 208 w 344"/>
                  <a:gd name="T65" fmla="*/ 106 h 286"/>
                  <a:gd name="T66" fmla="*/ 208 w 344"/>
                  <a:gd name="T67" fmla="*/ 112 h 286"/>
                  <a:gd name="T68" fmla="*/ 204 w 344"/>
                  <a:gd name="T69" fmla="*/ 128 h 286"/>
                  <a:gd name="T70" fmla="*/ 196 w 344"/>
                  <a:gd name="T71" fmla="*/ 140 h 286"/>
                  <a:gd name="T72" fmla="*/ 126 w 344"/>
                  <a:gd name="T73" fmla="*/ 228 h 2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44" h="286">
                    <a:moveTo>
                      <a:pt x="288" y="0"/>
                    </a:moveTo>
                    <a:lnTo>
                      <a:pt x="56" y="0"/>
                    </a:lnTo>
                    <a:lnTo>
                      <a:pt x="56" y="0"/>
                    </a:lnTo>
                    <a:lnTo>
                      <a:pt x="44" y="2"/>
                    </a:lnTo>
                    <a:lnTo>
                      <a:pt x="34" y="6"/>
                    </a:lnTo>
                    <a:lnTo>
                      <a:pt x="24" y="10"/>
                    </a:lnTo>
                    <a:lnTo>
                      <a:pt x="16" y="18"/>
                    </a:lnTo>
                    <a:lnTo>
                      <a:pt x="10" y="26"/>
                    </a:lnTo>
                    <a:lnTo>
                      <a:pt x="4" y="36"/>
                    </a:lnTo>
                    <a:lnTo>
                      <a:pt x="2" y="46"/>
                    </a:lnTo>
                    <a:lnTo>
                      <a:pt x="0" y="58"/>
                    </a:lnTo>
                    <a:lnTo>
                      <a:pt x="0" y="230"/>
                    </a:lnTo>
                    <a:lnTo>
                      <a:pt x="0" y="230"/>
                    </a:lnTo>
                    <a:lnTo>
                      <a:pt x="2" y="242"/>
                    </a:lnTo>
                    <a:lnTo>
                      <a:pt x="4" y="252"/>
                    </a:lnTo>
                    <a:lnTo>
                      <a:pt x="10" y="262"/>
                    </a:lnTo>
                    <a:lnTo>
                      <a:pt x="16" y="270"/>
                    </a:lnTo>
                    <a:lnTo>
                      <a:pt x="24" y="278"/>
                    </a:lnTo>
                    <a:lnTo>
                      <a:pt x="34" y="282"/>
                    </a:lnTo>
                    <a:lnTo>
                      <a:pt x="44" y="286"/>
                    </a:lnTo>
                    <a:lnTo>
                      <a:pt x="56" y="286"/>
                    </a:lnTo>
                    <a:lnTo>
                      <a:pt x="288" y="286"/>
                    </a:lnTo>
                    <a:lnTo>
                      <a:pt x="288" y="286"/>
                    </a:lnTo>
                    <a:lnTo>
                      <a:pt x="300" y="286"/>
                    </a:lnTo>
                    <a:lnTo>
                      <a:pt x="310" y="282"/>
                    </a:lnTo>
                    <a:lnTo>
                      <a:pt x="320" y="278"/>
                    </a:lnTo>
                    <a:lnTo>
                      <a:pt x="328" y="270"/>
                    </a:lnTo>
                    <a:lnTo>
                      <a:pt x="334" y="262"/>
                    </a:lnTo>
                    <a:lnTo>
                      <a:pt x="340" y="252"/>
                    </a:lnTo>
                    <a:lnTo>
                      <a:pt x="344" y="242"/>
                    </a:lnTo>
                    <a:lnTo>
                      <a:pt x="344" y="230"/>
                    </a:lnTo>
                    <a:lnTo>
                      <a:pt x="344" y="58"/>
                    </a:lnTo>
                    <a:lnTo>
                      <a:pt x="344" y="58"/>
                    </a:lnTo>
                    <a:lnTo>
                      <a:pt x="344" y="46"/>
                    </a:lnTo>
                    <a:lnTo>
                      <a:pt x="340" y="36"/>
                    </a:lnTo>
                    <a:lnTo>
                      <a:pt x="334" y="26"/>
                    </a:lnTo>
                    <a:lnTo>
                      <a:pt x="328" y="18"/>
                    </a:lnTo>
                    <a:lnTo>
                      <a:pt x="320" y="10"/>
                    </a:lnTo>
                    <a:lnTo>
                      <a:pt x="310" y="6"/>
                    </a:lnTo>
                    <a:lnTo>
                      <a:pt x="300" y="2"/>
                    </a:lnTo>
                    <a:lnTo>
                      <a:pt x="288" y="0"/>
                    </a:lnTo>
                    <a:lnTo>
                      <a:pt x="288" y="0"/>
                    </a:lnTo>
                    <a:close/>
                    <a:moveTo>
                      <a:pt x="126" y="228"/>
                    </a:moveTo>
                    <a:lnTo>
                      <a:pt x="148" y="142"/>
                    </a:lnTo>
                    <a:lnTo>
                      <a:pt x="148" y="142"/>
                    </a:lnTo>
                    <a:lnTo>
                      <a:pt x="144" y="136"/>
                    </a:lnTo>
                    <a:lnTo>
                      <a:pt x="138" y="130"/>
                    </a:lnTo>
                    <a:lnTo>
                      <a:pt x="136" y="122"/>
                    </a:lnTo>
                    <a:lnTo>
                      <a:pt x="134" y="112"/>
                    </a:lnTo>
                    <a:lnTo>
                      <a:pt x="134" y="112"/>
                    </a:lnTo>
                    <a:lnTo>
                      <a:pt x="136" y="106"/>
                    </a:lnTo>
                    <a:lnTo>
                      <a:pt x="138" y="98"/>
                    </a:lnTo>
                    <a:lnTo>
                      <a:pt x="142" y="92"/>
                    </a:lnTo>
                    <a:lnTo>
                      <a:pt x="146" y="88"/>
                    </a:lnTo>
                    <a:lnTo>
                      <a:pt x="152" y="82"/>
                    </a:lnTo>
                    <a:lnTo>
                      <a:pt x="158" y="80"/>
                    </a:lnTo>
                    <a:lnTo>
                      <a:pt x="164" y="78"/>
                    </a:lnTo>
                    <a:lnTo>
                      <a:pt x="172" y="76"/>
                    </a:lnTo>
                    <a:lnTo>
                      <a:pt x="172" y="76"/>
                    </a:lnTo>
                    <a:lnTo>
                      <a:pt x="178" y="78"/>
                    </a:lnTo>
                    <a:lnTo>
                      <a:pt x="186" y="80"/>
                    </a:lnTo>
                    <a:lnTo>
                      <a:pt x="192" y="82"/>
                    </a:lnTo>
                    <a:lnTo>
                      <a:pt x="198" y="88"/>
                    </a:lnTo>
                    <a:lnTo>
                      <a:pt x="202" y="92"/>
                    </a:lnTo>
                    <a:lnTo>
                      <a:pt x="204" y="98"/>
                    </a:lnTo>
                    <a:lnTo>
                      <a:pt x="208" y="106"/>
                    </a:lnTo>
                    <a:lnTo>
                      <a:pt x="208" y="112"/>
                    </a:lnTo>
                    <a:lnTo>
                      <a:pt x="208" y="112"/>
                    </a:lnTo>
                    <a:lnTo>
                      <a:pt x="206" y="120"/>
                    </a:lnTo>
                    <a:lnTo>
                      <a:pt x="204" y="128"/>
                    </a:lnTo>
                    <a:lnTo>
                      <a:pt x="200" y="134"/>
                    </a:lnTo>
                    <a:lnTo>
                      <a:pt x="196" y="140"/>
                    </a:lnTo>
                    <a:lnTo>
                      <a:pt x="220" y="228"/>
                    </a:lnTo>
                    <a:lnTo>
                      <a:pt x="126" y="228"/>
                    </a:lnTo>
                    <a:close/>
                  </a:path>
                </a:pathLst>
              </a:custGeom>
              <a:solidFill>
                <a:srgbClr val="E31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005EB8"/>
                  </a:solidFill>
                </a:endParaRPr>
              </a:p>
            </p:txBody>
          </p:sp>
          <p:sp>
            <p:nvSpPr>
              <p:cNvPr id="54" name="Freeform 6"/>
              <p:cNvSpPr>
                <a:spLocks/>
              </p:cNvSpPr>
              <p:nvPr userDrawn="1"/>
            </p:nvSpPr>
            <p:spPr bwMode="auto">
              <a:xfrm>
                <a:off x="7961313" y="101600"/>
                <a:ext cx="260350" cy="88900"/>
              </a:xfrm>
              <a:custGeom>
                <a:avLst/>
                <a:gdLst>
                  <a:gd name="T0" fmla="*/ 20 w 164"/>
                  <a:gd name="T1" fmla="*/ 56 h 56"/>
                  <a:gd name="T2" fmla="*/ 20 w 164"/>
                  <a:gd name="T3" fmla="*/ 56 h 56"/>
                  <a:gd name="T4" fmla="*/ 22 w 164"/>
                  <a:gd name="T5" fmla="*/ 46 h 56"/>
                  <a:gd name="T6" fmla="*/ 26 w 164"/>
                  <a:gd name="T7" fmla="*/ 36 h 56"/>
                  <a:gd name="T8" fmla="*/ 30 w 164"/>
                  <a:gd name="T9" fmla="*/ 30 h 56"/>
                  <a:gd name="T10" fmla="*/ 36 w 164"/>
                  <a:gd name="T11" fmla="*/ 26 h 56"/>
                  <a:gd name="T12" fmla="*/ 42 w 164"/>
                  <a:gd name="T13" fmla="*/ 22 h 56"/>
                  <a:gd name="T14" fmla="*/ 54 w 164"/>
                  <a:gd name="T15" fmla="*/ 20 h 56"/>
                  <a:gd name="T16" fmla="*/ 82 w 164"/>
                  <a:gd name="T17" fmla="*/ 20 h 56"/>
                  <a:gd name="T18" fmla="*/ 82 w 164"/>
                  <a:gd name="T19" fmla="*/ 20 h 56"/>
                  <a:gd name="T20" fmla="*/ 112 w 164"/>
                  <a:gd name="T21" fmla="*/ 20 h 56"/>
                  <a:gd name="T22" fmla="*/ 122 w 164"/>
                  <a:gd name="T23" fmla="*/ 22 h 56"/>
                  <a:gd name="T24" fmla="*/ 130 w 164"/>
                  <a:gd name="T25" fmla="*/ 26 h 56"/>
                  <a:gd name="T26" fmla="*/ 136 w 164"/>
                  <a:gd name="T27" fmla="*/ 30 h 56"/>
                  <a:gd name="T28" fmla="*/ 140 w 164"/>
                  <a:gd name="T29" fmla="*/ 36 h 56"/>
                  <a:gd name="T30" fmla="*/ 142 w 164"/>
                  <a:gd name="T31" fmla="*/ 46 h 56"/>
                  <a:gd name="T32" fmla="*/ 144 w 164"/>
                  <a:gd name="T33" fmla="*/ 56 h 56"/>
                  <a:gd name="T34" fmla="*/ 164 w 164"/>
                  <a:gd name="T35" fmla="*/ 56 h 56"/>
                  <a:gd name="T36" fmla="*/ 164 w 164"/>
                  <a:gd name="T37" fmla="*/ 56 h 56"/>
                  <a:gd name="T38" fmla="*/ 162 w 164"/>
                  <a:gd name="T39" fmla="*/ 38 h 56"/>
                  <a:gd name="T40" fmla="*/ 156 w 164"/>
                  <a:gd name="T41" fmla="*/ 24 h 56"/>
                  <a:gd name="T42" fmla="*/ 148 w 164"/>
                  <a:gd name="T43" fmla="*/ 14 h 56"/>
                  <a:gd name="T44" fmla="*/ 138 w 164"/>
                  <a:gd name="T45" fmla="*/ 6 h 56"/>
                  <a:gd name="T46" fmla="*/ 126 w 164"/>
                  <a:gd name="T47" fmla="*/ 2 h 56"/>
                  <a:gd name="T48" fmla="*/ 112 w 164"/>
                  <a:gd name="T49" fmla="*/ 0 h 56"/>
                  <a:gd name="T50" fmla="*/ 82 w 164"/>
                  <a:gd name="T51" fmla="*/ 0 h 56"/>
                  <a:gd name="T52" fmla="*/ 82 w 164"/>
                  <a:gd name="T53" fmla="*/ 0 h 56"/>
                  <a:gd name="T54" fmla="*/ 52 w 164"/>
                  <a:gd name="T55" fmla="*/ 0 h 56"/>
                  <a:gd name="T56" fmla="*/ 38 w 164"/>
                  <a:gd name="T57" fmla="*/ 2 h 56"/>
                  <a:gd name="T58" fmla="*/ 26 w 164"/>
                  <a:gd name="T59" fmla="*/ 6 h 56"/>
                  <a:gd name="T60" fmla="*/ 16 w 164"/>
                  <a:gd name="T61" fmla="*/ 14 h 56"/>
                  <a:gd name="T62" fmla="*/ 8 w 164"/>
                  <a:gd name="T63" fmla="*/ 24 h 56"/>
                  <a:gd name="T64" fmla="*/ 2 w 164"/>
                  <a:gd name="T65" fmla="*/ 38 h 56"/>
                  <a:gd name="T66" fmla="*/ 0 w 164"/>
                  <a:gd name="T67" fmla="*/ 56 h 56"/>
                  <a:gd name="T68" fmla="*/ 20 w 164"/>
                  <a:gd name="T69" fmla="*/ 5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64" h="56">
                    <a:moveTo>
                      <a:pt x="20" y="56"/>
                    </a:moveTo>
                    <a:lnTo>
                      <a:pt x="20" y="56"/>
                    </a:lnTo>
                    <a:lnTo>
                      <a:pt x="22" y="46"/>
                    </a:lnTo>
                    <a:lnTo>
                      <a:pt x="26" y="36"/>
                    </a:lnTo>
                    <a:lnTo>
                      <a:pt x="30" y="30"/>
                    </a:lnTo>
                    <a:lnTo>
                      <a:pt x="36" y="26"/>
                    </a:lnTo>
                    <a:lnTo>
                      <a:pt x="42" y="22"/>
                    </a:lnTo>
                    <a:lnTo>
                      <a:pt x="54" y="20"/>
                    </a:lnTo>
                    <a:lnTo>
                      <a:pt x="82" y="20"/>
                    </a:lnTo>
                    <a:lnTo>
                      <a:pt x="82" y="20"/>
                    </a:lnTo>
                    <a:lnTo>
                      <a:pt x="112" y="20"/>
                    </a:lnTo>
                    <a:lnTo>
                      <a:pt x="122" y="22"/>
                    </a:lnTo>
                    <a:lnTo>
                      <a:pt x="130" y="26"/>
                    </a:lnTo>
                    <a:lnTo>
                      <a:pt x="136" y="30"/>
                    </a:lnTo>
                    <a:lnTo>
                      <a:pt x="140" y="36"/>
                    </a:lnTo>
                    <a:lnTo>
                      <a:pt x="142" y="46"/>
                    </a:lnTo>
                    <a:lnTo>
                      <a:pt x="144" y="56"/>
                    </a:lnTo>
                    <a:lnTo>
                      <a:pt x="164" y="56"/>
                    </a:lnTo>
                    <a:lnTo>
                      <a:pt x="164" y="56"/>
                    </a:lnTo>
                    <a:lnTo>
                      <a:pt x="162" y="38"/>
                    </a:lnTo>
                    <a:lnTo>
                      <a:pt x="156" y="24"/>
                    </a:lnTo>
                    <a:lnTo>
                      <a:pt x="148" y="14"/>
                    </a:lnTo>
                    <a:lnTo>
                      <a:pt x="138" y="6"/>
                    </a:lnTo>
                    <a:lnTo>
                      <a:pt x="126" y="2"/>
                    </a:lnTo>
                    <a:lnTo>
                      <a:pt x="112" y="0"/>
                    </a:lnTo>
                    <a:lnTo>
                      <a:pt x="82" y="0"/>
                    </a:lnTo>
                    <a:lnTo>
                      <a:pt x="82" y="0"/>
                    </a:lnTo>
                    <a:lnTo>
                      <a:pt x="52" y="0"/>
                    </a:lnTo>
                    <a:lnTo>
                      <a:pt x="38" y="2"/>
                    </a:lnTo>
                    <a:lnTo>
                      <a:pt x="26" y="6"/>
                    </a:lnTo>
                    <a:lnTo>
                      <a:pt x="16" y="14"/>
                    </a:lnTo>
                    <a:lnTo>
                      <a:pt x="8" y="24"/>
                    </a:lnTo>
                    <a:lnTo>
                      <a:pt x="2" y="38"/>
                    </a:lnTo>
                    <a:lnTo>
                      <a:pt x="0" y="56"/>
                    </a:lnTo>
                    <a:lnTo>
                      <a:pt x="20" y="56"/>
                    </a:lnTo>
                    <a:close/>
                  </a:path>
                </a:pathLst>
              </a:custGeom>
              <a:solidFill>
                <a:srgbClr val="E31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005EB8"/>
                  </a:solidFill>
                </a:endParaRPr>
              </a:p>
            </p:txBody>
          </p:sp>
        </p:grpSp>
        <p:sp>
          <p:nvSpPr>
            <p:cNvPr id="51" name="TextBox 50"/>
            <p:cNvSpPr txBox="1"/>
            <p:nvPr userDrawn="1"/>
          </p:nvSpPr>
          <p:spPr>
            <a:xfrm rot="16200000">
              <a:off x="8191735" y="250332"/>
              <a:ext cx="563729" cy="1355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510" dirty="0">
                  <a:solidFill>
                    <a:srgbClr val="FFFFFF">
                      <a:lumMod val="65000"/>
                    </a:srgbClr>
                  </a:solidFill>
                </a:rPr>
                <a:t>strictly</a:t>
              </a:r>
            </a:p>
          </p:txBody>
        </p:sp>
        <p:sp>
          <p:nvSpPr>
            <p:cNvPr id="52" name="TextBox 51"/>
            <p:cNvSpPr txBox="1"/>
            <p:nvPr userDrawn="1"/>
          </p:nvSpPr>
          <p:spPr>
            <a:xfrm>
              <a:off x="8410803" y="506408"/>
              <a:ext cx="851853" cy="19217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580" dirty="0">
                  <a:solidFill>
                    <a:srgbClr val="FF0000"/>
                  </a:solidFill>
                </a:rPr>
                <a:t>CONFIDENTIAL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61563822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-branding Index p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381600" y="447920"/>
            <a:ext cx="10092288" cy="667190"/>
          </a:xfrm>
        </p:spPr>
        <p:txBody>
          <a:bodyPr>
            <a:normAutofit/>
          </a:bodyPr>
          <a:lstStyle>
            <a:lvl1pPr>
              <a:defRPr sz="3600">
                <a:solidFill>
                  <a:schemeClr val="tx1"/>
                </a:solidFill>
              </a:defRPr>
            </a:lvl1pPr>
          </a:lstStyle>
          <a:p>
            <a:r>
              <a:rPr lang="en-GB" noProof="0" dirty="0" smtClean="0"/>
              <a:t>Index</a:t>
            </a:r>
            <a:endParaRPr lang="en-GB" noProof="0" dirty="0"/>
          </a:p>
        </p:txBody>
      </p:sp>
      <p:cxnSp>
        <p:nvCxnSpPr>
          <p:cNvPr id="8" name="Conector recto 14"/>
          <p:cNvCxnSpPr/>
          <p:nvPr userDrawn="1"/>
        </p:nvCxnSpPr>
        <p:spPr>
          <a:xfrm flipH="1">
            <a:off x="2222374" y="991680"/>
            <a:ext cx="4446019" cy="0"/>
          </a:xfrm>
          <a:prstGeom prst="line">
            <a:avLst/>
          </a:prstGeom>
          <a:ln w="12700" cmpd="sng">
            <a:solidFill>
              <a:schemeClr val="tx2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6" name="Content Placeholder 2"/>
          <p:cNvSpPr>
            <a:spLocks noGrp="1"/>
          </p:cNvSpPr>
          <p:nvPr>
            <p:ph idx="1"/>
          </p:nvPr>
        </p:nvSpPr>
        <p:spPr>
          <a:xfrm>
            <a:off x="2131636" y="1512042"/>
            <a:ext cx="5807044" cy="4276616"/>
          </a:xfrm>
        </p:spPr>
        <p:txBody>
          <a:bodyPr>
            <a:normAutofit/>
          </a:bodyPr>
          <a:lstStyle>
            <a:lvl1pPr>
              <a:defRPr sz="2000" baseline="0">
                <a:solidFill>
                  <a:srgbClr val="4D4D4D"/>
                </a:solidFill>
              </a:defRPr>
            </a:lvl1pPr>
            <a:lvl2pPr>
              <a:defRPr>
                <a:solidFill>
                  <a:srgbClr val="4D4D4D"/>
                </a:solidFill>
              </a:defRPr>
            </a:lvl2pPr>
            <a:lvl3pPr>
              <a:defRPr>
                <a:solidFill>
                  <a:srgbClr val="4D4D4D"/>
                </a:solidFill>
              </a:defRPr>
            </a:lvl3pPr>
            <a:lvl4pPr>
              <a:defRPr>
                <a:solidFill>
                  <a:srgbClr val="4D4D4D"/>
                </a:solidFill>
              </a:defRPr>
            </a:lvl4pPr>
            <a:lvl5pPr>
              <a:defRPr>
                <a:solidFill>
                  <a:srgbClr val="4D4D4D"/>
                </a:solidFill>
              </a:defRPr>
            </a:lvl5pPr>
          </a:lstStyle>
          <a:p>
            <a:pPr lvl="0"/>
            <a:r>
              <a:rPr lang="en-US" noProof="0" smtClean="0"/>
              <a:t>Click to edit Master text styles</a:t>
            </a:r>
          </a:p>
          <a:p>
            <a:pPr lvl="1"/>
            <a:r>
              <a:rPr lang="en-US" noProof="0" smtClean="0"/>
              <a:t>Second level</a:t>
            </a:r>
          </a:p>
          <a:p>
            <a:pPr lvl="2"/>
            <a:r>
              <a:rPr lang="en-US" noProof="0" smtClean="0"/>
              <a:t>Third level</a:t>
            </a:r>
          </a:p>
          <a:p>
            <a:pPr lvl="3"/>
            <a:r>
              <a:rPr lang="en-US" noProof="0" smtClean="0"/>
              <a:t>Fourth level</a:t>
            </a:r>
          </a:p>
        </p:txBody>
      </p:sp>
      <p:sp>
        <p:nvSpPr>
          <p:cNvPr id="27" name="Content Placeholder 2"/>
          <p:cNvSpPr>
            <a:spLocks noGrp="1"/>
          </p:cNvSpPr>
          <p:nvPr>
            <p:ph idx="10" hasCustomPrompt="1"/>
          </p:nvPr>
        </p:nvSpPr>
        <p:spPr>
          <a:xfrm>
            <a:off x="8029415" y="1523356"/>
            <a:ext cx="1357276" cy="4234245"/>
          </a:xfrm>
        </p:spPr>
        <p:txBody>
          <a:bodyPr>
            <a:noAutofit/>
          </a:bodyPr>
          <a:lstStyle>
            <a:lvl1pPr marL="0" indent="0">
              <a:buFontTx/>
              <a:buNone/>
              <a:defRPr sz="2000">
                <a:solidFill>
                  <a:schemeClr val="accent3"/>
                </a:solidFill>
              </a:defRPr>
            </a:lvl1pPr>
            <a:lvl2pPr>
              <a:defRPr>
                <a:solidFill>
                  <a:srgbClr val="4D4D4D"/>
                </a:solidFill>
              </a:defRPr>
            </a:lvl2pPr>
            <a:lvl3pPr>
              <a:defRPr>
                <a:solidFill>
                  <a:srgbClr val="4D4D4D"/>
                </a:solidFill>
              </a:defRPr>
            </a:lvl3pPr>
            <a:lvl4pPr>
              <a:defRPr>
                <a:solidFill>
                  <a:srgbClr val="4D4D4D"/>
                </a:solidFill>
              </a:defRPr>
            </a:lvl4pPr>
            <a:lvl5pPr>
              <a:defRPr>
                <a:solidFill>
                  <a:srgbClr val="4D4D4D"/>
                </a:solidFill>
              </a:defRPr>
            </a:lvl5pPr>
          </a:lstStyle>
          <a:p>
            <a:pPr lvl="0"/>
            <a:r>
              <a:rPr lang="en-GB" dirty="0" smtClean="0"/>
              <a:t>1</a:t>
            </a:r>
          </a:p>
          <a:p>
            <a:pPr lvl="0"/>
            <a:r>
              <a:rPr lang="en-GB" dirty="0" smtClean="0"/>
              <a:t>14</a:t>
            </a:r>
          </a:p>
          <a:p>
            <a:pPr lvl="0"/>
            <a:r>
              <a:rPr lang="en-GB" dirty="0" smtClean="0"/>
              <a:t>15</a:t>
            </a:r>
          </a:p>
          <a:p>
            <a:pPr lvl="0"/>
            <a:r>
              <a:rPr lang="en-GB" dirty="0" smtClean="0"/>
              <a:t>23</a:t>
            </a:r>
          </a:p>
        </p:txBody>
      </p:sp>
      <p:cxnSp>
        <p:nvCxnSpPr>
          <p:cNvPr id="28" name="Conector recto 12"/>
          <p:cNvCxnSpPr/>
          <p:nvPr userDrawn="1"/>
        </p:nvCxnSpPr>
        <p:spPr>
          <a:xfrm flipH="1">
            <a:off x="407670" y="5961735"/>
            <a:ext cx="5897778" cy="2873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2" name="Conector recto 8"/>
          <p:cNvCxnSpPr/>
          <p:nvPr userDrawn="1"/>
        </p:nvCxnSpPr>
        <p:spPr>
          <a:xfrm flipV="1">
            <a:off x="8989232" y="6076894"/>
            <a:ext cx="0" cy="290960"/>
          </a:xfrm>
          <a:prstGeom prst="line">
            <a:avLst/>
          </a:prstGeom>
          <a:ln w="12700" cmpd="sng">
            <a:solidFill>
              <a:schemeClr val="bg2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3" name="Picture Placeholder 2"/>
          <p:cNvSpPr>
            <a:spLocks noGrp="1"/>
          </p:cNvSpPr>
          <p:nvPr>
            <p:ph type="pic" sz="quarter" idx="11" hasCustomPrompt="1"/>
          </p:nvPr>
        </p:nvSpPr>
        <p:spPr>
          <a:xfrm>
            <a:off x="6759130" y="6078994"/>
            <a:ext cx="1863536" cy="290985"/>
          </a:xfrm>
        </p:spPr>
        <p:txBody>
          <a:bodyPr>
            <a:noAutofit/>
          </a:bodyPr>
          <a:lstStyle>
            <a:lvl1pPr marL="0" indent="0">
              <a:buNone/>
              <a:defRPr sz="1100"/>
            </a:lvl1pPr>
          </a:lstStyle>
          <a:p>
            <a:r>
              <a:rPr lang="en-GB" dirty="0" smtClean="0"/>
              <a:t>Co-branding logo</a:t>
            </a:r>
            <a:endParaRPr lang="en-GB" dirty="0"/>
          </a:p>
        </p:txBody>
      </p:sp>
      <p:grpSp>
        <p:nvGrpSpPr>
          <p:cNvPr id="24" name="Group 4"/>
          <p:cNvGrpSpPr>
            <a:grpSpLocks noChangeAspect="1"/>
          </p:cNvGrpSpPr>
          <p:nvPr userDrawn="1"/>
        </p:nvGrpSpPr>
        <p:grpSpPr bwMode="auto">
          <a:xfrm>
            <a:off x="9299679" y="6133579"/>
            <a:ext cx="1624293" cy="160505"/>
            <a:chOff x="4649" y="3974"/>
            <a:chExt cx="812" cy="107"/>
          </a:xfrm>
        </p:grpSpPr>
        <p:sp>
          <p:nvSpPr>
            <p:cNvPr id="29" name="AutoShape 3"/>
            <p:cNvSpPr>
              <a:spLocks noChangeAspect="1" noChangeArrowheads="1" noTextEdit="1"/>
            </p:cNvSpPr>
            <p:nvPr userDrawn="1"/>
          </p:nvSpPr>
          <p:spPr bwMode="auto">
            <a:xfrm>
              <a:off x="4649" y="3974"/>
              <a:ext cx="812" cy="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30" name="Freeform 29"/>
            <p:cNvSpPr>
              <a:spLocks noEditPoints="1"/>
            </p:cNvSpPr>
            <p:nvPr userDrawn="1"/>
          </p:nvSpPr>
          <p:spPr bwMode="auto">
            <a:xfrm>
              <a:off x="4649" y="3974"/>
              <a:ext cx="812" cy="107"/>
            </a:xfrm>
            <a:custGeom>
              <a:avLst/>
              <a:gdLst>
                <a:gd name="T0" fmla="*/ 2293 w 3248"/>
                <a:gd name="T1" fmla="*/ 424 h 428"/>
                <a:gd name="T2" fmla="*/ 2209 w 3248"/>
                <a:gd name="T3" fmla="*/ 355 h 428"/>
                <a:gd name="T4" fmla="*/ 2159 w 3248"/>
                <a:gd name="T5" fmla="*/ 76 h 428"/>
                <a:gd name="T6" fmla="*/ 2306 w 3248"/>
                <a:gd name="T7" fmla="*/ 5 h 428"/>
                <a:gd name="T8" fmla="*/ 2042 w 3248"/>
                <a:gd name="T9" fmla="*/ 407 h 428"/>
                <a:gd name="T10" fmla="*/ 611 w 3248"/>
                <a:gd name="T11" fmla="*/ 11 h 428"/>
                <a:gd name="T12" fmla="*/ 672 w 3248"/>
                <a:gd name="T13" fmla="*/ 353 h 428"/>
                <a:gd name="T14" fmla="*/ 737 w 3248"/>
                <a:gd name="T15" fmla="*/ 376 h 428"/>
                <a:gd name="T16" fmla="*/ 909 w 3248"/>
                <a:gd name="T17" fmla="*/ 1 h 428"/>
                <a:gd name="T18" fmla="*/ 261 w 3248"/>
                <a:gd name="T19" fmla="*/ 332 h 428"/>
                <a:gd name="T20" fmla="*/ 114 w 3248"/>
                <a:gd name="T21" fmla="*/ 347 h 428"/>
                <a:gd name="T22" fmla="*/ 94 w 3248"/>
                <a:gd name="T23" fmla="*/ 277 h 428"/>
                <a:gd name="T24" fmla="*/ 261 w 3248"/>
                <a:gd name="T25" fmla="*/ 332 h 428"/>
                <a:gd name="T26" fmla="*/ 52 w 3248"/>
                <a:gd name="T27" fmla="*/ 102 h 428"/>
                <a:gd name="T28" fmla="*/ 234 w 3248"/>
                <a:gd name="T29" fmla="*/ 90 h 428"/>
                <a:gd name="T30" fmla="*/ 179 w 3248"/>
                <a:gd name="T31" fmla="*/ 176 h 428"/>
                <a:gd name="T32" fmla="*/ 9 w 3248"/>
                <a:gd name="T33" fmla="*/ 257 h 428"/>
                <a:gd name="T34" fmla="*/ 35 w 3248"/>
                <a:gd name="T35" fmla="*/ 394 h 428"/>
                <a:gd name="T36" fmla="*/ 164 w 3248"/>
                <a:gd name="T37" fmla="*/ 426 h 428"/>
                <a:gd name="T38" fmla="*/ 284 w 3248"/>
                <a:gd name="T39" fmla="*/ 404 h 428"/>
                <a:gd name="T40" fmla="*/ 331 w 3248"/>
                <a:gd name="T41" fmla="*/ 45 h 428"/>
                <a:gd name="T42" fmla="*/ 1319 w 3248"/>
                <a:gd name="T43" fmla="*/ 332 h 428"/>
                <a:gd name="T44" fmla="*/ 1168 w 3248"/>
                <a:gd name="T45" fmla="*/ 344 h 428"/>
                <a:gd name="T46" fmla="*/ 1155 w 3248"/>
                <a:gd name="T47" fmla="*/ 272 h 428"/>
                <a:gd name="T48" fmla="*/ 1264 w 3248"/>
                <a:gd name="T49" fmla="*/ 0 h 428"/>
                <a:gd name="T50" fmla="*/ 1122 w 3248"/>
                <a:gd name="T51" fmla="*/ 98 h 428"/>
                <a:gd name="T52" fmla="*/ 1298 w 3248"/>
                <a:gd name="T53" fmla="*/ 94 h 428"/>
                <a:gd name="T54" fmla="*/ 1212 w 3248"/>
                <a:gd name="T55" fmla="*/ 177 h 428"/>
                <a:gd name="T56" fmla="*/ 1064 w 3248"/>
                <a:gd name="T57" fmla="*/ 270 h 428"/>
                <a:gd name="T58" fmla="*/ 1102 w 3248"/>
                <a:gd name="T59" fmla="*/ 401 h 428"/>
                <a:gd name="T60" fmla="*/ 1246 w 3248"/>
                <a:gd name="T61" fmla="*/ 423 h 428"/>
                <a:gd name="T62" fmla="*/ 1354 w 3248"/>
                <a:gd name="T63" fmla="*/ 407 h 428"/>
                <a:gd name="T64" fmla="*/ 1381 w 3248"/>
                <a:gd name="T65" fmla="*/ 36 h 428"/>
                <a:gd name="T66" fmla="*/ 2714 w 3248"/>
                <a:gd name="T67" fmla="*/ 326 h 428"/>
                <a:gd name="T68" fmla="*/ 2576 w 3248"/>
                <a:gd name="T69" fmla="*/ 337 h 428"/>
                <a:gd name="T70" fmla="*/ 2533 w 3248"/>
                <a:gd name="T71" fmla="*/ 4 h 428"/>
                <a:gd name="T72" fmla="*/ 2468 w 3248"/>
                <a:gd name="T73" fmla="*/ 364 h 428"/>
                <a:gd name="T74" fmla="*/ 2611 w 3248"/>
                <a:gd name="T75" fmla="*/ 427 h 428"/>
                <a:gd name="T76" fmla="*/ 2761 w 3248"/>
                <a:gd name="T77" fmla="*/ 403 h 428"/>
                <a:gd name="T78" fmla="*/ 2937 w 3248"/>
                <a:gd name="T79" fmla="*/ 413 h 428"/>
                <a:gd name="T80" fmla="*/ 3135 w 3248"/>
                <a:gd name="T81" fmla="*/ 422 h 428"/>
                <a:gd name="T82" fmla="*/ 3248 w 3248"/>
                <a:gd name="T83" fmla="*/ 300 h 428"/>
                <a:gd name="T84" fmla="*/ 3184 w 3248"/>
                <a:gd name="T85" fmla="*/ 204 h 428"/>
                <a:gd name="T86" fmla="*/ 3038 w 3248"/>
                <a:gd name="T87" fmla="*/ 127 h 428"/>
                <a:gd name="T88" fmla="*/ 3076 w 3248"/>
                <a:gd name="T89" fmla="*/ 76 h 428"/>
                <a:gd name="T90" fmla="*/ 3232 w 3248"/>
                <a:gd name="T91" fmla="*/ 30 h 428"/>
                <a:gd name="T92" fmla="*/ 3039 w 3248"/>
                <a:gd name="T93" fmla="*/ 8 h 428"/>
                <a:gd name="T94" fmla="*/ 2943 w 3248"/>
                <a:gd name="T95" fmla="*/ 122 h 428"/>
                <a:gd name="T96" fmla="*/ 3021 w 3248"/>
                <a:gd name="T97" fmla="*/ 229 h 428"/>
                <a:gd name="T98" fmla="*/ 3154 w 3248"/>
                <a:gd name="T99" fmla="*/ 300 h 428"/>
                <a:gd name="T100" fmla="*/ 3113 w 3248"/>
                <a:gd name="T101" fmla="*/ 350 h 428"/>
                <a:gd name="T102" fmla="*/ 1639 w 3248"/>
                <a:gd name="T103" fmla="*/ 80 h 428"/>
                <a:gd name="T104" fmla="*/ 1790 w 3248"/>
                <a:gd name="T105" fmla="*/ 97 h 428"/>
                <a:gd name="T106" fmla="*/ 1832 w 3248"/>
                <a:gd name="T107" fmla="*/ 245 h 428"/>
                <a:gd name="T108" fmla="*/ 1739 w 3248"/>
                <a:gd name="T109" fmla="*/ 353 h 428"/>
                <a:gd name="T110" fmla="*/ 1652 w 3248"/>
                <a:gd name="T111" fmla="*/ 4 h 428"/>
                <a:gd name="T112" fmla="*/ 1701 w 3248"/>
                <a:gd name="T113" fmla="*/ 428 h 428"/>
                <a:gd name="T114" fmla="*/ 1885 w 3248"/>
                <a:gd name="T115" fmla="*/ 369 h 428"/>
                <a:gd name="T116" fmla="*/ 1930 w 3248"/>
                <a:gd name="T117" fmla="*/ 187 h 428"/>
                <a:gd name="T118" fmla="*/ 1786 w 3248"/>
                <a:gd name="T119" fmla="*/ 8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248" h="428">
                  <a:moveTo>
                    <a:pt x="2042" y="407"/>
                  </a:moveTo>
                  <a:lnTo>
                    <a:pt x="2042" y="407"/>
                  </a:lnTo>
                  <a:lnTo>
                    <a:pt x="2055" y="411"/>
                  </a:lnTo>
                  <a:lnTo>
                    <a:pt x="2089" y="418"/>
                  </a:lnTo>
                  <a:lnTo>
                    <a:pt x="2113" y="421"/>
                  </a:lnTo>
                  <a:lnTo>
                    <a:pt x="2140" y="425"/>
                  </a:lnTo>
                  <a:lnTo>
                    <a:pt x="2171" y="427"/>
                  </a:lnTo>
                  <a:lnTo>
                    <a:pt x="2205" y="428"/>
                  </a:lnTo>
                  <a:lnTo>
                    <a:pt x="2205" y="428"/>
                  </a:lnTo>
                  <a:lnTo>
                    <a:pt x="2239" y="427"/>
                  </a:lnTo>
                  <a:lnTo>
                    <a:pt x="2268" y="426"/>
                  </a:lnTo>
                  <a:lnTo>
                    <a:pt x="2293" y="424"/>
                  </a:lnTo>
                  <a:lnTo>
                    <a:pt x="2312" y="422"/>
                  </a:lnTo>
                  <a:lnTo>
                    <a:pt x="2339" y="419"/>
                  </a:lnTo>
                  <a:lnTo>
                    <a:pt x="2347" y="417"/>
                  </a:lnTo>
                  <a:lnTo>
                    <a:pt x="2347" y="346"/>
                  </a:lnTo>
                  <a:lnTo>
                    <a:pt x="2347" y="346"/>
                  </a:lnTo>
                  <a:lnTo>
                    <a:pt x="2339" y="347"/>
                  </a:lnTo>
                  <a:lnTo>
                    <a:pt x="2314" y="351"/>
                  </a:lnTo>
                  <a:lnTo>
                    <a:pt x="2277" y="354"/>
                  </a:lnTo>
                  <a:lnTo>
                    <a:pt x="2255" y="355"/>
                  </a:lnTo>
                  <a:lnTo>
                    <a:pt x="2230" y="355"/>
                  </a:lnTo>
                  <a:lnTo>
                    <a:pt x="2230" y="355"/>
                  </a:lnTo>
                  <a:lnTo>
                    <a:pt x="2209" y="355"/>
                  </a:lnTo>
                  <a:lnTo>
                    <a:pt x="2191" y="354"/>
                  </a:lnTo>
                  <a:lnTo>
                    <a:pt x="2160" y="351"/>
                  </a:lnTo>
                  <a:lnTo>
                    <a:pt x="2141" y="349"/>
                  </a:lnTo>
                  <a:lnTo>
                    <a:pt x="2134" y="348"/>
                  </a:lnTo>
                  <a:lnTo>
                    <a:pt x="2134" y="247"/>
                  </a:lnTo>
                  <a:lnTo>
                    <a:pt x="2318" y="247"/>
                  </a:lnTo>
                  <a:lnTo>
                    <a:pt x="2318" y="175"/>
                  </a:lnTo>
                  <a:lnTo>
                    <a:pt x="2134" y="175"/>
                  </a:lnTo>
                  <a:lnTo>
                    <a:pt x="2134" y="79"/>
                  </a:lnTo>
                  <a:lnTo>
                    <a:pt x="2134" y="79"/>
                  </a:lnTo>
                  <a:lnTo>
                    <a:pt x="2141" y="78"/>
                  </a:lnTo>
                  <a:lnTo>
                    <a:pt x="2159" y="76"/>
                  </a:lnTo>
                  <a:lnTo>
                    <a:pt x="2187" y="74"/>
                  </a:lnTo>
                  <a:lnTo>
                    <a:pt x="2224" y="73"/>
                  </a:lnTo>
                  <a:lnTo>
                    <a:pt x="2224" y="73"/>
                  </a:lnTo>
                  <a:lnTo>
                    <a:pt x="2247" y="73"/>
                  </a:lnTo>
                  <a:lnTo>
                    <a:pt x="2268" y="74"/>
                  </a:lnTo>
                  <a:lnTo>
                    <a:pt x="2305" y="77"/>
                  </a:lnTo>
                  <a:lnTo>
                    <a:pt x="2331" y="80"/>
                  </a:lnTo>
                  <a:lnTo>
                    <a:pt x="2340" y="82"/>
                  </a:lnTo>
                  <a:lnTo>
                    <a:pt x="2340" y="10"/>
                  </a:lnTo>
                  <a:lnTo>
                    <a:pt x="2340" y="10"/>
                  </a:lnTo>
                  <a:lnTo>
                    <a:pt x="2331" y="9"/>
                  </a:lnTo>
                  <a:lnTo>
                    <a:pt x="2306" y="5"/>
                  </a:lnTo>
                  <a:lnTo>
                    <a:pt x="2266" y="2"/>
                  </a:lnTo>
                  <a:lnTo>
                    <a:pt x="2242" y="1"/>
                  </a:lnTo>
                  <a:lnTo>
                    <a:pt x="2214" y="0"/>
                  </a:lnTo>
                  <a:lnTo>
                    <a:pt x="2214" y="0"/>
                  </a:lnTo>
                  <a:lnTo>
                    <a:pt x="2176" y="1"/>
                  </a:lnTo>
                  <a:lnTo>
                    <a:pt x="2144" y="3"/>
                  </a:lnTo>
                  <a:lnTo>
                    <a:pt x="2114" y="6"/>
                  </a:lnTo>
                  <a:lnTo>
                    <a:pt x="2089" y="9"/>
                  </a:lnTo>
                  <a:lnTo>
                    <a:pt x="2069" y="13"/>
                  </a:lnTo>
                  <a:lnTo>
                    <a:pt x="2055" y="15"/>
                  </a:lnTo>
                  <a:lnTo>
                    <a:pt x="2042" y="19"/>
                  </a:lnTo>
                  <a:lnTo>
                    <a:pt x="2042" y="407"/>
                  </a:lnTo>
                  <a:close/>
                  <a:moveTo>
                    <a:pt x="726" y="246"/>
                  </a:moveTo>
                  <a:lnTo>
                    <a:pt x="726" y="246"/>
                  </a:lnTo>
                  <a:lnTo>
                    <a:pt x="722" y="257"/>
                  </a:lnTo>
                  <a:lnTo>
                    <a:pt x="719" y="270"/>
                  </a:lnTo>
                  <a:lnTo>
                    <a:pt x="719" y="270"/>
                  </a:lnTo>
                  <a:lnTo>
                    <a:pt x="715" y="257"/>
                  </a:lnTo>
                  <a:lnTo>
                    <a:pt x="712" y="246"/>
                  </a:lnTo>
                  <a:lnTo>
                    <a:pt x="630" y="39"/>
                  </a:lnTo>
                  <a:lnTo>
                    <a:pt x="630" y="39"/>
                  </a:lnTo>
                  <a:lnTo>
                    <a:pt x="624" y="28"/>
                  </a:lnTo>
                  <a:lnTo>
                    <a:pt x="618" y="19"/>
                  </a:lnTo>
                  <a:lnTo>
                    <a:pt x="611" y="11"/>
                  </a:lnTo>
                  <a:lnTo>
                    <a:pt x="603" y="7"/>
                  </a:lnTo>
                  <a:lnTo>
                    <a:pt x="593" y="3"/>
                  </a:lnTo>
                  <a:lnTo>
                    <a:pt x="581" y="1"/>
                  </a:lnTo>
                  <a:lnTo>
                    <a:pt x="569" y="1"/>
                  </a:lnTo>
                  <a:lnTo>
                    <a:pt x="555" y="0"/>
                  </a:lnTo>
                  <a:lnTo>
                    <a:pt x="555" y="0"/>
                  </a:lnTo>
                  <a:lnTo>
                    <a:pt x="529" y="1"/>
                  </a:lnTo>
                  <a:lnTo>
                    <a:pt x="513" y="2"/>
                  </a:lnTo>
                  <a:lnTo>
                    <a:pt x="471" y="422"/>
                  </a:lnTo>
                  <a:lnTo>
                    <a:pt x="564" y="422"/>
                  </a:lnTo>
                  <a:lnTo>
                    <a:pt x="584" y="140"/>
                  </a:lnTo>
                  <a:lnTo>
                    <a:pt x="672" y="353"/>
                  </a:lnTo>
                  <a:lnTo>
                    <a:pt x="672" y="353"/>
                  </a:lnTo>
                  <a:lnTo>
                    <a:pt x="675" y="359"/>
                  </a:lnTo>
                  <a:lnTo>
                    <a:pt x="679" y="364"/>
                  </a:lnTo>
                  <a:lnTo>
                    <a:pt x="684" y="368"/>
                  </a:lnTo>
                  <a:lnTo>
                    <a:pt x="689" y="371"/>
                  </a:lnTo>
                  <a:lnTo>
                    <a:pt x="695" y="373"/>
                  </a:lnTo>
                  <a:lnTo>
                    <a:pt x="702" y="376"/>
                  </a:lnTo>
                  <a:lnTo>
                    <a:pt x="710" y="377"/>
                  </a:lnTo>
                  <a:lnTo>
                    <a:pt x="719" y="377"/>
                  </a:lnTo>
                  <a:lnTo>
                    <a:pt x="719" y="377"/>
                  </a:lnTo>
                  <a:lnTo>
                    <a:pt x="728" y="377"/>
                  </a:lnTo>
                  <a:lnTo>
                    <a:pt x="737" y="376"/>
                  </a:lnTo>
                  <a:lnTo>
                    <a:pt x="744" y="373"/>
                  </a:lnTo>
                  <a:lnTo>
                    <a:pt x="750" y="371"/>
                  </a:lnTo>
                  <a:lnTo>
                    <a:pt x="755" y="368"/>
                  </a:lnTo>
                  <a:lnTo>
                    <a:pt x="759" y="364"/>
                  </a:lnTo>
                  <a:lnTo>
                    <a:pt x="762" y="359"/>
                  </a:lnTo>
                  <a:lnTo>
                    <a:pt x="765" y="353"/>
                  </a:lnTo>
                  <a:lnTo>
                    <a:pt x="853" y="140"/>
                  </a:lnTo>
                  <a:lnTo>
                    <a:pt x="874" y="422"/>
                  </a:lnTo>
                  <a:lnTo>
                    <a:pt x="967" y="422"/>
                  </a:lnTo>
                  <a:lnTo>
                    <a:pt x="925" y="2"/>
                  </a:lnTo>
                  <a:lnTo>
                    <a:pt x="925" y="2"/>
                  </a:lnTo>
                  <a:lnTo>
                    <a:pt x="909" y="1"/>
                  </a:lnTo>
                  <a:lnTo>
                    <a:pt x="883" y="0"/>
                  </a:lnTo>
                  <a:lnTo>
                    <a:pt x="883" y="0"/>
                  </a:lnTo>
                  <a:lnTo>
                    <a:pt x="868" y="1"/>
                  </a:lnTo>
                  <a:lnTo>
                    <a:pt x="856" y="1"/>
                  </a:lnTo>
                  <a:lnTo>
                    <a:pt x="845" y="3"/>
                  </a:lnTo>
                  <a:lnTo>
                    <a:pt x="836" y="7"/>
                  </a:lnTo>
                  <a:lnTo>
                    <a:pt x="827" y="11"/>
                  </a:lnTo>
                  <a:lnTo>
                    <a:pt x="819" y="19"/>
                  </a:lnTo>
                  <a:lnTo>
                    <a:pt x="813" y="28"/>
                  </a:lnTo>
                  <a:lnTo>
                    <a:pt x="808" y="39"/>
                  </a:lnTo>
                  <a:lnTo>
                    <a:pt x="726" y="246"/>
                  </a:lnTo>
                  <a:close/>
                  <a:moveTo>
                    <a:pt x="261" y="332"/>
                  </a:moveTo>
                  <a:lnTo>
                    <a:pt x="261" y="332"/>
                  </a:lnTo>
                  <a:lnTo>
                    <a:pt x="241" y="338"/>
                  </a:lnTo>
                  <a:lnTo>
                    <a:pt x="215" y="347"/>
                  </a:lnTo>
                  <a:lnTo>
                    <a:pt x="200" y="350"/>
                  </a:lnTo>
                  <a:lnTo>
                    <a:pt x="186" y="353"/>
                  </a:lnTo>
                  <a:lnTo>
                    <a:pt x="172" y="355"/>
                  </a:lnTo>
                  <a:lnTo>
                    <a:pt x="157" y="355"/>
                  </a:lnTo>
                  <a:lnTo>
                    <a:pt x="157" y="355"/>
                  </a:lnTo>
                  <a:lnTo>
                    <a:pt x="144" y="355"/>
                  </a:lnTo>
                  <a:lnTo>
                    <a:pt x="131" y="353"/>
                  </a:lnTo>
                  <a:lnTo>
                    <a:pt x="120" y="349"/>
                  </a:lnTo>
                  <a:lnTo>
                    <a:pt x="114" y="347"/>
                  </a:lnTo>
                  <a:lnTo>
                    <a:pt x="109" y="344"/>
                  </a:lnTo>
                  <a:lnTo>
                    <a:pt x="105" y="340"/>
                  </a:lnTo>
                  <a:lnTo>
                    <a:pt x="101" y="336"/>
                  </a:lnTo>
                  <a:lnTo>
                    <a:pt x="98" y="331"/>
                  </a:lnTo>
                  <a:lnTo>
                    <a:pt x="95" y="326"/>
                  </a:lnTo>
                  <a:lnTo>
                    <a:pt x="93" y="321"/>
                  </a:lnTo>
                  <a:lnTo>
                    <a:pt x="92" y="315"/>
                  </a:lnTo>
                  <a:lnTo>
                    <a:pt x="91" y="308"/>
                  </a:lnTo>
                  <a:lnTo>
                    <a:pt x="90" y="300"/>
                  </a:lnTo>
                  <a:lnTo>
                    <a:pt x="90" y="300"/>
                  </a:lnTo>
                  <a:lnTo>
                    <a:pt x="91" y="288"/>
                  </a:lnTo>
                  <a:lnTo>
                    <a:pt x="94" y="277"/>
                  </a:lnTo>
                  <a:lnTo>
                    <a:pt x="96" y="272"/>
                  </a:lnTo>
                  <a:lnTo>
                    <a:pt x="99" y="266"/>
                  </a:lnTo>
                  <a:lnTo>
                    <a:pt x="103" y="262"/>
                  </a:lnTo>
                  <a:lnTo>
                    <a:pt x="106" y="258"/>
                  </a:lnTo>
                  <a:lnTo>
                    <a:pt x="111" y="255"/>
                  </a:lnTo>
                  <a:lnTo>
                    <a:pt x="116" y="252"/>
                  </a:lnTo>
                  <a:lnTo>
                    <a:pt x="123" y="249"/>
                  </a:lnTo>
                  <a:lnTo>
                    <a:pt x="129" y="247"/>
                  </a:lnTo>
                  <a:lnTo>
                    <a:pt x="145" y="244"/>
                  </a:lnTo>
                  <a:lnTo>
                    <a:pt x="162" y="242"/>
                  </a:lnTo>
                  <a:lnTo>
                    <a:pt x="261" y="239"/>
                  </a:lnTo>
                  <a:lnTo>
                    <a:pt x="261" y="332"/>
                  </a:lnTo>
                  <a:close/>
                  <a:moveTo>
                    <a:pt x="205" y="0"/>
                  </a:moveTo>
                  <a:lnTo>
                    <a:pt x="205" y="0"/>
                  </a:lnTo>
                  <a:lnTo>
                    <a:pt x="176" y="1"/>
                  </a:lnTo>
                  <a:lnTo>
                    <a:pt x="147" y="4"/>
                  </a:lnTo>
                  <a:lnTo>
                    <a:pt x="121" y="7"/>
                  </a:lnTo>
                  <a:lnTo>
                    <a:pt x="97" y="12"/>
                  </a:lnTo>
                  <a:lnTo>
                    <a:pt x="77" y="17"/>
                  </a:lnTo>
                  <a:lnTo>
                    <a:pt x="58" y="23"/>
                  </a:lnTo>
                  <a:lnTo>
                    <a:pt x="44" y="28"/>
                  </a:lnTo>
                  <a:lnTo>
                    <a:pt x="33" y="33"/>
                  </a:lnTo>
                  <a:lnTo>
                    <a:pt x="52" y="102"/>
                  </a:lnTo>
                  <a:lnTo>
                    <a:pt x="52" y="102"/>
                  </a:lnTo>
                  <a:lnTo>
                    <a:pt x="63" y="98"/>
                  </a:lnTo>
                  <a:lnTo>
                    <a:pt x="92" y="91"/>
                  </a:lnTo>
                  <a:lnTo>
                    <a:pt x="111" y="86"/>
                  </a:lnTo>
                  <a:lnTo>
                    <a:pt x="133" y="82"/>
                  </a:lnTo>
                  <a:lnTo>
                    <a:pt x="155" y="80"/>
                  </a:lnTo>
                  <a:lnTo>
                    <a:pt x="179" y="79"/>
                  </a:lnTo>
                  <a:lnTo>
                    <a:pt x="179" y="79"/>
                  </a:lnTo>
                  <a:lnTo>
                    <a:pt x="197" y="80"/>
                  </a:lnTo>
                  <a:lnTo>
                    <a:pt x="214" y="82"/>
                  </a:lnTo>
                  <a:lnTo>
                    <a:pt x="221" y="84"/>
                  </a:lnTo>
                  <a:lnTo>
                    <a:pt x="228" y="86"/>
                  </a:lnTo>
                  <a:lnTo>
                    <a:pt x="234" y="90"/>
                  </a:lnTo>
                  <a:lnTo>
                    <a:pt x="239" y="94"/>
                  </a:lnTo>
                  <a:lnTo>
                    <a:pt x="244" y="98"/>
                  </a:lnTo>
                  <a:lnTo>
                    <a:pt x="248" y="102"/>
                  </a:lnTo>
                  <a:lnTo>
                    <a:pt x="251" y="108"/>
                  </a:lnTo>
                  <a:lnTo>
                    <a:pt x="254" y="114"/>
                  </a:lnTo>
                  <a:lnTo>
                    <a:pt x="256" y="120"/>
                  </a:lnTo>
                  <a:lnTo>
                    <a:pt x="258" y="129"/>
                  </a:lnTo>
                  <a:lnTo>
                    <a:pt x="260" y="137"/>
                  </a:lnTo>
                  <a:lnTo>
                    <a:pt x="260" y="146"/>
                  </a:lnTo>
                  <a:lnTo>
                    <a:pt x="260" y="176"/>
                  </a:lnTo>
                  <a:lnTo>
                    <a:pt x="179" y="176"/>
                  </a:lnTo>
                  <a:lnTo>
                    <a:pt x="179" y="176"/>
                  </a:lnTo>
                  <a:lnTo>
                    <a:pt x="154" y="177"/>
                  </a:lnTo>
                  <a:lnTo>
                    <a:pt x="132" y="179"/>
                  </a:lnTo>
                  <a:lnTo>
                    <a:pt x="111" y="182"/>
                  </a:lnTo>
                  <a:lnTo>
                    <a:pt x="93" y="187"/>
                  </a:lnTo>
                  <a:lnTo>
                    <a:pt x="77" y="192"/>
                  </a:lnTo>
                  <a:lnTo>
                    <a:pt x="61" y="200"/>
                  </a:lnTo>
                  <a:lnTo>
                    <a:pt x="49" y="207"/>
                  </a:lnTo>
                  <a:lnTo>
                    <a:pt x="38" y="216"/>
                  </a:lnTo>
                  <a:lnTo>
                    <a:pt x="29" y="225"/>
                  </a:lnTo>
                  <a:lnTo>
                    <a:pt x="20" y="236"/>
                  </a:lnTo>
                  <a:lnTo>
                    <a:pt x="14" y="246"/>
                  </a:lnTo>
                  <a:lnTo>
                    <a:pt x="9" y="257"/>
                  </a:lnTo>
                  <a:lnTo>
                    <a:pt x="5" y="270"/>
                  </a:lnTo>
                  <a:lnTo>
                    <a:pt x="2" y="282"/>
                  </a:lnTo>
                  <a:lnTo>
                    <a:pt x="1" y="294"/>
                  </a:lnTo>
                  <a:lnTo>
                    <a:pt x="0" y="307"/>
                  </a:lnTo>
                  <a:lnTo>
                    <a:pt x="0" y="307"/>
                  </a:lnTo>
                  <a:lnTo>
                    <a:pt x="1" y="323"/>
                  </a:lnTo>
                  <a:lnTo>
                    <a:pt x="3" y="338"/>
                  </a:lnTo>
                  <a:lnTo>
                    <a:pt x="7" y="352"/>
                  </a:lnTo>
                  <a:lnTo>
                    <a:pt x="12" y="364"/>
                  </a:lnTo>
                  <a:lnTo>
                    <a:pt x="19" y="376"/>
                  </a:lnTo>
                  <a:lnTo>
                    <a:pt x="27" y="386"/>
                  </a:lnTo>
                  <a:lnTo>
                    <a:pt x="35" y="394"/>
                  </a:lnTo>
                  <a:lnTo>
                    <a:pt x="45" y="401"/>
                  </a:lnTo>
                  <a:lnTo>
                    <a:pt x="54" y="408"/>
                  </a:lnTo>
                  <a:lnTo>
                    <a:pt x="65" y="414"/>
                  </a:lnTo>
                  <a:lnTo>
                    <a:pt x="77" y="418"/>
                  </a:lnTo>
                  <a:lnTo>
                    <a:pt x="89" y="422"/>
                  </a:lnTo>
                  <a:lnTo>
                    <a:pt x="101" y="424"/>
                  </a:lnTo>
                  <a:lnTo>
                    <a:pt x="113" y="426"/>
                  </a:lnTo>
                  <a:lnTo>
                    <a:pt x="126" y="427"/>
                  </a:lnTo>
                  <a:lnTo>
                    <a:pt x="138" y="428"/>
                  </a:lnTo>
                  <a:lnTo>
                    <a:pt x="138" y="428"/>
                  </a:lnTo>
                  <a:lnTo>
                    <a:pt x="151" y="427"/>
                  </a:lnTo>
                  <a:lnTo>
                    <a:pt x="164" y="426"/>
                  </a:lnTo>
                  <a:lnTo>
                    <a:pt x="189" y="423"/>
                  </a:lnTo>
                  <a:lnTo>
                    <a:pt x="209" y="418"/>
                  </a:lnTo>
                  <a:lnTo>
                    <a:pt x="227" y="412"/>
                  </a:lnTo>
                  <a:lnTo>
                    <a:pt x="241" y="406"/>
                  </a:lnTo>
                  <a:lnTo>
                    <a:pt x="252" y="401"/>
                  </a:lnTo>
                  <a:lnTo>
                    <a:pt x="260" y="397"/>
                  </a:lnTo>
                  <a:lnTo>
                    <a:pt x="264" y="396"/>
                  </a:lnTo>
                  <a:lnTo>
                    <a:pt x="264" y="396"/>
                  </a:lnTo>
                  <a:lnTo>
                    <a:pt x="266" y="397"/>
                  </a:lnTo>
                  <a:lnTo>
                    <a:pt x="270" y="398"/>
                  </a:lnTo>
                  <a:lnTo>
                    <a:pt x="276" y="401"/>
                  </a:lnTo>
                  <a:lnTo>
                    <a:pt x="284" y="404"/>
                  </a:lnTo>
                  <a:lnTo>
                    <a:pt x="295" y="407"/>
                  </a:lnTo>
                  <a:lnTo>
                    <a:pt x="311" y="411"/>
                  </a:lnTo>
                  <a:lnTo>
                    <a:pt x="329" y="412"/>
                  </a:lnTo>
                  <a:lnTo>
                    <a:pt x="352" y="413"/>
                  </a:lnTo>
                  <a:lnTo>
                    <a:pt x="352" y="122"/>
                  </a:lnTo>
                  <a:lnTo>
                    <a:pt x="352" y="122"/>
                  </a:lnTo>
                  <a:lnTo>
                    <a:pt x="352" y="106"/>
                  </a:lnTo>
                  <a:lnTo>
                    <a:pt x="350" y="92"/>
                  </a:lnTo>
                  <a:lnTo>
                    <a:pt x="347" y="78"/>
                  </a:lnTo>
                  <a:lnTo>
                    <a:pt x="343" y="66"/>
                  </a:lnTo>
                  <a:lnTo>
                    <a:pt x="337" y="56"/>
                  </a:lnTo>
                  <a:lnTo>
                    <a:pt x="331" y="45"/>
                  </a:lnTo>
                  <a:lnTo>
                    <a:pt x="323" y="36"/>
                  </a:lnTo>
                  <a:lnTo>
                    <a:pt x="314" y="29"/>
                  </a:lnTo>
                  <a:lnTo>
                    <a:pt x="304" y="22"/>
                  </a:lnTo>
                  <a:lnTo>
                    <a:pt x="293" y="15"/>
                  </a:lnTo>
                  <a:lnTo>
                    <a:pt x="281" y="11"/>
                  </a:lnTo>
                  <a:lnTo>
                    <a:pt x="268" y="7"/>
                  </a:lnTo>
                  <a:lnTo>
                    <a:pt x="253" y="4"/>
                  </a:lnTo>
                  <a:lnTo>
                    <a:pt x="238" y="2"/>
                  </a:lnTo>
                  <a:lnTo>
                    <a:pt x="223" y="1"/>
                  </a:lnTo>
                  <a:lnTo>
                    <a:pt x="205" y="0"/>
                  </a:lnTo>
                  <a:close/>
                  <a:moveTo>
                    <a:pt x="1319" y="332"/>
                  </a:moveTo>
                  <a:lnTo>
                    <a:pt x="1319" y="332"/>
                  </a:lnTo>
                  <a:lnTo>
                    <a:pt x="1300" y="338"/>
                  </a:lnTo>
                  <a:lnTo>
                    <a:pt x="1273" y="347"/>
                  </a:lnTo>
                  <a:lnTo>
                    <a:pt x="1259" y="350"/>
                  </a:lnTo>
                  <a:lnTo>
                    <a:pt x="1243" y="353"/>
                  </a:lnTo>
                  <a:lnTo>
                    <a:pt x="1229" y="355"/>
                  </a:lnTo>
                  <a:lnTo>
                    <a:pt x="1216" y="355"/>
                  </a:lnTo>
                  <a:lnTo>
                    <a:pt x="1216" y="355"/>
                  </a:lnTo>
                  <a:lnTo>
                    <a:pt x="1202" y="355"/>
                  </a:lnTo>
                  <a:lnTo>
                    <a:pt x="1189" y="353"/>
                  </a:lnTo>
                  <a:lnTo>
                    <a:pt x="1177" y="349"/>
                  </a:lnTo>
                  <a:lnTo>
                    <a:pt x="1172" y="347"/>
                  </a:lnTo>
                  <a:lnTo>
                    <a:pt x="1168" y="344"/>
                  </a:lnTo>
                  <a:lnTo>
                    <a:pt x="1164" y="340"/>
                  </a:lnTo>
                  <a:lnTo>
                    <a:pt x="1160" y="336"/>
                  </a:lnTo>
                  <a:lnTo>
                    <a:pt x="1157" y="331"/>
                  </a:lnTo>
                  <a:lnTo>
                    <a:pt x="1154" y="326"/>
                  </a:lnTo>
                  <a:lnTo>
                    <a:pt x="1151" y="321"/>
                  </a:lnTo>
                  <a:lnTo>
                    <a:pt x="1149" y="315"/>
                  </a:lnTo>
                  <a:lnTo>
                    <a:pt x="1148" y="308"/>
                  </a:lnTo>
                  <a:lnTo>
                    <a:pt x="1148" y="300"/>
                  </a:lnTo>
                  <a:lnTo>
                    <a:pt x="1148" y="300"/>
                  </a:lnTo>
                  <a:lnTo>
                    <a:pt x="1149" y="288"/>
                  </a:lnTo>
                  <a:lnTo>
                    <a:pt x="1152" y="277"/>
                  </a:lnTo>
                  <a:lnTo>
                    <a:pt x="1155" y="272"/>
                  </a:lnTo>
                  <a:lnTo>
                    <a:pt x="1158" y="266"/>
                  </a:lnTo>
                  <a:lnTo>
                    <a:pt x="1161" y="262"/>
                  </a:lnTo>
                  <a:lnTo>
                    <a:pt x="1165" y="258"/>
                  </a:lnTo>
                  <a:lnTo>
                    <a:pt x="1170" y="255"/>
                  </a:lnTo>
                  <a:lnTo>
                    <a:pt x="1175" y="252"/>
                  </a:lnTo>
                  <a:lnTo>
                    <a:pt x="1181" y="249"/>
                  </a:lnTo>
                  <a:lnTo>
                    <a:pt x="1187" y="247"/>
                  </a:lnTo>
                  <a:lnTo>
                    <a:pt x="1203" y="244"/>
                  </a:lnTo>
                  <a:lnTo>
                    <a:pt x="1221" y="242"/>
                  </a:lnTo>
                  <a:lnTo>
                    <a:pt x="1319" y="239"/>
                  </a:lnTo>
                  <a:lnTo>
                    <a:pt x="1319" y="332"/>
                  </a:lnTo>
                  <a:close/>
                  <a:moveTo>
                    <a:pt x="1264" y="0"/>
                  </a:moveTo>
                  <a:lnTo>
                    <a:pt x="1264" y="0"/>
                  </a:lnTo>
                  <a:lnTo>
                    <a:pt x="1233" y="1"/>
                  </a:lnTo>
                  <a:lnTo>
                    <a:pt x="1206" y="4"/>
                  </a:lnTo>
                  <a:lnTo>
                    <a:pt x="1179" y="7"/>
                  </a:lnTo>
                  <a:lnTo>
                    <a:pt x="1156" y="12"/>
                  </a:lnTo>
                  <a:lnTo>
                    <a:pt x="1135" y="17"/>
                  </a:lnTo>
                  <a:lnTo>
                    <a:pt x="1117" y="23"/>
                  </a:lnTo>
                  <a:lnTo>
                    <a:pt x="1102" y="28"/>
                  </a:lnTo>
                  <a:lnTo>
                    <a:pt x="1091" y="33"/>
                  </a:lnTo>
                  <a:lnTo>
                    <a:pt x="1111" y="102"/>
                  </a:lnTo>
                  <a:lnTo>
                    <a:pt x="1111" y="102"/>
                  </a:lnTo>
                  <a:lnTo>
                    <a:pt x="1122" y="98"/>
                  </a:lnTo>
                  <a:lnTo>
                    <a:pt x="1150" y="91"/>
                  </a:lnTo>
                  <a:lnTo>
                    <a:pt x="1169" y="86"/>
                  </a:lnTo>
                  <a:lnTo>
                    <a:pt x="1190" y="82"/>
                  </a:lnTo>
                  <a:lnTo>
                    <a:pt x="1213" y="80"/>
                  </a:lnTo>
                  <a:lnTo>
                    <a:pt x="1236" y="79"/>
                  </a:lnTo>
                  <a:lnTo>
                    <a:pt x="1236" y="79"/>
                  </a:lnTo>
                  <a:lnTo>
                    <a:pt x="1256" y="80"/>
                  </a:lnTo>
                  <a:lnTo>
                    <a:pt x="1272" y="82"/>
                  </a:lnTo>
                  <a:lnTo>
                    <a:pt x="1279" y="84"/>
                  </a:lnTo>
                  <a:lnTo>
                    <a:pt x="1285" y="86"/>
                  </a:lnTo>
                  <a:lnTo>
                    <a:pt x="1291" y="90"/>
                  </a:lnTo>
                  <a:lnTo>
                    <a:pt x="1298" y="94"/>
                  </a:lnTo>
                  <a:lnTo>
                    <a:pt x="1302" y="98"/>
                  </a:lnTo>
                  <a:lnTo>
                    <a:pt x="1306" y="102"/>
                  </a:lnTo>
                  <a:lnTo>
                    <a:pt x="1310" y="108"/>
                  </a:lnTo>
                  <a:lnTo>
                    <a:pt x="1313" y="114"/>
                  </a:lnTo>
                  <a:lnTo>
                    <a:pt x="1315" y="120"/>
                  </a:lnTo>
                  <a:lnTo>
                    <a:pt x="1316" y="129"/>
                  </a:lnTo>
                  <a:lnTo>
                    <a:pt x="1317" y="137"/>
                  </a:lnTo>
                  <a:lnTo>
                    <a:pt x="1318" y="146"/>
                  </a:lnTo>
                  <a:lnTo>
                    <a:pt x="1318" y="176"/>
                  </a:lnTo>
                  <a:lnTo>
                    <a:pt x="1236" y="176"/>
                  </a:lnTo>
                  <a:lnTo>
                    <a:pt x="1236" y="176"/>
                  </a:lnTo>
                  <a:lnTo>
                    <a:pt x="1212" y="177"/>
                  </a:lnTo>
                  <a:lnTo>
                    <a:pt x="1189" y="179"/>
                  </a:lnTo>
                  <a:lnTo>
                    <a:pt x="1169" y="182"/>
                  </a:lnTo>
                  <a:lnTo>
                    <a:pt x="1150" y="187"/>
                  </a:lnTo>
                  <a:lnTo>
                    <a:pt x="1134" y="192"/>
                  </a:lnTo>
                  <a:lnTo>
                    <a:pt x="1120" y="200"/>
                  </a:lnTo>
                  <a:lnTo>
                    <a:pt x="1108" y="207"/>
                  </a:lnTo>
                  <a:lnTo>
                    <a:pt x="1096" y="216"/>
                  </a:lnTo>
                  <a:lnTo>
                    <a:pt x="1086" y="225"/>
                  </a:lnTo>
                  <a:lnTo>
                    <a:pt x="1079" y="236"/>
                  </a:lnTo>
                  <a:lnTo>
                    <a:pt x="1072" y="246"/>
                  </a:lnTo>
                  <a:lnTo>
                    <a:pt x="1067" y="257"/>
                  </a:lnTo>
                  <a:lnTo>
                    <a:pt x="1064" y="270"/>
                  </a:lnTo>
                  <a:lnTo>
                    <a:pt x="1061" y="282"/>
                  </a:lnTo>
                  <a:lnTo>
                    <a:pt x="1058" y="294"/>
                  </a:lnTo>
                  <a:lnTo>
                    <a:pt x="1058" y="307"/>
                  </a:lnTo>
                  <a:lnTo>
                    <a:pt x="1058" y="307"/>
                  </a:lnTo>
                  <a:lnTo>
                    <a:pt x="1060" y="323"/>
                  </a:lnTo>
                  <a:lnTo>
                    <a:pt x="1062" y="338"/>
                  </a:lnTo>
                  <a:lnTo>
                    <a:pt x="1066" y="352"/>
                  </a:lnTo>
                  <a:lnTo>
                    <a:pt x="1071" y="364"/>
                  </a:lnTo>
                  <a:lnTo>
                    <a:pt x="1077" y="376"/>
                  </a:lnTo>
                  <a:lnTo>
                    <a:pt x="1085" y="386"/>
                  </a:lnTo>
                  <a:lnTo>
                    <a:pt x="1093" y="394"/>
                  </a:lnTo>
                  <a:lnTo>
                    <a:pt x="1102" y="401"/>
                  </a:lnTo>
                  <a:lnTo>
                    <a:pt x="1113" y="408"/>
                  </a:lnTo>
                  <a:lnTo>
                    <a:pt x="1124" y="414"/>
                  </a:lnTo>
                  <a:lnTo>
                    <a:pt x="1135" y="418"/>
                  </a:lnTo>
                  <a:lnTo>
                    <a:pt x="1146" y="422"/>
                  </a:lnTo>
                  <a:lnTo>
                    <a:pt x="1159" y="424"/>
                  </a:lnTo>
                  <a:lnTo>
                    <a:pt x="1171" y="426"/>
                  </a:lnTo>
                  <a:lnTo>
                    <a:pt x="1183" y="427"/>
                  </a:lnTo>
                  <a:lnTo>
                    <a:pt x="1195" y="428"/>
                  </a:lnTo>
                  <a:lnTo>
                    <a:pt x="1195" y="428"/>
                  </a:lnTo>
                  <a:lnTo>
                    <a:pt x="1210" y="427"/>
                  </a:lnTo>
                  <a:lnTo>
                    <a:pt x="1223" y="426"/>
                  </a:lnTo>
                  <a:lnTo>
                    <a:pt x="1246" y="423"/>
                  </a:lnTo>
                  <a:lnTo>
                    <a:pt x="1268" y="418"/>
                  </a:lnTo>
                  <a:lnTo>
                    <a:pt x="1285" y="412"/>
                  </a:lnTo>
                  <a:lnTo>
                    <a:pt x="1300" y="406"/>
                  </a:lnTo>
                  <a:lnTo>
                    <a:pt x="1311" y="401"/>
                  </a:lnTo>
                  <a:lnTo>
                    <a:pt x="1318" y="397"/>
                  </a:lnTo>
                  <a:lnTo>
                    <a:pt x="1322" y="396"/>
                  </a:lnTo>
                  <a:lnTo>
                    <a:pt x="1322" y="396"/>
                  </a:lnTo>
                  <a:lnTo>
                    <a:pt x="1324" y="397"/>
                  </a:lnTo>
                  <a:lnTo>
                    <a:pt x="1327" y="398"/>
                  </a:lnTo>
                  <a:lnTo>
                    <a:pt x="1333" y="401"/>
                  </a:lnTo>
                  <a:lnTo>
                    <a:pt x="1341" y="404"/>
                  </a:lnTo>
                  <a:lnTo>
                    <a:pt x="1354" y="407"/>
                  </a:lnTo>
                  <a:lnTo>
                    <a:pt x="1368" y="411"/>
                  </a:lnTo>
                  <a:lnTo>
                    <a:pt x="1387" y="412"/>
                  </a:lnTo>
                  <a:lnTo>
                    <a:pt x="1411" y="413"/>
                  </a:lnTo>
                  <a:lnTo>
                    <a:pt x="1411" y="122"/>
                  </a:lnTo>
                  <a:lnTo>
                    <a:pt x="1411" y="122"/>
                  </a:lnTo>
                  <a:lnTo>
                    <a:pt x="1411" y="106"/>
                  </a:lnTo>
                  <a:lnTo>
                    <a:pt x="1409" y="92"/>
                  </a:lnTo>
                  <a:lnTo>
                    <a:pt x="1406" y="78"/>
                  </a:lnTo>
                  <a:lnTo>
                    <a:pt x="1401" y="66"/>
                  </a:lnTo>
                  <a:lnTo>
                    <a:pt x="1396" y="56"/>
                  </a:lnTo>
                  <a:lnTo>
                    <a:pt x="1388" y="45"/>
                  </a:lnTo>
                  <a:lnTo>
                    <a:pt x="1381" y="36"/>
                  </a:lnTo>
                  <a:lnTo>
                    <a:pt x="1372" y="29"/>
                  </a:lnTo>
                  <a:lnTo>
                    <a:pt x="1362" y="22"/>
                  </a:lnTo>
                  <a:lnTo>
                    <a:pt x="1351" y="15"/>
                  </a:lnTo>
                  <a:lnTo>
                    <a:pt x="1339" y="11"/>
                  </a:lnTo>
                  <a:lnTo>
                    <a:pt x="1326" y="7"/>
                  </a:lnTo>
                  <a:lnTo>
                    <a:pt x="1312" y="4"/>
                  </a:lnTo>
                  <a:lnTo>
                    <a:pt x="1297" y="2"/>
                  </a:lnTo>
                  <a:lnTo>
                    <a:pt x="1280" y="1"/>
                  </a:lnTo>
                  <a:lnTo>
                    <a:pt x="1264" y="0"/>
                  </a:lnTo>
                  <a:close/>
                  <a:moveTo>
                    <a:pt x="2735" y="317"/>
                  </a:moveTo>
                  <a:lnTo>
                    <a:pt x="2735" y="317"/>
                  </a:lnTo>
                  <a:lnTo>
                    <a:pt x="2714" y="326"/>
                  </a:lnTo>
                  <a:lnTo>
                    <a:pt x="2700" y="331"/>
                  </a:lnTo>
                  <a:lnTo>
                    <a:pt x="2686" y="335"/>
                  </a:lnTo>
                  <a:lnTo>
                    <a:pt x="2671" y="340"/>
                  </a:lnTo>
                  <a:lnTo>
                    <a:pt x="2654" y="343"/>
                  </a:lnTo>
                  <a:lnTo>
                    <a:pt x="2638" y="345"/>
                  </a:lnTo>
                  <a:lnTo>
                    <a:pt x="2621" y="346"/>
                  </a:lnTo>
                  <a:lnTo>
                    <a:pt x="2621" y="346"/>
                  </a:lnTo>
                  <a:lnTo>
                    <a:pt x="2609" y="346"/>
                  </a:lnTo>
                  <a:lnTo>
                    <a:pt x="2599" y="345"/>
                  </a:lnTo>
                  <a:lnTo>
                    <a:pt x="2590" y="343"/>
                  </a:lnTo>
                  <a:lnTo>
                    <a:pt x="2583" y="341"/>
                  </a:lnTo>
                  <a:lnTo>
                    <a:pt x="2576" y="337"/>
                  </a:lnTo>
                  <a:lnTo>
                    <a:pt x="2570" y="333"/>
                  </a:lnTo>
                  <a:lnTo>
                    <a:pt x="2564" y="328"/>
                  </a:lnTo>
                  <a:lnTo>
                    <a:pt x="2560" y="323"/>
                  </a:lnTo>
                  <a:lnTo>
                    <a:pt x="2556" y="317"/>
                  </a:lnTo>
                  <a:lnTo>
                    <a:pt x="2553" y="311"/>
                  </a:lnTo>
                  <a:lnTo>
                    <a:pt x="2551" y="302"/>
                  </a:lnTo>
                  <a:lnTo>
                    <a:pt x="2549" y="294"/>
                  </a:lnTo>
                  <a:lnTo>
                    <a:pt x="2547" y="275"/>
                  </a:lnTo>
                  <a:lnTo>
                    <a:pt x="2547" y="252"/>
                  </a:lnTo>
                  <a:lnTo>
                    <a:pt x="2547" y="4"/>
                  </a:lnTo>
                  <a:lnTo>
                    <a:pt x="2533" y="4"/>
                  </a:lnTo>
                  <a:lnTo>
                    <a:pt x="2533" y="4"/>
                  </a:lnTo>
                  <a:lnTo>
                    <a:pt x="2513" y="4"/>
                  </a:lnTo>
                  <a:lnTo>
                    <a:pt x="2490" y="6"/>
                  </a:lnTo>
                  <a:lnTo>
                    <a:pt x="2467" y="8"/>
                  </a:lnTo>
                  <a:lnTo>
                    <a:pt x="2454" y="10"/>
                  </a:lnTo>
                  <a:lnTo>
                    <a:pt x="2454" y="263"/>
                  </a:lnTo>
                  <a:lnTo>
                    <a:pt x="2454" y="263"/>
                  </a:lnTo>
                  <a:lnTo>
                    <a:pt x="2454" y="284"/>
                  </a:lnTo>
                  <a:lnTo>
                    <a:pt x="2455" y="302"/>
                  </a:lnTo>
                  <a:lnTo>
                    <a:pt x="2457" y="320"/>
                  </a:lnTo>
                  <a:lnTo>
                    <a:pt x="2459" y="336"/>
                  </a:lnTo>
                  <a:lnTo>
                    <a:pt x="2463" y="351"/>
                  </a:lnTo>
                  <a:lnTo>
                    <a:pt x="2468" y="364"/>
                  </a:lnTo>
                  <a:lnTo>
                    <a:pt x="2475" y="377"/>
                  </a:lnTo>
                  <a:lnTo>
                    <a:pt x="2482" y="387"/>
                  </a:lnTo>
                  <a:lnTo>
                    <a:pt x="2490" y="397"/>
                  </a:lnTo>
                  <a:lnTo>
                    <a:pt x="2500" y="405"/>
                  </a:lnTo>
                  <a:lnTo>
                    <a:pt x="2512" y="412"/>
                  </a:lnTo>
                  <a:lnTo>
                    <a:pt x="2525" y="418"/>
                  </a:lnTo>
                  <a:lnTo>
                    <a:pt x="2540" y="422"/>
                  </a:lnTo>
                  <a:lnTo>
                    <a:pt x="2556" y="425"/>
                  </a:lnTo>
                  <a:lnTo>
                    <a:pt x="2575" y="427"/>
                  </a:lnTo>
                  <a:lnTo>
                    <a:pt x="2595" y="428"/>
                  </a:lnTo>
                  <a:lnTo>
                    <a:pt x="2595" y="428"/>
                  </a:lnTo>
                  <a:lnTo>
                    <a:pt x="2611" y="427"/>
                  </a:lnTo>
                  <a:lnTo>
                    <a:pt x="2626" y="426"/>
                  </a:lnTo>
                  <a:lnTo>
                    <a:pt x="2640" y="425"/>
                  </a:lnTo>
                  <a:lnTo>
                    <a:pt x="2653" y="422"/>
                  </a:lnTo>
                  <a:lnTo>
                    <a:pt x="2677" y="417"/>
                  </a:lnTo>
                  <a:lnTo>
                    <a:pt x="2697" y="411"/>
                  </a:lnTo>
                  <a:lnTo>
                    <a:pt x="2714" y="404"/>
                  </a:lnTo>
                  <a:lnTo>
                    <a:pt x="2725" y="399"/>
                  </a:lnTo>
                  <a:lnTo>
                    <a:pt x="2737" y="394"/>
                  </a:lnTo>
                  <a:lnTo>
                    <a:pt x="2737" y="394"/>
                  </a:lnTo>
                  <a:lnTo>
                    <a:pt x="2743" y="397"/>
                  </a:lnTo>
                  <a:lnTo>
                    <a:pt x="2750" y="400"/>
                  </a:lnTo>
                  <a:lnTo>
                    <a:pt x="2761" y="403"/>
                  </a:lnTo>
                  <a:lnTo>
                    <a:pt x="2773" y="406"/>
                  </a:lnTo>
                  <a:lnTo>
                    <a:pt x="2788" y="409"/>
                  </a:lnTo>
                  <a:lnTo>
                    <a:pt x="2807" y="412"/>
                  </a:lnTo>
                  <a:lnTo>
                    <a:pt x="2828" y="413"/>
                  </a:lnTo>
                  <a:lnTo>
                    <a:pt x="2828" y="10"/>
                  </a:lnTo>
                  <a:lnTo>
                    <a:pt x="2828" y="10"/>
                  </a:lnTo>
                  <a:lnTo>
                    <a:pt x="2796" y="6"/>
                  </a:lnTo>
                  <a:lnTo>
                    <a:pt x="2774" y="5"/>
                  </a:lnTo>
                  <a:lnTo>
                    <a:pt x="2753" y="4"/>
                  </a:lnTo>
                  <a:lnTo>
                    <a:pt x="2735" y="4"/>
                  </a:lnTo>
                  <a:lnTo>
                    <a:pt x="2735" y="317"/>
                  </a:lnTo>
                  <a:close/>
                  <a:moveTo>
                    <a:pt x="2937" y="413"/>
                  </a:moveTo>
                  <a:lnTo>
                    <a:pt x="2937" y="413"/>
                  </a:lnTo>
                  <a:lnTo>
                    <a:pt x="2948" y="415"/>
                  </a:lnTo>
                  <a:lnTo>
                    <a:pt x="2976" y="420"/>
                  </a:lnTo>
                  <a:lnTo>
                    <a:pt x="2997" y="423"/>
                  </a:lnTo>
                  <a:lnTo>
                    <a:pt x="3020" y="425"/>
                  </a:lnTo>
                  <a:lnTo>
                    <a:pt x="3047" y="427"/>
                  </a:lnTo>
                  <a:lnTo>
                    <a:pt x="3075" y="428"/>
                  </a:lnTo>
                  <a:lnTo>
                    <a:pt x="3075" y="428"/>
                  </a:lnTo>
                  <a:lnTo>
                    <a:pt x="3091" y="427"/>
                  </a:lnTo>
                  <a:lnTo>
                    <a:pt x="3105" y="426"/>
                  </a:lnTo>
                  <a:lnTo>
                    <a:pt x="3120" y="425"/>
                  </a:lnTo>
                  <a:lnTo>
                    <a:pt x="3135" y="422"/>
                  </a:lnTo>
                  <a:lnTo>
                    <a:pt x="3150" y="419"/>
                  </a:lnTo>
                  <a:lnTo>
                    <a:pt x="3164" y="414"/>
                  </a:lnTo>
                  <a:lnTo>
                    <a:pt x="3178" y="408"/>
                  </a:lnTo>
                  <a:lnTo>
                    <a:pt x="3191" y="402"/>
                  </a:lnTo>
                  <a:lnTo>
                    <a:pt x="3202" y="394"/>
                  </a:lnTo>
                  <a:lnTo>
                    <a:pt x="3213" y="385"/>
                  </a:lnTo>
                  <a:lnTo>
                    <a:pt x="3223" y="375"/>
                  </a:lnTo>
                  <a:lnTo>
                    <a:pt x="3232" y="363"/>
                  </a:lnTo>
                  <a:lnTo>
                    <a:pt x="3239" y="350"/>
                  </a:lnTo>
                  <a:lnTo>
                    <a:pt x="3244" y="334"/>
                  </a:lnTo>
                  <a:lnTo>
                    <a:pt x="3247" y="318"/>
                  </a:lnTo>
                  <a:lnTo>
                    <a:pt x="3248" y="300"/>
                  </a:lnTo>
                  <a:lnTo>
                    <a:pt x="3248" y="300"/>
                  </a:lnTo>
                  <a:lnTo>
                    <a:pt x="3247" y="288"/>
                  </a:lnTo>
                  <a:lnTo>
                    <a:pt x="3246" y="277"/>
                  </a:lnTo>
                  <a:lnTo>
                    <a:pt x="3243" y="266"/>
                  </a:lnTo>
                  <a:lnTo>
                    <a:pt x="3239" y="256"/>
                  </a:lnTo>
                  <a:lnTo>
                    <a:pt x="3234" y="248"/>
                  </a:lnTo>
                  <a:lnTo>
                    <a:pt x="3228" y="239"/>
                  </a:lnTo>
                  <a:lnTo>
                    <a:pt x="3220" y="231"/>
                  </a:lnTo>
                  <a:lnTo>
                    <a:pt x="3213" y="224"/>
                  </a:lnTo>
                  <a:lnTo>
                    <a:pt x="3204" y="217"/>
                  </a:lnTo>
                  <a:lnTo>
                    <a:pt x="3194" y="211"/>
                  </a:lnTo>
                  <a:lnTo>
                    <a:pt x="3184" y="204"/>
                  </a:lnTo>
                  <a:lnTo>
                    <a:pt x="3171" y="199"/>
                  </a:lnTo>
                  <a:lnTo>
                    <a:pt x="3146" y="187"/>
                  </a:lnTo>
                  <a:lnTo>
                    <a:pt x="3117" y="176"/>
                  </a:lnTo>
                  <a:lnTo>
                    <a:pt x="3117" y="176"/>
                  </a:lnTo>
                  <a:lnTo>
                    <a:pt x="3086" y="164"/>
                  </a:lnTo>
                  <a:lnTo>
                    <a:pt x="3072" y="157"/>
                  </a:lnTo>
                  <a:lnTo>
                    <a:pt x="3060" y="151"/>
                  </a:lnTo>
                  <a:lnTo>
                    <a:pt x="3050" y="144"/>
                  </a:lnTo>
                  <a:lnTo>
                    <a:pt x="3046" y="140"/>
                  </a:lnTo>
                  <a:lnTo>
                    <a:pt x="3043" y="136"/>
                  </a:lnTo>
                  <a:lnTo>
                    <a:pt x="3040" y="132"/>
                  </a:lnTo>
                  <a:lnTo>
                    <a:pt x="3038" y="127"/>
                  </a:lnTo>
                  <a:lnTo>
                    <a:pt x="3037" y="121"/>
                  </a:lnTo>
                  <a:lnTo>
                    <a:pt x="3037" y="116"/>
                  </a:lnTo>
                  <a:lnTo>
                    <a:pt x="3037" y="116"/>
                  </a:lnTo>
                  <a:lnTo>
                    <a:pt x="3037" y="110"/>
                  </a:lnTo>
                  <a:lnTo>
                    <a:pt x="3039" y="104"/>
                  </a:lnTo>
                  <a:lnTo>
                    <a:pt x="3043" y="97"/>
                  </a:lnTo>
                  <a:lnTo>
                    <a:pt x="3049" y="90"/>
                  </a:lnTo>
                  <a:lnTo>
                    <a:pt x="3053" y="86"/>
                  </a:lnTo>
                  <a:lnTo>
                    <a:pt x="3057" y="83"/>
                  </a:lnTo>
                  <a:lnTo>
                    <a:pt x="3063" y="81"/>
                  </a:lnTo>
                  <a:lnTo>
                    <a:pt x="3069" y="78"/>
                  </a:lnTo>
                  <a:lnTo>
                    <a:pt x="3076" y="76"/>
                  </a:lnTo>
                  <a:lnTo>
                    <a:pt x="3084" y="75"/>
                  </a:lnTo>
                  <a:lnTo>
                    <a:pt x="3093" y="74"/>
                  </a:lnTo>
                  <a:lnTo>
                    <a:pt x="3103" y="74"/>
                  </a:lnTo>
                  <a:lnTo>
                    <a:pt x="3103" y="74"/>
                  </a:lnTo>
                  <a:lnTo>
                    <a:pt x="3122" y="75"/>
                  </a:lnTo>
                  <a:lnTo>
                    <a:pt x="3142" y="77"/>
                  </a:lnTo>
                  <a:lnTo>
                    <a:pt x="3159" y="81"/>
                  </a:lnTo>
                  <a:lnTo>
                    <a:pt x="3175" y="85"/>
                  </a:lnTo>
                  <a:lnTo>
                    <a:pt x="3199" y="94"/>
                  </a:lnTo>
                  <a:lnTo>
                    <a:pt x="3208" y="98"/>
                  </a:lnTo>
                  <a:lnTo>
                    <a:pt x="3232" y="30"/>
                  </a:lnTo>
                  <a:lnTo>
                    <a:pt x="3232" y="30"/>
                  </a:lnTo>
                  <a:lnTo>
                    <a:pt x="3213" y="22"/>
                  </a:lnTo>
                  <a:lnTo>
                    <a:pt x="3200" y="16"/>
                  </a:lnTo>
                  <a:lnTo>
                    <a:pt x="3184" y="12"/>
                  </a:lnTo>
                  <a:lnTo>
                    <a:pt x="3165" y="7"/>
                  </a:lnTo>
                  <a:lnTo>
                    <a:pt x="3144" y="4"/>
                  </a:lnTo>
                  <a:lnTo>
                    <a:pt x="3120" y="1"/>
                  </a:lnTo>
                  <a:lnTo>
                    <a:pt x="3095" y="0"/>
                  </a:lnTo>
                  <a:lnTo>
                    <a:pt x="3095" y="0"/>
                  </a:lnTo>
                  <a:lnTo>
                    <a:pt x="3080" y="1"/>
                  </a:lnTo>
                  <a:lnTo>
                    <a:pt x="3066" y="2"/>
                  </a:lnTo>
                  <a:lnTo>
                    <a:pt x="3052" y="4"/>
                  </a:lnTo>
                  <a:lnTo>
                    <a:pt x="3039" y="8"/>
                  </a:lnTo>
                  <a:lnTo>
                    <a:pt x="3025" y="12"/>
                  </a:lnTo>
                  <a:lnTo>
                    <a:pt x="3013" y="17"/>
                  </a:lnTo>
                  <a:lnTo>
                    <a:pt x="3001" y="24"/>
                  </a:lnTo>
                  <a:lnTo>
                    <a:pt x="2990" y="31"/>
                  </a:lnTo>
                  <a:lnTo>
                    <a:pt x="2979" y="39"/>
                  </a:lnTo>
                  <a:lnTo>
                    <a:pt x="2970" y="47"/>
                  </a:lnTo>
                  <a:lnTo>
                    <a:pt x="2962" y="58"/>
                  </a:lnTo>
                  <a:lnTo>
                    <a:pt x="2956" y="69"/>
                  </a:lnTo>
                  <a:lnTo>
                    <a:pt x="2950" y="80"/>
                  </a:lnTo>
                  <a:lnTo>
                    <a:pt x="2946" y="94"/>
                  </a:lnTo>
                  <a:lnTo>
                    <a:pt x="2944" y="107"/>
                  </a:lnTo>
                  <a:lnTo>
                    <a:pt x="2943" y="122"/>
                  </a:lnTo>
                  <a:lnTo>
                    <a:pt x="2943" y="122"/>
                  </a:lnTo>
                  <a:lnTo>
                    <a:pt x="2944" y="137"/>
                  </a:lnTo>
                  <a:lnTo>
                    <a:pt x="2946" y="150"/>
                  </a:lnTo>
                  <a:lnTo>
                    <a:pt x="2950" y="164"/>
                  </a:lnTo>
                  <a:lnTo>
                    <a:pt x="2956" y="175"/>
                  </a:lnTo>
                  <a:lnTo>
                    <a:pt x="2962" y="185"/>
                  </a:lnTo>
                  <a:lnTo>
                    <a:pt x="2970" y="194"/>
                  </a:lnTo>
                  <a:lnTo>
                    <a:pt x="2979" y="203"/>
                  </a:lnTo>
                  <a:lnTo>
                    <a:pt x="2988" y="210"/>
                  </a:lnTo>
                  <a:lnTo>
                    <a:pt x="2999" y="217"/>
                  </a:lnTo>
                  <a:lnTo>
                    <a:pt x="3010" y="223"/>
                  </a:lnTo>
                  <a:lnTo>
                    <a:pt x="3021" y="229"/>
                  </a:lnTo>
                  <a:lnTo>
                    <a:pt x="3032" y="235"/>
                  </a:lnTo>
                  <a:lnTo>
                    <a:pt x="3056" y="243"/>
                  </a:lnTo>
                  <a:lnTo>
                    <a:pt x="3079" y="251"/>
                  </a:lnTo>
                  <a:lnTo>
                    <a:pt x="3079" y="251"/>
                  </a:lnTo>
                  <a:lnTo>
                    <a:pt x="3108" y="261"/>
                  </a:lnTo>
                  <a:lnTo>
                    <a:pt x="3121" y="266"/>
                  </a:lnTo>
                  <a:lnTo>
                    <a:pt x="3133" y="273"/>
                  </a:lnTo>
                  <a:lnTo>
                    <a:pt x="3142" y="280"/>
                  </a:lnTo>
                  <a:lnTo>
                    <a:pt x="3148" y="287"/>
                  </a:lnTo>
                  <a:lnTo>
                    <a:pt x="3151" y="291"/>
                  </a:lnTo>
                  <a:lnTo>
                    <a:pt x="3153" y="296"/>
                  </a:lnTo>
                  <a:lnTo>
                    <a:pt x="3154" y="300"/>
                  </a:lnTo>
                  <a:lnTo>
                    <a:pt x="3154" y="306"/>
                  </a:lnTo>
                  <a:lnTo>
                    <a:pt x="3154" y="306"/>
                  </a:lnTo>
                  <a:lnTo>
                    <a:pt x="3154" y="315"/>
                  </a:lnTo>
                  <a:lnTo>
                    <a:pt x="3151" y="324"/>
                  </a:lnTo>
                  <a:lnTo>
                    <a:pt x="3149" y="328"/>
                  </a:lnTo>
                  <a:lnTo>
                    <a:pt x="3146" y="332"/>
                  </a:lnTo>
                  <a:lnTo>
                    <a:pt x="3143" y="335"/>
                  </a:lnTo>
                  <a:lnTo>
                    <a:pt x="3139" y="340"/>
                  </a:lnTo>
                  <a:lnTo>
                    <a:pt x="3134" y="343"/>
                  </a:lnTo>
                  <a:lnTo>
                    <a:pt x="3127" y="346"/>
                  </a:lnTo>
                  <a:lnTo>
                    <a:pt x="3121" y="348"/>
                  </a:lnTo>
                  <a:lnTo>
                    <a:pt x="3113" y="350"/>
                  </a:lnTo>
                  <a:lnTo>
                    <a:pt x="3104" y="352"/>
                  </a:lnTo>
                  <a:lnTo>
                    <a:pt x="3095" y="353"/>
                  </a:lnTo>
                  <a:lnTo>
                    <a:pt x="3071" y="354"/>
                  </a:lnTo>
                  <a:lnTo>
                    <a:pt x="3071" y="354"/>
                  </a:lnTo>
                  <a:lnTo>
                    <a:pt x="3050" y="354"/>
                  </a:lnTo>
                  <a:lnTo>
                    <a:pt x="3029" y="352"/>
                  </a:lnTo>
                  <a:lnTo>
                    <a:pt x="2992" y="348"/>
                  </a:lnTo>
                  <a:lnTo>
                    <a:pt x="2965" y="344"/>
                  </a:lnTo>
                  <a:lnTo>
                    <a:pt x="2955" y="342"/>
                  </a:lnTo>
                  <a:lnTo>
                    <a:pt x="2937" y="413"/>
                  </a:lnTo>
                  <a:close/>
                  <a:moveTo>
                    <a:pt x="1639" y="80"/>
                  </a:moveTo>
                  <a:lnTo>
                    <a:pt x="1639" y="80"/>
                  </a:lnTo>
                  <a:lnTo>
                    <a:pt x="1653" y="77"/>
                  </a:lnTo>
                  <a:lnTo>
                    <a:pt x="1670" y="75"/>
                  </a:lnTo>
                  <a:lnTo>
                    <a:pt x="1691" y="73"/>
                  </a:lnTo>
                  <a:lnTo>
                    <a:pt x="1712" y="73"/>
                  </a:lnTo>
                  <a:lnTo>
                    <a:pt x="1712" y="73"/>
                  </a:lnTo>
                  <a:lnTo>
                    <a:pt x="1726" y="73"/>
                  </a:lnTo>
                  <a:lnTo>
                    <a:pt x="1737" y="74"/>
                  </a:lnTo>
                  <a:lnTo>
                    <a:pt x="1749" y="77"/>
                  </a:lnTo>
                  <a:lnTo>
                    <a:pt x="1760" y="80"/>
                  </a:lnTo>
                  <a:lnTo>
                    <a:pt x="1771" y="84"/>
                  </a:lnTo>
                  <a:lnTo>
                    <a:pt x="1780" y="90"/>
                  </a:lnTo>
                  <a:lnTo>
                    <a:pt x="1790" y="97"/>
                  </a:lnTo>
                  <a:lnTo>
                    <a:pt x="1798" y="104"/>
                  </a:lnTo>
                  <a:lnTo>
                    <a:pt x="1805" y="113"/>
                  </a:lnTo>
                  <a:lnTo>
                    <a:pt x="1813" y="122"/>
                  </a:lnTo>
                  <a:lnTo>
                    <a:pt x="1819" y="134"/>
                  </a:lnTo>
                  <a:lnTo>
                    <a:pt x="1824" y="147"/>
                  </a:lnTo>
                  <a:lnTo>
                    <a:pt x="1828" y="161"/>
                  </a:lnTo>
                  <a:lnTo>
                    <a:pt x="1831" y="176"/>
                  </a:lnTo>
                  <a:lnTo>
                    <a:pt x="1832" y="192"/>
                  </a:lnTo>
                  <a:lnTo>
                    <a:pt x="1833" y="211"/>
                  </a:lnTo>
                  <a:lnTo>
                    <a:pt x="1833" y="211"/>
                  </a:lnTo>
                  <a:lnTo>
                    <a:pt x="1833" y="228"/>
                  </a:lnTo>
                  <a:lnTo>
                    <a:pt x="1832" y="245"/>
                  </a:lnTo>
                  <a:lnTo>
                    <a:pt x="1830" y="260"/>
                  </a:lnTo>
                  <a:lnTo>
                    <a:pt x="1827" y="275"/>
                  </a:lnTo>
                  <a:lnTo>
                    <a:pt x="1824" y="288"/>
                  </a:lnTo>
                  <a:lnTo>
                    <a:pt x="1820" y="299"/>
                  </a:lnTo>
                  <a:lnTo>
                    <a:pt x="1814" y="311"/>
                  </a:lnTo>
                  <a:lnTo>
                    <a:pt x="1807" y="320"/>
                  </a:lnTo>
                  <a:lnTo>
                    <a:pt x="1799" y="328"/>
                  </a:lnTo>
                  <a:lnTo>
                    <a:pt x="1790" y="335"/>
                  </a:lnTo>
                  <a:lnTo>
                    <a:pt x="1780" y="342"/>
                  </a:lnTo>
                  <a:lnTo>
                    <a:pt x="1768" y="347"/>
                  </a:lnTo>
                  <a:lnTo>
                    <a:pt x="1754" y="350"/>
                  </a:lnTo>
                  <a:lnTo>
                    <a:pt x="1739" y="353"/>
                  </a:lnTo>
                  <a:lnTo>
                    <a:pt x="1723" y="355"/>
                  </a:lnTo>
                  <a:lnTo>
                    <a:pt x="1704" y="355"/>
                  </a:lnTo>
                  <a:lnTo>
                    <a:pt x="1704" y="355"/>
                  </a:lnTo>
                  <a:lnTo>
                    <a:pt x="1681" y="354"/>
                  </a:lnTo>
                  <a:lnTo>
                    <a:pt x="1659" y="353"/>
                  </a:lnTo>
                  <a:lnTo>
                    <a:pt x="1639" y="351"/>
                  </a:lnTo>
                  <a:lnTo>
                    <a:pt x="1639" y="80"/>
                  </a:lnTo>
                  <a:close/>
                  <a:moveTo>
                    <a:pt x="1717" y="0"/>
                  </a:moveTo>
                  <a:lnTo>
                    <a:pt x="1717" y="0"/>
                  </a:lnTo>
                  <a:lnTo>
                    <a:pt x="1696" y="1"/>
                  </a:lnTo>
                  <a:lnTo>
                    <a:pt x="1675" y="2"/>
                  </a:lnTo>
                  <a:lnTo>
                    <a:pt x="1652" y="4"/>
                  </a:lnTo>
                  <a:lnTo>
                    <a:pt x="1629" y="7"/>
                  </a:lnTo>
                  <a:lnTo>
                    <a:pt x="1606" y="10"/>
                  </a:lnTo>
                  <a:lnTo>
                    <a:pt x="1585" y="14"/>
                  </a:lnTo>
                  <a:lnTo>
                    <a:pt x="1564" y="20"/>
                  </a:lnTo>
                  <a:lnTo>
                    <a:pt x="1546" y="26"/>
                  </a:lnTo>
                  <a:lnTo>
                    <a:pt x="1546" y="415"/>
                  </a:lnTo>
                  <a:lnTo>
                    <a:pt x="1546" y="415"/>
                  </a:lnTo>
                  <a:lnTo>
                    <a:pt x="1561" y="418"/>
                  </a:lnTo>
                  <a:lnTo>
                    <a:pt x="1580" y="420"/>
                  </a:lnTo>
                  <a:lnTo>
                    <a:pt x="1619" y="424"/>
                  </a:lnTo>
                  <a:lnTo>
                    <a:pt x="1662" y="427"/>
                  </a:lnTo>
                  <a:lnTo>
                    <a:pt x="1701" y="428"/>
                  </a:lnTo>
                  <a:lnTo>
                    <a:pt x="1701" y="428"/>
                  </a:lnTo>
                  <a:lnTo>
                    <a:pt x="1732" y="427"/>
                  </a:lnTo>
                  <a:lnTo>
                    <a:pt x="1758" y="425"/>
                  </a:lnTo>
                  <a:lnTo>
                    <a:pt x="1784" y="421"/>
                  </a:lnTo>
                  <a:lnTo>
                    <a:pt x="1807" y="415"/>
                  </a:lnTo>
                  <a:lnTo>
                    <a:pt x="1828" y="408"/>
                  </a:lnTo>
                  <a:lnTo>
                    <a:pt x="1847" y="399"/>
                  </a:lnTo>
                  <a:lnTo>
                    <a:pt x="1855" y="394"/>
                  </a:lnTo>
                  <a:lnTo>
                    <a:pt x="1864" y="389"/>
                  </a:lnTo>
                  <a:lnTo>
                    <a:pt x="1872" y="383"/>
                  </a:lnTo>
                  <a:lnTo>
                    <a:pt x="1879" y="377"/>
                  </a:lnTo>
                  <a:lnTo>
                    <a:pt x="1885" y="369"/>
                  </a:lnTo>
                  <a:lnTo>
                    <a:pt x="1891" y="362"/>
                  </a:lnTo>
                  <a:lnTo>
                    <a:pt x="1897" y="355"/>
                  </a:lnTo>
                  <a:lnTo>
                    <a:pt x="1902" y="347"/>
                  </a:lnTo>
                  <a:lnTo>
                    <a:pt x="1907" y="337"/>
                  </a:lnTo>
                  <a:lnTo>
                    <a:pt x="1912" y="329"/>
                  </a:lnTo>
                  <a:lnTo>
                    <a:pt x="1919" y="309"/>
                  </a:lnTo>
                  <a:lnTo>
                    <a:pt x="1924" y="287"/>
                  </a:lnTo>
                  <a:lnTo>
                    <a:pt x="1928" y="264"/>
                  </a:lnTo>
                  <a:lnTo>
                    <a:pt x="1930" y="239"/>
                  </a:lnTo>
                  <a:lnTo>
                    <a:pt x="1931" y="211"/>
                  </a:lnTo>
                  <a:lnTo>
                    <a:pt x="1931" y="211"/>
                  </a:lnTo>
                  <a:lnTo>
                    <a:pt x="1930" y="187"/>
                  </a:lnTo>
                  <a:lnTo>
                    <a:pt x="1927" y="164"/>
                  </a:lnTo>
                  <a:lnTo>
                    <a:pt x="1923" y="143"/>
                  </a:lnTo>
                  <a:lnTo>
                    <a:pt x="1917" y="122"/>
                  </a:lnTo>
                  <a:lnTo>
                    <a:pt x="1909" y="104"/>
                  </a:lnTo>
                  <a:lnTo>
                    <a:pt x="1898" y="86"/>
                  </a:lnTo>
                  <a:lnTo>
                    <a:pt x="1887" y="71"/>
                  </a:lnTo>
                  <a:lnTo>
                    <a:pt x="1874" y="57"/>
                  </a:lnTo>
                  <a:lnTo>
                    <a:pt x="1860" y="43"/>
                  </a:lnTo>
                  <a:lnTo>
                    <a:pt x="1843" y="32"/>
                  </a:lnTo>
                  <a:lnTo>
                    <a:pt x="1826" y="23"/>
                  </a:lnTo>
                  <a:lnTo>
                    <a:pt x="1806" y="14"/>
                  </a:lnTo>
                  <a:lnTo>
                    <a:pt x="1786" y="8"/>
                  </a:lnTo>
                  <a:lnTo>
                    <a:pt x="1764" y="4"/>
                  </a:lnTo>
                  <a:lnTo>
                    <a:pt x="1741" y="1"/>
                  </a:lnTo>
                  <a:lnTo>
                    <a:pt x="1717" y="0"/>
                  </a:lnTo>
                  <a:close/>
                </a:path>
              </a:pathLst>
            </a:custGeom>
            <a:solidFill>
              <a:srgbClr val="005E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31" name="Freeform 30"/>
            <p:cNvSpPr>
              <a:spLocks/>
            </p:cNvSpPr>
            <p:nvPr userDrawn="1"/>
          </p:nvSpPr>
          <p:spPr bwMode="auto">
            <a:xfrm>
              <a:off x="5160" y="3974"/>
              <a:ext cx="76" cy="107"/>
            </a:xfrm>
            <a:custGeom>
              <a:avLst/>
              <a:gdLst>
                <a:gd name="T0" fmla="*/ 0 w 305"/>
                <a:gd name="T1" fmla="*/ 407 h 428"/>
                <a:gd name="T2" fmla="*/ 0 w 305"/>
                <a:gd name="T3" fmla="*/ 407 h 428"/>
                <a:gd name="T4" fmla="*/ 13 w 305"/>
                <a:gd name="T5" fmla="*/ 411 h 428"/>
                <a:gd name="T6" fmla="*/ 47 w 305"/>
                <a:gd name="T7" fmla="*/ 418 h 428"/>
                <a:gd name="T8" fmla="*/ 71 w 305"/>
                <a:gd name="T9" fmla="*/ 421 h 428"/>
                <a:gd name="T10" fmla="*/ 98 w 305"/>
                <a:gd name="T11" fmla="*/ 425 h 428"/>
                <a:gd name="T12" fmla="*/ 129 w 305"/>
                <a:gd name="T13" fmla="*/ 427 h 428"/>
                <a:gd name="T14" fmla="*/ 163 w 305"/>
                <a:gd name="T15" fmla="*/ 428 h 428"/>
                <a:gd name="T16" fmla="*/ 163 w 305"/>
                <a:gd name="T17" fmla="*/ 428 h 428"/>
                <a:gd name="T18" fmla="*/ 197 w 305"/>
                <a:gd name="T19" fmla="*/ 427 h 428"/>
                <a:gd name="T20" fmla="*/ 226 w 305"/>
                <a:gd name="T21" fmla="*/ 426 h 428"/>
                <a:gd name="T22" fmla="*/ 251 w 305"/>
                <a:gd name="T23" fmla="*/ 424 h 428"/>
                <a:gd name="T24" fmla="*/ 270 w 305"/>
                <a:gd name="T25" fmla="*/ 422 h 428"/>
                <a:gd name="T26" fmla="*/ 297 w 305"/>
                <a:gd name="T27" fmla="*/ 419 h 428"/>
                <a:gd name="T28" fmla="*/ 305 w 305"/>
                <a:gd name="T29" fmla="*/ 417 h 428"/>
                <a:gd name="T30" fmla="*/ 305 w 305"/>
                <a:gd name="T31" fmla="*/ 346 h 428"/>
                <a:gd name="T32" fmla="*/ 305 w 305"/>
                <a:gd name="T33" fmla="*/ 346 h 428"/>
                <a:gd name="T34" fmla="*/ 297 w 305"/>
                <a:gd name="T35" fmla="*/ 347 h 428"/>
                <a:gd name="T36" fmla="*/ 272 w 305"/>
                <a:gd name="T37" fmla="*/ 351 h 428"/>
                <a:gd name="T38" fmla="*/ 235 w 305"/>
                <a:gd name="T39" fmla="*/ 354 h 428"/>
                <a:gd name="T40" fmla="*/ 213 w 305"/>
                <a:gd name="T41" fmla="*/ 355 h 428"/>
                <a:gd name="T42" fmla="*/ 188 w 305"/>
                <a:gd name="T43" fmla="*/ 355 h 428"/>
                <a:gd name="T44" fmla="*/ 188 w 305"/>
                <a:gd name="T45" fmla="*/ 355 h 428"/>
                <a:gd name="T46" fmla="*/ 167 w 305"/>
                <a:gd name="T47" fmla="*/ 355 h 428"/>
                <a:gd name="T48" fmla="*/ 149 w 305"/>
                <a:gd name="T49" fmla="*/ 354 h 428"/>
                <a:gd name="T50" fmla="*/ 118 w 305"/>
                <a:gd name="T51" fmla="*/ 351 h 428"/>
                <a:gd name="T52" fmla="*/ 99 w 305"/>
                <a:gd name="T53" fmla="*/ 349 h 428"/>
                <a:gd name="T54" fmla="*/ 92 w 305"/>
                <a:gd name="T55" fmla="*/ 348 h 428"/>
                <a:gd name="T56" fmla="*/ 92 w 305"/>
                <a:gd name="T57" fmla="*/ 247 h 428"/>
                <a:gd name="T58" fmla="*/ 276 w 305"/>
                <a:gd name="T59" fmla="*/ 247 h 428"/>
                <a:gd name="T60" fmla="*/ 276 w 305"/>
                <a:gd name="T61" fmla="*/ 175 h 428"/>
                <a:gd name="T62" fmla="*/ 92 w 305"/>
                <a:gd name="T63" fmla="*/ 175 h 428"/>
                <a:gd name="T64" fmla="*/ 92 w 305"/>
                <a:gd name="T65" fmla="*/ 79 h 428"/>
                <a:gd name="T66" fmla="*/ 92 w 305"/>
                <a:gd name="T67" fmla="*/ 79 h 428"/>
                <a:gd name="T68" fmla="*/ 99 w 305"/>
                <a:gd name="T69" fmla="*/ 78 h 428"/>
                <a:gd name="T70" fmla="*/ 117 w 305"/>
                <a:gd name="T71" fmla="*/ 76 h 428"/>
                <a:gd name="T72" fmla="*/ 145 w 305"/>
                <a:gd name="T73" fmla="*/ 74 h 428"/>
                <a:gd name="T74" fmla="*/ 182 w 305"/>
                <a:gd name="T75" fmla="*/ 73 h 428"/>
                <a:gd name="T76" fmla="*/ 182 w 305"/>
                <a:gd name="T77" fmla="*/ 73 h 428"/>
                <a:gd name="T78" fmla="*/ 205 w 305"/>
                <a:gd name="T79" fmla="*/ 73 h 428"/>
                <a:gd name="T80" fmla="*/ 226 w 305"/>
                <a:gd name="T81" fmla="*/ 74 h 428"/>
                <a:gd name="T82" fmla="*/ 263 w 305"/>
                <a:gd name="T83" fmla="*/ 77 h 428"/>
                <a:gd name="T84" fmla="*/ 289 w 305"/>
                <a:gd name="T85" fmla="*/ 80 h 428"/>
                <a:gd name="T86" fmla="*/ 298 w 305"/>
                <a:gd name="T87" fmla="*/ 82 h 428"/>
                <a:gd name="T88" fmla="*/ 298 w 305"/>
                <a:gd name="T89" fmla="*/ 10 h 428"/>
                <a:gd name="T90" fmla="*/ 298 w 305"/>
                <a:gd name="T91" fmla="*/ 10 h 428"/>
                <a:gd name="T92" fmla="*/ 289 w 305"/>
                <a:gd name="T93" fmla="*/ 9 h 428"/>
                <a:gd name="T94" fmla="*/ 264 w 305"/>
                <a:gd name="T95" fmla="*/ 5 h 428"/>
                <a:gd name="T96" fmla="*/ 224 w 305"/>
                <a:gd name="T97" fmla="*/ 2 h 428"/>
                <a:gd name="T98" fmla="*/ 200 w 305"/>
                <a:gd name="T99" fmla="*/ 1 h 428"/>
                <a:gd name="T100" fmla="*/ 172 w 305"/>
                <a:gd name="T101" fmla="*/ 0 h 428"/>
                <a:gd name="T102" fmla="*/ 172 w 305"/>
                <a:gd name="T103" fmla="*/ 0 h 428"/>
                <a:gd name="T104" fmla="*/ 134 w 305"/>
                <a:gd name="T105" fmla="*/ 1 h 428"/>
                <a:gd name="T106" fmla="*/ 102 w 305"/>
                <a:gd name="T107" fmla="*/ 3 h 428"/>
                <a:gd name="T108" fmla="*/ 72 w 305"/>
                <a:gd name="T109" fmla="*/ 6 h 428"/>
                <a:gd name="T110" fmla="*/ 47 w 305"/>
                <a:gd name="T111" fmla="*/ 9 h 428"/>
                <a:gd name="T112" fmla="*/ 27 w 305"/>
                <a:gd name="T113" fmla="*/ 13 h 428"/>
                <a:gd name="T114" fmla="*/ 13 w 305"/>
                <a:gd name="T115" fmla="*/ 15 h 428"/>
                <a:gd name="T116" fmla="*/ 0 w 305"/>
                <a:gd name="T117" fmla="*/ 19 h 428"/>
                <a:gd name="T118" fmla="*/ 0 w 305"/>
                <a:gd name="T119" fmla="*/ 407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05" h="428">
                  <a:moveTo>
                    <a:pt x="0" y="407"/>
                  </a:moveTo>
                  <a:lnTo>
                    <a:pt x="0" y="407"/>
                  </a:lnTo>
                  <a:lnTo>
                    <a:pt x="13" y="411"/>
                  </a:lnTo>
                  <a:lnTo>
                    <a:pt x="47" y="418"/>
                  </a:lnTo>
                  <a:lnTo>
                    <a:pt x="71" y="421"/>
                  </a:lnTo>
                  <a:lnTo>
                    <a:pt x="98" y="425"/>
                  </a:lnTo>
                  <a:lnTo>
                    <a:pt x="129" y="427"/>
                  </a:lnTo>
                  <a:lnTo>
                    <a:pt x="163" y="428"/>
                  </a:lnTo>
                  <a:lnTo>
                    <a:pt x="163" y="428"/>
                  </a:lnTo>
                  <a:lnTo>
                    <a:pt x="197" y="427"/>
                  </a:lnTo>
                  <a:lnTo>
                    <a:pt x="226" y="426"/>
                  </a:lnTo>
                  <a:lnTo>
                    <a:pt x="251" y="424"/>
                  </a:lnTo>
                  <a:lnTo>
                    <a:pt x="270" y="422"/>
                  </a:lnTo>
                  <a:lnTo>
                    <a:pt x="297" y="419"/>
                  </a:lnTo>
                  <a:lnTo>
                    <a:pt x="305" y="417"/>
                  </a:lnTo>
                  <a:lnTo>
                    <a:pt x="305" y="346"/>
                  </a:lnTo>
                  <a:lnTo>
                    <a:pt x="305" y="346"/>
                  </a:lnTo>
                  <a:lnTo>
                    <a:pt x="297" y="347"/>
                  </a:lnTo>
                  <a:lnTo>
                    <a:pt x="272" y="351"/>
                  </a:lnTo>
                  <a:lnTo>
                    <a:pt x="235" y="354"/>
                  </a:lnTo>
                  <a:lnTo>
                    <a:pt x="213" y="355"/>
                  </a:lnTo>
                  <a:lnTo>
                    <a:pt x="188" y="355"/>
                  </a:lnTo>
                  <a:lnTo>
                    <a:pt x="188" y="355"/>
                  </a:lnTo>
                  <a:lnTo>
                    <a:pt x="167" y="355"/>
                  </a:lnTo>
                  <a:lnTo>
                    <a:pt x="149" y="354"/>
                  </a:lnTo>
                  <a:lnTo>
                    <a:pt x="118" y="351"/>
                  </a:lnTo>
                  <a:lnTo>
                    <a:pt x="99" y="349"/>
                  </a:lnTo>
                  <a:lnTo>
                    <a:pt x="92" y="348"/>
                  </a:lnTo>
                  <a:lnTo>
                    <a:pt x="92" y="247"/>
                  </a:lnTo>
                  <a:lnTo>
                    <a:pt x="276" y="247"/>
                  </a:lnTo>
                  <a:lnTo>
                    <a:pt x="276" y="175"/>
                  </a:lnTo>
                  <a:lnTo>
                    <a:pt x="92" y="175"/>
                  </a:lnTo>
                  <a:lnTo>
                    <a:pt x="92" y="79"/>
                  </a:lnTo>
                  <a:lnTo>
                    <a:pt x="92" y="79"/>
                  </a:lnTo>
                  <a:lnTo>
                    <a:pt x="99" y="78"/>
                  </a:lnTo>
                  <a:lnTo>
                    <a:pt x="117" y="76"/>
                  </a:lnTo>
                  <a:lnTo>
                    <a:pt x="145" y="74"/>
                  </a:lnTo>
                  <a:lnTo>
                    <a:pt x="182" y="73"/>
                  </a:lnTo>
                  <a:lnTo>
                    <a:pt x="182" y="73"/>
                  </a:lnTo>
                  <a:lnTo>
                    <a:pt x="205" y="73"/>
                  </a:lnTo>
                  <a:lnTo>
                    <a:pt x="226" y="74"/>
                  </a:lnTo>
                  <a:lnTo>
                    <a:pt x="263" y="77"/>
                  </a:lnTo>
                  <a:lnTo>
                    <a:pt x="289" y="80"/>
                  </a:lnTo>
                  <a:lnTo>
                    <a:pt x="298" y="82"/>
                  </a:lnTo>
                  <a:lnTo>
                    <a:pt x="298" y="10"/>
                  </a:lnTo>
                  <a:lnTo>
                    <a:pt x="298" y="10"/>
                  </a:lnTo>
                  <a:lnTo>
                    <a:pt x="289" y="9"/>
                  </a:lnTo>
                  <a:lnTo>
                    <a:pt x="264" y="5"/>
                  </a:lnTo>
                  <a:lnTo>
                    <a:pt x="224" y="2"/>
                  </a:lnTo>
                  <a:lnTo>
                    <a:pt x="200" y="1"/>
                  </a:lnTo>
                  <a:lnTo>
                    <a:pt x="172" y="0"/>
                  </a:lnTo>
                  <a:lnTo>
                    <a:pt x="172" y="0"/>
                  </a:lnTo>
                  <a:lnTo>
                    <a:pt x="134" y="1"/>
                  </a:lnTo>
                  <a:lnTo>
                    <a:pt x="102" y="3"/>
                  </a:lnTo>
                  <a:lnTo>
                    <a:pt x="72" y="6"/>
                  </a:lnTo>
                  <a:lnTo>
                    <a:pt x="47" y="9"/>
                  </a:lnTo>
                  <a:lnTo>
                    <a:pt x="27" y="13"/>
                  </a:lnTo>
                  <a:lnTo>
                    <a:pt x="13" y="15"/>
                  </a:lnTo>
                  <a:lnTo>
                    <a:pt x="0" y="19"/>
                  </a:lnTo>
                  <a:lnTo>
                    <a:pt x="0" y="40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32" name="Freeform 31"/>
            <p:cNvSpPr>
              <a:spLocks/>
            </p:cNvSpPr>
            <p:nvPr userDrawn="1"/>
          </p:nvSpPr>
          <p:spPr bwMode="auto">
            <a:xfrm>
              <a:off x="4767" y="3974"/>
              <a:ext cx="124" cy="105"/>
            </a:xfrm>
            <a:custGeom>
              <a:avLst/>
              <a:gdLst>
                <a:gd name="T0" fmla="*/ 255 w 496"/>
                <a:gd name="T1" fmla="*/ 246 h 422"/>
                <a:gd name="T2" fmla="*/ 255 w 496"/>
                <a:gd name="T3" fmla="*/ 246 h 422"/>
                <a:gd name="T4" fmla="*/ 251 w 496"/>
                <a:gd name="T5" fmla="*/ 257 h 422"/>
                <a:gd name="T6" fmla="*/ 248 w 496"/>
                <a:gd name="T7" fmla="*/ 270 h 422"/>
                <a:gd name="T8" fmla="*/ 248 w 496"/>
                <a:gd name="T9" fmla="*/ 270 h 422"/>
                <a:gd name="T10" fmla="*/ 244 w 496"/>
                <a:gd name="T11" fmla="*/ 257 h 422"/>
                <a:gd name="T12" fmla="*/ 241 w 496"/>
                <a:gd name="T13" fmla="*/ 246 h 422"/>
                <a:gd name="T14" fmla="*/ 159 w 496"/>
                <a:gd name="T15" fmla="*/ 39 h 422"/>
                <a:gd name="T16" fmla="*/ 159 w 496"/>
                <a:gd name="T17" fmla="*/ 39 h 422"/>
                <a:gd name="T18" fmla="*/ 153 w 496"/>
                <a:gd name="T19" fmla="*/ 28 h 422"/>
                <a:gd name="T20" fmla="*/ 147 w 496"/>
                <a:gd name="T21" fmla="*/ 19 h 422"/>
                <a:gd name="T22" fmla="*/ 140 w 496"/>
                <a:gd name="T23" fmla="*/ 11 h 422"/>
                <a:gd name="T24" fmla="*/ 132 w 496"/>
                <a:gd name="T25" fmla="*/ 7 h 422"/>
                <a:gd name="T26" fmla="*/ 122 w 496"/>
                <a:gd name="T27" fmla="*/ 3 h 422"/>
                <a:gd name="T28" fmla="*/ 110 w 496"/>
                <a:gd name="T29" fmla="*/ 1 h 422"/>
                <a:gd name="T30" fmla="*/ 98 w 496"/>
                <a:gd name="T31" fmla="*/ 1 h 422"/>
                <a:gd name="T32" fmla="*/ 84 w 496"/>
                <a:gd name="T33" fmla="*/ 0 h 422"/>
                <a:gd name="T34" fmla="*/ 84 w 496"/>
                <a:gd name="T35" fmla="*/ 0 h 422"/>
                <a:gd name="T36" fmla="*/ 58 w 496"/>
                <a:gd name="T37" fmla="*/ 1 h 422"/>
                <a:gd name="T38" fmla="*/ 42 w 496"/>
                <a:gd name="T39" fmla="*/ 2 h 422"/>
                <a:gd name="T40" fmla="*/ 0 w 496"/>
                <a:gd name="T41" fmla="*/ 422 h 422"/>
                <a:gd name="T42" fmla="*/ 93 w 496"/>
                <a:gd name="T43" fmla="*/ 422 h 422"/>
                <a:gd name="T44" fmla="*/ 113 w 496"/>
                <a:gd name="T45" fmla="*/ 140 h 422"/>
                <a:gd name="T46" fmla="*/ 201 w 496"/>
                <a:gd name="T47" fmla="*/ 353 h 422"/>
                <a:gd name="T48" fmla="*/ 201 w 496"/>
                <a:gd name="T49" fmla="*/ 353 h 422"/>
                <a:gd name="T50" fmla="*/ 204 w 496"/>
                <a:gd name="T51" fmla="*/ 359 h 422"/>
                <a:gd name="T52" fmla="*/ 208 w 496"/>
                <a:gd name="T53" fmla="*/ 364 h 422"/>
                <a:gd name="T54" fmla="*/ 213 w 496"/>
                <a:gd name="T55" fmla="*/ 368 h 422"/>
                <a:gd name="T56" fmla="*/ 218 w 496"/>
                <a:gd name="T57" fmla="*/ 371 h 422"/>
                <a:gd name="T58" fmla="*/ 224 w 496"/>
                <a:gd name="T59" fmla="*/ 373 h 422"/>
                <a:gd name="T60" fmla="*/ 231 w 496"/>
                <a:gd name="T61" fmla="*/ 376 h 422"/>
                <a:gd name="T62" fmla="*/ 239 w 496"/>
                <a:gd name="T63" fmla="*/ 377 h 422"/>
                <a:gd name="T64" fmla="*/ 248 w 496"/>
                <a:gd name="T65" fmla="*/ 377 h 422"/>
                <a:gd name="T66" fmla="*/ 248 w 496"/>
                <a:gd name="T67" fmla="*/ 377 h 422"/>
                <a:gd name="T68" fmla="*/ 257 w 496"/>
                <a:gd name="T69" fmla="*/ 377 h 422"/>
                <a:gd name="T70" fmla="*/ 266 w 496"/>
                <a:gd name="T71" fmla="*/ 376 h 422"/>
                <a:gd name="T72" fmla="*/ 273 w 496"/>
                <a:gd name="T73" fmla="*/ 373 h 422"/>
                <a:gd name="T74" fmla="*/ 279 w 496"/>
                <a:gd name="T75" fmla="*/ 371 h 422"/>
                <a:gd name="T76" fmla="*/ 284 w 496"/>
                <a:gd name="T77" fmla="*/ 368 h 422"/>
                <a:gd name="T78" fmla="*/ 288 w 496"/>
                <a:gd name="T79" fmla="*/ 364 h 422"/>
                <a:gd name="T80" fmla="*/ 291 w 496"/>
                <a:gd name="T81" fmla="*/ 359 h 422"/>
                <a:gd name="T82" fmla="*/ 294 w 496"/>
                <a:gd name="T83" fmla="*/ 353 h 422"/>
                <a:gd name="T84" fmla="*/ 382 w 496"/>
                <a:gd name="T85" fmla="*/ 140 h 422"/>
                <a:gd name="T86" fmla="*/ 403 w 496"/>
                <a:gd name="T87" fmla="*/ 422 h 422"/>
                <a:gd name="T88" fmla="*/ 496 w 496"/>
                <a:gd name="T89" fmla="*/ 422 h 422"/>
                <a:gd name="T90" fmla="*/ 454 w 496"/>
                <a:gd name="T91" fmla="*/ 2 h 422"/>
                <a:gd name="T92" fmla="*/ 454 w 496"/>
                <a:gd name="T93" fmla="*/ 2 h 422"/>
                <a:gd name="T94" fmla="*/ 438 w 496"/>
                <a:gd name="T95" fmla="*/ 1 h 422"/>
                <a:gd name="T96" fmla="*/ 412 w 496"/>
                <a:gd name="T97" fmla="*/ 0 h 422"/>
                <a:gd name="T98" fmla="*/ 412 w 496"/>
                <a:gd name="T99" fmla="*/ 0 h 422"/>
                <a:gd name="T100" fmla="*/ 397 w 496"/>
                <a:gd name="T101" fmla="*/ 1 h 422"/>
                <a:gd name="T102" fmla="*/ 385 w 496"/>
                <a:gd name="T103" fmla="*/ 1 h 422"/>
                <a:gd name="T104" fmla="*/ 374 w 496"/>
                <a:gd name="T105" fmla="*/ 3 h 422"/>
                <a:gd name="T106" fmla="*/ 365 w 496"/>
                <a:gd name="T107" fmla="*/ 7 h 422"/>
                <a:gd name="T108" fmla="*/ 356 w 496"/>
                <a:gd name="T109" fmla="*/ 11 h 422"/>
                <a:gd name="T110" fmla="*/ 348 w 496"/>
                <a:gd name="T111" fmla="*/ 19 h 422"/>
                <a:gd name="T112" fmla="*/ 342 w 496"/>
                <a:gd name="T113" fmla="*/ 28 h 422"/>
                <a:gd name="T114" fmla="*/ 337 w 496"/>
                <a:gd name="T115" fmla="*/ 39 h 422"/>
                <a:gd name="T116" fmla="*/ 255 w 496"/>
                <a:gd name="T117" fmla="*/ 246 h 4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96" h="422">
                  <a:moveTo>
                    <a:pt x="255" y="246"/>
                  </a:moveTo>
                  <a:lnTo>
                    <a:pt x="255" y="246"/>
                  </a:lnTo>
                  <a:lnTo>
                    <a:pt x="251" y="257"/>
                  </a:lnTo>
                  <a:lnTo>
                    <a:pt x="248" y="270"/>
                  </a:lnTo>
                  <a:lnTo>
                    <a:pt x="248" y="270"/>
                  </a:lnTo>
                  <a:lnTo>
                    <a:pt x="244" y="257"/>
                  </a:lnTo>
                  <a:lnTo>
                    <a:pt x="241" y="246"/>
                  </a:lnTo>
                  <a:lnTo>
                    <a:pt x="159" y="39"/>
                  </a:lnTo>
                  <a:lnTo>
                    <a:pt x="159" y="39"/>
                  </a:lnTo>
                  <a:lnTo>
                    <a:pt x="153" y="28"/>
                  </a:lnTo>
                  <a:lnTo>
                    <a:pt x="147" y="19"/>
                  </a:lnTo>
                  <a:lnTo>
                    <a:pt x="140" y="11"/>
                  </a:lnTo>
                  <a:lnTo>
                    <a:pt x="132" y="7"/>
                  </a:lnTo>
                  <a:lnTo>
                    <a:pt x="122" y="3"/>
                  </a:lnTo>
                  <a:lnTo>
                    <a:pt x="110" y="1"/>
                  </a:lnTo>
                  <a:lnTo>
                    <a:pt x="98" y="1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58" y="1"/>
                  </a:lnTo>
                  <a:lnTo>
                    <a:pt x="42" y="2"/>
                  </a:lnTo>
                  <a:lnTo>
                    <a:pt x="0" y="422"/>
                  </a:lnTo>
                  <a:lnTo>
                    <a:pt x="93" y="422"/>
                  </a:lnTo>
                  <a:lnTo>
                    <a:pt x="113" y="140"/>
                  </a:lnTo>
                  <a:lnTo>
                    <a:pt x="201" y="353"/>
                  </a:lnTo>
                  <a:lnTo>
                    <a:pt x="201" y="353"/>
                  </a:lnTo>
                  <a:lnTo>
                    <a:pt x="204" y="359"/>
                  </a:lnTo>
                  <a:lnTo>
                    <a:pt x="208" y="364"/>
                  </a:lnTo>
                  <a:lnTo>
                    <a:pt x="213" y="368"/>
                  </a:lnTo>
                  <a:lnTo>
                    <a:pt x="218" y="371"/>
                  </a:lnTo>
                  <a:lnTo>
                    <a:pt x="224" y="373"/>
                  </a:lnTo>
                  <a:lnTo>
                    <a:pt x="231" y="376"/>
                  </a:lnTo>
                  <a:lnTo>
                    <a:pt x="239" y="377"/>
                  </a:lnTo>
                  <a:lnTo>
                    <a:pt x="248" y="377"/>
                  </a:lnTo>
                  <a:lnTo>
                    <a:pt x="248" y="377"/>
                  </a:lnTo>
                  <a:lnTo>
                    <a:pt x="257" y="377"/>
                  </a:lnTo>
                  <a:lnTo>
                    <a:pt x="266" y="376"/>
                  </a:lnTo>
                  <a:lnTo>
                    <a:pt x="273" y="373"/>
                  </a:lnTo>
                  <a:lnTo>
                    <a:pt x="279" y="371"/>
                  </a:lnTo>
                  <a:lnTo>
                    <a:pt x="284" y="368"/>
                  </a:lnTo>
                  <a:lnTo>
                    <a:pt x="288" y="364"/>
                  </a:lnTo>
                  <a:lnTo>
                    <a:pt x="291" y="359"/>
                  </a:lnTo>
                  <a:lnTo>
                    <a:pt x="294" y="353"/>
                  </a:lnTo>
                  <a:lnTo>
                    <a:pt x="382" y="140"/>
                  </a:lnTo>
                  <a:lnTo>
                    <a:pt x="403" y="422"/>
                  </a:lnTo>
                  <a:lnTo>
                    <a:pt x="496" y="422"/>
                  </a:lnTo>
                  <a:lnTo>
                    <a:pt x="454" y="2"/>
                  </a:lnTo>
                  <a:lnTo>
                    <a:pt x="454" y="2"/>
                  </a:lnTo>
                  <a:lnTo>
                    <a:pt x="438" y="1"/>
                  </a:lnTo>
                  <a:lnTo>
                    <a:pt x="412" y="0"/>
                  </a:lnTo>
                  <a:lnTo>
                    <a:pt x="412" y="0"/>
                  </a:lnTo>
                  <a:lnTo>
                    <a:pt x="397" y="1"/>
                  </a:lnTo>
                  <a:lnTo>
                    <a:pt x="385" y="1"/>
                  </a:lnTo>
                  <a:lnTo>
                    <a:pt x="374" y="3"/>
                  </a:lnTo>
                  <a:lnTo>
                    <a:pt x="365" y="7"/>
                  </a:lnTo>
                  <a:lnTo>
                    <a:pt x="356" y="11"/>
                  </a:lnTo>
                  <a:lnTo>
                    <a:pt x="348" y="19"/>
                  </a:lnTo>
                  <a:lnTo>
                    <a:pt x="342" y="28"/>
                  </a:lnTo>
                  <a:lnTo>
                    <a:pt x="337" y="39"/>
                  </a:lnTo>
                  <a:lnTo>
                    <a:pt x="255" y="24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33" name="Freeform 32"/>
            <p:cNvSpPr>
              <a:spLocks/>
            </p:cNvSpPr>
            <p:nvPr userDrawn="1"/>
          </p:nvSpPr>
          <p:spPr bwMode="auto">
            <a:xfrm>
              <a:off x="4671" y="4034"/>
              <a:ext cx="43" cy="29"/>
            </a:xfrm>
            <a:custGeom>
              <a:avLst/>
              <a:gdLst>
                <a:gd name="T0" fmla="*/ 171 w 171"/>
                <a:gd name="T1" fmla="*/ 93 h 116"/>
                <a:gd name="T2" fmla="*/ 171 w 171"/>
                <a:gd name="T3" fmla="*/ 93 h 116"/>
                <a:gd name="T4" fmla="*/ 151 w 171"/>
                <a:gd name="T5" fmla="*/ 99 h 116"/>
                <a:gd name="T6" fmla="*/ 125 w 171"/>
                <a:gd name="T7" fmla="*/ 108 h 116"/>
                <a:gd name="T8" fmla="*/ 110 w 171"/>
                <a:gd name="T9" fmla="*/ 111 h 116"/>
                <a:gd name="T10" fmla="*/ 96 w 171"/>
                <a:gd name="T11" fmla="*/ 114 h 116"/>
                <a:gd name="T12" fmla="*/ 82 w 171"/>
                <a:gd name="T13" fmla="*/ 116 h 116"/>
                <a:gd name="T14" fmla="*/ 67 w 171"/>
                <a:gd name="T15" fmla="*/ 116 h 116"/>
                <a:gd name="T16" fmla="*/ 67 w 171"/>
                <a:gd name="T17" fmla="*/ 116 h 116"/>
                <a:gd name="T18" fmla="*/ 54 w 171"/>
                <a:gd name="T19" fmla="*/ 116 h 116"/>
                <a:gd name="T20" fmla="*/ 41 w 171"/>
                <a:gd name="T21" fmla="*/ 114 h 116"/>
                <a:gd name="T22" fmla="*/ 30 w 171"/>
                <a:gd name="T23" fmla="*/ 110 h 116"/>
                <a:gd name="T24" fmla="*/ 24 w 171"/>
                <a:gd name="T25" fmla="*/ 108 h 116"/>
                <a:gd name="T26" fmla="*/ 19 w 171"/>
                <a:gd name="T27" fmla="*/ 105 h 116"/>
                <a:gd name="T28" fmla="*/ 15 w 171"/>
                <a:gd name="T29" fmla="*/ 101 h 116"/>
                <a:gd name="T30" fmla="*/ 11 w 171"/>
                <a:gd name="T31" fmla="*/ 97 h 116"/>
                <a:gd name="T32" fmla="*/ 8 w 171"/>
                <a:gd name="T33" fmla="*/ 92 h 116"/>
                <a:gd name="T34" fmla="*/ 5 w 171"/>
                <a:gd name="T35" fmla="*/ 87 h 116"/>
                <a:gd name="T36" fmla="*/ 3 w 171"/>
                <a:gd name="T37" fmla="*/ 82 h 116"/>
                <a:gd name="T38" fmla="*/ 2 w 171"/>
                <a:gd name="T39" fmla="*/ 76 h 116"/>
                <a:gd name="T40" fmla="*/ 1 w 171"/>
                <a:gd name="T41" fmla="*/ 69 h 116"/>
                <a:gd name="T42" fmla="*/ 0 w 171"/>
                <a:gd name="T43" fmla="*/ 61 h 116"/>
                <a:gd name="T44" fmla="*/ 0 w 171"/>
                <a:gd name="T45" fmla="*/ 61 h 116"/>
                <a:gd name="T46" fmla="*/ 1 w 171"/>
                <a:gd name="T47" fmla="*/ 49 h 116"/>
                <a:gd name="T48" fmla="*/ 4 w 171"/>
                <a:gd name="T49" fmla="*/ 38 h 116"/>
                <a:gd name="T50" fmla="*/ 6 w 171"/>
                <a:gd name="T51" fmla="*/ 33 h 116"/>
                <a:gd name="T52" fmla="*/ 9 w 171"/>
                <a:gd name="T53" fmla="*/ 27 h 116"/>
                <a:gd name="T54" fmla="*/ 13 w 171"/>
                <a:gd name="T55" fmla="*/ 23 h 116"/>
                <a:gd name="T56" fmla="*/ 16 w 171"/>
                <a:gd name="T57" fmla="*/ 19 h 116"/>
                <a:gd name="T58" fmla="*/ 21 w 171"/>
                <a:gd name="T59" fmla="*/ 16 h 116"/>
                <a:gd name="T60" fmla="*/ 26 w 171"/>
                <a:gd name="T61" fmla="*/ 13 h 116"/>
                <a:gd name="T62" fmla="*/ 33 w 171"/>
                <a:gd name="T63" fmla="*/ 10 h 116"/>
                <a:gd name="T64" fmla="*/ 39 w 171"/>
                <a:gd name="T65" fmla="*/ 8 h 116"/>
                <a:gd name="T66" fmla="*/ 55 w 171"/>
                <a:gd name="T67" fmla="*/ 5 h 116"/>
                <a:gd name="T68" fmla="*/ 72 w 171"/>
                <a:gd name="T69" fmla="*/ 3 h 116"/>
                <a:gd name="T70" fmla="*/ 171 w 171"/>
                <a:gd name="T71" fmla="*/ 0 h 116"/>
                <a:gd name="T72" fmla="*/ 171 w 171"/>
                <a:gd name="T73" fmla="*/ 93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71" h="116">
                  <a:moveTo>
                    <a:pt x="171" y="93"/>
                  </a:moveTo>
                  <a:lnTo>
                    <a:pt x="171" y="93"/>
                  </a:lnTo>
                  <a:lnTo>
                    <a:pt x="151" y="99"/>
                  </a:lnTo>
                  <a:lnTo>
                    <a:pt x="125" y="108"/>
                  </a:lnTo>
                  <a:lnTo>
                    <a:pt x="110" y="111"/>
                  </a:lnTo>
                  <a:lnTo>
                    <a:pt x="96" y="114"/>
                  </a:lnTo>
                  <a:lnTo>
                    <a:pt x="82" y="116"/>
                  </a:lnTo>
                  <a:lnTo>
                    <a:pt x="67" y="116"/>
                  </a:lnTo>
                  <a:lnTo>
                    <a:pt x="67" y="116"/>
                  </a:lnTo>
                  <a:lnTo>
                    <a:pt x="54" y="116"/>
                  </a:lnTo>
                  <a:lnTo>
                    <a:pt x="41" y="114"/>
                  </a:lnTo>
                  <a:lnTo>
                    <a:pt x="30" y="110"/>
                  </a:lnTo>
                  <a:lnTo>
                    <a:pt x="24" y="108"/>
                  </a:lnTo>
                  <a:lnTo>
                    <a:pt x="19" y="105"/>
                  </a:lnTo>
                  <a:lnTo>
                    <a:pt x="15" y="101"/>
                  </a:lnTo>
                  <a:lnTo>
                    <a:pt x="11" y="97"/>
                  </a:lnTo>
                  <a:lnTo>
                    <a:pt x="8" y="92"/>
                  </a:lnTo>
                  <a:lnTo>
                    <a:pt x="5" y="87"/>
                  </a:lnTo>
                  <a:lnTo>
                    <a:pt x="3" y="82"/>
                  </a:lnTo>
                  <a:lnTo>
                    <a:pt x="2" y="76"/>
                  </a:lnTo>
                  <a:lnTo>
                    <a:pt x="1" y="69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1" y="49"/>
                  </a:lnTo>
                  <a:lnTo>
                    <a:pt x="4" y="38"/>
                  </a:lnTo>
                  <a:lnTo>
                    <a:pt x="6" y="33"/>
                  </a:lnTo>
                  <a:lnTo>
                    <a:pt x="9" y="27"/>
                  </a:lnTo>
                  <a:lnTo>
                    <a:pt x="13" y="23"/>
                  </a:lnTo>
                  <a:lnTo>
                    <a:pt x="16" y="19"/>
                  </a:lnTo>
                  <a:lnTo>
                    <a:pt x="21" y="16"/>
                  </a:lnTo>
                  <a:lnTo>
                    <a:pt x="26" y="13"/>
                  </a:lnTo>
                  <a:lnTo>
                    <a:pt x="33" y="10"/>
                  </a:lnTo>
                  <a:lnTo>
                    <a:pt x="39" y="8"/>
                  </a:lnTo>
                  <a:lnTo>
                    <a:pt x="55" y="5"/>
                  </a:lnTo>
                  <a:lnTo>
                    <a:pt x="72" y="3"/>
                  </a:lnTo>
                  <a:lnTo>
                    <a:pt x="171" y="0"/>
                  </a:lnTo>
                  <a:lnTo>
                    <a:pt x="171" y="9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34" name="Freeform 33"/>
            <p:cNvSpPr>
              <a:spLocks/>
            </p:cNvSpPr>
            <p:nvPr userDrawn="1"/>
          </p:nvSpPr>
          <p:spPr bwMode="auto">
            <a:xfrm>
              <a:off x="4649" y="3974"/>
              <a:ext cx="88" cy="107"/>
            </a:xfrm>
            <a:custGeom>
              <a:avLst/>
              <a:gdLst>
                <a:gd name="T0" fmla="*/ 205 w 352"/>
                <a:gd name="T1" fmla="*/ 0 h 428"/>
                <a:gd name="T2" fmla="*/ 147 w 352"/>
                <a:gd name="T3" fmla="*/ 4 h 428"/>
                <a:gd name="T4" fmla="*/ 97 w 352"/>
                <a:gd name="T5" fmla="*/ 12 h 428"/>
                <a:gd name="T6" fmla="*/ 58 w 352"/>
                <a:gd name="T7" fmla="*/ 23 h 428"/>
                <a:gd name="T8" fmla="*/ 33 w 352"/>
                <a:gd name="T9" fmla="*/ 33 h 428"/>
                <a:gd name="T10" fmla="*/ 52 w 352"/>
                <a:gd name="T11" fmla="*/ 102 h 428"/>
                <a:gd name="T12" fmla="*/ 92 w 352"/>
                <a:gd name="T13" fmla="*/ 91 h 428"/>
                <a:gd name="T14" fmla="*/ 133 w 352"/>
                <a:gd name="T15" fmla="*/ 82 h 428"/>
                <a:gd name="T16" fmla="*/ 179 w 352"/>
                <a:gd name="T17" fmla="*/ 79 h 428"/>
                <a:gd name="T18" fmla="*/ 197 w 352"/>
                <a:gd name="T19" fmla="*/ 80 h 428"/>
                <a:gd name="T20" fmla="*/ 221 w 352"/>
                <a:gd name="T21" fmla="*/ 84 h 428"/>
                <a:gd name="T22" fmla="*/ 234 w 352"/>
                <a:gd name="T23" fmla="*/ 90 h 428"/>
                <a:gd name="T24" fmla="*/ 244 w 352"/>
                <a:gd name="T25" fmla="*/ 98 h 428"/>
                <a:gd name="T26" fmla="*/ 251 w 352"/>
                <a:gd name="T27" fmla="*/ 108 h 428"/>
                <a:gd name="T28" fmla="*/ 256 w 352"/>
                <a:gd name="T29" fmla="*/ 120 h 428"/>
                <a:gd name="T30" fmla="*/ 260 w 352"/>
                <a:gd name="T31" fmla="*/ 137 h 428"/>
                <a:gd name="T32" fmla="*/ 260 w 352"/>
                <a:gd name="T33" fmla="*/ 176 h 428"/>
                <a:gd name="T34" fmla="*/ 179 w 352"/>
                <a:gd name="T35" fmla="*/ 176 h 428"/>
                <a:gd name="T36" fmla="*/ 132 w 352"/>
                <a:gd name="T37" fmla="*/ 179 h 428"/>
                <a:gd name="T38" fmla="*/ 93 w 352"/>
                <a:gd name="T39" fmla="*/ 187 h 428"/>
                <a:gd name="T40" fmla="*/ 61 w 352"/>
                <a:gd name="T41" fmla="*/ 200 h 428"/>
                <a:gd name="T42" fmla="*/ 38 w 352"/>
                <a:gd name="T43" fmla="*/ 216 h 428"/>
                <a:gd name="T44" fmla="*/ 20 w 352"/>
                <a:gd name="T45" fmla="*/ 236 h 428"/>
                <a:gd name="T46" fmla="*/ 9 w 352"/>
                <a:gd name="T47" fmla="*/ 257 h 428"/>
                <a:gd name="T48" fmla="*/ 2 w 352"/>
                <a:gd name="T49" fmla="*/ 282 h 428"/>
                <a:gd name="T50" fmla="*/ 0 w 352"/>
                <a:gd name="T51" fmla="*/ 307 h 428"/>
                <a:gd name="T52" fmla="*/ 1 w 352"/>
                <a:gd name="T53" fmla="*/ 323 h 428"/>
                <a:gd name="T54" fmla="*/ 7 w 352"/>
                <a:gd name="T55" fmla="*/ 352 h 428"/>
                <a:gd name="T56" fmla="*/ 19 w 352"/>
                <a:gd name="T57" fmla="*/ 376 h 428"/>
                <a:gd name="T58" fmla="*/ 35 w 352"/>
                <a:gd name="T59" fmla="*/ 394 h 428"/>
                <a:gd name="T60" fmla="*/ 54 w 352"/>
                <a:gd name="T61" fmla="*/ 408 h 428"/>
                <a:gd name="T62" fmla="*/ 77 w 352"/>
                <a:gd name="T63" fmla="*/ 418 h 428"/>
                <a:gd name="T64" fmla="*/ 101 w 352"/>
                <a:gd name="T65" fmla="*/ 424 h 428"/>
                <a:gd name="T66" fmla="*/ 126 w 352"/>
                <a:gd name="T67" fmla="*/ 427 h 428"/>
                <a:gd name="T68" fmla="*/ 138 w 352"/>
                <a:gd name="T69" fmla="*/ 428 h 428"/>
                <a:gd name="T70" fmla="*/ 164 w 352"/>
                <a:gd name="T71" fmla="*/ 426 h 428"/>
                <a:gd name="T72" fmla="*/ 209 w 352"/>
                <a:gd name="T73" fmla="*/ 418 h 428"/>
                <a:gd name="T74" fmla="*/ 241 w 352"/>
                <a:gd name="T75" fmla="*/ 406 h 428"/>
                <a:gd name="T76" fmla="*/ 260 w 352"/>
                <a:gd name="T77" fmla="*/ 397 h 428"/>
                <a:gd name="T78" fmla="*/ 264 w 352"/>
                <a:gd name="T79" fmla="*/ 396 h 428"/>
                <a:gd name="T80" fmla="*/ 270 w 352"/>
                <a:gd name="T81" fmla="*/ 398 h 428"/>
                <a:gd name="T82" fmla="*/ 284 w 352"/>
                <a:gd name="T83" fmla="*/ 404 h 428"/>
                <a:gd name="T84" fmla="*/ 311 w 352"/>
                <a:gd name="T85" fmla="*/ 411 h 428"/>
                <a:gd name="T86" fmla="*/ 352 w 352"/>
                <a:gd name="T87" fmla="*/ 413 h 428"/>
                <a:gd name="T88" fmla="*/ 352 w 352"/>
                <a:gd name="T89" fmla="*/ 122 h 428"/>
                <a:gd name="T90" fmla="*/ 350 w 352"/>
                <a:gd name="T91" fmla="*/ 92 h 428"/>
                <a:gd name="T92" fmla="*/ 343 w 352"/>
                <a:gd name="T93" fmla="*/ 66 h 428"/>
                <a:gd name="T94" fmla="*/ 331 w 352"/>
                <a:gd name="T95" fmla="*/ 45 h 428"/>
                <a:gd name="T96" fmla="*/ 314 w 352"/>
                <a:gd name="T97" fmla="*/ 29 h 428"/>
                <a:gd name="T98" fmla="*/ 293 w 352"/>
                <a:gd name="T99" fmla="*/ 15 h 428"/>
                <a:gd name="T100" fmla="*/ 268 w 352"/>
                <a:gd name="T101" fmla="*/ 7 h 428"/>
                <a:gd name="T102" fmla="*/ 238 w 352"/>
                <a:gd name="T103" fmla="*/ 2 h 428"/>
                <a:gd name="T104" fmla="*/ 205 w 352"/>
                <a:gd name="T105" fmla="*/ 0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52" h="428">
                  <a:moveTo>
                    <a:pt x="205" y="0"/>
                  </a:moveTo>
                  <a:lnTo>
                    <a:pt x="205" y="0"/>
                  </a:lnTo>
                  <a:lnTo>
                    <a:pt x="176" y="1"/>
                  </a:lnTo>
                  <a:lnTo>
                    <a:pt x="147" y="4"/>
                  </a:lnTo>
                  <a:lnTo>
                    <a:pt x="121" y="7"/>
                  </a:lnTo>
                  <a:lnTo>
                    <a:pt x="97" y="12"/>
                  </a:lnTo>
                  <a:lnTo>
                    <a:pt x="77" y="17"/>
                  </a:lnTo>
                  <a:lnTo>
                    <a:pt x="58" y="23"/>
                  </a:lnTo>
                  <a:lnTo>
                    <a:pt x="44" y="28"/>
                  </a:lnTo>
                  <a:lnTo>
                    <a:pt x="33" y="33"/>
                  </a:lnTo>
                  <a:lnTo>
                    <a:pt x="52" y="102"/>
                  </a:lnTo>
                  <a:lnTo>
                    <a:pt x="52" y="102"/>
                  </a:lnTo>
                  <a:lnTo>
                    <a:pt x="63" y="98"/>
                  </a:lnTo>
                  <a:lnTo>
                    <a:pt x="92" y="91"/>
                  </a:lnTo>
                  <a:lnTo>
                    <a:pt x="111" y="86"/>
                  </a:lnTo>
                  <a:lnTo>
                    <a:pt x="133" y="82"/>
                  </a:lnTo>
                  <a:lnTo>
                    <a:pt x="155" y="80"/>
                  </a:lnTo>
                  <a:lnTo>
                    <a:pt x="179" y="79"/>
                  </a:lnTo>
                  <a:lnTo>
                    <a:pt x="179" y="79"/>
                  </a:lnTo>
                  <a:lnTo>
                    <a:pt x="197" y="80"/>
                  </a:lnTo>
                  <a:lnTo>
                    <a:pt x="214" y="82"/>
                  </a:lnTo>
                  <a:lnTo>
                    <a:pt x="221" y="84"/>
                  </a:lnTo>
                  <a:lnTo>
                    <a:pt x="228" y="86"/>
                  </a:lnTo>
                  <a:lnTo>
                    <a:pt x="234" y="90"/>
                  </a:lnTo>
                  <a:lnTo>
                    <a:pt x="239" y="94"/>
                  </a:lnTo>
                  <a:lnTo>
                    <a:pt x="244" y="98"/>
                  </a:lnTo>
                  <a:lnTo>
                    <a:pt x="248" y="102"/>
                  </a:lnTo>
                  <a:lnTo>
                    <a:pt x="251" y="108"/>
                  </a:lnTo>
                  <a:lnTo>
                    <a:pt x="254" y="114"/>
                  </a:lnTo>
                  <a:lnTo>
                    <a:pt x="256" y="120"/>
                  </a:lnTo>
                  <a:lnTo>
                    <a:pt x="258" y="129"/>
                  </a:lnTo>
                  <a:lnTo>
                    <a:pt x="260" y="137"/>
                  </a:lnTo>
                  <a:lnTo>
                    <a:pt x="260" y="146"/>
                  </a:lnTo>
                  <a:lnTo>
                    <a:pt x="260" y="176"/>
                  </a:lnTo>
                  <a:lnTo>
                    <a:pt x="179" y="176"/>
                  </a:lnTo>
                  <a:lnTo>
                    <a:pt x="179" y="176"/>
                  </a:lnTo>
                  <a:lnTo>
                    <a:pt x="154" y="177"/>
                  </a:lnTo>
                  <a:lnTo>
                    <a:pt x="132" y="179"/>
                  </a:lnTo>
                  <a:lnTo>
                    <a:pt x="111" y="182"/>
                  </a:lnTo>
                  <a:lnTo>
                    <a:pt x="93" y="187"/>
                  </a:lnTo>
                  <a:lnTo>
                    <a:pt x="77" y="192"/>
                  </a:lnTo>
                  <a:lnTo>
                    <a:pt x="61" y="200"/>
                  </a:lnTo>
                  <a:lnTo>
                    <a:pt x="49" y="207"/>
                  </a:lnTo>
                  <a:lnTo>
                    <a:pt x="38" y="216"/>
                  </a:lnTo>
                  <a:lnTo>
                    <a:pt x="29" y="225"/>
                  </a:lnTo>
                  <a:lnTo>
                    <a:pt x="20" y="236"/>
                  </a:lnTo>
                  <a:lnTo>
                    <a:pt x="14" y="246"/>
                  </a:lnTo>
                  <a:lnTo>
                    <a:pt x="9" y="257"/>
                  </a:lnTo>
                  <a:lnTo>
                    <a:pt x="5" y="270"/>
                  </a:lnTo>
                  <a:lnTo>
                    <a:pt x="2" y="282"/>
                  </a:lnTo>
                  <a:lnTo>
                    <a:pt x="1" y="294"/>
                  </a:lnTo>
                  <a:lnTo>
                    <a:pt x="0" y="307"/>
                  </a:lnTo>
                  <a:lnTo>
                    <a:pt x="0" y="307"/>
                  </a:lnTo>
                  <a:lnTo>
                    <a:pt x="1" y="323"/>
                  </a:lnTo>
                  <a:lnTo>
                    <a:pt x="3" y="338"/>
                  </a:lnTo>
                  <a:lnTo>
                    <a:pt x="7" y="352"/>
                  </a:lnTo>
                  <a:lnTo>
                    <a:pt x="12" y="364"/>
                  </a:lnTo>
                  <a:lnTo>
                    <a:pt x="19" y="376"/>
                  </a:lnTo>
                  <a:lnTo>
                    <a:pt x="27" y="386"/>
                  </a:lnTo>
                  <a:lnTo>
                    <a:pt x="35" y="394"/>
                  </a:lnTo>
                  <a:lnTo>
                    <a:pt x="45" y="401"/>
                  </a:lnTo>
                  <a:lnTo>
                    <a:pt x="54" y="408"/>
                  </a:lnTo>
                  <a:lnTo>
                    <a:pt x="65" y="414"/>
                  </a:lnTo>
                  <a:lnTo>
                    <a:pt x="77" y="418"/>
                  </a:lnTo>
                  <a:lnTo>
                    <a:pt x="89" y="422"/>
                  </a:lnTo>
                  <a:lnTo>
                    <a:pt x="101" y="424"/>
                  </a:lnTo>
                  <a:lnTo>
                    <a:pt x="113" y="426"/>
                  </a:lnTo>
                  <a:lnTo>
                    <a:pt x="126" y="427"/>
                  </a:lnTo>
                  <a:lnTo>
                    <a:pt x="138" y="428"/>
                  </a:lnTo>
                  <a:lnTo>
                    <a:pt x="138" y="428"/>
                  </a:lnTo>
                  <a:lnTo>
                    <a:pt x="151" y="427"/>
                  </a:lnTo>
                  <a:lnTo>
                    <a:pt x="164" y="426"/>
                  </a:lnTo>
                  <a:lnTo>
                    <a:pt x="189" y="423"/>
                  </a:lnTo>
                  <a:lnTo>
                    <a:pt x="209" y="418"/>
                  </a:lnTo>
                  <a:lnTo>
                    <a:pt x="227" y="412"/>
                  </a:lnTo>
                  <a:lnTo>
                    <a:pt x="241" y="406"/>
                  </a:lnTo>
                  <a:lnTo>
                    <a:pt x="252" y="401"/>
                  </a:lnTo>
                  <a:lnTo>
                    <a:pt x="260" y="397"/>
                  </a:lnTo>
                  <a:lnTo>
                    <a:pt x="264" y="396"/>
                  </a:lnTo>
                  <a:lnTo>
                    <a:pt x="264" y="396"/>
                  </a:lnTo>
                  <a:lnTo>
                    <a:pt x="266" y="397"/>
                  </a:lnTo>
                  <a:lnTo>
                    <a:pt x="270" y="398"/>
                  </a:lnTo>
                  <a:lnTo>
                    <a:pt x="276" y="401"/>
                  </a:lnTo>
                  <a:lnTo>
                    <a:pt x="284" y="404"/>
                  </a:lnTo>
                  <a:lnTo>
                    <a:pt x="295" y="407"/>
                  </a:lnTo>
                  <a:lnTo>
                    <a:pt x="311" y="411"/>
                  </a:lnTo>
                  <a:lnTo>
                    <a:pt x="329" y="412"/>
                  </a:lnTo>
                  <a:lnTo>
                    <a:pt x="352" y="413"/>
                  </a:lnTo>
                  <a:lnTo>
                    <a:pt x="352" y="122"/>
                  </a:lnTo>
                  <a:lnTo>
                    <a:pt x="352" y="122"/>
                  </a:lnTo>
                  <a:lnTo>
                    <a:pt x="352" y="106"/>
                  </a:lnTo>
                  <a:lnTo>
                    <a:pt x="350" y="92"/>
                  </a:lnTo>
                  <a:lnTo>
                    <a:pt x="347" y="78"/>
                  </a:lnTo>
                  <a:lnTo>
                    <a:pt x="343" y="66"/>
                  </a:lnTo>
                  <a:lnTo>
                    <a:pt x="337" y="56"/>
                  </a:lnTo>
                  <a:lnTo>
                    <a:pt x="331" y="45"/>
                  </a:lnTo>
                  <a:lnTo>
                    <a:pt x="323" y="36"/>
                  </a:lnTo>
                  <a:lnTo>
                    <a:pt x="314" y="29"/>
                  </a:lnTo>
                  <a:lnTo>
                    <a:pt x="304" y="22"/>
                  </a:lnTo>
                  <a:lnTo>
                    <a:pt x="293" y="15"/>
                  </a:lnTo>
                  <a:lnTo>
                    <a:pt x="281" y="11"/>
                  </a:lnTo>
                  <a:lnTo>
                    <a:pt x="268" y="7"/>
                  </a:lnTo>
                  <a:lnTo>
                    <a:pt x="253" y="4"/>
                  </a:lnTo>
                  <a:lnTo>
                    <a:pt x="238" y="2"/>
                  </a:lnTo>
                  <a:lnTo>
                    <a:pt x="223" y="1"/>
                  </a:lnTo>
                  <a:lnTo>
                    <a:pt x="205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35" name="Freeform 10"/>
            <p:cNvSpPr>
              <a:spLocks/>
            </p:cNvSpPr>
            <p:nvPr userDrawn="1"/>
          </p:nvSpPr>
          <p:spPr bwMode="auto">
            <a:xfrm>
              <a:off x="4936" y="4034"/>
              <a:ext cx="43" cy="29"/>
            </a:xfrm>
            <a:custGeom>
              <a:avLst/>
              <a:gdLst>
                <a:gd name="T0" fmla="*/ 171 w 171"/>
                <a:gd name="T1" fmla="*/ 93 h 116"/>
                <a:gd name="T2" fmla="*/ 171 w 171"/>
                <a:gd name="T3" fmla="*/ 93 h 116"/>
                <a:gd name="T4" fmla="*/ 152 w 171"/>
                <a:gd name="T5" fmla="*/ 99 h 116"/>
                <a:gd name="T6" fmla="*/ 125 w 171"/>
                <a:gd name="T7" fmla="*/ 108 h 116"/>
                <a:gd name="T8" fmla="*/ 111 w 171"/>
                <a:gd name="T9" fmla="*/ 111 h 116"/>
                <a:gd name="T10" fmla="*/ 95 w 171"/>
                <a:gd name="T11" fmla="*/ 114 h 116"/>
                <a:gd name="T12" fmla="*/ 81 w 171"/>
                <a:gd name="T13" fmla="*/ 116 h 116"/>
                <a:gd name="T14" fmla="*/ 68 w 171"/>
                <a:gd name="T15" fmla="*/ 116 h 116"/>
                <a:gd name="T16" fmla="*/ 68 w 171"/>
                <a:gd name="T17" fmla="*/ 116 h 116"/>
                <a:gd name="T18" fmla="*/ 54 w 171"/>
                <a:gd name="T19" fmla="*/ 116 h 116"/>
                <a:gd name="T20" fmla="*/ 41 w 171"/>
                <a:gd name="T21" fmla="*/ 114 h 116"/>
                <a:gd name="T22" fmla="*/ 29 w 171"/>
                <a:gd name="T23" fmla="*/ 110 h 116"/>
                <a:gd name="T24" fmla="*/ 24 w 171"/>
                <a:gd name="T25" fmla="*/ 108 h 116"/>
                <a:gd name="T26" fmla="*/ 20 w 171"/>
                <a:gd name="T27" fmla="*/ 105 h 116"/>
                <a:gd name="T28" fmla="*/ 16 w 171"/>
                <a:gd name="T29" fmla="*/ 101 h 116"/>
                <a:gd name="T30" fmla="*/ 12 w 171"/>
                <a:gd name="T31" fmla="*/ 97 h 116"/>
                <a:gd name="T32" fmla="*/ 9 w 171"/>
                <a:gd name="T33" fmla="*/ 92 h 116"/>
                <a:gd name="T34" fmla="*/ 6 w 171"/>
                <a:gd name="T35" fmla="*/ 87 h 116"/>
                <a:gd name="T36" fmla="*/ 3 w 171"/>
                <a:gd name="T37" fmla="*/ 82 h 116"/>
                <a:gd name="T38" fmla="*/ 1 w 171"/>
                <a:gd name="T39" fmla="*/ 76 h 116"/>
                <a:gd name="T40" fmla="*/ 0 w 171"/>
                <a:gd name="T41" fmla="*/ 69 h 116"/>
                <a:gd name="T42" fmla="*/ 0 w 171"/>
                <a:gd name="T43" fmla="*/ 61 h 116"/>
                <a:gd name="T44" fmla="*/ 0 w 171"/>
                <a:gd name="T45" fmla="*/ 61 h 116"/>
                <a:gd name="T46" fmla="*/ 1 w 171"/>
                <a:gd name="T47" fmla="*/ 49 h 116"/>
                <a:gd name="T48" fmla="*/ 4 w 171"/>
                <a:gd name="T49" fmla="*/ 38 h 116"/>
                <a:gd name="T50" fmla="*/ 7 w 171"/>
                <a:gd name="T51" fmla="*/ 33 h 116"/>
                <a:gd name="T52" fmla="*/ 10 w 171"/>
                <a:gd name="T53" fmla="*/ 27 h 116"/>
                <a:gd name="T54" fmla="*/ 13 w 171"/>
                <a:gd name="T55" fmla="*/ 23 h 116"/>
                <a:gd name="T56" fmla="*/ 17 w 171"/>
                <a:gd name="T57" fmla="*/ 19 h 116"/>
                <a:gd name="T58" fmla="*/ 22 w 171"/>
                <a:gd name="T59" fmla="*/ 16 h 116"/>
                <a:gd name="T60" fmla="*/ 27 w 171"/>
                <a:gd name="T61" fmla="*/ 13 h 116"/>
                <a:gd name="T62" fmla="*/ 33 w 171"/>
                <a:gd name="T63" fmla="*/ 10 h 116"/>
                <a:gd name="T64" fmla="*/ 39 w 171"/>
                <a:gd name="T65" fmla="*/ 8 h 116"/>
                <a:gd name="T66" fmla="*/ 55 w 171"/>
                <a:gd name="T67" fmla="*/ 5 h 116"/>
                <a:gd name="T68" fmla="*/ 73 w 171"/>
                <a:gd name="T69" fmla="*/ 3 h 116"/>
                <a:gd name="T70" fmla="*/ 171 w 171"/>
                <a:gd name="T71" fmla="*/ 0 h 116"/>
                <a:gd name="T72" fmla="*/ 171 w 171"/>
                <a:gd name="T73" fmla="*/ 93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71" h="116">
                  <a:moveTo>
                    <a:pt x="171" y="93"/>
                  </a:moveTo>
                  <a:lnTo>
                    <a:pt x="171" y="93"/>
                  </a:lnTo>
                  <a:lnTo>
                    <a:pt x="152" y="99"/>
                  </a:lnTo>
                  <a:lnTo>
                    <a:pt x="125" y="108"/>
                  </a:lnTo>
                  <a:lnTo>
                    <a:pt x="111" y="111"/>
                  </a:lnTo>
                  <a:lnTo>
                    <a:pt x="95" y="114"/>
                  </a:lnTo>
                  <a:lnTo>
                    <a:pt x="81" y="116"/>
                  </a:lnTo>
                  <a:lnTo>
                    <a:pt x="68" y="116"/>
                  </a:lnTo>
                  <a:lnTo>
                    <a:pt x="68" y="116"/>
                  </a:lnTo>
                  <a:lnTo>
                    <a:pt x="54" y="116"/>
                  </a:lnTo>
                  <a:lnTo>
                    <a:pt x="41" y="114"/>
                  </a:lnTo>
                  <a:lnTo>
                    <a:pt x="29" y="110"/>
                  </a:lnTo>
                  <a:lnTo>
                    <a:pt x="24" y="108"/>
                  </a:lnTo>
                  <a:lnTo>
                    <a:pt x="20" y="105"/>
                  </a:lnTo>
                  <a:lnTo>
                    <a:pt x="16" y="101"/>
                  </a:lnTo>
                  <a:lnTo>
                    <a:pt x="12" y="97"/>
                  </a:lnTo>
                  <a:lnTo>
                    <a:pt x="9" y="92"/>
                  </a:lnTo>
                  <a:lnTo>
                    <a:pt x="6" y="87"/>
                  </a:lnTo>
                  <a:lnTo>
                    <a:pt x="3" y="82"/>
                  </a:lnTo>
                  <a:lnTo>
                    <a:pt x="1" y="76"/>
                  </a:lnTo>
                  <a:lnTo>
                    <a:pt x="0" y="69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1" y="49"/>
                  </a:lnTo>
                  <a:lnTo>
                    <a:pt x="4" y="38"/>
                  </a:lnTo>
                  <a:lnTo>
                    <a:pt x="7" y="33"/>
                  </a:lnTo>
                  <a:lnTo>
                    <a:pt x="10" y="27"/>
                  </a:lnTo>
                  <a:lnTo>
                    <a:pt x="13" y="23"/>
                  </a:lnTo>
                  <a:lnTo>
                    <a:pt x="17" y="19"/>
                  </a:lnTo>
                  <a:lnTo>
                    <a:pt x="22" y="16"/>
                  </a:lnTo>
                  <a:lnTo>
                    <a:pt x="27" y="13"/>
                  </a:lnTo>
                  <a:lnTo>
                    <a:pt x="33" y="10"/>
                  </a:lnTo>
                  <a:lnTo>
                    <a:pt x="39" y="8"/>
                  </a:lnTo>
                  <a:lnTo>
                    <a:pt x="55" y="5"/>
                  </a:lnTo>
                  <a:lnTo>
                    <a:pt x="73" y="3"/>
                  </a:lnTo>
                  <a:lnTo>
                    <a:pt x="171" y="0"/>
                  </a:lnTo>
                  <a:lnTo>
                    <a:pt x="171" y="9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36" name="Freeform 11"/>
            <p:cNvSpPr>
              <a:spLocks/>
            </p:cNvSpPr>
            <p:nvPr userDrawn="1"/>
          </p:nvSpPr>
          <p:spPr bwMode="auto">
            <a:xfrm>
              <a:off x="4914" y="3974"/>
              <a:ext cx="88" cy="107"/>
            </a:xfrm>
            <a:custGeom>
              <a:avLst/>
              <a:gdLst>
                <a:gd name="T0" fmla="*/ 206 w 353"/>
                <a:gd name="T1" fmla="*/ 0 h 428"/>
                <a:gd name="T2" fmla="*/ 148 w 353"/>
                <a:gd name="T3" fmla="*/ 4 h 428"/>
                <a:gd name="T4" fmla="*/ 98 w 353"/>
                <a:gd name="T5" fmla="*/ 12 h 428"/>
                <a:gd name="T6" fmla="*/ 59 w 353"/>
                <a:gd name="T7" fmla="*/ 23 h 428"/>
                <a:gd name="T8" fmla="*/ 33 w 353"/>
                <a:gd name="T9" fmla="*/ 33 h 428"/>
                <a:gd name="T10" fmla="*/ 53 w 353"/>
                <a:gd name="T11" fmla="*/ 102 h 428"/>
                <a:gd name="T12" fmla="*/ 92 w 353"/>
                <a:gd name="T13" fmla="*/ 91 h 428"/>
                <a:gd name="T14" fmla="*/ 132 w 353"/>
                <a:gd name="T15" fmla="*/ 82 h 428"/>
                <a:gd name="T16" fmla="*/ 178 w 353"/>
                <a:gd name="T17" fmla="*/ 79 h 428"/>
                <a:gd name="T18" fmla="*/ 198 w 353"/>
                <a:gd name="T19" fmla="*/ 80 h 428"/>
                <a:gd name="T20" fmla="*/ 221 w 353"/>
                <a:gd name="T21" fmla="*/ 84 h 428"/>
                <a:gd name="T22" fmla="*/ 233 w 353"/>
                <a:gd name="T23" fmla="*/ 90 h 428"/>
                <a:gd name="T24" fmla="*/ 244 w 353"/>
                <a:gd name="T25" fmla="*/ 98 h 428"/>
                <a:gd name="T26" fmla="*/ 252 w 353"/>
                <a:gd name="T27" fmla="*/ 108 h 428"/>
                <a:gd name="T28" fmla="*/ 257 w 353"/>
                <a:gd name="T29" fmla="*/ 120 h 428"/>
                <a:gd name="T30" fmla="*/ 259 w 353"/>
                <a:gd name="T31" fmla="*/ 137 h 428"/>
                <a:gd name="T32" fmla="*/ 260 w 353"/>
                <a:gd name="T33" fmla="*/ 176 h 428"/>
                <a:gd name="T34" fmla="*/ 178 w 353"/>
                <a:gd name="T35" fmla="*/ 176 h 428"/>
                <a:gd name="T36" fmla="*/ 131 w 353"/>
                <a:gd name="T37" fmla="*/ 179 h 428"/>
                <a:gd name="T38" fmla="*/ 92 w 353"/>
                <a:gd name="T39" fmla="*/ 187 h 428"/>
                <a:gd name="T40" fmla="*/ 62 w 353"/>
                <a:gd name="T41" fmla="*/ 200 h 428"/>
                <a:gd name="T42" fmla="*/ 38 w 353"/>
                <a:gd name="T43" fmla="*/ 216 h 428"/>
                <a:gd name="T44" fmla="*/ 21 w 353"/>
                <a:gd name="T45" fmla="*/ 236 h 428"/>
                <a:gd name="T46" fmla="*/ 9 w 353"/>
                <a:gd name="T47" fmla="*/ 257 h 428"/>
                <a:gd name="T48" fmla="*/ 3 w 353"/>
                <a:gd name="T49" fmla="*/ 282 h 428"/>
                <a:gd name="T50" fmla="*/ 0 w 353"/>
                <a:gd name="T51" fmla="*/ 307 h 428"/>
                <a:gd name="T52" fmla="*/ 2 w 353"/>
                <a:gd name="T53" fmla="*/ 323 h 428"/>
                <a:gd name="T54" fmla="*/ 8 w 353"/>
                <a:gd name="T55" fmla="*/ 352 h 428"/>
                <a:gd name="T56" fmla="*/ 19 w 353"/>
                <a:gd name="T57" fmla="*/ 376 h 428"/>
                <a:gd name="T58" fmla="*/ 35 w 353"/>
                <a:gd name="T59" fmla="*/ 394 h 428"/>
                <a:gd name="T60" fmla="*/ 55 w 353"/>
                <a:gd name="T61" fmla="*/ 408 h 428"/>
                <a:gd name="T62" fmla="*/ 77 w 353"/>
                <a:gd name="T63" fmla="*/ 418 h 428"/>
                <a:gd name="T64" fmla="*/ 101 w 353"/>
                <a:gd name="T65" fmla="*/ 424 h 428"/>
                <a:gd name="T66" fmla="*/ 125 w 353"/>
                <a:gd name="T67" fmla="*/ 427 h 428"/>
                <a:gd name="T68" fmla="*/ 137 w 353"/>
                <a:gd name="T69" fmla="*/ 428 h 428"/>
                <a:gd name="T70" fmla="*/ 165 w 353"/>
                <a:gd name="T71" fmla="*/ 426 h 428"/>
                <a:gd name="T72" fmla="*/ 210 w 353"/>
                <a:gd name="T73" fmla="*/ 418 h 428"/>
                <a:gd name="T74" fmla="*/ 242 w 353"/>
                <a:gd name="T75" fmla="*/ 406 h 428"/>
                <a:gd name="T76" fmla="*/ 260 w 353"/>
                <a:gd name="T77" fmla="*/ 397 h 428"/>
                <a:gd name="T78" fmla="*/ 264 w 353"/>
                <a:gd name="T79" fmla="*/ 396 h 428"/>
                <a:gd name="T80" fmla="*/ 269 w 353"/>
                <a:gd name="T81" fmla="*/ 398 h 428"/>
                <a:gd name="T82" fmla="*/ 283 w 353"/>
                <a:gd name="T83" fmla="*/ 404 h 428"/>
                <a:gd name="T84" fmla="*/ 310 w 353"/>
                <a:gd name="T85" fmla="*/ 411 h 428"/>
                <a:gd name="T86" fmla="*/ 353 w 353"/>
                <a:gd name="T87" fmla="*/ 413 h 428"/>
                <a:gd name="T88" fmla="*/ 353 w 353"/>
                <a:gd name="T89" fmla="*/ 122 h 428"/>
                <a:gd name="T90" fmla="*/ 351 w 353"/>
                <a:gd name="T91" fmla="*/ 92 h 428"/>
                <a:gd name="T92" fmla="*/ 343 w 353"/>
                <a:gd name="T93" fmla="*/ 66 h 428"/>
                <a:gd name="T94" fmla="*/ 330 w 353"/>
                <a:gd name="T95" fmla="*/ 45 h 428"/>
                <a:gd name="T96" fmla="*/ 314 w 353"/>
                <a:gd name="T97" fmla="*/ 29 h 428"/>
                <a:gd name="T98" fmla="*/ 293 w 353"/>
                <a:gd name="T99" fmla="*/ 15 h 428"/>
                <a:gd name="T100" fmla="*/ 268 w 353"/>
                <a:gd name="T101" fmla="*/ 7 h 428"/>
                <a:gd name="T102" fmla="*/ 239 w 353"/>
                <a:gd name="T103" fmla="*/ 2 h 428"/>
                <a:gd name="T104" fmla="*/ 206 w 353"/>
                <a:gd name="T105" fmla="*/ 0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53" h="428">
                  <a:moveTo>
                    <a:pt x="206" y="0"/>
                  </a:moveTo>
                  <a:lnTo>
                    <a:pt x="206" y="0"/>
                  </a:lnTo>
                  <a:lnTo>
                    <a:pt x="175" y="1"/>
                  </a:lnTo>
                  <a:lnTo>
                    <a:pt x="148" y="4"/>
                  </a:lnTo>
                  <a:lnTo>
                    <a:pt x="121" y="7"/>
                  </a:lnTo>
                  <a:lnTo>
                    <a:pt x="98" y="12"/>
                  </a:lnTo>
                  <a:lnTo>
                    <a:pt x="77" y="17"/>
                  </a:lnTo>
                  <a:lnTo>
                    <a:pt x="59" y="23"/>
                  </a:lnTo>
                  <a:lnTo>
                    <a:pt x="44" y="28"/>
                  </a:lnTo>
                  <a:lnTo>
                    <a:pt x="33" y="33"/>
                  </a:lnTo>
                  <a:lnTo>
                    <a:pt x="53" y="102"/>
                  </a:lnTo>
                  <a:lnTo>
                    <a:pt x="53" y="102"/>
                  </a:lnTo>
                  <a:lnTo>
                    <a:pt x="64" y="98"/>
                  </a:lnTo>
                  <a:lnTo>
                    <a:pt x="92" y="91"/>
                  </a:lnTo>
                  <a:lnTo>
                    <a:pt x="111" y="86"/>
                  </a:lnTo>
                  <a:lnTo>
                    <a:pt x="132" y="82"/>
                  </a:lnTo>
                  <a:lnTo>
                    <a:pt x="155" y="80"/>
                  </a:lnTo>
                  <a:lnTo>
                    <a:pt x="178" y="79"/>
                  </a:lnTo>
                  <a:lnTo>
                    <a:pt x="178" y="79"/>
                  </a:lnTo>
                  <a:lnTo>
                    <a:pt x="198" y="80"/>
                  </a:lnTo>
                  <a:lnTo>
                    <a:pt x="214" y="82"/>
                  </a:lnTo>
                  <a:lnTo>
                    <a:pt x="221" y="84"/>
                  </a:lnTo>
                  <a:lnTo>
                    <a:pt x="227" y="86"/>
                  </a:lnTo>
                  <a:lnTo>
                    <a:pt x="233" y="90"/>
                  </a:lnTo>
                  <a:lnTo>
                    <a:pt x="240" y="94"/>
                  </a:lnTo>
                  <a:lnTo>
                    <a:pt x="244" y="98"/>
                  </a:lnTo>
                  <a:lnTo>
                    <a:pt x="248" y="102"/>
                  </a:lnTo>
                  <a:lnTo>
                    <a:pt x="252" y="108"/>
                  </a:lnTo>
                  <a:lnTo>
                    <a:pt x="255" y="114"/>
                  </a:lnTo>
                  <a:lnTo>
                    <a:pt x="257" y="120"/>
                  </a:lnTo>
                  <a:lnTo>
                    <a:pt x="258" y="129"/>
                  </a:lnTo>
                  <a:lnTo>
                    <a:pt x="259" y="137"/>
                  </a:lnTo>
                  <a:lnTo>
                    <a:pt x="260" y="146"/>
                  </a:lnTo>
                  <a:lnTo>
                    <a:pt x="260" y="176"/>
                  </a:lnTo>
                  <a:lnTo>
                    <a:pt x="178" y="176"/>
                  </a:lnTo>
                  <a:lnTo>
                    <a:pt x="178" y="176"/>
                  </a:lnTo>
                  <a:lnTo>
                    <a:pt x="154" y="177"/>
                  </a:lnTo>
                  <a:lnTo>
                    <a:pt x="131" y="179"/>
                  </a:lnTo>
                  <a:lnTo>
                    <a:pt x="111" y="182"/>
                  </a:lnTo>
                  <a:lnTo>
                    <a:pt x="92" y="187"/>
                  </a:lnTo>
                  <a:lnTo>
                    <a:pt x="76" y="192"/>
                  </a:lnTo>
                  <a:lnTo>
                    <a:pt x="62" y="200"/>
                  </a:lnTo>
                  <a:lnTo>
                    <a:pt x="50" y="207"/>
                  </a:lnTo>
                  <a:lnTo>
                    <a:pt x="38" y="216"/>
                  </a:lnTo>
                  <a:lnTo>
                    <a:pt x="28" y="225"/>
                  </a:lnTo>
                  <a:lnTo>
                    <a:pt x="21" y="236"/>
                  </a:lnTo>
                  <a:lnTo>
                    <a:pt x="14" y="246"/>
                  </a:lnTo>
                  <a:lnTo>
                    <a:pt x="9" y="257"/>
                  </a:lnTo>
                  <a:lnTo>
                    <a:pt x="6" y="270"/>
                  </a:lnTo>
                  <a:lnTo>
                    <a:pt x="3" y="282"/>
                  </a:lnTo>
                  <a:lnTo>
                    <a:pt x="0" y="294"/>
                  </a:lnTo>
                  <a:lnTo>
                    <a:pt x="0" y="307"/>
                  </a:lnTo>
                  <a:lnTo>
                    <a:pt x="0" y="307"/>
                  </a:lnTo>
                  <a:lnTo>
                    <a:pt x="2" y="323"/>
                  </a:lnTo>
                  <a:lnTo>
                    <a:pt x="4" y="338"/>
                  </a:lnTo>
                  <a:lnTo>
                    <a:pt x="8" y="352"/>
                  </a:lnTo>
                  <a:lnTo>
                    <a:pt x="13" y="364"/>
                  </a:lnTo>
                  <a:lnTo>
                    <a:pt x="19" y="376"/>
                  </a:lnTo>
                  <a:lnTo>
                    <a:pt x="27" y="386"/>
                  </a:lnTo>
                  <a:lnTo>
                    <a:pt x="35" y="394"/>
                  </a:lnTo>
                  <a:lnTo>
                    <a:pt x="44" y="401"/>
                  </a:lnTo>
                  <a:lnTo>
                    <a:pt x="55" y="408"/>
                  </a:lnTo>
                  <a:lnTo>
                    <a:pt x="66" y="414"/>
                  </a:lnTo>
                  <a:lnTo>
                    <a:pt x="77" y="418"/>
                  </a:lnTo>
                  <a:lnTo>
                    <a:pt x="88" y="422"/>
                  </a:lnTo>
                  <a:lnTo>
                    <a:pt x="101" y="424"/>
                  </a:lnTo>
                  <a:lnTo>
                    <a:pt x="113" y="426"/>
                  </a:lnTo>
                  <a:lnTo>
                    <a:pt x="125" y="427"/>
                  </a:lnTo>
                  <a:lnTo>
                    <a:pt x="137" y="428"/>
                  </a:lnTo>
                  <a:lnTo>
                    <a:pt x="137" y="428"/>
                  </a:lnTo>
                  <a:lnTo>
                    <a:pt x="152" y="427"/>
                  </a:lnTo>
                  <a:lnTo>
                    <a:pt x="165" y="426"/>
                  </a:lnTo>
                  <a:lnTo>
                    <a:pt x="188" y="423"/>
                  </a:lnTo>
                  <a:lnTo>
                    <a:pt x="210" y="418"/>
                  </a:lnTo>
                  <a:lnTo>
                    <a:pt x="227" y="412"/>
                  </a:lnTo>
                  <a:lnTo>
                    <a:pt x="242" y="406"/>
                  </a:lnTo>
                  <a:lnTo>
                    <a:pt x="253" y="401"/>
                  </a:lnTo>
                  <a:lnTo>
                    <a:pt x="260" y="397"/>
                  </a:lnTo>
                  <a:lnTo>
                    <a:pt x="264" y="396"/>
                  </a:lnTo>
                  <a:lnTo>
                    <a:pt x="264" y="396"/>
                  </a:lnTo>
                  <a:lnTo>
                    <a:pt x="266" y="397"/>
                  </a:lnTo>
                  <a:lnTo>
                    <a:pt x="269" y="398"/>
                  </a:lnTo>
                  <a:lnTo>
                    <a:pt x="275" y="401"/>
                  </a:lnTo>
                  <a:lnTo>
                    <a:pt x="283" y="404"/>
                  </a:lnTo>
                  <a:lnTo>
                    <a:pt x="296" y="407"/>
                  </a:lnTo>
                  <a:lnTo>
                    <a:pt x="310" y="411"/>
                  </a:lnTo>
                  <a:lnTo>
                    <a:pt x="329" y="412"/>
                  </a:lnTo>
                  <a:lnTo>
                    <a:pt x="353" y="413"/>
                  </a:lnTo>
                  <a:lnTo>
                    <a:pt x="353" y="122"/>
                  </a:lnTo>
                  <a:lnTo>
                    <a:pt x="353" y="122"/>
                  </a:lnTo>
                  <a:lnTo>
                    <a:pt x="353" y="106"/>
                  </a:lnTo>
                  <a:lnTo>
                    <a:pt x="351" y="92"/>
                  </a:lnTo>
                  <a:lnTo>
                    <a:pt x="348" y="78"/>
                  </a:lnTo>
                  <a:lnTo>
                    <a:pt x="343" y="66"/>
                  </a:lnTo>
                  <a:lnTo>
                    <a:pt x="338" y="56"/>
                  </a:lnTo>
                  <a:lnTo>
                    <a:pt x="330" y="45"/>
                  </a:lnTo>
                  <a:lnTo>
                    <a:pt x="323" y="36"/>
                  </a:lnTo>
                  <a:lnTo>
                    <a:pt x="314" y="29"/>
                  </a:lnTo>
                  <a:lnTo>
                    <a:pt x="304" y="22"/>
                  </a:lnTo>
                  <a:lnTo>
                    <a:pt x="293" y="15"/>
                  </a:lnTo>
                  <a:lnTo>
                    <a:pt x="281" y="11"/>
                  </a:lnTo>
                  <a:lnTo>
                    <a:pt x="268" y="7"/>
                  </a:lnTo>
                  <a:lnTo>
                    <a:pt x="254" y="4"/>
                  </a:lnTo>
                  <a:lnTo>
                    <a:pt x="239" y="2"/>
                  </a:lnTo>
                  <a:lnTo>
                    <a:pt x="222" y="1"/>
                  </a:lnTo>
                  <a:lnTo>
                    <a:pt x="20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37" name="Freeform 12"/>
            <p:cNvSpPr>
              <a:spLocks/>
            </p:cNvSpPr>
            <p:nvPr userDrawn="1"/>
          </p:nvSpPr>
          <p:spPr bwMode="auto">
            <a:xfrm>
              <a:off x="5263" y="3975"/>
              <a:ext cx="93" cy="106"/>
            </a:xfrm>
            <a:custGeom>
              <a:avLst/>
              <a:gdLst>
                <a:gd name="T0" fmla="*/ 281 w 374"/>
                <a:gd name="T1" fmla="*/ 313 h 424"/>
                <a:gd name="T2" fmla="*/ 246 w 374"/>
                <a:gd name="T3" fmla="*/ 327 h 424"/>
                <a:gd name="T4" fmla="*/ 217 w 374"/>
                <a:gd name="T5" fmla="*/ 336 h 424"/>
                <a:gd name="T6" fmla="*/ 184 w 374"/>
                <a:gd name="T7" fmla="*/ 341 h 424"/>
                <a:gd name="T8" fmla="*/ 167 w 374"/>
                <a:gd name="T9" fmla="*/ 342 h 424"/>
                <a:gd name="T10" fmla="*/ 145 w 374"/>
                <a:gd name="T11" fmla="*/ 341 h 424"/>
                <a:gd name="T12" fmla="*/ 129 w 374"/>
                <a:gd name="T13" fmla="*/ 337 h 424"/>
                <a:gd name="T14" fmla="*/ 116 w 374"/>
                <a:gd name="T15" fmla="*/ 329 h 424"/>
                <a:gd name="T16" fmla="*/ 106 w 374"/>
                <a:gd name="T17" fmla="*/ 319 h 424"/>
                <a:gd name="T18" fmla="*/ 99 w 374"/>
                <a:gd name="T19" fmla="*/ 307 h 424"/>
                <a:gd name="T20" fmla="*/ 95 w 374"/>
                <a:gd name="T21" fmla="*/ 290 h 424"/>
                <a:gd name="T22" fmla="*/ 93 w 374"/>
                <a:gd name="T23" fmla="*/ 248 h 424"/>
                <a:gd name="T24" fmla="*/ 79 w 374"/>
                <a:gd name="T25" fmla="*/ 0 h 424"/>
                <a:gd name="T26" fmla="*/ 59 w 374"/>
                <a:gd name="T27" fmla="*/ 0 h 424"/>
                <a:gd name="T28" fmla="*/ 13 w 374"/>
                <a:gd name="T29" fmla="*/ 4 h 424"/>
                <a:gd name="T30" fmla="*/ 0 w 374"/>
                <a:gd name="T31" fmla="*/ 259 h 424"/>
                <a:gd name="T32" fmla="*/ 0 w 374"/>
                <a:gd name="T33" fmla="*/ 280 h 424"/>
                <a:gd name="T34" fmla="*/ 3 w 374"/>
                <a:gd name="T35" fmla="*/ 316 h 424"/>
                <a:gd name="T36" fmla="*/ 9 w 374"/>
                <a:gd name="T37" fmla="*/ 347 h 424"/>
                <a:gd name="T38" fmla="*/ 21 w 374"/>
                <a:gd name="T39" fmla="*/ 373 h 424"/>
                <a:gd name="T40" fmla="*/ 36 w 374"/>
                <a:gd name="T41" fmla="*/ 393 h 424"/>
                <a:gd name="T42" fmla="*/ 58 w 374"/>
                <a:gd name="T43" fmla="*/ 408 h 424"/>
                <a:gd name="T44" fmla="*/ 86 w 374"/>
                <a:gd name="T45" fmla="*/ 418 h 424"/>
                <a:gd name="T46" fmla="*/ 121 w 374"/>
                <a:gd name="T47" fmla="*/ 423 h 424"/>
                <a:gd name="T48" fmla="*/ 141 w 374"/>
                <a:gd name="T49" fmla="*/ 424 h 424"/>
                <a:gd name="T50" fmla="*/ 172 w 374"/>
                <a:gd name="T51" fmla="*/ 422 h 424"/>
                <a:gd name="T52" fmla="*/ 199 w 374"/>
                <a:gd name="T53" fmla="*/ 418 h 424"/>
                <a:gd name="T54" fmla="*/ 243 w 374"/>
                <a:gd name="T55" fmla="*/ 407 h 424"/>
                <a:gd name="T56" fmla="*/ 271 w 374"/>
                <a:gd name="T57" fmla="*/ 395 h 424"/>
                <a:gd name="T58" fmla="*/ 283 w 374"/>
                <a:gd name="T59" fmla="*/ 390 h 424"/>
                <a:gd name="T60" fmla="*/ 296 w 374"/>
                <a:gd name="T61" fmla="*/ 396 h 424"/>
                <a:gd name="T62" fmla="*/ 319 w 374"/>
                <a:gd name="T63" fmla="*/ 402 h 424"/>
                <a:gd name="T64" fmla="*/ 353 w 374"/>
                <a:gd name="T65" fmla="*/ 408 h 424"/>
                <a:gd name="T66" fmla="*/ 374 w 374"/>
                <a:gd name="T67" fmla="*/ 6 h 424"/>
                <a:gd name="T68" fmla="*/ 342 w 374"/>
                <a:gd name="T69" fmla="*/ 2 h 424"/>
                <a:gd name="T70" fmla="*/ 299 w 374"/>
                <a:gd name="T71" fmla="*/ 0 h 424"/>
                <a:gd name="T72" fmla="*/ 281 w 374"/>
                <a:gd name="T73" fmla="*/ 313 h 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74" h="424">
                  <a:moveTo>
                    <a:pt x="281" y="313"/>
                  </a:moveTo>
                  <a:lnTo>
                    <a:pt x="281" y="313"/>
                  </a:lnTo>
                  <a:lnTo>
                    <a:pt x="260" y="322"/>
                  </a:lnTo>
                  <a:lnTo>
                    <a:pt x="246" y="327"/>
                  </a:lnTo>
                  <a:lnTo>
                    <a:pt x="232" y="331"/>
                  </a:lnTo>
                  <a:lnTo>
                    <a:pt x="217" y="336"/>
                  </a:lnTo>
                  <a:lnTo>
                    <a:pt x="200" y="339"/>
                  </a:lnTo>
                  <a:lnTo>
                    <a:pt x="184" y="341"/>
                  </a:lnTo>
                  <a:lnTo>
                    <a:pt x="167" y="342"/>
                  </a:lnTo>
                  <a:lnTo>
                    <a:pt x="167" y="342"/>
                  </a:lnTo>
                  <a:lnTo>
                    <a:pt x="155" y="342"/>
                  </a:lnTo>
                  <a:lnTo>
                    <a:pt x="145" y="341"/>
                  </a:lnTo>
                  <a:lnTo>
                    <a:pt x="136" y="339"/>
                  </a:lnTo>
                  <a:lnTo>
                    <a:pt x="129" y="337"/>
                  </a:lnTo>
                  <a:lnTo>
                    <a:pt x="122" y="333"/>
                  </a:lnTo>
                  <a:lnTo>
                    <a:pt x="116" y="329"/>
                  </a:lnTo>
                  <a:lnTo>
                    <a:pt x="110" y="324"/>
                  </a:lnTo>
                  <a:lnTo>
                    <a:pt x="106" y="319"/>
                  </a:lnTo>
                  <a:lnTo>
                    <a:pt x="102" y="313"/>
                  </a:lnTo>
                  <a:lnTo>
                    <a:pt x="99" y="307"/>
                  </a:lnTo>
                  <a:lnTo>
                    <a:pt x="97" y="298"/>
                  </a:lnTo>
                  <a:lnTo>
                    <a:pt x="95" y="290"/>
                  </a:lnTo>
                  <a:lnTo>
                    <a:pt x="93" y="271"/>
                  </a:lnTo>
                  <a:lnTo>
                    <a:pt x="93" y="248"/>
                  </a:lnTo>
                  <a:lnTo>
                    <a:pt x="93" y="0"/>
                  </a:lnTo>
                  <a:lnTo>
                    <a:pt x="79" y="0"/>
                  </a:lnTo>
                  <a:lnTo>
                    <a:pt x="79" y="0"/>
                  </a:lnTo>
                  <a:lnTo>
                    <a:pt x="59" y="0"/>
                  </a:lnTo>
                  <a:lnTo>
                    <a:pt x="36" y="2"/>
                  </a:lnTo>
                  <a:lnTo>
                    <a:pt x="13" y="4"/>
                  </a:lnTo>
                  <a:lnTo>
                    <a:pt x="0" y="6"/>
                  </a:lnTo>
                  <a:lnTo>
                    <a:pt x="0" y="259"/>
                  </a:lnTo>
                  <a:lnTo>
                    <a:pt x="0" y="259"/>
                  </a:lnTo>
                  <a:lnTo>
                    <a:pt x="0" y="280"/>
                  </a:lnTo>
                  <a:lnTo>
                    <a:pt x="1" y="298"/>
                  </a:lnTo>
                  <a:lnTo>
                    <a:pt x="3" y="316"/>
                  </a:lnTo>
                  <a:lnTo>
                    <a:pt x="5" y="332"/>
                  </a:lnTo>
                  <a:lnTo>
                    <a:pt x="9" y="347"/>
                  </a:lnTo>
                  <a:lnTo>
                    <a:pt x="14" y="360"/>
                  </a:lnTo>
                  <a:lnTo>
                    <a:pt x="21" y="373"/>
                  </a:lnTo>
                  <a:lnTo>
                    <a:pt x="28" y="383"/>
                  </a:lnTo>
                  <a:lnTo>
                    <a:pt x="36" y="393"/>
                  </a:lnTo>
                  <a:lnTo>
                    <a:pt x="46" y="401"/>
                  </a:lnTo>
                  <a:lnTo>
                    <a:pt x="58" y="408"/>
                  </a:lnTo>
                  <a:lnTo>
                    <a:pt x="71" y="414"/>
                  </a:lnTo>
                  <a:lnTo>
                    <a:pt x="86" y="418"/>
                  </a:lnTo>
                  <a:lnTo>
                    <a:pt x="102" y="421"/>
                  </a:lnTo>
                  <a:lnTo>
                    <a:pt x="121" y="423"/>
                  </a:lnTo>
                  <a:lnTo>
                    <a:pt x="141" y="424"/>
                  </a:lnTo>
                  <a:lnTo>
                    <a:pt x="141" y="424"/>
                  </a:lnTo>
                  <a:lnTo>
                    <a:pt x="157" y="423"/>
                  </a:lnTo>
                  <a:lnTo>
                    <a:pt x="172" y="422"/>
                  </a:lnTo>
                  <a:lnTo>
                    <a:pt x="186" y="421"/>
                  </a:lnTo>
                  <a:lnTo>
                    <a:pt x="199" y="418"/>
                  </a:lnTo>
                  <a:lnTo>
                    <a:pt x="223" y="413"/>
                  </a:lnTo>
                  <a:lnTo>
                    <a:pt x="243" y="407"/>
                  </a:lnTo>
                  <a:lnTo>
                    <a:pt x="260" y="400"/>
                  </a:lnTo>
                  <a:lnTo>
                    <a:pt x="271" y="395"/>
                  </a:lnTo>
                  <a:lnTo>
                    <a:pt x="283" y="390"/>
                  </a:lnTo>
                  <a:lnTo>
                    <a:pt x="283" y="390"/>
                  </a:lnTo>
                  <a:lnTo>
                    <a:pt x="289" y="393"/>
                  </a:lnTo>
                  <a:lnTo>
                    <a:pt x="296" y="396"/>
                  </a:lnTo>
                  <a:lnTo>
                    <a:pt x="307" y="399"/>
                  </a:lnTo>
                  <a:lnTo>
                    <a:pt x="319" y="402"/>
                  </a:lnTo>
                  <a:lnTo>
                    <a:pt x="334" y="405"/>
                  </a:lnTo>
                  <a:lnTo>
                    <a:pt x="353" y="408"/>
                  </a:lnTo>
                  <a:lnTo>
                    <a:pt x="374" y="409"/>
                  </a:lnTo>
                  <a:lnTo>
                    <a:pt x="374" y="6"/>
                  </a:lnTo>
                  <a:lnTo>
                    <a:pt x="374" y="6"/>
                  </a:lnTo>
                  <a:lnTo>
                    <a:pt x="342" y="2"/>
                  </a:lnTo>
                  <a:lnTo>
                    <a:pt x="320" y="1"/>
                  </a:lnTo>
                  <a:lnTo>
                    <a:pt x="299" y="0"/>
                  </a:lnTo>
                  <a:lnTo>
                    <a:pt x="281" y="0"/>
                  </a:lnTo>
                  <a:lnTo>
                    <a:pt x="281" y="31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38" name="Freeform 13"/>
            <p:cNvSpPr>
              <a:spLocks/>
            </p:cNvSpPr>
            <p:nvPr userDrawn="1"/>
          </p:nvSpPr>
          <p:spPr bwMode="auto">
            <a:xfrm>
              <a:off x="5383" y="3974"/>
              <a:ext cx="78" cy="107"/>
            </a:xfrm>
            <a:custGeom>
              <a:avLst/>
              <a:gdLst>
                <a:gd name="T0" fmla="*/ 11 w 311"/>
                <a:gd name="T1" fmla="*/ 415 h 428"/>
                <a:gd name="T2" fmla="*/ 83 w 311"/>
                <a:gd name="T3" fmla="*/ 425 h 428"/>
                <a:gd name="T4" fmla="*/ 138 w 311"/>
                <a:gd name="T5" fmla="*/ 428 h 428"/>
                <a:gd name="T6" fmla="*/ 183 w 311"/>
                <a:gd name="T7" fmla="*/ 425 h 428"/>
                <a:gd name="T8" fmla="*/ 227 w 311"/>
                <a:gd name="T9" fmla="*/ 414 h 428"/>
                <a:gd name="T10" fmla="*/ 265 w 311"/>
                <a:gd name="T11" fmla="*/ 394 h 428"/>
                <a:gd name="T12" fmla="*/ 295 w 311"/>
                <a:gd name="T13" fmla="*/ 363 h 428"/>
                <a:gd name="T14" fmla="*/ 310 w 311"/>
                <a:gd name="T15" fmla="*/ 318 h 428"/>
                <a:gd name="T16" fmla="*/ 310 w 311"/>
                <a:gd name="T17" fmla="*/ 288 h 428"/>
                <a:gd name="T18" fmla="*/ 302 w 311"/>
                <a:gd name="T19" fmla="*/ 256 h 428"/>
                <a:gd name="T20" fmla="*/ 283 w 311"/>
                <a:gd name="T21" fmla="*/ 231 h 428"/>
                <a:gd name="T22" fmla="*/ 257 w 311"/>
                <a:gd name="T23" fmla="*/ 211 h 428"/>
                <a:gd name="T24" fmla="*/ 209 w 311"/>
                <a:gd name="T25" fmla="*/ 187 h 428"/>
                <a:gd name="T26" fmla="*/ 149 w 311"/>
                <a:gd name="T27" fmla="*/ 164 h 428"/>
                <a:gd name="T28" fmla="*/ 113 w 311"/>
                <a:gd name="T29" fmla="*/ 144 h 428"/>
                <a:gd name="T30" fmla="*/ 103 w 311"/>
                <a:gd name="T31" fmla="*/ 132 h 428"/>
                <a:gd name="T32" fmla="*/ 100 w 311"/>
                <a:gd name="T33" fmla="*/ 116 h 428"/>
                <a:gd name="T34" fmla="*/ 102 w 311"/>
                <a:gd name="T35" fmla="*/ 104 h 428"/>
                <a:gd name="T36" fmla="*/ 116 w 311"/>
                <a:gd name="T37" fmla="*/ 86 h 428"/>
                <a:gd name="T38" fmla="*/ 132 w 311"/>
                <a:gd name="T39" fmla="*/ 78 h 428"/>
                <a:gd name="T40" fmla="*/ 156 w 311"/>
                <a:gd name="T41" fmla="*/ 74 h 428"/>
                <a:gd name="T42" fmla="*/ 185 w 311"/>
                <a:gd name="T43" fmla="*/ 75 h 428"/>
                <a:gd name="T44" fmla="*/ 238 w 311"/>
                <a:gd name="T45" fmla="*/ 85 h 428"/>
                <a:gd name="T46" fmla="*/ 295 w 311"/>
                <a:gd name="T47" fmla="*/ 30 h 428"/>
                <a:gd name="T48" fmla="*/ 263 w 311"/>
                <a:gd name="T49" fmla="*/ 16 h 428"/>
                <a:gd name="T50" fmla="*/ 207 w 311"/>
                <a:gd name="T51" fmla="*/ 4 h 428"/>
                <a:gd name="T52" fmla="*/ 158 w 311"/>
                <a:gd name="T53" fmla="*/ 0 h 428"/>
                <a:gd name="T54" fmla="*/ 115 w 311"/>
                <a:gd name="T55" fmla="*/ 4 h 428"/>
                <a:gd name="T56" fmla="*/ 76 w 311"/>
                <a:gd name="T57" fmla="*/ 17 h 428"/>
                <a:gd name="T58" fmla="*/ 42 w 311"/>
                <a:gd name="T59" fmla="*/ 39 h 428"/>
                <a:gd name="T60" fmla="*/ 19 w 311"/>
                <a:gd name="T61" fmla="*/ 69 h 428"/>
                <a:gd name="T62" fmla="*/ 7 w 311"/>
                <a:gd name="T63" fmla="*/ 107 h 428"/>
                <a:gd name="T64" fmla="*/ 7 w 311"/>
                <a:gd name="T65" fmla="*/ 137 h 428"/>
                <a:gd name="T66" fmla="*/ 19 w 311"/>
                <a:gd name="T67" fmla="*/ 175 h 428"/>
                <a:gd name="T68" fmla="*/ 42 w 311"/>
                <a:gd name="T69" fmla="*/ 203 h 428"/>
                <a:gd name="T70" fmla="*/ 73 w 311"/>
                <a:gd name="T71" fmla="*/ 223 h 428"/>
                <a:gd name="T72" fmla="*/ 119 w 311"/>
                <a:gd name="T73" fmla="*/ 243 h 428"/>
                <a:gd name="T74" fmla="*/ 171 w 311"/>
                <a:gd name="T75" fmla="*/ 261 h 428"/>
                <a:gd name="T76" fmla="*/ 205 w 311"/>
                <a:gd name="T77" fmla="*/ 280 h 428"/>
                <a:gd name="T78" fmla="*/ 216 w 311"/>
                <a:gd name="T79" fmla="*/ 296 h 428"/>
                <a:gd name="T80" fmla="*/ 217 w 311"/>
                <a:gd name="T81" fmla="*/ 306 h 428"/>
                <a:gd name="T82" fmla="*/ 212 w 311"/>
                <a:gd name="T83" fmla="*/ 328 h 428"/>
                <a:gd name="T84" fmla="*/ 202 w 311"/>
                <a:gd name="T85" fmla="*/ 340 h 428"/>
                <a:gd name="T86" fmla="*/ 184 w 311"/>
                <a:gd name="T87" fmla="*/ 348 h 428"/>
                <a:gd name="T88" fmla="*/ 158 w 311"/>
                <a:gd name="T89" fmla="*/ 353 h 428"/>
                <a:gd name="T90" fmla="*/ 113 w 311"/>
                <a:gd name="T91" fmla="*/ 354 h 428"/>
                <a:gd name="T92" fmla="*/ 28 w 311"/>
                <a:gd name="T93" fmla="*/ 344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11" h="428">
                  <a:moveTo>
                    <a:pt x="0" y="413"/>
                  </a:moveTo>
                  <a:lnTo>
                    <a:pt x="0" y="413"/>
                  </a:lnTo>
                  <a:lnTo>
                    <a:pt x="11" y="415"/>
                  </a:lnTo>
                  <a:lnTo>
                    <a:pt x="39" y="420"/>
                  </a:lnTo>
                  <a:lnTo>
                    <a:pt x="60" y="423"/>
                  </a:lnTo>
                  <a:lnTo>
                    <a:pt x="83" y="425"/>
                  </a:lnTo>
                  <a:lnTo>
                    <a:pt x="110" y="427"/>
                  </a:lnTo>
                  <a:lnTo>
                    <a:pt x="138" y="428"/>
                  </a:lnTo>
                  <a:lnTo>
                    <a:pt x="138" y="428"/>
                  </a:lnTo>
                  <a:lnTo>
                    <a:pt x="154" y="427"/>
                  </a:lnTo>
                  <a:lnTo>
                    <a:pt x="168" y="426"/>
                  </a:lnTo>
                  <a:lnTo>
                    <a:pt x="183" y="425"/>
                  </a:lnTo>
                  <a:lnTo>
                    <a:pt x="198" y="422"/>
                  </a:lnTo>
                  <a:lnTo>
                    <a:pt x="213" y="419"/>
                  </a:lnTo>
                  <a:lnTo>
                    <a:pt x="227" y="414"/>
                  </a:lnTo>
                  <a:lnTo>
                    <a:pt x="241" y="408"/>
                  </a:lnTo>
                  <a:lnTo>
                    <a:pt x="254" y="402"/>
                  </a:lnTo>
                  <a:lnTo>
                    <a:pt x="265" y="394"/>
                  </a:lnTo>
                  <a:lnTo>
                    <a:pt x="276" y="385"/>
                  </a:lnTo>
                  <a:lnTo>
                    <a:pt x="286" y="375"/>
                  </a:lnTo>
                  <a:lnTo>
                    <a:pt x="295" y="363"/>
                  </a:lnTo>
                  <a:lnTo>
                    <a:pt x="302" y="350"/>
                  </a:lnTo>
                  <a:lnTo>
                    <a:pt x="307" y="334"/>
                  </a:lnTo>
                  <a:lnTo>
                    <a:pt x="310" y="318"/>
                  </a:lnTo>
                  <a:lnTo>
                    <a:pt x="311" y="300"/>
                  </a:lnTo>
                  <a:lnTo>
                    <a:pt x="311" y="300"/>
                  </a:lnTo>
                  <a:lnTo>
                    <a:pt x="310" y="288"/>
                  </a:lnTo>
                  <a:lnTo>
                    <a:pt x="309" y="277"/>
                  </a:lnTo>
                  <a:lnTo>
                    <a:pt x="306" y="266"/>
                  </a:lnTo>
                  <a:lnTo>
                    <a:pt x="302" y="256"/>
                  </a:lnTo>
                  <a:lnTo>
                    <a:pt x="297" y="248"/>
                  </a:lnTo>
                  <a:lnTo>
                    <a:pt x="291" y="239"/>
                  </a:lnTo>
                  <a:lnTo>
                    <a:pt x="283" y="231"/>
                  </a:lnTo>
                  <a:lnTo>
                    <a:pt x="276" y="224"/>
                  </a:lnTo>
                  <a:lnTo>
                    <a:pt x="267" y="217"/>
                  </a:lnTo>
                  <a:lnTo>
                    <a:pt x="257" y="211"/>
                  </a:lnTo>
                  <a:lnTo>
                    <a:pt x="247" y="204"/>
                  </a:lnTo>
                  <a:lnTo>
                    <a:pt x="234" y="199"/>
                  </a:lnTo>
                  <a:lnTo>
                    <a:pt x="209" y="187"/>
                  </a:lnTo>
                  <a:lnTo>
                    <a:pt x="180" y="176"/>
                  </a:lnTo>
                  <a:lnTo>
                    <a:pt x="180" y="176"/>
                  </a:lnTo>
                  <a:lnTo>
                    <a:pt x="149" y="164"/>
                  </a:lnTo>
                  <a:lnTo>
                    <a:pt x="135" y="157"/>
                  </a:lnTo>
                  <a:lnTo>
                    <a:pt x="123" y="151"/>
                  </a:lnTo>
                  <a:lnTo>
                    <a:pt x="113" y="144"/>
                  </a:lnTo>
                  <a:lnTo>
                    <a:pt x="109" y="140"/>
                  </a:lnTo>
                  <a:lnTo>
                    <a:pt x="106" y="136"/>
                  </a:lnTo>
                  <a:lnTo>
                    <a:pt x="103" y="132"/>
                  </a:lnTo>
                  <a:lnTo>
                    <a:pt x="101" y="127"/>
                  </a:lnTo>
                  <a:lnTo>
                    <a:pt x="100" y="121"/>
                  </a:lnTo>
                  <a:lnTo>
                    <a:pt x="100" y="116"/>
                  </a:lnTo>
                  <a:lnTo>
                    <a:pt x="100" y="116"/>
                  </a:lnTo>
                  <a:lnTo>
                    <a:pt x="100" y="110"/>
                  </a:lnTo>
                  <a:lnTo>
                    <a:pt x="102" y="104"/>
                  </a:lnTo>
                  <a:lnTo>
                    <a:pt x="106" y="97"/>
                  </a:lnTo>
                  <a:lnTo>
                    <a:pt x="112" y="90"/>
                  </a:lnTo>
                  <a:lnTo>
                    <a:pt x="116" y="86"/>
                  </a:lnTo>
                  <a:lnTo>
                    <a:pt x="120" y="83"/>
                  </a:lnTo>
                  <a:lnTo>
                    <a:pt x="126" y="81"/>
                  </a:lnTo>
                  <a:lnTo>
                    <a:pt x="132" y="78"/>
                  </a:lnTo>
                  <a:lnTo>
                    <a:pt x="139" y="76"/>
                  </a:lnTo>
                  <a:lnTo>
                    <a:pt x="147" y="75"/>
                  </a:lnTo>
                  <a:lnTo>
                    <a:pt x="156" y="74"/>
                  </a:lnTo>
                  <a:lnTo>
                    <a:pt x="166" y="74"/>
                  </a:lnTo>
                  <a:lnTo>
                    <a:pt x="166" y="74"/>
                  </a:lnTo>
                  <a:lnTo>
                    <a:pt x="185" y="75"/>
                  </a:lnTo>
                  <a:lnTo>
                    <a:pt x="205" y="77"/>
                  </a:lnTo>
                  <a:lnTo>
                    <a:pt x="222" y="81"/>
                  </a:lnTo>
                  <a:lnTo>
                    <a:pt x="238" y="85"/>
                  </a:lnTo>
                  <a:lnTo>
                    <a:pt x="262" y="94"/>
                  </a:lnTo>
                  <a:lnTo>
                    <a:pt x="271" y="98"/>
                  </a:lnTo>
                  <a:lnTo>
                    <a:pt x="295" y="30"/>
                  </a:lnTo>
                  <a:lnTo>
                    <a:pt x="295" y="30"/>
                  </a:lnTo>
                  <a:lnTo>
                    <a:pt x="276" y="22"/>
                  </a:lnTo>
                  <a:lnTo>
                    <a:pt x="263" y="16"/>
                  </a:lnTo>
                  <a:lnTo>
                    <a:pt x="247" y="12"/>
                  </a:lnTo>
                  <a:lnTo>
                    <a:pt x="228" y="7"/>
                  </a:lnTo>
                  <a:lnTo>
                    <a:pt x="207" y="4"/>
                  </a:lnTo>
                  <a:lnTo>
                    <a:pt x="183" y="1"/>
                  </a:lnTo>
                  <a:lnTo>
                    <a:pt x="158" y="0"/>
                  </a:lnTo>
                  <a:lnTo>
                    <a:pt x="158" y="0"/>
                  </a:lnTo>
                  <a:lnTo>
                    <a:pt x="143" y="1"/>
                  </a:lnTo>
                  <a:lnTo>
                    <a:pt x="129" y="2"/>
                  </a:lnTo>
                  <a:lnTo>
                    <a:pt x="115" y="4"/>
                  </a:lnTo>
                  <a:lnTo>
                    <a:pt x="102" y="8"/>
                  </a:lnTo>
                  <a:lnTo>
                    <a:pt x="88" y="12"/>
                  </a:lnTo>
                  <a:lnTo>
                    <a:pt x="76" y="17"/>
                  </a:lnTo>
                  <a:lnTo>
                    <a:pt x="64" y="24"/>
                  </a:lnTo>
                  <a:lnTo>
                    <a:pt x="53" y="31"/>
                  </a:lnTo>
                  <a:lnTo>
                    <a:pt x="42" y="39"/>
                  </a:lnTo>
                  <a:lnTo>
                    <a:pt x="33" y="47"/>
                  </a:lnTo>
                  <a:lnTo>
                    <a:pt x="25" y="58"/>
                  </a:lnTo>
                  <a:lnTo>
                    <a:pt x="19" y="69"/>
                  </a:lnTo>
                  <a:lnTo>
                    <a:pt x="13" y="80"/>
                  </a:lnTo>
                  <a:lnTo>
                    <a:pt x="9" y="94"/>
                  </a:lnTo>
                  <a:lnTo>
                    <a:pt x="7" y="107"/>
                  </a:lnTo>
                  <a:lnTo>
                    <a:pt x="6" y="122"/>
                  </a:lnTo>
                  <a:lnTo>
                    <a:pt x="6" y="122"/>
                  </a:lnTo>
                  <a:lnTo>
                    <a:pt x="7" y="137"/>
                  </a:lnTo>
                  <a:lnTo>
                    <a:pt x="9" y="150"/>
                  </a:lnTo>
                  <a:lnTo>
                    <a:pt x="13" y="164"/>
                  </a:lnTo>
                  <a:lnTo>
                    <a:pt x="19" y="175"/>
                  </a:lnTo>
                  <a:lnTo>
                    <a:pt x="25" y="185"/>
                  </a:lnTo>
                  <a:lnTo>
                    <a:pt x="33" y="194"/>
                  </a:lnTo>
                  <a:lnTo>
                    <a:pt x="42" y="203"/>
                  </a:lnTo>
                  <a:lnTo>
                    <a:pt x="51" y="210"/>
                  </a:lnTo>
                  <a:lnTo>
                    <a:pt x="62" y="217"/>
                  </a:lnTo>
                  <a:lnTo>
                    <a:pt x="73" y="223"/>
                  </a:lnTo>
                  <a:lnTo>
                    <a:pt x="84" y="229"/>
                  </a:lnTo>
                  <a:lnTo>
                    <a:pt x="95" y="235"/>
                  </a:lnTo>
                  <a:lnTo>
                    <a:pt x="119" y="243"/>
                  </a:lnTo>
                  <a:lnTo>
                    <a:pt x="142" y="251"/>
                  </a:lnTo>
                  <a:lnTo>
                    <a:pt x="142" y="251"/>
                  </a:lnTo>
                  <a:lnTo>
                    <a:pt x="171" y="261"/>
                  </a:lnTo>
                  <a:lnTo>
                    <a:pt x="184" y="266"/>
                  </a:lnTo>
                  <a:lnTo>
                    <a:pt x="196" y="273"/>
                  </a:lnTo>
                  <a:lnTo>
                    <a:pt x="205" y="280"/>
                  </a:lnTo>
                  <a:lnTo>
                    <a:pt x="211" y="287"/>
                  </a:lnTo>
                  <a:lnTo>
                    <a:pt x="214" y="291"/>
                  </a:lnTo>
                  <a:lnTo>
                    <a:pt x="216" y="296"/>
                  </a:lnTo>
                  <a:lnTo>
                    <a:pt x="217" y="300"/>
                  </a:lnTo>
                  <a:lnTo>
                    <a:pt x="217" y="306"/>
                  </a:lnTo>
                  <a:lnTo>
                    <a:pt x="217" y="306"/>
                  </a:lnTo>
                  <a:lnTo>
                    <a:pt x="217" y="315"/>
                  </a:lnTo>
                  <a:lnTo>
                    <a:pt x="214" y="324"/>
                  </a:lnTo>
                  <a:lnTo>
                    <a:pt x="212" y="328"/>
                  </a:lnTo>
                  <a:lnTo>
                    <a:pt x="209" y="332"/>
                  </a:lnTo>
                  <a:lnTo>
                    <a:pt x="206" y="335"/>
                  </a:lnTo>
                  <a:lnTo>
                    <a:pt x="202" y="340"/>
                  </a:lnTo>
                  <a:lnTo>
                    <a:pt x="197" y="343"/>
                  </a:lnTo>
                  <a:lnTo>
                    <a:pt x="190" y="346"/>
                  </a:lnTo>
                  <a:lnTo>
                    <a:pt x="184" y="348"/>
                  </a:lnTo>
                  <a:lnTo>
                    <a:pt x="176" y="350"/>
                  </a:lnTo>
                  <a:lnTo>
                    <a:pt x="167" y="352"/>
                  </a:lnTo>
                  <a:lnTo>
                    <a:pt x="158" y="353"/>
                  </a:lnTo>
                  <a:lnTo>
                    <a:pt x="134" y="354"/>
                  </a:lnTo>
                  <a:lnTo>
                    <a:pt x="134" y="354"/>
                  </a:lnTo>
                  <a:lnTo>
                    <a:pt x="113" y="354"/>
                  </a:lnTo>
                  <a:lnTo>
                    <a:pt x="92" y="352"/>
                  </a:lnTo>
                  <a:lnTo>
                    <a:pt x="55" y="348"/>
                  </a:lnTo>
                  <a:lnTo>
                    <a:pt x="28" y="344"/>
                  </a:lnTo>
                  <a:lnTo>
                    <a:pt x="18" y="342"/>
                  </a:lnTo>
                  <a:lnTo>
                    <a:pt x="0" y="41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39" name="Freeform 14"/>
            <p:cNvSpPr>
              <a:spLocks/>
            </p:cNvSpPr>
            <p:nvPr userDrawn="1"/>
          </p:nvSpPr>
          <p:spPr bwMode="auto">
            <a:xfrm>
              <a:off x="5059" y="3992"/>
              <a:ext cx="48" cy="71"/>
            </a:xfrm>
            <a:custGeom>
              <a:avLst/>
              <a:gdLst>
                <a:gd name="T0" fmla="*/ 0 w 194"/>
                <a:gd name="T1" fmla="*/ 7 h 282"/>
                <a:gd name="T2" fmla="*/ 0 w 194"/>
                <a:gd name="T3" fmla="*/ 7 h 282"/>
                <a:gd name="T4" fmla="*/ 14 w 194"/>
                <a:gd name="T5" fmla="*/ 4 h 282"/>
                <a:gd name="T6" fmla="*/ 31 w 194"/>
                <a:gd name="T7" fmla="*/ 2 h 282"/>
                <a:gd name="T8" fmla="*/ 52 w 194"/>
                <a:gd name="T9" fmla="*/ 0 h 282"/>
                <a:gd name="T10" fmla="*/ 73 w 194"/>
                <a:gd name="T11" fmla="*/ 0 h 282"/>
                <a:gd name="T12" fmla="*/ 73 w 194"/>
                <a:gd name="T13" fmla="*/ 0 h 282"/>
                <a:gd name="T14" fmla="*/ 87 w 194"/>
                <a:gd name="T15" fmla="*/ 0 h 282"/>
                <a:gd name="T16" fmla="*/ 98 w 194"/>
                <a:gd name="T17" fmla="*/ 1 h 282"/>
                <a:gd name="T18" fmla="*/ 110 w 194"/>
                <a:gd name="T19" fmla="*/ 4 h 282"/>
                <a:gd name="T20" fmla="*/ 121 w 194"/>
                <a:gd name="T21" fmla="*/ 7 h 282"/>
                <a:gd name="T22" fmla="*/ 132 w 194"/>
                <a:gd name="T23" fmla="*/ 11 h 282"/>
                <a:gd name="T24" fmla="*/ 141 w 194"/>
                <a:gd name="T25" fmla="*/ 17 h 282"/>
                <a:gd name="T26" fmla="*/ 151 w 194"/>
                <a:gd name="T27" fmla="*/ 24 h 282"/>
                <a:gd name="T28" fmla="*/ 159 w 194"/>
                <a:gd name="T29" fmla="*/ 31 h 282"/>
                <a:gd name="T30" fmla="*/ 166 w 194"/>
                <a:gd name="T31" fmla="*/ 40 h 282"/>
                <a:gd name="T32" fmla="*/ 174 w 194"/>
                <a:gd name="T33" fmla="*/ 49 h 282"/>
                <a:gd name="T34" fmla="*/ 180 w 194"/>
                <a:gd name="T35" fmla="*/ 61 h 282"/>
                <a:gd name="T36" fmla="*/ 185 w 194"/>
                <a:gd name="T37" fmla="*/ 74 h 282"/>
                <a:gd name="T38" fmla="*/ 189 w 194"/>
                <a:gd name="T39" fmla="*/ 88 h 282"/>
                <a:gd name="T40" fmla="*/ 192 w 194"/>
                <a:gd name="T41" fmla="*/ 103 h 282"/>
                <a:gd name="T42" fmla="*/ 193 w 194"/>
                <a:gd name="T43" fmla="*/ 119 h 282"/>
                <a:gd name="T44" fmla="*/ 194 w 194"/>
                <a:gd name="T45" fmla="*/ 138 h 282"/>
                <a:gd name="T46" fmla="*/ 194 w 194"/>
                <a:gd name="T47" fmla="*/ 138 h 282"/>
                <a:gd name="T48" fmla="*/ 194 w 194"/>
                <a:gd name="T49" fmla="*/ 155 h 282"/>
                <a:gd name="T50" fmla="*/ 193 w 194"/>
                <a:gd name="T51" fmla="*/ 172 h 282"/>
                <a:gd name="T52" fmla="*/ 191 w 194"/>
                <a:gd name="T53" fmla="*/ 187 h 282"/>
                <a:gd name="T54" fmla="*/ 188 w 194"/>
                <a:gd name="T55" fmla="*/ 202 h 282"/>
                <a:gd name="T56" fmla="*/ 185 w 194"/>
                <a:gd name="T57" fmla="*/ 215 h 282"/>
                <a:gd name="T58" fmla="*/ 181 w 194"/>
                <a:gd name="T59" fmla="*/ 226 h 282"/>
                <a:gd name="T60" fmla="*/ 175 w 194"/>
                <a:gd name="T61" fmla="*/ 238 h 282"/>
                <a:gd name="T62" fmla="*/ 168 w 194"/>
                <a:gd name="T63" fmla="*/ 247 h 282"/>
                <a:gd name="T64" fmla="*/ 160 w 194"/>
                <a:gd name="T65" fmla="*/ 255 h 282"/>
                <a:gd name="T66" fmla="*/ 151 w 194"/>
                <a:gd name="T67" fmla="*/ 262 h 282"/>
                <a:gd name="T68" fmla="*/ 141 w 194"/>
                <a:gd name="T69" fmla="*/ 269 h 282"/>
                <a:gd name="T70" fmla="*/ 129 w 194"/>
                <a:gd name="T71" fmla="*/ 274 h 282"/>
                <a:gd name="T72" fmla="*/ 115 w 194"/>
                <a:gd name="T73" fmla="*/ 277 h 282"/>
                <a:gd name="T74" fmla="*/ 100 w 194"/>
                <a:gd name="T75" fmla="*/ 280 h 282"/>
                <a:gd name="T76" fmla="*/ 84 w 194"/>
                <a:gd name="T77" fmla="*/ 282 h 282"/>
                <a:gd name="T78" fmla="*/ 65 w 194"/>
                <a:gd name="T79" fmla="*/ 282 h 282"/>
                <a:gd name="T80" fmla="*/ 65 w 194"/>
                <a:gd name="T81" fmla="*/ 282 h 282"/>
                <a:gd name="T82" fmla="*/ 42 w 194"/>
                <a:gd name="T83" fmla="*/ 281 h 282"/>
                <a:gd name="T84" fmla="*/ 20 w 194"/>
                <a:gd name="T85" fmla="*/ 280 h 282"/>
                <a:gd name="T86" fmla="*/ 0 w 194"/>
                <a:gd name="T87" fmla="*/ 278 h 282"/>
                <a:gd name="T88" fmla="*/ 0 w 194"/>
                <a:gd name="T89" fmla="*/ 7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94" h="282">
                  <a:moveTo>
                    <a:pt x="0" y="7"/>
                  </a:moveTo>
                  <a:lnTo>
                    <a:pt x="0" y="7"/>
                  </a:lnTo>
                  <a:lnTo>
                    <a:pt x="14" y="4"/>
                  </a:lnTo>
                  <a:lnTo>
                    <a:pt x="31" y="2"/>
                  </a:lnTo>
                  <a:lnTo>
                    <a:pt x="52" y="0"/>
                  </a:lnTo>
                  <a:lnTo>
                    <a:pt x="73" y="0"/>
                  </a:lnTo>
                  <a:lnTo>
                    <a:pt x="73" y="0"/>
                  </a:lnTo>
                  <a:lnTo>
                    <a:pt x="87" y="0"/>
                  </a:lnTo>
                  <a:lnTo>
                    <a:pt x="98" y="1"/>
                  </a:lnTo>
                  <a:lnTo>
                    <a:pt x="110" y="4"/>
                  </a:lnTo>
                  <a:lnTo>
                    <a:pt x="121" y="7"/>
                  </a:lnTo>
                  <a:lnTo>
                    <a:pt x="132" y="11"/>
                  </a:lnTo>
                  <a:lnTo>
                    <a:pt x="141" y="17"/>
                  </a:lnTo>
                  <a:lnTo>
                    <a:pt x="151" y="24"/>
                  </a:lnTo>
                  <a:lnTo>
                    <a:pt x="159" y="31"/>
                  </a:lnTo>
                  <a:lnTo>
                    <a:pt x="166" y="40"/>
                  </a:lnTo>
                  <a:lnTo>
                    <a:pt x="174" y="49"/>
                  </a:lnTo>
                  <a:lnTo>
                    <a:pt x="180" y="61"/>
                  </a:lnTo>
                  <a:lnTo>
                    <a:pt x="185" y="74"/>
                  </a:lnTo>
                  <a:lnTo>
                    <a:pt x="189" y="88"/>
                  </a:lnTo>
                  <a:lnTo>
                    <a:pt x="192" y="103"/>
                  </a:lnTo>
                  <a:lnTo>
                    <a:pt x="193" y="119"/>
                  </a:lnTo>
                  <a:lnTo>
                    <a:pt x="194" y="138"/>
                  </a:lnTo>
                  <a:lnTo>
                    <a:pt x="194" y="138"/>
                  </a:lnTo>
                  <a:lnTo>
                    <a:pt x="194" y="155"/>
                  </a:lnTo>
                  <a:lnTo>
                    <a:pt x="193" y="172"/>
                  </a:lnTo>
                  <a:lnTo>
                    <a:pt x="191" y="187"/>
                  </a:lnTo>
                  <a:lnTo>
                    <a:pt x="188" y="202"/>
                  </a:lnTo>
                  <a:lnTo>
                    <a:pt x="185" y="215"/>
                  </a:lnTo>
                  <a:lnTo>
                    <a:pt x="181" y="226"/>
                  </a:lnTo>
                  <a:lnTo>
                    <a:pt x="175" y="238"/>
                  </a:lnTo>
                  <a:lnTo>
                    <a:pt x="168" y="247"/>
                  </a:lnTo>
                  <a:lnTo>
                    <a:pt x="160" y="255"/>
                  </a:lnTo>
                  <a:lnTo>
                    <a:pt x="151" y="262"/>
                  </a:lnTo>
                  <a:lnTo>
                    <a:pt x="141" y="269"/>
                  </a:lnTo>
                  <a:lnTo>
                    <a:pt x="129" y="274"/>
                  </a:lnTo>
                  <a:lnTo>
                    <a:pt x="115" y="277"/>
                  </a:lnTo>
                  <a:lnTo>
                    <a:pt x="100" y="280"/>
                  </a:lnTo>
                  <a:lnTo>
                    <a:pt x="84" y="282"/>
                  </a:lnTo>
                  <a:lnTo>
                    <a:pt x="65" y="282"/>
                  </a:lnTo>
                  <a:lnTo>
                    <a:pt x="65" y="282"/>
                  </a:lnTo>
                  <a:lnTo>
                    <a:pt x="42" y="281"/>
                  </a:lnTo>
                  <a:lnTo>
                    <a:pt x="20" y="280"/>
                  </a:lnTo>
                  <a:lnTo>
                    <a:pt x="0" y="278"/>
                  </a:lnTo>
                  <a:lnTo>
                    <a:pt x="0" y="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40" name="Freeform 15"/>
            <p:cNvSpPr>
              <a:spLocks/>
            </p:cNvSpPr>
            <p:nvPr userDrawn="1"/>
          </p:nvSpPr>
          <p:spPr bwMode="auto">
            <a:xfrm>
              <a:off x="5035" y="3974"/>
              <a:ext cx="97" cy="107"/>
            </a:xfrm>
            <a:custGeom>
              <a:avLst/>
              <a:gdLst>
                <a:gd name="T0" fmla="*/ 171 w 385"/>
                <a:gd name="T1" fmla="*/ 0 h 428"/>
                <a:gd name="T2" fmla="*/ 171 w 385"/>
                <a:gd name="T3" fmla="*/ 0 h 428"/>
                <a:gd name="T4" fmla="*/ 150 w 385"/>
                <a:gd name="T5" fmla="*/ 1 h 428"/>
                <a:gd name="T6" fmla="*/ 129 w 385"/>
                <a:gd name="T7" fmla="*/ 2 h 428"/>
                <a:gd name="T8" fmla="*/ 106 w 385"/>
                <a:gd name="T9" fmla="*/ 4 h 428"/>
                <a:gd name="T10" fmla="*/ 83 w 385"/>
                <a:gd name="T11" fmla="*/ 7 h 428"/>
                <a:gd name="T12" fmla="*/ 60 w 385"/>
                <a:gd name="T13" fmla="*/ 10 h 428"/>
                <a:gd name="T14" fmla="*/ 39 w 385"/>
                <a:gd name="T15" fmla="*/ 14 h 428"/>
                <a:gd name="T16" fmla="*/ 18 w 385"/>
                <a:gd name="T17" fmla="*/ 20 h 428"/>
                <a:gd name="T18" fmla="*/ 0 w 385"/>
                <a:gd name="T19" fmla="*/ 26 h 428"/>
                <a:gd name="T20" fmla="*/ 0 w 385"/>
                <a:gd name="T21" fmla="*/ 415 h 428"/>
                <a:gd name="T22" fmla="*/ 0 w 385"/>
                <a:gd name="T23" fmla="*/ 415 h 428"/>
                <a:gd name="T24" fmla="*/ 15 w 385"/>
                <a:gd name="T25" fmla="*/ 418 h 428"/>
                <a:gd name="T26" fmla="*/ 34 w 385"/>
                <a:gd name="T27" fmla="*/ 420 h 428"/>
                <a:gd name="T28" fmla="*/ 73 w 385"/>
                <a:gd name="T29" fmla="*/ 424 h 428"/>
                <a:gd name="T30" fmla="*/ 116 w 385"/>
                <a:gd name="T31" fmla="*/ 427 h 428"/>
                <a:gd name="T32" fmla="*/ 155 w 385"/>
                <a:gd name="T33" fmla="*/ 428 h 428"/>
                <a:gd name="T34" fmla="*/ 155 w 385"/>
                <a:gd name="T35" fmla="*/ 428 h 428"/>
                <a:gd name="T36" fmla="*/ 186 w 385"/>
                <a:gd name="T37" fmla="*/ 427 h 428"/>
                <a:gd name="T38" fmla="*/ 212 w 385"/>
                <a:gd name="T39" fmla="*/ 425 h 428"/>
                <a:gd name="T40" fmla="*/ 238 w 385"/>
                <a:gd name="T41" fmla="*/ 421 h 428"/>
                <a:gd name="T42" fmla="*/ 261 w 385"/>
                <a:gd name="T43" fmla="*/ 415 h 428"/>
                <a:gd name="T44" fmla="*/ 282 w 385"/>
                <a:gd name="T45" fmla="*/ 408 h 428"/>
                <a:gd name="T46" fmla="*/ 301 w 385"/>
                <a:gd name="T47" fmla="*/ 399 h 428"/>
                <a:gd name="T48" fmla="*/ 309 w 385"/>
                <a:gd name="T49" fmla="*/ 394 h 428"/>
                <a:gd name="T50" fmla="*/ 318 w 385"/>
                <a:gd name="T51" fmla="*/ 389 h 428"/>
                <a:gd name="T52" fmla="*/ 326 w 385"/>
                <a:gd name="T53" fmla="*/ 383 h 428"/>
                <a:gd name="T54" fmla="*/ 333 w 385"/>
                <a:gd name="T55" fmla="*/ 377 h 428"/>
                <a:gd name="T56" fmla="*/ 339 w 385"/>
                <a:gd name="T57" fmla="*/ 369 h 428"/>
                <a:gd name="T58" fmla="*/ 345 w 385"/>
                <a:gd name="T59" fmla="*/ 362 h 428"/>
                <a:gd name="T60" fmla="*/ 351 w 385"/>
                <a:gd name="T61" fmla="*/ 355 h 428"/>
                <a:gd name="T62" fmla="*/ 356 w 385"/>
                <a:gd name="T63" fmla="*/ 347 h 428"/>
                <a:gd name="T64" fmla="*/ 361 w 385"/>
                <a:gd name="T65" fmla="*/ 337 h 428"/>
                <a:gd name="T66" fmla="*/ 366 w 385"/>
                <a:gd name="T67" fmla="*/ 329 h 428"/>
                <a:gd name="T68" fmla="*/ 373 w 385"/>
                <a:gd name="T69" fmla="*/ 309 h 428"/>
                <a:gd name="T70" fmla="*/ 378 w 385"/>
                <a:gd name="T71" fmla="*/ 287 h 428"/>
                <a:gd name="T72" fmla="*/ 382 w 385"/>
                <a:gd name="T73" fmla="*/ 264 h 428"/>
                <a:gd name="T74" fmla="*/ 384 w 385"/>
                <a:gd name="T75" fmla="*/ 239 h 428"/>
                <a:gd name="T76" fmla="*/ 385 w 385"/>
                <a:gd name="T77" fmla="*/ 211 h 428"/>
                <a:gd name="T78" fmla="*/ 385 w 385"/>
                <a:gd name="T79" fmla="*/ 211 h 428"/>
                <a:gd name="T80" fmla="*/ 384 w 385"/>
                <a:gd name="T81" fmla="*/ 187 h 428"/>
                <a:gd name="T82" fmla="*/ 381 w 385"/>
                <a:gd name="T83" fmla="*/ 164 h 428"/>
                <a:gd name="T84" fmla="*/ 377 w 385"/>
                <a:gd name="T85" fmla="*/ 143 h 428"/>
                <a:gd name="T86" fmla="*/ 371 w 385"/>
                <a:gd name="T87" fmla="*/ 122 h 428"/>
                <a:gd name="T88" fmla="*/ 363 w 385"/>
                <a:gd name="T89" fmla="*/ 104 h 428"/>
                <a:gd name="T90" fmla="*/ 352 w 385"/>
                <a:gd name="T91" fmla="*/ 86 h 428"/>
                <a:gd name="T92" fmla="*/ 341 w 385"/>
                <a:gd name="T93" fmla="*/ 71 h 428"/>
                <a:gd name="T94" fmla="*/ 328 w 385"/>
                <a:gd name="T95" fmla="*/ 57 h 428"/>
                <a:gd name="T96" fmla="*/ 314 w 385"/>
                <a:gd name="T97" fmla="*/ 43 h 428"/>
                <a:gd name="T98" fmla="*/ 297 w 385"/>
                <a:gd name="T99" fmla="*/ 32 h 428"/>
                <a:gd name="T100" fmla="*/ 280 w 385"/>
                <a:gd name="T101" fmla="*/ 23 h 428"/>
                <a:gd name="T102" fmla="*/ 260 w 385"/>
                <a:gd name="T103" fmla="*/ 14 h 428"/>
                <a:gd name="T104" fmla="*/ 240 w 385"/>
                <a:gd name="T105" fmla="*/ 8 h 428"/>
                <a:gd name="T106" fmla="*/ 218 w 385"/>
                <a:gd name="T107" fmla="*/ 4 h 428"/>
                <a:gd name="T108" fmla="*/ 195 w 385"/>
                <a:gd name="T109" fmla="*/ 1 h 428"/>
                <a:gd name="T110" fmla="*/ 171 w 385"/>
                <a:gd name="T111" fmla="*/ 0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85" h="428">
                  <a:moveTo>
                    <a:pt x="171" y="0"/>
                  </a:moveTo>
                  <a:lnTo>
                    <a:pt x="171" y="0"/>
                  </a:lnTo>
                  <a:lnTo>
                    <a:pt x="150" y="1"/>
                  </a:lnTo>
                  <a:lnTo>
                    <a:pt x="129" y="2"/>
                  </a:lnTo>
                  <a:lnTo>
                    <a:pt x="106" y="4"/>
                  </a:lnTo>
                  <a:lnTo>
                    <a:pt x="83" y="7"/>
                  </a:lnTo>
                  <a:lnTo>
                    <a:pt x="60" y="10"/>
                  </a:lnTo>
                  <a:lnTo>
                    <a:pt x="39" y="14"/>
                  </a:lnTo>
                  <a:lnTo>
                    <a:pt x="18" y="20"/>
                  </a:lnTo>
                  <a:lnTo>
                    <a:pt x="0" y="26"/>
                  </a:lnTo>
                  <a:lnTo>
                    <a:pt x="0" y="415"/>
                  </a:lnTo>
                  <a:lnTo>
                    <a:pt x="0" y="415"/>
                  </a:lnTo>
                  <a:lnTo>
                    <a:pt x="15" y="418"/>
                  </a:lnTo>
                  <a:lnTo>
                    <a:pt x="34" y="420"/>
                  </a:lnTo>
                  <a:lnTo>
                    <a:pt x="73" y="424"/>
                  </a:lnTo>
                  <a:lnTo>
                    <a:pt x="116" y="427"/>
                  </a:lnTo>
                  <a:lnTo>
                    <a:pt x="155" y="428"/>
                  </a:lnTo>
                  <a:lnTo>
                    <a:pt x="155" y="428"/>
                  </a:lnTo>
                  <a:lnTo>
                    <a:pt x="186" y="427"/>
                  </a:lnTo>
                  <a:lnTo>
                    <a:pt x="212" y="425"/>
                  </a:lnTo>
                  <a:lnTo>
                    <a:pt x="238" y="421"/>
                  </a:lnTo>
                  <a:lnTo>
                    <a:pt x="261" y="415"/>
                  </a:lnTo>
                  <a:lnTo>
                    <a:pt x="282" y="408"/>
                  </a:lnTo>
                  <a:lnTo>
                    <a:pt x="301" y="399"/>
                  </a:lnTo>
                  <a:lnTo>
                    <a:pt x="309" y="394"/>
                  </a:lnTo>
                  <a:lnTo>
                    <a:pt x="318" y="389"/>
                  </a:lnTo>
                  <a:lnTo>
                    <a:pt x="326" y="383"/>
                  </a:lnTo>
                  <a:lnTo>
                    <a:pt x="333" y="377"/>
                  </a:lnTo>
                  <a:lnTo>
                    <a:pt x="339" y="369"/>
                  </a:lnTo>
                  <a:lnTo>
                    <a:pt x="345" y="362"/>
                  </a:lnTo>
                  <a:lnTo>
                    <a:pt x="351" y="355"/>
                  </a:lnTo>
                  <a:lnTo>
                    <a:pt x="356" y="347"/>
                  </a:lnTo>
                  <a:lnTo>
                    <a:pt x="361" y="337"/>
                  </a:lnTo>
                  <a:lnTo>
                    <a:pt x="366" y="329"/>
                  </a:lnTo>
                  <a:lnTo>
                    <a:pt x="373" y="309"/>
                  </a:lnTo>
                  <a:lnTo>
                    <a:pt x="378" y="287"/>
                  </a:lnTo>
                  <a:lnTo>
                    <a:pt x="382" y="264"/>
                  </a:lnTo>
                  <a:lnTo>
                    <a:pt x="384" y="239"/>
                  </a:lnTo>
                  <a:lnTo>
                    <a:pt x="385" y="211"/>
                  </a:lnTo>
                  <a:lnTo>
                    <a:pt x="385" y="211"/>
                  </a:lnTo>
                  <a:lnTo>
                    <a:pt x="384" y="187"/>
                  </a:lnTo>
                  <a:lnTo>
                    <a:pt x="381" y="164"/>
                  </a:lnTo>
                  <a:lnTo>
                    <a:pt x="377" y="143"/>
                  </a:lnTo>
                  <a:lnTo>
                    <a:pt x="371" y="122"/>
                  </a:lnTo>
                  <a:lnTo>
                    <a:pt x="363" y="104"/>
                  </a:lnTo>
                  <a:lnTo>
                    <a:pt x="352" y="86"/>
                  </a:lnTo>
                  <a:lnTo>
                    <a:pt x="341" y="71"/>
                  </a:lnTo>
                  <a:lnTo>
                    <a:pt x="328" y="57"/>
                  </a:lnTo>
                  <a:lnTo>
                    <a:pt x="314" y="43"/>
                  </a:lnTo>
                  <a:lnTo>
                    <a:pt x="297" y="32"/>
                  </a:lnTo>
                  <a:lnTo>
                    <a:pt x="280" y="23"/>
                  </a:lnTo>
                  <a:lnTo>
                    <a:pt x="260" y="14"/>
                  </a:lnTo>
                  <a:lnTo>
                    <a:pt x="240" y="8"/>
                  </a:lnTo>
                  <a:lnTo>
                    <a:pt x="218" y="4"/>
                  </a:lnTo>
                  <a:lnTo>
                    <a:pt x="195" y="1"/>
                  </a:lnTo>
                  <a:lnTo>
                    <a:pt x="17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</p:grpSp>
      <p:sp>
        <p:nvSpPr>
          <p:cNvPr id="41" name="Rectangle 10"/>
          <p:cNvSpPr txBox="1">
            <a:spLocks noChangeArrowheads="1"/>
          </p:cNvSpPr>
          <p:nvPr userDrawn="1"/>
        </p:nvSpPr>
        <p:spPr>
          <a:xfrm>
            <a:off x="407669" y="6069051"/>
            <a:ext cx="2232402" cy="273007"/>
          </a:xfrm>
          <a:prstGeom prst="rect">
            <a:avLst/>
          </a:prstGeom>
          <a:ln/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l" defTabSz="914400" rtl="0" eaLnBrk="1" latinLnBrk="0" hangingPunct="1">
              <a:defRPr sz="900" kern="1200">
                <a:solidFill>
                  <a:schemeClr val="accent6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en-GB" dirty="0" smtClean="0">
                <a:solidFill>
                  <a:srgbClr val="D7D2CB">
                    <a:lumMod val="50000"/>
                  </a:srgbClr>
                </a:solidFill>
              </a:rPr>
              <a:t>Page  </a:t>
            </a:r>
            <a:fld id="{4A1B87DD-86B5-48CA-9454-66C05345144F}" type="slidenum">
              <a:rPr lang="en-US" smtClean="0">
                <a:solidFill>
                  <a:srgbClr val="D7D2CB">
                    <a:lumMod val="50000"/>
                  </a:srgbClr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D7D2CB">
                  <a:lumMod val="50000"/>
                </a:srgbClr>
              </a:solidFill>
            </a:endParaRPr>
          </a:p>
        </p:txBody>
      </p:sp>
      <p:grpSp>
        <p:nvGrpSpPr>
          <p:cNvPr id="49" name="Group 48"/>
          <p:cNvGrpSpPr/>
          <p:nvPr userDrawn="1"/>
        </p:nvGrpSpPr>
        <p:grpSpPr>
          <a:xfrm>
            <a:off x="10591921" y="34260"/>
            <a:ext cx="1079675" cy="625849"/>
            <a:chOff x="8405820" y="36245"/>
            <a:chExt cx="856836" cy="662339"/>
          </a:xfrm>
        </p:grpSpPr>
        <p:grpSp>
          <p:nvGrpSpPr>
            <p:cNvPr id="50" name="Group 49"/>
            <p:cNvGrpSpPr/>
            <p:nvPr userDrawn="1"/>
          </p:nvGrpSpPr>
          <p:grpSpPr>
            <a:xfrm>
              <a:off x="8545513" y="36245"/>
              <a:ext cx="489905" cy="495602"/>
              <a:chOff x="7818438" y="101600"/>
              <a:chExt cx="546100" cy="552450"/>
            </a:xfrm>
          </p:grpSpPr>
          <p:sp>
            <p:nvSpPr>
              <p:cNvPr id="53" name="Freeform 5"/>
              <p:cNvSpPr>
                <a:spLocks noEditPoints="1"/>
              </p:cNvSpPr>
              <p:nvPr userDrawn="1"/>
            </p:nvSpPr>
            <p:spPr bwMode="auto">
              <a:xfrm>
                <a:off x="7818438" y="200025"/>
                <a:ext cx="546100" cy="454025"/>
              </a:xfrm>
              <a:custGeom>
                <a:avLst/>
                <a:gdLst>
                  <a:gd name="T0" fmla="*/ 56 w 344"/>
                  <a:gd name="T1" fmla="*/ 0 h 286"/>
                  <a:gd name="T2" fmla="*/ 44 w 344"/>
                  <a:gd name="T3" fmla="*/ 2 h 286"/>
                  <a:gd name="T4" fmla="*/ 24 w 344"/>
                  <a:gd name="T5" fmla="*/ 10 h 286"/>
                  <a:gd name="T6" fmla="*/ 10 w 344"/>
                  <a:gd name="T7" fmla="*/ 26 h 286"/>
                  <a:gd name="T8" fmla="*/ 2 w 344"/>
                  <a:gd name="T9" fmla="*/ 46 h 286"/>
                  <a:gd name="T10" fmla="*/ 0 w 344"/>
                  <a:gd name="T11" fmla="*/ 230 h 286"/>
                  <a:gd name="T12" fmla="*/ 2 w 344"/>
                  <a:gd name="T13" fmla="*/ 242 h 286"/>
                  <a:gd name="T14" fmla="*/ 10 w 344"/>
                  <a:gd name="T15" fmla="*/ 262 h 286"/>
                  <a:gd name="T16" fmla="*/ 24 w 344"/>
                  <a:gd name="T17" fmla="*/ 278 h 286"/>
                  <a:gd name="T18" fmla="*/ 44 w 344"/>
                  <a:gd name="T19" fmla="*/ 286 h 286"/>
                  <a:gd name="T20" fmla="*/ 288 w 344"/>
                  <a:gd name="T21" fmla="*/ 286 h 286"/>
                  <a:gd name="T22" fmla="*/ 300 w 344"/>
                  <a:gd name="T23" fmla="*/ 286 h 286"/>
                  <a:gd name="T24" fmla="*/ 320 w 344"/>
                  <a:gd name="T25" fmla="*/ 278 h 286"/>
                  <a:gd name="T26" fmla="*/ 334 w 344"/>
                  <a:gd name="T27" fmla="*/ 262 h 286"/>
                  <a:gd name="T28" fmla="*/ 344 w 344"/>
                  <a:gd name="T29" fmla="*/ 242 h 286"/>
                  <a:gd name="T30" fmla="*/ 344 w 344"/>
                  <a:gd name="T31" fmla="*/ 58 h 286"/>
                  <a:gd name="T32" fmla="*/ 344 w 344"/>
                  <a:gd name="T33" fmla="*/ 46 h 286"/>
                  <a:gd name="T34" fmla="*/ 334 w 344"/>
                  <a:gd name="T35" fmla="*/ 26 h 286"/>
                  <a:gd name="T36" fmla="*/ 320 w 344"/>
                  <a:gd name="T37" fmla="*/ 10 h 286"/>
                  <a:gd name="T38" fmla="*/ 300 w 344"/>
                  <a:gd name="T39" fmla="*/ 2 h 286"/>
                  <a:gd name="T40" fmla="*/ 288 w 344"/>
                  <a:gd name="T41" fmla="*/ 0 h 286"/>
                  <a:gd name="T42" fmla="*/ 148 w 344"/>
                  <a:gd name="T43" fmla="*/ 142 h 286"/>
                  <a:gd name="T44" fmla="*/ 144 w 344"/>
                  <a:gd name="T45" fmla="*/ 136 h 286"/>
                  <a:gd name="T46" fmla="*/ 136 w 344"/>
                  <a:gd name="T47" fmla="*/ 122 h 286"/>
                  <a:gd name="T48" fmla="*/ 134 w 344"/>
                  <a:gd name="T49" fmla="*/ 112 h 286"/>
                  <a:gd name="T50" fmla="*/ 138 w 344"/>
                  <a:gd name="T51" fmla="*/ 98 h 286"/>
                  <a:gd name="T52" fmla="*/ 146 w 344"/>
                  <a:gd name="T53" fmla="*/ 88 h 286"/>
                  <a:gd name="T54" fmla="*/ 158 w 344"/>
                  <a:gd name="T55" fmla="*/ 80 h 286"/>
                  <a:gd name="T56" fmla="*/ 172 w 344"/>
                  <a:gd name="T57" fmla="*/ 76 h 286"/>
                  <a:gd name="T58" fmla="*/ 178 w 344"/>
                  <a:gd name="T59" fmla="*/ 78 h 286"/>
                  <a:gd name="T60" fmla="*/ 192 w 344"/>
                  <a:gd name="T61" fmla="*/ 82 h 286"/>
                  <a:gd name="T62" fmla="*/ 202 w 344"/>
                  <a:gd name="T63" fmla="*/ 92 h 286"/>
                  <a:gd name="T64" fmla="*/ 208 w 344"/>
                  <a:gd name="T65" fmla="*/ 106 h 286"/>
                  <a:gd name="T66" fmla="*/ 208 w 344"/>
                  <a:gd name="T67" fmla="*/ 112 h 286"/>
                  <a:gd name="T68" fmla="*/ 204 w 344"/>
                  <a:gd name="T69" fmla="*/ 128 h 286"/>
                  <a:gd name="T70" fmla="*/ 196 w 344"/>
                  <a:gd name="T71" fmla="*/ 140 h 286"/>
                  <a:gd name="T72" fmla="*/ 126 w 344"/>
                  <a:gd name="T73" fmla="*/ 228 h 2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44" h="286">
                    <a:moveTo>
                      <a:pt x="288" y="0"/>
                    </a:moveTo>
                    <a:lnTo>
                      <a:pt x="56" y="0"/>
                    </a:lnTo>
                    <a:lnTo>
                      <a:pt x="56" y="0"/>
                    </a:lnTo>
                    <a:lnTo>
                      <a:pt x="44" y="2"/>
                    </a:lnTo>
                    <a:lnTo>
                      <a:pt x="34" y="6"/>
                    </a:lnTo>
                    <a:lnTo>
                      <a:pt x="24" y="10"/>
                    </a:lnTo>
                    <a:lnTo>
                      <a:pt x="16" y="18"/>
                    </a:lnTo>
                    <a:lnTo>
                      <a:pt x="10" y="26"/>
                    </a:lnTo>
                    <a:lnTo>
                      <a:pt x="4" y="36"/>
                    </a:lnTo>
                    <a:lnTo>
                      <a:pt x="2" y="46"/>
                    </a:lnTo>
                    <a:lnTo>
                      <a:pt x="0" y="58"/>
                    </a:lnTo>
                    <a:lnTo>
                      <a:pt x="0" y="230"/>
                    </a:lnTo>
                    <a:lnTo>
                      <a:pt x="0" y="230"/>
                    </a:lnTo>
                    <a:lnTo>
                      <a:pt x="2" y="242"/>
                    </a:lnTo>
                    <a:lnTo>
                      <a:pt x="4" y="252"/>
                    </a:lnTo>
                    <a:lnTo>
                      <a:pt x="10" y="262"/>
                    </a:lnTo>
                    <a:lnTo>
                      <a:pt x="16" y="270"/>
                    </a:lnTo>
                    <a:lnTo>
                      <a:pt x="24" y="278"/>
                    </a:lnTo>
                    <a:lnTo>
                      <a:pt x="34" y="282"/>
                    </a:lnTo>
                    <a:lnTo>
                      <a:pt x="44" y="286"/>
                    </a:lnTo>
                    <a:lnTo>
                      <a:pt x="56" y="286"/>
                    </a:lnTo>
                    <a:lnTo>
                      <a:pt x="288" y="286"/>
                    </a:lnTo>
                    <a:lnTo>
                      <a:pt x="288" y="286"/>
                    </a:lnTo>
                    <a:lnTo>
                      <a:pt x="300" y="286"/>
                    </a:lnTo>
                    <a:lnTo>
                      <a:pt x="310" y="282"/>
                    </a:lnTo>
                    <a:lnTo>
                      <a:pt x="320" y="278"/>
                    </a:lnTo>
                    <a:lnTo>
                      <a:pt x="328" y="270"/>
                    </a:lnTo>
                    <a:lnTo>
                      <a:pt x="334" y="262"/>
                    </a:lnTo>
                    <a:lnTo>
                      <a:pt x="340" y="252"/>
                    </a:lnTo>
                    <a:lnTo>
                      <a:pt x="344" y="242"/>
                    </a:lnTo>
                    <a:lnTo>
                      <a:pt x="344" y="230"/>
                    </a:lnTo>
                    <a:lnTo>
                      <a:pt x="344" y="58"/>
                    </a:lnTo>
                    <a:lnTo>
                      <a:pt x="344" y="58"/>
                    </a:lnTo>
                    <a:lnTo>
                      <a:pt x="344" y="46"/>
                    </a:lnTo>
                    <a:lnTo>
                      <a:pt x="340" y="36"/>
                    </a:lnTo>
                    <a:lnTo>
                      <a:pt x="334" y="26"/>
                    </a:lnTo>
                    <a:lnTo>
                      <a:pt x="328" y="18"/>
                    </a:lnTo>
                    <a:lnTo>
                      <a:pt x="320" y="10"/>
                    </a:lnTo>
                    <a:lnTo>
                      <a:pt x="310" y="6"/>
                    </a:lnTo>
                    <a:lnTo>
                      <a:pt x="300" y="2"/>
                    </a:lnTo>
                    <a:lnTo>
                      <a:pt x="288" y="0"/>
                    </a:lnTo>
                    <a:lnTo>
                      <a:pt x="288" y="0"/>
                    </a:lnTo>
                    <a:close/>
                    <a:moveTo>
                      <a:pt x="126" y="228"/>
                    </a:moveTo>
                    <a:lnTo>
                      <a:pt x="148" y="142"/>
                    </a:lnTo>
                    <a:lnTo>
                      <a:pt x="148" y="142"/>
                    </a:lnTo>
                    <a:lnTo>
                      <a:pt x="144" y="136"/>
                    </a:lnTo>
                    <a:lnTo>
                      <a:pt x="138" y="130"/>
                    </a:lnTo>
                    <a:lnTo>
                      <a:pt x="136" y="122"/>
                    </a:lnTo>
                    <a:lnTo>
                      <a:pt x="134" y="112"/>
                    </a:lnTo>
                    <a:lnTo>
                      <a:pt x="134" y="112"/>
                    </a:lnTo>
                    <a:lnTo>
                      <a:pt x="136" y="106"/>
                    </a:lnTo>
                    <a:lnTo>
                      <a:pt x="138" y="98"/>
                    </a:lnTo>
                    <a:lnTo>
                      <a:pt x="142" y="92"/>
                    </a:lnTo>
                    <a:lnTo>
                      <a:pt x="146" y="88"/>
                    </a:lnTo>
                    <a:lnTo>
                      <a:pt x="152" y="82"/>
                    </a:lnTo>
                    <a:lnTo>
                      <a:pt x="158" y="80"/>
                    </a:lnTo>
                    <a:lnTo>
                      <a:pt x="164" y="78"/>
                    </a:lnTo>
                    <a:lnTo>
                      <a:pt x="172" y="76"/>
                    </a:lnTo>
                    <a:lnTo>
                      <a:pt x="172" y="76"/>
                    </a:lnTo>
                    <a:lnTo>
                      <a:pt x="178" y="78"/>
                    </a:lnTo>
                    <a:lnTo>
                      <a:pt x="186" y="80"/>
                    </a:lnTo>
                    <a:lnTo>
                      <a:pt x="192" y="82"/>
                    </a:lnTo>
                    <a:lnTo>
                      <a:pt x="198" y="88"/>
                    </a:lnTo>
                    <a:lnTo>
                      <a:pt x="202" y="92"/>
                    </a:lnTo>
                    <a:lnTo>
                      <a:pt x="204" y="98"/>
                    </a:lnTo>
                    <a:lnTo>
                      <a:pt x="208" y="106"/>
                    </a:lnTo>
                    <a:lnTo>
                      <a:pt x="208" y="112"/>
                    </a:lnTo>
                    <a:lnTo>
                      <a:pt x="208" y="112"/>
                    </a:lnTo>
                    <a:lnTo>
                      <a:pt x="206" y="120"/>
                    </a:lnTo>
                    <a:lnTo>
                      <a:pt x="204" y="128"/>
                    </a:lnTo>
                    <a:lnTo>
                      <a:pt x="200" y="134"/>
                    </a:lnTo>
                    <a:lnTo>
                      <a:pt x="196" y="140"/>
                    </a:lnTo>
                    <a:lnTo>
                      <a:pt x="220" y="228"/>
                    </a:lnTo>
                    <a:lnTo>
                      <a:pt x="126" y="228"/>
                    </a:lnTo>
                    <a:close/>
                  </a:path>
                </a:pathLst>
              </a:custGeom>
              <a:solidFill>
                <a:srgbClr val="E31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005EB8"/>
                  </a:solidFill>
                </a:endParaRPr>
              </a:p>
            </p:txBody>
          </p:sp>
          <p:sp>
            <p:nvSpPr>
              <p:cNvPr id="54" name="Freeform 6"/>
              <p:cNvSpPr>
                <a:spLocks/>
              </p:cNvSpPr>
              <p:nvPr userDrawn="1"/>
            </p:nvSpPr>
            <p:spPr bwMode="auto">
              <a:xfrm>
                <a:off x="7961313" y="101600"/>
                <a:ext cx="260350" cy="88900"/>
              </a:xfrm>
              <a:custGeom>
                <a:avLst/>
                <a:gdLst>
                  <a:gd name="T0" fmla="*/ 20 w 164"/>
                  <a:gd name="T1" fmla="*/ 56 h 56"/>
                  <a:gd name="T2" fmla="*/ 20 w 164"/>
                  <a:gd name="T3" fmla="*/ 56 h 56"/>
                  <a:gd name="T4" fmla="*/ 22 w 164"/>
                  <a:gd name="T5" fmla="*/ 46 h 56"/>
                  <a:gd name="T6" fmla="*/ 26 w 164"/>
                  <a:gd name="T7" fmla="*/ 36 h 56"/>
                  <a:gd name="T8" fmla="*/ 30 w 164"/>
                  <a:gd name="T9" fmla="*/ 30 h 56"/>
                  <a:gd name="T10" fmla="*/ 36 w 164"/>
                  <a:gd name="T11" fmla="*/ 26 h 56"/>
                  <a:gd name="T12" fmla="*/ 42 w 164"/>
                  <a:gd name="T13" fmla="*/ 22 h 56"/>
                  <a:gd name="T14" fmla="*/ 54 w 164"/>
                  <a:gd name="T15" fmla="*/ 20 h 56"/>
                  <a:gd name="T16" fmla="*/ 82 w 164"/>
                  <a:gd name="T17" fmla="*/ 20 h 56"/>
                  <a:gd name="T18" fmla="*/ 82 w 164"/>
                  <a:gd name="T19" fmla="*/ 20 h 56"/>
                  <a:gd name="T20" fmla="*/ 112 w 164"/>
                  <a:gd name="T21" fmla="*/ 20 h 56"/>
                  <a:gd name="T22" fmla="*/ 122 w 164"/>
                  <a:gd name="T23" fmla="*/ 22 h 56"/>
                  <a:gd name="T24" fmla="*/ 130 w 164"/>
                  <a:gd name="T25" fmla="*/ 26 h 56"/>
                  <a:gd name="T26" fmla="*/ 136 w 164"/>
                  <a:gd name="T27" fmla="*/ 30 h 56"/>
                  <a:gd name="T28" fmla="*/ 140 w 164"/>
                  <a:gd name="T29" fmla="*/ 36 h 56"/>
                  <a:gd name="T30" fmla="*/ 142 w 164"/>
                  <a:gd name="T31" fmla="*/ 46 h 56"/>
                  <a:gd name="T32" fmla="*/ 144 w 164"/>
                  <a:gd name="T33" fmla="*/ 56 h 56"/>
                  <a:gd name="T34" fmla="*/ 164 w 164"/>
                  <a:gd name="T35" fmla="*/ 56 h 56"/>
                  <a:gd name="T36" fmla="*/ 164 w 164"/>
                  <a:gd name="T37" fmla="*/ 56 h 56"/>
                  <a:gd name="T38" fmla="*/ 162 w 164"/>
                  <a:gd name="T39" fmla="*/ 38 h 56"/>
                  <a:gd name="T40" fmla="*/ 156 w 164"/>
                  <a:gd name="T41" fmla="*/ 24 h 56"/>
                  <a:gd name="T42" fmla="*/ 148 w 164"/>
                  <a:gd name="T43" fmla="*/ 14 h 56"/>
                  <a:gd name="T44" fmla="*/ 138 w 164"/>
                  <a:gd name="T45" fmla="*/ 6 h 56"/>
                  <a:gd name="T46" fmla="*/ 126 w 164"/>
                  <a:gd name="T47" fmla="*/ 2 h 56"/>
                  <a:gd name="T48" fmla="*/ 112 w 164"/>
                  <a:gd name="T49" fmla="*/ 0 h 56"/>
                  <a:gd name="T50" fmla="*/ 82 w 164"/>
                  <a:gd name="T51" fmla="*/ 0 h 56"/>
                  <a:gd name="T52" fmla="*/ 82 w 164"/>
                  <a:gd name="T53" fmla="*/ 0 h 56"/>
                  <a:gd name="T54" fmla="*/ 52 w 164"/>
                  <a:gd name="T55" fmla="*/ 0 h 56"/>
                  <a:gd name="T56" fmla="*/ 38 w 164"/>
                  <a:gd name="T57" fmla="*/ 2 h 56"/>
                  <a:gd name="T58" fmla="*/ 26 w 164"/>
                  <a:gd name="T59" fmla="*/ 6 h 56"/>
                  <a:gd name="T60" fmla="*/ 16 w 164"/>
                  <a:gd name="T61" fmla="*/ 14 h 56"/>
                  <a:gd name="T62" fmla="*/ 8 w 164"/>
                  <a:gd name="T63" fmla="*/ 24 h 56"/>
                  <a:gd name="T64" fmla="*/ 2 w 164"/>
                  <a:gd name="T65" fmla="*/ 38 h 56"/>
                  <a:gd name="T66" fmla="*/ 0 w 164"/>
                  <a:gd name="T67" fmla="*/ 56 h 56"/>
                  <a:gd name="T68" fmla="*/ 20 w 164"/>
                  <a:gd name="T69" fmla="*/ 5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64" h="56">
                    <a:moveTo>
                      <a:pt x="20" y="56"/>
                    </a:moveTo>
                    <a:lnTo>
                      <a:pt x="20" y="56"/>
                    </a:lnTo>
                    <a:lnTo>
                      <a:pt x="22" y="46"/>
                    </a:lnTo>
                    <a:lnTo>
                      <a:pt x="26" y="36"/>
                    </a:lnTo>
                    <a:lnTo>
                      <a:pt x="30" y="30"/>
                    </a:lnTo>
                    <a:lnTo>
                      <a:pt x="36" y="26"/>
                    </a:lnTo>
                    <a:lnTo>
                      <a:pt x="42" y="22"/>
                    </a:lnTo>
                    <a:lnTo>
                      <a:pt x="54" y="20"/>
                    </a:lnTo>
                    <a:lnTo>
                      <a:pt x="82" y="20"/>
                    </a:lnTo>
                    <a:lnTo>
                      <a:pt x="82" y="20"/>
                    </a:lnTo>
                    <a:lnTo>
                      <a:pt x="112" y="20"/>
                    </a:lnTo>
                    <a:lnTo>
                      <a:pt x="122" y="22"/>
                    </a:lnTo>
                    <a:lnTo>
                      <a:pt x="130" y="26"/>
                    </a:lnTo>
                    <a:lnTo>
                      <a:pt x="136" y="30"/>
                    </a:lnTo>
                    <a:lnTo>
                      <a:pt x="140" y="36"/>
                    </a:lnTo>
                    <a:lnTo>
                      <a:pt x="142" y="46"/>
                    </a:lnTo>
                    <a:lnTo>
                      <a:pt x="144" y="56"/>
                    </a:lnTo>
                    <a:lnTo>
                      <a:pt x="164" y="56"/>
                    </a:lnTo>
                    <a:lnTo>
                      <a:pt x="164" y="56"/>
                    </a:lnTo>
                    <a:lnTo>
                      <a:pt x="162" y="38"/>
                    </a:lnTo>
                    <a:lnTo>
                      <a:pt x="156" y="24"/>
                    </a:lnTo>
                    <a:lnTo>
                      <a:pt x="148" y="14"/>
                    </a:lnTo>
                    <a:lnTo>
                      <a:pt x="138" y="6"/>
                    </a:lnTo>
                    <a:lnTo>
                      <a:pt x="126" y="2"/>
                    </a:lnTo>
                    <a:lnTo>
                      <a:pt x="112" y="0"/>
                    </a:lnTo>
                    <a:lnTo>
                      <a:pt x="82" y="0"/>
                    </a:lnTo>
                    <a:lnTo>
                      <a:pt x="82" y="0"/>
                    </a:lnTo>
                    <a:lnTo>
                      <a:pt x="52" y="0"/>
                    </a:lnTo>
                    <a:lnTo>
                      <a:pt x="38" y="2"/>
                    </a:lnTo>
                    <a:lnTo>
                      <a:pt x="26" y="6"/>
                    </a:lnTo>
                    <a:lnTo>
                      <a:pt x="16" y="14"/>
                    </a:lnTo>
                    <a:lnTo>
                      <a:pt x="8" y="24"/>
                    </a:lnTo>
                    <a:lnTo>
                      <a:pt x="2" y="38"/>
                    </a:lnTo>
                    <a:lnTo>
                      <a:pt x="0" y="56"/>
                    </a:lnTo>
                    <a:lnTo>
                      <a:pt x="20" y="56"/>
                    </a:lnTo>
                    <a:close/>
                  </a:path>
                </a:pathLst>
              </a:custGeom>
              <a:solidFill>
                <a:srgbClr val="E31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005EB8"/>
                  </a:solidFill>
                </a:endParaRPr>
              </a:p>
            </p:txBody>
          </p:sp>
        </p:grpSp>
        <p:sp>
          <p:nvSpPr>
            <p:cNvPr id="51" name="TextBox 50"/>
            <p:cNvSpPr txBox="1"/>
            <p:nvPr userDrawn="1"/>
          </p:nvSpPr>
          <p:spPr>
            <a:xfrm rot="16200000">
              <a:off x="8191735" y="250332"/>
              <a:ext cx="563729" cy="1355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510" dirty="0">
                  <a:solidFill>
                    <a:srgbClr val="FFFFFF">
                      <a:lumMod val="65000"/>
                    </a:srgbClr>
                  </a:solidFill>
                </a:rPr>
                <a:t>strictly</a:t>
              </a:r>
            </a:p>
          </p:txBody>
        </p:sp>
        <p:sp>
          <p:nvSpPr>
            <p:cNvPr id="52" name="TextBox 51"/>
            <p:cNvSpPr txBox="1"/>
            <p:nvPr userDrawn="1"/>
          </p:nvSpPr>
          <p:spPr>
            <a:xfrm>
              <a:off x="8410803" y="506408"/>
              <a:ext cx="851853" cy="19217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580" dirty="0">
                  <a:solidFill>
                    <a:srgbClr val="FF0000"/>
                  </a:solidFill>
                </a:rPr>
                <a:t>CONFIDENTIAL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6735258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ullets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Content Placeholder 2"/>
          <p:cNvSpPr>
            <a:spLocks noGrp="1"/>
          </p:cNvSpPr>
          <p:nvPr>
            <p:ph idx="1"/>
          </p:nvPr>
        </p:nvSpPr>
        <p:spPr>
          <a:xfrm>
            <a:off x="407667" y="1512042"/>
            <a:ext cx="10538304" cy="4276616"/>
          </a:xfrm>
        </p:spPr>
        <p:txBody>
          <a:bodyPr/>
          <a:lstStyle>
            <a:lvl1pPr>
              <a:defRPr sz="2400">
                <a:solidFill>
                  <a:srgbClr val="4D4D4D"/>
                </a:solidFill>
              </a:defRPr>
            </a:lvl1pPr>
            <a:lvl2pPr>
              <a:defRPr sz="2000">
                <a:solidFill>
                  <a:srgbClr val="4D4D4D"/>
                </a:solidFill>
              </a:defRPr>
            </a:lvl2pPr>
            <a:lvl3pPr>
              <a:defRPr sz="1800">
                <a:solidFill>
                  <a:srgbClr val="4D4D4D"/>
                </a:solidFill>
              </a:defRPr>
            </a:lvl3pPr>
            <a:lvl4pPr>
              <a:defRPr sz="1600">
                <a:solidFill>
                  <a:srgbClr val="4D4D4D"/>
                </a:solidFill>
              </a:defRPr>
            </a:lvl4pPr>
            <a:lvl5pPr>
              <a:defRPr sz="1600">
                <a:solidFill>
                  <a:srgbClr val="4D4D4D"/>
                </a:solidFill>
              </a:defRPr>
            </a:lvl5pPr>
          </a:lstStyle>
          <a:p>
            <a:pPr lvl="0"/>
            <a:r>
              <a:rPr lang="en-US" noProof="0" smtClean="0"/>
              <a:t>Click to edit Master text styles</a:t>
            </a:r>
          </a:p>
          <a:p>
            <a:pPr lvl="1"/>
            <a:r>
              <a:rPr lang="en-US" noProof="0" smtClean="0"/>
              <a:t>Second level</a:t>
            </a:r>
          </a:p>
          <a:p>
            <a:pPr lvl="2"/>
            <a:r>
              <a:rPr lang="en-US" noProof="0" smtClean="0"/>
              <a:t>Third level</a:t>
            </a:r>
          </a:p>
          <a:p>
            <a:pPr lvl="3"/>
            <a:r>
              <a:rPr lang="en-US" noProof="0" smtClean="0"/>
              <a:t>Fourth level</a:t>
            </a:r>
          </a:p>
          <a:p>
            <a:pPr lvl="4"/>
            <a:r>
              <a:rPr lang="en-US" noProof="0" smtClean="0"/>
              <a:t>Fifth level</a:t>
            </a:r>
            <a:endParaRPr lang="en-GB" noProof="0" dirty="0"/>
          </a:p>
        </p:txBody>
      </p:sp>
      <p:sp>
        <p:nvSpPr>
          <p:cNvPr id="28" name="Title 5"/>
          <p:cNvSpPr>
            <a:spLocks noGrp="1"/>
          </p:cNvSpPr>
          <p:nvPr>
            <p:ph type="title"/>
          </p:nvPr>
        </p:nvSpPr>
        <p:spPr>
          <a:xfrm>
            <a:off x="397195" y="413790"/>
            <a:ext cx="10076695" cy="512907"/>
          </a:xfrm>
        </p:spPr>
        <p:txBody>
          <a:bodyPr/>
          <a:lstStyle/>
          <a:p>
            <a:r>
              <a:rPr lang="en-US" noProof="0" smtClean="0"/>
              <a:t>Click to edit Master title style</a:t>
            </a:r>
            <a:endParaRPr lang="en-GB" noProof="0" dirty="0"/>
          </a:p>
        </p:txBody>
      </p:sp>
      <p:sp>
        <p:nvSpPr>
          <p:cNvPr id="29" name="Text Placeholder 5"/>
          <p:cNvSpPr>
            <a:spLocks noGrp="1"/>
          </p:cNvSpPr>
          <p:nvPr>
            <p:ph type="body" sz="quarter" idx="10" hasCustomPrompt="1"/>
          </p:nvPr>
        </p:nvSpPr>
        <p:spPr>
          <a:xfrm>
            <a:off x="386718" y="994744"/>
            <a:ext cx="10515894" cy="340511"/>
          </a:xfrm>
        </p:spPr>
        <p:txBody>
          <a:bodyPr>
            <a:noAutofit/>
          </a:bodyPr>
          <a:lstStyle>
            <a:lvl1pPr marL="0" indent="0">
              <a:buFont typeface="Arial" pitchFamily="34" charset="0"/>
              <a:buNone/>
              <a:defRPr sz="1800">
                <a:solidFill>
                  <a:schemeClr val="tx2"/>
                </a:solidFill>
              </a:defRPr>
            </a:lvl1pPr>
            <a:lvl2pPr marL="457200" indent="0">
              <a:buNone/>
              <a:defRPr>
                <a:solidFill>
                  <a:schemeClr val="tx2"/>
                </a:solidFill>
              </a:defRPr>
            </a:lvl2pPr>
            <a:lvl3pPr marL="914400" indent="0">
              <a:buNone/>
              <a:defRPr>
                <a:solidFill>
                  <a:schemeClr val="tx2"/>
                </a:solidFill>
              </a:defRPr>
            </a:lvl3pPr>
            <a:lvl4pPr marL="1371600" indent="0">
              <a:buNone/>
              <a:defRPr>
                <a:solidFill>
                  <a:schemeClr val="tx2"/>
                </a:solidFill>
              </a:defRPr>
            </a:lvl4pPr>
            <a:lvl5pPr marL="1828800" indent="0">
              <a:buNone/>
              <a:defRPr>
                <a:solidFill>
                  <a:schemeClr val="tx2"/>
                </a:solidFill>
              </a:defRPr>
            </a:lvl5pPr>
          </a:lstStyle>
          <a:p>
            <a:pPr lvl="0"/>
            <a:r>
              <a:rPr lang="en-GB" noProof="0" dirty="0" smtClean="0"/>
              <a:t>Subtitle</a:t>
            </a:r>
          </a:p>
        </p:txBody>
      </p:sp>
      <p:cxnSp>
        <p:nvCxnSpPr>
          <p:cNvPr id="30" name="Conector recto 12"/>
          <p:cNvCxnSpPr/>
          <p:nvPr userDrawn="1"/>
        </p:nvCxnSpPr>
        <p:spPr>
          <a:xfrm flipH="1">
            <a:off x="407670" y="5961735"/>
            <a:ext cx="5897778" cy="2873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grpSp>
        <p:nvGrpSpPr>
          <p:cNvPr id="24" name="Group 4"/>
          <p:cNvGrpSpPr>
            <a:grpSpLocks noChangeAspect="1"/>
          </p:cNvGrpSpPr>
          <p:nvPr userDrawn="1"/>
        </p:nvGrpSpPr>
        <p:grpSpPr bwMode="auto">
          <a:xfrm>
            <a:off x="9299679" y="6133579"/>
            <a:ext cx="1624293" cy="160505"/>
            <a:chOff x="4649" y="3974"/>
            <a:chExt cx="812" cy="107"/>
          </a:xfrm>
        </p:grpSpPr>
        <p:sp>
          <p:nvSpPr>
            <p:cNvPr id="25" name="AutoShape 3"/>
            <p:cNvSpPr>
              <a:spLocks noChangeAspect="1" noChangeArrowheads="1" noTextEdit="1"/>
            </p:cNvSpPr>
            <p:nvPr userDrawn="1"/>
          </p:nvSpPr>
          <p:spPr bwMode="auto">
            <a:xfrm>
              <a:off x="4649" y="3974"/>
              <a:ext cx="812" cy="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31" name="Freeform 30"/>
            <p:cNvSpPr>
              <a:spLocks noEditPoints="1"/>
            </p:cNvSpPr>
            <p:nvPr userDrawn="1"/>
          </p:nvSpPr>
          <p:spPr bwMode="auto">
            <a:xfrm>
              <a:off x="4649" y="3974"/>
              <a:ext cx="812" cy="107"/>
            </a:xfrm>
            <a:custGeom>
              <a:avLst/>
              <a:gdLst>
                <a:gd name="T0" fmla="*/ 2293 w 3248"/>
                <a:gd name="T1" fmla="*/ 424 h 428"/>
                <a:gd name="T2" fmla="*/ 2209 w 3248"/>
                <a:gd name="T3" fmla="*/ 355 h 428"/>
                <a:gd name="T4" fmla="*/ 2159 w 3248"/>
                <a:gd name="T5" fmla="*/ 76 h 428"/>
                <a:gd name="T6" fmla="*/ 2306 w 3248"/>
                <a:gd name="T7" fmla="*/ 5 h 428"/>
                <a:gd name="T8" fmla="*/ 2042 w 3248"/>
                <a:gd name="T9" fmla="*/ 407 h 428"/>
                <a:gd name="T10" fmla="*/ 611 w 3248"/>
                <a:gd name="T11" fmla="*/ 11 h 428"/>
                <a:gd name="T12" fmla="*/ 672 w 3248"/>
                <a:gd name="T13" fmla="*/ 353 h 428"/>
                <a:gd name="T14" fmla="*/ 737 w 3248"/>
                <a:gd name="T15" fmla="*/ 376 h 428"/>
                <a:gd name="T16" fmla="*/ 909 w 3248"/>
                <a:gd name="T17" fmla="*/ 1 h 428"/>
                <a:gd name="T18" fmla="*/ 261 w 3248"/>
                <a:gd name="T19" fmla="*/ 332 h 428"/>
                <a:gd name="T20" fmla="*/ 114 w 3248"/>
                <a:gd name="T21" fmla="*/ 347 h 428"/>
                <a:gd name="T22" fmla="*/ 94 w 3248"/>
                <a:gd name="T23" fmla="*/ 277 h 428"/>
                <a:gd name="T24" fmla="*/ 261 w 3248"/>
                <a:gd name="T25" fmla="*/ 332 h 428"/>
                <a:gd name="T26" fmla="*/ 52 w 3248"/>
                <a:gd name="T27" fmla="*/ 102 h 428"/>
                <a:gd name="T28" fmla="*/ 234 w 3248"/>
                <a:gd name="T29" fmla="*/ 90 h 428"/>
                <a:gd name="T30" fmla="*/ 179 w 3248"/>
                <a:gd name="T31" fmla="*/ 176 h 428"/>
                <a:gd name="T32" fmla="*/ 9 w 3248"/>
                <a:gd name="T33" fmla="*/ 257 h 428"/>
                <a:gd name="T34" fmla="*/ 35 w 3248"/>
                <a:gd name="T35" fmla="*/ 394 h 428"/>
                <a:gd name="T36" fmla="*/ 164 w 3248"/>
                <a:gd name="T37" fmla="*/ 426 h 428"/>
                <a:gd name="T38" fmla="*/ 284 w 3248"/>
                <a:gd name="T39" fmla="*/ 404 h 428"/>
                <a:gd name="T40" fmla="*/ 331 w 3248"/>
                <a:gd name="T41" fmla="*/ 45 h 428"/>
                <a:gd name="T42" fmla="*/ 1319 w 3248"/>
                <a:gd name="T43" fmla="*/ 332 h 428"/>
                <a:gd name="T44" fmla="*/ 1168 w 3248"/>
                <a:gd name="T45" fmla="*/ 344 h 428"/>
                <a:gd name="T46" fmla="*/ 1155 w 3248"/>
                <a:gd name="T47" fmla="*/ 272 h 428"/>
                <a:gd name="T48" fmla="*/ 1264 w 3248"/>
                <a:gd name="T49" fmla="*/ 0 h 428"/>
                <a:gd name="T50" fmla="*/ 1122 w 3248"/>
                <a:gd name="T51" fmla="*/ 98 h 428"/>
                <a:gd name="T52" fmla="*/ 1298 w 3248"/>
                <a:gd name="T53" fmla="*/ 94 h 428"/>
                <a:gd name="T54" fmla="*/ 1212 w 3248"/>
                <a:gd name="T55" fmla="*/ 177 h 428"/>
                <a:gd name="T56" fmla="*/ 1064 w 3248"/>
                <a:gd name="T57" fmla="*/ 270 h 428"/>
                <a:gd name="T58" fmla="*/ 1102 w 3248"/>
                <a:gd name="T59" fmla="*/ 401 h 428"/>
                <a:gd name="T60" fmla="*/ 1246 w 3248"/>
                <a:gd name="T61" fmla="*/ 423 h 428"/>
                <a:gd name="T62" fmla="*/ 1354 w 3248"/>
                <a:gd name="T63" fmla="*/ 407 h 428"/>
                <a:gd name="T64" fmla="*/ 1381 w 3248"/>
                <a:gd name="T65" fmla="*/ 36 h 428"/>
                <a:gd name="T66" fmla="*/ 2714 w 3248"/>
                <a:gd name="T67" fmla="*/ 326 h 428"/>
                <a:gd name="T68" fmla="*/ 2576 w 3248"/>
                <a:gd name="T69" fmla="*/ 337 h 428"/>
                <a:gd name="T70" fmla="*/ 2533 w 3248"/>
                <a:gd name="T71" fmla="*/ 4 h 428"/>
                <a:gd name="T72" fmla="*/ 2468 w 3248"/>
                <a:gd name="T73" fmla="*/ 364 h 428"/>
                <a:gd name="T74" fmla="*/ 2611 w 3248"/>
                <a:gd name="T75" fmla="*/ 427 h 428"/>
                <a:gd name="T76" fmla="*/ 2761 w 3248"/>
                <a:gd name="T77" fmla="*/ 403 h 428"/>
                <a:gd name="T78" fmla="*/ 2937 w 3248"/>
                <a:gd name="T79" fmla="*/ 413 h 428"/>
                <a:gd name="T80" fmla="*/ 3135 w 3248"/>
                <a:gd name="T81" fmla="*/ 422 h 428"/>
                <a:gd name="T82" fmla="*/ 3248 w 3248"/>
                <a:gd name="T83" fmla="*/ 300 h 428"/>
                <a:gd name="T84" fmla="*/ 3184 w 3248"/>
                <a:gd name="T85" fmla="*/ 204 h 428"/>
                <a:gd name="T86" fmla="*/ 3038 w 3248"/>
                <a:gd name="T87" fmla="*/ 127 h 428"/>
                <a:gd name="T88" fmla="*/ 3076 w 3248"/>
                <a:gd name="T89" fmla="*/ 76 h 428"/>
                <a:gd name="T90" fmla="*/ 3232 w 3248"/>
                <a:gd name="T91" fmla="*/ 30 h 428"/>
                <a:gd name="T92" fmla="*/ 3039 w 3248"/>
                <a:gd name="T93" fmla="*/ 8 h 428"/>
                <a:gd name="T94" fmla="*/ 2943 w 3248"/>
                <a:gd name="T95" fmla="*/ 122 h 428"/>
                <a:gd name="T96" fmla="*/ 3021 w 3248"/>
                <a:gd name="T97" fmla="*/ 229 h 428"/>
                <a:gd name="T98" fmla="*/ 3154 w 3248"/>
                <a:gd name="T99" fmla="*/ 300 h 428"/>
                <a:gd name="T100" fmla="*/ 3113 w 3248"/>
                <a:gd name="T101" fmla="*/ 350 h 428"/>
                <a:gd name="T102" fmla="*/ 1639 w 3248"/>
                <a:gd name="T103" fmla="*/ 80 h 428"/>
                <a:gd name="T104" fmla="*/ 1790 w 3248"/>
                <a:gd name="T105" fmla="*/ 97 h 428"/>
                <a:gd name="T106" fmla="*/ 1832 w 3248"/>
                <a:gd name="T107" fmla="*/ 245 h 428"/>
                <a:gd name="T108" fmla="*/ 1739 w 3248"/>
                <a:gd name="T109" fmla="*/ 353 h 428"/>
                <a:gd name="T110" fmla="*/ 1652 w 3248"/>
                <a:gd name="T111" fmla="*/ 4 h 428"/>
                <a:gd name="T112" fmla="*/ 1701 w 3248"/>
                <a:gd name="T113" fmla="*/ 428 h 428"/>
                <a:gd name="T114" fmla="*/ 1885 w 3248"/>
                <a:gd name="T115" fmla="*/ 369 h 428"/>
                <a:gd name="T116" fmla="*/ 1930 w 3248"/>
                <a:gd name="T117" fmla="*/ 187 h 428"/>
                <a:gd name="T118" fmla="*/ 1786 w 3248"/>
                <a:gd name="T119" fmla="*/ 8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248" h="428">
                  <a:moveTo>
                    <a:pt x="2042" y="407"/>
                  </a:moveTo>
                  <a:lnTo>
                    <a:pt x="2042" y="407"/>
                  </a:lnTo>
                  <a:lnTo>
                    <a:pt x="2055" y="411"/>
                  </a:lnTo>
                  <a:lnTo>
                    <a:pt x="2089" y="418"/>
                  </a:lnTo>
                  <a:lnTo>
                    <a:pt x="2113" y="421"/>
                  </a:lnTo>
                  <a:lnTo>
                    <a:pt x="2140" y="425"/>
                  </a:lnTo>
                  <a:lnTo>
                    <a:pt x="2171" y="427"/>
                  </a:lnTo>
                  <a:lnTo>
                    <a:pt x="2205" y="428"/>
                  </a:lnTo>
                  <a:lnTo>
                    <a:pt x="2205" y="428"/>
                  </a:lnTo>
                  <a:lnTo>
                    <a:pt x="2239" y="427"/>
                  </a:lnTo>
                  <a:lnTo>
                    <a:pt x="2268" y="426"/>
                  </a:lnTo>
                  <a:lnTo>
                    <a:pt x="2293" y="424"/>
                  </a:lnTo>
                  <a:lnTo>
                    <a:pt x="2312" y="422"/>
                  </a:lnTo>
                  <a:lnTo>
                    <a:pt x="2339" y="419"/>
                  </a:lnTo>
                  <a:lnTo>
                    <a:pt x="2347" y="417"/>
                  </a:lnTo>
                  <a:lnTo>
                    <a:pt x="2347" y="346"/>
                  </a:lnTo>
                  <a:lnTo>
                    <a:pt x="2347" y="346"/>
                  </a:lnTo>
                  <a:lnTo>
                    <a:pt x="2339" y="347"/>
                  </a:lnTo>
                  <a:lnTo>
                    <a:pt x="2314" y="351"/>
                  </a:lnTo>
                  <a:lnTo>
                    <a:pt x="2277" y="354"/>
                  </a:lnTo>
                  <a:lnTo>
                    <a:pt x="2255" y="355"/>
                  </a:lnTo>
                  <a:lnTo>
                    <a:pt x="2230" y="355"/>
                  </a:lnTo>
                  <a:lnTo>
                    <a:pt x="2230" y="355"/>
                  </a:lnTo>
                  <a:lnTo>
                    <a:pt x="2209" y="355"/>
                  </a:lnTo>
                  <a:lnTo>
                    <a:pt x="2191" y="354"/>
                  </a:lnTo>
                  <a:lnTo>
                    <a:pt x="2160" y="351"/>
                  </a:lnTo>
                  <a:lnTo>
                    <a:pt x="2141" y="349"/>
                  </a:lnTo>
                  <a:lnTo>
                    <a:pt x="2134" y="348"/>
                  </a:lnTo>
                  <a:lnTo>
                    <a:pt x="2134" y="247"/>
                  </a:lnTo>
                  <a:lnTo>
                    <a:pt x="2318" y="247"/>
                  </a:lnTo>
                  <a:lnTo>
                    <a:pt x="2318" y="175"/>
                  </a:lnTo>
                  <a:lnTo>
                    <a:pt x="2134" y="175"/>
                  </a:lnTo>
                  <a:lnTo>
                    <a:pt x="2134" y="79"/>
                  </a:lnTo>
                  <a:lnTo>
                    <a:pt x="2134" y="79"/>
                  </a:lnTo>
                  <a:lnTo>
                    <a:pt x="2141" y="78"/>
                  </a:lnTo>
                  <a:lnTo>
                    <a:pt x="2159" y="76"/>
                  </a:lnTo>
                  <a:lnTo>
                    <a:pt x="2187" y="74"/>
                  </a:lnTo>
                  <a:lnTo>
                    <a:pt x="2224" y="73"/>
                  </a:lnTo>
                  <a:lnTo>
                    <a:pt x="2224" y="73"/>
                  </a:lnTo>
                  <a:lnTo>
                    <a:pt x="2247" y="73"/>
                  </a:lnTo>
                  <a:lnTo>
                    <a:pt x="2268" y="74"/>
                  </a:lnTo>
                  <a:lnTo>
                    <a:pt x="2305" y="77"/>
                  </a:lnTo>
                  <a:lnTo>
                    <a:pt x="2331" y="80"/>
                  </a:lnTo>
                  <a:lnTo>
                    <a:pt x="2340" y="82"/>
                  </a:lnTo>
                  <a:lnTo>
                    <a:pt x="2340" y="10"/>
                  </a:lnTo>
                  <a:lnTo>
                    <a:pt x="2340" y="10"/>
                  </a:lnTo>
                  <a:lnTo>
                    <a:pt x="2331" y="9"/>
                  </a:lnTo>
                  <a:lnTo>
                    <a:pt x="2306" y="5"/>
                  </a:lnTo>
                  <a:lnTo>
                    <a:pt x="2266" y="2"/>
                  </a:lnTo>
                  <a:lnTo>
                    <a:pt x="2242" y="1"/>
                  </a:lnTo>
                  <a:lnTo>
                    <a:pt x="2214" y="0"/>
                  </a:lnTo>
                  <a:lnTo>
                    <a:pt x="2214" y="0"/>
                  </a:lnTo>
                  <a:lnTo>
                    <a:pt x="2176" y="1"/>
                  </a:lnTo>
                  <a:lnTo>
                    <a:pt x="2144" y="3"/>
                  </a:lnTo>
                  <a:lnTo>
                    <a:pt x="2114" y="6"/>
                  </a:lnTo>
                  <a:lnTo>
                    <a:pt x="2089" y="9"/>
                  </a:lnTo>
                  <a:lnTo>
                    <a:pt x="2069" y="13"/>
                  </a:lnTo>
                  <a:lnTo>
                    <a:pt x="2055" y="15"/>
                  </a:lnTo>
                  <a:lnTo>
                    <a:pt x="2042" y="19"/>
                  </a:lnTo>
                  <a:lnTo>
                    <a:pt x="2042" y="407"/>
                  </a:lnTo>
                  <a:close/>
                  <a:moveTo>
                    <a:pt x="726" y="246"/>
                  </a:moveTo>
                  <a:lnTo>
                    <a:pt x="726" y="246"/>
                  </a:lnTo>
                  <a:lnTo>
                    <a:pt x="722" y="257"/>
                  </a:lnTo>
                  <a:lnTo>
                    <a:pt x="719" y="270"/>
                  </a:lnTo>
                  <a:lnTo>
                    <a:pt x="719" y="270"/>
                  </a:lnTo>
                  <a:lnTo>
                    <a:pt x="715" y="257"/>
                  </a:lnTo>
                  <a:lnTo>
                    <a:pt x="712" y="246"/>
                  </a:lnTo>
                  <a:lnTo>
                    <a:pt x="630" y="39"/>
                  </a:lnTo>
                  <a:lnTo>
                    <a:pt x="630" y="39"/>
                  </a:lnTo>
                  <a:lnTo>
                    <a:pt x="624" y="28"/>
                  </a:lnTo>
                  <a:lnTo>
                    <a:pt x="618" y="19"/>
                  </a:lnTo>
                  <a:lnTo>
                    <a:pt x="611" y="11"/>
                  </a:lnTo>
                  <a:lnTo>
                    <a:pt x="603" y="7"/>
                  </a:lnTo>
                  <a:lnTo>
                    <a:pt x="593" y="3"/>
                  </a:lnTo>
                  <a:lnTo>
                    <a:pt x="581" y="1"/>
                  </a:lnTo>
                  <a:lnTo>
                    <a:pt x="569" y="1"/>
                  </a:lnTo>
                  <a:lnTo>
                    <a:pt x="555" y="0"/>
                  </a:lnTo>
                  <a:lnTo>
                    <a:pt x="555" y="0"/>
                  </a:lnTo>
                  <a:lnTo>
                    <a:pt x="529" y="1"/>
                  </a:lnTo>
                  <a:lnTo>
                    <a:pt x="513" y="2"/>
                  </a:lnTo>
                  <a:lnTo>
                    <a:pt x="471" y="422"/>
                  </a:lnTo>
                  <a:lnTo>
                    <a:pt x="564" y="422"/>
                  </a:lnTo>
                  <a:lnTo>
                    <a:pt x="584" y="140"/>
                  </a:lnTo>
                  <a:lnTo>
                    <a:pt x="672" y="353"/>
                  </a:lnTo>
                  <a:lnTo>
                    <a:pt x="672" y="353"/>
                  </a:lnTo>
                  <a:lnTo>
                    <a:pt x="675" y="359"/>
                  </a:lnTo>
                  <a:lnTo>
                    <a:pt x="679" y="364"/>
                  </a:lnTo>
                  <a:lnTo>
                    <a:pt x="684" y="368"/>
                  </a:lnTo>
                  <a:lnTo>
                    <a:pt x="689" y="371"/>
                  </a:lnTo>
                  <a:lnTo>
                    <a:pt x="695" y="373"/>
                  </a:lnTo>
                  <a:lnTo>
                    <a:pt x="702" y="376"/>
                  </a:lnTo>
                  <a:lnTo>
                    <a:pt x="710" y="377"/>
                  </a:lnTo>
                  <a:lnTo>
                    <a:pt x="719" y="377"/>
                  </a:lnTo>
                  <a:lnTo>
                    <a:pt x="719" y="377"/>
                  </a:lnTo>
                  <a:lnTo>
                    <a:pt x="728" y="377"/>
                  </a:lnTo>
                  <a:lnTo>
                    <a:pt x="737" y="376"/>
                  </a:lnTo>
                  <a:lnTo>
                    <a:pt x="744" y="373"/>
                  </a:lnTo>
                  <a:lnTo>
                    <a:pt x="750" y="371"/>
                  </a:lnTo>
                  <a:lnTo>
                    <a:pt x="755" y="368"/>
                  </a:lnTo>
                  <a:lnTo>
                    <a:pt x="759" y="364"/>
                  </a:lnTo>
                  <a:lnTo>
                    <a:pt x="762" y="359"/>
                  </a:lnTo>
                  <a:lnTo>
                    <a:pt x="765" y="353"/>
                  </a:lnTo>
                  <a:lnTo>
                    <a:pt x="853" y="140"/>
                  </a:lnTo>
                  <a:lnTo>
                    <a:pt x="874" y="422"/>
                  </a:lnTo>
                  <a:lnTo>
                    <a:pt x="967" y="422"/>
                  </a:lnTo>
                  <a:lnTo>
                    <a:pt x="925" y="2"/>
                  </a:lnTo>
                  <a:lnTo>
                    <a:pt x="925" y="2"/>
                  </a:lnTo>
                  <a:lnTo>
                    <a:pt x="909" y="1"/>
                  </a:lnTo>
                  <a:lnTo>
                    <a:pt x="883" y="0"/>
                  </a:lnTo>
                  <a:lnTo>
                    <a:pt x="883" y="0"/>
                  </a:lnTo>
                  <a:lnTo>
                    <a:pt x="868" y="1"/>
                  </a:lnTo>
                  <a:lnTo>
                    <a:pt x="856" y="1"/>
                  </a:lnTo>
                  <a:lnTo>
                    <a:pt x="845" y="3"/>
                  </a:lnTo>
                  <a:lnTo>
                    <a:pt x="836" y="7"/>
                  </a:lnTo>
                  <a:lnTo>
                    <a:pt x="827" y="11"/>
                  </a:lnTo>
                  <a:lnTo>
                    <a:pt x="819" y="19"/>
                  </a:lnTo>
                  <a:lnTo>
                    <a:pt x="813" y="28"/>
                  </a:lnTo>
                  <a:lnTo>
                    <a:pt x="808" y="39"/>
                  </a:lnTo>
                  <a:lnTo>
                    <a:pt x="726" y="246"/>
                  </a:lnTo>
                  <a:close/>
                  <a:moveTo>
                    <a:pt x="261" y="332"/>
                  </a:moveTo>
                  <a:lnTo>
                    <a:pt x="261" y="332"/>
                  </a:lnTo>
                  <a:lnTo>
                    <a:pt x="241" y="338"/>
                  </a:lnTo>
                  <a:lnTo>
                    <a:pt x="215" y="347"/>
                  </a:lnTo>
                  <a:lnTo>
                    <a:pt x="200" y="350"/>
                  </a:lnTo>
                  <a:lnTo>
                    <a:pt x="186" y="353"/>
                  </a:lnTo>
                  <a:lnTo>
                    <a:pt x="172" y="355"/>
                  </a:lnTo>
                  <a:lnTo>
                    <a:pt x="157" y="355"/>
                  </a:lnTo>
                  <a:lnTo>
                    <a:pt x="157" y="355"/>
                  </a:lnTo>
                  <a:lnTo>
                    <a:pt x="144" y="355"/>
                  </a:lnTo>
                  <a:lnTo>
                    <a:pt x="131" y="353"/>
                  </a:lnTo>
                  <a:lnTo>
                    <a:pt x="120" y="349"/>
                  </a:lnTo>
                  <a:lnTo>
                    <a:pt x="114" y="347"/>
                  </a:lnTo>
                  <a:lnTo>
                    <a:pt x="109" y="344"/>
                  </a:lnTo>
                  <a:lnTo>
                    <a:pt x="105" y="340"/>
                  </a:lnTo>
                  <a:lnTo>
                    <a:pt x="101" y="336"/>
                  </a:lnTo>
                  <a:lnTo>
                    <a:pt x="98" y="331"/>
                  </a:lnTo>
                  <a:lnTo>
                    <a:pt x="95" y="326"/>
                  </a:lnTo>
                  <a:lnTo>
                    <a:pt x="93" y="321"/>
                  </a:lnTo>
                  <a:lnTo>
                    <a:pt x="92" y="315"/>
                  </a:lnTo>
                  <a:lnTo>
                    <a:pt x="91" y="308"/>
                  </a:lnTo>
                  <a:lnTo>
                    <a:pt x="90" y="300"/>
                  </a:lnTo>
                  <a:lnTo>
                    <a:pt x="90" y="300"/>
                  </a:lnTo>
                  <a:lnTo>
                    <a:pt x="91" y="288"/>
                  </a:lnTo>
                  <a:lnTo>
                    <a:pt x="94" y="277"/>
                  </a:lnTo>
                  <a:lnTo>
                    <a:pt x="96" y="272"/>
                  </a:lnTo>
                  <a:lnTo>
                    <a:pt x="99" y="266"/>
                  </a:lnTo>
                  <a:lnTo>
                    <a:pt x="103" y="262"/>
                  </a:lnTo>
                  <a:lnTo>
                    <a:pt x="106" y="258"/>
                  </a:lnTo>
                  <a:lnTo>
                    <a:pt x="111" y="255"/>
                  </a:lnTo>
                  <a:lnTo>
                    <a:pt x="116" y="252"/>
                  </a:lnTo>
                  <a:lnTo>
                    <a:pt x="123" y="249"/>
                  </a:lnTo>
                  <a:lnTo>
                    <a:pt x="129" y="247"/>
                  </a:lnTo>
                  <a:lnTo>
                    <a:pt x="145" y="244"/>
                  </a:lnTo>
                  <a:lnTo>
                    <a:pt x="162" y="242"/>
                  </a:lnTo>
                  <a:lnTo>
                    <a:pt x="261" y="239"/>
                  </a:lnTo>
                  <a:lnTo>
                    <a:pt x="261" y="332"/>
                  </a:lnTo>
                  <a:close/>
                  <a:moveTo>
                    <a:pt x="205" y="0"/>
                  </a:moveTo>
                  <a:lnTo>
                    <a:pt x="205" y="0"/>
                  </a:lnTo>
                  <a:lnTo>
                    <a:pt x="176" y="1"/>
                  </a:lnTo>
                  <a:lnTo>
                    <a:pt x="147" y="4"/>
                  </a:lnTo>
                  <a:lnTo>
                    <a:pt x="121" y="7"/>
                  </a:lnTo>
                  <a:lnTo>
                    <a:pt x="97" y="12"/>
                  </a:lnTo>
                  <a:lnTo>
                    <a:pt x="77" y="17"/>
                  </a:lnTo>
                  <a:lnTo>
                    <a:pt x="58" y="23"/>
                  </a:lnTo>
                  <a:lnTo>
                    <a:pt x="44" y="28"/>
                  </a:lnTo>
                  <a:lnTo>
                    <a:pt x="33" y="33"/>
                  </a:lnTo>
                  <a:lnTo>
                    <a:pt x="52" y="102"/>
                  </a:lnTo>
                  <a:lnTo>
                    <a:pt x="52" y="102"/>
                  </a:lnTo>
                  <a:lnTo>
                    <a:pt x="63" y="98"/>
                  </a:lnTo>
                  <a:lnTo>
                    <a:pt x="92" y="91"/>
                  </a:lnTo>
                  <a:lnTo>
                    <a:pt x="111" y="86"/>
                  </a:lnTo>
                  <a:lnTo>
                    <a:pt x="133" y="82"/>
                  </a:lnTo>
                  <a:lnTo>
                    <a:pt x="155" y="80"/>
                  </a:lnTo>
                  <a:lnTo>
                    <a:pt x="179" y="79"/>
                  </a:lnTo>
                  <a:lnTo>
                    <a:pt x="179" y="79"/>
                  </a:lnTo>
                  <a:lnTo>
                    <a:pt x="197" y="80"/>
                  </a:lnTo>
                  <a:lnTo>
                    <a:pt x="214" y="82"/>
                  </a:lnTo>
                  <a:lnTo>
                    <a:pt x="221" y="84"/>
                  </a:lnTo>
                  <a:lnTo>
                    <a:pt x="228" y="86"/>
                  </a:lnTo>
                  <a:lnTo>
                    <a:pt x="234" y="90"/>
                  </a:lnTo>
                  <a:lnTo>
                    <a:pt x="239" y="94"/>
                  </a:lnTo>
                  <a:lnTo>
                    <a:pt x="244" y="98"/>
                  </a:lnTo>
                  <a:lnTo>
                    <a:pt x="248" y="102"/>
                  </a:lnTo>
                  <a:lnTo>
                    <a:pt x="251" y="108"/>
                  </a:lnTo>
                  <a:lnTo>
                    <a:pt x="254" y="114"/>
                  </a:lnTo>
                  <a:lnTo>
                    <a:pt x="256" y="120"/>
                  </a:lnTo>
                  <a:lnTo>
                    <a:pt x="258" y="129"/>
                  </a:lnTo>
                  <a:lnTo>
                    <a:pt x="260" y="137"/>
                  </a:lnTo>
                  <a:lnTo>
                    <a:pt x="260" y="146"/>
                  </a:lnTo>
                  <a:lnTo>
                    <a:pt x="260" y="176"/>
                  </a:lnTo>
                  <a:lnTo>
                    <a:pt x="179" y="176"/>
                  </a:lnTo>
                  <a:lnTo>
                    <a:pt x="179" y="176"/>
                  </a:lnTo>
                  <a:lnTo>
                    <a:pt x="154" y="177"/>
                  </a:lnTo>
                  <a:lnTo>
                    <a:pt x="132" y="179"/>
                  </a:lnTo>
                  <a:lnTo>
                    <a:pt x="111" y="182"/>
                  </a:lnTo>
                  <a:lnTo>
                    <a:pt x="93" y="187"/>
                  </a:lnTo>
                  <a:lnTo>
                    <a:pt x="77" y="192"/>
                  </a:lnTo>
                  <a:lnTo>
                    <a:pt x="61" y="200"/>
                  </a:lnTo>
                  <a:lnTo>
                    <a:pt x="49" y="207"/>
                  </a:lnTo>
                  <a:lnTo>
                    <a:pt x="38" y="216"/>
                  </a:lnTo>
                  <a:lnTo>
                    <a:pt x="29" y="225"/>
                  </a:lnTo>
                  <a:lnTo>
                    <a:pt x="20" y="236"/>
                  </a:lnTo>
                  <a:lnTo>
                    <a:pt x="14" y="246"/>
                  </a:lnTo>
                  <a:lnTo>
                    <a:pt x="9" y="257"/>
                  </a:lnTo>
                  <a:lnTo>
                    <a:pt x="5" y="270"/>
                  </a:lnTo>
                  <a:lnTo>
                    <a:pt x="2" y="282"/>
                  </a:lnTo>
                  <a:lnTo>
                    <a:pt x="1" y="294"/>
                  </a:lnTo>
                  <a:lnTo>
                    <a:pt x="0" y="307"/>
                  </a:lnTo>
                  <a:lnTo>
                    <a:pt x="0" y="307"/>
                  </a:lnTo>
                  <a:lnTo>
                    <a:pt x="1" y="323"/>
                  </a:lnTo>
                  <a:lnTo>
                    <a:pt x="3" y="338"/>
                  </a:lnTo>
                  <a:lnTo>
                    <a:pt x="7" y="352"/>
                  </a:lnTo>
                  <a:lnTo>
                    <a:pt x="12" y="364"/>
                  </a:lnTo>
                  <a:lnTo>
                    <a:pt x="19" y="376"/>
                  </a:lnTo>
                  <a:lnTo>
                    <a:pt x="27" y="386"/>
                  </a:lnTo>
                  <a:lnTo>
                    <a:pt x="35" y="394"/>
                  </a:lnTo>
                  <a:lnTo>
                    <a:pt x="45" y="401"/>
                  </a:lnTo>
                  <a:lnTo>
                    <a:pt x="54" y="408"/>
                  </a:lnTo>
                  <a:lnTo>
                    <a:pt x="65" y="414"/>
                  </a:lnTo>
                  <a:lnTo>
                    <a:pt x="77" y="418"/>
                  </a:lnTo>
                  <a:lnTo>
                    <a:pt x="89" y="422"/>
                  </a:lnTo>
                  <a:lnTo>
                    <a:pt x="101" y="424"/>
                  </a:lnTo>
                  <a:lnTo>
                    <a:pt x="113" y="426"/>
                  </a:lnTo>
                  <a:lnTo>
                    <a:pt x="126" y="427"/>
                  </a:lnTo>
                  <a:lnTo>
                    <a:pt x="138" y="428"/>
                  </a:lnTo>
                  <a:lnTo>
                    <a:pt x="138" y="428"/>
                  </a:lnTo>
                  <a:lnTo>
                    <a:pt x="151" y="427"/>
                  </a:lnTo>
                  <a:lnTo>
                    <a:pt x="164" y="426"/>
                  </a:lnTo>
                  <a:lnTo>
                    <a:pt x="189" y="423"/>
                  </a:lnTo>
                  <a:lnTo>
                    <a:pt x="209" y="418"/>
                  </a:lnTo>
                  <a:lnTo>
                    <a:pt x="227" y="412"/>
                  </a:lnTo>
                  <a:lnTo>
                    <a:pt x="241" y="406"/>
                  </a:lnTo>
                  <a:lnTo>
                    <a:pt x="252" y="401"/>
                  </a:lnTo>
                  <a:lnTo>
                    <a:pt x="260" y="397"/>
                  </a:lnTo>
                  <a:lnTo>
                    <a:pt x="264" y="396"/>
                  </a:lnTo>
                  <a:lnTo>
                    <a:pt x="264" y="396"/>
                  </a:lnTo>
                  <a:lnTo>
                    <a:pt x="266" y="397"/>
                  </a:lnTo>
                  <a:lnTo>
                    <a:pt x="270" y="398"/>
                  </a:lnTo>
                  <a:lnTo>
                    <a:pt x="276" y="401"/>
                  </a:lnTo>
                  <a:lnTo>
                    <a:pt x="284" y="404"/>
                  </a:lnTo>
                  <a:lnTo>
                    <a:pt x="295" y="407"/>
                  </a:lnTo>
                  <a:lnTo>
                    <a:pt x="311" y="411"/>
                  </a:lnTo>
                  <a:lnTo>
                    <a:pt x="329" y="412"/>
                  </a:lnTo>
                  <a:lnTo>
                    <a:pt x="352" y="413"/>
                  </a:lnTo>
                  <a:lnTo>
                    <a:pt x="352" y="122"/>
                  </a:lnTo>
                  <a:lnTo>
                    <a:pt x="352" y="122"/>
                  </a:lnTo>
                  <a:lnTo>
                    <a:pt x="352" y="106"/>
                  </a:lnTo>
                  <a:lnTo>
                    <a:pt x="350" y="92"/>
                  </a:lnTo>
                  <a:lnTo>
                    <a:pt x="347" y="78"/>
                  </a:lnTo>
                  <a:lnTo>
                    <a:pt x="343" y="66"/>
                  </a:lnTo>
                  <a:lnTo>
                    <a:pt x="337" y="56"/>
                  </a:lnTo>
                  <a:lnTo>
                    <a:pt x="331" y="45"/>
                  </a:lnTo>
                  <a:lnTo>
                    <a:pt x="323" y="36"/>
                  </a:lnTo>
                  <a:lnTo>
                    <a:pt x="314" y="29"/>
                  </a:lnTo>
                  <a:lnTo>
                    <a:pt x="304" y="22"/>
                  </a:lnTo>
                  <a:lnTo>
                    <a:pt x="293" y="15"/>
                  </a:lnTo>
                  <a:lnTo>
                    <a:pt x="281" y="11"/>
                  </a:lnTo>
                  <a:lnTo>
                    <a:pt x="268" y="7"/>
                  </a:lnTo>
                  <a:lnTo>
                    <a:pt x="253" y="4"/>
                  </a:lnTo>
                  <a:lnTo>
                    <a:pt x="238" y="2"/>
                  </a:lnTo>
                  <a:lnTo>
                    <a:pt x="223" y="1"/>
                  </a:lnTo>
                  <a:lnTo>
                    <a:pt x="205" y="0"/>
                  </a:lnTo>
                  <a:close/>
                  <a:moveTo>
                    <a:pt x="1319" y="332"/>
                  </a:moveTo>
                  <a:lnTo>
                    <a:pt x="1319" y="332"/>
                  </a:lnTo>
                  <a:lnTo>
                    <a:pt x="1300" y="338"/>
                  </a:lnTo>
                  <a:lnTo>
                    <a:pt x="1273" y="347"/>
                  </a:lnTo>
                  <a:lnTo>
                    <a:pt x="1259" y="350"/>
                  </a:lnTo>
                  <a:lnTo>
                    <a:pt x="1243" y="353"/>
                  </a:lnTo>
                  <a:lnTo>
                    <a:pt x="1229" y="355"/>
                  </a:lnTo>
                  <a:lnTo>
                    <a:pt x="1216" y="355"/>
                  </a:lnTo>
                  <a:lnTo>
                    <a:pt x="1216" y="355"/>
                  </a:lnTo>
                  <a:lnTo>
                    <a:pt x="1202" y="355"/>
                  </a:lnTo>
                  <a:lnTo>
                    <a:pt x="1189" y="353"/>
                  </a:lnTo>
                  <a:lnTo>
                    <a:pt x="1177" y="349"/>
                  </a:lnTo>
                  <a:lnTo>
                    <a:pt x="1172" y="347"/>
                  </a:lnTo>
                  <a:lnTo>
                    <a:pt x="1168" y="344"/>
                  </a:lnTo>
                  <a:lnTo>
                    <a:pt x="1164" y="340"/>
                  </a:lnTo>
                  <a:lnTo>
                    <a:pt x="1160" y="336"/>
                  </a:lnTo>
                  <a:lnTo>
                    <a:pt x="1157" y="331"/>
                  </a:lnTo>
                  <a:lnTo>
                    <a:pt x="1154" y="326"/>
                  </a:lnTo>
                  <a:lnTo>
                    <a:pt x="1151" y="321"/>
                  </a:lnTo>
                  <a:lnTo>
                    <a:pt x="1149" y="315"/>
                  </a:lnTo>
                  <a:lnTo>
                    <a:pt x="1148" y="308"/>
                  </a:lnTo>
                  <a:lnTo>
                    <a:pt x="1148" y="300"/>
                  </a:lnTo>
                  <a:lnTo>
                    <a:pt x="1148" y="300"/>
                  </a:lnTo>
                  <a:lnTo>
                    <a:pt x="1149" y="288"/>
                  </a:lnTo>
                  <a:lnTo>
                    <a:pt x="1152" y="277"/>
                  </a:lnTo>
                  <a:lnTo>
                    <a:pt x="1155" y="272"/>
                  </a:lnTo>
                  <a:lnTo>
                    <a:pt x="1158" y="266"/>
                  </a:lnTo>
                  <a:lnTo>
                    <a:pt x="1161" y="262"/>
                  </a:lnTo>
                  <a:lnTo>
                    <a:pt x="1165" y="258"/>
                  </a:lnTo>
                  <a:lnTo>
                    <a:pt x="1170" y="255"/>
                  </a:lnTo>
                  <a:lnTo>
                    <a:pt x="1175" y="252"/>
                  </a:lnTo>
                  <a:lnTo>
                    <a:pt x="1181" y="249"/>
                  </a:lnTo>
                  <a:lnTo>
                    <a:pt x="1187" y="247"/>
                  </a:lnTo>
                  <a:lnTo>
                    <a:pt x="1203" y="244"/>
                  </a:lnTo>
                  <a:lnTo>
                    <a:pt x="1221" y="242"/>
                  </a:lnTo>
                  <a:lnTo>
                    <a:pt x="1319" y="239"/>
                  </a:lnTo>
                  <a:lnTo>
                    <a:pt x="1319" y="332"/>
                  </a:lnTo>
                  <a:close/>
                  <a:moveTo>
                    <a:pt x="1264" y="0"/>
                  </a:moveTo>
                  <a:lnTo>
                    <a:pt x="1264" y="0"/>
                  </a:lnTo>
                  <a:lnTo>
                    <a:pt x="1233" y="1"/>
                  </a:lnTo>
                  <a:lnTo>
                    <a:pt x="1206" y="4"/>
                  </a:lnTo>
                  <a:lnTo>
                    <a:pt x="1179" y="7"/>
                  </a:lnTo>
                  <a:lnTo>
                    <a:pt x="1156" y="12"/>
                  </a:lnTo>
                  <a:lnTo>
                    <a:pt x="1135" y="17"/>
                  </a:lnTo>
                  <a:lnTo>
                    <a:pt x="1117" y="23"/>
                  </a:lnTo>
                  <a:lnTo>
                    <a:pt x="1102" y="28"/>
                  </a:lnTo>
                  <a:lnTo>
                    <a:pt x="1091" y="33"/>
                  </a:lnTo>
                  <a:lnTo>
                    <a:pt x="1111" y="102"/>
                  </a:lnTo>
                  <a:lnTo>
                    <a:pt x="1111" y="102"/>
                  </a:lnTo>
                  <a:lnTo>
                    <a:pt x="1122" y="98"/>
                  </a:lnTo>
                  <a:lnTo>
                    <a:pt x="1150" y="91"/>
                  </a:lnTo>
                  <a:lnTo>
                    <a:pt x="1169" y="86"/>
                  </a:lnTo>
                  <a:lnTo>
                    <a:pt x="1190" y="82"/>
                  </a:lnTo>
                  <a:lnTo>
                    <a:pt x="1213" y="80"/>
                  </a:lnTo>
                  <a:lnTo>
                    <a:pt x="1236" y="79"/>
                  </a:lnTo>
                  <a:lnTo>
                    <a:pt x="1236" y="79"/>
                  </a:lnTo>
                  <a:lnTo>
                    <a:pt x="1256" y="80"/>
                  </a:lnTo>
                  <a:lnTo>
                    <a:pt x="1272" y="82"/>
                  </a:lnTo>
                  <a:lnTo>
                    <a:pt x="1279" y="84"/>
                  </a:lnTo>
                  <a:lnTo>
                    <a:pt x="1285" y="86"/>
                  </a:lnTo>
                  <a:lnTo>
                    <a:pt x="1291" y="90"/>
                  </a:lnTo>
                  <a:lnTo>
                    <a:pt x="1298" y="94"/>
                  </a:lnTo>
                  <a:lnTo>
                    <a:pt x="1302" y="98"/>
                  </a:lnTo>
                  <a:lnTo>
                    <a:pt x="1306" y="102"/>
                  </a:lnTo>
                  <a:lnTo>
                    <a:pt x="1310" y="108"/>
                  </a:lnTo>
                  <a:lnTo>
                    <a:pt x="1313" y="114"/>
                  </a:lnTo>
                  <a:lnTo>
                    <a:pt x="1315" y="120"/>
                  </a:lnTo>
                  <a:lnTo>
                    <a:pt x="1316" y="129"/>
                  </a:lnTo>
                  <a:lnTo>
                    <a:pt x="1317" y="137"/>
                  </a:lnTo>
                  <a:lnTo>
                    <a:pt x="1318" y="146"/>
                  </a:lnTo>
                  <a:lnTo>
                    <a:pt x="1318" y="176"/>
                  </a:lnTo>
                  <a:lnTo>
                    <a:pt x="1236" y="176"/>
                  </a:lnTo>
                  <a:lnTo>
                    <a:pt x="1236" y="176"/>
                  </a:lnTo>
                  <a:lnTo>
                    <a:pt x="1212" y="177"/>
                  </a:lnTo>
                  <a:lnTo>
                    <a:pt x="1189" y="179"/>
                  </a:lnTo>
                  <a:lnTo>
                    <a:pt x="1169" y="182"/>
                  </a:lnTo>
                  <a:lnTo>
                    <a:pt x="1150" y="187"/>
                  </a:lnTo>
                  <a:lnTo>
                    <a:pt x="1134" y="192"/>
                  </a:lnTo>
                  <a:lnTo>
                    <a:pt x="1120" y="200"/>
                  </a:lnTo>
                  <a:lnTo>
                    <a:pt x="1108" y="207"/>
                  </a:lnTo>
                  <a:lnTo>
                    <a:pt x="1096" y="216"/>
                  </a:lnTo>
                  <a:lnTo>
                    <a:pt x="1086" y="225"/>
                  </a:lnTo>
                  <a:lnTo>
                    <a:pt x="1079" y="236"/>
                  </a:lnTo>
                  <a:lnTo>
                    <a:pt x="1072" y="246"/>
                  </a:lnTo>
                  <a:lnTo>
                    <a:pt x="1067" y="257"/>
                  </a:lnTo>
                  <a:lnTo>
                    <a:pt x="1064" y="270"/>
                  </a:lnTo>
                  <a:lnTo>
                    <a:pt x="1061" y="282"/>
                  </a:lnTo>
                  <a:lnTo>
                    <a:pt x="1058" y="294"/>
                  </a:lnTo>
                  <a:lnTo>
                    <a:pt x="1058" y="307"/>
                  </a:lnTo>
                  <a:lnTo>
                    <a:pt x="1058" y="307"/>
                  </a:lnTo>
                  <a:lnTo>
                    <a:pt x="1060" y="323"/>
                  </a:lnTo>
                  <a:lnTo>
                    <a:pt x="1062" y="338"/>
                  </a:lnTo>
                  <a:lnTo>
                    <a:pt x="1066" y="352"/>
                  </a:lnTo>
                  <a:lnTo>
                    <a:pt x="1071" y="364"/>
                  </a:lnTo>
                  <a:lnTo>
                    <a:pt x="1077" y="376"/>
                  </a:lnTo>
                  <a:lnTo>
                    <a:pt x="1085" y="386"/>
                  </a:lnTo>
                  <a:lnTo>
                    <a:pt x="1093" y="394"/>
                  </a:lnTo>
                  <a:lnTo>
                    <a:pt x="1102" y="401"/>
                  </a:lnTo>
                  <a:lnTo>
                    <a:pt x="1113" y="408"/>
                  </a:lnTo>
                  <a:lnTo>
                    <a:pt x="1124" y="414"/>
                  </a:lnTo>
                  <a:lnTo>
                    <a:pt x="1135" y="418"/>
                  </a:lnTo>
                  <a:lnTo>
                    <a:pt x="1146" y="422"/>
                  </a:lnTo>
                  <a:lnTo>
                    <a:pt x="1159" y="424"/>
                  </a:lnTo>
                  <a:lnTo>
                    <a:pt x="1171" y="426"/>
                  </a:lnTo>
                  <a:lnTo>
                    <a:pt x="1183" y="427"/>
                  </a:lnTo>
                  <a:lnTo>
                    <a:pt x="1195" y="428"/>
                  </a:lnTo>
                  <a:lnTo>
                    <a:pt x="1195" y="428"/>
                  </a:lnTo>
                  <a:lnTo>
                    <a:pt x="1210" y="427"/>
                  </a:lnTo>
                  <a:lnTo>
                    <a:pt x="1223" y="426"/>
                  </a:lnTo>
                  <a:lnTo>
                    <a:pt x="1246" y="423"/>
                  </a:lnTo>
                  <a:lnTo>
                    <a:pt x="1268" y="418"/>
                  </a:lnTo>
                  <a:lnTo>
                    <a:pt x="1285" y="412"/>
                  </a:lnTo>
                  <a:lnTo>
                    <a:pt x="1300" y="406"/>
                  </a:lnTo>
                  <a:lnTo>
                    <a:pt x="1311" y="401"/>
                  </a:lnTo>
                  <a:lnTo>
                    <a:pt x="1318" y="397"/>
                  </a:lnTo>
                  <a:lnTo>
                    <a:pt x="1322" y="396"/>
                  </a:lnTo>
                  <a:lnTo>
                    <a:pt x="1322" y="396"/>
                  </a:lnTo>
                  <a:lnTo>
                    <a:pt x="1324" y="397"/>
                  </a:lnTo>
                  <a:lnTo>
                    <a:pt x="1327" y="398"/>
                  </a:lnTo>
                  <a:lnTo>
                    <a:pt x="1333" y="401"/>
                  </a:lnTo>
                  <a:lnTo>
                    <a:pt x="1341" y="404"/>
                  </a:lnTo>
                  <a:lnTo>
                    <a:pt x="1354" y="407"/>
                  </a:lnTo>
                  <a:lnTo>
                    <a:pt x="1368" y="411"/>
                  </a:lnTo>
                  <a:lnTo>
                    <a:pt x="1387" y="412"/>
                  </a:lnTo>
                  <a:lnTo>
                    <a:pt x="1411" y="413"/>
                  </a:lnTo>
                  <a:lnTo>
                    <a:pt x="1411" y="122"/>
                  </a:lnTo>
                  <a:lnTo>
                    <a:pt x="1411" y="122"/>
                  </a:lnTo>
                  <a:lnTo>
                    <a:pt x="1411" y="106"/>
                  </a:lnTo>
                  <a:lnTo>
                    <a:pt x="1409" y="92"/>
                  </a:lnTo>
                  <a:lnTo>
                    <a:pt x="1406" y="78"/>
                  </a:lnTo>
                  <a:lnTo>
                    <a:pt x="1401" y="66"/>
                  </a:lnTo>
                  <a:lnTo>
                    <a:pt x="1396" y="56"/>
                  </a:lnTo>
                  <a:lnTo>
                    <a:pt x="1388" y="45"/>
                  </a:lnTo>
                  <a:lnTo>
                    <a:pt x="1381" y="36"/>
                  </a:lnTo>
                  <a:lnTo>
                    <a:pt x="1372" y="29"/>
                  </a:lnTo>
                  <a:lnTo>
                    <a:pt x="1362" y="22"/>
                  </a:lnTo>
                  <a:lnTo>
                    <a:pt x="1351" y="15"/>
                  </a:lnTo>
                  <a:lnTo>
                    <a:pt x="1339" y="11"/>
                  </a:lnTo>
                  <a:lnTo>
                    <a:pt x="1326" y="7"/>
                  </a:lnTo>
                  <a:lnTo>
                    <a:pt x="1312" y="4"/>
                  </a:lnTo>
                  <a:lnTo>
                    <a:pt x="1297" y="2"/>
                  </a:lnTo>
                  <a:lnTo>
                    <a:pt x="1280" y="1"/>
                  </a:lnTo>
                  <a:lnTo>
                    <a:pt x="1264" y="0"/>
                  </a:lnTo>
                  <a:close/>
                  <a:moveTo>
                    <a:pt x="2735" y="317"/>
                  </a:moveTo>
                  <a:lnTo>
                    <a:pt x="2735" y="317"/>
                  </a:lnTo>
                  <a:lnTo>
                    <a:pt x="2714" y="326"/>
                  </a:lnTo>
                  <a:lnTo>
                    <a:pt x="2700" y="331"/>
                  </a:lnTo>
                  <a:lnTo>
                    <a:pt x="2686" y="335"/>
                  </a:lnTo>
                  <a:lnTo>
                    <a:pt x="2671" y="340"/>
                  </a:lnTo>
                  <a:lnTo>
                    <a:pt x="2654" y="343"/>
                  </a:lnTo>
                  <a:lnTo>
                    <a:pt x="2638" y="345"/>
                  </a:lnTo>
                  <a:lnTo>
                    <a:pt x="2621" y="346"/>
                  </a:lnTo>
                  <a:lnTo>
                    <a:pt x="2621" y="346"/>
                  </a:lnTo>
                  <a:lnTo>
                    <a:pt x="2609" y="346"/>
                  </a:lnTo>
                  <a:lnTo>
                    <a:pt x="2599" y="345"/>
                  </a:lnTo>
                  <a:lnTo>
                    <a:pt x="2590" y="343"/>
                  </a:lnTo>
                  <a:lnTo>
                    <a:pt x="2583" y="341"/>
                  </a:lnTo>
                  <a:lnTo>
                    <a:pt x="2576" y="337"/>
                  </a:lnTo>
                  <a:lnTo>
                    <a:pt x="2570" y="333"/>
                  </a:lnTo>
                  <a:lnTo>
                    <a:pt x="2564" y="328"/>
                  </a:lnTo>
                  <a:lnTo>
                    <a:pt x="2560" y="323"/>
                  </a:lnTo>
                  <a:lnTo>
                    <a:pt x="2556" y="317"/>
                  </a:lnTo>
                  <a:lnTo>
                    <a:pt x="2553" y="311"/>
                  </a:lnTo>
                  <a:lnTo>
                    <a:pt x="2551" y="302"/>
                  </a:lnTo>
                  <a:lnTo>
                    <a:pt x="2549" y="294"/>
                  </a:lnTo>
                  <a:lnTo>
                    <a:pt x="2547" y="275"/>
                  </a:lnTo>
                  <a:lnTo>
                    <a:pt x="2547" y="252"/>
                  </a:lnTo>
                  <a:lnTo>
                    <a:pt x="2547" y="4"/>
                  </a:lnTo>
                  <a:lnTo>
                    <a:pt x="2533" y="4"/>
                  </a:lnTo>
                  <a:lnTo>
                    <a:pt x="2533" y="4"/>
                  </a:lnTo>
                  <a:lnTo>
                    <a:pt x="2513" y="4"/>
                  </a:lnTo>
                  <a:lnTo>
                    <a:pt x="2490" y="6"/>
                  </a:lnTo>
                  <a:lnTo>
                    <a:pt x="2467" y="8"/>
                  </a:lnTo>
                  <a:lnTo>
                    <a:pt x="2454" y="10"/>
                  </a:lnTo>
                  <a:lnTo>
                    <a:pt x="2454" y="263"/>
                  </a:lnTo>
                  <a:lnTo>
                    <a:pt x="2454" y="263"/>
                  </a:lnTo>
                  <a:lnTo>
                    <a:pt x="2454" y="284"/>
                  </a:lnTo>
                  <a:lnTo>
                    <a:pt x="2455" y="302"/>
                  </a:lnTo>
                  <a:lnTo>
                    <a:pt x="2457" y="320"/>
                  </a:lnTo>
                  <a:lnTo>
                    <a:pt x="2459" y="336"/>
                  </a:lnTo>
                  <a:lnTo>
                    <a:pt x="2463" y="351"/>
                  </a:lnTo>
                  <a:lnTo>
                    <a:pt x="2468" y="364"/>
                  </a:lnTo>
                  <a:lnTo>
                    <a:pt x="2475" y="377"/>
                  </a:lnTo>
                  <a:lnTo>
                    <a:pt x="2482" y="387"/>
                  </a:lnTo>
                  <a:lnTo>
                    <a:pt x="2490" y="397"/>
                  </a:lnTo>
                  <a:lnTo>
                    <a:pt x="2500" y="405"/>
                  </a:lnTo>
                  <a:lnTo>
                    <a:pt x="2512" y="412"/>
                  </a:lnTo>
                  <a:lnTo>
                    <a:pt x="2525" y="418"/>
                  </a:lnTo>
                  <a:lnTo>
                    <a:pt x="2540" y="422"/>
                  </a:lnTo>
                  <a:lnTo>
                    <a:pt x="2556" y="425"/>
                  </a:lnTo>
                  <a:lnTo>
                    <a:pt x="2575" y="427"/>
                  </a:lnTo>
                  <a:lnTo>
                    <a:pt x="2595" y="428"/>
                  </a:lnTo>
                  <a:lnTo>
                    <a:pt x="2595" y="428"/>
                  </a:lnTo>
                  <a:lnTo>
                    <a:pt x="2611" y="427"/>
                  </a:lnTo>
                  <a:lnTo>
                    <a:pt x="2626" y="426"/>
                  </a:lnTo>
                  <a:lnTo>
                    <a:pt x="2640" y="425"/>
                  </a:lnTo>
                  <a:lnTo>
                    <a:pt x="2653" y="422"/>
                  </a:lnTo>
                  <a:lnTo>
                    <a:pt x="2677" y="417"/>
                  </a:lnTo>
                  <a:lnTo>
                    <a:pt x="2697" y="411"/>
                  </a:lnTo>
                  <a:lnTo>
                    <a:pt x="2714" y="404"/>
                  </a:lnTo>
                  <a:lnTo>
                    <a:pt x="2725" y="399"/>
                  </a:lnTo>
                  <a:lnTo>
                    <a:pt x="2737" y="394"/>
                  </a:lnTo>
                  <a:lnTo>
                    <a:pt x="2737" y="394"/>
                  </a:lnTo>
                  <a:lnTo>
                    <a:pt x="2743" y="397"/>
                  </a:lnTo>
                  <a:lnTo>
                    <a:pt x="2750" y="400"/>
                  </a:lnTo>
                  <a:lnTo>
                    <a:pt x="2761" y="403"/>
                  </a:lnTo>
                  <a:lnTo>
                    <a:pt x="2773" y="406"/>
                  </a:lnTo>
                  <a:lnTo>
                    <a:pt x="2788" y="409"/>
                  </a:lnTo>
                  <a:lnTo>
                    <a:pt x="2807" y="412"/>
                  </a:lnTo>
                  <a:lnTo>
                    <a:pt x="2828" y="413"/>
                  </a:lnTo>
                  <a:lnTo>
                    <a:pt x="2828" y="10"/>
                  </a:lnTo>
                  <a:lnTo>
                    <a:pt x="2828" y="10"/>
                  </a:lnTo>
                  <a:lnTo>
                    <a:pt x="2796" y="6"/>
                  </a:lnTo>
                  <a:lnTo>
                    <a:pt x="2774" y="5"/>
                  </a:lnTo>
                  <a:lnTo>
                    <a:pt x="2753" y="4"/>
                  </a:lnTo>
                  <a:lnTo>
                    <a:pt x="2735" y="4"/>
                  </a:lnTo>
                  <a:lnTo>
                    <a:pt x="2735" y="317"/>
                  </a:lnTo>
                  <a:close/>
                  <a:moveTo>
                    <a:pt x="2937" y="413"/>
                  </a:moveTo>
                  <a:lnTo>
                    <a:pt x="2937" y="413"/>
                  </a:lnTo>
                  <a:lnTo>
                    <a:pt x="2948" y="415"/>
                  </a:lnTo>
                  <a:lnTo>
                    <a:pt x="2976" y="420"/>
                  </a:lnTo>
                  <a:lnTo>
                    <a:pt x="2997" y="423"/>
                  </a:lnTo>
                  <a:lnTo>
                    <a:pt x="3020" y="425"/>
                  </a:lnTo>
                  <a:lnTo>
                    <a:pt x="3047" y="427"/>
                  </a:lnTo>
                  <a:lnTo>
                    <a:pt x="3075" y="428"/>
                  </a:lnTo>
                  <a:lnTo>
                    <a:pt x="3075" y="428"/>
                  </a:lnTo>
                  <a:lnTo>
                    <a:pt x="3091" y="427"/>
                  </a:lnTo>
                  <a:lnTo>
                    <a:pt x="3105" y="426"/>
                  </a:lnTo>
                  <a:lnTo>
                    <a:pt x="3120" y="425"/>
                  </a:lnTo>
                  <a:lnTo>
                    <a:pt x="3135" y="422"/>
                  </a:lnTo>
                  <a:lnTo>
                    <a:pt x="3150" y="419"/>
                  </a:lnTo>
                  <a:lnTo>
                    <a:pt x="3164" y="414"/>
                  </a:lnTo>
                  <a:lnTo>
                    <a:pt x="3178" y="408"/>
                  </a:lnTo>
                  <a:lnTo>
                    <a:pt x="3191" y="402"/>
                  </a:lnTo>
                  <a:lnTo>
                    <a:pt x="3202" y="394"/>
                  </a:lnTo>
                  <a:lnTo>
                    <a:pt x="3213" y="385"/>
                  </a:lnTo>
                  <a:lnTo>
                    <a:pt x="3223" y="375"/>
                  </a:lnTo>
                  <a:lnTo>
                    <a:pt x="3232" y="363"/>
                  </a:lnTo>
                  <a:lnTo>
                    <a:pt x="3239" y="350"/>
                  </a:lnTo>
                  <a:lnTo>
                    <a:pt x="3244" y="334"/>
                  </a:lnTo>
                  <a:lnTo>
                    <a:pt x="3247" y="318"/>
                  </a:lnTo>
                  <a:lnTo>
                    <a:pt x="3248" y="300"/>
                  </a:lnTo>
                  <a:lnTo>
                    <a:pt x="3248" y="300"/>
                  </a:lnTo>
                  <a:lnTo>
                    <a:pt x="3247" y="288"/>
                  </a:lnTo>
                  <a:lnTo>
                    <a:pt x="3246" y="277"/>
                  </a:lnTo>
                  <a:lnTo>
                    <a:pt x="3243" y="266"/>
                  </a:lnTo>
                  <a:lnTo>
                    <a:pt x="3239" y="256"/>
                  </a:lnTo>
                  <a:lnTo>
                    <a:pt x="3234" y="248"/>
                  </a:lnTo>
                  <a:lnTo>
                    <a:pt x="3228" y="239"/>
                  </a:lnTo>
                  <a:lnTo>
                    <a:pt x="3220" y="231"/>
                  </a:lnTo>
                  <a:lnTo>
                    <a:pt x="3213" y="224"/>
                  </a:lnTo>
                  <a:lnTo>
                    <a:pt x="3204" y="217"/>
                  </a:lnTo>
                  <a:lnTo>
                    <a:pt x="3194" y="211"/>
                  </a:lnTo>
                  <a:lnTo>
                    <a:pt x="3184" y="204"/>
                  </a:lnTo>
                  <a:lnTo>
                    <a:pt x="3171" y="199"/>
                  </a:lnTo>
                  <a:lnTo>
                    <a:pt x="3146" y="187"/>
                  </a:lnTo>
                  <a:lnTo>
                    <a:pt x="3117" y="176"/>
                  </a:lnTo>
                  <a:lnTo>
                    <a:pt x="3117" y="176"/>
                  </a:lnTo>
                  <a:lnTo>
                    <a:pt x="3086" y="164"/>
                  </a:lnTo>
                  <a:lnTo>
                    <a:pt x="3072" y="157"/>
                  </a:lnTo>
                  <a:lnTo>
                    <a:pt x="3060" y="151"/>
                  </a:lnTo>
                  <a:lnTo>
                    <a:pt x="3050" y="144"/>
                  </a:lnTo>
                  <a:lnTo>
                    <a:pt x="3046" y="140"/>
                  </a:lnTo>
                  <a:lnTo>
                    <a:pt x="3043" y="136"/>
                  </a:lnTo>
                  <a:lnTo>
                    <a:pt x="3040" y="132"/>
                  </a:lnTo>
                  <a:lnTo>
                    <a:pt x="3038" y="127"/>
                  </a:lnTo>
                  <a:lnTo>
                    <a:pt x="3037" y="121"/>
                  </a:lnTo>
                  <a:lnTo>
                    <a:pt x="3037" y="116"/>
                  </a:lnTo>
                  <a:lnTo>
                    <a:pt x="3037" y="116"/>
                  </a:lnTo>
                  <a:lnTo>
                    <a:pt x="3037" y="110"/>
                  </a:lnTo>
                  <a:lnTo>
                    <a:pt x="3039" y="104"/>
                  </a:lnTo>
                  <a:lnTo>
                    <a:pt x="3043" y="97"/>
                  </a:lnTo>
                  <a:lnTo>
                    <a:pt x="3049" y="90"/>
                  </a:lnTo>
                  <a:lnTo>
                    <a:pt x="3053" y="86"/>
                  </a:lnTo>
                  <a:lnTo>
                    <a:pt x="3057" y="83"/>
                  </a:lnTo>
                  <a:lnTo>
                    <a:pt x="3063" y="81"/>
                  </a:lnTo>
                  <a:lnTo>
                    <a:pt x="3069" y="78"/>
                  </a:lnTo>
                  <a:lnTo>
                    <a:pt x="3076" y="76"/>
                  </a:lnTo>
                  <a:lnTo>
                    <a:pt x="3084" y="75"/>
                  </a:lnTo>
                  <a:lnTo>
                    <a:pt x="3093" y="74"/>
                  </a:lnTo>
                  <a:lnTo>
                    <a:pt x="3103" y="74"/>
                  </a:lnTo>
                  <a:lnTo>
                    <a:pt x="3103" y="74"/>
                  </a:lnTo>
                  <a:lnTo>
                    <a:pt x="3122" y="75"/>
                  </a:lnTo>
                  <a:lnTo>
                    <a:pt x="3142" y="77"/>
                  </a:lnTo>
                  <a:lnTo>
                    <a:pt x="3159" y="81"/>
                  </a:lnTo>
                  <a:lnTo>
                    <a:pt x="3175" y="85"/>
                  </a:lnTo>
                  <a:lnTo>
                    <a:pt x="3199" y="94"/>
                  </a:lnTo>
                  <a:lnTo>
                    <a:pt x="3208" y="98"/>
                  </a:lnTo>
                  <a:lnTo>
                    <a:pt x="3232" y="30"/>
                  </a:lnTo>
                  <a:lnTo>
                    <a:pt x="3232" y="30"/>
                  </a:lnTo>
                  <a:lnTo>
                    <a:pt x="3213" y="22"/>
                  </a:lnTo>
                  <a:lnTo>
                    <a:pt x="3200" y="16"/>
                  </a:lnTo>
                  <a:lnTo>
                    <a:pt x="3184" y="12"/>
                  </a:lnTo>
                  <a:lnTo>
                    <a:pt x="3165" y="7"/>
                  </a:lnTo>
                  <a:lnTo>
                    <a:pt x="3144" y="4"/>
                  </a:lnTo>
                  <a:lnTo>
                    <a:pt x="3120" y="1"/>
                  </a:lnTo>
                  <a:lnTo>
                    <a:pt x="3095" y="0"/>
                  </a:lnTo>
                  <a:lnTo>
                    <a:pt x="3095" y="0"/>
                  </a:lnTo>
                  <a:lnTo>
                    <a:pt x="3080" y="1"/>
                  </a:lnTo>
                  <a:lnTo>
                    <a:pt x="3066" y="2"/>
                  </a:lnTo>
                  <a:lnTo>
                    <a:pt x="3052" y="4"/>
                  </a:lnTo>
                  <a:lnTo>
                    <a:pt x="3039" y="8"/>
                  </a:lnTo>
                  <a:lnTo>
                    <a:pt x="3025" y="12"/>
                  </a:lnTo>
                  <a:lnTo>
                    <a:pt x="3013" y="17"/>
                  </a:lnTo>
                  <a:lnTo>
                    <a:pt x="3001" y="24"/>
                  </a:lnTo>
                  <a:lnTo>
                    <a:pt x="2990" y="31"/>
                  </a:lnTo>
                  <a:lnTo>
                    <a:pt x="2979" y="39"/>
                  </a:lnTo>
                  <a:lnTo>
                    <a:pt x="2970" y="47"/>
                  </a:lnTo>
                  <a:lnTo>
                    <a:pt x="2962" y="58"/>
                  </a:lnTo>
                  <a:lnTo>
                    <a:pt x="2956" y="69"/>
                  </a:lnTo>
                  <a:lnTo>
                    <a:pt x="2950" y="80"/>
                  </a:lnTo>
                  <a:lnTo>
                    <a:pt x="2946" y="94"/>
                  </a:lnTo>
                  <a:lnTo>
                    <a:pt x="2944" y="107"/>
                  </a:lnTo>
                  <a:lnTo>
                    <a:pt x="2943" y="122"/>
                  </a:lnTo>
                  <a:lnTo>
                    <a:pt x="2943" y="122"/>
                  </a:lnTo>
                  <a:lnTo>
                    <a:pt x="2944" y="137"/>
                  </a:lnTo>
                  <a:lnTo>
                    <a:pt x="2946" y="150"/>
                  </a:lnTo>
                  <a:lnTo>
                    <a:pt x="2950" y="164"/>
                  </a:lnTo>
                  <a:lnTo>
                    <a:pt x="2956" y="175"/>
                  </a:lnTo>
                  <a:lnTo>
                    <a:pt x="2962" y="185"/>
                  </a:lnTo>
                  <a:lnTo>
                    <a:pt x="2970" y="194"/>
                  </a:lnTo>
                  <a:lnTo>
                    <a:pt x="2979" y="203"/>
                  </a:lnTo>
                  <a:lnTo>
                    <a:pt x="2988" y="210"/>
                  </a:lnTo>
                  <a:lnTo>
                    <a:pt x="2999" y="217"/>
                  </a:lnTo>
                  <a:lnTo>
                    <a:pt x="3010" y="223"/>
                  </a:lnTo>
                  <a:lnTo>
                    <a:pt x="3021" y="229"/>
                  </a:lnTo>
                  <a:lnTo>
                    <a:pt x="3032" y="235"/>
                  </a:lnTo>
                  <a:lnTo>
                    <a:pt x="3056" y="243"/>
                  </a:lnTo>
                  <a:lnTo>
                    <a:pt x="3079" y="251"/>
                  </a:lnTo>
                  <a:lnTo>
                    <a:pt x="3079" y="251"/>
                  </a:lnTo>
                  <a:lnTo>
                    <a:pt x="3108" y="261"/>
                  </a:lnTo>
                  <a:lnTo>
                    <a:pt x="3121" y="266"/>
                  </a:lnTo>
                  <a:lnTo>
                    <a:pt x="3133" y="273"/>
                  </a:lnTo>
                  <a:lnTo>
                    <a:pt x="3142" y="280"/>
                  </a:lnTo>
                  <a:lnTo>
                    <a:pt x="3148" y="287"/>
                  </a:lnTo>
                  <a:lnTo>
                    <a:pt x="3151" y="291"/>
                  </a:lnTo>
                  <a:lnTo>
                    <a:pt x="3153" y="296"/>
                  </a:lnTo>
                  <a:lnTo>
                    <a:pt x="3154" y="300"/>
                  </a:lnTo>
                  <a:lnTo>
                    <a:pt x="3154" y="306"/>
                  </a:lnTo>
                  <a:lnTo>
                    <a:pt x="3154" y="306"/>
                  </a:lnTo>
                  <a:lnTo>
                    <a:pt x="3154" y="315"/>
                  </a:lnTo>
                  <a:lnTo>
                    <a:pt x="3151" y="324"/>
                  </a:lnTo>
                  <a:lnTo>
                    <a:pt x="3149" y="328"/>
                  </a:lnTo>
                  <a:lnTo>
                    <a:pt x="3146" y="332"/>
                  </a:lnTo>
                  <a:lnTo>
                    <a:pt x="3143" y="335"/>
                  </a:lnTo>
                  <a:lnTo>
                    <a:pt x="3139" y="340"/>
                  </a:lnTo>
                  <a:lnTo>
                    <a:pt x="3134" y="343"/>
                  </a:lnTo>
                  <a:lnTo>
                    <a:pt x="3127" y="346"/>
                  </a:lnTo>
                  <a:lnTo>
                    <a:pt x="3121" y="348"/>
                  </a:lnTo>
                  <a:lnTo>
                    <a:pt x="3113" y="350"/>
                  </a:lnTo>
                  <a:lnTo>
                    <a:pt x="3104" y="352"/>
                  </a:lnTo>
                  <a:lnTo>
                    <a:pt x="3095" y="353"/>
                  </a:lnTo>
                  <a:lnTo>
                    <a:pt x="3071" y="354"/>
                  </a:lnTo>
                  <a:lnTo>
                    <a:pt x="3071" y="354"/>
                  </a:lnTo>
                  <a:lnTo>
                    <a:pt x="3050" y="354"/>
                  </a:lnTo>
                  <a:lnTo>
                    <a:pt x="3029" y="352"/>
                  </a:lnTo>
                  <a:lnTo>
                    <a:pt x="2992" y="348"/>
                  </a:lnTo>
                  <a:lnTo>
                    <a:pt x="2965" y="344"/>
                  </a:lnTo>
                  <a:lnTo>
                    <a:pt x="2955" y="342"/>
                  </a:lnTo>
                  <a:lnTo>
                    <a:pt x="2937" y="413"/>
                  </a:lnTo>
                  <a:close/>
                  <a:moveTo>
                    <a:pt x="1639" y="80"/>
                  </a:moveTo>
                  <a:lnTo>
                    <a:pt x="1639" y="80"/>
                  </a:lnTo>
                  <a:lnTo>
                    <a:pt x="1653" y="77"/>
                  </a:lnTo>
                  <a:lnTo>
                    <a:pt x="1670" y="75"/>
                  </a:lnTo>
                  <a:lnTo>
                    <a:pt x="1691" y="73"/>
                  </a:lnTo>
                  <a:lnTo>
                    <a:pt x="1712" y="73"/>
                  </a:lnTo>
                  <a:lnTo>
                    <a:pt x="1712" y="73"/>
                  </a:lnTo>
                  <a:lnTo>
                    <a:pt x="1726" y="73"/>
                  </a:lnTo>
                  <a:lnTo>
                    <a:pt x="1737" y="74"/>
                  </a:lnTo>
                  <a:lnTo>
                    <a:pt x="1749" y="77"/>
                  </a:lnTo>
                  <a:lnTo>
                    <a:pt x="1760" y="80"/>
                  </a:lnTo>
                  <a:lnTo>
                    <a:pt x="1771" y="84"/>
                  </a:lnTo>
                  <a:lnTo>
                    <a:pt x="1780" y="90"/>
                  </a:lnTo>
                  <a:lnTo>
                    <a:pt x="1790" y="97"/>
                  </a:lnTo>
                  <a:lnTo>
                    <a:pt x="1798" y="104"/>
                  </a:lnTo>
                  <a:lnTo>
                    <a:pt x="1805" y="113"/>
                  </a:lnTo>
                  <a:lnTo>
                    <a:pt x="1813" y="122"/>
                  </a:lnTo>
                  <a:lnTo>
                    <a:pt x="1819" y="134"/>
                  </a:lnTo>
                  <a:lnTo>
                    <a:pt x="1824" y="147"/>
                  </a:lnTo>
                  <a:lnTo>
                    <a:pt x="1828" y="161"/>
                  </a:lnTo>
                  <a:lnTo>
                    <a:pt x="1831" y="176"/>
                  </a:lnTo>
                  <a:lnTo>
                    <a:pt x="1832" y="192"/>
                  </a:lnTo>
                  <a:lnTo>
                    <a:pt x="1833" y="211"/>
                  </a:lnTo>
                  <a:lnTo>
                    <a:pt x="1833" y="211"/>
                  </a:lnTo>
                  <a:lnTo>
                    <a:pt x="1833" y="228"/>
                  </a:lnTo>
                  <a:lnTo>
                    <a:pt x="1832" y="245"/>
                  </a:lnTo>
                  <a:lnTo>
                    <a:pt x="1830" y="260"/>
                  </a:lnTo>
                  <a:lnTo>
                    <a:pt x="1827" y="275"/>
                  </a:lnTo>
                  <a:lnTo>
                    <a:pt x="1824" y="288"/>
                  </a:lnTo>
                  <a:lnTo>
                    <a:pt x="1820" y="299"/>
                  </a:lnTo>
                  <a:lnTo>
                    <a:pt x="1814" y="311"/>
                  </a:lnTo>
                  <a:lnTo>
                    <a:pt x="1807" y="320"/>
                  </a:lnTo>
                  <a:lnTo>
                    <a:pt x="1799" y="328"/>
                  </a:lnTo>
                  <a:lnTo>
                    <a:pt x="1790" y="335"/>
                  </a:lnTo>
                  <a:lnTo>
                    <a:pt x="1780" y="342"/>
                  </a:lnTo>
                  <a:lnTo>
                    <a:pt x="1768" y="347"/>
                  </a:lnTo>
                  <a:lnTo>
                    <a:pt x="1754" y="350"/>
                  </a:lnTo>
                  <a:lnTo>
                    <a:pt x="1739" y="353"/>
                  </a:lnTo>
                  <a:lnTo>
                    <a:pt x="1723" y="355"/>
                  </a:lnTo>
                  <a:lnTo>
                    <a:pt x="1704" y="355"/>
                  </a:lnTo>
                  <a:lnTo>
                    <a:pt x="1704" y="355"/>
                  </a:lnTo>
                  <a:lnTo>
                    <a:pt x="1681" y="354"/>
                  </a:lnTo>
                  <a:lnTo>
                    <a:pt x="1659" y="353"/>
                  </a:lnTo>
                  <a:lnTo>
                    <a:pt x="1639" y="351"/>
                  </a:lnTo>
                  <a:lnTo>
                    <a:pt x="1639" y="80"/>
                  </a:lnTo>
                  <a:close/>
                  <a:moveTo>
                    <a:pt x="1717" y="0"/>
                  </a:moveTo>
                  <a:lnTo>
                    <a:pt x="1717" y="0"/>
                  </a:lnTo>
                  <a:lnTo>
                    <a:pt x="1696" y="1"/>
                  </a:lnTo>
                  <a:lnTo>
                    <a:pt x="1675" y="2"/>
                  </a:lnTo>
                  <a:lnTo>
                    <a:pt x="1652" y="4"/>
                  </a:lnTo>
                  <a:lnTo>
                    <a:pt x="1629" y="7"/>
                  </a:lnTo>
                  <a:lnTo>
                    <a:pt x="1606" y="10"/>
                  </a:lnTo>
                  <a:lnTo>
                    <a:pt x="1585" y="14"/>
                  </a:lnTo>
                  <a:lnTo>
                    <a:pt x="1564" y="20"/>
                  </a:lnTo>
                  <a:lnTo>
                    <a:pt x="1546" y="26"/>
                  </a:lnTo>
                  <a:lnTo>
                    <a:pt x="1546" y="415"/>
                  </a:lnTo>
                  <a:lnTo>
                    <a:pt x="1546" y="415"/>
                  </a:lnTo>
                  <a:lnTo>
                    <a:pt x="1561" y="418"/>
                  </a:lnTo>
                  <a:lnTo>
                    <a:pt x="1580" y="420"/>
                  </a:lnTo>
                  <a:lnTo>
                    <a:pt x="1619" y="424"/>
                  </a:lnTo>
                  <a:lnTo>
                    <a:pt x="1662" y="427"/>
                  </a:lnTo>
                  <a:lnTo>
                    <a:pt x="1701" y="428"/>
                  </a:lnTo>
                  <a:lnTo>
                    <a:pt x="1701" y="428"/>
                  </a:lnTo>
                  <a:lnTo>
                    <a:pt x="1732" y="427"/>
                  </a:lnTo>
                  <a:lnTo>
                    <a:pt x="1758" y="425"/>
                  </a:lnTo>
                  <a:lnTo>
                    <a:pt x="1784" y="421"/>
                  </a:lnTo>
                  <a:lnTo>
                    <a:pt x="1807" y="415"/>
                  </a:lnTo>
                  <a:lnTo>
                    <a:pt x="1828" y="408"/>
                  </a:lnTo>
                  <a:lnTo>
                    <a:pt x="1847" y="399"/>
                  </a:lnTo>
                  <a:lnTo>
                    <a:pt x="1855" y="394"/>
                  </a:lnTo>
                  <a:lnTo>
                    <a:pt x="1864" y="389"/>
                  </a:lnTo>
                  <a:lnTo>
                    <a:pt x="1872" y="383"/>
                  </a:lnTo>
                  <a:lnTo>
                    <a:pt x="1879" y="377"/>
                  </a:lnTo>
                  <a:lnTo>
                    <a:pt x="1885" y="369"/>
                  </a:lnTo>
                  <a:lnTo>
                    <a:pt x="1891" y="362"/>
                  </a:lnTo>
                  <a:lnTo>
                    <a:pt x="1897" y="355"/>
                  </a:lnTo>
                  <a:lnTo>
                    <a:pt x="1902" y="347"/>
                  </a:lnTo>
                  <a:lnTo>
                    <a:pt x="1907" y="337"/>
                  </a:lnTo>
                  <a:lnTo>
                    <a:pt x="1912" y="329"/>
                  </a:lnTo>
                  <a:lnTo>
                    <a:pt x="1919" y="309"/>
                  </a:lnTo>
                  <a:lnTo>
                    <a:pt x="1924" y="287"/>
                  </a:lnTo>
                  <a:lnTo>
                    <a:pt x="1928" y="264"/>
                  </a:lnTo>
                  <a:lnTo>
                    <a:pt x="1930" y="239"/>
                  </a:lnTo>
                  <a:lnTo>
                    <a:pt x="1931" y="211"/>
                  </a:lnTo>
                  <a:lnTo>
                    <a:pt x="1931" y="211"/>
                  </a:lnTo>
                  <a:lnTo>
                    <a:pt x="1930" y="187"/>
                  </a:lnTo>
                  <a:lnTo>
                    <a:pt x="1927" y="164"/>
                  </a:lnTo>
                  <a:lnTo>
                    <a:pt x="1923" y="143"/>
                  </a:lnTo>
                  <a:lnTo>
                    <a:pt x="1917" y="122"/>
                  </a:lnTo>
                  <a:lnTo>
                    <a:pt x="1909" y="104"/>
                  </a:lnTo>
                  <a:lnTo>
                    <a:pt x="1898" y="86"/>
                  </a:lnTo>
                  <a:lnTo>
                    <a:pt x="1887" y="71"/>
                  </a:lnTo>
                  <a:lnTo>
                    <a:pt x="1874" y="57"/>
                  </a:lnTo>
                  <a:lnTo>
                    <a:pt x="1860" y="43"/>
                  </a:lnTo>
                  <a:lnTo>
                    <a:pt x="1843" y="32"/>
                  </a:lnTo>
                  <a:lnTo>
                    <a:pt x="1826" y="23"/>
                  </a:lnTo>
                  <a:lnTo>
                    <a:pt x="1806" y="14"/>
                  </a:lnTo>
                  <a:lnTo>
                    <a:pt x="1786" y="8"/>
                  </a:lnTo>
                  <a:lnTo>
                    <a:pt x="1764" y="4"/>
                  </a:lnTo>
                  <a:lnTo>
                    <a:pt x="1741" y="1"/>
                  </a:lnTo>
                  <a:lnTo>
                    <a:pt x="1717" y="0"/>
                  </a:lnTo>
                  <a:close/>
                </a:path>
              </a:pathLst>
            </a:custGeom>
            <a:solidFill>
              <a:srgbClr val="005E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32" name="Freeform 31"/>
            <p:cNvSpPr>
              <a:spLocks/>
            </p:cNvSpPr>
            <p:nvPr userDrawn="1"/>
          </p:nvSpPr>
          <p:spPr bwMode="auto">
            <a:xfrm>
              <a:off x="5160" y="3974"/>
              <a:ext cx="76" cy="107"/>
            </a:xfrm>
            <a:custGeom>
              <a:avLst/>
              <a:gdLst>
                <a:gd name="T0" fmla="*/ 0 w 305"/>
                <a:gd name="T1" fmla="*/ 407 h 428"/>
                <a:gd name="T2" fmla="*/ 0 w 305"/>
                <a:gd name="T3" fmla="*/ 407 h 428"/>
                <a:gd name="T4" fmla="*/ 13 w 305"/>
                <a:gd name="T5" fmla="*/ 411 h 428"/>
                <a:gd name="T6" fmla="*/ 47 w 305"/>
                <a:gd name="T7" fmla="*/ 418 h 428"/>
                <a:gd name="T8" fmla="*/ 71 w 305"/>
                <a:gd name="T9" fmla="*/ 421 h 428"/>
                <a:gd name="T10" fmla="*/ 98 w 305"/>
                <a:gd name="T11" fmla="*/ 425 h 428"/>
                <a:gd name="T12" fmla="*/ 129 w 305"/>
                <a:gd name="T13" fmla="*/ 427 h 428"/>
                <a:gd name="T14" fmla="*/ 163 w 305"/>
                <a:gd name="T15" fmla="*/ 428 h 428"/>
                <a:gd name="T16" fmla="*/ 163 w 305"/>
                <a:gd name="T17" fmla="*/ 428 h 428"/>
                <a:gd name="T18" fmla="*/ 197 w 305"/>
                <a:gd name="T19" fmla="*/ 427 h 428"/>
                <a:gd name="T20" fmla="*/ 226 w 305"/>
                <a:gd name="T21" fmla="*/ 426 h 428"/>
                <a:gd name="T22" fmla="*/ 251 w 305"/>
                <a:gd name="T23" fmla="*/ 424 h 428"/>
                <a:gd name="T24" fmla="*/ 270 w 305"/>
                <a:gd name="T25" fmla="*/ 422 h 428"/>
                <a:gd name="T26" fmla="*/ 297 w 305"/>
                <a:gd name="T27" fmla="*/ 419 h 428"/>
                <a:gd name="T28" fmla="*/ 305 w 305"/>
                <a:gd name="T29" fmla="*/ 417 h 428"/>
                <a:gd name="T30" fmla="*/ 305 w 305"/>
                <a:gd name="T31" fmla="*/ 346 h 428"/>
                <a:gd name="T32" fmla="*/ 305 w 305"/>
                <a:gd name="T33" fmla="*/ 346 h 428"/>
                <a:gd name="T34" fmla="*/ 297 w 305"/>
                <a:gd name="T35" fmla="*/ 347 h 428"/>
                <a:gd name="T36" fmla="*/ 272 w 305"/>
                <a:gd name="T37" fmla="*/ 351 h 428"/>
                <a:gd name="T38" fmla="*/ 235 w 305"/>
                <a:gd name="T39" fmla="*/ 354 h 428"/>
                <a:gd name="T40" fmla="*/ 213 w 305"/>
                <a:gd name="T41" fmla="*/ 355 h 428"/>
                <a:gd name="T42" fmla="*/ 188 w 305"/>
                <a:gd name="T43" fmla="*/ 355 h 428"/>
                <a:gd name="T44" fmla="*/ 188 w 305"/>
                <a:gd name="T45" fmla="*/ 355 h 428"/>
                <a:gd name="T46" fmla="*/ 167 w 305"/>
                <a:gd name="T47" fmla="*/ 355 h 428"/>
                <a:gd name="T48" fmla="*/ 149 w 305"/>
                <a:gd name="T49" fmla="*/ 354 h 428"/>
                <a:gd name="T50" fmla="*/ 118 w 305"/>
                <a:gd name="T51" fmla="*/ 351 h 428"/>
                <a:gd name="T52" fmla="*/ 99 w 305"/>
                <a:gd name="T53" fmla="*/ 349 h 428"/>
                <a:gd name="T54" fmla="*/ 92 w 305"/>
                <a:gd name="T55" fmla="*/ 348 h 428"/>
                <a:gd name="T56" fmla="*/ 92 w 305"/>
                <a:gd name="T57" fmla="*/ 247 h 428"/>
                <a:gd name="T58" fmla="*/ 276 w 305"/>
                <a:gd name="T59" fmla="*/ 247 h 428"/>
                <a:gd name="T60" fmla="*/ 276 w 305"/>
                <a:gd name="T61" fmla="*/ 175 h 428"/>
                <a:gd name="T62" fmla="*/ 92 w 305"/>
                <a:gd name="T63" fmla="*/ 175 h 428"/>
                <a:gd name="T64" fmla="*/ 92 w 305"/>
                <a:gd name="T65" fmla="*/ 79 h 428"/>
                <a:gd name="T66" fmla="*/ 92 w 305"/>
                <a:gd name="T67" fmla="*/ 79 h 428"/>
                <a:gd name="T68" fmla="*/ 99 w 305"/>
                <a:gd name="T69" fmla="*/ 78 h 428"/>
                <a:gd name="T70" fmla="*/ 117 w 305"/>
                <a:gd name="T71" fmla="*/ 76 h 428"/>
                <a:gd name="T72" fmla="*/ 145 w 305"/>
                <a:gd name="T73" fmla="*/ 74 h 428"/>
                <a:gd name="T74" fmla="*/ 182 w 305"/>
                <a:gd name="T75" fmla="*/ 73 h 428"/>
                <a:gd name="T76" fmla="*/ 182 w 305"/>
                <a:gd name="T77" fmla="*/ 73 h 428"/>
                <a:gd name="T78" fmla="*/ 205 w 305"/>
                <a:gd name="T79" fmla="*/ 73 h 428"/>
                <a:gd name="T80" fmla="*/ 226 w 305"/>
                <a:gd name="T81" fmla="*/ 74 h 428"/>
                <a:gd name="T82" fmla="*/ 263 w 305"/>
                <a:gd name="T83" fmla="*/ 77 h 428"/>
                <a:gd name="T84" fmla="*/ 289 w 305"/>
                <a:gd name="T85" fmla="*/ 80 h 428"/>
                <a:gd name="T86" fmla="*/ 298 w 305"/>
                <a:gd name="T87" fmla="*/ 82 h 428"/>
                <a:gd name="T88" fmla="*/ 298 w 305"/>
                <a:gd name="T89" fmla="*/ 10 h 428"/>
                <a:gd name="T90" fmla="*/ 298 w 305"/>
                <a:gd name="T91" fmla="*/ 10 h 428"/>
                <a:gd name="T92" fmla="*/ 289 w 305"/>
                <a:gd name="T93" fmla="*/ 9 h 428"/>
                <a:gd name="T94" fmla="*/ 264 w 305"/>
                <a:gd name="T95" fmla="*/ 5 h 428"/>
                <a:gd name="T96" fmla="*/ 224 w 305"/>
                <a:gd name="T97" fmla="*/ 2 h 428"/>
                <a:gd name="T98" fmla="*/ 200 w 305"/>
                <a:gd name="T99" fmla="*/ 1 h 428"/>
                <a:gd name="T100" fmla="*/ 172 w 305"/>
                <a:gd name="T101" fmla="*/ 0 h 428"/>
                <a:gd name="T102" fmla="*/ 172 w 305"/>
                <a:gd name="T103" fmla="*/ 0 h 428"/>
                <a:gd name="T104" fmla="*/ 134 w 305"/>
                <a:gd name="T105" fmla="*/ 1 h 428"/>
                <a:gd name="T106" fmla="*/ 102 w 305"/>
                <a:gd name="T107" fmla="*/ 3 h 428"/>
                <a:gd name="T108" fmla="*/ 72 w 305"/>
                <a:gd name="T109" fmla="*/ 6 h 428"/>
                <a:gd name="T110" fmla="*/ 47 w 305"/>
                <a:gd name="T111" fmla="*/ 9 h 428"/>
                <a:gd name="T112" fmla="*/ 27 w 305"/>
                <a:gd name="T113" fmla="*/ 13 h 428"/>
                <a:gd name="T114" fmla="*/ 13 w 305"/>
                <a:gd name="T115" fmla="*/ 15 h 428"/>
                <a:gd name="T116" fmla="*/ 0 w 305"/>
                <a:gd name="T117" fmla="*/ 19 h 428"/>
                <a:gd name="T118" fmla="*/ 0 w 305"/>
                <a:gd name="T119" fmla="*/ 407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05" h="428">
                  <a:moveTo>
                    <a:pt x="0" y="407"/>
                  </a:moveTo>
                  <a:lnTo>
                    <a:pt x="0" y="407"/>
                  </a:lnTo>
                  <a:lnTo>
                    <a:pt x="13" y="411"/>
                  </a:lnTo>
                  <a:lnTo>
                    <a:pt x="47" y="418"/>
                  </a:lnTo>
                  <a:lnTo>
                    <a:pt x="71" y="421"/>
                  </a:lnTo>
                  <a:lnTo>
                    <a:pt x="98" y="425"/>
                  </a:lnTo>
                  <a:lnTo>
                    <a:pt x="129" y="427"/>
                  </a:lnTo>
                  <a:lnTo>
                    <a:pt x="163" y="428"/>
                  </a:lnTo>
                  <a:lnTo>
                    <a:pt x="163" y="428"/>
                  </a:lnTo>
                  <a:lnTo>
                    <a:pt x="197" y="427"/>
                  </a:lnTo>
                  <a:lnTo>
                    <a:pt x="226" y="426"/>
                  </a:lnTo>
                  <a:lnTo>
                    <a:pt x="251" y="424"/>
                  </a:lnTo>
                  <a:lnTo>
                    <a:pt x="270" y="422"/>
                  </a:lnTo>
                  <a:lnTo>
                    <a:pt x="297" y="419"/>
                  </a:lnTo>
                  <a:lnTo>
                    <a:pt x="305" y="417"/>
                  </a:lnTo>
                  <a:lnTo>
                    <a:pt x="305" y="346"/>
                  </a:lnTo>
                  <a:lnTo>
                    <a:pt x="305" y="346"/>
                  </a:lnTo>
                  <a:lnTo>
                    <a:pt x="297" y="347"/>
                  </a:lnTo>
                  <a:lnTo>
                    <a:pt x="272" y="351"/>
                  </a:lnTo>
                  <a:lnTo>
                    <a:pt x="235" y="354"/>
                  </a:lnTo>
                  <a:lnTo>
                    <a:pt x="213" y="355"/>
                  </a:lnTo>
                  <a:lnTo>
                    <a:pt x="188" y="355"/>
                  </a:lnTo>
                  <a:lnTo>
                    <a:pt x="188" y="355"/>
                  </a:lnTo>
                  <a:lnTo>
                    <a:pt x="167" y="355"/>
                  </a:lnTo>
                  <a:lnTo>
                    <a:pt x="149" y="354"/>
                  </a:lnTo>
                  <a:lnTo>
                    <a:pt x="118" y="351"/>
                  </a:lnTo>
                  <a:lnTo>
                    <a:pt x="99" y="349"/>
                  </a:lnTo>
                  <a:lnTo>
                    <a:pt x="92" y="348"/>
                  </a:lnTo>
                  <a:lnTo>
                    <a:pt x="92" y="247"/>
                  </a:lnTo>
                  <a:lnTo>
                    <a:pt x="276" y="247"/>
                  </a:lnTo>
                  <a:lnTo>
                    <a:pt x="276" y="175"/>
                  </a:lnTo>
                  <a:lnTo>
                    <a:pt x="92" y="175"/>
                  </a:lnTo>
                  <a:lnTo>
                    <a:pt x="92" y="79"/>
                  </a:lnTo>
                  <a:lnTo>
                    <a:pt x="92" y="79"/>
                  </a:lnTo>
                  <a:lnTo>
                    <a:pt x="99" y="78"/>
                  </a:lnTo>
                  <a:lnTo>
                    <a:pt x="117" y="76"/>
                  </a:lnTo>
                  <a:lnTo>
                    <a:pt x="145" y="74"/>
                  </a:lnTo>
                  <a:lnTo>
                    <a:pt x="182" y="73"/>
                  </a:lnTo>
                  <a:lnTo>
                    <a:pt x="182" y="73"/>
                  </a:lnTo>
                  <a:lnTo>
                    <a:pt x="205" y="73"/>
                  </a:lnTo>
                  <a:lnTo>
                    <a:pt x="226" y="74"/>
                  </a:lnTo>
                  <a:lnTo>
                    <a:pt x="263" y="77"/>
                  </a:lnTo>
                  <a:lnTo>
                    <a:pt x="289" y="80"/>
                  </a:lnTo>
                  <a:lnTo>
                    <a:pt x="298" y="82"/>
                  </a:lnTo>
                  <a:lnTo>
                    <a:pt x="298" y="10"/>
                  </a:lnTo>
                  <a:lnTo>
                    <a:pt x="298" y="10"/>
                  </a:lnTo>
                  <a:lnTo>
                    <a:pt x="289" y="9"/>
                  </a:lnTo>
                  <a:lnTo>
                    <a:pt x="264" y="5"/>
                  </a:lnTo>
                  <a:lnTo>
                    <a:pt x="224" y="2"/>
                  </a:lnTo>
                  <a:lnTo>
                    <a:pt x="200" y="1"/>
                  </a:lnTo>
                  <a:lnTo>
                    <a:pt x="172" y="0"/>
                  </a:lnTo>
                  <a:lnTo>
                    <a:pt x="172" y="0"/>
                  </a:lnTo>
                  <a:lnTo>
                    <a:pt x="134" y="1"/>
                  </a:lnTo>
                  <a:lnTo>
                    <a:pt x="102" y="3"/>
                  </a:lnTo>
                  <a:lnTo>
                    <a:pt x="72" y="6"/>
                  </a:lnTo>
                  <a:lnTo>
                    <a:pt x="47" y="9"/>
                  </a:lnTo>
                  <a:lnTo>
                    <a:pt x="27" y="13"/>
                  </a:lnTo>
                  <a:lnTo>
                    <a:pt x="13" y="15"/>
                  </a:lnTo>
                  <a:lnTo>
                    <a:pt x="0" y="19"/>
                  </a:lnTo>
                  <a:lnTo>
                    <a:pt x="0" y="40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33" name="Freeform 32"/>
            <p:cNvSpPr>
              <a:spLocks/>
            </p:cNvSpPr>
            <p:nvPr userDrawn="1"/>
          </p:nvSpPr>
          <p:spPr bwMode="auto">
            <a:xfrm>
              <a:off x="4767" y="3974"/>
              <a:ext cx="124" cy="105"/>
            </a:xfrm>
            <a:custGeom>
              <a:avLst/>
              <a:gdLst>
                <a:gd name="T0" fmla="*/ 255 w 496"/>
                <a:gd name="T1" fmla="*/ 246 h 422"/>
                <a:gd name="T2" fmla="*/ 255 w 496"/>
                <a:gd name="T3" fmla="*/ 246 h 422"/>
                <a:gd name="T4" fmla="*/ 251 w 496"/>
                <a:gd name="T5" fmla="*/ 257 h 422"/>
                <a:gd name="T6" fmla="*/ 248 w 496"/>
                <a:gd name="T7" fmla="*/ 270 h 422"/>
                <a:gd name="T8" fmla="*/ 248 w 496"/>
                <a:gd name="T9" fmla="*/ 270 h 422"/>
                <a:gd name="T10" fmla="*/ 244 w 496"/>
                <a:gd name="T11" fmla="*/ 257 h 422"/>
                <a:gd name="T12" fmla="*/ 241 w 496"/>
                <a:gd name="T13" fmla="*/ 246 h 422"/>
                <a:gd name="T14" fmla="*/ 159 w 496"/>
                <a:gd name="T15" fmla="*/ 39 h 422"/>
                <a:gd name="T16" fmla="*/ 159 w 496"/>
                <a:gd name="T17" fmla="*/ 39 h 422"/>
                <a:gd name="T18" fmla="*/ 153 w 496"/>
                <a:gd name="T19" fmla="*/ 28 h 422"/>
                <a:gd name="T20" fmla="*/ 147 w 496"/>
                <a:gd name="T21" fmla="*/ 19 h 422"/>
                <a:gd name="T22" fmla="*/ 140 w 496"/>
                <a:gd name="T23" fmla="*/ 11 h 422"/>
                <a:gd name="T24" fmla="*/ 132 w 496"/>
                <a:gd name="T25" fmla="*/ 7 h 422"/>
                <a:gd name="T26" fmla="*/ 122 w 496"/>
                <a:gd name="T27" fmla="*/ 3 h 422"/>
                <a:gd name="T28" fmla="*/ 110 w 496"/>
                <a:gd name="T29" fmla="*/ 1 h 422"/>
                <a:gd name="T30" fmla="*/ 98 w 496"/>
                <a:gd name="T31" fmla="*/ 1 h 422"/>
                <a:gd name="T32" fmla="*/ 84 w 496"/>
                <a:gd name="T33" fmla="*/ 0 h 422"/>
                <a:gd name="T34" fmla="*/ 84 w 496"/>
                <a:gd name="T35" fmla="*/ 0 h 422"/>
                <a:gd name="T36" fmla="*/ 58 w 496"/>
                <a:gd name="T37" fmla="*/ 1 h 422"/>
                <a:gd name="T38" fmla="*/ 42 w 496"/>
                <a:gd name="T39" fmla="*/ 2 h 422"/>
                <a:gd name="T40" fmla="*/ 0 w 496"/>
                <a:gd name="T41" fmla="*/ 422 h 422"/>
                <a:gd name="T42" fmla="*/ 93 w 496"/>
                <a:gd name="T43" fmla="*/ 422 h 422"/>
                <a:gd name="T44" fmla="*/ 113 w 496"/>
                <a:gd name="T45" fmla="*/ 140 h 422"/>
                <a:gd name="T46" fmla="*/ 201 w 496"/>
                <a:gd name="T47" fmla="*/ 353 h 422"/>
                <a:gd name="T48" fmla="*/ 201 w 496"/>
                <a:gd name="T49" fmla="*/ 353 h 422"/>
                <a:gd name="T50" fmla="*/ 204 w 496"/>
                <a:gd name="T51" fmla="*/ 359 h 422"/>
                <a:gd name="T52" fmla="*/ 208 w 496"/>
                <a:gd name="T53" fmla="*/ 364 h 422"/>
                <a:gd name="T54" fmla="*/ 213 w 496"/>
                <a:gd name="T55" fmla="*/ 368 h 422"/>
                <a:gd name="T56" fmla="*/ 218 w 496"/>
                <a:gd name="T57" fmla="*/ 371 h 422"/>
                <a:gd name="T58" fmla="*/ 224 w 496"/>
                <a:gd name="T59" fmla="*/ 373 h 422"/>
                <a:gd name="T60" fmla="*/ 231 w 496"/>
                <a:gd name="T61" fmla="*/ 376 h 422"/>
                <a:gd name="T62" fmla="*/ 239 w 496"/>
                <a:gd name="T63" fmla="*/ 377 h 422"/>
                <a:gd name="T64" fmla="*/ 248 w 496"/>
                <a:gd name="T65" fmla="*/ 377 h 422"/>
                <a:gd name="T66" fmla="*/ 248 w 496"/>
                <a:gd name="T67" fmla="*/ 377 h 422"/>
                <a:gd name="T68" fmla="*/ 257 w 496"/>
                <a:gd name="T69" fmla="*/ 377 h 422"/>
                <a:gd name="T70" fmla="*/ 266 w 496"/>
                <a:gd name="T71" fmla="*/ 376 h 422"/>
                <a:gd name="T72" fmla="*/ 273 w 496"/>
                <a:gd name="T73" fmla="*/ 373 h 422"/>
                <a:gd name="T74" fmla="*/ 279 w 496"/>
                <a:gd name="T75" fmla="*/ 371 h 422"/>
                <a:gd name="T76" fmla="*/ 284 w 496"/>
                <a:gd name="T77" fmla="*/ 368 h 422"/>
                <a:gd name="T78" fmla="*/ 288 w 496"/>
                <a:gd name="T79" fmla="*/ 364 h 422"/>
                <a:gd name="T80" fmla="*/ 291 w 496"/>
                <a:gd name="T81" fmla="*/ 359 h 422"/>
                <a:gd name="T82" fmla="*/ 294 w 496"/>
                <a:gd name="T83" fmla="*/ 353 h 422"/>
                <a:gd name="T84" fmla="*/ 382 w 496"/>
                <a:gd name="T85" fmla="*/ 140 h 422"/>
                <a:gd name="T86" fmla="*/ 403 w 496"/>
                <a:gd name="T87" fmla="*/ 422 h 422"/>
                <a:gd name="T88" fmla="*/ 496 w 496"/>
                <a:gd name="T89" fmla="*/ 422 h 422"/>
                <a:gd name="T90" fmla="*/ 454 w 496"/>
                <a:gd name="T91" fmla="*/ 2 h 422"/>
                <a:gd name="T92" fmla="*/ 454 w 496"/>
                <a:gd name="T93" fmla="*/ 2 h 422"/>
                <a:gd name="T94" fmla="*/ 438 w 496"/>
                <a:gd name="T95" fmla="*/ 1 h 422"/>
                <a:gd name="T96" fmla="*/ 412 w 496"/>
                <a:gd name="T97" fmla="*/ 0 h 422"/>
                <a:gd name="T98" fmla="*/ 412 w 496"/>
                <a:gd name="T99" fmla="*/ 0 h 422"/>
                <a:gd name="T100" fmla="*/ 397 w 496"/>
                <a:gd name="T101" fmla="*/ 1 h 422"/>
                <a:gd name="T102" fmla="*/ 385 w 496"/>
                <a:gd name="T103" fmla="*/ 1 h 422"/>
                <a:gd name="T104" fmla="*/ 374 w 496"/>
                <a:gd name="T105" fmla="*/ 3 h 422"/>
                <a:gd name="T106" fmla="*/ 365 w 496"/>
                <a:gd name="T107" fmla="*/ 7 h 422"/>
                <a:gd name="T108" fmla="*/ 356 w 496"/>
                <a:gd name="T109" fmla="*/ 11 h 422"/>
                <a:gd name="T110" fmla="*/ 348 w 496"/>
                <a:gd name="T111" fmla="*/ 19 h 422"/>
                <a:gd name="T112" fmla="*/ 342 w 496"/>
                <a:gd name="T113" fmla="*/ 28 h 422"/>
                <a:gd name="T114" fmla="*/ 337 w 496"/>
                <a:gd name="T115" fmla="*/ 39 h 422"/>
                <a:gd name="T116" fmla="*/ 255 w 496"/>
                <a:gd name="T117" fmla="*/ 246 h 4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96" h="422">
                  <a:moveTo>
                    <a:pt x="255" y="246"/>
                  </a:moveTo>
                  <a:lnTo>
                    <a:pt x="255" y="246"/>
                  </a:lnTo>
                  <a:lnTo>
                    <a:pt x="251" y="257"/>
                  </a:lnTo>
                  <a:lnTo>
                    <a:pt x="248" y="270"/>
                  </a:lnTo>
                  <a:lnTo>
                    <a:pt x="248" y="270"/>
                  </a:lnTo>
                  <a:lnTo>
                    <a:pt x="244" y="257"/>
                  </a:lnTo>
                  <a:lnTo>
                    <a:pt x="241" y="246"/>
                  </a:lnTo>
                  <a:lnTo>
                    <a:pt x="159" y="39"/>
                  </a:lnTo>
                  <a:lnTo>
                    <a:pt x="159" y="39"/>
                  </a:lnTo>
                  <a:lnTo>
                    <a:pt x="153" y="28"/>
                  </a:lnTo>
                  <a:lnTo>
                    <a:pt x="147" y="19"/>
                  </a:lnTo>
                  <a:lnTo>
                    <a:pt x="140" y="11"/>
                  </a:lnTo>
                  <a:lnTo>
                    <a:pt x="132" y="7"/>
                  </a:lnTo>
                  <a:lnTo>
                    <a:pt x="122" y="3"/>
                  </a:lnTo>
                  <a:lnTo>
                    <a:pt x="110" y="1"/>
                  </a:lnTo>
                  <a:lnTo>
                    <a:pt x="98" y="1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58" y="1"/>
                  </a:lnTo>
                  <a:lnTo>
                    <a:pt x="42" y="2"/>
                  </a:lnTo>
                  <a:lnTo>
                    <a:pt x="0" y="422"/>
                  </a:lnTo>
                  <a:lnTo>
                    <a:pt x="93" y="422"/>
                  </a:lnTo>
                  <a:lnTo>
                    <a:pt x="113" y="140"/>
                  </a:lnTo>
                  <a:lnTo>
                    <a:pt x="201" y="353"/>
                  </a:lnTo>
                  <a:lnTo>
                    <a:pt x="201" y="353"/>
                  </a:lnTo>
                  <a:lnTo>
                    <a:pt x="204" y="359"/>
                  </a:lnTo>
                  <a:lnTo>
                    <a:pt x="208" y="364"/>
                  </a:lnTo>
                  <a:lnTo>
                    <a:pt x="213" y="368"/>
                  </a:lnTo>
                  <a:lnTo>
                    <a:pt x="218" y="371"/>
                  </a:lnTo>
                  <a:lnTo>
                    <a:pt x="224" y="373"/>
                  </a:lnTo>
                  <a:lnTo>
                    <a:pt x="231" y="376"/>
                  </a:lnTo>
                  <a:lnTo>
                    <a:pt x="239" y="377"/>
                  </a:lnTo>
                  <a:lnTo>
                    <a:pt x="248" y="377"/>
                  </a:lnTo>
                  <a:lnTo>
                    <a:pt x="248" y="377"/>
                  </a:lnTo>
                  <a:lnTo>
                    <a:pt x="257" y="377"/>
                  </a:lnTo>
                  <a:lnTo>
                    <a:pt x="266" y="376"/>
                  </a:lnTo>
                  <a:lnTo>
                    <a:pt x="273" y="373"/>
                  </a:lnTo>
                  <a:lnTo>
                    <a:pt x="279" y="371"/>
                  </a:lnTo>
                  <a:lnTo>
                    <a:pt x="284" y="368"/>
                  </a:lnTo>
                  <a:lnTo>
                    <a:pt x="288" y="364"/>
                  </a:lnTo>
                  <a:lnTo>
                    <a:pt x="291" y="359"/>
                  </a:lnTo>
                  <a:lnTo>
                    <a:pt x="294" y="353"/>
                  </a:lnTo>
                  <a:lnTo>
                    <a:pt x="382" y="140"/>
                  </a:lnTo>
                  <a:lnTo>
                    <a:pt x="403" y="422"/>
                  </a:lnTo>
                  <a:lnTo>
                    <a:pt x="496" y="422"/>
                  </a:lnTo>
                  <a:lnTo>
                    <a:pt x="454" y="2"/>
                  </a:lnTo>
                  <a:lnTo>
                    <a:pt x="454" y="2"/>
                  </a:lnTo>
                  <a:lnTo>
                    <a:pt x="438" y="1"/>
                  </a:lnTo>
                  <a:lnTo>
                    <a:pt x="412" y="0"/>
                  </a:lnTo>
                  <a:lnTo>
                    <a:pt x="412" y="0"/>
                  </a:lnTo>
                  <a:lnTo>
                    <a:pt x="397" y="1"/>
                  </a:lnTo>
                  <a:lnTo>
                    <a:pt x="385" y="1"/>
                  </a:lnTo>
                  <a:lnTo>
                    <a:pt x="374" y="3"/>
                  </a:lnTo>
                  <a:lnTo>
                    <a:pt x="365" y="7"/>
                  </a:lnTo>
                  <a:lnTo>
                    <a:pt x="356" y="11"/>
                  </a:lnTo>
                  <a:lnTo>
                    <a:pt x="348" y="19"/>
                  </a:lnTo>
                  <a:lnTo>
                    <a:pt x="342" y="28"/>
                  </a:lnTo>
                  <a:lnTo>
                    <a:pt x="337" y="39"/>
                  </a:lnTo>
                  <a:lnTo>
                    <a:pt x="255" y="24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34" name="Freeform 33"/>
            <p:cNvSpPr>
              <a:spLocks/>
            </p:cNvSpPr>
            <p:nvPr userDrawn="1"/>
          </p:nvSpPr>
          <p:spPr bwMode="auto">
            <a:xfrm>
              <a:off x="4671" y="4034"/>
              <a:ext cx="43" cy="29"/>
            </a:xfrm>
            <a:custGeom>
              <a:avLst/>
              <a:gdLst>
                <a:gd name="T0" fmla="*/ 171 w 171"/>
                <a:gd name="T1" fmla="*/ 93 h 116"/>
                <a:gd name="T2" fmla="*/ 171 w 171"/>
                <a:gd name="T3" fmla="*/ 93 h 116"/>
                <a:gd name="T4" fmla="*/ 151 w 171"/>
                <a:gd name="T5" fmla="*/ 99 h 116"/>
                <a:gd name="T6" fmla="*/ 125 w 171"/>
                <a:gd name="T7" fmla="*/ 108 h 116"/>
                <a:gd name="T8" fmla="*/ 110 w 171"/>
                <a:gd name="T9" fmla="*/ 111 h 116"/>
                <a:gd name="T10" fmla="*/ 96 w 171"/>
                <a:gd name="T11" fmla="*/ 114 h 116"/>
                <a:gd name="T12" fmla="*/ 82 w 171"/>
                <a:gd name="T13" fmla="*/ 116 h 116"/>
                <a:gd name="T14" fmla="*/ 67 w 171"/>
                <a:gd name="T15" fmla="*/ 116 h 116"/>
                <a:gd name="T16" fmla="*/ 67 w 171"/>
                <a:gd name="T17" fmla="*/ 116 h 116"/>
                <a:gd name="T18" fmla="*/ 54 w 171"/>
                <a:gd name="T19" fmla="*/ 116 h 116"/>
                <a:gd name="T20" fmla="*/ 41 w 171"/>
                <a:gd name="T21" fmla="*/ 114 h 116"/>
                <a:gd name="T22" fmla="*/ 30 w 171"/>
                <a:gd name="T23" fmla="*/ 110 h 116"/>
                <a:gd name="T24" fmla="*/ 24 w 171"/>
                <a:gd name="T25" fmla="*/ 108 h 116"/>
                <a:gd name="T26" fmla="*/ 19 w 171"/>
                <a:gd name="T27" fmla="*/ 105 h 116"/>
                <a:gd name="T28" fmla="*/ 15 w 171"/>
                <a:gd name="T29" fmla="*/ 101 h 116"/>
                <a:gd name="T30" fmla="*/ 11 w 171"/>
                <a:gd name="T31" fmla="*/ 97 h 116"/>
                <a:gd name="T32" fmla="*/ 8 w 171"/>
                <a:gd name="T33" fmla="*/ 92 h 116"/>
                <a:gd name="T34" fmla="*/ 5 w 171"/>
                <a:gd name="T35" fmla="*/ 87 h 116"/>
                <a:gd name="T36" fmla="*/ 3 w 171"/>
                <a:gd name="T37" fmla="*/ 82 h 116"/>
                <a:gd name="T38" fmla="*/ 2 w 171"/>
                <a:gd name="T39" fmla="*/ 76 h 116"/>
                <a:gd name="T40" fmla="*/ 1 w 171"/>
                <a:gd name="T41" fmla="*/ 69 h 116"/>
                <a:gd name="T42" fmla="*/ 0 w 171"/>
                <a:gd name="T43" fmla="*/ 61 h 116"/>
                <a:gd name="T44" fmla="*/ 0 w 171"/>
                <a:gd name="T45" fmla="*/ 61 h 116"/>
                <a:gd name="T46" fmla="*/ 1 w 171"/>
                <a:gd name="T47" fmla="*/ 49 h 116"/>
                <a:gd name="T48" fmla="*/ 4 w 171"/>
                <a:gd name="T49" fmla="*/ 38 h 116"/>
                <a:gd name="T50" fmla="*/ 6 w 171"/>
                <a:gd name="T51" fmla="*/ 33 h 116"/>
                <a:gd name="T52" fmla="*/ 9 w 171"/>
                <a:gd name="T53" fmla="*/ 27 h 116"/>
                <a:gd name="T54" fmla="*/ 13 w 171"/>
                <a:gd name="T55" fmla="*/ 23 h 116"/>
                <a:gd name="T56" fmla="*/ 16 w 171"/>
                <a:gd name="T57" fmla="*/ 19 h 116"/>
                <a:gd name="T58" fmla="*/ 21 w 171"/>
                <a:gd name="T59" fmla="*/ 16 h 116"/>
                <a:gd name="T60" fmla="*/ 26 w 171"/>
                <a:gd name="T61" fmla="*/ 13 h 116"/>
                <a:gd name="T62" fmla="*/ 33 w 171"/>
                <a:gd name="T63" fmla="*/ 10 h 116"/>
                <a:gd name="T64" fmla="*/ 39 w 171"/>
                <a:gd name="T65" fmla="*/ 8 h 116"/>
                <a:gd name="T66" fmla="*/ 55 w 171"/>
                <a:gd name="T67" fmla="*/ 5 h 116"/>
                <a:gd name="T68" fmla="*/ 72 w 171"/>
                <a:gd name="T69" fmla="*/ 3 h 116"/>
                <a:gd name="T70" fmla="*/ 171 w 171"/>
                <a:gd name="T71" fmla="*/ 0 h 116"/>
                <a:gd name="T72" fmla="*/ 171 w 171"/>
                <a:gd name="T73" fmla="*/ 93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71" h="116">
                  <a:moveTo>
                    <a:pt x="171" y="93"/>
                  </a:moveTo>
                  <a:lnTo>
                    <a:pt x="171" y="93"/>
                  </a:lnTo>
                  <a:lnTo>
                    <a:pt x="151" y="99"/>
                  </a:lnTo>
                  <a:lnTo>
                    <a:pt x="125" y="108"/>
                  </a:lnTo>
                  <a:lnTo>
                    <a:pt x="110" y="111"/>
                  </a:lnTo>
                  <a:lnTo>
                    <a:pt x="96" y="114"/>
                  </a:lnTo>
                  <a:lnTo>
                    <a:pt x="82" y="116"/>
                  </a:lnTo>
                  <a:lnTo>
                    <a:pt x="67" y="116"/>
                  </a:lnTo>
                  <a:lnTo>
                    <a:pt x="67" y="116"/>
                  </a:lnTo>
                  <a:lnTo>
                    <a:pt x="54" y="116"/>
                  </a:lnTo>
                  <a:lnTo>
                    <a:pt x="41" y="114"/>
                  </a:lnTo>
                  <a:lnTo>
                    <a:pt x="30" y="110"/>
                  </a:lnTo>
                  <a:lnTo>
                    <a:pt x="24" y="108"/>
                  </a:lnTo>
                  <a:lnTo>
                    <a:pt x="19" y="105"/>
                  </a:lnTo>
                  <a:lnTo>
                    <a:pt x="15" y="101"/>
                  </a:lnTo>
                  <a:lnTo>
                    <a:pt x="11" y="97"/>
                  </a:lnTo>
                  <a:lnTo>
                    <a:pt x="8" y="92"/>
                  </a:lnTo>
                  <a:lnTo>
                    <a:pt x="5" y="87"/>
                  </a:lnTo>
                  <a:lnTo>
                    <a:pt x="3" y="82"/>
                  </a:lnTo>
                  <a:lnTo>
                    <a:pt x="2" y="76"/>
                  </a:lnTo>
                  <a:lnTo>
                    <a:pt x="1" y="69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1" y="49"/>
                  </a:lnTo>
                  <a:lnTo>
                    <a:pt x="4" y="38"/>
                  </a:lnTo>
                  <a:lnTo>
                    <a:pt x="6" y="33"/>
                  </a:lnTo>
                  <a:lnTo>
                    <a:pt x="9" y="27"/>
                  </a:lnTo>
                  <a:lnTo>
                    <a:pt x="13" y="23"/>
                  </a:lnTo>
                  <a:lnTo>
                    <a:pt x="16" y="19"/>
                  </a:lnTo>
                  <a:lnTo>
                    <a:pt x="21" y="16"/>
                  </a:lnTo>
                  <a:lnTo>
                    <a:pt x="26" y="13"/>
                  </a:lnTo>
                  <a:lnTo>
                    <a:pt x="33" y="10"/>
                  </a:lnTo>
                  <a:lnTo>
                    <a:pt x="39" y="8"/>
                  </a:lnTo>
                  <a:lnTo>
                    <a:pt x="55" y="5"/>
                  </a:lnTo>
                  <a:lnTo>
                    <a:pt x="72" y="3"/>
                  </a:lnTo>
                  <a:lnTo>
                    <a:pt x="171" y="0"/>
                  </a:lnTo>
                  <a:lnTo>
                    <a:pt x="171" y="9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35" name="Freeform 34"/>
            <p:cNvSpPr>
              <a:spLocks/>
            </p:cNvSpPr>
            <p:nvPr userDrawn="1"/>
          </p:nvSpPr>
          <p:spPr bwMode="auto">
            <a:xfrm>
              <a:off x="4649" y="3974"/>
              <a:ext cx="88" cy="107"/>
            </a:xfrm>
            <a:custGeom>
              <a:avLst/>
              <a:gdLst>
                <a:gd name="T0" fmla="*/ 205 w 352"/>
                <a:gd name="T1" fmla="*/ 0 h 428"/>
                <a:gd name="T2" fmla="*/ 147 w 352"/>
                <a:gd name="T3" fmla="*/ 4 h 428"/>
                <a:gd name="T4" fmla="*/ 97 w 352"/>
                <a:gd name="T5" fmla="*/ 12 h 428"/>
                <a:gd name="T6" fmla="*/ 58 w 352"/>
                <a:gd name="T7" fmla="*/ 23 h 428"/>
                <a:gd name="T8" fmla="*/ 33 w 352"/>
                <a:gd name="T9" fmla="*/ 33 h 428"/>
                <a:gd name="T10" fmla="*/ 52 w 352"/>
                <a:gd name="T11" fmla="*/ 102 h 428"/>
                <a:gd name="T12" fmla="*/ 92 w 352"/>
                <a:gd name="T13" fmla="*/ 91 h 428"/>
                <a:gd name="T14" fmla="*/ 133 w 352"/>
                <a:gd name="T15" fmla="*/ 82 h 428"/>
                <a:gd name="T16" fmla="*/ 179 w 352"/>
                <a:gd name="T17" fmla="*/ 79 h 428"/>
                <a:gd name="T18" fmla="*/ 197 w 352"/>
                <a:gd name="T19" fmla="*/ 80 h 428"/>
                <a:gd name="T20" fmla="*/ 221 w 352"/>
                <a:gd name="T21" fmla="*/ 84 h 428"/>
                <a:gd name="T22" fmla="*/ 234 w 352"/>
                <a:gd name="T23" fmla="*/ 90 h 428"/>
                <a:gd name="T24" fmla="*/ 244 w 352"/>
                <a:gd name="T25" fmla="*/ 98 h 428"/>
                <a:gd name="T26" fmla="*/ 251 w 352"/>
                <a:gd name="T27" fmla="*/ 108 h 428"/>
                <a:gd name="T28" fmla="*/ 256 w 352"/>
                <a:gd name="T29" fmla="*/ 120 h 428"/>
                <a:gd name="T30" fmla="*/ 260 w 352"/>
                <a:gd name="T31" fmla="*/ 137 h 428"/>
                <a:gd name="T32" fmla="*/ 260 w 352"/>
                <a:gd name="T33" fmla="*/ 176 h 428"/>
                <a:gd name="T34" fmla="*/ 179 w 352"/>
                <a:gd name="T35" fmla="*/ 176 h 428"/>
                <a:gd name="T36" fmla="*/ 132 w 352"/>
                <a:gd name="T37" fmla="*/ 179 h 428"/>
                <a:gd name="T38" fmla="*/ 93 w 352"/>
                <a:gd name="T39" fmla="*/ 187 h 428"/>
                <a:gd name="T40" fmla="*/ 61 w 352"/>
                <a:gd name="T41" fmla="*/ 200 h 428"/>
                <a:gd name="T42" fmla="*/ 38 w 352"/>
                <a:gd name="T43" fmla="*/ 216 h 428"/>
                <a:gd name="T44" fmla="*/ 20 w 352"/>
                <a:gd name="T45" fmla="*/ 236 h 428"/>
                <a:gd name="T46" fmla="*/ 9 w 352"/>
                <a:gd name="T47" fmla="*/ 257 h 428"/>
                <a:gd name="T48" fmla="*/ 2 w 352"/>
                <a:gd name="T49" fmla="*/ 282 h 428"/>
                <a:gd name="T50" fmla="*/ 0 w 352"/>
                <a:gd name="T51" fmla="*/ 307 h 428"/>
                <a:gd name="T52" fmla="*/ 1 w 352"/>
                <a:gd name="T53" fmla="*/ 323 h 428"/>
                <a:gd name="T54" fmla="*/ 7 w 352"/>
                <a:gd name="T55" fmla="*/ 352 h 428"/>
                <a:gd name="T56" fmla="*/ 19 w 352"/>
                <a:gd name="T57" fmla="*/ 376 h 428"/>
                <a:gd name="T58" fmla="*/ 35 w 352"/>
                <a:gd name="T59" fmla="*/ 394 h 428"/>
                <a:gd name="T60" fmla="*/ 54 w 352"/>
                <a:gd name="T61" fmla="*/ 408 h 428"/>
                <a:gd name="T62" fmla="*/ 77 w 352"/>
                <a:gd name="T63" fmla="*/ 418 h 428"/>
                <a:gd name="T64" fmla="*/ 101 w 352"/>
                <a:gd name="T65" fmla="*/ 424 h 428"/>
                <a:gd name="T66" fmla="*/ 126 w 352"/>
                <a:gd name="T67" fmla="*/ 427 h 428"/>
                <a:gd name="T68" fmla="*/ 138 w 352"/>
                <a:gd name="T69" fmla="*/ 428 h 428"/>
                <a:gd name="T70" fmla="*/ 164 w 352"/>
                <a:gd name="T71" fmla="*/ 426 h 428"/>
                <a:gd name="T72" fmla="*/ 209 w 352"/>
                <a:gd name="T73" fmla="*/ 418 h 428"/>
                <a:gd name="T74" fmla="*/ 241 w 352"/>
                <a:gd name="T75" fmla="*/ 406 h 428"/>
                <a:gd name="T76" fmla="*/ 260 w 352"/>
                <a:gd name="T77" fmla="*/ 397 h 428"/>
                <a:gd name="T78" fmla="*/ 264 w 352"/>
                <a:gd name="T79" fmla="*/ 396 h 428"/>
                <a:gd name="T80" fmla="*/ 270 w 352"/>
                <a:gd name="T81" fmla="*/ 398 h 428"/>
                <a:gd name="T82" fmla="*/ 284 w 352"/>
                <a:gd name="T83" fmla="*/ 404 h 428"/>
                <a:gd name="T84" fmla="*/ 311 w 352"/>
                <a:gd name="T85" fmla="*/ 411 h 428"/>
                <a:gd name="T86" fmla="*/ 352 w 352"/>
                <a:gd name="T87" fmla="*/ 413 h 428"/>
                <a:gd name="T88" fmla="*/ 352 w 352"/>
                <a:gd name="T89" fmla="*/ 122 h 428"/>
                <a:gd name="T90" fmla="*/ 350 w 352"/>
                <a:gd name="T91" fmla="*/ 92 h 428"/>
                <a:gd name="T92" fmla="*/ 343 w 352"/>
                <a:gd name="T93" fmla="*/ 66 h 428"/>
                <a:gd name="T94" fmla="*/ 331 w 352"/>
                <a:gd name="T95" fmla="*/ 45 h 428"/>
                <a:gd name="T96" fmla="*/ 314 w 352"/>
                <a:gd name="T97" fmla="*/ 29 h 428"/>
                <a:gd name="T98" fmla="*/ 293 w 352"/>
                <a:gd name="T99" fmla="*/ 15 h 428"/>
                <a:gd name="T100" fmla="*/ 268 w 352"/>
                <a:gd name="T101" fmla="*/ 7 h 428"/>
                <a:gd name="T102" fmla="*/ 238 w 352"/>
                <a:gd name="T103" fmla="*/ 2 h 428"/>
                <a:gd name="T104" fmla="*/ 205 w 352"/>
                <a:gd name="T105" fmla="*/ 0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52" h="428">
                  <a:moveTo>
                    <a:pt x="205" y="0"/>
                  </a:moveTo>
                  <a:lnTo>
                    <a:pt x="205" y="0"/>
                  </a:lnTo>
                  <a:lnTo>
                    <a:pt x="176" y="1"/>
                  </a:lnTo>
                  <a:lnTo>
                    <a:pt x="147" y="4"/>
                  </a:lnTo>
                  <a:lnTo>
                    <a:pt x="121" y="7"/>
                  </a:lnTo>
                  <a:lnTo>
                    <a:pt x="97" y="12"/>
                  </a:lnTo>
                  <a:lnTo>
                    <a:pt x="77" y="17"/>
                  </a:lnTo>
                  <a:lnTo>
                    <a:pt x="58" y="23"/>
                  </a:lnTo>
                  <a:lnTo>
                    <a:pt x="44" y="28"/>
                  </a:lnTo>
                  <a:lnTo>
                    <a:pt x="33" y="33"/>
                  </a:lnTo>
                  <a:lnTo>
                    <a:pt x="52" y="102"/>
                  </a:lnTo>
                  <a:lnTo>
                    <a:pt x="52" y="102"/>
                  </a:lnTo>
                  <a:lnTo>
                    <a:pt x="63" y="98"/>
                  </a:lnTo>
                  <a:lnTo>
                    <a:pt x="92" y="91"/>
                  </a:lnTo>
                  <a:lnTo>
                    <a:pt x="111" y="86"/>
                  </a:lnTo>
                  <a:lnTo>
                    <a:pt x="133" y="82"/>
                  </a:lnTo>
                  <a:lnTo>
                    <a:pt x="155" y="80"/>
                  </a:lnTo>
                  <a:lnTo>
                    <a:pt x="179" y="79"/>
                  </a:lnTo>
                  <a:lnTo>
                    <a:pt x="179" y="79"/>
                  </a:lnTo>
                  <a:lnTo>
                    <a:pt x="197" y="80"/>
                  </a:lnTo>
                  <a:lnTo>
                    <a:pt x="214" y="82"/>
                  </a:lnTo>
                  <a:lnTo>
                    <a:pt x="221" y="84"/>
                  </a:lnTo>
                  <a:lnTo>
                    <a:pt x="228" y="86"/>
                  </a:lnTo>
                  <a:lnTo>
                    <a:pt x="234" y="90"/>
                  </a:lnTo>
                  <a:lnTo>
                    <a:pt x="239" y="94"/>
                  </a:lnTo>
                  <a:lnTo>
                    <a:pt x="244" y="98"/>
                  </a:lnTo>
                  <a:lnTo>
                    <a:pt x="248" y="102"/>
                  </a:lnTo>
                  <a:lnTo>
                    <a:pt x="251" y="108"/>
                  </a:lnTo>
                  <a:lnTo>
                    <a:pt x="254" y="114"/>
                  </a:lnTo>
                  <a:lnTo>
                    <a:pt x="256" y="120"/>
                  </a:lnTo>
                  <a:lnTo>
                    <a:pt x="258" y="129"/>
                  </a:lnTo>
                  <a:lnTo>
                    <a:pt x="260" y="137"/>
                  </a:lnTo>
                  <a:lnTo>
                    <a:pt x="260" y="146"/>
                  </a:lnTo>
                  <a:lnTo>
                    <a:pt x="260" y="176"/>
                  </a:lnTo>
                  <a:lnTo>
                    <a:pt x="179" y="176"/>
                  </a:lnTo>
                  <a:lnTo>
                    <a:pt x="179" y="176"/>
                  </a:lnTo>
                  <a:lnTo>
                    <a:pt x="154" y="177"/>
                  </a:lnTo>
                  <a:lnTo>
                    <a:pt x="132" y="179"/>
                  </a:lnTo>
                  <a:lnTo>
                    <a:pt x="111" y="182"/>
                  </a:lnTo>
                  <a:lnTo>
                    <a:pt x="93" y="187"/>
                  </a:lnTo>
                  <a:lnTo>
                    <a:pt x="77" y="192"/>
                  </a:lnTo>
                  <a:lnTo>
                    <a:pt x="61" y="200"/>
                  </a:lnTo>
                  <a:lnTo>
                    <a:pt x="49" y="207"/>
                  </a:lnTo>
                  <a:lnTo>
                    <a:pt x="38" y="216"/>
                  </a:lnTo>
                  <a:lnTo>
                    <a:pt x="29" y="225"/>
                  </a:lnTo>
                  <a:lnTo>
                    <a:pt x="20" y="236"/>
                  </a:lnTo>
                  <a:lnTo>
                    <a:pt x="14" y="246"/>
                  </a:lnTo>
                  <a:lnTo>
                    <a:pt x="9" y="257"/>
                  </a:lnTo>
                  <a:lnTo>
                    <a:pt x="5" y="270"/>
                  </a:lnTo>
                  <a:lnTo>
                    <a:pt x="2" y="282"/>
                  </a:lnTo>
                  <a:lnTo>
                    <a:pt x="1" y="294"/>
                  </a:lnTo>
                  <a:lnTo>
                    <a:pt x="0" y="307"/>
                  </a:lnTo>
                  <a:lnTo>
                    <a:pt x="0" y="307"/>
                  </a:lnTo>
                  <a:lnTo>
                    <a:pt x="1" y="323"/>
                  </a:lnTo>
                  <a:lnTo>
                    <a:pt x="3" y="338"/>
                  </a:lnTo>
                  <a:lnTo>
                    <a:pt x="7" y="352"/>
                  </a:lnTo>
                  <a:lnTo>
                    <a:pt x="12" y="364"/>
                  </a:lnTo>
                  <a:lnTo>
                    <a:pt x="19" y="376"/>
                  </a:lnTo>
                  <a:lnTo>
                    <a:pt x="27" y="386"/>
                  </a:lnTo>
                  <a:lnTo>
                    <a:pt x="35" y="394"/>
                  </a:lnTo>
                  <a:lnTo>
                    <a:pt x="45" y="401"/>
                  </a:lnTo>
                  <a:lnTo>
                    <a:pt x="54" y="408"/>
                  </a:lnTo>
                  <a:lnTo>
                    <a:pt x="65" y="414"/>
                  </a:lnTo>
                  <a:lnTo>
                    <a:pt x="77" y="418"/>
                  </a:lnTo>
                  <a:lnTo>
                    <a:pt x="89" y="422"/>
                  </a:lnTo>
                  <a:lnTo>
                    <a:pt x="101" y="424"/>
                  </a:lnTo>
                  <a:lnTo>
                    <a:pt x="113" y="426"/>
                  </a:lnTo>
                  <a:lnTo>
                    <a:pt x="126" y="427"/>
                  </a:lnTo>
                  <a:lnTo>
                    <a:pt x="138" y="428"/>
                  </a:lnTo>
                  <a:lnTo>
                    <a:pt x="138" y="428"/>
                  </a:lnTo>
                  <a:lnTo>
                    <a:pt x="151" y="427"/>
                  </a:lnTo>
                  <a:lnTo>
                    <a:pt x="164" y="426"/>
                  </a:lnTo>
                  <a:lnTo>
                    <a:pt x="189" y="423"/>
                  </a:lnTo>
                  <a:lnTo>
                    <a:pt x="209" y="418"/>
                  </a:lnTo>
                  <a:lnTo>
                    <a:pt x="227" y="412"/>
                  </a:lnTo>
                  <a:lnTo>
                    <a:pt x="241" y="406"/>
                  </a:lnTo>
                  <a:lnTo>
                    <a:pt x="252" y="401"/>
                  </a:lnTo>
                  <a:lnTo>
                    <a:pt x="260" y="397"/>
                  </a:lnTo>
                  <a:lnTo>
                    <a:pt x="264" y="396"/>
                  </a:lnTo>
                  <a:lnTo>
                    <a:pt x="264" y="396"/>
                  </a:lnTo>
                  <a:lnTo>
                    <a:pt x="266" y="397"/>
                  </a:lnTo>
                  <a:lnTo>
                    <a:pt x="270" y="398"/>
                  </a:lnTo>
                  <a:lnTo>
                    <a:pt x="276" y="401"/>
                  </a:lnTo>
                  <a:lnTo>
                    <a:pt x="284" y="404"/>
                  </a:lnTo>
                  <a:lnTo>
                    <a:pt x="295" y="407"/>
                  </a:lnTo>
                  <a:lnTo>
                    <a:pt x="311" y="411"/>
                  </a:lnTo>
                  <a:lnTo>
                    <a:pt x="329" y="412"/>
                  </a:lnTo>
                  <a:lnTo>
                    <a:pt x="352" y="413"/>
                  </a:lnTo>
                  <a:lnTo>
                    <a:pt x="352" y="122"/>
                  </a:lnTo>
                  <a:lnTo>
                    <a:pt x="352" y="122"/>
                  </a:lnTo>
                  <a:lnTo>
                    <a:pt x="352" y="106"/>
                  </a:lnTo>
                  <a:lnTo>
                    <a:pt x="350" y="92"/>
                  </a:lnTo>
                  <a:lnTo>
                    <a:pt x="347" y="78"/>
                  </a:lnTo>
                  <a:lnTo>
                    <a:pt x="343" y="66"/>
                  </a:lnTo>
                  <a:lnTo>
                    <a:pt x="337" y="56"/>
                  </a:lnTo>
                  <a:lnTo>
                    <a:pt x="331" y="45"/>
                  </a:lnTo>
                  <a:lnTo>
                    <a:pt x="323" y="36"/>
                  </a:lnTo>
                  <a:lnTo>
                    <a:pt x="314" y="29"/>
                  </a:lnTo>
                  <a:lnTo>
                    <a:pt x="304" y="22"/>
                  </a:lnTo>
                  <a:lnTo>
                    <a:pt x="293" y="15"/>
                  </a:lnTo>
                  <a:lnTo>
                    <a:pt x="281" y="11"/>
                  </a:lnTo>
                  <a:lnTo>
                    <a:pt x="268" y="7"/>
                  </a:lnTo>
                  <a:lnTo>
                    <a:pt x="253" y="4"/>
                  </a:lnTo>
                  <a:lnTo>
                    <a:pt x="238" y="2"/>
                  </a:lnTo>
                  <a:lnTo>
                    <a:pt x="223" y="1"/>
                  </a:lnTo>
                  <a:lnTo>
                    <a:pt x="205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36" name="Freeform 10"/>
            <p:cNvSpPr>
              <a:spLocks/>
            </p:cNvSpPr>
            <p:nvPr userDrawn="1"/>
          </p:nvSpPr>
          <p:spPr bwMode="auto">
            <a:xfrm>
              <a:off x="4936" y="4034"/>
              <a:ext cx="43" cy="29"/>
            </a:xfrm>
            <a:custGeom>
              <a:avLst/>
              <a:gdLst>
                <a:gd name="T0" fmla="*/ 171 w 171"/>
                <a:gd name="T1" fmla="*/ 93 h 116"/>
                <a:gd name="T2" fmla="*/ 171 w 171"/>
                <a:gd name="T3" fmla="*/ 93 h 116"/>
                <a:gd name="T4" fmla="*/ 152 w 171"/>
                <a:gd name="T5" fmla="*/ 99 h 116"/>
                <a:gd name="T6" fmla="*/ 125 w 171"/>
                <a:gd name="T7" fmla="*/ 108 h 116"/>
                <a:gd name="T8" fmla="*/ 111 w 171"/>
                <a:gd name="T9" fmla="*/ 111 h 116"/>
                <a:gd name="T10" fmla="*/ 95 w 171"/>
                <a:gd name="T11" fmla="*/ 114 h 116"/>
                <a:gd name="T12" fmla="*/ 81 w 171"/>
                <a:gd name="T13" fmla="*/ 116 h 116"/>
                <a:gd name="T14" fmla="*/ 68 w 171"/>
                <a:gd name="T15" fmla="*/ 116 h 116"/>
                <a:gd name="T16" fmla="*/ 68 w 171"/>
                <a:gd name="T17" fmla="*/ 116 h 116"/>
                <a:gd name="T18" fmla="*/ 54 w 171"/>
                <a:gd name="T19" fmla="*/ 116 h 116"/>
                <a:gd name="T20" fmla="*/ 41 w 171"/>
                <a:gd name="T21" fmla="*/ 114 h 116"/>
                <a:gd name="T22" fmla="*/ 29 w 171"/>
                <a:gd name="T23" fmla="*/ 110 h 116"/>
                <a:gd name="T24" fmla="*/ 24 w 171"/>
                <a:gd name="T25" fmla="*/ 108 h 116"/>
                <a:gd name="T26" fmla="*/ 20 w 171"/>
                <a:gd name="T27" fmla="*/ 105 h 116"/>
                <a:gd name="T28" fmla="*/ 16 w 171"/>
                <a:gd name="T29" fmla="*/ 101 h 116"/>
                <a:gd name="T30" fmla="*/ 12 w 171"/>
                <a:gd name="T31" fmla="*/ 97 h 116"/>
                <a:gd name="T32" fmla="*/ 9 w 171"/>
                <a:gd name="T33" fmla="*/ 92 h 116"/>
                <a:gd name="T34" fmla="*/ 6 w 171"/>
                <a:gd name="T35" fmla="*/ 87 h 116"/>
                <a:gd name="T36" fmla="*/ 3 w 171"/>
                <a:gd name="T37" fmla="*/ 82 h 116"/>
                <a:gd name="T38" fmla="*/ 1 w 171"/>
                <a:gd name="T39" fmla="*/ 76 h 116"/>
                <a:gd name="T40" fmla="*/ 0 w 171"/>
                <a:gd name="T41" fmla="*/ 69 h 116"/>
                <a:gd name="T42" fmla="*/ 0 w 171"/>
                <a:gd name="T43" fmla="*/ 61 h 116"/>
                <a:gd name="T44" fmla="*/ 0 w 171"/>
                <a:gd name="T45" fmla="*/ 61 h 116"/>
                <a:gd name="T46" fmla="*/ 1 w 171"/>
                <a:gd name="T47" fmla="*/ 49 h 116"/>
                <a:gd name="T48" fmla="*/ 4 w 171"/>
                <a:gd name="T49" fmla="*/ 38 h 116"/>
                <a:gd name="T50" fmla="*/ 7 w 171"/>
                <a:gd name="T51" fmla="*/ 33 h 116"/>
                <a:gd name="T52" fmla="*/ 10 w 171"/>
                <a:gd name="T53" fmla="*/ 27 h 116"/>
                <a:gd name="T54" fmla="*/ 13 w 171"/>
                <a:gd name="T55" fmla="*/ 23 h 116"/>
                <a:gd name="T56" fmla="*/ 17 w 171"/>
                <a:gd name="T57" fmla="*/ 19 h 116"/>
                <a:gd name="T58" fmla="*/ 22 w 171"/>
                <a:gd name="T59" fmla="*/ 16 h 116"/>
                <a:gd name="T60" fmla="*/ 27 w 171"/>
                <a:gd name="T61" fmla="*/ 13 h 116"/>
                <a:gd name="T62" fmla="*/ 33 w 171"/>
                <a:gd name="T63" fmla="*/ 10 h 116"/>
                <a:gd name="T64" fmla="*/ 39 w 171"/>
                <a:gd name="T65" fmla="*/ 8 h 116"/>
                <a:gd name="T66" fmla="*/ 55 w 171"/>
                <a:gd name="T67" fmla="*/ 5 h 116"/>
                <a:gd name="T68" fmla="*/ 73 w 171"/>
                <a:gd name="T69" fmla="*/ 3 h 116"/>
                <a:gd name="T70" fmla="*/ 171 w 171"/>
                <a:gd name="T71" fmla="*/ 0 h 116"/>
                <a:gd name="T72" fmla="*/ 171 w 171"/>
                <a:gd name="T73" fmla="*/ 93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71" h="116">
                  <a:moveTo>
                    <a:pt x="171" y="93"/>
                  </a:moveTo>
                  <a:lnTo>
                    <a:pt x="171" y="93"/>
                  </a:lnTo>
                  <a:lnTo>
                    <a:pt x="152" y="99"/>
                  </a:lnTo>
                  <a:lnTo>
                    <a:pt x="125" y="108"/>
                  </a:lnTo>
                  <a:lnTo>
                    <a:pt x="111" y="111"/>
                  </a:lnTo>
                  <a:lnTo>
                    <a:pt x="95" y="114"/>
                  </a:lnTo>
                  <a:lnTo>
                    <a:pt x="81" y="116"/>
                  </a:lnTo>
                  <a:lnTo>
                    <a:pt x="68" y="116"/>
                  </a:lnTo>
                  <a:lnTo>
                    <a:pt x="68" y="116"/>
                  </a:lnTo>
                  <a:lnTo>
                    <a:pt x="54" y="116"/>
                  </a:lnTo>
                  <a:lnTo>
                    <a:pt x="41" y="114"/>
                  </a:lnTo>
                  <a:lnTo>
                    <a:pt x="29" y="110"/>
                  </a:lnTo>
                  <a:lnTo>
                    <a:pt x="24" y="108"/>
                  </a:lnTo>
                  <a:lnTo>
                    <a:pt x="20" y="105"/>
                  </a:lnTo>
                  <a:lnTo>
                    <a:pt x="16" y="101"/>
                  </a:lnTo>
                  <a:lnTo>
                    <a:pt x="12" y="97"/>
                  </a:lnTo>
                  <a:lnTo>
                    <a:pt x="9" y="92"/>
                  </a:lnTo>
                  <a:lnTo>
                    <a:pt x="6" y="87"/>
                  </a:lnTo>
                  <a:lnTo>
                    <a:pt x="3" y="82"/>
                  </a:lnTo>
                  <a:lnTo>
                    <a:pt x="1" y="76"/>
                  </a:lnTo>
                  <a:lnTo>
                    <a:pt x="0" y="69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1" y="49"/>
                  </a:lnTo>
                  <a:lnTo>
                    <a:pt x="4" y="38"/>
                  </a:lnTo>
                  <a:lnTo>
                    <a:pt x="7" y="33"/>
                  </a:lnTo>
                  <a:lnTo>
                    <a:pt x="10" y="27"/>
                  </a:lnTo>
                  <a:lnTo>
                    <a:pt x="13" y="23"/>
                  </a:lnTo>
                  <a:lnTo>
                    <a:pt x="17" y="19"/>
                  </a:lnTo>
                  <a:lnTo>
                    <a:pt x="22" y="16"/>
                  </a:lnTo>
                  <a:lnTo>
                    <a:pt x="27" y="13"/>
                  </a:lnTo>
                  <a:lnTo>
                    <a:pt x="33" y="10"/>
                  </a:lnTo>
                  <a:lnTo>
                    <a:pt x="39" y="8"/>
                  </a:lnTo>
                  <a:lnTo>
                    <a:pt x="55" y="5"/>
                  </a:lnTo>
                  <a:lnTo>
                    <a:pt x="73" y="3"/>
                  </a:lnTo>
                  <a:lnTo>
                    <a:pt x="171" y="0"/>
                  </a:lnTo>
                  <a:lnTo>
                    <a:pt x="171" y="9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37" name="Freeform 11"/>
            <p:cNvSpPr>
              <a:spLocks/>
            </p:cNvSpPr>
            <p:nvPr userDrawn="1"/>
          </p:nvSpPr>
          <p:spPr bwMode="auto">
            <a:xfrm>
              <a:off x="4914" y="3974"/>
              <a:ext cx="88" cy="107"/>
            </a:xfrm>
            <a:custGeom>
              <a:avLst/>
              <a:gdLst>
                <a:gd name="T0" fmla="*/ 206 w 353"/>
                <a:gd name="T1" fmla="*/ 0 h 428"/>
                <a:gd name="T2" fmla="*/ 148 w 353"/>
                <a:gd name="T3" fmla="*/ 4 h 428"/>
                <a:gd name="T4" fmla="*/ 98 w 353"/>
                <a:gd name="T5" fmla="*/ 12 h 428"/>
                <a:gd name="T6" fmla="*/ 59 w 353"/>
                <a:gd name="T7" fmla="*/ 23 h 428"/>
                <a:gd name="T8" fmla="*/ 33 w 353"/>
                <a:gd name="T9" fmla="*/ 33 h 428"/>
                <a:gd name="T10" fmla="*/ 53 w 353"/>
                <a:gd name="T11" fmla="*/ 102 h 428"/>
                <a:gd name="T12" fmla="*/ 92 w 353"/>
                <a:gd name="T13" fmla="*/ 91 h 428"/>
                <a:gd name="T14" fmla="*/ 132 w 353"/>
                <a:gd name="T15" fmla="*/ 82 h 428"/>
                <a:gd name="T16" fmla="*/ 178 w 353"/>
                <a:gd name="T17" fmla="*/ 79 h 428"/>
                <a:gd name="T18" fmla="*/ 198 w 353"/>
                <a:gd name="T19" fmla="*/ 80 h 428"/>
                <a:gd name="T20" fmla="*/ 221 w 353"/>
                <a:gd name="T21" fmla="*/ 84 h 428"/>
                <a:gd name="T22" fmla="*/ 233 w 353"/>
                <a:gd name="T23" fmla="*/ 90 h 428"/>
                <a:gd name="T24" fmla="*/ 244 w 353"/>
                <a:gd name="T25" fmla="*/ 98 h 428"/>
                <a:gd name="T26" fmla="*/ 252 w 353"/>
                <a:gd name="T27" fmla="*/ 108 h 428"/>
                <a:gd name="T28" fmla="*/ 257 w 353"/>
                <a:gd name="T29" fmla="*/ 120 h 428"/>
                <a:gd name="T30" fmla="*/ 259 w 353"/>
                <a:gd name="T31" fmla="*/ 137 h 428"/>
                <a:gd name="T32" fmla="*/ 260 w 353"/>
                <a:gd name="T33" fmla="*/ 176 h 428"/>
                <a:gd name="T34" fmla="*/ 178 w 353"/>
                <a:gd name="T35" fmla="*/ 176 h 428"/>
                <a:gd name="T36" fmla="*/ 131 w 353"/>
                <a:gd name="T37" fmla="*/ 179 h 428"/>
                <a:gd name="T38" fmla="*/ 92 w 353"/>
                <a:gd name="T39" fmla="*/ 187 h 428"/>
                <a:gd name="T40" fmla="*/ 62 w 353"/>
                <a:gd name="T41" fmla="*/ 200 h 428"/>
                <a:gd name="T42" fmla="*/ 38 w 353"/>
                <a:gd name="T43" fmla="*/ 216 h 428"/>
                <a:gd name="T44" fmla="*/ 21 w 353"/>
                <a:gd name="T45" fmla="*/ 236 h 428"/>
                <a:gd name="T46" fmla="*/ 9 w 353"/>
                <a:gd name="T47" fmla="*/ 257 h 428"/>
                <a:gd name="T48" fmla="*/ 3 w 353"/>
                <a:gd name="T49" fmla="*/ 282 h 428"/>
                <a:gd name="T50" fmla="*/ 0 w 353"/>
                <a:gd name="T51" fmla="*/ 307 h 428"/>
                <a:gd name="T52" fmla="*/ 2 w 353"/>
                <a:gd name="T53" fmla="*/ 323 h 428"/>
                <a:gd name="T54" fmla="*/ 8 w 353"/>
                <a:gd name="T55" fmla="*/ 352 h 428"/>
                <a:gd name="T56" fmla="*/ 19 w 353"/>
                <a:gd name="T57" fmla="*/ 376 h 428"/>
                <a:gd name="T58" fmla="*/ 35 w 353"/>
                <a:gd name="T59" fmla="*/ 394 h 428"/>
                <a:gd name="T60" fmla="*/ 55 w 353"/>
                <a:gd name="T61" fmla="*/ 408 h 428"/>
                <a:gd name="T62" fmla="*/ 77 w 353"/>
                <a:gd name="T63" fmla="*/ 418 h 428"/>
                <a:gd name="T64" fmla="*/ 101 w 353"/>
                <a:gd name="T65" fmla="*/ 424 h 428"/>
                <a:gd name="T66" fmla="*/ 125 w 353"/>
                <a:gd name="T67" fmla="*/ 427 h 428"/>
                <a:gd name="T68" fmla="*/ 137 w 353"/>
                <a:gd name="T69" fmla="*/ 428 h 428"/>
                <a:gd name="T70" fmla="*/ 165 w 353"/>
                <a:gd name="T71" fmla="*/ 426 h 428"/>
                <a:gd name="T72" fmla="*/ 210 w 353"/>
                <a:gd name="T73" fmla="*/ 418 h 428"/>
                <a:gd name="T74" fmla="*/ 242 w 353"/>
                <a:gd name="T75" fmla="*/ 406 h 428"/>
                <a:gd name="T76" fmla="*/ 260 w 353"/>
                <a:gd name="T77" fmla="*/ 397 h 428"/>
                <a:gd name="T78" fmla="*/ 264 w 353"/>
                <a:gd name="T79" fmla="*/ 396 h 428"/>
                <a:gd name="T80" fmla="*/ 269 w 353"/>
                <a:gd name="T81" fmla="*/ 398 h 428"/>
                <a:gd name="T82" fmla="*/ 283 w 353"/>
                <a:gd name="T83" fmla="*/ 404 h 428"/>
                <a:gd name="T84" fmla="*/ 310 w 353"/>
                <a:gd name="T85" fmla="*/ 411 h 428"/>
                <a:gd name="T86" fmla="*/ 353 w 353"/>
                <a:gd name="T87" fmla="*/ 413 h 428"/>
                <a:gd name="T88" fmla="*/ 353 w 353"/>
                <a:gd name="T89" fmla="*/ 122 h 428"/>
                <a:gd name="T90" fmla="*/ 351 w 353"/>
                <a:gd name="T91" fmla="*/ 92 h 428"/>
                <a:gd name="T92" fmla="*/ 343 w 353"/>
                <a:gd name="T93" fmla="*/ 66 h 428"/>
                <a:gd name="T94" fmla="*/ 330 w 353"/>
                <a:gd name="T95" fmla="*/ 45 h 428"/>
                <a:gd name="T96" fmla="*/ 314 w 353"/>
                <a:gd name="T97" fmla="*/ 29 h 428"/>
                <a:gd name="T98" fmla="*/ 293 w 353"/>
                <a:gd name="T99" fmla="*/ 15 h 428"/>
                <a:gd name="T100" fmla="*/ 268 w 353"/>
                <a:gd name="T101" fmla="*/ 7 h 428"/>
                <a:gd name="T102" fmla="*/ 239 w 353"/>
                <a:gd name="T103" fmla="*/ 2 h 428"/>
                <a:gd name="T104" fmla="*/ 206 w 353"/>
                <a:gd name="T105" fmla="*/ 0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53" h="428">
                  <a:moveTo>
                    <a:pt x="206" y="0"/>
                  </a:moveTo>
                  <a:lnTo>
                    <a:pt x="206" y="0"/>
                  </a:lnTo>
                  <a:lnTo>
                    <a:pt x="175" y="1"/>
                  </a:lnTo>
                  <a:lnTo>
                    <a:pt x="148" y="4"/>
                  </a:lnTo>
                  <a:lnTo>
                    <a:pt x="121" y="7"/>
                  </a:lnTo>
                  <a:lnTo>
                    <a:pt x="98" y="12"/>
                  </a:lnTo>
                  <a:lnTo>
                    <a:pt x="77" y="17"/>
                  </a:lnTo>
                  <a:lnTo>
                    <a:pt x="59" y="23"/>
                  </a:lnTo>
                  <a:lnTo>
                    <a:pt x="44" y="28"/>
                  </a:lnTo>
                  <a:lnTo>
                    <a:pt x="33" y="33"/>
                  </a:lnTo>
                  <a:lnTo>
                    <a:pt x="53" y="102"/>
                  </a:lnTo>
                  <a:lnTo>
                    <a:pt x="53" y="102"/>
                  </a:lnTo>
                  <a:lnTo>
                    <a:pt x="64" y="98"/>
                  </a:lnTo>
                  <a:lnTo>
                    <a:pt x="92" y="91"/>
                  </a:lnTo>
                  <a:lnTo>
                    <a:pt x="111" y="86"/>
                  </a:lnTo>
                  <a:lnTo>
                    <a:pt x="132" y="82"/>
                  </a:lnTo>
                  <a:lnTo>
                    <a:pt x="155" y="80"/>
                  </a:lnTo>
                  <a:lnTo>
                    <a:pt x="178" y="79"/>
                  </a:lnTo>
                  <a:lnTo>
                    <a:pt x="178" y="79"/>
                  </a:lnTo>
                  <a:lnTo>
                    <a:pt x="198" y="80"/>
                  </a:lnTo>
                  <a:lnTo>
                    <a:pt x="214" y="82"/>
                  </a:lnTo>
                  <a:lnTo>
                    <a:pt x="221" y="84"/>
                  </a:lnTo>
                  <a:lnTo>
                    <a:pt x="227" y="86"/>
                  </a:lnTo>
                  <a:lnTo>
                    <a:pt x="233" y="90"/>
                  </a:lnTo>
                  <a:lnTo>
                    <a:pt x="240" y="94"/>
                  </a:lnTo>
                  <a:lnTo>
                    <a:pt x="244" y="98"/>
                  </a:lnTo>
                  <a:lnTo>
                    <a:pt x="248" y="102"/>
                  </a:lnTo>
                  <a:lnTo>
                    <a:pt x="252" y="108"/>
                  </a:lnTo>
                  <a:lnTo>
                    <a:pt x="255" y="114"/>
                  </a:lnTo>
                  <a:lnTo>
                    <a:pt x="257" y="120"/>
                  </a:lnTo>
                  <a:lnTo>
                    <a:pt x="258" y="129"/>
                  </a:lnTo>
                  <a:lnTo>
                    <a:pt x="259" y="137"/>
                  </a:lnTo>
                  <a:lnTo>
                    <a:pt x="260" y="146"/>
                  </a:lnTo>
                  <a:lnTo>
                    <a:pt x="260" y="176"/>
                  </a:lnTo>
                  <a:lnTo>
                    <a:pt x="178" y="176"/>
                  </a:lnTo>
                  <a:lnTo>
                    <a:pt x="178" y="176"/>
                  </a:lnTo>
                  <a:lnTo>
                    <a:pt x="154" y="177"/>
                  </a:lnTo>
                  <a:lnTo>
                    <a:pt x="131" y="179"/>
                  </a:lnTo>
                  <a:lnTo>
                    <a:pt x="111" y="182"/>
                  </a:lnTo>
                  <a:lnTo>
                    <a:pt x="92" y="187"/>
                  </a:lnTo>
                  <a:lnTo>
                    <a:pt x="76" y="192"/>
                  </a:lnTo>
                  <a:lnTo>
                    <a:pt x="62" y="200"/>
                  </a:lnTo>
                  <a:lnTo>
                    <a:pt x="50" y="207"/>
                  </a:lnTo>
                  <a:lnTo>
                    <a:pt x="38" y="216"/>
                  </a:lnTo>
                  <a:lnTo>
                    <a:pt x="28" y="225"/>
                  </a:lnTo>
                  <a:lnTo>
                    <a:pt x="21" y="236"/>
                  </a:lnTo>
                  <a:lnTo>
                    <a:pt x="14" y="246"/>
                  </a:lnTo>
                  <a:lnTo>
                    <a:pt x="9" y="257"/>
                  </a:lnTo>
                  <a:lnTo>
                    <a:pt x="6" y="270"/>
                  </a:lnTo>
                  <a:lnTo>
                    <a:pt x="3" y="282"/>
                  </a:lnTo>
                  <a:lnTo>
                    <a:pt x="0" y="294"/>
                  </a:lnTo>
                  <a:lnTo>
                    <a:pt x="0" y="307"/>
                  </a:lnTo>
                  <a:lnTo>
                    <a:pt x="0" y="307"/>
                  </a:lnTo>
                  <a:lnTo>
                    <a:pt x="2" y="323"/>
                  </a:lnTo>
                  <a:lnTo>
                    <a:pt x="4" y="338"/>
                  </a:lnTo>
                  <a:lnTo>
                    <a:pt x="8" y="352"/>
                  </a:lnTo>
                  <a:lnTo>
                    <a:pt x="13" y="364"/>
                  </a:lnTo>
                  <a:lnTo>
                    <a:pt x="19" y="376"/>
                  </a:lnTo>
                  <a:lnTo>
                    <a:pt x="27" y="386"/>
                  </a:lnTo>
                  <a:lnTo>
                    <a:pt x="35" y="394"/>
                  </a:lnTo>
                  <a:lnTo>
                    <a:pt x="44" y="401"/>
                  </a:lnTo>
                  <a:lnTo>
                    <a:pt x="55" y="408"/>
                  </a:lnTo>
                  <a:lnTo>
                    <a:pt x="66" y="414"/>
                  </a:lnTo>
                  <a:lnTo>
                    <a:pt x="77" y="418"/>
                  </a:lnTo>
                  <a:lnTo>
                    <a:pt x="88" y="422"/>
                  </a:lnTo>
                  <a:lnTo>
                    <a:pt x="101" y="424"/>
                  </a:lnTo>
                  <a:lnTo>
                    <a:pt x="113" y="426"/>
                  </a:lnTo>
                  <a:lnTo>
                    <a:pt x="125" y="427"/>
                  </a:lnTo>
                  <a:lnTo>
                    <a:pt x="137" y="428"/>
                  </a:lnTo>
                  <a:lnTo>
                    <a:pt x="137" y="428"/>
                  </a:lnTo>
                  <a:lnTo>
                    <a:pt x="152" y="427"/>
                  </a:lnTo>
                  <a:lnTo>
                    <a:pt x="165" y="426"/>
                  </a:lnTo>
                  <a:lnTo>
                    <a:pt x="188" y="423"/>
                  </a:lnTo>
                  <a:lnTo>
                    <a:pt x="210" y="418"/>
                  </a:lnTo>
                  <a:lnTo>
                    <a:pt x="227" y="412"/>
                  </a:lnTo>
                  <a:lnTo>
                    <a:pt x="242" y="406"/>
                  </a:lnTo>
                  <a:lnTo>
                    <a:pt x="253" y="401"/>
                  </a:lnTo>
                  <a:lnTo>
                    <a:pt x="260" y="397"/>
                  </a:lnTo>
                  <a:lnTo>
                    <a:pt x="264" y="396"/>
                  </a:lnTo>
                  <a:lnTo>
                    <a:pt x="264" y="396"/>
                  </a:lnTo>
                  <a:lnTo>
                    <a:pt x="266" y="397"/>
                  </a:lnTo>
                  <a:lnTo>
                    <a:pt x="269" y="398"/>
                  </a:lnTo>
                  <a:lnTo>
                    <a:pt x="275" y="401"/>
                  </a:lnTo>
                  <a:lnTo>
                    <a:pt x="283" y="404"/>
                  </a:lnTo>
                  <a:lnTo>
                    <a:pt x="296" y="407"/>
                  </a:lnTo>
                  <a:lnTo>
                    <a:pt x="310" y="411"/>
                  </a:lnTo>
                  <a:lnTo>
                    <a:pt x="329" y="412"/>
                  </a:lnTo>
                  <a:lnTo>
                    <a:pt x="353" y="413"/>
                  </a:lnTo>
                  <a:lnTo>
                    <a:pt x="353" y="122"/>
                  </a:lnTo>
                  <a:lnTo>
                    <a:pt x="353" y="122"/>
                  </a:lnTo>
                  <a:lnTo>
                    <a:pt x="353" y="106"/>
                  </a:lnTo>
                  <a:lnTo>
                    <a:pt x="351" y="92"/>
                  </a:lnTo>
                  <a:lnTo>
                    <a:pt x="348" y="78"/>
                  </a:lnTo>
                  <a:lnTo>
                    <a:pt x="343" y="66"/>
                  </a:lnTo>
                  <a:lnTo>
                    <a:pt x="338" y="56"/>
                  </a:lnTo>
                  <a:lnTo>
                    <a:pt x="330" y="45"/>
                  </a:lnTo>
                  <a:lnTo>
                    <a:pt x="323" y="36"/>
                  </a:lnTo>
                  <a:lnTo>
                    <a:pt x="314" y="29"/>
                  </a:lnTo>
                  <a:lnTo>
                    <a:pt x="304" y="22"/>
                  </a:lnTo>
                  <a:lnTo>
                    <a:pt x="293" y="15"/>
                  </a:lnTo>
                  <a:lnTo>
                    <a:pt x="281" y="11"/>
                  </a:lnTo>
                  <a:lnTo>
                    <a:pt x="268" y="7"/>
                  </a:lnTo>
                  <a:lnTo>
                    <a:pt x="254" y="4"/>
                  </a:lnTo>
                  <a:lnTo>
                    <a:pt x="239" y="2"/>
                  </a:lnTo>
                  <a:lnTo>
                    <a:pt x="222" y="1"/>
                  </a:lnTo>
                  <a:lnTo>
                    <a:pt x="20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38" name="Freeform 12"/>
            <p:cNvSpPr>
              <a:spLocks/>
            </p:cNvSpPr>
            <p:nvPr userDrawn="1"/>
          </p:nvSpPr>
          <p:spPr bwMode="auto">
            <a:xfrm>
              <a:off x="5263" y="3975"/>
              <a:ext cx="93" cy="106"/>
            </a:xfrm>
            <a:custGeom>
              <a:avLst/>
              <a:gdLst>
                <a:gd name="T0" fmla="*/ 281 w 374"/>
                <a:gd name="T1" fmla="*/ 313 h 424"/>
                <a:gd name="T2" fmla="*/ 246 w 374"/>
                <a:gd name="T3" fmla="*/ 327 h 424"/>
                <a:gd name="T4" fmla="*/ 217 w 374"/>
                <a:gd name="T5" fmla="*/ 336 h 424"/>
                <a:gd name="T6" fmla="*/ 184 w 374"/>
                <a:gd name="T7" fmla="*/ 341 h 424"/>
                <a:gd name="T8" fmla="*/ 167 w 374"/>
                <a:gd name="T9" fmla="*/ 342 h 424"/>
                <a:gd name="T10" fmla="*/ 145 w 374"/>
                <a:gd name="T11" fmla="*/ 341 h 424"/>
                <a:gd name="T12" fmla="*/ 129 w 374"/>
                <a:gd name="T13" fmla="*/ 337 h 424"/>
                <a:gd name="T14" fmla="*/ 116 w 374"/>
                <a:gd name="T15" fmla="*/ 329 h 424"/>
                <a:gd name="T16" fmla="*/ 106 w 374"/>
                <a:gd name="T17" fmla="*/ 319 h 424"/>
                <a:gd name="T18" fmla="*/ 99 w 374"/>
                <a:gd name="T19" fmla="*/ 307 h 424"/>
                <a:gd name="T20" fmla="*/ 95 w 374"/>
                <a:gd name="T21" fmla="*/ 290 h 424"/>
                <a:gd name="T22" fmla="*/ 93 w 374"/>
                <a:gd name="T23" fmla="*/ 248 h 424"/>
                <a:gd name="T24" fmla="*/ 79 w 374"/>
                <a:gd name="T25" fmla="*/ 0 h 424"/>
                <a:gd name="T26" fmla="*/ 59 w 374"/>
                <a:gd name="T27" fmla="*/ 0 h 424"/>
                <a:gd name="T28" fmla="*/ 13 w 374"/>
                <a:gd name="T29" fmla="*/ 4 h 424"/>
                <a:gd name="T30" fmla="*/ 0 w 374"/>
                <a:gd name="T31" fmla="*/ 259 h 424"/>
                <a:gd name="T32" fmla="*/ 0 w 374"/>
                <a:gd name="T33" fmla="*/ 280 h 424"/>
                <a:gd name="T34" fmla="*/ 3 w 374"/>
                <a:gd name="T35" fmla="*/ 316 h 424"/>
                <a:gd name="T36" fmla="*/ 9 w 374"/>
                <a:gd name="T37" fmla="*/ 347 h 424"/>
                <a:gd name="T38" fmla="*/ 21 w 374"/>
                <a:gd name="T39" fmla="*/ 373 h 424"/>
                <a:gd name="T40" fmla="*/ 36 w 374"/>
                <a:gd name="T41" fmla="*/ 393 h 424"/>
                <a:gd name="T42" fmla="*/ 58 w 374"/>
                <a:gd name="T43" fmla="*/ 408 h 424"/>
                <a:gd name="T44" fmla="*/ 86 w 374"/>
                <a:gd name="T45" fmla="*/ 418 h 424"/>
                <a:gd name="T46" fmla="*/ 121 w 374"/>
                <a:gd name="T47" fmla="*/ 423 h 424"/>
                <a:gd name="T48" fmla="*/ 141 w 374"/>
                <a:gd name="T49" fmla="*/ 424 h 424"/>
                <a:gd name="T50" fmla="*/ 172 w 374"/>
                <a:gd name="T51" fmla="*/ 422 h 424"/>
                <a:gd name="T52" fmla="*/ 199 w 374"/>
                <a:gd name="T53" fmla="*/ 418 h 424"/>
                <a:gd name="T54" fmla="*/ 243 w 374"/>
                <a:gd name="T55" fmla="*/ 407 h 424"/>
                <a:gd name="T56" fmla="*/ 271 w 374"/>
                <a:gd name="T57" fmla="*/ 395 h 424"/>
                <a:gd name="T58" fmla="*/ 283 w 374"/>
                <a:gd name="T59" fmla="*/ 390 h 424"/>
                <a:gd name="T60" fmla="*/ 296 w 374"/>
                <a:gd name="T61" fmla="*/ 396 h 424"/>
                <a:gd name="T62" fmla="*/ 319 w 374"/>
                <a:gd name="T63" fmla="*/ 402 h 424"/>
                <a:gd name="T64" fmla="*/ 353 w 374"/>
                <a:gd name="T65" fmla="*/ 408 h 424"/>
                <a:gd name="T66" fmla="*/ 374 w 374"/>
                <a:gd name="T67" fmla="*/ 6 h 424"/>
                <a:gd name="T68" fmla="*/ 342 w 374"/>
                <a:gd name="T69" fmla="*/ 2 h 424"/>
                <a:gd name="T70" fmla="*/ 299 w 374"/>
                <a:gd name="T71" fmla="*/ 0 h 424"/>
                <a:gd name="T72" fmla="*/ 281 w 374"/>
                <a:gd name="T73" fmla="*/ 313 h 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74" h="424">
                  <a:moveTo>
                    <a:pt x="281" y="313"/>
                  </a:moveTo>
                  <a:lnTo>
                    <a:pt x="281" y="313"/>
                  </a:lnTo>
                  <a:lnTo>
                    <a:pt x="260" y="322"/>
                  </a:lnTo>
                  <a:lnTo>
                    <a:pt x="246" y="327"/>
                  </a:lnTo>
                  <a:lnTo>
                    <a:pt x="232" y="331"/>
                  </a:lnTo>
                  <a:lnTo>
                    <a:pt x="217" y="336"/>
                  </a:lnTo>
                  <a:lnTo>
                    <a:pt x="200" y="339"/>
                  </a:lnTo>
                  <a:lnTo>
                    <a:pt x="184" y="341"/>
                  </a:lnTo>
                  <a:lnTo>
                    <a:pt x="167" y="342"/>
                  </a:lnTo>
                  <a:lnTo>
                    <a:pt x="167" y="342"/>
                  </a:lnTo>
                  <a:lnTo>
                    <a:pt x="155" y="342"/>
                  </a:lnTo>
                  <a:lnTo>
                    <a:pt x="145" y="341"/>
                  </a:lnTo>
                  <a:lnTo>
                    <a:pt x="136" y="339"/>
                  </a:lnTo>
                  <a:lnTo>
                    <a:pt x="129" y="337"/>
                  </a:lnTo>
                  <a:lnTo>
                    <a:pt x="122" y="333"/>
                  </a:lnTo>
                  <a:lnTo>
                    <a:pt x="116" y="329"/>
                  </a:lnTo>
                  <a:lnTo>
                    <a:pt x="110" y="324"/>
                  </a:lnTo>
                  <a:lnTo>
                    <a:pt x="106" y="319"/>
                  </a:lnTo>
                  <a:lnTo>
                    <a:pt x="102" y="313"/>
                  </a:lnTo>
                  <a:lnTo>
                    <a:pt x="99" y="307"/>
                  </a:lnTo>
                  <a:lnTo>
                    <a:pt x="97" y="298"/>
                  </a:lnTo>
                  <a:lnTo>
                    <a:pt x="95" y="290"/>
                  </a:lnTo>
                  <a:lnTo>
                    <a:pt x="93" y="271"/>
                  </a:lnTo>
                  <a:lnTo>
                    <a:pt x="93" y="248"/>
                  </a:lnTo>
                  <a:lnTo>
                    <a:pt x="93" y="0"/>
                  </a:lnTo>
                  <a:lnTo>
                    <a:pt x="79" y="0"/>
                  </a:lnTo>
                  <a:lnTo>
                    <a:pt x="79" y="0"/>
                  </a:lnTo>
                  <a:lnTo>
                    <a:pt x="59" y="0"/>
                  </a:lnTo>
                  <a:lnTo>
                    <a:pt x="36" y="2"/>
                  </a:lnTo>
                  <a:lnTo>
                    <a:pt x="13" y="4"/>
                  </a:lnTo>
                  <a:lnTo>
                    <a:pt x="0" y="6"/>
                  </a:lnTo>
                  <a:lnTo>
                    <a:pt x="0" y="259"/>
                  </a:lnTo>
                  <a:lnTo>
                    <a:pt x="0" y="259"/>
                  </a:lnTo>
                  <a:lnTo>
                    <a:pt x="0" y="280"/>
                  </a:lnTo>
                  <a:lnTo>
                    <a:pt x="1" y="298"/>
                  </a:lnTo>
                  <a:lnTo>
                    <a:pt x="3" y="316"/>
                  </a:lnTo>
                  <a:lnTo>
                    <a:pt x="5" y="332"/>
                  </a:lnTo>
                  <a:lnTo>
                    <a:pt x="9" y="347"/>
                  </a:lnTo>
                  <a:lnTo>
                    <a:pt x="14" y="360"/>
                  </a:lnTo>
                  <a:lnTo>
                    <a:pt x="21" y="373"/>
                  </a:lnTo>
                  <a:lnTo>
                    <a:pt x="28" y="383"/>
                  </a:lnTo>
                  <a:lnTo>
                    <a:pt x="36" y="393"/>
                  </a:lnTo>
                  <a:lnTo>
                    <a:pt x="46" y="401"/>
                  </a:lnTo>
                  <a:lnTo>
                    <a:pt x="58" y="408"/>
                  </a:lnTo>
                  <a:lnTo>
                    <a:pt x="71" y="414"/>
                  </a:lnTo>
                  <a:lnTo>
                    <a:pt x="86" y="418"/>
                  </a:lnTo>
                  <a:lnTo>
                    <a:pt x="102" y="421"/>
                  </a:lnTo>
                  <a:lnTo>
                    <a:pt x="121" y="423"/>
                  </a:lnTo>
                  <a:lnTo>
                    <a:pt x="141" y="424"/>
                  </a:lnTo>
                  <a:lnTo>
                    <a:pt x="141" y="424"/>
                  </a:lnTo>
                  <a:lnTo>
                    <a:pt x="157" y="423"/>
                  </a:lnTo>
                  <a:lnTo>
                    <a:pt x="172" y="422"/>
                  </a:lnTo>
                  <a:lnTo>
                    <a:pt x="186" y="421"/>
                  </a:lnTo>
                  <a:lnTo>
                    <a:pt x="199" y="418"/>
                  </a:lnTo>
                  <a:lnTo>
                    <a:pt x="223" y="413"/>
                  </a:lnTo>
                  <a:lnTo>
                    <a:pt x="243" y="407"/>
                  </a:lnTo>
                  <a:lnTo>
                    <a:pt x="260" y="400"/>
                  </a:lnTo>
                  <a:lnTo>
                    <a:pt x="271" y="395"/>
                  </a:lnTo>
                  <a:lnTo>
                    <a:pt x="283" y="390"/>
                  </a:lnTo>
                  <a:lnTo>
                    <a:pt x="283" y="390"/>
                  </a:lnTo>
                  <a:lnTo>
                    <a:pt x="289" y="393"/>
                  </a:lnTo>
                  <a:lnTo>
                    <a:pt x="296" y="396"/>
                  </a:lnTo>
                  <a:lnTo>
                    <a:pt x="307" y="399"/>
                  </a:lnTo>
                  <a:lnTo>
                    <a:pt x="319" y="402"/>
                  </a:lnTo>
                  <a:lnTo>
                    <a:pt x="334" y="405"/>
                  </a:lnTo>
                  <a:lnTo>
                    <a:pt x="353" y="408"/>
                  </a:lnTo>
                  <a:lnTo>
                    <a:pt x="374" y="409"/>
                  </a:lnTo>
                  <a:lnTo>
                    <a:pt x="374" y="6"/>
                  </a:lnTo>
                  <a:lnTo>
                    <a:pt x="374" y="6"/>
                  </a:lnTo>
                  <a:lnTo>
                    <a:pt x="342" y="2"/>
                  </a:lnTo>
                  <a:lnTo>
                    <a:pt x="320" y="1"/>
                  </a:lnTo>
                  <a:lnTo>
                    <a:pt x="299" y="0"/>
                  </a:lnTo>
                  <a:lnTo>
                    <a:pt x="281" y="0"/>
                  </a:lnTo>
                  <a:lnTo>
                    <a:pt x="281" y="31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39" name="Freeform 13"/>
            <p:cNvSpPr>
              <a:spLocks/>
            </p:cNvSpPr>
            <p:nvPr userDrawn="1"/>
          </p:nvSpPr>
          <p:spPr bwMode="auto">
            <a:xfrm>
              <a:off x="5383" y="3974"/>
              <a:ext cx="78" cy="107"/>
            </a:xfrm>
            <a:custGeom>
              <a:avLst/>
              <a:gdLst>
                <a:gd name="T0" fmla="*/ 11 w 311"/>
                <a:gd name="T1" fmla="*/ 415 h 428"/>
                <a:gd name="T2" fmla="*/ 83 w 311"/>
                <a:gd name="T3" fmla="*/ 425 h 428"/>
                <a:gd name="T4" fmla="*/ 138 w 311"/>
                <a:gd name="T5" fmla="*/ 428 h 428"/>
                <a:gd name="T6" fmla="*/ 183 w 311"/>
                <a:gd name="T7" fmla="*/ 425 h 428"/>
                <a:gd name="T8" fmla="*/ 227 w 311"/>
                <a:gd name="T9" fmla="*/ 414 h 428"/>
                <a:gd name="T10" fmla="*/ 265 w 311"/>
                <a:gd name="T11" fmla="*/ 394 h 428"/>
                <a:gd name="T12" fmla="*/ 295 w 311"/>
                <a:gd name="T13" fmla="*/ 363 h 428"/>
                <a:gd name="T14" fmla="*/ 310 w 311"/>
                <a:gd name="T15" fmla="*/ 318 h 428"/>
                <a:gd name="T16" fmla="*/ 310 w 311"/>
                <a:gd name="T17" fmla="*/ 288 h 428"/>
                <a:gd name="T18" fmla="*/ 302 w 311"/>
                <a:gd name="T19" fmla="*/ 256 h 428"/>
                <a:gd name="T20" fmla="*/ 283 w 311"/>
                <a:gd name="T21" fmla="*/ 231 h 428"/>
                <a:gd name="T22" fmla="*/ 257 w 311"/>
                <a:gd name="T23" fmla="*/ 211 h 428"/>
                <a:gd name="T24" fmla="*/ 209 w 311"/>
                <a:gd name="T25" fmla="*/ 187 h 428"/>
                <a:gd name="T26" fmla="*/ 149 w 311"/>
                <a:gd name="T27" fmla="*/ 164 h 428"/>
                <a:gd name="T28" fmla="*/ 113 w 311"/>
                <a:gd name="T29" fmla="*/ 144 h 428"/>
                <a:gd name="T30" fmla="*/ 103 w 311"/>
                <a:gd name="T31" fmla="*/ 132 h 428"/>
                <a:gd name="T32" fmla="*/ 100 w 311"/>
                <a:gd name="T33" fmla="*/ 116 h 428"/>
                <a:gd name="T34" fmla="*/ 102 w 311"/>
                <a:gd name="T35" fmla="*/ 104 h 428"/>
                <a:gd name="T36" fmla="*/ 116 w 311"/>
                <a:gd name="T37" fmla="*/ 86 h 428"/>
                <a:gd name="T38" fmla="*/ 132 w 311"/>
                <a:gd name="T39" fmla="*/ 78 h 428"/>
                <a:gd name="T40" fmla="*/ 156 w 311"/>
                <a:gd name="T41" fmla="*/ 74 h 428"/>
                <a:gd name="T42" fmla="*/ 185 w 311"/>
                <a:gd name="T43" fmla="*/ 75 h 428"/>
                <a:gd name="T44" fmla="*/ 238 w 311"/>
                <a:gd name="T45" fmla="*/ 85 h 428"/>
                <a:gd name="T46" fmla="*/ 295 w 311"/>
                <a:gd name="T47" fmla="*/ 30 h 428"/>
                <a:gd name="T48" fmla="*/ 263 w 311"/>
                <a:gd name="T49" fmla="*/ 16 h 428"/>
                <a:gd name="T50" fmla="*/ 207 w 311"/>
                <a:gd name="T51" fmla="*/ 4 h 428"/>
                <a:gd name="T52" fmla="*/ 158 w 311"/>
                <a:gd name="T53" fmla="*/ 0 h 428"/>
                <a:gd name="T54" fmla="*/ 115 w 311"/>
                <a:gd name="T55" fmla="*/ 4 h 428"/>
                <a:gd name="T56" fmla="*/ 76 w 311"/>
                <a:gd name="T57" fmla="*/ 17 h 428"/>
                <a:gd name="T58" fmla="*/ 42 w 311"/>
                <a:gd name="T59" fmla="*/ 39 h 428"/>
                <a:gd name="T60" fmla="*/ 19 w 311"/>
                <a:gd name="T61" fmla="*/ 69 h 428"/>
                <a:gd name="T62" fmla="*/ 7 w 311"/>
                <a:gd name="T63" fmla="*/ 107 h 428"/>
                <a:gd name="T64" fmla="*/ 7 w 311"/>
                <a:gd name="T65" fmla="*/ 137 h 428"/>
                <a:gd name="T66" fmla="*/ 19 w 311"/>
                <a:gd name="T67" fmla="*/ 175 h 428"/>
                <a:gd name="T68" fmla="*/ 42 w 311"/>
                <a:gd name="T69" fmla="*/ 203 h 428"/>
                <a:gd name="T70" fmla="*/ 73 w 311"/>
                <a:gd name="T71" fmla="*/ 223 h 428"/>
                <a:gd name="T72" fmla="*/ 119 w 311"/>
                <a:gd name="T73" fmla="*/ 243 h 428"/>
                <a:gd name="T74" fmla="*/ 171 w 311"/>
                <a:gd name="T75" fmla="*/ 261 h 428"/>
                <a:gd name="T76" fmla="*/ 205 w 311"/>
                <a:gd name="T77" fmla="*/ 280 h 428"/>
                <a:gd name="T78" fmla="*/ 216 w 311"/>
                <a:gd name="T79" fmla="*/ 296 h 428"/>
                <a:gd name="T80" fmla="*/ 217 w 311"/>
                <a:gd name="T81" fmla="*/ 306 h 428"/>
                <a:gd name="T82" fmla="*/ 212 w 311"/>
                <a:gd name="T83" fmla="*/ 328 h 428"/>
                <a:gd name="T84" fmla="*/ 202 w 311"/>
                <a:gd name="T85" fmla="*/ 340 h 428"/>
                <a:gd name="T86" fmla="*/ 184 w 311"/>
                <a:gd name="T87" fmla="*/ 348 h 428"/>
                <a:gd name="T88" fmla="*/ 158 w 311"/>
                <a:gd name="T89" fmla="*/ 353 h 428"/>
                <a:gd name="T90" fmla="*/ 113 w 311"/>
                <a:gd name="T91" fmla="*/ 354 h 428"/>
                <a:gd name="T92" fmla="*/ 28 w 311"/>
                <a:gd name="T93" fmla="*/ 344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11" h="428">
                  <a:moveTo>
                    <a:pt x="0" y="413"/>
                  </a:moveTo>
                  <a:lnTo>
                    <a:pt x="0" y="413"/>
                  </a:lnTo>
                  <a:lnTo>
                    <a:pt x="11" y="415"/>
                  </a:lnTo>
                  <a:lnTo>
                    <a:pt x="39" y="420"/>
                  </a:lnTo>
                  <a:lnTo>
                    <a:pt x="60" y="423"/>
                  </a:lnTo>
                  <a:lnTo>
                    <a:pt x="83" y="425"/>
                  </a:lnTo>
                  <a:lnTo>
                    <a:pt x="110" y="427"/>
                  </a:lnTo>
                  <a:lnTo>
                    <a:pt x="138" y="428"/>
                  </a:lnTo>
                  <a:lnTo>
                    <a:pt x="138" y="428"/>
                  </a:lnTo>
                  <a:lnTo>
                    <a:pt x="154" y="427"/>
                  </a:lnTo>
                  <a:lnTo>
                    <a:pt x="168" y="426"/>
                  </a:lnTo>
                  <a:lnTo>
                    <a:pt x="183" y="425"/>
                  </a:lnTo>
                  <a:lnTo>
                    <a:pt x="198" y="422"/>
                  </a:lnTo>
                  <a:lnTo>
                    <a:pt x="213" y="419"/>
                  </a:lnTo>
                  <a:lnTo>
                    <a:pt x="227" y="414"/>
                  </a:lnTo>
                  <a:lnTo>
                    <a:pt x="241" y="408"/>
                  </a:lnTo>
                  <a:lnTo>
                    <a:pt x="254" y="402"/>
                  </a:lnTo>
                  <a:lnTo>
                    <a:pt x="265" y="394"/>
                  </a:lnTo>
                  <a:lnTo>
                    <a:pt x="276" y="385"/>
                  </a:lnTo>
                  <a:lnTo>
                    <a:pt x="286" y="375"/>
                  </a:lnTo>
                  <a:lnTo>
                    <a:pt x="295" y="363"/>
                  </a:lnTo>
                  <a:lnTo>
                    <a:pt x="302" y="350"/>
                  </a:lnTo>
                  <a:lnTo>
                    <a:pt x="307" y="334"/>
                  </a:lnTo>
                  <a:lnTo>
                    <a:pt x="310" y="318"/>
                  </a:lnTo>
                  <a:lnTo>
                    <a:pt x="311" y="300"/>
                  </a:lnTo>
                  <a:lnTo>
                    <a:pt x="311" y="300"/>
                  </a:lnTo>
                  <a:lnTo>
                    <a:pt x="310" y="288"/>
                  </a:lnTo>
                  <a:lnTo>
                    <a:pt x="309" y="277"/>
                  </a:lnTo>
                  <a:lnTo>
                    <a:pt x="306" y="266"/>
                  </a:lnTo>
                  <a:lnTo>
                    <a:pt x="302" y="256"/>
                  </a:lnTo>
                  <a:lnTo>
                    <a:pt x="297" y="248"/>
                  </a:lnTo>
                  <a:lnTo>
                    <a:pt x="291" y="239"/>
                  </a:lnTo>
                  <a:lnTo>
                    <a:pt x="283" y="231"/>
                  </a:lnTo>
                  <a:lnTo>
                    <a:pt x="276" y="224"/>
                  </a:lnTo>
                  <a:lnTo>
                    <a:pt x="267" y="217"/>
                  </a:lnTo>
                  <a:lnTo>
                    <a:pt x="257" y="211"/>
                  </a:lnTo>
                  <a:lnTo>
                    <a:pt x="247" y="204"/>
                  </a:lnTo>
                  <a:lnTo>
                    <a:pt x="234" y="199"/>
                  </a:lnTo>
                  <a:lnTo>
                    <a:pt x="209" y="187"/>
                  </a:lnTo>
                  <a:lnTo>
                    <a:pt x="180" y="176"/>
                  </a:lnTo>
                  <a:lnTo>
                    <a:pt x="180" y="176"/>
                  </a:lnTo>
                  <a:lnTo>
                    <a:pt x="149" y="164"/>
                  </a:lnTo>
                  <a:lnTo>
                    <a:pt x="135" y="157"/>
                  </a:lnTo>
                  <a:lnTo>
                    <a:pt x="123" y="151"/>
                  </a:lnTo>
                  <a:lnTo>
                    <a:pt x="113" y="144"/>
                  </a:lnTo>
                  <a:lnTo>
                    <a:pt x="109" y="140"/>
                  </a:lnTo>
                  <a:lnTo>
                    <a:pt x="106" y="136"/>
                  </a:lnTo>
                  <a:lnTo>
                    <a:pt x="103" y="132"/>
                  </a:lnTo>
                  <a:lnTo>
                    <a:pt x="101" y="127"/>
                  </a:lnTo>
                  <a:lnTo>
                    <a:pt x="100" y="121"/>
                  </a:lnTo>
                  <a:lnTo>
                    <a:pt x="100" y="116"/>
                  </a:lnTo>
                  <a:lnTo>
                    <a:pt x="100" y="116"/>
                  </a:lnTo>
                  <a:lnTo>
                    <a:pt x="100" y="110"/>
                  </a:lnTo>
                  <a:lnTo>
                    <a:pt x="102" y="104"/>
                  </a:lnTo>
                  <a:lnTo>
                    <a:pt x="106" y="97"/>
                  </a:lnTo>
                  <a:lnTo>
                    <a:pt x="112" y="90"/>
                  </a:lnTo>
                  <a:lnTo>
                    <a:pt x="116" y="86"/>
                  </a:lnTo>
                  <a:lnTo>
                    <a:pt x="120" y="83"/>
                  </a:lnTo>
                  <a:lnTo>
                    <a:pt x="126" y="81"/>
                  </a:lnTo>
                  <a:lnTo>
                    <a:pt x="132" y="78"/>
                  </a:lnTo>
                  <a:lnTo>
                    <a:pt x="139" y="76"/>
                  </a:lnTo>
                  <a:lnTo>
                    <a:pt x="147" y="75"/>
                  </a:lnTo>
                  <a:lnTo>
                    <a:pt x="156" y="74"/>
                  </a:lnTo>
                  <a:lnTo>
                    <a:pt x="166" y="74"/>
                  </a:lnTo>
                  <a:lnTo>
                    <a:pt x="166" y="74"/>
                  </a:lnTo>
                  <a:lnTo>
                    <a:pt x="185" y="75"/>
                  </a:lnTo>
                  <a:lnTo>
                    <a:pt x="205" y="77"/>
                  </a:lnTo>
                  <a:lnTo>
                    <a:pt x="222" y="81"/>
                  </a:lnTo>
                  <a:lnTo>
                    <a:pt x="238" y="85"/>
                  </a:lnTo>
                  <a:lnTo>
                    <a:pt x="262" y="94"/>
                  </a:lnTo>
                  <a:lnTo>
                    <a:pt x="271" y="98"/>
                  </a:lnTo>
                  <a:lnTo>
                    <a:pt x="295" y="30"/>
                  </a:lnTo>
                  <a:lnTo>
                    <a:pt x="295" y="30"/>
                  </a:lnTo>
                  <a:lnTo>
                    <a:pt x="276" y="22"/>
                  </a:lnTo>
                  <a:lnTo>
                    <a:pt x="263" y="16"/>
                  </a:lnTo>
                  <a:lnTo>
                    <a:pt x="247" y="12"/>
                  </a:lnTo>
                  <a:lnTo>
                    <a:pt x="228" y="7"/>
                  </a:lnTo>
                  <a:lnTo>
                    <a:pt x="207" y="4"/>
                  </a:lnTo>
                  <a:lnTo>
                    <a:pt x="183" y="1"/>
                  </a:lnTo>
                  <a:lnTo>
                    <a:pt x="158" y="0"/>
                  </a:lnTo>
                  <a:lnTo>
                    <a:pt x="158" y="0"/>
                  </a:lnTo>
                  <a:lnTo>
                    <a:pt x="143" y="1"/>
                  </a:lnTo>
                  <a:lnTo>
                    <a:pt x="129" y="2"/>
                  </a:lnTo>
                  <a:lnTo>
                    <a:pt x="115" y="4"/>
                  </a:lnTo>
                  <a:lnTo>
                    <a:pt x="102" y="8"/>
                  </a:lnTo>
                  <a:lnTo>
                    <a:pt x="88" y="12"/>
                  </a:lnTo>
                  <a:lnTo>
                    <a:pt x="76" y="17"/>
                  </a:lnTo>
                  <a:lnTo>
                    <a:pt x="64" y="24"/>
                  </a:lnTo>
                  <a:lnTo>
                    <a:pt x="53" y="31"/>
                  </a:lnTo>
                  <a:lnTo>
                    <a:pt x="42" y="39"/>
                  </a:lnTo>
                  <a:lnTo>
                    <a:pt x="33" y="47"/>
                  </a:lnTo>
                  <a:lnTo>
                    <a:pt x="25" y="58"/>
                  </a:lnTo>
                  <a:lnTo>
                    <a:pt x="19" y="69"/>
                  </a:lnTo>
                  <a:lnTo>
                    <a:pt x="13" y="80"/>
                  </a:lnTo>
                  <a:lnTo>
                    <a:pt x="9" y="94"/>
                  </a:lnTo>
                  <a:lnTo>
                    <a:pt x="7" y="107"/>
                  </a:lnTo>
                  <a:lnTo>
                    <a:pt x="6" y="122"/>
                  </a:lnTo>
                  <a:lnTo>
                    <a:pt x="6" y="122"/>
                  </a:lnTo>
                  <a:lnTo>
                    <a:pt x="7" y="137"/>
                  </a:lnTo>
                  <a:lnTo>
                    <a:pt x="9" y="150"/>
                  </a:lnTo>
                  <a:lnTo>
                    <a:pt x="13" y="164"/>
                  </a:lnTo>
                  <a:lnTo>
                    <a:pt x="19" y="175"/>
                  </a:lnTo>
                  <a:lnTo>
                    <a:pt x="25" y="185"/>
                  </a:lnTo>
                  <a:lnTo>
                    <a:pt x="33" y="194"/>
                  </a:lnTo>
                  <a:lnTo>
                    <a:pt x="42" y="203"/>
                  </a:lnTo>
                  <a:lnTo>
                    <a:pt x="51" y="210"/>
                  </a:lnTo>
                  <a:lnTo>
                    <a:pt x="62" y="217"/>
                  </a:lnTo>
                  <a:lnTo>
                    <a:pt x="73" y="223"/>
                  </a:lnTo>
                  <a:lnTo>
                    <a:pt x="84" y="229"/>
                  </a:lnTo>
                  <a:lnTo>
                    <a:pt x="95" y="235"/>
                  </a:lnTo>
                  <a:lnTo>
                    <a:pt x="119" y="243"/>
                  </a:lnTo>
                  <a:lnTo>
                    <a:pt x="142" y="251"/>
                  </a:lnTo>
                  <a:lnTo>
                    <a:pt x="142" y="251"/>
                  </a:lnTo>
                  <a:lnTo>
                    <a:pt x="171" y="261"/>
                  </a:lnTo>
                  <a:lnTo>
                    <a:pt x="184" y="266"/>
                  </a:lnTo>
                  <a:lnTo>
                    <a:pt x="196" y="273"/>
                  </a:lnTo>
                  <a:lnTo>
                    <a:pt x="205" y="280"/>
                  </a:lnTo>
                  <a:lnTo>
                    <a:pt x="211" y="287"/>
                  </a:lnTo>
                  <a:lnTo>
                    <a:pt x="214" y="291"/>
                  </a:lnTo>
                  <a:lnTo>
                    <a:pt x="216" y="296"/>
                  </a:lnTo>
                  <a:lnTo>
                    <a:pt x="217" y="300"/>
                  </a:lnTo>
                  <a:lnTo>
                    <a:pt x="217" y="306"/>
                  </a:lnTo>
                  <a:lnTo>
                    <a:pt x="217" y="306"/>
                  </a:lnTo>
                  <a:lnTo>
                    <a:pt x="217" y="315"/>
                  </a:lnTo>
                  <a:lnTo>
                    <a:pt x="214" y="324"/>
                  </a:lnTo>
                  <a:lnTo>
                    <a:pt x="212" y="328"/>
                  </a:lnTo>
                  <a:lnTo>
                    <a:pt x="209" y="332"/>
                  </a:lnTo>
                  <a:lnTo>
                    <a:pt x="206" y="335"/>
                  </a:lnTo>
                  <a:lnTo>
                    <a:pt x="202" y="340"/>
                  </a:lnTo>
                  <a:lnTo>
                    <a:pt x="197" y="343"/>
                  </a:lnTo>
                  <a:lnTo>
                    <a:pt x="190" y="346"/>
                  </a:lnTo>
                  <a:lnTo>
                    <a:pt x="184" y="348"/>
                  </a:lnTo>
                  <a:lnTo>
                    <a:pt x="176" y="350"/>
                  </a:lnTo>
                  <a:lnTo>
                    <a:pt x="167" y="352"/>
                  </a:lnTo>
                  <a:lnTo>
                    <a:pt x="158" y="353"/>
                  </a:lnTo>
                  <a:lnTo>
                    <a:pt x="134" y="354"/>
                  </a:lnTo>
                  <a:lnTo>
                    <a:pt x="134" y="354"/>
                  </a:lnTo>
                  <a:lnTo>
                    <a:pt x="113" y="354"/>
                  </a:lnTo>
                  <a:lnTo>
                    <a:pt x="92" y="352"/>
                  </a:lnTo>
                  <a:lnTo>
                    <a:pt x="55" y="348"/>
                  </a:lnTo>
                  <a:lnTo>
                    <a:pt x="28" y="344"/>
                  </a:lnTo>
                  <a:lnTo>
                    <a:pt x="18" y="342"/>
                  </a:lnTo>
                  <a:lnTo>
                    <a:pt x="0" y="41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40" name="Freeform 14"/>
            <p:cNvSpPr>
              <a:spLocks/>
            </p:cNvSpPr>
            <p:nvPr userDrawn="1"/>
          </p:nvSpPr>
          <p:spPr bwMode="auto">
            <a:xfrm>
              <a:off x="5059" y="3992"/>
              <a:ext cx="48" cy="71"/>
            </a:xfrm>
            <a:custGeom>
              <a:avLst/>
              <a:gdLst>
                <a:gd name="T0" fmla="*/ 0 w 194"/>
                <a:gd name="T1" fmla="*/ 7 h 282"/>
                <a:gd name="T2" fmla="*/ 0 w 194"/>
                <a:gd name="T3" fmla="*/ 7 h 282"/>
                <a:gd name="T4" fmla="*/ 14 w 194"/>
                <a:gd name="T5" fmla="*/ 4 h 282"/>
                <a:gd name="T6" fmla="*/ 31 w 194"/>
                <a:gd name="T7" fmla="*/ 2 h 282"/>
                <a:gd name="T8" fmla="*/ 52 w 194"/>
                <a:gd name="T9" fmla="*/ 0 h 282"/>
                <a:gd name="T10" fmla="*/ 73 w 194"/>
                <a:gd name="T11" fmla="*/ 0 h 282"/>
                <a:gd name="T12" fmla="*/ 73 w 194"/>
                <a:gd name="T13" fmla="*/ 0 h 282"/>
                <a:gd name="T14" fmla="*/ 87 w 194"/>
                <a:gd name="T15" fmla="*/ 0 h 282"/>
                <a:gd name="T16" fmla="*/ 98 w 194"/>
                <a:gd name="T17" fmla="*/ 1 h 282"/>
                <a:gd name="T18" fmla="*/ 110 w 194"/>
                <a:gd name="T19" fmla="*/ 4 h 282"/>
                <a:gd name="T20" fmla="*/ 121 w 194"/>
                <a:gd name="T21" fmla="*/ 7 h 282"/>
                <a:gd name="T22" fmla="*/ 132 w 194"/>
                <a:gd name="T23" fmla="*/ 11 h 282"/>
                <a:gd name="T24" fmla="*/ 141 w 194"/>
                <a:gd name="T25" fmla="*/ 17 h 282"/>
                <a:gd name="T26" fmla="*/ 151 w 194"/>
                <a:gd name="T27" fmla="*/ 24 h 282"/>
                <a:gd name="T28" fmla="*/ 159 w 194"/>
                <a:gd name="T29" fmla="*/ 31 h 282"/>
                <a:gd name="T30" fmla="*/ 166 w 194"/>
                <a:gd name="T31" fmla="*/ 40 h 282"/>
                <a:gd name="T32" fmla="*/ 174 w 194"/>
                <a:gd name="T33" fmla="*/ 49 h 282"/>
                <a:gd name="T34" fmla="*/ 180 w 194"/>
                <a:gd name="T35" fmla="*/ 61 h 282"/>
                <a:gd name="T36" fmla="*/ 185 w 194"/>
                <a:gd name="T37" fmla="*/ 74 h 282"/>
                <a:gd name="T38" fmla="*/ 189 w 194"/>
                <a:gd name="T39" fmla="*/ 88 h 282"/>
                <a:gd name="T40" fmla="*/ 192 w 194"/>
                <a:gd name="T41" fmla="*/ 103 h 282"/>
                <a:gd name="T42" fmla="*/ 193 w 194"/>
                <a:gd name="T43" fmla="*/ 119 h 282"/>
                <a:gd name="T44" fmla="*/ 194 w 194"/>
                <a:gd name="T45" fmla="*/ 138 h 282"/>
                <a:gd name="T46" fmla="*/ 194 w 194"/>
                <a:gd name="T47" fmla="*/ 138 h 282"/>
                <a:gd name="T48" fmla="*/ 194 w 194"/>
                <a:gd name="T49" fmla="*/ 155 h 282"/>
                <a:gd name="T50" fmla="*/ 193 w 194"/>
                <a:gd name="T51" fmla="*/ 172 h 282"/>
                <a:gd name="T52" fmla="*/ 191 w 194"/>
                <a:gd name="T53" fmla="*/ 187 h 282"/>
                <a:gd name="T54" fmla="*/ 188 w 194"/>
                <a:gd name="T55" fmla="*/ 202 h 282"/>
                <a:gd name="T56" fmla="*/ 185 w 194"/>
                <a:gd name="T57" fmla="*/ 215 h 282"/>
                <a:gd name="T58" fmla="*/ 181 w 194"/>
                <a:gd name="T59" fmla="*/ 226 h 282"/>
                <a:gd name="T60" fmla="*/ 175 w 194"/>
                <a:gd name="T61" fmla="*/ 238 h 282"/>
                <a:gd name="T62" fmla="*/ 168 w 194"/>
                <a:gd name="T63" fmla="*/ 247 h 282"/>
                <a:gd name="T64" fmla="*/ 160 w 194"/>
                <a:gd name="T65" fmla="*/ 255 h 282"/>
                <a:gd name="T66" fmla="*/ 151 w 194"/>
                <a:gd name="T67" fmla="*/ 262 h 282"/>
                <a:gd name="T68" fmla="*/ 141 w 194"/>
                <a:gd name="T69" fmla="*/ 269 h 282"/>
                <a:gd name="T70" fmla="*/ 129 w 194"/>
                <a:gd name="T71" fmla="*/ 274 h 282"/>
                <a:gd name="T72" fmla="*/ 115 w 194"/>
                <a:gd name="T73" fmla="*/ 277 h 282"/>
                <a:gd name="T74" fmla="*/ 100 w 194"/>
                <a:gd name="T75" fmla="*/ 280 h 282"/>
                <a:gd name="T76" fmla="*/ 84 w 194"/>
                <a:gd name="T77" fmla="*/ 282 h 282"/>
                <a:gd name="T78" fmla="*/ 65 w 194"/>
                <a:gd name="T79" fmla="*/ 282 h 282"/>
                <a:gd name="T80" fmla="*/ 65 w 194"/>
                <a:gd name="T81" fmla="*/ 282 h 282"/>
                <a:gd name="T82" fmla="*/ 42 w 194"/>
                <a:gd name="T83" fmla="*/ 281 h 282"/>
                <a:gd name="T84" fmla="*/ 20 w 194"/>
                <a:gd name="T85" fmla="*/ 280 h 282"/>
                <a:gd name="T86" fmla="*/ 0 w 194"/>
                <a:gd name="T87" fmla="*/ 278 h 282"/>
                <a:gd name="T88" fmla="*/ 0 w 194"/>
                <a:gd name="T89" fmla="*/ 7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94" h="282">
                  <a:moveTo>
                    <a:pt x="0" y="7"/>
                  </a:moveTo>
                  <a:lnTo>
                    <a:pt x="0" y="7"/>
                  </a:lnTo>
                  <a:lnTo>
                    <a:pt x="14" y="4"/>
                  </a:lnTo>
                  <a:lnTo>
                    <a:pt x="31" y="2"/>
                  </a:lnTo>
                  <a:lnTo>
                    <a:pt x="52" y="0"/>
                  </a:lnTo>
                  <a:lnTo>
                    <a:pt x="73" y="0"/>
                  </a:lnTo>
                  <a:lnTo>
                    <a:pt x="73" y="0"/>
                  </a:lnTo>
                  <a:lnTo>
                    <a:pt x="87" y="0"/>
                  </a:lnTo>
                  <a:lnTo>
                    <a:pt x="98" y="1"/>
                  </a:lnTo>
                  <a:lnTo>
                    <a:pt x="110" y="4"/>
                  </a:lnTo>
                  <a:lnTo>
                    <a:pt x="121" y="7"/>
                  </a:lnTo>
                  <a:lnTo>
                    <a:pt x="132" y="11"/>
                  </a:lnTo>
                  <a:lnTo>
                    <a:pt x="141" y="17"/>
                  </a:lnTo>
                  <a:lnTo>
                    <a:pt x="151" y="24"/>
                  </a:lnTo>
                  <a:lnTo>
                    <a:pt x="159" y="31"/>
                  </a:lnTo>
                  <a:lnTo>
                    <a:pt x="166" y="40"/>
                  </a:lnTo>
                  <a:lnTo>
                    <a:pt x="174" y="49"/>
                  </a:lnTo>
                  <a:lnTo>
                    <a:pt x="180" y="61"/>
                  </a:lnTo>
                  <a:lnTo>
                    <a:pt x="185" y="74"/>
                  </a:lnTo>
                  <a:lnTo>
                    <a:pt x="189" y="88"/>
                  </a:lnTo>
                  <a:lnTo>
                    <a:pt x="192" y="103"/>
                  </a:lnTo>
                  <a:lnTo>
                    <a:pt x="193" y="119"/>
                  </a:lnTo>
                  <a:lnTo>
                    <a:pt x="194" y="138"/>
                  </a:lnTo>
                  <a:lnTo>
                    <a:pt x="194" y="138"/>
                  </a:lnTo>
                  <a:lnTo>
                    <a:pt x="194" y="155"/>
                  </a:lnTo>
                  <a:lnTo>
                    <a:pt x="193" y="172"/>
                  </a:lnTo>
                  <a:lnTo>
                    <a:pt x="191" y="187"/>
                  </a:lnTo>
                  <a:lnTo>
                    <a:pt x="188" y="202"/>
                  </a:lnTo>
                  <a:lnTo>
                    <a:pt x="185" y="215"/>
                  </a:lnTo>
                  <a:lnTo>
                    <a:pt x="181" y="226"/>
                  </a:lnTo>
                  <a:lnTo>
                    <a:pt x="175" y="238"/>
                  </a:lnTo>
                  <a:lnTo>
                    <a:pt x="168" y="247"/>
                  </a:lnTo>
                  <a:lnTo>
                    <a:pt x="160" y="255"/>
                  </a:lnTo>
                  <a:lnTo>
                    <a:pt x="151" y="262"/>
                  </a:lnTo>
                  <a:lnTo>
                    <a:pt x="141" y="269"/>
                  </a:lnTo>
                  <a:lnTo>
                    <a:pt x="129" y="274"/>
                  </a:lnTo>
                  <a:lnTo>
                    <a:pt x="115" y="277"/>
                  </a:lnTo>
                  <a:lnTo>
                    <a:pt x="100" y="280"/>
                  </a:lnTo>
                  <a:lnTo>
                    <a:pt x="84" y="282"/>
                  </a:lnTo>
                  <a:lnTo>
                    <a:pt x="65" y="282"/>
                  </a:lnTo>
                  <a:lnTo>
                    <a:pt x="65" y="282"/>
                  </a:lnTo>
                  <a:lnTo>
                    <a:pt x="42" y="281"/>
                  </a:lnTo>
                  <a:lnTo>
                    <a:pt x="20" y="280"/>
                  </a:lnTo>
                  <a:lnTo>
                    <a:pt x="0" y="278"/>
                  </a:lnTo>
                  <a:lnTo>
                    <a:pt x="0" y="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41" name="Freeform 15"/>
            <p:cNvSpPr>
              <a:spLocks/>
            </p:cNvSpPr>
            <p:nvPr userDrawn="1"/>
          </p:nvSpPr>
          <p:spPr bwMode="auto">
            <a:xfrm>
              <a:off x="5035" y="3974"/>
              <a:ext cx="97" cy="107"/>
            </a:xfrm>
            <a:custGeom>
              <a:avLst/>
              <a:gdLst>
                <a:gd name="T0" fmla="*/ 171 w 385"/>
                <a:gd name="T1" fmla="*/ 0 h 428"/>
                <a:gd name="T2" fmla="*/ 171 w 385"/>
                <a:gd name="T3" fmla="*/ 0 h 428"/>
                <a:gd name="T4" fmla="*/ 150 w 385"/>
                <a:gd name="T5" fmla="*/ 1 h 428"/>
                <a:gd name="T6" fmla="*/ 129 w 385"/>
                <a:gd name="T7" fmla="*/ 2 h 428"/>
                <a:gd name="T8" fmla="*/ 106 w 385"/>
                <a:gd name="T9" fmla="*/ 4 h 428"/>
                <a:gd name="T10" fmla="*/ 83 w 385"/>
                <a:gd name="T11" fmla="*/ 7 h 428"/>
                <a:gd name="T12" fmla="*/ 60 w 385"/>
                <a:gd name="T13" fmla="*/ 10 h 428"/>
                <a:gd name="T14" fmla="*/ 39 w 385"/>
                <a:gd name="T15" fmla="*/ 14 h 428"/>
                <a:gd name="T16" fmla="*/ 18 w 385"/>
                <a:gd name="T17" fmla="*/ 20 h 428"/>
                <a:gd name="T18" fmla="*/ 0 w 385"/>
                <a:gd name="T19" fmla="*/ 26 h 428"/>
                <a:gd name="T20" fmla="*/ 0 w 385"/>
                <a:gd name="T21" fmla="*/ 415 h 428"/>
                <a:gd name="T22" fmla="*/ 0 w 385"/>
                <a:gd name="T23" fmla="*/ 415 h 428"/>
                <a:gd name="T24" fmla="*/ 15 w 385"/>
                <a:gd name="T25" fmla="*/ 418 h 428"/>
                <a:gd name="T26" fmla="*/ 34 w 385"/>
                <a:gd name="T27" fmla="*/ 420 h 428"/>
                <a:gd name="T28" fmla="*/ 73 w 385"/>
                <a:gd name="T29" fmla="*/ 424 h 428"/>
                <a:gd name="T30" fmla="*/ 116 w 385"/>
                <a:gd name="T31" fmla="*/ 427 h 428"/>
                <a:gd name="T32" fmla="*/ 155 w 385"/>
                <a:gd name="T33" fmla="*/ 428 h 428"/>
                <a:gd name="T34" fmla="*/ 155 w 385"/>
                <a:gd name="T35" fmla="*/ 428 h 428"/>
                <a:gd name="T36" fmla="*/ 186 w 385"/>
                <a:gd name="T37" fmla="*/ 427 h 428"/>
                <a:gd name="T38" fmla="*/ 212 w 385"/>
                <a:gd name="T39" fmla="*/ 425 h 428"/>
                <a:gd name="T40" fmla="*/ 238 w 385"/>
                <a:gd name="T41" fmla="*/ 421 h 428"/>
                <a:gd name="T42" fmla="*/ 261 w 385"/>
                <a:gd name="T43" fmla="*/ 415 h 428"/>
                <a:gd name="T44" fmla="*/ 282 w 385"/>
                <a:gd name="T45" fmla="*/ 408 h 428"/>
                <a:gd name="T46" fmla="*/ 301 w 385"/>
                <a:gd name="T47" fmla="*/ 399 h 428"/>
                <a:gd name="T48" fmla="*/ 309 w 385"/>
                <a:gd name="T49" fmla="*/ 394 h 428"/>
                <a:gd name="T50" fmla="*/ 318 w 385"/>
                <a:gd name="T51" fmla="*/ 389 h 428"/>
                <a:gd name="T52" fmla="*/ 326 w 385"/>
                <a:gd name="T53" fmla="*/ 383 h 428"/>
                <a:gd name="T54" fmla="*/ 333 w 385"/>
                <a:gd name="T55" fmla="*/ 377 h 428"/>
                <a:gd name="T56" fmla="*/ 339 w 385"/>
                <a:gd name="T57" fmla="*/ 369 h 428"/>
                <a:gd name="T58" fmla="*/ 345 w 385"/>
                <a:gd name="T59" fmla="*/ 362 h 428"/>
                <a:gd name="T60" fmla="*/ 351 w 385"/>
                <a:gd name="T61" fmla="*/ 355 h 428"/>
                <a:gd name="T62" fmla="*/ 356 w 385"/>
                <a:gd name="T63" fmla="*/ 347 h 428"/>
                <a:gd name="T64" fmla="*/ 361 w 385"/>
                <a:gd name="T65" fmla="*/ 337 h 428"/>
                <a:gd name="T66" fmla="*/ 366 w 385"/>
                <a:gd name="T67" fmla="*/ 329 h 428"/>
                <a:gd name="T68" fmla="*/ 373 w 385"/>
                <a:gd name="T69" fmla="*/ 309 h 428"/>
                <a:gd name="T70" fmla="*/ 378 w 385"/>
                <a:gd name="T71" fmla="*/ 287 h 428"/>
                <a:gd name="T72" fmla="*/ 382 w 385"/>
                <a:gd name="T73" fmla="*/ 264 h 428"/>
                <a:gd name="T74" fmla="*/ 384 w 385"/>
                <a:gd name="T75" fmla="*/ 239 h 428"/>
                <a:gd name="T76" fmla="*/ 385 w 385"/>
                <a:gd name="T77" fmla="*/ 211 h 428"/>
                <a:gd name="T78" fmla="*/ 385 w 385"/>
                <a:gd name="T79" fmla="*/ 211 h 428"/>
                <a:gd name="T80" fmla="*/ 384 w 385"/>
                <a:gd name="T81" fmla="*/ 187 h 428"/>
                <a:gd name="T82" fmla="*/ 381 w 385"/>
                <a:gd name="T83" fmla="*/ 164 h 428"/>
                <a:gd name="T84" fmla="*/ 377 w 385"/>
                <a:gd name="T85" fmla="*/ 143 h 428"/>
                <a:gd name="T86" fmla="*/ 371 w 385"/>
                <a:gd name="T87" fmla="*/ 122 h 428"/>
                <a:gd name="T88" fmla="*/ 363 w 385"/>
                <a:gd name="T89" fmla="*/ 104 h 428"/>
                <a:gd name="T90" fmla="*/ 352 w 385"/>
                <a:gd name="T91" fmla="*/ 86 h 428"/>
                <a:gd name="T92" fmla="*/ 341 w 385"/>
                <a:gd name="T93" fmla="*/ 71 h 428"/>
                <a:gd name="T94" fmla="*/ 328 w 385"/>
                <a:gd name="T95" fmla="*/ 57 h 428"/>
                <a:gd name="T96" fmla="*/ 314 w 385"/>
                <a:gd name="T97" fmla="*/ 43 h 428"/>
                <a:gd name="T98" fmla="*/ 297 w 385"/>
                <a:gd name="T99" fmla="*/ 32 h 428"/>
                <a:gd name="T100" fmla="*/ 280 w 385"/>
                <a:gd name="T101" fmla="*/ 23 h 428"/>
                <a:gd name="T102" fmla="*/ 260 w 385"/>
                <a:gd name="T103" fmla="*/ 14 h 428"/>
                <a:gd name="T104" fmla="*/ 240 w 385"/>
                <a:gd name="T105" fmla="*/ 8 h 428"/>
                <a:gd name="T106" fmla="*/ 218 w 385"/>
                <a:gd name="T107" fmla="*/ 4 h 428"/>
                <a:gd name="T108" fmla="*/ 195 w 385"/>
                <a:gd name="T109" fmla="*/ 1 h 428"/>
                <a:gd name="T110" fmla="*/ 171 w 385"/>
                <a:gd name="T111" fmla="*/ 0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85" h="428">
                  <a:moveTo>
                    <a:pt x="171" y="0"/>
                  </a:moveTo>
                  <a:lnTo>
                    <a:pt x="171" y="0"/>
                  </a:lnTo>
                  <a:lnTo>
                    <a:pt x="150" y="1"/>
                  </a:lnTo>
                  <a:lnTo>
                    <a:pt x="129" y="2"/>
                  </a:lnTo>
                  <a:lnTo>
                    <a:pt x="106" y="4"/>
                  </a:lnTo>
                  <a:lnTo>
                    <a:pt x="83" y="7"/>
                  </a:lnTo>
                  <a:lnTo>
                    <a:pt x="60" y="10"/>
                  </a:lnTo>
                  <a:lnTo>
                    <a:pt x="39" y="14"/>
                  </a:lnTo>
                  <a:lnTo>
                    <a:pt x="18" y="20"/>
                  </a:lnTo>
                  <a:lnTo>
                    <a:pt x="0" y="26"/>
                  </a:lnTo>
                  <a:lnTo>
                    <a:pt x="0" y="415"/>
                  </a:lnTo>
                  <a:lnTo>
                    <a:pt x="0" y="415"/>
                  </a:lnTo>
                  <a:lnTo>
                    <a:pt x="15" y="418"/>
                  </a:lnTo>
                  <a:lnTo>
                    <a:pt x="34" y="420"/>
                  </a:lnTo>
                  <a:lnTo>
                    <a:pt x="73" y="424"/>
                  </a:lnTo>
                  <a:lnTo>
                    <a:pt x="116" y="427"/>
                  </a:lnTo>
                  <a:lnTo>
                    <a:pt x="155" y="428"/>
                  </a:lnTo>
                  <a:lnTo>
                    <a:pt x="155" y="428"/>
                  </a:lnTo>
                  <a:lnTo>
                    <a:pt x="186" y="427"/>
                  </a:lnTo>
                  <a:lnTo>
                    <a:pt x="212" y="425"/>
                  </a:lnTo>
                  <a:lnTo>
                    <a:pt x="238" y="421"/>
                  </a:lnTo>
                  <a:lnTo>
                    <a:pt x="261" y="415"/>
                  </a:lnTo>
                  <a:lnTo>
                    <a:pt x="282" y="408"/>
                  </a:lnTo>
                  <a:lnTo>
                    <a:pt x="301" y="399"/>
                  </a:lnTo>
                  <a:lnTo>
                    <a:pt x="309" y="394"/>
                  </a:lnTo>
                  <a:lnTo>
                    <a:pt x="318" y="389"/>
                  </a:lnTo>
                  <a:lnTo>
                    <a:pt x="326" y="383"/>
                  </a:lnTo>
                  <a:lnTo>
                    <a:pt x="333" y="377"/>
                  </a:lnTo>
                  <a:lnTo>
                    <a:pt x="339" y="369"/>
                  </a:lnTo>
                  <a:lnTo>
                    <a:pt x="345" y="362"/>
                  </a:lnTo>
                  <a:lnTo>
                    <a:pt x="351" y="355"/>
                  </a:lnTo>
                  <a:lnTo>
                    <a:pt x="356" y="347"/>
                  </a:lnTo>
                  <a:lnTo>
                    <a:pt x="361" y="337"/>
                  </a:lnTo>
                  <a:lnTo>
                    <a:pt x="366" y="329"/>
                  </a:lnTo>
                  <a:lnTo>
                    <a:pt x="373" y="309"/>
                  </a:lnTo>
                  <a:lnTo>
                    <a:pt x="378" y="287"/>
                  </a:lnTo>
                  <a:lnTo>
                    <a:pt x="382" y="264"/>
                  </a:lnTo>
                  <a:lnTo>
                    <a:pt x="384" y="239"/>
                  </a:lnTo>
                  <a:lnTo>
                    <a:pt x="385" y="211"/>
                  </a:lnTo>
                  <a:lnTo>
                    <a:pt x="385" y="211"/>
                  </a:lnTo>
                  <a:lnTo>
                    <a:pt x="384" y="187"/>
                  </a:lnTo>
                  <a:lnTo>
                    <a:pt x="381" y="164"/>
                  </a:lnTo>
                  <a:lnTo>
                    <a:pt x="377" y="143"/>
                  </a:lnTo>
                  <a:lnTo>
                    <a:pt x="371" y="122"/>
                  </a:lnTo>
                  <a:lnTo>
                    <a:pt x="363" y="104"/>
                  </a:lnTo>
                  <a:lnTo>
                    <a:pt x="352" y="86"/>
                  </a:lnTo>
                  <a:lnTo>
                    <a:pt x="341" y="71"/>
                  </a:lnTo>
                  <a:lnTo>
                    <a:pt x="328" y="57"/>
                  </a:lnTo>
                  <a:lnTo>
                    <a:pt x="314" y="43"/>
                  </a:lnTo>
                  <a:lnTo>
                    <a:pt x="297" y="32"/>
                  </a:lnTo>
                  <a:lnTo>
                    <a:pt x="280" y="23"/>
                  </a:lnTo>
                  <a:lnTo>
                    <a:pt x="260" y="14"/>
                  </a:lnTo>
                  <a:lnTo>
                    <a:pt x="240" y="8"/>
                  </a:lnTo>
                  <a:lnTo>
                    <a:pt x="218" y="4"/>
                  </a:lnTo>
                  <a:lnTo>
                    <a:pt x="195" y="1"/>
                  </a:lnTo>
                  <a:lnTo>
                    <a:pt x="17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</p:grpSp>
      <p:sp>
        <p:nvSpPr>
          <p:cNvPr id="42" name="Rectangle 10"/>
          <p:cNvSpPr txBox="1">
            <a:spLocks noChangeArrowheads="1"/>
          </p:cNvSpPr>
          <p:nvPr userDrawn="1"/>
        </p:nvSpPr>
        <p:spPr>
          <a:xfrm>
            <a:off x="407669" y="6069051"/>
            <a:ext cx="2232402" cy="273007"/>
          </a:xfrm>
          <a:prstGeom prst="rect">
            <a:avLst/>
          </a:prstGeom>
          <a:ln/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l" defTabSz="914400" rtl="0" eaLnBrk="1" latinLnBrk="0" hangingPunct="1">
              <a:defRPr sz="900" kern="1200">
                <a:solidFill>
                  <a:schemeClr val="accent6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en-GB" dirty="0" smtClean="0">
                <a:solidFill>
                  <a:srgbClr val="D7D2CB">
                    <a:lumMod val="50000"/>
                  </a:srgbClr>
                </a:solidFill>
              </a:rPr>
              <a:t>Page  </a:t>
            </a:r>
            <a:fld id="{4A1B87DD-86B5-48CA-9454-66C05345144F}" type="slidenum">
              <a:rPr lang="en-US" smtClean="0">
                <a:solidFill>
                  <a:srgbClr val="D7D2CB">
                    <a:lumMod val="50000"/>
                  </a:srgbClr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D7D2CB">
                  <a:lumMod val="50000"/>
                </a:srgbClr>
              </a:solidFill>
            </a:endParaRPr>
          </a:p>
        </p:txBody>
      </p:sp>
      <p:grpSp>
        <p:nvGrpSpPr>
          <p:cNvPr id="50" name="Group 49"/>
          <p:cNvGrpSpPr/>
          <p:nvPr userDrawn="1"/>
        </p:nvGrpSpPr>
        <p:grpSpPr>
          <a:xfrm>
            <a:off x="10591921" y="34260"/>
            <a:ext cx="1079675" cy="625849"/>
            <a:chOff x="8405820" y="36245"/>
            <a:chExt cx="856836" cy="662339"/>
          </a:xfrm>
        </p:grpSpPr>
        <p:grpSp>
          <p:nvGrpSpPr>
            <p:cNvPr id="51" name="Group 50"/>
            <p:cNvGrpSpPr/>
            <p:nvPr userDrawn="1"/>
          </p:nvGrpSpPr>
          <p:grpSpPr>
            <a:xfrm>
              <a:off x="8545513" y="36245"/>
              <a:ext cx="489905" cy="495602"/>
              <a:chOff x="7818438" y="101600"/>
              <a:chExt cx="546100" cy="552450"/>
            </a:xfrm>
          </p:grpSpPr>
          <p:sp>
            <p:nvSpPr>
              <p:cNvPr id="54" name="Freeform 5"/>
              <p:cNvSpPr>
                <a:spLocks noEditPoints="1"/>
              </p:cNvSpPr>
              <p:nvPr userDrawn="1"/>
            </p:nvSpPr>
            <p:spPr bwMode="auto">
              <a:xfrm>
                <a:off x="7818438" y="200025"/>
                <a:ext cx="546100" cy="454025"/>
              </a:xfrm>
              <a:custGeom>
                <a:avLst/>
                <a:gdLst>
                  <a:gd name="T0" fmla="*/ 56 w 344"/>
                  <a:gd name="T1" fmla="*/ 0 h 286"/>
                  <a:gd name="T2" fmla="*/ 44 w 344"/>
                  <a:gd name="T3" fmla="*/ 2 h 286"/>
                  <a:gd name="T4" fmla="*/ 24 w 344"/>
                  <a:gd name="T5" fmla="*/ 10 h 286"/>
                  <a:gd name="T6" fmla="*/ 10 w 344"/>
                  <a:gd name="T7" fmla="*/ 26 h 286"/>
                  <a:gd name="T8" fmla="*/ 2 w 344"/>
                  <a:gd name="T9" fmla="*/ 46 h 286"/>
                  <a:gd name="T10" fmla="*/ 0 w 344"/>
                  <a:gd name="T11" fmla="*/ 230 h 286"/>
                  <a:gd name="T12" fmla="*/ 2 w 344"/>
                  <a:gd name="T13" fmla="*/ 242 h 286"/>
                  <a:gd name="T14" fmla="*/ 10 w 344"/>
                  <a:gd name="T15" fmla="*/ 262 h 286"/>
                  <a:gd name="T16" fmla="*/ 24 w 344"/>
                  <a:gd name="T17" fmla="*/ 278 h 286"/>
                  <a:gd name="T18" fmla="*/ 44 w 344"/>
                  <a:gd name="T19" fmla="*/ 286 h 286"/>
                  <a:gd name="T20" fmla="*/ 288 w 344"/>
                  <a:gd name="T21" fmla="*/ 286 h 286"/>
                  <a:gd name="T22" fmla="*/ 300 w 344"/>
                  <a:gd name="T23" fmla="*/ 286 h 286"/>
                  <a:gd name="T24" fmla="*/ 320 w 344"/>
                  <a:gd name="T25" fmla="*/ 278 h 286"/>
                  <a:gd name="T26" fmla="*/ 334 w 344"/>
                  <a:gd name="T27" fmla="*/ 262 h 286"/>
                  <a:gd name="T28" fmla="*/ 344 w 344"/>
                  <a:gd name="T29" fmla="*/ 242 h 286"/>
                  <a:gd name="T30" fmla="*/ 344 w 344"/>
                  <a:gd name="T31" fmla="*/ 58 h 286"/>
                  <a:gd name="T32" fmla="*/ 344 w 344"/>
                  <a:gd name="T33" fmla="*/ 46 h 286"/>
                  <a:gd name="T34" fmla="*/ 334 w 344"/>
                  <a:gd name="T35" fmla="*/ 26 h 286"/>
                  <a:gd name="T36" fmla="*/ 320 w 344"/>
                  <a:gd name="T37" fmla="*/ 10 h 286"/>
                  <a:gd name="T38" fmla="*/ 300 w 344"/>
                  <a:gd name="T39" fmla="*/ 2 h 286"/>
                  <a:gd name="T40" fmla="*/ 288 w 344"/>
                  <a:gd name="T41" fmla="*/ 0 h 286"/>
                  <a:gd name="T42" fmla="*/ 148 w 344"/>
                  <a:gd name="T43" fmla="*/ 142 h 286"/>
                  <a:gd name="T44" fmla="*/ 144 w 344"/>
                  <a:gd name="T45" fmla="*/ 136 h 286"/>
                  <a:gd name="T46" fmla="*/ 136 w 344"/>
                  <a:gd name="T47" fmla="*/ 122 h 286"/>
                  <a:gd name="T48" fmla="*/ 134 w 344"/>
                  <a:gd name="T49" fmla="*/ 112 h 286"/>
                  <a:gd name="T50" fmla="*/ 138 w 344"/>
                  <a:gd name="T51" fmla="*/ 98 h 286"/>
                  <a:gd name="T52" fmla="*/ 146 w 344"/>
                  <a:gd name="T53" fmla="*/ 88 h 286"/>
                  <a:gd name="T54" fmla="*/ 158 w 344"/>
                  <a:gd name="T55" fmla="*/ 80 h 286"/>
                  <a:gd name="T56" fmla="*/ 172 w 344"/>
                  <a:gd name="T57" fmla="*/ 76 h 286"/>
                  <a:gd name="T58" fmla="*/ 178 w 344"/>
                  <a:gd name="T59" fmla="*/ 78 h 286"/>
                  <a:gd name="T60" fmla="*/ 192 w 344"/>
                  <a:gd name="T61" fmla="*/ 82 h 286"/>
                  <a:gd name="T62" fmla="*/ 202 w 344"/>
                  <a:gd name="T63" fmla="*/ 92 h 286"/>
                  <a:gd name="T64" fmla="*/ 208 w 344"/>
                  <a:gd name="T65" fmla="*/ 106 h 286"/>
                  <a:gd name="T66" fmla="*/ 208 w 344"/>
                  <a:gd name="T67" fmla="*/ 112 h 286"/>
                  <a:gd name="T68" fmla="*/ 204 w 344"/>
                  <a:gd name="T69" fmla="*/ 128 h 286"/>
                  <a:gd name="T70" fmla="*/ 196 w 344"/>
                  <a:gd name="T71" fmla="*/ 140 h 286"/>
                  <a:gd name="T72" fmla="*/ 126 w 344"/>
                  <a:gd name="T73" fmla="*/ 228 h 2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44" h="286">
                    <a:moveTo>
                      <a:pt x="288" y="0"/>
                    </a:moveTo>
                    <a:lnTo>
                      <a:pt x="56" y="0"/>
                    </a:lnTo>
                    <a:lnTo>
                      <a:pt x="56" y="0"/>
                    </a:lnTo>
                    <a:lnTo>
                      <a:pt x="44" y="2"/>
                    </a:lnTo>
                    <a:lnTo>
                      <a:pt x="34" y="6"/>
                    </a:lnTo>
                    <a:lnTo>
                      <a:pt x="24" y="10"/>
                    </a:lnTo>
                    <a:lnTo>
                      <a:pt x="16" y="18"/>
                    </a:lnTo>
                    <a:lnTo>
                      <a:pt x="10" y="26"/>
                    </a:lnTo>
                    <a:lnTo>
                      <a:pt x="4" y="36"/>
                    </a:lnTo>
                    <a:lnTo>
                      <a:pt x="2" y="46"/>
                    </a:lnTo>
                    <a:lnTo>
                      <a:pt x="0" y="58"/>
                    </a:lnTo>
                    <a:lnTo>
                      <a:pt x="0" y="230"/>
                    </a:lnTo>
                    <a:lnTo>
                      <a:pt x="0" y="230"/>
                    </a:lnTo>
                    <a:lnTo>
                      <a:pt x="2" y="242"/>
                    </a:lnTo>
                    <a:lnTo>
                      <a:pt x="4" y="252"/>
                    </a:lnTo>
                    <a:lnTo>
                      <a:pt x="10" y="262"/>
                    </a:lnTo>
                    <a:lnTo>
                      <a:pt x="16" y="270"/>
                    </a:lnTo>
                    <a:lnTo>
                      <a:pt x="24" y="278"/>
                    </a:lnTo>
                    <a:lnTo>
                      <a:pt x="34" y="282"/>
                    </a:lnTo>
                    <a:lnTo>
                      <a:pt x="44" y="286"/>
                    </a:lnTo>
                    <a:lnTo>
                      <a:pt x="56" y="286"/>
                    </a:lnTo>
                    <a:lnTo>
                      <a:pt x="288" y="286"/>
                    </a:lnTo>
                    <a:lnTo>
                      <a:pt x="288" y="286"/>
                    </a:lnTo>
                    <a:lnTo>
                      <a:pt x="300" y="286"/>
                    </a:lnTo>
                    <a:lnTo>
                      <a:pt x="310" y="282"/>
                    </a:lnTo>
                    <a:lnTo>
                      <a:pt x="320" y="278"/>
                    </a:lnTo>
                    <a:lnTo>
                      <a:pt x="328" y="270"/>
                    </a:lnTo>
                    <a:lnTo>
                      <a:pt x="334" y="262"/>
                    </a:lnTo>
                    <a:lnTo>
                      <a:pt x="340" y="252"/>
                    </a:lnTo>
                    <a:lnTo>
                      <a:pt x="344" y="242"/>
                    </a:lnTo>
                    <a:lnTo>
                      <a:pt x="344" y="230"/>
                    </a:lnTo>
                    <a:lnTo>
                      <a:pt x="344" y="58"/>
                    </a:lnTo>
                    <a:lnTo>
                      <a:pt x="344" y="58"/>
                    </a:lnTo>
                    <a:lnTo>
                      <a:pt x="344" y="46"/>
                    </a:lnTo>
                    <a:lnTo>
                      <a:pt x="340" y="36"/>
                    </a:lnTo>
                    <a:lnTo>
                      <a:pt x="334" y="26"/>
                    </a:lnTo>
                    <a:lnTo>
                      <a:pt x="328" y="18"/>
                    </a:lnTo>
                    <a:lnTo>
                      <a:pt x="320" y="10"/>
                    </a:lnTo>
                    <a:lnTo>
                      <a:pt x="310" y="6"/>
                    </a:lnTo>
                    <a:lnTo>
                      <a:pt x="300" y="2"/>
                    </a:lnTo>
                    <a:lnTo>
                      <a:pt x="288" y="0"/>
                    </a:lnTo>
                    <a:lnTo>
                      <a:pt x="288" y="0"/>
                    </a:lnTo>
                    <a:close/>
                    <a:moveTo>
                      <a:pt x="126" y="228"/>
                    </a:moveTo>
                    <a:lnTo>
                      <a:pt x="148" y="142"/>
                    </a:lnTo>
                    <a:lnTo>
                      <a:pt x="148" y="142"/>
                    </a:lnTo>
                    <a:lnTo>
                      <a:pt x="144" y="136"/>
                    </a:lnTo>
                    <a:lnTo>
                      <a:pt x="138" y="130"/>
                    </a:lnTo>
                    <a:lnTo>
                      <a:pt x="136" y="122"/>
                    </a:lnTo>
                    <a:lnTo>
                      <a:pt x="134" y="112"/>
                    </a:lnTo>
                    <a:lnTo>
                      <a:pt x="134" y="112"/>
                    </a:lnTo>
                    <a:lnTo>
                      <a:pt x="136" y="106"/>
                    </a:lnTo>
                    <a:lnTo>
                      <a:pt x="138" y="98"/>
                    </a:lnTo>
                    <a:lnTo>
                      <a:pt x="142" y="92"/>
                    </a:lnTo>
                    <a:lnTo>
                      <a:pt x="146" y="88"/>
                    </a:lnTo>
                    <a:lnTo>
                      <a:pt x="152" y="82"/>
                    </a:lnTo>
                    <a:lnTo>
                      <a:pt x="158" y="80"/>
                    </a:lnTo>
                    <a:lnTo>
                      <a:pt x="164" y="78"/>
                    </a:lnTo>
                    <a:lnTo>
                      <a:pt x="172" y="76"/>
                    </a:lnTo>
                    <a:lnTo>
                      <a:pt x="172" y="76"/>
                    </a:lnTo>
                    <a:lnTo>
                      <a:pt x="178" y="78"/>
                    </a:lnTo>
                    <a:lnTo>
                      <a:pt x="186" y="80"/>
                    </a:lnTo>
                    <a:lnTo>
                      <a:pt x="192" y="82"/>
                    </a:lnTo>
                    <a:lnTo>
                      <a:pt x="198" y="88"/>
                    </a:lnTo>
                    <a:lnTo>
                      <a:pt x="202" y="92"/>
                    </a:lnTo>
                    <a:lnTo>
                      <a:pt x="204" y="98"/>
                    </a:lnTo>
                    <a:lnTo>
                      <a:pt x="208" y="106"/>
                    </a:lnTo>
                    <a:lnTo>
                      <a:pt x="208" y="112"/>
                    </a:lnTo>
                    <a:lnTo>
                      <a:pt x="208" y="112"/>
                    </a:lnTo>
                    <a:lnTo>
                      <a:pt x="206" y="120"/>
                    </a:lnTo>
                    <a:lnTo>
                      <a:pt x="204" y="128"/>
                    </a:lnTo>
                    <a:lnTo>
                      <a:pt x="200" y="134"/>
                    </a:lnTo>
                    <a:lnTo>
                      <a:pt x="196" y="140"/>
                    </a:lnTo>
                    <a:lnTo>
                      <a:pt x="220" y="228"/>
                    </a:lnTo>
                    <a:lnTo>
                      <a:pt x="126" y="228"/>
                    </a:lnTo>
                    <a:close/>
                  </a:path>
                </a:pathLst>
              </a:custGeom>
              <a:solidFill>
                <a:srgbClr val="E31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005EB8"/>
                  </a:solidFill>
                </a:endParaRPr>
              </a:p>
            </p:txBody>
          </p:sp>
          <p:sp>
            <p:nvSpPr>
              <p:cNvPr id="55" name="Freeform 6"/>
              <p:cNvSpPr>
                <a:spLocks/>
              </p:cNvSpPr>
              <p:nvPr userDrawn="1"/>
            </p:nvSpPr>
            <p:spPr bwMode="auto">
              <a:xfrm>
                <a:off x="7961313" y="101600"/>
                <a:ext cx="260350" cy="88900"/>
              </a:xfrm>
              <a:custGeom>
                <a:avLst/>
                <a:gdLst>
                  <a:gd name="T0" fmla="*/ 20 w 164"/>
                  <a:gd name="T1" fmla="*/ 56 h 56"/>
                  <a:gd name="T2" fmla="*/ 20 w 164"/>
                  <a:gd name="T3" fmla="*/ 56 h 56"/>
                  <a:gd name="T4" fmla="*/ 22 w 164"/>
                  <a:gd name="T5" fmla="*/ 46 h 56"/>
                  <a:gd name="T6" fmla="*/ 26 w 164"/>
                  <a:gd name="T7" fmla="*/ 36 h 56"/>
                  <a:gd name="T8" fmla="*/ 30 w 164"/>
                  <a:gd name="T9" fmla="*/ 30 h 56"/>
                  <a:gd name="T10" fmla="*/ 36 w 164"/>
                  <a:gd name="T11" fmla="*/ 26 h 56"/>
                  <a:gd name="T12" fmla="*/ 42 w 164"/>
                  <a:gd name="T13" fmla="*/ 22 h 56"/>
                  <a:gd name="T14" fmla="*/ 54 w 164"/>
                  <a:gd name="T15" fmla="*/ 20 h 56"/>
                  <a:gd name="T16" fmla="*/ 82 w 164"/>
                  <a:gd name="T17" fmla="*/ 20 h 56"/>
                  <a:gd name="T18" fmla="*/ 82 w 164"/>
                  <a:gd name="T19" fmla="*/ 20 h 56"/>
                  <a:gd name="T20" fmla="*/ 112 w 164"/>
                  <a:gd name="T21" fmla="*/ 20 h 56"/>
                  <a:gd name="T22" fmla="*/ 122 w 164"/>
                  <a:gd name="T23" fmla="*/ 22 h 56"/>
                  <a:gd name="T24" fmla="*/ 130 w 164"/>
                  <a:gd name="T25" fmla="*/ 26 h 56"/>
                  <a:gd name="T26" fmla="*/ 136 w 164"/>
                  <a:gd name="T27" fmla="*/ 30 h 56"/>
                  <a:gd name="T28" fmla="*/ 140 w 164"/>
                  <a:gd name="T29" fmla="*/ 36 h 56"/>
                  <a:gd name="T30" fmla="*/ 142 w 164"/>
                  <a:gd name="T31" fmla="*/ 46 h 56"/>
                  <a:gd name="T32" fmla="*/ 144 w 164"/>
                  <a:gd name="T33" fmla="*/ 56 h 56"/>
                  <a:gd name="T34" fmla="*/ 164 w 164"/>
                  <a:gd name="T35" fmla="*/ 56 h 56"/>
                  <a:gd name="T36" fmla="*/ 164 w 164"/>
                  <a:gd name="T37" fmla="*/ 56 h 56"/>
                  <a:gd name="T38" fmla="*/ 162 w 164"/>
                  <a:gd name="T39" fmla="*/ 38 h 56"/>
                  <a:gd name="T40" fmla="*/ 156 w 164"/>
                  <a:gd name="T41" fmla="*/ 24 h 56"/>
                  <a:gd name="T42" fmla="*/ 148 w 164"/>
                  <a:gd name="T43" fmla="*/ 14 h 56"/>
                  <a:gd name="T44" fmla="*/ 138 w 164"/>
                  <a:gd name="T45" fmla="*/ 6 h 56"/>
                  <a:gd name="T46" fmla="*/ 126 w 164"/>
                  <a:gd name="T47" fmla="*/ 2 h 56"/>
                  <a:gd name="T48" fmla="*/ 112 w 164"/>
                  <a:gd name="T49" fmla="*/ 0 h 56"/>
                  <a:gd name="T50" fmla="*/ 82 w 164"/>
                  <a:gd name="T51" fmla="*/ 0 h 56"/>
                  <a:gd name="T52" fmla="*/ 82 w 164"/>
                  <a:gd name="T53" fmla="*/ 0 h 56"/>
                  <a:gd name="T54" fmla="*/ 52 w 164"/>
                  <a:gd name="T55" fmla="*/ 0 h 56"/>
                  <a:gd name="T56" fmla="*/ 38 w 164"/>
                  <a:gd name="T57" fmla="*/ 2 h 56"/>
                  <a:gd name="T58" fmla="*/ 26 w 164"/>
                  <a:gd name="T59" fmla="*/ 6 h 56"/>
                  <a:gd name="T60" fmla="*/ 16 w 164"/>
                  <a:gd name="T61" fmla="*/ 14 h 56"/>
                  <a:gd name="T62" fmla="*/ 8 w 164"/>
                  <a:gd name="T63" fmla="*/ 24 h 56"/>
                  <a:gd name="T64" fmla="*/ 2 w 164"/>
                  <a:gd name="T65" fmla="*/ 38 h 56"/>
                  <a:gd name="T66" fmla="*/ 0 w 164"/>
                  <a:gd name="T67" fmla="*/ 56 h 56"/>
                  <a:gd name="T68" fmla="*/ 20 w 164"/>
                  <a:gd name="T69" fmla="*/ 5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64" h="56">
                    <a:moveTo>
                      <a:pt x="20" y="56"/>
                    </a:moveTo>
                    <a:lnTo>
                      <a:pt x="20" y="56"/>
                    </a:lnTo>
                    <a:lnTo>
                      <a:pt x="22" y="46"/>
                    </a:lnTo>
                    <a:lnTo>
                      <a:pt x="26" y="36"/>
                    </a:lnTo>
                    <a:lnTo>
                      <a:pt x="30" y="30"/>
                    </a:lnTo>
                    <a:lnTo>
                      <a:pt x="36" y="26"/>
                    </a:lnTo>
                    <a:lnTo>
                      <a:pt x="42" y="22"/>
                    </a:lnTo>
                    <a:lnTo>
                      <a:pt x="54" y="20"/>
                    </a:lnTo>
                    <a:lnTo>
                      <a:pt x="82" y="20"/>
                    </a:lnTo>
                    <a:lnTo>
                      <a:pt x="82" y="20"/>
                    </a:lnTo>
                    <a:lnTo>
                      <a:pt x="112" y="20"/>
                    </a:lnTo>
                    <a:lnTo>
                      <a:pt x="122" y="22"/>
                    </a:lnTo>
                    <a:lnTo>
                      <a:pt x="130" y="26"/>
                    </a:lnTo>
                    <a:lnTo>
                      <a:pt x="136" y="30"/>
                    </a:lnTo>
                    <a:lnTo>
                      <a:pt x="140" y="36"/>
                    </a:lnTo>
                    <a:lnTo>
                      <a:pt x="142" y="46"/>
                    </a:lnTo>
                    <a:lnTo>
                      <a:pt x="144" y="56"/>
                    </a:lnTo>
                    <a:lnTo>
                      <a:pt x="164" y="56"/>
                    </a:lnTo>
                    <a:lnTo>
                      <a:pt x="164" y="56"/>
                    </a:lnTo>
                    <a:lnTo>
                      <a:pt x="162" y="38"/>
                    </a:lnTo>
                    <a:lnTo>
                      <a:pt x="156" y="24"/>
                    </a:lnTo>
                    <a:lnTo>
                      <a:pt x="148" y="14"/>
                    </a:lnTo>
                    <a:lnTo>
                      <a:pt x="138" y="6"/>
                    </a:lnTo>
                    <a:lnTo>
                      <a:pt x="126" y="2"/>
                    </a:lnTo>
                    <a:lnTo>
                      <a:pt x="112" y="0"/>
                    </a:lnTo>
                    <a:lnTo>
                      <a:pt x="82" y="0"/>
                    </a:lnTo>
                    <a:lnTo>
                      <a:pt x="82" y="0"/>
                    </a:lnTo>
                    <a:lnTo>
                      <a:pt x="52" y="0"/>
                    </a:lnTo>
                    <a:lnTo>
                      <a:pt x="38" y="2"/>
                    </a:lnTo>
                    <a:lnTo>
                      <a:pt x="26" y="6"/>
                    </a:lnTo>
                    <a:lnTo>
                      <a:pt x="16" y="14"/>
                    </a:lnTo>
                    <a:lnTo>
                      <a:pt x="8" y="24"/>
                    </a:lnTo>
                    <a:lnTo>
                      <a:pt x="2" y="38"/>
                    </a:lnTo>
                    <a:lnTo>
                      <a:pt x="0" y="56"/>
                    </a:lnTo>
                    <a:lnTo>
                      <a:pt x="20" y="56"/>
                    </a:lnTo>
                    <a:close/>
                  </a:path>
                </a:pathLst>
              </a:custGeom>
              <a:solidFill>
                <a:srgbClr val="E31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005EB8"/>
                  </a:solidFill>
                </a:endParaRPr>
              </a:p>
            </p:txBody>
          </p:sp>
        </p:grpSp>
        <p:sp>
          <p:nvSpPr>
            <p:cNvPr id="52" name="TextBox 51"/>
            <p:cNvSpPr txBox="1"/>
            <p:nvPr userDrawn="1"/>
          </p:nvSpPr>
          <p:spPr>
            <a:xfrm rot="16200000">
              <a:off x="8191735" y="250332"/>
              <a:ext cx="563729" cy="1355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510" dirty="0">
                  <a:solidFill>
                    <a:srgbClr val="FFFFFF">
                      <a:lumMod val="65000"/>
                    </a:srgbClr>
                  </a:solidFill>
                </a:rPr>
                <a:t>strictly</a:t>
              </a:r>
            </a:p>
          </p:txBody>
        </p:sp>
        <p:sp>
          <p:nvSpPr>
            <p:cNvPr id="53" name="TextBox 52"/>
            <p:cNvSpPr txBox="1"/>
            <p:nvPr userDrawn="1"/>
          </p:nvSpPr>
          <p:spPr>
            <a:xfrm>
              <a:off x="8410803" y="506408"/>
              <a:ext cx="851853" cy="19217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580" dirty="0">
                  <a:solidFill>
                    <a:srgbClr val="FF0000"/>
                  </a:solidFill>
                </a:rPr>
                <a:t>CONFIDENTIAL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62795591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-branding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25" name="Conector recto 12"/>
          <p:cNvCxnSpPr/>
          <p:nvPr userDrawn="1"/>
        </p:nvCxnSpPr>
        <p:spPr>
          <a:xfrm flipH="1">
            <a:off x="407670" y="5961735"/>
            <a:ext cx="5897778" cy="2873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6" name="Content Placeholder 2"/>
          <p:cNvSpPr>
            <a:spLocks noGrp="1"/>
          </p:cNvSpPr>
          <p:nvPr>
            <p:ph idx="1"/>
          </p:nvPr>
        </p:nvSpPr>
        <p:spPr>
          <a:xfrm>
            <a:off x="407667" y="1512042"/>
            <a:ext cx="10538304" cy="4276616"/>
          </a:xfrm>
        </p:spPr>
        <p:txBody>
          <a:bodyPr/>
          <a:lstStyle>
            <a:lvl1pPr>
              <a:defRPr sz="2400">
                <a:solidFill>
                  <a:srgbClr val="4D4D4D"/>
                </a:solidFill>
              </a:defRPr>
            </a:lvl1pPr>
            <a:lvl2pPr>
              <a:defRPr sz="2000">
                <a:solidFill>
                  <a:srgbClr val="4D4D4D"/>
                </a:solidFill>
              </a:defRPr>
            </a:lvl2pPr>
            <a:lvl3pPr>
              <a:defRPr sz="1800">
                <a:solidFill>
                  <a:srgbClr val="4D4D4D"/>
                </a:solidFill>
              </a:defRPr>
            </a:lvl3pPr>
            <a:lvl4pPr>
              <a:defRPr sz="1600">
                <a:solidFill>
                  <a:srgbClr val="4D4D4D"/>
                </a:solidFill>
              </a:defRPr>
            </a:lvl4pPr>
            <a:lvl5pPr>
              <a:defRPr sz="1600">
                <a:solidFill>
                  <a:srgbClr val="4D4D4D"/>
                </a:solidFill>
              </a:defRPr>
            </a:lvl5pPr>
          </a:lstStyle>
          <a:p>
            <a:pPr lvl="0"/>
            <a:r>
              <a:rPr lang="en-US" noProof="0" smtClean="0"/>
              <a:t>Click to edit Master text styles</a:t>
            </a:r>
          </a:p>
          <a:p>
            <a:pPr lvl="1"/>
            <a:r>
              <a:rPr lang="en-US" noProof="0" smtClean="0"/>
              <a:t>Second level</a:t>
            </a:r>
          </a:p>
          <a:p>
            <a:pPr lvl="2"/>
            <a:r>
              <a:rPr lang="en-US" noProof="0" smtClean="0"/>
              <a:t>Third level</a:t>
            </a:r>
          </a:p>
          <a:p>
            <a:pPr lvl="3"/>
            <a:r>
              <a:rPr lang="en-US" noProof="0" smtClean="0"/>
              <a:t>Fourth level</a:t>
            </a:r>
          </a:p>
          <a:p>
            <a:pPr lvl="4"/>
            <a:r>
              <a:rPr lang="en-US" noProof="0" smtClean="0"/>
              <a:t>Fifth level</a:t>
            </a:r>
            <a:endParaRPr lang="en-GB" noProof="0" dirty="0"/>
          </a:p>
        </p:txBody>
      </p:sp>
      <p:sp>
        <p:nvSpPr>
          <p:cNvPr id="28" name="Title 5"/>
          <p:cNvSpPr>
            <a:spLocks noGrp="1"/>
          </p:cNvSpPr>
          <p:nvPr>
            <p:ph type="title"/>
          </p:nvPr>
        </p:nvSpPr>
        <p:spPr>
          <a:xfrm>
            <a:off x="397195" y="413790"/>
            <a:ext cx="10076695" cy="512907"/>
          </a:xfrm>
        </p:spPr>
        <p:txBody>
          <a:bodyPr/>
          <a:lstStyle/>
          <a:p>
            <a:r>
              <a:rPr lang="en-US" noProof="0" smtClean="0"/>
              <a:t>Click to edit Master title style</a:t>
            </a:r>
            <a:endParaRPr lang="en-GB" noProof="0" dirty="0"/>
          </a:p>
        </p:txBody>
      </p:sp>
      <p:sp>
        <p:nvSpPr>
          <p:cNvPr id="29" name="Text Placeholder 5"/>
          <p:cNvSpPr>
            <a:spLocks noGrp="1"/>
          </p:cNvSpPr>
          <p:nvPr>
            <p:ph type="body" sz="quarter" idx="10" hasCustomPrompt="1"/>
          </p:nvPr>
        </p:nvSpPr>
        <p:spPr>
          <a:xfrm>
            <a:off x="386718" y="994744"/>
            <a:ext cx="10515894" cy="340511"/>
          </a:xfrm>
        </p:spPr>
        <p:txBody>
          <a:bodyPr>
            <a:noAutofit/>
          </a:bodyPr>
          <a:lstStyle>
            <a:lvl1pPr marL="0" indent="0">
              <a:buFont typeface="Arial" pitchFamily="34" charset="0"/>
              <a:buNone/>
              <a:defRPr sz="1800">
                <a:solidFill>
                  <a:schemeClr val="tx2"/>
                </a:solidFill>
              </a:defRPr>
            </a:lvl1pPr>
            <a:lvl2pPr marL="457200" indent="0">
              <a:buNone/>
              <a:defRPr>
                <a:solidFill>
                  <a:schemeClr val="tx2"/>
                </a:solidFill>
              </a:defRPr>
            </a:lvl2pPr>
            <a:lvl3pPr marL="914400" indent="0">
              <a:buNone/>
              <a:defRPr>
                <a:solidFill>
                  <a:schemeClr val="tx2"/>
                </a:solidFill>
              </a:defRPr>
            </a:lvl3pPr>
            <a:lvl4pPr marL="1371600" indent="0">
              <a:buNone/>
              <a:defRPr>
                <a:solidFill>
                  <a:schemeClr val="tx2"/>
                </a:solidFill>
              </a:defRPr>
            </a:lvl4pPr>
            <a:lvl5pPr marL="1828800" indent="0">
              <a:buNone/>
              <a:defRPr>
                <a:solidFill>
                  <a:schemeClr val="tx2"/>
                </a:solidFill>
              </a:defRPr>
            </a:lvl5pPr>
          </a:lstStyle>
          <a:p>
            <a:pPr lvl="0"/>
            <a:r>
              <a:rPr lang="en-GB" noProof="0" dirty="0" smtClean="0"/>
              <a:t>Subtitle</a:t>
            </a:r>
          </a:p>
        </p:txBody>
      </p:sp>
      <p:cxnSp>
        <p:nvCxnSpPr>
          <p:cNvPr id="36" name="Conector recto 8"/>
          <p:cNvCxnSpPr/>
          <p:nvPr userDrawn="1"/>
        </p:nvCxnSpPr>
        <p:spPr>
          <a:xfrm flipV="1">
            <a:off x="8989232" y="6076894"/>
            <a:ext cx="0" cy="290960"/>
          </a:xfrm>
          <a:prstGeom prst="line">
            <a:avLst/>
          </a:prstGeom>
          <a:ln w="12700" cmpd="sng">
            <a:solidFill>
              <a:schemeClr val="bg2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3" name="Picture Placeholder 2"/>
          <p:cNvSpPr>
            <a:spLocks noGrp="1"/>
          </p:cNvSpPr>
          <p:nvPr>
            <p:ph type="pic" sz="quarter" idx="11" hasCustomPrompt="1"/>
          </p:nvPr>
        </p:nvSpPr>
        <p:spPr>
          <a:xfrm>
            <a:off x="6759130" y="6078994"/>
            <a:ext cx="1863536" cy="290985"/>
          </a:xfrm>
        </p:spPr>
        <p:txBody>
          <a:bodyPr>
            <a:noAutofit/>
          </a:bodyPr>
          <a:lstStyle>
            <a:lvl1pPr marL="0" indent="0">
              <a:buNone/>
              <a:defRPr sz="1100"/>
            </a:lvl1pPr>
          </a:lstStyle>
          <a:p>
            <a:r>
              <a:rPr lang="en-GB" dirty="0" smtClean="0"/>
              <a:t>Co-branding logo</a:t>
            </a:r>
            <a:endParaRPr lang="en-GB" dirty="0"/>
          </a:p>
        </p:txBody>
      </p:sp>
      <p:grpSp>
        <p:nvGrpSpPr>
          <p:cNvPr id="24" name="Group 4"/>
          <p:cNvGrpSpPr>
            <a:grpSpLocks noChangeAspect="1"/>
          </p:cNvGrpSpPr>
          <p:nvPr userDrawn="1"/>
        </p:nvGrpSpPr>
        <p:grpSpPr bwMode="auto">
          <a:xfrm>
            <a:off x="9299679" y="6133579"/>
            <a:ext cx="1624293" cy="160505"/>
            <a:chOff x="4649" y="3974"/>
            <a:chExt cx="812" cy="107"/>
          </a:xfrm>
        </p:grpSpPr>
        <p:sp>
          <p:nvSpPr>
            <p:cNvPr id="30" name="AutoShape 3"/>
            <p:cNvSpPr>
              <a:spLocks noChangeAspect="1" noChangeArrowheads="1" noTextEdit="1"/>
            </p:cNvSpPr>
            <p:nvPr userDrawn="1"/>
          </p:nvSpPr>
          <p:spPr bwMode="auto">
            <a:xfrm>
              <a:off x="4649" y="3974"/>
              <a:ext cx="812" cy="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31" name="Freeform 30"/>
            <p:cNvSpPr>
              <a:spLocks noEditPoints="1"/>
            </p:cNvSpPr>
            <p:nvPr userDrawn="1"/>
          </p:nvSpPr>
          <p:spPr bwMode="auto">
            <a:xfrm>
              <a:off x="4649" y="3974"/>
              <a:ext cx="812" cy="107"/>
            </a:xfrm>
            <a:custGeom>
              <a:avLst/>
              <a:gdLst>
                <a:gd name="T0" fmla="*/ 2293 w 3248"/>
                <a:gd name="T1" fmla="*/ 424 h 428"/>
                <a:gd name="T2" fmla="*/ 2209 w 3248"/>
                <a:gd name="T3" fmla="*/ 355 h 428"/>
                <a:gd name="T4" fmla="*/ 2159 w 3248"/>
                <a:gd name="T5" fmla="*/ 76 h 428"/>
                <a:gd name="T6" fmla="*/ 2306 w 3248"/>
                <a:gd name="T7" fmla="*/ 5 h 428"/>
                <a:gd name="T8" fmla="*/ 2042 w 3248"/>
                <a:gd name="T9" fmla="*/ 407 h 428"/>
                <a:gd name="T10" fmla="*/ 611 w 3248"/>
                <a:gd name="T11" fmla="*/ 11 h 428"/>
                <a:gd name="T12" fmla="*/ 672 w 3248"/>
                <a:gd name="T13" fmla="*/ 353 h 428"/>
                <a:gd name="T14" fmla="*/ 737 w 3248"/>
                <a:gd name="T15" fmla="*/ 376 h 428"/>
                <a:gd name="T16" fmla="*/ 909 w 3248"/>
                <a:gd name="T17" fmla="*/ 1 h 428"/>
                <a:gd name="T18" fmla="*/ 261 w 3248"/>
                <a:gd name="T19" fmla="*/ 332 h 428"/>
                <a:gd name="T20" fmla="*/ 114 w 3248"/>
                <a:gd name="T21" fmla="*/ 347 h 428"/>
                <a:gd name="T22" fmla="*/ 94 w 3248"/>
                <a:gd name="T23" fmla="*/ 277 h 428"/>
                <a:gd name="T24" fmla="*/ 261 w 3248"/>
                <a:gd name="T25" fmla="*/ 332 h 428"/>
                <a:gd name="T26" fmla="*/ 52 w 3248"/>
                <a:gd name="T27" fmla="*/ 102 h 428"/>
                <a:gd name="T28" fmla="*/ 234 w 3248"/>
                <a:gd name="T29" fmla="*/ 90 h 428"/>
                <a:gd name="T30" fmla="*/ 179 w 3248"/>
                <a:gd name="T31" fmla="*/ 176 h 428"/>
                <a:gd name="T32" fmla="*/ 9 w 3248"/>
                <a:gd name="T33" fmla="*/ 257 h 428"/>
                <a:gd name="T34" fmla="*/ 35 w 3248"/>
                <a:gd name="T35" fmla="*/ 394 h 428"/>
                <a:gd name="T36" fmla="*/ 164 w 3248"/>
                <a:gd name="T37" fmla="*/ 426 h 428"/>
                <a:gd name="T38" fmla="*/ 284 w 3248"/>
                <a:gd name="T39" fmla="*/ 404 h 428"/>
                <a:gd name="T40" fmla="*/ 331 w 3248"/>
                <a:gd name="T41" fmla="*/ 45 h 428"/>
                <a:gd name="T42" fmla="*/ 1319 w 3248"/>
                <a:gd name="T43" fmla="*/ 332 h 428"/>
                <a:gd name="T44" fmla="*/ 1168 w 3248"/>
                <a:gd name="T45" fmla="*/ 344 h 428"/>
                <a:gd name="T46" fmla="*/ 1155 w 3248"/>
                <a:gd name="T47" fmla="*/ 272 h 428"/>
                <a:gd name="T48" fmla="*/ 1264 w 3248"/>
                <a:gd name="T49" fmla="*/ 0 h 428"/>
                <a:gd name="T50" fmla="*/ 1122 w 3248"/>
                <a:gd name="T51" fmla="*/ 98 h 428"/>
                <a:gd name="T52" fmla="*/ 1298 w 3248"/>
                <a:gd name="T53" fmla="*/ 94 h 428"/>
                <a:gd name="T54" fmla="*/ 1212 w 3248"/>
                <a:gd name="T55" fmla="*/ 177 h 428"/>
                <a:gd name="T56" fmla="*/ 1064 w 3248"/>
                <a:gd name="T57" fmla="*/ 270 h 428"/>
                <a:gd name="T58" fmla="*/ 1102 w 3248"/>
                <a:gd name="T59" fmla="*/ 401 h 428"/>
                <a:gd name="T60" fmla="*/ 1246 w 3248"/>
                <a:gd name="T61" fmla="*/ 423 h 428"/>
                <a:gd name="T62" fmla="*/ 1354 w 3248"/>
                <a:gd name="T63" fmla="*/ 407 h 428"/>
                <a:gd name="T64" fmla="*/ 1381 w 3248"/>
                <a:gd name="T65" fmla="*/ 36 h 428"/>
                <a:gd name="T66" fmla="*/ 2714 w 3248"/>
                <a:gd name="T67" fmla="*/ 326 h 428"/>
                <a:gd name="T68" fmla="*/ 2576 w 3248"/>
                <a:gd name="T69" fmla="*/ 337 h 428"/>
                <a:gd name="T70" fmla="*/ 2533 w 3248"/>
                <a:gd name="T71" fmla="*/ 4 h 428"/>
                <a:gd name="T72" fmla="*/ 2468 w 3248"/>
                <a:gd name="T73" fmla="*/ 364 h 428"/>
                <a:gd name="T74" fmla="*/ 2611 w 3248"/>
                <a:gd name="T75" fmla="*/ 427 h 428"/>
                <a:gd name="T76" fmla="*/ 2761 w 3248"/>
                <a:gd name="T77" fmla="*/ 403 h 428"/>
                <a:gd name="T78" fmla="*/ 2937 w 3248"/>
                <a:gd name="T79" fmla="*/ 413 h 428"/>
                <a:gd name="T80" fmla="*/ 3135 w 3248"/>
                <a:gd name="T81" fmla="*/ 422 h 428"/>
                <a:gd name="T82" fmla="*/ 3248 w 3248"/>
                <a:gd name="T83" fmla="*/ 300 h 428"/>
                <a:gd name="T84" fmla="*/ 3184 w 3248"/>
                <a:gd name="T85" fmla="*/ 204 h 428"/>
                <a:gd name="T86" fmla="*/ 3038 w 3248"/>
                <a:gd name="T87" fmla="*/ 127 h 428"/>
                <a:gd name="T88" fmla="*/ 3076 w 3248"/>
                <a:gd name="T89" fmla="*/ 76 h 428"/>
                <a:gd name="T90" fmla="*/ 3232 w 3248"/>
                <a:gd name="T91" fmla="*/ 30 h 428"/>
                <a:gd name="T92" fmla="*/ 3039 w 3248"/>
                <a:gd name="T93" fmla="*/ 8 h 428"/>
                <a:gd name="T94" fmla="*/ 2943 w 3248"/>
                <a:gd name="T95" fmla="*/ 122 h 428"/>
                <a:gd name="T96" fmla="*/ 3021 w 3248"/>
                <a:gd name="T97" fmla="*/ 229 h 428"/>
                <a:gd name="T98" fmla="*/ 3154 w 3248"/>
                <a:gd name="T99" fmla="*/ 300 h 428"/>
                <a:gd name="T100" fmla="*/ 3113 w 3248"/>
                <a:gd name="T101" fmla="*/ 350 h 428"/>
                <a:gd name="T102" fmla="*/ 1639 w 3248"/>
                <a:gd name="T103" fmla="*/ 80 h 428"/>
                <a:gd name="T104" fmla="*/ 1790 w 3248"/>
                <a:gd name="T105" fmla="*/ 97 h 428"/>
                <a:gd name="T106" fmla="*/ 1832 w 3248"/>
                <a:gd name="T107" fmla="*/ 245 h 428"/>
                <a:gd name="T108" fmla="*/ 1739 w 3248"/>
                <a:gd name="T109" fmla="*/ 353 h 428"/>
                <a:gd name="T110" fmla="*/ 1652 w 3248"/>
                <a:gd name="T111" fmla="*/ 4 h 428"/>
                <a:gd name="T112" fmla="*/ 1701 w 3248"/>
                <a:gd name="T113" fmla="*/ 428 h 428"/>
                <a:gd name="T114" fmla="*/ 1885 w 3248"/>
                <a:gd name="T115" fmla="*/ 369 h 428"/>
                <a:gd name="T116" fmla="*/ 1930 w 3248"/>
                <a:gd name="T117" fmla="*/ 187 h 428"/>
                <a:gd name="T118" fmla="*/ 1786 w 3248"/>
                <a:gd name="T119" fmla="*/ 8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248" h="428">
                  <a:moveTo>
                    <a:pt x="2042" y="407"/>
                  </a:moveTo>
                  <a:lnTo>
                    <a:pt x="2042" y="407"/>
                  </a:lnTo>
                  <a:lnTo>
                    <a:pt x="2055" y="411"/>
                  </a:lnTo>
                  <a:lnTo>
                    <a:pt x="2089" y="418"/>
                  </a:lnTo>
                  <a:lnTo>
                    <a:pt x="2113" y="421"/>
                  </a:lnTo>
                  <a:lnTo>
                    <a:pt x="2140" y="425"/>
                  </a:lnTo>
                  <a:lnTo>
                    <a:pt x="2171" y="427"/>
                  </a:lnTo>
                  <a:lnTo>
                    <a:pt x="2205" y="428"/>
                  </a:lnTo>
                  <a:lnTo>
                    <a:pt x="2205" y="428"/>
                  </a:lnTo>
                  <a:lnTo>
                    <a:pt x="2239" y="427"/>
                  </a:lnTo>
                  <a:lnTo>
                    <a:pt x="2268" y="426"/>
                  </a:lnTo>
                  <a:lnTo>
                    <a:pt x="2293" y="424"/>
                  </a:lnTo>
                  <a:lnTo>
                    <a:pt x="2312" y="422"/>
                  </a:lnTo>
                  <a:lnTo>
                    <a:pt x="2339" y="419"/>
                  </a:lnTo>
                  <a:lnTo>
                    <a:pt x="2347" y="417"/>
                  </a:lnTo>
                  <a:lnTo>
                    <a:pt x="2347" y="346"/>
                  </a:lnTo>
                  <a:lnTo>
                    <a:pt x="2347" y="346"/>
                  </a:lnTo>
                  <a:lnTo>
                    <a:pt x="2339" y="347"/>
                  </a:lnTo>
                  <a:lnTo>
                    <a:pt x="2314" y="351"/>
                  </a:lnTo>
                  <a:lnTo>
                    <a:pt x="2277" y="354"/>
                  </a:lnTo>
                  <a:lnTo>
                    <a:pt x="2255" y="355"/>
                  </a:lnTo>
                  <a:lnTo>
                    <a:pt x="2230" y="355"/>
                  </a:lnTo>
                  <a:lnTo>
                    <a:pt x="2230" y="355"/>
                  </a:lnTo>
                  <a:lnTo>
                    <a:pt x="2209" y="355"/>
                  </a:lnTo>
                  <a:lnTo>
                    <a:pt x="2191" y="354"/>
                  </a:lnTo>
                  <a:lnTo>
                    <a:pt x="2160" y="351"/>
                  </a:lnTo>
                  <a:lnTo>
                    <a:pt x="2141" y="349"/>
                  </a:lnTo>
                  <a:lnTo>
                    <a:pt x="2134" y="348"/>
                  </a:lnTo>
                  <a:lnTo>
                    <a:pt x="2134" y="247"/>
                  </a:lnTo>
                  <a:lnTo>
                    <a:pt x="2318" y="247"/>
                  </a:lnTo>
                  <a:lnTo>
                    <a:pt x="2318" y="175"/>
                  </a:lnTo>
                  <a:lnTo>
                    <a:pt x="2134" y="175"/>
                  </a:lnTo>
                  <a:lnTo>
                    <a:pt x="2134" y="79"/>
                  </a:lnTo>
                  <a:lnTo>
                    <a:pt x="2134" y="79"/>
                  </a:lnTo>
                  <a:lnTo>
                    <a:pt x="2141" y="78"/>
                  </a:lnTo>
                  <a:lnTo>
                    <a:pt x="2159" y="76"/>
                  </a:lnTo>
                  <a:lnTo>
                    <a:pt x="2187" y="74"/>
                  </a:lnTo>
                  <a:lnTo>
                    <a:pt x="2224" y="73"/>
                  </a:lnTo>
                  <a:lnTo>
                    <a:pt x="2224" y="73"/>
                  </a:lnTo>
                  <a:lnTo>
                    <a:pt x="2247" y="73"/>
                  </a:lnTo>
                  <a:lnTo>
                    <a:pt x="2268" y="74"/>
                  </a:lnTo>
                  <a:lnTo>
                    <a:pt x="2305" y="77"/>
                  </a:lnTo>
                  <a:lnTo>
                    <a:pt x="2331" y="80"/>
                  </a:lnTo>
                  <a:lnTo>
                    <a:pt x="2340" y="82"/>
                  </a:lnTo>
                  <a:lnTo>
                    <a:pt x="2340" y="10"/>
                  </a:lnTo>
                  <a:lnTo>
                    <a:pt x="2340" y="10"/>
                  </a:lnTo>
                  <a:lnTo>
                    <a:pt x="2331" y="9"/>
                  </a:lnTo>
                  <a:lnTo>
                    <a:pt x="2306" y="5"/>
                  </a:lnTo>
                  <a:lnTo>
                    <a:pt x="2266" y="2"/>
                  </a:lnTo>
                  <a:lnTo>
                    <a:pt x="2242" y="1"/>
                  </a:lnTo>
                  <a:lnTo>
                    <a:pt x="2214" y="0"/>
                  </a:lnTo>
                  <a:lnTo>
                    <a:pt x="2214" y="0"/>
                  </a:lnTo>
                  <a:lnTo>
                    <a:pt x="2176" y="1"/>
                  </a:lnTo>
                  <a:lnTo>
                    <a:pt x="2144" y="3"/>
                  </a:lnTo>
                  <a:lnTo>
                    <a:pt x="2114" y="6"/>
                  </a:lnTo>
                  <a:lnTo>
                    <a:pt x="2089" y="9"/>
                  </a:lnTo>
                  <a:lnTo>
                    <a:pt x="2069" y="13"/>
                  </a:lnTo>
                  <a:lnTo>
                    <a:pt x="2055" y="15"/>
                  </a:lnTo>
                  <a:lnTo>
                    <a:pt x="2042" y="19"/>
                  </a:lnTo>
                  <a:lnTo>
                    <a:pt x="2042" y="407"/>
                  </a:lnTo>
                  <a:close/>
                  <a:moveTo>
                    <a:pt x="726" y="246"/>
                  </a:moveTo>
                  <a:lnTo>
                    <a:pt x="726" y="246"/>
                  </a:lnTo>
                  <a:lnTo>
                    <a:pt x="722" y="257"/>
                  </a:lnTo>
                  <a:lnTo>
                    <a:pt x="719" y="270"/>
                  </a:lnTo>
                  <a:lnTo>
                    <a:pt x="719" y="270"/>
                  </a:lnTo>
                  <a:lnTo>
                    <a:pt x="715" y="257"/>
                  </a:lnTo>
                  <a:lnTo>
                    <a:pt x="712" y="246"/>
                  </a:lnTo>
                  <a:lnTo>
                    <a:pt x="630" y="39"/>
                  </a:lnTo>
                  <a:lnTo>
                    <a:pt x="630" y="39"/>
                  </a:lnTo>
                  <a:lnTo>
                    <a:pt x="624" y="28"/>
                  </a:lnTo>
                  <a:lnTo>
                    <a:pt x="618" y="19"/>
                  </a:lnTo>
                  <a:lnTo>
                    <a:pt x="611" y="11"/>
                  </a:lnTo>
                  <a:lnTo>
                    <a:pt x="603" y="7"/>
                  </a:lnTo>
                  <a:lnTo>
                    <a:pt x="593" y="3"/>
                  </a:lnTo>
                  <a:lnTo>
                    <a:pt x="581" y="1"/>
                  </a:lnTo>
                  <a:lnTo>
                    <a:pt x="569" y="1"/>
                  </a:lnTo>
                  <a:lnTo>
                    <a:pt x="555" y="0"/>
                  </a:lnTo>
                  <a:lnTo>
                    <a:pt x="555" y="0"/>
                  </a:lnTo>
                  <a:lnTo>
                    <a:pt x="529" y="1"/>
                  </a:lnTo>
                  <a:lnTo>
                    <a:pt x="513" y="2"/>
                  </a:lnTo>
                  <a:lnTo>
                    <a:pt x="471" y="422"/>
                  </a:lnTo>
                  <a:lnTo>
                    <a:pt x="564" y="422"/>
                  </a:lnTo>
                  <a:lnTo>
                    <a:pt x="584" y="140"/>
                  </a:lnTo>
                  <a:lnTo>
                    <a:pt x="672" y="353"/>
                  </a:lnTo>
                  <a:lnTo>
                    <a:pt x="672" y="353"/>
                  </a:lnTo>
                  <a:lnTo>
                    <a:pt x="675" y="359"/>
                  </a:lnTo>
                  <a:lnTo>
                    <a:pt x="679" y="364"/>
                  </a:lnTo>
                  <a:lnTo>
                    <a:pt x="684" y="368"/>
                  </a:lnTo>
                  <a:lnTo>
                    <a:pt x="689" y="371"/>
                  </a:lnTo>
                  <a:lnTo>
                    <a:pt x="695" y="373"/>
                  </a:lnTo>
                  <a:lnTo>
                    <a:pt x="702" y="376"/>
                  </a:lnTo>
                  <a:lnTo>
                    <a:pt x="710" y="377"/>
                  </a:lnTo>
                  <a:lnTo>
                    <a:pt x="719" y="377"/>
                  </a:lnTo>
                  <a:lnTo>
                    <a:pt x="719" y="377"/>
                  </a:lnTo>
                  <a:lnTo>
                    <a:pt x="728" y="377"/>
                  </a:lnTo>
                  <a:lnTo>
                    <a:pt x="737" y="376"/>
                  </a:lnTo>
                  <a:lnTo>
                    <a:pt x="744" y="373"/>
                  </a:lnTo>
                  <a:lnTo>
                    <a:pt x="750" y="371"/>
                  </a:lnTo>
                  <a:lnTo>
                    <a:pt x="755" y="368"/>
                  </a:lnTo>
                  <a:lnTo>
                    <a:pt x="759" y="364"/>
                  </a:lnTo>
                  <a:lnTo>
                    <a:pt x="762" y="359"/>
                  </a:lnTo>
                  <a:lnTo>
                    <a:pt x="765" y="353"/>
                  </a:lnTo>
                  <a:lnTo>
                    <a:pt x="853" y="140"/>
                  </a:lnTo>
                  <a:lnTo>
                    <a:pt x="874" y="422"/>
                  </a:lnTo>
                  <a:lnTo>
                    <a:pt x="967" y="422"/>
                  </a:lnTo>
                  <a:lnTo>
                    <a:pt x="925" y="2"/>
                  </a:lnTo>
                  <a:lnTo>
                    <a:pt x="925" y="2"/>
                  </a:lnTo>
                  <a:lnTo>
                    <a:pt x="909" y="1"/>
                  </a:lnTo>
                  <a:lnTo>
                    <a:pt x="883" y="0"/>
                  </a:lnTo>
                  <a:lnTo>
                    <a:pt x="883" y="0"/>
                  </a:lnTo>
                  <a:lnTo>
                    <a:pt x="868" y="1"/>
                  </a:lnTo>
                  <a:lnTo>
                    <a:pt x="856" y="1"/>
                  </a:lnTo>
                  <a:lnTo>
                    <a:pt x="845" y="3"/>
                  </a:lnTo>
                  <a:lnTo>
                    <a:pt x="836" y="7"/>
                  </a:lnTo>
                  <a:lnTo>
                    <a:pt x="827" y="11"/>
                  </a:lnTo>
                  <a:lnTo>
                    <a:pt x="819" y="19"/>
                  </a:lnTo>
                  <a:lnTo>
                    <a:pt x="813" y="28"/>
                  </a:lnTo>
                  <a:lnTo>
                    <a:pt x="808" y="39"/>
                  </a:lnTo>
                  <a:lnTo>
                    <a:pt x="726" y="246"/>
                  </a:lnTo>
                  <a:close/>
                  <a:moveTo>
                    <a:pt x="261" y="332"/>
                  </a:moveTo>
                  <a:lnTo>
                    <a:pt x="261" y="332"/>
                  </a:lnTo>
                  <a:lnTo>
                    <a:pt x="241" y="338"/>
                  </a:lnTo>
                  <a:lnTo>
                    <a:pt x="215" y="347"/>
                  </a:lnTo>
                  <a:lnTo>
                    <a:pt x="200" y="350"/>
                  </a:lnTo>
                  <a:lnTo>
                    <a:pt x="186" y="353"/>
                  </a:lnTo>
                  <a:lnTo>
                    <a:pt x="172" y="355"/>
                  </a:lnTo>
                  <a:lnTo>
                    <a:pt x="157" y="355"/>
                  </a:lnTo>
                  <a:lnTo>
                    <a:pt x="157" y="355"/>
                  </a:lnTo>
                  <a:lnTo>
                    <a:pt x="144" y="355"/>
                  </a:lnTo>
                  <a:lnTo>
                    <a:pt x="131" y="353"/>
                  </a:lnTo>
                  <a:lnTo>
                    <a:pt x="120" y="349"/>
                  </a:lnTo>
                  <a:lnTo>
                    <a:pt x="114" y="347"/>
                  </a:lnTo>
                  <a:lnTo>
                    <a:pt x="109" y="344"/>
                  </a:lnTo>
                  <a:lnTo>
                    <a:pt x="105" y="340"/>
                  </a:lnTo>
                  <a:lnTo>
                    <a:pt x="101" y="336"/>
                  </a:lnTo>
                  <a:lnTo>
                    <a:pt x="98" y="331"/>
                  </a:lnTo>
                  <a:lnTo>
                    <a:pt x="95" y="326"/>
                  </a:lnTo>
                  <a:lnTo>
                    <a:pt x="93" y="321"/>
                  </a:lnTo>
                  <a:lnTo>
                    <a:pt x="92" y="315"/>
                  </a:lnTo>
                  <a:lnTo>
                    <a:pt x="91" y="308"/>
                  </a:lnTo>
                  <a:lnTo>
                    <a:pt x="90" y="300"/>
                  </a:lnTo>
                  <a:lnTo>
                    <a:pt x="90" y="300"/>
                  </a:lnTo>
                  <a:lnTo>
                    <a:pt x="91" y="288"/>
                  </a:lnTo>
                  <a:lnTo>
                    <a:pt x="94" y="277"/>
                  </a:lnTo>
                  <a:lnTo>
                    <a:pt x="96" y="272"/>
                  </a:lnTo>
                  <a:lnTo>
                    <a:pt x="99" y="266"/>
                  </a:lnTo>
                  <a:lnTo>
                    <a:pt x="103" y="262"/>
                  </a:lnTo>
                  <a:lnTo>
                    <a:pt x="106" y="258"/>
                  </a:lnTo>
                  <a:lnTo>
                    <a:pt x="111" y="255"/>
                  </a:lnTo>
                  <a:lnTo>
                    <a:pt x="116" y="252"/>
                  </a:lnTo>
                  <a:lnTo>
                    <a:pt x="123" y="249"/>
                  </a:lnTo>
                  <a:lnTo>
                    <a:pt x="129" y="247"/>
                  </a:lnTo>
                  <a:lnTo>
                    <a:pt x="145" y="244"/>
                  </a:lnTo>
                  <a:lnTo>
                    <a:pt x="162" y="242"/>
                  </a:lnTo>
                  <a:lnTo>
                    <a:pt x="261" y="239"/>
                  </a:lnTo>
                  <a:lnTo>
                    <a:pt x="261" y="332"/>
                  </a:lnTo>
                  <a:close/>
                  <a:moveTo>
                    <a:pt x="205" y="0"/>
                  </a:moveTo>
                  <a:lnTo>
                    <a:pt x="205" y="0"/>
                  </a:lnTo>
                  <a:lnTo>
                    <a:pt x="176" y="1"/>
                  </a:lnTo>
                  <a:lnTo>
                    <a:pt x="147" y="4"/>
                  </a:lnTo>
                  <a:lnTo>
                    <a:pt x="121" y="7"/>
                  </a:lnTo>
                  <a:lnTo>
                    <a:pt x="97" y="12"/>
                  </a:lnTo>
                  <a:lnTo>
                    <a:pt x="77" y="17"/>
                  </a:lnTo>
                  <a:lnTo>
                    <a:pt x="58" y="23"/>
                  </a:lnTo>
                  <a:lnTo>
                    <a:pt x="44" y="28"/>
                  </a:lnTo>
                  <a:lnTo>
                    <a:pt x="33" y="33"/>
                  </a:lnTo>
                  <a:lnTo>
                    <a:pt x="52" y="102"/>
                  </a:lnTo>
                  <a:lnTo>
                    <a:pt x="52" y="102"/>
                  </a:lnTo>
                  <a:lnTo>
                    <a:pt x="63" y="98"/>
                  </a:lnTo>
                  <a:lnTo>
                    <a:pt x="92" y="91"/>
                  </a:lnTo>
                  <a:lnTo>
                    <a:pt x="111" y="86"/>
                  </a:lnTo>
                  <a:lnTo>
                    <a:pt x="133" y="82"/>
                  </a:lnTo>
                  <a:lnTo>
                    <a:pt x="155" y="80"/>
                  </a:lnTo>
                  <a:lnTo>
                    <a:pt x="179" y="79"/>
                  </a:lnTo>
                  <a:lnTo>
                    <a:pt x="179" y="79"/>
                  </a:lnTo>
                  <a:lnTo>
                    <a:pt x="197" y="80"/>
                  </a:lnTo>
                  <a:lnTo>
                    <a:pt x="214" y="82"/>
                  </a:lnTo>
                  <a:lnTo>
                    <a:pt x="221" y="84"/>
                  </a:lnTo>
                  <a:lnTo>
                    <a:pt x="228" y="86"/>
                  </a:lnTo>
                  <a:lnTo>
                    <a:pt x="234" y="90"/>
                  </a:lnTo>
                  <a:lnTo>
                    <a:pt x="239" y="94"/>
                  </a:lnTo>
                  <a:lnTo>
                    <a:pt x="244" y="98"/>
                  </a:lnTo>
                  <a:lnTo>
                    <a:pt x="248" y="102"/>
                  </a:lnTo>
                  <a:lnTo>
                    <a:pt x="251" y="108"/>
                  </a:lnTo>
                  <a:lnTo>
                    <a:pt x="254" y="114"/>
                  </a:lnTo>
                  <a:lnTo>
                    <a:pt x="256" y="120"/>
                  </a:lnTo>
                  <a:lnTo>
                    <a:pt x="258" y="129"/>
                  </a:lnTo>
                  <a:lnTo>
                    <a:pt x="260" y="137"/>
                  </a:lnTo>
                  <a:lnTo>
                    <a:pt x="260" y="146"/>
                  </a:lnTo>
                  <a:lnTo>
                    <a:pt x="260" y="176"/>
                  </a:lnTo>
                  <a:lnTo>
                    <a:pt x="179" y="176"/>
                  </a:lnTo>
                  <a:lnTo>
                    <a:pt x="179" y="176"/>
                  </a:lnTo>
                  <a:lnTo>
                    <a:pt x="154" y="177"/>
                  </a:lnTo>
                  <a:lnTo>
                    <a:pt x="132" y="179"/>
                  </a:lnTo>
                  <a:lnTo>
                    <a:pt x="111" y="182"/>
                  </a:lnTo>
                  <a:lnTo>
                    <a:pt x="93" y="187"/>
                  </a:lnTo>
                  <a:lnTo>
                    <a:pt x="77" y="192"/>
                  </a:lnTo>
                  <a:lnTo>
                    <a:pt x="61" y="200"/>
                  </a:lnTo>
                  <a:lnTo>
                    <a:pt x="49" y="207"/>
                  </a:lnTo>
                  <a:lnTo>
                    <a:pt x="38" y="216"/>
                  </a:lnTo>
                  <a:lnTo>
                    <a:pt x="29" y="225"/>
                  </a:lnTo>
                  <a:lnTo>
                    <a:pt x="20" y="236"/>
                  </a:lnTo>
                  <a:lnTo>
                    <a:pt x="14" y="246"/>
                  </a:lnTo>
                  <a:lnTo>
                    <a:pt x="9" y="257"/>
                  </a:lnTo>
                  <a:lnTo>
                    <a:pt x="5" y="270"/>
                  </a:lnTo>
                  <a:lnTo>
                    <a:pt x="2" y="282"/>
                  </a:lnTo>
                  <a:lnTo>
                    <a:pt x="1" y="294"/>
                  </a:lnTo>
                  <a:lnTo>
                    <a:pt x="0" y="307"/>
                  </a:lnTo>
                  <a:lnTo>
                    <a:pt x="0" y="307"/>
                  </a:lnTo>
                  <a:lnTo>
                    <a:pt x="1" y="323"/>
                  </a:lnTo>
                  <a:lnTo>
                    <a:pt x="3" y="338"/>
                  </a:lnTo>
                  <a:lnTo>
                    <a:pt x="7" y="352"/>
                  </a:lnTo>
                  <a:lnTo>
                    <a:pt x="12" y="364"/>
                  </a:lnTo>
                  <a:lnTo>
                    <a:pt x="19" y="376"/>
                  </a:lnTo>
                  <a:lnTo>
                    <a:pt x="27" y="386"/>
                  </a:lnTo>
                  <a:lnTo>
                    <a:pt x="35" y="394"/>
                  </a:lnTo>
                  <a:lnTo>
                    <a:pt x="45" y="401"/>
                  </a:lnTo>
                  <a:lnTo>
                    <a:pt x="54" y="408"/>
                  </a:lnTo>
                  <a:lnTo>
                    <a:pt x="65" y="414"/>
                  </a:lnTo>
                  <a:lnTo>
                    <a:pt x="77" y="418"/>
                  </a:lnTo>
                  <a:lnTo>
                    <a:pt x="89" y="422"/>
                  </a:lnTo>
                  <a:lnTo>
                    <a:pt x="101" y="424"/>
                  </a:lnTo>
                  <a:lnTo>
                    <a:pt x="113" y="426"/>
                  </a:lnTo>
                  <a:lnTo>
                    <a:pt x="126" y="427"/>
                  </a:lnTo>
                  <a:lnTo>
                    <a:pt x="138" y="428"/>
                  </a:lnTo>
                  <a:lnTo>
                    <a:pt x="138" y="428"/>
                  </a:lnTo>
                  <a:lnTo>
                    <a:pt x="151" y="427"/>
                  </a:lnTo>
                  <a:lnTo>
                    <a:pt x="164" y="426"/>
                  </a:lnTo>
                  <a:lnTo>
                    <a:pt x="189" y="423"/>
                  </a:lnTo>
                  <a:lnTo>
                    <a:pt x="209" y="418"/>
                  </a:lnTo>
                  <a:lnTo>
                    <a:pt x="227" y="412"/>
                  </a:lnTo>
                  <a:lnTo>
                    <a:pt x="241" y="406"/>
                  </a:lnTo>
                  <a:lnTo>
                    <a:pt x="252" y="401"/>
                  </a:lnTo>
                  <a:lnTo>
                    <a:pt x="260" y="397"/>
                  </a:lnTo>
                  <a:lnTo>
                    <a:pt x="264" y="396"/>
                  </a:lnTo>
                  <a:lnTo>
                    <a:pt x="264" y="396"/>
                  </a:lnTo>
                  <a:lnTo>
                    <a:pt x="266" y="397"/>
                  </a:lnTo>
                  <a:lnTo>
                    <a:pt x="270" y="398"/>
                  </a:lnTo>
                  <a:lnTo>
                    <a:pt x="276" y="401"/>
                  </a:lnTo>
                  <a:lnTo>
                    <a:pt x="284" y="404"/>
                  </a:lnTo>
                  <a:lnTo>
                    <a:pt x="295" y="407"/>
                  </a:lnTo>
                  <a:lnTo>
                    <a:pt x="311" y="411"/>
                  </a:lnTo>
                  <a:lnTo>
                    <a:pt x="329" y="412"/>
                  </a:lnTo>
                  <a:lnTo>
                    <a:pt x="352" y="413"/>
                  </a:lnTo>
                  <a:lnTo>
                    <a:pt x="352" y="122"/>
                  </a:lnTo>
                  <a:lnTo>
                    <a:pt x="352" y="122"/>
                  </a:lnTo>
                  <a:lnTo>
                    <a:pt x="352" y="106"/>
                  </a:lnTo>
                  <a:lnTo>
                    <a:pt x="350" y="92"/>
                  </a:lnTo>
                  <a:lnTo>
                    <a:pt x="347" y="78"/>
                  </a:lnTo>
                  <a:lnTo>
                    <a:pt x="343" y="66"/>
                  </a:lnTo>
                  <a:lnTo>
                    <a:pt x="337" y="56"/>
                  </a:lnTo>
                  <a:lnTo>
                    <a:pt x="331" y="45"/>
                  </a:lnTo>
                  <a:lnTo>
                    <a:pt x="323" y="36"/>
                  </a:lnTo>
                  <a:lnTo>
                    <a:pt x="314" y="29"/>
                  </a:lnTo>
                  <a:lnTo>
                    <a:pt x="304" y="22"/>
                  </a:lnTo>
                  <a:lnTo>
                    <a:pt x="293" y="15"/>
                  </a:lnTo>
                  <a:lnTo>
                    <a:pt x="281" y="11"/>
                  </a:lnTo>
                  <a:lnTo>
                    <a:pt x="268" y="7"/>
                  </a:lnTo>
                  <a:lnTo>
                    <a:pt x="253" y="4"/>
                  </a:lnTo>
                  <a:lnTo>
                    <a:pt x="238" y="2"/>
                  </a:lnTo>
                  <a:lnTo>
                    <a:pt x="223" y="1"/>
                  </a:lnTo>
                  <a:lnTo>
                    <a:pt x="205" y="0"/>
                  </a:lnTo>
                  <a:close/>
                  <a:moveTo>
                    <a:pt x="1319" y="332"/>
                  </a:moveTo>
                  <a:lnTo>
                    <a:pt x="1319" y="332"/>
                  </a:lnTo>
                  <a:lnTo>
                    <a:pt x="1300" y="338"/>
                  </a:lnTo>
                  <a:lnTo>
                    <a:pt x="1273" y="347"/>
                  </a:lnTo>
                  <a:lnTo>
                    <a:pt x="1259" y="350"/>
                  </a:lnTo>
                  <a:lnTo>
                    <a:pt x="1243" y="353"/>
                  </a:lnTo>
                  <a:lnTo>
                    <a:pt x="1229" y="355"/>
                  </a:lnTo>
                  <a:lnTo>
                    <a:pt x="1216" y="355"/>
                  </a:lnTo>
                  <a:lnTo>
                    <a:pt x="1216" y="355"/>
                  </a:lnTo>
                  <a:lnTo>
                    <a:pt x="1202" y="355"/>
                  </a:lnTo>
                  <a:lnTo>
                    <a:pt x="1189" y="353"/>
                  </a:lnTo>
                  <a:lnTo>
                    <a:pt x="1177" y="349"/>
                  </a:lnTo>
                  <a:lnTo>
                    <a:pt x="1172" y="347"/>
                  </a:lnTo>
                  <a:lnTo>
                    <a:pt x="1168" y="344"/>
                  </a:lnTo>
                  <a:lnTo>
                    <a:pt x="1164" y="340"/>
                  </a:lnTo>
                  <a:lnTo>
                    <a:pt x="1160" y="336"/>
                  </a:lnTo>
                  <a:lnTo>
                    <a:pt x="1157" y="331"/>
                  </a:lnTo>
                  <a:lnTo>
                    <a:pt x="1154" y="326"/>
                  </a:lnTo>
                  <a:lnTo>
                    <a:pt x="1151" y="321"/>
                  </a:lnTo>
                  <a:lnTo>
                    <a:pt x="1149" y="315"/>
                  </a:lnTo>
                  <a:lnTo>
                    <a:pt x="1148" y="308"/>
                  </a:lnTo>
                  <a:lnTo>
                    <a:pt x="1148" y="300"/>
                  </a:lnTo>
                  <a:lnTo>
                    <a:pt x="1148" y="300"/>
                  </a:lnTo>
                  <a:lnTo>
                    <a:pt x="1149" y="288"/>
                  </a:lnTo>
                  <a:lnTo>
                    <a:pt x="1152" y="277"/>
                  </a:lnTo>
                  <a:lnTo>
                    <a:pt x="1155" y="272"/>
                  </a:lnTo>
                  <a:lnTo>
                    <a:pt x="1158" y="266"/>
                  </a:lnTo>
                  <a:lnTo>
                    <a:pt x="1161" y="262"/>
                  </a:lnTo>
                  <a:lnTo>
                    <a:pt x="1165" y="258"/>
                  </a:lnTo>
                  <a:lnTo>
                    <a:pt x="1170" y="255"/>
                  </a:lnTo>
                  <a:lnTo>
                    <a:pt x="1175" y="252"/>
                  </a:lnTo>
                  <a:lnTo>
                    <a:pt x="1181" y="249"/>
                  </a:lnTo>
                  <a:lnTo>
                    <a:pt x="1187" y="247"/>
                  </a:lnTo>
                  <a:lnTo>
                    <a:pt x="1203" y="244"/>
                  </a:lnTo>
                  <a:lnTo>
                    <a:pt x="1221" y="242"/>
                  </a:lnTo>
                  <a:lnTo>
                    <a:pt x="1319" y="239"/>
                  </a:lnTo>
                  <a:lnTo>
                    <a:pt x="1319" y="332"/>
                  </a:lnTo>
                  <a:close/>
                  <a:moveTo>
                    <a:pt x="1264" y="0"/>
                  </a:moveTo>
                  <a:lnTo>
                    <a:pt x="1264" y="0"/>
                  </a:lnTo>
                  <a:lnTo>
                    <a:pt x="1233" y="1"/>
                  </a:lnTo>
                  <a:lnTo>
                    <a:pt x="1206" y="4"/>
                  </a:lnTo>
                  <a:lnTo>
                    <a:pt x="1179" y="7"/>
                  </a:lnTo>
                  <a:lnTo>
                    <a:pt x="1156" y="12"/>
                  </a:lnTo>
                  <a:lnTo>
                    <a:pt x="1135" y="17"/>
                  </a:lnTo>
                  <a:lnTo>
                    <a:pt x="1117" y="23"/>
                  </a:lnTo>
                  <a:lnTo>
                    <a:pt x="1102" y="28"/>
                  </a:lnTo>
                  <a:lnTo>
                    <a:pt x="1091" y="33"/>
                  </a:lnTo>
                  <a:lnTo>
                    <a:pt x="1111" y="102"/>
                  </a:lnTo>
                  <a:lnTo>
                    <a:pt x="1111" y="102"/>
                  </a:lnTo>
                  <a:lnTo>
                    <a:pt x="1122" y="98"/>
                  </a:lnTo>
                  <a:lnTo>
                    <a:pt x="1150" y="91"/>
                  </a:lnTo>
                  <a:lnTo>
                    <a:pt x="1169" y="86"/>
                  </a:lnTo>
                  <a:lnTo>
                    <a:pt x="1190" y="82"/>
                  </a:lnTo>
                  <a:lnTo>
                    <a:pt x="1213" y="80"/>
                  </a:lnTo>
                  <a:lnTo>
                    <a:pt x="1236" y="79"/>
                  </a:lnTo>
                  <a:lnTo>
                    <a:pt x="1236" y="79"/>
                  </a:lnTo>
                  <a:lnTo>
                    <a:pt x="1256" y="80"/>
                  </a:lnTo>
                  <a:lnTo>
                    <a:pt x="1272" y="82"/>
                  </a:lnTo>
                  <a:lnTo>
                    <a:pt x="1279" y="84"/>
                  </a:lnTo>
                  <a:lnTo>
                    <a:pt x="1285" y="86"/>
                  </a:lnTo>
                  <a:lnTo>
                    <a:pt x="1291" y="90"/>
                  </a:lnTo>
                  <a:lnTo>
                    <a:pt x="1298" y="94"/>
                  </a:lnTo>
                  <a:lnTo>
                    <a:pt x="1302" y="98"/>
                  </a:lnTo>
                  <a:lnTo>
                    <a:pt x="1306" y="102"/>
                  </a:lnTo>
                  <a:lnTo>
                    <a:pt x="1310" y="108"/>
                  </a:lnTo>
                  <a:lnTo>
                    <a:pt x="1313" y="114"/>
                  </a:lnTo>
                  <a:lnTo>
                    <a:pt x="1315" y="120"/>
                  </a:lnTo>
                  <a:lnTo>
                    <a:pt x="1316" y="129"/>
                  </a:lnTo>
                  <a:lnTo>
                    <a:pt x="1317" y="137"/>
                  </a:lnTo>
                  <a:lnTo>
                    <a:pt x="1318" y="146"/>
                  </a:lnTo>
                  <a:lnTo>
                    <a:pt x="1318" y="176"/>
                  </a:lnTo>
                  <a:lnTo>
                    <a:pt x="1236" y="176"/>
                  </a:lnTo>
                  <a:lnTo>
                    <a:pt x="1236" y="176"/>
                  </a:lnTo>
                  <a:lnTo>
                    <a:pt x="1212" y="177"/>
                  </a:lnTo>
                  <a:lnTo>
                    <a:pt x="1189" y="179"/>
                  </a:lnTo>
                  <a:lnTo>
                    <a:pt x="1169" y="182"/>
                  </a:lnTo>
                  <a:lnTo>
                    <a:pt x="1150" y="187"/>
                  </a:lnTo>
                  <a:lnTo>
                    <a:pt x="1134" y="192"/>
                  </a:lnTo>
                  <a:lnTo>
                    <a:pt x="1120" y="200"/>
                  </a:lnTo>
                  <a:lnTo>
                    <a:pt x="1108" y="207"/>
                  </a:lnTo>
                  <a:lnTo>
                    <a:pt x="1096" y="216"/>
                  </a:lnTo>
                  <a:lnTo>
                    <a:pt x="1086" y="225"/>
                  </a:lnTo>
                  <a:lnTo>
                    <a:pt x="1079" y="236"/>
                  </a:lnTo>
                  <a:lnTo>
                    <a:pt x="1072" y="246"/>
                  </a:lnTo>
                  <a:lnTo>
                    <a:pt x="1067" y="257"/>
                  </a:lnTo>
                  <a:lnTo>
                    <a:pt x="1064" y="270"/>
                  </a:lnTo>
                  <a:lnTo>
                    <a:pt x="1061" y="282"/>
                  </a:lnTo>
                  <a:lnTo>
                    <a:pt x="1058" y="294"/>
                  </a:lnTo>
                  <a:lnTo>
                    <a:pt x="1058" y="307"/>
                  </a:lnTo>
                  <a:lnTo>
                    <a:pt x="1058" y="307"/>
                  </a:lnTo>
                  <a:lnTo>
                    <a:pt x="1060" y="323"/>
                  </a:lnTo>
                  <a:lnTo>
                    <a:pt x="1062" y="338"/>
                  </a:lnTo>
                  <a:lnTo>
                    <a:pt x="1066" y="352"/>
                  </a:lnTo>
                  <a:lnTo>
                    <a:pt x="1071" y="364"/>
                  </a:lnTo>
                  <a:lnTo>
                    <a:pt x="1077" y="376"/>
                  </a:lnTo>
                  <a:lnTo>
                    <a:pt x="1085" y="386"/>
                  </a:lnTo>
                  <a:lnTo>
                    <a:pt x="1093" y="394"/>
                  </a:lnTo>
                  <a:lnTo>
                    <a:pt x="1102" y="401"/>
                  </a:lnTo>
                  <a:lnTo>
                    <a:pt x="1113" y="408"/>
                  </a:lnTo>
                  <a:lnTo>
                    <a:pt x="1124" y="414"/>
                  </a:lnTo>
                  <a:lnTo>
                    <a:pt x="1135" y="418"/>
                  </a:lnTo>
                  <a:lnTo>
                    <a:pt x="1146" y="422"/>
                  </a:lnTo>
                  <a:lnTo>
                    <a:pt x="1159" y="424"/>
                  </a:lnTo>
                  <a:lnTo>
                    <a:pt x="1171" y="426"/>
                  </a:lnTo>
                  <a:lnTo>
                    <a:pt x="1183" y="427"/>
                  </a:lnTo>
                  <a:lnTo>
                    <a:pt x="1195" y="428"/>
                  </a:lnTo>
                  <a:lnTo>
                    <a:pt x="1195" y="428"/>
                  </a:lnTo>
                  <a:lnTo>
                    <a:pt x="1210" y="427"/>
                  </a:lnTo>
                  <a:lnTo>
                    <a:pt x="1223" y="426"/>
                  </a:lnTo>
                  <a:lnTo>
                    <a:pt x="1246" y="423"/>
                  </a:lnTo>
                  <a:lnTo>
                    <a:pt x="1268" y="418"/>
                  </a:lnTo>
                  <a:lnTo>
                    <a:pt x="1285" y="412"/>
                  </a:lnTo>
                  <a:lnTo>
                    <a:pt x="1300" y="406"/>
                  </a:lnTo>
                  <a:lnTo>
                    <a:pt x="1311" y="401"/>
                  </a:lnTo>
                  <a:lnTo>
                    <a:pt x="1318" y="397"/>
                  </a:lnTo>
                  <a:lnTo>
                    <a:pt x="1322" y="396"/>
                  </a:lnTo>
                  <a:lnTo>
                    <a:pt x="1322" y="396"/>
                  </a:lnTo>
                  <a:lnTo>
                    <a:pt x="1324" y="397"/>
                  </a:lnTo>
                  <a:lnTo>
                    <a:pt x="1327" y="398"/>
                  </a:lnTo>
                  <a:lnTo>
                    <a:pt x="1333" y="401"/>
                  </a:lnTo>
                  <a:lnTo>
                    <a:pt x="1341" y="404"/>
                  </a:lnTo>
                  <a:lnTo>
                    <a:pt x="1354" y="407"/>
                  </a:lnTo>
                  <a:lnTo>
                    <a:pt x="1368" y="411"/>
                  </a:lnTo>
                  <a:lnTo>
                    <a:pt x="1387" y="412"/>
                  </a:lnTo>
                  <a:lnTo>
                    <a:pt x="1411" y="413"/>
                  </a:lnTo>
                  <a:lnTo>
                    <a:pt x="1411" y="122"/>
                  </a:lnTo>
                  <a:lnTo>
                    <a:pt x="1411" y="122"/>
                  </a:lnTo>
                  <a:lnTo>
                    <a:pt x="1411" y="106"/>
                  </a:lnTo>
                  <a:lnTo>
                    <a:pt x="1409" y="92"/>
                  </a:lnTo>
                  <a:lnTo>
                    <a:pt x="1406" y="78"/>
                  </a:lnTo>
                  <a:lnTo>
                    <a:pt x="1401" y="66"/>
                  </a:lnTo>
                  <a:lnTo>
                    <a:pt x="1396" y="56"/>
                  </a:lnTo>
                  <a:lnTo>
                    <a:pt x="1388" y="45"/>
                  </a:lnTo>
                  <a:lnTo>
                    <a:pt x="1381" y="36"/>
                  </a:lnTo>
                  <a:lnTo>
                    <a:pt x="1372" y="29"/>
                  </a:lnTo>
                  <a:lnTo>
                    <a:pt x="1362" y="22"/>
                  </a:lnTo>
                  <a:lnTo>
                    <a:pt x="1351" y="15"/>
                  </a:lnTo>
                  <a:lnTo>
                    <a:pt x="1339" y="11"/>
                  </a:lnTo>
                  <a:lnTo>
                    <a:pt x="1326" y="7"/>
                  </a:lnTo>
                  <a:lnTo>
                    <a:pt x="1312" y="4"/>
                  </a:lnTo>
                  <a:lnTo>
                    <a:pt x="1297" y="2"/>
                  </a:lnTo>
                  <a:lnTo>
                    <a:pt x="1280" y="1"/>
                  </a:lnTo>
                  <a:lnTo>
                    <a:pt x="1264" y="0"/>
                  </a:lnTo>
                  <a:close/>
                  <a:moveTo>
                    <a:pt x="2735" y="317"/>
                  </a:moveTo>
                  <a:lnTo>
                    <a:pt x="2735" y="317"/>
                  </a:lnTo>
                  <a:lnTo>
                    <a:pt x="2714" y="326"/>
                  </a:lnTo>
                  <a:lnTo>
                    <a:pt x="2700" y="331"/>
                  </a:lnTo>
                  <a:lnTo>
                    <a:pt x="2686" y="335"/>
                  </a:lnTo>
                  <a:lnTo>
                    <a:pt x="2671" y="340"/>
                  </a:lnTo>
                  <a:lnTo>
                    <a:pt x="2654" y="343"/>
                  </a:lnTo>
                  <a:lnTo>
                    <a:pt x="2638" y="345"/>
                  </a:lnTo>
                  <a:lnTo>
                    <a:pt x="2621" y="346"/>
                  </a:lnTo>
                  <a:lnTo>
                    <a:pt x="2621" y="346"/>
                  </a:lnTo>
                  <a:lnTo>
                    <a:pt x="2609" y="346"/>
                  </a:lnTo>
                  <a:lnTo>
                    <a:pt x="2599" y="345"/>
                  </a:lnTo>
                  <a:lnTo>
                    <a:pt x="2590" y="343"/>
                  </a:lnTo>
                  <a:lnTo>
                    <a:pt x="2583" y="341"/>
                  </a:lnTo>
                  <a:lnTo>
                    <a:pt x="2576" y="337"/>
                  </a:lnTo>
                  <a:lnTo>
                    <a:pt x="2570" y="333"/>
                  </a:lnTo>
                  <a:lnTo>
                    <a:pt x="2564" y="328"/>
                  </a:lnTo>
                  <a:lnTo>
                    <a:pt x="2560" y="323"/>
                  </a:lnTo>
                  <a:lnTo>
                    <a:pt x="2556" y="317"/>
                  </a:lnTo>
                  <a:lnTo>
                    <a:pt x="2553" y="311"/>
                  </a:lnTo>
                  <a:lnTo>
                    <a:pt x="2551" y="302"/>
                  </a:lnTo>
                  <a:lnTo>
                    <a:pt x="2549" y="294"/>
                  </a:lnTo>
                  <a:lnTo>
                    <a:pt x="2547" y="275"/>
                  </a:lnTo>
                  <a:lnTo>
                    <a:pt x="2547" y="252"/>
                  </a:lnTo>
                  <a:lnTo>
                    <a:pt x="2547" y="4"/>
                  </a:lnTo>
                  <a:lnTo>
                    <a:pt x="2533" y="4"/>
                  </a:lnTo>
                  <a:lnTo>
                    <a:pt x="2533" y="4"/>
                  </a:lnTo>
                  <a:lnTo>
                    <a:pt x="2513" y="4"/>
                  </a:lnTo>
                  <a:lnTo>
                    <a:pt x="2490" y="6"/>
                  </a:lnTo>
                  <a:lnTo>
                    <a:pt x="2467" y="8"/>
                  </a:lnTo>
                  <a:lnTo>
                    <a:pt x="2454" y="10"/>
                  </a:lnTo>
                  <a:lnTo>
                    <a:pt x="2454" y="263"/>
                  </a:lnTo>
                  <a:lnTo>
                    <a:pt x="2454" y="263"/>
                  </a:lnTo>
                  <a:lnTo>
                    <a:pt x="2454" y="284"/>
                  </a:lnTo>
                  <a:lnTo>
                    <a:pt x="2455" y="302"/>
                  </a:lnTo>
                  <a:lnTo>
                    <a:pt x="2457" y="320"/>
                  </a:lnTo>
                  <a:lnTo>
                    <a:pt x="2459" y="336"/>
                  </a:lnTo>
                  <a:lnTo>
                    <a:pt x="2463" y="351"/>
                  </a:lnTo>
                  <a:lnTo>
                    <a:pt x="2468" y="364"/>
                  </a:lnTo>
                  <a:lnTo>
                    <a:pt x="2475" y="377"/>
                  </a:lnTo>
                  <a:lnTo>
                    <a:pt x="2482" y="387"/>
                  </a:lnTo>
                  <a:lnTo>
                    <a:pt x="2490" y="397"/>
                  </a:lnTo>
                  <a:lnTo>
                    <a:pt x="2500" y="405"/>
                  </a:lnTo>
                  <a:lnTo>
                    <a:pt x="2512" y="412"/>
                  </a:lnTo>
                  <a:lnTo>
                    <a:pt x="2525" y="418"/>
                  </a:lnTo>
                  <a:lnTo>
                    <a:pt x="2540" y="422"/>
                  </a:lnTo>
                  <a:lnTo>
                    <a:pt x="2556" y="425"/>
                  </a:lnTo>
                  <a:lnTo>
                    <a:pt x="2575" y="427"/>
                  </a:lnTo>
                  <a:lnTo>
                    <a:pt x="2595" y="428"/>
                  </a:lnTo>
                  <a:lnTo>
                    <a:pt x="2595" y="428"/>
                  </a:lnTo>
                  <a:lnTo>
                    <a:pt x="2611" y="427"/>
                  </a:lnTo>
                  <a:lnTo>
                    <a:pt x="2626" y="426"/>
                  </a:lnTo>
                  <a:lnTo>
                    <a:pt x="2640" y="425"/>
                  </a:lnTo>
                  <a:lnTo>
                    <a:pt x="2653" y="422"/>
                  </a:lnTo>
                  <a:lnTo>
                    <a:pt x="2677" y="417"/>
                  </a:lnTo>
                  <a:lnTo>
                    <a:pt x="2697" y="411"/>
                  </a:lnTo>
                  <a:lnTo>
                    <a:pt x="2714" y="404"/>
                  </a:lnTo>
                  <a:lnTo>
                    <a:pt x="2725" y="399"/>
                  </a:lnTo>
                  <a:lnTo>
                    <a:pt x="2737" y="394"/>
                  </a:lnTo>
                  <a:lnTo>
                    <a:pt x="2737" y="394"/>
                  </a:lnTo>
                  <a:lnTo>
                    <a:pt x="2743" y="397"/>
                  </a:lnTo>
                  <a:lnTo>
                    <a:pt x="2750" y="400"/>
                  </a:lnTo>
                  <a:lnTo>
                    <a:pt x="2761" y="403"/>
                  </a:lnTo>
                  <a:lnTo>
                    <a:pt x="2773" y="406"/>
                  </a:lnTo>
                  <a:lnTo>
                    <a:pt x="2788" y="409"/>
                  </a:lnTo>
                  <a:lnTo>
                    <a:pt x="2807" y="412"/>
                  </a:lnTo>
                  <a:lnTo>
                    <a:pt x="2828" y="413"/>
                  </a:lnTo>
                  <a:lnTo>
                    <a:pt x="2828" y="10"/>
                  </a:lnTo>
                  <a:lnTo>
                    <a:pt x="2828" y="10"/>
                  </a:lnTo>
                  <a:lnTo>
                    <a:pt x="2796" y="6"/>
                  </a:lnTo>
                  <a:lnTo>
                    <a:pt x="2774" y="5"/>
                  </a:lnTo>
                  <a:lnTo>
                    <a:pt x="2753" y="4"/>
                  </a:lnTo>
                  <a:lnTo>
                    <a:pt x="2735" y="4"/>
                  </a:lnTo>
                  <a:lnTo>
                    <a:pt x="2735" y="317"/>
                  </a:lnTo>
                  <a:close/>
                  <a:moveTo>
                    <a:pt x="2937" y="413"/>
                  </a:moveTo>
                  <a:lnTo>
                    <a:pt x="2937" y="413"/>
                  </a:lnTo>
                  <a:lnTo>
                    <a:pt x="2948" y="415"/>
                  </a:lnTo>
                  <a:lnTo>
                    <a:pt x="2976" y="420"/>
                  </a:lnTo>
                  <a:lnTo>
                    <a:pt x="2997" y="423"/>
                  </a:lnTo>
                  <a:lnTo>
                    <a:pt x="3020" y="425"/>
                  </a:lnTo>
                  <a:lnTo>
                    <a:pt x="3047" y="427"/>
                  </a:lnTo>
                  <a:lnTo>
                    <a:pt x="3075" y="428"/>
                  </a:lnTo>
                  <a:lnTo>
                    <a:pt x="3075" y="428"/>
                  </a:lnTo>
                  <a:lnTo>
                    <a:pt x="3091" y="427"/>
                  </a:lnTo>
                  <a:lnTo>
                    <a:pt x="3105" y="426"/>
                  </a:lnTo>
                  <a:lnTo>
                    <a:pt x="3120" y="425"/>
                  </a:lnTo>
                  <a:lnTo>
                    <a:pt x="3135" y="422"/>
                  </a:lnTo>
                  <a:lnTo>
                    <a:pt x="3150" y="419"/>
                  </a:lnTo>
                  <a:lnTo>
                    <a:pt x="3164" y="414"/>
                  </a:lnTo>
                  <a:lnTo>
                    <a:pt x="3178" y="408"/>
                  </a:lnTo>
                  <a:lnTo>
                    <a:pt x="3191" y="402"/>
                  </a:lnTo>
                  <a:lnTo>
                    <a:pt x="3202" y="394"/>
                  </a:lnTo>
                  <a:lnTo>
                    <a:pt x="3213" y="385"/>
                  </a:lnTo>
                  <a:lnTo>
                    <a:pt x="3223" y="375"/>
                  </a:lnTo>
                  <a:lnTo>
                    <a:pt x="3232" y="363"/>
                  </a:lnTo>
                  <a:lnTo>
                    <a:pt x="3239" y="350"/>
                  </a:lnTo>
                  <a:lnTo>
                    <a:pt x="3244" y="334"/>
                  </a:lnTo>
                  <a:lnTo>
                    <a:pt x="3247" y="318"/>
                  </a:lnTo>
                  <a:lnTo>
                    <a:pt x="3248" y="300"/>
                  </a:lnTo>
                  <a:lnTo>
                    <a:pt x="3248" y="300"/>
                  </a:lnTo>
                  <a:lnTo>
                    <a:pt x="3247" y="288"/>
                  </a:lnTo>
                  <a:lnTo>
                    <a:pt x="3246" y="277"/>
                  </a:lnTo>
                  <a:lnTo>
                    <a:pt x="3243" y="266"/>
                  </a:lnTo>
                  <a:lnTo>
                    <a:pt x="3239" y="256"/>
                  </a:lnTo>
                  <a:lnTo>
                    <a:pt x="3234" y="248"/>
                  </a:lnTo>
                  <a:lnTo>
                    <a:pt x="3228" y="239"/>
                  </a:lnTo>
                  <a:lnTo>
                    <a:pt x="3220" y="231"/>
                  </a:lnTo>
                  <a:lnTo>
                    <a:pt x="3213" y="224"/>
                  </a:lnTo>
                  <a:lnTo>
                    <a:pt x="3204" y="217"/>
                  </a:lnTo>
                  <a:lnTo>
                    <a:pt x="3194" y="211"/>
                  </a:lnTo>
                  <a:lnTo>
                    <a:pt x="3184" y="204"/>
                  </a:lnTo>
                  <a:lnTo>
                    <a:pt x="3171" y="199"/>
                  </a:lnTo>
                  <a:lnTo>
                    <a:pt x="3146" y="187"/>
                  </a:lnTo>
                  <a:lnTo>
                    <a:pt x="3117" y="176"/>
                  </a:lnTo>
                  <a:lnTo>
                    <a:pt x="3117" y="176"/>
                  </a:lnTo>
                  <a:lnTo>
                    <a:pt x="3086" y="164"/>
                  </a:lnTo>
                  <a:lnTo>
                    <a:pt x="3072" y="157"/>
                  </a:lnTo>
                  <a:lnTo>
                    <a:pt x="3060" y="151"/>
                  </a:lnTo>
                  <a:lnTo>
                    <a:pt x="3050" y="144"/>
                  </a:lnTo>
                  <a:lnTo>
                    <a:pt x="3046" y="140"/>
                  </a:lnTo>
                  <a:lnTo>
                    <a:pt x="3043" y="136"/>
                  </a:lnTo>
                  <a:lnTo>
                    <a:pt x="3040" y="132"/>
                  </a:lnTo>
                  <a:lnTo>
                    <a:pt x="3038" y="127"/>
                  </a:lnTo>
                  <a:lnTo>
                    <a:pt x="3037" y="121"/>
                  </a:lnTo>
                  <a:lnTo>
                    <a:pt x="3037" y="116"/>
                  </a:lnTo>
                  <a:lnTo>
                    <a:pt x="3037" y="116"/>
                  </a:lnTo>
                  <a:lnTo>
                    <a:pt x="3037" y="110"/>
                  </a:lnTo>
                  <a:lnTo>
                    <a:pt x="3039" y="104"/>
                  </a:lnTo>
                  <a:lnTo>
                    <a:pt x="3043" y="97"/>
                  </a:lnTo>
                  <a:lnTo>
                    <a:pt x="3049" y="90"/>
                  </a:lnTo>
                  <a:lnTo>
                    <a:pt x="3053" y="86"/>
                  </a:lnTo>
                  <a:lnTo>
                    <a:pt x="3057" y="83"/>
                  </a:lnTo>
                  <a:lnTo>
                    <a:pt x="3063" y="81"/>
                  </a:lnTo>
                  <a:lnTo>
                    <a:pt x="3069" y="78"/>
                  </a:lnTo>
                  <a:lnTo>
                    <a:pt x="3076" y="76"/>
                  </a:lnTo>
                  <a:lnTo>
                    <a:pt x="3084" y="75"/>
                  </a:lnTo>
                  <a:lnTo>
                    <a:pt x="3093" y="74"/>
                  </a:lnTo>
                  <a:lnTo>
                    <a:pt x="3103" y="74"/>
                  </a:lnTo>
                  <a:lnTo>
                    <a:pt x="3103" y="74"/>
                  </a:lnTo>
                  <a:lnTo>
                    <a:pt x="3122" y="75"/>
                  </a:lnTo>
                  <a:lnTo>
                    <a:pt x="3142" y="77"/>
                  </a:lnTo>
                  <a:lnTo>
                    <a:pt x="3159" y="81"/>
                  </a:lnTo>
                  <a:lnTo>
                    <a:pt x="3175" y="85"/>
                  </a:lnTo>
                  <a:lnTo>
                    <a:pt x="3199" y="94"/>
                  </a:lnTo>
                  <a:lnTo>
                    <a:pt x="3208" y="98"/>
                  </a:lnTo>
                  <a:lnTo>
                    <a:pt x="3232" y="30"/>
                  </a:lnTo>
                  <a:lnTo>
                    <a:pt x="3232" y="30"/>
                  </a:lnTo>
                  <a:lnTo>
                    <a:pt x="3213" y="22"/>
                  </a:lnTo>
                  <a:lnTo>
                    <a:pt x="3200" y="16"/>
                  </a:lnTo>
                  <a:lnTo>
                    <a:pt x="3184" y="12"/>
                  </a:lnTo>
                  <a:lnTo>
                    <a:pt x="3165" y="7"/>
                  </a:lnTo>
                  <a:lnTo>
                    <a:pt x="3144" y="4"/>
                  </a:lnTo>
                  <a:lnTo>
                    <a:pt x="3120" y="1"/>
                  </a:lnTo>
                  <a:lnTo>
                    <a:pt x="3095" y="0"/>
                  </a:lnTo>
                  <a:lnTo>
                    <a:pt x="3095" y="0"/>
                  </a:lnTo>
                  <a:lnTo>
                    <a:pt x="3080" y="1"/>
                  </a:lnTo>
                  <a:lnTo>
                    <a:pt x="3066" y="2"/>
                  </a:lnTo>
                  <a:lnTo>
                    <a:pt x="3052" y="4"/>
                  </a:lnTo>
                  <a:lnTo>
                    <a:pt x="3039" y="8"/>
                  </a:lnTo>
                  <a:lnTo>
                    <a:pt x="3025" y="12"/>
                  </a:lnTo>
                  <a:lnTo>
                    <a:pt x="3013" y="17"/>
                  </a:lnTo>
                  <a:lnTo>
                    <a:pt x="3001" y="24"/>
                  </a:lnTo>
                  <a:lnTo>
                    <a:pt x="2990" y="31"/>
                  </a:lnTo>
                  <a:lnTo>
                    <a:pt x="2979" y="39"/>
                  </a:lnTo>
                  <a:lnTo>
                    <a:pt x="2970" y="47"/>
                  </a:lnTo>
                  <a:lnTo>
                    <a:pt x="2962" y="58"/>
                  </a:lnTo>
                  <a:lnTo>
                    <a:pt x="2956" y="69"/>
                  </a:lnTo>
                  <a:lnTo>
                    <a:pt x="2950" y="80"/>
                  </a:lnTo>
                  <a:lnTo>
                    <a:pt x="2946" y="94"/>
                  </a:lnTo>
                  <a:lnTo>
                    <a:pt x="2944" y="107"/>
                  </a:lnTo>
                  <a:lnTo>
                    <a:pt x="2943" y="122"/>
                  </a:lnTo>
                  <a:lnTo>
                    <a:pt x="2943" y="122"/>
                  </a:lnTo>
                  <a:lnTo>
                    <a:pt x="2944" y="137"/>
                  </a:lnTo>
                  <a:lnTo>
                    <a:pt x="2946" y="150"/>
                  </a:lnTo>
                  <a:lnTo>
                    <a:pt x="2950" y="164"/>
                  </a:lnTo>
                  <a:lnTo>
                    <a:pt x="2956" y="175"/>
                  </a:lnTo>
                  <a:lnTo>
                    <a:pt x="2962" y="185"/>
                  </a:lnTo>
                  <a:lnTo>
                    <a:pt x="2970" y="194"/>
                  </a:lnTo>
                  <a:lnTo>
                    <a:pt x="2979" y="203"/>
                  </a:lnTo>
                  <a:lnTo>
                    <a:pt x="2988" y="210"/>
                  </a:lnTo>
                  <a:lnTo>
                    <a:pt x="2999" y="217"/>
                  </a:lnTo>
                  <a:lnTo>
                    <a:pt x="3010" y="223"/>
                  </a:lnTo>
                  <a:lnTo>
                    <a:pt x="3021" y="229"/>
                  </a:lnTo>
                  <a:lnTo>
                    <a:pt x="3032" y="235"/>
                  </a:lnTo>
                  <a:lnTo>
                    <a:pt x="3056" y="243"/>
                  </a:lnTo>
                  <a:lnTo>
                    <a:pt x="3079" y="251"/>
                  </a:lnTo>
                  <a:lnTo>
                    <a:pt x="3079" y="251"/>
                  </a:lnTo>
                  <a:lnTo>
                    <a:pt x="3108" y="261"/>
                  </a:lnTo>
                  <a:lnTo>
                    <a:pt x="3121" y="266"/>
                  </a:lnTo>
                  <a:lnTo>
                    <a:pt x="3133" y="273"/>
                  </a:lnTo>
                  <a:lnTo>
                    <a:pt x="3142" y="280"/>
                  </a:lnTo>
                  <a:lnTo>
                    <a:pt x="3148" y="287"/>
                  </a:lnTo>
                  <a:lnTo>
                    <a:pt x="3151" y="291"/>
                  </a:lnTo>
                  <a:lnTo>
                    <a:pt x="3153" y="296"/>
                  </a:lnTo>
                  <a:lnTo>
                    <a:pt x="3154" y="300"/>
                  </a:lnTo>
                  <a:lnTo>
                    <a:pt x="3154" y="306"/>
                  </a:lnTo>
                  <a:lnTo>
                    <a:pt x="3154" y="306"/>
                  </a:lnTo>
                  <a:lnTo>
                    <a:pt x="3154" y="315"/>
                  </a:lnTo>
                  <a:lnTo>
                    <a:pt x="3151" y="324"/>
                  </a:lnTo>
                  <a:lnTo>
                    <a:pt x="3149" y="328"/>
                  </a:lnTo>
                  <a:lnTo>
                    <a:pt x="3146" y="332"/>
                  </a:lnTo>
                  <a:lnTo>
                    <a:pt x="3143" y="335"/>
                  </a:lnTo>
                  <a:lnTo>
                    <a:pt x="3139" y="340"/>
                  </a:lnTo>
                  <a:lnTo>
                    <a:pt x="3134" y="343"/>
                  </a:lnTo>
                  <a:lnTo>
                    <a:pt x="3127" y="346"/>
                  </a:lnTo>
                  <a:lnTo>
                    <a:pt x="3121" y="348"/>
                  </a:lnTo>
                  <a:lnTo>
                    <a:pt x="3113" y="350"/>
                  </a:lnTo>
                  <a:lnTo>
                    <a:pt x="3104" y="352"/>
                  </a:lnTo>
                  <a:lnTo>
                    <a:pt x="3095" y="353"/>
                  </a:lnTo>
                  <a:lnTo>
                    <a:pt x="3071" y="354"/>
                  </a:lnTo>
                  <a:lnTo>
                    <a:pt x="3071" y="354"/>
                  </a:lnTo>
                  <a:lnTo>
                    <a:pt x="3050" y="354"/>
                  </a:lnTo>
                  <a:lnTo>
                    <a:pt x="3029" y="352"/>
                  </a:lnTo>
                  <a:lnTo>
                    <a:pt x="2992" y="348"/>
                  </a:lnTo>
                  <a:lnTo>
                    <a:pt x="2965" y="344"/>
                  </a:lnTo>
                  <a:lnTo>
                    <a:pt x="2955" y="342"/>
                  </a:lnTo>
                  <a:lnTo>
                    <a:pt x="2937" y="413"/>
                  </a:lnTo>
                  <a:close/>
                  <a:moveTo>
                    <a:pt x="1639" y="80"/>
                  </a:moveTo>
                  <a:lnTo>
                    <a:pt x="1639" y="80"/>
                  </a:lnTo>
                  <a:lnTo>
                    <a:pt x="1653" y="77"/>
                  </a:lnTo>
                  <a:lnTo>
                    <a:pt x="1670" y="75"/>
                  </a:lnTo>
                  <a:lnTo>
                    <a:pt x="1691" y="73"/>
                  </a:lnTo>
                  <a:lnTo>
                    <a:pt x="1712" y="73"/>
                  </a:lnTo>
                  <a:lnTo>
                    <a:pt x="1712" y="73"/>
                  </a:lnTo>
                  <a:lnTo>
                    <a:pt x="1726" y="73"/>
                  </a:lnTo>
                  <a:lnTo>
                    <a:pt x="1737" y="74"/>
                  </a:lnTo>
                  <a:lnTo>
                    <a:pt x="1749" y="77"/>
                  </a:lnTo>
                  <a:lnTo>
                    <a:pt x="1760" y="80"/>
                  </a:lnTo>
                  <a:lnTo>
                    <a:pt x="1771" y="84"/>
                  </a:lnTo>
                  <a:lnTo>
                    <a:pt x="1780" y="90"/>
                  </a:lnTo>
                  <a:lnTo>
                    <a:pt x="1790" y="97"/>
                  </a:lnTo>
                  <a:lnTo>
                    <a:pt x="1798" y="104"/>
                  </a:lnTo>
                  <a:lnTo>
                    <a:pt x="1805" y="113"/>
                  </a:lnTo>
                  <a:lnTo>
                    <a:pt x="1813" y="122"/>
                  </a:lnTo>
                  <a:lnTo>
                    <a:pt x="1819" y="134"/>
                  </a:lnTo>
                  <a:lnTo>
                    <a:pt x="1824" y="147"/>
                  </a:lnTo>
                  <a:lnTo>
                    <a:pt x="1828" y="161"/>
                  </a:lnTo>
                  <a:lnTo>
                    <a:pt x="1831" y="176"/>
                  </a:lnTo>
                  <a:lnTo>
                    <a:pt x="1832" y="192"/>
                  </a:lnTo>
                  <a:lnTo>
                    <a:pt x="1833" y="211"/>
                  </a:lnTo>
                  <a:lnTo>
                    <a:pt x="1833" y="211"/>
                  </a:lnTo>
                  <a:lnTo>
                    <a:pt x="1833" y="228"/>
                  </a:lnTo>
                  <a:lnTo>
                    <a:pt x="1832" y="245"/>
                  </a:lnTo>
                  <a:lnTo>
                    <a:pt x="1830" y="260"/>
                  </a:lnTo>
                  <a:lnTo>
                    <a:pt x="1827" y="275"/>
                  </a:lnTo>
                  <a:lnTo>
                    <a:pt x="1824" y="288"/>
                  </a:lnTo>
                  <a:lnTo>
                    <a:pt x="1820" y="299"/>
                  </a:lnTo>
                  <a:lnTo>
                    <a:pt x="1814" y="311"/>
                  </a:lnTo>
                  <a:lnTo>
                    <a:pt x="1807" y="320"/>
                  </a:lnTo>
                  <a:lnTo>
                    <a:pt x="1799" y="328"/>
                  </a:lnTo>
                  <a:lnTo>
                    <a:pt x="1790" y="335"/>
                  </a:lnTo>
                  <a:lnTo>
                    <a:pt x="1780" y="342"/>
                  </a:lnTo>
                  <a:lnTo>
                    <a:pt x="1768" y="347"/>
                  </a:lnTo>
                  <a:lnTo>
                    <a:pt x="1754" y="350"/>
                  </a:lnTo>
                  <a:lnTo>
                    <a:pt x="1739" y="353"/>
                  </a:lnTo>
                  <a:lnTo>
                    <a:pt x="1723" y="355"/>
                  </a:lnTo>
                  <a:lnTo>
                    <a:pt x="1704" y="355"/>
                  </a:lnTo>
                  <a:lnTo>
                    <a:pt x="1704" y="355"/>
                  </a:lnTo>
                  <a:lnTo>
                    <a:pt x="1681" y="354"/>
                  </a:lnTo>
                  <a:lnTo>
                    <a:pt x="1659" y="353"/>
                  </a:lnTo>
                  <a:lnTo>
                    <a:pt x="1639" y="351"/>
                  </a:lnTo>
                  <a:lnTo>
                    <a:pt x="1639" y="80"/>
                  </a:lnTo>
                  <a:close/>
                  <a:moveTo>
                    <a:pt x="1717" y="0"/>
                  </a:moveTo>
                  <a:lnTo>
                    <a:pt x="1717" y="0"/>
                  </a:lnTo>
                  <a:lnTo>
                    <a:pt x="1696" y="1"/>
                  </a:lnTo>
                  <a:lnTo>
                    <a:pt x="1675" y="2"/>
                  </a:lnTo>
                  <a:lnTo>
                    <a:pt x="1652" y="4"/>
                  </a:lnTo>
                  <a:lnTo>
                    <a:pt x="1629" y="7"/>
                  </a:lnTo>
                  <a:lnTo>
                    <a:pt x="1606" y="10"/>
                  </a:lnTo>
                  <a:lnTo>
                    <a:pt x="1585" y="14"/>
                  </a:lnTo>
                  <a:lnTo>
                    <a:pt x="1564" y="20"/>
                  </a:lnTo>
                  <a:lnTo>
                    <a:pt x="1546" y="26"/>
                  </a:lnTo>
                  <a:lnTo>
                    <a:pt x="1546" y="415"/>
                  </a:lnTo>
                  <a:lnTo>
                    <a:pt x="1546" y="415"/>
                  </a:lnTo>
                  <a:lnTo>
                    <a:pt x="1561" y="418"/>
                  </a:lnTo>
                  <a:lnTo>
                    <a:pt x="1580" y="420"/>
                  </a:lnTo>
                  <a:lnTo>
                    <a:pt x="1619" y="424"/>
                  </a:lnTo>
                  <a:lnTo>
                    <a:pt x="1662" y="427"/>
                  </a:lnTo>
                  <a:lnTo>
                    <a:pt x="1701" y="428"/>
                  </a:lnTo>
                  <a:lnTo>
                    <a:pt x="1701" y="428"/>
                  </a:lnTo>
                  <a:lnTo>
                    <a:pt x="1732" y="427"/>
                  </a:lnTo>
                  <a:lnTo>
                    <a:pt x="1758" y="425"/>
                  </a:lnTo>
                  <a:lnTo>
                    <a:pt x="1784" y="421"/>
                  </a:lnTo>
                  <a:lnTo>
                    <a:pt x="1807" y="415"/>
                  </a:lnTo>
                  <a:lnTo>
                    <a:pt x="1828" y="408"/>
                  </a:lnTo>
                  <a:lnTo>
                    <a:pt x="1847" y="399"/>
                  </a:lnTo>
                  <a:lnTo>
                    <a:pt x="1855" y="394"/>
                  </a:lnTo>
                  <a:lnTo>
                    <a:pt x="1864" y="389"/>
                  </a:lnTo>
                  <a:lnTo>
                    <a:pt x="1872" y="383"/>
                  </a:lnTo>
                  <a:lnTo>
                    <a:pt x="1879" y="377"/>
                  </a:lnTo>
                  <a:lnTo>
                    <a:pt x="1885" y="369"/>
                  </a:lnTo>
                  <a:lnTo>
                    <a:pt x="1891" y="362"/>
                  </a:lnTo>
                  <a:lnTo>
                    <a:pt x="1897" y="355"/>
                  </a:lnTo>
                  <a:lnTo>
                    <a:pt x="1902" y="347"/>
                  </a:lnTo>
                  <a:lnTo>
                    <a:pt x="1907" y="337"/>
                  </a:lnTo>
                  <a:lnTo>
                    <a:pt x="1912" y="329"/>
                  </a:lnTo>
                  <a:lnTo>
                    <a:pt x="1919" y="309"/>
                  </a:lnTo>
                  <a:lnTo>
                    <a:pt x="1924" y="287"/>
                  </a:lnTo>
                  <a:lnTo>
                    <a:pt x="1928" y="264"/>
                  </a:lnTo>
                  <a:lnTo>
                    <a:pt x="1930" y="239"/>
                  </a:lnTo>
                  <a:lnTo>
                    <a:pt x="1931" y="211"/>
                  </a:lnTo>
                  <a:lnTo>
                    <a:pt x="1931" y="211"/>
                  </a:lnTo>
                  <a:lnTo>
                    <a:pt x="1930" y="187"/>
                  </a:lnTo>
                  <a:lnTo>
                    <a:pt x="1927" y="164"/>
                  </a:lnTo>
                  <a:lnTo>
                    <a:pt x="1923" y="143"/>
                  </a:lnTo>
                  <a:lnTo>
                    <a:pt x="1917" y="122"/>
                  </a:lnTo>
                  <a:lnTo>
                    <a:pt x="1909" y="104"/>
                  </a:lnTo>
                  <a:lnTo>
                    <a:pt x="1898" y="86"/>
                  </a:lnTo>
                  <a:lnTo>
                    <a:pt x="1887" y="71"/>
                  </a:lnTo>
                  <a:lnTo>
                    <a:pt x="1874" y="57"/>
                  </a:lnTo>
                  <a:lnTo>
                    <a:pt x="1860" y="43"/>
                  </a:lnTo>
                  <a:lnTo>
                    <a:pt x="1843" y="32"/>
                  </a:lnTo>
                  <a:lnTo>
                    <a:pt x="1826" y="23"/>
                  </a:lnTo>
                  <a:lnTo>
                    <a:pt x="1806" y="14"/>
                  </a:lnTo>
                  <a:lnTo>
                    <a:pt x="1786" y="8"/>
                  </a:lnTo>
                  <a:lnTo>
                    <a:pt x="1764" y="4"/>
                  </a:lnTo>
                  <a:lnTo>
                    <a:pt x="1741" y="1"/>
                  </a:lnTo>
                  <a:lnTo>
                    <a:pt x="1717" y="0"/>
                  </a:lnTo>
                  <a:close/>
                </a:path>
              </a:pathLst>
            </a:custGeom>
            <a:solidFill>
              <a:srgbClr val="005E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32" name="Freeform 31"/>
            <p:cNvSpPr>
              <a:spLocks/>
            </p:cNvSpPr>
            <p:nvPr userDrawn="1"/>
          </p:nvSpPr>
          <p:spPr bwMode="auto">
            <a:xfrm>
              <a:off x="5160" y="3974"/>
              <a:ext cx="76" cy="107"/>
            </a:xfrm>
            <a:custGeom>
              <a:avLst/>
              <a:gdLst>
                <a:gd name="T0" fmla="*/ 0 w 305"/>
                <a:gd name="T1" fmla="*/ 407 h 428"/>
                <a:gd name="T2" fmla="*/ 0 w 305"/>
                <a:gd name="T3" fmla="*/ 407 h 428"/>
                <a:gd name="T4" fmla="*/ 13 w 305"/>
                <a:gd name="T5" fmla="*/ 411 h 428"/>
                <a:gd name="T6" fmla="*/ 47 w 305"/>
                <a:gd name="T7" fmla="*/ 418 h 428"/>
                <a:gd name="T8" fmla="*/ 71 w 305"/>
                <a:gd name="T9" fmla="*/ 421 h 428"/>
                <a:gd name="T10" fmla="*/ 98 w 305"/>
                <a:gd name="T11" fmla="*/ 425 h 428"/>
                <a:gd name="T12" fmla="*/ 129 w 305"/>
                <a:gd name="T13" fmla="*/ 427 h 428"/>
                <a:gd name="T14" fmla="*/ 163 w 305"/>
                <a:gd name="T15" fmla="*/ 428 h 428"/>
                <a:gd name="T16" fmla="*/ 163 w 305"/>
                <a:gd name="T17" fmla="*/ 428 h 428"/>
                <a:gd name="T18" fmla="*/ 197 w 305"/>
                <a:gd name="T19" fmla="*/ 427 h 428"/>
                <a:gd name="T20" fmla="*/ 226 w 305"/>
                <a:gd name="T21" fmla="*/ 426 h 428"/>
                <a:gd name="T22" fmla="*/ 251 w 305"/>
                <a:gd name="T23" fmla="*/ 424 h 428"/>
                <a:gd name="T24" fmla="*/ 270 w 305"/>
                <a:gd name="T25" fmla="*/ 422 h 428"/>
                <a:gd name="T26" fmla="*/ 297 w 305"/>
                <a:gd name="T27" fmla="*/ 419 h 428"/>
                <a:gd name="T28" fmla="*/ 305 w 305"/>
                <a:gd name="T29" fmla="*/ 417 h 428"/>
                <a:gd name="T30" fmla="*/ 305 w 305"/>
                <a:gd name="T31" fmla="*/ 346 h 428"/>
                <a:gd name="T32" fmla="*/ 305 w 305"/>
                <a:gd name="T33" fmla="*/ 346 h 428"/>
                <a:gd name="T34" fmla="*/ 297 w 305"/>
                <a:gd name="T35" fmla="*/ 347 h 428"/>
                <a:gd name="T36" fmla="*/ 272 w 305"/>
                <a:gd name="T37" fmla="*/ 351 h 428"/>
                <a:gd name="T38" fmla="*/ 235 w 305"/>
                <a:gd name="T39" fmla="*/ 354 h 428"/>
                <a:gd name="T40" fmla="*/ 213 w 305"/>
                <a:gd name="T41" fmla="*/ 355 h 428"/>
                <a:gd name="T42" fmla="*/ 188 w 305"/>
                <a:gd name="T43" fmla="*/ 355 h 428"/>
                <a:gd name="T44" fmla="*/ 188 w 305"/>
                <a:gd name="T45" fmla="*/ 355 h 428"/>
                <a:gd name="T46" fmla="*/ 167 w 305"/>
                <a:gd name="T47" fmla="*/ 355 h 428"/>
                <a:gd name="T48" fmla="*/ 149 w 305"/>
                <a:gd name="T49" fmla="*/ 354 h 428"/>
                <a:gd name="T50" fmla="*/ 118 w 305"/>
                <a:gd name="T51" fmla="*/ 351 h 428"/>
                <a:gd name="T52" fmla="*/ 99 w 305"/>
                <a:gd name="T53" fmla="*/ 349 h 428"/>
                <a:gd name="T54" fmla="*/ 92 w 305"/>
                <a:gd name="T55" fmla="*/ 348 h 428"/>
                <a:gd name="T56" fmla="*/ 92 w 305"/>
                <a:gd name="T57" fmla="*/ 247 h 428"/>
                <a:gd name="T58" fmla="*/ 276 w 305"/>
                <a:gd name="T59" fmla="*/ 247 h 428"/>
                <a:gd name="T60" fmla="*/ 276 w 305"/>
                <a:gd name="T61" fmla="*/ 175 h 428"/>
                <a:gd name="T62" fmla="*/ 92 w 305"/>
                <a:gd name="T63" fmla="*/ 175 h 428"/>
                <a:gd name="T64" fmla="*/ 92 w 305"/>
                <a:gd name="T65" fmla="*/ 79 h 428"/>
                <a:gd name="T66" fmla="*/ 92 w 305"/>
                <a:gd name="T67" fmla="*/ 79 h 428"/>
                <a:gd name="T68" fmla="*/ 99 w 305"/>
                <a:gd name="T69" fmla="*/ 78 h 428"/>
                <a:gd name="T70" fmla="*/ 117 w 305"/>
                <a:gd name="T71" fmla="*/ 76 h 428"/>
                <a:gd name="T72" fmla="*/ 145 w 305"/>
                <a:gd name="T73" fmla="*/ 74 h 428"/>
                <a:gd name="T74" fmla="*/ 182 w 305"/>
                <a:gd name="T75" fmla="*/ 73 h 428"/>
                <a:gd name="T76" fmla="*/ 182 w 305"/>
                <a:gd name="T77" fmla="*/ 73 h 428"/>
                <a:gd name="T78" fmla="*/ 205 w 305"/>
                <a:gd name="T79" fmla="*/ 73 h 428"/>
                <a:gd name="T80" fmla="*/ 226 w 305"/>
                <a:gd name="T81" fmla="*/ 74 h 428"/>
                <a:gd name="T82" fmla="*/ 263 w 305"/>
                <a:gd name="T83" fmla="*/ 77 h 428"/>
                <a:gd name="T84" fmla="*/ 289 w 305"/>
                <a:gd name="T85" fmla="*/ 80 h 428"/>
                <a:gd name="T86" fmla="*/ 298 w 305"/>
                <a:gd name="T87" fmla="*/ 82 h 428"/>
                <a:gd name="T88" fmla="*/ 298 w 305"/>
                <a:gd name="T89" fmla="*/ 10 h 428"/>
                <a:gd name="T90" fmla="*/ 298 w 305"/>
                <a:gd name="T91" fmla="*/ 10 h 428"/>
                <a:gd name="T92" fmla="*/ 289 w 305"/>
                <a:gd name="T93" fmla="*/ 9 h 428"/>
                <a:gd name="T94" fmla="*/ 264 w 305"/>
                <a:gd name="T95" fmla="*/ 5 h 428"/>
                <a:gd name="T96" fmla="*/ 224 w 305"/>
                <a:gd name="T97" fmla="*/ 2 h 428"/>
                <a:gd name="T98" fmla="*/ 200 w 305"/>
                <a:gd name="T99" fmla="*/ 1 h 428"/>
                <a:gd name="T100" fmla="*/ 172 w 305"/>
                <a:gd name="T101" fmla="*/ 0 h 428"/>
                <a:gd name="T102" fmla="*/ 172 w 305"/>
                <a:gd name="T103" fmla="*/ 0 h 428"/>
                <a:gd name="T104" fmla="*/ 134 w 305"/>
                <a:gd name="T105" fmla="*/ 1 h 428"/>
                <a:gd name="T106" fmla="*/ 102 w 305"/>
                <a:gd name="T107" fmla="*/ 3 h 428"/>
                <a:gd name="T108" fmla="*/ 72 w 305"/>
                <a:gd name="T109" fmla="*/ 6 h 428"/>
                <a:gd name="T110" fmla="*/ 47 w 305"/>
                <a:gd name="T111" fmla="*/ 9 h 428"/>
                <a:gd name="T112" fmla="*/ 27 w 305"/>
                <a:gd name="T113" fmla="*/ 13 h 428"/>
                <a:gd name="T114" fmla="*/ 13 w 305"/>
                <a:gd name="T115" fmla="*/ 15 h 428"/>
                <a:gd name="T116" fmla="*/ 0 w 305"/>
                <a:gd name="T117" fmla="*/ 19 h 428"/>
                <a:gd name="T118" fmla="*/ 0 w 305"/>
                <a:gd name="T119" fmla="*/ 407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05" h="428">
                  <a:moveTo>
                    <a:pt x="0" y="407"/>
                  </a:moveTo>
                  <a:lnTo>
                    <a:pt x="0" y="407"/>
                  </a:lnTo>
                  <a:lnTo>
                    <a:pt x="13" y="411"/>
                  </a:lnTo>
                  <a:lnTo>
                    <a:pt x="47" y="418"/>
                  </a:lnTo>
                  <a:lnTo>
                    <a:pt x="71" y="421"/>
                  </a:lnTo>
                  <a:lnTo>
                    <a:pt x="98" y="425"/>
                  </a:lnTo>
                  <a:lnTo>
                    <a:pt x="129" y="427"/>
                  </a:lnTo>
                  <a:lnTo>
                    <a:pt x="163" y="428"/>
                  </a:lnTo>
                  <a:lnTo>
                    <a:pt x="163" y="428"/>
                  </a:lnTo>
                  <a:lnTo>
                    <a:pt x="197" y="427"/>
                  </a:lnTo>
                  <a:lnTo>
                    <a:pt x="226" y="426"/>
                  </a:lnTo>
                  <a:lnTo>
                    <a:pt x="251" y="424"/>
                  </a:lnTo>
                  <a:lnTo>
                    <a:pt x="270" y="422"/>
                  </a:lnTo>
                  <a:lnTo>
                    <a:pt x="297" y="419"/>
                  </a:lnTo>
                  <a:lnTo>
                    <a:pt x="305" y="417"/>
                  </a:lnTo>
                  <a:lnTo>
                    <a:pt x="305" y="346"/>
                  </a:lnTo>
                  <a:lnTo>
                    <a:pt x="305" y="346"/>
                  </a:lnTo>
                  <a:lnTo>
                    <a:pt x="297" y="347"/>
                  </a:lnTo>
                  <a:lnTo>
                    <a:pt x="272" y="351"/>
                  </a:lnTo>
                  <a:lnTo>
                    <a:pt x="235" y="354"/>
                  </a:lnTo>
                  <a:lnTo>
                    <a:pt x="213" y="355"/>
                  </a:lnTo>
                  <a:lnTo>
                    <a:pt x="188" y="355"/>
                  </a:lnTo>
                  <a:lnTo>
                    <a:pt x="188" y="355"/>
                  </a:lnTo>
                  <a:lnTo>
                    <a:pt x="167" y="355"/>
                  </a:lnTo>
                  <a:lnTo>
                    <a:pt x="149" y="354"/>
                  </a:lnTo>
                  <a:lnTo>
                    <a:pt x="118" y="351"/>
                  </a:lnTo>
                  <a:lnTo>
                    <a:pt x="99" y="349"/>
                  </a:lnTo>
                  <a:lnTo>
                    <a:pt x="92" y="348"/>
                  </a:lnTo>
                  <a:lnTo>
                    <a:pt x="92" y="247"/>
                  </a:lnTo>
                  <a:lnTo>
                    <a:pt x="276" y="247"/>
                  </a:lnTo>
                  <a:lnTo>
                    <a:pt x="276" y="175"/>
                  </a:lnTo>
                  <a:lnTo>
                    <a:pt x="92" y="175"/>
                  </a:lnTo>
                  <a:lnTo>
                    <a:pt x="92" y="79"/>
                  </a:lnTo>
                  <a:lnTo>
                    <a:pt x="92" y="79"/>
                  </a:lnTo>
                  <a:lnTo>
                    <a:pt x="99" y="78"/>
                  </a:lnTo>
                  <a:lnTo>
                    <a:pt x="117" y="76"/>
                  </a:lnTo>
                  <a:lnTo>
                    <a:pt x="145" y="74"/>
                  </a:lnTo>
                  <a:lnTo>
                    <a:pt x="182" y="73"/>
                  </a:lnTo>
                  <a:lnTo>
                    <a:pt x="182" y="73"/>
                  </a:lnTo>
                  <a:lnTo>
                    <a:pt x="205" y="73"/>
                  </a:lnTo>
                  <a:lnTo>
                    <a:pt x="226" y="74"/>
                  </a:lnTo>
                  <a:lnTo>
                    <a:pt x="263" y="77"/>
                  </a:lnTo>
                  <a:lnTo>
                    <a:pt x="289" y="80"/>
                  </a:lnTo>
                  <a:lnTo>
                    <a:pt x="298" y="82"/>
                  </a:lnTo>
                  <a:lnTo>
                    <a:pt x="298" y="10"/>
                  </a:lnTo>
                  <a:lnTo>
                    <a:pt x="298" y="10"/>
                  </a:lnTo>
                  <a:lnTo>
                    <a:pt x="289" y="9"/>
                  </a:lnTo>
                  <a:lnTo>
                    <a:pt x="264" y="5"/>
                  </a:lnTo>
                  <a:lnTo>
                    <a:pt x="224" y="2"/>
                  </a:lnTo>
                  <a:lnTo>
                    <a:pt x="200" y="1"/>
                  </a:lnTo>
                  <a:lnTo>
                    <a:pt x="172" y="0"/>
                  </a:lnTo>
                  <a:lnTo>
                    <a:pt x="172" y="0"/>
                  </a:lnTo>
                  <a:lnTo>
                    <a:pt x="134" y="1"/>
                  </a:lnTo>
                  <a:lnTo>
                    <a:pt x="102" y="3"/>
                  </a:lnTo>
                  <a:lnTo>
                    <a:pt x="72" y="6"/>
                  </a:lnTo>
                  <a:lnTo>
                    <a:pt x="47" y="9"/>
                  </a:lnTo>
                  <a:lnTo>
                    <a:pt x="27" y="13"/>
                  </a:lnTo>
                  <a:lnTo>
                    <a:pt x="13" y="15"/>
                  </a:lnTo>
                  <a:lnTo>
                    <a:pt x="0" y="19"/>
                  </a:lnTo>
                  <a:lnTo>
                    <a:pt x="0" y="40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33" name="Freeform 32"/>
            <p:cNvSpPr>
              <a:spLocks/>
            </p:cNvSpPr>
            <p:nvPr userDrawn="1"/>
          </p:nvSpPr>
          <p:spPr bwMode="auto">
            <a:xfrm>
              <a:off x="4767" y="3974"/>
              <a:ext cx="124" cy="105"/>
            </a:xfrm>
            <a:custGeom>
              <a:avLst/>
              <a:gdLst>
                <a:gd name="T0" fmla="*/ 255 w 496"/>
                <a:gd name="T1" fmla="*/ 246 h 422"/>
                <a:gd name="T2" fmla="*/ 255 w 496"/>
                <a:gd name="T3" fmla="*/ 246 h 422"/>
                <a:gd name="T4" fmla="*/ 251 w 496"/>
                <a:gd name="T5" fmla="*/ 257 h 422"/>
                <a:gd name="T6" fmla="*/ 248 w 496"/>
                <a:gd name="T7" fmla="*/ 270 h 422"/>
                <a:gd name="T8" fmla="*/ 248 w 496"/>
                <a:gd name="T9" fmla="*/ 270 h 422"/>
                <a:gd name="T10" fmla="*/ 244 w 496"/>
                <a:gd name="T11" fmla="*/ 257 h 422"/>
                <a:gd name="T12" fmla="*/ 241 w 496"/>
                <a:gd name="T13" fmla="*/ 246 h 422"/>
                <a:gd name="T14" fmla="*/ 159 w 496"/>
                <a:gd name="T15" fmla="*/ 39 h 422"/>
                <a:gd name="T16" fmla="*/ 159 w 496"/>
                <a:gd name="T17" fmla="*/ 39 h 422"/>
                <a:gd name="T18" fmla="*/ 153 w 496"/>
                <a:gd name="T19" fmla="*/ 28 h 422"/>
                <a:gd name="T20" fmla="*/ 147 w 496"/>
                <a:gd name="T21" fmla="*/ 19 h 422"/>
                <a:gd name="T22" fmla="*/ 140 w 496"/>
                <a:gd name="T23" fmla="*/ 11 h 422"/>
                <a:gd name="T24" fmla="*/ 132 w 496"/>
                <a:gd name="T25" fmla="*/ 7 h 422"/>
                <a:gd name="T26" fmla="*/ 122 w 496"/>
                <a:gd name="T27" fmla="*/ 3 h 422"/>
                <a:gd name="T28" fmla="*/ 110 w 496"/>
                <a:gd name="T29" fmla="*/ 1 h 422"/>
                <a:gd name="T30" fmla="*/ 98 w 496"/>
                <a:gd name="T31" fmla="*/ 1 h 422"/>
                <a:gd name="T32" fmla="*/ 84 w 496"/>
                <a:gd name="T33" fmla="*/ 0 h 422"/>
                <a:gd name="T34" fmla="*/ 84 w 496"/>
                <a:gd name="T35" fmla="*/ 0 h 422"/>
                <a:gd name="T36" fmla="*/ 58 w 496"/>
                <a:gd name="T37" fmla="*/ 1 h 422"/>
                <a:gd name="T38" fmla="*/ 42 w 496"/>
                <a:gd name="T39" fmla="*/ 2 h 422"/>
                <a:gd name="T40" fmla="*/ 0 w 496"/>
                <a:gd name="T41" fmla="*/ 422 h 422"/>
                <a:gd name="T42" fmla="*/ 93 w 496"/>
                <a:gd name="T43" fmla="*/ 422 h 422"/>
                <a:gd name="T44" fmla="*/ 113 w 496"/>
                <a:gd name="T45" fmla="*/ 140 h 422"/>
                <a:gd name="T46" fmla="*/ 201 w 496"/>
                <a:gd name="T47" fmla="*/ 353 h 422"/>
                <a:gd name="T48" fmla="*/ 201 w 496"/>
                <a:gd name="T49" fmla="*/ 353 h 422"/>
                <a:gd name="T50" fmla="*/ 204 w 496"/>
                <a:gd name="T51" fmla="*/ 359 h 422"/>
                <a:gd name="T52" fmla="*/ 208 w 496"/>
                <a:gd name="T53" fmla="*/ 364 h 422"/>
                <a:gd name="T54" fmla="*/ 213 w 496"/>
                <a:gd name="T55" fmla="*/ 368 h 422"/>
                <a:gd name="T56" fmla="*/ 218 w 496"/>
                <a:gd name="T57" fmla="*/ 371 h 422"/>
                <a:gd name="T58" fmla="*/ 224 w 496"/>
                <a:gd name="T59" fmla="*/ 373 h 422"/>
                <a:gd name="T60" fmla="*/ 231 w 496"/>
                <a:gd name="T61" fmla="*/ 376 h 422"/>
                <a:gd name="T62" fmla="*/ 239 w 496"/>
                <a:gd name="T63" fmla="*/ 377 h 422"/>
                <a:gd name="T64" fmla="*/ 248 w 496"/>
                <a:gd name="T65" fmla="*/ 377 h 422"/>
                <a:gd name="T66" fmla="*/ 248 w 496"/>
                <a:gd name="T67" fmla="*/ 377 h 422"/>
                <a:gd name="T68" fmla="*/ 257 w 496"/>
                <a:gd name="T69" fmla="*/ 377 h 422"/>
                <a:gd name="T70" fmla="*/ 266 w 496"/>
                <a:gd name="T71" fmla="*/ 376 h 422"/>
                <a:gd name="T72" fmla="*/ 273 w 496"/>
                <a:gd name="T73" fmla="*/ 373 h 422"/>
                <a:gd name="T74" fmla="*/ 279 w 496"/>
                <a:gd name="T75" fmla="*/ 371 h 422"/>
                <a:gd name="T76" fmla="*/ 284 w 496"/>
                <a:gd name="T77" fmla="*/ 368 h 422"/>
                <a:gd name="T78" fmla="*/ 288 w 496"/>
                <a:gd name="T79" fmla="*/ 364 h 422"/>
                <a:gd name="T80" fmla="*/ 291 w 496"/>
                <a:gd name="T81" fmla="*/ 359 h 422"/>
                <a:gd name="T82" fmla="*/ 294 w 496"/>
                <a:gd name="T83" fmla="*/ 353 h 422"/>
                <a:gd name="T84" fmla="*/ 382 w 496"/>
                <a:gd name="T85" fmla="*/ 140 h 422"/>
                <a:gd name="T86" fmla="*/ 403 w 496"/>
                <a:gd name="T87" fmla="*/ 422 h 422"/>
                <a:gd name="T88" fmla="*/ 496 w 496"/>
                <a:gd name="T89" fmla="*/ 422 h 422"/>
                <a:gd name="T90" fmla="*/ 454 w 496"/>
                <a:gd name="T91" fmla="*/ 2 h 422"/>
                <a:gd name="T92" fmla="*/ 454 w 496"/>
                <a:gd name="T93" fmla="*/ 2 h 422"/>
                <a:gd name="T94" fmla="*/ 438 w 496"/>
                <a:gd name="T95" fmla="*/ 1 h 422"/>
                <a:gd name="T96" fmla="*/ 412 w 496"/>
                <a:gd name="T97" fmla="*/ 0 h 422"/>
                <a:gd name="T98" fmla="*/ 412 w 496"/>
                <a:gd name="T99" fmla="*/ 0 h 422"/>
                <a:gd name="T100" fmla="*/ 397 w 496"/>
                <a:gd name="T101" fmla="*/ 1 h 422"/>
                <a:gd name="T102" fmla="*/ 385 w 496"/>
                <a:gd name="T103" fmla="*/ 1 h 422"/>
                <a:gd name="T104" fmla="*/ 374 w 496"/>
                <a:gd name="T105" fmla="*/ 3 h 422"/>
                <a:gd name="T106" fmla="*/ 365 w 496"/>
                <a:gd name="T107" fmla="*/ 7 h 422"/>
                <a:gd name="T108" fmla="*/ 356 w 496"/>
                <a:gd name="T109" fmla="*/ 11 h 422"/>
                <a:gd name="T110" fmla="*/ 348 w 496"/>
                <a:gd name="T111" fmla="*/ 19 h 422"/>
                <a:gd name="T112" fmla="*/ 342 w 496"/>
                <a:gd name="T113" fmla="*/ 28 h 422"/>
                <a:gd name="T114" fmla="*/ 337 w 496"/>
                <a:gd name="T115" fmla="*/ 39 h 422"/>
                <a:gd name="T116" fmla="*/ 255 w 496"/>
                <a:gd name="T117" fmla="*/ 246 h 4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96" h="422">
                  <a:moveTo>
                    <a:pt x="255" y="246"/>
                  </a:moveTo>
                  <a:lnTo>
                    <a:pt x="255" y="246"/>
                  </a:lnTo>
                  <a:lnTo>
                    <a:pt x="251" y="257"/>
                  </a:lnTo>
                  <a:lnTo>
                    <a:pt x="248" y="270"/>
                  </a:lnTo>
                  <a:lnTo>
                    <a:pt x="248" y="270"/>
                  </a:lnTo>
                  <a:lnTo>
                    <a:pt x="244" y="257"/>
                  </a:lnTo>
                  <a:lnTo>
                    <a:pt x="241" y="246"/>
                  </a:lnTo>
                  <a:lnTo>
                    <a:pt x="159" y="39"/>
                  </a:lnTo>
                  <a:lnTo>
                    <a:pt x="159" y="39"/>
                  </a:lnTo>
                  <a:lnTo>
                    <a:pt x="153" y="28"/>
                  </a:lnTo>
                  <a:lnTo>
                    <a:pt x="147" y="19"/>
                  </a:lnTo>
                  <a:lnTo>
                    <a:pt x="140" y="11"/>
                  </a:lnTo>
                  <a:lnTo>
                    <a:pt x="132" y="7"/>
                  </a:lnTo>
                  <a:lnTo>
                    <a:pt x="122" y="3"/>
                  </a:lnTo>
                  <a:lnTo>
                    <a:pt x="110" y="1"/>
                  </a:lnTo>
                  <a:lnTo>
                    <a:pt x="98" y="1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58" y="1"/>
                  </a:lnTo>
                  <a:lnTo>
                    <a:pt x="42" y="2"/>
                  </a:lnTo>
                  <a:lnTo>
                    <a:pt x="0" y="422"/>
                  </a:lnTo>
                  <a:lnTo>
                    <a:pt x="93" y="422"/>
                  </a:lnTo>
                  <a:lnTo>
                    <a:pt x="113" y="140"/>
                  </a:lnTo>
                  <a:lnTo>
                    <a:pt x="201" y="353"/>
                  </a:lnTo>
                  <a:lnTo>
                    <a:pt x="201" y="353"/>
                  </a:lnTo>
                  <a:lnTo>
                    <a:pt x="204" y="359"/>
                  </a:lnTo>
                  <a:lnTo>
                    <a:pt x="208" y="364"/>
                  </a:lnTo>
                  <a:lnTo>
                    <a:pt x="213" y="368"/>
                  </a:lnTo>
                  <a:lnTo>
                    <a:pt x="218" y="371"/>
                  </a:lnTo>
                  <a:lnTo>
                    <a:pt x="224" y="373"/>
                  </a:lnTo>
                  <a:lnTo>
                    <a:pt x="231" y="376"/>
                  </a:lnTo>
                  <a:lnTo>
                    <a:pt x="239" y="377"/>
                  </a:lnTo>
                  <a:lnTo>
                    <a:pt x="248" y="377"/>
                  </a:lnTo>
                  <a:lnTo>
                    <a:pt x="248" y="377"/>
                  </a:lnTo>
                  <a:lnTo>
                    <a:pt x="257" y="377"/>
                  </a:lnTo>
                  <a:lnTo>
                    <a:pt x="266" y="376"/>
                  </a:lnTo>
                  <a:lnTo>
                    <a:pt x="273" y="373"/>
                  </a:lnTo>
                  <a:lnTo>
                    <a:pt x="279" y="371"/>
                  </a:lnTo>
                  <a:lnTo>
                    <a:pt x="284" y="368"/>
                  </a:lnTo>
                  <a:lnTo>
                    <a:pt x="288" y="364"/>
                  </a:lnTo>
                  <a:lnTo>
                    <a:pt x="291" y="359"/>
                  </a:lnTo>
                  <a:lnTo>
                    <a:pt x="294" y="353"/>
                  </a:lnTo>
                  <a:lnTo>
                    <a:pt x="382" y="140"/>
                  </a:lnTo>
                  <a:lnTo>
                    <a:pt x="403" y="422"/>
                  </a:lnTo>
                  <a:lnTo>
                    <a:pt x="496" y="422"/>
                  </a:lnTo>
                  <a:lnTo>
                    <a:pt x="454" y="2"/>
                  </a:lnTo>
                  <a:lnTo>
                    <a:pt x="454" y="2"/>
                  </a:lnTo>
                  <a:lnTo>
                    <a:pt x="438" y="1"/>
                  </a:lnTo>
                  <a:lnTo>
                    <a:pt x="412" y="0"/>
                  </a:lnTo>
                  <a:lnTo>
                    <a:pt x="412" y="0"/>
                  </a:lnTo>
                  <a:lnTo>
                    <a:pt x="397" y="1"/>
                  </a:lnTo>
                  <a:lnTo>
                    <a:pt x="385" y="1"/>
                  </a:lnTo>
                  <a:lnTo>
                    <a:pt x="374" y="3"/>
                  </a:lnTo>
                  <a:lnTo>
                    <a:pt x="365" y="7"/>
                  </a:lnTo>
                  <a:lnTo>
                    <a:pt x="356" y="11"/>
                  </a:lnTo>
                  <a:lnTo>
                    <a:pt x="348" y="19"/>
                  </a:lnTo>
                  <a:lnTo>
                    <a:pt x="342" y="28"/>
                  </a:lnTo>
                  <a:lnTo>
                    <a:pt x="337" y="39"/>
                  </a:lnTo>
                  <a:lnTo>
                    <a:pt x="255" y="24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34" name="Freeform 33"/>
            <p:cNvSpPr>
              <a:spLocks/>
            </p:cNvSpPr>
            <p:nvPr userDrawn="1"/>
          </p:nvSpPr>
          <p:spPr bwMode="auto">
            <a:xfrm>
              <a:off x="4671" y="4034"/>
              <a:ext cx="43" cy="29"/>
            </a:xfrm>
            <a:custGeom>
              <a:avLst/>
              <a:gdLst>
                <a:gd name="T0" fmla="*/ 171 w 171"/>
                <a:gd name="T1" fmla="*/ 93 h 116"/>
                <a:gd name="T2" fmla="*/ 171 w 171"/>
                <a:gd name="T3" fmla="*/ 93 h 116"/>
                <a:gd name="T4" fmla="*/ 151 w 171"/>
                <a:gd name="T5" fmla="*/ 99 h 116"/>
                <a:gd name="T6" fmla="*/ 125 w 171"/>
                <a:gd name="T7" fmla="*/ 108 h 116"/>
                <a:gd name="T8" fmla="*/ 110 w 171"/>
                <a:gd name="T9" fmla="*/ 111 h 116"/>
                <a:gd name="T10" fmla="*/ 96 w 171"/>
                <a:gd name="T11" fmla="*/ 114 h 116"/>
                <a:gd name="T12" fmla="*/ 82 w 171"/>
                <a:gd name="T13" fmla="*/ 116 h 116"/>
                <a:gd name="T14" fmla="*/ 67 w 171"/>
                <a:gd name="T15" fmla="*/ 116 h 116"/>
                <a:gd name="T16" fmla="*/ 67 w 171"/>
                <a:gd name="T17" fmla="*/ 116 h 116"/>
                <a:gd name="T18" fmla="*/ 54 w 171"/>
                <a:gd name="T19" fmla="*/ 116 h 116"/>
                <a:gd name="T20" fmla="*/ 41 w 171"/>
                <a:gd name="T21" fmla="*/ 114 h 116"/>
                <a:gd name="T22" fmla="*/ 30 w 171"/>
                <a:gd name="T23" fmla="*/ 110 h 116"/>
                <a:gd name="T24" fmla="*/ 24 w 171"/>
                <a:gd name="T25" fmla="*/ 108 h 116"/>
                <a:gd name="T26" fmla="*/ 19 w 171"/>
                <a:gd name="T27" fmla="*/ 105 h 116"/>
                <a:gd name="T28" fmla="*/ 15 w 171"/>
                <a:gd name="T29" fmla="*/ 101 h 116"/>
                <a:gd name="T30" fmla="*/ 11 w 171"/>
                <a:gd name="T31" fmla="*/ 97 h 116"/>
                <a:gd name="T32" fmla="*/ 8 w 171"/>
                <a:gd name="T33" fmla="*/ 92 h 116"/>
                <a:gd name="T34" fmla="*/ 5 w 171"/>
                <a:gd name="T35" fmla="*/ 87 h 116"/>
                <a:gd name="T36" fmla="*/ 3 w 171"/>
                <a:gd name="T37" fmla="*/ 82 h 116"/>
                <a:gd name="T38" fmla="*/ 2 w 171"/>
                <a:gd name="T39" fmla="*/ 76 h 116"/>
                <a:gd name="T40" fmla="*/ 1 w 171"/>
                <a:gd name="T41" fmla="*/ 69 h 116"/>
                <a:gd name="T42" fmla="*/ 0 w 171"/>
                <a:gd name="T43" fmla="*/ 61 h 116"/>
                <a:gd name="T44" fmla="*/ 0 w 171"/>
                <a:gd name="T45" fmla="*/ 61 h 116"/>
                <a:gd name="T46" fmla="*/ 1 w 171"/>
                <a:gd name="T47" fmla="*/ 49 h 116"/>
                <a:gd name="T48" fmla="*/ 4 w 171"/>
                <a:gd name="T49" fmla="*/ 38 h 116"/>
                <a:gd name="T50" fmla="*/ 6 w 171"/>
                <a:gd name="T51" fmla="*/ 33 h 116"/>
                <a:gd name="T52" fmla="*/ 9 w 171"/>
                <a:gd name="T53" fmla="*/ 27 h 116"/>
                <a:gd name="T54" fmla="*/ 13 w 171"/>
                <a:gd name="T55" fmla="*/ 23 h 116"/>
                <a:gd name="T56" fmla="*/ 16 w 171"/>
                <a:gd name="T57" fmla="*/ 19 h 116"/>
                <a:gd name="T58" fmla="*/ 21 w 171"/>
                <a:gd name="T59" fmla="*/ 16 h 116"/>
                <a:gd name="T60" fmla="*/ 26 w 171"/>
                <a:gd name="T61" fmla="*/ 13 h 116"/>
                <a:gd name="T62" fmla="*/ 33 w 171"/>
                <a:gd name="T63" fmla="*/ 10 h 116"/>
                <a:gd name="T64" fmla="*/ 39 w 171"/>
                <a:gd name="T65" fmla="*/ 8 h 116"/>
                <a:gd name="T66" fmla="*/ 55 w 171"/>
                <a:gd name="T67" fmla="*/ 5 h 116"/>
                <a:gd name="T68" fmla="*/ 72 w 171"/>
                <a:gd name="T69" fmla="*/ 3 h 116"/>
                <a:gd name="T70" fmla="*/ 171 w 171"/>
                <a:gd name="T71" fmla="*/ 0 h 116"/>
                <a:gd name="T72" fmla="*/ 171 w 171"/>
                <a:gd name="T73" fmla="*/ 93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71" h="116">
                  <a:moveTo>
                    <a:pt x="171" y="93"/>
                  </a:moveTo>
                  <a:lnTo>
                    <a:pt x="171" y="93"/>
                  </a:lnTo>
                  <a:lnTo>
                    <a:pt x="151" y="99"/>
                  </a:lnTo>
                  <a:lnTo>
                    <a:pt x="125" y="108"/>
                  </a:lnTo>
                  <a:lnTo>
                    <a:pt x="110" y="111"/>
                  </a:lnTo>
                  <a:lnTo>
                    <a:pt x="96" y="114"/>
                  </a:lnTo>
                  <a:lnTo>
                    <a:pt x="82" y="116"/>
                  </a:lnTo>
                  <a:lnTo>
                    <a:pt x="67" y="116"/>
                  </a:lnTo>
                  <a:lnTo>
                    <a:pt x="67" y="116"/>
                  </a:lnTo>
                  <a:lnTo>
                    <a:pt x="54" y="116"/>
                  </a:lnTo>
                  <a:lnTo>
                    <a:pt x="41" y="114"/>
                  </a:lnTo>
                  <a:lnTo>
                    <a:pt x="30" y="110"/>
                  </a:lnTo>
                  <a:lnTo>
                    <a:pt x="24" y="108"/>
                  </a:lnTo>
                  <a:lnTo>
                    <a:pt x="19" y="105"/>
                  </a:lnTo>
                  <a:lnTo>
                    <a:pt x="15" y="101"/>
                  </a:lnTo>
                  <a:lnTo>
                    <a:pt x="11" y="97"/>
                  </a:lnTo>
                  <a:lnTo>
                    <a:pt x="8" y="92"/>
                  </a:lnTo>
                  <a:lnTo>
                    <a:pt x="5" y="87"/>
                  </a:lnTo>
                  <a:lnTo>
                    <a:pt x="3" y="82"/>
                  </a:lnTo>
                  <a:lnTo>
                    <a:pt x="2" y="76"/>
                  </a:lnTo>
                  <a:lnTo>
                    <a:pt x="1" y="69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1" y="49"/>
                  </a:lnTo>
                  <a:lnTo>
                    <a:pt x="4" y="38"/>
                  </a:lnTo>
                  <a:lnTo>
                    <a:pt x="6" y="33"/>
                  </a:lnTo>
                  <a:lnTo>
                    <a:pt x="9" y="27"/>
                  </a:lnTo>
                  <a:lnTo>
                    <a:pt x="13" y="23"/>
                  </a:lnTo>
                  <a:lnTo>
                    <a:pt x="16" y="19"/>
                  </a:lnTo>
                  <a:lnTo>
                    <a:pt x="21" y="16"/>
                  </a:lnTo>
                  <a:lnTo>
                    <a:pt x="26" y="13"/>
                  </a:lnTo>
                  <a:lnTo>
                    <a:pt x="33" y="10"/>
                  </a:lnTo>
                  <a:lnTo>
                    <a:pt x="39" y="8"/>
                  </a:lnTo>
                  <a:lnTo>
                    <a:pt x="55" y="5"/>
                  </a:lnTo>
                  <a:lnTo>
                    <a:pt x="72" y="3"/>
                  </a:lnTo>
                  <a:lnTo>
                    <a:pt x="171" y="0"/>
                  </a:lnTo>
                  <a:lnTo>
                    <a:pt x="171" y="9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35" name="Freeform 34"/>
            <p:cNvSpPr>
              <a:spLocks/>
            </p:cNvSpPr>
            <p:nvPr userDrawn="1"/>
          </p:nvSpPr>
          <p:spPr bwMode="auto">
            <a:xfrm>
              <a:off x="4649" y="3974"/>
              <a:ext cx="88" cy="107"/>
            </a:xfrm>
            <a:custGeom>
              <a:avLst/>
              <a:gdLst>
                <a:gd name="T0" fmla="*/ 205 w 352"/>
                <a:gd name="T1" fmla="*/ 0 h 428"/>
                <a:gd name="T2" fmla="*/ 147 w 352"/>
                <a:gd name="T3" fmla="*/ 4 h 428"/>
                <a:gd name="T4" fmla="*/ 97 w 352"/>
                <a:gd name="T5" fmla="*/ 12 h 428"/>
                <a:gd name="T6" fmla="*/ 58 w 352"/>
                <a:gd name="T7" fmla="*/ 23 h 428"/>
                <a:gd name="T8" fmla="*/ 33 w 352"/>
                <a:gd name="T9" fmla="*/ 33 h 428"/>
                <a:gd name="T10" fmla="*/ 52 w 352"/>
                <a:gd name="T11" fmla="*/ 102 h 428"/>
                <a:gd name="T12" fmla="*/ 92 w 352"/>
                <a:gd name="T13" fmla="*/ 91 h 428"/>
                <a:gd name="T14" fmla="*/ 133 w 352"/>
                <a:gd name="T15" fmla="*/ 82 h 428"/>
                <a:gd name="T16" fmla="*/ 179 w 352"/>
                <a:gd name="T17" fmla="*/ 79 h 428"/>
                <a:gd name="T18" fmla="*/ 197 w 352"/>
                <a:gd name="T19" fmla="*/ 80 h 428"/>
                <a:gd name="T20" fmla="*/ 221 w 352"/>
                <a:gd name="T21" fmla="*/ 84 h 428"/>
                <a:gd name="T22" fmla="*/ 234 w 352"/>
                <a:gd name="T23" fmla="*/ 90 h 428"/>
                <a:gd name="T24" fmla="*/ 244 w 352"/>
                <a:gd name="T25" fmla="*/ 98 h 428"/>
                <a:gd name="T26" fmla="*/ 251 w 352"/>
                <a:gd name="T27" fmla="*/ 108 h 428"/>
                <a:gd name="T28" fmla="*/ 256 w 352"/>
                <a:gd name="T29" fmla="*/ 120 h 428"/>
                <a:gd name="T30" fmla="*/ 260 w 352"/>
                <a:gd name="T31" fmla="*/ 137 h 428"/>
                <a:gd name="T32" fmla="*/ 260 w 352"/>
                <a:gd name="T33" fmla="*/ 176 h 428"/>
                <a:gd name="T34" fmla="*/ 179 w 352"/>
                <a:gd name="T35" fmla="*/ 176 h 428"/>
                <a:gd name="T36" fmla="*/ 132 w 352"/>
                <a:gd name="T37" fmla="*/ 179 h 428"/>
                <a:gd name="T38" fmla="*/ 93 w 352"/>
                <a:gd name="T39" fmla="*/ 187 h 428"/>
                <a:gd name="T40" fmla="*/ 61 w 352"/>
                <a:gd name="T41" fmla="*/ 200 h 428"/>
                <a:gd name="T42" fmla="*/ 38 w 352"/>
                <a:gd name="T43" fmla="*/ 216 h 428"/>
                <a:gd name="T44" fmla="*/ 20 w 352"/>
                <a:gd name="T45" fmla="*/ 236 h 428"/>
                <a:gd name="T46" fmla="*/ 9 w 352"/>
                <a:gd name="T47" fmla="*/ 257 h 428"/>
                <a:gd name="T48" fmla="*/ 2 w 352"/>
                <a:gd name="T49" fmla="*/ 282 h 428"/>
                <a:gd name="T50" fmla="*/ 0 w 352"/>
                <a:gd name="T51" fmla="*/ 307 h 428"/>
                <a:gd name="T52" fmla="*/ 1 w 352"/>
                <a:gd name="T53" fmla="*/ 323 h 428"/>
                <a:gd name="T54" fmla="*/ 7 w 352"/>
                <a:gd name="T55" fmla="*/ 352 h 428"/>
                <a:gd name="T56" fmla="*/ 19 w 352"/>
                <a:gd name="T57" fmla="*/ 376 h 428"/>
                <a:gd name="T58" fmla="*/ 35 w 352"/>
                <a:gd name="T59" fmla="*/ 394 h 428"/>
                <a:gd name="T60" fmla="*/ 54 w 352"/>
                <a:gd name="T61" fmla="*/ 408 h 428"/>
                <a:gd name="T62" fmla="*/ 77 w 352"/>
                <a:gd name="T63" fmla="*/ 418 h 428"/>
                <a:gd name="T64" fmla="*/ 101 w 352"/>
                <a:gd name="T65" fmla="*/ 424 h 428"/>
                <a:gd name="T66" fmla="*/ 126 w 352"/>
                <a:gd name="T67" fmla="*/ 427 h 428"/>
                <a:gd name="T68" fmla="*/ 138 w 352"/>
                <a:gd name="T69" fmla="*/ 428 h 428"/>
                <a:gd name="T70" fmla="*/ 164 w 352"/>
                <a:gd name="T71" fmla="*/ 426 h 428"/>
                <a:gd name="T72" fmla="*/ 209 w 352"/>
                <a:gd name="T73" fmla="*/ 418 h 428"/>
                <a:gd name="T74" fmla="*/ 241 w 352"/>
                <a:gd name="T75" fmla="*/ 406 h 428"/>
                <a:gd name="T76" fmla="*/ 260 w 352"/>
                <a:gd name="T77" fmla="*/ 397 h 428"/>
                <a:gd name="T78" fmla="*/ 264 w 352"/>
                <a:gd name="T79" fmla="*/ 396 h 428"/>
                <a:gd name="T80" fmla="*/ 270 w 352"/>
                <a:gd name="T81" fmla="*/ 398 h 428"/>
                <a:gd name="T82" fmla="*/ 284 w 352"/>
                <a:gd name="T83" fmla="*/ 404 h 428"/>
                <a:gd name="T84" fmla="*/ 311 w 352"/>
                <a:gd name="T85" fmla="*/ 411 h 428"/>
                <a:gd name="T86" fmla="*/ 352 w 352"/>
                <a:gd name="T87" fmla="*/ 413 h 428"/>
                <a:gd name="T88" fmla="*/ 352 w 352"/>
                <a:gd name="T89" fmla="*/ 122 h 428"/>
                <a:gd name="T90" fmla="*/ 350 w 352"/>
                <a:gd name="T91" fmla="*/ 92 h 428"/>
                <a:gd name="T92" fmla="*/ 343 w 352"/>
                <a:gd name="T93" fmla="*/ 66 h 428"/>
                <a:gd name="T94" fmla="*/ 331 w 352"/>
                <a:gd name="T95" fmla="*/ 45 h 428"/>
                <a:gd name="T96" fmla="*/ 314 w 352"/>
                <a:gd name="T97" fmla="*/ 29 h 428"/>
                <a:gd name="T98" fmla="*/ 293 w 352"/>
                <a:gd name="T99" fmla="*/ 15 h 428"/>
                <a:gd name="T100" fmla="*/ 268 w 352"/>
                <a:gd name="T101" fmla="*/ 7 h 428"/>
                <a:gd name="T102" fmla="*/ 238 w 352"/>
                <a:gd name="T103" fmla="*/ 2 h 428"/>
                <a:gd name="T104" fmla="*/ 205 w 352"/>
                <a:gd name="T105" fmla="*/ 0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52" h="428">
                  <a:moveTo>
                    <a:pt x="205" y="0"/>
                  </a:moveTo>
                  <a:lnTo>
                    <a:pt x="205" y="0"/>
                  </a:lnTo>
                  <a:lnTo>
                    <a:pt x="176" y="1"/>
                  </a:lnTo>
                  <a:lnTo>
                    <a:pt x="147" y="4"/>
                  </a:lnTo>
                  <a:lnTo>
                    <a:pt x="121" y="7"/>
                  </a:lnTo>
                  <a:lnTo>
                    <a:pt x="97" y="12"/>
                  </a:lnTo>
                  <a:lnTo>
                    <a:pt x="77" y="17"/>
                  </a:lnTo>
                  <a:lnTo>
                    <a:pt x="58" y="23"/>
                  </a:lnTo>
                  <a:lnTo>
                    <a:pt x="44" y="28"/>
                  </a:lnTo>
                  <a:lnTo>
                    <a:pt x="33" y="33"/>
                  </a:lnTo>
                  <a:lnTo>
                    <a:pt x="52" y="102"/>
                  </a:lnTo>
                  <a:lnTo>
                    <a:pt x="52" y="102"/>
                  </a:lnTo>
                  <a:lnTo>
                    <a:pt x="63" y="98"/>
                  </a:lnTo>
                  <a:lnTo>
                    <a:pt x="92" y="91"/>
                  </a:lnTo>
                  <a:lnTo>
                    <a:pt x="111" y="86"/>
                  </a:lnTo>
                  <a:lnTo>
                    <a:pt x="133" y="82"/>
                  </a:lnTo>
                  <a:lnTo>
                    <a:pt x="155" y="80"/>
                  </a:lnTo>
                  <a:lnTo>
                    <a:pt x="179" y="79"/>
                  </a:lnTo>
                  <a:lnTo>
                    <a:pt x="179" y="79"/>
                  </a:lnTo>
                  <a:lnTo>
                    <a:pt x="197" y="80"/>
                  </a:lnTo>
                  <a:lnTo>
                    <a:pt x="214" y="82"/>
                  </a:lnTo>
                  <a:lnTo>
                    <a:pt x="221" y="84"/>
                  </a:lnTo>
                  <a:lnTo>
                    <a:pt x="228" y="86"/>
                  </a:lnTo>
                  <a:lnTo>
                    <a:pt x="234" y="90"/>
                  </a:lnTo>
                  <a:lnTo>
                    <a:pt x="239" y="94"/>
                  </a:lnTo>
                  <a:lnTo>
                    <a:pt x="244" y="98"/>
                  </a:lnTo>
                  <a:lnTo>
                    <a:pt x="248" y="102"/>
                  </a:lnTo>
                  <a:lnTo>
                    <a:pt x="251" y="108"/>
                  </a:lnTo>
                  <a:lnTo>
                    <a:pt x="254" y="114"/>
                  </a:lnTo>
                  <a:lnTo>
                    <a:pt x="256" y="120"/>
                  </a:lnTo>
                  <a:lnTo>
                    <a:pt x="258" y="129"/>
                  </a:lnTo>
                  <a:lnTo>
                    <a:pt x="260" y="137"/>
                  </a:lnTo>
                  <a:lnTo>
                    <a:pt x="260" y="146"/>
                  </a:lnTo>
                  <a:lnTo>
                    <a:pt x="260" y="176"/>
                  </a:lnTo>
                  <a:lnTo>
                    <a:pt x="179" y="176"/>
                  </a:lnTo>
                  <a:lnTo>
                    <a:pt x="179" y="176"/>
                  </a:lnTo>
                  <a:lnTo>
                    <a:pt x="154" y="177"/>
                  </a:lnTo>
                  <a:lnTo>
                    <a:pt x="132" y="179"/>
                  </a:lnTo>
                  <a:lnTo>
                    <a:pt x="111" y="182"/>
                  </a:lnTo>
                  <a:lnTo>
                    <a:pt x="93" y="187"/>
                  </a:lnTo>
                  <a:lnTo>
                    <a:pt x="77" y="192"/>
                  </a:lnTo>
                  <a:lnTo>
                    <a:pt x="61" y="200"/>
                  </a:lnTo>
                  <a:lnTo>
                    <a:pt x="49" y="207"/>
                  </a:lnTo>
                  <a:lnTo>
                    <a:pt x="38" y="216"/>
                  </a:lnTo>
                  <a:lnTo>
                    <a:pt x="29" y="225"/>
                  </a:lnTo>
                  <a:lnTo>
                    <a:pt x="20" y="236"/>
                  </a:lnTo>
                  <a:lnTo>
                    <a:pt x="14" y="246"/>
                  </a:lnTo>
                  <a:lnTo>
                    <a:pt x="9" y="257"/>
                  </a:lnTo>
                  <a:lnTo>
                    <a:pt x="5" y="270"/>
                  </a:lnTo>
                  <a:lnTo>
                    <a:pt x="2" y="282"/>
                  </a:lnTo>
                  <a:lnTo>
                    <a:pt x="1" y="294"/>
                  </a:lnTo>
                  <a:lnTo>
                    <a:pt x="0" y="307"/>
                  </a:lnTo>
                  <a:lnTo>
                    <a:pt x="0" y="307"/>
                  </a:lnTo>
                  <a:lnTo>
                    <a:pt x="1" y="323"/>
                  </a:lnTo>
                  <a:lnTo>
                    <a:pt x="3" y="338"/>
                  </a:lnTo>
                  <a:lnTo>
                    <a:pt x="7" y="352"/>
                  </a:lnTo>
                  <a:lnTo>
                    <a:pt x="12" y="364"/>
                  </a:lnTo>
                  <a:lnTo>
                    <a:pt x="19" y="376"/>
                  </a:lnTo>
                  <a:lnTo>
                    <a:pt x="27" y="386"/>
                  </a:lnTo>
                  <a:lnTo>
                    <a:pt x="35" y="394"/>
                  </a:lnTo>
                  <a:lnTo>
                    <a:pt x="45" y="401"/>
                  </a:lnTo>
                  <a:lnTo>
                    <a:pt x="54" y="408"/>
                  </a:lnTo>
                  <a:lnTo>
                    <a:pt x="65" y="414"/>
                  </a:lnTo>
                  <a:lnTo>
                    <a:pt x="77" y="418"/>
                  </a:lnTo>
                  <a:lnTo>
                    <a:pt x="89" y="422"/>
                  </a:lnTo>
                  <a:lnTo>
                    <a:pt x="101" y="424"/>
                  </a:lnTo>
                  <a:lnTo>
                    <a:pt x="113" y="426"/>
                  </a:lnTo>
                  <a:lnTo>
                    <a:pt x="126" y="427"/>
                  </a:lnTo>
                  <a:lnTo>
                    <a:pt x="138" y="428"/>
                  </a:lnTo>
                  <a:lnTo>
                    <a:pt x="138" y="428"/>
                  </a:lnTo>
                  <a:lnTo>
                    <a:pt x="151" y="427"/>
                  </a:lnTo>
                  <a:lnTo>
                    <a:pt x="164" y="426"/>
                  </a:lnTo>
                  <a:lnTo>
                    <a:pt x="189" y="423"/>
                  </a:lnTo>
                  <a:lnTo>
                    <a:pt x="209" y="418"/>
                  </a:lnTo>
                  <a:lnTo>
                    <a:pt x="227" y="412"/>
                  </a:lnTo>
                  <a:lnTo>
                    <a:pt x="241" y="406"/>
                  </a:lnTo>
                  <a:lnTo>
                    <a:pt x="252" y="401"/>
                  </a:lnTo>
                  <a:lnTo>
                    <a:pt x="260" y="397"/>
                  </a:lnTo>
                  <a:lnTo>
                    <a:pt x="264" y="396"/>
                  </a:lnTo>
                  <a:lnTo>
                    <a:pt x="264" y="396"/>
                  </a:lnTo>
                  <a:lnTo>
                    <a:pt x="266" y="397"/>
                  </a:lnTo>
                  <a:lnTo>
                    <a:pt x="270" y="398"/>
                  </a:lnTo>
                  <a:lnTo>
                    <a:pt x="276" y="401"/>
                  </a:lnTo>
                  <a:lnTo>
                    <a:pt x="284" y="404"/>
                  </a:lnTo>
                  <a:lnTo>
                    <a:pt x="295" y="407"/>
                  </a:lnTo>
                  <a:lnTo>
                    <a:pt x="311" y="411"/>
                  </a:lnTo>
                  <a:lnTo>
                    <a:pt x="329" y="412"/>
                  </a:lnTo>
                  <a:lnTo>
                    <a:pt x="352" y="413"/>
                  </a:lnTo>
                  <a:lnTo>
                    <a:pt x="352" y="122"/>
                  </a:lnTo>
                  <a:lnTo>
                    <a:pt x="352" y="122"/>
                  </a:lnTo>
                  <a:lnTo>
                    <a:pt x="352" y="106"/>
                  </a:lnTo>
                  <a:lnTo>
                    <a:pt x="350" y="92"/>
                  </a:lnTo>
                  <a:lnTo>
                    <a:pt x="347" y="78"/>
                  </a:lnTo>
                  <a:lnTo>
                    <a:pt x="343" y="66"/>
                  </a:lnTo>
                  <a:lnTo>
                    <a:pt x="337" y="56"/>
                  </a:lnTo>
                  <a:lnTo>
                    <a:pt x="331" y="45"/>
                  </a:lnTo>
                  <a:lnTo>
                    <a:pt x="323" y="36"/>
                  </a:lnTo>
                  <a:lnTo>
                    <a:pt x="314" y="29"/>
                  </a:lnTo>
                  <a:lnTo>
                    <a:pt x="304" y="22"/>
                  </a:lnTo>
                  <a:lnTo>
                    <a:pt x="293" y="15"/>
                  </a:lnTo>
                  <a:lnTo>
                    <a:pt x="281" y="11"/>
                  </a:lnTo>
                  <a:lnTo>
                    <a:pt x="268" y="7"/>
                  </a:lnTo>
                  <a:lnTo>
                    <a:pt x="253" y="4"/>
                  </a:lnTo>
                  <a:lnTo>
                    <a:pt x="238" y="2"/>
                  </a:lnTo>
                  <a:lnTo>
                    <a:pt x="223" y="1"/>
                  </a:lnTo>
                  <a:lnTo>
                    <a:pt x="205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37" name="Freeform 10"/>
            <p:cNvSpPr>
              <a:spLocks/>
            </p:cNvSpPr>
            <p:nvPr userDrawn="1"/>
          </p:nvSpPr>
          <p:spPr bwMode="auto">
            <a:xfrm>
              <a:off x="4936" y="4034"/>
              <a:ext cx="43" cy="29"/>
            </a:xfrm>
            <a:custGeom>
              <a:avLst/>
              <a:gdLst>
                <a:gd name="T0" fmla="*/ 171 w 171"/>
                <a:gd name="T1" fmla="*/ 93 h 116"/>
                <a:gd name="T2" fmla="*/ 171 w 171"/>
                <a:gd name="T3" fmla="*/ 93 h 116"/>
                <a:gd name="T4" fmla="*/ 152 w 171"/>
                <a:gd name="T5" fmla="*/ 99 h 116"/>
                <a:gd name="T6" fmla="*/ 125 w 171"/>
                <a:gd name="T7" fmla="*/ 108 h 116"/>
                <a:gd name="T8" fmla="*/ 111 w 171"/>
                <a:gd name="T9" fmla="*/ 111 h 116"/>
                <a:gd name="T10" fmla="*/ 95 w 171"/>
                <a:gd name="T11" fmla="*/ 114 h 116"/>
                <a:gd name="T12" fmla="*/ 81 w 171"/>
                <a:gd name="T13" fmla="*/ 116 h 116"/>
                <a:gd name="T14" fmla="*/ 68 w 171"/>
                <a:gd name="T15" fmla="*/ 116 h 116"/>
                <a:gd name="T16" fmla="*/ 68 w 171"/>
                <a:gd name="T17" fmla="*/ 116 h 116"/>
                <a:gd name="T18" fmla="*/ 54 w 171"/>
                <a:gd name="T19" fmla="*/ 116 h 116"/>
                <a:gd name="T20" fmla="*/ 41 w 171"/>
                <a:gd name="T21" fmla="*/ 114 h 116"/>
                <a:gd name="T22" fmla="*/ 29 w 171"/>
                <a:gd name="T23" fmla="*/ 110 h 116"/>
                <a:gd name="T24" fmla="*/ 24 w 171"/>
                <a:gd name="T25" fmla="*/ 108 h 116"/>
                <a:gd name="T26" fmla="*/ 20 w 171"/>
                <a:gd name="T27" fmla="*/ 105 h 116"/>
                <a:gd name="T28" fmla="*/ 16 w 171"/>
                <a:gd name="T29" fmla="*/ 101 h 116"/>
                <a:gd name="T30" fmla="*/ 12 w 171"/>
                <a:gd name="T31" fmla="*/ 97 h 116"/>
                <a:gd name="T32" fmla="*/ 9 w 171"/>
                <a:gd name="T33" fmla="*/ 92 h 116"/>
                <a:gd name="T34" fmla="*/ 6 w 171"/>
                <a:gd name="T35" fmla="*/ 87 h 116"/>
                <a:gd name="T36" fmla="*/ 3 w 171"/>
                <a:gd name="T37" fmla="*/ 82 h 116"/>
                <a:gd name="T38" fmla="*/ 1 w 171"/>
                <a:gd name="T39" fmla="*/ 76 h 116"/>
                <a:gd name="T40" fmla="*/ 0 w 171"/>
                <a:gd name="T41" fmla="*/ 69 h 116"/>
                <a:gd name="T42" fmla="*/ 0 w 171"/>
                <a:gd name="T43" fmla="*/ 61 h 116"/>
                <a:gd name="T44" fmla="*/ 0 w 171"/>
                <a:gd name="T45" fmla="*/ 61 h 116"/>
                <a:gd name="T46" fmla="*/ 1 w 171"/>
                <a:gd name="T47" fmla="*/ 49 h 116"/>
                <a:gd name="T48" fmla="*/ 4 w 171"/>
                <a:gd name="T49" fmla="*/ 38 h 116"/>
                <a:gd name="T50" fmla="*/ 7 w 171"/>
                <a:gd name="T51" fmla="*/ 33 h 116"/>
                <a:gd name="T52" fmla="*/ 10 w 171"/>
                <a:gd name="T53" fmla="*/ 27 h 116"/>
                <a:gd name="T54" fmla="*/ 13 w 171"/>
                <a:gd name="T55" fmla="*/ 23 h 116"/>
                <a:gd name="T56" fmla="*/ 17 w 171"/>
                <a:gd name="T57" fmla="*/ 19 h 116"/>
                <a:gd name="T58" fmla="*/ 22 w 171"/>
                <a:gd name="T59" fmla="*/ 16 h 116"/>
                <a:gd name="T60" fmla="*/ 27 w 171"/>
                <a:gd name="T61" fmla="*/ 13 h 116"/>
                <a:gd name="T62" fmla="*/ 33 w 171"/>
                <a:gd name="T63" fmla="*/ 10 h 116"/>
                <a:gd name="T64" fmla="*/ 39 w 171"/>
                <a:gd name="T65" fmla="*/ 8 h 116"/>
                <a:gd name="T66" fmla="*/ 55 w 171"/>
                <a:gd name="T67" fmla="*/ 5 h 116"/>
                <a:gd name="T68" fmla="*/ 73 w 171"/>
                <a:gd name="T69" fmla="*/ 3 h 116"/>
                <a:gd name="T70" fmla="*/ 171 w 171"/>
                <a:gd name="T71" fmla="*/ 0 h 116"/>
                <a:gd name="T72" fmla="*/ 171 w 171"/>
                <a:gd name="T73" fmla="*/ 93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71" h="116">
                  <a:moveTo>
                    <a:pt x="171" y="93"/>
                  </a:moveTo>
                  <a:lnTo>
                    <a:pt x="171" y="93"/>
                  </a:lnTo>
                  <a:lnTo>
                    <a:pt x="152" y="99"/>
                  </a:lnTo>
                  <a:lnTo>
                    <a:pt x="125" y="108"/>
                  </a:lnTo>
                  <a:lnTo>
                    <a:pt x="111" y="111"/>
                  </a:lnTo>
                  <a:lnTo>
                    <a:pt x="95" y="114"/>
                  </a:lnTo>
                  <a:lnTo>
                    <a:pt x="81" y="116"/>
                  </a:lnTo>
                  <a:lnTo>
                    <a:pt x="68" y="116"/>
                  </a:lnTo>
                  <a:lnTo>
                    <a:pt x="68" y="116"/>
                  </a:lnTo>
                  <a:lnTo>
                    <a:pt x="54" y="116"/>
                  </a:lnTo>
                  <a:lnTo>
                    <a:pt x="41" y="114"/>
                  </a:lnTo>
                  <a:lnTo>
                    <a:pt x="29" y="110"/>
                  </a:lnTo>
                  <a:lnTo>
                    <a:pt x="24" y="108"/>
                  </a:lnTo>
                  <a:lnTo>
                    <a:pt x="20" y="105"/>
                  </a:lnTo>
                  <a:lnTo>
                    <a:pt x="16" y="101"/>
                  </a:lnTo>
                  <a:lnTo>
                    <a:pt x="12" y="97"/>
                  </a:lnTo>
                  <a:lnTo>
                    <a:pt x="9" y="92"/>
                  </a:lnTo>
                  <a:lnTo>
                    <a:pt x="6" y="87"/>
                  </a:lnTo>
                  <a:lnTo>
                    <a:pt x="3" y="82"/>
                  </a:lnTo>
                  <a:lnTo>
                    <a:pt x="1" y="76"/>
                  </a:lnTo>
                  <a:lnTo>
                    <a:pt x="0" y="69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1" y="49"/>
                  </a:lnTo>
                  <a:lnTo>
                    <a:pt x="4" y="38"/>
                  </a:lnTo>
                  <a:lnTo>
                    <a:pt x="7" y="33"/>
                  </a:lnTo>
                  <a:lnTo>
                    <a:pt x="10" y="27"/>
                  </a:lnTo>
                  <a:lnTo>
                    <a:pt x="13" y="23"/>
                  </a:lnTo>
                  <a:lnTo>
                    <a:pt x="17" y="19"/>
                  </a:lnTo>
                  <a:lnTo>
                    <a:pt x="22" y="16"/>
                  </a:lnTo>
                  <a:lnTo>
                    <a:pt x="27" y="13"/>
                  </a:lnTo>
                  <a:lnTo>
                    <a:pt x="33" y="10"/>
                  </a:lnTo>
                  <a:lnTo>
                    <a:pt x="39" y="8"/>
                  </a:lnTo>
                  <a:lnTo>
                    <a:pt x="55" y="5"/>
                  </a:lnTo>
                  <a:lnTo>
                    <a:pt x="73" y="3"/>
                  </a:lnTo>
                  <a:lnTo>
                    <a:pt x="171" y="0"/>
                  </a:lnTo>
                  <a:lnTo>
                    <a:pt x="171" y="9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38" name="Freeform 11"/>
            <p:cNvSpPr>
              <a:spLocks/>
            </p:cNvSpPr>
            <p:nvPr userDrawn="1"/>
          </p:nvSpPr>
          <p:spPr bwMode="auto">
            <a:xfrm>
              <a:off x="4914" y="3974"/>
              <a:ext cx="88" cy="107"/>
            </a:xfrm>
            <a:custGeom>
              <a:avLst/>
              <a:gdLst>
                <a:gd name="T0" fmla="*/ 206 w 353"/>
                <a:gd name="T1" fmla="*/ 0 h 428"/>
                <a:gd name="T2" fmla="*/ 148 w 353"/>
                <a:gd name="T3" fmla="*/ 4 h 428"/>
                <a:gd name="T4" fmla="*/ 98 w 353"/>
                <a:gd name="T5" fmla="*/ 12 h 428"/>
                <a:gd name="T6" fmla="*/ 59 w 353"/>
                <a:gd name="T7" fmla="*/ 23 h 428"/>
                <a:gd name="T8" fmla="*/ 33 w 353"/>
                <a:gd name="T9" fmla="*/ 33 h 428"/>
                <a:gd name="T10" fmla="*/ 53 w 353"/>
                <a:gd name="T11" fmla="*/ 102 h 428"/>
                <a:gd name="T12" fmla="*/ 92 w 353"/>
                <a:gd name="T13" fmla="*/ 91 h 428"/>
                <a:gd name="T14" fmla="*/ 132 w 353"/>
                <a:gd name="T15" fmla="*/ 82 h 428"/>
                <a:gd name="T16" fmla="*/ 178 w 353"/>
                <a:gd name="T17" fmla="*/ 79 h 428"/>
                <a:gd name="T18" fmla="*/ 198 w 353"/>
                <a:gd name="T19" fmla="*/ 80 h 428"/>
                <a:gd name="T20" fmla="*/ 221 w 353"/>
                <a:gd name="T21" fmla="*/ 84 h 428"/>
                <a:gd name="T22" fmla="*/ 233 w 353"/>
                <a:gd name="T23" fmla="*/ 90 h 428"/>
                <a:gd name="T24" fmla="*/ 244 w 353"/>
                <a:gd name="T25" fmla="*/ 98 h 428"/>
                <a:gd name="T26" fmla="*/ 252 w 353"/>
                <a:gd name="T27" fmla="*/ 108 h 428"/>
                <a:gd name="T28" fmla="*/ 257 w 353"/>
                <a:gd name="T29" fmla="*/ 120 h 428"/>
                <a:gd name="T30" fmla="*/ 259 w 353"/>
                <a:gd name="T31" fmla="*/ 137 h 428"/>
                <a:gd name="T32" fmla="*/ 260 w 353"/>
                <a:gd name="T33" fmla="*/ 176 h 428"/>
                <a:gd name="T34" fmla="*/ 178 w 353"/>
                <a:gd name="T35" fmla="*/ 176 h 428"/>
                <a:gd name="T36" fmla="*/ 131 w 353"/>
                <a:gd name="T37" fmla="*/ 179 h 428"/>
                <a:gd name="T38" fmla="*/ 92 w 353"/>
                <a:gd name="T39" fmla="*/ 187 h 428"/>
                <a:gd name="T40" fmla="*/ 62 w 353"/>
                <a:gd name="T41" fmla="*/ 200 h 428"/>
                <a:gd name="T42" fmla="*/ 38 w 353"/>
                <a:gd name="T43" fmla="*/ 216 h 428"/>
                <a:gd name="T44" fmla="*/ 21 w 353"/>
                <a:gd name="T45" fmla="*/ 236 h 428"/>
                <a:gd name="T46" fmla="*/ 9 w 353"/>
                <a:gd name="T47" fmla="*/ 257 h 428"/>
                <a:gd name="T48" fmla="*/ 3 w 353"/>
                <a:gd name="T49" fmla="*/ 282 h 428"/>
                <a:gd name="T50" fmla="*/ 0 w 353"/>
                <a:gd name="T51" fmla="*/ 307 h 428"/>
                <a:gd name="T52" fmla="*/ 2 w 353"/>
                <a:gd name="T53" fmla="*/ 323 h 428"/>
                <a:gd name="T54" fmla="*/ 8 w 353"/>
                <a:gd name="T55" fmla="*/ 352 h 428"/>
                <a:gd name="T56" fmla="*/ 19 w 353"/>
                <a:gd name="T57" fmla="*/ 376 h 428"/>
                <a:gd name="T58" fmla="*/ 35 w 353"/>
                <a:gd name="T59" fmla="*/ 394 h 428"/>
                <a:gd name="T60" fmla="*/ 55 w 353"/>
                <a:gd name="T61" fmla="*/ 408 h 428"/>
                <a:gd name="T62" fmla="*/ 77 w 353"/>
                <a:gd name="T63" fmla="*/ 418 h 428"/>
                <a:gd name="T64" fmla="*/ 101 w 353"/>
                <a:gd name="T65" fmla="*/ 424 h 428"/>
                <a:gd name="T66" fmla="*/ 125 w 353"/>
                <a:gd name="T67" fmla="*/ 427 h 428"/>
                <a:gd name="T68" fmla="*/ 137 w 353"/>
                <a:gd name="T69" fmla="*/ 428 h 428"/>
                <a:gd name="T70" fmla="*/ 165 w 353"/>
                <a:gd name="T71" fmla="*/ 426 h 428"/>
                <a:gd name="T72" fmla="*/ 210 w 353"/>
                <a:gd name="T73" fmla="*/ 418 h 428"/>
                <a:gd name="T74" fmla="*/ 242 w 353"/>
                <a:gd name="T75" fmla="*/ 406 h 428"/>
                <a:gd name="T76" fmla="*/ 260 w 353"/>
                <a:gd name="T77" fmla="*/ 397 h 428"/>
                <a:gd name="T78" fmla="*/ 264 w 353"/>
                <a:gd name="T79" fmla="*/ 396 h 428"/>
                <a:gd name="T80" fmla="*/ 269 w 353"/>
                <a:gd name="T81" fmla="*/ 398 h 428"/>
                <a:gd name="T82" fmla="*/ 283 w 353"/>
                <a:gd name="T83" fmla="*/ 404 h 428"/>
                <a:gd name="T84" fmla="*/ 310 w 353"/>
                <a:gd name="T85" fmla="*/ 411 h 428"/>
                <a:gd name="T86" fmla="*/ 353 w 353"/>
                <a:gd name="T87" fmla="*/ 413 h 428"/>
                <a:gd name="T88" fmla="*/ 353 w 353"/>
                <a:gd name="T89" fmla="*/ 122 h 428"/>
                <a:gd name="T90" fmla="*/ 351 w 353"/>
                <a:gd name="T91" fmla="*/ 92 h 428"/>
                <a:gd name="T92" fmla="*/ 343 w 353"/>
                <a:gd name="T93" fmla="*/ 66 h 428"/>
                <a:gd name="T94" fmla="*/ 330 w 353"/>
                <a:gd name="T95" fmla="*/ 45 h 428"/>
                <a:gd name="T96" fmla="*/ 314 w 353"/>
                <a:gd name="T97" fmla="*/ 29 h 428"/>
                <a:gd name="T98" fmla="*/ 293 w 353"/>
                <a:gd name="T99" fmla="*/ 15 h 428"/>
                <a:gd name="T100" fmla="*/ 268 w 353"/>
                <a:gd name="T101" fmla="*/ 7 h 428"/>
                <a:gd name="T102" fmla="*/ 239 w 353"/>
                <a:gd name="T103" fmla="*/ 2 h 428"/>
                <a:gd name="T104" fmla="*/ 206 w 353"/>
                <a:gd name="T105" fmla="*/ 0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53" h="428">
                  <a:moveTo>
                    <a:pt x="206" y="0"/>
                  </a:moveTo>
                  <a:lnTo>
                    <a:pt x="206" y="0"/>
                  </a:lnTo>
                  <a:lnTo>
                    <a:pt x="175" y="1"/>
                  </a:lnTo>
                  <a:lnTo>
                    <a:pt x="148" y="4"/>
                  </a:lnTo>
                  <a:lnTo>
                    <a:pt x="121" y="7"/>
                  </a:lnTo>
                  <a:lnTo>
                    <a:pt x="98" y="12"/>
                  </a:lnTo>
                  <a:lnTo>
                    <a:pt x="77" y="17"/>
                  </a:lnTo>
                  <a:lnTo>
                    <a:pt x="59" y="23"/>
                  </a:lnTo>
                  <a:lnTo>
                    <a:pt x="44" y="28"/>
                  </a:lnTo>
                  <a:lnTo>
                    <a:pt x="33" y="33"/>
                  </a:lnTo>
                  <a:lnTo>
                    <a:pt x="53" y="102"/>
                  </a:lnTo>
                  <a:lnTo>
                    <a:pt x="53" y="102"/>
                  </a:lnTo>
                  <a:lnTo>
                    <a:pt x="64" y="98"/>
                  </a:lnTo>
                  <a:lnTo>
                    <a:pt x="92" y="91"/>
                  </a:lnTo>
                  <a:lnTo>
                    <a:pt x="111" y="86"/>
                  </a:lnTo>
                  <a:lnTo>
                    <a:pt x="132" y="82"/>
                  </a:lnTo>
                  <a:lnTo>
                    <a:pt x="155" y="80"/>
                  </a:lnTo>
                  <a:lnTo>
                    <a:pt x="178" y="79"/>
                  </a:lnTo>
                  <a:lnTo>
                    <a:pt x="178" y="79"/>
                  </a:lnTo>
                  <a:lnTo>
                    <a:pt x="198" y="80"/>
                  </a:lnTo>
                  <a:lnTo>
                    <a:pt x="214" y="82"/>
                  </a:lnTo>
                  <a:lnTo>
                    <a:pt x="221" y="84"/>
                  </a:lnTo>
                  <a:lnTo>
                    <a:pt x="227" y="86"/>
                  </a:lnTo>
                  <a:lnTo>
                    <a:pt x="233" y="90"/>
                  </a:lnTo>
                  <a:lnTo>
                    <a:pt x="240" y="94"/>
                  </a:lnTo>
                  <a:lnTo>
                    <a:pt x="244" y="98"/>
                  </a:lnTo>
                  <a:lnTo>
                    <a:pt x="248" y="102"/>
                  </a:lnTo>
                  <a:lnTo>
                    <a:pt x="252" y="108"/>
                  </a:lnTo>
                  <a:lnTo>
                    <a:pt x="255" y="114"/>
                  </a:lnTo>
                  <a:lnTo>
                    <a:pt x="257" y="120"/>
                  </a:lnTo>
                  <a:lnTo>
                    <a:pt x="258" y="129"/>
                  </a:lnTo>
                  <a:lnTo>
                    <a:pt x="259" y="137"/>
                  </a:lnTo>
                  <a:lnTo>
                    <a:pt x="260" y="146"/>
                  </a:lnTo>
                  <a:lnTo>
                    <a:pt x="260" y="176"/>
                  </a:lnTo>
                  <a:lnTo>
                    <a:pt x="178" y="176"/>
                  </a:lnTo>
                  <a:lnTo>
                    <a:pt x="178" y="176"/>
                  </a:lnTo>
                  <a:lnTo>
                    <a:pt x="154" y="177"/>
                  </a:lnTo>
                  <a:lnTo>
                    <a:pt x="131" y="179"/>
                  </a:lnTo>
                  <a:lnTo>
                    <a:pt x="111" y="182"/>
                  </a:lnTo>
                  <a:lnTo>
                    <a:pt x="92" y="187"/>
                  </a:lnTo>
                  <a:lnTo>
                    <a:pt x="76" y="192"/>
                  </a:lnTo>
                  <a:lnTo>
                    <a:pt x="62" y="200"/>
                  </a:lnTo>
                  <a:lnTo>
                    <a:pt x="50" y="207"/>
                  </a:lnTo>
                  <a:lnTo>
                    <a:pt x="38" y="216"/>
                  </a:lnTo>
                  <a:lnTo>
                    <a:pt x="28" y="225"/>
                  </a:lnTo>
                  <a:lnTo>
                    <a:pt x="21" y="236"/>
                  </a:lnTo>
                  <a:lnTo>
                    <a:pt x="14" y="246"/>
                  </a:lnTo>
                  <a:lnTo>
                    <a:pt x="9" y="257"/>
                  </a:lnTo>
                  <a:lnTo>
                    <a:pt x="6" y="270"/>
                  </a:lnTo>
                  <a:lnTo>
                    <a:pt x="3" y="282"/>
                  </a:lnTo>
                  <a:lnTo>
                    <a:pt x="0" y="294"/>
                  </a:lnTo>
                  <a:lnTo>
                    <a:pt x="0" y="307"/>
                  </a:lnTo>
                  <a:lnTo>
                    <a:pt x="0" y="307"/>
                  </a:lnTo>
                  <a:lnTo>
                    <a:pt x="2" y="323"/>
                  </a:lnTo>
                  <a:lnTo>
                    <a:pt x="4" y="338"/>
                  </a:lnTo>
                  <a:lnTo>
                    <a:pt x="8" y="352"/>
                  </a:lnTo>
                  <a:lnTo>
                    <a:pt x="13" y="364"/>
                  </a:lnTo>
                  <a:lnTo>
                    <a:pt x="19" y="376"/>
                  </a:lnTo>
                  <a:lnTo>
                    <a:pt x="27" y="386"/>
                  </a:lnTo>
                  <a:lnTo>
                    <a:pt x="35" y="394"/>
                  </a:lnTo>
                  <a:lnTo>
                    <a:pt x="44" y="401"/>
                  </a:lnTo>
                  <a:lnTo>
                    <a:pt x="55" y="408"/>
                  </a:lnTo>
                  <a:lnTo>
                    <a:pt x="66" y="414"/>
                  </a:lnTo>
                  <a:lnTo>
                    <a:pt x="77" y="418"/>
                  </a:lnTo>
                  <a:lnTo>
                    <a:pt x="88" y="422"/>
                  </a:lnTo>
                  <a:lnTo>
                    <a:pt x="101" y="424"/>
                  </a:lnTo>
                  <a:lnTo>
                    <a:pt x="113" y="426"/>
                  </a:lnTo>
                  <a:lnTo>
                    <a:pt x="125" y="427"/>
                  </a:lnTo>
                  <a:lnTo>
                    <a:pt x="137" y="428"/>
                  </a:lnTo>
                  <a:lnTo>
                    <a:pt x="137" y="428"/>
                  </a:lnTo>
                  <a:lnTo>
                    <a:pt x="152" y="427"/>
                  </a:lnTo>
                  <a:lnTo>
                    <a:pt x="165" y="426"/>
                  </a:lnTo>
                  <a:lnTo>
                    <a:pt x="188" y="423"/>
                  </a:lnTo>
                  <a:lnTo>
                    <a:pt x="210" y="418"/>
                  </a:lnTo>
                  <a:lnTo>
                    <a:pt x="227" y="412"/>
                  </a:lnTo>
                  <a:lnTo>
                    <a:pt x="242" y="406"/>
                  </a:lnTo>
                  <a:lnTo>
                    <a:pt x="253" y="401"/>
                  </a:lnTo>
                  <a:lnTo>
                    <a:pt x="260" y="397"/>
                  </a:lnTo>
                  <a:lnTo>
                    <a:pt x="264" y="396"/>
                  </a:lnTo>
                  <a:lnTo>
                    <a:pt x="264" y="396"/>
                  </a:lnTo>
                  <a:lnTo>
                    <a:pt x="266" y="397"/>
                  </a:lnTo>
                  <a:lnTo>
                    <a:pt x="269" y="398"/>
                  </a:lnTo>
                  <a:lnTo>
                    <a:pt x="275" y="401"/>
                  </a:lnTo>
                  <a:lnTo>
                    <a:pt x="283" y="404"/>
                  </a:lnTo>
                  <a:lnTo>
                    <a:pt x="296" y="407"/>
                  </a:lnTo>
                  <a:lnTo>
                    <a:pt x="310" y="411"/>
                  </a:lnTo>
                  <a:lnTo>
                    <a:pt x="329" y="412"/>
                  </a:lnTo>
                  <a:lnTo>
                    <a:pt x="353" y="413"/>
                  </a:lnTo>
                  <a:lnTo>
                    <a:pt x="353" y="122"/>
                  </a:lnTo>
                  <a:lnTo>
                    <a:pt x="353" y="122"/>
                  </a:lnTo>
                  <a:lnTo>
                    <a:pt x="353" y="106"/>
                  </a:lnTo>
                  <a:lnTo>
                    <a:pt x="351" y="92"/>
                  </a:lnTo>
                  <a:lnTo>
                    <a:pt x="348" y="78"/>
                  </a:lnTo>
                  <a:lnTo>
                    <a:pt x="343" y="66"/>
                  </a:lnTo>
                  <a:lnTo>
                    <a:pt x="338" y="56"/>
                  </a:lnTo>
                  <a:lnTo>
                    <a:pt x="330" y="45"/>
                  </a:lnTo>
                  <a:lnTo>
                    <a:pt x="323" y="36"/>
                  </a:lnTo>
                  <a:lnTo>
                    <a:pt x="314" y="29"/>
                  </a:lnTo>
                  <a:lnTo>
                    <a:pt x="304" y="22"/>
                  </a:lnTo>
                  <a:lnTo>
                    <a:pt x="293" y="15"/>
                  </a:lnTo>
                  <a:lnTo>
                    <a:pt x="281" y="11"/>
                  </a:lnTo>
                  <a:lnTo>
                    <a:pt x="268" y="7"/>
                  </a:lnTo>
                  <a:lnTo>
                    <a:pt x="254" y="4"/>
                  </a:lnTo>
                  <a:lnTo>
                    <a:pt x="239" y="2"/>
                  </a:lnTo>
                  <a:lnTo>
                    <a:pt x="222" y="1"/>
                  </a:lnTo>
                  <a:lnTo>
                    <a:pt x="20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39" name="Freeform 12"/>
            <p:cNvSpPr>
              <a:spLocks/>
            </p:cNvSpPr>
            <p:nvPr userDrawn="1"/>
          </p:nvSpPr>
          <p:spPr bwMode="auto">
            <a:xfrm>
              <a:off x="5263" y="3975"/>
              <a:ext cx="93" cy="106"/>
            </a:xfrm>
            <a:custGeom>
              <a:avLst/>
              <a:gdLst>
                <a:gd name="T0" fmla="*/ 281 w 374"/>
                <a:gd name="T1" fmla="*/ 313 h 424"/>
                <a:gd name="T2" fmla="*/ 246 w 374"/>
                <a:gd name="T3" fmla="*/ 327 h 424"/>
                <a:gd name="T4" fmla="*/ 217 w 374"/>
                <a:gd name="T5" fmla="*/ 336 h 424"/>
                <a:gd name="T6" fmla="*/ 184 w 374"/>
                <a:gd name="T7" fmla="*/ 341 h 424"/>
                <a:gd name="T8" fmla="*/ 167 w 374"/>
                <a:gd name="T9" fmla="*/ 342 h 424"/>
                <a:gd name="T10" fmla="*/ 145 w 374"/>
                <a:gd name="T11" fmla="*/ 341 h 424"/>
                <a:gd name="T12" fmla="*/ 129 w 374"/>
                <a:gd name="T13" fmla="*/ 337 h 424"/>
                <a:gd name="T14" fmla="*/ 116 w 374"/>
                <a:gd name="T15" fmla="*/ 329 h 424"/>
                <a:gd name="T16" fmla="*/ 106 w 374"/>
                <a:gd name="T17" fmla="*/ 319 h 424"/>
                <a:gd name="T18" fmla="*/ 99 w 374"/>
                <a:gd name="T19" fmla="*/ 307 h 424"/>
                <a:gd name="T20" fmla="*/ 95 w 374"/>
                <a:gd name="T21" fmla="*/ 290 h 424"/>
                <a:gd name="T22" fmla="*/ 93 w 374"/>
                <a:gd name="T23" fmla="*/ 248 h 424"/>
                <a:gd name="T24" fmla="*/ 79 w 374"/>
                <a:gd name="T25" fmla="*/ 0 h 424"/>
                <a:gd name="T26" fmla="*/ 59 w 374"/>
                <a:gd name="T27" fmla="*/ 0 h 424"/>
                <a:gd name="T28" fmla="*/ 13 w 374"/>
                <a:gd name="T29" fmla="*/ 4 h 424"/>
                <a:gd name="T30" fmla="*/ 0 w 374"/>
                <a:gd name="T31" fmla="*/ 259 h 424"/>
                <a:gd name="T32" fmla="*/ 0 w 374"/>
                <a:gd name="T33" fmla="*/ 280 h 424"/>
                <a:gd name="T34" fmla="*/ 3 w 374"/>
                <a:gd name="T35" fmla="*/ 316 h 424"/>
                <a:gd name="T36" fmla="*/ 9 w 374"/>
                <a:gd name="T37" fmla="*/ 347 h 424"/>
                <a:gd name="T38" fmla="*/ 21 w 374"/>
                <a:gd name="T39" fmla="*/ 373 h 424"/>
                <a:gd name="T40" fmla="*/ 36 w 374"/>
                <a:gd name="T41" fmla="*/ 393 h 424"/>
                <a:gd name="T42" fmla="*/ 58 w 374"/>
                <a:gd name="T43" fmla="*/ 408 h 424"/>
                <a:gd name="T44" fmla="*/ 86 w 374"/>
                <a:gd name="T45" fmla="*/ 418 h 424"/>
                <a:gd name="T46" fmla="*/ 121 w 374"/>
                <a:gd name="T47" fmla="*/ 423 h 424"/>
                <a:gd name="T48" fmla="*/ 141 w 374"/>
                <a:gd name="T49" fmla="*/ 424 h 424"/>
                <a:gd name="T50" fmla="*/ 172 w 374"/>
                <a:gd name="T51" fmla="*/ 422 h 424"/>
                <a:gd name="T52" fmla="*/ 199 w 374"/>
                <a:gd name="T53" fmla="*/ 418 h 424"/>
                <a:gd name="T54" fmla="*/ 243 w 374"/>
                <a:gd name="T55" fmla="*/ 407 h 424"/>
                <a:gd name="T56" fmla="*/ 271 w 374"/>
                <a:gd name="T57" fmla="*/ 395 h 424"/>
                <a:gd name="T58" fmla="*/ 283 w 374"/>
                <a:gd name="T59" fmla="*/ 390 h 424"/>
                <a:gd name="T60" fmla="*/ 296 w 374"/>
                <a:gd name="T61" fmla="*/ 396 h 424"/>
                <a:gd name="T62" fmla="*/ 319 w 374"/>
                <a:gd name="T63" fmla="*/ 402 h 424"/>
                <a:gd name="T64" fmla="*/ 353 w 374"/>
                <a:gd name="T65" fmla="*/ 408 h 424"/>
                <a:gd name="T66" fmla="*/ 374 w 374"/>
                <a:gd name="T67" fmla="*/ 6 h 424"/>
                <a:gd name="T68" fmla="*/ 342 w 374"/>
                <a:gd name="T69" fmla="*/ 2 h 424"/>
                <a:gd name="T70" fmla="*/ 299 w 374"/>
                <a:gd name="T71" fmla="*/ 0 h 424"/>
                <a:gd name="T72" fmla="*/ 281 w 374"/>
                <a:gd name="T73" fmla="*/ 313 h 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74" h="424">
                  <a:moveTo>
                    <a:pt x="281" y="313"/>
                  </a:moveTo>
                  <a:lnTo>
                    <a:pt x="281" y="313"/>
                  </a:lnTo>
                  <a:lnTo>
                    <a:pt x="260" y="322"/>
                  </a:lnTo>
                  <a:lnTo>
                    <a:pt x="246" y="327"/>
                  </a:lnTo>
                  <a:lnTo>
                    <a:pt x="232" y="331"/>
                  </a:lnTo>
                  <a:lnTo>
                    <a:pt x="217" y="336"/>
                  </a:lnTo>
                  <a:lnTo>
                    <a:pt x="200" y="339"/>
                  </a:lnTo>
                  <a:lnTo>
                    <a:pt x="184" y="341"/>
                  </a:lnTo>
                  <a:lnTo>
                    <a:pt x="167" y="342"/>
                  </a:lnTo>
                  <a:lnTo>
                    <a:pt x="167" y="342"/>
                  </a:lnTo>
                  <a:lnTo>
                    <a:pt x="155" y="342"/>
                  </a:lnTo>
                  <a:lnTo>
                    <a:pt x="145" y="341"/>
                  </a:lnTo>
                  <a:lnTo>
                    <a:pt x="136" y="339"/>
                  </a:lnTo>
                  <a:lnTo>
                    <a:pt x="129" y="337"/>
                  </a:lnTo>
                  <a:lnTo>
                    <a:pt x="122" y="333"/>
                  </a:lnTo>
                  <a:lnTo>
                    <a:pt x="116" y="329"/>
                  </a:lnTo>
                  <a:lnTo>
                    <a:pt x="110" y="324"/>
                  </a:lnTo>
                  <a:lnTo>
                    <a:pt x="106" y="319"/>
                  </a:lnTo>
                  <a:lnTo>
                    <a:pt x="102" y="313"/>
                  </a:lnTo>
                  <a:lnTo>
                    <a:pt x="99" y="307"/>
                  </a:lnTo>
                  <a:lnTo>
                    <a:pt x="97" y="298"/>
                  </a:lnTo>
                  <a:lnTo>
                    <a:pt x="95" y="290"/>
                  </a:lnTo>
                  <a:lnTo>
                    <a:pt x="93" y="271"/>
                  </a:lnTo>
                  <a:lnTo>
                    <a:pt x="93" y="248"/>
                  </a:lnTo>
                  <a:lnTo>
                    <a:pt x="93" y="0"/>
                  </a:lnTo>
                  <a:lnTo>
                    <a:pt x="79" y="0"/>
                  </a:lnTo>
                  <a:lnTo>
                    <a:pt x="79" y="0"/>
                  </a:lnTo>
                  <a:lnTo>
                    <a:pt x="59" y="0"/>
                  </a:lnTo>
                  <a:lnTo>
                    <a:pt x="36" y="2"/>
                  </a:lnTo>
                  <a:lnTo>
                    <a:pt x="13" y="4"/>
                  </a:lnTo>
                  <a:lnTo>
                    <a:pt x="0" y="6"/>
                  </a:lnTo>
                  <a:lnTo>
                    <a:pt x="0" y="259"/>
                  </a:lnTo>
                  <a:lnTo>
                    <a:pt x="0" y="259"/>
                  </a:lnTo>
                  <a:lnTo>
                    <a:pt x="0" y="280"/>
                  </a:lnTo>
                  <a:lnTo>
                    <a:pt x="1" y="298"/>
                  </a:lnTo>
                  <a:lnTo>
                    <a:pt x="3" y="316"/>
                  </a:lnTo>
                  <a:lnTo>
                    <a:pt x="5" y="332"/>
                  </a:lnTo>
                  <a:lnTo>
                    <a:pt x="9" y="347"/>
                  </a:lnTo>
                  <a:lnTo>
                    <a:pt x="14" y="360"/>
                  </a:lnTo>
                  <a:lnTo>
                    <a:pt x="21" y="373"/>
                  </a:lnTo>
                  <a:lnTo>
                    <a:pt x="28" y="383"/>
                  </a:lnTo>
                  <a:lnTo>
                    <a:pt x="36" y="393"/>
                  </a:lnTo>
                  <a:lnTo>
                    <a:pt x="46" y="401"/>
                  </a:lnTo>
                  <a:lnTo>
                    <a:pt x="58" y="408"/>
                  </a:lnTo>
                  <a:lnTo>
                    <a:pt x="71" y="414"/>
                  </a:lnTo>
                  <a:lnTo>
                    <a:pt x="86" y="418"/>
                  </a:lnTo>
                  <a:lnTo>
                    <a:pt x="102" y="421"/>
                  </a:lnTo>
                  <a:lnTo>
                    <a:pt x="121" y="423"/>
                  </a:lnTo>
                  <a:lnTo>
                    <a:pt x="141" y="424"/>
                  </a:lnTo>
                  <a:lnTo>
                    <a:pt x="141" y="424"/>
                  </a:lnTo>
                  <a:lnTo>
                    <a:pt x="157" y="423"/>
                  </a:lnTo>
                  <a:lnTo>
                    <a:pt x="172" y="422"/>
                  </a:lnTo>
                  <a:lnTo>
                    <a:pt x="186" y="421"/>
                  </a:lnTo>
                  <a:lnTo>
                    <a:pt x="199" y="418"/>
                  </a:lnTo>
                  <a:lnTo>
                    <a:pt x="223" y="413"/>
                  </a:lnTo>
                  <a:lnTo>
                    <a:pt x="243" y="407"/>
                  </a:lnTo>
                  <a:lnTo>
                    <a:pt x="260" y="400"/>
                  </a:lnTo>
                  <a:lnTo>
                    <a:pt x="271" y="395"/>
                  </a:lnTo>
                  <a:lnTo>
                    <a:pt x="283" y="390"/>
                  </a:lnTo>
                  <a:lnTo>
                    <a:pt x="283" y="390"/>
                  </a:lnTo>
                  <a:lnTo>
                    <a:pt x="289" y="393"/>
                  </a:lnTo>
                  <a:lnTo>
                    <a:pt x="296" y="396"/>
                  </a:lnTo>
                  <a:lnTo>
                    <a:pt x="307" y="399"/>
                  </a:lnTo>
                  <a:lnTo>
                    <a:pt x="319" y="402"/>
                  </a:lnTo>
                  <a:lnTo>
                    <a:pt x="334" y="405"/>
                  </a:lnTo>
                  <a:lnTo>
                    <a:pt x="353" y="408"/>
                  </a:lnTo>
                  <a:lnTo>
                    <a:pt x="374" y="409"/>
                  </a:lnTo>
                  <a:lnTo>
                    <a:pt x="374" y="6"/>
                  </a:lnTo>
                  <a:lnTo>
                    <a:pt x="374" y="6"/>
                  </a:lnTo>
                  <a:lnTo>
                    <a:pt x="342" y="2"/>
                  </a:lnTo>
                  <a:lnTo>
                    <a:pt x="320" y="1"/>
                  </a:lnTo>
                  <a:lnTo>
                    <a:pt x="299" y="0"/>
                  </a:lnTo>
                  <a:lnTo>
                    <a:pt x="281" y="0"/>
                  </a:lnTo>
                  <a:lnTo>
                    <a:pt x="281" y="31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40" name="Freeform 13"/>
            <p:cNvSpPr>
              <a:spLocks/>
            </p:cNvSpPr>
            <p:nvPr userDrawn="1"/>
          </p:nvSpPr>
          <p:spPr bwMode="auto">
            <a:xfrm>
              <a:off x="5383" y="3974"/>
              <a:ext cx="78" cy="107"/>
            </a:xfrm>
            <a:custGeom>
              <a:avLst/>
              <a:gdLst>
                <a:gd name="T0" fmla="*/ 11 w 311"/>
                <a:gd name="T1" fmla="*/ 415 h 428"/>
                <a:gd name="T2" fmla="*/ 83 w 311"/>
                <a:gd name="T3" fmla="*/ 425 h 428"/>
                <a:gd name="T4" fmla="*/ 138 w 311"/>
                <a:gd name="T5" fmla="*/ 428 h 428"/>
                <a:gd name="T6" fmla="*/ 183 w 311"/>
                <a:gd name="T7" fmla="*/ 425 h 428"/>
                <a:gd name="T8" fmla="*/ 227 w 311"/>
                <a:gd name="T9" fmla="*/ 414 h 428"/>
                <a:gd name="T10" fmla="*/ 265 w 311"/>
                <a:gd name="T11" fmla="*/ 394 h 428"/>
                <a:gd name="T12" fmla="*/ 295 w 311"/>
                <a:gd name="T13" fmla="*/ 363 h 428"/>
                <a:gd name="T14" fmla="*/ 310 w 311"/>
                <a:gd name="T15" fmla="*/ 318 h 428"/>
                <a:gd name="T16" fmla="*/ 310 w 311"/>
                <a:gd name="T17" fmla="*/ 288 h 428"/>
                <a:gd name="T18" fmla="*/ 302 w 311"/>
                <a:gd name="T19" fmla="*/ 256 h 428"/>
                <a:gd name="T20" fmla="*/ 283 w 311"/>
                <a:gd name="T21" fmla="*/ 231 h 428"/>
                <a:gd name="T22" fmla="*/ 257 w 311"/>
                <a:gd name="T23" fmla="*/ 211 h 428"/>
                <a:gd name="T24" fmla="*/ 209 w 311"/>
                <a:gd name="T25" fmla="*/ 187 h 428"/>
                <a:gd name="T26" fmla="*/ 149 w 311"/>
                <a:gd name="T27" fmla="*/ 164 h 428"/>
                <a:gd name="T28" fmla="*/ 113 w 311"/>
                <a:gd name="T29" fmla="*/ 144 h 428"/>
                <a:gd name="T30" fmla="*/ 103 w 311"/>
                <a:gd name="T31" fmla="*/ 132 h 428"/>
                <a:gd name="T32" fmla="*/ 100 w 311"/>
                <a:gd name="T33" fmla="*/ 116 h 428"/>
                <a:gd name="T34" fmla="*/ 102 w 311"/>
                <a:gd name="T35" fmla="*/ 104 h 428"/>
                <a:gd name="T36" fmla="*/ 116 w 311"/>
                <a:gd name="T37" fmla="*/ 86 h 428"/>
                <a:gd name="T38" fmla="*/ 132 w 311"/>
                <a:gd name="T39" fmla="*/ 78 h 428"/>
                <a:gd name="T40" fmla="*/ 156 w 311"/>
                <a:gd name="T41" fmla="*/ 74 h 428"/>
                <a:gd name="T42" fmla="*/ 185 w 311"/>
                <a:gd name="T43" fmla="*/ 75 h 428"/>
                <a:gd name="T44" fmla="*/ 238 w 311"/>
                <a:gd name="T45" fmla="*/ 85 h 428"/>
                <a:gd name="T46" fmla="*/ 295 w 311"/>
                <a:gd name="T47" fmla="*/ 30 h 428"/>
                <a:gd name="T48" fmla="*/ 263 w 311"/>
                <a:gd name="T49" fmla="*/ 16 h 428"/>
                <a:gd name="T50" fmla="*/ 207 w 311"/>
                <a:gd name="T51" fmla="*/ 4 h 428"/>
                <a:gd name="T52" fmla="*/ 158 w 311"/>
                <a:gd name="T53" fmla="*/ 0 h 428"/>
                <a:gd name="T54" fmla="*/ 115 w 311"/>
                <a:gd name="T55" fmla="*/ 4 h 428"/>
                <a:gd name="T56" fmla="*/ 76 w 311"/>
                <a:gd name="T57" fmla="*/ 17 h 428"/>
                <a:gd name="T58" fmla="*/ 42 w 311"/>
                <a:gd name="T59" fmla="*/ 39 h 428"/>
                <a:gd name="T60" fmla="*/ 19 w 311"/>
                <a:gd name="T61" fmla="*/ 69 h 428"/>
                <a:gd name="T62" fmla="*/ 7 w 311"/>
                <a:gd name="T63" fmla="*/ 107 h 428"/>
                <a:gd name="T64" fmla="*/ 7 w 311"/>
                <a:gd name="T65" fmla="*/ 137 h 428"/>
                <a:gd name="T66" fmla="*/ 19 w 311"/>
                <a:gd name="T67" fmla="*/ 175 h 428"/>
                <a:gd name="T68" fmla="*/ 42 w 311"/>
                <a:gd name="T69" fmla="*/ 203 h 428"/>
                <a:gd name="T70" fmla="*/ 73 w 311"/>
                <a:gd name="T71" fmla="*/ 223 h 428"/>
                <a:gd name="T72" fmla="*/ 119 w 311"/>
                <a:gd name="T73" fmla="*/ 243 h 428"/>
                <a:gd name="T74" fmla="*/ 171 w 311"/>
                <a:gd name="T75" fmla="*/ 261 h 428"/>
                <a:gd name="T76" fmla="*/ 205 w 311"/>
                <a:gd name="T77" fmla="*/ 280 h 428"/>
                <a:gd name="T78" fmla="*/ 216 w 311"/>
                <a:gd name="T79" fmla="*/ 296 h 428"/>
                <a:gd name="T80" fmla="*/ 217 w 311"/>
                <a:gd name="T81" fmla="*/ 306 h 428"/>
                <a:gd name="T82" fmla="*/ 212 w 311"/>
                <a:gd name="T83" fmla="*/ 328 h 428"/>
                <a:gd name="T84" fmla="*/ 202 w 311"/>
                <a:gd name="T85" fmla="*/ 340 h 428"/>
                <a:gd name="T86" fmla="*/ 184 w 311"/>
                <a:gd name="T87" fmla="*/ 348 h 428"/>
                <a:gd name="T88" fmla="*/ 158 w 311"/>
                <a:gd name="T89" fmla="*/ 353 h 428"/>
                <a:gd name="T90" fmla="*/ 113 w 311"/>
                <a:gd name="T91" fmla="*/ 354 h 428"/>
                <a:gd name="T92" fmla="*/ 28 w 311"/>
                <a:gd name="T93" fmla="*/ 344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11" h="428">
                  <a:moveTo>
                    <a:pt x="0" y="413"/>
                  </a:moveTo>
                  <a:lnTo>
                    <a:pt x="0" y="413"/>
                  </a:lnTo>
                  <a:lnTo>
                    <a:pt x="11" y="415"/>
                  </a:lnTo>
                  <a:lnTo>
                    <a:pt x="39" y="420"/>
                  </a:lnTo>
                  <a:lnTo>
                    <a:pt x="60" y="423"/>
                  </a:lnTo>
                  <a:lnTo>
                    <a:pt x="83" y="425"/>
                  </a:lnTo>
                  <a:lnTo>
                    <a:pt x="110" y="427"/>
                  </a:lnTo>
                  <a:lnTo>
                    <a:pt x="138" y="428"/>
                  </a:lnTo>
                  <a:lnTo>
                    <a:pt x="138" y="428"/>
                  </a:lnTo>
                  <a:lnTo>
                    <a:pt x="154" y="427"/>
                  </a:lnTo>
                  <a:lnTo>
                    <a:pt x="168" y="426"/>
                  </a:lnTo>
                  <a:lnTo>
                    <a:pt x="183" y="425"/>
                  </a:lnTo>
                  <a:lnTo>
                    <a:pt x="198" y="422"/>
                  </a:lnTo>
                  <a:lnTo>
                    <a:pt x="213" y="419"/>
                  </a:lnTo>
                  <a:lnTo>
                    <a:pt x="227" y="414"/>
                  </a:lnTo>
                  <a:lnTo>
                    <a:pt x="241" y="408"/>
                  </a:lnTo>
                  <a:lnTo>
                    <a:pt x="254" y="402"/>
                  </a:lnTo>
                  <a:lnTo>
                    <a:pt x="265" y="394"/>
                  </a:lnTo>
                  <a:lnTo>
                    <a:pt x="276" y="385"/>
                  </a:lnTo>
                  <a:lnTo>
                    <a:pt x="286" y="375"/>
                  </a:lnTo>
                  <a:lnTo>
                    <a:pt x="295" y="363"/>
                  </a:lnTo>
                  <a:lnTo>
                    <a:pt x="302" y="350"/>
                  </a:lnTo>
                  <a:lnTo>
                    <a:pt x="307" y="334"/>
                  </a:lnTo>
                  <a:lnTo>
                    <a:pt x="310" y="318"/>
                  </a:lnTo>
                  <a:lnTo>
                    <a:pt x="311" y="300"/>
                  </a:lnTo>
                  <a:lnTo>
                    <a:pt x="311" y="300"/>
                  </a:lnTo>
                  <a:lnTo>
                    <a:pt x="310" y="288"/>
                  </a:lnTo>
                  <a:lnTo>
                    <a:pt x="309" y="277"/>
                  </a:lnTo>
                  <a:lnTo>
                    <a:pt x="306" y="266"/>
                  </a:lnTo>
                  <a:lnTo>
                    <a:pt x="302" y="256"/>
                  </a:lnTo>
                  <a:lnTo>
                    <a:pt x="297" y="248"/>
                  </a:lnTo>
                  <a:lnTo>
                    <a:pt x="291" y="239"/>
                  </a:lnTo>
                  <a:lnTo>
                    <a:pt x="283" y="231"/>
                  </a:lnTo>
                  <a:lnTo>
                    <a:pt x="276" y="224"/>
                  </a:lnTo>
                  <a:lnTo>
                    <a:pt x="267" y="217"/>
                  </a:lnTo>
                  <a:lnTo>
                    <a:pt x="257" y="211"/>
                  </a:lnTo>
                  <a:lnTo>
                    <a:pt x="247" y="204"/>
                  </a:lnTo>
                  <a:lnTo>
                    <a:pt x="234" y="199"/>
                  </a:lnTo>
                  <a:lnTo>
                    <a:pt x="209" y="187"/>
                  </a:lnTo>
                  <a:lnTo>
                    <a:pt x="180" y="176"/>
                  </a:lnTo>
                  <a:lnTo>
                    <a:pt x="180" y="176"/>
                  </a:lnTo>
                  <a:lnTo>
                    <a:pt x="149" y="164"/>
                  </a:lnTo>
                  <a:lnTo>
                    <a:pt x="135" y="157"/>
                  </a:lnTo>
                  <a:lnTo>
                    <a:pt x="123" y="151"/>
                  </a:lnTo>
                  <a:lnTo>
                    <a:pt x="113" y="144"/>
                  </a:lnTo>
                  <a:lnTo>
                    <a:pt x="109" y="140"/>
                  </a:lnTo>
                  <a:lnTo>
                    <a:pt x="106" y="136"/>
                  </a:lnTo>
                  <a:lnTo>
                    <a:pt x="103" y="132"/>
                  </a:lnTo>
                  <a:lnTo>
                    <a:pt x="101" y="127"/>
                  </a:lnTo>
                  <a:lnTo>
                    <a:pt x="100" y="121"/>
                  </a:lnTo>
                  <a:lnTo>
                    <a:pt x="100" y="116"/>
                  </a:lnTo>
                  <a:lnTo>
                    <a:pt x="100" y="116"/>
                  </a:lnTo>
                  <a:lnTo>
                    <a:pt x="100" y="110"/>
                  </a:lnTo>
                  <a:lnTo>
                    <a:pt x="102" y="104"/>
                  </a:lnTo>
                  <a:lnTo>
                    <a:pt x="106" y="97"/>
                  </a:lnTo>
                  <a:lnTo>
                    <a:pt x="112" y="90"/>
                  </a:lnTo>
                  <a:lnTo>
                    <a:pt x="116" y="86"/>
                  </a:lnTo>
                  <a:lnTo>
                    <a:pt x="120" y="83"/>
                  </a:lnTo>
                  <a:lnTo>
                    <a:pt x="126" y="81"/>
                  </a:lnTo>
                  <a:lnTo>
                    <a:pt x="132" y="78"/>
                  </a:lnTo>
                  <a:lnTo>
                    <a:pt x="139" y="76"/>
                  </a:lnTo>
                  <a:lnTo>
                    <a:pt x="147" y="75"/>
                  </a:lnTo>
                  <a:lnTo>
                    <a:pt x="156" y="74"/>
                  </a:lnTo>
                  <a:lnTo>
                    <a:pt x="166" y="74"/>
                  </a:lnTo>
                  <a:lnTo>
                    <a:pt x="166" y="74"/>
                  </a:lnTo>
                  <a:lnTo>
                    <a:pt x="185" y="75"/>
                  </a:lnTo>
                  <a:lnTo>
                    <a:pt x="205" y="77"/>
                  </a:lnTo>
                  <a:lnTo>
                    <a:pt x="222" y="81"/>
                  </a:lnTo>
                  <a:lnTo>
                    <a:pt x="238" y="85"/>
                  </a:lnTo>
                  <a:lnTo>
                    <a:pt x="262" y="94"/>
                  </a:lnTo>
                  <a:lnTo>
                    <a:pt x="271" y="98"/>
                  </a:lnTo>
                  <a:lnTo>
                    <a:pt x="295" y="30"/>
                  </a:lnTo>
                  <a:lnTo>
                    <a:pt x="295" y="30"/>
                  </a:lnTo>
                  <a:lnTo>
                    <a:pt x="276" y="22"/>
                  </a:lnTo>
                  <a:lnTo>
                    <a:pt x="263" y="16"/>
                  </a:lnTo>
                  <a:lnTo>
                    <a:pt x="247" y="12"/>
                  </a:lnTo>
                  <a:lnTo>
                    <a:pt x="228" y="7"/>
                  </a:lnTo>
                  <a:lnTo>
                    <a:pt x="207" y="4"/>
                  </a:lnTo>
                  <a:lnTo>
                    <a:pt x="183" y="1"/>
                  </a:lnTo>
                  <a:lnTo>
                    <a:pt x="158" y="0"/>
                  </a:lnTo>
                  <a:lnTo>
                    <a:pt x="158" y="0"/>
                  </a:lnTo>
                  <a:lnTo>
                    <a:pt x="143" y="1"/>
                  </a:lnTo>
                  <a:lnTo>
                    <a:pt x="129" y="2"/>
                  </a:lnTo>
                  <a:lnTo>
                    <a:pt x="115" y="4"/>
                  </a:lnTo>
                  <a:lnTo>
                    <a:pt x="102" y="8"/>
                  </a:lnTo>
                  <a:lnTo>
                    <a:pt x="88" y="12"/>
                  </a:lnTo>
                  <a:lnTo>
                    <a:pt x="76" y="17"/>
                  </a:lnTo>
                  <a:lnTo>
                    <a:pt x="64" y="24"/>
                  </a:lnTo>
                  <a:lnTo>
                    <a:pt x="53" y="31"/>
                  </a:lnTo>
                  <a:lnTo>
                    <a:pt x="42" y="39"/>
                  </a:lnTo>
                  <a:lnTo>
                    <a:pt x="33" y="47"/>
                  </a:lnTo>
                  <a:lnTo>
                    <a:pt x="25" y="58"/>
                  </a:lnTo>
                  <a:lnTo>
                    <a:pt x="19" y="69"/>
                  </a:lnTo>
                  <a:lnTo>
                    <a:pt x="13" y="80"/>
                  </a:lnTo>
                  <a:lnTo>
                    <a:pt x="9" y="94"/>
                  </a:lnTo>
                  <a:lnTo>
                    <a:pt x="7" y="107"/>
                  </a:lnTo>
                  <a:lnTo>
                    <a:pt x="6" y="122"/>
                  </a:lnTo>
                  <a:lnTo>
                    <a:pt x="6" y="122"/>
                  </a:lnTo>
                  <a:lnTo>
                    <a:pt x="7" y="137"/>
                  </a:lnTo>
                  <a:lnTo>
                    <a:pt x="9" y="150"/>
                  </a:lnTo>
                  <a:lnTo>
                    <a:pt x="13" y="164"/>
                  </a:lnTo>
                  <a:lnTo>
                    <a:pt x="19" y="175"/>
                  </a:lnTo>
                  <a:lnTo>
                    <a:pt x="25" y="185"/>
                  </a:lnTo>
                  <a:lnTo>
                    <a:pt x="33" y="194"/>
                  </a:lnTo>
                  <a:lnTo>
                    <a:pt x="42" y="203"/>
                  </a:lnTo>
                  <a:lnTo>
                    <a:pt x="51" y="210"/>
                  </a:lnTo>
                  <a:lnTo>
                    <a:pt x="62" y="217"/>
                  </a:lnTo>
                  <a:lnTo>
                    <a:pt x="73" y="223"/>
                  </a:lnTo>
                  <a:lnTo>
                    <a:pt x="84" y="229"/>
                  </a:lnTo>
                  <a:lnTo>
                    <a:pt x="95" y="235"/>
                  </a:lnTo>
                  <a:lnTo>
                    <a:pt x="119" y="243"/>
                  </a:lnTo>
                  <a:lnTo>
                    <a:pt x="142" y="251"/>
                  </a:lnTo>
                  <a:lnTo>
                    <a:pt x="142" y="251"/>
                  </a:lnTo>
                  <a:lnTo>
                    <a:pt x="171" y="261"/>
                  </a:lnTo>
                  <a:lnTo>
                    <a:pt x="184" y="266"/>
                  </a:lnTo>
                  <a:lnTo>
                    <a:pt x="196" y="273"/>
                  </a:lnTo>
                  <a:lnTo>
                    <a:pt x="205" y="280"/>
                  </a:lnTo>
                  <a:lnTo>
                    <a:pt x="211" y="287"/>
                  </a:lnTo>
                  <a:lnTo>
                    <a:pt x="214" y="291"/>
                  </a:lnTo>
                  <a:lnTo>
                    <a:pt x="216" y="296"/>
                  </a:lnTo>
                  <a:lnTo>
                    <a:pt x="217" y="300"/>
                  </a:lnTo>
                  <a:lnTo>
                    <a:pt x="217" y="306"/>
                  </a:lnTo>
                  <a:lnTo>
                    <a:pt x="217" y="306"/>
                  </a:lnTo>
                  <a:lnTo>
                    <a:pt x="217" y="315"/>
                  </a:lnTo>
                  <a:lnTo>
                    <a:pt x="214" y="324"/>
                  </a:lnTo>
                  <a:lnTo>
                    <a:pt x="212" y="328"/>
                  </a:lnTo>
                  <a:lnTo>
                    <a:pt x="209" y="332"/>
                  </a:lnTo>
                  <a:lnTo>
                    <a:pt x="206" y="335"/>
                  </a:lnTo>
                  <a:lnTo>
                    <a:pt x="202" y="340"/>
                  </a:lnTo>
                  <a:lnTo>
                    <a:pt x="197" y="343"/>
                  </a:lnTo>
                  <a:lnTo>
                    <a:pt x="190" y="346"/>
                  </a:lnTo>
                  <a:lnTo>
                    <a:pt x="184" y="348"/>
                  </a:lnTo>
                  <a:lnTo>
                    <a:pt x="176" y="350"/>
                  </a:lnTo>
                  <a:lnTo>
                    <a:pt x="167" y="352"/>
                  </a:lnTo>
                  <a:lnTo>
                    <a:pt x="158" y="353"/>
                  </a:lnTo>
                  <a:lnTo>
                    <a:pt x="134" y="354"/>
                  </a:lnTo>
                  <a:lnTo>
                    <a:pt x="134" y="354"/>
                  </a:lnTo>
                  <a:lnTo>
                    <a:pt x="113" y="354"/>
                  </a:lnTo>
                  <a:lnTo>
                    <a:pt x="92" y="352"/>
                  </a:lnTo>
                  <a:lnTo>
                    <a:pt x="55" y="348"/>
                  </a:lnTo>
                  <a:lnTo>
                    <a:pt x="28" y="344"/>
                  </a:lnTo>
                  <a:lnTo>
                    <a:pt x="18" y="342"/>
                  </a:lnTo>
                  <a:lnTo>
                    <a:pt x="0" y="41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41" name="Freeform 14"/>
            <p:cNvSpPr>
              <a:spLocks/>
            </p:cNvSpPr>
            <p:nvPr userDrawn="1"/>
          </p:nvSpPr>
          <p:spPr bwMode="auto">
            <a:xfrm>
              <a:off x="5059" y="3992"/>
              <a:ext cx="48" cy="71"/>
            </a:xfrm>
            <a:custGeom>
              <a:avLst/>
              <a:gdLst>
                <a:gd name="T0" fmla="*/ 0 w 194"/>
                <a:gd name="T1" fmla="*/ 7 h 282"/>
                <a:gd name="T2" fmla="*/ 0 w 194"/>
                <a:gd name="T3" fmla="*/ 7 h 282"/>
                <a:gd name="T4" fmla="*/ 14 w 194"/>
                <a:gd name="T5" fmla="*/ 4 h 282"/>
                <a:gd name="T6" fmla="*/ 31 w 194"/>
                <a:gd name="T7" fmla="*/ 2 h 282"/>
                <a:gd name="T8" fmla="*/ 52 w 194"/>
                <a:gd name="T9" fmla="*/ 0 h 282"/>
                <a:gd name="T10" fmla="*/ 73 w 194"/>
                <a:gd name="T11" fmla="*/ 0 h 282"/>
                <a:gd name="T12" fmla="*/ 73 w 194"/>
                <a:gd name="T13" fmla="*/ 0 h 282"/>
                <a:gd name="T14" fmla="*/ 87 w 194"/>
                <a:gd name="T15" fmla="*/ 0 h 282"/>
                <a:gd name="T16" fmla="*/ 98 w 194"/>
                <a:gd name="T17" fmla="*/ 1 h 282"/>
                <a:gd name="T18" fmla="*/ 110 w 194"/>
                <a:gd name="T19" fmla="*/ 4 h 282"/>
                <a:gd name="T20" fmla="*/ 121 w 194"/>
                <a:gd name="T21" fmla="*/ 7 h 282"/>
                <a:gd name="T22" fmla="*/ 132 w 194"/>
                <a:gd name="T23" fmla="*/ 11 h 282"/>
                <a:gd name="T24" fmla="*/ 141 w 194"/>
                <a:gd name="T25" fmla="*/ 17 h 282"/>
                <a:gd name="T26" fmla="*/ 151 w 194"/>
                <a:gd name="T27" fmla="*/ 24 h 282"/>
                <a:gd name="T28" fmla="*/ 159 w 194"/>
                <a:gd name="T29" fmla="*/ 31 h 282"/>
                <a:gd name="T30" fmla="*/ 166 w 194"/>
                <a:gd name="T31" fmla="*/ 40 h 282"/>
                <a:gd name="T32" fmla="*/ 174 w 194"/>
                <a:gd name="T33" fmla="*/ 49 h 282"/>
                <a:gd name="T34" fmla="*/ 180 w 194"/>
                <a:gd name="T35" fmla="*/ 61 h 282"/>
                <a:gd name="T36" fmla="*/ 185 w 194"/>
                <a:gd name="T37" fmla="*/ 74 h 282"/>
                <a:gd name="T38" fmla="*/ 189 w 194"/>
                <a:gd name="T39" fmla="*/ 88 h 282"/>
                <a:gd name="T40" fmla="*/ 192 w 194"/>
                <a:gd name="T41" fmla="*/ 103 h 282"/>
                <a:gd name="T42" fmla="*/ 193 w 194"/>
                <a:gd name="T43" fmla="*/ 119 h 282"/>
                <a:gd name="T44" fmla="*/ 194 w 194"/>
                <a:gd name="T45" fmla="*/ 138 h 282"/>
                <a:gd name="T46" fmla="*/ 194 w 194"/>
                <a:gd name="T47" fmla="*/ 138 h 282"/>
                <a:gd name="T48" fmla="*/ 194 w 194"/>
                <a:gd name="T49" fmla="*/ 155 h 282"/>
                <a:gd name="T50" fmla="*/ 193 w 194"/>
                <a:gd name="T51" fmla="*/ 172 h 282"/>
                <a:gd name="T52" fmla="*/ 191 w 194"/>
                <a:gd name="T53" fmla="*/ 187 h 282"/>
                <a:gd name="T54" fmla="*/ 188 w 194"/>
                <a:gd name="T55" fmla="*/ 202 h 282"/>
                <a:gd name="T56" fmla="*/ 185 w 194"/>
                <a:gd name="T57" fmla="*/ 215 h 282"/>
                <a:gd name="T58" fmla="*/ 181 w 194"/>
                <a:gd name="T59" fmla="*/ 226 h 282"/>
                <a:gd name="T60" fmla="*/ 175 w 194"/>
                <a:gd name="T61" fmla="*/ 238 h 282"/>
                <a:gd name="T62" fmla="*/ 168 w 194"/>
                <a:gd name="T63" fmla="*/ 247 h 282"/>
                <a:gd name="T64" fmla="*/ 160 w 194"/>
                <a:gd name="T65" fmla="*/ 255 h 282"/>
                <a:gd name="T66" fmla="*/ 151 w 194"/>
                <a:gd name="T67" fmla="*/ 262 h 282"/>
                <a:gd name="T68" fmla="*/ 141 w 194"/>
                <a:gd name="T69" fmla="*/ 269 h 282"/>
                <a:gd name="T70" fmla="*/ 129 w 194"/>
                <a:gd name="T71" fmla="*/ 274 h 282"/>
                <a:gd name="T72" fmla="*/ 115 w 194"/>
                <a:gd name="T73" fmla="*/ 277 h 282"/>
                <a:gd name="T74" fmla="*/ 100 w 194"/>
                <a:gd name="T75" fmla="*/ 280 h 282"/>
                <a:gd name="T76" fmla="*/ 84 w 194"/>
                <a:gd name="T77" fmla="*/ 282 h 282"/>
                <a:gd name="T78" fmla="*/ 65 w 194"/>
                <a:gd name="T79" fmla="*/ 282 h 282"/>
                <a:gd name="T80" fmla="*/ 65 w 194"/>
                <a:gd name="T81" fmla="*/ 282 h 282"/>
                <a:gd name="T82" fmla="*/ 42 w 194"/>
                <a:gd name="T83" fmla="*/ 281 h 282"/>
                <a:gd name="T84" fmla="*/ 20 w 194"/>
                <a:gd name="T85" fmla="*/ 280 h 282"/>
                <a:gd name="T86" fmla="*/ 0 w 194"/>
                <a:gd name="T87" fmla="*/ 278 h 282"/>
                <a:gd name="T88" fmla="*/ 0 w 194"/>
                <a:gd name="T89" fmla="*/ 7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94" h="282">
                  <a:moveTo>
                    <a:pt x="0" y="7"/>
                  </a:moveTo>
                  <a:lnTo>
                    <a:pt x="0" y="7"/>
                  </a:lnTo>
                  <a:lnTo>
                    <a:pt x="14" y="4"/>
                  </a:lnTo>
                  <a:lnTo>
                    <a:pt x="31" y="2"/>
                  </a:lnTo>
                  <a:lnTo>
                    <a:pt x="52" y="0"/>
                  </a:lnTo>
                  <a:lnTo>
                    <a:pt x="73" y="0"/>
                  </a:lnTo>
                  <a:lnTo>
                    <a:pt x="73" y="0"/>
                  </a:lnTo>
                  <a:lnTo>
                    <a:pt x="87" y="0"/>
                  </a:lnTo>
                  <a:lnTo>
                    <a:pt x="98" y="1"/>
                  </a:lnTo>
                  <a:lnTo>
                    <a:pt x="110" y="4"/>
                  </a:lnTo>
                  <a:lnTo>
                    <a:pt x="121" y="7"/>
                  </a:lnTo>
                  <a:lnTo>
                    <a:pt x="132" y="11"/>
                  </a:lnTo>
                  <a:lnTo>
                    <a:pt x="141" y="17"/>
                  </a:lnTo>
                  <a:lnTo>
                    <a:pt x="151" y="24"/>
                  </a:lnTo>
                  <a:lnTo>
                    <a:pt x="159" y="31"/>
                  </a:lnTo>
                  <a:lnTo>
                    <a:pt x="166" y="40"/>
                  </a:lnTo>
                  <a:lnTo>
                    <a:pt x="174" y="49"/>
                  </a:lnTo>
                  <a:lnTo>
                    <a:pt x="180" y="61"/>
                  </a:lnTo>
                  <a:lnTo>
                    <a:pt x="185" y="74"/>
                  </a:lnTo>
                  <a:lnTo>
                    <a:pt x="189" y="88"/>
                  </a:lnTo>
                  <a:lnTo>
                    <a:pt x="192" y="103"/>
                  </a:lnTo>
                  <a:lnTo>
                    <a:pt x="193" y="119"/>
                  </a:lnTo>
                  <a:lnTo>
                    <a:pt x="194" y="138"/>
                  </a:lnTo>
                  <a:lnTo>
                    <a:pt x="194" y="138"/>
                  </a:lnTo>
                  <a:lnTo>
                    <a:pt x="194" y="155"/>
                  </a:lnTo>
                  <a:lnTo>
                    <a:pt x="193" y="172"/>
                  </a:lnTo>
                  <a:lnTo>
                    <a:pt x="191" y="187"/>
                  </a:lnTo>
                  <a:lnTo>
                    <a:pt x="188" y="202"/>
                  </a:lnTo>
                  <a:lnTo>
                    <a:pt x="185" y="215"/>
                  </a:lnTo>
                  <a:lnTo>
                    <a:pt x="181" y="226"/>
                  </a:lnTo>
                  <a:lnTo>
                    <a:pt x="175" y="238"/>
                  </a:lnTo>
                  <a:lnTo>
                    <a:pt x="168" y="247"/>
                  </a:lnTo>
                  <a:lnTo>
                    <a:pt x="160" y="255"/>
                  </a:lnTo>
                  <a:lnTo>
                    <a:pt x="151" y="262"/>
                  </a:lnTo>
                  <a:lnTo>
                    <a:pt x="141" y="269"/>
                  </a:lnTo>
                  <a:lnTo>
                    <a:pt x="129" y="274"/>
                  </a:lnTo>
                  <a:lnTo>
                    <a:pt x="115" y="277"/>
                  </a:lnTo>
                  <a:lnTo>
                    <a:pt x="100" y="280"/>
                  </a:lnTo>
                  <a:lnTo>
                    <a:pt x="84" y="282"/>
                  </a:lnTo>
                  <a:lnTo>
                    <a:pt x="65" y="282"/>
                  </a:lnTo>
                  <a:lnTo>
                    <a:pt x="65" y="282"/>
                  </a:lnTo>
                  <a:lnTo>
                    <a:pt x="42" y="281"/>
                  </a:lnTo>
                  <a:lnTo>
                    <a:pt x="20" y="280"/>
                  </a:lnTo>
                  <a:lnTo>
                    <a:pt x="0" y="278"/>
                  </a:lnTo>
                  <a:lnTo>
                    <a:pt x="0" y="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42" name="Freeform 15"/>
            <p:cNvSpPr>
              <a:spLocks/>
            </p:cNvSpPr>
            <p:nvPr userDrawn="1"/>
          </p:nvSpPr>
          <p:spPr bwMode="auto">
            <a:xfrm>
              <a:off x="5035" y="3974"/>
              <a:ext cx="97" cy="107"/>
            </a:xfrm>
            <a:custGeom>
              <a:avLst/>
              <a:gdLst>
                <a:gd name="T0" fmla="*/ 171 w 385"/>
                <a:gd name="T1" fmla="*/ 0 h 428"/>
                <a:gd name="T2" fmla="*/ 171 w 385"/>
                <a:gd name="T3" fmla="*/ 0 h 428"/>
                <a:gd name="T4" fmla="*/ 150 w 385"/>
                <a:gd name="T5" fmla="*/ 1 h 428"/>
                <a:gd name="T6" fmla="*/ 129 w 385"/>
                <a:gd name="T7" fmla="*/ 2 h 428"/>
                <a:gd name="T8" fmla="*/ 106 w 385"/>
                <a:gd name="T9" fmla="*/ 4 h 428"/>
                <a:gd name="T10" fmla="*/ 83 w 385"/>
                <a:gd name="T11" fmla="*/ 7 h 428"/>
                <a:gd name="T12" fmla="*/ 60 w 385"/>
                <a:gd name="T13" fmla="*/ 10 h 428"/>
                <a:gd name="T14" fmla="*/ 39 w 385"/>
                <a:gd name="T15" fmla="*/ 14 h 428"/>
                <a:gd name="T16" fmla="*/ 18 w 385"/>
                <a:gd name="T17" fmla="*/ 20 h 428"/>
                <a:gd name="T18" fmla="*/ 0 w 385"/>
                <a:gd name="T19" fmla="*/ 26 h 428"/>
                <a:gd name="T20" fmla="*/ 0 w 385"/>
                <a:gd name="T21" fmla="*/ 415 h 428"/>
                <a:gd name="T22" fmla="*/ 0 w 385"/>
                <a:gd name="T23" fmla="*/ 415 h 428"/>
                <a:gd name="T24" fmla="*/ 15 w 385"/>
                <a:gd name="T25" fmla="*/ 418 h 428"/>
                <a:gd name="T26" fmla="*/ 34 w 385"/>
                <a:gd name="T27" fmla="*/ 420 h 428"/>
                <a:gd name="T28" fmla="*/ 73 w 385"/>
                <a:gd name="T29" fmla="*/ 424 h 428"/>
                <a:gd name="T30" fmla="*/ 116 w 385"/>
                <a:gd name="T31" fmla="*/ 427 h 428"/>
                <a:gd name="T32" fmla="*/ 155 w 385"/>
                <a:gd name="T33" fmla="*/ 428 h 428"/>
                <a:gd name="T34" fmla="*/ 155 w 385"/>
                <a:gd name="T35" fmla="*/ 428 h 428"/>
                <a:gd name="T36" fmla="*/ 186 w 385"/>
                <a:gd name="T37" fmla="*/ 427 h 428"/>
                <a:gd name="T38" fmla="*/ 212 w 385"/>
                <a:gd name="T39" fmla="*/ 425 h 428"/>
                <a:gd name="T40" fmla="*/ 238 w 385"/>
                <a:gd name="T41" fmla="*/ 421 h 428"/>
                <a:gd name="T42" fmla="*/ 261 w 385"/>
                <a:gd name="T43" fmla="*/ 415 h 428"/>
                <a:gd name="T44" fmla="*/ 282 w 385"/>
                <a:gd name="T45" fmla="*/ 408 h 428"/>
                <a:gd name="T46" fmla="*/ 301 w 385"/>
                <a:gd name="T47" fmla="*/ 399 h 428"/>
                <a:gd name="T48" fmla="*/ 309 w 385"/>
                <a:gd name="T49" fmla="*/ 394 h 428"/>
                <a:gd name="T50" fmla="*/ 318 w 385"/>
                <a:gd name="T51" fmla="*/ 389 h 428"/>
                <a:gd name="T52" fmla="*/ 326 w 385"/>
                <a:gd name="T53" fmla="*/ 383 h 428"/>
                <a:gd name="T54" fmla="*/ 333 w 385"/>
                <a:gd name="T55" fmla="*/ 377 h 428"/>
                <a:gd name="T56" fmla="*/ 339 w 385"/>
                <a:gd name="T57" fmla="*/ 369 h 428"/>
                <a:gd name="T58" fmla="*/ 345 w 385"/>
                <a:gd name="T59" fmla="*/ 362 h 428"/>
                <a:gd name="T60" fmla="*/ 351 w 385"/>
                <a:gd name="T61" fmla="*/ 355 h 428"/>
                <a:gd name="T62" fmla="*/ 356 w 385"/>
                <a:gd name="T63" fmla="*/ 347 h 428"/>
                <a:gd name="T64" fmla="*/ 361 w 385"/>
                <a:gd name="T65" fmla="*/ 337 h 428"/>
                <a:gd name="T66" fmla="*/ 366 w 385"/>
                <a:gd name="T67" fmla="*/ 329 h 428"/>
                <a:gd name="T68" fmla="*/ 373 w 385"/>
                <a:gd name="T69" fmla="*/ 309 h 428"/>
                <a:gd name="T70" fmla="*/ 378 w 385"/>
                <a:gd name="T71" fmla="*/ 287 h 428"/>
                <a:gd name="T72" fmla="*/ 382 w 385"/>
                <a:gd name="T73" fmla="*/ 264 h 428"/>
                <a:gd name="T74" fmla="*/ 384 w 385"/>
                <a:gd name="T75" fmla="*/ 239 h 428"/>
                <a:gd name="T76" fmla="*/ 385 w 385"/>
                <a:gd name="T77" fmla="*/ 211 h 428"/>
                <a:gd name="T78" fmla="*/ 385 w 385"/>
                <a:gd name="T79" fmla="*/ 211 h 428"/>
                <a:gd name="T80" fmla="*/ 384 w 385"/>
                <a:gd name="T81" fmla="*/ 187 h 428"/>
                <a:gd name="T82" fmla="*/ 381 w 385"/>
                <a:gd name="T83" fmla="*/ 164 h 428"/>
                <a:gd name="T84" fmla="*/ 377 w 385"/>
                <a:gd name="T85" fmla="*/ 143 h 428"/>
                <a:gd name="T86" fmla="*/ 371 w 385"/>
                <a:gd name="T87" fmla="*/ 122 h 428"/>
                <a:gd name="T88" fmla="*/ 363 w 385"/>
                <a:gd name="T89" fmla="*/ 104 h 428"/>
                <a:gd name="T90" fmla="*/ 352 w 385"/>
                <a:gd name="T91" fmla="*/ 86 h 428"/>
                <a:gd name="T92" fmla="*/ 341 w 385"/>
                <a:gd name="T93" fmla="*/ 71 h 428"/>
                <a:gd name="T94" fmla="*/ 328 w 385"/>
                <a:gd name="T95" fmla="*/ 57 h 428"/>
                <a:gd name="T96" fmla="*/ 314 w 385"/>
                <a:gd name="T97" fmla="*/ 43 h 428"/>
                <a:gd name="T98" fmla="*/ 297 w 385"/>
                <a:gd name="T99" fmla="*/ 32 h 428"/>
                <a:gd name="T100" fmla="*/ 280 w 385"/>
                <a:gd name="T101" fmla="*/ 23 h 428"/>
                <a:gd name="T102" fmla="*/ 260 w 385"/>
                <a:gd name="T103" fmla="*/ 14 h 428"/>
                <a:gd name="T104" fmla="*/ 240 w 385"/>
                <a:gd name="T105" fmla="*/ 8 h 428"/>
                <a:gd name="T106" fmla="*/ 218 w 385"/>
                <a:gd name="T107" fmla="*/ 4 h 428"/>
                <a:gd name="T108" fmla="*/ 195 w 385"/>
                <a:gd name="T109" fmla="*/ 1 h 428"/>
                <a:gd name="T110" fmla="*/ 171 w 385"/>
                <a:gd name="T111" fmla="*/ 0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85" h="428">
                  <a:moveTo>
                    <a:pt x="171" y="0"/>
                  </a:moveTo>
                  <a:lnTo>
                    <a:pt x="171" y="0"/>
                  </a:lnTo>
                  <a:lnTo>
                    <a:pt x="150" y="1"/>
                  </a:lnTo>
                  <a:lnTo>
                    <a:pt x="129" y="2"/>
                  </a:lnTo>
                  <a:lnTo>
                    <a:pt x="106" y="4"/>
                  </a:lnTo>
                  <a:lnTo>
                    <a:pt x="83" y="7"/>
                  </a:lnTo>
                  <a:lnTo>
                    <a:pt x="60" y="10"/>
                  </a:lnTo>
                  <a:lnTo>
                    <a:pt x="39" y="14"/>
                  </a:lnTo>
                  <a:lnTo>
                    <a:pt x="18" y="20"/>
                  </a:lnTo>
                  <a:lnTo>
                    <a:pt x="0" y="26"/>
                  </a:lnTo>
                  <a:lnTo>
                    <a:pt x="0" y="415"/>
                  </a:lnTo>
                  <a:lnTo>
                    <a:pt x="0" y="415"/>
                  </a:lnTo>
                  <a:lnTo>
                    <a:pt x="15" y="418"/>
                  </a:lnTo>
                  <a:lnTo>
                    <a:pt x="34" y="420"/>
                  </a:lnTo>
                  <a:lnTo>
                    <a:pt x="73" y="424"/>
                  </a:lnTo>
                  <a:lnTo>
                    <a:pt x="116" y="427"/>
                  </a:lnTo>
                  <a:lnTo>
                    <a:pt x="155" y="428"/>
                  </a:lnTo>
                  <a:lnTo>
                    <a:pt x="155" y="428"/>
                  </a:lnTo>
                  <a:lnTo>
                    <a:pt x="186" y="427"/>
                  </a:lnTo>
                  <a:lnTo>
                    <a:pt x="212" y="425"/>
                  </a:lnTo>
                  <a:lnTo>
                    <a:pt x="238" y="421"/>
                  </a:lnTo>
                  <a:lnTo>
                    <a:pt x="261" y="415"/>
                  </a:lnTo>
                  <a:lnTo>
                    <a:pt x="282" y="408"/>
                  </a:lnTo>
                  <a:lnTo>
                    <a:pt x="301" y="399"/>
                  </a:lnTo>
                  <a:lnTo>
                    <a:pt x="309" y="394"/>
                  </a:lnTo>
                  <a:lnTo>
                    <a:pt x="318" y="389"/>
                  </a:lnTo>
                  <a:lnTo>
                    <a:pt x="326" y="383"/>
                  </a:lnTo>
                  <a:lnTo>
                    <a:pt x="333" y="377"/>
                  </a:lnTo>
                  <a:lnTo>
                    <a:pt x="339" y="369"/>
                  </a:lnTo>
                  <a:lnTo>
                    <a:pt x="345" y="362"/>
                  </a:lnTo>
                  <a:lnTo>
                    <a:pt x="351" y="355"/>
                  </a:lnTo>
                  <a:lnTo>
                    <a:pt x="356" y="347"/>
                  </a:lnTo>
                  <a:lnTo>
                    <a:pt x="361" y="337"/>
                  </a:lnTo>
                  <a:lnTo>
                    <a:pt x="366" y="329"/>
                  </a:lnTo>
                  <a:lnTo>
                    <a:pt x="373" y="309"/>
                  </a:lnTo>
                  <a:lnTo>
                    <a:pt x="378" y="287"/>
                  </a:lnTo>
                  <a:lnTo>
                    <a:pt x="382" y="264"/>
                  </a:lnTo>
                  <a:lnTo>
                    <a:pt x="384" y="239"/>
                  </a:lnTo>
                  <a:lnTo>
                    <a:pt x="385" y="211"/>
                  </a:lnTo>
                  <a:lnTo>
                    <a:pt x="385" y="211"/>
                  </a:lnTo>
                  <a:lnTo>
                    <a:pt x="384" y="187"/>
                  </a:lnTo>
                  <a:lnTo>
                    <a:pt x="381" y="164"/>
                  </a:lnTo>
                  <a:lnTo>
                    <a:pt x="377" y="143"/>
                  </a:lnTo>
                  <a:lnTo>
                    <a:pt x="371" y="122"/>
                  </a:lnTo>
                  <a:lnTo>
                    <a:pt x="363" y="104"/>
                  </a:lnTo>
                  <a:lnTo>
                    <a:pt x="352" y="86"/>
                  </a:lnTo>
                  <a:lnTo>
                    <a:pt x="341" y="71"/>
                  </a:lnTo>
                  <a:lnTo>
                    <a:pt x="328" y="57"/>
                  </a:lnTo>
                  <a:lnTo>
                    <a:pt x="314" y="43"/>
                  </a:lnTo>
                  <a:lnTo>
                    <a:pt x="297" y="32"/>
                  </a:lnTo>
                  <a:lnTo>
                    <a:pt x="280" y="23"/>
                  </a:lnTo>
                  <a:lnTo>
                    <a:pt x="260" y="14"/>
                  </a:lnTo>
                  <a:lnTo>
                    <a:pt x="240" y="8"/>
                  </a:lnTo>
                  <a:lnTo>
                    <a:pt x="218" y="4"/>
                  </a:lnTo>
                  <a:lnTo>
                    <a:pt x="195" y="1"/>
                  </a:lnTo>
                  <a:lnTo>
                    <a:pt x="17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</p:grpSp>
      <p:sp>
        <p:nvSpPr>
          <p:cNvPr id="43" name="Rectangle 10"/>
          <p:cNvSpPr txBox="1">
            <a:spLocks noChangeArrowheads="1"/>
          </p:cNvSpPr>
          <p:nvPr userDrawn="1"/>
        </p:nvSpPr>
        <p:spPr>
          <a:xfrm>
            <a:off x="407669" y="6069051"/>
            <a:ext cx="2232402" cy="273007"/>
          </a:xfrm>
          <a:prstGeom prst="rect">
            <a:avLst/>
          </a:prstGeom>
          <a:ln/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l" defTabSz="914400" rtl="0" eaLnBrk="1" latinLnBrk="0" hangingPunct="1">
              <a:defRPr sz="900" kern="1200">
                <a:solidFill>
                  <a:schemeClr val="accent6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en-GB" dirty="0" smtClean="0">
                <a:solidFill>
                  <a:srgbClr val="D7D2CB">
                    <a:lumMod val="50000"/>
                  </a:srgbClr>
                </a:solidFill>
              </a:rPr>
              <a:t>Page  </a:t>
            </a:r>
            <a:fld id="{4A1B87DD-86B5-48CA-9454-66C05345144F}" type="slidenum">
              <a:rPr lang="en-US" smtClean="0">
                <a:solidFill>
                  <a:srgbClr val="D7D2CB">
                    <a:lumMod val="50000"/>
                  </a:srgbClr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D7D2CB">
                  <a:lumMod val="50000"/>
                </a:srgbClr>
              </a:solidFill>
            </a:endParaRPr>
          </a:p>
        </p:txBody>
      </p:sp>
      <p:grpSp>
        <p:nvGrpSpPr>
          <p:cNvPr id="51" name="Group 50"/>
          <p:cNvGrpSpPr/>
          <p:nvPr userDrawn="1"/>
        </p:nvGrpSpPr>
        <p:grpSpPr>
          <a:xfrm>
            <a:off x="10591921" y="34260"/>
            <a:ext cx="1079675" cy="625849"/>
            <a:chOff x="8405820" y="36245"/>
            <a:chExt cx="856836" cy="662339"/>
          </a:xfrm>
        </p:grpSpPr>
        <p:grpSp>
          <p:nvGrpSpPr>
            <p:cNvPr id="52" name="Group 51"/>
            <p:cNvGrpSpPr/>
            <p:nvPr userDrawn="1"/>
          </p:nvGrpSpPr>
          <p:grpSpPr>
            <a:xfrm>
              <a:off x="8545513" y="36245"/>
              <a:ext cx="489905" cy="495602"/>
              <a:chOff x="7818438" y="101600"/>
              <a:chExt cx="546100" cy="552450"/>
            </a:xfrm>
          </p:grpSpPr>
          <p:sp>
            <p:nvSpPr>
              <p:cNvPr id="55" name="Freeform 5"/>
              <p:cNvSpPr>
                <a:spLocks noEditPoints="1"/>
              </p:cNvSpPr>
              <p:nvPr userDrawn="1"/>
            </p:nvSpPr>
            <p:spPr bwMode="auto">
              <a:xfrm>
                <a:off x="7818438" y="200025"/>
                <a:ext cx="546100" cy="454025"/>
              </a:xfrm>
              <a:custGeom>
                <a:avLst/>
                <a:gdLst>
                  <a:gd name="T0" fmla="*/ 56 w 344"/>
                  <a:gd name="T1" fmla="*/ 0 h 286"/>
                  <a:gd name="T2" fmla="*/ 44 w 344"/>
                  <a:gd name="T3" fmla="*/ 2 h 286"/>
                  <a:gd name="T4" fmla="*/ 24 w 344"/>
                  <a:gd name="T5" fmla="*/ 10 h 286"/>
                  <a:gd name="T6" fmla="*/ 10 w 344"/>
                  <a:gd name="T7" fmla="*/ 26 h 286"/>
                  <a:gd name="T8" fmla="*/ 2 w 344"/>
                  <a:gd name="T9" fmla="*/ 46 h 286"/>
                  <a:gd name="T10" fmla="*/ 0 w 344"/>
                  <a:gd name="T11" fmla="*/ 230 h 286"/>
                  <a:gd name="T12" fmla="*/ 2 w 344"/>
                  <a:gd name="T13" fmla="*/ 242 h 286"/>
                  <a:gd name="T14" fmla="*/ 10 w 344"/>
                  <a:gd name="T15" fmla="*/ 262 h 286"/>
                  <a:gd name="T16" fmla="*/ 24 w 344"/>
                  <a:gd name="T17" fmla="*/ 278 h 286"/>
                  <a:gd name="T18" fmla="*/ 44 w 344"/>
                  <a:gd name="T19" fmla="*/ 286 h 286"/>
                  <a:gd name="T20" fmla="*/ 288 w 344"/>
                  <a:gd name="T21" fmla="*/ 286 h 286"/>
                  <a:gd name="T22" fmla="*/ 300 w 344"/>
                  <a:gd name="T23" fmla="*/ 286 h 286"/>
                  <a:gd name="T24" fmla="*/ 320 w 344"/>
                  <a:gd name="T25" fmla="*/ 278 h 286"/>
                  <a:gd name="T26" fmla="*/ 334 w 344"/>
                  <a:gd name="T27" fmla="*/ 262 h 286"/>
                  <a:gd name="T28" fmla="*/ 344 w 344"/>
                  <a:gd name="T29" fmla="*/ 242 h 286"/>
                  <a:gd name="T30" fmla="*/ 344 w 344"/>
                  <a:gd name="T31" fmla="*/ 58 h 286"/>
                  <a:gd name="T32" fmla="*/ 344 w 344"/>
                  <a:gd name="T33" fmla="*/ 46 h 286"/>
                  <a:gd name="T34" fmla="*/ 334 w 344"/>
                  <a:gd name="T35" fmla="*/ 26 h 286"/>
                  <a:gd name="T36" fmla="*/ 320 w 344"/>
                  <a:gd name="T37" fmla="*/ 10 h 286"/>
                  <a:gd name="T38" fmla="*/ 300 w 344"/>
                  <a:gd name="T39" fmla="*/ 2 h 286"/>
                  <a:gd name="T40" fmla="*/ 288 w 344"/>
                  <a:gd name="T41" fmla="*/ 0 h 286"/>
                  <a:gd name="T42" fmla="*/ 148 w 344"/>
                  <a:gd name="T43" fmla="*/ 142 h 286"/>
                  <a:gd name="T44" fmla="*/ 144 w 344"/>
                  <a:gd name="T45" fmla="*/ 136 h 286"/>
                  <a:gd name="T46" fmla="*/ 136 w 344"/>
                  <a:gd name="T47" fmla="*/ 122 h 286"/>
                  <a:gd name="T48" fmla="*/ 134 w 344"/>
                  <a:gd name="T49" fmla="*/ 112 h 286"/>
                  <a:gd name="T50" fmla="*/ 138 w 344"/>
                  <a:gd name="T51" fmla="*/ 98 h 286"/>
                  <a:gd name="T52" fmla="*/ 146 w 344"/>
                  <a:gd name="T53" fmla="*/ 88 h 286"/>
                  <a:gd name="T54" fmla="*/ 158 w 344"/>
                  <a:gd name="T55" fmla="*/ 80 h 286"/>
                  <a:gd name="T56" fmla="*/ 172 w 344"/>
                  <a:gd name="T57" fmla="*/ 76 h 286"/>
                  <a:gd name="T58" fmla="*/ 178 w 344"/>
                  <a:gd name="T59" fmla="*/ 78 h 286"/>
                  <a:gd name="T60" fmla="*/ 192 w 344"/>
                  <a:gd name="T61" fmla="*/ 82 h 286"/>
                  <a:gd name="T62" fmla="*/ 202 w 344"/>
                  <a:gd name="T63" fmla="*/ 92 h 286"/>
                  <a:gd name="T64" fmla="*/ 208 w 344"/>
                  <a:gd name="T65" fmla="*/ 106 h 286"/>
                  <a:gd name="T66" fmla="*/ 208 w 344"/>
                  <a:gd name="T67" fmla="*/ 112 h 286"/>
                  <a:gd name="T68" fmla="*/ 204 w 344"/>
                  <a:gd name="T69" fmla="*/ 128 h 286"/>
                  <a:gd name="T70" fmla="*/ 196 w 344"/>
                  <a:gd name="T71" fmla="*/ 140 h 286"/>
                  <a:gd name="T72" fmla="*/ 126 w 344"/>
                  <a:gd name="T73" fmla="*/ 228 h 2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44" h="286">
                    <a:moveTo>
                      <a:pt x="288" y="0"/>
                    </a:moveTo>
                    <a:lnTo>
                      <a:pt x="56" y="0"/>
                    </a:lnTo>
                    <a:lnTo>
                      <a:pt x="56" y="0"/>
                    </a:lnTo>
                    <a:lnTo>
                      <a:pt x="44" y="2"/>
                    </a:lnTo>
                    <a:lnTo>
                      <a:pt x="34" y="6"/>
                    </a:lnTo>
                    <a:lnTo>
                      <a:pt x="24" y="10"/>
                    </a:lnTo>
                    <a:lnTo>
                      <a:pt x="16" y="18"/>
                    </a:lnTo>
                    <a:lnTo>
                      <a:pt x="10" y="26"/>
                    </a:lnTo>
                    <a:lnTo>
                      <a:pt x="4" y="36"/>
                    </a:lnTo>
                    <a:lnTo>
                      <a:pt x="2" y="46"/>
                    </a:lnTo>
                    <a:lnTo>
                      <a:pt x="0" y="58"/>
                    </a:lnTo>
                    <a:lnTo>
                      <a:pt x="0" y="230"/>
                    </a:lnTo>
                    <a:lnTo>
                      <a:pt x="0" y="230"/>
                    </a:lnTo>
                    <a:lnTo>
                      <a:pt x="2" y="242"/>
                    </a:lnTo>
                    <a:lnTo>
                      <a:pt x="4" y="252"/>
                    </a:lnTo>
                    <a:lnTo>
                      <a:pt x="10" y="262"/>
                    </a:lnTo>
                    <a:lnTo>
                      <a:pt x="16" y="270"/>
                    </a:lnTo>
                    <a:lnTo>
                      <a:pt x="24" y="278"/>
                    </a:lnTo>
                    <a:lnTo>
                      <a:pt x="34" y="282"/>
                    </a:lnTo>
                    <a:lnTo>
                      <a:pt x="44" y="286"/>
                    </a:lnTo>
                    <a:lnTo>
                      <a:pt x="56" y="286"/>
                    </a:lnTo>
                    <a:lnTo>
                      <a:pt x="288" y="286"/>
                    </a:lnTo>
                    <a:lnTo>
                      <a:pt x="288" y="286"/>
                    </a:lnTo>
                    <a:lnTo>
                      <a:pt x="300" y="286"/>
                    </a:lnTo>
                    <a:lnTo>
                      <a:pt x="310" y="282"/>
                    </a:lnTo>
                    <a:lnTo>
                      <a:pt x="320" y="278"/>
                    </a:lnTo>
                    <a:lnTo>
                      <a:pt x="328" y="270"/>
                    </a:lnTo>
                    <a:lnTo>
                      <a:pt x="334" y="262"/>
                    </a:lnTo>
                    <a:lnTo>
                      <a:pt x="340" y="252"/>
                    </a:lnTo>
                    <a:lnTo>
                      <a:pt x="344" y="242"/>
                    </a:lnTo>
                    <a:lnTo>
                      <a:pt x="344" y="230"/>
                    </a:lnTo>
                    <a:lnTo>
                      <a:pt x="344" y="58"/>
                    </a:lnTo>
                    <a:lnTo>
                      <a:pt x="344" y="58"/>
                    </a:lnTo>
                    <a:lnTo>
                      <a:pt x="344" y="46"/>
                    </a:lnTo>
                    <a:lnTo>
                      <a:pt x="340" y="36"/>
                    </a:lnTo>
                    <a:lnTo>
                      <a:pt x="334" y="26"/>
                    </a:lnTo>
                    <a:lnTo>
                      <a:pt x="328" y="18"/>
                    </a:lnTo>
                    <a:lnTo>
                      <a:pt x="320" y="10"/>
                    </a:lnTo>
                    <a:lnTo>
                      <a:pt x="310" y="6"/>
                    </a:lnTo>
                    <a:lnTo>
                      <a:pt x="300" y="2"/>
                    </a:lnTo>
                    <a:lnTo>
                      <a:pt x="288" y="0"/>
                    </a:lnTo>
                    <a:lnTo>
                      <a:pt x="288" y="0"/>
                    </a:lnTo>
                    <a:close/>
                    <a:moveTo>
                      <a:pt x="126" y="228"/>
                    </a:moveTo>
                    <a:lnTo>
                      <a:pt x="148" y="142"/>
                    </a:lnTo>
                    <a:lnTo>
                      <a:pt x="148" y="142"/>
                    </a:lnTo>
                    <a:lnTo>
                      <a:pt x="144" y="136"/>
                    </a:lnTo>
                    <a:lnTo>
                      <a:pt x="138" y="130"/>
                    </a:lnTo>
                    <a:lnTo>
                      <a:pt x="136" y="122"/>
                    </a:lnTo>
                    <a:lnTo>
                      <a:pt x="134" y="112"/>
                    </a:lnTo>
                    <a:lnTo>
                      <a:pt x="134" y="112"/>
                    </a:lnTo>
                    <a:lnTo>
                      <a:pt x="136" y="106"/>
                    </a:lnTo>
                    <a:lnTo>
                      <a:pt x="138" y="98"/>
                    </a:lnTo>
                    <a:lnTo>
                      <a:pt x="142" y="92"/>
                    </a:lnTo>
                    <a:lnTo>
                      <a:pt x="146" y="88"/>
                    </a:lnTo>
                    <a:lnTo>
                      <a:pt x="152" y="82"/>
                    </a:lnTo>
                    <a:lnTo>
                      <a:pt x="158" y="80"/>
                    </a:lnTo>
                    <a:lnTo>
                      <a:pt x="164" y="78"/>
                    </a:lnTo>
                    <a:lnTo>
                      <a:pt x="172" y="76"/>
                    </a:lnTo>
                    <a:lnTo>
                      <a:pt x="172" y="76"/>
                    </a:lnTo>
                    <a:lnTo>
                      <a:pt x="178" y="78"/>
                    </a:lnTo>
                    <a:lnTo>
                      <a:pt x="186" y="80"/>
                    </a:lnTo>
                    <a:lnTo>
                      <a:pt x="192" y="82"/>
                    </a:lnTo>
                    <a:lnTo>
                      <a:pt x="198" y="88"/>
                    </a:lnTo>
                    <a:lnTo>
                      <a:pt x="202" y="92"/>
                    </a:lnTo>
                    <a:lnTo>
                      <a:pt x="204" y="98"/>
                    </a:lnTo>
                    <a:lnTo>
                      <a:pt x="208" y="106"/>
                    </a:lnTo>
                    <a:lnTo>
                      <a:pt x="208" y="112"/>
                    </a:lnTo>
                    <a:lnTo>
                      <a:pt x="208" y="112"/>
                    </a:lnTo>
                    <a:lnTo>
                      <a:pt x="206" y="120"/>
                    </a:lnTo>
                    <a:lnTo>
                      <a:pt x="204" y="128"/>
                    </a:lnTo>
                    <a:lnTo>
                      <a:pt x="200" y="134"/>
                    </a:lnTo>
                    <a:lnTo>
                      <a:pt x="196" y="140"/>
                    </a:lnTo>
                    <a:lnTo>
                      <a:pt x="220" y="228"/>
                    </a:lnTo>
                    <a:lnTo>
                      <a:pt x="126" y="228"/>
                    </a:lnTo>
                    <a:close/>
                  </a:path>
                </a:pathLst>
              </a:custGeom>
              <a:solidFill>
                <a:srgbClr val="E31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005EB8"/>
                  </a:solidFill>
                </a:endParaRPr>
              </a:p>
            </p:txBody>
          </p:sp>
          <p:sp>
            <p:nvSpPr>
              <p:cNvPr id="56" name="Freeform 6"/>
              <p:cNvSpPr>
                <a:spLocks/>
              </p:cNvSpPr>
              <p:nvPr userDrawn="1"/>
            </p:nvSpPr>
            <p:spPr bwMode="auto">
              <a:xfrm>
                <a:off x="7961313" y="101600"/>
                <a:ext cx="260350" cy="88900"/>
              </a:xfrm>
              <a:custGeom>
                <a:avLst/>
                <a:gdLst>
                  <a:gd name="T0" fmla="*/ 20 w 164"/>
                  <a:gd name="T1" fmla="*/ 56 h 56"/>
                  <a:gd name="T2" fmla="*/ 20 w 164"/>
                  <a:gd name="T3" fmla="*/ 56 h 56"/>
                  <a:gd name="T4" fmla="*/ 22 w 164"/>
                  <a:gd name="T5" fmla="*/ 46 h 56"/>
                  <a:gd name="T6" fmla="*/ 26 w 164"/>
                  <a:gd name="T7" fmla="*/ 36 h 56"/>
                  <a:gd name="T8" fmla="*/ 30 w 164"/>
                  <a:gd name="T9" fmla="*/ 30 h 56"/>
                  <a:gd name="T10" fmla="*/ 36 w 164"/>
                  <a:gd name="T11" fmla="*/ 26 h 56"/>
                  <a:gd name="T12" fmla="*/ 42 w 164"/>
                  <a:gd name="T13" fmla="*/ 22 h 56"/>
                  <a:gd name="T14" fmla="*/ 54 w 164"/>
                  <a:gd name="T15" fmla="*/ 20 h 56"/>
                  <a:gd name="T16" fmla="*/ 82 w 164"/>
                  <a:gd name="T17" fmla="*/ 20 h 56"/>
                  <a:gd name="T18" fmla="*/ 82 w 164"/>
                  <a:gd name="T19" fmla="*/ 20 h 56"/>
                  <a:gd name="T20" fmla="*/ 112 w 164"/>
                  <a:gd name="T21" fmla="*/ 20 h 56"/>
                  <a:gd name="T22" fmla="*/ 122 w 164"/>
                  <a:gd name="T23" fmla="*/ 22 h 56"/>
                  <a:gd name="T24" fmla="*/ 130 w 164"/>
                  <a:gd name="T25" fmla="*/ 26 h 56"/>
                  <a:gd name="T26" fmla="*/ 136 w 164"/>
                  <a:gd name="T27" fmla="*/ 30 h 56"/>
                  <a:gd name="T28" fmla="*/ 140 w 164"/>
                  <a:gd name="T29" fmla="*/ 36 h 56"/>
                  <a:gd name="T30" fmla="*/ 142 w 164"/>
                  <a:gd name="T31" fmla="*/ 46 h 56"/>
                  <a:gd name="T32" fmla="*/ 144 w 164"/>
                  <a:gd name="T33" fmla="*/ 56 h 56"/>
                  <a:gd name="T34" fmla="*/ 164 w 164"/>
                  <a:gd name="T35" fmla="*/ 56 h 56"/>
                  <a:gd name="T36" fmla="*/ 164 w 164"/>
                  <a:gd name="T37" fmla="*/ 56 h 56"/>
                  <a:gd name="T38" fmla="*/ 162 w 164"/>
                  <a:gd name="T39" fmla="*/ 38 h 56"/>
                  <a:gd name="T40" fmla="*/ 156 w 164"/>
                  <a:gd name="T41" fmla="*/ 24 h 56"/>
                  <a:gd name="T42" fmla="*/ 148 w 164"/>
                  <a:gd name="T43" fmla="*/ 14 h 56"/>
                  <a:gd name="T44" fmla="*/ 138 w 164"/>
                  <a:gd name="T45" fmla="*/ 6 h 56"/>
                  <a:gd name="T46" fmla="*/ 126 w 164"/>
                  <a:gd name="T47" fmla="*/ 2 h 56"/>
                  <a:gd name="T48" fmla="*/ 112 w 164"/>
                  <a:gd name="T49" fmla="*/ 0 h 56"/>
                  <a:gd name="T50" fmla="*/ 82 w 164"/>
                  <a:gd name="T51" fmla="*/ 0 h 56"/>
                  <a:gd name="T52" fmla="*/ 82 w 164"/>
                  <a:gd name="T53" fmla="*/ 0 h 56"/>
                  <a:gd name="T54" fmla="*/ 52 w 164"/>
                  <a:gd name="T55" fmla="*/ 0 h 56"/>
                  <a:gd name="T56" fmla="*/ 38 w 164"/>
                  <a:gd name="T57" fmla="*/ 2 h 56"/>
                  <a:gd name="T58" fmla="*/ 26 w 164"/>
                  <a:gd name="T59" fmla="*/ 6 h 56"/>
                  <a:gd name="T60" fmla="*/ 16 w 164"/>
                  <a:gd name="T61" fmla="*/ 14 h 56"/>
                  <a:gd name="T62" fmla="*/ 8 w 164"/>
                  <a:gd name="T63" fmla="*/ 24 h 56"/>
                  <a:gd name="T64" fmla="*/ 2 w 164"/>
                  <a:gd name="T65" fmla="*/ 38 h 56"/>
                  <a:gd name="T66" fmla="*/ 0 w 164"/>
                  <a:gd name="T67" fmla="*/ 56 h 56"/>
                  <a:gd name="T68" fmla="*/ 20 w 164"/>
                  <a:gd name="T69" fmla="*/ 5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64" h="56">
                    <a:moveTo>
                      <a:pt x="20" y="56"/>
                    </a:moveTo>
                    <a:lnTo>
                      <a:pt x="20" y="56"/>
                    </a:lnTo>
                    <a:lnTo>
                      <a:pt x="22" y="46"/>
                    </a:lnTo>
                    <a:lnTo>
                      <a:pt x="26" y="36"/>
                    </a:lnTo>
                    <a:lnTo>
                      <a:pt x="30" y="30"/>
                    </a:lnTo>
                    <a:lnTo>
                      <a:pt x="36" y="26"/>
                    </a:lnTo>
                    <a:lnTo>
                      <a:pt x="42" y="22"/>
                    </a:lnTo>
                    <a:lnTo>
                      <a:pt x="54" y="20"/>
                    </a:lnTo>
                    <a:lnTo>
                      <a:pt x="82" y="20"/>
                    </a:lnTo>
                    <a:lnTo>
                      <a:pt x="82" y="20"/>
                    </a:lnTo>
                    <a:lnTo>
                      <a:pt x="112" y="20"/>
                    </a:lnTo>
                    <a:lnTo>
                      <a:pt x="122" y="22"/>
                    </a:lnTo>
                    <a:lnTo>
                      <a:pt x="130" y="26"/>
                    </a:lnTo>
                    <a:lnTo>
                      <a:pt x="136" y="30"/>
                    </a:lnTo>
                    <a:lnTo>
                      <a:pt x="140" y="36"/>
                    </a:lnTo>
                    <a:lnTo>
                      <a:pt x="142" y="46"/>
                    </a:lnTo>
                    <a:lnTo>
                      <a:pt x="144" y="56"/>
                    </a:lnTo>
                    <a:lnTo>
                      <a:pt x="164" y="56"/>
                    </a:lnTo>
                    <a:lnTo>
                      <a:pt x="164" y="56"/>
                    </a:lnTo>
                    <a:lnTo>
                      <a:pt x="162" y="38"/>
                    </a:lnTo>
                    <a:lnTo>
                      <a:pt x="156" y="24"/>
                    </a:lnTo>
                    <a:lnTo>
                      <a:pt x="148" y="14"/>
                    </a:lnTo>
                    <a:lnTo>
                      <a:pt x="138" y="6"/>
                    </a:lnTo>
                    <a:lnTo>
                      <a:pt x="126" y="2"/>
                    </a:lnTo>
                    <a:lnTo>
                      <a:pt x="112" y="0"/>
                    </a:lnTo>
                    <a:lnTo>
                      <a:pt x="82" y="0"/>
                    </a:lnTo>
                    <a:lnTo>
                      <a:pt x="82" y="0"/>
                    </a:lnTo>
                    <a:lnTo>
                      <a:pt x="52" y="0"/>
                    </a:lnTo>
                    <a:lnTo>
                      <a:pt x="38" y="2"/>
                    </a:lnTo>
                    <a:lnTo>
                      <a:pt x="26" y="6"/>
                    </a:lnTo>
                    <a:lnTo>
                      <a:pt x="16" y="14"/>
                    </a:lnTo>
                    <a:lnTo>
                      <a:pt x="8" y="24"/>
                    </a:lnTo>
                    <a:lnTo>
                      <a:pt x="2" y="38"/>
                    </a:lnTo>
                    <a:lnTo>
                      <a:pt x="0" y="56"/>
                    </a:lnTo>
                    <a:lnTo>
                      <a:pt x="20" y="56"/>
                    </a:lnTo>
                    <a:close/>
                  </a:path>
                </a:pathLst>
              </a:custGeom>
              <a:solidFill>
                <a:srgbClr val="E31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005EB8"/>
                  </a:solidFill>
                </a:endParaRPr>
              </a:p>
            </p:txBody>
          </p:sp>
        </p:grpSp>
        <p:sp>
          <p:nvSpPr>
            <p:cNvPr id="53" name="TextBox 52"/>
            <p:cNvSpPr txBox="1"/>
            <p:nvPr userDrawn="1"/>
          </p:nvSpPr>
          <p:spPr>
            <a:xfrm rot="16200000">
              <a:off x="8191735" y="250332"/>
              <a:ext cx="563729" cy="1355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510" dirty="0">
                  <a:solidFill>
                    <a:srgbClr val="FFFFFF">
                      <a:lumMod val="65000"/>
                    </a:srgbClr>
                  </a:solidFill>
                </a:rPr>
                <a:t>strictly</a:t>
              </a:r>
            </a:p>
          </p:txBody>
        </p:sp>
        <p:sp>
          <p:nvSpPr>
            <p:cNvPr id="54" name="TextBox 53"/>
            <p:cNvSpPr txBox="1"/>
            <p:nvPr userDrawn="1"/>
          </p:nvSpPr>
          <p:spPr>
            <a:xfrm>
              <a:off x="8410803" y="506408"/>
              <a:ext cx="851853" cy="19217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580" dirty="0">
                  <a:solidFill>
                    <a:srgbClr val="FF0000"/>
                  </a:solidFill>
                </a:rPr>
                <a:t>CONFIDENTIAL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21914787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Number bullets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07667" y="1512042"/>
            <a:ext cx="10538304" cy="4276616"/>
          </a:xfrm>
        </p:spPr>
        <p:txBody>
          <a:bodyPr/>
          <a:lstStyle>
            <a:lvl1pPr marL="514350" indent="-514350">
              <a:buSzPct val="85000"/>
              <a:buFont typeface="+mj-lt"/>
              <a:buAutoNum type="arabicPeriod"/>
              <a:defRPr sz="2400">
                <a:solidFill>
                  <a:srgbClr val="4D4D4D"/>
                </a:solidFill>
              </a:defRPr>
            </a:lvl1pPr>
            <a:lvl2pPr marL="914400" indent="-457200">
              <a:buSzPct val="85000"/>
              <a:buFont typeface="+mj-lt"/>
              <a:buAutoNum type="arabicPeriod"/>
              <a:defRPr sz="2000">
                <a:solidFill>
                  <a:srgbClr val="4D4D4D"/>
                </a:solidFill>
              </a:defRPr>
            </a:lvl2pPr>
            <a:lvl3pPr marL="1371600" indent="-457200">
              <a:buSzPct val="85000"/>
              <a:buFont typeface="+mj-lt"/>
              <a:buAutoNum type="arabicPeriod"/>
              <a:defRPr sz="1800">
                <a:solidFill>
                  <a:srgbClr val="4D4D4D"/>
                </a:solidFill>
              </a:defRPr>
            </a:lvl3pPr>
            <a:lvl4pPr marL="1714500" indent="-342900">
              <a:buSzPct val="85000"/>
              <a:buFont typeface="+mj-lt"/>
              <a:buAutoNum type="arabicPeriod"/>
              <a:defRPr sz="1600">
                <a:solidFill>
                  <a:srgbClr val="4D4D4D"/>
                </a:solidFill>
              </a:defRPr>
            </a:lvl4pPr>
            <a:lvl5pPr marL="2171700" indent="-342900">
              <a:buSzPct val="85000"/>
              <a:buFont typeface="+mj-lt"/>
              <a:buAutoNum type="arabicPeriod"/>
              <a:defRPr sz="1600">
                <a:solidFill>
                  <a:srgbClr val="4D4D4D"/>
                </a:solidFill>
              </a:defRPr>
            </a:lvl5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 dirty="0"/>
          </a:p>
        </p:txBody>
      </p:sp>
      <p:sp>
        <p:nvSpPr>
          <p:cNvPr id="28" name="Title 5"/>
          <p:cNvSpPr>
            <a:spLocks noGrp="1"/>
          </p:cNvSpPr>
          <p:nvPr>
            <p:ph type="title"/>
          </p:nvPr>
        </p:nvSpPr>
        <p:spPr>
          <a:xfrm>
            <a:off x="397195" y="413790"/>
            <a:ext cx="10076695" cy="512907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29" name="Text Placeholder 5"/>
          <p:cNvSpPr>
            <a:spLocks noGrp="1"/>
          </p:cNvSpPr>
          <p:nvPr>
            <p:ph type="body" sz="quarter" idx="10" hasCustomPrompt="1"/>
          </p:nvPr>
        </p:nvSpPr>
        <p:spPr>
          <a:xfrm>
            <a:off x="386718" y="994744"/>
            <a:ext cx="10515894" cy="340511"/>
          </a:xfrm>
        </p:spPr>
        <p:txBody>
          <a:bodyPr>
            <a:noAutofit/>
          </a:bodyPr>
          <a:lstStyle>
            <a:lvl1pPr marL="0" indent="0">
              <a:buFont typeface="Arial" pitchFamily="34" charset="0"/>
              <a:buNone/>
              <a:defRPr sz="1800">
                <a:solidFill>
                  <a:schemeClr val="tx2"/>
                </a:solidFill>
              </a:defRPr>
            </a:lvl1pPr>
            <a:lvl2pPr marL="457200" indent="0">
              <a:buNone/>
              <a:defRPr>
                <a:solidFill>
                  <a:schemeClr val="tx2"/>
                </a:solidFill>
              </a:defRPr>
            </a:lvl2pPr>
            <a:lvl3pPr marL="914400" indent="0">
              <a:buNone/>
              <a:defRPr>
                <a:solidFill>
                  <a:schemeClr val="tx2"/>
                </a:solidFill>
              </a:defRPr>
            </a:lvl3pPr>
            <a:lvl4pPr marL="1371600" indent="0">
              <a:buNone/>
              <a:defRPr>
                <a:solidFill>
                  <a:schemeClr val="tx2"/>
                </a:solidFill>
              </a:defRPr>
            </a:lvl4pPr>
            <a:lvl5pPr marL="1828800" indent="0">
              <a:buNone/>
              <a:defRPr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smtClean="0"/>
              <a:t>Subtitle</a:t>
            </a:r>
          </a:p>
        </p:txBody>
      </p:sp>
      <p:cxnSp>
        <p:nvCxnSpPr>
          <p:cNvPr id="32" name="Conector recto 12"/>
          <p:cNvCxnSpPr/>
          <p:nvPr userDrawn="1"/>
        </p:nvCxnSpPr>
        <p:spPr>
          <a:xfrm flipH="1">
            <a:off x="407670" y="5961735"/>
            <a:ext cx="5897778" cy="2873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grpSp>
        <p:nvGrpSpPr>
          <p:cNvPr id="24" name="Group 4"/>
          <p:cNvGrpSpPr>
            <a:grpSpLocks noChangeAspect="1"/>
          </p:cNvGrpSpPr>
          <p:nvPr userDrawn="1"/>
        </p:nvGrpSpPr>
        <p:grpSpPr bwMode="auto">
          <a:xfrm>
            <a:off x="9299679" y="6133579"/>
            <a:ext cx="1624293" cy="160505"/>
            <a:chOff x="4649" y="3974"/>
            <a:chExt cx="812" cy="107"/>
          </a:xfrm>
        </p:grpSpPr>
        <p:sp>
          <p:nvSpPr>
            <p:cNvPr id="25" name="AutoShape 3"/>
            <p:cNvSpPr>
              <a:spLocks noChangeAspect="1" noChangeArrowheads="1" noTextEdit="1"/>
            </p:cNvSpPr>
            <p:nvPr userDrawn="1"/>
          </p:nvSpPr>
          <p:spPr bwMode="auto">
            <a:xfrm>
              <a:off x="4649" y="3974"/>
              <a:ext cx="812" cy="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27" name="Freeform 26"/>
            <p:cNvSpPr>
              <a:spLocks noEditPoints="1"/>
            </p:cNvSpPr>
            <p:nvPr userDrawn="1"/>
          </p:nvSpPr>
          <p:spPr bwMode="auto">
            <a:xfrm>
              <a:off x="4649" y="3974"/>
              <a:ext cx="812" cy="107"/>
            </a:xfrm>
            <a:custGeom>
              <a:avLst/>
              <a:gdLst>
                <a:gd name="T0" fmla="*/ 2293 w 3248"/>
                <a:gd name="T1" fmla="*/ 424 h 428"/>
                <a:gd name="T2" fmla="*/ 2209 w 3248"/>
                <a:gd name="T3" fmla="*/ 355 h 428"/>
                <a:gd name="T4" fmla="*/ 2159 w 3248"/>
                <a:gd name="T5" fmla="*/ 76 h 428"/>
                <a:gd name="T6" fmla="*/ 2306 w 3248"/>
                <a:gd name="T7" fmla="*/ 5 h 428"/>
                <a:gd name="T8" fmla="*/ 2042 w 3248"/>
                <a:gd name="T9" fmla="*/ 407 h 428"/>
                <a:gd name="T10" fmla="*/ 611 w 3248"/>
                <a:gd name="T11" fmla="*/ 11 h 428"/>
                <a:gd name="T12" fmla="*/ 672 w 3248"/>
                <a:gd name="T13" fmla="*/ 353 h 428"/>
                <a:gd name="T14" fmla="*/ 737 w 3248"/>
                <a:gd name="T15" fmla="*/ 376 h 428"/>
                <a:gd name="T16" fmla="*/ 909 w 3248"/>
                <a:gd name="T17" fmla="*/ 1 h 428"/>
                <a:gd name="T18" fmla="*/ 261 w 3248"/>
                <a:gd name="T19" fmla="*/ 332 h 428"/>
                <a:gd name="T20" fmla="*/ 114 w 3248"/>
                <a:gd name="T21" fmla="*/ 347 h 428"/>
                <a:gd name="T22" fmla="*/ 94 w 3248"/>
                <a:gd name="T23" fmla="*/ 277 h 428"/>
                <a:gd name="T24" fmla="*/ 261 w 3248"/>
                <a:gd name="T25" fmla="*/ 332 h 428"/>
                <a:gd name="T26" fmla="*/ 52 w 3248"/>
                <a:gd name="T27" fmla="*/ 102 h 428"/>
                <a:gd name="T28" fmla="*/ 234 w 3248"/>
                <a:gd name="T29" fmla="*/ 90 h 428"/>
                <a:gd name="T30" fmla="*/ 179 w 3248"/>
                <a:gd name="T31" fmla="*/ 176 h 428"/>
                <a:gd name="T32" fmla="*/ 9 w 3248"/>
                <a:gd name="T33" fmla="*/ 257 h 428"/>
                <a:gd name="T34" fmla="*/ 35 w 3248"/>
                <a:gd name="T35" fmla="*/ 394 h 428"/>
                <a:gd name="T36" fmla="*/ 164 w 3248"/>
                <a:gd name="T37" fmla="*/ 426 h 428"/>
                <a:gd name="T38" fmla="*/ 284 w 3248"/>
                <a:gd name="T39" fmla="*/ 404 h 428"/>
                <a:gd name="T40" fmla="*/ 331 w 3248"/>
                <a:gd name="T41" fmla="*/ 45 h 428"/>
                <a:gd name="T42" fmla="*/ 1319 w 3248"/>
                <a:gd name="T43" fmla="*/ 332 h 428"/>
                <a:gd name="T44" fmla="*/ 1168 w 3248"/>
                <a:gd name="T45" fmla="*/ 344 h 428"/>
                <a:gd name="T46" fmla="*/ 1155 w 3248"/>
                <a:gd name="T47" fmla="*/ 272 h 428"/>
                <a:gd name="T48" fmla="*/ 1264 w 3248"/>
                <a:gd name="T49" fmla="*/ 0 h 428"/>
                <a:gd name="T50" fmla="*/ 1122 w 3248"/>
                <a:gd name="T51" fmla="*/ 98 h 428"/>
                <a:gd name="T52" fmla="*/ 1298 w 3248"/>
                <a:gd name="T53" fmla="*/ 94 h 428"/>
                <a:gd name="T54" fmla="*/ 1212 w 3248"/>
                <a:gd name="T55" fmla="*/ 177 h 428"/>
                <a:gd name="T56" fmla="*/ 1064 w 3248"/>
                <a:gd name="T57" fmla="*/ 270 h 428"/>
                <a:gd name="T58" fmla="*/ 1102 w 3248"/>
                <a:gd name="T59" fmla="*/ 401 h 428"/>
                <a:gd name="T60" fmla="*/ 1246 w 3248"/>
                <a:gd name="T61" fmla="*/ 423 h 428"/>
                <a:gd name="T62" fmla="*/ 1354 w 3248"/>
                <a:gd name="T63" fmla="*/ 407 h 428"/>
                <a:gd name="T64" fmla="*/ 1381 w 3248"/>
                <a:gd name="T65" fmla="*/ 36 h 428"/>
                <a:gd name="T66" fmla="*/ 2714 w 3248"/>
                <a:gd name="T67" fmla="*/ 326 h 428"/>
                <a:gd name="T68" fmla="*/ 2576 w 3248"/>
                <a:gd name="T69" fmla="*/ 337 h 428"/>
                <a:gd name="T70" fmla="*/ 2533 w 3248"/>
                <a:gd name="T71" fmla="*/ 4 h 428"/>
                <a:gd name="T72" fmla="*/ 2468 w 3248"/>
                <a:gd name="T73" fmla="*/ 364 h 428"/>
                <a:gd name="T74" fmla="*/ 2611 w 3248"/>
                <a:gd name="T75" fmla="*/ 427 h 428"/>
                <a:gd name="T76" fmla="*/ 2761 w 3248"/>
                <a:gd name="T77" fmla="*/ 403 h 428"/>
                <a:gd name="T78" fmla="*/ 2937 w 3248"/>
                <a:gd name="T79" fmla="*/ 413 h 428"/>
                <a:gd name="T80" fmla="*/ 3135 w 3248"/>
                <a:gd name="T81" fmla="*/ 422 h 428"/>
                <a:gd name="T82" fmla="*/ 3248 w 3248"/>
                <a:gd name="T83" fmla="*/ 300 h 428"/>
                <a:gd name="T84" fmla="*/ 3184 w 3248"/>
                <a:gd name="T85" fmla="*/ 204 h 428"/>
                <a:gd name="T86" fmla="*/ 3038 w 3248"/>
                <a:gd name="T87" fmla="*/ 127 h 428"/>
                <a:gd name="T88" fmla="*/ 3076 w 3248"/>
                <a:gd name="T89" fmla="*/ 76 h 428"/>
                <a:gd name="T90" fmla="*/ 3232 w 3248"/>
                <a:gd name="T91" fmla="*/ 30 h 428"/>
                <a:gd name="T92" fmla="*/ 3039 w 3248"/>
                <a:gd name="T93" fmla="*/ 8 h 428"/>
                <a:gd name="T94" fmla="*/ 2943 w 3248"/>
                <a:gd name="T95" fmla="*/ 122 h 428"/>
                <a:gd name="T96" fmla="*/ 3021 w 3248"/>
                <a:gd name="T97" fmla="*/ 229 h 428"/>
                <a:gd name="T98" fmla="*/ 3154 w 3248"/>
                <a:gd name="T99" fmla="*/ 300 h 428"/>
                <a:gd name="T100" fmla="*/ 3113 w 3248"/>
                <a:gd name="T101" fmla="*/ 350 h 428"/>
                <a:gd name="T102" fmla="*/ 1639 w 3248"/>
                <a:gd name="T103" fmla="*/ 80 h 428"/>
                <a:gd name="T104" fmla="*/ 1790 w 3248"/>
                <a:gd name="T105" fmla="*/ 97 h 428"/>
                <a:gd name="T106" fmla="*/ 1832 w 3248"/>
                <a:gd name="T107" fmla="*/ 245 h 428"/>
                <a:gd name="T108" fmla="*/ 1739 w 3248"/>
                <a:gd name="T109" fmla="*/ 353 h 428"/>
                <a:gd name="T110" fmla="*/ 1652 w 3248"/>
                <a:gd name="T111" fmla="*/ 4 h 428"/>
                <a:gd name="T112" fmla="*/ 1701 w 3248"/>
                <a:gd name="T113" fmla="*/ 428 h 428"/>
                <a:gd name="T114" fmla="*/ 1885 w 3248"/>
                <a:gd name="T115" fmla="*/ 369 h 428"/>
                <a:gd name="T116" fmla="*/ 1930 w 3248"/>
                <a:gd name="T117" fmla="*/ 187 h 428"/>
                <a:gd name="T118" fmla="*/ 1786 w 3248"/>
                <a:gd name="T119" fmla="*/ 8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248" h="428">
                  <a:moveTo>
                    <a:pt x="2042" y="407"/>
                  </a:moveTo>
                  <a:lnTo>
                    <a:pt x="2042" y="407"/>
                  </a:lnTo>
                  <a:lnTo>
                    <a:pt x="2055" y="411"/>
                  </a:lnTo>
                  <a:lnTo>
                    <a:pt x="2089" y="418"/>
                  </a:lnTo>
                  <a:lnTo>
                    <a:pt x="2113" y="421"/>
                  </a:lnTo>
                  <a:lnTo>
                    <a:pt x="2140" y="425"/>
                  </a:lnTo>
                  <a:lnTo>
                    <a:pt x="2171" y="427"/>
                  </a:lnTo>
                  <a:lnTo>
                    <a:pt x="2205" y="428"/>
                  </a:lnTo>
                  <a:lnTo>
                    <a:pt x="2205" y="428"/>
                  </a:lnTo>
                  <a:lnTo>
                    <a:pt x="2239" y="427"/>
                  </a:lnTo>
                  <a:lnTo>
                    <a:pt x="2268" y="426"/>
                  </a:lnTo>
                  <a:lnTo>
                    <a:pt x="2293" y="424"/>
                  </a:lnTo>
                  <a:lnTo>
                    <a:pt x="2312" y="422"/>
                  </a:lnTo>
                  <a:lnTo>
                    <a:pt x="2339" y="419"/>
                  </a:lnTo>
                  <a:lnTo>
                    <a:pt x="2347" y="417"/>
                  </a:lnTo>
                  <a:lnTo>
                    <a:pt x="2347" y="346"/>
                  </a:lnTo>
                  <a:lnTo>
                    <a:pt x="2347" y="346"/>
                  </a:lnTo>
                  <a:lnTo>
                    <a:pt x="2339" y="347"/>
                  </a:lnTo>
                  <a:lnTo>
                    <a:pt x="2314" y="351"/>
                  </a:lnTo>
                  <a:lnTo>
                    <a:pt x="2277" y="354"/>
                  </a:lnTo>
                  <a:lnTo>
                    <a:pt x="2255" y="355"/>
                  </a:lnTo>
                  <a:lnTo>
                    <a:pt x="2230" y="355"/>
                  </a:lnTo>
                  <a:lnTo>
                    <a:pt x="2230" y="355"/>
                  </a:lnTo>
                  <a:lnTo>
                    <a:pt x="2209" y="355"/>
                  </a:lnTo>
                  <a:lnTo>
                    <a:pt x="2191" y="354"/>
                  </a:lnTo>
                  <a:lnTo>
                    <a:pt x="2160" y="351"/>
                  </a:lnTo>
                  <a:lnTo>
                    <a:pt x="2141" y="349"/>
                  </a:lnTo>
                  <a:lnTo>
                    <a:pt x="2134" y="348"/>
                  </a:lnTo>
                  <a:lnTo>
                    <a:pt x="2134" y="247"/>
                  </a:lnTo>
                  <a:lnTo>
                    <a:pt x="2318" y="247"/>
                  </a:lnTo>
                  <a:lnTo>
                    <a:pt x="2318" y="175"/>
                  </a:lnTo>
                  <a:lnTo>
                    <a:pt x="2134" y="175"/>
                  </a:lnTo>
                  <a:lnTo>
                    <a:pt x="2134" y="79"/>
                  </a:lnTo>
                  <a:lnTo>
                    <a:pt x="2134" y="79"/>
                  </a:lnTo>
                  <a:lnTo>
                    <a:pt x="2141" y="78"/>
                  </a:lnTo>
                  <a:lnTo>
                    <a:pt x="2159" y="76"/>
                  </a:lnTo>
                  <a:lnTo>
                    <a:pt x="2187" y="74"/>
                  </a:lnTo>
                  <a:lnTo>
                    <a:pt x="2224" y="73"/>
                  </a:lnTo>
                  <a:lnTo>
                    <a:pt x="2224" y="73"/>
                  </a:lnTo>
                  <a:lnTo>
                    <a:pt x="2247" y="73"/>
                  </a:lnTo>
                  <a:lnTo>
                    <a:pt x="2268" y="74"/>
                  </a:lnTo>
                  <a:lnTo>
                    <a:pt x="2305" y="77"/>
                  </a:lnTo>
                  <a:lnTo>
                    <a:pt x="2331" y="80"/>
                  </a:lnTo>
                  <a:lnTo>
                    <a:pt x="2340" y="82"/>
                  </a:lnTo>
                  <a:lnTo>
                    <a:pt x="2340" y="10"/>
                  </a:lnTo>
                  <a:lnTo>
                    <a:pt x="2340" y="10"/>
                  </a:lnTo>
                  <a:lnTo>
                    <a:pt x="2331" y="9"/>
                  </a:lnTo>
                  <a:lnTo>
                    <a:pt x="2306" y="5"/>
                  </a:lnTo>
                  <a:lnTo>
                    <a:pt x="2266" y="2"/>
                  </a:lnTo>
                  <a:lnTo>
                    <a:pt x="2242" y="1"/>
                  </a:lnTo>
                  <a:lnTo>
                    <a:pt x="2214" y="0"/>
                  </a:lnTo>
                  <a:lnTo>
                    <a:pt x="2214" y="0"/>
                  </a:lnTo>
                  <a:lnTo>
                    <a:pt x="2176" y="1"/>
                  </a:lnTo>
                  <a:lnTo>
                    <a:pt x="2144" y="3"/>
                  </a:lnTo>
                  <a:lnTo>
                    <a:pt x="2114" y="6"/>
                  </a:lnTo>
                  <a:lnTo>
                    <a:pt x="2089" y="9"/>
                  </a:lnTo>
                  <a:lnTo>
                    <a:pt x="2069" y="13"/>
                  </a:lnTo>
                  <a:lnTo>
                    <a:pt x="2055" y="15"/>
                  </a:lnTo>
                  <a:lnTo>
                    <a:pt x="2042" y="19"/>
                  </a:lnTo>
                  <a:lnTo>
                    <a:pt x="2042" y="407"/>
                  </a:lnTo>
                  <a:close/>
                  <a:moveTo>
                    <a:pt x="726" y="246"/>
                  </a:moveTo>
                  <a:lnTo>
                    <a:pt x="726" y="246"/>
                  </a:lnTo>
                  <a:lnTo>
                    <a:pt x="722" y="257"/>
                  </a:lnTo>
                  <a:lnTo>
                    <a:pt x="719" y="270"/>
                  </a:lnTo>
                  <a:lnTo>
                    <a:pt x="719" y="270"/>
                  </a:lnTo>
                  <a:lnTo>
                    <a:pt x="715" y="257"/>
                  </a:lnTo>
                  <a:lnTo>
                    <a:pt x="712" y="246"/>
                  </a:lnTo>
                  <a:lnTo>
                    <a:pt x="630" y="39"/>
                  </a:lnTo>
                  <a:lnTo>
                    <a:pt x="630" y="39"/>
                  </a:lnTo>
                  <a:lnTo>
                    <a:pt x="624" y="28"/>
                  </a:lnTo>
                  <a:lnTo>
                    <a:pt x="618" y="19"/>
                  </a:lnTo>
                  <a:lnTo>
                    <a:pt x="611" y="11"/>
                  </a:lnTo>
                  <a:lnTo>
                    <a:pt x="603" y="7"/>
                  </a:lnTo>
                  <a:lnTo>
                    <a:pt x="593" y="3"/>
                  </a:lnTo>
                  <a:lnTo>
                    <a:pt x="581" y="1"/>
                  </a:lnTo>
                  <a:lnTo>
                    <a:pt x="569" y="1"/>
                  </a:lnTo>
                  <a:lnTo>
                    <a:pt x="555" y="0"/>
                  </a:lnTo>
                  <a:lnTo>
                    <a:pt x="555" y="0"/>
                  </a:lnTo>
                  <a:lnTo>
                    <a:pt x="529" y="1"/>
                  </a:lnTo>
                  <a:lnTo>
                    <a:pt x="513" y="2"/>
                  </a:lnTo>
                  <a:lnTo>
                    <a:pt x="471" y="422"/>
                  </a:lnTo>
                  <a:lnTo>
                    <a:pt x="564" y="422"/>
                  </a:lnTo>
                  <a:lnTo>
                    <a:pt x="584" y="140"/>
                  </a:lnTo>
                  <a:lnTo>
                    <a:pt x="672" y="353"/>
                  </a:lnTo>
                  <a:lnTo>
                    <a:pt x="672" y="353"/>
                  </a:lnTo>
                  <a:lnTo>
                    <a:pt x="675" y="359"/>
                  </a:lnTo>
                  <a:lnTo>
                    <a:pt x="679" y="364"/>
                  </a:lnTo>
                  <a:lnTo>
                    <a:pt x="684" y="368"/>
                  </a:lnTo>
                  <a:lnTo>
                    <a:pt x="689" y="371"/>
                  </a:lnTo>
                  <a:lnTo>
                    <a:pt x="695" y="373"/>
                  </a:lnTo>
                  <a:lnTo>
                    <a:pt x="702" y="376"/>
                  </a:lnTo>
                  <a:lnTo>
                    <a:pt x="710" y="377"/>
                  </a:lnTo>
                  <a:lnTo>
                    <a:pt x="719" y="377"/>
                  </a:lnTo>
                  <a:lnTo>
                    <a:pt x="719" y="377"/>
                  </a:lnTo>
                  <a:lnTo>
                    <a:pt x="728" y="377"/>
                  </a:lnTo>
                  <a:lnTo>
                    <a:pt x="737" y="376"/>
                  </a:lnTo>
                  <a:lnTo>
                    <a:pt x="744" y="373"/>
                  </a:lnTo>
                  <a:lnTo>
                    <a:pt x="750" y="371"/>
                  </a:lnTo>
                  <a:lnTo>
                    <a:pt x="755" y="368"/>
                  </a:lnTo>
                  <a:lnTo>
                    <a:pt x="759" y="364"/>
                  </a:lnTo>
                  <a:lnTo>
                    <a:pt x="762" y="359"/>
                  </a:lnTo>
                  <a:lnTo>
                    <a:pt x="765" y="353"/>
                  </a:lnTo>
                  <a:lnTo>
                    <a:pt x="853" y="140"/>
                  </a:lnTo>
                  <a:lnTo>
                    <a:pt x="874" y="422"/>
                  </a:lnTo>
                  <a:lnTo>
                    <a:pt x="967" y="422"/>
                  </a:lnTo>
                  <a:lnTo>
                    <a:pt x="925" y="2"/>
                  </a:lnTo>
                  <a:lnTo>
                    <a:pt x="925" y="2"/>
                  </a:lnTo>
                  <a:lnTo>
                    <a:pt x="909" y="1"/>
                  </a:lnTo>
                  <a:lnTo>
                    <a:pt x="883" y="0"/>
                  </a:lnTo>
                  <a:lnTo>
                    <a:pt x="883" y="0"/>
                  </a:lnTo>
                  <a:lnTo>
                    <a:pt x="868" y="1"/>
                  </a:lnTo>
                  <a:lnTo>
                    <a:pt x="856" y="1"/>
                  </a:lnTo>
                  <a:lnTo>
                    <a:pt x="845" y="3"/>
                  </a:lnTo>
                  <a:lnTo>
                    <a:pt x="836" y="7"/>
                  </a:lnTo>
                  <a:lnTo>
                    <a:pt x="827" y="11"/>
                  </a:lnTo>
                  <a:lnTo>
                    <a:pt x="819" y="19"/>
                  </a:lnTo>
                  <a:lnTo>
                    <a:pt x="813" y="28"/>
                  </a:lnTo>
                  <a:lnTo>
                    <a:pt x="808" y="39"/>
                  </a:lnTo>
                  <a:lnTo>
                    <a:pt x="726" y="246"/>
                  </a:lnTo>
                  <a:close/>
                  <a:moveTo>
                    <a:pt x="261" y="332"/>
                  </a:moveTo>
                  <a:lnTo>
                    <a:pt x="261" y="332"/>
                  </a:lnTo>
                  <a:lnTo>
                    <a:pt x="241" y="338"/>
                  </a:lnTo>
                  <a:lnTo>
                    <a:pt x="215" y="347"/>
                  </a:lnTo>
                  <a:lnTo>
                    <a:pt x="200" y="350"/>
                  </a:lnTo>
                  <a:lnTo>
                    <a:pt x="186" y="353"/>
                  </a:lnTo>
                  <a:lnTo>
                    <a:pt x="172" y="355"/>
                  </a:lnTo>
                  <a:lnTo>
                    <a:pt x="157" y="355"/>
                  </a:lnTo>
                  <a:lnTo>
                    <a:pt x="157" y="355"/>
                  </a:lnTo>
                  <a:lnTo>
                    <a:pt x="144" y="355"/>
                  </a:lnTo>
                  <a:lnTo>
                    <a:pt x="131" y="353"/>
                  </a:lnTo>
                  <a:lnTo>
                    <a:pt x="120" y="349"/>
                  </a:lnTo>
                  <a:lnTo>
                    <a:pt x="114" y="347"/>
                  </a:lnTo>
                  <a:lnTo>
                    <a:pt x="109" y="344"/>
                  </a:lnTo>
                  <a:lnTo>
                    <a:pt x="105" y="340"/>
                  </a:lnTo>
                  <a:lnTo>
                    <a:pt x="101" y="336"/>
                  </a:lnTo>
                  <a:lnTo>
                    <a:pt x="98" y="331"/>
                  </a:lnTo>
                  <a:lnTo>
                    <a:pt x="95" y="326"/>
                  </a:lnTo>
                  <a:lnTo>
                    <a:pt x="93" y="321"/>
                  </a:lnTo>
                  <a:lnTo>
                    <a:pt x="92" y="315"/>
                  </a:lnTo>
                  <a:lnTo>
                    <a:pt x="91" y="308"/>
                  </a:lnTo>
                  <a:lnTo>
                    <a:pt x="90" y="300"/>
                  </a:lnTo>
                  <a:lnTo>
                    <a:pt x="90" y="300"/>
                  </a:lnTo>
                  <a:lnTo>
                    <a:pt x="91" y="288"/>
                  </a:lnTo>
                  <a:lnTo>
                    <a:pt x="94" y="277"/>
                  </a:lnTo>
                  <a:lnTo>
                    <a:pt x="96" y="272"/>
                  </a:lnTo>
                  <a:lnTo>
                    <a:pt x="99" y="266"/>
                  </a:lnTo>
                  <a:lnTo>
                    <a:pt x="103" y="262"/>
                  </a:lnTo>
                  <a:lnTo>
                    <a:pt x="106" y="258"/>
                  </a:lnTo>
                  <a:lnTo>
                    <a:pt x="111" y="255"/>
                  </a:lnTo>
                  <a:lnTo>
                    <a:pt x="116" y="252"/>
                  </a:lnTo>
                  <a:lnTo>
                    <a:pt x="123" y="249"/>
                  </a:lnTo>
                  <a:lnTo>
                    <a:pt x="129" y="247"/>
                  </a:lnTo>
                  <a:lnTo>
                    <a:pt x="145" y="244"/>
                  </a:lnTo>
                  <a:lnTo>
                    <a:pt x="162" y="242"/>
                  </a:lnTo>
                  <a:lnTo>
                    <a:pt x="261" y="239"/>
                  </a:lnTo>
                  <a:lnTo>
                    <a:pt x="261" y="332"/>
                  </a:lnTo>
                  <a:close/>
                  <a:moveTo>
                    <a:pt x="205" y="0"/>
                  </a:moveTo>
                  <a:lnTo>
                    <a:pt x="205" y="0"/>
                  </a:lnTo>
                  <a:lnTo>
                    <a:pt x="176" y="1"/>
                  </a:lnTo>
                  <a:lnTo>
                    <a:pt x="147" y="4"/>
                  </a:lnTo>
                  <a:lnTo>
                    <a:pt x="121" y="7"/>
                  </a:lnTo>
                  <a:lnTo>
                    <a:pt x="97" y="12"/>
                  </a:lnTo>
                  <a:lnTo>
                    <a:pt x="77" y="17"/>
                  </a:lnTo>
                  <a:lnTo>
                    <a:pt x="58" y="23"/>
                  </a:lnTo>
                  <a:lnTo>
                    <a:pt x="44" y="28"/>
                  </a:lnTo>
                  <a:lnTo>
                    <a:pt x="33" y="33"/>
                  </a:lnTo>
                  <a:lnTo>
                    <a:pt x="52" y="102"/>
                  </a:lnTo>
                  <a:lnTo>
                    <a:pt x="52" y="102"/>
                  </a:lnTo>
                  <a:lnTo>
                    <a:pt x="63" y="98"/>
                  </a:lnTo>
                  <a:lnTo>
                    <a:pt x="92" y="91"/>
                  </a:lnTo>
                  <a:lnTo>
                    <a:pt x="111" y="86"/>
                  </a:lnTo>
                  <a:lnTo>
                    <a:pt x="133" y="82"/>
                  </a:lnTo>
                  <a:lnTo>
                    <a:pt x="155" y="80"/>
                  </a:lnTo>
                  <a:lnTo>
                    <a:pt x="179" y="79"/>
                  </a:lnTo>
                  <a:lnTo>
                    <a:pt x="179" y="79"/>
                  </a:lnTo>
                  <a:lnTo>
                    <a:pt x="197" y="80"/>
                  </a:lnTo>
                  <a:lnTo>
                    <a:pt x="214" y="82"/>
                  </a:lnTo>
                  <a:lnTo>
                    <a:pt x="221" y="84"/>
                  </a:lnTo>
                  <a:lnTo>
                    <a:pt x="228" y="86"/>
                  </a:lnTo>
                  <a:lnTo>
                    <a:pt x="234" y="90"/>
                  </a:lnTo>
                  <a:lnTo>
                    <a:pt x="239" y="94"/>
                  </a:lnTo>
                  <a:lnTo>
                    <a:pt x="244" y="98"/>
                  </a:lnTo>
                  <a:lnTo>
                    <a:pt x="248" y="102"/>
                  </a:lnTo>
                  <a:lnTo>
                    <a:pt x="251" y="108"/>
                  </a:lnTo>
                  <a:lnTo>
                    <a:pt x="254" y="114"/>
                  </a:lnTo>
                  <a:lnTo>
                    <a:pt x="256" y="120"/>
                  </a:lnTo>
                  <a:lnTo>
                    <a:pt x="258" y="129"/>
                  </a:lnTo>
                  <a:lnTo>
                    <a:pt x="260" y="137"/>
                  </a:lnTo>
                  <a:lnTo>
                    <a:pt x="260" y="146"/>
                  </a:lnTo>
                  <a:lnTo>
                    <a:pt x="260" y="176"/>
                  </a:lnTo>
                  <a:lnTo>
                    <a:pt x="179" y="176"/>
                  </a:lnTo>
                  <a:lnTo>
                    <a:pt x="179" y="176"/>
                  </a:lnTo>
                  <a:lnTo>
                    <a:pt x="154" y="177"/>
                  </a:lnTo>
                  <a:lnTo>
                    <a:pt x="132" y="179"/>
                  </a:lnTo>
                  <a:lnTo>
                    <a:pt x="111" y="182"/>
                  </a:lnTo>
                  <a:lnTo>
                    <a:pt x="93" y="187"/>
                  </a:lnTo>
                  <a:lnTo>
                    <a:pt x="77" y="192"/>
                  </a:lnTo>
                  <a:lnTo>
                    <a:pt x="61" y="200"/>
                  </a:lnTo>
                  <a:lnTo>
                    <a:pt x="49" y="207"/>
                  </a:lnTo>
                  <a:lnTo>
                    <a:pt x="38" y="216"/>
                  </a:lnTo>
                  <a:lnTo>
                    <a:pt x="29" y="225"/>
                  </a:lnTo>
                  <a:lnTo>
                    <a:pt x="20" y="236"/>
                  </a:lnTo>
                  <a:lnTo>
                    <a:pt x="14" y="246"/>
                  </a:lnTo>
                  <a:lnTo>
                    <a:pt x="9" y="257"/>
                  </a:lnTo>
                  <a:lnTo>
                    <a:pt x="5" y="270"/>
                  </a:lnTo>
                  <a:lnTo>
                    <a:pt x="2" y="282"/>
                  </a:lnTo>
                  <a:lnTo>
                    <a:pt x="1" y="294"/>
                  </a:lnTo>
                  <a:lnTo>
                    <a:pt x="0" y="307"/>
                  </a:lnTo>
                  <a:lnTo>
                    <a:pt x="0" y="307"/>
                  </a:lnTo>
                  <a:lnTo>
                    <a:pt x="1" y="323"/>
                  </a:lnTo>
                  <a:lnTo>
                    <a:pt x="3" y="338"/>
                  </a:lnTo>
                  <a:lnTo>
                    <a:pt x="7" y="352"/>
                  </a:lnTo>
                  <a:lnTo>
                    <a:pt x="12" y="364"/>
                  </a:lnTo>
                  <a:lnTo>
                    <a:pt x="19" y="376"/>
                  </a:lnTo>
                  <a:lnTo>
                    <a:pt x="27" y="386"/>
                  </a:lnTo>
                  <a:lnTo>
                    <a:pt x="35" y="394"/>
                  </a:lnTo>
                  <a:lnTo>
                    <a:pt x="45" y="401"/>
                  </a:lnTo>
                  <a:lnTo>
                    <a:pt x="54" y="408"/>
                  </a:lnTo>
                  <a:lnTo>
                    <a:pt x="65" y="414"/>
                  </a:lnTo>
                  <a:lnTo>
                    <a:pt x="77" y="418"/>
                  </a:lnTo>
                  <a:lnTo>
                    <a:pt x="89" y="422"/>
                  </a:lnTo>
                  <a:lnTo>
                    <a:pt x="101" y="424"/>
                  </a:lnTo>
                  <a:lnTo>
                    <a:pt x="113" y="426"/>
                  </a:lnTo>
                  <a:lnTo>
                    <a:pt x="126" y="427"/>
                  </a:lnTo>
                  <a:lnTo>
                    <a:pt x="138" y="428"/>
                  </a:lnTo>
                  <a:lnTo>
                    <a:pt x="138" y="428"/>
                  </a:lnTo>
                  <a:lnTo>
                    <a:pt x="151" y="427"/>
                  </a:lnTo>
                  <a:lnTo>
                    <a:pt x="164" y="426"/>
                  </a:lnTo>
                  <a:lnTo>
                    <a:pt x="189" y="423"/>
                  </a:lnTo>
                  <a:lnTo>
                    <a:pt x="209" y="418"/>
                  </a:lnTo>
                  <a:lnTo>
                    <a:pt x="227" y="412"/>
                  </a:lnTo>
                  <a:lnTo>
                    <a:pt x="241" y="406"/>
                  </a:lnTo>
                  <a:lnTo>
                    <a:pt x="252" y="401"/>
                  </a:lnTo>
                  <a:lnTo>
                    <a:pt x="260" y="397"/>
                  </a:lnTo>
                  <a:lnTo>
                    <a:pt x="264" y="396"/>
                  </a:lnTo>
                  <a:lnTo>
                    <a:pt x="264" y="396"/>
                  </a:lnTo>
                  <a:lnTo>
                    <a:pt x="266" y="397"/>
                  </a:lnTo>
                  <a:lnTo>
                    <a:pt x="270" y="398"/>
                  </a:lnTo>
                  <a:lnTo>
                    <a:pt x="276" y="401"/>
                  </a:lnTo>
                  <a:lnTo>
                    <a:pt x="284" y="404"/>
                  </a:lnTo>
                  <a:lnTo>
                    <a:pt x="295" y="407"/>
                  </a:lnTo>
                  <a:lnTo>
                    <a:pt x="311" y="411"/>
                  </a:lnTo>
                  <a:lnTo>
                    <a:pt x="329" y="412"/>
                  </a:lnTo>
                  <a:lnTo>
                    <a:pt x="352" y="413"/>
                  </a:lnTo>
                  <a:lnTo>
                    <a:pt x="352" y="122"/>
                  </a:lnTo>
                  <a:lnTo>
                    <a:pt x="352" y="122"/>
                  </a:lnTo>
                  <a:lnTo>
                    <a:pt x="352" y="106"/>
                  </a:lnTo>
                  <a:lnTo>
                    <a:pt x="350" y="92"/>
                  </a:lnTo>
                  <a:lnTo>
                    <a:pt x="347" y="78"/>
                  </a:lnTo>
                  <a:lnTo>
                    <a:pt x="343" y="66"/>
                  </a:lnTo>
                  <a:lnTo>
                    <a:pt x="337" y="56"/>
                  </a:lnTo>
                  <a:lnTo>
                    <a:pt x="331" y="45"/>
                  </a:lnTo>
                  <a:lnTo>
                    <a:pt x="323" y="36"/>
                  </a:lnTo>
                  <a:lnTo>
                    <a:pt x="314" y="29"/>
                  </a:lnTo>
                  <a:lnTo>
                    <a:pt x="304" y="22"/>
                  </a:lnTo>
                  <a:lnTo>
                    <a:pt x="293" y="15"/>
                  </a:lnTo>
                  <a:lnTo>
                    <a:pt x="281" y="11"/>
                  </a:lnTo>
                  <a:lnTo>
                    <a:pt x="268" y="7"/>
                  </a:lnTo>
                  <a:lnTo>
                    <a:pt x="253" y="4"/>
                  </a:lnTo>
                  <a:lnTo>
                    <a:pt x="238" y="2"/>
                  </a:lnTo>
                  <a:lnTo>
                    <a:pt x="223" y="1"/>
                  </a:lnTo>
                  <a:lnTo>
                    <a:pt x="205" y="0"/>
                  </a:lnTo>
                  <a:close/>
                  <a:moveTo>
                    <a:pt x="1319" y="332"/>
                  </a:moveTo>
                  <a:lnTo>
                    <a:pt x="1319" y="332"/>
                  </a:lnTo>
                  <a:lnTo>
                    <a:pt x="1300" y="338"/>
                  </a:lnTo>
                  <a:lnTo>
                    <a:pt x="1273" y="347"/>
                  </a:lnTo>
                  <a:lnTo>
                    <a:pt x="1259" y="350"/>
                  </a:lnTo>
                  <a:lnTo>
                    <a:pt x="1243" y="353"/>
                  </a:lnTo>
                  <a:lnTo>
                    <a:pt x="1229" y="355"/>
                  </a:lnTo>
                  <a:lnTo>
                    <a:pt x="1216" y="355"/>
                  </a:lnTo>
                  <a:lnTo>
                    <a:pt x="1216" y="355"/>
                  </a:lnTo>
                  <a:lnTo>
                    <a:pt x="1202" y="355"/>
                  </a:lnTo>
                  <a:lnTo>
                    <a:pt x="1189" y="353"/>
                  </a:lnTo>
                  <a:lnTo>
                    <a:pt x="1177" y="349"/>
                  </a:lnTo>
                  <a:lnTo>
                    <a:pt x="1172" y="347"/>
                  </a:lnTo>
                  <a:lnTo>
                    <a:pt x="1168" y="344"/>
                  </a:lnTo>
                  <a:lnTo>
                    <a:pt x="1164" y="340"/>
                  </a:lnTo>
                  <a:lnTo>
                    <a:pt x="1160" y="336"/>
                  </a:lnTo>
                  <a:lnTo>
                    <a:pt x="1157" y="331"/>
                  </a:lnTo>
                  <a:lnTo>
                    <a:pt x="1154" y="326"/>
                  </a:lnTo>
                  <a:lnTo>
                    <a:pt x="1151" y="321"/>
                  </a:lnTo>
                  <a:lnTo>
                    <a:pt x="1149" y="315"/>
                  </a:lnTo>
                  <a:lnTo>
                    <a:pt x="1148" y="308"/>
                  </a:lnTo>
                  <a:lnTo>
                    <a:pt x="1148" y="300"/>
                  </a:lnTo>
                  <a:lnTo>
                    <a:pt x="1148" y="300"/>
                  </a:lnTo>
                  <a:lnTo>
                    <a:pt x="1149" y="288"/>
                  </a:lnTo>
                  <a:lnTo>
                    <a:pt x="1152" y="277"/>
                  </a:lnTo>
                  <a:lnTo>
                    <a:pt x="1155" y="272"/>
                  </a:lnTo>
                  <a:lnTo>
                    <a:pt x="1158" y="266"/>
                  </a:lnTo>
                  <a:lnTo>
                    <a:pt x="1161" y="262"/>
                  </a:lnTo>
                  <a:lnTo>
                    <a:pt x="1165" y="258"/>
                  </a:lnTo>
                  <a:lnTo>
                    <a:pt x="1170" y="255"/>
                  </a:lnTo>
                  <a:lnTo>
                    <a:pt x="1175" y="252"/>
                  </a:lnTo>
                  <a:lnTo>
                    <a:pt x="1181" y="249"/>
                  </a:lnTo>
                  <a:lnTo>
                    <a:pt x="1187" y="247"/>
                  </a:lnTo>
                  <a:lnTo>
                    <a:pt x="1203" y="244"/>
                  </a:lnTo>
                  <a:lnTo>
                    <a:pt x="1221" y="242"/>
                  </a:lnTo>
                  <a:lnTo>
                    <a:pt x="1319" y="239"/>
                  </a:lnTo>
                  <a:lnTo>
                    <a:pt x="1319" y="332"/>
                  </a:lnTo>
                  <a:close/>
                  <a:moveTo>
                    <a:pt x="1264" y="0"/>
                  </a:moveTo>
                  <a:lnTo>
                    <a:pt x="1264" y="0"/>
                  </a:lnTo>
                  <a:lnTo>
                    <a:pt x="1233" y="1"/>
                  </a:lnTo>
                  <a:lnTo>
                    <a:pt x="1206" y="4"/>
                  </a:lnTo>
                  <a:lnTo>
                    <a:pt x="1179" y="7"/>
                  </a:lnTo>
                  <a:lnTo>
                    <a:pt x="1156" y="12"/>
                  </a:lnTo>
                  <a:lnTo>
                    <a:pt x="1135" y="17"/>
                  </a:lnTo>
                  <a:lnTo>
                    <a:pt x="1117" y="23"/>
                  </a:lnTo>
                  <a:lnTo>
                    <a:pt x="1102" y="28"/>
                  </a:lnTo>
                  <a:lnTo>
                    <a:pt x="1091" y="33"/>
                  </a:lnTo>
                  <a:lnTo>
                    <a:pt x="1111" y="102"/>
                  </a:lnTo>
                  <a:lnTo>
                    <a:pt x="1111" y="102"/>
                  </a:lnTo>
                  <a:lnTo>
                    <a:pt x="1122" y="98"/>
                  </a:lnTo>
                  <a:lnTo>
                    <a:pt x="1150" y="91"/>
                  </a:lnTo>
                  <a:lnTo>
                    <a:pt x="1169" y="86"/>
                  </a:lnTo>
                  <a:lnTo>
                    <a:pt x="1190" y="82"/>
                  </a:lnTo>
                  <a:lnTo>
                    <a:pt x="1213" y="80"/>
                  </a:lnTo>
                  <a:lnTo>
                    <a:pt x="1236" y="79"/>
                  </a:lnTo>
                  <a:lnTo>
                    <a:pt x="1236" y="79"/>
                  </a:lnTo>
                  <a:lnTo>
                    <a:pt x="1256" y="80"/>
                  </a:lnTo>
                  <a:lnTo>
                    <a:pt x="1272" y="82"/>
                  </a:lnTo>
                  <a:lnTo>
                    <a:pt x="1279" y="84"/>
                  </a:lnTo>
                  <a:lnTo>
                    <a:pt x="1285" y="86"/>
                  </a:lnTo>
                  <a:lnTo>
                    <a:pt x="1291" y="90"/>
                  </a:lnTo>
                  <a:lnTo>
                    <a:pt x="1298" y="94"/>
                  </a:lnTo>
                  <a:lnTo>
                    <a:pt x="1302" y="98"/>
                  </a:lnTo>
                  <a:lnTo>
                    <a:pt x="1306" y="102"/>
                  </a:lnTo>
                  <a:lnTo>
                    <a:pt x="1310" y="108"/>
                  </a:lnTo>
                  <a:lnTo>
                    <a:pt x="1313" y="114"/>
                  </a:lnTo>
                  <a:lnTo>
                    <a:pt x="1315" y="120"/>
                  </a:lnTo>
                  <a:lnTo>
                    <a:pt x="1316" y="129"/>
                  </a:lnTo>
                  <a:lnTo>
                    <a:pt x="1317" y="137"/>
                  </a:lnTo>
                  <a:lnTo>
                    <a:pt x="1318" y="146"/>
                  </a:lnTo>
                  <a:lnTo>
                    <a:pt x="1318" y="176"/>
                  </a:lnTo>
                  <a:lnTo>
                    <a:pt x="1236" y="176"/>
                  </a:lnTo>
                  <a:lnTo>
                    <a:pt x="1236" y="176"/>
                  </a:lnTo>
                  <a:lnTo>
                    <a:pt x="1212" y="177"/>
                  </a:lnTo>
                  <a:lnTo>
                    <a:pt x="1189" y="179"/>
                  </a:lnTo>
                  <a:lnTo>
                    <a:pt x="1169" y="182"/>
                  </a:lnTo>
                  <a:lnTo>
                    <a:pt x="1150" y="187"/>
                  </a:lnTo>
                  <a:lnTo>
                    <a:pt x="1134" y="192"/>
                  </a:lnTo>
                  <a:lnTo>
                    <a:pt x="1120" y="200"/>
                  </a:lnTo>
                  <a:lnTo>
                    <a:pt x="1108" y="207"/>
                  </a:lnTo>
                  <a:lnTo>
                    <a:pt x="1096" y="216"/>
                  </a:lnTo>
                  <a:lnTo>
                    <a:pt x="1086" y="225"/>
                  </a:lnTo>
                  <a:lnTo>
                    <a:pt x="1079" y="236"/>
                  </a:lnTo>
                  <a:lnTo>
                    <a:pt x="1072" y="246"/>
                  </a:lnTo>
                  <a:lnTo>
                    <a:pt x="1067" y="257"/>
                  </a:lnTo>
                  <a:lnTo>
                    <a:pt x="1064" y="270"/>
                  </a:lnTo>
                  <a:lnTo>
                    <a:pt x="1061" y="282"/>
                  </a:lnTo>
                  <a:lnTo>
                    <a:pt x="1058" y="294"/>
                  </a:lnTo>
                  <a:lnTo>
                    <a:pt x="1058" y="307"/>
                  </a:lnTo>
                  <a:lnTo>
                    <a:pt x="1058" y="307"/>
                  </a:lnTo>
                  <a:lnTo>
                    <a:pt x="1060" y="323"/>
                  </a:lnTo>
                  <a:lnTo>
                    <a:pt x="1062" y="338"/>
                  </a:lnTo>
                  <a:lnTo>
                    <a:pt x="1066" y="352"/>
                  </a:lnTo>
                  <a:lnTo>
                    <a:pt x="1071" y="364"/>
                  </a:lnTo>
                  <a:lnTo>
                    <a:pt x="1077" y="376"/>
                  </a:lnTo>
                  <a:lnTo>
                    <a:pt x="1085" y="386"/>
                  </a:lnTo>
                  <a:lnTo>
                    <a:pt x="1093" y="394"/>
                  </a:lnTo>
                  <a:lnTo>
                    <a:pt x="1102" y="401"/>
                  </a:lnTo>
                  <a:lnTo>
                    <a:pt x="1113" y="408"/>
                  </a:lnTo>
                  <a:lnTo>
                    <a:pt x="1124" y="414"/>
                  </a:lnTo>
                  <a:lnTo>
                    <a:pt x="1135" y="418"/>
                  </a:lnTo>
                  <a:lnTo>
                    <a:pt x="1146" y="422"/>
                  </a:lnTo>
                  <a:lnTo>
                    <a:pt x="1159" y="424"/>
                  </a:lnTo>
                  <a:lnTo>
                    <a:pt x="1171" y="426"/>
                  </a:lnTo>
                  <a:lnTo>
                    <a:pt x="1183" y="427"/>
                  </a:lnTo>
                  <a:lnTo>
                    <a:pt x="1195" y="428"/>
                  </a:lnTo>
                  <a:lnTo>
                    <a:pt x="1195" y="428"/>
                  </a:lnTo>
                  <a:lnTo>
                    <a:pt x="1210" y="427"/>
                  </a:lnTo>
                  <a:lnTo>
                    <a:pt x="1223" y="426"/>
                  </a:lnTo>
                  <a:lnTo>
                    <a:pt x="1246" y="423"/>
                  </a:lnTo>
                  <a:lnTo>
                    <a:pt x="1268" y="418"/>
                  </a:lnTo>
                  <a:lnTo>
                    <a:pt x="1285" y="412"/>
                  </a:lnTo>
                  <a:lnTo>
                    <a:pt x="1300" y="406"/>
                  </a:lnTo>
                  <a:lnTo>
                    <a:pt x="1311" y="401"/>
                  </a:lnTo>
                  <a:lnTo>
                    <a:pt x="1318" y="397"/>
                  </a:lnTo>
                  <a:lnTo>
                    <a:pt x="1322" y="396"/>
                  </a:lnTo>
                  <a:lnTo>
                    <a:pt x="1322" y="396"/>
                  </a:lnTo>
                  <a:lnTo>
                    <a:pt x="1324" y="397"/>
                  </a:lnTo>
                  <a:lnTo>
                    <a:pt x="1327" y="398"/>
                  </a:lnTo>
                  <a:lnTo>
                    <a:pt x="1333" y="401"/>
                  </a:lnTo>
                  <a:lnTo>
                    <a:pt x="1341" y="404"/>
                  </a:lnTo>
                  <a:lnTo>
                    <a:pt x="1354" y="407"/>
                  </a:lnTo>
                  <a:lnTo>
                    <a:pt x="1368" y="411"/>
                  </a:lnTo>
                  <a:lnTo>
                    <a:pt x="1387" y="412"/>
                  </a:lnTo>
                  <a:lnTo>
                    <a:pt x="1411" y="413"/>
                  </a:lnTo>
                  <a:lnTo>
                    <a:pt x="1411" y="122"/>
                  </a:lnTo>
                  <a:lnTo>
                    <a:pt x="1411" y="122"/>
                  </a:lnTo>
                  <a:lnTo>
                    <a:pt x="1411" y="106"/>
                  </a:lnTo>
                  <a:lnTo>
                    <a:pt x="1409" y="92"/>
                  </a:lnTo>
                  <a:lnTo>
                    <a:pt x="1406" y="78"/>
                  </a:lnTo>
                  <a:lnTo>
                    <a:pt x="1401" y="66"/>
                  </a:lnTo>
                  <a:lnTo>
                    <a:pt x="1396" y="56"/>
                  </a:lnTo>
                  <a:lnTo>
                    <a:pt x="1388" y="45"/>
                  </a:lnTo>
                  <a:lnTo>
                    <a:pt x="1381" y="36"/>
                  </a:lnTo>
                  <a:lnTo>
                    <a:pt x="1372" y="29"/>
                  </a:lnTo>
                  <a:lnTo>
                    <a:pt x="1362" y="22"/>
                  </a:lnTo>
                  <a:lnTo>
                    <a:pt x="1351" y="15"/>
                  </a:lnTo>
                  <a:lnTo>
                    <a:pt x="1339" y="11"/>
                  </a:lnTo>
                  <a:lnTo>
                    <a:pt x="1326" y="7"/>
                  </a:lnTo>
                  <a:lnTo>
                    <a:pt x="1312" y="4"/>
                  </a:lnTo>
                  <a:lnTo>
                    <a:pt x="1297" y="2"/>
                  </a:lnTo>
                  <a:lnTo>
                    <a:pt x="1280" y="1"/>
                  </a:lnTo>
                  <a:lnTo>
                    <a:pt x="1264" y="0"/>
                  </a:lnTo>
                  <a:close/>
                  <a:moveTo>
                    <a:pt x="2735" y="317"/>
                  </a:moveTo>
                  <a:lnTo>
                    <a:pt x="2735" y="317"/>
                  </a:lnTo>
                  <a:lnTo>
                    <a:pt x="2714" y="326"/>
                  </a:lnTo>
                  <a:lnTo>
                    <a:pt x="2700" y="331"/>
                  </a:lnTo>
                  <a:lnTo>
                    <a:pt x="2686" y="335"/>
                  </a:lnTo>
                  <a:lnTo>
                    <a:pt x="2671" y="340"/>
                  </a:lnTo>
                  <a:lnTo>
                    <a:pt x="2654" y="343"/>
                  </a:lnTo>
                  <a:lnTo>
                    <a:pt x="2638" y="345"/>
                  </a:lnTo>
                  <a:lnTo>
                    <a:pt x="2621" y="346"/>
                  </a:lnTo>
                  <a:lnTo>
                    <a:pt x="2621" y="346"/>
                  </a:lnTo>
                  <a:lnTo>
                    <a:pt x="2609" y="346"/>
                  </a:lnTo>
                  <a:lnTo>
                    <a:pt x="2599" y="345"/>
                  </a:lnTo>
                  <a:lnTo>
                    <a:pt x="2590" y="343"/>
                  </a:lnTo>
                  <a:lnTo>
                    <a:pt x="2583" y="341"/>
                  </a:lnTo>
                  <a:lnTo>
                    <a:pt x="2576" y="337"/>
                  </a:lnTo>
                  <a:lnTo>
                    <a:pt x="2570" y="333"/>
                  </a:lnTo>
                  <a:lnTo>
                    <a:pt x="2564" y="328"/>
                  </a:lnTo>
                  <a:lnTo>
                    <a:pt x="2560" y="323"/>
                  </a:lnTo>
                  <a:lnTo>
                    <a:pt x="2556" y="317"/>
                  </a:lnTo>
                  <a:lnTo>
                    <a:pt x="2553" y="311"/>
                  </a:lnTo>
                  <a:lnTo>
                    <a:pt x="2551" y="302"/>
                  </a:lnTo>
                  <a:lnTo>
                    <a:pt x="2549" y="294"/>
                  </a:lnTo>
                  <a:lnTo>
                    <a:pt x="2547" y="275"/>
                  </a:lnTo>
                  <a:lnTo>
                    <a:pt x="2547" y="252"/>
                  </a:lnTo>
                  <a:lnTo>
                    <a:pt x="2547" y="4"/>
                  </a:lnTo>
                  <a:lnTo>
                    <a:pt x="2533" y="4"/>
                  </a:lnTo>
                  <a:lnTo>
                    <a:pt x="2533" y="4"/>
                  </a:lnTo>
                  <a:lnTo>
                    <a:pt x="2513" y="4"/>
                  </a:lnTo>
                  <a:lnTo>
                    <a:pt x="2490" y="6"/>
                  </a:lnTo>
                  <a:lnTo>
                    <a:pt x="2467" y="8"/>
                  </a:lnTo>
                  <a:lnTo>
                    <a:pt x="2454" y="10"/>
                  </a:lnTo>
                  <a:lnTo>
                    <a:pt x="2454" y="263"/>
                  </a:lnTo>
                  <a:lnTo>
                    <a:pt x="2454" y="263"/>
                  </a:lnTo>
                  <a:lnTo>
                    <a:pt x="2454" y="284"/>
                  </a:lnTo>
                  <a:lnTo>
                    <a:pt x="2455" y="302"/>
                  </a:lnTo>
                  <a:lnTo>
                    <a:pt x="2457" y="320"/>
                  </a:lnTo>
                  <a:lnTo>
                    <a:pt x="2459" y="336"/>
                  </a:lnTo>
                  <a:lnTo>
                    <a:pt x="2463" y="351"/>
                  </a:lnTo>
                  <a:lnTo>
                    <a:pt x="2468" y="364"/>
                  </a:lnTo>
                  <a:lnTo>
                    <a:pt x="2475" y="377"/>
                  </a:lnTo>
                  <a:lnTo>
                    <a:pt x="2482" y="387"/>
                  </a:lnTo>
                  <a:lnTo>
                    <a:pt x="2490" y="397"/>
                  </a:lnTo>
                  <a:lnTo>
                    <a:pt x="2500" y="405"/>
                  </a:lnTo>
                  <a:lnTo>
                    <a:pt x="2512" y="412"/>
                  </a:lnTo>
                  <a:lnTo>
                    <a:pt x="2525" y="418"/>
                  </a:lnTo>
                  <a:lnTo>
                    <a:pt x="2540" y="422"/>
                  </a:lnTo>
                  <a:lnTo>
                    <a:pt x="2556" y="425"/>
                  </a:lnTo>
                  <a:lnTo>
                    <a:pt x="2575" y="427"/>
                  </a:lnTo>
                  <a:lnTo>
                    <a:pt x="2595" y="428"/>
                  </a:lnTo>
                  <a:lnTo>
                    <a:pt x="2595" y="428"/>
                  </a:lnTo>
                  <a:lnTo>
                    <a:pt x="2611" y="427"/>
                  </a:lnTo>
                  <a:lnTo>
                    <a:pt x="2626" y="426"/>
                  </a:lnTo>
                  <a:lnTo>
                    <a:pt x="2640" y="425"/>
                  </a:lnTo>
                  <a:lnTo>
                    <a:pt x="2653" y="422"/>
                  </a:lnTo>
                  <a:lnTo>
                    <a:pt x="2677" y="417"/>
                  </a:lnTo>
                  <a:lnTo>
                    <a:pt x="2697" y="411"/>
                  </a:lnTo>
                  <a:lnTo>
                    <a:pt x="2714" y="404"/>
                  </a:lnTo>
                  <a:lnTo>
                    <a:pt x="2725" y="399"/>
                  </a:lnTo>
                  <a:lnTo>
                    <a:pt x="2737" y="394"/>
                  </a:lnTo>
                  <a:lnTo>
                    <a:pt x="2737" y="394"/>
                  </a:lnTo>
                  <a:lnTo>
                    <a:pt x="2743" y="397"/>
                  </a:lnTo>
                  <a:lnTo>
                    <a:pt x="2750" y="400"/>
                  </a:lnTo>
                  <a:lnTo>
                    <a:pt x="2761" y="403"/>
                  </a:lnTo>
                  <a:lnTo>
                    <a:pt x="2773" y="406"/>
                  </a:lnTo>
                  <a:lnTo>
                    <a:pt x="2788" y="409"/>
                  </a:lnTo>
                  <a:lnTo>
                    <a:pt x="2807" y="412"/>
                  </a:lnTo>
                  <a:lnTo>
                    <a:pt x="2828" y="413"/>
                  </a:lnTo>
                  <a:lnTo>
                    <a:pt x="2828" y="10"/>
                  </a:lnTo>
                  <a:lnTo>
                    <a:pt x="2828" y="10"/>
                  </a:lnTo>
                  <a:lnTo>
                    <a:pt x="2796" y="6"/>
                  </a:lnTo>
                  <a:lnTo>
                    <a:pt x="2774" y="5"/>
                  </a:lnTo>
                  <a:lnTo>
                    <a:pt x="2753" y="4"/>
                  </a:lnTo>
                  <a:lnTo>
                    <a:pt x="2735" y="4"/>
                  </a:lnTo>
                  <a:lnTo>
                    <a:pt x="2735" y="317"/>
                  </a:lnTo>
                  <a:close/>
                  <a:moveTo>
                    <a:pt x="2937" y="413"/>
                  </a:moveTo>
                  <a:lnTo>
                    <a:pt x="2937" y="413"/>
                  </a:lnTo>
                  <a:lnTo>
                    <a:pt x="2948" y="415"/>
                  </a:lnTo>
                  <a:lnTo>
                    <a:pt x="2976" y="420"/>
                  </a:lnTo>
                  <a:lnTo>
                    <a:pt x="2997" y="423"/>
                  </a:lnTo>
                  <a:lnTo>
                    <a:pt x="3020" y="425"/>
                  </a:lnTo>
                  <a:lnTo>
                    <a:pt x="3047" y="427"/>
                  </a:lnTo>
                  <a:lnTo>
                    <a:pt x="3075" y="428"/>
                  </a:lnTo>
                  <a:lnTo>
                    <a:pt x="3075" y="428"/>
                  </a:lnTo>
                  <a:lnTo>
                    <a:pt x="3091" y="427"/>
                  </a:lnTo>
                  <a:lnTo>
                    <a:pt x="3105" y="426"/>
                  </a:lnTo>
                  <a:lnTo>
                    <a:pt x="3120" y="425"/>
                  </a:lnTo>
                  <a:lnTo>
                    <a:pt x="3135" y="422"/>
                  </a:lnTo>
                  <a:lnTo>
                    <a:pt x="3150" y="419"/>
                  </a:lnTo>
                  <a:lnTo>
                    <a:pt x="3164" y="414"/>
                  </a:lnTo>
                  <a:lnTo>
                    <a:pt x="3178" y="408"/>
                  </a:lnTo>
                  <a:lnTo>
                    <a:pt x="3191" y="402"/>
                  </a:lnTo>
                  <a:lnTo>
                    <a:pt x="3202" y="394"/>
                  </a:lnTo>
                  <a:lnTo>
                    <a:pt x="3213" y="385"/>
                  </a:lnTo>
                  <a:lnTo>
                    <a:pt x="3223" y="375"/>
                  </a:lnTo>
                  <a:lnTo>
                    <a:pt x="3232" y="363"/>
                  </a:lnTo>
                  <a:lnTo>
                    <a:pt x="3239" y="350"/>
                  </a:lnTo>
                  <a:lnTo>
                    <a:pt x="3244" y="334"/>
                  </a:lnTo>
                  <a:lnTo>
                    <a:pt x="3247" y="318"/>
                  </a:lnTo>
                  <a:lnTo>
                    <a:pt x="3248" y="300"/>
                  </a:lnTo>
                  <a:lnTo>
                    <a:pt x="3248" y="300"/>
                  </a:lnTo>
                  <a:lnTo>
                    <a:pt x="3247" y="288"/>
                  </a:lnTo>
                  <a:lnTo>
                    <a:pt x="3246" y="277"/>
                  </a:lnTo>
                  <a:lnTo>
                    <a:pt x="3243" y="266"/>
                  </a:lnTo>
                  <a:lnTo>
                    <a:pt x="3239" y="256"/>
                  </a:lnTo>
                  <a:lnTo>
                    <a:pt x="3234" y="248"/>
                  </a:lnTo>
                  <a:lnTo>
                    <a:pt x="3228" y="239"/>
                  </a:lnTo>
                  <a:lnTo>
                    <a:pt x="3220" y="231"/>
                  </a:lnTo>
                  <a:lnTo>
                    <a:pt x="3213" y="224"/>
                  </a:lnTo>
                  <a:lnTo>
                    <a:pt x="3204" y="217"/>
                  </a:lnTo>
                  <a:lnTo>
                    <a:pt x="3194" y="211"/>
                  </a:lnTo>
                  <a:lnTo>
                    <a:pt x="3184" y="204"/>
                  </a:lnTo>
                  <a:lnTo>
                    <a:pt x="3171" y="199"/>
                  </a:lnTo>
                  <a:lnTo>
                    <a:pt x="3146" y="187"/>
                  </a:lnTo>
                  <a:lnTo>
                    <a:pt x="3117" y="176"/>
                  </a:lnTo>
                  <a:lnTo>
                    <a:pt x="3117" y="176"/>
                  </a:lnTo>
                  <a:lnTo>
                    <a:pt x="3086" y="164"/>
                  </a:lnTo>
                  <a:lnTo>
                    <a:pt x="3072" y="157"/>
                  </a:lnTo>
                  <a:lnTo>
                    <a:pt x="3060" y="151"/>
                  </a:lnTo>
                  <a:lnTo>
                    <a:pt x="3050" y="144"/>
                  </a:lnTo>
                  <a:lnTo>
                    <a:pt x="3046" y="140"/>
                  </a:lnTo>
                  <a:lnTo>
                    <a:pt x="3043" y="136"/>
                  </a:lnTo>
                  <a:lnTo>
                    <a:pt x="3040" y="132"/>
                  </a:lnTo>
                  <a:lnTo>
                    <a:pt x="3038" y="127"/>
                  </a:lnTo>
                  <a:lnTo>
                    <a:pt x="3037" y="121"/>
                  </a:lnTo>
                  <a:lnTo>
                    <a:pt x="3037" y="116"/>
                  </a:lnTo>
                  <a:lnTo>
                    <a:pt x="3037" y="116"/>
                  </a:lnTo>
                  <a:lnTo>
                    <a:pt x="3037" y="110"/>
                  </a:lnTo>
                  <a:lnTo>
                    <a:pt x="3039" y="104"/>
                  </a:lnTo>
                  <a:lnTo>
                    <a:pt x="3043" y="97"/>
                  </a:lnTo>
                  <a:lnTo>
                    <a:pt x="3049" y="90"/>
                  </a:lnTo>
                  <a:lnTo>
                    <a:pt x="3053" y="86"/>
                  </a:lnTo>
                  <a:lnTo>
                    <a:pt x="3057" y="83"/>
                  </a:lnTo>
                  <a:lnTo>
                    <a:pt x="3063" y="81"/>
                  </a:lnTo>
                  <a:lnTo>
                    <a:pt x="3069" y="78"/>
                  </a:lnTo>
                  <a:lnTo>
                    <a:pt x="3076" y="76"/>
                  </a:lnTo>
                  <a:lnTo>
                    <a:pt x="3084" y="75"/>
                  </a:lnTo>
                  <a:lnTo>
                    <a:pt x="3093" y="74"/>
                  </a:lnTo>
                  <a:lnTo>
                    <a:pt x="3103" y="74"/>
                  </a:lnTo>
                  <a:lnTo>
                    <a:pt x="3103" y="74"/>
                  </a:lnTo>
                  <a:lnTo>
                    <a:pt x="3122" y="75"/>
                  </a:lnTo>
                  <a:lnTo>
                    <a:pt x="3142" y="77"/>
                  </a:lnTo>
                  <a:lnTo>
                    <a:pt x="3159" y="81"/>
                  </a:lnTo>
                  <a:lnTo>
                    <a:pt x="3175" y="85"/>
                  </a:lnTo>
                  <a:lnTo>
                    <a:pt x="3199" y="94"/>
                  </a:lnTo>
                  <a:lnTo>
                    <a:pt x="3208" y="98"/>
                  </a:lnTo>
                  <a:lnTo>
                    <a:pt x="3232" y="30"/>
                  </a:lnTo>
                  <a:lnTo>
                    <a:pt x="3232" y="30"/>
                  </a:lnTo>
                  <a:lnTo>
                    <a:pt x="3213" y="22"/>
                  </a:lnTo>
                  <a:lnTo>
                    <a:pt x="3200" y="16"/>
                  </a:lnTo>
                  <a:lnTo>
                    <a:pt x="3184" y="12"/>
                  </a:lnTo>
                  <a:lnTo>
                    <a:pt x="3165" y="7"/>
                  </a:lnTo>
                  <a:lnTo>
                    <a:pt x="3144" y="4"/>
                  </a:lnTo>
                  <a:lnTo>
                    <a:pt x="3120" y="1"/>
                  </a:lnTo>
                  <a:lnTo>
                    <a:pt x="3095" y="0"/>
                  </a:lnTo>
                  <a:lnTo>
                    <a:pt x="3095" y="0"/>
                  </a:lnTo>
                  <a:lnTo>
                    <a:pt x="3080" y="1"/>
                  </a:lnTo>
                  <a:lnTo>
                    <a:pt x="3066" y="2"/>
                  </a:lnTo>
                  <a:lnTo>
                    <a:pt x="3052" y="4"/>
                  </a:lnTo>
                  <a:lnTo>
                    <a:pt x="3039" y="8"/>
                  </a:lnTo>
                  <a:lnTo>
                    <a:pt x="3025" y="12"/>
                  </a:lnTo>
                  <a:lnTo>
                    <a:pt x="3013" y="17"/>
                  </a:lnTo>
                  <a:lnTo>
                    <a:pt x="3001" y="24"/>
                  </a:lnTo>
                  <a:lnTo>
                    <a:pt x="2990" y="31"/>
                  </a:lnTo>
                  <a:lnTo>
                    <a:pt x="2979" y="39"/>
                  </a:lnTo>
                  <a:lnTo>
                    <a:pt x="2970" y="47"/>
                  </a:lnTo>
                  <a:lnTo>
                    <a:pt x="2962" y="58"/>
                  </a:lnTo>
                  <a:lnTo>
                    <a:pt x="2956" y="69"/>
                  </a:lnTo>
                  <a:lnTo>
                    <a:pt x="2950" y="80"/>
                  </a:lnTo>
                  <a:lnTo>
                    <a:pt x="2946" y="94"/>
                  </a:lnTo>
                  <a:lnTo>
                    <a:pt x="2944" y="107"/>
                  </a:lnTo>
                  <a:lnTo>
                    <a:pt x="2943" y="122"/>
                  </a:lnTo>
                  <a:lnTo>
                    <a:pt x="2943" y="122"/>
                  </a:lnTo>
                  <a:lnTo>
                    <a:pt x="2944" y="137"/>
                  </a:lnTo>
                  <a:lnTo>
                    <a:pt x="2946" y="150"/>
                  </a:lnTo>
                  <a:lnTo>
                    <a:pt x="2950" y="164"/>
                  </a:lnTo>
                  <a:lnTo>
                    <a:pt x="2956" y="175"/>
                  </a:lnTo>
                  <a:lnTo>
                    <a:pt x="2962" y="185"/>
                  </a:lnTo>
                  <a:lnTo>
                    <a:pt x="2970" y="194"/>
                  </a:lnTo>
                  <a:lnTo>
                    <a:pt x="2979" y="203"/>
                  </a:lnTo>
                  <a:lnTo>
                    <a:pt x="2988" y="210"/>
                  </a:lnTo>
                  <a:lnTo>
                    <a:pt x="2999" y="217"/>
                  </a:lnTo>
                  <a:lnTo>
                    <a:pt x="3010" y="223"/>
                  </a:lnTo>
                  <a:lnTo>
                    <a:pt x="3021" y="229"/>
                  </a:lnTo>
                  <a:lnTo>
                    <a:pt x="3032" y="235"/>
                  </a:lnTo>
                  <a:lnTo>
                    <a:pt x="3056" y="243"/>
                  </a:lnTo>
                  <a:lnTo>
                    <a:pt x="3079" y="251"/>
                  </a:lnTo>
                  <a:lnTo>
                    <a:pt x="3079" y="251"/>
                  </a:lnTo>
                  <a:lnTo>
                    <a:pt x="3108" y="261"/>
                  </a:lnTo>
                  <a:lnTo>
                    <a:pt x="3121" y="266"/>
                  </a:lnTo>
                  <a:lnTo>
                    <a:pt x="3133" y="273"/>
                  </a:lnTo>
                  <a:lnTo>
                    <a:pt x="3142" y="280"/>
                  </a:lnTo>
                  <a:lnTo>
                    <a:pt x="3148" y="287"/>
                  </a:lnTo>
                  <a:lnTo>
                    <a:pt x="3151" y="291"/>
                  </a:lnTo>
                  <a:lnTo>
                    <a:pt x="3153" y="296"/>
                  </a:lnTo>
                  <a:lnTo>
                    <a:pt x="3154" y="300"/>
                  </a:lnTo>
                  <a:lnTo>
                    <a:pt x="3154" y="306"/>
                  </a:lnTo>
                  <a:lnTo>
                    <a:pt x="3154" y="306"/>
                  </a:lnTo>
                  <a:lnTo>
                    <a:pt x="3154" y="315"/>
                  </a:lnTo>
                  <a:lnTo>
                    <a:pt x="3151" y="324"/>
                  </a:lnTo>
                  <a:lnTo>
                    <a:pt x="3149" y="328"/>
                  </a:lnTo>
                  <a:lnTo>
                    <a:pt x="3146" y="332"/>
                  </a:lnTo>
                  <a:lnTo>
                    <a:pt x="3143" y="335"/>
                  </a:lnTo>
                  <a:lnTo>
                    <a:pt x="3139" y="340"/>
                  </a:lnTo>
                  <a:lnTo>
                    <a:pt x="3134" y="343"/>
                  </a:lnTo>
                  <a:lnTo>
                    <a:pt x="3127" y="346"/>
                  </a:lnTo>
                  <a:lnTo>
                    <a:pt x="3121" y="348"/>
                  </a:lnTo>
                  <a:lnTo>
                    <a:pt x="3113" y="350"/>
                  </a:lnTo>
                  <a:lnTo>
                    <a:pt x="3104" y="352"/>
                  </a:lnTo>
                  <a:lnTo>
                    <a:pt x="3095" y="353"/>
                  </a:lnTo>
                  <a:lnTo>
                    <a:pt x="3071" y="354"/>
                  </a:lnTo>
                  <a:lnTo>
                    <a:pt x="3071" y="354"/>
                  </a:lnTo>
                  <a:lnTo>
                    <a:pt x="3050" y="354"/>
                  </a:lnTo>
                  <a:lnTo>
                    <a:pt x="3029" y="352"/>
                  </a:lnTo>
                  <a:lnTo>
                    <a:pt x="2992" y="348"/>
                  </a:lnTo>
                  <a:lnTo>
                    <a:pt x="2965" y="344"/>
                  </a:lnTo>
                  <a:lnTo>
                    <a:pt x="2955" y="342"/>
                  </a:lnTo>
                  <a:lnTo>
                    <a:pt x="2937" y="413"/>
                  </a:lnTo>
                  <a:close/>
                  <a:moveTo>
                    <a:pt x="1639" y="80"/>
                  </a:moveTo>
                  <a:lnTo>
                    <a:pt x="1639" y="80"/>
                  </a:lnTo>
                  <a:lnTo>
                    <a:pt x="1653" y="77"/>
                  </a:lnTo>
                  <a:lnTo>
                    <a:pt x="1670" y="75"/>
                  </a:lnTo>
                  <a:lnTo>
                    <a:pt x="1691" y="73"/>
                  </a:lnTo>
                  <a:lnTo>
                    <a:pt x="1712" y="73"/>
                  </a:lnTo>
                  <a:lnTo>
                    <a:pt x="1712" y="73"/>
                  </a:lnTo>
                  <a:lnTo>
                    <a:pt x="1726" y="73"/>
                  </a:lnTo>
                  <a:lnTo>
                    <a:pt x="1737" y="74"/>
                  </a:lnTo>
                  <a:lnTo>
                    <a:pt x="1749" y="77"/>
                  </a:lnTo>
                  <a:lnTo>
                    <a:pt x="1760" y="80"/>
                  </a:lnTo>
                  <a:lnTo>
                    <a:pt x="1771" y="84"/>
                  </a:lnTo>
                  <a:lnTo>
                    <a:pt x="1780" y="90"/>
                  </a:lnTo>
                  <a:lnTo>
                    <a:pt x="1790" y="97"/>
                  </a:lnTo>
                  <a:lnTo>
                    <a:pt x="1798" y="104"/>
                  </a:lnTo>
                  <a:lnTo>
                    <a:pt x="1805" y="113"/>
                  </a:lnTo>
                  <a:lnTo>
                    <a:pt x="1813" y="122"/>
                  </a:lnTo>
                  <a:lnTo>
                    <a:pt x="1819" y="134"/>
                  </a:lnTo>
                  <a:lnTo>
                    <a:pt x="1824" y="147"/>
                  </a:lnTo>
                  <a:lnTo>
                    <a:pt x="1828" y="161"/>
                  </a:lnTo>
                  <a:lnTo>
                    <a:pt x="1831" y="176"/>
                  </a:lnTo>
                  <a:lnTo>
                    <a:pt x="1832" y="192"/>
                  </a:lnTo>
                  <a:lnTo>
                    <a:pt x="1833" y="211"/>
                  </a:lnTo>
                  <a:lnTo>
                    <a:pt x="1833" y="211"/>
                  </a:lnTo>
                  <a:lnTo>
                    <a:pt x="1833" y="228"/>
                  </a:lnTo>
                  <a:lnTo>
                    <a:pt x="1832" y="245"/>
                  </a:lnTo>
                  <a:lnTo>
                    <a:pt x="1830" y="260"/>
                  </a:lnTo>
                  <a:lnTo>
                    <a:pt x="1827" y="275"/>
                  </a:lnTo>
                  <a:lnTo>
                    <a:pt x="1824" y="288"/>
                  </a:lnTo>
                  <a:lnTo>
                    <a:pt x="1820" y="299"/>
                  </a:lnTo>
                  <a:lnTo>
                    <a:pt x="1814" y="311"/>
                  </a:lnTo>
                  <a:lnTo>
                    <a:pt x="1807" y="320"/>
                  </a:lnTo>
                  <a:lnTo>
                    <a:pt x="1799" y="328"/>
                  </a:lnTo>
                  <a:lnTo>
                    <a:pt x="1790" y="335"/>
                  </a:lnTo>
                  <a:lnTo>
                    <a:pt x="1780" y="342"/>
                  </a:lnTo>
                  <a:lnTo>
                    <a:pt x="1768" y="347"/>
                  </a:lnTo>
                  <a:lnTo>
                    <a:pt x="1754" y="350"/>
                  </a:lnTo>
                  <a:lnTo>
                    <a:pt x="1739" y="353"/>
                  </a:lnTo>
                  <a:lnTo>
                    <a:pt x="1723" y="355"/>
                  </a:lnTo>
                  <a:lnTo>
                    <a:pt x="1704" y="355"/>
                  </a:lnTo>
                  <a:lnTo>
                    <a:pt x="1704" y="355"/>
                  </a:lnTo>
                  <a:lnTo>
                    <a:pt x="1681" y="354"/>
                  </a:lnTo>
                  <a:lnTo>
                    <a:pt x="1659" y="353"/>
                  </a:lnTo>
                  <a:lnTo>
                    <a:pt x="1639" y="351"/>
                  </a:lnTo>
                  <a:lnTo>
                    <a:pt x="1639" y="80"/>
                  </a:lnTo>
                  <a:close/>
                  <a:moveTo>
                    <a:pt x="1717" y="0"/>
                  </a:moveTo>
                  <a:lnTo>
                    <a:pt x="1717" y="0"/>
                  </a:lnTo>
                  <a:lnTo>
                    <a:pt x="1696" y="1"/>
                  </a:lnTo>
                  <a:lnTo>
                    <a:pt x="1675" y="2"/>
                  </a:lnTo>
                  <a:lnTo>
                    <a:pt x="1652" y="4"/>
                  </a:lnTo>
                  <a:lnTo>
                    <a:pt x="1629" y="7"/>
                  </a:lnTo>
                  <a:lnTo>
                    <a:pt x="1606" y="10"/>
                  </a:lnTo>
                  <a:lnTo>
                    <a:pt x="1585" y="14"/>
                  </a:lnTo>
                  <a:lnTo>
                    <a:pt x="1564" y="20"/>
                  </a:lnTo>
                  <a:lnTo>
                    <a:pt x="1546" y="26"/>
                  </a:lnTo>
                  <a:lnTo>
                    <a:pt x="1546" y="415"/>
                  </a:lnTo>
                  <a:lnTo>
                    <a:pt x="1546" y="415"/>
                  </a:lnTo>
                  <a:lnTo>
                    <a:pt x="1561" y="418"/>
                  </a:lnTo>
                  <a:lnTo>
                    <a:pt x="1580" y="420"/>
                  </a:lnTo>
                  <a:lnTo>
                    <a:pt x="1619" y="424"/>
                  </a:lnTo>
                  <a:lnTo>
                    <a:pt x="1662" y="427"/>
                  </a:lnTo>
                  <a:lnTo>
                    <a:pt x="1701" y="428"/>
                  </a:lnTo>
                  <a:lnTo>
                    <a:pt x="1701" y="428"/>
                  </a:lnTo>
                  <a:lnTo>
                    <a:pt x="1732" y="427"/>
                  </a:lnTo>
                  <a:lnTo>
                    <a:pt x="1758" y="425"/>
                  </a:lnTo>
                  <a:lnTo>
                    <a:pt x="1784" y="421"/>
                  </a:lnTo>
                  <a:lnTo>
                    <a:pt x="1807" y="415"/>
                  </a:lnTo>
                  <a:lnTo>
                    <a:pt x="1828" y="408"/>
                  </a:lnTo>
                  <a:lnTo>
                    <a:pt x="1847" y="399"/>
                  </a:lnTo>
                  <a:lnTo>
                    <a:pt x="1855" y="394"/>
                  </a:lnTo>
                  <a:lnTo>
                    <a:pt x="1864" y="389"/>
                  </a:lnTo>
                  <a:lnTo>
                    <a:pt x="1872" y="383"/>
                  </a:lnTo>
                  <a:lnTo>
                    <a:pt x="1879" y="377"/>
                  </a:lnTo>
                  <a:lnTo>
                    <a:pt x="1885" y="369"/>
                  </a:lnTo>
                  <a:lnTo>
                    <a:pt x="1891" y="362"/>
                  </a:lnTo>
                  <a:lnTo>
                    <a:pt x="1897" y="355"/>
                  </a:lnTo>
                  <a:lnTo>
                    <a:pt x="1902" y="347"/>
                  </a:lnTo>
                  <a:lnTo>
                    <a:pt x="1907" y="337"/>
                  </a:lnTo>
                  <a:lnTo>
                    <a:pt x="1912" y="329"/>
                  </a:lnTo>
                  <a:lnTo>
                    <a:pt x="1919" y="309"/>
                  </a:lnTo>
                  <a:lnTo>
                    <a:pt x="1924" y="287"/>
                  </a:lnTo>
                  <a:lnTo>
                    <a:pt x="1928" y="264"/>
                  </a:lnTo>
                  <a:lnTo>
                    <a:pt x="1930" y="239"/>
                  </a:lnTo>
                  <a:lnTo>
                    <a:pt x="1931" y="211"/>
                  </a:lnTo>
                  <a:lnTo>
                    <a:pt x="1931" y="211"/>
                  </a:lnTo>
                  <a:lnTo>
                    <a:pt x="1930" y="187"/>
                  </a:lnTo>
                  <a:lnTo>
                    <a:pt x="1927" y="164"/>
                  </a:lnTo>
                  <a:lnTo>
                    <a:pt x="1923" y="143"/>
                  </a:lnTo>
                  <a:lnTo>
                    <a:pt x="1917" y="122"/>
                  </a:lnTo>
                  <a:lnTo>
                    <a:pt x="1909" y="104"/>
                  </a:lnTo>
                  <a:lnTo>
                    <a:pt x="1898" y="86"/>
                  </a:lnTo>
                  <a:lnTo>
                    <a:pt x="1887" y="71"/>
                  </a:lnTo>
                  <a:lnTo>
                    <a:pt x="1874" y="57"/>
                  </a:lnTo>
                  <a:lnTo>
                    <a:pt x="1860" y="43"/>
                  </a:lnTo>
                  <a:lnTo>
                    <a:pt x="1843" y="32"/>
                  </a:lnTo>
                  <a:lnTo>
                    <a:pt x="1826" y="23"/>
                  </a:lnTo>
                  <a:lnTo>
                    <a:pt x="1806" y="14"/>
                  </a:lnTo>
                  <a:lnTo>
                    <a:pt x="1786" y="8"/>
                  </a:lnTo>
                  <a:lnTo>
                    <a:pt x="1764" y="4"/>
                  </a:lnTo>
                  <a:lnTo>
                    <a:pt x="1741" y="1"/>
                  </a:lnTo>
                  <a:lnTo>
                    <a:pt x="1717" y="0"/>
                  </a:lnTo>
                  <a:close/>
                </a:path>
              </a:pathLst>
            </a:custGeom>
            <a:solidFill>
              <a:srgbClr val="005E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30" name="Freeform 29"/>
            <p:cNvSpPr>
              <a:spLocks/>
            </p:cNvSpPr>
            <p:nvPr userDrawn="1"/>
          </p:nvSpPr>
          <p:spPr bwMode="auto">
            <a:xfrm>
              <a:off x="5160" y="3974"/>
              <a:ext cx="76" cy="107"/>
            </a:xfrm>
            <a:custGeom>
              <a:avLst/>
              <a:gdLst>
                <a:gd name="T0" fmla="*/ 0 w 305"/>
                <a:gd name="T1" fmla="*/ 407 h 428"/>
                <a:gd name="T2" fmla="*/ 0 w 305"/>
                <a:gd name="T3" fmla="*/ 407 h 428"/>
                <a:gd name="T4" fmla="*/ 13 w 305"/>
                <a:gd name="T5" fmla="*/ 411 h 428"/>
                <a:gd name="T6" fmla="*/ 47 w 305"/>
                <a:gd name="T7" fmla="*/ 418 h 428"/>
                <a:gd name="T8" fmla="*/ 71 w 305"/>
                <a:gd name="T9" fmla="*/ 421 h 428"/>
                <a:gd name="T10" fmla="*/ 98 w 305"/>
                <a:gd name="T11" fmla="*/ 425 h 428"/>
                <a:gd name="T12" fmla="*/ 129 w 305"/>
                <a:gd name="T13" fmla="*/ 427 h 428"/>
                <a:gd name="T14" fmla="*/ 163 w 305"/>
                <a:gd name="T15" fmla="*/ 428 h 428"/>
                <a:gd name="T16" fmla="*/ 163 w 305"/>
                <a:gd name="T17" fmla="*/ 428 h 428"/>
                <a:gd name="T18" fmla="*/ 197 w 305"/>
                <a:gd name="T19" fmla="*/ 427 h 428"/>
                <a:gd name="T20" fmla="*/ 226 w 305"/>
                <a:gd name="T21" fmla="*/ 426 h 428"/>
                <a:gd name="T22" fmla="*/ 251 w 305"/>
                <a:gd name="T23" fmla="*/ 424 h 428"/>
                <a:gd name="T24" fmla="*/ 270 w 305"/>
                <a:gd name="T25" fmla="*/ 422 h 428"/>
                <a:gd name="T26" fmla="*/ 297 w 305"/>
                <a:gd name="T27" fmla="*/ 419 h 428"/>
                <a:gd name="T28" fmla="*/ 305 w 305"/>
                <a:gd name="T29" fmla="*/ 417 h 428"/>
                <a:gd name="T30" fmla="*/ 305 w 305"/>
                <a:gd name="T31" fmla="*/ 346 h 428"/>
                <a:gd name="T32" fmla="*/ 305 w 305"/>
                <a:gd name="T33" fmla="*/ 346 h 428"/>
                <a:gd name="T34" fmla="*/ 297 w 305"/>
                <a:gd name="T35" fmla="*/ 347 h 428"/>
                <a:gd name="T36" fmla="*/ 272 w 305"/>
                <a:gd name="T37" fmla="*/ 351 h 428"/>
                <a:gd name="T38" fmla="*/ 235 w 305"/>
                <a:gd name="T39" fmla="*/ 354 h 428"/>
                <a:gd name="T40" fmla="*/ 213 w 305"/>
                <a:gd name="T41" fmla="*/ 355 h 428"/>
                <a:gd name="T42" fmla="*/ 188 w 305"/>
                <a:gd name="T43" fmla="*/ 355 h 428"/>
                <a:gd name="T44" fmla="*/ 188 w 305"/>
                <a:gd name="T45" fmla="*/ 355 h 428"/>
                <a:gd name="T46" fmla="*/ 167 w 305"/>
                <a:gd name="T47" fmla="*/ 355 h 428"/>
                <a:gd name="T48" fmla="*/ 149 w 305"/>
                <a:gd name="T49" fmla="*/ 354 h 428"/>
                <a:gd name="T50" fmla="*/ 118 w 305"/>
                <a:gd name="T51" fmla="*/ 351 h 428"/>
                <a:gd name="T52" fmla="*/ 99 w 305"/>
                <a:gd name="T53" fmla="*/ 349 h 428"/>
                <a:gd name="T54" fmla="*/ 92 w 305"/>
                <a:gd name="T55" fmla="*/ 348 h 428"/>
                <a:gd name="T56" fmla="*/ 92 w 305"/>
                <a:gd name="T57" fmla="*/ 247 h 428"/>
                <a:gd name="T58" fmla="*/ 276 w 305"/>
                <a:gd name="T59" fmla="*/ 247 h 428"/>
                <a:gd name="T60" fmla="*/ 276 w 305"/>
                <a:gd name="T61" fmla="*/ 175 h 428"/>
                <a:gd name="T62" fmla="*/ 92 w 305"/>
                <a:gd name="T63" fmla="*/ 175 h 428"/>
                <a:gd name="T64" fmla="*/ 92 w 305"/>
                <a:gd name="T65" fmla="*/ 79 h 428"/>
                <a:gd name="T66" fmla="*/ 92 w 305"/>
                <a:gd name="T67" fmla="*/ 79 h 428"/>
                <a:gd name="T68" fmla="*/ 99 w 305"/>
                <a:gd name="T69" fmla="*/ 78 h 428"/>
                <a:gd name="T70" fmla="*/ 117 w 305"/>
                <a:gd name="T71" fmla="*/ 76 h 428"/>
                <a:gd name="T72" fmla="*/ 145 w 305"/>
                <a:gd name="T73" fmla="*/ 74 h 428"/>
                <a:gd name="T74" fmla="*/ 182 w 305"/>
                <a:gd name="T75" fmla="*/ 73 h 428"/>
                <a:gd name="T76" fmla="*/ 182 w 305"/>
                <a:gd name="T77" fmla="*/ 73 h 428"/>
                <a:gd name="T78" fmla="*/ 205 w 305"/>
                <a:gd name="T79" fmla="*/ 73 h 428"/>
                <a:gd name="T80" fmla="*/ 226 w 305"/>
                <a:gd name="T81" fmla="*/ 74 h 428"/>
                <a:gd name="T82" fmla="*/ 263 w 305"/>
                <a:gd name="T83" fmla="*/ 77 h 428"/>
                <a:gd name="T84" fmla="*/ 289 w 305"/>
                <a:gd name="T85" fmla="*/ 80 h 428"/>
                <a:gd name="T86" fmla="*/ 298 w 305"/>
                <a:gd name="T87" fmla="*/ 82 h 428"/>
                <a:gd name="T88" fmla="*/ 298 w 305"/>
                <a:gd name="T89" fmla="*/ 10 h 428"/>
                <a:gd name="T90" fmla="*/ 298 w 305"/>
                <a:gd name="T91" fmla="*/ 10 h 428"/>
                <a:gd name="T92" fmla="*/ 289 w 305"/>
                <a:gd name="T93" fmla="*/ 9 h 428"/>
                <a:gd name="T94" fmla="*/ 264 w 305"/>
                <a:gd name="T95" fmla="*/ 5 h 428"/>
                <a:gd name="T96" fmla="*/ 224 w 305"/>
                <a:gd name="T97" fmla="*/ 2 h 428"/>
                <a:gd name="T98" fmla="*/ 200 w 305"/>
                <a:gd name="T99" fmla="*/ 1 h 428"/>
                <a:gd name="T100" fmla="*/ 172 w 305"/>
                <a:gd name="T101" fmla="*/ 0 h 428"/>
                <a:gd name="T102" fmla="*/ 172 w 305"/>
                <a:gd name="T103" fmla="*/ 0 h 428"/>
                <a:gd name="T104" fmla="*/ 134 w 305"/>
                <a:gd name="T105" fmla="*/ 1 h 428"/>
                <a:gd name="T106" fmla="*/ 102 w 305"/>
                <a:gd name="T107" fmla="*/ 3 h 428"/>
                <a:gd name="T108" fmla="*/ 72 w 305"/>
                <a:gd name="T109" fmla="*/ 6 h 428"/>
                <a:gd name="T110" fmla="*/ 47 w 305"/>
                <a:gd name="T111" fmla="*/ 9 h 428"/>
                <a:gd name="T112" fmla="*/ 27 w 305"/>
                <a:gd name="T113" fmla="*/ 13 h 428"/>
                <a:gd name="T114" fmla="*/ 13 w 305"/>
                <a:gd name="T115" fmla="*/ 15 h 428"/>
                <a:gd name="T116" fmla="*/ 0 w 305"/>
                <a:gd name="T117" fmla="*/ 19 h 428"/>
                <a:gd name="T118" fmla="*/ 0 w 305"/>
                <a:gd name="T119" fmla="*/ 407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05" h="428">
                  <a:moveTo>
                    <a:pt x="0" y="407"/>
                  </a:moveTo>
                  <a:lnTo>
                    <a:pt x="0" y="407"/>
                  </a:lnTo>
                  <a:lnTo>
                    <a:pt x="13" y="411"/>
                  </a:lnTo>
                  <a:lnTo>
                    <a:pt x="47" y="418"/>
                  </a:lnTo>
                  <a:lnTo>
                    <a:pt x="71" y="421"/>
                  </a:lnTo>
                  <a:lnTo>
                    <a:pt x="98" y="425"/>
                  </a:lnTo>
                  <a:lnTo>
                    <a:pt x="129" y="427"/>
                  </a:lnTo>
                  <a:lnTo>
                    <a:pt x="163" y="428"/>
                  </a:lnTo>
                  <a:lnTo>
                    <a:pt x="163" y="428"/>
                  </a:lnTo>
                  <a:lnTo>
                    <a:pt x="197" y="427"/>
                  </a:lnTo>
                  <a:lnTo>
                    <a:pt x="226" y="426"/>
                  </a:lnTo>
                  <a:lnTo>
                    <a:pt x="251" y="424"/>
                  </a:lnTo>
                  <a:lnTo>
                    <a:pt x="270" y="422"/>
                  </a:lnTo>
                  <a:lnTo>
                    <a:pt x="297" y="419"/>
                  </a:lnTo>
                  <a:lnTo>
                    <a:pt x="305" y="417"/>
                  </a:lnTo>
                  <a:lnTo>
                    <a:pt x="305" y="346"/>
                  </a:lnTo>
                  <a:lnTo>
                    <a:pt x="305" y="346"/>
                  </a:lnTo>
                  <a:lnTo>
                    <a:pt x="297" y="347"/>
                  </a:lnTo>
                  <a:lnTo>
                    <a:pt x="272" y="351"/>
                  </a:lnTo>
                  <a:lnTo>
                    <a:pt x="235" y="354"/>
                  </a:lnTo>
                  <a:lnTo>
                    <a:pt x="213" y="355"/>
                  </a:lnTo>
                  <a:lnTo>
                    <a:pt x="188" y="355"/>
                  </a:lnTo>
                  <a:lnTo>
                    <a:pt x="188" y="355"/>
                  </a:lnTo>
                  <a:lnTo>
                    <a:pt x="167" y="355"/>
                  </a:lnTo>
                  <a:lnTo>
                    <a:pt x="149" y="354"/>
                  </a:lnTo>
                  <a:lnTo>
                    <a:pt x="118" y="351"/>
                  </a:lnTo>
                  <a:lnTo>
                    <a:pt x="99" y="349"/>
                  </a:lnTo>
                  <a:lnTo>
                    <a:pt x="92" y="348"/>
                  </a:lnTo>
                  <a:lnTo>
                    <a:pt x="92" y="247"/>
                  </a:lnTo>
                  <a:lnTo>
                    <a:pt x="276" y="247"/>
                  </a:lnTo>
                  <a:lnTo>
                    <a:pt x="276" y="175"/>
                  </a:lnTo>
                  <a:lnTo>
                    <a:pt x="92" y="175"/>
                  </a:lnTo>
                  <a:lnTo>
                    <a:pt x="92" y="79"/>
                  </a:lnTo>
                  <a:lnTo>
                    <a:pt x="92" y="79"/>
                  </a:lnTo>
                  <a:lnTo>
                    <a:pt x="99" y="78"/>
                  </a:lnTo>
                  <a:lnTo>
                    <a:pt x="117" y="76"/>
                  </a:lnTo>
                  <a:lnTo>
                    <a:pt x="145" y="74"/>
                  </a:lnTo>
                  <a:lnTo>
                    <a:pt x="182" y="73"/>
                  </a:lnTo>
                  <a:lnTo>
                    <a:pt x="182" y="73"/>
                  </a:lnTo>
                  <a:lnTo>
                    <a:pt x="205" y="73"/>
                  </a:lnTo>
                  <a:lnTo>
                    <a:pt x="226" y="74"/>
                  </a:lnTo>
                  <a:lnTo>
                    <a:pt x="263" y="77"/>
                  </a:lnTo>
                  <a:lnTo>
                    <a:pt x="289" y="80"/>
                  </a:lnTo>
                  <a:lnTo>
                    <a:pt x="298" y="82"/>
                  </a:lnTo>
                  <a:lnTo>
                    <a:pt x="298" y="10"/>
                  </a:lnTo>
                  <a:lnTo>
                    <a:pt x="298" y="10"/>
                  </a:lnTo>
                  <a:lnTo>
                    <a:pt x="289" y="9"/>
                  </a:lnTo>
                  <a:lnTo>
                    <a:pt x="264" y="5"/>
                  </a:lnTo>
                  <a:lnTo>
                    <a:pt x="224" y="2"/>
                  </a:lnTo>
                  <a:lnTo>
                    <a:pt x="200" y="1"/>
                  </a:lnTo>
                  <a:lnTo>
                    <a:pt x="172" y="0"/>
                  </a:lnTo>
                  <a:lnTo>
                    <a:pt x="172" y="0"/>
                  </a:lnTo>
                  <a:lnTo>
                    <a:pt x="134" y="1"/>
                  </a:lnTo>
                  <a:lnTo>
                    <a:pt x="102" y="3"/>
                  </a:lnTo>
                  <a:lnTo>
                    <a:pt x="72" y="6"/>
                  </a:lnTo>
                  <a:lnTo>
                    <a:pt x="47" y="9"/>
                  </a:lnTo>
                  <a:lnTo>
                    <a:pt x="27" y="13"/>
                  </a:lnTo>
                  <a:lnTo>
                    <a:pt x="13" y="15"/>
                  </a:lnTo>
                  <a:lnTo>
                    <a:pt x="0" y="19"/>
                  </a:lnTo>
                  <a:lnTo>
                    <a:pt x="0" y="40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31" name="Freeform 30"/>
            <p:cNvSpPr>
              <a:spLocks/>
            </p:cNvSpPr>
            <p:nvPr userDrawn="1"/>
          </p:nvSpPr>
          <p:spPr bwMode="auto">
            <a:xfrm>
              <a:off x="4767" y="3974"/>
              <a:ext cx="124" cy="105"/>
            </a:xfrm>
            <a:custGeom>
              <a:avLst/>
              <a:gdLst>
                <a:gd name="T0" fmla="*/ 255 w 496"/>
                <a:gd name="T1" fmla="*/ 246 h 422"/>
                <a:gd name="T2" fmla="*/ 255 w 496"/>
                <a:gd name="T3" fmla="*/ 246 h 422"/>
                <a:gd name="T4" fmla="*/ 251 w 496"/>
                <a:gd name="T5" fmla="*/ 257 h 422"/>
                <a:gd name="T6" fmla="*/ 248 w 496"/>
                <a:gd name="T7" fmla="*/ 270 h 422"/>
                <a:gd name="T8" fmla="*/ 248 w 496"/>
                <a:gd name="T9" fmla="*/ 270 h 422"/>
                <a:gd name="T10" fmla="*/ 244 w 496"/>
                <a:gd name="T11" fmla="*/ 257 h 422"/>
                <a:gd name="T12" fmla="*/ 241 w 496"/>
                <a:gd name="T13" fmla="*/ 246 h 422"/>
                <a:gd name="T14" fmla="*/ 159 w 496"/>
                <a:gd name="T15" fmla="*/ 39 h 422"/>
                <a:gd name="T16" fmla="*/ 159 w 496"/>
                <a:gd name="T17" fmla="*/ 39 h 422"/>
                <a:gd name="T18" fmla="*/ 153 w 496"/>
                <a:gd name="T19" fmla="*/ 28 h 422"/>
                <a:gd name="T20" fmla="*/ 147 w 496"/>
                <a:gd name="T21" fmla="*/ 19 h 422"/>
                <a:gd name="T22" fmla="*/ 140 w 496"/>
                <a:gd name="T23" fmla="*/ 11 h 422"/>
                <a:gd name="T24" fmla="*/ 132 w 496"/>
                <a:gd name="T25" fmla="*/ 7 h 422"/>
                <a:gd name="T26" fmla="*/ 122 w 496"/>
                <a:gd name="T27" fmla="*/ 3 h 422"/>
                <a:gd name="T28" fmla="*/ 110 w 496"/>
                <a:gd name="T29" fmla="*/ 1 h 422"/>
                <a:gd name="T30" fmla="*/ 98 w 496"/>
                <a:gd name="T31" fmla="*/ 1 h 422"/>
                <a:gd name="T32" fmla="*/ 84 w 496"/>
                <a:gd name="T33" fmla="*/ 0 h 422"/>
                <a:gd name="T34" fmla="*/ 84 w 496"/>
                <a:gd name="T35" fmla="*/ 0 h 422"/>
                <a:gd name="T36" fmla="*/ 58 w 496"/>
                <a:gd name="T37" fmla="*/ 1 h 422"/>
                <a:gd name="T38" fmla="*/ 42 w 496"/>
                <a:gd name="T39" fmla="*/ 2 h 422"/>
                <a:gd name="T40" fmla="*/ 0 w 496"/>
                <a:gd name="T41" fmla="*/ 422 h 422"/>
                <a:gd name="T42" fmla="*/ 93 w 496"/>
                <a:gd name="T43" fmla="*/ 422 h 422"/>
                <a:gd name="T44" fmla="*/ 113 w 496"/>
                <a:gd name="T45" fmla="*/ 140 h 422"/>
                <a:gd name="T46" fmla="*/ 201 w 496"/>
                <a:gd name="T47" fmla="*/ 353 h 422"/>
                <a:gd name="T48" fmla="*/ 201 w 496"/>
                <a:gd name="T49" fmla="*/ 353 h 422"/>
                <a:gd name="T50" fmla="*/ 204 w 496"/>
                <a:gd name="T51" fmla="*/ 359 h 422"/>
                <a:gd name="T52" fmla="*/ 208 w 496"/>
                <a:gd name="T53" fmla="*/ 364 h 422"/>
                <a:gd name="T54" fmla="*/ 213 w 496"/>
                <a:gd name="T55" fmla="*/ 368 h 422"/>
                <a:gd name="T56" fmla="*/ 218 w 496"/>
                <a:gd name="T57" fmla="*/ 371 h 422"/>
                <a:gd name="T58" fmla="*/ 224 w 496"/>
                <a:gd name="T59" fmla="*/ 373 h 422"/>
                <a:gd name="T60" fmla="*/ 231 w 496"/>
                <a:gd name="T61" fmla="*/ 376 h 422"/>
                <a:gd name="T62" fmla="*/ 239 w 496"/>
                <a:gd name="T63" fmla="*/ 377 h 422"/>
                <a:gd name="T64" fmla="*/ 248 w 496"/>
                <a:gd name="T65" fmla="*/ 377 h 422"/>
                <a:gd name="T66" fmla="*/ 248 w 496"/>
                <a:gd name="T67" fmla="*/ 377 h 422"/>
                <a:gd name="T68" fmla="*/ 257 w 496"/>
                <a:gd name="T69" fmla="*/ 377 h 422"/>
                <a:gd name="T70" fmla="*/ 266 w 496"/>
                <a:gd name="T71" fmla="*/ 376 h 422"/>
                <a:gd name="T72" fmla="*/ 273 w 496"/>
                <a:gd name="T73" fmla="*/ 373 h 422"/>
                <a:gd name="T74" fmla="*/ 279 w 496"/>
                <a:gd name="T75" fmla="*/ 371 h 422"/>
                <a:gd name="T76" fmla="*/ 284 w 496"/>
                <a:gd name="T77" fmla="*/ 368 h 422"/>
                <a:gd name="T78" fmla="*/ 288 w 496"/>
                <a:gd name="T79" fmla="*/ 364 h 422"/>
                <a:gd name="T80" fmla="*/ 291 w 496"/>
                <a:gd name="T81" fmla="*/ 359 h 422"/>
                <a:gd name="T82" fmla="*/ 294 w 496"/>
                <a:gd name="T83" fmla="*/ 353 h 422"/>
                <a:gd name="T84" fmla="*/ 382 w 496"/>
                <a:gd name="T85" fmla="*/ 140 h 422"/>
                <a:gd name="T86" fmla="*/ 403 w 496"/>
                <a:gd name="T87" fmla="*/ 422 h 422"/>
                <a:gd name="T88" fmla="*/ 496 w 496"/>
                <a:gd name="T89" fmla="*/ 422 h 422"/>
                <a:gd name="T90" fmla="*/ 454 w 496"/>
                <a:gd name="T91" fmla="*/ 2 h 422"/>
                <a:gd name="T92" fmla="*/ 454 w 496"/>
                <a:gd name="T93" fmla="*/ 2 h 422"/>
                <a:gd name="T94" fmla="*/ 438 w 496"/>
                <a:gd name="T95" fmla="*/ 1 h 422"/>
                <a:gd name="T96" fmla="*/ 412 w 496"/>
                <a:gd name="T97" fmla="*/ 0 h 422"/>
                <a:gd name="T98" fmla="*/ 412 w 496"/>
                <a:gd name="T99" fmla="*/ 0 h 422"/>
                <a:gd name="T100" fmla="*/ 397 w 496"/>
                <a:gd name="T101" fmla="*/ 1 h 422"/>
                <a:gd name="T102" fmla="*/ 385 w 496"/>
                <a:gd name="T103" fmla="*/ 1 h 422"/>
                <a:gd name="T104" fmla="*/ 374 w 496"/>
                <a:gd name="T105" fmla="*/ 3 h 422"/>
                <a:gd name="T106" fmla="*/ 365 w 496"/>
                <a:gd name="T107" fmla="*/ 7 h 422"/>
                <a:gd name="T108" fmla="*/ 356 w 496"/>
                <a:gd name="T109" fmla="*/ 11 h 422"/>
                <a:gd name="T110" fmla="*/ 348 w 496"/>
                <a:gd name="T111" fmla="*/ 19 h 422"/>
                <a:gd name="T112" fmla="*/ 342 w 496"/>
                <a:gd name="T113" fmla="*/ 28 h 422"/>
                <a:gd name="T114" fmla="*/ 337 w 496"/>
                <a:gd name="T115" fmla="*/ 39 h 422"/>
                <a:gd name="T116" fmla="*/ 255 w 496"/>
                <a:gd name="T117" fmla="*/ 246 h 4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96" h="422">
                  <a:moveTo>
                    <a:pt x="255" y="246"/>
                  </a:moveTo>
                  <a:lnTo>
                    <a:pt x="255" y="246"/>
                  </a:lnTo>
                  <a:lnTo>
                    <a:pt x="251" y="257"/>
                  </a:lnTo>
                  <a:lnTo>
                    <a:pt x="248" y="270"/>
                  </a:lnTo>
                  <a:lnTo>
                    <a:pt x="248" y="270"/>
                  </a:lnTo>
                  <a:lnTo>
                    <a:pt x="244" y="257"/>
                  </a:lnTo>
                  <a:lnTo>
                    <a:pt x="241" y="246"/>
                  </a:lnTo>
                  <a:lnTo>
                    <a:pt x="159" y="39"/>
                  </a:lnTo>
                  <a:lnTo>
                    <a:pt x="159" y="39"/>
                  </a:lnTo>
                  <a:lnTo>
                    <a:pt x="153" y="28"/>
                  </a:lnTo>
                  <a:lnTo>
                    <a:pt x="147" y="19"/>
                  </a:lnTo>
                  <a:lnTo>
                    <a:pt x="140" y="11"/>
                  </a:lnTo>
                  <a:lnTo>
                    <a:pt x="132" y="7"/>
                  </a:lnTo>
                  <a:lnTo>
                    <a:pt x="122" y="3"/>
                  </a:lnTo>
                  <a:lnTo>
                    <a:pt x="110" y="1"/>
                  </a:lnTo>
                  <a:lnTo>
                    <a:pt x="98" y="1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58" y="1"/>
                  </a:lnTo>
                  <a:lnTo>
                    <a:pt x="42" y="2"/>
                  </a:lnTo>
                  <a:lnTo>
                    <a:pt x="0" y="422"/>
                  </a:lnTo>
                  <a:lnTo>
                    <a:pt x="93" y="422"/>
                  </a:lnTo>
                  <a:lnTo>
                    <a:pt x="113" y="140"/>
                  </a:lnTo>
                  <a:lnTo>
                    <a:pt x="201" y="353"/>
                  </a:lnTo>
                  <a:lnTo>
                    <a:pt x="201" y="353"/>
                  </a:lnTo>
                  <a:lnTo>
                    <a:pt x="204" y="359"/>
                  </a:lnTo>
                  <a:lnTo>
                    <a:pt x="208" y="364"/>
                  </a:lnTo>
                  <a:lnTo>
                    <a:pt x="213" y="368"/>
                  </a:lnTo>
                  <a:lnTo>
                    <a:pt x="218" y="371"/>
                  </a:lnTo>
                  <a:lnTo>
                    <a:pt x="224" y="373"/>
                  </a:lnTo>
                  <a:lnTo>
                    <a:pt x="231" y="376"/>
                  </a:lnTo>
                  <a:lnTo>
                    <a:pt x="239" y="377"/>
                  </a:lnTo>
                  <a:lnTo>
                    <a:pt x="248" y="377"/>
                  </a:lnTo>
                  <a:lnTo>
                    <a:pt x="248" y="377"/>
                  </a:lnTo>
                  <a:lnTo>
                    <a:pt x="257" y="377"/>
                  </a:lnTo>
                  <a:lnTo>
                    <a:pt x="266" y="376"/>
                  </a:lnTo>
                  <a:lnTo>
                    <a:pt x="273" y="373"/>
                  </a:lnTo>
                  <a:lnTo>
                    <a:pt x="279" y="371"/>
                  </a:lnTo>
                  <a:lnTo>
                    <a:pt x="284" y="368"/>
                  </a:lnTo>
                  <a:lnTo>
                    <a:pt x="288" y="364"/>
                  </a:lnTo>
                  <a:lnTo>
                    <a:pt x="291" y="359"/>
                  </a:lnTo>
                  <a:lnTo>
                    <a:pt x="294" y="353"/>
                  </a:lnTo>
                  <a:lnTo>
                    <a:pt x="382" y="140"/>
                  </a:lnTo>
                  <a:lnTo>
                    <a:pt x="403" y="422"/>
                  </a:lnTo>
                  <a:lnTo>
                    <a:pt x="496" y="422"/>
                  </a:lnTo>
                  <a:lnTo>
                    <a:pt x="454" y="2"/>
                  </a:lnTo>
                  <a:lnTo>
                    <a:pt x="454" y="2"/>
                  </a:lnTo>
                  <a:lnTo>
                    <a:pt x="438" y="1"/>
                  </a:lnTo>
                  <a:lnTo>
                    <a:pt x="412" y="0"/>
                  </a:lnTo>
                  <a:lnTo>
                    <a:pt x="412" y="0"/>
                  </a:lnTo>
                  <a:lnTo>
                    <a:pt x="397" y="1"/>
                  </a:lnTo>
                  <a:lnTo>
                    <a:pt x="385" y="1"/>
                  </a:lnTo>
                  <a:lnTo>
                    <a:pt x="374" y="3"/>
                  </a:lnTo>
                  <a:lnTo>
                    <a:pt x="365" y="7"/>
                  </a:lnTo>
                  <a:lnTo>
                    <a:pt x="356" y="11"/>
                  </a:lnTo>
                  <a:lnTo>
                    <a:pt x="348" y="19"/>
                  </a:lnTo>
                  <a:lnTo>
                    <a:pt x="342" y="28"/>
                  </a:lnTo>
                  <a:lnTo>
                    <a:pt x="337" y="39"/>
                  </a:lnTo>
                  <a:lnTo>
                    <a:pt x="255" y="24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33" name="Freeform 32"/>
            <p:cNvSpPr>
              <a:spLocks/>
            </p:cNvSpPr>
            <p:nvPr userDrawn="1"/>
          </p:nvSpPr>
          <p:spPr bwMode="auto">
            <a:xfrm>
              <a:off x="4671" y="4034"/>
              <a:ext cx="43" cy="29"/>
            </a:xfrm>
            <a:custGeom>
              <a:avLst/>
              <a:gdLst>
                <a:gd name="T0" fmla="*/ 171 w 171"/>
                <a:gd name="T1" fmla="*/ 93 h 116"/>
                <a:gd name="T2" fmla="*/ 171 w 171"/>
                <a:gd name="T3" fmla="*/ 93 h 116"/>
                <a:gd name="T4" fmla="*/ 151 w 171"/>
                <a:gd name="T5" fmla="*/ 99 h 116"/>
                <a:gd name="T6" fmla="*/ 125 w 171"/>
                <a:gd name="T7" fmla="*/ 108 h 116"/>
                <a:gd name="T8" fmla="*/ 110 w 171"/>
                <a:gd name="T9" fmla="*/ 111 h 116"/>
                <a:gd name="T10" fmla="*/ 96 w 171"/>
                <a:gd name="T11" fmla="*/ 114 h 116"/>
                <a:gd name="T12" fmla="*/ 82 w 171"/>
                <a:gd name="T13" fmla="*/ 116 h 116"/>
                <a:gd name="T14" fmla="*/ 67 w 171"/>
                <a:gd name="T15" fmla="*/ 116 h 116"/>
                <a:gd name="T16" fmla="*/ 67 w 171"/>
                <a:gd name="T17" fmla="*/ 116 h 116"/>
                <a:gd name="T18" fmla="*/ 54 w 171"/>
                <a:gd name="T19" fmla="*/ 116 h 116"/>
                <a:gd name="T20" fmla="*/ 41 w 171"/>
                <a:gd name="T21" fmla="*/ 114 h 116"/>
                <a:gd name="T22" fmla="*/ 30 w 171"/>
                <a:gd name="T23" fmla="*/ 110 h 116"/>
                <a:gd name="T24" fmla="*/ 24 w 171"/>
                <a:gd name="T25" fmla="*/ 108 h 116"/>
                <a:gd name="T26" fmla="*/ 19 w 171"/>
                <a:gd name="T27" fmla="*/ 105 h 116"/>
                <a:gd name="T28" fmla="*/ 15 w 171"/>
                <a:gd name="T29" fmla="*/ 101 h 116"/>
                <a:gd name="T30" fmla="*/ 11 w 171"/>
                <a:gd name="T31" fmla="*/ 97 h 116"/>
                <a:gd name="T32" fmla="*/ 8 w 171"/>
                <a:gd name="T33" fmla="*/ 92 h 116"/>
                <a:gd name="T34" fmla="*/ 5 w 171"/>
                <a:gd name="T35" fmla="*/ 87 h 116"/>
                <a:gd name="T36" fmla="*/ 3 w 171"/>
                <a:gd name="T37" fmla="*/ 82 h 116"/>
                <a:gd name="T38" fmla="*/ 2 w 171"/>
                <a:gd name="T39" fmla="*/ 76 h 116"/>
                <a:gd name="T40" fmla="*/ 1 w 171"/>
                <a:gd name="T41" fmla="*/ 69 h 116"/>
                <a:gd name="T42" fmla="*/ 0 w 171"/>
                <a:gd name="T43" fmla="*/ 61 h 116"/>
                <a:gd name="T44" fmla="*/ 0 w 171"/>
                <a:gd name="T45" fmla="*/ 61 h 116"/>
                <a:gd name="T46" fmla="*/ 1 w 171"/>
                <a:gd name="T47" fmla="*/ 49 h 116"/>
                <a:gd name="T48" fmla="*/ 4 w 171"/>
                <a:gd name="T49" fmla="*/ 38 h 116"/>
                <a:gd name="T50" fmla="*/ 6 w 171"/>
                <a:gd name="T51" fmla="*/ 33 h 116"/>
                <a:gd name="T52" fmla="*/ 9 w 171"/>
                <a:gd name="T53" fmla="*/ 27 h 116"/>
                <a:gd name="T54" fmla="*/ 13 w 171"/>
                <a:gd name="T55" fmla="*/ 23 h 116"/>
                <a:gd name="T56" fmla="*/ 16 w 171"/>
                <a:gd name="T57" fmla="*/ 19 h 116"/>
                <a:gd name="T58" fmla="*/ 21 w 171"/>
                <a:gd name="T59" fmla="*/ 16 h 116"/>
                <a:gd name="T60" fmla="*/ 26 w 171"/>
                <a:gd name="T61" fmla="*/ 13 h 116"/>
                <a:gd name="T62" fmla="*/ 33 w 171"/>
                <a:gd name="T63" fmla="*/ 10 h 116"/>
                <a:gd name="T64" fmla="*/ 39 w 171"/>
                <a:gd name="T65" fmla="*/ 8 h 116"/>
                <a:gd name="T66" fmla="*/ 55 w 171"/>
                <a:gd name="T67" fmla="*/ 5 h 116"/>
                <a:gd name="T68" fmla="*/ 72 w 171"/>
                <a:gd name="T69" fmla="*/ 3 h 116"/>
                <a:gd name="T70" fmla="*/ 171 w 171"/>
                <a:gd name="T71" fmla="*/ 0 h 116"/>
                <a:gd name="T72" fmla="*/ 171 w 171"/>
                <a:gd name="T73" fmla="*/ 93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71" h="116">
                  <a:moveTo>
                    <a:pt x="171" y="93"/>
                  </a:moveTo>
                  <a:lnTo>
                    <a:pt x="171" y="93"/>
                  </a:lnTo>
                  <a:lnTo>
                    <a:pt x="151" y="99"/>
                  </a:lnTo>
                  <a:lnTo>
                    <a:pt x="125" y="108"/>
                  </a:lnTo>
                  <a:lnTo>
                    <a:pt x="110" y="111"/>
                  </a:lnTo>
                  <a:lnTo>
                    <a:pt x="96" y="114"/>
                  </a:lnTo>
                  <a:lnTo>
                    <a:pt x="82" y="116"/>
                  </a:lnTo>
                  <a:lnTo>
                    <a:pt x="67" y="116"/>
                  </a:lnTo>
                  <a:lnTo>
                    <a:pt x="67" y="116"/>
                  </a:lnTo>
                  <a:lnTo>
                    <a:pt x="54" y="116"/>
                  </a:lnTo>
                  <a:lnTo>
                    <a:pt x="41" y="114"/>
                  </a:lnTo>
                  <a:lnTo>
                    <a:pt x="30" y="110"/>
                  </a:lnTo>
                  <a:lnTo>
                    <a:pt x="24" y="108"/>
                  </a:lnTo>
                  <a:lnTo>
                    <a:pt x="19" y="105"/>
                  </a:lnTo>
                  <a:lnTo>
                    <a:pt x="15" y="101"/>
                  </a:lnTo>
                  <a:lnTo>
                    <a:pt x="11" y="97"/>
                  </a:lnTo>
                  <a:lnTo>
                    <a:pt x="8" y="92"/>
                  </a:lnTo>
                  <a:lnTo>
                    <a:pt x="5" y="87"/>
                  </a:lnTo>
                  <a:lnTo>
                    <a:pt x="3" y="82"/>
                  </a:lnTo>
                  <a:lnTo>
                    <a:pt x="2" y="76"/>
                  </a:lnTo>
                  <a:lnTo>
                    <a:pt x="1" y="69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1" y="49"/>
                  </a:lnTo>
                  <a:lnTo>
                    <a:pt x="4" y="38"/>
                  </a:lnTo>
                  <a:lnTo>
                    <a:pt x="6" y="33"/>
                  </a:lnTo>
                  <a:lnTo>
                    <a:pt x="9" y="27"/>
                  </a:lnTo>
                  <a:lnTo>
                    <a:pt x="13" y="23"/>
                  </a:lnTo>
                  <a:lnTo>
                    <a:pt x="16" y="19"/>
                  </a:lnTo>
                  <a:lnTo>
                    <a:pt x="21" y="16"/>
                  </a:lnTo>
                  <a:lnTo>
                    <a:pt x="26" y="13"/>
                  </a:lnTo>
                  <a:lnTo>
                    <a:pt x="33" y="10"/>
                  </a:lnTo>
                  <a:lnTo>
                    <a:pt x="39" y="8"/>
                  </a:lnTo>
                  <a:lnTo>
                    <a:pt x="55" y="5"/>
                  </a:lnTo>
                  <a:lnTo>
                    <a:pt x="72" y="3"/>
                  </a:lnTo>
                  <a:lnTo>
                    <a:pt x="171" y="0"/>
                  </a:lnTo>
                  <a:lnTo>
                    <a:pt x="171" y="9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34" name="Freeform 33"/>
            <p:cNvSpPr>
              <a:spLocks/>
            </p:cNvSpPr>
            <p:nvPr userDrawn="1"/>
          </p:nvSpPr>
          <p:spPr bwMode="auto">
            <a:xfrm>
              <a:off x="4649" y="3974"/>
              <a:ext cx="88" cy="107"/>
            </a:xfrm>
            <a:custGeom>
              <a:avLst/>
              <a:gdLst>
                <a:gd name="T0" fmla="*/ 205 w 352"/>
                <a:gd name="T1" fmla="*/ 0 h 428"/>
                <a:gd name="T2" fmla="*/ 147 w 352"/>
                <a:gd name="T3" fmla="*/ 4 h 428"/>
                <a:gd name="T4" fmla="*/ 97 w 352"/>
                <a:gd name="T5" fmla="*/ 12 h 428"/>
                <a:gd name="T6" fmla="*/ 58 w 352"/>
                <a:gd name="T7" fmla="*/ 23 h 428"/>
                <a:gd name="T8" fmla="*/ 33 w 352"/>
                <a:gd name="T9" fmla="*/ 33 h 428"/>
                <a:gd name="T10" fmla="*/ 52 w 352"/>
                <a:gd name="T11" fmla="*/ 102 h 428"/>
                <a:gd name="T12" fmla="*/ 92 w 352"/>
                <a:gd name="T13" fmla="*/ 91 h 428"/>
                <a:gd name="T14" fmla="*/ 133 w 352"/>
                <a:gd name="T15" fmla="*/ 82 h 428"/>
                <a:gd name="T16" fmla="*/ 179 w 352"/>
                <a:gd name="T17" fmla="*/ 79 h 428"/>
                <a:gd name="T18" fmla="*/ 197 w 352"/>
                <a:gd name="T19" fmla="*/ 80 h 428"/>
                <a:gd name="T20" fmla="*/ 221 w 352"/>
                <a:gd name="T21" fmla="*/ 84 h 428"/>
                <a:gd name="T22" fmla="*/ 234 w 352"/>
                <a:gd name="T23" fmla="*/ 90 h 428"/>
                <a:gd name="T24" fmla="*/ 244 w 352"/>
                <a:gd name="T25" fmla="*/ 98 h 428"/>
                <a:gd name="T26" fmla="*/ 251 w 352"/>
                <a:gd name="T27" fmla="*/ 108 h 428"/>
                <a:gd name="T28" fmla="*/ 256 w 352"/>
                <a:gd name="T29" fmla="*/ 120 h 428"/>
                <a:gd name="T30" fmla="*/ 260 w 352"/>
                <a:gd name="T31" fmla="*/ 137 h 428"/>
                <a:gd name="T32" fmla="*/ 260 w 352"/>
                <a:gd name="T33" fmla="*/ 176 h 428"/>
                <a:gd name="T34" fmla="*/ 179 w 352"/>
                <a:gd name="T35" fmla="*/ 176 h 428"/>
                <a:gd name="T36" fmla="*/ 132 w 352"/>
                <a:gd name="T37" fmla="*/ 179 h 428"/>
                <a:gd name="T38" fmla="*/ 93 w 352"/>
                <a:gd name="T39" fmla="*/ 187 h 428"/>
                <a:gd name="T40" fmla="*/ 61 w 352"/>
                <a:gd name="T41" fmla="*/ 200 h 428"/>
                <a:gd name="T42" fmla="*/ 38 w 352"/>
                <a:gd name="T43" fmla="*/ 216 h 428"/>
                <a:gd name="T44" fmla="*/ 20 w 352"/>
                <a:gd name="T45" fmla="*/ 236 h 428"/>
                <a:gd name="T46" fmla="*/ 9 w 352"/>
                <a:gd name="T47" fmla="*/ 257 h 428"/>
                <a:gd name="T48" fmla="*/ 2 w 352"/>
                <a:gd name="T49" fmla="*/ 282 h 428"/>
                <a:gd name="T50" fmla="*/ 0 w 352"/>
                <a:gd name="T51" fmla="*/ 307 h 428"/>
                <a:gd name="T52" fmla="*/ 1 w 352"/>
                <a:gd name="T53" fmla="*/ 323 h 428"/>
                <a:gd name="T54" fmla="*/ 7 w 352"/>
                <a:gd name="T55" fmla="*/ 352 h 428"/>
                <a:gd name="T56" fmla="*/ 19 w 352"/>
                <a:gd name="T57" fmla="*/ 376 h 428"/>
                <a:gd name="T58" fmla="*/ 35 w 352"/>
                <a:gd name="T59" fmla="*/ 394 h 428"/>
                <a:gd name="T60" fmla="*/ 54 w 352"/>
                <a:gd name="T61" fmla="*/ 408 h 428"/>
                <a:gd name="T62" fmla="*/ 77 w 352"/>
                <a:gd name="T63" fmla="*/ 418 h 428"/>
                <a:gd name="T64" fmla="*/ 101 w 352"/>
                <a:gd name="T65" fmla="*/ 424 h 428"/>
                <a:gd name="T66" fmla="*/ 126 w 352"/>
                <a:gd name="T67" fmla="*/ 427 h 428"/>
                <a:gd name="T68" fmla="*/ 138 w 352"/>
                <a:gd name="T69" fmla="*/ 428 h 428"/>
                <a:gd name="T70" fmla="*/ 164 w 352"/>
                <a:gd name="T71" fmla="*/ 426 h 428"/>
                <a:gd name="T72" fmla="*/ 209 w 352"/>
                <a:gd name="T73" fmla="*/ 418 h 428"/>
                <a:gd name="T74" fmla="*/ 241 w 352"/>
                <a:gd name="T75" fmla="*/ 406 h 428"/>
                <a:gd name="T76" fmla="*/ 260 w 352"/>
                <a:gd name="T77" fmla="*/ 397 h 428"/>
                <a:gd name="T78" fmla="*/ 264 w 352"/>
                <a:gd name="T79" fmla="*/ 396 h 428"/>
                <a:gd name="T80" fmla="*/ 270 w 352"/>
                <a:gd name="T81" fmla="*/ 398 h 428"/>
                <a:gd name="T82" fmla="*/ 284 w 352"/>
                <a:gd name="T83" fmla="*/ 404 h 428"/>
                <a:gd name="T84" fmla="*/ 311 w 352"/>
                <a:gd name="T85" fmla="*/ 411 h 428"/>
                <a:gd name="T86" fmla="*/ 352 w 352"/>
                <a:gd name="T87" fmla="*/ 413 h 428"/>
                <a:gd name="T88" fmla="*/ 352 w 352"/>
                <a:gd name="T89" fmla="*/ 122 h 428"/>
                <a:gd name="T90" fmla="*/ 350 w 352"/>
                <a:gd name="T91" fmla="*/ 92 h 428"/>
                <a:gd name="T92" fmla="*/ 343 w 352"/>
                <a:gd name="T93" fmla="*/ 66 h 428"/>
                <a:gd name="T94" fmla="*/ 331 w 352"/>
                <a:gd name="T95" fmla="*/ 45 h 428"/>
                <a:gd name="T96" fmla="*/ 314 w 352"/>
                <a:gd name="T97" fmla="*/ 29 h 428"/>
                <a:gd name="T98" fmla="*/ 293 w 352"/>
                <a:gd name="T99" fmla="*/ 15 h 428"/>
                <a:gd name="T100" fmla="*/ 268 w 352"/>
                <a:gd name="T101" fmla="*/ 7 h 428"/>
                <a:gd name="T102" fmla="*/ 238 w 352"/>
                <a:gd name="T103" fmla="*/ 2 h 428"/>
                <a:gd name="T104" fmla="*/ 205 w 352"/>
                <a:gd name="T105" fmla="*/ 0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52" h="428">
                  <a:moveTo>
                    <a:pt x="205" y="0"/>
                  </a:moveTo>
                  <a:lnTo>
                    <a:pt x="205" y="0"/>
                  </a:lnTo>
                  <a:lnTo>
                    <a:pt x="176" y="1"/>
                  </a:lnTo>
                  <a:lnTo>
                    <a:pt x="147" y="4"/>
                  </a:lnTo>
                  <a:lnTo>
                    <a:pt x="121" y="7"/>
                  </a:lnTo>
                  <a:lnTo>
                    <a:pt x="97" y="12"/>
                  </a:lnTo>
                  <a:lnTo>
                    <a:pt x="77" y="17"/>
                  </a:lnTo>
                  <a:lnTo>
                    <a:pt x="58" y="23"/>
                  </a:lnTo>
                  <a:lnTo>
                    <a:pt x="44" y="28"/>
                  </a:lnTo>
                  <a:lnTo>
                    <a:pt x="33" y="33"/>
                  </a:lnTo>
                  <a:lnTo>
                    <a:pt x="52" y="102"/>
                  </a:lnTo>
                  <a:lnTo>
                    <a:pt x="52" y="102"/>
                  </a:lnTo>
                  <a:lnTo>
                    <a:pt x="63" y="98"/>
                  </a:lnTo>
                  <a:lnTo>
                    <a:pt x="92" y="91"/>
                  </a:lnTo>
                  <a:lnTo>
                    <a:pt x="111" y="86"/>
                  </a:lnTo>
                  <a:lnTo>
                    <a:pt x="133" y="82"/>
                  </a:lnTo>
                  <a:lnTo>
                    <a:pt x="155" y="80"/>
                  </a:lnTo>
                  <a:lnTo>
                    <a:pt x="179" y="79"/>
                  </a:lnTo>
                  <a:lnTo>
                    <a:pt x="179" y="79"/>
                  </a:lnTo>
                  <a:lnTo>
                    <a:pt x="197" y="80"/>
                  </a:lnTo>
                  <a:lnTo>
                    <a:pt x="214" y="82"/>
                  </a:lnTo>
                  <a:lnTo>
                    <a:pt x="221" y="84"/>
                  </a:lnTo>
                  <a:lnTo>
                    <a:pt x="228" y="86"/>
                  </a:lnTo>
                  <a:lnTo>
                    <a:pt x="234" y="90"/>
                  </a:lnTo>
                  <a:lnTo>
                    <a:pt x="239" y="94"/>
                  </a:lnTo>
                  <a:lnTo>
                    <a:pt x="244" y="98"/>
                  </a:lnTo>
                  <a:lnTo>
                    <a:pt x="248" y="102"/>
                  </a:lnTo>
                  <a:lnTo>
                    <a:pt x="251" y="108"/>
                  </a:lnTo>
                  <a:lnTo>
                    <a:pt x="254" y="114"/>
                  </a:lnTo>
                  <a:lnTo>
                    <a:pt x="256" y="120"/>
                  </a:lnTo>
                  <a:lnTo>
                    <a:pt x="258" y="129"/>
                  </a:lnTo>
                  <a:lnTo>
                    <a:pt x="260" y="137"/>
                  </a:lnTo>
                  <a:lnTo>
                    <a:pt x="260" y="146"/>
                  </a:lnTo>
                  <a:lnTo>
                    <a:pt x="260" y="176"/>
                  </a:lnTo>
                  <a:lnTo>
                    <a:pt x="179" y="176"/>
                  </a:lnTo>
                  <a:lnTo>
                    <a:pt x="179" y="176"/>
                  </a:lnTo>
                  <a:lnTo>
                    <a:pt x="154" y="177"/>
                  </a:lnTo>
                  <a:lnTo>
                    <a:pt x="132" y="179"/>
                  </a:lnTo>
                  <a:lnTo>
                    <a:pt x="111" y="182"/>
                  </a:lnTo>
                  <a:lnTo>
                    <a:pt x="93" y="187"/>
                  </a:lnTo>
                  <a:lnTo>
                    <a:pt x="77" y="192"/>
                  </a:lnTo>
                  <a:lnTo>
                    <a:pt x="61" y="200"/>
                  </a:lnTo>
                  <a:lnTo>
                    <a:pt x="49" y="207"/>
                  </a:lnTo>
                  <a:lnTo>
                    <a:pt x="38" y="216"/>
                  </a:lnTo>
                  <a:lnTo>
                    <a:pt x="29" y="225"/>
                  </a:lnTo>
                  <a:lnTo>
                    <a:pt x="20" y="236"/>
                  </a:lnTo>
                  <a:lnTo>
                    <a:pt x="14" y="246"/>
                  </a:lnTo>
                  <a:lnTo>
                    <a:pt x="9" y="257"/>
                  </a:lnTo>
                  <a:lnTo>
                    <a:pt x="5" y="270"/>
                  </a:lnTo>
                  <a:lnTo>
                    <a:pt x="2" y="282"/>
                  </a:lnTo>
                  <a:lnTo>
                    <a:pt x="1" y="294"/>
                  </a:lnTo>
                  <a:lnTo>
                    <a:pt x="0" y="307"/>
                  </a:lnTo>
                  <a:lnTo>
                    <a:pt x="0" y="307"/>
                  </a:lnTo>
                  <a:lnTo>
                    <a:pt x="1" y="323"/>
                  </a:lnTo>
                  <a:lnTo>
                    <a:pt x="3" y="338"/>
                  </a:lnTo>
                  <a:lnTo>
                    <a:pt x="7" y="352"/>
                  </a:lnTo>
                  <a:lnTo>
                    <a:pt x="12" y="364"/>
                  </a:lnTo>
                  <a:lnTo>
                    <a:pt x="19" y="376"/>
                  </a:lnTo>
                  <a:lnTo>
                    <a:pt x="27" y="386"/>
                  </a:lnTo>
                  <a:lnTo>
                    <a:pt x="35" y="394"/>
                  </a:lnTo>
                  <a:lnTo>
                    <a:pt x="45" y="401"/>
                  </a:lnTo>
                  <a:lnTo>
                    <a:pt x="54" y="408"/>
                  </a:lnTo>
                  <a:lnTo>
                    <a:pt x="65" y="414"/>
                  </a:lnTo>
                  <a:lnTo>
                    <a:pt x="77" y="418"/>
                  </a:lnTo>
                  <a:lnTo>
                    <a:pt x="89" y="422"/>
                  </a:lnTo>
                  <a:lnTo>
                    <a:pt x="101" y="424"/>
                  </a:lnTo>
                  <a:lnTo>
                    <a:pt x="113" y="426"/>
                  </a:lnTo>
                  <a:lnTo>
                    <a:pt x="126" y="427"/>
                  </a:lnTo>
                  <a:lnTo>
                    <a:pt x="138" y="428"/>
                  </a:lnTo>
                  <a:lnTo>
                    <a:pt x="138" y="428"/>
                  </a:lnTo>
                  <a:lnTo>
                    <a:pt x="151" y="427"/>
                  </a:lnTo>
                  <a:lnTo>
                    <a:pt x="164" y="426"/>
                  </a:lnTo>
                  <a:lnTo>
                    <a:pt x="189" y="423"/>
                  </a:lnTo>
                  <a:lnTo>
                    <a:pt x="209" y="418"/>
                  </a:lnTo>
                  <a:lnTo>
                    <a:pt x="227" y="412"/>
                  </a:lnTo>
                  <a:lnTo>
                    <a:pt x="241" y="406"/>
                  </a:lnTo>
                  <a:lnTo>
                    <a:pt x="252" y="401"/>
                  </a:lnTo>
                  <a:lnTo>
                    <a:pt x="260" y="397"/>
                  </a:lnTo>
                  <a:lnTo>
                    <a:pt x="264" y="396"/>
                  </a:lnTo>
                  <a:lnTo>
                    <a:pt x="264" y="396"/>
                  </a:lnTo>
                  <a:lnTo>
                    <a:pt x="266" y="397"/>
                  </a:lnTo>
                  <a:lnTo>
                    <a:pt x="270" y="398"/>
                  </a:lnTo>
                  <a:lnTo>
                    <a:pt x="276" y="401"/>
                  </a:lnTo>
                  <a:lnTo>
                    <a:pt x="284" y="404"/>
                  </a:lnTo>
                  <a:lnTo>
                    <a:pt x="295" y="407"/>
                  </a:lnTo>
                  <a:lnTo>
                    <a:pt x="311" y="411"/>
                  </a:lnTo>
                  <a:lnTo>
                    <a:pt x="329" y="412"/>
                  </a:lnTo>
                  <a:lnTo>
                    <a:pt x="352" y="413"/>
                  </a:lnTo>
                  <a:lnTo>
                    <a:pt x="352" y="122"/>
                  </a:lnTo>
                  <a:lnTo>
                    <a:pt x="352" y="122"/>
                  </a:lnTo>
                  <a:lnTo>
                    <a:pt x="352" y="106"/>
                  </a:lnTo>
                  <a:lnTo>
                    <a:pt x="350" y="92"/>
                  </a:lnTo>
                  <a:lnTo>
                    <a:pt x="347" y="78"/>
                  </a:lnTo>
                  <a:lnTo>
                    <a:pt x="343" y="66"/>
                  </a:lnTo>
                  <a:lnTo>
                    <a:pt x="337" y="56"/>
                  </a:lnTo>
                  <a:lnTo>
                    <a:pt x="331" y="45"/>
                  </a:lnTo>
                  <a:lnTo>
                    <a:pt x="323" y="36"/>
                  </a:lnTo>
                  <a:lnTo>
                    <a:pt x="314" y="29"/>
                  </a:lnTo>
                  <a:lnTo>
                    <a:pt x="304" y="22"/>
                  </a:lnTo>
                  <a:lnTo>
                    <a:pt x="293" y="15"/>
                  </a:lnTo>
                  <a:lnTo>
                    <a:pt x="281" y="11"/>
                  </a:lnTo>
                  <a:lnTo>
                    <a:pt x="268" y="7"/>
                  </a:lnTo>
                  <a:lnTo>
                    <a:pt x="253" y="4"/>
                  </a:lnTo>
                  <a:lnTo>
                    <a:pt x="238" y="2"/>
                  </a:lnTo>
                  <a:lnTo>
                    <a:pt x="223" y="1"/>
                  </a:lnTo>
                  <a:lnTo>
                    <a:pt x="205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35" name="Freeform 10"/>
            <p:cNvSpPr>
              <a:spLocks/>
            </p:cNvSpPr>
            <p:nvPr userDrawn="1"/>
          </p:nvSpPr>
          <p:spPr bwMode="auto">
            <a:xfrm>
              <a:off x="4936" y="4034"/>
              <a:ext cx="43" cy="29"/>
            </a:xfrm>
            <a:custGeom>
              <a:avLst/>
              <a:gdLst>
                <a:gd name="T0" fmla="*/ 171 w 171"/>
                <a:gd name="T1" fmla="*/ 93 h 116"/>
                <a:gd name="T2" fmla="*/ 171 w 171"/>
                <a:gd name="T3" fmla="*/ 93 h 116"/>
                <a:gd name="T4" fmla="*/ 152 w 171"/>
                <a:gd name="T5" fmla="*/ 99 h 116"/>
                <a:gd name="T6" fmla="*/ 125 w 171"/>
                <a:gd name="T7" fmla="*/ 108 h 116"/>
                <a:gd name="T8" fmla="*/ 111 w 171"/>
                <a:gd name="T9" fmla="*/ 111 h 116"/>
                <a:gd name="T10" fmla="*/ 95 w 171"/>
                <a:gd name="T11" fmla="*/ 114 h 116"/>
                <a:gd name="T12" fmla="*/ 81 w 171"/>
                <a:gd name="T13" fmla="*/ 116 h 116"/>
                <a:gd name="T14" fmla="*/ 68 w 171"/>
                <a:gd name="T15" fmla="*/ 116 h 116"/>
                <a:gd name="T16" fmla="*/ 68 w 171"/>
                <a:gd name="T17" fmla="*/ 116 h 116"/>
                <a:gd name="T18" fmla="*/ 54 w 171"/>
                <a:gd name="T19" fmla="*/ 116 h 116"/>
                <a:gd name="T20" fmla="*/ 41 w 171"/>
                <a:gd name="T21" fmla="*/ 114 h 116"/>
                <a:gd name="T22" fmla="*/ 29 w 171"/>
                <a:gd name="T23" fmla="*/ 110 h 116"/>
                <a:gd name="T24" fmla="*/ 24 w 171"/>
                <a:gd name="T25" fmla="*/ 108 h 116"/>
                <a:gd name="T26" fmla="*/ 20 w 171"/>
                <a:gd name="T27" fmla="*/ 105 h 116"/>
                <a:gd name="T28" fmla="*/ 16 w 171"/>
                <a:gd name="T29" fmla="*/ 101 h 116"/>
                <a:gd name="T30" fmla="*/ 12 w 171"/>
                <a:gd name="T31" fmla="*/ 97 h 116"/>
                <a:gd name="T32" fmla="*/ 9 w 171"/>
                <a:gd name="T33" fmla="*/ 92 h 116"/>
                <a:gd name="T34" fmla="*/ 6 w 171"/>
                <a:gd name="T35" fmla="*/ 87 h 116"/>
                <a:gd name="T36" fmla="*/ 3 w 171"/>
                <a:gd name="T37" fmla="*/ 82 h 116"/>
                <a:gd name="T38" fmla="*/ 1 w 171"/>
                <a:gd name="T39" fmla="*/ 76 h 116"/>
                <a:gd name="T40" fmla="*/ 0 w 171"/>
                <a:gd name="T41" fmla="*/ 69 h 116"/>
                <a:gd name="T42" fmla="*/ 0 w 171"/>
                <a:gd name="T43" fmla="*/ 61 h 116"/>
                <a:gd name="T44" fmla="*/ 0 w 171"/>
                <a:gd name="T45" fmla="*/ 61 h 116"/>
                <a:gd name="T46" fmla="*/ 1 w 171"/>
                <a:gd name="T47" fmla="*/ 49 h 116"/>
                <a:gd name="T48" fmla="*/ 4 w 171"/>
                <a:gd name="T49" fmla="*/ 38 h 116"/>
                <a:gd name="T50" fmla="*/ 7 w 171"/>
                <a:gd name="T51" fmla="*/ 33 h 116"/>
                <a:gd name="T52" fmla="*/ 10 w 171"/>
                <a:gd name="T53" fmla="*/ 27 h 116"/>
                <a:gd name="T54" fmla="*/ 13 w 171"/>
                <a:gd name="T55" fmla="*/ 23 h 116"/>
                <a:gd name="T56" fmla="*/ 17 w 171"/>
                <a:gd name="T57" fmla="*/ 19 h 116"/>
                <a:gd name="T58" fmla="*/ 22 w 171"/>
                <a:gd name="T59" fmla="*/ 16 h 116"/>
                <a:gd name="T60" fmla="*/ 27 w 171"/>
                <a:gd name="T61" fmla="*/ 13 h 116"/>
                <a:gd name="T62" fmla="*/ 33 w 171"/>
                <a:gd name="T63" fmla="*/ 10 h 116"/>
                <a:gd name="T64" fmla="*/ 39 w 171"/>
                <a:gd name="T65" fmla="*/ 8 h 116"/>
                <a:gd name="T66" fmla="*/ 55 w 171"/>
                <a:gd name="T67" fmla="*/ 5 h 116"/>
                <a:gd name="T68" fmla="*/ 73 w 171"/>
                <a:gd name="T69" fmla="*/ 3 h 116"/>
                <a:gd name="T70" fmla="*/ 171 w 171"/>
                <a:gd name="T71" fmla="*/ 0 h 116"/>
                <a:gd name="T72" fmla="*/ 171 w 171"/>
                <a:gd name="T73" fmla="*/ 93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71" h="116">
                  <a:moveTo>
                    <a:pt x="171" y="93"/>
                  </a:moveTo>
                  <a:lnTo>
                    <a:pt x="171" y="93"/>
                  </a:lnTo>
                  <a:lnTo>
                    <a:pt x="152" y="99"/>
                  </a:lnTo>
                  <a:lnTo>
                    <a:pt x="125" y="108"/>
                  </a:lnTo>
                  <a:lnTo>
                    <a:pt x="111" y="111"/>
                  </a:lnTo>
                  <a:lnTo>
                    <a:pt x="95" y="114"/>
                  </a:lnTo>
                  <a:lnTo>
                    <a:pt x="81" y="116"/>
                  </a:lnTo>
                  <a:lnTo>
                    <a:pt x="68" y="116"/>
                  </a:lnTo>
                  <a:lnTo>
                    <a:pt x="68" y="116"/>
                  </a:lnTo>
                  <a:lnTo>
                    <a:pt x="54" y="116"/>
                  </a:lnTo>
                  <a:lnTo>
                    <a:pt x="41" y="114"/>
                  </a:lnTo>
                  <a:lnTo>
                    <a:pt x="29" y="110"/>
                  </a:lnTo>
                  <a:lnTo>
                    <a:pt x="24" y="108"/>
                  </a:lnTo>
                  <a:lnTo>
                    <a:pt x="20" y="105"/>
                  </a:lnTo>
                  <a:lnTo>
                    <a:pt x="16" y="101"/>
                  </a:lnTo>
                  <a:lnTo>
                    <a:pt x="12" y="97"/>
                  </a:lnTo>
                  <a:lnTo>
                    <a:pt x="9" y="92"/>
                  </a:lnTo>
                  <a:lnTo>
                    <a:pt x="6" y="87"/>
                  </a:lnTo>
                  <a:lnTo>
                    <a:pt x="3" y="82"/>
                  </a:lnTo>
                  <a:lnTo>
                    <a:pt x="1" y="76"/>
                  </a:lnTo>
                  <a:lnTo>
                    <a:pt x="0" y="69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1" y="49"/>
                  </a:lnTo>
                  <a:lnTo>
                    <a:pt x="4" y="38"/>
                  </a:lnTo>
                  <a:lnTo>
                    <a:pt x="7" y="33"/>
                  </a:lnTo>
                  <a:lnTo>
                    <a:pt x="10" y="27"/>
                  </a:lnTo>
                  <a:lnTo>
                    <a:pt x="13" y="23"/>
                  </a:lnTo>
                  <a:lnTo>
                    <a:pt x="17" y="19"/>
                  </a:lnTo>
                  <a:lnTo>
                    <a:pt x="22" y="16"/>
                  </a:lnTo>
                  <a:lnTo>
                    <a:pt x="27" y="13"/>
                  </a:lnTo>
                  <a:lnTo>
                    <a:pt x="33" y="10"/>
                  </a:lnTo>
                  <a:lnTo>
                    <a:pt x="39" y="8"/>
                  </a:lnTo>
                  <a:lnTo>
                    <a:pt x="55" y="5"/>
                  </a:lnTo>
                  <a:lnTo>
                    <a:pt x="73" y="3"/>
                  </a:lnTo>
                  <a:lnTo>
                    <a:pt x="171" y="0"/>
                  </a:lnTo>
                  <a:lnTo>
                    <a:pt x="171" y="9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36" name="Freeform 11"/>
            <p:cNvSpPr>
              <a:spLocks/>
            </p:cNvSpPr>
            <p:nvPr userDrawn="1"/>
          </p:nvSpPr>
          <p:spPr bwMode="auto">
            <a:xfrm>
              <a:off x="4914" y="3974"/>
              <a:ext cx="88" cy="107"/>
            </a:xfrm>
            <a:custGeom>
              <a:avLst/>
              <a:gdLst>
                <a:gd name="T0" fmla="*/ 206 w 353"/>
                <a:gd name="T1" fmla="*/ 0 h 428"/>
                <a:gd name="T2" fmla="*/ 148 w 353"/>
                <a:gd name="T3" fmla="*/ 4 h 428"/>
                <a:gd name="T4" fmla="*/ 98 w 353"/>
                <a:gd name="T5" fmla="*/ 12 h 428"/>
                <a:gd name="T6" fmla="*/ 59 w 353"/>
                <a:gd name="T7" fmla="*/ 23 h 428"/>
                <a:gd name="T8" fmla="*/ 33 w 353"/>
                <a:gd name="T9" fmla="*/ 33 h 428"/>
                <a:gd name="T10" fmla="*/ 53 w 353"/>
                <a:gd name="T11" fmla="*/ 102 h 428"/>
                <a:gd name="T12" fmla="*/ 92 w 353"/>
                <a:gd name="T13" fmla="*/ 91 h 428"/>
                <a:gd name="T14" fmla="*/ 132 w 353"/>
                <a:gd name="T15" fmla="*/ 82 h 428"/>
                <a:gd name="T16" fmla="*/ 178 w 353"/>
                <a:gd name="T17" fmla="*/ 79 h 428"/>
                <a:gd name="T18" fmla="*/ 198 w 353"/>
                <a:gd name="T19" fmla="*/ 80 h 428"/>
                <a:gd name="T20" fmla="*/ 221 w 353"/>
                <a:gd name="T21" fmla="*/ 84 h 428"/>
                <a:gd name="T22" fmla="*/ 233 w 353"/>
                <a:gd name="T23" fmla="*/ 90 h 428"/>
                <a:gd name="T24" fmla="*/ 244 w 353"/>
                <a:gd name="T25" fmla="*/ 98 h 428"/>
                <a:gd name="T26" fmla="*/ 252 w 353"/>
                <a:gd name="T27" fmla="*/ 108 h 428"/>
                <a:gd name="T28" fmla="*/ 257 w 353"/>
                <a:gd name="T29" fmla="*/ 120 h 428"/>
                <a:gd name="T30" fmla="*/ 259 w 353"/>
                <a:gd name="T31" fmla="*/ 137 h 428"/>
                <a:gd name="T32" fmla="*/ 260 w 353"/>
                <a:gd name="T33" fmla="*/ 176 h 428"/>
                <a:gd name="T34" fmla="*/ 178 w 353"/>
                <a:gd name="T35" fmla="*/ 176 h 428"/>
                <a:gd name="T36" fmla="*/ 131 w 353"/>
                <a:gd name="T37" fmla="*/ 179 h 428"/>
                <a:gd name="T38" fmla="*/ 92 w 353"/>
                <a:gd name="T39" fmla="*/ 187 h 428"/>
                <a:gd name="T40" fmla="*/ 62 w 353"/>
                <a:gd name="T41" fmla="*/ 200 h 428"/>
                <a:gd name="T42" fmla="*/ 38 w 353"/>
                <a:gd name="T43" fmla="*/ 216 h 428"/>
                <a:gd name="T44" fmla="*/ 21 w 353"/>
                <a:gd name="T45" fmla="*/ 236 h 428"/>
                <a:gd name="T46" fmla="*/ 9 w 353"/>
                <a:gd name="T47" fmla="*/ 257 h 428"/>
                <a:gd name="T48" fmla="*/ 3 w 353"/>
                <a:gd name="T49" fmla="*/ 282 h 428"/>
                <a:gd name="T50" fmla="*/ 0 w 353"/>
                <a:gd name="T51" fmla="*/ 307 h 428"/>
                <a:gd name="T52" fmla="*/ 2 w 353"/>
                <a:gd name="T53" fmla="*/ 323 h 428"/>
                <a:gd name="T54" fmla="*/ 8 w 353"/>
                <a:gd name="T55" fmla="*/ 352 h 428"/>
                <a:gd name="T56" fmla="*/ 19 w 353"/>
                <a:gd name="T57" fmla="*/ 376 h 428"/>
                <a:gd name="T58" fmla="*/ 35 w 353"/>
                <a:gd name="T59" fmla="*/ 394 h 428"/>
                <a:gd name="T60" fmla="*/ 55 w 353"/>
                <a:gd name="T61" fmla="*/ 408 h 428"/>
                <a:gd name="T62" fmla="*/ 77 w 353"/>
                <a:gd name="T63" fmla="*/ 418 h 428"/>
                <a:gd name="T64" fmla="*/ 101 w 353"/>
                <a:gd name="T65" fmla="*/ 424 h 428"/>
                <a:gd name="T66" fmla="*/ 125 w 353"/>
                <a:gd name="T67" fmla="*/ 427 h 428"/>
                <a:gd name="T68" fmla="*/ 137 w 353"/>
                <a:gd name="T69" fmla="*/ 428 h 428"/>
                <a:gd name="T70" fmla="*/ 165 w 353"/>
                <a:gd name="T71" fmla="*/ 426 h 428"/>
                <a:gd name="T72" fmla="*/ 210 w 353"/>
                <a:gd name="T73" fmla="*/ 418 h 428"/>
                <a:gd name="T74" fmla="*/ 242 w 353"/>
                <a:gd name="T75" fmla="*/ 406 h 428"/>
                <a:gd name="T76" fmla="*/ 260 w 353"/>
                <a:gd name="T77" fmla="*/ 397 h 428"/>
                <a:gd name="T78" fmla="*/ 264 w 353"/>
                <a:gd name="T79" fmla="*/ 396 h 428"/>
                <a:gd name="T80" fmla="*/ 269 w 353"/>
                <a:gd name="T81" fmla="*/ 398 h 428"/>
                <a:gd name="T82" fmla="*/ 283 w 353"/>
                <a:gd name="T83" fmla="*/ 404 h 428"/>
                <a:gd name="T84" fmla="*/ 310 w 353"/>
                <a:gd name="T85" fmla="*/ 411 h 428"/>
                <a:gd name="T86" fmla="*/ 353 w 353"/>
                <a:gd name="T87" fmla="*/ 413 h 428"/>
                <a:gd name="T88" fmla="*/ 353 w 353"/>
                <a:gd name="T89" fmla="*/ 122 h 428"/>
                <a:gd name="T90" fmla="*/ 351 w 353"/>
                <a:gd name="T91" fmla="*/ 92 h 428"/>
                <a:gd name="T92" fmla="*/ 343 w 353"/>
                <a:gd name="T93" fmla="*/ 66 h 428"/>
                <a:gd name="T94" fmla="*/ 330 w 353"/>
                <a:gd name="T95" fmla="*/ 45 h 428"/>
                <a:gd name="T96" fmla="*/ 314 w 353"/>
                <a:gd name="T97" fmla="*/ 29 h 428"/>
                <a:gd name="T98" fmla="*/ 293 w 353"/>
                <a:gd name="T99" fmla="*/ 15 h 428"/>
                <a:gd name="T100" fmla="*/ 268 w 353"/>
                <a:gd name="T101" fmla="*/ 7 h 428"/>
                <a:gd name="T102" fmla="*/ 239 w 353"/>
                <a:gd name="T103" fmla="*/ 2 h 428"/>
                <a:gd name="T104" fmla="*/ 206 w 353"/>
                <a:gd name="T105" fmla="*/ 0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53" h="428">
                  <a:moveTo>
                    <a:pt x="206" y="0"/>
                  </a:moveTo>
                  <a:lnTo>
                    <a:pt x="206" y="0"/>
                  </a:lnTo>
                  <a:lnTo>
                    <a:pt x="175" y="1"/>
                  </a:lnTo>
                  <a:lnTo>
                    <a:pt x="148" y="4"/>
                  </a:lnTo>
                  <a:lnTo>
                    <a:pt x="121" y="7"/>
                  </a:lnTo>
                  <a:lnTo>
                    <a:pt x="98" y="12"/>
                  </a:lnTo>
                  <a:lnTo>
                    <a:pt x="77" y="17"/>
                  </a:lnTo>
                  <a:lnTo>
                    <a:pt x="59" y="23"/>
                  </a:lnTo>
                  <a:lnTo>
                    <a:pt x="44" y="28"/>
                  </a:lnTo>
                  <a:lnTo>
                    <a:pt x="33" y="33"/>
                  </a:lnTo>
                  <a:lnTo>
                    <a:pt x="53" y="102"/>
                  </a:lnTo>
                  <a:lnTo>
                    <a:pt x="53" y="102"/>
                  </a:lnTo>
                  <a:lnTo>
                    <a:pt x="64" y="98"/>
                  </a:lnTo>
                  <a:lnTo>
                    <a:pt x="92" y="91"/>
                  </a:lnTo>
                  <a:lnTo>
                    <a:pt x="111" y="86"/>
                  </a:lnTo>
                  <a:lnTo>
                    <a:pt x="132" y="82"/>
                  </a:lnTo>
                  <a:lnTo>
                    <a:pt x="155" y="80"/>
                  </a:lnTo>
                  <a:lnTo>
                    <a:pt x="178" y="79"/>
                  </a:lnTo>
                  <a:lnTo>
                    <a:pt x="178" y="79"/>
                  </a:lnTo>
                  <a:lnTo>
                    <a:pt x="198" y="80"/>
                  </a:lnTo>
                  <a:lnTo>
                    <a:pt x="214" y="82"/>
                  </a:lnTo>
                  <a:lnTo>
                    <a:pt x="221" y="84"/>
                  </a:lnTo>
                  <a:lnTo>
                    <a:pt x="227" y="86"/>
                  </a:lnTo>
                  <a:lnTo>
                    <a:pt x="233" y="90"/>
                  </a:lnTo>
                  <a:lnTo>
                    <a:pt x="240" y="94"/>
                  </a:lnTo>
                  <a:lnTo>
                    <a:pt x="244" y="98"/>
                  </a:lnTo>
                  <a:lnTo>
                    <a:pt x="248" y="102"/>
                  </a:lnTo>
                  <a:lnTo>
                    <a:pt x="252" y="108"/>
                  </a:lnTo>
                  <a:lnTo>
                    <a:pt x="255" y="114"/>
                  </a:lnTo>
                  <a:lnTo>
                    <a:pt x="257" y="120"/>
                  </a:lnTo>
                  <a:lnTo>
                    <a:pt x="258" y="129"/>
                  </a:lnTo>
                  <a:lnTo>
                    <a:pt x="259" y="137"/>
                  </a:lnTo>
                  <a:lnTo>
                    <a:pt x="260" y="146"/>
                  </a:lnTo>
                  <a:lnTo>
                    <a:pt x="260" y="176"/>
                  </a:lnTo>
                  <a:lnTo>
                    <a:pt x="178" y="176"/>
                  </a:lnTo>
                  <a:lnTo>
                    <a:pt x="178" y="176"/>
                  </a:lnTo>
                  <a:lnTo>
                    <a:pt x="154" y="177"/>
                  </a:lnTo>
                  <a:lnTo>
                    <a:pt x="131" y="179"/>
                  </a:lnTo>
                  <a:lnTo>
                    <a:pt x="111" y="182"/>
                  </a:lnTo>
                  <a:lnTo>
                    <a:pt x="92" y="187"/>
                  </a:lnTo>
                  <a:lnTo>
                    <a:pt x="76" y="192"/>
                  </a:lnTo>
                  <a:lnTo>
                    <a:pt x="62" y="200"/>
                  </a:lnTo>
                  <a:lnTo>
                    <a:pt x="50" y="207"/>
                  </a:lnTo>
                  <a:lnTo>
                    <a:pt x="38" y="216"/>
                  </a:lnTo>
                  <a:lnTo>
                    <a:pt x="28" y="225"/>
                  </a:lnTo>
                  <a:lnTo>
                    <a:pt x="21" y="236"/>
                  </a:lnTo>
                  <a:lnTo>
                    <a:pt x="14" y="246"/>
                  </a:lnTo>
                  <a:lnTo>
                    <a:pt x="9" y="257"/>
                  </a:lnTo>
                  <a:lnTo>
                    <a:pt x="6" y="270"/>
                  </a:lnTo>
                  <a:lnTo>
                    <a:pt x="3" y="282"/>
                  </a:lnTo>
                  <a:lnTo>
                    <a:pt x="0" y="294"/>
                  </a:lnTo>
                  <a:lnTo>
                    <a:pt x="0" y="307"/>
                  </a:lnTo>
                  <a:lnTo>
                    <a:pt x="0" y="307"/>
                  </a:lnTo>
                  <a:lnTo>
                    <a:pt x="2" y="323"/>
                  </a:lnTo>
                  <a:lnTo>
                    <a:pt x="4" y="338"/>
                  </a:lnTo>
                  <a:lnTo>
                    <a:pt x="8" y="352"/>
                  </a:lnTo>
                  <a:lnTo>
                    <a:pt x="13" y="364"/>
                  </a:lnTo>
                  <a:lnTo>
                    <a:pt x="19" y="376"/>
                  </a:lnTo>
                  <a:lnTo>
                    <a:pt x="27" y="386"/>
                  </a:lnTo>
                  <a:lnTo>
                    <a:pt x="35" y="394"/>
                  </a:lnTo>
                  <a:lnTo>
                    <a:pt x="44" y="401"/>
                  </a:lnTo>
                  <a:lnTo>
                    <a:pt x="55" y="408"/>
                  </a:lnTo>
                  <a:lnTo>
                    <a:pt x="66" y="414"/>
                  </a:lnTo>
                  <a:lnTo>
                    <a:pt x="77" y="418"/>
                  </a:lnTo>
                  <a:lnTo>
                    <a:pt x="88" y="422"/>
                  </a:lnTo>
                  <a:lnTo>
                    <a:pt x="101" y="424"/>
                  </a:lnTo>
                  <a:lnTo>
                    <a:pt x="113" y="426"/>
                  </a:lnTo>
                  <a:lnTo>
                    <a:pt x="125" y="427"/>
                  </a:lnTo>
                  <a:lnTo>
                    <a:pt x="137" y="428"/>
                  </a:lnTo>
                  <a:lnTo>
                    <a:pt x="137" y="428"/>
                  </a:lnTo>
                  <a:lnTo>
                    <a:pt x="152" y="427"/>
                  </a:lnTo>
                  <a:lnTo>
                    <a:pt x="165" y="426"/>
                  </a:lnTo>
                  <a:lnTo>
                    <a:pt x="188" y="423"/>
                  </a:lnTo>
                  <a:lnTo>
                    <a:pt x="210" y="418"/>
                  </a:lnTo>
                  <a:lnTo>
                    <a:pt x="227" y="412"/>
                  </a:lnTo>
                  <a:lnTo>
                    <a:pt x="242" y="406"/>
                  </a:lnTo>
                  <a:lnTo>
                    <a:pt x="253" y="401"/>
                  </a:lnTo>
                  <a:lnTo>
                    <a:pt x="260" y="397"/>
                  </a:lnTo>
                  <a:lnTo>
                    <a:pt x="264" y="396"/>
                  </a:lnTo>
                  <a:lnTo>
                    <a:pt x="264" y="396"/>
                  </a:lnTo>
                  <a:lnTo>
                    <a:pt x="266" y="397"/>
                  </a:lnTo>
                  <a:lnTo>
                    <a:pt x="269" y="398"/>
                  </a:lnTo>
                  <a:lnTo>
                    <a:pt x="275" y="401"/>
                  </a:lnTo>
                  <a:lnTo>
                    <a:pt x="283" y="404"/>
                  </a:lnTo>
                  <a:lnTo>
                    <a:pt x="296" y="407"/>
                  </a:lnTo>
                  <a:lnTo>
                    <a:pt x="310" y="411"/>
                  </a:lnTo>
                  <a:lnTo>
                    <a:pt x="329" y="412"/>
                  </a:lnTo>
                  <a:lnTo>
                    <a:pt x="353" y="413"/>
                  </a:lnTo>
                  <a:lnTo>
                    <a:pt x="353" y="122"/>
                  </a:lnTo>
                  <a:lnTo>
                    <a:pt x="353" y="122"/>
                  </a:lnTo>
                  <a:lnTo>
                    <a:pt x="353" y="106"/>
                  </a:lnTo>
                  <a:lnTo>
                    <a:pt x="351" y="92"/>
                  </a:lnTo>
                  <a:lnTo>
                    <a:pt x="348" y="78"/>
                  </a:lnTo>
                  <a:lnTo>
                    <a:pt x="343" y="66"/>
                  </a:lnTo>
                  <a:lnTo>
                    <a:pt x="338" y="56"/>
                  </a:lnTo>
                  <a:lnTo>
                    <a:pt x="330" y="45"/>
                  </a:lnTo>
                  <a:lnTo>
                    <a:pt x="323" y="36"/>
                  </a:lnTo>
                  <a:lnTo>
                    <a:pt x="314" y="29"/>
                  </a:lnTo>
                  <a:lnTo>
                    <a:pt x="304" y="22"/>
                  </a:lnTo>
                  <a:lnTo>
                    <a:pt x="293" y="15"/>
                  </a:lnTo>
                  <a:lnTo>
                    <a:pt x="281" y="11"/>
                  </a:lnTo>
                  <a:lnTo>
                    <a:pt x="268" y="7"/>
                  </a:lnTo>
                  <a:lnTo>
                    <a:pt x="254" y="4"/>
                  </a:lnTo>
                  <a:lnTo>
                    <a:pt x="239" y="2"/>
                  </a:lnTo>
                  <a:lnTo>
                    <a:pt x="222" y="1"/>
                  </a:lnTo>
                  <a:lnTo>
                    <a:pt x="20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37" name="Freeform 12"/>
            <p:cNvSpPr>
              <a:spLocks/>
            </p:cNvSpPr>
            <p:nvPr userDrawn="1"/>
          </p:nvSpPr>
          <p:spPr bwMode="auto">
            <a:xfrm>
              <a:off x="5263" y="3975"/>
              <a:ext cx="93" cy="106"/>
            </a:xfrm>
            <a:custGeom>
              <a:avLst/>
              <a:gdLst>
                <a:gd name="T0" fmla="*/ 281 w 374"/>
                <a:gd name="T1" fmla="*/ 313 h 424"/>
                <a:gd name="T2" fmla="*/ 246 w 374"/>
                <a:gd name="T3" fmla="*/ 327 h 424"/>
                <a:gd name="T4" fmla="*/ 217 w 374"/>
                <a:gd name="T5" fmla="*/ 336 h 424"/>
                <a:gd name="T6" fmla="*/ 184 w 374"/>
                <a:gd name="T7" fmla="*/ 341 h 424"/>
                <a:gd name="T8" fmla="*/ 167 w 374"/>
                <a:gd name="T9" fmla="*/ 342 h 424"/>
                <a:gd name="T10" fmla="*/ 145 w 374"/>
                <a:gd name="T11" fmla="*/ 341 h 424"/>
                <a:gd name="T12" fmla="*/ 129 w 374"/>
                <a:gd name="T13" fmla="*/ 337 h 424"/>
                <a:gd name="T14" fmla="*/ 116 w 374"/>
                <a:gd name="T15" fmla="*/ 329 h 424"/>
                <a:gd name="T16" fmla="*/ 106 w 374"/>
                <a:gd name="T17" fmla="*/ 319 h 424"/>
                <a:gd name="T18" fmla="*/ 99 w 374"/>
                <a:gd name="T19" fmla="*/ 307 h 424"/>
                <a:gd name="T20" fmla="*/ 95 w 374"/>
                <a:gd name="T21" fmla="*/ 290 h 424"/>
                <a:gd name="T22" fmla="*/ 93 w 374"/>
                <a:gd name="T23" fmla="*/ 248 h 424"/>
                <a:gd name="T24" fmla="*/ 79 w 374"/>
                <a:gd name="T25" fmla="*/ 0 h 424"/>
                <a:gd name="T26" fmla="*/ 59 w 374"/>
                <a:gd name="T27" fmla="*/ 0 h 424"/>
                <a:gd name="T28" fmla="*/ 13 w 374"/>
                <a:gd name="T29" fmla="*/ 4 h 424"/>
                <a:gd name="T30" fmla="*/ 0 w 374"/>
                <a:gd name="T31" fmla="*/ 259 h 424"/>
                <a:gd name="T32" fmla="*/ 0 w 374"/>
                <a:gd name="T33" fmla="*/ 280 h 424"/>
                <a:gd name="T34" fmla="*/ 3 w 374"/>
                <a:gd name="T35" fmla="*/ 316 h 424"/>
                <a:gd name="T36" fmla="*/ 9 w 374"/>
                <a:gd name="T37" fmla="*/ 347 h 424"/>
                <a:gd name="T38" fmla="*/ 21 w 374"/>
                <a:gd name="T39" fmla="*/ 373 h 424"/>
                <a:gd name="T40" fmla="*/ 36 w 374"/>
                <a:gd name="T41" fmla="*/ 393 h 424"/>
                <a:gd name="T42" fmla="*/ 58 w 374"/>
                <a:gd name="T43" fmla="*/ 408 h 424"/>
                <a:gd name="T44" fmla="*/ 86 w 374"/>
                <a:gd name="T45" fmla="*/ 418 h 424"/>
                <a:gd name="T46" fmla="*/ 121 w 374"/>
                <a:gd name="T47" fmla="*/ 423 h 424"/>
                <a:gd name="T48" fmla="*/ 141 w 374"/>
                <a:gd name="T49" fmla="*/ 424 h 424"/>
                <a:gd name="T50" fmla="*/ 172 w 374"/>
                <a:gd name="T51" fmla="*/ 422 h 424"/>
                <a:gd name="T52" fmla="*/ 199 w 374"/>
                <a:gd name="T53" fmla="*/ 418 h 424"/>
                <a:gd name="T54" fmla="*/ 243 w 374"/>
                <a:gd name="T55" fmla="*/ 407 h 424"/>
                <a:gd name="T56" fmla="*/ 271 w 374"/>
                <a:gd name="T57" fmla="*/ 395 h 424"/>
                <a:gd name="T58" fmla="*/ 283 w 374"/>
                <a:gd name="T59" fmla="*/ 390 h 424"/>
                <a:gd name="T60" fmla="*/ 296 w 374"/>
                <a:gd name="T61" fmla="*/ 396 h 424"/>
                <a:gd name="T62" fmla="*/ 319 w 374"/>
                <a:gd name="T63" fmla="*/ 402 h 424"/>
                <a:gd name="T64" fmla="*/ 353 w 374"/>
                <a:gd name="T65" fmla="*/ 408 h 424"/>
                <a:gd name="T66" fmla="*/ 374 w 374"/>
                <a:gd name="T67" fmla="*/ 6 h 424"/>
                <a:gd name="T68" fmla="*/ 342 w 374"/>
                <a:gd name="T69" fmla="*/ 2 h 424"/>
                <a:gd name="T70" fmla="*/ 299 w 374"/>
                <a:gd name="T71" fmla="*/ 0 h 424"/>
                <a:gd name="T72" fmla="*/ 281 w 374"/>
                <a:gd name="T73" fmla="*/ 313 h 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74" h="424">
                  <a:moveTo>
                    <a:pt x="281" y="313"/>
                  </a:moveTo>
                  <a:lnTo>
                    <a:pt x="281" y="313"/>
                  </a:lnTo>
                  <a:lnTo>
                    <a:pt x="260" y="322"/>
                  </a:lnTo>
                  <a:lnTo>
                    <a:pt x="246" y="327"/>
                  </a:lnTo>
                  <a:lnTo>
                    <a:pt x="232" y="331"/>
                  </a:lnTo>
                  <a:lnTo>
                    <a:pt x="217" y="336"/>
                  </a:lnTo>
                  <a:lnTo>
                    <a:pt x="200" y="339"/>
                  </a:lnTo>
                  <a:lnTo>
                    <a:pt x="184" y="341"/>
                  </a:lnTo>
                  <a:lnTo>
                    <a:pt x="167" y="342"/>
                  </a:lnTo>
                  <a:lnTo>
                    <a:pt x="167" y="342"/>
                  </a:lnTo>
                  <a:lnTo>
                    <a:pt x="155" y="342"/>
                  </a:lnTo>
                  <a:lnTo>
                    <a:pt x="145" y="341"/>
                  </a:lnTo>
                  <a:lnTo>
                    <a:pt x="136" y="339"/>
                  </a:lnTo>
                  <a:lnTo>
                    <a:pt x="129" y="337"/>
                  </a:lnTo>
                  <a:lnTo>
                    <a:pt x="122" y="333"/>
                  </a:lnTo>
                  <a:lnTo>
                    <a:pt x="116" y="329"/>
                  </a:lnTo>
                  <a:lnTo>
                    <a:pt x="110" y="324"/>
                  </a:lnTo>
                  <a:lnTo>
                    <a:pt x="106" y="319"/>
                  </a:lnTo>
                  <a:lnTo>
                    <a:pt x="102" y="313"/>
                  </a:lnTo>
                  <a:lnTo>
                    <a:pt x="99" y="307"/>
                  </a:lnTo>
                  <a:lnTo>
                    <a:pt x="97" y="298"/>
                  </a:lnTo>
                  <a:lnTo>
                    <a:pt x="95" y="290"/>
                  </a:lnTo>
                  <a:lnTo>
                    <a:pt x="93" y="271"/>
                  </a:lnTo>
                  <a:lnTo>
                    <a:pt x="93" y="248"/>
                  </a:lnTo>
                  <a:lnTo>
                    <a:pt x="93" y="0"/>
                  </a:lnTo>
                  <a:lnTo>
                    <a:pt x="79" y="0"/>
                  </a:lnTo>
                  <a:lnTo>
                    <a:pt x="79" y="0"/>
                  </a:lnTo>
                  <a:lnTo>
                    <a:pt x="59" y="0"/>
                  </a:lnTo>
                  <a:lnTo>
                    <a:pt x="36" y="2"/>
                  </a:lnTo>
                  <a:lnTo>
                    <a:pt x="13" y="4"/>
                  </a:lnTo>
                  <a:lnTo>
                    <a:pt x="0" y="6"/>
                  </a:lnTo>
                  <a:lnTo>
                    <a:pt x="0" y="259"/>
                  </a:lnTo>
                  <a:lnTo>
                    <a:pt x="0" y="259"/>
                  </a:lnTo>
                  <a:lnTo>
                    <a:pt x="0" y="280"/>
                  </a:lnTo>
                  <a:lnTo>
                    <a:pt x="1" y="298"/>
                  </a:lnTo>
                  <a:lnTo>
                    <a:pt x="3" y="316"/>
                  </a:lnTo>
                  <a:lnTo>
                    <a:pt x="5" y="332"/>
                  </a:lnTo>
                  <a:lnTo>
                    <a:pt x="9" y="347"/>
                  </a:lnTo>
                  <a:lnTo>
                    <a:pt x="14" y="360"/>
                  </a:lnTo>
                  <a:lnTo>
                    <a:pt x="21" y="373"/>
                  </a:lnTo>
                  <a:lnTo>
                    <a:pt x="28" y="383"/>
                  </a:lnTo>
                  <a:lnTo>
                    <a:pt x="36" y="393"/>
                  </a:lnTo>
                  <a:lnTo>
                    <a:pt x="46" y="401"/>
                  </a:lnTo>
                  <a:lnTo>
                    <a:pt x="58" y="408"/>
                  </a:lnTo>
                  <a:lnTo>
                    <a:pt x="71" y="414"/>
                  </a:lnTo>
                  <a:lnTo>
                    <a:pt x="86" y="418"/>
                  </a:lnTo>
                  <a:lnTo>
                    <a:pt x="102" y="421"/>
                  </a:lnTo>
                  <a:lnTo>
                    <a:pt x="121" y="423"/>
                  </a:lnTo>
                  <a:lnTo>
                    <a:pt x="141" y="424"/>
                  </a:lnTo>
                  <a:lnTo>
                    <a:pt x="141" y="424"/>
                  </a:lnTo>
                  <a:lnTo>
                    <a:pt x="157" y="423"/>
                  </a:lnTo>
                  <a:lnTo>
                    <a:pt x="172" y="422"/>
                  </a:lnTo>
                  <a:lnTo>
                    <a:pt x="186" y="421"/>
                  </a:lnTo>
                  <a:lnTo>
                    <a:pt x="199" y="418"/>
                  </a:lnTo>
                  <a:lnTo>
                    <a:pt x="223" y="413"/>
                  </a:lnTo>
                  <a:lnTo>
                    <a:pt x="243" y="407"/>
                  </a:lnTo>
                  <a:lnTo>
                    <a:pt x="260" y="400"/>
                  </a:lnTo>
                  <a:lnTo>
                    <a:pt x="271" y="395"/>
                  </a:lnTo>
                  <a:lnTo>
                    <a:pt x="283" y="390"/>
                  </a:lnTo>
                  <a:lnTo>
                    <a:pt x="283" y="390"/>
                  </a:lnTo>
                  <a:lnTo>
                    <a:pt x="289" y="393"/>
                  </a:lnTo>
                  <a:lnTo>
                    <a:pt x="296" y="396"/>
                  </a:lnTo>
                  <a:lnTo>
                    <a:pt x="307" y="399"/>
                  </a:lnTo>
                  <a:lnTo>
                    <a:pt x="319" y="402"/>
                  </a:lnTo>
                  <a:lnTo>
                    <a:pt x="334" y="405"/>
                  </a:lnTo>
                  <a:lnTo>
                    <a:pt x="353" y="408"/>
                  </a:lnTo>
                  <a:lnTo>
                    <a:pt x="374" y="409"/>
                  </a:lnTo>
                  <a:lnTo>
                    <a:pt x="374" y="6"/>
                  </a:lnTo>
                  <a:lnTo>
                    <a:pt x="374" y="6"/>
                  </a:lnTo>
                  <a:lnTo>
                    <a:pt x="342" y="2"/>
                  </a:lnTo>
                  <a:lnTo>
                    <a:pt x="320" y="1"/>
                  </a:lnTo>
                  <a:lnTo>
                    <a:pt x="299" y="0"/>
                  </a:lnTo>
                  <a:lnTo>
                    <a:pt x="281" y="0"/>
                  </a:lnTo>
                  <a:lnTo>
                    <a:pt x="281" y="31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38" name="Freeform 13"/>
            <p:cNvSpPr>
              <a:spLocks/>
            </p:cNvSpPr>
            <p:nvPr userDrawn="1"/>
          </p:nvSpPr>
          <p:spPr bwMode="auto">
            <a:xfrm>
              <a:off x="5383" y="3974"/>
              <a:ext cx="78" cy="107"/>
            </a:xfrm>
            <a:custGeom>
              <a:avLst/>
              <a:gdLst>
                <a:gd name="T0" fmla="*/ 11 w 311"/>
                <a:gd name="T1" fmla="*/ 415 h 428"/>
                <a:gd name="T2" fmla="*/ 83 w 311"/>
                <a:gd name="T3" fmla="*/ 425 h 428"/>
                <a:gd name="T4" fmla="*/ 138 w 311"/>
                <a:gd name="T5" fmla="*/ 428 h 428"/>
                <a:gd name="T6" fmla="*/ 183 w 311"/>
                <a:gd name="T7" fmla="*/ 425 h 428"/>
                <a:gd name="T8" fmla="*/ 227 w 311"/>
                <a:gd name="T9" fmla="*/ 414 h 428"/>
                <a:gd name="T10" fmla="*/ 265 w 311"/>
                <a:gd name="T11" fmla="*/ 394 h 428"/>
                <a:gd name="T12" fmla="*/ 295 w 311"/>
                <a:gd name="T13" fmla="*/ 363 h 428"/>
                <a:gd name="T14" fmla="*/ 310 w 311"/>
                <a:gd name="T15" fmla="*/ 318 h 428"/>
                <a:gd name="T16" fmla="*/ 310 w 311"/>
                <a:gd name="T17" fmla="*/ 288 h 428"/>
                <a:gd name="T18" fmla="*/ 302 w 311"/>
                <a:gd name="T19" fmla="*/ 256 h 428"/>
                <a:gd name="T20" fmla="*/ 283 w 311"/>
                <a:gd name="T21" fmla="*/ 231 h 428"/>
                <a:gd name="T22" fmla="*/ 257 w 311"/>
                <a:gd name="T23" fmla="*/ 211 h 428"/>
                <a:gd name="T24" fmla="*/ 209 w 311"/>
                <a:gd name="T25" fmla="*/ 187 h 428"/>
                <a:gd name="T26" fmla="*/ 149 w 311"/>
                <a:gd name="T27" fmla="*/ 164 h 428"/>
                <a:gd name="T28" fmla="*/ 113 w 311"/>
                <a:gd name="T29" fmla="*/ 144 h 428"/>
                <a:gd name="T30" fmla="*/ 103 w 311"/>
                <a:gd name="T31" fmla="*/ 132 h 428"/>
                <a:gd name="T32" fmla="*/ 100 w 311"/>
                <a:gd name="T33" fmla="*/ 116 h 428"/>
                <a:gd name="T34" fmla="*/ 102 w 311"/>
                <a:gd name="T35" fmla="*/ 104 h 428"/>
                <a:gd name="T36" fmla="*/ 116 w 311"/>
                <a:gd name="T37" fmla="*/ 86 h 428"/>
                <a:gd name="T38" fmla="*/ 132 w 311"/>
                <a:gd name="T39" fmla="*/ 78 h 428"/>
                <a:gd name="T40" fmla="*/ 156 w 311"/>
                <a:gd name="T41" fmla="*/ 74 h 428"/>
                <a:gd name="T42" fmla="*/ 185 w 311"/>
                <a:gd name="T43" fmla="*/ 75 h 428"/>
                <a:gd name="T44" fmla="*/ 238 w 311"/>
                <a:gd name="T45" fmla="*/ 85 h 428"/>
                <a:gd name="T46" fmla="*/ 295 w 311"/>
                <a:gd name="T47" fmla="*/ 30 h 428"/>
                <a:gd name="T48" fmla="*/ 263 w 311"/>
                <a:gd name="T49" fmla="*/ 16 h 428"/>
                <a:gd name="T50" fmla="*/ 207 w 311"/>
                <a:gd name="T51" fmla="*/ 4 h 428"/>
                <a:gd name="T52" fmla="*/ 158 w 311"/>
                <a:gd name="T53" fmla="*/ 0 h 428"/>
                <a:gd name="T54" fmla="*/ 115 w 311"/>
                <a:gd name="T55" fmla="*/ 4 h 428"/>
                <a:gd name="T56" fmla="*/ 76 w 311"/>
                <a:gd name="T57" fmla="*/ 17 h 428"/>
                <a:gd name="T58" fmla="*/ 42 w 311"/>
                <a:gd name="T59" fmla="*/ 39 h 428"/>
                <a:gd name="T60" fmla="*/ 19 w 311"/>
                <a:gd name="T61" fmla="*/ 69 h 428"/>
                <a:gd name="T62" fmla="*/ 7 w 311"/>
                <a:gd name="T63" fmla="*/ 107 h 428"/>
                <a:gd name="T64" fmla="*/ 7 w 311"/>
                <a:gd name="T65" fmla="*/ 137 h 428"/>
                <a:gd name="T66" fmla="*/ 19 w 311"/>
                <a:gd name="T67" fmla="*/ 175 h 428"/>
                <a:gd name="T68" fmla="*/ 42 w 311"/>
                <a:gd name="T69" fmla="*/ 203 h 428"/>
                <a:gd name="T70" fmla="*/ 73 w 311"/>
                <a:gd name="T71" fmla="*/ 223 h 428"/>
                <a:gd name="T72" fmla="*/ 119 w 311"/>
                <a:gd name="T73" fmla="*/ 243 h 428"/>
                <a:gd name="T74" fmla="*/ 171 w 311"/>
                <a:gd name="T75" fmla="*/ 261 h 428"/>
                <a:gd name="T76" fmla="*/ 205 w 311"/>
                <a:gd name="T77" fmla="*/ 280 h 428"/>
                <a:gd name="T78" fmla="*/ 216 w 311"/>
                <a:gd name="T79" fmla="*/ 296 h 428"/>
                <a:gd name="T80" fmla="*/ 217 w 311"/>
                <a:gd name="T81" fmla="*/ 306 h 428"/>
                <a:gd name="T82" fmla="*/ 212 w 311"/>
                <a:gd name="T83" fmla="*/ 328 h 428"/>
                <a:gd name="T84" fmla="*/ 202 w 311"/>
                <a:gd name="T85" fmla="*/ 340 h 428"/>
                <a:gd name="T86" fmla="*/ 184 w 311"/>
                <a:gd name="T87" fmla="*/ 348 h 428"/>
                <a:gd name="T88" fmla="*/ 158 w 311"/>
                <a:gd name="T89" fmla="*/ 353 h 428"/>
                <a:gd name="T90" fmla="*/ 113 w 311"/>
                <a:gd name="T91" fmla="*/ 354 h 428"/>
                <a:gd name="T92" fmla="*/ 28 w 311"/>
                <a:gd name="T93" fmla="*/ 344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11" h="428">
                  <a:moveTo>
                    <a:pt x="0" y="413"/>
                  </a:moveTo>
                  <a:lnTo>
                    <a:pt x="0" y="413"/>
                  </a:lnTo>
                  <a:lnTo>
                    <a:pt x="11" y="415"/>
                  </a:lnTo>
                  <a:lnTo>
                    <a:pt x="39" y="420"/>
                  </a:lnTo>
                  <a:lnTo>
                    <a:pt x="60" y="423"/>
                  </a:lnTo>
                  <a:lnTo>
                    <a:pt x="83" y="425"/>
                  </a:lnTo>
                  <a:lnTo>
                    <a:pt x="110" y="427"/>
                  </a:lnTo>
                  <a:lnTo>
                    <a:pt x="138" y="428"/>
                  </a:lnTo>
                  <a:lnTo>
                    <a:pt x="138" y="428"/>
                  </a:lnTo>
                  <a:lnTo>
                    <a:pt x="154" y="427"/>
                  </a:lnTo>
                  <a:lnTo>
                    <a:pt x="168" y="426"/>
                  </a:lnTo>
                  <a:lnTo>
                    <a:pt x="183" y="425"/>
                  </a:lnTo>
                  <a:lnTo>
                    <a:pt x="198" y="422"/>
                  </a:lnTo>
                  <a:lnTo>
                    <a:pt x="213" y="419"/>
                  </a:lnTo>
                  <a:lnTo>
                    <a:pt x="227" y="414"/>
                  </a:lnTo>
                  <a:lnTo>
                    <a:pt x="241" y="408"/>
                  </a:lnTo>
                  <a:lnTo>
                    <a:pt x="254" y="402"/>
                  </a:lnTo>
                  <a:lnTo>
                    <a:pt x="265" y="394"/>
                  </a:lnTo>
                  <a:lnTo>
                    <a:pt x="276" y="385"/>
                  </a:lnTo>
                  <a:lnTo>
                    <a:pt x="286" y="375"/>
                  </a:lnTo>
                  <a:lnTo>
                    <a:pt x="295" y="363"/>
                  </a:lnTo>
                  <a:lnTo>
                    <a:pt x="302" y="350"/>
                  </a:lnTo>
                  <a:lnTo>
                    <a:pt x="307" y="334"/>
                  </a:lnTo>
                  <a:lnTo>
                    <a:pt x="310" y="318"/>
                  </a:lnTo>
                  <a:lnTo>
                    <a:pt x="311" y="300"/>
                  </a:lnTo>
                  <a:lnTo>
                    <a:pt x="311" y="300"/>
                  </a:lnTo>
                  <a:lnTo>
                    <a:pt x="310" y="288"/>
                  </a:lnTo>
                  <a:lnTo>
                    <a:pt x="309" y="277"/>
                  </a:lnTo>
                  <a:lnTo>
                    <a:pt x="306" y="266"/>
                  </a:lnTo>
                  <a:lnTo>
                    <a:pt x="302" y="256"/>
                  </a:lnTo>
                  <a:lnTo>
                    <a:pt x="297" y="248"/>
                  </a:lnTo>
                  <a:lnTo>
                    <a:pt x="291" y="239"/>
                  </a:lnTo>
                  <a:lnTo>
                    <a:pt x="283" y="231"/>
                  </a:lnTo>
                  <a:lnTo>
                    <a:pt x="276" y="224"/>
                  </a:lnTo>
                  <a:lnTo>
                    <a:pt x="267" y="217"/>
                  </a:lnTo>
                  <a:lnTo>
                    <a:pt x="257" y="211"/>
                  </a:lnTo>
                  <a:lnTo>
                    <a:pt x="247" y="204"/>
                  </a:lnTo>
                  <a:lnTo>
                    <a:pt x="234" y="199"/>
                  </a:lnTo>
                  <a:lnTo>
                    <a:pt x="209" y="187"/>
                  </a:lnTo>
                  <a:lnTo>
                    <a:pt x="180" y="176"/>
                  </a:lnTo>
                  <a:lnTo>
                    <a:pt x="180" y="176"/>
                  </a:lnTo>
                  <a:lnTo>
                    <a:pt x="149" y="164"/>
                  </a:lnTo>
                  <a:lnTo>
                    <a:pt x="135" y="157"/>
                  </a:lnTo>
                  <a:lnTo>
                    <a:pt x="123" y="151"/>
                  </a:lnTo>
                  <a:lnTo>
                    <a:pt x="113" y="144"/>
                  </a:lnTo>
                  <a:lnTo>
                    <a:pt x="109" y="140"/>
                  </a:lnTo>
                  <a:lnTo>
                    <a:pt x="106" y="136"/>
                  </a:lnTo>
                  <a:lnTo>
                    <a:pt x="103" y="132"/>
                  </a:lnTo>
                  <a:lnTo>
                    <a:pt x="101" y="127"/>
                  </a:lnTo>
                  <a:lnTo>
                    <a:pt x="100" y="121"/>
                  </a:lnTo>
                  <a:lnTo>
                    <a:pt x="100" y="116"/>
                  </a:lnTo>
                  <a:lnTo>
                    <a:pt x="100" y="116"/>
                  </a:lnTo>
                  <a:lnTo>
                    <a:pt x="100" y="110"/>
                  </a:lnTo>
                  <a:lnTo>
                    <a:pt x="102" y="104"/>
                  </a:lnTo>
                  <a:lnTo>
                    <a:pt x="106" y="97"/>
                  </a:lnTo>
                  <a:lnTo>
                    <a:pt x="112" y="90"/>
                  </a:lnTo>
                  <a:lnTo>
                    <a:pt x="116" y="86"/>
                  </a:lnTo>
                  <a:lnTo>
                    <a:pt x="120" y="83"/>
                  </a:lnTo>
                  <a:lnTo>
                    <a:pt x="126" y="81"/>
                  </a:lnTo>
                  <a:lnTo>
                    <a:pt x="132" y="78"/>
                  </a:lnTo>
                  <a:lnTo>
                    <a:pt x="139" y="76"/>
                  </a:lnTo>
                  <a:lnTo>
                    <a:pt x="147" y="75"/>
                  </a:lnTo>
                  <a:lnTo>
                    <a:pt x="156" y="74"/>
                  </a:lnTo>
                  <a:lnTo>
                    <a:pt x="166" y="74"/>
                  </a:lnTo>
                  <a:lnTo>
                    <a:pt x="166" y="74"/>
                  </a:lnTo>
                  <a:lnTo>
                    <a:pt x="185" y="75"/>
                  </a:lnTo>
                  <a:lnTo>
                    <a:pt x="205" y="77"/>
                  </a:lnTo>
                  <a:lnTo>
                    <a:pt x="222" y="81"/>
                  </a:lnTo>
                  <a:lnTo>
                    <a:pt x="238" y="85"/>
                  </a:lnTo>
                  <a:lnTo>
                    <a:pt x="262" y="94"/>
                  </a:lnTo>
                  <a:lnTo>
                    <a:pt x="271" y="98"/>
                  </a:lnTo>
                  <a:lnTo>
                    <a:pt x="295" y="30"/>
                  </a:lnTo>
                  <a:lnTo>
                    <a:pt x="295" y="30"/>
                  </a:lnTo>
                  <a:lnTo>
                    <a:pt x="276" y="22"/>
                  </a:lnTo>
                  <a:lnTo>
                    <a:pt x="263" y="16"/>
                  </a:lnTo>
                  <a:lnTo>
                    <a:pt x="247" y="12"/>
                  </a:lnTo>
                  <a:lnTo>
                    <a:pt x="228" y="7"/>
                  </a:lnTo>
                  <a:lnTo>
                    <a:pt x="207" y="4"/>
                  </a:lnTo>
                  <a:lnTo>
                    <a:pt x="183" y="1"/>
                  </a:lnTo>
                  <a:lnTo>
                    <a:pt x="158" y="0"/>
                  </a:lnTo>
                  <a:lnTo>
                    <a:pt x="158" y="0"/>
                  </a:lnTo>
                  <a:lnTo>
                    <a:pt x="143" y="1"/>
                  </a:lnTo>
                  <a:lnTo>
                    <a:pt x="129" y="2"/>
                  </a:lnTo>
                  <a:lnTo>
                    <a:pt x="115" y="4"/>
                  </a:lnTo>
                  <a:lnTo>
                    <a:pt x="102" y="8"/>
                  </a:lnTo>
                  <a:lnTo>
                    <a:pt x="88" y="12"/>
                  </a:lnTo>
                  <a:lnTo>
                    <a:pt x="76" y="17"/>
                  </a:lnTo>
                  <a:lnTo>
                    <a:pt x="64" y="24"/>
                  </a:lnTo>
                  <a:lnTo>
                    <a:pt x="53" y="31"/>
                  </a:lnTo>
                  <a:lnTo>
                    <a:pt x="42" y="39"/>
                  </a:lnTo>
                  <a:lnTo>
                    <a:pt x="33" y="47"/>
                  </a:lnTo>
                  <a:lnTo>
                    <a:pt x="25" y="58"/>
                  </a:lnTo>
                  <a:lnTo>
                    <a:pt x="19" y="69"/>
                  </a:lnTo>
                  <a:lnTo>
                    <a:pt x="13" y="80"/>
                  </a:lnTo>
                  <a:lnTo>
                    <a:pt x="9" y="94"/>
                  </a:lnTo>
                  <a:lnTo>
                    <a:pt x="7" y="107"/>
                  </a:lnTo>
                  <a:lnTo>
                    <a:pt x="6" y="122"/>
                  </a:lnTo>
                  <a:lnTo>
                    <a:pt x="6" y="122"/>
                  </a:lnTo>
                  <a:lnTo>
                    <a:pt x="7" y="137"/>
                  </a:lnTo>
                  <a:lnTo>
                    <a:pt x="9" y="150"/>
                  </a:lnTo>
                  <a:lnTo>
                    <a:pt x="13" y="164"/>
                  </a:lnTo>
                  <a:lnTo>
                    <a:pt x="19" y="175"/>
                  </a:lnTo>
                  <a:lnTo>
                    <a:pt x="25" y="185"/>
                  </a:lnTo>
                  <a:lnTo>
                    <a:pt x="33" y="194"/>
                  </a:lnTo>
                  <a:lnTo>
                    <a:pt x="42" y="203"/>
                  </a:lnTo>
                  <a:lnTo>
                    <a:pt x="51" y="210"/>
                  </a:lnTo>
                  <a:lnTo>
                    <a:pt x="62" y="217"/>
                  </a:lnTo>
                  <a:lnTo>
                    <a:pt x="73" y="223"/>
                  </a:lnTo>
                  <a:lnTo>
                    <a:pt x="84" y="229"/>
                  </a:lnTo>
                  <a:lnTo>
                    <a:pt x="95" y="235"/>
                  </a:lnTo>
                  <a:lnTo>
                    <a:pt x="119" y="243"/>
                  </a:lnTo>
                  <a:lnTo>
                    <a:pt x="142" y="251"/>
                  </a:lnTo>
                  <a:lnTo>
                    <a:pt x="142" y="251"/>
                  </a:lnTo>
                  <a:lnTo>
                    <a:pt x="171" y="261"/>
                  </a:lnTo>
                  <a:lnTo>
                    <a:pt x="184" y="266"/>
                  </a:lnTo>
                  <a:lnTo>
                    <a:pt x="196" y="273"/>
                  </a:lnTo>
                  <a:lnTo>
                    <a:pt x="205" y="280"/>
                  </a:lnTo>
                  <a:lnTo>
                    <a:pt x="211" y="287"/>
                  </a:lnTo>
                  <a:lnTo>
                    <a:pt x="214" y="291"/>
                  </a:lnTo>
                  <a:lnTo>
                    <a:pt x="216" y="296"/>
                  </a:lnTo>
                  <a:lnTo>
                    <a:pt x="217" y="300"/>
                  </a:lnTo>
                  <a:lnTo>
                    <a:pt x="217" y="306"/>
                  </a:lnTo>
                  <a:lnTo>
                    <a:pt x="217" y="306"/>
                  </a:lnTo>
                  <a:lnTo>
                    <a:pt x="217" y="315"/>
                  </a:lnTo>
                  <a:lnTo>
                    <a:pt x="214" y="324"/>
                  </a:lnTo>
                  <a:lnTo>
                    <a:pt x="212" y="328"/>
                  </a:lnTo>
                  <a:lnTo>
                    <a:pt x="209" y="332"/>
                  </a:lnTo>
                  <a:lnTo>
                    <a:pt x="206" y="335"/>
                  </a:lnTo>
                  <a:lnTo>
                    <a:pt x="202" y="340"/>
                  </a:lnTo>
                  <a:lnTo>
                    <a:pt x="197" y="343"/>
                  </a:lnTo>
                  <a:lnTo>
                    <a:pt x="190" y="346"/>
                  </a:lnTo>
                  <a:lnTo>
                    <a:pt x="184" y="348"/>
                  </a:lnTo>
                  <a:lnTo>
                    <a:pt x="176" y="350"/>
                  </a:lnTo>
                  <a:lnTo>
                    <a:pt x="167" y="352"/>
                  </a:lnTo>
                  <a:lnTo>
                    <a:pt x="158" y="353"/>
                  </a:lnTo>
                  <a:lnTo>
                    <a:pt x="134" y="354"/>
                  </a:lnTo>
                  <a:lnTo>
                    <a:pt x="134" y="354"/>
                  </a:lnTo>
                  <a:lnTo>
                    <a:pt x="113" y="354"/>
                  </a:lnTo>
                  <a:lnTo>
                    <a:pt x="92" y="352"/>
                  </a:lnTo>
                  <a:lnTo>
                    <a:pt x="55" y="348"/>
                  </a:lnTo>
                  <a:lnTo>
                    <a:pt x="28" y="344"/>
                  </a:lnTo>
                  <a:lnTo>
                    <a:pt x="18" y="342"/>
                  </a:lnTo>
                  <a:lnTo>
                    <a:pt x="0" y="41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39" name="Freeform 14"/>
            <p:cNvSpPr>
              <a:spLocks/>
            </p:cNvSpPr>
            <p:nvPr userDrawn="1"/>
          </p:nvSpPr>
          <p:spPr bwMode="auto">
            <a:xfrm>
              <a:off x="5059" y="3992"/>
              <a:ext cx="48" cy="71"/>
            </a:xfrm>
            <a:custGeom>
              <a:avLst/>
              <a:gdLst>
                <a:gd name="T0" fmla="*/ 0 w 194"/>
                <a:gd name="T1" fmla="*/ 7 h 282"/>
                <a:gd name="T2" fmla="*/ 0 w 194"/>
                <a:gd name="T3" fmla="*/ 7 h 282"/>
                <a:gd name="T4" fmla="*/ 14 w 194"/>
                <a:gd name="T5" fmla="*/ 4 h 282"/>
                <a:gd name="T6" fmla="*/ 31 w 194"/>
                <a:gd name="T7" fmla="*/ 2 h 282"/>
                <a:gd name="T8" fmla="*/ 52 w 194"/>
                <a:gd name="T9" fmla="*/ 0 h 282"/>
                <a:gd name="T10" fmla="*/ 73 w 194"/>
                <a:gd name="T11" fmla="*/ 0 h 282"/>
                <a:gd name="T12" fmla="*/ 73 w 194"/>
                <a:gd name="T13" fmla="*/ 0 h 282"/>
                <a:gd name="T14" fmla="*/ 87 w 194"/>
                <a:gd name="T15" fmla="*/ 0 h 282"/>
                <a:gd name="T16" fmla="*/ 98 w 194"/>
                <a:gd name="T17" fmla="*/ 1 h 282"/>
                <a:gd name="T18" fmla="*/ 110 w 194"/>
                <a:gd name="T19" fmla="*/ 4 h 282"/>
                <a:gd name="T20" fmla="*/ 121 w 194"/>
                <a:gd name="T21" fmla="*/ 7 h 282"/>
                <a:gd name="T22" fmla="*/ 132 w 194"/>
                <a:gd name="T23" fmla="*/ 11 h 282"/>
                <a:gd name="T24" fmla="*/ 141 w 194"/>
                <a:gd name="T25" fmla="*/ 17 h 282"/>
                <a:gd name="T26" fmla="*/ 151 w 194"/>
                <a:gd name="T27" fmla="*/ 24 h 282"/>
                <a:gd name="T28" fmla="*/ 159 w 194"/>
                <a:gd name="T29" fmla="*/ 31 h 282"/>
                <a:gd name="T30" fmla="*/ 166 w 194"/>
                <a:gd name="T31" fmla="*/ 40 h 282"/>
                <a:gd name="T32" fmla="*/ 174 w 194"/>
                <a:gd name="T33" fmla="*/ 49 h 282"/>
                <a:gd name="T34" fmla="*/ 180 w 194"/>
                <a:gd name="T35" fmla="*/ 61 h 282"/>
                <a:gd name="T36" fmla="*/ 185 w 194"/>
                <a:gd name="T37" fmla="*/ 74 h 282"/>
                <a:gd name="T38" fmla="*/ 189 w 194"/>
                <a:gd name="T39" fmla="*/ 88 h 282"/>
                <a:gd name="T40" fmla="*/ 192 w 194"/>
                <a:gd name="T41" fmla="*/ 103 h 282"/>
                <a:gd name="T42" fmla="*/ 193 w 194"/>
                <a:gd name="T43" fmla="*/ 119 h 282"/>
                <a:gd name="T44" fmla="*/ 194 w 194"/>
                <a:gd name="T45" fmla="*/ 138 h 282"/>
                <a:gd name="T46" fmla="*/ 194 w 194"/>
                <a:gd name="T47" fmla="*/ 138 h 282"/>
                <a:gd name="T48" fmla="*/ 194 w 194"/>
                <a:gd name="T49" fmla="*/ 155 h 282"/>
                <a:gd name="T50" fmla="*/ 193 w 194"/>
                <a:gd name="T51" fmla="*/ 172 h 282"/>
                <a:gd name="T52" fmla="*/ 191 w 194"/>
                <a:gd name="T53" fmla="*/ 187 h 282"/>
                <a:gd name="T54" fmla="*/ 188 w 194"/>
                <a:gd name="T55" fmla="*/ 202 h 282"/>
                <a:gd name="T56" fmla="*/ 185 w 194"/>
                <a:gd name="T57" fmla="*/ 215 h 282"/>
                <a:gd name="T58" fmla="*/ 181 w 194"/>
                <a:gd name="T59" fmla="*/ 226 h 282"/>
                <a:gd name="T60" fmla="*/ 175 w 194"/>
                <a:gd name="T61" fmla="*/ 238 h 282"/>
                <a:gd name="T62" fmla="*/ 168 w 194"/>
                <a:gd name="T63" fmla="*/ 247 h 282"/>
                <a:gd name="T64" fmla="*/ 160 w 194"/>
                <a:gd name="T65" fmla="*/ 255 h 282"/>
                <a:gd name="T66" fmla="*/ 151 w 194"/>
                <a:gd name="T67" fmla="*/ 262 h 282"/>
                <a:gd name="T68" fmla="*/ 141 w 194"/>
                <a:gd name="T69" fmla="*/ 269 h 282"/>
                <a:gd name="T70" fmla="*/ 129 w 194"/>
                <a:gd name="T71" fmla="*/ 274 h 282"/>
                <a:gd name="T72" fmla="*/ 115 w 194"/>
                <a:gd name="T73" fmla="*/ 277 h 282"/>
                <a:gd name="T74" fmla="*/ 100 w 194"/>
                <a:gd name="T75" fmla="*/ 280 h 282"/>
                <a:gd name="T76" fmla="*/ 84 w 194"/>
                <a:gd name="T77" fmla="*/ 282 h 282"/>
                <a:gd name="T78" fmla="*/ 65 w 194"/>
                <a:gd name="T79" fmla="*/ 282 h 282"/>
                <a:gd name="T80" fmla="*/ 65 w 194"/>
                <a:gd name="T81" fmla="*/ 282 h 282"/>
                <a:gd name="T82" fmla="*/ 42 w 194"/>
                <a:gd name="T83" fmla="*/ 281 h 282"/>
                <a:gd name="T84" fmla="*/ 20 w 194"/>
                <a:gd name="T85" fmla="*/ 280 h 282"/>
                <a:gd name="T86" fmla="*/ 0 w 194"/>
                <a:gd name="T87" fmla="*/ 278 h 282"/>
                <a:gd name="T88" fmla="*/ 0 w 194"/>
                <a:gd name="T89" fmla="*/ 7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94" h="282">
                  <a:moveTo>
                    <a:pt x="0" y="7"/>
                  </a:moveTo>
                  <a:lnTo>
                    <a:pt x="0" y="7"/>
                  </a:lnTo>
                  <a:lnTo>
                    <a:pt x="14" y="4"/>
                  </a:lnTo>
                  <a:lnTo>
                    <a:pt x="31" y="2"/>
                  </a:lnTo>
                  <a:lnTo>
                    <a:pt x="52" y="0"/>
                  </a:lnTo>
                  <a:lnTo>
                    <a:pt x="73" y="0"/>
                  </a:lnTo>
                  <a:lnTo>
                    <a:pt x="73" y="0"/>
                  </a:lnTo>
                  <a:lnTo>
                    <a:pt x="87" y="0"/>
                  </a:lnTo>
                  <a:lnTo>
                    <a:pt x="98" y="1"/>
                  </a:lnTo>
                  <a:lnTo>
                    <a:pt x="110" y="4"/>
                  </a:lnTo>
                  <a:lnTo>
                    <a:pt x="121" y="7"/>
                  </a:lnTo>
                  <a:lnTo>
                    <a:pt x="132" y="11"/>
                  </a:lnTo>
                  <a:lnTo>
                    <a:pt x="141" y="17"/>
                  </a:lnTo>
                  <a:lnTo>
                    <a:pt x="151" y="24"/>
                  </a:lnTo>
                  <a:lnTo>
                    <a:pt x="159" y="31"/>
                  </a:lnTo>
                  <a:lnTo>
                    <a:pt x="166" y="40"/>
                  </a:lnTo>
                  <a:lnTo>
                    <a:pt x="174" y="49"/>
                  </a:lnTo>
                  <a:lnTo>
                    <a:pt x="180" y="61"/>
                  </a:lnTo>
                  <a:lnTo>
                    <a:pt x="185" y="74"/>
                  </a:lnTo>
                  <a:lnTo>
                    <a:pt x="189" y="88"/>
                  </a:lnTo>
                  <a:lnTo>
                    <a:pt x="192" y="103"/>
                  </a:lnTo>
                  <a:lnTo>
                    <a:pt x="193" y="119"/>
                  </a:lnTo>
                  <a:lnTo>
                    <a:pt x="194" y="138"/>
                  </a:lnTo>
                  <a:lnTo>
                    <a:pt x="194" y="138"/>
                  </a:lnTo>
                  <a:lnTo>
                    <a:pt x="194" y="155"/>
                  </a:lnTo>
                  <a:lnTo>
                    <a:pt x="193" y="172"/>
                  </a:lnTo>
                  <a:lnTo>
                    <a:pt x="191" y="187"/>
                  </a:lnTo>
                  <a:lnTo>
                    <a:pt x="188" y="202"/>
                  </a:lnTo>
                  <a:lnTo>
                    <a:pt x="185" y="215"/>
                  </a:lnTo>
                  <a:lnTo>
                    <a:pt x="181" y="226"/>
                  </a:lnTo>
                  <a:lnTo>
                    <a:pt x="175" y="238"/>
                  </a:lnTo>
                  <a:lnTo>
                    <a:pt x="168" y="247"/>
                  </a:lnTo>
                  <a:lnTo>
                    <a:pt x="160" y="255"/>
                  </a:lnTo>
                  <a:lnTo>
                    <a:pt x="151" y="262"/>
                  </a:lnTo>
                  <a:lnTo>
                    <a:pt x="141" y="269"/>
                  </a:lnTo>
                  <a:lnTo>
                    <a:pt x="129" y="274"/>
                  </a:lnTo>
                  <a:lnTo>
                    <a:pt x="115" y="277"/>
                  </a:lnTo>
                  <a:lnTo>
                    <a:pt x="100" y="280"/>
                  </a:lnTo>
                  <a:lnTo>
                    <a:pt x="84" y="282"/>
                  </a:lnTo>
                  <a:lnTo>
                    <a:pt x="65" y="282"/>
                  </a:lnTo>
                  <a:lnTo>
                    <a:pt x="65" y="282"/>
                  </a:lnTo>
                  <a:lnTo>
                    <a:pt x="42" y="281"/>
                  </a:lnTo>
                  <a:lnTo>
                    <a:pt x="20" y="280"/>
                  </a:lnTo>
                  <a:lnTo>
                    <a:pt x="0" y="278"/>
                  </a:lnTo>
                  <a:lnTo>
                    <a:pt x="0" y="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40" name="Freeform 15"/>
            <p:cNvSpPr>
              <a:spLocks/>
            </p:cNvSpPr>
            <p:nvPr userDrawn="1"/>
          </p:nvSpPr>
          <p:spPr bwMode="auto">
            <a:xfrm>
              <a:off x="5035" y="3974"/>
              <a:ext cx="97" cy="107"/>
            </a:xfrm>
            <a:custGeom>
              <a:avLst/>
              <a:gdLst>
                <a:gd name="T0" fmla="*/ 171 w 385"/>
                <a:gd name="T1" fmla="*/ 0 h 428"/>
                <a:gd name="T2" fmla="*/ 171 w 385"/>
                <a:gd name="T3" fmla="*/ 0 h 428"/>
                <a:gd name="T4" fmla="*/ 150 w 385"/>
                <a:gd name="T5" fmla="*/ 1 h 428"/>
                <a:gd name="T6" fmla="*/ 129 w 385"/>
                <a:gd name="T7" fmla="*/ 2 h 428"/>
                <a:gd name="T8" fmla="*/ 106 w 385"/>
                <a:gd name="T9" fmla="*/ 4 h 428"/>
                <a:gd name="T10" fmla="*/ 83 w 385"/>
                <a:gd name="T11" fmla="*/ 7 h 428"/>
                <a:gd name="T12" fmla="*/ 60 w 385"/>
                <a:gd name="T13" fmla="*/ 10 h 428"/>
                <a:gd name="T14" fmla="*/ 39 w 385"/>
                <a:gd name="T15" fmla="*/ 14 h 428"/>
                <a:gd name="T16" fmla="*/ 18 w 385"/>
                <a:gd name="T17" fmla="*/ 20 h 428"/>
                <a:gd name="T18" fmla="*/ 0 w 385"/>
                <a:gd name="T19" fmla="*/ 26 h 428"/>
                <a:gd name="T20" fmla="*/ 0 w 385"/>
                <a:gd name="T21" fmla="*/ 415 h 428"/>
                <a:gd name="T22" fmla="*/ 0 w 385"/>
                <a:gd name="T23" fmla="*/ 415 h 428"/>
                <a:gd name="T24" fmla="*/ 15 w 385"/>
                <a:gd name="T25" fmla="*/ 418 h 428"/>
                <a:gd name="T26" fmla="*/ 34 w 385"/>
                <a:gd name="T27" fmla="*/ 420 h 428"/>
                <a:gd name="T28" fmla="*/ 73 w 385"/>
                <a:gd name="T29" fmla="*/ 424 h 428"/>
                <a:gd name="T30" fmla="*/ 116 w 385"/>
                <a:gd name="T31" fmla="*/ 427 h 428"/>
                <a:gd name="T32" fmla="*/ 155 w 385"/>
                <a:gd name="T33" fmla="*/ 428 h 428"/>
                <a:gd name="T34" fmla="*/ 155 w 385"/>
                <a:gd name="T35" fmla="*/ 428 h 428"/>
                <a:gd name="T36" fmla="*/ 186 w 385"/>
                <a:gd name="T37" fmla="*/ 427 h 428"/>
                <a:gd name="T38" fmla="*/ 212 w 385"/>
                <a:gd name="T39" fmla="*/ 425 h 428"/>
                <a:gd name="T40" fmla="*/ 238 w 385"/>
                <a:gd name="T41" fmla="*/ 421 h 428"/>
                <a:gd name="T42" fmla="*/ 261 w 385"/>
                <a:gd name="T43" fmla="*/ 415 h 428"/>
                <a:gd name="T44" fmla="*/ 282 w 385"/>
                <a:gd name="T45" fmla="*/ 408 h 428"/>
                <a:gd name="T46" fmla="*/ 301 w 385"/>
                <a:gd name="T47" fmla="*/ 399 h 428"/>
                <a:gd name="T48" fmla="*/ 309 w 385"/>
                <a:gd name="T49" fmla="*/ 394 h 428"/>
                <a:gd name="T50" fmla="*/ 318 w 385"/>
                <a:gd name="T51" fmla="*/ 389 h 428"/>
                <a:gd name="T52" fmla="*/ 326 w 385"/>
                <a:gd name="T53" fmla="*/ 383 h 428"/>
                <a:gd name="T54" fmla="*/ 333 w 385"/>
                <a:gd name="T55" fmla="*/ 377 h 428"/>
                <a:gd name="T56" fmla="*/ 339 w 385"/>
                <a:gd name="T57" fmla="*/ 369 h 428"/>
                <a:gd name="T58" fmla="*/ 345 w 385"/>
                <a:gd name="T59" fmla="*/ 362 h 428"/>
                <a:gd name="T60" fmla="*/ 351 w 385"/>
                <a:gd name="T61" fmla="*/ 355 h 428"/>
                <a:gd name="T62" fmla="*/ 356 w 385"/>
                <a:gd name="T63" fmla="*/ 347 h 428"/>
                <a:gd name="T64" fmla="*/ 361 w 385"/>
                <a:gd name="T65" fmla="*/ 337 h 428"/>
                <a:gd name="T66" fmla="*/ 366 w 385"/>
                <a:gd name="T67" fmla="*/ 329 h 428"/>
                <a:gd name="T68" fmla="*/ 373 w 385"/>
                <a:gd name="T69" fmla="*/ 309 h 428"/>
                <a:gd name="T70" fmla="*/ 378 w 385"/>
                <a:gd name="T71" fmla="*/ 287 h 428"/>
                <a:gd name="T72" fmla="*/ 382 w 385"/>
                <a:gd name="T73" fmla="*/ 264 h 428"/>
                <a:gd name="T74" fmla="*/ 384 w 385"/>
                <a:gd name="T75" fmla="*/ 239 h 428"/>
                <a:gd name="T76" fmla="*/ 385 w 385"/>
                <a:gd name="T77" fmla="*/ 211 h 428"/>
                <a:gd name="T78" fmla="*/ 385 w 385"/>
                <a:gd name="T79" fmla="*/ 211 h 428"/>
                <a:gd name="T80" fmla="*/ 384 w 385"/>
                <a:gd name="T81" fmla="*/ 187 h 428"/>
                <a:gd name="T82" fmla="*/ 381 w 385"/>
                <a:gd name="T83" fmla="*/ 164 h 428"/>
                <a:gd name="T84" fmla="*/ 377 w 385"/>
                <a:gd name="T85" fmla="*/ 143 h 428"/>
                <a:gd name="T86" fmla="*/ 371 w 385"/>
                <a:gd name="T87" fmla="*/ 122 h 428"/>
                <a:gd name="T88" fmla="*/ 363 w 385"/>
                <a:gd name="T89" fmla="*/ 104 h 428"/>
                <a:gd name="T90" fmla="*/ 352 w 385"/>
                <a:gd name="T91" fmla="*/ 86 h 428"/>
                <a:gd name="T92" fmla="*/ 341 w 385"/>
                <a:gd name="T93" fmla="*/ 71 h 428"/>
                <a:gd name="T94" fmla="*/ 328 w 385"/>
                <a:gd name="T95" fmla="*/ 57 h 428"/>
                <a:gd name="T96" fmla="*/ 314 w 385"/>
                <a:gd name="T97" fmla="*/ 43 h 428"/>
                <a:gd name="T98" fmla="*/ 297 w 385"/>
                <a:gd name="T99" fmla="*/ 32 h 428"/>
                <a:gd name="T100" fmla="*/ 280 w 385"/>
                <a:gd name="T101" fmla="*/ 23 h 428"/>
                <a:gd name="T102" fmla="*/ 260 w 385"/>
                <a:gd name="T103" fmla="*/ 14 h 428"/>
                <a:gd name="T104" fmla="*/ 240 w 385"/>
                <a:gd name="T105" fmla="*/ 8 h 428"/>
                <a:gd name="T106" fmla="*/ 218 w 385"/>
                <a:gd name="T107" fmla="*/ 4 h 428"/>
                <a:gd name="T108" fmla="*/ 195 w 385"/>
                <a:gd name="T109" fmla="*/ 1 h 428"/>
                <a:gd name="T110" fmla="*/ 171 w 385"/>
                <a:gd name="T111" fmla="*/ 0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85" h="428">
                  <a:moveTo>
                    <a:pt x="171" y="0"/>
                  </a:moveTo>
                  <a:lnTo>
                    <a:pt x="171" y="0"/>
                  </a:lnTo>
                  <a:lnTo>
                    <a:pt x="150" y="1"/>
                  </a:lnTo>
                  <a:lnTo>
                    <a:pt x="129" y="2"/>
                  </a:lnTo>
                  <a:lnTo>
                    <a:pt x="106" y="4"/>
                  </a:lnTo>
                  <a:lnTo>
                    <a:pt x="83" y="7"/>
                  </a:lnTo>
                  <a:lnTo>
                    <a:pt x="60" y="10"/>
                  </a:lnTo>
                  <a:lnTo>
                    <a:pt x="39" y="14"/>
                  </a:lnTo>
                  <a:lnTo>
                    <a:pt x="18" y="20"/>
                  </a:lnTo>
                  <a:lnTo>
                    <a:pt x="0" y="26"/>
                  </a:lnTo>
                  <a:lnTo>
                    <a:pt x="0" y="415"/>
                  </a:lnTo>
                  <a:lnTo>
                    <a:pt x="0" y="415"/>
                  </a:lnTo>
                  <a:lnTo>
                    <a:pt x="15" y="418"/>
                  </a:lnTo>
                  <a:lnTo>
                    <a:pt x="34" y="420"/>
                  </a:lnTo>
                  <a:lnTo>
                    <a:pt x="73" y="424"/>
                  </a:lnTo>
                  <a:lnTo>
                    <a:pt x="116" y="427"/>
                  </a:lnTo>
                  <a:lnTo>
                    <a:pt x="155" y="428"/>
                  </a:lnTo>
                  <a:lnTo>
                    <a:pt x="155" y="428"/>
                  </a:lnTo>
                  <a:lnTo>
                    <a:pt x="186" y="427"/>
                  </a:lnTo>
                  <a:lnTo>
                    <a:pt x="212" y="425"/>
                  </a:lnTo>
                  <a:lnTo>
                    <a:pt x="238" y="421"/>
                  </a:lnTo>
                  <a:lnTo>
                    <a:pt x="261" y="415"/>
                  </a:lnTo>
                  <a:lnTo>
                    <a:pt x="282" y="408"/>
                  </a:lnTo>
                  <a:lnTo>
                    <a:pt x="301" y="399"/>
                  </a:lnTo>
                  <a:lnTo>
                    <a:pt x="309" y="394"/>
                  </a:lnTo>
                  <a:lnTo>
                    <a:pt x="318" y="389"/>
                  </a:lnTo>
                  <a:lnTo>
                    <a:pt x="326" y="383"/>
                  </a:lnTo>
                  <a:lnTo>
                    <a:pt x="333" y="377"/>
                  </a:lnTo>
                  <a:lnTo>
                    <a:pt x="339" y="369"/>
                  </a:lnTo>
                  <a:lnTo>
                    <a:pt x="345" y="362"/>
                  </a:lnTo>
                  <a:lnTo>
                    <a:pt x="351" y="355"/>
                  </a:lnTo>
                  <a:lnTo>
                    <a:pt x="356" y="347"/>
                  </a:lnTo>
                  <a:lnTo>
                    <a:pt x="361" y="337"/>
                  </a:lnTo>
                  <a:lnTo>
                    <a:pt x="366" y="329"/>
                  </a:lnTo>
                  <a:lnTo>
                    <a:pt x="373" y="309"/>
                  </a:lnTo>
                  <a:lnTo>
                    <a:pt x="378" y="287"/>
                  </a:lnTo>
                  <a:lnTo>
                    <a:pt x="382" y="264"/>
                  </a:lnTo>
                  <a:lnTo>
                    <a:pt x="384" y="239"/>
                  </a:lnTo>
                  <a:lnTo>
                    <a:pt x="385" y="211"/>
                  </a:lnTo>
                  <a:lnTo>
                    <a:pt x="385" y="211"/>
                  </a:lnTo>
                  <a:lnTo>
                    <a:pt x="384" y="187"/>
                  </a:lnTo>
                  <a:lnTo>
                    <a:pt x="381" y="164"/>
                  </a:lnTo>
                  <a:lnTo>
                    <a:pt x="377" y="143"/>
                  </a:lnTo>
                  <a:lnTo>
                    <a:pt x="371" y="122"/>
                  </a:lnTo>
                  <a:lnTo>
                    <a:pt x="363" y="104"/>
                  </a:lnTo>
                  <a:lnTo>
                    <a:pt x="352" y="86"/>
                  </a:lnTo>
                  <a:lnTo>
                    <a:pt x="341" y="71"/>
                  </a:lnTo>
                  <a:lnTo>
                    <a:pt x="328" y="57"/>
                  </a:lnTo>
                  <a:lnTo>
                    <a:pt x="314" y="43"/>
                  </a:lnTo>
                  <a:lnTo>
                    <a:pt x="297" y="32"/>
                  </a:lnTo>
                  <a:lnTo>
                    <a:pt x="280" y="23"/>
                  </a:lnTo>
                  <a:lnTo>
                    <a:pt x="260" y="14"/>
                  </a:lnTo>
                  <a:lnTo>
                    <a:pt x="240" y="8"/>
                  </a:lnTo>
                  <a:lnTo>
                    <a:pt x="218" y="4"/>
                  </a:lnTo>
                  <a:lnTo>
                    <a:pt x="195" y="1"/>
                  </a:lnTo>
                  <a:lnTo>
                    <a:pt x="17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</p:grpSp>
      <p:sp>
        <p:nvSpPr>
          <p:cNvPr id="41" name="Rectangle 10"/>
          <p:cNvSpPr txBox="1">
            <a:spLocks noChangeArrowheads="1"/>
          </p:cNvSpPr>
          <p:nvPr userDrawn="1"/>
        </p:nvSpPr>
        <p:spPr>
          <a:xfrm>
            <a:off x="407669" y="6069051"/>
            <a:ext cx="2232402" cy="273007"/>
          </a:xfrm>
          <a:prstGeom prst="rect">
            <a:avLst/>
          </a:prstGeom>
          <a:ln/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l" defTabSz="914400" rtl="0" eaLnBrk="1" latinLnBrk="0" hangingPunct="1">
              <a:defRPr sz="900" kern="1200">
                <a:solidFill>
                  <a:schemeClr val="accent6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en-GB" dirty="0" smtClean="0">
                <a:solidFill>
                  <a:srgbClr val="D7D2CB">
                    <a:lumMod val="50000"/>
                  </a:srgbClr>
                </a:solidFill>
              </a:rPr>
              <a:t>Page  </a:t>
            </a:r>
            <a:fld id="{4A1B87DD-86B5-48CA-9454-66C05345144F}" type="slidenum">
              <a:rPr lang="en-US" smtClean="0">
                <a:solidFill>
                  <a:srgbClr val="D7D2CB">
                    <a:lumMod val="50000"/>
                  </a:srgbClr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D7D2CB">
                  <a:lumMod val="50000"/>
                </a:srgbClr>
              </a:solidFill>
            </a:endParaRPr>
          </a:p>
        </p:txBody>
      </p:sp>
      <p:grpSp>
        <p:nvGrpSpPr>
          <p:cNvPr id="49" name="Group 48"/>
          <p:cNvGrpSpPr/>
          <p:nvPr userDrawn="1"/>
        </p:nvGrpSpPr>
        <p:grpSpPr>
          <a:xfrm>
            <a:off x="10591921" y="34260"/>
            <a:ext cx="1079675" cy="625849"/>
            <a:chOff x="8405820" y="36245"/>
            <a:chExt cx="856836" cy="662339"/>
          </a:xfrm>
        </p:grpSpPr>
        <p:grpSp>
          <p:nvGrpSpPr>
            <p:cNvPr id="50" name="Group 49"/>
            <p:cNvGrpSpPr/>
            <p:nvPr userDrawn="1"/>
          </p:nvGrpSpPr>
          <p:grpSpPr>
            <a:xfrm>
              <a:off x="8545513" y="36245"/>
              <a:ext cx="489905" cy="495602"/>
              <a:chOff x="7818438" y="101600"/>
              <a:chExt cx="546100" cy="552450"/>
            </a:xfrm>
          </p:grpSpPr>
          <p:sp>
            <p:nvSpPr>
              <p:cNvPr id="53" name="Freeform 5"/>
              <p:cNvSpPr>
                <a:spLocks noEditPoints="1"/>
              </p:cNvSpPr>
              <p:nvPr userDrawn="1"/>
            </p:nvSpPr>
            <p:spPr bwMode="auto">
              <a:xfrm>
                <a:off x="7818438" y="200025"/>
                <a:ext cx="546100" cy="454025"/>
              </a:xfrm>
              <a:custGeom>
                <a:avLst/>
                <a:gdLst>
                  <a:gd name="T0" fmla="*/ 56 w 344"/>
                  <a:gd name="T1" fmla="*/ 0 h 286"/>
                  <a:gd name="T2" fmla="*/ 44 w 344"/>
                  <a:gd name="T3" fmla="*/ 2 h 286"/>
                  <a:gd name="T4" fmla="*/ 24 w 344"/>
                  <a:gd name="T5" fmla="*/ 10 h 286"/>
                  <a:gd name="T6" fmla="*/ 10 w 344"/>
                  <a:gd name="T7" fmla="*/ 26 h 286"/>
                  <a:gd name="T8" fmla="*/ 2 w 344"/>
                  <a:gd name="T9" fmla="*/ 46 h 286"/>
                  <a:gd name="T10" fmla="*/ 0 w 344"/>
                  <a:gd name="T11" fmla="*/ 230 h 286"/>
                  <a:gd name="T12" fmla="*/ 2 w 344"/>
                  <a:gd name="T13" fmla="*/ 242 h 286"/>
                  <a:gd name="T14" fmla="*/ 10 w 344"/>
                  <a:gd name="T15" fmla="*/ 262 h 286"/>
                  <a:gd name="T16" fmla="*/ 24 w 344"/>
                  <a:gd name="T17" fmla="*/ 278 h 286"/>
                  <a:gd name="T18" fmla="*/ 44 w 344"/>
                  <a:gd name="T19" fmla="*/ 286 h 286"/>
                  <a:gd name="T20" fmla="*/ 288 w 344"/>
                  <a:gd name="T21" fmla="*/ 286 h 286"/>
                  <a:gd name="T22" fmla="*/ 300 w 344"/>
                  <a:gd name="T23" fmla="*/ 286 h 286"/>
                  <a:gd name="T24" fmla="*/ 320 w 344"/>
                  <a:gd name="T25" fmla="*/ 278 h 286"/>
                  <a:gd name="T26" fmla="*/ 334 w 344"/>
                  <a:gd name="T27" fmla="*/ 262 h 286"/>
                  <a:gd name="T28" fmla="*/ 344 w 344"/>
                  <a:gd name="T29" fmla="*/ 242 h 286"/>
                  <a:gd name="T30" fmla="*/ 344 w 344"/>
                  <a:gd name="T31" fmla="*/ 58 h 286"/>
                  <a:gd name="T32" fmla="*/ 344 w 344"/>
                  <a:gd name="T33" fmla="*/ 46 h 286"/>
                  <a:gd name="T34" fmla="*/ 334 w 344"/>
                  <a:gd name="T35" fmla="*/ 26 h 286"/>
                  <a:gd name="T36" fmla="*/ 320 w 344"/>
                  <a:gd name="T37" fmla="*/ 10 h 286"/>
                  <a:gd name="T38" fmla="*/ 300 w 344"/>
                  <a:gd name="T39" fmla="*/ 2 h 286"/>
                  <a:gd name="T40" fmla="*/ 288 w 344"/>
                  <a:gd name="T41" fmla="*/ 0 h 286"/>
                  <a:gd name="T42" fmla="*/ 148 w 344"/>
                  <a:gd name="T43" fmla="*/ 142 h 286"/>
                  <a:gd name="T44" fmla="*/ 144 w 344"/>
                  <a:gd name="T45" fmla="*/ 136 h 286"/>
                  <a:gd name="T46" fmla="*/ 136 w 344"/>
                  <a:gd name="T47" fmla="*/ 122 h 286"/>
                  <a:gd name="T48" fmla="*/ 134 w 344"/>
                  <a:gd name="T49" fmla="*/ 112 h 286"/>
                  <a:gd name="T50" fmla="*/ 138 w 344"/>
                  <a:gd name="T51" fmla="*/ 98 h 286"/>
                  <a:gd name="T52" fmla="*/ 146 w 344"/>
                  <a:gd name="T53" fmla="*/ 88 h 286"/>
                  <a:gd name="T54" fmla="*/ 158 w 344"/>
                  <a:gd name="T55" fmla="*/ 80 h 286"/>
                  <a:gd name="T56" fmla="*/ 172 w 344"/>
                  <a:gd name="T57" fmla="*/ 76 h 286"/>
                  <a:gd name="T58" fmla="*/ 178 w 344"/>
                  <a:gd name="T59" fmla="*/ 78 h 286"/>
                  <a:gd name="T60" fmla="*/ 192 w 344"/>
                  <a:gd name="T61" fmla="*/ 82 h 286"/>
                  <a:gd name="T62" fmla="*/ 202 w 344"/>
                  <a:gd name="T63" fmla="*/ 92 h 286"/>
                  <a:gd name="T64" fmla="*/ 208 w 344"/>
                  <a:gd name="T65" fmla="*/ 106 h 286"/>
                  <a:gd name="T66" fmla="*/ 208 w 344"/>
                  <a:gd name="T67" fmla="*/ 112 h 286"/>
                  <a:gd name="T68" fmla="*/ 204 w 344"/>
                  <a:gd name="T69" fmla="*/ 128 h 286"/>
                  <a:gd name="T70" fmla="*/ 196 w 344"/>
                  <a:gd name="T71" fmla="*/ 140 h 286"/>
                  <a:gd name="T72" fmla="*/ 126 w 344"/>
                  <a:gd name="T73" fmla="*/ 228 h 2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44" h="286">
                    <a:moveTo>
                      <a:pt x="288" y="0"/>
                    </a:moveTo>
                    <a:lnTo>
                      <a:pt x="56" y="0"/>
                    </a:lnTo>
                    <a:lnTo>
                      <a:pt x="56" y="0"/>
                    </a:lnTo>
                    <a:lnTo>
                      <a:pt x="44" y="2"/>
                    </a:lnTo>
                    <a:lnTo>
                      <a:pt x="34" y="6"/>
                    </a:lnTo>
                    <a:lnTo>
                      <a:pt x="24" y="10"/>
                    </a:lnTo>
                    <a:lnTo>
                      <a:pt x="16" y="18"/>
                    </a:lnTo>
                    <a:lnTo>
                      <a:pt x="10" y="26"/>
                    </a:lnTo>
                    <a:lnTo>
                      <a:pt x="4" y="36"/>
                    </a:lnTo>
                    <a:lnTo>
                      <a:pt x="2" y="46"/>
                    </a:lnTo>
                    <a:lnTo>
                      <a:pt x="0" y="58"/>
                    </a:lnTo>
                    <a:lnTo>
                      <a:pt x="0" y="230"/>
                    </a:lnTo>
                    <a:lnTo>
                      <a:pt x="0" y="230"/>
                    </a:lnTo>
                    <a:lnTo>
                      <a:pt x="2" y="242"/>
                    </a:lnTo>
                    <a:lnTo>
                      <a:pt x="4" y="252"/>
                    </a:lnTo>
                    <a:lnTo>
                      <a:pt x="10" y="262"/>
                    </a:lnTo>
                    <a:lnTo>
                      <a:pt x="16" y="270"/>
                    </a:lnTo>
                    <a:lnTo>
                      <a:pt x="24" y="278"/>
                    </a:lnTo>
                    <a:lnTo>
                      <a:pt x="34" y="282"/>
                    </a:lnTo>
                    <a:lnTo>
                      <a:pt x="44" y="286"/>
                    </a:lnTo>
                    <a:lnTo>
                      <a:pt x="56" y="286"/>
                    </a:lnTo>
                    <a:lnTo>
                      <a:pt x="288" y="286"/>
                    </a:lnTo>
                    <a:lnTo>
                      <a:pt x="288" y="286"/>
                    </a:lnTo>
                    <a:lnTo>
                      <a:pt x="300" y="286"/>
                    </a:lnTo>
                    <a:lnTo>
                      <a:pt x="310" y="282"/>
                    </a:lnTo>
                    <a:lnTo>
                      <a:pt x="320" y="278"/>
                    </a:lnTo>
                    <a:lnTo>
                      <a:pt x="328" y="270"/>
                    </a:lnTo>
                    <a:lnTo>
                      <a:pt x="334" y="262"/>
                    </a:lnTo>
                    <a:lnTo>
                      <a:pt x="340" y="252"/>
                    </a:lnTo>
                    <a:lnTo>
                      <a:pt x="344" y="242"/>
                    </a:lnTo>
                    <a:lnTo>
                      <a:pt x="344" y="230"/>
                    </a:lnTo>
                    <a:lnTo>
                      <a:pt x="344" y="58"/>
                    </a:lnTo>
                    <a:lnTo>
                      <a:pt x="344" y="58"/>
                    </a:lnTo>
                    <a:lnTo>
                      <a:pt x="344" y="46"/>
                    </a:lnTo>
                    <a:lnTo>
                      <a:pt x="340" y="36"/>
                    </a:lnTo>
                    <a:lnTo>
                      <a:pt x="334" y="26"/>
                    </a:lnTo>
                    <a:lnTo>
                      <a:pt x="328" y="18"/>
                    </a:lnTo>
                    <a:lnTo>
                      <a:pt x="320" y="10"/>
                    </a:lnTo>
                    <a:lnTo>
                      <a:pt x="310" y="6"/>
                    </a:lnTo>
                    <a:lnTo>
                      <a:pt x="300" y="2"/>
                    </a:lnTo>
                    <a:lnTo>
                      <a:pt x="288" y="0"/>
                    </a:lnTo>
                    <a:lnTo>
                      <a:pt x="288" y="0"/>
                    </a:lnTo>
                    <a:close/>
                    <a:moveTo>
                      <a:pt x="126" y="228"/>
                    </a:moveTo>
                    <a:lnTo>
                      <a:pt x="148" y="142"/>
                    </a:lnTo>
                    <a:lnTo>
                      <a:pt x="148" y="142"/>
                    </a:lnTo>
                    <a:lnTo>
                      <a:pt x="144" y="136"/>
                    </a:lnTo>
                    <a:lnTo>
                      <a:pt x="138" y="130"/>
                    </a:lnTo>
                    <a:lnTo>
                      <a:pt x="136" y="122"/>
                    </a:lnTo>
                    <a:lnTo>
                      <a:pt x="134" y="112"/>
                    </a:lnTo>
                    <a:lnTo>
                      <a:pt x="134" y="112"/>
                    </a:lnTo>
                    <a:lnTo>
                      <a:pt x="136" y="106"/>
                    </a:lnTo>
                    <a:lnTo>
                      <a:pt x="138" y="98"/>
                    </a:lnTo>
                    <a:lnTo>
                      <a:pt x="142" y="92"/>
                    </a:lnTo>
                    <a:lnTo>
                      <a:pt x="146" y="88"/>
                    </a:lnTo>
                    <a:lnTo>
                      <a:pt x="152" y="82"/>
                    </a:lnTo>
                    <a:lnTo>
                      <a:pt x="158" y="80"/>
                    </a:lnTo>
                    <a:lnTo>
                      <a:pt x="164" y="78"/>
                    </a:lnTo>
                    <a:lnTo>
                      <a:pt x="172" y="76"/>
                    </a:lnTo>
                    <a:lnTo>
                      <a:pt x="172" y="76"/>
                    </a:lnTo>
                    <a:lnTo>
                      <a:pt x="178" y="78"/>
                    </a:lnTo>
                    <a:lnTo>
                      <a:pt x="186" y="80"/>
                    </a:lnTo>
                    <a:lnTo>
                      <a:pt x="192" y="82"/>
                    </a:lnTo>
                    <a:lnTo>
                      <a:pt x="198" y="88"/>
                    </a:lnTo>
                    <a:lnTo>
                      <a:pt x="202" y="92"/>
                    </a:lnTo>
                    <a:lnTo>
                      <a:pt x="204" y="98"/>
                    </a:lnTo>
                    <a:lnTo>
                      <a:pt x="208" y="106"/>
                    </a:lnTo>
                    <a:lnTo>
                      <a:pt x="208" y="112"/>
                    </a:lnTo>
                    <a:lnTo>
                      <a:pt x="208" y="112"/>
                    </a:lnTo>
                    <a:lnTo>
                      <a:pt x="206" y="120"/>
                    </a:lnTo>
                    <a:lnTo>
                      <a:pt x="204" y="128"/>
                    </a:lnTo>
                    <a:lnTo>
                      <a:pt x="200" y="134"/>
                    </a:lnTo>
                    <a:lnTo>
                      <a:pt x="196" y="140"/>
                    </a:lnTo>
                    <a:lnTo>
                      <a:pt x="220" y="228"/>
                    </a:lnTo>
                    <a:lnTo>
                      <a:pt x="126" y="228"/>
                    </a:lnTo>
                    <a:close/>
                  </a:path>
                </a:pathLst>
              </a:custGeom>
              <a:solidFill>
                <a:srgbClr val="E31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005EB8"/>
                  </a:solidFill>
                </a:endParaRPr>
              </a:p>
            </p:txBody>
          </p:sp>
          <p:sp>
            <p:nvSpPr>
              <p:cNvPr id="54" name="Freeform 6"/>
              <p:cNvSpPr>
                <a:spLocks/>
              </p:cNvSpPr>
              <p:nvPr userDrawn="1"/>
            </p:nvSpPr>
            <p:spPr bwMode="auto">
              <a:xfrm>
                <a:off x="7961313" y="101600"/>
                <a:ext cx="260350" cy="88900"/>
              </a:xfrm>
              <a:custGeom>
                <a:avLst/>
                <a:gdLst>
                  <a:gd name="T0" fmla="*/ 20 w 164"/>
                  <a:gd name="T1" fmla="*/ 56 h 56"/>
                  <a:gd name="T2" fmla="*/ 20 w 164"/>
                  <a:gd name="T3" fmla="*/ 56 h 56"/>
                  <a:gd name="T4" fmla="*/ 22 w 164"/>
                  <a:gd name="T5" fmla="*/ 46 h 56"/>
                  <a:gd name="T6" fmla="*/ 26 w 164"/>
                  <a:gd name="T7" fmla="*/ 36 h 56"/>
                  <a:gd name="T8" fmla="*/ 30 w 164"/>
                  <a:gd name="T9" fmla="*/ 30 h 56"/>
                  <a:gd name="T10" fmla="*/ 36 w 164"/>
                  <a:gd name="T11" fmla="*/ 26 h 56"/>
                  <a:gd name="T12" fmla="*/ 42 w 164"/>
                  <a:gd name="T13" fmla="*/ 22 h 56"/>
                  <a:gd name="T14" fmla="*/ 54 w 164"/>
                  <a:gd name="T15" fmla="*/ 20 h 56"/>
                  <a:gd name="T16" fmla="*/ 82 w 164"/>
                  <a:gd name="T17" fmla="*/ 20 h 56"/>
                  <a:gd name="T18" fmla="*/ 82 w 164"/>
                  <a:gd name="T19" fmla="*/ 20 h 56"/>
                  <a:gd name="T20" fmla="*/ 112 w 164"/>
                  <a:gd name="T21" fmla="*/ 20 h 56"/>
                  <a:gd name="T22" fmla="*/ 122 w 164"/>
                  <a:gd name="T23" fmla="*/ 22 h 56"/>
                  <a:gd name="T24" fmla="*/ 130 w 164"/>
                  <a:gd name="T25" fmla="*/ 26 h 56"/>
                  <a:gd name="T26" fmla="*/ 136 w 164"/>
                  <a:gd name="T27" fmla="*/ 30 h 56"/>
                  <a:gd name="T28" fmla="*/ 140 w 164"/>
                  <a:gd name="T29" fmla="*/ 36 h 56"/>
                  <a:gd name="T30" fmla="*/ 142 w 164"/>
                  <a:gd name="T31" fmla="*/ 46 h 56"/>
                  <a:gd name="T32" fmla="*/ 144 w 164"/>
                  <a:gd name="T33" fmla="*/ 56 h 56"/>
                  <a:gd name="T34" fmla="*/ 164 w 164"/>
                  <a:gd name="T35" fmla="*/ 56 h 56"/>
                  <a:gd name="T36" fmla="*/ 164 w 164"/>
                  <a:gd name="T37" fmla="*/ 56 h 56"/>
                  <a:gd name="T38" fmla="*/ 162 w 164"/>
                  <a:gd name="T39" fmla="*/ 38 h 56"/>
                  <a:gd name="T40" fmla="*/ 156 w 164"/>
                  <a:gd name="T41" fmla="*/ 24 h 56"/>
                  <a:gd name="T42" fmla="*/ 148 w 164"/>
                  <a:gd name="T43" fmla="*/ 14 h 56"/>
                  <a:gd name="T44" fmla="*/ 138 w 164"/>
                  <a:gd name="T45" fmla="*/ 6 h 56"/>
                  <a:gd name="T46" fmla="*/ 126 w 164"/>
                  <a:gd name="T47" fmla="*/ 2 h 56"/>
                  <a:gd name="T48" fmla="*/ 112 w 164"/>
                  <a:gd name="T49" fmla="*/ 0 h 56"/>
                  <a:gd name="T50" fmla="*/ 82 w 164"/>
                  <a:gd name="T51" fmla="*/ 0 h 56"/>
                  <a:gd name="T52" fmla="*/ 82 w 164"/>
                  <a:gd name="T53" fmla="*/ 0 h 56"/>
                  <a:gd name="T54" fmla="*/ 52 w 164"/>
                  <a:gd name="T55" fmla="*/ 0 h 56"/>
                  <a:gd name="T56" fmla="*/ 38 w 164"/>
                  <a:gd name="T57" fmla="*/ 2 h 56"/>
                  <a:gd name="T58" fmla="*/ 26 w 164"/>
                  <a:gd name="T59" fmla="*/ 6 h 56"/>
                  <a:gd name="T60" fmla="*/ 16 w 164"/>
                  <a:gd name="T61" fmla="*/ 14 h 56"/>
                  <a:gd name="T62" fmla="*/ 8 w 164"/>
                  <a:gd name="T63" fmla="*/ 24 h 56"/>
                  <a:gd name="T64" fmla="*/ 2 w 164"/>
                  <a:gd name="T65" fmla="*/ 38 h 56"/>
                  <a:gd name="T66" fmla="*/ 0 w 164"/>
                  <a:gd name="T67" fmla="*/ 56 h 56"/>
                  <a:gd name="T68" fmla="*/ 20 w 164"/>
                  <a:gd name="T69" fmla="*/ 5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64" h="56">
                    <a:moveTo>
                      <a:pt x="20" y="56"/>
                    </a:moveTo>
                    <a:lnTo>
                      <a:pt x="20" y="56"/>
                    </a:lnTo>
                    <a:lnTo>
                      <a:pt x="22" y="46"/>
                    </a:lnTo>
                    <a:lnTo>
                      <a:pt x="26" y="36"/>
                    </a:lnTo>
                    <a:lnTo>
                      <a:pt x="30" y="30"/>
                    </a:lnTo>
                    <a:lnTo>
                      <a:pt x="36" y="26"/>
                    </a:lnTo>
                    <a:lnTo>
                      <a:pt x="42" y="22"/>
                    </a:lnTo>
                    <a:lnTo>
                      <a:pt x="54" y="20"/>
                    </a:lnTo>
                    <a:lnTo>
                      <a:pt x="82" y="20"/>
                    </a:lnTo>
                    <a:lnTo>
                      <a:pt x="82" y="20"/>
                    </a:lnTo>
                    <a:lnTo>
                      <a:pt x="112" y="20"/>
                    </a:lnTo>
                    <a:lnTo>
                      <a:pt x="122" y="22"/>
                    </a:lnTo>
                    <a:lnTo>
                      <a:pt x="130" y="26"/>
                    </a:lnTo>
                    <a:lnTo>
                      <a:pt x="136" y="30"/>
                    </a:lnTo>
                    <a:lnTo>
                      <a:pt x="140" y="36"/>
                    </a:lnTo>
                    <a:lnTo>
                      <a:pt x="142" y="46"/>
                    </a:lnTo>
                    <a:lnTo>
                      <a:pt x="144" y="56"/>
                    </a:lnTo>
                    <a:lnTo>
                      <a:pt x="164" y="56"/>
                    </a:lnTo>
                    <a:lnTo>
                      <a:pt x="164" y="56"/>
                    </a:lnTo>
                    <a:lnTo>
                      <a:pt x="162" y="38"/>
                    </a:lnTo>
                    <a:lnTo>
                      <a:pt x="156" y="24"/>
                    </a:lnTo>
                    <a:lnTo>
                      <a:pt x="148" y="14"/>
                    </a:lnTo>
                    <a:lnTo>
                      <a:pt x="138" y="6"/>
                    </a:lnTo>
                    <a:lnTo>
                      <a:pt x="126" y="2"/>
                    </a:lnTo>
                    <a:lnTo>
                      <a:pt x="112" y="0"/>
                    </a:lnTo>
                    <a:lnTo>
                      <a:pt x="82" y="0"/>
                    </a:lnTo>
                    <a:lnTo>
                      <a:pt x="82" y="0"/>
                    </a:lnTo>
                    <a:lnTo>
                      <a:pt x="52" y="0"/>
                    </a:lnTo>
                    <a:lnTo>
                      <a:pt x="38" y="2"/>
                    </a:lnTo>
                    <a:lnTo>
                      <a:pt x="26" y="6"/>
                    </a:lnTo>
                    <a:lnTo>
                      <a:pt x="16" y="14"/>
                    </a:lnTo>
                    <a:lnTo>
                      <a:pt x="8" y="24"/>
                    </a:lnTo>
                    <a:lnTo>
                      <a:pt x="2" y="38"/>
                    </a:lnTo>
                    <a:lnTo>
                      <a:pt x="0" y="56"/>
                    </a:lnTo>
                    <a:lnTo>
                      <a:pt x="20" y="56"/>
                    </a:lnTo>
                    <a:close/>
                  </a:path>
                </a:pathLst>
              </a:custGeom>
              <a:solidFill>
                <a:srgbClr val="E31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005EB8"/>
                  </a:solidFill>
                </a:endParaRPr>
              </a:p>
            </p:txBody>
          </p:sp>
        </p:grpSp>
        <p:sp>
          <p:nvSpPr>
            <p:cNvPr id="51" name="TextBox 50"/>
            <p:cNvSpPr txBox="1"/>
            <p:nvPr userDrawn="1"/>
          </p:nvSpPr>
          <p:spPr>
            <a:xfrm rot="16200000">
              <a:off x="8191735" y="250332"/>
              <a:ext cx="563729" cy="1355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510" dirty="0">
                  <a:solidFill>
                    <a:srgbClr val="FFFFFF">
                      <a:lumMod val="65000"/>
                    </a:srgbClr>
                  </a:solidFill>
                </a:rPr>
                <a:t>strictly</a:t>
              </a:r>
            </a:p>
          </p:txBody>
        </p:sp>
        <p:sp>
          <p:nvSpPr>
            <p:cNvPr id="52" name="TextBox 51"/>
            <p:cNvSpPr txBox="1"/>
            <p:nvPr userDrawn="1"/>
          </p:nvSpPr>
          <p:spPr>
            <a:xfrm>
              <a:off x="8410803" y="506408"/>
              <a:ext cx="851853" cy="19217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580" dirty="0">
                  <a:solidFill>
                    <a:srgbClr val="FF0000"/>
                  </a:solidFill>
                </a:rPr>
                <a:t>CONFIDENTIAL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46323113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bullets 2 column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25" name="Conector recto 12"/>
          <p:cNvCxnSpPr/>
          <p:nvPr userDrawn="1"/>
        </p:nvCxnSpPr>
        <p:spPr>
          <a:xfrm flipH="1">
            <a:off x="407670" y="5961590"/>
            <a:ext cx="5897778" cy="3161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07670" y="1512042"/>
            <a:ext cx="4899694" cy="4276616"/>
          </a:xfrm>
        </p:spPr>
        <p:txBody>
          <a:bodyPr/>
          <a:lstStyle>
            <a:lvl1pPr>
              <a:defRPr>
                <a:solidFill>
                  <a:srgbClr val="4D4D4D"/>
                </a:solidFill>
              </a:defRPr>
            </a:lvl1pPr>
            <a:lvl2pPr>
              <a:defRPr>
                <a:solidFill>
                  <a:srgbClr val="4D4D4D"/>
                </a:solidFill>
              </a:defRPr>
            </a:lvl2pPr>
            <a:lvl3pPr>
              <a:defRPr>
                <a:solidFill>
                  <a:srgbClr val="4D4D4D"/>
                </a:solidFill>
              </a:defRPr>
            </a:lvl3pPr>
            <a:lvl4pPr>
              <a:defRPr>
                <a:solidFill>
                  <a:srgbClr val="4D4D4D"/>
                </a:solidFill>
              </a:defRPr>
            </a:lvl4pPr>
            <a:lvl5pPr>
              <a:defRPr>
                <a:solidFill>
                  <a:srgbClr val="4D4D4D"/>
                </a:solidFill>
              </a:defRPr>
            </a:lvl5pPr>
          </a:lstStyle>
          <a:p>
            <a:pPr lvl="0"/>
            <a:r>
              <a:rPr lang="en-US" noProof="0" smtClean="0"/>
              <a:t>Click to edit Master text styles</a:t>
            </a:r>
          </a:p>
          <a:p>
            <a:pPr lvl="1"/>
            <a:r>
              <a:rPr lang="en-US" noProof="0" smtClean="0"/>
              <a:t>Second level</a:t>
            </a:r>
          </a:p>
          <a:p>
            <a:pPr lvl="2"/>
            <a:r>
              <a:rPr lang="en-US" noProof="0" smtClean="0"/>
              <a:t>Third level</a:t>
            </a:r>
          </a:p>
          <a:p>
            <a:pPr lvl="3"/>
            <a:r>
              <a:rPr lang="en-US" noProof="0" smtClean="0"/>
              <a:t>Fourth level</a:t>
            </a:r>
          </a:p>
          <a:p>
            <a:pPr lvl="4"/>
            <a:r>
              <a:rPr lang="en-US" noProof="0" smtClean="0"/>
              <a:t>Fifth level</a:t>
            </a:r>
            <a:endParaRPr lang="en-GB" noProof="0" dirty="0"/>
          </a:p>
        </p:txBody>
      </p:sp>
      <p:grpSp>
        <p:nvGrpSpPr>
          <p:cNvPr id="11" name="Group 4"/>
          <p:cNvGrpSpPr>
            <a:grpSpLocks noChangeAspect="1"/>
          </p:cNvGrpSpPr>
          <p:nvPr userDrawn="1"/>
        </p:nvGrpSpPr>
        <p:grpSpPr bwMode="auto">
          <a:xfrm>
            <a:off x="9299679" y="6133579"/>
            <a:ext cx="1624293" cy="160505"/>
            <a:chOff x="4649" y="3974"/>
            <a:chExt cx="812" cy="107"/>
          </a:xfrm>
        </p:grpSpPr>
        <p:sp>
          <p:nvSpPr>
            <p:cNvPr id="12" name="AutoShape 3"/>
            <p:cNvSpPr>
              <a:spLocks noChangeAspect="1" noChangeArrowheads="1" noTextEdit="1"/>
            </p:cNvSpPr>
            <p:nvPr userDrawn="1"/>
          </p:nvSpPr>
          <p:spPr bwMode="auto">
            <a:xfrm>
              <a:off x="4649" y="3974"/>
              <a:ext cx="812" cy="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13" name="Freeform 12"/>
            <p:cNvSpPr>
              <a:spLocks noEditPoints="1"/>
            </p:cNvSpPr>
            <p:nvPr userDrawn="1"/>
          </p:nvSpPr>
          <p:spPr bwMode="auto">
            <a:xfrm>
              <a:off x="4649" y="3974"/>
              <a:ext cx="812" cy="107"/>
            </a:xfrm>
            <a:custGeom>
              <a:avLst/>
              <a:gdLst>
                <a:gd name="T0" fmla="*/ 2293 w 3248"/>
                <a:gd name="T1" fmla="*/ 424 h 428"/>
                <a:gd name="T2" fmla="*/ 2209 w 3248"/>
                <a:gd name="T3" fmla="*/ 355 h 428"/>
                <a:gd name="T4" fmla="*/ 2159 w 3248"/>
                <a:gd name="T5" fmla="*/ 76 h 428"/>
                <a:gd name="T6" fmla="*/ 2306 w 3248"/>
                <a:gd name="T7" fmla="*/ 5 h 428"/>
                <a:gd name="T8" fmla="*/ 2042 w 3248"/>
                <a:gd name="T9" fmla="*/ 407 h 428"/>
                <a:gd name="T10" fmla="*/ 611 w 3248"/>
                <a:gd name="T11" fmla="*/ 11 h 428"/>
                <a:gd name="T12" fmla="*/ 672 w 3248"/>
                <a:gd name="T13" fmla="*/ 353 h 428"/>
                <a:gd name="T14" fmla="*/ 737 w 3248"/>
                <a:gd name="T15" fmla="*/ 376 h 428"/>
                <a:gd name="T16" fmla="*/ 909 w 3248"/>
                <a:gd name="T17" fmla="*/ 1 h 428"/>
                <a:gd name="T18" fmla="*/ 261 w 3248"/>
                <a:gd name="T19" fmla="*/ 332 h 428"/>
                <a:gd name="T20" fmla="*/ 114 w 3248"/>
                <a:gd name="T21" fmla="*/ 347 h 428"/>
                <a:gd name="T22" fmla="*/ 94 w 3248"/>
                <a:gd name="T23" fmla="*/ 277 h 428"/>
                <a:gd name="T24" fmla="*/ 261 w 3248"/>
                <a:gd name="T25" fmla="*/ 332 h 428"/>
                <a:gd name="T26" fmla="*/ 52 w 3248"/>
                <a:gd name="T27" fmla="*/ 102 h 428"/>
                <a:gd name="T28" fmla="*/ 234 w 3248"/>
                <a:gd name="T29" fmla="*/ 90 h 428"/>
                <a:gd name="T30" fmla="*/ 179 w 3248"/>
                <a:gd name="T31" fmla="*/ 176 h 428"/>
                <a:gd name="T32" fmla="*/ 9 w 3248"/>
                <a:gd name="T33" fmla="*/ 257 h 428"/>
                <a:gd name="T34" fmla="*/ 35 w 3248"/>
                <a:gd name="T35" fmla="*/ 394 h 428"/>
                <a:gd name="T36" fmla="*/ 164 w 3248"/>
                <a:gd name="T37" fmla="*/ 426 h 428"/>
                <a:gd name="T38" fmla="*/ 284 w 3248"/>
                <a:gd name="T39" fmla="*/ 404 h 428"/>
                <a:gd name="T40" fmla="*/ 331 w 3248"/>
                <a:gd name="T41" fmla="*/ 45 h 428"/>
                <a:gd name="T42" fmla="*/ 1319 w 3248"/>
                <a:gd name="T43" fmla="*/ 332 h 428"/>
                <a:gd name="T44" fmla="*/ 1168 w 3248"/>
                <a:gd name="T45" fmla="*/ 344 h 428"/>
                <a:gd name="T46" fmla="*/ 1155 w 3248"/>
                <a:gd name="T47" fmla="*/ 272 h 428"/>
                <a:gd name="T48" fmla="*/ 1264 w 3248"/>
                <a:gd name="T49" fmla="*/ 0 h 428"/>
                <a:gd name="T50" fmla="*/ 1122 w 3248"/>
                <a:gd name="T51" fmla="*/ 98 h 428"/>
                <a:gd name="T52" fmla="*/ 1298 w 3248"/>
                <a:gd name="T53" fmla="*/ 94 h 428"/>
                <a:gd name="T54" fmla="*/ 1212 w 3248"/>
                <a:gd name="T55" fmla="*/ 177 h 428"/>
                <a:gd name="T56" fmla="*/ 1064 w 3248"/>
                <a:gd name="T57" fmla="*/ 270 h 428"/>
                <a:gd name="T58" fmla="*/ 1102 w 3248"/>
                <a:gd name="T59" fmla="*/ 401 h 428"/>
                <a:gd name="T60" fmla="*/ 1246 w 3248"/>
                <a:gd name="T61" fmla="*/ 423 h 428"/>
                <a:gd name="T62" fmla="*/ 1354 w 3248"/>
                <a:gd name="T63" fmla="*/ 407 h 428"/>
                <a:gd name="T64" fmla="*/ 1381 w 3248"/>
                <a:gd name="T65" fmla="*/ 36 h 428"/>
                <a:gd name="T66" fmla="*/ 2714 w 3248"/>
                <a:gd name="T67" fmla="*/ 326 h 428"/>
                <a:gd name="T68" fmla="*/ 2576 w 3248"/>
                <a:gd name="T69" fmla="*/ 337 h 428"/>
                <a:gd name="T70" fmla="*/ 2533 w 3248"/>
                <a:gd name="T71" fmla="*/ 4 h 428"/>
                <a:gd name="T72" fmla="*/ 2468 w 3248"/>
                <a:gd name="T73" fmla="*/ 364 h 428"/>
                <a:gd name="T74" fmla="*/ 2611 w 3248"/>
                <a:gd name="T75" fmla="*/ 427 h 428"/>
                <a:gd name="T76" fmla="*/ 2761 w 3248"/>
                <a:gd name="T77" fmla="*/ 403 h 428"/>
                <a:gd name="T78" fmla="*/ 2937 w 3248"/>
                <a:gd name="T79" fmla="*/ 413 h 428"/>
                <a:gd name="T80" fmla="*/ 3135 w 3248"/>
                <a:gd name="T81" fmla="*/ 422 h 428"/>
                <a:gd name="T82" fmla="*/ 3248 w 3248"/>
                <a:gd name="T83" fmla="*/ 300 h 428"/>
                <a:gd name="T84" fmla="*/ 3184 w 3248"/>
                <a:gd name="T85" fmla="*/ 204 h 428"/>
                <a:gd name="T86" fmla="*/ 3038 w 3248"/>
                <a:gd name="T87" fmla="*/ 127 h 428"/>
                <a:gd name="T88" fmla="*/ 3076 w 3248"/>
                <a:gd name="T89" fmla="*/ 76 h 428"/>
                <a:gd name="T90" fmla="*/ 3232 w 3248"/>
                <a:gd name="T91" fmla="*/ 30 h 428"/>
                <a:gd name="T92" fmla="*/ 3039 w 3248"/>
                <a:gd name="T93" fmla="*/ 8 h 428"/>
                <a:gd name="T94" fmla="*/ 2943 w 3248"/>
                <a:gd name="T95" fmla="*/ 122 h 428"/>
                <a:gd name="T96" fmla="*/ 3021 w 3248"/>
                <a:gd name="T97" fmla="*/ 229 h 428"/>
                <a:gd name="T98" fmla="*/ 3154 w 3248"/>
                <a:gd name="T99" fmla="*/ 300 h 428"/>
                <a:gd name="T100" fmla="*/ 3113 w 3248"/>
                <a:gd name="T101" fmla="*/ 350 h 428"/>
                <a:gd name="T102" fmla="*/ 1639 w 3248"/>
                <a:gd name="T103" fmla="*/ 80 h 428"/>
                <a:gd name="T104" fmla="*/ 1790 w 3248"/>
                <a:gd name="T105" fmla="*/ 97 h 428"/>
                <a:gd name="T106" fmla="*/ 1832 w 3248"/>
                <a:gd name="T107" fmla="*/ 245 h 428"/>
                <a:gd name="T108" fmla="*/ 1739 w 3248"/>
                <a:gd name="T109" fmla="*/ 353 h 428"/>
                <a:gd name="T110" fmla="*/ 1652 w 3248"/>
                <a:gd name="T111" fmla="*/ 4 h 428"/>
                <a:gd name="T112" fmla="*/ 1701 w 3248"/>
                <a:gd name="T113" fmla="*/ 428 h 428"/>
                <a:gd name="T114" fmla="*/ 1885 w 3248"/>
                <a:gd name="T115" fmla="*/ 369 h 428"/>
                <a:gd name="T116" fmla="*/ 1930 w 3248"/>
                <a:gd name="T117" fmla="*/ 187 h 428"/>
                <a:gd name="T118" fmla="*/ 1786 w 3248"/>
                <a:gd name="T119" fmla="*/ 8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248" h="428">
                  <a:moveTo>
                    <a:pt x="2042" y="407"/>
                  </a:moveTo>
                  <a:lnTo>
                    <a:pt x="2042" y="407"/>
                  </a:lnTo>
                  <a:lnTo>
                    <a:pt x="2055" y="411"/>
                  </a:lnTo>
                  <a:lnTo>
                    <a:pt x="2089" y="418"/>
                  </a:lnTo>
                  <a:lnTo>
                    <a:pt x="2113" y="421"/>
                  </a:lnTo>
                  <a:lnTo>
                    <a:pt x="2140" y="425"/>
                  </a:lnTo>
                  <a:lnTo>
                    <a:pt x="2171" y="427"/>
                  </a:lnTo>
                  <a:lnTo>
                    <a:pt x="2205" y="428"/>
                  </a:lnTo>
                  <a:lnTo>
                    <a:pt x="2205" y="428"/>
                  </a:lnTo>
                  <a:lnTo>
                    <a:pt x="2239" y="427"/>
                  </a:lnTo>
                  <a:lnTo>
                    <a:pt x="2268" y="426"/>
                  </a:lnTo>
                  <a:lnTo>
                    <a:pt x="2293" y="424"/>
                  </a:lnTo>
                  <a:lnTo>
                    <a:pt x="2312" y="422"/>
                  </a:lnTo>
                  <a:lnTo>
                    <a:pt x="2339" y="419"/>
                  </a:lnTo>
                  <a:lnTo>
                    <a:pt x="2347" y="417"/>
                  </a:lnTo>
                  <a:lnTo>
                    <a:pt x="2347" y="346"/>
                  </a:lnTo>
                  <a:lnTo>
                    <a:pt x="2347" y="346"/>
                  </a:lnTo>
                  <a:lnTo>
                    <a:pt x="2339" y="347"/>
                  </a:lnTo>
                  <a:lnTo>
                    <a:pt x="2314" y="351"/>
                  </a:lnTo>
                  <a:lnTo>
                    <a:pt x="2277" y="354"/>
                  </a:lnTo>
                  <a:lnTo>
                    <a:pt x="2255" y="355"/>
                  </a:lnTo>
                  <a:lnTo>
                    <a:pt x="2230" y="355"/>
                  </a:lnTo>
                  <a:lnTo>
                    <a:pt x="2230" y="355"/>
                  </a:lnTo>
                  <a:lnTo>
                    <a:pt x="2209" y="355"/>
                  </a:lnTo>
                  <a:lnTo>
                    <a:pt x="2191" y="354"/>
                  </a:lnTo>
                  <a:lnTo>
                    <a:pt x="2160" y="351"/>
                  </a:lnTo>
                  <a:lnTo>
                    <a:pt x="2141" y="349"/>
                  </a:lnTo>
                  <a:lnTo>
                    <a:pt x="2134" y="348"/>
                  </a:lnTo>
                  <a:lnTo>
                    <a:pt x="2134" y="247"/>
                  </a:lnTo>
                  <a:lnTo>
                    <a:pt x="2318" y="247"/>
                  </a:lnTo>
                  <a:lnTo>
                    <a:pt x="2318" y="175"/>
                  </a:lnTo>
                  <a:lnTo>
                    <a:pt x="2134" y="175"/>
                  </a:lnTo>
                  <a:lnTo>
                    <a:pt x="2134" y="79"/>
                  </a:lnTo>
                  <a:lnTo>
                    <a:pt x="2134" y="79"/>
                  </a:lnTo>
                  <a:lnTo>
                    <a:pt x="2141" y="78"/>
                  </a:lnTo>
                  <a:lnTo>
                    <a:pt x="2159" y="76"/>
                  </a:lnTo>
                  <a:lnTo>
                    <a:pt x="2187" y="74"/>
                  </a:lnTo>
                  <a:lnTo>
                    <a:pt x="2224" y="73"/>
                  </a:lnTo>
                  <a:lnTo>
                    <a:pt x="2224" y="73"/>
                  </a:lnTo>
                  <a:lnTo>
                    <a:pt x="2247" y="73"/>
                  </a:lnTo>
                  <a:lnTo>
                    <a:pt x="2268" y="74"/>
                  </a:lnTo>
                  <a:lnTo>
                    <a:pt x="2305" y="77"/>
                  </a:lnTo>
                  <a:lnTo>
                    <a:pt x="2331" y="80"/>
                  </a:lnTo>
                  <a:lnTo>
                    <a:pt x="2340" y="82"/>
                  </a:lnTo>
                  <a:lnTo>
                    <a:pt x="2340" y="10"/>
                  </a:lnTo>
                  <a:lnTo>
                    <a:pt x="2340" y="10"/>
                  </a:lnTo>
                  <a:lnTo>
                    <a:pt x="2331" y="9"/>
                  </a:lnTo>
                  <a:lnTo>
                    <a:pt x="2306" y="5"/>
                  </a:lnTo>
                  <a:lnTo>
                    <a:pt x="2266" y="2"/>
                  </a:lnTo>
                  <a:lnTo>
                    <a:pt x="2242" y="1"/>
                  </a:lnTo>
                  <a:lnTo>
                    <a:pt x="2214" y="0"/>
                  </a:lnTo>
                  <a:lnTo>
                    <a:pt x="2214" y="0"/>
                  </a:lnTo>
                  <a:lnTo>
                    <a:pt x="2176" y="1"/>
                  </a:lnTo>
                  <a:lnTo>
                    <a:pt x="2144" y="3"/>
                  </a:lnTo>
                  <a:lnTo>
                    <a:pt x="2114" y="6"/>
                  </a:lnTo>
                  <a:lnTo>
                    <a:pt x="2089" y="9"/>
                  </a:lnTo>
                  <a:lnTo>
                    <a:pt x="2069" y="13"/>
                  </a:lnTo>
                  <a:lnTo>
                    <a:pt x="2055" y="15"/>
                  </a:lnTo>
                  <a:lnTo>
                    <a:pt x="2042" y="19"/>
                  </a:lnTo>
                  <a:lnTo>
                    <a:pt x="2042" y="407"/>
                  </a:lnTo>
                  <a:close/>
                  <a:moveTo>
                    <a:pt x="726" y="246"/>
                  </a:moveTo>
                  <a:lnTo>
                    <a:pt x="726" y="246"/>
                  </a:lnTo>
                  <a:lnTo>
                    <a:pt x="722" y="257"/>
                  </a:lnTo>
                  <a:lnTo>
                    <a:pt x="719" y="270"/>
                  </a:lnTo>
                  <a:lnTo>
                    <a:pt x="719" y="270"/>
                  </a:lnTo>
                  <a:lnTo>
                    <a:pt x="715" y="257"/>
                  </a:lnTo>
                  <a:lnTo>
                    <a:pt x="712" y="246"/>
                  </a:lnTo>
                  <a:lnTo>
                    <a:pt x="630" y="39"/>
                  </a:lnTo>
                  <a:lnTo>
                    <a:pt x="630" y="39"/>
                  </a:lnTo>
                  <a:lnTo>
                    <a:pt x="624" y="28"/>
                  </a:lnTo>
                  <a:lnTo>
                    <a:pt x="618" y="19"/>
                  </a:lnTo>
                  <a:lnTo>
                    <a:pt x="611" y="11"/>
                  </a:lnTo>
                  <a:lnTo>
                    <a:pt x="603" y="7"/>
                  </a:lnTo>
                  <a:lnTo>
                    <a:pt x="593" y="3"/>
                  </a:lnTo>
                  <a:lnTo>
                    <a:pt x="581" y="1"/>
                  </a:lnTo>
                  <a:lnTo>
                    <a:pt x="569" y="1"/>
                  </a:lnTo>
                  <a:lnTo>
                    <a:pt x="555" y="0"/>
                  </a:lnTo>
                  <a:lnTo>
                    <a:pt x="555" y="0"/>
                  </a:lnTo>
                  <a:lnTo>
                    <a:pt x="529" y="1"/>
                  </a:lnTo>
                  <a:lnTo>
                    <a:pt x="513" y="2"/>
                  </a:lnTo>
                  <a:lnTo>
                    <a:pt x="471" y="422"/>
                  </a:lnTo>
                  <a:lnTo>
                    <a:pt x="564" y="422"/>
                  </a:lnTo>
                  <a:lnTo>
                    <a:pt x="584" y="140"/>
                  </a:lnTo>
                  <a:lnTo>
                    <a:pt x="672" y="353"/>
                  </a:lnTo>
                  <a:lnTo>
                    <a:pt x="672" y="353"/>
                  </a:lnTo>
                  <a:lnTo>
                    <a:pt x="675" y="359"/>
                  </a:lnTo>
                  <a:lnTo>
                    <a:pt x="679" y="364"/>
                  </a:lnTo>
                  <a:lnTo>
                    <a:pt x="684" y="368"/>
                  </a:lnTo>
                  <a:lnTo>
                    <a:pt x="689" y="371"/>
                  </a:lnTo>
                  <a:lnTo>
                    <a:pt x="695" y="373"/>
                  </a:lnTo>
                  <a:lnTo>
                    <a:pt x="702" y="376"/>
                  </a:lnTo>
                  <a:lnTo>
                    <a:pt x="710" y="377"/>
                  </a:lnTo>
                  <a:lnTo>
                    <a:pt x="719" y="377"/>
                  </a:lnTo>
                  <a:lnTo>
                    <a:pt x="719" y="377"/>
                  </a:lnTo>
                  <a:lnTo>
                    <a:pt x="728" y="377"/>
                  </a:lnTo>
                  <a:lnTo>
                    <a:pt x="737" y="376"/>
                  </a:lnTo>
                  <a:lnTo>
                    <a:pt x="744" y="373"/>
                  </a:lnTo>
                  <a:lnTo>
                    <a:pt x="750" y="371"/>
                  </a:lnTo>
                  <a:lnTo>
                    <a:pt x="755" y="368"/>
                  </a:lnTo>
                  <a:lnTo>
                    <a:pt x="759" y="364"/>
                  </a:lnTo>
                  <a:lnTo>
                    <a:pt x="762" y="359"/>
                  </a:lnTo>
                  <a:lnTo>
                    <a:pt x="765" y="353"/>
                  </a:lnTo>
                  <a:lnTo>
                    <a:pt x="853" y="140"/>
                  </a:lnTo>
                  <a:lnTo>
                    <a:pt x="874" y="422"/>
                  </a:lnTo>
                  <a:lnTo>
                    <a:pt x="967" y="422"/>
                  </a:lnTo>
                  <a:lnTo>
                    <a:pt x="925" y="2"/>
                  </a:lnTo>
                  <a:lnTo>
                    <a:pt x="925" y="2"/>
                  </a:lnTo>
                  <a:lnTo>
                    <a:pt x="909" y="1"/>
                  </a:lnTo>
                  <a:lnTo>
                    <a:pt x="883" y="0"/>
                  </a:lnTo>
                  <a:lnTo>
                    <a:pt x="883" y="0"/>
                  </a:lnTo>
                  <a:lnTo>
                    <a:pt x="868" y="1"/>
                  </a:lnTo>
                  <a:lnTo>
                    <a:pt x="856" y="1"/>
                  </a:lnTo>
                  <a:lnTo>
                    <a:pt x="845" y="3"/>
                  </a:lnTo>
                  <a:lnTo>
                    <a:pt x="836" y="7"/>
                  </a:lnTo>
                  <a:lnTo>
                    <a:pt x="827" y="11"/>
                  </a:lnTo>
                  <a:lnTo>
                    <a:pt x="819" y="19"/>
                  </a:lnTo>
                  <a:lnTo>
                    <a:pt x="813" y="28"/>
                  </a:lnTo>
                  <a:lnTo>
                    <a:pt x="808" y="39"/>
                  </a:lnTo>
                  <a:lnTo>
                    <a:pt x="726" y="246"/>
                  </a:lnTo>
                  <a:close/>
                  <a:moveTo>
                    <a:pt x="261" y="332"/>
                  </a:moveTo>
                  <a:lnTo>
                    <a:pt x="261" y="332"/>
                  </a:lnTo>
                  <a:lnTo>
                    <a:pt x="241" y="338"/>
                  </a:lnTo>
                  <a:lnTo>
                    <a:pt x="215" y="347"/>
                  </a:lnTo>
                  <a:lnTo>
                    <a:pt x="200" y="350"/>
                  </a:lnTo>
                  <a:lnTo>
                    <a:pt x="186" y="353"/>
                  </a:lnTo>
                  <a:lnTo>
                    <a:pt x="172" y="355"/>
                  </a:lnTo>
                  <a:lnTo>
                    <a:pt x="157" y="355"/>
                  </a:lnTo>
                  <a:lnTo>
                    <a:pt x="157" y="355"/>
                  </a:lnTo>
                  <a:lnTo>
                    <a:pt x="144" y="355"/>
                  </a:lnTo>
                  <a:lnTo>
                    <a:pt x="131" y="353"/>
                  </a:lnTo>
                  <a:lnTo>
                    <a:pt x="120" y="349"/>
                  </a:lnTo>
                  <a:lnTo>
                    <a:pt x="114" y="347"/>
                  </a:lnTo>
                  <a:lnTo>
                    <a:pt x="109" y="344"/>
                  </a:lnTo>
                  <a:lnTo>
                    <a:pt x="105" y="340"/>
                  </a:lnTo>
                  <a:lnTo>
                    <a:pt x="101" y="336"/>
                  </a:lnTo>
                  <a:lnTo>
                    <a:pt x="98" y="331"/>
                  </a:lnTo>
                  <a:lnTo>
                    <a:pt x="95" y="326"/>
                  </a:lnTo>
                  <a:lnTo>
                    <a:pt x="93" y="321"/>
                  </a:lnTo>
                  <a:lnTo>
                    <a:pt x="92" y="315"/>
                  </a:lnTo>
                  <a:lnTo>
                    <a:pt x="91" y="308"/>
                  </a:lnTo>
                  <a:lnTo>
                    <a:pt x="90" y="300"/>
                  </a:lnTo>
                  <a:lnTo>
                    <a:pt x="90" y="300"/>
                  </a:lnTo>
                  <a:lnTo>
                    <a:pt x="91" y="288"/>
                  </a:lnTo>
                  <a:lnTo>
                    <a:pt x="94" y="277"/>
                  </a:lnTo>
                  <a:lnTo>
                    <a:pt x="96" y="272"/>
                  </a:lnTo>
                  <a:lnTo>
                    <a:pt x="99" y="266"/>
                  </a:lnTo>
                  <a:lnTo>
                    <a:pt x="103" y="262"/>
                  </a:lnTo>
                  <a:lnTo>
                    <a:pt x="106" y="258"/>
                  </a:lnTo>
                  <a:lnTo>
                    <a:pt x="111" y="255"/>
                  </a:lnTo>
                  <a:lnTo>
                    <a:pt x="116" y="252"/>
                  </a:lnTo>
                  <a:lnTo>
                    <a:pt x="123" y="249"/>
                  </a:lnTo>
                  <a:lnTo>
                    <a:pt x="129" y="247"/>
                  </a:lnTo>
                  <a:lnTo>
                    <a:pt x="145" y="244"/>
                  </a:lnTo>
                  <a:lnTo>
                    <a:pt x="162" y="242"/>
                  </a:lnTo>
                  <a:lnTo>
                    <a:pt x="261" y="239"/>
                  </a:lnTo>
                  <a:lnTo>
                    <a:pt x="261" y="332"/>
                  </a:lnTo>
                  <a:close/>
                  <a:moveTo>
                    <a:pt x="205" y="0"/>
                  </a:moveTo>
                  <a:lnTo>
                    <a:pt x="205" y="0"/>
                  </a:lnTo>
                  <a:lnTo>
                    <a:pt x="176" y="1"/>
                  </a:lnTo>
                  <a:lnTo>
                    <a:pt x="147" y="4"/>
                  </a:lnTo>
                  <a:lnTo>
                    <a:pt x="121" y="7"/>
                  </a:lnTo>
                  <a:lnTo>
                    <a:pt x="97" y="12"/>
                  </a:lnTo>
                  <a:lnTo>
                    <a:pt x="77" y="17"/>
                  </a:lnTo>
                  <a:lnTo>
                    <a:pt x="58" y="23"/>
                  </a:lnTo>
                  <a:lnTo>
                    <a:pt x="44" y="28"/>
                  </a:lnTo>
                  <a:lnTo>
                    <a:pt x="33" y="33"/>
                  </a:lnTo>
                  <a:lnTo>
                    <a:pt x="52" y="102"/>
                  </a:lnTo>
                  <a:lnTo>
                    <a:pt x="52" y="102"/>
                  </a:lnTo>
                  <a:lnTo>
                    <a:pt x="63" y="98"/>
                  </a:lnTo>
                  <a:lnTo>
                    <a:pt x="92" y="91"/>
                  </a:lnTo>
                  <a:lnTo>
                    <a:pt x="111" y="86"/>
                  </a:lnTo>
                  <a:lnTo>
                    <a:pt x="133" y="82"/>
                  </a:lnTo>
                  <a:lnTo>
                    <a:pt x="155" y="80"/>
                  </a:lnTo>
                  <a:lnTo>
                    <a:pt x="179" y="79"/>
                  </a:lnTo>
                  <a:lnTo>
                    <a:pt x="179" y="79"/>
                  </a:lnTo>
                  <a:lnTo>
                    <a:pt x="197" y="80"/>
                  </a:lnTo>
                  <a:lnTo>
                    <a:pt x="214" y="82"/>
                  </a:lnTo>
                  <a:lnTo>
                    <a:pt x="221" y="84"/>
                  </a:lnTo>
                  <a:lnTo>
                    <a:pt x="228" y="86"/>
                  </a:lnTo>
                  <a:lnTo>
                    <a:pt x="234" y="90"/>
                  </a:lnTo>
                  <a:lnTo>
                    <a:pt x="239" y="94"/>
                  </a:lnTo>
                  <a:lnTo>
                    <a:pt x="244" y="98"/>
                  </a:lnTo>
                  <a:lnTo>
                    <a:pt x="248" y="102"/>
                  </a:lnTo>
                  <a:lnTo>
                    <a:pt x="251" y="108"/>
                  </a:lnTo>
                  <a:lnTo>
                    <a:pt x="254" y="114"/>
                  </a:lnTo>
                  <a:lnTo>
                    <a:pt x="256" y="120"/>
                  </a:lnTo>
                  <a:lnTo>
                    <a:pt x="258" y="129"/>
                  </a:lnTo>
                  <a:lnTo>
                    <a:pt x="260" y="137"/>
                  </a:lnTo>
                  <a:lnTo>
                    <a:pt x="260" y="146"/>
                  </a:lnTo>
                  <a:lnTo>
                    <a:pt x="260" y="176"/>
                  </a:lnTo>
                  <a:lnTo>
                    <a:pt x="179" y="176"/>
                  </a:lnTo>
                  <a:lnTo>
                    <a:pt x="179" y="176"/>
                  </a:lnTo>
                  <a:lnTo>
                    <a:pt x="154" y="177"/>
                  </a:lnTo>
                  <a:lnTo>
                    <a:pt x="132" y="179"/>
                  </a:lnTo>
                  <a:lnTo>
                    <a:pt x="111" y="182"/>
                  </a:lnTo>
                  <a:lnTo>
                    <a:pt x="93" y="187"/>
                  </a:lnTo>
                  <a:lnTo>
                    <a:pt x="77" y="192"/>
                  </a:lnTo>
                  <a:lnTo>
                    <a:pt x="61" y="200"/>
                  </a:lnTo>
                  <a:lnTo>
                    <a:pt x="49" y="207"/>
                  </a:lnTo>
                  <a:lnTo>
                    <a:pt x="38" y="216"/>
                  </a:lnTo>
                  <a:lnTo>
                    <a:pt x="29" y="225"/>
                  </a:lnTo>
                  <a:lnTo>
                    <a:pt x="20" y="236"/>
                  </a:lnTo>
                  <a:lnTo>
                    <a:pt x="14" y="246"/>
                  </a:lnTo>
                  <a:lnTo>
                    <a:pt x="9" y="257"/>
                  </a:lnTo>
                  <a:lnTo>
                    <a:pt x="5" y="270"/>
                  </a:lnTo>
                  <a:lnTo>
                    <a:pt x="2" y="282"/>
                  </a:lnTo>
                  <a:lnTo>
                    <a:pt x="1" y="294"/>
                  </a:lnTo>
                  <a:lnTo>
                    <a:pt x="0" y="307"/>
                  </a:lnTo>
                  <a:lnTo>
                    <a:pt x="0" y="307"/>
                  </a:lnTo>
                  <a:lnTo>
                    <a:pt x="1" y="323"/>
                  </a:lnTo>
                  <a:lnTo>
                    <a:pt x="3" y="338"/>
                  </a:lnTo>
                  <a:lnTo>
                    <a:pt x="7" y="352"/>
                  </a:lnTo>
                  <a:lnTo>
                    <a:pt x="12" y="364"/>
                  </a:lnTo>
                  <a:lnTo>
                    <a:pt x="19" y="376"/>
                  </a:lnTo>
                  <a:lnTo>
                    <a:pt x="27" y="386"/>
                  </a:lnTo>
                  <a:lnTo>
                    <a:pt x="35" y="394"/>
                  </a:lnTo>
                  <a:lnTo>
                    <a:pt x="45" y="401"/>
                  </a:lnTo>
                  <a:lnTo>
                    <a:pt x="54" y="408"/>
                  </a:lnTo>
                  <a:lnTo>
                    <a:pt x="65" y="414"/>
                  </a:lnTo>
                  <a:lnTo>
                    <a:pt x="77" y="418"/>
                  </a:lnTo>
                  <a:lnTo>
                    <a:pt x="89" y="422"/>
                  </a:lnTo>
                  <a:lnTo>
                    <a:pt x="101" y="424"/>
                  </a:lnTo>
                  <a:lnTo>
                    <a:pt x="113" y="426"/>
                  </a:lnTo>
                  <a:lnTo>
                    <a:pt x="126" y="427"/>
                  </a:lnTo>
                  <a:lnTo>
                    <a:pt x="138" y="428"/>
                  </a:lnTo>
                  <a:lnTo>
                    <a:pt x="138" y="428"/>
                  </a:lnTo>
                  <a:lnTo>
                    <a:pt x="151" y="427"/>
                  </a:lnTo>
                  <a:lnTo>
                    <a:pt x="164" y="426"/>
                  </a:lnTo>
                  <a:lnTo>
                    <a:pt x="189" y="423"/>
                  </a:lnTo>
                  <a:lnTo>
                    <a:pt x="209" y="418"/>
                  </a:lnTo>
                  <a:lnTo>
                    <a:pt x="227" y="412"/>
                  </a:lnTo>
                  <a:lnTo>
                    <a:pt x="241" y="406"/>
                  </a:lnTo>
                  <a:lnTo>
                    <a:pt x="252" y="401"/>
                  </a:lnTo>
                  <a:lnTo>
                    <a:pt x="260" y="397"/>
                  </a:lnTo>
                  <a:lnTo>
                    <a:pt x="264" y="396"/>
                  </a:lnTo>
                  <a:lnTo>
                    <a:pt x="264" y="396"/>
                  </a:lnTo>
                  <a:lnTo>
                    <a:pt x="266" y="397"/>
                  </a:lnTo>
                  <a:lnTo>
                    <a:pt x="270" y="398"/>
                  </a:lnTo>
                  <a:lnTo>
                    <a:pt x="276" y="401"/>
                  </a:lnTo>
                  <a:lnTo>
                    <a:pt x="284" y="404"/>
                  </a:lnTo>
                  <a:lnTo>
                    <a:pt x="295" y="407"/>
                  </a:lnTo>
                  <a:lnTo>
                    <a:pt x="311" y="411"/>
                  </a:lnTo>
                  <a:lnTo>
                    <a:pt x="329" y="412"/>
                  </a:lnTo>
                  <a:lnTo>
                    <a:pt x="352" y="413"/>
                  </a:lnTo>
                  <a:lnTo>
                    <a:pt x="352" y="122"/>
                  </a:lnTo>
                  <a:lnTo>
                    <a:pt x="352" y="122"/>
                  </a:lnTo>
                  <a:lnTo>
                    <a:pt x="352" y="106"/>
                  </a:lnTo>
                  <a:lnTo>
                    <a:pt x="350" y="92"/>
                  </a:lnTo>
                  <a:lnTo>
                    <a:pt x="347" y="78"/>
                  </a:lnTo>
                  <a:lnTo>
                    <a:pt x="343" y="66"/>
                  </a:lnTo>
                  <a:lnTo>
                    <a:pt x="337" y="56"/>
                  </a:lnTo>
                  <a:lnTo>
                    <a:pt x="331" y="45"/>
                  </a:lnTo>
                  <a:lnTo>
                    <a:pt x="323" y="36"/>
                  </a:lnTo>
                  <a:lnTo>
                    <a:pt x="314" y="29"/>
                  </a:lnTo>
                  <a:lnTo>
                    <a:pt x="304" y="22"/>
                  </a:lnTo>
                  <a:lnTo>
                    <a:pt x="293" y="15"/>
                  </a:lnTo>
                  <a:lnTo>
                    <a:pt x="281" y="11"/>
                  </a:lnTo>
                  <a:lnTo>
                    <a:pt x="268" y="7"/>
                  </a:lnTo>
                  <a:lnTo>
                    <a:pt x="253" y="4"/>
                  </a:lnTo>
                  <a:lnTo>
                    <a:pt x="238" y="2"/>
                  </a:lnTo>
                  <a:lnTo>
                    <a:pt x="223" y="1"/>
                  </a:lnTo>
                  <a:lnTo>
                    <a:pt x="205" y="0"/>
                  </a:lnTo>
                  <a:close/>
                  <a:moveTo>
                    <a:pt x="1319" y="332"/>
                  </a:moveTo>
                  <a:lnTo>
                    <a:pt x="1319" y="332"/>
                  </a:lnTo>
                  <a:lnTo>
                    <a:pt x="1300" y="338"/>
                  </a:lnTo>
                  <a:lnTo>
                    <a:pt x="1273" y="347"/>
                  </a:lnTo>
                  <a:lnTo>
                    <a:pt x="1259" y="350"/>
                  </a:lnTo>
                  <a:lnTo>
                    <a:pt x="1243" y="353"/>
                  </a:lnTo>
                  <a:lnTo>
                    <a:pt x="1229" y="355"/>
                  </a:lnTo>
                  <a:lnTo>
                    <a:pt x="1216" y="355"/>
                  </a:lnTo>
                  <a:lnTo>
                    <a:pt x="1216" y="355"/>
                  </a:lnTo>
                  <a:lnTo>
                    <a:pt x="1202" y="355"/>
                  </a:lnTo>
                  <a:lnTo>
                    <a:pt x="1189" y="353"/>
                  </a:lnTo>
                  <a:lnTo>
                    <a:pt x="1177" y="349"/>
                  </a:lnTo>
                  <a:lnTo>
                    <a:pt x="1172" y="347"/>
                  </a:lnTo>
                  <a:lnTo>
                    <a:pt x="1168" y="344"/>
                  </a:lnTo>
                  <a:lnTo>
                    <a:pt x="1164" y="340"/>
                  </a:lnTo>
                  <a:lnTo>
                    <a:pt x="1160" y="336"/>
                  </a:lnTo>
                  <a:lnTo>
                    <a:pt x="1157" y="331"/>
                  </a:lnTo>
                  <a:lnTo>
                    <a:pt x="1154" y="326"/>
                  </a:lnTo>
                  <a:lnTo>
                    <a:pt x="1151" y="321"/>
                  </a:lnTo>
                  <a:lnTo>
                    <a:pt x="1149" y="315"/>
                  </a:lnTo>
                  <a:lnTo>
                    <a:pt x="1148" y="308"/>
                  </a:lnTo>
                  <a:lnTo>
                    <a:pt x="1148" y="300"/>
                  </a:lnTo>
                  <a:lnTo>
                    <a:pt x="1148" y="300"/>
                  </a:lnTo>
                  <a:lnTo>
                    <a:pt x="1149" y="288"/>
                  </a:lnTo>
                  <a:lnTo>
                    <a:pt x="1152" y="277"/>
                  </a:lnTo>
                  <a:lnTo>
                    <a:pt x="1155" y="272"/>
                  </a:lnTo>
                  <a:lnTo>
                    <a:pt x="1158" y="266"/>
                  </a:lnTo>
                  <a:lnTo>
                    <a:pt x="1161" y="262"/>
                  </a:lnTo>
                  <a:lnTo>
                    <a:pt x="1165" y="258"/>
                  </a:lnTo>
                  <a:lnTo>
                    <a:pt x="1170" y="255"/>
                  </a:lnTo>
                  <a:lnTo>
                    <a:pt x="1175" y="252"/>
                  </a:lnTo>
                  <a:lnTo>
                    <a:pt x="1181" y="249"/>
                  </a:lnTo>
                  <a:lnTo>
                    <a:pt x="1187" y="247"/>
                  </a:lnTo>
                  <a:lnTo>
                    <a:pt x="1203" y="244"/>
                  </a:lnTo>
                  <a:lnTo>
                    <a:pt x="1221" y="242"/>
                  </a:lnTo>
                  <a:lnTo>
                    <a:pt x="1319" y="239"/>
                  </a:lnTo>
                  <a:lnTo>
                    <a:pt x="1319" y="332"/>
                  </a:lnTo>
                  <a:close/>
                  <a:moveTo>
                    <a:pt x="1264" y="0"/>
                  </a:moveTo>
                  <a:lnTo>
                    <a:pt x="1264" y="0"/>
                  </a:lnTo>
                  <a:lnTo>
                    <a:pt x="1233" y="1"/>
                  </a:lnTo>
                  <a:lnTo>
                    <a:pt x="1206" y="4"/>
                  </a:lnTo>
                  <a:lnTo>
                    <a:pt x="1179" y="7"/>
                  </a:lnTo>
                  <a:lnTo>
                    <a:pt x="1156" y="12"/>
                  </a:lnTo>
                  <a:lnTo>
                    <a:pt x="1135" y="17"/>
                  </a:lnTo>
                  <a:lnTo>
                    <a:pt x="1117" y="23"/>
                  </a:lnTo>
                  <a:lnTo>
                    <a:pt x="1102" y="28"/>
                  </a:lnTo>
                  <a:lnTo>
                    <a:pt x="1091" y="33"/>
                  </a:lnTo>
                  <a:lnTo>
                    <a:pt x="1111" y="102"/>
                  </a:lnTo>
                  <a:lnTo>
                    <a:pt x="1111" y="102"/>
                  </a:lnTo>
                  <a:lnTo>
                    <a:pt x="1122" y="98"/>
                  </a:lnTo>
                  <a:lnTo>
                    <a:pt x="1150" y="91"/>
                  </a:lnTo>
                  <a:lnTo>
                    <a:pt x="1169" y="86"/>
                  </a:lnTo>
                  <a:lnTo>
                    <a:pt x="1190" y="82"/>
                  </a:lnTo>
                  <a:lnTo>
                    <a:pt x="1213" y="80"/>
                  </a:lnTo>
                  <a:lnTo>
                    <a:pt x="1236" y="79"/>
                  </a:lnTo>
                  <a:lnTo>
                    <a:pt x="1236" y="79"/>
                  </a:lnTo>
                  <a:lnTo>
                    <a:pt x="1256" y="80"/>
                  </a:lnTo>
                  <a:lnTo>
                    <a:pt x="1272" y="82"/>
                  </a:lnTo>
                  <a:lnTo>
                    <a:pt x="1279" y="84"/>
                  </a:lnTo>
                  <a:lnTo>
                    <a:pt x="1285" y="86"/>
                  </a:lnTo>
                  <a:lnTo>
                    <a:pt x="1291" y="90"/>
                  </a:lnTo>
                  <a:lnTo>
                    <a:pt x="1298" y="94"/>
                  </a:lnTo>
                  <a:lnTo>
                    <a:pt x="1302" y="98"/>
                  </a:lnTo>
                  <a:lnTo>
                    <a:pt x="1306" y="102"/>
                  </a:lnTo>
                  <a:lnTo>
                    <a:pt x="1310" y="108"/>
                  </a:lnTo>
                  <a:lnTo>
                    <a:pt x="1313" y="114"/>
                  </a:lnTo>
                  <a:lnTo>
                    <a:pt x="1315" y="120"/>
                  </a:lnTo>
                  <a:lnTo>
                    <a:pt x="1316" y="129"/>
                  </a:lnTo>
                  <a:lnTo>
                    <a:pt x="1317" y="137"/>
                  </a:lnTo>
                  <a:lnTo>
                    <a:pt x="1318" y="146"/>
                  </a:lnTo>
                  <a:lnTo>
                    <a:pt x="1318" y="176"/>
                  </a:lnTo>
                  <a:lnTo>
                    <a:pt x="1236" y="176"/>
                  </a:lnTo>
                  <a:lnTo>
                    <a:pt x="1236" y="176"/>
                  </a:lnTo>
                  <a:lnTo>
                    <a:pt x="1212" y="177"/>
                  </a:lnTo>
                  <a:lnTo>
                    <a:pt x="1189" y="179"/>
                  </a:lnTo>
                  <a:lnTo>
                    <a:pt x="1169" y="182"/>
                  </a:lnTo>
                  <a:lnTo>
                    <a:pt x="1150" y="187"/>
                  </a:lnTo>
                  <a:lnTo>
                    <a:pt x="1134" y="192"/>
                  </a:lnTo>
                  <a:lnTo>
                    <a:pt x="1120" y="200"/>
                  </a:lnTo>
                  <a:lnTo>
                    <a:pt x="1108" y="207"/>
                  </a:lnTo>
                  <a:lnTo>
                    <a:pt x="1096" y="216"/>
                  </a:lnTo>
                  <a:lnTo>
                    <a:pt x="1086" y="225"/>
                  </a:lnTo>
                  <a:lnTo>
                    <a:pt x="1079" y="236"/>
                  </a:lnTo>
                  <a:lnTo>
                    <a:pt x="1072" y="246"/>
                  </a:lnTo>
                  <a:lnTo>
                    <a:pt x="1067" y="257"/>
                  </a:lnTo>
                  <a:lnTo>
                    <a:pt x="1064" y="270"/>
                  </a:lnTo>
                  <a:lnTo>
                    <a:pt x="1061" y="282"/>
                  </a:lnTo>
                  <a:lnTo>
                    <a:pt x="1058" y="294"/>
                  </a:lnTo>
                  <a:lnTo>
                    <a:pt x="1058" y="307"/>
                  </a:lnTo>
                  <a:lnTo>
                    <a:pt x="1058" y="307"/>
                  </a:lnTo>
                  <a:lnTo>
                    <a:pt x="1060" y="323"/>
                  </a:lnTo>
                  <a:lnTo>
                    <a:pt x="1062" y="338"/>
                  </a:lnTo>
                  <a:lnTo>
                    <a:pt x="1066" y="352"/>
                  </a:lnTo>
                  <a:lnTo>
                    <a:pt x="1071" y="364"/>
                  </a:lnTo>
                  <a:lnTo>
                    <a:pt x="1077" y="376"/>
                  </a:lnTo>
                  <a:lnTo>
                    <a:pt x="1085" y="386"/>
                  </a:lnTo>
                  <a:lnTo>
                    <a:pt x="1093" y="394"/>
                  </a:lnTo>
                  <a:lnTo>
                    <a:pt x="1102" y="401"/>
                  </a:lnTo>
                  <a:lnTo>
                    <a:pt x="1113" y="408"/>
                  </a:lnTo>
                  <a:lnTo>
                    <a:pt x="1124" y="414"/>
                  </a:lnTo>
                  <a:lnTo>
                    <a:pt x="1135" y="418"/>
                  </a:lnTo>
                  <a:lnTo>
                    <a:pt x="1146" y="422"/>
                  </a:lnTo>
                  <a:lnTo>
                    <a:pt x="1159" y="424"/>
                  </a:lnTo>
                  <a:lnTo>
                    <a:pt x="1171" y="426"/>
                  </a:lnTo>
                  <a:lnTo>
                    <a:pt x="1183" y="427"/>
                  </a:lnTo>
                  <a:lnTo>
                    <a:pt x="1195" y="428"/>
                  </a:lnTo>
                  <a:lnTo>
                    <a:pt x="1195" y="428"/>
                  </a:lnTo>
                  <a:lnTo>
                    <a:pt x="1210" y="427"/>
                  </a:lnTo>
                  <a:lnTo>
                    <a:pt x="1223" y="426"/>
                  </a:lnTo>
                  <a:lnTo>
                    <a:pt x="1246" y="423"/>
                  </a:lnTo>
                  <a:lnTo>
                    <a:pt x="1268" y="418"/>
                  </a:lnTo>
                  <a:lnTo>
                    <a:pt x="1285" y="412"/>
                  </a:lnTo>
                  <a:lnTo>
                    <a:pt x="1300" y="406"/>
                  </a:lnTo>
                  <a:lnTo>
                    <a:pt x="1311" y="401"/>
                  </a:lnTo>
                  <a:lnTo>
                    <a:pt x="1318" y="397"/>
                  </a:lnTo>
                  <a:lnTo>
                    <a:pt x="1322" y="396"/>
                  </a:lnTo>
                  <a:lnTo>
                    <a:pt x="1322" y="396"/>
                  </a:lnTo>
                  <a:lnTo>
                    <a:pt x="1324" y="397"/>
                  </a:lnTo>
                  <a:lnTo>
                    <a:pt x="1327" y="398"/>
                  </a:lnTo>
                  <a:lnTo>
                    <a:pt x="1333" y="401"/>
                  </a:lnTo>
                  <a:lnTo>
                    <a:pt x="1341" y="404"/>
                  </a:lnTo>
                  <a:lnTo>
                    <a:pt x="1354" y="407"/>
                  </a:lnTo>
                  <a:lnTo>
                    <a:pt x="1368" y="411"/>
                  </a:lnTo>
                  <a:lnTo>
                    <a:pt x="1387" y="412"/>
                  </a:lnTo>
                  <a:lnTo>
                    <a:pt x="1411" y="413"/>
                  </a:lnTo>
                  <a:lnTo>
                    <a:pt x="1411" y="122"/>
                  </a:lnTo>
                  <a:lnTo>
                    <a:pt x="1411" y="122"/>
                  </a:lnTo>
                  <a:lnTo>
                    <a:pt x="1411" y="106"/>
                  </a:lnTo>
                  <a:lnTo>
                    <a:pt x="1409" y="92"/>
                  </a:lnTo>
                  <a:lnTo>
                    <a:pt x="1406" y="78"/>
                  </a:lnTo>
                  <a:lnTo>
                    <a:pt x="1401" y="66"/>
                  </a:lnTo>
                  <a:lnTo>
                    <a:pt x="1396" y="56"/>
                  </a:lnTo>
                  <a:lnTo>
                    <a:pt x="1388" y="45"/>
                  </a:lnTo>
                  <a:lnTo>
                    <a:pt x="1381" y="36"/>
                  </a:lnTo>
                  <a:lnTo>
                    <a:pt x="1372" y="29"/>
                  </a:lnTo>
                  <a:lnTo>
                    <a:pt x="1362" y="22"/>
                  </a:lnTo>
                  <a:lnTo>
                    <a:pt x="1351" y="15"/>
                  </a:lnTo>
                  <a:lnTo>
                    <a:pt x="1339" y="11"/>
                  </a:lnTo>
                  <a:lnTo>
                    <a:pt x="1326" y="7"/>
                  </a:lnTo>
                  <a:lnTo>
                    <a:pt x="1312" y="4"/>
                  </a:lnTo>
                  <a:lnTo>
                    <a:pt x="1297" y="2"/>
                  </a:lnTo>
                  <a:lnTo>
                    <a:pt x="1280" y="1"/>
                  </a:lnTo>
                  <a:lnTo>
                    <a:pt x="1264" y="0"/>
                  </a:lnTo>
                  <a:close/>
                  <a:moveTo>
                    <a:pt x="2735" y="317"/>
                  </a:moveTo>
                  <a:lnTo>
                    <a:pt x="2735" y="317"/>
                  </a:lnTo>
                  <a:lnTo>
                    <a:pt x="2714" y="326"/>
                  </a:lnTo>
                  <a:lnTo>
                    <a:pt x="2700" y="331"/>
                  </a:lnTo>
                  <a:lnTo>
                    <a:pt x="2686" y="335"/>
                  </a:lnTo>
                  <a:lnTo>
                    <a:pt x="2671" y="340"/>
                  </a:lnTo>
                  <a:lnTo>
                    <a:pt x="2654" y="343"/>
                  </a:lnTo>
                  <a:lnTo>
                    <a:pt x="2638" y="345"/>
                  </a:lnTo>
                  <a:lnTo>
                    <a:pt x="2621" y="346"/>
                  </a:lnTo>
                  <a:lnTo>
                    <a:pt x="2621" y="346"/>
                  </a:lnTo>
                  <a:lnTo>
                    <a:pt x="2609" y="346"/>
                  </a:lnTo>
                  <a:lnTo>
                    <a:pt x="2599" y="345"/>
                  </a:lnTo>
                  <a:lnTo>
                    <a:pt x="2590" y="343"/>
                  </a:lnTo>
                  <a:lnTo>
                    <a:pt x="2583" y="341"/>
                  </a:lnTo>
                  <a:lnTo>
                    <a:pt x="2576" y="337"/>
                  </a:lnTo>
                  <a:lnTo>
                    <a:pt x="2570" y="333"/>
                  </a:lnTo>
                  <a:lnTo>
                    <a:pt x="2564" y="328"/>
                  </a:lnTo>
                  <a:lnTo>
                    <a:pt x="2560" y="323"/>
                  </a:lnTo>
                  <a:lnTo>
                    <a:pt x="2556" y="317"/>
                  </a:lnTo>
                  <a:lnTo>
                    <a:pt x="2553" y="311"/>
                  </a:lnTo>
                  <a:lnTo>
                    <a:pt x="2551" y="302"/>
                  </a:lnTo>
                  <a:lnTo>
                    <a:pt x="2549" y="294"/>
                  </a:lnTo>
                  <a:lnTo>
                    <a:pt x="2547" y="275"/>
                  </a:lnTo>
                  <a:lnTo>
                    <a:pt x="2547" y="252"/>
                  </a:lnTo>
                  <a:lnTo>
                    <a:pt x="2547" y="4"/>
                  </a:lnTo>
                  <a:lnTo>
                    <a:pt x="2533" y="4"/>
                  </a:lnTo>
                  <a:lnTo>
                    <a:pt x="2533" y="4"/>
                  </a:lnTo>
                  <a:lnTo>
                    <a:pt x="2513" y="4"/>
                  </a:lnTo>
                  <a:lnTo>
                    <a:pt x="2490" y="6"/>
                  </a:lnTo>
                  <a:lnTo>
                    <a:pt x="2467" y="8"/>
                  </a:lnTo>
                  <a:lnTo>
                    <a:pt x="2454" y="10"/>
                  </a:lnTo>
                  <a:lnTo>
                    <a:pt x="2454" y="263"/>
                  </a:lnTo>
                  <a:lnTo>
                    <a:pt x="2454" y="263"/>
                  </a:lnTo>
                  <a:lnTo>
                    <a:pt x="2454" y="284"/>
                  </a:lnTo>
                  <a:lnTo>
                    <a:pt x="2455" y="302"/>
                  </a:lnTo>
                  <a:lnTo>
                    <a:pt x="2457" y="320"/>
                  </a:lnTo>
                  <a:lnTo>
                    <a:pt x="2459" y="336"/>
                  </a:lnTo>
                  <a:lnTo>
                    <a:pt x="2463" y="351"/>
                  </a:lnTo>
                  <a:lnTo>
                    <a:pt x="2468" y="364"/>
                  </a:lnTo>
                  <a:lnTo>
                    <a:pt x="2475" y="377"/>
                  </a:lnTo>
                  <a:lnTo>
                    <a:pt x="2482" y="387"/>
                  </a:lnTo>
                  <a:lnTo>
                    <a:pt x="2490" y="397"/>
                  </a:lnTo>
                  <a:lnTo>
                    <a:pt x="2500" y="405"/>
                  </a:lnTo>
                  <a:lnTo>
                    <a:pt x="2512" y="412"/>
                  </a:lnTo>
                  <a:lnTo>
                    <a:pt x="2525" y="418"/>
                  </a:lnTo>
                  <a:lnTo>
                    <a:pt x="2540" y="422"/>
                  </a:lnTo>
                  <a:lnTo>
                    <a:pt x="2556" y="425"/>
                  </a:lnTo>
                  <a:lnTo>
                    <a:pt x="2575" y="427"/>
                  </a:lnTo>
                  <a:lnTo>
                    <a:pt x="2595" y="428"/>
                  </a:lnTo>
                  <a:lnTo>
                    <a:pt x="2595" y="428"/>
                  </a:lnTo>
                  <a:lnTo>
                    <a:pt x="2611" y="427"/>
                  </a:lnTo>
                  <a:lnTo>
                    <a:pt x="2626" y="426"/>
                  </a:lnTo>
                  <a:lnTo>
                    <a:pt x="2640" y="425"/>
                  </a:lnTo>
                  <a:lnTo>
                    <a:pt x="2653" y="422"/>
                  </a:lnTo>
                  <a:lnTo>
                    <a:pt x="2677" y="417"/>
                  </a:lnTo>
                  <a:lnTo>
                    <a:pt x="2697" y="411"/>
                  </a:lnTo>
                  <a:lnTo>
                    <a:pt x="2714" y="404"/>
                  </a:lnTo>
                  <a:lnTo>
                    <a:pt x="2725" y="399"/>
                  </a:lnTo>
                  <a:lnTo>
                    <a:pt x="2737" y="394"/>
                  </a:lnTo>
                  <a:lnTo>
                    <a:pt x="2737" y="394"/>
                  </a:lnTo>
                  <a:lnTo>
                    <a:pt x="2743" y="397"/>
                  </a:lnTo>
                  <a:lnTo>
                    <a:pt x="2750" y="400"/>
                  </a:lnTo>
                  <a:lnTo>
                    <a:pt x="2761" y="403"/>
                  </a:lnTo>
                  <a:lnTo>
                    <a:pt x="2773" y="406"/>
                  </a:lnTo>
                  <a:lnTo>
                    <a:pt x="2788" y="409"/>
                  </a:lnTo>
                  <a:lnTo>
                    <a:pt x="2807" y="412"/>
                  </a:lnTo>
                  <a:lnTo>
                    <a:pt x="2828" y="413"/>
                  </a:lnTo>
                  <a:lnTo>
                    <a:pt x="2828" y="10"/>
                  </a:lnTo>
                  <a:lnTo>
                    <a:pt x="2828" y="10"/>
                  </a:lnTo>
                  <a:lnTo>
                    <a:pt x="2796" y="6"/>
                  </a:lnTo>
                  <a:lnTo>
                    <a:pt x="2774" y="5"/>
                  </a:lnTo>
                  <a:lnTo>
                    <a:pt x="2753" y="4"/>
                  </a:lnTo>
                  <a:lnTo>
                    <a:pt x="2735" y="4"/>
                  </a:lnTo>
                  <a:lnTo>
                    <a:pt x="2735" y="317"/>
                  </a:lnTo>
                  <a:close/>
                  <a:moveTo>
                    <a:pt x="2937" y="413"/>
                  </a:moveTo>
                  <a:lnTo>
                    <a:pt x="2937" y="413"/>
                  </a:lnTo>
                  <a:lnTo>
                    <a:pt x="2948" y="415"/>
                  </a:lnTo>
                  <a:lnTo>
                    <a:pt x="2976" y="420"/>
                  </a:lnTo>
                  <a:lnTo>
                    <a:pt x="2997" y="423"/>
                  </a:lnTo>
                  <a:lnTo>
                    <a:pt x="3020" y="425"/>
                  </a:lnTo>
                  <a:lnTo>
                    <a:pt x="3047" y="427"/>
                  </a:lnTo>
                  <a:lnTo>
                    <a:pt x="3075" y="428"/>
                  </a:lnTo>
                  <a:lnTo>
                    <a:pt x="3075" y="428"/>
                  </a:lnTo>
                  <a:lnTo>
                    <a:pt x="3091" y="427"/>
                  </a:lnTo>
                  <a:lnTo>
                    <a:pt x="3105" y="426"/>
                  </a:lnTo>
                  <a:lnTo>
                    <a:pt x="3120" y="425"/>
                  </a:lnTo>
                  <a:lnTo>
                    <a:pt x="3135" y="422"/>
                  </a:lnTo>
                  <a:lnTo>
                    <a:pt x="3150" y="419"/>
                  </a:lnTo>
                  <a:lnTo>
                    <a:pt x="3164" y="414"/>
                  </a:lnTo>
                  <a:lnTo>
                    <a:pt x="3178" y="408"/>
                  </a:lnTo>
                  <a:lnTo>
                    <a:pt x="3191" y="402"/>
                  </a:lnTo>
                  <a:lnTo>
                    <a:pt x="3202" y="394"/>
                  </a:lnTo>
                  <a:lnTo>
                    <a:pt x="3213" y="385"/>
                  </a:lnTo>
                  <a:lnTo>
                    <a:pt x="3223" y="375"/>
                  </a:lnTo>
                  <a:lnTo>
                    <a:pt x="3232" y="363"/>
                  </a:lnTo>
                  <a:lnTo>
                    <a:pt x="3239" y="350"/>
                  </a:lnTo>
                  <a:lnTo>
                    <a:pt x="3244" y="334"/>
                  </a:lnTo>
                  <a:lnTo>
                    <a:pt x="3247" y="318"/>
                  </a:lnTo>
                  <a:lnTo>
                    <a:pt x="3248" y="300"/>
                  </a:lnTo>
                  <a:lnTo>
                    <a:pt x="3248" y="300"/>
                  </a:lnTo>
                  <a:lnTo>
                    <a:pt x="3247" y="288"/>
                  </a:lnTo>
                  <a:lnTo>
                    <a:pt x="3246" y="277"/>
                  </a:lnTo>
                  <a:lnTo>
                    <a:pt x="3243" y="266"/>
                  </a:lnTo>
                  <a:lnTo>
                    <a:pt x="3239" y="256"/>
                  </a:lnTo>
                  <a:lnTo>
                    <a:pt x="3234" y="248"/>
                  </a:lnTo>
                  <a:lnTo>
                    <a:pt x="3228" y="239"/>
                  </a:lnTo>
                  <a:lnTo>
                    <a:pt x="3220" y="231"/>
                  </a:lnTo>
                  <a:lnTo>
                    <a:pt x="3213" y="224"/>
                  </a:lnTo>
                  <a:lnTo>
                    <a:pt x="3204" y="217"/>
                  </a:lnTo>
                  <a:lnTo>
                    <a:pt x="3194" y="211"/>
                  </a:lnTo>
                  <a:lnTo>
                    <a:pt x="3184" y="204"/>
                  </a:lnTo>
                  <a:lnTo>
                    <a:pt x="3171" y="199"/>
                  </a:lnTo>
                  <a:lnTo>
                    <a:pt x="3146" y="187"/>
                  </a:lnTo>
                  <a:lnTo>
                    <a:pt x="3117" y="176"/>
                  </a:lnTo>
                  <a:lnTo>
                    <a:pt x="3117" y="176"/>
                  </a:lnTo>
                  <a:lnTo>
                    <a:pt x="3086" y="164"/>
                  </a:lnTo>
                  <a:lnTo>
                    <a:pt x="3072" y="157"/>
                  </a:lnTo>
                  <a:lnTo>
                    <a:pt x="3060" y="151"/>
                  </a:lnTo>
                  <a:lnTo>
                    <a:pt x="3050" y="144"/>
                  </a:lnTo>
                  <a:lnTo>
                    <a:pt x="3046" y="140"/>
                  </a:lnTo>
                  <a:lnTo>
                    <a:pt x="3043" y="136"/>
                  </a:lnTo>
                  <a:lnTo>
                    <a:pt x="3040" y="132"/>
                  </a:lnTo>
                  <a:lnTo>
                    <a:pt x="3038" y="127"/>
                  </a:lnTo>
                  <a:lnTo>
                    <a:pt x="3037" y="121"/>
                  </a:lnTo>
                  <a:lnTo>
                    <a:pt x="3037" y="116"/>
                  </a:lnTo>
                  <a:lnTo>
                    <a:pt x="3037" y="116"/>
                  </a:lnTo>
                  <a:lnTo>
                    <a:pt x="3037" y="110"/>
                  </a:lnTo>
                  <a:lnTo>
                    <a:pt x="3039" y="104"/>
                  </a:lnTo>
                  <a:lnTo>
                    <a:pt x="3043" y="97"/>
                  </a:lnTo>
                  <a:lnTo>
                    <a:pt x="3049" y="90"/>
                  </a:lnTo>
                  <a:lnTo>
                    <a:pt x="3053" y="86"/>
                  </a:lnTo>
                  <a:lnTo>
                    <a:pt x="3057" y="83"/>
                  </a:lnTo>
                  <a:lnTo>
                    <a:pt x="3063" y="81"/>
                  </a:lnTo>
                  <a:lnTo>
                    <a:pt x="3069" y="78"/>
                  </a:lnTo>
                  <a:lnTo>
                    <a:pt x="3076" y="76"/>
                  </a:lnTo>
                  <a:lnTo>
                    <a:pt x="3084" y="75"/>
                  </a:lnTo>
                  <a:lnTo>
                    <a:pt x="3093" y="74"/>
                  </a:lnTo>
                  <a:lnTo>
                    <a:pt x="3103" y="74"/>
                  </a:lnTo>
                  <a:lnTo>
                    <a:pt x="3103" y="74"/>
                  </a:lnTo>
                  <a:lnTo>
                    <a:pt x="3122" y="75"/>
                  </a:lnTo>
                  <a:lnTo>
                    <a:pt x="3142" y="77"/>
                  </a:lnTo>
                  <a:lnTo>
                    <a:pt x="3159" y="81"/>
                  </a:lnTo>
                  <a:lnTo>
                    <a:pt x="3175" y="85"/>
                  </a:lnTo>
                  <a:lnTo>
                    <a:pt x="3199" y="94"/>
                  </a:lnTo>
                  <a:lnTo>
                    <a:pt x="3208" y="98"/>
                  </a:lnTo>
                  <a:lnTo>
                    <a:pt x="3232" y="30"/>
                  </a:lnTo>
                  <a:lnTo>
                    <a:pt x="3232" y="30"/>
                  </a:lnTo>
                  <a:lnTo>
                    <a:pt x="3213" y="22"/>
                  </a:lnTo>
                  <a:lnTo>
                    <a:pt x="3200" y="16"/>
                  </a:lnTo>
                  <a:lnTo>
                    <a:pt x="3184" y="12"/>
                  </a:lnTo>
                  <a:lnTo>
                    <a:pt x="3165" y="7"/>
                  </a:lnTo>
                  <a:lnTo>
                    <a:pt x="3144" y="4"/>
                  </a:lnTo>
                  <a:lnTo>
                    <a:pt x="3120" y="1"/>
                  </a:lnTo>
                  <a:lnTo>
                    <a:pt x="3095" y="0"/>
                  </a:lnTo>
                  <a:lnTo>
                    <a:pt x="3095" y="0"/>
                  </a:lnTo>
                  <a:lnTo>
                    <a:pt x="3080" y="1"/>
                  </a:lnTo>
                  <a:lnTo>
                    <a:pt x="3066" y="2"/>
                  </a:lnTo>
                  <a:lnTo>
                    <a:pt x="3052" y="4"/>
                  </a:lnTo>
                  <a:lnTo>
                    <a:pt x="3039" y="8"/>
                  </a:lnTo>
                  <a:lnTo>
                    <a:pt x="3025" y="12"/>
                  </a:lnTo>
                  <a:lnTo>
                    <a:pt x="3013" y="17"/>
                  </a:lnTo>
                  <a:lnTo>
                    <a:pt x="3001" y="24"/>
                  </a:lnTo>
                  <a:lnTo>
                    <a:pt x="2990" y="31"/>
                  </a:lnTo>
                  <a:lnTo>
                    <a:pt x="2979" y="39"/>
                  </a:lnTo>
                  <a:lnTo>
                    <a:pt x="2970" y="47"/>
                  </a:lnTo>
                  <a:lnTo>
                    <a:pt x="2962" y="58"/>
                  </a:lnTo>
                  <a:lnTo>
                    <a:pt x="2956" y="69"/>
                  </a:lnTo>
                  <a:lnTo>
                    <a:pt x="2950" y="80"/>
                  </a:lnTo>
                  <a:lnTo>
                    <a:pt x="2946" y="94"/>
                  </a:lnTo>
                  <a:lnTo>
                    <a:pt x="2944" y="107"/>
                  </a:lnTo>
                  <a:lnTo>
                    <a:pt x="2943" y="122"/>
                  </a:lnTo>
                  <a:lnTo>
                    <a:pt x="2943" y="122"/>
                  </a:lnTo>
                  <a:lnTo>
                    <a:pt x="2944" y="137"/>
                  </a:lnTo>
                  <a:lnTo>
                    <a:pt x="2946" y="150"/>
                  </a:lnTo>
                  <a:lnTo>
                    <a:pt x="2950" y="164"/>
                  </a:lnTo>
                  <a:lnTo>
                    <a:pt x="2956" y="175"/>
                  </a:lnTo>
                  <a:lnTo>
                    <a:pt x="2962" y="185"/>
                  </a:lnTo>
                  <a:lnTo>
                    <a:pt x="2970" y="194"/>
                  </a:lnTo>
                  <a:lnTo>
                    <a:pt x="2979" y="203"/>
                  </a:lnTo>
                  <a:lnTo>
                    <a:pt x="2988" y="210"/>
                  </a:lnTo>
                  <a:lnTo>
                    <a:pt x="2999" y="217"/>
                  </a:lnTo>
                  <a:lnTo>
                    <a:pt x="3010" y="223"/>
                  </a:lnTo>
                  <a:lnTo>
                    <a:pt x="3021" y="229"/>
                  </a:lnTo>
                  <a:lnTo>
                    <a:pt x="3032" y="235"/>
                  </a:lnTo>
                  <a:lnTo>
                    <a:pt x="3056" y="243"/>
                  </a:lnTo>
                  <a:lnTo>
                    <a:pt x="3079" y="251"/>
                  </a:lnTo>
                  <a:lnTo>
                    <a:pt x="3079" y="251"/>
                  </a:lnTo>
                  <a:lnTo>
                    <a:pt x="3108" y="261"/>
                  </a:lnTo>
                  <a:lnTo>
                    <a:pt x="3121" y="266"/>
                  </a:lnTo>
                  <a:lnTo>
                    <a:pt x="3133" y="273"/>
                  </a:lnTo>
                  <a:lnTo>
                    <a:pt x="3142" y="280"/>
                  </a:lnTo>
                  <a:lnTo>
                    <a:pt x="3148" y="287"/>
                  </a:lnTo>
                  <a:lnTo>
                    <a:pt x="3151" y="291"/>
                  </a:lnTo>
                  <a:lnTo>
                    <a:pt x="3153" y="296"/>
                  </a:lnTo>
                  <a:lnTo>
                    <a:pt x="3154" y="300"/>
                  </a:lnTo>
                  <a:lnTo>
                    <a:pt x="3154" y="306"/>
                  </a:lnTo>
                  <a:lnTo>
                    <a:pt x="3154" y="306"/>
                  </a:lnTo>
                  <a:lnTo>
                    <a:pt x="3154" y="315"/>
                  </a:lnTo>
                  <a:lnTo>
                    <a:pt x="3151" y="324"/>
                  </a:lnTo>
                  <a:lnTo>
                    <a:pt x="3149" y="328"/>
                  </a:lnTo>
                  <a:lnTo>
                    <a:pt x="3146" y="332"/>
                  </a:lnTo>
                  <a:lnTo>
                    <a:pt x="3143" y="335"/>
                  </a:lnTo>
                  <a:lnTo>
                    <a:pt x="3139" y="340"/>
                  </a:lnTo>
                  <a:lnTo>
                    <a:pt x="3134" y="343"/>
                  </a:lnTo>
                  <a:lnTo>
                    <a:pt x="3127" y="346"/>
                  </a:lnTo>
                  <a:lnTo>
                    <a:pt x="3121" y="348"/>
                  </a:lnTo>
                  <a:lnTo>
                    <a:pt x="3113" y="350"/>
                  </a:lnTo>
                  <a:lnTo>
                    <a:pt x="3104" y="352"/>
                  </a:lnTo>
                  <a:lnTo>
                    <a:pt x="3095" y="353"/>
                  </a:lnTo>
                  <a:lnTo>
                    <a:pt x="3071" y="354"/>
                  </a:lnTo>
                  <a:lnTo>
                    <a:pt x="3071" y="354"/>
                  </a:lnTo>
                  <a:lnTo>
                    <a:pt x="3050" y="354"/>
                  </a:lnTo>
                  <a:lnTo>
                    <a:pt x="3029" y="352"/>
                  </a:lnTo>
                  <a:lnTo>
                    <a:pt x="2992" y="348"/>
                  </a:lnTo>
                  <a:lnTo>
                    <a:pt x="2965" y="344"/>
                  </a:lnTo>
                  <a:lnTo>
                    <a:pt x="2955" y="342"/>
                  </a:lnTo>
                  <a:lnTo>
                    <a:pt x="2937" y="413"/>
                  </a:lnTo>
                  <a:close/>
                  <a:moveTo>
                    <a:pt x="1639" y="80"/>
                  </a:moveTo>
                  <a:lnTo>
                    <a:pt x="1639" y="80"/>
                  </a:lnTo>
                  <a:lnTo>
                    <a:pt x="1653" y="77"/>
                  </a:lnTo>
                  <a:lnTo>
                    <a:pt x="1670" y="75"/>
                  </a:lnTo>
                  <a:lnTo>
                    <a:pt x="1691" y="73"/>
                  </a:lnTo>
                  <a:lnTo>
                    <a:pt x="1712" y="73"/>
                  </a:lnTo>
                  <a:lnTo>
                    <a:pt x="1712" y="73"/>
                  </a:lnTo>
                  <a:lnTo>
                    <a:pt x="1726" y="73"/>
                  </a:lnTo>
                  <a:lnTo>
                    <a:pt x="1737" y="74"/>
                  </a:lnTo>
                  <a:lnTo>
                    <a:pt x="1749" y="77"/>
                  </a:lnTo>
                  <a:lnTo>
                    <a:pt x="1760" y="80"/>
                  </a:lnTo>
                  <a:lnTo>
                    <a:pt x="1771" y="84"/>
                  </a:lnTo>
                  <a:lnTo>
                    <a:pt x="1780" y="90"/>
                  </a:lnTo>
                  <a:lnTo>
                    <a:pt x="1790" y="97"/>
                  </a:lnTo>
                  <a:lnTo>
                    <a:pt x="1798" y="104"/>
                  </a:lnTo>
                  <a:lnTo>
                    <a:pt x="1805" y="113"/>
                  </a:lnTo>
                  <a:lnTo>
                    <a:pt x="1813" y="122"/>
                  </a:lnTo>
                  <a:lnTo>
                    <a:pt x="1819" y="134"/>
                  </a:lnTo>
                  <a:lnTo>
                    <a:pt x="1824" y="147"/>
                  </a:lnTo>
                  <a:lnTo>
                    <a:pt x="1828" y="161"/>
                  </a:lnTo>
                  <a:lnTo>
                    <a:pt x="1831" y="176"/>
                  </a:lnTo>
                  <a:lnTo>
                    <a:pt x="1832" y="192"/>
                  </a:lnTo>
                  <a:lnTo>
                    <a:pt x="1833" y="211"/>
                  </a:lnTo>
                  <a:lnTo>
                    <a:pt x="1833" y="211"/>
                  </a:lnTo>
                  <a:lnTo>
                    <a:pt x="1833" y="228"/>
                  </a:lnTo>
                  <a:lnTo>
                    <a:pt x="1832" y="245"/>
                  </a:lnTo>
                  <a:lnTo>
                    <a:pt x="1830" y="260"/>
                  </a:lnTo>
                  <a:lnTo>
                    <a:pt x="1827" y="275"/>
                  </a:lnTo>
                  <a:lnTo>
                    <a:pt x="1824" y="288"/>
                  </a:lnTo>
                  <a:lnTo>
                    <a:pt x="1820" y="299"/>
                  </a:lnTo>
                  <a:lnTo>
                    <a:pt x="1814" y="311"/>
                  </a:lnTo>
                  <a:lnTo>
                    <a:pt x="1807" y="320"/>
                  </a:lnTo>
                  <a:lnTo>
                    <a:pt x="1799" y="328"/>
                  </a:lnTo>
                  <a:lnTo>
                    <a:pt x="1790" y="335"/>
                  </a:lnTo>
                  <a:lnTo>
                    <a:pt x="1780" y="342"/>
                  </a:lnTo>
                  <a:lnTo>
                    <a:pt x="1768" y="347"/>
                  </a:lnTo>
                  <a:lnTo>
                    <a:pt x="1754" y="350"/>
                  </a:lnTo>
                  <a:lnTo>
                    <a:pt x="1739" y="353"/>
                  </a:lnTo>
                  <a:lnTo>
                    <a:pt x="1723" y="355"/>
                  </a:lnTo>
                  <a:lnTo>
                    <a:pt x="1704" y="355"/>
                  </a:lnTo>
                  <a:lnTo>
                    <a:pt x="1704" y="355"/>
                  </a:lnTo>
                  <a:lnTo>
                    <a:pt x="1681" y="354"/>
                  </a:lnTo>
                  <a:lnTo>
                    <a:pt x="1659" y="353"/>
                  </a:lnTo>
                  <a:lnTo>
                    <a:pt x="1639" y="351"/>
                  </a:lnTo>
                  <a:lnTo>
                    <a:pt x="1639" y="80"/>
                  </a:lnTo>
                  <a:close/>
                  <a:moveTo>
                    <a:pt x="1717" y="0"/>
                  </a:moveTo>
                  <a:lnTo>
                    <a:pt x="1717" y="0"/>
                  </a:lnTo>
                  <a:lnTo>
                    <a:pt x="1696" y="1"/>
                  </a:lnTo>
                  <a:lnTo>
                    <a:pt x="1675" y="2"/>
                  </a:lnTo>
                  <a:lnTo>
                    <a:pt x="1652" y="4"/>
                  </a:lnTo>
                  <a:lnTo>
                    <a:pt x="1629" y="7"/>
                  </a:lnTo>
                  <a:lnTo>
                    <a:pt x="1606" y="10"/>
                  </a:lnTo>
                  <a:lnTo>
                    <a:pt x="1585" y="14"/>
                  </a:lnTo>
                  <a:lnTo>
                    <a:pt x="1564" y="20"/>
                  </a:lnTo>
                  <a:lnTo>
                    <a:pt x="1546" y="26"/>
                  </a:lnTo>
                  <a:lnTo>
                    <a:pt x="1546" y="415"/>
                  </a:lnTo>
                  <a:lnTo>
                    <a:pt x="1546" y="415"/>
                  </a:lnTo>
                  <a:lnTo>
                    <a:pt x="1561" y="418"/>
                  </a:lnTo>
                  <a:lnTo>
                    <a:pt x="1580" y="420"/>
                  </a:lnTo>
                  <a:lnTo>
                    <a:pt x="1619" y="424"/>
                  </a:lnTo>
                  <a:lnTo>
                    <a:pt x="1662" y="427"/>
                  </a:lnTo>
                  <a:lnTo>
                    <a:pt x="1701" y="428"/>
                  </a:lnTo>
                  <a:lnTo>
                    <a:pt x="1701" y="428"/>
                  </a:lnTo>
                  <a:lnTo>
                    <a:pt x="1732" y="427"/>
                  </a:lnTo>
                  <a:lnTo>
                    <a:pt x="1758" y="425"/>
                  </a:lnTo>
                  <a:lnTo>
                    <a:pt x="1784" y="421"/>
                  </a:lnTo>
                  <a:lnTo>
                    <a:pt x="1807" y="415"/>
                  </a:lnTo>
                  <a:lnTo>
                    <a:pt x="1828" y="408"/>
                  </a:lnTo>
                  <a:lnTo>
                    <a:pt x="1847" y="399"/>
                  </a:lnTo>
                  <a:lnTo>
                    <a:pt x="1855" y="394"/>
                  </a:lnTo>
                  <a:lnTo>
                    <a:pt x="1864" y="389"/>
                  </a:lnTo>
                  <a:lnTo>
                    <a:pt x="1872" y="383"/>
                  </a:lnTo>
                  <a:lnTo>
                    <a:pt x="1879" y="377"/>
                  </a:lnTo>
                  <a:lnTo>
                    <a:pt x="1885" y="369"/>
                  </a:lnTo>
                  <a:lnTo>
                    <a:pt x="1891" y="362"/>
                  </a:lnTo>
                  <a:lnTo>
                    <a:pt x="1897" y="355"/>
                  </a:lnTo>
                  <a:lnTo>
                    <a:pt x="1902" y="347"/>
                  </a:lnTo>
                  <a:lnTo>
                    <a:pt x="1907" y="337"/>
                  </a:lnTo>
                  <a:lnTo>
                    <a:pt x="1912" y="329"/>
                  </a:lnTo>
                  <a:lnTo>
                    <a:pt x="1919" y="309"/>
                  </a:lnTo>
                  <a:lnTo>
                    <a:pt x="1924" y="287"/>
                  </a:lnTo>
                  <a:lnTo>
                    <a:pt x="1928" y="264"/>
                  </a:lnTo>
                  <a:lnTo>
                    <a:pt x="1930" y="239"/>
                  </a:lnTo>
                  <a:lnTo>
                    <a:pt x="1931" y="211"/>
                  </a:lnTo>
                  <a:lnTo>
                    <a:pt x="1931" y="211"/>
                  </a:lnTo>
                  <a:lnTo>
                    <a:pt x="1930" y="187"/>
                  </a:lnTo>
                  <a:lnTo>
                    <a:pt x="1927" y="164"/>
                  </a:lnTo>
                  <a:lnTo>
                    <a:pt x="1923" y="143"/>
                  </a:lnTo>
                  <a:lnTo>
                    <a:pt x="1917" y="122"/>
                  </a:lnTo>
                  <a:lnTo>
                    <a:pt x="1909" y="104"/>
                  </a:lnTo>
                  <a:lnTo>
                    <a:pt x="1898" y="86"/>
                  </a:lnTo>
                  <a:lnTo>
                    <a:pt x="1887" y="71"/>
                  </a:lnTo>
                  <a:lnTo>
                    <a:pt x="1874" y="57"/>
                  </a:lnTo>
                  <a:lnTo>
                    <a:pt x="1860" y="43"/>
                  </a:lnTo>
                  <a:lnTo>
                    <a:pt x="1843" y="32"/>
                  </a:lnTo>
                  <a:lnTo>
                    <a:pt x="1826" y="23"/>
                  </a:lnTo>
                  <a:lnTo>
                    <a:pt x="1806" y="14"/>
                  </a:lnTo>
                  <a:lnTo>
                    <a:pt x="1786" y="8"/>
                  </a:lnTo>
                  <a:lnTo>
                    <a:pt x="1764" y="4"/>
                  </a:lnTo>
                  <a:lnTo>
                    <a:pt x="1741" y="1"/>
                  </a:lnTo>
                  <a:lnTo>
                    <a:pt x="1717" y="0"/>
                  </a:lnTo>
                  <a:close/>
                </a:path>
              </a:pathLst>
            </a:custGeom>
            <a:solidFill>
              <a:srgbClr val="005E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14" name="Freeform 13"/>
            <p:cNvSpPr>
              <a:spLocks/>
            </p:cNvSpPr>
            <p:nvPr userDrawn="1"/>
          </p:nvSpPr>
          <p:spPr bwMode="auto">
            <a:xfrm>
              <a:off x="5160" y="3974"/>
              <a:ext cx="76" cy="107"/>
            </a:xfrm>
            <a:custGeom>
              <a:avLst/>
              <a:gdLst>
                <a:gd name="T0" fmla="*/ 0 w 305"/>
                <a:gd name="T1" fmla="*/ 407 h 428"/>
                <a:gd name="T2" fmla="*/ 0 w 305"/>
                <a:gd name="T3" fmla="*/ 407 h 428"/>
                <a:gd name="T4" fmla="*/ 13 w 305"/>
                <a:gd name="T5" fmla="*/ 411 h 428"/>
                <a:gd name="T6" fmla="*/ 47 w 305"/>
                <a:gd name="T7" fmla="*/ 418 h 428"/>
                <a:gd name="T8" fmla="*/ 71 w 305"/>
                <a:gd name="T9" fmla="*/ 421 h 428"/>
                <a:gd name="T10" fmla="*/ 98 w 305"/>
                <a:gd name="T11" fmla="*/ 425 h 428"/>
                <a:gd name="T12" fmla="*/ 129 w 305"/>
                <a:gd name="T13" fmla="*/ 427 h 428"/>
                <a:gd name="T14" fmla="*/ 163 w 305"/>
                <a:gd name="T15" fmla="*/ 428 h 428"/>
                <a:gd name="T16" fmla="*/ 163 w 305"/>
                <a:gd name="T17" fmla="*/ 428 h 428"/>
                <a:gd name="T18" fmla="*/ 197 w 305"/>
                <a:gd name="T19" fmla="*/ 427 h 428"/>
                <a:gd name="T20" fmla="*/ 226 w 305"/>
                <a:gd name="T21" fmla="*/ 426 h 428"/>
                <a:gd name="T22" fmla="*/ 251 w 305"/>
                <a:gd name="T23" fmla="*/ 424 h 428"/>
                <a:gd name="T24" fmla="*/ 270 w 305"/>
                <a:gd name="T25" fmla="*/ 422 h 428"/>
                <a:gd name="T26" fmla="*/ 297 w 305"/>
                <a:gd name="T27" fmla="*/ 419 h 428"/>
                <a:gd name="T28" fmla="*/ 305 w 305"/>
                <a:gd name="T29" fmla="*/ 417 h 428"/>
                <a:gd name="T30" fmla="*/ 305 w 305"/>
                <a:gd name="T31" fmla="*/ 346 h 428"/>
                <a:gd name="T32" fmla="*/ 305 w 305"/>
                <a:gd name="T33" fmla="*/ 346 h 428"/>
                <a:gd name="T34" fmla="*/ 297 w 305"/>
                <a:gd name="T35" fmla="*/ 347 h 428"/>
                <a:gd name="T36" fmla="*/ 272 w 305"/>
                <a:gd name="T37" fmla="*/ 351 h 428"/>
                <a:gd name="T38" fmla="*/ 235 w 305"/>
                <a:gd name="T39" fmla="*/ 354 h 428"/>
                <a:gd name="T40" fmla="*/ 213 w 305"/>
                <a:gd name="T41" fmla="*/ 355 h 428"/>
                <a:gd name="T42" fmla="*/ 188 w 305"/>
                <a:gd name="T43" fmla="*/ 355 h 428"/>
                <a:gd name="T44" fmla="*/ 188 w 305"/>
                <a:gd name="T45" fmla="*/ 355 h 428"/>
                <a:gd name="T46" fmla="*/ 167 w 305"/>
                <a:gd name="T47" fmla="*/ 355 h 428"/>
                <a:gd name="T48" fmla="*/ 149 w 305"/>
                <a:gd name="T49" fmla="*/ 354 h 428"/>
                <a:gd name="T50" fmla="*/ 118 w 305"/>
                <a:gd name="T51" fmla="*/ 351 h 428"/>
                <a:gd name="T52" fmla="*/ 99 w 305"/>
                <a:gd name="T53" fmla="*/ 349 h 428"/>
                <a:gd name="T54" fmla="*/ 92 w 305"/>
                <a:gd name="T55" fmla="*/ 348 h 428"/>
                <a:gd name="T56" fmla="*/ 92 w 305"/>
                <a:gd name="T57" fmla="*/ 247 h 428"/>
                <a:gd name="T58" fmla="*/ 276 w 305"/>
                <a:gd name="T59" fmla="*/ 247 h 428"/>
                <a:gd name="T60" fmla="*/ 276 w 305"/>
                <a:gd name="T61" fmla="*/ 175 h 428"/>
                <a:gd name="T62" fmla="*/ 92 w 305"/>
                <a:gd name="T63" fmla="*/ 175 h 428"/>
                <a:gd name="T64" fmla="*/ 92 w 305"/>
                <a:gd name="T65" fmla="*/ 79 h 428"/>
                <a:gd name="T66" fmla="*/ 92 w 305"/>
                <a:gd name="T67" fmla="*/ 79 h 428"/>
                <a:gd name="T68" fmla="*/ 99 w 305"/>
                <a:gd name="T69" fmla="*/ 78 h 428"/>
                <a:gd name="T70" fmla="*/ 117 w 305"/>
                <a:gd name="T71" fmla="*/ 76 h 428"/>
                <a:gd name="T72" fmla="*/ 145 w 305"/>
                <a:gd name="T73" fmla="*/ 74 h 428"/>
                <a:gd name="T74" fmla="*/ 182 w 305"/>
                <a:gd name="T75" fmla="*/ 73 h 428"/>
                <a:gd name="T76" fmla="*/ 182 w 305"/>
                <a:gd name="T77" fmla="*/ 73 h 428"/>
                <a:gd name="T78" fmla="*/ 205 w 305"/>
                <a:gd name="T79" fmla="*/ 73 h 428"/>
                <a:gd name="T80" fmla="*/ 226 w 305"/>
                <a:gd name="T81" fmla="*/ 74 h 428"/>
                <a:gd name="T82" fmla="*/ 263 w 305"/>
                <a:gd name="T83" fmla="*/ 77 h 428"/>
                <a:gd name="T84" fmla="*/ 289 w 305"/>
                <a:gd name="T85" fmla="*/ 80 h 428"/>
                <a:gd name="T86" fmla="*/ 298 w 305"/>
                <a:gd name="T87" fmla="*/ 82 h 428"/>
                <a:gd name="T88" fmla="*/ 298 w 305"/>
                <a:gd name="T89" fmla="*/ 10 h 428"/>
                <a:gd name="T90" fmla="*/ 298 w 305"/>
                <a:gd name="T91" fmla="*/ 10 h 428"/>
                <a:gd name="T92" fmla="*/ 289 w 305"/>
                <a:gd name="T93" fmla="*/ 9 h 428"/>
                <a:gd name="T94" fmla="*/ 264 w 305"/>
                <a:gd name="T95" fmla="*/ 5 h 428"/>
                <a:gd name="T96" fmla="*/ 224 w 305"/>
                <a:gd name="T97" fmla="*/ 2 h 428"/>
                <a:gd name="T98" fmla="*/ 200 w 305"/>
                <a:gd name="T99" fmla="*/ 1 h 428"/>
                <a:gd name="T100" fmla="*/ 172 w 305"/>
                <a:gd name="T101" fmla="*/ 0 h 428"/>
                <a:gd name="T102" fmla="*/ 172 w 305"/>
                <a:gd name="T103" fmla="*/ 0 h 428"/>
                <a:gd name="T104" fmla="*/ 134 w 305"/>
                <a:gd name="T105" fmla="*/ 1 h 428"/>
                <a:gd name="T106" fmla="*/ 102 w 305"/>
                <a:gd name="T107" fmla="*/ 3 h 428"/>
                <a:gd name="T108" fmla="*/ 72 w 305"/>
                <a:gd name="T109" fmla="*/ 6 h 428"/>
                <a:gd name="T110" fmla="*/ 47 w 305"/>
                <a:gd name="T111" fmla="*/ 9 h 428"/>
                <a:gd name="T112" fmla="*/ 27 w 305"/>
                <a:gd name="T113" fmla="*/ 13 h 428"/>
                <a:gd name="T114" fmla="*/ 13 w 305"/>
                <a:gd name="T115" fmla="*/ 15 h 428"/>
                <a:gd name="T116" fmla="*/ 0 w 305"/>
                <a:gd name="T117" fmla="*/ 19 h 428"/>
                <a:gd name="T118" fmla="*/ 0 w 305"/>
                <a:gd name="T119" fmla="*/ 407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05" h="428">
                  <a:moveTo>
                    <a:pt x="0" y="407"/>
                  </a:moveTo>
                  <a:lnTo>
                    <a:pt x="0" y="407"/>
                  </a:lnTo>
                  <a:lnTo>
                    <a:pt x="13" y="411"/>
                  </a:lnTo>
                  <a:lnTo>
                    <a:pt x="47" y="418"/>
                  </a:lnTo>
                  <a:lnTo>
                    <a:pt x="71" y="421"/>
                  </a:lnTo>
                  <a:lnTo>
                    <a:pt x="98" y="425"/>
                  </a:lnTo>
                  <a:lnTo>
                    <a:pt x="129" y="427"/>
                  </a:lnTo>
                  <a:lnTo>
                    <a:pt x="163" y="428"/>
                  </a:lnTo>
                  <a:lnTo>
                    <a:pt x="163" y="428"/>
                  </a:lnTo>
                  <a:lnTo>
                    <a:pt x="197" y="427"/>
                  </a:lnTo>
                  <a:lnTo>
                    <a:pt x="226" y="426"/>
                  </a:lnTo>
                  <a:lnTo>
                    <a:pt x="251" y="424"/>
                  </a:lnTo>
                  <a:lnTo>
                    <a:pt x="270" y="422"/>
                  </a:lnTo>
                  <a:lnTo>
                    <a:pt x="297" y="419"/>
                  </a:lnTo>
                  <a:lnTo>
                    <a:pt x="305" y="417"/>
                  </a:lnTo>
                  <a:lnTo>
                    <a:pt x="305" y="346"/>
                  </a:lnTo>
                  <a:lnTo>
                    <a:pt x="305" y="346"/>
                  </a:lnTo>
                  <a:lnTo>
                    <a:pt x="297" y="347"/>
                  </a:lnTo>
                  <a:lnTo>
                    <a:pt x="272" y="351"/>
                  </a:lnTo>
                  <a:lnTo>
                    <a:pt x="235" y="354"/>
                  </a:lnTo>
                  <a:lnTo>
                    <a:pt x="213" y="355"/>
                  </a:lnTo>
                  <a:lnTo>
                    <a:pt x="188" y="355"/>
                  </a:lnTo>
                  <a:lnTo>
                    <a:pt x="188" y="355"/>
                  </a:lnTo>
                  <a:lnTo>
                    <a:pt x="167" y="355"/>
                  </a:lnTo>
                  <a:lnTo>
                    <a:pt x="149" y="354"/>
                  </a:lnTo>
                  <a:lnTo>
                    <a:pt x="118" y="351"/>
                  </a:lnTo>
                  <a:lnTo>
                    <a:pt x="99" y="349"/>
                  </a:lnTo>
                  <a:lnTo>
                    <a:pt x="92" y="348"/>
                  </a:lnTo>
                  <a:lnTo>
                    <a:pt x="92" y="247"/>
                  </a:lnTo>
                  <a:lnTo>
                    <a:pt x="276" y="247"/>
                  </a:lnTo>
                  <a:lnTo>
                    <a:pt x="276" y="175"/>
                  </a:lnTo>
                  <a:lnTo>
                    <a:pt x="92" y="175"/>
                  </a:lnTo>
                  <a:lnTo>
                    <a:pt x="92" y="79"/>
                  </a:lnTo>
                  <a:lnTo>
                    <a:pt x="92" y="79"/>
                  </a:lnTo>
                  <a:lnTo>
                    <a:pt x="99" y="78"/>
                  </a:lnTo>
                  <a:lnTo>
                    <a:pt x="117" y="76"/>
                  </a:lnTo>
                  <a:lnTo>
                    <a:pt x="145" y="74"/>
                  </a:lnTo>
                  <a:lnTo>
                    <a:pt x="182" y="73"/>
                  </a:lnTo>
                  <a:lnTo>
                    <a:pt x="182" y="73"/>
                  </a:lnTo>
                  <a:lnTo>
                    <a:pt x="205" y="73"/>
                  </a:lnTo>
                  <a:lnTo>
                    <a:pt x="226" y="74"/>
                  </a:lnTo>
                  <a:lnTo>
                    <a:pt x="263" y="77"/>
                  </a:lnTo>
                  <a:lnTo>
                    <a:pt x="289" y="80"/>
                  </a:lnTo>
                  <a:lnTo>
                    <a:pt x="298" y="82"/>
                  </a:lnTo>
                  <a:lnTo>
                    <a:pt x="298" y="10"/>
                  </a:lnTo>
                  <a:lnTo>
                    <a:pt x="298" y="10"/>
                  </a:lnTo>
                  <a:lnTo>
                    <a:pt x="289" y="9"/>
                  </a:lnTo>
                  <a:lnTo>
                    <a:pt x="264" y="5"/>
                  </a:lnTo>
                  <a:lnTo>
                    <a:pt x="224" y="2"/>
                  </a:lnTo>
                  <a:lnTo>
                    <a:pt x="200" y="1"/>
                  </a:lnTo>
                  <a:lnTo>
                    <a:pt x="172" y="0"/>
                  </a:lnTo>
                  <a:lnTo>
                    <a:pt x="172" y="0"/>
                  </a:lnTo>
                  <a:lnTo>
                    <a:pt x="134" y="1"/>
                  </a:lnTo>
                  <a:lnTo>
                    <a:pt x="102" y="3"/>
                  </a:lnTo>
                  <a:lnTo>
                    <a:pt x="72" y="6"/>
                  </a:lnTo>
                  <a:lnTo>
                    <a:pt x="47" y="9"/>
                  </a:lnTo>
                  <a:lnTo>
                    <a:pt x="27" y="13"/>
                  </a:lnTo>
                  <a:lnTo>
                    <a:pt x="13" y="15"/>
                  </a:lnTo>
                  <a:lnTo>
                    <a:pt x="0" y="19"/>
                  </a:lnTo>
                  <a:lnTo>
                    <a:pt x="0" y="40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15" name="Freeform 14"/>
            <p:cNvSpPr>
              <a:spLocks/>
            </p:cNvSpPr>
            <p:nvPr userDrawn="1"/>
          </p:nvSpPr>
          <p:spPr bwMode="auto">
            <a:xfrm>
              <a:off x="4767" y="3974"/>
              <a:ext cx="124" cy="105"/>
            </a:xfrm>
            <a:custGeom>
              <a:avLst/>
              <a:gdLst>
                <a:gd name="T0" fmla="*/ 255 w 496"/>
                <a:gd name="T1" fmla="*/ 246 h 422"/>
                <a:gd name="T2" fmla="*/ 255 w 496"/>
                <a:gd name="T3" fmla="*/ 246 h 422"/>
                <a:gd name="T4" fmla="*/ 251 w 496"/>
                <a:gd name="T5" fmla="*/ 257 h 422"/>
                <a:gd name="T6" fmla="*/ 248 w 496"/>
                <a:gd name="T7" fmla="*/ 270 h 422"/>
                <a:gd name="T8" fmla="*/ 248 w 496"/>
                <a:gd name="T9" fmla="*/ 270 h 422"/>
                <a:gd name="T10" fmla="*/ 244 w 496"/>
                <a:gd name="T11" fmla="*/ 257 h 422"/>
                <a:gd name="T12" fmla="*/ 241 w 496"/>
                <a:gd name="T13" fmla="*/ 246 h 422"/>
                <a:gd name="T14" fmla="*/ 159 w 496"/>
                <a:gd name="T15" fmla="*/ 39 h 422"/>
                <a:gd name="T16" fmla="*/ 159 w 496"/>
                <a:gd name="T17" fmla="*/ 39 h 422"/>
                <a:gd name="T18" fmla="*/ 153 w 496"/>
                <a:gd name="T19" fmla="*/ 28 h 422"/>
                <a:gd name="T20" fmla="*/ 147 w 496"/>
                <a:gd name="T21" fmla="*/ 19 h 422"/>
                <a:gd name="T22" fmla="*/ 140 w 496"/>
                <a:gd name="T23" fmla="*/ 11 h 422"/>
                <a:gd name="T24" fmla="*/ 132 w 496"/>
                <a:gd name="T25" fmla="*/ 7 h 422"/>
                <a:gd name="T26" fmla="*/ 122 w 496"/>
                <a:gd name="T27" fmla="*/ 3 h 422"/>
                <a:gd name="T28" fmla="*/ 110 w 496"/>
                <a:gd name="T29" fmla="*/ 1 h 422"/>
                <a:gd name="T30" fmla="*/ 98 w 496"/>
                <a:gd name="T31" fmla="*/ 1 h 422"/>
                <a:gd name="T32" fmla="*/ 84 w 496"/>
                <a:gd name="T33" fmla="*/ 0 h 422"/>
                <a:gd name="T34" fmla="*/ 84 w 496"/>
                <a:gd name="T35" fmla="*/ 0 h 422"/>
                <a:gd name="T36" fmla="*/ 58 w 496"/>
                <a:gd name="T37" fmla="*/ 1 h 422"/>
                <a:gd name="T38" fmla="*/ 42 w 496"/>
                <a:gd name="T39" fmla="*/ 2 h 422"/>
                <a:gd name="T40" fmla="*/ 0 w 496"/>
                <a:gd name="T41" fmla="*/ 422 h 422"/>
                <a:gd name="T42" fmla="*/ 93 w 496"/>
                <a:gd name="T43" fmla="*/ 422 h 422"/>
                <a:gd name="T44" fmla="*/ 113 w 496"/>
                <a:gd name="T45" fmla="*/ 140 h 422"/>
                <a:gd name="T46" fmla="*/ 201 w 496"/>
                <a:gd name="T47" fmla="*/ 353 h 422"/>
                <a:gd name="T48" fmla="*/ 201 w 496"/>
                <a:gd name="T49" fmla="*/ 353 h 422"/>
                <a:gd name="T50" fmla="*/ 204 w 496"/>
                <a:gd name="T51" fmla="*/ 359 h 422"/>
                <a:gd name="T52" fmla="*/ 208 w 496"/>
                <a:gd name="T53" fmla="*/ 364 h 422"/>
                <a:gd name="T54" fmla="*/ 213 w 496"/>
                <a:gd name="T55" fmla="*/ 368 h 422"/>
                <a:gd name="T56" fmla="*/ 218 w 496"/>
                <a:gd name="T57" fmla="*/ 371 h 422"/>
                <a:gd name="T58" fmla="*/ 224 w 496"/>
                <a:gd name="T59" fmla="*/ 373 h 422"/>
                <a:gd name="T60" fmla="*/ 231 w 496"/>
                <a:gd name="T61" fmla="*/ 376 h 422"/>
                <a:gd name="T62" fmla="*/ 239 w 496"/>
                <a:gd name="T63" fmla="*/ 377 h 422"/>
                <a:gd name="T64" fmla="*/ 248 w 496"/>
                <a:gd name="T65" fmla="*/ 377 h 422"/>
                <a:gd name="T66" fmla="*/ 248 w 496"/>
                <a:gd name="T67" fmla="*/ 377 h 422"/>
                <a:gd name="T68" fmla="*/ 257 w 496"/>
                <a:gd name="T69" fmla="*/ 377 h 422"/>
                <a:gd name="T70" fmla="*/ 266 w 496"/>
                <a:gd name="T71" fmla="*/ 376 h 422"/>
                <a:gd name="T72" fmla="*/ 273 w 496"/>
                <a:gd name="T73" fmla="*/ 373 h 422"/>
                <a:gd name="T74" fmla="*/ 279 w 496"/>
                <a:gd name="T75" fmla="*/ 371 h 422"/>
                <a:gd name="T76" fmla="*/ 284 w 496"/>
                <a:gd name="T77" fmla="*/ 368 h 422"/>
                <a:gd name="T78" fmla="*/ 288 w 496"/>
                <a:gd name="T79" fmla="*/ 364 h 422"/>
                <a:gd name="T80" fmla="*/ 291 w 496"/>
                <a:gd name="T81" fmla="*/ 359 h 422"/>
                <a:gd name="T82" fmla="*/ 294 w 496"/>
                <a:gd name="T83" fmla="*/ 353 h 422"/>
                <a:gd name="T84" fmla="*/ 382 w 496"/>
                <a:gd name="T85" fmla="*/ 140 h 422"/>
                <a:gd name="T86" fmla="*/ 403 w 496"/>
                <a:gd name="T87" fmla="*/ 422 h 422"/>
                <a:gd name="T88" fmla="*/ 496 w 496"/>
                <a:gd name="T89" fmla="*/ 422 h 422"/>
                <a:gd name="T90" fmla="*/ 454 w 496"/>
                <a:gd name="T91" fmla="*/ 2 h 422"/>
                <a:gd name="T92" fmla="*/ 454 w 496"/>
                <a:gd name="T93" fmla="*/ 2 h 422"/>
                <a:gd name="T94" fmla="*/ 438 w 496"/>
                <a:gd name="T95" fmla="*/ 1 h 422"/>
                <a:gd name="T96" fmla="*/ 412 w 496"/>
                <a:gd name="T97" fmla="*/ 0 h 422"/>
                <a:gd name="T98" fmla="*/ 412 w 496"/>
                <a:gd name="T99" fmla="*/ 0 h 422"/>
                <a:gd name="T100" fmla="*/ 397 w 496"/>
                <a:gd name="T101" fmla="*/ 1 h 422"/>
                <a:gd name="T102" fmla="*/ 385 w 496"/>
                <a:gd name="T103" fmla="*/ 1 h 422"/>
                <a:gd name="T104" fmla="*/ 374 w 496"/>
                <a:gd name="T105" fmla="*/ 3 h 422"/>
                <a:gd name="T106" fmla="*/ 365 w 496"/>
                <a:gd name="T107" fmla="*/ 7 h 422"/>
                <a:gd name="T108" fmla="*/ 356 w 496"/>
                <a:gd name="T109" fmla="*/ 11 h 422"/>
                <a:gd name="T110" fmla="*/ 348 w 496"/>
                <a:gd name="T111" fmla="*/ 19 h 422"/>
                <a:gd name="T112" fmla="*/ 342 w 496"/>
                <a:gd name="T113" fmla="*/ 28 h 422"/>
                <a:gd name="T114" fmla="*/ 337 w 496"/>
                <a:gd name="T115" fmla="*/ 39 h 422"/>
                <a:gd name="T116" fmla="*/ 255 w 496"/>
                <a:gd name="T117" fmla="*/ 246 h 4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96" h="422">
                  <a:moveTo>
                    <a:pt x="255" y="246"/>
                  </a:moveTo>
                  <a:lnTo>
                    <a:pt x="255" y="246"/>
                  </a:lnTo>
                  <a:lnTo>
                    <a:pt x="251" y="257"/>
                  </a:lnTo>
                  <a:lnTo>
                    <a:pt x="248" y="270"/>
                  </a:lnTo>
                  <a:lnTo>
                    <a:pt x="248" y="270"/>
                  </a:lnTo>
                  <a:lnTo>
                    <a:pt x="244" y="257"/>
                  </a:lnTo>
                  <a:lnTo>
                    <a:pt x="241" y="246"/>
                  </a:lnTo>
                  <a:lnTo>
                    <a:pt x="159" y="39"/>
                  </a:lnTo>
                  <a:lnTo>
                    <a:pt x="159" y="39"/>
                  </a:lnTo>
                  <a:lnTo>
                    <a:pt x="153" y="28"/>
                  </a:lnTo>
                  <a:lnTo>
                    <a:pt x="147" y="19"/>
                  </a:lnTo>
                  <a:lnTo>
                    <a:pt x="140" y="11"/>
                  </a:lnTo>
                  <a:lnTo>
                    <a:pt x="132" y="7"/>
                  </a:lnTo>
                  <a:lnTo>
                    <a:pt x="122" y="3"/>
                  </a:lnTo>
                  <a:lnTo>
                    <a:pt x="110" y="1"/>
                  </a:lnTo>
                  <a:lnTo>
                    <a:pt x="98" y="1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58" y="1"/>
                  </a:lnTo>
                  <a:lnTo>
                    <a:pt x="42" y="2"/>
                  </a:lnTo>
                  <a:lnTo>
                    <a:pt x="0" y="422"/>
                  </a:lnTo>
                  <a:lnTo>
                    <a:pt x="93" y="422"/>
                  </a:lnTo>
                  <a:lnTo>
                    <a:pt x="113" y="140"/>
                  </a:lnTo>
                  <a:lnTo>
                    <a:pt x="201" y="353"/>
                  </a:lnTo>
                  <a:lnTo>
                    <a:pt x="201" y="353"/>
                  </a:lnTo>
                  <a:lnTo>
                    <a:pt x="204" y="359"/>
                  </a:lnTo>
                  <a:lnTo>
                    <a:pt x="208" y="364"/>
                  </a:lnTo>
                  <a:lnTo>
                    <a:pt x="213" y="368"/>
                  </a:lnTo>
                  <a:lnTo>
                    <a:pt x="218" y="371"/>
                  </a:lnTo>
                  <a:lnTo>
                    <a:pt x="224" y="373"/>
                  </a:lnTo>
                  <a:lnTo>
                    <a:pt x="231" y="376"/>
                  </a:lnTo>
                  <a:lnTo>
                    <a:pt x="239" y="377"/>
                  </a:lnTo>
                  <a:lnTo>
                    <a:pt x="248" y="377"/>
                  </a:lnTo>
                  <a:lnTo>
                    <a:pt x="248" y="377"/>
                  </a:lnTo>
                  <a:lnTo>
                    <a:pt x="257" y="377"/>
                  </a:lnTo>
                  <a:lnTo>
                    <a:pt x="266" y="376"/>
                  </a:lnTo>
                  <a:lnTo>
                    <a:pt x="273" y="373"/>
                  </a:lnTo>
                  <a:lnTo>
                    <a:pt x="279" y="371"/>
                  </a:lnTo>
                  <a:lnTo>
                    <a:pt x="284" y="368"/>
                  </a:lnTo>
                  <a:lnTo>
                    <a:pt x="288" y="364"/>
                  </a:lnTo>
                  <a:lnTo>
                    <a:pt x="291" y="359"/>
                  </a:lnTo>
                  <a:lnTo>
                    <a:pt x="294" y="353"/>
                  </a:lnTo>
                  <a:lnTo>
                    <a:pt x="382" y="140"/>
                  </a:lnTo>
                  <a:lnTo>
                    <a:pt x="403" y="422"/>
                  </a:lnTo>
                  <a:lnTo>
                    <a:pt x="496" y="422"/>
                  </a:lnTo>
                  <a:lnTo>
                    <a:pt x="454" y="2"/>
                  </a:lnTo>
                  <a:lnTo>
                    <a:pt x="454" y="2"/>
                  </a:lnTo>
                  <a:lnTo>
                    <a:pt x="438" y="1"/>
                  </a:lnTo>
                  <a:lnTo>
                    <a:pt x="412" y="0"/>
                  </a:lnTo>
                  <a:lnTo>
                    <a:pt x="412" y="0"/>
                  </a:lnTo>
                  <a:lnTo>
                    <a:pt x="397" y="1"/>
                  </a:lnTo>
                  <a:lnTo>
                    <a:pt x="385" y="1"/>
                  </a:lnTo>
                  <a:lnTo>
                    <a:pt x="374" y="3"/>
                  </a:lnTo>
                  <a:lnTo>
                    <a:pt x="365" y="7"/>
                  </a:lnTo>
                  <a:lnTo>
                    <a:pt x="356" y="11"/>
                  </a:lnTo>
                  <a:lnTo>
                    <a:pt x="348" y="19"/>
                  </a:lnTo>
                  <a:lnTo>
                    <a:pt x="342" y="28"/>
                  </a:lnTo>
                  <a:lnTo>
                    <a:pt x="337" y="39"/>
                  </a:lnTo>
                  <a:lnTo>
                    <a:pt x="255" y="24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16" name="Freeform 15"/>
            <p:cNvSpPr>
              <a:spLocks/>
            </p:cNvSpPr>
            <p:nvPr userDrawn="1"/>
          </p:nvSpPr>
          <p:spPr bwMode="auto">
            <a:xfrm>
              <a:off x="4671" y="4034"/>
              <a:ext cx="43" cy="29"/>
            </a:xfrm>
            <a:custGeom>
              <a:avLst/>
              <a:gdLst>
                <a:gd name="T0" fmla="*/ 171 w 171"/>
                <a:gd name="T1" fmla="*/ 93 h 116"/>
                <a:gd name="T2" fmla="*/ 171 w 171"/>
                <a:gd name="T3" fmla="*/ 93 h 116"/>
                <a:gd name="T4" fmla="*/ 151 w 171"/>
                <a:gd name="T5" fmla="*/ 99 h 116"/>
                <a:gd name="T6" fmla="*/ 125 w 171"/>
                <a:gd name="T7" fmla="*/ 108 h 116"/>
                <a:gd name="T8" fmla="*/ 110 w 171"/>
                <a:gd name="T9" fmla="*/ 111 h 116"/>
                <a:gd name="T10" fmla="*/ 96 w 171"/>
                <a:gd name="T11" fmla="*/ 114 h 116"/>
                <a:gd name="T12" fmla="*/ 82 w 171"/>
                <a:gd name="T13" fmla="*/ 116 h 116"/>
                <a:gd name="T14" fmla="*/ 67 w 171"/>
                <a:gd name="T15" fmla="*/ 116 h 116"/>
                <a:gd name="T16" fmla="*/ 67 w 171"/>
                <a:gd name="T17" fmla="*/ 116 h 116"/>
                <a:gd name="T18" fmla="*/ 54 w 171"/>
                <a:gd name="T19" fmla="*/ 116 h 116"/>
                <a:gd name="T20" fmla="*/ 41 w 171"/>
                <a:gd name="T21" fmla="*/ 114 h 116"/>
                <a:gd name="T22" fmla="*/ 30 w 171"/>
                <a:gd name="T23" fmla="*/ 110 h 116"/>
                <a:gd name="T24" fmla="*/ 24 w 171"/>
                <a:gd name="T25" fmla="*/ 108 h 116"/>
                <a:gd name="T26" fmla="*/ 19 w 171"/>
                <a:gd name="T27" fmla="*/ 105 h 116"/>
                <a:gd name="T28" fmla="*/ 15 w 171"/>
                <a:gd name="T29" fmla="*/ 101 h 116"/>
                <a:gd name="T30" fmla="*/ 11 w 171"/>
                <a:gd name="T31" fmla="*/ 97 h 116"/>
                <a:gd name="T32" fmla="*/ 8 w 171"/>
                <a:gd name="T33" fmla="*/ 92 h 116"/>
                <a:gd name="T34" fmla="*/ 5 w 171"/>
                <a:gd name="T35" fmla="*/ 87 h 116"/>
                <a:gd name="T36" fmla="*/ 3 w 171"/>
                <a:gd name="T37" fmla="*/ 82 h 116"/>
                <a:gd name="T38" fmla="*/ 2 w 171"/>
                <a:gd name="T39" fmla="*/ 76 h 116"/>
                <a:gd name="T40" fmla="*/ 1 w 171"/>
                <a:gd name="T41" fmla="*/ 69 h 116"/>
                <a:gd name="T42" fmla="*/ 0 w 171"/>
                <a:gd name="T43" fmla="*/ 61 h 116"/>
                <a:gd name="T44" fmla="*/ 0 w 171"/>
                <a:gd name="T45" fmla="*/ 61 h 116"/>
                <a:gd name="T46" fmla="*/ 1 w 171"/>
                <a:gd name="T47" fmla="*/ 49 h 116"/>
                <a:gd name="T48" fmla="*/ 4 w 171"/>
                <a:gd name="T49" fmla="*/ 38 h 116"/>
                <a:gd name="T50" fmla="*/ 6 w 171"/>
                <a:gd name="T51" fmla="*/ 33 h 116"/>
                <a:gd name="T52" fmla="*/ 9 w 171"/>
                <a:gd name="T53" fmla="*/ 27 h 116"/>
                <a:gd name="T54" fmla="*/ 13 w 171"/>
                <a:gd name="T55" fmla="*/ 23 h 116"/>
                <a:gd name="T56" fmla="*/ 16 w 171"/>
                <a:gd name="T57" fmla="*/ 19 h 116"/>
                <a:gd name="T58" fmla="*/ 21 w 171"/>
                <a:gd name="T59" fmla="*/ 16 h 116"/>
                <a:gd name="T60" fmla="*/ 26 w 171"/>
                <a:gd name="T61" fmla="*/ 13 h 116"/>
                <a:gd name="T62" fmla="*/ 33 w 171"/>
                <a:gd name="T63" fmla="*/ 10 h 116"/>
                <a:gd name="T64" fmla="*/ 39 w 171"/>
                <a:gd name="T65" fmla="*/ 8 h 116"/>
                <a:gd name="T66" fmla="*/ 55 w 171"/>
                <a:gd name="T67" fmla="*/ 5 h 116"/>
                <a:gd name="T68" fmla="*/ 72 w 171"/>
                <a:gd name="T69" fmla="*/ 3 h 116"/>
                <a:gd name="T70" fmla="*/ 171 w 171"/>
                <a:gd name="T71" fmla="*/ 0 h 116"/>
                <a:gd name="T72" fmla="*/ 171 w 171"/>
                <a:gd name="T73" fmla="*/ 93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71" h="116">
                  <a:moveTo>
                    <a:pt x="171" y="93"/>
                  </a:moveTo>
                  <a:lnTo>
                    <a:pt x="171" y="93"/>
                  </a:lnTo>
                  <a:lnTo>
                    <a:pt x="151" y="99"/>
                  </a:lnTo>
                  <a:lnTo>
                    <a:pt x="125" y="108"/>
                  </a:lnTo>
                  <a:lnTo>
                    <a:pt x="110" y="111"/>
                  </a:lnTo>
                  <a:lnTo>
                    <a:pt x="96" y="114"/>
                  </a:lnTo>
                  <a:lnTo>
                    <a:pt x="82" y="116"/>
                  </a:lnTo>
                  <a:lnTo>
                    <a:pt x="67" y="116"/>
                  </a:lnTo>
                  <a:lnTo>
                    <a:pt x="67" y="116"/>
                  </a:lnTo>
                  <a:lnTo>
                    <a:pt x="54" y="116"/>
                  </a:lnTo>
                  <a:lnTo>
                    <a:pt x="41" y="114"/>
                  </a:lnTo>
                  <a:lnTo>
                    <a:pt x="30" y="110"/>
                  </a:lnTo>
                  <a:lnTo>
                    <a:pt x="24" y="108"/>
                  </a:lnTo>
                  <a:lnTo>
                    <a:pt x="19" y="105"/>
                  </a:lnTo>
                  <a:lnTo>
                    <a:pt x="15" y="101"/>
                  </a:lnTo>
                  <a:lnTo>
                    <a:pt x="11" y="97"/>
                  </a:lnTo>
                  <a:lnTo>
                    <a:pt x="8" y="92"/>
                  </a:lnTo>
                  <a:lnTo>
                    <a:pt x="5" y="87"/>
                  </a:lnTo>
                  <a:lnTo>
                    <a:pt x="3" y="82"/>
                  </a:lnTo>
                  <a:lnTo>
                    <a:pt x="2" y="76"/>
                  </a:lnTo>
                  <a:lnTo>
                    <a:pt x="1" y="69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1" y="49"/>
                  </a:lnTo>
                  <a:lnTo>
                    <a:pt x="4" y="38"/>
                  </a:lnTo>
                  <a:lnTo>
                    <a:pt x="6" y="33"/>
                  </a:lnTo>
                  <a:lnTo>
                    <a:pt x="9" y="27"/>
                  </a:lnTo>
                  <a:lnTo>
                    <a:pt x="13" y="23"/>
                  </a:lnTo>
                  <a:lnTo>
                    <a:pt x="16" y="19"/>
                  </a:lnTo>
                  <a:lnTo>
                    <a:pt x="21" y="16"/>
                  </a:lnTo>
                  <a:lnTo>
                    <a:pt x="26" y="13"/>
                  </a:lnTo>
                  <a:lnTo>
                    <a:pt x="33" y="10"/>
                  </a:lnTo>
                  <a:lnTo>
                    <a:pt x="39" y="8"/>
                  </a:lnTo>
                  <a:lnTo>
                    <a:pt x="55" y="5"/>
                  </a:lnTo>
                  <a:lnTo>
                    <a:pt x="72" y="3"/>
                  </a:lnTo>
                  <a:lnTo>
                    <a:pt x="171" y="0"/>
                  </a:lnTo>
                  <a:lnTo>
                    <a:pt x="171" y="9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17" name="Freeform 16"/>
            <p:cNvSpPr>
              <a:spLocks/>
            </p:cNvSpPr>
            <p:nvPr userDrawn="1"/>
          </p:nvSpPr>
          <p:spPr bwMode="auto">
            <a:xfrm>
              <a:off x="4649" y="3974"/>
              <a:ext cx="88" cy="107"/>
            </a:xfrm>
            <a:custGeom>
              <a:avLst/>
              <a:gdLst>
                <a:gd name="T0" fmla="*/ 205 w 352"/>
                <a:gd name="T1" fmla="*/ 0 h 428"/>
                <a:gd name="T2" fmla="*/ 147 w 352"/>
                <a:gd name="T3" fmla="*/ 4 h 428"/>
                <a:gd name="T4" fmla="*/ 97 w 352"/>
                <a:gd name="T5" fmla="*/ 12 h 428"/>
                <a:gd name="T6" fmla="*/ 58 w 352"/>
                <a:gd name="T7" fmla="*/ 23 h 428"/>
                <a:gd name="T8" fmla="*/ 33 w 352"/>
                <a:gd name="T9" fmla="*/ 33 h 428"/>
                <a:gd name="T10" fmla="*/ 52 w 352"/>
                <a:gd name="T11" fmla="*/ 102 h 428"/>
                <a:gd name="T12" fmla="*/ 92 w 352"/>
                <a:gd name="T13" fmla="*/ 91 h 428"/>
                <a:gd name="T14" fmla="*/ 133 w 352"/>
                <a:gd name="T15" fmla="*/ 82 h 428"/>
                <a:gd name="T16" fmla="*/ 179 w 352"/>
                <a:gd name="T17" fmla="*/ 79 h 428"/>
                <a:gd name="T18" fmla="*/ 197 w 352"/>
                <a:gd name="T19" fmla="*/ 80 h 428"/>
                <a:gd name="T20" fmla="*/ 221 w 352"/>
                <a:gd name="T21" fmla="*/ 84 h 428"/>
                <a:gd name="T22" fmla="*/ 234 w 352"/>
                <a:gd name="T23" fmla="*/ 90 h 428"/>
                <a:gd name="T24" fmla="*/ 244 w 352"/>
                <a:gd name="T25" fmla="*/ 98 h 428"/>
                <a:gd name="T26" fmla="*/ 251 w 352"/>
                <a:gd name="T27" fmla="*/ 108 h 428"/>
                <a:gd name="T28" fmla="*/ 256 w 352"/>
                <a:gd name="T29" fmla="*/ 120 h 428"/>
                <a:gd name="T30" fmla="*/ 260 w 352"/>
                <a:gd name="T31" fmla="*/ 137 h 428"/>
                <a:gd name="T32" fmla="*/ 260 w 352"/>
                <a:gd name="T33" fmla="*/ 176 h 428"/>
                <a:gd name="T34" fmla="*/ 179 w 352"/>
                <a:gd name="T35" fmla="*/ 176 h 428"/>
                <a:gd name="T36" fmla="*/ 132 w 352"/>
                <a:gd name="T37" fmla="*/ 179 h 428"/>
                <a:gd name="T38" fmla="*/ 93 w 352"/>
                <a:gd name="T39" fmla="*/ 187 h 428"/>
                <a:gd name="T40" fmla="*/ 61 w 352"/>
                <a:gd name="T41" fmla="*/ 200 h 428"/>
                <a:gd name="T42" fmla="*/ 38 w 352"/>
                <a:gd name="T43" fmla="*/ 216 h 428"/>
                <a:gd name="T44" fmla="*/ 20 w 352"/>
                <a:gd name="T45" fmla="*/ 236 h 428"/>
                <a:gd name="T46" fmla="*/ 9 w 352"/>
                <a:gd name="T47" fmla="*/ 257 h 428"/>
                <a:gd name="T48" fmla="*/ 2 w 352"/>
                <a:gd name="T49" fmla="*/ 282 h 428"/>
                <a:gd name="T50" fmla="*/ 0 w 352"/>
                <a:gd name="T51" fmla="*/ 307 h 428"/>
                <a:gd name="T52" fmla="*/ 1 w 352"/>
                <a:gd name="T53" fmla="*/ 323 h 428"/>
                <a:gd name="T54" fmla="*/ 7 w 352"/>
                <a:gd name="T55" fmla="*/ 352 h 428"/>
                <a:gd name="T56" fmla="*/ 19 w 352"/>
                <a:gd name="T57" fmla="*/ 376 h 428"/>
                <a:gd name="T58" fmla="*/ 35 w 352"/>
                <a:gd name="T59" fmla="*/ 394 h 428"/>
                <a:gd name="T60" fmla="*/ 54 w 352"/>
                <a:gd name="T61" fmla="*/ 408 h 428"/>
                <a:gd name="T62" fmla="*/ 77 w 352"/>
                <a:gd name="T63" fmla="*/ 418 h 428"/>
                <a:gd name="T64" fmla="*/ 101 w 352"/>
                <a:gd name="T65" fmla="*/ 424 h 428"/>
                <a:gd name="T66" fmla="*/ 126 w 352"/>
                <a:gd name="T67" fmla="*/ 427 h 428"/>
                <a:gd name="T68" fmla="*/ 138 w 352"/>
                <a:gd name="T69" fmla="*/ 428 h 428"/>
                <a:gd name="T70" fmla="*/ 164 w 352"/>
                <a:gd name="T71" fmla="*/ 426 h 428"/>
                <a:gd name="T72" fmla="*/ 209 w 352"/>
                <a:gd name="T73" fmla="*/ 418 h 428"/>
                <a:gd name="T74" fmla="*/ 241 w 352"/>
                <a:gd name="T75" fmla="*/ 406 h 428"/>
                <a:gd name="T76" fmla="*/ 260 w 352"/>
                <a:gd name="T77" fmla="*/ 397 h 428"/>
                <a:gd name="T78" fmla="*/ 264 w 352"/>
                <a:gd name="T79" fmla="*/ 396 h 428"/>
                <a:gd name="T80" fmla="*/ 270 w 352"/>
                <a:gd name="T81" fmla="*/ 398 h 428"/>
                <a:gd name="T82" fmla="*/ 284 w 352"/>
                <a:gd name="T83" fmla="*/ 404 h 428"/>
                <a:gd name="T84" fmla="*/ 311 w 352"/>
                <a:gd name="T85" fmla="*/ 411 h 428"/>
                <a:gd name="T86" fmla="*/ 352 w 352"/>
                <a:gd name="T87" fmla="*/ 413 h 428"/>
                <a:gd name="T88" fmla="*/ 352 w 352"/>
                <a:gd name="T89" fmla="*/ 122 h 428"/>
                <a:gd name="T90" fmla="*/ 350 w 352"/>
                <a:gd name="T91" fmla="*/ 92 h 428"/>
                <a:gd name="T92" fmla="*/ 343 w 352"/>
                <a:gd name="T93" fmla="*/ 66 h 428"/>
                <a:gd name="T94" fmla="*/ 331 w 352"/>
                <a:gd name="T95" fmla="*/ 45 h 428"/>
                <a:gd name="T96" fmla="*/ 314 w 352"/>
                <a:gd name="T97" fmla="*/ 29 h 428"/>
                <a:gd name="T98" fmla="*/ 293 w 352"/>
                <a:gd name="T99" fmla="*/ 15 h 428"/>
                <a:gd name="T100" fmla="*/ 268 w 352"/>
                <a:gd name="T101" fmla="*/ 7 h 428"/>
                <a:gd name="T102" fmla="*/ 238 w 352"/>
                <a:gd name="T103" fmla="*/ 2 h 428"/>
                <a:gd name="T104" fmla="*/ 205 w 352"/>
                <a:gd name="T105" fmla="*/ 0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52" h="428">
                  <a:moveTo>
                    <a:pt x="205" y="0"/>
                  </a:moveTo>
                  <a:lnTo>
                    <a:pt x="205" y="0"/>
                  </a:lnTo>
                  <a:lnTo>
                    <a:pt x="176" y="1"/>
                  </a:lnTo>
                  <a:lnTo>
                    <a:pt x="147" y="4"/>
                  </a:lnTo>
                  <a:lnTo>
                    <a:pt x="121" y="7"/>
                  </a:lnTo>
                  <a:lnTo>
                    <a:pt x="97" y="12"/>
                  </a:lnTo>
                  <a:lnTo>
                    <a:pt x="77" y="17"/>
                  </a:lnTo>
                  <a:lnTo>
                    <a:pt x="58" y="23"/>
                  </a:lnTo>
                  <a:lnTo>
                    <a:pt x="44" y="28"/>
                  </a:lnTo>
                  <a:lnTo>
                    <a:pt x="33" y="33"/>
                  </a:lnTo>
                  <a:lnTo>
                    <a:pt x="52" y="102"/>
                  </a:lnTo>
                  <a:lnTo>
                    <a:pt x="52" y="102"/>
                  </a:lnTo>
                  <a:lnTo>
                    <a:pt x="63" y="98"/>
                  </a:lnTo>
                  <a:lnTo>
                    <a:pt x="92" y="91"/>
                  </a:lnTo>
                  <a:lnTo>
                    <a:pt x="111" y="86"/>
                  </a:lnTo>
                  <a:lnTo>
                    <a:pt x="133" y="82"/>
                  </a:lnTo>
                  <a:lnTo>
                    <a:pt x="155" y="80"/>
                  </a:lnTo>
                  <a:lnTo>
                    <a:pt x="179" y="79"/>
                  </a:lnTo>
                  <a:lnTo>
                    <a:pt x="179" y="79"/>
                  </a:lnTo>
                  <a:lnTo>
                    <a:pt x="197" y="80"/>
                  </a:lnTo>
                  <a:lnTo>
                    <a:pt x="214" y="82"/>
                  </a:lnTo>
                  <a:lnTo>
                    <a:pt x="221" y="84"/>
                  </a:lnTo>
                  <a:lnTo>
                    <a:pt x="228" y="86"/>
                  </a:lnTo>
                  <a:lnTo>
                    <a:pt x="234" y="90"/>
                  </a:lnTo>
                  <a:lnTo>
                    <a:pt x="239" y="94"/>
                  </a:lnTo>
                  <a:lnTo>
                    <a:pt x="244" y="98"/>
                  </a:lnTo>
                  <a:lnTo>
                    <a:pt x="248" y="102"/>
                  </a:lnTo>
                  <a:lnTo>
                    <a:pt x="251" y="108"/>
                  </a:lnTo>
                  <a:lnTo>
                    <a:pt x="254" y="114"/>
                  </a:lnTo>
                  <a:lnTo>
                    <a:pt x="256" y="120"/>
                  </a:lnTo>
                  <a:lnTo>
                    <a:pt x="258" y="129"/>
                  </a:lnTo>
                  <a:lnTo>
                    <a:pt x="260" y="137"/>
                  </a:lnTo>
                  <a:lnTo>
                    <a:pt x="260" y="146"/>
                  </a:lnTo>
                  <a:lnTo>
                    <a:pt x="260" y="176"/>
                  </a:lnTo>
                  <a:lnTo>
                    <a:pt x="179" y="176"/>
                  </a:lnTo>
                  <a:lnTo>
                    <a:pt x="179" y="176"/>
                  </a:lnTo>
                  <a:lnTo>
                    <a:pt x="154" y="177"/>
                  </a:lnTo>
                  <a:lnTo>
                    <a:pt x="132" y="179"/>
                  </a:lnTo>
                  <a:lnTo>
                    <a:pt x="111" y="182"/>
                  </a:lnTo>
                  <a:lnTo>
                    <a:pt x="93" y="187"/>
                  </a:lnTo>
                  <a:lnTo>
                    <a:pt x="77" y="192"/>
                  </a:lnTo>
                  <a:lnTo>
                    <a:pt x="61" y="200"/>
                  </a:lnTo>
                  <a:lnTo>
                    <a:pt x="49" y="207"/>
                  </a:lnTo>
                  <a:lnTo>
                    <a:pt x="38" y="216"/>
                  </a:lnTo>
                  <a:lnTo>
                    <a:pt x="29" y="225"/>
                  </a:lnTo>
                  <a:lnTo>
                    <a:pt x="20" y="236"/>
                  </a:lnTo>
                  <a:lnTo>
                    <a:pt x="14" y="246"/>
                  </a:lnTo>
                  <a:lnTo>
                    <a:pt x="9" y="257"/>
                  </a:lnTo>
                  <a:lnTo>
                    <a:pt x="5" y="270"/>
                  </a:lnTo>
                  <a:lnTo>
                    <a:pt x="2" y="282"/>
                  </a:lnTo>
                  <a:lnTo>
                    <a:pt x="1" y="294"/>
                  </a:lnTo>
                  <a:lnTo>
                    <a:pt x="0" y="307"/>
                  </a:lnTo>
                  <a:lnTo>
                    <a:pt x="0" y="307"/>
                  </a:lnTo>
                  <a:lnTo>
                    <a:pt x="1" y="323"/>
                  </a:lnTo>
                  <a:lnTo>
                    <a:pt x="3" y="338"/>
                  </a:lnTo>
                  <a:lnTo>
                    <a:pt x="7" y="352"/>
                  </a:lnTo>
                  <a:lnTo>
                    <a:pt x="12" y="364"/>
                  </a:lnTo>
                  <a:lnTo>
                    <a:pt x="19" y="376"/>
                  </a:lnTo>
                  <a:lnTo>
                    <a:pt x="27" y="386"/>
                  </a:lnTo>
                  <a:lnTo>
                    <a:pt x="35" y="394"/>
                  </a:lnTo>
                  <a:lnTo>
                    <a:pt x="45" y="401"/>
                  </a:lnTo>
                  <a:lnTo>
                    <a:pt x="54" y="408"/>
                  </a:lnTo>
                  <a:lnTo>
                    <a:pt x="65" y="414"/>
                  </a:lnTo>
                  <a:lnTo>
                    <a:pt x="77" y="418"/>
                  </a:lnTo>
                  <a:lnTo>
                    <a:pt x="89" y="422"/>
                  </a:lnTo>
                  <a:lnTo>
                    <a:pt x="101" y="424"/>
                  </a:lnTo>
                  <a:lnTo>
                    <a:pt x="113" y="426"/>
                  </a:lnTo>
                  <a:lnTo>
                    <a:pt x="126" y="427"/>
                  </a:lnTo>
                  <a:lnTo>
                    <a:pt x="138" y="428"/>
                  </a:lnTo>
                  <a:lnTo>
                    <a:pt x="138" y="428"/>
                  </a:lnTo>
                  <a:lnTo>
                    <a:pt x="151" y="427"/>
                  </a:lnTo>
                  <a:lnTo>
                    <a:pt x="164" y="426"/>
                  </a:lnTo>
                  <a:lnTo>
                    <a:pt x="189" y="423"/>
                  </a:lnTo>
                  <a:lnTo>
                    <a:pt x="209" y="418"/>
                  </a:lnTo>
                  <a:lnTo>
                    <a:pt x="227" y="412"/>
                  </a:lnTo>
                  <a:lnTo>
                    <a:pt x="241" y="406"/>
                  </a:lnTo>
                  <a:lnTo>
                    <a:pt x="252" y="401"/>
                  </a:lnTo>
                  <a:lnTo>
                    <a:pt x="260" y="397"/>
                  </a:lnTo>
                  <a:lnTo>
                    <a:pt x="264" y="396"/>
                  </a:lnTo>
                  <a:lnTo>
                    <a:pt x="264" y="396"/>
                  </a:lnTo>
                  <a:lnTo>
                    <a:pt x="266" y="397"/>
                  </a:lnTo>
                  <a:lnTo>
                    <a:pt x="270" y="398"/>
                  </a:lnTo>
                  <a:lnTo>
                    <a:pt x="276" y="401"/>
                  </a:lnTo>
                  <a:lnTo>
                    <a:pt x="284" y="404"/>
                  </a:lnTo>
                  <a:lnTo>
                    <a:pt x="295" y="407"/>
                  </a:lnTo>
                  <a:lnTo>
                    <a:pt x="311" y="411"/>
                  </a:lnTo>
                  <a:lnTo>
                    <a:pt x="329" y="412"/>
                  </a:lnTo>
                  <a:lnTo>
                    <a:pt x="352" y="413"/>
                  </a:lnTo>
                  <a:lnTo>
                    <a:pt x="352" y="122"/>
                  </a:lnTo>
                  <a:lnTo>
                    <a:pt x="352" y="122"/>
                  </a:lnTo>
                  <a:lnTo>
                    <a:pt x="352" y="106"/>
                  </a:lnTo>
                  <a:lnTo>
                    <a:pt x="350" y="92"/>
                  </a:lnTo>
                  <a:lnTo>
                    <a:pt x="347" y="78"/>
                  </a:lnTo>
                  <a:lnTo>
                    <a:pt x="343" y="66"/>
                  </a:lnTo>
                  <a:lnTo>
                    <a:pt x="337" y="56"/>
                  </a:lnTo>
                  <a:lnTo>
                    <a:pt x="331" y="45"/>
                  </a:lnTo>
                  <a:lnTo>
                    <a:pt x="323" y="36"/>
                  </a:lnTo>
                  <a:lnTo>
                    <a:pt x="314" y="29"/>
                  </a:lnTo>
                  <a:lnTo>
                    <a:pt x="304" y="22"/>
                  </a:lnTo>
                  <a:lnTo>
                    <a:pt x="293" y="15"/>
                  </a:lnTo>
                  <a:lnTo>
                    <a:pt x="281" y="11"/>
                  </a:lnTo>
                  <a:lnTo>
                    <a:pt x="268" y="7"/>
                  </a:lnTo>
                  <a:lnTo>
                    <a:pt x="253" y="4"/>
                  </a:lnTo>
                  <a:lnTo>
                    <a:pt x="238" y="2"/>
                  </a:lnTo>
                  <a:lnTo>
                    <a:pt x="223" y="1"/>
                  </a:lnTo>
                  <a:lnTo>
                    <a:pt x="205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18" name="Freeform 10"/>
            <p:cNvSpPr>
              <a:spLocks/>
            </p:cNvSpPr>
            <p:nvPr userDrawn="1"/>
          </p:nvSpPr>
          <p:spPr bwMode="auto">
            <a:xfrm>
              <a:off x="4936" y="4034"/>
              <a:ext cx="43" cy="29"/>
            </a:xfrm>
            <a:custGeom>
              <a:avLst/>
              <a:gdLst>
                <a:gd name="T0" fmla="*/ 171 w 171"/>
                <a:gd name="T1" fmla="*/ 93 h 116"/>
                <a:gd name="T2" fmla="*/ 171 w 171"/>
                <a:gd name="T3" fmla="*/ 93 h 116"/>
                <a:gd name="T4" fmla="*/ 152 w 171"/>
                <a:gd name="T5" fmla="*/ 99 h 116"/>
                <a:gd name="T6" fmla="*/ 125 w 171"/>
                <a:gd name="T7" fmla="*/ 108 h 116"/>
                <a:gd name="T8" fmla="*/ 111 w 171"/>
                <a:gd name="T9" fmla="*/ 111 h 116"/>
                <a:gd name="T10" fmla="*/ 95 w 171"/>
                <a:gd name="T11" fmla="*/ 114 h 116"/>
                <a:gd name="T12" fmla="*/ 81 w 171"/>
                <a:gd name="T13" fmla="*/ 116 h 116"/>
                <a:gd name="T14" fmla="*/ 68 w 171"/>
                <a:gd name="T15" fmla="*/ 116 h 116"/>
                <a:gd name="T16" fmla="*/ 68 w 171"/>
                <a:gd name="T17" fmla="*/ 116 h 116"/>
                <a:gd name="T18" fmla="*/ 54 w 171"/>
                <a:gd name="T19" fmla="*/ 116 h 116"/>
                <a:gd name="T20" fmla="*/ 41 w 171"/>
                <a:gd name="T21" fmla="*/ 114 h 116"/>
                <a:gd name="T22" fmla="*/ 29 w 171"/>
                <a:gd name="T23" fmla="*/ 110 h 116"/>
                <a:gd name="T24" fmla="*/ 24 w 171"/>
                <a:gd name="T25" fmla="*/ 108 h 116"/>
                <a:gd name="T26" fmla="*/ 20 w 171"/>
                <a:gd name="T27" fmla="*/ 105 h 116"/>
                <a:gd name="T28" fmla="*/ 16 w 171"/>
                <a:gd name="T29" fmla="*/ 101 h 116"/>
                <a:gd name="T30" fmla="*/ 12 w 171"/>
                <a:gd name="T31" fmla="*/ 97 h 116"/>
                <a:gd name="T32" fmla="*/ 9 w 171"/>
                <a:gd name="T33" fmla="*/ 92 h 116"/>
                <a:gd name="T34" fmla="*/ 6 w 171"/>
                <a:gd name="T35" fmla="*/ 87 h 116"/>
                <a:gd name="T36" fmla="*/ 3 w 171"/>
                <a:gd name="T37" fmla="*/ 82 h 116"/>
                <a:gd name="T38" fmla="*/ 1 w 171"/>
                <a:gd name="T39" fmla="*/ 76 h 116"/>
                <a:gd name="T40" fmla="*/ 0 w 171"/>
                <a:gd name="T41" fmla="*/ 69 h 116"/>
                <a:gd name="T42" fmla="*/ 0 w 171"/>
                <a:gd name="T43" fmla="*/ 61 h 116"/>
                <a:gd name="T44" fmla="*/ 0 w 171"/>
                <a:gd name="T45" fmla="*/ 61 h 116"/>
                <a:gd name="T46" fmla="*/ 1 w 171"/>
                <a:gd name="T47" fmla="*/ 49 h 116"/>
                <a:gd name="T48" fmla="*/ 4 w 171"/>
                <a:gd name="T49" fmla="*/ 38 h 116"/>
                <a:gd name="T50" fmla="*/ 7 w 171"/>
                <a:gd name="T51" fmla="*/ 33 h 116"/>
                <a:gd name="T52" fmla="*/ 10 w 171"/>
                <a:gd name="T53" fmla="*/ 27 h 116"/>
                <a:gd name="T54" fmla="*/ 13 w 171"/>
                <a:gd name="T55" fmla="*/ 23 h 116"/>
                <a:gd name="T56" fmla="*/ 17 w 171"/>
                <a:gd name="T57" fmla="*/ 19 h 116"/>
                <a:gd name="T58" fmla="*/ 22 w 171"/>
                <a:gd name="T59" fmla="*/ 16 h 116"/>
                <a:gd name="T60" fmla="*/ 27 w 171"/>
                <a:gd name="T61" fmla="*/ 13 h 116"/>
                <a:gd name="T62" fmla="*/ 33 w 171"/>
                <a:gd name="T63" fmla="*/ 10 h 116"/>
                <a:gd name="T64" fmla="*/ 39 w 171"/>
                <a:gd name="T65" fmla="*/ 8 h 116"/>
                <a:gd name="T66" fmla="*/ 55 w 171"/>
                <a:gd name="T67" fmla="*/ 5 h 116"/>
                <a:gd name="T68" fmla="*/ 73 w 171"/>
                <a:gd name="T69" fmla="*/ 3 h 116"/>
                <a:gd name="T70" fmla="*/ 171 w 171"/>
                <a:gd name="T71" fmla="*/ 0 h 116"/>
                <a:gd name="T72" fmla="*/ 171 w 171"/>
                <a:gd name="T73" fmla="*/ 93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71" h="116">
                  <a:moveTo>
                    <a:pt x="171" y="93"/>
                  </a:moveTo>
                  <a:lnTo>
                    <a:pt x="171" y="93"/>
                  </a:lnTo>
                  <a:lnTo>
                    <a:pt x="152" y="99"/>
                  </a:lnTo>
                  <a:lnTo>
                    <a:pt x="125" y="108"/>
                  </a:lnTo>
                  <a:lnTo>
                    <a:pt x="111" y="111"/>
                  </a:lnTo>
                  <a:lnTo>
                    <a:pt x="95" y="114"/>
                  </a:lnTo>
                  <a:lnTo>
                    <a:pt x="81" y="116"/>
                  </a:lnTo>
                  <a:lnTo>
                    <a:pt x="68" y="116"/>
                  </a:lnTo>
                  <a:lnTo>
                    <a:pt x="68" y="116"/>
                  </a:lnTo>
                  <a:lnTo>
                    <a:pt x="54" y="116"/>
                  </a:lnTo>
                  <a:lnTo>
                    <a:pt x="41" y="114"/>
                  </a:lnTo>
                  <a:lnTo>
                    <a:pt x="29" y="110"/>
                  </a:lnTo>
                  <a:lnTo>
                    <a:pt x="24" y="108"/>
                  </a:lnTo>
                  <a:lnTo>
                    <a:pt x="20" y="105"/>
                  </a:lnTo>
                  <a:lnTo>
                    <a:pt x="16" y="101"/>
                  </a:lnTo>
                  <a:lnTo>
                    <a:pt x="12" y="97"/>
                  </a:lnTo>
                  <a:lnTo>
                    <a:pt x="9" y="92"/>
                  </a:lnTo>
                  <a:lnTo>
                    <a:pt x="6" y="87"/>
                  </a:lnTo>
                  <a:lnTo>
                    <a:pt x="3" y="82"/>
                  </a:lnTo>
                  <a:lnTo>
                    <a:pt x="1" y="76"/>
                  </a:lnTo>
                  <a:lnTo>
                    <a:pt x="0" y="69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1" y="49"/>
                  </a:lnTo>
                  <a:lnTo>
                    <a:pt x="4" y="38"/>
                  </a:lnTo>
                  <a:lnTo>
                    <a:pt x="7" y="33"/>
                  </a:lnTo>
                  <a:lnTo>
                    <a:pt x="10" y="27"/>
                  </a:lnTo>
                  <a:lnTo>
                    <a:pt x="13" y="23"/>
                  </a:lnTo>
                  <a:lnTo>
                    <a:pt x="17" y="19"/>
                  </a:lnTo>
                  <a:lnTo>
                    <a:pt x="22" y="16"/>
                  </a:lnTo>
                  <a:lnTo>
                    <a:pt x="27" y="13"/>
                  </a:lnTo>
                  <a:lnTo>
                    <a:pt x="33" y="10"/>
                  </a:lnTo>
                  <a:lnTo>
                    <a:pt x="39" y="8"/>
                  </a:lnTo>
                  <a:lnTo>
                    <a:pt x="55" y="5"/>
                  </a:lnTo>
                  <a:lnTo>
                    <a:pt x="73" y="3"/>
                  </a:lnTo>
                  <a:lnTo>
                    <a:pt x="171" y="0"/>
                  </a:lnTo>
                  <a:lnTo>
                    <a:pt x="171" y="9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19" name="Freeform 11"/>
            <p:cNvSpPr>
              <a:spLocks/>
            </p:cNvSpPr>
            <p:nvPr userDrawn="1"/>
          </p:nvSpPr>
          <p:spPr bwMode="auto">
            <a:xfrm>
              <a:off x="4914" y="3974"/>
              <a:ext cx="88" cy="107"/>
            </a:xfrm>
            <a:custGeom>
              <a:avLst/>
              <a:gdLst>
                <a:gd name="T0" fmla="*/ 206 w 353"/>
                <a:gd name="T1" fmla="*/ 0 h 428"/>
                <a:gd name="T2" fmla="*/ 148 w 353"/>
                <a:gd name="T3" fmla="*/ 4 h 428"/>
                <a:gd name="T4" fmla="*/ 98 w 353"/>
                <a:gd name="T5" fmla="*/ 12 h 428"/>
                <a:gd name="T6" fmla="*/ 59 w 353"/>
                <a:gd name="T7" fmla="*/ 23 h 428"/>
                <a:gd name="T8" fmla="*/ 33 w 353"/>
                <a:gd name="T9" fmla="*/ 33 h 428"/>
                <a:gd name="T10" fmla="*/ 53 w 353"/>
                <a:gd name="T11" fmla="*/ 102 h 428"/>
                <a:gd name="T12" fmla="*/ 92 w 353"/>
                <a:gd name="T13" fmla="*/ 91 h 428"/>
                <a:gd name="T14" fmla="*/ 132 w 353"/>
                <a:gd name="T15" fmla="*/ 82 h 428"/>
                <a:gd name="T16" fmla="*/ 178 w 353"/>
                <a:gd name="T17" fmla="*/ 79 h 428"/>
                <a:gd name="T18" fmla="*/ 198 w 353"/>
                <a:gd name="T19" fmla="*/ 80 h 428"/>
                <a:gd name="T20" fmla="*/ 221 w 353"/>
                <a:gd name="T21" fmla="*/ 84 h 428"/>
                <a:gd name="T22" fmla="*/ 233 w 353"/>
                <a:gd name="T23" fmla="*/ 90 h 428"/>
                <a:gd name="T24" fmla="*/ 244 w 353"/>
                <a:gd name="T25" fmla="*/ 98 h 428"/>
                <a:gd name="T26" fmla="*/ 252 w 353"/>
                <a:gd name="T27" fmla="*/ 108 h 428"/>
                <a:gd name="T28" fmla="*/ 257 w 353"/>
                <a:gd name="T29" fmla="*/ 120 h 428"/>
                <a:gd name="T30" fmla="*/ 259 w 353"/>
                <a:gd name="T31" fmla="*/ 137 h 428"/>
                <a:gd name="T32" fmla="*/ 260 w 353"/>
                <a:gd name="T33" fmla="*/ 176 h 428"/>
                <a:gd name="T34" fmla="*/ 178 w 353"/>
                <a:gd name="T35" fmla="*/ 176 h 428"/>
                <a:gd name="T36" fmla="*/ 131 w 353"/>
                <a:gd name="T37" fmla="*/ 179 h 428"/>
                <a:gd name="T38" fmla="*/ 92 w 353"/>
                <a:gd name="T39" fmla="*/ 187 h 428"/>
                <a:gd name="T40" fmla="*/ 62 w 353"/>
                <a:gd name="T41" fmla="*/ 200 h 428"/>
                <a:gd name="T42" fmla="*/ 38 w 353"/>
                <a:gd name="T43" fmla="*/ 216 h 428"/>
                <a:gd name="T44" fmla="*/ 21 w 353"/>
                <a:gd name="T45" fmla="*/ 236 h 428"/>
                <a:gd name="T46" fmla="*/ 9 w 353"/>
                <a:gd name="T47" fmla="*/ 257 h 428"/>
                <a:gd name="T48" fmla="*/ 3 w 353"/>
                <a:gd name="T49" fmla="*/ 282 h 428"/>
                <a:gd name="T50" fmla="*/ 0 w 353"/>
                <a:gd name="T51" fmla="*/ 307 h 428"/>
                <a:gd name="T52" fmla="*/ 2 w 353"/>
                <a:gd name="T53" fmla="*/ 323 h 428"/>
                <a:gd name="T54" fmla="*/ 8 w 353"/>
                <a:gd name="T55" fmla="*/ 352 h 428"/>
                <a:gd name="T56" fmla="*/ 19 w 353"/>
                <a:gd name="T57" fmla="*/ 376 h 428"/>
                <a:gd name="T58" fmla="*/ 35 w 353"/>
                <a:gd name="T59" fmla="*/ 394 h 428"/>
                <a:gd name="T60" fmla="*/ 55 w 353"/>
                <a:gd name="T61" fmla="*/ 408 h 428"/>
                <a:gd name="T62" fmla="*/ 77 w 353"/>
                <a:gd name="T63" fmla="*/ 418 h 428"/>
                <a:gd name="T64" fmla="*/ 101 w 353"/>
                <a:gd name="T65" fmla="*/ 424 h 428"/>
                <a:gd name="T66" fmla="*/ 125 w 353"/>
                <a:gd name="T67" fmla="*/ 427 h 428"/>
                <a:gd name="T68" fmla="*/ 137 w 353"/>
                <a:gd name="T69" fmla="*/ 428 h 428"/>
                <a:gd name="T70" fmla="*/ 165 w 353"/>
                <a:gd name="T71" fmla="*/ 426 h 428"/>
                <a:gd name="T72" fmla="*/ 210 w 353"/>
                <a:gd name="T73" fmla="*/ 418 h 428"/>
                <a:gd name="T74" fmla="*/ 242 w 353"/>
                <a:gd name="T75" fmla="*/ 406 h 428"/>
                <a:gd name="T76" fmla="*/ 260 w 353"/>
                <a:gd name="T77" fmla="*/ 397 h 428"/>
                <a:gd name="T78" fmla="*/ 264 w 353"/>
                <a:gd name="T79" fmla="*/ 396 h 428"/>
                <a:gd name="T80" fmla="*/ 269 w 353"/>
                <a:gd name="T81" fmla="*/ 398 h 428"/>
                <a:gd name="T82" fmla="*/ 283 w 353"/>
                <a:gd name="T83" fmla="*/ 404 h 428"/>
                <a:gd name="T84" fmla="*/ 310 w 353"/>
                <a:gd name="T85" fmla="*/ 411 h 428"/>
                <a:gd name="T86" fmla="*/ 353 w 353"/>
                <a:gd name="T87" fmla="*/ 413 h 428"/>
                <a:gd name="T88" fmla="*/ 353 w 353"/>
                <a:gd name="T89" fmla="*/ 122 h 428"/>
                <a:gd name="T90" fmla="*/ 351 w 353"/>
                <a:gd name="T91" fmla="*/ 92 h 428"/>
                <a:gd name="T92" fmla="*/ 343 w 353"/>
                <a:gd name="T93" fmla="*/ 66 h 428"/>
                <a:gd name="T94" fmla="*/ 330 w 353"/>
                <a:gd name="T95" fmla="*/ 45 h 428"/>
                <a:gd name="T96" fmla="*/ 314 w 353"/>
                <a:gd name="T97" fmla="*/ 29 h 428"/>
                <a:gd name="T98" fmla="*/ 293 w 353"/>
                <a:gd name="T99" fmla="*/ 15 h 428"/>
                <a:gd name="T100" fmla="*/ 268 w 353"/>
                <a:gd name="T101" fmla="*/ 7 h 428"/>
                <a:gd name="T102" fmla="*/ 239 w 353"/>
                <a:gd name="T103" fmla="*/ 2 h 428"/>
                <a:gd name="T104" fmla="*/ 206 w 353"/>
                <a:gd name="T105" fmla="*/ 0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53" h="428">
                  <a:moveTo>
                    <a:pt x="206" y="0"/>
                  </a:moveTo>
                  <a:lnTo>
                    <a:pt x="206" y="0"/>
                  </a:lnTo>
                  <a:lnTo>
                    <a:pt x="175" y="1"/>
                  </a:lnTo>
                  <a:lnTo>
                    <a:pt x="148" y="4"/>
                  </a:lnTo>
                  <a:lnTo>
                    <a:pt x="121" y="7"/>
                  </a:lnTo>
                  <a:lnTo>
                    <a:pt x="98" y="12"/>
                  </a:lnTo>
                  <a:lnTo>
                    <a:pt x="77" y="17"/>
                  </a:lnTo>
                  <a:lnTo>
                    <a:pt x="59" y="23"/>
                  </a:lnTo>
                  <a:lnTo>
                    <a:pt x="44" y="28"/>
                  </a:lnTo>
                  <a:lnTo>
                    <a:pt x="33" y="33"/>
                  </a:lnTo>
                  <a:lnTo>
                    <a:pt x="53" y="102"/>
                  </a:lnTo>
                  <a:lnTo>
                    <a:pt x="53" y="102"/>
                  </a:lnTo>
                  <a:lnTo>
                    <a:pt x="64" y="98"/>
                  </a:lnTo>
                  <a:lnTo>
                    <a:pt x="92" y="91"/>
                  </a:lnTo>
                  <a:lnTo>
                    <a:pt x="111" y="86"/>
                  </a:lnTo>
                  <a:lnTo>
                    <a:pt x="132" y="82"/>
                  </a:lnTo>
                  <a:lnTo>
                    <a:pt x="155" y="80"/>
                  </a:lnTo>
                  <a:lnTo>
                    <a:pt x="178" y="79"/>
                  </a:lnTo>
                  <a:lnTo>
                    <a:pt x="178" y="79"/>
                  </a:lnTo>
                  <a:lnTo>
                    <a:pt x="198" y="80"/>
                  </a:lnTo>
                  <a:lnTo>
                    <a:pt x="214" y="82"/>
                  </a:lnTo>
                  <a:lnTo>
                    <a:pt x="221" y="84"/>
                  </a:lnTo>
                  <a:lnTo>
                    <a:pt x="227" y="86"/>
                  </a:lnTo>
                  <a:lnTo>
                    <a:pt x="233" y="90"/>
                  </a:lnTo>
                  <a:lnTo>
                    <a:pt x="240" y="94"/>
                  </a:lnTo>
                  <a:lnTo>
                    <a:pt x="244" y="98"/>
                  </a:lnTo>
                  <a:lnTo>
                    <a:pt x="248" y="102"/>
                  </a:lnTo>
                  <a:lnTo>
                    <a:pt x="252" y="108"/>
                  </a:lnTo>
                  <a:lnTo>
                    <a:pt x="255" y="114"/>
                  </a:lnTo>
                  <a:lnTo>
                    <a:pt x="257" y="120"/>
                  </a:lnTo>
                  <a:lnTo>
                    <a:pt x="258" y="129"/>
                  </a:lnTo>
                  <a:lnTo>
                    <a:pt x="259" y="137"/>
                  </a:lnTo>
                  <a:lnTo>
                    <a:pt x="260" y="146"/>
                  </a:lnTo>
                  <a:lnTo>
                    <a:pt x="260" y="176"/>
                  </a:lnTo>
                  <a:lnTo>
                    <a:pt x="178" y="176"/>
                  </a:lnTo>
                  <a:lnTo>
                    <a:pt x="178" y="176"/>
                  </a:lnTo>
                  <a:lnTo>
                    <a:pt x="154" y="177"/>
                  </a:lnTo>
                  <a:lnTo>
                    <a:pt x="131" y="179"/>
                  </a:lnTo>
                  <a:lnTo>
                    <a:pt x="111" y="182"/>
                  </a:lnTo>
                  <a:lnTo>
                    <a:pt x="92" y="187"/>
                  </a:lnTo>
                  <a:lnTo>
                    <a:pt x="76" y="192"/>
                  </a:lnTo>
                  <a:lnTo>
                    <a:pt x="62" y="200"/>
                  </a:lnTo>
                  <a:lnTo>
                    <a:pt x="50" y="207"/>
                  </a:lnTo>
                  <a:lnTo>
                    <a:pt x="38" y="216"/>
                  </a:lnTo>
                  <a:lnTo>
                    <a:pt x="28" y="225"/>
                  </a:lnTo>
                  <a:lnTo>
                    <a:pt x="21" y="236"/>
                  </a:lnTo>
                  <a:lnTo>
                    <a:pt x="14" y="246"/>
                  </a:lnTo>
                  <a:lnTo>
                    <a:pt x="9" y="257"/>
                  </a:lnTo>
                  <a:lnTo>
                    <a:pt x="6" y="270"/>
                  </a:lnTo>
                  <a:lnTo>
                    <a:pt x="3" y="282"/>
                  </a:lnTo>
                  <a:lnTo>
                    <a:pt x="0" y="294"/>
                  </a:lnTo>
                  <a:lnTo>
                    <a:pt x="0" y="307"/>
                  </a:lnTo>
                  <a:lnTo>
                    <a:pt x="0" y="307"/>
                  </a:lnTo>
                  <a:lnTo>
                    <a:pt x="2" y="323"/>
                  </a:lnTo>
                  <a:lnTo>
                    <a:pt x="4" y="338"/>
                  </a:lnTo>
                  <a:lnTo>
                    <a:pt x="8" y="352"/>
                  </a:lnTo>
                  <a:lnTo>
                    <a:pt x="13" y="364"/>
                  </a:lnTo>
                  <a:lnTo>
                    <a:pt x="19" y="376"/>
                  </a:lnTo>
                  <a:lnTo>
                    <a:pt x="27" y="386"/>
                  </a:lnTo>
                  <a:lnTo>
                    <a:pt x="35" y="394"/>
                  </a:lnTo>
                  <a:lnTo>
                    <a:pt x="44" y="401"/>
                  </a:lnTo>
                  <a:lnTo>
                    <a:pt x="55" y="408"/>
                  </a:lnTo>
                  <a:lnTo>
                    <a:pt x="66" y="414"/>
                  </a:lnTo>
                  <a:lnTo>
                    <a:pt x="77" y="418"/>
                  </a:lnTo>
                  <a:lnTo>
                    <a:pt x="88" y="422"/>
                  </a:lnTo>
                  <a:lnTo>
                    <a:pt x="101" y="424"/>
                  </a:lnTo>
                  <a:lnTo>
                    <a:pt x="113" y="426"/>
                  </a:lnTo>
                  <a:lnTo>
                    <a:pt x="125" y="427"/>
                  </a:lnTo>
                  <a:lnTo>
                    <a:pt x="137" y="428"/>
                  </a:lnTo>
                  <a:lnTo>
                    <a:pt x="137" y="428"/>
                  </a:lnTo>
                  <a:lnTo>
                    <a:pt x="152" y="427"/>
                  </a:lnTo>
                  <a:lnTo>
                    <a:pt x="165" y="426"/>
                  </a:lnTo>
                  <a:lnTo>
                    <a:pt x="188" y="423"/>
                  </a:lnTo>
                  <a:lnTo>
                    <a:pt x="210" y="418"/>
                  </a:lnTo>
                  <a:lnTo>
                    <a:pt x="227" y="412"/>
                  </a:lnTo>
                  <a:lnTo>
                    <a:pt x="242" y="406"/>
                  </a:lnTo>
                  <a:lnTo>
                    <a:pt x="253" y="401"/>
                  </a:lnTo>
                  <a:lnTo>
                    <a:pt x="260" y="397"/>
                  </a:lnTo>
                  <a:lnTo>
                    <a:pt x="264" y="396"/>
                  </a:lnTo>
                  <a:lnTo>
                    <a:pt x="264" y="396"/>
                  </a:lnTo>
                  <a:lnTo>
                    <a:pt x="266" y="397"/>
                  </a:lnTo>
                  <a:lnTo>
                    <a:pt x="269" y="398"/>
                  </a:lnTo>
                  <a:lnTo>
                    <a:pt x="275" y="401"/>
                  </a:lnTo>
                  <a:lnTo>
                    <a:pt x="283" y="404"/>
                  </a:lnTo>
                  <a:lnTo>
                    <a:pt x="296" y="407"/>
                  </a:lnTo>
                  <a:lnTo>
                    <a:pt x="310" y="411"/>
                  </a:lnTo>
                  <a:lnTo>
                    <a:pt x="329" y="412"/>
                  </a:lnTo>
                  <a:lnTo>
                    <a:pt x="353" y="413"/>
                  </a:lnTo>
                  <a:lnTo>
                    <a:pt x="353" y="122"/>
                  </a:lnTo>
                  <a:lnTo>
                    <a:pt x="353" y="122"/>
                  </a:lnTo>
                  <a:lnTo>
                    <a:pt x="353" y="106"/>
                  </a:lnTo>
                  <a:lnTo>
                    <a:pt x="351" y="92"/>
                  </a:lnTo>
                  <a:lnTo>
                    <a:pt x="348" y="78"/>
                  </a:lnTo>
                  <a:lnTo>
                    <a:pt x="343" y="66"/>
                  </a:lnTo>
                  <a:lnTo>
                    <a:pt x="338" y="56"/>
                  </a:lnTo>
                  <a:lnTo>
                    <a:pt x="330" y="45"/>
                  </a:lnTo>
                  <a:lnTo>
                    <a:pt x="323" y="36"/>
                  </a:lnTo>
                  <a:lnTo>
                    <a:pt x="314" y="29"/>
                  </a:lnTo>
                  <a:lnTo>
                    <a:pt x="304" y="22"/>
                  </a:lnTo>
                  <a:lnTo>
                    <a:pt x="293" y="15"/>
                  </a:lnTo>
                  <a:lnTo>
                    <a:pt x="281" y="11"/>
                  </a:lnTo>
                  <a:lnTo>
                    <a:pt x="268" y="7"/>
                  </a:lnTo>
                  <a:lnTo>
                    <a:pt x="254" y="4"/>
                  </a:lnTo>
                  <a:lnTo>
                    <a:pt x="239" y="2"/>
                  </a:lnTo>
                  <a:lnTo>
                    <a:pt x="222" y="1"/>
                  </a:lnTo>
                  <a:lnTo>
                    <a:pt x="20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20" name="Freeform 12"/>
            <p:cNvSpPr>
              <a:spLocks/>
            </p:cNvSpPr>
            <p:nvPr userDrawn="1"/>
          </p:nvSpPr>
          <p:spPr bwMode="auto">
            <a:xfrm>
              <a:off x="5263" y="3975"/>
              <a:ext cx="93" cy="106"/>
            </a:xfrm>
            <a:custGeom>
              <a:avLst/>
              <a:gdLst>
                <a:gd name="T0" fmla="*/ 281 w 374"/>
                <a:gd name="T1" fmla="*/ 313 h 424"/>
                <a:gd name="T2" fmla="*/ 246 w 374"/>
                <a:gd name="T3" fmla="*/ 327 h 424"/>
                <a:gd name="T4" fmla="*/ 217 w 374"/>
                <a:gd name="T5" fmla="*/ 336 h 424"/>
                <a:gd name="T6" fmla="*/ 184 w 374"/>
                <a:gd name="T7" fmla="*/ 341 h 424"/>
                <a:gd name="T8" fmla="*/ 167 w 374"/>
                <a:gd name="T9" fmla="*/ 342 h 424"/>
                <a:gd name="T10" fmla="*/ 145 w 374"/>
                <a:gd name="T11" fmla="*/ 341 h 424"/>
                <a:gd name="T12" fmla="*/ 129 w 374"/>
                <a:gd name="T13" fmla="*/ 337 h 424"/>
                <a:gd name="T14" fmla="*/ 116 w 374"/>
                <a:gd name="T15" fmla="*/ 329 h 424"/>
                <a:gd name="T16" fmla="*/ 106 w 374"/>
                <a:gd name="T17" fmla="*/ 319 h 424"/>
                <a:gd name="T18" fmla="*/ 99 w 374"/>
                <a:gd name="T19" fmla="*/ 307 h 424"/>
                <a:gd name="T20" fmla="*/ 95 w 374"/>
                <a:gd name="T21" fmla="*/ 290 h 424"/>
                <a:gd name="T22" fmla="*/ 93 w 374"/>
                <a:gd name="T23" fmla="*/ 248 h 424"/>
                <a:gd name="T24" fmla="*/ 79 w 374"/>
                <a:gd name="T25" fmla="*/ 0 h 424"/>
                <a:gd name="T26" fmla="*/ 59 w 374"/>
                <a:gd name="T27" fmla="*/ 0 h 424"/>
                <a:gd name="T28" fmla="*/ 13 w 374"/>
                <a:gd name="T29" fmla="*/ 4 h 424"/>
                <a:gd name="T30" fmla="*/ 0 w 374"/>
                <a:gd name="T31" fmla="*/ 259 h 424"/>
                <a:gd name="T32" fmla="*/ 0 w 374"/>
                <a:gd name="T33" fmla="*/ 280 h 424"/>
                <a:gd name="T34" fmla="*/ 3 w 374"/>
                <a:gd name="T35" fmla="*/ 316 h 424"/>
                <a:gd name="T36" fmla="*/ 9 w 374"/>
                <a:gd name="T37" fmla="*/ 347 h 424"/>
                <a:gd name="T38" fmla="*/ 21 w 374"/>
                <a:gd name="T39" fmla="*/ 373 h 424"/>
                <a:gd name="T40" fmla="*/ 36 w 374"/>
                <a:gd name="T41" fmla="*/ 393 h 424"/>
                <a:gd name="T42" fmla="*/ 58 w 374"/>
                <a:gd name="T43" fmla="*/ 408 h 424"/>
                <a:gd name="T44" fmla="*/ 86 w 374"/>
                <a:gd name="T45" fmla="*/ 418 h 424"/>
                <a:gd name="T46" fmla="*/ 121 w 374"/>
                <a:gd name="T47" fmla="*/ 423 h 424"/>
                <a:gd name="T48" fmla="*/ 141 w 374"/>
                <a:gd name="T49" fmla="*/ 424 h 424"/>
                <a:gd name="T50" fmla="*/ 172 w 374"/>
                <a:gd name="T51" fmla="*/ 422 h 424"/>
                <a:gd name="T52" fmla="*/ 199 w 374"/>
                <a:gd name="T53" fmla="*/ 418 h 424"/>
                <a:gd name="T54" fmla="*/ 243 w 374"/>
                <a:gd name="T55" fmla="*/ 407 h 424"/>
                <a:gd name="T56" fmla="*/ 271 w 374"/>
                <a:gd name="T57" fmla="*/ 395 h 424"/>
                <a:gd name="T58" fmla="*/ 283 w 374"/>
                <a:gd name="T59" fmla="*/ 390 h 424"/>
                <a:gd name="T60" fmla="*/ 296 w 374"/>
                <a:gd name="T61" fmla="*/ 396 h 424"/>
                <a:gd name="T62" fmla="*/ 319 w 374"/>
                <a:gd name="T63" fmla="*/ 402 h 424"/>
                <a:gd name="T64" fmla="*/ 353 w 374"/>
                <a:gd name="T65" fmla="*/ 408 h 424"/>
                <a:gd name="T66" fmla="*/ 374 w 374"/>
                <a:gd name="T67" fmla="*/ 6 h 424"/>
                <a:gd name="T68" fmla="*/ 342 w 374"/>
                <a:gd name="T69" fmla="*/ 2 h 424"/>
                <a:gd name="T70" fmla="*/ 299 w 374"/>
                <a:gd name="T71" fmla="*/ 0 h 424"/>
                <a:gd name="T72" fmla="*/ 281 w 374"/>
                <a:gd name="T73" fmla="*/ 313 h 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74" h="424">
                  <a:moveTo>
                    <a:pt x="281" y="313"/>
                  </a:moveTo>
                  <a:lnTo>
                    <a:pt x="281" y="313"/>
                  </a:lnTo>
                  <a:lnTo>
                    <a:pt x="260" y="322"/>
                  </a:lnTo>
                  <a:lnTo>
                    <a:pt x="246" y="327"/>
                  </a:lnTo>
                  <a:lnTo>
                    <a:pt x="232" y="331"/>
                  </a:lnTo>
                  <a:lnTo>
                    <a:pt x="217" y="336"/>
                  </a:lnTo>
                  <a:lnTo>
                    <a:pt x="200" y="339"/>
                  </a:lnTo>
                  <a:lnTo>
                    <a:pt x="184" y="341"/>
                  </a:lnTo>
                  <a:lnTo>
                    <a:pt x="167" y="342"/>
                  </a:lnTo>
                  <a:lnTo>
                    <a:pt x="167" y="342"/>
                  </a:lnTo>
                  <a:lnTo>
                    <a:pt x="155" y="342"/>
                  </a:lnTo>
                  <a:lnTo>
                    <a:pt x="145" y="341"/>
                  </a:lnTo>
                  <a:lnTo>
                    <a:pt x="136" y="339"/>
                  </a:lnTo>
                  <a:lnTo>
                    <a:pt x="129" y="337"/>
                  </a:lnTo>
                  <a:lnTo>
                    <a:pt x="122" y="333"/>
                  </a:lnTo>
                  <a:lnTo>
                    <a:pt x="116" y="329"/>
                  </a:lnTo>
                  <a:lnTo>
                    <a:pt x="110" y="324"/>
                  </a:lnTo>
                  <a:lnTo>
                    <a:pt x="106" y="319"/>
                  </a:lnTo>
                  <a:lnTo>
                    <a:pt x="102" y="313"/>
                  </a:lnTo>
                  <a:lnTo>
                    <a:pt x="99" y="307"/>
                  </a:lnTo>
                  <a:lnTo>
                    <a:pt x="97" y="298"/>
                  </a:lnTo>
                  <a:lnTo>
                    <a:pt x="95" y="290"/>
                  </a:lnTo>
                  <a:lnTo>
                    <a:pt x="93" y="271"/>
                  </a:lnTo>
                  <a:lnTo>
                    <a:pt x="93" y="248"/>
                  </a:lnTo>
                  <a:lnTo>
                    <a:pt x="93" y="0"/>
                  </a:lnTo>
                  <a:lnTo>
                    <a:pt x="79" y="0"/>
                  </a:lnTo>
                  <a:lnTo>
                    <a:pt x="79" y="0"/>
                  </a:lnTo>
                  <a:lnTo>
                    <a:pt x="59" y="0"/>
                  </a:lnTo>
                  <a:lnTo>
                    <a:pt x="36" y="2"/>
                  </a:lnTo>
                  <a:lnTo>
                    <a:pt x="13" y="4"/>
                  </a:lnTo>
                  <a:lnTo>
                    <a:pt x="0" y="6"/>
                  </a:lnTo>
                  <a:lnTo>
                    <a:pt x="0" y="259"/>
                  </a:lnTo>
                  <a:lnTo>
                    <a:pt x="0" y="259"/>
                  </a:lnTo>
                  <a:lnTo>
                    <a:pt x="0" y="280"/>
                  </a:lnTo>
                  <a:lnTo>
                    <a:pt x="1" y="298"/>
                  </a:lnTo>
                  <a:lnTo>
                    <a:pt x="3" y="316"/>
                  </a:lnTo>
                  <a:lnTo>
                    <a:pt x="5" y="332"/>
                  </a:lnTo>
                  <a:lnTo>
                    <a:pt x="9" y="347"/>
                  </a:lnTo>
                  <a:lnTo>
                    <a:pt x="14" y="360"/>
                  </a:lnTo>
                  <a:lnTo>
                    <a:pt x="21" y="373"/>
                  </a:lnTo>
                  <a:lnTo>
                    <a:pt x="28" y="383"/>
                  </a:lnTo>
                  <a:lnTo>
                    <a:pt x="36" y="393"/>
                  </a:lnTo>
                  <a:lnTo>
                    <a:pt x="46" y="401"/>
                  </a:lnTo>
                  <a:lnTo>
                    <a:pt x="58" y="408"/>
                  </a:lnTo>
                  <a:lnTo>
                    <a:pt x="71" y="414"/>
                  </a:lnTo>
                  <a:lnTo>
                    <a:pt x="86" y="418"/>
                  </a:lnTo>
                  <a:lnTo>
                    <a:pt x="102" y="421"/>
                  </a:lnTo>
                  <a:lnTo>
                    <a:pt x="121" y="423"/>
                  </a:lnTo>
                  <a:lnTo>
                    <a:pt x="141" y="424"/>
                  </a:lnTo>
                  <a:lnTo>
                    <a:pt x="141" y="424"/>
                  </a:lnTo>
                  <a:lnTo>
                    <a:pt x="157" y="423"/>
                  </a:lnTo>
                  <a:lnTo>
                    <a:pt x="172" y="422"/>
                  </a:lnTo>
                  <a:lnTo>
                    <a:pt x="186" y="421"/>
                  </a:lnTo>
                  <a:lnTo>
                    <a:pt x="199" y="418"/>
                  </a:lnTo>
                  <a:lnTo>
                    <a:pt x="223" y="413"/>
                  </a:lnTo>
                  <a:lnTo>
                    <a:pt x="243" y="407"/>
                  </a:lnTo>
                  <a:lnTo>
                    <a:pt x="260" y="400"/>
                  </a:lnTo>
                  <a:lnTo>
                    <a:pt x="271" y="395"/>
                  </a:lnTo>
                  <a:lnTo>
                    <a:pt x="283" y="390"/>
                  </a:lnTo>
                  <a:lnTo>
                    <a:pt x="283" y="390"/>
                  </a:lnTo>
                  <a:lnTo>
                    <a:pt x="289" y="393"/>
                  </a:lnTo>
                  <a:lnTo>
                    <a:pt x="296" y="396"/>
                  </a:lnTo>
                  <a:lnTo>
                    <a:pt x="307" y="399"/>
                  </a:lnTo>
                  <a:lnTo>
                    <a:pt x="319" y="402"/>
                  </a:lnTo>
                  <a:lnTo>
                    <a:pt x="334" y="405"/>
                  </a:lnTo>
                  <a:lnTo>
                    <a:pt x="353" y="408"/>
                  </a:lnTo>
                  <a:lnTo>
                    <a:pt x="374" y="409"/>
                  </a:lnTo>
                  <a:lnTo>
                    <a:pt x="374" y="6"/>
                  </a:lnTo>
                  <a:lnTo>
                    <a:pt x="374" y="6"/>
                  </a:lnTo>
                  <a:lnTo>
                    <a:pt x="342" y="2"/>
                  </a:lnTo>
                  <a:lnTo>
                    <a:pt x="320" y="1"/>
                  </a:lnTo>
                  <a:lnTo>
                    <a:pt x="299" y="0"/>
                  </a:lnTo>
                  <a:lnTo>
                    <a:pt x="281" y="0"/>
                  </a:lnTo>
                  <a:lnTo>
                    <a:pt x="281" y="31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21" name="Freeform 13"/>
            <p:cNvSpPr>
              <a:spLocks/>
            </p:cNvSpPr>
            <p:nvPr userDrawn="1"/>
          </p:nvSpPr>
          <p:spPr bwMode="auto">
            <a:xfrm>
              <a:off x="5383" y="3974"/>
              <a:ext cx="78" cy="107"/>
            </a:xfrm>
            <a:custGeom>
              <a:avLst/>
              <a:gdLst>
                <a:gd name="T0" fmla="*/ 11 w 311"/>
                <a:gd name="T1" fmla="*/ 415 h 428"/>
                <a:gd name="T2" fmla="*/ 83 w 311"/>
                <a:gd name="T3" fmla="*/ 425 h 428"/>
                <a:gd name="T4" fmla="*/ 138 w 311"/>
                <a:gd name="T5" fmla="*/ 428 h 428"/>
                <a:gd name="T6" fmla="*/ 183 w 311"/>
                <a:gd name="T7" fmla="*/ 425 h 428"/>
                <a:gd name="T8" fmla="*/ 227 w 311"/>
                <a:gd name="T9" fmla="*/ 414 h 428"/>
                <a:gd name="T10" fmla="*/ 265 w 311"/>
                <a:gd name="T11" fmla="*/ 394 h 428"/>
                <a:gd name="T12" fmla="*/ 295 w 311"/>
                <a:gd name="T13" fmla="*/ 363 h 428"/>
                <a:gd name="T14" fmla="*/ 310 w 311"/>
                <a:gd name="T15" fmla="*/ 318 h 428"/>
                <a:gd name="T16" fmla="*/ 310 w 311"/>
                <a:gd name="T17" fmla="*/ 288 h 428"/>
                <a:gd name="T18" fmla="*/ 302 w 311"/>
                <a:gd name="T19" fmla="*/ 256 h 428"/>
                <a:gd name="T20" fmla="*/ 283 w 311"/>
                <a:gd name="T21" fmla="*/ 231 h 428"/>
                <a:gd name="T22" fmla="*/ 257 w 311"/>
                <a:gd name="T23" fmla="*/ 211 h 428"/>
                <a:gd name="T24" fmla="*/ 209 w 311"/>
                <a:gd name="T25" fmla="*/ 187 h 428"/>
                <a:gd name="T26" fmla="*/ 149 w 311"/>
                <a:gd name="T27" fmla="*/ 164 h 428"/>
                <a:gd name="T28" fmla="*/ 113 w 311"/>
                <a:gd name="T29" fmla="*/ 144 h 428"/>
                <a:gd name="T30" fmla="*/ 103 w 311"/>
                <a:gd name="T31" fmla="*/ 132 h 428"/>
                <a:gd name="T32" fmla="*/ 100 w 311"/>
                <a:gd name="T33" fmla="*/ 116 h 428"/>
                <a:gd name="T34" fmla="*/ 102 w 311"/>
                <a:gd name="T35" fmla="*/ 104 h 428"/>
                <a:gd name="T36" fmla="*/ 116 w 311"/>
                <a:gd name="T37" fmla="*/ 86 h 428"/>
                <a:gd name="T38" fmla="*/ 132 w 311"/>
                <a:gd name="T39" fmla="*/ 78 h 428"/>
                <a:gd name="T40" fmla="*/ 156 w 311"/>
                <a:gd name="T41" fmla="*/ 74 h 428"/>
                <a:gd name="T42" fmla="*/ 185 w 311"/>
                <a:gd name="T43" fmla="*/ 75 h 428"/>
                <a:gd name="T44" fmla="*/ 238 w 311"/>
                <a:gd name="T45" fmla="*/ 85 h 428"/>
                <a:gd name="T46" fmla="*/ 295 w 311"/>
                <a:gd name="T47" fmla="*/ 30 h 428"/>
                <a:gd name="T48" fmla="*/ 263 w 311"/>
                <a:gd name="T49" fmla="*/ 16 h 428"/>
                <a:gd name="T50" fmla="*/ 207 w 311"/>
                <a:gd name="T51" fmla="*/ 4 h 428"/>
                <a:gd name="T52" fmla="*/ 158 w 311"/>
                <a:gd name="T53" fmla="*/ 0 h 428"/>
                <a:gd name="T54" fmla="*/ 115 w 311"/>
                <a:gd name="T55" fmla="*/ 4 h 428"/>
                <a:gd name="T56" fmla="*/ 76 w 311"/>
                <a:gd name="T57" fmla="*/ 17 h 428"/>
                <a:gd name="T58" fmla="*/ 42 w 311"/>
                <a:gd name="T59" fmla="*/ 39 h 428"/>
                <a:gd name="T60" fmla="*/ 19 w 311"/>
                <a:gd name="T61" fmla="*/ 69 h 428"/>
                <a:gd name="T62" fmla="*/ 7 w 311"/>
                <a:gd name="T63" fmla="*/ 107 h 428"/>
                <a:gd name="T64" fmla="*/ 7 w 311"/>
                <a:gd name="T65" fmla="*/ 137 h 428"/>
                <a:gd name="T66" fmla="*/ 19 w 311"/>
                <a:gd name="T67" fmla="*/ 175 h 428"/>
                <a:gd name="T68" fmla="*/ 42 w 311"/>
                <a:gd name="T69" fmla="*/ 203 h 428"/>
                <a:gd name="T70" fmla="*/ 73 w 311"/>
                <a:gd name="T71" fmla="*/ 223 h 428"/>
                <a:gd name="T72" fmla="*/ 119 w 311"/>
                <a:gd name="T73" fmla="*/ 243 h 428"/>
                <a:gd name="T74" fmla="*/ 171 w 311"/>
                <a:gd name="T75" fmla="*/ 261 h 428"/>
                <a:gd name="T76" fmla="*/ 205 w 311"/>
                <a:gd name="T77" fmla="*/ 280 h 428"/>
                <a:gd name="T78" fmla="*/ 216 w 311"/>
                <a:gd name="T79" fmla="*/ 296 h 428"/>
                <a:gd name="T80" fmla="*/ 217 w 311"/>
                <a:gd name="T81" fmla="*/ 306 h 428"/>
                <a:gd name="T82" fmla="*/ 212 w 311"/>
                <a:gd name="T83" fmla="*/ 328 h 428"/>
                <a:gd name="T84" fmla="*/ 202 w 311"/>
                <a:gd name="T85" fmla="*/ 340 h 428"/>
                <a:gd name="T86" fmla="*/ 184 w 311"/>
                <a:gd name="T87" fmla="*/ 348 h 428"/>
                <a:gd name="T88" fmla="*/ 158 w 311"/>
                <a:gd name="T89" fmla="*/ 353 h 428"/>
                <a:gd name="T90" fmla="*/ 113 w 311"/>
                <a:gd name="T91" fmla="*/ 354 h 428"/>
                <a:gd name="T92" fmla="*/ 28 w 311"/>
                <a:gd name="T93" fmla="*/ 344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11" h="428">
                  <a:moveTo>
                    <a:pt x="0" y="413"/>
                  </a:moveTo>
                  <a:lnTo>
                    <a:pt x="0" y="413"/>
                  </a:lnTo>
                  <a:lnTo>
                    <a:pt x="11" y="415"/>
                  </a:lnTo>
                  <a:lnTo>
                    <a:pt x="39" y="420"/>
                  </a:lnTo>
                  <a:lnTo>
                    <a:pt x="60" y="423"/>
                  </a:lnTo>
                  <a:lnTo>
                    <a:pt x="83" y="425"/>
                  </a:lnTo>
                  <a:lnTo>
                    <a:pt x="110" y="427"/>
                  </a:lnTo>
                  <a:lnTo>
                    <a:pt x="138" y="428"/>
                  </a:lnTo>
                  <a:lnTo>
                    <a:pt x="138" y="428"/>
                  </a:lnTo>
                  <a:lnTo>
                    <a:pt x="154" y="427"/>
                  </a:lnTo>
                  <a:lnTo>
                    <a:pt x="168" y="426"/>
                  </a:lnTo>
                  <a:lnTo>
                    <a:pt x="183" y="425"/>
                  </a:lnTo>
                  <a:lnTo>
                    <a:pt x="198" y="422"/>
                  </a:lnTo>
                  <a:lnTo>
                    <a:pt x="213" y="419"/>
                  </a:lnTo>
                  <a:lnTo>
                    <a:pt x="227" y="414"/>
                  </a:lnTo>
                  <a:lnTo>
                    <a:pt x="241" y="408"/>
                  </a:lnTo>
                  <a:lnTo>
                    <a:pt x="254" y="402"/>
                  </a:lnTo>
                  <a:lnTo>
                    <a:pt x="265" y="394"/>
                  </a:lnTo>
                  <a:lnTo>
                    <a:pt x="276" y="385"/>
                  </a:lnTo>
                  <a:lnTo>
                    <a:pt x="286" y="375"/>
                  </a:lnTo>
                  <a:lnTo>
                    <a:pt x="295" y="363"/>
                  </a:lnTo>
                  <a:lnTo>
                    <a:pt x="302" y="350"/>
                  </a:lnTo>
                  <a:lnTo>
                    <a:pt x="307" y="334"/>
                  </a:lnTo>
                  <a:lnTo>
                    <a:pt x="310" y="318"/>
                  </a:lnTo>
                  <a:lnTo>
                    <a:pt x="311" y="300"/>
                  </a:lnTo>
                  <a:lnTo>
                    <a:pt x="311" y="300"/>
                  </a:lnTo>
                  <a:lnTo>
                    <a:pt x="310" y="288"/>
                  </a:lnTo>
                  <a:lnTo>
                    <a:pt x="309" y="277"/>
                  </a:lnTo>
                  <a:lnTo>
                    <a:pt x="306" y="266"/>
                  </a:lnTo>
                  <a:lnTo>
                    <a:pt x="302" y="256"/>
                  </a:lnTo>
                  <a:lnTo>
                    <a:pt x="297" y="248"/>
                  </a:lnTo>
                  <a:lnTo>
                    <a:pt x="291" y="239"/>
                  </a:lnTo>
                  <a:lnTo>
                    <a:pt x="283" y="231"/>
                  </a:lnTo>
                  <a:lnTo>
                    <a:pt x="276" y="224"/>
                  </a:lnTo>
                  <a:lnTo>
                    <a:pt x="267" y="217"/>
                  </a:lnTo>
                  <a:lnTo>
                    <a:pt x="257" y="211"/>
                  </a:lnTo>
                  <a:lnTo>
                    <a:pt x="247" y="204"/>
                  </a:lnTo>
                  <a:lnTo>
                    <a:pt x="234" y="199"/>
                  </a:lnTo>
                  <a:lnTo>
                    <a:pt x="209" y="187"/>
                  </a:lnTo>
                  <a:lnTo>
                    <a:pt x="180" y="176"/>
                  </a:lnTo>
                  <a:lnTo>
                    <a:pt x="180" y="176"/>
                  </a:lnTo>
                  <a:lnTo>
                    <a:pt x="149" y="164"/>
                  </a:lnTo>
                  <a:lnTo>
                    <a:pt x="135" y="157"/>
                  </a:lnTo>
                  <a:lnTo>
                    <a:pt x="123" y="151"/>
                  </a:lnTo>
                  <a:lnTo>
                    <a:pt x="113" y="144"/>
                  </a:lnTo>
                  <a:lnTo>
                    <a:pt x="109" y="140"/>
                  </a:lnTo>
                  <a:lnTo>
                    <a:pt x="106" y="136"/>
                  </a:lnTo>
                  <a:lnTo>
                    <a:pt x="103" y="132"/>
                  </a:lnTo>
                  <a:lnTo>
                    <a:pt x="101" y="127"/>
                  </a:lnTo>
                  <a:lnTo>
                    <a:pt x="100" y="121"/>
                  </a:lnTo>
                  <a:lnTo>
                    <a:pt x="100" y="116"/>
                  </a:lnTo>
                  <a:lnTo>
                    <a:pt x="100" y="116"/>
                  </a:lnTo>
                  <a:lnTo>
                    <a:pt x="100" y="110"/>
                  </a:lnTo>
                  <a:lnTo>
                    <a:pt x="102" y="104"/>
                  </a:lnTo>
                  <a:lnTo>
                    <a:pt x="106" y="97"/>
                  </a:lnTo>
                  <a:lnTo>
                    <a:pt x="112" y="90"/>
                  </a:lnTo>
                  <a:lnTo>
                    <a:pt x="116" y="86"/>
                  </a:lnTo>
                  <a:lnTo>
                    <a:pt x="120" y="83"/>
                  </a:lnTo>
                  <a:lnTo>
                    <a:pt x="126" y="81"/>
                  </a:lnTo>
                  <a:lnTo>
                    <a:pt x="132" y="78"/>
                  </a:lnTo>
                  <a:lnTo>
                    <a:pt x="139" y="76"/>
                  </a:lnTo>
                  <a:lnTo>
                    <a:pt x="147" y="75"/>
                  </a:lnTo>
                  <a:lnTo>
                    <a:pt x="156" y="74"/>
                  </a:lnTo>
                  <a:lnTo>
                    <a:pt x="166" y="74"/>
                  </a:lnTo>
                  <a:lnTo>
                    <a:pt x="166" y="74"/>
                  </a:lnTo>
                  <a:lnTo>
                    <a:pt x="185" y="75"/>
                  </a:lnTo>
                  <a:lnTo>
                    <a:pt x="205" y="77"/>
                  </a:lnTo>
                  <a:lnTo>
                    <a:pt x="222" y="81"/>
                  </a:lnTo>
                  <a:lnTo>
                    <a:pt x="238" y="85"/>
                  </a:lnTo>
                  <a:lnTo>
                    <a:pt x="262" y="94"/>
                  </a:lnTo>
                  <a:lnTo>
                    <a:pt x="271" y="98"/>
                  </a:lnTo>
                  <a:lnTo>
                    <a:pt x="295" y="30"/>
                  </a:lnTo>
                  <a:lnTo>
                    <a:pt x="295" y="30"/>
                  </a:lnTo>
                  <a:lnTo>
                    <a:pt x="276" y="22"/>
                  </a:lnTo>
                  <a:lnTo>
                    <a:pt x="263" y="16"/>
                  </a:lnTo>
                  <a:lnTo>
                    <a:pt x="247" y="12"/>
                  </a:lnTo>
                  <a:lnTo>
                    <a:pt x="228" y="7"/>
                  </a:lnTo>
                  <a:lnTo>
                    <a:pt x="207" y="4"/>
                  </a:lnTo>
                  <a:lnTo>
                    <a:pt x="183" y="1"/>
                  </a:lnTo>
                  <a:lnTo>
                    <a:pt x="158" y="0"/>
                  </a:lnTo>
                  <a:lnTo>
                    <a:pt x="158" y="0"/>
                  </a:lnTo>
                  <a:lnTo>
                    <a:pt x="143" y="1"/>
                  </a:lnTo>
                  <a:lnTo>
                    <a:pt x="129" y="2"/>
                  </a:lnTo>
                  <a:lnTo>
                    <a:pt x="115" y="4"/>
                  </a:lnTo>
                  <a:lnTo>
                    <a:pt x="102" y="8"/>
                  </a:lnTo>
                  <a:lnTo>
                    <a:pt x="88" y="12"/>
                  </a:lnTo>
                  <a:lnTo>
                    <a:pt x="76" y="17"/>
                  </a:lnTo>
                  <a:lnTo>
                    <a:pt x="64" y="24"/>
                  </a:lnTo>
                  <a:lnTo>
                    <a:pt x="53" y="31"/>
                  </a:lnTo>
                  <a:lnTo>
                    <a:pt x="42" y="39"/>
                  </a:lnTo>
                  <a:lnTo>
                    <a:pt x="33" y="47"/>
                  </a:lnTo>
                  <a:lnTo>
                    <a:pt x="25" y="58"/>
                  </a:lnTo>
                  <a:lnTo>
                    <a:pt x="19" y="69"/>
                  </a:lnTo>
                  <a:lnTo>
                    <a:pt x="13" y="80"/>
                  </a:lnTo>
                  <a:lnTo>
                    <a:pt x="9" y="94"/>
                  </a:lnTo>
                  <a:lnTo>
                    <a:pt x="7" y="107"/>
                  </a:lnTo>
                  <a:lnTo>
                    <a:pt x="6" y="122"/>
                  </a:lnTo>
                  <a:lnTo>
                    <a:pt x="6" y="122"/>
                  </a:lnTo>
                  <a:lnTo>
                    <a:pt x="7" y="137"/>
                  </a:lnTo>
                  <a:lnTo>
                    <a:pt x="9" y="150"/>
                  </a:lnTo>
                  <a:lnTo>
                    <a:pt x="13" y="164"/>
                  </a:lnTo>
                  <a:lnTo>
                    <a:pt x="19" y="175"/>
                  </a:lnTo>
                  <a:lnTo>
                    <a:pt x="25" y="185"/>
                  </a:lnTo>
                  <a:lnTo>
                    <a:pt x="33" y="194"/>
                  </a:lnTo>
                  <a:lnTo>
                    <a:pt x="42" y="203"/>
                  </a:lnTo>
                  <a:lnTo>
                    <a:pt x="51" y="210"/>
                  </a:lnTo>
                  <a:lnTo>
                    <a:pt x="62" y="217"/>
                  </a:lnTo>
                  <a:lnTo>
                    <a:pt x="73" y="223"/>
                  </a:lnTo>
                  <a:lnTo>
                    <a:pt x="84" y="229"/>
                  </a:lnTo>
                  <a:lnTo>
                    <a:pt x="95" y="235"/>
                  </a:lnTo>
                  <a:lnTo>
                    <a:pt x="119" y="243"/>
                  </a:lnTo>
                  <a:lnTo>
                    <a:pt x="142" y="251"/>
                  </a:lnTo>
                  <a:lnTo>
                    <a:pt x="142" y="251"/>
                  </a:lnTo>
                  <a:lnTo>
                    <a:pt x="171" y="261"/>
                  </a:lnTo>
                  <a:lnTo>
                    <a:pt x="184" y="266"/>
                  </a:lnTo>
                  <a:lnTo>
                    <a:pt x="196" y="273"/>
                  </a:lnTo>
                  <a:lnTo>
                    <a:pt x="205" y="280"/>
                  </a:lnTo>
                  <a:lnTo>
                    <a:pt x="211" y="287"/>
                  </a:lnTo>
                  <a:lnTo>
                    <a:pt x="214" y="291"/>
                  </a:lnTo>
                  <a:lnTo>
                    <a:pt x="216" y="296"/>
                  </a:lnTo>
                  <a:lnTo>
                    <a:pt x="217" y="300"/>
                  </a:lnTo>
                  <a:lnTo>
                    <a:pt x="217" y="306"/>
                  </a:lnTo>
                  <a:lnTo>
                    <a:pt x="217" y="306"/>
                  </a:lnTo>
                  <a:lnTo>
                    <a:pt x="217" y="315"/>
                  </a:lnTo>
                  <a:lnTo>
                    <a:pt x="214" y="324"/>
                  </a:lnTo>
                  <a:lnTo>
                    <a:pt x="212" y="328"/>
                  </a:lnTo>
                  <a:lnTo>
                    <a:pt x="209" y="332"/>
                  </a:lnTo>
                  <a:lnTo>
                    <a:pt x="206" y="335"/>
                  </a:lnTo>
                  <a:lnTo>
                    <a:pt x="202" y="340"/>
                  </a:lnTo>
                  <a:lnTo>
                    <a:pt x="197" y="343"/>
                  </a:lnTo>
                  <a:lnTo>
                    <a:pt x="190" y="346"/>
                  </a:lnTo>
                  <a:lnTo>
                    <a:pt x="184" y="348"/>
                  </a:lnTo>
                  <a:lnTo>
                    <a:pt x="176" y="350"/>
                  </a:lnTo>
                  <a:lnTo>
                    <a:pt x="167" y="352"/>
                  </a:lnTo>
                  <a:lnTo>
                    <a:pt x="158" y="353"/>
                  </a:lnTo>
                  <a:lnTo>
                    <a:pt x="134" y="354"/>
                  </a:lnTo>
                  <a:lnTo>
                    <a:pt x="134" y="354"/>
                  </a:lnTo>
                  <a:lnTo>
                    <a:pt x="113" y="354"/>
                  </a:lnTo>
                  <a:lnTo>
                    <a:pt x="92" y="352"/>
                  </a:lnTo>
                  <a:lnTo>
                    <a:pt x="55" y="348"/>
                  </a:lnTo>
                  <a:lnTo>
                    <a:pt x="28" y="344"/>
                  </a:lnTo>
                  <a:lnTo>
                    <a:pt x="18" y="342"/>
                  </a:lnTo>
                  <a:lnTo>
                    <a:pt x="0" y="41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22" name="Freeform 14"/>
            <p:cNvSpPr>
              <a:spLocks/>
            </p:cNvSpPr>
            <p:nvPr userDrawn="1"/>
          </p:nvSpPr>
          <p:spPr bwMode="auto">
            <a:xfrm>
              <a:off x="5059" y="3992"/>
              <a:ext cx="48" cy="71"/>
            </a:xfrm>
            <a:custGeom>
              <a:avLst/>
              <a:gdLst>
                <a:gd name="T0" fmla="*/ 0 w 194"/>
                <a:gd name="T1" fmla="*/ 7 h 282"/>
                <a:gd name="T2" fmla="*/ 0 w 194"/>
                <a:gd name="T3" fmla="*/ 7 h 282"/>
                <a:gd name="T4" fmla="*/ 14 w 194"/>
                <a:gd name="T5" fmla="*/ 4 h 282"/>
                <a:gd name="T6" fmla="*/ 31 w 194"/>
                <a:gd name="T7" fmla="*/ 2 h 282"/>
                <a:gd name="T8" fmla="*/ 52 w 194"/>
                <a:gd name="T9" fmla="*/ 0 h 282"/>
                <a:gd name="T10" fmla="*/ 73 w 194"/>
                <a:gd name="T11" fmla="*/ 0 h 282"/>
                <a:gd name="T12" fmla="*/ 73 w 194"/>
                <a:gd name="T13" fmla="*/ 0 h 282"/>
                <a:gd name="T14" fmla="*/ 87 w 194"/>
                <a:gd name="T15" fmla="*/ 0 h 282"/>
                <a:gd name="T16" fmla="*/ 98 w 194"/>
                <a:gd name="T17" fmla="*/ 1 h 282"/>
                <a:gd name="T18" fmla="*/ 110 w 194"/>
                <a:gd name="T19" fmla="*/ 4 h 282"/>
                <a:gd name="T20" fmla="*/ 121 w 194"/>
                <a:gd name="T21" fmla="*/ 7 h 282"/>
                <a:gd name="T22" fmla="*/ 132 w 194"/>
                <a:gd name="T23" fmla="*/ 11 h 282"/>
                <a:gd name="T24" fmla="*/ 141 w 194"/>
                <a:gd name="T25" fmla="*/ 17 h 282"/>
                <a:gd name="T26" fmla="*/ 151 w 194"/>
                <a:gd name="T27" fmla="*/ 24 h 282"/>
                <a:gd name="T28" fmla="*/ 159 w 194"/>
                <a:gd name="T29" fmla="*/ 31 h 282"/>
                <a:gd name="T30" fmla="*/ 166 w 194"/>
                <a:gd name="T31" fmla="*/ 40 h 282"/>
                <a:gd name="T32" fmla="*/ 174 w 194"/>
                <a:gd name="T33" fmla="*/ 49 h 282"/>
                <a:gd name="T34" fmla="*/ 180 w 194"/>
                <a:gd name="T35" fmla="*/ 61 h 282"/>
                <a:gd name="T36" fmla="*/ 185 w 194"/>
                <a:gd name="T37" fmla="*/ 74 h 282"/>
                <a:gd name="T38" fmla="*/ 189 w 194"/>
                <a:gd name="T39" fmla="*/ 88 h 282"/>
                <a:gd name="T40" fmla="*/ 192 w 194"/>
                <a:gd name="T41" fmla="*/ 103 h 282"/>
                <a:gd name="T42" fmla="*/ 193 w 194"/>
                <a:gd name="T43" fmla="*/ 119 h 282"/>
                <a:gd name="T44" fmla="*/ 194 w 194"/>
                <a:gd name="T45" fmla="*/ 138 h 282"/>
                <a:gd name="T46" fmla="*/ 194 w 194"/>
                <a:gd name="T47" fmla="*/ 138 h 282"/>
                <a:gd name="T48" fmla="*/ 194 w 194"/>
                <a:gd name="T49" fmla="*/ 155 h 282"/>
                <a:gd name="T50" fmla="*/ 193 w 194"/>
                <a:gd name="T51" fmla="*/ 172 h 282"/>
                <a:gd name="T52" fmla="*/ 191 w 194"/>
                <a:gd name="T53" fmla="*/ 187 h 282"/>
                <a:gd name="T54" fmla="*/ 188 w 194"/>
                <a:gd name="T55" fmla="*/ 202 h 282"/>
                <a:gd name="T56" fmla="*/ 185 w 194"/>
                <a:gd name="T57" fmla="*/ 215 h 282"/>
                <a:gd name="T58" fmla="*/ 181 w 194"/>
                <a:gd name="T59" fmla="*/ 226 h 282"/>
                <a:gd name="T60" fmla="*/ 175 w 194"/>
                <a:gd name="T61" fmla="*/ 238 h 282"/>
                <a:gd name="T62" fmla="*/ 168 w 194"/>
                <a:gd name="T63" fmla="*/ 247 h 282"/>
                <a:gd name="T64" fmla="*/ 160 w 194"/>
                <a:gd name="T65" fmla="*/ 255 h 282"/>
                <a:gd name="T66" fmla="*/ 151 w 194"/>
                <a:gd name="T67" fmla="*/ 262 h 282"/>
                <a:gd name="T68" fmla="*/ 141 w 194"/>
                <a:gd name="T69" fmla="*/ 269 h 282"/>
                <a:gd name="T70" fmla="*/ 129 w 194"/>
                <a:gd name="T71" fmla="*/ 274 h 282"/>
                <a:gd name="T72" fmla="*/ 115 w 194"/>
                <a:gd name="T73" fmla="*/ 277 h 282"/>
                <a:gd name="T74" fmla="*/ 100 w 194"/>
                <a:gd name="T75" fmla="*/ 280 h 282"/>
                <a:gd name="T76" fmla="*/ 84 w 194"/>
                <a:gd name="T77" fmla="*/ 282 h 282"/>
                <a:gd name="T78" fmla="*/ 65 w 194"/>
                <a:gd name="T79" fmla="*/ 282 h 282"/>
                <a:gd name="T80" fmla="*/ 65 w 194"/>
                <a:gd name="T81" fmla="*/ 282 h 282"/>
                <a:gd name="T82" fmla="*/ 42 w 194"/>
                <a:gd name="T83" fmla="*/ 281 h 282"/>
                <a:gd name="T84" fmla="*/ 20 w 194"/>
                <a:gd name="T85" fmla="*/ 280 h 282"/>
                <a:gd name="T86" fmla="*/ 0 w 194"/>
                <a:gd name="T87" fmla="*/ 278 h 282"/>
                <a:gd name="T88" fmla="*/ 0 w 194"/>
                <a:gd name="T89" fmla="*/ 7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94" h="282">
                  <a:moveTo>
                    <a:pt x="0" y="7"/>
                  </a:moveTo>
                  <a:lnTo>
                    <a:pt x="0" y="7"/>
                  </a:lnTo>
                  <a:lnTo>
                    <a:pt x="14" y="4"/>
                  </a:lnTo>
                  <a:lnTo>
                    <a:pt x="31" y="2"/>
                  </a:lnTo>
                  <a:lnTo>
                    <a:pt x="52" y="0"/>
                  </a:lnTo>
                  <a:lnTo>
                    <a:pt x="73" y="0"/>
                  </a:lnTo>
                  <a:lnTo>
                    <a:pt x="73" y="0"/>
                  </a:lnTo>
                  <a:lnTo>
                    <a:pt x="87" y="0"/>
                  </a:lnTo>
                  <a:lnTo>
                    <a:pt x="98" y="1"/>
                  </a:lnTo>
                  <a:lnTo>
                    <a:pt x="110" y="4"/>
                  </a:lnTo>
                  <a:lnTo>
                    <a:pt x="121" y="7"/>
                  </a:lnTo>
                  <a:lnTo>
                    <a:pt x="132" y="11"/>
                  </a:lnTo>
                  <a:lnTo>
                    <a:pt x="141" y="17"/>
                  </a:lnTo>
                  <a:lnTo>
                    <a:pt x="151" y="24"/>
                  </a:lnTo>
                  <a:lnTo>
                    <a:pt x="159" y="31"/>
                  </a:lnTo>
                  <a:lnTo>
                    <a:pt x="166" y="40"/>
                  </a:lnTo>
                  <a:lnTo>
                    <a:pt x="174" y="49"/>
                  </a:lnTo>
                  <a:lnTo>
                    <a:pt x="180" y="61"/>
                  </a:lnTo>
                  <a:lnTo>
                    <a:pt x="185" y="74"/>
                  </a:lnTo>
                  <a:lnTo>
                    <a:pt x="189" y="88"/>
                  </a:lnTo>
                  <a:lnTo>
                    <a:pt x="192" y="103"/>
                  </a:lnTo>
                  <a:lnTo>
                    <a:pt x="193" y="119"/>
                  </a:lnTo>
                  <a:lnTo>
                    <a:pt x="194" y="138"/>
                  </a:lnTo>
                  <a:lnTo>
                    <a:pt x="194" y="138"/>
                  </a:lnTo>
                  <a:lnTo>
                    <a:pt x="194" y="155"/>
                  </a:lnTo>
                  <a:lnTo>
                    <a:pt x="193" y="172"/>
                  </a:lnTo>
                  <a:lnTo>
                    <a:pt x="191" y="187"/>
                  </a:lnTo>
                  <a:lnTo>
                    <a:pt x="188" y="202"/>
                  </a:lnTo>
                  <a:lnTo>
                    <a:pt x="185" y="215"/>
                  </a:lnTo>
                  <a:lnTo>
                    <a:pt x="181" y="226"/>
                  </a:lnTo>
                  <a:lnTo>
                    <a:pt x="175" y="238"/>
                  </a:lnTo>
                  <a:lnTo>
                    <a:pt x="168" y="247"/>
                  </a:lnTo>
                  <a:lnTo>
                    <a:pt x="160" y="255"/>
                  </a:lnTo>
                  <a:lnTo>
                    <a:pt x="151" y="262"/>
                  </a:lnTo>
                  <a:lnTo>
                    <a:pt x="141" y="269"/>
                  </a:lnTo>
                  <a:lnTo>
                    <a:pt x="129" y="274"/>
                  </a:lnTo>
                  <a:lnTo>
                    <a:pt x="115" y="277"/>
                  </a:lnTo>
                  <a:lnTo>
                    <a:pt x="100" y="280"/>
                  </a:lnTo>
                  <a:lnTo>
                    <a:pt x="84" y="282"/>
                  </a:lnTo>
                  <a:lnTo>
                    <a:pt x="65" y="282"/>
                  </a:lnTo>
                  <a:lnTo>
                    <a:pt x="65" y="282"/>
                  </a:lnTo>
                  <a:lnTo>
                    <a:pt x="42" y="281"/>
                  </a:lnTo>
                  <a:lnTo>
                    <a:pt x="20" y="280"/>
                  </a:lnTo>
                  <a:lnTo>
                    <a:pt x="0" y="278"/>
                  </a:lnTo>
                  <a:lnTo>
                    <a:pt x="0" y="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23" name="Freeform 15"/>
            <p:cNvSpPr>
              <a:spLocks/>
            </p:cNvSpPr>
            <p:nvPr userDrawn="1"/>
          </p:nvSpPr>
          <p:spPr bwMode="auto">
            <a:xfrm>
              <a:off x="5035" y="3974"/>
              <a:ext cx="97" cy="107"/>
            </a:xfrm>
            <a:custGeom>
              <a:avLst/>
              <a:gdLst>
                <a:gd name="T0" fmla="*/ 171 w 385"/>
                <a:gd name="T1" fmla="*/ 0 h 428"/>
                <a:gd name="T2" fmla="*/ 171 w 385"/>
                <a:gd name="T3" fmla="*/ 0 h 428"/>
                <a:gd name="T4" fmla="*/ 150 w 385"/>
                <a:gd name="T5" fmla="*/ 1 h 428"/>
                <a:gd name="T6" fmla="*/ 129 w 385"/>
                <a:gd name="T7" fmla="*/ 2 h 428"/>
                <a:gd name="T8" fmla="*/ 106 w 385"/>
                <a:gd name="T9" fmla="*/ 4 h 428"/>
                <a:gd name="T10" fmla="*/ 83 w 385"/>
                <a:gd name="T11" fmla="*/ 7 h 428"/>
                <a:gd name="T12" fmla="*/ 60 w 385"/>
                <a:gd name="T13" fmla="*/ 10 h 428"/>
                <a:gd name="T14" fmla="*/ 39 w 385"/>
                <a:gd name="T15" fmla="*/ 14 h 428"/>
                <a:gd name="T16" fmla="*/ 18 w 385"/>
                <a:gd name="T17" fmla="*/ 20 h 428"/>
                <a:gd name="T18" fmla="*/ 0 w 385"/>
                <a:gd name="T19" fmla="*/ 26 h 428"/>
                <a:gd name="T20" fmla="*/ 0 w 385"/>
                <a:gd name="T21" fmla="*/ 415 h 428"/>
                <a:gd name="T22" fmla="*/ 0 w 385"/>
                <a:gd name="T23" fmla="*/ 415 h 428"/>
                <a:gd name="T24" fmla="*/ 15 w 385"/>
                <a:gd name="T25" fmla="*/ 418 h 428"/>
                <a:gd name="T26" fmla="*/ 34 w 385"/>
                <a:gd name="T27" fmla="*/ 420 h 428"/>
                <a:gd name="T28" fmla="*/ 73 w 385"/>
                <a:gd name="T29" fmla="*/ 424 h 428"/>
                <a:gd name="T30" fmla="*/ 116 w 385"/>
                <a:gd name="T31" fmla="*/ 427 h 428"/>
                <a:gd name="T32" fmla="*/ 155 w 385"/>
                <a:gd name="T33" fmla="*/ 428 h 428"/>
                <a:gd name="T34" fmla="*/ 155 w 385"/>
                <a:gd name="T35" fmla="*/ 428 h 428"/>
                <a:gd name="T36" fmla="*/ 186 w 385"/>
                <a:gd name="T37" fmla="*/ 427 h 428"/>
                <a:gd name="T38" fmla="*/ 212 w 385"/>
                <a:gd name="T39" fmla="*/ 425 h 428"/>
                <a:gd name="T40" fmla="*/ 238 w 385"/>
                <a:gd name="T41" fmla="*/ 421 h 428"/>
                <a:gd name="T42" fmla="*/ 261 w 385"/>
                <a:gd name="T43" fmla="*/ 415 h 428"/>
                <a:gd name="T44" fmla="*/ 282 w 385"/>
                <a:gd name="T45" fmla="*/ 408 h 428"/>
                <a:gd name="T46" fmla="*/ 301 w 385"/>
                <a:gd name="T47" fmla="*/ 399 h 428"/>
                <a:gd name="T48" fmla="*/ 309 w 385"/>
                <a:gd name="T49" fmla="*/ 394 h 428"/>
                <a:gd name="T50" fmla="*/ 318 w 385"/>
                <a:gd name="T51" fmla="*/ 389 h 428"/>
                <a:gd name="T52" fmla="*/ 326 w 385"/>
                <a:gd name="T53" fmla="*/ 383 h 428"/>
                <a:gd name="T54" fmla="*/ 333 w 385"/>
                <a:gd name="T55" fmla="*/ 377 h 428"/>
                <a:gd name="T56" fmla="*/ 339 w 385"/>
                <a:gd name="T57" fmla="*/ 369 h 428"/>
                <a:gd name="T58" fmla="*/ 345 w 385"/>
                <a:gd name="T59" fmla="*/ 362 h 428"/>
                <a:gd name="T60" fmla="*/ 351 w 385"/>
                <a:gd name="T61" fmla="*/ 355 h 428"/>
                <a:gd name="T62" fmla="*/ 356 w 385"/>
                <a:gd name="T63" fmla="*/ 347 h 428"/>
                <a:gd name="T64" fmla="*/ 361 w 385"/>
                <a:gd name="T65" fmla="*/ 337 h 428"/>
                <a:gd name="T66" fmla="*/ 366 w 385"/>
                <a:gd name="T67" fmla="*/ 329 h 428"/>
                <a:gd name="T68" fmla="*/ 373 w 385"/>
                <a:gd name="T69" fmla="*/ 309 h 428"/>
                <a:gd name="T70" fmla="*/ 378 w 385"/>
                <a:gd name="T71" fmla="*/ 287 h 428"/>
                <a:gd name="T72" fmla="*/ 382 w 385"/>
                <a:gd name="T73" fmla="*/ 264 h 428"/>
                <a:gd name="T74" fmla="*/ 384 w 385"/>
                <a:gd name="T75" fmla="*/ 239 h 428"/>
                <a:gd name="T76" fmla="*/ 385 w 385"/>
                <a:gd name="T77" fmla="*/ 211 h 428"/>
                <a:gd name="T78" fmla="*/ 385 w 385"/>
                <a:gd name="T79" fmla="*/ 211 h 428"/>
                <a:gd name="T80" fmla="*/ 384 w 385"/>
                <a:gd name="T81" fmla="*/ 187 h 428"/>
                <a:gd name="T82" fmla="*/ 381 w 385"/>
                <a:gd name="T83" fmla="*/ 164 h 428"/>
                <a:gd name="T84" fmla="*/ 377 w 385"/>
                <a:gd name="T85" fmla="*/ 143 h 428"/>
                <a:gd name="T86" fmla="*/ 371 w 385"/>
                <a:gd name="T87" fmla="*/ 122 h 428"/>
                <a:gd name="T88" fmla="*/ 363 w 385"/>
                <a:gd name="T89" fmla="*/ 104 h 428"/>
                <a:gd name="T90" fmla="*/ 352 w 385"/>
                <a:gd name="T91" fmla="*/ 86 h 428"/>
                <a:gd name="T92" fmla="*/ 341 w 385"/>
                <a:gd name="T93" fmla="*/ 71 h 428"/>
                <a:gd name="T94" fmla="*/ 328 w 385"/>
                <a:gd name="T95" fmla="*/ 57 h 428"/>
                <a:gd name="T96" fmla="*/ 314 w 385"/>
                <a:gd name="T97" fmla="*/ 43 h 428"/>
                <a:gd name="T98" fmla="*/ 297 w 385"/>
                <a:gd name="T99" fmla="*/ 32 h 428"/>
                <a:gd name="T100" fmla="*/ 280 w 385"/>
                <a:gd name="T101" fmla="*/ 23 h 428"/>
                <a:gd name="T102" fmla="*/ 260 w 385"/>
                <a:gd name="T103" fmla="*/ 14 h 428"/>
                <a:gd name="T104" fmla="*/ 240 w 385"/>
                <a:gd name="T105" fmla="*/ 8 h 428"/>
                <a:gd name="T106" fmla="*/ 218 w 385"/>
                <a:gd name="T107" fmla="*/ 4 h 428"/>
                <a:gd name="T108" fmla="*/ 195 w 385"/>
                <a:gd name="T109" fmla="*/ 1 h 428"/>
                <a:gd name="T110" fmla="*/ 171 w 385"/>
                <a:gd name="T111" fmla="*/ 0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85" h="428">
                  <a:moveTo>
                    <a:pt x="171" y="0"/>
                  </a:moveTo>
                  <a:lnTo>
                    <a:pt x="171" y="0"/>
                  </a:lnTo>
                  <a:lnTo>
                    <a:pt x="150" y="1"/>
                  </a:lnTo>
                  <a:lnTo>
                    <a:pt x="129" y="2"/>
                  </a:lnTo>
                  <a:lnTo>
                    <a:pt x="106" y="4"/>
                  </a:lnTo>
                  <a:lnTo>
                    <a:pt x="83" y="7"/>
                  </a:lnTo>
                  <a:lnTo>
                    <a:pt x="60" y="10"/>
                  </a:lnTo>
                  <a:lnTo>
                    <a:pt x="39" y="14"/>
                  </a:lnTo>
                  <a:lnTo>
                    <a:pt x="18" y="20"/>
                  </a:lnTo>
                  <a:lnTo>
                    <a:pt x="0" y="26"/>
                  </a:lnTo>
                  <a:lnTo>
                    <a:pt x="0" y="415"/>
                  </a:lnTo>
                  <a:lnTo>
                    <a:pt x="0" y="415"/>
                  </a:lnTo>
                  <a:lnTo>
                    <a:pt x="15" y="418"/>
                  </a:lnTo>
                  <a:lnTo>
                    <a:pt x="34" y="420"/>
                  </a:lnTo>
                  <a:lnTo>
                    <a:pt x="73" y="424"/>
                  </a:lnTo>
                  <a:lnTo>
                    <a:pt x="116" y="427"/>
                  </a:lnTo>
                  <a:lnTo>
                    <a:pt x="155" y="428"/>
                  </a:lnTo>
                  <a:lnTo>
                    <a:pt x="155" y="428"/>
                  </a:lnTo>
                  <a:lnTo>
                    <a:pt x="186" y="427"/>
                  </a:lnTo>
                  <a:lnTo>
                    <a:pt x="212" y="425"/>
                  </a:lnTo>
                  <a:lnTo>
                    <a:pt x="238" y="421"/>
                  </a:lnTo>
                  <a:lnTo>
                    <a:pt x="261" y="415"/>
                  </a:lnTo>
                  <a:lnTo>
                    <a:pt x="282" y="408"/>
                  </a:lnTo>
                  <a:lnTo>
                    <a:pt x="301" y="399"/>
                  </a:lnTo>
                  <a:lnTo>
                    <a:pt x="309" y="394"/>
                  </a:lnTo>
                  <a:lnTo>
                    <a:pt x="318" y="389"/>
                  </a:lnTo>
                  <a:lnTo>
                    <a:pt x="326" y="383"/>
                  </a:lnTo>
                  <a:lnTo>
                    <a:pt x="333" y="377"/>
                  </a:lnTo>
                  <a:lnTo>
                    <a:pt x="339" y="369"/>
                  </a:lnTo>
                  <a:lnTo>
                    <a:pt x="345" y="362"/>
                  </a:lnTo>
                  <a:lnTo>
                    <a:pt x="351" y="355"/>
                  </a:lnTo>
                  <a:lnTo>
                    <a:pt x="356" y="347"/>
                  </a:lnTo>
                  <a:lnTo>
                    <a:pt x="361" y="337"/>
                  </a:lnTo>
                  <a:lnTo>
                    <a:pt x="366" y="329"/>
                  </a:lnTo>
                  <a:lnTo>
                    <a:pt x="373" y="309"/>
                  </a:lnTo>
                  <a:lnTo>
                    <a:pt x="378" y="287"/>
                  </a:lnTo>
                  <a:lnTo>
                    <a:pt x="382" y="264"/>
                  </a:lnTo>
                  <a:lnTo>
                    <a:pt x="384" y="239"/>
                  </a:lnTo>
                  <a:lnTo>
                    <a:pt x="385" y="211"/>
                  </a:lnTo>
                  <a:lnTo>
                    <a:pt x="385" y="211"/>
                  </a:lnTo>
                  <a:lnTo>
                    <a:pt x="384" y="187"/>
                  </a:lnTo>
                  <a:lnTo>
                    <a:pt x="381" y="164"/>
                  </a:lnTo>
                  <a:lnTo>
                    <a:pt x="377" y="143"/>
                  </a:lnTo>
                  <a:lnTo>
                    <a:pt x="371" y="122"/>
                  </a:lnTo>
                  <a:lnTo>
                    <a:pt x="363" y="104"/>
                  </a:lnTo>
                  <a:lnTo>
                    <a:pt x="352" y="86"/>
                  </a:lnTo>
                  <a:lnTo>
                    <a:pt x="341" y="71"/>
                  </a:lnTo>
                  <a:lnTo>
                    <a:pt x="328" y="57"/>
                  </a:lnTo>
                  <a:lnTo>
                    <a:pt x="314" y="43"/>
                  </a:lnTo>
                  <a:lnTo>
                    <a:pt x="297" y="32"/>
                  </a:lnTo>
                  <a:lnTo>
                    <a:pt x="280" y="23"/>
                  </a:lnTo>
                  <a:lnTo>
                    <a:pt x="260" y="14"/>
                  </a:lnTo>
                  <a:lnTo>
                    <a:pt x="240" y="8"/>
                  </a:lnTo>
                  <a:lnTo>
                    <a:pt x="218" y="4"/>
                  </a:lnTo>
                  <a:lnTo>
                    <a:pt x="195" y="1"/>
                  </a:lnTo>
                  <a:lnTo>
                    <a:pt x="17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</p:grpSp>
      <p:sp>
        <p:nvSpPr>
          <p:cNvPr id="7" name="Text Placeholder 6"/>
          <p:cNvSpPr>
            <a:spLocks noGrp="1"/>
          </p:cNvSpPr>
          <p:nvPr>
            <p:ph type="body" sz="quarter" idx="14"/>
          </p:nvPr>
        </p:nvSpPr>
        <p:spPr>
          <a:xfrm>
            <a:off x="5851777" y="1512041"/>
            <a:ext cx="4916168" cy="4218114"/>
          </a:xfrm>
        </p:spPr>
        <p:txBody>
          <a:bodyPr/>
          <a:lstStyle>
            <a:lvl1pPr>
              <a:defRPr>
                <a:solidFill>
                  <a:srgbClr val="4D4D4D"/>
                </a:solidFill>
              </a:defRPr>
            </a:lvl1pPr>
            <a:lvl2pPr>
              <a:defRPr>
                <a:solidFill>
                  <a:srgbClr val="4D4D4D"/>
                </a:solidFill>
              </a:defRPr>
            </a:lvl2pPr>
            <a:lvl3pPr>
              <a:defRPr>
                <a:solidFill>
                  <a:srgbClr val="4D4D4D"/>
                </a:solidFill>
              </a:defRPr>
            </a:lvl3pPr>
            <a:lvl4pPr>
              <a:defRPr>
                <a:solidFill>
                  <a:srgbClr val="4D4D4D"/>
                </a:solidFill>
              </a:defRPr>
            </a:lvl4pPr>
            <a:lvl5pPr>
              <a:defRPr>
                <a:solidFill>
                  <a:srgbClr val="4D4D4D"/>
                </a:solidFill>
              </a:defRPr>
            </a:lvl5pPr>
          </a:lstStyle>
          <a:p>
            <a:pPr lvl="0"/>
            <a:r>
              <a:rPr lang="en-US" noProof="0" smtClean="0"/>
              <a:t>Click to edit Master text styles</a:t>
            </a:r>
          </a:p>
          <a:p>
            <a:pPr lvl="1"/>
            <a:r>
              <a:rPr lang="en-US" noProof="0" smtClean="0"/>
              <a:t>Second level</a:t>
            </a:r>
          </a:p>
          <a:p>
            <a:pPr lvl="2"/>
            <a:r>
              <a:rPr lang="en-US" noProof="0" smtClean="0"/>
              <a:t>Third level</a:t>
            </a:r>
          </a:p>
          <a:p>
            <a:pPr lvl="3"/>
            <a:r>
              <a:rPr lang="en-US" noProof="0" smtClean="0"/>
              <a:t>Fourth level</a:t>
            </a:r>
          </a:p>
          <a:p>
            <a:pPr lvl="4"/>
            <a:r>
              <a:rPr lang="en-US" noProof="0" smtClean="0"/>
              <a:t>Fifth level</a:t>
            </a:r>
            <a:endParaRPr lang="en-GB" noProof="0" dirty="0"/>
          </a:p>
        </p:txBody>
      </p:sp>
      <p:sp>
        <p:nvSpPr>
          <p:cNvPr id="26" name="Rectangle 10"/>
          <p:cNvSpPr txBox="1">
            <a:spLocks noChangeArrowheads="1"/>
          </p:cNvSpPr>
          <p:nvPr userDrawn="1"/>
        </p:nvSpPr>
        <p:spPr>
          <a:xfrm>
            <a:off x="407669" y="6069051"/>
            <a:ext cx="2232402" cy="273007"/>
          </a:xfrm>
          <a:prstGeom prst="rect">
            <a:avLst/>
          </a:prstGeom>
          <a:ln/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l" defTabSz="914400" rtl="0" eaLnBrk="1" latinLnBrk="0" hangingPunct="1">
              <a:defRPr sz="900" kern="1200">
                <a:solidFill>
                  <a:schemeClr val="accent6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en-GB" dirty="0" smtClean="0">
                <a:solidFill>
                  <a:srgbClr val="D7D2CB">
                    <a:lumMod val="50000"/>
                  </a:srgbClr>
                </a:solidFill>
              </a:rPr>
              <a:t>Page  </a:t>
            </a:r>
            <a:fld id="{4A1B87DD-86B5-48CA-9454-66C05345144F}" type="slidenum">
              <a:rPr lang="en-US" smtClean="0">
                <a:solidFill>
                  <a:srgbClr val="D7D2CB">
                    <a:lumMod val="50000"/>
                  </a:srgbClr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D7D2CB">
                  <a:lumMod val="50000"/>
                </a:srgbClr>
              </a:solidFill>
            </a:endParaRPr>
          </a:p>
        </p:txBody>
      </p:sp>
      <p:sp>
        <p:nvSpPr>
          <p:cNvPr id="6" name="Title 5"/>
          <p:cNvSpPr>
            <a:spLocks noGrp="1"/>
          </p:cNvSpPr>
          <p:nvPr>
            <p:ph type="title"/>
          </p:nvPr>
        </p:nvSpPr>
        <p:spPr>
          <a:xfrm>
            <a:off x="397193" y="413790"/>
            <a:ext cx="9924667" cy="512907"/>
          </a:xfrm>
        </p:spPr>
        <p:txBody>
          <a:bodyPr/>
          <a:lstStyle/>
          <a:p>
            <a:r>
              <a:rPr lang="en-US" noProof="0" smtClean="0"/>
              <a:t>Click to edit Master title style</a:t>
            </a:r>
            <a:endParaRPr lang="en-GB" noProof="0" dirty="0"/>
          </a:p>
        </p:txBody>
      </p:sp>
      <p:sp>
        <p:nvSpPr>
          <p:cNvPr id="30" name="Text Placeholder 5"/>
          <p:cNvSpPr>
            <a:spLocks noGrp="1"/>
          </p:cNvSpPr>
          <p:nvPr>
            <p:ph type="body" sz="quarter" idx="10" hasCustomPrompt="1"/>
          </p:nvPr>
        </p:nvSpPr>
        <p:spPr>
          <a:xfrm>
            <a:off x="386718" y="994744"/>
            <a:ext cx="10381222" cy="340511"/>
          </a:xfrm>
        </p:spPr>
        <p:txBody>
          <a:bodyPr>
            <a:noAutofit/>
          </a:bodyPr>
          <a:lstStyle>
            <a:lvl1pPr marL="0" indent="0">
              <a:buFont typeface="Arial" pitchFamily="34" charset="0"/>
              <a:buNone/>
              <a:defRPr sz="1800">
                <a:solidFill>
                  <a:schemeClr val="tx2"/>
                </a:solidFill>
              </a:defRPr>
            </a:lvl1pPr>
            <a:lvl2pPr marL="457200" indent="0">
              <a:buNone/>
              <a:defRPr>
                <a:solidFill>
                  <a:schemeClr val="tx2"/>
                </a:solidFill>
              </a:defRPr>
            </a:lvl2pPr>
            <a:lvl3pPr marL="914400" indent="0">
              <a:buNone/>
              <a:defRPr>
                <a:solidFill>
                  <a:schemeClr val="tx2"/>
                </a:solidFill>
              </a:defRPr>
            </a:lvl3pPr>
            <a:lvl4pPr marL="1371600" indent="0">
              <a:buNone/>
              <a:defRPr>
                <a:solidFill>
                  <a:schemeClr val="tx2"/>
                </a:solidFill>
              </a:defRPr>
            </a:lvl4pPr>
            <a:lvl5pPr marL="1828800" indent="0">
              <a:buNone/>
              <a:defRPr>
                <a:solidFill>
                  <a:schemeClr val="tx2"/>
                </a:solidFill>
              </a:defRPr>
            </a:lvl5pPr>
          </a:lstStyle>
          <a:p>
            <a:pPr lvl="0"/>
            <a:r>
              <a:rPr lang="en-GB" noProof="0" dirty="0" smtClean="0"/>
              <a:t>Subtitle</a:t>
            </a:r>
          </a:p>
        </p:txBody>
      </p:sp>
      <p:grpSp>
        <p:nvGrpSpPr>
          <p:cNvPr id="24" name="Group 23"/>
          <p:cNvGrpSpPr/>
          <p:nvPr userDrawn="1"/>
        </p:nvGrpSpPr>
        <p:grpSpPr>
          <a:xfrm>
            <a:off x="10591921" y="34260"/>
            <a:ext cx="1079675" cy="625849"/>
            <a:chOff x="8405820" y="36245"/>
            <a:chExt cx="856836" cy="662339"/>
          </a:xfrm>
        </p:grpSpPr>
        <p:grpSp>
          <p:nvGrpSpPr>
            <p:cNvPr id="10" name="Group 9"/>
            <p:cNvGrpSpPr/>
            <p:nvPr userDrawn="1"/>
          </p:nvGrpSpPr>
          <p:grpSpPr>
            <a:xfrm>
              <a:off x="8545513" y="36245"/>
              <a:ext cx="489905" cy="495602"/>
              <a:chOff x="7818438" y="101600"/>
              <a:chExt cx="546100" cy="552450"/>
            </a:xfrm>
          </p:grpSpPr>
          <p:sp>
            <p:nvSpPr>
              <p:cNvPr id="51" name="Freeform 5"/>
              <p:cNvSpPr>
                <a:spLocks noEditPoints="1"/>
              </p:cNvSpPr>
              <p:nvPr userDrawn="1"/>
            </p:nvSpPr>
            <p:spPr bwMode="auto">
              <a:xfrm>
                <a:off x="7818438" y="200025"/>
                <a:ext cx="546100" cy="454025"/>
              </a:xfrm>
              <a:custGeom>
                <a:avLst/>
                <a:gdLst>
                  <a:gd name="T0" fmla="*/ 56 w 344"/>
                  <a:gd name="T1" fmla="*/ 0 h 286"/>
                  <a:gd name="T2" fmla="*/ 44 w 344"/>
                  <a:gd name="T3" fmla="*/ 2 h 286"/>
                  <a:gd name="T4" fmla="*/ 24 w 344"/>
                  <a:gd name="T5" fmla="*/ 10 h 286"/>
                  <a:gd name="T6" fmla="*/ 10 w 344"/>
                  <a:gd name="T7" fmla="*/ 26 h 286"/>
                  <a:gd name="T8" fmla="*/ 2 w 344"/>
                  <a:gd name="T9" fmla="*/ 46 h 286"/>
                  <a:gd name="T10" fmla="*/ 0 w 344"/>
                  <a:gd name="T11" fmla="*/ 230 h 286"/>
                  <a:gd name="T12" fmla="*/ 2 w 344"/>
                  <a:gd name="T13" fmla="*/ 242 h 286"/>
                  <a:gd name="T14" fmla="*/ 10 w 344"/>
                  <a:gd name="T15" fmla="*/ 262 h 286"/>
                  <a:gd name="T16" fmla="*/ 24 w 344"/>
                  <a:gd name="T17" fmla="*/ 278 h 286"/>
                  <a:gd name="T18" fmla="*/ 44 w 344"/>
                  <a:gd name="T19" fmla="*/ 286 h 286"/>
                  <a:gd name="T20" fmla="*/ 288 w 344"/>
                  <a:gd name="T21" fmla="*/ 286 h 286"/>
                  <a:gd name="T22" fmla="*/ 300 w 344"/>
                  <a:gd name="T23" fmla="*/ 286 h 286"/>
                  <a:gd name="T24" fmla="*/ 320 w 344"/>
                  <a:gd name="T25" fmla="*/ 278 h 286"/>
                  <a:gd name="T26" fmla="*/ 334 w 344"/>
                  <a:gd name="T27" fmla="*/ 262 h 286"/>
                  <a:gd name="T28" fmla="*/ 344 w 344"/>
                  <a:gd name="T29" fmla="*/ 242 h 286"/>
                  <a:gd name="T30" fmla="*/ 344 w 344"/>
                  <a:gd name="T31" fmla="*/ 58 h 286"/>
                  <a:gd name="T32" fmla="*/ 344 w 344"/>
                  <a:gd name="T33" fmla="*/ 46 h 286"/>
                  <a:gd name="T34" fmla="*/ 334 w 344"/>
                  <a:gd name="T35" fmla="*/ 26 h 286"/>
                  <a:gd name="T36" fmla="*/ 320 w 344"/>
                  <a:gd name="T37" fmla="*/ 10 h 286"/>
                  <a:gd name="T38" fmla="*/ 300 w 344"/>
                  <a:gd name="T39" fmla="*/ 2 h 286"/>
                  <a:gd name="T40" fmla="*/ 288 w 344"/>
                  <a:gd name="T41" fmla="*/ 0 h 286"/>
                  <a:gd name="T42" fmla="*/ 148 w 344"/>
                  <a:gd name="T43" fmla="*/ 142 h 286"/>
                  <a:gd name="T44" fmla="*/ 144 w 344"/>
                  <a:gd name="T45" fmla="*/ 136 h 286"/>
                  <a:gd name="T46" fmla="*/ 136 w 344"/>
                  <a:gd name="T47" fmla="*/ 122 h 286"/>
                  <a:gd name="T48" fmla="*/ 134 w 344"/>
                  <a:gd name="T49" fmla="*/ 112 h 286"/>
                  <a:gd name="T50" fmla="*/ 138 w 344"/>
                  <a:gd name="T51" fmla="*/ 98 h 286"/>
                  <a:gd name="T52" fmla="*/ 146 w 344"/>
                  <a:gd name="T53" fmla="*/ 88 h 286"/>
                  <a:gd name="T54" fmla="*/ 158 w 344"/>
                  <a:gd name="T55" fmla="*/ 80 h 286"/>
                  <a:gd name="T56" fmla="*/ 172 w 344"/>
                  <a:gd name="T57" fmla="*/ 76 h 286"/>
                  <a:gd name="T58" fmla="*/ 178 w 344"/>
                  <a:gd name="T59" fmla="*/ 78 h 286"/>
                  <a:gd name="T60" fmla="*/ 192 w 344"/>
                  <a:gd name="T61" fmla="*/ 82 h 286"/>
                  <a:gd name="T62" fmla="*/ 202 w 344"/>
                  <a:gd name="T63" fmla="*/ 92 h 286"/>
                  <a:gd name="T64" fmla="*/ 208 w 344"/>
                  <a:gd name="T65" fmla="*/ 106 h 286"/>
                  <a:gd name="T66" fmla="*/ 208 w 344"/>
                  <a:gd name="T67" fmla="*/ 112 h 286"/>
                  <a:gd name="T68" fmla="*/ 204 w 344"/>
                  <a:gd name="T69" fmla="*/ 128 h 286"/>
                  <a:gd name="T70" fmla="*/ 196 w 344"/>
                  <a:gd name="T71" fmla="*/ 140 h 286"/>
                  <a:gd name="T72" fmla="*/ 126 w 344"/>
                  <a:gd name="T73" fmla="*/ 228 h 2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44" h="286">
                    <a:moveTo>
                      <a:pt x="288" y="0"/>
                    </a:moveTo>
                    <a:lnTo>
                      <a:pt x="56" y="0"/>
                    </a:lnTo>
                    <a:lnTo>
                      <a:pt x="56" y="0"/>
                    </a:lnTo>
                    <a:lnTo>
                      <a:pt x="44" y="2"/>
                    </a:lnTo>
                    <a:lnTo>
                      <a:pt x="34" y="6"/>
                    </a:lnTo>
                    <a:lnTo>
                      <a:pt x="24" y="10"/>
                    </a:lnTo>
                    <a:lnTo>
                      <a:pt x="16" y="18"/>
                    </a:lnTo>
                    <a:lnTo>
                      <a:pt x="10" y="26"/>
                    </a:lnTo>
                    <a:lnTo>
                      <a:pt x="4" y="36"/>
                    </a:lnTo>
                    <a:lnTo>
                      <a:pt x="2" y="46"/>
                    </a:lnTo>
                    <a:lnTo>
                      <a:pt x="0" y="58"/>
                    </a:lnTo>
                    <a:lnTo>
                      <a:pt x="0" y="230"/>
                    </a:lnTo>
                    <a:lnTo>
                      <a:pt x="0" y="230"/>
                    </a:lnTo>
                    <a:lnTo>
                      <a:pt x="2" y="242"/>
                    </a:lnTo>
                    <a:lnTo>
                      <a:pt x="4" y="252"/>
                    </a:lnTo>
                    <a:lnTo>
                      <a:pt x="10" y="262"/>
                    </a:lnTo>
                    <a:lnTo>
                      <a:pt x="16" y="270"/>
                    </a:lnTo>
                    <a:lnTo>
                      <a:pt x="24" y="278"/>
                    </a:lnTo>
                    <a:lnTo>
                      <a:pt x="34" y="282"/>
                    </a:lnTo>
                    <a:lnTo>
                      <a:pt x="44" y="286"/>
                    </a:lnTo>
                    <a:lnTo>
                      <a:pt x="56" y="286"/>
                    </a:lnTo>
                    <a:lnTo>
                      <a:pt x="288" y="286"/>
                    </a:lnTo>
                    <a:lnTo>
                      <a:pt x="288" y="286"/>
                    </a:lnTo>
                    <a:lnTo>
                      <a:pt x="300" y="286"/>
                    </a:lnTo>
                    <a:lnTo>
                      <a:pt x="310" y="282"/>
                    </a:lnTo>
                    <a:lnTo>
                      <a:pt x="320" y="278"/>
                    </a:lnTo>
                    <a:lnTo>
                      <a:pt x="328" y="270"/>
                    </a:lnTo>
                    <a:lnTo>
                      <a:pt x="334" y="262"/>
                    </a:lnTo>
                    <a:lnTo>
                      <a:pt x="340" y="252"/>
                    </a:lnTo>
                    <a:lnTo>
                      <a:pt x="344" y="242"/>
                    </a:lnTo>
                    <a:lnTo>
                      <a:pt x="344" y="230"/>
                    </a:lnTo>
                    <a:lnTo>
                      <a:pt x="344" y="58"/>
                    </a:lnTo>
                    <a:lnTo>
                      <a:pt x="344" y="58"/>
                    </a:lnTo>
                    <a:lnTo>
                      <a:pt x="344" y="46"/>
                    </a:lnTo>
                    <a:lnTo>
                      <a:pt x="340" y="36"/>
                    </a:lnTo>
                    <a:lnTo>
                      <a:pt x="334" y="26"/>
                    </a:lnTo>
                    <a:lnTo>
                      <a:pt x="328" y="18"/>
                    </a:lnTo>
                    <a:lnTo>
                      <a:pt x="320" y="10"/>
                    </a:lnTo>
                    <a:lnTo>
                      <a:pt x="310" y="6"/>
                    </a:lnTo>
                    <a:lnTo>
                      <a:pt x="300" y="2"/>
                    </a:lnTo>
                    <a:lnTo>
                      <a:pt x="288" y="0"/>
                    </a:lnTo>
                    <a:lnTo>
                      <a:pt x="288" y="0"/>
                    </a:lnTo>
                    <a:close/>
                    <a:moveTo>
                      <a:pt x="126" y="228"/>
                    </a:moveTo>
                    <a:lnTo>
                      <a:pt x="148" y="142"/>
                    </a:lnTo>
                    <a:lnTo>
                      <a:pt x="148" y="142"/>
                    </a:lnTo>
                    <a:lnTo>
                      <a:pt x="144" y="136"/>
                    </a:lnTo>
                    <a:lnTo>
                      <a:pt x="138" y="130"/>
                    </a:lnTo>
                    <a:lnTo>
                      <a:pt x="136" y="122"/>
                    </a:lnTo>
                    <a:lnTo>
                      <a:pt x="134" y="112"/>
                    </a:lnTo>
                    <a:lnTo>
                      <a:pt x="134" y="112"/>
                    </a:lnTo>
                    <a:lnTo>
                      <a:pt x="136" y="106"/>
                    </a:lnTo>
                    <a:lnTo>
                      <a:pt x="138" y="98"/>
                    </a:lnTo>
                    <a:lnTo>
                      <a:pt x="142" y="92"/>
                    </a:lnTo>
                    <a:lnTo>
                      <a:pt x="146" y="88"/>
                    </a:lnTo>
                    <a:lnTo>
                      <a:pt x="152" y="82"/>
                    </a:lnTo>
                    <a:lnTo>
                      <a:pt x="158" y="80"/>
                    </a:lnTo>
                    <a:lnTo>
                      <a:pt x="164" y="78"/>
                    </a:lnTo>
                    <a:lnTo>
                      <a:pt x="172" y="76"/>
                    </a:lnTo>
                    <a:lnTo>
                      <a:pt x="172" y="76"/>
                    </a:lnTo>
                    <a:lnTo>
                      <a:pt x="178" y="78"/>
                    </a:lnTo>
                    <a:lnTo>
                      <a:pt x="186" y="80"/>
                    </a:lnTo>
                    <a:lnTo>
                      <a:pt x="192" y="82"/>
                    </a:lnTo>
                    <a:lnTo>
                      <a:pt x="198" y="88"/>
                    </a:lnTo>
                    <a:lnTo>
                      <a:pt x="202" y="92"/>
                    </a:lnTo>
                    <a:lnTo>
                      <a:pt x="204" y="98"/>
                    </a:lnTo>
                    <a:lnTo>
                      <a:pt x="208" y="106"/>
                    </a:lnTo>
                    <a:lnTo>
                      <a:pt x="208" y="112"/>
                    </a:lnTo>
                    <a:lnTo>
                      <a:pt x="208" y="112"/>
                    </a:lnTo>
                    <a:lnTo>
                      <a:pt x="206" y="120"/>
                    </a:lnTo>
                    <a:lnTo>
                      <a:pt x="204" y="128"/>
                    </a:lnTo>
                    <a:lnTo>
                      <a:pt x="200" y="134"/>
                    </a:lnTo>
                    <a:lnTo>
                      <a:pt x="196" y="140"/>
                    </a:lnTo>
                    <a:lnTo>
                      <a:pt x="220" y="228"/>
                    </a:lnTo>
                    <a:lnTo>
                      <a:pt x="126" y="228"/>
                    </a:lnTo>
                    <a:close/>
                  </a:path>
                </a:pathLst>
              </a:custGeom>
              <a:solidFill>
                <a:srgbClr val="E31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005EB8"/>
                  </a:solidFill>
                </a:endParaRPr>
              </a:p>
            </p:txBody>
          </p:sp>
          <p:sp>
            <p:nvSpPr>
              <p:cNvPr id="52" name="Freeform 6"/>
              <p:cNvSpPr>
                <a:spLocks/>
              </p:cNvSpPr>
              <p:nvPr userDrawn="1"/>
            </p:nvSpPr>
            <p:spPr bwMode="auto">
              <a:xfrm>
                <a:off x="7961313" y="101600"/>
                <a:ext cx="260350" cy="88900"/>
              </a:xfrm>
              <a:custGeom>
                <a:avLst/>
                <a:gdLst>
                  <a:gd name="T0" fmla="*/ 20 w 164"/>
                  <a:gd name="T1" fmla="*/ 56 h 56"/>
                  <a:gd name="T2" fmla="*/ 20 w 164"/>
                  <a:gd name="T3" fmla="*/ 56 h 56"/>
                  <a:gd name="T4" fmla="*/ 22 w 164"/>
                  <a:gd name="T5" fmla="*/ 46 h 56"/>
                  <a:gd name="T6" fmla="*/ 26 w 164"/>
                  <a:gd name="T7" fmla="*/ 36 h 56"/>
                  <a:gd name="T8" fmla="*/ 30 w 164"/>
                  <a:gd name="T9" fmla="*/ 30 h 56"/>
                  <a:gd name="T10" fmla="*/ 36 w 164"/>
                  <a:gd name="T11" fmla="*/ 26 h 56"/>
                  <a:gd name="T12" fmla="*/ 42 w 164"/>
                  <a:gd name="T13" fmla="*/ 22 h 56"/>
                  <a:gd name="T14" fmla="*/ 54 w 164"/>
                  <a:gd name="T15" fmla="*/ 20 h 56"/>
                  <a:gd name="T16" fmla="*/ 82 w 164"/>
                  <a:gd name="T17" fmla="*/ 20 h 56"/>
                  <a:gd name="T18" fmla="*/ 82 w 164"/>
                  <a:gd name="T19" fmla="*/ 20 h 56"/>
                  <a:gd name="T20" fmla="*/ 112 w 164"/>
                  <a:gd name="T21" fmla="*/ 20 h 56"/>
                  <a:gd name="T22" fmla="*/ 122 w 164"/>
                  <a:gd name="T23" fmla="*/ 22 h 56"/>
                  <a:gd name="T24" fmla="*/ 130 w 164"/>
                  <a:gd name="T25" fmla="*/ 26 h 56"/>
                  <a:gd name="T26" fmla="*/ 136 w 164"/>
                  <a:gd name="T27" fmla="*/ 30 h 56"/>
                  <a:gd name="T28" fmla="*/ 140 w 164"/>
                  <a:gd name="T29" fmla="*/ 36 h 56"/>
                  <a:gd name="T30" fmla="*/ 142 w 164"/>
                  <a:gd name="T31" fmla="*/ 46 h 56"/>
                  <a:gd name="T32" fmla="*/ 144 w 164"/>
                  <a:gd name="T33" fmla="*/ 56 h 56"/>
                  <a:gd name="T34" fmla="*/ 164 w 164"/>
                  <a:gd name="T35" fmla="*/ 56 h 56"/>
                  <a:gd name="T36" fmla="*/ 164 w 164"/>
                  <a:gd name="T37" fmla="*/ 56 h 56"/>
                  <a:gd name="T38" fmla="*/ 162 w 164"/>
                  <a:gd name="T39" fmla="*/ 38 h 56"/>
                  <a:gd name="T40" fmla="*/ 156 w 164"/>
                  <a:gd name="T41" fmla="*/ 24 h 56"/>
                  <a:gd name="T42" fmla="*/ 148 w 164"/>
                  <a:gd name="T43" fmla="*/ 14 h 56"/>
                  <a:gd name="T44" fmla="*/ 138 w 164"/>
                  <a:gd name="T45" fmla="*/ 6 h 56"/>
                  <a:gd name="T46" fmla="*/ 126 w 164"/>
                  <a:gd name="T47" fmla="*/ 2 h 56"/>
                  <a:gd name="T48" fmla="*/ 112 w 164"/>
                  <a:gd name="T49" fmla="*/ 0 h 56"/>
                  <a:gd name="T50" fmla="*/ 82 w 164"/>
                  <a:gd name="T51" fmla="*/ 0 h 56"/>
                  <a:gd name="T52" fmla="*/ 82 w 164"/>
                  <a:gd name="T53" fmla="*/ 0 h 56"/>
                  <a:gd name="T54" fmla="*/ 52 w 164"/>
                  <a:gd name="T55" fmla="*/ 0 h 56"/>
                  <a:gd name="T56" fmla="*/ 38 w 164"/>
                  <a:gd name="T57" fmla="*/ 2 h 56"/>
                  <a:gd name="T58" fmla="*/ 26 w 164"/>
                  <a:gd name="T59" fmla="*/ 6 h 56"/>
                  <a:gd name="T60" fmla="*/ 16 w 164"/>
                  <a:gd name="T61" fmla="*/ 14 h 56"/>
                  <a:gd name="T62" fmla="*/ 8 w 164"/>
                  <a:gd name="T63" fmla="*/ 24 h 56"/>
                  <a:gd name="T64" fmla="*/ 2 w 164"/>
                  <a:gd name="T65" fmla="*/ 38 h 56"/>
                  <a:gd name="T66" fmla="*/ 0 w 164"/>
                  <a:gd name="T67" fmla="*/ 56 h 56"/>
                  <a:gd name="T68" fmla="*/ 20 w 164"/>
                  <a:gd name="T69" fmla="*/ 5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64" h="56">
                    <a:moveTo>
                      <a:pt x="20" y="56"/>
                    </a:moveTo>
                    <a:lnTo>
                      <a:pt x="20" y="56"/>
                    </a:lnTo>
                    <a:lnTo>
                      <a:pt x="22" y="46"/>
                    </a:lnTo>
                    <a:lnTo>
                      <a:pt x="26" y="36"/>
                    </a:lnTo>
                    <a:lnTo>
                      <a:pt x="30" y="30"/>
                    </a:lnTo>
                    <a:lnTo>
                      <a:pt x="36" y="26"/>
                    </a:lnTo>
                    <a:lnTo>
                      <a:pt x="42" y="22"/>
                    </a:lnTo>
                    <a:lnTo>
                      <a:pt x="54" y="20"/>
                    </a:lnTo>
                    <a:lnTo>
                      <a:pt x="82" y="20"/>
                    </a:lnTo>
                    <a:lnTo>
                      <a:pt x="82" y="20"/>
                    </a:lnTo>
                    <a:lnTo>
                      <a:pt x="112" y="20"/>
                    </a:lnTo>
                    <a:lnTo>
                      <a:pt x="122" y="22"/>
                    </a:lnTo>
                    <a:lnTo>
                      <a:pt x="130" y="26"/>
                    </a:lnTo>
                    <a:lnTo>
                      <a:pt x="136" y="30"/>
                    </a:lnTo>
                    <a:lnTo>
                      <a:pt x="140" y="36"/>
                    </a:lnTo>
                    <a:lnTo>
                      <a:pt x="142" y="46"/>
                    </a:lnTo>
                    <a:lnTo>
                      <a:pt x="144" y="56"/>
                    </a:lnTo>
                    <a:lnTo>
                      <a:pt x="164" y="56"/>
                    </a:lnTo>
                    <a:lnTo>
                      <a:pt x="164" y="56"/>
                    </a:lnTo>
                    <a:lnTo>
                      <a:pt x="162" y="38"/>
                    </a:lnTo>
                    <a:lnTo>
                      <a:pt x="156" y="24"/>
                    </a:lnTo>
                    <a:lnTo>
                      <a:pt x="148" y="14"/>
                    </a:lnTo>
                    <a:lnTo>
                      <a:pt x="138" y="6"/>
                    </a:lnTo>
                    <a:lnTo>
                      <a:pt x="126" y="2"/>
                    </a:lnTo>
                    <a:lnTo>
                      <a:pt x="112" y="0"/>
                    </a:lnTo>
                    <a:lnTo>
                      <a:pt x="82" y="0"/>
                    </a:lnTo>
                    <a:lnTo>
                      <a:pt x="82" y="0"/>
                    </a:lnTo>
                    <a:lnTo>
                      <a:pt x="52" y="0"/>
                    </a:lnTo>
                    <a:lnTo>
                      <a:pt x="38" y="2"/>
                    </a:lnTo>
                    <a:lnTo>
                      <a:pt x="26" y="6"/>
                    </a:lnTo>
                    <a:lnTo>
                      <a:pt x="16" y="14"/>
                    </a:lnTo>
                    <a:lnTo>
                      <a:pt x="8" y="24"/>
                    </a:lnTo>
                    <a:lnTo>
                      <a:pt x="2" y="38"/>
                    </a:lnTo>
                    <a:lnTo>
                      <a:pt x="0" y="56"/>
                    </a:lnTo>
                    <a:lnTo>
                      <a:pt x="20" y="56"/>
                    </a:lnTo>
                    <a:close/>
                  </a:path>
                </a:pathLst>
              </a:custGeom>
              <a:solidFill>
                <a:srgbClr val="E31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005EB8"/>
                  </a:solidFill>
                </a:endParaRPr>
              </a:p>
            </p:txBody>
          </p:sp>
        </p:grpSp>
        <p:sp>
          <p:nvSpPr>
            <p:cNvPr id="40" name="TextBox 39"/>
            <p:cNvSpPr txBox="1"/>
            <p:nvPr userDrawn="1"/>
          </p:nvSpPr>
          <p:spPr>
            <a:xfrm rot="16200000">
              <a:off x="8191735" y="250332"/>
              <a:ext cx="563729" cy="1355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510" dirty="0">
                  <a:solidFill>
                    <a:srgbClr val="FFFFFF">
                      <a:lumMod val="65000"/>
                    </a:srgbClr>
                  </a:solidFill>
                </a:rPr>
                <a:t>strictly</a:t>
              </a:r>
            </a:p>
          </p:txBody>
        </p:sp>
        <p:sp>
          <p:nvSpPr>
            <p:cNvPr id="41" name="TextBox 40"/>
            <p:cNvSpPr txBox="1"/>
            <p:nvPr userDrawn="1"/>
          </p:nvSpPr>
          <p:spPr>
            <a:xfrm>
              <a:off x="8410803" y="506408"/>
              <a:ext cx="851853" cy="19217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580" dirty="0">
                  <a:solidFill>
                    <a:srgbClr val="FF0000"/>
                  </a:solidFill>
                </a:rPr>
                <a:t>CONFIDENTIAL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91077173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89324679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-branding divider blue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2"/>
          <p:cNvSpPr>
            <a:spLocks noGrp="1"/>
          </p:cNvSpPr>
          <p:nvPr>
            <p:ph type="body" idx="1" hasCustomPrompt="1"/>
          </p:nvPr>
        </p:nvSpPr>
        <p:spPr>
          <a:xfrm>
            <a:off x="3232433" y="1361859"/>
            <a:ext cx="7397074" cy="1946285"/>
          </a:xfrm>
        </p:spPr>
        <p:txBody>
          <a:bodyPr anchor="t">
            <a:normAutofit/>
          </a:bodyPr>
          <a:lstStyle>
            <a:lvl1pPr marL="0" indent="0">
              <a:buNone/>
              <a:defRPr sz="2800" baseline="0">
                <a:solidFill>
                  <a:schemeClr val="bg1"/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GB" noProof="0" smtClean="0"/>
              <a:t>Divider title here</a:t>
            </a:r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44728" y="627006"/>
            <a:ext cx="1746418" cy="1287035"/>
          </a:xfrm>
        </p:spPr>
        <p:txBody>
          <a:bodyPr anchor="t">
            <a:normAutofit/>
          </a:bodyPr>
          <a:lstStyle>
            <a:lvl1pPr algn="r">
              <a:defRPr sz="7200" b="0" cap="all">
                <a:solidFill>
                  <a:schemeClr val="tx2"/>
                </a:solidFill>
              </a:defRPr>
            </a:lvl1pPr>
          </a:lstStyle>
          <a:p>
            <a:r>
              <a:rPr lang="en-GB" noProof="0" smtClean="0"/>
              <a:t>1</a:t>
            </a:r>
            <a:endParaRPr lang="en-GB" noProof="0"/>
          </a:p>
        </p:txBody>
      </p:sp>
      <p:cxnSp>
        <p:nvCxnSpPr>
          <p:cNvPr id="12" name="Conector recto 12"/>
          <p:cNvCxnSpPr/>
          <p:nvPr userDrawn="1"/>
        </p:nvCxnSpPr>
        <p:spPr>
          <a:xfrm flipH="1">
            <a:off x="1674064" y="1516324"/>
            <a:ext cx="1512464" cy="0"/>
          </a:xfrm>
          <a:prstGeom prst="line">
            <a:avLst/>
          </a:prstGeom>
          <a:ln w="12700" cmpd="sng">
            <a:solidFill>
              <a:schemeClr val="tx2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8" name="Conector recto 8"/>
          <p:cNvCxnSpPr/>
          <p:nvPr userDrawn="1"/>
        </p:nvCxnSpPr>
        <p:spPr>
          <a:xfrm flipV="1">
            <a:off x="9617079" y="6029764"/>
            <a:ext cx="0" cy="290960"/>
          </a:xfrm>
          <a:prstGeom prst="line">
            <a:avLst/>
          </a:prstGeom>
          <a:ln w="12700" cmpd="sng">
            <a:solidFill>
              <a:schemeClr val="bg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9" name="Picture Placeholder 4"/>
          <p:cNvSpPr>
            <a:spLocks noGrp="1"/>
          </p:cNvSpPr>
          <p:nvPr>
            <p:ph type="pic" sz="quarter" idx="11" hasCustomPrompt="1"/>
          </p:nvPr>
        </p:nvSpPr>
        <p:spPr>
          <a:xfrm>
            <a:off x="7605365" y="6029741"/>
            <a:ext cx="1723686" cy="340227"/>
          </a:xfrm>
        </p:spPr>
        <p:txBody>
          <a:bodyPr>
            <a:noAutofit/>
          </a:bodyPr>
          <a:lstStyle>
            <a:lvl1pPr marL="0" indent="0">
              <a:buNone/>
              <a:defRPr sz="900">
                <a:solidFill>
                  <a:schemeClr val="bg1"/>
                </a:solidFill>
              </a:defRPr>
            </a:lvl1pPr>
          </a:lstStyle>
          <a:p>
            <a:r>
              <a:rPr lang="en-GB" dirty="0" smtClean="0"/>
              <a:t>Co-branding logo</a:t>
            </a:r>
            <a:endParaRPr lang="en-GB" dirty="0"/>
          </a:p>
        </p:txBody>
      </p:sp>
      <p:pic>
        <p:nvPicPr>
          <p:cNvPr id="25" name="Imagen 8" descr="logo AMa.wmf"/>
          <p:cNvPicPr>
            <a:picLocks noChangeAspect="1"/>
          </p:cNvPicPr>
          <p:nvPr userDrawn="1"/>
        </p:nvPicPr>
        <p:blipFill>
          <a:blip r:embed="rId2" cstate="email">
            <a:alphaModFix/>
            <a:lum bright="100000" contrast="-100000"/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800581" y="6133298"/>
            <a:ext cx="1289050" cy="168630"/>
          </a:xfrm>
          <a:prstGeom prst="rect">
            <a:avLst/>
          </a:prstGeom>
        </p:spPr>
      </p:pic>
      <p:grpSp>
        <p:nvGrpSpPr>
          <p:cNvPr id="43" name="Group 42"/>
          <p:cNvGrpSpPr/>
          <p:nvPr userDrawn="1"/>
        </p:nvGrpSpPr>
        <p:grpSpPr>
          <a:xfrm>
            <a:off x="10702233" y="68071"/>
            <a:ext cx="874461" cy="651751"/>
            <a:chOff x="8388192" y="36245"/>
            <a:chExt cx="874464" cy="651751"/>
          </a:xfrm>
        </p:grpSpPr>
        <p:grpSp>
          <p:nvGrpSpPr>
            <p:cNvPr id="44" name="Group 43"/>
            <p:cNvGrpSpPr/>
            <p:nvPr userDrawn="1"/>
          </p:nvGrpSpPr>
          <p:grpSpPr>
            <a:xfrm>
              <a:off x="8545513" y="36245"/>
              <a:ext cx="489905" cy="495602"/>
              <a:chOff x="7818438" y="101600"/>
              <a:chExt cx="546100" cy="552450"/>
            </a:xfrm>
          </p:grpSpPr>
          <p:sp>
            <p:nvSpPr>
              <p:cNvPr id="47" name="Freeform 5"/>
              <p:cNvSpPr>
                <a:spLocks noEditPoints="1"/>
              </p:cNvSpPr>
              <p:nvPr userDrawn="1"/>
            </p:nvSpPr>
            <p:spPr bwMode="auto">
              <a:xfrm>
                <a:off x="7818438" y="200025"/>
                <a:ext cx="546100" cy="454025"/>
              </a:xfrm>
              <a:custGeom>
                <a:avLst/>
                <a:gdLst>
                  <a:gd name="T0" fmla="*/ 56 w 344"/>
                  <a:gd name="T1" fmla="*/ 0 h 286"/>
                  <a:gd name="T2" fmla="*/ 44 w 344"/>
                  <a:gd name="T3" fmla="*/ 2 h 286"/>
                  <a:gd name="T4" fmla="*/ 24 w 344"/>
                  <a:gd name="T5" fmla="*/ 10 h 286"/>
                  <a:gd name="T6" fmla="*/ 10 w 344"/>
                  <a:gd name="T7" fmla="*/ 26 h 286"/>
                  <a:gd name="T8" fmla="*/ 2 w 344"/>
                  <a:gd name="T9" fmla="*/ 46 h 286"/>
                  <a:gd name="T10" fmla="*/ 0 w 344"/>
                  <a:gd name="T11" fmla="*/ 230 h 286"/>
                  <a:gd name="T12" fmla="*/ 2 w 344"/>
                  <a:gd name="T13" fmla="*/ 242 h 286"/>
                  <a:gd name="T14" fmla="*/ 10 w 344"/>
                  <a:gd name="T15" fmla="*/ 262 h 286"/>
                  <a:gd name="T16" fmla="*/ 24 w 344"/>
                  <a:gd name="T17" fmla="*/ 278 h 286"/>
                  <a:gd name="T18" fmla="*/ 44 w 344"/>
                  <a:gd name="T19" fmla="*/ 286 h 286"/>
                  <a:gd name="T20" fmla="*/ 288 w 344"/>
                  <a:gd name="T21" fmla="*/ 286 h 286"/>
                  <a:gd name="T22" fmla="*/ 300 w 344"/>
                  <a:gd name="T23" fmla="*/ 286 h 286"/>
                  <a:gd name="T24" fmla="*/ 320 w 344"/>
                  <a:gd name="T25" fmla="*/ 278 h 286"/>
                  <a:gd name="T26" fmla="*/ 334 w 344"/>
                  <a:gd name="T27" fmla="*/ 262 h 286"/>
                  <a:gd name="T28" fmla="*/ 344 w 344"/>
                  <a:gd name="T29" fmla="*/ 242 h 286"/>
                  <a:gd name="T30" fmla="*/ 344 w 344"/>
                  <a:gd name="T31" fmla="*/ 58 h 286"/>
                  <a:gd name="T32" fmla="*/ 344 w 344"/>
                  <a:gd name="T33" fmla="*/ 46 h 286"/>
                  <a:gd name="T34" fmla="*/ 334 w 344"/>
                  <a:gd name="T35" fmla="*/ 26 h 286"/>
                  <a:gd name="T36" fmla="*/ 320 w 344"/>
                  <a:gd name="T37" fmla="*/ 10 h 286"/>
                  <a:gd name="T38" fmla="*/ 300 w 344"/>
                  <a:gd name="T39" fmla="*/ 2 h 286"/>
                  <a:gd name="T40" fmla="*/ 288 w 344"/>
                  <a:gd name="T41" fmla="*/ 0 h 286"/>
                  <a:gd name="T42" fmla="*/ 148 w 344"/>
                  <a:gd name="T43" fmla="*/ 142 h 286"/>
                  <a:gd name="T44" fmla="*/ 144 w 344"/>
                  <a:gd name="T45" fmla="*/ 136 h 286"/>
                  <a:gd name="T46" fmla="*/ 136 w 344"/>
                  <a:gd name="T47" fmla="*/ 122 h 286"/>
                  <a:gd name="T48" fmla="*/ 134 w 344"/>
                  <a:gd name="T49" fmla="*/ 112 h 286"/>
                  <a:gd name="T50" fmla="*/ 138 w 344"/>
                  <a:gd name="T51" fmla="*/ 98 h 286"/>
                  <a:gd name="T52" fmla="*/ 146 w 344"/>
                  <a:gd name="T53" fmla="*/ 88 h 286"/>
                  <a:gd name="T54" fmla="*/ 158 w 344"/>
                  <a:gd name="T55" fmla="*/ 80 h 286"/>
                  <a:gd name="T56" fmla="*/ 172 w 344"/>
                  <a:gd name="T57" fmla="*/ 76 h 286"/>
                  <a:gd name="T58" fmla="*/ 178 w 344"/>
                  <a:gd name="T59" fmla="*/ 78 h 286"/>
                  <a:gd name="T60" fmla="*/ 192 w 344"/>
                  <a:gd name="T61" fmla="*/ 82 h 286"/>
                  <a:gd name="T62" fmla="*/ 202 w 344"/>
                  <a:gd name="T63" fmla="*/ 92 h 286"/>
                  <a:gd name="T64" fmla="*/ 208 w 344"/>
                  <a:gd name="T65" fmla="*/ 106 h 286"/>
                  <a:gd name="T66" fmla="*/ 208 w 344"/>
                  <a:gd name="T67" fmla="*/ 112 h 286"/>
                  <a:gd name="T68" fmla="*/ 204 w 344"/>
                  <a:gd name="T69" fmla="*/ 128 h 286"/>
                  <a:gd name="T70" fmla="*/ 196 w 344"/>
                  <a:gd name="T71" fmla="*/ 140 h 286"/>
                  <a:gd name="T72" fmla="*/ 126 w 344"/>
                  <a:gd name="T73" fmla="*/ 228 h 2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44" h="286">
                    <a:moveTo>
                      <a:pt x="288" y="0"/>
                    </a:moveTo>
                    <a:lnTo>
                      <a:pt x="56" y="0"/>
                    </a:lnTo>
                    <a:lnTo>
                      <a:pt x="56" y="0"/>
                    </a:lnTo>
                    <a:lnTo>
                      <a:pt x="44" y="2"/>
                    </a:lnTo>
                    <a:lnTo>
                      <a:pt x="34" y="6"/>
                    </a:lnTo>
                    <a:lnTo>
                      <a:pt x="24" y="10"/>
                    </a:lnTo>
                    <a:lnTo>
                      <a:pt x="16" y="18"/>
                    </a:lnTo>
                    <a:lnTo>
                      <a:pt x="10" y="26"/>
                    </a:lnTo>
                    <a:lnTo>
                      <a:pt x="4" y="36"/>
                    </a:lnTo>
                    <a:lnTo>
                      <a:pt x="2" y="46"/>
                    </a:lnTo>
                    <a:lnTo>
                      <a:pt x="0" y="58"/>
                    </a:lnTo>
                    <a:lnTo>
                      <a:pt x="0" y="230"/>
                    </a:lnTo>
                    <a:lnTo>
                      <a:pt x="0" y="230"/>
                    </a:lnTo>
                    <a:lnTo>
                      <a:pt x="2" y="242"/>
                    </a:lnTo>
                    <a:lnTo>
                      <a:pt x="4" y="252"/>
                    </a:lnTo>
                    <a:lnTo>
                      <a:pt x="10" y="262"/>
                    </a:lnTo>
                    <a:lnTo>
                      <a:pt x="16" y="270"/>
                    </a:lnTo>
                    <a:lnTo>
                      <a:pt x="24" y="278"/>
                    </a:lnTo>
                    <a:lnTo>
                      <a:pt x="34" y="282"/>
                    </a:lnTo>
                    <a:lnTo>
                      <a:pt x="44" y="286"/>
                    </a:lnTo>
                    <a:lnTo>
                      <a:pt x="56" y="286"/>
                    </a:lnTo>
                    <a:lnTo>
                      <a:pt x="288" y="286"/>
                    </a:lnTo>
                    <a:lnTo>
                      <a:pt x="288" y="286"/>
                    </a:lnTo>
                    <a:lnTo>
                      <a:pt x="300" y="286"/>
                    </a:lnTo>
                    <a:lnTo>
                      <a:pt x="310" y="282"/>
                    </a:lnTo>
                    <a:lnTo>
                      <a:pt x="320" y="278"/>
                    </a:lnTo>
                    <a:lnTo>
                      <a:pt x="328" y="270"/>
                    </a:lnTo>
                    <a:lnTo>
                      <a:pt x="334" y="262"/>
                    </a:lnTo>
                    <a:lnTo>
                      <a:pt x="340" y="252"/>
                    </a:lnTo>
                    <a:lnTo>
                      <a:pt x="344" y="242"/>
                    </a:lnTo>
                    <a:lnTo>
                      <a:pt x="344" y="230"/>
                    </a:lnTo>
                    <a:lnTo>
                      <a:pt x="344" y="58"/>
                    </a:lnTo>
                    <a:lnTo>
                      <a:pt x="344" y="58"/>
                    </a:lnTo>
                    <a:lnTo>
                      <a:pt x="344" y="46"/>
                    </a:lnTo>
                    <a:lnTo>
                      <a:pt x="340" y="36"/>
                    </a:lnTo>
                    <a:lnTo>
                      <a:pt x="334" y="26"/>
                    </a:lnTo>
                    <a:lnTo>
                      <a:pt x="328" y="18"/>
                    </a:lnTo>
                    <a:lnTo>
                      <a:pt x="320" y="10"/>
                    </a:lnTo>
                    <a:lnTo>
                      <a:pt x="310" y="6"/>
                    </a:lnTo>
                    <a:lnTo>
                      <a:pt x="300" y="2"/>
                    </a:lnTo>
                    <a:lnTo>
                      <a:pt x="288" y="0"/>
                    </a:lnTo>
                    <a:lnTo>
                      <a:pt x="288" y="0"/>
                    </a:lnTo>
                    <a:close/>
                    <a:moveTo>
                      <a:pt x="126" y="228"/>
                    </a:moveTo>
                    <a:lnTo>
                      <a:pt x="148" y="142"/>
                    </a:lnTo>
                    <a:lnTo>
                      <a:pt x="148" y="142"/>
                    </a:lnTo>
                    <a:lnTo>
                      <a:pt x="144" y="136"/>
                    </a:lnTo>
                    <a:lnTo>
                      <a:pt x="138" y="130"/>
                    </a:lnTo>
                    <a:lnTo>
                      <a:pt x="136" y="122"/>
                    </a:lnTo>
                    <a:lnTo>
                      <a:pt x="134" y="112"/>
                    </a:lnTo>
                    <a:lnTo>
                      <a:pt x="134" y="112"/>
                    </a:lnTo>
                    <a:lnTo>
                      <a:pt x="136" y="106"/>
                    </a:lnTo>
                    <a:lnTo>
                      <a:pt x="138" y="98"/>
                    </a:lnTo>
                    <a:lnTo>
                      <a:pt x="142" y="92"/>
                    </a:lnTo>
                    <a:lnTo>
                      <a:pt x="146" y="88"/>
                    </a:lnTo>
                    <a:lnTo>
                      <a:pt x="152" y="82"/>
                    </a:lnTo>
                    <a:lnTo>
                      <a:pt x="158" y="80"/>
                    </a:lnTo>
                    <a:lnTo>
                      <a:pt x="164" y="78"/>
                    </a:lnTo>
                    <a:lnTo>
                      <a:pt x="172" y="76"/>
                    </a:lnTo>
                    <a:lnTo>
                      <a:pt x="172" y="76"/>
                    </a:lnTo>
                    <a:lnTo>
                      <a:pt x="178" y="78"/>
                    </a:lnTo>
                    <a:lnTo>
                      <a:pt x="186" y="80"/>
                    </a:lnTo>
                    <a:lnTo>
                      <a:pt x="192" y="82"/>
                    </a:lnTo>
                    <a:lnTo>
                      <a:pt x="198" y="88"/>
                    </a:lnTo>
                    <a:lnTo>
                      <a:pt x="202" y="92"/>
                    </a:lnTo>
                    <a:lnTo>
                      <a:pt x="204" y="98"/>
                    </a:lnTo>
                    <a:lnTo>
                      <a:pt x="208" y="106"/>
                    </a:lnTo>
                    <a:lnTo>
                      <a:pt x="208" y="112"/>
                    </a:lnTo>
                    <a:lnTo>
                      <a:pt x="208" y="112"/>
                    </a:lnTo>
                    <a:lnTo>
                      <a:pt x="206" y="120"/>
                    </a:lnTo>
                    <a:lnTo>
                      <a:pt x="204" y="128"/>
                    </a:lnTo>
                    <a:lnTo>
                      <a:pt x="200" y="134"/>
                    </a:lnTo>
                    <a:lnTo>
                      <a:pt x="196" y="140"/>
                    </a:lnTo>
                    <a:lnTo>
                      <a:pt x="220" y="228"/>
                    </a:lnTo>
                    <a:lnTo>
                      <a:pt x="126" y="228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005EB8"/>
                  </a:solidFill>
                </a:endParaRPr>
              </a:p>
            </p:txBody>
          </p:sp>
          <p:sp>
            <p:nvSpPr>
              <p:cNvPr id="48" name="Freeform 6"/>
              <p:cNvSpPr>
                <a:spLocks/>
              </p:cNvSpPr>
              <p:nvPr userDrawn="1"/>
            </p:nvSpPr>
            <p:spPr bwMode="auto">
              <a:xfrm>
                <a:off x="7961313" y="101600"/>
                <a:ext cx="260350" cy="88900"/>
              </a:xfrm>
              <a:custGeom>
                <a:avLst/>
                <a:gdLst>
                  <a:gd name="T0" fmla="*/ 20 w 164"/>
                  <a:gd name="T1" fmla="*/ 56 h 56"/>
                  <a:gd name="T2" fmla="*/ 20 w 164"/>
                  <a:gd name="T3" fmla="*/ 56 h 56"/>
                  <a:gd name="T4" fmla="*/ 22 w 164"/>
                  <a:gd name="T5" fmla="*/ 46 h 56"/>
                  <a:gd name="T6" fmla="*/ 26 w 164"/>
                  <a:gd name="T7" fmla="*/ 36 h 56"/>
                  <a:gd name="T8" fmla="*/ 30 w 164"/>
                  <a:gd name="T9" fmla="*/ 30 h 56"/>
                  <a:gd name="T10" fmla="*/ 36 w 164"/>
                  <a:gd name="T11" fmla="*/ 26 h 56"/>
                  <a:gd name="T12" fmla="*/ 42 w 164"/>
                  <a:gd name="T13" fmla="*/ 22 h 56"/>
                  <a:gd name="T14" fmla="*/ 54 w 164"/>
                  <a:gd name="T15" fmla="*/ 20 h 56"/>
                  <a:gd name="T16" fmla="*/ 82 w 164"/>
                  <a:gd name="T17" fmla="*/ 20 h 56"/>
                  <a:gd name="T18" fmla="*/ 82 w 164"/>
                  <a:gd name="T19" fmla="*/ 20 h 56"/>
                  <a:gd name="T20" fmla="*/ 112 w 164"/>
                  <a:gd name="T21" fmla="*/ 20 h 56"/>
                  <a:gd name="T22" fmla="*/ 122 w 164"/>
                  <a:gd name="T23" fmla="*/ 22 h 56"/>
                  <a:gd name="T24" fmla="*/ 130 w 164"/>
                  <a:gd name="T25" fmla="*/ 26 h 56"/>
                  <a:gd name="T26" fmla="*/ 136 w 164"/>
                  <a:gd name="T27" fmla="*/ 30 h 56"/>
                  <a:gd name="T28" fmla="*/ 140 w 164"/>
                  <a:gd name="T29" fmla="*/ 36 h 56"/>
                  <a:gd name="T30" fmla="*/ 142 w 164"/>
                  <a:gd name="T31" fmla="*/ 46 h 56"/>
                  <a:gd name="T32" fmla="*/ 144 w 164"/>
                  <a:gd name="T33" fmla="*/ 56 h 56"/>
                  <a:gd name="T34" fmla="*/ 164 w 164"/>
                  <a:gd name="T35" fmla="*/ 56 h 56"/>
                  <a:gd name="T36" fmla="*/ 164 w 164"/>
                  <a:gd name="T37" fmla="*/ 56 h 56"/>
                  <a:gd name="T38" fmla="*/ 162 w 164"/>
                  <a:gd name="T39" fmla="*/ 38 h 56"/>
                  <a:gd name="T40" fmla="*/ 156 w 164"/>
                  <a:gd name="T41" fmla="*/ 24 h 56"/>
                  <a:gd name="T42" fmla="*/ 148 w 164"/>
                  <a:gd name="T43" fmla="*/ 14 h 56"/>
                  <a:gd name="T44" fmla="*/ 138 w 164"/>
                  <a:gd name="T45" fmla="*/ 6 h 56"/>
                  <a:gd name="T46" fmla="*/ 126 w 164"/>
                  <a:gd name="T47" fmla="*/ 2 h 56"/>
                  <a:gd name="T48" fmla="*/ 112 w 164"/>
                  <a:gd name="T49" fmla="*/ 0 h 56"/>
                  <a:gd name="T50" fmla="*/ 82 w 164"/>
                  <a:gd name="T51" fmla="*/ 0 h 56"/>
                  <a:gd name="T52" fmla="*/ 82 w 164"/>
                  <a:gd name="T53" fmla="*/ 0 h 56"/>
                  <a:gd name="T54" fmla="*/ 52 w 164"/>
                  <a:gd name="T55" fmla="*/ 0 h 56"/>
                  <a:gd name="T56" fmla="*/ 38 w 164"/>
                  <a:gd name="T57" fmla="*/ 2 h 56"/>
                  <a:gd name="T58" fmla="*/ 26 w 164"/>
                  <a:gd name="T59" fmla="*/ 6 h 56"/>
                  <a:gd name="T60" fmla="*/ 16 w 164"/>
                  <a:gd name="T61" fmla="*/ 14 h 56"/>
                  <a:gd name="T62" fmla="*/ 8 w 164"/>
                  <a:gd name="T63" fmla="*/ 24 h 56"/>
                  <a:gd name="T64" fmla="*/ 2 w 164"/>
                  <a:gd name="T65" fmla="*/ 38 h 56"/>
                  <a:gd name="T66" fmla="*/ 0 w 164"/>
                  <a:gd name="T67" fmla="*/ 56 h 56"/>
                  <a:gd name="T68" fmla="*/ 20 w 164"/>
                  <a:gd name="T69" fmla="*/ 5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64" h="56">
                    <a:moveTo>
                      <a:pt x="20" y="56"/>
                    </a:moveTo>
                    <a:lnTo>
                      <a:pt x="20" y="56"/>
                    </a:lnTo>
                    <a:lnTo>
                      <a:pt x="22" y="46"/>
                    </a:lnTo>
                    <a:lnTo>
                      <a:pt x="26" y="36"/>
                    </a:lnTo>
                    <a:lnTo>
                      <a:pt x="30" y="30"/>
                    </a:lnTo>
                    <a:lnTo>
                      <a:pt x="36" y="26"/>
                    </a:lnTo>
                    <a:lnTo>
                      <a:pt x="42" y="22"/>
                    </a:lnTo>
                    <a:lnTo>
                      <a:pt x="54" y="20"/>
                    </a:lnTo>
                    <a:lnTo>
                      <a:pt x="82" y="20"/>
                    </a:lnTo>
                    <a:lnTo>
                      <a:pt x="82" y="20"/>
                    </a:lnTo>
                    <a:lnTo>
                      <a:pt x="112" y="20"/>
                    </a:lnTo>
                    <a:lnTo>
                      <a:pt x="122" y="22"/>
                    </a:lnTo>
                    <a:lnTo>
                      <a:pt x="130" y="26"/>
                    </a:lnTo>
                    <a:lnTo>
                      <a:pt x="136" y="30"/>
                    </a:lnTo>
                    <a:lnTo>
                      <a:pt x="140" y="36"/>
                    </a:lnTo>
                    <a:lnTo>
                      <a:pt x="142" y="46"/>
                    </a:lnTo>
                    <a:lnTo>
                      <a:pt x="144" y="56"/>
                    </a:lnTo>
                    <a:lnTo>
                      <a:pt x="164" y="56"/>
                    </a:lnTo>
                    <a:lnTo>
                      <a:pt x="164" y="56"/>
                    </a:lnTo>
                    <a:lnTo>
                      <a:pt x="162" y="38"/>
                    </a:lnTo>
                    <a:lnTo>
                      <a:pt x="156" y="24"/>
                    </a:lnTo>
                    <a:lnTo>
                      <a:pt x="148" y="14"/>
                    </a:lnTo>
                    <a:lnTo>
                      <a:pt x="138" y="6"/>
                    </a:lnTo>
                    <a:lnTo>
                      <a:pt x="126" y="2"/>
                    </a:lnTo>
                    <a:lnTo>
                      <a:pt x="112" y="0"/>
                    </a:lnTo>
                    <a:lnTo>
                      <a:pt x="82" y="0"/>
                    </a:lnTo>
                    <a:lnTo>
                      <a:pt x="82" y="0"/>
                    </a:lnTo>
                    <a:lnTo>
                      <a:pt x="52" y="0"/>
                    </a:lnTo>
                    <a:lnTo>
                      <a:pt x="38" y="2"/>
                    </a:lnTo>
                    <a:lnTo>
                      <a:pt x="26" y="6"/>
                    </a:lnTo>
                    <a:lnTo>
                      <a:pt x="16" y="14"/>
                    </a:lnTo>
                    <a:lnTo>
                      <a:pt x="8" y="24"/>
                    </a:lnTo>
                    <a:lnTo>
                      <a:pt x="2" y="38"/>
                    </a:lnTo>
                    <a:lnTo>
                      <a:pt x="0" y="56"/>
                    </a:lnTo>
                    <a:lnTo>
                      <a:pt x="20" y="56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005EB8"/>
                  </a:solidFill>
                </a:endParaRPr>
              </a:p>
            </p:txBody>
          </p:sp>
        </p:grpSp>
        <p:sp>
          <p:nvSpPr>
            <p:cNvPr id="45" name="TextBox 44"/>
            <p:cNvSpPr txBox="1"/>
            <p:nvPr userDrawn="1"/>
          </p:nvSpPr>
          <p:spPr>
            <a:xfrm rot="16200000">
              <a:off x="8191736" y="232706"/>
              <a:ext cx="563729" cy="17081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510" dirty="0">
                  <a:solidFill>
                    <a:srgbClr val="FFFFFF"/>
                  </a:solidFill>
                </a:rPr>
                <a:t>strictly</a:t>
              </a:r>
            </a:p>
          </p:txBody>
        </p:sp>
        <p:sp>
          <p:nvSpPr>
            <p:cNvPr id="46" name="TextBox 45"/>
            <p:cNvSpPr txBox="1"/>
            <p:nvPr userDrawn="1"/>
          </p:nvSpPr>
          <p:spPr>
            <a:xfrm>
              <a:off x="8410801" y="506408"/>
              <a:ext cx="851855" cy="18158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580" dirty="0">
                  <a:solidFill>
                    <a:srgbClr val="FFFFFF"/>
                  </a:solidFill>
                </a:rPr>
                <a:t>CONFIDENTIAL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32565476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hank you slide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2"/>
          <p:cNvSpPr>
            <a:spLocks noGrp="1"/>
          </p:cNvSpPr>
          <p:nvPr userDrawn="1">
            <p:ph type="body" idx="1" hasCustomPrompt="1"/>
          </p:nvPr>
        </p:nvSpPr>
        <p:spPr>
          <a:xfrm>
            <a:off x="2784190" y="2858754"/>
            <a:ext cx="7397074" cy="381345"/>
          </a:xfrm>
        </p:spPr>
        <p:txBody>
          <a:bodyPr anchor="t">
            <a:normAutofit/>
          </a:bodyPr>
          <a:lstStyle>
            <a:lvl1pPr marL="0" indent="0">
              <a:buNone/>
              <a:defRPr sz="2000" baseline="0">
                <a:solidFill>
                  <a:schemeClr val="bg1"/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dirty="0" smtClean="0"/>
              <a:t>Thank you</a:t>
            </a:r>
          </a:p>
        </p:txBody>
      </p:sp>
      <p:cxnSp>
        <p:nvCxnSpPr>
          <p:cNvPr id="8" name="Conector recto 12"/>
          <p:cNvCxnSpPr/>
          <p:nvPr userDrawn="1"/>
        </p:nvCxnSpPr>
        <p:spPr>
          <a:xfrm flipH="1">
            <a:off x="490093" y="3166898"/>
            <a:ext cx="2320609" cy="0"/>
          </a:xfrm>
          <a:prstGeom prst="line">
            <a:avLst/>
          </a:prstGeom>
          <a:ln w="12700" cmpd="sng">
            <a:solidFill>
              <a:srgbClr val="FFFFFF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pic>
        <p:nvPicPr>
          <p:cNvPr id="20" name="Imagen 8" descr="logo AMa.wmf"/>
          <p:cNvPicPr>
            <a:picLocks noChangeAspect="1"/>
          </p:cNvPicPr>
          <p:nvPr userDrawn="1"/>
        </p:nvPicPr>
        <p:blipFill>
          <a:blip r:embed="rId2" cstate="email">
            <a:alphaModFix/>
            <a:lum bright="100000" contrast="-100000"/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310184" y="6142588"/>
            <a:ext cx="1624293" cy="159340"/>
          </a:xfrm>
          <a:prstGeom prst="rect">
            <a:avLst/>
          </a:prstGeom>
        </p:spPr>
      </p:pic>
      <p:grpSp>
        <p:nvGrpSpPr>
          <p:cNvPr id="36" name="Group 35"/>
          <p:cNvGrpSpPr/>
          <p:nvPr userDrawn="1"/>
        </p:nvGrpSpPr>
        <p:grpSpPr>
          <a:xfrm>
            <a:off x="10591921" y="34260"/>
            <a:ext cx="1079675" cy="625849"/>
            <a:chOff x="8405820" y="36245"/>
            <a:chExt cx="856836" cy="662339"/>
          </a:xfrm>
        </p:grpSpPr>
        <p:grpSp>
          <p:nvGrpSpPr>
            <p:cNvPr id="37" name="Group 36"/>
            <p:cNvGrpSpPr/>
            <p:nvPr userDrawn="1"/>
          </p:nvGrpSpPr>
          <p:grpSpPr>
            <a:xfrm>
              <a:off x="8545513" y="36245"/>
              <a:ext cx="489905" cy="495602"/>
              <a:chOff x="7818438" y="101600"/>
              <a:chExt cx="546100" cy="552450"/>
            </a:xfrm>
          </p:grpSpPr>
          <p:sp>
            <p:nvSpPr>
              <p:cNvPr id="40" name="Freeform 5"/>
              <p:cNvSpPr>
                <a:spLocks noEditPoints="1"/>
              </p:cNvSpPr>
              <p:nvPr userDrawn="1"/>
            </p:nvSpPr>
            <p:spPr bwMode="auto">
              <a:xfrm>
                <a:off x="7818438" y="200025"/>
                <a:ext cx="546100" cy="454025"/>
              </a:xfrm>
              <a:custGeom>
                <a:avLst/>
                <a:gdLst>
                  <a:gd name="T0" fmla="*/ 56 w 344"/>
                  <a:gd name="T1" fmla="*/ 0 h 286"/>
                  <a:gd name="T2" fmla="*/ 44 w 344"/>
                  <a:gd name="T3" fmla="*/ 2 h 286"/>
                  <a:gd name="T4" fmla="*/ 24 w 344"/>
                  <a:gd name="T5" fmla="*/ 10 h 286"/>
                  <a:gd name="T6" fmla="*/ 10 w 344"/>
                  <a:gd name="T7" fmla="*/ 26 h 286"/>
                  <a:gd name="T8" fmla="*/ 2 w 344"/>
                  <a:gd name="T9" fmla="*/ 46 h 286"/>
                  <a:gd name="T10" fmla="*/ 0 w 344"/>
                  <a:gd name="T11" fmla="*/ 230 h 286"/>
                  <a:gd name="T12" fmla="*/ 2 w 344"/>
                  <a:gd name="T13" fmla="*/ 242 h 286"/>
                  <a:gd name="T14" fmla="*/ 10 w 344"/>
                  <a:gd name="T15" fmla="*/ 262 h 286"/>
                  <a:gd name="T16" fmla="*/ 24 w 344"/>
                  <a:gd name="T17" fmla="*/ 278 h 286"/>
                  <a:gd name="T18" fmla="*/ 44 w 344"/>
                  <a:gd name="T19" fmla="*/ 286 h 286"/>
                  <a:gd name="T20" fmla="*/ 288 w 344"/>
                  <a:gd name="T21" fmla="*/ 286 h 286"/>
                  <a:gd name="T22" fmla="*/ 300 w 344"/>
                  <a:gd name="T23" fmla="*/ 286 h 286"/>
                  <a:gd name="T24" fmla="*/ 320 w 344"/>
                  <a:gd name="T25" fmla="*/ 278 h 286"/>
                  <a:gd name="T26" fmla="*/ 334 w 344"/>
                  <a:gd name="T27" fmla="*/ 262 h 286"/>
                  <a:gd name="T28" fmla="*/ 344 w 344"/>
                  <a:gd name="T29" fmla="*/ 242 h 286"/>
                  <a:gd name="T30" fmla="*/ 344 w 344"/>
                  <a:gd name="T31" fmla="*/ 58 h 286"/>
                  <a:gd name="T32" fmla="*/ 344 w 344"/>
                  <a:gd name="T33" fmla="*/ 46 h 286"/>
                  <a:gd name="T34" fmla="*/ 334 w 344"/>
                  <a:gd name="T35" fmla="*/ 26 h 286"/>
                  <a:gd name="T36" fmla="*/ 320 w 344"/>
                  <a:gd name="T37" fmla="*/ 10 h 286"/>
                  <a:gd name="T38" fmla="*/ 300 w 344"/>
                  <a:gd name="T39" fmla="*/ 2 h 286"/>
                  <a:gd name="T40" fmla="*/ 288 w 344"/>
                  <a:gd name="T41" fmla="*/ 0 h 286"/>
                  <a:gd name="T42" fmla="*/ 148 w 344"/>
                  <a:gd name="T43" fmla="*/ 142 h 286"/>
                  <a:gd name="T44" fmla="*/ 144 w 344"/>
                  <a:gd name="T45" fmla="*/ 136 h 286"/>
                  <a:gd name="T46" fmla="*/ 136 w 344"/>
                  <a:gd name="T47" fmla="*/ 122 h 286"/>
                  <a:gd name="T48" fmla="*/ 134 w 344"/>
                  <a:gd name="T49" fmla="*/ 112 h 286"/>
                  <a:gd name="T50" fmla="*/ 138 w 344"/>
                  <a:gd name="T51" fmla="*/ 98 h 286"/>
                  <a:gd name="T52" fmla="*/ 146 w 344"/>
                  <a:gd name="T53" fmla="*/ 88 h 286"/>
                  <a:gd name="T54" fmla="*/ 158 w 344"/>
                  <a:gd name="T55" fmla="*/ 80 h 286"/>
                  <a:gd name="T56" fmla="*/ 172 w 344"/>
                  <a:gd name="T57" fmla="*/ 76 h 286"/>
                  <a:gd name="T58" fmla="*/ 178 w 344"/>
                  <a:gd name="T59" fmla="*/ 78 h 286"/>
                  <a:gd name="T60" fmla="*/ 192 w 344"/>
                  <a:gd name="T61" fmla="*/ 82 h 286"/>
                  <a:gd name="T62" fmla="*/ 202 w 344"/>
                  <a:gd name="T63" fmla="*/ 92 h 286"/>
                  <a:gd name="T64" fmla="*/ 208 w 344"/>
                  <a:gd name="T65" fmla="*/ 106 h 286"/>
                  <a:gd name="T66" fmla="*/ 208 w 344"/>
                  <a:gd name="T67" fmla="*/ 112 h 286"/>
                  <a:gd name="T68" fmla="*/ 204 w 344"/>
                  <a:gd name="T69" fmla="*/ 128 h 286"/>
                  <a:gd name="T70" fmla="*/ 196 w 344"/>
                  <a:gd name="T71" fmla="*/ 140 h 286"/>
                  <a:gd name="T72" fmla="*/ 126 w 344"/>
                  <a:gd name="T73" fmla="*/ 228 h 2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44" h="286">
                    <a:moveTo>
                      <a:pt x="288" y="0"/>
                    </a:moveTo>
                    <a:lnTo>
                      <a:pt x="56" y="0"/>
                    </a:lnTo>
                    <a:lnTo>
                      <a:pt x="56" y="0"/>
                    </a:lnTo>
                    <a:lnTo>
                      <a:pt x="44" y="2"/>
                    </a:lnTo>
                    <a:lnTo>
                      <a:pt x="34" y="6"/>
                    </a:lnTo>
                    <a:lnTo>
                      <a:pt x="24" y="10"/>
                    </a:lnTo>
                    <a:lnTo>
                      <a:pt x="16" y="18"/>
                    </a:lnTo>
                    <a:lnTo>
                      <a:pt x="10" y="26"/>
                    </a:lnTo>
                    <a:lnTo>
                      <a:pt x="4" y="36"/>
                    </a:lnTo>
                    <a:lnTo>
                      <a:pt x="2" y="46"/>
                    </a:lnTo>
                    <a:lnTo>
                      <a:pt x="0" y="58"/>
                    </a:lnTo>
                    <a:lnTo>
                      <a:pt x="0" y="230"/>
                    </a:lnTo>
                    <a:lnTo>
                      <a:pt x="0" y="230"/>
                    </a:lnTo>
                    <a:lnTo>
                      <a:pt x="2" y="242"/>
                    </a:lnTo>
                    <a:lnTo>
                      <a:pt x="4" y="252"/>
                    </a:lnTo>
                    <a:lnTo>
                      <a:pt x="10" y="262"/>
                    </a:lnTo>
                    <a:lnTo>
                      <a:pt x="16" y="270"/>
                    </a:lnTo>
                    <a:lnTo>
                      <a:pt x="24" y="278"/>
                    </a:lnTo>
                    <a:lnTo>
                      <a:pt x="34" y="282"/>
                    </a:lnTo>
                    <a:lnTo>
                      <a:pt x="44" y="286"/>
                    </a:lnTo>
                    <a:lnTo>
                      <a:pt x="56" y="286"/>
                    </a:lnTo>
                    <a:lnTo>
                      <a:pt x="288" y="286"/>
                    </a:lnTo>
                    <a:lnTo>
                      <a:pt x="288" y="286"/>
                    </a:lnTo>
                    <a:lnTo>
                      <a:pt x="300" y="286"/>
                    </a:lnTo>
                    <a:lnTo>
                      <a:pt x="310" y="282"/>
                    </a:lnTo>
                    <a:lnTo>
                      <a:pt x="320" y="278"/>
                    </a:lnTo>
                    <a:lnTo>
                      <a:pt x="328" y="270"/>
                    </a:lnTo>
                    <a:lnTo>
                      <a:pt x="334" y="262"/>
                    </a:lnTo>
                    <a:lnTo>
                      <a:pt x="340" y="252"/>
                    </a:lnTo>
                    <a:lnTo>
                      <a:pt x="344" y="242"/>
                    </a:lnTo>
                    <a:lnTo>
                      <a:pt x="344" y="230"/>
                    </a:lnTo>
                    <a:lnTo>
                      <a:pt x="344" y="58"/>
                    </a:lnTo>
                    <a:lnTo>
                      <a:pt x="344" y="58"/>
                    </a:lnTo>
                    <a:lnTo>
                      <a:pt x="344" y="46"/>
                    </a:lnTo>
                    <a:lnTo>
                      <a:pt x="340" y="36"/>
                    </a:lnTo>
                    <a:lnTo>
                      <a:pt x="334" y="26"/>
                    </a:lnTo>
                    <a:lnTo>
                      <a:pt x="328" y="18"/>
                    </a:lnTo>
                    <a:lnTo>
                      <a:pt x="320" y="10"/>
                    </a:lnTo>
                    <a:lnTo>
                      <a:pt x="310" y="6"/>
                    </a:lnTo>
                    <a:lnTo>
                      <a:pt x="300" y="2"/>
                    </a:lnTo>
                    <a:lnTo>
                      <a:pt x="288" y="0"/>
                    </a:lnTo>
                    <a:lnTo>
                      <a:pt x="288" y="0"/>
                    </a:lnTo>
                    <a:close/>
                    <a:moveTo>
                      <a:pt x="126" y="228"/>
                    </a:moveTo>
                    <a:lnTo>
                      <a:pt x="148" y="142"/>
                    </a:lnTo>
                    <a:lnTo>
                      <a:pt x="148" y="142"/>
                    </a:lnTo>
                    <a:lnTo>
                      <a:pt x="144" y="136"/>
                    </a:lnTo>
                    <a:lnTo>
                      <a:pt x="138" y="130"/>
                    </a:lnTo>
                    <a:lnTo>
                      <a:pt x="136" y="122"/>
                    </a:lnTo>
                    <a:lnTo>
                      <a:pt x="134" y="112"/>
                    </a:lnTo>
                    <a:lnTo>
                      <a:pt x="134" y="112"/>
                    </a:lnTo>
                    <a:lnTo>
                      <a:pt x="136" y="106"/>
                    </a:lnTo>
                    <a:lnTo>
                      <a:pt x="138" y="98"/>
                    </a:lnTo>
                    <a:lnTo>
                      <a:pt x="142" y="92"/>
                    </a:lnTo>
                    <a:lnTo>
                      <a:pt x="146" y="88"/>
                    </a:lnTo>
                    <a:lnTo>
                      <a:pt x="152" y="82"/>
                    </a:lnTo>
                    <a:lnTo>
                      <a:pt x="158" y="80"/>
                    </a:lnTo>
                    <a:lnTo>
                      <a:pt x="164" y="78"/>
                    </a:lnTo>
                    <a:lnTo>
                      <a:pt x="172" y="76"/>
                    </a:lnTo>
                    <a:lnTo>
                      <a:pt x="172" y="76"/>
                    </a:lnTo>
                    <a:lnTo>
                      <a:pt x="178" y="78"/>
                    </a:lnTo>
                    <a:lnTo>
                      <a:pt x="186" y="80"/>
                    </a:lnTo>
                    <a:lnTo>
                      <a:pt x="192" y="82"/>
                    </a:lnTo>
                    <a:lnTo>
                      <a:pt x="198" y="88"/>
                    </a:lnTo>
                    <a:lnTo>
                      <a:pt x="202" y="92"/>
                    </a:lnTo>
                    <a:lnTo>
                      <a:pt x="204" y="98"/>
                    </a:lnTo>
                    <a:lnTo>
                      <a:pt x="208" y="106"/>
                    </a:lnTo>
                    <a:lnTo>
                      <a:pt x="208" y="112"/>
                    </a:lnTo>
                    <a:lnTo>
                      <a:pt x="208" y="112"/>
                    </a:lnTo>
                    <a:lnTo>
                      <a:pt x="206" y="120"/>
                    </a:lnTo>
                    <a:lnTo>
                      <a:pt x="204" y="128"/>
                    </a:lnTo>
                    <a:lnTo>
                      <a:pt x="200" y="134"/>
                    </a:lnTo>
                    <a:lnTo>
                      <a:pt x="196" y="140"/>
                    </a:lnTo>
                    <a:lnTo>
                      <a:pt x="220" y="228"/>
                    </a:lnTo>
                    <a:lnTo>
                      <a:pt x="126" y="228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005EB8"/>
                  </a:solidFill>
                </a:endParaRPr>
              </a:p>
            </p:txBody>
          </p:sp>
          <p:sp>
            <p:nvSpPr>
              <p:cNvPr id="41" name="Freeform 6"/>
              <p:cNvSpPr>
                <a:spLocks/>
              </p:cNvSpPr>
              <p:nvPr userDrawn="1"/>
            </p:nvSpPr>
            <p:spPr bwMode="auto">
              <a:xfrm>
                <a:off x="7961313" y="101600"/>
                <a:ext cx="260350" cy="88900"/>
              </a:xfrm>
              <a:custGeom>
                <a:avLst/>
                <a:gdLst>
                  <a:gd name="T0" fmla="*/ 20 w 164"/>
                  <a:gd name="T1" fmla="*/ 56 h 56"/>
                  <a:gd name="T2" fmla="*/ 20 w 164"/>
                  <a:gd name="T3" fmla="*/ 56 h 56"/>
                  <a:gd name="T4" fmla="*/ 22 w 164"/>
                  <a:gd name="T5" fmla="*/ 46 h 56"/>
                  <a:gd name="T6" fmla="*/ 26 w 164"/>
                  <a:gd name="T7" fmla="*/ 36 h 56"/>
                  <a:gd name="T8" fmla="*/ 30 w 164"/>
                  <a:gd name="T9" fmla="*/ 30 h 56"/>
                  <a:gd name="T10" fmla="*/ 36 w 164"/>
                  <a:gd name="T11" fmla="*/ 26 h 56"/>
                  <a:gd name="T12" fmla="*/ 42 w 164"/>
                  <a:gd name="T13" fmla="*/ 22 h 56"/>
                  <a:gd name="T14" fmla="*/ 54 w 164"/>
                  <a:gd name="T15" fmla="*/ 20 h 56"/>
                  <a:gd name="T16" fmla="*/ 82 w 164"/>
                  <a:gd name="T17" fmla="*/ 20 h 56"/>
                  <a:gd name="T18" fmla="*/ 82 w 164"/>
                  <a:gd name="T19" fmla="*/ 20 h 56"/>
                  <a:gd name="T20" fmla="*/ 112 w 164"/>
                  <a:gd name="T21" fmla="*/ 20 h 56"/>
                  <a:gd name="T22" fmla="*/ 122 w 164"/>
                  <a:gd name="T23" fmla="*/ 22 h 56"/>
                  <a:gd name="T24" fmla="*/ 130 w 164"/>
                  <a:gd name="T25" fmla="*/ 26 h 56"/>
                  <a:gd name="T26" fmla="*/ 136 w 164"/>
                  <a:gd name="T27" fmla="*/ 30 h 56"/>
                  <a:gd name="T28" fmla="*/ 140 w 164"/>
                  <a:gd name="T29" fmla="*/ 36 h 56"/>
                  <a:gd name="T30" fmla="*/ 142 w 164"/>
                  <a:gd name="T31" fmla="*/ 46 h 56"/>
                  <a:gd name="T32" fmla="*/ 144 w 164"/>
                  <a:gd name="T33" fmla="*/ 56 h 56"/>
                  <a:gd name="T34" fmla="*/ 164 w 164"/>
                  <a:gd name="T35" fmla="*/ 56 h 56"/>
                  <a:gd name="T36" fmla="*/ 164 w 164"/>
                  <a:gd name="T37" fmla="*/ 56 h 56"/>
                  <a:gd name="T38" fmla="*/ 162 w 164"/>
                  <a:gd name="T39" fmla="*/ 38 h 56"/>
                  <a:gd name="T40" fmla="*/ 156 w 164"/>
                  <a:gd name="T41" fmla="*/ 24 h 56"/>
                  <a:gd name="T42" fmla="*/ 148 w 164"/>
                  <a:gd name="T43" fmla="*/ 14 h 56"/>
                  <a:gd name="T44" fmla="*/ 138 w 164"/>
                  <a:gd name="T45" fmla="*/ 6 h 56"/>
                  <a:gd name="T46" fmla="*/ 126 w 164"/>
                  <a:gd name="T47" fmla="*/ 2 h 56"/>
                  <a:gd name="T48" fmla="*/ 112 w 164"/>
                  <a:gd name="T49" fmla="*/ 0 h 56"/>
                  <a:gd name="T50" fmla="*/ 82 w 164"/>
                  <a:gd name="T51" fmla="*/ 0 h 56"/>
                  <a:gd name="T52" fmla="*/ 82 w 164"/>
                  <a:gd name="T53" fmla="*/ 0 h 56"/>
                  <a:gd name="T54" fmla="*/ 52 w 164"/>
                  <a:gd name="T55" fmla="*/ 0 h 56"/>
                  <a:gd name="T56" fmla="*/ 38 w 164"/>
                  <a:gd name="T57" fmla="*/ 2 h 56"/>
                  <a:gd name="T58" fmla="*/ 26 w 164"/>
                  <a:gd name="T59" fmla="*/ 6 h 56"/>
                  <a:gd name="T60" fmla="*/ 16 w 164"/>
                  <a:gd name="T61" fmla="*/ 14 h 56"/>
                  <a:gd name="T62" fmla="*/ 8 w 164"/>
                  <a:gd name="T63" fmla="*/ 24 h 56"/>
                  <a:gd name="T64" fmla="*/ 2 w 164"/>
                  <a:gd name="T65" fmla="*/ 38 h 56"/>
                  <a:gd name="T66" fmla="*/ 0 w 164"/>
                  <a:gd name="T67" fmla="*/ 56 h 56"/>
                  <a:gd name="T68" fmla="*/ 20 w 164"/>
                  <a:gd name="T69" fmla="*/ 5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64" h="56">
                    <a:moveTo>
                      <a:pt x="20" y="56"/>
                    </a:moveTo>
                    <a:lnTo>
                      <a:pt x="20" y="56"/>
                    </a:lnTo>
                    <a:lnTo>
                      <a:pt x="22" y="46"/>
                    </a:lnTo>
                    <a:lnTo>
                      <a:pt x="26" y="36"/>
                    </a:lnTo>
                    <a:lnTo>
                      <a:pt x="30" y="30"/>
                    </a:lnTo>
                    <a:lnTo>
                      <a:pt x="36" y="26"/>
                    </a:lnTo>
                    <a:lnTo>
                      <a:pt x="42" y="22"/>
                    </a:lnTo>
                    <a:lnTo>
                      <a:pt x="54" y="20"/>
                    </a:lnTo>
                    <a:lnTo>
                      <a:pt x="82" y="20"/>
                    </a:lnTo>
                    <a:lnTo>
                      <a:pt x="82" y="20"/>
                    </a:lnTo>
                    <a:lnTo>
                      <a:pt x="112" y="20"/>
                    </a:lnTo>
                    <a:lnTo>
                      <a:pt x="122" y="22"/>
                    </a:lnTo>
                    <a:lnTo>
                      <a:pt x="130" y="26"/>
                    </a:lnTo>
                    <a:lnTo>
                      <a:pt x="136" y="30"/>
                    </a:lnTo>
                    <a:lnTo>
                      <a:pt x="140" y="36"/>
                    </a:lnTo>
                    <a:lnTo>
                      <a:pt x="142" y="46"/>
                    </a:lnTo>
                    <a:lnTo>
                      <a:pt x="144" y="56"/>
                    </a:lnTo>
                    <a:lnTo>
                      <a:pt x="164" y="56"/>
                    </a:lnTo>
                    <a:lnTo>
                      <a:pt x="164" y="56"/>
                    </a:lnTo>
                    <a:lnTo>
                      <a:pt x="162" y="38"/>
                    </a:lnTo>
                    <a:lnTo>
                      <a:pt x="156" y="24"/>
                    </a:lnTo>
                    <a:lnTo>
                      <a:pt x="148" y="14"/>
                    </a:lnTo>
                    <a:lnTo>
                      <a:pt x="138" y="6"/>
                    </a:lnTo>
                    <a:lnTo>
                      <a:pt x="126" y="2"/>
                    </a:lnTo>
                    <a:lnTo>
                      <a:pt x="112" y="0"/>
                    </a:lnTo>
                    <a:lnTo>
                      <a:pt x="82" y="0"/>
                    </a:lnTo>
                    <a:lnTo>
                      <a:pt x="82" y="0"/>
                    </a:lnTo>
                    <a:lnTo>
                      <a:pt x="52" y="0"/>
                    </a:lnTo>
                    <a:lnTo>
                      <a:pt x="38" y="2"/>
                    </a:lnTo>
                    <a:lnTo>
                      <a:pt x="26" y="6"/>
                    </a:lnTo>
                    <a:lnTo>
                      <a:pt x="16" y="14"/>
                    </a:lnTo>
                    <a:lnTo>
                      <a:pt x="8" y="24"/>
                    </a:lnTo>
                    <a:lnTo>
                      <a:pt x="2" y="38"/>
                    </a:lnTo>
                    <a:lnTo>
                      <a:pt x="0" y="56"/>
                    </a:lnTo>
                    <a:lnTo>
                      <a:pt x="20" y="56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005EB8"/>
                  </a:solidFill>
                </a:endParaRPr>
              </a:p>
            </p:txBody>
          </p:sp>
        </p:grpSp>
        <p:sp>
          <p:nvSpPr>
            <p:cNvPr id="38" name="TextBox 37"/>
            <p:cNvSpPr txBox="1"/>
            <p:nvPr userDrawn="1"/>
          </p:nvSpPr>
          <p:spPr>
            <a:xfrm rot="16200000">
              <a:off x="8191735" y="250332"/>
              <a:ext cx="563729" cy="1355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510" dirty="0">
                  <a:solidFill>
                    <a:srgbClr val="FFFFFF"/>
                  </a:solidFill>
                </a:rPr>
                <a:t>strictly</a:t>
              </a:r>
            </a:p>
          </p:txBody>
        </p:sp>
        <p:sp>
          <p:nvSpPr>
            <p:cNvPr id="39" name="TextBox 38"/>
            <p:cNvSpPr txBox="1"/>
            <p:nvPr userDrawn="1"/>
          </p:nvSpPr>
          <p:spPr>
            <a:xfrm>
              <a:off x="8410803" y="506408"/>
              <a:ext cx="851853" cy="19217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580" dirty="0">
                  <a:solidFill>
                    <a:srgbClr val="FFFFFF"/>
                  </a:solidFill>
                </a:rPr>
                <a:t>CONFIDENTIAL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69969320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>
          <a:xfrm>
            <a:off x="80021" y="6165178"/>
            <a:ext cx="1360244" cy="273007"/>
          </a:xfrm>
          <a:prstGeom prst="rect">
            <a:avLst/>
          </a:prstGeom>
        </p:spPr>
        <p:txBody>
          <a:bodyPr/>
          <a:lstStyle>
            <a:lvl1pPr>
              <a:lnSpc>
                <a:spcPct val="90000"/>
              </a:lnSpc>
              <a:buClr>
                <a:srgbClr val="1A61A9"/>
              </a:buClr>
              <a:buSzPct val="80000"/>
              <a:buFont typeface="Wingdings 2" pitchFamily="18" charset="2"/>
              <a:buNone/>
              <a:defRPr/>
            </a:lvl1pPr>
          </a:lstStyle>
          <a:p>
            <a:pPr>
              <a:defRPr/>
            </a:pPr>
            <a:fld id="{DCACD4EF-8B15-422C-BFBA-D9D289B015C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0226060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Title and Content - no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/>
          <p:cNvSpPr/>
          <p:nvPr/>
        </p:nvSpPr>
        <p:spPr bwMode="auto">
          <a:xfrm>
            <a:off x="5" y="3104012"/>
            <a:ext cx="11522075" cy="3376169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noAutofit/>
          </a:bodyPr>
          <a:lstStyle/>
          <a:p>
            <a:pPr eaLnBrk="0" fontAlgn="base" hangingPunct="0">
              <a:spcBef>
                <a:spcPct val="50000"/>
              </a:spcBef>
              <a:spcAft>
                <a:spcPct val="0"/>
              </a:spcAft>
            </a:pPr>
            <a:endParaRPr lang="en-GB" sz="2000" b="1">
              <a:solidFill>
                <a:srgbClr val="005EB8"/>
              </a:solidFill>
              <a:latin typeface="Arial" charset="0"/>
            </a:endParaRPr>
          </a:p>
        </p:txBody>
      </p:sp>
      <p:sp>
        <p:nvSpPr>
          <p:cNvPr id="7" name="Rectangle 3"/>
          <p:cNvSpPr>
            <a:spLocks noGrp="1" noChangeArrowheads="1"/>
          </p:cNvSpPr>
          <p:nvPr>
            <p:ph idx="1"/>
          </p:nvPr>
        </p:nvSpPr>
        <p:spPr bwMode="auto">
          <a:xfrm>
            <a:off x="498096" y="1267542"/>
            <a:ext cx="10585906" cy="442211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rmAutofit/>
          </a:bodyPr>
          <a:lstStyle>
            <a:lvl1pPr>
              <a:defRPr lang="en-GB" sz="2000" noProof="0" smtClean="0"/>
            </a:lvl1pPr>
            <a:lvl2pPr>
              <a:defRPr lang="en-GB" sz="1800" noProof="0" smtClean="0"/>
            </a:lvl2pPr>
            <a:lvl3pPr>
              <a:defRPr lang="en-GB" sz="1600" noProof="0" smtClean="0"/>
            </a:lvl3pPr>
            <a:lvl4pPr>
              <a:defRPr lang="en-GB" sz="1400" noProof="0" smtClean="0"/>
            </a:lvl4pPr>
            <a:lvl5pPr>
              <a:defRPr lang="en-GB" sz="1200" noProof="0" smtClean="0"/>
            </a:lvl5pPr>
          </a:lstStyle>
          <a:p>
            <a:pPr marL="457200" lvl="0" indent="-457200">
              <a:spcBef>
                <a:spcPts val="300"/>
              </a:spcBef>
              <a:buChar char=""/>
            </a:pPr>
            <a:r>
              <a:rPr lang="en-GB" noProof="0" smtClean="0"/>
              <a:t>Click to edit Master text styles</a:t>
            </a:r>
          </a:p>
          <a:p>
            <a:pPr marL="795337" lvl="1" indent="-342900">
              <a:spcBef>
                <a:spcPts val="300"/>
              </a:spcBef>
              <a:buChar char=""/>
            </a:pPr>
            <a:r>
              <a:rPr lang="en-GB" noProof="0" smtClean="0"/>
              <a:t>Second level</a:t>
            </a:r>
          </a:p>
          <a:p>
            <a:pPr marL="1150937" lvl="2" indent="-342900">
              <a:spcBef>
                <a:spcPts val="300"/>
              </a:spcBef>
              <a:buChar char=""/>
            </a:pPr>
            <a:r>
              <a:rPr lang="en-GB" noProof="0" smtClean="0"/>
              <a:t>Third level</a:t>
            </a:r>
          </a:p>
          <a:p>
            <a:pPr marL="1503363" lvl="3" indent="-342900">
              <a:spcBef>
                <a:spcPts val="300"/>
              </a:spcBef>
              <a:buChar char=""/>
            </a:pPr>
            <a:r>
              <a:rPr lang="en-GB" noProof="0" smtClean="0"/>
              <a:t>Fourth level</a:t>
            </a:r>
          </a:p>
          <a:p>
            <a:pPr marL="1797050" lvl="4" indent="-268288">
              <a:spcBef>
                <a:spcPts val="300"/>
              </a:spcBef>
              <a:buChar char=""/>
            </a:pPr>
            <a:r>
              <a:rPr lang="en-GB" noProof="0" smtClean="0"/>
              <a:t>Fifth level</a:t>
            </a: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 noProof="0" dirty="0" smtClean="0"/>
              <a:t>Click to edit Master title style</a:t>
            </a:r>
            <a:endParaRPr lang="en-GB" noProof="0" dirty="0"/>
          </a:p>
        </p:txBody>
      </p:sp>
    </p:spTree>
    <p:extLst>
      <p:ext uri="{BB962C8B-B14F-4D97-AF65-F5344CB8AC3E}">
        <p14:creationId xmlns:p14="http://schemas.microsoft.com/office/powerpoint/2010/main" val="122209963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64156" y="315010"/>
            <a:ext cx="9793764" cy="1080029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864159" y="1611044"/>
            <a:ext cx="4800865" cy="3888105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5857061" y="1611044"/>
            <a:ext cx="4800865" cy="3888105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0"/>
          </p:nvPr>
        </p:nvSpPr>
        <p:spPr>
          <a:xfrm>
            <a:off x="80014" y="6165177"/>
            <a:ext cx="2232402" cy="273007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fld id="{C86495DE-BCE7-4E4C-944A-22A69CA27ECF}" type="slidenum">
              <a:rPr lang="en-US">
                <a:solidFill>
                  <a:srgbClr val="005EB8"/>
                </a:solidFill>
              </a:rPr>
              <a:pPr/>
              <a:t>‹#›</a:t>
            </a:fld>
            <a:endParaRPr lang="en-US">
              <a:solidFill>
                <a:srgbClr val="005EB8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8210747"/>
      </p:ext>
    </p:extLst>
  </p:cSld>
  <p:clrMapOvr>
    <a:masterClrMapping/>
  </p:clrMapOvr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 NO photo - gray">
    <p:bg>
      <p:bgPr>
        <a:solidFill>
          <a:srgbClr val="D7D2CB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3220455" y="790615"/>
            <a:ext cx="5361089" cy="2367496"/>
          </a:xfrm>
        </p:spPr>
        <p:txBody>
          <a:bodyPr anchor="b">
            <a:normAutofit/>
          </a:bodyPr>
          <a:lstStyle>
            <a:lvl1pPr>
              <a:defRPr sz="3200"/>
            </a:lvl1pPr>
          </a:lstStyle>
          <a:p>
            <a:r>
              <a:rPr lang="en-US" noProof="0" smtClean="0"/>
              <a:t>Click to edit Master title style</a:t>
            </a:r>
            <a:endParaRPr lang="en-GB" noProof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580825" y="3240087"/>
            <a:ext cx="2730366" cy="1656045"/>
          </a:xfrm>
        </p:spPr>
        <p:txBody>
          <a:bodyPr>
            <a:normAutofit/>
          </a:bodyPr>
          <a:lstStyle>
            <a:lvl1pPr marL="0" indent="0" algn="r">
              <a:buNone/>
              <a:defRPr sz="1600">
                <a:solidFill>
                  <a:schemeClr val="tx2"/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noProof="0" smtClean="0"/>
              <a:t>Click to edit Master subtitle style</a:t>
            </a:r>
            <a:endParaRPr lang="en-GB" noProof="0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407678" y="5961723"/>
            <a:ext cx="1996171" cy="267384"/>
          </a:xfrm>
          <a:prstGeom prst="rect">
            <a:avLst/>
          </a:prstGeom>
        </p:spPr>
        <p:txBody>
          <a:bodyPr/>
          <a:lstStyle/>
          <a:p>
            <a:fld id="{6FD7AC36-ECC5-47CA-BB47-FCD905EAF41A}" type="slidenum">
              <a:rPr lang="en-GB">
                <a:solidFill>
                  <a:srgbClr val="005EB8"/>
                </a:solidFill>
              </a:rPr>
              <a:pPr/>
              <a:t>‹#›</a:t>
            </a:fld>
            <a:endParaRPr lang="en-GB">
              <a:solidFill>
                <a:srgbClr val="005EB8"/>
              </a:solidFill>
            </a:endParaRPr>
          </a:p>
        </p:txBody>
      </p:sp>
      <p:pic>
        <p:nvPicPr>
          <p:cNvPr id="7" name="Imagen 14" descr="mascara 1.wmf"/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4779265"/>
            <a:ext cx="3220455" cy="1700909"/>
          </a:xfrm>
          <a:prstGeom prst="rect">
            <a:avLst/>
          </a:prstGeom>
        </p:spPr>
      </p:pic>
      <p:cxnSp>
        <p:nvCxnSpPr>
          <p:cNvPr id="8" name="Conector recto 12"/>
          <p:cNvCxnSpPr/>
          <p:nvPr userDrawn="1"/>
        </p:nvCxnSpPr>
        <p:spPr>
          <a:xfrm flipH="1">
            <a:off x="490089" y="3158111"/>
            <a:ext cx="2730366" cy="0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3" name="Text Placeholder 12"/>
          <p:cNvSpPr>
            <a:spLocks noGrp="1"/>
          </p:cNvSpPr>
          <p:nvPr>
            <p:ph type="body" sz="quarter" idx="13" hasCustomPrompt="1"/>
          </p:nvPr>
        </p:nvSpPr>
        <p:spPr>
          <a:xfrm>
            <a:off x="490093" y="5417401"/>
            <a:ext cx="2548896" cy="815998"/>
          </a:xfrm>
        </p:spPr>
        <p:txBody>
          <a:bodyPr/>
          <a:lstStyle>
            <a:lvl1pPr marL="0" indent="0">
              <a:buNone/>
              <a:defRPr sz="1100">
                <a:solidFill>
                  <a:schemeClr val="accent6"/>
                </a:solidFill>
              </a:defRPr>
            </a:lvl1pPr>
          </a:lstStyle>
          <a:p>
            <a:pPr lvl="0"/>
            <a:r>
              <a:rPr lang="en-GB" dirty="0" smtClean="0"/>
              <a:t>Author, department, date, place</a:t>
            </a:r>
          </a:p>
        </p:txBody>
      </p:sp>
      <p:grpSp>
        <p:nvGrpSpPr>
          <p:cNvPr id="15" name="Group 4"/>
          <p:cNvGrpSpPr>
            <a:grpSpLocks noChangeAspect="1"/>
          </p:cNvGrpSpPr>
          <p:nvPr userDrawn="1"/>
        </p:nvGrpSpPr>
        <p:grpSpPr bwMode="auto">
          <a:xfrm>
            <a:off x="8581549" y="435020"/>
            <a:ext cx="2438439" cy="240006"/>
            <a:chOff x="4290" y="290"/>
            <a:chExt cx="1219" cy="160"/>
          </a:xfrm>
        </p:grpSpPr>
        <p:sp>
          <p:nvSpPr>
            <p:cNvPr id="16" name="AutoShape 3"/>
            <p:cNvSpPr>
              <a:spLocks noChangeAspect="1" noChangeArrowheads="1" noTextEdit="1"/>
            </p:cNvSpPr>
            <p:nvPr userDrawn="1"/>
          </p:nvSpPr>
          <p:spPr bwMode="auto">
            <a:xfrm>
              <a:off x="4290" y="290"/>
              <a:ext cx="1219" cy="1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17" name="Freeform 5"/>
            <p:cNvSpPr>
              <a:spLocks noEditPoints="1"/>
            </p:cNvSpPr>
            <p:nvPr userDrawn="1"/>
          </p:nvSpPr>
          <p:spPr bwMode="auto">
            <a:xfrm>
              <a:off x="4290" y="290"/>
              <a:ext cx="1219" cy="160"/>
            </a:xfrm>
            <a:custGeom>
              <a:avLst/>
              <a:gdLst>
                <a:gd name="T0" fmla="*/ 2581 w 3657"/>
                <a:gd name="T1" fmla="*/ 475 h 480"/>
                <a:gd name="T2" fmla="*/ 2487 w 3657"/>
                <a:gd name="T3" fmla="*/ 398 h 480"/>
                <a:gd name="T4" fmla="*/ 2431 w 3657"/>
                <a:gd name="T5" fmla="*/ 85 h 480"/>
                <a:gd name="T6" fmla="*/ 2596 w 3657"/>
                <a:gd name="T7" fmla="*/ 6 h 480"/>
                <a:gd name="T8" fmla="*/ 2300 w 3657"/>
                <a:gd name="T9" fmla="*/ 457 h 480"/>
                <a:gd name="T10" fmla="*/ 688 w 3657"/>
                <a:gd name="T11" fmla="*/ 13 h 480"/>
                <a:gd name="T12" fmla="*/ 757 w 3657"/>
                <a:gd name="T13" fmla="*/ 396 h 480"/>
                <a:gd name="T14" fmla="*/ 829 w 3657"/>
                <a:gd name="T15" fmla="*/ 421 h 480"/>
                <a:gd name="T16" fmla="*/ 1024 w 3657"/>
                <a:gd name="T17" fmla="*/ 1 h 480"/>
                <a:gd name="T18" fmla="*/ 293 w 3657"/>
                <a:gd name="T19" fmla="*/ 373 h 480"/>
                <a:gd name="T20" fmla="*/ 129 w 3657"/>
                <a:gd name="T21" fmla="*/ 389 h 480"/>
                <a:gd name="T22" fmla="*/ 106 w 3657"/>
                <a:gd name="T23" fmla="*/ 310 h 480"/>
                <a:gd name="T24" fmla="*/ 293 w 3657"/>
                <a:gd name="T25" fmla="*/ 373 h 480"/>
                <a:gd name="T26" fmla="*/ 59 w 3657"/>
                <a:gd name="T27" fmla="*/ 114 h 480"/>
                <a:gd name="T28" fmla="*/ 263 w 3657"/>
                <a:gd name="T29" fmla="*/ 100 h 480"/>
                <a:gd name="T30" fmla="*/ 201 w 3657"/>
                <a:gd name="T31" fmla="*/ 197 h 480"/>
                <a:gd name="T32" fmla="*/ 10 w 3657"/>
                <a:gd name="T33" fmla="*/ 288 h 480"/>
                <a:gd name="T34" fmla="*/ 39 w 3657"/>
                <a:gd name="T35" fmla="*/ 442 h 480"/>
                <a:gd name="T36" fmla="*/ 185 w 3657"/>
                <a:gd name="T37" fmla="*/ 478 h 480"/>
                <a:gd name="T38" fmla="*/ 320 w 3657"/>
                <a:gd name="T39" fmla="*/ 453 h 480"/>
                <a:gd name="T40" fmla="*/ 373 w 3657"/>
                <a:gd name="T41" fmla="*/ 51 h 480"/>
                <a:gd name="T42" fmla="*/ 1485 w 3657"/>
                <a:gd name="T43" fmla="*/ 373 h 480"/>
                <a:gd name="T44" fmla="*/ 1315 w 3657"/>
                <a:gd name="T45" fmla="*/ 385 h 480"/>
                <a:gd name="T46" fmla="*/ 1300 w 3657"/>
                <a:gd name="T47" fmla="*/ 305 h 480"/>
                <a:gd name="T48" fmla="*/ 1423 w 3657"/>
                <a:gd name="T49" fmla="*/ 0 h 480"/>
                <a:gd name="T50" fmla="*/ 1263 w 3657"/>
                <a:gd name="T51" fmla="*/ 110 h 480"/>
                <a:gd name="T52" fmla="*/ 1461 w 3657"/>
                <a:gd name="T53" fmla="*/ 105 h 480"/>
                <a:gd name="T54" fmla="*/ 1364 w 3657"/>
                <a:gd name="T55" fmla="*/ 198 h 480"/>
                <a:gd name="T56" fmla="*/ 1198 w 3657"/>
                <a:gd name="T57" fmla="*/ 302 h 480"/>
                <a:gd name="T58" fmla="*/ 1241 w 3657"/>
                <a:gd name="T59" fmla="*/ 450 h 480"/>
                <a:gd name="T60" fmla="*/ 1403 w 3657"/>
                <a:gd name="T61" fmla="*/ 474 h 480"/>
                <a:gd name="T62" fmla="*/ 1524 w 3657"/>
                <a:gd name="T63" fmla="*/ 457 h 480"/>
                <a:gd name="T64" fmla="*/ 1555 w 3657"/>
                <a:gd name="T65" fmla="*/ 40 h 480"/>
                <a:gd name="T66" fmla="*/ 3055 w 3657"/>
                <a:gd name="T67" fmla="*/ 366 h 480"/>
                <a:gd name="T68" fmla="*/ 2900 w 3657"/>
                <a:gd name="T69" fmla="*/ 378 h 480"/>
                <a:gd name="T70" fmla="*/ 2852 w 3657"/>
                <a:gd name="T71" fmla="*/ 5 h 480"/>
                <a:gd name="T72" fmla="*/ 2779 w 3657"/>
                <a:gd name="T73" fmla="*/ 408 h 480"/>
                <a:gd name="T74" fmla="*/ 2940 w 3657"/>
                <a:gd name="T75" fmla="*/ 479 h 480"/>
                <a:gd name="T76" fmla="*/ 3108 w 3657"/>
                <a:gd name="T77" fmla="*/ 452 h 480"/>
                <a:gd name="T78" fmla="*/ 3307 w 3657"/>
                <a:gd name="T79" fmla="*/ 463 h 480"/>
                <a:gd name="T80" fmla="*/ 3529 w 3657"/>
                <a:gd name="T81" fmla="*/ 473 h 480"/>
                <a:gd name="T82" fmla="*/ 3657 w 3657"/>
                <a:gd name="T83" fmla="*/ 337 h 480"/>
                <a:gd name="T84" fmla="*/ 3585 w 3657"/>
                <a:gd name="T85" fmla="*/ 228 h 480"/>
                <a:gd name="T86" fmla="*/ 3420 w 3657"/>
                <a:gd name="T87" fmla="*/ 142 h 480"/>
                <a:gd name="T88" fmla="*/ 3464 w 3657"/>
                <a:gd name="T89" fmla="*/ 85 h 480"/>
                <a:gd name="T90" fmla="*/ 3639 w 3657"/>
                <a:gd name="T91" fmla="*/ 33 h 480"/>
                <a:gd name="T92" fmla="*/ 3421 w 3657"/>
                <a:gd name="T93" fmla="*/ 9 h 480"/>
                <a:gd name="T94" fmla="*/ 3313 w 3657"/>
                <a:gd name="T95" fmla="*/ 137 h 480"/>
                <a:gd name="T96" fmla="*/ 3402 w 3657"/>
                <a:gd name="T97" fmla="*/ 257 h 480"/>
                <a:gd name="T98" fmla="*/ 3551 w 3657"/>
                <a:gd name="T99" fmla="*/ 337 h 480"/>
                <a:gd name="T100" fmla="*/ 3505 w 3657"/>
                <a:gd name="T101" fmla="*/ 392 h 480"/>
                <a:gd name="T102" fmla="*/ 1845 w 3657"/>
                <a:gd name="T103" fmla="*/ 90 h 480"/>
                <a:gd name="T104" fmla="*/ 2015 w 3657"/>
                <a:gd name="T105" fmla="*/ 108 h 480"/>
                <a:gd name="T106" fmla="*/ 2063 w 3657"/>
                <a:gd name="T107" fmla="*/ 275 h 480"/>
                <a:gd name="T108" fmla="*/ 1958 w 3657"/>
                <a:gd name="T109" fmla="*/ 396 h 480"/>
                <a:gd name="T110" fmla="*/ 1860 w 3657"/>
                <a:gd name="T111" fmla="*/ 5 h 480"/>
                <a:gd name="T112" fmla="*/ 1915 w 3657"/>
                <a:gd name="T113" fmla="*/ 480 h 480"/>
                <a:gd name="T114" fmla="*/ 2122 w 3657"/>
                <a:gd name="T115" fmla="*/ 414 h 480"/>
                <a:gd name="T116" fmla="*/ 2173 w 3657"/>
                <a:gd name="T117" fmla="*/ 210 h 480"/>
                <a:gd name="T118" fmla="*/ 2011 w 3657"/>
                <a:gd name="T119" fmla="*/ 9 h 4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657" h="480">
                  <a:moveTo>
                    <a:pt x="2300" y="457"/>
                  </a:moveTo>
                  <a:lnTo>
                    <a:pt x="2300" y="457"/>
                  </a:lnTo>
                  <a:lnTo>
                    <a:pt x="2313" y="460"/>
                  </a:lnTo>
                  <a:lnTo>
                    <a:pt x="2352" y="468"/>
                  </a:lnTo>
                  <a:lnTo>
                    <a:pt x="2379" y="472"/>
                  </a:lnTo>
                  <a:lnTo>
                    <a:pt x="2410" y="477"/>
                  </a:lnTo>
                  <a:lnTo>
                    <a:pt x="2445" y="479"/>
                  </a:lnTo>
                  <a:lnTo>
                    <a:pt x="2482" y="480"/>
                  </a:lnTo>
                  <a:lnTo>
                    <a:pt x="2482" y="480"/>
                  </a:lnTo>
                  <a:lnTo>
                    <a:pt x="2520" y="479"/>
                  </a:lnTo>
                  <a:lnTo>
                    <a:pt x="2554" y="478"/>
                  </a:lnTo>
                  <a:lnTo>
                    <a:pt x="2581" y="475"/>
                  </a:lnTo>
                  <a:lnTo>
                    <a:pt x="2603" y="473"/>
                  </a:lnTo>
                  <a:lnTo>
                    <a:pt x="2633" y="470"/>
                  </a:lnTo>
                  <a:lnTo>
                    <a:pt x="2642" y="467"/>
                  </a:lnTo>
                  <a:lnTo>
                    <a:pt x="2642" y="388"/>
                  </a:lnTo>
                  <a:lnTo>
                    <a:pt x="2642" y="388"/>
                  </a:lnTo>
                  <a:lnTo>
                    <a:pt x="2633" y="389"/>
                  </a:lnTo>
                  <a:lnTo>
                    <a:pt x="2606" y="393"/>
                  </a:lnTo>
                  <a:lnTo>
                    <a:pt x="2564" y="397"/>
                  </a:lnTo>
                  <a:lnTo>
                    <a:pt x="2539" y="398"/>
                  </a:lnTo>
                  <a:lnTo>
                    <a:pt x="2511" y="398"/>
                  </a:lnTo>
                  <a:lnTo>
                    <a:pt x="2511" y="398"/>
                  </a:lnTo>
                  <a:lnTo>
                    <a:pt x="2487" y="398"/>
                  </a:lnTo>
                  <a:lnTo>
                    <a:pt x="2466" y="397"/>
                  </a:lnTo>
                  <a:lnTo>
                    <a:pt x="2432" y="393"/>
                  </a:lnTo>
                  <a:lnTo>
                    <a:pt x="2411" y="391"/>
                  </a:lnTo>
                  <a:lnTo>
                    <a:pt x="2403" y="390"/>
                  </a:lnTo>
                  <a:lnTo>
                    <a:pt x="2403" y="277"/>
                  </a:lnTo>
                  <a:lnTo>
                    <a:pt x="2610" y="277"/>
                  </a:lnTo>
                  <a:lnTo>
                    <a:pt x="2610" y="196"/>
                  </a:lnTo>
                  <a:lnTo>
                    <a:pt x="2403" y="196"/>
                  </a:lnTo>
                  <a:lnTo>
                    <a:pt x="2403" y="89"/>
                  </a:lnTo>
                  <a:lnTo>
                    <a:pt x="2403" y="89"/>
                  </a:lnTo>
                  <a:lnTo>
                    <a:pt x="2411" y="88"/>
                  </a:lnTo>
                  <a:lnTo>
                    <a:pt x="2431" y="85"/>
                  </a:lnTo>
                  <a:lnTo>
                    <a:pt x="2463" y="83"/>
                  </a:lnTo>
                  <a:lnTo>
                    <a:pt x="2504" y="82"/>
                  </a:lnTo>
                  <a:lnTo>
                    <a:pt x="2504" y="82"/>
                  </a:lnTo>
                  <a:lnTo>
                    <a:pt x="2530" y="82"/>
                  </a:lnTo>
                  <a:lnTo>
                    <a:pt x="2554" y="83"/>
                  </a:lnTo>
                  <a:lnTo>
                    <a:pt x="2595" y="87"/>
                  </a:lnTo>
                  <a:lnTo>
                    <a:pt x="2624" y="90"/>
                  </a:lnTo>
                  <a:lnTo>
                    <a:pt x="2634" y="92"/>
                  </a:lnTo>
                  <a:lnTo>
                    <a:pt x="2634" y="12"/>
                  </a:lnTo>
                  <a:lnTo>
                    <a:pt x="2634" y="12"/>
                  </a:lnTo>
                  <a:lnTo>
                    <a:pt x="2624" y="10"/>
                  </a:lnTo>
                  <a:lnTo>
                    <a:pt x="2596" y="6"/>
                  </a:lnTo>
                  <a:lnTo>
                    <a:pt x="2552" y="2"/>
                  </a:lnTo>
                  <a:lnTo>
                    <a:pt x="2524" y="1"/>
                  </a:lnTo>
                  <a:lnTo>
                    <a:pt x="2493" y="0"/>
                  </a:lnTo>
                  <a:lnTo>
                    <a:pt x="2493" y="0"/>
                  </a:lnTo>
                  <a:lnTo>
                    <a:pt x="2450" y="1"/>
                  </a:lnTo>
                  <a:lnTo>
                    <a:pt x="2413" y="3"/>
                  </a:lnTo>
                  <a:lnTo>
                    <a:pt x="2380" y="7"/>
                  </a:lnTo>
                  <a:lnTo>
                    <a:pt x="2352" y="10"/>
                  </a:lnTo>
                  <a:lnTo>
                    <a:pt x="2329" y="15"/>
                  </a:lnTo>
                  <a:lnTo>
                    <a:pt x="2313" y="17"/>
                  </a:lnTo>
                  <a:lnTo>
                    <a:pt x="2300" y="21"/>
                  </a:lnTo>
                  <a:lnTo>
                    <a:pt x="2300" y="457"/>
                  </a:lnTo>
                  <a:close/>
                  <a:moveTo>
                    <a:pt x="818" y="276"/>
                  </a:moveTo>
                  <a:lnTo>
                    <a:pt x="818" y="276"/>
                  </a:lnTo>
                  <a:lnTo>
                    <a:pt x="813" y="288"/>
                  </a:lnTo>
                  <a:lnTo>
                    <a:pt x="810" y="302"/>
                  </a:lnTo>
                  <a:lnTo>
                    <a:pt x="810" y="302"/>
                  </a:lnTo>
                  <a:lnTo>
                    <a:pt x="805" y="288"/>
                  </a:lnTo>
                  <a:lnTo>
                    <a:pt x="802" y="276"/>
                  </a:lnTo>
                  <a:lnTo>
                    <a:pt x="710" y="44"/>
                  </a:lnTo>
                  <a:lnTo>
                    <a:pt x="710" y="44"/>
                  </a:lnTo>
                  <a:lnTo>
                    <a:pt x="703" y="31"/>
                  </a:lnTo>
                  <a:lnTo>
                    <a:pt x="696" y="21"/>
                  </a:lnTo>
                  <a:lnTo>
                    <a:pt x="688" y="13"/>
                  </a:lnTo>
                  <a:lnTo>
                    <a:pt x="679" y="8"/>
                  </a:lnTo>
                  <a:lnTo>
                    <a:pt x="667" y="3"/>
                  </a:lnTo>
                  <a:lnTo>
                    <a:pt x="655" y="1"/>
                  </a:lnTo>
                  <a:lnTo>
                    <a:pt x="641" y="1"/>
                  </a:lnTo>
                  <a:lnTo>
                    <a:pt x="625" y="0"/>
                  </a:lnTo>
                  <a:lnTo>
                    <a:pt x="625" y="0"/>
                  </a:lnTo>
                  <a:lnTo>
                    <a:pt x="596" y="1"/>
                  </a:lnTo>
                  <a:lnTo>
                    <a:pt x="577" y="2"/>
                  </a:lnTo>
                  <a:lnTo>
                    <a:pt x="530" y="473"/>
                  </a:lnTo>
                  <a:lnTo>
                    <a:pt x="635" y="473"/>
                  </a:lnTo>
                  <a:lnTo>
                    <a:pt x="658" y="157"/>
                  </a:lnTo>
                  <a:lnTo>
                    <a:pt x="757" y="396"/>
                  </a:lnTo>
                  <a:lnTo>
                    <a:pt x="757" y="396"/>
                  </a:lnTo>
                  <a:lnTo>
                    <a:pt x="760" y="403"/>
                  </a:lnTo>
                  <a:lnTo>
                    <a:pt x="765" y="408"/>
                  </a:lnTo>
                  <a:lnTo>
                    <a:pt x="770" y="413"/>
                  </a:lnTo>
                  <a:lnTo>
                    <a:pt x="775" y="417"/>
                  </a:lnTo>
                  <a:lnTo>
                    <a:pt x="782" y="419"/>
                  </a:lnTo>
                  <a:lnTo>
                    <a:pt x="790" y="421"/>
                  </a:lnTo>
                  <a:lnTo>
                    <a:pt x="800" y="422"/>
                  </a:lnTo>
                  <a:lnTo>
                    <a:pt x="810" y="422"/>
                  </a:lnTo>
                  <a:lnTo>
                    <a:pt x="810" y="422"/>
                  </a:lnTo>
                  <a:lnTo>
                    <a:pt x="820" y="422"/>
                  </a:lnTo>
                  <a:lnTo>
                    <a:pt x="829" y="421"/>
                  </a:lnTo>
                  <a:lnTo>
                    <a:pt x="837" y="419"/>
                  </a:lnTo>
                  <a:lnTo>
                    <a:pt x="844" y="417"/>
                  </a:lnTo>
                  <a:lnTo>
                    <a:pt x="850" y="413"/>
                  </a:lnTo>
                  <a:lnTo>
                    <a:pt x="855" y="408"/>
                  </a:lnTo>
                  <a:lnTo>
                    <a:pt x="858" y="403"/>
                  </a:lnTo>
                  <a:lnTo>
                    <a:pt x="862" y="396"/>
                  </a:lnTo>
                  <a:lnTo>
                    <a:pt x="961" y="157"/>
                  </a:lnTo>
                  <a:lnTo>
                    <a:pt x="984" y="473"/>
                  </a:lnTo>
                  <a:lnTo>
                    <a:pt x="1088" y="473"/>
                  </a:lnTo>
                  <a:lnTo>
                    <a:pt x="1041" y="2"/>
                  </a:lnTo>
                  <a:lnTo>
                    <a:pt x="1041" y="2"/>
                  </a:lnTo>
                  <a:lnTo>
                    <a:pt x="1024" y="1"/>
                  </a:lnTo>
                  <a:lnTo>
                    <a:pt x="994" y="0"/>
                  </a:lnTo>
                  <a:lnTo>
                    <a:pt x="994" y="0"/>
                  </a:lnTo>
                  <a:lnTo>
                    <a:pt x="978" y="1"/>
                  </a:lnTo>
                  <a:lnTo>
                    <a:pt x="964" y="1"/>
                  </a:lnTo>
                  <a:lnTo>
                    <a:pt x="951" y="3"/>
                  </a:lnTo>
                  <a:lnTo>
                    <a:pt x="941" y="8"/>
                  </a:lnTo>
                  <a:lnTo>
                    <a:pt x="931" y="13"/>
                  </a:lnTo>
                  <a:lnTo>
                    <a:pt x="923" y="21"/>
                  </a:lnTo>
                  <a:lnTo>
                    <a:pt x="916" y="31"/>
                  </a:lnTo>
                  <a:lnTo>
                    <a:pt x="910" y="44"/>
                  </a:lnTo>
                  <a:lnTo>
                    <a:pt x="818" y="276"/>
                  </a:lnTo>
                  <a:close/>
                  <a:moveTo>
                    <a:pt x="293" y="373"/>
                  </a:moveTo>
                  <a:lnTo>
                    <a:pt x="293" y="373"/>
                  </a:lnTo>
                  <a:lnTo>
                    <a:pt x="271" y="380"/>
                  </a:lnTo>
                  <a:lnTo>
                    <a:pt x="242" y="389"/>
                  </a:lnTo>
                  <a:lnTo>
                    <a:pt x="225" y="392"/>
                  </a:lnTo>
                  <a:lnTo>
                    <a:pt x="209" y="396"/>
                  </a:lnTo>
                  <a:lnTo>
                    <a:pt x="193" y="398"/>
                  </a:lnTo>
                  <a:lnTo>
                    <a:pt x="177" y="398"/>
                  </a:lnTo>
                  <a:lnTo>
                    <a:pt x="177" y="398"/>
                  </a:lnTo>
                  <a:lnTo>
                    <a:pt x="162" y="398"/>
                  </a:lnTo>
                  <a:lnTo>
                    <a:pt x="147" y="396"/>
                  </a:lnTo>
                  <a:lnTo>
                    <a:pt x="135" y="391"/>
                  </a:lnTo>
                  <a:lnTo>
                    <a:pt x="129" y="389"/>
                  </a:lnTo>
                  <a:lnTo>
                    <a:pt x="123" y="385"/>
                  </a:lnTo>
                  <a:lnTo>
                    <a:pt x="118" y="381"/>
                  </a:lnTo>
                  <a:lnTo>
                    <a:pt x="114" y="377"/>
                  </a:lnTo>
                  <a:lnTo>
                    <a:pt x="110" y="372"/>
                  </a:lnTo>
                  <a:lnTo>
                    <a:pt x="107" y="366"/>
                  </a:lnTo>
                  <a:lnTo>
                    <a:pt x="105" y="360"/>
                  </a:lnTo>
                  <a:lnTo>
                    <a:pt x="104" y="353"/>
                  </a:lnTo>
                  <a:lnTo>
                    <a:pt x="102" y="345"/>
                  </a:lnTo>
                  <a:lnTo>
                    <a:pt x="101" y="337"/>
                  </a:lnTo>
                  <a:lnTo>
                    <a:pt x="101" y="337"/>
                  </a:lnTo>
                  <a:lnTo>
                    <a:pt x="102" y="323"/>
                  </a:lnTo>
                  <a:lnTo>
                    <a:pt x="106" y="310"/>
                  </a:lnTo>
                  <a:lnTo>
                    <a:pt x="108" y="305"/>
                  </a:lnTo>
                  <a:lnTo>
                    <a:pt x="112" y="299"/>
                  </a:lnTo>
                  <a:lnTo>
                    <a:pt x="116" y="294"/>
                  </a:lnTo>
                  <a:lnTo>
                    <a:pt x="120" y="290"/>
                  </a:lnTo>
                  <a:lnTo>
                    <a:pt x="125" y="286"/>
                  </a:lnTo>
                  <a:lnTo>
                    <a:pt x="131" y="283"/>
                  </a:lnTo>
                  <a:lnTo>
                    <a:pt x="138" y="279"/>
                  </a:lnTo>
                  <a:lnTo>
                    <a:pt x="145" y="277"/>
                  </a:lnTo>
                  <a:lnTo>
                    <a:pt x="163" y="273"/>
                  </a:lnTo>
                  <a:lnTo>
                    <a:pt x="183" y="271"/>
                  </a:lnTo>
                  <a:lnTo>
                    <a:pt x="293" y="268"/>
                  </a:lnTo>
                  <a:lnTo>
                    <a:pt x="293" y="373"/>
                  </a:lnTo>
                  <a:close/>
                  <a:moveTo>
                    <a:pt x="231" y="0"/>
                  </a:moveTo>
                  <a:lnTo>
                    <a:pt x="231" y="0"/>
                  </a:lnTo>
                  <a:lnTo>
                    <a:pt x="198" y="1"/>
                  </a:lnTo>
                  <a:lnTo>
                    <a:pt x="166" y="5"/>
                  </a:lnTo>
                  <a:lnTo>
                    <a:pt x="136" y="8"/>
                  </a:lnTo>
                  <a:lnTo>
                    <a:pt x="109" y="14"/>
                  </a:lnTo>
                  <a:lnTo>
                    <a:pt x="86" y="20"/>
                  </a:lnTo>
                  <a:lnTo>
                    <a:pt x="66" y="25"/>
                  </a:lnTo>
                  <a:lnTo>
                    <a:pt x="49" y="31"/>
                  </a:lnTo>
                  <a:lnTo>
                    <a:pt x="37" y="37"/>
                  </a:lnTo>
                  <a:lnTo>
                    <a:pt x="59" y="114"/>
                  </a:lnTo>
                  <a:lnTo>
                    <a:pt x="59" y="114"/>
                  </a:lnTo>
                  <a:lnTo>
                    <a:pt x="71" y="110"/>
                  </a:lnTo>
                  <a:lnTo>
                    <a:pt x="104" y="102"/>
                  </a:lnTo>
                  <a:lnTo>
                    <a:pt x="125" y="97"/>
                  </a:lnTo>
                  <a:lnTo>
                    <a:pt x="150" y="92"/>
                  </a:lnTo>
                  <a:lnTo>
                    <a:pt x="175" y="90"/>
                  </a:lnTo>
                  <a:lnTo>
                    <a:pt x="201" y="89"/>
                  </a:lnTo>
                  <a:lnTo>
                    <a:pt x="201" y="89"/>
                  </a:lnTo>
                  <a:lnTo>
                    <a:pt x="222" y="90"/>
                  </a:lnTo>
                  <a:lnTo>
                    <a:pt x="240" y="92"/>
                  </a:lnTo>
                  <a:lnTo>
                    <a:pt x="248" y="95"/>
                  </a:lnTo>
                  <a:lnTo>
                    <a:pt x="257" y="97"/>
                  </a:lnTo>
                  <a:lnTo>
                    <a:pt x="263" y="100"/>
                  </a:lnTo>
                  <a:lnTo>
                    <a:pt x="269" y="105"/>
                  </a:lnTo>
                  <a:lnTo>
                    <a:pt x="275" y="110"/>
                  </a:lnTo>
                  <a:lnTo>
                    <a:pt x="280" y="114"/>
                  </a:lnTo>
                  <a:lnTo>
                    <a:pt x="283" y="121"/>
                  </a:lnTo>
                  <a:lnTo>
                    <a:pt x="286" y="128"/>
                  </a:lnTo>
                  <a:lnTo>
                    <a:pt x="289" y="135"/>
                  </a:lnTo>
                  <a:lnTo>
                    <a:pt x="291" y="144"/>
                  </a:lnTo>
                  <a:lnTo>
                    <a:pt x="292" y="153"/>
                  </a:lnTo>
                  <a:lnTo>
                    <a:pt x="292" y="164"/>
                  </a:lnTo>
                  <a:lnTo>
                    <a:pt x="292" y="197"/>
                  </a:lnTo>
                  <a:lnTo>
                    <a:pt x="201" y="197"/>
                  </a:lnTo>
                  <a:lnTo>
                    <a:pt x="201" y="197"/>
                  </a:lnTo>
                  <a:lnTo>
                    <a:pt x="174" y="198"/>
                  </a:lnTo>
                  <a:lnTo>
                    <a:pt x="148" y="201"/>
                  </a:lnTo>
                  <a:lnTo>
                    <a:pt x="125" y="204"/>
                  </a:lnTo>
                  <a:lnTo>
                    <a:pt x="105" y="210"/>
                  </a:lnTo>
                  <a:lnTo>
                    <a:pt x="86" y="216"/>
                  </a:lnTo>
                  <a:lnTo>
                    <a:pt x="69" y="224"/>
                  </a:lnTo>
                  <a:lnTo>
                    <a:pt x="55" y="232"/>
                  </a:lnTo>
                  <a:lnTo>
                    <a:pt x="43" y="242"/>
                  </a:lnTo>
                  <a:lnTo>
                    <a:pt x="32" y="253"/>
                  </a:lnTo>
                  <a:lnTo>
                    <a:pt x="23" y="264"/>
                  </a:lnTo>
                  <a:lnTo>
                    <a:pt x="16" y="276"/>
                  </a:lnTo>
                  <a:lnTo>
                    <a:pt x="10" y="288"/>
                  </a:lnTo>
                  <a:lnTo>
                    <a:pt x="6" y="302"/>
                  </a:lnTo>
                  <a:lnTo>
                    <a:pt x="2" y="316"/>
                  </a:lnTo>
                  <a:lnTo>
                    <a:pt x="1" y="330"/>
                  </a:lnTo>
                  <a:lnTo>
                    <a:pt x="0" y="344"/>
                  </a:lnTo>
                  <a:lnTo>
                    <a:pt x="0" y="344"/>
                  </a:lnTo>
                  <a:lnTo>
                    <a:pt x="1" y="362"/>
                  </a:lnTo>
                  <a:lnTo>
                    <a:pt x="3" y="380"/>
                  </a:lnTo>
                  <a:lnTo>
                    <a:pt x="8" y="395"/>
                  </a:lnTo>
                  <a:lnTo>
                    <a:pt x="14" y="408"/>
                  </a:lnTo>
                  <a:lnTo>
                    <a:pt x="22" y="421"/>
                  </a:lnTo>
                  <a:lnTo>
                    <a:pt x="30" y="433"/>
                  </a:lnTo>
                  <a:lnTo>
                    <a:pt x="39" y="442"/>
                  </a:lnTo>
                  <a:lnTo>
                    <a:pt x="51" y="450"/>
                  </a:lnTo>
                  <a:lnTo>
                    <a:pt x="61" y="458"/>
                  </a:lnTo>
                  <a:lnTo>
                    <a:pt x="74" y="464"/>
                  </a:lnTo>
                  <a:lnTo>
                    <a:pt x="86" y="468"/>
                  </a:lnTo>
                  <a:lnTo>
                    <a:pt x="100" y="473"/>
                  </a:lnTo>
                  <a:lnTo>
                    <a:pt x="114" y="475"/>
                  </a:lnTo>
                  <a:lnTo>
                    <a:pt x="128" y="478"/>
                  </a:lnTo>
                  <a:lnTo>
                    <a:pt x="141" y="479"/>
                  </a:lnTo>
                  <a:lnTo>
                    <a:pt x="155" y="480"/>
                  </a:lnTo>
                  <a:lnTo>
                    <a:pt x="155" y="480"/>
                  </a:lnTo>
                  <a:lnTo>
                    <a:pt x="170" y="479"/>
                  </a:lnTo>
                  <a:lnTo>
                    <a:pt x="185" y="478"/>
                  </a:lnTo>
                  <a:lnTo>
                    <a:pt x="213" y="474"/>
                  </a:lnTo>
                  <a:lnTo>
                    <a:pt x="236" y="468"/>
                  </a:lnTo>
                  <a:lnTo>
                    <a:pt x="255" y="462"/>
                  </a:lnTo>
                  <a:lnTo>
                    <a:pt x="271" y="456"/>
                  </a:lnTo>
                  <a:lnTo>
                    <a:pt x="284" y="450"/>
                  </a:lnTo>
                  <a:lnTo>
                    <a:pt x="292" y="445"/>
                  </a:lnTo>
                  <a:lnTo>
                    <a:pt x="297" y="444"/>
                  </a:lnTo>
                  <a:lnTo>
                    <a:pt x="297" y="444"/>
                  </a:lnTo>
                  <a:lnTo>
                    <a:pt x="299" y="445"/>
                  </a:lnTo>
                  <a:lnTo>
                    <a:pt x="304" y="447"/>
                  </a:lnTo>
                  <a:lnTo>
                    <a:pt x="311" y="450"/>
                  </a:lnTo>
                  <a:lnTo>
                    <a:pt x="320" y="453"/>
                  </a:lnTo>
                  <a:lnTo>
                    <a:pt x="332" y="457"/>
                  </a:lnTo>
                  <a:lnTo>
                    <a:pt x="350" y="460"/>
                  </a:lnTo>
                  <a:lnTo>
                    <a:pt x="370" y="462"/>
                  </a:lnTo>
                  <a:lnTo>
                    <a:pt x="397" y="463"/>
                  </a:lnTo>
                  <a:lnTo>
                    <a:pt x="397" y="137"/>
                  </a:lnTo>
                  <a:lnTo>
                    <a:pt x="397" y="137"/>
                  </a:lnTo>
                  <a:lnTo>
                    <a:pt x="397" y="119"/>
                  </a:lnTo>
                  <a:lnTo>
                    <a:pt x="395" y="103"/>
                  </a:lnTo>
                  <a:lnTo>
                    <a:pt x="391" y="88"/>
                  </a:lnTo>
                  <a:lnTo>
                    <a:pt x="387" y="74"/>
                  </a:lnTo>
                  <a:lnTo>
                    <a:pt x="380" y="62"/>
                  </a:lnTo>
                  <a:lnTo>
                    <a:pt x="373" y="51"/>
                  </a:lnTo>
                  <a:lnTo>
                    <a:pt x="364" y="40"/>
                  </a:lnTo>
                  <a:lnTo>
                    <a:pt x="353" y="32"/>
                  </a:lnTo>
                  <a:lnTo>
                    <a:pt x="343" y="24"/>
                  </a:lnTo>
                  <a:lnTo>
                    <a:pt x="330" y="17"/>
                  </a:lnTo>
                  <a:lnTo>
                    <a:pt x="316" y="13"/>
                  </a:lnTo>
                  <a:lnTo>
                    <a:pt x="301" y="8"/>
                  </a:lnTo>
                  <a:lnTo>
                    <a:pt x="285" y="5"/>
                  </a:lnTo>
                  <a:lnTo>
                    <a:pt x="268" y="2"/>
                  </a:lnTo>
                  <a:lnTo>
                    <a:pt x="251" y="1"/>
                  </a:lnTo>
                  <a:lnTo>
                    <a:pt x="231" y="0"/>
                  </a:lnTo>
                  <a:close/>
                  <a:moveTo>
                    <a:pt x="1485" y="373"/>
                  </a:moveTo>
                  <a:lnTo>
                    <a:pt x="1485" y="373"/>
                  </a:lnTo>
                  <a:lnTo>
                    <a:pt x="1463" y="380"/>
                  </a:lnTo>
                  <a:lnTo>
                    <a:pt x="1433" y="389"/>
                  </a:lnTo>
                  <a:lnTo>
                    <a:pt x="1417" y="392"/>
                  </a:lnTo>
                  <a:lnTo>
                    <a:pt x="1400" y="396"/>
                  </a:lnTo>
                  <a:lnTo>
                    <a:pt x="1384" y="398"/>
                  </a:lnTo>
                  <a:lnTo>
                    <a:pt x="1369" y="398"/>
                  </a:lnTo>
                  <a:lnTo>
                    <a:pt x="1369" y="398"/>
                  </a:lnTo>
                  <a:lnTo>
                    <a:pt x="1353" y="398"/>
                  </a:lnTo>
                  <a:lnTo>
                    <a:pt x="1339" y="396"/>
                  </a:lnTo>
                  <a:lnTo>
                    <a:pt x="1325" y="391"/>
                  </a:lnTo>
                  <a:lnTo>
                    <a:pt x="1319" y="389"/>
                  </a:lnTo>
                  <a:lnTo>
                    <a:pt x="1315" y="385"/>
                  </a:lnTo>
                  <a:lnTo>
                    <a:pt x="1310" y="381"/>
                  </a:lnTo>
                  <a:lnTo>
                    <a:pt x="1306" y="377"/>
                  </a:lnTo>
                  <a:lnTo>
                    <a:pt x="1302" y="372"/>
                  </a:lnTo>
                  <a:lnTo>
                    <a:pt x="1299" y="366"/>
                  </a:lnTo>
                  <a:lnTo>
                    <a:pt x="1296" y="360"/>
                  </a:lnTo>
                  <a:lnTo>
                    <a:pt x="1294" y="353"/>
                  </a:lnTo>
                  <a:lnTo>
                    <a:pt x="1293" y="345"/>
                  </a:lnTo>
                  <a:lnTo>
                    <a:pt x="1293" y="337"/>
                  </a:lnTo>
                  <a:lnTo>
                    <a:pt x="1293" y="337"/>
                  </a:lnTo>
                  <a:lnTo>
                    <a:pt x="1294" y="323"/>
                  </a:lnTo>
                  <a:lnTo>
                    <a:pt x="1298" y="310"/>
                  </a:lnTo>
                  <a:lnTo>
                    <a:pt x="1300" y="305"/>
                  </a:lnTo>
                  <a:lnTo>
                    <a:pt x="1303" y="299"/>
                  </a:lnTo>
                  <a:lnTo>
                    <a:pt x="1307" y="294"/>
                  </a:lnTo>
                  <a:lnTo>
                    <a:pt x="1311" y="290"/>
                  </a:lnTo>
                  <a:lnTo>
                    <a:pt x="1317" y="286"/>
                  </a:lnTo>
                  <a:lnTo>
                    <a:pt x="1323" y="283"/>
                  </a:lnTo>
                  <a:lnTo>
                    <a:pt x="1330" y="279"/>
                  </a:lnTo>
                  <a:lnTo>
                    <a:pt x="1337" y="277"/>
                  </a:lnTo>
                  <a:lnTo>
                    <a:pt x="1354" y="273"/>
                  </a:lnTo>
                  <a:lnTo>
                    <a:pt x="1375" y="271"/>
                  </a:lnTo>
                  <a:lnTo>
                    <a:pt x="1485" y="268"/>
                  </a:lnTo>
                  <a:lnTo>
                    <a:pt x="1485" y="373"/>
                  </a:lnTo>
                  <a:close/>
                  <a:moveTo>
                    <a:pt x="1423" y="0"/>
                  </a:moveTo>
                  <a:lnTo>
                    <a:pt x="1423" y="0"/>
                  </a:lnTo>
                  <a:lnTo>
                    <a:pt x="1388" y="1"/>
                  </a:lnTo>
                  <a:lnTo>
                    <a:pt x="1357" y="5"/>
                  </a:lnTo>
                  <a:lnTo>
                    <a:pt x="1328" y="8"/>
                  </a:lnTo>
                  <a:lnTo>
                    <a:pt x="1301" y="14"/>
                  </a:lnTo>
                  <a:lnTo>
                    <a:pt x="1278" y="20"/>
                  </a:lnTo>
                  <a:lnTo>
                    <a:pt x="1257" y="25"/>
                  </a:lnTo>
                  <a:lnTo>
                    <a:pt x="1241" y="31"/>
                  </a:lnTo>
                  <a:lnTo>
                    <a:pt x="1229" y="37"/>
                  </a:lnTo>
                  <a:lnTo>
                    <a:pt x="1250" y="114"/>
                  </a:lnTo>
                  <a:lnTo>
                    <a:pt x="1250" y="114"/>
                  </a:lnTo>
                  <a:lnTo>
                    <a:pt x="1263" y="110"/>
                  </a:lnTo>
                  <a:lnTo>
                    <a:pt x="1295" y="102"/>
                  </a:lnTo>
                  <a:lnTo>
                    <a:pt x="1316" y="97"/>
                  </a:lnTo>
                  <a:lnTo>
                    <a:pt x="1340" y="92"/>
                  </a:lnTo>
                  <a:lnTo>
                    <a:pt x="1365" y="90"/>
                  </a:lnTo>
                  <a:lnTo>
                    <a:pt x="1392" y="89"/>
                  </a:lnTo>
                  <a:lnTo>
                    <a:pt x="1392" y="89"/>
                  </a:lnTo>
                  <a:lnTo>
                    <a:pt x="1414" y="90"/>
                  </a:lnTo>
                  <a:lnTo>
                    <a:pt x="1432" y="92"/>
                  </a:lnTo>
                  <a:lnTo>
                    <a:pt x="1440" y="95"/>
                  </a:lnTo>
                  <a:lnTo>
                    <a:pt x="1447" y="97"/>
                  </a:lnTo>
                  <a:lnTo>
                    <a:pt x="1454" y="100"/>
                  </a:lnTo>
                  <a:lnTo>
                    <a:pt x="1461" y="105"/>
                  </a:lnTo>
                  <a:lnTo>
                    <a:pt x="1466" y="110"/>
                  </a:lnTo>
                  <a:lnTo>
                    <a:pt x="1470" y="114"/>
                  </a:lnTo>
                  <a:lnTo>
                    <a:pt x="1475" y="121"/>
                  </a:lnTo>
                  <a:lnTo>
                    <a:pt x="1478" y="128"/>
                  </a:lnTo>
                  <a:lnTo>
                    <a:pt x="1481" y="135"/>
                  </a:lnTo>
                  <a:lnTo>
                    <a:pt x="1482" y="144"/>
                  </a:lnTo>
                  <a:lnTo>
                    <a:pt x="1483" y="153"/>
                  </a:lnTo>
                  <a:lnTo>
                    <a:pt x="1484" y="164"/>
                  </a:lnTo>
                  <a:lnTo>
                    <a:pt x="1484" y="197"/>
                  </a:lnTo>
                  <a:lnTo>
                    <a:pt x="1392" y="197"/>
                  </a:lnTo>
                  <a:lnTo>
                    <a:pt x="1392" y="197"/>
                  </a:lnTo>
                  <a:lnTo>
                    <a:pt x="1364" y="198"/>
                  </a:lnTo>
                  <a:lnTo>
                    <a:pt x="1339" y="201"/>
                  </a:lnTo>
                  <a:lnTo>
                    <a:pt x="1316" y="204"/>
                  </a:lnTo>
                  <a:lnTo>
                    <a:pt x="1295" y="210"/>
                  </a:lnTo>
                  <a:lnTo>
                    <a:pt x="1277" y="216"/>
                  </a:lnTo>
                  <a:lnTo>
                    <a:pt x="1261" y="224"/>
                  </a:lnTo>
                  <a:lnTo>
                    <a:pt x="1247" y="232"/>
                  </a:lnTo>
                  <a:lnTo>
                    <a:pt x="1234" y="242"/>
                  </a:lnTo>
                  <a:lnTo>
                    <a:pt x="1223" y="253"/>
                  </a:lnTo>
                  <a:lnTo>
                    <a:pt x="1215" y="264"/>
                  </a:lnTo>
                  <a:lnTo>
                    <a:pt x="1207" y="276"/>
                  </a:lnTo>
                  <a:lnTo>
                    <a:pt x="1201" y="288"/>
                  </a:lnTo>
                  <a:lnTo>
                    <a:pt x="1198" y="302"/>
                  </a:lnTo>
                  <a:lnTo>
                    <a:pt x="1194" y="316"/>
                  </a:lnTo>
                  <a:lnTo>
                    <a:pt x="1192" y="330"/>
                  </a:lnTo>
                  <a:lnTo>
                    <a:pt x="1192" y="344"/>
                  </a:lnTo>
                  <a:lnTo>
                    <a:pt x="1192" y="344"/>
                  </a:lnTo>
                  <a:lnTo>
                    <a:pt x="1193" y="362"/>
                  </a:lnTo>
                  <a:lnTo>
                    <a:pt x="1195" y="380"/>
                  </a:lnTo>
                  <a:lnTo>
                    <a:pt x="1200" y="395"/>
                  </a:lnTo>
                  <a:lnTo>
                    <a:pt x="1206" y="408"/>
                  </a:lnTo>
                  <a:lnTo>
                    <a:pt x="1212" y="421"/>
                  </a:lnTo>
                  <a:lnTo>
                    <a:pt x="1222" y="433"/>
                  </a:lnTo>
                  <a:lnTo>
                    <a:pt x="1231" y="442"/>
                  </a:lnTo>
                  <a:lnTo>
                    <a:pt x="1241" y="450"/>
                  </a:lnTo>
                  <a:lnTo>
                    <a:pt x="1253" y="458"/>
                  </a:lnTo>
                  <a:lnTo>
                    <a:pt x="1265" y="464"/>
                  </a:lnTo>
                  <a:lnTo>
                    <a:pt x="1278" y="468"/>
                  </a:lnTo>
                  <a:lnTo>
                    <a:pt x="1291" y="473"/>
                  </a:lnTo>
                  <a:lnTo>
                    <a:pt x="1305" y="475"/>
                  </a:lnTo>
                  <a:lnTo>
                    <a:pt x="1318" y="478"/>
                  </a:lnTo>
                  <a:lnTo>
                    <a:pt x="1332" y="479"/>
                  </a:lnTo>
                  <a:lnTo>
                    <a:pt x="1346" y="480"/>
                  </a:lnTo>
                  <a:lnTo>
                    <a:pt x="1346" y="480"/>
                  </a:lnTo>
                  <a:lnTo>
                    <a:pt x="1362" y="479"/>
                  </a:lnTo>
                  <a:lnTo>
                    <a:pt x="1377" y="478"/>
                  </a:lnTo>
                  <a:lnTo>
                    <a:pt x="1403" y="474"/>
                  </a:lnTo>
                  <a:lnTo>
                    <a:pt x="1428" y="468"/>
                  </a:lnTo>
                  <a:lnTo>
                    <a:pt x="1447" y="462"/>
                  </a:lnTo>
                  <a:lnTo>
                    <a:pt x="1463" y="456"/>
                  </a:lnTo>
                  <a:lnTo>
                    <a:pt x="1476" y="450"/>
                  </a:lnTo>
                  <a:lnTo>
                    <a:pt x="1484" y="445"/>
                  </a:lnTo>
                  <a:lnTo>
                    <a:pt x="1489" y="444"/>
                  </a:lnTo>
                  <a:lnTo>
                    <a:pt x="1489" y="444"/>
                  </a:lnTo>
                  <a:lnTo>
                    <a:pt x="1491" y="445"/>
                  </a:lnTo>
                  <a:lnTo>
                    <a:pt x="1494" y="447"/>
                  </a:lnTo>
                  <a:lnTo>
                    <a:pt x="1501" y="450"/>
                  </a:lnTo>
                  <a:lnTo>
                    <a:pt x="1510" y="453"/>
                  </a:lnTo>
                  <a:lnTo>
                    <a:pt x="1524" y="457"/>
                  </a:lnTo>
                  <a:lnTo>
                    <a:pt x="1540" y="460"/>
                  </a:lnTo>
                  <a:lnTo>
                    <a:pt x="1562" y="462"/>
                  </a:lnTo>
                  <a:lnTo>
                    <a:pt x="1589" y="463"/>
                  </a:lnTo>
                  <a:lnTo>
                    <a:pt x="1589" y="137"/>
                  </a:lnTo>
                  <a:lnTo>
                    <a:pt x="1589" y="137"/>
                  </a:lnTo>
                  <a:lnTo>
                    <a:pt x="1589" y="119"/>
                  </a:lnTo>
                  <a:lnTo>
                    <a:pt x="1586" y="103"/>
                  </a:lnTo>
                  <a:lnTo>
                    <a:pt x="1583" y="88"/>
                  </a:lnTo>
                  <a:lnTo>
                    <a:pt x="1577" y="74"/>
                  </a:lnTo>
                  <a:lnTo>
                    <a:pt x="1571" y="62"/>
                  </a:lnTo>
                  <a:lnTo>
                    <a:pt x="1563" y="51"/>
                  </a:lnTo>
                  <a:lnTo>
                    <a:pt x="1555" y="40"/>
                  </a:lnTo>
                  <a:lnTo>
                    <a:pt x="1545" y="32"/>
                  </a:lnTo>
                  <a:lnTo>
                    <a:pt x="1533" y="24"/>
                  </a:lnTo>
                  <a:lnTo>
                    <a:pt x="1521" y="17"/>
                  </a:lnTo>
                  <a:lnTo>
                    <a:pt x="1508" y="13"/>
                  </a:lnTo>
                  <a:lnTo>
                    <a:pt x="1493" y="8"/>
                  </a:lnTo>
                  <a:lnTo>
                    <a:pt x="1477" y="5"/>
                  </a:lnTo>
                  <a:lnTo>
                    <a:pt x="1460" y="2"/>
                  </a:lnTo>
                  <a:lnTo>
                    <a:pt x="1441" y="1"/>
                  </a:lnTo>
                  <a:lnTo>
                    <a:pt x="1423" y="0"/>
                  </a:lnTo>
                  <a:close/>
                  <a:moveTo>
                    <a:pt x="3080" y="355"/>
                  </a:moveTo>
                  <a:lnTo>
                    <a:pt x="3080" y="355"/>
                  </a:lnTo>
                  <a:lnTo>
                    <a:pt x="3055" y="366"/>
                  </a:lnTo>
                  <a:lnTo>
                    <a:pt x="3040" y="372"/>
                  </a:lnTo>
                  <a:lnTo>
                    <a:pt x="3024" y="376"/>
                  </a:lnTo>
                  <a:lnTo>
                    <a:pt x="3007" y="381"/>
                  </a:lnTo>
                  <a:lnTo>
                    <a:pt x="2989" y="384"/>
                  </a:lnTo>
                  <a:lnTo>
                    <a:pt x="2970" y="387"/>
                  </a:lnTo>
                  <a:lnTo>
                    <a:pt x="2951" y="388"/>
                  </a:lnTo>
                  <a:lnTo>
                    <a:pt x="2951" y="388"/>
                  </a:lnTo>
                  <a:lnTo>
                    <a:pt x="2938" y="388"/>
                  </a:lnTo>
                  <a:lnTo>
                    <a:pt x="2927" y="387"/>
                  </a:lnTo>
                  <a:lnTo>
                    <a:pt x="2916" y="384"/>
                  </a:lnTo>
                  <a:lnTo>
                    <a:pt x="2908" y="382"/>
                  </a:lnTo>
                  <a:lnTo>
                    <a:pt x="2900" y="378"/>
                  </a:lnTo>
                  <a:lnTo>
                    <a:pt x="2893" y="374"/>
                  </a:lnTo>
                  <a:lnTo>
                    <a:pt x="2887" y="368"/>
                  </a:lnTo>
                  <a:lnTo>
                    <a:pt x="2883" y="362"/>
                  </a:lnTo>
                  <a:lnTo>
                    <a:pt x="2878" y="355"/>
                  </a:lnTo>
                  <a:lnTo>
                    <a:pt x="2875" y="348"/>
                  </a:lnTo>
                  <a:lnTo>
                    <a:pt x="2872" y="339"/>
                  </a:lnTo>
                  <a:lnTo>
                    <a:pt x="2870" y="330"/>
                  </a:lnTo>
                  <a:lnTo>
                    <a:pt x="2868" y="308"/>
                  </a:lnTo>
                  <a:lnTo>
                    <a:pt x="2868" y="283"/>
                  </a:lnTo>
                  <a:lnTo>
                    <a:pt x="2868" y="5"/>
                  </a:lnTo>
                  <a:lnTo>
                    <a:pt x="2852" y="5"/>
                  </a:lnTo>
                  <a:lnTo>
                    <a:pt x="2852" y="5"/>
                  </a:lnTo>
                  <a:lnTo>
                    <a:pt x="2830" y="5"/>
                  </a:lnTo>
                  <a:lnTo>
                    <a:pt x="2803" y="7"/>
                  </a:lnTo>
                  <a:lnTo>
                    <a:pt x="2778" y="9"/>
                  </a:lnTo>
                  <a:lnTo>
                    <a:pt x="2763" y="12"/>
                  </a:lnTo>
                  <a:lnTo>
                    <a:pt x="2763" y="295"/>
                  </a:lnTo>
                  <a:lnTo>
                    <a:pt x="2763" y="295"/>
                  </a:lnTo>
                  <a:lnTo>
                    <a:pt x="2763" y="318"/>
                  </a:lnTo>
                  <a:lnTo>
                    <a:pt x="2764" y="339"/>
                  </a:lnTo>
                  <a:lnTo>
                    <a:pt x="2767" y="359"/>
                  </a:lnTo>
                  <a:lnTo>
                    <a:pt x="2769" y="377"/>
                  </a:lnTo>
                  <a:lnTo>
                    <a:pt x="2774" y="393"/>
                  </a:lnTo>
                  <a:lnTo>
                    <a:pt x="2779" y="408"/>
                  </a:lnTo>
                  <a:lnTo>
                    <a:pt x="2786" y="422"/>
                  </a:lnTo>
                  <a:lnTo>
                    <a:pt x="2794" y="434"/>
                  </a:lnTo>
                  <a:lnTo>
                    <a:pt x="2803" y="445"/>
                  </a:lnTo>
                  <a:lnTo>
                    <a:pt x="2815" y="455"/>
                  </a:lnTo>
                  <a:lnTo>
                    <a:pt x="2829" y="462"/>
                  </a:lnTo>
                  <a:lnTo>
                    <a:pt x="2843" y="468"/>
                  </a:lnTo>
                  <a:lnTo>
                    <a:pt x="2860" y="473"/>
                  </a:lnTo>
                  <a:lnTo>
                    <a:pt x="2878" y="477"/>
                  </a:lnTo>
                  <a:lnTo>
                    <a:pt x="2899" y="479"/>
                  </a:lnTo>
                  <a:lnTo>
                    <a:pt x="2922" y="480"/>
                  </a:lnTo>
                  <a:lnTo>
                    <a:pt x="2922" y="480"/>
                  </a:lnTo>
                  <a:lnTo>
                    <a:pt x="2940" y="479"/>
                  </a:lnTo>
                  <a:lnTo>
                    <a:pt x="2956" y="478"/>
                  </a:lnTo>
                  <a:lnTo>
                    <a:pt x="2973" y="477"/>
                  </a:lnTo>
                  <a:lnTo>
                    <a:pt x="2987" y="473"/>
                  </a:lnTo>
                  <a:lnTo>
                    <a:pt x="3014" y="467"/>
                  </a:lnTo>
                  <a:lnTo>
                    <a:pt x="3037" y="460"/>
                  </a:lnTo>
                  <a:lnTo>
                    <a:pt x="3055" y="453"/>
                  </a:lnTo>
                  <a:lnTo>
                    <a:pt x="3068" y="448"/>
                  </a:lnTo>
                  <a:lnTo>
                    <a:pt x="3082" y="442"/>
                  </a:lnTo>
                  <a:lnTo>
                    <a:pt x="3082" y="442"/>
                  </a:lnTo>
                  <a:lnTo>
                    <a:pt x="3089" y="445"/>
                  </a:lnTo>
                  <a:lnTo>
                    <a:pt x="3097" y="449"/>
                  </a:lnTo>
                  <a:lnTo>
                    <a:pt x="3108" y="452"/>
                  </a:lnTo>
                  <a:lnTo>
                    <a:pt x="3122" y="456"/>
                  </a:lnTo>
                  <a:lnTo>
                    <a:pt x="3139" y="459"/>
                  </a:lnTo>
                  <a:lnTo>
                    <a:pt x="3160" y="462"/>
                  </a:lnTo>
                  <a:lnTo>
                    <a:pt x="3184" y="463"/>
                  </a:lnTo>
                  <a:lnTo>
                    <a:pt x="3184" y="12"/>
                  </a:lnTo>
                  <a:lnTo>
                    <a:pt x="3184" y="12"/>
                  </a:lnTo>
                  <a:lnTo>
                    <a:pt x="3149" y="7"/>
                  </a:lnTo>
                  <a:lnTo>
                    <a:pt x="3123" y="6"/>
                  </a:lnTo>
                  <a:lnTo>
                    <a:pt x="3100" y="5"/>
                  </a:lnTo>
                  <a:lnTo>
                    <a:pt x="3080" y="5"/>
                  </a:lnTo>
                  <a:lnTo>
                    <a:pt x="3080" y="355"/>
                  </a:lnTo>
                  <a:close/>
                  <a:moveTo>
                    <a:pt x="3307" y="463"/>
                  </a:moveTo>
                  <a:lnTo>
                    <a:pt x="3307" y="463"/>
                  </a:lnTo>
                  <a:lnTo>
                    <a:pt x="3319" y="465"/>
                  </a:lnTo>
                  <a:lnTo>
                    <a:pt x="3351" y="471"/>
                  </a:lnTo>
                  <a:lnTo>
                    <a:pt x="3374" y="474"/>
                  </a:lnTo>
                  <a:lnTo>
                    <a:pt x="3400" y="477"/>
                  </a:lnTo>
                  <a:lnTo>
                    <a:pt x="3430" y="479"/>
                  </a:lnTo>
                  <a:lnTo>
                    <a:pt x="3463" y="480"/>
                  </a:lnTo>
                  <a:lnTo>
                    <a:pt x="3463" y="480"/>
                  </a:lnTo>
                  <a:lnTo>
                    <a:pt x="3480" y="479"/>
                  </a:lnTo>
                  <a:lnTo>
                    <a:pt x="3496" y="478"/>
                  </a:lnTo>
                  <a:lnTo>
                    <a:pt x="3513" y="477"/>
                  </a:lnTo>
                  <a:lnTo>
                    <a:pt x="3529" y="473"/>
                  </a:lnTo>
                  <a:lnTo>
                    <a:pt x="3547" y="470"/>
                  </a:lnTo>
                  <a:lnTo>
                    <a:pt x="3563" y="464"/>
                  </a:lnTo>
                  <a:lnTo>
                    <a:pt x="3578" y="458"/>
                  </a:lnTo>
                  <a:lnTo>
                    <a:pt x="3593" y="451"/>
                  </a:lnTo>
                  <a:lnTo>
                    <a:pt x="3605" y="442"/>
                  </a:lnTo>
                  <a:lnTo>
                    <a:pt x="3618" y="432"/>
                  </a:lnTo>
                  <a:lnTo>
                    <a:pt x="3629" y="420"/>
                  </a:lnTo>
                  <a:lnTo>
                    <a:pt x="3639" y="407"/>
                  </a:lnTo>
                  <a:lnTo>
                    <a:pt x="3647" y="392"/>
                  </a:lnTo>
                  <a:lnTo>
                    <a:pt x="3652" y="375"/>
                  </a:lnTo>
                  <a:lnTo>
                    <a:pt x="3656" y="357"/>
                  </a:lnTo>
                  <a:lnTo>
                    <a:pt x="3657" y="337"/>
                  </a:lnTo>
                  <a:lnTo>
                    <a:pt x="3657" y="337"/>
                  </a:lnTo>
                  <a:lnTo>
                    <a:pt x="3656" y="323"/>
                  </a:lnTo>
                  <a:lnTo>
                    <a:pt x="3655" y="310"/>
                  </a:lnTo>
                  <a:lnTo>
                    <a:pt x="3651" y="299"/>
                  </a:lnTo>
                  <a:lnTo>
                    <a:pt x="3647" y="287"/>
                  </a:lnTo>
                  <a:lnTo>
                    <a:pt x="3641" y="278"/>
                  </a:lnTo>
                  <a:lnTo>
                    <a:pt x="3634" y="268"/>
                  </a:lnTo>
                  <a:lnTo>
                    <a:pt x="3626" y="260"/>
                  </a:lnTo>
                  <a:lnTo>
                    <a:pt x="3618" y="252"/>
                  </a:lnTo>
                  <a:lnTo>
                    <a:pt x="3608" y="243"/>
                  </a:lnTo>
                  <a:lnTo>
                    <a:pt x="3596" y="237"/>
                  </a:lnTo>
                  <a:lnTo>
                    <a:pt x="3585" y="228"/>
                  </a:lnTo>
                  <a:lnTo>
                    <a:pt x="3571" y="223"/>
                  </a:lnTo>
                  <a:lnTo>
                    <a:pt x="3542" y="210"/>
                  </a:lnTo>
                  <a:lnTo>
                    <a:pt x="3510" y="197"/>
                  </a:lnTo>
                  <a:lnTo>
                    <a:pt x="3510" y="197"/>
                  </a:lnTo>
                  <a:lnTo>
                    <a:pt x="3474" y="183"/>
                  </a:lnTo>
                  <a:lnTo>
                    <a:pt x="3459" y="177"/>
                  </a:lnTo>
                  <a:lnTo>
                    <a:pt x="3445" y="170"/>
                  </a:lnTo>
                  <a:lnTo>
                    <a:pt x="3434" y="162"/>
                  </a:lnTo>
                  <a:lnTo>
                    <a:pt x="3429" y="157"/>
                  </a:lnTo>
                  <a:lnTo>
                    <a:pt x="3426" y="152"/>
                  </a:lnTo>
                  <a:lnTo>
                    <a:pt x="3422" y="148"/>
                  </a:lnTo>
                  <a:lnTo>
                    <a:pt x="3420" y="142"/>
                  </a:lnTo>
                  <a:lnTo>
                    <a:pt x="3419" y="136"/>
                  </a:lnTo>
                  <a:lnTo>
                    <a:pt x="3419" y="130"/>
                  </a:lnTo>
                  <a:lnTo>
                    <a:pt x="3419" y="130"/>
                  </a:lnTo>
                  <a:lnTo>
                    <a:pt x="3419" y="123"/>
                  </a:lnTo>
                  <a:lnTo>
                    <a:pt x="3421" y="117"/>
                  </a:lnTo>
                  <a:lnTo>
                    <a:pt x="3426" y="108"/>
                  </a:lnTo>
                  <a:lnTo>
                    <a:pt x="3433" y="100"/>
                  </a:lnTo>
                  <a:lnTo>
                    <a:pt x="3437" y="97"/>
                  </a:lnTo>
                  <a:lnTo>
                    <a:pt x="3442" y="93"/>
                  </a:lnTo>
                  <a:lnTo>
                    <a:pt x="3449" y="91"/>
                  </a:lnTo>
                  <a:lnTo>
                    <a:pt x="3456" y="88"/>
                  </a:lnTo>
                  <a:lnTo>
                    <a:pt x="3464" y="85"/>
                  </a:lnTo>
                  <a:lnTo>
                    <a:pt x="3472" y="84"/>
                  </a:lnTo>
                  <a:lnTo>
                    <a:pt x="3482" y="83"/>
                  </a:lnTo>
                  <a:lnTo>
                    <a:pt x="3494" y="83"/>
                  </a:lnTo>
                  <a:lnTo>
                    <a:pt x="3494" y="83"/>
                  </a:lnTo>
                  <a:lnTo>
                    <a:pt x="3516" y="84"/>
                  </a:lnTo>
                  <a:lnTo>
                    <a:pt x="3537" y="87"/>
                  </a:lnTo>
                  <a:lnTo>
                    <a:pt x="3557" y="91"/>
                  </a:lnTo>
                  <a:lnTo>
                    <a:pt x="3575" y="96"/>
                  </a:lnTo>
                  <a:lnTo>
                    <a:pt x="3602" y="105"/>
                  </a:lnTo>
                  <a:lnTo>
                    <a:pt x="3612" y="110"/>
                  </a:lnTo>
                  <a:lnTo>
                    <a:pt x="3639" y="33"/>
                  </a:lnTo>
                  <a:lnTo>
                    <a:pt x="3639" y="33"/>
                  </a:lnTo>
                  <a:lnTo>
                    <a:pt x="3618" y="24"/>
                  </a:lnTo>
                  <a:lnTo>
                    <a:pt x="3603" y="18"/>
                  </a:lnTo>
                  <a:lnTo>
                    <a:pt x="3585" y="14"/>
                  </a:lnTo>
                  <a:lnTo>
                    <a:pt x="3564" y="8"/>
                  </a:lnTo>
                  <a:lnTo>
                    <a:pt x="3540" y="5"/>
                  </a:lnTo>
                  <a:lnTo>
                    <a:pt x="3513" y="1"/>
                  </a:lnTo>
                  <a:lnTo>
                    <a:pt x="3484" y="0"/>
                  </a:lnTo>
                  <a:lnTo>
                    <a:pt x="3484" y="0"/>
                  </a:lnTo>
                  <a:lnTo>
                    <a:pt x="3468" y="1"/>
                  </a:lnTo>
                  <a:lnTo>
                    <a:pt x="3452" y="2"/>
                  </a:lnTo>
                  <a:lnTo>
                    <a:pt x="3436" y="5"/>
                  </a:lnTo>
                  <a:lnTo>
                    <a:pt x="3421" y="9"/>
                  </a:lnTo>
                  <a:lnTo>
                    <a:pt x="3406" y="14"/>
                  </a:lnTo>
                  <a:lnTo>
                    <a:pt x="3392" y="20"/>
                  </a:lnTo>
                  <a:lnTo>
                    <a:pt x="3379" y="27"/>
                  </a:lnTo>
                  <a:lnTo>
                    <a:pt x="3366" y="35"/>
                  </a:lnTo>
                  <a:lnTo>
                    <a:pt x="3354" y="44"/>
                  </a:lnTo>
                  <a:lnTo>
                    <a:pt x="3344" y="53"/>
                  </a:lnTo>
                  <a:lnTo>
                    <a:pt x="3335" y="65"/>
                  </a:lnTo>
                  <a:lnTo>
                    <a:pt x="3328" y="77"/>
                  </a:lnTo>
                  <a:lnTo>
                    <a:pt x="3321" y="90"/>
                  </a:lnTo>
                  <a:lnTo>
                    <a:pt x="3316" y="105"/>
                  </a:lnTo>
                  <a:lnTo>
                    <a:pt x="3314" y="120"/>
                  </a:lnTo>
                  <a:lnTo>
                    <a:pt x="3313" y="137"/>
                  </a:lnTo>
                  <a:lnTo>
                    <a:pt x="3313" y="137"/>
                  </a:lnTo>
                  <a:lnTo>
                    <a:pt x="3314" y="153"/>
                  </a:lnTo>
                  <a:lnTo>
                    <a:pt x="3316" y="168"/>
                  </a:lnTo>
                  <a:lnTo>
                    <a:pt x="3321" y="183"/>
                  </a:lnTo>
                  <a:lnTo>
                    <a:pt x="3328" y="196"/>
                  </a:lnTo>
                  <a:lnTo>
                    <a:pt x="3335" y="208"/>
                  </a:lnTo>
                  <a:lnTo>
                    <a:pt x="3344" y="218"/>
                  </a:lnTo>
                  <a:lnTo>
                    <a:pt x="3354" y="227"/>
                  </a:lnTo>
                  <a:lnTo>
                    <a:pt x="3365" y="235"/>
                  </a:lnTo>
                  <a:lnTo>
                    <a:pt x="3376" y="243"/>
                  </a:lnTo>
                  <a:lnTo>
                    <a:pt x="3389" y="250"/>
                  </a:lnTo>
                  <a:lnTo>
                    <a:pt x="3402" y="257"/>
                  </a:lnTo>
                  <a:lnTo>
                    <a:pt x="3414" y="263"/>
                  </a:lnTo>
                  <a:lnTo>
                    <a:pt x="3441" y="272"/>
                  </a:lnTo>
                  <a:lnTo>
                    <a:pt x="3467" y="282"/>
                  </a:lnTo>
                  <a:lnTo>
                    <a:pt x="3467" y="282"/>
                  </a:lnTo>
                  <a:lnTo>
                    <a:pt x="3499" y="293"/>
                  </a:lnTo>
                  <a:lnTo>
                    <a:pt x="3514" y="299"/>
                  </a:lnTo>
                  <a:lnTo>
                    <a:pt x="3527" y="306"/>
                  </a:lnTo>
                  <a:lnTo>
                    <a:pt x="3537" y="314"/>
                  </a:lnTo>
                  <a:lnTo>
                    <a:pt x="3544" y="322"/>
                  </a:lnTo>
                  <a:lnTo>
                    <a:pt x="3548" y="327"/>
                  </a:lnTo>
                  <a:lnTo>
                    <a:pt x="3550" y="332"/>
                  </a:lnTo>
                  <a:lnTo>
                    <a:pt x="3551" y="337"/>
                  </a:lnTo>
                  <a:lnTo>
                    <a:pt x="3551" y="343"/>
                  </a:lnTo>
                  <a:lnTo>
                    <a:pt x="3551" y="343"/>
                  </a:lnTo>
                  <a:lnTo>
                    <a:pt x="3551" y="353"/>
                  </a:lnTo>
                  <a:lnTo>
                    <a:pt x="3548" y="363"/>
                  </a:lnTo>
                  <a:lnTo>
                    <a:pt x="3545" y="368"/>
                  </a:lnTo>
                  <a:lnTo>
                    <a:pt x="3542" y="373"/>
                  </a:lnTo>
                  <a:lnTo>
                    <a:pt x="3539" y="376"/>
                  </a:lnTo>
                  <a:lnTo>
                    <a:pt x="3534" y="381"/>
                  </a:lnTo>
                  <a:lnTo>
                    <a:pt x="3528" y="384"/>
                  </a:lnTo>
                  <a:lnTo>
                    <a:pt x="3521" y="388"/>
                  </a:lnTo>
                  <a:lnTo>
                    <a:pt x="3514" y="390"/>
                  </a:lnTo>
                  <a:lnTo>
                    <a:pt x="3505" y="392"/>
                  </a:lnTo>
                  <a:lnTo>
                    <a:pt x="3495" y="395"/>
                  </a:lnTo>
                  <a:lnTo>
                    <a:pt x="3484" y="396"/>
                  </a:lnTo>
                  <a:lnTo>
                    <a:pt x="3458" y="397"/>
                  </a:lnTo>
                  <a:lnTo>
                    <a:pt x="3458" y="397"/>
                  </a:lnTo>
                  <a:lnTo>
                    <a:pt x="3434" y="397"/>
                  </a:lnTo>
                  <a:lnTo>
                    <a:pt x="3411" y="395"/>
                  </a:lnTo>
                  <a:lnTo>
                    <a:pt x="3368" y="390"/>
                  </a:lnTo>
                  <a:lnTo>
                    <a:pt x="3338" y="385"/>
                  </a:lnTo>
                  <a:lnTo>
                    <a:pt x="3327" y="383"/>
                  </a:lnTo>
                  <a:lnTo>
                    <a:pt x="3307" y="463"/>
                  </a:lnTo>
                  <a:close/>
                  <a:moveTo>
                    <a:pt x="1845" y="90"/>
                  </a:moveTo>
                  <a:lnTo>
                    <a:pt x="1845" y="90"/>
                  </a:lnTo>
                  <a:lnTo>
                    <a:pt x="1861" y="87"/>
                  </a:lnTo>
                  <a:lnTo>
                    <a:pt x="1881" y="84"/>
                  </a:lnTo>
                  <a:lnTo>
                    <a:pt x="1904" y="82"/>
                  </a:lnTo>
                  <a:lnTo>
                    <a:pt x="1928" y="82"/>
                  </a:lnTo>
                  <a:lnTo>
                    <a:pt x="1928" y="82"/>
                  </a:lnTo>
                  <a:lnTo>
                    <a:pt x="1943" y="82"/>
                  </a:lnTo>
                  <a:lnTo>
                    <a:pt x="1956" y="83"/>
                  </a:lnTo>
                  <a:lnTo>
                    <a:pt x="1969" y="87"/>
                  </a:lnTo>
                  <a:lnTo>
                    <a:pt x="1982" y="90"/>
                  </a:lnTo>
                  <a:lnTo>
                    <a:pt x="1994" y="95"/>
                  </a:lnTo>
                  <a:lnTo>
                    <a:pt x="2004" y="100"/>
                  </a:lnTo>
                  <a:lnTo>
                    <a:pt x="2015" y="108"/>
                  </a:lnTo>
                  <a:lnTo>
                    <a:pt x="2025" y="117"/>
                  </a:lnTo>
                  <a:lnTo>
                    <a:pt x="2033" y="127"/>
                  </a:lnTo>
                  <a:lnTo>
                    <a:pt x="2041" y="137"/>
                  </a:lnTo>
                  <a:lnTo>
                    <a:pt x="2048" y="150"/>
                  </a:lnTo>
                  <a:lnTo>
                    <a:pt x="2053" y="165"/>
                  </a:lnTo>
                  <a:lnTo>
                    <a:pt x="2058" y="180"/>
                  </a:lnTo>
                  <a:lnTo>
                    <a:pt x="2061" y="197"/>
                  </a:lnTo>
                  <a:lnTo>
                    <a:pt x="2063" y="216"/>
                  </a:lnTo>
                  <a:lnTo>
                    <a:pt x="2064" y="237"/>
                  </a:lnTo>
                  <a:lnTo>
                    <a:pt x="2064" y="237"/>
                  </a:lnTo>
                  <a:lnTo>
                    <a:pt x="2064" y="256"/>
                  </a:lnTo>
                  <a:lnTo>
                    <a:pt x="2063" y="275"/>
                  </a:lnTo>
                  <a:lnTo>
                    <a:pt x="2060" y="292"/>
                  </a:lnTo>
                  <a:lnTo>
                    <a:pt x="2057" y="308"/>
                  </a:lnTo>
                  <a:lnTo>
                    <a:pt x="2053" y="323"/>
                  </a:lnTo>
                  <a:lnTo>
                    <a:pt x="2049" y="336"/>
                  </a:lnTo>
                  <a:lnTo>
                    <a:pt x="2042" y="348"/>
                  </a:lnTo>
                  <a:lnTo>
                    <a:pt x="2035" y="359"/>
                  </a:lnTo>
                  <a:lnTo>
                    <a:pt x="2026" y="368"/>
                  </a:lnTo>
                  <a:lnTo>
                    <a:pt x="2015" y="376"/>
                  </a:lnTo>
                  <a:lnTo>
                    <a:pt x="2004" y="383"/>
                  </a:lnTo>
                  <a:lnTo>
                    <a:pt x="1990" y="389"/>
                  </a:lnTo>
                  <a:lnTo>
                    <a:pt x="1975" y="392"/>
                  </a:lnTo>
                  <a:lnTo>
                    <a:pt x="1958" y="396"/>
                  </a:lnTo>
                  <a:lnTo>
                    <a:pt x="1940" y="398"/>
                  </a:lnTo>
                  <a:lnTo>
                    <a:pt x="1919" y="398"/>
                  </a:lnTo>
                  <a:lnTo>
                    <a:pt x="1919" y="398"/>
                  </a:lnTo>
                  <a:lnTo>
                    <a:pt x="1892" y="397"/>
                  </a:lnTo>
                  <a:lnTo>
                    <a:pt x="1868" y="396"/>
                  </a:lnTo>
                  <a:lnTo>
                    <a:pt x="1845" y="393"/>
                  </a:lnTo>
                  <a:lnTo>
                    <a:pt x="1845" y="90"/>
                  </a:lnTo>
                  <a:close/>
                  <a:moveTo>
                    <a:pt x="1934" y="0"/>
                  </a:moveTo>
                  <a:lnTo>
                    <a:pt x="1934" y="0"/>
                  </a:lnTo>
                  <a:lnTo>
                    <a:pt x="1910" y="1"/>
                  </a:lnTo>
                  <a:lnTo>
                    <a:pt x="1885" y="2"/>
                  </a:lnTo>
                  <a:lnTo>
                    <a:pt x="1860" y="5"/>
                  </a:lnTo>
                  <a:lnTo>
                    <a:pt x="1834" y="8"/>
                  </a:lnTo>
                  <a:lnTo>
                    <a:pt x="1808" y="12"/>
                  </a:lnTo>
                  <a:lnTo>
                    <a:pt x="1784" y="16"/>
                  </a:lnTo>
                  <a:lnTo>
                    <a:pt x="1761" y="22"/>
                  </a:lnTo>
                  <a:lnTo>
                    <a:pt x="1740" y="29"/>
                  </a:lnTo>
                  <a:lnTo>
                    <a:pt x="1740" y="465"/>
                  </a:lnTo>
                  <a:lnTo>
                    <a:pt x="1740" y="465"/>
                  </a:lnTo>
                  <a:lnTo>
                    <a:pt x="1758" y="468"/>
                  </a:lnTo>
                  <a:lnTo>
                    <a:pt x="1778" y="471"/>
                  </a:lnTo>
                  <a:lnTo>
                    <a:pt x="1823" y="475"/>
                  </a:lnTo>
                  <a:lnTo>
                    <a:pt x="1872" y="479"/>
                  </a:lnTo>
                  <a:lnTo>
                    <a:pt x="1915" y="480"/>
                  </a:lnTo>
                  <a:lnTo>
                    <a:pt x="1915" y="480"/>
                  </a:lnTo>
                  <a:lnTo>
                    <a:pt x="1950" y="479"/>
                  </a:lnTo>
                  <a:lnTo>
                    <a:pt x="1980" y="477"/>
                  </a:lnTo>
                  <a:lnTo>
                    <a:pt x="2009" y="472"/>
                  </a:lnTo>
                  <a:lnTo>
                    <a:pt x="2035" y="465"/>
                  </a:lnTo>
                  <a:lnTo>
                    <a:pt x="2058" y="458"/>
                  </a:lnTo>
                  <a:lnTo>
                    <a:pt x="2080" y="448"/>
                  </a:lnTo>
                  <a:lnTo>
                    <a:pt x="2089" y="442"/>
                  </a:lnTo>
                  <a:lnTo>
                    <a:pt x="2098" y="436"/>
                  </a:lnTo>
                  <a:lnTo>
                    <a:pt x="2107" y="429"/>
                  </a:lnTo>
                  <a:lnTo>
                    <a:pt x="2116" y="422"/>
                  </a:lnTo>
                  <a:lnTo>
                    <a:pt x="2122" y="414"/>
                  </a:lnTo>
                  <a:lnTo>
                    <a:pt x="2129" y="406"/>
                  </a:lnTo>
                  <a:lnTo>
                    <a:pt x="2136" y="398"/>
                  </a:lnTo>
                  <a:lnTo>
                    <a:pt x="2142" y="389"/>
                  </a:lnTo>
                  <a:lnTo>
                    <a:pt x="2147" y="378"/>
                  </a:lnTo>
                  <a:lnTo>
                    <a:pt x="2152" y="369"/>
                  </a:lnTo>
                  <a:lnTo>
                    <a:pt x="2160" y="346"/>
                  </a:lnTo>
                  <a:lnTo>
                    <a:pt x="2166" y="322"/>
                  </a:lnTo>
                  <a:lnTo>
                    <a:pt x="2171" y="297"/>
                  </a:lnTo>
                  <a:lnTo>
                    <a:pt x="2173" y="268"/>
                  </a:lnTo>
                  <a:lnTo>
                    <a:pt x="2174" y="237"/>
                  </a:lnTo>
                  <a:lnTo>
                    <a:pt x="2174" y="237"/>
                  </a:lnTo>
                  <a:lnTo>
                    <a:pt x="2173" y="210"/>
                  </a:lnTo>
                  <a:lnTo>
                    <a:pt x="2170" y="183"/>
                  </a:lnTo>
                  <a:lnTo>
                    <a:pt x="2165" y="160"/>
                  </a:lnTo>
                  <a:lnTo>
                    <a:pt x="2158" y="137"/>
                  </a:lnTo>
                  <a:lnTo>
                    <a:pt x="2149" y="117"/>
                  </a:lnTo>
                  <a:lnTo>
                    <a:pt x="2137" y="97"/>
                  </a:lnTo>
                  <a:lnTo>
                    <a:pt x="2125" y="80"/>
                  </a:lnTo>
                  <a:lnTo>
                    <a:pt x="2110" y="63"/>
                  </a:lnTo>
                  <a:lnTo>
                    <a:pt x="2094" y="48"/>
                  </a:lnTo>
                  <a:lnTo>
                    <a:pt x="2075" y="36"/>
                  </a:lnTo>
                  <a:lnTo>
                    <a:pt x="2056" y="25"/>
                  </a:lnTo>
                  <a:lnTo>
                    <a:pt x="2034" y="16"/>
                  </a:lnTo>
                  <a:lnTo>
                    <a:pt x="2011" y="9"/>
                  </a:lnTo>
                  <a:lnTo>
                    <a:pt x="1987" y="5"/>
                  </a:lnTo>
                  <a:lnTo>
                    <a:pt x="1960" y="1"/>
                  </a:lnTo>
                  <a:lnTo>
                    <a:pt x="1934" y="0"/>
                  </a:lnTo>
                  <a:close/>
                </a:path>
              </a:pathLst>
            </a:custGeom>
            <a:solidFill>
              <a:srgbClr val="005E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18" name="Freeform 6"/>
            <p:cNvSpPr>
              <a:spLocks/>
            </p:cNvSpPr>
            <p:nvPr userDrawn="1"/>
          </p:nvSpPr>
          <p:spPr bwMode="auto">
            <a:xfrm>
              <a:off x="5057" y="290"/>
              <a:ext cx="114" cy="160"/>
            </a:xfrm>
            <a:custGeom>
              <a:avLst/>
              <a:gdLst>
                <a:gd name="T0" fmla="*/ 0 w 342"/>
                <a:gd name="T1" fmla="*/ 457 h 480"/>
                <a:gd name="T2" fmla="*/ 0 w 342"/>
                <a:gd name="T3" fmla="*/ 457 h 480"/>
                <a:gd name="T4" fmla="*/ 13 w 342"/>
                <a:gd name="T5" fmla="*/ 460 h 480"/>
                <a:gd name="T6" fmla="*/ 52 w 342"/>
                <a:gd name="T7" fmla="*/ 468 h 480"/>
                <a:gd name="T8" fmla="*/ 79 w 342"/>
                <a:gd name="T9" fmla="*/ 472 h 480"/>
                <a:gd name="T10" fmla="*/ 110 w 342"/>
                <a:gd name="T11" fmla="*/ 477 h 480"/>
                <a:gd name="T12" fmla="*/ 145 w 342"/>
                <a:gd name="T13" fmla="*/ 479 h 480"/>
                <a:gd name="T14" fmla="*/ 182 w 342"/>
                <a:gd name="T15" fmla="*/ 480 h 480"/>
                <a:gd name="T16" fmla="*/ 182 w 342"/>
                <a:gd name="T17" fmla="*/ 480 h 480"/>
                <a:gd name="T18" fmla="*/ 220 w 342"/>
                <a:gd name="T19" fmla="*/ 479 h 480"/>
                <a:gd name="T20" fmla="*/ 254 w 342"/>
                <a:gd name="T21" fmla="*/ 478 h 480"/>
                <a:gd name="T22" fmla="*/ 281 w 342"/>
                <a:gd name="T23" fmla="*/ 475 h 480"/>
                <a:gd name="T24" fmla="*/ 303 w 342"/>
                <a:gd name="T25" fmla="*/ 473 h 480"/>
                <a:gd name="T26" fmla="*/ 333 w 342"/>
                <a:gd name="T27" fmla="*/ 470 h 480"/>
                <a:gd name="T28" fmla="*/ 342 w 342"/>
                <a:gd name="T29" fmla="*/ 467 h 480"/>
                <a:gd name="T30" fmla="*/ 342 w 342"/>
                <a:gd name="T31" fmla="*/ 388 h 480"/>
                <a:gd name="T32" fmla="*/ 342 w 342"/>
                <a:gd name="T33" fmla="*/ 388 h 480"/>
                <a:gd name="T34" fmla="*/ 333 w 342"/>
                <a:gd name="T35" fmla="*/ 389 h 480"/>
                <a:gd name="T36" fmla="*/ 306 w 342"/>
                <a:gd name="T37" fmla="*/ 393 h 480"/>
                <a:gd name="T38" fmla="*/ 264 w 342"/>
                <a:gd name="T39" fmla="*/ 397 h 480"/>
                <a:gd name="T40" fmla="*/ 239 w 342"/>
                <a:gd name="T41" fmla="*/ 398 h 480"/>
                <a:gd name="T42" fmla="*/ 211 w 342"/>
                <a:gd name="T43" fmla="*/ 398 h 480"/>
                <a:gd name="T44" fmla="*/ 211 w 342"/>
                <a:gd name="T45" fmla="*/ 398 h 480"/>
                <a:gd name="T46" fmla="*/ 187 w 342"/>
                <a:gd name="T47" fmla="*/ 398 h 480"/>
                <a:gd name="T48" fmla="*/ 166 w 342"/>
                <a:gd name="T49" fmla="*/ 397 h 480"/>
                <a:gd name="T50" fmla="*/ 132 w 342"/>
                <a:gd name="T51" fmla="*/ 393 h 480"/>
                <a:gd name="T52" fmla="*/ 111 w 342"/>
                <a:gd name="T53" fmla="*/ 391 h 480"/>
                <a:gd name="T54" fmla="*/ 103 w 342"/>
                <a:gd name="T55" fmla="*/ 390 h 480"/>
                <a:gd name="T56" fmla="*/ 103 w 342"/>
                <a:gd name="T57" fmla="*/ 277 h 480"/>
                <a:gd name="T58" fmla="*/ 310 w 342"/>
                <a:gd name="T59" fmla="*/ 277 h 480"/>
                <a:gd name="T60" fmla="*/ 310 w 342"/>
                <a:gd name="T61" fmla="*/ 196 h 480"/>
                <a:gd name="T62" fmla="*/ 103 w 342"/>
                <a:gd name="T63" fmla="*/ 196 h 480"/>
                <a:gd name="T64" fmla="*/ 103 w 342"/>
                <a:gd name="T65" fmla="*/ 89 h 480"/>
                <a:gd name="T66" fmla="*/ 103 w 342"/>
                <a:gd name="T67" fmla="*/ 89 h 480"/>
                <a:gd name="T68" fmla="*/ 111 w 342"/>
                <a:gd name="T69" fmla="*/ 88 h 480"/>
                <a:gd name="T70" fmla="*/ 131 w 342"/>
                <a:gd name="T71" fmla="*/ 85 h 480"/>
                <a:gd name="T72" fmla="*/ 163 w 342"/>
                <a:gd name="T73" fmla="*/ 83 h 480"/>
                <a:gd name="T74" fmla="*/ 204 w 342"/>
                <a:gd name="T75" fmla="*/ 82 h 480"/>
                <a:gd name="T76" fmla="*/ 204 w 342"/>
                <a:gd name="T77" fmla="*/ 82 h 480"/>
                <a:gd name="T78" fmla="*/ 230 w 342"/>
                <a:gd name="T79" fmla="*/ 82 h 480"/>
                <a:gd name="T80" fmla="*/ 254 w 342"/>
                <a:gd name="T81" fmla="*/ 83 h 480"/>
                <a:gd name="T82" fmla="*/ 295 w 342"/>
                <a:gd name="T83" fmla="*/ 87 h 480"/>
                <a:gd name="T84" fmla="*/ 324 w 342"/>
                <a:gd name="T85" fmla="*/ 90 h 480"/>
                <a:gd name="T86" fmla="*/ 334 w 342"/>
                <a:gd name="T87" fmla="*/ 92 h 480"/>
                <a:gd name="T88" fmla="*/ 334 w 342"/>
                <a:gd name="T89" fmla="*/ 12 h 480"/>
                <a:gd name="T90" fmla="*/ 334 w 342"/>
                <a:gd name="T91" fmla="*/ 12 h 480"/>
                <a:gd name="T92" fmla="*/ 324 w 342"/>
                <a:gd name="T93" fmla="*/ 10 h 480"/>
                <a:gd name="T94" fmla="*/ 296 w 342"/>
                <a:gd name="T95" fmla="*/ 6 h 480"/>
                <a:gd name="T96" fmla="*/ 252 w 342"/>
                <a:gd name="T97" fmla="*/ 2 h 480"/>
                <a:gd name="T98" fmla="*/ 224 w 342"/>
                <a:gd name="T99" fmla="*/ 1 h 480"/>
                <a:gd name="T100" fmla="*/ 193 w 342"/>
                <a:gd name="T101" fmla="*/ 0 h 480"/>
                <a:gd name="T102" fmla="*/ 193 w 342"/>
                <a:gd name="T103" fmla="*/ 0 h 480"/>
                <a:gd name="T104" fmla="*/ 150 w 342"/>
                <a:gd name="T105" fmla="*/ 1 h 480"/>
                <a:gd name="T106" fmla="*/ 113 w 342"/>
                <a:gd name="T107" fmla="*/ 3 h 480"/>
                <a:gd name="T108" fmla="*/ 80 w 342"/>
                <a:gd name="T109" fmla="*/ 7 h 480"/>
                <a:gd name="T110" fmla="*/ 52 w 342"/>
                <a:gd name="T111" fmla="*/ 10 h 480"/>
                <a:gd name="T112" fmla="*/ 29 w 342"/>
                <a:gd name="T113" fmla="*/ 15 h 480"/>
                <a:gd name="T114" fmla="*/ 13 w 342"/>
                <a:gd name="T115" fmla="*/ 17 h 480"/>
                <a:gd name="T116" fmla="*/ 0 w 342"/>
                <a:gd name="T117" fmla="*/ 21 h 480"/>
                <a:gd name="T118" fmla="*/ 0 w 342"/>
                <a:gd name="T119" fmla="*/ 457 h 4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42" h="480">
                  <a:moveTo>
                    <a:pt x="0" y="457"/>
                  </a:moveTo>
                  <a:lnTo>
                    <a:pt x="0" y="457"/>
                  </a:lnTo>
                  <a:lnTo>
                    <a:pt x="13" y="460"/>
                  </a:lnTo>
                  <a:lnTo>
                    <a:pt x="52" y="468"/>
                  </a:lnTo>
                  <a:lnTo>
                    <a:pt x="79" y="472"/>
                  </a:lnTo>
                  <a:lnTo>
                    <a:pt x="110" y="477"/>
                  </a:lnTo>
                  <a:lnTo>
                    <a:pt x="145" y="479"/>
                  </a:lnTo>
                  <a:lnTo>
                    <a:pt x="182" y="480"/>
                  </a:lnTo>
                  <a:lnTo>
                    <a:pt x="182" y="480"/>
                  </a:lnTo>
                  <a:lnTo>
                    <a:pt x="220" y="479"/>
                  </a:lnTo>
                  <a:lnTo>
                    <a:pt x="254" y="478"/>
                  </a:lnTo>
                  <a:lnTo>
                    <a:pt x="281" y="475"/>
                  </a:lnTo>
                  <a:lnTo>
                    <a:pt x="303" y="473"/>
                  </a:lnTo>
                  <a:lnTo>
                    <a:pt x="333" y="470"/>
                  </a:lnTo>
                  <a:lnTo>
                    <a:pt x="342" y="467"/>
                  </a:lnTo>
                  <a:lnTo>
                    <a:pt x="342" y="388"/>
                  </a:lnTo>
                  <a:lnTo>
                    <a:pt x="342" y="388"/>
                  </a:lnTo>
                  <a:lnTo>
                    <a:pt x="333" y="389"/>
                  </a:lnTo>
                  <a:lnTo>
                    <a:pt x="306" y="393"/>
                  </a:lnTo>
                  <a:lnTo>
                    <a:pt x="264" y="397"/>
                  </a:lnTo>
                  <a:lnTo>
                    <a:pt x="239" y="398"/>
                  </a:lnTo>
                  <a:lnTo>
                    <a:pt x="211" y="398"/>
                  </a:lnTo>
                  <a:lnTo>
                    <a:pt x="211" y="398"/>
                  </a:lnTo>
                  <a:lnTo>
                    <a:pt x="187" y="398"/>
                  </a:lnTo>
                  <a:lnTo>
                    <a:pt x="166" y="397"/>
                  </a:lnTo>
                  <a:lnTo>
                    <a:pt x="132" y="393"/>
                  </a:lnTo>
                  <a:lnTo>
                    <a:pt x="111" y="391"/>
                  </a:lnTo>
                  <a:lnTo>
                    <a:pt x="103" y="390"/>
                  </a:lnTo>
                  <a:lnTo>
                    <a:pt x="103" y="277"/>
                  </a:lnTo>
                  <a:lnTo>
                    <a:pt x="310" y="277"/>
                  </a:lnTo>
                  <a:lnTo>
                    <a:pt x="310" y="196"/>
                  </a:lnTo>
                  <a:lnTo>
                    <a:pt x="103" y="196"/>
                  </a:lnTo>
                  <a:lnTo>
                    <a:pt x="103" y="89"/>
                  </a:lnTo>
                  <a:lnTo>
                    <a:pt x="103" y="89"/>
                  </a:lnTo>
                  <a:lnTo>
                    <a:pt x="111" y="88"/>
                  </a:lnTo>
                  <a:lnTo>
                    <a:pt x="131" y="85"/>
                  </a:lnTo>
                  <a:lnTo>
                    <a:pt x="163" y="83"/>
                  </a:lnTo>
                  <a:lnTo>
                    <a:pt x="204" y="82"/>
                  </a:lnTo>
                  <a:lnTo>
                    <a:pt x="204" y="82"/>
                  </a:lnTo>
                  <a:lnTo>
                    <a:pt x="230" y="82"/>
                  </a:lnTo>
                  <a:lnTo>
                    <a:pt x="254" y="83"/>
                  </a:lnTo>
                  <a:lnTo>
                    <a:pt x="295" y="87"/>
                  </a:lnTo>
                  <a:lnTo>
                    <a:pt x="324" y="90"/>
                  </a:lnTo>
                  <a:lnTo>
                    <a:pt x="334" y="92"/>
                  </a:lnTo>
                  <a:lnTo>
                    <a:pt x="334" y="12"/>
                  </a:lnTo>
                  <a:lnTo>
                    <a:pt x="334" y="12"/>
                  </a:lnTo>
                  <a:lnTo>
                    <a:pt x="324" y="10"/>
                  </a:lnTo>
                  <a:lnTo>
                    <a:pt x="296" y="6"/>
                  </a:lnTo>
                  <a:lnTo>
                    <a:pt x="252" y="2"/>
                  </a:lnTo>
                  <a:lnTo>
                    <a:pt x="224" y="1"/>
                  </a:lnTo>
                  <a:lnTo>
                    <a:pt x="193" y="0"/>
                  </a:lnTo>
                  <a:lnTo>
                    <a:pt x="193" y="0"/>
                  </a:lnTo>
                  <a:lnTo>
                    <a:pt x="150" y="1"/>
                  </a:lnTo>
                  <a:lnTo>
                    <a:pt x="113" y="3"/>
                  </a:lnTo>
                  <a:lnTo>
                    <a:pt x="80" y="7"/>
                  </a:lnTo>
                  <a:lnTo>
                    <a:pt x="52" y="10"/>
                  </a:lnTo>
                  <a:lnTo>
                    <a:pt x="29" y="15"/>
                  </a:lnTo>
                  <a:lnTo>
                    <a:pt x="13" y="17"/>
                  </a:lnTo>
                  <a:lnTo>
                    <a:pt x="0" y="21"/>
                  </a:lnTo>
                  <a:lnTo>
                    <a:pt x="0" y="45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19" name="Freeform 7"/>
            <p:cNvSpPr>
              <a:spLocks/>
            </p:cNvSpPr>
            <p:nvPr userDrawn="1"/>
          </p:nvSpPr>
          <p:spPr bwMode="auto">
            <a:xfrm>
              <a:off x="4467" y="290"/>
              <a:ext cx="186" cy="158"/>
            </a:xfrm>
            <a:custGeom>
              <a:avLst/>
              <a:gdLst>
                <a:gd name="T0" fmla="*/ 288 w 558"/>
                <a:gd name="T1" fmla="*/ 276 h 473"/>
                <a:gd name="T2" fmla="*/ 288 w 558"/>
                <a:gd name="T3" fmla="*/ 276 h 473"/>
                <a:gd name="T4" fmla="*/ 283 w 558"/>
                <a:gd name="T5" fmla="*/ 288 h 473"/>
                <a:gd name="T6" fmla="*/ 280 w 558"/>
                <a:gd name="T7" fmla="*/ 302 h 473"/>
                <a:gd name="T8" fmla="*/ 280 w 558"/>
                <a:gd name="T9" fmla="*/ 302 h 473"/>
                <a:gd name="T10" fmla="*/ 275 w 558"/>
                <a:gd name="T11" fmla="*/ 288 h 473"/>
                <a:gd name="T12" fmla="*/ 272 w 558"/>
                <a:gd name="T13" fmla="*/ 276 h 473"/>
                <a:gd name="T14" fmla="*/ 180 w 558"/>
                <a:gd name="T15" fmla="*/ 44 h 473"/>
                <a:gd name="T16" fmla="*/ 180 w 558"/>
                <a:gd name="T17" fmla="*/ 44 h 473"/>
                <a:gd name="T18" fmla="*/ 173 w 558"/>
                <a:gd name="T19" fmla="*/ 31 h 473"/>
                <a:gd name="T20" fmla="*/ 166 w 558"/>
                <a:gd name="T21" fmla="*/ 21 h 473"/>
                <a:gd name="T22" fmla="*/ 158 w 558"/>
                <a:gd name="T23" fmla="*/ 13 h 473"/>
                <a:gd name="T24" fmla="*/ 149 w 558"/>
                <a:gd name="T25" fmla="*/ 8 h 473"/>
                <a:gd name="T26" fmla="*/ 137 w 558"/>
                <a:gd name="T27" fmla="*/ 3 h 473"/>
                <a:gd name="T28" fmla="*/ 125 w 558"/>
                <a:gd name="T29" fmla="*/ 1 h 473"/>
                <a:gd name="T30" fmla="*/ 111 w 558"/>
                <a:gd name="T31" fmla="*/ 1 h 473"/>
                <a:gd name="T32" fmla="*/ 95 w 558"/>
                <a:gd name="T33" fmla="*/ 0 h 473"/>
                <a:gd name="T34" fmla="*/ 95 w 558"/>
                <a:gd name="T35" fmla="*/ 0 h 473"/>
                <a:gd name="T36" fmla="*/ 66 w 558"/>
                <a:gd name="T37" fmla="*/ 1 h 473"/>
                <a:gd name="T38" fmla="*/ 47 w 558"/>
                <a:gd name="T39" fmla="*/ 2 h 473"/>
                <a:gd name="T40" fmla="*/ 0 w 558"/>
                <a:gd name="T41" fmla="*/ 473 h 473"/>
                <a:gd name="T42" fmla="*/ 105 w 558"/>
                <a:gd name="T43" fmla="*/ 473 h 473"/>
                <a:gd name="T44" fmla="*/ 128 w 558"/>
                <a:gd name="T45" fmla="*/ 157 h 473"/>
                <a:gd name="T46" fmla="*/ 227 w 558"/>
                <a:gd name="T47" fmla="*/ 396 h 473"/>
                <a:gd name="T48" fmla="*/ 227 w 558"/>
                <a:gd name="T49" fmla="*/ 396 h 473"/>
                <a:gd name="T50" fmla="*/ 230 w 558"/>
                <a:gd name="T51" fmla="*/ 403 h 473"/>
                <a:gd name="T52" fmla="*/ 235 w 558"/>
                <a:gd name="T53" fmla="*/ 408 h 473"/>
                <a:gd name="T54" fmla="*/ 240 w 558"/>
                <a:gd name="T55" fmla="*/ 413 h 473"/>
                <a:gd name="T56" fmla="*/ 245 w 558"/>
                <a:gd name="T57" fmla="*/ 417 h 473"/>
                <a:gd name="T58" fmla="*/ 252 w 558"/>
                <a:gd name="T59" fmla="*/ 419 h 473"/>
                <a:gd name="T60" fmla="*/ 260 w 558"/>
                <a:gd name="T61" fmla="*/ 421 h 473"/>
                <a:gd name="T62" fmla="*/ 270 w 558"/>
                <a:gd name="T63" fmla="*/ 422 h 473"/>
                <a:gd name="T64" fmla="*/ 280 w 558"/>
                <a:gd name="T65" fmla="*/ 422 h 473"/>
                <a:gd name="T66" fmla="*/ 280 w 558"/>
                <a:gd name="T67" fmla="*/ 422 h 473"/>
                <a:gd name="T68" fmla="*/ 290 w 558"/>
                <a:gd name="T69" fmla="*/ 422 h 473"/>
                <a:gd name="T70" fmla="*/ 299 w 558"/>
                <a:gd name="T71" fmla="*/ 421 h 473"/>
                <a:gd name="T72" fmla="*/ 307 w 558"/>
                <a:gd name="T73" fmla="*/ 419 h 473"/>
                <a:gd name="T74" fmla="*/ 314 w 558"/>
                <a:gd name="T75" fmla="*/ 417 h 473"/>
                <a:gd name="T76" fmla="*/ 320 w 558"/>
                <a:gd name="T77" fmla="*/ 413 h 473"/>
                <a:gd name="T78" fmla="*/ 325 w 558"/>
                <a:gd name="T79" fmla="*/ 408 h 473"/>
                <a:gd name="T80" fmla="*/ 328 w 558"/>
                <a:gd name="T81" fmla="*/ 403 h 473"/>
                <a:gd name="T82" fmla="*/ 332 w 558"/>
                <a:gd name="T83" fmla="*/ 396 h 473"/>
                <a:gd name="T84" fmla="*/ 431 w 558"/>
                <a:gd name="T85" fmla="*/ 157 h 473"/>
                <a:gd name="T86" fmla="*/ 454 w 558"/>
                <a:gd name="T87" fmla="*/ 473 h 473"/>
                <a:gd name="T88" fmla="*/ 558 w 558"/>
                <a:gd name="T89" fmla="*/ 473 h 473"/>
                <a:gd name="T90" fmla="*/ 511 w 558"/>
                <a:gd name="T91" fmla="*/ 2 h 473"/>
                <a:gd name="T92" fmla="*/ 511 w 558"/>
                <a:gd name="T93" fmla="*/ 2 h 473"/>
                <a:gd name="T94" fmla="*/ 494 w 558"/>
                <a:gd name="T95" fmla="*/ 1 h 473"/>
                <a:gd name="T96" fmla="*/ 464 w 558"/>
                <a:gd name="T97" fmla="*/ 0 h 473"/>
                <a:gd name="T98" fmla="*/ 464 w 558"/>
                <a:gd name="T99" fmla="*/ 0 h 473"/>
                <a:gd name="T100" fmla="*/ 448 w 558"/>
                <a:gd name="T101" fmla="*/ 1 h 473"/>
                <a:gd name="T102" fmla="*/ 434 w 558"/>
                <a:gd name="T103" fmla="*/ 1 h 473"/>
                <a:gd name="T104" fmla="*/ 421 w 558"/>
                <a:gd name="T105" fmla="*/ 3 h 473"/>
                <a:gd name="T106" fmla="*/ 411 w 558"/>
                <a:gd name="T107" fmla="*/ 8 h 473"/>
                <a:gd name="T108" fmla="*/ 401 w 558"/>
                <a:gd name="T109" fmla="*/ 13 h 473"/>
                <a:gd name="T110" fmla="*/ 393 w 558"/>
                <a:gd name="T111" fmla="*/ 21 h 473"/>
                <a:gd name="T112" fmla="*/ 386 w 558"/>
                <a:gd name="T113" fmla="*/ 31 h 473"/>
                <a:gd name="T114" fmla="*/ 380 w 558"/>
                <a:gd name="T115" fmla="*/ 44 h 473"/>
                <a:gd name="T116" fmla="*/ 288 w 558"/>
                <a:gd name="T117" fmla="*/ 276 h 4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58" h="473">
                  <a:moveTo>
                    <a:pt x="288" y="276"/>
                  </a:moveTo>
                  <a:lnTo>
                    <a:pt x="288" y="276"/>
                  </a:lnTo>
                  <a:lnTo>
                    <a:pt x="283" y="288"/>
                  </a:lnTo>
                  <a:lnTo>
                    <a:pt x="280" y="302"/>
                  </a:lnTo>
                  <a:lnTo>
                    <a:pt x="280" y="302"/>
                  </a:lnTo>
                  <a:lnTo>
                    <a:pt x="275" y="288"/>
                  </a:lnTo>
                  <a:lnTo>
                    <a:pt x="272" y="276"/>
                  </a:lnTo>
                  <a:lnTo>
                    <a:pt x="180" y="44"/>
                  </a:lnTo>
                  <a:lnTo>
                    <a:pt x="180" y="44"/>
                  </a:lnTo>
                  <a:lnTo>
                    <a:pt x="173" y="31"/>
                  </a:lnTo>
                  <a:lnTo>
                    <a:pt x="166" y="21"/>
                  </a:lnTo>
                  <a:lnTo>
                    <a:pt x="158" y="13"/>
                  </a:lnTo>
                  <a:lnTo>
                    <a:pt x="149" y="8"/>
                  </a:lnTo>
                  <a:lnTo>
                    <a:pt x="137" y="3"/>
                  </a:lnTo>
                  <a:lnTo>
                    <a:pt x="125" y="1"/>
                  </a:lnTo>
                  <a:lnTo>
                    <a:pt x="111" y="1"/>
                  </a:lnTo>
                  <a:lnTo>
                    <a:pt x="95" y="0"/>
                  </a:lnTo>
                  <a:lnTo>
                    <a:pt x="95" y="0"/>
                  </a:lnTo>
                  <a:lnTo>
                    <a:pt x="66" y="1"/>
                  </a:lnTo>
                  <a:lnTo>
                    <a:pt x="47" y="2"/>
                  </a:lnTo>
                  <a:lnTo>
                    <a:pt x="0" y="473"/>
                  </a:lnTo>
                  <a:lnTo>
                    <a:pt x="105" y="473"/>
                  </a:lnTo>
                  <a:lnTo>
                    <a:pt x="128" y="157"/>
                  </a:lnTo>
                  <a:lnTo>
                    <a:pt x="227" y="396"/>
                  </a:lnTo>
                  <a:lnTo>
                    <a:pt x="227" y="396"/>
                  </a:lnTo>
                  <a:lnTo>
                    <a:pt x="230" y="403"/>
                  </a:lnTo>
                  <a:lnTo>
                    <a:pt x="235" y="408"/>
                  </a:lnTo>
                  <a:lnTo>
                    <a:pt x="240" y="413"/>
                  </a:lnTo>
                  <a:lnTo>
                    <a:pt x="245" y="417"/>
                  </a:lnTo>
                  <a:lnTo>
                    <a:pt x="252" y="419"/>
                  </a:lnTo>
                  <a:lnTo>
                    <a:pt x="260" y="421"/>
                  </a:lnTo>
                  <a:lnTo>
                    <a:pt x="270" y="422"/>
                  </a:lnTo>
                  <a:lnTo>
                    <a:pt x="280" y="422"/>
                  </a:lnTo>
                  <a:lnTo>
                    <a:pt x="280" y="422"/>
                  </a:lnTo>
                  <a:lnTo>
                    <a:pt x="290" y="422"/>
                  </a:lnTo>
                  <a:lnTo>
                    <a:pt x="299" y="421"/>
                  </a:lnTo>
                  <a:lnTo>
                    <a:pt x="307" y="419"/>
                  </a:lnTo>
                  <a:lnTo>
                    <a:pt x="314" y="417"/>
                  </a:lnTo>
                  <a:lnTo>
                    <a:pt x="320" y="413"/>
                  </a:lnTo>
                  <a:lnTo>
                    <a:pt x="325" y="408"/>
                  </a:lnTo>
                  <a:lnTo>
                    <a:pt x="328" y="403"/>
                  </a:lnTo>
                  <a:lnTo>
                    <a:pt x="332" y="396"/>
                  </a:lnTo>
                  <a:lnTo>
                    <a:pt x="431" y="157"/>
                  </a:lnTo>
                  <a:lnTo>
                    <a:pt x="454" y="473"/>
                  </a:lnTo>
                  <a:lnTo>
                    <a:pt x="558" y="473"/>
                  </a:lnTo>
                  <a:lnTo>
                    <a:pt x="511" y="2"/>
                  </a:lnTo>
                  <a:lnTo>
                    <a:pt x="511" y="2"/>
                  </a:lnTo>
                  <a:lnTo>
                    <a:pt x="494" y="1"/>
                  </a:lnTo>
                  <a:lnTo>
                    <a:pt x="464" y="0"/>
                  </a:lnTo>
                  <a:lnTo>
                    <a:pt x="464" y="0"/>
                  </a:lnTo>
                  <a:lnTo>
                    <a:pt x="448" y="1"/>
                  </a:lnTo>
                  <a:lnTo>
                    <a:pt x="434" y="1"/>
                  </a:lnTo>
                  <a:lnTo>
                    <a:pt x="421" y="3"/>
                  </a:lnTo>
                  <a:lnTo>
                    <a:pt x="411" y="8"/>
                  </a:lnTo>
                  <a:lnTo>
                    <a:pt x="401" y="13"/>
                  </a:lnTo>
                  <a:lnTo>
                    <a:pt x="393" y="21"/>
                  </a:lnTo>
                  <a:lnTo>
                    <a:pt x="386" y="31"/>
                  </a:lnTo>
                  <a:lnTo>
                    <a:pt x="380" y="44"/>
                  </a:lnTo>
                  <a:lnTo>
                    <a:pt x="288" y="27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20" name="Freeform 8"/>
            <p:cNvSpPr>
              <a:spLocks/>
            </p:cNvSpPr>
            <p:nvPr userDrawn="1"/>
          </p:nvSpPr>
          <p:spPr bwMode="auto">
            <a:xfrm>
              <a:off x="4324" y="379"/>
              <a:ext cx="64" cy="44"/>
            </a:xfrm>
            <a:custGeom>
              <a:avLst/>
              <a:gdLst>
                <a:gd name="T0" fmla="*/ 192 w 192"/>
                <a:gd name="T1" fmla="*/ 105 h 130"/>
                <a:gd name="T2" fmla="*/ 192 w 192"/>
                <a:gd name="T3" fmla="*/ 105 h 130"/>
                <a:gd name="T4" fmla="*/ 170 w 192"/>
                <a:gd name="T5" fmla="*/ 112 h 130"/>
                <a:gd name="T6" fmla="*/ 141 w 192"/>
                <a:gd name="T7" fmla="*/ 121 h 130"/>
                <a:gd name="T8" fmla="*/ 124 w 192"/>
                <a:gd name="T9" fmla="*/ 124 h 130"/>
                <a:gd name="T10" fmla="*/ 108 w 192"/>
                <a:gd name="T11" fmla="*/ 128 h 130"/>
                <a:gd name="T12" fmla="*/ 92 w 192"/>
                <a:gd name="T13" fmla="*/ 130 h 130"/>
                <a:gd name="T14" fmla="*/ 76 w 192"/>
                <a:gd name="T15" fmla="*/ 130 h 130"/>
                <a:gd name="T16" fmla="*/ 76 w 192"/>
                <a:gd name="T17" fmla="*/ 130 h 130"/>
                <a:gd name="T18" fmla="*/ 61 w 192"/>
                <a:gd name="T19" fmla="*/ 130 h 130"/>
                <a:gd name="T20" fmla="*/ 46 w 192"/>
                <a:gd name="T21" fmla="*/ 128 h 130"/>
                <a:gd name="T22" fmla="*/ 34 w 192"/>
                <a:gd name="T23" fmla="*/ 123 h 130"/>
                <a:gd name="T24" fmla="*/ 28 w 192"/>
                <a:gd name="T25" fmla="*/ 121 h 130"/>
                <a:gd name="T26" fmla="*/ 22 w 192"/>
                <a:gd name="T27" fmla="*/ 117 h 130"/>
                <a:gd name="T28" fmla="*/ 17 w 192"/>
                <a:gd name="T29" fmla="*/ 113 h 130"/>
                <a:gd name="T30" fmla="*/ 13 w 192"/>
                <a:gd name="T31" fmla="*/ 109 h 130"/>
                <a:gd name="T32" fmla="*/ 9 w 192"/>
                <a:gd name="T33" fmla="*/ 104 h 130"/>
                <a:gd name="T34" fmla="*/ 6 w 192"/>
                <a:gd name="T35" fmla="*/ 98 h 130"/>
                <a:gd name="T36" fmla="*/ 4 w 192"/>
                <a:gd name="T37" fmla="*/ 92 h 130"/>
                <a:gd name="T38" fmla="*/ 3 w 192"/>
                <a:gd name="T39" fmla="*/ 85 h 130"/>
                <a:gd name="T40" fmla="*/ 1 w 192"/>
                <a:gd name="T41" fmla="*/ 77 h 130"/>
                <a:gd name="T42" fmla="*/ 0 w 192"/>
                <a:gd name="T43" fmla="*/ 69 h 130"/>
                <a:gd name="T44" fmla="*/ 0 w 192"/>
                <a:gd name="T45" fmla="*/ 69 h 130"/>
                <a:gd name="T46" fmla="*/ 1 w 192"/>
                <a:gd name="T47" fmla="*/ 55 h 130"/>
                <a:gd name="T48" fmla="*/ 5 w 192"/>
                <a:gd name="T49" fmla="*/ 42 h 130"/>
                <a:gd name="T50" fmla="*/ 7 w 192"/>
                <a:gd name="T51" fmla="*/ 37 h 130"/>
                <a:gd name="T52" fmla="*/ 11 w 192"/>
                <a:gd name="T53" fmla="*/ 31 h 130"/>
                <a:gd name="T54" fmla="*/ 15 w 192"/>
                <a:gd name="T55" fmla="*/ 26 h 130"/>
                <a:gd name="T56" fmla="*/ 19 w 192"/>
                <a:gd name="T57" fmla="*/ 22 h 130"/>
                <a:gd name="T58" fmla="*/ 24 w 192"/>
                <a:gd name="T59" fmla="*/ 18 h 130"/>
                <a:gd name="T60" fmla="*/ 30 w 192"/>
                <a:gd name="T61" fmla="*/ 15 h 130"/>
                <a:gd name="T62" fmla="*/ 37 w 192"/>
                <a:gd name="T63" fmla="*/ 11 h 130"/>
                <a:gd name="T64" fmla="*/ 44 w 192"/>
                <a:gd name="T65" fmla="*/ 9 h 130"/>
                <a:gd name="T66" fmla="*/ 62 w 192"/>
                <a:gd name="T67" fmla="*/ 5 h 130"/>
                <a:gd name="T68" fmla="*/ 82 w 192"/>
                <a:gd name="T69" fmla="*/ 3 h 130"/>
                <a:gd name="T70" fmla="*/ 192 w 192"/>
                <a:gd name="T71" fmla="*/ 0 h 130"/>
                <a:gd name="T72" fmla="*/ 192 w 192"/>
                <a:gd name="T73" fmla="*/ 105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92" h="130">
                  <a:moveTo>
                    <a:pt x="192" y="105"/>
                  </a:moveTo>
                  <a:lnTo>
                    <a:pt x="192" y="105"/>
                  </a:lnTo>
                  <a:lnTo>
                    <a:pt x="170" y="112"/>
                  </a:lnTo>
                  <a:lnTo>
                    <a:pt x="141" y="121"/>
                  </a:lnTo>
                  <a:lnTo>
                    <a:pt x="124" y="124"/>
                  </a:lnTo>
                  <a:lnTo>
                    <a:pt x="108" y="128"/>
                  </a:lnTo>
                  <a:lnTo>
                    <a:pt x="92" y="130"/>
                  </a:lnTo>
                  <a:lnTo>
                    <a:pt x="76" y="130"/>
                  </a:lnTo>
                  <a:lnTo>
                    <a:pt x="76" y="130"/>
                  </a:lnTo>
                  <a:lnTo>
                    <a:pt x="61" y="130"/>
                  </a:lnTo>
                  <a:lnTo>
                    <a:pt x="46" y="128"/>
                  </a:lnTo>
                  <a:lnTo>
                    <a:pt x="34" y="123"/>
                  </a:lnTo>
                  <a:lnTo>
                    <a:pt x="28" y="121"/>
                  </a:lnTo>
                  <a:lnTo>
                    <a:pt x="22" y="117"/>
                  </a:lnTo>
                  <a:lnTo>
                    <a:pt x="17" y="113"/>
                  </a:lnTo>
                  <a:lnTo>
                    <a:pt x="13" y="109"/>
                  </a:lnTo>
                  <a:lnTo>
                    <a:pt x="9" y="104"/>
                  </a:lnTo>
                  <a:lnTo>
                    <a:pt x="6" y="98"/>
                  </a:lnTo>
                  <a:lnTo>
                    <a:pt x="4" y="92"/>
                  </a:lnTo>
                  <a:lnTo>
                    <a:pt x="3" y="85"/>
                  </a:lnTo>
                  <a:lnTo>
                    <a:pt x="1" y="77"/>
                  </a:lnTo>
                  <a:lnTo>
                    <a:pt x="0" y="69"/>
                  </a:lnTo>
                  <a:lnTo>
                    <a:pt x="0" y="69"/>
                  </a:lnTo>
                  <a:lnTo>
                    <a:pt x="1" y="55"/>
                  </a:lnTo>
                  <a:lnTo>
                    <a:pt x="5" y="42"/>
                  </a:lnTo>
                  <a:lnTo>
                    <a:pt x="7" y="37"/>
                  </a:lnTo>
                  <a:lnTo>
                    <a:pt x="11" y="31"/>
                  </a:lnTo>
                  <a:lnTo>
                    <a:pt x="15" y="26"/>
                  </a:lnTo>
                  <a:lnTo>
                    <a:pt x="19" y="22"/>
                  </a:lnTo>
                  <a:lnTo>
                    <a:pt x="24" y="18"/>
                  </a:lnTo>
                  <a:lnTo>
                    <a:pt x="30" y="15"/>
                  </a:lnTo>
                  <a:lnTo>
                    <a:pt x="37" y="11"/>
                  </a:lnTo>
                  <a:lnTo>
                    <a:pt x="44" y="9"/>
                  </a:lnTo>
                  <a:lnTo>
                    <a:pt x="62" y="5"/>
                  </a:lnTo>
                  <a:lnTo>
                    <a:pt x="82" y="3"/>
                  </a:lnTo>
                  <a:lnTo>
                    <a:pt x="192" y="0"/>
                  </a:lnTo>
                  <a:lnTo>
                    <a:pt x="192" y="105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21" name="Freeform 9"/>
            <p:cNvSpPr>
              <a:spLocks/>
            </p:cNvSpPr>
            <p:nvPr userDrawn="1"/>
          </p:nvSpPr>
          <p:spPr bwMode="auto">
            <a:xfrm>
              <a:off x="4290" y="290"/>
              <a:ext cx="132" cy="160"/>
            </a:xfrm>
            <a:custGeom>
              <a:avLst/>
              <a:gdLst>
                <a:gd name="T0" fmla="*/ 231 w 397"/>
                <a:gd name="T1" fmla="*/ 0 h 480"/>
                <a:gd name="T2" fmla="*/ 166 w 397"/>
                <a:gd name="T3" fmla="*/ 5 h 480"/>
                <a:gd name="T4" fmla="*/ 109 w 397"/>
                <a:gd name="T5" fmla="*/ 14 h 480"/>
                <a:gd name="T6" fmla="*/ 66 w 397"/>
                <a:gd name="T7" fmla="*/ 25 h 480"/>
                <a:gd name="T8" fmla="*/ 37 w 397"/>
                <a:gd name="T9" fmla="*/ 37 h 480"/>
                <a:gd name="T10" fmla="*/ 59 w 397"/>
                <a:gd name="T11" fmla="*/ 114 h 480"/>
                <a:gd name="T12" fmla="*/ 104 w 397"/>
                <a:gd name="T13" fmla="*/ 102 h 480"/>
                <a:gd name="T14" fmla="*/ 150 w 397"/>
                <a:gd name="T15" fmla="*/ 92 h 480"/>
                <a:gd name="T16" fmla="*/ 201 w 397"/>
                <a:gd name="T17" fmla="*/ 89 h 480"/>
                <a:gd name="T18" fmla="*/ 222 w 397"/>
                <a:gd name="T19" fmla="*/ 90 h 480"/>
                <a:gd name="T20" fmla="*/ 248 w 397"/>
                <a:gd name="T21" fmla="*/ 95 h 480"/>
                <a:gd name="T22" fmla="*/ 263 w 397"/>
                <a:gd name="T23" fmla="*/ 100 h 480"/>
                <a:gd name="T24" fmla="*/ 275 w 397"/>
                <a:gd name="T25" fmla="*/ 110 h 480"/>
                <a:gd name="T26" fmla="*/ 283 w 397"/>
                <a:gd name="T27" fmla="*/ 121 h 480"/>
                <a:gd name="T28" fmla="*/ 289 w 397"/>
                <a:gd name="T29" fmla="*/ 135 h 480"/>
                <a:gd name="T30" fmla="*/ 292 w 397"/>
                <a:gd name="T31" fmla="*/ 153 h 480"/>
                <a:gd name="T32" fmla="*/ 292 w 397"/>
                <a:gd name="T33" fmla="*/ 197 h 480"/>
                <a:gd name="T34" fmla="*/ 201 w 397"/>
                <a:gd name="T35" fmla="*/ 197 h 480"/>
                <a:gd name="T36" fmla="*/ 148 w 397"/>
                <a:gd name="T37" fmla="*/ 201 h 480"/>
                <a:gd name="T38" fmla="*/ 105 w 397"/>
                <a:gd name="T39" fmla="*/ 210 h 480"/>
                <a:gd name="T40" fmla="*/ 69 w 397"/>
                <a:gd name="T41" fmla="*/ 224 h 480"/>
                <a:gd name="T42" fmla="*/ 43 w 397"/>
                <a:gd name="T43" fmla="*/ 242 h 480"/>
                <a:gd name="T44" fmla="*/ 23 w 397"/>
                <a:gd name="T45" fmla="*/ 264 h 480"/>
                <a:gd name="T46" fmla="*/ 10 w 397"/>
                <a:gd name="T47" fmla="*/ 288 h 480"/>
                <a:gd name="T48" fmla="*/ 2 w 397"/>
                <a:gd name="T49" fmla="*/ 316 h 480"/>
                <a:gd name="T50" fmla="*/ 0 w 397"/>
                <a:gd name="T51" fmla="*/ 344 h 480"/>
                <a:gd name="T52" fmla="*/ 1 w 397"/>
                <a:gd name="T53" fmla="*/ 362 h 480"/>
                <a:gd name="T54" fmla="*/ 8 w 397"/>
                <a:gd name="T55" fmla="*/ 395 h 480"/>
                <a:gd name="T56" fmla="*/ 22 w 397"/>
                <a:gd name="T57" fmla="*/ 421 h 480"/>
                <a:gd name="T58" fmla="*/ 39 w 397"/>
                <a:gd name="T59" fmla="*/ 442 h 480"/>
                <a:gd name="T60" fmla="*/ 61 w 397"/>
                <a:gd name="T61" fmla="*/ 458 h 480"/>
                <a:gd name="T62" fmla="*/ 86 w 397"/>
                <a:gd name="T63" fmla="*/ 468 h 480"/>
                <a:gd name="T64" fmla="*/ 114 w 397"/>
                <a:gd name="T65" fmla="*/ 475 h 480"/>
                <a:gd name="T66" fmla="*/ 141 w 397"/>
                <a:gd name="T67" fmla="*/ 479 h 480"/>
                <a:gd name="T68" fmla="*/ 155 w 397"/>
                <a:gd name="T69" fmla="*/ 480 h 480"/>
                <a:gd name="T70" fmla="*/ 185 w 397"/>
                <a:gd name="T71" fmla="*/ 478 h 480"/>
                <a:gd name="T72" fmla="*/ 236 w 397"/>
                <a:gd name="T73" fmla="*/ 468 h 480"/>
                <a:gd name="T74" fmla="*/ 271 w 397"/>
                <a:gd name="T75" fmla="*/ 456 h 480"/>
                <a:gd name="T76" fmla="*/ 292 w 397"/>
                <a:gd name="T77" fmla="*/ 445 h 480"/>
                <a:gd name="T78" fmla="*/ 297 w 397"/>
                <a:gd name="T79" fmla="*/ 444 h 480"/>
                <a:gd name="T80" fmla="*/ 304 w 397"/>
                <a:gd name="T81" fmla="*/ 447 h 480"/>
                <a:gd name="T82" fmla="*/ 320 w 397"/>
                <a:gd name="T83" fmla="*/ 453 h 480"/>
                <a:gd name="T84" fmla="*/ 350 w 397"/>
                <a:gd name="T85" fmla="*/ 460 h 480"/>
                <a:gd name="T86" fmla="*/ 397 w 397"/>
                <a:gd name="T87" fmla="*/ 463 h 480"/>
                <a:gd name="T88" fmla="*/ 397 w 397"/>
                <a:gd name="T89" fmla="*/ 137 h 480"/>
                <a:gd name="T90" fmla="*/ 395 w 397"/>
                <a:gd name="T91" fmla="*/ 103 h 480"/>
                <a:gd name="T92" fmla="*/ 387 w 397"/>
                <a:gd name="T93" fmla="*/ 74 h 480"/>
                <a:gd name="T94" fmla="*/ 373 w 397"/>
                <a:gd name="T95" fmla="*/ 51 h 480"/>
                <a:gd name="T96" fmla="*/ 353 w 397"/>
                <a:gd name="T97" fmla="*/ 32 h 480"/>
                <a:gd name="T98" fmla="*/ 330 w 397"/>
                <a:gd name="T99" fmla="*/ 17 h 480"/>
                <a:gd name="T100" fmla="*/ 301 w 397"/>
                <a:gd name="T101" fmla="*/ 8 h 480"/>
                <a:gd name="T102" fmla="*/ 268 w 397"/>
                <a:gd name="T103" fmla="*/ 2 h 480"/>
                <a:gd name="T104" fmla="*/ 231 w 397"/>
                <a:gd name="T105" fmla="*/ 0 h 4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97" h="480">
                  <a:moveTo>
                    <a:pt x="231" y="0"/>
                  </a:moveTo>
                  <a:lnTo>
                    <a:pt x="231" y="0"/>
                  </a:lnTo>
                  <a:lnTo>
                    <a:pt x="198" y="1"/>
                  </a:lnTo>
                  <a:lnTo>
                    <a:pt x="166" y="5"/>
                  </a:lnTo>
                  <a:lnTo>
                    <a:pt x="136" y="8"/>
                  </a:lnTo>
                  <a:lnTo>
                    <a:pt x="109" y="14"/>
                  </a:lnTo>
                  <a:lnTo>
                    <a:pt x="86" y="20"/>
                  </a:lnTo>
                  <a:lnTo>
                    <a:pt x="66" y="25"/>
                  </a:lnTo>
                  <a:lnTo>
                    <a:pt x="49" y="31"/>
                  </a:lnTo>
                  <a:lnTo>
                    <a:pt x="37" y="37"/>
                  </a:lnTo>
                  <a:lnTo>
                    <a:pt x="59" y="114"/>
                  </a:lnTo>
                  <a:lnTo>
                    <a:pt x="59" y="114"/>
                  </a:lnTo>
                  <a:lnTo>
                    <a:pt x="71" y="110"/>
                  </a:lnTo>
                  <a:lnTo>
                    <a:pt x="104" y="102"/>
                  </a:lnTo>
                  <a:lnTo>
                    <a:pt x="125" y="97"/>
                  </a:lnTo>
                  <a:lnTo>
                    <a:pt x="150" y="92"/>
                  </a:lnTo>
                  <a:lnTo>
                    <a:pt x="175" y="90"/>
                  </a:lnTo>
                  <a:lnTo>
                    <a:pt x="201" y="89"/>
                  </a:lnTo>
                  <a:lnTo>
                    <a:pt x="201" y="89"/>
                  </a:lnTo>
                  <a:lnTo>
                    <a:pt x="222" y="90"/>
                  </a:lnTo>
                  <a:lnTo>
                    <a:pt x="240" y="92"/>
                  </a:lnTo>
                  <a:lnTo>
                    <a:pt x="248" y="95"/>
                  </a:lnTo>
                  <a:lnTo>
                    <a:pt x="257" y="97"/>
                  </a:lnTo>
                  <a:lnTo>
                    <a:pt x="263" y="100"/>
                  </a:lnTo>
                  <a:lnTo>
                    <a:pt x="269" y="105"/>
                  </a:lnTo>
                  <a:lnTo>
                    <a:pt x="275" y="110"/>
                  </a:lnTo>
                  <a:lnTo>
                    <a:pt x="280" y="114"/>
                  </a:lnTo>
                  <a:lnTo>
                    <a:pt x="283" y="121"/>
                  </a:lnTo>
                  <a:lnTo>
                    <a:pt x="286" y="128"/>
                  </a:lnTo>
                  <a:lnTo>
                    <a:pt x="289" y="135"/>
                  </a:lnTo>
                  <a:lnTo>
                    <a:pt x="291" y="144"/>
                  </a:lnTo>
                  <a:lnTo>
                    <a:pt x="292" y="153"/>
                  </a:lnTo>
                  <a:lnTo>
                    <a:pt x="292" y="164"/>
                  </a:lnTo>
                  <a:lnTo>
                    <a:pt x="292" y="197"/>
                  </a:lnTo>
                  <a:lnTo>
                    <a:pt x="201" y="197"/>
                  </a:lnTo>
                  <a:lnTo>
                    <a:pt x="201" y="197"/>
                  </a:lnTo>
                  <a:lnTo>
                    <a:pt x="174" y="198"/>
                  </a:lnTo>
                  <a:lnTo>
                    <a:pt x="148" y="201"/>
                  </a:lnTo>
                  <a:lnTo>
                    <a:pt x="125" y="204"/>
                  </a:lnTo>
                  <a:lnTo>
                    <a:pt x="105" y="210"/>
                  </a:lnTo>
                  <a:lnTo>
                    <a:pt x="86" y="216"/>
                  </a:lnTo>
                  <a:lnTo>
                    <a:pt x="69" y="224"/>
                  </a:lnTo>
                  <a:lnTo>
                    <a:pt x="55" y="232"/>
                  </a:lnTo>
                  <a:lnTo>
                    <a:pt x="43" y="242"/>
                  </a:lnTo>
                  <a:lnTo>
                    <a:pt x="32" y="253"/>
                  </a:lnTo>
                  <a:lnTo>
                    <a:pt x="23" y="264"/>
                  </a:lnTo>
                  <a:lnTo>
                    <a:pt x="16" y="276"/>
                  </a:lnTo>
                  <a:lnTo>
                    <a:pt x="10" y="288"/>
                  </a:lnTo>
                  <a:lnTo>
                    <a:pt x="6" y="302"/>
                  </a:lnTo>
                  <a:lnTo>
                    <a:pt x="2" y="316"/>
                  </a:lnTo>
                  <a:lnTo>
                    <a:pt x="1" y="330"/>
                  </a:lnTo>
                  <a:lnTo>
                    <a:pt x="0" y="344"/>
                  </a:lnTo>
                  <a:lnTo>
                    <a:pt x="0" y="344"/>
                  </a:lnTo>
                  <a:lnTo>
                    <a:pt x="1" y="362"/>
                  </a:lnTo>
                  <a:lnTo>
                    <a:pt x="3" y="380"/>
                  </a:lnTo>
                  <a:lnTo>
                    <a:pt x="8" y="395"/>
                  </a:lnTo>
                  <a:lnTo>
                    <a:pt x="14" y="408"/>
                  </a:lnTo>
                  <a:lnTo>
                    <a:pt x="22" y="421"/>
                  </a:lnTo>
                  <a:lnTo>
                    <a:pt x="30" y="433"/>
                  </a:lnTo>
                  <a:lnTo>
                    <a:pt x="39" y="442"/>
                  </a:lnTo>
                  <a:lnTo>
                    <a:pt x="51" y="450"/>
                  </a:lnTo>
                  <a:lnTo>
                    <a:pt x="61" y="458"/>
                  </a:lnTo>
                  <a:lnTo>
                    <a:pt x="74" y="464"/>
                  </a:lnTo>
                  <a:lnTo>
                    <a:pt x="86" y="468"/>
                  </a:lnTo>
                  <a:lnTo>
                    <a:pt x="100" y="473"/>
                  </a:lnTo>
                  <a:lnTo>
                    <a:pt x="114" y="475"/>
                  </a:lnTo>
                  <a:lnTo>
                    <a:pt x="128" y="478"/>
                  </a:lnTo>
                  <a:lnTo>
                    <a:pt x="141" y="479"/>
                  </a:lnTo>
                  <a:lnTo>
                    <a:pt x="155" y="480"/>
                  </a:lnTo>
                  <a:lnTo>
                    <a:pt x="155" y="480"/>
                  </a:lnTo>
                  <a:lnTo>
                    <a:pt x="170" y="479"/>
                  </a:lnTo>
                  <a:lnTo>
                    <a:pt x="185" y="478"/>
                  </a:lnTo>
                  <a:lnTo>
                    <a:pt x="213" y="474"/>
                  </a:lnTo>
                  <a:lnTo>
                    <a:pt x="236" y="468"/>
                  </a:lnTo>
                  <a:lnTo>
                    <a:pt x="255" y="462"/>
                  </a:lnTo>
                  <a:lnTo>
                    <a:pt x="271" y="456"/>
                  </a:lnTo>
                  <a:lnTo>
                    <a:pt x="284" y="450"/>
                  </a:lnTo>
                  <a:lnTo>
                    <a:pt x="292" y="445"/>
                  </a:lnTo>
                  <a:lnTo>
                    <a:pt x="297" y="444"/>
                  </a:lnTo>
                  <a:lnTo>
                    <a:pt x="297" y="444"/>
                  </a:lnTo>
                  <a:lnTo>
                    <a:pt x="299" y="445"/>
                  </a:lnTo>
                  <a:lnTo>
                    <a:pt x="304" y="447"/>
                  </a:lnTo>
                  <a:lnTo>
                    <a:pt x="311" y="450"/>
                  </a:lnTo>
                  <a:lnTo>
                    <a:pt x="320" y="453"/>
                  </a:lnTo>
                  <a:lnTo>
                    <a:pt x="332" y="457"/>
                  </a:lnTo>
                  <a:lnTo>
                    <a:pt x="350" y="460"/>
                  </a:lnTo>
                  <a:lnTo>
                    <a:pt x="370" y="462"/>
                  </a:lnTo>
                  <a:lnTo>
                    <a:pt x="397" y="463"/>
                  </a:lnTo>
                  <a:lnTo>
                    <a:pt x="397" y="137"/>
                  </a:lnTo>
                  <a:lnTo>
                    <a:pt x="397" y="137"/>
                  </a:lnTo>
                  <a:lnTo>
                    <a:pt x="397" y="119"/>
                  </a:lnTo>
                  <a:lnTo>
                    <a:pt x="395" y="103"/>
                  </a:lnTo>
                  <a:lnTo>
                    <a:pt x="391" y="88"/>
                  </a:lnTo>
                  <a:lnTo>
                    <a:pt x="387" y="74"/>
                  </a:lnTo>
                  <a:lnTo>
                    <a:pt x="380" y="62"/>
                  </a:lnTo>
                  <a:lnTo>
                    <a:pt x="373" y="51"/>
                  </a:lnTo>
                  <a:lnTo>
                    <a:pt x="364" y="40"/>
                  </a:lnTo>
                  <a:lnTo>
                    <a:pt x="353" y="32"/>
                  </a:lnTo>
                  <a:lnTo>
                    <a:pt x="343" y="24"/>
                  </a:lnTo>
                  <a:lnTo>
                    <a:pt x="330" y="17"/>
                  </a:lnTo>
                  <a:lnTo>
                    <a:pt x="316" y="13"/>
                  </a:lnTo>
                  <a:lnTo>
                    <a:pt x="301" y="8"/>
                  </a:lnTo>
                  <a:lnTo>
                    <a:pt x="285" y="5"/>
                  </a:lnTo>
                  <a:lnTo>
                    <a:pt x="268" y="2"/>
                  </a:lnTo>
                  <a:lnTo>
                    <a:pt x="251" y="1"/>
                  </a:lnTo>
                  <a:lnTo>
                    <a:pt x="23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22" name="Freeform 10"/>
            <p:cNvSpPr>
              <a:spLocks/>
            </p:cNvSpPr>
            <p:nvPr userDrawn="1"/>
          </p:nvSpPr>
          <p:spPr bwMode="auto">
            <a:xfrm>
              <a:off x="4721" y="379"/>
              <a:ext cx="64" cy="44"/>
            </a:xfrm>
            <a:custGeom>
              <a:avLst/>
              <a:gdLst>
                <a:gd name="T0" fmla="*/ 192 w 192"/>
                <a:gd name="T1" fmla="*/ 105 h 130"/>
                <a:gd name="T2" fmla="*/ 192 w 192"/>
                <a:gd name="T3" fmla="*/ 105 h 130"/>
                <a:gd name="T4" fmla="*/ 170 w 192"/>
                <a:gd name="T5" fmla="*/ 112 h 130"/>
                <a:gd name="T6" fmla="*/ 140 w 192"/>
                <a:gd name="T7" fmla="*/ 121 h 130"/>
                <a:gd name="T8" fmla="*/ 124 w 192"/>
                <a:gd name="T9" fmla="*/ 124 h 130"/>
                <a:gd name="T10" fmla="*/ 107 w 192"/>
                <a:gd name="T11" fmla="*/ 128 h 130"/>
                <a:gd name="T12" fmla="*/ 91 w 192"/>
                <a:gd name="T13" fmla="*/ 130 h 130"/>
                <a:gd name="T14" fmla="*/ 76 w 192"/>
                <a:gd name="T15" fmla="*/ 130 h 130"/>
                <a:gd name="T16" fmla="*/ 76 w 192"/>
                <a:gd name="T17" fmla="*/ 130 h 130"/>
                <a:gd name="T18" fmla="*/ 60 w 192"/>
                <a:gd name="T19" fmla="*/ 130 h 130"/>
                <a:gd name="T20" fmla="*/ 46 w 192"/>
                <a:gd name="T21" fmla="*/ 128 h 130"/>
                <a:gd name="T22" fmla="*/ 32 w 192"/>
                <a:gd name="T23" fmla="*/ 123 h 130"/>
                <a:gd name="T24" fmla="*/ 26 w 192"/>
                <a:gd name="T25" fmla="*/ 121 h 130"/>
                <a:gd name="T26" fmla="*/ 22 w 192"/>
                <a:gd name="T27" fmla="*/ 117 h 130"/>
                <a:gd name="T28" fmla="*/ 17 w 192"/>
                <a:gd name="T29" fmla="*/ 113 h 130"/>
                <a:gd name="T30" fmla="*/ 13 w 192"/>
                <a:gd name="T31" fmla="*/ 109 h 130"/>
                <a:gd name="T32" fmla="*/ 9 w 192"/>
                <a:gd name="T33" fmla="*/ 104 h 130"/>
                <a:gd name="T34" fmla="*/ 6 w 192"/>
                <a:gd name="T35" fmla="*/ 98 h 130"/>
                <a:gd name="T36" fmla="*/ 3 w 192"/>
                <a:gd name="T37" fmla="*/ 92 h 130"/>
                <a:gd name="T38" fmla="*/ 1 w 192"/>
                <a:gd name="T39" fmla="*/ 85 h 130"/>
                <a:gd name="T40" fmla="*/ 0 w 192"/>
                <a:gd name="T41" fmla="*/ 77 h 130"/>
                <a:gd name="T42" fmla="*/ 0 w 192"/>
                <a:gd name="T43" fmla="*/ 69 h 130"/>
                <a:gd name="T44" fmla="*/ 0 w 192"/>
                <a:gd name="T45" fmla="*/ 69 h 130"/>
                <a:gd name="T46" fmla="*/ 1 w 192"/>
                <a:gd name="T47" fmla="*/ 55 h 130"/>
                <a:gd name="T48" fmla="*/ 5 w 192"/>
                <a:gd name="T49" fmla="*/ 42 h 130"/>
                <a:gd name="T50" fmla="*/ 7 w 192"/>
                <a:gd name="T51" fmla="*/ 37 h 130"/>
                <a:gd name="T52" fmla="*/ 10 w 192"/>
                <a:gd name="T53" fmla="*/ 31 h 130"/>
                <a:gd name="T54" fmla="*/ 14 w 192"/>
                <a:gd name="T55" fmla="*/ 26 h 130"/>
                <a:gd name="T56" fmla="*/ 18 w 192"/>
                <a:gd name="T57" fmla="*/ 22 h 130"/>
                <a:gd name="T58" fmla="*/ 24 w 192"/>
                <a:gd name="T59" fmla="*/ 18 h 130"/>
                <a:gd name="T60" fmla="*/ 30 w 192"/>
                <a:gd name="T61" fmla="*/ 15 h 130"/>
                <a:gd name="T62" fmla="*/ 37 w 192"/>
                <a:gd name="T63" fmla="*/ 11 h 130"/>
                <a:gd name="T64" fmla="*/ 44 w 192"/>
                <a:gd name="T65" fmla="*/ 9 h 130"/>
                <a:gd name="T66" fmla="*/ 61 w 192"/>
                <a:gd name="T67" fmla="*/ 5 h 130"/>
                <a:gd name="T68" fmla="*/ 82 w 192"/>
                <a:gd name="T69" fmla="*/ 3 h 130"/>
                <a:gd name="T70" fmla="*/ 192 w 192"/>
                <a:gd name="T71" fmla="*/ 0 h 130"/>
                <a:gd name="T72" fmla="*/ 192 w 192"/>
                <a:gd name="T73" fmla="*/ 105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92" h="130">
                  <a:moveTo>
                    <a:pt x="192" y="105"/>
                  </a:moveTo>
                  <a:lnTo>
                    <a:pt x="192" y="105"/>
                  </a:lnTo>
                  <a:lnTo>
                    <a:pt x="170" y="112"/>
                  </a:lnTo>
                  <a:lnTo>
                    <a:pt x="140" y="121"/>
                  </a:lnTo>
                  <a:lnTo>
                    <a:pt x="124" y="124"/>
                  </a:lnTo>
                  <a:lnTo>
                    <a:pt x="107" y="128"/>
                  </a:lnTo>
                  <a:lnTo>
                    <a:pt x="91" y="130"/>
                  </a:lnTo>
                  <a:lnTo>
                    <a:pt x="76" y="130"/>
                  </a:lnTo>
                  <a:lnTo>
                    <a:pt x="76" y="130"/>
                  </a:lnTo>
                  <a:lnTo>
                    <a:pt x="60" y="130"/>
                  </a:lnTo>
                  <a:lnTo>
                    <a:pt x="46" y="128"/>
                  </a:lnTo>
                  <a:lnTo>
                    <a:pt x="32" y="123"/>
                  </a:lnTo>
                  <a:lnTo>
                    <a:pt x="26" y="121"/>
                  </a:lnTo>
                  <a:lnTo>
                    <a:pt x="22" y="117"/>
                  </a:lnTo>
                  <a:lnTo>
                    <a:pt x="17" y="113"/>
                  </a:lnTo>
                  <a:lnTo>
                    <a:pt x="13" y="109"/>
                  </a:lnTo>
                  <a:lnTo>
                    <a:pt x="9" y="104"/>
                  </a:lnTo>
                  <a:lnTo>
                    <a:pt x="6" y="98"/>
                  </a:lnTo>
                  <a:lnTo>
                    <a:pt x="3" y="92"/>
                  </a:lnTo>
                  <a:lnTo>
                    <a:pt x="1" y="85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0" y="69"/>
                  </a:lnTo>
                  <a:lnTo>
                    <a:pt x="1" y="55"/>
                  </a:lnTo>
                  <a:lnTo>
                    <a:pt x="5" y="42"/>
                  </a:lnTo>
                  <a:lnTo>
                    <a:pt x="7" y="37"/>
                  </a:lnTo>
                  <a:lnTo>
                    <a:pt x="10" y="31"/>
                  </a:lnTo>
                  <a:lnTo>
                    <a:pt x="14" y="26"/>
                  </a:lnTo>
                  <a:lnTo>
                    <a:pt x="18" y="22"/>
                  </a:lnTo>
                  <a:lnTo>
                    <a:pt x="24" y="18"/>
                  </a:lnTo>
                  <a:lnTo>
                    <a:pt x="30" y="15"/>
                  </a:lnTo>
                  <a:lnTo>
                    <a:pt x="37" y="11"/>
                  </a:lnTo>
                  <a:lnTo>
                    <a:pt x="44" y="9"/>
                  </a:lnTo>
                  <a:lnTo>
                    <a:pt x="61" y="5"/>
                  </a:lnTo>
                  <a:lnTo>
                    <a:pt x="82" y="3"/>
                  </a:lnTo>
                  <a:lnTo>
                    <a:pt x="192" y="0"/>
                  </a:lnTo>
                  <a:lnTo>
                    <a:pt x="192" y="105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23" name="Freeform 11"/>
            <p:cNvSpPr>
              <a:spLocks/>
            </p:cNvSpPr>
            <p:nvPr userDrawn="1"/>
          </p:nvSpPr>
          <p:spPr bwMode="auto">
            <a:xfrm>
              <a:off x="4687" y="290"/>
              <a:ext cx="133" cy="160"/>
            </a:xfrm>
            <a:custGeom>
              <a:avLst/>
              <a:gdLst>
                <a:gd name="T0" fmla="*/ 231 w 397"/>
                <a:gd name="T1" fmla="*/ 0 h 480"/>
                <a:gd name="T2" fmla="*/ 165 w 397"/>
                <a:gd name="T3" fmla="*/ 5 h 480"/>
                <a:gd name="T4" fmla="*/ 109 w 397"/>
                <a:gd name="T5" fmla="*/ 14 h 480"/>
                <a:gd name="T6" fmla="*/ 65 w 397"/>
                <a:gd name="T7" fmla="*/ 25 h 480"/>
                <a:gd name="T8" fmla="*/ 37 w 397"/>
                <a:gd name="T9" fmla="*/ 37 h 480"/>
                <a:gd name="T10" fmla="*/ 58 w 397"/>
                <a:gd name="T11" fmla="*/ 114 h 480"/>
                <a:gd name="T12" fmla="*/ 103 w 397"/>
                <a:gd name="T13" fmla="*/ 102 h 480"/>
                <a:gd name="T14" fmla="*/ 148 w 397"/>
                <a:gd name="T15" fmla="*/ 92 h 480"/>
                <a:gd name="T16" fmla="*/ 200 w 397"/>
                <a:gd name="T17" fmla="*/ 89 h 480"/>
                <a:gd name="T18" fmla="*/ 222 w 397"/>
                <a:gd name="T19" fmla="*/ 90 h 480"/>
                <a:gd name="T20" fmla="*/ 248 w 397"/>
                <a:gd name="T21" fmla="*/ 95 h 480"/>
                <a:gd name="T22" fmla="*/ 262 w 397"/>
                <a:gd name="T23" fmla="*/ 100 h 480"/>
                <a:gd name="T24" fmla="*/ 274 w 397"/>
                <a:gd name="T25" fmla="*/ 110 h 480"/>
                <a:gd name="T26" fmla="*/ 283 w 397"/>
                <a:gd name="T27" fmla="*/ 121 h 480"/>
                <a:gd name="T28" fmla="*/ 289 w 397"/>
                <a:gd name="T29" fmla="*/ 135 h 480"/>
                <a:gd name="T30" fmla="*/ 291 w 397"/>
                <a:gd name="T31" fmla="*/ 153 h 480"/>
                <a:gd name="T32" fmla="*/ 292 w 397"/>
                <a:gd name="T33" fmla="*/ 197 h 480"/>
                <a:gd name="T34" fmla="*/ 200 w 397"/>
                <a:gd name="T35" fmla="*/ 197 h 480"/>
                <a:gd name="T36" fmla="*/ 147 w 397"/>
                <a:gd name="T37" fmla="*/ 201 h 480"/>
                <a:gd name="T38" fmla="*/ 103 w 397"/>
                <a:gd name="T39" fmla="*/ 210 h 480"/>
                <a:gd name="T40" fmla="*/ 69 w 397"/>
                <a:gd name="T41" fmla="*/ 224 h 480"/>
                <a:gd name="T42" fmla="*/ 42 w 397"/>
                <a:gd name="T43" fmla="*/ 242 h 480"/>
                <a:gd name="T44" fmla="*/ 23 w 397"/>
                <a:gd name="T45" fmla="*/ 264 h 480"/>
                <a:gd name="T46" fmla="*/ 9 w 397"/>
                <a:gd name="T47" fmla="*/ 288 h 480"/>
                <a:gd name="T48" fmla="*/ 2 w 397"/>
                <a:gd name="T49" fmla="*/ 316 h 480"/>
                <a:gd name="T50" fmla="*/ 0 w 397"/>
                <a:gd name="T51" fmla="*/ 344 h 480"/>
                <a:gd name="T52" fmla="*/ 1 w 397"/>
                <a:gd name="T53" fmla="*/ 362 h 480"/>
                <a:gd name="T54" fmla="*/ 8 w 397"/>
                <a:gd name="T55" fmla="*/ 395 h 480"/>
                <a:gd name="T56" fmla="*/ 20 w 397"/>
                <a:gd name="T57" fmla="*/ 421 h 480"/>
                <a:gd name="T58" fmla="*/ 39 w 397"/>
                <a:gd name="T59" fmla="*/ 442 h 480"/>
                <a:gd name="T60" fmla="*/ 61 w 397"/>
                <a:gd name="T61" fmla="*/ 458 h 480"/>
                <a:gd name="T62" fmla="*/ 86 w 397"/>
                <a:gd name="T63" fmla="*/ 468 h 480"/>
                <a:gd name="T64" fmla="*/ 113 w 397"/>
                <a:gd name="T65" fmla="*/ 475 h 480"/>
                <a:gd name="T66" fmla="*/ 140 w 397"/>
                <a:gd name="T67" fmla="*/ 479 h 480"/>
                <a:gd name="T68" fmla="*/ 154 w 397"/>
                <a:gd name="T69" fmla="*/ 480 h 480"/>
                <a:gd name="T70" fmla="*/ 185 w 397"/>
                <a:gd name="T71" fmla="*/ 478 h 480"/>
                <a:gd name="T72" fmla="*/ 236 w 397"/>
                <a:gd name="T73" fmla="*/ 468 h 480"/>
                <a:gd name="T74" fmla="*/ 271 w 397"/>
                <a:gd name="T75" fmla="*/ 456 h 480"/>
                <a:gd name="T76" fmla="*/ 292 w 397"/>
                <a:gd name="T77" fmla="*/ 445 h 480"/>
                <a:gd name="T78" fmla="*/ 297 w 397"/>
                <a:gd name="T79" fmla="*/ 444 h 480"/>
                <a:gd name="T80" fmla="*/ 302 w 397"/>
                <a:gd name="T81" fmla="*/ 447 h 480"/>
                <a:gd name="T82" fmla="*/ 318 w 397"/>
                <a:gd name="T83" fmla="*/ 453 h 480"/>
                <a:gd name="T84" fmla="*/ 348 w 397"/>
                <a:gd name="T85" fmla="*/ 460 h 480"/>
                <a:gd name="T86" fmla="*/ 397 w 397"/>
                <a:gd name="T87" fmla="*/ 463 h 480"/>
                <a:gd name="T88" fmla="*/ 397 w 397"/>
                <a:gd name="T89" fmla="*/ 137 h 480"/>
                <a:gd name="T90" fmla="*/ 394 w 397"/>
                <a:gd name="T91" fmla="*/ 103 h 480"/>
                <a:gd name="T92" fmla="*/ 385 w 397"/>
                <a:gd name="T93" fmla="*/ 74 h 480"/>
                <a:gd name="T94" fmla="*/ 371 w 397"/>
                <a:gd name="T95" fmla="*/ 51 h 480"/>
                <a:gd name="T96" fmla="*/ 353 w 397"/>
                <a:gd name="T97" fmla="*/ 32 h 480"/>
                <a:gd name="T98" fmla="*/ 329 w 397"/>
                <a:gd name="T99" fmla="*/ 17 h 480"/>
                <a:gd name="T100" fmla="*/ 301 w 397"/>
                <a:gd name="T101" fmla="*/ 8 h 480"/>
                <a:gd name="T102" fmla="*/ 268 w 397"/>
                <a:gd name="T103" fmla="*/ 2 h 480"/>
                <a:gd name="T104" fmla="*/ 231 w 397"/>
                <a:gd name="T105" fmla="*/ 0 h 4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97" h="480">
                  <a:moveTo>
                    <a:pt x="231" y="0"/>
                  </a:moveTo>
                  <a:lnTo>
                    <a:pt x="231" y="0"/>
                  </a:lnTo>
                  <a:lnTo>
                    <a:pt x="196" y="1"/>
                  </a:lnTo>
                  <a:lnTo>
                    <a:pt x="165" y="5"/>
                  </a:lnTo>
                  <a:lnTo>
                    <a:pt x="136" y="8"/>
                  </a:lnTo>
                  <a:lnTo>
                    <a:pt x="109" y="14"/>
                  </a:lnTo>
                  <a:lnTo>
                    <a:pt x="86" y="20"/>
                  </a:lnTo>
                  <a:lnTo>
                    <a:pt x="65" y="25"/>
                  </a:lnTo>
                  <a:lnTo>
                    <a:pt x="49" y="31"/>
                  </a:lnTo>
                  <a:lnTo>
                    <a:pt x="37" y="37"/>
                  </a:lnTo>
                  <a:lnTo>
                    <a:pt x="58" y="114"/>
                  </a:lnTo>
                  <a:lnTo>
                    <a:pt x="58" y="114"/>
                  </a:lnTo>
                  <a:lnTo>
                    <a:pt x="71" y="110"/>
                  </a:lnTo>
                  <a:lnTo>
                    <a:pt x="103" y="102"/>
                  </a:lnTo>
                  <a:lnTo>
                    <a:pt x="124" y="97"/>
                  </a:lnTo>
                  <a:lnTo>
                    <a:pt x="148" y="92"/>
                  </a:lnTo>
                  <a:lnTo>
                    <a:pt x="173" y="90"/>
                  </a:lnTo>
                  <a:lnTo>
                    <a:pt x="200" y="89"/>
                  </a:lnTo>
                  <a:lnTo>
                    <a:pt x="200" y="89"/>
                  </a:lnTo>
                  <a:lnTo>
                    <a:pt x="222" y="90"/>
                  </a:lnTo>
                  <a:lnTo>
                    <a:pt x="240" y="92"/>
                  </a:lnTo>
                  <a:lnTo>
                    <a:pt x="248" y="95"/>
                  </a:lnTo>
                  <a:lnTo>
                    <a:pt x="255" y="97"/>
                  </a:lnTo>
                  <a:lnTo>
                    <a:pt x="262" y="100"/>
                  </a:lnTo>
                  <a:lnTo>
                    <a:pt x="269" y="105"/>
                  </a:lnTo>
                  <a:lnTo>
                    <a:pt x="274" y="110"/>
                  </a:lnTo>
                  <a:lnTo>
                    <a:pt x="278" y="114"/>
                  </a:lnTo>
                  <a:lnTo>
                    <a:pt x="283" y="121"/>
                  </a:lnTo>
                  <a:lnTo>
                    <a:pt x="286" y="128"/>
                  </a:lnTo>
                  <a:lnTo>
                    <a:pt x="289" y="135"/>
                  </a:lnTo>
                  <a:lnTo>
                    <a:pt x="290" y="144"/>
                  </a:lnTo>
                  <a:lnTo>
                    <a:pt x="291" y="153"/>
                  </a:lnTo>
                  <a:lnTo>
                    <a:pt x="292" y="164"/>
                  </a:lnTo>
                  <a:lnTo>
                    <a:pt x="292" y="197"/>
                  </a:lnTo>
                  <a:lnTo>
                    <a:pt x="200" y="197"/>
                  </a:lnTo>
                  <a:lnTo>
                    <a:pt x="200" y="197"/>
                  </a:lnTo>
                  <a:lnTo>
                    <a:pt x="172" y="198"/>
                  </a:lnTo>
                  <a:lnTo>
                    <a:pt x="147" y="201"/>
                  </a:lnTo>
                  <a:lnTo>
                    <a:pt x="124" y="204"/>
                  </a:lnTo>
                  <a:lnTo>
                    <a:pt x="103" y="210"/>
                  </a:lnTo>
                  <a:lnTo>
                    <a:pt x="85" y="216"/>
                  </a:lnTo>
                  <a:lnTo>
                    <a:pt x="69" y="224"/>
                  </a:lnTo>
                  <a:lnTo>
                    <a:pt x="55" y="232"/>
                  </a:lnTo>
                  <a:lnTo>
                    <a:pt x="42" y="242"/>
                  </a:lnTo>
                  <a:lnTo>
                    <a:pt x="31" y="253"/>
                  </a:lnTo>
                  <a:lnTo>
                    <a:pt x="23" y="264"/>
                  </a:lnTo>
                  <a:lnTo>
                    <a:pt x="15" y="276"/>
                  </a:lnTo>
                  <a:lnTo>
                    <a:pt x="9" y="288"/>
                  </a:lnTo>
                  <a:lnTo>
                    <a:pt x="6" y="302"/>
                  </a:lnTo>
                  <a:lnTo>
                    <a:pt x="2" y="316"/>
                  </a:lnTo>
                  <a:lnTo>
                    <a:pt x="0" y="330"/>
                  </a:lnTo>
                  <a:lnTo>
                    <a:pt x="0" y="344"/>
                  </a:lnTo>
                  <a:lnTo>
                    <a:pt x="0" y="344"/>
                  </a:lnTo>
                  <a:lnTo>
                    <a:pt x="1" y="362"/>
                  </a:lnTo>
                  <a:lnTo>
                    <a:pt x="3" y="380"/>
                  </a:lnTo>
                  <a:lnTo>
                    <a:pt x="8" y="395"/>
                  </a:lnTo>
                  <a:lnTo>
                    <a:pt x="14" y="408"/>
                  </a:lnTo>
                  <a:lnTo>
                    <a:pt x="20" y="421"/>
                  </a:lnTo>
                  <a:lnTo>
                    <a:pt x="30" y="433"/>
                  </a:lnTo>
                  <a:lnTo>
                    <a:pt x="39" y="442"/>
                  </a:lnTo>
                  <a:lnTo>
                    <a:pt x="49" y="450"/>
                  </a:lnTo>
                  <a:lnTo>
                    <a:pt x="61" y="458"/>
                  </a:lnTo>
                  <a:lnTo>
                    <a:pt x="73" y="464"/>
                  </a:lnTo>
                  <a:lnTo>
                    <a:pt x="86" y="468"/>
                  </a:lnTo>
                  <a:lnTo>
                    <a:pt x="99" y="473"/>
                  </a:lnTo>
                  <a:lnTo>
                    <a:pt x="113" y="475"/>
                  </a:lnTo>
                  <a:lnTo>
                    <a:pt x="126" y="478"/>
                  </a:lnTo>
                  <a:lnTo>
                    <a:pt x="140" y="479"/>
                  </a:lnTo>
                  <a:lnTo>
                    <a:pt x="154" y="480"/>
                  </a:lnTo>
                  <a:lnTo>
                    <a:pt x="154" y="480"/>
                  </a:lnTo>
                  <a:lnTo>
                    <a:pt x="170" y="479"/>
                  </a:lnTo>
                  <a:lnTo>
                    <a:pt x="185" y="478"/>
                  </a:lnTo>
                  <a:lnTo>
                    <a:pt x="211" y="474"/>
                  </a:lnTo>
                  <a:lnTo>
                    <a:pt x="236" y="468"/>
                  </a:lnTo>
                  <a:lnTo>
                    <a:pt x="255" y="462"/>
                  </a:lnTo>
                  <a:lnTo>
                    <a:pt x="271" y="456"/>
                  </a:lnTo>
                  <a:lnTo>
                    <a:pt x="284" y="450"/>
                  </a:lnTo>
                  <a:lnTo>
                    <a:pt x="292" y="445"/>
                  </a:lnTo>
                  <a:lnTo>
                    <a:pt x="297" y="444"/>
                  </a:lnTo>
                  <a:lnTo>
                    <a:pt x="297" y="444"/>
                  </a:lnTo>
                  <a:lnTo>
                    <a:pt x="299" y="445"/>
                  </a:lnTo>
                  <a:lnTo>
                    <a:pt x="302" y="447"/>
                  </a:lnTo>
                  <a:lnTo>
                    <a:pt x="309" y="450"/>
                  </a:lnTo>
                  <a:lnTo>
                    <a:pt x="318" y="453"/>
                  </a:lnTo>
                  <a:lnTo>
                    <a:pt x="332" y="457"/>
                  </a:lnTo>
                  <a:lnTo>
                    <a:pt x="348" y="460"/>
                  </a:lnTo>
                  <a:lnTo>
                    <a:pt x="370" y="462"/>
                  </a:lnTo>
                  <a:lnTo>
                    <a:pt x="397" y="463"/>
                  </a:lnTo>
                  <a:lnTo>
                    <a:pt x="397" y="137"/>
                  </a:lnTo>
                  <a:lnTo>
                    <a:pt x="397" y="137"/>
                  </a:lnTo>
                  <a:lnTo>
                    <a:pt x="397" y="119"/>
                  </a:lnTo>
                  <a:lnTo>
                    <a:pt x="394" y="103"/>
                  </a:lnTo>
                  <a:lnTo>
                    <a:pt x="391" y="88"/>
                  </a:lnTo>
                  <a:lnTo>
                    <a:pt x="385" y="74"/>
                  </a:lnTo>
                  <a:lnTo>
                    <a:pt x="379" y="62"/>
                  </a:lnTo>
                  <a:lnTo>
                    <a:pt x="371" y="51"/>
                  </a:lnTo>
                  <a:lnTo>
                    <a:pt x="363" y="40"/>
                  </a:lnTo>
                  <a:lnTo>
                    <a:pt x="353" y="32"/>
                  </a:lnTo>
                  <a:lnTo>
                    <a:pt x="341" y="24"/>
                  </a:lnTo>
                  <a:lnTo>
                    <a:pt x="329" y="17"/>
                  </a:lnTo>
                  <a:lnTo>
                    <a:pt x="316" y="13"/>
                  </a:lnTo>
                  <a:lnTo>
                    <a:pt x="301" y="8"/>
                  </a:lnTo>
                  <a:lnTo>
                    <a:pt x="285" y="5"/>
                  </a:lnTo>
                  <a:lnTo>
                    <a:pt x="268" y="2"/>
                  </a:lnTo>
                  <a:lnTo>
                    <a:pt x="249" y="1"/>
                  </a:lnTo>
                  <a:lnTo>
                    <a:pt x="23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24" name="Freeform 12"/>
            <p:cNvSpPr>
              <a:spLocks/>
            </p:cNvSpPr>
            <p:nvPr userDrawn="1"/>
          </p:nvSpPr>
          <p:spPr bwMode="auto">
            <a:xfrm>
              <a:off x="5211" y="292"/>
              <a:ext cx="140" cy="158"/>
            </a:xfrm>
            <a:custGeom>
              <a:avLst/>
              <a:gdLst>
                <a:gd name="T0" fmla="*/ 317 w 421"/>
                <a:gd name="T1" fmla="*/ 350 h 475"/>
                <a:gd name="T2" fmla="*/ 277 w 421"/>
                <a:gd name="T3" fmla="*/ 367 h 475"/>
                <a:gd name="T4" fmla="*/ 244 w 421"/>
                <a:gd name="T5" fmla="*/ 376 h 475"/>
                <a:gd name="T6" fmla="*/ 207 w 421"/>
                <a:gd name="T7" fmla="*/ 382 h 475"/>
                <a:gd name="T8" fmla="*/ 188 w 421"/>
                <a:gd name="T9" fmla="*/ 383 h 475"/>
                <a:gd name="T10" fmla="*/ 164 w 421"/>
                <a:gd name="T11" fmla="*/ 382 h 475"/>
                <a:gd name="T12" fmla="*/ 145 w 421"/>
                <a:gd name="T13" fmla="*/ 377 h 475"/>
                <a:gd name="T14" fmla="*/ 130 w 421"/>
                <a:gd name="T15" fmla="*/ 369 h 475"/>
                <a:gd name="T16" fmla="*/ 120 w 421"/>
                <a:gd name="T17" fmla="*/ 357 h 475"/>
                <a:gd name="T18" fmla="*/ 112 w 421"/>
                <a:gd name="T19" fmla="*/ 343 h 475"/>
                <a:gd name="T20" fmla="*/ 107 w 421"/>
                <a:gd name="T21" fmla="*/ 325 h 475"/>
                <a:gd name="T22" fmla="*/ 105 w 421"/>
                <a:gd name="T23" fmla="*/ 278 h 475"/>
                <a:gd name="T24" fmla="*/ 89 w 421"/>
                <a:gd name="T25" fmla="*/ 0 h 475"/>
                <a:gd name="T26" fmla="*/ 67 w 421"/>
                <a:gd name="T27" fmla="*/ 0 h 475"/>
                <a:gd name="T28" fmla="*/ 15 w 421"/>
                <a:gd name="T29" fmla="*/ 4 h 475"/>
                <a:gd name="T30" fmla="*/ 0 w 421"/>
                <a:gd name="T31" fmla="*/ 290 h 475"/>
                <a:gd name="T32" fmla="*/ 0 w 421"/>
                <a:gd name="T33" fmla="*/ 313 h 475"/>
                <a:gd name="T34" fmla="*/ 4 w 421"/>
                <a:gd name="T35" fmla="*/ 354 h 475"/>
                <a:gd name="T36" fmla="*/ 11 w 421"/>
                <a:gd name="T37" fmla="*/ 388 h 475"/>
                <a:gd name="T38" fmla="*/ 23 w 421"/>
                <a:gd name="T39" fmla="*/ 417 h 475"/>
                <a:gd name="T40" fmla="*/ 40 w 421"/>
                <a:gd name="T41" fmla="*/ 440 h 475"/>
                <a:gd name="T42" fmla="*/ 66 w 421"/>
                <a:gd name="T43" fmla="*/ 457 h 475"/>
                <a:gd name="T44" fmla="*/ 97 w 421"/>
                <a:gd name="T45" fmla="*/ 468 h 475"/>
                <a:gd name="T46" fmla="*/ 136 w 421"/>
                <a:gd name="T47" fmla="*/ 474 h 475"/>
                <a:gd name="T48" fmla="*/ 159 w 421"/>
                <a:gd name="T49" fmla="*/ 475 h 475"/>
                <a:gd name="T50" fmla="*/ 193 w 421"/>
                <a:gd name="T51" fmla="*/ 473 h 475"/>
                <a:gd name="T52" fmla="*/ 224 w 421"/>
                <a:gd name="T53" fmla="*/ 468 h 475"/>
                <a:gd name="T54" fmla="*/ 274 w 421"/>
                <a:gd name="T55" fmla="*/ 455 h 475"/>
                <a:gd name="T56" fmla="*/ 305 w 421"/>
                <a:gd name="T57" fmla="*/ 443 h 475"/>
                <a:gd name="T58" fmla="*/ 319 w 421"/>
                <a:gd name="T59" fmla="*/ 437 h 475"/>
                <a:gd name="T60" fmla="*/ 334 w 421"/>
                <a:gd name="T61" fmla="*/ 444 h 475"/>
                <a:gd name="T62" fmla="*/ 359 w 421"/>
                <a:gd name="T63" fmla="*/ 451 h 475"/>
                <a:gd name="T64" fmla="*/ 397 w 421"/>
                <a:gd name="T65" fmla="*/ 457 h 475"/>
                <a:gd name="T66" fmla="*/ 421 w 421"/>
                <a:gd name="T67" fmla="*/ 7 h 475"/>
                <a:gd name="T68" fmla="*/ 386 w 421"/>
                <a:gd name="T69" fmla="*/ 2 h 475"/>
                <a:gd name="T70" fmla="*/ 337 w 421"/>
                <a:gd name="T71" fmla="*/ 0 h 475"/>
                <a:gd name="T72" fmla="*/ 317 w 421"/>
                <a:gd name="T73" fmla="*/ 350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421" h="475">
                  <a:moveTo>
                    <a:pt x="317" y="350"/>
                  </a:moveTo>
                  <a:lnTo>
                    <a:pt x="317" y="350"/>
                  </a:lnTo>
                  <a:lnTo>
                    <a:pt x="292" y="361"/>
                  </a:lnTo>
                  <a:lnTo>
                    <a:pt x="277" y="367"/>
                  </a:lnTo>
                  <a:lnTo>
                    <a:pt x="261" y="371"/>
                  </a:lnTo>
                  <a:lnTo>
                    <a:pt x="244" y="376"/>
                  </a:lnTo>
                  <a:lnTo>
                    <a:pt x="226" y="379"/>
                  </a:lnTo>
                  <a:lnTo>
                    <a:pt x="207" y="382"/>
                  </a:lnTo>
                  <a:lnTo>
                    <a:pt x="188" y="383"/>
                  </a:lnTo>
                  <a:lnTo>
                    <a:pt x="188" y="383"/>
                  </a:lnTo>
                  <a:lnTo>
                    <a:pt x="175" y="383"/>
                  </a:lnTo>
                  <a:lnTo>
                    <a:pt x="164" y="382"/>
                  </a:lnTo>
                  <a:lnTo>
                    <a:pt x="153" y="379"/>
                  </a:lnTo>
                  <a:lnTo>
                    <a:pt x="145" y="377"/>
                  </a:lnTo>
                  <a:lnTo>
                    <a:pt x="137" y="373"/>
                  </a:lnTo>
                  <a:lnTo>
                    <a:pt x="130" y="369"/>
                  </a:lnTo>
                  <a:lnTo>
                    <a:pt x="124" y="363"/>
                  </a:lnTo>
                  <a:lnTo>
                    <a:pt x="120" y="357"/>
                  </a:lnTo>
                  <a:lnTo>
                    <a:pt x="115" y="350"/>
                  </a:lnTo>
                  <a:lnTo>
                    <a:pt x="112" y="343"/>
                  </a:lnTo>
                  <a:lnTo>
                    <a:pt x="109" y="334"/>
                  </a:lnTo>
                  <a:lnTo>
                    <a:pt x="107" y="325"/>
                  </a:lnTo>
                  <a:lnTo>
                    <a:pt x="105" y="303"/>
                  </a:lnTo>
                  <a:lnTo>
                    <a:pt x="105" y="278"/>
                  </a:lnTo>
                  <a:lnTo>
                    <a:pt x="105" y="0"/>
                  </a:lnTo>
                  <a:lnTo>
                    <a:pt x="89" y="0"/>
                  </a:lnTo>
                  <a:lnTo>
                    <a:pt x="89" y="0"/>
                  </a:lnTo>
                  <a:lnTo>
                    <a:pt x="67" y="0"/>
                  </a:lnTo>
                  <a:lnTo>
                    <a:pt x="40" y="2"/>
                  </a:lnTo>
                  <a:lnTo>
                    <a:pt x="15" y="4"/>
                  </a:lnTo>
                  <a:lnTo>
                    <a:pt x="0" y="7"/>
                  </a:lnTo>
                  <a:lnTo>
                    <a:pt x="0" y="290"/>
                  </a:lnTo>
                  <a:lnTo>
                    <a:pt x="0" y="290"/>
                  </a:lnTo>
                  <a:lnTo>
                    <a:pt x="0" y="313"/>
                  </a:lnTo>
                  <a:lnTo>
                    <a:pt x="1" y="334"/>
                  </a:lnTo>
                  <a:lnTo>
                    <a:pt x="4" y="354"/>
                  </a:lnTo>
                  <a:lnTo>
                    <a:pt x="6" y="372"/>
                  </a:lnTo>
                  <a:lnTo>
                    <a:pt x="11" y="388"/>
                  </a:lnTo>
                  <a:lnTo>
                    <a:pt x="16" y="403"/>
                  </a:lnTo>
                  <a:lnTo>
                    <a:pt x="23" y="417"/>
                  </a:lnTo>
                  <a:lnTo>
                    <a:pt x="31" y="429"/>
                  </a:lnTo>
                  <a:lnTo>
                    <a:pt x="40" y="440"/>
                  </a:lnTo>
                  <a:lnTo>
                    <a:pt x="52" y="450"/>
                  </a:lnTo>
                  <a:lnTo>
                    <a:pt x="66" y="457"/>
                  </a:lnTo>
                  <a:lnTo>
                    <a:pt x="80" y="463"/>
                  </a:lnTo>
                  <a:lnTo>
                    <a:pt x="97" y="468"/>
                  </a:lnTo>
                  <a:lnTo>
                    <a:pt x="115" y="472"/>
                  </a:lnTo>
                  <a:lnTo>
                    <a:pt x="136" y="474"/>
                  </a:lnTo>
                  <a:lnTo>
                    <a:pt x="159" y="475"/>
                  </a:lnTo>
                  <a:lnTo>
                    <a:pt x="159" y="475"/>
                  </a:lnTo>
                  <a:lnTo>
                    <a:pt x="177" y="474"/>
                  </a:lnTo>
                  <a:lnTo>
                    <a:pt x="193" y="473"/>
                  </a:lnTo>
                  <a:lnTo>
                    <a:pt x="210" y="472"/>
                  </a:lnTo>
                  <a:lnTo>
                    <a:pt x="224" y="468"/>
                  </a:lnTo>
                  <a:lnTo>
                    <a:pt x="251" y="462"/>
                  </a:lnTo>
                  <a:lnTo>
                    <a:pt x="274" y="455"/>
                  </a:lnTo>
                  <a:lnTo>
                    <a:pt x="292" y="448"/>
                  </a:lnTo>
                  <a:lnTo>
                    <a:pt x="305" y="443"/>
                  </a:lnTo>
                  <a:lnTo>
                    <a:pt x="319" y="437"/>
                  </a:lnTo>
                  <a:lnTo>
                    <a:pt x="319" y="437"/>
                  </a:lnTo>
                  <a:lnTo>
                    <a:pt x="326" y="440"/>
                  </a:lnTo>
                  <a:lnTo>
                    <a:pt x="334" y="444"/>
                  </a:lnTo>
                  <a:lnTo>
                    <a:pt x="345" y="447"/>
                  </a:lnTo>
                  <a:lnTo>
                    <a:pt x="359" y="451"/>
                  </a:lnTo>
                  <a:lnTo>
                    <a:pt x="376" y="454"/>
                  </a:lnTo>
                  <a:lnTo>
                    <a:pt x="397" y="457"/>
                  </a:lnTo>
                  <a:lnTo>
                    <a:pt x="421" y="458"/>
                  </a:lnTo>
                  <a:lnTo>
                    <a:pt x="421" y="7"/>
                  </a:lnTo>
                  <a:lnTo>
                    <a:pt x="421" y="7"/>
                  </a:lnTo>
                  <a:lnTo>
                    <a:pt x="386" y="2"/>
                  </a:lnTo>
                  <a:lnTo>
                    <a:pt x="360" y="1"/>
                  </a:lnTo>
                  <a:lnTo>
                    <a:pt x="337" y="0"/>
                  </a:lnTo>
                  <a:lnTo>
                    <a:pt x="317" y="0"/>
                  </a:lnTo>
                  <a:lnTo>
                    <a:pt x="317" y="35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25" name="Freeform 13"/>
            <p:cNvSpPr>
              <a:spLocks/>
            </p:cNvSpPr>
            <p:nvPr userDrawn="1"/>
          </p:nvSpPr>
          <p:spPr bwMode="auto">
            <a:xfrm>
              <a:off x="5392" y="290"/>
              <a:ext cx="117" cy="160"/>
            </a:xfrm>
            <a:custGeom>
              <a:avLst/>
              <a:gdLst>
                <a:gd name="T0" fmla="*/ 12 w 350"/>
                <a:gd name="T1" fmla="*/ 465 h 480"/>
                <a:gd name="T2" fmla="*/ 93 w 350"/>
                <a:gd name="T3" fmla="*/ 477 h 480"/>
                <a:gd name="T4" fmla="*/ 156 w 350"/>
                <a:gd name="T5" fmla="*/ 480 h 480"/>
                <a:gd name="T6" fmla="*/ 206 w 350"/>
                <a:gd name="T7" fmla="*/ 477 h 480"/>
                <a:gd name="T8" fmla="*/ 256 w 350"/>
                <a:gd name="T9" fmla="*/ 464 h 480"/>
                <a:gd name="T10" fmla="*/ 298 w 350"/>
                <a:gd name="T11" fmla="*/ 442 h 480"/>
                <a:gd name="T12" fmla="*/ 332 w 350"/>
                <a:gd name="T13" fmla="*/ 407 h 480"/>
                <a:gd name="T14" fmla="*/ 349 w 350"/>
                <a:gd name="T15" fmla="*/ 357 h 480"/>
                <a:gd name="T16" fmla="*/ 349 w 350"/>
                <a:gd name="T17" fmla="*/ 323 h 480"/>
                <a:gd name="T18" fmla="*/ 340 w 350"/>
                <a:gd name="T19" fmla="*/ 287 h 480"/>
                <a:gd name="T20" fmla="*/ 319 w 350"/>
                <a:gd name="T21" fmla="*/ 260 h 480"/>
                <a:gd name="T22" fmla="*/ 289 w 350"/>
                <a:gd name="T23" fmla="*/ 237 h 480"/>
                <a:gd name="T24" fmla="*/ 235 w 350"/>
                <a:gd name="T25" fmla="*/ 210 h 480"/>
                <a:gd name="T26" fmla="*/ 167 w 350"/>
                <a:gd name="T27" fmla="*/ 183 h 480"/>
                <a:gd name="T28" fmla="*/ 127 w 350"/>
                <a:gd name="T29" fmla="*/ 162 h 480"/>
                <a:gd name="T30" fmla="*/ 115 w 350"/>
                <a:gd name="T31" fmla="*/ 148 h 480"/>
                <a:gd name="T32" fmla="*/ 112 w 350"/>
                <a:gd name="T33" fmla="*/ 130 h 480"/>
                <a:gd name="T34" fmla="*/ 114 w 350"/>
                <a:gd name="T35" fmla="*/ 117 h 480"/>
                <a:gd name="T36" fmla="*/ 130 w 350"/>
                <a:gd name="T37" fmla="*/ 97 h 480"/>
                <a:gd name="T38" fmla="*/ 149 w 350"/>
                <a:gd name="T39" fmla="*/ 88 h 480"/>
                <a:gd name="T40" fmla="*/ 175 w 350"/>
                <a:gd name="T41" fmla="*/ 83 h 480"/>
                <a:gd name="T42" fmla="*/ 209 w 350"/>
                <a:gd name="T43" fmla="*/ 84 h 480"/>
                <a:gd name="T44" fmla="*/ 268 w 350"/>
                <a:gd name="T45" fmla="*/ 96 h 480"/>
                <a:gd name="T46" fmla="*/ 332 w 350"/>
                <a:gd name="T47" fmla="*/ 33 h 480"/>
                <a:gd name="T48" fmla="*/ 296 w 350"/>
                <a:gd name="T49" fmla="*/ 18 h 480"/>
                <a:gd name="T50" fmla="*/ 233 w 350"/>
                <a:gd name="T51" fmla="*/ 5 h 480"/>
                <a:gd name="T52" fmla="*/ 177 w 350"/>
                <a:gd name="T53" fmla="*/ 0 h 480"/>
                <a:gd name="T54" fmla="*/ 129 w 350"/>
                <a:gd name="T55" fmla="*/ 5 h 480"/>
                <a:gd name="T56" fmla="*/ 85 w 350"/>
                <a:gd name="T57" fmla="*/ 20 h 480"/>
                <a:gd name="T58" fmla="*/ 47 w 350"/>
                <a:gd name="T59" fmla="*/ 44 h 480"/>
                <a:gd name="T60" fmla="*/ 21 w 350"/>
                <a:gd name="T61" fmla="*/ 77 h 480"/>
                <a:gd name="T62" fmla="*/ 7 w 350"/>
                <a:gd name="T63" fmla="*/ 120 h 480"/>
                <a:gd name="T64" fmla="*/ 7 w 350"/>
                <a:gd name="T65" fmla="*/ 153 h 480"/>
                <a:gd name="T66" fmla="*/ 21 w 350"/>
                <a:gd name="T67" fmla="*/ 196 h 480"/>
                <a:gd name="T68" fmla="*/ 47 w 350"/>
                <a:gd name="T69" fmla="*/ 227 h 480"/>
                <a:gd name="T70" fmla="*/ 82 w 350"/>
                <a:gd name="T71" fmla="*/ 250 h 480"/>
                <a:gd name="T72" fmla="*/ 134 w 350"/>
                <a:gd name="T73" fmla="*/ 272 h 480"/>
                <a:gd name="T74" fmla="*/ 192 w 350"/>
                <a:gd name="T75" fmla="*/ 293 h 480"/>
                <a:gd name="T76" fmla="*/ 230 w 350"/>
                <a:gd name="T77" fmla="*/ 314 h 480"/>
                <a:gd name="T78" fmla="*/ 243 w 350"/>
                <a:gd name="T79" fmla="*/ 332 h 480"/>
                <a:gd name="T80" fmla="*/ 244 w 350"/>
                <a:gd name="T81" fmla="*/ 343 h 480"/>
                <a:gd name="T82" fmla="*/ 238 w 350"/>
                <a:gd name="T83" fmla="*/ 368 h 480"/>
                <a:gd name="T84" fmla="*/ 227 w 350"/>
                <a:gd name="T85" fmla="*/ 381 h 480"/>
                <a:gd name="T86" fmla="*/ 207 w 350"/>
                <a:gd name="T87" fmla="*/ 390 h 480"/>
                <a:gd name="T88" fmla="*/ 177 w 350"/>
                <a:gd name="T89" fmla="*/ 396 h 480"/>
                <a:gd name="T90" fmla="*/ 127 w 350"/>
                <a:gd name="T91" fmla="*/ 397 h 480"/>
                <a:gd name="T92" fmla="*/ 31 w 350"/>
                <a:gd name="T93" fmla="*/ 385 h 4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50" h="480">
                  <a:moveTo>
                    <a:pt x="0" y="463"/>
                  </a:moveTo>
                  <a:lnTo>
                    <a:pt x="0" y="463"/>
                  </a:lnTo>
                  <a:lnTo>
                    <a:pt x="12" y="465"/>
                  </a:lnTo>
                  <a:lnTo>
                    <a:pt x="44" y="471"/>
                  </a:lnTo>
                  <a:lnTo>
                    <a:pt x="67" y="474"/>
                  </a:lnTo>
                  <a:lnTo>
                    <a:pt x="93" y="477"/>
                  </a:lnTo>
                  <a:lnTo>
                    <a:pt x="123" y="479"/>
                  </a:lnTo>
                  <a:lnTo>
                    <a:pt x="156" y="480"/>
                  </a:lnTo>
                  <a:lnTo>
                    <a:pt x="156" y="480"/>
                  </a:lnTo>
                  <a:lnTo>
                    <a:pt x="173" y="479"/>
                  </a:lnTo>
                  <a:lnTo>
                    <a:pt x="189" y="478"/>
                  </a:lnTo>
                  <a:lnTo>
                    <a:pt x="206" y="477"/>
                  </a:lnTo>
                  <a:lnTo>
                    <a:pt x="222" y="473"/>
                  </a:lnTo>
                  <a:lnTo>
                    <a:pt x="240" y="470"/>
                  </a:lnTo>
                  <a:lnTo>
                    <a:pt x="256" y="464"/>
                  </a:lnTo>
                  <a:lnTo>
                    <a:pt x="271" y="458"/>
                  </a:lnTo>
                  <a:lnTo>
                    <a:pt x="286" y="451"/>
                  </a:lnTo>
                  <a:lnTo>
                    <a:pt x="298" y="442"/>
                  </a:lnTo>
                  <a:lnTo>
                    <a:pt x="311" y="432"/>
                  </a:lnTo>
                  <a:lnTo>
                    <a:pt x="322" y="420"/>
                  </a:lnTo>
                  <a:lnTo>
                    <a:pt x="332" y="407"/>
                  </a:lnTo>
                  <a:lnTo>
                    <a:pt x="340" y="392"/>
                  </a:lnTo>
                  <a:lnTo>
                    <a:pt x="345" y="375"/>
                  </a:lnTo>
                  <a:lnTo>
                    <a:pt x="349" y="357"/>
                  </a:lnTo>
                  <a:lnTo>
                    <a:pt x="350" y="337"/>
                  </a:lnTo>
                  <a:lnTo>
                    <a:pt x="350" y="337"/>
                  </a:lnTo>
                  <a:lnTo>
                    <a:pt x="349" y="323"/>
                  </a:lnTo>
                  <a:lnTo>
                    <a:pt x="348" y="310"/>
                  </a:lnTo>
                  <a:lnTo>
                    <a:pt x="344" y="299"/>
                  </a:lnTo>
                  <a:lnTo>
                    <a:pt x="340" y="287"/>
                  </a:lnTo>
                  <a:lnTo>
                    <a:pt x="334" y="278"/>
                  </a:lnTo>
                  <a:lnTo>
                    <a:pt x="327" y="268"/>
                  </a:lnTo>
                  <a:lnTo>
                    <a:pt x="319" y="260"/>
                  </a:lnTo>
                  <a:lnTo>
                    <a:pt x="311" y="252"/>
                  </a:lnTo>
                  <a:lnTo>
                    <a:pt x="301" y="243"/>
                  </a:lnTo>
                  <a:lnTo>
                    <a:pt x="289" y="237"/>
                  </a:lnTo>
                  <a:lnTo>
                    <a:pt x="278" y="228"/>
                  </a:lnTo>
                  <a:lnTo>
                    <a:pt x="264" y="223"/>
                  </a:lnTo>
                  <a:lnTo>
                    <a:pt x="235" y="210"/>
                  </a:lnTo>
                  <a:lnTo>
                    <a:pt x="203" y="197"/>
                  </a:lnTo>
                  <a:lnTo>
                    <a:pt x="203" y="197"/>
                  </a:lnTo>
                  <a:lnTo>
                    <a:pt x="167" y="183"/>
                  </a:lnTo>
                  <a:lnTo>
                    <a:pt x="152" y="177"/>
                  </a:lnTo>
                  <a:lnTo>
                    <a:pt x="138" y="170"/>
                  </a:lnTo>
                  <a:lnTo>
                    <a:pt x="127" y="162"/>
                  </a:lnTo>
                  <a:lnTo>
                    <a:pt x="122" y="157"/>
                  </a:lnTo>
                  <a:lnTo>
                    <a:pt x="119" y="152"/>
                  </a:lnTo>
                  <a:lnTo>
                    <a:pt x="115" y="148"/>
                  </a:lnTo>
                  <a:lnTo>
                    <a:pt x="113" y="142"/>
                  </a:lnTo>
                  <a:lnTo>
                    <a:pt x="112" y="136"/>
                  </a:lnTo>
                  <a:lnTo>
                    <a:pt x="112" y="130"/>
                  </a:lnTo>
                  <a:lnTo>
                    <a:pt x="112" y="130"/>
                  </a:lnTo>
                  <a:lnTo>
                    <a:pt x="112" y="123"/>
                  </a:lnTo>
                  <a:lnTo>
                    <a:pt x="114" y="117"/>
                  </a:lnTo>
                  <a:lnTo>
                    <a:pt x="119" y="108"/>
                  </a:lnTo>
                  <a:lnTo>
                    <a:pt x="126" y="100"/>
                  </a:lnTo>
                  <a:lnTo>
                    <a:pt x="130" y="97"/>
                  </a:lnTo>
                  <a:lnTo>
                    <a:pt x="135" y="93"/>
                  </a:lnTo>
                  <a:lnTo>
                    <a:pt x="142" y="91"/>
                  </a:lnTo>
                  <a:lnTo>
                    <a:pt x="149" y="88"/>
                  </a:lnTo>
                  <a:lnTo>
                    <a:pt x="157" y="85"/>
                  </a:lnTo>
                  <a:lnTo>
                    <a:pt x="165" y="84"/>
                  </a:lnTo>
                  <a:lnTo>
                    <a:pt x="175" y="83"/>
                  </a:lnTo>
                  <a:lnTo>
                    <a:pt x="187" y="83"/>
                  </a:lnTo>
                  <a:lnTo>
                    <a:pt x="187" y="83"/>
                  </a:lnTo>
                  <a:lnTo>
                    <a:pt x="209" y="84"/>
                  </a:lnTo>
                  <a:lnTo>
                    <a:pt x="230" y="87"/>
                  </a:lnTo>
                  <a:lnTo>
                    <a:pt x="250" y="91"/>
                  </a:lnTo>
                  <a:lnTo>
                    <a:pt x="268" y="96"/>
                  </a:lnTo>
                  <a:lnTo>
                    <a:pt x="295" y="105"/>
                  </a:lnTo>
                  <a:lnTo>
                    <a:pt x="305" y="110"/>
                  </a:lnTo>
                  <a:lnTo>
                    <a:pt x="332" y="33"/>
                  </a:lnTo>
                  <a:lnTo>
                    <a:pt x="332" y="33"/>
                  </a:lnTo>
                  <a:lnTo>
                    <a:pt x="311" y="24"/>
                  </a:lnTo>
                  <a:lnTo>
                    <a:pt x="296" y="18"/>
                  </a:lnTo>
                  <a:lnTo>
                    <a:pt x="278" y="14"/>
                  </a:lnTo>
                  <a:lnTo>
                    <a:pt x="257" y="8"/>
                  </a:lnTo>
                  <a:lnTo>
                    <a:pt x="233" y="5"/>
                  </a:lnTo>
                  <a:lnTo>
                    <a:pt x="206" y="1"/>
                  </a:lnTo>
                  <a:lnTo>
                    <a:pt x="177" y="0"/>
                  </a:lnTo>
                  <a:lnTo>
                    <a:pt x="177" y="0"/>
                  </a:lnTo>
                  <a:lnTo>
                    <a:pt x="161" y="1"/>
                  </a:lnTo>
                  <a:lnTo>
                    <a:pt x="145" y="2"/>
                  </a:lnTo>
                  <a:lnTo>
                    <a:pt x="129" y="5"/>
                  </a:lnTo>
                  <a:lnTo>
                    <a:pt x="114" y="9"/>
                  </a:lnTo>
                  <a:lnTo>
                    <a:pt x="99" y="14"/>
                  </a:lnTo>
                  <a:lnTo>
                    <a:pt x="85" y="20"/>
                  </a:lnTo>
                  <a:lnTo>
                    <a:pt x="72" y="27"/>
                  </a:lnTo>
                  <a:lnTo>
                    <a:pt x="59" y="35"/>
                  </a:lnTo>
                  <a:lnTo>
                    <a:pt x="47" y="44"/>
                  </a:lnTo>
                  <a:lnTo>
                    <a:pt x="37" y="53"/>
                  </a:lnTo>
                  <a:lnTo>
                    <a:pt x="28" y="65"/>
                  </a:lnTo>
                  <a:lnTo>
                    <a:pt x="21" y="77"/>
                  </a:lnTo>
                  <a:lnTo>
                    <a:pt x="14" y="90"/>
                  </a:lnTo>
                  <a:lnTo>
                    <a:pt x="9" y="105"/>
                  </a:lnTo>
                  <a:lnTo>
                    <a:pt x="7" y="120"/>
                  </a:lnTo>
                  <a:lnTo>
                    <a:pt x="6" y="137"/>
                  </a:lnTo>
                  <a:lnTo>
                    <a:pt x="6" y="137"/>
                  </a:lnTo>
                  <a:lnTo>
                    <a:pt x="7" y="153"/>
                  </a:lnTo>
                  <a:lnTo>
                    <a:pt x="9" y="168"/>
                  </a:lnTo>
                  <a:lnTo>
                    <a:pt x="14" y="183"/>
                  </a:lnTo>
                  <a:lnTo>
                    <a:pt x="21" y="196"/>
                  </a:lnTo>
                  <a:lnTo>
                    <a:pt x="28" y="208"/>
                  </a:lnTo>
                  <a:lnTo>
                    <a:pt x="37" y="218"/>
                  </a:lnTo>
                  <a:lnTo>
                    <a:pt x="47" y="227"/>
                  </a:lnTo>
                  <a:lnTo>
                    <a:pt x="58" y="235"/>
                  </a:lnTo>
                  <a:lnTo>
                    <a:pt x="69" y="243"/>
                  </a:lnTo>
                  <a:lnTo>
                    <a:pt x="82" y="250"/>
                  </a:lnTo>
                  <a:lnTo>
                    <a:pt x="95" y="257"/>
                  </a:lnTo>
                  <a:lnTo>
                    <a:pt x="107" y="263"/>
                  </a:lnTo>
                  <a:lnTo>
                    <a:pt x="134" y="272"/>
                  </a:lnTo>
                  <a:lnTo>
                    <a:pt x="160" y="282"/>
                  </a:lnTo>
                  <a:lnTo>
                    <a:pt x="160" y="282"/>
                  </a:lnTo>
                  <a:lnTo>
                    <a:pt x="192" y="293"/>
                  </a:lnTo>
                  <a:lnTo>
                    <a:pt x="207" y="299"/>
                  </a:lnTo>
                  <a:lnTo>
                    <a:pt x="220" y="306"/>
                  </a:lnTo>
                  <a:lnTo>
                    <a:pt x="230" y="314"/>
                  </a:lnTo>
                  <a:lnTo>
                    <a:pt x="237" y="322"/>
                  </a:lnTo>
                  <a:lnTo>
                    <a:pt x="241" y="327"/>
                  </a:lnTo>
                  <a:lnTo>
                    <a:pt x="243" y="332"/>
                  </a:lnTo>
                  <a:lnTo>
                    <a:pt x="244" y="337"/>
                  </a:lnTo>
                  <a:lnTo>
                    <a:pt x="244" y="343"/>
                  </a:lnTo>
                  <a:lnTo>
                    <a:pt x="244" y="343"/>
                  </a:lnTo>
                  <a:lnTo>
                    <a:pt x="244" y="353"/>
                  </a:lnTo>
                  <a:lnTo>
                    <a:pt x="241" y="363"/>
                  </a:lnTo>
                  <a:lnTo>
                    <a:pt x="238" y="368"/>
                  </a:lnTo>
                  <a:lnTo>
                    <a:pt x="235" y="373"/>
                  </a:lnTo>
                  <a:lnTo>
                    <a:pt x="232" y="376"/>
                  </a:lnTo>
                  <a:lnTo>
                    <a:pt x="227" y="381"/>
                  </a:lnTo>
                  <a:lnTo>
                    <a:pt x="221" y="384"/>
                  </a:lnTo>
                  <a:lnTo>
                    <a:pt x="214" y="388"/>
                  </a:lnTo>
                  <a:lnTo>
                    <a:pt x="207" y="390"/>
                  </a:lnTo>
                  <a:lnTo>
                    <a:pt x="198" y="392"/>
                  </a:lnTo>
                  <a:lnTo>
                    <a:pt x="188" y="395"/>
                  </a:lnTo>
                  <a:lnTo>
                    <a:pt x="177" y="396"/>
                  </a:lnTo>
                  <a:lnTo>
                    <a:pt x="151" y="397"/>
                  </a:lnTo>
                  <a:lnTo>
                    <a:pt x="151" y="397"/>
                  </a:lnTo>
                  <a:lnTo>
                    <a:pt x="127" y="397"/>
                  </a:lnTo>
                  <a:lnTo>
                    <a:pt x="104" y="395"/>
                  </a:lnTo>
                  <a:lnTo>
                    <a:pt x="61" y="390"/>
                  </a:lnTo>
                  <a:lnTo>
                    <a:pt x="31" y="385"/>
                  </a:lnTo>
                  <a:lnTo>
                    <a:pt x="20" y="383"/>
                  </a:lnTo>
                  <a:lnTo>
                    <a:pt x="0" y="46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26" name="Freeform 14"/>
            <p:cNvSpPr>
              <a:spLocks/>
            </p:cNvSpPr>
            <p:nvPr userDrawn="1"/>
          </p:nvSpPr>
          <p:spPr bwMode="auto">
            <a:xfrm>
              <a:off x="4905" y="317"/>
              <a:ext cx="73" cy="106"/>
            </a:xfrm>
            <a:custGeom>
              <a:avLst/>
              <a:gdLst>
                <a:gd name="T0" fmla="*/ 0 w 219"/>
                <a:gd name="T1" fmla="*/ 8 h 316"/>
                <a:gd name="T2" fmla="*/ 0 w 219"/>
                <a:gd name="T3" fmla="*/ 8 h 316"/>
                <a:gd name="T4" fmla="*/ 16 w 219"/>
                <a:gd name="T5" fmla="*/ 5 h 316"/>
                <a:gd name="T6" fmla="*/ 36 w 219"/>
                <a:gd name="T7" fmla="*/ 2 h 316"/>
                <a:gd name="T8" fmla="*/ 59 w 219"/>
                <a:gd name="T9" fmla="*/ 0 h 316"/>
                <a:gd name="T10" fmla="*/ 83 w 219"/>
                <a:gd name="T11" fmla="*/ 0 h 316"/>
                <a:gd name="T12" fmla="*/ 83 w 219"/>
                <a:gd name="T13" fmla="*/ 0 h 316"/>
                <a:gd name="T14" fmla="*/ 98 w 219"/>
                <a:gd name="T15" fmla="*/ 0 h 316"/>
                <a:gd name="T16" fmla="*/ 111 w 219"/>
                <a:gd name="T17" fmla="*/ 1 h 316"/>
                <a:gd name="T18" fmla="*/ 124 w 219"/>
                <a:gd name="T19" fmla="*/ 5 h 316"/>
                <a:gd name="T20" fmla="*/ 137 w 219"/>
                <a:gd name="T21" fmla="*/ 8 h 316"/>
                <a:gd name="T22" fmla="*/ 149 w 219"/>
                <a:gd name="T23" fmla="*/ 13 h 316"/>
                <a:gd name="T24" fmla="*/ 159 w 219"/>
                <a:gd name="T25" fmla="*/ 18 h 316"/>
                <a:gd name="T26" fmla="*/ 170 w 219"/>
                <a:gd name="T27" fmla="*/ 26 h 316"/>
                <a:gd name="T28" fmla="*/ 180 w 219"/>
                <a:gd name="T29" fmla="*/ 35 h 316"/>
                <a:gd name="T30" fmla="*/ 188 w 219"/>
                <a:gd name="T31" fmla="*/ 45 h 316"/>
                <a:gd name="T32" fmla="*/ 196 w 219"/>
                <a:gd name="T33" fmla="*/ 55 h 316"/>
                <a:gd name="T34" fmla="*/ 203 w 219"/>
                <a:gd name="T35" fmla="*/ 68 h 316"/>
                <a:gd name="T36" fmla="*/ 208 w 219"/>
                <a:gd name="T37" fmla="*/ 83 h 316"/>
                <a:gd name="T38" fmla="*/ 213 w 219"/>
                <a:gd name="T39" fmla="*/ 98 h 316"/>
                <a:gd name="T40" fmla="*/ 216 w 219"/>
                <a:gd name="T41" fmla="*/ 115 h 316"/>
                <a:gd name="T42" fmla="*/ 218 w 219"/>
                <a:gd name="T43" fmla="*/ 134 h 316"/>
                <a:gd name="T44" fmla="*/ 219 w 219"/>
                <a:gd name="T45" fmla="*/ 155 h 316"/>
                <a:gd name="T46" fmla="*/ 219 w 219"/>
                <a:gd name="T47" fmla="*/ 155 h 316"/>
                <a:gd name="T48" fmla="*/ 219 w 219"/>
                <a:gd name="T49" fmla="*/ 174 h 316"/>
                <a:gd name="T50" fmla="*/ 218 w 219"/>
                <a:gd name="T51" fmla="*/ 193 h 316"/>
                <a:gd name="T52" fmla="*/ 215 w 219"/>
                <a:gd name="T53" fmla="*/ 210 h 316"/>
                <a:gd name="T54" fmla="*/ 212 w 219"/>
                <a:gd name="T55" fmla="*/ 226 h 316"/>
                <a:gd name="T56" fmla="*/ 208 w 219"/>
                <a:gd name="T57" fmla="*/ 241 h 316"/>
                <a:gd name="T58" fmla="*/ 204 w 219"/>
                <a:gd name="T59" fmla="*/ 254 h 316"/>
                <a:gd name="T60" fmla="*/ 197 w 219"/>
                <a:gd name="T61" fmla="*/ 266 h 316"/>
                <a:gd name="T62" fmla="*/ 190 w 219"/>
                <a:gd name="T63" fmla="*/ 277 h 316"/>
                <a:gd name="T64" fmla="*/ 181 w 219"/>
                <a:gd name="T65" fmla="*/ 286 h 316"/>
                <a:gd name="T66" fmla="*/ 170 w 219"/>
                <a:gd name="T67" fmla="*/ 294 h 316"/>
                <a:gd name="T68" fmla="*/ 159 w 219"/>
                <a:gd name="T69" fmla="*/ 301 h 316"/>
                <a:gd name="T70" fmla="*/ 145 w 219"/>
                <a:gd name="T71" fmla="*/ 307 h 316"/>
                <a:gd name="T72" fmla="*/ 130 w 219"/>
                <a:gd name="T73" fmla="*/ 310 h 316"/>
                <a:gd name="T74" fmla="*/ 113 w 219"/>
                <a:gd name="T75" fmla="*/ 314 h 316"/>
                <a:gd name="T76" fmla="*/ 95 w 219"/>
                <a:gd name="T77" fmla="*/ 316 h 316"/>
                <a:gd name="T78" fmla="*/ 74 w 219"/>
                <a:gd name="T79" fmla="*/ 316 h 316"/>
                <a:gd name="T80" fmla="*/ 74 w 219"/>
                <a:gd name="T81" fmla="*/ 316 h 316"/>
                <a:gd name="T82" fmla="*/ 47 w 219"/>
                <a:gd name="T83" fmla="*/ 315 h 316"/>
                <a:gd name="T84" fmla="*/ 23 w 219"/>
                <a:gd name="T85" fmla="*/ 314 h 316"/>
                <a:gd name="T86" fmla="*/ 0 w 219"/>
                <a:gd name="T87" fmla="*/ 311 h 316"/>
                <a:gd name="T88" fmla="*/ 0 w 219"/>
                <a:gd name="T89" fmla="*/ 8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19" h="316">
                  <a:moveTo>
                    <a:pt x="0" y="8"/>
                  </a:moveTo>
                  <a:lnTo>
                    <a:pt x="0" y="8"/>
                  </a:lnTo>
                  <a:lnTo>
                    <a:pt x="16" y="5"/>
                  </a:lnTo>
                  <a:lnTo>
                    <a:pt x="36" y="2"/>
                  </a:lnTo>
                  <a:lnTo>
                    <a:pt x="59" y="0"/>
                  </a:lnTo>
                  <a:lnTo>
                    <a:pt x="83" y="0"/>
                  </a:lnTo>
                  <a:lnTo>
                    <a:pt x="83" y="0"/>
                  </a:lnTo>
                  <a:lnTo>
                    <a:pt x="98" y="0"/>
                  </a:lnTo>
                  <a:lnTo>
                    <a:pt x="111" y="1"/>
                  </a:lnTo>
                  <a:lnTo>
                    <a:pt x="124" y="5"/>
                  </a:lnTo>
                  <a:lnTo>
                    <a:pt x="137" y="8"/>
                  </a:lnTo>
                  <a:lnTo>
                    <a:pt x="149" y="13"/>
                  </a:lnTo>
                  <a:lnTo>
                    <a:pt x="159" y="18"/>
                  </a:lnTo>
                  <a:lnTo>
                    <a:pt x="170" y="26"/>
                  </a:lnTo>
                  <a:lnTo>
                    <a:pt x="180" y="35"/>
                  </a:lnTo>
                  <a:lnTo>
                    <a:pt x="188" y="45"/>
                  </a:lnTo>
                  <a:lnTo>
                    <a:pt x="196" y="55"/>
                  </a:lnTo>
                  <a:lnTo>
                    <a:pt x="203" y="68"/>
                  </a:lnTo>
                  <a:lnTo>
                    <a:pt x="208" y="83"/>
                  </a:lnTo>
                  <a:lnTo>
                    <a:pt x="213" y="98"/>
                  </a:lnTo>
                  <a:lnTo>
                    <a:pt x="216" y="115"/>
                  </a:lnTo>
                  <a:lnTo>
                    <a:pt x="218" y="134"/>
                  </a:lnTo>
                  <a:lnTo>
                    <a:pt x="219" y="155"/>
                  </a:lnTo>
                  <a:lnTo>
                    <a:pt x="219" y="155"/>
                  </a:lnTo>
                  <a:lnTo>
                    <a:pt x="219" y="174"/>
                  </a:lnTo>
                  <a:lnTo>
                    <a:pt x="218" y="193"/>
                  </a:lnTo>
                  <a:lnTo>
                    <a:pt x="215" y="210"/>
                  </a:lnTo>
                  <a:lnTo>
                    <a:pt x="212" y="226"/>
                  </a:lnTo>
                  <a:lnTo>
                    <a:pt x="208" y="241"/>
                  </a:lnTo>
                  <a:lnTo>
                    <a:pt x="204" y="254"/>
                  </a:lnTo>
                  <a:lnTo>
                    <a:pt x="197" y="266"/>
                  </a:lnTo>
                  <a:lnTo>
                    <a:pt x="190" y="277"/>
                  </a:lnTo>
                  <a:lnTo>
                    <a:pt x="181" y="286"/>
                  </a:lnTo>
                  <a:lnTo>
                    <a:pt x="170" y="294"/>
                  </a:lnTo>
                  <a:lnTo>
                    <a:pt x="159" y="301"/>
                  </a:lnTo>
                  <a:lnTo>
                    <a:pt x="145" y="307"/>
                  </a:lnTo>
                  <a:lnTo>
                    <a:pt x="130" y="310"/>
                  </a:lnTo>
                  <a:lnTo>
                    <a:pt x="113" y="314"/>
                  </a:lnTo>
                  <a:lnTo>
                    <a:pt x="95" y="316"/>
                  </a:lnTo>
                  <a:lnTo>
                    <a:pt x="74" y="316"/>
                  </a:lnTo>
                  <a:lnTo>
                    <a:pt x="74" y="316"/>
                  </a:lnTo>
                  <a:lnTo>
                    <a:pt x="47" y="315"/>
                  </a:lnTo>
                  <a:lnTo>
                    <a:pt x="23" y="314"/>
                  </a:lnTo>
                  <a:lnTo>
                    <a:pt x="0" y="311"/>
                  </a:lnTo>
                  <a:lnTo>
                    <a:pt x="0" y="8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27" name="Freeform 15"/>
            <p:cNvSpPr>
              <a:spLocks/>
            </p:cNvSpPr>
            <p:nvPr userDrawn="1"/>
          </p:nvSpPr>
          <p:spPr bwMode="auto">
            <a:xfrm>
              <a:off x="4870" y="290"/>
              <a:ext cx="145" cy="160"/>
            </a:xfrm>
            <a:custGeom>
              <a:avLst/>
              <a:gdLst>
                <a:gd name="T0" fmla="*/ 194 w 434"/>
                <a:gd name="T1" fmla="*/ 0 h 480"/>
                <a:gd name="T2" fmla="*/ 194 w 434"/>
                <a:gd name="T3" fmla="*/ 0 h 480"/>
                <a:gd name="T4" fmla="*/ 170 w 434"/>
                <a:gd name="T5" fmla="*/ 1 h 480"/>
                <a:gd name="T6" fmla="*/ 145 w 434"/>
                <a:gd name="T7" fmla="*/ 2 h 480"/>
                <a:gd name="T8" fmla="*/ 120 w 434"/>
                <a:gd name="T9" fmla="*/ 5 h 480"/>
                <a:gd name="T10" fmla="*/ 94 w 434"/>
                <a:gd name="T11" fmla="*/ 8 h 480"/>
                <a:gd name="T12" fmla="*/ 68 w 434"/>
                <a:gd name="T13" fmla="*/ 12 h 480"/>
                <a:gd name="T14" fmla="*/ 44 w 434"/>
                <a:gd name="T15" fmla="*/ 16 h 480"/>
                <a:gd name="T16" fmla="*/ 21 w 434"/>
                <a:gd name="T17" fmla="*/ 22 h 480"/>
                <a:gd name="T18" fmla="*/ 0 w 434"/>
                <a:gd name="T19" fmla="*/ 29 h 480"/>
                <a:gd name="T20" fmla="*/ 0 w 434"/>
                <a:gd name="T21" fmla="*/ 465 h 480"/>
                <a:gd name="T22" fmla="*/ 0 w 434"/>
                <a:gd name="T23" fmla="*/ 465 h 480"/>
                <a:gd name="T24" fmla="*/ 18 w 434"/>
                <a:gd name="T25" fmla="*/ 468 h 480"/>
                <a:gd name="T26" fmla="*/ 38 w 434"/>
                <a:gd name="T27" fmla="*/ 471 h 480"/>
                <a:gd name="T28" fmla="*/ 83 w 434"/>
                <a:gd name="T29" fmla="*/ 475 h 480"/>
                <a:gd name="T30" fmla="*/ 132 w 434"/>
                <a:gd name="T31" fmla="*/ 479 h 480"/>
                <a:gd name="T32" fmla="*/ 175 w 434"/>
                <a:gd name="T33" fmla="*/ 480 h 480"/>
                <a:gd name="T34" fmla="*/ 175 w 434"/>
                <a:gd name="T35" fmla="*/ 480 h 480"/>
                <a:gd name="T36" fmla="*/ 210 w 434"/>
                <a:gd name="T37" fmla="*/ 479 h 480"/>
                <a:gd name="T38" fmla="*/ 240 w 434"/>
                <a:gd name="T39" fmla="*/ 477 h 480"/>
                <a:gd name="T40" fmla="*/ 269 w 434"/>
                <a:gd name="T41" fmla="*/ 472 h 480"/>
                <a:gd name="T42" fmla="*/ 295 w 434"/>
                <a:gd name="T43" fmla="*/ 465 h 480"/>
                <a:gd name="T44" fmla="*/ 318 w 434"/>
                <a:gd name="T45" fmla="*/ 458 h 480"/>
                <a:gd name="T46" fmla="*/ 340 w 434"/>
                <a:gd name="T47" fmla="*/ 448 h 480"/>
                <a:gd name="T48" fmla="*/ 349 w 434"/>
                <a:gd name="T49" fmla="*/ 442 h 480"/>
                <a:gd name="T50" fmla="*/ 358 w 434"/>
                <a:gd name="T51" fmla="*/ 436 h 480"/>
                <a:gd name="T52" fmla="*/ 367 w 434"/>
                <a:gd name="T53" fmla="*/ 429 h 480"/>
                <a:gd name="T54" fmla="*/ 376 w 434"/>
                <a:gd name="T55" fmla="*/ 422 h 480"/>
                <a:gd name="T56" fmla="*/ 382 w 434"/>
                <a:gd name="T57" fmla="*/ 414 h 480"/>
                <a:gd name="T58" fmla="*/ 389 w 434"/>
                <a:gd name="T59" fmla="*/ 406 h 480"/>
                <a:gd name="T60" fmla="*/ 396 w 434"/>
                <a:gd name="T61" fmla="*/ 398 h 480"/>
                <a:gd name="T62" fmla="*/ 402 w 434"/>
                <a:gd name="T63" fmla="*/ 389 h 480"/>
                <a:gd name="T64" fmla="*/ 407 w 434"/>
                <a:gd name="T65" fmla="*/ 378 h 480"/>
                <a:gd name="T66" fmla="*/ 412 w 434"/>
                <a:gd name="T67" fmla="*/ 369 h 480"/>
                <a:gd name="T68" fmla="*/ 420 w 434"/>
                <a:gd name="T69" fmla="*/ 346 h 480"/>
                <a:gd name="T70" fmla="*/ 426 w 434"/>
                <a:gd name="T71" fmla="*/ 322 h 480"/>
                <a:gd name="T72" fmla="*/ 431 w 434"/>
                <a:gd name="T73" fmla="*/ 297 h 480"/>
                <a:gd name="T74" fmla="*/ 433 w 434"/>
                <a:gd name="T75" fmla="*/ 268 h 480"/>
                <a:gd name="T76" fmla="*/ 434 w 434"/>
                <a:gd name="T77" fmla="*/ 237 h 480"/>
                <a:gd name="T78" fmla="*/ 434 w 434"/>
                <a:gd name="T79" fmla="*/ 237 h 480"/>
                <a:gd name="T80" fmla="*/ 433 w 434"/>
                <a:gd name="T81" fmla="*/ 210 h 480"/>
                <a:gd name="T82" fmla="*/ 430 w 434"/>
                <a:gd name="T83" fmla="*/ 183 h 480"/>
                <a:gd name="T84" fmla="*/ 425 w 434"/>
                <a:gd name="T85" fmla="*/ 160 h 480"/>
                <a:gd name="T86" fmla="*/ 418 w 434"/>
                <a:gd name="T87" fmla="*/ 137 h 480"/>
                <a:gd name="T88" fmla="*/ 409 w 434"/>
                <a:gd name="T89" fmla="*/ 117 h 480"/>
                <a:gd name="T90" fmla="*/ 397 w 434"/>
                <a:gd name="T91" fmla="*/ 97 h 480"/>
                <a:gd name="T92" fmla="*/ 385 w 434"/>
                <a:gd name="T93" fmla="*/ 80 h 480"/>
                <a:gd name="T94" fmla="*/ 370 w 434"/>
                <a:gd name="T95" fmla="*/ 63 h 480"/>
                <a:gd name="T96" fmla="*/ 354 w 434"/>
                <a:gd name="T97" fmla="*/ 48 h 480"/>
                <a:gd name="T98" fmla="*/ 335 w 434"/>
                <a:gd name="T99" fmla="*/ 36 h 480"/>
                <a:gd name="T100" fmla="*/ 316 w 434"/>
                <a:gd name="T101" fmla="*/ 25 h 480"/>
                <a:gd name="T102" fmla="*/ 294 w 434"/>
                <a:gd name="T103" fmla="*/ 16 h 480"/>
                <a:gd name="T104" fmla="*/ 271 w 434"/>
                <a:gd name="T105" fmla="*/ 9 h 480"/>
                <a:gd name="T106" fmla="*/ 247 w 434"/>
                <a:gd name="T107" fmla="*/ 5 h 480"/>
                <a:gd name="T108" fmla="*/ 220 w 434"/>
                <a:gd name="T109" fmla="*/ 1 h 480"/>
                <a:gd name="T110" fmla="*/ 194 w 434"/>
                <a:gd name="T111" fmla="*/ 0 h 4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34" h="480">
                  <a:moveTo>
                    <a:pt x="194" y="0"/>
                  </a:moveTo>
                  <a:lnTo>
                    <a:pt x="194" y="0"/>
                  </a:lnTo>
                  <a:lnTo>
                    <a:pt x="170" y="1"/>
                  </a:lnTo>
                  <a:lnTo>
                    <a:pt x="145" y="2"/>
                  </a:lnTo>
                  <a:lnTo>
                    <a:pt x="120" y="5"/>
                  </a:lnTo>
                  <a:lnTo>
                    <a:pt x="94" y="8"/>
                  </a:lnTo>
                  <a:lnTo>
                    <a:pt x="68" y="12"/>
                  </a:lnTo>
                  <a:lnTo>
                    <a:pt x="44" y="16"/>
                  </a:lnTo>
                  <a:lnTo>
                    <a:pt x="21" y="22"/>
                  </a:lnTo>
                  <a:lnTo>
                    <a:pt x="0" y="29"/>
                  </a:lnTo>
                  <a:lnTo>
                    <a:pt x="0" y="465"/>
                  </a:lnTo>
                  <a:lnTo>
                    <a:pt x="0" y="465"/>
                  </a:lnTo>
                  <a:lnTo>
                    <a:pt x="18" y="468"/>
                  </a:lnTo>
                  <a:lnTo>
                    <a:pt x="38" y="471"/>
                  </a:lnTo>
                  <a:lnTo>
                    <a:pt x="83" y="475"/>
                  </a:lnTo>
                  <a:lnTo>
                    <a:pt x="132" y="479"/>
                  </a:lnTo>
                  <a:lnTo>
                    <a:pt x="175" y="480"/>
                  </a:lnTo>
                  <a:lnTo>
                    <a:pt x="175" y="480"/>
                  </a:lnTo>
                  <a:lnTo>
                    <a:pt x="210" y="479"/>
                  </a:lnTo>
                  <a:lnTo>
                    <a:pt x="240" y="477"/>
                  </a:lnTo>
                  <a:lnTo>
                    <a:pt x="269" y="472"/>
                  </a:lnTo>
                  <a:lnTo>
                    <a:pt x="295" y="465"/>
                  </a:lnTo>
                  <a:lnTo>
                    <a:pt x="318" y="458"/>
                  </a:lnTo>
                  <a:lnTo>
                    <a:pt x="340" y="448"/>
                  </a:lnTo>
                  <a:lnTo>
                    <a:pt x="349" y="442"/>
                  </a:lnTo>
                  <a:lnTo>
                    <a:pt x="358" y="436"/>
                  </a:lnTo>
                  <a:lnTo>
                    <a:pt x="367" y="429"/>
                  </a:lnTo>
                  <a:lnTo>
                    <a:pt x="376" y="422"/>
                  </a:lnTo>
                  <a:lnTo>
                    <a:pt x="382" y="414"/>
                  </a:lnTo>
                  <a:lnTo>
                    <a:pt x="389" y="406"/>
                  </a:lnTo>
                  <a:lnTo>
                    <a:pt x="396" y="398"/>
                  </a:lnTo>
                  <a:lnTo>
                    <a:pt x="402" y="389"/>
                  </a:lnTo>
                  <a:lnTo>
                    <a:pt x="407" y="378"/>
                  </a:lnTo>
                  <a:lnTo>
                    <a:pt x="412" y="369"/>
                  </a:lnTo>
                  <a:lnTo>
                    <a:pt x="420" y="346"/>
                  </a:lnTo>
                  <a:lnTo>
                    <a:pt x="426" y="322"/>
                  </a:lnTo>
                  <a:lnTo>
                    <a:pt x="431" y="297"/>
                  </a:lnTo>
                  <a:lnTo>
                    <a:pt x="433" y="268"/>
                  </a:lnTo>
                  <a:lnTo>
                    <a:pt x="434" y="237"/>
                  </a:lnTo>
                  <a:lnTo>
                    <a:pt x="434" y="237"/>
                  </a:lnTo>
                  <a:lnTo>
                    <a:pt x="433" y="210"/>
                  </a:lnTo>
                  <a:lnTo>
                    <a:pt x="430" y="183"/>
                  </a:lnTo>
                  <a:lnTo>
                    <a:pt x="425" y="160"/>
                  </a:lnTo>
                  <a:lnTo>
                    <a:pt x="418" y="137"/>
                  </a:lnTo>
                  <a:lnTo>
                    <a:pt x="409" y="117"/>
                  </a:lnTo>
                  <a:lnTo>
                    <a:pt x="397" y="97"/>
                  </a:lnTo>
                  <a:lnTo>
                    <a:pt x="385" y="80"/>
                  </a:lnTo>
                  <a:lnTo>
                    <a:pt x="370" y="63"/>
                  </a:lnTo>
                  <a:lnTo>
                    <a:pt x="354" y="48"/>
                  </a:lnTo>
                  <a:lnTo>
                    <a:pt x="335" y="36"/>
                  </a:lnTo>
                  <a:lnTo>
                    <a:pt x="316" y="25"/>
                  </a:lnTo>
                  <a:lnTo>
                    <a:pt x="294" y="16"/>
                  </a:lnTo>
                  <a:lnTo>
                    <a:pt x="271" y="9"/>
                  </a:lnTo>
                  <a:lnTo>
                    <a:pt x="247" y="5"/>
                  </a:lnTo>
                  <a:lnTo>
                    <a:pt x="220" y="1"/>
                  </a:lnTo>
                  <a:lnTo>
                    <a:pt x="19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</p:grpSp>
      <p:sp>
        <p:nvSpPr>
          <p:cNvPr id="43" name="Freeform 6"/>
          <p:cNvSpPr>
            <a:spLocks/>
          </p:cNvSpPr>
          <p:nvPr userDrawn="1"/>
        </p:nvSpPr>
        <p:spPr bwMode="auto">
          <a:xfrm>
            <a:off x="6297241" y="4779265"/>
            <a:ext cx="228041" cy="240006"/>
          </a:xfrm>
          <a:custGeom>
            <a:avLst/>
            <a:gdLst>
              <a:gd name="T0" fmla="*/ 0 w 342"/>
              <a:gd name="T1" fmla="*/ 457 h 480"/>
              <a:gd name="T2" fmla="*/ 0 w 342"/>
              <a:gd name="T3" fmla="*/ 457 h 480"/>
              <a:gd name="T4" fmla="*/ 13 w 342"/>
              <a:gd name="T5" fmla="*/ 460 h 480"/>
              <a:gd name="T6" fmla="*/ 52 w 342"/>
              <a:gd name="T7" fmla="*/ 468 h 480"/>
              <a:gd name="T8" fmla="*/ 79 w 342"/>
              <a:gd name="T9" fmla="*/ 472 h 480"/>
              <a:gd name="T10" fmla="*/ 110 w 342"/>
              <a:gd name="T11" fmla="*/ 477 h 480"/>
              <a:gd name="T12" fmla="*/ 145 w 342"/>
              <a:gd name="T13" fmla="*/ 479 h 480"/>
              <a:gd name="T14" fmla="*/ 182 w 342"/>
              <a:gd name="T15" fmla="*/ 480 h 480"/>
              <a:gd name="T16" fmla="*/ 182 w 342"/>
              <a:gd name="T17" fmla="*/ 480 h 480"/>
              <a:gd name="T18" fmla="*/ 220 w 342"/>
              <a:gd name="T19" fmla="*/ 479 h 480"/>
              <a:gd name="T20" fmla="*/ 254 w 342"/>
              <a:gd name="T21" fmla="*/ 478 h 480"/>
              <a:gd name="T22" fmla="*/ 281 w 342"/>
              <a:gd name="T23" fmla="*/ 475 h 480"/>
              <a:gd name="T24" fmla="*/ 303 w 342"/>
              <a:gd name="T25" fmla="*/ 473 h 480"/>
              <a:gd name="T26" fmla="*/ 333 w 342"/>
              <a:gd name="T27" fmla="*/ 470 h 480"/>
              <a:gd name="T28" fmla="*/ 342 w 342"/>
              <a:gd name="T29" fmla="*/ 467 h 480"/>
              <a:gd name="T30" fmla="*/ 342 w 342"/>
              <a:gd name="T31" fmla="*/ 388 h 480"/>
              <a:gd name="T32" fmla="*/ 342 w 342"/>
              <a:gd name="T33" fmla="*/ 388 h 480"/>
              <a:gd name="T34" fmla="*/ 333 w 342"/>
              <a:gd name="T35" fmla="*/ 389 h 480"/>
              <a:gd name="T36" fmla="*/ 306 w 342"/>
              <a:gd name="T37" fmla="*/ 393 h 480"/>
              <a:gd name="T38" fmla="*/ 264 w 342"/>
              <a:gd name="T39" fmla="*/ 397 h 480"/>
              <a:gd name="T40" fmla="*/ 239 w 342"/>
              <a:gd name="T41" fmla="*/ 398 h 480"/>
              <a:gd name="T42" fmla="*/ 211 w 342"/>
              <a:gd name="T43" fmla="*/ 398 h 480"/>
              <a:gd name="T44" fmla="*/ 211 w 342"/>
              <a:gd name="T45" fmla="*/ 398 h 480"/>
              <a:gd name="T46" fmla="*/ 187 w 342"/>
              <a:gd name="T47" fmla="*/ 398 h 480"/>
              <a:gd name="T48" fmla="*/ 166 w 342"/>
              <a:gd name="T49" fmla="*/ 397 h 480"/>
              <a:gd name="T50" fmla="*/ 132 w 342"/>
              <a:gd name="T51" fmla="*/ 393 h 480"/>
              <a:gd name="T52" fmla="*/ 111 w 342"/>
              <a:gd name="T53" fmla="*/ 391 h 480"/>
              <a:gd name="T54" fmla="*/ 103 w 342"/>
              <a:gd name="T55" fmla="*/ 390 h 480"/>
              <a:gd name="T56" fmla="*/ 103 w 342"/>
              <a:gd name="T57" fmla="*/ 277 h 480"/>
              <a:gd name="T58" fmla="*/ 310 w 342"/>
              <a:gd name="T59" fmla="*/ 277 h 480"/>
              <a:gd name="T60" fmla="*/ 310 w 342"/>
              <a:gd name="T61" fmla="*/ 196 h 480"/>
              <a:gd name="T62" fmla="*/ 103 w 342"/>
              <a:gd name="T63" fmla="*/ 196 h 480"/>
              <a:gd name="T64" fmla="*/ 103 w 342"/>
              <a:gd name="T65" fmla="*/ 89 h 480"/>
              <a:gd name="T66" fmla="*/ 103 w 342"/>
              <a:gd name="T67" fmla="*/ 89 h 480"/>
              <a:gd name="T68" fmla="*/ 111 w 342"/>
              <a:gd name="T69" fmla="*/ 88 h 480"/>
              <a:gd name="T70" fmla="*/ 131 w 342"/>
              <a:gd name="T71" fmla="*/ 85 h 480"/>
              <a:gd name="T72" fmla="*/ 163 w 342"/>
              <a:gd name="T73" fmla="*/ 83 h 480"/>
              <a:gd name="T74" fmla="*/ 204 w 342"/>
              <a:gd name="T75" fmla="*/ 82 h 480"/>
              <a:gd name="T76" fmla="*/ 204 w 342"/>
              <a:gd name="T77" fmla="*/ 82 h 480"/>
              <a:gd name="T78" fmla="*/ 230 w 342"/>
              <a:gd name="T79" fmla="*/ 82 h 480"/>
              <a:gd name="T80" fmla="*/ 254 w 342"/>
              <a:gd name="T81" fmla="*/ 83 h 480"/>
              <a:gd name="T82" fmla="*/ 295 w 342"/>
              <a:gd name="T83" fmla="*/ 87 h 480"/>
              <a:gd name="T84" fmla="*/ 324 w 342"/>
              <a:gd name="T85" fmla="*/ 90 h 480"/>
              <a:gd name="T86" fmla="*/ 334 w 342"/>
              <a:gd name="T87" fmla="*/ 92 h 480"/>
              <a:gd name="T88" fmla="*/ 334 w 342"/>
              <a:gd name="T89" fmla="*/ 12 h 480"/>
              <a:gd name="T90" fmla="*/ 334 w 342"/>
              <a:gd name="T91" fmla="*/ 12 h 480"/>
              <a:gd name="T92" fmla="*/ 324 w 342"/>
              <a:gd name="T93" fmla="*/ 10 h 480"/>
              <a:gd name="T94" fmla="*/ 296 w 342"/>
              <a:gd name="T95" fmla="*/ 6 h 480"/>
              <a:gd name="T96" fmla="*/ 252 w 342"/>
              <a:gd name="T97" fmla="*/ 2 h 480"/>
              <a:gd name="T98" fmla="*/ 224 w 342"/>
              <a:gd name="T99" fmla="*/ 1 h 480"/>
              <a:gd name="T100" fmla="*/ 193 w 342"/>
              <a:gd name="T101" fmla="*/ 0 h 480"/>
              <a:gd name="T102" fmla="*/ 193 w 342"/>
              <a:gd name="T103" fmla="*/ 0 h 480"/>
              <a:gd name="T104" fmla="*/ 150 w 342"/>
              <a:gd name="T105" fmla="*/ 1 h 480"/>
              <a:gd name="T106" fmla="*/ 113 w 342"/>
              <a:gd name="T107" fmla="*/ 3 h 480"/>
              <a:gd name="T108" fmla="*/ 80 w 342"/>
              <a:gd name="T109" fmla="*/ 7 h 480"/>
              <a:gd name="T110" fmla="*/ 52 w 342"/>
              <a:gd name="T111" fmla="*/ 10 h 480"/>
              <a:gd name="T112" fmla="*/ 29 w 342"/>
              <a:gd name="T113" fmla="*/ 15 h 480"/>
              <a:gd name="T114" fmla="*/ 13 w 342"/>
              <a:gd name="T115" fmla="*/ 17 h 480"/>
              <a:gd name="T116" fmla="*/ 0 w 342"/>
              <a:gd name="T117" fmla="*/ 21 h 480"/>
              <a:gd name="T118" fmla="*/ 0 w 342"/>
              <a:gd name="T119" fmla="*/ 457 h 4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342" h="480">
                <a:moveTo>
                  <a:pt x="0" y="457"/>
                </a:moveTo>
                <a:lnTo>
                  <a:pt x="0" y="457"/>
                </a:lnTo>
                <a:lnTo>
                  <a:pt x="13" y="460"/>
                </a:lnTo>
                <a:lnTo>
                  <a:pt x="52" y="468"/>
                </a:lnTo>
                <a:lnTo>
                  <a:pt x="79" y="472"/>
                </a:lnTo>
                <a:lnTo>
                  <a:pt x="110" y="477"/>
                </a:lnTo>
                <a:lnTo>
                  <a:pt x="145" y="479"/>
                </a:lnTo>
                <a:lnTo>
                  <a:pt x="182" y="480"/>
                </a:lnTo>
                <a:lnTo>
                  <a:pt x="182" y="480"/>
                </a:lnTo>
                <a:lnTo>
                  <a:pt x="220" y="479"/>
                </a:lnTo>
                <a:lnTo>
                  <a:pt x="254" y="478"/>
                </a:lnTo>
                <a:lnTo>
                  <a:pt x="281" y="475"/>
                </a:lnTo>
                <a:lnTo>
                  <a:pt x="303" y="473"/>
                </a:lnTo>
                <a:lnTo>
                  <a:pt x="333" y="470"/>
                </a:lnTo>
                <a:lnTo>
                  <a:pt x="342" y="467"/>
                </a:lnTo>
                <a:lnTo>
                  <a:pt x="342" y="388"/>
                </a:lnTo>
                <a:lnTo>
                  <a:pt x="342" y="388"/>
                </a:lnTo>
                <a:lnTo>
                  <a:pt x="333" y="389"/>
                </a:lnTo>
                <a:lnTo>
                  <a:pt x="306" y="393"/>
                </a:lnTo>
                <a:lnTo>
                  <a:pt x="264" y="397"/>
                </a:lnTo>
                <a:lnTo>
                  <a:pt x="239" y="398"/>
                </a:lnTo>
                <a:lnTo>
                  <a:pt x="211" y="398"/>
                </a:lnTo>
                <a:lnTo>
                  <a:pt x="211" y="398"/>
                </a:lnTo>
                <a:lnTo>
                  <a:pt x="187" y="398"/>
                </a:lnTo>
                <a:lnTo>
                  <a:pt x="166" y="397"/>
                </a:lnTo>
                <a:lnTo>
                  <a:pt x="132" y="393"/>
                </a:lnTo>
                <a:lnTo>
                  <a:pt x="111" y="391"/>
                </a:lnTo>
                <a:lnTo>
                  <a:pt x="103" y="390"/>
                </a:lnTo>
                <a:lnTo>
                  <a:pt x="103" y="277"/>
                </a:lnTo>
                <a:lnTo>
                  <a:pt x="310" y="277"/>
                </a:lnTo>
                <a:lnTo>
                  <a:pt x="310" y="196"/>
                </a:lnTo>
                <a:lnTo>
                  <a:pt x="103" y="196"/>
                </a:lnTo>
                <a:lnTo>
                  <a:pt x="103" y="89"/>
                </a:lnTo>
                <a:lnTo>
                  <a:pt x="103" y="89"/>
                </a:lnTo>
                <a:lnTo>
                  <a:pt x="111" y="88"/>
                </a:lnTo>
                <a:lnTo>
                  <a:pt x="131" y="85"/>
                </a:lnTo>
                <a:lnTo>
                  <a:pt x="163" y="83"/>
                </a:lnTo>
                <a:lnTo>
                  <a:pt x="204" y="82"/>
                </a:lnTo>
                <a:lnTo>
                  <a:pt x="204" y="82"/>
                </a:lnTo>
                <a:lnTo>
                  <a:pt x="230" y="82"/>
                </a:lnTo>
                <a:lnTo>
                  <a:pt x="254" y="83"/>
                </a:lnTo>
                <a:lnTo>
                  <a:pt x="295" y="87"/>
                </a:lnTo>
                <a:lnTo>
                  <a:pt x="324" y="90"/>
                </a:lnTo>
                <a:lnTo>
                  <a:pt x="334" y="92"/>
                </a:lnTo>
                <a:lnTo>
                  <a:pt x="334" y="12"/>
                </a:lnTo>
                <a:lnTo>
                  <a:pt x="334" y="12"/>
                </a:lnTo>
                <a:lnTo>
                  <a:pt x="324" y="10"/>
                </a:lnTo>
                <a:lnTo>
                  <a:pt x="296" y="6"/>
                </a:lnTo>
                <a:lnTo>
                  <a:pt x="252" y="2"/>
                </a:lnTo>
                <a:lnTo>
                  <a:pt x="224" y="1"/>
                </a:lnTo>
                <a:lnTo>
                  <a:pt x="193" y="0"/>
                </a:lnTo>
                <a:lnTo>
                  <a:pt x="193" y="0"/>
                </a:lnTo>
                <a:lnTo>
                  <a:pt x="150" y="1"/>
                </a:lnTo>
                <a:lnTo>
                  <a:pt x="113" y="3"/>
                </a:lnTo>
                <a:lnTo>
                  <a:pt x="80" y="7"/>
                </a:lnTo>
                <a:lnTo>
                  <a:pt x="52" y="10"/>
                </a:lnTo>
                <a:lnTo>
                  <a:pt x="29" y="15"/>
                </a:lnTo>
                <a:lnTo>
                  <a:pt x="13" y="17"/>
                </a:lnTo>
                <a:lnTo>
                  <a:pt x="0" y="21"/>
                </a:lnTo>
                <a:lnTo>
                  <a:pt x="0" y="457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rgbClr val="005EB8"/>
              </a:solidFill>
            </a:endParaRPr>
          </a:p>
        </p:txBody>
      </p:sp>
      <p:sp>
        <p:nvSpPr>
          <p:cNvPr id="44" name="Freeform 7"/>
          <p:cNvSpPr>
            <a:spLocks/>
          </p:cNvSpPr>
          <p:nvPr userDrawn="1"/>
        </p:nvSpPr>
        <p:spPr bwMode="auto">
          <a:xfrm>
            <a:off x="5117028" y="4779266"/>
            <a:ext cx="372067" cy="237007"/>
          </a:xfrm>
          <a:custGeom>
            <a:avLst/>
            <a:gdLst>
              <a:gd name="T0" fmla="*/ 288 w 558"/>
              <a:gd name="T1" fmla="*/ 276 h 473"/>
              <a:gd name="T2" fmla="*/ 288 w 558"/>
              <a:gd name="T3" fmla="*/ 276 h 473"/>
              <a:gd name="T4" fmla="*/ 283 w 558"/>
              <a:gd name="T5" fmla="*/ 288 h 473"/>
              <a:gd name="T6" fmla="*/ 280 w 558"/>
              <a:gd name="T7" fmla="*/ 302 h 473"/>
              <a:gd name="T8" fmla="*/ 280 w 558"/>
              <a:gd name="T9" fmla="*/ 302 h 473"/>
              <a:gd name="T10" fmla="*/ 275 w 558"/>
              <a:gd name="T11" fmla="*/ 288 h 473"/>
              <a:gd name="T12" fmla="*/ 272 w 558"/>
              <a:gd name="T13" fmla="*/ 276 h 473"/>
              <a:gd name="T14" fmla="*/ 180 w 558"/>
              <a:gd name="T15" fmla="*/ 44 h 473"/>
              <a:gd name="T16" fmla="*/ 180 w 558"/>
              <a:gd name="T17" fmla="*/ 44 h 473"/>
              <a:gd name="T18" fmla="*/ 173 w 558"/>
              <a:gd name="T19" fmla="*/ 31 h 473"/>
              <a:gd name="T20" fmla="*/ 166 w 558"/>
              <a:gd name="T21" fmla="*/ 21 h 473"/>
              <a:gd name="T22" fmla="*/ 158 w 558"/>
              <a:gd name="T23" fmla="*/ 13 h 473"/>
              <a:gd name="T24" fmla="*/ 149 w 558"/>
              <a:gd name="T25" fmla="*/ 8 h 473"/>
              <a:gd name="T26" fmla="*/ 137 w 558"/>
              <a:gd name="T27" fmla="*/ 3 h 473"/>
              <a:gd name="T28" fmla="*/ 125 w 558"/>
              <a:gd name="T29" fmla="*/ 1 h 473"/>
              <a:gd name="T30" fmla="*/ 111 w 558"/>
              <a:gd name="T31" fmla="*/ 1 h 473"/>
              <a:gd name="T32" fmla="*/ 95 w 558"/>
              <a:gd name="T33" fmla="*/ 0 h 473"/>
              <a:gd name="T34" fmla="*/ 95 w 558"/>
              <a:gd name="T35" fmla="*/ 0 h 473"/>
              <a:gd name="T36" fmla="*/ 66 w 558"/>
              <a:gd name="T37" fmla="*/ 1 h 473"/>
              <a:gd name="T38" fmla="*/ 47 w 558"/>
              <a:gd name="T39" fmla="*/ 2 h 473"/>
              <a:gd name="T40" fmla="*/ 0 w 558"/>
              <a:gd name="T41" fmla="*/ 473 h 473"/>
              <a:gd name="T42" fmla="*/ 105 w 558"/>
              <a:gd name="T43" fmla="*/ 473 h 473"/>
              <a:gd name="T44" fmla="*/ 128 w 558"/>
              <a:gd name="T45" fmla="*/ 157 h 473"/>
              <a:gd name="T46" fmla="*/ 227 w 558"/>
              <a:gd name="T47" fmla="*/ 396 h 473"/>
              <a:gd name="T48" fmla="*/ 227 w 558"/>
              <a:gd name="T49" fmla="*/ 396 h 473"/>
              <a:gd name="T50" fmla="*/ 230 w 558"/>
              <a:gd name="T51" fmla="*/ 403 h 473"/>
              <a:gd name="T52" fmla="*/ 235 w 558"/>
              <a:gd name="T53" fmla="*/ 408 h 473"/>
              <a:gd name="T54" fmla="*/ 240 w 558"/>
              <a:gd name="T55" fmla="*/ 413 h 473"/>
              <a:gd name="T56" fmla="*/ 245 w 558"/>
              <a:gd name="T57" fmla="*/ 417 h 473"/>
              <a:gd name="T58" fmla="*/ 252 w 558"/>
              <a:gd name="T59" fmla="*/ 419 h 473"/>
              <a:gd name="T60" fmla="*/ 260 w 558"/>
              <a:gd name="T61" fmla="*/ 421 h 473"/>
              <a:gd name="T62" fmla="*/ 270 w 558"/>
              <a:gd name="T63" fmla="*/ 422 h 473"/>
              <a:gd name="T64" fmla="*/ 280 w 558"/>
              <a:gd name="T65" fmla="*/ 422 h 473"/>
              <a:gd name="T66" fmla="*/ 280 w 558"/>
              <a:gd name="T67" fmla="*/ 422 h 473"/>
              <a:gd name="T68" fmla="*/ 290 w 558"/>
              <a:gd name="T69" fmla="*/ 422 h 473"/>
              <a:gd name="T70" fmla="*/ 299 w 558"/>
              <a:gd name="T71" fmla="*/ 421 h 473"/>
              <a:gd name="T72" fmla="*/ 307 w 558"/>
              <a:gd name="T73" fmla="*/ 419 h 473"/>
              <a:gd name="T74" fmla="*/ 314 w 558"/>
              <a:gd name="T75" fmla="*/ 417 h 473"/>
              <a:gd name="T76" fmla="*/ 320 w 558"/>
              <a:gd name="T77" fmla="*/ 413 h 473"/>
              <a:gd name="T78" fmla="*/ 325 w 558"/>
              <a:gd name="T79" fmla="*/ 408 h 473"/>
              <a:gd name="T80" fmla="*/ 328 w 558"/>
              <a:gd name="T81" fmla="*/ 403 h 473"/>
              <a:gd name="T82" fmla="*/ 332 w 558"/>
              <a:gd name="T83" fmla="*/ 396 h 473"/>
              <a:gd name="T84" fmla="*/ 431 w 558"/>
              <a:gd name="T85" fmla="*/ 157 h 473"/>
              <a:gd name="T86" fmla="*/ 454 w 558"/>
              <a:gd name="T87" fmla="*/ 473 h 473"/>
              <a:gd name="T88" fmla="*/ 558 w 558"/>
              <a:gd name="T89" fmla="*/ 473 h 473"/>
              <a:gd name="T90" fmla="*/ 511 w 558"/>
              <a:gd name="T91" fmla="*/ 2 h 473"/>
              <a:gd name="T92" fmla="*/ 511 w 558"/>
              <a:gd name="T93" fmla="*/ 2 h 473"/>
              <a:gd name="T94" fmla="*/ 494 w 558"/>
              <a:gd name="T95" fmla="*/ 1 h 473"/>
              <a:gd name="T96" fmla="*/ 464 w 558"/>
              <a:gd name="T97" fmla="*/ 0 h 473"/>
              <a:gd name="T98" fmla="*/ 464 w 558"/>
              <a:gd name="T99" fmla="*/ 0 h 473"/>
              <a:gd name="T100" fmla="*/ 448 w 558"/>
              <a:gd name="T101" fmla="*/ 1 h 473"/>
              <a:gd name="T102" fmla="*/ 434 w 558"/>
              <a:gd name="T103" fmla="*/ 1 h 473"/>
              <a:gd name="T104" fmla="*/ 421 w 558"/>
              <a:gd name="T105" fmla="*/ 3 h 473"/>
              <a:gd name="T106" fmla="*/ 411 w 558"/>
              <a:gd name="T107" fmla="*/ 8 h 473"/>
              <a:gd name="T108" fmla="*/ 401 w 558"/>
              <a:gd name="T109" fmla="*/ 13 h 473"/>
              <a:gd name="T110" fmla="*/ 393 w 558"/>
              <a:gd name="T111" fmla="*/ 21 h 473"/>
              <a:gd name="T112" fmla="*/ 386 w 558"/>
              <a:gd name="T113" fmla="*/ 31 h 473"/>
              <a:gd name="T114" fmla="*/ 380 w 558"/>
              <a:gd name="T115" fmla="*/ 44 h 473"/>
              <a:gd name="T116" fmla="*/ 288 w 558"/>
              <a:gd name="T117" fmla="*/ 276 h 4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558" h="473">
                <a:moveTo>
                  <a:pt x="288" y="276"/>
                </a:moveTo>
                <a:lnTo>
                  <a:pt x="288" y="276"/>
                </a:lnTo>
                <a:lnTo>
                  <a:pt x="283" y="288"/>
                </a:lnTo>
                <a:lnTo>
                  <a:pt x="280" y="302"/>
                </a:lnTo>
                <a:lnTo>
                  <a:pt x="280" y="302"/>
                </a:lnTo>
                <a:lnTo>
                  <a:pt x="275" y="288"/>
                </a:lnTo>
                <a:lnTo>
                  <a:pt x="272" y="276"/>
                </a:lnTo>
                <a:lnTo>
                  <a:pt x="180" y="44"/>
                </a:lnTo>
                <a:lnTo>
                  <a:pt x="180" y="44"/>
                </a:lnTo>
                <a:lnTo>
                  <a:pt x="173" y="31"/>
                </a:lnTo>
                <a:lnTo>
                  <a:pt x="166" y="21"/>
                </a:lnTo>
                <a:lnTo>
                  <a:pt x="158" y="13"/>
                </a:lnTo>
                <a:lnTo>
                  <a:pt x="149" y="8"/>
                </a:lnTo>
                <a:lnTo>
                  <a:pt x="137" y="3"/>
                </a:lnTo>
                <a:lnTo>
                  <a:pt x="125" y="1"/>
                </a:lnTo>
                <a:lnTo>
                  <a:pt x="111" y="1"/>
                </a:lnTo>
                <a:lnTo>
                  <a:pt x="95" y="0"/>
                </a:lnTo>
                <a:lnTo>
                  <a:pt x="95" y="0"/>
                </a:lnTo>
                <a:lnTo>
                  <a:pt x="66" y="1"/>
                </a:lnTo>
                <a:lnTo>
                  <a:pt x="47" y="2"/>
                </a:lnTo>
                <a:lnTo>
                  <a:pt x="0" y="473"/>
                </a:lnTo>
                <a:lnTo>
                  <a:pt x="105" y="473"/>
                </a:lnTo>
                <a:lnTo>
                  <a:pt x="128" y="157"/>
                </a:lnTo>
                <a:lnTo>
                  <a:pt x="227" y="396"/>
                </a:lnTo>
                <a:lnTo>
                  <a:pt x="227" y="396"/>
                </a:lnTo>
                <a:lnTo>
                  <a:pt x="230" y="403"/>
                </a:lnTo>
                <a:lnTo>
                  <a:pt x="235" y="408"/>
                </a:lnTo>
                <a:lnTo>
                  <a:pt x="240" y="413"/>
                </a:lnTo>
                <a:lnTo>
                  <a:pt x="245" y="417"/>
                </a:lnTo>
                <a:lnTo>
                  <a:pt x="252" y="419"/>
                </a:lnTo>
                <a:lnTo>
                  <a:pt x="260" y="421"/>
                </a:lnTo>
                <a:lnTo>
                  <a:pt x="270" y="422"/>
                </a:lnTo>
                <a:lnTo>
                  <a:pt x="280" y="422"/>
                </a:lnTo>
                <a:lnTo>
                  <a:pt x="280" y="422"/>
                </a:lnTo>
                <a:lnTo>
                  <a:pt x="290" y="422"/>
                </a:lnTo>
                <a:lnTo>
                  <a:pt x="299" y="421"/>
                </a:lnTo>
                <a:lnTo>
                  <a:pt x="307" y="419"/>
                </a:lnTo>
                <a:lnTo>
                  <a:pt x="314" y="417"/>
                </a:lnTo>
                <a:lnTo>
                  <a:pt x="320" y="413"/>
                </a:lnTo>
                <a:lnTo>
                  <a:pt x="325" y="408"/>
                </a:lnTo>
                <a:lnTo>
                  <a:pt x="328" y="403"/>
                </a:lnTo>
                <a:lnTo>
                  <a:pt x="332" y="396"/>
                </a:lnTo>
                <a:lnTo>
                  <a:pt x="431" y="157"/>
                </a:lnTo>
                <a:lnTo>
                  <a:pt x="454" y="473"/>
                </a:lnTo>
                <a:lnTo>
                  <a:pt x="558" y="473"/>
                </a:lnTo>
                <a:lnTo>
                  <a:pt x="511" y="2"/>
                </a:lnTo>
                <a:lnTo>
                  <a:pt x="511" y="2"/>
                </a:lnTo>
                <a:lnTo>
                  <a:pt x="494" y="1"/>
                </a:lnTo>
                <a:lnTo>
                  <a:pt x="464" y="0"/>
                </a:lnTo>
                <a:lnTo>
                  <a:pt x="464" y="0"/>
                </a:lnTo>
                <a:lnTo>
                  <a:pt x="448" y="1"/>
                </a:lnTo>
                <a:lnTo>
                  <a:pt x="434" y="1"/>
                </a:lnTo>
                <a:lnTo>
                  <a:pt x="421" y="3"/>
                </a:lnTo>
                <a:lnTo>
                  <a:pt x="411" y="8"/>
                </a:lnTo>
                <a:lnTo>
                  <a:pt x="401" y="13"/>
                </a:lnTo>
                <a:lnTo>
                  <a:pt x="393" y="21"/>
                </a:lnTo>
                <a:lnTo>
                  <a:pt x="386" y="31"/>
                </a:lnTo>
                <a:lnTo>
                  <a:pt x="380" y="44"/>
                </a:lnTo>
                <a:lnTo>
                  <a:pt x="288" y="276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rgbClr val="005EB8"/>
              </a:solidFill>
            </a:endParaRPr>
          </a:p>
        </p:txBody>
      </p:sp>
      <p:sp>
        <p:nvSpPr>
          <p:cNvPr id="45" name="Freeform 8"/>
          <p:cNvSpPr>
            <a:spLocks/>
          </p:cNvSpPr>
          <p:nvPr userDrawn="1"/>
        </p:nvSpPr>
        <p:spPr bwMode="auto">
          <a:xfrm>
            <a:off x="4830969" y="4912769"/>
            <a:ext cx="128023" cy="66002"/>
          </a:xfrm>
          <a:custGeom>
            <a:avLst/>
            <a:gdLst>
              <a:gd name="T0" fmla="*/ 192 w 192"/>
              <a:gd name="T1" fmla="*/ 105 h 130"/>
              <a:gd name="T2" fmla="*/ 192 w 192"/>
              <a:gd name="T3" fmla="*/ 105 h 130"/>
              <a:gd name="T4" fmla="*/ 170 w 192"/>
              <a:gd name="T5" fmla="*/ 112 h 130"/>
              <a:gd name="T6" fmla="*/ 141 w 192"/>
              <a:gd name="T7" fmla="*/ 121 h 130"/>
              <a:gd name="T8" fmla="*/ 124 w 192"/>
              <a:gd name="T9" fmla="*/ 124 h 130"/>
              <a:gd name="T10" fmla="*/ 108 w 192"/>
              <a:gd name="T11" fmla="*/ 128 h 130"/>
              <a:gd name="T12" fmla="*/ 92 w 192"/>
              <a:gd name="T13" fmla="*/ 130 h 130"/>
              <a:gd name="T14" fmla="*/ 76 w 192"/>
              <a:gd name="T15" fmla="*/ 130 h 130"/>
              <a:gd name="T16" fmla="*/ 76 w 192"/>
              <a:gd name="T17" fmla="*/ 130 h 130"/>
              <a:gd name="T18" fmla="*/ 61 w 192"/>
              <a:gd name="T19" fmla="*/ 130 h 130"/>
              <a:gd name="T20" fmla="*/ 46 w 192"/>
              <a:gd name="T21" fmla="*/ 128 h 130"/>
              <a:gd name="T22" fmla="*/ 34 w 192"/>
              <a:gd name="T23" fmla="*/ 123 h 130"/>
              <a:gd name="T24" fmla="*/ 28 w 192"/>
              <a:gd name="T25" fmla="*/ 121 h 130"/>
              <a:gd name="T26" fmla="*/ 22 w 192"/>
              <a:gd name="T27" fmla="*/ 117 h 130"/>
              <a:gd name="T28" fmla="*/ 17 w 192"/>
              <a:gd name="T29" fmla="*/ 113 h 130"/>
              <a:gd name="T30" fmla="*/ 13 w 192"/>
              <a:gd name="T31" fmla="*/ 109 h 130"/>
              <a:gd name="T32" fmla="*/ 9 w 192"/>
              <a:gd name="T33" fmla="*/ 104 h 130"/>
              <a:gd name="T34" fmla="*/ 6 w 192"/>
              <a:gd name="T35" fmla="*/ 98 h 130"/>
              <a:gd name="T36" fmla="*/ 4 w 192"/>
              <a:gd name="T37" fmla="*/ 92 h 130"/>
              <a:gd name="T38" fmla="*/ 3 w 192"/>
              <a:gd name="T39" fmla="*/ 85 h 130"/>
              <a:gd name="T40" fmla="*/ 1 w 192"/>
              <a:gd name="T41" fmla="*/ 77 h 130"/>
              <a:gd name="T42" fmla="*/ 0 w 192"/>
              <a:gd name="T43" fmla="*/ 69 h 130"/>
              <a:gd name="T44" fmla="*/ 0 w 192"/>
              <a:gd name="T45" fmla="*/ 69 h 130"/>
              <a:gd name="T46" fmla="*/ 1 w 192"/>
              <a:gd name="T47" fmla="*/ 55 h 130"/>
              <a:gd name="T48" fmla="*/ 5 w 192"/>
              <a:gd name="T49" fmla="*/ 42 h 130"/>
              <a:gd name="T50" fmla="*/ 7 w 192"/>
              <a:gd name="T51" fmla="*/ 37 h 130"/>
              <a:gd name="T52" fmla="*/ 11 w 192"/>
              <a:gd name="T53" fmla="*/ 31 h 130"/>
              <a:gd name="T54" fmla="*/ 15 w 192"/>
              <a:gd name="T55" fmla="*/ 26 h 130"/>
              <a:gd name="T56" fmla="*/ 19 w 192"/>
              <a:gd name="T57" fmla="*/ 22 h 130"/>
              <a:gd name="T58" fmla="*/ 24 w 192"/>
              <a:gd name="T59" fmla="*/ 18 h 130"/>
              <a:gd name="T60" fmla="*/ 30 w 192"/>
              <a:gd name="T61" fmla="*/ 15 h 130"/>
              <a:gd name="T62" fmla="*/ 37 w 192"/>
              <a:gd name="T63" fmla="*/ 11 h 130"/>
              <a:gd name="T64" fmla="*/ 44 w 192"/>
              <a:gd name="T65" fmla="*/ 9 h 130"/>
              <a:gd name="T66" fmla="*/ 62 w 192"/>
              <a:gd name="T67" fmla="*/ 5 h 130"/>
              <a:gd name="T68" fmla="*/ 82 w 192"/>
              <a:gd name="T69" fmla="*/ 3 h 130"/>
              <a:gd name="T70" fmla="*/ 192 w 192"/>
              <a:gd name="T71" fmla="*/ 0 h 130"/>
              <a:gd name="T72" fmla="*/ 192 w 192"/>
              <a:gd name="T73" fmla="*/ 105 h 1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92" h="130">
                <a:moveTo>
                  <a:pt x="192" y="105"/>
                </a:moveTo>
                <a:lnTo>
                  <a:pt x="192" y="105"/>
                </a:lnTo>
                <a:lnTo>
                  <a:pt x="170" y="112"/>
                </a:lnTo>
                <a:lnTo>
                  <a:pt x="141" y="121"/>
                </a:lnTo>
                <a:lnTo>
                  <a:pt x="124" y="124"/>
                </a:lnTo>
                <a:lnTo>
                  <a:pt x="108" y="128"/>
                </a:lnTo>
                <a:lnTo>
                  <a:pt x="92" y="130"/>
                </a:lnTo>
                <a:lnTo>
                  <a:pt x="76" y="130"/>
                </a:lnTo>
                <a:lnTo>
                  <a:pt x="76" y="130"/>
                </a:lnTo>
                <a:lnTo>
                  <a:pt x="61" y="130"/>
                </a:lnTo>
                <a:lnTo>
                  <a:pt x="46" y="128"/>
                </a:lnTo>
                <a:lnTo>
                  <a:pt x="34" y="123"/>
                </a:lnTo>
                <a:lnTo>
                  <a:pt x="28" y="121"/>
                </a:lnTo>
                <a:lnTo>
                  <a:pt x="22" y="117"/>
                </a:lnTo>
                <a:lnTo>
                  <a:pt x="17" y="113"/>
                </a:lnTo>
                <a:lnTo>
                  <a:pt x="13" y="109"/>
                </a:lnTo>
                <a:lnTo>
                  <a:pt x="9" y="104"/>
                </a:lnTo>
                <a:lnTo>
                  <a:pt x="6" y="98"/>
                </a:lnTo>
                <a:lnTo>
                  <a:pt x="4" y="92"/>
                </a:lnTo>
                <a:lnTo>
                  <a:pt x="3" y="85"/>
                </a:lnTo>
                <a:lnTo>
                  <a:pt x="1" y="77"/>
                </a:lnTo>
                <a:lnTo>
                  <a:pt x="0" y="69"/>
                </a:lnTo>
                <a:lnTo>
                  <a:pt x="0" y="69"/>
                </a:lnTo>
                <a:lnTo>
                  <a:pt x="1" y="55"/>
                </a:lnTo>
                <a:lnTo>
                  <a:pt x="5" y="42"/>
                </a:lnTo>
                <a:lnTo>
                  <a:pt x="7" y="37"/>
                </a:lnTo>
                <a:lnTo>
                  <a:pt x="11" y="31"/>
                </a:lnTo>
                <a:lnTo>
                  <a:pt x="15" y="26"/>
                </a:lnTo>
                <a:lnTo>
                  <a:pt x="19" y="22"/>
                </a:lnTo>
                <a:lnTo>
                  <a:pt x="24" y="18"/>
                </a:lnTo>
                <a:lnTo>
                  <a:pt x="30" y="15"/>
                </a:lnTo>
                <a:lnTo>
                  <a:pt x="37" y="11"/>
                </a:lnTo>
                <a:lnTo>
                  <a:pt x="44" y="9"/>
                </a:lnTo>
                <a:lnTo>
                  <a:pt x="62" y="5"/>
                </a:lnTo>
                <a:lnTo>
                  <a:pt x="82" y="3"/>
                </a:lnTo>
                <a:lnTo>
                  <a:pt x="192" y="0"/>
                </a:lnTo>
                <a:lnTo>
                  <a:pt x="192" y="105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rgbClr val="005EB8"/>
              </a:solidFill>
            </a:endParaRPr>
          </a:p>
        </p:txBody>
      </p:sp>
      <p:sp>
        <p:nvSpPr>
          <p:cNvPr id="46" name="Freeform 9"/>
          <p:cNvSpPr>
            <a:spLocks/>
          </p:cNvSpPr>
          <p:nvPr userDrawn="1"/>
        </p:nvSpPr>
        <p:spPr bwMode="auto">
          <a:xfrm>
            <a:off x="4762954" y="4779265"/>
            <a:ext cx="264048" cy="240006"/>
          </a:xfrm>
          <a:custGeom>
            <a:avLst/>
            <a:gdLst>
              <a:gd name="T0" fmla="*/ 231 w 397"/>
              <a:gd name="T1" fmla="*/ 0 h 480"/>
              <a:gd name="T2" fmla="*/ 166 w 397"/>
              <a:gd name="T3" fmla="*/ 5 h 480"/>
              <a:gd name="T4" fmla="*/ 109 w 397"/>
              <a:gd name="T5" fmla="*/ 14 h 480"/>
              <a:gd name="T6" fmla="*/ 66 w 397"/>
              <a:gd name="T7" fmla="*/ 25 h 480"/>
              <a:gd name="T8" fmla="*/ 37 w 397"/>
              <a:gd name="T9" fmla="*/ 37 h 480"/>
              <a:gd name="T10" fmla="*/ 59 w 397"/>
              <a:gd name="T11" fmla="*/ 114 h 480"/>
              <a:gd name="T12" fmla="*/ 104 w 397"/>
              <a:gd name="T13" fmla="*/ 102 h 480"/>
              <a:gd name="T14" fmla="*/ 150 w 397"/>
              <a:gd name="T15" fmla="*/ 92 h 480"/>
              <a:gd name="T16" fmla="*/ 201 w 397"/>
              <a:gd name="T17" fmla="*/ 89 h 480"/>
              <a:gd name="T18" fmla="*/ 222 w 397"/>
              <a:gd name="T19" fmla="*/ 90 h 480"/>
              <a:gd name="T20" fmla="*/ 248 w 397"/>
              <a:gd name="T21" fmla="*/ 95 h 480"/>
              <a:gd name="T22" fmla="*/ 263 w 397"/>
              <a:gd name="T23" fmla="*/ 100 h 480"/>
              <a:gd name="T24" fmla="*/ 275 w 397"/>
              <a:gd name="T25" fmla="*/ 110 h 480"/>
              <a:gd name="T26" fmla="*/ 283 w 397"/>
              <a:gd name="T27" fmla="*/ 121 h 480"/>
              <a:gd name="T28" fmla="*/ 289 w 397"/>
              <a:gd name="T29" fmla="*/ 135 h 480"/>
              <a:gd name="T30" fmla="*/ 292 w 397"/>
              <a:gd name="T31" fmla="*/ 153 h 480"/>
              <a:gd name="T32" fmla="*/ 292 w 397"/>
              <a:gd name="T33" fmla="*/ 197 h 480"/>
              <a:gd name="T34" fmla="*/ 201 w 397"/>
              <a:gd name="T35" fmla="*/ 197 h 480"/>
              <a:gd name="T36" fmla="*/ 148 w 397"/>
              <a:gd name="T37" fmla="*/ 201 h 480"/>
              <a:gd name="T38" fmla="*/ 105 w 397"/>
              <a:gd name="T39" fmla="*/ 210 h 480"/>
              <a:gd name="T40" fmla="*/ 69 w 397"/>
              <a:gd name="T41" fmla="*/ 224 h 480"/>
              <a:gd name="T42" fmla="*/ 43 w 397"/>
              <a:gd name="T43" fmla="*/ 242 h 480"/>
              <a:gd name="T44" fmla="*/ 23 w 397"/>
              <a:gd name="T45" fmla="*/ 264 h 480"/>
              <a:gd name="T46" fmla="*/ 10 w 397"/>
              <a:gd name="T47" fmla="*/ 288 h 480"/>
              <a:gd name="T48" fmla="*/ 2 w 397"/>
              <a:gd name="T49" fmla="*/ 316 h 480"/>
              <a:gd name="T50" fmla="*/ 0 w 397"/>
              <a:gd name="T51" fmla="*/ 344 h 480"/>
              <a:gd name="T52" fmla="*/ 1 w 397"/>
              <a:gd name="T53" fmla="*/ 362 h 480"/>
              <a:gd name="T54" fmla="*/ 8 w 397"/>
              <a:gd name="T55" fmla="*/ 395 h 480"/>
              <a:gd name="T56" fmla="*/ 22 w 397"/>
              <a:gd name="T57" fmla="*/ 421 h 480"/>
              <a:gd name="T58" fmla="*/ 39 w 397"/>
              <a:gd name="T59" fmla="*/ 442 h 480"/>
              <a:gd name="T60" fmla="*/ 61 w 397"/>
              <a:gd name="T61" fmla="*/ 458 h 480"/>
              <a:gd name="T62" fmla="*/ 86 w 397"/>
              <a:gd name="T63" fmla="*/ 468 h 480"/>
              <a:gd name="T64" fmla="*/ 114 w 397"/>
              <a:gd name="T65" fmla="*/ 475 h 480"/>
              <a:gd name="T66" fmla="*/ 141 w 397"/>
              <a:gd name="T67" fmla="*/ 479 h 480"/>
              <a:gd name="T68" fmla="*/ 155 w 397"/>
              <a:gd name="T69" fmla="*/ 480 h 480"/>
              <a:gd name="T70" fmla="*/ 185 w 397"/>
              <a:gd name="T71" fmla="*/ 478 h 480"/>
              <a:gd name="T72" fmla="*/ 236 w 397"/>
              <a:gd name="T73" fmla="*/ 468 h 480"/>
              <a:gd name="T74" fmla="*/ 271 w 397"/>
              <a:gd name="T75" fmla="*/ 456 h 480"/>
              <a:gd name="T76" fmla="*/ 292 w 397"/>
              <a:gd name="T77" fmla="*/ 445 h 480"/>
              <a:gd name="T78" fmla="*/ 297 w 397"/>
              <a:gd name="T79" fmla="*/ 444 h 480"/>
              <a:gd name="T80" fmla="*/ 304 w 397"/>
              <a:gd name="T81" fmla="*/ 447 h 480"/>
              <a:gd name="T82" fmla="*/ 320 w 397"/>
              <a:gd name="T83" fmla="*/ 453 h 480"/>
              <a:gd name="T84" fmla="*/ 350 w 397"/>
              <a:gd name="T85" fmla="*/ 460 h 480"/>
              <a:gd name="T86" fmla="*/ 397 w 397"/>
              <a:gd name="T87" fmla="*/ 463 h 480"/>
              <a:gd name="T88" fmla="*/ 397 w 397"/>
              <a:gd name="T89" fmla="*/ 137 h 480"/>
              <a:gd name="T90" fmla="*/ 395 w 397"/>
              <a:gd name="T91" fmla="*/ 103 h 480"/>
              <a:gd name="T92" fmla="*/ 387 w 397"/>
              <a:gd name="T93" fmla="*/ 74 h 480"/>
              <a:gd name="T94" fmla="*/ 373 w 397"/>
              <a:gd name="T95" fmla="*/ 51 h 480"/>
              <a:gd name="T96" fmla="*/ 353 w 397"/>
              <a:gd name="T97" fmla="*/ 32 h 480"/>
              <a:gd name="T98" fmla="*/ 330 w 397"/>
              <a:gd name="T99" fmla="*/ 17 h 480"/>
              <a:gd name="T100" fmla="*/ 301 w 397"/>
              <a:gd name="T101" fmla="*/ 8 h 480"/>
              <a:gd name="T102" fmla="*/ 268 w 397"/>
              <a:gd name="T103" fmla="*/ 2 h 480"/>
              <a:gd name="T104" fmla="*/ 231 w 397"/>
              <a:gd name="T105" fmla="*/ 0 h 4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397" h="480">
                <a:moveTo>
                  <a:pt x="231" y="0"/>
                </a:moveTo>
                <a:lnTo>
                  <a:pt x="231" y="0"/>
                </a:lnTo>
                <a:lnTo>
                  <a:pt x="198" y="1"/>
                </a:lnTo>
                <a:lnTo>
                  <a:pt x="166" y="5"/>
                </a:lnTo>
                <a:lnTo>
                  <a:pt x="136" y="8"/>
                </a:lnTo>
                <a:lnTo>
                  <a:pt x="109" y="14"/>
                </a:lnTo>
                <a:lnTo>
                  <a:pt x="86" y="20"/>
                </a:lnTo>
                <a:lnTo>
                  <a:pt x="66" y="25"/>
                </a:lnTo>
                <a:lnTo>
                  <a:pt x="49" y="31"/>
                </a:lnTo>
                <a:lnTo>
                  <a:pt x="37" y="37"/>
                </a:lnTo>
                <a:lnTo>
                  <a:pt x="59" y="114"/>
                </a:lnTo>
                <a:lnTo>
                  <a:pt x="59" y="114"/>
                </a:lnTo>
                <a:lnTo>
                  <a:pt x="71" y="110"/>
                </a:lnTo>
                <a:lnTo>
                  <a:pt x="104" y="102"/>
                </a:lnTo>
                <a:lnTo>
                  <a:pt x="125" y="97"/>
                </a:lnTo>
                <a:lnTo>
                  <a:pt x="150" y="92"/>
                </a:lnTo>
                <a:lnTo>
                  <a:pt x="175" y="90"/>
                </a:lnTo>
                <a:lnTo>
                  <a:pt x="201" y="89"/>
                </a:lnTo>
                <a:lnTo>
                  <a:pt x="201" y="89"/>
                </a:lnTo>
                <a:lnTo>
                  <a:pt x="222" y="90"/>
                </a:lnTo>
                <a:lnTo>
                  <a:pt x="240" y="92"/>
                </a:lnTo>
                <a:lnTo>
                  <a:pt x="248" y="95"/>
                </a:lnTo>
                <a:lnTo>
                  <a:pt x="257" y="97"/>
                </a:lnTo>
                <a:lnTo>
                  <a:pt x="263" y="100"/>
                </a:lnTo>
                <a:lnTo>
                  <a:pt x="269" y="105"/>
                </a:lnTo>
                <a:lnTo>
                  <a:pt x="275" y="110"/>
                </a:lnTo>
                <a:lnTo>
                  <a:pt x="280" y="114"/>
                </a:lnTo>
                <a:lnTo>
                  <a:pt x="283" y="121"/>
                </a:lnTo>
                <a:lnTo>
                  <a:pt x="286" y="128"/>
                </a:lnTo>
                <a:lnTo>
                  <a:pt x="289" y="135"/>
                </a:lnTo>
                <a:lnTo>
                  <a:pt x="291" y="144"/>
                </a:lnTo>
                <a:lnTo>
                  <a:pt x="292" y="153"/>
                </a:lnTo>
                <a:lnTo>
                  <a:pt x="292" y="164"/>
                </a:lnTo>
                <a:lnTo>
                  <a:pt x="292" y="197"/>
                </a:lnTo>
                <a:lnTo>
                  <a:pt x="201" y="197"/>
                </a:lnTo>
                <a:lnTo>
                  <a:pt x="201" y="197"/>
                </a:lnTo>
                <a:lnTo>
                  <a:pt x="174" y="198"/>
                </a:lnTo>
                <a:lnTo>
                  <a:pt x="148" y="201"/>
                </a:lnTo>
                <a:lnTo>
                  <a:pt x="125" y="204"/>
                </a:lnTo>
                <a:lnTo>
                  <a:pt x="105" y="210"/>
                </a:lnTo>
                <a:lnTo>
                  <a:pt x="86" y="216"/>
                </a:lnTo>
                <a:lnTo>
                  <a:pt x="69" y="224"/>
                </a:lnTo>
                <a:lnTo>
                  <a:pt x="55" y="232"/>
                </a:lnTo>
                <a:lnTo>
                  <a:pt x="43" y="242"/>
                </a:lnTo>
                <a:lnTo>
                  <a:pt x="32" y="253"/>
                </a:lnTo>
                <a:lnTo>
                  <a:pt x="23" y="264"/>
                </a:lnTo>
                <a:lnTo>
                  <a:pt x="16" y="276"/>
                </a:lnTo>
                <a:lnTo>
                  <a:pt x="10" y="288"/>
                </a:lnTo>
                <a:lnTo>
                  <a:pt x="6" y="302"/>
                </a:lnTo>
                <a:lnTo>
                  <a:pt x="2" y="316"/>
                </a:lnTo>
                <a:lnTo>
                  <a:pt x="1" y="330"/>
                </a:lnTo>
                <a:lnTo>
                  <a:pt x="0" y="344"/>
                </a:lnTo>
                <a:lnTo>
                  <a:pt x="0" y="344"/>
                </a:lnTo>
                <a:lnTo>
                  <a:pt x="1" y="362"/>
                </a:lnTo>
                <a:lnTo>
                  <a:pt x="3" y="380"/>
                </a:lnTo>
                <a:lnTo>
                  <a:pt x="8" y="395"/>
                </a:lnTo>
                <a:lnTo>
                  <a:pt x="14" y="408"/>
                </a:lnTo>
                <a:lnTo>
                  <a:pt x="22" y="421"/>
                </a:lnTo>
                <a:lnTo>
                  <a:pt x="30" y="433"/>
                </a:lnTo>
                <a:lnTo>
                  <a:pt x="39" y="442"/>
                </a:lnTo>
                <a:lnTo>
                  <a:pt x="51" y="450"/>
                </a:lnTo>
                <a:lnTo>
                  <a:pt x="61" y="458"/>
                </a:lnTo>
                <a:lnTo>
                  <a:pt x="74" y="464"/>
                </a:lnTo>
                <a:lnTo>
                  <a:pt x="86" y="468"/>
                </a:lnTo>
                <a:lnTo>
                  <a:pt x="100" y="473"/>
                </a:lnTo>
                <a:lnTo>
                  <a:pt x="114" y="475"/>
                </a:lnTo>
                <a:lnTo>
                  <a:pt x="128" y="478"/>
                </a:lnTo>
                <a:lnTo>
                  <a:pt x="141" y="479"/>
                </a:lnTo>
                <a:lnTo>
                  <a:pt x="155" y="480"/>
                </a:lnTo>
                <a:lnTo>
                  <a:pt x="155" y="480"/>
                </a:lnTo>
                <a:lnTo>
                  <a:pt x="170" y="479"/>
                </a:lnTo>
                <a:lnTo>
                  <a:pt x="185" y="478"/>
                </a:lnTo>
                <a:lnTo>
                  <a:pt x="213" y="474"/>
                </a:lnTo>
                <a:lnTo>
                  <a:pt x="236" y="468"/>
                </a:lnTo>
                <a:lnTo>
                  <a:pt x="255" y="462"/>
                </a:lnTo>
                <a:lnTo>
                  <a:pt x="271" y="456"/>
                </a:lnTo>
                <a:lnTo>
                  <a:pt x="284" y="450"/>
                </a:lnTo>
                <a:lnTo>
                  <a:pt x="292" y="445"/>
                </a:lnTo>
                <a:lnTo>
                  <a:pt x="297" y="444"/>
                </a:lnTo>
                <a:lnTo>
                  <a:pt x="297" y="444"/>
                </a:lnTo>
                <a:lnTo>
                  <a:pt x="299" y="445"/>
                </a:lnTo>
                <a:lnTo>
                  <a:pt x="304" y="447"/>
                </a:lnTo>
                <a:lnTo>
                  <a:pt x="311" y="450"/>
                </a:lnTo>
                <a:lnTo>
                  <a:pt x="320" y="453"/>
                </a:lnTo>
                <a:lnTo>
                  <a:pt x="332" y="457"/>
                </a:lnTo>
                <a:lnTo>
                  <a:pt x="350" y="460"/>
                </a:lnTo>
                <a:lnTo>
                  <a:pt x="370" y="462"/>
                </a:lnTo>
                <a:lnTo>
                  <a:pt x="397" y="463"/>
                </a:lnTo>
                <a:lnTo>
                  <a:pt x="397" y="137"/>
                </a:lnTo>
                <a:lnTo>
                  <a:pt x="397" y="137"/>
                </a:lnTo>
                <a:lnTo>
                  <a:pt x="397" y="119"/>
                </a:lnTo>
                <a:lnTo>
                  <a:pt x="395" y="103"/>
                </a:lnTo>
                <a:lnTo>
                  <a:pt x="391" y="88"/>
                </a:lnTo>
                <a:lnTo>
                  <a:pt x="387" y="74"/>
                </a:lnTo>
                <a:lnTo>
                  <a:pt x="380" y="62"/>
                </a:lnTo>
                <a:lnTo>
                  <a:pt x="373" y="51"/>
                </a:lnTo>
                <a:lnTo>
                  <a:pt x="364" y="40"/>
                </a:lnTo>
                <a:lnTo>
                  <a:pt x="353" y="32"/>
                </a:lnTo>
                <a:lnTo>
                  <a:pt x="343" y="24"/>
                </a:lnTo>
                <a:lnTo>
                  <a:pt x="330" y="17"/>
                </a:lnTo>
                <a:lnTo>
                  <a:pt x="316" y="13"/>
                </a:lnTo>
                <a:lnTo>
                  <a:pt x="301" y="8"/>
                </a:lnTo>
                <a:lnTo>
                  <a:pt x="285" y="5"/>
                </a:lnTo>
                <a:lnTo>
                  <a:pt x="268" y="2"/>
                </a:lnTo>
                <a:lnTo>
                  <a:pt x="251" y="1"/>
                </a:lnTo>
                <a:lnTo>
                  <a:pt x="231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rgbClr val="005EB8"/>
              </a:solidFill>
            </a:endParaRPr>
          </a:p>
        </p:txBody>
      </p:sp>
      <p:sp>
        <p:nvSpPr>
          <p:cNvPr id="47" name="Freeform 10"/>
          <p:cNvSpPr>
            <a:spLocks/>
          </p:cNvSpPr>
          <p:nvPr userDrawn="1"/>
        </p:nvSpPr>
        <p:spPr bwMode="auto">
          <a:xfrm>
            <a:off x="5625115" y="4912769"/>
            <a:ext cx="128023" cy="66002"/>
          </a:xfrm>
          <a:custGeom>
            <a:avLst/>
            <a:gdLst>
              <a:gd name="T0" fmla="*/ 192 w 192"/>
              <a:gd name="T1" fmla="*/ 105 h 130"/>
              <a:gd name="T2" fmla="*/ 192 w 192"/>
              <a:gd name="T3" fmla="*/ 105 h 130"/>
              <a:gd name="T4" fmla="*/ 170 w 192"/>
              <a:gd name="T5" fmla="*/ 112 h 130"/>
              <a:gd name="T6" fmla="*/ 140 w 192"/>
              <a:gd name="T7" fmla="*/ 121 h 130"/>
              <a:gd name="T8" fmla="*/ 124 w 192"/>
              <a:gd name="T9" fmla="*/ 124 h 130"/>
              <a:gd name="T10" fmla="*/ 107 w 192"/>
              <a:gd name="T11" fmla="*/ 128 h 130"/>
              <a:gd name="T12" fmla="*/ 91 w 192"/>
              <a:gd name="T13" fmla="*/ 130 h 130"/>
              <a:gd name="T14" fmla="*/ 76 w 192"/>
              <a:gd name="T15" fmla="*/ 130 h 130"/>
              <a:gd name="T16" fmla="*/ 76 w 192"/>
              <a:gd name="T17" fmla="*/ 130 h 130"/>
              <a:gd name="T18" fmla="*/ 60 w 192"/>
              <a:gd name="T19" fmla="*/ 130 h 130"/>
              <a:gd name="T20" fmla="*/ 46 w 192"/>
              <a:gd name="T21" fmla="*/ 128 h 130"/>
              <a:gd name="T22" fmla="*/ 32 w 192"/>
              <a:gd name="T23" fmla="*/ 123 h 130"/>
              <a:gd name="T24" fmla="*/ 26 w 192"/>
              <a:gd name="T25" fmla="*/ 121 h 130"/>
              <a:gd name="T26" fmla="*/ 22 w 192"/>
              <a:gd name="T27" fmla="*/ 117 h 130"/>
              <a:gd name="T28" fmla="*/ 17 w 192"/>
              <a:gd name="T29" fmla="*/ 113 h 130"/>
              <a:gd name="T30" fmla="*/ 13 w 192"/>
              <a:gd name="T31" fmla="*/ 109 h 130"/>
              <a:gd name="T32" fmla="*/ 9 w 192"/>
              <a:gd name="T33" fmla="*/ 104 h 130"/>
              <a:gd name="T34" fmla="*/ 6 w 192"/>
              <a:gd name="T35" fmla="*/ 98 h 130"/>
              <a:gd name="T36" fmla="*/ 3 w 192"/>
              <a:gd name="T37" fmla="*/ 92 h 130"/>
              <a:gd name="T38" fmla="*/ 1 w 192"/>
              <a:gd name="T39" fmla="*/ 85 h 130"/>
              <a:gd name="T40" fmla="*/ 0 w 192"/>
              <a:gd name="T41" fmla="*/ 77 h 130"/>
              <a:gd name="T42" fmla="*/ 0 w 192"/>
              <a:gd name="T43" fmla="*/ 69 h 130"/>
              <a:gd name="T44" fmla="*/ 0 w 192"/>
              <a:gd name="T45" fmla="*/ 69 h 130"/>
              <a:gd name="T46" fmla="*/ 1 w 192"/>
              <a:gd name="T47" fmla="*/ 55 h 130"/>
              <a:gd name="T48" fmla="*/ 5 w 192"/>
              <a:gd name="T49" fmla="*/ 42 h 130"/>
              <a:gd name="T50" fmla="*/ 7 w 192"/>
              <a:gd name="T51" fmla="*/ 37 h 130"/>
              <a:gd name="T52" fmla="*/ 10 w 192"/>
              <a:gd name="T53" fmla="*/ 31 h 130"/>
              <a:gd name="T54" fmla="*/ 14 w 192"/>
              <a:gd name="T55" fmla="*/ 26 h 130"/>
              <a:gd name="T56" fmla="*/ 18 w 192"/>
              <a:gd name="T57" fmla="*/ 22 h 130"/>
              <a:gd name="T58" fmla="*/ 24 w 192"/>
              <a:gd name="T59" fmla="*/ 18 h 130"/>
              <a:gd name="T60" fmla="*/ 30 w 192"/>
              <a:gd name="T61" fmla="*/ 15 h 130"/>
              <a:gd name="T62" fmla="*/ 37 w 192"/>
              <a:gd name="T63" fmla="*/ 11 h 130"/>
              <a:gd name="T64" fmla="*/ 44 w 192"/>
              <a:gd name="T65" fmla="*/ 9 h 130"/>
              <a:gd name="T66" fmla="*/ 61 w 192"/>
              <a:gd name="T67" fmla="*/ 5 h 130"/>
              <a:gd name="T68" fmla="*/ 82 w 192"/>
              <a:gd name="T69" fmla="*/ 3 h 130"/>
              <a:gd name="T70" fmla="*/ 192 w 192"/>
              <a:gd name="T71" fmla="*/ 0 h 130"/>
              <a:gd name="T72" fmla="*/ 192 w 192"/>
              <a:gd name="T73" fmla="*/ 105 h 1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92" h="130">
                <a:moveTo>
                  <a:pt x="192" y="105"/>
                </a:moveTo>
                <a:lnTo>
                  <a:pt x="192" y="105"/>
                </a:lnTo>
                <a:lnTo>
                  <a:pt x="170" y="112"/>
                </a:lnTo>
                <a:lnTo>
                  <a:pt x="140" y="121"/>
                </a:lnTo>
                <a:lnTo>
                  <a:pt x="124" y="124"/>
                </a:lnTo>
                <a:lnTo>
                  <a:pt x="107" y="128"/>
                </a:lnTo>
                <a:lnTo>
                  <a:pt x="91" y="130"/>
                </a:lnTo>
                <a:lnTo>
                  <a:pt x="76" y="130"/>
                </a:lnTo>
                <a:lnTo>
                  <a:pt x="76" y="130"/>
                </a:lnTo>
                <a:lnTo>
                  <a:pt x="60" y="130"/>
                </a:lnTo>
                <a:lnTo>
                  <a:pt x="46" y="128"/>
                </a:lnTo>
                <a:lnTo>
                  <a:pt x="32" y="123"/>
                </a:lnTo>
                <a:lnTo>
                  <a:pt x="26" y="121"/>
                </a:lnTo>
                <a:lnTo>
                  <a:pt x="22" y="117"/>
                </a:lnTo>
                <a:lnTo>
                  <a:pt x="17" y="113"/>
                </a:lnTo>
                <a:lnTo>
                  <a:pt x="13" y="109"/>
                </a:lnTo>
                <a:lnTo>
                  <a:pt x="9" y="104"/>
                </a:lnTo>
                <a:lnTo>
                  <a:pt x="6" y="98"/>
                </a:lnTo>
                <a:lnTo>
                  <a:pt x="3" y="92"/>
                </a:lnTo>
                <a:lnTo>
                  <a:pt x="1" y="85"/>
                </a:lnTo>
                <a:lnTo>
                  <a:pt x="0" y="77"/>
                </a:lnTo>
                <a:lnTo>
                  <a:pt x="0" y="69"/>
                </a:lnTo>
                <a:lnTo>
                  <a:pt x="0" y="69"/>
                </a:lnTo>
                <a:lnTo>
                  <a:pt x="1" y="55"/>
                </a:lnTo>
                <a:lnTo>
                  <a:pt x="5" y="42"/>
                </a:lnTo>
                <a:lnTo>
                  <a:pt x="7" y="37"/>
                </a:lnTo>
                <a:lnTo>
                  <a:pt x="10" y="31"/>
                </a:lnTo>
                <a:lnTo>
                  <a:pt x="14" y="26"/>
                </a:lnTo>
                <a:lnTo>
                  <a:pt x="18" y="22"/>
                </a:lnTo>
                <a:lnTo>
                  <a:pt x="24" y="18"/>
                </a:lnTo>
                <a:lnTo>
                  <a:pt x="30" y="15"/>
                </a:lnTo>
                <a:lnTo>
                  <a:pt x="37" y="11"/>
                </a:lnTo>
                <a:lnTo>
                  <a:pt x="44" y="9"/>
                </a:lnTo>
                <a:lnTo>
                  <a:pt x="61" y="5"/>
                </a:lnTo>
                <a:lnTo>
                  <a:pt x="82" y="3"/>
                </a:lnTo>
                <a:lnTo>
                  <a:pt x="192" y="0"/>
                </a:lnTo>
                <a:lnTo>
                  <a:pt x="192" y="105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rgbClr val="005EB8"/>
              </a:solidFill>
            </a:endParaRPr>
          </a:p>
        </p:txBody>
      </p:sp>
      <p:sp>
        <p:nvSpPr>
          <p:cNvPr id="48" name="Freeform 11"/>
          <p:cNvSpPr>
            <a:spLocks/>
          </p:cNvSpPr>
          <p:nvPr userDrawn="1"/>
        </p:nvSpPr>
        <p:spPr bwMode="auto">
          <a:xfrm>
            <a:off x="5557100" y="4779265"/>
            <a:ext cx="266049" cy="240006"/>
          </a:xfrm>
          <a:custGeom>
            <a:avLst/>
            <a:gdLst>
              <a:gd name="T0" fmla="*/ 231 w 397"/>
              <a:gd name="T1" fmla="*/ 0 h 480"/>
              <a:gd name="T2" fmla="*/ 165 w 397"/>
              <a:gd name="T3" fmla="*/ 5 h 480"/>
              <a:gd name="T4" fmla="*/ 109 w 397"/>
              <a:gd name="T5" fmla="*/ 14 h 480"/>
              <a:gd name="T6" fmla="*/ 65 w 397"/>
              <a:gd name="T7" fmla="*/ 25 h 480"/>
              <a:gd name="T8" fmla="*/ 37 w 397"/>
              <a:gd name="T9" fmla="*/ 37 h 480"/>
              <a:gd name="T10" fmla="*/ 58 w 397"/>
              <a:gd name="T11" fmla="*/ 114 h 480"/>
              <a:gd name="T12" fmla="*/ 103 w 397"/>
              <a:gd name="T13" fmla="*/ 102 h 480"/>
              <a:gd name="T14" fmla="*/ 148 w 397"/>
              <a:gd name="T15" fmla="*/ 92 h 480"/>
              <a:gd name="T16" fmla="*/ 200 w 397"/>
              <a:gd name="T17" fmla="*/ 89 h 480"/>
              <a:gd name="T18" fmla="*/ 222 w 397"/>
              <a:gd name="T19" fmla="*/ 90 h 480"/>
              <a:gd name="T20" fmla="*/ 248 w 397"/>
              <a:gd name="T21" fmla="*/ 95 h 480"/>
              <a:gd name="T22" fmla="*/ 262 w 397"/>
              <a:gd name="T23" fmla="*/ 100 h 480"/>
              <a:gd name="T24" fmla="*/ 274 w 397"/>
              <a:gd name="T25" fmla="*/ 110 h 480"/>
              <a:gd name="T26" fmla="*/ 283 w 397"/>
              <a:gd name="T27" fmla="*/ 121 h 480"/>
              <a:gd name="T28" fmla="*/ 289 w 397"/>
              <a:gd name="T29" fmla="*/ 135 h 480"/>
              <a:gd name="T30" fmla="*/ 291 w 397"/>
              <a:gd name="T31" fmla="*/ 153 h 480"/>
              <a:gd name="T32" fmla="*/ 292 w 397"/>
              <a:gd name="T33" fmla="*/ 197 h 480"/>
              <a:gd name="T34" fmla="*/ 200 w 397"/>
              <a:gd name="T35" fmla="*/ 197 h 480"/>
              <a:gd name="T36" fmla="*/ 147 w 397"/>
              <a:gd name="T37" fmla="*/ 201 h 480"/>
              <a:gd name="T38" fmla="*/ 103 w 397"/>
              <a:gd name="T39" fmla="*/ 210 h 480"/>
              <a:gd name="T40" fmla="*/ 69 w 397"/>
              <a:gd name="T41" fmla="*/ 224 h 480"/>
              <a:gd name="T42" fmla="*/ 42 w 397"/>
              <a:gd name="T43" fmla="*/ 242 h 480"/>
              <a:gd name="T44" fmla="*/ 23 w 397"/>
              <a:gd name="T45" fmla="*/ 264 h 480"/>
              <a:gd name="T46" fmla="*/ 9 w 397"/>
              <a:gd name="T47" fmla="*/ 288 h 480"/>
              <a:gd name="T48" fmla="*/ 2 w 397"/>
              <a:gd name="T49" fmla="*/ 316 h 480"/>
              <a:gd name="T50" fmla="*/ 0 w 397"/>
              <a:gd name="T51" fmla="*/ 344 h 480"/>
              <a:gd name="T52" fmla="*/ 1 w 397"/>
              <a:gd name="T53" fmla="*/ 362 h 480"/>
              <a:gd name="T54" fmla="*/ 8 w 397"/>
              <a:gd name="T55" fmla="*/ 395 h 480"/>
              <a:gd name="T56" fmla="*/ 20 w 397"/>
              <a:gd name="T57" fmla="*/ 421 h 480"/>
              <a:gd name="T58" fmla="*/ 39 w 397"/>
              <a:gd name="T59" fmla="*/ 442 h 480"/>
              <a:gd name="T60" fmla="*/ 61 w 397"/>
              <a:gd name="T61" fmla="*/ 458 h 480"/>
              <a:gd name="T62" fmla="*/ 86 w 397"/>
              <a:gd name="T63" fmla="*/ 468 h 480"/>
              <a:gd name="T64" fmla="*/ 113 w 397"/>
              <a:gd name="T65" fmla="*/ 475 h 480"/>
              <a:gd name="T66" fmla="*/ 140 w 397"/>
              <a:gd name="T67" fmla="*/ 479 h 480"/>
              <a:gd name="T68" fmla="*/ 154 w 397"/>
              <a:gd name="T69" fmla="*/ 480 h 480"/>
              <a:gd name="T70" fmla="*/ 185 w 397"/>
              <a:gd name="T71" fmla="*/ 478 h 480"/>
              <a:gd name="T72" fmla="*/ 236 w 397"/>
              <a:gd name="T73" fmla="*/ 468 h 480"/>
              <a:gd name="T74" fmla="*/ 271 w 397"/>
              <a:gd name="T75" fmla="*/ 456 h 480"/>
              <a:gd name="T76" fmla="*/ 292 w 397"/>
              <a:gd name="T77" fmla="*/ 445 h 480"/>
              <a:gd name="T78" fmla="*/ 297 w 397"/>
              <a:gd name="T79" fmla="*/ 444 h 480"/>
              <a:gd name="T80" fmla="*/ 302 w 397"/>
              <a:gd name="T81" fmla="*/ 447 h 480"/>
              <a:gd name="T82" fmla="*/ 318 w 397"/>
              <a:gd name="T83" fmla="*/ 453 h 480"/>
              <a:gd name="T84" fmla="*/ 348 w 397"/>
              <a:gd name="T85" fmla="*/ 460 h 480"/>
              <a:gd name="T86" fmla="*/ 397 w 397"/>
              <a:gd name="T87" fmla="*/ 463 h 480"/>
              <a:gd name="T88" fmla="*/ 397 w 397"/>
              <a:gd name="T89" fmla="*/ 137 h 480"/>
              <a:gd name="T90" fmla="*/ 394 w 397"/>
              <a:gd name="T91" fmla="*/ 103 h 480"/>
              <a:gd name="T92" fmla="*/ 385 w 397"/>
              <a:gd name="T93" fmla="*/ 74 h 480"/>
              <a:gd name="T94" fmla="*/ 371 w 397"/>
              <a:gd name="T95" fmla="*/ 51 h 480"/>
              <a:gd name="T96" fmla="*/ 353 w 397"/>
              <a:gd name="T97" fmla="*/ 32 h 480"/>
              <a:gd name="T98" fmla="*/ 329 w 397"/>
              <a:gd name="T99" fmla="*/ 17 h 480"/>
              <a:gd name="T100" fmla="*/ 301 w 397"/>
              <a:gd name="T101" fmla="*/ 8 h 480"/>
              <a:gd name="T102" fmla="*/ 268 w 397"/>
              <a:gd name="T103" fmla="*/ 2 h 480"/>
              <a:gd name="T104" fmla="*/ 231 w 397"/>
              <a:gd name="T105" fmla="*/ 0 h 4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397" h="480">
                <a:moveTo>
                  <a:pt x="231" y="0"/>
                </a:moveTo>
                <a:lnTo>
                  <a:pt x="231" y="0"/>
                </a:lnTo>
                <a:lnTo>
                  <a:pt x="196" y="1"/>
                </a:lnTo>
                <a:lnTo>
                  <a:pt x="165" y="5"/>
                </a:lnTo>
                <a:lnTo>
                  <a:pt x="136" y="8"/>
                </a:lnTo>
                <a:lnTo>
                  <a:pt x="109" y="14"/>
                </a:lnTo>
                <a:lnTo>
                  <a:pt x="86" y="20"/>
                </a:lnTo>
                <a:lnTo>
                  <a:pt x="65" y="25"/>
                </a:lnTo>
                <a:lnTo>
                  <a:pt x="49" y="31"/>
                </a:lnTo>
                <a:lnTo>
                  <a:pt x="37" y="37"/>
                </a:lnTo>
                <a:lnTo>
                  <a:pt x="58" y="114"/>
                </a:lnTo>
                <a:lnTo>
                  <a:pt x="58" y="114"/>
                </a:lnTo>
                <a:lnTo>
                  <a:pt x="71" y="110"/>
                </a:lnTo>
                <a:lnTo>
                  <a:pt x="103" y="102"/>
                </a:lnTo>
                <a:lnTo>
                  <a:pt x="124" y="97"/>
                </a:lnTo>
                <a:lnTo>
                  <a:pt x="148" y="92"/>
                </a:lnTo>
                <a:lnTo>
                  <a:pt x="173" y="90"/>
                </a:lnTo>
                <a:lnTo>
                  <a:pt x="200" y="89"/>
                </a:lnTo>
                <a:lnTo>
                  <a:pt x="200" y="89"/>
                </a:lnTo>
                <a:lnTo>
                  <a:pt x="222" y="90"/>
                </a:lnTo>
                <a:lnTo>
                  <a:pt x="240" y="92"/>
                </a:lnTo>
                <a:lnTo>
                  <a:pt x="248" y="95"/>
                </a:lnTo>
                <a:lnTo>
                  <a:pt x="255" y="97"/>
                </a:lnTo>
                <a:lnTo>
                  <a:pt x="262" y="100"/>
                </a:lnTo>
                <a:lnTo>
                  <a:pt x="269" y="105"/>
                </a:lnTo>
                <a:lnTo>
                  <a:pt x="274" y="110"/>
                </a:lnTo>
                <a:lnTo>
                  <a:pt x="278" y="114"/>
                </a:lnTo>
                <a:lnTo>
                  <a:pt x="283" y="121"/>
                </a:lnTo>
                <a:lnTo>
                  <a:pt x="286" y="128"/>
                </a:lnTo>
                <a:lnTo>
                  <a:pt x="289" y="135"/>
                </a:lnTo>
                <a:lnTo>
                  <a:pt x="290" y="144"/>
                </a:lnTo>
                <a:lnTo>
                  <a:pt x="291" y="153"/>
                </a:lnTo>
                <a:lnTo>
                  <a:pt x="292" y="164"/>
                </a:lnTo>
                <a:lnTo>
                  <a:pt x="292" y="197"/>
                </a:lnTo>
                <a:lnTo>
                  <a:pt x="200" y="197"/>
                </a:lnTo>
                <a:lnTo>
                  <a:pt x="200" y="197"/>
                </a:lnTo>
                <a:lnTo>
                  <a:pt x="172" y="198"/>
                </a:lnTo>
                <a:lnTo>
                  <a:pt x="147" y="201"/>
                </a:lnTo>
                <a:lnTo>
                  <a:pt x="124" y="204"/>
                </a:lnTo>
                <a:lnTo>
                  <a:pt x="103" y="210"/>
                </a:lnTo>
                <a:lnTo>
                  <a:pt x="85" y="216"/>
                </a:lnTo>
                <a:lnTo>
                  <a:pt x="69" y="224"/>
                </a:lnTo>
                <a:lnTo>
                  <a:pt x="55" y="232"/>
                </a:lnTo>
                <a:lnTo>
                  <a:pt x="42" y="242"/>
                </a:lnTo>
                <a:lnTo>
                  <a:pt x="31" y="253"/>
                </a:lnTo>
                <a:lnTo>
                  <a:pt x="23" y="264"/>
                </a:lnTo>
                <a:lnTo>
                  <a:pt x="15" y="276"/>
                </a:lnTo>
                <a:lnTo>
                  <a:pt x="9" y="288"/>
                </a:lnTo>
                <a:lnTo>
                  <a:pt x="6" y="302"/>
                </a:lnTo>
                <a:lnTo>
                  <a:pt x="2" y="316"/>
                </a:lnTo>
                <a:lnTo>
                  <a:pt x="0" y="330"/>
                </a:lnTo>
                <a:lnTo>
                  <a:pt x="0" y="344"/>
                </a:lnTo>
                <a:lnTo>
                  <a:pt x="0" y="344"/>
                </a:lnTo>
                <a:lnTo>
                  <a:pt x="1" y="362"/>
                </a:lnTo>
                <a:lnTo>
                  <a:pt x="3" y="380"/>
                </a:lnTo>
                <a:lnTo>
                  <a:pt x="8" y="395"/>
                </a:lnTo>
                <a:lnTo>
                  <a:pt x="14" y="408"/>
                </a:lnTo>
                <a:lnTo>
                  <a:pt x="20" y="421"/>
                </a:lnTo>
                <a:lnTo>
                  <a:pt x="30" y="433"/>
                </a:lnTo>
                <a:lnTo>
                  <a:pt x="39" y="442"/>
                </a:lnTo>
                <a:lnTo>
                  <a:pt x="49" y="450"/>
                </a:lnTo>
                <a:lnTo>
                  <a:pt x="61" y="458"/>
                </a:lnTo>
                <a:lnTo>
                  <a:pt x="73" y="464"/>
                </a:lnTo>
                <a:lnTo>
                  <a:pt x="86" y="468"/>
                </a:lnTo>
                <a:lnTo>
                  <a:pt x="99" y="473"/>
                </a:lnTo>
                <a:lnTo>
                  <a:pt x="113" y="475"/>
                </a:lnTo>
                <a:lnTo>
                  <a:pt x="126" y="478"/>
                </a:lnTo>
                <a:lnTo>
                  <a:pt x="140" y="479"/>
                </a:lnTo>
                <a:lnTo>
                  <a:pt x="154" y="480"/>
                </a:lnTo>
                <a:lnTo>
                  <a:pt x="154" y="480"/>
                </a:lnTo>
                <a:lnTo>
                  <a:pt x="170" y="479"/>
                </a:lnTo>
                <a:lnTo>
                  <a:pt x="185" y="478"/>
                </a:lnTo>
                <a:lnTo>
                  <a:pt x="211" y="474"/>
                </a:lnTo>
                <a:lnTo>
                  <a:pt x="236" y="468"/>
                </a:lnTo>
                <a:lnTo>
                  <a:pt x="255" y="462"/>
                </a:lnTo>
                <a:lnTo>
                  <a:pt x="271" y="456"/>
                </a:lnTo>
                <a:lnTo>
                  <a:pt x="284" y="450"/>
                </a:lnTo>
                <a:lnTo>
                  <a:pt x="292" y="445"/>
                </a:lnTo>
                <a:lnTo>
                  <a:pt x="297" y="444"/>
                </a:lnTo>
                <a:lnTo>
                  <a:pt x="297" y="444"/>
                </a:lnTo>
                <a:lnTo>
                  <a:pt x="299" y="445"/>
                </a:lnTo>
                <a:lnTo>
                  <a:pt x="302" y="447"/>
                </a:lnTo>
                <a:lnTo>
                  <a:pt x="309" y="450"/>
                </a:lnTo>
                <a:lnTo>
                  <a:pt x="318" y="453"/>
                </a:lnTo>
                <a:lnTo>
                  <a:pt x="332" y="457"/>
                </a:lnTo>
                <a:lnTo>
                  <a:pt x="348" y="460"/>
                </a:lnTo>
                <a:lnTo>
                  <a:pt x="370" y="462"/>
                </a:lnTo>
                <a:lnTo>
                  <a:pt x="397" y="463"/>
                </a:lnTo>
                <a:lnTo>
                  <a:pt x="397" y="137"/>
                </a:lnTo>
                <a:lnTo>
                  <a:pt x="397" y="137"/>
                </a:lnTo>
                <a:lnTo>
                  <a:pt x="397" y="119"/>
                </a:lnTo>
                <a:lnTo>
                  <a:pt x="394" y="103"/>
                </a:lnTo>
                <a:lnTo>
                  <a:pt x="391" y="88"/>
                </a:lnTo>
                <a:lnTo>
                  <a:pt x="385" y="74"/>
                </a:lnTo>
                <a:lnTo>
                  <a:pt x="379" y="62"/>
                </a:lnTo>
                <a:lnTo>
                  <a:pt x="371" y="51"/>
                </a:lnTo>
                <a:lnTo>
                  <a:pt x="363" y="40"/>
                </a:lnTo>
                <a:lnTo>
                  <a:pt x="353" y="32"/>
                </a:lnTo>
                <a:lnTo>
                  <a:pt x="341" y="24"/>
                </a:lnTo>
                <a:lnTo>
                  <a:pt x="329" y="17"/>
                </a:lnTo>
                <a:lnTo>
                  <a:pt x="316" y="13"/>
                </a:lnTo>
                <a:lnTo>
                  <a:pt x="301" y="8"/>
                </a:lnTo>
                <a:lnTo>
                  <a:pt x="285" y="5"/>
                </a:lnTo>
                <a:lnTo>
                  <a:pt x="268" y="2"/>
                </a:lnTo>
                <a:lnTo>
                  <a:pt x="249" y="1"/>
                </a:lnTo>
                <a:lnTo>
                  <a:pt x="231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rgbClr val="005EB8"/>
              </a:solidFill>
            </a:endParaRPr>
          </a:p>
        </p:txBody>
      </p:sp>
      <p:sp>
        <p:nvSpPr>
          <p:cNvPr id="49" name="Freeform 12"/>
          <p:cNvSpPr>
            <a:spLocks/>
          </p:cNvSpPr>
          <p:nvPr userDrawn="1"/>
        </p:nvSpPr>
        <p:spPr bwMode="auto">
          <a:xfrm>
            <a:off x="6605287" y="4782266"/>
            <a:ext cx="280050" cy="237007"/>
          </a:xfrm>
          <a:custGeom>
            <a:avLst/>
            <a:gdLst>
              <a:gd name="T0" fmla="*/ 317 w 421"/>
              <a:gd name="T1" fmla="*/ 350 h 475"/>
              <a:gd name="T2" fmla="*/ 277 w 421"/>
              <a:gd name="T3" fmla="*/ 367 h 475"/>
              <a:gd name="T4" fmla="*/ 244 w 421"/>
              <a:gd name="T5" fmla="*/ 376 h 475"/>
              <a:gd name="T6" fmla="*/ 207 w 421"/>
              <a:gd name="T7" fmla="*/ 382 h 475"/>
              <a:gd name="T8" fmla="*/ 188 w 421"/>
              <a:gd name="T9" fmla="*/ 383 h 475"/>
              <a:gd name="T10" fmla="*/ 164 w 421"/>
              <a:gd name="T11" fmla="*/ 382 h 475"/>
              <a:gd name="T12" fmla="*/ 145 w 421"/>
              <a:gd name="T13" fmla="*/ 377 h 475"/>
              <a:gd name="T14" fmla="*/ 130 w 421"/>
              <a:gd name="T15" fmla="*/ 369 h 475"/>
              <a:gd name="T16" fmla="*/ 120 w 421"/>
              <a:gd name="T17" fmla="*/ 357 h 475"/>
              <a:gd name="T18" fmla="*/ 112 w 421"/>
              <a:gd name="T19" fmla="*/ 343 h 475"/>
              <a:gd name="T20" fmla="*/ 107 w 421"/>
              <a:gd name="T21" fmla="*/ 325 h 475"/>
              <a:gd name="T22" fmla="*/ 105 w 421"/>
              <a:gd name="T23" fmla="*/ 278 h 475"/>
              <a:gd name="T24" fmla="*/ 89 w 421"/>
              <a:gd name="T25" fmla="*/ 0 h 475"/>
              <a:gd name="T26" fmla="*/ 67 w 421"/>
              <a:gd name="T27" fmla="*/ 0 h 475"/>
              <a:gd name="T28" fmla="*/ 15 w 421"/>
              <a:gd name="T29" fmla="*/ 4 h 475"/>
              <a:gd name="T30" fmla="*/ 0 w 421"/>
              <a:gd name="T31" fmla="*/ 290 h 475"/>
              <a:gd name="T32" fmla="*/ 0 w 421"/>
              <a:gd name="T33" fmla="*/ 313 h 475"/>
              <a:gd name="T34" fmla="*/ 4 w 421"/>
              <a:gd name="T35" fmla="*/ 354 h 475"/>
              <a:gd name="T36" fmla="*/ 11 w 421"/>
              <a:gd name="T37" fmla="*/ 388 h 475"/>
              <a:gd name="T38" fmla="*/ 23 w 421"/>
              <a:gd name="T39" fmla="*/ 417 h 475"/>
              <a:gd name="T40" fmla="*/ 40 w 421"/>
              <a:gd name="T41" fmla="*/ 440 h 475"/>
              <a:gd name="T42" fmla="*/ 66 w 421"/>
              <a:gd name="T43" fmla="*/ 457 h 475"/>
              <a:gd name="T44" fmla="*/ 97 w 421"/>
              <a:gd name="T45" fmla="*/ 468 h 475"/>
              <a:gd name="T46" fmla="*/ 136 w 421"/>
              <a:gd name="T47" fmla="*/ 474 h 475"/>
              <a:gd name="T48" fmla="*/ 159 w 421"/>
              <a:gd name="T49" fmla="*/ 475 h 475"/>
              <a:gd name="T50" fmla="*/ 193 w 421"/>
              <a:gd name="T51" fmla="*/ 473 h 475"/>
              <a:gd name="T52" fmla="*/ 224 w 421"/>
              <a:gd name="T53" fmla="*/ 468 h 475"/>
              <a:gd name="T54" fmla="*/ 274 w 421"/>
              <a:gd name="T55" fmla="*/ 455 h 475"/>
              <a:gd name="T56" fmla="*/ 305 w 421"/>
              <a:gd name="T57" fmla="*/ 443 h 475"/>
              <a:gd name="T58" fmla="*/ 319 w 421"/>
              <a:gd name="T59" fmla="*/ 437 h 475"/>
              <a:gd name="T60" fmla="*/ 334 w 421"/>
              <a:gd name="T61" fmla="*/ 444 h 475"/>
              <a:gd name="T62" fmla="*/ 359 w 421"/>
              <a:gd name="T63" fmla="*/ 451 h 475"/>
              <a:gd name="T64" fmla="*/ 397 w 421"/>
              <a:gd name="T65" fmla="*/ 457 h 475"/>
              <a:gd name="T66" fmla="*/ 421 w 421"/>
              <a:gd name="T67" fmla="*/ 7 h 475"/>
              <a:gd name="T68" fmla="*/ 386 w 421"/>
              <a:gd name="T69" fmla="*/ 2 h 475"/>
              <a:gd name="T70" fmla="*/ 337 w 421"/>
              <a:gd name="T71" fmla="*/ 0 h 475"/>
              <a:gd name="T72" fmla="*/ 317 w 421"/>
              <a:gd name="T73" fmla="*/ 350 h 4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421" h="475">
                <a:moveTo>
                  <a:pt x="317" y="350"/>
                </a:moveTo>
                <a:lnTo>
                  <a:pt x="317" y="350"/>
                </a:lnTo>
                <a:lnTo>
                  <a:pt x="292" y="361"/>
                </a:lnTo>
                <a:lnTo>
                  <a:pt x="277" y="367"/>
                </a:lnTo>
                <a:lnTo>
                  <a:pt x="261" y="371"/>
                </a:lnTo>
                <a:lnTo>
                  <a:pt x="244" y="376"/>
                </a:lnTo>
                <a:lnTo>
                  <a:pt x="226" y="379"/>
                </a:lnTo>
                <a:lnTo>
                  <a:pt x="207" y="382"/>
                </a:lnTo>
                <a:lnTo>
                  <a:pt x="188" y="383"/>
                </a:lnTo>
                <a:lnTo>
                  <a:pt x="188" y="383"/>
                </a:lnTo>
                <a:lnTo>
                  <a:pt x="175" y="383"/>
                </a:lnTo>
                <a:lnTo>
                  <a:pt x="164" y="382"/>
                </a:lnTo>
                <a:lnTo>
                  <a:pt x="153" y="379"/>
                </a:lnTo>
                <a:lnTo>
                  <a:pt x="145" y="377"/>
                </a:lnTo>
                <a:lnTo>
                  <a:pt x="137" y="373"/>
                </a:lnTo>
                <a:lnTo>
                  <a:pt x="130" y="369"/>
                </a:lnTo>
                <a:lnTo>
                  <a:pt x="124" y="363"/>
                </a:lnTo>
                <a:lnTo>
                  <a:pt x="120" y="357"/>
                </a:lnTo>
                <a:lnTo>
                  <a:pt x="115" y="350"/>
                </a:lnTo>
                <a:lnTo>
                  <a:pt x="112" y="343"/>
                </a:lnTo>
                <a:lnTo>
                  <a:pt x="109" y="334"/>
                </a:lnTo>
                <a:lnTo>
                  <a:pt x="107" y="325"/>
                </a:lnTo>
                <a:lnTo>
                  <a:pt x="105" y="303"/>
                </a:lnTo>
                <a:lnTo>
                  <a:pt x="105" y="278"/>
                </a:lnTo>
                <a:lnTo>
                  <a:pt x="105" y="0"/>
                </a:lnTo>
                <a:lnTo>
                  <a:pt x="89" y="0"/>
                </a:lnTo>
                <a:lnTo>
                  <a:pt x="89" y="0"/>
                </a:lnTo>
                <a:lnTo>
                  <a:pt x="67" y="0"/>
                </a:lnTo>
                <a:lnTo>
                  <a:pt x="40" y="2"/>
                </a:lnTo>
                <a:lnTo>
                  <a:pt x="15" y="4"/>
                </a:lnTo>
                <a:lnTo>
                  <a:pt x="0" y="7"/>
                </a:lnTo>
                <a:lnTo>
                  <a:pt x="0" y="290"/>
                </a:lnTo>
                <a:lnTo>
                  <a:pt x="0" y="290"/>
                </a:lnTo>
                <a:lnTo>
                  <a:pt x="0" y="313"/>
                </a:lnTo>
                <a:lnTo>
                  <a:pt x="1" y="334"/>
                </a:lnTo>
                <a:lnTo>
                  <a:pt x="4" y="354"/>
                </a:lnTo>
                <a:lnTo>
                  <a:pt x="6" y="372"/>
                </a:lnTo>
                <a:lnTo>
                  <a:pt x="11" y="388"/>
                </a:lnTo>
                <a:lnTo>
                  <a:pt x="16" y="403"/>
                </a:lnTo>
                <a:lnTo>
                  <a:pt x="23" y="417"/>
                </a:lnTo>
                <a:lnTo>
                  <a:pt x="31" y="429"/>
                </a:lnTo>
                <a:lnTo>
                  <a:pt x="40" y="440"/>
                </a:lnTo>
                <a:lnTo>
                  <a:pt x="52" y="450"/>
                </a:lnTo>
                <a:lnTo>
                  <a:pt x="66" y="457"/>
                </a:lnTo>
                <a:lnTo>
                  <a:pt x="80" y="463"/>
                </a:lnTo>
                <a:lnTo>
                  <a:pt x="97" y="468"/>
                </a:lnTo>
                <a:lnTo>
                  <a:pt x="115" y="472"/>
                </a:lnTo>
                <a:lnTo>
                  <a:pt x="136" y="474"/>
                </a:lnTo>
                <a:lnTo>
                  <a:pt x="159" y="475"/>
                </a:lnTo>
                <a:lnTo>
                  <a:pt x="159" y="475"/>
                </a:lnTo>
                <a:lnTo>
                  <a:pt x="177" y="474"/>
                </a:lnTo>
                <a:lnTo>
                  <a:pt x="193" y="473"/>
                </a:lnTo>
                <a:lnTo>
                  <a:pt x="210" y="472"/>
                </a:lnTo>
                <a:lnTo>
                  <a:pt x="224" y="468"/>
                </a:lnTo>
                <a:lnTo>
                  <a:pt x="251" y="462"/>
                </a:lnTo>
                <a:lnTo>
                  <a:pt x="274" y="455"/>
                </a:lnTo>
                <a:lnTo>
                  <a:pt x="292" y="448"/>
                </a:lnTo>
                <a:lnTo>
                  <a:pt x="305" y="443"/>
                </a:lnTo>
                <a:lnTo>
                  <a:pt x="319" y="437"/>
                </a:lnTo>
                <a:lnTo>
                  <a:pt x="319" y="437"/>
                </a:lnTo>
                <a:lnTo>
                  <a:pt x="326" y="440"/>
                </a:lnTo>
                <a:lnTo>
                  <a:pt x="334" y="444"/>
                </a:lnTo>
                <a:lnTo>
                  <a:pt x="345" y="447"/>
                </a:lnTo>
                <a:lnTo>
                  <a:pt x="359" y="451"/>
                </a:lnTo>
                <a:lnTo>
                  <a:pt x="376" y="454"/>
                </a:lnTo>
                <a:lnTo>
                  <a:pt x="397" y="457"/>
                </a:lnTo>
                <a:lnTo>
                  <a:pt x="421" y="458"/>
                </a:lnTo>
                <a:lnTo>
                  <a:pt x="421" y="7"/>
                </a:lnTo>
                <a:lnTo>
                  <a:pt x="421" y="7"/>
                </a:lnTo>
                <a:lnTo>
                  <a:pt x="386" y="2"/>
                </a:lnTo>
                <a:lnTo>
                  <a:pt x="360" y="1"/>
                </a:lnTo>
                <a:lnTo>
                  <a:pt x="337" y="0"/>
                </a:lnTo>
                <a:lnTo>
                  <a:pt x="317" y="0"/>
                </a:lnTo>
                <a:lnTo>
                  <a:pt x="317" y="35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rgbClr val="005EB8"/>
              </a:solidFill>
            </a:endParaRPr>
          </a:p>
        </p:txBody>
      </p:sp>
      <p:sp>
        <p:nvSpPr>
          <p:cNvPr id="50" name="Freeform 13"/>
          <p:cNvSpPr>
            <a:spLocks/>
          </p:cNvSpPr>
          <p:nvPr userDrawn="1"/>
        </p:nvSpPr>
        <p:spPr bwMode="auto">
          <a:xfrm>
            <a:off x="6967352" y="4779265"/>
            <a:ext cx="234043" cy="240006"/>
          </a:xfrm>
          <a:custGeom>
            <a:avLst/>
            <a:gdLst>
              <a:gd name="T0" fmla="*/ 12 w 350"/>
              <a:gd name="T1" fmla="*/ 465 h 480"/>
              <a:gd name="T2" fmla="*/ 93 w 350"/>
              <a:gd name="T3" fmla="*/ 477 h 480"/>
              <a:gd name="T4" fmla="*/ 156 w 350"/>
              <a:gd name="T5" fmla="*/ 480 h 480"/>
              <a:gd name="T6" fmla="*/ 206 w 350"/>
              <a:gd name="T7" fmla="*/ 477 h 480"/>
              <a:gd name="T8" fmla="*/ 256 w 350"/>
              <a:gd name="T9" fmla="*/ 464 h 480"/>
              <a:gd name="T10" fmla="*/ 298 w 350"/>
              <a:gd name="T11" fmla="*/ 442 h 480"/>
              <a:gd name="T12" fmla="*/ 332 w 350"/>
              <a:gd name="T13" fmla="*/ 407 h 480"/>
              <a:gd name="T14" fmla="*/ 349 w 350"/>
              <a:gd name="T15" fmla="*/ 357 h 480"/>
              <a:gd name="T16" fmla="*/ 349 w 350"/>
              <a:gd name="T17" fmla="*/ 323 h 480"/>
              <a:gd name="T18" fmla="*/ 340 w 350"/>
              <a:gd name="T19" fmla="*/ 287 h 480"/>
              <a:gd name="T20" fmla="*/ 319 w 350"/>
              <a:gd name="T21" fmla="*/ 260 h 480"/>
              <a:gd name="T22" fmla="*/ 289 w 350"/>
              <a:gd name="T23" fmla="*/ 237 h 480"/>
              <a:gd name="T24" fmla="*/ 235 w 350"/>
              <a:gd name="T25" fmla="*/ 210 h 480"/>
              <a:gd name="T26" fmla="*/ 167 w 350"/>
              <a:gd name="T27" fmla="*/ 183 h 480"/>
              <a:gd name="T28" fmla="*/ 127 w 350"/>
              <a:gd name="T29" fmla="*/ 162 h 480"/>
              <a:gd name="T30" fmla="*/ 115 w 350"/>
              <a:gd name="T31" fmla="*/ 148 h 480"/>
              <a:gd name="T32" fmla="*/ 112 w 350"/>
              <a:gd name="T33" fmla="*/ 130 h 480"/>
              <a:gd name="T34" fmla="*/ 114 w 350"/>
              <a:gd name="T35" fmla="*/ 117 h 480"/>
              <a:gd name="T36" fmla="*/ 130 w 350"/>
              <a:gd name="T37" fmla="*/ 97 h 480"/>
              <a:gd name="T38" fmla="*/ 149 w 350"/>
              <a:gd name="T39" fmla="*/ 88 h 480"/>
              <a:gd name="T40" fmla="*/ 175 w 350"/>
              <a:gd name="T41" fmla="*/ 83 h 480"/>
              <a:gd name="T42" fmla="*/ 209 w 350"/>
              <a:gd name="T43" fmla="*/ 84 h 480"/>
              <a:gd name="T44" fmla="*/ 268 w 350"/>
              <a:gd name="T45" fmla="*/ 96 h 480"/>
              <a:gd name="T46" fmla="*/ 332 w 350"/>
              <a:gd name="T47" fmla="*/ 33 h 480"/>
              <a:gd name="T48" fmla="*/ 296 w 350"/>
              <a:gd name="T49" fmla="*/ 18 h 480"/>
              <a:gd name="T50" fmla="*/ 233 w 350"/>
              <a:gd name="T51" fmla="*/ 5 h 480"/>
              <a:gd name="T52" fmla="*/ 177 w 350"/>
              <a:gd name="T53" fmla="*/ 0 h 480"/>
              <a:gd name="T54" fmla="*/ 129 w 350"/>
              <a:gd name="T55" fmla="*/ 5 h 480"/>
              <a:gd name="T56" fmla="*/ 85 w 350"/>
              <a:gd name="T57" fmla="*/ 20 h 480"/>
              <a:gd name="T58" fmla="*/ 47 w 350"/>
              <a:gd name="T59" fmla="*/ 44 h 480"/>
              <a:gd name="T60" fmla="*/ 21 w 350"/>
              <a:gd name="T61" fmla="*/ 77 h 480"/>
              <a:gd name="T62" fmla="*/ 7 w 350"/>
              <a:gd name="T63" fmla="*/ 120 h 480"/>
              <a:gd name="T64" fmla="*/ 7 w 350"/>
              <a:gd name="T65" fmla="*/ 153 h 480"/>
              <a:gd name="T66" fmla="*/ 21 w 350"/>
              <a:gd name="T67" fmla="*/ 196 h 480"/>
              <a:gd name="T68" fmla="*/ 47 w 350"/>
              <a:gd name="T69" fmla="*/ 227 h 480"/>
              <a:gd name="T70" fmla="*/ 82 w 350"/>
              <a:gd name="T71" fmla="*/ 250 h 480"/>
              <a:gd name="T72" fmla="*/ 134 w 350"/>
              <a:gd name="T73" fmla="*/ 272 h 480"/>
              <a:gd name="T74" fmla="*/ 192 w 350"/>
              <a:gd name="T75" fmla="*/ 293 h 480"/>
              <a:gd name="T76" fmla="*/ 230 w 350"/>
              <a:gd name="T77" fmla="*/ 314 h 480"/>
              <a:gd name="T78" fmla="*/ 243 w 350"/>
              <a:gd name="T79" fmla="*/ 332 h 480"/>
              <a:gd name="T80" fmla="*/ 244 w 350"/>
              <a:gd name="T81" fmla="*/ 343 h 480"/>
              <a:gd name="T82" fmla="*/ 238 w 350"/>
              <a:gd name="T83" fmla="*/ 368 h 480"/>
              <a:gd name="T84" fmla="*/ 227 w 350"/>
              <a:gd name="T85" fmla="*/ 381 h 480"/>
              <a:gd name="T86" fmla="*/ 207 w 350"/>
              <a:gd name="T87" fmla="*/ 390 h 480"/>
              <a:gd name="T88" fmla="*/ 177 w 350"/>
              <a:gd name="T89" fmla="*/ 396 h 480"/>
              <a:gd name="T90" fmla="*/ 127 w 350"/>
              <a:gd name="T91" fmla="*/ 397 h 480"/>
              <a:gd name="T92" fmla="*/ 31 w 350"/>
              <a:gd name="T93" fmla="*/ 385 h 4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350" h="480">
                <a:moveTo>
                  <a:pt x="0" y="463"/>
                </a:moveTo>
                <a:lnTo>
                  <a:pt x="0" y="463"/>
                </a:lnTo>
                <a:lnTo>
                  <a:pt x="12" y="465"/>
                </a:lnTo>
                <a:lnTo>
                  <a:pt x="44" y="471"/>
                </a:lnTo>
                <a:lnTo>
                  <a:pt x="67" y="474"/>
                </a:lnTo>
                <a:lnTo>
                  <a:pt x="93" y="477"/>
                </a:lnTo>
                <a:lnTo>
                  <a:pt x="123" y="479"/>
                </a:lnTo>
                <a:lnTo>
                  <a:pt x="156" y="480"/>
                </a:lnTo>
                <a:lnTo>
                  <a:pt x="156" y="480"/>
                </a:lnTo>
                <a:lnTo>
                  <a:pt x="173" y="479"/>
                </a:lnTo>
                <a:lnTo>
                  <a:pt x="189" y="478"/>
                </a:lnTo>
                <a:lnTo>
                  <a:pt x="206" y="477"/>
                </a:lnTo>
                <a:lnTo>
                  <a:pt x="222" y="473"/>
                </a:lnTo>
                <a:lnTo>
                  <a:pt x="240" y="470"/>
                </a:lnTo>
                <a:lnTo>
                  <a:pt x="256" y="464"/>
                </a:lnTo>
                <a:lnTo>
                  <a:pt x="271" y="458"/>
                </a:lnTo>
                <a:lnTo>
                  <a:pt x="286" y="451"/>
                </a:lnTo>
                <a:lnTo>
                  <a:pt x="298" y="442"/>
                </a:lnTo>
                <a:lnTo>
                  <a:pt x="311" y="432"/>
                </a:lnTo>
                <a:lnTo>
                  <a:pt x="322" y="420"/>
                </a:lnTo>
                <a:lnTo>
                  <a:pt x="332" y="407"/>
                </a:lnTo>
                <a:lnTo>
                  <a:pt x="340" y="392"/>
                </a:lnTo>
                <a:lnTo>
                  <a:pt x="345" y="375"/>
                </a:lnTo>
                <a:lnTo>
                  <a:pt x="349" y="357"/>
                </a:lnTo>
                <a:lnTo>
                  <a:pt x="350" y="337"/>
                </a:lnTo>
                <a:lnTo>
                  <a:pt x="350" y="337"/>
                </a:lnTo>
                <a:lnTo>
                  <a:pt x="349" y="323"/>
                </a:lnTo>
                <a:lnTo>
                  <a:pt x="348" y="310"/>
                </a:lnTo>
                <a:lnTo>
                  <a:pt x="344" y="299"/>
                </a:lnTo>
                <a:lnTo>
                  <a:pt x="340" y="287"/>
                </a:lnTo>
                <a:lnTo>
                  <a:pt x="334" y="278"/>
                </a:lnTo>
                <a:lnTo>
                  <a:pt x="327" y="268"/>
                </a:lnTo>
                <a:lnTo>
                  <a:pt x="319" y="260"/>
                </a:lnTo>
                <a:lnTo>
                  <a:pt x="311" y="252"/>
                </a:lnTo>
                <a:lnTo>
                  <a:pt x="301" y="243"/>
                </a:lnTo>
                <a:lnTo>
                  <a:pt x="289" y="237"/>
                </a:lnTo>
                <a:lnTo>
                  <a:pt x="278" y="228"/>
                </a:lnTo>
                <a:lnTo>
                  <a:pt x="264" y="223"/>
                </a:lnTo>
                <a:lnTo>
                  <a:pt x="235" y="210"/>
                </a:lnTo>
                <a:lnTo>
                  <a:pt x="203" y="197"/>
                </a:lnTo>
                <a:lnTo>
                  <a:pt x="203" y="197"/>
                </a:lnTo>
                <a:lnTo>
                  <a:pt x="167" y="183"/>
                </a:lnTo>
                <a:lnTo>
                  <a:pt x="152" y="177"/>
                </a:lnTo>
                <a:lnTo>
                  <a:pt x="138" y="170"/>
                </a:lnTo>
                <a:lnTo>
                  <a:pt x="127" y="162"/>
                </a:lnTo>
                <a:lnTo>
                  <a:pt x="122" y="157"/>
                </a:lnTo>
                <a:lnTo>
                  <a:pt x="119" y="152"/>
                </a:lnTo>
                <a:lnTo>
                  <a:pt x="115" y="148"/>
                </a:lnTo>
                <a:lnTo>
                  <a:pt x="113" y="142"/>
                </a:lnTo>
                <a:lnTo>
                  <a:pt x="112" y="136"/>
                </a:lnTo>
                <a:lnTo>
                  <a:pt x="112" y="130"/>
                </a:lnTo>
                <a:lnTo>
                  <a:pt x="112" y="130"/>
                </a:lnTo>
                <a:lnTo>
                  <a:pt x="112" y="123"/>
                </a:lnTo>
                <a:lnTo>
                  <a:pt x="114" y="117"/>
                </a:lnTo>
                <a:lnTo>
                  <a:pt x="119" y="108"/>
                </a:lnTo>
                <a:lnTo>
                  <a:pt x="126" y="100"/>
                </a:lnTo>
                <a:lnTo>
                  <a:pt x="130" y="97"/>
                </a:lnTo>
                <a:lnTo>
                  <a:pt x="135" y="93"/>
                </a:lnTo>
                <a:lnTo>
                  <a:pt x="142" y="91"/>
                </a:lnTo>
                <a:lnTo>
                  <a:pt x="149" y="88"/>
                </a:lnTo>
                <a:lnTo>
                  <a:pt x="157" y="85"/>
                </a:lnTo>
                <a:lnTo>
                  <a:pt x="165" y="84"/>
                </a:lnTo>
                <a:lnTo>
                  <a:pt x="175" y="83"/>
                </a:lnTo>
                <a:lnTo>
                  <a:pt x="187" y="83"/>
                </a:lnTo>
                <a:lnTo>
                  <a:pt x="187" y="83"/>
                </a:lnTo>
                <a:lnTo>
                  <a:pt x="209" y="84"/>
                </a:lnTo>
                <a:lnTo>
                  <a:pt x="230" y="87"/>
                </a:lnTo>
                <a:lnTo>
                  <a:pt x="250" y="91"/>
                </a:lnTo>
                <a:lnTo>
                  <a:pt x="268" y="96"/>
                </a:lnTo>
                <a:lnTo>
                  <a:pt x="295" y="105"/>
                </a:lnTo>
                <a:lnTo>
                  <a:pt x="305" y="110"/>
                </a:lnTo>
                <a:lnTo>
                  <a:pt x="332" y="33"/>
                </a:lnTo>
                <a:lnTo>
                  <a:pt x="332" y="33"/>
                </a:lnTo>
                <a:lnTo>
                  <a:pt x="311" y="24"/>
                </a:lnTo>
                <a:lnTo>
                  <a:pt x="296" y="18"/>
                </a:lnTo>
                <a:lnTo>
                  <a:pt x="278" y="14"/>
                </a:lnTo>
                <a:lnTo>
                  <a:pt x="257" y="8"/>
                </a:lnTo>
                <a:lnTo>
                  <a:pt x="233" y="5"/>
                </a:lnTo>
                <a:lnTo>
                  <a:pt x="206" y="1"/>
                </a:lnTo>
                <a:lnTo>
                  <a:pt x="177" y="0"/>
                </a:lnTo>
                <a:lnTo>
                  <a:pt x="177" y="0"/>
                </a:lnTo>
                <a:lnTo>
                  <a:pt x="161" y="1"/>
                </a:lnTo>
                <a:lnTo>
                  <a:pt x="145" y="2"/>
                </a:lnTo>
                <a:lnTo>
                  <a:pt x="129" y="5"/>
                </a:lnTo>
                <a:lnTo>
                  <a:pt x="114" y="9"/>
                </a:lnTo>
                <a:lnTo>
                  <a:pt x="99" y="14"/>
                </a:lnTo>
                <a:lnTo>
                  <a:pt x="85" y="20"/>
                </a:lnTo>
                <a:lnTo>
                  <a:pt x="72" y="27"/>
                </a:lnTo>
                <a:lnTo>
                  <a:pt x="59" y="35"/>
                </a:lnTo>
                <a:lnTo>
                  <a:pt x="47" y="44"/>
                </a:lnTo>
                <a:lnTo>
                  <a:pt x="37" y="53"/>
                </a:lnTo>
                <a:lnTo>
                  <a:pt x="28" y="65"/>
                </a:lnTo>
                <a:lnTo>
                  <a:pt x="21" y="77"/>
                </a:lnTo>
                <a:lnTo>
                  <a:pt x="14" y="90"/>
                </a:lnTo>
                <a:lnTo>
                  <a:pt x="9" y="105"/>
                </a:lnTo>
                <a:lnTo>
                  <a:pt x="7" y="120"/>
                </a:lnTo>
                <a:lnTo>
                  <a:pt x="6" y="137"/>
                </a:lnTo>
                <a:lnTo>
                  <a:pt x="6" y="137"/>
                </a:lnTo>
                <a:lnTo>
                  <a:pt x="7" y="153"/>
                </a:lnTo>
                <a:lnTo>
                  <a:pt x="9" y="168"/>
                </a:lnTo>
                <a:lnTo>
                  <a:pt x="14" y="183"/>
                </a:lnTo>
                <a:lnTo>
                  <a:pt x="21" y="196"/>
                </a:lnTo>
                <a:lnTo>
                  <a:pt x="28" y="208"/>
                </a:lnTo>
                <a:lnTo>
                  <a:pt x="37" y="218"/>
                </a:lnTo>
                <a:lnTo>
                  <a:pt x="47" y="227"/>
                </a:lnTo>
                <a:lnTo>
                  <a:pt x="58" y="235"/>
                </a:lnTo>
                <a:lnTo>
                  <a:pt x="69" y="243"/>
                </a:lnTo>
                <a:lnTo>
                  <a:pt x="82" y="250"/>
                </a:lnTo>
                <a:lnTo>
                  <a:pt x="95" y="257"/>
                </a:lnTo>
                <a:lnTo>
                  <a:pt x="107" y="263"/>
                </a:lnTo>
                <a:lnTo>
                  <a:pt x="134" y="272"/>
                </a:lnTo>
                <a:lnTo>
                  <a:pt x="160" y="282"/>
                </a:lnTo>
                <a:lnTo>
                  <a:pt x="160" y="282"/>
                </a:lnTo>
                <a:lnTo>
                  <a:pt x="192" y="293"/>
                </a:lnTo>
                <a:lnTo>
                  <a:pt x="207" y="299"/>
                </a:lnTo>
                <a:lnTo>
                  <a:pt x="220" y="306"/>
                </a:lnTo>
                <a:lnTo>
                  <a:pt x="230" y="314"/>
                </a:lnTo>
                <a:lnTo>
                  <a:pt x="237" y="322"/>
                </a:lnTo>
                <a:lnTo>
                  <a:pt x="241" y="327"/>
                </a:lnTo>
                <a:lnTo>
                  <a:pt x="243" y="332"/>
                </a:lnTo>
                <a:lnTo>
                  <a:pt x="244" y="337"/>
                </a:lnTo>
                <a:lnTo>
                  <a:pt x="244" y="343"/>
                </a:lnTo>
                <a:lnTo>
                  <a:pt x="244" y="343"/>
                </a:lnTo>
                <a:lnTo>
                  <a:pt x="244" y="353"/>
                </a:lnTo>
                <a:lnTo>
                  <a:pt x="241" y="363"/>
                </a:lnTo>
                <a:lnTo>
                  <a:pt x="238" y="368"/>
                </a:lnTo>
                <a:lnTo>
                  <a:pt x="235" y="373"/>
                </a:lnTo>
                <a:lnTo>
                  <a:pt x="232" y="376"/>
                </a:lnTo>
                <a:lnTo>
                  <a:pt x="227" y="381"/>
                </a:lnTo>
                <a:lnTo>
                  <a:pt x="221" y="384"/>
                </a:lnTo>
                <a:lnTo>
                  <a:pt x="214" y="388"/>
                </a:lnTo>
                <a:lnTo>
                  <a:pt x="207" y="390"/>
                </a:lnTo>
                <a:lnTo>
                  <a:pt x="198" y="392"/>
                </a:lnTo>
                <a:lnTo>
                  <a:pt x="188" y="395"/>
                </a:lnTo>
                <a:lnTo>
                  <a:pt x="177" y="396"/>
                </a:lnTo>
                <a:lnTo>
                  <a:pt x="151" y="397"/>
                </a:lnTo>
                <a:lnTo>
                  <a:pt x="151" y="397"/>
                </a:lnTo>
                <a:lnTo>
                  <a:pt x="127" y="397"/>
                </a:lnTo>
                <a:lnTo>
                  <a:pt x="104" y="395"/>
                </a:lnTo>
                <a:lnTo>
                  <a:pt x="61" y="390"/>
                </a:lnTo>
                <a:lnTo>
                  <a:pt x="31" y="385"/>
                </a:lnTo>
                <a:lnTo>
                  <a:pt x="20" y="383"/>
                </a:lnTo>
                <a:lnTo>
                  <a:pt x="0" y="463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rgbClr val="005EB8"/>
              </a:solidFill>
            </a:endParaRPr>
          </a:p>
        </p:txBody>
      </p:sp>
      <p:sp>
        <p:nvSpPr>
          <p:cNvPr id="51" name="Freeform 14"/>
          <p:cNvSpPr>
            <a:spLocks/>
          </p:cNvSpPr>
          <p:nvPr userDrawn="1"/>
        </p:nvSpPr>
        <p:spPr bwMode="auto">
          <a:xfrm>
            <a:off x="5993180" y="4819769"/>
            <a:ext cx="146027" cy="159004"/>
          </a:xfrm>
          <a:custGeom>
            <a:avLst/>
            <a:gdLst>
              <a:gd name="T0" fmla="*/ 0 w 219"/>
              <a:gd name="T1" fmla="*/ 8 h 316"/>
              <a:gd name="T2" fmla="*/ 0 w 219"/>
              <a:gd name="T3" fmla="*/ 8 h 316"/>
              <a:gd name="T4" fmla="*/ 16 w 219"/>
              <a:gd name="T5" fmla="*/ 5 h 316"/>
              <a:gd name="T6" fmla="*/ 36 w 219"/>
              <a:gd name="T7" fmla="*/ 2 h 316"/>
              <a:gd name="T8" fmla="*/ 59 w 219"/>
              <a:gd name="T9" fmla="*/ 0 h 316"/>
              <a:gd name="T10" fmla="*/ 83 w 219"/>
              <a:gd name="T11" fmla="*/ 0 h 316"/>
              <a:gd name="T12" fmla="*/ 83 w 219"/>
              <a:gd name="T13" fmla="*/ 0 h 316"/>
              <a:gd name="T14" fmla="*/ 98 w 219"/>
              <a:gd name="T15" fmla="*/ 0 h 316"/>
              <a:gd name="T16" fmla="*/ 111 w 219"/>
              <a:gd name="T17" fmla="*/ 1 h 316"/>
              <a:gd name="T18" fmla="*/ 124 w 219"/>
              <a:gd name="T19" fmla="*/ 5 h 316"/>
              <a:gd name="T20" fmla="*/ 137 w 219"/>
              <a:gd name="T21" fmla="*/ 8 h 316"/>
              <a:gd name="T22" fmla="*/ 149 w 219"/>
              <a:gd name="T23" fmla="*/ 13 h 316"/>
              <a:gd name="T24" fmla="*/ 159 w 219"/>
              <a:gd name="T25" fmla="*/ 18 h 316"/>
              <a:gd name="T26" fmla="*/ 170 w 219"/>
              <a:gd name="T27" fmla="*/ 26 h 316"/>
              <a:gd name="T28" fmla="*/ 180 w 219"/>
              <a:gd name="T29" fmla="*/ 35 h 316"/>
              <a:gd name="T30" fmla="*/ 188 w 219"/>
              <a:gd name="T31" fmla="*/ 45 h 316"/>
              <a:gd name="T32" fmla="*/ 196 w 219"/>
              <a:gd name="T33" fmla="*/ 55 h 316"/>
              <a:gd name="T34" fmla="*/ 203 w 219"/>
              <a:gd name="T35" fmla="*/ 68 h 316"/>
              <a:gd name="T36" fmla="*/ 208 w 219"/>
              <a:gd name="T37" fmla="*/ 83 h 316"/>
              <a:gd name="T38" fmla="*/ 213 w 219"/>
              <a:gd name="T39" fmla="*/ 98 h 316"/>
              <a:gd name="T40" fmla="*/ 216 w 219"/>
              <a:gd name="T41" fmla="*/ 115 h 316"/>
              <a:gd name="T42" fmla="*/ 218 w 219"/>
              <a:gd name="T43" fmla="*/ 134 h 316"/>
              <a:gd name="T44" fmla="*/ 219 w 219"/>
              <a:gd name="T45" fmla="*/ 155 h 316"/>
              <a:gd name="T46" fmla="*/ 219 w 219"/>
              <a:gd name="T47" fmla="*/ 155 h 316"/>
              <a:gd name="T48" fmla="*/ 219 w 219"/>
              <a:gd name="T49" fmla="*/ 174 h 316"/>
              <a:gd name="T50" fmla="*/ 218 w 219"/>
              <a:gd name="T51" fmla="*/ 193 h 316"/>
              <a:gd name="T52" fmla="*/ 215 w 219"/>
              <a:gd name="T53" fmla="*/ 210 h 316"/>
              <a:gd name="T54" fmla="*/ 212 w 219"/>
              <a:gd name="T55" fmla="*/ 226 h 316"/>
              <a:gd name="T56" fmla="*/ 208 w 219"/>
              <a:gd name="T57" fmla="*/ 241 h 316"/>
              <a:gd name="T58" fmla="*/ 204 w 219"/>
              <a:gd name="T59" fmla="*/ 254 h 316"/>
              <a:gd name="T60" fmla="*/ 197 w 219"/>
              <a:gd name="T61" fmla="*/ 266 h 316"/>
              <a:gd name="T62" fmla="*/ 190 w 219"/>
              <a:gd name="T63" fmla="*/ 277 h 316"/>
              <a:gd name="T64" fmla="*/ 181 w 219"/>
              <a:gd name="T65" fmla="*/ 286 h 316"/>
              <a:gd name="T66" fmla="*/ 170 w 219"/>
              <a:gd name="T67" fmla="*/ 294 h 316"/>
              <a:gd name="T68" fmla="*/ 159 w 219"/>
              <a:gd name="T69" fmla="*/ 301 h 316"/>
              <a:gd name="T70" fmla="*/ 145 w 219"/>
              <a:gd name="T71" fmla="*/ 307 h 316"/>
              <a:gd name="T72" fmla="*/ 130 w 219"/>
              <a:gd name="T73" fmla="*/ 310 h 316"/>
              <a:gd name="T74" fmla="*/ 113 w 219"/>
              <a:gd name="T75" fmla="*/ 314 h 316"/>
              <a:gd name="T76" fmla="*/ 95 w 219"/>
              <a:gd name="T77" fmla="*/ 316 h 316"/>
              <a:gd name="T78" fmla="*/ 74 w 219"/>
              <a:gd name="T79" fmla="*/ 316 h 316"/>
              <a:gd name="T80" fmla="*/ 74 w 219"/>
              <a:gd name="T81" fmla="*/ 316 h 316"/>
              <a:gd name="T82" fmla="*/ 47 w 219"/>
              <a:gd name="T83" fmla="*/ 315 h 316"/>
              <a:gd name="T84" fmla="*/ 23 w 219"/>
              <a:gd name="T85" fmla="*/ 314 h 316"/>
              <a:gd name="T86" fmla="*/ 0 w 219"/>
              <a:gd name="T87" fmla="*/ 311 h 316"/>
              <a:gd name="T88" fmla="*/ 0 w 219"/>
              <a:gd name="T89" fmla="*/ 8 h 3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219" h="316">
                <a:moveTo>
                  <a:pt x="0" y="8"/>
                </a:moveTo>
                <a:lnTo>
                  <a:pt x="0" y="8"/>
                </a:lnTo>
                <a:lnTo>
                  <a:pt x="16" y="5"/>
                </a:lnTo>
                <a:lnTo>
                  <a:pt x="36" y="2"/>
                </a:lnTo>
                <a:lnTo>
                  <a:pt x="59" y="0"/>
                </a:lnTo>
                <a:lnTo>
                  <a:pt x="83" y="0"/>
                </a:lnTo>
                <a:lnTo>
                  <a:pt x="83" y="0"/>
                </a:lnTo>
                <a:lnTo>
                  <a:pt x="98" y="0"/>
                </a:lnTo>
                <a:lnTo>
                  <a:pt x="111" y="1"/>
                </a:lnTo>
                <a:lnTo>
                  <a:pt x="124" y="5"/>
                </a:lnTo>
                <a:lnTo>
                  <a:pt x="137" y="8"/>
                </a:lnTo>
                <a:lnTo>
                  <a:pt x="149" y="13"/>
                </a:lnTo>
                <a:lnTo>
                  <a:pt x="159" y="18"/>
                </a:lnTo>
                <a:lnTo>
                  <a:pt x="170" y="26"/>
                </a:lnTo>
                <a:lnTo>
                  <a:pt x="180" y="35"/>
                </a:lnTo>
                <a:lnTo>
                  <a:pt x="188" y="45"/>
                </a:lnTo>
                <a:lnTo>
                  <a:pt x="196" y="55"/>
                </a:lnTo>
                <a:lnTo>
                  <a:pt x="203" y="68"/>
                </a:lnTo>
                <a:lnTo>
                  <a:pt x="208" y="83"/>
                </a:lnTo>
                <a:lnTo>
                  <a:pt x="213" y="98"/>
                </a:lnTo>
                <a:lnTo>
                  <a:pt x="216" y="115"/>
                </a:lnTo>
                <a:lnTo>
                  <a:pt x="218" y="134"/>
                </a:lnTo>
                <a:lnTo>
                  <a:pt x="219" y="155"/>
                </a:lnTo>
                <a:lnTo>
                  <a:pt x="219" y="155"/>
                </a:lnTo>
                <a:lnTo>
                  <a:pt x="219" y="174"/>
                </a:lnTo>
                <a:lnTo>
                  <a:pt x="218" y="193"/>
                </a:lnTo>
                <a:lnTo>
                  <a:pt x="215" y="210"/>
                </a:lnTo>
                <a:lnTo>
                  <a:pt x="212" y="226"/>
                </a:lnTo>
                <a:lnTo>
                  <a:pt x="208" y="241"/>
                </a:lnTo>
                <a:lnTo>
                  <a:pt x="204" y="254"/>
                </a:lnTo>
                <a:lnTo>
                  <a:pt x="197" y="266"/>
                </a:lnTo>
                <a:lnTo>
                  <a:pt x="190" y="277"/>
                </a:lnTo>
                <a:lnTo>
                  <a:pt x="181" y="286"/>
                </a:lnTo>
                <a:lnTo>
                  <a:pt x="170" y="294"/>
                </a:lnTo>
                <a:lnTo>
                  <a:pt x="159" y="301"/>
                </a:lnTo>
                <a:lnTo>
                  <a:pt x="145" y="307"/>
                </a:lnTo>
                <a:lnTo>
                  <a:pt x="130" y="310"/>
                </a:lnTo>
                <a:lnTo>
                  <a:pt x="113" y="314"/>
                </a:lnTo>
                <a:lnTo>
                  <a:pt x="95" y="316"/>
                </a:lnTo>
                <a:lnTo>
                  <a:pt x="74" y="316"/>
                </a:lnTo>
                <a:lnTo>
                  <a:pt x="74" y="316"/>
                </a:lnTo>
                <a:lnTo>
                  <a:pt x="47" y="315"/>
                </a:lnTo>
                <a:lnTo>
                  <a:pt x="23" y="314"/>
                </a:lnTo>
                <a:lnTo>
                  <a:pt x="0" y="311"/>
                </a:lnTo>
                <a:lnTo>
                  <a:pt x="0" y="8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rgbClr val="005EB8"/>
              </a:solidFill>
            </a:endParaRPr>
          </a:p>
        </p:txBody>
      </p:sp>
      <p:sp>
        <p:nvSpPr>
          <p:cNvPr id="52" name="Freeform 15"/>
          <p:cNvSpPr>
            <a:spLocks/>
          </p:cNvSpPr>
          <p:nvPr userDrawn="1"/>
        </p:nvSpPr>
        <p:spPr bwMode="auto">
          <a:xfrm>
            <a:off x="5923168" y="4779265"/>
            <a:ext cx="290053" cy="240006"/>
          </a:xfrm>
          <a:custGeom>
            <a:avLst/>
            <a:gdLst>
              <a:gd name="T0" fmla="*/ 194 w 434"/>
              <a:gd name="T1" fmla="*/ 0 h 480"/>
              <a:gd name="T2" fmla="*/ 194 w 434"/>
              <a:gd name="T3" fmla="*/ 0 h 480"/>
              <a:gd name="T4" fmla="*/ 170 w 434"/>
              <a:gd name="T5" fmla="*/ 1 h 480"/>
              <a:gd name="T6" fmla="*/ 145 w 434"/>
              <a:gd name="T7" fmla="*/ 2 h 480"/>
              <a:gd name="T8" fmla="*/ 120 w 434"/>
              <a:gd name="T9" fmla="*/ 5 h 480"/>
              <a:gd name="T10" fmla="*/ 94 w 434"/>
              <a:gd name="T11" fmla="*/ 8 h 480"/>
              <a:gd name="T12" fmla="*/ 68 w 434"/>
              <a:gd name="T13" fmla="*/ 12 h 480"/>
              <a:gd name="T14" fmla="*/ 44 w 434"/>
              <a:gd name="T15" fmla="*/ 16 h 480"/>
              <a:gd name="T16" fmla="*/ 21 w 434"/>
              <a:gd name="T17" fmla="*/ 22 h 480"/>
              <a:gd name="T18" fmla="*/ 0 w 434"/>
              <a:gd name="T19" fmla="*/ 29 h 480"/>
              <a:gd name="T20" fmla="*/ 0 w 434"/>
              <a:gd name="T21" fmla="*/ 465 h 480"/>
              <a:gd name="T22" fmla="*/ 0 w 434"/>
              <a:gd name="T23" fmla="*/ 465 h 480"/>
              <a:gd name="T24" fmla="*/ 18 w 434"/>
              <a:gd name="T25" fmla="*/ 468 h 480"/>
              <a:gd name="T26" fmla="*/ 38 w 434"/>
              <a:gd name="T27" fmla="*/ 471 h 480"/>
              <a:gd name="T28" fmla="*/ 83 w 434"/>
              <a:gd name="T29" fmla="*/ 475 h 480"/>
              <a:gd name="T30" fmla="*/ 132 w 434"/>
              <a:gd name="T31" fmla="*/ 479 h 480"/>
              <a:gd name="T32" fmla="*/ 175 w 434"/>
              <a:gd name="T33" fmla="*/ 480 h 480"/>
              <a:gd name="T34" fmla="*/ 175 w 434"/>
              <a:gd name="T35" fmla="*/ 480 h 480"/>
              <a:gd name="T36" fmla="*/ 210 w 434"/>
              <a:gd name="T37" fmla="*/ 479 h 480"/>
              <a:gd name="T38" fmla="*/ 240 w 434"/>
              <a:gd name="T39" fmla="*/ 477 h 480"/>
              <a:gd name="T40" fmla="*/ 269 w 434"/>
              <a:gd name="T41" fmla="*/ 472 h 480"/>
              <a:gd name="T42" fmla="*/ 295 w 434"/>
              <a:gd name="T43" fmla="*/ 465 h 480"/>
              <a:gd name="T44" fmla="*/ 318 w 434"/>
              <a:gd name="T45" fmla="*/ 458 h 480"/>
              <a:gd name="T46" fmla="*/ 340 w 434"/>
              <a:gd name="T47" fmla="*/ 448 h 480"/>
              <a:gd name="T48" fmla="*/ 349 w 434"/>
              <a:gd name="T49" fmla="*/ 442 h 480"/>
              <a:gd name="T50" fmla="*/ 358 w 434"/>
              <a:gd name="T51" fmla="*/ 436 h 480"/>
              <a:gd name="T52" fmla="*/ 367 w 434"/>
              <a:gd name="T53" fmla="*/ 429 h 480"/>
              <a:gd name="T54" fmla="*/ 376 w 434"/>
              <a:gd name="T55" fmla="*/ 422 h 480"/>
              <a:gd name="T56" fmla="*/ 382 w 434"/>
              <a:gd name="T57" fmla="*/ 414 h 480"/>
              <a:gd name="T58" fmla="*/ 389 w 434"/>
              <a:gd name="T59" fmla="*/ 406 h 480"/>
              <a:gd name="T60" fmla="*/ 396 w 434"/>
              <a:gd name="T61" fmla="*/ 398 h 480"/>
              <a:gd name="T62" fmla="*/ 402 w 434"/>
              <a:gd name="T63" fmla="*/ 389 h 480"/>
              <a:gd name="T64" fmla="*/ 407 w 434"/>
              <a:gd name="T65" fmla="*/ 378 h 480"/>
              <a:gd name="T66" fmla="*/ 412 w 434"/>
              <a:gd name="T67" fmla="*/ 369 h 480"/>
              <a:gd name="T68" fmla="*/ 420 w 434"/>
              <a:gd name="T69" fmla="*/ 346 h 480"/>
              <a:gd name="T70" fmla="*/ 426 w 434"/>
              <a:gd name="T71" fmla="*/ 322 h 480"/>
              <a:gd name="T72" fmla="*/ 431 w 434"/>
              <a:gd name="T73" fmla="*/ 297 h 480"/>
              <a:gd name="T74" fmla="*/ 433 w 434"/>
              <a:gd name="T75" fmla="*/ 268 h 480"/>
              <a:gd name="T76" fmla="*/ 434 w 434"/>
              <a:gd name="T77" fmla="*/ 237 h 480"/>
              <a:gd name="T78" fmla="*/ 434 w 434"/>
              <a:gd name="T79" fmla="*/ 237 h 480"/>
              <a:gd name="T80" fmla="*/ 433 w 434"/>
              <a:gd name="T81" fmla="*/ 210 h 480"/>
              <a:gd name="T82" fmla="*/ 430 w 434"/>
              <a:gd name="T83" fmla="*/ 183 h 480"/>
              <a:gd name="T84" fmla="*/ 425 w 434"/>
              <a:gd name="T85" fmla="*/ 160 h 480"/>
              <a:gd name="T86" fmla="*/ 418 w 434"/>
              <a:gd name="T87" fmla="*/ 137 h 480"/>
              <a:gd name="T88" fmla="*/ 409 w 434"/>
              <a:gd name="T89" fmla="*/ 117 h 480"/>
              <a:gd name="T90" fmla="*/ 397 w 434"/>
              <a:gd name="T91" fmla="*/ 97 h 480"/>
              <a:gd name="T92" fmla="*/ 385 w 434"/>
              <a:gd name="T93" fmla="*/ 80 h 480"/>
              <a:gd name="T94" fmla="*/ 370 w 434"/>
              <a:gd name="T95" fmla="*/ 63 h 480"/>
              <a:gd name="T96" fmla="*/ 354 w 434"/>
              <a:gd name="T97" fmla="*/ 48 h 480"/>
              <a:gd name="T98" fmla="*/ 335 w 434"/>
              <a:gd name="T99" fmla="*/ 36 h 480"/>
              <a:gd name="T100" fmla="*/ 316 w 434"/>
              <a:gd name="T101" fmla="*/ 25 h 480"/>
              <a:gd name="T102" fmla="*/ 294 w 434"/>
              <a:gd name="T103" fmla="*/ 16 h 480"/>
              <a:gd name="T104" fmla="*/ 271 w 434"/>
              <a:gd name="T105" fmla="*/ 9 h 480"/>
              <a:gd name="T106" fmla="*/ 247 w 434"/>
              <a:gd name="T107" fmla="*/ 5 h 480"/>
              <a:gd name="T108" fmla="*/ 220 w 434"/>
              <a:gd name="T109" fmla="*/ 1 h 480"/>
              <a:gd name="T110" fmla="*/ 194 w 434"/>
              <a:gd name="T111" fmla="*/ 0 h 4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434" h="480">
                <a:moveTo>
                  <a:pt x="194" y="0"/>
                </a:moveTo>
                <a:lnTo>
                  <a:pt x="194" y="0"/>
                </a:lnTo>
                <a:lnTo>
                  <a:pt x="170" y="1"/>
                </a:lnTo>
                <a:lnTo>
                  <a:pt x="145" y="2"/>
                </a:lnTo>
                <a:lnTo>
                  <a:pt x="120" y="5"/>
                </a:lnTo>
                <a:lnTo>
                  <a:pt x="94" y="8"/>
                </a:lnTo>
                <a:lnTo>
                  <a:pt x="68" y="12"/>
                </a:lnTo>
                <a:lnTo>
                  <a:pt x="44" y="16"/>
                </a:lnTo>
                <a:lnTo>
                  <a:pt x="21" y="22"/>
                </a:lnTo>
                <a:lnTo>
                  <a:pt x="0" y="29"/>
                </a:lnTo>
                <a:lnTo>
                  <a:pt x="0" y="465"/>
                </a:lnTo>
                <a:lnTo>
                  <a:pt x="0" y="465"/>
                </a:lnTo>
                <a:lnTo>
                  <a:pt x="18" y="468"/>
                </a:lnTo>
                <a:lnTo>
                  <a:pt x="38" y="471"/>
                </a:lnTo>
                <a:lnTo>
                  <a:pt x="83" y="475"/>
                </a:lnTo>
                <a:lnTo>
                  <a:pt x="132" y="479"/>
                </a:lnTo>
                <a:lnTo>
                  <a:pt x="175" y="480"/>
                </a:lnTo>
                <a:lnTo>
                  <a:pt x="175" y="480"/>
                </a:lnTo>
                <a:lnTo>
                  <a:pt x="210" y="479"/>
                </a:lnTo>
                <a:lnTo>
                  <a:pt x="240" y="477"/>
                </a:lnTo>
                <a:lnTo>
                  <a:pt x="269" y="472"/>
                </a:lnTo>
                <a:lnTo>
                  <a:pt x="295" y="465"/>
                </a:lnTo>
                <a:lnTo>
                  <a:pt x="318" y="458"/>
                </a:lnTo>
                <a:lnTo>
                  <a:pt x="340" y="448"/>
                </a:lnTo>
                <a:lnTo>
                  <a:pt x="349" y="442"/>
                </a:lnTo>
                <a:lnTo>
                  <a:pt x="358" y="436"/>
                </a:lnTo>
                <a:lnTo>
                  <a:pt x="367" y="429"/>
                </a:lnTo>
                <a:lnTo>
                  <a:pt x="376" y="422"/>
                </a:lnTo>
                <a:lnTo>
                  <a:pt x="382" y="414"/>
                </a:lnTo>
                <a:lnTo>
                  <a:pt x="389" y="406"/>
                </a:lnTo>
                <a:lnTo>
                  <a:pt x="396" y="398"/>
                </a:lnTo>
                <a:lnTo>
                  <a:pt x="402" y="389"/>
                </a:lnTo>
                <a:lnTo>
                  <a:pt x="407" y="378"/>
                </a:lnTo>
                <a:lnTo>
                  <a:pt x="412" y="369"/>
                </a:lnTo>
                <a:lnTo>
                  <a:pt x="420" y="346"/>
                </a:lnTo>
                <a:lnTo>
                  <a:pt x="426" y="322"/>
                </a:lnTo>
                <a:lnTo>
                  <a:pt x="431" y="297"/>
                </a:lnTo>
                <a:lnTo>
                  <a:pt x="433" y="268"/>
                </a:lnTo>
                <a:lnTo>
                  <a:pt x="434" y="237"/>
                </a:lnTo>
                <a:lnTo>
                  <a:pt x="434" y="237"/>
                </a:lnTo>
                <a:lnTo>
                  <a:pt x="433" y="210"/>
                </a:lnTo>
                <a:lnTo>
                  <a:pt x="430" y="183"/>
                </a:lnTo>
                <a:lnTo>
                  <a:pt x="425" y="160"/>
                </a:lnTo>
                <a:lnTo>
                  <a:pt x="418" y="137"/>
                </a:lnTo>
                <a:lnTo>
                  <a:pt x="409" y="117"/>
                </a:lnTo>
                <a:lnTo>
                  <a:pt x="397" y="97"/>
                </a:lnTo>
                <a:lnTo>
                  <a:pt x="385" y="80"/>
                </a:lnTo>
                <a:lnTo>
                  <a:pt x="370" y="63"/>
                </a:lnTo>
                <a:lnTo>
                  <a:pt x="354" y="48"/>
                </a:lnTo>
                <a:lnTo>
                  <a:pt x="335" y="36"/>
                </a:lnTo>
                <a:lnTo>
                  <a:pt x="316" y="25"/>
                </a:lnTo>
                <a:lnTo>
                  <a:pt x="294" y="16"/>
                </a:lnTo>
                <a:lnTo>
                  <a:pt x="271" y="9"/>
                </a:lnTo>
                <a:lnTo>
                  <a:pt x="247" y="5"/>
                </a:lnTo>
                <a:lnTo>
                  <a:pt x="220" y="1"/>
                </a:lnTo>
                <a:lnTo>
                  <a:pt x="194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rgbClr val="005EB8"/>
              </a:solidFill>
            </a:endParaRPr>
          </a:p>
        </p:txBody>
      </p:sp>
      <p:sp>
        <p:nvSpPr>
          <p:cNvPr id="31" name="Text Box 11"/>
          <p:cNvSpPr txBox="1">
            <a:spLocks noChangeArrowheads="1"/>
          </p:cNvSpPr>
          <p:nvPr userDrawn="1"/>
        </p:nvSpPr>
        <p:spPr bwMode="auto">
          <a:xfrm rot="-5400000">
            <a:off x="8831858" y="2848711"/>
            <a:ext cx="4996635" cy="20005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50000"/>
              </a:spcBef>
              <a:defRPr sz="2000" b="1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50000"/>
              </a:spcBef>
              <a:defRPr sz="2000" b="1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50000"/>
              </a:spcBef>
              <a:defRPr sz="2000" b="1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50000"/>
              </a:spcBef>
              <a:defRPr sz="2000" b="1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50000"/>
              </a:spcBef>
              <a:defRPr sz="2000" b="1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>
              <a:spcBef>
                <a:spcPct val="0"/>
              </a:spcBef>
              <a:defRPr/>
            </a:pPr>
            <a:r>
              <a:rPr lang="en-GB" sz="700" b="0" dirty="0" smtClean="0">
                <a:solidFill>
                  <a:srgbClr val="FFFFFF">
                    <a:lumMod val="65000"/>
                  </a:srgbClr>
                </a:solidFill>
                <a:latin typeface="Verdana"/>
              </a:rPr>
              <a:t>© 2013 Amadeus IT Group SA</a:t>
            </a:r>
          </a:p>
        </p:txBody>
      </p:sp>
      <p:grpSp>
        <p:nvGrpSpPr>
          <p:cNvPr id="53" name="Group 52"/>
          <p:cNvGrpSpPr/>
          <p:nvPr userDrawn="1"/>
        </p:nvGrpSpPr>
        <p:grpSpPr>
          <a:xfrm>
            <a:off x="53867" y="34259"/>
            <a:ext cx="1079675" cy="625849"/>
            <a:chOff x="8405820" y="36245"/>
            <a:chExt cx="856836" cy="662339"/>
          </a:xfrm>
        </p:grpSpPr>
        <p:grpSp>
          <p:nvGrpSpPr>
            <p:cNvPr id="54" name="Group 53"/>
            <p:cNvGrpSpPr/>
            <p:nvPr userDrawn="1"/>
          </p:nvGrpSpPr>
          <p:grpSpPr>
            <a:xfrm>
              <a:off x="8545513" y="36245"/>
              <a:ext cx="489905" cy="495602"/>
              <a:chOff x="7818438" y="101600"/>
              <a:chExt cx="546100" cy="552450"/>
            </a:xfrm>
          </p:grpSpPr>
          <p:sp>
            <p:nvSpPr>
              <p:cNvPr id="57" name="Freeform 5"/>
              <p:cNvSpPr>
                <a:spLocks noEditPoints="1"/>
              </p:cNvSpPr>
              <p:nvPr userDrawn="1"/>
            </p:nvSpPr>
            <p:spPr bwMode="auto">
              <a:xfrm>
                <a:off x="7818438" y="200025"/>
                <a:ext cx="546100" cy="454025"/>
              </a:xfrm>
              <a:custGeom>
                <a:avLst/>
                <a:gdLst>
                  <a:gd name="T0" fmla="*/ 56 w 344"/>
                  <a:gd name="T1" fmla="*/ 0 h 286"/>
                  <a:gd name="T2" fmla="*/ 44 w 344"/>
                  <a:gd name="T3" fmla="*/ 2 h 286"/>
                  <a:gd name="T4" fmla="*/ 24 w 344"/>
                  <a:gd name="T5" fmla="*/ 10 h 286"/>
                  <a:gd name="T6" fmla="*/ 10 w 344"/>
                  <a:gd name="T7" fmla="*/ 26 h 286"/>
                  <a:gd name="T8" fmla="*/ 2 w 344"/>
                  <a:gd name="T9" fmla="*/ 46 h 286"/>
                  <a:gd name="T10" fmla="*/ 0 w 344"/>
                  <a:gd name="T11" fmla="*/ 230 h 286"/>
                  <a:gd name="T12" fmla="*/ 2 w 344"/>
                  <a:gd name="T13" fmla="*/ 242 h 286"/>
                  <a:gd name="T14" fmla="*/ 10 w 344"/>
                  <a:gd name="T15" fmla="*/ 262 h 286"/>
                  <a:gd name="T16" fmla="*/ 24 w 344"/>
                  <a:gd name="T17" fmla="*/ 278 h 286"/>
                  <a:gd name="T18" fmla="*/ 44 w 344"/>
                  <a:gd name="T19" fmla="*/ 286 h 286"/>
                  <a:gd name="T20" fmla="*/ 288 w 344"/>
                  <a:gd name="T21" fmla="*/ 286 h 286"/>
                  <a:gd name="T22" fmla="*/ 300 w 344"/>
                  <a:gd name="T23" fmla="*/ 286 h 286"/>
                  <a:gd name="T24" fmla="*/ 320 w 344"/>
                  <a:gd name="T25" fmla="*/ 278 h 286"/>
                  <a:gd name="T26" fmla="*/ 334 w 344"/>
                  <a:gd name="T27" fmla="*/ 262 h 286"/>
                  <a:gd name="T28" fmla="*/ 344 w 344"/>
                  <a:gd name="T29" fmla="*/ 242 h 286"/>
                  <a:gd name="T30" fmla="*/ 344 w 344"/>
                  <a:gd name="T31" fmla="*/ 58 h 286"/>
                  <a:gd name="T32" fmla="*/ 344 w 344"/>
                  <a:gd name="T33" fmla="*/ 46 h 286"/>
                  <a:gd name="T34" fmla="*/ 334 w 344"/>
                  <a:gd name="T35" fmla="*/ 26 h 286"/>
                  <a:gd name="T36" fmla="*/ 320 w 344"/>
                  <a:gd name="T37" fmla="*/ 10 h 286"/>
                  <a:gd name="T38" fmla="*/ 300 w 344"/>
                  <a:gd name="T39" fmla="*/ 2 h 286"/>
                  <a:gd name="T40" fmla="*/ 288 w 344"/>
                  <a:gd name="T41" fmla="*/ 0 h 286"/>
                  <a:gd name="T42" fmla="*/ 148 w 344"/>
                  <a:gd name="T43" fmla="*/ 142 h 286"/>
                  <a:gd name="T44" fmla="*/ 144 w 344"/>
                  <a:gd name="T45" fmla="*/ 136 h 286"/>
                  <a:gd name="T46" fmla="*/ 136 w 344"/>
                  <a:gd name="T47" fmla="*/ 122 h 286"/>
                  <a:gd name="T48" fmla="*/ 134 w 344"/>
                  <a:gd name="T49" fmla="*/ 112 h 286"/>
                  <a:gd name="T50" fmla="*/ 138 w 344"/>
                  <a:gd name="T51" fmla="*/ 98 h 286"/>
                  <a:gd name="T52" fmla="*/ 146 w 344"/>
                  <a:gd name="T53" fmla="*/ 88 h 286"/>
                  <a:gd name="T54" fmla="*/ 158 w 344"/>
                  <a:gd name="T55" fmla="*/ 80 h 286"/>
                  <a:gd name="T56" fmla="*/ 172 w 344"/>
                  <a:gd name="T57" fmla="*/ 76 h 286"/>
                  <a:gd name="T58" fmla="*/ 178 w 344"/>
                  <a:gd name="T59" fmla="*/ 78 h 286"/>
                  <a:gd name="T60" fmla="*/ 192 w 344"/>
                  <a:gd name="T61" fmla="*/ 82 h 286"/>
                  <a:gd name="T62" fmla="*/ 202 w 344"/>
                  <a:gd name="T63" fmla="*/ 92 h 286"/>
                  <a:gd name="T64" fmla="*/ 208 w 344"/>
                  <a:gd name="T65" fmla="*/ 106 h 286"/>
                  <a:gd name="T66" fmla="*/ 208 w 344"/>
                  <a:gd name="T67" fmla="*/ 112 h 286"/>
                  <a:gd name="T68" fmla="*/ 204 w 344"/>
                  <a:gd name="T69" fmla="*/ 128 h 286"/>
                  <a:gd name="T70" fmla="*/ 196 w 344"/>
                  <a:gd name="T71" fmla="*/ 140 h 286"/>
                  <a:gd name="T72" fmla="*/ 126 w 344"/>
                  <a:gd name="T73" fmla="*/ 228 h 2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44" h="286">
                    <a:moveTo>
                      <a:pt x="288" y="0"/>
                    </a:moveTo>
                    <a:lnTo>
                      <a:pt x="56" y="0"/>
                    </a:lnTo>
                    <a:lnTo>
                      <a:pt x="56" y="0"/>
                    </a:lnTo>
                    <a:lnTo>
                      <a:pt x="44" y="2"/>
                    </a:lnTo>
                    <a:lnTo>
                      <a:pt x="34" y="6"/>
                    </a:lnTo>
                    <a:lnTo>
                      <a:pt x="24" y="10"/>
                    </a:lnTo>
                    <a:lnTo>
                      <a:pt x="16" y="18"/>
                    </a:lnTo>
                    <a:lnTo>
                      <a:pt x="10" y="26"/>
                    </a:lnTo>
                    <a:lnTo>
                      <a:pt x="4" y="36"/>
                    </a:lnTo>
                    <a:lnTo>
                      <a:pt x="2" y="46"/>
                    </a:lnTo>
                    <a:lnTo>
                      <a:pt x="0" y="58"/>
                    </a:lnTo>
                    <a:lnTo>
                      <a:pt x="0" y="230"/>
                    </a:lnTo>
                    <a:lnTo>
                      <a:pt x="0" y="230"/>
                    </a:lnTo>
                    <a:lnTo>
                      <a:pt x="2" y="242"/>
                    </a:lnTo>
                    <a:lnTo>
                      <a:pt x="4" y="252"/>
                    </a:lnTo>
                    <a:lnTo>
                      <a:pt x="10" y="262"/>
                    </a:lnTo>
                    <a:lnTo>
                      <a:pt x="16" y="270"/>
                    </a:lnTo>
                    <a:lnTo>
                      <a:pt x="24" y="278"/>
                    </a:lnTo>
                    <a:lnTo>
                      <a:pt x="34" y="282"/>
                    </a:lnTo>
                    <a:lnTo>
                      <a:pt x="44" y="286"/>
                    </a:lnTo>
                    <a:lnTo>
                      <a:pt x="56" y="286"/>
                    </a:lnTo>
                    <a:lnTo>
                      <a:pt x="288" y="286"/>
                    </a:lnTo>
                    <a:lnTo>
                      <a:pt x="288" y="286"/>
                    </a:lnTo>
                    <a:lnTo>
                      <a:pt x="300" y="286"/>
                    </a:lnTo>
                    <a:lnTo>
                      <a:pt x="310" y="282"/>
                    </a:lnTo>
                    <a:lnTo>
                      <a:pt x="320" y="278"/>
                    </a:lnTo>
                    <a:lnTo>
                      <a:pt x="328" y="270"/>
                    </a:lnTo>
                    <a:lnTo>
                      <a:pt x="334" y="262"/>
                    </a:lnTo>
                    <a:lnTo>
                      <a:pt x="340" y="252"/>
                    </a:lnTo>
                    <a:lnTo>
                      <a:pt x="344" y="242"/>
                    </a:lnTo>
                    <a:lnTo>
                      <a:pt x="344" y="230"/>
                    </a:lnTo>
                    <a:lnTo>
                      <a:pt x="344" y="58"/>
                    </a:lnTo>
                    <a:lnTo>
                      <a:pt x="344" y="58"/>
                    </a:lnTo>
                    <a:lnTo>
                      <a:pt x="344" y="46"/>
                    </a:lnTo>
                    <a:lnTo>
                      <a:pt x="340" y="36"/>
                    </a:lnTo>
                    <a:lnTo>
                      <a:pt x="334" y="26"/>
                    </a:lnTo>
                    <a:lnTo>
                      <a:pt x="328" y="18"/>
                    </a:lnTo>
                    <a:lnTo>
                      <a:pt x="320" y="10"/>
                    </a:lnTo>
                    <a:lnTo>
                      <a:pt x="310" y="6"/>
                    </a:lnTo>
                    <a:lnTo>
                      <a:pt x="300" y="2"/>
                    </a:lnTo>
                    <a:lnTo>
                      <a:pt x="288" y="0"/>
                    </a:lnTo>
                    <a:lnTo>
                      <a:pt x="288" y="0"/>
                    </a:lnTo>
                    <a:close/>
                    <a:moveTo>
                      <a:pt x="126" y="228"/>
                    </a:moveTo>
                    <a:lnTo>
                      <a:pt x="148" y="142"/>
                    </a:lnTo>
                    <a:lnTo>
                      <a:pt x="148" y="142"/>
                    </a:lnTo>
                    <a:lnTo>
                      <a:pt x="144" y="136"/>
                    </a:lnTo>
                    <a:lnTo>
                      <a:pt x="138" y="130"/>
                    </a:lnTo>
                    <a:lnTo>
                      <a:pt x="136" y="122"/>
                    </a:lnTo>
                    <a:lnTo>
                      <a:pt x="134" y="112"/>
                    </a:lnTo>
                    <a:lnTo>
                      <a:pt x="134" y="112"/>
                    </a:lnTo>
                    <a:lnTo>
                      <a:pt x="136" y="106"/>
                    </a:lnTo>
                    <a:lnTo>
                      <a:pt x="138" y="98"/>
                    </a:lnTo>
                    <a:lnTo>
                      <a:pt x="142" y="92"/>
                    </a:lnTo>
                    <a:lnTo>
                      <a:pt x="146" y="88"/>
                    </a:lnTo>
                    <a:lnTo>
                      <a:pt x="152" y="82"/>
                    </a:lnTo>
                    <a:lnTo>
                      <a:pt x="158" y="80"/>
                    </a:lnTo>
                    <a:lnTo>
                      <a:pt x="164" y="78"/>
                    </a:lnTo>
                    <a:lnTo>
                      <a:pt x="172" y="76"/>
                    </a:lnTo>
                    <a:lnTo>
                      <a:pt x="172" y="76"/>
                    </a:lnTo>
                    <a:lnTo>
                      <a:pt x="178" y="78"/>
                    </a:lnTo>
                    <a:lnTo>
                      <a:pt x="186" y="80"/>
                    </a:lnTo>
                    <a:lnTo>
                      <a:pt x="192" y="82"/>
                    </a:lnTo>
                    <a:lnTo>
                      <a:pt x="198" y="88"/>
                    </a:lnTo>
                    <a:lnTo>
                      <a:pt x="202" y="92"/>
                    </a:lnTo>
                    <a:lnTo>
                      <a:pt x="204" y="98"/>
                    </a:lnTo>
                    <a:lnTo>
                      <a:pt x="208" y="106"/>
                    </a:lnTo>
                    <a:lnTo>
                      <a:pt x="208" y="112"/>
                    </a:lnTo>
                    <a:lnTo>
                      <a:pt x="208" y="112"/>
                    </a:lnTo>
                    <a:lnTo>
                      <a:pt x="206" y="120"/>
                    </a:lnTo>
                    <a:lnTo>
                      <a:pt x="204" y="128"/>
                    </a:lnTo>
                    <a:lnTo>
                      <a:pt x="200" y="134"/>
                    </a:lnTo>
                    <a:lnTo>
                      <a:pt x="196" y="140"/>
                    </a:lnTo>
                    <a:lnTo>
                      <a:pt x="220" y="228"/>
                    </a:lnTo>
                    <a:lnTo>
                      <a:pt x="126" y="228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005EB8"/>
                  </a:solidFill>
                </a:endParaRPr>
              </a:p>
            </p:txBody>
          </p:sp>
          <p:sp>
            <p:nvSpPr>
              <p:cNvPr id="58" name="Freeform 6"/>
              <p:cNvSpPr>
                <a:spLocks/>
              </p:cNvSpPr>
              <p:nvPr userDrawn="1"/>
            </p:nvSpPr>
            <p:spPr bwMode="auto">
              <a:xfrm>
                <a:off x="7961313" y="101600"/>
                <a:ext cx="260350" cy="88900"/>
              </a:xfrm>
              <a:custGeom>
                <a:avLst/>
                <a:gdLst>
                  <a:gd name="T0" fmla="*/ 20 w 164"/>
                  <a:gd name="T1" fmla="*/ 56 h 56"/>
                  <a:gd name="T2" fmla="*/ 20 w 164"/>
                  <a:gd name="T3" fmla="*/ 56 h 56"/>
                  <a:gd name="T4" fmla="*/ 22 w 164"/>
                  <a:gd name="T5" fmla="*/ 46 h 56"/>
                  <a:gd name="T6" fmla="*/ 26 w 164"/>
                  <a:gd name="T7" fmla="*/ 36 h 56"/>
                  <a:gd name="T8" fmla="*/ 30 w 164"/>
                  <a:gd name="T9" fmla="*/ 30 h 56"/>
                  <a:gd name="T10" fmla="*/ 36 w 164"/>
                  <a:gd name="T11" fmla="*/ 26 h 56"/>
                  <a:gd name="T12" fmla="*/ 42 w 164"/>
                  <a:gd name="T13" fmla="*/ 22 h 56"/>
                  <a:gd name="T14" fmla="*/ 54 w 164"/>
                  <a:gd name="T15" fmla="*/ 20 h 56"/>
                  <a:gd name="T16" fmla="*/ 82 w 164"/>
                  <a:gd name="T17" fmla="*/ 20 h 56"/>
                  <a:gd name="T18" fmla="*/ 82 w 164"/>
                  <a:gd name="T19" fmla="*/ 20 h 56"/>
                  <a:gd name="T20" fmla="*/ 112 w 164"/>
                  <a:gd name="T21" fmla="*/ 20 h 56"/>
                  <a:gd name="T22" fmla="*/ 122 w 164"/>
                  <a:gd name="T23" fmla="*/ 22 h 56"/>
                  <a:gd name="T24" fmla="*/ 130 w 164"/>
                  <a:gd name="T25" fmla="*/ 26 h 56"/>
                  <a:gd name="T26" fmla="*/ 136 w 164"/>
                  <a:gd name="T27" fmla="*/ 30 h 56"/>
                  <a:gd name="T28" fmla="*/ 140 w 164"/>
                  <a:gd name="T29" fmla="*/ 36 h 56"/>
                  <a:gd name="T30" fmla="*/ 142 w 164"/>
                  <a:gd name="T31" fmla="*/ 46 h 56"/>
                  <a:gd name="T32" fmla="*/ 144 w 164"/>
                  <a:gd name="T33" fmla="*/ 56 h 56"/>
                  <a:gd name="T34" fmla="*/ 164 w 164"/>
                  <a:gd name="T35" fmla="*/ 56 h 56"/>
                  <a:gd name="T36" fmla="*/ 164 w 164"/>
                  <a:gd name="T37" fmla="*/ 56 h 56"/>
                  <a:gd name="T38" fmla="*/ 162 w 164"/>
                  <a:gd name="T39" fmla="*/ 38 h 56"/>
                  <a:gd name="T40" fmla="*/ 156 w 164"/>
                  <a:gd name="T41" fmla="*/ 24 h 56"/>
                  <a:gd name="T42" fmla="*/ 148 w 164"/>
                  <a:gd name="T43" fmla="*/ 14 h 56"/>
                  <a:gd name="T44" fmla="*/ 138 w 164"/>
                  <a:gd name="T45" fmla="*/ 6 h 56"/>
                  <a:gd name="T46" fmla="*/ 126 w 164"/>
                  <a:gd name="T47" fmla="*/ 2 h 56"/>
                  <a:gd name="T48" fmla="*/ 112 w 164"/>
                  <a:gd name="T49" fmla="*/ 0 h 56"/>
                  <a:gd name="T50" fmla="*/ 82 w 164"/>
                  <a:gd name="T51" fmla="*/ 0 h 56"/>
                  <a:gd name="T52" fmla="*/ 82 w 164"/>
                  <a:gd name="T53" fmla="*/ 0 h 56"/>
                  <a:gd name="T54" fmla="*/ 52 w 164"/>
                  <a:gd name="T55" fmla="*/ 0 h 56"/>
                  <a:gd name="T56" fmla="*/ 38 w 164"/>
                  <a:gd name="T57" fmla="*/ 2 h 56"/>
                  <a:gd name="T58" fmla="*/ 26 w 164"/>
                  <a:gd name="T59" fmla="*/ 6 h 56"/>
                  <a:gd name="T60" fmla="*/ 16 w 164"/>
                  <a:gd name="T61" fmla="*/ 14 h 56"/>
                  <a:gd name="T62" fmla="*/ 8 w 164"/>
                  <a:gd name="T63" fmla="*/ 24 h 56"/>
                  <a:gd name="T64" fmla="*/ 2 w 164"/>
                  <a:gd name="T65" fmla="*/ 38 h 56"/>
                  <a:gd name="T66" fmla="*/ 0 w 164"/>
                  <a:gd name="T67" fmla="*/ 56 h 56"/>
                  <a:gd name="T68" fmla="*/ 20 w 164"/>
                  <a:gd name="T69" fmla="*/ 5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64" h="56">
                    <a:moveTo>
                      <a:pt x="20" y="56"/>
                    </a:moveTo>
                    <a:lnTo>
                      <a:pt x="20" y="56"/>
                    </a:lnTo>
                    <a:lnTo>
                      <a:pt x="22" y="46"/>
                    </a:lnTo>
                    <a:lnTo>
                      <a:pt x="26" y="36"/>
                    </a:lnTo>
                    <a:lnTo>
                      <a:pt x="30" y="30"/>
                    </a:lnTo>
                    <a:lnTo>
                      <a:pt x="36" y="26"/>
                    </a:lnTo>
                    <a:lnTo>
                      <a:pt x="42" y="22"/>
                    </a:lnTo>
                    <a:lnTo>
                      <a:pt x="54" y="20"/>
                    </a:lnTo>
                    <a:lnTo>
                      <a:pt x="82" y="20"/>
                    </a:lnTo>
                    <a:lnTo>
                      <a:pt x="82" y="20"/>
                    </a:lnTo>
                    <a:lnTo>
                      <a:pt x="112" y="20"/>
                    </a:lnTo>
                    <a:lnTo>
                      <a:pt x="122" y="22"/>
                    </a:lnTo>
                    <a:lnTo>
                      <a:pt x="130" y="26"/>
                    </a:lnTo>
                    <a:lnTo>
                      <a:pt x="136" y="30"/>
                    </a:lnTo>
                    <a:lnTo>
                      <a:pt x="140" y="36"/>
                    </a:lnTo>
                    <a:lnTo>
                      <a:pt x="142" y="46"/>
                    </a:lnTo>
                    <a:lnTo>
                      <a:pt x="144" y="56"/>
                    </a:lnTo>
                    <a:lnTo>
                      <a:pt x="164" y="56"/>
                    </a:lnTo>
                    <a:lnTo>
                      <a:pt x="164" y="56"/>
                    </a:lnTo>
                    <a:lnTo>
                      <a:pt x="162" y="38"/>
                    </a:lnTo>
                    <a:lnTo>
                      <a:pt x="156" y="24"/>
                    </a:lnTo>
                    <a:lnTo>
                      <a:pt x="148" y="14"/>
                    </a:lnTo>
                    <a:lnTo>
                      <a:pt x="138" y="6"/>
                    </a:lnTo>
                    <a:lnTo>
                      <a:pt x="126" y="2"/>
                    </a:lnTo>
                    <a:lnTo>
                      <a:pt x="112" y="0"/>
                    </a:lnTo>
                    <a:lnTo>
                      <a:pt x="82" y="0"/>
                    </a:lnTo>
                    <a:lnTo>
                      <a:pt x="82" y="0"/>
                    </a:lnTo>
                    <a:lnTo>
                      <a:pt x="52" y="0"/>
                    </a:lnTo>
                    <a:lnTo>
                      <a:pt x="38" y="2"/>
                    </a:lnTo>
                    <a:lnTo>
                      <a:pt x="26" y="6"/>
                    </a:lnTo>
                    <a:lnTo>
                      <a:pt x="16" y="14"/>
                    </a:lnTo>
                    <a:lnTo>
                      <a:pt x="8" y="24"/>
                    </a:lnTo>
                    <a:lnTo>
                      <a:pt x="2" y="38"/>
                    </a:lnTo>
                    <a:lnTo>
                      <a:pt x="0" y="56"/>
                    </a:lnTo>
                    <a:lnTo>
                      <a:pt x="20" y="56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005EB8"/>
                  </a:solidFill>
                </a:endParaRPr>
              </a:p>
            </p:txBody>
          </p:sp>
        </p:grpSp>
        <p:sp>
          <p:nvSpPr>
            <p:cNvPr id="55" name="TextBox 54"/>
            <p:cNvSpPr txBox="1"/>
            <p:nvPr userDrawn="1"/>
          </p:nvSpPr>
          <p:spPr>
            <a:xfrm rot="16200000">
              <a:off x="8191735" y="250332"/>
              <a:ext cx="563729" cy="1355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510" dirty="0">
                  <a:solidFill>
                    <a:srgbClr val="FFFFFF"/>
                  </a:solidFill>
                </a:rPr>
                <a:t>strictly</a:t>
              </a:r>
            </a:p>
          </p:txBody>
        </p:sp>
        <p:sp>
          <p:nvSpPr>
            <p:cNvPr id="56" name="TextBox 55"/>
            <p:cNvSpPr txBox="1"/>
            <p:nvPr userDrawn="1"/>
          </p:nvSpPr>
          <p:spPr>
            <a:xfrm>
              <a:off x="8410803" y="506408"/>
              <a:ext cx="851853" cy="19217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580" dirty="0">
                  <a:solidFill>
                    <a:srgbClr val="FFFFFF"/>
                  </a:solidFill>
                </a:rPr>
                <a:t>CONFIDENTIAL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9320856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-branding cover NO photo gray">
    <p:bg>
      <p:bgPr>
        <a:solidFill>
          <a:srgbClr val="D7D2CB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3220455" y="790615"/>
            <a:ext cx="5361089" cy="2367496"/>
          </a:xfrm>
        </p:spPr>
        <p:txBody>
          <a:bodyPr anchor="b">
            <a:normAutofit/>
          </a:bodyPr>
          <a:lstStyle>
            <a:lvl1pPr>
              <a:defRPr sz="3200"/>
            </a:lvl1pPr>
          </a:lstStyle>
          <a:p>
            <a:r>
              <a:rPr lang="en-US" noProof="0" smtClean="0"/>
              <a:t>Click to edit Master title style</a:t>
            </a:r>
            <a:endParaRPr lang="en-GB" noProof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580825" y="3240087"/>
            <a:ext cx="2730366" cy="1656045"/>
          </a:xfrm>
        </p:spPr>
        <p:txBody>
          <a:bodyPr>
            <a:normAutofit/>
          </a:bodyPr>
          <a:lstStyle>
            <a:lvl1pPr marL="0" indent="0" algn="r">
              <a:buNone/>
              <a:defRPr sz="1600">
                <a:solidFill>
                  <a:schemeClr val="tx2"/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noProof="0" smtClean="0"/>
              <a:t>Click to edit Master subtitle style</a:t>
            </a:r>
            <a:endParaRPr lang="en-GB" noProof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407678" y="5961723"/>
            <a:ext cx="1996171" cy="267384"/>
          </a:xfrm>
          <a:prstGeom prst="rect">
            <a:avLst/>
          </a:prstGeom>
        </p:spPr>
        <p:txBody>
          <a:bodyPr/>
          <a:lstStyle/>
          <a:p>
            <a:fld id="{6FD7AC36-ECC5-47CA-BB47-FCD905EAF41A}" type="slidenum">
              <a:rPr lang="en-GB">
                <a:solidFill>
                  <a:srgbClr val="005EB8"/>
                </a:solidFill>
              </a:rPr>
              <a:pPr/>
              <a:t>‹#›</a:t>
            </a:fld>
            <a:endParaRPr lang="en-GB">
              <a:solidFill>
                <a:srgbClr val="005EB8"/>
              </a:solidFill>
            </a:endParaRPr>
          </a:p>
        </p:txBody>
      </p:sp>
      <p:pic>
        <p:nvPicPr>
          <p:cNvPr id="7" name="Imagen 14" descr="mascara 1.wmf"/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4779265"/>
            <a:ext cx="3220455" cy="1700909"/>
          </a:xfrm>
          <a:prstGeom prst="rect">
            <a:avLst/>
          </a:prstGeom>
        </p:spPr>
      </p:pic>
      <p:cxnSp>
        <p:nvCxnSpPr>
          <p:cNvPr id="8" name="Conector recto 12"/>
          <p:cNvCxnSpPr/>
          <p:nvPr userDrawn="1"/>
        </p:nvCxnSpPr>
        <p:spPr>
          <a:xfrm flipH="1">
            <a:off x="490089" y="3158111"/>
            <a:ext cx="2730366" cy="0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pic>
        <p:nvPicPr>
          <p:cNvPr id="9" name="Imagen 13" descr="logo AMa.wmf"/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581546" y="435352"/>
            <a:ext cx="2438439" cy="239206"/>
          </a:xfrm>
          <a:prstGeom prst="rect">
            <a:avLst/>
          </a:prstGeom>
        </p:spPr>
      </p:pic>
      <p:sp>
        <p:nvSpPr>
          <p:cNvPr id="13" name="Text Placeholder 12"/>
          <p:cNvSpPr>
            <a:spLocks noGrp="1"/>
          </p:cNvSpPr>
          <p:nvPr>
            <p:ph type="body" sz="quarter" idx="13" hasCustomPrompt="1"/>
          </p:nvPr>
        </p:nvSpPr>
        <p:spPr>
          <a:xfrm>
            <a:off x="490093" y="5417401"/>
            <a:ext cx="2548896" cy="815998"/>
          </a:xfrm>
        </p:spPr>
        <p:txBody>
          <a:bodyPr/>
          <a:lstStyle>
            <a:lvl1pPr marL="0" indent="0">
              <a:buNone/>
              <a:defRPr sz="1100">
                <a:solidFill>
                  <a:schemeClr val="accent6"/>
                </a:solidFill>
              </a:defRPr>
            </a:lvl1pPr>
          </a:lstStyle>
          <a:p>
            <a:pPr lvl="0"/>
            <a:r>
              <a:rPr lang="en-GB" dirty="0" smtClean="0"/>
              <a:t>Author, department, date, place</a:t>
            </a:r>
          </a:p>
        </p:txBody>
      </p:sp>
      <p:cxnSp>
        <p:nvCxnSpPr>
          <p:cNvPr id="10" name="Conector recto 8"/>
          <p:cNvCxnSpPr/>
          <p:nvPr userDrawn="1"/>
        </p:nvCxnSpPr>
        <p:spPr>
          <a:xfrm flipV="1">
            <a:off x="8314806" y="398985"/>
            <a:ext cx="0" cy="277510"/>
          </a:xfrm>
          <a:prstGeom prst="line">
            <a:avLst/>
          </a:prstGeom>
          <a:ln w="12700" cmpd="sng">
            <a:solidFill>
              <a:srgbClr val="80808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0" name="Picture Placeholder 19"/>
          <p:cNvSpPr>
            <a:spLocks noGrp="1"/>
          </p:cNvSpPr>
          <p:nvPr>
            <p:ph type="pic" sz="quarter" idx="14" hasCustomPrompt="1"/>
          </p:nvPr>
        </p:nvSpPr>
        <p:spPr>
          <a:xfrm>
            <a:off x="5761050" y="399437"/>
            <a:ext cx="2258247" cy="276007"/>
          </a:xfrm>
        </p:spPr>
        <p:txBody>
          <a:bodyPr>
            <a:noAutofit/>
          </a:bodyPr>
          <a:lstStyle>
            <a:lvl1pPr marL="0" indent="0">
              <a:buNone/>
              <a:defRPr sz="1100" baseline="0"/>
            </a:lvl1pPr>
          </a:lstStyle>
          <a:p>
            <a:r>
              <a:rPr lang="en-GB" dirty="0" smtClean="0"/>
              <a:t>Co-branding logo</a:t>
            </a:r>
            <a:endParaRPr lang="en-GB" dirty="0"/>
          </a:p>
        </p:txBody>
      </p:sp>
      <p:sp>
        <p:nvSpPr>
          <p:cNvPr id="21" name="Text Box 11"/>
          <p:cNvSpPr txBox="1">
            <a:spLocks noChangeArrowheads="1"/>
          </p:cNvSpPr>
          <p:nvPr userDrawn="1"/>
        </p:nvSpPr>
        <p:spPr bwMode="auto">
          <a:xfrm rot="-5400000">
            <a:off x="8831858" y="2848711"/>
            <a:ext cx="4996635" cy="20005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50000"/>
              </a:spcBef>
              <a:defRPr sz="2000" b="1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50000"/>
              </a:spcBef>
              <a:defRPr sz="2000" b="1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50000"/>
              </a:spcBef>
              <a:defRPr sz="2000" b="1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50000"/>
              </a:spcBef>
              <a:defRPr sz="2000" b="1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50000"/>
              </a:spcBef>
              <a:defRPr sz="2000" b="1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>
              <a:spcBef>
                <a:spcPct val="0"/>
              </a:spcBef>
              <a:defRPr/>
            </a:pPr>
            <a:r>
              <a:rPr lang="en-GB" sz="700" b="0" dirty="0" smtClean="0">
                <a:solidFill>
                  <a:srgbClr val="FFFFFF">
                    <a:lumMod val="65000"/>
                  </a:srgbClr>
                </a:solidFill>
                <a:latin typeface="Verdana"/>
              </a:rPr>
              <a:t>© 2013 Amadeus IT Group SA</a:t>
            </a:r>
          </a:p>
        </p:txBody>
      </p:sp>
      <p:grpSp>
        <p:nvGrpSpPr>
          <p:cNvPr id="29" name="Group 28"/>
          <p:cNvGrpSpPr/>
          <p:nvPr userDrawn="1"/>
        </p:nvGrpSpPr>
        <p:grpSpPr>
          <a:xfrm>
            <a:off x="53867" y="34259"/>
            <a:ext cx="1079675" cy="625849"/>
            <a:chOff x="8405820" y="36245"/>
            <a:chExt cx="856836" cy="662339"/>
          </a:xfrm>
        </p:grpSpPr>
        <p:grpSp>
          <p:nvGrpSpPr>
            <p:cNvPr id="30" name="Group 29"/>
            <p:cNvGrpSpPr/>
            <p:nvPr userDrawn="1"/>
          </p:nvGrpSpPr>
          <p:grpSpPr>
            <a:xfrm>
              <a:off x="8545513" y="36245"/>
              <a:ext cx="489905" cy="495602"/>
              <a:chOff x="7818438" y="101600"/>
              <a:chExt cx="546100" cy="552450"/>
            </a:xfrm>
          </p:grpSpPr>
          <p:sp>
            <p:nvSpPr>
              <p:cNvPr id="33" name="Freeform 5"/>
              <p:cNvSpPr>
                <a:spLocks noEditPoints="1"/>
              </p:cNvSpPr>
              <p:nvPr userDrawn="1"/>
            </p:nvSpPr>
            <p:spPr bwMode="auto">
              <a:xfrm>
                <a:off x="7818438" y="200025"/>
                <a:ext cx="546100" cy="454025"/>
              </a:xfrm>
              <a:custGeom>
                <a:avLst/>
                <a:gdLst>
                  <a:gd name="T0" fmla="*/ 56 w 344"/>
                  <a:gd name="T1" fmla="*/ 0 h 286"/>
                  <a:gd name="T2" fmla="*/ 44 w 344"/>
                  <a:gd name="T3" fmla="*/ 2 h 286"/>
                  <a:gd name="T4" fmla="*/ 24 w 344"/>
                  <a:gd name="T5" fmla="*/ 10 h 286"/>
                  <a:gd name="T6" fmla="*/ 10 w 344"/>
                  <a:gd name="T7" fmla="*/ 26 h 286"/>
                  <a:gd name="T8" fmla="*/ 2 w 344"/>
                  <a:gd name="T9" fmla="*/ 46 h 286"/>
                  <a:gd name="T10" fmla="*/ 0 w 344"/>
                  <a:gd name="T11" fmla="*/ 230 h 286"/>
                  <a:gd name="T12" fmla="*/ 2 w 344"/>
                  <a:gd name="T13" fmla="*/ 242 h 286"/>
                  <a:gd name="T14" fmla="*/ 10 w 344"/>
                  <a:gd name="T15" fmla="*/ 262 h 286"/>
                  <a:gd name="T16" fmla="*/ 24 w 344"/>
                  <a:gd name="T17" fmla="*/ 278 h 286"/>
                  <a:gd name="T18" fmla="*/ 44 w 344"/>
                  <a:gd name="T19" fmla="*/ 286 h 286"/>
                  <a:gd name="T20" fmla="*/ 288 w 344"/>
                  <a:gd name="T21" fmla="*/ 286 h 286"/>
                  <a:gd name="T22" fmla="*/ 300 w 344"/>
                  <a:gd name="T23" fmla="*/ 286 h 286"/>
                  <a:gd name="T24" fmla="*/ 320 w 344"/>
                  <a:gd name="T25" fmla="*/ 278 h 286"/>
                  <a:gd name="T26" fmla="*/ 334 w 344"/>
                  <a:gd name="T27" fmla="*/ 262 h 286"/>
                  <a:gd name="T28" fmla="*/ 344 w 344"/>
                  <a:gd name="T29" fmla="*/ 242 h 286"/>
                  <a:gd name="T30" fmla="*/ 344 w 344"/>
                  <a:gd name="T31" fmla="*/ 58 h 286"/>
                  <a:gd name="T32" fmla="*/ 344 w 344"/>
                  <a:gd name="T33" fmla="*/ 46 h 286"/>
                  <a:gd name="T34" fmla="*/ 334 w 344"/>
                  <a:gd name="T35" fmla="*/ 26 h 286"/>
                  <a:gd name="T36" fmla="*/ 320 w 344"/>
                  <a:gd name="T37" fmla="*/ 10 h 286"/>
                  <a:gd name="T38" fmla="*/ 300 w 344"/>
                  <a:gd name="T39" fmla="*/ 2 h 286"/>
                  <a:gd name="T40" fmla="*/ 288 w 344"/>
                  <a:gd name="T41" fmla="*/ 0 h 286"/>
                  <a:gd name="T42" fmla="*/ 148 w 344"/>
                  <a:gd name="T43" fmla="*/ 142 h 286"/>
                  <a:gd name="T44" fmla="*/ 144 w 344"/>
                  <a:gd name="T45" fmla="*/ 136 h 286"/>
                  <a:gd name="T46" fmla="*/ 136 w 344"/>
                  <a:gd name="T47" fmla="*/ 122 h 286"/>
                  <a:gd name="T48" fmla="*/ 134 w 344"/>
                  <a:gd name="T49" fmla="*/ 112 h 286"/>
                  <a:gd name="T50" fmla="*/ 138 w 344"/>
                  <a:gd name="T51" fmla="*/ 98 h 286"/>
                  <a:gd name="T52" fmla="*/ 146 w 344"/>
                  <a:gd name="T53" fmla="*/ 88 h 286"/>
                  <a:gd name="T54" fmla="*/ 158 w 344"/>
                  <a:gd name="T55" fmla="*/ 80 h 286"/>
                  <a:gd name="T56" fmla="*/ 172 w 344"/>
                  <a:gd name="T57" fmla="*/ 76 h 286"/>
                  <a:gd name="T58" fmla="*/ 178 w 344"/>
                  <a:gd name="T59" fmla="*/ 78 h 286"/>
                  <a:gd name="T60" fmla="*/ 192 w 344"/>
                  <a:gd name="T61" fmla="*/ 82 h 286"/>
                  <a:gd name="T62" fmla="*/ 202 w 344"/>
                  <a:gd name="T63" fmla="*/ 92 h 286"/>
                  <a:gd name="T64" fmla="*/ 208 w 344"/>
                  <a:gd name="T65" fmla="*/ 106 h 286"/>
                  <a:gd name="T66" fmla="*/ 208 w 344"/>
                  <a:gd name="T67" fmla="*/ 112 h 286"/>
                  <a:gd name="T68" fmla="*/ 204 w 344"/>
                  <a:gd name="T69" fmla="*/ 128 h 286"/>
                  <a:gd name="T70" fmla="*/ 196 w 344"/>
                  <a:gd name="T71" fmla="*/ 140 h 286"/>
                  <a:gd name="T72" fmla="*/ 126 w 344"/>
                  <a:gd name="T73" fmla="*/ 228 h 2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44" h="286">
                    <a:moveTo>
                      <a:pt x="288" y="0"/>
                    </a:moveTo>
                    <a:lnTo>
                      <a:pt x="56" y="0"/>
                    </a:lnTo>
                    <a:lnTo>
                      <a:pt x="56" y="0"/>
                    </a:lnTo>
                    <a:lnTo>
                      <a:pt x="44" y="2"/>
                    </a:lnTo>
                    <a:lnTo>
                      <a:pt x="34" y="6"/>
                    </a:lnTo>
                    <a:lnTo>
                      <a:pt x="24" y="10"/>
                    </a:lnTo>
                    <a:lnTo>
                      <a:pt x="16" y="18"/>
                    </a:lnTo>
                    <a:lnTo>
                      <a:pt x="10" y="26"/>
                    </a:lnTo>
                    <a:lnTo>
                      <a:pt x="4" y="36"/>
                    </a:lnTo>
                    <a:lnTo>
                      <a:pt x="2" y="46"/>
                    </a:lnTo>
                    <a:lnTo>
                      <a:pt x="0" y="58"/>
                    </a:lnTo>
                    <a:lnTo>
                      <a:pt x="0" y="230"/>
                    </a:lnTo>
                    <a:lnTo>
                      <a:pt x="0" y="230"/>
                    </a:lnTo>
                    <a:lnTo>
                      <a:pt x="2" y="242"/>
                    </a:lnTo>
                    <a:lnTo>
                      <a:pt x="4" y="252"/>
                    </a:lnTo>
                    <a:lnTo>
                      <a:pt x="10" y="262"/>
                    </a:lnTo>
                    <a:lnTo>
                      <a:pt x="16" y="270"/>
                    </a:lnTo>
                    <a:lnTo>
                      <a:pt x="24" y="278"/>
                    </a:lnTo>
                    <a:lnTo>
                      <a:pt x="34" y="282"/>
                    </a:lnTo>
                    <a:lnTo>
                      <a:pt x="44" y="286"/>
                    </a:lnTo>
                    <a:lnTo>
                      <a:pt x="56" y="286"/>
                    </a:lnTo>
                    <a:lnTo>
                      <a:pt x="288" y="286"/>
                    </a:lnTo>
                    <a:lnTo>
                      <a:pt x="288" y="286"/>
                    </a:lnTo>
                    <a:lnTo>
                      <a:pt x="300" y="286"/>
                    </a:lnTo>
                    <a:lnTo>
                      <a:pt x="310" y="282"/>
                    </a:lnTo>
                    <a:lnTo>
                      <a:pt x="320" y="278"/>
                    </a:lnTo>
                    <a:lnTo>
                      <a:pt x="328" y="270"/>
                    </a:lnTo>
                    <a:lnTo>
                      <a:pt x="334" y="262"/>
                    </a:lnTo>
                    <a:lnTo>
                      <a:pt x="340" y="252"/>
                    </a:lnTo>
                    <a:lnTo>
                      <a:pt x="344" y="242"/>
                    </a:lnTo>
                    <a:lnTo>
                      <a:pt x="344" y="230"/>
                    </a:lnTo>
                    <a:lnTo>
                      <a:pt x="344" y="58"/>
                    </a:lnTo>
                    <a:lnTo>
                      <a:pt x="344" y="58"/>
                    </a:lnTo>
                    <a:lnTo>
                      <a:pt x="344" y="46"/>
                    </a:lnTo>
                    <a:lnTo>
                      <a:pt x="340" y="36"/>
                    </a:lnTo>
                    <a:lnTo>
                      <a:pt x="334" y="26"/>
                    </a:lnTo>
                    <a:lnTo>
                      <a:pt x="328" y="18"/>
                    </a:lnTo>
                    <a:lnTo>
                      <a:pt x="320" y="10"/>
                    </a:lnTo>
                    <a:lnTo>
                      <a:pt x="310" y="6"/>
                    </a:lnTo>
                    <a:lnTo>
                      <a:pt x="300" y="2"/>
                    </a:lnTo>
                    <a:lnTo>
                      <a:pt x="288" y="0"/>
                    </a:lnTo>
                    <a:lnTo>
                      <a:pt x="288" y="0"/>
                    </a:lnTo>
                    <a:close/>
                    <a:moveTo>
                      <a:pt x="126" y="228"/>
                    </a:moveTo>
                    <a:lnTo>
                      <a:pt x="148" y="142"/>
                    </a:lnTo>
                    <a:lnTo>
                      <a:pt x="148" y="142"/>
                    </a:lnTo>
                    <a:lnTo>
                      <a:pt x="144" y="136"/>
                    </a:lnTo>
                    <a:lnTo>
                      <a:pt x="138" y="130"/>
                    </a:lnTo>
                    <a:lnTo>
                      <a:pt x="136" y="122"/>
                    </a:lnTo>
                    <a:lnTo>
                      <a:pt x="134" y="112"/>
                    </a:lnTo>
                    <a:lnTo>
                      <a:pt x="134" y="112"/>
                    </a:lnTo>
                    <a:lnTo>
                      <a:pt x="136" y="106"/>
                    </a:lnTo>
                    <a:lnTo>
                      <a:pt x="138" y="98"/>
                    </a:lnTo>
                    <a:lnTo>
                      <a:pt x="142" y="92"/>
                    </a:lnTo>
                    <a:lnTo>
                      <a:pt x="146" y="88"/>
                    </a:lnTo>
                    <a:lnTo>
                      <a:pt x="152" y="82"/>
                    </a:lnTo>
                    <a:lnTo>
                      <a:pt x="158" y="80"/>
                    </a:lnTo>
                    <a:lnTo>
                      <a:pt x="164" y="78"/>
                    </a:lnTo>
                    <a:lnTo>
                      <a:pt x="172" y="76"/>
                    </a:lnTo>
                    <a:lnTo>
                      <a:pt x="172" y="76"/>
                    </a:lnTo>
                    <a:lnTo>
                      <a:pt x="178" y="78"/>
                    </a:lnTo>
                    <a:lnTo>
                      <a:pt x="186" y="80"/>
                    </a:lnTo>
                    <a:lnTo>
                      <a:pt x="192" y="82"/>
                    </a:lnTo>
                    <a:lnTo>
                      <a:pt x="198" y="88"/>
                    </a:lnTo>
                    <a:lnTo>
                      <a:pt x="202" y="92"/>
                    </a:lnTo>
                    <a:lnTo>
                      <a:pt x="204" y="98"/>
                    </a:lnTo>
                    <a:lnTo>
                      <a:pt x="208" y="106"/>
                    </a:lnTo>
                    <a:lnTo>
                      <a:pt x="208" y="112"/>
                    </a:lnTo>
                    <a:lnTo>
                      <a:pt x="208" y="112"/>
                    </a:lnTo>
                    <a:lnTo>
                      <a:pt x="206" y="120"/>
                    </a:lnTo>
                    <a:lnTo>
                      <a:pt x="204" y="128"/>
                    </a:lnTo>
                    <a:lnTo>
                      <a:pt x="200" y="134"/>
                    </a:lnTo>
                    <a:lnTo>
                      <a:pt x="196" y="140"/>
                    </a:lnTo>
                    <a:lnTo>
                      <a:pt x="220" y="228"/>
                    </a:lnTo>
                    <a:lnTo>
                      <a:pt x="126" y="228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005EB8"/>
                  </a:solidFill>
                </a:endParaRPr>
              </a:p>
            </p:txBody>
          </p:sp>
          <p:sp>
            <p:nvSpPr>
              <p:cNvPr id="34" name="Freeform 6"/>
              <p:cNvSpPr>
                <a:spLocks/>
              </p:cNvSpPr>
              <p:nvPr userDrawn="1"/>
            </p:nvSpPr>
            <p:spPr bwMode="auto">
              <a:xfrm>
                <a:off x="7961313" y="101600"/>
                <a:ext cx="260350" cy="88900"/>
              </a:xfrm>
              <a:custGeom>
                <a:avLst/>
                <a:gdLst>
                  <a:gd name="T0" fmla="*/ 20 w 164"/>
                  <a:gd name="T1" fmla="*/ 56 h 56"/>
                  <a:gd name="T2" fmla="*/ 20 w 164"/>
                  <a:gd name="T3" fmla="*/ 56 h 56"/>
                  <a:gd name="T4" fmla="*/ 22 w 164"/>
                  <a:gd name="T5" fmla="*/ 46 h 56"/>
                  <a:gd name="T6" fmla="*/ 26 w 164"/>
                  <a:gd name="T7" fmla="*/ 36 h 56"/>
                  <a:gd name="T8" fmla="*/ 30 w 164"/>
                  <a:gd name="T9" fmla="*/ 30 h 56"/>
                  <a:gd name="T10" fmla="*/ 36 w 164"/>
                  <a:gd name="T11" fmla="*/ 26 h 56"/>
                  <a:gd name="T12" fmla="*/ 42 w 164"/>
                  <a:gd name="T13" fmla="*/ 22 h 56"/>
                  <a:gd name="T14" fmla="*/ 54 w 164"/>
                  <a:gd name="T15" fmla="*/ 20 h 56"/>
                  <a:gd name="T16" fmla="*/ 82 w 164"/>
                  <a:gd name="T17" fmla="*/ 20 h 56"/>
                  <a:gd name="T18" fmla="*/ 82 w 164"/>
                  <a:gd name="T19" fmla="*/ 20 h 56"/>
                  <a:gd name="T20" fmla="*/ 112 w 164"/>
                  <a:gd name="T21" fmla="*/ 20 h 56"/>
                  <a:gd name="T22" fmla="*/ 122 w 164"/>
                  <a:gd name="T23" fmla="*/ 22 h 56"/>
                  <a:gd name="T24" fmla="*/ 130 w 164"/>
                  <a:gd name="T25" fmla="*/ 26 h 56"/>
                  <a:gd name="T26" fmla="*/ 136 w 164"/>
                  <a:gd name="T27" fmla="*/ 30 h 56"/>
                  <a:gd name="T28" fmla="*/ 140 w 164"/>
                  <a:gd name="T29" fmla="*/ 36 h 56"/>
                  <a:gd name="T30" fmla="*/ 142 w 164"/>
                  <a:gd name="T31" fmla="*/ 46 h 56"/>
                  <a:gd name="T32" fmla="*/ 144 w 164"/>
                  <a:gd name="T33" fmla="*/ 56 h 56"/>
                  <a:gd name="T34" fmla="*/ 164 w 164"/>
                  <a:gd name="T35" fmla="*/ 56 h 56"/>
                  <a:gd name="T36" fmla="*/ 164 w 164"/>
                  <a:gd name="T37" fmla="*/ 56 h 56"/>
                  <a:gd name="T38" fmla="*/ 162 w 164"/>
                  <a:gd name="T39" fmla="*/ 38 h 56"/>
                  <a:gd name="T40" fmla="*/ 156 w 164"/>
                  <a:gd name="T41" fmla="*/ 24 h 56"/>
                  <a:gd name="T42" fmla="*/ 148 w 164"/>
                  <a:gd name="T43" fmla="*/ 14 h 56"/>
                  <a:gd name="T44" fmla="*/ 138 w 164"/>
                  <a:gd name="T45" fmla="*/ 6 h 56"/>
                  <a:gd name="T46" fmla="*/ 126 w 164"/>
                  <a:gd name="T47" fmla="*/ 2 h 56"/>
                  <a:gd name="T48" fmla="*/ 112 w 164"/>
                  <a:gd name="T49" fmla="*/ 0 h 56"/>
                  <a:gd name="T50" fmla="*/ 82 w 164"/>
                  <a:gd name="T51" fmla="*/ 0 h 56"/>
                  <a:gd name="T52" fmla="*/ 82 w 164"/>
                  <a:gd name="T53" fmla="*/ 0 h 56"/>
                  <a:gd name="T54" fmla="*/ 52 w 164"/>
                  <a:gd name="T55" fmla="*/ 0 h 56"/>
                  <a:gd name="T56" fmla="*/ 38 w 164"/>
                  <a:gd name="T57" fmla="*/ 2 h 56"/>
                  <a:gd name="T58" fmla="*/ 26 w 164"/>
                  <a:gd name="T59" fmla="*/ 6 h 56"/>
                  <a:gd name="T60" fmla="*/ 16 w 164"/>
                  <a:gd name="T61" fmla="*/ 14 h 56"/>
                  <a:gd name="T62" fmla="*/ 8 w 164"/>
                  <a:gd name="T63" fmla="*/ 24 h 56"/>
                  <a:gd name="T64" fmla="*/ 2 w 164"/>
                  <a:gd name="T65" fmla="*/ 38 h 56"/>
                  <a:gd name="T66" fmla="*/ 0 w 164"/>
                  <a:gd name="T67" fmla="*/ 56 h 56"/>
                  <a:gd name="T68" fmla="*/ 20 w 164"/>
                  <a:gd name="T69" fmla="*/ 5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64" h="56">
                    <a:moveTo>
                      <a:pt x="20" y="56"/>
                    </a:moveTo>
                    <a:lnTo>
                      <a:pt x="20" y="56"/>
                    </a:lnTo>
                    <a:lnTo>
                      <a:pt x="22" y="46"/>
                    </a:lnTo>
                    <a:lnTo>
                      <a:pt x="26" y="36"/>
                    </a:lnTo>
                    <a:lnTo>
                      <a:pt x="30" y="30"/>
                    </a:lnTo>
                    <a:lnTo>
                      <a:pt x="36" y="26"/>
                    </a:lnTo>
                    <a:lnTo>
                      <a:pt x="42" y="22"/>
                    </a:lnTo>
                    <a:lnTo>
                      <a:pt x="54" y="20"/>
                    </a:lnTo>
                    <a:lnTo>
                      <a:pt x="82" y="20"/>
                    </a:lnTo>
                    <a:lnTo>
                      <a:pt x="82" y="20"/>
                    </a:lnTo>
                    <a:lnTo>
                      <a:pt x="112" y="20"/>
                    </a:lnTo>
                    <a:lnTo>
                      <a:pt x="122" y="22"/>
                    </a:lnTo>
                    <a:lnTo>
                      <a:pt x="130" y="26"/>
                    </a:lnTo>
                    <a:lnTo>
                      <a:pt x="136" y="30"/>
                    </a:lnTo>
                    <a:lnTo>
                      <a:pt x="140" y="36"/>
                    </a:lnTo>
                    <a:lnTo>
                      <a:pt x="142" y="46"/>
                    </a:lnTo>
                    <a:lnTo>
                      <a:pt x="144" y="56"/>
                    </a:lnTo>
                    <a:lnTo>
                      <a:pt x="164" y="56"/>
                    </a:lnTo>
                    <a:lnTo>
                      <a:pt x="164" y="56"/>
                    </a:lnTo>
                    <a:lnTo>
                      <a:pt x="162" y="38"/>
                    </a:lnTo>
                    <a:lnTo>
                      <a:pt x="156" y="24"/>
                    </a:lnTo>
                    <a:lnTo>
                      <a:pt x="148" y="14"/>
                    </a:lnTo>
                    <a:lnTo>
                      <a:pt x="138" y="6"/>
                    </a:lnTo>
                    <a:lnTo>
                      <a:pt x="126" y="2"/>
                    </a:lnTo>
                    <a:lnTo>
                      <a:pt x="112" y="0"/>
                    </a:lnTo>
                    <a:lnTo>
                      <a:pt x="82" y="0"/>
                    </a:lnTo>
                    <a:lnTo>
                      <a:pt x="82" y="0"/>
                    </a:lnTo>
                    <a:lnTo>
                      <a:pt x="52" y="0"/>
                    </a:lnTo>
                    <a:lnTo>
                      <a:pt x="38" y="2"/>
                    </a:lnTo>
                    <a:lnTo>
                      <a:pt x="26" y="6"/>
                    </a:lnTo>
                    <a:lnTo>
                      <a:pt x="16" y="14"/>
                    </a:lnTo>
                    <a:lnTo>
                      <a:pt x="8" y="24"/>
                    </a:lnTo>
                    <a:lnTo>
                      <a:pt x="2" y="38"/>
                    </a:lnTo>
                    <a:lnTo>
                      <a:pt x="0" y="56"/>
                    </a:lnTo>
                    <a:lnTo>
                      <a:pt x="20" y="56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005EB8"/>
                  </a:solidFill>
                </a:endParaRPr>
              </a:p>
            </p:txBody>
          </p:sp>
        </p:grpSp>
        <p:sp>
          <p:nvSpPr>
            <p:cNvPr id="31" name="TextBox 30"/>
            <p:cNvSpPr txBox="1"/>
            <p:nvPr userDrawn="1"/>
          </p:nvSpPr>
          <p:spPr>
            <a:xfrm rot="16200000">
              <a:off x="8191735" y="250332"/>
              <a:ext cx="563729" cy="1355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510" dirty="0">
                  <a:solidFill>
                    <a:srgbClr val="FFFFFF"/>
                  </a:solidFill>
                </a:rPr>
                <a:t>strictly</a:t>
              </a:r>
            </a:p>
          </p:txBody>
        </p:sp>
        <p:sp>
          <p:nvSpPr>
            <p:cNvPr id="32" name="TextBox 31"/>
            <p:cNvSpPr txBox="1"/>
            <p:nvPr userDrawn="1"/>
          </p:nvSpPr>
          <p:spPr>
            <a:xfrm>
              <a:off x="8410803" y="506408"/>
              <a:ext cx="851853" cy="19217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580" dirty="0">
                  <a:solidFill>
                    <a:srgbClr val="FFFFFF"/>
                  </a:solidFill>
                </a:rPr>
                <a:t>CONFIDENTIAL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23866186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 NO photo - blue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4"/>
          <p:cNvGrpSpPr>
            <a:grpSpLocks noChangeAspect="1"/>
          </p:cNvGrpSpPr>
          <p:nvPr userDrawn="1"/>
        </p:nvGrpSpPr>
        <p:grpSpPr bwMode="auto">
          <a:xfrm>
            <a:off x="3" y="4779131"/>
            <a:ext cx="3220580" cy="1701046"/>
            <a:chOff x="0" y="3186"/>
            <a:chExt cx="1610" cy="1134"/>
          </a:xfrm>
        </p:grpSpPr>
        <p:sp>
          <p:nvSpPr>
            <p:cNvPr id="5" name="AutoShape 3"/>
            <p:cNvSpPr>
              <a:spLocks noChangeAspect="1" noChangeArrowheads="1" noTextEdit="1"/>
            </p:cNvSpPr>
            <p:nvPr userDrawn="1"/>
          </p:nvSpPr>
          <p:spPr bwMode="auto">
            <a:xfrm>
              <a:off x="0" y="3186"/>
              <a:ext cx="1610" cy="1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9" name="Freeform 5"/>
            <p:cNvSpPr>
              <a:spLocks/>
            </p:cNvSpPr>
            <p:nvPr userDrawn="1"/>
          </p:nvSpPr>
          <p:spPr bwMode="auto">
            <a:xfrm>
              <a:off x="0" y="3186"/>
              <a:ext cx="1610" cy="1134"/>
            </a:xfrm>
            <a:custGeom>
              <a:avLst/>
              <a:gdLst>
                <a:gd name="T0" fmla="*/ 2 w 3220"/>
                <a:gd name="T1" fmla="*/ 0 h 3402"/>
                <a:gd name="T2" fmla="*/ 0 w 3220"/>
                <a:gd name="T3" fmla="*/ 3402 h 3402"/>
                <a:gd name="T4" fmla="*/ 3220 w 3220"/>
                <a:gd name="T5" fmla="*/ 2305 h 3402"/>
                <a:gd name="T6" fmla="*/ 3220 w 3220"/>
                <a:gd name="T7" fmla="*/ 2248 h 3402"/>
                <a:gd name="T8" fmla="*/ 3217 w 3220"/>
                <a:gd name="T9" fmla="*/ 2137 h 3402"/>
                <a:gd name="T10" fmla="*/ 3211 w 3220"/>
                <a:gd name="T11" fmla="*/ 2030 h 3402"/>
                <a:gd name="T12" fmla="*/ 3203 w 3220"/>
                <a:gd name="T13" fmla="*/ 1927 h 3402"/>
                <a:gd name="T14" fmla="*/ 3190 w 3220"/>
                <a:gd name="T15" fmla="*/ 1828 h 3402"/>
                <a:gd name="T16" fmla="*/ 3176 w 3220"/>
                <a:gd name="T17" fmla="*/ 1734 h 3402"/>
                <a:gd name="T18" fmla="*/ 3160 w 3220"/>
                <a:gd name="T19" fmla="*/ 1642 h 3402"/>
                <a:gd name="T20" fmla="*/ 3140 w 3220"/>
                <a:gd name="T21" fmla="*/ 1556 h 3402"/>
                <a:gd name="T22" fmla="*/ 3118 w 3220"/>
                <a:gd name="T23" fmla="*/ 1472 h 3402"/>
                <a:gd name="T24" fmla="*/ 3092 w 3220"/>
                <a:gd name="T25" fmla="*/ 1392 h 3402"/>
                <a:gd name="T26" fmla="*/ 3065 w 3220"/>
                <a:gd name="T27" fmla="*/ 1317 h 3402"/>
                <a:gd name="T28" fmla="*/ 3035 w 3220"/>
                <a:gd name="T29" fmla="*/ 1244 h 3402"/>
                <a:gd name="T30" fmla="*/ 3003 w 3220"/>
                <a:gd name="T31" fmla="*/ 1176 h 3402"/>
                <a:gd name="T32" fmla="*/ 2968 w 3220"/>
                <a:gd name="T33" fmla="*/ 1111 h 3402"/>
                <a:gd name="T34" fmla="*/ 2930 w 3220"/>
                <a:gd name="T35" fmla="*/ 1050 h 3402"/>
                <a:gd name="T36" fmla="*/ 2891 w 3220"/>
                <a:gd name="T37" fmla="*/ 993 h 3402"/>
                <a:gd name="T38" fmla="*/ 2848 w 3220"/>
                <a:gd name="T39" fmla="*/ 938 h 3402"/>
                <a:gd name="T40" fmla="*/ 2804 w 3220"/>
                <a:gd name="T41" fmla="*/ 888 h 3402"/>
                <a:gd name="T42" fmla="*/ 2758 w 3220"/>
                <a:gd name="T43" fmla="*/ 841 h 3402"/>
                <a:gd name="T44" fmla="*/ 2710 w 3220"/>
                <a:gd name="T45" fmla="*/ 798 h 3402"/>
                <a:gd name="T46" fmla="*/ 2658 w 3220"/>
                <a:gd name="T47" fmla="*/ 758 h 3402"/>
                <a:gd name="T48" fmla="*/ 2605 w 3220"/>
                <a:gd name="T49" fmla="*/ 722 h 3402"/>
                <a:gd name="T50" fmla="*/ 2549 w 3220"/>
                <a:gd name="T51" fmla="*/ 690 h 3402"/>
                <a:gd name="T52" fmla="*/ 2492 w 3220"/>
                <a:gd name="T53" fmla="*/ 659 h 3402"/>
                <a:gd name="T54" fmla="*/ 2433 w 3220"/>
                <a:gd name="T55" fmla="*/ 634 h 3402"/>
                <a:gd name="T56" fmla="*/ 2372 w 3220"/>
                <a:gd name="T57" fmla="*/ 610 h 3402"/>
                <a:gd name="T58" fmla="*/ 2308 w 3220"/>
                <a:gd name="T59" fmla="*/ 591 h 3402"/>
                <a:gd name="T60" fmla="*/ 2244 w 3220"/>
                <a:gd name="T61" fmla="*/ 576 h 3402"/>
                <a:gd name="T62" fmla="*/ 2177 w 3220"/>
                <a:gd name="T63" fmla="*/ 563 h 3402"/>
                <a:gd name="T64" fmla="*/ 2108 w 3220"/>
                <a:gd name="T65" fmla="*/ 553 h 3402"/>
                <a:gd name="T66" fmla="*/ 2001 w 3220"/>
                <a:gd name="T67" fmla="*/ 545 h 3402"/>
                <a:gd name="T68" fmla="*/ 1929 w 3220"/>
                <a:gd name="T69" fmla="*/ 544 h 3402"/>
                <a:gd name="T70" fmla="*/ 1855 w 3220"/>
                <a:gd name="T71" fmla="*/ 546 h 3402"/>
                <a:gd name="T72" fmla="*/ 1650 w 3220"/>
                <a:gd name="T73" fmla="*/ 569 h 3402"/>
                <a:gd name="T74" fmla="*/ 1398 w 3220"/>
                <a:gd name="T75" fmla="*/ 599 h 3402"/>
                <a:gd name="T76" fmla="*/ 1203 w 3220"/>
                <a:gd name="T77" fmla="*/ 617 h 3402"/>
                <a:gd name="T78" fmla="*/ 1078 w 3220"/>
                <a:gd name="T79" fmla="*/ 624 h 3402"/>
                <a:gd name="T80" fmla="*/ 1019 w 3220"/>
                <a:gd name="T81" fmla="*/ 626 h 3402"/>
                <a:gd name="T82" fmla="*/ 900 w 3220"/>
                <a:gd name="T83" fmla="*/ 623 h 3402"/>
                <a:gd name="T84" fmla="*/ 822 w 3220"/>
                <a:gd name="T85" fmla="*/ 616 h 3402"/>
                <a:gd name="T86" fmla="*/ 743 w 3220"/>
                <a:gd name="T87" fmla="*/ 606 h 3402"/>
                <a:gd name="T88" fmla="*/ 666 w 3220"/>
                <a:gd name="T89" fmla="*/ 592 h 3402"/>
                <a:gd name="T90" fmla="*/ 589 w 3220"/>
                <a:gd name="T91" fmla="*/ 573 h 3402"/>
                <a:gd name="T92" fmla="*/ 515 w 3220"/>
                <a:gd name="T93" fmla="*/ 549 h 3402"/>
                <a:gd name="T94" fmla="*/ 443 w 3220"/>
                <a:gd name="T95" fmla="*/ 521 h 3402"/>
                <a:gd name="T96" fmla="*/ 375 w 3220"/>
                <a:gd name="T97" fmla="*/ 487 h 3402"/>
                <a:gd name="T98" fmla="*/ 309 w 3220"/>
                <a:gd name="T99" fmla="*/ 445 h 3402"/>
                <a:gd name="T100" fmla="*/ 247 w 3220"/>
                <a:gd name="T101" fmla="*/ 398 h 3402"/>
                <a:gd name="T102" fmla="*/ 190 w 3220"/>
                <a:gd name="T103" fmla="*/ 343 h 3402"/>
                <a:gd name="T104" fmla="*/ 138 w 3220"/>
                <a:gd name="T105" fmla="*/ 281 h 3402"/>
                <a:gd name="T106" fmla="*/ 92 w 3220"/>
                <a:gd name="T107" fmla="*/ 211 h 3402"/>
                <a:gd name="T108" fmla="*/ 51 w 3220"/>
                <a:gd name="T109" fmla="*/ 133 h 3402"/>
                <a:gd name="T110" fmla="*/ 16 w 3220"/>
                <a:gd name="T111" fmla="*/ 46 h 34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220" h="3402">
                  <a:moveTo>
                    <a:pt x="2" y="0"/>
                  </a:moveTo>
                  <a:lnTo>
                    <a:pt x="2" y="0"/>
                  </a:lnTo>
                  <a:lnTo>
                    <a:pt x="1" y="1700"/>
                  </a:lnTo>
                  <a:lnTo>
                    <a:pt x="0" y="3402"/>
                  </a:lnTo>
                  <a:lnTo>
                    <a:pt x="3220" y="3402"/>
                  </a:lnTo>
                  <a:lnTo>
                    <a:pt x="3220" y="2305"/>
                  </a:lnTo>
                  <a:lnTo>
                    <a:pt x="3220" y="2305"/>
                  </a:lnTo>
                  <a:lnTo>
                    <a:pt x="3220" y="2248"/>
                  </a:lnTo>
                  <a:lnTo>
                    <a:pt x="3218" y="2192"/>
                  </a:lnTo>
                  <a:lnTo>
                    <a:pt x="3217" y="2137"/>
                  </a:lnTo>
                  <a:lnTo>
                    <a:pt x="3214" y="2083"/>
                  </a:lnTo>
                  <a:lnTo>
                    <a:pt x="3211" y="2030"/>
                  </a:lnTo>
                  <a:lnTo>
                    <a:pt x="3207" y="1978"/>
                  </a:lnTo>
                  <a:lnTo>
                    <a:pt x="3203" y="1927"/>
                  </a:lnTo>
                  <a:lnTo>
                    <a:pt x="3197" y="1877"/>
                  </a:lnTo>
                  <a:lnTo>
                    <a:pt x="3190" y="1828"/>
                  </a:lnTo>
                  <a:lnTo>
                    <a:pt x="3184" y="1781"/>
                  </a:lnTo>
                  <a:lnTo>
                    <a:pt x="3176" y="1734"/>
                  </a:lnTo>
                  <a:lnTo>
                    <a:pt x="3168" y="1688"/>
                  </a:lnTo>
                  <a:lnTo>
                    <a:pt x="3160" y="1642"/>
                  </a:lnTo>
                  <a:lnTo>
                    <a:pt x="3150" y="1599"/>
                  </a:lnTo>
                  <a:lnTo>
                    <a:pt x="3140" y="1556"/>
                  </a:lnTo>
                  <a:lnTo>
                    <a:pt x="3129" y="1513"/>
                  </a:lnTo>
                  <a:lnTo>
                    <a:pt x="3118" y="1472"/>
                  </a:lnTo>
                  <a:lnTo>
                    <a:pt x="3106" y="1432"/>
                  </a:lnTo>
                  <a:lnTo>
                    <a:pt x="3092" y="1392"/>
                  </a:lnTo>
                  <a:lnTo>
                    <a:pt x="3079" y="1354"/>
                  </a:lnTo>
                  <a:lnTo>
                    <a:pt x="3065" y="1317"/>
                  </a:lnTo>
                  <a:lnTo>
                    <a:pt x="3051" y="1279"/>
                  </a:lnTo>
                  <a:lnTo>
                    <a:pt x="3035" y="1244"/>
                  </a:lnTo>
                  <a:lnTo>
                    <a:pt x="3019" y="1210"/>
                  </a:lnTo>
                  <a:lnTo>
                    <a:pt x="3003" y="1176"/>
                  </a:lnTo>
                  <a:lnTo>
                    <a:pt x="2985" y="1143"/>
                  </a:lnTo>
                  <a:lnTo>
                    <a:pt x="2968" y="1111"/>
                  </a:lnTo>
                  <a:lnTo>
                    <a:pt x="2949" y="1080"/>
                  </a:lnTo>
                  <a:lnTo>
                    <a:pt x="2930" y="1050"/>
                  </a:lnTo>
                  <a:lnTo>
                    <a:pt x="2911" y="1020"/>
                  </a:lnTo>
                  <a:lnTo>
                    <a:pt x="2891" y="993"/>
                  </a:lnTo>
                  <a:lnTo>
                    <a:pt x="2870" y="965"/>
                  </a:lnTo>
                  <a:lnTo>
                    <a:pt x="2848" y="938"/>
                  </a:lnTo>
                  <a:lnTo>
                    <a:pt x="2827" y="912"/>
                  </a:lnTo>
                  <a:lnTo>
                    <a:pt x="2804" y="888"/>
                  </a:lnTo>
                  <a:lnTo>
                    <a:pt x="2781" y="865"/>
                  </a:lnTo>
                  <a:lnTo>
                    <a:pt x="2758" y="841"/>
                  </a:lnTo>
                  <a:lnTo>
                    <a:pt x="2734" y="819"/>
                  </a:lnTo>
                  <a:lnTo>
                    <a:pt x="2710" y="798"/>
                  </a:lnTo>
                  <a:lnTo>
                    <a:pt x="2684" y="777"/>
                  </a:lnTo>
                  <a:lnTo>
                    <a:pt x="2658" y="758"/>
                  </a:lnTo>
                  <a:lnTo>
                    <a:pt x="2632" y="740"/>
                  </a:lnTo>
                  <a:lnTo>
                    <a:pt x="2605" y="722"/>
                  </a:lnTo>
                  <a:lnTo>
                    <a:pt x="2578" y="705"/>
                  </a:lnTo>
                  <a:lnTo>
                    <a:pt x="2549" y="690"/>
                  </a:lnTo>
                  <a:lnTo>
                    <a:pt x="2522" y="674"/>
                  </a:lnTo>
                  <a:lnTo>
                    <a:pt x="2492" y="659"/>
                  </a:lnTo>
                  <a:lnTo>
                    <a:pt x="2463" y="646"/>
                  </a:lnTo>
                  <a:lnTo>
                    <a:pt x="2433" y="634"/>
                  </a:lnTo>
                  <a:lnTo>
                    <a:pt x="2403" y="621"/>
                  </a:lnTo>
                  <a:lnTo>
                    <a:pt x="2372" y="610"/>
                  </a:lnTo>
                  <a:lnTo>
                    <a:pt x="2341" y="601"/>
                  </a:lnTo>
                  <a:lnTo>
                    <a:pt x="2308" y="591"/>
                  </a:lnTo>
                  <a:lnTo>
                    <a:pt x="2277" y="583"/>
                  </a:lnTo>
                  <a:lnTo>
                    <a:pt x="2244" y="576"/>
                  </a:lnTo>
                  <a:lnTo>
                    <a:pt x="2210" y="569"/>
                  </a:lnTo>
                  <a:lnTo>
                    <a:pt x="2177" y="563"/>
                  </a:lnTo>
                  <a:lnTo>
                    <a:pt x="2142" y="557"/>
                  </a:lnTo>
                  <a:lnTo>
                    <a:pt x="2108" y="553"/>
                  </a:lnTo>
                  <a:lnTo>
                    <a:pt x="2072" y="549"/>
                  </a:lnTo>
                  <a:lnTo>
                    <a:pt x="2001" y="545"/>
                  </a:lnTo>
                  <a:lnTo>
                    <a:pt x="1929" y="544"/>
                  </a:lnTo>
                  <a:lnTo>
                    <a:pt x="1929" y="544"/>
                  </a:lnTo>
                  <a:lnTo>
                    <a:pt x="1895" y="544"/>
                  </a:lnTo>
                  <a:lnTo>
                    <a:pt x="1855" y="546"/>
                  </a:lnTo>
                  <a:lnTo>
                    <a:pt x="1761" y="556"/>
                  </a:lnTo>
                  <a:lnTo>
                    <a:pt x="1650" y="569"/>
                  </a:lnTo>
                  <a:lnTo>
                    <a:pt x="1527" y="584"/>
                  </a:lnTo>
                  <a:lnTo>
                    <a:pt x="1398" y="599"/>
                  </a:lnTo>
                  <a:lnTo>
                    <a:pt x="1267" y="613"/>
                  </a:lnTo>
                  <a:lnTo>
                    <a:pt x="1203" y="617"/>
                  </a:lnTo>
                  <a:lnTo>
                    <a:pt x="1139" y="621"/>
                  </a:lnTo>
                  <a:lnTo>
                    <a:pt x="1078" y="624"/>
                  </a:lnTo>
                  <a:lnTo>
                    <a:pt x="1019" y="626"/>
                  </a:lnTo>
                  <a:lnTo>
                    <a:pt x="1019" y="626"/>
                  </a:lnTo>
                  <a:lnTo>
                    <a:pt x="940" y="624"/>
                  </a:lnTo>
                  <a:lnTo>
                    <a:pt x="900" y="623"/>
                  </a:lnTo>
                  <a:lnTo>
                    <a:pt x="861" y="620"/>
                  </a:lnTo>
                  <a:lnTo>
                    <a:pt x="822" y="616"/>
                  </a:lnTo>
                  <a:lnTo>
                    <a:pt x="782" y="612"/>
                  </a:lnTo>
                  <a:lnTo>
                    <a:pt x="743" y="606"/>
                  </a:lnTo>
                  <a:lnTo>
                    <a:pt x="704" y="599"/>
                  </a:lnTo>
                  <a:lnTo>
                    <a:pt x="666" y="592"/>
                  </a:lnTo>
                  <a:lnTo>
                    <a:pt x="627" y="584"/>
                  </a:lnTo>
                  <a:lnTo>
                    <a:pt x="589" y="573"/>
                  </a:lnTo>
                  <a:lnTo>
                    <a:pt x="552" y="562"/>
                  </a:lnTo>
                  <a:lnTo>
                    <a:pt x="515" y="549"/>
                  </a:lnTo>
                  <a:lnTo>
                    <a:pt x="479" y="537"/>
                  </a:lnTo>
                  <a:lnTo>
                    <a:pt x="443" y="521"/>
                  </a:lnTo>
                  <a:lnTo>
                    <a:pt x="408" y="505"/>
                  </a:lnTo>
                  <a:lnTo>
                    <a:pt x="375" y="487"/>
                  </a:lnTo>
                  <a:lnTo>
                    <a:pt x="341" y="467"/>
                  </a:lnTo>
                  <a:lnTo>
                    <a:pt x="309" y="445"/>
                  </a:lnTo>
                  <a:lnTo>
                    <a:pt x="278" y="423"/>
                  </a:lnTo>
                  <a:lnTo>
                    <a:pt x="247" y="398"/>
                  </a:lnTo>
                  <a:lnTo>
                    <a:pt x="218" y="371"/>
                  </a:lnTo>
                  <a:lnTo>
                    <a:pt x="190" y="343"/>
                  </a:lnTo>
                  <a:lnTo>
                    <a:pt x="163" y="313"/>
                  </a:lnTo>
                  <a:lnTo>
                    <a:pt x="138" y="281"/>
                  </a:lnTo>
                  <a:lnTo>
                    <a:pt x="114" y="247"/>
                  </a:lnTo>
                  <a:lnTo>
                    <a:pt x="92" y="211"/>
                  </a:lnTo>
                  <a:lnTo>
                    <a:pt x="70" y="174"/>
                  </a:lnTo>
                  <a:lnTo>
                    <a:pt x="51" y="133"/>
                  </a:lnTo>
                  <a:lnTo>
                    <a:pt x="33" y="90"/>
                  </a:lnTo>
                  <a:lnTo>
                    <a:pt x="16" y="46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10" name="Freeform 6"/>
            <p:cNvSpPr>
              <a:spLocks/>
            </p:cNvSpPr>
            <p:nvPr userDrawn="1"/>
          </p:nvSpPr>
          <p:spPr bwMode="auto">
            <a:xfrm>
              <a:off x="0" y="3186"/>
              <a:ext cx="1610" cy="1134"/>
            </a:xfrm>
            <a:custGeom>
              <a:avLst/>
              <a:gdLst>
                <a:gd name="T0" fmla="*/ 2 w 3220"/>
                <a:gd name="T1" fmla="*/ 0 h 3402"/>
                <a:gd name="T2" fmla="*/ 0 w 3220"/>
                <a:gd name="T3" fmla="*/ 3402 h 3402"/>
                <a:gd name="T4" fmla="*/ 3220 w 3220"/>
                <a:gd name="T5" fmla="*/ 2305 h 3402"/>
                <a:gd name="T6" fmla="*/ 3220 w 3220"/>
                <a:gd name="T7" fmla="*/ 2248 h 3402"/>
                <a:gd name="T8" fmla="*/ 3217 w 3220"/>
                <a:gd name="T9" fmla="*/ 2137 h 3402"/>
                <a:gd name="T10" fmla="*/ 3211 w 3220"/>
                <a:gd name="T11" fmla="*/ 2030 h 3402"/>
                <a:gd name="T12" fmla="*/ 3203 w 3220"/>
                <a:gd name="T13" fmla="*/ 1927 h 3402"/>
                <a:gd name="T14" fmla="*/ 3190 w 3220"/>
                <a:gd name="T15" fmla="*/ 1828 h 3402"/>
                <a:gd name="T16" fmla="*/ 3176 w 3220"/>
                <a:gd name="T17" fmla="*/ 1734 h 3402"/>
                <a:gd name="T18" fmla="*/ 3160 w 3220"/>
                <a:gd name="T19" fmla="*/ 1642 h 3402"/>
                <a:gd name="T20" fmla="*/ 3140 w 3220"/>
                <a:gd name="T21" fmla="*/ 1556 h 3402"/>
                <a:gd name="T22" fmla="*/ 3118 w 3220"/>
                <a:gd name="T23" fmla="*/ 1472 h 3402"/>
                <a:gd name="T24" fmla="*/ 3092 w 3220"/>
                <a:gd name="T25" fmla="*/ 1392 h 3402"/>
                <a:gd name="T26" fmla="*/ 3065 w 3220"/>
                <a:gd name="T27" fmla="*/ 1317 h 3402"/>
                <a:gd name="T28" fmla="*/ 3035 w 3220"/>
                <a:gd name="T29" fmla="*/ 1244 h 3402"/>
                <a:gd name="T30" fmla="*/ 3003 w 3220"/>
                <a:gd name="T31" fmla="*/ 1176 h 3402"/>
                <a:gd name="T32" fmla="*/ 2968 w 3220"/>
                <a:gd name="T33" fmla="*/ 1111 h 3402"/>
                <a:gd name="T34" fmla="*/ 2930 w 3220"/>
                <a:gd name="T35" fmla="*/ 1050 h 3402"/>
                <a:gd name="T36" fmla="*/ 2891 w 3220"/>
                <a:gd name="T37" fmla="*/ 993 h 3402"/>
                <a:gd name="T38" fmla="*/ 2848 w 3220"/>
                <a:gd name="T39" fmla="*/ 938 h 3402"/>
                <a:gd name="T40" fmla="*/ 2804 w 3220"/>
                <a:gd name="T41" fmla="*/ 888 h 3402"/>
                <a:gd name="T42" fmla="*/ 2758 w 3220"/>
                <a:gd name="T43" fmla="*/ 841 h 3402"/>
                <a:gd name="T44" fmla="*/ 2710 w 3220"/>
                <a:gd name="T45" fmla="*/ 798 h 3402"/>
                <a:gd name="T46" fmla="*/ 2658 w 3220"/>
                <a:gd name="T47" fmla="*/ 758 h 3402"/>
                <a:gd name="T48" fmla="*/ 2605 w 3220"/>
                <a:gd name="T49" fmla="*/ 722 h 3402"/>
                <a:gd name="T50" fmla="*/ 2549 w 3220"/>
                <a:gd name="T51" fmla="*/ 690 h 3402"/>
                <a:gd name="T52" fmla="*/ 2492 w 3220"/>
                <a:gd name="T53" fmla="*/ 659 h 3402"/>
                <a:gd name="T54" fmla="*/ 2433 w 3220"/>
                <a:gd name="T55" fmla="*/ 634 h 3402"/>
                <a:gd name="T56" fmla="*/ 2372 w 3220"/>
                <a:gd name="T57" fmla="*/ 610 h 3402"/>
                <a:gd name="T58" fmla="*/ 2308 w 3220"/>
                <a:gd name="T59" fmla="*/ 591 h 3402"/>
                <a:gd name="T60" fmla="*/ 2244 w 3220"/>
                <a:gd name="T61" fmla="*/ 576 h 3402"/>
                <a:gd name="T62" fmla="*/ 2177 w 3220"/>
                <a:gd name="T63" fmla="*/ 563 h 3402"/>
                <a:gd name="T64" fmla="*/ 2108 w 3220"/>
                <a:gd name="T65" fmla="*/ 553 h 3402"/>
                <a:gd name="T66" fmla="*/ 2001 w 3220"/>
                <a:gd name="T67" fmla="*/ 545 h 3402"/>
                <a:gd name="T68" fmla="*/ 1929 w 3220"/>
                <a:gd name="T69" fmla="*/ 544 h 3402"/>
                <a:gd name="T70" fmla="*/ 1855 w 3220"/>
                <a:gd name="T71" fmla="*/ 546 h 3402"/>
                <a:gd name="T72" fmla="*/ 1650 w 3220"/>
                <a:gd name="T73" fmla="*/ 569 h 3402"/>
                <a:gd name="T74" fmla="*/ 1398 w 3220"/>
                <a:gd name="T75" fmla="*/ 599 h 3402"/>
                <a:gd name="T76" fmla="*/ 1203 w 3220"/>
                <a:gd name="T77" fmla="*/ 617 h 3402"/>
                <a:gd name="T78" fmla="*/ 1078 w 3220"/>
                <a:gd name="T79" fmla="*/ 624 h 3402"/>
                <a:gd name="T80" fmla="*/ 1019 w 3220"/>
                <a:gd name="T81" fmla="*/ 626 h 3402"/>
                <a:gd name="T82" fmla="*/ 900 w 3220"/>
                <a:gd name="T83" fmla="*/ 623 h 3402"/>
                <a:gd name="T84" fmla="*/ 822 w 3220"/>
                <a:gd name="T85" fmla="*/ 616 h 3402"/>
                <a:gd name="T86" fmla="*/ 743 w 3220"/>
                <a:gd name="T87" fmla="*/ 606 h 3402"/>
                <a:gd name="T88" fmla="*/ 666 w 3220"/>
                <a:gd name="T89" fmla="*/ 592 h 3402"/>
                <a:gd name="T90" fmla="*/ 589 w 3220"/>
                <a:gd name="T91" fmla="*/ 573 h 3402"/>
                <a:gd name="T92" fmla="*/ 515 w 3220"/>
                <a:gd name="T93" fmla="*/ 549 h 3402"/>
                <a:gd name="T94" fmla="*/ 443 w 3220"/>
                <a:gd name="T95" fmla="*/ 521 h 3402"/>
                <a:gd name="T96" fmla="*/ 375 w 3220"/>
                <a:gd name="T97" fmla="*/ 487 h 3402"/>
                <a:gd name="T98" fmla="*/ 309 w 3220"/>
                <a:gd name="T99" fmla="*/ 445 h 3402"/>
                <a:gd name="T100" fmla="*/ 247 w 3220"/>
                <a:gd name="T101" fmla="*/ 398 h 3402"/>
                <a:gd name="T102" fmla="*/ 190 w 3220"/>
                <a:gd name="T103" fmla="*/ 343 h 3402"/>
                <a:gd name="T104" fmla="*/ 138 w 3220"/>
                <a:gd name="T105" fmla="*/ 281 h 3402"/>
                <a:gd name="T106" fmla="*/ 92 w 3220"/>
                <a:gd name="T107" fmla="*/ 211 h 3402"/>
                <a:gd name="T108" fmla="*/ 51 w 3220"/>
                <a:gd name="T109" fmla="*/ 133 h 3402"/>
                <a:gd name="T110" fmla="*/ 16 w 3220"/>
                <a:gd name="T111" fmla="*/ 46 h 34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220" h="3402">
                  <a:moveTo>
                    <a:pt x="2" y="0"/>
                  </a:moveTo>
                  <a:lnTo>
                    <a:pt x="2" y="0"/>
                  </a:lnTo>
                  <a:lnTo>
                    <a:pt x="1" y="1700"/>
                  </a:lnTo>
                  <a:lnTo>
                    <a:pt x="0" y="3402"/>
                  </a:lnTo>
                  <a:lnTo>
                    <a:pt x="3220" y="3402"/>
                  </a:lnTo>
                  <a:lnTo>
                    <a:pt x="3220" y="2305"/>
                  </a:lnTo>
                  <a:lnTo>
                    <a:pt x="3220" y="2305"/>
                  </a:lnTo>
                  <a:lnTo>
                    <a:pt x="3220" y="2248"/>
                  </a:lnTo>
                  <a:lnTo>
                    <a:pt x="3218" y="2192"/>
                  </a:lnTo>
                  <a:lnTo>
                    <a:pt x="3217" y="2137"/>
                  </a:lnTo>
                  <a:lnTo>
                    <a:pt x="3214" y="2083"/>
                  </a:lnTo>
                  <a:lnTo>
                    <a:pt x="3211" y="2030"/>
                  </a:lnTo>
                  <a:lnTo>
                    <a:pt x="3207" y="1978"/>
                  </a:lnTo>
                  <a:lnTo>
                    <a:pt x="3203" y="1927"/>
                  </a:lnTo>
                  <a:lnTo>
                    <a:pt x="3197" y="1877"/>
                  </a:lnTo>
                  <a:lnTo>
                    <a:pt x="3190" y="1828"/>
                  </a:lnTo>
                  <a:lnTo>
                    <a:pt x="3184" y="1781"/>
                  </a:lnTo>
                  <a:lnTo>
                    <a:pt x="3176" y="1734"/>
                  </a:lnTo>
                  <a:lnTo>
                    <a:pt x="3168" y="1688"/>
                  </a:lnTo>
                  <a:lnTo>
                    <a:pt x="3160" y="1642"/>
                  </a:lnTo>
                  <a:lnTo>
                    <a:pt x="3150" y="1599"/>
                  </a:lnTo>
                  <a:lnTo>
                    <a:pt x="3140" y="1556"/>
                  </a:lnTo>
                  <a:lnTo>
                    <a:pt x="3129" y="1513"/>
                  </a:lnTo>
                  <a:lnTo>
                    <a:pt x="3118" y="1472"/>
                  </a:lnTo>
                  <a:lnTo>
                    <a:pt x="3106" y="1432"/>
                  </a:lnTo>
                  <a:lnTo>
                    <a:pt x="3092" y="1392"/>
                  </a:lnTo>
                  <a:lnTo>
                    <a:pt x="3079" y="1354"/>
                  </a:lnTo>
                  <a:lnTo>
                    <a:pt x="3065" y="1317"/>
                  </a:lnTo>
                  <a:lnTo>
                    <a:pt x="3051" y="1279"/>
                  </a:lnTo>
                  <a:lnTo>
                    <a:pt x="3035" y="1244"/>
                  </a:lnTo>
                  <a:lnTo>
                    <a:pt x="3019" y="1210"/>
                  </a:lnTo>
                  <a:lnTo>
                    <a:pt x="3003" y="1176"/>
                  </a:lnTo>
                  <a:lnTo>
                    <a:pt x="2985" y="1143"/>
                  </a:lnTo>
                  <a:lnTo>
                    <a:pt x="2968" y="1111"/>
                  </a:lnTo>
                  <a:lnTo>
                    <a:pt x="2949" y="1080"/>
                  </a:lnTo>
                  <a:lnTo>
                    <a:pt x="2930" y="1050"/>
                  </a:lnTo>
                  <a:lnTo>
                    <a:pt x="2911" y="1020"/>
                  </a:lnTo>
                  <a:lnTo>
                    <a:pt x="2891" y="993"/>
                  </a:lnTo>
                  <a:lnTo>
                    <a:pt x="2870" y="965"/>
                  </a:lnTo>
                  <a:lnTo>
                    <a:pt x="2848" y="938"/>
                  </a:lnTo>
                  <a:lnTo>
                    <a:pt x="2827" y="912"/>
                  </a:lnTo>
                  <a:lnTo>
                    <a:pt x="2804" y="888"/>
                  </a:lnTo>
                  <a:lnTo>
                    <a:pt x="2781" y="865"/>
                  </a:lnTo>
                  <a:lnTo>
                    <a:pt x="2758" y="841"/>
                  </a:lnTo>
                  <a:lnTo>
                    <a:pt x="2734" y="819"/>
                  </a:lnTo>
                  <a:lnTo>
                    <a:pt x="2710" y="798"/>
                  </a:lnTo>
                  <a:lnTo>
                    <a:pt x="2684" y="777"/>
                  </a:lnTo>
                  <a:lnTo>
                    <a:pt x="2658" y="758"/>
                  </a:lnTo>
                  <a:lnTo>
                    <a:pt x="2632" y="740"/>
                  </a:lnTo>
                  <a:lnTo>
                    <a:pt x="2605" y="722"/>
                  </a:lnTo>
                  <a:lnTo>
                    <a:pt x="2578" y="705"/>
                  </a:lnTo>
                  <a:lnTo>
                    <a:pt x="2549" y="690"/>
                  </a:lnTo>
                  <a:lnTo>
                    <a:pt x="2522" y="674"/>
                  </a:lnTo>
                  <a:lnTo>
                    <a:pt x="2492" y="659"/>
                  </a:lnTo>
                  <a:lnTo>
                    <a:pt x="2463" y="646"/>
                  </a:lnTo>
                  <a:lnTo>
                    <a:pt x="2433" y="634"/>
                  </a:lnTo>
                  <a:lnTo>
                    <a:pt x="2403" y="621"/>
                  </a:lnTo>
                  <a:lnTo>
                    <a:pt x="2372" y="610"/>
                  </a:lnTo>
                  <a:lnTo>
                    <a:pt x="2341" y="601"/>
                  </a:lnTo>
                  <a:lnTo>
                    <a:pt x="2308" y="591"/>
                  </a:lnTo>
                  <a:lnTo>
                    <a:pt x="2277" y="583"/>
                  </a:lnTo>
                  <a:lnTo>
                    <a:pt x="2244" y="576"/>
                  </a:lnTo>
                  <a:lnTo>
                    <a:pt x="2210" y="569"/>
                  </a:lnTo>
                  <a:lnTo>
                    <a:pt x="2177" y="563"/>
                  </a:lnTo>
                  <a:lnTo>
                    <a:pt x="2142" y="557"/>
                  </a:lnTo>
                  <a:lnTo>
                    <a:pt x="2108" y="553"/>
                  </a:lnTo>
                  <a:lnTo>
                    <a:pt x="2072" y="549"/>
                  </a:lnTo>
                  <a:lnTo>
                    <a:pt x="2001" y="545"/>
                  </a:lnTo>
                  <a:lnTo>
                    <a:pt x="1929" y="544"/>
                  </a:lnTo>
                  <a:lnTo>
                    <a:pt x="1929" y="544"/>
                  </a:lnTo>
                  <a:lnTo>
                    <a:pt x="1895" y="544"/>
                  </a:lnTo>
                  <a:lnTo>
                    <a:pt x="1855" y="546"/>
                  </a:lnTo>
                  <a:lnTo>
                    <a:pt x="1761" y="556"/>
                  </a:lnTo>
                  <a:lnTo>
                    <a:pt x="1650" y="569"/>
                  </a:lnTo>
                  <a:lnTo>
                    <a:pt x="1527" y="584"/>
                  </a:lnTo>
                  <a:lnTo>
                    <a:pt x="1398" y="599"/>
                  </a:lnTo>
                  <a:lnTo>
                    <a:pt x="1267" y="613"/>
                  </a:lnTo>
                  <a:lnTo>
                    <a:pt x="1203" y="617"/>
                  </a:lnTo>
                  <a:lnTo>
                    <a:pt x="1139" y="621"/>
                  </a:lnTo>
                  <a:lnTo>
                    <a:pt x="1078" y="624"/>
                  </a:lnTo>
                  <a:lnTo>
                    <a:pt x="1019" y="626"/>
                  </a:lnTo>
                  <a:lnTo>
                    <a:pt x="1019" y="626"/>
                  </a:lnTo>
                  <a:lnTo>
                    <a:pt x="940" y="624"/>
                  </a:lnTo>
                  <a:lnTo>
                    <a:pt x="900" y="623"/>
                  </a:lnTo>
                  <a:lnTo>
                    <a:pt x="861" y="620"/>
                  </a:lnTo>
                  <a:lnTo>
                    <a:pt x="822" y="616"/>
                  </a:lnTo>
                  <a:lnTo>
                    <a:pt x="782" y="612"/>
                  </a:lnTo>
                  <a:lnTo>
                    <a:pt x="743" y="606"/>
                  </a:lnTo>
                  <a:lnTo>
                    <a:pt x="704" y="599"/>
                  </a:lnTo>
                  <a:lnTo>
                    <a:pt x="666" y="592"/>
                  </a:lnTo>
                  <a:lnTo>
                    <a:pt x="627" y="584"/>
                  </a:lnTo>
                  <a:lnTo>
                    <a:pt x="589" y="573"/>
                  </a:lnTo>
                  <a:lnTo>
                    <a:pt x="552" y="562"/>
                  </a:lnTo>
                  <a:lnTo>
                    <a:pt x="515" y="549"/>
                  </a:lnTo>
                  <a:lnTo>
                    <a:pt x="479" y="537"/>
                  </a:lnTo>
                  <a:lnTo>
                    <a:pt x="443" y="521"/>
                  </a:lnTo>
                  <a:lnTo>
                    <a:pt x="408" y="505"/>
                  </a:lnTo>
                  <a:lnTo>
                    <a:pt x="375" y="487"/>
                  </a:lnTo>
                  <a:lnTo>
                    <a:pt x="341" y="467"/>
                  </a:lnTo>
                  <a:lnTo>
                    <a:pt x="309" y="445"/>
                  </a:lnTo>
                  <a:lnTo>
                    <a:pt x="278" y="423"/>
                  </a:lnTo>
                  <a:lnTo>
                    <a:pt x="247" y="398"/>
                  </a:lnTo>
                  <a:lnTo>
                    <a:pt x="218" y="371"/>
                  </a:lnTo>
                  <a:lnTo>
                    <a:pt x="190" y="343"/>
                  </a:lnTo>
                  <a:lnTo>
                    <a:pt x="163" y="313"/>
                  </a:lnTo>
                  <a:lnTo>
                    <a:pt x="138" y="281"/>
                  </a:lnTo>
                  <a:lnTo>
                    <a:pt x="114" y="247"/>
                  </a:lnTo>
                  <a:lnTo>
                    <a:pt x="92" y="211"/>
                  </a:lnTo>
                  <a:lnTo>
                    <a:pt x="70" y="174"/>
                  </a:lnTo>
                  <a:lnTo>
                    <a:pt x="51" y="133"/>
                  </a:lnTo>
                  <a:lnTo>
                    <a:pt x="33" y="90"/>
                  </a:lnTo>
                  <a:lnTo>
                    <a:pt x="16" y="46"/>
                  </a:lnTo>
                  <a:lnTo>
                    <a:pt x="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</p:grpSp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3220455" y="790615"/>
            <a:ext cx="5361089" cy="2367496"/>
          </a:xfrm>
        </p:spPr>
        <p:txBody>
          <a:bodyPr anchor="b">
            <a:normAutofit/>
          </a:bodyPr>
          <a:lstStyle>
            <a:lvl1pPr>
              <a:defRPr sz="3200">
                <a:solidFill>
                  <a:schemeClr val="bg1"/>
                </a:solidFill>
              </a:defRPr>
            </a:lvl1pPr>
          </a:lstStyle>
          <a:p>
            <a:r>
              <a:rPr lang="en-US" noProof="0" smtClean="0"/>
              <a:t>Click to edit Master title style</a:t>
            </a:r>
            <a:endParaRPr lang="en-GB" noProof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580825" y="3240087"/>
            <a:ext cx="2730366" cy="1656045"/>
          </a:xfrm>
        </p:spPr>
        <p:txBody>
          <a:bodyPr>
            <a:normAutofit/>
          </a:bodyPr>
          <a:lstStyle>
            <a:lvl1pPr marL="0" indent="0" algn="r">
              <a:buNone/>
              <a:defRPr sz="1600">
                <a:solidFill>
                  <a:schemeClr val="tx2"/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noProof="0" smtClean="0"/>
              <a:t>Click to edit Master subtitle style</a:t>
            </a:r>
            <a:endParaRPr lang="en-GB" noProof="0"/>
          </a:p>
        </p:txBody>
      </p:sp>
      <p:cxnSp>
        <p:nvCxnSpPr>
          <p:cNvPr id="8" name="Conector recto 12"/>
          <p:cNvCxnSpPr/>
          <p:nvPr userDrawn="1"/>
        </p:nvCxnSpPr>
        <p:spPr>
          <a:xfrm flipH="1">
            <a:off x="490089" y="3158111"/>
            <a:ext cx="2730366" cy="0"/>
          </a:xfrm>
          <a:prstGeom prst="line">
            <a:avLst/>
          </a:prstGeom>
          <a:ln w="12700" cmpd="sng">
            <a:solidFill>
              <a:schemeClr val="bg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3" name="Text Placeholder 12"/>
          <p:cNvSpPr>
            <a:spLocks noGrp="1"/>
          </p:cNvSpPr>
          <p:nvPr>
            <p:ph type="body" sz="quarter" idx="13" hasCustomPrompt="1"/>
          </p:nvPr>
        </p:nvSpPr>
        <p:spPr>
          <a:xfrm>
            <a:off x="490093" y="5417401"/>
            <a:ext cx="2548896" cy="815998"/>
          </a:xfrm>
        </p:spPr>
        <p:txBody>
          <a:bodyPr/>
          <a:lstStyle>
            <a:lvl1pPr marL="0" indent="0">
              <a:buNone/>
              <a:defRPr sz="1100">
                <a:solidFill>
                  <a:schemeClr val="tx1"/>
                </a:solidFill>
              </a:defRPr>
            </a:lvl1pPr>
          </a:lstStyle>
          <a:p>
            <a:pPr lvl="0"/>
            <a:r>
              <a:rPr lang="en-GB" dirty="0" smtClean="0"/>
              <a:t>Author, department, date, place</a:t>
            </a:r>
          </a:p>
        </p:txBody>
      </p:sp>
      <p:sp>
        <p:nvSpPr>
          <p:cNvPr id="43" name="Freeform 6"/>
          <p:cNvSpPr>
            <a:spLocks/>
          </p:cNvSpPr>
          <p:nvPr userDrawn="1"/>
        </p:nvSpPr>
        <p:spPr bwMode="auto">
          <a:xfrm>
            <a:off x="6297241" y="4779265"/>
            <a:ext cx="228041" cy="240006"/>
          </a:xfrm>
          <a:custGeom>
            <a:avLst/>
            <a:gdLst>
              <a:gd name="T0" fmla="*/ 0 w 342"/>
              <a:gd name="T1" fmla="*/ 457 h 480"/>
              <a:gd name="T2" fmla="*/ 0 w 342"/>
              <a:gd name="T3" fmla="*/ 457 h 480"/>
              <a:gd name="T4" fmla="*/ 13 w 342"/>
              <a:gd name="T5" fmla="*/ 460 h 480"/>
              <a:gd name="T6" fmla="*/ 52 w 342"/>
              <a:gd name="T7" fmla="*/ 468 h 480"/>
              <a:gd name="T8" fmla="*/ 79 w 342"/>
              <a:gd name="T9" fmla="*/ 472 h 480"/>
              <a:gd name="T10" fmla="*/ 110 w 342"/>
              <a:gd name="T11" fmla="*/ 477 h 480"/>
              <a:gd name="T12" fmla="*/ 145 w 342"/>
              <a:gd name="T13" fmla="*/ 479 h 480"/>
              <a:gd name="T14" fmla="*/ 182 w 342"/>
              <a:gd name="T15" fmla="*/ 480 h 480"/>
              <a:gd name="T16" fmla="*/ 182 w 342"/>
              <a:gd name="T17" fmla="*/ 480 h 480"/>
              <a:gd name="T18" fmla="*/ 220 w 342"/>
              <a:gd name="T19" fmla="*/ 479 h 480"/>
              <a:gd name="T20" fmla="*/ 254 w 342"/>
              <a:gd name="T21" fmla="*/ 478 h 480"/>
              <a:gd name="T22" fmla="*/ 281 w 342"/>
              <a:gd name="T23" fmla="*/ 475 h 480"/>
              <a:gd name="T24" fmla="*/ 303 w 342"/>
              <a:gd name="T25" fmla="*/ 473 h 480"/>
              <a:gd name="T26" fmla="*/ 333 w 342"/>
              <a:gd name="T27" fmla="*/ 470 h 480"/>
              <a:gd name="T28" fmla="*/ 342 w 342"/>
              <a:gd name="T29" fmla="*/ 467 h 480"/>
              <a:gd name="T30" fmla="*/ 342 w 342"/>
              <a:gd name="T31" fmla="*/ 388 h 480"/>
              <a:gd name="T32" fmla="*/ 342 w 342"/>
              <a:gd name="T33" fmla="*/ 388 h 480"/>
              <a:gd name="T34" fmla="*/ 333 w 342"/>
              <a:gd name="T35" fmla="*/ 389 h 480"/>
              <a:gd name="T36" fmla="*/ 306 w 342"/>
              <a:gd name="T37" fmla="*/ 393 h 480"/>
              <a:gd name="T38" fmla="*/ 264 w 342"/>
              <a:gd name="T39" fmla="*/ 397 h 480"/>
              <a:gd name="T40" fmla="*/ 239 w 342"/>
              <a:gd name="T41" fmla="*/ 398 h 480"/>
              <a:gd name="T42" fmla="*/ 211 w 342"/>
              <a:gd name="T43" fmla="*/ 398 h 480"/>
              <a:gd name="T44" fmla="*/ 211 w 342"/>
              <a:gd name="T45" fmla="*/ 398 h 480"/>
              <a:gd name="T46" fmla="*/ 187 w 342"/>
              <a:gd name="T47" fmla="*/ 398 h 480"/>
              <a:gd name="T48" fmla="*/ 166 w 342"/>
              <a:gd name="T49" fmla="*/ 397 h 480"/>
              <a:gd name="T50" fmla="*/ 132 w 342"/>
              <a:gd name="T51" fmla="*/ 393 h 480"/>
              <a:gd name="T52" fmla="*/ 111 w 342"/>
              <a:gd name="T53" fmla="*/ 391 h 480"/>
              <a:gd name="T54" fmla="*/ 103 w 342"/>
              <a:gd name="T55" fmla="*/ 390 h 480"/>
              <a:gd name="T56" fmla="*/ 103 w 342"/>
              <a:gd name="T57" fmla="*/ 277 h 480"/>
              <a:gd name="T58" fmla="*/ 310 w 342"/>
              <a:gd name="T59" fmla="*/ 277 h 480"/>
              <a:gd name="T60" fmla="*/ 310 w 342"/>
              <a:gd name="T61" fmla="*/ 196 h 480"/>
              <a:gd name="T62" fmla="*/ 103 w 342"/>
              <a:gd name="T63" fmla="*/ 196 h 480"/>
              <a:gd name="T64" fmla="*/ 103 w 342"/>
              <a:gd name="T65" fmla="*/ 89 h 480"/>
              <a:gd name="T66" fmla="*/ 103 w 342"/>
              <a:gd name="T67" fmla="*/ 89 h 480"/>
              <a:gd name="T68" fmla="*/ 111 w 342"/>
              <a:gd name="T69" fmla="*/ 88 h 480"/>
              <a:gd name="T70" fmla="*/ 131 w 342"/>
              <a:gd name="T71" fmla="*/ 85 h 480"/>
              <a:gd name="T72" fmla="*/ 163 w 342"/>
              <a:gd name="T73" fmla="*/ 83 h 480"/>
              <a:gd name="T74" fmla="*/ 204 w 342"/>
              <a:gd name="T75" fmla="*/ 82 h 480"/>
              <a:gd name="T76" fmla="*/ 204 w 342"/>
              <a:gd name="T77" fmla="*/ 82 h 480"/>
              <a:gd name="T78" fmla="*/ 230 w 342"/>
              <a:gd name="T79" fmla="*/ 82 h 480"/>
              <a:gd name="T80" fmla="*/ 254 w 342"/>
              <a:gd name="T81" fmla="*/ 83 h 480"/>
              <a:gd name="T82" fmla="*/ 295 w 342"/>
              <a:gd name="T83" fmla="*/ 87 h 480"/>
              <a:gd name="T84" fmla="*/ 324 w 342"/>
              <a:gd name="T85" fmla="*/ 90 h 480"/>
              <a:gd name="T86" fmla="*/ 334 w 342"/>
              <a:gd name="T87" fmla="*/ 92 h 480"/>
              <a:gd name="T88" fmla="*/ 334 w 342"/>
              <a:gd name="T89" fmla="*/ 12 h 480"/>
              <a:gd name="T90" fmla="*/ 334 w 342"/>
              <a:gd name="T91" fmla="*/ 12 h 480"/>
              <a:gd name="T92" fmla="*/ 324 w 342"/>
              <a:gd name="T93" fmla="*/ 10 h 480"/>
              <a:gd name="T94" fmla="*/ 296 w 342"/>
              <a:gd name="T95" fmla="*/ 6 h 480"/>
              <a:gd name="T96" fmla="*/ 252 w 342"/>
              <a:gd name="T97" fmla="*/ 2 h 480"/>
              <a:gd name="T98" fmla="*/ 224 w 342"/>
              <a:gd name="T99" fmla="*/ 1 h 480"/>
              <a:gd name="T100" fmla="*/ 193 w 342"/>
              <a:gd name="T101" fmla="*/ 0 h 480"/>
              <a:gd name="T102" fmla="*/ 193 w 342"/>
              <a:gd name="T103" fmla="*/ 0 h 480"/>
              <a:gd name="T104" fmla="*/ 150 w 342"/>
              <a:gd name="T105" fmla="*/ 1 h 480"/>
              <a:gd name="T106" fmla="*/ 113 w 342"/>
              <a:gd name="T107" fmla="*/ 3 h 480"/>
              <a:gd name="T108" fmla="*/ 80 w 342"/>
              <a:gd name="T109" fmla="*/ 7 h 480"/>
              <a:gd name="T110" fmla="*/ 52 w 342"/>
              <a:gd name="T111" fmla="*/ 10 h 480"/>
              <a:gd name="T112" fmla="*/ 29 w 342"/>
              <a:gd name="T113" fmla="*/ 15 h 480"/>
              <a:gd name="T114" fmla="*/ 13 w 342"/>
              <a:gd name="T115" fmla="*/ 17 h 480"/>
              <a:gd name="T116" fmla="*/ 0 w 342"/>
              <a:gd name="T117" fmla="*/ 21 h 480"/>
              <a:gd name="T118" fmla="*/ 0 w 342"/>
              <a:gd name="T119" fmla="*/ 457 h 4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342" h="480">
                <a:moveTo>
                  <a:pt x="0" y="457"/>
                </a:moveTo>
                <a:lnTo>
                  <a:pt x="0" y="457"/>
                </a:lnTo>
                <a:lnTo>
                  <a:pt x="13" y="460"/>
                </a:lnTo>
                <a:lnTo>
                  <a:pt x="52" y="468"/>
                </a:lnTo>
                <a:lnTo>
                  <a:pt x="79" y="472"/>
                </a:lnTo>
                <a:lnTo>
                  <a:pt x="110" y="477"/>
                </a:lnTo>
                <a:lnTo>
                  <a:pt x="145" y="479"/>
                </a:lnTo>
                <a:lnTo>
                  <a:pt x="182" y="480"/>
                </a:lnTo>
                <a:lnTo>
                  <a:pt x="182" y="480"/>
                </a:lnTo>
                <a:lnTo>
                  <a:pt x="220" y="479"/>
                </a:lnTo>
                <a:lnTo>
                  <a:pt x="254" y="478"/>
                </a:lnTo>
                <a:lnTo>
                  <a:pt x="281" y="475"/>
                </a:lnTo>
                <a:lnTo>
                  <a:pt x="303" y="473"/>
                </a:lnTo>
                <a:lnTo>
                  <a:pt x="333" y="470"/>
                </a:lnTo>
                <a:lnTo>
                  <a:pt x="342" y="467"/>
                </a:lnTo>
                <a:lnTo>
                  <a:pt x="342" y="388"/>
                </a:lnTo>
                <a:lnTo>
                  <a:pt x="342" y="388"/>
                </a:lnTo>
                <a:lnTo>
                  <a:pt x="333" y="389"/>
                </a:lnTo>
                <a:lnTo>
                  <a:pt x="306" y="393"/>
                </a:lnTo>
                <a:lnTo>
                  <a:pt x="264" y="397"/>
                </a:lnTo>
                <a:lnTo>
                  <a:pt x="239" y="398"/>
                </a:lnTo>
                <a:lnTo>
                  <a:pt x="211" y="398"/>
                </a:lnTo>
                <a:lnTo>
                  <a:pt x="211" y="398"/>
                </a:lnTo>
                <a:lnTo>
                  <a:pt x="187" y="398"/>
                </a:lnTo>
                <a:lnTo>
                  <a:pt x="166" y="397"/>
                </a:lnTo>
                <a:lnTo>
                  <a:pt x="132" y="393"/>
                </a:lnTo>
                <a:lnTo>
                  <a:pt x="111" y="391"/>
                </a:lnTo>
                <a:lnTo>
                  <a:pt x="103" y="390"/>
                </a:lnTo>
                <a:lnTo>
                  <a:pt x="103" y="277"/>
                </a:lnTo>
                <a:lnTo>
                  <a:pt x="310" y="277"/>
                </a:lnTo>
                <a:lnTo>
                  <a:pt x="310" y="196"/>
                </a:lnTo>
                <a:lnTo>
                  <a:pt x="103" y="196"/>
                </a:lnTo>
                <a:lnTo>
                  <a:pt x="103" y="89"/>
                </a:lnTo>
                <a:lnTo>
                  <a:pt x="103" y="89"/>
                </a:lnTo>
                <a:lnTo>
                  <a:pt x="111" y="88"/>
                </a:lnTo>
                <a:lnTo>
                  <a:pt x="131" y="85"/>
                </a:lnTo>
                <a:lnTo>
                  <a:pt x="163" y="83"/>
                </a:lnTo>
                <a:lnTo>
                  <a:pt x="204" y="82"/>
                </a:lnTo>
                <a:lnTo>
                  <a:pt x="204" y="82"/>
                </a:lnTo>
                <a:lnTo>
                  <a:pt x="230" y="82"/>
                </a:lnTo>
                <a:lnTo>
                  <a:pt x="254" y="83"/>
                </a:lnTo>
                <a:lnTo>
                  <a:pt x="295" y="87"/>
                </a:lnTo>
                <a:lnTo>
                  <a:pt x="324" y="90"/>
                </a:lnTo>
                <a:lnTo>
                  <a:pt x="334" y="92"/>
                </a:lnTo>
                <a:lnTo>
                  <a:pt x="334" y="12"/>
                </a:lnTo>
                <a:lnTo>
                  <a:pt x="334" y="12"/>
                </a:lnTo>
                <a:lnTo>
                  <a:pt x="324" y="10"/>
                </a:lnTo>
                <a:lnTo>
                  <a:pt x="296" y="6"/>
                </a:lnTo>
                <a:lnTo>
                  <a:pt x="252" y="2"/>
                </a:lnTo>
                <a:lnTo>
                  <a:pt x="224" y="1"/>
                </a:lnTo>
                <a:lnTo>
                  <a:pt x="193" y="0"/>
                </a:lnTo>
                <a:lnTo>
                  <a:pt x="193" y="0"/>
                </a:lnTo>
                <a:lnTo>
                  <a:pt x="150" y="1"/>
                </a:lnTo>
                <a:lnTo>
                  <a:pt x="113" y="3"/>
                </a:lnTo>
                <a:lnTo>
                  <a:pt x="80" y="7"/>
                </a:lnTo>
                <a:lnTo>
                  <a:pt x="52" y="10"/>
                </a:lnTo>
                <a:lnTo>
                  <a:pt x="29" y="15"/>
                </a:lnTo>
                <a:lnTo>
                  <a:pt x="13" y="17"/>
                </a:lnTo>
                <a:lnTo>
                  <a:pt x="0" y="21"/>
                </a:lnTo>
                <a:lnTo>
                  <a:pt x="0" y="457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rgbClr val="005EB8"/>
              </a:solidFill>
            </a:endParaRPr>
          </a:p>
        </p:txBody>
      </p:sp>
      <p:sp>
        <p:nvSpPr>
          <p:cNvPr id="44" name="Freeform 7"/>
          <p:cNvSpPr>
            <a:spLocks/>
          </p:cNvSpPr>
          <p:nvPr userDrawn="1"/>
        </p:nvSpPr>
        <p:spPr bwMode="auto">
          <a:xfrm>
            <a:off x="5117028" y="4779266"/>
            <a:ext cx="372067" cy="237007"/>
          </a:xfrm>
          <a:custGeom>
            <a:avLst/>
            <a:gdLst>
              <a:gd name="T0" fmla="*/ 288 w 558"/>
              <a:gd name="T1" fmla="*/ 276 h 473"/>
              <a:gd name="T2" fmla="*/ 288 w 558"/>
              <a:gd name="T3" fmla="*/ 276 h 473"/>
              <a:gd name="T4" fmla="*/ 283 w 558"/>
              <a:gd name="T5" fmla="*/ 288 h 473"/>
              <a:gd name="T6" fmla="*/ 280 w 558"/>
              <a:gd name="T7" fmla="*/ 302 h 473"/>
              <a:gd name="T8" fmla="*/ 280 w 558"/>
              <a:gd name="T9" fmla="*/ 302 h 473"/>
              <a:gd name="T10" fmla="*/ 275 w 558"/>
              <a:gd name="T11" fmla="*/ 288 h 473"/>
              <a:gd name="T12" fmla="*/ 272 w 558"/>
              <a:gd name="T13" fmla="*/ 276 h 473"/>
              <a:gd name="T14" fmla="*/ 180 w 558"/>
              <a:gd name="T15" fmla="*/ 44 h 473"/>
              <a:gd name="T16" fmla="*/ 180 w 558"/>
              <a:gd name="T17" fmla="*/ 44 h 473"/>
              <a:gd name="T18" fmla="*/ 173 w 558"/>
              <a:gd name="T19" fmla="*/ 31 h 473"/>
              <a:gd name="T20" fmla="*/ 166 w 558"/>
              <a:gd name="T21" fmla="*/ 21 h 473"/>
              <a:gd name="T22" fmla="*/ 158 w 558"/>
              <a:gd name="T23" fmla="*/ 13 h 473"/>
              <a:gd name="T24" fmla="*/ 149 w 558"/>
              <a:gd name="T25" fmla="*/ 8 h 473"/>
              <a:gd name="T26" fmla="*/ 137 w 558"/>
              <a:gd name="T27" fmla="*/ 3 h 473"/>
              <a:gd name="T28" fmla="*/ 125 w 558"/>
              <a:gd name="T29" fmla="*/ 1 h 473"/>
              <a:gd name="T30" fmla="*/ 111 w 558"/>
              <a:gd name="T31" fmla="*/ 1 h 473"/>
              <a:gd name="T32" fmla="*/ 95 w 558"/>
              <a:gd name="T33" fmla="*/ 0 h 473"/>
              <a:gd name="T34" fmla="*/ 95 w 558"/>
              <a:gd name="T35" fmla="*/ 0 h 473"/>
              <a:gd name="T36" fmla="*/ 66 w 558"/>
              <a:gd name="T37" fmla="*/ 1 h 473"/>
              <a:gd name="T38" fmla="*/ 47 w 558"/>
              <a:gd name="T39" fmla="*/ 2 h 473"/>
              <a:gd name="T40" fmla="*/ 0 w 558"/>
              <a:gd name="T41" fmla="*/ 473 h 473"/>
              <a:gd name="T42" fmla="*/ 105 w 558"/>
              <a:gd name="T43" fmla="*/ 473 h 473"/>
              <a:gd name="T44" fmla="*/ 128 w 558"/>
              <a:gd name="T45" fmla="*/ 157 h 473"/>
              <a:gd name="T46" fmla="*/ 227 w 558"/>
              <a:gd name="T47" fmla="*/ 396 h 473"/>
              <a:gd name="T48" fmla="*/ 227 w 558"/>
              <a:gd name="T49" fmla="*/ 396 h 473"/>
              <a:gd name="T50" fmla="*/ 230 w 558"/>
              <a:gd name="T51" fmla="*/ 403 h 473"/>
              <a:gd name="T52" fmla="*/ 235 w 558"/>
              <a:gd name="T53" fmla="*/ 408 h 473"/>
              <a:gd name="T54" fmla="*/ 240 w 558"/>
              <a:gd name="T55" fmla="*/ 413 h 473"/>
              <a:gd name="T56" fmla="*/ 245 w 558"/>
              <a:gd name="T57" fmla="*/ 417 h 473"/>
              <a:gd name="T58" fmla="*/ 252 w 558"/>
              <a:gd name="T59" fmla="*/ 419 h 473"/>
              <a:gd name="T60" fmla="*/ 260 w 558"/>
              <a:gd name="T61" fmla="*/ 421 h 473"/>
              <a:gd name="T62" fmla="*/ 270 w 558"/>
              <a:gd name="T63" fmla="*/ 422 h 473"/>
              <a:gd name="T64" fmla="*/ 280 w 558"/>
              <a:gd name="T65" fmla="*/ 422 h 473"/>
              <a:gd name="T66" fmla="*/ 280 w 558"/>
              <a:gd name="T67" fmla="*/ 422 h 473"/>
              <a:gd name="T68" fmla="*/ 290 w 558"/>
              <a:gd name="T69" fmla="*/ 422 h 473"/>
              <a:gd name="T70" fmla="*/ 299 w 558"/>
              <a:gd name="T71" fmla="*/ 421 h 473"/>
              <a:gd name="T72" fmla="*/ 307 w 558"/>
              <a:gd name="T73" fmla="*/ 419 h 473"/>
              <a:gd name="T74" fmla="*/ 314 w 558"/>
              <a:gd name="T75" fmla="*/ 417 h 473"/>
              <a:gd name="T76" fmla="*/ 320 w 558"/>
              <a:gd name="T77" fmla="*/ 413 h 473"/>
              <a:gd name="T78" fmla="*/ 325 w 558"/>
              <a:gd name="T79" fmla="*/ 408 h 473"/>
              <a:gd name="T80" fmla="*/ 328 w 558"/>
              <a:gd name="T81" fmla="*/ 403 h 473"/>
              <a:gd name="T82" fmla="*/ 332 w 558"/>
              <a:gd name="T83" fmla="*/ 396 h 473"/>
              <a:gd name="T84" fmla="*/ 431 w 558"/>
              <a:gd name="T85" fmla="*/ 157 h 473"/>
              <a:gd name="T86" fmla="*/ 454 w 558"/>
              <a:gd name="T87" fmla="*/ 473 h 473"/>
              <a:gd name="T88" fmla="*/ 558 w 558"/>
              <a:gd name="T89" fmla="*/ 473 h 473"/>
              <a:gd name="T90" fmla="*/ 511 w 558"/>
              <a:gd name="T91" fmla="*/ 2 h 473"/>
              <a:gd name="T92" fmla="*/ 511 w 558"/>
              <a:gd name="T93" fmla="*/ 2 h 473"/>
              <a:gd name="T94" fmla="*/ 494 w 558"/>
              <a:gd name="T95" fmla="*/ 1 h 473"/>
              <a:gd name="T96" fmla="*/ 464 w 558"/>
              <a:gd name="T97" fmla="*/ 0 h 473"/>
              <a:gd name="T98" fmla="*/ 464 w 558"/>
              <a:gd name="T99" fmla="*/ 0 h 473"/>
              <a:gd name="T100" fmla="*/ 448 w 558"/>
              <a:gd name="T101" fmla="*/ 1 h 473"/>
              <a:gd name="T102" fmla="*/ 434 w 558"/>
              <a:gd name="T103" fmla="*/ 1 h 473"/>
              <a:gd name="T104" fmla="*/ 421 w 558"/>
              <a:gd name="T105" fmla="*/ 3 h 473"/>
              <a:gd name="T106" fmla="*/ 411 w 558"/>
              <a:gd name="T107" fmla="*/ 8 h 473"/>
              <a:gd name="T108" fmla="*/ 401 w 558"/>
              <a:gd name="T109" fmla="*/ 13 h 473"/>
              <a:gd name="T110" fmla="*/ 393 w 558"/>
              <a:gd name="T111" fmla="*/ 21 h 473"/>
              <a:gd name="T112" fmla="*/ 386 w 558"/>
              <a:gd name="T113" fmla="*/ 31 h 473"/>
              <a:gd name="T114" fmla="*/ 380 w 558"/>
              <a:gd name="T115" fmla="*/ 44 h 473"/>
              <a:gd name="T116" fmla="*/ 288 w 558"/>
              <a:gd name="T117" fmla="*/ 276 h 4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558" h="473">
                <a:moveTo>
                  <a:pt x="288" y="276"/>
                </a:moveTo>
                <a:lnTo>
                  <a:pt x="288" y="276"/>
                </a:lnTo>
                <a:lnTo>
                  <a:pt x="283" y="288"/>
                </a:lnTo>
                <a:lnTo>
                  <a:pt x="280" y="302"/>
                </a:lnTo>
                <a:lnTo>
                  <a:pt x="280" y="302"/>
                </a:lnTo>
                <a:lnTo>
                  <a:pt x="275" y="288"/>
                </a:lnTo>
                <a:lnTo>
                  <a:pt x="272" y="276"/>
                </a:lnTo>
                <a:lnTo>
                  <a:pt x="180" y="44"/>
                </a:lnTo>
                <a:lnTo>
                  <a:pt x="180" y="44"/>
                </a:lnTo>
                <a:lnTo>
                  <a:pt x="173" y="31"/>
                </a:lnTo>
                <a:lnTo>
                  <a:pt x="166" y="21"/>
                </a:lnTo>
                <a:lnTo>
                  <a:pt x="158" y="13"/>
                </a:lnTo>
                <a:lnTo>
                  <a:pt x="149" y="8"/>
                </a:lnTo>
                <a:lnTo>
                  <a:pt x="137" y="3"/>
                </a:lnTo>
                <a:lnTo>
                  <a:pt x="125" y="1"/>
                </a:lnTo>
                <a:lnTo>
                  <a:pt x="111" y="1"/>
                </a:lnTo>
                <a:lnTo>
                  <a:pt x="95" y="0"/>
                </a:lnTo>
                <a:lnTo>
                  <a:pt x="95" y="0"/>
                </a:lnTo>
                <a:lnTo>
                  <a:pt x="66" y="1"/>
                </a:lnTo>
                <a:lnTo>
                  <a:pt x="47" y="2"/>
                </a:lnTo>
                <a:lnTo>
                  <a:pt x="0" y="473"/>
                </a:lnTo>
                <a:lnTo>
                  <a:pt x="105" y="473"/>
                </a:lnTo>
                <a:lnTo>
                  <a:pt x="128" y="157"/>
                </a:lnTo>
                <a:lnTo>
                  <a:pt x="227" y="396"/>
                </a:lnTo>
                <a:lnTo>
                  <a:pt x="227" y="396"/>
                </a:lnTo>
                <a:lnTo>
                  <a:pt x="230" y="403"/>
                </a:lnTo>
                <a:lnTo>
                  <a:pt x="235" y="408"/>
                </a:lnTo>
                <a:lnTo>
                  <a:pt x="240" y="413"/>
                </a:lnTo>
                <a:lnTo>
                  <a:pt x="245" y="417"/>
                </a:lnTo>
                <a:lnTo>
                  <a:pt x="252" y="419"/>
                </a:lnTo>
                <a:lnTo>
                  <a:pt x="260" y="421"/>
                </a:lnTo>
                <a:lnTo>
                  <a:pt x="270" y="422"/>
                </a:lnTo>
                <a:lnTo>
                  <a:pt x="280" y="422"/>
                </a:lnTo>
                <a:lnTo>
                  <a:pt x="280" y="422"/>
                </a:lnTo>
                <a:lnTo>
                  <a:pt x="290" y="422"/>
                </a:lnTo>
                <a:lnTo>
                  <a:pt x="299" y="421"/>
                </a:lnTo>
                <a:lnTo>
                  <a:pt x="307" y="419"/>
                </a:lnTo>
                <a:lnTo>
                  <a:pt x="314" y="417"/>
                </a:lnTo>
                <a:lnTo>
                  <a:pt x="320" y="413"/>
                </a:lnTo>
                <a:lnTo>
                  <a:pt x="325" y="408"/>
                </a:lnTo>
                <a:lnTo>
                  <a:pt x="328" y="403"/>
                </a:lnTo>
                <a:lnTo>
                  <a:pt x="332" y="396"/>
                </a:lnTo>
                <a:lnTo>
                  <a:pt x="431" y="157"/>
                </a:lnTo>
                <a:lnTo>
                  <a:pt x="454" y="473"/>
                </a:lnTo>
                <a:lnTo>
                  <a:pt x="558" y="473"/>
                </a:lnTo>
                <a:lnTo>
                  <a:pt x="511" y="2"/>
                </a:lnTo>
                <a:lnTo>
                  <a:pt x="511" y="2"/>
                </a:lnTo>
                <a:lnTo>
                  <a:pt x="494" y="1"/>
                </a:lnTo>
                <a:lnTo>
                  <a:pt x="464" y="0"/>
                </a:lnTo>
                <a:lnTo>
                  <a:pt x="464" y="0"/>
                </a:lnTo>
                <a:lnTo>
                  <a:pt x="448" y="1"/>
                </a:lnTo>
                <a:lnTo>
                  <a:pt x="434" y="1"/>
                </a:lnTo>
                <a:lnTo>
                  <a:pt x="421" y="3"/>
                </a:lnTo>
                <a:lnTo>
                  <a:pt x="411" y="8"/>
                </a:lnTo>
                <a:lnTo>
                  <a:pt x="401" y="13"/>
                </a:lnTo>
                <a:lnTo>
                  <a:pt x="393" y="21"/>
                </a:lnTo>
                <a:lnTo>
                  <a:pt x="386" y="31"/>
                </a:lnTo>
                <a:lnTo>
                  <a:pt x="380" y="44"/>
                </a:lnTo>
                <a:lnTo>
                  <a:pt x="288" y="276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rgbClr val="005EB8"/>
              </a:solidFill>
            </a:endParaRPr>
          </a:p>
        </p:txBody>
      </p:sp>
      <p:sp>
        <p:nvSpPr>
          <p:cNvPr id="45" name="Freeform 8"/>
          <p:cNvSpPr>
            <a:spLocks/>
          </p:cNvSpPr>
          <p:nvPr userDrawn="1"/>
        </p:nvSpPr>
        <p:spPr bwMode="auto">
          <a:xfrm>
            <a:off x="4830969" y="4912769"/>
            <a:ext cx="128023" cy="66002"/>
          </a:xfrm>
          <a:custGeom>
            <a:avLst/>
            <a:gdLst>
              <a:gd name="T0" fmla="*/ 192 w 192"/>
              <a:gd name="T1" fmla="*/ 105 h 130"/>
              <a:gd name="T2" fmla="*/ 192 w 192"/>
              <a:gd name="T3" fmla="*/ 105 h 130"/>
              <a:gd name="T4" fmla="*/ 170 w 192"/>
              <a:gd name="T5" fmla="*/ 112 h 130"/>
              <a:gd name="T6" fmla="*/ 141 w 192"/>
              <a:gd name="T7" fmla="*/ 121 h 130"/>
              <a:gd name="T8" fmla="*/ 124 w 192"/>
              <a:gd name="T9" fmla="*/ 124 h 130"/>
              <a:gd name="T10" fmla="*/ 108 w 192"/>
              <a:gd name="T11" fmla="*/ 128 h 130"/>
              <a:gd name="T12" fmla="*/ 92 w 192"/>
              <a:gd name="T13" fmla="*/ 130 h 130"/>
              <a:gd name="T14" fmla="*/ 76 w 192"/>
              <a:gd name="T15" fmla="*/ 130 h 130"/>
              <a:gd name="T16" fmla="*/ 76 w 192"/>
              <a:gd name="T17" fmla="*/ 130 h 130"/>
              <a:gd name="T18" fmla="*/ 61 w 192"/>
              <a:gd name="T19" fmla="*/ 130 h 130"/>
              <a:gd name="T20" fmla="*/ 46 w 192"/>
              <a:gd name="T21" fmla="*/ 128 h 130"/>
              <a:gd name="T22" fmla="*/ 34 w 192"/>
              <a:gd name="T23" fmla="*/ 123 h 130"/>
              <a:gd name="T24" fmla="*/ 28 w 192"/>
              <a:gd name="T25" fmla="*/ 121 h 130"/>
              <a:gd name="T26" fmla="*/ 22 w 192"/>
              <a:gd name="T27" fmla="*/ 117 h 130"/>
              <a:gd name="T28" fmla="*/ 17 w 192"/>
              <a:gd name="T29" fmla="*/ 113 h 130"/>
              <a:gd name="T30" fmla="*/ 13 w 192"/>
              <a:gd name="T31" fmla="*/ 109 h 130"/>
              <a:gd name="T32" fmla="*/ 9 w 192"/>
              <a:gd name="T33" fmla="*/ 104 h 130"/>
              <a:gd name="T34" fmla="*/ 6 w 192"/>
              <a:gd name="T35" fmla="*/ 98 h 130"/>
              <a:gd name="T36" fmla="*/ 4 w 192"/>
              <a:gd name="T37" fmla="*/ 92 h 130"/>
              <a:gd name="T38" fmla="*/ 3 w 192"/>
              <a:gd name="T39" fmla="*/ 85 h 130"/>
              <a:gd name="T40" fmla="*/ 1 w 192"/>
              <a:gd name="T41" fmla="*/ 77 h 130"/>
              <a:gd name="T42" fmla="*/ 0 w 192"/>
              <a:gd name="T43" fmla="*/ 69 h 130"/>
              <a:gd name="T44" fmla="*/ 0 w 192"/>
              <a:gd name="T45" fmla="*/ 69 h 130"/>
              <a:gd name="T46" fmla="*/ 1 w 192"/>
              <a:gd name="T47" fmla="*/ 55 h 130"/>
              <a:gd name="T48" fmla="*/ 5 w 192"/>
              <a:gd name="T49" fmla="*/ 42 h 130"/>
              <a:gd name="T50" fmla="*/ 7 w 192"/>
              <a:gd name="T51" fmla="*/ 37 h 130"/>
              <a:gd name="T52" fmla="*/ 11 w 192"/>
              <a:gd name="T53" fmla="*/ 31 h 130"/>
              <a:gd name="T54" fmla="*/ 15 w 192"/>
              <a:gd name="T55" fmla="*/ 26 h 130"/>
              <a:gd name="T56" fmla="*/ 19 w 192"/>
              <a:gd name="T57" fmla="*/ 22 h 130"/>
              <a:gd name="T58" fmla="*/ 24 w 192"/>
              <a:gd name="T59" fmla="*/ 18 h 130"/>
              <a:gd name="T60" fmla="*/ 30 w 192"/>
              <a:gd name="T61" fmla="*/ 15 h 130"/>
              <a:gd name="T62" fmla="*/ 37 w 192"/>
              <a:gd name="T63" fmla="*/ 11 h 130"/>
              <a:gd name="T64" fmla="*/ 44 w 192"/>
              <a:gd name="T65" fmla="*/ 9 h 130"/>
              <a:gd name="T66" fmla="*/ 62 w 192"/>
              <a:gd name="T67" fmla="*/ 5 h 130"/>
              <a:gd name="T68" fmla="*/ 82 w 192"/>
              <a:gd name="T69" fmla="*/ 3 h 130"/>
              <a:gd name="T70" fmla="*/ 192 w 192"/>
              <a:gd name="T71" fmla="*/ 0 h 130"/>
              <a:gd name="T72" fmla="*/ 192 w 192"/>
              <a:gd name="T73" fmla="*/ 105 h 1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92" h="130">
                <a:moveTo>
                  <a:pt x="192" y="105"/>
                </a:moveTo>
                <a:lnTo>
                  <a:pt x="192" y="105"/>
                </a:lnTo>
                <a:lnTo>
                  <a:pt x="170" y="112"/>
                </a:lnTo>
                <a:lnTo>
                  <a:pt x="141" y="121"/>
                </a:lnTo>
                <a:lnTo>
                  <a:pt x="124" y="124"/>
                </a:lnTo>
                <a:lnTo>
                  <a:pt x="108" y="128"/>
                </a:lnTo>
                <a:lnTo>
                  <a:pt x="92" y="130"/>
                </a:lnTo>
                <a:lnTo>
                  <a:pt x="76" y="130"/>
                </a:lnTo>
                <a:lnTo>
                  <a:pt x="76" y="130"/>
                </a:lnTo>
                <a:lnTo>
                  <a:pt x="61" y="130"/>
                </a:lnTo>
                <a:lnTo>
                  <a:pt x="46" y="128"/>
                </a:lnTo>
                <a:lnTo>
                  <a:pt x="34" y="123"/>
                </a:lnTo>
                <a:lnTo>
                  <a:pt x="28" y="121"/>
                </a:lnTo>
                <a:lnTo>
                  <a:pt x="22" y="117"/>
                </a:lnTo>
                <a:lnTo>
                  <a:pt x="17" y="113"/>
                </a:lnTo>
                <a:lnTo>
                  <a:pt x="13" y="109"/>
                </a:lnTo>
                <a:lnTo>
                  <a:pt x="9" y="104"/>
                </a:lnTo>
                <a:lnTo>
                  <a:pt x="6" y="98"/>
                </a:lnTo>
                <a:lnTo>
                  <a:pt x="4" y="92"/>
                </a:lnTo>
                <a:lnTo>
                  <a:pt x="3" y="85"/>
                </a:lnTo>
                <a:lnTo>
                  <a:pt x="1" y="77"/>
                </a:lnTo>
                <a:lnTo>
                  <a:pt x="0" y="69"/>
                </a:lnTo>
                <a:lnTo>
                  <a:pt x="0" y="69"/>
                </a:lnTo>
                <a:lnTo>
                  <a:pt x="1" y="55"/>
                </a:lnTo>
                <a:lnTo>
                  <a:pt x="5" y="42"/>
                </a:lnTo>
                <a:lnTo>
                  <a:pt x="7" y="37"/>
                </a:lnTo>
                <a:lnTo>
                  <a:pt x="11" y="31"/>
                </a:lnTo>
                <a:lnTo>
                  <a:pt x="15" y="26"/>
                </a:lnTo>
                <a:lnTo>
                  <a:pt x="19" y="22"/>
                </a:lnTo>
                <a:lnTo>
                  <a:pt x="24" y="18"/>
                </a:lnTo>
                <a:lnTo>
                  <a:pt x="30" y="15"/>
                </a:lnTo>
                <a:lnTo>
                  <a:pt x="37" y="11"/>
                </a:lnTo>
                <a:lnTo>
                  <a:pt x="44" y="9"/>
                </a:lnTo>
                <a:lnTo>
                  <a:pt x="62" y="5"/>
                </a:lnTo>
                <a:lnTo>
                  <a:pt x="82" y="3"/>
                </a:lnTo>
                <a:lnTo>
                  <a:pt x="192" y="0"/>
                </a:lnTo>
                <a:lnTo>
                  <a:pt x="192" y="105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rgbClr val="005EB8"/>
              </a:solidFill>
            </a:endParaRPr>
          </a:p>
        </p:txBody>
      </p:sp>
      <p:sp>
        <p:nvSpPr>
          <p:cNvPr id="46" name="Freeform 9"/>
          <p:cNvSpPr>
            <a:spLocks/>
          </p:cNvSpPr>
          <p:nvPr userDrawn="1"/>
        </p:nvSpPr>
        <p:spPr bwMode="auto">
          <a:xfrm>
            <a:off x="4762954" y="4779265"/>
            <a:ext cx="264048" cy="240006"/>
          </a:xfrm>
          <a:custGeom>
            <a:avLst/>
            <a:gdLst>
              <a:gd name="T0" fmla="*/ 231 w 397"/>
              <a:gd name="T1" fmla="*/ 0 h 480"/>
              <a:gd name="T2" fmla="*/ 166 w 397"/>
              <a:gd name="T3" fmla="*/ 5 h 480"/>
              <a:gd name="T4" fmla="*/ 109 w 397"/>
              <a:gd name="T5" fmla="*/ 14 h 480"/>
              <a:gd name="T6" fmla="*/ 66 w 397"/>
              <a:gd name="T7" fmla="*/ 25 h 480"/>
              <a:gd name="T8" fmla="*/ 37 w 397"/>
              <a:gd name="T9" fmla="*/ 37 h 480"/>
              <a:gd name="T10" fmla="*/ 59 w 397"/>
              <a:gd name="T11" fmla="*/ 114 h 480"/>
              <a:gd name="T12" fmla="*/ 104 w 397"/>
              <a:gd name="T13" fmla="*/ 102 h 480"/>
              <a:gd name="T14" fmla="*/ 150 w 397"/>
              <a:gd name="T15" fmla="*/ 92 h 480"/>
              <a:gd name="T16" fmla="*/ 201 w 397"/>
              <a:gd name="T17" fmla="*/ 89 h 480"/>
              <a:gd name="T18" fmla="*/ 222 w 397"/>
              <a:gd name="T19" fmla="*/ 90 h 480"/>
              <a:gd name="T20" fmla="*/ 248 w 397"/>
              <a:gd name="T21" fmla="*/ 95 h 480"/>
              <a:gd name="T22" fmla="*/ 263 w 397"/>
              <a:gd name="T23" fmla="*/ 100 h 480"/>
              <a:gd name="T24" fmla="*/ 275 w 397"/>
              <a:gd name="T25" fmla="*/ 110 h 480"/>
              <a:gd name="T26" fmla="*/ 283 w 397"/>
              <a:gd name="T27" fmla="*/ 121 h 480"/>
              <a:gd name="T28" fmla="*/ 289 w 397"/>
              <a:gd name="T29" fmla="*/ 135 h 480"/>
              <a:gd name="T30" fmla="*/ 292 w 397"/>
              <a:gd name="T31" fmla="*/ 153 h 480"/>
              <a:gd name="T32" fmla="*/ 292 w 397"/>
              <a:gd name="T33" fmla="*/ 197 h 480"/>
              <a:gd name="T34" fmla="*/ 201 w 397"/>
              <a:gd name="T35" fmla="*/ 197 h 480"/>
              <a:gd name="T36" fmla="*/ 148 w 397"/>
              <a:gd name="T37" fmla="*/ 201 h 480"/>
              <a:gd name="T38" fmla="*/ 105 w 397"/>
              <a:gd name="T39" fmla="*/ 210 h 480"/>
              <a:gd name="T40" fmla="*/ 69 w 397"/>
              <a:gd name="T41" fmla="*/ 224 h 480"/>
              <a:gd name="T42" fmla="*/ 43 w 397"/>
              <a:gd name="T43" fmla="*/ 242 h 480"/>
              <a:gd name="T44" fmla="*/ 23 w 397"/>
              <a:gd name="T45" fmla="*/ 264 h 480"/>
              <a:gd name="T46" fmla="*/ 10 w 397"/>
              <a:gd name="T47" fmla="*/ 288 h 480"/>
              <a:gd name="T48" fmla="*/ 2 w 397"/>
              <a:gd name="T49" fmla="*/ 316 h 480"/>
              <a:gd name="T50" fmla="*/ 0 w 397"/>
              <a:gd name="T51" fmla="*/ 344 h 480"/>
              <a:gd name="T52" fmla="*/ 1 w 397"/>
              <a:gd name="T53" fmla="*/ 362 h 480"/>
              <a:gd name="T54" fmla="*/ 8 w 397"/>
              <a:gd name="T55" fmla="*/ 395 h 480"/>
              <a:gd name="T56" fmla="*/ 22 w 397"/>
              <a:gd name="T57" fmla="*/ 421 h 480"/>
              <a:gd name="T58" fmla="*/ 39 w 397"/>
              <a:gd name="T59" fmla="*/ 442 h 480"/>
              <a:gd name="T60" fmla="*/ 61 w 397"/>
              <a:gd name="T61" fmla="*/ 458 h 480"/>
              <a:gd name="T62" fmla="*/ 86 w 397"/>
              <a:gd name="T63" fmla="*/ 468 h 480"/>
              <a:gd name="T64" fmla="*/ 114 w 397"/>
              <a:gd name="T65" fmla="*/ 475 h 480"/>
              <a:gd name="T66" fmla="*/ 141 w 397"/>
              <a:gd name="T67" fmla="*/ 479 h 480"/>
              <a:gd name="T68" fmla="*/ 155 w 397"/>
              <a:gd name="T69" fmla="*/ 480 h 480"/>
              <a:gd name="T70" fmla="*/ 185 w 397"/>
              <a:gd name="T71" fmla="*/ 478 h 480"/>
              <a:gd name="T72" fmla="*/ 236 w 397"/>
              <a:gd name="T73" fmla="*/ 468 h 480"/>
              <a:gd name="T74" fmla="*/ 271 w 397"/>
              <a:gd name="T75" fmla="*/ 456 h 480"/>
              <a:gd name="T76" fmla="*/ 292 w 397"/>
              <a:gd name="T77" fmla="*/ 445 h 480"/>
              <a:gd name="T78" fmla="*/ 297 w 397"/>
              <a:gd name="T79" fmla="*/ 444 h 480"/>
              <a:gd name="T80" fmla="*/ 304 w 397"/>
              <a:gd name="T81" fmla="*/ 447 h 480"/>
              <a:gd name="T82" fmla="*/ 320 w 397"/>
              <a:gd name="T83" fmla="*/ 453 h 480"/>
              <a:gd name="T84" fmla="*/ 350 w 397"/>
              <a:gd name="T85" fmla="*/ 460 h 480"/>
              <a:gd name="T86" fmla="*/ 397 w 397"/>
              <a:gd name="T87" fmla="*/ 463 h 480"/>
              <a:gd name="T88" fmla="*/ 397 w 397"/>
              <a:gd name="T89" fmla="*/ 137 h 480"/>
              <a:gd name="T90" fmla="*/ 395 w 397"/>
              <a:gd name="T91" fmla="*/ 103 h 480"/>
              <a:gd name="T92" fmla="*/ 387 w 397"/>
              <a:gd name="T93" fmla="*/ 74 h 480"/>
              <a:gd name="T94" fmla="*/ 373 w 397"/>
              <a:gd name="T95" fmla="*/ 51 h 480"/>
              <a:gd name="T96" fmla="*/ 353 w 397"/>
              <a:gd name="T97" fmla="*/ 32 h 480"/>
              <a:gd name="T98" fmla="*/ 330 w 397"/>
              <a:gd name="T99" fmla="*/ 17 h 480"/>
              <a:gd name="T100" fmla="*/ 301 w 397"/>
              <a:gd name="T101" fmla="*/ 8 h 480"/>
              <a:gd name="T102" fmla="*/ 268 w 397"/>
              <a:gd name="T103" fmla="*/ 2 h 480"/>
              <a:gd name="T104" fmla="*/ 231 w 397"/>
              <a:gd name="T105" fmla="*/ 0 h 4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397" h="480">
                <a:moveTo>
                  <a:pt x="231" y="0"/>
                </a:moveTo>
                <a:lnTo>
                  <a:pt x="231" y="0"/>
                </a:lnTo>
                <a:lnTo>
                  <a:pt x="198" y="1"/>
                </a:lnTo>
                <a:lnTo>
                  <a:pt x="166" y="5"/>
                </a:lnTo>
                <a:lnTo>
                  <a:pt x="136" y="8"/>
                </a:lnTo>
                <a:lnTo>
                  <a:pt x="109" y="14"/>
                </a:lnTo>
                <a:lnTo>
                  <a:pt x="86" y="20"/>
                </a:lnTo>
                <a:lnTo>
                  <a:pt x="66" y="25"/>
                </a:lnTo>
                <a:lnTo>
                  <a:pt x="49" y="31"/>
                </a:lnTo>
                <a:lnTo>
                  <a:pt x="37" y="37"/>
                </a:lnTo>
                <a:lnTo>
                  <a:pt x="59" y="114"/>
                </a:lnTo>
                <a:lnTo>
                  <a:pt x="59" y="114"/>
                </a:lnTo>
                <a:lnTo>
                  <a:pt x="71" y="110"/>
                </a:lnTo>
                <a:lnTo>
                  <a:pt x="104" y="102"/>
                </a:lnTo>
                <a:lnTo>
                  <a:pt x="125" y="97"/>
                </a:lnTo>
                <a:lnTo>
                  <a:pt x="150" y="92"/>
                </a:lnTo>
                <a:lnTo>
                  <a:pt x="175" y="90"/>
                </a:lnTo>
                <a:lnTo>
                  <a:pt x="201" y="89"/>
                </a:lnTo>
                <a:lnTo>
                  <a:pt x="201" y="89"/>
                </a:lnTo>
                <a:lnTo>
                  <a:pt x="222" y="90"/>
                </a:lnTo>
                <a:lnTo>
                  <a:pt x="240" y="92"/>
                </a:lnTo>
                <a:lnTo>
                  <a:pt x="248" y="95"/>
                </a:lnTo>
                <a:lnTo>
                  <a:pt x="257" y="97"/>
                </a:lnTo>
                <a:lnTo>
                  <a:pt x="263" y="100"/>
                </a:lnTo>
                <a:lnTo>
                  <a:pt x="269" y="105"/>
                </a:lnTo>
                <a:lnTo>
                  <a:pt x="275" y="110"/>
                </a:lnTo>
                <a:lnTo>
                  <a:pt x="280" y="114"/>
                </a:lnTo>
                <a:lnTo>
                  <a:pt x="283" y="121"/>
                </a:lnTo>
                <a:lnTo>
                  <a:pt x="286" y="128"/>
                </a:lnTo>
                <a:lnTo>
                  <a:pt x="289" y="135"/>
                </a:lnTo>
                <a:lnTo>
                  <a:pt x="291" y="144"/>
                </a:lnTo>
                <a:lnTo>
                  <a:pt x="292" y="153"/>
                </a:lnTo>
                <a:lnTo>
                  <a:pt x="292" y="164"/>
                </a:lnTo>
                <a:lnTo>
                  <a:pt x="292" y="197"/>
                </a:lnTo>
                <a:lnTo>
                  <a:pt x="201" y="197"/>
                </a:lnTo>
                <a:lnTo>
                  <a:pt x="201" y="197"/>
                </a:lnTo>
                <a:lnTo>
                  <a:pt x="174" y="198"/>
                </a:lnTo>
                <a:lnTo>
                  <a:pt x="148" y="201"/>
                </a:lnTo>
                <a:lnTo>
                  <a:pt x="125" y="204"/>
                </a:lnTo>
                <a:lnTo>
                  <a:pt x="105" y="210"/>
                </a:lnTo>
                <a:lnTo>
                  <a:pt x="86" y="216"/>
                </a:lnTo>
                <a:lnTo>
                  <a:pt x="69" y="224"/>
                </a:lnTo>
                <a:lnTo>
                  <a:pt x="55" y="232"/>
                </a:lnTo>
                <a:lnTo>
                  <a:pt x="43" y="242"/>
                </a:lnTo>
                <a:lnTo>
                  <a:pt x="32" y="253"/>
                </a:lnTo>
                <a:lnTo>
                  <a:pt x="23" y="264"/>
                </a:lnTo>
                <a:lnTo>
                  <a:pt x="16" y="276"/>
                </a:lnTo>
                <a:lnTo>
                  <a:pt x="10" y="288"/>
                </a:lnTo>
                <a:lnTo>
                  <a:pt x="6" y="302"/>
                </a:lnTo>
                <a:lnTo>
                  <a:pt x="2" y="316"/>
                </a:lnTo>
                <a:lnTo>
                  <a:pt x="1" y="330"/>
                </a:lnTo>
                <a:lnTo>
                  <a:pt x="0" y="344"/>
                </a:lnTo>
                <a:lnTo>
                  <a:pt x="0" y="344"/>
                </a:lnTo>
                <a:lnTo>
                  <a:pt x="1" y="362"/>
                </a:lnTo>
                <a:lnTo>
                  <a:pt x="3" y="380"/>
                </a:lnTo>
                <a:lnTo>
                  <a:pt x="8" y="395"/>
                </a:lnTo>
                <a:lnTo>
                  <a:pt x="14" y="408"/>
                </a:lnTo>
                <a:lnTo>
                  <a:pt x="22" y="421"/>
                </a:lnTo>
                <a:lnTo>
                  <a:pt x="30" y="433"/>
                </a:lnTo>
                <a:lnTo>
                  <a:pt x="39" y="442"/>
                </a:lnTo>
                <a:lnTo>
                  <a:pt x="51" y="450"/>
                </a:lnTo>
                <a:lnTo>
                  <a:pt x="61" y="458"/>
                </a:lnTo>
                <a:lnTo>
                  <a:pt x="74" y="464"/>
                </a:lnTo>
                <a:lnTo>
                  <a:pt x="86" y="468"/>
                </a:lnTo>
                <a:lnTo>
                  <a:pt x="100" y="473"/>
                </a:lnTo>
                <a:lnTo>
                  <a:pt x="114" y="475"/>
                </a:lnTo>
                <a:lnTo>
                  <a:pt x="128" y="478"/>
                </a:lnTo>
                <a:lnTo>
                  <a:pt x="141" y="479"/>
                </a:lnTo>
                <a:lnTo>
                  <a:pt x="155" y="480"/>
                </a:lnTo>
                <a:lnTo>
                  <a:pt x="155" y="480"/>
                </a:lnTo>
                <a:lnTo>
                  <a:pt x="170" y="479"/>
                </a:lnTo>
                <a:lnTo>
                  <a:pt x="185" y="478"/>
                </a:lnTo>
                <a:lnTo>
                  <a:pt x="213" y="474"/>
                </a:lnTo>
                <a:lnTo>
                  <a:pt x="236" y="468"/>
                </a:lnTo>
                <a:lnTo>
                  <a:pt x="255" y="462"/>
                </a:lnTo>
                <a:lnTo>
                  <a:pt x="271" y="456"/>
                </a:lnTo>
                <a:lnTo>
                  <a:pt x="284" y="450"/>
                </a:lnTo>
                <a:lnTo>
                  <a:pt x="292" y="445"/>
                </a:lnTo>
                <a:lnTo>
                  <a:pt x="297" y="444"/>
                </a:lnTo>
                <a:lnTo>
                  <a:pt x="297" y="444"/>
                </a:lnTo>
                <a:lnTo>
                  <a:pt x="299" y="445"/>
                </a:lnTo>
                <a:lnTo>
                  <a:pt x="304" y="447"/>
                </a:lnTo>
                <a:lnTo>
                  <a:pt x="311" y="450"/>
                </a:lnTo>
                <a:lnTo>
                  <a:pt x="320" y="453"/>
                </a:lnTo>
                <a:lnTo>
                  <a:pt x="332" y="457"/>
                </a:lnTo>
                <a:lnTo>
                  <a:pt x="350" y="460"/>
                </a:lnTo>
                <a:lnTo>
                  <a:pt x="370" y="462"/>
                </a:lnTo>
                <a:lnTo>
                  <a:pt x="397" y="463"/>
                </a:lnTo>
                <a:lnTo>
                  <a:pt x="397" y="137"/>
                </a:lnTo>
                <a:lnTo>
                  <a:pt x="397" y="137"/>
                </a:lnTo>
                <a:lnTo>
                  <a:pt x="397" y="119"/>
                </a:lnTo>
                <a:lnTo>
                  <a:pt x="395" y="103"/>
                </a:lnTo>
                <a:lnTo>
                  <a:pt x="391" y="88"/>
                </a:lnTo>
                <a:lnTo>
                  <a:pt x="387" y="74"/>
                </a:lnTo>
                <a:lnTo>
                  <a:pt x="380" y="62"/>
                </a:lnTo>
                <a:lnTo>
                  <a:pt x="373" y="51"/>
                </a:lnTo>
                <a:lnTo>
                  <a:pt x="364" y="40"/>
                </a:lnTo>
                <a:lnTo>
                  <a:pt x="353" y="32"/>
                </a:lnTo>
                <a:lnTo>
                  <a:pt x="343" y="24"/>
                </a:lnTo>
                <a:lnTo>
                  <a:pt x="330" y="17"/>
                </a:lnTo>
                <a:lnTo>
                  <a:pt x="316" y="13"/>
                </a:lnTo>
                <a:lnTo>
                  <a:pt x="301" y="8"/>
                </a:lnTo>
                <a:lnTo>
                  <a:pt x="285" y="5"/>
                </a:lnTo>
                <a:lnTo>
                  <a:pt x="268" y="2"/>
                </a:lnTo>
                <a:lnTo>
                  <a:pt x="251" y="1"/>
                </a:lnTo>
                <a:lnTo>
                  <a:pt x="231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rgbClr val="005EB8"/>
              </a:solidFill>
            </a:endParaRPr>
          </a:p>
        </p:txBody>
      </p:sp>
      <p:sp>
        <p:nvSpPr>
          <p:cNvPr id="47" name="Freeform 10"/>
          <p:cNvSpPr>
            <a:spLocks/>
          </p:cNvSpPr>
          <p:nvPr userDrawn="1"/>
        </p:nvSpPr>
        <p:spPr bwMode="auto">
          <a:xfrm>
            <a:off x="5625115" y="4912769"/>
            <a:ext cx="128023" cy="66002"/>
          </a:xfrm>
          <a:custGeom>
            <a:avLst/>
            <a:gdLst>
              <a:gd name="T0" fmla="*/ 192 w 192"/>
              <a:gd name="T1" fmla="*/ 105 h 130"/>
              <a:gd name="T2" fmla="*/ 192 w 192"/>
              <a:gd name="T3" fmla="*/ 105 h 130"/>
              <a:gd name="T4" fmla="*/ 170 w 192"/>
              <a:gd name="T5" fmla="*/ 112 h 130"/>
              <a:gd name="T6" fmla="*/ 140 w 192"/>
              <a:gd name="T7" fmla="*/ 121 h 130"/>
              <a:gd name="T8" fmla="*/ 124 w 192"/>
              <a:gd name="T9" fmla="*/ 124 h 130"/>
              <a:gd name="T10" fmla="*/ 107 w 192"/>
              <a:gd name="T11" fmla="*/ 128 h 130"/>
              <a:gd name="T12" fmla="*/ 91 w 192"/>
              <a:gd name="T13" fmla="*/ 130 h 130"/>
              <a:gd name="T14" fmla="*/ 76 w 192"/>
              <a:gd name="T15" fmla="*/ 130 h 130"/>
              <a:gd name="T16" fmla="*/ 76 w 192"/>
              <a:gd name="T17" fmla="*/ 130 h 130"/>
              <a:gd name="T18" fmla="*/ 60 w 192"/>
              <a:gd name="T19" fmla="*/ 130 h 130"/>
              <a:gd name="T20" fmla="*/ 46 w 192"/>
              <a:gd name="T21" fmla="*/ 128 h 130"/>
              <a:gd name="T22" fmla="*/ 32 w 192"/>
              <a:gd name="T23" fmla="*/ 123 h 130"/>
              <a:gd name="T24" fmla="*/ 26 w 192"/>
              <a:gd name="T25" fmla="*/ 121 h 130"/>
              <a:gd name="T26" fmla="*/ 22 w 192"/>
              <a:gd name="T27" fmla="*/ 117 h 130"/>
              <a:gd name="T28" fmla="*/ 17 w 192"/>
              <a:gd name="T29" fmla="*/ 113 h 130"/>
              <a:gd name="T30" fmla="*/ 13 w 192"/>
              <a:gd name="T31" fmla="*/ 109 h 130"/>
              <a:gd name="T32" fmla="*/ 9 w 192"/>
              <a:gd name="T33" fmla="*/ 104 h 130"/>
              <a:gd name="T34" fmla="*/ 6 w 192"/>
              <a:gd name="T35" fmla="*/ 98 h 130"/>
              <a:gd name="T36" fmla="*/ 3 w 192"/>
              <a:gd name="T37" fmla="*/ 92 h 130"/>
              <a:gd name="T38" fmla="*/ 1 w 192"/>
              <a:gd name="T39" fmla="*/ 85 h 130"/>
              <a:gd name="T40" fmla="*/ 0 w 192"/>
              <a:gd name="T41" fmla="*/ 77 h 130"/>
              <a:gd name="T42" fmla="*/ 0 w 192"/>
              <a:gd name="T43" fmla="*/ 69 h 130"/>
              <a:gd name="T44" fmla="*/ 0 w 192"/>
              <a:gd name="T45" fmla="*/ 69 h 130"/>
              <a:gd name="T46" fmla="*/ 1 w 192"/>
              <a:gd name="T47" fmla="*/ 55 h 130"/>
              <a:gd name="T48" fmla="*/ 5 w 192"/>
              <a:gd name="T49" fmla="*/ 42 h 130"/>
              <a:gd name="T50" fmla="*/ 7 w 192"/>
              <a:gd name="T51" fmla="*/ 37 h 130"/>
              <a:gd name="T52" fmla="*/ 10 w 192"/>
              <a:gd name="T53" fmla="*/ 31 h 130"/>
              <a:gd name="T54" fmla="*/ 14 w 192"/>
              <a:gd name="T55" fmla="*/ 26 h 130"/>
              <a:gd name="T56" fmla="*/ 18 w 192"/>
              <a:gd name="T57" fmla="*/ 22 h 130"/>
              <a:gd name="T58" fmla="*/ 24 w 192"/>
              <a:gd name="T59" fmla="*/ 18 h 130"/>
              <a:gd name="T60" fmla="*/ 30 w 192"/>
              <a:gd name="T61" fmla="*/ 15 h 130"/>
              <a:gd name="T62" fmla="*/ 37 w 192"/>
              <a:gd name="T63" fmla="*/ 11 h 130"/>
              <a:gd name="T64" fmla="*/ 44 w 192"/>
              <a:gd name="T65" fmla="*/ 9 h 130"/>
              <a:gd name="T66" fmla="*/ 61 w 192"/>
              <a:gd name="T67" fmla="*/ 5 h 130"/>
              <a:gd name="T68" fmla="*/ 82 w 192"/>
              <a:gd name="T69" fmla="*/ 3 h 130"/>
              <a:gd name="T70" fmla="*/ 192 w 192"/>
              <a:gd name="T71" fmla="*/ 0 h 130"/>
              <a:gd name="T72" fmla="*/ 192 w 192"/>
              <a:gd name="T73" fmla="*/ 105 h 1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92" h="130">
                <a:moveTo>
                  <a:pt x="192" y="105"/>
                </a:moveTo>
                <a:lnTo>
                  <a:pt x="192" y="105"/>
                </a:lnTo>
                <a:lnTo>
                  <a:pt x="170" y="112"/>
                </a:lnTo>
                <a:lnTo>
                  <a:pt x="140" y="121"/>
                </a:lnTo>
                <a:lnTo>
                  <a:pt x="124" y="124"/>
                </a:lnTo>
                <a:lnTo>
                  <a:pt x="107" y="128"/>
                </a:lnTo>
                <a:lnTo>
                  <a:pt x="91" y="130"/>
                </a:lnTo>
                <a:lnTo>
                  <a:pt x="76" y="130"/>
                </a:lnTo>
                <a:lnTo>
                  <a:pt x="76" y="130"/>
                </a:lnTo>
                <a:lnTo>
                  <a:pt x="60" y="130"/>
                </a:lnTo>
                <a:lnTo>
                  <a:pt x="46" y="128"/>
                </a:lnTo>
                <a:lnTo>
                  <a:pt x="32" y="123"/>
                </a:lnTo>
                <a:lnTo>
                  <a:pt x="26" y="121"/>
                </a:lnTo>
                <a:lnTo>
                  <a:pt x="22" y="117"/>
                </a:lnTo>
                <a:lnTo>
                  <a:pt x="17" y="113"/>
                </a:lnTo>
                <a:lnTo>
                  <a:pt x="13" y="109"/>
                </a:lnTo>
                <a:lnTo>
                  <a:pt x="9" y="104"/>
                </a:lnTo>
                <a:lnTo>
                  <a:pt x="6" y="98"/>
                </a:lnTo>
                <a:lnTo>
                  <a:pt x="3" y="92"/>
                </a:lnTo>
                <a:lnTo>
                  <a:pt x="1" y="85"/>
                </a:lnTo>
                <a:lnTo>
                  <a:pt x="0" y="77"/>
                </a:lnTo>
                <a:lnTo>
                  <a:pt x="0" y="69"/>
                </a:lnTo>
                <a:lnTo>
                  <a:pt x="0" y="69"/>
                </a:lnTo>
                <a:lnTo>
                  <a:pt x="1" y="55"/>
                </a:lnTo>
                <a:lnTo>
                  <a:pt x="5" y="42"/>
                </a:lnTo>
                <a:lnTo>
                  <a:pt x="7" y="37"/>
                </a:lnTo>
                <a:lnTo>
                  <a:pt x="10" y="31"/>
                </a:lnTo>
                <a:lnTo>
                  <a:pt x="14" y="26"/>
                </a:lnTo>
                <a:lnTo>
                  <a:pt x="18" y="22"/>
                </a:lnTo>
                <a:lnTo>
                  <a:pt x="24" y="18"/>
                </a:lnTo>
                <a:lnTo>
                  <a:pt x="30" y="15"/>
                </a:lnTo>
                <a:lnTo>
                  <a:pt x="37" y="11"/>
                </a:lnTo>
                <a:lnTo>
                  <a:pt x="44" y="9"/>
                </a:lnTo>
                <a:lnTo>
                  <a:pt x="61" y="5"/>
                </a:lnTo>
                <a:lnTo>
                  <a:pt x="82" y="3"/>
                </a:lnTo>
                <a:lnTo>
                  <a:pt x="192" y="0"/>
                </a:lnTo>
                <a:lnTo>
                  <a:pt x="192" y="105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rgbClr val="005EB8"/>
              </a:solidFill>
            </a:endParaRPr>
          </a:p>
        </p:txBody>
      </p:sp>
      <p:sp>
        <p:nvSpPr>
          <p:cNvPr id="48" name="Freeform 11"/>
          <p:cNvSpPr>
            <a:spLocks/>
          </p:cNvSpPr>
          <p:nvPr userDrawn="1"/>
        </p:nvSpPr>
        <p:spPr bwMode="auto">
          <a:xfrm>
            <a:off x="5557100" y="4779265"/>
            <a:ext cx="266049" cy="240006"/>
          </a:xfrm>
          <a:custGeom>
            <a:avLst/>
            <a:gdLst>
              <a:gd name="T0" fmla="*/ 231 w 397"/>
              <a:gd name="T1" fmla="*/ 0 h 480"/>
              <a:gd name="T2" fmla="*/ 165 w 397"/>
              <a:gd name="T3" fmla="*/ 5 h 480"/>
              <a:gd name="T4" fmla="*/ 109 w 397"/>
              <a:gd name="T5" fmla="*/ 14 h 480"/>
              <a:gd name="T6" fmla="*/ 65 w 397"/>
              <a:gd name="T7" fmla="*/ 25 h 480"/>
              <a:gd name="T8" fmla="*/ 37 w 397"/>
              <a:gd name="T9" fmla="*/ 37 h 480"/>
              <a:gd name="T10" fmla="*/ 58 w 397"/>
              <a:gd name="T11" fmla="*/ 114 h 480"/>
              <a:gd name="T12" fmla="*/ 103 w 397"/>
              <a:gd name="T13" fmla="*/ 102 h 480"/>
              <a:gd name="T14" fmla="*/ 148 w 397"/>
              <a:gd name="T15" fmla="*/ 92 h 480"/>
              <a:gd name="T16" fmla="*/ 200 w 397"/>
              <a:gd name="T17" fmla="*/ 89 h 480"/>
              <a:gd name="T18" fmla="*/ 222 w 397"/>
              <a:gd name="T19" fmla="*/ 90 h 480"/>
              <a:gd name="T20" fmla="*/ 248 w 397"/>
              <a:gd name="T21" fmla="*/ 95 h 480"/>
              <a:gd name="T22" fmla="*/ 262 w 397"/>
              <a:gd name="T23" fmla="*/ 100 h 480"/>
              <a:gd name="T24" fmla="*/ 274 w 397"/>
              <a:gd name="T25" fmla="*/ 110 h 480"/>
              <a:gd name="T26" fmla="*/ 283 w 397"/>
              <a:gd name="T27" fmla="*/ 121 h 480"/>
              <a:gd name="T28" fmla="*/ 289 w 397"/>
              <a:gd name="T29" fmla="*/ 135 h 480"/>
              <a:gd name="T30" fmla="*/ 291 w 397"/>
              <a:gd name="T31" fmla="*/ 153 h 480"/>
              <a:gd name="T32" fmla="*/ 292 w 397"/>
              <a:gd name="T33" fmla="*/ 197 h 480"/>
              <a:gd name="T34" fmla="*/ 200 w 397"/>
              <a:gd name="T35" fmla="*/ 197 h 480"/>
              <a:gd name="T36" fmla="*/ 147 w 397"/>
              <a:gd name="T37" fmla="*/ 201 h 480"/>
              <a:gd name="T38" fmla="*/ 103 w 397"/>
              <a:gd name="T39" fmla="*/ 210 h 480"/>
              <a:gd name="T40" fmla="*/ 69 w 397"/>
              <a:gd name="T41" fmla="*/ 224 h 480"/>
              <a:gd name="T42" fmla="*/ 42 w 397"/>
              <a:gd name="T43" fmla="*/ 242 h 480"/>
              <a:gd name="T44" fmla="*/ 23 w 397"/>
              <a:gd name="T45" fmla="*/ 264 h 480"/>
              <a:gd name="T46" fmla="*/ 9 w 397"/>
              <a:gd name="T47" fmla="*/ 288 h 480"/>
              <a:gd name="T48" fmla="*/ 2 w 397"/>
              <a:gd name="T49" fmla="*/ 316 h 480"/>
              <a:gd name="T50" fmla="*/ 0 w 397"/>
              <a:gd name="T51" fmla="*/ 344 h 480"/>
              <a:gd name="T52" fmla="*/ 1 w 397"/>
              <a:gd name="T53" fmla="*/ 362 h 480"/>
              <a:gd name="T54" fmla="*/ 8 w 397"/>
              <a:gd name="T55" fmla="*/ 395 h 480"/>
              <a:gd name="T56" fmla="*/ 20 w 397"/>
              <a:gd name="T57" fmla="*/ 421 h 480"/>
              <a:gd name="T58" fmla="*/ 39 w 397"/>
              <a:gd name="T59" fmla="*/ 442 h 480"/>
              <a:gd name="T60" fmla="*/ 61 w 397"/>
              <a:gd name="T61" fmla="*/ 458 h 480"/>
              <a:gd name="T62" fmla="*/ 86 w 397"/>
              <a:gd name="T63" fmla="*/ 468 h 480"/>
              <a:gd name="T64" fmla="*/ 113 w 397"/>
              <a:gd name="T65" fmla="*/ 475 h 480"/>
              <a:gd name="T66" fmla="*/ 140 w 397"/>
              <a:gd name="T67" fmla="*/ 479 h 480"/>
              <a:gd name="T68" fmla="*/ 154 w 397"/>
              <a:gd name="T69" fmla="*/ 480 h 480"/>
              <a:gd name="T70" fmla="*/ 185 w 397"/>
              <a:gd name="T71" fmla="*/ 478 h 480"/>
              <a:gd name="T72" fmla="*/ 236 w 397"/>
              <a:gd name="T73" fmla="*/ 468 h 480"/>
              <a:gd name="T74" fmla="*/ 271 w 397"/>
              <a:gd name="T75" fmla="*/ 456 h 480"/>
              <a:gd name="T76" fmla="*/ 292 w 397"/>
              <a:gd name="T77" fmla="*/ 445 h 480"/>
              <a:gd name="T78" fmla="*/ 297 w 397"/>
              <a:gd name="T79" fmla="*/ 444 h 480"/>
              <a:gd name="T80" fmla="*/ 302 w 397"/>
              <a:gd name="T81" fmla="*/ 447 h 480"/>
              <a:gd name="T82" fmla="*/ 318 w 397"/>
              <a:gd name="T83" fmla="*/ 453 h 480"/>
              <a:gd name="T84" fmla="*/ 348 w 397"/>
              <a:gd name="T85" fmla="*/ 460 h 480"/>
              <a:gd name="T86" fmla="*/ 397 w 397"/>
              <a:gd name="T87" fmla="*/ 463 h 480"/>
              <a:gd name="T88" fmla="*/ 397 w 397"/>
              <a:gd name="T89" fmla="*/ 137 h 480"/>
              <a:gd name="T90" fmla="*/ 394 w 397"/>
              <a:gd name="T91" fmla="*/ 103 h 480"/>
              <a:gd name="T92" fmla="*/ 385 w 397"/>
              <a:gd name="T93" fmla="*/ 74 h 480"/>
              <a:gd name="T94" fmla="*/ 371 w 397"/>
              <a:gd name="T95" fmla="*/ 51 h 480"/>
              <a:gd name="T96" fmla="*/ 353 w 397"/>
              <a:gd name="T97" fmla="*/ 32 h 480"/>
              <a:gd name="T98" fmla="*/ 329 w 397"/>
              <a:gd name="T99" fmla="*/ 17 h 480"/>
              <a:gd name="T100" fmla="*/ 301 w 397"/>
              <a:gd name="T101" fmla="*/ 8 h 480"/>
              <a:gd name="T102" fmla="*/ 268 w 397"/>
              <a:gd name="T103" fmla="*/ 2 h 480"/>
              <a:gd name="T104" fmla="*/ 231 w 397"/>
              <a:gd name="T105" fmla="*/ 0 h 4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397" h="480">
                <a:moveTo>
                  <a:pt x="231" y="0"/>
                </a:moveTo>
                <a:lnTo>
                  <a:pt x="231" y="0"/>
                </a:lnTo>
                <a:lnTo>
                  <a:pt x="196" y="1"/>
                </a:lnTo>
                <a:lnTo>
                  <a:pt x="165" y="5"/>
                </a:lnTo>
                <a:lnTo>
                  <a:pt x="136" y="8"/>
                </a:lnTo>
                <a:lnTo>
                  <a:pt x="109" y="14"/>
                </a:lnTo>
                <a:lnTo>
                  <a:pt x="86" y="20"/>
                </a:lnTo>
                <a:lnTo>
                  <a:pt x="65" y="25"/>
                </a:lnTo>
                <a:lnTo>
                  <a:pt x="49" y="31"/>
                </a:lnTo>
                <a:lnTo>
                  <a:pt x="37" y="37"/>
                </a:lnTo>
                <a:lnTo>
                  <a:pt x="58" y="114"/>
                </a:lnTo>
                <a:lnTo>
                  <a:pt x="58" y="114"/>
                </a:lnTo>
                <a:lnTo>
                  <a:pt x="71" y="110"/>
                </a:lnTo>
                <a:lnTo>
                  <a:pt x="103" y="102"/>
                </a:lnTo>
                <a:lnTo>
                  <a:pt x="124" y="97"/>
                </a:lnTo>
                <a:lnTo>
                  <a:pt x="148" y="92"/>
                </a:lnTo>
                <a:lnTo>
                  <a:pt x="173" y="90"/>
                </a:lnTo>
                <a:lnTo>
                  <a:pt x="200" y="89"/>
                </a:lnTo>
                <a:lnTo>
                  <a:pt x="200" y="89"/>
                </a:lnTo>
                <a:lnTo>
                  <a:pt x="222" y="90"/>
                </a:lnTo>
                <a:lnTo>
                  <a:pt x="240" y="92"/>
                </a:lnTo>
                <a:lnTo>
                  <a:pt x="248" y="95"/>
                </a:lnTo>
                <a:lnTo>
                  <a:pt x="255" y="97"/>
                </a:lnTo>
                <a:lnTo>
                  <a:pt x="262" y="100"/>
                </a:lnTo>
                <a:lnTo>
                  <a:pt x="269" y="105"/>
                </a:lnTo>
                <a:lnTo>
                  <a:pt x="274" y="110"/>
                </a:lnTo>
                <a:lnTo>
                  <a:pt x="278" y="114"/>
                </a:lnTo>
                <a:lnTo>
                  <a:pt x="283" y="121"/>
                </a:lnTo>
                <a:lnTo>
                  <a:pt x="286" y="128"/>
                </a:lnTo>
                <a:lnTo>
                  <a:pt x="289" y="135"/>
                </a:lnTo>
                <a:lnTo>
                  <a:pt x="290" y="144"/>
                </a:lnTo>
                <a:lnTo>
                  <a:pt x="291" y="153"/>
                </a:lnTo>
                <a:lnTo>
                  <a:pt x="292" y="164"/>
                </a:lnTo>
                <a:lnTo>
                  <a:pt x="292" y="197"/>
                </a:lnTo>
                <a:lnTo>
                  <a:pt x="200" y="197"/>
                </a:lnTo>
                <a:lnTo>
                  <a:pt x="200" y="197"/>
                </a:lnTo>
                <a:lnTo>
                  <a:pt x="172" y="198"/>
                </a:lnTo>
                <a:lnTo>
                  <a:pt x="147" y="201"/>
                </a:lnTo>
                <a:lnTo>
                  <a:pt x="124" y="204"/>
                </a:lnTo>
                <a:lnTo>
                  <a:pt x="103" y="210"/>
                </a:lnTo>
                <a:lnTo>
                  <a:pt x="85" y="216"/>
                </a:lnTo>
                <a:lnTo>
                  <a:pt x="69" y="224"/>
                </a:lnTo>
                <a:lnTo>
                  <a:pt x="55" y="232"/>
                </a:lnTo>
                <a:lnTo>
                  <a:pt x="42" y="242"/>
                </a:lnTo>
                <a:lnTo>
                  <a:pt x="31" y="253"/>
                </a:lnTo>
                <a:lnTo>
                  <a:pt x="23" y="264"/>
                </a:lnTo>
                <a:lnTo>
                  <a:pt x="15" y="276"/>
                </a:lnTo>
                <a:lnTo>
                  <a:pt x="9" y="288"/>
                </a:lnTo>
                <a:lnTo>
                  <a:pt x="6" y="302"/>
                </a:lnTo>
                <a:lnTo>
                  <a:pt x="2" y="316"/>
                </a:lnTo>
                <a:lnTo>
                  <a:pt x="0" y="330"/>
                </a:lnTo>
                <a:lnTo>
                  <a:pt x="0" y="344"/>
                </a:lnTo>
                <a:lnTo>
                  <a:pt x="0" y="344"/>
                </a:lnTo>
                <a:lnTo>
                  <a:pt x="1" y="362"/>
                </a:lnTo>
                <a:lnTo>
                  <a:pt x="3" y="380"/>
                </a:lnTo>
                <a:lnTo>
                  <a:pt x="8" y="395"/>
                </a:lnTo>
                <a:lnTo>
                  <a:pt x="14" y="408"/>
                </a:lnTo>
                <a:lnTo>
                  <a:pt x="20" y="421"/>
                </a:lnTo>
                <a:lnTo>
                  <a:pt x="30" y="433"/>
                </a:lnTo>
                <a:lnTo>
                  <a:pt x="39" y="442"/>
                </a:lnTo>
                <a:lnTo>
                  <a:pt x="49" y="450"/>
                </a:lnTo>
                <a:lnTo>
                  <a:pt x="61" y="458"/>
                </a:lnTo>
                <a:lnTo>
                  <a:pt x="73" y="464"/>
                </a:lnTo>
                <a:lnTo>
                  <a:pt x="86" y="468"/>
                </a:lnTo>
                <a:lnTo>
                  <a:pt x="99" y="473"/>
                </a:lnTo>
                <a:lnTo>
                  <a:pt x="113" y="475"/>
                </a:lnTo>
                <a:lnTo>
                  <a:pt x="126" y="478"/>
                </a:lnTo>
                <a:lnTo>
                  <a:pt x="140" y="479"/>
                </a:lnTo>
                <a:lnTo>
                  <a:pt x="154" y="480"/>
                </a:lnTo>
                <a:lnTo>
                  <a:pt x="154" y="480"/>
                </a:lnTo>
                <a:lnTo>
                  <a:pt x="170" y="479"/>
                </a:lnTo>
                <a:lnTo>
                  <a:pt x="185" y="478"/>
                </a:lnTo>
                <a:lnTo>
                  <a:pt x="211" y="474"/>
                </a:lnTo>
                <a:lnTo>
                  <a:pt x="236" y="468"/>
                </a:lnTo>
                <a:lnTo>
                  <a:pt x="255" y="462"/>
                </a:lnTo>
                <a:lnTo>
                  <a:pt x="271" y="456"/>
                </a:lnTo>
                <a:lnTo>
                  <a:pt x="284" y="450"/>
                </a:lnTo>
                <a:lnTo>
                  <a:pt x="292" y="445"/>
                </a:lnTo>
                <a:lnTo>
                  <a:pt x="297" y="444"/>
                </a:lnTo>
                <a:lnTo>
                  <a:pt x="297" y="444"/>
                </a:lnTo>
                <a:lnTo>
                  <a:pt x="299" y="445"/>
                </a:lnTo>
                <a:lnTo>
                  <a:pt x="302" y="447"/>
                </a:lnTo>
                <a:lnTo>
                  <a:pt x="309" y="450"/>
                </a:lnTo>
                <a:lnTo>
                  <a:pt x="318" y="453"/>
                </a:lnTo>
                <a:lnTo>
                  <a:pt x="332" y="457"/>
                </a:lnTo>
                <a:lnTo>
                  <a:pt x="348" y="460"/>
                </a:lnTo>
                <a:lnTo>
                  <a:pt x="370" y="462"/>
                </a:lnTo>
                <a:lnTo>
                  <a:pt x="397" y="463"/>
                </a:lnTo>
                <a:lnTo>
                  <a:pt x="397" y="137"/>
                </a:lnTo>
                <a:lnTo>
                  <a:pt x="397" y="137"/>
                </a:lnTo>
                <a:lnTo>
                  <a:pt x="397" y="119"/>
                </a:lnTo>
                <a:lnTo>
                  <a:pt x="394" y="103"/>
                </a:lnTo>
                <a:lnTo>
                  <a:pt x="391" y="88"/>
                </a:lnTo>
                <a:lnTo>
                  <a:pt x="385" y="74"/>
                </a:lnTo>
                <a:lnTo>
                  <a:pt x="379" y="62"/>
                </a:lnTo>
                <a:lnTo>
                  <a:pt x="371" y="51"/>
                </a:lnTo>
                <a:lnTo>
                  <a:pt x="363" y="40"/>
                </a:lnTo>
                <a:lnTo>
                  <a:pt x="353" y="32"/>
                </a:lnTo>
                <a:lnTo>
                  <a:pt x="341" y="24"/>
                </a:lnTo>
                <a:lnTo>
                  <a:pt x="329" y="17"/>
                </a:lnTo>
                <a:lnTo>
                  <a:pt x="316" y="13"/>
                </a:lnTo>
                <a:lnTo>
                  <a:pt x="301" y="8"/>
                </a:lnTo>
                <a:lnTo>
                  <a:pt x="285" y="5"/>
                </a:lnTo>
                <a:lnTo>
                  <a:pt x="268" y="2"/>
                </a:lnTo>
                <a:lnTo>
                  <a:pt x="249" y="1"/>
                </a:lnTo>
                <a:lnTo>
                  <a:pt x="231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rgbClr val="005EB8"/>
              </a:solidFill>
            </a:endParaRPr>
          </a:p>
        </p:txBody>
      </p:sp>
      <p:sp>
        <p:nvSpPr>
          <p:cNvPr id="49" name="Freeform 12"/>
          <p:cNvSpPr>
            <a:spLocks/>
          </p:cNvSpPr>
          <p:nvPr userDrawn="1"/>
        </p:nvSpPr>
        <p:spPr bwMode="auto">
          <a:xfrm>
            <a:off x="6605287" y="4782266"/>
            <a:ext cx="280050" cy="237007"/>
          </a:xfrm>
          <a:custGeom>
            <a:avLst/>
            <a:gdLst>
              <a:gd name="T0" fmla="*/ 317 w 421"/>
              <a:gd name="T1" fmla="*/ 350 h 475"/>
              <a:gd name="T2" fmla="*/ 277 w 421"/>
              <a:gd name="T3" fmla="*/ 367 h 475"/>
              <a:gd name="T4" fmla="*/ 244 w 421"/>
              <a:gd name="T5" fmla="*/ 376 h 475"/>
              <a:gd name="T6" fmla="*/ 207 w 421"/>
              <a:gd name="T7" fmla="*/ 382 h 475"/>
              <a:gd name="T8" fmla="*/ 188 w 421"/>
              <a:gd name="T9" fmla="*/ 383 h 475"/>
              <a:gd name="T10" fmla="*/ 164 w 421"/>
              <a:gd name="T11" fmla="*/ 382 h 475"/>
              <a:gd name="T12" fmla="*/ 145 w 421"/>
              <a:gd name="T13" fmla="*/ 377 h 475"/>
              <a:gd name="T14" fmla="*/ 130 w 421"/>
              <a:gd name="T15" fmla="*/ 369 h 475"/>
              <a:gd name="T16" fmla="*/ 120 w 421"/>
              <a:gd name="T17" fmla="*/ 357 h 475"/>
              <a:gd name="T18" fmla="*/ 112 w 421"/>
              <a:gd name="T19" fmla="*/ 343 h 475"/>
              <a:gd name="T20" fmla="*/ 107 w 421"/>
              <a:gd name="T21" fmla="*/ 325 h 475"/>
              <a:gd name="T22" fmla="*/ 105 w 421"/>
              <a:gd name="T23" fmla="*/ 278 h 475"/>
              <a:gd name="T24" fmla="*/ 89 w 421"/>
              <a:gd name="T25" fmla="*/ 0 h 475"/>
              <a:gd name="T26" fmla="*/ 67 w 421"/>
              <a:gd name="T27" fmla="*/ 0 h 475"/>
              <a:gd name="T28" fmla="*/ 15 w 421"/>
              <a:gd name="T29" fmla="*/ 4 h 475"/>
              <a:gd name="T30" fmla="*/ 0 w 421"/>
              <a:gd name="T31" fmla="*/ 290 h 475"/>
              <a:gd name="T32" fmla="*/ 0 w 421"/>
              <a:gd name="T33" fmla="*/ 313 h 475"/>
              <a:gd name="T34" fmla="*/ 4 w 421"/>
              <a:gd name="T35" fmla="*/ 354 h 475"/>
              <a:gd name="T36" fmla="*/ 11 w 421"/>
              <a:gd name="T37" fmla="*/ 388 h 475"/>
              <a:gd name="T38" fmla="*/ 23 w 421"/>
              <a:gd name="T39" fmla="*/ 417 h 475"/>
              <a:gd name="T40" fmla="*/ 40 w 421"/>
              <a:gd name="T41" fmla="*/ 440 h 475"/>
              <a:gd name="T42" fmla="*/ 66 w 421"/>
              <a:gd name="T43" fmla="*/ 457 h 475"/>
              <a:gd name="T44" fmla="*/ 97 w 421"/>
              <a:gd name="T45" fmla="*/ 468 h 475"/>
              <a:gd name="T46" fmla="*/ 136 w 421"/>
              <a:gd name="T47" fmla="*/ 474 h 475"/>
              <a:gd name="T48" fmla="*/ 159 w 421"/>
              <a:gd name="T49" fmla="*/ 475 h 475"/>
              <a:gd name="T50" fmla="*/ 193 w 421"/>
              <a:gd name="T51" fmla="*/ 473 h 475"/>
              <a:gd name="T52" fmla="*/ 224 w 421"/>
              <a:gd name="T53" fmla="*/ 468 h 475"/>
              <a:gd name="T54" fmla="*/ 274 w 421"/>
              <a:gd name="T55" fmla="*/ 455 h 475"/>
              <a:gd name="T56" fmla="*/ 305 w 421"/>
              <a:gd name="T57" fmla="*/ 443 h 475"/>
              <a:gd name="T58" fmla="*/ 319 w 421"/>
              <a:gd name="T59" fmla="*/ 437 h 475"/>
              <a:gd name="T60" fmla="*/ 334 w 421"/>
              <a:gd name="T61" fmla="*/ 444 h 475"/>
              <a:gd name="T62" fmla="*/ 359 w 421"/>
              <a:gd name="T63" fmla="*/ 451 h 475"/>
              <a:gd name="T64" fmla="*/ 397 w 421"/>
              <a:gd name="T65" fmla="*/ 457 h 475"/>
              <a:gd name="T66" fmla="*/ 421 w 421"/>
              <a:gd name="T67" fmla="*/ 7 h 475"/>
              <a:gd name="T68" fmla="*/ 386 w 421"/>
              <a:gd name="T69" fmla="*/ 2 h 475"/>
              <a:gd name="T70" fmla="*/ 337 w 421"/>
              <a:gd name="T71" fmla="*/ 0 h 475"/>
              <a:gd name="T72" fmla="*/ 317 w 421"/>
              <a:gd name="T73" fmla="*/ 350 h 4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421" h="475">
                <a:moveTo>
                  <a:pt x="317" y="350"/>
                </a:moveTo>
                <a:lnTo>
                  <a:pt x="317" y="350"/>
                </a:lnTo>
                <a:lnTo>
                  <a:pt x="292" y="361"/>
                </a:lnTo>
                <a:lnTo>
                  <a:pt x="277" y="367"/>
                </a:lnTo>
                <a:lnTo>
                  <a:pt x="261" y="371"/>
                </a:lnTo>
                <a:lnTo>
                  <a:pt x="244" y="376"/>
                </a:lnTo>
                <a:lnTo>
                  <a:pt x="226" y="379"/>
                </a:lnTo>
                <a:lnTo>
                  <a:pt x="207" y="382"/>
                </a:lnTo>
                <a:lnTo>
                  <a:pt x="188" y="383"/>
                </a:lnTo>
                <a:lnTo>
                  <a:pt x="188" y="383"/>
                </a:lnTo>
                <a:lnTo>
                  <a:pt x="175" y="383"/>
                </a:lnTo>
                <a:lnTo>
                  <a:pt x="164" y="382"/>
                </a:lnTo>
                <a:lnTo>
                  <a:pt x="153" y="379"/>
                </a:lnTo>
                <a:lnTo>
                  <a:pt x="145" y="377"/>
                </a:lnTo>
                <a:lnTo>
                  <a:pt x="137" y="373"/>
                </a:lnTo>
                <a:lnTo>
                  <a:pt x="130" y="369"/>
                </a:lnTo>
                <a:lnTo>
                  <a:pt x="124" y="363"/>
                </a:lnTo>
                <a:lnTo>
                  <a:pt x="120" y="357"/>
                </a:lnTo>
                <a:lnTo>
                  <a:pt x="115" y="350"/>
                </a:lnTo>
                <a:lnTo>
                  <a:pt x="112" y="343"/>
                </a:lnTo>
                <a:lnTo>
                  <a:pt x="109" y="334"/>
                </a:lnTo>
                <a:lnTo>
                  <a:pt x="107" y="325"/>
                </a:lnTo>
                <a:lnTo>
                  <a:pt x="105" y="303"/>
                </a:lnTo>
                <a:lnTo>
                  <a:pt x="105" y="278"/>
                </a:lnTo>
                <a:lnTo>
                  <a:pt x="105" y="0"/>
                </a:lnTo>
                <a:lnTo>
                  <a:pt x="89" y="0"/>
                </a:lnTo>
                <a:lnTo>
                  <a:pt x="89" y="0"/>
                </a:lnTo>
                <a:lnTo>
                  <a:pt x="67" y="0"/>
                </a:lnTo>
                <a:lnTo>
                  <a:pt x="40" y="2"/>
                </a:lnTo>
                <a:lnTo>
                  <a:pt x="15" y="4"/>
                </a:lnTo>
                <a:lnTo>
                  <a:pt x="0" y="7"/>
                </a:lnTo>
                <a:lnTo>
                  <a:pt x="0" y="290"/>
                </a:lnTo>
                <a:lnTo>
                  <a:pt x="0" y="290"/>
                </a:lnTo>
                <a:lnTo>
                  <a:pt x="0" y="313"/>
                </a:lnTo>
                <a:lnTo>
                  <a:pt x="1" y="334"/>
                </a:lnTo>
                <a:lnTo>
                  <a:pt x="4" y="354"/>
                </a:lnTo>
                <a:lnTo>
                  <a:pt x="6" y="372"/>
                </a:lnTo>
                <a:lnTo>
                  <a:pt x="11" y="388"/>
                </a:lnTo>
                <a:lnTo>
                  <a:pt x="16" y="403"/>
                </a:lnTo>
                <a:lnTo>
                  <a:pt x="23" y="417"/>
                </a:lnTo>
                <a:lnTo>
                  <a:pt x="31" y="429"/>
                </a:lnTo>
                <a:lnTo>
                  <a:pt x="40" y="440"/>
                </a:lnTo>
                <a:lnTo>
                  <a:pt x="52" y="450"/>
                </a:lnTo>
                <a:lnTo>
                  <a:pt x="66" y="457"/>
                </a:lnTo>
                <a:lnTo>
                  <a:pt x="80" y="463"/>
                </a:lnTo>
                <a:lnTo>
                  <a:pt x="97" y="468"/>
                </a:lnTo>
                <a:lnTo>
                  <a:pt x="115" y="472"/>
                </a:lnTo>
                <a:lnTo>
                  <a:pt x="136" y="474"/>
                </a:lnTo>
                <a:lnTo>
                  <a:pt x="159" y="475"/>
                </a:lnTo>
                <a:lnTo>
                  <a:pt x="159" y="475"/>
                </a:lnTo>
                <a:lnTo>
                  <a:pt x="177" y="474"/>
                </a:lnTo>
                <a:lnTo>
                  <a:pt x="193" y="473"/>
                </a:lnTo>
                <a:lnTo>
                  <a:pt x="210" y="472"/>
                </a:lnTo>
                <a:lnTo>
                  <a:pt x="224" y="468"/>
                </a:lnTo>
                <a:lnTo>
                  <a:pt x="251" y="462"/>
                </a:lnTo>
                <a:lnTo>
                  <a:pt x="274" y="455"/>
                </a:lnTo>
                <a:lnTo>
                  <a:pt x="292" y="448"/>
                </a:lnTo>
                <a:lnTo>
                  <a:pt x="305" y="443"/>
                </a:lnTo>
                <a:lnTo>
                  <a:pt x="319" y="437"/>
                </a:lnTo>
                <a:lnTo>
                  <a:pt x="319" y="437"/>
                </a:lnTo>
                <a:lnTo>
                  <a:pt x="326" y="440"/>
                </a:lnTo>
                <a:lnTo>
                  <a:pt x="334" y="444"/>
                </a:lnTo>
                <a:lnTo>
                  <a:pt x="345" y="447"/>
                </a:lnTo>
                <a:lnTo>
                  <a:pt x="359" y="451"/>
                </a:lnTo>
                <a:lnTo>
                  <a:pt x="376" y="454"/>
                </a:lnTo>
                <a:lnTo>
                  <a:pt x="397" y="457"/>
                </a:lnTo>
                <a:lnTo>
                  <a:pt x="421" y="458"/>
                </a:lnTo>
                <a:lnTo>
                  <a:pt x="421" y="7"/>
                </a:lnTo>
                <a:lnTo>
                  <a:pt x="421" y="7"/>
                </a:lnTo>
                <a:lnTo>
                  <a:pt x="386" y="2"/>
                </a:lnTo>
                <a:lnTo>
                  <a:pt x="360" y="1"/>
                </a:lnTo>
                <a:lnTo>
                  <a:pt x="337" y="0"/>
                </a:lnTo>
                <a:lnTo>
                  <a:pt x="317" y="0"/>
                </a:lnTo>
                <a:lnTo>
                  <a:pt x="317" y="35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rgbClr val="005EB8"/>
              </a:solidFill>
            </a:endParaRPr>
          </a:p>
        </p:txBody>
      </p:sp>
      <p:sp>
        <p:nvSpPr>
          <p:cNvPr id="50" name="Freeform 13"/>
          <p:cNvSpPr>
            <a:spLocks/>
          </p:cNvSpPr>
          <p:nvPr userDrawn="1"/>
        </p:nvSpPr>
        <p:spPr bwMode="auto">
          <a:xfrm>
            <a:off x="6967352" y="4779265"/>
            <a:ext cx="234043" cy="240006"/>
          </a:xfrm>
          <a:custGeom>
            <a:avLst/>
            <a:gdLst>
              <a:gd name="T0" fmla="*/ 12 w 350"/>
              <a:gd name="T1" fmla="*/ 465 h 480"/>
              <a:gd name="T2" fmla="*/ 93 w 350"/>
              <a:gd name="T3" fmla="*/ 477 h 480"/>
              <a:gd name="T4" fmla="*/ 156 w 350"/>
              <a:gd name="T5" fmla="*/ 480 h 480"/>
              <a:gd name="T6" fmla="*/ 206 w 350"/>
              <a:gd name="T7" fmla="*/ 477 h 480"/>
              <a:gd name="T8" fmla="*/ 256 w 350"/>
              <a:gd name="T9" fmla="*/ 464 h 480"/>
              <a:gd name="T10" fmla="*/ 298 w 350"/>
              <a:gd name="T11" fmla="*/ 442 h 480"/>
              <a:gd name="T12" fmla="*/ 332 w 350"/>
              <a:gd name="T13" fmla="*/ 407 h 480"/>
              <a:gd name="T14" fmla="*/ 349 w 350"/>
              <a:gd name="T15" fmla="*/ 357 h 480"/>
              <a:gd name="T16" fmla="*/ 349 w 350"/>
              <a:gd name="T17" fmla="*/ 323 h 480"/>
              <a:gd name="T18" fmla="*/ 340 w 350"/>
              <a:gd name="T19" fmla="*/ 287 h 480"/>
              <a:gd name="T20" fmla="*/ 319 w 350"/>
              <a:gd name="T21" fmla="*/ 260 h 480"/>
              <a:gd name="T22" fmla="*/ 289 w 350"/>
              <a:gd name="T23" fmla="*/ 237 h 480"/>
              <a:gd name="T24" fmla="*/ 235 w 350"/>
              <a:gd name="T25" fmla="*/ 210 h 480"/>
              <a:gd name="T26" fmla="*/ 167 w 350"/>
              <a:gd name="T27" fmla="*/ 183 h 480"/>
              <a:gd name="T28" fmla="*/ 127 w 350"/>
              <a:gd name="T29" fmla="*/ 162 h 480"/>
              <a:gd name="T30" fmla="*/ 115 w 350"/>
              <a:gd name="T31" fmla="*/ 148 h 480"/>
              <a:gd name="T32" fmla="*/ 112 w 350"/>
              <a:gd name="T33" fmla="*/ 130 h 480"/>
              <a:gd name="T34" fmla="*/ 114 w 350"/>
              <a:gd name="T35" fmla="*/ 117 h 480"/>
              <a:gd name="T36" fmla="*/ 130 w 350"/>
              <a:gd name="T37" fmla="*/ 97 h 480"/>
              <a:gd name="T38" fmla="*/ 149 w 350"/>
              <a:gd name="T39" fmla="*/ 88 h 480"/>
              <a:gd name="T40" fmla="*/ 175 w 350"/>
              <a:gd name="T41" fmla="*/ 83 h 480"/>
              <a:gd name="T42" fmla="*/ 209 w 350"/>
              <a:gd name="T43" fmla="*/ 84 h 480"/>
              <a:gd name="T44" fmla="*/ 268 w 350"/>
              <a:gd name="T45" fmla="*/ 96 h 480"/>
              <a:gd name="T46" fmla="*/ 332 w 350"/>
              <a:gd name="T47" fmla="*/ 33 h 480"/>
              <a:gd name="T48" fmla="*/ 296 w 350"/>
              <a:gd name="T49" fmla="*/ 18 h 480"/>
              <a:gd name="T50" fmla="*/ 233 w 350"/>
              <a:gd name="T51" fmla="*/ 5 h 480"/>
              <a:gd name="T52" fmla="*/ 177 w 350"/>
              <a:gd name="T53" fmla="*/ 0 h 480"/>
              <a:gd name="T54" fmla="*/ 129 w 350"/>
              <a:gd name="T55" fmla="*/ 5 h 480"/>
              <a:gd name="T56" fmla="*/ 85 w 350"/>
              <a:gd name="T57" fmla="*/ 20 h 480"/>
              <a:gd name="T58" fmla="*/ 47 w 350"/>
              <a:gd name="T59" fmla="*/ 44 h 480"/>
              <a:gd name="T60" fmla="*/ 21 w 350"/>
              <a:gd name="T61" fmla="*/ 77 h 480"/>
              <a:gd name="T62" fmla="*/ 7 w 350"/>
              <a:gd name="T63" fmla="*/ 120 h 480"/>
              <a:gd name="T64" fmla="*/ 7 w 350"/>
              <a:gd name="T65" fmla="*/ 153 h 480"/>
              <a:gd name="T66" fmla="*/ 21 w 350"/>
              <a:gd name="T67" fmla="*/ 196 h 480"/>
              <a:gd name="T68" fmla="*/ 47 w 350"/>
              <a:gd name="T69" fmla="*/ 227 h 480"/>
              <a:gd name="T70" fmla="*/ 82 w 350"/>
              <a:gd name="T71" fmla="*/ 250 h 480"/>
              <a:gd name="T72" fmla="*/ 134 w 350"/>
              <a:gd name="T73" fmla="*/ 272 h 480"/>
              <a:gd name="T74" fmla="*/ 192 w 350"/>
              <a:gd name="T75" fmla="*/ 293 h 480"/>
              <a:gd name="T76" fmla="*/ 230 w 350"/>
              <a:gd name="T77" fmla="*/ 314 h 480"/>
              <a:gd name="T78" fmla="*/ 243 w 350"/>
              <a:gd name="T79" fmla="*/ 332 h 480"/>
              <a:gd name="T80" fmla="*/ 244 w 350"/>
              <a:gd name="T81" fmla="*/ 343 h 480"/>
              <a:gd name="T82" fmla="*/ 238 w 350"/>
              <a:gd name="T83" fmla="*/ 368 h 480"/>
              <a:gd name="T84" fmla="*/ 227 w 350"/>
              <a:gd name="T85" fmla="*/ 381 h 480"/>
              <a:gd name="T86" fmla="*/ 207 w 350"/>
              <a:gd name="T87" fmla="*/ 390 h 480"/>
              <a:gd name="T88" fmla="*/ 177 w 350"/>
              <a:gd name="T89" fmla="*/ 396 h 480"/>
              <a:gd name="T90" fmla="*/ 127 w 350"/>
              <a:gd name="T91" fmla="*/ 397 h 480"/>
              <a:gd name="T92" fmla="*/ 31 w 350"/>
              <a:gd name="T93" fmla="*/ 385 h 4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350" h="480">
                <a:moveTo>
                  <a:pt x="0" y="463"/>
                </a:moveTo>
                <a:lnTo>
                  <a:pt x="0" y="463"/>
                </a:lnTo>
                <a:lnTo>
                  <a:pt x="12" y="465"/>
                </a:lnTo>
                <a:lnTo>
                  <a:pt x="44" y="471"/>
                </a:lnTo>
                <a:lnTo>
                  <a:pt x="67" y="474"/>
                </a:lnTo>
                <a:lnTo>
                  <a:pt x="93" y="477"/>
                </a:lnTo>
                <a:lnTo>
                  <a:pt x="123" y="479"/>
                </a:lnTo>
                <a:lnTo>
                  <a:pt x="156" y="480"/>
                </a:lnTo>
                <a:lnTo>
                  <a:pt x="156" y="480"/>
                </a:lnTo>
                <a:lnTo>
                  <a:pt x="173" y="479"/>
                </a:lnTo>
                <a:lnTo>
                  <a:pt x="189" y="478"/>
                </a:lnTo>
                <a:lnTo>
                  <a:pt x="206" y="477"/>
                </a:lnTo>
                <a:lnTo>
                  <a:pt x="222" y="473"/>
                </a:lnTo>
                <a:lnTo>
                  <a:pt x="240" y="470"/>
                </a:lnTo>
                <a:lnTo>
                  <a:pt x="256" y="464"/>
                </a:lnTo>
                <a:lnTo>
                  <a:pt x="271" y="458"/>
                </a:lnTo>
                <a:lnTo>
                  <a:pt x="286" y="451"/>
                </a:lnTo>
                <a:lnTo>
                  <a:pt x="298" y="442"/>
                </a:lnTo>
                <a:lnTo>
                  <a:pt x="311" y="432"/>
                </a:lnTo>
                <a:lnTo>
                  <a:pt x="322" y="420"/>
                </a:lnTo>
                <a:lnTo>
                  <a:pt x="332" y="407"/>
                </a:lnTo>
                <a:lnTo>
                  <a:pt x="340" y="392"/>
                </a:lnTo>
                <a:lnTo>
                  <a:pt x="345" y="375"/>
                </a:lnTo>
                <a:lnTo>
                  <a:pt x="349" y="357"/>
                </a:lnTo>
                <a:lnTo>
                  <a:pt x="350" y="337"/>
                </a:lnTo>
                <a:lnTo>
                  <a:pt x="350" y="337"/>
                </a:lnTo>
                <a:lnTo>
                  <a:pt x="349" y="323"/>
                </a:lnTo>
                <a:lnTo>
                  <a:pt x="348" y="310"/>
                </a:lnTo>
                <a:lnTo>
                  <a:pt x="344" y="299"/>
                </a:lnTo>
                <a:lnTo>
                  <a:pt x="340" y="287"/>
                </a:lnTo>
                <a:lnTo>
                  <a:pt x="334" y="278"/>
                </a:lnTo>
                <a:lnTo>
                  <a:pt x="327" y="268"/>
                </a:lnTo>
                <a:lnTo>
                  <a:pt x="319" y="260"/>
                </a:lnTo>
                <a:lnTo>
                  <a:pt x="311" y="252"/>
                </a:lnTo>
                <a:lnTo>
                  <a:pt x="301" y="243"/>
                </a:lnTo>
                <a:lnTo>
                  <a:pt x="289" y="237"/>
                </a:lnTo>
                <a:lnTo>
                  <a:pt x="278" y="228"/>
                </a:lnTo>
                <a:lnTo>
                  <a:pt x="264" y="223"/>
                </a:lnTo>
                <a:lnTo>
                  <a:pt x="235" y="210"/>
                </a:lnTo>
                <a:lnTo>
                  <a:pt x="203" y="197"/>
                </a:lnTo>
                <a:lnTo>
                  <a:pt x="203" y="197"/>
                </a:lnTo>
                <a:lnTo>
                  <a:pt x="167" y="183"/>
                </a:lnTo>
                <a:lnTo>
                  <a:pt x="152" y="177"/>
                </a:lnTo>
                <a:lnTo>
                  <a:pt x="138" y="170"/>
                </a:lnTo>
                <a:lnTo>
                  <a:pt x="127" y="162"/>
                </a:lnTo>
                <a:lnTo>
                  <a:pt x="122" y="157"/>
                </a:lnTo>
                <a:lnTo>
                  <a:pt x="119" y="152"/>
                </a:lnTo>
                <a:lnTo>
                  <a:pt x="115" y="148"/>
                </a:lnTo>
                <a:lnTo>
                  <a:pt x="113" y="142"/>
                </a:lnTo>
                <a:lnTo>
                  <a:pt x="112" y="136"/>
                </a:lnTo>
                <a:lnTo>
                  <a:pt x="112" y="130"/>
                </a:lnTo>
                <a:lnTo>
                  <a:pt x="112" y="130"/>
                </a:lnTo>
                <a:lnTo>
                  <a:pt x="112" y="123"/>
                </a:lnTo>
                <a:lnTo>
                  <a:pt x="114" y="117"/>
                </a:lnTo>
                <a:lnTo>
                  <a:pt x="119" y="108"/>
                </a:lnTo>
                <a:lnTo>
                  <a:pt x="126" y="100"/>
                </a:lnTo>
                <a:lnTo>
                  <a:pt x="130" y="97"/>
                </a:lnTo>
                <a:lnTo>
                  <a:pt x="135" y="93"/>
                </a:lnTo>
                <a:lnTo>
                  <a:pt x="142" y="91"/>
                </a:lnTo>
                <a:lnTo>
                  <a:pt x="149" y="88"/>
                </a:lnTo>
                <a:lnTo>
                  <a:pt x="157" y="85"/>
                </a:lnTo>
                <a:lnTo>
                  <a:pt x="165" y="84"/>
                </a:lnTo>
                <a:lnTo>
                  <a:pt x="175" y="83"/>
                </a:lnTo>
                <a:lnTo>
                  <a:pt x="187" y="83"/>
                </a:lnTo>
                <a:lnTo>
                  <a:pt x="187" y="83"/>
                </a:lnTo>
                <a:lnTo>
                  <a:pt x="209" y="84"/>
                </a:lnTo>
                <a:lnTo>
                  <a:pt x="230" y="87"/>
                </a:lnTo>
                <a:lnTo>
                  <a:pt x="250" y="91"/>
                </a:lnTo>
                <a:lnTo>
                  <a:pt x="268" y="96"/>
                </a:lnTo>
                <a:lnTo>
                  <a:pt x="295" y="105"/>
                </a:lnTo>
                <a:lnTo>
                  <a:pt x="305" y="110"/>
                </a:lnTo>
                <a:lnTo>
                  <a:pt x="332" y="33"/>
                </a:lnTo>
                <a:lnTo>
                  <a:pt x="332" y="33"/>
                </a:lnTo>
                <a:lnTo>
                  <a:pt x="311" y="24"/>
                </a:lnTo>
                <a:lnTo>
                  <a:pt x="296" y="18"/>
                </a:lnTo>
                <a:lnTo>
                  <a:pt x="278" y="14"/>
                </a:lnTo>
                <a:lnTo>
                  <a:pt x="257" y="8"/>
                </a:lnTo>
                <a:lnTo>
                  <a:pt x="233" y="5"/>
                </a:lnTo>
                <a:lnTo>
                  <a:pt x="206" y="1"/>
                </a:lnTo>
                <a:lnTo>
                  <a:pt x="177" y="0"/>
                </a:lnTo>
                <a:lnTo>
                  <a:pt x="177" y="0"/>
                </a:lnTo>
                <a:lnTo>
                  <a:pt x="161" y="1"/>
                </a:lnTo>
                <a:lnTo>
                  <a:pt x="145" y="2"/>
                </a:lnTo>
                <a:lnTo>
                  <a:pt x="129" y="5"/>
                </a:lnTo>
                <a:lnTo>
                  <a:pt x="114" y="9"/>
                </a:lnTo>
                <a:lnTo>
                  <a:pt x="99" y="14"/>
                </a:lnTo>
                <a:lnTo>
                  <a:pt x="85" y="20"/>
                </a:lnTo>
                <a:lnTo>
                  <a:pt x="72" y="27"/>
                </a:lnTo>
                <a:lnTo>
                  <a:pt x="59" y="35"/>
                </a:lnTo>
                <a:lnTo>
                  <a:pt x="47" y="44"/>
                </a:lnTo>
                <a:lnTo>
                  <a:pt x="37" y="53"/>
                </a:lnTo>
                <a:lnTo>
                  <a:pt x="28" y="65"/>
                </a:lnTo>
                <a:lnTo>
                  <a:pt x="21" y="77"/>
                </a:lnTo>
                <a:lnTo>
                  <a:pt x="14" y="90"/>
                </a:lnTo>
                <a:lnTo>
                  <a:pt x="9" y="105"/>
                </a:lnTo>
                <a:lnTo>
                  <a:pt x="7" y="120"/>
                </a:lnTo>
                <a:lnTo>
                  <a:pt x="6" y="137"/>
                </a:lnTo>
                <a:lnTo>
                  <a:pt x="6" y="137"/>
                </a:lnTo>
                <a:lnTo>
                  <a:pt x="7" y="153"/>
                </a:lnTo>
                <a:lnTo>
                  <a:pt x="9" y="168"/>
                </a:lnTo>
                <a:lnTo>
                  <a:pt x="14" y="183"/>
                </a:lnTo>
                <a:lnTo>
                  <a:pt x="21" y="196"/>
                </a:lnTo>
                <a:lnTo>
                  <a:pt x="28" y="208"/>
                </a:lnTo>
                <a:lnTo>
                  <a:pt x="37" y="218"/>
                </a:lnTo>
                <a:lnTo>
                  <a:pt x="47" y="227"/>
                </a:lnTo>
                <a:lnTo>
                  <a:pt x="58" y="235"/>
                </a:lnTo>
                <a:lnTo>
                  <a:pt x="69" y="243"/>
                </a:lnTo>
                <a:lnTo>
                  <a:pt x="82" y="250"/>
                </a:lnTo>
                <a:lnTo>
                  <a:pt x="95" y="257"/>
                </a:lnTo>
                <a:lnTo>
                  <a:pt x="107" y="263"/>
                </a:lnTo>
                <a:lnTo>
                  <a:pt x="134" y="272"/>
                </a:lnTo>
                <a:lnTo>
                  <a:pt x="160" y="282"/>
                </a:lnTo>
                <a:lnTo>
                  <a:pt x="160" y="282"/>
                </a:lnTo>
                <a:lnTo>
                  <a:pt x="192" y="293"/>
                </a:lnTo>
                <a:lnTo>
                  <a:pt x="207" y="299"/>
                </a:lnTo>
                <a:lnTo>
                  <a:pt x="220" y="306"/>
                </a:lnTo>
                <a:lnTo>
                  <a:pt x="230" y="314"/>
                </a:lnTo>
                <a:lnTo>
                  <a:pt x="237" y="322"/>
                </a:lnTo>
                <a:lnTo>
                  <a:pt x="241" y="327"/>
                </a:lnTo>
                <a:lnTo>
                  <a:pt x="243" y="332"/>
                </a:lnTo>
                <a:lnTo>
                  <a:pt x="244" y="337"/>
                </a:lnTo>
                <a:lnTo>
                  <a:pt x="244" y="343"/>
                </a:lnTo>
                <a:lnTo>
                  <a:pt x="244" y="343"/>
                </a:lnTo>
                <a:lnTo>
                  <a:pt x="244" y="353"/>
                </a:lnTo>
                <a:lnTo>
                  <a:pt x="241" y="363"/>
                </a:lnTo>
                <a:lnTo>
                  <a:pt x="238" y="368"/>
                </a:lnTo>
                <a:lnTo>
                  <a:pt x="235" y="373"/>
                </a:lnTo>
                <a:lnTo>
                  <a:pt x="232" y="376"/>
                </a:lnTo>
                <a:lnTo>
                  <a:pt x="227" y="381"/>
                </a:lnTo>
                <a:lnTo>
                  <a:pt x="221" y="384"/>
                </a:lnTo>
                <a:lnTo>
                  <a:pt x="214" y="388"/>
                </a:lnTo>
                <a:lnTo>
                  <a:pt x="207" y="390"/>
                </a:lnTo>
                <a:lnTo>
                  <a:pt x="198" y="392"/>
                </a:lnTo>
                <a:lnTo>
                  <a:pt x="188" y="395"/>
                </a:lnTo>
                <a:lnTo>
                  <a:pt x="177" y="396"/>
                </a:lnTo>
                <a:lnTo>
                  <a:pt x="151" y="397"/>
                </a:lnTo>
                <a:lnTo>
                  <a:pt x="151" y="397"/>
                </a:lnTo>
                <a:lnTo>
                  <a:pt x="127" y="397"/>
                </a:lnTo>
                <a:lnTo>
                  <a:pt x="104" y="395"/>
                </a:lnTo>
                <a:lnTo>
                  <a:pt x="61" y="390"/>
                </a:lnTo>
                <a:lnTo>
                  <a:pt x="31" y="385"/>
                </a:lnTo>
                <a:lnTo>
                  <a:pt x="20" y="383"/>
                </a:lnTo>
                <a:lnTo>
                  <a:pt x="0" y="463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rgbClr val="005EB8"/>
              </a:solidFill>
            </a:endParaRPr>
          </a:p>
        </p:txBody>
      </p:sp>
      <p:sp>
        <p:nvSpPr>
          <p:cNvPr id="51" name="Freeform 14"/>
          <p:cNvSpPr>
            <a:spLocks/>
          </p:cNvSpPr>
          <p:nvPr userDrawn="1"/>
        </p:nvSpPr>
        <p:spPr bwMode="auto">
          <a:xfrm>
            <a:off x="5993180" y="4819769"/>
            <a:ext cx="146027" cy="159004"/>
          </a:xfrm>
          <a:custGeom>
            <a:avLst/>
            <a:gdLst>
              <a:gd name="T0" fmla="*/ 0 w 219"/>
              <a:gd name="T1" fmla="*/ 8 h 316"/>
              <a:gd name="T2" fmla="*/ 0 w 219"/>
              <a:gd name="T3" fmla="*/ 8 h 316"/>
              <a:gd name="T4" fmla="*/ 16 w 219"/>
              <a:gd name="T5" fmla="*/ 5 h 316"/>
              <a:gd name="T6" fmla="*/ 36 w 219"/>
              <a:gd name="T7" fmla="*/ 2 h 316"/>
              <a:gd name="T8" fmla="*/ 59 w 219"/>
              <a:gd name="T9" fmla="*/ 0 h 316"/>
              <a:gd name="T10" fmla="*/ 83 w 219"/>
              <a:gd name="T11" fmla="*/ 0 h 316"/>
              <a:gd name="T12" fmla="*/ 83 w 219"/>
              <a:gd name="T13" fmla="*/ 0 h 316"/>
              <a:gd name="T14" fmla="*/ 98 w 219"/>
              <a:gd name="T15" fmla="*/ 0 h 316"/>
              <a:gd name="T16" fmla="*/ 111 w 219"/>
              <a:gd name="T17" fmla="*/ 1 h 316"/>
              <a:gd name="T18" fmla="*/ 124 w 219"/>
              <a:gd name="T19" fmla="*/ 5 h 316"/>
              <a:gd name="T20" fmla="*/ 137 w 219"/>
              <a:gd name="T21" fmla="*/ 8 h 316"/>
              <a:gd name="T22" fmla="*/ 149 w 219"/>
              <a:gd name="T23" fmla="*/ 13 h 316"/>
              <a:gd name="T24" fmla="*/ 159 w 219"/>
              <a:gd name="T25" fmla="*/ 18 h 316"/>
              <a:gd name="T26" fmla="*/ 170 w 219"/>
              <a:gd name="T27" fmla="*/ 26 h 316"/>
              <a:gd name="T28" fmla="*/ 180 w 219"/>
              <a:gd name="T29" fmla="*/ 35 h 316"/>
              <a:gd name="T30" fmla="*/ 188 w 219"/>
              <a:gd name="T31" fmla="*/ 45 h 316"/>
              <a:gd name="T32" fmla="*/ 196 w 219"/>
              <a:gd name="T33" fmla="*/ 55 h 316"/>
              <a:gd name="T34" fmla="*/ 203 w 219"/>
              <a:gd name="T35" fmla="*/ 68 h 316"/>
              <a:gd name="T36" fmla="*/ 208 w 219"/>
              <a:gd name="T37" fmla="*/ 83 h 316"/>
              <a:gd name="T38" fmla="*/ 213 w 219"/>
              <a:gd name="T39" fmla="*/ 98 h 316"/>
              <a:gd name="T40" fmla="*/ 216 w 219"/>
              <a:gd name="T41" fmla="*/ 115 h 316"/>
              <a:gd name="T42" fmla="*/ 218 w 219"/>
              <a:gd name="T43" fmla="*/ 134 h 316"/>
              <a:gd name="T44" fmla="*/ 219 w 219"/>
              <a:gd name="T45" fmla="*/ 155 h 316"/>
              <a:gd name="T46" fmla="*/ 219 w 219"/>
              <a:gd name="T47" fmla="*/ 155 h 316"/>
              <a:gd name="T48" fmla="*/ 219 w 219"/>
              <a:gd name="T49" fmla="*/ 174 h 316"/>
              <a:gd name="T50" fmla="*/ 218 w 219"/>
              <a:gd name="T51" fmla="*/ 193 h 316"/>
              <a:gd name="T52" fmla="*/ 215 w 219"/>
              <a:gd name="T53" fmla="*/ 210 h 316"/>
              <a:gd name="T54" fmla="*/ 212 w 219"/>
              <a:gd name="T55" fmla="*/ 226 h 316"/>
              <a:gd name="T56" fmla="*/ 208 w 219"/>
              <a:gd name="T57" fmla="*/ 241 h 316"/>
              <a:gd name="T58" fmla="*/ 204 w 219"/>
              <a:gd name="T59" fmla="*/ 254 h 316"/>
              <a:gd name="T60" fmla="*/ 197 w 219"/>
              <a:gd name="T61" fmla="*/ 266 h 316"/>
              <a:gd name="T62" fmla="*/ 190 w 219"/>
              <a:gd name="T63" fmla="*/ 277 h 316"/>
              <a:gd name="T64" fmla="*/ 181 w 219"/>
              <a:gd name="T65" fmla="*/ 286 h 316"/>
              <a:gd name="T66" fmla="*/ 170 w 219"/>
              <a:gd name="T67" fmla="*/ 294 h 316"/>
              <a:gd name="T68" fmla="*/ 159 w 219"/>
              <a:gd name="T69" fmla="*/ 301 h 316"/>
              <a:gd name="T70" fmla="*/ 145 w 219"/>
              <a:gd name="T71" fmla="*/ 307 h 316"/>
              <a:gd name="T72" fmla="*/ 130 w 219"/>
              <a:gd name="T73" fmla="*/ 310 h 316"/>
              <a:gd name="T74" fmla="*/ 113 w 219"/>
              <a:gd name="T75" fmla="*/ 314 h 316"/>
              <a:gd name="T76" fmla="*/ 95 w 219"/>
              <a:gd name="T77" fmla="*/ 316 h 316"/>
              <a:gd name="T78" fmla="*/ 74 w 219"/>
              <a:gd name="T79" fmla="*/ 316 h 316"/>
              <a:gd name="T80" fmla="*/ 74 w 219"/>
              <a:gd name="T81" fmla="*/ 316 h 316"/>
              <a:gd name="T82" fmla="*/ 47 w 219"/>
              <a:gd name="T83" fmla="*/ 315 h 316"/>
              <a:gd name="T84" fmla="*/ 23 w 219"/>
              <a:gd name="T85" fmla="*/ 314 h 316"/>
              <a:gd name="T86" fmla="*/ 0 w 219"/>
              <a:gd name="T87" fmla="*/ 311 h 316"/>
              <a:gd name="T88" fmla="*/ 0 w 219"/>
              <a:gd name="T89" fmla="*/ 8 h 3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219" h="316">
                <a:moveTo>
                  <a:pt x="0" y="8"/>
                </a:moveTo>
                <a:lnTo>
                  <a:pt x="0" y="8"/>
                </a:lnTo>
                <a:lnTo>
                  <a:pt x="16" y="5"/>
                </a:lnTo>
                <a:lnTo>
                  <a:pt x="36" y="2"/>
                </a:lnTo>
                <a:lnTo>
                  <a:pt x="59" y="0"/>
                </a:lnTo>
                <a:lnTo>
                  <a:pt x="83" y="0"/>
                </a:lnTo>
                <a:lnTo>
                  <a:pt x="83" y="0"/>
                </a:lnTo>
                <a:lnTo>
                  <a:pt x="98" y="0"/>
                </a:lnTo>
                <a:lnTo>
                  <a:pt x="111" y="1"/>
                </a:lnTo>
                <a:lnTo>
                  <a:pt x="124" y="5"/>
                </a:lnTo>
                <a:lnTo>
                  <a:pt x="137" y="8"/>
                </a:lnTo>
                <a:lnTo>
                  <a:pt x="149" y="13"/>
                </a:lnTo>
                <a:lnTo>
                  <a:pt x="159" y="18"/>
                </a:lnTo>
                <a:lnTo>
                  <a:pt x="170" y="26"/>
                </a:lnTo>
                <a:lnTo>
                  <a:pt x="180" y="35"/>
                </a:lnTo>
                <a:lnTo>
                  <a:pt x="188" y="45"/>
                </a:lnTo>
                <a:lnTo>
                  <a:pt x="196" y="55"/>
                </a:lnTo>
                <a:lnTo>
                  <a:pt x="203" y="68"/>
                </a:lnTo>
                <a:lnTo>
                  <a:pt x="208" y="83"/>
                </a:lnTo>
                <a:lnTo>
                  <a:pt x="213" y="98"/>
                </a:lnTo>
                <a:lnTo>
                  <a:pt x="216" y="115"/>
                </a:lnTo>
                <a:lnTo>
                  <a:pt x="218" y="134"/>
                </a:lnTo>
                <a:lnTo>
                  <a:pt x="219" y="155"/>
                </a:lnTo>
                <a:lnTo>
                  <a:pt x="219" y="155"/>
                </a:lnTo>
                <a:lnTo>
                  <a:pt x="219" y="174"/>
                </a:lnTo>
                <a:lnTo>
                  <a:pt x="218" y="193"/>
                </a:lnTo>
                <a:lnTo>
                  <a:pt x="215" y="210"/>
                </a:lnTo>
                <a:lnTo>
                  <a:pt x="212" y="226"/>
                </a:lnTo>
                <a:lnTo>
                  <a:pt x="208" y="241"/>
                </a:lnTo>
                <a:lnTo>
                  <a:pt x="204" y="254"/>
                </a:lnTo>
                <a:lnTo>
                  <a:pt x="197" y="266"/>
                </a:lnTo>
                <a:lnTo>
                  <a:pt x="190" y="277"/>
                </a:lnTo>
                <a:lnTo>
                  <a:pt x="181" y="286"/>
                </a:lnTo>
                <a:lnTo>
                  <a:pt x="170" y="294"/>
                </a:lnTo>
                <a:lnTo>
                  <a:pt x="159" y="301"/>
                </a:lnTo>
                <a:lnTo>
                  <a:pt x="145" y="307"/>
                </a:lnTo>
                <a:lnTo>
                  <a:pt x="130" y="310"/>
                </a:lnTo>
                <a:lnTo>
                  <a:pt x="113" y="314"/>
                </a:lnTo>
                <a:lnTo>
                  <a:pt x="95" y="316"/>
                </a:lnTo>
                <a:lnTo>
                  <a:pt x="74" y="316"/>
                </a:lnTo>
                <a:lnTo>
                  <a:pt x="74" y="316"/>
                </a:lnTo>
                <a:lnTo>
                  <a:pt x="47" y="315"/>
                </a:lnTo>
                <a:lnTo>
                  <a:pt x="23" y="314"/>
                </a:lnTo>
                <a:lnTo>
                  <a:pt x="0" y="311"/>
                </a:lnTo>
                <a:lnTo>
                  <a:pt x="0" y="8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rgbClr val="005EB8"/>
              </a:solidFill>
            </a:endParaRPr>
          </a:p>
        </p:txBody>
      </p:sp>
      <p:sp>
        <p:nvSpPr>
          <p:cNvPr id="52" name="Freeform 15"/>
          <p:cNvSpPr>
            <a:spLocks/>
          </p:cNvSpPr>
          <p:nvPr userDrawn="1"/>
        </p:nvSpPr>
        <p:spPr bwMode="auto">
          <a:xfrm>
            <a:off x="5923168" y="4779265"/>
            <a:ext cx="290053" cy="240006"/>
          </a:xfrm>
          <a:custGeom>
            <a:avLst/>
            <a:gdLst>
              <a:gd name="T0" fmla="*/ 194 w 434"/>
              <a:gd name="T1" fmla="*/ 0 h 480"/>
              <a:gd name="T2" fmla="*/ 194 w 434"/>
              <a:gd name="T3" fmla="*/ 0 h 480"/>
              <a:gd name="T4" fmla="*/ 170 w 434"/>
              <a:gd name="T5" fmla="*/ 1 h 480"/>
              <a:gd name="T6" fmla="*/ 145 w 434"/>
              <a:gd name="T7" fmla="*/ 2 h 480"/>
              <a:gd name="T8" fmla="*/ 120 w 434"/>
              <a:gd name="T9" fmla="*/ 5 h 480"/>
              <a:gd name="T10" fmla="*/ 94 w 434"/>
              <a:gd name="T11" fmla="*/ 8 h 480"/>
              <a:gd name="T12" fmla="*/ 68 w 434"/>
              <a:gd name="T13" fmla="*/ 12 h 480"/>
              <a:gd name="T14" fmla="*/ 44 w 434"/>
              <a:gd name="T15" fmla="*/ 16 h 480"/>
              <a:gd name="T16" fmla="*/ 21 w 434"/>
              <a:gd name="T17" fmla="*/ 22 h 480"/>
              <a:gd name="T18" fmla="*/ 0 w 434"/>
              <a:gd name="T19" fmla="*/ 29 h 480"/>
              <a:gd name="T20" fmla="*/ 0 w 434"/>
              <a:gd name="T21" fmla="*/ 465 h 480"/>
              <a:gd name="T22" fmla="*/ 0 w 434"/>
              <a:gd name="T23" fmla="*/ 465 h 480"/>
              <a:gd name="T24" fmla="*/ 18 w 434"/>
              <a:gd name="T25" fmla="*/ 468 h 480"/>
              <a:gd name="T26" fmla="*/ 38 w 434"/>
              <a:gd name="T27" fmla="*/ 471 h 480"/>
              <a:gd name="T28" fmla="*/ 83 w 434"/>
              <a:gd name="T29" fmla="*/ 475 h 480"/>
              <a:gd name="T30" fmla="*/ 132 w 434"/>
              <a:gd name="T31" fmla="*/ 479 h 480"/>
              <a:gd name="T32" fmla="*/ 175 w 434"/>
              <a:gd name="T33" fmla="*/ 480 h 480"/>
              <a:gd name="T34" fmla="*/ 175 w 434"/>
              <a:gd name="T35" fmla="*/ 480 h 480"/>
              <a:gd name="T36" fmla="*/ 210 w 434"/>
              <a:gd name="T37" fmla="*/ 479 h 480"/>
              <a:gd name="T38" fmla="*/ 240 w 434"/>
              <a:gd name="T39" fmla="*/ 477 h 480"/>
              <a:gd name="T40" fmla="*/ 269 w 434"/>
              <a:gd name="T41" fmla="*/ 472 h 480"/>
              <a:gd name="T42" fmla="*/ 295 w 434"/>
              <a:gd name="T43" fmla="*/ 465 h 480"/>
              <a:gd name="T44" fmla="*/ 318 w 434"/>
              <a:gd name="T45" fmla="*/ 458 h 480"/>
              <a:gd name="T46" fmla="*/ 340 w 434"/>
              <a:gd name="T47" fmla="*/ 448 h 480"/>
              <a:gd name="T48" fmla="*/ 349 w 434"/>
              <a:gd name="T49" fmla="*/ 442 h 480"/>
              <a:gd name="T50" fmla="*/ 358 w 434"/>
              <a:gd name="T51" fmla="*/ 436 h 480"/>
              <a:gd name="T52" fmla="*/ 367 w 434"/>
              <a:gd name="T53" fmla="*/ 429 h 480"/>
              <a:gd name="T54" fmla="*/ 376 w 434"/>
              <a:gd name="T55" fmla="*/ 422 h 480"/>
              <a:gd name="T56" fmla="*/ 382 w 434"/>
              <a:gd name="T57" fmla="*/ 414 h 480"/>
              <a:gd name="T58" fmla="*/ 389 w 434"/>
              <a:gd name="T59" fmla="*/ 406 h 480"/>
              <a:gd name="T60" fmla="*/ 396 w 434"/>
              <a:gd name="T61" fmla="*/ 398 h 480"/>
              <a:gd name="T62" fmla="*/ 402 w 434"/>
              <a:gd name="T63" fmla="*/ 389 h 480"/>
              <a:gd name="T64" fmla="*/ 407 w 434"/>
              <a:gd name="T65" fmla="*/ 378 h 480"/>
              <a:gd name="T66" fmla="*/ 412 w 434"/>
              <a:gd name="T67" fmla="*/ 369 h 480"/>
              <a:gd name="T68" fmla="*/ 420 w 434"/>
              <a:gd name="T69" fmla="*/ 346 h 480"/>
              <a:gd name="T70" fmla="*/ 426 w 434"/>
              <a:gd name="T71" fmla="*/ 322 h 480"/>
              <a:gd name="T72" fmla="*/ 431 w 434"/>
              <a:gd name="T73" fmla="*/ 297 h 480"/>
              <a:gd name="T74" fmla="*/ 433 w 434"/>
              <a:gd name="T75" fmla="*/ 268 h 480"/>
              <a:gd name="T76" fmla="*/ 434 w 434"/>
              <a:gd name="T77" fmla="*/ 237 h 480"/>
              <a:gd name="T78" fmla="*/ 434 w 434"/>
              <a:gd name="T79" fmla="*/ 237 h 480"/>
              <a:gd name="T80" fmla="*/ 433 w 434"/>
              <a:gd name="T81" fmla="*/ 210 h 480"/>
              <a:gd name="T82" fmla="*/ 430 w 434"/>
              <a:gd name="T83" fmla="*/ 183 h 480"/>
              <a:gd name="T84" fmla="*/ 425 w 434"/>
              <a:gd name="T85" fmla="*/ 160 h 480"/>
              <a:gd name="T86" fmla="*/ 418 w 434"/>
              <a:gd name="T87" fmla="*/ 137 h 480"/>
              <a:gd name="T88" fmla="*/ 409 w 434"/>
              <a:gd name="T89" fmla="*/ 117 h 480"/>
              <a:gd name="T90" fmla="*/ 397 w 434"/>
              <a:gd name="T91" fmla="*/ 97 h 480"/>
              <a:gd name="T92" fmla="*/ 385 w 434"/>
              <a:gd name="T93" fmla="*/ 80 h 480"/>
              <a:gd name="T94" fmla="*/ 370 w 434"/>
              <a:gd name="T95" fmla="*/ 63 h 480"/>
              <a:gd name="T96" fmla="*/ 354 w 434"/>
              <a:gd name="T97" fmla="*/ 48 h 480"/>
              <a:gd name="T98" fmla="*/ 335 w 434"/>
              <a:gd name="T99" fmla="*/ 36 h 480"/>
              <a:gd name="T100" fmla="*/ 316 w 434"/>
              <a:gd name="T101" fmla="*/ 25 h 480"/>
              <a:gd name="T102" fmla="*/ 294 w 434"/>
              <a:gd name="T103" fmla="*/ 16 h 480"/>
              <a:gd name="T104" fmla="*/ 271 w 434"/>
              <a:gd name="T105" fmla="*/ 9 h 480"/>
              <a:gd name="T106" fmla="*/ 247 w 434"/>
              <a:gd name="T107" fmla="*/ 5 h 480"/>
              <a:gd name="T108" fmla="*/ 220 w 434"/>
              <a:gd name="T109" fmla="*/ 1 h 480"/>
              <a:gd name="T110" fmla="*/ 194 w 434"/>
              <a:gd name="T111" fmla="*/ 0 h 4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434" h="480">
                <a:moveTo>
                  <a:pt x="194" y="0"/>
                </a:moveTo>
                <a:lnTo>
                  <a:pt x="194" y="0"/>
                </a:lnTo>
                <a:lnTo>
                  <a:pt x="170" y="1"/>
                </a:lnTo>
                <a:lnTo>
                  <a:pt x="145" y="2"/>
                </a:lnTo>
                <a:lnTo>
                  <a:pt x="120" y="5"/>
                </a:lnTo>
                <a:lnTo>
                  <a:pt x="94" y="8"/>
                </a:lnTo>
                <a:lnTo>
                  <a:pt x="68" y="12"/>
                </a:lnTo>
                <a:lnTo>
                  <a:pt x="44" y="16"/>
                </a:lnTo>
                <a:lnTo>
                  <a:pt x="21" y="22"/>
                </a:lnTo>
                <a:lnTo>
                  <a:pt x="0" y="29"/>
                </a:lnTo>
                <a:lnTo>
                  <a:pt x="0" y="465"/>
                </a:lnTo>
                <a:lnTo>
                  <a:pt x="0" y="465"/>
                </a:lnTo>
                <a:lnTo>
                  <a:pt x="18" y="468"/>
                </a:lnTo>
                <a:lnTo>
                  <a:pt x="38" y="471"/>
                </a:lnTo>
                <a:lnTo>
                  <a:pt x="83" y="475"/>
                </a:lnTo>
                <a:lnTo>
                  <a:pt x="132" y="479"/>
                </a:lnTo>
                <a:lnTo>
                  <a:pt x="175" y="480"/>
                </a:lnTo>
                <a:lnTo>
                  <a:pt x="175" y="480"/>
                </a:lnTo>
                <a:lnTo>
                  <a:pt x="210" y="479"/>
                </a:lnTo>
                <a:lnTo>
                  <a:pt x="240" y="477"/>
                </a:lnTo>
                <a:lnTo>
                  <a:pt x="269" y="472"/>
                </a:lnTo>
                <a:lnTo>
                  <a:pt x="295" y="465"/>
                </a:lnTo>
                <a:lnTo>
                  <a:pt x="318" y="458"/>
                </a:lnTo>
                <a:lnTo>
                  <a:pt x="340" y="448"/>
                </a:lnTo>
                <a:lnTo>
                  <a:pt x="349" y="442"/>
                </a:lnTo>
                <a:lnTo>
                  <a:pt x="358" y="436"/>
                </a:lnTo>
                <a:lnTo>
                  <a:pt x="367" y="429"/>
                </a:lnTo>
                <a:lnTo>
                  <a:pt x="376" y="422"/>
                </a:lnTo>
                <a:lnTo>
                  <a:pt x="382" y="414"/>
                </a:lnTo>
                <a:lnTo>
                  <a:pt x="389" y="406"/>
                </a:lnTo>
                <a:lnTo>
                  <a:pt x="396" y="398"/>
                </a:lnTo>
                <a:lnTo>
                  <a:pt x="402" y="389"/>
                </a:lnTo>
                <a:lnTo>
                  <a:pt x="407" y="378"/>
                </a:lnTo>
                <a:lnTo>
                  <a:pt x="412" y="369"/>
                </a:lnTo>
                <a:lnTo>
                  <a:pt x="420" y="346"/>
                </a:lnTo>
                <a:lnTo>
                  <a:pt x="426" y="322"/>
                </a:lnTo>
                <a:lnTo>
                  <a:pt x="431" y="297"/>
                </a:lnTo>
                <a:lnTo>
                  <a:pt x="433" y="268"/>
                </a:lnTo>
                <a:lnTo>
                  <a:pt x="434" y="237"/>
                </a:lnTo>
                <a:lnTo>
                  <a:pt x="434" y="237"/>
                </a:lnTo>
                <a:lnTo>
                  <a:pt x="433" y="210"/>
                </a:lnTo>
                <a:lnTo>
                  <a:pt x="430" y="183"/>
                </a:lnTo>
                <a:lnTo>
                  <a:pt x="425" y="160"/>
                </a:lnTo>
                <a:lnTo>
                  <a:pt x="418" y="137"/>
                </a:lnTo>
                <a:lnTo>
                  <a:pt x="409" y="117"/>
                </a:lnTo>
                <a:lnTo>
                  <a:pt x="397" y="97"/>
                </a:lnTo>
                <a:lnTo>
                  <a:pt x="385" y="80"/>
                </a:lnTo>
                <a:lnTo>
                  <a:pt x="370" y="63"/>
                </a:lnTo>
                <a:lnTo>
                  <a:pt x="354" y="48"/>
                </a:lnTo>
                <a:lnTo>
                  <a:pt x="335" y="36"/>
                </a:lnTo>
                <a:lnTo>
                  <a:pt x="316" y="25"/>
                </a:lnTo>
                <a:lnTo>
                  <a:pt x="294" y="16"/>
                </a:lnTo>
                <a:lnTo>
                  <a:pt x="271" y="9"/>
                </a:lnTo>
                <a:lnTo>
                  <a:pt x="247" y="5"/>
                </a:lnTo>
                <a:lnTo>
                  <a:pt x="220" y="1"/>
                </a:lnTo>
                <a:lnTo>
                  <a:pt x="194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rgbClr val="005EB8"/>
              </a:solidFill>
            </a:endParaRPr>
          </a:p>
        </p:txBody>
      </p:sp>
      <p:sp>
        <p:nvSpPr>
          <p:cNvPr id="31" name="Text Box 11"/>
          <p:cNvSpPr txBox="1">
            <a:spLocks noChangeArrowheads="1"/>
          </p:cNvSpPr>
          <p:nvPr userDrawn="1"/>
        </p:nvSpPr>
        <p:spPr bwMode="auto">
          <a:xfrm rot="-5400000">
            <a:off x="8831858" y="2848711"/>
            <a:ext cx="4996635" cy="20005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50000"/>
              </a:spcBef>
              <a:defRPr sz="2000" b="1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50000"/>
              </a:spcBef>
              <a:defRPr sz="2000" b="1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50000"/>
              </a:spcBef>
              <a:defRPr sz="2000" b="1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50000"/>
              </a:spcBef>
              <a:defRPr sz="2000" b="1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50000"/>
              </a:spcBef>
              <a:defRPr sz="2000" b="1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>
              <a:spcBef>
                <a:spcPct val="0"/>
              </a:spcBef>
              <a:defRPr/>
            </a:pPr>
            <a:r>
              <a:rPr lang="en-GB" sz="700" b="0" dirty="0" smtClean="0">
                <a:solidFill>
                  <a:srgbClr val="FFFFFF">
                    <a:lumMod val="65000"/>
                  </a:srgbClr>
                </a:solidFill>
                <a:latin typeface="Verdana"/>
              </a:rPr>
              <a:t>© 2013 Amadeus IT Group SA</a:t>
            </a:r>
          </a:p>
        </p:txBody>
      </p:sp>
      <p:sp>
        <p:nvSpPr>
          <p:cNvPr id="36" name="Freeform 5"/>
          <p:cNvSpPr>
            <a:spLocks noEditPoints="1"/>
          </p:cNvSpPr>
          <p:nvPr userDrawn="1"/>
        </p:nvSpPr>
        <p:spPr bwMode="auto">
          <a:xfrm>
            <a:off x="8573827" y="430237"/>
            <a:ext cx="2438439" cy="240006"/>
          </a:xfrm>
          <a:custGeom>
            <a:avLst/>
            <a:gdLst>
              <a:gd name="T0" fmla="*/ 2581 w 3657"/>
              <a:gd name="T1" fmla="*/ 475 h 480"/>
              <a:gd name="T2" fmla="*/ 2487 w 3657"/>
              <a:gd name="T3" fmla="*/ 398 h 480"/>
              <a:gd name="T4" fmla="*/ 2431 w 3657"/>
              <a:gd name="T5" fmla="*/ 85 h 480"/>
              <a:gd name="T6" fmla="*/ 2596 w 3657"/>
              <a:gd name="T7" fmla="*/ 6 h 480"/>
              <a:gd name="T8" fmla="*/ 2300 w 3657"/>
              <a:gd name="T9" fmla="*/ 457 h 480"/>
              <a:gd name="T10" fmla="*/ 688 w 3657"/>
              <a:gd name="T11" fmla="*/ 13 h 480"/>
              <a:gd name="T12" fmla="*/ 757 w 3657"/>
              <a:gd name="T13" fmla="*/ 396 h 480"/>
              <a:gd name="T14" fmla="*/ 829 w 3657"/>
              <a:gd name="T15" fmla="*/ 421 h 480"/>
              <a:gd name="T16" fmla="*/ 1024 w 3657"/>
              <a:gd name="T17" fmla="*/ 1 h 480"/>
              <a:gd name="T18" fmla="*/ 293 w 3657"/>
              <a:gd name="T19" fmla="*/ 373 h 480"/>
              <a:gd name="T20" fmla="*/ 129 w 3657"/>
              <a:gd name="T21" fmla="*/ 389 h 480"/>
              <a:gd name="T22" fmla="*/ 106 w 3657"/>
              <a:gd name="T23" fmla="*/ 310 h 480"/>
              <a:gd name="T24" fmla="*/ 293 w 3657"/>
              <a:gd name="T25" fmla="*/ 373 h 480"/>
              <a:gd name="T26" fmla="*/ 59 w 3657"/>
              <a:gd name="T27" fmla="*/ 114 h 480"/>
              <a:gd name="T28" fmla="*/ 263 w 3657"/>
              <a:gd name="T29" fmla="*/ 100 h 480"/>
              <a:gd name="T30" fmla="*/ 201 w 3657"/>
              <a:gd name="T31" fmla="*/ 197 h 480"/>
              <a:gd name="T32" fmla="*/ 10 w 3657"/>
              <a:gd name="T33" fmla="*/ 288 h 480"/>
              <a:gd name="T34" fmla="*/ 39 w 3657"/>
              <a:gd name="T35" fmla="*/ 442 h 480"/>
              <a:gd name="T36" fmla="*/ 185 w 3657"/>
              <a:gd name="T37" fmla="*/ 478 h 480"/>
              <a:gd name="T38" fmla="*/ 320 w 3657"/>
              <a:gd name="T39" fmla="*/ 453 h 480"/>
              <a:gd name="T40" fmla="*/ 373 w 3657"/>
              <a:gd name="T41" fmla="*/ 51 h 480"/>
              <a:gd name="T42" fmla="*/ 1485 w 3657"/>
              <a:gd name="T43" fmla="*/ 373 h 480"/>
              <a:gd name="T44" fmla="*/ 1315 w 3657"/>
              <a:gd name="T45" fmla="*/ 385 h 480"/>
              <a:gd name="T46" fmla="*/ 1300 w 3657"/>
              <a:gd name="T47" fmla="*/ 305 h 480"/>
              <a:gd name="T48" fmla="*/ 1423 w 3657"/>
              <a:gd name="T49" fmla="*/ 0 h 480"/>
              <a:gd name="T50" fmla="*/ 1263 w 3657"/>
              <a:gd name="T51" fmla="*/ 110 h 480"/>
              <a:gd name="T52" fmla="*/ 1461 w 3657"/>
              <a:gd name="T53" fmla="*/ 105 h 480"/>
              <a:gd name="T54" fmla="*/ 1364 w 3657"/>
              <a:gd name="T55" fmla="*/ 198 h 480"/>
              <a:gd name="T56" fmla="*/ 1198 w 3657"/>
              <a:gd name="T57" fmla="*/ 302 h 480"/>
              <a:gd name="T58" fmla="*/ 1241 w 3657"/>
              <a:gd name="T59" fmla="*/ 450 h 480"/>
              <a:gd name="T60" fmla="*/ 1403 w 3657"/>
              <a:gd name="T61" fmla="*/ 474 h 480"/>
              <a:gd name="T62" fmla="*/ 1524 w 3657"/>
              <a:gd name="T63" fmla="*/ 457 h 480"/>
              <a:gd name="T64" fmla="*/ 1555 w 3657"/>
              <a:gd name="T65" fmla="*/ 40 h 480"/>
              <a:gd name="T66" fmla="*/ 3055 w 3657"/>
              <a:gd name="T67" fmla="*/ 366 h 480"/>
              <a:gd name="T68" fmla="*/ 2900 w 3657"/>
              <a:gd name="T69" fmla="*/ 378 h 480"/>
              <a:gd name="T70" fmla="*/ 2852 w 3657"/>
              <a:gd name="T71" fmla="*/ 5 h 480"/>
              <a:gd name="T72" fmla="*/ 2779 w 3657"/>
              <a:gd name="T73" fmla="*/ 408 h 480"/>
              <a:gd name="T74" fmla="*/ 2940 w 3657"/>
              <a:gd name="T75" fmla="*/ 479 h 480"/>
              <a:gd name="T76" fmla="*/ 3108 w 3657"/>
              <a:gd name="T77" fmla="*/ 452 h 480"/>
              <a:gd name="T78" fmla="*/ 3307 w 3657"/>
              <a:gd name="T79" fmla="*/ 463 h 480"/>
              <a:gd name="T80" fmla="*/ 3529 w 3657"/>
              <a:gd name="T81" fmla="*/ 473 h 480"/>
              <a:gd name="T82" fmla="*/ 3657 w 3657"/>
              <a:gd name="T83" fmla="*/ 337 h 480"/>
              <a:gd name="T84" fmla="*/ 3585 w 3657"/>
              <a:gd name="T85" fmla="*/ 228 h 480"/>
              <a:gd name="T86" fmla="*/ 3420 w 3657"/>
              <a:gd name="T87" fmla="*/ 142 h 480"/>
              <a:gd name="T88" fmla="*/ 3464 w 3657"/>
              <a:gd name="T89" fmla="*/ 85 h 480"/>
              <a:gd name="T90" fmla="*/ 3639 w 3657"/>
              <a:gd name="T91" fmla="*/ 33 h 480"/>
              <a:gd name="T92" fmla="*/ 3421 w 3657"/>
              <a:gd name="T93" fmla="*/ 9 h 480"/>
              <a:gd name="T94" fmla="*/ 3313 w 3657"/>
              <a:gd name="T95" fmla="*/ 137 h 480"/>
              <a:gd name="T96" fmla="*/ 3402 w 3657"/>
              <a:gd name="T97" fmla="*/ 257 h 480"/>
              <a:gd name="T98" fmla="*/ 3551 w 3657"/>
              <a:gd name="T99" fmla="*/ 337 h 480"/>
              <a:gd name="T100" fmla="*/ 3505 w 3657"/>
              <a:gd name="T101" fmla="*/ 392 h 480"/>
              <a:gd name="T102" fmla="*/ 1845 w 3657"/>
              <a:gd name="T103" fmla="*/ 90 h 480"/>
              <a:gd name="T104" fmla="*/ 2015 w 3657"/>
              <a:gd name="T105" fmla="*/ 108 h 480"/>
              <a:gd name="T106" fmla="*/ 2063 w 3657"/>
              <a:gd name="T107" fmla="*/ 275 h 480"/>
              <a:gd name="T108" fmla="*/ 1958 w 3657"/>
              <a:gd name="T109" fmla="*/ 396 h 480"/>
              <a:gd name="T110" fmla="*/ 1860 w 3657"/>
              <a:gd name="T111" fmla="*/ 5 h 480"/>
              <a:gd name="T112" fmla="*/ 1915 w 3657"/>
              <a:gd name="T113" fmla="*/ 480 h 480"/>
              <a:gd name="T114" fmla="*/ 2122 w 3657"/>
              <a:gd name="T115" fmla="*/ 414 h 480"/>
              <a:gd name="T116" fmla="*/ 2173 w 3657"/>
              <a:gd name="T117" fmla="*/ 210 h 480"/>
              <a:gd name="T118" fmla="*/ 2011 w 3657"/>
              <a:gd name="T119" fmla="*/ 9 h 4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3657" h="480">
                <a:moveTo>
                  <a:pt x="2300" y="457"/>
                </a:moveTo>
                <a:lnTo>
                  <a:pt x="2300" y="457"/>
                </a:lnTo>
                <a:lnTo>
                  <a:pt x="2313" y="460"/>
                </a:lnTo>
                <a:lnTo>
                  <a:pt x="2352" y="468"/>
                </a:lnTo>
                <a:lnTo>
                  <a:pt x="2379" y="472"/>
                </a:lnTo>
                <a:lnTo>
                  <a:pt x="2410" y="477"/>
                </a:lnTo>
                <a:lnTo>
                  <a:pt x="2445" y="479"/>
                </a:lnTo>
                <a:lnTo>
                  <a:pt x="2482" y="480"/>
                </a:lnTo>
                <a:lnTo>
                  <a:pt x="2482" y="480"/>
                </a:lnTo>
                <a:lnTo>
                  <a:pt x="2520" y="479"/>
                </a:lnTo>
                <a:lnTo>
                  <a:pt x="2554" y="478"/>
                </a:lnTo>
                <a:lnTo>
                  <a:pt x="2581" y="475"/>
                </a:lnTo>
                <a:lnTo>
                  <a:pt x="2603" y="473"/>
                </a:lnTo>
                <a:lnTo>
                  <a:pt x="2633" y="470"/>
                </a:lnTo>
                <a:lnTo>
                  <a:pt x="2642" y="467"/>
                </a:lnTo>
                <a:lnTo>
                  <a:pt x="2642" y="388"/>
                </a:lnTo>
                <a:lnTo>
                  <a:pt x="2642" y="388"/>
                </a:lnTo>
                <a:lnTo>
                  <a:pt x="2633" y="389"/>
                </a:lnTo>
                <a:lnTo>
                  <a:pt x="2606" y="393"/>
                </a:lnTo>
                <a:lnTo>
                  <a:pt x="2564" y="397"/>
                </a:lnTo>
                <a:lnTo>
                  <a:pt x="2539" y="398"/>
                </a:lnTo>
                <a:lnTo>
                  <a:pt x="2511" y="398"/>
                </a:lnTo>
                <a:lnTo>
                  <a:pt x="2511" y="398"/>
                </a:lnTo>
                <a:lnTo>
                  <a:pt x="2487" y="398"/>
                </a:lnTo>
                <a:lnTo>
                  <a:pt x="2466" y="397"/>
                </a:lnTo>
                <a:lnTo>
                  <a:pt x="2432" y="393"/>
                </a:lnTo>
                <a:lnTo>
                  <a:pt x="2411" y="391"/>
                </a:lnTo>
                <a:lnTo>
                  <a:pt x="2403" y="390"/>
                </a:lnTo>
                <a:lnTo>
                  <a:pt x="2403" y="277"/>
                </a:lnTo>
                <a:lnTo>
                  <a:pt x="2610" y="277"/>
                </a:lnTo>
                <a:lnTo>
                  <a:pt x="2610" y="196"/>
                </a:lnTo>
                <a:lnTo>
                  <a:pt x="2403" y="196"/>
                </a:lnTo>
                <a:lnTo>
                  <a:pt x="2403" y="89"/>
                </a:lnTo>
                <a:lnTo>
                  <a:pt x="2403" y="89"/>
                </a:lnTo>
                <a:lnTo>
                  <a:pt x="2411" y="88"/>
                </a:lnTo>
                <a:lnTo>
                  <a:pt x="2431" y="85"/>
                </a:lnTo>
                <a:lnTo>
                  <a:pt x="2463" y="83"/>
                </a:lnTo>
                <a:lnTo>
                  <a:pt x="2504" y="82"/>
                </a:lnTo>
                <a:lnTo>
                  <a:pt x="2504" y="82"/>
                </a:lnTo>
                <a:lnTo>
                  <a:pt x="2530" y="82"/>
                </a:lnTo>
                <a:lnTo>
                  <a:pt x="2554" y="83"/>
                </a:lnTo>
                <a:lnTo>
                  <a:pt x="2595" y="87"/>
                </a:lnTo>
                <a:lnTo>
                  <a:pt x="2624" y="90"/>
                </a:lnTo>
                <a:lnTo>
                  <a:pt x="2634" y="92"/>
                </a:lnTo>
                <a:lnTo>
                  <a:pt x="2634" y="12"/>
                </a:lnTo>
                <a:lnTo>
                  <a:pt x="2634" y="12"/>
                </a:lnTo>
                <a:lnTo>
                  <a:pt x="2624" y="10"/>
                </a:lnTo>
                <a:lnTo>
                  <a:pt x="2596" y="6"/>
                </a:lnTo>
                <a:lnTo>
                  <a:pt x="2552" y="2"/>
                </a:lnTo>
                <a:lnTo>
                  <a:pt x="2524" y="1"/>
                </a:lnTo>
                <a:lnTo>
                  <a:pt x="2493" y="0"/>
                </a:lnTo>
                <a:lnTo>
                  <a:pt x="2493" y="0"/>
                </a:lnTo>
                <a:lnTo>
                  <a:pt x="2450" y="1"/>
                </a:lnTo>
                <a:lnTo>
                  <a:pt x="2413" y="3"/>
                </a:lnTo>
                <a:lnTo>
                  <a:pt x="2380" y="7"/>
                </a:lnTo>
                <a:lnTo>
                  <a:pt x="2352" y="10"/>
                </a:lnTo>
                <a:lnTo>
                  <a:pt x="2329" y="15"/>
                </a:lnTo>
                <a:lnTo>
                  <a:pt x="2313" y="17"/>
                </a:lnTo>
                <a:lnTo>
                  <a:pt x="2300" y="21"/>
                </a:lnTo>
                <a:lnTo>
                  <a:pt x="2300" y="457"/>
                </a:lnTo>
                <a:close/>
                <a:moveTo>
                  <a:pt x="818" y="276"/>
                </a:moveTo>
                <a:lnTo>
                  <a:pt x="818" y="276"/>
                </a:lnTo>
                <a:lnTo>
                  <a:pt x="813" y="288"/>
                </a:lnTo>
                <a:lnTo>
                  <a:pt x="810" y="302"/>
                </a:lnTo>
                <a:lnTo>
                  <a:pt x="810" y="302"/>
                </a:lnTo>
                <a:lnTo>
                  <a:pt x="805" y="288"/>
                </a:lnTo>
                <a:lnTo>
                  <a:pt x="802" y="276"/>
                </a:lnTo>
                <a:lnTo>
                  <a:pt x="710" y="44"/>
                </a:lnTo>
                <a:lnTo>
                  <a:pt x="710" y="44"/>
                </a:lnTo>
                <a:lnTo>
                  <a:pt x="703" y="31"/>
                </a:lnTo>
                <a:lnTo>
                  <a:pt x="696" y="21"/>
                </a:lnTo>
                <a:lnTo>
                  <a:pt x="688" y="13"/>
                </a:lnTo>
                <a:lnTo>
                  <a:pt x="679" y="8"/>
                </a:lnTo>
                <a:lnTo>
                  <a:pt x="667" y="3"/>
                </a:lnTo>
                <a:lnTo>
                  <a:pt x="655" y="1"/>
                </a:lnTo>
                <a:lnTo>
                  <a:pt x="641" y="1"/>
                </a:lnTo>
                <a:lnTo>
                  <a:pt x="625" y="0"/>
                </a:lnTo>
                <a:lnTo>
                  <a:pt x="625" y="0"/>
                </a:lnTo>
                <a:lnTo>
                  <a:pt x="596" y="1"/>
                </a:lnTo>
                <a:lnTo>
                  <a:pt x="577" y="2"/>
                </a:lnTo>
                <a:lnTo>
                  <a:pt x="530" y="473"/>
                </a:lnTo>
                <a:lnTo>
                  <a:pt x="635" y="473"/>
                </a:lnTo>
                <a:lnTo>
                  <a:pt x="658" y="157"/>
                </a:lnTo>
                <a:lnTo>
                  <a:pt x="757" y="396"/>
                </a:lnTo>
                <a:lnTo>
                  <a:pt x="757" y="396"/>
                </a:lnTo>
                <a:lnTo>
                  <a:pt x="760" y="403"/>
                </a:lnTo>
                <a:lnTo>
                  <a:pt x="765" y="408"/>
                </a:lnTo>
                <a:lnTo>
                  <a:pt x="770" y="413"/>
                </a:lnTo>
                <a:lnTo>
                  <a:pt x="775" y="417"/>
                </a:lnTo>
                <a:lnTo>
                  <a:pt x="782" y="419"/>
                </a:lnTo>
                <a:lnTo>
                  <a:pt x="790" y="421"/>
                </a:lnTo>
                <a:lnTo>
                  <a:pt x="800" y="422"/>
                </a:lnTo>
                <a:lnTo>
                  <a:pt x="810" y="422"/>
                </a:lnTo>
                <a:lnTo>
                  <a:pt x="810" y="422"/>
                </a:lnTo>
                <a:lnTo>
                  <a:pt x="820" y="422"/>
                </a:lnTo>
                <a:lnTo>
                  <a:pt x="829" y="421"/>
                </a:lnTo>
                <a:lnTo>
                  <a:pt x="837" y="419"/>
                </a:lnTo>
                <a:lnTo>
                  <a:pt x="844" y="417"/>
                </a:lnTo>
                <a:lnTo>
                  <a:pt x="850" y="413"/>
                </a:lnTo>
                <a:lnTo>
                  <a:pt x="855" y="408"/>
                </a:lnTo>
                <a:lnTo>
                  <a:pt x="858" y="403"/>
                </a:lnTo>
                <a:lnTo>
                  <a:pt x="862" y="396"/>
                </a:lnTo>
                <a:lnTo>
                  <a:pt x="961" y="157"/>
                </a:lnTo>
                <a:lnTo>
                  <a:pt x="984" y="473"/>
                </a:lnTo>
                <a:lnTo>
                  <a:pt x="1088" y="473"/>
                </a:lnTo>
                <a:lnTo>
                  <a:pt x="1041" y="2"/>
                </a:lnTo>
                <a:lnTo>
                  <a:pt x="1041" y="2"/>
                </a:lnTo>
                <a:lnTo>
                  <a:pt x="1024" y="1"/>
                </a:lnTo>
                <a:lnTo>
                  <a:pt x="994" y="0"/>
                </a:lnTo>
                <a:lnTo>
                  <a:pt x="994" y="0"/>
                </a:lnTo>
                <a:lnTo>
                  <a:pt x="978" y="1"/>
                </a:lnTo>
                <a:lnTo>
                  <a:pt x="964" y="1"/>
                </a:lnTo>
                <a:lnTo>
                  <a:pt x="951" y="3"/>
                </a:lnTo>
                <a:lnTo>
                  <a:pt x="941" y="8"/>
                </a:lnTo>
                <a:lnTo>
                  <a:pt x="931" y="13"/>
                </a:lnTo>
                <a:lnTo>
                  <a:pt x="923" y="21"/>
                </a:lnTo>
                <a:lnTo>
                  <a:pt x="916" y="31"/>
                </a:lnTo>
                <a:lnTo>
                  <a:pt x="910" y="44"/>
                </a:lnTo>
                <a:lnTo>
                  <a:pt x="818" y="276"/>
                </a:lnTo>
                <a:close/>
                <a:moveTo>
                  <a:pt x="293" y="373"/>
                </a:moveTo>
                <a:lnTo>
                  <a:pt x="293" y="373"/>
                </a:lnTo>
                <a:lnTo>
                  <a:pt x="271" y="380"/>
                </a:lnTo>
                <a:lnTo>
                  <a:pt x="242" y="389"/>
                </a:lnTo>
                <a:lnTo>
                  <a:pt x="225" y="392"/>
                </a:lnTo>
                <a:lnTo>
                  <a:pt x="209" y="396"/>
                </a:lnTo>
                <a:lnTo>
                  <a:pt x="193" y="398"/>
                </a:lnTo>
                <a:lnTo>
                  <a:pt x="177" y="398"/>
                </a:lnTo>
                <a:lnTo>
                  <a:pt x="177" y="398"/>
                </a:lnTo>
                <a:lnTo>
                  <a:pt x="162" y="398"/>
                </a:lnTo>
                <a:lnTo>
                  <a:pt x="147" y="396"/>
                </a:lnTo>
                <a:lnTo>
                  <a:pt x="135" y="391"/>
                </a:lnTo>
                <a:lnTo>
                  <a:pt x="129" y="389"/>
                </a:lnTo>
                <a:lnTo>
                  <a:pt x="123" y="385"/>
                </a:lnTo>
                <a:lnTo>
                  <a:pt x="118" y="381"/>
                </a:lnTo>
                <a:lnTo>
                  <a:pt x="114" y="377"/>
                </a:lnTo>
                <a:lnTo>
                  <a:pt x="110" y="372"/>
                </a:lnTo>
                <a:lnTo>
                  <a:pt x="107" y="366"/>
                </a:lnTo>
                <a:lnTo>
                  <a:pt x="105" y="360"/>
                </a:lnTo>
                <a:lnTo>
                  <a:pt x="104" y="353"/>
                </a:lnTo>
                <a:lnTo>
                  <a:pt x="102" y="345"/>
                </a:lnTo>
                <a:lnTo>
                  <a:pt x="101" y="337"/>
                </a:lnTo>
                <a:lnTo>
                  <a:pt x="101" y="337"/>
                </a:lnTo>
                <a:lnTo>
                  <a:pt x="102" y="323"/>
                </a:lnTo>
                <a:lnTo>
                  <a:pt x="106" y="310"/>
                </a:lnTo>
                <a:lnTo>
                  <a:pt x="108" y="305"/>
                </a:lnTo>
                <a:lnTo>
                  <a:pt x="112" y="299"/>
                </a:lnTo>
                <a:lnTo>
                  <a:pt x="116" y="294"/>
                </a:lnTo>
                <a:lnTo>
                  <a:pt x="120" y="290"/>
                </a:lnTo>
                <a:lnTo>
                  <a:pt x="125" y="286"/>
                </a:lnTo>
                <a:lnTo>
                  <a:pt x="131" y="283"/>
                </a:lnTo>
                <a:lnTo>
                  <a:pt x="138" y="279"/>
                </a:lnTo>
                <a:lnTo>
                  <a:pt x="145" y="277"/>
                </a:lnTo>
                <a:lnTo>
                  <a:pt x="163" y="273"/>
                </a:lnTo>
                <a:lnTo>
                  <a:pt x="183" y="271"/>
                </a:lnTo>
                <a:lnTo>
                  <a:pt x="293" y="268"/>
                </a:lnTo>
                <a:lnTo>
                  <a:pt x="293" y="373"/>
                </a:lnTo>
                <a:close/>
                <a:moveTo>
                  <a:pt x="231" y="0"/>
                </a:moveTo>
                <a:lnTo>
                  <a:pt x="231" y="0"/>
                </a:lnTo>
                <a:lnTo>
                  <a:pt x="198" y="1"/>
                </a:lnTo>
                <a:lnTo>
                  <a:pt x="166" y="5"/>
                </a:lnTo>
                <a:lnTo>
                  <a:pt x="136" y="8"/>
                </a:lnTo>
                <a:lnTo>
                  <a:pt x="109" y="14"/>
                </a:lnTo>
                <a:lnTo>
                  <a:pt x="86" y="20"/>
                </a:lnTo>
                <a:lnTo>
                  <a:pt x="66" y="25"/>
                </a:lnTo>
                <a:lnTo>
                  <a:pt x="49" y="31"/>
                </a:lnTo>
                <a:lnTo>
                  <a:pt x="37" y="37"/>
                </a:lnTo>
                <a:lnTo>
                  <a:pt x="59" y="114"/>
                </a:lnTo>
                <a:lnTo>
                  <a:pt x="59" y="114"/>
                </a:lnTo>
                <a:lnTo>
                  <a:pt x="71" y="110"/>
                </a:lnTo>
                <a:lnTo>
                  <a:pt x="104" y="102"/>
                </a:lnTo>
                <a:lnTo>
                  <a:pt x="125" y="97"/>
                </a:lnTo>
                <a:lnTo>
                  <a:pt x="150" y="92"/>
                </a:lnTo>
                <a:lnTo>
                  <a:pt x="175" y="90"/>
                </a:lnTo>
                <a:lnTo>
                  <a:pt x="201" y="89"/>
                </a:lnTo>
                <a:lnTo>
                  <a:pt x="201" y="89"/>
                </a:lnTo>
                <a:lnTo>
                  <a:pt x="222" y="90"/>
                </a:lnTo>
                <a:lnTo>
                  <a:pt x="240" y="92"/>
                </a:lnTo>
                <a:lnTo>
                  <a:pt x="248" y="95"/>
                </a:lnTo>
                <a:lnTo>
                  <a:pt x="257" y="97"/>
                </a:lnTo>
                <a:lnTo>
                  <a:pt x="263" y="100"/>
                </a:lnTo>
                <a:lnTo>
                  <a:pt x="269" y="105"/>
                </a:lnTo>
                <a:lnTo>
                  <a:pt x="275" y="110"/>
                </a:lnTo>
                <a:lnTo>
                  <a:pt x="280" y="114"/>
                </a:lnTo>
                <a:lnTo>
                  <a:pt x="283" y="121"/>
                </a:lnTo>
                <a:lnTo>
                  <a:pt x="286" y="128"/>
                </a:lnTo>
                <a:lnTo>
                  <a:pt x="289" y="135"/>
                </a:lnTo>
                <a:lnTo>
                  <a:pt x="291" y="144"/>
                </a:lnTo>
                <a:lnTo>
                  <a:pt x="292" y="153"/>
                </a:lnTo>
                <a:lnTo>
                  <a:pt x="292" y="164"/>
                </a:lnTo>
                <a:lnTo>
                  <a:pt x="292" y="197"/>
                </a:lnTo>
                <a:lnTo>
                  <a:pt x="201" y="197"/>
                </a:lnTo>
                <a:lnTo>
                  <a:pt x="201" y="197"/>
                </a:lnTo>
                <a:lnTo>
                  <a:pt x="174" y="198"/>
                </a:lnTo>
                <a:lnTo>
                  <a:pt x="148" y="201"/>
                </a:lnTo>
                <a:lnTo>
                  <a:pt x="125" y="204"/>
                </a:lnTo>
                <a:lnTo>
                  <a:pt x="105" y="210"/>
                </a:lnTo>
                <a:lnTo>
                  <a:pt x="86" y="216"/>
                </a:lnTo>
                <a:lnTo>
                  <a:pt x="69" y="224"/>
                </a:lnTo>
                <a:lnTo>
                  <a:pt x="55" y="232"/>
                </a:lnTo>
                <a:lnTo>
                  <a:pt x="43" y="242"/>
                </a:lnTo>
                <a:lnTo>
                  <a:pt x="32" y="253"/>
                </a:lnTo>
                <a:lnTo>
                  <a:pt x="23" y="264"/>
                </a:lnTo>
                <a:lnTo>
                  <a:pt x="16" y="276"/>
                </a:lnTo>
                <a:lnTo>
                  <a:pt x="10" y="288"/>
                </a:lnTo>
                <a:lnTo>
                  <a:pt x="6" y="302"/>
                </a:lnTo>
                <a:lnTo>
                  <a:pt x="2" y="316"/>
                </a:lnTo>
                <a:lnTo>
                  <a:pt x="1" y="330"/>
                </a:lnTo>
                <a:lnTo>
                  <a:pt x="0" y="344"/>
                </a:lnTo>
                <a:lnTo>
                  <a:pt x="0" y="344"/>
                </a:lnTo>
                <a:lnTo>
                  <a:pt x="1" y="362"/>
                </a:lnTo>
                <a:lnTo>
                  <a:pt x="3" y="380"/>
                </a:lnTo>
                <a:lnTo>
                  <a:pt x="8" y="395"/>
                </a:lnTo>
                <a:lnTo>
                  <a:pt x="14" y="408"/>
                </a:lnTo>
                <a:lnTo>
                  <a:pt x="22" y="421"/>
                </a:lnTo>
                <a:lnTo>
                  <a:pt x="30" y="433"/>
                </a:lnTo>
                <a:lnTo>
                  <a:pt x="39" y="442"/>
                </a:lnTo>
                <a:lnTo>
                  <a:pt x="51" y="450"/>
                </a:lnTo>
                <a:lnTo>
                  <a:pt x="61" y="458"/>
                </a:lnTo>
                <a:lnTo>
                  <a:pt x="74" y="464"/>
                </a:lnTo>
                <a:lnTo>
                  <a:pt x="86" y="468"/>
                </a:lnTo>
                <a:lnTo>
                  <a:pt x="100" y="473"/>
                </a:lnTo>
                <a:lnTo>
                  <a:pt x="114" y="475"/>
                </a:lnTo>
                <a:lnTo>
                  <a:pt x="128" y="478"/>
                </a:lnTo>
                <a:lnTo>
                  <a:pt x="141" y="479"/>
                </a:lnTo>
                <a:lnTo>
                  <a:pt x="155" y="480"/>
                </a:lnTo>
                <a:lnTo>
                  <a:pt x="155" y="480"/>
                </a:lnTo>
                <a:lnTo>
                  <a:pt x="170" y="479"/>
                </a:lnTo>
                <a:lnTo>
                  <a:pt x="185" y="478"/>
                </a:lnTo>
                <a:lnTo>
                  <a:pt x="213" y="474"/>
                </a:lnTo>
                <a:lnTo>
                  <a:pt x="236" y="468"/>
                </a:lnTo>
                <a:lnTo>
                  <a:pt x="255" y="462"/>
                </a:lnTo>
                <a:lnTo>
                  <a:pt x="271" y="456"/>
                </a:lnTo>
                <a:lnTo>
                  <a:pt x="284" y="450"/>
                </a:lnTo>
                <a:lnTo>
                  <a:pt x="292" y="445"/>
                </a:lnTo>
                <a:lnTo>
                  <a:pt x="297" y="444"/>
                </a:lnTo>
                <a:lnTo>
                  <a:pt x="297" y="444"/>
                </a:lnTo>
                <a:lnTo>
                  <a:pt x="299" y="445"/>
                </a:lnTo>
                <a:lnTo>
                  <a:pt x="304" y="447"/>
                </a:lnTo>
                <a:lnTo>
                  <a:pt x="311" y="450"/>
                </a:lnTo>
                <a:lnTo>
                  <a:pt x="320" y="453"/>
                </a:lnTo>
                <a:lnTo>
                  <a:pt x="332" y="457"/>
                </a:lnTo>
                <a:lnTo>
                  <a:pt x="350" y="460"/>
                </a:lnTo>
                <a:lnTo>
                  <a:pt x="370" y="462"/>
                </a:lnTo>
                <a:lnTo>
                  <a:pt x="397" y="463"/>
                </a:lnTo>
                <a:lnTo>
                  <a:pt x="397" y="137"/>
                </a:lnTo>
                <a:lnTo>
                  <a:pt x="397" y="137"/>
                </a:lnTo>
                <a:lnTo>
                  <a:pt x="397" y="119"/>
                </a:lnTo>
                <a:lnTo>
                  <a:pt x="395" y="103"/>
                </a:lnTo>
                <a:lnTo>
                  <a:pt x="391" y="88"/>
                </a:lnTo>
                <a:lnTo>
                  <a:pt x="387" y="74"/>
                </a:lnTo>
                <a:lnTo>
                  <a:pt x="380" y="62"/>
                </a:lnTo>
                <a:lnTo>
                  <a:pt x="373" y="51"/>
                </a:lnTo>
                <a:lnTo>
                  <a:pt x="364" y="40"/>
                </a:lnTo>
                <a:lnTo>
                  <a:pt x="353" y="32"/>
                </a:lnTo>
                <a:lnTo>
                  <a:pt x="343" y="24"/>
                </a:lnTo>
                <a:lnTo>
                  <a:pt x="330" y="17"/>
                </a:lnTo>
                <a:lnTo>
                  <a:pt x="316" y="13"/>
                </a:lnTo>
                <a:lnTo>
                  <a:pt x="301" y="8"/>
                </a:lnTo>
                <a:lnTo>
                  <a:pt x="285" y="5"/>
                </a:lnTo>
                <a:lnTo>
                  <a:pt x="268" y="2"/>
                </a:lnTo>
                <a:lnTo>
                  <a:pt x="251" y="1"/>
                </a:lnTo>
                <a:lnTo>
                  <a:pt x="231" y="0"/>
                </a:lnTo>
                <a:close/>
                <a:moveTo>
                  <a:pt x="1485" y="373"/>
                </a:moveTo>
                <a:lnTo>
                  <a:pt x="1485" y="373"/>
                </a:lnTo>
                <a:lnTo>
                  <a:pt x="1463" y="380"/>
                </a:lnTo>
                <a:lnTo>
                  <a:pt x="1433" y="389"/>
                </a:lnTo>
                <a:lnTo>
                  <a:pt x="1417" y="392"/>
                </a:lnTo>
                <a:lnTo>
                  <a:pt x="1400" y="396"/>
                </a:lnTo>
                <a:lnTo>
                  <a:pt x="1384" y="398"/>
                </a:lnTo>
                <a:lnTo>
                  <a:pt x="1369" y="398"/>
                </a:lnTo>
                <a:lnTo>
                  <a:pt x="1369" y="398"/>
                </a:lnTo>
                <a:lnTo>
                  <a:pt x="1353" y="398"/>
                </a:lnTo>
                <a:lnTo>
                  <a:pt x="1339" y="396"/>
                </a:lnTo>
                <a:lnTo>
                  <a:pt x="1325" y="391"/>
                </a:lnTo>
                <a:lnTo>
                  <a:pt x="1319" y="389"/>
                </a:lnTo>
                <a:lnTo>
                  <a:pt x="1315" y="385"/>
                </a:lnTo>
                <a:lnTo>
                  <a:pt x="1310" y="381"/>
                </a:lnTo>
                <a:lnTo>
                  <a:pt x="1306" y="377"/>
                </a:lnTo>
                <a:lnTo>
                  <a:pt x="1302" y="372"/>
                </a:lnTo>
                <a:lnTo>
                  <a:pt x="1299" y="366"/>
                </a:lnTo>
                <a:lnTo>
                  <a:pt x="1296" y="360"/>
                </a:lnTo>
                <a:lnTo>
                  <a:pt x="1294" y="353"/>
                </a:lnTo>
                <a:lnTo>
                  <a:pt x="1293" y="345"/>
                </a:lnTo>
                <a:lnTo>
                  <a:pt x="1293" y="337"/>
                </a:lnTo>
                <a:lnTo>
                  <a:pt x="1293" y="337"/>
                </a:lnTo>
                <a:lnTo>
                  <a:pt x="1294" y="323"/>
                </a:lnTo>
                <a:lnTo>
                  <a:pt x="1298" y="310"/>
                </a:lnTo>
                <a:lnTo>
                  <a:pt x="1300" y="305"/>
                </a:lnTo>
                <a:lnTo>
                  <a:pt x="1303" y="299"/>
                </a:lnTo>
                <a:lnTo>
                  <a:pt x="1307" y="294"/>
                </a:lnTo>
                <a:lnTo>
                  <a:pt x="1311" y="290"/>
                </a:lnTo>
                <a:lnTo>
                  <a:pt x="1317" y="286"/>
                </a:lnTo>
                <a:lnTo>
                  <a:pt x="1323" y="283"/>
                </a:lnTo>
                <a:lnTo>
                  <a:pt x="1330" y="279"/>
                </a:lnTo>
                <a:lnTo>
                  <a:pt x="1337" y="277"/>
                </a:lnTo>
                <a:lnTo>
                  <a:pt x="1354" y="273"/>
                </a:lnTo>
                <a:lnTo>
                  <a:pt x="1375" y="271"/>
                </a:lnTo>
                <a:lnTo>
                  <a:pt x="1485" y="268"/>
                </a:lnTo>
                <a:lnTo>
                  <a:pt x="1485" y="373"/>
                </a:lnTo>
                <a:close/>
                <a:moveTo>
                  <a:pt x="1423" y="0"/>
                </a:moveTo>
                <a:lnTo>
                  <a:pt x="1423" y="0"/>
                </a:lnTo>
                <a:lnTo>
                  <a:pt x="1388" y="1"/>
                </a:lnTo>
                <a:lnTo>
                  <a:pt x="1357" y="5"/>
                </a:lnTo>
                <a:lnTo>
                  <a:pt x="1328" y="8"/>
                </a:lnTo>
                <a:lnTo>
                  <a:pt x="1301" y="14"/>
                </a:lnTo>
                <a:lnTo>
                  <a:pt x="1278" y="20"/>
                </a:lnTo>
                <a:lnTo>
                  <a:pt x="1257" y="25"/>
                </a:lnTo>
                <a:lnTo>
                  <a:pt x="1241" y="31"/>
                </a:lnTo>
                <a:lnTo>
                  <a:pt x="1229" y="37"/>
                </a:lnTo>
                <a:lnTo>
                  <a:pt x="1250" y="114"/>
                </a:lnTo>
                <a:lnTo>
                  <a:pt x="1250" y="114"/>
                </a:lnTo>
                <a:lnTo>
                  <a:pt x="1263" y="110"/>
                </a:lnTo>
                <a:lnTo>
                  <a:pt x="1295" y="102"/>
                </a:lnTo>
                <a:lnTo>
                  <a:pt x="1316" y="97"/>
                </a:lnTo>
                <a:lnTo>
                  <a:pt x="1340" y="92"/>
                </a:lnTo>
                <a:lnTo>
                  <a:pt x="1365" y="90"/>
                </a:lnTo>
                <a:lnTo>
                  <a:pt x="1392" y="89"/>
                </a:lnTo>
                <a:lnTo>
                  <a:pt x="1392" y="89"/>
                </a:lnTo>
                <a:lnTo>
                  <a:pt x="1414" y="90"/>
                </a:lnTo>
                <a:lnTo>
                  <a:pt x="1432" y="92"/>
                </a:lnTo>
                <a:lnTo>
                  <a:pt x="1440" y="95"/>
                </a:lnTo>
                <a:lnTo>
                  <a:pt x="1447" y="97"/>
                </a:lnTo>
                <a:lnTo>
                  <a:pt x="1454" y="100"/>
                </a:lnTo>
                <a:lnTo>
                  <a:pt x="1461" y="105"/>
                </a:lnTo>
                <a:lnTo>
                  <a:pt x="1466" y="110"/>
                </a:lnTo>
                <a:lnTo>
                  <a:pt x="1470" y="114"/>
                </a:lnTo>
                <a:lnTo>
                  <a:pt x="1475" y="121"/>
                </a:lnTo>
                <a:lnTo>
                  <a:pt x="1478" y="128"/>
                </a:lnTo>
                <a:lnTo>
                  <a:pt x="1481" y="135"/>
                </a:lnTo>
                <a:lnTo>
                  <a:pt x="1482" y="144"/>
                </a:lnTo>
                <a:lnTo>
                  <a:pt x="1483" y="153"/>
                </a:lnTo>
                <a:lnTo>
                  <a:pt x="1484" y="164"/>
                </a:lnTo>
                <a:lnTo>
                  <a:pt x="1484" y="197"/>
                </a:lnTo>
                <a:lnTo>
                  <a:pt x="1392" y="197"/>
                </a:lnTo>
                <a:lnTo>
                  <a:pt x="1392" y="197"/>
                </a:lnTo>
                <a:lnTo>
                  <a:pt x="1364" y="198"/>
                </a:lnTo>
                <a:lnTo>
                  <a:pt x="1339" y="201"/>
                </a:lnTo>
                <a:lnTo>
                  <a:pt x="1316" y="204"/>
                </a:lnTo>
                <a:lnTo>
                  <a:pt x="1295" y="210"/>
                </a:lnTo>
                <a:lnTo>
                  <a:pt x="1277" y="216"/>
                </a:lnTo>
                <a:lnTo>
                  <a:pt x="1261" y="224"/>
                </a:lnTo>
                <a:lnTo>
                  <a:pt x="1247" y="232"/>
                </a:lnTo>
                <a:lnTo>
                  <a:pt x="1234" y="242"/>
                </a:lnTo>
                <a:lnTo>
                  <a:pt x="1223" y="253"/>
                </a:lnTo>
                <a:lnTo>
                  <a:pt x="1215" y="264"/>
                </a:lnTo>
                <a:lnTo>
                  <a:pt x="1207" y="276"/>
                </a:lnTo>
                <a:lnTo>
                  <a:pt x="1201" y="288"/>
                </a:lnTo>
                <a:lnTo>
                  <a:pt x="1198" y="302"/>
                </a:lnTo>
                <a:lnTo>
                  <a:pt x="1194" y="316"/>
                </a:lnTo>
                <a:lnTo>
                  <a:pt x="1192" y="330"/>
                </a:lnTo>
                <a:lnTo>
                  <a:pt x="1192" y="344"/>
                </a:lnTo>
                <a:lnTo>
                  <a:pt x="1192" y="344"/>
                </a:lnTo>
                <a:lnTo>
                  <a:pt x="1193" y="362"/>
                </a:lnTo>
                <a:lnTo>
                  <a:pt x="1195" y="380"/>
                </a:lnTo>
                <a:lnTo>
                  <a:pt x="1200" y="395"/>
                </a:lnTo>
                <a:lnTo>
                  <a:pt x="1206" y="408"/>
                </a:lnTo>
                <a:lnTo>
                  <a:pt x="1212" y="421"/>
                </a:lnTo>
                <a:lnTo>
                  <a:pt x="1222" y="433"/>
                </a:lnTo>
                <a:lnTo>
                  <a:pt x="1231" y="442"/>
                </a:lnTo>
                <a:lnTo>
                  <a:pt x="1241" y="450"/>
                </a:lnTo>
                <a:lnTo>
                  <a:pt x="1253" y="458"/>
                </a:lnTo>
                <a:lnTo>
                  <a:pt x="1265" y="464"/>
                </a:lnTo>
                <a:lnTo>
                  <a:pt x="1278" y="468"/>
                </a:lnTo>
                <a:lnTo>
                  <a:pt x="1291" y="473"/>
                </a:lnTo>
                <a:lnTo>
                  <a:pt x="1305" y="475"/>
                </a:lnTo>
                <a:lnTo>
                  <a:pt x="1318" y="478"/>
                </a:lnTo>
                <a:lnTo>
                  <a:pt x="1332" y="479"/>
                </a:lnTo>
                <a:lnTo>
                  <a:pt x="1346" y="480"/>
                </a:lnTo>
                <a:lnTo>
                  <a:pt x="1346" y="480"/>
                </a:lnTo>
                <a:lnTo>
                  <a:pt x="1362" y="479"/>
                </a:lnTo>
                <a:lnTo>
                  <a:pt x="1377" y="478"/>
                </a:lnTo>
                <a:lnTo>
                  <a:pt x="1403" y="474"/>
                </a:lnTo>
                <a:lnTo>
                  <a:pt x="1428" y="468"/>
                </a:lnTo>
                <a:lnTo>
                  <a:pt x="1447" y="462"/>
                </a:lnTo>
                <a:lnTo>
                  <a:pt x="1463" y="456"/>
                </a:lnTo>
                <a:lnTo>
                  <a:pt x="1476" y="450"/>
                </a:lnTo>
                <a:lnTo>
                  <a:pt x="1484" y="445"/>
                </a:lnTo>
                <a:lnTo>
                  <a:pt x="1489" y="444"/>
                </a:lnTo>
                <a:lnTo>
                  <a:pt x="1489" y="444"/>
                </a:lnTo>
                <a:lnTo>
                  <a:pt x="1491" y="445"/>
                </a:lnTo>
                <a:lnTo>
                  <a:pt x="1494" y="447"/>
                </a:lnTo>
                <a:lnTo>
                  <a:pt x="1501" y="450"/>
                </a:lnTo>
                <a:lnTo>
                  <a:pt x="1510" y="453"/>
                </a:lnTo>
                <a:lnTo>
                  <a:pt x="1524" y="457"/>
                </a:lnTo>
                <a:lnTo>
                  <a:pt x="1540" y="460"/>
                </a:lnTo>
                <a:lnTo>
                  <a:pt x="1562" y="462"/>
                </a:lnTo>
                <a:lnTo>
                  <a:pt x="1589" y="463"/>
                </a:lnTo>
                <a:lnTo>
                  <a:pt x="1589" y="137"/>
                </a:lnTo>
                <a:lnTo>
                  <a:pt x="1589" y="137"/>
                </a:lnTo>
                <a:lnTo>
                  <a:pt x="1589" y="119"/>
                </a:lnTo>
                <a:lnTo>
                  <a:pt x="1586" y="103"/>
                </a:lnTo>
                <a:lnTo>
                  <a:pt x="1583" y="88"/>
                </a:lnTo>
                <a:lnTo>
                  <a:pt x="1577" y="74"/>
                </a:lnTo>
                <a:lnTo>
                  <a:pt x="1571" y="62"/>
                </a:lnTo>
                <a:lnTo>
                  <a:pt x="1563" y="51"/>
                </a:lnTo>
                <a:lnTo>
                  <a:pt x="1555" y="40"/>
                </a:lnTo>
                <a:lnTo>
                  <a:pt x="1545" y="32"/>
                </a:lnTo>
                <a:lnTo>
                  <a:pt x="1533" y="24"/>
                </a:lnTo>
                <a:lnTo>
                  <a:pt x="1521" y="17"/>
                </a:lnTo>
                <a:lnTo>
                  <a:pt x="1508" y="13"/>
                </a:lnTo>
                <a:lnTo>
                  <a:pt x="1493" y="8"/>
                </a:lnTo>
                <a:lnTo>
                  <a:pt x="1477" y="5"/>
                </a:lnTo>
                <a:lnTo>
                  <a:pt x="1460" y="2"/>
                </a:lnTo>
                <a:lnTo>
                  <a:pt x="1441" y="1"/>
                </a:lnTo>
                <a:lnTo>
                  <a:pt x="1423" y="0"/>
                </a:lnTo>
                <a:close/>
                <a:moveTo>
                  <a:pt x="3080" y="355"/>
                </a:moveTo>
                <a:lnTo>
                  <a:pt x="3080" y="355"/>
                </a:lnTo>
                <a:lnTo>
                  <a:pt x="3055" y="366"/>
                </a:lnTo>
                <a:lnTo>
                  <a:pt x="3040" y="372"/>
                </a:lnTo>
                <a:lnTo>
                  <a:pt x="3024" y="376"/>
                </a:lnTo>
                <a:lnTo>
                  <a:pt x="3007" y="381"/>
                </a:lnTo>
                <a:lnTo>
                  <a:pt x="2989" y="384"/>
                </a:lnTo>
                <a:lnTo>
                  <a:pt x="2970" y="387"/>
                </a:lnTo>
                <a:lnTo>
                  <a:pt x="2951" y="388"/>
                </a:lnTo>
                <a:lnTo>
                  <a:pt x="2951" y="388"/>
                </a:lnTo>
                <a:lnTo>
                  <a:pt x="2938" y="388"/>
                </a:lnTo>
                <a:lnTo>
                  <a:pt x="2927" y="387"/>
                </a:lnTo>
                <a:lnTo>
                  <a:pt x="2916" y="384"/>
                </a:lnTo>
                <a:lnTo>
                  <a:pt x="2908" y="382"/>
                </a:lnTo>
                <a:lnTo>
                  <a:pt x="2900" y="378"/>
                </a:lnTo>
                <a:lnTo>
                  <a:pt x="2893" y="374"/>
                </a:lnTo>
                <a:lnTo>
                  <a:pt x="2887" y="368"/>
                </a:lnTo>
                <a:lnTo>
                  <a:pt x="2883" y="362"/>
                </a:lnTo>
                <a:lnTo>
                  <a:pt x="2878" y="355"/>
                </a:lnTo>
                <a:lnTo>
                  <a:pt x="2875" y="348"/>
                </a:lnTo>
                <a:lnTo>
                  <a:pt x="2872" y="339"/>
                </a:lnTo>
                <a:lnTo>
                  <a:pt x="2870" y="330"/>
                </a:lnTo>
                <a:lnTo>
                  <a:pt x="2868" y="308"/>
                </a:lnTo>
                <a:lnTo>
                  <a:pt x="2868" y="283"/>
                </a:lnTo>
                <a:lnTo>
                  <a:pt x="2868" y="5"/>
                </a:lnTo>
                <a:lnTo>
                  <a:pt x="2852" y="5"/>
                </a:lnTo>
                <a:lnTo>
                  <a:pt x="2852" y="5"/>
                </a:lnTo>
                <a:lnTo>
                  <a:pt x="2830" y="5"/>
                </a:lnTo>
                <a:lnTo>
                  <a:pt x="2803" y="7"/>
                </a:lnTo>
                <a:lnTo>
                  <a:pt x="2778" y="9"/>
                </a:lnTo>
                <a:lnTo>
                  <a:pt x="2763" y="12"/>
                </a:lnTo>
                <a:lnTo>
                  <a:pt x="2763" y="295"/>
                </a:lnTo>
                <a:lnTo>
                  <a:pt x="2763" y="295"/>
                </a:lnTo>
                <a:lnTo>
                  <a:pt x="2763" y="318"/>
                </a:lnTo>
                <a:lnTo>
                  <a:pt x="2764" y="339"/>
                </a:lnTo>
                <a:lnTo>
                  <a:pt x="2767" y="359"/>
                </a:lnTo>
                <a:lnTo>
                  <a:pt x="2769" y="377"/>
                </a:lnTo>
                <a:lnTo>
                  <a:pt x="2774" y="393"/>
                </a:lnTo>
                <a:lnTo>
                  <a:pt x="2779" y="408"/>
                </a:lnTo>
                <a:lnTo>
                  <a:pt x="2786" y="422"/>
                </a:lnTo>
                <a:lnTo>
                  <a:pt x="2794" y="434"/>
                </a:lnTo>
                <a:lnTo>
                  <a:pt x="2803" y="445"/>
                </a:lnTo>
                <a:lnTo>
                  <a:pt x="2815" y="455"/>
                </a:lnTo>
                <a:lnTo>
                  <a:pt x="2829" y="462"/>
                </a:lnTo>
                <a:lnTo>
                  <a:pt x="2843" y="468"/>
                </a:lnTo>
                <a:lnTo>
                  <a:pt x="2860" y="473"/>
                </a:lnTo>
                <a:lnTo>
                  <a:pt x="2878" y="477"/>
                </a:lnTo>
                <a:lnTo>
                  <a:pt x="2899" y="479"/>
                </a:lnTo>
                <a:lnTo>
                  <a:pt x="2922" y="480"/>
                </a:lnTo>
                <a:lnTo>
                  <a:pt x="2922" y="480"/>
                </a:lnTo>
                <a:lnTo>
                  <a:pt x="2940" y="479"/>
                </a:lnTo>
                <a:lnTo>
                  <a:pt x="2956" y="478"/>
                </a:lnTo>
                <a:lnTo>
                  <a:pt x="2973" y="477"/>
                </a:lnTo>
                <a:lnTo>
                  <a:pt x="2987" y="473"/>
                </a:lnTo>
                <a:lnTo>
                  <a:pt x="3014" y="467"/>
                </a:lnTo>
                <a:lnTo>
                  <a:pt x="3037" y="460"/>
                </a:lnTo>
                <a:lnTo>
                  <a:pt x="3055" y="453"/>
                </a:lnTo>
                <a:lnTo>
                  <a:pt x="3068" y="448"/>
                </a:lnTo>
                <a:lnTo>
                  <a:pt x="3082" y="442"/>
                </a:lnTo>
                <a:lnTo>
                  <a:pt x="3082" y="442"/>
                </a:lnTo>
                <a:lnTo>
                  <a:pt x="3089" y="445"/>
                </a:lnTo>
                <a:lnTo>
                  <a:pt x="3097" y="449"/>
                </a:lnTo>
                <a:lnTo>
                  <a:pt x="3108" y="452"/>
                </a:lnTo>
                <a:lnTo>
                  <a:pt x="3122" y="456"/>
                </a:lnTo>
                <a:lnTo>
                  <a:pt x="3139" y="459"/>
                </a:lnTo>
                <a:lnTo>
                  <a:pt x="3160" y="462"/>
                </a:lnTo>
                <a:lnTo>
                  <a:pt x="3184" y="463"/>
                </a:lnTo>
                <a:lnTo>
                  <a:pt x="3184" y="12"/>
                </a:lnTo>
                <a:lnTo>
                  <a:pt x="3184" y="12"/>
                </a:lnTo>
                <a:lnTo>
                  <a:pt x="3149" y="7"/>
                </a:lnTo>
                <a:lnTo>
                  <a:pt x="3123" y="6"/>
                </a:lnTo>
                <a:lnTo>
                  <a:pt x="3100" y="5"/>
                </a:lnTo>
                <a:lnTo>
                  <a:pt x="3080" y="5"/>
                </a:lnTo>
                <a:lnTo>
                  <a:pt x="3080" y="355"/>
                </a:lnTo>
                <a:close/>
                <a:moveTo>
                  <a:pt x="3307" y="463"/>
                </a:moveTo>
                <a:lnTo>
                  <a:pt x="3307" y="463"/>
                </a:lnTo>
                <a:lnTo>
                  <a:pt x="3319" y="465"/>
                </a:lnTo>
                <a:lnTo>
                  <a:pt x="3351" y="471"/>
                </a:lnTo>
                <a:lnTo>
                  <a:pt x="3374" y="474"/>
                </a:lnTo>
                <a:lnTo>
                  <a:pt x="3400" y="477"/>
                </a:lnTo>
                <a:lnTo>
                  <a:pt x="3430" y="479"/>
                </a:lnTo>
                <a:lnTo>
                  <a:pt x="3463" y="480"/>
                </a:lnTo>
                <a:lnTo>
                  <a:pt x="3463" y="480"/>
                </a:lnTo>
                <a:lnTo>
                  <a:pt x="3480" y="479"/>
                </a:lnTo>
                <a:lnTo>
                  <a:pt x="3496" y="478"/>
                </a:lnTo>
                <a:lnTo>
                  <a:pt x="3513" y="477"/>
                </a:lnTo>
                <a:lnTo>
                  <a:pt x="3529" y="473"/>
                </a:lnTo>
                <a:lnTo>
                  <a:pt x="3547" y="470"/>
                </a:lnTo>
                <a:lnTo>
                  <a:pt x="3563" y="464"/>
                </a:lnTo>
                <a:lnTo>
                  <a:pt x="3578" y="458"/>
                </a:lnTo>
                <a:lnTo>
                  <a:pt x="3593" y="451"/>
                </a:lnTo>
                <a:lnTo>
                  <a:pt x="3605" y="442"/>
                </a:lnTo>
                <a:lnTo>
                  <a:pt x="3618" y="432"/>
                </a:lnTo>
                <a:lnTo>
                  <a:pt x="3629" y="420"/>
                </a:lnTo>
                <a:lnTo>
                  <a:pt x="3639" y="407"/>
                </a:lnTo>
                <a:lnTo>
                  <a:pt x="3647" y="392"/>
                </a:lnTo>
                <a:lnTo>
                  <a:pt x="3652" y="375"/>
                </a:lnTo>
                <a:lnTo>
                  <a:pt x="3656" y="357"/>
                </a:lnTo>
                <a:lnTo>
                  <a:pt x="3657" y="337"/>
                </a:lnTo>
                <a:lnTo>
                  <a:pt x="3657" y="337"/>
                </a:lnTo>
                <a:lnTo>
                  <a:pt x="3656" y="323"/>
                </a:lnTo>
                <a:lnTo>
                  <a:pt x="3655" y="310"/>
                </a:lnTo>
                <a:lnTo>
                  <a:pt x="3651" y="299"/>
                </a:lnTo>
                <a:lnTo>
                  <a:pt x="3647" y="287"/>
                </a:lnTo>
                <a:lnTo>
                  <a:pt x="3641" y="278"/>
                </a:lnTo>
                <a:lnTo>
                  <a:pt x="3634" y="268"/>
                </a:lnTo>
                <a:lnTo>
                  <a:pt x="3626" y="260"/>
                </a:lnTo>
                <a:lnTo>
                  <a:pt x="3618" y="252"/>
                </a:lnTo>
                <a:lnTo>
                  <a:pt x="3608" y="243"/>
                </a:lnTo>
                <a:lnTo>
                  <a:pt x="3596" y="237"/>
                </a:lnTo>
                <a:lnTo>
                  <a:pt x="3585" y="228"/>
                </a:lnTo>
                <a:lnTo>
                  <a:pt x="3571" y="223"/>
                </a:lnTo>
                <a:lnTo>
                  <a:pt x="3542" y="210"/>
                </a:lnTo>
                <a:lnTo>
                  <a:pt x="3510" y="197"/>
                </a:lnTo>
                <a:lnTo>
                  <a:pt x="3510" y="197"/>
                </a:lnTo>
                <a:lnTo>
                  <a:pt x="3474" y="183"/>
                </a:lnTo>
                <a:lnTo>
                  <a:pt x="3459" y="177"/>
                </a:lnTo>
                <a:lnTo>
                  <a:pt x="3445" y="170"/>
                </a:lnTo>
                <a:lnTo>
                  <a:pt x="3434" y="162"/>
                </a:lnTo>
                <a:lnTo>
                  <a:pt x="3429" y="157"/>
                </a:lnTo>
                <a:lnTo>
                  <a:pt x="3426" y="152"/>
                </a:lnTo>
                <a:lnTo>
                  <a:pt x="3422" y="148"/>
                </a:lnTo>
                <a:lnTo>
                  <a:pt x="3420" y="142"/>
                </a:lnTo>
                <a:lnTo>
                  <a:pt x="3419" y="136"/>
                </a:lnTo>
                <a:lnTo>
                  <a:pt x="3419" y="130"/>
                </a:lnTo>
                <a:lnTo>
                  <a:pt x="3419" y="130"/>
                </a:lnTo>
                <a:lnTo>
                  <a:pt x="3419" y="123"/>
                </a:lnTo>
                <a:lnTo>
                  <a:pt x="3421" y="117"/>
                </a:lnTo>
                <a:lnTo>
                  <a:pt x="3426" y="108"/>
                </a:lnTo>
                <a:lnTo>
                  <a:pt x="3433" y="100"/>
                </a:lnTo>
                <a:lnTo>
                  <a:pt x="3437" y="97"/>
                </a:lnTo>
                <a:lnTo>
                  <a:pt x="3442" y="93"/>
                </a:lnTo>
                <a:lnTo>
                  <a:pt x="3449" y="91"/>
                </a:lnTo>
                <a:lnTo>
                  <a:pt x="3456" y="88"/>
                </a:lnTo>
                <a:lnTo>
                  <a:pt x="3464" y="85"/>
                </a:lnTo>
                <a:lnTo>
                  <a:pt x="3472" y="84"/>
                </a:lnTo>
                <a:lnTo>
                  <a:pt x="3482" y="83"/>
                </a:lnTo>
                <a:lnTo>
                  <a:pt x="3494" y="83"/>
                </a:lnTo>
                <a:lnTo>
                  <a:pt x="3494" y="83"/>
                </a:lnTo>
                <a:lnTo>
                  <a:pt x="3516" y="84"/>
                </a:lnTo>
                <a:lnTo>
                  <a:pt x="3537" y="87"/>
                </a:lnTo>
                <a:lnTo>
                  <a:pt x="3557" y="91"/>
                </a:lnTo>
                <a:lnTo>
                  <a:pt x="3575" y="96"/>
                </a:lnTo>
                <a:lnTo>
                  <a:pt x="3602" y="105"/>
                </a:lnTo>
                <a:lnTo>
                  <a:pt x="3612" y="110"/>
                </a:lnTo>
                <a:lnTo>
                  <a:pt x="3639" y="33"/>
                </a:lnTo>
                <a:lnTo>
                  <a:pt x="3639" y="33"/>
                </a:lnTo>
                <a:lnTo>
                  <a:pt x="3618" y="24"/>
                </a:lnTo>
                <a:lnTo>
                  <a:pt x="3603" y="18"/>
                </a:lnTo>
                <a:lnTo>
                  <a:pt x="3585" y="14"/>
                </a:lnTo>
                <a:lnTo>
                  <a:pt x="3564" y="8"/>
                </a:lnTo>
                <a:lnTo>
                  <a:pt x="3540" y="5"/>
                </a:lnTo>
                <a:lnTo>
                  <a:pt x="3513" y="1"/>
                </a:lnTo>
                <a:lnTo>
                  <a:pt x="3484" y="0"/>
                </a:lnTo>
                <a:lnTo>
                  <a:pt x="3484" y="0"/>
                </a:lnTo>
                <a:lnTo>
                  <a:pt x="3468" y="1"/>
                </a:lnTo>
                <a:lnTo>
                  <a:pt x="3452" y="2"/>
                </a:lnTo>
                <a:lnTo>
                  <a:pt x="3436" y="5"/>
                </a:lnTo>
                <a:lnTo>
                  <a:pt x="3421" y="9"/>
                </a:lnTo>
                <a:lnTo>
                  <a:pt x="3406" y="14"/>
                </a:lnTo>
                <a:lnTo>
                  <a:pt x="3392" y="20"/>
                </a:lnTo>
                <a:lnTo>
                  <a:pt x="3379" y="27"/>
                </a:lnTo>
                <a:lnTo>
                  <a:pt x="3366" y="35"/>
                </a:lnTo>
                <a:lnTo>
                  <a:pt x="3354" y="44"/>
                </a:lnTo>
                <a:lnTo>
                  <a:pt x="3344" y="53"/>
                </a:lnTo>
                <a:lnTo>
                  <a:pt x="3335" y="65"/>
                </a:lnTo>
                <a:lnTo>
                  <a:pt x="3328" y="77"/>
                </a:lnTo>
                <a:lnTo>
                  <a:pt x="3321" y="90"/>
                </a:lnTo>
                <a:lnTo>
                  <a:pt x="3316" y="105"/>
                </a:lnTo>
                <a:lnTo>
                  <a:pt x="3314" y="120"/>
                </a:lnTo>
                <a:lnTo>
                  <a:pt x="3313" y="137"/>
                </a:lnTo>
                <a:lnTo>
                  <a:pt x="3313" y="137"/>
                </a:lnTo>
                <a:lnTo>
                  <a:pt x="3314" y="153"/>
                </a:lnTo>
                <a:lnTo>
                  <a:pt x="3316" y="168"/>
                </a:lnTo>
                <a:lnTo>
                  <a:pt x="3321" y="183"/>
                </a:lnTo>
                <a:lnTo>
                  <a:pt x="3328" y="196"/>
                </a:lnTo>
                <a:lnTo>
                  <a:pt x="3335" y="208"/>
                </a:lnTo>
                <a:lnTo>
                  <a:pt x="3344" y="218"/>
                </a:lnTo>
                <a:lnTo>
                  <a:pt x="3354" y="227"/>
                </a:lnTo>
                <a:lnTo>
                  <a:pt x="3365" y="235"/>
                </a:lnTo>
                <a:lnTo>
                  <a:pt x="3376" y="243"/>
                </a:lnTo>
                <a:lnTo>
                  <a:pt x="3389" y="250"/>
                </a:lnTo>
                <a:lnTo>
                  <a:pt x="3402" y="257"/>
                </a:lnTo>
                <a:lnTo>
                  <a:pt x="3414" y="263"/>
                </a:lnTo>
                <a:lnTo>
                  <a:pt x="3441" y="272"/>
                </a:lnTo>
                <a:lnTo>
                  <a:pt x="3467" y="282"/>
                </a:lnTo>
                <a:lnTo>
                  <a:pt x="3467" y="282"/>
                </a:lnTo>
                <a:lnTo>
                  <a:pt x="3499" y="293"/>
                </a:lnTo>
                <a:lnTo>
                  <a:pt x="3514" y="299"/>
                </a:lnTo>
                <a:lnTo>
                  <a:pt x="3527" y="306"/>
                </a:lnTo>
                <a:lnTo>
                  <a:pt x="3537" y="314"/>
                </a:lnTo>
                <a:lnTo>
                  <a:pt x="3544" y="322"/>
                </a:lnTo>
                <a:lnTo>
                  <a:pt x="3548" y="327"/>
                </a:lnTo>
                <a:lnTo>
                  <a:pt x="3550" y="332"/>
                </a:lnTo>
                <a:lnTo>
                  <a:pt x="3551" y="337"/>
                </a:lnTo>
                <a:lnTo>
                  <a:pt x="3551" y="343"/>
                </a:lnTo>
                <a:lnTo>
                  <a:pt x="3551" y="343"/>
                </a:lnTo>
                <a:lnTo>
                  <a:pt x="3551" y="353"/>
                </a:lnTo>
                <a:lnTo>
                  <a:pt x="3548" y="363"/>
                </a:lnTo>
                <a:lnTo>
                  <a:pt x="3545" y="368"/>
                </a:lnTo>
                <a:lnTo>
                  <a:pt x="3542" y="373"/>
                </a:lnTo>
                <a:lnTo>
                  <a:pt x="3539" y="376"/>
                </a:lnTo>
                <a:lnTo>
                  <a:pt x="3534" y="381"/>
                </a:lnTo>
                <a:lnTo>
                  <a:pt x="3528" y="384"/>
                </a:lnTo>
                <a:lnTo>
                  <a:pt x="3521" y="388"/>
                </a:lnTo>
                <a:lnTo>
                  <a:pt x="3514" y="390"/>
                </a:lnTo>
                <a:lnTo>
                  <a:pt x="3505" y="392"/>
                </a:lnTo>
                <a:lnTo>
                  <a:pt x="3495" y="395"/>
                </a:lnTo>
                <a:lnTo>
                  <a:pt x="3484" y="396"/>
                </a:lnTo>
                <a:lnTo>
                  <a:pt x="3458" y="397"/>
                </a:lnTo>
                <a:lnTo>
                  <a:pt x="3458" y="397"/>
                </a:lnTo>
                <a:lnTo>
                  <a:pt x="3434" y="397"/>
                </a:lnTo>
                <a:lnTo>
                  <a:pt x="3411" y="395"/>
                </a:lnTo>
                <a:lnTo>
                  <a:pt x="3368" y="390"/>
                </a:lnTo>
                <a:lnTo>
                  <a:pt x="3338" y="385"/>
                </a:lnTo>
                <a:lnTo>
                  <a:pt x="3327" y="383"/>
                </a:lnTo>
                <a:lnTo>
                  <a:pt x="3307" y="463"/>
                </a:lnTo>
                <a:close/>
                <a:moveTo>
                  <a:pt x="1845" y="90"/>
                </a:moveTo>
                <a:lnTo>
                  <a:pt x="1845" y="90"/>
                </a:lnTo>
                <a:lnTo>
                  <a:pt x="1861" y="87"/>
                </a:lnTo>
                <a:lnTo>
                  <a:pt x="1881" y="84"/>
                </a:lnTo>
                <a:lnTo>
                  <a:pt x="1904" y="82"/>
                </a:lnTo>
                <a:lnTo>
                  <a:pt x="1928" y="82"/>
                </a:lnTo>
                <a:lnTo>
                  <a:pt x="1928" y="82"/>
                </a:lnTo>
                <a:lnTo>
                  <a:pt x="1943" y="82"/>
                </a:lnTo>
                <a:lnTo>
                  <a:pt x="1956" y="83"/>
                </a:lnTo>
                <a:lnTo>
                  <a:pt x="1969" y="87"/>
                </a:lnTo>
                <a:lnTo>
                  <a:pt x="1982" y="90"/>
                </a:lnTo>
                <a:lnTo>
                  <a:pt x="1994" y="95"/>
                </a:lnTo>
                <a:lnTo>
                  <a:pt x="2004" y="100"/>
                </a:lnTo>
                <a:lnTo>
                  <a:pt x="2015" y="108"/>
                </a:lnTo>
                <a:lnTo>
                  <a:pt x="2025" y="117"/>
                </a:lnTo>
                <a:lnTo>
                  <a:pt x="2033" y="127"/>
                </a:lnTo>
                <a:lnTo>
                  <a:pt x="2041" y="137"/>
                </a:lnTo>
                <a:lnTo>
                  <a:pt x="2048" y="150"/>
                </a:lnTo>
                <a:lnTo>
                  <a:pt x="2053" y="165"/>
                </a:lnTo>
                <a:lnTo>
                  <a:pt x="2058" y="180"/>
                </a:lnTo>
                <a:lnTo>
                  <a:pt x="2061" y="197"/>
                </a:lnTo>
                <a:lnTo>
                  <a:pt x="2063" y="216"/>
                </a:lnTo>
                <a:lnTo>
                  <a:pt x="2064" y="237"/>
                </a:lnTo>
                <a:lnTo>
                  <a:pt x="2064" y="237"/>
                </a:lnTo>
                <a:lnTo>
                  <a:pt x="2064" y="256"/>
                </a:lnTo>
                <a:lnTo>
                  <a:pt x="2063" y="275"/>
                </a:lnTo>
                <a:lnTo>
                  <a:pt x="2060" y="292"/>
                </a:lnTo>
                <a:lnTo>
                  <a:pt x="2057" y="308"/>
                </a:lnTo>
                <a:lnTo>
                  <a:pt x="2053" y="323"/>
                </a:lnTo>
                <a:lnTo>
                  <a:pt x="2049" y="336"/>
                </a:lnTo>
                <a:lnTo>
                  <a:pt x="2042" y="348"/>
                </a:lnTo>
                <a:lnTo>
                  <a:pt x="2035" y="359"/>
                </a:lnTo>
                <a:lnTo>
                  <a:pt x="2026" y="368"/>
                </a:lnTo>
                <a:lnTo>
                  <a:pt x="2015" y="376"/>
                </a:lnTo>
                <a:lnTo>
                  <a:pt x="2004" y="383"/>
                </a:lnTo>
                <a:lnTo>
                  <a:pt x="1990" y="389"/>
                </a:lnTo>
                <a:lnTo>
                  <a:pt x="1975" y="392"/>
                </a:lnTo>
                <a:lnTo>
                  <a:pt x="1958" y="396"/>
                </a:lnTo>
                <a:lnTo>
                  <a:pt x="1940" y="398"/>
                </a:lnTo>
                <a:lnTo>
                  <a:pt x="1919" y="398"/>
                </a:lnTo>
                <a:lnTo>
                  <a:pt x="1919" y="398"/>
                </a:lnTo>
                <a:lnTo>
                  <a:pt x="1892" y="397"/>
                </a:lnTo>
                <a:lnTo>
                  <a:pt x="1868" y="396"/>
                </a:lnTo>
                <a:lnTo>
                  <a:pt x="1845" y="393"/>
                </a:lnTo>
                <a:lnTo>
                  <a:pt x="1845" y="90"/>
                </a:lnTo>
                <a:close/>
                <a:moveTo>
                  <a:pt x="1934" y="0"/>
                </a:moveTo>
                <a:lnTo>
                  <a:pt x="1934" y="0"/>
                </a:lnTo>
                <a:lnTo>
                  <a:pt x="1910" y="1"/>
                </a:lnTo>
                <a:lnTo>
                  <a:pt x="1885" y="2"/>
                </a:lnTo>
                <a:lnTo>
                  <a:pt x="1860" y="5"/>
                </a:lnTo>
                <a:lnTo>
                  <a:pt x="1834" y="8"/>
                </a:lnTo>
                <a:lnTo>
                  <a:pt x="1808" y="12"/>
                </a:lnTo>
                <a:lnTo>
                  <a:pt x="1784" y="16"/>
                </a:lnTo>
                <a:lnTo>
                  <a:pt x="1761" y="22"/>
                </a:lnTo>
                <a:lnTo>
                  <a:pt x="1740" y="29"/>
                </a:lnTo>
                <a:lnTo>
                  <a:pt x="1740" y="465"/>
                </a:lnTo>
                <a:lnTo>
                  <a:pt x="1740" y="465"/>
                </a:lnTo>
                <a:lnTo>
                  <a:pt x="1758" y="468"/>
                </a:lnTo>
                <a:lnTo>
                  <a:pt x="1778" y="471"/>
                </a:lnTo>
                <a:lnTo>
                  <a:pt x="1823" y="475"/>
                </a:lnTo>
                <a:lnTo>
                  <a:pt x="1872" y="479"/>
                </a:lnTo>
                <a:lnTo>
                  <a:pt x="1915" y="480"/>
                </a:lnTo>
                <a:lnTo>
                  <a:pt x="1915" y="480"/>
                </a:lnTo>
                <a:lnTo>
                  <a:pt x="1950" y="479"/>
                </a:lnTo>
                <a:lnTo>
                  <a:pt x="1980" y="477"/>
                </a:lnTo>
                <a:lnTo>
                  <a:pt x="2009" y="472"/>
                </a:lnTo>
                <a:lnTo>
                  <a:pt x="2035" y="465"/>
                </a:lnTo>
                <a:lnTo>
                  <a:pt x="2058" y="458"/>
                </a:lnTo>
                <a:lnTo>
                  <a:pt x="2080" y="448"/>
                </a:lnTo>
                <a:lnTo>
                  <a:pt x="2089" y="442"/>
                </a:lnTo>
                <a:lnTo>
                  <a:pt x="2098" y="436"/>
                </a:lnTo>
                <a:lnTo>
                  <a:pt x="2107" y="429"/>
                </a:lnTo>
                <a:lnTo>
                  <a:pt x="2116" y="422"/>
                </a:lnTo>
                <a:lnTo>
                  <a:pt x="2122" y="414"/>
                </a:lnTo>
                <a:lnTo>
                  <a:pt x="2129" y="406"/>
                </a:lnTo>
                <a:lnTo>
                  <a:pt x="2136" y="398"/>
                </a:lnTo>
                <a:lnTo>
                  <a:pt x="2142" y="389"/>
                </a:lnTo>
                <a:lnTo>
                  <a:pt x="2147" y="378"/>
                </a:lnTo>
                <a:lnTo>
                  <a:pt x="2152" y="369"/>
                </a:lnTo>
                <a:lnTo>
                  <a:pt x="2160" y="346"/>
                </a:lnTo>
                <a:lnTo>
                  <a:pt x="2166" y="322"/>
                </a:lnTo>
                <a:lnTo>
                  <a:pt x="2171" y="297"/>
                </a:lnTo>
                <a:lnTo>
                  <a:pt x="2173" y="268"/>
                </a:lnTo>
                <a:lnTo>
                  <a:pt x="2174" y="237"/>
                </a:lnTo>
                <a:lnTo>
                  <a:pt x="2174" y="237"/>
                </a:lnTo>
                <a:lnTo>
                  <a:pt x="2173" y="210"/>
                </a:lnTo>
                <a:lnTo>
                  <a:pt x="2170" y="183"/>
                </a:lnTo>
                <a:lnTo>
                  <a:pt x="2165" y="160"/>
                </a:lnTo>
                <a:lnTo>
                  <a:pt x="2158" y="137"/>
                </a:lnTo>
                <a:lnTo>
                  <a:pt x="2149" y="117"/>
                </a:lnTo>
                <a:lnTo>
                  <a:pt x="2137" y="97"/>
                </a:lnTo>
                <a:lnTo>
                  <a:pt x="2125" y="80"/>
                </a:lnTo>
                <a:lnTo>
                  <a:pt x="2110" y="63"/>
                </a:lnTo>
                <a:lnTo>
                  <a:pt x="2094" y="48"/>
                </a:lnTo>
                <a:lnTo>
                  <a:pt x="2075" y="36"/>
                </a:lnTo>
                <a:lnTo>
                  <a:pt x="2056" y="25"/>
                </a:lnTo>
                <a:lnTo>
                  <a:pt x="2034" y="16"/>
                </a:lnTo>
                <a:lnTo>
                  <a:pt x="2011" y="9"/>
                </a:lnTo>
                <a:lnTo>
                  <a:pt x="1987" y="5"/>
                </a:lnTo>
                <a:lnTo>
                  <a:pt x="1960" y="1"/>
                </a:lnTo>
                <a:lnTo>
                  <a:pt x="1934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rgbClr val="005EB8"/>
              </a:solidFill>
            </a:endParaRPr>
          </a:p>
        </p:txBody>
      </p:sp>
      <p:grpSp>
        <p:nvGrpSpPr>
          <p:cNvPr id="39" name="Group 38"/>
          <p:cNvGrpSpPr/>
          <p:nvPr userDrawn="1"/>
        </p:nvGrpSpPr>
        <p:grpSpPr>
          <a:xfrm>
            <a:off x="53867" y="34259"/>
            <a:ext cx="1079675" cy="625849"/>
            <a:chOff x="8405820" y="36245"/>
            <a:chExt cx="856836" cy="662339"/>
          </a:xfrm>
        </p:grpSpPr>
        <p:grpSp>
          <p:nvGrpSpPr>
            <p:cNvPr id="40" name="Group 39"/>
            <p:cNvGrpSpPr/>
            <p:nvPr userDrawn="1"/>
          </p:nvGrpSpPr>
          <p:grpSpPr>
            <a:xfrm>
              <a:off x="8545513" y="36245"/>
              <a:ext cx="489905" cy="495602"/>
              <a:chOff x="7818438" y="101600"/>
              <a:chExt cx="546100" cy="552450"/>
            </a:xfrm>
          </p:grpSpPr>
          <p:sp>
            <p:nvSpPr>
              <p:cNvPr id="53" name="Freeform 5"/>
              <p:cNvSpPr>
                <a:spLocks noEditPoints="1"/>
              </p:cNvSpPr>
              <p:nvPr userDrawn="1"/>
            </p:nvSpPr>
            <p:spPr bwMode="auto">
              <a:xfrm>
                <a:off x="7818438" y="200025"/>
                <a:ext cx="546100" cy="454025"/>
              </a:xfrm>
              <a:custGeom>
                <a:avLst/>
                <a:gdLst>
                  <a:gd name="T0" fmla="*/ 56 w 344"/>
                  <a:gd name="T1" fmla="*/ 0 h 286"/>
                  <a:gd name="T2" fmla="*/ 44 w 344"/>
                  <a:gd name="T3" fmla="*/ 2 h 286"/>
                  <a:gd name="T4" fmla="*/ 24 w 344"/>
                  <a:gd name="T5" fmla="*/ 10 h 286"/>
                  <a:gd name="T6" fmla="*/ 10 w 344"/>
                  <a:gd name="T7" fmla="*/ 26 h 286"/>
                  <a:gd name="T8" fmla="*/ 2 w 344"/>
                  <a:gd name="T9" fmla="*/ 46 h 286"/>
                  <a:gd name="T10" fmla="*/ 0 w 344"/>
                  <a:gd name="T11" fmla="*/ 230 h 286"/>
                  <a:gd name="T12" fmla="*/ 2 w 344"/>
                  <a:gd name="T13" fmla="*/ 242 h 286"/>
                  <a:gd name="T14" fmla="*/ 10 w 344"/>
                  <a:gd name="T15" fmla="*/ 262 h 286"/>
                  <a:gd name="T16" fmla="*/ 24 w 344"/>
                  <a:gd name="T17" fmla="*/ 278 h 286"/>
                  <a:gd name="T18" fmla="*/ 44 w 344"/>
                  <a:gd name="T19" fmla="*/ 286 h 286"/>
                  <a:gd name="T20" fmla="*/ 288 w 344"/>
                  <a:gd name="T21" fmla="*/ 286 h 286"/>
                  <a:gd name="T22" fmla="*/ 300 w 344"/>
                  <a:gd name="T23" fmla="*/ 286 h 286"/>
                  <a:gd name="T24" fmla="*/ 320 w 344"/>
                  <a:gd name="T25" fmla="*/ 278 h 286"/>
                  <a:gd name="T26" fmla="*/ 334 w 344"/>
                  <a:gd name="T27" fmla="*/ 262 h 286"/>
                  <a:gd name="T28" fmla="*/ 344 w 344"/>
                  <a:gd name="T29" fmla="*/ 242 h 286"/>
                  <a:gd name="T30" fmla="*/ 344 w 344"/>
                  <a:gd name="T31" fmla="*/ 58 h 286"/>
                  <a:gd name="T32" fmla="*/ 344 w 344"/>
                  <a:gd name="T33" fmla="*/ 46 h 286"/>
                  <a:gd name="T34" fmla="*/ 334 w 344"/>
                  <a:gd name="T35" fmla="*/ 26 h 286"/>
                  <a:gd name="T36" fmla="*/ 320 w 344"/>
                  <a:gd name="T37" fmla="*/ 10 h 286"/>
                  <a:gd name="T38" fmla="*/ 300 w 344"/>
                  <a:gd name="T39" fmla="*/ 2 h 286"/>
                  <a:gd name="T40" fmla="*/ 288 w 344"/>
                  <a:gd name="T41" fmla="*/ 0 h 286"/>
                  <a:gd name="T42" fmla="*/ 148 w 344"/>
                  <a:gd name="T43" fmla="*/ 142 h 286"/>
                  <a:gd name="T44" fmla="*/ 144 w 344"/>
                  <a:gd name="T45" fmla="*/ 136 h 286"/>
                  <a:gd name="T46" fmla="*/ 136 w 344"/>
                  <a:gd name="T47" fmla="*/ 122 h 286"/>
                  <a:gd name="T48" fmla="*/ 134 w 344"/>
                  <a:gd name="T49" fmla="*/ 112 h 286"/>
                  <a:gd name="T50" fmla="*/ 138 w 344"/>
                  <a:gd name="T51" fmla="*/ 98 h 286"/>
                  <a:gd name="T52" fmla="*/ 146 w 344"/>
                  <a:gd name="T53" fmla="*/ 88 h 286"/>
                  <a:gd name="T54" fmla="*/ 158 w 344"/>
                  <a:gd name="T55" fmla="*/ 80 h 286"/>
                  <a:gd name="T56" fmla="*/ 172 w 344"/>
                  <a:gd name="T57" fmla="*/ 76 h 286"/>
                  <a:gd name="T58" fmla="*/ 178 w 344"/>
                  <a:gd name="T59" fmla="*/ 78 h 286"/>
                  <a:gd name="T60" fmla="*/ 192 w 344"/>
                  <a:gd name="T61" fmla="*/ 82 h 286"/>
                  <a:gd name="T62" fmla="*/ 202 w 344"/>
                  <a:gd name="T63" fmla="*/ 92 h 286"/>
                  <a:gd name="T64" fmla="*/ 208 w 344"/>
                  <a:gd name="T65" fmla="*/ 106 h 286"/>
                  <a:gd name="T66" fmla="*/ 208 w 344"/>
                  <a:gd name="T67" fmla="*/ 112 h 286"/>
                  <a:gd name="T68" fmla="*/ 204 w 344"/>
                  <a:gd name="T69" fmla="*/ 128 h 286"/>
                  <a:gd name="T70" fmla="*/ 196 w 344"/>
                  <a:gd name="T71" fmla="*/ 140 h 286"/>
                  <a:gd name="T72" fmla="*/ 126 w 344"/>
                  <a:gd name="T73" fmla="*/ 228 h 2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44" h="286">
                    <a:moveTo>
                      <a:pt x="288" y="0"/>
                    </a:moveTo>
                    <a:lnTo>
                      <a:pt x="56" y="0"/>
                    </a:lnTo>
                    <a:lnTo>
                      <a:pt x="56" y="0"/>
                    </a:lnTo>
                    <a:lnTo>
                      <a:pt x="44" y="2"/>
                    </a:lnTo>
                    <a:lnTo>
                      <a:pt x="34" y="6"/>
                    </a:lnTo>
                    <a:lnTo>
                      <a:pt x="24" y="10"/>
                    </a:lnTo>
                    <a:lnTo>
                      <a:pt x="16" y="18"/>
                    </a:lnTo>
                    <a:lnTo>
                      <a:pt x="10" y="26"/>
                    </a:lnTo>
                    <a:lnTo>
                      <a:pt x="4" y="36"/>
                    </a:lnTo>
                    <a:lnTo>
                      <a:pt x="2" y="46"/>
                    </a:lnTo>
                    <a:lnTo>
                      <a:pt x="0" y="58"/>
                    </a:lnTo>
                    <a:lnTo>
                      <a:pt x="0" y="230"/>
                    </a:lnTo>
                    <a:lnTo>
                      <a:pt x="0" y="230"/>
                    </a:lnTo>
                    <a:lnTo>
                      <a:pt x="2" y="242"/>
                    </a:lnTo>
                    <a:lnTo>
                      <a:pt x="4" y="252"/>
                    </a:lnTo>
                    <a:lnTo>
                      <a:pt x="10" y="262"/>
                    </a:lnTo>
                    <a:lnTo>
                      <a:pt x="16" y="270"/>
                    </a:lnTo>
                    <a:lnTo>
                      <a:pt x="24" y="278"/>
                    </a:lnTo>
                    <a:lnTo>
                      <a:pt x="34" y="282"/>
                    </a:lnTo>
                    <a:lnTo>
                      <a:pt x="44" y="286"/>
                    </a:lnTo>
                    <a:lnTo>
                      <a:pt x="56" y="286"/>
                    </a:lnTo>
                    <a:lnTo>
                      <a:pt x="288" y="286"/>
                    </a:lnTo>
                    <a:lnTo>
                      <a:pt x="288" y="286"/>
                    </a:lnTo>
                    <a:lnTo>
                      <a:pt x="300" y="286"/>
                    </a:lnTo>
                    <a:lnTo>
                      <a:pt x="310" y="282"/>
                    </a:lnTo>
                    <a:lnTo>
                      <a:pt x="320" y="278"/>
                    </a:lnTo>
                    <a:lnTo>
                      <a:pt x="328" y="270"/>
                    </a:lnTo>
                    <a:lnTo>
                      <a:pt x="334" y="262"/>
                    </a:lnTo>
                    <a:lnTo>
                      <a:pt x="340" y="252"/>
                    </a:lnTo>
                    <a:lnTo>
                      <a:pt x="344" y="242"/>
                    </a:lnTo>
                    <a:lnTo>
                      <a:pt x="344" y="230"/>
                    </a:lnTo>
                    <a:lnTo>
                      <a:pt x="344" y="58"/>
                    </a:lnTo>
                    <a:lnTo>
                      <a:pt x="344" y="58"/>
                    </a:lnTo>
                    <a:lnTo>
                      <a:pt x="344" y="46"/>
                    </a:lnTo>
                    <a:lnTo>
                      <a:pt x="340" y="36"/>
                    </a:lnTo>
                    <a:lnTo>
                      <a:pt x="334" y="26"/>
                    </a:lnTo>
                    <a:lnTo>
                      <a:pt x="328" y="18"/>
                    </a:lnTo>
                    <a:lnTo>
                      <a:pt x="320" y="10"/>
                    </a:lnTo>
                    <a:lnTo>
                      <a:pt x="310" y="6"/>
                    </a:lnTo>
                    <a:lnTo>
                      <a:pt x="300" y="2"/>
                    </a:lnTo>
                    <a:lnTo>
                      <a:pt x="288" y="0"/>
                    </a:lnTo>
                    <a:lnTo>
                      <a:pt x="288" y="0"/>
                    </a:lnTo>
                    <a:close/>
                    <a:moveTo>
                      <a:pt x="126" y="228"/>
                    </a:moveTo>
                    <a:lnTo>
                      <a:pt x="148" y="142"/>
                    </a:lnTo>
                    <a:lnTo>
                      <a:pt x="148" y="142"/>
                    </a:lnTo>
                    <a:lnTo>
                      <a:pt x="144" y="136"/>
                    </a:lnTo>
                    <a:lnTo>
                      <a:pt x="138" y="130"/>
                    </a:lnTo>
                    <a:lnTo>
                      <a:pt x="136" y="122"/>
                    </a:lnTo>
                    <a:lnTo>
                      <a:pt x="134" y="112"/>
                    </a:lnTo>
                    <a:lnTo>
                      <a:pt x="134" y="112"/>
                    </a:lnTo>
                    <a:lnTo>
                      <a:pt x="136" y="106"/>
                    </a:lnTo>
                    <a:lnTo>
                      <a:pt x="138" y="98"/>
                    </a:lnTo>
                    <a:lnTo>
                      <a:pt x="142" y="92"/>
                    </a:lnTo>
                    <a:lnTo>
                      <a:pt x="146" y="88"/>
                    </a:lnTo>
                    <a:lnTo>
                      <a:pt x="152" y="82"/>
                    </a:lnTo>
                    <a:lnTo>
                      <a:pt x="158" y="80"/>
                    </a:lnTo>
                    <a:lnTo>
                      <a:pt x="164" y="78"/>
                    </a:lnTo>
                    <a:lnTo>
                      <a:pt x="172" y="76"/>
                    </a:lnTo>
                    <a:lnTo>
                      <a:pt x="172" y="76"/>
                    </a:lnTo>
                    <a:lnTo>
                      <a:pt x="178" y="78"/>
                    </a:lnTo>
                    <a:lnTo>
                      <a:pt x="186" y="80"/>
                    </a:lnTo>
                    <a:lnTo>
                      <a:pt x="192" y="82"/>
                    </a:lnTo>
                    <a:lnTo>
                      <a:pt x="198" y="88"/>
                    </a:lnTo>
                    <a:lnTo>
                      <a:pt x="202" y="92"/>
                    </a:lnTo>
                    <a:lnTo>
                      <a:pt x="204" y="98"/>
                    </a:lnTo>
                    <a:lnTo>
                      <a:pt x="208" y="106"/>
                    </a:lnTo>
                    <a:lnTo>
                      <a:pt x="208" y="112"/>
                    </a:lnTo>
                    <a:lnTo>
                      <a:pt x="208" y="112"/>
                    </a:lnTo>
                    <a:lnTo>
                      <a:pt x="206" y="120"/>
                    </a:lnTo>
                    <a:lnTo>
                      <a:pt x="204" y="128"/>
                    </a:lnTo>
                    <a:lnTo>
                      <a:pt x="200" y="134"/>
                    </a:lnTo>
                    <a:lnTo>
                      <a:pt x="196" y="140"/>
                    </a:lnTo>
                    <a:lnTo>
                      <a:pt x="220" y="228"/>
                    </a:lnTo>
                    <a:lnTo>
                      <a:pt x="126" y="228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005EB8"/>
                  </a:solidFill>
                </a:endParaRPr>
              </a:p>
            </p:txBody>
          </p:sp>
          <p:sp>
            <p:nvSpPr>
              <p:cNvPr id="54" name="Freeform 6"/>
              <p:cNvSpPr>
                <a:spLocks/>
              </p:cNvSpPr>
              <p:nvPr userDrawn="1"/>
            </p:nvSpPr>
            <p:spPr bwMode="auto">
              <a:xfrm>
                <a:off x="7961313" y="101600"/>
                <a:ext cx="260350" cy="88900"/>
              </a:xfrm>
              <a:custGeom>
                <a:avLst/>
                <a:gdLst>
                  <a:gd name="T0" fmla="*/ 20 w 164"/>
                  <a:gd name="T1" fmla="*/ 56 h 56"/>
                  <a:gd name="T2" fmla="*/ 20 w 164"/>
                  <a:gd name="T3" fmla="*/ 56 h 56"/>
                  <a:gd name="T4" fmla="*/ 22 w 164"/>
                  <a:gd name="T5" fmla="*/ 46 h 56"/>
                  <a:gd name="T6" fmla="*/ 26 w 164"/>
                  <a:gd name="T7" fmla="*/ 36 h 56"/>
                  <a:gd name="T8" fmla="*/ 30 w 164"/>
                  <a:gd name="T9" fmla="*/ 30 h 56"/>
                  <a:gd name="T10" fmla="*/ 36 w 164"/>
                  <a:gd name="T11" fmla="*/ 26 h 56"/>
                  <a:gd name="T12" fmla="*/ 42 w 164"/>
                  <a:gd name="T13" fmla="*/ 22 h 56"/>
                  <a:gd name="T14" fmla="*/ 54 w 164"/>
                  <a:gd name="T15" fmla="*/ 20 h 56"/>
                  <a:gd name="T16" fmla="*/ 82 w 164"/>
                  <a:gd name="T17" fmla="*/ 20 h 56"/>
                  <a:gd name="T18" fmla="*/ 82 w 164"/>
                  <a:gd name="T19" fmla="*/ 20 h 56"/>
                  <a:gd name="T20" fmla="*/ 112 w 164"/>
                  <a:gd name="T21" fmla="*/ 20 h 56"/>
                  <a:gd name="T22" fmla="*/ 122 w 164"/>
                  <a:gd name="T23" fmla="*/ 22 h 56"/>
                  <a:gd name="T24" fmla="*/ 130 w 164"/>
                  <a:gd name="T25" fmla="*/ 26 h 56"/>
                  <a:gd name="T26" fmla="*/ 136 w 164"/>
                  <a:gd name="T27" fmla="*/ 30 h 56"/>
                  <a:gd name="T28" fmla="*/ 140 w 164"/>
                  <a:gd name="T29" fmla="*/ 36 h 56"/>
                  <a:gd name="T30" fmla="*/ 142 w 164"/>
                  <a:gd name="T31" fmla="*/ 46 h 56"/>
                  <a:gd name="T32" fmla="*/ 144 w 164"/>
                  <a:gd name="T33" fmla="*/ 56 h 56"/>
                  <a:gd name="T34" fmla="*/ 164 w 164"/>
                  <a:gd name="T35" fmla="*/ 56 h 56"/>
                  <a:gd name="T36" fmla="*/ 164 w 164"/>
                  <a:gd name="T37" fmla="*/ 56 h 56"/>
                  <a:gd name="T38" fmla="*/ 162 w 164"/>
                  <a:gd name="T39" fmla="*/ 38 h 56"/>
                  <a:gd name="T40" fmla="*/ 156 w 164"/>
                  <a:gd name="T41" fmla="*/ 24 h 56"/>
                  <a:gd name="T42" fmla="*/ 148 w 164"/>
                  <a:gd name="T43" fmla="*/ 14 h 56"/>
                  <a:gd name="T44" fmla="*/ 138 w 164"/>
                  <a:gd name="T45" fmla="*/ 6 h 56"/>
                  <a:gd name="T46" fmla="*/ 126 w 164"/>
                  <a:gd name="T47" fmla="*/ 2 h 56"/>
                  <a:gd name="T48" fmla="*/ 112 w 164"/>
                  <a:gd name="T49" fmla="*/ 0 h 56"/>
                  <a:gd name="T50" fmla="*/ 82 w 164"/>
                  <a:gd name="T51" fmla="*/ 0 h 56"/>
                  <a:gd name="T52" fmla="*/ 82 w 164"/>
                  <a:gd name="T53" fmla="*/ 0 h 56"/>
                  <a:gd name="T54" fmla="*/ 52 w 164"/>
                  <a:gd name="T55" fmla="*/ 0 h 56"/>
                  <a:gd name="T56" fmla="*/ 38 w 164"/>
                  <a:gd name="T57" fmla="*/ 2 h 56"/>
                  <a:gd name="T58" fmla="*/ 26 w 164"/>
                  <a:gd name="T59" fmla="*/ 6 h 56"/>
                  <a:gd name="T60" fmla="*/ 16 w 164"/>
                  <a:gd name="T61" fmla="*/ 14 h 56"/>
                  <a:gd name="T62" fmla="*/ 8 w 164"/>
                  <a:gd name="T63" fmla="*/ 24 h 56"/>
                  <a:gd name="T64" fmla="*/ 2 w 164"/>
                  <a:gd name="T65" fmla="*/ 38 h 56"/>
                  <a:gd name="T66" fmla="*/ 0 w 164"/>
                  <a:gd name="T67" fmla="*/ 56 h 56"/>
                  <a:gd name="T68" fmla="*/ 20 w 164"/>
                  <a:gd name="T69" fmla="*/ 5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64" h="56">
                    <a:moveTo>
                      <a:pt x="20" y="56"/>
                    </a:moveTo>
                    <a:lnTo>
                      <a:pt x="20" y="56"/>
                    </a:lnTo>
                    <a:lnTo>
                      <a:pt x="22" y="46"/>
                    </a:lnTo>
                    <a:lnTo>
                      <a:pt x="26" y="36"/>
                    </a:lnTo>
                    <a:lnTo>
                      <a:pt x="30" y="30"/>
                    </a:lnTo>
                    <a:lnTo>
                      <a:pt x="36" y="26"/>
                    </a:lnTo>
                    <a:lnTo>
                      <a:pt x="42" y="22"/>
                    </a:lnTo>
                    <a:lnTo>
                      <a:pt x="54" y="20"/>
                    </a:lnTo>
                    <a:lnTo>
                      <a:pt x="82" y="20"/>
                    </a:lnTo>
                    <a:lnTo>
                      <a:pt x="82" y="20"/>
                    </a:lnTo>
                    <a:lnTo>
                      <a:pt x="112" y="20"/>
                    </a:lnTo>
                    <a:lnTo>
                      <a:pt x="122" y="22"/>
                    </a:lnTo>
                    <a:lnTo>
                      <a:pt x="130" y="26"/>
                    </a:lnTo>
                    <a:lnTo>
                      <a:pt x="136" y="30"/>
                    </a:lnTo>
                    <a:lnTo>
                      <a:pt x="140" y="36"/>
                    </a:lnTo>
                    <a:lnTo>
                      <a:pt x="142" y="46"/>
                    </a:lnTo>
                    <a:lnTo>
                      <a:pt x="144" y="56"/>
                    </a:lnTo>
                    <a:lnTo>
                      <a:pt x="164" y="56"/>
                    </a:lnTo>
                    <a:lnTo>
                      <a:pt x="164" y="56"/>
                    </a:lnTo>
                    <a:lnTo>
                      <a:pt x="162" y="38"/>
                    </a:lnTo>
                    <a:lnTo>
                      <a:pt x="156" y="24"/>
                    </a:lnTo>
                    <a:lnTo>
                      <a:pt x="148" y="14"/>
                    </a:lnTo>
                    <a:lnTo>
                      <a:pt x="138" y="6"/>
                    </a:lnTo>
                    <a:lnTo>
                      <a:pt x="126" y="2"/>
                    </a:lnTo>
                    <a:lnTo>
                      <a:pt x="112" y="0"/>
                    </a:lnTo>
                    <a:lnTo>
                      <a:pt x="82" y="0"/>
                    </a:lnTo>
                    <a:lnTo>
                      <a:pt x="82" y="0"/>
                    </a:lnTo>
                    <a:lnTo>
                      <a:pt x="52" y="0"/>
                    </a:lnTo>
                    <a:lnTo>
                      <a:pt x="38" y="2"/>
                    </a:lnTo>
                    <a:lnTo>
                      <a:pt x="26" y="6"/>
                    </a:lnTo>
                    <a:lnTo>
                      <a:pt x="16" y="14"/>
                    </a:lnTo>
                    <a:lnTo>
                      <a:pt x="8" y="24"/>
                    </a:lnTo>
                    <a:lnTo>
                      <a:pt x="2" y="38"/>
                    </a:lnTo>
                    <a:lnTo>
                      <a:pt x="0" y="56"/>
                    </a:lnTo>
                    <a:lnTo>
                      <a:pt x="20" y="56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005EB8"/>
                  </a:solidFill>
                </a:endParaRPr>
              </a:p>
            </p:txBody>
          </p:sp>
        </p:grpSp>
        <p:sp>
          <p:nvSpPr>
            <p:cNvPr id="41" name="TextBox 40"/>
            <p:cNvSpPr txBox="1"/>
            <p:nvPr userDrawn="1"/>
          </p:nvSpPr>
          <p:spPr>
            <a:xfrm rot="16200000">
              <a:off x="8191735" y="250332"/>
              <a:ext cx="563729" cy="1355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510" dirty="0">
                  <a:solidFill>
                    <a:srgbClr val="FFFFFF"/>
                  </a:solidFill>
                </a:rPr>
                <a:t>strictly</a:t>
              </a:r>
            </a:p>
          </p:txBody>
        </p:sp>
        <p:sp>
          <p:nvSpPr>
            <p:cNvPr id="42" name="TextBox 41"/>
            <p:cNvSpPr txBox="1"/>
            <p:nvPr userDrawn="1"/>
          </p:nvSpPr>
          <p:spPr>
            <a:xfrm>
              <a:off x="8410803" y="506408"/>
              <a:ext cx="851853" cy="19217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580" dirty="0">
                  <a:solidFill>
                    <a:srgbClr val="FFFFFF"/>
                  </a:solidFill>
                </a:rPr>
                <a:t>CONFIDENTIAL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32396729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-branding cover NO photo blue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4"/>
          <p:cNvGrpSpPr>
            <a:grpSpLocks noChangeAspect="1"/>
          </p:cNvGrpSpPr>
          <p:nvPr userDrawn="1"/>
        </p:nvGrpSpPr>
        <p:grpSpPr bwMode="auto">
          <a:xfrm>
            <a:off x="3" y="4779131"/>
            <a:ext cx="3220580" cy="1701046"/>
            <a:chOff x="0" y="3186"/>
            <a:chExt cx="1610" cy="1134"/>
          </a:xfrm>
        </p:grpSpPr>
        <p:sp>
          <p:nvSpPr>
            <p:cNvPr id="5" name="AutoShape 3"/>
            <p:cNvSpPr>
              <a:spLocks noChangeAspect="1" noChangeArrowheads="1" noTextEdit="1"/>
            </p:cNvSpPr>
            <p:nvPr userDrawn="1"/>
          </p:nvSpPr>
          <p:spPr bwMode="auto">
            <a:xfrm>
              <a:off x="0" y="3186"/>
              <a:ext cx="1610" cy="1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9" name="Freeform 5"/>
            <p:cNvSpPr>
              <a:spLocks/>
            </p:cNvSpPr>
            <p:nvPr userDrawn="1"/>
          </p:nvSpPr>
          <p:spPr bwMode="auto">
            <a:xfrm>
              <a:off x="0" y="3186"/>
              <a:ext cx="1610" cy="1134"/>
            </a:xfrm>
            <a:custGeom>
              <a:avLst/>
              <a:gdLst>
                <a:gd name="T0" fmla="*/ 2 w 3220"/>
                <a:gd name="T1" fmla="*/ 0 h 3402"/>
                <a:gd name="T2" fmla="*/ 0 w 3220"/>
                <a:gd name="T3" fmla="*/ 3402 h 3402"/>
                <a:gd name="T4" fmla="*/ 3220 w 3220"/>
                <a:gd name="T5" fmla="*/ 2305 h 3402"/>
                <a:gd name="T6" fmla="*/ 3220 w 3220"/>
                <a:gd name="T7" fmla="*/ 2248 h 3402"/>
                <a:gd name="T8" fmla="*/ 3217 w 3220"/>
                <a:gd name="T9" fmla="*/ 2137 h 3402"/>
                <a:gd name="T10" fmla="*/ 3211 w 3220"/>
                <a:gd name="T11" fmla="*/ 2030 h 3402"/>
                <a:gd name="T12" fmla="*/ 3203 w 3220"/>
                <a:gd name="T13" fmla="*/ 1927 h 3402"/>
                <a:gd name="T14" fmla="*/ 3190 w 3220"/>
                <a:gd name="T15" fmla="*/ 1828 h 3402"/>
                <a:gd name="T16" fmla="*/ 3176 w 3220"/>
                <a:gd name="T17" fmla="*/ 1734 h 3402"/>
                <a:gd name="T18" fmla="*/ 3160 w 3220"/>
                <a:gd name="T19" fmla="*/ 1642 h 3402"/>
                <a:gd name="T20" fmla="*/ 3140 w 3220"/>
                <a:gd name="T21" fmla="*/ 1556 h 3402"/>
                <a:gd name="T22" fmla="*/ 3118 w 3220"/>
                <a:gd name="T23" fmla="*/ 1472 h 3402"/>
                <a:gd name="T24" fmla="*/ 3092 w 3220"/>
                <a:gd name="T25" fmla="*/ 1392 h 3402"/>
                <a:gd name="T26" fmla="*/ 3065 w 3220"/>
                <a:gd name="T27" fmla="*/ 1317 h 3402"/>
                <a:gd name="T28" fmla="*/ 3035 w 3220"/>
                <a:gd name="T29" fmla="*/ 1244 h 3402"/>
                <a:gd name="T30" fmla="*/ 3003 w 3220"/>
                <a:gd name="T31" fmla="*/ 1176 h 3402"/>
                <a:gd name="T32" fmla="*/ 2968 w 3220"/>
                <a:gd name="T33" fmla="*/ 1111 h 3402"/>
                <a:gd name="T34" fmla="*/ 2930 w 3220"/>
                <a:gd name="T35" fmla="*/ 1050 h 3402"/>
                <a:gd name="T36" fmla="*/ 2891 w 3220"/>
                <a:gd name="T37" fmla="*/ 993 h 3402"/>
                <a:gd name="T38" fmla="*/ 2848 w 3220"/>
                <a:gd name="T39" fmla="*/ 938 h 3402"/>
                <a:gd name="T40" fmla="*/ 2804 w 3220"/>
                <a:gd name="T41" fmla="*/ 888 h 3402"/>
                <a:gd name="T42" fmla="*/ 2758 w 3220"/>
                <a:gd name="T43" fmla="*/ 841 h 3402"/>
                <a:gd name="T44" fmla="*/ 2710 w 3220"/>
                <a:gd name="T45" fmla="*/ 798 h 3402"/>
                <a:gd name="T46" fmla="*/ 2658 w 3220"/>
                <a:gd name="T47" fmla="*/ 758 h 3402"/>
                <a:gd name="T48" fmla="*/ 2605 w 3220"/>
                <a:gd name="T49" fmla="*/ 722 h 3402"/>
                <a:gd name="T50" fmla="*/ 2549 w 3220"/>
                <a:gd name="T51" fmla="*/ 690 h 3402"/>
                <a:gd name="T52" fmla="*/ 2492 w 3220"/>
                <a:gd name="T53" fmla="*/ 659 h 3402"/>
                <a:gd name="T54" fmla="*/ 2433 w 3220"/>
                <a:gd name="T55" fmla="*/ 634 h 3402"/>
                <a:gd name="T56" fmla="*/ 2372 w 3220"/>
                <a:gd name="T57" fmla="*/ 610 h 3402"/>
                <a:gd name="T58" fmla="*/ 2308 w 3220"/>
                <a:gd name="T59" fmla="*/ 591 h 3402"/>
                <a:gd name="T60" fmla="*/ 2244 w 3220"/>
                <a:gd name="T61" fmla="*/ 576 h 3402"/>
                <a:gd name="T62" fmla="*/ 2177 w 3220"/>
                <a:gd name="T63" fmla="*/ 563 h 3402"/>
                <a:gd name="T64" fmla="*/ 2108 w 3220"/>
                <a:gd name="T65" fmla="*/ 553 h 3402"/>
                <a:gd name="T66" fmla="*/ 2001 w 3220"/>
                <a:gd name="T67" fmla="*/ 545 h 3402"/>
                <a:gd name="T68" fmla="*/ 1929 w 3220"/>
                <a:gd name="T69" fmla="*/ 544 h 3402"/>
                <a:gd name="T70" fmla="*/ 1855 w 3220"/>
                <a:gd name="T71" fmla="*/ 546 h 3402"/>
                <a:gd name="T72" fmla="*/ 1650 w 3220"/>
                <a:gd name="T73" fmla="*/ 569 h 3402"/>
                <a:gd name="T74" fmla="*/ 1398 w 3220"/>
                <a:gd name="T75" fmla="*/ 599 h 3402"/>
                <a:gd name="T76" fmla="*/ 1203 w 3220"/>
                <a:gd name="T77" fmla="*/ 617 h 3402"/>
                <a:gd name="T78" fmla="*/ 1078 w 3220"/>
                <a:gd name="T79" fmla="*/ 624 h 3402"/>
                <a:gd name="T80" fmla="*/ 1019 w 3220"/>
                <a:gd name="T81" fmla="*/ 626 h 3402"/>
                <a:gd name="T82" fmla="*/ 900 w 3220"/>
                <a:gd name="T83" fmla="*/ 623 h 3402"/>
                <a:gd name="T84" fmla="*/ 822 w 3220"/>
                <a:gd name="T85" fmla="*/ 616 h 3402"/>
                <a:gd name="T86" fmla="*/ 743 w 3220"/>
                <a:gd name="T87" fmla="*/ 606 h 3402"/>
                <a:gd name="T88" fmla="*/ 666 w 3220"/>
                <a:gd name="T89" fmla="*/ 592 h 3402"/>
                <a:gd name="T90" fmla="*/ 589 w 3220"/>
                <a:gd name="T91" fmla="*/ 573 h 3402"/>
                <a:gd name="T92" fmla="*/ 515 w 3220"/>
                <a:gd name="T93" fmla="*/ 549 h 3402"/>
                <a:gd name="T94" fmla="*/ 443 w 3220"/>
                <a:gd name="T95" fmla="*/ 521 h 3402"/>
                <a:gd name="T96" fmla="*/ 375 w 3220"/>
                <a:gd name="T97" fmla="*/ 487 h 3402"/>
                <a:gd name="T98" fmla="*/ 309 w 3220"/>
                <a:gd name="T99" fmla="*/ 445 h 3402"/>
                <a:gd name="T100" fmla="*/ 247 w 3220"/>
                <a:gd name="T101" fmla="*/ 398 h 3402"/>
                <a:gd name="T102" fmla="*/ 190 w 3220"/>
                <a:gd name="T103" fmla="*/ 343 h 3402"/>
                <a:gd name="T104" fmla="*/ 138 w 3220"/>
                <a:gd name="T105" fmla="*/ 281 h 3402"/>
                <a:gd name="T106" fmla="*/ 92 w 3220"/>
                <a:gd name="T107" fmla="*/ 211 h 3402"/>
                <a:gd name="T108" fmla="*/ 51 w 3220"/>
                <a:gd name="T109" fmla="*/ 133 h 3402"/>
                <a:gd name="T110" fmla="*/ 16 w 3220"/>
                <a:gd name="T111" fmla="*/ 46 h 34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220" h="3402">
                  <a:moveTo>
                    <a:pt x="2" y="0"/>
                  </a:moveTo>
                  <a:lnTo>
                    <a:pt x="2" y="0"/>
                  </a:lnTo>
                  <a:lnTo>
                    <a:pt x="1" y="1700"/>
                  </a:lnTo>
                  <a:lnTo>
                    <a:pt x="0" y="3402"/>
                  </a:lnTo>
                  <a:lnTo>
                    <a:pt x="3220" y="3402"/>
                  </a:lnTo>
                  <a:lnTo>
                    <a:pt x="3220" y="2305"/>
                  </a:lnTo>
                  <a:lnTo>
                    <a:pt x="3220" y="2305"/>
                  </a:lnTo>
                  <a:lnTo>
                    <a:pt x="3220" y="2248"/>
                  </a:lnTo>
                  <a:lnTo>
                    <a:pt x="3218" y="2192"/>
                  </a:lnTo>
                  <a:lnTo>
                    <a:pt x="3217" y="2137"/>
                  </a:lnTo>
                  <a:lnTo>
                    <a:pt x="3214" y="2083"/>
                  </a:lnTo>
                  <a:lnTo>
                    <a:pt x="3211" y="2030"/>
                  </a:lnTo>
                  <a:lnTo>
                    <a:pt x="3207" y="1978"/>
                  </a:lnTo>
                  <a:lnTo>
                    <a:pt x="3203" y="1927"/>
                  </a:lnTo>
                  <a:lnTo>
                    <a:pt x="3197" y="1877"/>
                  </a:lnTo>
                  <a:lnTo>
                    <a:pt x="3190" y="1828"/>
                  </a:lnTo>
                  <a:lnTo>
                    <a:pt x="3184" y="1781"/>
                  </a:lnTo>
                  <a:lnTo>
                    <a:pt x="3176" y="1734"/>
                  </a:lnTo>
                  <a:lnTo>
                    <a:pt x="3168" y="1688"/>
                  </a:lnTo>
                  <a:lnTo>
                    <a:pt x="3160" y="1642"/>
                  </a:lnTo>
                  <a:lnTo>
                    <a:pt x="3150" y="1599"/>
                  </a:lnTo>
                  <a:lnTo>
                    <a:pt x="3140" y="1556"/>
                  </a:lnTo>
                  <a:lnTo>
                    <a:pt x="3129" y="1513"/>
                  </a:lnTo>
                  <a:lnTo>
                    <a:pt x="3118" y="1472"/>
                  </a:lnTo>
                  <a:lnTo>
                    <a:pt x="3106" y="1432"/>
                  </a:lnTo>
                  <a:lnTo>
                    <a:pt x="3092" y="1392"/>
                  </a:lnTo>
                  <a:lnTo>
                    <a:pt x="3079" y="1354"/>
                  </a:lnTo>
                  <a:lnTo>
                    <a:pt x="3065" y="1317"/>
                  </a:lnTo>
                  <a:lnTo>
                    <a:pt x="3051" y="1279"/>
                  </a:lnTo>
                  <a:lnTo>
                    <a:pt x="3035" y="1244"/>
                  </a:lnTo>
                  <a:lnTo>
                    <a:pt x="3019" y="1210"/>
                  </a:lnTo>
                  <a:lnTo>
                    <a:pt x="3003" y="1176"/>
                  </a:lnTo>
                  <a:lnTo>
                    <a:pt x="2985" y="1143"/>
                  </a:lnTo>
                  <a:lnTo>
                    <a:pt x="2968" y="1111"/>
                  </a:lnTo>
                  <a:lnTo>
                    <a:pt x="2949" y="1080"/>
                  </a:lnTo>
                  <a:lnTo>
                    <a:pt x="2930" y="1050"/>
                  </a:lnTo>
                  <a:lnTo>
                    <a:pt x="2911" y="1020"/>
                  </a:lnTo>
                  <a:lnTo>
                    <a:pt x="2891" y="993"/>
                  </a:lnTo>
                  <a:lnTo>
                    <a:pt x="2870" y="965"/>
                  </a:lnTo>
                  <a:lnTo>
                    <a:pt x="2848" y="938"/>
                  </a:lnTo>
                  <a:lnTo>
                    <a:pt x="2827" y="912"/>
                  </a:lnTo>
                  <a:lnTo>
                    <a:pt x="2804" y="888"/>
                  </a:lnTo>
                  <a:lnTo>
                    <a:pt x="2781" y="865"/>
                  </a:lnTo>
                  <a:lnTo>
                    <a:pt x="2758" y="841"/>
                  </a:lnTo>
                  <a:lnTo>
                    <a:pt x="2734" y="819"/>
                  </a:lnTo>
                  <a:lnTo>
                    <a:pt x="2710" y="798"/>
                  </a:lnTo>
                  <a:lnTo>
                    <a:pt x="2684" y="777"/>
                  </a:lnTo>
                  <a:lnTo>
                    <a:pt x="2658" y="758"/>
                  </a:lnTo>
                  <a:lnTo>
                    <a:pt x="2632" y="740"/>
                  </a:lnTo>
                  <a:lnTo>
                    <a:pt x="2605" y="722"/>
                  </a:lnTo>
                  <a:lnTo>
                    <a:pt x="2578" y="705"/>
                  </a:lnTo>
                  <a:lnTo>
                    <a:pt x="2549" y="690"/>
                  </a:lnTo>
                  <a:lnTo>
                    <a:pt x="2522" y="674"/>
                  </a:lnTo>
                  <a:lnTo>
                    <a:pt x="2492" y="659"/>
                  </a:lnTo>
                  <a:lnTo>
                    <a:pt x="2463" y="646"/>
                  </a:lnTo>
                  <a:lnTo>
                    <a:pt x="2433" y="634"/>
                  </a:lnTo>
                  <a:lnTo>
                    <a:pt x="2403" y="621"/>
                  </a:lnTo>
                  <a:lnTo>
                    <a:pt x="2372" y="610"/>
                  </a:lnTo>
                  <a:lnTo>
                    <a:pt x="2341" y="601"/>
                  </a:lnTo>
                  <a:lnTo>
                    <a:pt x="2308" y="591"/>
                  </a:lnTo>
                  <a:lnTo>
                    <a:pt x="2277" y="583"/>
                  </a:lnTo>
                  <a:lnTo>
                    <a:pt x="2244" y="576"/>
                  </a:lnTo>
                  <a:lnTo>
                    <a:pt x="2210" y="569"/>
                  </a:lnTo>
                  <a:lnTo>
                    <a:pt x="2177" y="563"/>
                  </a:lnTo>
                  <a:lnTo>
                    <a:pt x="2142" y="557"/>
                  </a:lnTo>
                  <a:lnTo>
                    <a:pt x="2108" y="553"/>
                  </a:lnTo>
                  <a:lnTo>
                    <a:pt x="2072" y="549"/>
                  </a:lnTo>
                  <a:lnTo>
                    <a:pt x="2001" y="545"/>
                  </a:lnTo>
                  <a:lnTo>
                    <a:pt x="1929" y="544"/>
                  </a:lnTo>
                  <a:lnTo>
                    <a:pt x="1929" y="544"/>
                  </a:lnTo>
                  <a:lnTo>
                    <a:pt x="1895" y="544"/>
                  </a:lnTo>
                  <a:lnTo>
                    <a:pt x="1855" y="546"/>
                  </a:lnTo>
                  <a:lnTo>
                    <a:pt x="1761" y="556"/>
                  </a:lnTo>
                  <a:lnTo>
                    <a:pt x="1650" y="569"/>
                  </a:lnTo>
                  <a:lnTo>
                    <a:pt x="1527" y="584"/>
                  </a:lnTo>
                  <a:lnTo>
                    <a:pt x="1398" y="599"/>
                  </a:lnTo>
                  <a:lnTo>
                    <a:pt x="1267" y="613"/>
                  </a:lnTo>
                  <a:lnTo>
                    <a:pt x="1203" y="617"/>
                  </a:lnTo>
                  <a:lnTo>
                    <a:pt x="1139" y="621"/>
                  </a:lnTo>
                  <a:lnTo>
                    <a:pt x="1078" y="624"/>
                  </a:lnTo>
                  <a:lnTo>
                    <a:pt x="1019" y="626"/>
                  </a:lnTo>
                  <a:lnTo>
                    <a:pt x="1019" y="626"/>
                  </a:lnTo>
                  <a:lnTo>
                    <a:pt x="940" y="624"/>
                  </a:lnTo>
                  <a:lnTo>
                    <a:pt x="900" y="623"/>
                  </a:lnTo>
                  <a:lnTo>
                    <a:pt x="861" y="620"/>
                  </a:lnTo>
                  <a:lnTo>
                    <a:pt x="822" y="616"/>
                  </a:lnTo>
                  <a:lnTo>
                    <a:pt x="782" y="612"/>
                  </a:lnTo>
                  <a:lnTo>
                    <a:pt x="743" y="606"/>
                  </a:lnTo>
                  <a:lnTo>
                    <a:pt x="704" y="599"/>
                  </a:lnTo>
                  <a:lnTo>
                    <a:pt x="666" y="592"/>
                  </a:lnTo>
                  <a:lnTo>
                    <a:pt x="627" y="584"/>
                  </a:lnTo>
                  <a:lnTo>
                    <a:pt x="589" y="573"/>
                  </a:lnTo>
                  <a:lnTo>
                    <a:pt x="552" y="562"/>
                  </a:lnTo>
                  <a:lnTo>
                    <a:pt x="515" y="549"/>
                  </a:lnTo>
                  <a:lnTo>
                    <a:pt x="479" y="537"/>
                  </a:lnTo>
                  <a:lnTo>
                    <a:pt x="443" y="521"/>
                  </a:lnTo>
                  <a:lnTo>
                    <a:pt x="408" y="505"/>
                  </a:lnTo>
                  <a:lnTo>
                    <a:pt x="375" y="487"/>
                  </a:lnTo>
                  <a:lnTo>
                    <a:pt x="341" y="467"/>
                  </a:lnTo>
                  <a:lnTo>
                    <a:pt x="309" y="445"/>
                  </a:lnTo>
                  <a:lnTo>
                    <a:pt x="278" y="423"/>
                  </a:lnTo>
                  <a:lnTo>
                    <a:pt x="247" y="398"/>
                  </a:lnTo>
                  <a:lnTo>
                    <a:pt x="218" y="371"/>
                  </a:lnTo>
                  <a:lnTo>
                    <a:pt x="190" y="343"/>
                  </a:lnTo>
                  <a:lnTo>
                    <a:pt x="163" y="313"/>
                  </a:lnTo>
                  <a:lnTo>
                    <a:pt x="138" y="281"/>
                  </a:lnTo>
                  <a:lnTo>
                    <a:pt x="114" y="247"/>
                  </a:lnTo>
                  <a:lnTo>
                    <a:pt x="92" y="211"/>
                  </a:lnTo>
                  <a:lnTo>
                    <a:pt x="70" y="174"/>
                  </a:lnTo>
                  <a:lnTo>
                    <a:pt x="51" y="133"/>
                  </a:lnTo>
                  <a:lnTo>
                    <a:pt x="33" y="90"/>
                  </a:lnTo>
                  <a:lnTo>
                    <a:pt x="16" y="46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10" name="Freeform 6"/>
            <p:cNvSpPr>
              <a:spLocks/>
            </p:cNvSpPr>
            <p:nvPr userDrawn="1"/>
          </p:nvSpPr>
          <p:spPr bwMode="auto">
            <a:xfrm>
              <a:off x="0" y="3186"/>
              <a:ext cx="1610" cy="1134"/>
            </a:xfrm>
            <a:custGeom>
              <a:avLst/>
              <a:gdLst>
                <a:gd name="T0" fmla="*/ 2 w 3220"/>
                <a:gd name="T1" fmla="*/ 0 h 3402"/>
                <a:gd name="T2" fmla="*/ 0 w 3220"/>
                <a:gd name="T3" fmla="*/ 3402 h 3402"/>
                <a:gd name="T4" fmla="*/ 3220 w 3220"/>
                <a:gd name="T5" fmla="*/ 2305 h 3402"/>
                <a:gd name="T6" fmla="*/ 3220 w 3220"/>
                <a:gd name="T7" fmla="*/ 2248 h 3402"/>
                <a:gd name="T8" fmla="*/ 3217 w 3220"/>
                <a:gd name="T9" fmla="*/ 2137 h 3402"/>
                <a:gd name="T10" fmla="*/ 3211 w 3220"/>
                <a:gd name="T11" fmla="*/ 2030 h 3402"/>
                <a:gd name="T12" fmla="*/ 3203 w 3220"/>
                <a:gd name="T13" fmla="*/ 1927 h 3402"/>
                <a:gd name="T14" fmla="*/ 3190 w 3220"/>
                <a:gd name="T15" fmla="*/ 1828 h 3402"/>
                <a:gd name="T16" fmla="*/ 3176 w 3220"/>
                <a:gd name="T17" fmla="*/ 1734 h 3402"/>
                <a:gd name="T18" fmla="*/ 3160 w 3220"/>
                <a:gd name="T19" fmla="*/ 1642 h 3402"/>
                <a:gd name="T20" fmla="*/ 3140 w 3220"/>
                <a:gd name="T21" fmla="*/ 1556 h 3402"/>
                <a:gd name="T22" fmla="*/ 3118 w 3220"/>
                <a:gd name="T23" fmla="*/ 1472 h 3402"/>
                <a:gd name="T24" fmla="*/ 3092 w 3220"/>
                <a:gd name="T25" fmla="*/ 1392 h 3402"/>
                <a:gd name="T26" fmla="*/ 3065 w 3220"/>
                <a:gd name="T27" fmla="*/ 1317 h 3402"/>
                <a:gd name="T28" fmla="*/ 3035 w 3220"/>
                <a:gd name="T29" fmla="*/ 1244 h 3402"/>
                <a:gd name="T30" fmla="*/ 3003 w 3220"/>
                <a:gd name="T31" fmla="*/ 1176 h 3402"/>
                <a:gd name="T32" fmla="*/ 2968 w 3220"/>
                <a:gd name="T33" fmla="*/ 1111 h 3402"/>
                <a:gd name="T34" fmla="*/ 2930 w 3220"/>
                <a:gd name="T35" fmla="*/ 1050 h 3402"/>
                <a:gd name="T36" fmla="*/ 2891 w 3220"/>
                <a:gd name="T37" fmla="*/ 993 h 3402"/>
                <a:gd name="T38" fmla="*/ 2848 w 3220"/>
                <a:gd name="T39" fmla="*/ 938 h 3402"/>
                <a:gd name="T40" fmla="*/ 2804 w 3220"/>
                <a:gd name="T41" fmla="*/ 888 h 3402"/>
                <a:gd name="T42" fmla="*/ 2758 w 3220"/>
                <a:gd name="T43" fmla="*/ 841 h 3402"/>
                <a:gd name="T44" fmla="*/ 2710 w 3220"/>
                <a:gd name="T45" fmla="*/ 798 h 3402"/>
                <a:gd name="T46" fmla="*/ 2658 w 3220"/>
                <a:gd name="T47" fmla="*/ 758 h 3402"/>
                <a:gd name="T48" fmla="*/ 2605 w 3220"/>
                <a:gd name="T49" fmla="*/ 722 h 3402"/>
                <a:gd name="T50" fmla="*/ 2549 w 3220"/>
                <a:gd name="T51" fmla="*/ 690 h 3402"/>
                <a:gd name="T52" fmla="*/ 2492 w 3220"/>
                <a:gd name="T53" fmla="*/ 659 h 3402"/>
                <a:gd name="T54" fmla="*/ 2433 w 3220"/>
                <a:gd name="T55" fmla="*/ 634 h 3402"/>
                <a:gd name="T56" fmla="*/ 2372 w 3220"/>
                <a:gd name="T57" fmla="*/ 610 h 3402"/>
                <a:gd name="T58" fmla="*/ 2308 w 3220"/>
                <a:gd name="T59" fmla="*/ 591 h 3402"/>
                <a:gd name="T60" fmla="*/ 2244 w 3220"/>
                <a:gd name="T61" fmla="*/ 576 h 3402"/>
                <a:gd name="T62" fmla="*/ 2177 w 3220"/>
                <a:gd name="T63" fmla="*/ 563 h 3402"/>
                <a:gd name="T64" fmla="*/ 2108 w 3220"/>
                <a:gd name="T65" fmla="*/ 553 h 3402"/>
                <a:gd name="T66" fmla="*/ 2001 w 3220"/>
                <a:gd name="T67" fmla="*/ 545 h 3402"/>
                <a:gd name="T68" fmla="*/ 1929 w 3220"/>
                <a:gd name="T69" fmla="*/ 544 h 3402"/>
                <a:gd name="T70" fmla="*/ 1855 w 3220"/>
                <a:gd name="T71" fmla="*/ 546 h 3402"/>
                <a:gd name="T72" fmla="*/ 1650 w 3220"/>
                <a:gd name="T73" fmla="*/ 569 h 3402"/>
                <a:gd name="T74" fmla="*/ 1398 w 3220"/>
                <a:gd name="T75" fmla="*/ 599 h 3402"/>
                <a:gd name="T76" fmla="*/ 1203 w 3220"/>
                <a:gd name="T77" fmla="*/ 617 h 3402"/>
                <a:gd name="T78" fmla="*/ 1078 w 3220"/>
                <a:gd name="T79" fmla="*/ 624 h 3402"/>
                <a:gd name="T80" fmla="*/ 1019 w 3220"/>
                <a:gd name="T81" fmla="*/ 626 h 3402"/>
                <a:gd name="T82" fmla="*/ 900 w 3220"/>
                <a:gd name="T83" fmla="*/ 623 h 3402"/>
                <a:gd name="T84" fmla="*/ 822 w 3220"/>
                <a:gd name="T85" fmla="*/ 616 h 3402"/>
                <a:gd name="T86" fmla="*/ 743 w 3220"/>
                <a:gd name="T87" fmla="*/ 606 h 3402"/>
                <a:gd name="T88" fmla="*/ 666 w 3220"/>
                <a:gd name="T89" fmla="*/ 592 h 3402"/>
                <a:gd name="T90" fmla="*/ 589 w 3220"/>
                <a:gd name="T91" fmla="*/ 573 h 3402"/>
                <a:gd name="T92" fmla="*/ 515 w 3220"/>
                <a:gd name="T93" fmla="*/ 549 h 3402"/>
                <a:gd name="T94" fmla="*/ 443 w 3220"/>
                <a:gd name="T95" fmla="*/ 521 h 3402"/>
                <a:gd name="T96" fmla="*/ 375 w 3220"/>
                <a:gd name="T97" fmla="*/ 487 h 3402"/>
                <a:gd name="T98" fmla="*/ 309 w 3220"/>
                <a:gd name="T99" fmla="*/ 445 h 3402"/>
                <a:gd name="T100" fmla="*/ 247 w 3220"/>
                <a:gd name="T101" fmla="*/ 398 h 3402"/>
                <a:gd name="T102" fmla="*/ 190 w 3220"/>
                <a:gd name="T103" fmla="*/ 343 h 3402"/>
                <a:gd name="T104" fmla="*/ 138 w 3220"/>
                <a:gd name="T105" fmla="*/ 281 h 3402"/>
                <a:gd name="T106" fmla="*/ 92 w 3220"/>
                <a:gd name="T107" fmla="*/ 211 h 3402"/>
                <a:gd name="T108" fmla="*/ 51 w 3220"/>
                <a:gd name="T109" fmla="*/ 133 h 3402"/>
                <a:gd name="T110" fmla="*/ 16 w 3220"/>
                <a:gd name="T111" fmla="*/ 46 h 34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220" h="3402">
                  <a:moveTo>
                    <a:pt x="2" y="0"/>
                  </a:moveTo>
                  <a:lnTo>
                    <a:pt x="2" y="0"/>
                  </a:lnTo>
                  <a:lnTo>
                    <a:pt x="1" y="1700"/>
                  </a:lnTo>
                  <a:lnTo>
                    <a:pt x="0" y="3402"/>
                  </a:lnTo>
                  <a:lnTo>
                    <a:pt x="3220" y="3402"/>
                  </a:lnTo>
                  <a:lnTo>
                    <a:pt x="3220" y="2305"/>
                  </a:lnTo>
                  <a:lnTo>
                    <a:pt x="3220" y="2305"/>
                  </a:lnTo>
                  <a:lnTo>
                    <a:pt x="3220" y="2248"/>
                  </a:lnTo>
                  <a:lnTo>
                    <a:pt x="3218" y="2192"/>
                  </a:lnTo>
                  <a:lnTo>
                    <a:pt x="3217" y="2137"/>
                  </a:lnTo>
                  <a:lnTo>
                    <a:pt x="3214" y="2083"/>
                  </a:lnTo>
                  <a:lnTo>
                    <a:pt x="3211" y="2030"/>
                  </a:lnTo>
                  <a:lnTo>
                    <a:pt x="3207" y="1978"/>
                  </a:lnTo>
                  <a:lnTo>
                    <a:pt x="3203" y="1927"/>
                  </a:lnTo>
                  <a:lnTo>
                    <a:pt x="3197" y="1877"/>
                  </a:lnTo>
                  <a:lnTo>
                    <a:pt x="3190" y="1828"/>
                  </a:lnTo>
                  <a:lnTo>
                    <a:pt x="3184" y="1781"/>
                  </a:lnTo>
                  <a:lnTo>
                    <a:pt x="3176" y="1734"/>
                  </a:lnTo>
                  <a:lnTo>
                    <a:pt x="3168" y="1688"/>
                  </a:lnTo>
                  <a:lnTo>
                    <a:pt x="3160" y="1642"/>
                  </a:lnTo>
                  <a:lnTo>
                    <a:pt x="3150" y="1599"/>
                  </a:lnTo>
                  <a:lnTo>
                    <a:pt x="3140" y="1556"/>
                  </a:lnTo>
                  <a:lnTo>
                    <a:pt x="3129" y="1513"/>
                  </a:lnTo>
                  <a:lnTo>
                    <a:pt x="3118" y="1472"/>
                  </a:lnTo>
                  <a:lnTo>
                    <a:pt x="3106" y="1432"/>
                  </a:lnTo>
                  <a:lnTo>
                    <a:pt x="3092" y="1392"/>
                  </a:lnTo>
                  <a:lnTo>
                    <a:pt x="3079" y="1354"/>
                  </a:lnTo>
                  <a:lnTo>
                    <a:pt x="3065" y="1317"/>
                  </a:lnTo>
                  <a:lnTo>
                    <a:pt x="3051" y="1279"/>
                  </a:lnTo>
                  <a:lnTo>
                    <a:pt x="3035" y="1244"/>
                  </a:lnTo>
                  <a:lnTo>
                    <a:pt x="3019" y="1210"/>
                  </a:lnTo>
                  <a:lnTo>
                    <a:pt x="3003" y="1176"/>
                  </a:lnTo>
                  <a:lnTo>
                    <a:pt x="2985" y="1143"/>
                  </a:lnTo>
                  <a:lnTo>
                    <a:pt x="2968" y="1111"/>
                  </a:lnTo>
                  <a:lnTo>
                    <a:pt x="2949" y="1080"/>
                  </a:lnTo>
                  <a:lnTo>
                    <a:pt x="2930" y="1050"/>
                  </a:lnTo>
                  <a:lnTo>
                    <a:pt x="2911" y="1020"/>
                  </a:lnTo>
                  <a:lnTo>
                    <a:pt x="2891" y="993"/>
                  </a:lnTo>
                  <a:lnTo>
                    <a:pt x="2870" y="965"/>
                  </a:lnTo>
                  <a:lnTo>
                    <a:pt x="2848" y="938"/>
                  </a:lnTo>
                  <a:lnTo>
                    <a:pt x="2827" y="912"/>
                  </a:lnTo>
                  <a:lnTo>
                    <a:pt x="2804" y="888"/>
                  </a:lnTo>
                  <a:lnTo>
                    <a:pt x="2781" y="865"/>
                  </a:lnTo>
                  <a:lnTo>
                    <a:pt x="2758" y="841"/>
                  </a:lnTo>
                  <a:lnTo>
                    <a:pt x="2734" y="819"/>
                  </a:lnTo>
                  <a:lnTo>
                    <a:pt x="2710" y="798"/>
                  </a:lnTo>
                  <a:lnTo>
                    <a:pt x="2684" y="777"/>
                  </a:lnTo>
                  <a:lnTo>
                    <a:pt x="2658" y="758"/>
                  </a:lnTo>
                  <a:lnTo>
                    <a:pt x="2632" y="740"/>
                  </a:lnTo>
                  <a:lnTo>
                    <a:pt x="2605" y="722"/>
                  </a:lnTo>
                  <a:lnTo>
                    <a:pt x="2578" y="705"/>
                  </a:lnTo>
                  <a:lnTo>
                    <a:pt x="2549" y="690"/>
                  </a:lnTo>
                  <a:lnTo>
                    <a:pt x="2522" y="674"/>
                  </a:lnTo>
                  <a:lnTo>
                    <a:pt x="2492" y="659"/>
                  </a:lnTo>
                  <a:lnTo>
                    <a:pt x="2463" y="646"/>
                  </a:lnTo>
                  <a:lnTo>
                    <a:pt x="2433" y="634"/>
                  </a:lnTo>
                  <a:lnTo>
                    <a:pt x="2403" y="621"/>
                  </a:lnTo>
                  <a:lnTo>
                    <a:pt x="2372" y="610"/>
                  </a:lnTo>
                  <a:lnTo>
                    <a:pt x="2341" y="601"/>
                  </a:lnTo>
                  <a:lnTo>
                    <a:pt x="2308" y="591"/>
                  </a:lnTo>
                  <a:lnTo>
                    <a:pt x="2277" y="583"/>
                  </a:lnTo>
                  <a:lnTo>
                    <a:pt x="2244" y="576"/>
                  </a:lnTo>
                  <a:lnTo>
                    <a:pt x="2210" y="569"/>
                  </a:lnTo>
                  <a:lnTo>
                    <a:pt x="2177" y="563"/>
                  </a:lnTo>
                  <a:lnTo>
                    <a:pt x="2142" y="557"/>
                  </a:lnTo>
                  <a:lnTo>
                    <a:pt x="2108" y="553"/>
                  </a:lnTo>
                  <a:lnTo>
                    <a:pt x="2072" y="549"/>
                  </a:lnTo>
                  <a:lnTo>
                    <a:pt x="2001" y="545"/>
                  </a:lnTo>
                  <a:lnTo>
                    <a:pt x="1929" y="544"/>
                  </a:lnTo>
                  <a:lnTo>
                    <a:pt x="1929" y="544"/>
                  </a:lnTo>
                  <a:lnTo>
                    <a:pt x="1895" y="544"/>
                  </a:lnTo>
                  <a:lnTo>
                    <a:pt x="1855" y="546"/>
                  </a:lnTo>
                  <a:lnTo>
                    <a:pt x="1761" y="556"/>
                  </a:lnTo>
                  <a:lnTo>
                    <a:pt x="1650" y="569"/>
                  </a:lnTo>
                  <a:lnTo>
                    <a:pt x="1527" y="584"/>
                  </a:lnTo>
                  <a:lnTo>
                    <a:pt x="1398" y="599"/>
                  </a:lnTo>
                  <a:lnTo>
                    <a:pt x="1267" y="613"/>
                  </a:lnTo>
                  <a:lnTo>
                    <a:pt x="1203" y="617"/>
                  </a:lnTo>
                  <a:lnTo>
                    <a:pt x="1139" y="621"/>
                  </a:lnTo>
                  <a:lnTo>
                    <a:pt x="1078" y="624"/>
                  </a:lnTo>
                  <a:lnTo>
                    <a:pt x="1019" y="626"/>
                  </a:lnTo>
                  <a:lnTo>
                    <a:pt x="1019" y="626"/>
                  </a:lnTo>
                  <a:lnTo>
                    <a:pt x="940" y="624"/>
                  </a:lnTo>
                  <a:lnTo>
                    <a:pt x="900" y="623"/>
                  </a:lnTo>
                  <a:lnTo>
                    <a:pt x="861" y="620"/>
                  </a:lnTo>
                  <a:lnTo>
                    <a:pt x="822" y="616"/>
                  </a:lnTo>
                  <a:lnTo>
                    <a:pt x="782" y="612"/>
                  </a:lnTo>
                  <a:lnTo>
                    <a:pt x="743" y="606"/>
                  </a:lnTo>
                  <a:lnTo>
                    <a:pt x="704" y="599"/>
                  </a:lnTo>
                  <a:lnTo>
                    <a:pt x="666" y="592"/>
                  </a:lnTo>
                  <a:lnTo>
                    <a:pt x="627" y="584"/>
                  </a:lnTo>
                  <a:lnTo>
                    <a:pt x="589" y="573"/>
                  </a:lnTo>
                  <a:lnTo>
                    <a:pt x="552" y="562"/>
                  </a:lnTo>
                  <a:lnTo>
                    <a:pt x="515" y="549"/>
                  </a:lnTo>
                  <a:lnTo>
                    <a:pt x="479" y="537"/>
                  </a:lnTo>
                  <a:lnTo>
                    <a:pt x="443" y="521"/>
                  </a:lnTo>
                  <a:lnTo>
                    <a:pt x="408" y="505"/>
                  </a:lnTo>
                  <a:lnTo>
                    <a:pt x="375" y="487"/>
                  </a:lnTo>
                  <a:lnTo>
                    <a:pt x="341" y="467"/>
                  </a:lnTo>
                  <a:lnTo>
                    <a:pt x="309" y="445"/>
                  </a:lnTo>
                  <a:lnTo>
                    <a:pt x="278" y="423"/>
                  </a:lnTo>
                  <a:lnTo>
                    <a:pt x="247" y="398"/>
                  </a:lnTo>
                  <a:lnTo>
                    <a:pt x="218" y="371"/>
                  </a:lnTo>
                  <a:lnTo>
                    <a:pt x="190" y="343"/>
                  </a:lnTo>
                  <a:lnTo>
                    <a:pt x="163" y="313"/>
                  </a:lnTo>
                  <a:lnTo>
                    <a:pt x="138" y="281"/>
                  </a:lnTo>
                  <a:lnTo>
                    <a:pt x="114" y="247"/>
                  </a:lnTo>
                  <a:lnTo>
                    <a:pt x="92" y="211"/>
                  </a:lnTo>
                  <a:lnTo>
                    <a:pt x="70" y="174"/>
                  </a:lnTo>
                  <a:lnTo>
                    <a:pt x="51" y="133"/>
                  </a:lnTo>
                  <a:lnTo>
                    <a:pt x="33" y="90"/>
                  </a:lnTo>
                  <a:lnTo>
                    <a:pt x="16" y="46"/>
                  </a:lnTo>
                  <a:lnTo>
                    <a:pt x="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</p:grpSp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3220455" y="790615"/>
            <a:ext cx="5361089" cy="2367496"/>
          </a:xfrm>
        </p:spPr>
        <p:txBody>
          <a:bodyPr anchor="b">
            <a:normAutofit/>
          </a:bodyPr>
          <a:lstStyle>
            <a:lvl1pPr>
              <a:defRPr sz="3200">
                <a:solidFill>
                  <a:schemeClr val="bg1"/>
                </a:solidFill>
              </a:defRPr>
            </a:lvl1pPr>
          </a:lstStyle>
          <a:p>
            <a:r>
              <a:rPr lang="en-US" noProof="0" smtClean="0"/>
              <a:t>Click to edit Master title style</a:t>
            </a:r>
            <a:endParaRPr lang="en-GB" noProof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580825" y="3240087"/>
            <a:ext cx="2730366" cy="1656045"/>
          </a:xfrm>
        </p:spPr>
        <p:txBody>
          <a:bodyPr>
            <a:normAutofit/>
          </a:bodyPr>
          <a:lstStyle>
            <a:lvl1pPr marL="0" indent="0" algn="r">
              <a:buNone/>
              <a:defRPr sz="1600">
                <a:solidFill>
                  <a:schemeClr val="tx2"/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noProof="0" smtClean="0"/>
              <a:t>Click to edit Master subtitle style</a:t>
            </a:r>
            <a:endParaRPr lang="en-GB" noProof="0"/>
          </a:p>
        </p:txBody>
      </p:sp>
      <p:cxnSp>
        <p:nvCxnSpPr>
          <p:cNvPr id="8" name="Conector recto 12"/>
          <p:cNvCxnSpPr/>
          <p:nvPr userDrawn="1"/>
        </p:nvCxnSpPr>
        <p:spPr>
          <a:xfrm flipH="1">
            <a:off x="490089" y="3158111"/>
            <a:ext cx="2730366" cy="0"/>
          </a:xfrm>
          <a:prstGeom prst="line">
            <a:avLst/>
          </a:prstGeom>
          <a:ln w="12700" cmpd="sng">
            <a:solidFill>
              <a:schemeClr val="bg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3" name="Text Placeholder 12"/>
          <p:cNvSpPr>
            <a:spLocks noGrp="1"/>
          </p:cNvSpPr>
          <p:nvPr>
            <p:ph type="body" sz="quarter" idx="13" hasCustomPrompt="1"/>
          </p:nvPr>
        </p:nvSpPr>
        <p:spPr>
          <a:xfrm>
            <a:off x="490093" y="5417401"/>
            <a:ext cx="2548896" cy="815998"/>
          </a:xfrm>
        </p:spPr>
        <p:txBody>
          <a:bodyPr/>
          <a:lstStyle>
            <a:lvl1pPr marL="0" indent="0">
              <a:buNone/>
              <a:defRPr sz="1100">
                <a:solidFill>
                  <a:schemeClr val="tx1"/>
                </a:solidFill>
              </a:defRPr>
            </a:lvl1pPr>
          </a:lstStyle>
          <a:p>
            <a:pPr lvl="0"/>
            <a:r>
              <a:rPr lang="en-GB" dirty="0" smtClean="0"/>
              <a:t>Author, department, date, place</a:t>
            </a:r>
          </a:p>
        </p:txBody>
      </p:sp>
      <p:sp>
        <p:nvSpPr>
          <p:cNvPr id="43" name="Freeform 6"/>
          <p:cNvSpPr>
            <a:spLocks/>
          </p:cNvSpPr>
          <p:nvPr userDrawn="1"/>
        </p:nvSpPr>
        <p:spPr bwMode="auto">
          <a:xfrm>
            <a:off x="6297241" y="4779265"/>
            <a:ext cx="228041" cy="240006"/>
          </a:xfrm>
          <a:custGeom>
            <a:avLst/>
            <a:gdLst>
              <a:gd name="T0" fmla="*/ 0 w 342"/>
              <a:gd name="T1" fmla="*/ 457 h 480"/>
              <a:gd name="T2" fmla="*/ 0 w 342"/>
              <a:gd name="T3" fmla="*/ 457 h 480"/>
              <a:gd name="T4" fmla="*/ 13 w 342"/>
              <a:gd name="T5" fmla="*/ 460 h 480"/>
              <a:gd name="T6" fmla="*/ 52 w 342"/>
              <a:gd name="T7" fmla="*/ 468 h 480"/>
              <a:gd name="T8" fmla="*/ 79 w 342"/>
              <a:gd name="T9" fmla="*/ 472 h 480"/>
              <a:gd name="T10" fmla="*/ 110 w 342"/>
              <a:gd name="T11" fmla="*/ 477 h 480"/>
              <a:gd name="T12" fmla="*/ 145 w 342"/>
              <a:gd name="T13" fmla="*/ 479 h 480"/>
              <a:gd name="T14" fmla="*/ 182 w 342"/>
              <a:gd name="T15" fmla="*/ 480 h 480"/>
              <a:gd name="T16" fmla="*/ 182 w 342"/>
              <a:gd name="T17" fmla="*/ 480 h 480"/>
              <a:gd name="T18" fmla="*/ 220 w 342"/>
              <a:gd name="T19" fmla="*/ 479 h 480"/>
              <a:gd name="T20" fmla="*/ 254 w 342"/>
              <a:gd name="T21" fmla="*/ 478 h 480"/>
              <a:gd name="T22" fmla="*/ 281 w 342"/>
              <a:gd name="T23" fmla="*/ 475 h 480"/>
              <a:gd name="T24" fmla="*/ 303 w 342"/>
              <a:gd name="T25" fmla="*/ 473 h 480"/>
              <a:gd name="T26" fmla="*/ 333 w 342"/>
              <a:gd name="T27" fmla="*/ 470 h 480"/>
              <a:gd name="T28" fmla="*/ 342 w 342"/>
              <a:gd name="T29" fmla="*/ 467 h 480"/>
              <a:gd name="T30" fmla="*/ 342 w 342"/>
              <a:gd name="T31" fmla="*/ 388 h 480"/>
              <a:gd name="T32" fmla="*/ 342 w 342"/>
              <a:gd name="T33" fmla="*/ 388 h 480"/>
              <a:gd name="T34" fmla="*/ 333 w 342"/>
              <a:gd name="T35" fmla="*/ 389 h 480"/>
              <a:gd name="T36" fmla="*/ 306 w 342"/>
              <a:gd name="T37" fmla="*/ 393 h 480"/>
              <a:gd name="T38" fmla="*/ 264 w 342"/>
              <a:gd name="T39" fmla="*/ 397 h 480"/>
              <a:gd name="T40" fmla="*/ 239 w 342"/>
              <a:gd name="T41" fmla="*/ 398 h 480"/>
              <a:gd name="T42" fmla="*/ 211 w 342"/>
              <a:gd name="T43" fmla="*/ 398 h 480"/>
              <a:gd name="T44" fmla="*/ 211 w 342"/>
              <a:gd name="T45" fmla="*/ 398 h 480"/>
              <a:gd name="T46" fmla="*/ 187 w 342"/>
              <a:gd name="T47" fmla="*/ 398 h 480"/>
              <a:gd name="T48" fmla="*/ 166 w 342"/>
              <a:gd name="T49" fmla="*/ 397 h 480"/>
              <a:gd name="T50" fmla="*/ 132 w 342"/>
              <a:gd name="T51" fmla="*/ 393 h 480"/>
              <a:gd name="T52" fmla="*/ 111 w 342"/>
              <a:gd name="T53" fmla="*/ 391 h 480"/>
              <a:gd name="T54" fmla="*/ 103 w 342"/>
              <a:gd name="T55" fmla="*/ 390 h 480"/>
              <a:gd name="T56" fmla="*/ 103 w 342"/>
              <a:gd name="T57" fmla="*/ 277 h 480"/>
              <a:gd name="T58" fmla="*/ 310 w 342"/>
              <a:gd name="T59" fmla="*/ 277 h 480"/>
              <a:gd name="T60" fmla="*/ 310 w 342"/>
              <a:gd name="T61" fmla="*/ 196 h 480"/>
              <a:gd name="T62" fmla="*/ 103 w 342"/>
              <a:gd name="T63" fmla="*/ 196 h 480"/>
              <a:gd name="T64" fmla="*/ 103 w 342"/>
              <a:gd name="T65" fmla="*/ 89 h 480"/>
              <a:gd name="T66" fmla="*/ 103 w 342"/>
              <a:gd name="T67" fmla="*/ 89 h 480"/>
              <a:gd name="T68" fmla="*/ 111 w 342"/>
              <a:gd name="T69" fmla="*/ 88 h 480"/>
              <a:gd name="T70" fmla="*/ 131 w 342"/>
              <a:gd name="T71" fmla="*/ 85 h 480"/>
              <a:gd name="T72" fmla="*/ 163 w 342"/>
              <a:gd name="T73" fmla="*/ 83 h 480"/>
              <a:gd name="T74" fmla="*/ 204 w 342"/>
              <a:gd name="T75" fmla="*/ 82 h 480"/>
              <a:gd name="T76" fmla="*/ 204 w 342"/>
              <a:gd name="T77" fmla="*/ 82 h 480"/>
              <a:gd name="T78" fmla="*/ 230 w 342"/>
              <a:gd name="T79" fmla="*/ 82 h 480"/>
              <a:gd name="T80" fmla="*/ 254 w 342"/>
              <a:gd name="T81" fmla="*/ 83 h 480"/>
              <a:gd name="T82" fmla="*/ 295 w 342"/>
              <a:gd name="T83" fmla="*/ 87 h 480"/>
              <a:gd name="T84" fmla="*/ 324 w 342"/>
              <a:gd name="T85" fmla="*/ 90 h 480"/>
              <a:gd name="T86" fmla="*/ 334 w 342"/>
              <a:gd name="T87" fmla="*/ 92 h 480"/>
              <a:gd name="T88" fmla="*/ 334 w 342"/>
              <a:gd name="T89" fmla="*/ 12 h 480"/>
              <a:gd name="T90" fmla="*/ 334 w 342"/>
              <a:gd name="T91" fmla="*/ 12 h 480"/>
              <a:gd name="T92" fmla="*/ 324 w 342"/>
              <a:gd name="T93" fmla="*/ 10 h 480"/>
              <a:gd name="T94" fmla="*/ 296 w 342"/>
              <a:gd name="T95" fmla="*/ 6 h 480"/>
              <a:gd name="T96" fmla="*/ 252 w 342"/>
              <a:gd name="T97" fmla="*/ 2 h 480"/>
              <a:gd name="T98" fmla="*/ 224 w 342"/>
              <a:gd name="T99" fmla="*/ 1 h 480"/>
              <a:gd name="T100" fmla="*/ 193 w 342"/>
              <a:gd name="T101" fmla="*/ 0 h 480"/>
              <a:gd name="T102" fmla="*/ 193 w 342"/>
              <a:gd name="T103" fmla="*/ 0 h 480"/>
              <a:gd name="T104" fmla="*/ 150 w 342"/>
              <a:gd name="T105" fmla="*/ 1 h 480"/>
              <a:gd name="T106" fmla="*/ 113 w 342"/>
              <a:gd name="T107" fmla="*/ 3 h 480"/>
              <a:gd name="T108" fmla="*/ 80 w 342"/>
              <a:gd name="T109" fmla="*/ 7 h 480"/>
              <a:gd name="T110" fmla="*/ 52 w 342"/>
              <a:gd name="T111" fmla="*/ 10 h 480"/>
              <a:gd name="T112" fmla="*/ 29 w 342"/>
              <a:gd name="T113" fmla="*/ 15 h 480"/>
              <a:gd name="T114" fmla="*/ 13 w 342"/>
              <a:gd name="T115" fmla="*/ 17 h 480"/>
              <a:gd name="T116" fmla="*/ 0 w 342"/>
              <a:gd name="T117" fmla="*/ 21 h 480"/>
              <a:gd name="T118" fmla="*/ 0 w 342"/>
              <a:gd name="T119" fmla="*/ 457 h 4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342" h="480">
                <a:moveTo>
                  <a:pt x="0" y="457"/>
                </a:moveTo>
                <a:lnTo>
                  <a:pt x="0" y="457"/>
                </a:lnTo>
                <a:lnTo>
                  <a:pt x="13" y="460"/>
                </a:lnTo>
                <a:lnTo>
                  <a:pt x="52" y="468"/>
                </a:lnTo>
                <a:lnTo>
                  <a:pt x="79" y="472"/>
                </a:lnTo>
                <a:lnTo>
                  <a:pt x="110" y="477"/>
                </a:lnTo>
                <a:lnTo>
                  <a:pt x="145" y="479"/>
                </a:lnTo>
                <a:lnTo>
                  <a:pt x="182" y="480"/>
                </a:lnTo>
                <a:lnTo>
                  <a:pt x="182" y="480"/>
                </a:lnTo>
                <a:lnTo>
                  <a:pt x="220" y="479"/>
                </a:lnTo>
                <a:lnTo>
                  <a:pt x="254" y="478"/>
                </a:lnTo>
                <a:lnTo>
                  <a:pt x="281" y="475"/>
                </a:lnTo>
                <a:lnTo>
                  <a:pt x="303" y="473"/>
                </a:lnTo>
                <a:lnTo>
                  <a:pt x="333" y="470"/>
                </a:lnTo>
                <a:lnTo>
                  <a:pt x="342" y="467"/>
                </a:lnTo>
                <a:lnTo>
                  <a:pt x="342" y="388"/>
                </a:lnTo>
                <a:lnTo>
                  <a:pt x="342" y="388"/>
                </a:lnTo>
                <a:lnTo>
                  <a:pt x="333" y="389"/>
                </a:lnTo>
                <a:lnTo>
                  <a:pt x="306" y="393"/>
                </a:lnTo>
                <a:lnTo>
                  <a:pt x="264" y="397"/>
                </a:lnTo>
                <a:lnTo>
                  <a:pt x="239" y="398"/>
                </a:lnTo>
                <a:lnTo>
                  <a:pt x="211" y="398"/>
                </a:lnTo>
                <a:lnTo>
                  <a:pt x="211" y="398"/>
                </a:lnTo>
                <a:lnTo>
                  <a:pt x="187" y="398"/>
                </a:lnTo>
                <a:lnTo>
                  <a:pt x="166" y="397"/>
                </a:lnTo>
                <a:lnTo>
                  <a:pt x="132" y="393"/>
                </a:lnTo>
                <a:lnTo>
                  <a:pt x="111" y="391"/>
                </a:lnTo>
                <a:lnTo>
                  <a:pt x="103" y="390"/>
                </a:lnTo>
                <a:lnTo>
                  <a:pt x="103" y="277"/>
                </a:lnTo>
                <a:lnTo>
                  <a:pt x="310" y="277"/>
                </a:lnTo>
                <a:lnTo>
                  <a:pt x="310" y="196"/>
                </a:lnTo>
                <a:lnTo>
                  <a:pt x="103" y="196"/>
                </a:lnTo>
                <a:lnTo>
                  <a:pt x="103" y="89"/>
                </a:lnTo>
                <a:lnTo>
                  <a:pt x="103" y="89"/>
                </a:lnTo>
                <a:lnTo>
                  <a:pt x="111" y="88"/>
                </a:lnTo>
                <a:lnTo>
                  <a:pt x="131" y="85"/>
                </a:lnTo>
                <a:lnTo>
                  <a:pt x="163" y="83"/>
                </a:lnTo>
                <a:lnTo>
                  <a:pt x="204" y="82"/>
                </a:lnTo>
                <a:lnTo>
                  <a:pt x="204" y="82"/>
                </a:lnTo>
                <a:lnTo>
                  <a:pt x="230" y="82"/>
                </a:lnTo>
                <a:lnTo>
                  <a:pt x="254" y="83"/>
                </a:lnTo>
                <a:lnTo>
                  <a:pt x="295" y="87"/>
                </a:lnTo>
                <a:lnTo>
                  <a:pt x="324" y="90"/>
                </a:lnTo>
                <a:lnTo>
                  <a:pt x="334" y="92"/>
                </a:lnTo>
                <a:lnTo>
                  <a:pt x="334" y="12"/>
                </a:lnTo>
                <a:lnTo>
                  <a:pt x="334" y="12"/>
                </a:lnTo>
                <a:lnTo>
                  <a:pt x="324" y="10"/>
                </a:lnTo>
                <a:lnTo>
                  <a:pt x="296" y="6"/>
                </a:lnTo>
                <a:lnTo>
                  <a:pt x="252" y="2"/>
                </a:lnTo>
                <a:lnTo>
                  <a:pt x="224" y="1"/>
                </a:lnTo>
                <a:lnTo>
                  <a:pt x="193" y="0"/>
                </a:lnTo>
                <a:lnTo>
                  <a:pt x="193" y="0"/>
                </a:lnTo>
                <a:lnTo>
                  <a:pt x="150" y="1"/>
                </a:lnTo>
                <a:lnTo>
                  <a:pt x="113" y="3"/>
                </a:lnTo>
                <a:lnTo>
                  <a:pt x="80" y="7"/>
                </a:lnTo>
                <a:lnTo>
                  <a:pt x="52" y="10"/>
                </a:lnTo>
                <a:lnTo>
                  <a:pt x="29" y="15"/>
                </a:lnTo>
                <a:lnTo>
                  <a:pt x="13" y="17"/>
                </a:lnTo>
                <a:lnTo>
                  <a:pt x="0" y="21"/>
                </a:lnTo>
                <a:lnTo>
                  <a:pt x="0" y="457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rgbClr val="005EB8"/>
              </a:solidFill>
            </a:endParaRPr>
          </a:p>
        </p:txBody>
      </p:sp>
      <p:sp>
        <p:nvSpPr>
          <p:cNvPr id="44" name="Freeform 7"/>
          <p:cNvSpPr>
            <a:spLocks/>
          </p:cNvSpPr>
          <p:nvPr userDrawn="1"/>
        </p:nvSpPr>
        <p:spPr bwMode="auto">
          <a:xfrm>
            <a:off x="5117028" y="4779266"/>
            <a:ext cx="372067" cy="237007"/>
          </a:xfrm>
          <a:custGeom>
            <a:avLst/>
            <a:gdLst>
              <a:gd name="T0" fmla="*/ 288 w 558"/>
              <a:gd name="T1" fmla="*/ 276 h 473"/>
              <a:gd name="T2" fmla="*/ 288 w 558"/>
              <a:gd name="T3" fmla="*/ 276 h 473"/>
              <a:gd name="T4" fmla="*/ 283 w 558"/>
              <a:gd name="T5" fmla="*/ 288 h 473"/>
              <a:gd name="T6" fmla="*/ 280 w 558"/>
              <a:gd name="T7" fmla="*/ 302 h 473"/>
              <a:gd name="T8" fmla="*/ 280 w 558"/>
              <a:gd name="T9" fmla="*/ 302 h 473"/>
              <a:gd name="T10" fmla="*/ 275 w 558"/>
              <a:gd name="T11" fmla="*/ 288 h 473"/>
              <a:gd name="T12" fmla="*/ 272 w 558"/>
              <a:gd name="T13" fmla="*/ 276 h 473"/>
              <a:gd name="T14" fmla="*/ 180 w 558"/>
              <a:gd name="T15" fmla="*/ 44 h 473"/>
              <a:gd name="T16" fmla="*/ 180 w 558"/>
              <a:gd name="T17" fmla="*/ 44 h 473"/>
              <a:gd name="T18" fmla="*/ 173 w 558"/>
              <a:gd name="T19" fmla="*/ 31 h 473"/>
              <a:gd name="T20" fmla="*/ 166 w 558"/>
              <a:gd name="T21" fmla="*/ 21 h 473"/>
              <a:gd name="T22" fmla="*/ 158 w 558"/>
              <a:gd name="T23" fmla="*/ 13 h 473"/>
              <a:gd name="T24" fmla="*/ 149 w 558"/>
              <a:gd name="T25" fmla="*/ 8 h 473"/>
              <a:gd name="T26" fmla="*/ 137 w 558"/>
              <a:gd name="T27" fmla="*/ 3 h 473"/>
              <a:gd name="T28" fmla="*/ 125 w 558"/>
              <a:gd name="T29" fmla="*/ 1 h 473"/>
              <a:gd name="T30" fmla="*/ 111 w 558"/>
              <a:gd name="T31" fmla="*/ 1 h 473"/>
              <a:gd name="T32" fmla="*/ 95 w 558"/>
              <a:gd name="T33" fmla="*/ 0 h 473"/>
              <a:gd name="T34" fmla="*/ 95 w 558"/>
              <a:gd name="T35" fmla="*/ 0 h 473"/>
              <a:gd name="T36" fmla="*/ 66 w 558"/>
              <a:gd name="T37" fmla="*/ 1 h 473"/>
              <a:gd name="T38" fmla="*/ 47 w 558"/>
              <a:gd name="T39" fmla="*/ 2 h 473"/>
              <a:gd name="T40" fmla="*/ 0 w 558"/>
              <a:gd name="T41" fmla="*/ 473 h 473"/>
              <a:gd name="T42" fmla="*/ 105 w 558"/>
              <a:gd name="T43" fmla="*/ 473 h 473"/>
              <a:gd name="T44" fmla="*/ 128 w 558"/>
              <a:gd name="T45" fmla="*/ 157 h 473"/>
              <a:gd name="T46" fmla="*/ 227 w 558"/>
              <a:gd name="T47" fmla="*/ 396 h 473"/>
              <a:gd name="T48" fmla="*/ 227 w 558"/>
              <a:gd name="T49" fmla="*/ 396 h 473"/>
              <a:gd name="T50" fmla="*/ 230 w 558"/>
              <a:gd name="T51" fmla="*/ 403 h 473"/>
              <a:gd name="T52" fmla="*/ 235 w 558"/>
              <a:gd name="T53" fmla="*/ 408 h 473"/>
              <a:gd name="T54" fmla="*/ 240 w 558"/>
              <a:gd name="T55" fmla="*/ 413 h 473"/>
              <a:gd name="T56" fmla="*/ 245 w 558"/>
              <a:gd name="T57" fmla="*/ 417 h 473"/>
              <a:gd name="T58" fmla="*/ 252 w 558"/>
              <a:gd name="T59" fmla="*/ 419 h 473"/>
              <a:gd name="T60" fmla="*/ 260 w 558"/>
              <a:gd name="T61" fmla="*/ 421 h 473"/>
              <a:gd name="T62" fmla="*/ 270 w 558"/>
              <a:gd name="T63" fmla="*/ 422 h 473"/>
              <a:gd name="T64" fmla="*/ 280 w 558"/>
              <a:gd name="T65" fmla="*/ 422 h 473"/>
              <a:gd name="T66" fmla="*/ 280 w 558"/>
              <a:gd name="T67" fmla="*/ 422 h 473"/>
              <a:gd name="T68" fmla="*/ 290 w 558"/>
              <a:gd name="T69" fmla="*/ 422 h 473"/>
              <a:gd name="T70" fmla="*/ 299 w 558"/>
              <a:gd name="T71" fmla="*/ 421 h 473"/>
              <a:gd name="T72" fmla="*/ 307 w 558"/>
              <a:gd name="T73" fmla="*/ 419 h 473"/>
              <a:gd name="T74" fmla="*/ 314 w 558"/>
              <a:gd name="T75" fmla="*/ 417 h 473"/>
              <a:gd name="T76" fmla="*/ 320 w 558"/>
              <a:gd name="T77" fmla="*/ 413 h 473"/>
              <a:gd name="T78" fmla="*/ 325 w 558"/>
              <a:gd name="T79" fmla="*/ 408 h 473"/>
              <a:gd name="T80" fmla="*/ 328 w 558"/>
              <a:gd name="T81" fmla="*/ 403 h 473"/>
              <a:gd name="T82" fmla="*/ 332 w 558"/>
              <a:gd name="T83" fmla="*/ 396 h 473"/>
              <a:gd name="T84" fmla="*/ 431 w 558"/>
              <a:gd name="T85" fmla="*/ 157 h 473"/>
              <a:gd name="T86" fmla="*/ 454 w 558"/>
              <a:gd name="T87" fmla="*/ 473 h 473"/>
              <a:gd name="T88" fmla="*/ 558 w 558"/>
              <a:gd name="T89" fmla="*/ 473 h 473"/>
              <a:gd name="T90" fmla="*/ 511 w 558"/>
              <a:gd name="T91" fmla="*/ 2 h 473"/>
              <a:gd name="T92" fmla="*/ 511 w 558"/>
              <a:gd name="T93" fmla="*/ 2 h 473"/>
              <a:gd name="T94" fmla="*/ 494 w 558"/>
              <a:gd name="T95" fmla="*/ 1 h 473"/>
              <a:gd name="T96" fmla="*/ 464 w 558"/>
              <a:gd name="T97" fmla="*/ 0 h 473"/>
              <a:gd name="T98" fmla="*/ 464 w 558"/>
              <a:gd name="T99" fmla="*/ 0 h 473"/>
              <a:gd name="T100" fmla="*/ 448 w 558"/>
              <a:gd name="T101" fmla="*/ 1 h 473"/>
              <a:gd name="T102" fmla="*/ 434 w 558"/>
              <a:gd name="T103" fmla="*/ 1 h 473"/>
              <a:gd name="T104" fmla="*/ 421 w 558"/>
              <a:gd name="T105" fmla="*/ 3 h 473"/>
              <a:gd name="T106" fmla="*/ 411 w 558"/>
              <a:gd name="T107" fmla="*/ 8 h 473"/>
              <a:gd name="T108" fmla="*/ 401 w 558"/>
              <a:gd name="T109" fmla="*/ 13 h 473"/>
              <a:gd name="T110" fmla="*/ 393 w 558"/>
              <a:gd name="T111" fmla="*/ 21 h 473"/>
              <a:gd name="T112" fmla="*/ 386 w 558"/>
              <a:gd name="T113" fmla="*/ 31 h 473"/>
              <a:gd name="T114" fmla="*/ 380 w 558"/>
              <a:gd name="T115" fmla="*/ 44 h 473"/>
              <a:gd name="T116" fmla="*/ 288 w 558"/>
              <a:gd name="T117" fmla="*/ 276 h 4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558" h="473">
                <a:moveTo>
                  <a:pt x="288" y="276"/>
                </a:moveTo>
                <a:lnTo>
                  <a:pt x="288" y="276"/>
                </a:lnTo>
                <a:lnTo>
                  <a:pt x="283" y="288"/>
                </a:lnTo>
                <a:lnTo>
                  <a:pt x="280" y="302"/>
                </a:lnTo>
                <a:lnTo>
                  <a:pt x="280" y="302"/>
                </a:lnTo>
                <a:lnTo>
                  <a:pt x="275" y="288"/>
                </a:lnTo>
                <a:lnTo>
                  <a:pt x="272" y="276"/>
                </a:lnTo>
                <a:lnTo>
                  <a:pt x="180" y="44"/>
                </a:lnTo>
                <a:lnTo>
                  <a:pt x="180" y="44"/>
                </a:lnTo>
                <a:lnTo>
                  <a:pt x="173" y="31"/>
                </a:lnTo>
                <a:lnTo>
                  <a:pt x="166" y="21"/>
                </a:lnTo>
                <a:lnTo>
                  <a:pt x="158" y="13"/>
                </a:lnTo>
                <a:lnTo>
                  <a:pt x="149" y="8"/>
                </a:lnTo>
                <a:lnTo>
                  <a:pt x="137" y="3"/>
                </a:lnTo>
                <a:lnTo>
                  <a:pt x="125" y="1"/>
                </a:lnTo>
                <a:lnTo>
                  <a:pt x="111" y="1"/>
                </a:lnTo>
                <a:lnTo>
                  <a:pt x="95" y="0"/>
                </a:lnTo>
                <a:lnTo>
                  <a:pt x="95" y="0"/>
                </a:lnTo>
                <a:lnTo>
                  <a:pt x="66" y="1"/>
                </a:lnTo>
                <a:lnTo>
                  <a:pt x="47" y="2"/>
                </a:lnTo>
                <a:lnTo>
                  <a:pt x="0" y="473"/>
                </a:lnTo>
                <a:lnTo>
                  <a:pt x="105" y="473"/>
                </a:lnTo>
                <a:lnTo>
                  <a:pt x="128" y="157"/>
                </a:lnTo>
                <a:lnTo>
                  <a:pt x="227" y="396"/>
                </a:lnTo>
                <a:lnTo>
                  <a:pt x="227" y="396"/>
                </a:lnTo>
                <a:lnTo>
                  <a:pt x="230" y="403"/>
                </a:lnTo>
                <a:lnTo>
                  <a:pt x="235" y="408"/>
                </a:lnTo>
                <a:lnTo>
                  <a:pt x="240" y="413"/>
                </a:lnTo>
                <a:lnTo>
                  <a:pt x="245" y="417"/>
                </a:lnTo>
                <a:lnTo>
                  <a:pt x="252" y="419"/>
                </a:lnTo>
                <a:lnTo>
                  <a:pt x="260" y="421"/>
                </a:lnTo>
                <a:lnTo>
                  <a:pt x="270" y="422"/>
                </a:lnTo>
                <a:lnTo>
                  <a:pt x="280" y="422"/>
                </a:lnTo>
                <a:lnTo>
                  <a:pt x="280" y="422"/>
                </a:lnTo>
                <a:lnTo>
                  <a:pt x="290" y="422"/>
                </a:lnTo>
                <a:lnTo>
                  <a:pt x="299" y="421"/>
                </a:lnTo>
                <a:lnTo>
                  <a:pt x="307" y="419"/>
                </a:lnTo>
                <a:lnTo>
                  <a:pt x="314" y="417"/>
                </a:lnTo>
                <a:lnTo>
                  <a:pt x="320" y="413"/>
                </a:lnTo>
                <a:lnTo>
                  <a:pt x="325" y="408"/>
                </a:lnTo>
                <a:lnTo>
                  <a:pt x="328" y="403"/>
                </a:lnTo>
                <a:lnTo>
                  <a:pt x="332" y="396"/>
                </a:lnTo>
                <a:lnTo>
                  <a:pt x="431" y="157"/>
                </a:lnTo>
                <a:lnTo>
                  <a:pt x="454" y="473"/>
                </a:lnTo>
                <a:lnTo>
                  <a:pt x="558" y="473"/>
                </a:lnTo>
                <a:lnTo>
                  <a:pt x="511" y="2"/>
                </a:lnTo>
                <a:lnTo>
                  <a:pt x="511" y="2"/>
                </a:lnTo>
                <a:lnTo>
                  <a:pt x="494" y="1"/>
                </a:lnTo>
                <a:lnTo>
                  <a:pt x="464" y="0"/>
                </a:lnTo>
                <a:lnTo>
                  <a:pt x="464" y="0"/>
                </a:lnTo>
                <a:lnTo>
                  <a:pt x="448" y="1"/>
                </a:lnTo>
                <a:lnTo>
                  <a:pt x="434" y="1"/>
                </a:lnTo>
                <a:lnTo>
                  <a:pt x="421" y="3"/>
                </a:lnTo>
                <a:lnTo>
                  <a:pt x="411" y="8"/>
                </a:lnTo>
                <a:lnTo>
                  <a:pt x="401" y="13"/>
                </a:lnTo>
                <a:lnTo>
                  <a:pt x="393" y="21"/>
                </a:lnTo>
                <a:lnTo>
                  <a:pt x="386" y="31"/>
                </a:lnTo>
                <a:lnTo>
                  <a:pt x="380" y="44"/>
                </a:lnTo>
                <a:lnTo>
                  <a:pt x="288" y="276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rgbClr val="005EB8"/>
              </a:solidFill>
            </a:endParaRPr>
          </a:p>
        </p:txBody>
      </p:sp>
      <p:sp>
        <p:nvSpPr>
          <p:cNvPr id="45" name="Freeform 8"/>
          <p:cNvSpPr>
            <a:spLocks/>
          </p:cNvSpPr>
          <p:nvPr userDrawn="1"/>
        </p:nvSpPr>
        <p:spPr bwMode="auto">
          <a:xfrm>
            <a:off x="4830969" y="4912769"/>
            <a:ext cx="128023" cy="66002"/>
          </a:xfrm>
          <a:custGeom>
            <a:avLst/>
            <a:gdLst>
              <a:gd name="T0" fmla="*/ 192 w 192"/>
              <a:gd name="T1" fmla="*/ 105 h 130"/>
              <a:gd name="T2" fmla="*/ 192 w 192"/>
              <a:gd name="T3" fmla="*/ 105 h 130"/>
              <a:gd name="T4" fmla="*/ 170 w 192"/>
              <a:gd name="T5" fmla="*/ 112 h 130"/>
              <a:gd name="T6" fmla="*/ 141 w 192"/>
              <a:gd name="T7" fmla="*/ 121 h 130"/>
              <a:gd name="T8" fmla="*/ 124 w 192"/>
              <a:gd name="T9" fmla="*/ 124 h 130"/>
              <a:gd name="T10" fmla="*/ 108 w 192"/>
              <a:gd name="T11" fmla="*/ 128 h 130"/>
              <a:gd name="T12" fmla="*/ 92 w 192"/>
              <a:gd name="T13" fmla="*/ 130 h 130"/>
              <a:gd name="T14" fmla="*/ 76 w 192"/>
              <a:gd name="T15" fmla="*/ 130 h 130"/>
              <a:gd name="T16" fmla="*/ 76 w 192"/>
              <a:gd name="T17" fmla="*/ 130 h 130"/>
              <a:gd name="T18" fmla="*/ 61 w 192"/>
              <a:gd name="T19" fmla="*/ 130 h 130"/>
              <a:gd name="T20" fmla="*/ 46 w 192"/>
              <a:gd name="T21" fmla="*/ 128 h 130"/>
              <a:gd name="T22" fmla="*/ 34 w 192"/>
              <a:gd name="T23" fmla="*/ 123 h 130"/>
              <a:gd name="T24" fmla="*/ 28 w 192"/>
              <a:gd name="T25" fmla="*/ 121 h 130"/>
              <a:gd name="T26" fmla="*/ 22 w 192"/>
              <a:gd name="T27" fmla="*/ 117 h 130"/>
              <a:gd name="T28" fmla="*/ 17 w 192"/>
              <a:gd name="T29" fmla="*/ 113 h 130"/>
              <a:gd name="T30" fmla="*/ 13 w 192"/>
              <a:gd name="T31" fmla="*/ 109 h 130"/>
              <a:gd name="T32" fmla="*/ 9 w 192"/>
              <a:gd name="T33" fmla="*/ 104 h 130"/>
              <a:gd name="T34" fmla="*/ 6 w 192"/>
              <a:gd name="T35" fmla="*/ 98 h 130"/>
              <a:gd name="T36" fmla="*/ 4 w 192"/>
              <a:gd name="T37" fmla="*/ 92 h 130"/>
              <a:gd name="T38" fmla="*/ 3 w 192"/>
              <a:gd name="T39" fmla="*/ 85 h 130"/>
              <a:gd name="T40" fmla="*/ 1 w 192"/>
              <a:gd name="T41" fmla="*/ 77 h 130"/>
              <a:gd name="T42" fmla="*/ 0 w 192"/>
              <a:gd name="T43" fmla="*/ 69 h 130"/>
              <a:gd name="T44" fmla="*/ 0 w 192"/>
              <a:gd name="T45" fmla="*/ 69 h 130"/>
              <a:gd name="T46" fmla="*/ 1 w 192"/>
              <a:gd name="T47" fmla="*/ 55 h 130"/>
              <a:gd name="T48" fmla="*/ 5 w 192"/>
              <a:gd name="T49" fmla="*/ 42 h 130"/>
              <a:gd name="T50" fmla="*/ 7 w 192"/>
              <a:gd name="T51" fmla="*/ 37 h 130"/>
              <a:gd name="T52" fmla="*/ 11 w 192"/>
              <a:gd name="T53" fmla="*/ 31 h 130"/>
              <a:gd name="T54" fmla="*/ 15 w 192"/>
              <a:gd name="T55" fmla="*/ 26 h 130"/>
              <a:gd name="T56" fmla="*/ 19 w 192"/>
              <a:gd name="T57" fmla="*/ 22 h 130"/>
              <a:gd name="T58" fmla="*/ 24 w 192"/>
              <a:gd name="T59" fmla="*/ 18 h 130"/>
              <a:gd name="T60" fmla="*/ 30 w 192"/>
              <a:gd name="T61" fmla="*/ 15 h 130"/>
              <a:gd name="T62" fmla="*/ 37 w 192"/>
              <a:gd name="T63" fmla="*/ 11 h 130"/>
              <a:gd name="T64" fmla="*/ 44 w 192"/>
              <a:gd name="T65" fmla="*/ 9 h 130"/>
              <a:gd name="T66" fmla="*/ 62 w 192"/>
              <a:gd name="T67" fmla="*/ 5 h 130"/>
              <a:gd name="T68" fmla="*/ 82 w 192"/>
              <a:gd name="T69" fmla="*/ 3 h 130"/>
              <a:gd name="T70" fmla="*/ 192 w 192"/>
              <a:gd name="T71" fmla="*/ 0 h 130"/>
              <a:gd name="T72" fmla="*/ 192 w 192"/>
              <a:gd name="T73" fmla="*/ 105 h 1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92" h="130">
                <a:moveTo>
                  <a:pt x="192" y="105"/>
                </a:moveTo>
                <a:lnTo>
                  <a:pt x="192" y="105"/>
                </a:lnTo>
                <a:lnTo>
                  <a:pt x="170" y="112"/>
                </a:lnTo>
                <a:lnTo>
                  <a:pt x="141" y="121"/>
                </a:lnTo>
                <a:lnTo>
                  <a:pt x="124" y="124"/>
                </a:lnTo>
                <a:lnTo>
                  <a:pt x="108" y="128"/>
                </a:lnTo>
                <a:lnTo>
                  <a:pt x="92" y="130"/>
                </a:lnTo>
                <a:lnTo>
                  <a:pt x="76" y="130"/>
                </a:lnTo>
                <a:lnTo>
                  <a:pt x="76" y="130"/>
                </a:lnTo>
                <a:lnTo>
                  <a:pt x="61" y="130"/>
                </a:lnTo>
                <a:lnTo>
                  <a:pt x="46" y="128"/>
                </a:lnTo>
                <a:lnTo>
                  <a:pt x="34" y="123"/>
                </a:lnTo>
                <a:lnTo>
                  <a:pt x="28" y="121"/>
                </a:lnTo>
                <a:lnTo>
                  <a:pt x="22" y="117"/>
                </a:lnTo>
                <a:lnTo>
                  <a:pt x="17" y="113"/>
                </a:lnTo>
                <a:lnTo>
                  <a:pt x="13" y="109"/>
                </a:lnTo>
                <a:lnTo>
                  <a:pt x="9" y="104"/>
                </a:lnTo>
                <a:lnTo>
                  <a:pt x="6" y="98"/>
                </a:lnTo>
                <a:lnTo>
                  <a:pt x="4" y="92"/>
                </a:lnTo>
                <a:lnTo>
                  <a:pt x="3" y="85"/>
                </a:lnTo>
                <a:lnTo>
                  <a:pt x="1" y="77"/>
                </a:lnTo>
                <a:lnTo>
                  <a:pt x="0" y="69"/>
                </a:lnTo>
                <a:lnTo>
                  <a:pt x="0" y="69"/>
                </a:lnTo>
                <a:lnTo>
                  <a:pt x="1" y="55"/>
                </a:lnTo>
                <a:lnTo>
                  <a:pt x="5" y="42"/>
                </a:lnTo>
                <a:lnTo>
                  <a:pt x="7" y="37"/>
                </a:lnTo>
                <a:lnTo>
                  <a:pt x="11" y="31"/>
                </a:lnTo>
                <a:lnTo>
                  <a:pt x="15" y="26"/>
                </a:lnTo>
                <a:lnTo>
                  <a:pt x="19" y="22"/>
                </a:lnTo>
                <a:lnTo>
                  <a:pt x="24" y="18"/>
                </a:lnTo>
                <a:lnTo>
                  <a:pt x="30" y="15"/>
                </a:lnTo>
                <a:lnTo>
                  <a:pt x="37" y="11"/>
                </a:lnTo>
                <a:lnTo>
                  <a:pt x="44" y="9"/>
                </a:lnTo>
                <a:lnTo>
                  <a:pt x="62" y="5"/>
                </a:lnTo>
                <a:lnTo>
                  <a:pt x="82" y="3"/>
                </a:lnTo>
                <a:lnTo>
                  <a:pt x="192" y="0"/>
                </a:lnTo>
                <a:lnTo>
                  <a:pt x="192" y="105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rgbClr val="005EB8"/>
              </a:solidFill>
            </a:endParaRPr>
          </a:p>
        </p:txBody>
      </p:sp>
      <p:sp>
        <p:nvSpPr>
          <p:cNvPr id="46" name="Freeform 9"/>
          <p:cNvSpPr>
            <a:spLocks/>
          </p:cNvSpPr>
          <p:nvPr userDrawn="1"/>
        </p:nvSpPr>
        <p:spPr bwMode="auto">
          <a:xfrm>
            <a:off x="4762954" y="4779265"/>
            <a:ext cx="264048" cy="240006"/>
          </a:xfrm>
          <a:custGeom>
            <a:avLst/>
            <a:gdLst>
              <a:gd name="T0" fmla="*/ 231 w 397"/>
              <a:gd name="T1" fmla="*/ 0 h 480"/>
              <a:gd name="T2" fmla="*/ 166 w 397"/>
              <a:gd name="T3" fmla="*/ 5 h 480"/>
              <a:gd name="T4" fmla="*/ 109 w 397"/>
              <a:gd name="T5" fmla="*/ 14 h 480"/>
              <a:gd name="T6" fmla="*/ 66 w 397"/>
              <a:gd name="T7" fmla="*/ 25 h 480"/>
              <a:gd name="T8" fmla="*/ 37 w 397"/>
              <a:gd name="T9" fmla="*/ 37 h 480"/>
              <a:gd name="T10" fmla="*/ 59 w 397"/>
              <a:gd name="T11" fmla="*/ 114 h 480"/>
              <a:gd name="T12" fmla="*/ 104 w 397"/>
              <a:gd name="T13" fmla="*/ 102 h 480"/>
              <a:gd name="T14" fmla="*/ 150 w 397"/>
              <a:gd name="T15" fmla="*/ 92 h 480"/>
              <a:gd name="T16" fmla="*/ 201 w 397"/>
              <a:gd name="T17" fmla="*/ 89 h 480"/>
              <a:gd name="T18" fmla="*/ 222 w 397"/>
              <a:gd name="T19" fmla="*/ 90 h 480"/>
              <a:gd name="T20" fmla="*/ 248 w 397"/>
              <a:gd name="T21" fmla="*/ 95 h 480"/>
              <a:gd name="T22" fmla="*/ 263 w 397"/>
              <a:gd name="T23" fmla="*/ 100 h 480"/>
              <a:gd name="T24" fmla="*/ 275 w 397"/>
              <a:gd name="T25" fmla="*/ 110 h 480"/>
              <a:gd name="T26" fmla="*/ 283 w 397"/>
              <a:gd name="T27" fmla="*/ 121 h 480"/>
              <a:gd name="T28" fmla="*/ 289 w 397"/>
              <a:gd name="T29" fmla="*/ 135 h 480"/>
              <a:gd name="T30" fmla="*/ 292 w 397"/>
              <a:gd name="T31" fmla="*/ 153 h 480"/>
              <a:gd name="T32" fmla="*/ 292 w 397"/>
              <a:gd name="T33" fmla="*/ 197 h 480"/>
              <a:gd name="T34" fmla="*/ 201 w 397"/>
              <a:gd name="T35" fmla="*/ 197 h 480"/>
              <a:gd name="T36" fmla="*/ 148 w 397"/>
              <a:gd name="T37" fmla="*/ 201 h 480"/>
              <a:gd name="T38" fmla="*/ 105 w 397"/>
              <a:gd name="T39" fmla="*/ 210 h 480"/>
              <a:gd name="T40" fmla="*/ 69 w 397"/>
              <a:gd name="T41" fmla="*/ 224 h 480"/>
              <a:gd name="T42" fmla="*/ 43 w 397"/>
              <a:gd name="T43" fmla="*/ 242 h 480"/>
              <a:gd name="T44" fmla="*/ 23 w 397"/>
              <a:gd name="T45" fmla="*/ 264 h 480"/>
              <a:gd name="T46" fmla="*/ 10 w 397"/>
              <a:gd name="T47" fmla="*/ 288 h 480"/>
              <a:gd name="T48" fmla="*/ 2 w 397"/>
              <a:gd name="T49" fmla="*/ 316 h 480"/>
              <a:gd name="T50" fmla="*/ 0 w 397"/>
              <a:gd name="T51" fmla="*/ 344 h 480"/>
              <a:gd name="T52" fmla="*/ 1 w 397"/>
              <a:gd name="T53" fmla="*/ 362 h 480"/>
              <a:gd name="T54" fmla="*/ 8 w 397"/>
              <a:gd name="T55" fmla="*/ 395 h 480"/>
              <a:gd name="T56" fmla="*/ 22 w 397"/>
              <a:gd name="T57" fmla="*/ 421 h 480"/>
              <a:gd name="T58" fmla="*/ 39 w 397"/>
              <a:gd name="T59" fmla="*/ 442 h 480"/>
              <a:gd name="T60" fmla="*/ 61 w 397"/>
              <a:gd name="T61" fmla="*/ 458 h 480"/>
              <a:gd name="T62" fmla="*/ 86 w 397"/>
              <a:gd name="T63" fmla="*/ 468 h 480"/>
              <a:gd name="T64" fmla="*/ 114 w 397"/>
              <a:gd name="T65" fmla="*/ 475 h 480"/>
              <a:gd name="T66" fmla="*/ 141 w 397"/>
              <a:gd name="T67" fmla="*/ 479 h 480"/>
              <a:gd name="T68" fmla="*/ 155 w 397"/>
              <a:gd name="T69" fmla="*/ 480 h 480"/>
              <a:gd name="T70" fmla="*/ 185 w 397"/>
              <a:gd name="T71" fmla="*/ 478 h 480"/>
              <a:gd name="T72" fmla="*/ 236 w 397"/>
              <a:gd name="T73" fmla="*/ 468 h 480"/>
              <a:gd name="T74" fmla="*/ 271 w 397"/>
              <a:gd name="T75" fmla="*/ 456 h 480"/>
              <a:gd name="T76" fmla="*/ 292 w 397"/>
              <a:gd name="T77" fmla="*/ 445 h 480"/>
              <a:gd name="T78" fmla="*/ 297 w 397"/>
              <a:gd name="T79" fmla="*/ 444 h 480"/>
              <a:gd name="T80" fmla="*/ 304 w 397"/>
              <a:gd name="T81" fmla="*/ 447 h 480"/>
              <a:gd name="T82" fmla="*/ 320 w 397"/>
              <a:gd name="T83" fmla="*/ 453 h 480"/>
              <a:gd name="T84" fmla="*/ 350 w 397"/>
              <a:gd name="T85" fmla="*/ 460 h 480"/>
              <a:gd name="T86" fmla="*/ 397 w 397"/>
              <a:gd name="T87" fmla="*/ 463 h 480"/>
              <a:gd name="T88" fmla="*/ 397 w 397"/>
              <a:gd name="T89" fmla="*/ 137 h 480"/>
              <a:gd name="T90" fmla="*/ 395 w 397"/>
              <a:gd name="T91" fmla="*/ 103 h 480"/>
              <a:gd name="T92" fmla="*/ 387 w 397"/>
              <a:gd name="T93" fmla="*/ 74 h 480"/>
              <a:gd name="T94" fmla="*/ 373 w 397"/>
              <a:gd name="T95" fmla="*/ 51 h 480"/>
              <a:gd name="T96" fmla="*/ 353 w 397"/>
              <a:gd name="T97" fmla="*/ 32 h 480"/>
              <a:gd name="T98" fmla="*/ 330 w 397"/>
              <a:gd name="T99" fmla="*/ 17 h 480"/>
              <a:gd name="T100" fmla="*/ 301 w 397"/>
              <a:gd name="T101" fmla="*/ 8 h 480"/>
              <a:gd name="T102" fmla="*/ 268 w 397"/>
              <a:gd name="T103" fmla="*/ 2 h 480"/>
              <a:gd name="T104" fmla="*/ 231 w 397"/>
              <a:gd name="T105" fmla="*/ 0 h 4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397" h="480">
                <a:moveTo>
                  <a:pt x="231" y="0"/>
                </a:moveTo>
                <a:lnTo>
                  <a:pt x="231" y="0"/>
                </a:lnTo>
                <a:lnTo>
                  <a:pt x="198" y="1"/>
                </a:lnTo>
                <a:lnTo>
                  <a:pt x="166" y="5"/>
                </a:lnTo>
                <a:lnTo>
                  <a:pt x="136" y="8"/>
                </a:lnTo>
                <a:lnTo>
                  <a:pt x="109" y="14"/>
                </a:lnTo>
                <a:lnTo>
                  <a:pt x="86" y="20"/>
                </a:lnTo>
                <a:lnTo>
                  <a:pt x="66" y="25"/>
                </a:lnTo>
                <a:lnTo>
                  <a:pt x="49" y="31"/>
                </a:lnTo>
                <a:lnTo>
                  <a:pt x="37" y="37"/>
                </a:lnTo>
                <a:lnTo>
                  <a:pt x="59" y="114"/>
                </a:lnTo>
                <a:lnTo>
                  <a:pt x="59" y="114"/>
                </a:lnTo>
                <a:lnTo>
                  <a:pt x="71" y="110"/>
                </a:lnTo>
                <a:lnTo>
                  <a:pt x="104" y="102"/>
                </a:lnTo>
                <a:lnTo>
                  <a:pt x="125" y="97"/>
                </a:lnTo>
                <a:lnTo>
                  <a:pt x="150" y="92"/>
                </a:lnTo>
                <a:lnTo>
                  <a:pt x="175" y="90"/>
                </a:lnTo>
                <a:lnTo>
                  <a:pt x="201" y="89"/>
                </a:lnTo>
                <a:lnTo>
                  <a:pt x="201" y="89"/>
                </a:lnTo>
                <a:lnTo>
                  <a:pt x="222" y="90"/>
                </a:lnTo>
                <a:lnTo>
                  <a:pt x="240" y="92"/>
                </a:lnTo>
                <a:lnTo>
                  <a:pt x="248" y="95"/>
                </a:lnTo>
                <a:lnTo>
                  <a:pt x="257" y="97"/>
                </a:lnTo>
                <a:lnTo>
                  <a:pt x="263" y="100"/>
                </a:lnTo>
                <a:lnTo>
                  <a:pt x="269" y="105"/>
                </a:lnTo>
                <a:lnTo>
                  <a:pt x="275" y="110"/>
                </a:lnTo>
                <a:lnTo>
                  <a:pt x="280" y="114"/>
                </a:lnTo>
                <a:lnTo>
                  <a:pt x="283" y="121"/>
                </a:lnTo>
                <a:lnTo>
                  <a:pt x="286" y="128"/>
                </a:lnTo>
                <a:lnTo>
                  <a:pt x="289" y="135"/>
                </a:lnTo>
                <a:lnTo>
                  <a:pt x="291" y="144"/>
                </a:lnTo>
                <a:lnTo>
                  <a:pt x="292" y="153"/>
                </a:lnTo>
                <a:lnTo>
                  <a:pt x="292" y="164"/>
                </a:lnTo>
                <a:lnTo>
                  <a:pt x="292" y="197"/>
                </a:lnTo>
                <a:lnTo>
                  <a:pt x="201" y="197"/>
                </a:lnTo>
                <a:lnTo>
                  <a:pt x="201" y="197"/>
                </a:lnTo>
                <a:lnTo>
                  <a:pt x="174" y="198"/>
                </a:lnTo>
                <a:lnTo>
                  <a:pt x="148" y="201"/>
                </a:lnTo>
                <a:lnTo>
                  <a:pt x="125" y="204"/>
                </a:lnTo>
                <a:lnTo>
                  <a:pt x="105" y="210"/>
                </a:lnTo>
                <a:lnTo>
                  <a:pt x="86" y="216"/>
                </a:lnTo>
                <a:lnTo>
                  <a:pt x="69" y="224"/>
                </a:lnTo>
                <a:lnTo>
                  <a:pt x="55" y="232"/>
                </a:lnTo>
                <a:lnTo>
                  <a:pt x="43" y="242"/>
                </a:lnTo>
                <a:lnTo>
                  <a:pt x="32" y="253"/>
                </a:lnTo>
                <a:lnTo>
                  <a:pt x="23" y="264"/>
                </a:lnTo>
                <a:lnTo>
                  <a:pt x="16" y="276"/>
                </a:lnTo>
                <a:lnTo>
                  <a:pt x="10" y="288"/>
                </a:lnTo>
                <a:lnTo>
                  <a:pt x="6" y="302"/>
                </a:lnTo>
                <a:lnTo>
                  <a:pt x="2" y="316"/>
                </a:lnTo>
                <a:lnTo>
                  <a:pt x="1" y="330"/>
                </a:lnTo>
                <a:lnTo>
                  <a:pt x="0" y="344"/>
                </a:lnTo>
                <a:lnTo>
                  <a:pt x="0" y="344"/>
                </a:lnTo>
                <a:lnTo>
                  <a:pt x="1" y="362"/>
                </a:lnTo>
                <a:lnTo>
                  <a:pt x="3" y="380"/>
                </a:lnTo>
                <a:lnTo>
                  <a:pt x="8" y="395"/>
                </a:lnTo>
                <a:lnTo>
                  <a:pt x="14" y="408"/>
                </a:lnTo>
                <a:lnTo>
                  <a:pt x="22" y="421"/>
                </a:lnTo>
                <a:lnTo>
                  <a:pt x="30" y="433"/>
                </a:lnTo>
                <a:lnTo>
                  <a:pt x="39" y="442"/>
                </a:lnTo>
                <a:lnTo>
                  <a:pt x="51" y="450"/>
                </a:lnTo>
                <a:lnTo>
                  <a:pt x="61" y="458"/>
                </a:lnTo>
                <a:lnTo>
                  <a:pt x="74" y="464"/>
                </a:lnTo>
                <a:lnTo>
                  <a:pt x="86" y="468"/>
                </a:lnTo>
                <a:lnTo>
                  <a:pt x="100" y="473"/>
                </a:lnTo>
                <a:lnTo>
                  <a:pt x="114" y="475"/>
                </a:lnTo>
                <a:lnTo>
                  <a:pt x="128" y="478"/>
                </a:lnTo>
                <a:lnTo>
                  <a:pt x="141" y="479"/>
                </a:lnTo>
                <a:lnTo>
                  <a:pt x="155" y="480"/>
                </a:lnTo>
                <a:lnTo>
                  <a:pt x="155" y="480"/>
                </a:lnTo>
                <a:lnTo>
                  <a:pt x="170" y="479"/>
                </a:lnTo>
                <a:lnTo>
                  <a:pt x="185" y="478"/>
                </a:lnTo>
                <a:lnTo>
                  <a:pt x="213" y="474"/>
                </a:lnTo>
                <a:lnTo>
                  <a:pt x="236" y="468"/>
                </a:lnTo>
                <a:lnTo>
                  <a:pt x="255" y="462"/>
                </a:lnTo>
                <a:lnTo>
                  <a:pt x="271" y="456"/>
                </a:lnTo>
                <a:lnTo>
                  <a:pt x="284" y="450"/>
                </a:lnTo>
                <a:lnTo>
                  <a:pt x="292" y="445"/>
                </a:lnTo>
                <a:lnTo>
                  <a:pt x="297" y="444"/>
                </a:lnTo>
                <a:lnTo>
                  <a:pt x="297" y="444"/>
                </a:lnTo>
                <a:lnTo>
                  <a:pt x="299" y="445"/>
                </a:lnTo>
                <a:lnTo>
                  <a:pt x="304" y="447"/>
                </a:lnTo>
                <a:lnTo>
                  <a:pt x="311" y="450"/>
                </a:lnTo>
                <a:lnTo>
                  <a:pt x="320" y="453"/>
                </a:lnTo>
                <a:lnTo>
                  <a:pt x="332" y="457"/>
                </a:lnTo>
                <a:lnTo>
                  <a:pt x="350" y="460"/>
                </a:lnTo>
                <a:lnTo>
                  <a:pt x="370" y="462"/>
                </a:lnTo>
                <a:lnTo>
                  <a:pt x="397" y="463"/>
                </a:lnTo>
                <a:lnTo>
                  <a:pt x="397" y="137"/>
                </a:lnTo>
                <a:lnTo>
                  <a:pt x="397" y="137"/>
                </a:lnTo>
                <a:lnTo>
                  <a:pt x="397" y="119"/>
                </a:lnTo>
                <a:lnTo>
                  <a:pt x="395" y="103"/>
                </a:lnTo>
                <a:lnTo>
                  <a:pt x="391" y="88"/>
                </a:lnTo>
                <a:lnTo>
                  <a:pt x="387" y="74"/>
                </a:lnTo>
                <a:lnTo>
                  <a:pt x="380" y="62"/>
                </a:lnTo>
                <a:lnTo>
                  <a:pt x="373" y="51"/>
                </a:lnTo>
                <a:lnTo>
                  <a:pt x="364" y="40"/>
                </a:lnTo>
                <a:lnTo>
                  <a:pt x="353" y="32"/>
                </a:lnTo>
                <a:lnTo>
                  <a:pt x="343" y="24"/>
                </a:lnTo>
                <a:lnTo>
                  <a:pt x="330" y="17"/>
                </a:lnTo>
                <a:lnTo>
                  <a:pt x="316" y="13"/>
                </a:lnTo>
                <a:lnTo>
                  <a:pt x="301" y="8"/>
                </a:lnTo>
                <a:lnTo>
                  <a:pt x="285" y="5"/>
                </a:lnTo>
                <a:lnTo>
                  <a:pt x="268" y="2"/>
                </a:lnTo>
                <a:lnTo>
                  <a:pt x="251" y="1"/>
                </a:lnTo>
                <a:lnTo>
                  <a:pt x="231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rgbClr val="005EB8"/>
              </a:solidFill>
            </a:endParaRPr>
          </a:p>
        </p:txBody>
      </p:sp>
      <p:sp>
        <p:nvSpPr>
          <p:cNvPr id="47" name="Freeform 10"/>
          <p:cNvSpPr>
            <a:spLocks/>
          </p:cNvSpPr>
          <p:nvPr userDrawn="1"/>
        </p:nvSpPr>
        <p:spPr bwMode="auto">
          <a:xfrm>
            <a:off x="5625115" y="4912769"/>
            <a:ext cx="128023" cy="66002"/>
          </a:xfrm>
          <a:custGeom>
            <a:avLst/>
            <a:gdLst>
              <a:gd name="T0" fmla="*/ 192 w 192"/>
              <a:gd name="T1" fmla="*/ 105 h 130"/>
              <a:gd name="T2" fmla="*/ 192 w 192"/>
              <a:gd name="T3" fmla="*/ 105 h 130"/>
              <a:gd name="T4" fmla="*/ 170 w 192"/>
              <a:gd name="T5" fmla="*/ 112 h 130"/>
              <a:gd name="T6" fmla="*/ 140 w 192"/>
              <a:gd name="T7" fmla="*/ 121 h 130"/>
              <a:gd name="T8" fmla="*/ 124 w 192"/>
              <a:gd name="T9" fmla="*/ 124 h 130"/>
              <a:gd name="T10" fmla="*/ 107 w 192"/>
              <a:gd name="T11" fmla="*/ 128 h 130"/>
              <a:gd name="T12" fmla="*/ 91 w 192"/>
              <a:gd name="T13" fmla="*/ 130 h 130"/>
              <a:gd name="T14" fmla="*/ 76 w 192"/>
              <a:gd name="T15" fmla="*/ 130 h 130"/>
              <a:gd name="T16" fmla="*/ 76 w 192"/>
              <a:gd name="T17" fmla="*/ 130 h 130"/>
              <a:gd name="T18" fmla="*/ 60 w 192"/>
              <a:gd name="T19" fmla="*/ 130 h 130"/>
              <a:gd name="T20" fmla="*/ 46 w 192"/>
              <a:gd name="T21" fmla="*/ 128 h 130"/>
              <a:gd name="T22" fmla="*/ 32 w 192"/>
              <a:gd name="T23" fmla="*/ 123 h 130"/>
              <a:gd name="T24" fmla="*/ 26 w 192"/>
              <a:gd name="T25" fmla="*/ 121 h 130"/>
              <a:gd name="T26" fmla="*/ 22 w 192"/>
              <a:gd name="T27" fmla="*/ 117 h 130"/>
              <a:gd name="T28" fmla="*/ 17 w 192"/>
              <a:gd name="T29" fmla="*/ 113 h 130"/>
              <a:gd name="T30" fmla="*/ 13 w 192"/>
              <a:gd name="T31" fmla="*/ 109 h 130"/>
              <a:gd name="T32" fmla="*/ 9 w 192"/>
              <a:gd name="T33" fmla="*/ 104 h 130"/>
              <a:gd name="T34" fmla="*/ 6 w 192"/>
              <a:gd name="T35" fmla="*/ 98 h 130"/>
              <a:gd name="T36" fmla="*/ 3 w 192"/>
              <a:gd name="T37" fmla="*/ 92 h 130"/>
              <a:gd name="T38" fmla="*/ 1 w 192"/>
              <a:gd name="T39" fmla="*/ 85 h 130"/>
              <a:gd name="T40" fmla="*/ 0 w 192"/>
              <a:gd name="T41" fmla="*/ 77 h 130"/>
              <a:gd name="T42" fmla="*/ 0 w 192"/>
              <a:gd name="T43" fmla="*/ 69 h 130"/>
              <a:gd name="T44" fmla="*/ 0 w 192"/>
              <a:gd name="T45" fmla="*/ 69 h 130"/>
              <a:gd name="T46" fmla="*/ 1 w 192"/>
              <a:gd name="T47" fmla="*/ 55 h 130"/>
              <a:gd name="T48" fmla="*/ 5 w 192"/>
              <a:gd name="T49" fmla="*/ 42 h 130"/>
              <a:gd name="T50" fmla="*/ 7 w 192"/>
              <a:gd name="T51" fmla="*/ 37 h 130"/>
              <a:gd name="T52" fmla="*/ 10 w 192"/>
              <a:gd name="T53" fmla="*/ 31 h 130"/>
              <a:gd name="T54" fmla="*/ 14 w 192"/>
              <a:gd name="T55" fmla="*/ 26 h 130"/>
              <a:gd name="T56" fmla="*/ 18 w 192"/>
              <a:gd name="T57" fmla="*/ 22 h 130"/>
              <a:gd name="T58" fmla="*/ 24 w 192"/>
              <a:gd name="T59" fmla="*/ 18 h 130"/>
              <a:gd name="T60" fmla="*/ 30 w 192"/>
              <a:gd name="T61" fmla="*/ 15 h 130"/>
              <a:gd name="T62" fmla="*/ 37 w 192"/>
              <a:gd name="T63" fmla="*/ 11 h 130"/>
              <a:gd name="T64" fmla="*/ 44 w 192"/>
              <a:gd name="T65" fmla="*/ 9 h 130"/>
              <a:gd name="T66" fmla="*/ 61 w 192"/>
              <a:gd name="T67" fmla="*/ 5 h 130"/>
              <a:gd name="T68" fmla="*/ 82 w 192"/>
              <a:gd name="T69" fmla="*/ 3 h 130"/>
              <a:gd name="T70" fmla="*/ 192 w 192"/>
              <a:gd name="T71" fmla="*/ 0 h 130"/>
              <a:gd name="T72" fmla="*/ 192 w 192"/>
              <a:gd name="T73" fmla="*/ 105 h 1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92" h="130">
                <a:moveTo>
                  <a:pt x="192" y="105"/>
                </a:moveTo>
                <a:lnTo>
                  <a:pt x="192" y="105"/>
                </a:lnTo>
                <a:lnTo>
                  <a:pt x="170" y="112"/>
                </a:lnTo>
                <a:lnTo>
                  <a:pt x="140" y="121"/>
                </a:lnTo>
                <a:lnTo>
                  <a:pt x="124" y="124"/>
                </a:lnTo>
                <a:lnTo>
                  <a:pt x="107" y="128"/>
                </a:lnTo>
                <a:lnTo>
                  <a:pt x="91" y="130"/>
                </a:lnTo>
                <a:lnTo>
                  <a:pt x="76" y="130"/>
                </a:lnTo>
                <a:lnTo>
                  <a:pt x="76" y="130"/>
                </a:lnTo>
                <a:lnTo>
                  <a:pt x="60" y="130"/>
                </a:lnTo>
                <a:lnTo>
                  <a:pt x="46" y="128"/>
                </a:lnTo>
                <a:lnTo>
                  <a:pt x="32" y="123"/>
                </a:lnTo>
                <a:lnTo>
                  <a:pt x="26" y="121"/>
                </a:lnTo>
                <a:lnTo>
                  <a:pt x="22" y="117"/>
                </a:lnTo>
                <a:lnTo>
                  <a:pt x="17" y="113"/>
                </a:lnTo>
                <a:lnTo>
                  <a:pt x="13" y="109"/>
                </a:lnTo>
                <a:lnTo>
                  <a:pt x="9" y="104"/>
                </a:lnTo>
                <a:lnTo>
                  <a:pt x="6" y="98"/>
                </a:lnTo>
                <a:lnTo>
                  <a:pt x="3" y="92"/>
                </a:lnTo>
                <a:lnTo>
                  <a:pt x="1" y="85"/>
                </a:lnTo>
                <a:lnTo>
                  <a:pt x="0" y="77"/>
                </a:lnTo>
                <a:lnTo>
                  <a:pt x="0" y="69"/>
                </a:lnTo>
                <a:lnTo>
                  <a:pt x="0" y="69"/>
                </a:lnTo>
                <a:lnTo>
                  <a:pt x="1" y="55"/>
                </a:lnTo>
                <a:lnTo>
                  <a:pt x="5" y="42"/>
                </a:lnTo>
                <a:lnTo>
                  <a:pt x="7" y="37"/>
                </a:lnTo>
                <a:lnTo>
                  <a:pt x="10" y="31"/>
                </a:lnTo>
                <a:lnTo>
                  <a:pt x="14" y="26"/>
                </a:lnTo>
                <a:lnTo>
                  <a:pt x="18" y="22"/>
                </a:lnTo>
                <a:lnTo>
                  <a:pt x="24" y="18"/>
                </a:lnTo>
                <a:lnTo>
                  <a:pt x="30" y="15"/>
                </a:lnTo>
                <a:lnTo>
                  <a:pt x="37" y="11"/>
                </a:lnTo>
                <a:lnTo>
                  <a:pt x="44" y="9"/>
                </a:lnTo>
                <a:lnTo>
                  <a:pt x="61" y="5"/>
                </a:lnTo>
                <a:lnTo>
                  <a:pt x="82" y="3"/>
                </a:lnTo>
                <a:lnTo>
                  <a:pt x="192" y="0"/>
                </a:lnTo>
                <a:lnTo>
                  <a:pt x="192" y="105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rgbClr val="005EB8"/>
              </a:solidFill>
            </a:endParaRPr>
          </a:p>
        </p:txBody>
      </p:sp>
      <p:sp>
        <p:nvSpPr>
          <p:cNvPr id="48" name="Freeform 11"/>
          <p:cNvSpPr>
            <a:spLocks/>
          </p:cNvSpPr>
          <p:nvPr userDrawn="1"/>
        </p:nvSpPr>
        <p:spPr bwMode="auto">
          <a:xfrm>
            <a:off x="5557100" y="4779265"/>
            <a:ext cx="266049" cy="240006"/>
          </a:xfrm>
          <a:custGeom>
            <a:avLst/>
            <a:gdLst>
              <a:gd name="T0" fmla="*/ 231 w 397"/>
              <a:gd name="T1" fmla="*/ 0 h 480"/>
              <a:gd name="T2" fmla="*/ 165 w 397"/>
              <a:gd name="T3" fmla="*/ 5 h 480"/>
              <a:gd name="T4" fmla="*/ 109 w 397"/>
              <a:gd name="T5" fmla="*/ 14 h 480"/>
              <a:gd name="T6" fmla="*/ 65 w 397"/>
              <a:gd name="T7" fmla="*/ 25 h 480"/>
              <a:gd name="T8" fmla="*/ 37 w 397"/>
              <a:gd name="T9" fmla="*/ 37 h 480"/>
              <a:gd name="T10" fmla="*/ 58 w 397"/>
              <a:gd name="T11" fmla="*/ 114 h 480"/>
              <a:gd name="T12" fmla="*/ 103 w 397"/>
              <a:gd name="T13" fmla="*/ 102 h 480"/>
              <a:gd name="T14" fmla="*/ 148 w 397"/>
              <a:gd name="T15" fmla="*/ 92 h 480"/>
              <a:gd name="T16" fmla="*/ 200 w 397"/>
              <a:gd name="T17" fmla="*/ 89 h 480"/>
              <a:gd name="T18" fmla="*/ 222 w 397"/>
              <a:gd name="T19" fmla="*/ 90 h 480"/>
              <a:gd name="T20" fmla="*/ 248 w 397"/>
              <a:gd name="T21" fmla="*/ 95 h 480"/>
              <a:gd name="T22" fmla="*/ 262 w 397"/>
              <a:gd name="T23" fmla="*/ 100 h 480"/>
              <a:gd name="T24" fmla="*/ 274 w 397"/>
              <a:gd name="T25" fmla="*/ 110 h 480"/>
              <a:gd name="T26" fmla="*/ 283 w 397"/>
              <a:gd name="T27" fmla="*/ 121 h 480"/>
              <a:gd name="T28" fmla="*/ 289 w 397"/>
              <a:gd name="T29" fmla="*/ 135 h 480"/>
              <a:gd name="T30" fmla="*/ 291 w 397"/>
              <a:gd name="T31" fmla="*/ 153 h 480"/>
              <a:gd name="T32" fmla="*/ 292 w 397"/>
              <a:gd name="T33" fmla="*/ 197 h 480"/>
              <a:gd name="T34" fmla="*/ 200 w 397"/>
              <a:gd name="T35" fmla="*/ 197 h 480"/>
              <a:gd name="T36" fmla="*/ 147 w 397"/>
              <a:gd name="T37" fmla="*/ 201 h 480"/>
              <a:gd name="T38" fmla="*/ 103 w 397"/>
              <a:gd name="T39" fmla="*/ 210 h 480"/>
              <a:gd name="T40" fmla="*/ 69 w 397"/>
              <a:gd name="T41" fmla="*/ 224 h 480"/>
              <a:gd name="T42" fmla="*/ 42 w 397"/>
              <a:gd name="T43" fmla="*/ 242 h 480"/>
              <a:gd name="T44" fmla="*/ 23 w 397"/>
              <a:gd name="T45" fmla="*/ 264 h 480"/>
              <a:gd name="T46" fmla="*/ 9 w 397"/>
              <a:gd name="T47" fmla="*/ 288 h 480"/>
              <a:gd name="T48" fmla="*/ 2 w 397"/>
              <a:gd name="T49" fmla="*/ 316 h 480"/>
              <a:gd name="T50" fmla="*/ 0 w 397"/>
              <a:gd name="T51" fmla="*/ 344 h 480"/>
              <a:gd name="T52" fmla="*/ 1 w 397"/>
              <a:gd name="T53" fmla="*/ 362 h 480"/>
              <a:gd name="T54" fmla="*/ 8 w 397"/>
              <a:gd name="T55" fmla="*/ 395 h 480"/>
              <a:gd name="T56" fmla="*/ 20 w 397"/>
              <a:gd name="T57" fmla="*/ 421 h 480"/>
              <a:gd name="T58" fmla="*/ 39 w 397"/>
              <a:gd name="T59" fmla="*/ 442 h 480"/>
              <a:gd name="T60" fmla="*/ 61 w 397"/>
              <a:gd name="T61" fmla="*/ 458 h 480"/>
              <a:gd name="T62" fmla="*/ 86 w 397"/>
              <a:gd name="T63" fmla="*/ 468 h 480"/>
              <a:gd name="T64" fmla="*/ 113 w 397"/>
              <a:gd name="T65" fmla="*/ 475 h 480"/>
              <a:gd name="T66" fmla="*/ 140 w 397"/>
              <a:gd name="T67" fmla="*/ 479 h 480"/>
              <a:gd name="T68" fmla="*/ 154 w 397"/>
              <a:gd name="T69" fmla="*/ 480 h 480"/>
              <a:gd name="T70" fmla="*/ 185 w 397"/>
              <a:gd name="T71" fmla="*/ 478 h 480"/>
              <a:gd name="T72" fmla="*/ 236 w 397"/>
              <a:gd name="T73" fmla="*/ 468 h 480"/>
              <a:gd name="T74" fmla="*/ 271 w 397"/>
              <a:gd name="T75" fmla="*/ 456 h 480"/>
              <a:gd name="T76" fmla="*/ 292 w 397"/>
              <a:gd name="T77" fmla="*/ 445 h 480"/>
              <a:gd name="T78" fmla="*/ 297 w 397"/>
              <a:gd name="T79" fmla="*/ 444 h 480"/>
              <a:gd name="T80" fmla="*/ 302 w 397"/>
              <a:gd name="T81" fmla="*/ 447 h 480"/>
              <a:gd name="T82" fmla="*/ 318 w 397"/>
              <a:gd name="T83" fmla="*/ 453 h 480"/>
              <a:gd name="T84" fmla="*/ 348 w 397"/>
              <a:gd name="T85" fmla="*/ 460 h 480"/>
              <a:gd name="T86" fmla="*/ 397 w 397"/>
              <a:gd name="T87" fmla="*/ 463 h 480"/>
              <a:gd name="T88" fmla="*/ 397 w 397"/>
              <a:gd name="T89" fmla="*/ 137 h 480"/>
              <a:gd name="T90" fmla="*/ 394 w 397"/>
              <a:gd name="T91" fmla="*/ 103 h 480"/>
              <a:gd name="T92" fmla="*/ 385 w 397"/>
              <a:gd name="T93" fmla="*/ 74 h 480"/>
              <a:gd name="T94" fmla="*/ 371 w 397"/>
              <a:gd name="T95" fmla="*/ 51 h 480"/>
              <a:gd name="T96" fmla="*/ 353 w 397"/>
              <a:gd name="T97" fmla="*/ 32 h 480"/>
              <a:gd name="T98" fmla="*/ 329 w 397"/>
              <a:gd name="T99" fmla="*/ 17 h 480"/>
              <a:gd name="T100" fmla="*/ 301 w 397"/>
              <a:gd name="T101" fmla="*/ 8 h 480"/>
              <a:gd name="T102" fmla="*/ 268 w 397"/>
              <a:gd name="T103" fmla="*/ 2 h 480"/>
              <a:gd name="T104" fmla="*/ 231 w 397"/>
              <a:gd name="T105" fmla="*/ 0 h 4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397" h="480">
                <a:moveTo>
                  <a:pt x="231" y="0"/>
                </a:moveTo>
                <a:lnTo>
                  <a:pt x="231" y="0"/>
                </a:lnTo>
                <a:lnTo>
                  <a:pt x="196" y="1"/>
                </a:lnTo>
                <a:lnTo>
                  <a:pt x="165" y="5"/>
                </a:lnTo>
                <a:lnTo>
                  <a:pt x="136" y="8"/>
                </a:lnTo>
                <a:lnTo>
                  <a:pt x="109" y="14"/>
                </a:lnTo>
                <a:lnTo>
                  <a:pt x="86" y="20"/>
                </a:lnTo>
                <a:lnTo>
                  <a:pt x="65" y="25"/>
                </a:lnTo>
                <a:lnTo>
                  <a:pt x="49" y="31"/>
                </a:lnTo>
                <a:lnTo>
                  <a:pt x="37" y="37"/>
                </a:lnTo>
                <a:lnTo>
                  <a:pt x="58" y="114"/>
                </a:lnTo>
                <a:lnTo>
                  <a:pt x="58" y="114"/>
                </a:lnTo>
                <a:lnTo>
                  <a:pt x="71" y="110"/>
                </a:lnTo>
                <a:lnTo>
                  <a:pt x="103" y="102"/>
                </a:lnTo>
                <a:lnTo>
                  <a:pt x="124" y="97"/>
                </a:lnTo>
                <a:lnTo>
                  <a:pt x="148" y="92"/>
                </a:lnTo>
                <a:lnTo>
                  <a:pt x="173" y="90"/>
                </a:lnTo>
                <a:lnTo>
                  <a:pt x="200" y="89"/>
                </a:lnTo>
                <a:lnTo>
                  <a:pt x="200" y="89"/>
                </a:lnTo>
                <a:lnTo>
                  <a:pt x="222" y="90"/>
                </a:lnTo>
                <a:lnTo>
                  <a:pt x="240" y="92"/>
                </a:lnTo>
                <a:lnTo>
                  <a:pt x="248" y="95"/>
                </a:lnTo>
                <a:lnTo>
                  <a:pt x="255" y="97"/>
                </a:lnTo>
                <a:lnTo>
                  <a:pt x="262" y="100"/>
                </a:lnTo>
                <a:lnTo>
                  <a:pt x="269" y="105"/>
                </a:lnTo>
                <a:lnTo>
                  <a:pt x="274" y="110"/>
                </a:lnTo>
                <a:lnTo>
                  <a:pt x="278" y="114"/>
                </a:lnTo>
                <a:lnTo>
                  <a:pt x="283" y="121"/>
                </a:lnTo>
                <a:lnTo>
                  <a:pt x="286" y="128"/>
                </a:lnTo>
                <a:lnTo>
                  <a:pt x="289" y="135"/>
                </a:lnTo>
                <a:lnTo>
                  <a:pt x="290" y="144"/>
                </a:lnTo>
                <a:lnTo>
                  <a:pt x="291" y="153"/>
                </a:lnTo>
                <a:lnTo>
                  <a:pt x="292" y="164"/>
                </a:lnTo>
                <a:lnTo>
                  <a:pt x="292" y="197"/>
                </a:lnTo>
                <a:lnTo>
                  <a:pt x="200" y="197"/>
                </a:lnTo>
                <a:lnTo>
                  <a:pt x="200" y="197"/>
                </a:lnTo>
                <a:lnTo>
                  <a:pt x="172" y="198"/>
                </a:lnTo>
                <a:lnTo>
                  <a:pt x="147" y="201"/>
                </a:lnTo>
                <a:lnTo>
                  <a:pt x="124" y="204"/>
                </a:lnTo>
                <a:lnTo>
                  <a:pt x="103" y="210"/>
                </a:lnTo>
                <a:lnTo>
                  <a:pt x="85" y="216"/>
                </a:lnTo>
                <a:lnTo>
                  <a:pt x="69" y="224"/>
                </a:lnTo>
                <a:lnTo>
                  <a:pt x="55" y="232"/>
                </a:lnTo>
                <a:lnTo>
                  <a:pt x="42" y="242"/>
                </a:lnTo>
                <a:lnTo>
                  <a:pt x="31" y="253"/>
                </a:lnTo>
                <a:lnTo>
                  <a:pt x="23" y="264"/>
                </a:lnTo>
                <a:lnTo>
                  <a:pt x="15" y="276"/>
                </a:lnTo>
                <a:lnTo>
                  <a:pt x="9" y="288"/>
                </a:lnTo>
                <a:lnTo>
                  <a:pt x="6" y="302"/>
                </a:lnTo>
                <a:lnTo>
                  <a:pt x="2" y="316"/>
                </a:lnTo>
                <a:lnTo>
                  <a:pt x="0" y="330"/>
                </a:lnTo>
                <a:lnTo>
                  <a:pt x="0" y="344"/>
                </a:lnTo>
                <a:lnTo>
                  <a:pt x="0" y="344"/>
                </a:lnTo>
                <a:lnTo>
                  <a:pt x="1" y="362"/>
                </a:lnTo>
                <a:lnTo>
                  <a:pt x="3" y="380"/>
                </a:lnTo>
                <a:lnTo>
                  <a:pt x="8" y="395"/>
                </a:lnTo>
                <a:lnTo>
                  <a:pt x="14" y="408"/>
                </a:lnTo>
                <a:lnTo>
                  <a:pt x="20" y="421"/>
                </a:lnTo>
                <a:lnTo>
                  <a:pt x="30" y="433"/>
                </a:lnTo>
                <a:lnTo>
                  <a:pt x="39" y="442"/>
                </a:lnTo>
                <a:lnTo>
                  <a:pt x="49" y="450"/>
                </a:lnTo>
                <a:lnTo>
                  <a:pt x="61" y="458"/>
                </a:lnTo>
                <a:lnTo>
                  <a:pt x="73" y="464"/>
                </a:lnTo>
                <a:lnTo>
                  <a:pt x="86" y="468"/>
                </a:lnTo>
                <a:lnTo>
                  <a:pt x="99" y="473"/>
                </a:lnTo>
                <a:lnTo>
                  <a:pt x="113" y="475"/>
                </a:lnTo>
                <a:lnTo>
                  <a:pt x="126" y="478"/>
                </a:lnTo>
                <a:lnTo>
                  <a:pt x="140" y="479"/>
                </a:lnTo>
                <a:lnTo>
                  <a:pt x="154" y="480"/>
                </a:lnTo>
                <a:lnTo>
                  <a:pt x="154" y="480"/>
                </a:lnTo>
                <a:lnTo>
                  <a:pt x="170" y="479"/>
                </a:lnTo>
                <a:lnTo>
                  <a:pt x="185" y="478"/>
                </a:lnTo>
                <a:lnTo>
                  <a:pt x="211" y="474"/>
                </a:lnTo>
                <a:lnTo>
                  <a:pt x="236" y="468"/>
                </a:lnTo>
                <a:lnTo>
                  <a:pt x="255" y="462"/>
                </a:lnTo>
                <a:lnTo>
                  <a:pt x="271" y="456"/>
                </a:lnTo>
                <a:lnTo>
                  <a:pt x="284" y="450"/>
                </a:lnTo>
                <a:lnTo>
                  <a:pt x="292" y="445"/>
                </a:lnTo>
                <a:lnTo>
                  <a:pt x="297" y="444"/>
                </a:lnTo>
                <a:lnTo>
                  <a:pt x="297" y="444"/>
                </a:lnTo>
                <a:lnTo>
                  <a:pt x="299" y="445"/>
                </a:lnTo>
                <a:lnTo>
                  <a:pt x="302" y="447"/>
                </a:lnTo>
                <a:lnTo>
                  <a:pt x="309" y="450"/>
                </a:lnTo>
                <a:lnTo>
                  <a:pt x="318" y="453"/>
                </a:lnTo>
                <a:lnTo>
                  <a:pt x="332" y="457"/>
                </a:lnTo>
                <a:lnTo>
                  <a:pt x="348" y="460"/>
                </a:lnTo>
                <a:lnTo>
                  <a:pt x="370" y="462"/>
                </a:lnTo>
                <a:lnTo>
                  <a:pt x="397" y="463"/>
                </a:lnTo>
                <a:lnTo>
                  <a:pt x="397" y="137"/>
                </a:lnTo>
                <a:lnTo>
                  <a:pt x="397" y="137"/>
                </a:lnTo>
                <a:lnTo>
                  <a:pt x="397" y="119"/>
                </a:lnTo>
                <a:lnTo>
                  <a:pt x="394" y="103"/>
                </a:lnTo>
                <a:lnTo>
                  <a:pt x="391" y="88"/>
                </a:lnTo>
                <a:lnTo>
                  <a:pt x="385" y="74"/>
                </a:lnTo>
                <a:lnTo>
                  <a:pt x="379" y="62"/>
                </a:lnTo>
                <a:lnTo>
                  <a:pt x="371" y="51"/>
                </a:lnTo>
                <a:lnTo>
                  <a:pt x="363" y="40"/>
                </a:lnTo>
                <a:lnTo>
                  <a:pt x="353" y="32"/>
                </a:lnTo>
                <a:lnTo>
                  <a:pt x="341" y="24"/>
                </a:lnTo>
                <a:lnTo>
                  <a:pt x="329" y="17"/>
                </a:lnTo>
                <a:lnTo>
                  <a:pt x="316" y="13"/>
                </a:lnTo>
                <a:lnTo>
                  <a:pt x="301" y="8"/>
                </a:lnTo>
                <a:lnTo>
                  <a:pt x="285" y="5"/>
                </a:lnTo>
                <a:lnTo>
                  <a:pt x="268" y="2"/>
                </a:lnTo>
                <a:lnTo>
                  <a:pt x="249" y="1"/>
                </a:lnTo>
                <a:lnTo>
                  <a:pt x="231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rgbClr val="005EB8"/>
              </a:solidFill>
            </a:endParaRPr>
          </a:p>
        </p:txBody>
      </p:sp>
      <p:sp>
        <p:nvSpPr>
          <p:cNvPr id="49" name="Freeform 12"/>
          <p:cNvSpPr>
            <a:spLocks/>
          </p:cNvSpPr>
          <p:nvPr userDrawn="1"/>
        </p:nvSpPr>
        <p:spPr bwMode="auto">
          <a:xfrm>
            <a:off x="6605287" y="4782266"/>
            <a:ext cx="280050" cy="237007"/>
          </a:xfrm>
          <a:custGeom>
            <a:avLst/>
            <a:gdLst>
              <a:gd name="T0" fmla="*/ 317 w 421"/>
              <a:gd name="T1" fmla="*/ 350 h 475"/>
              <a:gd name="T2" fmla="*/ 277 w 421"/>
              <a:gd name="T3" fmla="*/ 367 h 475"/>
              <a:gd name="T4" fmla="*/ 244 w 421"/>
              <a:gd name="T5" fmla="*/ 376 h 475"/>
              <a:gd name="T6" fmla="*/ 207 w 421"/>
              <a:gd name="T7" fmla="*/ 382 h 475"/>
              <a:gd name="T8" fmla="*/ 188 w 421"/>
              <a:gd name="T9" fmla="*/ 383 h 475"/>
              <a:gd name="T10" fmla="*/ 164 w 421"/>
              <a:gd name="T11" fmla="*/ 382 h 475"/>
              <a:gd name="T12" fmla="*/ 145 w 421"/>
              <a:gd name="T13" fmla="*/ 377 h 475"/>
              <a:gd name="T14" fmla="*/ 130 w 421"/>
              <a:gd name="T15" fmla="*/ 369 h 475"/>
              <a:gd name="T16" fmla="*/ 120 w 421"/>
              <a:gd name="T17" fmla="*/ 357 h 475"/>
              <a:gd name="T18" fmla="*/ 112 w 421"/>
              <a:gd name="T19" fmla="*/ 343 h 475"/>
              <a:gd name="T20" fmla="*/ 107 w 421"/>
              <a:gd name="T21" fmla="*/ 325 h 475"/>
              <a:gd name="T22" fmla="*/ 105 w 421"/>
              <a:gd name="T23" fmla="*/ 278 h 475"/>
              <a:gd name="T24" fmla="*/ 89 w 421"/>
              <a:gd name="T25" fmla="*/ 0 h 475"/>
              <a:gd name="T26" fmla="*/ 67 w 421"/>
              <a:gd name="T27" fmla="*/ 0 h 475"/>
              <a:gd name="T28" fmla="*/ 15 w 421"/>
              <a:gd name="T29" fmla="*/ 4 h 475"/>
              <a:gd name="T30" fmla="*/ 0 w 421"/>
              <a:gd name="T31" fmla="*/ 290 h 475"/>
              <a:gd name="T32" fmla="*/ 0 w 421"/>
              <a:gd name="T33" fmla="*/ 313 h 475"/>
              <a:gd name="T34" fmla="*/ 4 w 421"/>
              <a:gd name="T35" fmla="*/ 354 h 475"/>
              <a:gd name="T36" fmla="*/ 11 w 421"/>
              <a:gd name="T37" fmla="*/ 388 h 475"/>
              <a:gd name="T38" fmla="*/ 23 w 421"/>
              <a:gd name="T39" fmla="*/ 417 h 475"/>
              <a:gd name="T40" fmla="*/ 40 w 421"/>
              <a:gd name="T41" fmla="*/ 440 h 475"/>
              <a:gd name="T42" fmla="*/ 66 w 421"/>
              <a:gd name="T43" fmla="*/ 457 h 475"/>
              <a:gd name="T44" fmla="*/ 97 w 421"/>
              <a:gd name="T45" fmla="*/ 468 h 475"/>
              <a:gd name="T46" fmla="*/ 136 w 421"/>
              <a:gd name="T47" fmla="*/ 474 h 475"/>
              <a:gd name="T48" fmla="*/ 159 w 421"/>
              <a:gd name="T49" fmla="*/ 475 h 475"/>
              <a:gd name="T50" fmla="*/ 193 w 421"/>
              <a:gd name="T51" fmla="*/ 473 h 475"/>
              <a:gd name="T52" fmla="*/ 224 w 421"/>
              <a:gd name="T53" fmla="*/ 468 h 475"/>
              <a:gd name="T54" fmla="*/ 274 w 421"/>
              <a:gd name="T55" fmla="*/ 455 h 475"/>
              <a:gd name="T56" fmla="*/ 305 w 421"/>
              <a:gd name="T57" fmla="*/ 443 h 475"/>
              <a:gd name="T58" fmla="*/ 319 w 421"/>
              <a:gd name="T59" fmla="*/ 437 h 475"/>
              <a:gd name="T60" fmla="*/ 334 w 421"/>
              <a:gd name="T61" fmla="*/ 444 h 475"/>
              <a:gd name="T62" fmla="*/ 359 w 421"/>
              <a:gd name="T63" fmla="*/ 451 h 475"/>
              <a:gd name="T64" fmla="*/ 397 w 421"/>
              <a:gd name="T65" fmla="*/ 457 h 475"/>
              <a:gd name="T66" fmla="*/ 421 w 421"/>
              <a:gd name="T67" fmla="*/ 7 h 475"/>
              <a:gd name="T68" fmla="*/ 386 w 421"/>
              <a:gd name="T69" fmla="*/ 2 h 475"/>
              <a:gd name="T70" fmla="*/ 337 w 421"/>
              <a:gd name="T71" fmla="*/ 0 h 475"/>
              <a:gd name="T72" fmla="*/ 317 w 421"/>
              <a:gd name="T73" fmla="*/ 350 h 4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421" h="475">
                <a:moveTo>
                  <a:pt x="317" y="350"/>
                </a:moveTo>
                <a:lnTo>
                  <a:pt x="317" y="350"/>
                </a:lnTo>
                <a:lnTo>
                  <a:pt x="292" y="361"/>
                </a:lnTo>
                <a:lnTo>
                  <a:pt x="277" y="367"/>
                </a:lnTo>
                <a:lnTo>
                  <a:pt x="261" y="371"/>
                </a:lnTo>
                <a:lnTo>
                  <a:pt x="244" y="376"/>
                </a:lnTo>
                <a:lnTo>
                  <a:pt x="226" y="379"/>
                </a:lnTo>
                <a:lnTo>
                  <a:pt x="207" y="382"/>
                </a:lnTo>
                <a:lnTo>
                  <a:pt x="188" y="383"/>
                </a:lnTo>
                <a:lnTo>
                  <a:pt x="188" y="383"/>
                </a:lnTo>
                <a:lnTo>
                  <a:pt x="175" y="383"/>
                </a:lnTo>
                <a:lnTo>
                  <a:pt x="164" y="382"/>
                </a:lnTo>
                <a:lnTo>
                  <a:pt x="153" y="379"/>
                </a:lnTo>
                <a:lnTo>
                  <a:pt x="145" y="377"/>
                </a:lnTo>
                <a:lnTo>
                  <a:pt x="137" y="373"/>
                </a:lnTo>
                <a:lnTo>
                  <a:pt x="130" y="369"/>
                </a:lnTo>
                <a:lnTo>
                  <a:pt x="124" y="363"/>
                </a:lnTo>
                <a:lnTo>
                  <a:pt x="120" y="357"/>
                </a:lnTo>
                <a:lnTo>
                  <a:pt x="115" y="350"/>
                </a:lnTo>
                <a:lnTo>
                  <a:pt x="112" y="343"/>
                </a:lnTo>
                <a:lnTo>
                  <a:pt x="109" y="334"/>
                </a:lnTo>
                <a:lnTo>
                  <a:pt x="107" y="325"/>
                </a:lnTo>
                <a:lnTo>
                  <a:pt x="105" y="303"/>
                </a:lnTo>
                <a:lnTo>
                  <a:pt x="105" y="278"/>
                </a:lnTo>
                <a:lnTo>
                  <a:pt x="105" y="0"/>
                </a:lnTo>
                <a:lnTo>
                  <a:pt x="89" y="0"/>
                </a:lnTo>
                <a:lnTo>
                  <a:pt x="89" y="0"/>
                </a:lnTo>
                <a:lnTo>
                  <a:pt x="67" y="0"/>
                </a:lnTo>
                <a:lnTo>
                  <a:pt x="40" y="2"/>
                </a:lnTo>
                <a:lnTo>
                  <a:pt x="15" y="4"/>
                </a:lnTo>
                <a:lnTo>
                  <a:pt x="0" y="7"/>
                </a:lnTo>
                <a:lnTo>
                  <a:pt x="0" y="290"/>
                </a:lnTo>
                <a:lnTo>
                  <a:pt x="0" y="290"/>
                </a:lnTo>
                <a:lnTo>
                  <a:pt x="0" y="313"/>
                </a:lnTo>
                <a:lnTo>
                  <a:pt x="1" y="334"/>
                </a:lnTo>
                <a:lnTo>
                  <a:pt x="4" y="354"/>
                </a:lnTo>
                <a:lnTo>
                  <a:pt x="6" y="372"/>
                </a:lnTo>
                <a:lnTo>
                  <a:pt x="11" y="388"/>
                </a:lnTo>
                <a:lnTo>
                  <a:pt x="16" y="403"/>
                </a:lnTo>
                <a:lnTo>
                  <a:pt x="23" y="417"/>
                </a:lnTo>
                <a:lnTo>
                  <a:pt x="31" y="429"/>
                </a:lnTo>
                <a:lnTo>
                  <a:pt x="40" y="440"/>
                </a:lnTo>
                <a:lnTo>
                  <a:pt x="52" y="450"/>
                </a:lnTo>
                <a:lnTo>
                  <a:pt x="66" y="457"/>
                </a:lnTo>
                <a:lnTo>
                  <a:pt x="80" y="463"/>
                </a:lnTo>
                <a:lnTo>
                  <a:pt x="97" y="468"/>
                </a:lnTo>
                <a:lnTo>
                  <a:pt x="115" y="472"/>
                </a:lnTo>
                <a:lnTo>
                  <a:pt x="136" y="474"/>
                </a:lnTo>
                <a:lnTo>
                  <a:pt x="159" y="475"/>
                </a:lnTo>
                <a:lnTo>
                  <a:pt x="159" y="475"/>
                </a:lnTo>
                <a:lnTo>
                  <a:pt x="177" y="474"/>
                </a:lnTo>
                <a:lnTo>
                  <a:pt x="193" y="473"/>
                </a:lnTo>
                <a:lnTo>
                  <a:pt x="210" y="472"/>
                </a:lnTo>
                <a:lnTo>
                  <a:pt x="224" y="468"/>
                </a:lnTo>
                <a:lnTo>
                  <a:pt x="251" y="462"/>
                </a:lnTo>
                <a:lnTo>
                  <a:pt x="274" y="455"/>
                </a:lnTo>
                <a:lnTo>
                  <a:pt x="292" y="448"/>
                </a:lnTo>
                <a:lnTo>
                  <a:pt x="305" y="443"/>
                </a:lnTo>
                <a:lnTo>
                  <a:pt x="319" y="437"/>
                </a:lnTo>
                <a:lnTo>
                  <a:pt x="319" y="437"/>
                </a:lnTo>
                <a:lnTo>
                  <a:pt x="326" y="440"/>
                </a:lnTo>
                <a:lnTo>
                  <a:pt x="334" y="444"/>
                </a:lnTo>
                <a:lnTo>
                  <a:pt x="345" y="447"/>
                </a:lnTo>
                <a:lnTo>
                  <a:pt x="359" y="451"/>
                </a:lnTo>
                <a:lnTo>
                  <a:pt x="376" y="454"/>
                </a:lnTo>
                <a:lnTo>
                  <a:pt x="397" y="457"/>
                </a:lnTo>
                <a:lnTo>
                  <a:pt x="421" y="458"/>
                </a:lnTo>
                <a:lnTo>
                  <a:pt x="421" y="7"/>
                </a:lnTo>
                <a:lnTo>
                  <a:pt x="421" y="7"/>
                </a:lnTo>
                <a:lnTo>
                  <a:pt x="386" y="2"/>
                </a:lnTo>
                <a:lnTo>
                  <a:pt x="360" y="1"/>
                </a:lnTo>
                <a:lnTo>
                  <a:pt x="337" y="0"/>
                </a:lnTo>
                <a:lnTo>
                  <a:pt x="317" y="0"/>
                </a:lnTo>
                <a:lnTo>
                  <a:pt x="317" y="35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rgbClr val="005EB8"/>
              </a:solidFill>
            </a:endParaRPr>
          </a:p>
        </p:txBody>
      </p:sp>
      <p:sp>
        <p:nvSpPr>
          <p:cNvPr id="50" name="Freeform 13"/>
          <p:cNvSpPr>
            <a:spLocks/>
          </p:cNvSpPr>
          <p:nvPr userDrawn="1"/>
        </p:nvSpPr>
        <p:spPr bwMode="auto">
          <a:xfrm>
            <a:off x="6967352" y="4779265"/>
            <a:ext cx="234043" cy="240006"/>
          </a:xfrm>
          <a:custGeom>
            <a:avLst/>
            <a:gdLst>
              <a:gd name="T0" fmla="*/ 12 w 350"/>
              <a:gd name="T1" fmla="*/ 465 h 480"/>
              <a:gd name="T2" fmla="*/ 93 w 350"/>
              <a:gd name="T3" fmla="*/ 477 h 480"/>
              <a:gd name="T4" fmla="*/ 156 w 350"/>
              <a:gd name="T5" fmla="*/ 480 h 480"/>
              <a:gd name="T6" fmla="*/ 206 w 350"/>
              <a:gd name="T7" fmla="*/ 477 h 480"/>
              <a:gd name="T8" fmla="*/ 256 w 350"/>
              <a:gd name="T9" fmla="*/ 464 h 480"/>
              <a:gd name="T10" fmla="*/ 298 w 350"/>
              <a:gd name="T11" fmla="*/ 442 h 480"/>
              <a:gd name="T12" fmla="*/ 332 w 350"/>
              <a:gd name="T13" fmla="*/ 407 h 480"/>
              <a:gd name="T14" fmla="*/ 349 w 350"/>
              <a:gd name="T15" fmla="*/ 357 h 480"/>
              <a:gd name="T16" fmla="*/ 349 w 350"/>
              <a:gd name="T17" fmla="*/ 323 h 480"/>
              <a:gd name="T18" fmla="*/ 340 w 350"/>
              <a:gd name="T19" fmla="*/ 287 h 480"/>
              <a:gd name="T20" fmla="*/ 319 w 350"/>
              <a:gd name="T21" fmla="*/ 260 h 480"/>
              <a:gd name="T22" fmla="*/ 289 w 350"/>
              <a:gd name="T23" fmla="*/ 237 h 480"/>
              <a:gd name="T24" fmla="*/ 235 w 350"/>
              <a:gd name="T25" fmla="*/ 210 h 480"/>
              <a:gd name="T26" fmla="*/ 167 w 350"/>
              <a:gd name="T27" fmla="*/ 183 h 480"/>
              <a:gd name="T28" fmla="*/ 127 w 350"/>
              <a:gd name="T29" fmla="*/ 162 h 480"/>
              <a:gd name="T30" fmla="*/ 115 w 350"/>
              <a:gd name="T31" fmla="*/ 148 h 480"/>
              <a:gd name="T32" fmla="*/ 112 w 350"/>
              <a:gd name="T33" fmla="*/ 130 h 480"/>
              <a:gd name="T34" fmla="*/ 114 w 350"/>
              <a:gd name="T35" fmla="*/ 117 h 480"/>
              <a:gd name="T36" fmla="*/ 130 w 350"/>
              <a:gd name="T37" fmla="*/ 97 h 480"/>
              <a:gd name="T38" fmla="*/ 149 w 350"/>
              <a:gd name="T39" fmla="*/ 88 h 480"/>
              <a:gd name="T40" fmla="*/ 175 w 350"/>
              <a:gd name="T41" fmla="*/ 83 h 480"/>
              <a:gd name="T42" fmla="*/ 209 w 350"/>
              <a:gd name="T43" fmla="*/ 84 h 480"/>
              <a:gd name="T44" fmla="*/ 268 w 350"/>
              <a:gd name="T45" fmla="*/ 96 h 480"/>
              <a:gd name="T46" fmla="*/ 332 w 350"/>
              <a:gd name="T47" fmla="*/ 33 h 480"/>
              <a:gd name="T48" fmla="*/ 296 w 350"/>
              <a:gd name="T49" fmla="*/ 18 h 480"/>
              <a:gd name="T50" fmla="*/ 233 w 350"/>
              <a:gd name="T51" fmla="*/ 5 h 480"/>
              <a:gd name="T52" fmla="*/ 177 w 350"/>
              <a:gd name="T53" fmla="*/ 0 h 480"/>
              <a:gd name="T54" fmla="*/ 129 w 350"/>
              <a:gd name="T55" fmla="*/ 5 h 480"/>
              <a:gd name="T56" fmla="*/ 85 w 350"/>
              <a:gd name="T57" fmla="*/ 20 h 480"/>
              <a:gd name="T58" fmla="*/ 47 w 350"/>
              <a:gd name="T59" fmla="*/ 44 h 480"/>
              <a:gd name="T60" fmla="*/ 21 w 350"/>
              <a:gd name="T61" fmla="*/ 77 h 480"/>
              <a:gd name="T62" fmla="*/ 7 w 350"/>
              <a:gd name="T63" fmla="*/ 120 h 480"/>
              <a:gd name="T64" fmla="*/ 7 w 350"/>
              <a:gd name="T65" fmla="*/ 153 h 480"/>
              <a:gd name="T66" fmla="*/ 21 w 350"/>
              <a:gd name="T67" fmla="*/ 196 h 480"/>
              <a:gd name="T68" fmla="*/ 47 w 350"/>
              <a:gd name="T69" fmla="*/ 227 h 480"/>
              <a:gd name="T70" fmla="*/ 82 w 350"/>
              <a:gd name="T71" fmla="*/ 250 h 480"/>
              <a:gd name="T72" fmla="*/ 134 w 350"/>
              <a:gd name="T73" fmla="*/ 272 h 480"/>
              <a:gd name="T74" fmla="*/ 192 w 350"/>
              <a:gd name="T75" fmla="*/ 293 h 480"/>
              <a:gd name="T76" fmla="*/ 230 w 350"/>
              <a:gd name="T77" fmla="*/ 314 h 480"/>
              <a:gd name="T78" fmla="*/ 243 w 350"/>
              <a:gd name="T79" fmla="*/ 332 h 480"/>
              <a:gd name="T80" fmla="*/ 244 w 350"/>
              <a:gd name="T81" fmla="*/ 343 h 480"/>
              <a:gd name="T82" fmla="*/ 238 w 350"/>
              <a:gd name="T83" fmla="*/ 368 h 480"/>
              <a:gd name="T84" fmla="*/ 227 w 350"/>
              <a:gd name="T85" fmla="*/ 381 h 480"/>
              <a:gd name="T86" fmla="*/ 207 w 350"/>
              <a:gd name="T87" fmla="*/ 390 h 480"/>
              <a:gd name="T88" fmla="*/ 177 w 350"/>
              <a:gd name="T89" fmla="*/ 396 h 480"/>
              <a:gd name="T90" fmla="*/ 127 w 350"/>
              <a:gd name="T91" fmla="*/ 397 h 480"/>
              <a:gd name="T92" fmla="*/ 31 w 350"/>
              <a:gd name="T93" fmla="*/ 385 h 4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350" h="480">
                <a:moveTo>
                  <a:pt x="0" y="463"/>
                </a:moveTo>
                <a:lnTo>
                  <a:pt x="0" y="463"/>
                </a:lnTo>
                <a:lnTo>
                  <a:pt x="12" y="465"/>
                </a:lnTo>
                <a:lnTo>
                  <a:pt x="44" y="471"/>
                </a:lnTo>
                <a:lnTo>
                  <a:pt x="67" y="474"/>
                </a:lnTo>
                <a:lnTo>
                  <a:pt x="93" y="477"/>
                </a:lnTo>
                <a:lnTo>
                  <a:pt x="123" y="479"/>
                </a:lnTo>
                <a:lnTo>
                  <a:pt x="156" y="480"/>
                </a:lnTo>
                <a:lnTo>
                  <a:pt x="156" y="480"/>
                </a:lnTo>
                <a:lnTo>
                  <a:pt x="173" y="479"/>
                </a:lnTo>
                <a:lnTo>
                  <a:pt x="189" y="478"/>
                </a:lnTo>
                <a:lnTo>
                  <a:pt x="206" y="477"/>
                </a:lnTo>
                <a:lnTo>
                  <a:pt x="222" y="473"/>
                </a:lnTo>
                <a:lnTo>
                  <a:pt x="240" y="470"/>
                </a:lnTo>
                <a:lnTo>
                  <a:pt x="256" y="464"/>
                </a:lnTo>
                <a:lnTo>
                  <a:pt x="271" y="458"/>
                </a:lnTo>
                <a:lnTo>
                  <a:pt x="286" y="451"/>
                </a:lnTo>
                <a:lnTo>
                  <a:pt x="298" y="442"/>
                </a:lnTo>
                <a:lnTo>
                  <a:pt x="311" y="432"/>
                </a:lnTo>
                <a:lnTo>
                  <a:pt x="322" y="420"/>
                </a:lnTo>
                <a:lnTo>
                  <a:pt x="332" y="407"/>
                </a:lnTo>
                <a:lnTo>
                  <a:pt x="340" y="392"/>
                </a:lnTo>
                <a:lnTo>
                  <a:pt x="345" y="375"/>
                </a:lnTo>
                <a:lnTo>
                  <a:pt x="349" y="357"/>
                </a:lnTo>
                <a:lnTo>
                  <a:pt x="350" y="337"/>
                </a:lnTo>
                <a:lnTo>
                  <a:pt x="350" y="337"/>
                </a:lnTo>
                <a:lnTo>
                  <a:pt x="349" y="323"/>
                </a:lnTo>
                <a:lnTo>
                  <a:pt x="348" y="310"/>
                </a:lnTo>
                <a:lnTo>
                  <a:pt x="344" y="299"/>
                </a:lnTo>
                <a:lnTo>
                  <a:pt x="340" y="287"/>
                </a:lnTo>
                <a:lnTo>
                  <a:pt x="334" y="278"/>
                </a:lnTo>
                <a:lnTo>
                  <a:pt x="327" y="268"/>
                </a:lnTo>
                <a:lnTo>
                  <a:pt x="319" y="260"/>
                </a:lnTo>
                <a:lnTo>
                  <a:pt x="311" y="252"/>
                </a:lnTo>
                <a:lnTo>
                  <a:pt x="301" y="243"/>
                </a:lnTo>
                <a:lnTo>
                  <a:pt x="289" y="237"/>
                </a:lnTo>
                <a:lnTo>
                  <a:pt x="278" y="228"/>
                </a:lnTo>
                <a:lnTo>
                  <a:pt x="264" y="223"/>
                </a:lnTo>
                <a:lnTo>
                  <a:pt x="235" y="210"/>
                </a:lnTo>
                <a:lnTo>
                  <a:pt x="203" y="197"/>
                </a:lnTo>
                <a:lnTo>
                  <a:pt x="203" y="197"/>
                </a:lnTo>
                <a:lnTo>
                  <a:pt x="167" y="183"/>
                </a:lnTo>
                <a:lnTo>
                  <a:pt x="152" y="177"/>
                </a:lnTo>
                <a:lnTo>
                  <a:pt x="138" y="170"/>
                </a:lnTo>
                <a:lnTo>
                  <a:pt x="127" y="162"/>
                </a:lnTo>
                <a:lnTo>
                  <a:pt x="122" y="157"/>
                </a:lnTo>
                <a:lnTo>
                  <a:pt x="119" y="152"/>
                </a:lnTo>
                <a:lnTo>
                  <a:pt x="115" y="148"/>
                </a:lnTo>
                <a:lnTo>
                  <a:pt x="113" y="142"/>
                </a:lnTo>
                <a:lnTo>
                  <a:pt x="112" y="136"/>
                </a:lnTo>
                <a:lnTo>
                  <a:pt x="112" y="130"/>
                </a:lnTo>
                <a:lnTo>
                  <a:pt x="112" y="130"/>
                </a:lnTo>
                <a:lnTo>
                  <a:pt x="112" y="123"/>
                </a:lnTo>
                <a:lnTo>
                  <a:pt x="114" y="117"/>
                </a:lnTo>
                <a:lnTo>
                  <a:pt x="119" y="108"/>
                </a:lnTo>
                <a:lnTo>
                  <a:pt x="126" y="100"/>
                </a:lnTo>
                <a:lnTo>
                  <a:pt x="130" y="97"/>
                </a:lnTo>
                <a:lnTo>
                  <a:pt x="135" y="93"/>
                </a:lnTo>
                <a:lnTo>
                  <a:pt x="142" y="91"/>
                </a:lnTo>
                <a:lnTo>
                  <a:pt x="149" y="88"/>
                </a:lnTo>
                <a:lnTo>
                  <a:pt x="157" y="85"/>
                </a:lnTo>
                <a:lnTo>
                  <a:pt x="165" y="84"/>
                </a:lnTo>
                <a:lnTo>
                  <a:pt x="175" y="83"/>
                </a:lnTo>
                <a:lnTo>
                  <a:pt x="187" y="83"/>
                </a:lnTo>
                <a:lnTo>
                  <a:pt x="187" y="83"/>
                </a:lnTo>
                <a:lnTo>
                  <a:pt x="209" y="84"/>
                </a:lnTo>
                <a:lnTo>
                  <a:pt x="230" y="87"/>
                </a:lnTo>
                <a:lnTo>
                  <a:pt x="250" y="91"/>
                </a:lnTo>
                <a:lnTo>
                  <a:pt x="268" y="96"/>
                </a:lnTo>
                <a:lnTo>
                  <a:pt x="295" y="105"/>
                </a:lnTo>
                <a:lnTo>
                  <a:pt x="305" y="110"/>
                </a:lnTo>
                <a:lnTo>
                  <a:pt x="332" y="33"/>
                </a:lnTo>
                <a:lnTo>
                  <a:pt x="332" y="33"/>
                </a:lnTo>
                <a:lnTo>
                  <a:pt x="311" y="24"/>
                </a:lnTo>
                <a:lnTo>
                  <a:pt x="296" y="18"/>
                </a:lnTo>
                <a:lnTo>
                  <a:pt x="278" y="14"/>
                </a:lnTo>
                <a:lnTo>
                  <a:pt x="257" y="8"/>
                </a:lnTo>
                <a:lnTo>
                  <a:pt x="233" y="5"/>
                </a:lnTo>
                <a:lnTo>
                  <a:pt x="206" y="1"/>
                </a:lnTo>
                <a:lnTo>
                  <a:pt x="177" y="0"/>
                </a:lnTo>
                <a:lnTo>
                  <a:pt x="177" y="0"/>
                </a:lnTo>
                <a:lnTo>
                  <a:pt x="161" y="1"/>
                </a:lnTo>
                <a:lnTo>
                  <a:pt x="145" y="2"/>
                </a:lnTo>
                <a:lnTo>
                  <a:pt x="129" y="5"/>
                </a:lnTo>
                <a:lnTo>
                  <a:pt x="114" y="9"/>
                </a:lnTo>
                <a:lnTo>
                  <a:pt x="99" y="14"/>
                </a:lnTo>
                <a:lnTo>
                  <a:pt x="85" y="20"/>
                </a:lnTo>
                <a:lnTo>
                  <a:pt x="72" y="27"/>
                </a:lnTo>
                <a:lnTo>
                  <a:pt x="59" y="35"/>
                </a:lnTo>
                <a:lnTo>
                  <a:pt x="47" y="44"/>
                </a:lnTo>
                <a:lnTo>
                  <a:pt x="37" y="53"/>
                </a:lnTo>
                <a:lnTo>
                  <a:pt x="28" y="65"/>
                </a:lnTo>
                <a:lnTo>
                  <a:pt x="21" y="77"/>
                </a:lnTo>
                <a:lnTo>
                  <a:pt x="14" y="90"/>
                </a:lnTo>
                <a:lnTo>
                  <a:pt x="9" y="105"/>
                </a:lnTo>
                <a:lnTo>
                  <a:pt x="7" y="120"/>
                </a:lnTo>
                <a:lnTo>
                  <a:pt x="6" y="137"/>
                </a:lnTo>
                <a:lnTo>
                  <a:pt x="6" y="137"/>
                </a:lnTo>
                <a:lnTo>
                  <a:pt x="7" y="153"/>
                </a:lnTo>
                <a:lnTo>
                  <a:pt x="9" y="168"/>
                </a:lnTo>
                <a:lnTo>
                  <a:pt x="14" y="183"/>
                </a:lnTo>
                <a:lnTo>
                  <a:pt x="21" y="196"/>
                </a:lnTo>
                <a:lnTo>
                  <a:pt x="28" y="208"/>
                </a:lnTo>
                <a:lnTo>
                  <a:pt x="37" y="218"/>
                </a:lnTo>
                <a:lnTo>
                  <a:pt x="47" y="227"/>
                </a:lnTo>
                <a:lnTo>
                  <a:pt x="58" y="235"/>
                </a:lnTo>
                <a:lnTo>
                  <a:pt x="69" y="243"/>
                </a:lnTo>
                <a:lnTo>
                  <a:pt x="82" y="250"/>
                </a:lnTo>
                <a:lnTo>
                  <a:pt x="95" y="257"/>
                </a:lnTo>
                <a:lnTo>
                  <a:pt x="107" y="263"/>
                </a:lnTo>
                <a:lnTo>
                  <a:pt x="134" y="272"/>
                </a:lnTo>
                <a:lnTo>
                  <a:pt x="160" y="282"/>
                </a:lnTo>
                <a:lnTo>
                  <a:pt x="160" y="282"/>
                </a:lnTo>
                <a:lnTo>
                  <a:pt x="192" y="293"/>
                </a:lnTo>
                <a:lnTo>
                  <a:pt x="207" y="299"/>
                </a:lnTo>
                <a:lnTo>
                  <a:pt x="220" y="306"/>
                </a:lnTo>
                <a:lnTo>
                  <a:pt x="230" y="314"/>
                </a:lnTo>
                <a:lnTo>
                  <a:pt x="237" y="322"/>
                </a:lnTo>
                <a:lnTo>
                  <a:pt x="241" y="327"/>
                </a:lnTo>
                <a:lnTo>
                  <a:pt x="243" y="332"/>
                </a:lnTo>
                <a:lnTo>
                  <a:pt x="244" y="337"/>
                </a:lnTo>
                <a:lnTo>
                  <a:pt x="244" y="343"/>
                </a:lnTo>
                <a:lnTo>
                  <a:pt x="244" y="343"/>
                </a:lnTo>
                <a:lnTo>
                  <a:pt x="244" y="353"/>
                </a:lnTo>
                <a:lnTo>
                  <a:pt x="241" y="363"/>
                </a:lnTo>
                <a:lnTo>
                  <a:pt x="238" y="368"/>
                </a:lnTo>
                <a:lnTo>
                  <a:pt x="235" y="373"/>
                </a:lnTo>
                <a:lnTo>
                  <a:pt x="232" y="376"/>
                </a:lnTo>
                <a:lnTo>
                  <a:pt x="227" y="381"/>
                </a:lnTo>
                <a:lnTo>
                  <a:pt x="221" y="384"/>
                </a:lnTo>
                <a:lnTo>
                  <a:pt x="214" y="388"/>
                </a:lnTo>
                <a:lnTo>
                  <a:pt x="207" y="390"/>
                </a:lnTo>
                <a:lnTo>
                  <a:pt x="198" y="392"/>
                </a:lnTo>
                <a:lnTo>
                  <a:pt x="188" y="395"/>
                </a:lnTo>
                <a:lnTo>
                  <a:pt x="177" y="396"/>
                </a:lnTo>
                <a:lnTo>
                  <a:pt x="151" y="397"/>
                </a:lnTo>
                <a:lnTo>
                  <a:pt x="151" y="397"/>
                </a:lnTo>
                <a:lnTo>
                  <a:pt x="127" y="397"/>
                </a:lnTo>
                <a:lnTo>
                  <a:pt x="104" y="395"/>
                </a:lnTo>
                <a:lnTo>
                  <a:pt x="61" y="390"/>
                </a:lnTo>
                <a:lnTo>
                  <a:pt x="31" y="385"/>
                </a:lnTo>
                <a:lnTo>
                  <a:pt x="20" y="383"/>
                </a:lnTo>
                <a:lnTo>
                  <a:pt x="0" y="463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rgbClr val="005EB8"/>
              </a:solidFill>
            </a:endParaRPr>
          </a:p>
        </p:txBody>
      </p:sp>
      <p:sp>
        <p:nvSpPr>
          <p:cNvPr id="51" name="Freeform 14"/>
          <p:cNvSpPr>
            <a:spLocks/>
          </p:cNvSpPr>
          <p:nvPr userDrawn="1"/>
        </p:nvSpPr>
        <p:spPr bwMode="auto">
          <a:xfrm>
            <a:off x="5993180" y="4819769"/>
            <a:ext cx="146027" cy="159004"/>
          </a:xfrm>
          <a:custGeom>
            <a:avLst/>
            <a:gdLst>
              <a:gd name="T0" fmla="*/ 0 w 219"/>
              <a:gd name="T1" fmla="*/ 8 h 316"/>
              <a:gd name="T2" fmla="*/ 0 w 219"/>
              <a:gd name="T3" fmla="*/ 8 h 316"/>
              <a:gd name="T4" fmla="*/ 16 w 219"/>
              <a:gd name="T5" fmla="*/ 5 h 316"/>
              <a:gd name="T6" fmla="*/ 36 w 219"/>
              <a:gd name="T7" fmla="*/ 2 h 316"/>
              <a:gd name="T8" fmla="*/ 59 w 219"/>
              <a:gd name="T9" fmla="*/ 0 h 316"/>
              <a:gd name="T10" fmla="*/ 83 w 219"/>
              <a:gd name="T11" fmla="*/ 0 h 316"/>
              <a:gd name="T12" fmla="*/ 83 w 219"/>
              <a:gd name="T13" fmla="*/ 0 h 316"/>
              <a:gd name="T14" fmla="*/ 98 w 219"/>
              <a:gd name="T15" fmla="*/ 0 h 316"/>
              <a:gd name="T16" fmla="*/ 111 w 219"/>
              <a:gd name="T17" fmla="*/ 1 h 316"/>
              <a:gd name="T18" fmla="*/ 124 w 219"/>
              <a:gd name="T19" fmla="*/ 5 h 316"/>
              <a:gd name="T20" fmla="*/ 137 w 219"/>
              <a:gd name="T21" fmla="*/ 8 h 316"/>
              <a:gd name="T22" fmla="*/ 149 w 219"/>
              <a:gd name="T23" fmla="*/ 13 h 316"/>
              <a:gd name="T24" fmla="*/ 159 w 219"/>
              <a:gd name="T25" fmla="*/ 18 h 316"/>
              <a:gd name="T26" fmla="*/ 170 w 219"/>
              <a:gd name="T27" fmla="*/ 26 h 316"/>
              <a:gd name="T28" fmla="*/ 180 w 219"/>
              <a:gd name="T29" fmla="*/ 35 h 316"/>
              <a:gd name="T30" fmla="*/ 188 w 219"/>
              <a:gd name="T31" fmla="*/ 45 h 316"/>
              <a:gd name="T32" fmla="*/ 196 w 219"/>
              <a:gd name="T33" fmla="*/ 55 h 316"/>
              <a:gd name="T34" fmla="*/ 203 w 219"/>
              <a:gd name="T35" fmla="*/ 68 h 316"/>
              <a:gd name="T36" fmla="*/ 208 w 219"/>
              <a:gd name="T37" fmla="*/ 83 h 316"/>
              <a:gd name="T38" fmla="*/ 213 w 219"/>
              <a:gd name="T39" fmla="*/ 98 h 316"/>
              <a:gd name="T40" fmla="*/ 216 w 219"/>
              <a:gd name="T41" fmla="*/ 115 h 316"/>
              <a:gd name="T42" fmla="*/ 218 w 219"/>
              <a:gd name="T43" fmla="*/ 134 h 316"/>
              <a:gd name="T44" fmla="*/ 219 w 219"/>
              <a:gd name="T45" fmla="*/ 155 h 316"/>
              <a:gd name="T46" fmla="*/ 219 w 219"/>
              <a:gd name="T47" fmla="*/ 155 h 316"/>
              <a:gd name="T48" fmla="*/ 219 w 219"/>
              <a:gd name="T49" fmla="*/ 174 h 316"/>
              <a:gd name="T50" fmla="*/ 218 w 219"/>
              <a:gd name="T51" fmla="*/ 193 h 316"/>
              <a:gd name="T52" fmla="*/ 215 w 219"/>
              <a:gd name="T53" fmla="*/ 210 h 316"/>
              <a:gd name="T54" fmla="*/ 212 w 219"/>
              <a:gd name="T55" fmla="*/ 226 h 316"/>
              <a:gd name="T56" fmla="*/ 208 w 219"/>
              <a:gd name="T57" fmla="*/ 241 h 316"/>
              <a:gd name="T58" fmla="*/ 204 w 219"/>
              <a:gd name="T59" fmla="*/ 254 h 316"/>
              <a:gd name="T60" fmla="*/ 197 w 219"/>
              <a:gd name="T61" fmla="*/ 266 h 316"/>
              <a:gd name="T62" fmla="*/ 190 w 219"/>
              <a:gd name="T63" fmla="*/ 277 h 316"/>
              <a:gd name="T64" fmla="*/ 181 w 219"/>
              <a:gd name="T65" fmla="*/ 286 h 316"/>
              <a:gd name="T66" fmla="*/ 170 w 219"/>
              <a:gd name="T67" fmla="*/ 294 h 316"/>
              <a:gd name="T68" fmla="*/ 159 w 219"/>
              <a:gd name="T69" fmla="*/ 301 h 316"/>
              <a:gd name="T70" fmla="*/ 145 w 219"/>
              <a:gd name="T71" fmla="*/ 307 h 316"/>
              <a:gd name="T72" fmla="*/ 130 w 219"/>
              <a:gd name="T73" fmla="*/ 310 h 316"/>
              <a:gd name="T74" fmla="*/ 113 w 219"/>
              <a:gd name="T75" fmla="*/ 314 h 316"/>
              <a:gd name="T76" fmla="*/ 95 w 219"/>
              <a:gd name="T77" fmla="*/ 316 h 316"/>
              <a:gd name="T78" fmla="*/ 74 w 219"/>
              <a:gd name="T79" fmla="*/ 316 h 316"/>
              <a:gd name="T80" fmla="*/ 74 w 219"/>
              <a:gd name="T81" fmla="*/ 316 h 316"/>
              <a:gd name="T82" fmla="*/ 47 w 219"/>
              <a:gd name="T83" fmla="*/ 315 h 316"/>
              <a:gd name="T84" fmla="*/ 23 w 219"/>
              <a:gd name="T85" fmla="*/ 314 h 316"/>
              <a:gd name="T86" fmla="*/ 0 w 219"/>
              <a:gd name="T87" fmla="*/ 311 h 316"/>
              <a:gd name="T88" fmla="*/ 0 w 219"/>
              <a:gd name="T89" fmla="*/ 8 h 3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219" h="316">
                <a:moveTo>
                  <a:pt x="0" y="8"/>
                </a:moveTo>
                <a:lnTo>
                  <a:pt x="0" y="8"/>
                </a:lnTo>
                <a:lnTo>
                  <a:pt x="16" y="5"/>
                </a:lnTo>
                <a:lnTo>
                  <a:pt x="36" y="2"/>
                </a:lnTo>
                <a:lnTo>
                  <a:pt x="59" y="0"/>
                </a:lnTo>
                <a:lnTo>
                  <a:pt x="83" y="0"/>
                </a:lnTo>
                <a:lnTo>
                  <a:pt x="83" y="0"/>
                </a:lnTo>
                <a:lnTo>
                  <a:pt x="98" y="0"/>
                </a:lnTo>
                <a:lnTo>
                  <a:pt x="111" y="1"/>
                </a:lnTo>
                <a:lnTo>
                  <a:pt x="124" y="5"/>
                </a:lnTo>
                <a:lnTo>
                  <a:pt x="137" y="8"/>
                </a:lnTo>
                <a:lnTo>
                  <a:pt x="149" y="13"/>
                </a:lnTo>
                <a:lnTo>
                  <a:pt x="159" y="18"/>
                </a:lnTo>
                <a:lnTo>
                  <a:pt x="170" y="26"/>
                </a:lnTo>
                <a:lnTo>
                  <a:pt x="180" y="35"/>
                </a:lnTo>
                <a:lnTo>
                  <a:pt x="188" y="45"/>
                </a:lnTo>
                <a:lnTo>
                  <a:pt x="196" y="55"/>
                </a:lnTo>
                <a:lnTo>
                  <a:pt x="203" y="68"/>
                </a:lnTo>
                <a:lnTo>
                  <a:pt x="208" y="83"/>
                </a:lnTo>
                <a:lnTo>
                  <a:pt x="213" y="98"/>
                </a:lnTo>
                <a:lnTo>
                  <a:pt x="216" y="115"/>
                </a:lnTo>
                <a:lnTo>
                  <a:pt x="218" y="134"/>
                </a:lnTo>
                <a:lnTo>
                  <a:pt x="219" y="155"/>
                </a:lnTo>
                <a:lnTo>
                  <a:pt x="219" y="155"/>
                </a:lnTo>
                <a:lnTo>
                  <a:pt x="219" y="174"/>
                </a:lnTo>
                <a:lnTo>
                  <a:pt x="218" y="193"/>
                </a:lnTo>
                <a:lnTo>
                  <a:pt x="215" y="210"/>
                </a:lnTo>
                <a:lnTo>
                  <a:pt x="212" y="226"/>
                </a:lnTo>
                <a:lnTo>
                  <a:pt x="208" y="241"/>
                </a:lnTo>
                <a:lnTo>
                  <a:pt x="204" y="254"/>
                </a:lnTo>
                <a:lnTo>
                  <a:pt x="197" y="266"/>
                </a:lnTo>
                <a:lnTo>
                  <a:pt x="190" y="277"/>
                </a:lnTo>
                <a:lnTo>
                  <a:pt x="181" y="286"/>
                </a:lnTo>
                <a:lnTo>
                  <a:pt x="170" y="294"/>
                </a:lnTo>
                <a:lnTo>
                  <a:pt x="159" y="301"/>
                </a:lnTo>
                <a:lnTo>
                  <a:pt x="145" y="307"/>
                </a:lnTo>
                <a:lnTo>
                  <a:pt x="130" y="310"/>
                </a:lnTo>
                <a:lnTo>
                  <a:pt x="113" y="314"/>
                </a:lnTo>
                <a:lnTo>
                  <a:pt x="95" y="316"/>
                </a:lnTo>
                <a:lnTo>
                  <a:pt x="74" y="316"/>
                </a:lnTo>
                <a:lnTo>
                  <a:pt x="74" y="316"/>
                </a:lnTo>
                <a:lnTo>
                  <a:pt x="47" y="315"/>
                </a:lnTo>
                <a:lnTo>
                  <a:pt x="23" y="314"/>
                </a:lnTo>
                <a:lnTo>
                  <a:pt x="0" y="311"/>
                </a:lnTo>
                <a:lnTo>
                  <a:pt x="0" y="8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rgbClr val="005EB8"/>
              </a:solidFill>
            </a:endParaRPr>
          </a:p>
        </p:txBody>
      </p:sp>
      <p:sp>
        <p:nvSpPr>
          <p:cNvPr id="52" name="Freeform 15"/>
          <p:cNvSpPr>
            <a:spLocks/>
          </p:cNvSpPr>
          <p:nvPr userDrawn="1"/>
        </p:nvSpPr>
        <p:spPr bwMode="auto">
          <a:xfrm>
            <a:off x="5923168" y="4779265"/>
            <a:ext cx="290053" cy="240006"/>
          </a:xfrm>
          <a:custGeom>
            <a:avLst/>
            <a:gdLst>
              <a:gd name="T0" fmla="*/ 194 w 434"/>
              <a:gd name="T1" fmla="*/ 0 h 480"/>
              <a:gd name="T2" fmla="*/ 194 w 434"/>
              <a:gd name="T3" fmla="*/ 0 h 480"/>
              <a:gd name="T4" fmla="*/ 170 w 434"/>
              <a:gd name="T5" fmla="*/ 1 h 480"/>
              <a:gd name="T6" fmla="*/ 145 w 434"/>
              <a:gd name="T7" fmla="*/ 2 h 480"/>
              <a:gd name="T8" fmla="*/ 120 w 434"/>
              <a:gd name="T9" fmla="*/ 5 h 480"/>
              <a:gd name="T10" fmla="*/ 94 w 434"/>
              <a:gd name="T11" fmla="*/ 8 h 480"/>
              <a:gd name="T12" fmla="*/ 68 w 434"/>
              <a:gd name="T13" fmla="*/ 12 h 480"/>
              <a:gd name="T14" fmla="*/ 44 w 434"/>
              <a:gd name="T15" fmla="*/ 16 h 480"/>
              <a:gd name="T16" fmla="*/ 21 w 434"/>
              <a:gd name="T17" fmla="*/ 22 h 480"/>
              <a:gd name="T18" fmla="*/ 0 w 434"/>
              <a:gd name="T19" fmla="*/ 29 h 480"/>
              <a:gd name="T20" fmla="*/ 0 w 434"/>
              <a:gd name="T21" fmla="*/ 465 h 480"/>
              <a:gd name="T22" fmla="*/ 0 w 434"/>
              <a:gd name="T23" fmla="*/ 465 h 480"/>
              <a:gd name="T24" fmla="*/ 18 w 434"/>
              <a:gd name="T25" fmla="*/ 468 h 480"/>
              <a:gd name="T26" fmla="*/ 38 w 434"/>
              <a:gd name="T27" fmla="*/ 471 h 480"/>
              <a:gd name="T28" fmla="*/ 83 w 434"/>
              <a:gd name="T29" fmla="*/ 475 h 480"/>
              <a:gd name="T30" fmla="*/ 132 w 434"/>
              <a:gd name="T31" fmla="*/ 479 h 480"/>
              <a:gd name="T32" fmla="*/ 175 w 434"/>
              <a:gd name="T33" fmla="*/ 480 h 480"/>
              <a:gd name="T34" fmla="*/ 175 w 434"/>
              <a:gd name="T35" fmla="*/ 480 h 480"/>
              <a:gd name="T36" fmla="*/ 210 w 434"/>
              <a:gd name="T37" fmla="*/ 479 h 480"/>
              <a:gd name="T38" fmla="*/ 240 w 434"/>
              <a:gd name="T39" fmla="*/ 477 h 480"/>
              <a:gd name="T40" fmla="*/ 269 w 434"/>
              <a:gd name="T41" fmla="*/ 472 h 480"/>
              <a:gd name="T42" fmla="*/ 295 w 434"/>
              <a:gd name="T43" fmla="*/ 465 h 480"/>
              <a:gd name="T44" fmla="*/ 318 w 434"/>
              <a:gd name="T45" fmla="*/ 458 h 480"/>
              <a:gd name="T46" fmla="*/ 340 w 434"/>
              <a:gd name="T47" fmla="*/ 448 h 480"/>
              <a:gd name="T48" fmla="*/ 349 w 434"/>
              <a:gd name="T49" fmla="*/ 442 h 480"/>
              <a:gd name="T50" fmla="*/ 358 w 434"/>
              <a:gd name="T51" fmla="*/ 436 h 480"/>
              <a:gd name="T52" fmla="*/ 367 w 434"/>
              <a:gd name="T53" fmla="*/ 429 h 480"/>
              <a:gd name="T54" fmla="*/ 376 w 434"/>
              <a:gd name="T55" fmla="*/ 422 h 480"/>
              <a:gd name="T56" fmla="*/ 382 w 434"/>
              <a:gd name="T57" fmla="*/ 414 h 480"/>
              <a:gd name="T58" fmla="*/ 389 w 434"/>
              <a:gd name="T59" fmla="*/ 406 h 480"/>
              <a:gd name="T60" fmla="*/ 396 w 434"/>
              <a:gd name="T61" fmla="*/ 398 h 480"/>
              <a:gd name="T62" fmla="*/ 402 w 434"/>
              <a:gd name="T63" fmla="*/ 389 h 480"/>
              <a:gd name="T64" fmla="*/ 407 w 434"/>
              <a:gd name="T65" fmla="*/ 378 h 480"/>
              <a:gd name="T66" fmla="*/ 412 w 434"/>
              <a:gd name="T67" fmla="*/ 369 h 480"/>
              <a:gd name="T68" fmla="*/ 420 w 434"/>
              <a:gd name="T69" fmla="*/ 346 h 480"/>
              <a:gd name="T70" fmla="*/ 426 w 434"/>
              <a:gd name="T71" fmla="*/ 322 h 480"/>
              <a:gd name="T72" fmla="*/ 431 w 434"/>
              <a:gd name="T73" fmla="*/ 297 h 480"/>
              <a:gd name="T74" fmla="*/ 433 w 434"/>
              <a:gd name="T75" fmla="*/ 268 h 480"/>
              <a:gd name="T76" fmla="*/ 434 w 434"/>
              <a:gd name="T77" fmla="*/ 237 h 480"/>
              <a:gd name="T78" fmla="*/ 434 w 434"/>
              <a:gd name="T79" fmla="*/ 237 h 480"/>
              <a:gd name="T80" fmla="*/ 433 w 434"/>
              <a:gd name="T81" fmla="*/ 210 h 480"/>
              <a:gd name="T82" fmla="*/ 430 w 434"/>
              <a:gd name="T83" fmla="*/ 183 h 480"/>
              <a:gd name="T84" fmla="*/ 425 w 434"/>
              <a:gd name="T85" fmla="*/ 160 h 480"/>
              <a:gd name="T86" fmla="*/ 418 w 434"/>
              <a:gd name="T87" fmla="*/ 137 h 480"/>
              <a:gd name="T88" fmla="*/ 409 w 434"/>
              <a:gd name="T89" fmla="*/ 117 h 480"/>
              <a:gd name="T90" fmla="*/ 397 w 434"/>
              <a:gd name="T91" fmla="*/ 97 h 480"/>
              <a:gd name="T92" fmla="*/ 385 w 434"/>
              <a:gd name="T93" fmla="*/ 80 h 480"/>
              <a:gd name="T94" fmla="*/ 370 w 434"/>
              <a:gd name="T95" fmla="*/ 63 h 480"/>
              <a:gd name="T96" fmla="*/ 354 w 434"/>
              <a:gd name="T97" fmla="*/ 48 h 480"/>
              <a:gd name="T98" fmla="*/ 335 w 434"/>
              <a:gd name="T99" fmla="*/ 36 h 480"/>
              <a:gd name="T100" fmla="*/ 316 w 434"/>
              <a:gd name="T101" fmla="*/ 25 h 480"/>
              <a:gd name="T102" fmla="*/ 294 w 434"/>
              <a:gd name="T103" fmla="*/ 16 h 480"/>
              <a:gd name="T104" fmla="*/ 271 w 434"/>
              <a:gd name="T105" fmla="*/ 9 h 480"/>
              <a:gd name="T106" fmla="*/ 247 w 434"/>
              <a:gd name="T107" fmla="*/ 5 h 480"/>
              <a:gd name="T108" fmla="*/ 220 w 434"/>
              <a:gd name="T109" fmla="*/ 1 h 480"/>
              <a:gd name="T110" fmla="*/ 194 w 434"/>
              <a:gd name="T111" fmla="*/ 0 h 4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434" h="480">
                <a:moveTo>
                  <a:pt x="194" y="0"/>
                </a:moveTo>
                <a:lnTo>
                  <a:pt x="194" y="0"/>
                </a:lnTo>
                <a:lnTo>
                  <a:pt x="170" y="1"/>
                </a:lnTo>
                <a:lnTo>
                  <a:pt x="145" y="2"/>
                </a:lnTo>
                <a:lnTo>
                  <a:pt x="120" y="5"/>
                </a:lnTo>
                <a:lnTo>
                  <a:pt x="94" y="8"/>
                </a:lnTo>
                <a:lnTo>
                  <a:pt x="68" y="12"/>
                </a:lnTo>
                <a:lnTo>
                  <a:pt x="44" y="16"/>
                </a:lnTo>
                <a:lnTo>
                  <a:pt x="21" y="22"/>
                </a:lnTo>
                <a:lnTo>
                  <a:pt x="0" y="29"/>
                </a:lnTo>
                <a:lnTo>
                  <a:pt x="0" y="465"/>
                </a:lnTo>
                <a:lnTo>
                  <a:pt x="0" y="465"/>
                </a:lnTo>
                <a:lnTo>
                  <a:pt x="18" y="468"/>
                </a:lnTo>
                <a:lnTo>
                  <a:pt x="38" y="471"/>
                </a:lnTo>
                <a:lnTo>
                  <a:pt x="83" y="475"/>
                </a:lnTo>
                <a:lnTo>
                  <a:pt x="132" y="479"/>
                </a:lnTo>
                <a:lnTo>
                  <a:pt x="175" y="480"/>
                </a:lnTo>
                <a:lnTo>
                  <a:pt x="175" y="480"/>
                </a:lnTo>
                <a:lnTo>
                  <a:pt x="210" y="479"/>
                </a:lnTo>
                <a:lnTo>
                  <a:pt x="240" y="477"/>
                </a:lnTo>
                <a:lnTo>
                  <a:pt x="269" y="472"/>
                </a:lnTo>
                <a:lnTo>
                  <a:pt x="295" y="465"/>
                </a:lnTo>
                <a:lnTo>
                  <a:pt x="318" y="458"/>
                </a:lnTo>
                <a:lnTo>
                  <a:pt x="340" y="448"/>
                </a:lnTo>
                <a:lnTo>
                  <a:pt x="349" y="442"/>
                </a:lnTo>
                <a:lnTo>
                  <a:pt x="358" y="436"/>
                </a:lnTo>
                <a:lnTo>
                  <a:pt x="367" y="429"/>
                </a:lnTo>
                <a:lnTo>
                  <a:pt x="376" y="422"/>
                </a:lnTo>
                <a:lnTo>
                  <a:pt x="382" y="414"/>
                </a:lnTo>
                <a:lnTo>
                  <a:pt x="389" y="406"/>
                </a:lnTo>
                <a:lnTo>
                  <a:pt x="396" y="398"/>
                </a:lnTo>
                <a:lnTo>
                  <a:pt x="402" y="389"/>
                </a:lnTo>
                <a:lnTo>
                  <a:pt x="407" y="378"/>
                </a:lnTo>
                <a:lnTo>
                  <a:pt x="412" y="369"/>
                </a:lnTo>
                <a:lnTo>
                  <a:pt x="420" y="346"/>
                </a:lnTo>
                <a:lnTo>
                  <a:pt x="426" y="322"/>
                </a:lnTo>
                <a:lnTo>
                  <a:pt x="431" y="297"/>
                </a:lnTo>
                <a:lnTo>
                  <a:pt x="433" y="268"/>
                </a:lnTo>
                <a:lnTo>
                  <a:pt x="434" y="237"/>
                </a:lnTo>
                <a:lnTo>
                  <a:pt x="434" y="237"/>
                </a:lnTo>
                <a:lnTo>
                  <a:pt x="433" y="210"/>
                </a:lnTo>
                <a:lnTo>
                  <a:pt x="430" y="183"/>
                </a:lnTo>
                <a:lnTo>
                  <a:pt x="425" y="160"/>
                </a:lnTo>
                <a:lnTo>
                  <a:pt x="418" y="137"/>
                </a:lnTo>
                <a:lnTo>
                  <a:pt x="409" y="117"/>
                </a:lnTo>
                <a:lnTo>
                  <a:pt x="397" y="97"/>
                </a:lnTo>
                <a:lnTo>
                  <a:pt x="385" y="80"/>
                </a:lnTo>
                <a:lnTo>
                  <a:pt x="370" y="63"/>
                </a:lnTo>
                <a:lnTo>
                  <a:pt x="354" y="48"/>
                </a:lnTo>
                <a:lnTo>
                  <a:pt x="335" y="36"/>
                </a:lnTo>
                <a:lnTo>
                  <a:pt x="316" y="25"/>
                </a:lnTo>
                <a:lnTo>
                  <a:pt x="294" y="16"/>
                </a:lnTo>
                <a:lnTo>
                  <a:pt x="271" y="9"/>
                </a:lnTo>
                <a:lnTo>
                  <a:pt x="247" y="5"/>
                </a:lnTo>
                <a:lnTo>
                  <a:pt x="220" y="1"/>
                </a:lnTo>
                <a:lnTo>
                  <a:pt x="194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rgbClr val="005EB8"/>
              </a:solidFill>
            </a:endParaRPr>
          </a:p>
        </p:txBody>
      </p:sp>
      <p:sp>
        <p:nvSpPr>
          <p:cNvPr id="31" name="Text Box 11"/>
          <p:cNvSpPr txBox="1">
            <a:spLocks noChangeArrowheads="1"/>
          </p:cNvSpPr>
          <p:nvPr userDrawn="1"/>
        </p:nvSpPr>
        <p:spPr bwMode="auto">
          <a:xfrm rot="-5400000">
            <a:off x="8831858" y="2848711"/>
            <a:ext cx="4996635" cy="20005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50000"/>
              </a:spcBef>
              <a:defRPr sz="2000" b="1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50000"/>
              </a:spcBef>
              <a:defRPr sz="2000" b="1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50000"/>
              </a:spcBef>
              <a:defRPr sz="2000" b="1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50000"/>
              </a:spcBef>
              <a:defRPr sz="2000" b="1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50000"/>
              </a:spcBef>
              <a:defRPr sz="2000" b="1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>
              <a:spcBef>
                <a:spcPct val="0"/>
              </a:spcBef>
              <a:defRPr/>
            </a:pPr>
            <a:r>
              <a:rPr lang="en-GB" sz="700" b="0" dirty="0" smtClean="0">
                <a:solidFill>
                  <a:srgbClr val="FFFFFF">
                    <a:lumMod val="65000"/>
                  </a:srgbClr>
                </a:solidFill>
                <a:latin typeface="Verdana"/>
              </a:rPr>
              <a:t>© 2013 Amadeus IT Group SA</a:t>
            </a:r>
          </a:p>
        </p:txBody>
      </p:sp>
      <p:sp>
        <p:nvSpPr>
          <p:cNvPr id="36" name="Freeform 5"/>
          <p:cNvSpPr>
            <a:spLocks noEditPoints="1"/>
          </p:cNvSpPr>
          <p:nvPr userDrawn="1"/>
        </p:nvSpPr>
        <p:spPr bwMode="auto">
          <a:xfrm>
            <a:off x="8573827" y="430237"/>
            <a:ext cx="2438439" cy="240006"/>
          </a:xfrm>
          <a:custGeom>
            <a:avLst/>
            <a:gdLst>
              <a:gd name="T0" fmla="*/ 2581 w 3657"/>
              <a:gd name="T1" fmla="*/ 475 h 480"/>
              <a:gd name="T2" fmla="*/ 2487 w 3657"/>
              <a:gd name="T3" fmla="*/ 398 h 480"/>
              <a:gd name="T4" fmla="*/ 2431 w 3657"/>
              <a:gd name="T5" fmla="*/ 85 h 480"/>
              <a:gd name="T6" fmla="*/ 2596 w 3657"/>
              <a:gd name="T7" fmla="*/ 6 h 480"/>
              <a:gd name="T8" fmla="*/ 2300 w 3657"/>
              <a:gd name="T9" fmla="*/ 457 h 480"/>
              <a:gd name="T10" fmla="*/ 688 w 3657"/>
              <a:gd name="T11" fmla="*/ 13 h 480"/>
              <a:gd name="T12" fmla="*/ 757 w 3657"/>
              <a:gd name="T13" fmla="*/ 396 h 480"/>
              <a:gd name="T14" fmla="*/ 829 w 3657"/>
              <a:gd name="T15" fmla="*/ 421 h 480"/>
              <a:gd name="T16" fmla="*/ 1024 w 3657"/>
              <a:gd name="T17" fmla="*/ 1 h 480"/>
              <a:gd name="T18" fmla="*/ 293 w 3657"/>
              <a:gd name="T19" fmla="*/ 373 h 480"/>
              <a:gd name="T20" fmla="*/ 129 w 3657"/>
              <a:gd name="T21" fmla="*/ 389 h 480"/>
              <a:gd name="T22" fmla="*/ 106 w 3657"/>
              <a:gd name="T23" fmla="*/ 310 h 480"/>
              <a:gd name="T24" fmla="*/ 293 w 3657"/>
              <a:gd name="T25" fmla="*/ 373 h 480"/>
              <a:gd name="T26" fmla="*/ 59 w 3657"/>
              <a:gd name="T27" fmla="*/ 114 h 480"/>
              <a:gd name="T28" fmla="*/ 263 w 3657"/>
              <a:gd name="T29" fmla="*/ 100 h 480"/>
              <a:gd name="T30" fmla="*/ 201 w 3657"/>
              <a:gd name="T31" fmla="*/ 197 h 480"/>
              <a:gd name="T32" fmla="*/ 10 w 3657"/>
              <a:gd name="T33" fmla="*/ 288 h 480"/>
              <a:gd name="T34" fmla="*/ 39 w 3657"/>
              <a:gd name="T35" fmla="*/ 442 h 480"/>
              <a:gd name="T36" fmla="*/ 185 w 3657"/>
              <a:gd name="T37" fmla="*/ 478 h 480"/>
              <a:gd name="T38" fmla="*/ 320 w 3657"/>
              <a:gd name="T39" fmla="*/ 453 h 480"/>
              <a:gd name="T40" fmla="*/ 373 w 3657"/>
              <a:gd name="T41" fmla="*/ 51 h 480"/>
              <a:gd name="T42" fmla="*/ 1485 w 3657"/>
              <a:gd name="T43" fmla="*/ 373 h 480"/>
              <a:gd name="T44" fmla="*/ 1315 w 3657"/>
              <a:gd name="T45" fmla="*/ 385 h 480"/>
              <a:gd name="T46" fmla="*/ 1300 w 3657"/>
              <a:gd name="T47" fmla="*/ 305 h 480"/>
              <a:gd name="T48" fmla="*/ 1423 w 3657"/>
              <a:gd name="T49" fmla="*/ 0 h 480"/>
              <a:gd name="T50" fmla="*/ 1263 w 3657"/>
              <a:gd name="T51" fmla="*/ 110 h 480"/>
              <a:gd name="T52" fmla="*/ 1461 w 3657"/>
              <a:gd name="T53" fmla="*/ 105 h 480"/>
              <a:gd name="T54" fmla="*/ 1364 w 3657"/>
              <a:gd name="T55" fmla="*/ 198 h 480"/>
              <a:gd name="T56" fmla="*/ 1198 w 3657"/>
              <a:gd name="T57" fmla="*/ 302 h 480"/>
              <a:gd name="T58" fmla="*/ 1241 w 3657"/>
              <a:gd name="T59" fmla="*/ 450 h 480"/>
              <a:gd name="T60" fmla="*/ 1403 w 3657"/>
              <a:gd name="T61" fmla="*/ 474 h 480"/>
              <a:gd name="T62" fmla="*/ 1524 w 3657"/>
              <a:gd name="T63" fmla="*/ 457 h 480"/>
              <a:gd name="T64" fmla="*/ 1555 w 3657"/>
              <a:gd name="T65" fmla="*/ 40 h 480"/>
              <a:gd name="T66" fmla="*/ 3055 w 3657"/>
              <a:gd name="T67" fmla="*/ 366 h 480"/>
              <a:gd name="T68" fmla="*/ 2900 w 3657"/>
              <a:gd name="T69" fmla="*/ 378 h 480"/>
              <a:gd name="T70" fmla="*/ 2852 w 3657"/>
              <a:gd name="T71" fmla="*/ 5 h 480"/>
              <a:gd name="T72" fmla="*/ 2779 w 3657"/>
              <a:gd name="T73" fmla="*/ 408 h 480"/>
              <a:gd name="T74" fmla="*/ 2940 w 3657"/>
              <a:gd name="T75" fmla="*/ 479 h 480"/>
              <a:gd name="T76" fmla="*/ 3108 w 3657"/>
              <a:gd name="T77" fmla="*/ 452 h 480"/>
              <a:gd name="T78" fmla="*/ 3307 w 3657"/>
              <a:gd name="T79" fmla="*/ 463 h 480"/>
              <a:gd name="T80" fmla="*/ 3529 w 3657"/>
              <a:gd name="T81" fmla="*/ 473 h 480"/>
              <a:gd name="T82" fmla="*/ 3657 w 3657"/>
              <a:gd name="T83" fmla="*/ 337 h 480"/>
              <a:gd name="T84" fmla="*/ 3585 w 3657"/>
              <a:gd name="T85" fmla="*/ 228 h 480"/>
              <a:gd name="T86" fmla="*/ 3420 w 3657"/>
              <a:gd name="T87" fmla="*/ 142 h 480"/>
              <a:gd name="T88" fmla="*/ 3464 w 3657"/>
              <a:gd name="T89" fmla="*/ 85 h 480"/>
              <a:gd name="T90" fmla="*/ 3639 w 3657"/>
              <a:gd name="T91" fmla="*/ 33 h 480"/>
              <a:gd name="T92" fmla="*/ 3421 w 3657"/>
              <a:gd name="T93" fmla="*/ 9 h 480"/>
              <a:gd name="T94" fmla="*/ 3313 w 3657"/>
              <a:gd name="T95" fmla="*/ 137 h 480"/>
              <a:gd name="T96" fmla="*/ 3402 w 3657"/>
              <a:gd name="T97" fmla="*/ 257 h 480"/>
              <a:gd name="T98" fmla="*/ 3551 w 3657"/>
              <a:gd name="T99" fmla="*/ 337 h 480"/>
              <a:gd name="T100" fmla="*/ 3505 w 3657"/>
              <a:gd name="T101" fmla="*/ 392 h 480"/>
              <a:gd name="T102" fmla="*/ 1845 w 3657"/>
              <a:gd name="T103" fmla="*/ 90 h 480"/>
              <a:gd name="T104" fmla="*/ 2015 w 3657"/>
              <a:gd name="T105" fmla="*/ 108 h 480"/>
              <a:gd name="T106" fmla="*/ 2063 w 3657"/>
              <a:gd name="T107" fmla="*/ 275 h 480"/>
              <a:gd name="T108" fmla="*/ 1958 w 3657"/>
              <a:gd name="T109" fmla="*/ 396 h 480"/>
              <a:gd name="T110" fmla="*/ 1860 w 3657"/>
              <a:gd name="T111" fmla="*/ 5 h 480"/>
              <a:gd name="T112" fmla="*/ 1915 w 3657"/>
              <a:gd name="T113" fmla="*/ 480 h 480"/>
              <a:gd name="T114" fmla="*/ 2122 w 3657"/>
              <a:gd name="T115" fmla="*/ 414 h 480"/>
              <a:gd name="T116" fmla="*/ 2173 w 3657"/>
              <a:gd name="T117" fmla="*/ 210 h 480"/>
              <a:gd name="T118" fmla="*/ 2011 w 3657"/>
              <a:gd name="T119" fmla="*/ 9 h 4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3657" h="480">
                <a:moveTo>
                  <a:pt x="2300" y="457"/>
                </a:moveTo>
                <a:lnTo>
                  <a:pt x="2300" y="457"/>
                </a:lnTo>
                <a:lnTo>
                  <a:pt x="2313" y="460"/>
                </a:lnTo>
                <a:lnTo>
                  <a:pt x="2352" y="468"/>
                </a:lnTo>
                <a:lnTo>
                  <a:pt x="2379" y="472"/>
                </a:lnTo>
                <a:lnTo>
                  <a:pt x="2410" y="477"/>
                </a:lnTo>
                <a:lnTo>
                  <a:pt x="2445" y="479"/>
                </a:lnTo>
                <a:lnTo>
                  <a:pt x="2482" y="480"/>
                </a:lnTo>
                <a:lnTo>
                  <a:pt x="2482" y="480"/>
                </a:lnTo>
                <a:lnTo>
                  <a:pt x="2520" y="479"/>
                </a:lnTo>
                <a:lnTo>
                  <a:pt x="2554" y="478"/>
                </a:lnTo>
                <a:lnTo>
                  <a:pt x="2581" y="475"/>
                </a:lnTo>
                <a:lnTo>
                  <a:pt x="2603" y="473"/>
                </a:lnTo>
                <a:lnTo>
                  <a:pt x="2633" y="470"/>
                </a:lnTo>
                <a:lnTo>
                  <a:pt x="2642" y="467"/>
                </a:lnTo>
                <a:lnTo>
                  <a:pt x="2642" y="388"/>
                </a:lnTo>
                <a:lnTo>
                  <a:pt x="2642" y="388"/>
                </a:lnTo>
                <a:lnTo>
                  <a:pt x="2633" y="389"/>
                </a:lnTo>
                <a:lnTo>
                  <a:pt x="2606" y="393"/>
                </a:lnTo>
                <a:lnTo>
                  <a:pt x="2564" y="397"/>
                </a:lnTo>
                <a:lnTo>
                  <a:pt x="2539" y="398"/>
                </a:lnTo>
                <a:lnTo>
                  <a:pt x="2511" y="398"/>
                </a:lnTo>
                <a:lnTo>
                  <a:pt x="2511" y="398"/>
                </a:lnTo>
                <a:lnTo>
                  <a:pt x="2487" y="398"/>
                </a:lnTo>
                <a:lnTo>
                  <a:pt x="2466" y="397"/>
                </a:lnTo>
                <a:lnTo>
                  <a:pt x="2432" y="393"/>
                </a:lnTo>
                <a:lnTo>
                  <a:pt x="2411" y="391"/>
                </a:lnTo>
                <a:lnTo>
                  <a:pt x="2403" y="390"/>
                </a:lnTo>
                <a:lnTo>
                  <a:pt x="2403" y="277"/>
                </a:lnTo>
                <a:lnTo>
                  <a:pt x="2610" y="277"/>
                </a:lnTo>
                <a:lnTo>
                  <a:pt x="2610" y="196"/>
                </a:lnTo>
                <a:lnTo>
                  <a:pt x="2403" y="196"/>
                </a:lnTo>
                <a:lnTo>
                  <a:pt x="2403" y="89"/>
                </a:lnTo>
                <a:lnTo>
                  <a:pt x="2403" y="89"/>
                </a:lnTo>
                <a:lnTo>
                  <a:pt x="2411" y="88"/>
                </a:lnTo>
                <a:lnTo>
                  <a:pt x="2431" y="85"/>
                </a:lnTo>
                <a:lnTo>
                  <a:pt x="2463" y="83"/>
                </a:lnTo>
                <a:lnTo>
                  <a:pt x="2504" y="82"/>
                </a:lnTo>
                <a:lnTo>
                  <a:pt x="2504" y="82"/>
                </a:lnTo>
                <a:lnTo>
                  <a:pt x="2530" y="82"/>
                </a:lnTo>
                <a:lnTo>
                  <a:pt x="2554" y="83"/>
                </a:lnTo>
                <a:lnTo>
                  <a:pt x="2595" y="87"/>
                </a:lnTo>
                <a:lnTo>
                  <a:pt x="2624" y="90"/>
                </a:lnTo>
                <a:lnTo>
                  <a:pt x="2634" y="92"/>
                </a:lnTo>
                <a:lnTo>
                  <a:pt x="2634" y="12"/>
                </a:lnTo>
                <a:lnTo>
                  <a:pt x="2634" y="12"/>
                </a:lnTo>
                <a:lnTo>
                  <a:pt x="2624" y="10"/>
                </a:lnTo>
                <a:lnTo>
                  <a:pt x="2596" y="6"/>
                </a:lnTo>
                <a:lnTo>
                  <a:pt x="2552" y="2"/>
                </a:lnTo>
                <a:lnTo>
                  <a:pt x="2524" y="1"/>
                </a:lnTo>
                <a:lnTo>
                  <a:pt x="2493" y="0"/>
                </a:lnTo>
                <a:lnTo>
                  <a:pt x="2493" y="0"/>
                </a:lnTo>
                <a:lnTo>
                  <a:pt x="2450" y="1"/>
                </a:lnTo>
                <a:lnTo>
                  <a:pt x="2413" y="3"/>
                </a:lnTo>
                <a:lnTo>
                  <a:pt x="2380" y="7"/>
                </a:lnTo>
                <a:lnTo>
                  <a:pt x="2352" y="10"/>
                </a:lnTo>
                <a:lnTo>
                  <a:pt x="2329" y="15"/>
                </a:lnTo>
                <a:lnTo>
                  <a:pt x="2313" y="17"/>
                </a:lnTo>
                <a:lnTo>
                  <a:pt x="2300" y="21"/>
                </a:lnTo>
                <a:lnTo>
                  <a:pt x="2300" y="457"/>
                </a:lnTo>
                <a:close/>
                <a:moveTo>
                  <a:pt x="818" y="276"/>
                </a:moveTo>
                <a:lnTo>
                  <a:pt x="818" y="276"/>
                </a:lnTo>
                <a:lnTo>
                  <a:pt x="813" y="288"/>
                </a:lnTo>
                <a:lnTo>
                  <a:pt x="810" y="302"/>
                </a:lnTo>
                <a:lnTo>
                  <a:pt x="810" y="302"/>
                </a:lnTo>
                <a:lnTo>
                  <a:pt x="805" y="288"/>
                </a:lnTo>
                <a:lnTo>
                  <a:pt x="802" y="276"/>
                </a:lnTo>
                <a:lnTo>
                  <a:pt x="710" y="44"/>
                </a:lnTo>
                <a:lnTo>
                  <a:pt x="710" y="44"/>
                </a:lnTo>
                <a:lnTo>
                  <a:pt x="703" y="31"/>
                </a:lnTo>
                <a:lnTo>
                  <a:pt x="696" y="21"/>
                </a:lnTo>
                <a:lnTo>
                  <a:pt x="688" y="13"/>
                </a:lnTo>
                <a:lnTo>
                  <a:pt x="679" y="8"/>
                </a:lnTo>
                <a:lnTo>
                  <a:pt x="667" y="3"/>
                </a:lnTo>
                <a:lnTo>
                  <a:pt x="655" y="1"/>
                </a:lnTo>
                <a:lnTo>
                  <a:pt x="641" y="1"/>
                </a:lnTo>
                <a:lnTo>
                  <a:pt x="625" y="0"/>
                </a:lnTo>
                <a:lnTo>
                  <a:pt x="625" y="0"/>
                </a:lnTo>
                <a:lnTo>
                  <a:pt x="596" y="1"/>
                </a:lnTo>
                <a:lnTo>
                  <a:pt x="577" y="2"/>
                </a:lnTo>
                <a:lnTo>
                  <a:pt x="530" y="473"/>
                </a:lnTo>
                <a:lnTo>
                  <a:pt x="635" y="473"/>
                </a:lnTo>
                <a:lnTo>
                  <a:pt x="658" y="157"/>
                </a:lnTo>
                <a:lnTo>
                  <a:pt x="757" y="396"/>
                </a:lnTo>
                <a:lnTo>
                  <a:pt x="757" y="396"/>
                </a:lnTo>
                <a:lnTo>
                  <a:pt x="760" y="403"/>
                </a:lnTo>
                <a:lnTo>
                  <a:pt x="765" y="408"/>
                </a:lnTo>
                <a:lnTo>
                  <a:pt x="770" y="413"/>
                </a:lnTo>
                <a:lnTo>
                  <a:pt x="775" y="417"/>
                </a:lnTo>
                <a:lnTo>
                  <a:pt x="782" y="419"/>
                </a:lnTo>
                <a:lnTo>
                  <a:pt x="790" y="421"/>
                </a:lnTo>
                <a:lnTo>
                  <a:pt x="800" y="422"/>
                </a:lnTo>
                <a:lnTo>
                  <a:pt x="810" y="422"/>
                </a:lnTo>
                <a:lnTo>
                  <a:pt x="810" y="422"/>
                </a:lnTo>
                <a:lnTo>
                  <a:pt x="820" y="422"/>
                </a:lnTo>
                <a:lnTo>
                  <a:pt x="829" y="421"/>
                </a:lnTo>
                <a:lnTo>
                  <a:pt x="837" y="419"/>
                </a:lnTo>
                <a:lnTo>
                  <a:pt x="844" y="417"/>
                </a:lnTo>
                <a:lnTo>
                  <a:pt x="850" y="413"/>
                </a:lnTo>
                <a:lnTo>
                  <a:pt x="855" y="408"/>
                </a:lnTo>
                <a:lnTo>
                  <a:pt x="858" y="403"/>
                </a:lnTo>
                <a:lnTo>
                  <a:pt x="862" y="396"/>
                </a:lnTo>
                <a:lnTo>
                  <a:pt x="961" y="157"/>
                </a:lnTo>
                <a:lnTo>
                  <a:pt x="984" y="473"/>
                </a:lnTo>
                <a:lnTo>
                  <a:pt x="1088" y="473"/>
                </a:lnTo>
                <a:lnTo>
                  <a:pt x="1041" y="2"/>
                </a:lnTo>
                <a:lnTo>
                  <a:pt x="1041" y="2"/>
                </a:lnTo>
                <a:lnTo>
                  <a:pt x="1024" y="1"/>
                </a:lnTo>
                <a:lnTo>
                  <a:pt x="994" y="0"/>
                </a:lnTo>
                <a:lnTo>
                  <a:pt x="994" y="0"/>
                </a:lnTo>
                <a:lnTo>
                  <a:pt x="978" y="1"/>
                </a:lnTo>
                <a:lnTo>
                  <a:pt x="964" y="1"/>
                </a:lnTo>
                <a:lnTo>
                  <a:pt x="951" y="3"/>
                </a:lnTo>
                <a:lnTo>
                  <a:pt x="941" y="8"/>
                </a:lnTo>
                <a:lnTo>
                  <a:pt x="931" y="13"/>
                </a:lnTo>
                <a:lnTo>
                  <a:pt x="923" y="21"/>
                </a:lnTo>
                <a:lnTo>
                  <a:pt x="916" y="31"/>
                </a:lnTo>
                <a:lnTo>
                  <a:pt x="910" y="44"/>
                </a:lnTo>
                <a:lnTo>
                  <a:pt x="818" y="276"/>
                </a:lnTo>
                <a:close/>
                <a:moveTo>
                  <a:pt x="293" y="373"/>
                </a:moveTo>
                <a:lnTo>
                  <a:pt x="293" y="373"/>
                </a:lnTo>
                <a:lnTo>
                  <a:pt x="271" y="380"/>
                </a:lnTo>
                <a:lnTo>
                  <a:pt x="242" y="389"/>
                </a:lnTo>
                <a:lnTo>
                  <a:pt x="225" y="392"/>
                </a:lnTo>
                <a:lnTo>
                  <a:pt x="209" y="396"/>
                </a:lnTo>
                <a:lnTo>
                  <a:pt x="193" y="398"/>
                </a:lnTo>
                <a:lnTo>
                  <a:pt x="177" y="398"/>
                </a:lnTo>
                <a:lnTo>
                  <a:pt x="177" y="398"/>
                </a:lnTo>
                <a:lnTo>
                  <a:pt x="162" y="398"/>
                </a:lnTo>
                <a:lnTo>
                  <a:pt x="147" y="396"/>
                </a:lnTo>
                <a:lnTo>
                  <a:pt x="135" y="391"/>
                </a:lnTo>
                <a:lnTo>
                  <a:pt x="129" y="389"/>
                </a:lnTo>
                <a:lnTo>
                  <a:pt x="123" y="385"/>
                </a:lnTo>
                <a:lnTo>
                  <a:pt x="118" y="381"/>
                </a:lnTo>
                <a:lnTo>
                  <a:pt x="114" y="377"/>
                </a:lnTo>
                <a:lnTo>
                  <a:pt x="110" y="372"/>
                </a:lnTo>
                <a:lnTo>
                  <a:pt x="107" y="366"/>
                </a:lnTo>
                <a:lnTo>
                  <a:pt x="105" y="360"/>
                </a:lnTo>
                <a:lnTo>
                  <a:pt x="104" y="353"/>
                </a:lnTo>
                <a:lnTo>
                  <a:pt x="102" y="345"/>
                </a:lnTo>
                <a:lnTo>
                  <a:pt x="101" y="337"/>
                </a:lnTo>
                <a:lnTo>
                  <a:pt x="101" y="337"/>
                </a:lnTo>
                <a:lnTo>
                  <a:pt x="102" y="323"/>
                </a:lnTo>
                <a:lnTo>
                  <a:pt x="106" y="310"/>
                </a:lnTo>
                <a:lnTo>
                  <a:pt x="108" y="305"/>
                </a:lnTo>
                <a:lnTo>
                  <a:pt x="112" y="299"/>
                </a:lnTo>
                <a:lnTo>
                  <a:pt x="116" y="294"/>
                </a:lnTo>
                <a:lnTo>
                  <a:pt x="120" y="290"/>
                </a:lnTo>
                <a:lnTo>
                  <a:pt x="125" y="286"/>
                </a:lnTo>
                <a:lnTo>
                  <a:pt x="131" y="283"/>
                </a:lnTo>
                <a:lnTo>
                  <a:pt x="138" y="279"/>
                </a:lnTo>
                <a:lnTo>
                  <a:pt x="145" y="277"/>
                </a:lnTo>
                <a:lnTo>
                  <a:pt x="163" y="273"/>
                </a:lnTo>
                <a:lnTo>
                  <a:pt x="183" y="271"/>
                </a:lnTo>
                <a:lnTo>
                  <a:pt x="293" y="268"/>
                </a:lnTo>
                <a:lnTo>
                  <a:pt x="293" y="373"/>
                </a:lnTo>
                <a:close/>
                <a:moveTo>
                  <a:pt x="231" y="0"/>
                </a:moveTo>
                <a:lnTo>
                  <a:pt x="231" y="0"/>
                </a:lnTo>
                <a:lnTo>
                  <a:pt x="198" y="1"/>
                </a:lnTo>
                <a:lnTo>
                  <a:pt x="166" y="5"/>
                </a:lnTo>
                <a:lnTo>
                  <a:pt x="136" y="8"/>
                </a:lnTo>
                <a:lnTo>
                  <a:pt x="109" y="14"/>
                </a:lnTo>
                <a:lnTo>
                  <a:pt x="86" y="20"/>
                </a:lnTo>
                <a:lnTo>
                  <a:pt x="66" y="25"/>
                </a:lnTo>
                <a:lnTo>
                  <a:pt x="49" y="31"/>
                </a:lnTo>
                <a:lnTo>
                  <a:pt x="37" y="37"/>
                </a:lnTo>
                <a:lnTo>
                  <a:pt x="59" y="114"/>
                </a:lnTo>
                <a:lnTo>
                  <a:pt x="59" y="114"/>
                </a:lnTo>
                <a:lnTo>
                  <a:pt x="71" y="110"/>
                </a:lnTo>
                <a:lnTo>
                  <a:pt x="104" y="102"/>
                </a:lnTo>
                <a:lnTo>
                  <a:pt x="125" y="97"/>
                </a:lnTo>
                <a:lnTo>
                  <a:pt x="150" y="92"/>
                </a:lnTo>
                <a:lnTo>
                  <a:pt x="175" y="90"/>
                </a:lnTo>
                <a:lnTo>
                  <a:pt x="201" y="89"/>
                </a:lnTo>
                <a:lnTo>
                  <a:pt x="201" y="89"/>
                </a:lnTo>
                <a:lnTo>
                  <a:pt x="222" y="90"/>
                </a:lnTo>
                <a:lnTo>
                  <a:pt x="240" y="92"/>
                </a:lnTo>
                <a:lnTo>
                  <a:pt x="248" y="95"/>
                </a:lnTo>
                <a:lnTo>
                  <a:pt x="257" y="97"/>
                </a:lnTo>
                <a:lnTo>
                  <a:pt x="263" y="100"/>
                </a:lnTo>
                <a:lnTo>
                  <a:pt x="269" y="105"/>
                </a:lnTo>
                <a:lnTo>
                  <a:pt x="275" y="110"/>
                </a:lnTo>
                <a:lnTo>
                  <a:pt x="280" y="114"/>
                </a:lnTo>
                <a:lnTo>
                  <a:pt x="283" y="121"/>
                </a:lnTo>
                <a:lnTo>
                  <a:pt x="286" y="128"/>
                </a:lnTo>
                <a:lnTo>
                  <a:pt x="289" y="135"/>
                </a:lnTo>
                <a:lnTo>
                  <a:pt x="291" y="144"/>
                </a:lnTo>
                <a:lnTo>
                  <a:pt x="292" y="153"/>
                </a:lnTo>
                <a:lnTo>
                  <a:pt x="292" y="164"/>
                </a:lnTo>
                <a:lnTo>
                  <a:pt x="292" y="197"/>
                </a:lnTo>
                <a:lnTo>
                  <a:pt x="201" y="197"/>
                </a:lnTo>
                <a:lnTo>
                  <a:pt x="201" y="197"/>
                </a:lnTo>
                <a:lnTo>
                  <a:pt x="174" y="198"/>
                </a:lnTo>
                <a:lnTo>
                  <a:pt x="148" y="201"/>
                </a:lnTo>
                <a:lnTo>
                  <a:pt x="125" y="204"/>
                </a:lnTo>
                <a:lnTo>
                  <a:pt x="105" y="210"/>
                </a:lnTo>
                <a:lnTo>
                  <a:pt x="86" y="216"/>
                </a:lnTo>
                <a:lnTo>
                  <a:pt x="69" y="224"/>
                </a:lnTo>
                <a:lnTo>
                  <a:pt x="55" y="232"/>
                </a:lnTo>
                <a:lnTo>
                  <a:pt x="43" y="242"/>
                </a:lnTo>
                <a:lnTo>
                  <a:pt x="32" y="253"/>
                </a:lnTo>
                <a:lnTo>
                  <a:pt x="23" y="264"/>
                </a:lnTo>
                <a:lnTo>
                  <a:pt x="16" y="276"/>
                </a:lnTo>
                <a:lnTo>
                  <a:pt x="10" y="288"/>
                </a:lnTo>
                <a:lnTo>
                  <a:pt x="6" y="302"/>
                </a:lnTo>
                <a:lnTo>
                  <a:pt x="2" y="316"/>
                </a:lnTo>
                <a:lnTo>
                  <a:pt x="1" y="330"/>
                </a:lnTo>
                <a:lnTo>
                  <a:pt x="0" y="344"/>
                </a:lnTo>
                <a:lnTo>
                  <a:pt x="0" y="344"/>
                </a:lnTo>
                <a:lnTo>
                  <a:pt x="1" y="362"/>
                </a:lnTo>
                <a:lnTo>
                  <a:pt x="3" y="380"/>
                </a:lnTo>
                <a:lnTo>
                  <a:pt x="8" y="395"/>
                </a:lnTo>
                <a:lnTo>
                  <a:pt x="14" y="408"/>
                </a:lnTo>
                <a:lnTo>
                  <a:pt x="22" y="421"/>
                </a:lnTo>
                <a:lnTo>
                  <a:pt x="30" y="433"/>
                </a:lnTo>
                <a:lnTo>
                  <a:pt x="39" y="442"/>
                </a:lnTo>
                <a:lnTo>
                  <a:pt x="51" y="450"/>
                </a:lnTo>
                <a:lnTo>
                  <a:pt x="61" y="458"/>
                </a:lnTo>
                <a:lnTo>
                  <a:pt x="74" y="464"/>
                </a:lnTo>
                <a:lnTo>
                  <a:pt x="86" y="468"/>
                </a:lnTo>
                <a:lnTo>
                  <a:pt x="100" y="473"/>
                </a:lnTo>
                <a:lnTo>
                  <a:pt x="114" y="475"/>
                </a:lnTo>
                <a:lnTo>
                  <a:pt x="128" y="478"/>
                </a:lnTo>
                <a:lnTo>
                  <a:pt x="141" y="479"/>
                </a:lnTo>
                <a:lnTo>
                  <a:pt x="155" y="480"/>
                </a:lnTo>
                <a:lnTo>
                  <a:pt x="155" y="480"/>
                </a:lnTo>
                <a:lnTo>
                  <a:pt x="170" y="479"/>
                </a:lnTo>
                <a:lnTo>
                  <a:pt x="185" y="478"/>
                </a:lnTo>
                <a:lnTo>
                  <a:pt x="213" y="474"/>
                </a:lnTo>
                <a:lnTo>
                  <a:pt x="236" y="468"/>
                </a:lnTo>
                <a:lnTo>
                  <a:pt x="255" y="462"/>
                </a:lnTo>
                <a:lnTo>
                  <a:pt x="271" y="456"/>
                </a:lnTo>
                <a:lnTo>
                  <a:pt x="284" y="450"/>
                </a:lnTo>
                <a:lnTo>
                  <a:pt x="292" y="445"/>
                </a:lnTo>
                <a:lnTo>
                  <a:pt x="297" y="444"/>
                </a:lnTo>
                <a:lnTo>
                  <a:pt x="297" y="444"/>
                </a:lnTo>
                <a:lnTo>
                  <a:pt x="299" y="445"/>
                </a:lnTo>
                <a:lnTo>
                  <a:pt x="304" y="447"/>
                </a:lnTo>
                <a:lnTo>
                  <a:pt x="311" y="450"/>
                </a:lnTo>
                <a:lnTo>
                  <a:pt x="320" y="453"/>
                </a:lnTo>
                <a:lnTo>
                  <a:pt x="332" y="457"/>
                </a:lnTo>
                <a:lnTo>
                  <a:pt x="350" y="460"/>
                </a:lnTo>
                <a:lnTo>
                  <a:pt x="370" y="462"/>
                </a:lnTo>
                <a:lnTo>
                  <a:pt x="397" y="463"/>
                </a:lnTo>
                <a:lnTo>
                  <a:pt x="397" y="137"/>
                </a:lnTo>
                <a:lnTo>
                  <a:pt x="397" y="137"/>
                </a:lnTo>
                <a:lnTo>
                  <a:pt x="397" y="119"/>
                </a:lnTo>
                <a:lnTo>
                  <a:pt x="395" y="103"/>
                </a:lnTo>
                <a:lnTo>
                  <a:pt x="391" y="88"/>
                </a:lnTo>
                <a:lnTo>
                  <a:pt x="387" y="74"/>
                </a:lnTo>
                <a:lnTo>
                  <a:pt x="380" y="62"/>
                </a:lnTo>
                <a:lnTo>
                  <a:pt x="373" y="51"/>
                </a:lnTo>
                <a:lnTo>
                  <a:pt x="364" y="40"/>
                </a:lnTo>
                <a:lnTo>
                  <a:pt x="353" y="32"/>
                </a:lnTo>
                <a:lnTo>
                  <a:pt x="343" y="24"/>
                </a:lnTo>
                <a:lnTo>
                  <a:pt x="330" y="17"/>
                </a:lnTo>
                <a:lnTo>
                  <a:pt x="316" y="13"/>
                </a:lnTo>
                <a:lnTo>
                  <a:pt x="301" y="8"/>
                </a:lnTo>
                <a:lnTo>
                  <a:pt x="285" y="5"/>
                </a:lnTo>
                <a:lnTo>
                  <a:pt x="268" y="2"/>
                </a:lnTo>
                <a:lnTo>
                  <a:pt x="251" y="1"/>
                </a:lnTo>
                <a:lnTo>
                  <a:pt x="231" y="0"/>
                </a:lnTo>
                <a:close/>
                <a:moveTo>
                  <a:pt x="1485" y="373"/>
                </a:moveTo>
                <a:lnTo>
                  <a:pt x="1485" y="373"/>
                </a:lnTo>
                <a:lnTo>
                  <a:pt x="1463" y="380"/>
                </a:lnTo>
                <a:lnTo>
                  <a:pt x="1433" y="389"/>
                </a:lnTo>
                <a:lnTo>
                  <a:pt x="1417" y="392"/>
                </a:lnTo>
                <a:lnTo>
                  <a:pt x="1400" y="396"/>
                </a:lnTo>
                <a:lnTo>
                  <a:pt x="1384" y="398"/>
                </a:lnTo>
                <a:lnTo>
                  <a:pt x="1369" y="398"/>
                </a:lnTo>
                <a:lnTo>
                  <a:pt x="1369" y="398"/>
                </a:lnTo>
                <a:lnTo>
                  <a:pt x="1353" y="398"/>
                </a:lnTo>
                <a:lnTo>
                  <a:pt x="1339" y="396"/>
                </a:lnTo>
                <a:lnTo>
                  <a:pt x="1325" y="391"/>
                </a:lnTo>
                <a:lnTo>
                  <a:pt x="1319" y="389"/>
                </a:lnTo>
                <a:lnTo>
                  <a:pt x="1315" y="385"/>
                </a:lnTo>
                <a:lnTo>
                  <a:pt x="1310" y="381"/>
                </a:lnTo>
                <a:lnTo>
                  <a:pt x="1306" y="377"/>
                </a:lnTo>
                <a:lnTo>
                  <a:pt x="1302" y="372"/>
                </a:lnTo>
                <a:lnTo>
                  <a:pt x="1299" y="366"/>
                </a:lnTo>
                <a:lnTo>
                  <a:pt x="1296" y="360"/>
                </a:lnTo>
                <a:lnTo>
                  <a:pt x="1294" y="353"/>
                </a:lnTo>
                <a:lnTo>
                  <a:pt x="1293" y="345"/>
                </a:lnTo>
                <a:lnTo>
                  <a:pt x="1293" y="337"/>
                </a:lnTo>
                <a:lnTo>
                  <a:pt x="1293" y="337"/>
                </a:lnTo>
                <a:lnTo>
                  <a:pt x="1294" y="323"/>
                </a:lnTo>
                <a:lnTo>
                  <a:pt x="1298" y="310"/>
                </a:lnTo>
                <a:lnTo>
                  <a:pt x="1300" y="305"/>
                </a:lnTo>
                <a:lnTo>
                  <a:pt x="1303" y="299"/>
                </a:lnTo>
                <a:lnTo>
                  <a:pt x="1307" y="294"/>
                </a:lnTo>
                <a:lnTo>
                  <a:pt x="1311" y="290"/>
                </a:lnTo>
                <a:lnTo>
                  <a:pt x="1317" y="286"/>
                </a:lnTo>
                <a:lnTo>
                  <a:pt x="1323" y="283"/>
                </a:lnTo>
                <a:lnTo>
                  <a:pt x="1330" y="279"/>
                </a:lnTo>
                <a:lnTo>
                  <a:pt x="1337" y="277"/>
                </a:lnTo>
                <a:lnTo>
                  <a:pt x="1354" y="273"/>
                </a:lnTo>
                <a:lnTo>
                  <a:pt x="1375" y="271"/>
                </a:lnTo>
                <a:lnTo>
                  <a:pt x="1485" y="268"/>
                </a:lnTo>
                <a:lnTo>
                  <a:pt x="1485" y="373"/>
                </a:lnTo>
                <a:close/>
                <a:moveTo>
                  <a:pt x="1423" y="0"/>
                </a:moveTo>
                <a:lnTo>
                  <a:pt x="1423" y="0"/>
                </a:lnTo>
                <a:lnTo>
                  <a:pt x="1388" y="1"/>
                </a:lnTo>
                <a:lnTo>
                  <a:pt x="1357" y="5"/>
                </a:lnTo>
                <a:lnTo>
                  <a:pt x="1328" y="8"/>
                </a:lnTo>
                <a:lnTo>
                  <a:pt x="1301" y="14"/>
                </a:lnTo>
                <a:lnTo>
                  <a:pt x="1278" y="20"/>
                </a:lnTo>
                <a:lnTo>
                  <a:pt x="1257" y="25"/>
                </a:lnTo>
                <a:lnTo>
                  <a:pt x="1241" y="31"/>
                </a:lnTo>
                <a:lnTo>
                  <a:pt x="1229" y="37"/>
                </a:lnTo>
                <a:lnTo>
                  <a:pt x="1250" y="114"/>
                </a:lnTo>
                <a:lnTo>
                  <a:pt x="1250" y="114"/>
                </a:lnTo>
                <a:lnTo>
                  <a:pt x="1263" y="110"/>
                </a:lnTo>
                <a:lnTo>
                  <a:pt x="1295" y="102"/>
                </a:lnTo>
                <a:lnTo>
                  <a:pt x="1316" y="97"/>
                </a:lnTo>
                <a:lnTo>
                  <a:pt x="1340" y="92"/>
                </a:lnTo>
                <a:lnTo>
                  <a:pt x="1365" y="90"/>
                </a:lnTo>
                <a:lnTo>
                  <a:pt x="1392" y="89"/>
                </a:lnTo>
                <a:lnTo>
                  <a:pt x="1392" y="89"/>
                </a:lnTo>
                <a:lnTo>
                  <a:pt x="1414" y="90"/>
                </a:lnTo>
                <a:lnTo>
                  <a:pt x="1432" y="92"/>
                </a:lnTo>
                <a:lnTo>
                  <a:pt x="1440" y="95"/>
                </a:lnTo>
                <a:lnTo>
                  <a:pt x="1447" y="97"/>
                </a:lnTo>
                <a:lnTo>
                  <a:pt x="1454" y="100"/>
                </a:lnTo>
                <a:lnTo>
                  <a:pt x="1461" y="105"/>
                </a:lnTo>
                <a:lnTo>
                  <a:pt x="1466" y="110"/>
                </a:lnTo>
                <a:lnTo>
                  <a:pt x="1470" y="114"/>
                </a:lnTo>
                <a:lnTo>
                  <a:pt x="1475" y="121"/>
                </a:lnTo>
                <a:lnTo>
                  <a:pt x="1478" y="128"/>
                </a:lnTo>
                <a:lnTo>
                  <a:pt x="1481" y="135"/>
                </a:lnTo>
                <a:lnTo>
                  <a:pt x="1482" y="144"/>
                </a:lnTo>
                <a:lnTo>
                  <a:pt x="1483" y="153"/>
                </a:lnTo>
                <a:lnTo>
                  <a:pt x="1484" y="164"/>
                </a:lnTo>
                <a:lnTo>
                  <a:pt x="1484" y="197"/>
                </a:lnTo>
                <a:lnTo>
                  <a:pt x="1392" y="197"/>
                </a:lnTo>
                <a:lnTo>
                  <a:pt x="1392" y="197"/>
                </a:lnTo>
                <a:lnTo>
                  <a:pt x="1364" y="198"/>
                </a:lnTo>
                <a:lnTo>
                  <a:pt x="1339" y="201"/>
                </a:lnTo>
                <a:lnTo>
                  <a:pt x="1316" y="204"/>
                </a:lnTo>
                <a:lnTo>
                  <a:pt x="1295" y="210"/>
                </a:lnTo>
                <a:lnTo>
                  <a:pt x="1277" y="216"/>
                </a:lnTo>
                <a:lnTo>
                  <a:pt x="1261" y="224"/>
                </a:lnTo>
                <a:lnTo>
                  <a:pt x="1247" y="232"/>
                </a:lnTo>
                <a:lnTo>
                  <a:pt x="1234" y="242"/>
                </a:lnTo>
                <a:lnTo>
                  <a:pt x="1223" y="253"/>
                </a:lnTo>
                <a:lnTo>
                  <a:pt x="1215" y="264"/>
                </a:lnTo>
                <a:lnTo>
                  <a:pt x="1207" y="276"/>
                </a:lnTo>
                <a:lnTo>
                  <a:pt x="1201" y="288"/>
                </a:lnTo>
                <a:lnTo>
                  <a:pt x="1198" y="302"/>
                </a:lnTo>
                <a:lnTo>
                  <a:pt x="1194" y="316"/>
                </a:lnTo>
                <a:lnTo>
                  <a:pt x="1192" y="330"/>
                </a:lnTo>
                <a:lnTo>
                  <a:pt x="1192" y="344"/>
                </a:lnTo>
                <a:lnTo>
                  <a:pt x="1192" y="344"/>
                </a:lnTo>
                <a:lnTo>
                  <a:pt x="1193" y="362"/>
                </a:lnTo>
                <a:lnTo>
                  <a:pt x="1195" y="380"/>
                </a:lnTo>
                <a:lnTo>
                  <a:pt x="1200" y="395"/>
                </a:lnTo>
                <a:lnTo>
                  <a:pt x="1206" y="408"/>
                </a:lnTo>
                <a:lnTo>
                  <a:pt x="1212" y="421"/>
                </a:lnTo>
                <a:lnTo>
                  <a:pt x="1222" y="433"/>
                </a:lnTo>
                <a:lnTo>
                  <a:pt x="1231" y="442"/>
                </a:lnTo>
                <a:lnTo>
                  <a:pt x="1241" y="450"/>
                </a:lnTo>
                <a:lnTo>
                  <a:pt x="1253" y="458"/>
                </a:lnTo>
                <a:lnTo>
                  <a:pt x="1265" y="464"/>
                </a:lnTo>
                <a:lnTo>
                  <a:pt x="1278" y="468"/>
                </a:lnTo>
                <a:lnTo>
                  <a:pt x="1291" y="473"/>
                </a:lnTo>
                <a:lnTo>
                  <a:pt x="1305" y="475"/>
                </a:lnTo>
                <a:lnTo>
                  <a:pt x="1318" y="478"/>
                </a:lnTo>
                <a:lnTo>
                  <a:pt x="1332" y="479"/>
                </a:lnTo>
                <a:lnTo>
                  <a:pt x="1346" y="480"/>
                </a:lnTo>
                <a:lnTo>
                  <a:pt x="1346" y="480"/>
                </a:lnTo>
                <a:lnTo>
                  <a:pt x="1362" y="479"/>
                </a:lnTo>
                <a:lnTo>
                  <a:pt x="1377" y="478"/>
                </a:lnTo>
                <a:lnTo>
                  <a:pt x="1403" y="474"/>
                </a:lnTo>
                <a:lnTo>
                  <a:pt x="1428" y="468"/>
                </a:lnTo>
                <a:lnTo>
                  <a:pt x="1447" y="462"/>
                </a:lnTo>
                <a:lnTo>
                  <a:pt x="1463" y="456"/>
                </a:lnTo>
                <a:lnTo>
                  <a:pt x="1476" y="450"/>
                </a:lnTo>
                <a:lnTo>
                  <a:pt x="1484" y="445"/>
                </a:lnTo>
                <a:lnTo>
                  <a:pt x="1489" y="444"/>
                </a:lnTo>
                <a:lnTo>
                  <a:pt x="1489" y="444"/>
                </a:lnTo>
                <a:lnTo>
                  <a:pt x="1491" y="445"/>
                </a:lnTo>
                <a:lnTo>
                  <a:pt x="1494" y="447"/>
                </a:lnTo>
                <a:lnTo>
                  <a:pt x="1501" y="450"/>
                </a:lnTo>
                <a:lnTo>
                  <a:pt x="1510" y="453"/>
                </a:lnTo>
                <a:lnTo>
                  <a:pt x="1524" y="457"/>
                </a:lnTo>
                <a:lnTo>
                  <a:pt x="1540" y="460"/>
                </a:lnTo>
                <a:lnTo>
                  <a:pt x="1562" y="462"/>
                </a:lnTo>
                <a:lnTo>
                  <a:pt x="1589" y="463"/>
                </a:lnTo>
                <a:lnTo>
                  <a:pt x="1589" y="137"/>
                </a:lnTo>
                <a:lnTo>
                  <a:pt x="1589" y="137"/>
                </a:lnTo>
                <a:lnTo>
                  <a:pt x="1589" y="119"/>
                </a:lnTo>
                <a:lnTo>
                  <a:pt x="1586" y="103"/>
                </a:lnTo>
                <a:lnTo>
                  <a:pt x="1583" y="88"/>
                </a:lnTo>
                <a:lnTo>
                  <a:pt x="1577" y="74"/>
                </a:lnTo>
                <a:lnTo>
                  <a:pt x="1571" y="62"/>
                </a:lnTo>
                <a:lnTo>
                  <a:pt x="1563" y="51"/>
                </a:lnTo>
                <a:lnTo>
                  <a:pt x="1555" y="40"/>
                </a:lnTo>
                <a:lnTo>
                  <a:pt x="1545" y="32"/>
                </a:lnTo>
                <a:lnTo>
                  <a:pt x="1533" y="24"/>
                </a:lnTo>
                <a:lnTo>
                  <a:pt x="1521" y="17"/>
                </a:lnTo>
                <a:lnTo>
                  <a:pt x="1508" y="13"/>
                </a:lnTo>
                <a:lnTo>
                  <a:pt x="1493" y="8"/>
                </a:lnTo>
                <a:lnTo>
                  <a:pt x="1477" y="5"/>
                </a:lnTo>
                <a:lnTo>
                  <a:pt x="1460" y="2"/>
                </a:lnTo>
                <a:lnTo>
                  <a:pt x="1441" y="1"/>
                </a:lnTo>
                <a:lnTo>
                  <a:pt x="1423" y="0"/>
                </a:lnTo>
                <a:close/>
                <a:moveTo>
                  <a:pt x="3080" y="355"/>
                </a:moveTo>
                <a:lnTo>
                  <a:pt x="3080" y="355"/>
                </a:lnTo>
                <a:lnTo>
                  <a:pt x="3055" y="366"/>
                </a:lnTo>
                <a:lnTo>
                  <a:pt x="3040" y="372"/>
                </a:lnTo>
                <a:lnTo>
                  <a:pt x="3024" y="376"/>
                </a:lnTo>
                <a:lnTo>
                  <a:pt x="3007" y="381"/>
                </a:lnTo>
                <a:lnTo>
                  <a:pt x="2989" y="384"/>
                </a:lnTo>
                <a:lnTo>
                  <a:pt x="2970" y="387"/>
                </a:lnTo>
                <a:lnTo>
                  <a:pt x="2951" y="388"/>
                </a:lnTo>
                <a:lnTo>
                  <a:pt x="2951" y="388"/>
                </a:lnTo>
                <a:lnTo>
                  <a:pt x="2938" y="388"/>
                </a:lnTo>
                <a:lnTo>
                  <a:pt x="2927" y="387"/>
                </a:lnTo>
                <a:lnTo>
                  <a:pt x="2916" y="384"/>
                </a:lnTo>
                <a:lnTo>
                  <a:pt x="2908" y="382"/>
                </a:lnTo>
                <a:lnTo>
                  <a:pt x="2900" y="378"/>
                </a:lnTo>
                <a:lnTo>
                  <a:pt x="2893" y="374"/>
                </a:lnTo>
                <a:lnTo>
                  <a:pt x="2887" y="368"/>
                </a:lnTo>
                <a:lnTo>
                  <a:pt x="2883" y="362"/>
                </a:lnTo>
                <a:lnTo>
                  <a:pt x="2878" y="355"/>
                </a:lnTo>
                <a:lnTo>
                  <a:pt x="2875" y="348"/>
                </a:lnTo>
                <a:lnTo>
                  <a:pt x="2872" y="339"/>
                </a:lnTo>
                <a:lnTo>
                  <a:pt x="2870" y="330"/>
                </a:lnTo>
                <a:lnTo>
                  <a:pt x="2868" y="308"/>
                </a:lnTo>
                <a:lnTo>
                  <a:pt x="2868" y="283"/>
                </a:lnTo>
                <a:lnTo>
                  <a:pt x="2868" y="5"/>
                </a:lnTo>
                <a:lnTo>
                  <a:pt x="2852" y="5"/>
                </a:lnTo>
                <a:lnTo>
                  <a:pt x="2852" y="5"/>
                </a:lnTo>
                <a:lnTo>
                  <a:pt x="2830" y="5"/>
                </a:lnTo>
                <a:lnTo>
                  <a:pt x="2803" y="7"/>
                </a:lnTo>
                <a:lnTo>
                  <a:pt x="2778" y="9"/>
                </a:lnTo>
                <a:lnTo>
                  <a:pt x="2763" y="12"/>
                </a:lnTo>
                <a:lnTo>
                  <a:pt x="2763" y="295"/>
                </a:lnTo>
                <a:lnTo>
                  <a:pt x="2763" y="295"/>
                </a:lnTo>
                <a:lnTo>
                  <a:pt x="2763" y="318"/>
                </a:lnTo>
                <a:lnTo>
                  <a:pt x="2764" y="339"/>
                </a:lnTo>
                <a:lnTo>
                  <a:pt x="2767" y="359"/>
                </a:lnTo>
                <a:lnTo>
                  <a:pt x="2769" y="377"/>
                </a:lnTo>
                <a:lnTo>
                  <a:pt x="2774" y="393"/>
                </a:lnTo>
                <a:lnTo>
                  <a:pt x="2779" y="408"/>
                </a:lnTo>
                <a:lnTo>
                  <a:pt x="2786" y="422"/>
                </a:lnTo>
                <a:lnTo>
                  <a:pt x="2794" y="434"/>
                </a:lnTo>
                <a:lnTo>
                  <a:pt x="2803" y="445"/>
                </a:lnTo>
                <a:lnTo>
                  <a:pt x="2815" y="455"/>
                </a:lnTo>
                <a:lnTo>
                  <a:pt x="2829" y="462"/>
                </a:lnTo>
                <a:lnTo>
                  <a:pt x="2843" y="468"/>
                </a:lnTo>
                <a:lnTo>
                  <a:pt x="2860" y="473"/>
                </a:lnTo>
                <a:lnTo>
                  <a:pt x="2878" y="477"/>
                </a:lnTo>
                <a:lnTo>
                  <a:pt x="2899" y="479"/>
                </a:lnTo>
                <a:lnTo>
                  <a:pt x="2922" y="480"/>
                </a:lnTo>
                <a:lnTo>
                  <a:pt x="2922" y="480"/>
                </a:lnTo>
                <a:lnTo>
                  <a:pt x="2940" y="479"/>
                </a:lnTo>
                <a:lnTo>
                  <a:pt x="2956" y="478"/>
                </a:lnTo>
                <a:lnTo>
                  <a:pt x="2973" y="477"/>
                </a:lnTo>
                <a:lnTo>
                  <a:pt x="2987" y="473"/>
                </a:lnTo>
                <a:lnTo>
                  <a:pt x="3014" y="467"/>
                </a:lnTo>
                <a:lnTo>
                  <a:pt x="3037" y="460"/>
                </a:lnTo>
                <a:lnTo>
                  <a:pt x="3055" y="453"/>
                </a:lnTo>
                <a:lnTo>
                  <a:pt x="3068" y="448"/>
                </a:lnTo>
                <a:lnTo>
                  <a:pt x="3082" y="442"/>
                </a:lnTo>
                <a:lnTo>
                  <a:pt x="3082" y="442"/>
                </a:lnTo>
                <a:lnTo>
                  <a:pt x="3089" y="445"/>
                </a:lnTo>
                <a:lnTo>
                  <a:pt x="3097" y="449"/>
                </a:lnTo>
                <a:lnTo>
                  <a:pt x="3108" y="452"/>
                </a:lnTo>
                <a:lnTo>
                  <a:pt x="3122" y="456"/>
                </a:lnTo>
                <a:lnTo>
                  <a:pt x="3139" y="459"/>
                </a:lnTo>
                <a:lnTo>
                  <a:pt x="3160" y="462"/>
                </a:lnTo>
                <a:lnTo>
                  <a:pt x="3184" y="463"/>
                </a:lnTo>
                <a:lnTo>
                  <a:pt x="3184" y="12"/>
                </a:lnTo>
                <a:lnTo>
                  <a:pt x="3184" y="12"/>
                </a:lnTo>
                <a:lnTo>
                  <a:pt x="3149" y="7"/>
                </a:lnTo>
                <a:lnTo>
                  <a:pt x="3123" y="6"/>
                </a:lnTo>
                <a:lnTo>
                  <a:pt x="3100" y="5"/>
                </a:lnTo>
                <a:lnTo>
                  <a:pt x="3080" y="5"/>
                </a:lnTo>
                <a:lnTo>
                  <a:pt x="3080" y="355"/>
                </a:lnTo>
                <a:close/>
                <a:moveTo>
                  <a:pt x="3307" y="463"/>
                </a:moveTo>
                <a:lnTo>
                  <a:pt x="3307" y="463"/>
                </a:lnTo>
                <a:lnTo>
                  <a:pt x="3319" y="465"/>
                </a:lnTo>
                <a:lnTo>
                  <a:pt x="3351" y="471"/>
                </a:lnTo>
                <a:lnTo>
                  <a:pt x="3374" y="474"/>
                </a:lnTo>
                <a:lnTo>
                  <a:pt x="3400" y="477"/>
                </a:lnTo>
                <a:lnTo>
                  <a:pt x="3430" y="479"/>
                </a:lnTo>
                <a:lnTo>
                  <a:pt x="3463" y="480"/>
                </a:lnTo>
                <a:lnTo>
                  <a:pt x="3463" y="480"/>
                </a:lnTo>
                <a:lnTo>
                  <a:pt x="3480" y="479"/>
                </a:lnTo>
                <a:lnTo>
                  <a:pt x="3496" y="478"/>
                </a:lnTo>
                <a:lnTo>
                  <a:pt x="3513" y="477"/>
                </a:lnTo>
                <a:lnTo>
                  <a:pt x="3529" y="473"/>
                </a:lnTo>
                <a:lnTo>
                  <a:pt x="3547" y="470"/>
                </a:lnTo>
                <a:lnTo>
                  <a:pt x="3563" y="464"/>
                </a:lnTo>
                <a:lnTo>
                  <a:pt x="3578" y="458"/>
                </a:lnTo>
                <a:lnTo>
                  <a:pt x="3593" y="451"/>
                </a:lnTo>
                <a:lnTo>
                  <a:pt x="3605" y="442"/>
                </a:lnTo>
                <a:lnTo>
                  <a:pt x="3618" y="432"/>
                </a:lnTo>
                <a:lnTo>
                  <a:pt x="3629" y="420"/>
                </a:lnTo>
                <a:lnTo>
                  <a:pt x="3639" y="407"/>
                </a:lnTo>
                <a:lnTo>
                  <a:pt x="3647" y="392"/>
                </a:lnTo>
                <a:lnTo>
                  <a:pt x="3652" y="375"/>
                </a:lnTo>
                <a:lnTo>
                  <a:pt x="3656" y="357"/>
                </a:lnTo>
                <a:lnTo>
                  <a:pt x="3657" y="337"/>
                </a:lnTo>
                <a:lnTo>
                  <a:pt x="3657" y="337"/>
                </a:lnTo>
                <a:lnTo>
                  <a:pt x="3656" y="323"/>
                </a:lnTo>
                <a:lnTo>
                  <a:pt x="3655" y="310"/>
                </a:lnTo>
                <a:lnTo>
                  <a:pt x="3651" y="299"/>
                </a:lnTo>
                <a:lnTo>
                  <a:pt x="3647" y="287"/>
                </a:lnTo>
                <a:lnTo>
                  <a:pt x="3641" y="278"/>
                </a:lnTo>
                <a:lnTo>
                  <a:pt x="3634" y="268"/>
                </a:lnTo>
                <a:lnTo>
                  <a:pt x="3626" y="260"/>
                </a:lnTo>
                <a:lnTo>
                  <a:pt x="3618" y="252"/>
                </a:lnTo>
                <a:lnTo>
                  <a:pt x="3608" y="243"/>
                </a:lnTo>
                <a:lnTo>
                  <a:pt x="3596" y="237"/>
                </a:lnTo>
                <a:lnTo>
                  <a:pt x="3585" y="228"/>
                </a:lnTo>
                <a:lnTo>
                  <a:pt x="3571" y="223"/>
                </a:lnTo>
                <a:lnTo>
                  <a:pt x="3542" y="210"/>
                </a:lnTo>
                <a:lnTo>
                  <a:pt x="3510" y="197"/>
                </a:lnTo>
                <a:lnTo>
                  <a:pt x="3510" y="197"/>
                </a:lnTo>
                <a:lnTo>
                  <a:pt x="3474" y="183"/>
                </a:lnTo>
                <a:lnTo>
                  <a:pt x="3459" y="177"/>
                </a:lnTo>
                <a:lnTo>
                  <a:pt x="3445" y="170"/>
                </a:lnTo>
                <a:lnTo>
                  <a:pt x="3434" y="162"/>
                </a:lnTo>
                <a:lnTo>
                  <a:pt x="3429" y="157"/>
                </a:lnTo>
                <a:lnTo>
                  <a:pt x="3426" y="152"/>
                </a:lnTo>
                <a:lnTo>
                  <a:pt x="3422" y="148"/>
                </a:lnTo>
                <a:lnTo>
                  <a:pt x="3420" y="142"/>
                </a:lnTo>
                <a:lnTo>
                  <a:pt x="3419" y="136"/>
                </a:lnTo>
                <a:lnTo>
                  <a:pt x="3419" y="130"/>
                </a:lnTo>
                <a:lnTo>
                  <a:pt x="3419" y="130"/>
                </a:lnTo>
                <a:lnTo>
                  <a:pt x="3419" y="123"/>
                </a:lnTo>
                <a:lnTo>
                  <a:pt x="3421" y="117"/>
                </a:lnTo>
                <a:lnTo>
                  <a:pt x="3426" y="108"/>
                </a:lnTo>
                <a:lnTo>
                  <a:pt x="3433" y="100"/>
                </a:lnTo>
                <a:lnTo>
                  <a:pt x="3437" y="97"/>
                </a:lnTo>
                <a:lnTo>
                  <a:pt x="3442" y="93"/>
                </a:lnTo>
                <a:lnTo>
                  <a:pt x="3449" y="91"/>
                </a:lnTo>
                <a:lnTo>
                  <a:pt x="3456" y="88"/>
                </a:lnTo>
                <a:lnTo>
                  <a:pt x="3464" y="85"/>
                </a:lnTo>
                <a:lnTo>
                  <a:pt x="3472" y="84"/>
                </a:lnTo>
                <a:lnTo>
                  <a:pt x="3482" y="83"/>
                </a:lnTo>
                <a:lnTo>
                  <a:pt x="3494" y="83"/>
                </a:lnTo>
                <a:lnTo>
                  <a:pt x="3494" y="83"/>
                </a:lnTo>
                <a:lnTo>
                  <a:pt x="3516" y="84"/>
                </a:lnTo>
                <a:lnTo>
                  <a:pt x="3537" y="87"/>
                </a:lnTo>
                <a:lnTo>
                  <a:pt x="3557" y="91"/>
                </a:lnTo>
                <a:lnTo>
                  <a:pt x="3575" y="96"/>
                </a:lnTo>
                <a:lnTo>
                  <a:pt x="3602" y="105"/>
                </a:lnTo>
                <a:lnTo>
                  <a:pt x="3612" y="110"/>
                </a:lnTo>
                <a:lnTo>
                  <a:pt x="3639" y="33"/>
                </a:lnTo>
                <a:lnTo>
                  <a:pt x="3639" y="33"/>
                </a:lnTo>
                <a:lnTo>
                  <a:pt x="3618" y="24"/>
                </a:lnTo>
                <a:lnTo>
                  <a:pt x="3603" y="18"/>
                </a:lnTo>
                <a:lnTo>
                  <a:pt x="3585" y="14"/>
                </a:lnTo>
                <a:lnTo>
                  <a:pt x="3564" y="8"/>
                </a:lnTo>
                <a:lnTo>
                  <a:pt x="3540" y="5"/>
                </a:lnTo>
                <a:lnTo>
                  <a:pt x="3513" y="1"/>
                </a:lnTo>
                <a:lnTo>
                  <a:pt x="3484" y="0"/>
                </a:lnTo>
                <a:lnTo>
                  <a:pt x="3484" y="0"/>
                </a:lnTo>
                <a:lnTo>
                  <a:pt x="3468" y="1"/>
                </a:lnTo>
                <a:lnTo>
                  <a:pt x="3452" y="2"/>
                </a:lnTo>
                <a:lnTo>
                  <a:pt x="3436" y="5"/>
                </a:lnTo>
                <a:lnTo>
                  <a:pt x="3421" y="9"/>
                </a:lnTo>
                <a:lnTo>
                  <a:pt x="3406" y="14"/>
                </a:lnTo>
                <a:lnTo>
                  <a:pt x="3392" y="20"/>
                </a:lnTo>
                <a:lnTo>
                  <a:pt x="3379" y="27"/>
                </a:lnTo>
                <a:lnTo>
                  <a:pt x="3366" y="35"/>
                </a:lnTo>
                <a:lnTo>
                  <a:pt x="3354" y="44"/>
                </a:lnTo>
                <a:lnTo>
                  <a:pt x="3344" y="53"/>
                </a:lnTo>
                <a:lnTo>
                  <a:pt x="3335" y="65"/>
                </a:lnTo>
                <a:lnTo>
                  <a:pt x="3328" y="77"/>
                </a:lnTo>
                <a:lnTo>
                  <a:pt x="3321" y="90"/>
                </a:lnTo>
                <a:lnTo>
                  <a:pt x="3316" y="105"/>
                </a:lnTo>
                <a:lnTo>
                  <a:pt x="3314" y="120"/>
                </a:lnTo>
                <a:lnTo>
                  <a:pt x="3313" y="137"/>
                </a:lnTo>
                <a:lnTo>
                  <a:pt x="3313" y="137"/>
                </a:lnTo>
                <a:lnTo>
                  <a:pt x="3314" y="153"/>
                </a:lnTo>
                <a:lnTo>
                  <a:pt x="3316" y="168"/>
                </a:lnTo>
                <a:lnTo>
                  <a:pt x="3321" y="183"/>
                </a:lnTo>
                <a:lnTo>
                  <a:pt x="3328" y="196"/>
                </a:lnTo>
                <a:lnTo>
                  <a:pt x="3335" y="208"/>
                </a:lnTo>
                <a:lnTo>
                  <a:pt x="3344" y="218"/>
                </a:lnTo>
                <a:lnTo>
                  <a:pt x="3354" y="227"/>
                </a:lnTo>
                <a:lnTo>
                  <a:pt x="3365" y="235"/>
                </a:lnTo>
                <a:lnTo>
                  <a:pt x="3376" y="243"/>
                </a:lnTo>
                <a:lnTo>
                  <a:pt x="3389" y="250"/>
                </a:lnTo>
                <a:lnTo>
                  <a:pt x="3402" y="257"/>
                </a:lnTo>
                <a:lnTo>
                  <a:pt x="3414" y="263"/>
                </a:lnTo>
                <a:lnTo>
                  <a:pt x="3441" y="272"/>
                </a:lnTo>
                <a:lnTo>
                  <a:pt x="3467" y="282"/>
                </a:lnTo>
                <a:lnTo>
                  <a:pt x="3467" y="282"/>
                </a:lnTo>
                <a:lnTo>
                  <a:pt x="3499" y="293"/>
                </a:lnTo>
                <a:lnTo>
                  <a:pt x="3514" y="299"/>
                </a:lnTo>
                <a:lnTo>
                  <a:pt x="3527" y="306"/>
                </a:lnTo>
                <a:lnTo>
                  <a:pt x="3537" y="314"/>
                </a:lnTo>
                <a:lnTo>
                  <a:pt x="3544" y="322"/>
                </a:lnTo>
                <a:lnTo>
                  <a:pt x="3548" y="327"/>
                </a:lnTo>
                <a:lnTo>
                  <a:pt x="3550" y="332"/>
                </a:lnTo>
                <a:lnTo>
                  <a:pt x="3551" y="337"/>
                </a:lnTo>
                <a:lnTo>
                  <a:pt x="3551" y="343"/>
                </a:lnTo>
                <a:lnTo>
                  <a:pt x="3551" y="343"/>
                </a:lnTo>
                <a:lnTo>
                  <a:pt x="3551" y="353"/>
                </a:lnTo>
                <a:lnTo>
                  <a:pt x="3548" y="363"/>
                </a:lnTo>
                <a:lnTo>
                  <a:pt x="3545" y="368"/>
                </a:lnTo>
                <a:lnTo>
                  <a:pt x="3542" y="373"/>
                </a:lnTo>
                <a:lnTo>
                  <a:pt x="3539" y="376"/>
                </a:lnTo>
                <a:lnTo>
                  <a:pt x="3534" y="381"/>
                </a:lnTo>
                <a:lnTo>
                  <a:pt x="3528" y="384"/>
                </a:lnTo>
                <a:lnTo>
                  <a:pt x="3521" y="388"/>
                </a:lnTo>
                <a:lnTo>
                  <a:pt x="3514" y="390"/>
                </a:lnTo>
                <a:lnTo>
                  <a:pt x="3505" y="392"/>
                </a:lnTo>
                <a:lnTo>
                  <a:pt x="3495" y="395"/>
                </a:lnTo>
                <a:lnTo>
                  <a:pt x="3484" y="396"/>
                </a:lnTo>
                <a:lnTo>
                  <a:pt x="3458" y="397"/>
                </a:lnTo>
                <a:lnTo>
                  <a:pt x="3458" y="397"/>
                </a:lnTo>
                <a:lnTo>
                  <a:pt x="3434" y="397"/>
                </a:lnTo>
                <a:lnTo>
                  <a:pt x="3411" y="395"/>
                </a:lnTo>
                <a:lnTo>
                  <a:pt x="3368" y="390"/>
                </a:lnTo>
                <a:lnTo>
                  <a:pt x="3338" y="385"/>
                </a:lnTo>
                <a:lnTo>
                  <a:pt x="3327" y="383"/>
                </a:lnTo>
                <a:lnTo>
                  <a:pt x="3307" y="463"/>
                </a:lnTo>
                <a:close/>
                <a:moveTo>
                  <a:pt x="1845" y="90"/>
                </a:moveTo>
                <a:lnTo>
                  <a:pt x="1845" y="90"/>
                </a:lnTo>
                <a:lnTo>
                  <a:pt x="1861" y="87"/>
                </a:lnTo>
                <a:lnTo>
                  <a:pt x="1881" y="84"/>
                </a:lnTo>
                <a:lnTo>
                  <a:pt x="1904" y="82"/>
                </a:lnTo>
                <a:lnTo>
                  <a:pt x="1928" y="82"/>
                </a:lnTo>
                <a:lnTo>
                  <a:pt x="1928" y="82"/>
                </a:lnTo>
                <a:lnTo>
                  <a:pt x="1943" y="82"/>
                </a:lnTo>
                <a:lnTo>
                  <a:pt x="1956" y="83"/>
                </a:lnTo>
                <a:lnTo>
                  <a:pt x="1969" y="87"/>
                </a:lnTo>
                <a:lnTo>
                  <a:pt x="1982" y="90"/>
                </a:lnTo>
                <a:lnTo>
                  <a:pt x="1994" y="95"/>
                </a:lnTo>
                <a:lnTo>
                  <a:pt x="2004" y="100"/>
                </a:lnTo>
                <a:lnTo>
                  <a:pt x="2015" y="108"/>
                </a:lnTo>
                <a:lnTo>
                  <a:pt x="2025" y="117"/>
                </a:lnTo>
                <a:lnTo>
                  <a:pt x="2033" y="127"/>
                </a:lnTo>
                <a:lnTo>
                  <a:pt x="2041" y="137"/>
                </a:lnTo>
                <a:lnTo>
                  <a:pt x="2048" y="150"/>
                </a:lnTo>
                <a:lnTo>
                  <a:pt x="2053" y="165"/>
                </a:lnTo>
                <a:lnTo>
                  <a:pt x="2058" y="180"/>
                </a:lnTo>
                <a:lnTo>
                  <a:pt x="2061" y="197"/>
                </a:lnTo>
                <a:lnTo>
                  <a:pt x="2063" y="216"/>
                </a:lnTo>
                <a:lnTo>
                  <a:pt x="2064" y="237"/>
                </a:lnTo>
                <a:lnTo>
                  <a:pt x="2064" y="237"/>
                </a:lnTo>
                <a:lnTo>
                  <a:pt x="2064" y="256"/>
                </a:lnTo>
                <a:lnTo>
                  <a:pt x="2063" y="275"/>
                </a:lnTo>
                <a:lnTo>
                  <a:pt x="2060" y="292"/>
                </a:lnTo>
                <a:lnTo>
                  <a:pt x="2057" y="308"/>
                </a:lnTo>
                <a:lnTo>
                  <a:pt x="2053" y="323"/>
                </a:lnTo>
                <a:lnTo>
                  <a:pt x="2049" y="336"/>
                </a:lnTo>
                <a:lnTo>
                  <a:pt x="2042" y="348"/>
                </a:lnTo>
                <a:lnTo>
                  <a:pt x="2035" y="359"/>
                </a:lnTo>
                <a:lnTo>
                  <a:pt x="2026" y="368"/>
                </a:lnTo>
                <a:lnTo>
                  <a:pt x="2015" y="376"/>
                </a:lnTo>
                <a:lnTo>
                  <a:pt x="2004" y="383"/>
                </a:lnTo>
                <a:lnTo>
                  <a:pt x="1990" y="389"/>
                </a:lnTo>
                <a:lnTo>
                  <a:pt x="1975" y="392"/>
                </a:lnTo>
                <a:lnTo>
                  <a:pt x="1958" y="396"/>
                </a:lnTo>
                <a:lnTo>
                  <a:pt x="1940" y="398"/>
                </a:lnTo>
                <a:lnTo>
                  <a:pt x="1919" y="398"/>
                </a:lnTo>
                <a:lnTo>
                  <a:pt x="1919" y="398"/>
                </a:lnTo>
                <a:lnTo>
                  <a:pt x="1892" y="397"/>
                </a:lnTo>
                <a:lnTo>
                  <a:pt x="1868" y="396"/>
                </a:lnTo>
                <a:lnTo>
                  <a:pt x="1845" y="393"/>
                </a:lnTo>
                <a:lnTo>
                  <a:pt x="1845" y="90"/>
                </a:lnTo>
                <a:close/>
                <a:moveTo>
                  <a:pt x="1934" y="0"/>
                </a:moveTo>
                <a:lnTo>
                  <a:pt x="1934" y="0"/>
                </a:lnTo>
                <a:lnTo>
                  <a:pt x="1910" y="1"/>
                </a:lnTo>
                <a:lnTo>
                  <a:pt x="1885" y="2"/>
                </a:lnTo>
                <a:lnTo>
                  <a:pt x="1860" y="5"/>
                </a:lnTo>
                <a:lnTo>
                  <a:pt x="1834" y="8"/>
                </a:lnTo>
                <a:lnTo>
                  <a:pt x="1808" y="12"/>
                </a:lnTo>
                <a:lnTo>
                  <a:pt x="1784" y="16"/>
                </a:lnTo>
                <a:lnTo>
                  <a:pt x="1761" y="22"/>
                </a:lnTo>
                <a:lnTo>
                  <a:pt x="1740" y="29"/>
                </a:lnTo>
                <a:lnTo>
                  <a:pt x="1740" y="465"/>
                </a:lnTo>
                <a:lnTo>
                  <a:pt x="1740" y="465"/>
                </a:lnTo>
                <a:lnTo>
                  <a:pt x="1758" y="468"/>
                </a:lnTo>
                <a:lnTo>
                  <a:pt x="1778" y="471"/>
                </a:lnTo>
                <a:lnTo>
                  <a:pt x="1823" y="475"/>
                </a:lnTo>
                <a:lnTo>
                  <a:pt x="1872" y="479"/>
                </a:lnTo>
                <a:lnTo>
                  <a:pt x="1915" y="480"/>
                </a:lnTo>
                <a:lnTo>
                  <a:pt x="1915" y="480"/>
                </a:lnTo>
                <a:lnTo>
                  <a:pt x="1950" y="479"/>
                </a:lnTo>
                <a:lnTo>
                  <a:pt x="1980" y="477"/>
                </a:lnTo>
                <a:lnTo>
                  <a:pt x="2009" y="472"/>
                </a:lnTo>
                <a:lnTo>
                  <a:pt x="2035" y="465"/>
                </a:lnTo>
                <a:lnTo>
                  <a:pt x="2058" y="458"/>
                </a:lnTo>
                <a:lnTo>
                  <a:pt x="2080" y="448"/>
                </a:lnTo>
                <a:lnTo>
                  <a:pt x="2089" y="442"/>
                </a:lnTo>
                <a:lnTo>
                  <a:pt x="2098" y="436"/>
                </a:lnTo>
                <a:lnTo>
                  <a:pt x="2107" y="429"/>
                </a:lnTo>
                <a:lnTo>
                  <a:pt x="2116" y="422"/>
                </a:lnTo>
                <a:lnTo>
                  <a:pt x="2122" y="414"/>
                </a:lnTo>
                <a:lnTo>
                  <a:pt x="2129" y="406"/>
                </a:lnTo>
                <a:lnTo>
                  <a:pt x="2136" y="398"/>
                </a:lnTo>
                <a:lnTo>
                  <a:pt x="2142" y="389"/>
                </a:lnTo>
                <a:lnTo>
                  <a:pt x="2147" y="378"/>
                </a:lnTo>
                <a:lnTo>
                  <a:pt x="2152" y="369"/>
                </a:lnTo>
                <a:lnTo>
                  <a:pt x="2160" y="346"/>
                </a:lnTo>
                <a:lnTo>
                  <a:pt x="2166" y="322"/>
                </a:lnTo>
                <a:lnTo>
                  <a:pt x="2171" y="297"/>
                </a:lnTo>
                <a:lnTo>
                  <a:pt x="2173" y="268"/>
                </a:lnTo>
                <a:lnTo>
                  <a:pt x="2174" y="237"/>
                </a:lnTo>
                <a:lnTo>
                  <a:pt x="2174" y="237"/>
                </a:lnTo>
                <a:lnTo>
                  <a:pt x="2173" y="210"/>
                </a:lnTo>
                <a:lnTo>
                  <a:pt x="2170" y="183"/>
                </a:lnTo>
                <a:lnTo>
                  <a:pt x="2165" y="160"/>
                </a:lnTo>
                <a:lnTo>
                  <a:pt x="2158" y="137"/>
                </a:lnTo>
                <a:lnTo>
                  <a:pt x="2149" y="117"/>
                </a:lnTo>
                <a:lnTo>
                  <a:pt x="2137" y="97"/>
                </a:lnTo>
                <a:lnTo>
                  <a:pt x="2125" y="80"/>
                </a:lnTo>
                <a:lnTo>
                  <a:pt x="2110" y="63"/>
                </a:lnTo>
                <a:lnTo>
                  <a:pt x="2094" y="48"/>
                </a:lnTo>
                <a:lnTo>
                  <a:pt x="2075" y="36"/>
                </a:lnTo>
                <a:lnTo>
                  <a:pt x="2056" y="25"/>
                </a:lnTo>
                <a:lnTo>
                  <a:pt x="2034" y="16"/>
                </a:lnTo>
                <a:lnTo>
                  <a:pt x="2011" y="9"/>
                </a:lnTo>
                <a:lnTo>
                  <a:pt x="1987" y="5"/>
                </a:lnTo>
                <a:lnTo>
                  <a:pt x="1960" y="1"/>
                </a:lnTo>
                <a:lnTo>
                  <a:pt x="1934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rgbClr val="005EB8"/>
              </a:solidFill>
            </a:endParaRPr>
          </a:p>
        </p:txBody>
      </p:sp>
      <p:cxnSp>
        <p:nvCxnSpPr>
          <p:cNvPr id="22" name="Conector recto 8"/>
          <p:cNvCxnSpPr/>
          <p:nvPr userDrawn="1"/>
        </p:nvCxnSpPr>
        <p:spPr>
          <a:xfrm flipV="1">
            <a:off x="8314806" y="398985"/>
            <a:ext cx="0" cy="277510"/>
          </a:xfrm>
          <a:prstGeom prst="line">
            <a:avLst/>
          </a:prstGeom>
          <a:ln w="12700" cmpd="sng">
            <a:solidFill>
              <a:schemeClr val="bg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3" name="Picture Placeholder 19"/>
          <p:cNvSpPr>
            <a:spLocks noGrp="1"/>
          </p:cNvSpPr>
          <p:nvPr>
            <p:ph type="pic" sz="quarter" idx="14" hasCustomPrompt="1"/>
          </p:nvPr>
        </p:nvSpPr>
        <p:spPr>
          <a:xfrm>
            <a:off x="5761050" y="399437"/>
            <a:ext cx="2258247" cy="276007"/>
          </a:xfrm>
        </p:spPr>
        <p:txBody>
          <a:bodyPr>
            <a:noAutofit/>
          </a:bodyPr>
          <a:lstStyle>
            <a:lvl1pPr marL="0" indent="0">
              <a:buNone/>
              <a:defRPr sz="1100" baseline="0">
                <a:solidFill>
                  <a:schemeClr val="bg1"/>
                </a:solidFill>
              </a:defRPr>
            </a:lvl1pPr>
          </a:lstStyle>
          <a:p>
            <a:r>
              <a:rPr lang="en-GB" dirty="0" smtClean="0"/>
              <a:t>Co-branding logo</a:t>
            </a:r>
            <a:endParaRPr lang="en-GB" dirty="0"/>
          </a:p>
        </p:txBody>
      </p:sp>
      <p:grpSp>
        <p:nvGrpSpPr>
          <p:cNvPr id="41" name="Group 40"/>
          <p:cNvGrpSpPr/>
          <p:nvPr userDrawn="1"/>
        </p:nvGrpSpPr>
        <p:grpSpPr>
          <a:xfrm>
            <a:off x="53867" y="34259"/>
            <a:ext cx="1079675" cy="625849"/>
            <a:chOff x="8405820" y="36245"/>
            <a:chExt cx="856836" cy="662339"/>
          </a:xfrm>
        </p:grpSpPr>
        <p:grpSp>
          <p:nvGrpSpPr>
            <p:cNvPr id="42" name="Group 41"/>
            <p:cNvGrpSpPr/>
            <p:nvPr userDrawn="1"/>
          </p:nvGrpSpPr>
          <p:grpSpPr>
            <a:xfrm>
              <a:off x="8545513" y="36245"/>
              <a:ext cx="489905" cy="495602"/>
              <a:chOff x="7818438" y="101600"/>
              <a:chExt cx="546100" cy="552450"/>
            </a:xfrm>
          </p:grpSpPr>
          <p:sp>
            <p:nvSpPr>
              <p:cNvPr id="55" name="Freeform 5"/>
              <p:cNvSpPr>
                <a:spLocks noEditPoints="1"/>
              </p:cNvSpPr>
              <p:nvPr userDrawn="1"/>
            </p:nvSpPr>
            <p:spPr bwMode="auto">
              <a:xfrm>
                <a:off x="7818438" y="200025"/>
                <a:ext cx="546100" cy="454025"/>
              </a:xfrm>
              <a:custGeom>
                <a:avLst/>
                <a:gdLst>
                  <a:gd name="T0" fmla="*/ 56 w 344"/>
                  <a:gd name="T1" fmla="*/ 0 h 286"/>
                  <a:gd name="T2" fmla="*/ 44 w 344"/>
                  <a:gd name="T3" fmla="*/ 2 h 286"/>
                  <a:gd name="T4" fmla="*/ 24 w 344"/>
                  <a:gd name="T5" fmla="*/ 10 h 286"/>
                  <a:gd name="T6" fmla="*/ 10 w 344"/>
                  <a:gd name="T7" fmla="*/ 26 h 286"/>
                  <a:gd name="T8" fmla="*/ 2 w 344"/>
                  <a:gd name="T9" fmla="*/ 46 h 286"/>
                  <a:gd name="T10" fmla="*/ 0 w 344"/>
                  <a:gd name="T11" fmla="*/ 230 h 286"/>
                  <a:gd name="T12" fmla="*/ 2 w 344"/>
                  <a:gd name="T13" fmla="*/ 242 h 286"/>
                  <a:gd name="T14" fmla="*/ 10 w 344"/>
                  <a:gd name="T15" fmla="*/ 262 h 286"/>
                  <a:gd name="T16" fmla="*/ 24 w 344"/>
                  <a:gd name="T17" fmla="*/ 278 h 286"/>
                  <a:gd name="T18" fmla="*/ 44 w 344"/>
                  <a:gd name="T19" fmla="*/ 286 h 286"/>
                  <a:gd name="T20" fmla="*/ 288 w 344"/>
                  <a:gd name="T21" fmla="*/ 286 h 286"/>
                  <a:gd name="T22" fmla="*/ 300 w 344"/>
                  <a:gd name="T23" fmla="*/ 286 h 286"/>
                  <a:gd name="T24" fmla="*/ 320 w 344"/>
                  <a:gd name="T25" fmla="*/ 278 h 286"/>
                  <a:gd name="T26" fmla="*/ 334 w 344"/>
                  <a:gd name="T27" fmla="*/ 262 h 286"/>
                  <a:gd name="T28" fmla="*/ 344 w 344"/>
                  <a:gd name="T29" fmla="*/ 242 h 286"/>
                  <a:gd name="T30" fmla="*/ 344 w 344"/>
                  <a:gd name="T31" fmla="*/ 58 h 286"/>
                  <a:gd name="T32" fmla="*/ 344 w 344"/>
                  <a:gd name="T33" fmla="*/ 46 h 286"/>
                  <a:gd name="T34" fmla="*/ 334 w 344"/>
                  <a:gd name="T35" fmla="*/ 26 h 286"/>
                  <a:gd name="T36" fmla="*/ 320 w 344"/>
                  <a:gd name="T37" fmla="*/ 10 h 286"/>
                  <a:gd name="T38" fmla="*/ 300 w 344"/>
                  <a:gd name="T39" fmla="*/ 2 h 286"/>
                  <a:gd name="T40" fmla="*/ 288 w 344"/>
                  <a:gd name="T41" fmla="*/ 0 h 286"/>
                  <a:gd name="T42" fmla="*/ 148 w 344"/>
                  <a:gd name="T43" fmla="*/ 142 h 286"/>
                  <a:gd name="T44" fmla="*/ 144 w 344"/>
                  <a:gd name="T45" fmla="*/ 136 h 286"/>
                  <a:gd name="T46" fmla="*/ 136 w 344"/>
                  <a:gd name="T47" fmla="*/ 122 h 286"/>
                  <a:gd name="T48" fmla="*/ 134 w 344"/>
                  <a:gd name="T49" fmla="*/ 112 h 286"/>
                  <a:gd name="T50" fmla="*/ 138 w 344"/>
                  <a:gd name="T51" fmla="*/ 98 h 286"/>
                  <a:gd name="T52" fmla="*/ 146 w 344"/>
                  <a:gd name="T53" fmla="*/ 88 h 286"/>
                  <a:gd name="T54" fmla="*/ 158 w 344"/>
                  <a:gd name="T55" fmla="*/ 80 h 286"/>
                  <a:gd name="T56" fmla="*/ 172 w 344"/>
                  <a:gd name="T57" fmla="*/ 76 h 286"/>
                  <a:gd name="T58" fmla="*/ 178 w 344"/>
                  <a:gd name="T59" fmla="*/ 78 h 286"/>
                  <a:gd name="T60" fmla="*/ 192 w 344"/>
                  <a:gd name="T61" fmla="*/ 82 h 286"/>
                  <a:gd name="T62" fmla="*/ 202 w 344"/>
                  <a:gd name="T63" fmla="*/ 92 h 286"/>
                  <a:gd name="T64" fmla="*/ 208 w 344"/>
                  <a:gd name="T65" fmla="*/ 106 h 286"/>
                  <a:gd name="T66" fmla="*/ 208 w 344"/>
                  <a:gd name="T67" fmla="*/ 112 h 286"/>
                  <a:gd name="T68" fmla="*/ 204 w 344"/>
                  <a:gd name="T69" fmla="*/ 128 h 286"/>
                  <a:gd name="T70" fmla="*/ 196 w 344"/>
                  <a:gd name="T71" fmla="*/ 140 h 286"/>
                  <a:gd name="T72" fmla="*/ 126 w 344"/>
                  <a:gd name="T73" fmla="*/ 228 h 2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44" h="286">
                    <a:moveTo>
                      <a:pt x="288" y="0"/>
                    </a:moveTo>
                    <a:lnTo>
                      <a:pt x="56" y="0"/>
                    </a:lnTo>
                    <a:lnTo>
                      <a:pt x="56" y="0"/>
                    </a:lnTo>
                    <a:lnTo>
                      <a:pt x="44" y="2"/>
                    </a:lnTo>
                    <a:lnTo>
                      <a:pt x="34" y="6"/>
                    </a:lnTo>
                    <a:lnTo>
                      <a:pt x="24" y="10"/>
                    </a:lnTo>
                    <a:lnTo>
                      <a:pt x="16" y="18"/>
                    </a:lnTo>
                    <a:lnTo>
                      <a:pt x="10" y="26"/>
                    </a:lnTo>
                    <a:lnTo>
                      <a:pt x="4" y="36"/>
                    </a:lnTo>
                    <a:lnTo>
                      <a:pt x="2" y="46"/>
                    </a:lnTo>
                    <a:lnTo>
                      <a:pt x="0" y="58"/>
                    </a:lnTo>
                    <a:lnTo>
                      <a:pt x="0" y="230"/>
                    </a:lnTo>
                    <a:lnTo>
                      <a:pt x="0" y="230"/>
                    </a:lnTo>
                    <a:lnTo>
                      <a:pt x="2" y="242"/>
                    </a:lnTo>
                    <a:lnTo>
                      <a:pt x="4" y="252"/>
                    </a:lnTo>
                    <a:lnTo>
                      <a:pt x="10" y="262"/>
                    </a:lnTo>
                    <a:lnTo>
                      <a:pt x="16" y="270"/>
                    </a:lnTo>
                    <a:lnTo>
                      <a:pt x="24" y="278"/>
                    </a:lnTo>
                    <a:lnTo>
                      <a:pt x="34" y="282"/>
                    </a:lnTo>
                    <a:lnTo>
                      <a:pt x="44" y="286"/>
                    </a:lnTo>
                    <a:lnTo>
                      <a:pt x="56" y="286"/>
                    </a:lnTo>
                    <a:lnTo>
                      <a:pt x="288" y="286"/>
                    </a:lnTo>
                    <a:lnTo>
                      <a:pt x="288" y="286"/>
                    </a:lnTo>
                    <a:lnTo>
                      <a:pt x="300" y="286"/>
                    </a:lnTo>
                    <a:lnTo>
                      <a:pt x="310" y="282"/>
                    </a:lnTo>
                    <a:lnTo>
                      <a:pt x="320" y="278"/>
                    </a:lnTo>
                    <a:lnTo>
                      <a:pt x="328" y="270"/>
                    </a:lnTo>
                    <a:lnTo>
                      <a:pt x="334" y="262"/>
                    </a:lnTo>
                    <a:lnTo>
                      <a:pt x="340" y="252"/>
                    </a:lnTo>
                    <a:lnTo>
                      <a:pt x="344" y="242"/>
                    </a:lnTo>
                    <a:lnTo>
                      <a:pt x="344" y="230"/>
                    </a:lnTo>
                    <a:lnTo>
                      <a:pt x="344" y="58"/>
                    </a:lnTo>
                    <a:lnTo>
                      <a:pt x="344" y="58"/>
                    </a:lnTo>
                    <a:lnTo>
                      <a:pt x="344" y="46"/>
                    </a:lnTo>
                    <a:lnTo>
                      <a:pt x="340" y="36"/>
                    </a:lnTo>
                    <a:lnTo>
                      <a:pt x="334" y="26"/>
                    </a:lnTo>
                    <a:lnTo>
                      <a:pt x="328" y="18"/>
                    </a:lnTo>
                    <a:lnTo>
                      <a:pt x="320" y="10"/>
                    </a:lnTo>
                    <a:lnTo>
                      <a:pt x="310" y="6"/>
                    </a:lnTo>
                    <a:lnTo>
                      <a:pt x="300" y="2"/>
                    </a:lnTo>
                    <a:lnTo>
                      <a:pt x="288" y="0"/>
                    </a:lnTo>
                    <a:lnTo>
                      <a:pt x="288" y="0"/>
                    </a:lnTo>
                    <a:close/>
                    <a:moveTo>
                      <a:pt x="126" y="228"/>
                    </a:moveTo>
                    <a:lnTo>
                      <a:pt x="148" y="142"/>
                    </a:lnTo>
                    <a:lnTo>
                      <a:pt x="148" y="142"/>
                    </a:lnTo>
                    <a:lnTo>
                      <a:pt x="144" y="136"/>
                    </a:lnTo>
                    <a:lnTo>
                      <a:pt x="138" y="130"/>
                    </a:lnTo>
                    <a:lnTo>
                      <a:pt x="136" y="122"/>
                    </a:lnTo>
                    <a:lnTo>
                      <a:pt x="134" y="112"/>
                    </a:lnTo>
                    <a:lnTo>
                      <a:pt x="134" y="112"/>
                    </a:lnTo>
                    <a:lnTo>
                      <a:pt x="136" y="106"/>
                    </a:lnTo>
                    <a:lnTo>
                      <a:pt x="138" y="98"/>
                    </a:lnTo>
                    <a:lnTo>
                      <a:pt x="142" y="92"/>
                    </a:lnTo>
                    <a:lnTo>
                      <a:pt x="146" y="88"/>
                    </a:lnTo>
                    <a:lnTo>
                      <a:pt x="152" y="82"/>
                    </a:lnTo>
                    <a:lnTo>
                      <a:pt x="158" y="80"/>
                    </a:lnTo>
                    <a:lnTo>
                      <a:pt x="164" y="78"/>
                    </a:lnTo>
                    <a:lnTo>
                      <a:pt x="172" y="76"/>
                    </a:lnTo>
                    <a:lnTo>
                      <a:pt x="172" y="76"/>
                    </a:lnTo>
                    <a:lnTo>
                      <a:pt x="178" y="78"/>
                    </a:lnTo>
                    <a:lnTo>
                      <a:pt x="186" y="80"/>
                    </a:lnTo>
                    <a:lnTo>
                      <a:pt x="192" y="82"/>
                    </a:lnTo>
                    <a:lnTo>
                      <a:pt x="198" y="88"/>
                    </a:lnTo>
                    <a:lnTo>
                      <a:pt x="202" y="92"/>
                    </a:lnTo>
                    <a:lnTo>
                      <a:pt x="204" y="98"/>
                    </a:lnTo>
                    <a:lnTo>
                      <a:pt x="208" y="106"/>
                    </a:lnTo>
                    <a:lnTo>
                      <a:pt x="208" y="112"/>
                    </a:lnTo>
                    <a:lnTo>
                      <a:pt x="208" y="112"/>
                    </a:lnTo>
                    <a:lnTo>
                      <a:pt x="206" y="120"/>
                    </a:lnTo>
                    <a:lnTo>
                      <a:pt x="204" y="128"/>
                    </a:lnTo>
                    <a:lnTo>
                      <a:pt x="200" y="134"/>
                    </a:lnTo>
                    <a:lnTo>
                      <a:pt x="196" y="140"/>
                    </a:lnTo>
                    <a:lnTo>
                      <a:pt x="220" y="228"/>
                    </a:lnTo>
                    <a:lnTo>
                      <a:pt x="126" y="228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005EB8"/>
                  </a:solidFill>
                </a:endParaRPr>
              </a:p>
            </p:txBody>
          </p:sp>
          <p:sp>
            <p:nvSpPr>
              <p:cNvPr id="56" name="Freeform 6"/>
              <p:cNvSpPr>
                <a:spLocks/>
              </p:cNvSpPr>
              <p:nvPr userDrawn="1"/>
            </p:nvSpPr>
            <p:spPr bwMode="auto">
              <a:xfrm>
                <a:off x="7961313" y="101600"/>
                <a:ext cx="260350" cy="88900"/>
              </a:xfrm>
              <a:custGeom>
                <a:avLst/>
                <a:gdLst>
                  <a:gd name="T0" fmla="*/ 20 w 164"/>
                  <a:gd name="T1" fmla="*/ 56 h 56"/>
                  <a:gd name="T2" fmla="*/ 20 w 164"/>
                  <a:gd name="T3" fmla="*/ 56 h 56"/>
                  <a:gd name="T4" fmla="*/ 22 w 164"/>
                  <a:gd name="T5" fmla="*/ 46 h 56"/>
                  <a:gd name="T6" fmla="*/ 26 w 164"/>
                  <a:gd name="T7" fmla="*/ 36 h 56"/>
                  <a:gd name="T8" fmla="*/ 30 w 164"/>
                  <a:gd name="T9" fmla="*/ 30 h 56"/>
                  <a:gd name="T10" fmla="*/ 36 w 164"/>
                  <a:gd name="T11" fmla="*/ 26 h 56"/>
                  <a:gd name="T12" fmla="*/ 42 w 164"/>
                  <a:gd name="T13" fmla="*/ 22 h 56"/>
                  <a:gd name="T14" fmla="*/ 54 w 164"/>
                  <a:gd name="T15" fmla="*/ 20 h 56"/>
                  <a:gd name="T16" fmla="*/ 82 w 164"/>
                  <a:gd name="T17" fmla="*/ 20 h 56"/>
                  <a:gd name="T18" fmla="*/ 82 w 164"/>
                  <a:gd name="T19" fmla="*/ 20 h 56"/>
                  <a:gd name="T20" fmla="*/ 112 w 164"/>
                  <a:gd name="T21" fmla="*/ 20 h 56"/>
                  <a:gd name="T22" fmla="*/ 122 w 164"/>
                  <a:gd name="T23" fmla="*/ 22 h 56"/>
                  <a:gd name="T24" fmla="*/ 130 w 164"/>
                  <a:gd name="T25" fmla="*/ 26 h 56"/>
                  <a:gd name="T26" fmla="*/ 136 w 164"/>
                  <a:gd name="T27" fmla="*/ 30 h 56"/>
                  <a:gd name="T28" fmla="*/ 140 w 164"/>
                  <a:gd name="T29" fmla="*/ 36 h 56"/>
                  <a:gd name="T30" fmla="*/ 142 w 164"/>
                  <a:gd name="T31" fmla="*/ 46 h 56"/>
                  <a:gd name="T32" fmla="*/ 144 w 164"/>
                  <a:gd name="T33" fmla="*/ 56 h 56"/>
                  <a:gd name="T34" fmla="*/ 164 w 164"/>
                  <a:gd name="T35" fmla="*/ 56 h 56"/>
                  <a:gd name="T36" fmla="*/ 164 w 164"/>
                  <a:gd name="T37" fmla="*/ 56 h 56"/>
                  <a:gd name="T38" fmla="*/ 162 w 164"/>
                  <a:gd name="T39" fmla="*/ 38 h 56"/>
                  <a:gd name="T40" fmla="*/ 156 w 164"/>
                  <a:gd name="T41" fmla="*/ 24 h 56"/>
                  <a:gd name="T42" fmla="*/ 148 w 164"/>
                  <a:gd name="T43" fmla="*/ 14 h 56"/>
                  <a:gd name="T44" fmla="*/ 138 w 164"/>
                  <a:gd name="T45" fmla="*/ 6 h 56"/>
                  <a:gd name="T46" fmla="*/ 126 w 164"/>
                  <a:gd name="T47" fmla="*/ 2 h 56"/>
                  <a:gd name="T48" fmla="*/ 112 w 164"/>
                  <a:gd name="T49" fmla="*/ 0 h 56"/>
                  <a:gd name="T50" fmla="*/ 82 w 164"/>
                  <a:gd name="T51" fmla="*/ 0 h 56"/>
                  <a:gd name="T52" fmla="*/ 82 w 164"/>
                  <a:gd name="T53" fmla="*/ 0 h 56"/>
                  <a:gd name="T54" fmla="*/ 52 w 164"/>
                  <a:gd name="T55" fmla="*/ 0 h 56"/>
                  <a:gd name="T56" fmla="*/ 38 w 164"/>
                  <a:gd name="T57" fmla="*/ 2 h 56"/>
                  <a:gd name="T58" fmla="*/ 26 w 164"/>
                  <a:gd name="T59" fmla="*/ 6 h 56"/>
                  <a:gd name="T60" fmla="*/ 16 w 164"/>
                  <a:gd name="T61" fmla="*/ 14 h 56"/>
                  <a:gd name="T62" fmla="*/ 8 w 164"/>
                  <a:gd name="T63" fmla="*/ 24 h 56"/>
                  <a:gd name="T64" fmla="*/ 2 w 164"/>
                  <a:gd name="T65" fmla="*/ 38 h 56"/>
                  <a:gd name="T66" fmla="*/ 0 w 164"/>
                  <a:gd name="T67" fmla="*/ 56 h 56"/>
                  <a:gd name="T68" fmla="*/ 20 w 164"/>
                  <a:gd name="T69" fmla="*/ 5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64" h="56">
                    <a:moveTo>
                      <a:pt x="20" y="56"/>
                    </a:moveTo>
                    <a:lnTo>
                      <a:pt x="20" y="56"/>
                    </a:lnTo>
                    <a:lnTo>
                      <a:pt x="22" y="46"/>
                    </a:lnTo>
                    <a:lnTo>
                      <a:pt x="26" y="36"/>
                    </a:lnTo>
                    <a:lnTo>
                      <a:pt x="30" y="30"/>
                    </a:lnTo>
                    <a:lnTo>
                      <a:pt x="36" y="26"/>
                    </a:lnTo>
                    <a:lnTo>
                      <a:pt x="42" y="22"/>
                    </a:lnTo>
                    <a:lnTo>
                      <a:pt x="54" y="20"/>
                    </a:lnTo>
                    <a:lnTo>
                      <a:pt x="82" y="20"/>
                    </a:lnTo>
                    <a:lnTo>
                      <a:pt x="82" y="20"/>
                    </a:lnTo>
                    <a:lnTo>
                      <a:pt x="112" y="20"/>
                    </a:lnTo>
                    <a:lnTo>
                      <a:pt x="122" y="22"/>
                    </a:lnTo>
                    <a:lnTo>
                      <a:pt x="130" y="26"/>
                    </a:lnTo>
                    <a:lnTo>
                      <a:pt x="136" y="30"/>
                    </a:lnTo>
                    <a:lnTo>
                      <a:pt x="140" y="36"/>
                    </a:lnTo>
                    <a:lnTo>
                      <a:pt x="142" y="46"/>
                    </a:lnTo>
                    <a:lnTo>
                      <a:pt x="144" y="56"/>
                    </a:lnTo>
                    <a:lnTo>
                      <a:pt x="164" y="56"/>
                    </a:lnTo>
                    <a:lnTo>
                      <a:pt x="164" y="56"/>
                    </a:lnTo>
                    <a:lnTo>
                      <a:pt x="162" y="38"/>
                    </a:lnTo>
                    <a:lnTo>
                      <a:pt x="156" y="24"/>
                    </a:lnTo>
                    <a:lnTo>
                      <a:pt x="148" y="14"/>
                    </a:lnTo>
                    <a:lnTo>
                      <a:pt x="138" y="6"/>
                    </a:lnTo>
                    <a:lnTo>
                      <a:pt x="126" y="2"/>
                    </a:lnTo>
                    <a:lnTo>
                      <a:pt x="112" y="0"/>
                    </a:lnTo>
                    <a:lnTo>
                      <a:pt x="82" y="0"/>
                    </a:lnTo>
                    <a:lnTo>
                      <a:pt x="82" y="0"/>
                    </a:lnTo>
                    <a:lnTo>
                      <a:pt x="52" y="0"/>
                    </a:lnTo>
                    <a:lnTo>
                      <a:pt x="38" y="2"/>
                    </a:lnTo>
                    <a:lnTo>
                      <a:pt x="26" y="6"/>
                    </a:lnTo>
                    <a:lnTo>
                      <a:pt x="16" y="14"/>
                    </a:lnTo>
                    <a:lnTo>
                      <a:pt x="8" y="24"/>
                    </a:lnTo>
                    <a:lnTo>
                      <a:pt x="2" y="38"/>
                    </a:lnTo>
                    <a:lnTo>
                      <a:pt x="0" y="56"/>
                    </a:lnTo>
                    <a:lnTo>
                      <a:pt x="20" y="56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005EB8"/>
                  </a:solidFill>
                </a:endParaRPr>
              </a:p>
            </p:txBody>
          </p:sp>
        </p:grpSp>
        <p:sp>
          <p:nvSpPr>
            <p:cNvPr id="53" name="TextBox 52"/>
            <p:cNvSpPr txBox="1"/>
            <p:nvPr userDrawn="1"/>
          </p:nvSpPr>
          <p:spPr>
            <a:xfrm rot="16200000">
              <a:off x="8191735" y="250332"/>
              <a:ext cx="563729" cy="1355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510" dirty="0">
                  <a:solidFill>
                    <a:srgbClr val="FFFFFF"/>
                  </a:solidFill>
                </a:rPr>
                <a:t>strictly</a:t>
              </a:r>
            </a:p>
          </p:txBody>
        </p:sp>
        <p:sp>
          <p:nvSpPr>
            <p:cNvPr id="54" name="TextBox 53"/>
            <p:cNvSpPr txBox="1"/>
            <p:nvPr userDrawn="1"/>
          </p:nvSpPr>
          <p:spPr>
            <a:xfrm>
              <a:off x="8410803" y="506408"/>
              <a:ext cx="851853" cy="19217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580" dirty="0">
                  <a:solidFill>
                    <a:srgbClr val="FFFFFF"/>
                  </a:solidFill>
                </a:rPr>
                <a:t>CONFIDENTIAL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26292149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vider  blue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2"/>
          <p:cNvSpPr>
            <a:spLocks noGrp="1"/>
          </p:cNvSpPr>
          <p:nvPr>
            <p:ph type="body" idx="1" hasCustomPrompt="1"/>
          </p:nvPr>
        </p:nvSpPr>
        <p:spPr>
          <a:xfrm>
            <a:off x="3232433" y="1361854"/>
            <a:ext cx="7397074" cy="1946285"/>
          </a:xfrm>
        </p:spPr>
        <p:txBody>
          <a:bodyPr anchor="t">
            <a:normAutofit/>
          </a:bodyPr>
          <a:lstStyle>
            <a:lvl1pPr marL="0" indent="0">
              <a:buNone/>
              <a:defRPr sz="2800" baseline="0">
                <a:solidFill>
                  <a:schemeClr val="bg1"/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GB" noProof="0" dirty="0" smtClean="0"/>
              <a:t>Divider title here</a:t>
            </a:r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44731" y="627001"/>
            <a:ext cx="1746418" cy="1287035"/>
          </a:xfrm>
        </p:spPr>
        <p:txBody>
          <a:bodyPr anchor="t">
            <a:normAutofit/>
          </a:bodyPr>
          <a:lstStyle>
            <a:lvl1pPr algn="r">
              <a:defRPr sz="7200" b="0" cap="all">
                <a:solidFill>
                  <a:schemeClr val="tx2"/>
                </a:solidFill>
              </a:defRPr>
            </a:lvl1pPr>
          </a:lstStyle>
          <a:p>
            <a:r>
              <a:rPr lang="en-GB" noProof="0" smtClean="0"/>
              <a:t>1</a:t>
            </a:r>
            <a:endParaRPr lang="en-GB" noProof="0"/>
          </a:p>
        </p:txBody>
      </p:sp>
      <p:cxnSp>
        <p:nvCxnSpPr>
          <p:cNvPr id="12" name="Conector recto 12"/>
          <p:cNvCxnSpPr/>
          <p:nvPr userDrawn="1"/>
        </p:nvCxnSpPr>
        <p:spPr>
          <a:xfrm flipH="1">
            <a:off x="1674064" y="1516324"/>
            <a:ext cx="1512464" cy="0"/>
          </a:xfrm>
          <a:prstGeom prst="line">
            <a:avLst/>
          </a:prstGeom>
          <a:ln w="12700" cmpd="sng">
            <a:solidFill>
              <a:schemeClr val="tx2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pic>
        <p:nvPicPr>
          <p:cNvPr id="27" name="Imagen 8" descr="logo AMa.wmf"/>
          <p:cNvPicPr>
            <a:picLocks noChangeAspect="1"/>
          </p:cNvPicPr>
          <p:nvPr userDrawn="1"/>
        </p:nvPicPr>
        <p:blipFill>
          <a:blip r:embed="rId2" cstate="email">
            <a:alphaModFix/>
            <a:lum bright="100000" contrast="-100000"/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310184" y="6142588"/>
            <a:ext cx="1624293" cy="159340"/>
          </a:xfrm>
          <a:prstGeom prst="rect">
            <a:avLst/>
          </a:prstGeom>
        </p:spPr>
      </p:pic>
      <p:grpSp>
        <p:nvGrpSpPr>
          <p:cNvPr id="23" name="Group 22"/>
          <p:cNvGrpSpPr/>
          <p:nvPr userDrawn="1"/>
        </p:nvGrpSpPr>
        <p:grpSpPr>
          <a:xfrm>
            <a:off x="10591912" y="34259"/>
            <a:ext cx="1079675" cy="625849"/>
            <a:chOff x="8405820" y="36245"/>
            <a:chExt cx="856836" cy="662339"/>
          </a:xfrm>
        </p:grpSpPr>
        <p:grpSp>
          <p:nvGrpSpPr>
            <p:cNvPr id="24" name="Group 23"/>
            <p:cNvGrpSpPr/>
            <p:nvPr userDrawn="1"/>
          </p:nvGrpSpPr>
          <p:grpSpPr>
            <a:xfrm>
              <a:off x="8545513" y="36245"/>
              <a:ext cx="489905" cy="495602"/>
              <a:chOff x="7818438" y="101600"/>
              <a:chExt cx="546100" cy="552450"/>
            </a:xfrm>
          </p:grpSpPr>
          <p:sp>
            <p:nvSpPr>
              <p:cNvPr id="28" name="Freeform 5"/>
              <p:cNvSpPr>
                <a:spLocks noEditPoints="1"/>
              </p:cNvSpPr>
              <p:nvPr userDrawn="1"/>
            </p:nvSpPr>
            <p:spPr bwMode="auto">
              <a:xfrm>
                <a:off x="7818438" y="200025"/>
                <a:ext cx="546100" cy="454025"/>
              </a:xfrm>
              <a:custGeom>
                <a:avLst/>
                <a:gdLst>
                  <a:gd name="T0" fmla="*/ 56 w 344"/>
                  <a:gd name="T1" fmla="*/ 0 h 286"/>
                  <a:gd name="T2" fmla="*/ 44 w 344"/>
                  <a:gd name="T3" fmla="*/ 2 h 286"/>
                  <a:gd name="T4" fmla="*/ 24 w 344"/>
                  <a:gd name="T5" fmla="*/ 10 h 286"/>
                  <a:gd name="T6" fmla="*/ 10 w 344"/>
                  <a:gd name="T7" fmla="*/ 26 h 286"/>
                  <a:gd name="T8" fmla="*/ 2 w 344"/>
                  <a:gd name="T9" fmla="*/ 46 h 286"/>
                  <a:gd name="T10" fmla="*/ 0 w 344"/>
                  <a:gd name="T11" fmla="*/ 230 h 286"/>
                  <a:gd name="T12" fmla="*/ 2 w 344"/>
                  <a:gd name="T13" fmla="*/ 242 h 286"/>
                  <a:gd name="T14" fmla="*/ 10 w 344"/>
                  <a:gd name="T15" fmla="*/ 262 h 286"/>
                  <a:gd name="T16" fmla="*/ 24 w 344"/>
                  <a:gd name="T17" fmla="*/ 278 h 286"/>
                  <a:gd name="T18" fmla="*/ 44 w 344"/>
                  <a:gd name="T19" fmla="*/ 286 h 286"/>
                  <a:gd name="T20" fmla="*/ 288 w 344"/>
                  <a:gd name="T21" fmla="*/ 286 h 286"/>
                  <a:gd name="T22" fmla="*/ 300 w 344"/>
                  <a:gd name="T23" fmla="*/ 286 h 286"/>
                  <a:gd name="T24" fmla="*/ 320 w 344"/>
                  <a:gd name="T25" fmla="*/ 278 h 286"/>
                  <a:gd name="T26" fmla="*/ 334 w 344"/>
                  <a:gd name="T27" fmla="*/ 262 h 286"/>
                  <a:gd name="T28" fmla="*/ 344 w 344"/>
                  <a:gd name="T29" fmla="*/ 242 h 286"/>
                  <a:gd name="T30" fmla="*/ 344 w 344"/>
                  <a:gd name="T31" fmla="*/ 58 h 286"/>
                  <a:gd name="T32" fmla="*/ 344 w 344"/>
                  <a:gd name="T33" fmla="*/ 46 h 286"/>
                  <a:gd name="T34" fmla="*/ 334 w 344"/>
                  <a:gd name="T35" fmla="*/ 26 h 286"/>
                  <a:gd name="T36" fmla="*/ 320 w 344"/>
                  <a:gd name="T37" fmla="*/ 10 h 286"/>
                  <a:gd name="T38" fmla="*/ 300 w 344"/>
                  <a:gd name="T39" fmla="*/ 2 h 286"/>
                  <a:gd name="T40" fmla="*/ 288 w 344"/>
                  <a:gd name="T41" fmla="*/ 0 h 286"/>
                  <a:gd name="T42" fmla="*/ 148 w 344"/>
                  <a:gd name="T43" fmla="*/ 142 h 286"/>
                  <a:gd name="T44" fmla="*/ 144 w 344"/>
                  <a:gd name="T45" fmla="*/ 136 h 286"/>
                  <a:gd name="T46" fmla="*/ 136 w 344"/>
                  <a:gd name="T47" fmla="*/ 122 h 286"/>
                  <a:gd name="T48" fmla="*/ 134 w 344"/>
                  <a:gd name="T49" fmla="*/ 112 h 286"/>
                  <a:gd name="T50" fmla="*/ 138 w 344"/>
                  <a:gd name="T51" fmla="*/ 98 h 286"/>
                  <a:gd name="T52" fmla="*/ 146 w 344"/>
                  <a:gd name="T53" fmla="*/ 88 h 286"/>
                  <a:gd name="T54" fmla="*/ 158 w 344"/>
                  <a:gd name="T55" fmla="*/ 80 h 286"/>
                  <a:gd name="T56" fmla="*/ 172 w 344"/>
                  <a:gd name="T57" fmla="*/ 76 h 286"/>
                  <a:gd name="T58" fmla="*/ 178 w 344"/>
                  <a:gd name="T59" fmla="*/ 78 h 286"/>
                  <a:gd name="T60" fmla="*/ 192 w 344"/>
                  <a:gd name="T61" fmla="*/ 82 h 286"/>
                  <a:gd name="T62" fmla="*/ 202 w 344"/>
                  <a:gd name="T63" fmla="*/ 92 h 286"/>
                  <a:gd name="T64" fmla="*/ 208 w 344"/>
                  <a:gd name="T65" fmla="*/ 106 h 286"/>
                  <a:gd name="T66" fmla="*/ 208 w 344"/>
                  <a:gd name="T67" fmla="*/ 112 h 286"/>
                  <a:gd name="T68" fmla="*/ 204 w 344"/>
                  <a:gd name="T69" fmla="*/ 128 h 286"/>
                  <a:gd name="T70" fmla="*/ 196 w 344"/>
                  <a:gd name="T71" fmla="*/ 140 h 286"/>
                  <a:gd name="T72" fmla="*/ 126 w 344"/>
                  <a:gd name="T73" fmla="*/ 228 h 2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44" h="286">
                    <a:moveTo>
                      <a:pt x="288" y="0"/>
                    </a:moveTo>
                    <a:lnTo>
                      <a:pt x="56" y="0"/>
                    </a:lnTo>
                    <a:lnTo>
                      <a:pt x="56" y="0"/>
                    </a:lnTo>
                    <a:lnTo>
                      <a:pt x="44" y="2"/>
                    </a:lnTo>
                    <a:lnTo>
                      <a:pt x="34" y="6"/>
                    </a:lnTo>
                    <a:lnTo>
                      <a:pt x="24" y="10"/>
                    </a:lnTo>
                    <a:lnTo>
                      <a:pt x="16" y="18"/>
                    </a:lnTo>
                    <a:lnTo>
                      <a:pt x="10" y="26"/>
                    </a:lnTo>
                    <a:lnTo>
                      <a:pt x="4" y="36"/>
                    </a:lnTo>
                    <a:lnTo>
                      <a:pt x="2" y="46"/>
                    </a:lnTo>
                    <a:lnTo>
                      <a:pt x="0" y="58"/>
                    </a:lnTo>
                    <a:lnTo>
                      <a:pt x="0" y="230"/>
                    </a:lnTo>
                    <a:lnTo>
                      <a:pt x="0" y="230"/>
                    </a:lnTo>
                    <a:lnTo>
                      <a:pt x="2" y="242"/>
                    </a:lnTo>
                    <a:lnTo>
                      <a:pt x="4" y="252"/>
                    </a:lnTo>
                    <a:lnTo>
                      <a:pt x="10" y="262"/>
                    </a:lnTo>
                    <a:lnTo>
                      <a:pt x="16" y="270"/>
                    </a:lnTo>
                    <a:lnTo>
                      <a:pt x="24" y="278"/>
                    </a:lnTo>
                    <a:lnTo>
                      <a:pt x="34" y="282"/>
                    </a:lnTo>
                    <a:lnTo>
                      <a:pt x="44" y="286"/>
                    </a:lnTo>
                    <a:lnTo>
                      <a:pt x="56" y="286"/>
                    </a:lnTo>
                    <a:lnTo>
                      <a:pt x="288" y="286"/>
                    </a:lnTo>
                    <a:lnTo>
                      <a:pt x="288" y="286"/>
                    </a:lnTo>
                    <a:lnTo>
                      <a:pt x="300" y="286"/>
                    </a:lnTo>
                    <a:lnTo>
                      <a:pt x="310" y="282"/>
                    </a:lnTo>
                    <a:lnTo>
                      <a:pt x="320" y="278"/>
                    </a:lnTo>
                    <a:lnTo>
                      <a:pt x="328" y="270"/>
                    </a:lnTo>
                    <a:lnTo>
                      <a:pt x="334" y="262"/>
                    </a:lnTo>
                    <a:lnTo>
                      <a:pt x="340" y="252"/>
                    </a:lnTo>
                    <a:lnTo>
                      <a:pt x="344" y="242"/>
                    </a:lnTo>
                    <a:lnTo>
                      <a:pt x="344" y="230"/>
                    </a:lnTo>
                    <a:lnTo>
                      <a:pt x="344" y="58"/>
                    </a:lnTo>
                    <a:lnTo>
                      <a:pt x="344" y="58"/>
                    </a:lnTo>
                    <a:lnTo>
                      <a:pt x="344" y="46"/>
                    </a:lnTo>
                    <a:lnTo>
                      <a:pt x="340" y="36"/>
                    </a:lnTo>
                    <a:lnTo>
                      <a:pt x="334" y="26"/>
                    </a:lnTo>
                    <a:lnTo>
                      <a:pt x="328" y="18"/>
                    </a:lnTo>
                    <a:lnTo>
                      <a:pt x="320" y="10"/>
                    </a:lnTo>
                    <a:lnTo>
                      <a:pt x="310" y="6"/>
                    </a:lnTo>
                    <a:lnTo>
                      <a:pt x="300" y="2"/>
                    </a:lnTo>
                    <a:lnTo>
                      <a:pt x="288" y="0"/>
                    </a:lnTo>
                    <a:lnTo>
                      <a:pt x="288" y="0"/>
                    </a:lnTo>
                    <a:close/>
                    <a:moveTo>
                      <a:pt x="126" y="228"/>
                    </a:moveTo>
                    <a:lnTo>
                      <a:pt x="148" y="142"/>
                    </a:lnTo>
                    <a:lnTo>
                      <a:pt x="148" y="142"/>
                    </a:lnTo>
                    <a:lnTo>
                      <a:pt x="144" y="136"/>
                    </a:lnTo>
                    <a:lnTo>
                      <a:pt x="138" y="130"/>
                    </a:lnTo>
                    <a:lnTo>
                      <a:pt x="136" y="122"/>
                    </a:lnTo>
                    <a:lnTo>
                      <a:pt x="134" y="112"/>
                    </a:lnTo>
                    <a:lnTo>
                      <a:pt x="134" y="112"/>
                    </a:lnTo>
                    <a:lnTo>
                      <a:pt x="136" y="106"/>
                    </a:lnTo>
                    <a:lnTo>
                      <a:pt x="138" y="98"/>
                    </a:lnTo>
                    <a:lnTo>
                      <a:pt x="142" y="92"/>
                    </a:lnTo>
                    <a:lnTo>
                      <a:pt x="146" y="88"/>
                    </a:lnTo>
                    <a:lnTo>
                      <a:pt x="152" y="82"/>
                    </a:lnTo>
                    <a:lnTo>
                      <a:pt x="158" y="80"/>
                    </a:lnTo>
                    <a:lnTo>
                      <a:pt x="164" y="78"/>
                    </a:lnTo>
                    <a:lnTo>
                      <a:pt x="172" y="76"/>
                    </a:lnTo>
                    <a:lnTo>
                      <a:pt x="172" y="76"/>
                    </a:lnTo>
                    <a:lnTo>
                      <a:pt x="178" y="78"/>
                    </a:lnTo>
                    <a:lnTo>
                      <a:pt x="186" y="80"/>
                    </a:lnTo>
                    <a:lnTo>
                      <a:pt x="192" y="82"/>
                    </a:lnTo>
                    <a:lnTo>
                      <a:pt x="198" y="88"/>
                    </a:lnTo>
                    <a:lnTo>
                      <a:pt x="202" y="92"/>
                    </a:lnTo>
                    <a:lnTo>
                      <a:pt x="204" y="98"/>
                    </a:lnTo>
                    <a:lnTo>
                      <a:pt x="208" y="106"/>
                    </a:lnTo>
                    <a:lnTo>
                      <a:pt x="208" y="112"/>
                    </a:lnTo>
                    <a:lnTo>
                      <a:pt x="208" y="112"/>
                    </a:lnTo>
                    <a:lnTo>
                      <a:pt x="206" y="120"/>
                    </a:lnTo>
                    <a:lnTo>
                      <a:pt x="204" y="128"/>
                    </a:lnTo>
                    <a:lnTo>
                      <a:pt x="200" y="134"/>
                    </a:lnTo>
                    <a:lnTo>
                      <a:pt x="196" y="140"/>
                    </a:lnTo>
                    <a:lnTo>
                      <a:pt x="220" y="228"/>
                    </a:lnTo>
                    <a:lnTo>
                      <a:pt x="126" y="228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005EB8"/>
                  </a:solidFill>
                </a:endParaRPr>
              </a:p>
            </p:txBody>
          </p:sp>
          <p:sp>
            <p:nvSpPr>
              <p:cNvPr id="29" name="Freeform 6"/>
              <p:cNvSpPr>
                <a:spLocks/>
              </p:cNvSpPr>
              <p:nvPr userDrawn="1"/>
            </p:nvSpPr>
            <p:spPr bwMode="auto">
              <a:xfrm>
                <a:off x="7961313" y="101600"/>
                <a:ext cx="260350" cy="88900"/>
              </a:xfrm>
              <a:custGeom>
                <a:avLst/>
                <a:gdLst>
                  <a:gd name="T0" fmla="*/ 20 w 164"/>
                  <a:gd name="T1" fmla="*/ 56 h 56"/>
                  <a:gd name="T2" fmla="*/ 20 w 164"/>
                  <a:gd name="T3" fmla="*/ 56 h 56"/>
                  <a:gd name="T4" fmla="*/ 22 w 164"/>
                  <a:gd name="T5" fmla="*/ 46 h 56"/>
                  <a:gd name="T6" fmla="*/ 26 w 164"/>
                  <a:gd name="T7" fmla="*/ 36 h 56"/>
                  <a:gd name="T8" fmla="*/ 30 w 164"/>
                  <a:gd name="T9" fmla="*/ 30 h 56"/>
                  <a:gd name="T10" fmla="*/ 36 w 164"/>
                  <a:gd name="T11" fmla="*/ 26 h 56"/>
                  <a:gd name="T12" fmla="*/ 42 w 164"/>
                  <a:gd name="T13" fmla="*/ 22 h 56"/>
                  <a:gd name="T14" fmla="*/ 54 w 164"/>
                  <a:gd name="T15" fmla="*/ 20 h 56"/>
                  <a:gd name="T16" fmla="*/ 82 w 164"/>
                  <a:gd name="T17" fmla="*/ 20 h 56"/>
                  <a:gd name="T18" fmla="*/ 82 w 164"/>
                  <a:gd name="T19" fmla="*/ 20 h 56"/>
                  <a:gd name="T20" fmla="*/ 112 w 164"/>
                  <a:gd name="T21" fmla="*/ 20 h 56"/>
                  <a:gd name="T22" fmla="*/ 122 w 164"/>
                  <a:gd name="T23" fmla="*/ 22 h 56"/>
                  <a:gd name="T24" fmla="*/ 130 w 164"/>
                  <a:gd name="T25" fmla="*/ 26 h 56"/>
                  <a:gd name="T26" fmla="*/ 136 w 164"/>
                  <a:gd name="T27" fmla="*/ 30 h 56"/>
                  <a:gd name="T28" fmla="*/ 140 w 164"/>
                  <a:gd name="T29" fmla="*/ 36 h 56"/>
                  <a:gd name="T30" fmla="*/ 142 w 164"/>
                  <a:gd name="T31" fmla="*/ 46 h 56"/>
                  <a:gd name="T32" fmla="*/ 144 w 164"/>
                  <a:gd name="T33" fmla="*/ 56 h 56"/>
                  <a:gd name="T34" fmla="*/ 164 w 164"/>
                  <a:gd name="T35" fmla="*/ 56 h 56"/>
                  <a:gd name="T36" fmla="*/ 164 w 164"/>
                  <a:gd name="T37" fmla="*/ 56 h 56"/>
                  <a:gd name="T38" fmla="*/ 162 w 164"/>
                  <a:gd name="T39" fmla="*/ 38 h 56"/>
                  <a:gd name="T40" fmla="*/ 156 w 164"/>
                  <a:gd name="T41" fmla="*/ 24 h 56"/>
                  <a:gd name="T42" fmla="*/ 148 w 164"/>
                  <a:gd name="T43" fmla="*/ 14 h 56"/>
                  <a:gd name="T44" fmla="*/ 138 w 164"/>
                  <a:gd name="T45" fmla="*/ 6 h 56"/>
                  <a:gd name="T46" fmla="*/ 126 w 164"/>
                  <a:gd name="T47" fmla="*/ 2 h 56"/>
                  <a:gd name="T48" fmla="*/ 112 w 164"/>
                  <a:gd name="T49" fmla="*/ 0 h 56"/>
                  <a:gd name="T50" fmla="*/ 82 w 164"/>
                  <a:gd name="T51" fmla="*/ 0 h 56"/>
                  <a:gd name="T52" fmla="*/ 82 w 164"/>
                  <a:gd name="T53" fmla="*/ 0 h 56"/>
                  <a:gd name="T54" fmla="*/ 52 w 164"/>
                  <a:gd name="T55" fmla="*/ 0 h 56"/>
                  <a:gd name="T56" fmla="*/ 38 w 164"/>
                  <a:gd name="T57" fmla="*/ 2 h 56"/>
                  <a:gd name="T58" fmla="*/ 26 w 164"/>
                  <a:gd name="T59" fmla="*/ 6 h 56"/>
                  <a:gd name="T60" fmla="*/ 16 w 164"/>
                  <a:gd name="T61" fmla="*/ 14 h 56"/>
                  <a:gd name="T62" fmla="*/ 8 w 164"/>
                  <a:gd name="T63" fmla="*/ 24 h 56"/>
                  <a:gd name="T64" fmla="*/ 2 w 164"/>
                  <a:gd name="T65" fmla="*/ 38 h 56"/>
                  <a:gd name="T66" fmla="*/ 0 w 164"/>
                  <a:gd name="T67" fmla="*/ 56 h 56"/>
                  <a:gd name="T68" fmla="*/ 20 w 164"/>
                  <a:gd name="T69" fmla="*/ 5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64" h="56">
                    <a:moveTo>
                      <a:pt x="20" y="56"/>
                    </a:moveTo>
                    <a:lnTo>
                      <a:pt x="20" y="56"/>
                    </a:lnTo>
                    <a:lnTo>
                      <a:pt x="22" y="46"/>
                    </a:lnTo>
                    <a:lnTo>
                      <a:pt x="26" y="36"/>
                    </a:lnTo>
                    <a:lnTo>
                      <a:pt x="30" y="30"/>
                    </a:lnTo>
                    <a:lnTo>
                      <a:pt x="36" y="26"/>
                    </a:lnTo>
                    <a:lnTo>
                      <a:pt x="42" y="22"/>
                    </a:lnTo>
                    <a:lnTo>
                      <a:pt x="54" y="20"/>
                    </a:lnTo>
                    <a:lnTo>
                      <a:pt x="82" y="20"/>
                    </a:lnTo>
                    <a:lnTo>
                      <a:pt x="82" y="20"/>
                    </a:lnTo>
                    <a:lnTo>
                      <a:pt x="112" y="20"/>
                    </a:lnTo>
                    <a:lnTo>
                      <a:pt x="122" y="22"/>
                    </a:lnTo>
                    <a:lnTo>
                      <a:pt x="130" y="26"/>
                    </a:lnTo>
                    <a:lnTo>
                      <a:pt x="136" y="30"/>
                    </a:lnTo>
                    <a:lnTo>
                      <a:pt x="140" y="36"/>
                    </a:lnTo>
                    <a:lnTo>
                      <a:pt x="142" y="46"/>
                    </a:lnTo>
                    <a:lnTo>
                      <a:pt x="144" y="56"/>
                    </a:lnTo>
                    <a:lnTo>
                      <a:pt x="164" y="56"/>
                    </a:lnTo>
                    <a:lnTo>
                      <a:pt x="164" y="56"/>
                    </a:lnTo>
                    <a:lnTo>
                      <a:pt x="162" y="38"/>
                    </a:lnTo>
                    <a:lnTo>
                      <a:pt x="156" y="24"/>
                    </a:lnTo>
                    <a:lnTo>
                      <a:pt x="148" y="14"/>
                    </a:lnTo>
                    <a:lnTo>
                      <a:pt x="138" y="6"/>
                    </a:lnTo>
                    <a:lnTo>
                      <a:pt x="126" y="2"/>
                    </a:lnTo>
                    <a:lnTo>
                      <a:pt x="112" y="0"/>
                    </a:lnTo>
                    <a:lnTo>
                      <a:pt x="82" y="0"/>
                    </a:lnTo>
                    <a:lnTo>
                      <a:pt x="82" y="0"/>
                    </a:lnTo>
                    <a:lnTo>
                      <a:pt x="52" y="0"/>
                    </a:lnTo>
                    <a:lnTo>
                      <a:pt x="38" y="2"/>
                    </a:lnTo>
                    <a:lnTo>
                      <a:pt x="26" y="6"/>
                    </a:lnTo>
                    <a:lnTo>
                      <a:pt x="16" y="14"/>
                    </a:lnTo>
                    <a:lnTo>
                      <a:pt x="8" y="24"/>
                    </a:lnTo>
                    <a:lnTo>
                      <a:pt x="2" y="38"/>
                    </a:lnTo>
                    <a:lnTo>
                      <a:pt x="0" y="56"/>
                    </a:lnTo>
                    <a:lnTo>
                      <a:pt x="20" y="56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005EB8"/>
                  </a:solidFill>
                </a:endParaRPr>
              </a:p>
            </p:txBody>
          </p:sp>
        </p:grpSp>
        <p:sp>
          <p:nvSpPr>
            <p:cNvPr id="25" name="TextBox 24"/>
            <p:cNvSpPr txBox="1"/>
            <p:nvPr userDrawn="1"/>
          </p:nvSpPr>
          <p:spPr>
            <a:xfrm rot="16200000">
              <a:off x="8191735" y="250332"/>
              <a:ext cx="563729" cy="1355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510" dirty="0">
                  <a:solidFill>
                    <a:srgbClr val="FFFFFF"/>
                  </a:solidFill>
                </a:rPr>
                <a:t>strictly</a:t>
              </a:r>
            </a:p>
          </p:txBody>
        </p:sp>
        <p:sp>
          <p:nvSpPr>
            <p:cNvPr id="26" name="TextBox 25"/>
            <p:cNvSpPr txBox="1"/>
            <p:nvPr userDrawn="1"/>
          </p:nvSpPr>
          <p:spPr>
            <a:xfrm>
              <a:off x="8410803" y="506408"/>
              <a:ext cx="851853" cy="19217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580" dirty="0">
                  <a:solidFill>
                    <a:srgbClr val="FFFFFF"/>
                  </a:solidFill>
                </a:rPr>
                <a:t>CONFIDENTIAL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403031260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-branding divider blue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2"/>
          <p:cNvSpPr>
            <a:spLocks noGrp="1"/>
          </p:cNvSpPr>
          <p:nvPr>
            <p:ph type="body" idx="1" hasCustomPrompt="1"/>
          </p:nvPr>
        </p:nvSpPr>
        <p:spPr>
          <a:xfrm>
            <a:off x="3232433" y="1361854"/>
            <a:ext cx="7397074" cy="1946285"/>
          </a:xfrm>
        </p:spPr>
        <p:txBody>
          <a:bodyPr anchor="t">
            <a:normAutofit/>
          </a:bodyPr>
          <a:lstStyle>
            <a:lvl1pPr marL="0" indent="0">
              <a:buNone/>
              <a:defRPr sz="2800" baseline="0">
                <a:solidFill>
                  <a:schemeClr val="bg1"/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GB" noProof="0" smtClean="0"/>
              <a:t>Divider title here</a:t>
            </a:r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44731" y="627001"/>
            <a:ext cx="1746418" cy="1287035"/>
          </a:xfrm>
        </p:spPr>
        <p:txBody>
          <a:bodyPr anchor="t">
            <a:normAutofit/>
          </a:bodyPr>
          <a:lstStyle>
            <a:lvl1pPr algn="r">
              <a:defRPr sz="7200" b="0" cap="all">
                <a:solidFill>
                  <a:schemeClr val="tx2"/>
                </a:solidFill>
              </a:defRPr>
            </a:lvl1pPr>
          </a:lstStyle>
          <a:p>
            <a:r>
              <a:rPr lang="en-GB" noProof="0" smtClean="0"/>
              <a:t>1</a:t>
            </a:r>
            <a:endParaRPr lang="en-GB" noProof="0"/>
          </a:p>
        </p:txBody>
      </p:sp>
      <p:cxnSp>
        <p:nvCxnSpPr>
          <p:cNvPr id="12" name="Conector recto 12"/>
          <p:cNvCxnSpPr/>
          <p:nvPr userDrawn="1"/>
        </p:nvCxnSpPr>
        <p:spPr>
          <a:xfrm flipH="1">
            <a:off x="1674064" y="1516324"/>
            <a:ext cx="1512464" cy="0"/>
          </a:xfrm>
          <a:prstGeom prst="line">
            <a:avLst/>
          </a:prstGeom>
          <a:ln w="12700" cmpd="sng">
            <a:solidFill>
              <a:schemeClr val="tx2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8" name="Conector recto 8"/>
          <p:cNvCxnSpPr/>
          <p:nvPr userDrawn="1"/>
        </p:nvCxnSpPr>
        <p:spPr>
          <a:xfrm flipV="1">
            <a:off x="8989232" y="6029764"/>
            <a:ext cx="0" cy="290960"/>
          </a:xfrm>
          <a:prstGeom prst="line">
            <a:avLst/>
          </a:prstGeom>
          <a:ln w="12700" cmpd="sng">
            <a:solidFill>
              <a:schemeClr val="bg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9" name="Picture Placeholder 4"/>
          <p:cNvSpPr>
            <a:spLocks noGrp="1"/>
          </p:cNvSpPr>
          <p:nvPr>
            <p:ph type="pic" sz="quarter" idx="11" hasCustomPrompt="1"/>
          </p:nvPr>
        </p:nvSpPr>
        <p:spPr>
          <a:xfrm>
            <a:off x="6849865" y="6029741"/>
            <a:ext cx="1723686" cy="340227"/>
          </a:xfrm>
        </p:spPr>
        <p:txBody>
          <a:bodyPr>
            <a:noAutofit/>
          </a:bodyPr>
          <a:lstStyle>
            <a:lvl1pPr marL="0" indent="0">
              <a:buNone/>
              <a:defRPr sz="900">
                <a:solidFill>
                  <a:schemeClr val="bg1"/>
                </a:solidFill>
              </a:defRPr>
            </a:lvl1pPr>
          </a:lstStyle>
          <a:p>
            <a:r>
              <a:rPr lang="en-GB" dirty="0" smtClean="0"/>
              <a:t>Co-branding logo</a:t>
            </a:r>
            <a:endParaRPr lang="en-GB" dirty="0"/>
          </a:p>
        </p:txBody>
      </p:sp>
      <p:pic>
        <p:nvPicPr>
          <p:cNvPr id="10" name="Imagen 8" descr="logo AMa.wmf"/>
          <p:cNvPicPr>
            <a:picLocks noChangeAspect="1"/>
          </p:cNvPicPr>
          <p:nvPr userDrawn="1"/>
        </p:nvPicPr>
        <p:blipFill>
          <a:blip r:embed="rId2" cstate="email">
            <a:alphaModFix/>
            <a:lum bright="100000" contrast="-100000"/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310184" y="6142588"/>
            <a:ext cx="1624293" cy="159340"/>
          </a:xfrm>
          <a:prstGeom prst="rect">
            <a:avLst/>
          </a:prstGeom>
        </p:spPr>
      </p:pic>
      <p:grpSp>
        <p:nvGrpSpPr>
          <p:cNvPr id="25" name="Group 24"/>
          <p:cNvGrpSpPr/>
          <p:nvPr userDrawn="1"/>
        </p:nvGrpSpPr>
        <p:grpSpPr>
          <a:xfrm>
            <a:off x="10591912" y="34259"/>
            <a:ext cx="1079675" cy="625849"/>
            <a:chOff x="8405820" y="36245"/>
            <a:chExt cx="856836" cy="662339"/>
          </a:xfrm>
        </p:grpSpPr>
        <p:grpSp>
          <p:nvGrpSpPr>
            <p:cNvPr id="26" name="Group 25"/>
            <p:cNvGrpSpPr/>
            <p:nvPr userDrawn="1"/>
          </p:nvGrpSpPr>
          <p:grpSpPr>
            <a:xfrm>
              <a:off x="8545513" y="36245"/>
              <a:ext cx="489905" cy="495602"/>
              <a:chOff x="7818438" y="101600"/>
              <a:chExt cx="546100" cy="552450"/>
            </a:xfrm>
          </p:grpSpPr>
          <p:sp>
            <p:nvSpPr>
              <p:cNvPr id="29" name="Freeform 5"/>
              <p:cNvSpPr>
                <a:spLocks noEditPoints="1"/>
              </p:cNvSpPr>
              <p:nvPr userDrawn="1"/>
            </p:nvSpPr>
            <p:spPr bwMode="auto">
              <a:xfrm>
                <a:off x="7818438" y="200025"/>
                <a:ext cx="546100" cy="454025"/>
              </a:xfrm>
              <a:custGeom>
                <a:avLst/>
                <a:gdLst>
                  <a:gd name="T0" fmla="*/ 56 w 344"/>
                  <a:gd name="T1" fmla="*/ 0 h 286"/>
                  <a:gd name="T2" fmla="*/ 44 w 344"/>
                  <a:gd name="T3" fmla="*/ 2 h 286"/>
                  <a:gd name="T4" fmla="*/ 24 w 344"/>
                  <a:gd name="T5" fmla="*/ 10 h 286"/>
                  <a:gd name="T6" fmla="*/ 10 w 344"/>
                  <a:gd name="T7" fmla="*/ 26 h 286"/>
                  <a:gd name="T8" fmla="*/ 2 w 344"/>
                  <a:gd name="T9" fmla="*/ 46 h 286"/>
                  <a:gd name="T10" fmla="*/ 0 w 344"/>
                  <a:gd name="T11" fmla="*/ 230 h 286"/>
                  <a:gd name="T12" fmla="*/ 2 w 344"/>
                  <a:gd name="T13" fmla="*/ 242 h 286"/>
                  <a:gd name="T14" fmla="*/ 10 w 344"/>
                  <a:gd name="T15" fmla="*/ 262 h 286"/>
                  <a:gd name="T16" fmla="*/ 24 w 344"/>
                  <a:gd name="T17" fmla="*/ 278 h 286"/>
                  <a:gd name="T18" fmla="*/ 44 w 344"/>
                  <a:gd name="T19" fmla="*/ 286 h 286"/>
                  <a:gd name="T20" fmla="*/ 288 w 344"/>
                  <a:gd name="T21" fmla="*/ 286 h 286"/>
                  <a:gd name="T22" fmla="*/ 300 w 344"/>
                  <a:gd name="T23" fmla="*/ 286 h 286"/>
                  <a:gd name="T24" fmla="*/ 320 w 344"/>
                  <a:gd name="T25" fmla="*/ 278 h 286"/>
                  <a:gd name="T26" fmla="*/ 334 w 344"/>
                  <a:gd name="T27" fmla="*/ 262 h 286"/>
                  <a:gd name="T28" fmla="*/ 344 w 344"/>
                  <a:gd name="T29" fmla="*/ 242 h 286"/>
                  <a:gd name="T30" fmla="*/ 344 w 344"/>
                  <a:gd name="T31" fmla="*/ 58 h 286"/>
                  <a:gd name="T32" fmla="*/ 344 w 344"/>
                  <a:gd name="T33" fmla="*/ 46 h 286"/>
                  <a:gd name="T34" fmla="*/ 334 w 344"/>
                  <a:gd name="T35" fmla="*/ 26 h 286"/>
                  <a:gd name="T36" fmla="*/ 320 w 344"/>
                  <a:gd name="T37" fmla="*/ 10 h 286"/>
                  <a:gd name="T38" fmla="*/ 300 w 344"/>
                  <a:gd name="T39" fmla="*/ 2 h 286"/>
                  <a:gd name="T40" fmla="*/ 288 w 344"/>
                  <a:gd name="T41" fmla="*/ 0 h 286"/>
                  <a:gd name="T42" fmla="*/ 148 w 344"/>
                  <a:gd name="T43" fmla="*/ 142 h 286"/>
                  <a:gd name="T44" fmla="*/ 144 w 344"/>
                  <a:gd name="T45" fmla="*/ 136 h 286"/>
                  <a:gd name="T46" fmla="*/ 136 w 344"/>
                  <a:gd name="T47" fmla="*/ 122 h 286"/>
                  <a:gd name="T48" fmla="*/ 134 w 344"/>
                  <a:gd name="T49" fmla="*/ 112 h 286"/>
                  <a:gd name="T50" fmla="*/ 138 w 344"/>
                  <a:gd name="T51" fmla="*/ 98 h 286"/>
                  <a:gd name="T52" fmla="*/ 146 w 344"/>
                  <a:gd name="T53" fmla="*/ 88 h 286"/>
                  <a:gd name="T54" fmla="*/ 158 w 344"/>
                  <a:gd name="T55" fmla="*/ 80 h 286"/>
                  <a:gd name="T56" fmla="*/ 172 w 344"/>
                  <a:gd name="T57" fmla="*/ 76 h 286"/>
                  <a:gd name="T58" fmla="*/ 178 w 344"/>
                  <a:gd name="T59" fmla="*/ 78 h 286"/>
                  <a:gd name="T60" fmla="*/ 192 w 344"/>
                  <a:gd name="T61" fmla="*/ 82 h 286"/>
                  <a:gd name="T62" fmla="*/ 202 w 344"/>
                  <a:gd name="T63" fmla="*/ 92 h 286"/>
                  <a:gd name="T64" fmla="*/ 208 w 344"/>
                  <a:gd name="T65" fmla="*/ 106 h 286"/>
                  <a:gd name="T66" fmla="*/ 208 w 344"/>
                  <a:gd name="T67" fmla="*/ 112 h 286"/>
                  <a:gd name="T68" fmla="*/ 204 w 344"/>
                  <a:gd name="T69" fmla="*/ 128 h 286"/>
                  <a:gd name="T70" fmla="*/ 196 w 344"/>
                  <a:gd name="T71" fmla="*/ 140 h 286"/>
                  <a:gd name="T72" fmla="*/ 126 w 344"/>
                  <a:gd name="T73" fmla="*/ 228 h 2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44" h="286">
                    <a:moveTo>
                      <a:pt x="288" y="0"/>
                    </a:moveTo>
                    <a:lnTo>
                      <a:pt x="56" y="0"/>
                    </a:lnTo>
                    <a:lnTo>
                      <a:pt x="56" y="0"/>
                    </a:lnTo>
                    <a:lnTo>
                      <a:pt x="44" y="2"/>
                    </a:lnTo>
                    <a:lnTo>
                      <a:pt x="34" y="6"/>
                    </a:lnTo>
                    <a:lnTo>
                      <a:pt x="24" y="10"/>
                    </a:lnTo>
                    <a:lnTo>
                      <a:pt x="16" y="18"/>
                    </a:lnTo>
                    <a:lnTo>
                      <a:pt x="10" y="26"/>
                    </a:lnTo>
                    <a:lnTo>
                      <a:pt x="4" y="36"/>
                    </a:lnTo>
                    <a:lnTo>
                      <a:pt x="2" y="46"/>
                    </a:lnTo>
                    <a:lnTo>
                      <a:pt x="0" y="58"/>
                    </a:lnTo>
                    <a:lnTo>
                      <a:pt x="0" y="230"/>
                    </a:lnTo>
                    <a:lnTo>
                      <a:pt x="0" y="230"/>
                    </a:lnTo>
                    <a:lnTo>
                      <a:pt x="2" y="242"/>
                    </a:lnTo>
                    <a:lnTo>
                      <a:pt x="4" y="252"/>
                    </a:lnTo>
                    <a:lnTo>
                      <a:pt x="10" y="262"/>
                    </a:lnTo>
                    <a:lnTo>
                      <a:pt x="16" y="270"/>
                    </a:lnTo>
                    <a:lnTo>
                      <a:pt x="24" y="278"/>
                    </a:lnTo>
                    <a:lnTo>
                      <a:pt x="34" y="282"/>
                    </a:lnTo>
                    <a:lnTo>
                      <a:pt x="44" y="286"/>
                    </a:lnTo>
                    <a:lnTo>
                      <a:pt x="56" y="286"/>
                    </a:lnTo>
                    <a:lnTo>
                      <a:pt x="288" y="286"/>
                    </a:lnTo>
                    <a:lnTo>
                      <a:pt x="288" y="286"/>
                    </a:lnTo>
                    <a:lnTo>
                      <a:pt x="300" y="286"/>
                    </a:lnTo>
                    <a:lnTo>
                      <a:pt x="310" y="282"/>
                    </a:lnTo>
                    <a:lnTo>
                      <a:pt x="320" y="278"/>
                    </a:lnTo>
                    <a:lnTo>
                      <a:pt x="328" y="270"/>
                    </a:lnTo>
                    <a:lnTo>
                      <a:pt x="334" y="262"/>
                    </a:lnTo>
                    <a:lnTo>
                      <a:pt x="340" y="252"/>
                    </a:lnTo>
                    <a:lnTo>
                      <a:pt x="344" y="242"/>
                    </a:lnTo>
                    <a:lnTo>
                      <a:pt x="344" y="230"/>
                    </a:lnTo>
                    <a:lnTo>
                      <a:pt x="344" y="58"/>
                    </a:lnTo>
                    <a:lnTo>
                      <a:pt x="344" y="58"/>
                    </a:lnTo>
                    <a:lnTo>
                      <a:pt x="344" y="46"/>
                    </a:lnTo>
                    <a:lnTo>
                      <a:pt x="340" y="36"/>
                    </a:lnTo>
                    <a:lnTo>
                      <a:pt x="334" y="26"/>
                    </a:lnTo>
                    <a:lnTo>
                      <a:pt x="328" y="18"/>
                    </a:lnTo>
                    <a:lnTo>
                      <a:pt x="320" y="10"/>
                    </a:lnTo>
                    <a:lnTo>
                      <a:pt x="310" y="6"/>
                    </a:lnTo>
                    <a:lnTo>
                      <a:pt x="300" y="2"/>
                    </a:lnTo>
                    <a:lnTo>
                      <a:pt x="288" y="0"/>
                    </a:lnTo>
                    <a:lnTo>
                      <a:pt x="288" y="0"/>
                    </a:lnTo>
                    <a:close/>
                    <a:moveTo>
                      <a:pt x="126" y="228"/>
                    </a:moveTo>
                    <a:lnTo>
                      <a:pt x="148" y="142"/>
                    </a:lnTo>
                    <a:lnTo>
                      <a:pt x="148" y="142"/>
                    </a:lnTo>
                    <a:lnTo>
                      <a:pt x="144" y="136"/>
                    </a:lnTo>
                    <a:lnTo>
                      <a:pt x="138" y="130"/>
                    </a:lnTo>
                    <a:lnTo>
                      <a:pt x="136" y="122"/>
                    </a:lnTo>
                    <a:lnTo>
                      <a:pt x="134" y="112"/>
                    </a:lnTo>
                    <a:lnTo>
                      <a:pt x="134" y="112"/>
                    </a:lnTo>
                    <a:lnTo>
                      <a:pt x="136" y="106"/>
                    </a:lnTo>
                    <a:lnTo>
                      <a:pt x="138" y="98"/>
                    </a:lnTo>
                    <a:lnTo>
                      <a:pt x="142" y="92"/>
                    </a:lnTo>
                    <a:lnTo>
                      <a:pt x="146" y="88"/>
                    </a:lnTo>
                    <a:lnTo>
                      <a:pt x="152" y="82"/>
                    </a:lnTo>
                    <a:lnTo>
                      <a:pt x="158" y="80"/>
                    </a:lnTo>
                    <a:lnTo>
                      <a:pt x="164" y="78"/>
                    </a:lnTo>
                    <a:lnTo>
                      <a:pt x="172" y="76"/>
                    </a:lnTo>
                    <a:lnTo>
                      <a:pt x="172" y="76"/>
                    </a:lnTo>
                    <a:lnTo>
                      <a:pt x="178" y="78"/>
                    </a:lnTo>
                    <a:lnTo>
                      <a:pt x="186" y="80"/>
                    </a:lnTo>
                    <a:lnTo>
                      <a:pt x="192" y="82"/>
                    </a:lnTo>
                    <a:lnTo>
                      <a:pt x="198" y="88"/>
                    </a:lnTo>
                    <a:lnTo>
                      <a:pt x="202" y="92"/>
                    </a:lnTo>
                    <a:lnTo>
                      <a:pt x="204" y="98"/>
                    </a:lnTo>
                    <a:lnTo>
                      <a:pt x="208" y="106"/>
                    </a:lnTo>
                    <a:lnTo>
                      <a:pt x="208" y="112"/>
                    </a:lnTo>
                    <a:lnTo>
                      <a:pt x="208" y="112"/>
                    </a:lnTo>
                    <a:lnTo>
                      <a:pt x="206" y="120"/>
                    </a:lnTo>
                    <a:lnTo>
                      <a:pt x="204" y="128"/>
                    </a:lnTo>
                    <a:lnTo>
                      <a:pt x="200" y="134"/>
                    </a:lnTo>
                    <a:lnTo>
                      <a:pt x="196" y="140"/>
                    </a:lnTo>
                    <a:lnTo>
                      <a:pt x="220" y="228"/>
                    </a:lnTo>
                    <a:lnTo>
                      <a:pt x="126" y="228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005EB8"/>
                  </a:solidFill>
                </a:endParaRPr>
              </a:p>
            </p:txBody>
          </p:sp>
          <p:sp>
            <p:nvSpPr>
              <p:cNvPr id="30" name="Freeform 6"/>
              <p:cNvSpPr>
                <a:spLocks/>
              </p:cNvSpPr>
              <p:nvPr userDrawn="1"/>
            </p:nvSpPr>
            <p:spPr bwMode="auto">
              <a:xfrm>
                <a:off x="7961313" y="101600"/>
                <a:ext cx="260350" cy="88900"/>
              </a:xfrm>
              <a:custGeom>
                <a:avLst/>
                <a:gdLst>
                  <a:gd name="T0" fmla="*/ 20 w 164"/>
                  <a:gd name="T1" fmla="*/ 56 h 56"/>
                  <a:gd name="T2" fmla="*/ 20 w 164"/>
                  <a:gd name="T3" fmla="*/ 56 h 56"/>
                  <a:gd name="T4" fmla="*/ 22 w 164"/>
                  <a:gd name="T5" fmla="*/ 46 h 56"/>
                  <a:gd name="T6" fmla="*/ 26 w 164"/>
                  <a:gd name="T7" fmla="*/ 36 h 56"/>
                  <a:gd name="T8" fmla="*/ 30 w 164"/>
                  <a:gd name="T9" fmla="*/ 30 h 56"/>
                  <a:gd name="T10" fmla="*/ 36 w 164"/>
                  <a:gd name="T11" fmla="*/ 26 h 56"/>
                  <a:gd name="T12" fmla="*/ 42 w 164"/>
                  <a:gd name="T13" fmla="*/ 22 h 56"/>
                  <a:gd name="T14" fmla="*/ 54 w 164"/>
                  <a:gd name="T15" fmla="*/ 20 h 56"/>
                  <a:gd name="T16" fmla="*/ 82 w 164"/>
                  <a:gd name="T17" fmla="*/ 20 h 56"/>
                  <a:gd name="T18" fmla="*/ 82 w 164"/>
                  <a:gd name="T19" fmla="*/ 20 h 56"/>
                  <a:gd name="T20" fmla="*/ 112 w 164"/>
                  <a:gd name="T21" fmla="*/ 20 h 56"/>
                  <a:gd name="T22" fmla="*/ 122 w 164"/>
                  <a:gd name="T23" fmla="*/ 22 h 56"/>
                  <a:gd name="T24" fmla="*/ 130 w 164"/>
                  <a:gd name="T25" fmla="*/ 26 h 56"/>
                  <a:gd name="T26" fmla="*/ 136 w 164"/>
                  <a:gd name="T27" fmla="*/ 30 h 56"/>
                  <a:gd name="T28" fmla="*/ 140 w 164"/>
                  <a:gd name="T29" fmla="*/ 36 h 56"/>
                  <a:gd name="T30" fmla="*/ 142 w 164"/>
                  <a:gd name="T31" fmla="*/ 46 h 56"/>
                  <a:gd name="T32" fmla="*/ 144 w 164"/>
                  <a:gd name="T33" fmla="*/ 56 h 56"/>
                  <a:gd name="T34" fmla="*/ 164 w 164"/>
                  <a:gd name="T35" fmla="*/ 56 h 56"/>
                  <a:gd name="T36" fmla="*/ 164 w 164"/>
                  <a:gd name="T37" fmla="*/ 56 h 56"/>
                  <a:gd name="T38" fmla="*/ 162 w 164"/>
                  <a:gd name="T39" fmla="*/ 38 h 56"/>
                  <a:gd name="T40" fmla="*/ 156 w 164"/>
                  <a:gd name="T41" fmla="*/ 24 h 56"/>
                  <a:gd name="T42" fmla="*/ 148 w 164"/>
                  <a:gd name="T43" fmla="*/ 14 h 56"/>
                  <a:gd name="T44" fmla="*/ 138 w 164"/>
                  <a:gd name="T45" fmla="*/ 6 h 56"/>
                  <a:gd name="T46" fmla="*/ 126 w 164"/>
                  <a:gd name="T47" fmla="*/ 2 h 56"/>
                  <a:gd name="T48" fmla="*/ 112 w 164"/>
                  <a:gd name="T49" fmla="*/ 0 h 56"/>
                  <a:gd name="T50" fmla="*/ 82 w 164"/>
                  <a:gd name="T51" fmla="*/ 0 h 56"/>
                  <a:gd name="T52" fmla="*/ 82 w 164"/>
                  <a:gd name="T53" fmla="*/ 0 h 56"/>
                  <a:gd name="T54" fmla="*/ 52 w 164"/>
                  <a:gd name="T55" fmla="*/ 0 h 56"/>
                  <a:gd name="T56" fmla="*/ 38 w 164"/>
                  <a:gd name="T57" fmla="*/ 2 h 56"/>
                  <a:gd name="T58" fmla="*/ 26 w 164"/>
                  <a:gd name="T59" fmla="*/ 6 h 56"/>
                  <a:gd name="T60" fmla="*/ 16 w 164"/>
                  <a:gd name="T61" fmla="*/ 14 h 56"/>
                  <a:gd name="T62" fmla="*/ 8 w 164"/>
                  <a:gd name="T63" fmla="*/ 24 h 56"/>
                  <a:gd name="T64" fmla="*/ 2 w 164"/>
                  <a:gd name="T65" fmla="*/ 38 h 56"/>
                  <a:gd name="T66" fmla="*/ 0 w 164"/>
                  <a:gd name="T67" fmla="*/ 56 h 56"/>
                  <a:gd name="T68" fmla="*/ 20 w 164"/>
                  <a:gd name="T69" fmla="*/ 5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64" h="56">
                    <a:moveTo>
                      <a:pt x="20" y="56"/>
                    </a:moveTo>
                    <a:lnTo>
                      <a:pt x="20" y="56"/>
                    </a:lnTo>
                    <a:lnTo>
                      <a:pt x="22" y="46"/>
                    </a:lnTo>
                    <a:lnTo>
                      <a:pt x="26" y="36"/>
                    </a:lnTo>
                    <a:lnTo>
                      <a:pt x="30" y="30"/>
                    </a:lnTo>
                    <a:lnTo>
                      <a:pt x="36" y="26"/>
                    </a:lnTo>
                    <a:lnTo>
                      <a:pt x="42" y="22"/>
                    </a:lnTo>
                    <a:lnTo>
                      <a:pt x="54" y="20"/>
                    </a:lnTo>
                    <a:lnTo>
                      <a:pt x="82" y="20"/>
                    </a:lnTo>
                    <a:lnTo>
                      <a:pt x="82" y="20"/>
                    </a:lnTo>
                    <a:lnTo>
                      <a:pt x="112" y="20"/>
                    </a:lnTo>
                    <a:lnTo>
                      <a:pt x="122" y="22"/>
                    </a:lnTo>
                    <a:lnTo>
                      <a:pt x="130" y="26"/>
                    </a:lnTo>
                    <a:lnTo>
                      <a:pt x="136" y="30"/>
                    </a:lnTo>
                    <a:lnTo>
                      <a:pt x="140" y="36"/>
                    </a:lnTo>
                    <a:lnTo>
                      <a:pt x="142" y="46"/>
                    </a:lnTo>
                    <a:lnTo>
                      <a:pt x="144" y="56"/>
                    </a:lnTo>
                    <a:lnTo>
                      <a:pt x="164" y="56"/>
                    </a:lnTo>
                    <a:lnTo>
                      <a:pt x="164" y="56"/>
                    </a:lnTo>
                    <a:lnTo>
                      <a:pt x="162" y="38"/>
                    </a:lnTo>
                    <a:lnTo>
                      <a:pt x="156" y="24"/>
                    </a:lnTo>
                    <a:lnTo>
                      <a:pt x="148" y="14"/>
                    </a:lnTo>
                    <a:lnTo>
                      <a:pt x="138" y="6"/>
                    </a:lnTo>
                    <a:lnTo>
                      <a:pt x="126" y="2"/>
                    </a:lnTo>
                    <a:lnTo>
                      <a:pt x="112" y="0"/>
                    </a:lnTo>
                    <a:lnTo>
                      <a:pt x="82" y="0"/>
                    </a:lnTo>
                    <a:lnTo>
                      <a:pt x="82" y="0"/>
                    </a:lnTo>
                    <a:lnTo>
                      <a:pt x="52" y="0"/>
                    </a:lnTo>
                    <a:lnTo>
                      <a:pt x="38" y="2"/>
                    </a:lnTo>
                    <a:lnTo>
                      <a:pt x="26" y="6"/>
                    </a:lnTo>
                    <a:lnTo>
                      <a:pt x="16" y="14"/>
                    </a:lnTo>
                    <a:lnTo>
                      <a:pt x="8" y="24"/>
                    </a:lnTo>
                    <a:lnTo>
                      <a:pt x="2" y="38"/>
                    </a:lnTo>
                    <a:lnTo>
                      <a:pt x="0" y="56"/>
                    </a:lnTo>
                    <a:lnTo>
                      <a:pt x="20" y="56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005EB8"/>
                  </a:solidFill>
                </a:endParaRPr>
              </a:p>
            </p:txBody>
          </p:sp>
        </p:grpSp>
        <p:sp>
          <p:nvSpPr>
            <p:cNvPr id="27" name="TextBox 26"/>
            <p:cNvSpPr txBox="1"/>
            <p:nvPr userDrawn="1"/>
          </p:nvSpPr>
          <p:spPr>
            <a:xfrm rot="16200000">
              <a:off x="8191735" y="250332"/>
              <a:ext cx="563729" cy="1355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510" dirty="0">
                  <a:solidFill>
                    <a:srgbClr val="FFFFFF"/>
                  </a:solidFill>
                </a:rPr>
                <a:t>strictly</a:t>
              </a:r>
            </a:p>
          </p:txBody>
        </p:sp>
        <p:sp>
          <p:nvSpPr>
            <p:cNvPr id="28" name="TextBox 27"/>
            <p:cNvSpPr txBox="1"/>
            <p:nvPr userDrawn="1"/>
          </p:nvSpPr>
          <p:spPr>
            <a:xfrm>
              <a:off x="8410803" y="506408"/>
              <a:ext cx="851853" cy="19217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580" dirty="0">
                  <a:solidFill>
                    <a:srgbClr val="FFFFFF"/>
                  </a:solidFill>
                </a:rPr>
                <a:t>CONFIDENTIAL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10162745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vider - light blue"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2"/>
          <p:cNvSpPr>
            <a:spLocks noGrp="1"/>
          </p:cNvSpPr>
          <p:nvPr>
            <p:ph type="body" idx="1" hasCustomPrompt="1"/>
          </p:nvPr>
        </p:nvSpPr>
        <p:spPr>
          <a:xfrm>
            <a:off x="3232433" y="1361859"/>
            <a:ext cx="7397074" cy="1946285"/>
          </a:xfrm>
        </p:spPr>
        <p:txBody>
          <a:bodyPr anchor="t">
            <a:normAutofit/>
          </a:bodyPr>
          <a:lstStyle>
            <a:lvl1pPr marL="0" indent="0">
              <a:buNone/>
              <a:defRPr sz="2800" baseline="0">
                <a:solidFill>
                  <a:schemeClr val="bg1"/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GB" noProof="0" dirty="0" smtClean="0"/>
              <a:t>Divider title here</a:t>
            </a:r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44728" y="627006"/>
            <a:ext cx="1746418" cy="1287035"/>
          </a:xfrm>
        </p:spPr>
        <p:txBody>
          <a:bodyPr anchor="t">
            <a:normAutofit/>
          </a:bodyPr>
          <a:lstStyle>
            <a:lvl1pPr algn="r">
              <a:defRPr sz="7200" b="0" cap="all">
                <a:solidFill>
                  <a:schemeClr val="tx1"/>
                </a:solidFill>
              </a:defRPr>
            </a:lvl1pPr>
          </a:lstStyle>
          <a:p>
            <a:r>
              <a:rPr lang="en-GB" noProof="0" dirty="0" smtClean="0"/>
              <a:t>1</a:t>
            </a:r>
            <a:endParaRPr lang="en-GB" noProof="0" dirty="0"/>
          </a:p>
        </p:txBody>
      </p:sp>
      <p:cxnSp>
        <p:nvCxnSpPr>
          <p:cNvPr id="12" name="Conector recto 12"/>
          <p:cNvCxnSpPr/>
          <p:nvPr userDrawn="1"/>
        </p:nvCxnSpPr>
        <p:spPr>
          <a:xfrm flipH="1">
            <a:off x="1674064" y="1516324"/>
            <a:ext cx="1512464" cy="0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5" name="AutoShape 3"/>
          <p:cNvSpPr>
            <a:spLocks noChangeAspect="1" noChangeArrowheads="1" noTextEdit="1"/>
          </p:cNvSpPr>
          <p:nvPr userDrawn="1"/>
        </p:nvSpPr>
        <p:spPr bwMode="auto">
          <a:xfrm>
            <a:off x="9299679" y="5961176"/>
            <a:ext cx="1624293" cy="16050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rgbClr val="005EB8"/>
              </a:solidFill>
            </a:endParaRPr>
          </a:p>
        </p:txBody>
      </p:sp>
      <p:sp>
        <p:nvSpPr>
          <p:cNvPr id="7" name="Freeform 6"/>
          <p:cNvSpPr>
            <a:spLocks/>
          </p:cNvSpPr>
          <p:nvPr userDrawn="1"/>
        </p:nvSpPr>
        <p:spPr bwMode="auto">
          <a:xfrm>
            <a:off x="10321860" y="5961176"/>
            <a:ext cx="152027" cy="160505"/>
          </a:xfrm>
          <a:custGeom>
            <a:avLst/>
            <a:gdLst>
              <a:gd name="T0" fmla="*/ 0 w 305"/>
              <a:gd name="T1" fmla="*/ 407 h 428"/>
              <a:gd name="T2" fmla="*/ 0 w 305"/>
              <a:gd name="T3" fmla="*/ 407 h 428"/>
              <a:gd name="T4" fmla="*/ 13 w 305"/>
              <a:gd name="T5" fmla="*/ 411 h 428"/>
              <a:gd name="T6" fmla="*/ 47 w 305"/>
              <a:gd name="T7" fmla="*/ 418 h 428"/>
              <a:gd name="T8" fmla="*/ 71 w 305"/>
              <a:gd name="T9" fmla="*/ 421 h 428"/>
              <a:gd name="T10" fmla="*/ 98 w 305"/>
              <a:gd name="T11" fmla="*/ 425 h 428"/>
              <a:gd name="T12" fmla="*/ 129 w 305"/>
              <a:gd name="T13" fmla="*/ 427 h 428"/>
              <a:gd name="T14" fmla="*/ 163 w 305"/>
              <a:gd name="T15" fmla="*/ 428 h 428"/>
              <a:gd name="T16" fmla="*/ 163 w 305"/>
              <a:gd name="T17" fmla="*/ 428 h 428"/>
              <a:gd name="T18" fmla="*/ 197 w 305"/>
              <a:gd name="T19" fmla="*/ 427 h 428"/>
              <a:gd name="T20" fmla="*/ 226 w 305"/>
              <a:gd name="T21" fmla="*/ 426 h 428"/>
              <a:gd name="T22" fmla="*/ 251 w 305"/>
              <a:gd name="T23" fmla="*/ 424 h 428"/>
              <a:gd name="T24" fmla="*/ 270 w 305"/>
              <a:gd name="T25" fmla="*/ 422 h 428"/>
              <a:gd name="T26" fmla="*/ 297 w 305"/>
              <a:gd name="T27" fmla="*/ 419 h 428"/>
              <a:gd name="T28" fmla="*/ 305 w 305"/>
              <a:gd name="T29" fmla="*/ 417 h 428"/>
              <a:gd name="T30" fmla="*/ 305 w 305"/>
              <a:gd name="T31" fmla="*/ 346 h 428"/>
              <a:gd name="T32" fmla="*/ 305 w 305"/>
              <a:gd name="T33" fmla="*/ 346 h 428"/>
              <a:gd name="T34" fmla="*/ 297 w 305"/>
              <a:gd name="T35" fmla="*/ 347 h 428"/>
              <a:gd name="T36" fmla="*/ 272 w 305"/>
              <a:gd name="T37" fmla="*/ 351 h 428"/>
              <a:gd name="T38" fmla="*/ 235 w 305"/>
              <a:gd name="T39" fmla="*/ 354 h 428"/>
              <a:gd name="T40" fmla="*/ 213 w 305"/>
              <a:gd name="T41" fmla="*/ 355 h 428"/>
              <a:gd name="T42" fmla="*/ 188 w 305"/>
              <a:gd name="T43" fmla="*/ 355 h 428"/>
              <a:gd name="T44" fmla="*/ 188 w 305"/>
              <a:gd name="T45" fmla="*/ 355 h 428"/>
              <a:gd name="T46" fmla="*/ 167 w 305"/>
              <a:gd name="T47" fmla="*/ 355 h 428"/>
              <a:gd name="T48" fmla="*/ 149 w 305"/>
              <a:gd name="T49" fmla="*/ 354 h 428"/>
              <a:gd name="T50" fmla="*/ 118 w 305"/>
              <a:gd name="T51" fmla="*/ 351 h 428"/>
              <a:gd name="T52" fmla="*/ 99 w 305"/>
              <a:gd name="T53" fmla="*/ 349 h 428"/>
              <a:gd name="T54" fmla="*/ 92 w 305"/>
              <a:gd name="T55" fmla="*/ 348 h 428"/>
              <a:gd name="T56" fmla="*/ 92 w 305"/>
              <a:gd name="T57" fmla="*/ 247 h 428"/>
              <a:gd name="T58" fmla="*/ 276 w 305"/>
              <a:gd name="T59" fmla="*/ 247 h 428"/>
              <a:gd name="T60" fmla="*/ 276 w 305"/>
              <a:gd name="T61" fmla="*/ 175 h 428"/>
              <a:gd name="T62" fmla="*/ 92 w 305"/>
              <a:gd name="T63" fmla="*/ 175 h 428"/>
              <a:gd name="T64" fmla="*/ 92 w 305"/>
              <a:gd name="T65" fmla="*/ 79 h 428"/>
              <a:gd name="T66" fmla="*/ 92 w 305"/>
              <a:gd name="T67" fmla="*/ 79 h 428"/>
              <a:gd name="T68" fmla="*/ 99 w 305"/>
              <a:gd name="T69" fmla="*/ 78 h 428"/>
              <a:gd name="T70" fmla="*/ 117 w 305"/>
              <a:gd name="T71" fmla="*/ 76 h 428"/>
              <a:gd name="T72" fmla="*/ 145 w 305"/>
              <a:gd name="T73" fmla="*/ 74 h 428"/>
              <a:gd name="T74" fmla="*/ 182 w 305"/>
              <a:gd name="T75" fmla="*/ 73 h 428"/>
              <a:gd name="T76" fmla="*/ 182 w 305"/>
              <a:gd name="T77" fmla="*/ 73 h 428"/>
              <a:gd name="T78" fmla="*/ 205 w 305"/>
              <a:gd name="T79" fmla="*/ 73 h 428"/>
              <a:gd name="T80" fmla="*/ 226 w 305"/>
              <a:gd name="T81" fmla="*/ 74 h 428"/>
              <a:gd name="T82" fmla="*/ 263 w 305"/>
              <a:gd name="T83" fmla="*/ 77 h 428"/>
              <a:gd name="T84" fmla="*/ 289 w 305"/>
              <a:gd name="T85" fmla="*/ 80 h 428"/>
              <a:gd name="T86" fmla="*/ 298 w 305"/>
              <a:gd name="T87" fmla="*/ 82 h 428"/>
              <a:gd name="T88" fmla="*/ 298 w 305"/>
              <a:gd name="T89" fmla="*/ 10 h 428"/>
              <a:gd name="T90" fmla="*/ 298 w 305"/>
              <a:gd name="T91" fmla="*/ 10 h 428"/>
              <a:gd name="T92" fmla="*/ 289 w 305"/>
              <a:gd name="T93" fmla="*/ 9 h 428"/>
              <a:gd name="T94" fmla="*/ 264 w 305"/>
              <a:gd name="T95" fmla="*/ 5 h 428"/>
              <a:gd name="T96" fmla="*/ 224 w 305"/>
              <a:gd name="T97" fmla="*/ 2 h 428"/>
              <a:gd name="T98" fmla="*/ 200 w 305"/>
              <a:gd name="T99" fmla="*/ 1 h 428"/>
              <a:gd name="T100" fmla="*/ 172 w 305"/>
              <a:gd name="T101" fmla="*/ 0 h 428"/>
              <a:gd name="T102" fmla="*/ 172 w 305"/>
              <a:gd name="T103" fmla="*/ 0 h 428"/>
              <a:gd name="T104" fmla="*/ 134 w 305"/>
              <a:gd name="T105" fmla="*/ 1 h 428"/>
              <a:gd name="T106" fmla="*/ 102 w 305"/>
              <a:gd name="T107" fmla="*/ 3 h 428"/>
              <a:gd name="T108" fmla="*/ 72 w 305"/>
              <a:gd name="T109" fmla="*/ 6 h 428"/>
              <a:gd name="T110" fmla="*/ 47 w 305"/>
              <a:gd name="T111" fmla="*/ 9 h 428"/>
              <a:gd name="T112" fmla="*/ 27 w 305"/>
              <a:gd name="T113" fmla="*/ 13 h 428"/>
              <a:gd name="T114" fmla="*/ 13 w 305"/>
              <a:gd name="T115" fmla="*/ 15 h 428"/>
              <a:gd name="T116" fmla="*/ 0 w 305"/>
              <a:gd name="T117" fmla="*/ 19 h 428"/>
              <a:gd name="T118" fmla="*/ 0 w 305"/>
              <a:gd name="T119" fmla="*/ 407 h 4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305" h="428">
                <a:moveTo>
                  <a:pt x="0" y="407"/>
                </a:moveTo>
                <a:lnTo>
                  <a:pt x="0" y="407"/>
                </a:lnTo>
                <a:lnTo>
                  <a:pt x="13" y="411"/>
                </a:lnTo>
                <a:lnTo>
                  <a:pt x="47" y="418"/>
                </a:lnTo>
                <a:lnTo>
                  <a:pt x="71" y="421"/>
                </a:lnTo>
                <a:lnTo>
                  <a:pt x="98" y="425"/>
                </a:lnTo>
                <a:lnTo>
                  <a:pt x="129" y="427"/>
                </a:lnTo>
                <a:lnTo>
                  <a:pt x="163" y="428"/>
                </a:lnTo>
                <a:lnTo>
                  <a:pt x="163" y="428"/>
                </a:lnTo>
                <a:lnTo>
                  <a:pt x="197" y="427"/>
                </a:lnTo>
                <a:lnTo>
                  <a:pt x="226" y="426"/>
                </a:lnTo>
                <a:lnTo>
                  <a:pt x="251" y="424"/>
                </a:lnTo>
                <a:lnTo>
                  <a:pt x="270" y="422"/>
                </a:lnTo>
                <a:lnTo>
                  <a:pt x="297" y="419"/>
                </a:lnTo>
                <a:lnTo>
                  <a:pt x="305" y="417"/>
                </a:lnTo>
                <a:lnTo>
                  <a:pt x="305" y="346"/>
                </a:lnTo>
                <a:lnTo>
                  <a:pt x="305" y="346"/>
                </a:lnTo>
                <a:lnTo>
                  <a:pt x="297" y="347"/>
                </a:lnTo>
                <a:lnTo>
                  <a:pt x="272" y="351"/>
                </a:lnTo>
                <a:lnTo>
                  <a:pt x="235" y="354"/>
                </a:lnTo>
                <a:lnTo>
                  <a:pt x="213" y="355"/>
                </a:lnTo>
                <a:lnTo>
                  <a:pt x="188" y="355"/>
                </a:lnTo>
                <a:lnTo>
                  <a:pt x="188" y="355"/>
                </a:lnTo>
                <a:lnTo>
                  <a:pt x="167" y="355"/>
                </a:lnTo>
                <a:lnTo>
                  <a:pt x="149" y="354"/>
                </a:lnTo>
                <a:lnTo>
                  <a:pt x="118" y="351"/>
                </a:lnTo>
                <a:lnTo>
                  <a:pt x="99" y="349"/>
                </a:lnTo>
                <a:lnTo>
                  <a:pt x="92" y="348"/>
                </a:lnTo>
                <a:lnTo>
                  <a:pt x="92" y="247"/>
                </a:lnTo>
                <a:lnTo>
                  <a:pt x="276" y="247"/>
                </a:lnTo>
                <a:lnTo>
                  <a:pt x="276" y="175"/>
                </a:lnTo>
                <a:lnTo>
                  <a:pt x="92" y="175"/>
                </a:lnTo>
                <a:lnTo>
                  <a:pt x="92" y="79"/>
                </a:lnTo>
                <a:lnTo>
                  <a:pt x="92" y="79"/>
                </a:lnTo>
                <a:lnTo>
                  <a:pt x="99" y="78"/>
                </a:lnTo>
                <a:lnTo>
                  <a:pt x="117" y="76"/>
                </a:lnTo>
                <a:lnTo>
                  <a:pt x="145" y="74"/>
                </a:lnTo>
                <a:lnTo>
                  <a:pt x="182" y="73"/>
                </a:lnTo>
                <a:lnTo>
                  <a:pt x="182" y="73"/>
                </a:lnTo>
                <a:lnTo>
                  <a:pt x="205" y="73"/>
                </a:lnTo>
                <a:lnTo>
                  <a:pt x="226" y="74"/>
                </a:lnTo>
                <a:lnTo>
                  <a:pt x="263" y="77"/>
                </a:lnTo>
                <a:lnTo>
                  <a:pt x="289" y="80"/>
                </a:lnTo>
                <a:lnTo>
                  <a:pt x="298" y="82"/>
                </a:lnTo>
                <a:lnTo>
                  <a:pt x="298" y="10"/>
                </a:lnTo>
                <a:lnTo>
                  <a:pt x="298" y="10"/>
                </a:lnTo>
                <a:lnTo>
                  <a:pt x="289" y="9"/>
                </a:lnTo>
                <a:lnTo>
                  <a:pt x="264" y="5"/>
                </a:lnTo>
                <a:lnTo>
                  <a:pt x="224" y="2"/>
                </a:lnTo>
                <a:lnTo>
                  <a:pt x="200" y="1"/>
                </a:lnTo>
                <a:lnTo>
                  <a:pt x="172" y="0"/>
                </a:lnTo>
                <a:lnTo>
                  <a:pt x="172" y="0"/>
                </a:lnTo>
                <a:lnTo>
                  <a:pt x="134" y="1"/>
                </a:lnTo>
                <a:lnTo>
                  <a:pt x="102" y="3"/>
                </a:lnTo>
                <a:lnTo>
                  <a:pt x="72" y="6"/>
                </a:lnTo>
                <a:lnTo>
                  <a:pt x="47" y="9"/>
                </a:lnTo>
                <a:lnTo>
                  <a:pt x="27" y="13"/>
                </a:lnTo>
                <a:lnTo>
                  <a:pt x="13" y="15"/>
                </a:lnTo>
                <a:lnTo>
                  <a:pt x="0" y="19"/>
                </a:lnTo>
                <a:lnTo>
                  <a:pt x="0" y="407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rgbClr val="005EB8"/>
              </a:solidFill>
            </a:endParaRPr>
          </a:p>
        </p:txBody>
      </p:sp>
      <p:sp>
        <p:nvSpPr>
          <p:cNvPr id="9" name="Freeform 8"/>
          <p:cNvSpPr>
            <a:spLocks/>
          </p:cNvSpPr>
          <p:nvPr userDrawn="1"/>
        </p:nvSpPr>
        <p:spPr bwMode="auto">
          <a:xfrm>
            <a:off x="9343689" y="6051163"/>
            <a:ext cx="86016" cy="43502"/>
          </a:xfrm>
          <a:custGeom>
            <a:avLst/>
            <a:gdLst>
              <a:gd name="T0" fmla="*/ 171 w 171"/>
              <a:gd name="T1" fmla="*/ 93 h 116"/>
              <a:gd name="T2" fmla="*/ 171 w 171"/>
              <a:gd name="T3" fmla="*/ 93 h 116"/>
              <a:gd name="T4" fmla="*/ 151 w 171"/>
              <a:gd name="T5" fmla="*/ 99 h 116"/>
              <a:gd name="T6" fmla="*/ 125 w 171"/>
              <a:gd name="T7" fmla="*/ 108 h 116"/>
              <a:gd name="T8" fmla="*/ 110 w 171"/>
              <a:gd name="T9" fmla="*/ 111 h 116"/>
              <a:gd name="T10" fmla="*/ 96 w 171"/>
              <a:gd name="T11" fmla="*/ 114 h 116"/>
              <a:gd name="T12" fmla="*/ 82 w 171"/>
              <a:gd name="T13" fmla="*/ 116 h 116"/>
              <a:gd name="T14" fmla="*/ 67 w 171"/>
              <a:gd name="T15" fmla="*/ 116 h 116"/>
              <a:gd name="T16" fmla="*/ 67 w 171"/>
              <a:gd name="T17" fmla="*/ 116 h 116"/>
              <a:gd name="T18" fmla="*/ 54 w 171"/>
              <a:gd name="T19" fmla="*/ 116 h 116"/>
              <a:gd name="T20" fmla="*/ 41 w 171"/>
              <a:gd name="T21" fmla="*/ 114 h 116"/>
              <a:gd name="T22" fmla="*/ 30 w 171"/>
              <a:gd name="T23" fmla="*/ 110 h 116"/>
              <a:gd name="T24" fmla="*/ 24 w 171"/>
              <a:gd name="T25" fmla="*/ 108 h 116"/>
              <a:gd name="T26" fmla="*/ 19 w 171"/>
              <a:gd name="T27" fmla="*/ 105 h 116"/>
              <a:gd name="T28" fmla="*/ 15 w 171"/>
              <a:gd name="T29" fmla="*/ 101 h 116"/>
              <a:gd name="T30" fmla="*/ 11 w 171"/>
              <a:gd name="T31" fmla="*/ 97 h 116"/>
              <a:gd name="T32" fmla="*/ 8 w 171"/>
              <a:gd name="T33" fmla="*/ 92 h 116"/>
              <a:gd name="T34" fmla="*/ 5 w 171"/>
              <a:gd name="T35" fmla="*/ 87 h 116"/>
              <a:gd name="T36" fmla="*/ 3 w 171"/>
              <a:gd name="T37" fmla="*/ 82 h 116"/>
              <a:gd name="T38" fmla="*/ 2 w 171"/>
              <a:gd name="T39" fmla="*/ 76 h 116"/>
              <a:gd name="T40" fmla="*/ 1 w 171"/>
              <a:gd name="T41" fmla="*/ 69 h 116"/>
              <a:gd name="T42" fmla="*/ 0 w 171"/>
              <a:gd name="T43" fmla="*/ 61 h 116"/>
              <a:gd name="T44" fmla="*/ 0 w 171"/>
              <a:gd name="T45" fmla="*/ 61 h 116"/>
              <a:gd name="T46" fmla="*/ 1 w 171"/>
              <a:gd name="T47" fmla="*/ 49 h 116"/>
              <a:gd name="T48" fmla="*/ 4 w 171"/>
              <a:gd name="T49" fmla="*/ 38 h 116"/>
              <a:gd name="T50" fmla="*/ 6 w 171"/>
              <a:gd name="T51" fmla="*/ 33 h 116"/>
              <a:gd name="T52" fmla="*/ 9 w 171"/>
              <a:gd name="T53" fmla="*/ 27 h 116"/>
              <a:gd name="T54" fmla="*/ 13 w 171"/>
              <a:gd name="T55" fmla="*/ 23 h 116"/>
              <a:gd name="T56" fmla="*/ 16 w 171"/>
              <a:gd name="T57" fmla="*/ 19 h 116"/>
              <a:gd name="T58" fmla="*/ 21 w 171"/>
              <a:gd name="T59" fmla="*/ 16 h 116"/>
              <a:gd name="T60" fmla="*/ 26 w 171"/>
              <a:gd name="T61" fmla="*/ 13 h 116"/>
              <a:gd name="T62" fmla="*/ 33 w 171"/>
              <a:gd name="T63" fmla="*/ 10 h 116"/>
              <a:gd name="T64" fmla="*/ 39 w 171"/>
              <a:gd name="T65" fmla="*/ 8 h 116"/>
              <a:gd name="T66" fmla="*/ 55 w 171"/>
              <a:gd name="T67" fmla="*/ 5 h 116"/>
              <a:gd name="T68" fmla="*/ 72 w 171"/>
              <a:gd name="T69" fmla="*/ 3 h 116"/>
              <a:gd name="T70" fmla="*/ 171 w 171"/>
              <a:gd name="T71" fmla="*/ 0 h 116"/>
              <a:gd name="T72" fmla="*/ 171 w 171"/>
              <a:gd name="T73" fmla="*/ 93 h 1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71" h="116">
                <a:moveTo>
                  <a:pt x="171" y="93"/>
                </a:moveTo>
                <a:lnTo>
                  <a:pt x="171" y="93"/>
                </a:lnTo>
                <a:lnTo>
                  <a:pt x="151" y="99"/>
                </a:lnTo>
                <a:lnTo>
                  <a:pt x="125" y="108"/>
                </a:lnTo>
                <a:lnTo>
                  <a:pt x="110" y="111"/>
                </a:lnTo>
                <a:lnTo>
                  <a:pt x="96" y="114"/>
                </a:lnTo>
                <a:lnTo>
                  <a:pt x="82" y="116"/>
                </a:lnTo>
                <a:lnTo>
                  <a:pt x="67" y="116"/>
                </a:lnTo>
                <a:lnTo>
                  <a:pt x="67" y="116"/>
                </a:lnTo>
                <a:lnTo>
                  <a:pt x="54" y="116"/>
                </a:lnTo>
                <a:lnTo>
                  <a:pt x="41" y="114"/>
                </a:lnTo>
                <a:lnTo>
                  <a:pt x="30" y="110"/>
                </a:lnTo>
                <a:lnTo>
                  <a:pt x="24" y="108"/>
                </a:lnTo>
                <a:lnTo>
                  <a:pt x="19" y="105"/>
                </a:lnTo>
                <a:lnTo>
                  <a:pt x="15" y="101"/>
                </a:lnTo>
                <a:lnTo>
                  <a:pt x="11" y="97"/>
                </a:lnTo>
                <a:lnTo>
                  <a:pt x="8" y="92"/>
                </a:lnTo>
                <a:lnTo>
                  <a:pt x="5" y="87"/>
                </a:lnTo>
                <a:lnTo>
                  <a:pt x="3" y="82"/>
                </a:lnTo>
                <a:lnTo>
                  <a:pt x="2" y="76"/>
                </a:lnTo>
                <a:lnTo>
                  <a:pt x="1" y="69"/>
                </a:lnTo>
                <a:lnTo>
                  <a:pt x="0" y="61"/>
                </a:lnTo>
                <a:lnTo>
                  <a:pt x="0" y="61"/>
                </a:lnTo>
                <a:lnTo>
                  <a:pt x="1" y="49"/>
                </a:lnTo>
                <a:lnTo>
                  <a:pt x="4" y="38"/>
                </a:lnTo>
                <a:lnTo>
                  <a:pt x="6" y="33"/>
                </a:lnTo>
                <a:lnTo>
                  <a:pt x="9" y="27"/>
                </a:lnTo>
                <a:lnTo>
                  <a:pt x="13" y="23"/>
                </a:lnTo>
                <a:lnTo>
                  <a:pt x="16" y="19"/>
                </a:lnTo>
                <a:lnTo>
                  <a:pt x="21" y="16"/>
                </a:lnTo>
                <a:lnTo>
                  <a:pt x="26" y="13"/>
                </a:lnTo>
                <a:lnTo>
                  <a:pt x="33" y="10"/>
                </a:lnTo>
                <a:lnTo>
                  <a:pt x="39" y="8"/>
                </a:lnTo>
                <a:lnTo>
                  <a:pt x="55" y="5"/>
                </a:lnTo>
                <a:lnTo>
                  <a:pt x="72" y="3"/>
                </a:lnTo>
                <a:lnTo>
                  <a:pt x="171" y="0"/>
                </a:lnTo>
                <a:lnTo>
                  <a:pt x="171" y="93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rgbClr val="005EB8"/>
              </a:solidFill>
            </a:endParaRPr>
          </a:p>
        </p:txBody>
      </p:sp>
      <p:sp>
        <p:nvSpPr>
          <p:cNvPr id="13" name="Freeform 10"/>
          <p:cNvSpPr>
            <a:spLocks/>
          </p:cNvSpPr>
          <p:nvPr userDrawn="1"/>
        </p:nvSpPr>
        <p:spPr bwMode="auto">
          <a:xfrm>
            <a:off x="9873780" y="6051163"/>
            <a:ext cx="86016" cy="43502"/>
          </a:xfrm>
          <a:custGeom>
            <a:avLst/>
            <a:gdLst>
              <a:gd name="T0" fmla="*/ 171 w 171"/>
              <a:gd name="T1" fmla="*/ 93 h 116"/>
              <a:gd name="T2" fmla="*/ 171 w 171"/>
              <a:gd name="T3" fmla="*/ 93 h 116"/>
              <a:gd name="T4" fmla="*/ 152 w 171"/>
              <a:gd name="T5" fmla="*/ 99 h 116"/>
              <a:gd name="T6" fmla="*/ 125 w 171"/>
              <a:gd name="T7" fmla="*/ 108 h 116"/>
              <a:gd name="T8" fmla="*/ 111 w 171"/>
              <a:gd name="T9" fmla="*/ 111 h 116"/>
              <a:gd name="T10" fmla="*/ 95 w 171"/>
              <a:gd name="T11" fmla="*/ 114 h 116"/>
              <a:gd name="T12" fmla="*/ 81 w 171"/>
              <a:gd name="T13" fmla="*/ 116 h 116"/>
              <a:gd name="T14" fmla="*/ 68 w 171"/>
              <a:gd name="T15" fmla="*/ 116 h 116"/>
              <a:gd name="T16" fmla="*/ 68 w 171"/>
              <a:gd name="T17" fmla="*/ 116 h 116"/>
              <a:gd name="T18" fmla="*/ 54 w 171"/>
              <a:gd name="T19" fmla="*/ 116 h 116"/>
              <a:gd name="T20" fmla="*/ 41 w 171"/>
              <a:gd name="T21" fmla="*/ 114 h 116"/>
              <a:gd name="T22" fmla="*/ 29 w 171"/>
              <a:gd name="T23" fmla="*/ 110 h 116"/>
              <a:gd name="T24" fmla="*/ 24 w 171"/>
              <a:gd name="T25" fmla="*/ 108 h 116"/>
              <a:gd name="T26" fmla="*/ 20 w 171"/>
              <a:gd name="T27" fmla="*/ 105 h 116"/>
              <a:gd name="T28" fmla="*/ 16 w 171"/>
              <a:gd name="T29" fmla="*/ 101 h 116"/>
              <a:gd name="T30" fmla="*/ 12 w 171"/>
              <a:gd name="T31" fmla="*/ 97 h 116"/>
              <a:gd name="T32" fmla="*/ 9 w 171"/>
              <a:gd name="T33" fmla="*/ 92 h 116"/>
              <a:gd name="T34" fmla="*/ 6 w 171"/>
              <a:gd name="T35" fmla="*/ 87 h 116"/>
              <a:gd name="T36" fmla="*/ 3 w 171"/>
              <a:gd name="T37" fmla="*/ 82 h 116"/>
              <a:gd name="T38" fmla="*/ 1 w 171"/>
              <a:gd name="T39" fmla="*/ 76 h 116"/>
              <a:gd name="T40" fmla="*/ 0 w 171"/>
              <a:gd name="T41" fmla="*/ 69 h 116"/>
              <a:gd name="T42" fmla="*/ 0 w 171"/>
              <a:gd name="T43" fmla="*/ 61 h 116"/>
              <a:gd name="T44" fmla="*/ 0 w 171"/>
              <a:gd name="T45" fmla="*/ 61 h 116"/>
              <a:gd name="T46" fmla="*/ 1 w 171"/>
              <a:gd name="T47" fmla="*/ 49 h 116"/>
              <a:gd name="T48" fmla="*/ 4 w 171"/>
              <a:gd name="T49" fmla="*/ 38 h 116"/>
              <a:gd name="T50" fmla="*/ 7 w 171"/>
              <a:gd name="T51" fmla="*/ 33 h 116"/>
              <a:gd name="T52" fmla="*/ 10 w 171"/>
              <a:gd name="T53" fmla="*/ 27 h 116"/>
              <a:gd name="T54" fmla="*/ 13 w 171"/>
              <a:gd name="T55" fmla="*/ 23 h 116"/>
              <a:gd name="T56" fmla="*/ 17 w 171"/>
              <a:gd name="T57" fmla="*/ 19 h 116"/>
              <a:gd name="T58" fmla="*/ 22 w 171"/>
              <a:gd name="T59" fmla="*/ 16 h 116"/>
              <a:gd name="T60" fmla="*/ 27 w 171"/>
              <a:gd name="T61" fmla="*/ 13 h 116"/>
              <a:gd name="T62" fmla="*/ 33 w 171"/>
              <a:gd name="T63" fmla="*/ 10 h 116"/>
              <a:gd name="T64" fmla="*/ 39 w 171"/>
              <a:gd name="T65" fmla="*/ 8 h 116"/>
              <a:gd name="T66" fmla="*/ 55 w 171"/>
              <a:gd name="T67" fmla="*/ 5 h 116"/>
              <a:gd name="T68" fmla="*/ 73 w 171"/>
              <a:gd name="T69" fmla="*/ 3 h 116"/>
              <a:gd name="T70" fmla="*/ 171 w 171"/>
              <a:gd name="T71" fmla="*/ 0 h 116"/>
              <a:gd name="T72" fmla="*/ 171 w 171"/>
              <a:gd name="T73" fmla="*/ 93 h 1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71" h="116">
                <a:moveTo>
                  <a:pt x="171" y="93"/>
                </a:moveTo>
                <a:lnTo>
                  <a:pt x="171" y="93"/>
                </a:lnTo>
                <a:lnTo>
                  <a:pt x="152" y="99"/>
                </a:lnTo>
                <a:lnTo>
                  <a:pt x="125" y="108"/>
                </a:lnTo>
                <a:lnTo>
                  <a:pt x="111" y="111"/>
                </a:lnTo>
                <a:lnTo>
                  <a:pt x="95" y="114"/>
                </a:lnTo>
                <a:lnTo>
                  <a:pt x="81" y="116"/>
                </a:lnTo>
                <a:lnTo>
                  <a:pt x="68" y="116"/>
                </a:lnTo>
                <a:lnTo>
                  <a:pt x="68" y="116"/>
                </a:lnTo>
                <a:lnTo>
                  <a:pt x="54" y="116"/>
                </a:lnTo>
                <a:lnTo>
                  <a:pt x="41" y="114"/>
                </a:lnTo>
                <a:lnTo>
                  <a:pt x="29" y="110"/>
                </a:lnTo>
                <a:lnTo>
                  <a:pt x="24" y="108"/>
                </a:lnTo>
                <a:lnTo>
                  <a:pt x="20" y="105"/>
                </a:lnTo>
                <a:lnTo>
                  <a:pt x="16" y="101"/>
                </a:lnTo>
                <a:lnTo>
                  <a:pt x="12" y="97"/>
                </a:lnTo>
                <a:lnTo>
                  <a:pt x="9" y="92"/>
                </a:lnTo>
                <a:lnTo>
                  <a:pt x="6" y="87"/>
                </a:lnTo>
                <a:lnTo>
                  <a:pt x="3" y="82"/>
                </a:lnTo>
                <a:lnTo>
                  <a:pt x="1" y="76"/>
                </a:lnTo>
                <a:lnTo>
                  <a:pt x="0" y="69"/>
                </a:lnTo>
                <a:lnTo>
                  <a:pt x="0" y="61"/>
                </a:lnTo>
                <a:lnTo>
                  <a:pt x="0" y="61"/>
                </a:lnTo>
                <a:lnTo>
                  <a:pt x="1" y="49"/>
                </a:lnTo>
                <a:lnTo>
                  <a:pt x="4" y="38"/>
                </a:lnTo>
                <a:lnTo>
                  <a:pt x="7" y="33"/>
                </a:lnTo>
                <a:lnTo>
                  <a:pt x="10" y="27"/>
                </a:lnTo>
                <a:lnTo>
                  <a:pt x="13" y="23"/>
                </a:lnTo>
                <a:lnTo>
                  <a:pt x="17" y="19"/>
                </a:lnTo>
                <a:lnTo>
                  <a:pt x="22" y="16"/>
                </a:lnTo>
                <a:lnTo>
                  <a:pt x="27" y="13"/>
                </a:lnTo>
                <a:lnTo>
                  <a:pt x="33" y="10"/>
                </a:lnTo>
                <a:lnTo>
                  <a:pt x="39" y="8"/>
                </a:lnTo>
                <a:lnTo>
                  <a:pt x="55" y="5"/>
                </a:lnTo>
                <a:lnTo>
                  <a:pt x="73" y="3"/>
                </a:lnTo>
                <a:lnTo>
                  <a:pt x="171" y="0"/>
                </a:lnTo>
                <a:lnTo>
                  <a:pt x="171" y="93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rgbClr val="005EB8"/>
              </a:solidFill>
            </a:endParaRPr>
          </a:p>
        </p:txBody>
      </p:sp>
      <p:sp>
        <p:nvSpPr>
          <p:cNvPr id="14" name="Freeform 11"/>
          <p:cNvSpPr>
            <a:spLocks/>
          </p:cNvSpPr>
          <p:nvPr userDrawn="1"/>
        </p:nvSpPr>
        <p:spPr bwMode="auto">
          <a:xfrm>
            <a:off x="9829780" y="5961176"/>
            <a:ext cx="176033" cy="160505"/>
          </a:xfrm>
          <a:custGeom>
            <a:avLst/>
            <a:gdLst>
              <a:gd name="T0" fmla="*/ 206 w 353"/>
              <a:gd name="T1" fmla="*/ 0 h 428"/>
              <a:gd name="T2" fmla="*/ 148 w 353"/>
              <a:gd name="T3" fmla="*/ 4 h 428"/>
              <a:gd name="T4" fmla="*/ 98 w 353"/>
              <a:gd name="T5" fmla="*/ 12 h 428"/>
              <a:gd name="T6" fmla="*/ 59 w 353"/>
              <a:gd name="T7" fmla="*/ 23 h 428"/>
              <a:gd name="T8" fmla="*/ 33 w 353"/>
              <a:gd name="T9" fmla="*/ 33 h 428"/>
              <a:gd name="T10" fmla="*/ 53 w 353"/>
              <a:gd name="T11" fmla="*/ 102 h 428"/>
              <a:gd name="T12" fmla="*/ 92 w 353"/>
              <a:gd name="T13" fmla="*/ 91 h 428"/>
              <a:gd name="T14" fmla="*/ 132 w 353"/>
              <a:gd name="T15" fmla="*/ 82 h 428"/>
              <a:gd name="T16" fmla="*/ 178 w 353"/>
              <a:gd name="T17" fmla="*/ 79 h 428"/>
              <a:gd name="T18" fmla="*/ 198 w 353"/>
              <a:gd name="T19" fmla="*/ 80 h 428"/>
              <a:gd name="T20" fmla="*/ 221 w 353"/>
              <a:gd name="T21" fmla="*/ 84 h 428"/>
              <a:gd name="T22" fmla="*/ 233 w 353"/>
              <a:gd name="T23" fmla="*/ 90 h 428"/>
              <a:gd name="T24" fmla="*/ 244 w 353"/>
              <a:gd name="T25" fmla="*/ 98 h 428"/>
              <a:gd name="T26" fmla="*/ 252 w 353"/>
              <a:gd name="T27" fmla="*/ 108 h 428"/>
              <a:gd name="T28" fmla="*/ 257 w 353"/>
              <a:gd name="T29" fmla="*/ 120 h 428"/>
              <a:gd name="T30" fmla="*/ 259 w 353"/>
              <a:gd name="T31" fmla="*/ 137 h 428"/>
              <a:gd name="T32" fmla="*/ 260 w 353"/>
              <a:gd name="T33" fmla="*/ 176 h 428"/>
              <a:gd name="T34" fmla="*/ 178 w 353"/>
              <a:gd name="T35" fmla="*/ 176 h 428"/>
              <a:gd name="T36" fmla="*/ 131 w 353"/>
              <a:gd name="T37" fmla="*/ 179 h 428"/>
              <a:gd name="T38" fmla="*/ 92 w 353"/>
              <a:gd name="T39" fmla="*/ 187 h 428"/>
              <a:gd name="T40" fmla="*/ 62 w 353"/>
              <a:gd name="T41" fmla="*/ 200 h 428"/>
              <a:gd name="T42" fmla="*/ 38 w 353"/>
              <a:gd name="T43" fmla="*/ 216 h 428"/>
              <a:gd name="T44" fmla="*/ 21 w 353"/>
              <a:gd name="T45" fmla="*/ 236 h 428"/>
              <a:gd name="T46" fmla="*/ 9 w 353"/>
              <a:gd name="T47" fmla="*/ 257 h 428"/>
              <a:gd name="T48" fmla="*/ 3 w 353"/>
              <a:gd name="T49" fmla="*/ 282 h 428"/>
              <a:gd name="T50" fmla="*/ 0 w 353"/>
              <a:gd name="T51" fmla="*/ 307 h 428"/>
              <a:gd name="T52" fmla="*/ 2 w 353"/>
              <a:gd name="T53" fmla="*/ 323 h 428"/>
              <a:gd name="T54" fmla="*/ 8 w 353"/>
              <a:gd name="T55" fmla="*/ 352 h 428"/>
              <a:gd name="T56" fmla="*/ 19 w 353"/>
              <a:gd name="T57" fmla="*/ 376 h 428"/>
              <a:gd name="T58" fmla="*/ 35 w 353"/>
              <a:gd name="T59" fmla="*/ 394 h 428"/>
              <a:gd name="T60" fmla="*/ 55 w 353"/>
              <a:gd name="T61" fmla="*/ 408 h 428"/>
              <a:gd name="T62" fmla="*/ 77 w 353"/>
              <a:gd name="T63" fmla="*/ 418 h 428"/>
              <a:gd name="T64" fmla="*/ 101 w 353"/>
              <a:gd name="T65" fmla="*/ 424 h 428"/>
              <a:gd name="T66" fmla="*/ 125 w 353"/>
              <a:gd name="T67" fmla="*/ 427 h 428"/>
              <a:gd name="T68" fmla="*/ 137 w 353"/>
              <a:gd name="T69" fmla="*/ 428 h 428"/>
              <a:gd name="T70" fmla="*/ 165 w 353"/>
              <a:gd name="T71" fmla="*/ 426 h 428"/>
              <a:gd name="T72" fmla="*/ 210 w 353"/>
              <a:gd name="T73" fmla="*/ 418 h 428"/>
              <a:gd name="T74" fmla="*/ 242 w 353"/>
              <a:gd name="T75" fmla="*/ 406 h 428"/>
              <a:gd name="T76" fmla="*/ 260 w 353"/>
              <a:gd name="T77" fmla="*/ 397 h 428"/>
              <a:gd name="T78" fmla="*/ 264 w 353"/>
              <a:gd name="T79" fmla="*/ 396 h 428"/>
              <a:gd name="T80" fmla="*/ 269 w 353"/>
              <a:gd name="T81" fmla="*/ 398 h 428"/>
              <a:gd name="T82" fmla="*/ 283 w 353"/>
              <a:gd name="T83" fmla="*/ 404 h 428"/>
              <a:gd name="T84" fmla="*/ 310 w 353"/>
              <a:gd name="T85" fmla="*/ 411 h 428"/>
              <a:gd name="T86" fmla="*/ 353 w 353"/>
              <a:gd name="T87" fmla="*/ 413 h 428"/>
              <a:gd name="T88" fmla="*/ 353 w 353"/>
              <a:gd name="T89" fmla="*/ 122 h 428"/>
              <a:gd name="T90" fmla="*/ 351 w 353"/>
              <a:gd name="T91" fmla="*/ 92 h 428"/>
              <a:gd name="T92" fmla="*/ 343 w 353"/>
              <a:gd name="T93" fmla="*/ 66 h 428"/>
              <a:gd name="T94" fmla="*/ 330 w 353"/>
              <a:gd name="T95" fmla="*/ 45 h 428"/>
              <a:gd name="T96" fmla="*/ 314 w 353"/>
              <a:gd name="T97" fmla="*/ 29 h 428"/>
              <a:gd name="T98" fmla="*/ 293 w 353"/>
              <a:gd name="T99" fmla="*/ 15 h 428"/>
              <a:gd name="T100" fmla="*/ 268 w 353"/>
              <a:gd name="T101" fmla="*/ 7 h 428"/>
              <a:gd name="T102" fmla="*/ 239 w 353"/>
              <a:gd name="T103" fmla="*/ 2 h 428"/>
              <a:gd name="T104" fmla="*/ 206 w 353"/>
              <a:gd name="T105" fmla="*/ 0 h 4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353" h="428">
                <a:moveTo>
                  <a:pt x="206" y="0"/>
                </a:moveTo>
                <a:lnTo>
                  <a:pt x="206" y="0"/>
                </a:lnTo>
                <a:lnTo>
                  <a:pt x="175" y="1"/>
                </a:lnTo>
                <a:lnTo>
                  <a:pt x="148" y="4"/>
                </a:lnTo>
                <a:lnTo>
                  <a:pt x="121" y="7"/>
                </a:lnTo>
                <a:lnTo>
                  <a:pt x="98" y="12"/>
                </a:lnTo>
                <a:lnTo>
                  <a:pt x="77" y="17"/>
                </a:lnTo>
                <a:lnTo>
                  <a:pt x="59" y="23"/>
                </a:lnTo>
                <a:lnTo>
                  <a:pt x="44" y="28"/>
                </a:lnTo>
                <a:lnTo>
                  <a:pt x="33" y="33"/>
                </a:lnTo>
                <a:lnTo>
                  <a:pt x="53" y="102"/>
                </a:lnTo>
                <a:lnTo>
                  <a:pt x="53" y="102"/>
                </a:lnTo>
                <a:lnTo>
                  <a:pt x="64" y="98"/>
                </a:lnTo>
                <a:lnTo>
                  <a:pt x="92" y="91"/>
                </a:lnTo>
                <a:lnTo>
                  <a:pt x="111" y="86"/>
                </a:lnTo>
                <a:lnTo>
                  <a:pt x="132" y="82"/>
                </a:lnTo>
                <a:lnTo>
                  <a:pt x="155" y="80"/>
                </a:lnTo>
                <a:lnTo>
                  <a:pt x="178" y="79"/>
                </a:lnTo>
                <a:lnTo>
                  <a:pt x="178" y="79"/>
                </a:lnTo>
                <a:lnTo>
                  <a:pt x="198" y="80"/>
                </a:lnTo>
                <a:lnTo>
                  <a:pt x="214" y="82"/>
                </a:lnTo>
                <a:lnTo>
                  <a:pt x="221" y="84"/>
                </a:lnTo>
                <a:lnTo>
                  <a:pt x="227" y="86"/>
                </a:lnTo>
                <a:lnTo>
                  <a:pt x="233" y="90"/>
                </a:lnTo>
                <a:lnTo>
                  <a:pt x="240" y="94"/>
                </a:lnTo>
                <a:lnTo>
                  <a:pt x="244" y="98"/>
                </a:lnTo>
                <a:lnTo>
                  <a:pt x="248" y="102"/>
                </a:lnTo>
                <a:lnTo>
                  <a:pt x="252" y="108"/>
                </a:lnTo>
                <a:lnTo>
                  <a:pt x="255" y="114"/>
                </a:lnTo>
                <a:lnTo>
                  <a:pt x="257" y="120"/>
                </a:lnTo>
                <a:lnTo>
                  <a:pt x="258" y="129"/>
                </a:lnTo>
                <a:lnTo>
                  <a:pt x="259" y="137"/>
                </a:lnTo>
                <a:lnTo>
                  <a:pt x="260" y="146"/>
                </a:lnTo>
                <a:lnTo>
                  <a:pt x="260" y="176"/>
                </a:lnTo>
                <a:lnTo>
                  <a:pt x="178" y="176"/>
                </a:lnTo>
                <a:lnTo>
                  <a:pt x="178" y="176"/>
                </a:lnTo>
                <a:lnTo>
                  <a:pt x="154" y="177"/>
                </a:lnTo>
                <a:lnTo>
                  <a:pt x="131" y="179"/>
                </a:lnTo>
                <a:lnTo>
                  <a:pt x="111" y="182"/>
                </a:lnTo>
                <a:lnTo>
                  <a:pt x="92" y="187"/>
                </a:lnTo>
                <a:lnTo>
                  <a:pt x="76" y="192"/>
                </a:lnTo>
                <a:lnTo>
                  <a:pt x="62" y="200"/>
                </a:lnTo>
                <a:lnTo>
                  <a:pt x="50" y="207"/>
                </a:lnTo>
                <a:lnTo>
                  <a:pt x="38" y="216"/>
                </a:lnTo>
                <a:lnTo>
                  <a:pt x="28" y="225"/>
                </a:lnTo>
                <a:lnTo>
                  <a:pt x="21" y="236"/>
                </a:lnTo>
                <a:lnTo>
                  <a:pt x="14" y="246"/>
                </a:lnTo>
                <a:lnTo>
                  <a:pt x="9" y="257"/>
                </a:lnTo>
                <a:lnTo>
                  <a:pt x="6" y="270"/>
                </a:lnTo>
                <a:lnTo>
                  <a:pt x="3" y="282"/>
                </a:lnTo>
                <a:lnTo>
                  <a:pt x="0" y="294"/>
                </a:lnTo>
                <a:lnTo>
                  <a:pt x="0" y="307"/>
                </a:lnTo>
                <a:lnTo>
                  <a:pt x="0" y="307"/>
                </a:lnTo>
                <a:lnTo>
                  <a:pt x="2" y="323"/>
                </a:lnTo>
                <a:lnTo>
                  <a:pt x="4" y="338"/>
                </a:lnTo>
                <a:lnTo>
                  <a:pt x="8" y="352"/>
                </a:lnTo>
                <a:lnTo>
                  <a:pt x="13" y="364"/>
                </a:lnTo>
                <a:lnTo>
                  <a:pt x="19" y="376"/>
                </a:lnTo>
                <a:lnTo>
                  <a:pt x="27" y="386"/>
                </a:lnTo>
                <a:lnTo>
                  <a:pt x="35" y="394"/>
                </a:lnTo>
                <a:lnTo>
                  <a:pt x="44" y="401"/>
                </a:lnTo>
                <a:lnTo>
                  <a:pt x="55" y="408"/>
                </a:lnTo>
                <a:lnTo>
                  <a:pt x="66" y="414"/>
                </a:lnTo>
                <a:lnTo>
                  <a:pt x="77" y="418"/>
                </a:lnTo>
                <a:lnTo>
                  <a:pt x="88" y="422"/>
                </a:lnTo>
                <a:lnTo>
                  <a:pt x="101" y="424"/>
                </a:lnTo>
                <a:lnTo>
                  <a:pt x="113" y="426"/>
                </a:lnTo>
                <a:lnTo>
                  <a:pt x="125" y="427"/>
                </a:lnTo>
                <a:lnTo>
                  <a:pt x="137" y="428"/>
                </a:lnTo>
                <a:lnTo>
                  <a:pt x="137" y="428"/>
                </a:lnTo>
                <a:lnTo>
                  <a:pt x="152" y="427"/>
                </a:lnTo>
                <a:lnTo>
                  <a:pt x="165" y="426"/>
                </a:lnTo>
                <a:lnTo>
                  <a:pt x="188" y="423"/>
                </a:lnTo>
                <a:lnTo>
                  <a:pt x="210" y="418"/>
                </a:lnTo>
                <a:lnTo>
                  <a:pt x="227" y="412"/>
                </a:lnTo>
                <a:lnTo>
                  <a:pt x="242" y="406"/>
                </a:lnTo>
                <a:lnTo>
                  <a:pt x="253" y="401"/>
                </a:lnTo>
                <a:lnTo>
                  <a:pt x="260" y="397"/>
                </a:lnTo>
                <a:lnTo>
                  <a:pt x="264" y="396"/>
                </a:lnTo>
                <a:lnTo>
                  <a:pt x="264" y="396"/>
                </a:lnTo>
                <a:lnTo>
                  <a:pt x="266" y="397"/>
                </a:lnTo>
                <a:lnTo>
                  <a:pt x="269" y="398"/>
                </a:lnTo>
                <a:lnTo>
                  <a:pt x="275" y="401"/>
                </a:lnTo>
                <a:lnTo>
                  <a:pt x="283" y="404"/>
                </a:lnTo>
                <a:lnTo>
                  <a:pt x="296" y="407"/>
                </a:lnTo>
                <a:lnTo>
                  <a:pt x="310" y="411"/>
                </a:lnTo>
                <a:lnTo>
                  <a:pt x="329" y="412"/>
                </a:lnTo>
                <a:lnTo>
                  <a:pt x="353" y="413"/>
                </a:lnTo>
                <a:lnTo>
                  <a:pt x="353" y="122"/>
                </a:lnTo>
                <a:lnTo>
                  <a:pt x="353" y="122"/>
                </a:lnTo>
                <a:lnTo>
                  <a:pt x="353" y="106"/>
                </a:lnTo>
                <a:lnTo>
                  <a:pt x="351" y="92"/>
                </a:lnTo>
                <a:lnTo>
                  <a:pt x="348" y="78"/>
                </a:lnTo>
                <a:lnTo>
                  <a:pt x="343" y="66"/>
                </a:lnTo>
                <a:lnTo>
                  <a:pt x="338" y="56"/>
                </a:lnTo>
                <a:lnTo>
                  <a:pt x="330" y="45"/>
                </a:lnTo>
                <a:lnTo>
                  <a:pt x="323" y="36"/>
                </a:lnTo>
                <a:lnTo>
                  <a:pt x="314" y="29"/>
                </a:lnTo>
                <a:lnTo>
                  <a:pt x="304" y="22"/>
                </a:lnTo>
                <a:lnTo>
                  <a:pt x="293" y="15"/>
                </a:lnTo>
                <a:lnTo>
                  <a:pt x="281" y="11"/>
                </a:lnTo>
                <a:lnTo>
                  <a:pt x="268" y="7"/>
                </a:lnTo>
                <a:lnTo>
                  <a:pt x="254" y="4"/>
                </a:lnTo>
                <a:lnTo>
                  <a:pt x="239" y="2"/>
                </a:lnTo>
                <a:lnTo>
                  <a:pt x="222" y="1"/>
                </a:lnTo>
                <a:lnTo>
                  <a:pt x="206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rgbClr val="005EB8"/>
              </a:solidFill>
            </a:endParaRPr>
          </a:p>
        </p:txBody>
      </p:sp>
      <p:sp>
        <p:nvSpPr>
          <p:cNvPr id="15" name="Freeform 12"/>
          <p:cNvSpPr>
            <a:spLocks/>
          </p:cNvSpPr>
          <p:nvPr userDrawn="1"/>
        </p:nvSpPr>
        <p:spPr bwMode="auto">
          <a:xfrm>
            <a:off x="10527897" y="5962662"/>
            <a:ext cx="186034" cy="159004"/>
          </a:xfrm>
          <a:custGeom>
            <a:avLst/>
            <a:gdLst>
              <a:gd name="T0" fmla="*/ 281 w 374"/>
              <a:gd name="T1" fmla="*/ 313 h 424"/>
              <a:gd name="T2" fmla="*/ 246 w 374"/>
              <a:gd name="T3" fmla="*/ 327 h 424"/>
              <a:gd name="T4" fmla="*/ 217 w 374"/>
              <a:gd name="T5" fmla="*/ 336 h 424"/>
              <a:gd name="T6" fmla="*/ 184 w 374"/>
              <a:gd name="T7" fmla="*/ 341 h 424"/>
              <a:gd name="T8" fmla="*/ 167 w 374"/>
              <a:gd name="T9" fmla="*/ 342 h 424"/>
              <a:gd name="T10" fmla="*/ 145 w 374"/>
              <a:gd name="T11" fmla="*/ 341 h 424"/>
              <a:gd name="T12" fmla="*/ 129 w 374"/>
              <a:gd name="T13" fmla="*/ 337 h 424"/>
              <a:gd name="T14" fmla="*/ 116 w 374"/>
              <a:gd name="T15" fmla="*/ 329 h 424"/>
              <a:gd name="T16" fmla="*/ 106 w 374"/>
              <a:gd name="T17" fmla="*/ 319 h 424"/>
              <a:gd name="T18" fmla="*/ 99 w 374"/>
              <a:gd name="T19" fmla="*/ 307 h 424"/>
              <a:gd name="T20" fmla="*/ 95 w 374"/>
              <a:gd name="T21" fmla="*/ 290 h 424"/>
              <a:gd name="T22" fmla="*/ 93 w 374"/>
              <a:gd name="T23" fmla="*/ 248 h 424"/>
              <a:gd name="T24" fmla="*/ 79 w 374"/>
              <a:gd name="T25" fmla="*/ 0 h 424"/>
              <a:gd name="T26" fmla="*/ 59 w 374"/>
              <a:gd name="T27" fmla="*/ 0 h 424"/>
              <a:gd name="T28" fmla="*/ 13 w 374"/>
              <a:gd name="T29" fmla="*/ 4 h 424"/>
              <a:gd name="T30" fmla="*/ 0 w 374"/>
              <a:gd name="T31" fmla="*/ 259 h 424"/>
              <a:gd name="T32" fmla="*/ 0 w 374"/>
              <a:gd name="T33" fmla="*/ 280 h 424"/>
              <a:gd name="T34" fmla="*/ 3 w 374"/>
              <a:gd name="T35" fmla="*/ 316 h 424"/>
              <a:gd name="T36" fmla="*/ 9 w 374"/>
              <a:gd name="T37" fmla="*/ 347 h 424"/>
              <a:gd name="T38" fmla="*/ 21 w 374"/>
              <a:gd name="T39" fmla="*/ 373 h 424"/>
              <a:gd name="T40" fmla="*/ 36 w 374"/>
              <a:gd name="T41" fmla="*/ 393 h 424"/>
              <a:gd name="T42" fmla="*/ 58 w 374"/>
              <a:gd name="T43" fmla="*/ 408 h 424"/>
              <a:gd name="T44" fmla="*/ 86 w 374"/>
              <a:gd name="T45" fmla="*/ 418 h 424"/>
              <a:gd name="T46" fmla="*/ 121 w 374"/>
              <a:gd name="T47" fmla="*/ 423 h 424"/>
              <a:gd name="T48" fmla="*/ 141 w 374"/>
              <a:gd name="T49" fmla="*/ 424 h 424"/>
              <a:gd name="T50" fmla="*/ 172 w 374"/>
              <a:gd name="T51" fmla="*/ 422 h 424"/>
              <a:gd name="T52" fmla="*/ 199 w 374"/>
              <a:gd name="T53" fmla="*/ 418 h 424"/>
              <a:gd name="T54" fmla="*/ 243 w 374"/>
              <a:gd name="T55" fmla="*/ 407 h 424"/>
              <a:gd name="T56" fmla="*/ 271 w 374"/>
              <a:gd name="T57" fmla="*/ 395 h 424"/>
              <a:gd name="T58" fmla="*/ 283 w 374"/>
              <a:gd name="T59" fmla="*/ 390 h 424"/>
              <a:gd name="T60" fmla="*/ 296 w 374"/>
              <a:gd name="T61" fmla="*/ 396 h 424"/>
              <a:gd name="T62" fmla="*/ 319 w 374"/>
              <a:gd name="T63" fmla="*/ 402 h 424"/>
              <a:gd name="T64" fmla="*/ 353 w 374"/>
              <a:gd name="T65" fmla="*/ 408 h 424"/>
              <a:gd name="T66" fmla="*/ 374 w 374"/>
              <a:gd name="T67" fmla="*/ 6 h 424"/>
              <a:gd name="T68" fmla="*/ 342 w 374"/>
              <a:gd name="T69" fmla="*/ 2 h 424"/>
              <a:gd name="T70" fmla="*/ 299 w 374"/>
              <a:gd name="T71" fmla="*/ 0 h 424"/>
              <a:gd name="T72" fmla="*/ 281 w 374"/>
              <a:gd name="T73" fmla="*/ 313 h 4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374" h="424">
                <a:moveTo>
                  <a:pt x="281" y="313"/>
                </a:moveTo>
                <a:lnTo>
                  <a:pt x="281" y="313"/>
                </a:lnTo>
                <a:lnTo>
                  <a:pt x="260" y="322"/>
                </a:lnTo>
                <a:lnTo>
                  <a:pt x="246" y="327"/>
                </a:lnTo>
                <a:lnTo>
                  <a:pt x="232" y="331"/>
                </a:lnTo>
                <a:lnTo>
                  <a:pt x="217" y="336"/>
                </a:lnTo>
                <a:lnTo>
                  <a:pt x="200" y="339"/>
                </a:lnTo>
                <a:lnTo>
                  <a:pt x="184" y="341"/>
                </a:lnTo>
                <a:lnTo>
                  <a:pt x="167" y="342"/>
                </a:lnTo>
                <a:lnTo>
                  <a:pt x="167" y="342"/>
                </a:lnTo>
                <a:lnTo>
                  <a:pt x="155" y="342"/>
                </a:lnTo>
                <a:lnTo>
                  <a:pt x="145" y="341"/>
                </a:lnTo>
                <a:lnTo>
                  <a:pt x="136" y="339"/>
                </a:lnTo>
                <a:lnTo>
                  <a:pt x="129" y="337"/>
                </a:lnTo>
                <a:lnTo>
                  <a:pt x="122" y="333"/>
                </a:lnTo>
                <a:lnTo>
                  <a:pt x="116" y="329"/>
                </a:lnTo>
                <a:lnTo>
                  <a:pt x="110" y="324"/>
                </a:lnTo>
                <a:lnTo>
                  <a:pt x="106" y="319"/>
                </a:lnTo>
                <a:lnTo>
                  <a:pt x="102" y="313"/>
                </a:lnTo>
                <a:lnTo>
                  <a:pt x="99" y="307"/>
                </a:lnTo>
                <a:lnTo>
                  <a:pt x="97" y="298"/>
                </a:lnTo>
                <a:lnTo>
                  <a:pt x="95" y="290"/>
                </a:lnTo>
                <a:lnTo>
                  <a:pt x="93" y="271"/>
                </a:lnTo>
                <a:lnTo>
                  <a:pt x="93" y="248"/>
                </a:lnTo>
                <a:lnTo>
                  <a:pt x="93" y="0"/>
                </a:lnTo>
                <a:lnTo>
                  <a:pt x="79" y="0"/>
                </a:lnTo>
                <a:lnTo>
                  <a:pt x="79" y="0"/>
                </a:lnTo>
                <a:lnTo>
                  <a:pt x="59" y="0"/>
                </a:lnTo>
                <a:lnTo>
                  <a:pt x="36" y="2"/>
                </a:lnTo>
                <a:lnTo>
                  <a:pt x="13" y="4"/>
                </a:lnTo>
                <a:lnTo>
                  <a:pt x="0" y="6"/>
                </a:lnTo>
                <a:lnTo>
                  <a:pt x="0" y="259"/>
                </a:lnTo>
                <a:lnTo>
                  <a:pt x="0" y="259"/>
                </a:lnTo>
                <a:lnTo>
                  <a:pt x="0" y="280"/>
                </a:lnTo>
                <a:lnTo>
                  <a:pt x="1" y="298"/>
                </a:lnTo>
                <a:lnTo>
                  <a:pt x="3" y="316"/>
                </a:lnTo>
                <a:lnTo>
                  <a:pt x="5" y="332"/>
                </a:lnTo>
                <a:lnTo>
                  <a:pt x="9" y="347"/>
                </a:lnTo>
                <a:lnTo>
                  <a:pt x="14" y="360"/>
                </a:lnTo>
                <a:lnTo>
                  <a:pt x="21" y="373"/>
                </a:lnTo>
                <a:lnTo>
                  <a:pt x="28" y="383"/>
                </a:lnTo>
                <a:lnTo>
                  <a:pt x="36" y="393"/>
                </a:lnTo>
                <a:lnTo>
                  <a:pt x="46" y="401"/>
                </a:lnTo>
                <a:lnTo>
                  <a:pt x="58" y="408"/>
                </a:lnTo>
                <a:lnTo>
                  <a:pt x="71" y="414"/>
                </a:lnTo>
                <a:lnTo>
                  <a:pt x="86" y="418"/>
                </a:lnTo>
                <a:lnTo>
                  <a:pt x="102" y="421"/>
                </a:lnTo>
                <a:lnTo>
                  <a:pt x="121" y="423"/>
                </a:lnTo>
                <a:lnTo>
                  <a:pt x="141" y="424"/>
                </a:lnTo>
                <a:lnTo>
                  <a:pt x="141" y="424"/>
                </a:lnTo>
                <a:lnTo>
                  <a:pt x="157" y="423"/>
                </a:lnTo>
                <a:lnTo>
                  <a:pt x="172" y="422"/>
                </a:lnTo>
                <a:lnTo>
                  <a:pt x="186" y="421"/>
                </a:lnTo>
                <a:lnTo>
                  <a:pt x="199" y="418"/>
                </a:lnTo>
                <a:lnTo>
                  <a:pt x="223" y="413"/>
                </a:lnTo>
                <a:lnTo>
                  <a:pt x="243" y="407"/>
                </a:lnTo>
                <a:lnTo>
                  <a:pt x="260" y="400"/>
                </a:lnTo>
                <a:lnTo>
                  <a:pt x="271" y="395"/>
                </a:lnTo>
                <a:lnTo>
                  <a:pt x="283" y="390"/>
                </a:lnTo>
                <a:lnTo>
                  <a:pt x="283" y="390"/>
                </a:lnTo>
                <a:lnTo>
                  <a:pt x="289" y="393"/>
                </a:lnTo>
                <a:lnTo>
                  <a:pt x="296" y="396"/>
                </a:lnTo>
                <a:lnTo>
                  <a:pt x="307" y="399"/>
                </a:lnTo>
                <a:lnTo>
                  <a:pt x="319" y="402"/>
                </a:lnTo>
                <a:lnTo>
                  <a:pt x="334" y="405"/>
                </a:lnTo>
                <a:lnTo>
                  <a:pt x="353" y="408"/>
                </a:lnTo>
                <a:lnTo>
                  <a:pt x="374" y="409"/>
                </a:lnTo>
                <a:lnTo>
                  <a:pt x="374" y="6"/>
                </a:lnTo>
                <a:lnTo>
                  <a:pt x="374" y="6"/>
                </a:lnTo>
                <a:lnTo>
                  <a:pt x="342" y="2"/>
                </a:lnTo>
                <a:lnTo>
                  <a:pt x="320" y="1"/>
                </a:lnTo>
                <a:lnTo>
                  <a:pt x="299" y="0"/>
                </a:lnTo>
                <a:lnTo>
                  <a:pt x="281" y="0"/>
                </a:lnTo>
                <a:lnTo>
                  <a:pt x="281" y="313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rgbClr val="005EB8"/>
              </a:solidFill>
            </a:endParaRPr>
          </a:p>
        </p:txBody>
      </p:sp>
      <p:sp>
        <p:nvSpPr>
          <p:cNvPr id="16" name="Freeform 13"/>
          <p:cNvSpPr>
            <a:spLocks/>
          </p:cNvSpPr>
          <p:nvPr userDrawn="1"/>
        </p:nvSpPr>
        <p:spPr bwMode="auto">
          <a:xfrm>
            <a:off x="10767941" y="5961176"/>
            <a:ext cx="156029" cy="160505"/>
          </a:xfrm>
          <a:custGeom>
            <a:avLst/>
            <a:gdLst>
              <a:gd name="T0" fmla="*/ 11 w 311"/>
              <a:gd name="T1" fmla="*/ 415 h 428"/>
              <a:gd name="T2" fmla="*/ 83 w 311"/>
              <a:gd name="T3" fmla="*/ 425 h 428"/>
              <a:gd name="T4" fmla="*/ 138 w 311"/>
              <a:gd name="T5" fmla="*/ 428 h 428"/>
              <a:gd name="T6" fmla="*/ 183 w 311"/>
              <a:gd name="T7" fmla="*/ 425 h 428"/>
              <a:gd name="T8" fmla="*/ 227 w 311"/>
              <a:gd name="T9" fmla="*/ 414 h 428"/>
              <a:gd name="T10" fmla="*/ 265 w 311"/>
              <a:gd name="T11" fmla="*/ 394 h 428"/>
              <a:gd name="T12" fmla="*/ 295 w 311"/>
              <a:gd name="T13" fmla="*/ 363 h 428"/>
              <a:gd name="T14" fmla="*/ 310 w 311"/>
              <a:gd name="T15" fmla="*/ 318 h 428"/>
              <a:gd name="T16" fmla="*/ 310 w 311"/>
              <a:gd name="T17" fmla="*/ 288 h 428"/>
              <a:gd name="T18" fmla="*/ 302 w 311"/>
              <a:gd name="T19" fmla="*/ 256 h 428"/>
              <a:gd name="T20" fmla="*/ 283 w 311"/>
              <a:gd name="T21" fmla="*/ 231 h 428"/>
              <a:gd name="T22" fmla="*/ 257 w 311"/>
              <a:gd name="T23" fmla="*/ 211 h 428"/>
              <a:gd name="T24" fmla="*/ 209 w 311"/>
              <a:gd name="T25" fmla="*/ 187 h 428"/>
              <a:gd name="T26" fmla="*/ 149 w 311"/>
              <a:gd name="T27" fmla="*/ 164 h 428"/>
              <a:gd name="T28" fmla="*/ 113 w 311"/>
              <a:gd name="T29" fmla="*/ 144 h 428"/>
              <a:gd name="T30" fmla="*/ 103 w 311"/>
              <a:gd name="T31" fmla="*/ 132 h 428"/>
              <a:gd name="T32" fmla="*/ 100 w 311"/>
              <a:gd name="T33" fmla="*/ 116 h 428"/>
              <a:gd name="T34" fmla="*/ 102 w 311"/>
              <a:gd name="T35" fmla="*/ 104 h 428"/>
              <a:gd name="T36" fmla="*/ 116 w 311"/>
              <a:gd name="T37" fmla="*/ 86 h 428"/>
              <a:gd name="T38" fmla="*/ 132 w 311"/>
              <a:gd name="T39" fmla="*/ 78 h 428"/>
              <a:gd name="T40" fmla="*/ 156 w 311"/>
              <a:gd name="T41" fmla="*/ 74 h 428"/>
              <a:gd name="T42" fmla="*/ 185 w 311"/>
              <a:gd name="T43" fmla="*/ 75 h 428"/>
              <a:gd name="T44" fmla="*/ 238 w 311"/>
              <a:gd name="T45" fmla="*/ 85 h 428"/>
              <a:gd name="T46" fmla="*/ 295 w 311"/>
              <a:gd name="T47" fmla="*/ 30 h 428"/>
              <a:gd name="T48" fmla="*/ 263 w 311"/>
              <a:gd name="T49" fmla="*/ 16 h 428"/>
              <a:gd name="T50" fmla="*/ 207 w 311"/>
              <a:gd name="T51" fmla="*/ 4 h 428"/>
              <a:gd name="T52" fmla="*/ 158 w 311"/>
              <a:gd name="T53" fmla="*/ 0 h 428"/>
              <a:gd name="T54" fmla="*/ 115 w 311"/>
              <a:gd name="T55" fmla="*/ 4 h 428"/>
              <a:gd name="T56" fmla="*/ 76 w 311"/>
              <a:gd name="T57" fmla="*/ 17 h 428"/>
              <a:gd name="T58" fmla="*/ 42 w 311"/>
              <a:gd name="T59" fmla="*/ 39 h 428"/>
              <a:gd name="T60" fmla="*/ 19 w 311"/>
              <a:gd name="T61" fmla="*/ 69 h 428"/>
              <a:gd name="T62" fmla="*/ 7 w 311"/>
              <a:gd name="T63" fmla="*/ 107 h 428"/>
              <a:gd name="T64" fmla="*/ 7 w 311"/>
              <a:gd name="T65" fmla="*/ 137 h 428"/>
              <a:gd name="T66" fmla="*/ 19 w 311"/>
              <a:gd name="T67" fmla="*/ 175 h 428"/>
              <a:gd name="T68" fmla="*/ 42 w 311"/>
              <a:gd name="T69" fmla="*/ 203 h 428"/>
              <a:gd name="T70" fmla="*/ 73 w 311"/>
              <a:gd name="T71" fmla="*/ 223 h 428"/>
              <a:gd name="T72" fmla="*/ 119 w 311"/>
              <a:gd name="T73" fmla="*/ 243 h 428"/>
              <a:gd name="T74" fmla="*/ 171 w 311"/>
              <a:gd name="T75" fmla="*/ 261 h 428"/>
              <a:gd name="T76" fmla="*/ 205 w 311"/>
              <a:gd name="T77" fmla="*/ 280 h 428"/>
              <a:gd name="T78" fmla="*/ 216 w 311"/>
              <a:gd name="T79" fmla="*/ 296 h 428"/>
              <a:gd name="T80" fmla="*/ 217 w 311"/>
              <a:gd name="T81" fmla="*/ 306 h 428"/>
              <a:gd name="T82" fmla="*/ 212 w 311"/>
              <a:gd name="T83" fmla="*/ 328 h 428"/>
              <a:gd name="T84" fmla="*/ 202 w 311"/>
              <a:gd name="T85" fmla="*/ 340 h 428"/>
              <a:gd name="T86" fmla="*/ 184 w 311"/>
              <a:gd name="T87" fmla="*/ 348 h 428"/>
              <a:gd name="T88" fmla="*/ 158 w 311"/>
              <a:gd name="T89" fmla="*/ 353 h 428"/>
              <a:gd name="T90" fmla="*/ 113 w 311"/>
              <a:gd name="T91" fmla="*/ 354 h 428"/>
              <a:gd name="T92" fmla="*/ 28 w 311"/>
              <a:gd name="T93" fmla="*/ 344 h 4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311" h="428">
                <a:moveTo>
                  <a:pt x="0" y="413"/>
                </a:moveTo>
                <a:lnTo>
                  <a:pt x="0" y="413"/>
                </a:lnTo>
                <a:lnTo>
                  <a:pt x="11" y="415"/>
                </a:lnTo>
                <a:lnTo>
                  <a:pt x="39" y="420"/>
                </a:lnTo>
                <a:lnTo>
                  <a:pt x="60" y="423"/>
                </a:lnTo>
                <a:lnTo>
                  <a:pt x="83" y="425"/>
                </a:lnTo>
                <a:lnTo>
                  <a:pt x="110" y="427"/>
                </a:lnTo>
                <a:lnTo>
                  <a:pt x="138" y="428"/>
                </a:lnTo>
                <a:lnTo>
                  <a:pt x="138" y="428"/>
                </a:lnTo>
                <a:lnTo>
                  <a:pt x="154" y="427"/>
                </a:lnTo>
                <a:lnTo>
                  <a:pt x="168" y="426"/>
                </a:lnTo>
                <a:lnTo>
                  <a:pt x="183" y="425"/>
                </a:lnTo>
                <a:lnTo>
                  <a:pt x="198" y="422"/>
                </a:lnTo>
                <a:lnTo>
                  <a:pt x="213" y="419"/>
                </a:lnTo>
                <a:lnTo>
                  <a:pt x="227" y="414"/>
                </a:lnTo>
                <a:lnTo>
                  <a:pt x="241" y="408"/>
                </a:lnTo>
                <a:lnTo>
                  <a:pt x="254" y="402"/>
                </a:lnTo>
                <a:lnTo>
                  <a:pt x="265" y="394"/>
                </a:lnTo>
                <a:lnTo>
                  <a:pt x="276" y="385"/>
                </a:lnTo>
                <a:lnTo>
                  <a:pt x="286" y="375"/>
                </a:lnTo>
                <a:lnTo>
                  <a:pt x="295" y="363"/>
                </a:lnTo>
                <a:lnTo>
                  <a:pt x="302" y="350"/>
                </a:lnTo>
                <a:lnTo>
                  <a:pt x="307" y="334"/>
                </a:lnTo>
                <a:lnTo>
                  <a:pt x="310" y="318"/>
                </a:lnTo>
                <a:lnTo>
                  <a:pt x="311" y="300"/>
                </a:lnTo>
                <a:lnTo>
                  <a:pt x="311" y="300"/>
                </a:lnTo>
                <a:lnTo>
                  <a:pt x="310" y="288"/>
                </a:lnTo>
                <a:lnTo>
                  <a:pt x="309" y="277"/>
                </a:lnTo>
                <a:lnTo>
                  <a:pt x="306" y="266"/>
                </a:lnTo>
                <a:lnTo>
                  <a:pt x="302" y="256"/>
                </a:lnTo>
                <a:lnTo>
                  <a:pt x="297" y="248"/>
                </a:lnTo>
                <a:lnTo>
                  <a:pt x="291" y="239"/>
                </a:lnTo>
                <a:lnTo>
                  <a:pt x="283" y="231"/>
                </a:lnTo>
                <a:lnTo>
                  <a:pt x="276" y="224"/>
                </a:lnTo>
                <a:lnTo>
                  <a:pt x="267" y="217"/>
                </a:lnTo>
                <a:lnTo>
                  <a:pt x="257" y="211"/>
                </a:lnTo>
                <a:lnTo>
                  <a:pt x="247" y="204"/>
                </a:lnTo>
                <a:lnTo>
                  <a:pt x="234" y="199"/>
                </a:lnTo>
                <a:lnTo>
                  <a:pt x="209" y="187"/>
                </a:lnTo>
                <a:lnTo>
                  <a:pt x="180" y="176"/>
                </a:lnTo>
                <a:lnTo>
                  <a:pt x="180" y="176"/>
                </a:lnTo>
                <a:lnTo>
                  <a:pt x="149" y="164"/>
                </a:lnTo>
                <a:lnTo>
                  <a:pt x="135" y="157"/>
                </a:lnTo>
                <a:lnTo>
                  <a:pt x="123" y="151"/>
                </a:lnTo>
                <a:lnTo>
                  <a:pt x="113" y="144"/>
                </a:lnTo>
                <a:lnTo>
                  <a:pt x="109" y="140"/>
                </a:lnTo>
                <a:lnTo>
                  <a:pt x="106" y="136"/>
                </a:lnTo>
                <a:lnTo>
                  <a:pt x="103" y="132"/>
                </a:lnTo>
                <a:lnTo>
                  <a:pt x="101" y="127"/>
                </a:lnTo>
                <a:lnTo>
                  <a:pt x="100" y="121"/>
                </a:lnTo>
                <a:lnTo>
                  <a:pt x="100" y="116"/>
                </a:lnTo>
                <a:lnTo>
                  <a:pt x="100" y="116"/>
                </a:lnTo>
                <a:lnTo>
                  <a:pt x="100" y="110"/>
                </a:lnTo>
                <a:lnTo>
                  <a:pt x="102" y="104"/>
                </a:lnTo>
                <a:lnTo>
                  <a:pt x="106" y="97"/>
                </a:lnTo>
                <a:lnTo>
                  <a:pt x="112" y="90"/>
                </a:lnTo>
                <a:lnTo>
                  <a:pt x="116" y="86"/>
                </a:lnTo>
                <a:lnTo>
                  <a:pt x="120" y="83"/>
                </a:lnTo>
                <a:lnTo>
                  <a:pt x="126" y="81"/>
                </a:lnTo>
                <a:lnTo>
                  <a:pt x="132" y="78"/>
                </a:lnTo>
                <a:lnTo>
                  <a:pt x="139" y="76"/>
                </a:lnTo>
                <a:lnTo>
                  <a:pt x="147" y="75"/>
                </a:lnTo>
                <a:lnTo>
                  <a:pt x="156" y="74"/>
                </a:lnTo>
                <a:lnTo>
                  <a:pt x="166" y="74"/>
                </a:lnTo>
                <a:lnTo>
                  <a:pt x="166" y="74"/>
                </a:lnTo>
                <a:lnTo>
                  <a:pt x="185" y="75"/>
                </a:lnTo>
                <a:lnTo>
                  <a:pt x="205" y="77"/>
                </a:lnTo>
                <a:lnTo>
                  <a:pt x="222" y="81"/>
                </a:lnTo>
                <a:lnTo>
                  <a:pt x="238" y="85"/>
                </a:lnTo>
                <a:lnTo>
                  <a:pt x="262" y="94"/>
                </a:lnTo>
                <a:lnTo>
                  <a:pt x="271" y="98"/>
                </a:lnTo>
                <a:lnTo>
                  <a:pt x="295" y="30"/>
                </a:lnTo>
                <a:lnTo>
                  <a:pt x="295" y="30"/>
                </a:lnTo>
                <a:lnTo>
                  <a:pt x="276" y="22"/>
                </a:lnTo>
                <a:lnTo>
                  <a:pt x="263" y="16"/>
                </a:lnTo>
                <a:lnTo>
                  <a:pt x="247" y="12"/>
                </a:lnTo>
                <a:lnTo>
                  <a:pt x="228" y="7"/>
                </a:lnTo>
                <a:lnTo>
                  <a:pt x="207" y="4"/>
                </a:lnTo>
                <a:lnTo>
                  <a:pt x="183" y="1"/>
                </a:lnTo>
                <a:lnTo>
                  <a:pt x="158" y="0"/>
                </a:lnTo>
                <a:lnTo>
                  <a:pt x="158" y="0"/>
                </a:lnTo>
                <a:lnTo>
                  <a:pt x="143" y="1"/>
                </a:lnTo>
                <a:lnTo>
                  <a:pt x="129" y="2"/>
                </a:lnTo>
                <a:lnTo>
                  <a:pt x="115" y="4"/>
                </a:lnTo>
                <a:lnTo>
                  <a:pt x="102" y="8"/>
                </a:lnTo>
                <a:lnTo>
                  <a:pt x="88" y="12"/>
                </a:lnTo>
                <a:lnTo>
                  <a:pt x="76" y="17"/>
                </a:lnTo>
                <a:lnTo>
                  <a:pt x="64" y="24"/>
                </a:lnTo>
                <a:lnTo>
                  <a:pt x="53" y="31"/>
                </a:lnTo>
                <a:lnTo>
                  <a:pt x="42" y="39"/>
                </a:lnTo>
                <a:lnTo>
                  <a:pt x="33" y="47"/>
                </a:lnTo>
                <a:lnTo>
                  <a:pt x="25" y="58"/>
                </a:lnTo>
                <a:lnTo>
                  <a:pt x="19" y="69"/>
                </a:lnTo>
                <a:lnTo>
                  <a:pt x="13" y="80"/>
                </a:lnTo>
                <a:lnTo>
                  <a:pt x="9" y="94"/>
                </a:lnTo>
                <a:lnTo>
                  <a:pt x="7" y="107"/>
                </a:lnTo>
                <a:lnTo>
                  <a:pt x="6" y="122"/>
                </a:lnTo>
                <a:lnTo>
                  <a:pt x="6" y="122"/>
                </a:lnTo>
                <a:lnTo>
                  <a:pt x="7" y="137"/>
                </a:lnTo>
                <a:lnTo>
                  <a:pt x="9" y="150"/>
                </a:lnTo>
                <a:lnTo>
                  <a:pt x="13" y="164"/>
                </a:lnTo>
                <a:lnTo>
                  <a:pt x="19" y="175"/>
                </a:lnTo>
                <a:lnTo>
                  <a:pt x="25" y="185"/>
                </a:lnTo>
                <a:lnTo>
                  <a:pt x="33" y="194"/>
                </a:lnTo>
                <a:lnTo>
                  <a:pt x="42" y="203"/>
                </a:lnTo>
                <a:lnTo>
                  <a:pt x="51" y="210"/>
                </a:lnTo>
                <a:lnTo>
                  <a:pt x="62" y="217"/>
                </a:lnTo>
                <a:lnTo>
                  <a:pt x="73" y="223"/>
                </a:lnTo>
                <a:lnTo>
                  <a:pt x="84" y="229"/>
                </a:lnTo>
                <a:lnTo>
                  <a:pt x="95" y="235"/>
                </a:lnTo>
                <a:lnTo>
                  <a:pt x="119" y="243"/>
                </a:lnTo>
                <a:lnTo>
                  <a:pt x="142" y="251"/>
                </a:lnTo>
                <a:lnTo>
                  <a:pt x="142" y="251"/>
                </a:lnTo>
                <a:lnTo>
                  <a:pt x="171" y="261"/>
                </a:lnTo>
                <a:lnTo>
                  <a:pt x="184" y="266"/>
                </a:lnTo>
                <a:lnTo>
                  <a:pt x="196" y="273"/>
                </a:lnTo>
                <a:lnTo>
                  <a:pt x="205" y="280"/>
                </a:lnTo>
                <a:lnTo>
                  <a:pt x="211" y="287"/>
                </a:lnTo>
                <a:lnTo>
                  <a:pt x="214" y="291"/>
                </a:lnTo>
                <a:lnTo>
                  <a:pt x="216" y="296"/>
                </a:lnTo>
                <a:lnTo>
                  <a:pt x="217" y="300"/>
                </a:lnTo>
                <a:lnTo>
                  <a:pt x="217" y="306"/>
                </a:lnTo>
                <a:lnTo>
                  <a:pt x="217" y="306"/>
                </a:lnTo>
                <a:lnTo>
                  <a:pt x="217" y="315"/>
                </a:lnTo>
                <a:lnTo>
                  <a:pt x="214" y="324"/>
                </a:lnTo>
                <a:lnTo>
                  <a:pt x="212" y="328"/>
                </a:lnTo>
                <a:lnTo>
                  <a:pt x="209" y="332"/>
                </a:lnTo>
                <a:lnTo>
                  <a:pt x="206" y="335"/>
                </a:lnTo>
                <a:lnTo>
                  <a:pt x="202" y="340"/>
                </a:lnTo>
                <a:lnTo>
                  <a:pt x="197" y="343"/>
                </a:lnTo>
                <a:lnTo>
                  <a:pt x="190" y="346"/>
                </a:lnTo>
                <a:lnTo>
                  <a:pt x="184" y="348"/>
                </a:lnTo>
                <a:lnTo>
                  <a:pt x="176" y="350"/>
                </a:lnTo>
                <a:lnTo>
                  <a:pt x="167" y="352"/>
                </a:lnTo>
                <a:lnTo>
                  <a:pt x="158" y="353"/>
                </a:lnTo>
                <a:lnTo>
                  <a:pt x="134" y="354"/>
                </a:lnTo>
                <a:lnTo>
                  <a:pt x="134" y="354"/>
                </a:lnTo>
                <a:lnTo>
                  <a:pt x="113" y="354"/>
                </a:lnTo>
                <a:lnTo>
                  <a:pt x="92" y="352"/>
                </a:lnTo>
                <a:lnTo>
                  <a:pt x="55" y="348"/>
                </a:lnTo>
                <a:lnTo>
                  <a:pt x="28" y="344"/>
                </a:lnTo>
                <a:lnTo>
                  <a:pt x="18" y="342"/>
                </a:lnTo>
                <a:lnTo>
                  <a:pt x="0" y="413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rgbClr val="005EB8"/>
              </a:solidFill>
            </a:endParaRPr>
          </a:p>
        </p:txBody>
      </p:sp>
      <p:sp>
        <p:nvSpPr>
          <p:cNvPr id="17" name="Freeform 14"/>
          <p:cNvSpPr>
            <a:spLocks/>
          </p:cNvSpPr>
          <p:nvPr userDrawn="1"/>
        </p:nvSpPr>
        <p:spPr bwMode="auto">
          <a:xfrm>
            <a:off x="10119827" y="5988177"/>
            <a:ext cx="96017" cy="106503"/>
          </a:xfrm>
          <a:custGeom>
            <a:avLst/>
            <a:gdLst>
              <a:gd name="T0" fmla="*/ 0 w 194"/>
              <a:gd name="T1" fmla="*/ 7 h 282"/>
              <a:gd name="T2" fmla="*/ 0 w 194"/>
              <a:gd name="T3" fmla="*/ 7 h 282"/>
              <a:gd name="T4" fmla="*/ 14 w 194"/>
              <a:gd name="T5" fmla="*/ 4 h 282"/>
              <a:gd name="T6" fmla="*/ 31 w 194"/>
              <a:gd name="T7" fmla="*/ 2 h 282"/>
              <a:gd name="T8" fmla="*/ 52 w 194"/>
              <a:gd name="T9" fmla="*/ 0 h 282"/>
              <a:gd name="T10" fmla="*/ 73 w 194"/>
              <a:gd name="T11" fmla="*/ 0 h 282"/>
              <a:gd name="T12" fmla="*/ 73 w 194"/>
              <a:gd name="T13" fmla="*/ 0 h 282"/>
              <a:gd name="T14" fmla="*/ 87 w 194"/>
              <a:gd name="T15" fmla="*/ 0 h 282"/>
              <a:gd name="T16" fmla="*/ 98 w 194"/>
              <a:gd name="T17" fmla="*/ 1 h 282"/>
              <a:gd name="T18" fmla="*/ 110 w 194"/>
              <a:gd name="T19" fmla="*/ 4 h 282"/>
              <a:gd name="T20" fmla="*/ 121 w 194"/>
              <a:gd name="T21" fmla="*/ 7 h 282"/>
              <a:gd name="T22" fmla="*/ 132 w 194"/>
              <a:gd name="T23" fmla="*/ 11 h 282"/>
              <a:gd name="T24" fmla="*/ 141 w 194"/>
              <a:gd name="T25" fmla="*/ 17 h 282"/>
              <a:gd name="T26" fmla="*/ 151 w 194"/>
              <a:gd name="T27" fmla="*/ 24 h 282"/>
              <a:gd name="T28" fmla="*/ 159 w 194"/>
              <a:gd name="T29" fmla="*/ 31 h 282"/>
              <a:gd name="T30" fmla="*/ 166 w 194"/>
              <a:gd name="T31" fmla="*/ 40 h 282"/>
              <a:gd name="T32" fmla="*/ 174 w 194"/>
              <a:gd name="T33" fmla="*/ 49 h 282"/>
              <a:gd name="T34" fmla="*/ 180 w 194"/>
              <a:gd name="T35" fmla="*/ 61 h 282"/>
              <a:gd name="T36" fmla="*/ 185 w 194"/>
              <a:gd name="T37" fmla="*/ 74 h 282"/>
              <a:gd name="T38" fmla="*/ 189 w 194"/>
              <a:gd name="T39" fmla="*/ 88 h 282"/>
              <a:gd name="T40" fmla="*/ 192 w 194"/>
              <a:gd name="T41" fmla="*/ 103 h 282"/>
              <a:gd name="T42" fmla="*/ 193 w 194"/>
              <a:gd name="T43" fmla="*/ 119 h 282"/>
              <a:gd name="T44" fmla="*/ 194 w 194"/>
              <a:gd name="T45" fmla="*/ 138 h 282"/>
              <a:gd name="T46" fmla="*/ 194 w 194"/>
              <a:gd name="T47" fmla="*/ 138 h 282"/>
              <a:gd name="T48" fmla="*/ 194 w 194"/>
              <a:gd name="T49" fmla="*/ 155 h 282"/>
              <a:gd name="T50" fmla="*/ 193 w 194"/>
              <a:gd name="T51" fmla="*/ 172 h 282"/>
              <a:gd name="T52" fmla="*/ 191 w 194"/>
              <a:gd name="T53" fmla="*/ 187 h 282"/>
              <a:gd name="T54" fmla="*/ 188 w 194"/>
              <a:gd name="T55" fmla="*/ 202 h 282"/>
              <a:gd name="T56" fmla="*/ 185 w 194"/>
              <a:gd name="T57" fmla="*/ 215 h 282"/>
              <a:gd name="T58" fmla="*/ 181 w 194"/>
              <a:gd name="T59" fmla="*/ 226 h 282"/>
              <a:gd name="T60" fmla="*/ 175 w 194"/>
              <a:gd name="T61" fmla="*/ 238 h 282"/>
              <a:gd name="T62" fmla="*/ 168 w 194"/>
              <a:gd name="T63" fmla="*/ 247 h 282"/>
              <a:gd name="T64" fmla="*/ 160 w 194"/>
              <a:gd name="T65" fmla="*/ 255 h 282"/>
              <a:gd name="T66" fmla="*/ 151 w 194"/>
              <a:gd name="T67" fmla="*/ 262 h 282"/>
              <a:gd name="T68" fmla="*/ 141 w 194"/>
              <a:gd name="T69" fmla="*/ 269 h 282"/>
              <a:gd name="T70" fmla="*/ 129 w 194"/>
              <a:gd name="T71" fmla="*/ 274 h 282"/>
              <a:gd name="T72" fmla="*/ 115 w 194"/>
              <a:gd name="T73" fmla="*/ 277 h 282"/>
              <a:gd name="T74" fmla="*/ 100 w 194"/>
              <a:gd name="T75" fmla="*/ 280 h 282"/>
              <a:gd name="T76" fmla="*/ 84 w 194"/>
              <a:gd name="T77" fmla="*/ 282 h 282"/>
              <a:gd name="T78" fmla="*/ 65 w 194"/>
              <a:gd name="T79" fmla="*/ 282 h 282"/>
              <a:gd name="T80" fmla="*/ 65 w 194"/>
              <a:gd name="T81" fmla="*/ 282 h 282"/>
              <a:gd name="T82" fmla="*/ 42 w 194"/>
              <a:gd name="T83" fmla="*/ 281 h 282"/>
              <a:gd name="T84" fmla="*/ 20 w 194"/>
              <a:gd name="T85" fmla="*/ 280 h 282"/>
              <a:gd name="T86" fmla="*/ 0 w 194"/>
              <a:gd name="T87" fmla="*/ 278 h 282"/>
              <a:gd name="T88" fmla="*/ 0 w 194"/>
              <a:gd name="T89" fmla="*/ 7 h 2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194" h="282">
                <a:moveTo>
                  <a:pt x="0" y="7"/>
                </a:moveTo>
                <a:lnTo>
                  <a:pt x="0" y="7"/>
                </a:lnTo>
                <a:lnTo>
                  <a:pt x="14" y="4"/>
                </a:lnTo>
                <a:lnTo>
                  <a:pt x="31" y="2"/>
                </a:lnTo>
                <a:lnTo>
                  <a:pt x="52" y="0"/>
                </a:lnTo>
                <a:lnTo>
                  <a:pt x="73" y="0"/>
                </a:lnTo>
                <a:lnTo>
                  <a:pt x="73" y="0"/>
                </a:lnTo>
                <a:lnTo>
                  <a:pt x="87" y="0"/>
                </a:lnTo>
                <a:lnTo>
                  <a:pt x="98" y="1"/>
                </a:lnTo>
                <a:lnTo>
                  <a:pt x="110" y="4"/>
                </a:lnTo>
                <a:lnTo>
                  <a:pt x="121" y="7"/>
                </a:lnTo>
                <a:lnTo>
                  <a:pt x="132" y="11"/>
                </a:lnTo>
                <a:lnTo>
                  <a:pt x="141" y="17"/>
                </a:lnTo>
                <a:lnTo>
                  <a:pt x="151" y="24"/>
                </a:lnTo>
                <a:lnTo>
                  <a:pt x="159" y="31"/>
                </a:lnTo>
                <a:lnTo>
                  <a:pt x="166" y="40"/>
                </a:lnTo>
                <a:lnTo>
                  <a:pt x="174" y="49"/>
                </a:lnTo>
                <a:lnTo>
                  <a:pt x="180" y="61"/>
                </a:lnTo>
                <a:lnTo>
                  <a:pt x="185" y="74"/>
                </a:lnTo>
                <a:lnTo>
                  <a:pt x="189" y="88"/>
                </a:lnTo>
                <a:lnTo>
                  <a:pt x="192" y="103"/>
                </a:lnTo>
                <a:lnTo>
                  <a:pt x="193" y="119"/>
                </a:lnTo>
                <a:lnTo>
                  <a:pt x="194" y="138"/>
                </a:lnTo>
                <a:lnTo>
                  <a:pt x="194" y="138"/>
                </a:lnTo>
                <a:lnTo>
                  <a:pt x="194" y="155"/>
                </a:lnTo>
                <a:lnTo>
                  <a:pt x="193" y="172"/>
                </a:lnTo>
                <a:lnTo>
                  <a:pt x="191" y="187"/>
                </a:lnTo>
                <a:lnTo>
                  <a:pt x="188" y="202"/>
                </a:lnTo>
                <a:lnTo>
                  <a:pt x="185" y="215"/>
                </a:lnTo>
                <a:lnTo>
                  <a:pt x="181" y="226"/>
                </a:lnTo>
                <a:lnTo>
                  <a:pt x="175" y="238"/>
                </a:lnTo>
                <a:lnTo>
                  <a:pt x="168" y="247"/>
                </a:lnTo>
                <a:lnTo>
                  <a:pt x="160" y="255"/>
                </a:lnTo>
                <a:lnTo>
                  <a:pt x="151" y="262"/>
                </a:lnTo>
                <a:lnTo>
                  <a:pt x="141" y="269"/>
                </a:lnTo>
                <a:lnTo>
                  <a:pt x="129" y="274"/>
                </a:lnTo>
                <a:lnTo>
                  <a:pt x="115" y="277"/>
                </a:lnTo>
                <a:lnTo>
                  <a:pt x="100" y="280"/>
                </a:lnTo>
                <a:lnTo>
                  <a:pt x="84" y="282"/>
                </a:lnTo>
                <a:lnTo>
                  <a:pt x="65" y="282"/>
                </a:lnTo>
                <a:lnTo>
                  <a:pt x="65" y="282"/>
                </a:lnTo>
                <a:lnTo>
                  <a:pt x="42" y="281"/>
                </a:lnTo>
                <a:lnTo>
                  <a:pt x="20" y="280"/>
                </a:lnTo>
                <a:lnTo>
                  <a:pt x="0" y="278"/>
                </a:lnTo>
                <a:lnTo>
                  <a:pt x="0" y="7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rgbClr val="005EB8"/>
              </a:solidFill>
            </a:endParaRPr>
          </a:p>
        </p:txBody>
      </p:sp>
      <p:sp>
        <p:nvSpPr>
          <p:cNvPr id="18" name="Freeform 15"/>
          <p:cNvSpPr>
            <a:spLocks/>
          </p:cNvSpPr>
          <p:nvPr userDrawn="1"/>
        </p:nvSpPr>
        <p:spPr bwMode="auto">
          <a:xfrm>
            <a:off x="10071814" y="5961176"/>
            <a:ext cx="194036" cy="160505"/>
          </a:xfrm>
          <a:custGeom>
            <a:avLst/>
            <a:gdLst>
              <a:gd name="T0" fmla="*/ 171 w 385"/>
              <a:gd name="T1" fmla="*/ 0 h 428"/>
              <a:gd name="T2" fmla="*/ 171 w 385"/>
              <a:gd name="T3" fmla="*/ 0 h 428"/>
              <a:gd name="T4" fmla="*/ 150 w 385"/>
              <a:gd name="T5" fmla="*/ 1 h 428"/>
              <a:gd name="T6" fmla="*/ 129 w 385"/>
              <a:gd name="T7" fmla="*/ 2 h 428"/>
              <a:gd name="T8" fmla="*/ 106 w 385"/>
              <a:gd name="T9" fmla="*/ 4 h 428"/>
              <a:gd name="T10" fmla="*/ 83 w 385"/>
              <a:gd name="T11" fmla="*/ 7 h 428"/>
              <a:gd name="T12" fmla="*/ 60 w 385"/>
              <a:gd name="T13" fmla="*/ 10 h 428"/>
              <a:gd name="T14" fmla="*/ 39 w 385"/>
              <a:gd name="T15" fmla="*/ 14 h 428"/>
              <a:gd name="T16" fmla="*/ 18 w 385"/>
              <a:gd name="T17" fmla="*/ 20 h 428"/>
              <a:gd name="T18" fmla="*/ 0 w 385"/>
              <a:gd name="T19" fmla="*/ 26 h 428"/>
              <a:gd name="T20" fmla="*/ 0 w 385"/>
              <a:gd name="T21" fmla="*/ 415 h 428"/>
              <a:gd name="T22" fmla="*/ 0 w 385"/>
              <a:gd name="T23" fmla="*/ 415 h 428"/>
              <a:gd name="T24" fmla="*/ 15 w 385"/>
              <a:gd name="T25" fmla="*/ 418 h 428"/>
              <a:gd name="T26" fmla="*/ 34 w 385"/>
              <a:gd name="T27" fmla="*/ 420 h 428"/>
              <a:gd name="T28" fmla="*/ 73 w 385"/>
              <a:gd name="T29" fmla="*/ 424 h 428"/>
              <a:gd name="T30" fmla="*/ 116 w 385"/>
              <a:gd name="T31" fmla="*/ 427 h 428"/>
              <a:gd name="T32" fmla="*/ 155 w 385"/>
              <a:gd name="T33" fmla="*/ 428 h 428"/>
              <a:gd name="T34" fmla="*/ 155 w 385"/>
              <a:gd name="T35" fmla="*/ 428 h 428"/>
              <a:gd name="T36" fmla="*/ 186 w 385"/>
              <a:gd name="T37" fmla="*/ 427 h 428"/>
              <a:gd name="T38" fmla="*/ 212 w 385"/>
              <a:gd name="T39" fmla="*/ 425 h 428"/>
              <a:gd name="T40" fmla="*/ 238 w 385"/>
              <a:gd name="T41" fmla="*/ 421 h 428"/>
              <a:gd name="T42" fmla="*/ 261 w 385"/>
              <a:gd name="T43" fmla="*/ 415 h 428"/>
              <a:gd name="T44" fmla="*/ 282 w 385"/>
              <a:gd name="T45" fmla="*/ 408 h 428"/>
              <a:gd name="T46" fmla="*/ 301 w 385"/>
              <a:gd name="T47" fmla="*/ 399 h 428"/>
              <a:gd name="T48" fmla="*/ 309 w 385"/>
              <a:gd name="T49" fmla="*/ 394 h 428"/>
              <a:gd name="T50" fmla="*/ 318 w 385"/>
              <a:gd name="T51" fmla="*/ 389 h 428"/>
              <a:gd name="T52" fmla="*/ 326 w 385"/>
              <a:gd name="T53" fmla="*/ 383 h 428"/>
              <a:gd name="T54" fmla="*/ 333 w 385"/>
              <a:gd name="T55" fmla="*/ 377 h 428"/>
              <a:gd name="T56" fmla="*/ 339 w 385"/>
              <a:gd name="T57" fmla="*/ 369 h 428"/>
              <a:gd name="T58" fmla="*/ 345 w 385"/>
              <a:gd name="T59" fmla="*/ 362 h 428"/>
              <a:gd name="T60" fmla="*/ 351 w 385"/>
              <a:gd name="T61" fmla="*/ 355 h 428"/>
              <a:gd name="T62" fmla="*/ 356 w 385"/>
              <a:gd name="T63" fmla="*/ 347 h 428"/>
              <a:gd name="T64" fmla="*/ 361 w 385"/>
              <a:gd name="T65" fmla="*/ 337 h 428"/>
              <a:gd name="T66" fmla="*/ 366 w 385"/>
              <a:gd name="T67" fmla="*/ 329 h 428"/>
              <a:gd name="T68" fmla="*/ 373 w 385"/>
              <a:gd name="T69" fmla="*/ 309 h 428"/>
              <a:gd name="T70" fmla="*/ 378 w 385"/>
              <a:gd name="T71" fmla="*/ 287 h 428"/>
              <a:gd name="T72" fmla="*/ 382 w 385"/>
              <a:gd name="T73" fmla="*/ 264 h 428"/>
              <a:gd name="T74" fmla="*/ 384 w 385"/>
              <a:gd name="T75" fmla="*/ 239 h 428"/>
              <a:gd name="T76" fmla="*/ 385 w 385"/>
              <a:gd name="T77" fmla="*/ 211 h 428"/>
              <a:gd name="T78" fmla="*/ 385 w 385"/>
              <a:gd name="T79" fmla="*/ 211 h 428"/>
              <a:gd name="T80" fmla="*/ 384 w 385"/>
              <a:gd name="T81" fmla="*/ 187 h 428"/>
              <a:gd name="T82" fmla="*/ 381 w 385"/>
              <a:gd name="T83" fmla="*/ 164 h 428"/>
              <a:gd name="T84" fmla="*/ 377 w 385"/>
              <a:gd name="T85" fmla="*/ 143 h 428"/>
              <a:gd name="T86" fmla="*/ 371 w 385"/>
              <a:gd name="T87" fmla="*/ 122 h 428"/>
              <a:gd name="T88" fmla="*/ 363 w 385"/>
              <a:gd name="T89" fmla="*/ 104 h 428"/>
              <a:gd name="T90" fmla="*/ 352 w 385"/>
              <a:gd name="T91" fmla="*/ 86 h 428"/>
              <a:gd name="T92" fmla="*/ 341 w 385"/>
              <a:gd name="T93" fmla="*/ 71 h 428"/>
              <a:gd name="T94" fmla="*/ 328 w 385"/>
              <a:gd name="T95" fmla="*/ 57 h 428"/>
              <a:gd name="T96" fmla="*/ 314 w 385"/>
              <a:gd name="T97" fmla="*/ 43 h 428"/>
              <a:gd name="T98" fmla="*/ 297 w 385"/>
              <a:gd name="T99" fmla="*/ 32 h 428"/>
              <a:gd name="T100" fmla="*/ 280 w 385"/>
              <a:gd name="T101" fmla="*/ 23 h 428"/>
              <a:gd name="T102" fmla="*/ 260 w 385"/>
              <a:gd name="T103" fmla="*/ 14 h 428"/>
              <a:gd name="T104" fmla="*/ 240 w 385"/>
              <a:gd name="T105" fmla="*/ 8 h 428"/>
              <a:gd name="T106" fmla="*/ 218 w 385"/>
              <a:gd name="T107" fmla="*/ 4 h 428"/>
              <a:gd name="T108" fmla="*/ 195 w 385"/>
              <a:gd name="T109" fmla="*/ 1 h 428"/>
              <a:gd name="T110" fmla="*/ 171 w 385"/>
              <a:gd name="T111" fmla="*/ 0 h 4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385" h="428">
                <a:moveTo>
                  <a:pt x="171" y="0"/>
                </a:moveTo>
                <a:lnTo>
                  <a:pt x="171" y="0"/>
                </a:lnTo>
                <a:lnTo>
                  <a:pt x="150" y="1"/>
                </a:lnTo>
                <a:lnTo>
                  <a:pt x="129" y="2"/>
                </a:lnTo>
                <a:lnTo>
                  <a:pt x="106" y="4"/>
                </a:lnTo>
                <a:lnTo>
                  <a:pt x="83" y="7"/>
                </a:lnTo>
                <a:lnTo>
                  <a:pt x="60" y="10"/>
                </a:lnTo>
                <a:lnTo>
                  <a:pt x="39" y="14"/>
                </a:lnTo>
                <a:lnTo>
                  <a:pt x="18" y="20"/>
                </a:lnTo>
                <a:lnTo>
                  <a:pt x="0" y="26"/>
                </a:lnTo>
                <a:lnTo>
                  <a:pt x="0" y="415"/>
                </a:lnTo>
                <a:lnTo>
                  <a:pt x="0" y="415"/>
                </a:lnTo>
                <a:lnTo>
                  <a:pt x="15" y="418"/>
                </a:lnTo>
                <a:lnTo>
                  <a:pt x="34" y="420"/>
                </a:lnTo>
                <a:lnTo>
                  <a:pt x="73" y="424"/>
                </a:lnTo>
                <a:lnTo>
                  <a:pt x="116" y="427"/>
                </a:lnTo>
                <a:lnTo>
                  <a:pt x="155" y="428"/>
                </a:lnTo>
                <a:lnTo>
                  <a:pt x="155" y="428"/>
                </a:lnTo>
                <a:lnTo>
                  <a:pt x="186" y="427"/>
                </a:lnTo>
                <a:lnTo>
                  <a:pt x="212" y="425"/>
                </a:lnTo>
                <a:lnTo>
                  <a:pt x="238" y="421"/>
                </a:lnTo>
                <a:lnTo>
                  <a:pt x="261" y="415"/>
                </a:lnTo>
                <a:lnTo>
                  <a:pt x="282" y="408"/>
                </a:lnTo>
                <a:lnTo>
                  <a:pt x="301" y="399"/>
                </a:lnTo>
                <a:lnTo>
                  <a:pt x="309" y="394"/>
                </a:lnTo>
                <a:lnTo>
                  <a:pt x="318" y="389"/>
                </a:lnTo>
                <a:lnTo>
                  <a:pt x="326" y="383"/>
                </a:lnTo>
                <a:lnTo>
                  <a:pt x="333" y="377"/>
                </a:lnTo>
                <a:lnTo>
                  <a:pt x="339" y="369"/>
                </a:lnTo>
                <a:lnTo>
                  <a:pt x="345" y="362"/>
                </a:lnTo>
                <a:lnTo>
                  <a:pt x="351" y="355"/>
                </a:lnTo>
                <a:lnTo>
                  <a:pt x="356" y="347"/>
                </a:lnTo>
                <a:lnTo>
                  <a:pt x="361" y="337"/>
                </a:lnTo>
                <a:lnTo>
                  <a:pt x="366" y="329"/>
                </a:lnTo>
                <a:lnTo>
                  <a:pt x="373" y="309"/>
                </a:lnTo>
                <a:lnTo>
                  <a:pt x="378" y="287"/>
                </a:lnTo>
                <a:lnTo>
                  <a:pt x="382" y="264"/>
                </a:lnTo>
                <a:lnTo>
                  <a:pt x="384" y="239"/>
                </a:lnTo>
                <a:lnTo>
                  <a:pt x="385" y="211"/>
                </a:lnTo>
                <a:lnTo>
                  <a:pt x="385" y="211"/>
                </a:lnTo>
                <a:lnTo>
                  <a:pt x="384" y="187"/>
                </a:lnTo>
                <a:lnTo>
                  <a:pt x="381" y="164"/>
                </a:lnTo>
                <a:lnTo>
                  <a:pt x="377" y="143"/>
                </a:lnTo>
                <a:lnTo>
                  <a:pt x="371" y="122"/>
                </a:lnTo>
                <a:lnTo>
                  <a:pt x="363" y="104"/>
                </a:lnTo>
                <a:lnTo>
                  <a:pt x="352" y="86"/>
                </a:lnTo>
                <a:lnTo>
                  <a:pt x="341" y="71"/>
                </a:lnTo>
                <a:lnTo>
                  <a:pt x="328" y="57"/>
                </a:lnTo>
                <a:lnTo>
                  <a:pt x="314" y="43"/>
                </a:lnTo>
                <a:lnTo>
                  <a:pt x="297" y="32"/>
                </a:lnTo>
                <a:lnTo>
                  <a:pt x="280" y="23"/>
                </a:lnTo>
                <a:lnTo>
                  <a:pt x="260" y="14"/>
                </a:lnTo>
                <a:lnTo>
                  <a:pt x="240" y="8"/>
                </a:lnTo>
                <a:lnTo>
                  <a:pt x="218" y="4"/>
                </a:lnTo>
                <a:lnTo>
                  <a:pt x="195" y="1"/>
                </a:lnTo>
                <a:lnTo>
                  <a:pt x="171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rgbClr val="005EB8"/>
              </a:solidFill>
            </a:endParaRPr>
          </a:p>
        </p:txBody>
      </p:sp>
      <p:pic>
        <p:nvPicPr>
          <p:cNvPr id="32" name="Imagen 8" descr="logo AMa.wmf"/>
          <p:cNvPicPr>
            <a:picLocks noChangeAspect="1"/>
          </p:cNvPicPr>
          <p:nvPr userDrawn="1"/>
        </p:nvPicPr>
        <p:blipFill>
          <a:blip r:embed="rId2" cstate="email">
            <a:alphaModFix/>
            <a:lum bright="100000" contrast="-100000"/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800581" y="6133298"/>
            <a:ext cx="1289050" cy="168630"/>
          </a:xfrm>
          <a:prstGeom prst="rect">
            <a:avLst/>
          </a:prstGeom>
        </p:spPr>
      </p:pic>
      <p:grpSp>
        <p:nvGrpSpPr>
          <p:cNvPr id="50" name="Group 49"/>
          <p:cNvGrpSpPr/>
          <p:nvPr userDrawn="1"/>
        </p:nvGrpSpPr>
        <p:grpSpPr>
          <a:xfrm>
            <a:off x="10702233" y="68071"/>
            <a:ext cx="874461" cy="651751"/>
            <a:chOff x="8388192" y="36245"/>
            <a:chExt cx="874464" cy="651751"/>
          </a:xfrm>
        </p:grpSpPr>
        <p:grpSp>
          <p:nvGrpSpPr>
            <p:cNvPr id="51" name="Group 50"/>
            <p:cNvGrpSpPr/>
            <p:nvPr userDrawn="1"/>
          </p:nvGrpSpPr>
          <p:grpSpPr>
            <a:xfrm>
              <a:off x="8545513" y="36245"/>
              <a:ext cx="489905" cy="495602"/>
              <a:chOff x="7818438" y="101600"/>
              <a:chExt cx="546100" cy="552450"/>
            </a:xfrm>
          </p:grpSpPr>
          <p:sp>
            <p:nvSpPr>
              <p:cNvPr id="54" name="Freeform 5"/>
              <p:cNvSpPr>
                <a:spLocks noEditPoints="1"/>
              </p:cNvSpPr>
              <p:nvPr userDrawn="1"/>
            </p:nvSpPr>
            <p:spPr bwMode="auto">
              <a:xfrm>
                <a:off x="7818438" y="200025"/>
                <a:ext cx="546100" cy="454025"/>
              </a:xfrm>
              <a:custGeom>
                <a:avLst/>
                <a:gdLst>
                  <a:gd name="T0" fmla="*/ 56 w 344"/>
                  <a:gd name="T1" fmla="*/ 0 h 286"/>
                  <a:gd name="T2" fmla="*/ 44 w 344"/>
                  <a:gd name="T3" fmla="*/ 2 h 286"/>
                  <a:gd name="T4" fmla="*/ 24 w 344"/>
                  <a:gd name="T5" fmla="*/ 10 h 286"/>
                  <a:gd name="T6" fmla="*/ 10 w 344"/>
                  <a:gd name="T7" fmla="*/ 26 h 286"/>
                  <a:gd name="T8" fmla="*/ 2 w 344"/>
                  <a:gd name="T9" fmla="*/ 46 h 286"/>
                  <a:gd name="T10" fmla="*/ 0 w 344"/>
                  <a:gd name="T11" fmla="*/ 230 h 286"/>
                  <a:gd name="T12" fmla="*/ 2 w 344"/>
                  <a:gd name="T13" fmla="*/ 242 h 286"/>
                  <a:gd name="T14" fmla="*/ 10 w 344"/>
                  <a:gd name="T15" fmla="*/ 262 h 286"/>
                  <a:gd name="T16" fmla="*/ 24 w 344"/>
                  <a:gd name="T17" fmla="*/ 278 h 286"/>
                  <a:gd name="T18" fmla="*/ 44 w 344"/>
                  <a:gd name="T19" fmla="*/ 286 h 286"/>
                  <a:gd name="T20" fmla="*/ 288 w 344"/>
                  <a:gd name="T21" fmla="*/ 286 h 286"/>
                  <a:gd name="T22" fmla="*/ 300 w 344"/>
                  <a:gd name="T23" fmla="*/ 286 h 286"/>
                  <a:gd name="T24" fmla="*/ 320 w 344"/>
                  <a:gd name="T25" fmla="*/ 278 h 286"/>
                  <a:gd name="T26" fmla="*/ 334 w 344"/>
                  <a:gd name="T27" fmla="*/ 262 h 286"/>
                  <a:gd name="T28" fmla="*/ 344 w 344"/>
                  <a:gd name="T29" fmla="*/ 242 h 286"/>
                  <a:gd name="T30" fmla="*/ 344 w 344"/>
                  <a:gd name="T31" fmla="*/ 58 h 286"/>
                  <a:gd name="T32" fmla="*/ 344 w 344"/>
                  <a:gd name="T33" fmla="*/ 46 h 286"/>
                  <a:gd name="T34" fmla="*/ 334 w 344"/>
                  <a:gd name="T35" fmla="*/ 26 h 286"/>
                  <a:gd name="T36" fmla="*/ 320 w 344"/>
                  <a:gd name="T37" fmla="*/ 10 h 286"/>
                  <a:gd name="T38" fmla="*/ 300 w 344"/>
                  <a:gd name="T39" fmla="*/ 2 h 286"/>
                  <a:gd name="T40" fmla="*/ 288 w 344"/>
                  <a:gd name="T41" fmla="*/ 0 h 286"/>
                  <a:gd name="T42" fmla="*/ 148 w 344"/>
                  <a:gd name="T43" fmla="*/ 142 h 286"/>
                  <a:gd name="T44" fmla="*/ 144 w 344"/>
                  <a:gd name="T45" fmla="*/ 136 h 286"/>
                  <a:gd name="T46" fmla="*/ 136 w 344"/>
                  <a:gd name="T47" fmla="*/ 122 h 286"/>
                  <a:gd name="T48" fmla="*/ 134 w 344"/>
                  <a:gd name="T49" fmla="*/ 112 h 286"/>
                  <a:gd name="T50" fmla="*/ 138 w 344"/>
                  <a:gd name="T51" fmla="*/ 98 h 286"/>
                  <a:gd name="T52" fmla="*/ 146 w 344"/>
                  <a:gd name="T53" fmla="*/ 88 h 286"/>
                  <a:gd name="T54" fmla="*/ 158 w 344"/>
                  <a:gd name="T55" fmla="*/ 80 h 286"/>
                  <a:gd name="T56" fmla="*/ 172 w 344"/>
                  <a:gd name="T57" fmla="*/ 76 h 286"/>
                  <a:gd name="T58" fmla="*/ 178 w 344"/>
                  <a:gd name="T59" fmla="*/ 78 h 286"/>
                  <a:gd name="T60" fmla="*/ 192 w 344"/>
                  <a:gd name="T61" fmla="*/ 82 h 286"/>
                  <a:gd name="T62" fmla="*/ 202 w 344"/>
                  <a:gd name="T63" fmla="*/ 92 h 286"/>
                  <a:gd name="T64" fmla="*/ 208 w 344"/>
                  <a:gd name="T65" fmla="*/ 106 h 286"/>
                  <a:gd name="T66" fmla="*/ 208 w 344"/>
                  <a:gd name="T67" fmla="*/ 112 h 286"/>
                  <a:gd name="T68" fmla="*/ 204 w 344"/>
                  <a:gd name="T69" fmla="*/ 128 h 286"/>
                  <a:gd name="T70" fmla="*/ 196 w 344"/>
                  <a:gd name="T71" fmla="*/ 140 h 286"/>
                  <a:gd name="T72" fmla="*/ 126 w 344"/>
                  <a:gd name="T73" fmla="*/ 228 h 2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44" h="286">
                    <a:moveTo>
                      <a:pt x="288" y="0"/>
                    </a:moveTo>
                    <a:lnTo>
                      <a:pt x="56" y="0"/>
                    </a:lnTo>
                    <a:lnTo>
                      <a:pt x="56" y="0"/>
                    </a:lnTo>
                    <a:lnTo>
                      <a:pt x="44" y="2"/>
                    </a:lnTo>
                    <a:lnTo>
                      <a:pt x="34" y="6"/>
                    </a:lnTo>
                    <a:lnTo>
                      <a:pt x="24" y="10"/>
                    </a:lnTo>
                    <a:lnTo>
                      <a:pt x="16" y="18"/>
                    </a:lnTo>
                    <a:lnTo>
                      <a:pt x="10" y="26"/>
                    </a:lnTo>
                    <a:lnTo>
                      <a:pt x="4" y="36"/>
                    </a:lnTo>
                    <a:lnTo>
                      <a:pt x="2" y="46"/>
                    </a:lnTo>
                    <a:lnTo>
                      <a:pt x="0" y="58"/>
                    </a:lnTo>
                    <a:lnTo>
                      <a:pt x="0" y="230"/>
                    </a:lnTo>
                    <a:lnTo>
                      <a:pt x="0" y="230"/>
                    </a:lnTo>
                    <a:lnTo>
                      <a:pt x="2" y="242"/>
                    </a:lnTo>
                    <a:lnTo>
                      <a:pt x="4" y="252"/>
                    </a:lnTo>
                    <a:lnTo>
                      <a:pt x="10" y="262"/>
                    </a:lnTo>
                    <a:lnTo>
                      <a:pt x="16" y="270"/>
                    </a:lnTo>
                    <a:lnTo>
                      <a:pt x="24" y="278"/>
                    </a:lnTo>
                    <a:lnTo>
                      <a:pt x="34" y="282"/>
                    </a:lnTo>
                    <a:lnTo>
                      <a:pt x="44" y="286"/>
                    </a:lnTo>
                    <a:lnTo>
                      <a:pt x="56" y="286"/>
                    </a:lnTo>
                    <a:lnTo>
                      <a:pt x="288" y="286"/>
                    </a:lnTo>
                    <a:lnTo>
                      <a:pt x="288" y="286"/>
                    </a:lnTo>
                    <a:lnTo>
                      <a:pt x="300" y="286"/>
                    </a:lnTo>
                    <a:lnTo>
                      <a:pt x="310" y="282"/>
                    </a:lnTo>
                    <a:lnTo>
                      <a:pt x="320" y="278"/>
                    </a:lnTo>
                    <a:lnTo>
                      <a:pt x="328" y="270"/>
                    </a:lnTo>
                    <a:lnTo>
                      <a:pt x="334" y="262"/>
                    </a:lnTo>
                    <a:lnTo>
                      <a:pt x="340" y="252"/>
                    </a:lnTo>
                    <a:lnTo>
                      <a:pt x="344" y="242"/>
                    </a:lnTo>
                    <a:lnTo>
                      <a:pt x="344" y="230"/>
                    </a:lnTo>
                    <a:lnTo>
                      <a:pt x="344" y="58"/>
                    </a:lnTo>
                    <a:lnTo>
                      <a:pt x="344" y="58"/>
                    </a:lnTo>
                    <a:lnTo>
                      <a:pt x="344" y="46"/>
                    </a:lnTo>
                    <a:lnTo>
                      <a:pt x="340" y="36"/>
                    </a:lnTo>
                    <a:lnTo>
                      <a:pt x="334" y="26"/>
                    </a:lnTo>
                    <a:lnTo>
                      <a:pt x="328" y="18"/>
                    </a:lnTo>
                    <a:lnTo>
                      <a:pt x="320" y="10"/>
                    </a:lnTo>
                    <a:lnTo>
                      <a:pt x="310" y="6"/>
                    </a:lnTo>
                    <a:lnTo>
                      <a:pt x="300" y="2"/>
                    </a:lnTo>
                    <a:lnTo>
                      <a:pt x="288" y="0"/>
                    </a:lnTo>
                    <a:lnTo>
                      <a:pt x="288" y="0"/>
                    </a:lnTo>
                    <a:close/>
                    <a:moveTo>
                      <a:pt x="126" y="228"/>
                    </a:moveTo>
                    <a:lnTo>
                      <a:pt x="148" y="142"/>
                    </a:lnTo>
                    <a:lnTo>
                      <a:pt x="148" y="142"/>
                    </a:lnTo>
                    <a:lnTo>
                      <a:pt x="144" y="136"/>
                    </a:lnTo>
                    <a:lnTo>
                      <a:pt x="138" y="130"/>
                    </a:lnTo>
                    <a:lnTo>
                      <a:pt x="136" y="122"/>
                    </a:lnTo>
                    <a:lnTo>
                      <a:pt x="134" y="112"/>
                    </a:lnTo>
                    <a:lnTo>
                      <a:pt x="134" y="112"/>
                    </a:lnTo>
                    <a:lnTo>
                      <a:pt x="136" y="106"/>
                    </a:lnTo>
                    <a:lnTo>
                      <a:pt x="138" y="98"/>
                    </a:lnTo>
                    <a:lnTo>
                      <a:pt x="142" y="92"/>
                    </a:lnTo>
                    <a:lnTo>
                      <a:pt x="146" y="88"/>
                    </a:lnTo>
                    <a:lnTo>
                      <a:pt x="152" y="82"/>
                    </a:lnTo>
                    <a:lnTo>
                      <a:pt x="158" y="80"/>
                    </a:lnTo>
                    <a:lnTo>
                      <a:pt x="164" y="78"/>
                    </a:lnTo>
                    <a:lnTo>
                      <a:pt x="172" y="76"/>
                    </a:lnTo>
                    <a:lnTo>
                      <a:pt x="172" y="76"/>
                    </a:lnTo>
                    <a:lnTo>
                      <a:pt x="178" y="78"/>
                    </a:lnTo>
                    <a:lnTo>
                      <a:pt x="186" y="80"/>
                    </a:lnTo>
                    <a:lnTo>
                      <a:pt x="192" y="82"/>
                    </a:lnTo>
                    <a:lnTo>
                      <a:pt x="198" y="88"/>
                    </a:lnTo>
                    <a:lnTo>
                      <a:pt x="202" y="92"/>
                    </a:lnTo>
                    <a:lnTo>
                      <a:pt x="204" y="98"/>
                    </a:lnTo>
                    <a:lnTo>
                      <a:pt x="208" y="106"/>
                    </a:lnTo>
                    <a:lnTo>
                      <a:pt x="208" y="112"/>
                    </a:lnTo>
                    <a:lnTo>
                      <a:pt x="208" y="112"/>
                    </a:lnTo>
                    <a:lnTo>
                      <a:pt x="206" y="120"/>
                    </a:lnTo>
                    <a:lnTo>
                      <a:pt x="204" y="128"/>
                    </a:lnTo>
                    <a:lnTo>
                      <a:pt x="200" y="134"/>
                    </a:lnTo>
                    <a:lnTo>
                      <a:pt x="196" y="140"/>
                    </a:lnTo>
                    <a:lnTo>
                      <a:pt x="220" y="228"/>
                    </a:lnTo>
                    <a:lnTo>
                      <a:pt x="126" y="228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005EB8"/>
                  </a:solidFill>
                </a:endParaRPr>
              </a:p>
            </p:txBody>
          </p:sp>
          <p:sp>
            <p:nvSpPr>
              <p:cNvPr id="55" name="Freeform 6"/>
              <p:cNvSpPr>
                <a:spLocks/>
              </p:cNvSpPr>
              <p:nvPr userDrawn="1"/>
            </p:nvSpPr>
            <p:spPr bwMode="auto">
              <a:xfrm>
                <a:off x="7961313" y="101600"/>
                <a:ext cx="260350" cy="88900"/>
              </a:xfrm>
              <a:custGeom>
                <a:avLst/>
                <a:gdLst>
                  <a:gd name="T0" fmla="*/ 20 w 164"/>
                  <a:gd name="T1" fmla="*/ 56 h 56"/>
                  <a:gd name="T2" fmla="*/ 20 w 164"/>
                  <a:gd name="T3" fmla="*/ 56 h 56"/>
                  <a:gd name="T4" fmla="*/ 22 w 164"/>
                  <a:gd name="T5" fmla="*/ 46 h 56"/>
                  <a:gd name="T6" fmla="*/ 26 w 164"/>
                  <a:gd name="T7" fmla="*/ 36 h 56"/>
                  <a:gd name="T8" fmla="*/ 30 w 164"/>
                  <a:gd name="T9" fmla="*/ 30 h 56"/>
                  <a:gd name="T10" fmla="*/ 36 w 164"/>
                  <a:gd name="T11" fmla="*/ 26 h 56"/>
                  <a:gd name="T12" fmla="*/ 42 w 164"/>
                  <a:gd name="T13" fmla="*/ 22 h 56"/>
                  <a:gd name="T14" fmla="*/ 54 w 164"/>
                  <a:gd name="T15" fmla="*/ 20 h 56"/>
                  <a:gd name="T16" fmla="*/ 82 w 164"/>
                  <a:gd name="T17" fmla="*/ 20 h 56"/>
                  <a:gd name="T18" fmla="*/ 82 w 164"/>
                  <a:gd name="T19" fmla="*/ 20 h 56"/>
                  <a:gd name="T20" fmla="*/ 112 w 164"/>
                  <a:gd name="T21" fmla="*/ 20 h 56"/>
                  <a:gd name="T22" fmla="*/ 122 w 164"/>
                  <a:gd name="T23" fmla="*/ 22 h 56"/>
                  <a:gd name="T24" fmla="*/ 130 w 164"/>
                  <a:gd name="T25" fmla="*/ 26 h 56"/>
                  <a:gd name="T26" fmla="*/ 136 w 164"/>
                  <a:gd name="T27" fmla="*/ 30 h 56"/>
                  <a:gd name="T28" fmla="*/ 140 w 164"/>
                  <a:gd name="T29" fmla="*/ 36 h 56"/>
                  <a:gd name="T30" fmla="*/ 142 w 164"/>
                  <a:gd name="T31" fmla="*/ 46 h 56"/>
                  <a:gd name="T32" fmla="*/ 144 w 164"/>
                  <a:gd name="T33" fmla="*/ 56 h 56"/>
                  <a:gd name="T34" fmla="*/ 164 w 164"/>
                  <a:gd name="T35" fmla="*/ 56 h 56"/>
                  <a:gd name="T36" fmla="*/ 164 w 164"/>
                  <a:gd name="T37" fmla="*/ 56 h 56"/>
                  <a:gd name="T38" fmla="*/ 162 w 164"/>
                  <a:gd name="T39" fmla="*/ 38 h 56"/>
                  <a:gd name="T40" fmla="*/ 156 w 164"/>
                  <a:gd name="T41" fmla="*/ 24 h 56"/>
                  <a:gd name="T42" fmla="*/ 148 w 164"/>
                  <a:gd name="T43" fmla="*/ 14 h 56"/>
                  <a:gd name="T44" fmla="*/ 138 w 164"/>
                  <a:gd name="T45" fmla="*/ 6 h 56"/>
                  <a:gd name="T46" fmla="*/ 126 w 164"/>
                  <a:gd name="T47" fmla="*/ 2 h 56"/>
                  <a:gd name="T48" fmla="*/ 112 w 164"/>
                  <a:gd name="T49" fmla="*/ 0 h 56"/>
                  <a:gd name="T50" fmla="*/ 82 w 164"/>
                  <a:gd name="T51" fmla="*/ 0 h 56"/>
                  <a:gd name="T52" fmla="*/ 82 w 164"/>
                  <a:gd name="T53" fmla="*/ 0 h 56"/>
                  <a:gd name="T54" fmla="*/ 52 w 164"/>
                  <a:gd name="T55" fmla="*/ 0 h 56"/>
                  <a:gd name="T56" fmla="*/ 38 w 164"/>
                  <a:gd name="T57" fmla="*/ 2 h 56"/>
                  <a:gd name="T58" fmla="*/ 26 w 164"/>
                  <a:gd name="T59" fmla="*/ 6 h 56"/>
                  <a:gd name="T60" fmla="*/ 16 w 164"/>
                  <a:gd name="T61" fmla="*/ 14 h 56"/>
                  <a:gd name="T62" fmla="*/ 8 w 164"/>
                  <a:gd name="T63" fmla="*/ 24 h 56"/>
                  <a:gd name="T64" fmla="*/ 2 w 164"/>
                  <a:gd name="T65" fmla="*/ 38 h 56"/>
                  <a:gd name="T66" fmla="*/ 0 w 164"/>
                  <a:gd name="T67" fmla="*/ 56 h 56"/>
                  <a:gd name="T68" fmla="*/ 20 w 164"/>
                  <a:gd name="T69" fmla="*/ 5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64" h="56">
                    <a:moveTo>
                      <a:pt x="20" y="56"/>
                    </a:moveTo>
                    <a:lnTo>
                      <a:pt x="20" y="56"/>
                    </a:lnTo>
                    <a:lnTo>
                      <a:pt x="22" y="46"/>
                    </a:lnTo>
                    <a:lnTo>
                      <a:pt x="26" y="36"/>
                    </a:lnTo>
                    <a:lnTo>
                      <a:pt x="30" y="30"/>
                    </a:lnTo>
                    <a:lnTo>
                      <a:pt x="36" y="26"/>
                    </a:lnTo>
                    <a:lnTo>
                      <a:pt x="42" y="22"/>
                    </a:lnTo>
                    <a:lnTo>
                      <a:pt x="54" y="20"/>
                    </a:lnTo>
                    <a:lnTo>
                      <a:pt x="82" y="20"/>
                    </a:lnTo>
                    <a:lnTo>
                      <a:pt x="82" y="20"/>
                    </a:lnTo>
                    <a:lnTo>
                      <a:pt x="112" y="20"/>
                    </a:lnTo>
                    <a:lnTo>
                      <a:pt x="122" y="22"/>
                    </a:lnTo>
                    <a:lnTo>
                      <a:pt x="130" y="26"/>
                    </a:lnTo>
                    <a:lnTo>
                      <a:pt x="136" y="30"/>
                    </a:lnTo>
                    <a:lnTo>
                      <a:pt x="140" y="36"/>
                    </a:lnTo>
                    <a:lnTo>
                      <a:pt x="142" y="46"/>
                    </a:lnTo>
                    <a:lnTo>
                      <a:pt x="144" y="56"/>
                    </a:lnTo>
                    <a:lnTo>
                      <a:pt x="164" y="56"/>
                    </a:lnTo>
                    <a:lnTo>
                      <a:pt x="164" y="56"/>
                    </a:lnTo>
                    <a:lnTo>
                      <a:pt x="162" y="38"/>
                    </a:lnTo>
                    <a:lnTo>
                      <a:pt x="156" y="24"/>
                    </a:lnTo>
                    <a:lnTo>
                      <a:pt x="148" y="14"/>
                    </a:lnTo>
                    <a:lnTo>
                      <a:pt x="138" y="6"/>
                    </a:lnTo>
                    <a:lnTo>
                      <a:pt x="126" y="2"/>
                    </a:lnTo>
                    <a:lnTo>
                      <a:pt x="112" y="0"/>
                    </a:lnTo>
                    <a:lnTo>
                      <a:pt x="82" y="0"/>
                    </a:lnTo>
                    <a:lnTo>
                      <a:pt x="82" y="0"/>
                    </a:lnTo>
                    <a:lnTo>
                      <a:pt x="52" y="0"/>
                    </a:lnTo>
                    <a:lnTo>
                      <a:pt x="38" y="2"/>
                    </a:lnTo>
                    <a:lnTo>
                      <a:pt x="26" y="6"/>
                    </a:lnTo>
                    <a:lnTo>
                      <a:pt x="16" y="14"/>
                    </a:lnTo>
                    <a:lnTo>
                      <a:pt x="8" y="24"/>
                    </a:lnTo>
                    <a:lnTo>
                      <a:pt x="2" y="38"/>
                    </a:lnTo>
                    <a:lnTo>
                      <a:pt x="0" y="56"/>
                    </a:lnTo>
                    <a:lnTo>
                      <a:pt x="20" y="56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005EB8"/>
                  </a:solidFill>
                </a:endParaRPr>
              </a:p>
            </p:txBody>
          </p:sp>
        </p:grpSp>
        <p:sp>
          <p:nvSpPr>
            <p:cNvPr id="52" name="TextBox 51"/>
            <p:cNvSpPr txBox="1"/>
            <p:nvPr userDrawn="1"/>
          </p:nvSpPr>
          <p:spPr>
            <a:xfrm rot="16200000">
              <a:off x="8191736" y="232706"/>
              <a:ext cx="563729" cy="17081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510" dirty="0">
                  <a:solidFill>
                    <a:srgbClr val="FFFFFF"/>
                  </a:solidFill>
                </a:rPr>
                <a:t>strictly</a:t>
              </a:r>
            </a:p>
          </p:txBody>
        </p:sp>
        <p:sp>
          <p:nvSpPr>
            <p:cNvPr id="53" name="TextBox 52"/>
            <p:cNvSpPr txBox="1"/>
            <p:nvPr userDrawn="1"/>
          </p:nvSpPr>
          <p:spPr>
            <a:xfrm>
              <a:off x="8410801" y="506408"/>
              <a:ext cx="851855" cy="18158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580" dirty="0">
                  <a:solidFill>
                    <a:srgbClr val="FFFFFF"/>
                  </a:solidFill>
                </a:rPr>
                <a:t>CONFIDENTIAL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38326078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vider - light blue"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2"/>
          <p:cNvSpPr>
            <a:spLocks noGrp="1"/>
          </p:cNvSpPr>
          <p:nvPr>
            <p:ph type="body" idx="1" hasCustomPrompt="1"/>
          </p:nvPr>
        </p:nvSpPr>
        <p:spPr>
          <a:xfrm>
            <a:off x="3232433" y="1361854"/>
            <a:ext cx="7397074" cy="1946285"/>
          </a:xfrm>
        </p:spPr>
        <p:txBody>
          <a:bodyPr anchor="t">
            <a:normAutofit/>
          </a:bodyPr>
          <a:lstStyle>
            <a:lvl1pPr marL="0" indent="0">
              <a:buNone/>
              <a:defRPr sz="2800" baseline="0">
                <a:solidFill>
                  <a:schemeClr val="bg1"/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GB" noProof="0" dirty="0" smtClean="0"/>
              <a:t>Divider title here</a:t>
            </a:r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44731" y="627001"/>
            <a:ext cx="1746418" cy="1287035"/>
          </a:xfrm>
        </p:spPr>
        <p:txBody>
          <a:bodyPr anchor="t">
            <a:normAutofit/>
          </a:bodyPr>
          <a:lstStyle>
            <a:lvl1pPr algn="r">
              <a:defRPr sz="7200" b="0" cap="all">
                <a:solidFill>
                  <a:schemeClr val="tx1"/>
                </a:solidFill>
              </a:defRPr>
            </a:lvl1pPr>
          </a:lstStyle>
          <a:p>
            <a:r>
              <a:rPr lang="en-GB" noProof="0" dirty="0" smtClean="0"/>
              <a:t>1</a:t>
            </a:r>
            <a:endParaRPr lang="en-GB" noProof="0" dirty="0"/>
          </a:p>
        </p:txBody>
      </p:sp>
      <p:cxnSp>
        <p:nvCxnSpPr>
          <p:cNvPr id="12" name="Conector recto 12"/>
          <p:cNvCxnSpPr/>
          <p:nvPr userDrawn="1"/>
        </p:nvCxnSpPr>
        <p:spPr>
          <a:xfrm flipH="1">
            <a:off x="1674064" y="1516324"/>
            <a:ext cx="1512464" cy="0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5" name="AutoShape 3"/>
          <p:cNvSpPr>
            <a:spLocks noChangeAspect="1" noChangeArrowheads="1" noTextEdit="1"/>
          </p:cNvSpPr>
          <p:nvPr userDrawn="1"/>
        </p:nvSpPr>
        <p:spPr bwMode="auto">
          <a:xfrm>
            <a:off x="9299679" y="5961171"/>
            <a:ext cx="1624293" cy="16050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rgbClr val="005EB8"/>
              </a:solidFill>
            </a:endParaRPr>
          </a:p>
        </p:txBody>
      </p:sp>
      <p:sp>
        <p:nvSpPr>
          <p:cNvPr id="7" name="Freeform 6"/>
          <p:cNvSpPr>
            <a:spLocks/>
          </p:cNvSpPr>
          <p:nvPr userDrawn="1"/>
        </p:nvSpPr>
        <p:spPr bwMode="auto">
          <a:xfrm>
            <a:off x="10321860" y="5961171"/>
            <a:ext cx="152027" cy="160505"/>
          </a:xfrm>
          <a:custGeom>
            <a:avLst/>
            <a:gdLst>
              <a:gd name="T0" fmla="*/ 0 w 305"/>
              <a:gd name="T1" fmla="*/ 407 h 428"/>
              <a:gd name="T2" fmla="*/ 0 w 305"/>
              <a:gd name="T3" fmla="*/ 407 h 428"/>
              <a:gd name="T4" fmla="*/ 13 w 305"/>
              <a:gd name="T5" fmla="*/ 411 h 428"/>
              <a:gd name="T6" fmla="*/ 47 w 305"/>
              <a:gd name="T7" fmla="*/ 418 h 428"/>
              <a:gd name="T8" fmla="*/ 71 w 305"/>
              <a:gd name="T9" fmla="*/ 421 h 428"/>
              <a:gd name="T10" fmla="*/ 98 w 305"/>
              <a:gd name="T11" fmla="*/ 425 h 428"/>
              <a:gd name="T12" fmla="*/ 129 w 305"/>
              <a:gd name="T13" fmla="*/ 427 h 428"/>
              <a:gd name="T14" fmla="*/ 163 w 305"/>
              <a:gd name="T15" fmla="*/ 428 h 428"/>
              <a:gd name="T16" fmla="*/ 163 w 305"/>
              <a:gd name="T17" fmla="*/ 428 h 428"/>
              <a:gd name="T18" fmla="*/ 197 w 305"/>
              <a:gd name="T19" fmla="*/ 427 h 428"/>
              <a:gd name="T20" fmla="*/ 226 w 305"/>
              <a:gd name="T21" fmla="*/ 426 h 428"/>
              <a:gd name="T22" fmla="*/ 251 w 305"/>
              <a:gd name="T23" fmla="*/ 424 h 428"/>
              <a:gd name="T24" fmla="*/ 270 w 305"/>
              <a:gd name="T25" fmla="*/ 422 h 428"/>
              <a:gd name="T26" fmla="*/ 297 w 305"/>
              <a:gd name="T27" fmla="*/ 419 h 428"/>
              <a:gd name="T28" fmla="*/ 305 w 305"/>
              <a:gd name="T29" fmla="*/ 417 h 428"/>
              <a:gd name="T30" fmla="*/ 305 w 305"/>
              <a:gd name="T31" fmla="*/ 346 h 428"/>
              <a:gd name="T32" fmla="*/ 305 w 305"/>
              <a:gd name="T33" fmla="*/ 346 h 428"/>
              <a:gd name="T34" fmla="*/ 297 w 305"/>
              <a:gd name="T35" fmla="*/ 347 h 428"/>
              <a:gd name="T36" fmla="*/ 272 w 305"/>
              <a:gd name="T37" fmla="*/ 351 h 428"/>
              <a:gd name="T38" fmla="*/ 235 w 305"/>
              <a:gd name="T39" fmla="*/ 354 h 428"/>
              <a:gd name="T40" fmla="*/ 213 w 305"/>
              <a:gd name="T41" fmla="*/ 355 h 428"/>
              <a:gd name="T42" fmla="*/ 188 w 305"/>
              <a:gd name="T43" fmla="*/ 355 h 428"/>
              <a:gd name="T44" fmla="*/ 188 w 305"/>
              <a:gd name="T45" fmla="*/ 355 h 428"/>
              <a:gd name="T46" fmla="*/ 167 w 305"/>
              <a:gd name="T47" fmla="*/ 355 h 428"/>
              <a:gd name="T48" fmla="*/ 149 w 305"/>
              <a:gd name="T49" fmla="*/ 354 h 428"/>
              <a:gd name="T50" fmla="*/ 118 w 305"/>
              <a:gd name="T51" fmla="*/ 351 h 428"/>
              <a:gd name="T52" fmla="*/ 99 w 305"/>
              <a:gd name="T53" fmla="*/ 349 h 428"/>
              <a:gd name="T54" fmla="*/ 92 w 305"/>
              <a:gd name="T55" fmla="*/ 348 h 428"/>
              <a:gd name="T56" fmla="*/ 92 w 305"/>
              <a:gd name="T57" fmla="*/ 247 h 428"/>
              <a:gd name="T58" fmla="*/ 276 w 305"/>
              <a:gd name="T59" fmla="*/ 247 h 428"/>
              <a:gd name="T60" fmla="*/ 276 w 305"/>
              <a:gd name="T61" fmla="*/ 175 h 428"/>
              <a:gd name="T62" fmla="*/ 92 w 305"/>
              <a:gd name="T63" fmla="*/ 175 h 428"/>
              <a:gd name="T64" fmla="*/ 92 w 305"/>
              <a:gd name="T65" fmla="*/ 79 h 428"/>
              <a:gd name="T66" fmla="*/ 92 w 305"/>
              <a:gd name="T67" fmla="*/ 79 h 428"/>
              <a:gd name="T68" fmla="*/ 99 w 305"/>
              <a:gd name="T69" fmla="*/ 78 h 428"/>
              <a:gd name="T70" fmla="*/ 117 w 305"/>
              <a:gd name="T71" fmla="*/ 76 h 428"/>
              <a:gd name="T72" fmla="*/ 145 w 305"/>
              <a:gd name="T73" fmla="*/ 74 h 428"/>
              <a:gd name="T74" fmla="*/ 182 w 305"/>
              <a:gd name="T75" fmla="*/ 73 h 428"/>
              <a:gd name="T76" fmla="*/ 182 w 305"/>
              <a:gd name="T77" fmla="*/ 73 h 428"/>
              <a:gd name="T78" fmla="*/ 205 w 305"/>
              <a:gd name="T79" fmla="*/ 73 h 428"/>
              <a:gd name="T80" fmla="*/ 226 w 305"/>
              <a:gd name="T81" fmla="*/ 74 h 428"/>
              <a:gd name="T82" fmla="*/ 263 w 305"/>
              <a:gd name="T83" fmla="*/ 77 h 428"/>
              <a:gd name="T84" fmla="*/ 289 w 305"/>
              <a:gd name="T85" fmla="*/ 80 h 428"/>
              <a:gd name="T86" fmla="*/ 298 w 305"/>
              <a:gd name="T87" fmla="*/ 82 h 428"/>
              <a:gd name="T88" fmla="*/ 298 w 305"/>
              <a:gd name="T89" fmla="*/ 10 h 428"/>
              <a:gd name="T90" fmla="*/ 298 w 305"/>
              <a:gd name="T91" fmla="*/ 10 h 428"/>
              <a:gd name="T92" fmla="*/ 289 w 305"/>
              <a:gd name="T93" fmla="*/ 9 h 428"/>
              <a:gd name="T94" fmla="*/ 264 w 305"/>
              <a:gd name="T95" fmla="*/ 5 h 428"/>
              <a:gd name="T96" fmla="*/ 224 w 305"/>
              <a:gd name="T97" fmla="*/ 2 h 428"/>
              <a:gd name="T98" fmla="*/ 200 w 305"/>
              <a:gd name="T99" fmla="*/ 1 h 428"/>
              <a:gd name="T100" fmla="*/ 172 w 305"/>
              <a:gd name="T101" fmla="*/ 0 h 428"/>
              <a:gd name="T102" fmla="*/ 172 w 305"/>
              <a:gd name="T103" fmla="*/ 0 h 428"/>
              <a:gd name="T104" fmla="*/ 134 w 305"/>
              <a:gd name="T105" fmla="*/ 1 h 428"/>
              <a:gd name="T106" fmla="*/ 102 w 305"/>
              <a:gd name="T107" fmla="*/ 3 h 428"/>
              <a:gd name="T108" fmla="*/ 72 w 305"/>
              <a:gd name="T109" fmla="*/ 6 h 428"/>
              <a:gd name="T110" fmla="*/ 47 w 305"/>
              <a:gd name="T111" fmla="*/ 9 h 428"/>
              <a:gd name="T112" fmla="*/ 27 w 305"/>
              <a:gd name="T113" fmla="*/ 13 h 428"/>
              <a:gd name="T114" fmla="*/ 13 w 305"/>
              <a:gd name="T115" fmla="*/ 15 h 428"/>
              <a:gd name="T116" fmla="*/ 0 w 305"/>
              <a:gd name="T117" fmla="*/ 19 h 428"/>
              <a:gd name="T118" fmla="*/ 0 w 305"/>
              <a:gd name="T119" fmla="*/ 407 h 4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305" h="428">
                <a:moveTo>
                  <a:pt x="0" y="407"/>
                </a:moveTo>
                <a:lnTo>
                  <a:pt x="0" y="407"/>
                </a:lnTo>
                <a:lnTo>
                  <a:pt x="13" y="411"/>
                </a:lnTo>
                <a:lnTo>
                  <a:pt x="47" y="418"/>
                </a:lnTo>
                <a:lnTo>
                  <a:pt x="71" y="421"/>
                </a:lnTo>
                <a:lnTo>
                  <a:pt x="98" y="425"/>
                </a:lnTo>
                <a:lnTo>
                  <a:pt x="129" y="427"/>
                </a:lnTo>
                <a:lnTo>
                  <a:pt x="163" y="428"/>
                </a:lnTo>
                <a:lnTo>
                  <a:pt x="163" y="428"/>
                </a:lnTo>
                <a:lnTo>
                  <a:pt x="197" y="427"/>
                </a:lnTo>
                <a:lnTo>
                  <a:pt x="226" y="426"/>
                </a:lnTo>
                <a:lnTo>
                  <a:pt x="251" y="424"/>
                </a:lnTo>
                <a:lnTo>
                  <a:pt x="270" y="422"/>
                </a:lnTo>
                <a:lnTo>
                  <a:pt x="297" y="419"/>
                </a:lnTo>
                <a:lnTo>
                  <a:pt x="305" y="417"/>
                </a:lnTo>
                <a:lnTo>
                  <a:pt x="305" y="346"/>
                </a:lnTo>
                <a:lnTo>
                  <a:pt x="305" y="346"/>
                </a:lnTo>
                <a:lnTo>
                  <a:pt x="297" y="347"/>
                </a:lnTo>
                <a:lnTo>
                  <a:pt x="272" y="351"/>
                </a:lnTo>
                <a:lnTo>
                  <a:pt x="235" y="354"/>
                </a:lnTo>
                <a:lnTo>
                  <a:pt x="213" y="355"/>
                </a:lnTo>
                <a:lnTo>
                  <a:pt x="188" y="355"/>
                </a:lnTo>
                <a:lnTo>
                  <a:pt x="188" y="355"/>
                </a:lnTo>
                <a:lnTo>
                  <a:pt x="167" y="355"/>
                </a:lnTo>
                <a:lnTo>
                  <a:pt x="149" y="354"/>
                </a:lnTo>
                <a:lnTo>
                  <a:pt x="118" y="351"/>
                </a:lnTo>
                <a:lnTo>
                  <a:pt x="99" y="349"/>
                </a:lnTo>
                <a:lnTo>
                  <a:pt x="92" y="348"/>
                </a:lnTo>
                <a:lnTo>
                  <a:pt x="92" y="247"/>
                </a:lnTo>
                <a:lnTo>
                  <a:pt x="276" y="247"/>
                </a:lnTo>
                <a:lnTo>
                  <a:pt x="276" y="175"/>
                </a:lnTo>
                <a:lnTo>
                  <a:pt x="92" y="175"/>
                </a:lnTo>
                <a:lnTo>
                  <a:pt x="92" y="79"/>
                </a:lnTo>
                <a:lnTo>
                  <a:pt x="92" y="79"/>
                </a:lnTo>
                <a:lnTo>
                  <a:pt x="99" y="78"/>
                </a:lnTo>
                <a:lnTo>
                  <a:pt x="117" y="76"/>
                </a:lnTo>
                <a:lnTo>
                  <a:pt x="145" y="74"/>
                </a:lnTo>
                <a:lnTo>
                  <a:pt x="182" y="73"/>
                </a:lnTo>
                <a:lnTo>
                  <a:pt x="182" y="73"/>
                </a:lnTo>
                <a:lnTo>
                  <a:pt x="205" y="73"/>
                </a:lnTo>
                <a:lnTo>
                  <a:pt x="226" y="74"/>
                </a:lnTo>
                <a:lnTo>
                  <a:pt x="263" y="77"/>
                </a:lnTo>
                <a:lnTo>
                  <a:pt x="289" y="80"/>
                </a:lnTo>
                <a:lnTo>
                  <a:pt x="298" y="82"/>
                </a:lnTo>
                <a:lnTo>
                  <a:pt x="298" y="10"/>
                </a:lnTo>
                <a:lnTo>
                  <a:pt x="298" y="10"/>
                </a:lnTo>
                <a:lnTo>
                  <a:pt x="289" y="9"/>
                </a:lnTo>
                <a:lnTo>
                  <a:pt x="264" y="5"/>
                </a:lnTo>
                <a:lnTo>
                  <a:pt x="224" y="2"/>
                </a:lnTo>
                <a:lnTo>
                  <a:pt x="200" y="1"/>
                </a:lnTo>
                <a:lnTo>
                  <a:pt x="172" y="0"/>
                </a:lnTo>
                <a:lnTo>
                  <a:pt x="172" y="0"/>
                </a:lnTo>
                <a:lnTo>
                  <a:pt x="134" y="1"/>
                </a:lnTo>
                <a:lnTo>
                  <a:pt x="102" y="3"/>
                </a:lnTo>
                <a:lnTo>
                  <a:pt x="72" y="6"/>
                </a:lnTo>
                <a:lnTo>
                  <a:pt x="47" y="9"/>
                </a:lnTo>
                <a:lnTo>
                  <a:pt x="27" y="13"/>
                </a:lnTo>
                <a:lnTo>
                  <a:pt x="13" y="15"/>
                </a:lnTo>
                <a:lnTo>
                  <a:pt x="0" y="19"/>
                </a:lnTo>
                <a:lnTo>
                  <a:pt x="0" y="407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rgbClr val="005EB8"/>
              </a:solidFill>
            </a:endParaRPr>
          </a:p>
        </p:txBody>
      </p:sp>
      <p:sp>
        <p:nvSpPr>
          <p:cNvPr id="9" name="Freeform 8"/>
          <p:cNvSpPr>
            <a:spLocks/>
          </p:cNvSpPr>
          <p:nvPr userDrawn="1"/>
        </p:nvSpPr>
        <p:spPr bwMode="auto">
          <a:xfrm>
            <a:off x="9343689" y="6051163"/>
            <a:ext cx="86016" cy="43502"/>
          </a:xfrm>
          <a:custGeom>
            <a:avLst/>
            <a:gdLst>
              <a:gd name="T0" fmla="*/ 171 w 171"/>
              <a:gd name="T1" fmla="*/ 93 h 116"/>
              <a:gd name="T2" fmla="*/ 171 w 171"/>
              <a:gd name="T3" fmla="*/ 93 h 116"/>
              <a:gd name="T4" fmla="*/ 151 w 171"/>
              <a:gd name="T5" fmla="*/ 99 h 116"/>
              <a:gd name="T6" fmla="*/ 125 w 171"/>
              <a:gd name="T7" fmla="*/ 108 h 116"/>
              <a:gd name="T8" fmla="*/ 110 w 171"/>
              <a:gd name="T9" fmla="*/ 111 h 116"/>
              <a:gd name="T10" fmla="*/ 96 w 171"/>
              <a:gd name="T11" fmla="*/ 114 h 116"/>
              <a:gd name="T12" fmla="*/ 82 w 171"/>
              <a:gd name="T13" fmla="*/ 116 h 116"/>
              <a:gd name="T14" fmla="*/ 67 w 171"/>
              <a:gd name="T15" fmla="*/ 116 h 116"/>
              <a:gd name="T16" fmla="*/ 67 w 171"/>
              <a:gd name="T17" fmla="*/ 116 h 116"/>
              <a:gd name="T18" fmla="*/ 54 w 171"/>
              <a:gd name="T19" fmla="*/ 116 h 116"/>
              <a:gd name="T20" fmla="*/ 41 w 171"/>
              <a:gd name="T21" fmla="*/ 114 h 116"/>
              <a:gd name="T22" fmla="*/ 30 w 171"/>
              <a:gd name="T23" fmla="*/ 110 h 116"/>
              <a:gd name="T24" fmla="*/ 24 w 171"/>
              <a:gd name="T25" fmla="*/ 108 h 116"/>
              <a:gd name="T26" fmla="*/ 19 w 171"/>
              <a:gd name="T27" fmla="*/ 105 h 116"/>
              <a:gd name="T28" fmla="*/ 15 w 171"/>
              <a:gd name="T29" fmla="*/ 101 h 116"/>
              <a:gd name="T30" fmla="*/ 11 w 171"/>
              <a:gd name="T31" fmla="*/ 97 h 116"/>
              <a:gd name="T32" fmla="*/ 8 w 171"/>
              <a:gd name="T33" fmla="*/ 92 h 116"/>
              <a:gd name="T34" fmla="*/ 5 w 171"/>
              <a:gd name="T35" fmla="*/ 87 h 116"/>
              <a:gd name="T36" fmla="*/ 3 w 171"/>
              <a:gd name="T37" fmla="*/ 82 h 116"/>
              <a:gd name="T38" fmla="*/ 2 w 171"/>
              <a:gd name="T39" fmla="*/ 76 h 116"/>
              <a:gd name="T40" fmla="*/ 1 w 171"/>
              <a:gd name="T41" fmla="*/ 69 h 116"/>
              <a:gd name="T42" fmla="*/ 0 w 171"/>
              <a:gd name="T43" fmla="*/ 61 h 116"/>
              <a:gd name="T44" fmla="*/ 0 w 171"/>
              <a:gd name="T45" fmla="*/ 61 h 116"/>
              <a:gd name="T46" fmla="*/ 1 w 171"/>
              <a:gd name="T47" fmla="*/ 49 h 116"/>
              <a:gd name="T48" fmla="*/ 4 w 171"/>
              <a:gd name="T49" fmla="*/ 38 h 116"/>
              <a:gd name="T50" fmla="*/ 6 w 171"/>
              <a:gd name="T51" fmla="*/ 33 h 116"/>
              <a:gd name="T52" fmla="*/ 9 w 171"/>
              <a:gd name="T53" fmla="*/ 27 h 116"/>
              <a:gd name="T54" fmla="*/ 13 w 171"/>
              <a:gd name="T55" fmla="*/ 23 h 116"/>
              <a:gd name="T56" fmla="*/ 16 w 171"/>
              <a:gd name="T57" fmla="*/ 19 h 116"/>
              <a:gd name="T58" fmla="*/ 21 w 171"/>
              <a:gd name="T59" fmla="*/ 16 h 116"/>
              <a:gd name="T60" fmla="*/ 26 w 171"/>
              <a:gd name="T61" fmla="*/ 13 h 116"/>
              <a:gd name="T62" fmla="*/ 33 w 171"/>
              <a:gd name="T63" fmla="*/ 10 h 116"/>
              <a:gd name="T64" fmla="*/ 39 w 171"/>
              <a:gd name="T65" fmla="*/ 8 h 116"/>
              <a:gd name="T66" fmla="*/ 55 w 171"/>
              <a:gd name="T67" fmla="*/ 5 h 116"/>
              <a:gd name="T68" fmla="*/ 72 w 171"/>
              <a:gd name="T69" fmla="*/ 3 h 116"/>
              <a:gd name="T70" fmla="*/ 171 w 171"/>
              <a:gd name="T71" fmla="*/ 0 h 116"/>
              <a:gd name="T72" fmla="*/ 171 w 171"/>
              <a:gd name="T73" fmla="*/ 93 h 1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71" h="116">
                <a:moveTo>
                  <a:pt x="171" y="93"/>
                </a:moveTo>
                <a:lnTo>
                  <a:pt x="171" y="93"/>
                </a:lnTo>
                <a:lnTo>
                  <a:pt x="151" y="99"/>
                </a:lnTo>
                <a:lnTo>
                  <a:pt x="125" y="108"/>
                </a:lnTo>
                <a:lnTo>
                  <a:pt x="110" y="111"/>
                </a:lnTo>
                <a:lnTo>
                  <a:pt x="96" y="114"/>
                </a:lnTo>
                <a:lnTo>
                  <a:pt x="82" y="116"/>
                </a:lnTo>
                <a:lnTo>
                  <a:pt x="67" y="116"/>
                </a:lnTo>
                <a:lnTo>
                  <a:pt x="67" y="116"/>
                </a:lnTo>
                <a:lnTo>
                  <a:pt x="54" y="116"/>
                </a:lnTo>
                <a:lnTo>
                  <a:pt x="41" y="114"/>
                </a:lnTo>
                <a:lnTo>
                  <a:pt x="30" y="110"/>
                </a:lnTo>
                <a:lnTo>
                  <a:pt x="24" y="108"/>
                </a:lnTo>
                <a:lnTo>
                  <a:pt x="19" y="105"/>
                </a:lnTo>
                <a:lnTo>
                  <a:pt x="15" y="101"/>
                </a:lnTo>
                <a:lnTo>
                  <a:pt x="11" y="97"/>
                </a:lnTo>
                <a:lnTo>
                  <a:pt x="8" y="92"/>
                </a:lnTo>
                <a:lnTo>
                  <a:pt x="5" y="87"/>
                </a:lnTo>
                <a:lnTo>
                  <a:pt x="3" y="82"/>
                </a:lnTo>
                <a:lnTo>
                  <a:pt x="2" y="76"/>
                </a:lnTo>
                <a:lnTo>
                  <a:pt x="1" y="69"/>
                </a:lnTo>
                <a:lnTo>
                  <a:pt x="0" y="61"/>
                </a:lnTo>
                <a:lnTo>
                  <a:pt x="0" y="61"/>
                </a:lnTo>
                <a:lnTo>
                  <a:pt x="1" y="49"/>
                </a:lnTo>
                <a:lnTo>
                  <a:pt x="4" y="38"/>
                </a:lnTo>
                <a:lnTo>
                  <a:pt x="6" y="33"/>
                </a:lnTo>
                <a:lnTo>
                  <a:pt x="9" y="27"/>
                </a:lnTo>
                <a:lnTo>
                  <a:pt x="13" y="23"/>
                </a:lnTo>
                <a:lnTo>
                  <a:pt x="16" y="19"/>
                </a:lnTo>
                <a:lnTo>
                  <a:pt x="21" y="16"/>
                </a:lnTo>
                <a:lnTo>
                  <a:pt x="26" y="13"/>
                </a:lnTo>
                <a:lnTo>
                  <a:pt x="33" y="10"/>
                </a:lnTo>
                <a:lnTo>
                  <a:pt x="39" y="8"/>
                </a:lnTo>
                <a:lnTo>
                  <a:pt x="55" y="5"/>
                </a:lnTo>
                <a:lnTo>
                  <a:pt x="72" y="3"/>
                </a:lnTo>
                <a:lnTo>
                  <a:pt x="171" y="0"/>
                </a:lnTo>
                <a:lnTo>
                  <a:pt x="171" y="93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rgbClr val="005EB8"/>
              </a:solidFill>
            </a:endParaRPr>
          </a:p>
        </p:txBody>
      </p:sp>
      <p:sp>
        <p:nvSpPr>
          <p:cNvPr id="13" name="Freeform 10"/>
          <p:cNvSpPr>
            <a:spLocks/>
          </p:cNvSpPr>
          <p:nvPr userDrawn="1"/>
        </p:nvSpPr>
        <p:spPr bwMode="auto">
          <a:xfrm>
            <a:off x="9873780" y="6051163"/>
            <a:ext cx="86016" cy="43502"/>
          </a:xfrm>
          <a:custGeom>
            <a:avLst/>
            <a:gdLst>
              <a:gd name="T0" fmla="*/ 171 w 171"/>
              <a:gd name="T1" fmla="*/ 93 h 116"/>
              <a:gd name="T2" fmla="*/ 171 w 171"/>
              <a:gd name="T3" fmla="*/ 93 h 116"/>
              <a:gd name="T4" fmla="*/ 152 w 171"/>
              <a:gd name="T5" fmla="*/ 99 h 116"/>
              <a:gd name="T6" fmla="*/ 125 w 171"/>
              <a:gd name="T7" fmla="*/ 108 h 116"/>
              <a:gd name="T8" fmla="*/ 111 w 171"/>
              <a:gd name="T9" fmla="*/ 111 h 116"/>
              <a:gd name="T10" fmla="*/ 95 w 171"/>
              <a:gd name="T11" fmla="*/ 114 h 116"/>
              <a:gd name="T12" fmla="*/ 81 w 171"/>
              <a:gd name="T13" fmla="*/ 116 h 116"/>
              <a:gd name="T14" fmla="*/ 68 w 171"/>
              <a:gd name="T15" fmla="*/ 116 h 116"/>
              <a:gd name="T16" fmla="*/ 68 w 171"/>
              <a:gd name="T17" fmla="*/ 116 h 116"/>
              <a:gd name="T18" fmla="*/ 54 w 171"/>
              <a:gd name="T19" fmla="*/ 116 h 116"/>
              <a:gd name="T20" fmla="*/ 41 w 171"/>
              <a:gd name="T21" fmla="*/ 114 h 116"/>
              <a:gd name="T22" fmla="*/ 29 w 171"/>
              <a:gd name="T23" fmla="*/ 110 h 116"/>
              <a:gd name="T24" fmla="*/ 24 w 171"/>
              <a:gd name="T25" fmla="*/ 108 h 116"/>
              <a:gd name="T26" fmla="*/ 20 w 171"/>
              <a:gd name="T27" fmla="*/ 105 h 116"/>
              <a:gd name="T28" fmla="*/ 16 w 171"/>
              <a:gd name="T29" fmla="*/ 101 h 116"/>
              <a:gd name="T30" fmla="*/ 12 w 171"/>
              <a:gd name="T31" fmla="*/ 97 h 116"/>
              <a:gd name="T32" fmla="*/ 9 w 171"/>
              <a:gd name="T33" fmla="*/ 92 h 116"/>
              <a:gd name="T34" fmla="*/ 6 w 171"/>
              <a:gd name="T35" fmla="*/ 87 h 116"/>
              <a:gd name="T36" fmla="*/ 3 w 171"/>
              <a:gd name="T37" fmla="*/ 82 h 116"/>
              <a:gd name="T38" fmla="*/ 1 w 171"/>
              <a:gd name="T39" fmla="*/ 76 h 116"/>
              <a:gd name="T40" fmla="*/ 0 w 171"/>
              <a:gd name="T41" fmla="*/ 69 h 116"/>
              <a:gd name="T42" fmla="*/ 0 w 171"/>
              <a:gd name="T43" fmla="*/ 61 h 116"/>
              <a:gd name="T44" fmla="*/ 0 w 171"/>
              <a:gd name="T45" fmla="*/ 61 h 116"/>
              <a:gd name="T46" fmla="*/ 1 w 171"/>
              <a:gd name="T47" fmla="*/ 49 h 116"/>
              <a:gd name="T48" fmla="*/ 4 w 171"/>
              <a:gd name="T49" fmla="*/ 38 h 116"/>
              <a:gd name="T50" fmla="*/ 7 w 171"/>
              <a:gd name="T51" fmla="*/ 33 h 116"/>
              <a:gd name="T52" fmla="*/ 10 w 171"/>
              <a:gd name="T53" fmla="*/ 27 h 116"/>
              <a:gd name="T54" fmla="*/ 13 w 171"/>
              <a:gd name="T55" fmla="*/ 23 h 116"/>
              <a:gd name="T56" fmla="*/ 17 w 171"/>
              <a:gd name="T57" fmla="*/ 19 h 116"/>
              <a:gd name="T58" fmla="*/ 22 w 171"/>
              <a:gd name="T59" fmla="*/ 16 h 116"/>
              <a:gd name="T60" fmla="*/ 27 w 171"/>
              <a:gd name="T61" fmla="*/ 13 h 116"/>
              <a:gd name="T62" fmla="*/ 33 w 171"/>
              <a:gd name="T63" fmla="*/ 10 h 116"/>
              <a:gd name="T64" fmla="*/ 39 w 171"/>
              <a:gd name="T65" fmla="*/ 8 h 116"/>
              <a:gd name="T66" fmla="*/ 55 w 171"/>
              <a:gd name="T67" fmla="*/ 5 h 116"/>
              <a:gd name="T68" fmla="*/ 73 w 171"/>
              <a:gd name="T69" fmla="*/ 3 h 116"/>
              <a:gd name="T70" fmla="*/ 171 w 171"/>
              <a:gd name="T71" fmla="*/ 0 h 116"/>
              <a:gd name="T72" fmla="*/ 171 w 171"/>
              <a:gd name="T73" fmla="*/ 93 h 1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71" h="116">
                <a:moveTo>
                  <a:pt x="171" y="93"/>
                </a:moveTo>
                <a:lnTo>
                  <a:pt x="171" y="93"/>
                </a:lnTo>
                <a:lnTo>
                  <a:pt x="152" y="99"/>
                </a:lnTo>
                <a:lnTo>
                  <a:pt x="125" y="108"/>
                </a:lnTo>
                <a:lnTo>
                  <a:pt x="111" y="111"/>
                </a:lnTo>
                <a:lnTo>
                  <a:pt x="95" y="114"/>
                </a:lnTo>
                <a:lnTo>
                  <a:pt x="81" y="116"/>
                </a:lnTo>
                <a:lnTo>
                  <a:pt x="68" y="116"/>
                </a:lnTo>
                <a:lnTo>
                  <a:pt x="68" y="116"/>
                </a:lnTo>
                <a:lnTo>
                  <a:pt x="54" y="116"/>
                </a:lnTo>
                <a:lnTo>
                  <a:pt x="41" y="114"/>
                </a:lnTo>
                <a:lnTo>
                  <a:pt x="29" y="110"/>
                </a:lnTo>
                <a:lnTo>
                  <a:pt x="24" y="108"/>
                </a:lnTo>
                <a:lnTo>
                  <a:pt x="20" y="105"/>
                </a:lnTo>
                <a:lnTo>
                  <a:pt x="16" y="101"/>
                </a:lnTo>
                <a:lnTo>
                  <a:pt x="12" y="97"/>
                </a:lnTo>
                <a:lnTo>
                  <a:pt x="9" y="92"/>
                </a:lnTo>
                <a:lnTo>
                  <a:pt x="6" y="87"/>
                </a:lnTo>
                <a:lnTo>
                  <a:pt x="3" y="82"/>
                </a:lnTo>
                <a:lnTo>
                  <a:pt x="1" y="76"/>
                </a:lnTo>
                <a:lnTo>
                  <a:pt x="0" y="69"/>
                </a:lnTo>
                <a:lnTo>
                  <a:pt x="0" y="61"/>
                </a:lnTo>
                <a:lnTo>
                  <a:pt x="0" y="61"/>
                </a:lnTo>
                <a:lnTo>
                  <a:pt x="1" y="49"/>
                </a:lnTo>
                <a:lnTo>
                  <a:pt x="4" y="38"/>
                </a:lnTo>
                <a:lnTo>
                  <a:pt x="7" y="33"/>
                </a:lnTo>
                <a:lnTo>
                  <a:pt x="10" y="27"/>
                </a:lnTo>
                <a:lnTo>
                  <a:pt x="13" y="23"/>
                </a:lnTo>
                <a:lnTo>
                  <a:pt x="17" y="19"/>
                </a:lnTo>
                <a:lnTo>
                  <a:pt x="22" y="16"/>
                </a:lnTo>
                <a:lnTo>
                  <a:pt x="27" y="13"/>
                </a:lnTo>
                <a:lnTo>
                  <a:pt x="33" y="10"/>
                </a:lnTo>
                <a:lnTo>
                  <a:pt x="39" y="8"/>
                </a:lnTo>
                <a:lnTo>
                  <a:pt x="55" y="5"/>
                </a:lnTo>
                <a:lnTo>
                  <a:pt x="73" y="3"/>
                </a:lnTo>
                <a:lnTo>
                  <a:pt x="171" y="0"/>
                </a:lnTo>
                <a:lnTo>
                  <a:pt x="171" y="93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rgbClr val="005EB8"/>
              </a:solidFill>
            </a:endParaRPr>
          </a:p>
        </p:txBody>
      </p:sp>
      <p:sp>
        <p:nvSpPr>
          <p:cNvPr id="14" name="Freeform 11"/>
          <p:cNvSpPr>
            <a:spLocks/>
          </p:cNvSpPr>
          <p:nvPr userDrawn="1"/>
        </p:nvSpPr>
        <p:spPr bwMode="auto">
          <a:xfrm>
            <a:off x="9829776" y="5961171"/>
            <a:ext cx="176030" cy="160505"/>
          </a:xfrm>
          <a:custGeom>
            <a:avLst/>
            <a:gdLst>
              <a:gd name="T0" fmla="*/ 206 w 353"/>
              <a:gd name="T1" fmla="*/ 0 h 428"/>
              <a:gd name="T2" fmla="*/ 148 w 353"/>
              <a:gd name="T3" fmla="*/ 4 h 428"/>
              <a:gd name="T4" fmla="*/ 98 w 353"/>
              <a:gd name="T5" fmla="*/ 12 h 428"/>
              <a:gd name="T6" fmla="*/ 59 w 353"/>
              <a:gd name="T7" fmla="*/ 23 h 428"/>
              <a:gd name="T8" fmla="*/ 33 w 353"/>
              <a:gd name="T9" fmla="*/ 33 h 428"/>
              <a:gd name="T10" fmla="*/ 53 w 353"/>
              <a:gd name="T11" fmla="*/ 102 h 428"/>
              <a:gd name="T12" fmla="*/ 92 w 353"/>
              <a:gd name="T13" fmla="*/ 91 h 428"/>
              <a:gd name="T14" fmla="*/ 132 w 353"/>
              <a:gd name="T15" fmla="*/ 82 h 428"/>
              <a:gd name="T16" fmla="*/ 178 w 353"/>
              <a:gd name="T17" fmla="*/ 79 h 428"/>
              <a:gd name="T18" fmla="*/ 198 w 353"/>
              <a:gd name="T19" fmla="*/ 80 h 428"/>
              <a:gd name="T20" fmla="*/ 221 w 353"/>
              <a:gd name="T21" fmla="*/ 84 h 428"/>
              <a:gd name="T22" fmla="*/ 233 w 353"/>
              <a:gd name="T23" fmla="*/ 90 h 428"/>
              <a:gd name="T24" fmla="*/ 244 w 353"/>
              <a:gd name="T25" fmla="*/ 98 h 428"/>
              <a:gd name="T26" fmla="*/ 252 w 353"/>
              <a:gd name="T27" fmla="*/ 108 h 428"/>
              <a:gd name="T28" fmla="*/ 257 w 353"/>
              <a:gd name="T29" fmla="*/ 120 h 428"/>
              <a:gd name="T30" fmla="*/ 259 w 353"/>
              <a:gd name="T31" fmla="*/ 137 h 428"/>
              <a:gd name="T32" fmla="*/ 260 w 353"/>
              <a:gd name="T33" fmla="*/ 176 h 428"/>
              <a:gd name="T34" fmla="*/ 178 w 353"/>
              <a:gd name="T35" fmla="*/ 176 h 428"/>
              <a:gd name="T36" fmla="*/ 131 w 353"/>
              <a:gd name="T37" fmla="*/ 179 h 428"/>
              <a:gd name="T38" fmla="*/ 92 w 353"/>
              <a:gd name="T39" fmla="*/ 187 h 428"/>
              <a:gd name="T40" fmla="*/ 62 w 353"/>
              <a:gd name="T41" fmla="*/ 200 h 428"/>
              <a:gd name="T42" fmla="*/ 38 w 353"/>
              <a:gd name="T43" fmla="*/ 216 h 428"/>
              <a:gd name="T44" fmla="*/ 21 w 353"/>
              <a:gd name="T45" fmla="*/ 236 h 428"/>
              <a:gd name="T46" fmla="*/ 9 w 353"/>
              <a:gd name="T47" fmla="*/ 257 h 428"/>
              <a:gd name="T48" fmla="*/ 3 w 353"/>
              <a:gd name="T49" fmla="*/ 282 h 428"/>
              <a:gd name="T50" fmla="*/ 0 w 353"/>
              <a:gd name="T51" fmla="*/ 307 h 428"/>
              <a:gd name="T52" fmla="*/ 2 w 353"/>
              <a:gd name="T53" fmla="*/ 323 h 428"/>
              <a:gd name="T54" fmla="*/ 8 w 353"/>
              <a:gd name="T55" fmla="*/ 352 h 428"/>
              <a:gd name="T56" fmla="*/ 19 w 353"/>
              <a:gd name="T57" fmla="*/ 376 h 428"/>
              <a:gd name="T58" fmla="*/ 35 w 353"/>
              <a:gd name="T59" fmla="*/ 394 h 428"/>
              <a:gd name="T60" fmla="*/ 55 w 353"/>
              <a:gd name="T61" fmla="*/ 408 h 428"/>
              <a:gd name="T62" fmla="*/ 77 w 353"/>
              <a:gd name="T63" fmla="*/ 418 h 428"/>
              <a:gd name="T64" fmla="*/ 101 w 353"/>
              <a:gd name="T65" fmla="*/ 424 h 428"/>
              <a:gd name="T66" fmla="*/ 125 w 353"/>
              <a:gd name="T67" fmla="*/ 427 h 428"/>
              <a:gd name="T68" fmla="*/ 137 w 353"/>
              <a:gd name="T69" fmla="*/ 428 h 428"/>
              <a:gd name="T70" fmla="*/ 165 w 353"/>
              <a:gd name="T71" fmla="*/ 426 h 428"/>
              <a:gd name="T72" fmla="*/ 210 w 353"/>
              <a:gd name="T73" fmla="*/ 418 h 428"/>
              <a:gd name="T74" fmla="*/ 242 w 353"/>
              <a:gd name="T75" fmla="*/ 406 h 428"/>
              <a:gd name="T76" fmla="*/ 260 w 353"/>
              <a:gd name="T77" fmla="*/ 397 h 428"/>
              <a:gd name="T78" fmla="*/ 264 w 353"/>
              <a:gd name="T79" fmla="*/ 396 h 428"/>
              <a:gd name="T80" fmla="*/ 269 w 353"/>
              <a:gd name="T81" fmla="*/ 398 h 428"/>
              <a:gd name="T82" fmla="*/ 283 w 353"/>
              <a:gd name="T83" fmla="*/ 404 h 428"/>
              <a:gd name="T84" fmla="*/ 310 w 353"/>
              <a:gd name="T85" fmla="*/ 411 h 428"/>
              <a:gd name="T86" fmla="*/ 353 w 353"/>
              <a:gd name="T87" fmla="*/ 413 h 428"/>
              <a:gd name="T88" fmla="*/ 353 w 353"/>
              <a:gd name="T89" fmla="*/ 122 h 428"/>
              <a:gd name="T90" fmla="*/ 351 w 353"/>
              <a:gd name="T91" fmla="*/ 92 h 428"/>
              <a:gd name="T92" fmla="*/ 343 w 353"/>
              <a:gd name="T93" fmla="*/ 66 h 428"/>
              <a:gd name="T94" fmla="*/ 330 w 353"/>
              <a:gd name="T95" fmla="*/ 45 h 428"/>
              <a:gd name="T96" fmla="*/ 314 w 353"/>
              <a:gd name="T97" fmla="*/ 29 h 428"/>
              <a:gd name="T98" fmla="*/ 293 w 353"/>
              <a:gd name="T99" fmla="*/ 15 h 428"/>
              <a:gd name="T100" fmla="*/ 268 w 353"/>
              <a:gd name="T101" fmla="*/ 7 h 428"/>
              <a:gd name="T102" fmla="*/ 239 w 353"/>
              <a:gd name="T103" fmla="*/ 2 h 428"/>
              <a:gd name="T104" fmla="*/ 206 w 353"/>
              <a:gd name="T105" fmla="*/ 0 h 4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353" h="428">
                <a:moveTo>
                  <a:pt x="206" y="0"/>
                </a:moveTo>
                <a:lnTo>
                  <a:pt x="206" y="0"/>
                </a:lnTo>
                <a:lnTo>
                  <a:pt x="175" y="1"/>
                </a:lnTo>
                <a:lnTo>
                  <a:pt x="148" y="4"/>
                </a:lnTo>
                <a:lnTo>
                  <a:pt x="121" y="7"/>
                </a:lnTo>
                <a:lnTo>
                  <a:pt x="98" y="12"/>
                </a:lnTo>
                <a:lnTo>
                  <a:pt x="77" y="17"/>
                </a:lnTo>
                <a:lnTo>
                  <a:pt x="59" y="23"/>
                </a:lnTo>
                <a:lnTo>
                  <a:pt x="44" y="28"/>
                </a:lnTo>
                <a:lnTo>
                  <a:pt x="33" y="33"/>
                </a:lnTo>
                <a:lnTo>
                  <a:pt x="53" y="102"/>
                </a:lnTo>
                <a:lnTo>
                  <a:pt x="53" y="102"/>
                </a:lnTo>
                <a:lnTo>
                  <a:pt x="64" y="98"/>
                </a:lnTo>
                <a:lnTo>
                  <a:pt x="92" y="91"/>
                </a:lnTo>
                <a:lnTo>
                  <a:pt x="111" y="86"/>
                </a:lnTo>
                <a:lnTo>
                  <a:pt x="132" y="82"/>
                </a:lnTo>
                <a:lnTo>
                  <a:pt x="155" y="80"/>
                </a:lnTo>
                <a:lnTo>
                  <a:pt x="178" y="79"/>
                </a:lnTo>
                <a:lnTo>
                  <a:pt x="178" y="79"/>
                </a:lnTo>
                <a:lnTo>
                  <a:pt x="198" y="80"/>
                </a:lnTo>
                <a:lnTo>
                  <a:pt x="214" y="82"/>
                </a:lnTo>
                <a:lnTo>
                  <a:pt x="221" y="84"/>
                </a:lnTo>
                <a:lnTo>
                  <a:pt x="227" y="86"/>
                </a:lnTo>
                <a:lnTo>
                  <a:pt x="233" y="90"/>
                </a:lnTo>
                <a:lnTo>
                  <a:pt x="240" y="94"/>
                </a:lnTo>
                <a:lnTo>
                  <a:pt x="244" y="98"/>
                </a:lnTo>
                <a:lnTo>
                  <a:pt x="248" y="102"/>
                </a:lnTo>
                <a:lnTo>
                  <a:pt x="252" y="108"/>
                </a:lnTo>
                <a:lnTo>
                  <a:pt x="255" y="114"/>
                </a:lnTo>
                <a:lnTo>
                  <a:pt x="257" y="120"/>
                </a:lnTo>
                <a:lnTo>
                  <a:pt x="258" y="129"/>
                </a:lnTo>
                <a:lnTo>
                  <a:pt x="259" y="137"/>
                </a:lnTo>
                <a:lnTo>
                  <a:pt x="260" y="146"/>
                </a:lnTo>
                <a:lnTo>
                  <a:pt x="260" y="176"/>
                </a:lnTo>
                <a:lnTo>
                  <a:pt x="178" y="176"/>
                </a:lnTo>
                <a:lnTo>
                  <a:pt x="178" y="176"/>
                </a:lnTo>
                <a:lnTo>
                  <a:pt x="154" y="177"/>
                </a:lnTo>
                <a:lnTo>
                  <a:pt x="131" y="179"/>
                </a:lnTo>
                <a:lnTo>
                  <a:pt x="111" y="182"/>
                </a:lnTo>
                <a:lnTo>
                  <a:pt x="92" y="187"/>
                </a:lnTo>
                <a:lnTo>
                  <a:pt x="76" y="192"/>
                </a:lnTo>
                <a:lnTo>
                  <a:pt x="62" y="200"/>
                </a:lnTo>
                <a:lnTo>
                  <a:pt x="50" y="207"/>
                </a:lnTo>
                <a:lnTo>
                  <a:pt x="38" y="216"/>
                </a:lnTo>
                <a:lnTo>
                  <a:pt x="28" y="225"/>
                </a:lnTo>
                <a:lnTo>
                  <a:pt x="21" y="236"/>
                </a:lnTo>
                <a:lnTo>
                  <a:pt x="14" y="246"/>
                </a:lnTo>
                <a:lnTo>
                  <a:pt x="9" y="257"/>
                </a:lnTo>
                <a:lnTo>
                  <a:pt x="6" y="270"/>
                </a:lnTo>
                <a:lnTo>
                  <a:pt x="3" y="282"/>
                </a:lnTo>
                <a:lnTo>
                  <a:pt x="0" y="294"/>
                </a:lnTo>
                <a:lnTo>
                  <a:pt x="0" y="307"/>
                </a:lnTo>
                <a:lnTo>
                  <a:pt x="0" y="307"/>
                </a:lnTo>
                <a:lnTo>
                  <a:pt x="2" y="323"/>
                </a:lnTo>
                <a:lnTo>
                  <a:pt x="4" y="338"/>
                </a:lnTo>
                <a:lnTo>
                  <a:pt x="8" y="352"/>
                </a:lnTo>
                <a:lnTo>
                  <a:pt x="13" y="364"/>
                </a:lnTo>
                <a:lnTo>
                  <a:pt x="19" y="376"/>
                </a:lnTo>
                <a:lnTo>
                  <a:pt x="27" y="386"/>
                </a:lnTo>
                <a:lnTo>
                  <a:pt x="35" y="394"/>
                </a:lnTo>
                <a:lnTo>
                  <a:pt x="44" y="401"/>
                </a:lnTo>
                <a:lnTo>
                  <a:pt x="55" y="408"/>
                </a:lnTo>
                <a:lnTo>
                  <a:pt x="66" y="414"/>
                </a:lnTo>
                <a:lnTo>
                  <a:pt x="77" y="418"/>
                </a:lnTo>
                <a:lnTo>
                  <a:pt x="88" y="422"/>
                </a:lnTo>
                <a:lnTo>
                  <a:pt x="101" y="424"/>
                </a:lnTo>
                <a:lnTo>
                  <a:pt x="113" y="426"/>
                </a:lnTo>
                <a:lnTo>
                  <a:pt x="125" y="427"/>
                </a:lnTo>
                <a:lnTo>
                  <a:pt x="137" y="428"/>
                </a:lnTo>
                <a:lnTo>
                  <a:pt x="137" y="428"/>
                </a:lnTo>
                <a:lnTo>
                  <a:pt x="152" y="427"/>
                </a:lnTo>
                <a:lnTo>
                  <a:pt x="165" y="426"/>
                </a:lnTo>
                <a:lnTo>
                  <a:pt x="188" y="423"/>
                </a:lnTo>
                <a:lnTo>
                  <a:pt x="210" y="418"/>
                </a:lnTo>
                <a:lnTo>
                  <a:pt x="227" y="412"/>
                </a:lnTo>
                <a:lnTo>
                  <a:pt x="242" y="406"/>
                </a:lnTo>
                <a:lnTo>
                  <a:pt x="253" y="401"/>
                </a:lnTo>
                <a:lnTo>
                  <a:pt x="260" y="397"/>
                </a:lnTo>
                <a:lnTo>
                  <a:pt x="264" y="396"/>
                </a:lnTo>
                <a:lnTo>
                  <a:pt x="264" y="396"/>
                </a:lnTo>
                <a:lnTo>
                  <a:pt x="266" y="397"/>
                </a:lnTo>
                <a:lnTo>
                  <a:pt x="269" y="398"/>
                </a:lnTo>
                <a:lnTo>
                  <a:pt x="275" y="401"/>
                </a:lnTo>
                <a:lnTo>
                  <a:pt x="283" y="404"/>
                </a:lnTo>
                <a:lnTo>
                  <a:pt x="296" y="407"/>
                </a:lnTo>
                <a:lnTo>
                  <a:pt x="310" y="411"/>
                </a:lnTo>
                <a:lnTo>
                  <a:pt x="329" y="412"/>
                </a:lnTo>
                <a:lnTo>
                  <a:pt x="353" y="413"/>
                </a:lnTo>
                <a:lnTo>
                  <a:pt x="353" y="122"/>
                </a:lnTo>
                <a:lnTo>
                  <a:pt x="353" y="122"/>
                </a:lnTo>
                <a:lnTo>
                  <a:pt x="353" y="106"/>
                </a:lnTo>
                <a:lnTo>
                  <a:pt x="351" y="92"/>
                </a:lnTo>
                <a:lnTo>
                  <a:pt x="348" y="78"/>
                </a:lnTo>
                <a:lnTo>
                  <a:pt x="343" y="66"/>
                </a:lnTo>
                <a:lnTo>
                  <a:pt x="338" y="56"/>
                </a:lnTo>
                <a:lnTo>
                  <a:pt x="330" y="45"/>
                </a:lnTo>
                <a:lnTo>
                  <a:pt x="323" y="36"/>
                </a:lnTo>
                <a:lnTo>
                  <a:pt x="314" y="29"/>
                </a:lnTo>
                <a:lnTo>
                  <a:pt x="304" y="22"/>
                </a:lnTo>
                <a:lnTo>
                  <a:pt x="293" y="15"/>
                </a:lnTo>
                <a:lnTo>
                  <a:pt x="281" y="11"/>
                </a:lnTo>
                <a:lnTo>
                  <a:pt x="268" y="7"/>
                </a:lnTo>
                <a:lnTo>
                  <a:pt x="254" y="4"/>
                </a:lnTo>
                <a:lnTo>
                  <a:pt x="239" y="2"/>
                </a:lnTo>
                <a:lnTo>
                  <a:pt x="222" y="1"/>
                </a:lnTo>
                <a:lnTo>
                  <a:pt x="206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rgbClr val="005EB8"/>
              </a:solidFill>
            </a:endParaRPr>
          </a:p>
        </p:txBody>
      </p:sp>
      <p:sp>
        <p:nvSpPr>
          <p:cNvPr id="15" name="Freeform 12"/>
          <p:cNvSpPr>
            <a:spLocks/>
          </p:cNvSpPr>
          <p:nvPr userDrawn="1"/>
        </p:nvSpPr>
        <p:spPr bwMode="auto">
          <a:xfrm>
            <a:off x="10527897" y="5962664"/>
            <a:ext cx="186034" cy="159004"/>
          </a:xfrm>
          <a:custGeom>
            <a:avLst/>
            <a:gdLst>
              <a:gd name="T0" fmla="*/ 281 w 374"/>
              <a:gd name="T1" fmla="*/ 313 h 424"/>
              <a:gd name="T2" fmla="*/ 246 w 374"/>
              <a:gd name="T3" fmla="*/ 327 h 424"/>
              <a:gd name="T4" fmla="*/ 217 w 374"/>
              <a:gd name="T5" fmla="*/ 336 h 424"/>
              <a:gd name="T6" fmla="*/ 184 w 374"/>
              <a:gd name="T7" fmla="*/ 341 h 424"/>
              <a:gd name="T8" fmla="*/ 167 w 374"/>
              <a:gd name="T9" fmla="*/ 342 h 424"/>
              <a:gd name="T10" fmla="*/ 145 w 374"/>
              <a:gd name="T11" fmla="*/ 341 h 424"/>
              <a:gd name="T12" fmla="*/ 129 w 374"/>
              <a:gd name="T13" fmla="*/ 337 h 424"/>
              <a:gd name="T14" fmla="*/ 116 w 374"/>
              <a:gd name="T15" fmla="*/ 329 h 424"/>
              <a:gd name="T16" fmla="*/ 106 w 374"/>
              <a:gd name="T17" fmla="*/ 319 h 424"/>
              <a:gd name="T18" fmla="*/ 99 w 374"/>
              <a:gd name="T19" fmla="*/ 307 h 424"/>
              <a:gd name="T20" fmla="*/ 95 w 374"/>
              <a:gd name="T21" fmla="*/ 290 h 424"/>
              <a:gd name="T22" fmla="*/ 93 w 374"/>
              <a:gd name="T23" fmla="*/ 248 h 424"/>
              <a:gd name="T24" fmla="*/ 79 w 374"/>
              <a:gd name="T25" fmla="*/ 0 h 424"/>
              <a:gd name="T26" fmla="*/ 59 w 374"/>
              <a:gd name="T27" fmla="*/ 0 h 424"/>
              <a:gd name="T28" fmla="*/ 13 w 374"/>
              <a:gd name="T29" fmla="*/ 4 h 424"/>
              <a:gd name="T30" fmla="*/ 0 w 374"/>
              <a:gd name="T31" fmla="*/ 259 h 424"/>
              <a:gd name="T32" fmla="*/ 0 w 374"/>
              <a:gd name="T33" fmla="*/ 280 h 424"/>
              <a:gd name="T34" fmla="*/ 3 w 374"/>
              <a:gd name="T35" fmla="*/ 316 h 424"/>
              <a:gd name="T36" fmla="*/ 9 w 374"/>
              <a:gd name="T37" fmla="*/ 347 h 424"/>
              <a:gd name="T38" fmla="*/ 21 w 374"/>
              <a:gd name="T39" fmla="*/ 373 h 424"/>
              <a:gd name="T40" fmla="*/ 36 w 374"/>
              <a:gd name="T41" fmla="*/ 393 h 424"/>
              <a:gd name="T42" fmla="*/ 58 w 374"/>
              <a:gd name="T43" fmla="*/ 408 h 424"/>
              <a:gd name="T44" fmla="*/ 86 w 374"/>
              <a:gd name="T45" fmla="*/ 418 h 424"/>
              <a:gd name="T46" fmla="*/ 121 w 374"/>
              <a:gd name="T47" fmla="*/ 423 h 424"/>
              <a:gd name="T48" fmla="*/ 141 w 374"/>
              <a:gd name="T49" fmla="*/ 424 h 424"/>
              <a:gd name="T50" fmla="*/ 172 w 374"/>
              <a:gd name="T51" fmla="*/ 422 h 424"/>
              <a:gd name="T52" fmla="*/ 199 w 374"/>
              <a:gd name="T53" fmla="*/ 418 h 424"/>
              <a:gd name="T54" fmla="*/ 243 w 374"/>
              <a:gd name="T55" fmla="*/ 407 h 424"/>
              <a:gd name="T56" fmla="*/ 271 w 374"/>
              <a:gd name="T57" fmla="*/ 395 h 424"/>
              <a:gd name="T58" fmla="*/ 283 w 374"/>
              <a:gd name="T59" fmla="*/ 390 h 424"/>
              <a:gd name="T60" fmla="*/ 296 w 374"/>
              <a:gd name="T61" fmla="*/ 396 h 424"/>
              <a:gd name="T62" fmla="*/ 319 w 374"/>
              <a:gd name="T63" fmla="*/ 402 h 424"/>
              <a:gd name="T64" fmla="*/ 353 w 374"/>
              <a:gd name="T65" fmla="*/ 408 h 424"/>
              <a:gd name="T66" fmla="*/ 374 w 374"/>
              <a:gd name="T67" fmla="*/ 6 h 424"/>
              <a:gd name="T68" fmla="*/ 342 w 374"/>
              <a:gd name="T69" fmla="*/ 2 h 424"/>
              <a:gd name="T70" fmla="*/ 299 w 374"/>
              <a:gd name="T71" fmla="*/ 0 h 424"/>
              <a:gd name="T72" fmla="*/ 281 w 374"/>
              <a:gd name="T73" fmla="*/ 313 h 4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374" h="424">
                <a:moveTo>
                  <a:pt x="281" y="313"/>
                </a:moveTo>
                <a:lnTo>
                  <a:pt x="281" y="313"/>
                </a:lnTo>
                <a:lnTo>
                  <a:pt x="260" y="322"/>
                </a:lnTo>
                <a:lnTo>
                  <a:pt x="246" y="327"/>
                </a:lnTo>
                <a:lnTo>
                  <a:pt x="232" y="331"/>
                </a:lnTo>
                <a:lnTo>
                  <a:pt x="217" y="336"/>
                </a:lnTo>
                <a:lnTo>
                  <a:pt x="200" y="339"/>
                </a:lnTo>
                <a:lnTo>
                  <a:pt x="184" y="341"/>
                </a:lnTo>
                <a:lnTo>
                  <a:pt x="167" y="342"/>
                </a:lnTo>
                <a:lnTo>
                  <a:pt x="167" y="342"/>
                </a:lnTo>
                <a:lnTo>
                  <a:pt x="155" y="342"/>
                </a:lnTo>
                <a:lnTo>
                  <a:pt x="145" y="341"/>
                </a:lnTo>
                <a:lnTo>
                  <a:pt x="136" y="339"/>
                </a:lnTo>
                <a:lnTo>
                  <a:pt x="129" y="337"/>
                </a:lnTo>
                <a:lnTo>
                  <a:pt x="122" y="333"/>
                </a:lnTo>
                <a:lnTo>
                  <a:pt x="116" y="329"/>
                </a:lnTo>
                <a:lnTo>
                  <a:pt x="110" y="324"/>
                </a:lnTo>
                <a:lnTo>
                  <a:pt x="106" y="319"/>
                </a:lnTo>
                <a:lnTo>
                  <a:pt x="102" y="313"/>
                </a:lnTo>
                <a:lnTo>
                  <a:pt x="99" y="307"/>
                </a:lnTo>
                <a:lnTo>
                  <a:pt x="97" y="298"/>
                </a:lnTo>
                <a:lnTo>
                  <a:pt x="95" y="290"/>
                </a:lnTo>
                <a:lnTo>
                  <a:pt x="93" y="271"/>
                </a:lnTo>
                <a:lnTo>
                  <a:pt x="93" y="248"/>
                </a:lnTo>
                <a:lnTo>
                  <a:pt x="93" y="0"/>
                </a:lnTo>
                <a:lnTo>
                  <a:pt x="79" y="0"/>
                </a:lnTo>
                <a:lnTo>
                  <a:pt x="79" y="0"/>
                </a:lnTo>
                <a:lnTo>
                  <a:pt x="59" y="0"/>
                </a:lnTo>
                <a:lnTo>
                  <a:pt x="36" y="2"/>
                </a:lnTo>
                <a:lnTo>
                  <a:pt x="13" y="4"/>
                </a:lnTo>
                <a:lnTo>
                  <a:pt x="0" y="6"/>
                </a:lnTo>
                <a:lnTo>
                  <a:pt x="0" y="259"/>
                </a:lnTo>
                <a:lnTo>
                  <a:pt x="0" y="259"/>
                </a:lnTo>
                <a:lnTo>
                  <a:pt x="0" y="280"/>
                </a:lnTo>
                <a:lnTo>
                  <a:pt x="1" y="298"/>
                </a:lnTo>
                <a:lnTo>
                  <a:pt x="3" y="316"/>
                </a:lnTo>
                <a:lnTo>
                  <a:pt x="5" y="332"/>
                </a:lnTo>
                <a:lnTo>
                  <a:pt x="9" y="347"/>
                </a:lnTo>
                <a:lnTo>
                  <a:pt x="14" y="360"/>
                </a:lnTo>
                <a:lnTo>
                  <a:pt x="21" y="373"/>
                </a:lnTo>
                <a:lnTo>
                  <a:pt x="28" y="383"/>
                </a:lnTo>
                <a:lnTo>
                  <a:pt x="36" y="393"/>
                </a:lnTo>
                <a:lnTo>
                  <a:pt x="46" y="401"/>
                </a:lnTo>
                <a:lnTo>
                  <a:pt x="58" y="408"/>
                </a:lnTo>
                <a:lnTo>
                  <a:pt x="71" y="414"/>
                </a:lnTo>
                <a:lnTo>
                  <a:pt x="86" y="418"/>
                </a:lnTo>
                <a:lnTo>
                  <a:pt x="102" y="421"/>
                </a:lnTo>
                <a:lnTo>
                  <a:pt x="121" y="423"/>
                </a:lnTo>
                <a:lnTo>
                  <a:pt x="141" y="424"/>
                </a:lnTo>
                <a:lnTo>
                  <a:pt x="141" y="424"/>
                </a:lnTo>
                <a:lnTo>
                  <a:pt x="157" y="423"/>
                </a:lnTo>
                <a:lnTo>
                  <a:pt x="172" y="422"/>
                </a:lnTo>
                <a:lnTo>
                  <a:pt x="186" y="421"/>
                </a:lnTo>
                <a:lnTo>
                  <a:pt x="199" y="418"/>
                </a:lnTo>
                <a:lnTo>
                  <a:pt x="223" y="413"/>
                </a:lnTo>
                <a:lnTo>
                  <a:pt x="243" y="407"/>
                </a:lnTo>
                <a:lnTo>
                  <a:pt x="260" y="400"/>
                </a:lnTo>
                <a:lnTo>
                  <a:pt x="271" y="395"/>
                </a:lnTo>
                <a:lnTo>
                  <a:pt x="283" y="390"/>
                </a:lnTo>
                <a:lnTo>
                  <a:pt x="283" y="390"/>
                </a:lnTo>
                <a:lnTo>
                  <a:pt x="289" y="393"/>
                </a:lnTo>
                <a:lnTo>
                  <a:pt x="296" y="396"/>
                </a:lnTo>
                <a:lnTo>
                  <a:pt x="307" y="399"/>
                </a:lnTo>
                <a:lnTo>
                  <a:pt x="319" y="402"/>
                </a:lnTo>
                <a:lnTo>
                  <a:pt x="334" y="405"/>
                </a:lnTo>
                <a:lnTo>
                  <a:pt x="353" y="408"/>
                </a:lnTo>
                <a:lnTo>
                  <a:pt x="374" y="409"/>
                </a:lnTo>
                <a:lnTo>
                  <a:pt x="374" y="6"/>
                </a:lnTo>
                <a:lnTo>
                  <a:pt x="374" y="6"/>
                </a:lnTo>
                <a:lnTo>
                  <a:pt x="342" y="2"/>
                </a:lnTo>
                <a:lnTo>
                  <a:pt x="320" y="1"/>
                </a:lnTo>
                <a:lnTo>
                  <a:pt x="299" y="0"/>
                </a:lnTo>
                <a:lnTo>
                  <a:pt x="281" y="0"/>
                </a:lnTo>
                <a:lnTo>
                  <a:pt x="281" y="313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rgbClr val="005EB8"/>
              </a:solidFill>
            </a:endParaRPr>
          </a:p>
        </p:txBody>
      </p:sp>
      <p:sp>
        <p:nvSpPr>
          <p:cNvPr id="16" name="Freeform 13"/>
          <p:cNvSpPr>
            <a:spLocks/>
          </p:cNvSpPr>
          <p:nvPr userDrawn="1"/>
        </p:nvSpPr>
        <p:spPr bwMode="auto">
          <a:xfrm>
            <a:off x="10767941" y="5961171"/>
            <a:ext cx="156029" cy="160505"/>
          </a:xfrm>
          <a:custGeom>
            <a:avLst/>
            <a:gdLst>
              <a:gd name="T0" fmla="*/ 11 w 311"/>
              <a:gd name="T1" fmla="*/ 415 h 428"/>
              <a:gd name="T2" fmla="*/ 83 w 311"/>
              <a:gd name="T3" fmla="*/ 425 h 428"/>
              <a:gd name="T4" fmla="*/ 138 w 311"/>
              <a:gd name="T5" fmla="*/ 428 h 428"/>
              <a:gd name="T6" fmla="*/ 183 w 311"/>
              <a:gd name="T7" fmla="*/ 425 h 428"/>
              <a:gd name="T8" fmla="*/ 227 w 311"/>
              <a:gd name="T9" fmla="*/ 414 h 428"/>
              <a:gd name="T10" fmla="*/ 265 w 311"/>
              <a:gd name="T11" fmla="*/ 394 h 428"/>
              <a:gd name="T12" fmla="*/ 295 w 311"/>
              <a:gd name="T13" fmla="*/ 363 h 428"/>
              <a:gd name="T14" fmla="*/ 310 w 311"/>
              <a:gd name="T15" fmla="*/ 318 h 428"/>
              <a:gd name="T16" fmla="*/ 310 w 311"/>
              <a:gd name="T17" fmla="*/ 288 h 428"/>
              <a:gd name="T18" fmla="*/ 302 w 311"/>
              <a:gd name="T19" fmla="*/ 256 h 428"/>
              <a:gd name="T20" fmla="*/ 283 w 311"/>
              <a:gd name="T21" fmla="*/ 231 h 428"/>
              <a:gd name="T22" fmla="*/ 257 w 311"/>
              <a:gd name="T23" fmla="*/ 211 h 428"/>
              <a:gd name="T24" fmla="*/ 209 w 311"/>
              <a:gd name="T25" fmla="*/ 187 h 428"/>
              <a:gd name="T26" fmla="*/ 149 w 311"/>
              <a:gd name="T27" fmla="*/ 164 h 428"/>
              <a:gd name="T28" fmla="*/ 113 w 311"/>
              <a:gd name="T29" fmla="*/ 144 h 428"/>
              <a:gd name="T30" fmla="*/ 103 w 311"/>
              <a:gd name="T31" fmla="*/ 132 h 428"/>
              <a:gd name="T32" fmla="*/ 100 w 311"/>
              <a:gd name="T33" fmla="*/ 116 h 428"/>
              <a:gd name="T34" fmla="*/ 102 w 311"/>
              <a:gd name="T35" fmla="*/ 104 h 428"/>
              <a:gd name="T36" fmla="*/ 116 w 311"/>
              <a:gd name="T37" fmla="*/ 86 h 428"/>
              <a:gd name="T38" fmla="*/ 132 w 311"/>
              <a:gd name="T39" fmla="*/ 78 h 428"/>
              <a:gd name="T40" fmla="*/ 156 w 311"/>
              <a:gd name="T41" fmla="*/ 74 h 428"/>
              <a:gd name="T42" fmla="*/ 185 w 311"/>
              <a:gd name="T43" fmla="*/ 75 h 428"/>
              <a:gd name="T44" fmla="*/ 238 w 311"/>
              <a:gd name="T45" fmla="*/ 85 h 428"/>
              <a:gd name="T46" fmla="*/ 295 w 311"/>
              <a:gd name="T47" fmla="*/ 30 h 428"/>
              <a:gd name="T48" fmla="*/ 263 w 311"/>
              <a:gd name="T49" fmla="*/ 16 h 428"/>
              <a:gd name="T50" fmla="*/ 207 w 311"/>
              <a:gd name="T51" fmla="*/ 4 h 428"/>
              <a:gd name="T52" fmla="*/ 158 w 311"/>
              <a:gd name="T53" fmla="*/ 0 h 428"/>
              <a:gd name="T54" fmla="*/ 115 w 311"/>
              <a:gd name="T55" fmla="*/ 4 h 428"/>
              <a:gd name="T56" fmla="*/ 76 w 311"/>
              <a:gd name="T57" fmla="*/ 17 h 428"/>
              <a:gd name="T58" fmla="*/ 42 w 311"/>
              <a:gd name="T59" fmla="*/ 39 h 428"/>
              <a:gd name="T60" fmla="*/ 19 w 311"/>
              <a:gd name="T61" fmla="*/ 69 h 428"/>
              <a:gd name="T62" fmla="*/ 7 w 311"/>
              <a:gd name="T63" fmla="*/ 107 h 428"/>
              <a:gd name="T64" fmla="*/ 7 w 311"/>
              <a:gd name="T65" fmla="*/ 137 h 428"/>
              <a:gd name="T66" fmla="*/ 19 w 311"/>
              <a:gd name="T67" fmla="*/ 175 h 428"/>
              <a:gd name="T68" fmla="*/ 42 w 311"/>
              <a:gd name="T69" fmla="*/ 203 h 428"/>
              <a:gd name="T70" fmla="*/ 73 w 311"/>
              <a:gd name="T71" fmla="*/ 223 h 428"/>
              <a:gd name="T72" fmla="*/ 119 w 311"/>
              <a:gd name="T73" fmla="*/ 243 h 428"/>
              <a:gd name="T74" fmla="*/ 171 w 311"/>
              <a:gd name="T75" fmla="*/ 261 h 428"/>
              <a:gd name="T76" fmla="*/ 205 w 311"/>
              <a:gd name="T77" fmla="*/ 280 h 428"/>
              <a:gd name="T78" fmla="*/ 216 w 311"/>
              <a:gd name="T79" fmla="*/ 296 h 428"/>
              <a:gd name="T80" fmla="*/ 217 w 311"/>
              <a:gd name="T81" fmla="*/ 306 h 428"/>
              <a:gd name="T82" fmla="*/ 212 w 311"/>
              <a:gd name="T83" fmla="*/ 328 h 428"/>
              <a:gd name="T84" fmla="*/ 202 w 311"/>
              <a:gd name="T85" fmla="*/ 340 h 428"/>
              <a:gd name="T86" fmla="*/ 184 w 311"/>
              <a:gd name="T87" fmla="*/ 348 h 428"/>
              <a:gd name="T88" fmla="*/ 158 w 311"/>
              <a:gd name="T89" fmla="*/ 353 h 428"/>
              <a:gd name="T90" fmla="*/ 113 w 311"/>
              <a:gd name="T91" fmla="*/ 354 h 428"/>
              <a:gd name="T92" fmla="*/ 28 w 311"/>
              <a:gd name="T93" fmla="*/ 344 h 4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311" h="428">
                <a:moveTo>
                  <a:pt x="0" y="413"/>
                </a:moveTo>
                <a:lnTo>
                  <a:pt x="0" y="413"/>
                </a:lnTo>
                <a:lnTo>
                  <a:pt x="11" y="415"/>
                </a:lnTo>
                <a:lnTo>
                  <a:pt x="39" y="420"/>
                </a:lnTo>
                <a:lnTo>
                  <a:pt x="60" y="423"/>
                </a:lnTo>
                <a:lnTo>
                  <a:pt x="83" y="425"/>
                </a:lnTo>
                <a:lnTo>
                  <a:pt x="110" y="427"/>
                </a:lnTo>
                <a:lnTo>
                  <a:pt x="138" y="428"/>
                </a:lnTo>
                <a:lnTo>
                  <a:pt x="138" y="428"/>
                </a:lnTo>
                <a:lnTo>
                  <a:pt x="154" y="427"/>
                </a:lnTo>
                <a:lnTo>
                  <a:pt x="168" y="426"/>
                </a:lnTo>
                <a:lnTo>
                  <a:pt x="183" y="425"/>
                </a:lnTo>
                <a:lnTo>
                  <a:pt x="198" y="422"/>
                </a:lnTo>
                <a:lnTo>
                  <a:pt x="213" y="419"/>
                </a:lnTo>
                <a:lnTo>
                  <a:pt x="227" y="414"/>
                </a:lnTo>
                <a:lnTo>
                  <a:pt x="241" y="408"/>
                </a:lnTo>
                <a:lnTo>
                  <a:pt x="254" y="402"/>
                </a:lnTo>
                <a:lnTo>
                  <a:pt x="265" y="394"/>
                </a:lnTo>
                <a:lnTo>
                  <a:pt x="276" y="385"/>
                </a:lnTo>
                <a:lnTo>
                  <a:pt x="286" y="375"/>
                </a:lnTo>
                <a:lnTo>
                  <a:pt x="295" y="363"/>
                </a:lnTo>
                <a:lnTo>
                  <a:pt x="302" y="350"/>
                </a:lnTo>
                <a:lnTo>
                  <a:pt x="307" y="334"/>
                </a:lnTo>
                <a:lnTo>
                  <a:pt x="310" y="318"/>
                </a:lnTo>
                <a:lnTo>
                  <a:pt x="311" y="300"/>
                </a:lnTo>
                <a:lnTo>
                  <a:pt x="311" y="300"/>
                </a:lnTo>
                <a:lnTo>
                  <a:pt x="310" y="288"/>
                </a:lnTo>
                <a:lnTo>
                  <a:pt x="309" y="277"/>
                </a:lnTo>
                <a:lnTo>
                  <a:pt x="306" y="266"/>
                </a:lnTo>
                <a:lnTo>
                  <a:pt x="302" y="256"/>
                </a:lnTo>
                <a:lnTo>
                  <a:pt x="297" y="248"/>
                </a:lnTo>
                <a:lnTo>
                  <a:pt x="291" y="239"/>
                </a:lnTo>
                <a:lnTo>
                  <a:pt x="283" y="231"/>
                </a:lnTo>
                <a:lnTo>
                  <a:pt x="276" y="224"/>
                </a:lnTo>
                <a:lnTo>
                  <a:pt x="267" y="217"/>
                </a:lnTo>
                <a:lnTo>
                  <a:pt x="257" y="211"/>
                </a:lnTo>
                <a:lnTo>
                  <a:pt x="247" y="204"/>
                </a:lnTo>
                <a:lnTo>
                  <a:pt x="234" y="199"/>
                </a:lnTo>
                <a:lnTo>
                  <a:pt x="209" y="187"/>
                </a:lnTo>
                <a:lnTo>
                  <a:pt x="180" y="176"/>
                </a:lnTo>
                <a:lnTo>
                  <a:pt x="180" y="176"/>
                </a:lnTo>
                <a:lnTo>
                  <a:pt x="149" y="164"/>
                </a:lnTo>
                <a:lnTo>
                  <a:pt x="135" y="157"/>
                </a:lnTo>
                <a:lnTo>
                  <a:pt x="123" y="151"/>
                </a:lnTo>
                <a:lnTo>
                  <a:pt x="113" y="144"/>
                </a:lnTo>
                <a:lnTo>
                  <a:pt x="109" y="140"/>
                </a:lnTo>
                <a:lnTo>
                  <a:pt x="106" y="136"/>
                </a:lnTo>
                <a:lnTo>
                  <a:pt x="103" y="132"/>
                </a:lnTo>
                <a:lnTo>
                  <a:pt x="101" y="127"/>
                </a:lnTo>
                <a:lnTo>
                  <a:pt x="100" y="121"/>
                </a:lnTo>
                <a:lnTo>
                  <a:pt x="100" y="116"/>
                </a:lnTo>
                <a:lnTo>
                  <a:pt x="100" y="116"/>
                </a:lnTo>
                <a:lnTo>
                  <a:pt x="100" y="110"/>
                </a:lnTo>
                <a:lnTo>
                  <a:pt x="102" y="104"/>
                </a:lnTo>
                <a:lnTo>
                  <a:pt x="106" y="97"/>
                </a:lnTo>
                <a:lnTo>
                  <a:pt x="112" y="90"/>
                </a:lnTo>
                <a:lnTo>
                  <a:pt x="116" y="86"/>
                </a:lnTo>
                <a:lnTo>
                  <a:pt x="120" y="83"/>
                </a:lnTo>
                <a:lnTo>
                  <a:pt x="126" y="81"/>
                </a:lnTo>
                <a:lnTo>
                  <a:pt x="132" y="78"/>
                </a:lnTo>
                <a:lnTo>
                  <a:pt x="139" y="76"/>
                </a:lnTo>
                <a:lnTo>
                  <a:pt x="147" y="75"/>
                </a:lnTo>
                <a:lnTo>
                  <a:pt x="156" y="74"/>
                </a:lnTo>
                <a:lnTo>
                  <a:pt x="166" y="74"/>
                </a:lnTo>
                <a:lnTo>
                  <a:pt x="166" y="74"/>
                </a:lnTo>
                <a:lnTo>
                  <a:pt x="185" y="75"/>
                </a:lnTo>
                <a:lnTo>
                  <a:pt x="205" y="77"/>
                </a:lnTo>
                <a:lnTo>
                  <a:pt x="222" y="81"/>
                </a:lnTo>
                <a:lnTo>
                  <a:pt x="238" y="85"/>
                </a:lnTo>
                <a:lnTo>
                  <a:pt x="262" y="94"/>
                </a:lnTo>
                <a:lnTo>
                  <a:pt x="271" y="98"/>
                </a:lnTo>
                <a:lnTo>
                  <a:pt x="295" y="30"/>
                </a:lnTo>
                <a:lnTo>
                  <a:pt x="295" y="30"/>
                </a:lnTo>
                <a:lnTo>
                  <a:pt x="276" y="22"/>
                </a:lnTo>
                <a:lnTo>
                  <a:pt x="263" y="16"/>
                </a:lnTo>
                <a:lnTo>
                  <a:pt x="247" y="12"/>
                </a:lnTo>
                <a:lnTo>
                  <a:pt x="228" y="7"/>
                </a:lnTo>
                <a:lnTo>
                  <a:pt x="207" y="4"/>
                </a:lnTo>
                <a:lnTo>
                  <a:pt x="183" y="1"/>
                </a:lnTo>
                <a:lnTo>
                  <a:pt x="158" y="0"/>
                </a:lnTo>
                <a:lnTo>
                  <a:pt x="158" y="0"/>
                </a:lnTo>
                <a:lnTo>
                  <a:pt x="143" y="1"/>
                </a:lnTo>
                <a:lnTo>
                  <a:pt x="129" y="2"/>
                </a:lnTo>
                <a:lnTo>
                  <a:pt x="115" y="4"/>
                </a:lnTo>
                <a:lnTo>
                  <a:pt x="102" y="8"/>
                </a:lnTo>
                <a:lnTo>
                  <a:pt x="88" y="12"/>
                </a:lnTo>
                <a:lnTo>
                  <a:pt x="76" y="17"/>
                </a:lnTo>
                <a:lnTo>
                  <a:pt x="64" y="24"/>
                </a:lnTo>
                <a:lnTo>
                  <a:pt x="53" y="31"/>
                </a:lnTo>
                <a:lnTo>
                  <a:pt x="42" y="39"/>
                </a:lnTo>
                <a:lnTo>
                  <a:pt x="33" y="47"/>
                </a:lnTo>
                <a:lnTo>
                  <a:pt x="25" y="58"/>
                </a:lnTo>
                <a:lnTo>
                  <a:pt x="19" y="69"/>
                </a:lnTo>
                <a:lnTo>
                  <a:pt x="13" y="80"/>
                </a:lnTo>
                <a:lnTo>
                  <a:pt x="9" y="94"/>
                </a:lnTo>
                <a:lnTo>
                  <a:pt x="7" y="107"/>
                </a:lnTo>
                <a:lnTo>
                  <a:pt x="6" y="122"/>
                </a:lnTo>
                <a:lnTo>
                  <a:pt x="6" y="122"/>
                </a:lnTo>
                <a:lnTo>
                  <a:pt x="7" y="137"/>
                </a:lnTo>
                <a:lnTo>
                  <a:pt x="9" y="150"/>
                </a:lnTo>
                <a:lnTo>
                  <a:pt x="13" y="164"/>
                </a:lnTo>
                <a:lnTo>
                  <a:pt x="19" y="175"/>
                </a:lnTo>
                <a:lnTo>
                  <a:pt x="25" y="185"/>
                </a:lnTo>
                <a:lnTo>
                  <a:pt x="33" y="194"/>
                </a:lnTo>
                <a:lnTo>
                  <a:pt x="42" y="203"/>
                </a:lnTo>
                <a:lnTo>
                  <a:pt x="51" y="210"/>
                </a:lnTo>
                <a:lnTo>
                  <a:pt x="62" y="217"/>
                </a:lnTo>
                <a:lnTo>
                  <a:pt x="73" y="223"/>
                </a:lnTo>
                <a:lnTo>
                  <a:pt x="84" y="229"/>
                </a:lnTo>
                <a:lnTo>
                  <a:pt x="95" y="235"/>
                </a:lnTo>
                <a:lnTo>
                  <a:pt x="119" y="243"/>
                </a:lnTo>
                <a:lnTo>
                  <a:pt x="142" y="251"/>
                </a:lnTo>
                <a:lnTo>
                  <a:pt x="142" y="251"/>
                </a:lnTo>
                <a:lnTo>
                  <a:pt x="171" y="261"/>
                </a:lnTo>
                <a:lnTo>
                  <a:pt x="184" y="266"/>
                </a:lnTo>
                <a:lnTo>
                  <a:pt x="196" y="273"/>
                </a:lnTo>
                <a:lnTo>
                  <a:pt x="205" y="280"/>
                </a:lnTo>
                <a:lnTo>
                  <a:pt x="211" y="287"/>
                </a:lnTo>
                <a:lnTo>
                  <a:pt x="214" y="291"/>
                </a:lnTo>
                <a:lnTo>
                  <a:pt x="216" y="296"/>
                </a:lnTo>
                <a:lnTo>
                  <a:pt x="217" y="300"/>
                </a:lnTo>
                <a:lnTo>
                  <a:pt x="217" y="306"/>
                </a:lnTo>
                <a:lnTo>
                  <a:pt x="217" y="306"/>
                </a:lnTo>
                <a:lnTo>
                  <a:pt x="217" y="315"/>
                </a:lnTo>
                <a:lnTo>
                  <a:pt x="214" y="324"/>
                </a:lnTo>
                <a:lnTo>
                  <a:pt x="212" y="328"/>
                </a:lnTo>
                <a:lnTo>
                  <a:pt x="209" y="332"/>
                </a:lnTo>
                <a:lnTo>
                  <a:pt x="206" y="335"/>
                </a:lnTo>
                <a:lnTo>
                  <a:pt x="202" y="340"/>
                </a:lnTo>
                <a:lnTo>
                  <a:pt x="197" y="343"/>
                </a:lnTo>
                <a:lnTo>
                  <a:pt x="190" y="346"/>
                </a:lnTo>
                <a:lnTo>
                  <a:pt x="184" y="348"/>
                </a:lnTo>
                <a:lnTo>
                  <a:pt x="176" y="350"/>
                </a:lnTo>
                <a:lnTo>
                  <a:pt x="167" y="352"/>
                </a:lnTo>
                <a:lnTo>
                  <a:pt x="158" y="353"/>
                </a:lnTo>
                <a:lnTo>
                  <a:pt x="134" y="354"/>
                </a:lnTo>
                <a:lnTo>
                  <a:pt x="134" y="354"/>
                </a:lnTo>
                <a:lnTo>
                  <a:pt x="113" y="354"/>
                </a:lnTo>
                <a:lnTo>
                  <a:pt x="92" y="352"/>
                </a:lnTo>
                <a:lnTo>
                  <a:pt x="55" y="348"/>
                </a:lnTo>
                <a:lnTo>
                  <a:pt x="28" y="344"/>
                </a:lnTo>
                <a:lnTo>
                  <a:pt x="18" y="342"/>
                </a:lnTo>
                <a:lnTo>
                  <a:pt x="0" y="413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rgbClr val="005EB8"/>
              </a:solidFill>
            </a:endParaRPr>
          </a:p>
        </p:txBody>
      </p:sp>
      <p:sp>
        <p:nvSpPr>
          <p:cNvPr id="17" name="Freeform 14"/>
          <p:cNvSpPr>
            <a:spLocks/>
          </p:cNvSpPr>
          <p:nvPr userDrawn="1"/>
        </p:nvSpPr>
        <p:spPr bwMode="auto">
          <a:xfrm>
            <a:off x="10119829" y="5988172"/>
            <a:ext cx="96019" cy="106503"/>
          </a:xfrm>
          <a:custGeom>
            <a:avLst/>
            <a:gdLst>
              <a:gd name="T0" fmla="*/ 0 w 194"/>
              <a:gd name="T1" fmla="*/ 7 h 282"/>
              <a:gd name="T2" fmla="*/ 0 w 194"/>
              <a:gd name="T3" fmla="*/ 7 h 282"/>
              <a:gd name="T4" fmla="*/ 14 w 194"/>
              <a:gd name="T5" fmla="*/ 4 h 282"/>
              <a:gd name="T6" fmla="*/ 31 w 194"/>
              <a:gd name="T7" fmla="*/ 2 h 282"/>
              <a:gd name="T8" fmla="*/ 52 w 194"/>
              <a:gd name="T9" fmla="*/ 0 h 282"/>
              <a:gd name="T10" fmla="*/ 73 w 194"/>
              <a:gd name="T11" fmla="*/ 0 h 282"/>
              <a:gd name="T12" fmla="*/ 73 w 194"/>
              <a:gd name="T13" fmla="*/ 0 h 282"/>
              <a:gd name="T14" fmla="*/ 87 w 194"/>
              <a:gd name="T15" fmla="*/ 0 h 282"/>
              <a:gd name="T16" fmla="*/ 98 w 194"/>
              <a:gd name="T17" fmla="*/ 1 h 282"/>
              <a:gd name="T18" fmla="*/ 110 w 194"/>
              <a:gd name="T19" fmla="*/ 4 h 282"/>
              <a:gd name="T20" fmla="*/ 121 w 194"/>
              <a:gd name="T21" fmla="*/ 7 h 282"/>
              <a:gd name="T22" fmla="*/ 132 w 194"/>
              <a:gd name="T23" fmla="*/ 11 h 282"/>
              <a:gd name="T24" fmla="*/ 141 w 194"/>
              <a:gd name="T25" fmla="*/ 17 h 282"/>
              <a:gd name="T26" fmla="*/ 151 w 194"/>
              <a:gd name="T27" fmla="*/ 24 h 282"/>
              <a:gd name="T28" fmla="*/ 159 w 194"/>
              <a:gd name="T29" fmla="*/ 31 h 282"/>
              <a:gd name="T30" fmla="*/ 166 w 194"/>
              <a:gd name="T31" fmla="*/ 40 h 282"/>
              <a:gd name="T32" fmla="*/ 174 w 194"/>
              <a:gd name="T33" fmla="*/ 49 h 282"/>
              <a:gd name="T34" fmla="*/ 180 w 194"/>
              <a:gd name="T35" fmla="*/ 61 h 282"/>
              <a:gd name="T36" fmla="*/ 185 w 194"/>
              <a:gd name="T37" fmla="*/ 74 h 282"/>
              <a:gd name="T38" fmla="*/ 189 w 194"/>
              <a:gd name="T39" fmla="*/ 88 h 282"/>
              <a:gd name="T40" fmla="*/ 192 w 194"/>
              <a:gd name="T41" fmla="*/ 103 h 282"/>
              <a:gd name="T42" fmla="*/ 193 w 194"/>
              <a:gd name="T43" fmla="*/ 119 h 282"/>
              <a:gd name="T44" fmla="*/ 194 w 194"/>
              <a:gd name="T45" fmla="*/ 138 h 282"/>
              <a:gd name="T46" fmla="*/ 194 w 194"/>
              <a:gd name="T47" fmla="*/ 138 h 282"/>
              <a:gd name="T48" fmla="*/ 194 w 194"/>
              <a:gd name="T49" fmla="*/ 155 h 282"/>
              <a:gd name="T50" fmla="*/ 193 w 194"/>
              <a:gd name="T51" fmla="*/ 172 h 282"/>
              <a:gd name="T52" fmla="*/ 191 w 194"/>
              <a:gd name="T53" fmla="*/ 187 h 282"/>
              <a:gd name="T54" fmla="*/ 188 w 194"/>
              <a:gd name="T55" fmla="*/ 202 h 282"/>
              <a:gd name="T56" fmla="*/ 185 w 194"/>
              <a:gd name="T57" fmla="*/ 215 h 282"/>
              <a:gd name="T58" fmla="*/ 181 w 194"/>
              <a:gd name="T59" fmla="*/ 226 h 282"/>
              <a:gd name="T60" fmla="*/ 175 w 194"/>
              <a:gd name="T61" fmla="*/ 238 h 282"/>
              <a:gd name="T62" fmla="*/ 168 w 194"/>
              <a:gd name="T63" fmla="*/ 247 h 282"/>
              <a:gd name="T64" fmla="*/ 160 w 194"/>
              <a:gd name="T65" fmla="*/ 255 h 282"/>
              <a:gd name="T66" fmla="*/ 151 w 194"/>
              <a:gd name="T67" fmla="*/ 262 h 282"/>
              <a:gd name="T68" fmla="*/ 141 w 194"/>
              <a:gd name="T69" fmla="*/ 269 h 282"/>
              <a:gd name="T70" fmla="*/ 129 w 194"/>
              <a:gd name="T71" fmla="*/ 274 h 282"/>
              <a:gd name="T72" fmla="*/ 115 w 194"/>
              <a:gd name="T73" fmla="*/ 277 h 282"/>
              <a:gd name="T74" fmla="*/ 100 w 194"/>
              <a:gd name="T75" fmla="*/ 280 h 282"/>
              <a:gd name="T76" fmla="*/ 84 w 194"/>
              <a:gd name="T77" fmla="*/ 282 h 282"/>
              <a:gd name="T78" fmla="*/ 65 w 194"/>
              <a:gd name="T79" fmla="*/ 282 h 282"/>
              <a:gd name="T80" fmla="*/ 65 w 194"/>
              <a:gd name="T81" fmla="*/ 282 h 282"/>
              <a:gd name="T82" fmla="*/ 42 w 194"/>
              <a:gd name="T83" fmla="*/ 281 h 282"/>
              <a:gd name="T84" fmla="*/ 20 w 194"/>
              <a:gd name="T85" fmla="*/ 280 h 282"/>
              <a:gd name="T86" fmla="*/ 0 w 194"/>
              <a:gd name="T87" fmla="*/ 278 h 282"/>
              <a:gd name="T88" fmla="*/ 0 w 194"/>
              <a:gd name="T89" fmla="*/ 7 h 2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194" h="282">
                <a:moveTo>
                  <a:pt x="0" y="7"/>
                </a:moveTo>
                <a:lnTo>
                  <a:pt x="0" y="7"/>
                </a:lnTo>
                <a:lnTo>
                  <a:pt x="14" y="4"/>
                </a:lnTo>
                <a:lnTo>
                  <a:pt x="31" y="2"/>
                </a:lnTo>
                <a:lnTo>
                  <a:pt x="52" y="0"/>
                </a:lnTo>
                <a:lnTo>
                  <a:pt x="73" y="0"/>
                </a:lnTo>
                <a:lnTo>
                  <a:pt x="73" y="0"/>
                </a:lnTo>
                <a:lnTo>
                  <a:pt x="87" y="0"/>
                </a:lnTo>
                <a:lnTo>
                  <a:pt x="98" y="1"/>
                </a:lnTo>
                <a:lnTo>
                  <a:pt x="110" y="4"/>
                </a:lnTo>
                <a:lnTo>
                  <a:pt x="121" y="7"/>
                </a:lnTo>
                <a:lnTo>
                  <a:pt x="132" y="11"/>
                </a:lnTo>
                <a:lnTo>
                  <a:pt x="141" y="17"/>
                </a:lnTo>
                <a:lnTo>
                  <a:pt x="151" y="24"/>
                </a:lnTo>
                <a:lnTo>
                  <a:pt x="159" y="31"/>
                </a:lnTo>
                <a:lnTo>
                  <a:pt x="166" y="40"/>
                </a:lnTo>
                <a:lnTo>
                  <a:pt x="174" y="49"/>
                </a:lnTo>
                <a:lnTo>
                  <a:pt x="180" y="61"/>
                </a:lnTo>
                <a:lnTo>
                  <a:pt x="185" y="74"/>
                </a:lnTo>
                <a:lnTo>
                  <a:pt x="189" y="88"/>
                </a:lnTo>
                <a:lnTo>
                  <a:pt x="192" y="103"/>
                </a:lnTo>
                <a:lnTo>
                  <a:pt x="193" y="119"/>
                </a:lnTo>
                <a:lnTo>
                  <a:pt x="194" y="138"/>
                </a:lnTo>
                <a:lnTo>
                  <a:pt x="194" y="138"/>
                </a:lnTo>
                <a:lnTo>
                  <a:pt x="194" y="155"/>
                </a:lnTo>
                <a:lnTo>
                  <a:pt x="193" y="172"/>
                </a:lnTo>
                <a:lnTo>
                  <a:pt x="191" y="187"/>
                </a:lnTo>
                <a:lnTo>
                  <a:pt x="188" y="202"/>
                </a:lnTo>
                <a:lnTo>
                  <a:pt x="185" y="215"/>
                </a:lnTo>
                <a:lnTo>
                  <a:pt x="181" y="226"/>
                </a:lnTo>
                <a:lnTo>
                  <a:pt x="175" y="238"/>
                </a:lnTo>
                <a:lnTo>
                  <a:pt x="168" y="247"/>
                </a:lnTo>
                <a:lnTo>
                  <a:pt x="160" y="255"/>
                </a:lnTo>
                <a:lnTo>
                  <a:pt x="151" y="262"/>
                </a:lnTo>
                <a:lnTo>
                  <a:pt x="141" y="269"/>
                </a:lnTo>
                <a:lnTo>
                  <a:pt x="129" y="274"/>
                </a:lnTo>
                <a:lnTo>
                  <a:pt x="115" y="277"/>
                </a:lnTo>
                <a:lnTo>
                  <a:pt x="100" y="280"/>
                </a:lnTo>
                <a:lnTo>
                  <a:pt x="84" y="282"/>
                </a:lnTo>
                <a:lnTo>
                  <a:pt x="65" y="282"/>
                </a:lnTo>
                <a:lnTo>
                  <a:pt x="65" y="282"/>
                </a:lnTo>
                <a:lnTo>
                  <a:pt x="42" y="281"/>
                </a:lnTo>
                <a:lnTo>
                  <a:pt x="20" y="280"/>
                </a:lnTo>
                <a:lnTo>
                  <a:pt x="0" y="278"/>
                </a:lnTo>
                <a:lnTo>
                  <a:pt x="0" y="7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rgbClr val="005EB8"/>
              </a:solidFill>
            </a:endParaRPr>
          </a:p>
        </p:txBody>
      </p:sp>
      <p:sp>
        <p:nvSpPr>
          <p:cNvPr id="18" name="Freeform 15"/>
          <p:cNvSpPr>
            <a:spLocks/>
          </p:cNvSpPr>
          <p:nvPr userDrawn="1"/>
        </p:nvSpPr>
        <p:spPr bwMode="auto">
          <a:xfrm>
            <a:off x="10071814" y="5961171"/>
            <a:ext cx="194036" cy="160505"/>
          </a:xfrm>
          <a:custGeom>
            <a:avLst/>
            <a:gdLst>
              <a:gd name="T0" fmla="*/ 171 w 385"/>
              <a:gd name="T1" fmla="*/ 0 h 428"/>
              <a:gd name="T2" fmla="*/ 171 w 385"/>
              <a:gd name="T3" fmla="*/ 0 h 428"/>
              <a:gd name="T4" fmla="*/ 150 w 385"/>
              <a:gd name="T5" fmla="*/ 1 h 428"/>
              <a:gd name="T6" fmla="*/ 129 w 385"/>
              <a:gd name="T7" fmla="*/ 2 h 428"/>
              <a:gd name="T8" fmla="*/ 106 w 385"/>
              <a:gd name="T9" fmla="*/ 4 h 428"/>
              <a:gd name="T10" fmla="*/ 83 w 385"/>
              <a:gd name="T11" fmla="*/ 7 h 428"/>
              <a:gd name="T12" fmla="*/ 60 w 385"/>
              <a:gd name="T13" fmla="*/ 10 h 428"/>
              <a:gd name="T14" fmla="*/ 39 w 385"/>
              <a:gd name="T15" fmla="*/ 14 h 428"/>
              <a:gd name="T16" fmla="*/ 18 w 385"/>
              <a:gd name="T17" fmla="*/ 20 h 428"/>
              <a:gd name="T18" fmla="*/ 0 w 385"/>
              <a:gd name="T19" fmla="*/ 26 h 428"/>
              <a:gd name="T20" fmla="*/ 0 w 385"/>
              <a:gd name="T21" fmla="*/ 415 h 428"/>
              <a:gd name="T22" fmla="*/ 0 w 385"/>
              <a:gd name="T23" fmla="*/ 415 h 428"/>
              <a:gd name="T24" fmla="*/ 15 w 385"/>
              <a:gd name="T25" fmla="*/ 418 h 428"/>
              <a:gd name="T26" fmla="*/ 34 w 385"/>
              <a:gd name="T27" fmla="*/ 420 h 428"/>
              <a:gd name="T28" fmla="*/ 73 w 385"/>
              <a:gd name="T29" fmla="*/ 424 h 428"/>
              <a:gd name="T30" fmla="*/ 116 w 385"/>
              <a:gd name="T31" fmla="*/ 427 h 428"/>
              <a:gd name="T32" fmla="*/ 155 w 385"/>
              <a:gd name="T33" fmla="*/ 428 h 428"/>
              <a:gd name="T34" fmla="*/ 155 w 385"/>
              <a:gd name="T35" fmla="*/ 428 h 428"/>
              <a:gd name="T36" fmla="*/ 186 w 385"/>
              <a:gd name="T37" fmla="*/ 427 h 428"/>
              <a:gd name="T38" fmla="*/ 212 w 385"/>
              <a:gd name="T39" fmla="*/ 425 h 428"/>
              <a:gd name="T40" fmla="*/ 238 w 385"/>
              <a:gd name="T41" fmla="*/ 421 h 428"/>
              <a:gd name="T42" fmla="*/ 261 w 385"/>
              <a:gd name="T43" fmla="*/ 415 h 428"/>
              <a:gd name="T44" fmla="*/ 282 w 385"/>
              <a:gd name="T45" fmla="*/ 408 h 428"/>
              <a:gd name="T46" fmla="*/ 301 w 385"/>
              <a:gd name="T47" fmla="*/ 399 h 428"/>
              <a:gd name="T48" fmla="*/ 309 w 385"/>
              <a:gd name="T49" fmla="*/ 394 h 428"/>
              <a:gd name="T50" fmla="*/ 318 w 385"/>
              <a:gd name="T51" fmla="*/ 389 h 428"/>
              <a:gd name="T52" fmla="*/ 326 w 385"/>
              <a:gd name="T53" fmla="*/ 383 h 428"/>
              <a:gd name="T54" fmla="*/ 333 w 385"/>
              <a:gd name="T55" fmla="*/ 377 h 428"/>
              <a:gd name="T56" fmla="*/ 339 w 385"/>
              <a:gd name="T57" fmla="*/ 369 h 428"/>
              <a:gd name="T58" fmla="*/ 345 w 385"/>
              <a:gd name="T59" fmla="*/ 362 h 428"/>
              <a:gd name="T60" fmla="*/ 351 w 385"/>
              <a:gd name="T61" fmla="*/ 355 h 428"/>
              <a:gd name="T62" fmla="*/ 356 w 385"/>
              <a:gd name="T63" fmla="*/ 347 h 428"/>
              <a:gd name="T64" fmla="*/ 361 w 385"/>
              <a:gd name="T65" fmla="*/ 337 h 428"/>
              <a:gd name="T66" fmla="*/ 366 w 385"/>
              <a:gd name="T67" fmla="*/ 329 h 428"/>
              <a:gd name="T68" fmla="*/ 373 w 385"/>
              <a:gd name="T69" fmla="*/ 309 h 428"/>
              <a:gd name="T70" fmla="*/ 378 w 385"/>
              <a:gd name="T71" fmla="*/ 287 h 428"/>
              <a:gd name="T72" fmla="*/ 382 w 385"/>
              <a:gd name="T73" fmla="*/ 264 h 428"/>
              <a:gd name="T74" fmla="*/ 384 w 385"/>
              <a:gd name="T75" fmla="*/ 239 h 428"/>
              <a:gd name="T76" fmla="*/ 385 w 385"/>
              <a:gd name="T77" fmla="*/ 211 h 428"/>
              <a:gd name="T78" fmla="*/ 385 w 385"/>
              <a:gd name="T79" fmla="*/ 211 h 428"/>
              <a:gd name="T80" fmla="*/ 384 w 385"/>
              <a:gd name="T81" fmla="*/ 187 h 428"/>
              <a:gd name="T82" fmla="*/ 381 w 385"/>
              <a:gd name="T83" fmla="*/ 164 h 428"/>
              <a:gd name="T84" fmla="*/ 377 w 385"/>
              <a:gd name="T85" fmla="*/ 143 h 428"/>
              <a:gd name="T86" fmla="*/ 371 w 385"/>
              <a:gd name="T87" fmla="*/ 122 h 428"/>
              <a:gd name="T88" fmla="*/ 363 w 385"/>
              <a:gd name="T89" fmla="*/ 104 h 428"/>
              <a:gd name="T90" fmla="*/ 352 w 385"/>
              <a:gd name="T91" fmla="*/ 86 h 428"/>
              <a:gd name="T92" fmla="*/ 341 w 385"/>
              <a:gd name="T93" fmla="*/ 71 h 428"/>
              <a:gd name="T94" fmla="*/ 328 w 385"/>
              <a:gd name="T95" fmla="*/ 57 h 428"/>
              <a:gd name="T96" fmla="*/ 314 w 385"/>
              <a:gd name="T97" fmla="*/ 43 h 428"/>
              <a:gd name="T98" fmla="*/ 297 w 385"/>
              <a:gd name="T99" fmla="*/ 32 h 428"/>
              <a:gd name="T100" fmla="*/ 280 w 385"/>
              <a:gd name="T101" fmla="*/ 23 h 428"/>
              <a:gd name="T102" fmla="*/ 260 w 385"/>
              <a:gd name="T103" fmla="*/ 14 h 428"/>
              <a:gd name="T104" fmla="*/ 240 w 385"/>
              <a:gd name="T105" fmla="*/ 8 h 428"/>
              <a:gd name="T106" fmla="*/ 218 w 385"/>
              <a:gd name="T107" fmla="*/ 4 h 428"/>
              <a:gd name="T108" fmla="*/ 195 w 385"/>
              <a:gd name="T109" fmla="*/ 1 h 428"/>
              <a:gd name="T110" fmla="*/ 171 w 385"/>
              <a:gd name="T111" fmla="*/ 0 h 4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385" h="428">
                <a:moveTo>
                  <a:pt x="171" y="0"/>
                </a:moveTo>
                <a:lnTo>
                  <a:pt x="171" y="0"/>
                </a:lnTo>
                <a:lnTo>
                  <a:pt x="150" y="1"/>
                </a:lnTo>
                <a:lnTo>
                  <a:pt x="129" y="2"/>
                </a:lnTo>
                <a:lnTo>
                  <a:pt x="106" y="4"/>
                </a:lnTo>
                <a:lnTo>
                  <a:pt x="83" y="7"/>
                </a:lnTo>
                <a:lnTo>
                  <a:pt x="60" y="10"/>
                </a:lnTo>
                <a:lnTo>
                  <a:pt x="39" y="14"/>
                </a:lnTo>
                <a:lnTo>
                  <a:pt x="18" y="20"/>
                </a:lnTo>
                <a:lnTo>
                  <a:pt x="0" y="26"/>
                </a:lnTo>
                <a:lnTo>
                  <a:pt x="0" y="415"/>
                </a:lnTo>
                <a:lnTo>
                  <a:pt x="0" y="415"/>
                </a:lnTo>
                <a:lnTo>
                  <a:pt x="15" y="418"/>
                </a:lnTo>
                <a:lnTo>
                  <a:pt x="34" y="420"/>
                </a:lnTo>
                <a:lnTo>
                  <a:pt x="73" y="424"/>
                </a:lnTo>
                <a:lnTo>
                  <a:pt x="116" y="427"/>
                </a:lnTo>
                <a:lnTo>
                  <a:pt x="155" y="428"/>
                </a:lnTo>
                <a:lnTo>
                  <a:pt x="155" y="428"/>
                </a:lnTo>
                <a:lnTo>
                  <a:pt x="186" y="427"/>
                </a:lnTo>
                <a:lnTo>
                  <a:pt x="212" y="425"/>
                </a:lnTo>
                <a:lnTo>
                  <a:pt x="238" y="421"/>
                </a:lnTo>
                <a:lnTo>
                  <a:pt x="261" y="415"/>
                </a:lnTo>
                <a:lnTo>
                  <a:pt x="282" y="408"/>
                </a:lnTo>
                <a:lnTo>
                  <a:pt x="301" y="399"/>
                </a:lnTo>
                <a:lnTo>
                  <a:pt x="309" y="394"/>
                </a:lnTo>
                <a:lnTo>
                  <a:pt x="318" y="389"/>
                </a:lnTo>
                <a:lnTo>
                  <a:pt x="326" y="383"/>
                </a:lnTo>
                <a:lnTo>
                  <a:pt x="333" y="377"/>
                </a:lnTo>
                <a:lnTo>
                  <a:pt x="339" y="369"/>
                </a:lnTo>
                <a:lnTo>
                  <a:pt x="345" y="362"/>
                </a:lnTo>
                <a:lnTo>
                  <a:pt x="351" y="355"/>
                </a:lnTo>
                <a:lnTo>
                  <a:pt x="356" y="347"/>
                </a:lnTo>
                <a:lnTo>
                  <a:pt x="361" y="337"/>
                </a:lnTo>
                <a:lnTo>
                  <a:pt x="366" y="329"/>
                </a:lnTo>
                <a:lnTo>
                  <a:pt x="373" y="309"/>
                </a:lnTo>
                <a:lnTo>
                  <a:pt x="378" y="287"/>
                </a:lnTo>
                <a:lnTo>
                  <a:pt x="382" y="264"/>
                </a:lnTo>
                <a:lnTo>
                  <a:pt x="384" y="239"/>
                </a:lnTo>
                <a:lnTo>
                  <a:pt x="385" y="211"/>
                </a:lnTo>
                <a:lnTo>
                  <a:pt x="385" y="211"/>
                </a:lnTo>
                <a:lnTo>
                  <a:pt x="384" y="187"/>
                </a:lnTo>
                <a:lnTo>
                  <a:pt x="381" y="164"/>
                </a:lnTo>
                <a:lnTo>
                  <a:pt x="377" y="143"/>
                </a:lnTo>
                <a:lnTo>
                  <a:pt x="371" y="122"/>
                </a:lnTo>
                <a:lnTo>
                  <a:pt x="363" y="104"/>
                </a:lnTo>
                <a:lnTo>
                  <a:pt x="352" y="86"/>
                </a:lnTo>
                <a:lnTo>
                  <a:pt x="341" y="71"/>
                </a:lnTo>
                <a:lnTo>
                  <a:pt x="328" y="57"/>
                </a:lnTo>
                <a:lnTo>
                  <a:pt x="314" y="43"/>
                </a:lnTo>
                <a:lnTo>
                  <a:pt x="297" y="32"/>
                </a:lnTo>
                <a:lnTo>
                  <a:pt x="280" y="23"/>
                </a:lnTo>
                <a:lnTo>
                  <a:pt x="260" y="14"/>
                </a:lnTo>
                <a:lnTo>
                  <a:pt x="240" y="8"/>
                </a:lnTo>
                <a:lnTo>
                  <a:pt x="218" y="4"/>
                </a:lnTo>
                <a:lnTo>
                  <a:pt x="195" y="1"/>
                </a:lnTo>
                <a:lnTo>
                  <a:pt x="171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rgbClr val="005EB8"/>
              </a:solidFill>
            </a:endParaRPr>
          </a:p>
        </p:txBody>
      </p:sp>
      <p:pic>
        <p:nvPicPr>
          <p:cNvPr id="22" name="Imagen 8" descr="logo AMa.wmf"/>
          <p:cNvPicPr>
            <a:picLocks noChangeAspect="1"/>
          </p:cNvPicPr>
          <p:nvPr userDrawn="1"/>
        </p:nvPicPr>
        <p:blipFill>
          <a:blip r:embed="rId2" cstate="email">
            <a:alphaModFix/>
            <a:lum bright="100000" contrast="-100000"/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310184" y="6142588"/>
            <a:ext cx="1624293" cy="159340"/>
          </a:xfrm>
          <a:prstGeom prst="rect">
            <a:avLst/>
          </a:prstGeom>
        </p:spPr>
      </p:pic>
      <p:grpSp>
        <p:nvGrpSpPr>
          <p:cNvPr id="32" name="Group 31"/>
          <p:cNvGrpSpPr/>
          <p:nvPr userDrawn="1"/>
        </p:nvGrpSpPr>
        <p:grpSpPr>
          <a:xfrm>
            <a:off x="10591912" y="34259"/>
            <a:ext cx="1079675" cy="625849"/>
            <a:chOff x="8405820" y="36245"/>
            <a:chExt cx="856836" cy="662339"/>
          </a:xfrm>
        </p:grpSpPr>
        <p:grpSp>
          <p:nvGrpSpPr>
            <p:cNvPr id="33" name="Group 32"/>
            <p:cNvGrpSpPr/>
            <p:nvPr userDrawn="1"/>
          </p:nvGrpSpPr>
          <p:grpSpPr>
            <a:xfrm>
              <a:off x="8545513" y="36245"/>
              <a:ext cx="489905" cy="495602"/>
              <a:chOff x="7818438" y="101600"/>
              <a:chExt cx="546100" cy="552450"/>
            </a:xfrm>
          </p:grpSpPr>
          <p:sp>
            <p:nvSpPr>
              <p:cNvPr id="36" name="Freeform 5"/>
              <p:cNvSpPr>
                <a:spLocks noEditPoints="1"/>
              </p:cNvSpPr>
              <p:nvPr userDrawn="1"/>
            </p:nvSpPr>
            <p:spPr bwMode="auto">
              <a:xfrm>
                <a:off x="7818438" y="200025"/>
                <a:ext cx="546100" cy="454025"/>
              </a:xfrm>
              <a:custGeom>
                <a:avLst/>
                <a:gdLst>
                  <a:gd name="T0" fmla="*/ 56 w 344"/>
                  <a:gd name="T1" fmla="*/ 0 h 286"/>
                  <a:gd name="T2" fmla="*/ 44 w 344"/>
                  <a:gd name="T3" fmla="*/ 2 h 286"/>
                  <a:gd name="T4" fmla="*/ 24 w 344"/>
                  <a:gd name="T5" fmla="*/ 10 h 286"/>
                  <a:gd name="T6" fmla="*/ 10 w 344"/>
                  <a:gd name="T7" fmla="*/ 26 h 286"/>
                  <a:gd name="T8" fmla="*/ 2 w 344"/>
                  <a:gd name="T9" fmla="*/ 46 h 286"/>
                  <a:gd name="T10" fmla="*/ 0 w 344"/>
                  <a:gd name="T11" fmla="*/ 230 h 286"/>
                  <a:gd name="T12" fmla="*/ 2 w 344"/>
                  <a:gd name="T13" fmla="*/ 242 h 286"/>
                  <a:gd name="T14" fmla="*/ 10 w 344"/>
                  <a:gd name="T15" fmla="*/ 262 h 286"/>
                  <a:gd name="T16" fmla="*/ 24 w 344"/>
                  <a:gd name="T17" fmla="*/ 278 h 286"/>
                  <a:gd name="T18" fmla="*/ 44 w 344"/>
                  <a:gd name="T19" fmla="*/ 286 h 286"/>
                  <a:gd name="T20" fmla="*/ 288 w 344"/>
                  <a:gd name="T21" fmla="*/ 286 h 286"/>
                  <a:gd name="T22" fmla="*/ 300 w 344"/>
                  <a:gd name="T23" fmla="*/ 286 h 286"/>
                  <a:gd name="T24" fmla="*/ 320 w 344"/>
                  <a:gd name="T25" fmla="*/ 278 h 286"/>
                  <a:gd name="T26" fmla="*/ 334 w 344"/>
                  <a:gd name="T27" fmla="*/ 262 h 286"/>
                  <a:gd name="T28" fmla="*/ 344 w 344"/>
                  <a:gd name="T29" fmla="*/ 242 h 286"/>
                  <a:gd name="T30" fmla="*/ 344 w 344"/>
                  <a:gd name="T31" fmla="*/ 58 h 286"/>
                  <a:gd name="T32" fmla="*/ 344 w 344"/>
                  <a:gd name="T33" fmla="*/ 46 h 286"/>
                  <a:gd name="T34" fmla="*/ 334 w 344"/>
                  <a:gd name="T35" fmla="*/ 26 h 286"/>
                  <a:gd name="T36" fmla="*/ 320 w 344"/>
                  <a:gd name="T37" fmla="*/ 10 h 286"/>
                  <a:gd name="T38" fmla="*/ 300 w 344"/>
                  <a:gd name="T39" fmla="*/ 2 h 286"/>
                  <a:gd name="T40" fmla="*/ 288 w 344"/>
                  <a:gd name="T41" fmla="*/ 0 h 286"/>
                  <a:gd name="T42" fmla="*/ 148 w 344"/>
                  <a:gd name="T43" fmla="*/ 142 h 286"/>
                  <a:gd name="T44" fmla="*/ 144 w 344"/>
                  <a:gd name="T45" fmla="*/ 136 h 286"/>
                  <a:gd name="T46" fmla="*/ 136 w 344"/>
                  <a:gd name="T47" fmla="*/ 122 h 286"/>
                  <a:gd name="T48" fmla="*/ 134 w 344"/>
                  <a:gd name="T49" fmla="*/ 112 h 286"/>
                  <a:gd name="T50" fmla="*/ 138 w 344"/>
                  <a:gd name="T51" fmla="*/ 98 h 286"/>
                  <a:gd name="T52" fmla="*/ 146 w 344"/>
                  <a:gd name="T53" fmla="*/ 88 h 286"/>
                  <a:gd name="T54" fmla="*/ 158 w 344"/>
                  <a:gd name="T55" fmla="*/ 80 h 286"/>
                  <a:gd name="T56" fmla="*/ 172 w 344"/>
                  <a:gd name="T57" fmla="*/ 76 h 286"/>
                  <a:gd name="T58" fmla="*/ 178 w 344"/>
                  <a:gd name="T59" fmla="*/ 78 h 286"/>
                  <a:gd name="T60" fmla="*/ 192 w 344"/>
                  <a:gd name="T61" fmla="*/ 82 h 286"/>
                  <a:gd name="T62" fmla="*/ 202 w 344"/>
                  <a:gd name="T63" fmla="*/ 92 h 286"/>
                  <a:gd name="T64" fmla="*/ 208 w 344"/>
                  <a:gd name="T65" fmla="*/ 106 h 286"/>
                  <a:gd name="T66" fmla="*/ 208 w 344"/>
                  <a:gd name="T67" fmla="*/ 112 h 286"/>
                  <a:gd name="T68" fmla="*/ 204 w 344"/>
                  <a:gd name="T69" fmla="*/ 128 h 286"/>
                  <a:gd name="T70" fmla="*/ 196 w 344"/>
                  <a:gd name="T71" fmla="*/ 140 h 286"/>
                  <a:gd name="T72" fmla="*/ 126 w 344"/>
                  <a:gd name="T73" fmla="*/ 228 h 2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44" h="286">
                    <a:moveTo>
                      <a:pt x="288" y="0"/>
                    </a:moveTo>
                    <a:lnTo>
                      <a:pt x="56" y="0"/>
                    </a:lnTo>
                    <a:lnTo>
                      <a:pt x="56" y="0"/>
                    </a:lnTo>
                    <a:lnTo>
                      <a:pt x="44" y="2"/>
                    </a:lnTo>
                    <a:lnTo>
                      <a:pt x="34" y="6"/>
                    </a:lnTo>
                    <a:lnTo>
                      <a:pt x="24" y="10"/>
                    </a:lnTo>
                    <a:lnTo>
                      <a:pt x="16" y="18"/>
                    </a:lnTo>
                    <a:lnTo>
                      <a:pt x="10" y="26"/>
                    </a:lnTo>
                    <a:lnTo>
                      <a:pt x="4" y="36"/>
                    </a:lnTo>
                    <a:lnTo>
                      <a:pt x="2" y="46"/>
                    </a:lnTo>
                    <a:lnTo>
                      <a:pt x="0" y="58"/>
                    </a:lnTo>
                    <a:lnTo>
                      <a:pt x="0" y="230"/>
                    </a:lnTo>
                    <a:lnTo>
                      <a:pt x="0" y="230"/>
                    </a:lnTo>
                    <a:lnTo>
                      <a:pt x="2" y="242"/>
                    </a:lnTo>
                    <a:lnTo>
                      <a:pt x="4" y="252"/>
                    </a:lnTo>
                    <a:lnTo>
                      <a:pt x="10" y="262"/>
                    </a:lnTo>
                    <a:lnTo>
                      <a:pt x="16" y="270"/>
                    </a:lnTo>
                    <a:lnTo>
                      <a:pt x="24" y="278"/>
                    </a:lnTo>
                    <a:lnTo>
                      <a:pt x="34" y="282"/>
                    </a:lnTo>
                    <a:lnTo>
                      <a:pt x="44" y="286"/>
                    </a:lnTo>
                    <a:lnTo>
                      <a:pt x="56" y="286"/>
                    </a:lnTo>
                    <a:lnTo>
                      <a:pt x="288" y="286"/>
                    </a:lnTo>
                    <a:lnTo>
                      <a:pt x="288" y="286"/>
                    </a:lnTo>
                    <a:lnTo>
                      <a:pt x="300" y="286"/>
                    </a:lnTo>
                    <a:lnTo>
                      <a:pt x="310" y="282"/>
                    </a:lnTo>
                    <a:lnTo>
                      <a:pt x="320" y="278"/>
                    </a:lnTo>
                    <a:lnTo>
                      <a:pt x="328" y="270"/>
                    </a:lnTo>
                    <a:lnTo>
                      <a:pt x="334" y="262"/>
                    </a:lnTo>
                    <a:lnTo>
                      <a:pt x="340" y="252"/>
                    </a:lnTo>
                    <a:lnTo>
                      <a:pt x="344" y="242"/>
                    </a:lnTo>
                    <a:lnTo>
                      <a:pt x="344" y="230"/>
                    </a:lnTo>
                    <a:lnTo>
                      <a:pt x="344" y="58"/>
                    </a:lnTo>
                    <a:lnTo>
                      <a:pt x="344" y="58"/>
                    </a:lnTo>
                    <a:lnTo>
                      <a:pt x="344" y="46"/>
                    </a:lnTo>
                    <a:lnTo>
                      <a:pt x="340" y="36"/>
                    </a:lnTo>
                    <a:lnTo>
                      <a:pt x="334" y="26"/>
                    </a:lnTo>
                    <a:lnTo>
                      <a:pt x="328" y="18"/>
                    </a:lnTo>
                    <a:lnTo>
                      <a:pt x="320" y="10"/>
                    </a:lnTo>
                    <a:lnTo>
                      <a:pt x="310" y="6"/>
                    </a:lnTo>
                    <a:lnTo>
                      <a:pt x="300" y="2"/>
                    </a:lnTo>
                    <a:lnTo>
                      <a:pt x="288" y="0"/>
                    </a:lnTo>
                    <a:lnTo>
                      <a:pt x="288" y="0"/>
                    </a:lnTo>
                    <a:close/>
                    <a:moveTo>
                      <a:pt x="126" y="228"/>
                    </a:moveTo>
                    <a:lnTo>
                      <a:pt x="148" y="142"/>
                    </a:lnTo>
                    <a:lnTo>
                      <a:pt x="148" y="142"/>
                    </a:lnTo>
                    <a:lnTo>
                      <a:pt x="144" y="136"/>
                    </a:lnTo>
                    <a:lnTo>
                      <a:pt x="138" y="130"/>
                    </a:lnTo>
                    <a:lnTo>
                      <a:pt x="136" y="122"/>
                    </a:lnTo>
                    <a:lnTo>
                      <a:pt x="134" y="112"/>
                    </a:lnTo>
                    <a:lnTo>
                      <a:pt x="134" y="112"/>
                    </a:lnTo>
                    <a:lnTo>
                      <a:pt x="136" y="106"/>
                    </a:lnTo>
                    <a:lnTo>
                      <a:pt x="138" y="98"/>
                    </a:lnTo>
                    <a:lnTo>
                      <a:pt x="142" y="92"/>
                    </a:lnTo>
                    <a:lnTo>
                      <a:pt x="146" y="88"/>
                    </a:lnTo>
                    <a:lnTo>
                      <a:pt x="152" y="82"/>
                    </a:lnTo>
                    <a:lnTo>
                      <a:pt x="158" y="80"/>
                    </a:lnTo>
                    <a:lnTo>
                      <a:pt x="164" y="78"/>
                    </a:lnTo>
                    <a:lnTo>
                      <a:pt x="172" y="76"/>
                    </a:lnTo>
                    <a:lnTo>
                      <a:pt x="172" y="76"/>
                    </a:lnTo>
                    <a:lnTo>
                      <a:pt x="178" y="78"/>
                    </a:lnTo>
                    <a:lnTo>
                      <a:pt x="186" y="80"/>
                    </a:lnTo>
                    <a:lnTo>
                      <a:pt x="192" y="82"/>
                    </a:lnTo>
                    <a:lnTo>
                      <a:pt x="198" y="88"/>
                    </a:lnTo>
                    <a:lnTo>
                      <a:pt x="202" y="92"/>
                    </a:lnTo>
                    <a:lnTo>
                      <a:pt x="204" y="98"/>
                    </a:lnTo>
                    <a:lnTo>
                      <a:pt x="208" y="106"/>
                    </a:lnTo>
                    <a:lnTo>
                      <a:pt x="208" y="112"/>
                    </a:lnTo>
                    <a:lnTo>
                      <a:pt x="208" y="112"/>
                    </a:lnTo>
                    <a:lnTo>
                      <a:pt x="206" y="120"/>
                    </a:lnTo>
                    <a:lnTo>
                      <a:pt x="204" y="128"/>
                    </a:lnTo>
                    <a:lnTo>
                      <a:pt x="200" y="134"/>
                    </a:lnTo>
                    <a:lnTo>
                      <a:pt x="196" y="140"/>
                    </a:lnTo>
                    <a:lnTo>
                      <a:pt x="220" y="228"/>
                    </a:lnTo>
                    <a:lnTo>
                      <a:pt x="126" y="228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005EB8"/>
                  </a:solidFill>
                </a:endParaRPr>
              </a:p>
            </p:txBody>
          </p:sp>
          <p:sp>
            <p:nvSpPr>
              <p:cNvPr id="37" name="Freeform 6"/>
              <p:cNvSpPr>
                <a:spLocks/>
              </p:cNvSpPr>
              <p:nvPr userDrawn="1"/>
            </p:nvSpPr>
            <p:spPr bwMode="auto">
              <a:xfrm>
                <a:off x="7961313" y="101600"/>
                <a:ext cx="260350" cy="88900"/>
              </a:xfrm>
              <a:custGeom>
                <a:avLst/>
                <a:gdLst>
                  <a:gd name="T0" fmla="*/ 20 w 164"/>
                  <a:gd name="T1" fmla="*/ 56 h 56"/>
                  <a:gd name="T2" fmla="*/ 20 w 164"/>
                  <a:gd name="T3" fmla="*/ 56 h 56"/>
                  <a:gd name="T4" fmla="*/ 22 w 164"/>
                  <a:gd name="T5" fmla="*/ 46 h 56"/>
                  <a:gd name="T6" fmla="*/ 26 w 164"/>
                  <a:gd name="T7" fmla="*/ 36 h 56"/>
                  <a:gd name="T8" fmla="*/ 30 w 164"/>
                  <a:gd name="T9" fmla="*/ 30 h 56"/>
                  <a:gd name="T10" fmla="*/ 36 w 164"/>
                  <a:gd name="T11" fmla="*/ 26 h 56"/>
                  <a:gd name="T12" fmla="*/ 42 w 164"/>
                  <a:gd name="T13" fmla="*/ 22 h 56"/>
                  <a:gd name="T14" fmla="*/ 54 w 164"/>
                  <a:gd name="T15" fmla="*/ 20 h 56"/>
                  <a:gd name="T16" fmla="*/ 82 w 164"/>
                  <a:gd name="T17" fmla="*/ 20 h 56"/>
                  <a:gd name="T18" fmla="*/ 82 w 164"/>
                  <a:gd name="T19" fmla="*/ 20 h 56"/>
                  <a:gd name="T20" fmla="*/ 112 w 164"/>
                  <a:gd name="T21" fmla="*/ 20 h 56"/>
                  <a:gd name="T22" fmla="*/ 122 w 164"/>
                  <a:gd name="T23" fmla="*/ 22 h 56"/>
                  <a:gd name="T24" fmla="*/ 130 w 164"/>
                  <a:gd name="T25" fmla="*/ 26 h 56"/>
                  <a:gd name="T26" fmla="*/ 136 w 164"/>
                  <a:gd name="T27" fmla="*/ 30 h 56"/>
                  <a:gd name="T28" fmla="*/ 140 w 164"/>
                  <a:gd name="T29" fmla="*/ 36 h 56"/>
                  <a:gd name="T30" fmla="*/ 142 w 164"/>
                  <a:gd name="T31" fmla="*/ 46 h 56"/>
                  <a:gd name="T32" fmla="*/ 144 w 164"/>
                  <a:gd name="T33" fmla="*/ 56 h 56"/>
                  <a:gd name="T34" fmla="*/ 164 w 164"/>
                  <a:gd name="T35" fmla="*/ 56 h 56"/>
                  <a:gd name="T36" fmla="*/ 164 w 164"/>
                  <a:gd name="T37" fmla="*/ 56 h 56"/>
                  <a:gd name="T38" fmla="*/ 162 w 164"/>
                  <a:gd name="T39" fmla="*/ 38 h 56"/>
                  <a:gd name="T40" fmla="*/ 156 w 164"/>
                  <a:gd name="T41" fmla="*/ 24 h 56"/>
                  <a:gd name="T42" fmla="*/ 148 w 164"/>
                  <a:gd name="T43" fmla="*/ 14 h 56"/>
                  <a:gd name="T44" fmla="*/ 138 w 164"/>
                  <a:gd name="T45" fmla="*/ 6 h 56"/>
                  <a:gd name="T46" fmla="*/ 126 w 164"/>
                  <a:gd name="T47" fmla="*/ 2 h 56"/>
                  <a:gd name="T48" fmla="*/ 112 w 164"/>
                  <a:gd name="T49" fmla="*/ 0 h 56"/>
                  <a:gd name="T50" fmla="*/ 82 w 164"/>
                  <a:gd name="T51" fmla="*/ 0 h 56"/>
                  <a:gd name="T52" fmla="*/ 82 w 164"/>
                  <a:gd name="T53" fmla="*/ 0 h 56"/>
                  <a:gd name="T54" fmla="*/ 52 w 164"/>
                  <a:gd name="T55" fmla="*/ 0 h 56"/>
                  <a:gd name="T56" fmla="*/ 38 w 164"/>
                  <a:gd name="T57" fmla="*/ 2 h 56"/>
                  <a:gd name="T58" fmla="*/ 26 w 164"/>
                  <a:gd name="T59" fmla="*/ 6 h 56"/>
                  <a:gd name="T60" fmla="*/ 16 w 164"/>
                  <a:gd name="T61" fmla="*/ 14 h 56"/>
                  <a:gd name="T62" fmla="*/ 8 w 164"/>
                  <a:gd name="T63" fmla="*/ 24 h 56"/>
                  <a:gd name="T64" fmla="*/ 2 w 164"/>
                  <a:gd name="T65" fmla="*/ 38 h 56"/>
                  <a:gd name="T66" fmla="*/ 0 w 164"/>
                  <a:gd name="T67" fmla="*/ 56 h 56"/>
                  <a:gd name="T68" fmla="*/ 20 w 164"/>
                  <a:gd name="T69" fmla="*/ 5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64" h="56">
                    <a:moveTo>
                      <a:pt x="20" y="56"/>
                    </a:moveTo>
                    <a:lnTo>
                      <a:pt x="20" y="56"/>
                    </a:lnTo>
                    <a:lnTo>
                      <a:pt x="22" y="46"/>
                    </a:lnTo>
                    <a:lnTo>
                      <a:pt x="26" y="36"/>
                    </a:lnTo>
                    <a:lnTo>
                      <a:pt x="30" y="30"/>
                    </a:lnTo>
                    <a:lnTo>
                      <a:pt x="36" y="26"/>
                    </a:lnTo>
                    <a:lnTo>
                      <a:pt x="42" y="22"/>
                    </a:lnTo>
                    <a:lnTo>
                      <a:pt x="54" y="20"/>
                    </a:lnTo>
                    <a:lnTo>
                      <a:pt x="82" y="20"/>
                    </a:lnTo>
                    <a:lnTo>
                      <a:pt x="82" y="20"/>
                    </a:lnTo>
                    <a:lnTo>
                      <a:pt x="112" y="20"/>
                    </a:lnTo>
                    <a:lnTo>
                      <a:pt x="122" y="22"/>
                    </a:lnTo>
                    <a:lnTo>
                      <a:pt x="130" y="26"/>
                    </a:lnTo>
                    <a:lnTo>
                      <a:pt x="136" y="30"/>
                    </a:lnTo>
                    <a:lnTo>
                      <a:pt x="140" y="36"/>
                    </a:lnTo>
                    <a:lnTo>
                      <a:pt x="142" y="46"/>
                    </a:lnTo>
                    <a:lnTo>
                      <a:pt x="144" y="56"/>
                    </a:lnTo>
                    <a:lnTo>
                      <a:pt x="164" y="56"/>
                    </a:lnTo>
                    <a:lnTo>
                      <a:pt x="164" y="56"/>
                    </a:lnTo>
                    <a:lnTo>
                      <a:pt x="162" y="38"/>
                    </a:lnTo>
                    <a:lnTo>
                      <a:pt x="156" y="24"/>
                    </a:lnTo>
                    <a:lnTo>
                      <a:pt x="148" y="14"/>
                    </a:lnTo>
                    <a:lnTo>
                      <a:pt x="138" y="6"/>
                    </a:lnTo>
                    <a:lnTo>
                      <a:pt x="126" y="2"/>
                    </a:lnTo>
                    <a:lnTo>
                      <a:pt x="112" y="0"/>
                    </a:lnTo>
                    <a:lnTo>
                      <a:pt x="82" y="0"/>
                    </a:lnTo>
                    <a:lnTo>
                      <a:pt x="82" y="0"/>
                    </a:lnTo>
                    <a:lnTo>
                      <a:pt x="52" y="0"/>
                    </a:lnTo>
                    <a:lnTo>
                      <a:pt x="38" y="2"/>
                    </a:lnTo>
                    <a:lnTo>
                      <a:pt x="26" y="6"/>
                    </a:lnTo>
                    <a:lnTo>
                      <a:pt x="16" y="14"/>
                    </a:lnTo>
                    <a:lnTo>
                      <a:pt x="8" y="24"/>
                    </a:lnTo>
                    <a:lnTo>
                      <a:pt x="2" y="38"/>
                    </a:lnTo>
                    <a:lnTo>
                      <a:pt x="0" y="56"/>
                    </a:lnTo>
                    <a:lnTo>
                      <a:pt x="20" y="56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005EB8"/>
                  </a:solidFill>
                </a:endParaRPr>
              </a:p>
            </p:txBody>
          </p:sp>
        </p:grpSp>
        <p:sp>
          <p:nvSpPr>
            <p:cNvPr id="34" name="TextBox 33"/>
            <p:cNvSpPr txBox="1"/>
            <p:nvPr userDrawn="1"/>
          </p:nvSpPr>
          <p:spPr>
            <a:xfrm rot="16200000">
              <a:off x="8191735" y="250332"/>
              <a:ext cx="563729" cy="1355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510" dirty="0">
                  <a:solidFill>
                    <a:srgbClr val="FFFFFF"/>
                  </a:solidFill>
                </a:rPr>
                <a:t>strictly</a:t>
              </a:r>
            </a:p>
          </p:txBody>
        </p:sp>
        <p:sp>
          <p:nvSpPr>
            <p:cNvPr id="35" name="TextBox 34"/>
            <p:cNvSpPr txBox="1"/>
            <p:nvPr userDrawn="1"/>
          </p:nvSpPr>
          <p:spPr>
            <a:xfrm>
              <a:off x="8410803" y="506408"/>
              <a:ext cx="851853" cy="19217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580" dirty="0">
                  <a:solidFill>
                    <a:srgbClr val="FFFFFF"/>
                  </a:solidFill>
                </a:rPr>
                <a:t>CONFIDENTIAL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67824136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-branding divider light blue"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2"/>
          <p:cNvSpPr>
            <a:spLocks noGrp="1"/>
          </p:cNvSpPr>
          <p:nvPr>
            <p:ph type="body" idx="1" hasCustomPrompt="1"/>
          </p:nvPr>
        </p:nvSpPr>
        <p:spPr>
          <a:xfrm>
            <a:off x="3232433" y="1361854"/>
            <a:ext cx="7397074" cy="1946285"/>
          </a:xfrm>
        </p:spPr>
        <p:txBody>
          <a:bodyPr anchor="t">
            <a:normAutofit/>
          </a:bodyPr>
          <a:lstStyle>
            <a:lvl1pPr marL="0" indent="0">
              <a:buNone/>
              <a:defRPr sz="2800" baseline="0">
                <a:solidFill>
                  <a:schemeClr val="bg1"/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GB" noProof="0" smtClean="0"/>
              <a:t>Divider title here</a:t>
            </a:r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44731" y="627001"/>
            <a:ext cx="1746418" cy="1287035"/>
          </a:xfrm>
        </p:spPr>
        <p:txBody>
          <a:bodyPr anchor="t">
            <a:normAutofit/>
          </a:bodyPr>
          <a:lstStyle>
            <a:lvl1pPr algn="r">
              <a:defRPr sz="7200" b="0" cap="all">
                <a:solidFill>
                  <a:schemeClr val="tx1"/>
                </a:solidFill>
              </a:defRPr>
            </a:lvl1pPr>
          </a:lstStyle>
          <a:p>
            <a:r>
              <a:rPr lang="en-GB" noProof="0" smtClean="0"/>
              <a:t>1</a:t>
            </a:r>
            <a:endParaRPr lang="en-GB" noProof="0"/>
          </a:p>
        </p:txBody>
      </p:sp>
      <p:cxnSp>
        <p:nvCxnSpPr>
          <p:cNvPr id="12" name="Conector recto 12"/>
          <p:cNvCxnSpPr/>
          <p:nvPr userDrawn="1"/>
        </p:nvCxnSpPr>
        <p:spPr>
          <a:xfrm flipH="1">
            <a:off x="1674064" y="1516324"/>
            <a:ext cx="1512464" cy="0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5" name="AutoShape 3"/>
          <p:cNvSpPr>
            <a:spLocks noChangeAspect="1" noChangeArrowheads="1" noTextEdit="1"/>
          </p:cNvSpPr>
          <p:nvPr userDrawn="1"/>
        </p:nvSpPr>
        <p:spPr bwMode="auto">
          <a:xfrm>
            <a:off x="9299679" y="5961171"/>
            <a:ext cx="1624293" cy="16050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rgbClr val="005EB8"/>
              </a:solidFill>
            </a:endParaRPr>
          </a:p>
        </p:txBody>
      </p:sp>
      <p:sp>
        <p:nvSpPr>
          <p:cNvPr id="7" name="Freeform 6"/>
          <p:cNvSpPr>
            <a:spLocks/>
          </p:cNvSpPr>
          <p:nvPr userDrawn="1"/>
        </p:nvSpPr>
        <p:spPr bwMode="auto">
          <a:xfrm>
            <a:off x="10321860" y="5961171"/>
            <a:ext cx="152027" cy="160505"/>
          </a:xfrm>
          <a:custGeom>
            <a:avLst/>
            <a:gdLst>
              <a:gd name="T0" fmla="*/ 0 w 305"/>
              <a:gd name="T1" fmla="*/ 407 h 428"/>
              <a:gd name="T2" fmla="*/ 0 w 305"/>
              <a:gd name="T3" fmla="*/ 407 h 428"/>
              <a:gd name="T4" fmla="*/ 13 w 305"/>
              <a:gd name="T5" fmla="*/ 411 h 428"/>
              <a:gd name="T6" fmla="*/ 47 w 305"/>
              <a:gd name="T7" fmla="*/ 418 h 428"/>
              <a:gd name="T8" fmla="*/ 71 w 305"/>
              <a:gd name="T9" fmla="*/ 421 h 428"/>
              <a:gd name="T10" fmla="*/ 98 w 305"/>
              <a:gd name="T11" fmla="*/ 425 h 428"/>
              <a:gd name="T12" fmla="*/ 129 w 305"/>
              <a:gd name="T13" fmla="*/ 427 h 428"/>
              <a:gd name="T14" fmla="*/ 163 w 305"/>
              <a:gd name="T15" fmla="*/ 428 h 428"/>
              <a:gd name="T16" fmla="*/ 163 w 305"/>
              <a:gd name="T17" fmla="*/ 428 h 428"/>
              <a:gd name="T18" fmla="*/ 197 w 305"/>
              <a:gd name="T19" fmla="*/ 427 h 428"/>
              <a:gd name="T20" fmla="*/ 226 w 305"/>
              <a:gd name="T21" fmla="*/ 426 h 428"/>
              <a:gd name="T22" fmla="*/ 251 w 305"/>
              <a:gd name="T23" fmla="*/ 424 h 428"/>
              <a:gd name="T24" fmla="*/ 270 w 305"/>
              <a:gd name="T25" fmla="*/ 422 h 428"/>
              <a:gd name="T26" fmla="*/ 297 w 305"/>
              <a:gd name="T27" fmla="*/ 419 h 428"/>
              <a:gd name="T28" fmla="*/ 305 w 305"/>
              <a:gd name="T29" fmla="*/ 417 h 428"/>
              <a:gd name="T30" fmla="*/ 305 w 305"/>
              <a:gd name="T31" fmla="*/ 346 h 428"/>
              <a:gd name="T32" fmla="*/ 305 w 305"/>
              <a:gd name="T33" fmla="*/ 346 h 428"/>
              <a:gd name="T34" fmla="*/ 297 w 305"/>
              <a:gd name="T35" fmla="*/ 347 h 428"/>
              <a:gd name="T36" fmla="*/ 272 w 305"/>
              <a:gd name="T37" fmla="*/ 351 h 428"/>
              <a:gd name="T38" fmla="*/ 235 w 305"/>
              <a:gd name="T39" fmla="*/ 354 h 428"/>
              <a:gd name="T40" fmla="*/ 213 w 305"/>
              <a:gd name="T41" fmla="*/ 355 h 428"/>
              <a:gd name="T42" fmla="*/ 188 w 305"/>
              <a:gd name="T43" fmla="*/ 355 h 428"/>
              <a:gd name="T44" fmla="*/ 188 w 305"/>
              <a:gd name="T45" fmla="*/ 355 h 428"/>
              <a:gd name="T46" fmla="*/ 167 w 305"/>
              <a:gd name="T47" fmla="*/ 355 h 428"/>
              <a:gd name="T48" fmla="*/ 149 w 305"/>
              <a:gd name="T49" fmla="*/ 354 h 428"/>
              <a:gd name="T50" fmla="*/ 118 w 305"/>
              <a:gd name="T51" fmla="*/ 351 h 428"/>
              <a:gd name="T52" fmla="*/ 99 w 305"/>
              <a:gd name="T53" fmla="*/ 349 h 428"/>
              <a:gd name="T54" fmla="*/ 92 w 305"/>
              <a:gd name="T55" fmla="*/ 348 h 428"/>
              <a:gd name="T56" fmla="*/ 92 w 305"/>
              <a:gd name="T57" fmla="*/ 247 h 428"/>
              <a:gd name="T58" fmla="*/ 276 w 305"/>
              <a:gd name="T59" fmla="*/ 247 h 428"/>
              <a:gd name="T60" fmla="*/ 276 w 305"/>
              <a:gd name="T61" fmla="*/ 175 h 428"/>
              <a:gd name="T62" fmla="*/ 92 w 305"/>
              <a:gd name="T63" fmla="*/ 175 h 428"/>
              <a:gd name="T64" fmla="*/ 92 w 305"/>
              <a:gd name="T65" fmla="*/ 79 h 428"/>
              <a:gd name="T66" fmla="*/ 92 w 305"/>
              <a:gd name="T67" fmla="*/ 79 h 428"/>
              <a:gd name="T68" fmla="*/ 99 w 305"/>
              <a:gd name="T69" fmla="*/ 78 h 428"/>
              <a:gd name="T70" fmla="*/ 117 w 305"/>
              <a:gd name="T71" fmla="*/ 76 h 428"/>
              <a:gd name="T72" fmla="*/ 145 w 305"/>
              <a:gd name="T73" fmla="*/ 74 h 428"/>
              <a:gd name="T74" fmla="*/ 182 w 305"/>
              <a:gd name="T75" fmla="*/ 73 h 428"/>
              <a:gd name="T76" fmla="*/ 182 w 305"/>
              <a:gd name="T77" fmla="*/ 73 h 428"/>
              <a:gd name="T78" fmla="*/ 205 w 305"/>
              <a:gd name="T79" fmla="*/ 73 h 428"/>
              <a:gd name="T80" fmla="*/ 226 w 305"/>
              <a:gd name="T81" fmla="*/ 74 h 428"/>
              <a:gd name="T82" fmla="*/ 263 w 305"/>
              <a:gd name="T83" fmla="*/ 77 h 428"/>
              <a:gd name="T84" fmla="*/ 289 w 305"/>
              <a:gd name="T85" fmla="*/ 80 h 428"/>
              <a:gd name="T86" fmla="*/ 298 w 305"/>
              <a:gd name="T87" fmla="*/ 82 h 428"/>
              <a:gd name="T88" fmla="*/ 298 w 305"/>
              <a:gd name="T89" fmla="*/ 10 h 428"/>
              <a:gd name="T90" fmla="*/ 298 w 305"/>
              <a:gd name="T91" fmla="*/ 10 h 428"/>
              <a:gd name="T92" fmla="*/ 289 w 305"/>
              <a:gd name="T93" fmla="*/ 9 h 428"/>
              <a:gd name="T94" fmla="*/ 264 w 305"/>
              <a:gd name="T95" fmla="*/ 5 h 428"/>
              <a:gd name="T96" fmla="*/ 224 w 305"/>
              <a:gd name="T97" fmla="*/ 2 h 428"/>
              <a:gd name="T98" fmla="*/ 200 w 305"/>
              <a:gd name="T99" fmla="*/ 1 h 428"/>
              <a:gd name="T100" fmla="*/ 172 w 305"/>
              <a:gd name="T101" fmla="*/ 0 h 428"/>
              <a:gd name="T102" fmla="*/ 172 w 305"/>
              <a:gd name="T103" fmla="*/ 0 h 428"/>
              <a:gd name="T104" fmla="*/ 134 w 305"/>
              <a:gd name="T105" fmla="*/ 1 h 428"/>
              <a:gd name="T106" fmla="*/ 102 w 305"/>
              <a:gd name="T107" fmla="*/ 3 h 428"/>
              <a:gd name="T108" fmla="*/ 72 w 305"/>
              <a:gd name="T109" fmla="*/ 6 h 428"/>
              <a:gd name="T110" fmla="*/ 47 w 305"/>
              <a:gd name="T111" fmla="*/ 9 h 428"/>
              <a:gd name="T112" fmla="*/ 27 w 305"/>
              <a:gd name="T113" fmla="*/ 13 h 428"/>
              <a:gd name="T114" fmla="*/ 13 w 305"/>
              <a:gd name="T115" fmla="*/ 15 h 428"/>
              <a:gd name="T116" fmla="*/ 0 w 305"/>
              <a:gd name="T117" fmla="*/ 19 h 428"/>
              <a:gd name="T118" fmla="*/ 0 w 305"/>
              <a:gd name="T119" fmla="*/ 407 h 4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305" h="428">
                <a:moveTo>
                  <a:pt x="0" y="407"/>
                </a:moveTo>
                <a:lnTo>
                  <a:pt x="0" y="407"/>
                </a:lnTo>
                <a:lnTo>
                  <a:pt x="13" y="411"/>
                </a:lnTo>
                <a:lnTo>
                  <a:pt x="47" y="418"/>
                </a:lnTo>
                <a:lnTo>
                  <a:pt x="71" y="421"/>
                </a:lnTo>
                <a:lnTo>
                  <a:pt x="98" y="425"/>
                </a:lnTo>
                <a:lnTo>
                  <a:pt x="129" y="427"/>
                </a:lnTo>
                <a:lnTo>
                  <a:pt x="163" y="428"/>
                </a:lnTo>
                <a:lnTo>
                  <a:pt x="163" y="428"/>
                </a:lnTo>
                <a:lnTo>
                  <a:pt x="197" y="427"/>
                </a:lnTo>
                <a:lnTo>
                  <a:pt x="226" y="426"/>
                </a:lnTo>
                <a:lnTo>
                  <a:pt x="251" y="424"/>
                </a:lnTo>
                <a:lnTo>
                  <a:pt x="270" y="422"/>
                </a:lnTo>
                <a:lnTo>
                  <a:pt x="297" y="419"/>
                </a:lnTo>
                <a:lnTo>
                  <a:pt x="305" y="417"/>
                </a:lnTo>
                <a:lnTo>
                  <a:pt x="305" y="346"/>
                </a:lnTo>
                <a:lnTo>
                  <a:pt x="305" y="346"/>
                </a:lnTo>
                <a:lnTo>
                  <a:pt x="297" y="347"/>
                </a:lnTo>
                <a:lnTo>
                  <a:pt x="272" y="351"/>
                </a:lnTo>
                <a:lnTo>
                  <a:pt x="235" y="354"/>
                </a:lnTo>
                <a:lnTo>
                  <a:pt x="213" y="355"/>
                </a:lnTo>
                <a:lnTo>
                  <a:pt x="188" y="355"/>
                </a:lnTo>
                <a:lnTo>
                  <a:pt x="188" y="355"/>
                </a:lnTo>
                <a:lnTo>
                  <a:pt x="167" y="355"/>
                </a:lnTo>
                <a:lnTo>
                  <a:pt x="149" y="354"/>
                </a:lnTo>
                <a:lnTo>
                  <a:pt x="118" y="351"/>
                </a:lnTo>
                <a:lnTo>
                  <a:pt x="99" y="349"/>
                </a:lnTo>
                <a:lnTo>
                  <a:pt x="92" y="348"/>
                </a:lnTo>
                <a:lnTo>
                  <a:pt x="92" y="247"/>
                </a:lnTo>
                <a:lnTo>
                  <a:pt x="276" y="247"/>
                </a:lnTo>
                <a:lnTo>
                  <a:pt x="276" y="175"/>
                </a:lnTo>
                <a:lnTo>
                  <a:pt x="92" y="175"/>
                </a:lnTo>
                <a:lnTo>
                  <a:pt x="92" y="79"/>
                </a:lnTo>
                <a:lnTo>
                  <a:pt x="92" y="79"/>
                </a:lnTo>
                <a:lnTo>
                  <a:pt x="99" y="78"/>
                </a:lnTo>
                <a:lnTo>
                  <a:pt x="117" y="76"/>
                </a:lnTo>
                <a:lnTo>
                  <a:pt x="145" y="74"/>
                </a:lnTo>
                <a:lnTo>
                  <a:pt x="182" y="73"/>
                </a:lnTo>
                <a:lnTo>
                  <a:pt x="182" y="73"/>
                </a:lnTo>
                <a:lnTo>
                  <a:pt x="205" y="73"/>
                </a:lnTo>
                <a:lnTo>
                  <a:pt x="226" y="74"/>
                </a:lnTo>
                <a:lnTo>
                  <a:pt x="263" y="77"/>
                </a:lnTo>
                <a:lnTo>
                  <a:pt x="289" y="80"/>
                </a:lnTo>
                <a:lnTo>
                  <a:pt x="298" y="82"/>
                </a:lnTo>
                <a:lnTo>
                  <a:pt x="298" y="10"/>
                </a:lnTo>
                <a:lnTo>
                  <a:pt x="298" y="10"/>
                </a:lnTo>
                <a:lnTo>
                  <a:pt x="289" y="9"/>
                </a:lnTo>
                <a:lnTo>
                  <a:pt x="264" y="5"/>
                </a:lnTo>
                <a:lnTo>
                  <a:pt x="224" y="2"/>
                </a:lnTo>
                <a:lnTo>
                  <a:pt x="200" y="1"/>
                </a:lnTo>
                <a:lnTo>
                  <a:pt x="172" y="0"/>
                </a:lnTo>
                <a:lnTo>
                  <a:pt x="172" y="0"/>
                </a:lnTo>
                <a:lnTo>
                  <a:pt x="134" y="1"/>
                </a:lnTo>
                <a:lnTo>
                  <a:pt x="102" y="3"/>
                </a:lnTo>
                <a:lnTo>
                  <a:pt x="72" y="6"/>
                </a:lnTo>
                <a:lnTo>
                  <a:pt x="47" y="9"/>
                </a:lnTo>
                <a:lnTo>
                  <a:pt x="27" y="13"/>
                </a:lnTo>
                <a:lnTo>
                  <a:pt x="13" y="15"/>
                </a:lnTo>
                <a:lnTo>
                  <a:pt x="0" y="19"/>
                </a:lnTo>
                <a:lnTo>
                  <a:pt x="0" y="407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rgbClr val="005EB8"/>
              </a:solidFill>
            </a:endParaRPr>
          </a:p>
        </p:txBody>
      </p:sp>
      <p:sp>
        <p:nvSpPr>
          <p:cNvPr id="9" name="Freeform 8"/>
          <p:cNvSpPr>
            <a:spLocks/>
          </p:cNvSpPr>
          <p:nvPr userDrawn="1"/>
        </p:nvSpPr>
        <p:spPr bwMode="auto">
          <a:xfrm>
            <a:off x="9343689" y="6051163"/>
            <a:ext cx="86016" cy="43502"/>
          </a:xfrm>
          <a:custGeom>
            <a:avLst/>
            <a:gdLst>
              <a:gd name="T0" fmla="*/ 171 w 171"/>
              <a:gd name="T1" fmla="*/ 93 h 116"/>
              <a:gd name="T2" fmla="*/ 171 w 171"/>
              <a:gd name="T3" fmla="*/ 93 h 116"/>
              <a:gd name="T4" fmla="*/ 151 w 171"/>
              <a:gd name="T5" fmla="*/ 99 h 116"/>
              <a:gd name="T6" fmla="*/ 125 w 171"/>
              <a:gd name="T7" fmla="*/ 108 h 116"/>
              <a:gd name="T8" fmla="*/ 110 w 171"/>
              <a:gd name="T9" fmla="*/ 111 h 116"/>
              <a:gd name="T10" fmla="*/ 96 w 171"/>
              <a:gd name="T11" fmla="*/ 114 h 116"/>
              <a:gd name="T12" fmla="*/ 82 w 171"/>
              <a:gd name="T13" fmla="*/ 116 h 116"/>
              <a:gd name="T14" fmla="*/ 67 w 171"/>
              <a:gd name="T15" fmla="*/ 116 h 116"/>
              <a:gd name="T16" fmla="*/ 67 w 171"/>
              <a:gd name="T17" fmla="*/ 116 h 116"/>
              <a:gd name="T18" fmla="*/ 54 w 171"/>
              <a:gd name="T19" fmla="*/ 116 h 116"/>
              <a:gd name="T20" fmla="*/ 41 w 171"/>
              <a:gd name="T21" fmla="*/ 114 h 116"/>
              <a:gd name="T22" fmla="*/ 30 w 171"/>
              <a:gd name="T23" fmla="*/ 110 h 116"/>
              <a:gd name="T24" fmla="*/ 24 w 171"/>
              <a:gd name="T25" fmla="*/ 108 h 116"/>
              <a:gd name="T26" fmla="*/ 19 w 171"/>
              <a:gd name="T27" fmla="*/ 105 h 116"/>
              <a:gd name="T28" fmla="*/ 15 w 171"/>
              <a:gd name="T29" fmla="*/ 101 h 116"/>
              <a:gd name="T30" fmla="*/ 11 w 171"/>
              <a:gd name="T31" fmla="*/ 97 h 116"/>
              <a:gd name="T32" fmla="*/ 8 w 171"/>
              <a:gd name="T33" fmla="*/ 92 h 116"/>
              <a:gd name="T34" fmla="*/ 5 w 171"/>
              <a:gd name="T35" fmla="*/ 87 h 116"/>
              <a:gd name="T36" fmla="*/ 3 w 171"/>
              <a:gd name="T37" fmla="*/ 82 h 116"/>
              <a:gd name="T38" fmla="*/ 2 w 171"/>
              <a:gd name="T39" fmla="*/ 76 h 116"/>
              <a:gd name="T40" fmla="*/ 1 w 171"/>
              <a:gd name="T41" fmla="*/ 69 h 116"/>
              <a:gd name="T42" fmla="*/ 0 w 171"/>
              <a:gd name="T43" fmla="*/ 61 h 116"/>
              <a:gd name="T44" fmla="*/ 0 w 171"/>
              <a:gd name="T45" fmla="*/ 61 h 116"/>
              <a:gd name="T46" fmla="*/ 1 w 171"/>
              <a:gd name="T47" fmla="*/ 49 h 116"/>
              <a:gd name="T48" fmla="*/ 4 w 171"/>
              <a:gd name="T49" fmla="*/ 38 h 116"/>
              <a:gd name="T50" fmla="*/ 6 w 171"/>
              <a:gd name="T51" fmla="*/ 33 h 116"/>
              <a:gd name="T52" fmla="*/ 9 w 171"/>
              <a:gd name="T53" fmla="*/ 27 h 116"/>
              <a:gd name="T54" fmla="*/ 13 w 171"/>
              <a:gd name="T55" fmla="*/ 23 h 116"/>
              <a:gd name="T56" fmla="*/ 16 w 171"/>
              <a:gd name="T57" fmla="*/ 19 h 116"/>
              <a:gd name="T58" fmla="*/ 21 w 171"/>
              <a:gd name="T59" fmla="*/ 16 h 116"/>
              <a:gd name="T60" fmla="*/ 26 w 171"/>
              <a:gd name="T61" fmla="*/ 13 h 116"/>
              <a:gd name="T62" fmla="*/ 33 w 171"/>
              <a:gd name="T63" fmla="*/ 10 h 116"/>
              <a:gd name="T64" fmla="*/ 39 w 171"/>
              <a:gd name="T65" fmla="*/ 8 h 116"/>
              <a:gd name="T66" fmla="*/ 55 w 171"/>
              <a:gd name="T67" fmla="*/ 5 h 116"/>
              <a:gd name="T68" fmla="*/ 72 w 171"/>
              <a:gd name="T69" fmla="*/ 3 h 116"/>
              <a:gd name="T70" fmla="*/ 171 w 171"/>
              <a:gd name="T71" fmla="*/ 0 h 116"/>
              <a:gd name="T72" fmla="*/ 171 w 171"/>
              <a:gd name="T73" fmla="*/ 93 h 1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71" h="116">
                <a:moveTo>
                  <a:pt x="171" y="93"/>
                </a:moveTo>
                <a:lnTo>
                  <a:pt x="171" y="93"/>
                </a:lnTo>
                <a:lnTo>
                  <a:pt x="151" y="99"/>
                </a:lnTo>
                <a:lnTo>
                  <a:pt x="125" y="108"/>
                </a:lnTo>
                <a:lnTo>
                  <a:pt x="110" y="111"/>
                </a:lnTo>
                <a:lnTo>
                  <a:pt x="96" y="114"/>
                </a:lnTo>
                <a:lnTo>
                  <a:pt x="82" y="116"/>
                </a:lnTo>
                <a:lnTo>
                  <a:pt x="67" y="116"/>
                </a:lnTo>
                <a:lnTo>
                  <a:pt x="67" y="116"/>
                </a:lnTo>
                <a:lnTo>
                  <a:pt x="54" y="116"/>
                </a:lnTo>
                <a:lnTo>
                  <a:pt x="41" y="114"/>
                </a:lnTo>
                <a:lnTo>
                  <a:pt x="30" y="110"/>
                </a:lnTo>
                <a:lnTo>
                  <a:pt x="24" y="108"/>
                </a:lnTo>
                <a:lnTo>
                  <a:pt x="19" y="105"/>
                </a:lnTo>
                <a:lnTo>
                  <a:pt x="15" y="101"/>
                </a:lnTo>
                <a:lnTo>
                  <a:pt x="11" y="97"/>
                </a:lnTo>
                <a:lnTo>
                  <a:pt x="8" y="92"/>
                </a:lnTo>
                <a:lnTo>
                  <a:pt x="5" y="87"/>
                </a:lnTo>
                <a:lnTo>
                  <a:pt x="3" y="82"/>
                </a:lnTo>
                <a:lnTo>
                  <a:pt x="2" y="76"/>
                </a:lnTo>
                <a:lnTo>
                  <a:pt x="1" y="69"/>
                </a:lnTo>
                <a:lnTo>
                  <a:pt x="0" y="61"/>
                </a:lnTo>
                <a:lnTo>
                  <a:pt x="0" y="61"/>
                </a:lnTo>
                <a:lnTo>
                  <a:pt x="1" y="49"/>
                </a:lnTo>
                <a:lnTo>
                  <a:pt x="4" y="38"/>
                </a:lnTo>
                <a:lnTo>
                  <a:pt x="6" y="33"/>
                </a:lnTo>
                <a:lnTo>
                  <a:pt x="9" y="27"/>
                </a:lnTo>
                <a:lnTo>
                  <a:pt x="13" y="23"/>
                </a:lnTo>
                <a:lnTo>
                  <a:pt x="16" y="19"/>
                </a:lnTo>
                <a:lnTo>
                  <a:pt x="21" y="16"/>
                </a:lnTo>
                <a:lnTo>
                  <a:pt x="26" y="13"/>
                </a:lnTo>
                <a:lnTo>
                  <a:pt x="33" y="10"/>
                </a:lnTo>
                <a:lnTo>
                  <a:pt x="39" y="8"/>
                </a:lnTo>
                <a:lnTo>
                  <a:pt x="55" y="5"/>
                </a:lnTo>
                <a:lnTo>
                  <a:pt x="72" y="3"/>
                </a:lnTo>
                <a:lnTo>
                  <a:pt x="171" y="0"/>
                </a:lnTo>
                <a:lnTo>
                  <a:pt x="171" y="93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rgbClr val="005EB8"/>
              </a:solidFill>
            </a:endParaRPr>
          </a:p>
        </p:txBody>
      </p:sp>
      <p:sp>
        <p:nvSpPr>
          <p:cNvPr id="13" name="Freeform 10"/>
          <p:cNvSpPr>
            <a:spLocks/>
          </p:cNvSpPr>
          <p:nvPr userDrawn="1"/>
        </p:nvSpPr>
        <p:spPr bwMode="auto">
          <a:xfrm>
            <a:off x="9873780" y="6051163"/>
            <a:ext cx="86016" cy="43502"/>
          </a:xfrm>
          <a:custGeom>
            <a:avLst/>
            <a:gdLst>
              <a:gd name="T0" fmla="*/ 171 w 171"/>
              <a:gd name="T1" fmla="*/ 93 h 116"/>
              <a:gd name="T2" fmla="*/ 171 w 171"/>
              <a:gd name="T3" fmla="*/ 93 h 116"/>
              <a:gd name="T4" fmla="*/ 152 w 171"/>
              <a:gd name="T5" fmla="*/ 99 h 116"/>
              <a:gd name="T6" fmla="*/ 125 w 171"/>
              <a:gd name="T7" fmla="*/ 108 h 116"/>
              <a:gd name="T8" fmla="*/ 111 w 171"/>
              <a:gd name="T9" fmla="*/ 111 h 116"/>
              <a:gd name="T10" fmla="*/ 95 w 171"/>
              <a:gd name="T11" fmla="*/ 114 h 116"/>
              <a:gd name="T12" fmla="*/ 81 w 171"/>
              <a:gd name="T13" fmla="*/ 116 h 116"/>
              <a:gd name="T14" fmla="*/ 68 w 171"/>
              <a:gd name="T15" fmla="*/ 116 h 116"/>
              <a:gd name="T16" fmla="*/ 68 w 171"/>
              <a:gd name="T17" fmla="*/ 116 h 116"/>
              <a:gd name="T18" fmla="*/ 54 w 171"/>
              <a:gd name="T19" fmla="*/ 116 h 116"/>
              <a:gd name="T20" fmla="*/ 41 w 171"/>
              <a:gd name="T21" fmla="*/ 114 h 116"/>
              <a:gd name="T22" fmla="*/ 29 w 171"/>
              <a:gd name="T23" fmla="*/ 110 h 116"/>
              <a:gd name="T24" fmla="*/ 24 w 171"/>
              <a:gd name="T25" fmla="*/ 108 h 116"/>
              <a:gd name="T26" fmla="*/ 20 w 171"/>
              <a:gd name="T27" fmla="*/ 105 h 116"/>
              <a:gd name="T28" fmla="*/ 16 w 171"/>
              <a:gd name="T29" fmla="*/ 101 h 116"/>
              <a:gd name="T30" fmla="*/ 12 w 171"/>
              <a:gd name="T31" fmla="*/ 97 h 116"/>
              <a:gd name="T32" fmla="*/ 9 w 171"/>
              <a:gd name="T33" fmla="*/ 92 h 116"/>
              <a:gd name="T34" fmla="*/ 6 w 171"/>
              <a:gd name="T35" fmla="*/ 87 h 116"/>
              <a:gd name="T36" fmla="*/ 3 w 171"/>
              <a:gd name="T37" fmla="*/ 82 h 116"/>
              <a:gd name="T38" fmla="*/ 1 w 171"/>
              <a:gd name="T39" fmla="*/ 76 h 116"/>
              <a:gd name="T40" fmla="*/ 0 w 171"/>
              <a:gd name="T41" fmla="*/ 69 h 116"/>
              <a:gd name="T42" fmla="*/ 0 w 171"/>
              <a:gd name="T43" fmla="*/ 61 h 116"/>
              <a:gd name="T44" fmla="*/ 0 w 171"/>
              <a:gd name="T45" fmla="*/ 61 h 116"/>
              <a:gd name="T46" fmla="*/ 1 w 171"/>
              <a:gd name="T47" fmla="*/ 49 h 116"/>
              <a:gd name="T48" fmla="*/ 4 w 171"/>
              <a:gd name="T49" fmla="*/ 38 h 116"/>
              <a:gd name="T50" fmla="*/ 7 w 171"/>
              <a:gd name="T51" fmla="*/ 33 h 116"/>
              <a:gd name="T52" fmla="*/ 10 w 171"/>
              <a:gd name="T53" fmla="*/ 27 h 116"/>
              <a:gd name="T54" fmla="*/ 13 w 171"/>
              <a:gd name="T55" fmla="*/ 23 h 116"/>
              <a:gd name="T56" fmla="*/ 17 w 171"/>
              <a:gd name="T57" fmla="*/ 19 h 116"/>
              <a:gd name="T58" fmla="*/ 22 w 171"/>
              <a:gd name="T59" fmla="*/ 16 h 116"/>
              <a:gd name="T60" fmla="*/ 27 w 171"/>
              <a:gd name="T61" fmla="*/ 13 h 116"/>
              <a:gd name="T62" fmla="*/ 33 w 171"/>
              <a:gd name="T63" fmla="*/ 10 h 116"/>
              <a:gd name="T64" fmla="*/ 39 w 171"/>
              <a:gd name="T65" fmla="*/ 8 h 116"/>
              <a:gd name="T66" fmla="*/ 55 w 171"/>
              <a:gd name="T67" fmla="*/ 5 h 116"/>
              <a:gd name="T68" fmla="*/ 73 w 171"/>
              <a:gd name="T69" fmla="*/ 3 h 116"/>
              <a:gd name="T70" fmla="*/ 171 w 171"/>
              <a:gd name="T71" fmla="*/ 0 h 116"/>
              <a:gd name="T72" fmla="*/ 171 w 171"/>
              <a:gd name="T73" fmla="*/ 93 h 1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71" h="116">
                <a:moveTo>
                  <a:pt x="171" y="93"/>
                </a:moveTo>
                <a:lnTo>
                  <a:pt x="171" y="93"/>
                </a:lnTo>
                <a:lnTo>
                  <a:pt x="152" y="99"/>
                </a:lnTo>
                <a:lnTo>
                  <a:pt x="125" y="108"/>
                </a:lnTo>
                <a:lnTo>
                  <a:pt x="111" y="111"/>
                </a:lnTo>
                <a:lnTo>
                  <a:pt x="95" y="114"/>
                </a:lnTo>
                <a:lnTo>
                  <a:pt x="81" y="116"/>
                </a:lnTo>
                <a:lnTo>
                  <a:pt x="68" y="116"/>
                </a:lnTo>
                <a:lnTo>
                  <a:pt x="68" y="116"/>
                </a:lnTo>
                <a:lnTo>
                  <a:pt x="54" y="116"/>
                </a:lnTo>
                <a:lnTo>
                  <a:pt x="41" y="114"/>
                </a:lnTo>
                <a:lnTo>
                  <a:pt x="29" y="110"/>
                </a:lnTo>
                <a:lnTo>
                  <a:pt x="24" y="108"/>
                </a:lnTo>
                <a:lnTo>
                  <a:pt x="20" y="105"/>
                </a:lnTo>
                <a:lnTo>
                  <a:pt x="16" y="101"/>
                </a:lnTo>
                <a:lnTo>
                  <a:pt x="12" y="97"/>
                </a:lnTo>
                <a:lnTo>
                  <a:pt x="9" y="92"/>
                </a:lnTo>
                <a:lnTo>
                  <a:pt x="6" y="87"/>
                </a:lnTo>
                <a:lnTo>
                  <a:pt x="3" y="82"/>
                </a:lnTo>
                <a:lnTo>
                  <a:pt x="1" y="76"/>
                </a:lnTo>
                <a:lnTo>
                  <a:pt x="0" y="69"/>
                </a:lnTo>
                <a:lnTo>
                  <a:pt x="0" y="61"/>
                </a:lnTo>
                <a:lnTo>
                  <a:pt x="0" y="61"/>
                </a:lnTo>
                <a:lnTo>
                  <a:pt x="1" y="49"/>
                </a:lnTo>
                <a:lnTo>
                  <a:pt x="4" y="38"/>
                </a:lnTo>
                <a:lnTo>
                  <a:pt x="7" y="33"/>
                </a:lnTo>
                <a:lnTo>
                  <a:pt x="10" y="27"/>
                </a:lnTo>
                <a:lnTo>
                  <a:pt x="13" y="23"/>
                </a:lnTo>
                <a:lnTo>
                  <a:pt x="17" y="19"/>
                </a:lnTo>
                <a:lnTo>
                  <a:pt x="22" y="16"/>
                </a:lnTo>
                <a:lnTo>
                  <a:pt x="27" y="13"/>
                </a:lnTo>
                <a:lnTo>
                  <a:pt x="33" y="10"/>
                </a:lnTo>
                <a:lnTo>
                  <a:pt x="39" y="8"/>
                </a:lnTo>
                <a:lnTo>
                  <a:pt x="55" y="5"/>
                </a:lnTo>
                <a:lnTo>
                  <a:pt x="73" y="3"/>
                </a:lnTo>
                <a:lnTo>
                  <a:pt x="171" y="0"/>
                </a:lnTo>
                <a:lnTo>
                  <a:pt x="171" y="93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rgbClr val="005EB8"/>
              </a:solidFill>
            </a:endParaRPr>
          </a:p>
        </p:txBody>
      </p:sp>
      <p:sp>
        <p:nvSpPr>
          <p:cNvPr id="14" name="Freeform 11"/>
          <p:cNvSpPr>
            <a:spLocks/>
          </p:cNvSpPr>
          <p:nvPr userDrawn="1"/>
        </p:nvSpPr>
        <p:spPr bwMode="auto">
          <a:xfrm>
            <a:off x="9829776" y="5961171"/>
            <a:ext cx="176030" cy="160505"/>
          </a:xfrm>
          <a:custGeom>
            <a:avLst/>
            <a:gdLst>
              <a:gd name="T0" fmla="*/ 206 w 353"/>
              <a:gd name="T1" fmla="*/ 0 h 428"/>
              <a:gd name="T2" fmla="*/ 148 w 353"/>
              <a:gd name="T3" fmla="*/ 4 h 428"/>
              <a:gd name="T4" fmla="*/ 98 w 353"/>
              <a:gd name="T5" fmla="*/ 12 h 428"/>
              <a:gd name="T6" fmla="*/ 59 w 353"/>
              <a:gd name="T7" fmla="*/ 23 h 428"/>
              <a:gd name="T8" fmla="*/ 33 w 353"/>
              <a:gd name="T9" fmla="*/ 33 h 428"/>
              <a:gd name="T10" fmla="*/ 53 w 353"/>
              <a:gd name="T11" fmla="*/ 102 h 428"/>
              <a:gd name="T12" fmla="*/ 92 w 353"/>
              <a:gd name="T13" fmla="*/ 91 h 428"/>
              <a:gd name="T14" fmla="*/ 132 w 353"/>
              <a:gd name="T15" fmla="*/ 82 h 428"/>
              <a:gd name="T16" fmla="*/ 178 w 353"/>
              <a:gd name="T17" fmla="*/ 79 h 428"/>
              <a:gd name="T18" fmla="*/ 198 w 353"/>
              <a:gd name="T19" fmla="*/ 80 h 428"/>
              <a:gd name="T20" fmla="*/ 221 w 353"/>
              <a:gd name="T21" fmla="*/ 84 h 428"/>
              <a:gd name="T22" fmla="*/ 233 w 353"/>
              <a:gd name="T23" fmla="*/ 90 h 428"/>
              <a:gd name="T24" fmla="*/ 244 w 353"/>
              <a:gd name="T25" fmla="*/ 98 h 428"/>
              <a:gd name="T26" fmla="*/ 252 w 353"/>
              <a:gd name="T27" fmla="*/ 108 h 428"/>
              <a:gd name="T28" fmla="*/ 257 w 353"/>
              <a:gd name="T29" fmla="*/ 120 h 428"/>
              <a:gd name="T30" fmla="*/ 259 w 353"/>
              <a:gd name="T31" fmla="*/ 137 h 428"/>
              <a:gd name="T32" fmla="*/ 260 w 353"/>
              <a:gd name="T33" fmla="*/ 176 h 428"/>
              <a:gd name="T34" fmla="*/ 178 w 353"/>
              <a:gd name="T35" fmla="*/ 176 h 428"/>
              <a:gd name="T36" fmla="*/ 131 w 353"/>
              <a:gd name="T37" fmla="*/ 179 h 428"/>
              <a:gd name="T38" fmla="*/ 92 w 353"/>
              <a:gd name="T39" fmla="*/ 187 h 428"/>
              <a:gd name="T40" fmla="*/ 62 w 353"/>
              <a:gd name="T41" fmla="*/ 200 h 428"/>
              <a:gd name="T42" fmla="*/ 38 w 353"/>
              <a:gd name="T43" fmla="*/ 216 h 428"/>
              <a:gd name="T44" fmla="*/ 21 w 353"/>
              <a:gd name="T45" fmla="*/ 236 h 428"/>
              <a:gd name="T46" fmla="*/ 9 w 353"/>
              <a:gd name="T47" fmla="*/ 257 h 428"/>
              <a:gd name="T48" fmla="*/ 3 w 353"/>
              <a:gd name="T49" fmla="*/ 282 h 428"/>
              <a:gd name="T50" fmla="*/ 0 w 353"/>
              <a:gd name="T51" fmla="*/ 307 h 428"/>
              <a:gd name="T52" fmla="*/ 2 w 353"/>
              <a:gd name="T53" fmla="*/ 323 h 428"/>
              <a:gd name="T54" fmla="*/ 8 w 353"/>
              <a:gd name="T55" fmla="*/ 352 h 428"/>
              <a:gd name="T56" fmla="*/ 19 w 353"/>
              <a:gd name="T57" fmla="*/ 376 h 428"/>
              <a:gd name="T58" fmla="*/ 35 w 353"/>
              <a:gd name="T59" fmla="*/ 394 h 428"/>
              <a:gd name="T60" fmla="*/ 55 w 353"/>
              <a:gd name="T61" fmla="*/ 408 h 428"/>
              <a:gd name="T62" fmla="*/ 77 w 353"/>
              <a:gd name="T63" fmla="*/ 418 h 428"/>
              <a:gd name="T64" fmla="*/ 101 w 353"/>
              <a:gd name="T65" fmla="*/ 424 h 428"/>
              <a:gd name="T66" fmla="*/ 125 w 353"/>
              <a:gd name="T67" fmla="*/ 427 h 428"/>
              <a:gd name="T68" fmla="*/ 137 w 353"/>
              <a:gd name="T69" fmla="*/ 428 h 428"/>
              <a:gd name="T70" fmla="*/ 165 w 353"/>
              <a:gd name="T71" fmla="*/ 426 h 428"/>
              <a:gd name="T72" fmla="*/ 210 w 353"/>
              <a:gd name="T73" fmla="*/ 418 h 428"/>
              <a:gd name="T74" fmla="*/ 242 w 353"/>
              <a:gd name="T75" fmla="*/ 406 h 428"/>
              <a:gd name="T76" fmla="*/ 260 w 353"/>
              <a:gd name="T77" fmla="*/ 397 h 428"/>
              <a:gd name="T78" fmla="*/ 264 w 353"/>
              <a:gd name="T79" fmla="*/ 396 h 428"/>
              <a:gd name="T80" fmla="*/ 269 w 353"/>
              <a:gd name="T81" fmla="*/ 398 h 428"/>
              <a:gd name="T82" fmla="*/ 283 w 353"/>
              <a:gd name="T83" fmla="*/ 404 h 428"/>
              <a:gd name="T84" fmla="*/ 310 w 353"/>
              <a:gd name="T85" fmla="*/ 411 h 428"/>
              <a:gd name="T86" fmla="*/ 353 w 353"/>
              <a:gd name="T87" fmla="*/ 413 h 428"/>
              <a:gd name="T88" fmla="*/ 353 w 353"/>
              <a:gd name="T89" fmla="*/ 122 h 428"/>
              <a:gd name="T90" fmla="*/ 351 w 353"/>
              <a:gd name="T91" fmla="*/ 92 h 428"/>
              <a:gd name="T92" fmla="*/ 343 w 353"/>
              <a:gd name="T93" fmla="*/ 66 h 428"/>
              <a:gd name="T94" fmla="*/ 330 w 353"/>
              <a:gd name="T95" fmla="*/ 45 h 428"/>
              <a:gd name="T96" fmla="*/ 314 w 353"/>
              <a:gd name="T97" fmla="*/ 29 h 428"/>
              <a:gd name="T98" fmla="*/ 293 w 353"/>
              <a:gd name="T99" fmla="*/ 15 h 428"/>
              <a:gd name="T100" fmla="*/ 268 w 353"/>
              <a:gd name="T101" fmla="*/ 7 h 428"/>
              <a:gd name="T102" fmla="*/ 239 w 353"/>
              <a:gd name="T103" fmla="*/ 2 h 428"/>
              <a:gd name="T104" fmla="*/ 206 w 353"/>
              <a:gd name="T105" fmla="*/ 0 h 4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353" h="428">
                <a:moveTo>
                  <a:pt x="206" y="0"/>
                </a:moveTo>
                <a:lnTo>
                  <a:pt x="206" y="0"/>
                </a:lnTo>
                <a:lnTo>
                  <a:pt x="175" y="1"/>
                </a:lnTo>
                <a:lnTo>
                  <a:pt x="148" y="4"/>
                </a:lnTo>
                <a:lnTo>
                  <a:pt x="121" y="7"/>
                </a:lnTo>
                <a:lnTo>
                  <a:pt x="98" y="12"/>
                </a:lnTo>
                <a:lnTo>
                  <a:pt x="77" y="17"/>
                </a:lnTo>
                <a:lnTo>
                  <a:pt x="59" y="23"/>
                </a:lnTo>
                <a:lnTo>
                  <a:pt x="44" y="28"/>
                </a:lnTo>
                <a:lnTo>
                  <a:pt x="33" y="33"/>
                </a:lnTo>
                <a:lnTo>
                  <a:pt x="53" y="102"/>
                </a:lnTo>
                <a:lnTo>
                  <a:pt x="53" y="102"/>
                </a:lnTo>
                <a:lnTo>
                  <a:pt x="64" y="98"/>
                </a:lnTo>
                <a:lnTo>
                  <a:pt x="92" y="91"/>
                </a:lnTo>
                <a:lnTo>
                  <a:pt x="111" y="86"/>
                </a:lnTo>
                <a:lnTo>
                  <a:pt x="132" y="82"/>
                </a:lnTo>
                <a:lnTo>
                  <a:pt x="155" y="80"/>
                </a:lnTo>
                <a:lnTo>
                  <a:pt x="178" y="79"/>
                </a:lnTo>
                <a:lnTo>
                  <a:pt x="178" y="79"/>
                </a:lnTo>
                <a:lnTo>
                  <a:pt x="198" y="80"/>
                </a:lnTo>
                <a:lnTo>
                  <a:pt x="214" y="82"/>
                </a:lnTo>
                <a:lnTo>
                  <a:pt x="221" y="84"/>
                </a:lnTo>
                <a:lnTo>
                  <a:pt x="227" y="86"/>
                </a:lnTo>
                <a:lnTo>
                  <a:pt x="233" y="90"/>
                </a:lnTo>
                <a:lnTo>
                  <a:pt x="240" y="94"/>
                </a:lnTo>
                <a:lnTo>
                  <a:pt x="244" y="98"/>
                </a:lnTo>
                <a:lnTo>
                  <a:pt x="248" y="102"/>
                </a:lnTo>
                <a:lnTo>
                  <a:pt x="252" y="108"/>
                </a:lnTo>
                <a:lnTo>
                  <a:pt x="255" y="114"/>
                </a:lnTo>
                <a:lnTo>
                  <a:pt x="257" y="120"/>
                </a:lnTo>
                <a:lnTo>
                  <a:pt x="258" y="129"/>
                </a:lnTo>
                <a:lnTo>
                  <a:pt x="259" y="137"/>
                </a:lnTo>
                <a:lnTo>
                  <a:pt x="260" y="146"/>
                </a:lnTo>
                <a:lnTo>
                  <a:pt x="260" y="176"/>
                </a:lnTo>
                <a:lnTo>
                  <a:pt x="178" y="176"/>
                </a:lnTo>
                <a:lnTo>
                  <a:pt x="178" y="176"/>
                </a:lnTo>
                <a:lnTo>
                  <a:pt x="154" y="177"/>
                </a:lnTo>
                <a:lnTo>
                  <a:pt x="131" y="179"/>
                </a:lnTo>
                <a:lnTo>
                  <a:pt x="111" y="182"/>
                </a:lnTo>
                <a:lnTo>
                  <a:pt x="92" y="187"/>
                </a:lnTo>
                <a:lnTo>
                  <a:pt x="76" y="192"/>
                </a:lnTo>
                <a:lnTo>
                  <a:pt x="62" y="200"/>
                </a:lnTo>
                <a:lnTo>
                  <a:pt x="50" y="207"/>
                </a:lnTo>
                <a:lnTo>
                  <a:pt x="38" y="216"/>
                </a:lnTo>
                <a:lnTo>
                  <a:pt x="28" y="225"/>
                </a:lnTo>
                <a:lnTo>
                  <a:pt x="21" y="236"/>
                </a:lnTo>
                <a:lnTo>
                  <a:pt x="14" y="246"/>
                </a:lnTo>
                <a:lnTo>
                  <a:pt x="9" y="257"/>
                </a:lnTo>
                <a:lnTo>
                  <a:pt x="6" y="270"/>
                </a:lnTo>
                <a:lnTo>
                  <a:pt x="3" y="282"/>
                </a:lnTo>
                <a:lnTo>
                  <a:pt x="0" y="294"/>
                </a:lnTo>
                <a:lnTo>
                  <a:pt x="0" y="307"/>
                </a:lnTo>
                <a:lnTo>
                  <a:pt x="0" y="307"/>
                </a:lnTo>
                <a:lnTo>
                  <a:pt x="2" y="323"/>
                </a:lnTo>
                <a:lnTo>
                  <a:pt x="4" y="338"/>
                </a:lnTo>
                <a:lnTo>
                  <a:pt x="8" y="352"/>
                </a:lnTo>
                <a:lnTo>
                  <a:pt x="13" y="364"/>
                </a:lnTo>
                <a:lnTo>
                  <a:pt x="19" y="376"/>
                </a:lnTo>
                <a:lnTo>
                  <a:pt x="27" y="386"/>
                </a:lnTo>
                <a:lnTo>
                  <a:pt x="35" y="394"/>
                </a:lnTo>
                <a:lnTo>
                  <a:pt x="44" y="401"/>
                </a:lnTo>
                <a:lnTo>
                  <a:pt x="55" y="408"/>
                </a:lnTo>
                <a:lnTo>
                  <a:pt x="66" y="414"/>
                </a:lnTo>
                <a:lnTo>
                  <a:pt x="77" y="418"/>
                </a:lnTo>
                <a:lnTo>
                  <a:pt x="88" y="422"/>
                </a:lnTo>
                <a:lnTo>
                  <a:pt x="101" y="424"/>
                </a:lnTo>
                <a:lnTo>
                  <a:pt x="113" y="426"/>
                </a:lnTo>
                <a:lnTo>
                  <a:pt x="125" y="427"/>
                </a:lnTo>
                <a:lnTo>
                  <a:pt x="137" y="428"/>
                </a:lnTo>
                <a:lnTo>
                  <a:pt x="137" y="428"/>
                </a:lnTo>
                <a:lnTo>
                  <a:pt x="152" y="427"/>
                </a:lnTo>
                <a:lnTo>
                  <a:pt x="165" y="426"/>
                </a:lnTo>
                <a:lnTo>
                  <a:pt x="188" y="423"/>
                </a:lnTo>
                <a:lnTo>
                  <a:pt x="210" y="418"/>
                </a:lnTo>
                <a:lnTo>
                  <a:pt x="227" y="412"/>
                </a:lnTo>
                <a:lnTo>
                  <a:pt x="242" y="406"/>
                </a:lnTo>
                <a:lnTo>
                  <a:pt x="253" y="401"/>
                </a:lnTo>
                <a:lnTo>
                  <a:pt x="260" y="397"/>
                </a:lnTo>
                <a:lnTo>
                  <a:pt x="264" y="396"/>
                </a:lnTo>
                <a:lnTo>
                  <a:pt x="264" y="396"/>
                </a:lnTo>
                <a:lnTo>
                  <a:pt x="266" y="397"/>
                </a:lnTo>
                <a:lnTo>
                  <a:pt x="269" y="398"/>
                </a:lnTo>
                <a:lnTo>
                  <a:pt x="275" y="401"/>
                </a:lnTo>
                <a:lnTo>
                  <a:pt x="283" y="404"/>
                </a:lnTo>
                <a:lnTo>
                  <a:pt x="296" y="407"/>
                </a:lnTo>
                <a:lnTo>
                  <a:pt x="310" y="411"/>
                </a:lnTo>
                <a:lnTo>
                  <a:pt x="329" y="412"/>
                </a:lnTo>
                <a:lnTo>
                  <a:pt x="353" y="413"/>
                </a:lnTo>
                <a:lnTo>
                  <a:pt x="353" y="122"/>
                </a:lnTo>
                <a:lnTo>
                  <a:pt x="353" y="122"/>
                </a:lnTo>
                <a:lnTo>
                  <a:pt x="353" y="106"/>
                </a:lnTo>
                <a:lnTo>
                  <a:pt x="351" y="92"/>
                </a:lnTo>
                <a:lnTo>
                  <a:pt x="348" y="78"/>
                </a:lnTo>
                <a:lnTo>
                  <a:pt x="343" y="66"/>
                </a:lnTo>
                <a:lnTo>
                  <a:pt x="338" y="56"/>
                </a:lnTo>
                <a:lnTo>
                  <a:pt x="330" y="45"/>
                </a:lnTo>
                <a:lnTo>
                  <a:pt x="323" y="36"/>
                </a:lnTo>
                <a:lnTo>
                  <a:pt x="314" y="29"/>
                </a:lnTo>
                <a:lnTo>
                  <a:pt x="304" y="22"/>
                </a:lnTo>
                <a:lnTo>
                  <a:pt x="293" y="15"/>
                </a:lnTo>
                <a:lnTo>
                  <a:pt x="281" y="11"/>
                </a:lnTo>
                <a:lnTo>
                  <a:pt x="268" y="7"/>
                </a:lnTo>
                <a:lnTo>
                  <a:pt x="254" y="4"/>
                </a:lnTo>
                <a:lnTo>
                  <a:pt x="239" y="2"/>
                </a:lnTo>
                <a:lnTo>
                  <a:pt x="222" y="1"/>
                </a:lnTo>
                <a:lnTo>
                  <a:pt x="206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rgbClr val="005EB8"/>
              </a:solidFill>
            </a:endParaRPr>
          </a:p>
        </p:txBody>
      </p:sp>
      <p:sp>
        <p:nvSpPr>
          <p:cNvPr id="15" name="Freeform 12"/>
          <p:cNvSpPr>
            <a:spLocks/>
          </p:cNvSpPr>
          <p:nvPr userDrawn="1"/>
        </p:nvSpPr>
        <p:spPr bwMode="auto">
          <a:xfrm>
            <a:off x="10527897" y="5962664"/>
            <a:ext cx="186034" cy="159004"/>
          </a:xfrm>
          <a:custGeom>
            <a:avLst/>
            <a:gdLst>
              <a:gd name="T0" fmla="*/ 281 w 374"/>
              <a:gd name="T1" fmla="*/ 313 h 424"/>
              <a:gd name="T2" fmla="*/ 246 w 374"/>
              <a:gd name="T3" fmla="*/ 327 h 424"/>
              <a:gd name="T4" fmla="*/ 217 w 374"/>
              <a:gd name="T5" fmla="*/ 336 h 424"/>
              <a:gd name="T6" fmla="*/ 184 w 374"/>
              <a:gd name="T7" fmla="*/ 341 h 424"/>
              <a:gd name="T8" fmla="*/ 167 w 374"/>
              <a:gd name="T9" fmla="*/ 342 h 424"/>
              <a:gd name="T10" fmla="*/ 145 w 374"/>
              <a:gd name="T11" fmla="*/ 341 h 424"/>
              <a:gd name="T12" fmla="*/ 129 w 374"/>
              <a:gd name="T13" fmla="*/ 337 h 424"/>
              <a:gd name="T14" fmla="*/ 116 w 374"/>
              <a:gd name="T15" fmla="*/ 329 h 424"/>
              <a:gd name="T16" fmla="*/ 106 w 374"/>
              <a:gd name="T17" fmla="*/ 319 h 424"/>
              <a:gd name="T18" fmla="*/ 99 w 374"/>
              <a:gd name="T19" fmla="*/ 307 h 424"/>
              <a:gd name="T20" fmla="*/ 95 w 374"/>
              <a:gd name="T21" fmla="*/ 290 h 424"/>
              <a:gd name="T22" fmla="*/ 93 w 374"/>
              <a:gd name="T23" fmla="*/ 248 h 424"/>
              <a:gd name="T24" fmla="*/ 79 w 374"/>
              <a:gd name="T25" fmla="*/ 0 h 424"/>
              <a:gd name="T26" fmla="*/ 59 w 374"/>
              <a:gd name="T27" fmla="*/ 0 h 424"/>
              <a:gd name="T28" fmla="*/ 13 w 374"/>
              <a:gd name="T29" fmla="*/ 4 h 424"/>
              <a:gd name="T30" fmla="*/ 0 w 374"/>
              <a:gd name="T31" fmla="*/ 259 h 424"/>
              <a:gd name="T32" fmla="*/ 0 w 374"/>
              <a:gd name="T33" fmla="*/ 280 h 424"/>
              <a:gd name="T34" fmla="*/ 3 w 374"/>
              <a:gd name="T35" fmla="*/ 316 h 424"/>
              <a:gd name="T36" fmla="*/ 9 w 374"/>
              <a:gd name="T37" fmla="*/ 347 h 424"/>
              <a:gd name="T38" fmla="*/ 21 w 374"/>
              <a:gd name="T39" fmla="*/ 373 h 424"/>
              <a:gd name="T40" fmla="*/ 36 w 374"/>
              <a:gd name="T41" fmla="*/ 393 h 424"/>
              <a:gd name="T42" fmla="*/ 58 w 374"/>
              <a:gd name="T43" fmla="*/ 408 h 424"/>
              <a:gd name="T44" fmla="*/ 86 w 374"/>
              <a:gd name="T45" fmla="*/ 418 h 424"/>
              <a:gd name="T46" fmla="*/ 121 w 374"/>
              <a:gd name="T47" fmla="*/ 423 h 424"/>
              <a:gd name="T48" fmla="*/ 141 w 374"/>
              <a:gd name="T49" fmla="*/ 424 h 424"/>
              <a:gd name="T50" fmla="*/ 172 w 374"/>
              <a:gd name="T51" fmla="*/ 422 h 424"/>
              <a:gd name="T52" fmla="*/ 199 w 374"/>
              <a:gd name="T53" fmla="*/ 418 h 424"/>
              <a:gd name="T54" fmla="*/ 243 w 374"/>
              <a:gd name="T55" fmla="*/ 407 h 424"/>
              <a:gd name="T56" fmla="*/ 271 w 374"/>
              <a:gd name="T57" fmla="*/ 395 h 424"/>
              <a:gd name="T58" fmla="*/ 283 w 374"/>
              <a:gd name="T59" fmla="*/ 390 h 424"/>
              <a:gd name="T60" fmla="*/ 296 w 374"/>
              <a:gd name="T61" fmla="*/ 396 h 424"/>
              <a:gd name="T62" fmla="*/ 319 w 374"/>
              <a:gd name="T63" fmla="*/ 402 h 424"/>
              <a:gd name="T64" fmla="*/ 353 w 374"/>
              <a:gd name="T65" fmla="*/ 408 h 424"/>
              <a:gd name="T66" fmla="*/ 374 w 374"/>
              <a:gd name="T67" fmla="*/ 6 h 424"/>
              <a:gd name="T68" fmla="*/ 342 w 374"/>
              <a:gd name="T69" fmla="*/ 2 h 424"/>
              <a:gd name="T70" fmla="*/ 299 w 374"/>
              <a:gd name="T71" fmla="*/ 0 h 424"/>
              <a:gd name="T72" fmla="*/ 281 w 374"/>
              <a:gd name="T73" fmla="*/ 313 h 4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374" h="424">
                <a:moveTo>
                  <a:pt x="281" y="313"/>
                </a:moveTo>
                <a:lnTo>
                  <a:pt x="281" y="313"/>
                </a:lnTo>
                <a:lnTo>
                  <a:pt x="260" y="322"/>
                </a:lnTo>
                <a:lnTo>
                  <a:pt x="246" y="327"/>
                </a:lnTo>
                <a:lnTo>
                  <a:pt x="232" y="331"/>
                </a:lnTo>
                <a:lnTo>
                  <a:pt x="217" y="336"/>
                </a:lnTo>
                <a:lnTo>
                  <a:pt x="200" y="339"/>
                </a:lnTo>
                <a:lnTo>
                  <a:pt x="184" y="341"/>
                </a:lnTo>
                <a:lnTo>
                  <a:pt x="167" y="342"/>
                </a:lnTo>
                <a:lnTo>
                  <a:pt x="167" y="342"/>
                </a:lnTo>
                <a:lnTo>
                  <a:pt x="155" y="342"/>
                </a:lnTo>
                <a:lnTo>
                  <a:pt x="145" y="341"/>
                </a:lnTo>
                <a:lnTo>
                  <a:pt x="136" y="339"/>
                </a:lnTo>
                <a:lnTo>
                  <a:pt x="129" y="337"/>
                </a:lnTo>
                <a:lnTo>
                  <a:pt x="122" y="333"/>
                </a:lnTo>
                <a:lnTo>
                  <a:pt x="116" y="329"/>
                </a:lnTo>
                <a:lnTo>
                  <a:pt x="110" y="324"/>
                </a:lnTo>
                <a:lnTo>
                  <a:pt x="106" y="319"/>
                </a:lnTo>
                <a:lnTo>
                  <a:pt x="102" y="313"/>
                </a:lnTo>
                <a:lnTo>
                  <a:pt x="99" y="307"/>
                </a:lnTo>
                <a:lnTo>
                  <a:pt x="97" y="298"/>
                </a:lnTo>
                <a:lnTo>
                  <a:pt x="95" y="290"/>
                </a:lnTo>
                <a:lnTo>
                  <a:pt x="93" y="271"/>
                </a:lnTo>
                <a:lnTo>
                  <a:pt x="93" y="248"/>
                </a:lnTo>
                <a:lnTo>
                  <a:pt x="93" y="0"/>
                </a:lnTo>
                <a:lnTo>
                  <a:pt x="79" y="0"/>
                </a:lnTo>
                <a:lnTo>
                  <a:pt x="79" y="0"/>
                </a:lnTo>
                <a:lnTo>
                  <a:pt x="59" y="0"/>
                </a:lnTo>
                <a:lnTo>
                  <a:pt x="36" y="2"/>
                </a:lnTo>
                <a:lnTo>
                  <a:pt x="13" y="4"/>
                </a:lnTo>
                <a:lnTo>
                  <a:pt x="0" y="6"/>
                </a:lnTo>
                <a:lnTo>
                  <a:pt x="0" y="259"/>
                </a:lnTo>
                <a:lnTo>
                  <a:pt x="0" y="259"/>
                </a:lnTo>
                <a:lnTo>
                  <a:pt x="0" y="280"/>
                </a:lnTo>
                <a:lnTo>
                  <a:pt x="1" y="298"/>
                </a:lnTo>
                <a:lnTo>
                  <a:pt x="3" y="316"/>
                </a:lnTo>
                <a:lnTo>
                  <a:pt x="5" y="332"/>
                </a:lnTo>
                <a:lnTo>
                  <a:pt x="9" y="347"/>
                </a:lnTo>
                <a:lnTo>
                  <a:pt x="14" y="360"/>
                </a:lnTo>
                <a:lnTo>
                  <a:pt x="21" y="373"/>
                </a:lnTo>
                <a:lnTo>
                  <a:pt x="28" y="383"/>
                </a:lnTo>
                <a:lnTo>
                  <a:pt x="36" y="393"/>
                </a:lnTo>
                <a:lnTo>
                  <a:pt x="46" y="401"/>
                </a:lnTo>
                <a:lnTo>
                  <a:pt x="58" y="408"/>
                </a:lnTo>
                <a:lnTo>
                  <a:pt x="71" y="414"/>
                </a:lnTo>
                <a:lnTo>
                  <a:pt x="86" y="418"/>
                </a:lnTo>
                <a:lnTo>
                  <a:pt x="102" y="421"/>
                </a:lnTo>
                <a:lnTo>
                  <a:pt x="121" y="423"/>
                </a:lnTo>
                <a:lnTo>
                  <a:pt x="141" y="424"/>
                </a:lnTo>
                <a:lnTo>
                  <a:pt x="141" y="424"/>
                </a:lnTo>
                <a:lnTo>
                  <a:pt x="157" y="423"/>
                </a:lnTo>
                <a:lnTo>
                  <a:pt x="172" y="422"/>
                </a:lnTo>
                <a:lnTo>
                  <a:pt x="186" y="421"/>
                </a:lnTo>
                <a:lnTo>
                  <a:pt x="199" y="418"/>
                </a:lnTo>
                <a:lnTo>
                  <a:pt x="223" y="413"/>
                </a:lnTo>
                <a:lnTo>
                  <a:pt x="243" y="407"/>
                </a:lnTo>
                <a:lnTo>
                  <a:pt x="260" y="400"/>
                </a:lnTo>
                <a:lnTo>
                  <a:pt x="271" y="395"/>
                </a:lnTo>
                <a:lnTo>
                  <a:pt x="283" y="390"/>
                </a:lnTo>
                <a:lnTo>
                  <a:pt x="283" y="390"/>
                </a:lnTo>
                <a:lnTo>
                  <a:pt x="289" y="393"/>
                </a:lnTo>
                <a:lnTo>
                  <a:pt x="296" y="396"/>
                </a:lnTo>
                <a:lnTo>
                  <a:pt x="307" y="399"/>
                </a:lnTo>
                <a:lnTo>
                  <a:pt x="319" y="402"/>
                </a:lnTo>
                <a:lnTo>
                  <a:pt x="334" y="405"/>
                </a:lnTo>
                <a:lnTo>
                  <a:pt x="353" y="408"/>
                </a:lnTo>
                <a:lnTo>
                  <a:pt x="374" y="409"/>
                </a:lnTo>
                <a:lnTo>
                  <a:pt x="374" y="6"/>
                </a:lnTo>
                <a:lnTo>
                  <a:pt x="374" y="6"/>
                </a:lnTo>
                <a:lnTo>
                  <a:pt x="342" y="2"/>
                </a:lnTo>
                <a:lnTo>
                  <a:pt x="320" y="1"/>
                </a:lnTo>
                <a:lnTo>
                  <a:pt x="299" y="0"/>
                </a:lnTo>
                <a:lnTo>
                  <a:pt x="281" y="0"/>
                </a:lnTo>
                <a:lnTo>
                  <a:pt x="281" y="313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rgbClr val="005EB8"/>
              </a:solidFill>
            </a:endParaRPr>
          </a:p>
        </p:txBody>
      </p:sp>
      <p:sp>
        <p:nvSpPr>
          <p:cNvPr id="16" name="Freeform 13"/>
          <p:cNvSpPr>
            <a:spLocks/>
          </p:cNvSpPr>
          <p:nvPr userDrawn="1"/>
        </p:nvSpPr>
        <p:spPr bwMode="auto">
          <a:xfrm>
            <a:off x="10767941" y="5961171"/>
            <a:ext cx="156029" cy="160505"/>
          </a:xfrm>
          <a:custGeom>
            <a:avLst/>
            <a:gdLst>
              <a:gd name="T0" fmla="*/ 11 w 311"/>
              <a:gd name="T1" fmla="*/ 415 h 428"/>
              <a:gd name="T2" fmla="*/ 83 w 311"/>
              <a:gd name="T3" fmla="*/ 425 h 428"/>
              <a:gd name="T4" fmla="*/ 138 w 311"/>
              <a:gd name="T5" fmla="*/ 428 h 428"/>
              <a:gd name="T6" fmla="*/ 183 w 311"/>
              <a:gd name="T7" fmla="*/ 425 h 428"/>
              <a:gd name="T8" fmla="*/ 227 w 311"/>
              <a:gd name="T9" fmla="*/ 414 h 428"/>
              <a:gd name="T10" fmla="*/ 265 w 311"/>
              <a:gd name="T11" fmla="*/ 394 h 428"/>
              <a:gd name="T12" fmla="*/ 295 w 311"/>
              <a:gd name="T13" fmla="*/ 363 h 428"/>
              <a:gd name="T14" fmla="*/ 310 w 311"/>
              <a:gd name="T15" fmla="*/ 318 h 428"/>
              <a:gd name="T16" fmla="*/ 310 w 311"/>
              <a:gd name="T17" fmla="*/ 288 h 428"/>
              <a:gd name="T18" fmla="*/ 302 w 311"/>
              <a:gd name="T19" fmla="*/ 256 h 428"/>
              <a:gd name="T20" fmla="*/ 283 w 311"/>
              <a:gd name="T21" fmla="*/ 231 h 428"/>
              <a:gd name="T22" fmla="*/ 257 w 311"/>
              <a:gd name="T23" fmla="*/ 211 h 428"/>
              <a:gd name="T24" fmla="*/ 209 w 311"/>
              <a:gd name="T25" fmla="*/ 187 h 428"/>
              <a:gd name="T26" fmla="*/ 149 w 311"/>
              <a:gd name="T27" fmla="*/ 164 h 428"/>
              <a:gd name="T28" fmla="*/ 113 w 311"/>
              <a:gd name="T29" fmla="*/ 144 h 428"/>
              <a:gd name="T30" fmla="*/ 103 w 311"/>
              <a:gd name="T31" fmla="*/ 132 h 428"/>
              <a:gd name="T32" fmla="*/ 100 w 311"/>
              <a:gd name="T33" fmla="*/ 116 h 428"/>
              <a:gd name="T34" fmla="*/ 102 w 311"/>
              <a:gd name="T35" fmla="*/ 104 h 428"/>
              <a:gd name="T36" fmla="*/ 116 w 311"/>
              <a:gd name="T37" fmla="*/ 86 h 428"/>
              <a:gd name="T38" fmla="*/ 132 w 311"/>
              <a:gd name="T39" fmla="*/ 78 h 428"/>
              <a:gd name="T40" fmla="*/ 156 w 311"/>
              <a:gd name="T41" fmla="*/ 74 h 428"/>
              <a:gd name="T42" fmla="*/ 185 w 311"/>
              <a:gd name="T43" fmla="*/ 75 h 428"/>
              <a:gd name="T44" fmla="*/ 238 w 311"/>
              <a:gd name="T45" fmla="*/ 85 h 428"/>
              <a:gd name="T46" fmla="*/ 295 w 311"/>
              <a:gd name="T47" fmla="*/ 30 h 428"/>
              <a:gd name="T48" fmla="*/ 263 w 311"/>
              <a:gd name="T49" fmla="*/ 16 h 428"/>
              <a:gd name="T50" fmla="*/ 207 w 311"/>
              <a:gd name="T51" fmla="*/ 4 h 428"/>
              <a:gd name="T52" fmla="*/ 158 w 311"/>
              <a:gd name="T53" fmla="*/ 0 h 428"/>
              <a:gd name="T54" fmla="*/ 115 w 311"/>
              <a:gd name="T55" fmla="*/ 4 h 428"/>
              <a:gd name="T56" fmla="*/ 76 w 311"/>
              <a:gd name="T57" fmla="*/ 17 h 428"/>
              <a:gd name="T58" fmla="*/ 42 w 311"/>
              <a:gd name="T59" fmla="*/ 39 h 428"/>
              <a:gd name="T60" fmla="*/ 19 w 311"/>
              <a:gd name="T61" fmla="*/ 69 h 428"/>
              <a:gd name="T62" fmla="*/ 7 w 311"/>
              <a:gd name="T63" fmla="*/ 107 h 428"/>
              <a:gd name="T64" fmla="*/ 7 w 311"/>
              <a:gd name="T65" fmla="*/ 137 h 428"/>
              <a:gd name="T66" fmla="*/ 19 w 311"/>
              <a:gd name="T67" fmla="*/ 175 h 428"/>
              <a:gd name="T68" fmla="*/ 42 w 311"/>
              <a:gd name="T69" fmla="*/ 203 h 428"/>
              <a:gd name="T70" fmla="*/ 73 w 311"/>
              <a:gd name="T71" fmla="*/ 223 h 428"/>
              <a:gd name="T72" fmla="*/ 119 w 311"/>
              <a:gd name="T73" fmla="*/ 243 h 428"/>
              <a:gd name="T74" fmla="*/ 171 w 311"/>
              <a:gd name="T75" fmla="*/ 261 h 428"/>
              <a:gd name="T76" fmla="*/ 205 w 311"/>
              <a:gd name="T77" fmla="*/ 280 h 428"/>
              <a:gd name="T78" fmla="*/ 216 w 311"/>
              <a:gd name="T79" fmla="*/ 296 h 428"/>
              <a:gd name="T80" fmla="*/ 217 w 311"/>
              <a:gd name="T81" fmla="*/ 306 h 428"/>
              <a:gd name="T82" fmla="*/ 212 w 311"/>
              <a:gd name="T83" fmla="*/ 328 h 428"/>
              <a:gd name="T84" fmla="*/ 202 w 311"/>
              <a:gd name="T85" fmla="*/ 340 h 428"/>
              <a:gd name="T86" fmla="*/ 184 w 311"/>
              <a:gd name="T87" fmla="*/ 348 h 428"/>
              <a:gd name="T88" fmla="*/ 158 w 311"/>
              <a:gd name="T89" fmla="*/ 353 h 428"/>
              <a:gd name="T90" fmla="*/ 113 w 311"/>
              <a:gd name="T91" fmla="*/ 354 h 428"/>
              <a:gd name="T92" fmla="*/ 28 w 311"/>
              <a:gd name="T93" fmla="*/ 344 h 4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311" h="428">
                <a:moveTo>
                  <a:pt x="0" y="413"/>
                </a:moveTo>
                <a:lnTo>
                  <a:pt x="0" y="413"/>
                </a:lnTo>
                <a:lnTo>
                  <a:pt x="11" y="415"/>
                </a:lnTo>
                <a:lnTo>
                  <a:pt x="39" y="420"/>
                </a:lnTo>
                <a:lnTo>
                  <a:pt x="60" y="423"/>
                </a:lnTo>
                <a:lnTo>
                  <a:pt x="83" y="425"/>
                </a:lnTo>
                <a:lnTo>
                  <a:pt x="110" y="427"/>
                </a:lnTo>
                <a:lnTo>
                  <a:pt x="138" y="428"/>
                </a:lnTo>
                <a:lnTo>
                  <a:pt x="138" y="428"/>
                </a:lnTo>
                <a:lnTo>
                  <a:pt x="154" y="427"/>
                </a:lnTo>
                <a:lnTo>
                  <a:pt x="168" y="426"/>
                </a:lnTo>
                <a:lnTo>
                  <a:pt x="183" y="425"/>
                </a:lnTo>
                <a:lnTo>
                  <a:pt x="198" y="422"/>
                </a:lnTo>
                <a:lnTo>
                  <a:pt x="213" y="419"/>
                </a:lnTo>
                <a:lnTo>
                  <a:pt x="227" y="414"/>
                </a:lnTo>
                <a:lnTo>
                  <a:pt x="241" y="408"/>
                </a:lnTo>
                <a:lnTo>
                  <a:pt x="254" y="402"/>
                </a:lnTo>
                <a:lnTo>
                  <a:pt x="265" y="394"/>
                </a:lnTo>
                <a:lnTo>
                  <a:pt x="276" y="385"/>
                </a:lnTo>
                <a:lnTo>
                  <a:pt x="286" y="375"/>
                </a:lnTo>
                <a:lnTo>
                  <a:pt x="295" y="363"/>
                </a:lnTo>
                <a:lnTo>
                  <a:pt x="302" y="350"/>
                </a:lnTo>
                <a:lnTo>
                  <a:pt x="307" y="334"/>
                </a:lnTo>
                <a:lnTo>
                  <a:pt x="310" y="318"/>
                </a:lnTo>
                <a:lnTo>
                  <a:pt x="311" y="300"/>
                </a:lnTo>
                <a:lnTo>
                  <a:pt x="311" y="300"/>
                </a:lnTo>
                <a:lnTo>
                  <a:pt x="310" y="288"/>
                </a:lnTo>
                <a:lnTo>
                  <a:pt x="309" y="277"/>
                </a:lnTo>
                <a:lnTo>
                  <a:pt x="306" y="266"/>
                </a:lnTo>
                <a:lnTo>
                  <a:pt x="302" y="256"/>
                </a:lnTo>
                <a:lnTo>
                  <a:pt x="297" y="248"/>
                </a:lnTo>
                <a:lnTo>
                  <a:pt x="291" y="239"/>
                </a:lnTo>
                <a:lnTo>
                  <a:pt x="283" y="231"/>
                </a:lnTo>
                <a:lnTo>
                  <a:pt x="276" y="224"/>
                </a:lnTo>
                <a:lnTo>
                  <a:pt x="267" y="217"/>
                </a:lnTo>
                <a:lnTo>
                  <a:pt x="257" y="211"/>
                </a:lnTo>
                <a:lnTo>
                  <a:pt x="247" y="204"/>
                </a:lnTo>
                <a:lnTo>
                  <a:pt x="234" y="199"/>
                </a:lnTo>
                <a:lnTo>
                  <a:pt x="209" y="187"/>
                </a:lnTo>
                <a:lnTo>
                  <a:pt x="180" y="176"/>
                </a:lnTo>
                <a:lnTo>
                  <a:pt x="180" y="176"/>
                </a:lnTo>
                <a:lnTo>
                  <a:pt x="149" y="164"/>
                </a:lnTo>
                <a:lnTo>
                  <a:pt x="135" y="157"/>
                </a:lnTo>
                <a:lnTo>
                  <a:pt x="123" y="151"/>
                </a:lnTo>
                <a:lnTo>
                  <a:pt x="113" y="144"/>
                </a:lnTo>
                <a:lnTo>
                  <a:pt x="109" y="140"/>
                </a:lnTo>
                <a:lnTo>
                  <a:pt x="106" y="136"/>
                </a:lnTo>
                <a:lnTo>
                  <a:pt x="103" y="132"/>
                </a:lnTo>
                <a:lnTo>
                  <a:pt x="101" y="127"/>
                </a:lnTo>
                <a:lnTo>
                  <a:pt x="100" y="121"/>
                </a:lnTo>
                <a:lnTo>
                  <a:pt x="100" y="116"/>
                </a:lnTo>
                <a:lnTo>
                  <a:pt x="100" y="116"/>
                </a:lnTo>
                <a:lnTo>
                  <a:pt x="100" y="110"/>
                </a:lnTo>
                <a:lnTo>
                  <a:pt x="102" y="104"/>
                </a:lnTo>
                <a:lnTo>
                  <a:pt x="106" y="97"/>
                </a:lnTo>
                <a:lnTo>
                  <a:pt x="112" y="90"/>
                </a:lnTo>
                <a:lnTo>
                  <a:pt x="116" y="86"/>
                </a:lnTo>
                <a:lnTo>
                  <a:pt x="120" y="83"/>
                </a:lnTo>
                <a:lnTo>
                  <a:pt x="126" y="81"/>
                </a:lnTo>
                <a:lnTo>
                  <a:pt x="132" y="78"/>
                </a:lnTo>
                <a:lnTo>
                  <a:pt x="139" y="76"/>
                </a:lnTo>
                <a:lnTo>
                  <a:pt x="147" y="75"/>
                </a:lnTo>
                <a:lnTo>
                  <a:pt x="156" y="74"/>
                </a:lnTo>
                <a:lnTo>
                  <a:pt x="166" y="74"/>
                </a:lnTo>
                <a:lnTo>
                  <a:pt x="166" y="74"/>
                </a:lnTo>
                <a:lnTo>
                  <a:pt x="185" y="75"/>
                </a:lnTo>
                <a:lnTo>
                  <a:pt x="205" y="77"/>
                </a:lnTo>
                <a:lnTo>
                  <a:pt x="222" y="81"/>
                </a:lnTo>
                <a:lnTo>
                  <a:pt x="238" y="85"/>
                </a:lnTo>
                <a:lnTo>
                  <a:pt x="262" y="94"/>
                </a:lnTo>
                <a:lnTo>
                  <a:pt x="271" y="98"/>
                </a:lnTo>
                <a:lnTo>
                  <a:pt x="295" y="30"/>
                </a:lnTo>
                <a:lnTo>
                  <a:pt x="295" y="30"/>
                </a:lnTo>
                <a:lnTo>
                  <a:pt x="276" y="22"/>
                </a:lnTo>
                <a:lnTo>
                  <a:pt x="263" y="16"/>
                </a:lnTo>
                <a:lnTo>
                  <a:pt x="247" y="12"/>
                </a:lnTo>
                <a:lnTo>
                  <a:pt x="228" y="7"/>
                </a:lnTo>
                <a:lnTo>
                  <a:pt x="207" y="4"/>
                </a:lnTo>
                <a:lnTo>
                  <a:pt x="183" y="1"/>
                </a:lnTo>
                <a:lnTo>
                  <a:pt x="158" y="0"/>
                </a:lnTo>
                <a:lnTo>
                  <a:pt x="158" y="0"/>
                </a:lnTo>
                <a:lnTo>
                  <a:pt x="143" y="1"/>
                </a:lnTo>
                <a:lnTo>
                  <a:pt x="129" y="2"/>
                </a:lnTo>
                <a:lnTo>
                  <a:pt x="115" y="4"/>
                </a:lnTo>
                <a:lnTo>
                  <a:pt x="102" y="8"/>
                </a:lnTo>
                <a:lnTo>
                  <a:pt x="88" y="12"/>
                </a:lnTo>
                <a:lnTo>
                  <a:pt x="76" y="17"/>
                </a:lnTo>
                <a:lnTo>
                  <a:pt x="64" y="24"/>
                </a:lnTo>
                <a:lnTo>
                  <a:pt x="53" y="31"/>
                </a:lnTo>
                <a:lnTo>
                  <a:pt x="42" y="39"/>
                </a:lnTo>
                <a:lnTo>
                  <a:pt x="33" y="47"/>
                </a:lnTo>
                <a:lnTo>
                  <a:pt x="25" y="58"/>
                </a:lnTo>
                <a:lnTo>
                  <a:pt x="19" y="69"/>
                </a:lnTo>
                <a:lnTo>
                  <a:pt x="13" y="80"/>
                </a:lnTo>
                <a:lnTo>
                  <a:pt x="9" y="94"/>
                </a:lnTo>
                <a:lnTo>
                  <a:pt x="7" y="107"/>
                </a:lnTo>
                <a:lnTo>
                  <a:pt x="6" y="122"/>
                </a:lnTo>
                <a:lnTo>
                  <a:pt x="6" y="122"/>
                </a:lnTo>
                <a:lnTo>
                  <a:pt x="7" y="137"/>
                </a:lnTo>
                <a:lnTo>
                  <a:pt x="9" y="150"/>
                </a:lnTo>
                <a:lnTo>
                  <a:pt x="13" y="164"/>
                </a:lnTo>
                <a:lnTo>
                  <a:pt x="19" y="175"/>
                </a:lnTo>
                <a:lnTo>
                  <a:pt x="25" y="185"/>
                </a:lnTo>
                <a:lnTo>
                  <a:pt x="33" y="194"/>
                </a:lnTo>
                <a:lnTo>
                  <a:pt x="42" y="203"/>
                </a:lnTo>
                <a:lnTo>
                  <a:pt x="51" y="210"/>
                </a:lnTo>
                <a:lnTo>
                  <a:pt x="62" y="217"/>
                </a:lnTo>
                <a:lnTo>
                  <a:pt x="73" y="223"/>
                </a:lnTo>
                <a:lnTo>
                  <a:pt x="84" y="229"/>
                </a:lnTo>
                <a:lnTo>
                  <a:pt x="95" y="235"/>
                </a:lnTo>
                <a:lnTo>
                  <a:pt x="119" y="243"/>
                </a:lnTo>
                <a:lnTo>
                  <a:pt x="142" y="251"/>
                </a:lnTo>
                <a:lnTo>
                  <a:pt x="142" y="251"/>
                </a:lnTo>
                <a:lnTo>
                  <a:pt x="171" y="261"/>
                </a:lnTo>
                <a:lnTo>
                  <a:pt x="184" y="266"/>
                </a:lnTo>
                <a:lnTo>
                  <a:pt x="196" y="273"/>
                </a:lnTo>
                <a:lnTo>
                  <a:pt x="205" y="280"/>
                </a:lnTo>
                <a:lnTo>
                  <a:pt x="211" y="287"/>
                </a:lnTo>
                <a:lnTo>
                  <a:pt x="214" y="291"/>
                </a:lnTo>
                <a:lnTo>
                  <a:pt x="216" y="296"/>
                </a:lnTo>
                <a:lnTo>
                  <a:pt x="217" y="300"/>
                </a:lnTo>
                <a:lnTo>
                  <a:pt x="217" y="306"/>
                </a:lnTo>
                <a:lnTo>
                  <a:pt x="217" y="306"/>
                </a:lnTo>
                <a:lnTo>
                  <a:pt x="217" y="315"/>
                </a:lnTo>
                <a:lnTo>
                  <a:pt x="214" y="324"/>
                </a:lnTo>
                <a:lnTo>
                  <a:pt x="212" y="328"/>
                </a:lnTo>
                <a:lnTo>
                  <a:pt x="209" y="332"/>
                </a:lnTo>
                <a:lnTo>
                  <a:pt x="206" y="335"/>
                </a:lnTo>
                <a:lnTo>
                  <a:pt x="202" y="340"/>
                </a:lnTo>
                <a:lnTo>
                  <a:pt x="197" y="343"/>
                </a:lnTo>
                <a:lnTo>
                  <a:pt x="190" y="346"/>
                </a:lnTo>
                <a:lnTo>
                  <a:pt x="184" y="348"/>
                </a:lnTo>
                <a:lnTo>
                  <a:pt x="176" y="350"/>
                </a:lnTo>
                <a:lnTo>
                  <a:pt x="167" y="352"/>
                </a:lnTo>
                <a:lnTo>
                  <a:pt x="158" y="353"/>
                </a:lnTo>
                <a:lnTo>
                  <a:pt x="134" y="354"/>
                </a:lnTo>
                <a:lnTo>
                  <a:pt x="134" y="354"/>
                </a:lnTo>
                <a:lnTo>
                  <a:pt x="113" y="354"/>
                </a:lnTo>
                <a:lnTo>
                  <a:pt x="92" y="352"/>
                </a:lnTo>
                <a:lnTo>
                  <a:pt x="55" y="348"/>
                </a:lnTo>
                <a:lnTo>
                  <a:pt x="28" y="344"/>
                </a:lnTo>
                <a:lnTo>
                  <a:pt x="18" y="342"/>
                </a:lnTo>
                <a:lnTo>
                  <a:pt x="0" y="413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rgbClr val="005EB8"/>
              </a:solidFill>
            </a:endParaRPr>
          </a:p>
        </p:txBody>
      </p:sp>
      <p:sp>
        <p:nvSpPr>
          <p:cNvPr id="17" name="Freeform 14"/>
          <p:cNvSpPr>
            <a:spLocks/>
          </p:cNvSpPr>
          <p:nvPr userDrawn="1"/>
        </p:nvSpPr>
        <p:spPr bwMode="auto">
          <a:xfrm>
            <a:off x="10119829" y="5988172"/>
            <a:ext cx="96019" cy="106503"/>
          </a:xfrm>
          <a:custGeom>
            <a:avLst/>
            <a:gdLst>
              <a:gd name="T0" fmla="*/ 0 w 194"/>
              <a:gd name="T1" fmla="*/ 7 h 282"/>
              <a:gd name="T2" fmla="*/ 0 w 194"/>
              <a:gd name="T3" fmla="*/ 7 h 282"/>
              <a:gd name="T4" fmla="*/ 14 w 194"/>
              <a:gd name="T5" fmla="*/ 4 h 282"/>
              <a:gd name="T6" fmla="*/ 31 w 194"/>
              <a:gd name="T7" fmla="*/ 2 h 282"/>
              <a:gd name="T8" fmla="*/ 52 w 194"/>
              <a:gd name="T9" fmla="*/ 0 h 282"/>
              <a:gd name="T10" fmla="*/ 73 w 194"/>
              <a:gd name="T11" fmla="*/ 0 h 282"/>
              <a:gd name="T12" fmla="*/ 73 w 194"/>
              <a:gd name="T13" fmla="*/ 0 h 282"/>
              <a:gd name="T14" fmla="*/ 87 w 194"/>
              <a:gd name="T15" fmla="*/ 0 h 282"/>
              <a:gd name="T16" fmla="*/ 98 w 194"/>
              <a:gd name="T17" fmla="*/ 1 h 282"/>
              <a:gd name="T18" fmla="*/ 110 w 194"/>
              <a:gd name="T19" fmla="*/ 4 h 282"/>
              <a:gd name="T20" fmla="*/ 121 w 194"/>
              <a:gd name="T21" fmla="*/ 7 h 282"/>
              <a:gd name="T22" fmla="*/ 132 w 194"/>
              <a:gd name="T23" fmla="*/ 11 h 282"/>
              <a:gd name="T24" fmla="*/ 141 w 194"/>
              <a:gd name="T25" fmla="*/ 17 h 282"/>
              <a:gd name="T26" fmla="*/ 151 w 194"/>
              <a:gd name="T27" fmla="*/ 24 h 282"/>
              <a:gd name="T28" fmla="*/ 159 w 194"/>
              <a:gd name="T29" fmla="*/ 31 h 282"/>
              <a:gd name="T30" fmla="*/ 166 w 194"/>
              <a:gd name="T31" fmla="*/ 40 h 282"/>
              <a:gd name="T32" fmla="*/ 174 w 194"/>
              <a:gd name="T33" fmla="*/ 49 h 282"/>
              <a:gd name="T34" fmla="*/ 180 w 194"/>
              <a:gd name="T35" fmla="*/ 61 h 282"/>
              <a:gd name="T36" fmla="*/ 185 w 194"/>
              <a:gd name="T37" fmla="*/ 74 h 282"/>
              <a:gd name="T38" fmla="*/ 189 w 194"/>
              <a:gd name="T39" fmla="*/ 88 h 282"/>
              <a:gd name="T40" fmla="*/ 192 w 194"/>
              <a:gd name="T41" fmla="*/ 103 h 282"/>
              <a:gd name="T42" fmla="*/ 193 w 194"/>
              <a:gd name="T43" fmla="*/ 119 h 282"/>
              <a:gd name="T44" fmla="*/ 194 w 194"/>
              <a:gd name="T45" fmla="*/ 138 h 282"/>
              <a:gd name="T46" fmla="*/ 194 w 194"/>
              <a:gd name="T47" fmla="*/ 138 h 282"/>
              <a:gd name="T48" fmla="*/ 194 w 194"/>
              <a:gd name="T49" fmla="*/ 155 h 282"/>
              <a:gd name="T50" fmla="*/ 193 w 194"/>
              <a:gd name="T51" fmla="*/ 172 h 282"/>
              <a:gd name="T52" fmla="*/ 191 w 194"/>
              <a:gd name="T53" fmla="*/ 187 h 282"/>
              <a:gd name="T54" fmla="*/ 188 w 194"/>
              <a:gd name="T55" fmla="*/ 202 h 282"/>
              <a:gd name="T56" fmla="*/ 185 w 194"/>
              <a:gd name="T57" fmla="*/ 215 h 282"/>
              <a:gd name="T58" fmla="*/ 181 w 194"/>
              <a:gd name="T59" fmla="*/ 226 h 282"/>
              <a:gd name="T60" fmla="*/ 175 w 194"/>
              <a:gd name="T61" fmla="*/ 238 h 282"/>
              <a:gd name="T62" fmla="*/ 168 w 194"/>
              <a:gd name="T63" fmla="*/ 247 h 282"/>
              <a:gd name="T64" fmla="*/ 160 w 194"/>
              <a:gd name="T65" fmla="*/ 255 h 282"/>
              <a:gd name="T66" fmla="*/ 151 w 194"/>
              <a:gd name="T67" fmla="*/ 262 h 282"/>
              <a:gd name="T68" fmla="*/ 141 w 194"/>
              <a:gd name="T69" fmla="*/ 269 h 282"/>
              <a:gd name="T70" fmla="*/ 129 w 194"/>
              <a:gd name="T71" fmla="*/ 274 h 282"/>
              <a:gd name="T72" fmla="*/ 115 w 194"/>
              <a:gd name="T73" fmla="*/ 277 h 282"/>
              <a:gd name="T74" fmla="*/ 100 w 194"/>
              <a:gd name="T75" fmla="*/ 280 h 282"/>
              <a:gd name="T76" fmla="*/ 84 w 194"/>
              <a:gd name="T77" fmla="*/ 282 h 282"/>
              <a:gd name="T78" fmla="*/ 65 w 194"/>
              <a:gd name="T79" fmla="*/ 282 h 282"/>
              <a:gd name="T80" fmla="*/ 65 w 194"/>
              <a:gd name="T81" fmla="*/ 282 h 282"/>
              <a:gd name="T82" fmla="*/ 42 w 194"/>
              <a:gd name="T83" fmla="*/ 281 h 282"/>
              <a:gd name="T84" fmla="*/ 20 w 194"/>
              <a:gd name="T85" fmla="*/ 280 h 282"/>
              <a:gd name="T86" fmla="*/ 0 w 194"/>
              <a:gd name="T87" fmla="*/ 278 h 282"/>
              <a:gd name="T88" fmla="*/ 0 w 194"/>
              <a:gd name="T89" fmla="*/ 7 h 2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194" h="282">
                <a:moveTo>
                  <a:pt x="0" y="7"/>
                </a:moveTo>
                <a:lnTo>
                  <a:pt x="0" y="7"/>
                </a:lnTo>
                <a:lnTo>
                  <a:pt x="14" y="4"/>
                </a:lnTo>
                <a:lnTo>
                  <a:pt x="31" y="2"/>
                </a:lnTo>
                <a:lnTo>
                  <a:pt x="52" y="0"/>
                </a:lnTo>
                <a:lnTo>
                  <a:pt x="73" y="0"/>
                </a:lnTo>
                <a:lnTo>
                  <a:pt x="73" y="0"/>
                </a:lnTo>
                <a:lnTo>
                  <a:pt x="87" y="0"/>
                </a:lnTo>
                <a:lnTo>
                  <a:pt x="98" y="1"/>
                </a:lnTo>
                <a:lnTo>
                  <a:pt x="110" y="4"/>
                </a:lnTo>
                <a:lnTo>
                  <a:pt x="121" y="7"/>
                </a:lnTo>
                <a:lnTo>
                  <a:pt x="132" y="11"/>
                </a:lnTo>
                <a:lnTo>
                  <a:pt x="141" y="17"/>
                </a:lnTo>
                <a:lnTo>
                  <a:pt x="151" y="24"/>
                </a:lnTo>
                <a:lnTo>
                  <a:pt x="159" y="31"/>
                </a:lnTo>
                <a:lnTo>
                  <a:pt x="166" y="40"/>
                </a:lnTo>
                <a:lnTo>
                  <a:pt x="174" y="49"/>
                </a:lnTo>
                <a:lnTo>
                  <a:pt x="180" y="61"/>
                </a:lnTo>
                <a:lnTo>
                  <a:pt x="185" y="74"/>
                </a:lnTo>
                <a:lnTo>
                  <a:pt x="189" y="88"/>
                </a:lnTo>
                <a:lnTo>
                  <a:pt x="192" y="103"/>
                </a:lnTo>
                <a:lnTo>
                  <a:pt x="193" y="119"/>
                </a:lnTo>
                <a:lnTo>
                  <a:pt x="194" y="138"/>
                </a:lnTo>
                <a:lnTo>
                  <a:pt x="194" y="138"/>
                </a:lnTo>
                <a:lnTo>
                  <a:pt x="194" y="155"/>
                </a:lnTo>
                <a:lnTo>
                  <a:pt x="193" y="172"/>
                </a:lnTo>
                <a:lnTo>
                  <a:pt x="191" y="187"/>
                </a:lnTo>
                <a:lnTo>
                  <a:pt x="188" y="202"/>
                </a:lnTo>
                <a:lnTo>
                  <a:pt x="185" y="215"/>
                </a:lnTo>
                <a:lnTo>
                  <a:pt x="181" y="226"/>
                </a:lnTo>
                <a:lnTo>
                  <a:pt x="175" y="238"/>
                </a:lnTo>
                <a:lnTo>
                  <a:pt x="168" y="247"/>
                </a:lnTo>
                <a:lnTo>
                  <a:pt x="160" y="255"/>
                </a:lnTo>
                <a:lnTo>
                  <a:pt x="151" y="262"/>
                </a:lnTo>
                <a:lnTo>
                  <a:pt x="141" y="269"/>
                </a:lnTo>
                <a:lnTo>
                  <a:pt x="129" y="274"/>
                </a:lnTo>
                <a:lnTo>
                  <a:pt x="115" y="277"/>
                </a:lnTo>
                <a:lnTo>
                  <a:pt x="100" y="280"/>
                </a:lnTo>
                <a:lnTo>
                  <a:pt x="84" y="282"/>
                </a:lnTo>
                <a:lnTo>
                  <a:pt x="65" y="282"/>
                </a:lnTo>
                <a:lnTo>
                  <a:pt x="65" y="282"/>
                </a:lnTo>
                <a:lnTo>
                  <a:pt x="42" y="281"/>
                </a:lnTo>
                <a:lnTo>
                  <a:pt x="20" y="280"/>
                </a:lnTo>
                <a:lnTo>
                  <a:pt x="0" y="278"/>
                </a:lnTo>
                <a:lnTo>
                  <a:pt x="0" y="7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rgbClr val="005EB8"/>
              </a:solidFill>
            </a:endParaRPr>
          </a:p>
        </p:txBody>
      </p:sp>
      <p:sp>
        <p:nvSpPr>
          <p:cNvPr id="18" name="Freeform 15"/>
          <p:cNvSpPr>
            <a:spLocks/>
          </p:cNvSpPr>
          <p:nvPr userDrawn="1"/>
        </p:nvSpPr>
        <p:spPr bwMode="auto">
          <a:xfrm>
            <a:off x="10071814" y="5961171"/>
            <a:ext cx="194036" cy="160505"/>
          </a:xfrm>
          <a:custGeom>
            <a:avLst/>
            <a:gdLst>
              <a:gd name="T0" fmla="*/ 171 w 385"/>
              <a:gd name="T1" fmla="*/ 0 h 428"/>
              <a:gd name="T2" fmla="*/ 171 w 385"/>
              <a:gd name="T3" fmla="*/ 0 h 428"/>
              <a:gd name="T4" fmla="*/ 150 w 385"/>
              <a:gd name="T5" fmla="*/ 1 h 428"/>
              <a:gd name="T6" fmla="*/ 129 w 385"/>
              <a:gd name="T7" fmla="*/ 2 h 428"/>
              <a:gd name="T8" fmla="*/ 106 w 385"/>
              <a:gd name="T9" fmla="*/ 4 h 428"/>
              <a:gd name="T10" fmla="*/ 83 w 385"/>
              <a:gd name="T11" fmla="*/ 7 h 428"/>
              <a:gd name="T12" fmla="*/ 60 w 385"/>
              <a:gd name="T13" fmla="*/ 10 h 428"/>
              <a:gd name="T14" fmla="*/ 39 w 385"/>
              <a:gd name="T15" fmla="*/ 14 h 428"/>
              <a:gd name="T16" fmla="*/ 18 w 385"/>
              <a:gd name="T17" fmla="*/ 20 h 428"/>
              <a:gd name="T18" fmla="*/ 0 w 385"/>
              <a:gd name="T19" fmla="*/ 26 h 428"/>
              <a:gd name="T20" fmla="*/ 0 w 385"/>
              <a:gd name="T21" fmla="*/ 415 h 428"/>
              <a:gd name="T22" fmla="*/ 0 w 385"/>
              <a:gd name="T23" fmla="*/ 415 h 428"/>
              <a:gd name="T24" fmla="*/ 15 w 385"/>
              <a:gd name="T25" fmla="*/ 418 h 428"/>
              <a:gd name="T26" fmla="*/ 34 w 385"/>
              <a:gd name="T27" fmla="*/ 420 h 428"/>
              <a:gd name="T28" fmla="*/ 73 w 385"/>
              <a:gd name="T29" fmla="*/ 424 h 428"/>
              <a:gd name="T30" fmla="*/ 116 w 385"/>
              <a:gd name="T31" fmla="*/ 427 h 428"/>
              <a:gd name="T32" fmla="*/ 155 w 385"/>
              <a:gd name="T33" fmla="*/ 428 h 428"/>
              <a:gd name="T34" fmla="*/ 155 w 385"/>
              <a:gd name="T35" fmla="*/ 428 h 428"/>
              <a:gd name="T36" fmla="*/ 186 w 385"/>
              <a:gd name="T37" fmla="*/ 427 h 428"/>
              <a:gd name="T38" fmla="*/ 212 w 385"/>
              <a:gd name="T39" fmla="*/ 425 h 428"/>
              <a:gd name="T40" fmla="*/ 238 w 385"/>
              <a:gd name="T41" fmla="*/ 421 h 428"/>
              <a:gd name="T42" fmla="*/ 261 w 385"/>
              <a:gd name="T43" fmla="*/ 415 h 428"/>
              <a:gd name="T44" fmla="*/ 282 w 385"/>
              <a:gd name="T45" fmla="*/ 408 h 428"/>
              <a:gd name="T46" fmla="*/ 301 w 385"/>
              <a:gd name="T47" fmla="*/ 399 h 428"/>
              <a:gd name="T48" fmla="*/ 309 w 385"/>
              <a:gd name="T49" fmla="*/ 394 h 428"/>
              <a:gd name="T50" fmla="*/ 318 w 385"/>
              <a:gd name="T51" fmla="*/ 389 h 428"/>
              <a:gd name="T52" fmla="*/ 326 w 385"/>
              <a:gd name="T53" fmla="*/ 383 h 428"/>
              <a:gd name="T54" fmla="*/ 333 w 385"/>
              <a:gd name="T55" fmla="*/ 377 h 428"/>
              <a:gd name="T56" fmla="*/ 339 w 385"/>
              <a:gd name="T57" fmla="*/ 369 h 428"/>
              <a:gd name="T58" fmla="*/ 345 w 385"/>
              <a:gd name="T59" fmla="*/ 362 h 428"/>
              <a:gd name="T60" fmla="*/ 351 w 385"/>
              <a:gd name="T61" fmla="*/ 355 h 428"/>
              <a:gd name="T62" fmla="*/ 356 w 385"/>
              <a:gd name="T63" fmla="*/ 347 h 428"/>
              <a:gd name="T64" fmla="*/ 361 w 385"/>
              <a:gd name="T65" fmla="*/ 337 h 428"/>
              <a:gd name="T66" fmla="*/ 366 w 385"/>
              <a:gd name="T67" fmla="*/ 329 h 428"/>
              <a:gd name="T68" fmla="*/ 373 w 385"/>
              <a:gd name="T69" fmla="*/ 309 h 428"/>
              <a:gd name="T70" fmla="*/ 378 w 385"/>
              <a:gd name="T71" fmla="*/ 287 h 428"/>
              <a:gd name="T72" fmla="*/ 382 w 385"/>
              <a:gd name="T73" fmla="*/ 264 h 428"/>
              <a:gd name="T74" fmla="*/ 384 w 385"/>
              <a:gd name="T75" fmla="*/ 239 h 428"/>
              <a:gd name="T76" fmla="*/ 385 w 385"/>
              <a:gd name="T77" fmla="*/ 211 h 428"/>
              <a:gd name="T78" fmla="*/ 385 w 385"/>
              <a:gd name="T79" fmla="*/ 211 h 428"/>
              <a:gd name="T80" fmla="*/ 384 w 385"/>
              <a:gd name="T81" fmla="*/ 187 h 428"/>
              <a:gd name="T82" fmla="*/ 381 w 385"/>
              <a:gd name="T83" fmla="*/ 164 h 428"/>
              <a:gd name="T84" fmla="*/ 377 w 385"/>
              <a:gd name="T85" fmla="*/ 143 h 428"/>
              <a:gd name="T86" fmla="*/ 371 w 385"/>
              <a:gd name="T87" fmla="*/ 122 h 428"/>
              <a:gd name="T88" fmla="*/ 363 w 385"/>
              <a:gd name="T89" fmla="*/ 104 h 428"/>
              <a:gd name="T90" fmla="*/ 352 w 385"/>
              <a:gd name="T91" fmla="*/ 86 h 428"/>
              <a:gd name="T92" fmla="*/ 341 w 385"/>
              <a:gd name="T93" fmla="*/ 71 h 428"/>
              <a:gd name="T94" fmla="*/ 328 w 385"/>
              <a:gd name="T95" fmla="*/ 57 h 428"/>
              <a:gd name="T96" fmla="*/ 314 w 385"/>
              <a:gd name="T97" fmla="*/ 43 h 428"/>
              <a:gd name="T98" fmla="*/ 297 w 385"/>
              <a:gd name="T99" fmla="*/ 32 h 428"/>
              <a:gd name="T100" fmla="*/ 280 w 385"/>
              <a:gd name="T101" fmla="*/ 23 h 428"/>
              <a:gd name="T102" fmla="*/ 260 w 385"/>
              <a:gd name="T103" fmla="*/ 14 h 428"/>
              <a:gd name="T104" fmla="*/ 240 w 385"/>
              <a:gd name="T105" fmla="*/ 8 h 428"/>
              <a:gd name="T106" fmla="*/ 218 w 385"/>
              <a:gd name="T107" fmla="*/ 4 h 428"/>
              <a:gd name="T108" fmla="*/ 195 w 385"/>
              <a:gd name="T109" fmla="*/ 1 h 428"/>
              <a:gd name="T110" fmla="*/ 171 w 385"/>
              <a:gd name="T111" fmla="*/ 0 h 4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385" h="428">
                <a:moveTo>
                  <a:pt x="171" y="0"/>
                </a:moveTo>
                <a:lnTo>
                  <a:pt x="171" y="0"/>
                </a:lnTo>
                <a:lnTo>
                  <a:pt x="150" y="1"/>
                </a:lnTo>
                <a:lnTo>
                  <a:pt x="129" y="2"/>
                </a:lnTo>
                <a:lnTo>
                  <a:pt x="106" y="4"/>
                </a:lnTo>
                <a:lnTo>
                  <a:pt x="83" y="7"/>
                </a:lnTo>
                <a:lnTo>
                  <a:pt x="60" y="10"/>
                </a:lnTo>
                <a:lnTo>
                  <a:pt x="39" y="14"/>
                </a:lnTo>
                <a:lnTo>
                  <a:pt x="18" y="20"/>
                </a:lnTo>
                <a:lnTo>
                  <a:pt x="0" y="26"/>
                </a:lnTo>
                <a:lnTo>
                  <a:pt x="0" y="415"/>
                </a:lnTo>
                <a:lnTo>
                  <a:pt x="0" y="415"/>
                </a:lnTo>
                <a:lnTo>
                  <a:pt x="15" y="418"/>
                </a:lnTo>
                <a:lnTo>
                  <a:pt x="34" y="420"/>
                </a:lnTo>
                <a:lnTo>
                  <a:pt x="73" y="424"/>
                </a:lnTo>
                <a:lnTo>
                  <a:pt x="116" y="427"/>
                </a:lnTo>
                <a:lnTo>
                  <a:pt x="155" y="428"/>
                </a:lnTo>
                <a:lnTo>
                  <a:pt x="155" y="428"/>
                </a:lnTo>
                <a:lnTo>
                  <a:pt x="186" y="427"/>
                </a:lnTo>
                <a:lnTo>
                  <a:pt x="212" y="425"/>
                </a:lnTo>
                <a:lnTo>
                  <a:pt x="238" y="421"/>
                </a:lnTo>
                <a:lnTo>
                  <a:pt x="261" y="415"/>
                </a:lnTo>
                <a:lnTo>
                  <a:pt x="282" y="408"/>
                </a:lnTo>
                <a:lnTo>
                  <a:pt x="301" y="399"/>
                </a:lnTo>
                <a:lnTo>
                  <a:pt x="309" y="394"/>
                </a:lnTo>
                <a:lnTo>
                  <a:pt x="318" y="389"/>
                </a:lnTo>
                <a:lnTo>
                  <a:pt x="326" y="383"/>
                </a:lnTo>
                <a:lnTo>
                  <a:pt x="333" y="377"/>
                </a:lnTo>
                <a:lnTo>
                  <a:pt x="339" y="369"/>
                </a:lnTo>
                <a:lnTo>
                  <a:pt x="345" y="362"/>
                </a:lnTo>
                <a:lnTo>
                  <a:pt x="351" y="355"/>
                </a:lnTo>
                <a:lnTo>
                  <a:pt x="356" y="347"/>
                </a:lnTo>
                <a:lnTo>
                  <a:pt x="361" y="337"/>
                </a:lnTo>
                <a:lnTo>
                  <a:pt x="366" y="329"/>
                </a:lnTo>
                <a:lnTo>
                  <a:pt x="373" y="309"/>
                </a:lnTo>
                <a:lnTo>
                  <a:pt x="378" y="287"/>
                </a:lnTo>
                <a:lnTo>
                  <a:pt x="382" y="264"/>
                </a:lnTo>
                <a:lnTo>
                  <a:pt x="384" y="239"/>
                </a:lnTo>
                <a:lnTo>
                  <a:pt x="385" y="211"/>
                </a:lnTo>
                <a:lnTo>
                  <a:pt x="385" y="211"/>
                </a:lnTo>
                <a:lnTo>
                  <a:pt x="384" y="187"/>
                </a:lnTo>
                <a:lnTo>
                  <a:pt x="381" y="164"/>
                </a:lnTo>
                <a:lnTo>
                  <a:pt x="377" y="143"/>
                </a:lnTo>
                <a:lnTo>
                  <a:pt x="371" y="122"/>
                </a:lnTo>
                <a:lnTo>
                  <a:pt x="363" y="104"/>
                </a:lnTo>
                <a:lnTo>
                  <a:pt x="352" y="86"/>
                </a:lnTo>
                <a:lnTo>
                  <a:pt x="341" y="71"/>
                </a:lnTo>
                <a:lnTo>
                  <a:pt x="328" y="57"/>
                </a:lnTo>
                <a:lnTo>
                  <a:pt x="314" y="43"/>
                </a:lnTo>
                <a:lnTo>
                  <a:pt x="297" y="32"/>
                </a:lnTo>
                <a:lnTo>
                  <a:pt x="280" y="23"/>
                </a:lnTo>
                <a:lnTo>
                  <a:pt x="260" y="14"/>
                </a:lnTo>
                <a:lnTo>
                  <a:pt x="240" y="8"/>
                </a:lnTo>
                <a:lnTo>
                  <a:pt x="218" y="4"/>
                </a:lnTo>
                <a:lnTo>
                  <a:pt x="195" y="1"/>
                </a:lnTo>
                <a:lnTo>
                  <a:pt x="171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rgbClr val="005EB8"/>
              </a:solidFill>
            </a:endParaRPr>
          </a:p>
        </p:txBody>
      </p:sp>
      <p:cxnSp>
        <p:nvCxnSpPr>
          <p:cNvPr id="22" name="Conector recto 8"/>
          <p:cNvCxnSpPr/>
          <p:nvPr userDrawn="1"/>
        </p:nvCxnSpPr>
        <p:spPr>
          <a:xfrm flipV="1">
            <a:off x="8989232" y="6029764"/>
            <a:ext cx="0" cy="290960"/>
          </a:xfrm>
          <a:prstGeom prst="line">
            <a:avLst/>
          </a:prstGeom>
          <a:ln w="12700" cmpd="sng">
            <a:solidFill>
              <a:schemeClr val="bg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3" name="Picture Placeholder 4"/>
          <p:cNvSpPr>
            <a:spLocks noGrp="1"/>
          </p:cNvSpPr>
          <p:nvPr>
            <p:ph type="pic" sz="quarter" idx="11" hasCustomPrompt="1"/>
          </p:nvPr>
        </p:nvSpPr>
        <p:spPr>
          <a:xfrm>
            <a:off x="6849865" y="6029741"/>
            <a:ext cx="1723686" cy="340227"/>
          </a:xfrm>
        </p:spPr>
        <p:txBody>
          <a:bodyPr>
            <a:noAutofit/>
          </a:bodyPr>
          <a:lstStyle>
            <a:lvl1pPr marL="0" indent="0">
              <a:buNone/>
              <a:defRPr sz="900">
                <a:solidFill>
                  <a:schemeClr val="bg1"/>
                </a:solidFill>
              </a:defRPr>
            </a:lvl1pPr>
          </a:lstStyle>
          <a:p>
            <a:r>
              <a:rPr lang="en-GB" dirty="0" smtClean="0"/>
              <a:t>Co-branding logo</a:t>
            </a:r>
            <a:endParaRPr lang="en-GB" dirty="0"/>
          </a:p>
        </p:txBody>
      </p:sp>
      <p:pic>
        <p:nvPicPr>
          <p:cNvPr id="24" name="Imagen 8" descr="logo AMa.wmf"/>
          <p:cNvPicPr>
            <a:picLocks noChangeAspect="1"/>
          </p:cNvPicPr>
          <p:nvPr userDrawn="1"/>
        </p:nvPicPr>
        <p:blipFill>
          <a:blip r:embed="rId2" cstate="email">
            <a:alphaModFix/>
            <a:lum bright="100000" contrast="-100000"/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310184" y="6142588"/>
            <a:ext cx="1624293" cy="159340"/>
          </a:xfrm>
          <a:prstGeom prst="rect">
            <a:avLst/>
          </a:prstGeom>
        </p:spPr>
      </p:pic>
      <p:grpSp>
        <p:nvGrpSpPr>
          <p:cNvPr id="34" name="Group 33"/>
          <p:cNvGrpSpPr/>
          <p:nvPr userDrawn="1"/>
        </p:nvGrpSpPr>
        <p:grpSpPr>
          <a:xfrm>
            <a:off x="10591912" y="34259"/>
            <a:ext cx="1079675" cy="625849"/>
            <a:chOff x="8405820" y="36245"/>
            <a:chExt cx="856836" cy="662339"/>
          </a:xfrm>
        </p:grpSpPr>
        <p:grpSp>
          <p:nvGrpSpPr>
            <p:cNvPr id="35" name="Group 34"/>
            <p:cNvGrpSpPr/>
            <p:nvPr userDrawn="1"/>
          </p:nvGrpSpPr>
          <p:grpSpPr>
            <a:xfrm>
              <a:off x="8545513" y="36245"/>
              <a:ext cx="489905" cy="495602"/>
              <a:chOff x="7818438" y="101600"/>
              <a:chExt cx="546100" cy="552450"/>
            </a:xfrm>
          </p:grpSpPr>
          <p:sp>
            <p:nvSpPr>
              <p:cNvPr id="38" name="Freeform 5"/>
              <p:cNvSpPr>
                <a:spLocks noEditPoints="1"/>
              </p:cNvSpPr>
              <p:nvPr userDrawn="1"/>
            </p:nvSpPr>
            <p:spPr bwMode="auto">
              <a:xfrm>
                <a:off x="7818438" y="200025"/>
                <a:ext cx="546100" cy="454025"/>
              </a:xfrm>
              <a:custGeom>
                <a:avLst/>
                <a:gdLst>
                  <a:gd name="T0" fmla="*/ 56 w 344"/>
                  <a:gd name="T1" fmla="*/ 0 h 286"/>
                  <a:gd name="T2" fmla="*/ 44 w 344"/>
                  <a:gd name="T3" fmla="*/ 2 h 286"/>
                  <a:gd name="T4" fmla="*/ 24 w 344"/>
                  <a:gd name="T5" fmla="*/ 10 h 286"/>
                  <a:gd name="T6" fmla="*/ 10 w 344"/>
                  <a:gd name="T7" fmla="*/ 26 h 286"/>
                  <a:gd name="T8" fmla="*/ 2 w 344"/>
                  <a:gd name="T9" fmla="*/ 46 h 286"/>
                  <a:gd name="T10" fmla="*/ 0 w 344"/>
                  <a:gd name="T11" fmla="*/ 230 h 286"/>
                  <a:gd name="T12" fmla="*/ 2 w 344"/>
                  <a:gd name="T13" fmla="*/ 242 h 286"/>
                  <a:gd name="T14" fmla="*/ 10 w 344"/>
                  <a:gd name="T15" fmla="*/ 262 h 286"/>
                  <a:gd name="T16" fmla="*/ 24 w 344"/>
                  <a:gd name="T17" fmla="*/ 278 h 286"/>
                  <a:gd name="T18" fmla="*/ 44 w 344"/>
                  <a:gd name="T19" fmla="*/ 286 h 286"/>
                  <a:gd name="T20" fmla="*/ 288 w 344"/>
                  <a:gd name="T21" fmla="*/ 286 h 286"/>
                  <a:gd name="T22" fmla="*/ 300 w 344"/>
                  <a:gd name="T23" fmla="*/ 286 h 286"/>
                  <a:gd name="T24" fmla="*/ 320 w 344"/>
                  <a:gd name="T25" fmla="*/ 278 h 286"/>
                  <a:gd name="T26" fmla="*/ 334 w 344"/>
                  <a:gd name="T27" fmla="*/ 262 h 286"/>
                  <a:gd name="T28" fmla="*/ 344 w 344"/>
                  <a:gd name="T29" fmla="*/ 242 h 286"/>
                  <a:gd name="T30" fmla="*/ 344 w 344"/>
                  <a:gd name="T31" fmla="*/ 58 h 286"/>
                  <a:gd name="T32" fmla="*/ 344 w 344"/>
                  <a:gd name="T33" fmla="*/ 46 h 286"/>
                  <a:gd name="T34" fmla="*/ 334 w 344"/>
                  <a:gd name="T35" fmla="*/ 26 h 286"/>
                  <a:gd name="T36" fmla="*/ 320 w 344"/>
                  <a:gd name="T37" fmla="*/ 10 h 286"/>
                  <a:gd name="T38" fmla="*/ 300 w 344"/>
                  <a:gd name="T39" fmla="*/ 2 h 286"/>
                  <a:gd name="T40" fmla="*/ 288 w 344"/>
                  <a:gd name="T41" fmla="*/ 0 h 286"/>
                  <a:gd name="T42" fmla="*/ 148 w 344"/>
                  <a:gd name="T43" fmla="*/ 142 h 286"/>
                  <a:gd name="T44" fmla="*/ 144 w 344"/>
                  <a:gd name="T45" fmla="*/ 136 h 286"/>
                  <a:gd name="T46" fmla="*/ 136 w 344"/>
                  <a:gd name="T47" fmla="*/ 122 h 286"/>
                  <a:gd name="T48" fmla="*/ 134 w 344"/>
                  <a:gd name="T49" fmla="*/ 112 h 286"/>
                  <a:gd name="T50" fmla="*/ 138 w 344"/>
                  <a:gd name="T51" fmla="*/ 98 h 286"/>
                  <a:gd name="T52" fmla="*/ 146 w 344"/>
                  <a:gd name="T53" fmla="*/ 88 h 286"/>
                  <a:gd name="T54" fmla="*/ 158 w 344"/>
                  <a:gd name="T55" fmla="*/ 80 h 286"/>
                  <a:gd name="T56" fmla="*/ 172 w 344"/>
                  <a:gd name="T57" fmla="*/ 76 h 286"/>
                  <a:gd name="T58" fmla="*/ 178 w 344"/>
                  <a:gd name="T59" fmla="*/ 78 h 286"/>
                  <a:gd name="T60" fmla="*/ 192 w 344"/>
                  <a:gd name="T61" fmla="*/ 82 h 286"/>
                  <a:gd name="T62" fmla="*/ 202 w 344"/>
                  <a:gd name="T63" fmla="*/ 92 h 286"/>
                  <a:gd name="T64" fmla="*/ 208 w 344"/>
                  <a:gd name="T65" fmla="*/ 106 h 286"/>
                  <a:gd name="T66" fmla="*/ 208 w 344"/>
                  <a:gd name="T67" fmla="*/ 112 h 286"/>
                  <a:gd name="T68" fmla="*/ 204 w 344"/>
                  <a:gd name="T69" fmla="*/ 128 h 286"/>
                  <a:gd name="T70" fmla="*/ 196 w 344"/>
                  <a:gd name="T71" fmla="*/ 140 h 286"/>
                  <a:gd name="T72" fmla="*/ 126 w 344"/>
                  <a:gd name="T73" fmla="*/ 228 h 2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44" h="286">
                    <a:moveTo>
                      <a:pt x="288" y="0"/>
                    </a:moveTo>
                    <a:lnTo>
                      <a:pt x="56" y="0"/>
                    </a:lnTo>
                    <a:lnTo>
                      <a:pt x="56" y="0"/>
                    </a:lnTo>
                    <a:lnTo>
                      <a:pt x="44" y="2"/>
                    </a:lnTo>
                    <a:lnTo>
                      <a:pt x="34" y="6"/>
                    </a:lnTo>
                    <a:lnTo>
                      <a:pt x="24" y="10"/>
                    </a:lnTo>
                    <a:lnTo>
                      <a:pt x="16" y="18"/>
                    </a:lnTo>
                    <a:lnTo>
                      <a:pt x="10" y="26"/>
                    </a:lnTo>
                    <a:lnTo>
                      <a:pt x="4" y="36"/>
                    </a:lnTo>
                    <a:lnTo>
                      <a:pt x="2" y="46"/>
                    </a:lnTo>
                    <a:lnTo>
                      <a:pt x="0" y="58"/>
                    </a:lnTo>
                    <a:lnTo>
                      <a:pt x="0" y="230"/>
                    </a:lnTo>
                    <a:lnTo>
                      <a:pt x="0" y="230"/>
                    </a:lnTo>
                    <a:lnTo>
                      <a:pt x="2" y="242"/>
                    </a:lnTo>
                    <a:lnTo>
                      <a:pt x="4" y="252"/>
                    </a:lnTo>
                    <a:lnTo>
                      <a:pt x="10" y="262"/>
                    </a:lnTo>
                    <a:lnTo>
                      <a:pt x="16" y="270"/>
                    </a:lnTo>
                    <a:lnTo>
                      <a:pt x="24" y="278"/>
                    </a:lnTo>
                    <a:lnTo>
                      <a:pt x="34" y="282"/>
                    </a:lnTo>
                    <a:lnTo>
                      <a:pt x="44" y="286"/>
                    </a:lnTo>
                    <a:lnTo>
                      <a:pt x="56" y="286"/>
                    </a:lnTo>
                    <a:lnTo>
                      <a:pt x="288" y="286"/>
                    </a:lnTo>
                    <a:lnTo>
                      <a:pt x="288" y="286"/>
                    </a:lnTo>
                    <a:lnTo>
                      <a:pt x="300" y="286"/>
                    </a:lnTo>
                    <a:lnTo>
                      <a:pt x="310" y="282"/>
                    </a:lnTo>
                    <a:lnTo>
                      <a:pt x="320" y="278"/>
                    </a:lnTo>
                    <a:lnTo>
                      <a:pt x="328" y="270"/>
                    </a:lnTo>
                    <a:lnTo>
                      <a:pt x="334" y="262"/>
                    </a:lnTo>
                    <a:lnTo>
                      <a:pt x="340" y="252"/>
                    </a:lnTo>
                    <a:lnTo>
                      <a:pt x="344" y="242"/>
                    </a:lnTo>
                    <a:lnTo>
                      <a:pt x="344" y="230"/>
                    </a:lnTo>
                    <a:lnTo>
                      <a:pt x="344" y="58"/>
                    </a:lnTo>
                    <a:lnTo>
                      <a:pt x="344" y="58"/>
                    </a:lnTo>
                    <a:lnTo>
                      <a:pt x="344" y="46"/>
                    </a:lnTo>
                    <a:lnTo>
                      <a:pt x="340" y="36"/>
                    </a:lnTo>
                    <a:lnTo>
                      <a:pt x="334" y="26"/>
                    </a:lnTo>
                    <a:lnTo>
                      <a:pt x="328" y="18"/>
                    </a:lnTo>
                    <a:lnTo>
                      <a:pt x="320" y="10"/>
                    </a:lnTo>
                    <a:lnTo>
                      <a:pt x="310" y="6"/>
                    </a:lnTo>
                    <a:lnTo>
                      <a:pt x="300" y="2"/>
                    </a:lnTo>
                    <a:lnTo>
                      <a:pt x="288" y="0"/>
                    </a:lnTo>
                    <a:lnTo>
                      <a:pt x="288" y="0"/>
                    </a:lnTo>
                    <a:close/>
                    <a:moveTo>
                      <a:pt x="126" y="228"/>
                    </a:moveTo>
                    <a:lnTo>
                      <a:pt x="148" y="142"/>
                    </a:lnTo>
                    <a:lnTo>
                      <a:pt x="148" y="142"/>
                    </a:lnTo>
                    <a:lnTo>
                      <a:pt x="144" y="136"/>
                    </a:lnTo>
                    <a:lnTo>
                      <a:pt x="138" y="130"/>
                    </a:lnTo>
                    <a:lnTo>
                      <a:pt x="136" y="122"/>
                    </a:lnTo>
                    <a:lnTo>
                      <a:pt x="134" y="112"/>
                    </a:lnTo>
                    <a:lnTo>
                      <a:pt x="134" y="112"/>
                    </a:lnTo>
                    <a:lnTo>
                      <a:pt x="136" y="106"/>
                    </a:lnTo>
                    <a:lnTo>
                      <a:pt x="138" y="98"/>
                    </a:lnTo>
                    <a:lnTo>
                      <a:pt x="142" y="92"/>
                    </a:lnTo>
                    <a:lnTo>
                      <a:pt x="146" y="88"/>
                    </a:lnTo>
                    <a:lnTo>
                      <a:pt x="152" y="82"/>
                    </a:lnTo>
                    <a:lnTo>
                      <a:pt x="158" y="80"/>
                    </a:lnTo>
                    <a:lnTo>
                      <a:pt x="164" y="78"/>
                    </a:lnTo>
                    <a:lnTo>
                      <a:pt x="172" y="76"/>
                    </a:lnTo>
                    <a:lnTo>
                      <a:pt x="172" y="76"/>
                    </a:lnTo>
                    <a:lnTo>
                      <a:pt x="178" y="78"/>
                    </a:lnTo>
                    <a:lnTo>
                      <a:pt x="186" y="80"/>
                    </a:lnTo>
                    <a:lnTo>
                      <a:pt x="192" y="82"/>
                    </a:lnTo>
                    <a:lnTo>
                      <a:pt x="198" y="88"/>
                    </a:lnTo>
                    <a:lnTo>
                      <a:pt x="202" y="92"/>
                    </a:lnTo>
                    <a:lnTo>
                      <a:pt x="204" y="98"/>
                    </a:lnTo>
                    <a:lnTo>
                      <a:pt x="208" y="106"/>
                    </a:lnTo>
                    <a:lnTo>
                      <a:pt x="208" y="112"/>
                    </a:lnTo>
                    <a:lnTo>
                      <a:pt x="208" y="112"/>
                    </a:lnTo>
                    <a:lnTo>
                      <a:pt x="206" y="120"/>
                    </a:lnTo>
                    <a:lnTo>
                      <a:pt x="204" y="128"/>
                    </a:lnTo>
                    <a:lnTo>
                      <a:pt x="200" y="134"/>
                    </a:lnTo>
                    <a:lnTo>
                      <a:pt x="196" y="140"/>
                    </a:lnTo>
                    <a:lnTo>
                      <a:pt x="220" y="228"/>
                    </a:lnTo>
                    <a:lnTo>
                      <a:pt x="126" y="228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005EB8"/>
                  </a:solidFill>
                </a:endParaRPr>
              </a:p>
            </p:txBody>
          </p:sp>
          <p:sp>
            <p:nvSpPr>
              <p:cNvPr id="39" name="Freeform 6"/>
              <p:cNvSpPr>
                <a:spLocks/>
              </p:cNvSpPr>
              <p:nvPr userDrawn="1"/>
            </p:nvSpPr>
            <p:spPr bwMode="auto">
              <a:xfrm>
                <a:off x="7961313" y="101600"/>
                <a:ext cx="260350" cy="88900"/>
              </a:xfrm>
              <a:custGeom>
                <a:avLst/>
                <a:gdLst>
                  <a:gd name="T0" fmla="*/ 20 w 164"/>
                  <a:gd name="T1" fmla="*/ 56 h 56"/>
                  <a:gd name="T2" fmla="*/ 20 w 164"/>
                  <a:gd name="T3" fmla="*/ 56 h 56"/>
                  <a:gd name="T4" fmla="*/ 22 w 164"/>
                  <a:gd name="T5" fmla="*/ 46 h 56"/>
                  <a:gd name="T6" fmla="*/ 26 w 164"/>
                  <a:gd name="T7" fmla="*/ 36 h 56"/>
                  <a:gd name="T8" fmla="*/ 30 w 164"/>
                  <a:gd name="T9" fmla="*/ 30 h 56"/>
                  <a:gd name="T10" fmla="*/ 36 w 164"/>
                  <a:gd name="T11" fmla="*/ 26 h 56"/>
                  <a:gd name="T12" fmla="*/ 42 w 164"/>
                  <a:gd name="T13" fmla="*/ 22 h 56"/>
                  <a:gd name="T14" fmla="*/ 54 w 164"/>
                  <a:gd name="T15" fmla="*/ 20 h 56"/>
                  <a:gd name="T16" fmla="*/ 82 w 164"/>
                  <a:gd name="T17" fmla="*/ 20 h 56"/>
                  <a:gd name="T18" fmla="*/ 82 w 164"/>
                  <a:gd name="T19" fmla="*/ 20 h 56"/>
                  <a:gd name="T20" fmla="*/ 112 w 164"/>
                  <a:gd name="T21" fmla="*/ 20 h 56"/>
                  <a:gd name="T22" fmla="*/ 122 w 164"/>
                  <a:gd name="T23" fmla="*/ 22 h 56"/>
                  <a:gd name="T24" fmla="*/ 130 w 164"/>
                  <a:gd name="T25" fmla="*/ 26 h 56"/>
                  <a:gd name="T26" fmla="*/ 136 w 164"/>
                  <a:gd name="T27" fmla="*/ 30 h 56"/>
                  <a:gd name="T28" fmla="*/ 140 w 164"/>
                  <a:gd name="T29" fmla="*/ 36 h 56"/>
                  <a:gd name="T30" fmla="*/ 142 w 164"/>
                  <a:gd name="T31" fmla="*/ 46 h 56"/>
                  <a:gd name="T32" fmla="*/ 144 w 164"/>
                  <a:gd name="T33" fmla="*/ 56 h 56"/>
                  <a:gd name="T34" fmla="*/ 164 w 164"/>
                  <a:gd name="T35" fmla="*/ 56 h 56"/>
                  <a:gd name="T36" fmla="*/ 164 w 164"/>
                  <a:gd name="T37" fmla="*/ 56 h 56"/>
                  <a:gd name="T38" fmla="*/ 162 w 164"/>
                  <a:gd name="T39" fmla="*/ 38 h 56"/>
                  <a:gd name="T40" fmla="*/ 156 w 164"/>
                  <a:gd name="T41" fmla="*/ 24 h 56"/>
                  <a:gd name="T42" fmla="*/ 148 w 164"/>
                  <a:gd name="T43" fmla="*/ 14 h 56"/>
                  <a:gd name="T44" fmla="*/ 138 w 164"/>
                  <a:gd name="T45" fmla="*/ 6 h 56"/>
                  <a:gd name="T46" fmla="*/ 126 w 164"/>
                  <a:gd name="T47" fmla="*/ 2 h 56"/>
                  <a:gd name="T48" fmla="*/ 112 w 164"/>
                  <a:gd name="T49" fmla="*/ 0 h 56"/>
                  <a:gd name="T50" fmla="*/ 82 w 164"/>
                  <a:gd name="T51" fmla="*/ 0 h 56"/>
                  <a:gd name="T52" fmla="*/ 82 w 164"/>
                  <a:gd name="T53" fmla="*/ 0 h 56"/>
                  <a:gd name="T54" fmla="*/ 52 w 164"/>
                  <a:gd name="T55" fmla="*/ 0 h 56"/>
                  <a:gd name="T56" fmla="*/ 38 w 164"/>
                  <a:gd name="T57" fmla="*/ 2 h 56"/>
                  <a:gd name="T58" fmla="*/ 26 w 164"/>
                  <a:gd name="T59" fmla="*/ 6 h 56"/>
                  <a:gd name="T60" fmla="*/ 16 w 164"/>
                  <a:gd name="T61" fmla="*/ 14 h 56"/>
                  <a:gd name="T62" fmla="*/ 8 w 164"/>
                  <a:gd name="T63" fmla="*/ 24 h 56"/>
                  <a:gd name="T64" fmla="*/ 2 w 164"/>
                  <a:gd name="T65" fmla="*/ 38 h 56"/>
                  <a:gd name="T66" fmla="*/ 0 w 164"/>
                  <a:gd name="T67" fmla="*/ 56 h 56"/>
                  <a:gd name="T68" fmla="*/ 20 w 164"/>
                  <a:gd name="T69" fmla="*/ 5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64" h="56">
                    <a:moveTo>
                      <a:pt x="20" y="56"/>
                    </a:moveTo>
                    <a:lnTo>
                      <a:pt x="20" y="56"/>
                    </a:lnTo>
                    <a:lnTo>
                      <a:pt x="22" y="46"/>
                    </a:lnTo>
                    <a:lnTo>
                      <a:pt x="26" y="36"/>
                    </a:lnTo>
                    <a:lnTo>
                      <a:pt x="30" y="30"/>
                    </a:lnTo>
                    <a:lnTo>
                      <a:pt x="36" y="26"/>
                    </a:lnTo>
                    <a:lnTo>
                      <a:pt x="42" y="22"/>
                    </a:lnTo>
                    <a:lnTo>
                      <a:pt x="54" y="20"/>
                    </a:lnTo>
                    <a:lnTo>
                      <a:pt x="82" y="20"/>
                    </a:lnTo>
                    <a:lnTo>
                      <a:pt x="82" y="20"/>
                    </a:lnTo>
                    <a:lnTo>
                      <a:pt x="112" y="20"/>
                    </a:lnTo>
                    <a:lnTo>
                      <a:pt x="122" y="22"/>
                    </a:lnTo>
                    <a:lnTo>
                      <a:pt x="130" y="26"/>
                    </a:lnTo>
                    <a:lnTo>
                      <a:pt x="136" y="30"/>
                    </a:lnTo>
                    <a:lnTo>
                      <a:pt x="140" y="36"/>
                    </a:lnTo>
                    <a:lnTo>
                      <a:pt x="142" y="46"/>
                    </a:lnTo>
                    <a:lnTo>
                      <a:pt x="144" y="56"/>
                    </a:lnTo>
                    <a:lnTo>
                      <a:pt x="164" y="56"/>
                    </a:lnTo>
                    <a:lnTo>
                      <a:pt x="164" y="56"/>
                    </a:lnTo>
                    <a:lnTo>
                      <a:pt x="162" y="38"/>
                    </a:lnTo>
                    <a:lnTo>
                      <a:pt x="156" y="24"/>
                    </a:lnTo>
                    <a:lnTo>
                      <a:pt x="148" y="14"/>
                    </a:lnTo>
                    <a:lnTo>
                      <a:pt x="138" y="6"/>
                    </a:lnTo>
                    <a:lnTo>
                      <a:pt x="126" y="2"/>
                    </a:lnTo>
                    <a:lnTo>
                      <a:pt x="112" y="0"/>
                    </a:lnTo>
                    <a:lnTo>
                      <a:pt x="82" y="0"/>
                    </a:lnTo>
                    <a:lnTo>
                      <a:pt x="82" y="0"/>
                    </a:lnTo>
                    <a:lnTo>
                      <a:pt x="52" y="0"/>
                    </a:lnTo>
                    <a:lnTo>
                      <a:pt x="38" y="2"/>
                    </a:lnTo>
                    <a:lnTo>
                      <a:pt x="26" y="6"/>
                    </a:lnTo>
                    <a:lnTo>
                      <a:pt x="16" y="14"/>
                    </a:lnTo>
                    <a:lnTo>
                      <a:pt x="8" y="24"/>
                    </a:lnTo>
                    <a:lnTo>
                      <a:pt x="2" y="38"/>
                    </a:lnTo>
                    <a:lnTo>
                      <a:pt x="0" y="56"/>
                    </a:lnTo>
                    <a:lnTo>
                      <a:pt x="20" y="56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005EB8"/>
                  </a:solidFill>
                </a:endParaRPr>
              </a:p>
            </p:txBody>
          </p:sp>
        </p:grpSp>
        <p:sp>
          <p:nvSpPr>
            <p:cNvPr id="36" name="TextBox 35"/>
            <p:cNvSpPr txBox="1"/>
            <p:nvPr userDrawn="1"/>
          </p:nvSpPr>
          <p:spPr>
            <a:xfrm rot="16200000">
              <a:off x="8191735" y="250332"/>
              <a:ext cx="563729" cy="1355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510" dirty="0">
                  <a:solidFill>
                    <a:srgbClr val="FFFFFF"/>
                  </a:solidFill>
                </a:rPr>
                <a:t>strictly</a:t>
              </a:r>
            </a:p>
          </p:txBody>
        </p:sp>
        <p:sp>
          <p:nvSpPr>
            <p:cNvPr id="37" name="TextBox 36"/>
            <p:cNvSpPr txBox="1"/>
            <p:nvPr userDrawn="1"/>
          </p:nvSpPr>
          <p:spPr>
            <a:xfrm>
              <a:off x="8410803" y="506408"/>
              <a:ext cx="851853" cy="19217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580" dirty="0">
                  <a:solidFill>
                    <a:srgbClr val="FFFFFF"/>
                  </a:solidFill>
                </a:rPr>
                <a:t>CONFIDENTIAL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47722961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vider cherry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2"/>
          <p:cNvSpPr>
            <a:spLocks noGrp="1"/>
          </p:cNvSpPr>
          <p:nvPr>
            <p:ph type="body" idx="1" hasCustomPrompt="1"/>
          </p:nvPr>
        </p:nvSpPr>
        <p:spPr>
          <a:xfrm>
            <a:off x="3232433" y="1361854"/>
            <a:ext cx="7397074" cy="1946285"/>
          </a:xfrm>
        </p:spPr>
        <p:txBody>
          <a:bodyPr anchor="t">
            <a:normAutofit/>
          </a:bodyPr>
          <a:lstStyle>
            <a:lvl1pPr marL="0" indent="0">
              <a:buNone/>
              <a:defRPr sz="2800" baseline="0">
                <a:solidFill>
                  <a:schemeClr val="bg1"/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GB" noProof="0" smtClean="0"/>
              <a:t>Divider title here</a:t>
            </a:r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44731" y="627001"/>
            <a:ext cx="1746418" cy="1287035"/>
          </a:xfrm>
        </p:spPr>
        <p:txBody>
          <a:bodyPr anchor="t">
            <a:normAutofit/>
          </a:bodyPr>
          <a:lstStyle>
            <a:lvl1pPr algn="r">
              <a:defRPr sz="7200" b="0" cap="all">
                <a:solidFill>
                  <a:schemeClr val="bg1"/>
                </a:solidFill>
              </a:defRPr>
            </a:lvl1pPr>
          </a:lstStyle>
          <a:p>
            <a:r>
              <a:rPr lang="en-GB" noProof="0" smtClean="0"/>
              <a:t>1</a:t>
            </a:r>
            <a:endParaRPr lang="en-GB" noProof="0"/>
          </a:p>
        </p:txBody>
      </p:sp>
      <p:cxnSp>
        <p:nvCxnSpPr>
          <p:cNvPr id="12" name="Conector recto 12"/>
          <p:cNvCxnSpPr/>
          <p:nvPr userDrawn="1"/>
        </p:nvCxnSpPr>
        <p:spPr>
          <a:xfrm flipH="1">
            <a:off x="1674064" y="1516324"/>
            <a:ext cx="1512464" cy="0"/>
          </a:xfrm>
          <a:prstGeom prst="line">
            <a:avLst/>
          </a:prstGeom>
          <a:ln w="12700" cmpd="sng">
            <a:solidFill>
              <a:schemeClr val="bg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pic>
        <p:nvPicPr>
          <p:cNvPr id="8" name="Imagen 8" descr="logo AMa.wmf"/>
          <p:cNvPicPr>
            <a:picLocks noChangeAspect="1"/>
          </p:cNvPicPr>
          <p:nvPr userDrawn="1"/>
        </p:nvPicPr>
        <p:blipFill>
          <a:blip r:embed="rId2" cstate="email">
            <a:alphaModFix/>
            <a:lum bright="100000" contrast="-100000"/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310184" y="6142588"/>
            <a:ext cx="1624293" cy="159340"/>
          </a:xfrm>
          <a:prstGeom prst="rect">
            <a:avLst/>
          </a:prstGeom>
        </p:spPr>
      </p:pic>
      <p:grpSp>
        <p:nvGrpSpPr>
          <p:cNvPr id="23" name="Group 22"/>
          <p:cNvGrpSpPr/>
          <p:nvPr userDrawn="1"/>
        </p:nvGrpSpPr>
        <p:grpSpPr>
          <a:xfrm>
            <a:off x="10591912" y="34259"/>
            <a:ext cx="1079675" cy="625849"/>
            <a:chOff x="8405820" y="36245"/>
            <a:chExt cx="856836" cy="662339"/>
          </a:xfrm>
        </p:grpSpPr>
        <p:grpSp>
          <p:nvGrpSpPr>
            <p:cNvPr id="24" name="Group 23"/>
            <p:cNvGrpSpPr/>
            <p:nvPr userDrawn="1"/>
          </p:nvGrpSpPr>
          <p:grpSpPr>
            <a:xfrm>
              <a:off x="8545513" y="36245"/>
              <a:ext cx="489905" cy="495602"/>
              <a:chOff x="7818438" y="101600"/>
              <a:chExt cx="546100" cy="552450"/>
            </a:xfrm>
          </p:grpSpPr>
          <p:sp>
            <p:nvSpPr>
              <p:cNvPr id="27" name="Freeform 5"/>
              <p:cNvSpPr>
                <a:spLocks noEditPoints="1"/>
              </p:cNvSpPr>
              <p:nvPr userDrawn="1"/>
            </p:nvSpPr>
            <p:spPr bwMode="auto">
              <a:xfrm>
                <a:off x="7818438" y="200025"/>
                <a:ext cx="546100" cy="454025"/>
              </a:xfrm>
              <a:custGeom>
                <a:avLst/>
                <a:gdLst>
                  <a:gd name="T0" fmla="*/ 56 w 344"/>
                  <a:gd name="T1" fmla="*/ 0 h 286"/>
                  <a:gd name="T2" fmla="*/ 44 w 344"/>
                  <a:gd name="T3" fmla="*/ 2 h 286"/>
                  <a:gd name="T4" fmla="*/ 24 w 344"/>
                  <a:gd name="T5" fmla="*/ 10 h 286"/>
                  <a:gd name="T6" fmla="*/ 10 w 344"/>
                  <a:gd name="T7" fmla="*/ 26 h 286"/>
                  <a:gd name="T8" fmla="*/ 2 w 344"/>
                  <a:gd name="T9" fmla="*/ 46 h 286"/>
                  <a:gd name="T10" fmla="*/ 0 w 344"/>
                  <a:gd name="T11" fmla="*/ 230 h 286"/>
                  <a:gd name="T12" fmla="*/ 2 w 344"/>
                  <a:gd name="T13" fmla="*/ 242 h 286"/>
                  <a:gd name="T14" fmla="*/ 10 w 344"/>
                  <a:gd name="T15" fmla="*/ 262 h 286"/>
                  <a:gd name="T16" fmla="*/ 24 w 344"/>
                  <a:gd name="T17" fmla="*/ 278 h 286"/>
                  <a:gd name="T18" fmla="*/ 44 w 344"/>
                  <a:gd name="T19" fmla="*/ 286 h 286"/>
                  <a:gd name="T20" fmla="*/ 288 w 344"/>
                  <a:gd name="T21" fmla="*/ 286 h 286"/>
                  <a:gd name="T22" fmla="*/ 300 w 344"/>
                  <a:gd name="T23" fmla="*/ 286 h 286"/>
                  <a:gd name="T24" fmla="*/ 320 w 344"/>
                  <a:gd name="T25" fmla="*/ 278 h 286"/>
                  <a:gd name="T26" fmla="*/ 334 w 344"/>
                  <a:gd name="T27" fmla="*/ 262 h 286"/>
                  <a:gd name="T28" fmla="*/ 344 w 344"/>
                  <a:gd name="T29" fmla="*/ 242 h 286"/>
                  <a:gd name="T30" fmla="*/ 344 w 344"/>
                  <a:gd name="T31" fmla="*/ 58 h 286"/>
                  <a:gd name="T32" fmla="*/ 344 w 344"/>
                  <a:gd name="T33" fmla="*/ 46 h 286"/>
                  <a:gd name="T34" fmla="*/ 334 w 344"/>
                  <a:gd name="T35" fmla="*/ 26 h 286"/>
                  <a:gd name="T36" fmla="*/ 320 w 344"/>
                  <a:gd name="T37" fmla="*/ 10 h 286"/>
                  <a:gd name="T38" fmla="*/ 300 w 344"/>
                  <a:gd name="T39" fmla="*/ 2 h 286"/>
                  <a:gd name="T40" fmla="*/ 288 w 344"/>
                  <a:gd name="T41" fmla="*/ 0 h 286"/>
                  <a:gd name="T42" fmla="*/ 148 w 344"/>
                  <a:gd name="T43" fmla="*/ 142 h 286"/>
                  <a:gd name="T44" fmla="*/ 144 w 344"/>
                  <a:gd name="T45" fmla="*/ 136 h 286"/>
                  <a:gd name="T46" fmla="*/ 136 w 344"/>
                  <a:gd name="T47" fmla="*/ 122 h 286"/>
                  <a:gd name="T48" fmla="*/ 134 w 344"/>
                  <a:gd name="T49" fmla="*/ 112 h 286"/>
                  <a:gd name="T50" fmla="*/ 138 w 344"/>
                  <a:gd name="T51" fmla="*/ 98 h 286"/>
                  <a:gd name="T52" fmla="*/ 146 w 344"/>
                  <a:gd name="T53" fmla="*/ 88 h 286"/>
                  <a:gd name="T54" fmla="*/ 158 w 344"/>
                  <a:gd name="T55" fmla="*/ 80 h 286"/>
                  <a:gd name="T56" fmla="*/ 172 w 344"/>
                  <a:gd name="T57" fmla="*/ 76 h 286"/>
                  <a:gd name="T58" fmla="*/ 178 w 344"/>
                  <a:gd name="T59" fmla="*/ 78 h 286"/>
                  <a:gd name="T60" fmla="*/ 192 w 344"/>
                  <a:gd name="T61" fmla="*/ 82 h 286"/>
                  <a:gd name="T62" fmla="*/ 202 w 344"/>
                  <a:gd name="T63" fmla="*/ 92 h 286"/>
                  <a:gd name="T64" fmla="*/ 208 w 344"/>
                  <a:gd name="T65" fmla="*/ 106 h 286"/>
                  <a:gd name="T66" fmla="*/ 208 w 344"/>
                  <a:gd name="T67" fmla="*/ 112 h 286"/>
                  <a:gd name="T68" fmla="*/ 204 w 344"/>
                  <a:gd name="T69" fmla="*/ 128 h 286"/>
                  <a:gd name="T70" fmla="*/ 196 w 344"/>
                  <a:gd name="T71" fmla="*/ 140 h 286"/>
                  <a:gd name="T72" fmla="*/ 126 w 344"/>
                  <a:gd name="T73" fmla="*/ 228 h 2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44" h="286">
                    <a:moveTo>
                      <a:pt x="288" y="0"/>
                    </a:moveTo>
                    <a:lnTo>
                      <a:pt x="56" y="0"/>
                    </a:lnTo>
                    <a:lnTo>
                      <a:pt x="56" y="0"/>
                    </a:lnTo>
                    <a:lnTo>
                      <a:pt x="44" y="2"/>
                    </a:lnTo>
                    <a:lnTo>
                      <a:pt x="34" y="6"/>
                    </a:lnTo>
                    <a:lnTo>
                      <a:pt x="24" y="10"/>
                    </a:lnTo>
                    <a:lnTo>
                      <a:pt x="16" y="18"/>
                    </a:lnTo>
                    <a:lnTo>
                      <a:pt x="10" y="26"/>
                    </a:lnTo>
                    <a:lnTo>
                      <a:pt x="4" y="36"/>
                    </a:lnTo>
                    <a:lnTo>
                      <a:pt x="2" y="46"/>
                    </a:lnTo>
                    <a:lnTo>
                      <a:pt x="0" y="58"/>
                    </a:lnTo>
                    <a:lnTo>
                      <a:pt x="0" y="230"/>
                    </a:lnTo>
                    <a:lnTo>
                      <a:pt x="0" y="230"/>
                    </a:lnTo>
                    <a:lnTo>
                      <a:pt x="2" y="242"/>
                    </a:lnTo>
                    <a:lnTo>
                      <a:pt x="4" y="252"/>
                    </a:lnTo>
                    <a:lnTo>
                      <a:pt x="10" y="262"/>
                    </a:lnTo>
                    <a:lnTo>
                      <a:pt x="16" y="270"/>
                    </a:lnTo>
                    <a:lnTo>
                      <a:pt x="24" y="278"/>
                    </a:lnTo>
                    <a:lnTo>
                      <a:pt x="34" y="282"/>
                    </a:lnTo>
                    <a:lnTo>
                      <a:pt x="44" y="286"/>
                    </a:lnTo>
                    <a:lnTo>
                      <a:pt x="56" y="286"/>
                    </a:lnTo>
                    <a:lnTo>
                      <a:pt x="288" y="286"/>
                    </a:lnTo>
                    <a:lnTo>
                      <a:pt x="288" y="286"/>
                    </a:lnTo>
                    <a:lnTo>
                      <a:pt x="300" y="286"/>
                    </a:lnTo>
                    <a:lnTo>
                      <a:pt x="310" y="282"/>
                    </a:lnTo>
                    <a:lnTo>
                      <a:pt x="320" y="278"/>
                    </a:lnTo>
                    <a:lnTo>
                      <a:pt x="328" y="270"/>
                    </a:lnTo>
                    <a:lnTo>
                      <a:pt x="334" y="262"/>
                    </a:lnTo>
                    <a:lnTo>
                      <a:pt x="340" y="252"/>
                    </a:lnTo>
                    <a:lnTo>
                      <a:pt x="344" y="242"/>
                    </a:lnTo>
                    <a:lnTo>
                      <a:pt x="344" y="230"/>
                    </a:lnTo>
                    <a:lnTo>
                      <a:pt x="344" y="58"/>
                    </a:lnTo>
                    <a:lnTo>
                      <a:pt x="344" y="58"/>
                    </a:lnTo>
                    <a:lnTo>
                      <a:pt x="344" y="46"/>
                    </a:lnTo>
                    <a:lnTo>
                      <a:pt x="340" y="36"/>
                    </a:lnTo>
                    <a:lnTo>
                      <a:pt x="334" y="26"/>
                    </a:lnTo>
                    <a:lnTo>
                      <a:pt x="328" y="18"/>
                    </a:lnTo>
                    <a:lnTo>
                      <a:pt x="320" y="10"/>
                    </a:lnTo>
                    <a:lnTo>
                      <a:pt x="310" y="6"/>
                    </a:lnTo>
                    <a:lnTo>
                      <a:pt x="300" y="2"/>
                    </a:lnTo>
                    <a:lnTo>
                      <a:pt x="288" y="0"/>
                    </a:lnTo>
                    <a:lnTo>
                      <a:pt x="288" y="0"/>
                    </a:lnTo>
                    <a:close/>
                    <a:moveTo>
                      <a:pt x="126" y="228"/>
                    </a:moveTo>
                    <a:lnTo>
                      <a:pt x="148" y="142"/>
                    </a:lnTo>
                    <a:lnTo>
                      <a:pt x="148" y="142"/>
                    </a:lnTo>
                    <a:lnTo>
                      <a:pt x="144" y="136"/>
                    </a:lnTo>
                    <a:lnTo>
                      <a:pt x="138" y="130"/>
                    </a:lnTo>
                    <a:lnTo>
                      <a:pt x="136" y="122"/>
                    </a:lnTo>
                    <a:lnTo>
                      <a:pt x="134" y="112"/>
                    </a:lnTo>
                    <a:lnTo>
                      <a:pt x="134" y="112"/>
                    </a:lnTo>
                    <a:lnTo>
                      <a:pt x="136" y="106"/>
                    </a:lnTo>
                    <a:lnTo>
                      <a:pt x="138" y="98"/>
                    </a:lnTo>
                    <a:lnTo>
                      <a:pt x="142" y="92"/>
                    </a:lnTo>
                    <a:lnTo>
                      <a:pt x="146" y="88"/>
                    </a:lnTo>
                    <a:lnTo>
                      <a:pt x="152" y="82"/>
                    </a:lnTo>
                    <a:lnTo>
                      <a:pt x="158" y="80"/>
                    </a:lnTo>
                    <a:lnTo>
                      <a:pt x="164" y="78"/>
                    </a:lnTo>
                    <a:lnTo>
                      <a:pt x="172" y="76"/>
                    </a:lnTo>
                    <a:lnTo>
                      <a:pt x="172" y="76"/>
                    </a:lnTo>
                    <a:lnTo>
                      <a:pt x="178" y="78"/>
                    </a:lnTo>
                    <a:lnTo>
                      <a:pt x="186" y="80"/>
                    </a:lnTo>
                    <a:lnTo>
                      <a:pt x="192" y="82"/>
                    </a:lnTo>
                    <a:lnTo>
                      <a:pt x="198" y="88"/>
                    </a:lnTo>
                    <a:lnTo>
                      <a:pt x="202" y="92"/>
                    </a:lnTo>
                    <a:lnTo>
                      <a:pt x="204" y="98"/>
                    </a:lnTo>
                    <a:lnTo>
                      <a:pt x="208" y="106"/>
                    </a:lnTo>
                    <a:lnTo>
                      <a:pt x="208" y="112"/>
                    </a:lnTo>
                    <a:lnTo>
                      <a:pt x="208" y="112"/>
                    </a:lnTo>
                    <a:lnTo>
                      <a:pt x="206" y="120"/>
                    </a:lnTo>
                    <a:lnTo>
                      <a:pt x="204" y="128"/>
                    </a:lnTo>
                    <a:lnTo>
                      <a:pt x="200" y="134"/>
                    </a:lnTo>
                    <a:lnTo>
                      <a:pt x="196" y="140"/>
                    </a:lnTo>
                    <a:lnTo>
                      <a:pt x="220" y="228"/>
                    </a:lnTo>
                    <a:lnTo>
                      <a:pt x="126" y="228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005EB8"/>
                  </a:solidFill>
                </a:endParaRPr>
              </a:p>
            </p:txBody>
          </p:sp>
          <p:sp>
            <p:nvSpPr>
              <p:cNvPr id="28" name="Freeform 6"/>
              <p:cNvSpPr>
                <a:spLocks/>
              </p:cNvSpPr>
              <p:nvPr userDrawn="1"/>
            </p:nvSpPr>
            <p:spPr bwMode="auto">
              <a:xfrm>
                <a:off x="7961313" y="101600"/>
                <a:ext cx="260350" cy="88900"/>
              </a:xfrm>
              <a:custGeom>
                <a:avLst/>
                <a:gdLst>
                  <a:gd name="T0" fmla="*/ 20 w 164"/>
                  <a:gd name="T1" fmla="*/ 56 h 56"/>
                  <a:gd name="T2" fmla="*/ 20 w 164"/>
                  <a:gd name="T3" fmla="*/ 56 h 56"/>
                  <a:gd name="T4" fmla="*/ 22 w 164"/>
                  <a:gd name="T5" fmla="*/ 46 h 56"/>
                  <a:gd name="T6" fmla="*/ 26 w 164"/>
                  <a:gd name="T7" fmla="*/ 36 h 56"/>
                  <a:gd name="T8" fmla="*/ 30 w 164"/>
                  <a:gd name="T9" fmla="*/ 30 h 56"/>
                  <a:gd name="T10" fmla="*/ 36 w 164"/>
                  <a:gd name="T11" fmla="*/ 26 h 56"/>
                  <a:gd name="T12" fmla="*/ 42 w 164"/>
                  <a:gd name="T13" fmla="*/ 22 h 56"/>
                  <a:gd name="T14" fmla="*/ 54 w 164"/>
                  <a:gd name="T15" fmla="*/ 20 h 56"/>
                  <a:gd name="T16" fmla="*/ 82 w 164"/>
                  <a:gd name="T17" fmla="*/ 20 h 56"/>
                  <a:gd name="T18" fmla="*/ 82 w 164"/>
                  <a:gd name="T19" fmla="*/ 20 h 56"/>
                  <a:gd name="T20" fmla="*/ 112 w 164"/>
                  <a:gd name="T21" fmla="*/ 20 h 56"/>
                  <a:gd name="T22" fmla="*/ 122 w 164"/>
                  <a:gd name="T23" fmla="*/ 22 h 56"/>
                  <a:gd name="T24" fmla="*/ 130 w 164"/>
                  <a:gd name="T25" fmla="*/ 26 h 56"/>
                  <a:gd name="T26" fmla="*/ 136 w 164"/>
                  <a:gd name="T27" fmla="*/ 30 h 56"/>
                  <a:gd name="T28" fmla="*/ 140 w 164"/>
                  <a:gd name="T29" fmla="*/ 36 h 56"/>
                  <a:gd name="T30" fmla="*/ 142 w 164"/>
                  <a:gd name="T31" fmla="*/ 46 h 56"/>
                  <a:gd name="T32" fmla="*/ 144 w 164"/>
                  <a:gd name="T33" fmla="*/ 56 h 56"/>
                  <a:gd name="T34" fmla="*/ 164 w 164"/>
                  <a:gd name="T35" fmla="*/ 56 h 56"/>
                  <a:gd name="T36" fmla="*/ 164 w 164"/>
                  <a:gd name="T37" fmla="*/ 56 h 56"/>
                  <a:gd name="T38" fmla="*/ 162 w 164"/>
                  <a:gd name="T39" fmla="*/ 38 h 56"/>
                  <a:gd name="T40" fmla="*/ 156 w 164"/>
                  <a:gd name="T41" fmla="*/ 24 h 56"/>
                  <a:gd name="T42" fmla="*/ 148 w 164"/>
                  <a:gd name="T43" fmla="*/ 14 h 56"/>
                  <a:gd name="T44" fmla="*/ 138 w 164"/>
                  <a:gd name="T45" fmla="*/ 6 h 56"/>
                  <a:gd name="T46" fmla="*/ 126 w 164"/>
                  <a:gd name="T47" fmla="*/ 2 h 56"/>
                  <a:gd name="T48" fmla="*/ 112 w 164"/>
                  <a:gd name="T49" fmla="*/ 0 h 56"/>
                  <a:gd name="T50" fmla="*/ 82 w 164"/>
                  <a:gd name="T51" fmla="*/ 0 h 56"/>
                  <a:gd name="T52" fmla="*/ 82 w 164"/>
                  <a:gd name="T53" fmla="*/ 0 h 56"/>
                  <a:gd name="T54" fmla="*/ 52 w 164"/>
                  <a:gd name="T55" fmla="*/ 0 h 56"/>
                  <a:gd name="T56" fmla="*/ 38 w 164"/>
                  <a:gd name="T57" fmla="*/ 2 h 56"/>
                  <a:gd name="T58" fmla="*/ 26 w 164"/>
                  <a:gd name="T59" fmla="*/ 6 h 56"/>
                  <a:gd name="T60" fmla="*/ 16 w 164"/>
                  <a:gd name="T61" fmla="*/ 14 h 56"/>
                  <a:gd name="T62" fmla="*/ 8 w 164"/>
                  <a:gd name="T63" fmla="*/ 24 h 56"/>
                  <a:gd name="T64" fmla="*/ 2 w 164"/>
                  <a:gd name="T65" fmla="*/ 38 h 56"/>
                  <a:gd name="T66" fmla="*/ 0 w 164"/>
                  <a:gd name="T67" fmla="*/ 56 h 56"/>
                  <a:gd name="T68" fmla="*/ 20 w 164"/>
                  <a:gd name="T69" fmla="*/ 5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64" h="56">
                    <a:moveTo>
                      <a:pt x="20" y="56"/>
                    </a:moveTo>
                    <a:lnTo>
                      <a:pt x="20" y="56"/>
                    </a:lnTo>
                    <a:lnTo>
                      <a:pt x="22" y="46"/>
                    </a:lnTo>
                    <a:lnTo>
                      <a:pt x="26" y="36"/>
                    </a:lnTo>
                    <a:lnTo>
                      <a:pt x="30" y="30"/>
                    </a:lnTo>
                    <a:lnTo>
                      <a:pt x="36" y="26"/>
                    </a:lnTo>
                    <a:lnTo>
                      <a:pt x="42" y="22"/>
                    </a:lnTo>
                    <a:lnTo>
                      <a:pt x="54" y="20"/>
                    </a:lnTo>
                    <a:lnTo>
                      <a:pt x="82" y="20"/>
                    </a:lnTo>
                    <a:lnTo>
                      <a:pt x="82" y="20"/>
                    </a:lnTo>
                    <a:lnTo>
                      <a:pt x="112" y="20"/>
                    </a:lnTo>
                    <a:lnTo>
                      <a:pt x="122" y="22"/>
                    </a:lnTo>
                    <a:lnTo>
                      <a:pt x="130" y="26"/>
                    </a:lnTo>
                    <a:lnTo>
                      <a:pt x="136" y="30"/>
                    </a:lnTo>
                    <a:lnTo>
                      <a:pt x="140" y="36"/>
                    </a:lnTo>
                    <a:lnTo>
                      <a:pt x="142" y="46"/>
                    </a:lnTo>
                    <a:lnTo>
                      <a:pt x="144" y="56"/>
                    </a:lnTo>
                    <a:lnTo>
                      <a:pt x="164" y="56"/>
                    </a:lnTo>
                    <a:lnTo>
                      <a:pt x="164" y="56"/>
                    </a:lnTo>
                    <a:lnTo>
                      <a:pt x="162" y="38"/>
                    </a:lnTo>
                    <a:lnTo>
                      <a:pt x="156" y="24"/>
                    </a:lnTo>
                    <a:lnTo>
                      <a:pt x="148" y="14"/>
                    </a:lnTo>
                    <a:lnTo>
                      <a:pt x="138" y="6"/>
                    </a:lnTo>
                    <a:lnTo>
                      <a:pt x="126" y="2"/>
                    </a:lnTo>
                    <a:lnTo>
                      <a:pt x="112" y="0"/>
                    </a:lnTo>
                    <a:lnTo>
                      <a:pt x="82" y="0"/>
                    </a:lnTo>
                    <a:lnTo>
                      <a:pt x="82" y="0"/>
                    </a:lnTo>
                    <a:lnTo>
                      <a:pt x="52" y="0"/>
                    </a:lnTo>
                    <a:lnTo>
                      <a:pt x="38" y="2"/>
                    </a:lnTo>
                    <a:lnTo>
                      <a:pt x="26" y="6"/>
                    </a:lnTo>
                    <a:lnTo>
                      <a:pt x="16" y="14"/>
                    </a:lnTo>
                    <a:lnTo>
                      <a:pt x="8" y="24"/>
                    </a:lnTo>
                    <a:lnTo>
                      <a:pt x="2" y="38"/>
                    </a:lnTo>
                    <a:lnTo>
                      <a:pt x="0" y="56"/>
                    </a:lnTo>
                    <a:lnTo>
                      <a:pt x="20" y="56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005EB8"/>
                  </a:solidFill>
                </a:endParaRPr>
              </a:p>
            </p:txBody>
          </p:sp>
        </p:grpSp>
        <p:sp>
          <p:nvSpPr>
            <p:cNvPr id="25" name="TextBox 24"/>
            <p:cNvSpPr txBox="1"/>
            <p:nvPr userDrawn="1"/>
          </p:nvSpPr>
          <p:spPr>
            <a:xfrm rot="16200000">
              <a:off x="8191735" y="250332"/>
              <a:ext cx="563729" cy="1355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510" dirty="0">
                  <a:solidFill>
                    <a:srgbClr val="FFFFFF"/>
                  </a:solidFill>
                </a:rPr>
                <a:t>strictly</a:t>
              </a:r>
            </a:p>
          </p:txBody>
        </p:sp>
        <p:sp>
          <p:nvSpPr>
            <p:cNvPr id="26" name="TextBox 25"/>
            <p:cNvSpPr txBox="1"/>
            <p:nvPr userDrawn="1"/>
          </p:nvSpPr>
          <p:spPr>
            <a:xfrm>
              <a:off x="8410803" y="506408"/>
              <a:ext cx="851853" cy="19217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580" dirty="0">
                  <a:solidFill>
                    <a:srgbClr val="FFFFFF"/>
                  </a:solidFill>
                </a:rPr>
                <a:t>CONFIDENTIAL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613743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-branding divider cherry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2"/>
          <p:cNvSpPr>
            <a:spLocks noGrp="1"/>
          </p:cNvSpPr>
          <p:nvPr>
            <p:ph type="body" idx="1" hasCustomPrompt="1"/>
          </p:nvPr>
        </p:nvSpPr>
        <p:spPr>
          <a:xfrm>
            <a:off x="3232433" y="1361854"/>
            <a:ext cx="7397074" cy="1946285"/>
          </a:xfrm>
        </p:spPr>
        <p:txBody>
          <a:bodyPr anchor="t">
            <a:normAutofit/>
          </a:bodyPr>
          <a:lstStyle>
            <a:lvl1pPr marL="0" indent="0">
              <a:buNone/>
              <a:defRPr sz="2800" baseline="0">
                <a:solidFill>
                  <a:schemeClr val="bg1"/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GB" noProof="0" smtClean="0"/>
              <a:t>Divider title here</a:t>
            </a:r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44731" y="627001"/>
            <a:ext cx="1746418" cy="1287035"/>
          </a:xfrm>
        </p:spPr>
        <p:txBody>
          <a:bodyPr anchor="t">
            <a:normAutofit/>
          </a:bodyPr>
          <a:lstStyle>
            <a:lvl1pPr algn="r">
              <a:defRPr sz="7200" b="0" cap="all">
                <a:solidFill>
                  <a:schemeClr val="bg1"/>
                </a:solidFill>
              </a:defRPr>
            </a:lvl1pPr>
          </a:lstStyle>
          <a:p>
            <a:r>
              <a:rPr lang="en-GB" noProof="0" smtClean="0"/>
              <a:t>1</a:t>
            </a:r>
            <a:endParaRPr lang="en-GB" noProof="0"/>
          </a:p>
        </p:txBody>
      </p:sp>
      <p:cxnSp>
        <p:nvCxnSpPr>
          <p:cNvPr id="12" name="Conector recto 12"/>
          <p:cNvCxnSpPr/>
          <p:nvPr userDrawn="1"/>
        </p:nvCxnSpPr>
        <p:spPr>
          <a:xfrm flipH="1">
            <a:off x="1674064" y="1516324"/>
            <a:ext cx="1512464" cy="0"/>
          </a:xfrm>
          <a:prstGeom prst="line">
            <a:avLst/>
          </a:prstGeom>
          <a:ln w="12700" cmpd="sng">
            <a:solidFill>
              <a:schemeClr val="bg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6" name="Conector recto 8"/>
          <p:cNvCxnSpPr/>
          <p:nvPr userDrawn="1"/>
        </p:nvCxnSpPr>
        <p:spPr>
          <a:xfrm flipV="1">
            <a:off x="8989232" y="6029764"/>
            <a:ext cx="0" cy="290960"/>
          </a:xfrm>
          <a:prstGeom prst="line">
            <a:avLst/>
          </a:prstGeom>
          <a:ln w="12700" cmpd="sng">
            <a:solidFill>
              <a:schemeClr val="bg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7" name="Picture Placeholder 4"/>
          <p:cNvSpPr>
            <a:spLocks noGrp="1"/>
          </p:cNvSpPr>
          <p:nvPr>
            <p:ph type="pic" sz="quarter" idx="10" hasCustomPrompt="1"/>
          </p:nvPr>
        </p:nvSpPr>
        <p:spPr>
          <a:xfrm>
            <a:off x="6849865" y="6029741"/>
            <a:ext cx="1723686" cy="340227"/>
          </a:xfrm>
        </p:spPr>
        <p:txBody>
          <a:bodyPr>
            <a:noAutofit/>
          </a:bodyPr>
          <a:lstStyle>
            <a:lvl1pPr marL="0" indent="0">
              <a:buNone/>
              <a:defRPr sz="900">
                <a:solidFill>
                  <a:schemeClr val="bg1"/>
                </a:solidFill>
              </a:defRPr>
            </a:lvl1pPr>
          </a:lstStyle>
          <a:p>
            <a:r>
              <a:rPr lang="en-GB" dirty="0" smtClean="0"/>
              <a:t>Co-branding logo</a:t>
            </a:r>
            <a:endParaRPr lang="en-GB" dirty="0"/>
          </a:p>
        </p:txBody>
      </p:sp>
      <p:pic>
        <p:nvPicPr>
          <p:cNvPr id="8" name="Imagen 8" descr="logo AMa.wmf"/>
          <p:cNvPicPr>
            <a:picLocks noChangeAspect="1"/>
          </p:cNvPicPr>
          <p:nvPr userDrawn="1"/>
        </p:nvPicPr>
        <p:blipFill>
          <a:blip r:embed="rId2" cstate="email">
            <a:alphaModFix/>
            <a:lum bright="100000" contrast="-100000"/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310184" y="6142588"/>
            <a:ext cx="1624293" cy="159340"/>
          </a:xfrm>
          <a:prstGeom prst="rect">
            <a:avLst/>
          </a:prstGeom>
        </p:spPr>
      </p:pic>
      <p:grpSp>
        <p:nvGrpSpPr>
          <p:cNvPr id="25" name="Group 24"/>
          <p:cNvGrpSpPr/>
          <p:nvPr userDrawn="1"/>
        </p:nvGrpSpPr>
        <p:grpSpPr>
          <a:xfrm>
            <a:off x="10591912" y="34259"/>
            <a:ext cx="1079675" cy="625849"/>
            <a:chOff x="8405820" y="36245"/>
            <a:chExt cx="856836" cy="662339"/>
          </a:xfrm>
        </p:grpSpPr>
        <p:grpSp>
          <p:nvGrpSpPr>
            <p:cNvPr id="26" name="Group 25"/>
            <p:cNvGrpSpPr/>
            <p:nvPr userDrawn="1"/>
          </p:nvGrpSpPr>
          <p:grpSpPr>
            <a:xfrm>
              <a:off x="8545513" y="36245"/>
              <a:ext cx="489905" cy="495602"/>
              <a:chOff x="7818438" y="101600"/>
              <a:chExt cx="546100" cy="552450"/>
            </a:xfrm>
          </p:grpSpPr>
          <p:sp>
            <p:nvSpPr>
              <p:cNvPr id="29" name="Freeform 5"/>
              <p:cNvSpPr>
                <a:spLocks noEditPoints="1"/>
              </p:cNvSpPr>
              <p:nvPr userDrawn="1"/>
            </p:nvSpPr>
            <p:spPr bwMode="auto">
              <a:xfrm>
                <a:off x="7818438" y="200025"/>
                <a:ext cx="546100" cy="454025"/>
              </a:xfrm>
              <a:custGeom>
                <a:avLst/>
                <a:gdLst>
                  <a:gd name="T0" fmla="*/ 56 w 344"/>
                  <a:gd name="T1" fmla="*/ 0 h 286"/>
                  <a:gd name="T2" fmla="*/ 44 w 344"/>
                  <a:gd name="T3" fmla="*/ 2 h 286"/>
                  <a:gd name="T4" fmla="*/ 24 w 344"/>
                  <a:gd name="T5" fmla="*/ 10 h 286"/>
                  <a:gd name="T6" fmla="*/ 10 w 344"/>
                  <a:gd name="T7" fmla="*/ 26 h 286"/>
                  <a:gd name="T8" fmla="*/ 2 w 344"/>
                  <a:gd name="T9" fmla="*/ 46 h 286"/>
                  <a:gd name="T10" fmla="*/ 0 w 344"/>
                  <a:gd name="T11" fmla="*/ 230 h 286"/>
                  <a:gd name="T12" fmla="*/ 2 w 344"/>
                  <a:gd name="T13" fmla="*/ 242 h 286"/>
                  <a:gd name="T14" fmla="*/ 10 w 344"/>
                  <a:gd name="T15" fmla="*/ 262 h 286"/>
                  <a:gd name="T16" fmla="*/ 24 w 344"/>
                  <a:gd name="T17" fmla="*/ 278 h 286"/>
                  <a:gd name="T18" fmla="*/ 44 w 344"/>
                  <a:gd name="T19" fmla="*/ 286 h 286"/>
                  <a:gd name="T20" fmla="*/ 288 w 344"/>
                  <a:gd name="T21" fmla="*/ 286 h 286"/>
                  <a:gd name="T22" fmla="*/ 300 w 344"/>
                  <a:gd name="T23" fmla="*/ 286 h 286"/>
                  <a:gd name="T24" fmla="*/ 320 w 344"/>
                  <a:gd name="T25" fmla="*/ 278 h 286"/>
                  <a:gd name="T26" fmla="*/ 334 w 344"/>
                  <a:gd name="T27" fmla="*/ 262 h 286"/>
                  <a:gd name="T28" fmla="*/ 344 w 344"/>
                  <a:gd name="T29" fmla="*/ 242 h 286"/>
                  <a:gd name="T30" fmla="*/ 344 w 344"/>
                  <a:gd name="T31" fmla="*/ 58 h 286"/>
                  <a:gd name="T32" fmla="*/ 344 w 344"/>
                  <a:gd name="T33" fmla="*/ 46 h 286"/>
                  <a:gd name="T34" fmla="*/ 334 w 344"/>
                  <a:gd name="T35" fmla="*/ 26 h 286"/>
                  <a:gd name="T36" fmla="*/ 320 w 344"/>
                  <a:gd name="T37" fmla="*/ 10 h 286"/>
                  <a:gd name="T38" fmla="*/ 300 w 344"/>
                  <a:gd name="T39" fmla="*/ 2 h 286"/>
                  <a:gd name="T40" fmla="*/ 288 w 344"/>
                  <a:gd name="T41" fmla="*/ 0 h 286"/>
                  <a:gd name="T42" fmla="*/ 148 w 344"/>
                  <a:gd name="T43" fmla="*/ 142 h 286"/>
                  <a:gd name="T44" fmla="*/ 144 w 344"/>
                  <a:gd name="T45" fmla="*/ 136 h 286"/>
                  <a:gd name="T46" fmla="*/ 136 w 344"/>
                  <a:gd name="T47" fmla="*/ 122 h 286"/>
                  <a:gd name="T48" fmla="*/ 134 w 344"/>
                  <a:gd name="T49" fmla="*/ 112 h 286"/>
                  <a:gd name="T50" fmla="*/ 138 w 344"/>
                  <a:gd name="T51" fmla="*/ 98 h 286"/>
                  <a:gd name="T52" fmla="*/ 146 w 344"/>
                  <a:gd name="T53" fmla="*/ 88 h 286"/>
                  <a:gd name="T54" fmla="*/ 158 w 344"/>
                  <a:gd name="T55" fmla="*/ 80 h 286"/>
                  <a:gd name="T56" fmla="*/ 172 w 344"/>
                  <a:gd name="T57" fmla="*/ 76 h 286"/>
                  <a:gd name="T58" fmla="*/ 178 w 344"/>
                  <a:gd name="T59" fmla="*/ 78 h 286"/>
                  <a:gd name="T60" fmla="*/ 192 w 344"/>
                  <a:gd name="T61" fmla="*/ 82 h 286"/>
                  <a:gd name="T62" fmla="*/ 202 w 344"/>
                  <a:gd name="T63" fmla="*/ 92 h 286"/>
                  <a:gd name="T64" fmla="*/ 208 w 344"/>
                  <a:gd name="T65" fmla="*/ 106 h 286"/>
                  <a:gd name="T66" fmla="*/ 208 w 344"/>
                  <a:gd name="T67" fmla="*/ 112 h 286"/>
                  <a:gd name="T68" fmla="*/ 204 w 344"/>
                  <a:gd name="T69" fmla="*/ 128 h 286"/>
                  <a:gd name="T70" fmla="*/ 196 w 344"/>
                  <a:gd name="T71" fmla="*/ 140 h 286"/>
                  <a:gd name="T72" fmla="*/ 126 w 344"/>
                  <a:gd name="T73" fmla="*/ 228 h 2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44" h="286">
                    <a:moveTo>
                      <a:pt x="288" y="0"/>
                    </a:moveTo>
                    <a:lnTo>
                      <a:pt x="56" y="0"/>
                    </a:lnTo>
                    <a:lnTo>
                      <a:pt x="56" y="0"/>
                    </a:lnTo>
                    <a:lnTo>
                      <a:pt x="44" y="2"/>
                    </a:lnTo>
                    <a:lnTo>
                      <a:pt x="34" y="6"/>
                    </a:lnTo>
                    <a:lnTo>
                      <a:pt x="24" y="10"/>
                    </a:lnTo>
                    <a:lnTo>
                      <a:pt x="16" y="18"/>
                    </a:lnTo>
                    <a:lnTo>
                      <a:pt x="10" y="26"/>
                    </a:lnTo>
                    <a:lnTo>
                      <a:pt x="4" y="36"/>
                    </a:lnTo>
                    <a:lnTo>
                      <a:pt x="2" y="46"/>
                    </a:lnTo>
                    <a:lnTo>
                      <a:pt x="0" y="58"/>
                    </a:lnTo>
                    <a:lnTo>
                      <a:pt x="0" y="230"/>
                    </a:lnTo>
                    <a:lnTo>
                      <a:pt x="0" y="230"/>
                    </a:lnTo>
                    <a:lnTo>
                      <a:pt x="2" y="242"/>
                    </a:lnTo>
                    <a:lnTo>
                      <a:pt x="4" y="252"/>
                    </a:lnTo>
                    <a:lnTo>
                      <a:pt x="10" y="262"/>
                    </a:lnTo>
                    <a:lnTo>
                      <a:pt x="16" y="270"/>
                    </a:lnTo>
                    <a:lnTo>
                      <a:pt x="24" y="278"/>
                    </a:lnTo>
                    <a:lnTo>
                      <a:pt x="34" y="282"/>
                    </a:lnTo>
                    <a:lnTo>
                      <a:pt x="44" y="286"/>
                    </a:lnTo>
                    <a:lnTo>
                      <a:pt x="56" y="286"/>
                    </a:lnTo>
                    <a:lnTo>
                      <a:pt x="288" y="286"/>
                    </a:lnTo>
                    <a:lnTo>
                      <a:pt x="288" y="286"/>
                    </a:lnTo>
                    <a:lnTo>
                      <a:pt x="300" y="286"/>
                    </a:lnTo>
                    <a:lnTo>
                      <a:pt x="310" y="282"/>
                    </a:lnTo>
                    <a:lnTo>
                      <a:pt x="320" y="278"/>
                    </a:lnTo>
                    <a:lnTo>
                      <a:pt x="328" y="270"/>
                    </a:lnTo>
                    <a:lnTo>
                      <a:pt x="334" y="262"/>
                    </a:lnTo>
                    <a:lnTo>
                      <a:pt x="340" y="252"/>
                    </a:lnTo>
                    <a:lnTo>
                      <a:pt x="344" y="242"/>
                    </a:lnTo>
                    <a:lnTo>
                      <a:pt x="344" y="230"/>
                    </a:lnTo>
                    <a:lnTo>
                      <a:pt x="344" y="58"/>
                    </a:lnTo>
                    <a:lnTo>
                      <a:pt x="344" y="58"/>
                    </a:lnTo>
                    <a:lnTo>
                      <a:pt x="344" y="46"/>
                    </a:lnTo>
                    <a:lnTo>
                      <a:pt x="340" y="36"/>
                    </a:lnTo>
                    <a:lnTo>
                      <a:pt x="334" y="26"/>
                    </a:lnTo>
                    <a:lnTo>
                      <a:pt x="328" y="18"/>
                    </a:lnTo>
                    <a:lnTo>
                      <a:pt x="320" y="10"/>
                    </a:lnTo>
                    <a:lnTo>
                      <a:pt x="310" y="6"/>
                    </a:lnTo>
                    <a:lnTo>
                      <a:pt x="300" y="2"/>
                    </a:lnTo>
                    <a:lnTo>
                      <a:pt x="288" y="0"/>
                    </a:lnTo>
                    <a:lnTo>
                      <a:pt x="288" y="0"/>
                    </a:lnTo>
                    <a:close/>
                    <a:moveTo>
                      <a:pt x="126" y="228"/>
                    </a:moveTo>
                    <a:lnTo>
                      <a:pt x="148" y="142"/>
                    </a:lnTo>
                    <a:lnTo>
                      <a:pt x="148" y="142"/>
                    </a:lnTo>
                    <a:lnTo>
                      <a:pt x="144" y="136"/>
                    </a:lnTo>
                    <a:lnTo>
                      <a:pt x="138" y="130"/>
                    </a:lnTo>
                    <a:lnTo>
                      <a:pt x="136" y="122"/>
                    </a:lnTo>
                    <a:lnTo>
                      <a:pt x="134" y="112"/>
                    </a:lnTo>
                    <a:lnTo>
                      <a:pt x="134" y="112"/>
                    </a:lnTo>
                    <a:lnTo>
                      <a:pt x="136" y="106"/>
                    </a:lnTo>
                    <a:lnTo>
                      <a:pt x="138" y="98"/>
                    </a:lnTo>
                    <a:lnTo>
                      <a:pt x="142" y="92"/>
                    </a:lnTo>
                    <a:lnTo>
                      <a:pt x="146" y="88"/>
                    </a:lnTo>
                    <a:lnTo>
                      <a:pt x="152" y="82"/>
                    </a:lnTo>
                    <a:lnTo>
                      <a:pt x="158" y="80"/>
                    </a:lnTo>
                    <a:lnTo>
                      <a:pt x="164" y="78"/>
                    </a:lnTo>
                    <a:lnTo>
                      <a:pt x="172" y="76"/>
                    </a:lnTo>
                    <a:lnTo>
                      <a:pt x="172" y="76"/>
                    </a:lnTo>
                    <a:lnTo>
                      <a:pt x="178" y="78"/>
                    </a:lnTo>
                    <a:lnTo>
                      <a:pt x="186" y="80"/>
                    </a:lnTo>
                    <a:lnTo>
                      <a:pt x="192" y="82"/>
                    </a:lnTo>
                    <a:lnTo>
                      <a:pt x="198" y="88"/>
                    </a:lnTo>
                    <a:lnTo>
                      <a:pt x="202" y="92"/>
                    </a:lnTo>
                    <a:lnTo>
                      <a:pt x="204" y="98"/>
                    </a:lnTo>
                    <a:lnTo>
                      <a:pt x="208" y="106"/>
                    </a:lnTo>
                    <a:lnTo>
                      <a:pt x="208" y="112"/>
                    </a:lnTo>
                    <a:lnTo>
                      <a:pt x="208" y="112"/>
                    </a:lnTo>
                    <a:lnTo>
                      <a:pt x="206" y="120"/>
                    </a:lnTo>
                    <a:lnTo>
                      <a:pt x="204" y="128"/>
                    </a:lnTo>
                    <a:lnTo>
                      <a:pt x="200" y="134"/>
                    </a:lnTo>
                    <a:lnTo>
                      <a:pt x="196" y="140"/>
                    </a:lnTo>
                    <a:lnTo>
                      <a:pt x="220" y="228"/>
                    </a:lnTo>
                    <a:lnTo>
                      <a:pt x="126" y="228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005EB8"/>
                  </a:solidFill>
                </a:endParaRPr>
              </a:p>
            </p:txBody>
          </p:sp>
          <p:sp>
            <p:nvSpPr>
              <p:cNvPr id="30" name="Freeform 6"/>
              <p:cNvSpPr>
                <a:spLocks/>
              </p:cNvSpPr>
              <p:nvPr userDrawn="1"/>
            </p:nvSpPr>
            <p:spPr bwMode="auto">
              <a:xfrm>
                <a:off x="7961313" y="101600"/>
                <a:ext cx="260350" cy="88900"/>
              </a:xfrm>
              <a:custGeom>
                <a:avLst/>
                <a:gdLst>
                  <a:gd name="T0" fmla="*/ 20 w 164"/>
                  <a:gd name="T1" fmla="*/ 56 h 56"/>
                  <a:gd name="T2" fmla="*/ 20 w 164"/>
                  <a:gd name="T3" fmla="*/ 56 h 56"/>
                  <a:gd name="T4" fmla="*/ 22 w 164"/>
                  <a:gd name="T5" fmla="*/ 46 h 56"/>
                  <a:gd name="T6" fmla="*/ 26 w 164"/>
                  <a:gd name="T7" fmla="*/ 36 h 56"/>
                  <a:gd name="T8" fmla="*/ 30 w 164"/>
                  <a:gd name="T9" fmla="*/ 30 h 56"/>
                  <a:gd name="T10" fmla="*/ 36 w 164"/>
                  <a:gd name="T11" fmla="*/ 26 h 56"/>
                  <a:gd name="T12" fmla="*/ 42 w 164"/>
                  <a:gd name="T13" fmla="*/ 22 h 56"/>
                  <a:gd name="T14" fmla="*/ 54 w 164"/>
                  <a:gd name="T15" fmla="*/ 20 h 56"/>
                  <a:gd name="T16" fmla="*/ 82 w 164"/>
                  <a:gd name="T17" fmla="*/ 20 h 56"/>
                  <a:gd name="T18" fmla="*/ 82 w 164"/>
                  <a:gd name="T19" fmla="*/ 20 h 56"/>
                  <a:gd name="T20" fmla="*/ 112 w 164"/>
                  <a:gd name="T21" fmla="*/ 20 h 56"/>
                  <a:gd name="T22" fmla="*/ 122 w 164"/>
                  <a:gd name="T23" fmla="*/ 22 h 56"/>
                  <a:gd name="T24" fmla="*/ 130 w 164"/>
                  <a:gd name="T25" fmla="*/ 26 h 56"/>
                  <a:gd name="T26" fmla="*/ 136 w 164"/>
                  <a:gd name="T27" fmla="*/ 30 h 56"/>
                  <a:gd name="T28" fmla="*/ 140 w 164"/>
                  <a:gd name="T29" fmla="*/ 36 h 56"/>
                  <a:gd name="T30" fmla="*/ 142 w 164"/>
                  <a:gd name="T31" fmla="*/ 46 h 56"/>
                  <a:gd name="T32" fmla="*/ 144 w 164"/>
                  <a:gd name="T33" fmla="*/ 56 h 56"/>
                  <a:gd name="T34" fmla="*/ 164 w 164"/>
                  <a:gd name="T35" fmla="*/ 56 h 56"/>
                  <a:gd name="T36" fmla="*/ 164 w 164"/>
                  <a:gd name="T37" fmla="*/ 56 h 56"/>
                  <a:gd name="T38" fmla="*/ 162 w 164"/>
                  <a:gd name="T39" fmla="*/ 38 h 56"/>
                  <a:gd name="T40" fmla="*/ 156 w 164"/>
                  <a:gd name="T41" fmla="*/ 24 h 56"/>
                  <a:gd name="T42" fmla="*/ 148 w 164"/>
                  <a:gd name="T43" fmla="*/ 14 h 56"/>
                  <a:gd name="T44" fmla="*/ 138 w 164"/>
                  <a:gd name="T45" fmla="*/ 6 h 56"/>
                  <a:gd name="T46" fmla="*/ 126 w 164"/>
                  <a:gd name="T47" fmla="*/ 2 h 56"/>
                  <a:gd name="T48" fmla="*/ 112 w 164"/>
                  <a:gd name="T49" fmla="*/ 0 h 56"/>
                  <a:gd name="T50" fmla="*/ 82 w 164"/>
                  <a:gd name="T51" fmla="*/ 0 h 56"/>
                  <a:gd name="T52" fmla="*/ 82 w 164"/>
                  <a:gd name="T53" fmla="*/ 0 h 56"/>
                  <a:gd name="T54" fmla="*/ 52 w 164"/>
                  <a:gd name="T55" fmla="*/ 0 h 56"/>
                  <a:gd name="T56" fmla="*/ 38 w 164"/>
                  <a:gd name="T57" fmla="*/ 2 h 56"/>
                  <a:gd name="T58" fmla="*/ 26 w 164"/>
                  <a:gd name="T59" fmla="*/ 6 h 56"/>
                  <a:gd name="T60" fmla="*/ 16 w 164"/>
                  <a:gd name="T61" fmla="*/ 14 h 56"/>
                  <a:gd name="T62" fmla="*/ 8 w 164"/>
                  <a:gd name="T63" fmla="*/ 24 h 56"/>
                  <a:gd name="T64" fmla="*/ 2 w 164"/>
                  <a:gd name="T65" fmla="*/ 38 h 56"/>
                  <a:gd name="T66" fmla="*/ 0 w 164"/>
                  <a:gd name="T67" fmla="*/ 56 h 56"/>
                  <a:gd name="T68" fmla="*/ 20 w 164"/>
                  <a:gd name="T69" fmla="*/ 5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64" h="56">
                    <a:moveTo>
                      <a:pt x="20" y="56"/>
                    </a:moveTo>
                    <a:lnTo>
                      <a:pt x="20" y="56"/>
                    </a:lnTo>
                    <a:lnTo>
                      <a:pt x="22" y="46"/>
                    </a:lnTo>
                    <a:lnTo>
                      <a:pt x="26" y="36"/>
                    </a:lnTo>
                    <a:lnTo>
                      <a:pt x="30" y="30"/>
                    </a:lnTo>
                    <a:lnTo>
                      <a:pt x="36" y="26"/>
                    </a:lnTo>
                    <a:lnTo>
                      <a:pt x="42" y="22"/>
                    </a:lnTo>
                    <a:lnTo>
                      <a:pt x="54" y="20"/>
                    </a:lnTo>
                    <a:lnTo>
                      <a:pt x="82" y="20"/>
                    </a:lnTo>
                    <a:lnTo>
                      <a:pt x="82" y="20"/>
                    </a:lnTo>
                    <a:lnTo>
                      <a:pt x="112" y="20"/>
                    </a:lnTo>
                    <a:lnTo>
                      <a:pt x="122" y="22"/>
                    </a:lnTo>
                    <a:lnTo>
                      <a:pt x="130" y="26"/>
                    </a:lnTo>
                    <a:lnTo>
                      <a:pt x="136" y="30"/>
                    </a:lnTo>
                    <a:lnTo>
                      <a:pt x="140" y="36"/>
                    </a:lnTo>
                    <a:lnTo>
                      <a:pt x="142" y="46"/>
                    </a:lnTo>
                    <a:lnTo>
                      <a:pt x="144" y="56"/>
                    </a:lnTo>
                    <a:lnTo>
                      <a:pt x="164" y="56"/>
                    </a:lnTo>
                    <a:lnTo>
                      <a:pt x="164" y="56"/>
                    </a:lnTo>
                    <a:lnTo>
                      <a:pt x="162" y="38"/>
                    </a:lnTo>
                    <a:lnTo>
                      <a:pt x="156" y="24"/>
                    </a:lnTo>
                    <a:lnTo>
                      <a:pt x="148" y="14"/>
                    </a:lnTo>
                    <a:lnTo>
                      <a:pt x="138" y="6"/>
                    </a:lnTo>
                    <a:lnTo>
                      <a:pt x="126" y="2"/>
                    </a:lnTo>
                    <a:lnTo>
                      <a:pt x="112" y="0"/>
                    </a:lnTo>
                    <a:lnTo>
                      <a:pt x="82" y="0"/>
                    </a:lnTo>
                    <a:lnTo>
                      <a:pt x="82" y="0"/>
                    </a:lnTo>
                    <a:lnTo>
                      <a:pt x="52" y="0"/>
                    </a:lnTo>
                    <a:lnTo>
                      <a:pt x="38" y="2"/>
                    </a:lnTo>
                    <a:lnTo>
                      <a:pt x="26" y="6"/>
                    </a:lnTo>
                    <a:lnTo>
                      <a:pt x="16" y="14"/>
                    </a:lnTo>
                    <a:lnTo>
                      <a:pt x="8" y="24"/>
                    </a:lnTo>
                    <a:lnTo>
                      <a:pt x="2" y="38"/>
                    </a:lnTo>
                    <a:lnTo>
                      <a:pt x="0" y="56"/>
                    </a:lnTo>
                    <a:lnTo>
                      <a:pt x="20" y="56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005EB8"/>
                  </a:solidFill>
                </a:endParaRPr>
              </a:p>
            </p:txBody>
          </p:sp>
        </p:grpSp>
        <p:sp>
          <p:nvSpPr>
            <p:cNvPr id="27" name="TextBox 26"/>
            <p:cNvSpPr txBox="1"/>
            <p:nvPr userDrawn="1"/>
          </p:nvSpPr>
          <p:spPr>
            <a:xfrm rot="16200000">
              <a:off x="8191735" y="250332"/>
              <a:ext cx="563729" cy="1355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510" dirty="0">
                  <a:solidFill>
                    <a:srgbClr val="FFFFFF"/>
                  </a:solidFill>
                </a:rPr>
                <a:t>strictly</a:t>
              </a:r>
            </a:p>
          </p:txBody>
        </p:sp>
        <p:sp>
          <p:nvSpPr>
            <p:cNvPr id="28" name="TextBox 27"/>
            <p:cNvSpPr txBox="1"/>
            <p:nvPr userDrawn="1"/>
          </p:nvSpPr>
          <p:spPr>
            <a:xfrm>
              <a:off x="8410803" y="506408"/>
              <a:ext cx="851853" cy="19217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580" dirty="0">
                  <a:solidFill>
                    <a:srgbClr val="FFFFFF"/>
                  </a:solidFill>
                </a:rPr>
                <a:t>CONFIDENTIAL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49549372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Divider grey">
    <p:bg>
      <p:bgPr>
        <a:solidFill>
          <a:srgbClr val="D7D2CB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2"/>
          <p:cNvSpPr>
            <a:spLocks noGrp="1"/>
          </p:cNvSpPr>
          <p:nvPr>
            <p:ph type="body" idx="1" hasCustomPrompt="1"/>
          </p:nvPr>
        </p:nvSpPr>
        <p:spPr>
          <a:xfrm>
            <a:off x="3232433" y="1361854"/>
            <a:ext cx="7397074" cy="1946285"/>
          </a:xfrm>
        </p:spPr>
        <p:txBody>
          <a:bodyPr anchor="t">
            <a:normAutofit/>
          </a:bodyPr>
          <a:lstStyle>
            <a:lvl1pPr marL="0" indent="0">
              <a:buNone/>
              <a:defRPr sz="2800" baseline="0">
                <a:solidFill>
                  <a:schemeClr val="tx1"/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GB" noProof="0" smtClean="0"/>
              <a:t>Divider title here</a:t>
            </a:r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44731" y="627001"/>
            <a:ext cx="1746418" cy="1287035"/>
          </a:xfrm>
        </p:spPr>
        <p:txBody>
          <a:bodyPr anchor="t">
            <a:normAutofit/>
          </a:bodyPr>
          <a:lstStyle>
            <a:lvl1pPr algn="r">
              <a:defRPr sz="7200" b="0" cap="all">
                <a:solidFill>
                  <a:schemeClr val="accent3"/>
                </a:solidFill>
              </a:defRPr>
            </a:lvl1pPr>
          </a:lstStyle>
          <a:p>
            <a:r>
              <a:rPr lang="en-GB" noProof="0" smtClean="0"/>
              <a:t>1</a:t>
            </a:r>
            <a:endParaRPr lang="en-GB" noProof="0"/>
          </a:p>
        </p:txBody>
      </p:sp>
      <p:cxnSp>
        <p:nvCxnSpPr>
          <p:cNvPr id="12" name="Conector recto 12"/>
          <p:cNvCxnSpPr/>
          <p:nvPr userDrawn="1"/>
        </p:nvCxnSpPr>
        <p:spPr>
          <a:xfrm flipH="1">
            <a:off x="1674064" y="1516324"/>
            <a:ext cx="1512464" cy="0"/>
          </a:xfrm>
          <a:prstGeom prst="line">
            <a:avLst/>
          </a:prstGeom>
          <a:ln w="12700" cmpd="sng">
            <a:solidFill>
              <a:schemeClr val="accent3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8" name="Text Box 11"/>
          <p:cNvSpPr txBox="1">
            <a:spLocks noChangeArrowheads="1"/>
          </p:cNvSpPr>
          <p:nvPr userDrawn="1"/>
        </p:nvSpPr>
        <p:spPr bwMode="auto">
          <a:xfrm rot="-5400000">
            <a:off x="8831858" y="2848711"/>
            <a:ext cx="4996635" cy="20005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50000"/>
              </a:spcBef>
              <a:defRPr sz="2000" b="1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50000"/>
              </a:spcBef>
              <a:defRPr sz="2000" b="1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50000"/>
              </a:spcBef>
              <a:defRPr sz="2000" b="1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50000"/>
              </a:spcBef>
              <a:defRPr sz="2000" b="1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50000"/>
              </a:spcBef>
              <a:defRPr sz="2000" b="1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>
              <a:spcBef>
                <a:spcPct val="0"/>
              </a:spcBef>
              <a:defRPr/>
            </a:pPr>
            <a:r>
              <a:rPr lang="en-GB" sz="700" b="0" dirty="0" smtClean="0">
                <a:solidFill>
                  <a:srgbClr val="FFFFFF">
                    <a:lumMod val="65000"/>
                  </a:srgbClr>
                </a:solidFill>
                <a:latin typeface="Verdana"/>
              </a:rPr>
              <a:t>© 2013 Amadeus IT Group SA</a:t>
            </a:r>
          </a:p>
        </p:txBody>
      </p:sp>
      <p:grpSp>
        <p:nvGrpSpPr>
          <p:cNvPr id="19" name="Group 4"/>
          <p:cNvGrpSpPr>
            <a:grpSpLocks noChangeAspect="1"/>
          </p:cNvGrpSpPr>
          <p:nvPr userDrawn="1"/>
        </p:nvGrpSpPr>
        <p:grpSpPr bwMode="auto">
          <a:xfrm>
            <a:off x="9299679" y="6133578"/>
            <a:ext cx="1624293" cy="160505"/>
            <a:chOff x="4649" y="3974"/>
            <a:chExt cx="812" cy="107"/>
          </a:xfrm>
        </p:grpSpPr>
        <p:sp>
          <p:nvSpPr>
            <p:cNvPr id="20" name="AutoShape 3"/>
            <p:cNvSpPr>
              <a:spLocks noChangeAspect="1" noChangeArrowheads="1" noTextEdit="1"/>
            </p:cNvSpPr>
            <p:nvPr userDrawn="1"/>
          </p:nvSpPr>
          <p:spPr bwMode="auto">
            <a:xfrm>
              <a:off x="4649" y="3974"/>
              <a:ext cx="812" cy="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34" name="Freeform 33"/>
            <p:cNvSpPr>
              <a:spLocks noEditPoints="1"/>
            </p:cNvSpPr>
            <p:nvPr userDrawn="1"/>
          </p:nvSpPr>
          <p:spPr bwMode="auto">
            <a:xfrm>
              <a:off x="4649" y="3974"/>
              <a:ext cx="812" cy="107"/>
            </a:xfrm>
            <a:custGeom>
              <a:avLst/>
              <a:gdLst>
                <a:gd name="T0" fmla="*/ 2293 w 3248"/>
                <a:gd name="T1" fmla="*/ 424 h 428"/>
                <a:gd name="T2" fmla="*/ 2209 w 3248"/>
                <a:gd name="T3" fmla="*/ 355 h 428"/>
                <a:gd name="T4" fmla="*/ 2159 w 3248"/>
                <a:gd name="T5" fmla="*/ 76 h 428"/>
                <a:gd name="T6" fmla="*/ 2306 w 3248"/>
                <a:gd name="T7" fmla="*/ 5 h 428"/>
                <a:gd name="T8" fmla="*/ 2042 w 3248"/>
                <a:gd name="T9" fmla="*/ 407 h 428"/>
                <a:gd name="T10" fmla="*/ 611 w 3248"/>
                <a:gd name="T11" fmla="*/ 11 h 428"/>
                <a:gd name="T12" fmla="*/ 672 w 3248"/>
                <a:gd name="T13" fmla="*/ 353 h 428"/>
                <a:gd name="T14" fmla="*/ 737 w 3248"/>
                <a:gd name="T15" fmla="*/ 376 h 428"/>
                <a:gd name="T16" fmla="*/ 909 w 3248"/>
                <a:gd name="T17" fmla="*/ 1 h 428"/>
                <a:gd name="T18" fmla="*/ 261 w 3248"/>
                <a:gd name="T19" fmla="*/ 332 h 428"/>
                <a:gd name="T20" fmla="*/ 114 w 3248"/>
                <a:gd name="T21" fmla="*/ 347 h 428"/>
                <a:gd name="T22" fmla="*/ 94 w 3248"/>
                <a:gd name="T23" fmla="*/ 277 h 428"/>
                <a:gd name="T24" fmla="*/ 261 w 3248"/>
                <a:gd name="T25" fmla="*/ 332 h 428"/>
                <a:gd name="T26" fmla="*/ 52 w 3248"/>
                <a:gd name="T27" fmla="*/ 102 h 428"/>
                <a:gd name="T28" fmla="*/ 234 w 3248"/>
                <a:gd name="T29" fmla="*/ 90 h 428"/>
                <a:gd name="T30" fmla="*/ 179 w 3248"/>
                <a:gd name="T31" fmla="*/ 176 h 428"/>
                <a:gd name="T32" fmla="*/ 9 w 3248"/>
                <a:gd name="T33" fmla="*/ 257 h 428"/>
                <a:gd name="T34" fmla="*/ 35 w 3248"/>
                <a:gd name="T35" fmla="*/ 394 h 428"/>
                <a:gd name="T36" fmla="*/ 164 w 3248"/>
                <a:gd name="T37" fmla="*/ 426 h 428"/>
                <a:gd name="T38" fmla="*/ 284 w 3248"/>
                <a:gd name="T39" fmla="*/ 404 h 428"/>
                <a:gd name="T40" fmla="*/ 331 w 3248"/>
                <a:gd name="T41" fmla="*/ 45 h 428"/>
                <a:gd name="T42" fmla="*/ 1319 w 3248"/>
                <a:gd name="T43" fmla="*/ 332 h 428"/>
                <a:gd name="T44" fmla="*/ 1168 w 3248"/>
                <a:gd name="T45" fmla="*/ 344 h 428"/>
                <a:gd name="T46" fmla="*/ 1155 w 3248"/>
                <a:gd name="T47" fmla="*/ 272 h 428"/>
                <a:gd name="T48" fmla="*/ 1264 w 3248"/>
                <a:gd name="T49" fmla="*/ 0 h 428"/>
                <a:gd name="T50" fmla="*/ 1122 w 3248"/>
                <a:gd name="T51" fmla="*/ 98 h 428"/>
                <a:gd name="T52" fmla="*/ 1298 w 3248"/>
                <a:gd name="T53" fmla="*/ 94 h 428"/>
                <a:gd name="T54" fmla="*/ 1212 w 3248"/>
                <a:gd name="T55" fmla="*/ 177 h 428"/>
                <a:gd name="T56" fmla="*/ 1064 w 3248"/>
                <a:gd name="T57" fmla="*/ 270 h 428"/>
                <a:gd name="T58" fmla="*/ 1102 w 3248"/>
                <a:gd name="T59" fmla="*/ 401 h 428"/>
                <a:gd name="T60" fmla="*/ 1246 w 3248"/>
                <a:gd name="T61" fmla="*/ 423 h 428"/>
                <a:gd name="T62" fmla="*/ 1354 w 3248"/>
                <a:gd name="T63" fmla="*/ 407 h 428"/>
                <a:gd name="T64" fmla="*/ 1381 w 3248"/>
                <a:gd name="T65" fmla="*/ 36 h 428"/>
                <a:gd name="T66" fmla="*/ 2714 w 3248"/>
                <a:gd name="T67" fmla="*/ 326 h 428"/>
                <a:gd name="T68" fmla="*/ 2576 w 3248"/>
                <a:gd name="T69" fmla="*/ 337 h 428"/>
                <a:gd name="T70" fmla="*/ 2533 w 3248"/>
                <a:gd name="T71" fmla="*/ 4 h 428"/>
                <a:gd name="T72" fmla="*/ 2468 w 3248"/>
                <a:gd name="T73" fmla="*/ 364 h 428"/>
                <a:gd name="T74" fmla="*/ 2611 w 3248"/>
                <a:gd name="T75" fmla="*/ 427 h 428"/>
                <a:gd name="T76" fmla="*/ 2761 w 3248"/>
                <a:gd name="T77" fmla="*/ 403 h 428"/>
                <a:gd name="T78" fmla="*/ 2937 w 3248"/>
                <a:gd name="T79" fmla="*/ 413 h 428"/>
                <a:gd name="T80" fmla="*/ 3135 w 3248"/>
                <a:gd name="T81" fmla="*/ 422 h 428"/>
                <a:gd name="T82" fmla="*/ 3248 w 3248"/>
                <a:gd name="T83" fmla="*/ 300 h 428"/>
                <a:gd name="T84" fmla="*/ 3184 w 3248"/>
                <a:gd name="T85" fmla="*/ 204 h 428"/>
                <a:gd name="T86" fmla="*/ 3038 w 3248"/>
                <a:gd name="T87" fmla="*/ 127 h 428"/>
                <a:gd name="T88" fmla="*/ 3076 w 3248"/>
                <a:gd name="T89" fmla="*/ 76 h 428"/>
                <a:gd name="T90" fmla="*/ 3232 w 3248"/>
                <a:gd name="T91" fmla="*/ 30 h 428"/>
                <a:gd name="T92" fmla="*/ 3039 w 3248"/>
                <a:gd name="T93" fmla="*/ 8 h 428"/>
                <a:gd name="T94" fmla="*/ 2943 w 3248"/>
                <a:gd name="T95" fmla="*/ 122 h 428"/>
                <a:gd name="T96" fmla="*/ 3021 w 3248"/>
                <a:gd name="T97" fmla="*/ 229 h 428"/>
                <a:gd name="T98" fmla="*/ 3154 w 3248"/>
                <a:gd name="T99" fmla="*/ 300 h 428"/>
                <a:gd name="T100" fmla="*/ 3113 w 3248"/>
                <a:gd name="T101" fmla="*/ 350 h 428"/>
                <a:gd name="T102" fmla="*/ 1639 w 3248"/>
                <a:gd name="T103" fmla="*/ 80 h 428"/>
                <a:gd name="T104" fmla="*/ 1790 w 3248"/>
                <a:gd name="T105" fmla="*/ 97 h 428"/>
                <a:gd name="T106" fmla="*/ 1832 w 3248"/>
                <a:gd name="T107" fmla="*/ 245 h 428"/>
                <a:gd name="T108" fmla="*/ 1739 w 3248"/>
                <a:gd name="T109" fmla="*/ 353 h 428"/>
                <a:gd name="T110" fmla="*/ 1652 w 3248"/>
                <a:gd name="T111" fmla="*/ 4 h 428"/>
                <a:gd name="T112" fmla="*/ 1701 w 3248"/>
                <a:gd name="T113" fmla="*/ 428 h 428"/>
                <a:gd name="T114" fmla="*/ 1885 w 3248"/>
                <a:gd name="T115" fmla="*/ 369 h 428"/>
                <a:gd name="T116" fmla="*/ 1930 w 3248"/>
                <a:gd name="T117" fmla="*/ 187 h 428"/>
                <a:gd name="T118" fmla="*/ 1786 w 3248"/>
                <a:gd name="T119" fmla="*/ 8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248" h="428">
                  <a:moveTo>
                    <a:pt x="2042" y="407"/>
                  </a:moveTo>
                  <a:lnTo>
                    <a:pt x="2042" y="407"/>
                  </a:lnTo>
                  <a:lnTo>
                    <a:pt x="2055" y="411"/>
                  </a:lnTo>
                  <a:lnTo>
                    <a:pt x="2089" y="418"/>
                  </a:lnTo>
                  <a:lnTo>
                    <a:pt x="2113" y="421"/>
                  </a:lnTo>
                  <a:lnTo>
                    <a:pt x="2140" y="425"/>
                  </a:lnTo>
                  <a:lnTo>
                    <a:pt x="2171" y="427"/>
                  </a:lnTo>
                  <a:lnTo>
                    <a:pt x="2205" y="428"/>
                  </a:lnTo>
                  <a:lnTo>
                    <a:pt x="2205" y="428"/>
                  </a:lnTo>
                  <a:lnTo>
                    <a:pt x="2239" y="427"/>
                  </a:lnTo>
                  <a:lnTo>
                    <a:pt x="2268" y="426"/>
                  </a:lnTo>
                  <a:lnTo>
                    <a:pt x="2293" y="424"/>
                  </a:lnTo>
                  <a:lnTo>
                    <a:pt x="2312" y="422"/>
                  </a:lnTo>
                  <a:lnTo>
                    <a:pt x="2339" y="419"/>
                  </a:lnTo>
                  <a:lnTo>
                    <a:pt x="2347" y="417"/>
                  </a:lnTo>
                  <a:lnTo>
                    <a:pt x="2347" y="346"/>
                  </a:lnTo>
                  <a:lnTo>
                    <a:pt x="2347" y="346"/>
                  </a:lnTo>
                  <a:lnTo>
                    <a:pt x="2339" y="347"/>
                  </a:lnTo>
                  <a:lnTo>
                    <a:pt x="2314" y="351"/>
                  </a:lnTo>
                  <a:lnTo>
                    <a:pt x="2277" y="354"/>
                  </a:lnTo>
                  <a:lnTo>
                    <a:pt x="2255" y="355"/>
                  </a:lnTo>
                  <a:lnTo>
                    <a:pt x="2230" y="355"/>
                  </a:lnTo>
                  <a:lnTo>
                    <a:pt x="2230" y="355"/>
                  </a:lnTo>
                  <a:lnTo>
                    <a:pt x="2209" y="355"/>
                  </a:lnTo>
                  <a:lnTo>
                    <a:pt x="2191" y="354"/>
                  </a:lnTo>
                  <a:lnTo>
                    <a:pt x="2160" y="351"/>
                  </a:lnTo>
                  <a:lnTo>
                    <a:pt x="2141" y="349"/>
                  </a:lnTo>
                  <a:lnTo>
                    <a:pt x="2134" y="348"/>
                  </a:lnTo>
                  <a:lnTo>
                    <a:pt x="2134" y="247"/>
                  </a:lnTo>
                  <a:lnTo>
                    <a:pt x="2318" y="247"/>
                  </a:lnTo>
                  <a:lnTo>
                    <a:pt x="2318" y="175"/>
                  </a:lnTo>
                  <a:lnTo>
                    <a:pt x="2134" y="175"/>
                  </a:lnTo>
                  <a:lnTo>
                    <a:pt x="2134" y="79"/>
                  </a:lnTo>
                  <a:lnTo>
                    <a:pt x="2134" y="79"/>
                  </a:lnTo>
                  <a:lnTo>
                    <a:pt x="2141" y="78"/>
                  </a:lnTo>
                  <a:lnTo>
                    <a:pt x="2159" y="76"/>
                  </a:lnTo>
                  <a:lnTo>
                    <a:pt x="2187" y="74"/>
                  </a:lnTo>
                  <a:lnTo>
                    <a:pt x="2224" y="73"/>
                  </a:lnTo>
                  <a:lnTo>
                    <a:pt x="2224" y="73"/>
                  </a:lnTo>
                  <a:lnTo>
                    <a:pt x="2247" y="73"/>
                  </a:lnTo>
                  <a:lnTo>
                    <a:pt x="2268" y="74"/>
                  </a:lnTo>
                  <a:lnTo>
                    <a:pt x="2305" y="77"/>
                  </a:lnTo>
                  <a:lnTo>
                    <a:pt x="2331" y="80"/>
                  </a:lnTo>
                  <a:lnTo>
                    <a:pt x="2340" y="82"/>
                  </a:lnTo>
                  <a:lnTo>
                    <a:pt x="2340" y="10"/>
                  </a:lnTo>
                  <a:lnTo>
                    <a:pt x="2340" y="10"/>
                  </a:lnTo>
                  <a:lnTo>
                    <a:pt x="2331" y="9"/>
                  </a:lnTo>
                  <a:lnTo>
                    <a:pt x="2306" y="5"/>
                  </a:lnTo>
                  <a:lnTo>
                    <a:pt x="2266" y="2"/>
                  </a:lnTo>
                  <a:lnTo>
                    <a:pt x="2242" y="1"/>
                  </a:lnTo>
                  <a:lnTo>
                    <a:pt x="2214" y="0"/>
                  </a:lnTo>
                  <a:lnTo>
                    <a:pt x="2214" y="0"/>
                  </a:lnTo>
                  <a:lnTo>
                    <a:pt x="2176" y="1"/>
                  </a:lnTo>
                  <a:lnTo>
                    <a:pt x="2144" y="3"/>
                  </a:lnTo>
                  <a:lnTo>
                    <a:pt x="2114" y="6"/>
                  </a:lnTo>
                  <a:lnTo>
                    <a:pt x="2089" y="9"/>
                  </a:lnTo>
                  <a:lnTo>
                    <a:pt x="2069" y="13"/>
                  </a:lnTo>
                  <a:lnTo>
                    <a:pt x="2055" y="15"/>
                  </a:lnTo>
                  <a:lnTo>
                    <a:pt x="2042" y="19"/>
                  </a:lnTo>
                  <a:lnTo>
                    <a:pt x="2042" y="407"/>
                  </a:lnTo>
                  <a:close/>
                  <a:moveTo>
                    <a:pt x="726" y="246"/>
                  </a:moveTo>
                  <a:lnTo>
                    <a:pt x="726" y="246"/>
                  </a:lnTo>
                  <a:lnTo>
                    <a:pt x="722" y="257"/>
                  </a:lnTo>
                  <a:lnTo>
                    <a:pt x="719" y="270"/>
                  </a:lnTo>
                  <a:lnTo>
                    <a:pt x="719" y="270"/>
                  </a:lnTo>
                  <a:lnTo>
                    <a:pt x="715" y="257"/>
                  </a:lnTo>
                  <a:lnTo>
                    <a:pt x="712" y="246"/>
                  </a:lnTo>
                  <a:lnTo>
                    <a:pt x="630" y="39"/>
                  </a:lnTo>
                  <a:lnTo>
                    <a:pt x="630" y="39"/>
                  </a:lnTo>
                  <a:lnTo>
                    <a:pt x="624" y="28"/>
                  </a:lnTo>
                  <a:lnTo>
                    <a:pt x="618" y="19"/>
                  </a:lnTo>
                  <a:lnTo>
                    <a:pt x="611" y="11"/>
                  </a:lnTo>
                  <a:lnTo>
                    <a:pt x="603" y="7"/>
                  </a:lnTo>
                  <a:lnTo>
                    <a:pt x="593" y="3"/>
                  </a:lnTo>
                  <a:lnTo>
                    <a:pt x="581" y="1"/>
                  </a:lnTo>
                  <a:lnTo>
                    <a:pt x="569" y="1"/>
                  </a:lnTo>
                  <a:lnTo>
                    <a:pt x="555" y="0"/>
                  </a:lnTo>
                  <a:lnTo>
                    <a:pt x="555" y="0"/>
                  </a:lnTo>
                  <a:lnTo>
                    <a:pt x="529" y="1"/>
                  </a:lnTo>
                  <a:lnTo>
                    <a:pt x="513" y="2"/>
                  </a:lnTo>
                  <a:lnTo>
                    <a:pt x="471" y="422"/>
                  </a:lnTo>
                  <a:lnTo>
                    <a:pt x="564" y="422"/>
                  </a:lnTo>
                  <a:lnTo>
                    <a:pt x="584" y="140"/>
                  </a:lnTo>
                  <a:lnTo>
                    <a:pt x="672" y="353"/>
                  </a:lnTo>
                  <a:lnTo>
                    <a:pt x="672" y="353"/>
                  </a:lnTo>
                  <a:lnTo>
                    <a:pt x="675" y="359"/>
                  </a:lnTo>
                  <a:lnTo>
                    <a:pt x="679" y="364"/>
                  </a:lnTo>
                  <a:lnTo>
                    <a:pt x="684" y="368"/>
                  </a:lnTo>
                  <a:lnTo>
                    <a:pt x="689" y="371"/>
                  </a:lnTo>
                  <a:lnTo>
                    <a:pt x="695" y="373"/>
                  </a:lnTo>
                  <a:lnTo>
                    <a:pt x="702" y="376"/>
                  </a:lnTo>
                  <a:lnTo>
                    <a:pt x="710" y="377"/>
                  </a:lnTo>
                  <a:lnTo>
                    <a:pt x="719" y="377"/>
                  </a:lnTo>
                  <a:lnTo>
                    <a:pt x="719" y="377"/>
                  </a:lnTo>
                  <a:lnTo>
                    <a:pt x="728" y="377"/>
                  </a:lnTo>
                  <a:lnTo>
                    <a:pt x="737" y="376"/>
                  </a:lnTo>
                  <a:lnTo>
                    <a:pt x="744" y="373"/>
                  </a:lnTo>
                  <a:lnTo>
                    <a:pt x="750" y="371"/>
                  </a:lnTo>
                  <a:lnTo>
                    <a:pt x="755" y="368"/>
                  </a:lnTo>
                  <a:lnTo>
                    <a:pt x="759" y="364"/>
                  </a:lnTo>
                  <a:lnTo>
                    <a:pt x="762" y="359"/>
                  </a:lnTo>
                  <a:lnTo>
                    <a:pt x="765" y="353"/>
                  </a:lnTo>
                  <a:lnTo>
                    <a:pt x="853" y="140"/>
                  </a:lnTo>
                  <a:lnTo>
                    <a:pt x="874" y="422"/>
                  </a:lnTo>
                  <a:lnTo>
                    <a:pt x="967" y="422"/>
                  </a:lnTo>
                  <a:lnTo>
                    <a:pt x="925" y="2"/>
                  </a:lnTo>
                  <a:lnTo>
                    <a:pt x="925" y="2"/>
                  </a:lnTo>
                  <a:lnTo>
                    <a:pt x="909" y="1"/>
                  </a:lnTo>
                  <a:lnTo>
                    <a:pt x="883" y="0"/>
                  </a:lnTo>
                  <a:lnTo>
                    <a:pt x="883" y="0"/>
                  </a:lnTo>
                  <a:lnTo>
                    <a:pt x="868" y="1"/>
                  </a:lnTo>
                  <a:lnTo>
                    <a:pt x="856" y="1"/>
                  </a:lnTo>
                  <a:lnTo>
                    <a:pt x="845" y="3"/>
                  </a:lnTo>
                  <a:lnTo>
                    <a:pt x="836" y="7"/>
                  </a:lnTo>
                  <a:lnTo>
                    <a:pt x="827" y="11"/>
                  </a:lnTo>
                  <a:lnTo>
                    <a:pt x="819" y="19"/>
                  </a:lnTo>
                  <a:lnTo>
                    <a:pt x="813" y="28"/>
                  </a:lnTo>
                  <a:lnTo>
                    <a:pt x="808" y="39"/>
                  </a:lnTo>
                  <a:lnTo>
                    <a:pt x="726" y="246"/>
                  </a:lnTo>
                  <a:close/>
                  <a:moveTo>
                    <a:pt x="261" y="332"/>
                  </a:moveTo>
                  <a:lnTo>
                    <a:pt x="261" y="332"/>
                  </a:lnTo>
                  <a:lnTo>
                    <a:pt x="241" y="338"/>
                  </a:lnTo>
                  <a:lnTo>
                    <a:pt x="215" y="347"/>
                  </a:lnTo>
                  <a:lnTo>
                    <a:pt x="200" y="350"/>
                  </a:lnTo>
                  <a:lnTo>
                    <a:pt x="186" y="353"/>
                  </a:lnTo>
                  <a:lnTo>
                    <a:pt x="172" y="355"/>
                  </a:lnTo>
                  <a:lnTo>
                    <a:pt x="157" y="355"/>
                  </a:lnTo>
                  <a:lnTo>
                    <a:pt x="157" y="355"/>
                  </a:lnTo>
                  <a:lnTo>
                    <a:pt x="144" y="355"/>
                  </a:lnTo>
                  <a:lnTo>
                    <a:pt x="131" y="353"/>
                  </a:lnTo>
                  <a:lnTo>
                    <a:pt x="120" y="349"/>
                  </a:lnTo>
                  <a:lnTo>
                    <a:pt x="114" y="347"/>
                  </a:lnTo>
                  <a:lnTo>
                    <a:pt x="109" y="344"/>
                  </a:lnTo>
                  <a:lnTo>
                    <a:pt x="105" y="340"/>
                  </a:lnTo>
                  <a:lnTo>
                    <a:pt x="101" y="336"/>
                  </a:lnTo>
                  <a:lnTo>
                    <a:pt x="98" y="331"/>
                  </a:lnTo>
                  <a:lnTo>
                    <a:pt x="95" y="326"/>
                  </a:lnTo>
                  <a:lnTo>
                    <a:pt x="93" y="321"/>
                  </a:lnTo>
                  <a:lnTo>
                    <a:pt x="92" y="315"/>
                  </a:lnTo>
                  <a:lnTo>
                    <a:pt x="91" y="308"/>
                  </a:lnTo>
                  <a:lnTo>
                    <a:pt x="90" y="300"/>
                  </a:lnTo>
                  <a:lnTo>
                    <a:pt x="90" y="300"/>
                  </a:lnTo>
                  <a:lnTo>
                    <a:pt x="91" y="288"/>
                  </a:lnTo>
                  <a:lnTo>
                    <a:pt x="94" y="277"/>
                  </a:lnTo>
                  <a:lnTo>
                    <a:pt x="96" y="272"/>
                  </a:lnTo>
                  <a:lnTo>
                    <a:pt x="99" y="266"/>
                  </a:lnTo>
                  <a:lnTo>
                    <a:pt x="103" y="262"/>
                  </a:lnTo>
                  <a:lnTo>
                    <a:pt x="106" y="258"/>
                  </a:lnTo>
                  <a:lnTo>
                    <a:pt x="111" y="255"/>
                  </a:lnTo>
                  <a:lnTo>
                    <a:pt x="116" y="252"/>
                  </a:lnTo>
                  <a:lnTo>
                    <a:pt x="123" y="249"/>
                  </a:lnTo>
                  <a:lnTo>
                    <a:pt x="129" y="247"/>
                  </a:lnTo>
                  <a:lnTo>
                    <a:pt x="145" y="244"/>
                  </a:lnTo>
                  <a:lnTo>
                    <a:pt x="162" y="242"/>
                  </a:lnTo>
                  <a:lnTo>
                    <a:pt x="261" y="239"/>
                  </a:lnTo>
                  <a:lnTo>
                    <a:pt x="261" y="332"/>
                  </a:lnTo>
                  <a:close/>
                  <a:moveTo>
                    <a:pt x="205" y="0"/>
                  </a:moveTo>
                  <a:lnTo>
                    <a:pt x="205" y="0"/>
                  </a:lnTo>
                  <a:lnTo>
                    <a:pt x="176" y="1"/>
                  </a:lnTo>
                  <a:lnTo>
                    <a:pt x="147" y="4"/>
                  </a:lnTo>
                  <a:lnTo>
                    <a:pt x="121" y="7"/>
                  </a:lnTo>
                  <a:lnTo>
                    <a:pt x="97" y="12"/>
                  </a:lnTo>
                  <a:lnTo>
                    <a:pt x="77" y="17"/>
                  </a:lnTo>
                  <a:lnTo>
                    <a:pt x="58" y="23"/>
                  </a:lnTo>
                  <a:lnTo>
                    <a:pt x="44" y="28"/>
                  </a:lnTo>
                  <a:lnTo>
                    <a:pt x="33" y="33"/>
                  </a:lnTo>
                  <a:lnTo>
                    <a:pt x="52" y="102"/>
                  </a:lnTo>
                  <a:lnTo>
                    <a:pt x="52" y="102"/>
                  </a:lnTo>
                  <a:lnTo>
                    <a:pt x="63" y="98"/>
                  </a:lnTo>
                  <a:lnTo>
                    <a:pt x="92" y="91"/>
                  </a:lnTo>
                  <a:lnTo>
                    <a:pt x="111" y="86"/>
                  </a:lnTo>
                  <a:lnTo>
                    <a:pt x="133" y="82"/>
                  </a:lnTo>
                  <a:lnTo>
                    <a:pt x="155" y="80"/>
                  </a:lnTo>
                  <a:lnTo>
                    <a:pt x="179" y="79"/>
                  </a:lnTo>
                  <a:lnTo>
                    <a:pt x="179" y="79"/>
                  </a:lnTo>
                  <a:lnTo>
                    <a:pt x="197" y="80"/>
                  </a:lnTo>
                  <a:lnTo>
                    <a:pt x="214" y="82"/>
                  </a:lnTo>
                  <a:lnTo>
                    <a:pt x="221" y="84"/>
                  </a:lnTo>
                  <a:lnTo>
                    <a:pt x="228" y="86"/>
                  </a:lnTo>
                  <a:lnTo>
                    <a:pt x="234" y="90"/>
                  </a:lnTo>
                  <a:lnTo>
                    <a:pt x="239" y="94"/>
                  </a:lnTo>
                  <a:lnTo>
                    <a:pt x="244" y="98"/>
                  </a:lnTo>
                  <a:lnTo>
                    <a:pt x="248" y="102"/>
                  </a:lnTo>
                  <a:lnTo>
                    <a:pt x="251" y="108"/>
                  </a:lnTo>
                  <a:lnTo>
                    <a:pt x="254" y="114"/>
                  </a:lnTo>
                  <a:lnTo>
                    <a:pt x="256" y="120"/>
                  </a:lnTo>
                  <a:lnTo>
                    <a:pt x="258" y="129"/>
                  </a:lnTo>
                  <a:lnTo>
                    <a:pt x="260" y="137"/>
                  </a:lnTo>
                  <a:lnTo>
                    <a:pt x="260" y="146"/>
                  </a:lnTo>
                  <a:lnTo>
                    <a:pt x="260" y="176"/>
                  </a:lnTo>
                  <a:lnTo>
                    <a:pt x="179" y="176"/>
                  </a:lnTo>
                  <a:lnTo>
                    <a:pt x="179" y="176"/>
                  </a:lnTo>
                  <a:lnTo>
                    <a:pt x="154" y="177"/>
                  </a:lnTo>
                  <a:lnTo>
                    <a:pt x="132" y="179"/>
                  </a:lnTo>
                  <a:lnTo>
                    <a:pt x="111" y="182"/>
                  </a:lnTo>
                  <a:lnTo>
                    <a:pt x="93" y="187"/>
                  </a:lnTo>
                  <a:lnTo>
                    <a:pt x="77" y="192"/>
                  </a:lnTo>
                  <a:lnTo>
                    <a:pt x="61" y="200"/>
                  </a:lnTo>
                  <a:lnTo>
                    <a:pt x="49" y="207"/>
                  </a:lnTo>
                  <a:lnTo>
                    <a:pt x="38" y="216"/>
                  </a:lnTo>
                  <a:lnTo>
                    <a:pt x="29" y="225"/>
                  </a:lnTo>
                  <a:lnTo>
                    <a:pt x="20" y="236"/>
                  </a:lnTo>
                  <a:lnTo>
                    <a:pt x="14" y="246"/>
                  </a:lnTo>
                  <a:lnTo>
                    <a:pt x="9" y="257"/>
                  </a:lnTo>
                  <a:lnTo>
                    <a:pt x="5" y="270"/>
                  </a:lnTo>
                  <a:lnTo>
                    <a:pt x="2" y="282"/>
                  </a:lnTo>
                  <a:lnTo>
                    <a:pt x="1" y="294"/>
                  </a:lnTo>
                  <a:lnTo>
                    <a:pt x="0" y="307"/>
                  </a:lnTo>
                  <a:lnTo>
                    <a:pt x="0" y="307"/>
                  </a:lnTo>
                  <a:lnTo>
                    <a:pt x="1" y="323"/>
                  </a:lnTo>
                  <a:lnTo>
                    <a:pt x="3" y="338"/>
                  </a:lnTo>
                  <a:lnTo>
                    <a:pt x="7" y="352"/>
                  </a:lnTo>
                  <a:lnTo>
                    <a:pt x="12" y="364"/>
                  </a:lnTo>
                  <a:lnTo>
                    <a:pt x="19" y="376"/>
                  </a:lnTo>
                  <a:lnTo>
                    <a:pt x="27" y="386"/>
                  </a:lnTo>
                  <a:lnTo>
                    <a:pt x="35" y="394"/>
                  </a:lnTo>
                  <a:lnTo>
                    <a:pt x="45" y="401"/>
                  </a:lnTo>
                  <a:lnTo>
                    <a:pt x="54" y="408"/>
                  </a:lnTo>
                  <a:lnTo>
                    <a:pt x="65" y="414"/>
                  </a:lnTo>
                  <a:lnTo>
                    <a:pt x="77" y="418"/>
                  </a:lnTo>
                  <a:lnTo>
                    <a:pt x="89" y="422"/>
                  </a:lnTo>
                  <a:lnTo>
                    <a:pt x="101" y="424"/>
                  </a:lnTo>
                  <a:lnTo>
                    <a:pt x="113" y="426"/>
                  </a:lnTo>
                  <a:lnTo>
                    <a:pt x="126" y="427"/>
                  </a:lnTo>
                  <a:lnTo>
                    <a:pt x="138" y="428"/>
                  </a:lnTo>
                  <a:lnTo>
                    <a:pt x="138" y="428"/>
                  </a:lnTo>
                  <a:lnTo>
                    <a:pt x="151" y="427"/>
                  </a:lnTo>
                  <a:lnTo>
                    <a:pt x="164" y="426"/>
                  </a:lnTo>
                  <a:lnTo>
                    <a:pt x="189" y="423"/>
                  </a:lnTo>
                  <a:lnTo>
                    <a:pt x="209" y="418"/>
                  </a:lnTo>
                  <a:lnTo>
                    <a:pt x="227" y="412"/>
                  </a:lnTo>
                  <a:lnTo>
                    <a:pt x="241" y="406"/>
                  </a:lnTo>
                  <a:lnTo>
                    <a:pt x="252" y="401"/>
                  </a:lnTo>
                  <a:lnTo>
                    <a:pt x="260" y="397"/>
                  </a:lnTo>
                  <a:lnTo>
                    <a:pt x="264" y="396"/>
                  </a:lnTo>
                  <a:lnTo>
                    <a:pt x="264" y="396"/>
                  </a:lnTo>
                  <a:lnTo>
                    <a:pt x="266" y="397"/>
                  </a:lnTo>
                  <a:lnTo>
                    <a:pt x="270" y="398"/>
                  </a:lnTo>
                  <a:lnTo>
                    <a:pt x="276" y="401"/>
                  </a:lnTo>
                  <a:lnTo>
                    <a:pt x="284" y="404"/>
                  </a:lnTo>
                  <a:lnTo>
                    <a:pt x="295" y="407"/>
                  </a:lnTo>
                  <a:lnTo>
                    <a:pt x="311" y="411"/>
                  </a:lnTo>
                  <a:lnTo>
                    <a:pt x="329" y="412"/>
                  </a:lnTo>
                  <a:lnTo>
                    <a:pt x="352" y="413"/>
                  </a:lnTo>
                  <a:lnTo>
                    <a:pt x="352" y="122"/>
                  </a:lnTo>
                  <a:lnTo>
                    <a:pt x="352" y="122"/>
                  </a:lnTo>
                  <a:lnTo>
                    <a:pt x="352" y="106"/>
                  </a:lnTo>
                  <a:lnTo>
                    <a:pt x="350" y="92"/>
                  </a:lnTo>
                  <a:lnTo>
                    <a:pt x="347" y="78"/>
                  </a:lnTo>
                  <a:lnTo>
                    <a:pt x="343" y="66"/>
                  </a:lnTo>
                  <a:lnTo>
                    <a:pt x="337" y="56"/>
                  </a:lnTo>
                  <a:lnTo>
                    <a:pt x="331" y="45"/>
                  </a:lnTo>
                  <a:lnTo>
                    <a:pt x="323" y="36"/>
                  </a:lnTo>
                  <a:lnTo>
                    <a:pt x="314" y="29"/>
                  </a:lnTo>
                  <a:lnTo>
                    <a:pt x="304" y="22"/>
                  </a:lnTo>
                  <a:lnTo>
                    <a:pt x="293" y="15"/>
                  </a:lnTo>
                  <a:lnTo>
                    <a:pt x="281" y="11"/>
                  </a:lnTo>
                  <a:lnTo>
                    <a:pt x="268" y="7"/>
                  </a:lnTo>
                  <a:lnTo>
                    <a:pt x="253" y="4"/>
                  </a:lnTo>
                  <a:lnTo>
                    <a:pt x="238" y="2"/>
                  </a:lnTo>
                  <a:lnTo>
                    <a:pt x="223" y="1"/>
                  </a:lnTo>
                  <a:lnTo>
                    <a:pt x="205" y="0"/>
                  </a:lnTo>
                  <a:close/>
                  <a:moveTo>
                    <a:pt x="1319" y="332"/>
                  </a:moveTo>
                  <a:lnTo>
                    <a:pt x="1319" y="332"/>
                  </a:lnTo>
                  <a:lnTo>
                    <a:pt x="1300" y="338"/>
                  </a:lnTo>
                  <a:lnTo>
                    <a:pt x="1273" y="347"/>
                  </a:lnTo>
                  <a:lnTo>
                    <a:pt x="1259" y="350"/>
                  </a:lnTo>
                  <a:lnTo>
                    <a:pt x="1243" y="353"/>
                  </a:lnTo>
                  <a:lnTo>
                    <a:pt x="1229" y="355"/>
                  </a:lnTo>
                  <a:lnTo>
                    <a:pt x="1216" y="355"/>
                  </a:lnTo>
                  <a:lnTo>
                    <a:pt x="1216" y="355"/>
                  </a:lnTo>
                  <a:lnTo>
                    <a:pt x="1202" y="355"/>
                  </a:lnTo>
                  <a:lnTo>
                    <a:pt x="1189" y="353"/>
                  </a:lnTo>
                  <a:lnTo>
                    <a:pt x="1177" y="349"/>
                  </a:lnTo>
                  <a:lnTo>
                    <a:pt x="1172" y="347"/>
                  </a:lnTo>
                  <a:lnTo>
                    <a:pt x="1168" y="344"/>
                  </a:lnTo>
                  <a:lnTo>
                    <a:pt x="1164" y="340"/>
                  </a:lnTo>
                  <a:lnTo>
                    <a:pt x="1160" y="336"/>
                  </a:lnTo>
                  <a:lnTo>
                    <a:pt x="1157" y="331"/>
                  </a:lnTo>
                  <a:lnTo>
                    <a:pt x="1154" y="326"/>
                  </a:lnTo>
                  <a:lnTo>
                    <a:pt x="1151" y="321"/>
                  </a:lnTo>
                  <a:lnTo>
                    <a:pt x="1149" y="315"/>
                  </a:lnTo>
                  <a:lnTo>
                    <a:pt x="1148" y="308"/>
                  </a:lnTo>
                  <a:lnTo>
                    <a:pt x="1148" y="300"/>
                  </a:lnTo>
                  <a:lnTo>
                    <a:pt x="1148" y="300"/>
                  </a:lnTo>
                  <a:lnTo>
                    <a:pt x="1149" y="288"/>
                  </a:lnTo>
                  <a:lnTo>
                    <a:pt x="1152" y="277"/>
                  </a:lnTo>
                  <a:lnTo>
                    <a:pt x="1155" y="272"/>
                  </a:lnTo>
                  <a:lnTo>
                    <a:pt x="1158" y="266"/>
                  </a:lnTo>
                  <a:lnTo>
                    <a:pt x="1161" y="262"/>
                  </a:lnTo>
                  <a:lnTo>
                    <a:pt x="1165" y="258"/>
                  </a:lnTo>
                  <a:lnTo>
                    <a:pt x="1170" y="255"/>
                  </a:lnTo>
                  <a:lnTo>
                    <a:pt x="1175" y="252"/>
                  </a:lnTo>
                  <a:lnTo>
                    <a:pt x="1181" y="249"/>
                  </a:lnTo>
                  <a:lnTo>
                    <a:pt x="1187" y="247"/>
                  </a:lnTo>
                  <a:lnTo>
                    <a:pt x="1203" y="244"/>
                  </a:lnTo>
                  <a:lnTo>
                    <a:pt x="1221" y="242"/>
                  </a:lnTo>
                  <a:lnTo>
                    <a:pt x="1319" y="239"/>
                  </a:lnTo>
                  <a:lnTo>
                    <a:pt x="1319" y="332"/>
                  </a:lnTo>
                  <a:close/>
                  <a:moveTo>
                    <a:pt x="1264" y="0"/>
                  </a:moveTo>
                  <a:lnTo>
                    <a:pt x="1264" y="0"/>
                  </a:lnTo>
                  <a:lnTo>
                    <a:pt x="1233" y="1"/>
                  </a:lnTo>
                  <a:lnTo>
                    <a:pt x="1206" y="4"/>
                  </a:lnTo>
                  <a:lnTo>
                    <a:pt x="1179" y="7"/>
                  </a:lnTo>
                  <a:lnTo>
                    <a:pt x="1156" y="12"/>
                  </a:lnTo>
                  <a:lnTo>
                    <a:pt x="1135" y="17"/>
                  </a:lnTo>
                  <a:lnTo>
                    <a:pt x="1117" y="23"/>
                  </a:lnTo>
                  <a:lnTo>
                    <a:pt x="1102" y="28"/>
                  </a:lnTo>
                  <a:lnTo>
                    <a:pt x="1091" y="33"/>
                  </a:lnTo>
                  <a:lnTo>
                    <a:pt x="1111" y="102"/>
                  </a:lnTo>
                  <a:lnTo>
                    <a:pt x="1111" y="102"/>
                  </a:lnTo>
                  <a:lnTo>
                    <a:pt x="1122" y="98"/>
                  </a:lnTo>
                  <a:lnTo>
                    <a:pt x="1150" y="91"/>
                  </a:lnTo>
                  <a:lnTo>
                    <a:pt x="1169" y="86"/>
                  </a:lnTo>
                  <a:lnTo>
                    <a:pt x="1190" y="82"/>
                  </a:lnTo>
                  <a:lnTo>
                    <a:pt x="1213" y="80"/>
                  </a:lnTo>
                  <a:lnTo>
                    <a:pt x="1236" y="79"/>
                  </a:lnTo>
                  <a:lnTo>
                    <a:pt x="1236" y="79"/>
                  </a:lnTo>
                  <a:lnTo>
                    <a:pt x="1256" y="80"/>
                  </a:lnTo>
                  <a:lnTo>
                    <a:pt x="1272" y="82"/>
                  </a:lnTo>
                  <a:lnTo>
                    <a:pt x="1279" y="84"/>
                  </a:lnTo>
                  <a:lnTo>
                    <a:pt x="1285" y="86"/>
                  </a:lnTo>
                  <a:lnTo>
                    <a:pt x="1291" y="90"/>
                  </a:lnTo>
                  <a:lnTo>
                    <a:pt x="1298" y="94"/>
                  </a:lnTo>
                  <a:lnTo>
                    <a:pt x="1302" y="98"/>
                  </a:lnTo>
                  <a:lnTo>
                    <a:pt x="1306" y="102"/>
                  </a:lnTo>
                  <a:lnTo>
                    <a:pt x="1310" y="108"/>
                  </a:lnTo>
                  <a:lnTo>
                    <a:pt x="1313" y="114"/>
                  </a:lnTo>
                  <a:lnTo>
                    <a:pt x="1315" y="120"/>
                  </a:lnTo>
                  <a:lnTo>
                    <a:pt x="1316" y="129"/>
                  </a:lnTo>
                  <a:lnTo>
                    <a:pt x="1317" y="137"/>
                  </a:lnTo>
                  <a:lnTo>
                    <a:pt x="1318" y="146"/>
                  </a:lnTo>
                  <a:lnTo>
                    <a:pt x="1318" y="176"/>
                  </a:lnTo>
                  <a:lnTo>
                    <a:pt x="1236" y="176"/>
                  </a:lnTo>
                  <a:lnTo>
                    <a:pt x="1236" y="176"/>
                  </a:lnTo>
                  <a:lnTo>
                    <a:pt x="1212" y="177"/>
                  </a:lnTo>
                  <a:lnTo>
                    <a:pt x="1189" y="179"/>
                  </a:lnTo>
                  <a:lnTo>
                    <a:pt x="1169" y="182"/>
                  </a:lnTo>
                  <a:lnTo>
                    <a:pt x="1150" y="187"/>
                  </a:lnTo>
                  <a:lnTo>
                    <a:pt x="1134" y="192"/>
                  </a:lnTo>
                  <a:lnTo>
                    <a:pt x="1120" y="200"/>
                  </a:lnTo>
                  <a:lnTo>
                    <a:pt x="1108" y="207"/>
                  </a:lnTo>
                  <a:lnTo>
                    <a:pt x="1096" y="216"/>
                  </a:lnTo>
                  <a:lnTo>
                    <a:pt x="1086" y="225"/>
                  </a:lnTo>
                  <a:lnTo>
                    <a:pt x="1079" y="236"/>
                  </a:lnTo>
                  <a:lnTo>
                    <a:pt x="1072" y="246"/>
                  </a:lnTo>
                  <a:lnTo>
                    <a:pt x="1067" y="257"/>
                  </a:lnTo>
                  <a:lnTo>
                    <a:pt x="1064" y="270"/>
                  </a:lnTo>
                  <a:lnTo>
                    <a:pt x="1061" y="282"/>
                  </a:lnTo>
                  <a:lnTo>
                    <a:pt x="1058" y="294"/>
                  </a:lnTo>
                  <a:lnTo>
                    <a:pt x="1058" y="307"/>
                  </a:lnTo>
                  <a:lnTo>
                    <a:pt x="1058" y="307"/>
                  </a:lnTo>
                  <a:lnTo>
                    <a:pt x="1060" y="323"/>
                  </a:lnTo>
                  <a:lnTo>
                    <a:pt x="1062" y="338"/>
                  </a:lnTo>
                  <a:lnTo>
                    <a:pt x="1066" y="352"/>
                  </a:lnTo>
                  <a:lnTo>
                    <a:pt x="1071" y="364"/>
                  </a:lnTo>
                  <a:lnTo>
                    <a:pt x="1077" y="376"/>
                  </a:lnTo>
                  <a:lnTo>
                    <a:pt x="1085" y="386"/>
                  </a:lnTo>
                  <a:lnTo>
                    <a:pt x="1093" y="394"/>
                  </a:lnTo>
                  <a:lnTo>
                    <a:pt x="1102" y="401"/>
                  </a:lnTo>
                  <a:lnTo>
                    <a:pt x="1113" y="408"/>
                  </a:lnTo>
                  <a:lnTo>
                    <a:pt x="1124" y="414"/>
                  </a:lnTo>
                  <a:lnTo>
                    <a:pt x="1135" y="418"/>
                  </a:lnTo>
                  <a:lnTo>
                    <a:pt x="1146" y="422"/>
                  </a:lnTo>
                  <a:lnTo>
                    <a:pt x="1159" y="424"/>
                  </a:lnTo>
                  <a:lnTo>
                    <a:pt x="1171" y="426"/>
                  </a:lnTo>
                  <a:lnTo>
                    <a:pt x="1183" y="427"/>
                  </a:lnTo>
                  <a:lnTo>
                    <a:pt x="1195" y="428"/>
                  </a:lnTo>
                  <a:lnTo>
                    <a:pt x="1195" y="428"/>
                  </a:lnTo>
                  <a:lnTo>
                    <a:pt x="1210" y="427"/>
                  </a:lnTo>
                  <a:lnTo>
                    <a:pt x="1223" y="426"/>
                  </a:lnTo>
                  <a:lnTo>
                    <a:pt x="1246" y="423"/>
                  </a:lnTo>
                  <a:lnTo>
                    <a:pt x="1268" y="418"/>
                  </a:lnTo>
                  <a:lnTo>
                    <a:pt x="1285" y="412"/>
                  </a:lnTo>
                  <a:lnTo>
                    <a:pt x="1300" y="406"/>
                  </a:lnTo>
                  <a:lnTo>
                    <a:pt x="1311" y="401"/>
                  </a:lnTo>
                  <a:lnTo>
                    <a:pt x="1318" y="397"/>
                  </a:lnTo>
                  <a:lnTo>
                    <a:pt x="1322" y="396"/>
                  </a:lnTo>
                  <a:lnTo>
                    <a:pt x="1322" y="396"/>
                  </a:lnTo>
                  <a:lnTo>
                    <a:pt x="1324" y="397"/>
                  </a:lnTo>
                  <a:lnTo>
                    <a:pt x="1327" y="398"/>
                  </a:lnTo>
                  <a:lnTo>
                    <a:pt x="1333" y="401"/>
                  </a:lnTo>
                  <a:lnTo>
                    <a:pt x="1341" y="404"/>
                  </a:lnTo>
                  <a:lnTo>
                    <a:pt x="1354" y="407"/>
                  </a:lnTo>
                  <a:lnTo>
                    <a:pt x="1368" y="411"/>
                  </a:lnTo>
                  <a:lnTo>
                    <a:pt x="1387" y="412"/>
                  </a:lnTo>
                  <a:lnTo>
                    <a:pt x="1411" y="413"/>
                  </a:lnTo>
                  <a:lnTo>
                    <a:pt x="1411" y="122"/>
                  </a:lnTo>
                  <a:lnTo>
                    <a:pt x="1411" y="122"/>
                  </a:lnTo>
                  <a:lnTo>
                    <a:pt x="1411" y="106"/>
                  </a:lnTo>
                  <a:lnTo>
                    <a:pt x="1409" y="92"/>
                  </a:lnTo>
                  <a:lnTo>
                    <a:pt x="1406" y="78"/>
                  </a:lnTo>
                  <a:lnTo>
                    <a:pt x="1401" y="66"/>
                  </a:lnTo>
                  <a:lnTo>
                    <a:pt x="1396" y="56"/>
                  </a:lnTo>
                  <a:lnTo>
                    <a:pt x="1388" y="45"/>
                  </a:lnTo>
                  <a:lnTo>
                    <a:pt x="1381" y="36"/>
                  </a:lnTo>
                  <a:lnTo>
                    <a:pt x="1372" y="29"/>
                  </a:lnTo>
                  <a:lnTo>
                    <a:pt x="1362" y="22"/>
                  </a:lnTo>
                  <a:lnTo>
                    <a:pt x="1351" y="15"/>
                  </a:lnTo>
                  <a:lnTo>
                    <a:pt x="1339" y="11"/>
                  </a:lnTo>
                  <a:lnTo>
                    <a:pt x="1326" y="7"/>
                  </a:lnTo>
                  <a:lnTo>
                    <a:pt x="1312" y="4"/>
                  </a:lnTo>
                  <a:lnTo>
                    <a:pt x="1297" y="2"/>
                  </a:lnTo>
                  <a:lnTo>
                    <a:pt x="1280" y="1"/>
                  </a:lnTo>
                  <a:lnTo>
                    <a:pt x="1264" y="0"/>
                  </a:lnTo>
                  <a:close/>
                  <a:moveTo>
                    <a:pt x="2735" y="317"/>
                  </a:moveTo>
                  <a:lnTo>
                    <a:pt x="2735" y="317"/>
                  </a:lnTo>
                  <a:lnTo>
                    <a:pt x="2714" y="326"/>
                  </a:lnTo>
                  <a:lnTo>
                    <a:pt x="2700" y="331"/>
                  </a:lnTo>
                  <a:lnTo>
                    <a:pt x="2686" y="335"/>
                  </a:lnTo>
                  <a:lnTo>
                    <a:pt x="2671" y="340"/>
                  </a:lnTo>
                  <a:lnTo>
                    <a:pt x="2654" y="343"/>
                  </a:lnTo>
                  <a:lnTo>
                    <a:pt x="2638" y="345"/>
                  </a:lnTo>
                  <a:lnTo>
                    <a:pt x="2621" y="346"/>
                  </a:lnTo>
                  <a:lnTo>
                    <a:pt x="2621" y="346"/>
                  </a:lnTo>
                  <a:lnTo>
                    <a:pt x="2609" y="346"/>
                  </a:lnTo>
                  <a:lnTo>
                    <a:pt x="2599" y="345"/>
                  </a:lnTo>
                  <a:lnTo>
                    <a:pt x="2590" y="343"/>
                  </a:lnTo>
                  <a:lnTo>
                    <a:pt x="2583" y="341"/>
                  </a:lnTo>
                  <a:lnTo>
                    <a:pt x="2576" y="337"/>
                  </a:lnTo>
                  <a:lnTo>
                    <a:pt x="2570" y="333"/>
                  </a:lnTo>
                  <a:lnTo>
                    <a:pt x="2564" y="328"/>
                  </a:lnTo>
                  <a:lnTo>
                    <a:pt x="2560" y="323"/>
                  </a:lnTo>
                  <a:lnTo>
                    <a:pt x="2556" y="317"/>
                  </a:lnTo>
                  <a:lnTo>
                    <a:pt x="2553" y="311"/>
                  </a:lnTo>
                  <a:lnTo>
                    <a:pt x="2551" y="302"/>
                  </a:lnTo>
                  <a:lnTo>
                    <a:pt x="2549" y="294"/>
                  </a:lnTo>
                  <a:lnTo>
                    <a:pt x="2547" y="275"/>
                  </a:lnTo>
                  <a:lnTo>
                    <a:pt x="2547" y="252"/>
                  </a:lnTo>
                  <a:lnTo>
                    <a:pt x="2547" y="4"/>
                  </a:lnTo>
                  <a:lnTo>
                    <a:pt x="2533" y="4"/>
                  </a:lnTo>
                  <a:lnTo>
                    <a:pt x="2533" y="4"/>
                  </a:lnTo>
                  <a:lnTo>
                    <a:pt x="2513" y="4"/>
                  </a:lnTo>
                  <a:lnTo>
                    <a:pt x="2490" y="6"/>
                  </a:lnTo>
                  <a:lnTo>
                    <a:pt x="2467" y="8"/>
                  </a:lnTo>
                  <a:lnTo>
                    <a:pt x="2454" y="10"/>
                  </a:lnTo>
                  <a:lnTo>
                    <a:pt x="2454" y="263"/>
                  </a:lnTo>
                  <a:lnTo>
                    <a:pt x="2454" y="263"/>
                  </a:lnTo>
                  <a:lnTo>
                    <a:pt x="2454" y="284"/>
                  </a:lnTo>
                  <a:lnTo>
                    <a:pt x="2455" y="302"/>
                  </a:lnTo>
                  <a:lnTo>
                    <a:pt x="2457" y="320"/>
                  </a:lnTo>
                  <a:lnTo>
                    <a:pt x="2459" y="336"/>
                  </a:lnTo>
                  <a:lnTo>
                    <a:pt x="2463" y="351"/>
                  </a:lnTo>
                  <a:lnTo>
                    <a:pt x="2468" y="364"/>
                  </a:lnTo>
                  <a:lnTo>
                    <a:pt x="2475" y="377"/>
                  </a:lnTo>
                  <a:lnTo>
                    <a:pt x="2482" y="387"/>
                  </a:lnTo>
                  <a:lnTo>
                    <a:pt x="2490" y="397"/>
                  </a:lnTo>
                  <a:lnTo>
                    <a:pt x="2500" y="405"/>
                  </a:lnTo>
                  <a:lnTo>
                    <a:pt x="2512" y="412"/>
                  </a:lnTo>
                  <a:lnTo>
                    <a:pt x="2525" y="418"/>
                  </a:lnTo>
                  <a:lnTo>
                    <a:pt x="2540" y="422"/>
                  </a:lnTo>
                  <a:lnTo>
                    <a:pt x="2556" y="425"/>
                  </a:lnTo>
                  <a:lnTo>
                    <a:pt x="2575" y="427"/>
                  </a:lnTo>
                  <a:lnTo>
                    <a:pt x="2595" y="428"/>
                  </a:lnTo>
                  <a:lnTo>
                    <a:pt x="2595" y="428"/>
                  </a:lnTo>
                  <a:lnTo>
                    <a:pt x="2611" y="427"/>
                  </a:lnTo>
                  <a:lnTo>
                    <a:pt x="2626" y="426"/>
                  </a:lnTo>
                  <a:lnTo>
                    <a:pt x="2640" y="425"/>
                  </a:lnTo>
                  <a:lnTo>
                    <a:pt x="2653" y="422"/>
                  </a:lnTo>
                  <a:lnTo>
                    <a:pt x="2677" y="417"/>
                  </a:lnTo>
                  <a:lnTo>
                    <a:pt x="2697" y="411"/>
                  </a:lnTo>
                  <a:lnTo>
                    <a:pt x="2714" y="404"/>
                  </a:lnTo>
                  <a:lnTo>
                    <a:pt x="2725" y="399"/>
                  </a:lnTo>
                  <a:lnTo>
                    <a:pt x="2737" y="394"/>
                  </a:lnTo>
                  <a:lnTo>
                    <a:pt x="2737" y="394"/>
                  </a:lnTo>
                  <a:lnTo>
                    <a:pt x="2743" y="397"/>
                  </a:lnTo>
                  <a:lnTo>
                    <a:pt x="2750" y="400"/>
                  </a:lnTo>
                  <a:lnTo>
                    <a:pt x="2761" y="403"/>
                  </a:lnTo>
                  <a:lnTo>
                    <a:pt x="2773" y="406"/>
                  </a:lnTo>
                  <a:lnTo>
                    <a:pt x="2788" y="409"/>
                  </a:lnTo>
                  <a:lnTo>
                    <a:pt x="2807" y="412"/>
                  </a:lnTo>
                  <a:lnTo>
                    <a:pt x="2828" y="413"/>
                  </a:lnTo>
                  <a:lnTo>
                    <a:pt x="2828" y="10"/>
                  </a:lnTo>
                  <a:lnTo>
                    <a:pt x="2828" y="10"/>
                  </a:lnTo>
                  <a:lnTo>
                    <a:pt x="2796" y="6"/>
                  </a:lnTo>
                  <a:lnTo>
                    <a:pt x="2774" y="5"/>
                  </a:lnTo>
                  <a:lnTo>
                    <a:pt x="2753" y="4"/>
                  </a:lnTo>
                  <a:lnTo>
                    <a:pt x="2735" y="4"/>
                  </a:lnTo>
                  <a:lnTo>
                    <a:pt x="2735" y="317"/>
                  </a:lnTo>
                  <a:close/>
                  <a:moveTo>
                    <a:pt x="2937" y="413"/>
                  </a:moveTo>
                  <a:lnTo>
                    <a:pt x="2937" y="413"/>
                  </a:lnTo>
                  <a:lnTo>
                    <a:pt x="2948" y="415"/>
                  </a:lnTo>
                  <a:lnTo>
                    <a:pt x="2976" y="420"/>
                  </a:lnTo>
                  <a:lnTo>
                    <a:pt x="2997" y="423"/>
                  </a:lnTo>
                  <a:lnTo>
                    <a:pt x="3020" y="425"/>
                  </a:lnTo>
                  <a:lnTo>
                    <a:pt x="3047" y="427"/>
                  </a:lnTo>
                  <a:lnTo>
                    <a:pt x="3075" y="428"/>
                  </a:lnTo>
                  <a:lnTo>
                    <a:pt x="3075" y="428"/>
                  </a:lnTo>
                  <a:lnTo>
                    <a:pt x="3091" y="427"/>
                  </a:lnTo>
                  <a:lnTo>
                    <a:pt x="3105" y="426"/>
                  </a:lnTo>
                  <a:lnTo>
                    <a:pt x="3120" y="425"/>
                  </a:lnTo>
                  <a:lnTo>
                    <a:pt x="3135" y="422"/>
                  </a:lnTo>
                  <a:lnTo>
                    <a:pt x="3150" y="419"/>
                  </a:lnTo>
                  <a:lnTo>
                    <a:pt x="3164" y="414"/>
                  </a:lnTo>
                  <a:lnTo>
                    <a:pt x="3178" y="408"/>
                  </a:lnTo>
                  <a:lnTo>
                    <a:pt x="3191" y="402"/>
                  </a:lnTo>
                  <a:lnTo>
                    <a:pt x="3202" y="394"/>
                  </a:lnTo>
                  <a:lnTo>
                    <a:pt x="3213" y="385"/>
                  </a:lnTo>
                  <a:lnTo>
                    <a:pt x="3223" y="375"/>
                  </a:lnTo>
                  <a:lnTo>
                    <a:pt x="3232" y="363"/>
                  </a:lnTo>
                  <a:lnTo>
                    <a:pt x="3239" y="350"/>
                  </a:lnTo>
                  <a:lnTo>
                    <a:pt x="3244" y="334"/>
                  </a:lnTo>
                  <a:lnTo>
                    <a:pt x="3247" y="318"/>
                  </a:lnTo>
                  <a:lnTo>
                    <a:pt x="3248" y="300"/>
                  </a:lnTo>
                  <a:lnTo>
                    <a:pt x="3248" y="300"/>
                  </a:lnTo>
                  <a:lnTo>
                    <a:pt x="3247" y="288"/>
                  </a:lnTo>
                  <a:lnTo>
                    <a:pt x="3246" y="277"/>
                  </a:lnTo>
                  <a:lnTo>
                    <a:pt x="3243" y="266"/>
                  </a:lnTo>
                  <a:lnTo>
                    <a:pt x="3239" y="256"/>
                  </a:lnTo>
                  <a:lnTo>
                    <a:pt x="3234" y="248"/>
                  </a:lnTo>
                  <a:lnTo>
                    <a:pt x="3228" y="239"/>
                  </a:lnTo>
                  <a:lnTo>
                    <a:pt x="3220" y="231"/>
                  </a:lnTo>
                  <a:lnTo>
                    <a:pt x="3213" y="224"/>
                  </a:lnTo>
                  <a:lnTo>
                    <a:pt x="3204" y="217"/>
                  </a:lnTo>
                  <a:lnTo>
                    <a:pt x="3194" y="211"/>
                  </a:lnTo>
                  <a:lnTo>
                    <a:pt x="3184" y="204"/>
                  </a:lnTo>
                  <a:lnTo>
                    <a:pt x="3171" y="199"/>
                  </a:lnTo>
                  <a:lnTo>
                    <a:pt x="3146" y="187"/>
                  </a:lnTo>
                  <a:lnTo>
                    <a:pt x="3117" y="176"/>
                  </a:lnTo>
                  <a:lnTo>
                    <a:pt x="3117" y="176"/>
                  </a:lnTo>
                  <a:lnTo>
                    <a:pt x="3086" y="164"/>
                  </a:lnTo>
                  <a:lnTo>
                    <a:pt x="3072" y="157"/>
                  </a:lnTo>
                  <a:lnTo>
                    <a:pt x="3060" y="151"/>
                  </a:lnTo>
                  <a:lnTo>
                    <a:pt x="3050" y="144"/>
                  </a:lnTo>
                  <a:lnTo>
                    <a:pt x="3046" y="140"/>
                  </a:lnTo>
                  <a:lnTo>
                    <a:pt x="3043" y="136"/>
                  </a:lnTo>
                  <a:lnTo>
                    <a:pt x="3040" y="132"/>
                  </a:lnTo>
                  <a:lnTo>
                    <a:pt x="3038" y="127"/>
                  </a:lnTo>
                  <a:lnTo>
                    <a:pt x="3037" y="121"/>
                  </a:lnTo>
                  <a:lnTo>
                    <a:pt x="3037" y="116"/>
                  </a:lnTo>
                  <a:lnTo>
                    <a:pt x="3037" y="116"/>
                  </a:lnTo>
                  <a:lnTo>
                    <a:pt x="3037" y="110"/>
                  </a:lnTo>
                  <a:lnTo>
                    <a:pt x="3039" y="104"/>
                  </a:lnTo>
                  <a:lnTo>
                    <a:pt x="3043" y="97"/>
                  </a:lnTo>
                  <a:lnTo>
                    <a:pt x="3049" y="90"/>
                  </a:lnTo>
                  <a:lnTo>
                    <a:pt x="3053" y="86"/>
                  </a:lnTo>
                  <a:lnTo>
                    <a:pt x="3057" y="83"/>
                  </a:lnTo>
                  <a:lnTo>
                    <a:pt x="3063" y="81"/>
                  </a:lnTo>
                  <a:lnTo>
                    <a:pt x="3069" y="78"/>
                  </a:lnTo>
                  <a:lnTo>
                    <a:pt x="3076" y="76"/>
                  </a:lnTo>
                  <a:lnTo>
                    <a:pt x="3084" y="75"/>
                  </a:lnTo>
                  <a:lnTo>
                    <a:pt x="3093" y="74"/>
                  </a:lnTo>
                  <a:lnTo>
                    <a:pt x="3103" y="74"/>
                  </a:lnTo>
                  <a:lnTo>
                    <a:pt x="3103" y="74"/>
                  </a:lnTo>
                  <a:lnTo>
                    <a:pt x="3122" y="75"/>
                  </a:lnTo>
                  <a:lnTo>
                    <a:pt x="3142" y="77"/>
                  </a:lnTo>
                  <a:lnTo>
                    <a:pt x="3159" y="81"/>
                  </a:lnTo>
                  <a:lnTo>
                    <a:pt x="3175" y="85"/>
                  </a:lnTo>
                  <a:lnTo>
                    <a:pt x="3199" y="94"/>
                  </a:lnTo>
                  <a:lnTo>
                    <a:pt x="3208" y="98"/>
                  </a:lnTo>
                  <a:lnTo>
                    <a:pt x="3232" y="30"/>
                  </a:lnTo>
                  <a:lnTo>
                    <a:pt x="3232" y="30"/>
                  </a:lnTo>
                  <a:lnTo>
                    <a:pt x="3213" y="22"/>
                  </a:lnTo>
                  <a:lnTo>
                    <a:pt x="3200" y="16"/>
                  </a:lnTo>
                  <a:lnTo>
                    <a:pt x="3184" y="12"/>
                  </a:lnTo>
                  <a:lnTo>
                    <a:pt x="3165" y="7"/>
                  </a:lnTo>
                  <a:lnTo>
                    <a:pt x="3144" y="4"/>
                  </a:lnTo>
                  <a:lnTo>
                    <a:pt x="3120" y="1"/>
                  </a:lnTo>
                  <a:lnTo>
                    <a:pt x="3095" y="0"/>
                  </a:lnTo>
                  <a:lnTo>
                    <a:pt x="3095" y="0"/>
                  </a:lnTo>
                  <a:lnTo>
                    <a:pt x="3080" y="1"/>
                  </a:lnTo>
                  <a:lnTo>
                    <a:pt x="3066" y="2"/>
                  </a:lnTo>
                  <a:lnTo>
                    <a:pt x="3052" y="4"/>
                  </a:lnTo>
                  <a:lnTo>
                    <a:pt x="3039" y="8"/>
                  </a:lnTo>
                  <a:lnTo>
                    <a:pt x="3025" y="12"/>
                  </a:lnTo>
                  <a:lnTo>
                    <a:pt x="3013" y="17"/>
                  </a:lnTo>
                  <a:lnTo>
                    <a:pt x="3001" y="24"/>
                  </a:lnTo>
                  <a:lnTo>
                    <a:pt x="2990" y="31"/>
                  </a:lnTo>
                  <a:lnTo>
                    <a:pt x="2979" y="39"/>
                  </a:lnTo>
                  <a:lnTo>
                    <a:pt x="2970" y="47"/>
                  </a:lnTo>
                  <a:lnTo>
                    <a:pt x="2962" y="58"/>
                  </a:lnTo>
                  <a:lnTo>
                    <a:pt x="2956" y="69"/>
                  </a:lnTo>
                  <a:lnTo>
                    <a:pt x="2950" y="80"/>
                  </a:lnTo>
                  <a:lnTo>
                    <a:pt x="2946" y="94"/>
                  </a:lnTo>
                  <a:lnTo>
                    <a:pt x="2944" y="107"/>
                  </a:lnTo>
                  <a:lnTo>
                    <a:pt x="2943" y="122"/>
                  </a:lnTo>
                  <a:lnTo>
                    <a:pt x="2943" y="122"/>
                  </a:lnTo>
                  <a:lnTo>
                    <a:pt x="2944" y="137"/>
                  </a:lnTo>
                  <a:lnTo>
                    <a:pt x="2946" y="150"/>
                  </a:lnTo>
                  <a:lnTo>
                    <a:pt x="2950" y="164"/>
                  </a:lnTo>
                  <a:lnTo>
                    <a:pt x="2956" y="175"/>
                  </a:lnTo>
                  <a:lnTo>
                    <a:pt x="2962" y="185"/>
                  </a:lnTo>
                  <a:lnTo>
                    <a:pt x="2970" y="194"/>
                  </a:lnTo>
                  <a:lnTo>
                    <a:pt x="2979" y="203"/>
                  </a:lnTo>
                  <a:lnTo>
                    <a:pt x="2988" y="210"/>
                  </a:lnTo>
                  <a:lnTo>
                    <a:pt x="2999" y="217"/>
                  </a:lnTo>
                  <a:lnTo>
                    <a:pt x="3010" y="223"/>
                  </a:lnTo>
                  <a:lnTo>
                    <a:pt x="3021" y="229"/>
                  </a:lnTo>
                  <a:lnTo>
                    <a:pt x="3032" y="235"/>
                  </a:lnTo>
                  <a:lnTo>
                    <a:pt x="3056" y="243"/>
                  </a:lnTo>
                  <a:lnTo>
                    <a:pt x="3079" y="251"/>
                  </a:lnTo>
                  <a:lnTo>
                    <a:pt x="3079" y="251"/>
                  </a:lnTo>
                  <a:lnTo>
                    <a:pt x="3108" y="261"/>
                  </a:lnTo>
                  <a:lnTo>
                    <a:pt x="3121" y="266"/>
                  </a:lnTo>
                  <a:lnTo>
                    <a:pt x="3133" y="273"/>
                  </a:lnTo>
                  <a:lnTo>
                    <a:pt x="3142" y="280"/>
                  </a:lnTo>
                  <a:lnTo>
                    <a:pt x="3148" y="287"/>
                  </a:lnTo>
                  <a:lnTo>
                    <a:pt x="3151" y="291"/>
                  </a:lnTo>
                  <a:lnTo>
                    <a:pt x="3153" y="296"/>
                  </a:lnTo>
                  <a:lnTo>
                    <a:pt x="3154" y="300"/>
                  </a:lnTo>
                  <a:lnTo>
                    <a:pt x="3154" y="306"/>
                  </a:lnTo>
                  <a:lnTo>
                    <a:pt x="3154" y="306"/>
                  </a:lnTo>
                  <a:lnTo>
                    <a:pt x="3154" y="315"/>
                  </a:lnTo>
                  <a:lnTo>
                    <a:pt x="3151" y="324"/>
                  </a:lnTo>
                  <a:lnTo>
                    <a:pt x="3149" y="328"/>
                  </a:lnTo>
                  <a:lnTo>
                    <a:pt x="3146" y="332"/>
                  </a:lnTo>
                  <a:lnTo>
                    <a:pt x="3143" y="335"/>
                  </a:lnTo>
                  <a:lnTo>
                    <a:pt x="3139" y="340"/>
                  </a:lnTo>
                  <a:lnTo>
                    <a:pt x="3134" y="343"/>
                  </a:lnTo>
                  <a:lnTo>
                    <a:pt x="3127" y="346"/>
                  </a:lnTo>
                  <a:lnTo>
                    <a:pt x="3121" y="348"/>
                  </a:lnTo>
                  <a:lnTo>
                    <a:pt x="3113" y="350"/>
                  </a:lnTo>
                  <a:lnTo>
                    <a:pt x="3104" y="352"/>
                  </a:lnTo>
                  <a:lnTo>
                    <a:pt x="3095" y="353"/>
                  </a:lnTo>
                  <a:lnTo>
                    <a:pt x="3071" y="354"/>
                  </a:lnTo>
                  <a:lnTo>
                    <a:pt x="3071" y="354"/>
                  </a:lnTo>
                  <a:lnTo>
                    <a:pt x="3050" y="354"/>
                  </a:lnTo>
                  <a:lnTo>
                    <a:pt x="3029" y="352"/>
                  </a:lnTo>
                  <a:lnTo>
                    <a:pt x="2992" y="348"/>
                  </a:lnTo>
                  <a:lnTo>
                    <a:pt x="2965" y="344"/>
                  </a:lnTo>
                  <a:lnTo>
                    <a:pt x="2955" y="342"/>
                  </a:lnTo>
                  <a:lnTo>
                    <a:pt x="2937" y="413"/>
                  </a:lnTo>
                  <a:close/>
                  <a:moveTo>
                    <a:pt x="1639" y="80"/>
                  </a:moveTo>
                  <a:lnTo>
                    <a:pt x="1639" y="80"/>
                  </a:lnTo>
                  <a:lnTo>
                    <a:pt x="1653" y="77"/>
                  </a:lnTo>
                  <a:lnTo>
                    <a:pt x="1670" y="75"/>
                  </a:lnTo>
                  <a:lnTo>
                    <a:pt x="1691" y="73"/>
                  </a:lnTo>
                  <a:lnTo>
                    <a:pt x="1712" y="73"/>
                  </a:lnTo>
                  <a:lnTo>
                    <a:pt x="1712" y="73"/>
                  </a:lnTo>
                  <a:lnTo>
                    <a:pt x="1726" y="73"/>
                  </a:lnTo>
                  <a:lnTo>
                    <a:pt x="1737" y="74"/>
                  </a:lnTo>
                  <a:lnTo>
                    <a:pt x="1749" y="77"/>
                  </a:lnTo>
                  <a:lnTo>
                    <a:pt x="1760" y="80"/>
                  </a:lnTo>
                  <a:lnTo>
                    <a:pt x="1771" y="84"/>
                  </a:lnTo>
                  <a:lnTo>
                    <a:pt x="1780" y="90"/>
                  </a:lnTo>
                  <a:lnTo>
                    <a:pt x="1790" y="97"/>
                  </a:lnTo>
                  <a:lnTo>
                    <a:pt x="1798" y="104"/>
                  </a:lnTo>
                  <a:lnTo>
                    <a:pt x="1805" y="113"/>
                  </a:lnTo>
                  <a:lnTo>
                    <a:pt x="1813" y="122"/>
                  </a:lnTo>
                  <a:lnTo>
                    <a:pt x="1819" y="134"/>
                  </a:lnTo>
                  <a:lnTo>
                    <a:pt x="1824" y="147"/>
                  </a:lnTo>
                  <a:lnTo>
                    <a:pt x="1828" y="161"/>
                  </a:lnTo>
                  <a:lnTo>
                    <a:pt x="1831" y="176"/>
                  </a:lnTo>
                  <a:lnTo>
                    <a:pt x="1832" y="192"/>
                  </a:lnTo>
                  <a:lnTo>
                    <a:pt x="1833" y="211"/>
                  </a:lnTo>
                  <a:lnTo>
                    <a:pt x="1833" y="211"/>
                  </a:lnTo>
                  <a:lnTo>
                    <a:pt x="1833" y="228"/>
                  </a:lnTo>
                  <a:lnTo>
                    <a:pt x="1832" y="245"/>
                  </a:lnTo>
                  <a:lnTo>
                    <a:pt x="1830" y="260"/>
                  </a:lnTo>
                  <a:lnTo>
                    <a:pt x="1827" y="275"/>
                  </a:lnTo>
                  <a:lnTo>
                    <a:pt x="1824" y="288"/>
                  </a:lnTo>
                  <a:lnTo>
                    <a:pt x="1820" y="299"/>
                  </a:lnTo>
                  <a:lnTo>
                    <a:pt x="1814" y="311"/>
                  </a:lnTo>
                  <a:lnTo>
                    <a:pt x="1807" y="320"/>
                  </a:lnTo>
                  <a:lnTo>
                    <a:pt x="1799" y="328"/>
                  </a:lnTo>
                  <a:lnTo>
                    <a:pt x="1790" y="335"/>
                  </a:lnTo>
                  <a:lnTo>
                    <a:pt x="1780" y="342"/>
                  </a:lnTo>
                  <a:lnTo>
                    <a:pt x="1768" y="347"/>
                  </a:lnTo>
                  <a:lnTo>
                    <a:pt x="1754" y="350"/>
                  </a:lnTo>
                  <a:lnTo>
                    <a:pt x="1739" y="353"/>
                  </a:lnTo>
                  <a:lnTo>
                    <a:pt x="1723" y="355"/>
                  </a:lnTo>
                  <a:lnTo>
                    <a:pt x="1704" y="355"/>
                  </a:lnTo>
                  <a:lnTo>
                    <a:pt x="1704" y="355"/>
                  </a:lnTo>
                  <a:lnTo>
                    <a:pt x="1681" y="354"/>
                  </a:lnTo>
                  <a:lnTo>
                    <a:pt x="1659" y="353"/>
                  </a:lnTo>
                  <a:lnTo>
                    <a:pt x="1639" y="351"/>
                  </a:lnTo>
                  <a:lnTo>
                    <a:pt x="1639" y="80"/>
                  </a:lnTo>
                  <a:close/>
                  <a:moveTo>
                    <a:pt x="1717" y="0"/>
                  </a:moveTo>
                  <a:lnTo>
                    <a:pt x="1717" y="0"/>
                  </a:lnTo>
                  <a:lnTo>
                    <a:pt x="1696" y="1"/>
                  </a:lnTo>
                  <a:lnTo>
                    <a:pt x="1675" y="2"/>
                  </a:lnTo>
                  <a:lnTo>
                    <a:pt x="1652" y="4"/>
                  </a:lnTo>
                  <a:lnTo>
                    <a:pt x="1629" y="7"/>
                  </a:lnTo>
                  <a:lnTo>
                    <a:pt x="1606" y="10"/>
                  </a:lnTo>
                  <a:lnTo>
                    <a:pt x="1585" y="14"/>
                  </a:lnTo>
                  <a:lnTo>
                    <a:pt x="1564" y="20"/>
                  </a:lnTo>
                  <a:lnTo>
                    <a:pt x="1546" y="26"/>
                  </a:lnTo>
                  <a:lnTo>
                    <a:pt x="1546" y="415"/>
                  </a:lnTo>
                  <a:lnTo>
                    <a:pt x="1546" y="415"/>
                  </a:lnTo>
                  <a:lnTo>
                    <a:pt x="1561" y="418"/>
                  </a:lnTo>
                  <a:lnTo>
                    <a:pt x="1580" y="420"/>
                  </a:lnTo>
                  <a:lnTo>
                    <a:pt x="1619" y="424"/>
                  </a:lnTo>
                  <a:lnTo>
                    <a:pt x="1662" y="427"/>
                  </a:lnTo>
                  <a:lnTo>
                    <a:pt x="1701" y="428"/>
                  </a:lnTo>
                  <a:lnTo>
                    <a:pt x="1701" y="428"/>
                  </a:lnTo>
                  <a:lnTo>
                    <a:pt x="1732" y="427"/>
                  </a:lnTo>
                  <a:lnTo>
                    <a:pt x="1758" y="425"/>
                  </a:lnTo>
                  <a:lnTo>
                    <a:pt x="1784" y="421"/>
                  </a:lnTo>
                  <a:lnTo>
                    <a:pt x="1807" y="415"/>
                  </a:lnTo>
                  <a:lnTo>
                    <a:pt x="1828" y="408"/>
                  </a:lnTo>
                  <a:lnTo>
                    <a:pt x="1847" y="399"/>
                  </a:lnTo>
                  <a:lnTo>
                    <a:pt x="1855" y="394"/>
                  </a:lnTo>
                  <a:lnTo>
                    <a:pt x="1864" y="389"/>
                  </a:lnTo>
                  <a:lnTo>
                    <a:pt x="1872" y="383"/>
                  </a:lnTo>
                  <a:lnTo>
                    <a:pt x="1879" y="377"/>
                  </a:lnTo>
                  <a:lnTo>
                    <a:pt x="1885" y="369"/>
                  </a:lnTo>
                  <a:lnTo>
                    <a:pt x="1891" y="362"/>
                  </a:lnTo>
                  <a:lnTo>
                    <a:pt x="1897" y="355"/>
                  </a:lnTo>
                  <a:lnTo>
                    <a:pt x="1902" y="347"/>
                  </a:lnTo>
                  <a:lnTo>
                    <a:pt x="1907" y="337"/>
                  </a:lnTo>
                  <a:lnTo>
                    <a:pt x="1912" y="329"/>
                  </a:lnTo>
                  <a:lnTo>
                    <a:pt x="1919" y="309"/>
                  </a:lnTo>
                  <a:lnTo>
                    <a:pt x="1924" y="287"/>
                  </a:lnTo>
                  <a:lnTo>
                    <a:pt x="1928" y="264"/>
                  </a:lnTo>
                  <a:lnTo>
                    <a:pt x="1930" y="239"/>
                  </a:lnTo>
                  <a:lnTo>
                    <a:pt x="1931" y="211"/>
                  </a:lnTo>
                  <a:lnTo>
                    <a:pt x="1931" y="211"/>
                  </a:lnTo>
                  <a:lnTo>
                    <a:pt x="1930" y="187"/>
                  </a:lnTo>
                  <a:lnTo>
                    <a:pt x="1927" y="164"/>
                  </a:lnTo>
                  <a:lnTo>
                    <a:pt x="1923" y="143"/>
                  </a:lnTo>
                  <a:lnTo>
                    <a:pt x="1917" y="122"/>
                  </a:lnTo>
                  <a:lnTo>
                    <a:pt x="1909" y="104"/>
                  </a:lnTo>
                  <a:lnTo>
                    <a:pt x="1898" y="86"/>
                  </a:lnTo>
                  <a:lnTo>
                    <a:pt x="1887" y="71"/>
                  </a:lnTo>
                  <a:lnTo>
                    <a:pt x="1874" y="57"/>
                  </a:lnTo>
                  <a:lnTo>
                    <a:pt x="1860" y="43"/>
                  </a:lnTo>
                  <a:lnTo>
                    <a:pt x="1843" y="32"/>
                  </a:lnTo>
                  <a:lnTo>
                    <a:pt x="1826" y="23"/>
                  </a:lnTo>
                  <a:lnTo>
                    <a:pt x="1806" y="14"/>
                  </a:lnTo>
                  <a:lnTo>
                    <a:pt x="1786" y="8"/>
                  </a:lnTo>
                  <a:lnTo>
                    <a:pt x="1764" y="4"/>
                  </a:lnTo>
                  <a:lnTo>
                    <a:pt x="1741" y="1"/>
                  </a:lnTo>
                  <a:lnTo>
                    <a:pt x="1717" y="0"/>
                  </a:lnTo>
                  <a:close/>
                </a:path>
              </a:pathLst>
            </a:custGeom>
            <a:solidFill>
              <a:srgbClr val="005E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35" name="Freeform 34"/>
            <p:cNvSpPr>
              <a:spLocks/>
            </p:cNvSpPr>
            <p:nvPr userDrawn="1"/>
          </p:nvSpPr>
          <p:spPr bwMode="auto">
            <a:xfrm>
              <a:off x="5160" y="3974"/>
              <a:ext cx="76" cy="107"/>
            </a:xfrm>
            <a:custGeom>
              <a:avLst/>
              <a:gdLst>
                <a:gd name="T0" fmla="*/ 0 w 305"/>
                <a:gd name="T1" fmla="*/ 407 h 428"/>
                <a:gd name="T2" fmla="*/ 0 w 305"/>
                <a:gd name="T3" fmla="*/ 407 h 428"/>
                <a:gd name="T4" fmla="*/ 13 w 305"/>
                <a:gd name="T5" fmla="*/ 411 h 428"/>
                <a:gd name="T6" fmla="*/ 47 w 305"/>
                <a:gd name="T7" fmla="*/ 418 h 428"/>
                <a:gd name="T8" fmla="*/ 71 w 305"/>
                <a:gd name="T9" fmla="*/ 421 h 428"/>
                <a:gd name="T10" fmla="*/ 98 w 305"/>
                <a:gd name="T11" fmla="*/ 425 h 428"/>
                <a:gd name="T12" fmla="*/ 129 w 305"/>
                <a:gd name="T13" fmla="*/ 427 h 428"/>
                <a:gd name="T14" fmla="*/ 163 w 305"/>
                <a:gd name="T15" fmla="*/ 428 h 428"/>
                <a:gd name="T16" fmla="*/ 163 w 305"/>
                <a:gd name="T17" fmla="*/ 428 h 428"/>
                <a:gd name="T18" fmla="*/ 197 w 305"/>
                <a:gd name="T19" fmla="*/ 427 h 428"/>
                <a:gd name="T20" fmla="*/ 226 w 305"/>
                <a:gd name="T21" fmla="*/ 426 h 428"/>
                <a:gd name="T22" fmla="*/ 251 w 305"/>
                <a:gd name="T23" fmla="*/ 424 h 428"/>
                <a:gd name="T24" fmla="*/ 270 w 305"/>
                <a:gd name="T25" fmla="*/ 422 h 428"/>
                <a:gd name="T26" fmla="*/ 297 w 305"/>
                <a:gd name="T27" fmla="*/ 419 h 428"/>
                <a:gd name="T28" fmla="*/ 305 w 305"/>
                <a:gd name="T29" fmla="*/ 417 h 428"/>
                <a:gd name="T30" fmla="*/ 305 w 305"/>
                <a:gd name="T31" fmla="*/ 346 h 428"/>
                <a:gd name="T32" fmla="*/ 305 w 305"/>
                <a:gd name="T33" fmla="*/ 346 h 428"/>
                <a:gd name="T34" fmla="*/ 297 w 305"/>
                <a:gd name="T35" fmla="*/ 347 h 428"/>
                <a:gd name="T36" fmla="*/ 272 w 305"/>
                <a:gd name="T37" fmla="*/ 351 h 428"/>
                <a:gd name="T38" fmla="*/ 235 w 305"/>
                <a:gd name="T39" fmla="*/ 354 h 428"/>
                <a:gd name="T40" fmla="*/ 213 w 305"/>
                <a:gd name="T41" fmla="*/ 355 h 428"/>
                <a:gd name="T42" fmla="*/ 188 w 305"/>
                <a:gd name="T43" fmla="*/ 355 h 428"/>
                <a:gd name="T44" fmla="*/ 188 w 305"/>
                <a:gd name="T45" fmla="*/ 355 h 428"/>
                <a:gd name="T46" fmla="*/ 167 w 305"/>
                <a:gd name="T47" fmla="*/ 355 h 428"/>
                <a:gd name="T48" fmla="*/ 149 w 305"/>
                <a:gd name="T49" fmla="*/ 354 h 428"/>
                <a:gd name="T50" fmla="*/ 118 w 305"/>
                <a:gd name="T51" fmla="*/ 351 h 428"/>
                <a:gd name="T52" fmla="*/ 99 w 305"/>
                <a:gd name="T53" fmla="*/ 349 h 428"/>
                <a:gd name="T54" fmla="*/ 92 w 305"/>
                <a:gd name="T55" fmla="*/ 348 h 428"/>
                <a:gd name="T56" fmla="*/ 92 w 305"/>
                <a:gd name="T57" fmla="*/ 247 h 428"/>
                <a:gd name="T58" fmla="*/ 276 w 305"/>
                <a:gd name="T59" fmla="*/ 247 h 428"/>
                <a:gd name="T60" fmla="*/ 276 w 305"/>
                <a:gd name="T61" fmla="*/ 175 h 428"/>
                <a:gd name="T62" fmla="*/ 92 w 305"/>
                <a:gd name="T63" fmla="*/ 175 h 428"/>
                <a:gd name="T64" fmla="*/ 92 w 305"/>
                <a:gd name="T65" fmla="*/ 79 h 428"/>
                <a:gd name="T66" fmla="*/ 92 w 305"/>
                <a:gd name="T67" fmla="*/ 79 h 428"/>
                <a:gd name="T68" fmla="*/ 99 w 305"/>
                <a:gd name="T69" fmla="*/ 78 h 428"/>
                <a:gd name="T70" fmla="*/ 117 w 305"/>
                <a:gd name="T71" fmla="*/ 76 h 428"/>
                <a:gd name="T72" fmla="*/ 145 w 305"/>
                <a:gd name="T73" fmla="*/ 74 h 428"/>
                <a:gd name="T74" fmla="*/ 182 w 305"/>
                <a:gd name="T75" fmla="*/ 73 h 428"/>
                <a:gd name="T76" fmla="*/ 182 w 305"/>
                <a:gd name="T77" fmla="*/ 73 h 428"/>
                <a:gd name="T78" fmla="*/ 205 w 305"/>
                <a:gd name="T79" fmla="*/ 73 h 428"/>
                <a:gd name="T80" fmla="*/ 226 w 305"/>
                <a:gd name="T81" fmla="*/ 74 h 428"/>
                <a:gd name="T82" fmla="*/ 263 w 305"/>
                <a:gd name="T83" fmla="*/ 77 h 428"/>
                <a:gd name="T84" fmla="*/ 289 w 305"/>
                <a:gd name="T85" fmla="*/ 80 h 428"/>
                <a:gd name="T86" fmla="*/ 298 w 305"/>
                <a:gd name="T87" fmla="*/ 82 h 428"/>
                <a:gd name="T88" fmla="*/ 298 w 305"/>
                <a:gd name="T89" fmla="*/ 10 h 428"/>
                <a:gd name="T90" fmla="*/ 298 w 305"/>
                <a:gd name="T91" fmla="*/ 10 h 428"/>
                <a:gd name="T92" fmla="*/ 289 w 305"/>
                <a:gd name="T93" fmla="*/ 9 h 428"/>
                <a:gd name="T94" fmla="*/ 264 w 305"/>
                <a:gd name="T95" fmla="*/ 5 h 428"/>
                <a:gd name="T96" fmla="*/ 224 w 305"/>
                <a:gd name="T97" fmla="*/ 2 h 428"/>
                <a:gd name="T98" fmla="*/ 200 w 305"/>
                <a:gd name="T99" fmla="*/ 1 h 428"/>
                <a:gd name="T100" fmla="*/ 172 w 305"/>
                <a:gd name="T101" fmla="*/ 0 h 428"/>
                <a:gd name="T102" fmla="*/ 172 w 305"/>
                <a:gd name="T103" fmla="*/ 0 h 428"/>
                <a:gd name="T104" fmla="*/ 134 w 305"/>
                <a:gd name="T105" fmla="*/ 1 h 428"/>
                <a:gd name="T106" fmla="*/ 102 w 305"/>
                <a:gd name="T107" fmla="*/ 3 h 428"/>
                <a:gd name="T108" fmla="*/ 72 w 305"/>
                <a:gd name="T109" fmla="*/ 6 h 428"/>
                <a:gd name="T110" fmla="*/ 47 w 305"/>
                <a:gd name="T111" fmla="*/ 9 h 428"/>
                <a:gd name="T112" fmla="*/ 27 w 305"/>
                <a:gd name="T113" fmla="*/ 13 h 428"/>
                <a:gd name="T114" fmla="*/ 13 w 305"/>
                <a:gd name="T115" fmla="*/ 15 h 428"/>
                <a:gd name="T116" fmla="*/ 0 w 305"/>
                <a:gd name="T117" fmla="*/ 19 h 428"/>
                <a:gd name="T118" fmla="*/ 0 w 305"/>
                <a:gd name="T119" fmla="*/ 407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05" h="428">
                  <a:moveTo>
                    <a:pt x="0" y="407"/>
                  </a:moveTo>
                  <a:lnTo>
                    <a:pt x="0" y="407"/>
                  </a:lnTo>
                  <a:lnTo>
                    <a:pt x="13" y="411"/>
                  </a:lnTo>
                  <a:lnTo>
                    <a:pt x="47" y="418"/>
                  </a:lnTo>
                  <a:lnTo>
                    <a:pt x="71" y="421"/>
                  </a:lnTo>
                  <a:lnTo>
                    <a:pt x="98" y="425"/>
                  </a:lnTo>
                  <a:lnTo>
                    <a:pt x="129" y="427"/>
                  </a:lnTo>
                  <a:lnTo>
                    <a:pt x="163" y="428"/>
                  </a:lnTo>
                  <a:lnTo>
                    <a:pt x="163" y="428"/>
                  </a:lnTo>
                  <a:lnTo>
                    <a:pt x="197" y="427"/>
                  </a:lnTo>
                  <a:lnTo>
                    <a:pt x="226" y="426"/>
                  </a:lnTo>
                  <a:lnTo>
                    <a:pt x="251" y="424"/>
                  </a:lnTo>
                  <a:lnTo>
                    <a:pt x="270" y="422"/>
                  </a:lnTo>
                  <a:lnTo>
                    <a:pt x="297" y="419"/>
                  </a:lnTo>
                  <a:lnTo>
                    <a:pt x="305" y="417"/>
                  </a:lnTo>
                  <a:lnTo>
                    <a:pt x="305" y="346"/>
                  </a:lnTo>
                  <a:lnTo>
                    <a:pt x="305" y="346"/>
                  </a:lnTo>
                  <a:lnTo>
                    <a:pt x="297" y="347"/>
                  </a:lnTo>
                  <a:lnTo>
                    <a:pt x="272" y="351"/>
                  </a:lnTo>
                  <a:lnTo>
                    <a:pt x="235" y="354"/>
                  </a:lnTo>
                  <a:lnTo>
                    <a:pt x="213" y="355"/>
                  </a:lnTo>
                  <a:lnTo>
                    <a:pt x="188" y="355"/>
                  </a:lnTo>
                  <a:lnTo>
                    <a:pt x="188" y="355"/>
                  </a:lnTo>
                  <a:lnTo>
                    <a:pt x="167" y="355"/>
                  </a:lnTo>
                  <a:lnTo>
                    <a:pt x="149" y="354"/>
                  </a:lnTo>
                  <a:lnTo>
                    <a:pt x="118" y="351"/>
                  </a:lnTo>
                  <a:lnTo>
                    <a:pt x="99" y="349"/>
                  </a:lnTo>
                  <a:lnTo>
                    <a:pt x="92" y="348"/>
                  </a:lnTo>
                  <a:lnTo>
                    <a:pt x="92" y="247"/>
                  </a:lnTo>
                  <a:lnTo>
                    <a:pt x="276" y="247"/>
                  </a:lnTo>
                  <a:lnTo>
                    <a:pt x="276" y="175"/>
                  </a:lnTo>
                  <a:lnTo>
                    <a:pt x="92" y="175"/>
                  </a:lnTo>
                  <a:lnTo>
                    <a:pt x="92" y="79"/>
                  </a:lnTo>
                  <a:lnTo>
                    <a:pt x="92" y="79"/>
                  </a:lnTo>
                  <a:lnTo>
                    <a:pt x="99" y="78"/>
                  </a:lnTo>
                  <a:lnTo>
                    <a:pt x="117" y="76"/>
                  </a:lnTo>
                  <a:lnTo>
                    <a:pt x="145" y="74"/>
                  </a:lnTo>
                  <a:lnTo>
                    <a:pt x="182" y="73"/>
                  </a:lnTo>
                  <a:lnTo>
                    <a:pt x="182" y="73"/>
                  </a:lnTo>
                  <a:lnTo>
                    <a:pt x="205" y="73"/>
                  </a:lnTo>
                  <a:lnTo>
                    <a:pt x="226" y="74"/>
                  </a:lnTo>
                  <a:lnTo>
                    <a:pt x="263" y="77"/>
                  </a:lnTo>
                  <a:lnTo>
                    <a:pt x="289" y="80"/>
                  </a:lnTo>
                  <a:lnTo>
                    <a:pt x="298" y="82"/>
                  </a:lnTo>
                  <a:lnTo>
                    <a:pt x="298" y="10"/>
                  </a:lnTo>
                  <a:lnTo>
                    <a:pt x="298" y="10"/>
                  </a:lnTo>
                  <a:lnTo>
                    <a:pt x="289" y="9"/>
                  </a:lnTo>
                  <a:lnTo>
                    <a:pt x="264" y="5"/>
                  </a:lnTo>
                  <a:lnTo>
                    <a:pt x="224" y="2"/>
                  </a:lnTo>
                  <a:lnTo>
                    <a:pt x="200" y="1"/>
                  </a:lnTo>
                  <a:lnTo>
                    <a:pt x="172" y="0"/>
                  </a:lnTo>
                  <a:lnTo>
                    <a:pt x="172" y="0"/>
                  </a:lnTo>
                  <a:lnTo>
                    <a:pt x="134" y="1"/>
                  </a:lnTo>
                  <a:lnTo>
                    <a:pt x="102" y="3"/>
                  </a:lnTo>
                  <a:lnTo>
                    <a:pt x="72" y="6"/>
                  </a:lnTo>
                  <a:lnTo>
                    <a:pt x="47" y="9"/>
                  </a:lnTo>
                  <a:lnTo>
                    <a:pt x="27" y="13"/>
                  </a:lnTo>
                  <a:lnTo>
                    <a:pt x="13" y="15"/>
                  </a:lnTo>
                  <a:lnTo>
                    <a:pt x="0" y="19"/>
                  </a:lnTo>
                  <a:lnTo>
                    <a:pt x="0" y="40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36" name="Freeform 35"/>
            <p:cNvSpPr>
              <a:spLocks/>
            </p:cNvSpPr>
            <p:nvPr userDrawn="1"/>
          </p:nvSpPr>
          <p:spPr bwMode="auto">
            <a:xfrm>
              <a:off x="4767" y="3974"/>
              <a:ext cx="124" cy="105"/>
            </a:xfrm>
            <a:custGeom>
              <a:avLst/>
              <a:gdLst>
                <a:gd name="T0" fmla="*/ 255 w 496"/>
                <a:gd name="T1" fmla="*/ 246 h 422"/>
                <a:gd name="T2" fmla="*/ 255 w 496"/>
                <a:gd name="T3" fmla="*/ 246 h 422"/>
                <a:gd name="T4" fmla="*/ 251 w 496"/>
                <a:gd name="T5" fmla="*/ 257 h 422"/>
                <a:gd name="T6" fmla="*/ 248 w 496"/>
                <a:gd name="T7" fmla="*/ 270 h 422"/>
                <a:gd name="T8" fmla="*/ 248 w 496"/>
                <a:gd name="T9" fmla="*/ 270 h 422"/>
                <a:gd name="T10" fmla="*/ 244 w 496"/>
                <a:gd name="T11" fmla="*/ 257 h 422"/>
                <a:gd name="T12" fmla="*/ 241 w 496"/>
                <a:gd name="T13" fmla="*/ 246 h 422"/>
                <a:gd name="T14" fmla="*/ 159 w 496"/>
                <a:gd name="T15" fmla="*/ 39 h 422"/>
                <a:gd name="T16" fmla="*/ 159 w 496"/>
                <a:gd name="T17" fmla="*/ 39 h 422"/>
                <a:gd name="T18" fmla="*/ 153 w 496"/>
                <a:gd name="T19" fmla="*/ 28 h 422"/>
                <a:gd name="T20" fmla="*/ 147 w 496"/>
                <a:gd name="T21" fmla="*/ 19 h 422"/>
                <a:gd name="T22" fmla="*/ 140 w 496"/>
                <a:gd name="T23" fmla="*/ 11 h 422"/>
                <a:gd name="T24" fmla="*/ 132 w 496"/>
                <a:gd name="T25" fmla="*/ 7 h 422"/>
                <a:gd name="T26" fmla="*/ 122 w 496"/>
                <a:gd name="T27" fmla="*/ 3 h 422"/>
                <a:gd name="T28" fmla="*/ 110 w 496"/>
                <a:gd name="T29" fmla="*/ 1 h 422"/>
                <a:gd name="T30" fmla="*/ 98 w 496"/>
                <a:gd name="T31" fmla="*/ 1 h 422"/>
                <a:gd name="T32" fmla="*/ 84 w 496"/>
                <a:gd name="T33" fmla="*/ 0 h 422"/>
                <a:gd name="T34" fmla="*/ 84 w 496"/>
                <a:gd name="T35" fmla="*/ 0 h 422"/>
                <a:gd name="T36" fmla="*/ 58 w 496"/>
                <a:gd name="T37" fmla="*/ 1 h 422"/>
                <a:gd name="T38" fmla="*/ 42 w 496"/>
                <a:gd name="T39" fmla="*/ 2 h 422"/>
                <a:gd name="T40" fmla="*/ 0 w 496"/>
                <a:gd name="T41" fmla="*/ 422 h 422"/>
                <a:gd name="T42" fmla="*/ 93 w 496"/>
                <a:gd name="T43" fmla="*/ 422 h 422"/>
                <a:gd name="T44" fmla="*/ 113 w 496"/>
                <a:gd name="T45" fmla="*/ 140 h 422"/>
                <a:gd name="T46" fmla="*/ 201 w 496"/>
                <a:gd name="T47" fmla="*/ 353 h 422"/>
                <a:gd name="T48" fmla="*/ 201 w 496"/>
                <a:gd name="T49" fmla="*/ 353 h 422"/>
                <a:gd name="T50" fmla="*/ 204 w 496"/>
                <a:gd name="T51" fmla="*/ 359 h 422"/>
                <a:gd name="T52" fmla="*/ 208 w 496"/>
                <a:gd name="T53" fmla="*/ 364 h 422"/>
                <a:gd name="T54" fmla="*/ 213 w 496"/>
                <a:gd name="T55" fmla="*/ 368 h 422"/>
                <a:gd name="T56" fmla="*/ 218 w 496"/>
                <a:gd name="T57" fmla="*/ 371 h 422"/>
                <a:gd name="T58" fmla="*/ 224 w 496"/>
                <a:gd name="T59" fmla="*/ 373 h 422"/>
                <a:gd name="T60" fmla="*/ 231 w 496"/>
                <a:gd name="T61" fmla="*/ 376 h 422"/>
                <a:gd name="T62" fmla="*/ 239 w 496"/>
                <a:gd name="T63" fmla="*/ 377 h 422"/>
                <a:gd name="T64" fmla="*/ 248 w 496"/>
                <a:gd name="T65" fmla="*/ 377 h 422"/>
                <a:gd name="T66" fmla="*/ 248 w 496"/>
                <a:gd name="T67" fmla="*/ 377 h 422"/>
                <a:gd name="T68" fmla="*/ 257 w 496"/>
                <a:gd name="T69" fmla="*/ 377 h 422"/>
                <a:gd name="T70" fmla="*/ 266 w 496"/>
                <a:gd name="T71" fmla="*/ 376 h 422"/>
                <a:gd name="T72" fmla="*/ 273 w 496"/>
                <a:gd name="T73" fmla="*/ 373 h 422"/>
                <a:gd name="T74" fmla="*/ 279 w 496"/>
                <a:gd name="T75" fmla="*/ 371 h 422"/>
                <a:gd name="T76" fmla="*/ 284 w 496"/>
                <a:gd name="T77" fmla="*/ 368 h 422"/>
                <a:gd name="T78" fmla="*/ 288 w 496"/>
                <a:gd name="T79" fmla="*/ 364 h 422"/>
                <a:gd name="T80" fmla="*/ 291 w 496"/>
                <a:gd name="T81" fmla="*/ 359 h 422"/>
                <a:gd name="T82" fmla="*/ 294 w 496"/>
                <a:gd name="T83" fmla="*/ 353 h 422"/>
                <a:gd name="T84" fmla="*/ 382 w 496"/>
                <a:gd name="T85" fmla="*/ 140 h 422"/>
                <a:gd name="T86" fmla="*/ 403 w 496"/>
                <a:gd name="T87" fmla="*/ 422 h 422"/>
                <a:gd name="T88" fmla="*/ 496 w 496"/>
                <a:gd name="T89" fmla="*/ 422 h 422"/>
                <a:gd name="T90" fmla="*/ 454 w 496"/>
                <a:gd name="T91" fmla="*/ 2 h 422"/>
                <a:gd name="T92" fmla="*/ 454 w 496"/>
                <a:gd name="T93" fmla="*/ 2 h 422"/>
                <a:gd name="T94" fmla="*/ 438 w 496"/>
                <a:gd name="T95" fmla="*/ 1 h 422"/>
                <a:gd name="T96" fmla="*/ 412 w 496"/>
                <a:gd name="T97" fmla="*/ 0 h 422"/>
                <a:gd name="T98" fmla="*/ 412 w 496"/>
                <a:gd name="T99" fmla="*/ 0 h 422"/>
                <a:gd name="T100" fmla="*/ 397 w 496"/>
                <a:gd name="T101" fmla="*/ 1 h 422"/>
                <a:gd name="T102" fmla="*/ 385 w 496"/>
                <a:gd name="T103" fmla="*/ 1 h 422"/>
                <a:gd name="T104" fmla="*/ 374 w 496"/>
                <a:gd name="T105" fmla="*/ 3 h 422"/>
                <a:gd name="T106" fmla="*/ 365 w 496"/>
                <a:gd name="T107" fmla="*/ 7 h 422"/>
                <a:gd name="T108" fmla="*/ 356 w 496"/>
                <a:gd name="T109" fmla="*/ 11 h 422"/>
                <a:gd name="T110" fmla="*/ 348 w 496"/>
                <a:gd name="T111" fmla="*/ 19 h 422"/>
                <a:gd name="T112" fmla="*/ 342 w 496"/>
                <a:gd name="T113" fmla="*/ 28 h 422"/>
                <a:gd name="T114" fmla="*/ 337 w 496"/>
                <a:gd name="T115" fmla="*/ 39 h 422"/>
                <a:gd name="T116" fmla="*/ 255 w 496"/>
                <a:gd name="T117" fmla="*/ 246 h 4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96" h="422">
                  <a:moveTo>
                    <a:pt x="255" y="246"/>
                  </a:moveTo>
                  <a:lnTo>
                    <a:pt x="255" y="246"/>
                  </a:lnTo>
                  <a:lnTo>
                    <a:pt x="251" y="257"/>
                  </a:lnTo>
                  <a:lnTo>
                    <a:pt x="248" y="270"/>
                  </a:lnTo>
                  <a:lnTo>
                    <a:pt x="248" y="270"/>
                  </a:lnTo>
                  <a:lnTo>
                    <a:pt x="244" y="257"/>
                  </a:lnTo>
                  <a:lnTo>
                    <a:pt x="241" y="246"/>
                  </a:lnTo>
                  <a:lnTo>
                    <a:pt x="159" y="39"/>
                  </a:lnTo>
                  <a:lnTo>
                    <a:pt x="159" y="39"/>
                  </a:lnTo>
                  <a:lnTo>
                    <a:pt x="153" y="28"/>
                  </a:lnTo>
                  <a:lnTo>
                    <a:pt x="147" y="19"/>
                  </a:lnTo>
                  <a:lnTo>
                    <a:pt x="140" y="11"/>
                  </a:lnTo>
                  <a:lnTo>
                    <a:pt x="132" y="7"/>
                  </a:lnTo>
                  <a:lnTo>
                    <a:pt x="122" y="3"/>
                  </a:lnTo>
                  <a:lnTo>
                    <a:pt x="110" y="1"/>
                  </a:lnTo>
                  <a:lnTo>
                    <a:pt x="98" y="1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58" y="1"/>
                  </a:lnTo>
                  <a:lnTo>
                    <a:pt x="42" y="2"/>
                  </a:lnTo>
                  <a:lnTo>
                    <a:pt x="0" y="422"/>
                  </a:lnTo>
                  <a:lnTo>
                    <a:pt x="93" y="422"/>
                  </a:lnTo>
                  <a:lnTo>
                    <a:pt x="113" y="140"/>
                  </a:lnTo>
                  <a:lnTo>
                    <a:pt x="201" y="353"/>
                  </a:lnTo>
                  <a:lnTo>
                    <a:pt x="201" y="353"/>
                  </a:lnTo>
                  <a:lnTo>
                    <a:pt x="204" y="359"/>
                  </a:lnTo>
                  <a:lnTo>
                    <a:pt x="208" y="364"/>
                  </a:lnTo>
                  <a:lnTo>
                    <a:pt x="213" y="368"/>
                  </a:lnTo>
                  <a:lnTo>
                    <a:pt x="218" y="371"/>
                  </a:lnTo>
                  <a:lnTo>
                    <a:pt x="224" y="373"/>
                  </a:lnTo>
                  <a:lnTo>
                    <a:pt x="231" y="376"/>
                  </a:lnTo>
                  <a:lnTo>
                    <a:pt x="239" y="377"/>
                  </a:lnTo>
                  <a:lnTo>
                    <a:pt x="248" y="377"/>
                  </a:lnTo>
                  <a:lnTo>
                    <a:pt x="248" y="377"/>
                  </a:lnTo>
                  <a:lnTo>
                    <a:pt x="257" y="377"/>
                  </a:lnTo>
                  <a:lnTo>
                    <a:pt x="266" y="376"/>
                  </a:lnTo>
                  <a:lnTo>
                    <a:pt x="273" y="373"/>
                  </a:lnTo>
                  <a:lnTo>
                    <a:pt x="279" y="371"/>
                  </a:lnTo>
                  <a:lnTo>
                    <a:pt x="284" y="368"/>
                  </a:lnTo>
                  <a:lnTo>
                    <a:pt x="288" y="364"/>
                  </a:lnTo>
                  <a:lnTo>
                    <a:pt x="291" y="359"/>
                  </a:lnTo>
                  <a:lnTo>
                    <a:pt x="294" y="353"/>
                  </a:lnTo>
                  <a:lnTo>
                    <a:pt x="382" y="140"/>
                  </a:lnTo>
                  <a:lnTo>
                    <a:pt x="403" y="422"/>
                  </a:lnTo>
                  <a:lnTo>
                    <a:pt x="496" y="422"/>
                  </a:lnTo>
                  <a:lnTo>
                    <a:pt x="454" y="2"/>
                  </a:lnTo>
                  <a:lnTo>
                    <a:pt x="454" y="2"/>
                  </a:lnTo>
                  <a:lnTo>
                    <a:pt x="438" y="1"/>
                  </a:lnTo>
                  <a:lnTo>
                    <a:pt x="412" y="0"/>
                  </a:lnTo>
                  <a:lnTo>
                    <a:pt x="412" y="0"/>
                  </a:lnTo>
                  <a:lnTo>
                    <a:pt x="397" y="1"/>
                  </a:lnTo>
                  <a:lnTo>
                    <a:pt x="385" y="1"/>
                  </a:lnTo>
                  <a:lnTo>
                    <a:pt x="374" y="3"/>
                  </a:lnTo>
                  <a:lnTo>
                    <a:pt x="365" y="7"/>
                  </a:lnTo>
                  <a:lnTo>
                    <a:pt x="356" y="11"/>
                  </a:lnTo>
                  <a:lnTo>
                    <a:pt x="348" y="19"/>
                  </a:lnTo>
                  <a:lnTo>
                    <a:pt x="342" y="28"/>
                  </a:lnTo>
                  <a:lnTo>
                    <a:pt x="337" y="39"/>
                  </a:lnTo>
                  <a:lnTo>
                    <a:pt x="255" y="24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37" name="Freeform 36"/>
            <p:cNvSpPr>
              <a:spLocks/>
            </p:cNvSpPr>
            <p:nvPr userDrawn="1"/>
          </p:nvSpPr>
          <p:spPr bwMode="auto">
            <a:xfrm>
              <a:off x="4671" y="4034"/>
              <a:ext cx="43" cy="29"/>
            </a:xfrm>
            <a:custGeom>
              <a:avLst/>
              <a:gdLst>
                <a:gd name="T0" fmla="*/ 171 w 171"/>
                <a:gd name="T1" fmla="*/ 93 h 116"/>
                <a:gd name="T2" fmla="*/ 171 w 171"/>
                <a:gd name="T3" fmla="*/ 93 h 116"/>
                <a:gd name="T4" fmla="*/ 151 w 171"/>
                <a:gd name="T5" fmla="*/ 99 h 116"/>
                <a:gd name="T6" fmla="*/ 125 w 171"/>
                <a:gd name="T7" fmla="*/ 108 h 116"/>
                <a:gd name="T8" fmla="*/ 110 w 171"/>
                <a:gd name="T9" fmla="*/ 111 h 116"/>
                <a:gd name="T10" fmla="*/ 96 w 171"/>
                <a:gd name="T11" fmla="*/ 114 h 116"/>
                <a:gd name="T12" fmla="*/ 82 w 171"/>
                <a:gd name="T13" fmla="*/ 116 h 116"/>
                <a:gd name="T14" fmla="*/ 67 w 171"/>
                <a:gd name="T15" fmla="*/ 116 h 116"/>
                <a:gd name="T16" fmla="*/ 67 w 171"/>
                <a:gd name="T17" fmla="*/ 116 h 116"/>
                <a:gd name="T18" fmla="*/ 54 w 171"/>
                <a:gd name="T19" fmla="*/ 116 h 116"/>
                <a:gd name="T20" fmla="*/ 41 w 171"/>
                <a:gd name="T21" fmla="*/ 114 h 116"/>
                <a:gd name="T22" fmla="*/ 30 w 171"/>
                <a:gd name="T23" fmla="*/ 110 h 116"/>
                <a:gd name="T24" fmla="*/ 24 w 171"/>
                <a:gd name="T25" fmla="*/ 108 h 116"/>
                <a:gd name="T26" fmla="*/ 19 w 171"/>
                <a:gd name="T27" fmla="*/ 105 h 116"/>
                <a:gd name="T28" fmla="*/ 15 w 171"/>
                <a:gd name="T29" fmla="*/ 101 h 116"/>
                <a:gd name="T30" fmla="*/ 11 w 171"/>
                <a:gd name="T31" fmla="*/ 97 h 116"/>
                <a:gd name="T32" fmla="*/ 8 w 171"/>
                <a:gd name="T33" fmla="*/ 92 h 116"/>
                <a:gd name="T34" fmla="*/ 5 w 171"/>
                <a:gd name="T35" fmla="*/ 87 h 116"/>
                <a:gd name="T36" fmla="*/ 3 w 171"/>
                <a:gd name="T37" fmla="*/ 82 h 116"/>
                <a:gd name="T38" fmla="*/ 2 w 171"/>
                <a:gd name="T39" fmla="*/ 76 h 116"/>
                <a:gd name="T40" fmla="*/ 1 w 171"/>
                <a:gd name="T41" fmla="*/ 69 h 116"/>
                <a:gd name="T42" fmla="*/ 0 w 171"/>
                <a:gd name="T43" fmla="*/ 61 h 116"/>
                <a:gd name="T44" fmla="*/ 0 w 171"/>
                <a:gd name="T45" fmla="*/ 61 h 116"/>
                <a:gd name="T46" fmla="*/ 1 w 171"/>
                <a:gd name="T47" fmla="*/ 49 h 116"/>
                <a:gd name="T48" fmla="*/ 4 w 171"/>
                <a:gd name="T49" fmla="*/ 38 h 116"/>
                <a:gd name="T50" fmla="*/ 6 w 171"/>
                <a:gd name="T51" fmla="*/ 33 h 116"/>
                <a:gd name="T52" fmla="*/ 9 w 171"/>
                <a:gd name="T53" fmla="*/ 27 h 116"/>
                <a:gd name="T54" fmla="*/ 13 w 171"/>
                <a:gd name="T55" fmla="*/ 23 h 116"/>
                <a:gd name="T56" fmla="*/ 16 w 171"/>
                <a:gd name="T57" fmla="*/ 19 h 116"/>
                <a:gd name="T58" fmla="*/ 21 w 171"/>
                <a:gd name="T59" fmla="*/ 16 h 116"/>
                <a:gd name="T60" fmla="*/ 26 w 171"/>
                <a:gd name="T61" fmla="*/ 13 h 116"/>
                <a:gd name="T62" fmla="*/ 33 w 171"/>
                <a:gd name="T63" fmla="*/ 10 h 116"/>
                <a:gd name="T64" fmla="*/ 39 w 171"/>
                <a:gd name="T65" fmla="*/ 8 h 116"/>
                <a:gd name="T66" fmla="*/ 55 w 171"/>
                <a:gd name="T67" fmla="*/ 5 h 116"/>
                <a:gd name="T68" fmla="*/ 72 w 171"/>
                <a:gd name="T69" fmla="*/ 3 h 116"/>
                <a:gd name="T70" fmla="*/ 171 w 171"/>
                <a:gd name="T71" fmla="*/ 0 h 116"/>
                <a:gd name="T72" fmla="*/ 171 w 171"/>
                <a:gd name="T73" fmla="*/ 93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71" h="116">
                  <a:moveTo>
                    <a:pt x="171" y="93"/>
                  </a:moveTo>
                  <a:lnTo>
                    <a:pt x="171" y="93"/>
                  </a:lnTo>
                  <a:lnTo>
                    <a:pt x="151" y="99"/>
                  </a:lnTo>
                  <a:lnTo>
                    <a:pt x="125" y="108"/>
                  </a:lnTo>
                  <a:lnTo>
                    <a:pt x="110" y="111"/>
                  </a:lnTo>
                  <a:lnTo>
                    <a:pt x="96" y="114"/>
                  </a:lnTo>
                  <a:lnTo>
                    <a:pt x="82" y="116"/>
                  </a:lnTo>
                  <a:lnTo>
                    <a:pt x="67" y="116"/>
                  </a:lnTo>
                  <a:lnTo>
                    <a:pt x="67" y="116"/>
                  </a:lnTo>
                  <a:lnTo>
                    <a:pt x="54" y="116"/>
                  </a:lnTo>
                  <a:lnTo>
                    <a:pt x="41" y="114"/>
                  </a:lnTo>
                  <a:lnTo>
                    <a:pt x="30" y="110"/>
                  </a:lnTo>
                  <a:lnTo>
                    <a:pt x="24" y="108"/>
                  </a:lnTo>
                  <a:lnTo>
                    <a:pt x="19" y="105"/>
                  </a:lnTo>
                  <a:lnTo>
                    <a:pt x="15" y="101"/>
                  </a:lnTo>
                  <a:lnTo>
                    <a:pt x="11" y="97"/>
                  </a:lnTo>
                  <a:lnTo>
                    <a:pt x="8" y="92"/>
                  </a:lnTo>
                  <a:lnTo>
                    <a:pt x="5" y="87"/>
                  </a:lnTo>
                  <a:lnTo>
                    <a:pt x="3" y="82"/>
                  </a:lnTo>
                  <a:lnTo>
                    <a:pt x="2" y="76"/>
                  </a:lnTo>
                  <a:lnTo>
                    <a:pt x="1" y="69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1" y="49"/>
                  </a:lnTo>
                  <a:lnTo>
                    <a:pt x="4" y="38"/>
                  </a:lnTo>
                  <a:lnTo>
                    <a:pt x="6" y="33"/>
                  </a:lnTo>
                  <a:lnTo>
                    <a:pt x="9" y="27"/>
                  </a:lnTo>
                  <a:lnTo>
                    <a:pt x="13" y="23"/>
                  </a:lnTo>
                  <a:lnTo>
                    <a:pt x="16" y="19"/>
                  </a:lnTo>
                  <a:lnTo>
                    <a:pt x="21" y="16"/>
                  </a:lnTo>
                  <a:lnTo>
                    <a:pt x="26" y="13"/>
                  </a:lnTo>
                  <a:lnTo>
                    <a:pt x="33" y="10"/>
                  </a:lnTo>
                  <a:lnTo>
                    <a:pt x="39" y="8"/>
                  </a:lnTo>
                  <a:lnTo>
                    <a:pt x="55" y="5"/>
                  </a:lnTo>
                  <a:lnTo>
                    <a:pt x="72" y="3"/>
                  </a:lnTo>
                  <a:lnTo>
                    <a:pt x="171" y="0"/>
                  </a:lnTo>
                  <a:lnTo>
                    <a:pt x="171" y="9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38" name="Freeform 37"/>
            <p:cNvSpPr>
              <a:spLocks/>
            </p:cNvSpPr>
            <p:nvPr userDrawn="1"/>
          </p:nvSpPr>
          <p:spPr bwMode="auto">
            <a:xfrm>
              <a:off x="4649" y="3974"/>
              <a:ext cx="88" cy="107"/>
            </a:xfrm>
            <a:custGeom>
              <a:avLst/>
              <a:gdLst>
                <a:gd name="T0" fmla="*/ 205 w 352"/>
                <a:gd name="T1" fmla="*/ 0 h 428"/>
                <a:gd name="T2" fmla="*/ 147 w 352"/>
                <a:gd name="T3" fmla="*/ 4 h 428"/>
                <a:gd name="T4" fmla="*/ 97 w 352"/>
                <a:gd name="T5" fmla="*/ 12 h 428"/>
                <a:gd name="T6" fmla="*/ 58 w 352"/>
                <a:gd name="T7" fmla="*/ 23 h 428"/>
                <a:gd name="T8" fmla="*/ 33 w 352"/>
                <a:gd name="T9" fmla="*/ 33 h 428"/>
                <a:gd name="T10" fmla="*/ 52 w 352"/>
                <a:gd name="T11" fmla="*/ 102 h 428"/>
                <a:gd name="T12" fmla="*/ 92 w 352"/>
                <a:gd name="T13" fmla="*/ 91 h 428"/>
                <a:gd name="T14" fmla="*/ 133 w 352"/>
                <a:gd name="T15" fmla="*/ 82 h 428"/>
                <a:gd name="T16" fmla="*/ 179 w 352"/>
                <a:gd name="T17" fmla="*/ 79 h 428"/>
                <a:gd name="T18" fmla="*/ 197 w 352"/>
                <a:gd name="T19" fmla="*/ 80 h 428"/>
                <a:gd name="T20" fmla="*/ 221 w 352"/>
                <a:gd name="T21" fmla="*/ 84 h 428"/>
                <a:gd name="T22" fmla="*/ 234 w 352"/>
                <a:gd name="T23" fmla="*/ 90 h 428"/>
                <a:gd name="T24" fmla="*/ 244 w 352"/>
                <a:gd name="T25" fmla="*/ 98 h 428"/>
                <a:gd name="T26" fmla="*/ 251 w 352"/>
                <a:gd name="T27" fmla="*/ 108 h 428"/>
                <a:gd name="T28" fmla="*/ 256 w 352"/>
                <a:gd name="T29" fmla="*/ 120 h 428"/>
                <a:gd name="T30" fmla="*/ 260 w 352"/>
                <a:gd name="T31" fmla="*/ 137 h 428"/>
                <a:gd name="T32" fmla="*/ 260 w 352"/>
                <a:gd name="T33" fmla="*/ 176 h 428"/>
                <a:gd name="T34" fmla="*/ 179 w 352"/>
                <a:gd name="T35" fmla="*/ 176 h 428"/>
                <a:gd name="T36" fmla="*/ 132 w 352"/>
                <a:gd name="T37" fmla="*/ 179 h 428"/>
                <a:gd name="T38" fmla="*/ 93 w 352"/>
                <a:gd name="T39" fmla="*/ 187 h 428"/>
                <a:gd name="T40" fmla="*/ 61 w 352"/>
                <a:gd name="T41" fmla="*/ 200 h 428"/>
                <a:gd name="T42" fmla="*/ 38 w 352"/>
                <a:gd name="T43" fmla="*/ 216 h 428"/>
                <a:gd name="T44" fmla="*/ 20 w 352"/>
                <a:gd name="T45" fmla="*/ 236 h 428"/>
                <a:gd name="T46" fmla="*/ 9 w 352"/>
                <a:gd name="T47" fmla="*/ 257 h 428"/>
                <a:gd name="T48" fmla="*/ 2 w 352"/>
                <a:gd name="T49" fmla="*/ 282 h 428"/>
                <a:gd name="T50" fmla="*/ 0 w 352"/>
                <a:gd name="T51" fmla="*/ 307 h 428"/>
                <a:gd name="T52" fmla="*/ 1 w 352"/>
                <a:gd name="T53" fmla="*/ 323 h 428"/>
                <a:gd name="T54" fmla="*/ 7 w 352"/>
                <a:gd name="T55" fmla="*/ 352 h 428"/>
                <a:gd name="T56" fmla="*/ 19 w 352"/>
                <a:gd name="T57" fmla="*/ 376 h 428"/>
                <a:gd name="T58" fmla="*/ 35 w 352"/>
                <a:gd name="T59" fmla="*/ 394 h 428"/>
                <a:gd name="T60" fmla="*/ 54 w 352"/>
                <a:gd name="T61" fmla="*/ 408 h 428"/>
                <a:gd name="T62" fmla="*/ 77 w 352"/>
                <a:gd name="T63" fmla="*/ 418 h 428"/>
                <a:gd name="T64" fmla="*/ 101 w 352"/>
                <a:gd name="T65" fmla="*/ 424 h 428"/>
                <a:gd name="T66" fmla="*/ 126 w 352"/>
                <a:gd name="T67" fmla="*/ 427 h 428"/>
                <a:gd name="T68" fmla="*/ 138 w 352"/>
                <a:gd name="T69" fmla="*/ 428 h 428"/>
                <a:gd name="T70" fmla="*/ 164 w 352"/>
                <a:gd name="T71" fmla="*/ 426 h 428"/>
                <a:gd name="T72" fmla="*/ 209 w 352"/>
                <a:gd name="T73" fmla="*/ 418 h 428"/>
                <a:gd name="T74" fmla="*/ 241 w 352"/>
                <a:gd name="T75" fmla="*/ 406 h 428"/>
                <a:gd name="T76" fmla="*/ 260 w 352"/>
                <a:gd name="T77" fmla="*/ 397 h 428"/>
                <a:gd name="T78" fmla="*/ 264 w 352"/>
                <a:gd name="T79" fmla="*/ 396 h 428"/>
                <a:gd name="T80" fmla="*/ 270 w 352"/>
                <a:gd name="T81" fmla="*/ 398 h 428"/>
                <a:gd name="T82" fmla="*/ 284 w 352"/>
                <a:gd name="T83" fmla="*/ 404 h 428"/>
                <a:gd name="T84" fmla="*/ 311 w 352"/>
                <a:gd name="T85" fmla="*/ 411 h 428"/>
                <a:gd name="T86" fmla="*/ 352 w 352"/>
                <a:gd name="T87" fmla="*/ 413 h 428"/>
                <a:gd name="T88" fmla="*/ 352 w 352"/>
                <a:gd name="T89" fmla="*/ 122 h 428"/>
                <a:gd name="T90" fmla="*/ 350 w 352"/>
                <a:gd name="T91" fmla="*/ 92 h 428"/>
                <a:gd name="T92" fmla="*/ 343 w 352"/>
                <a:gd name="T93" fmla="*/ 66 h 428"/>
                <a:gd name="T94" fmla="*/ 331 w 352"/>
                <a:gd name="T95" fmla="*/ 45 h 428"/>
                <a:gd name="T96" fmla="*/ 314 w 352"/>
                <a:gd name="T97" fmla="*/ 29 h 428"/>
                <a:gd name="T98" fmla="*/ 293 w 352"/>
                <a:gd name="T99" fmla="*/ 15 h 428"/>
                <a:gd name="T100" fmla="*/ 268 w 352"/>
                <a:gd name="T101" fmla="*/ 7 h 428"/>
                <a:gd name="T102" fmla="*/ 238 w 352"/>
                <a:gd name="T103" fmla="*/ 2 h 428"/>
                <a:gd name="T104" fmla="*/ 205 w 352"/>
                <a:gd name="T105" fmla="*/ 0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52" h="428">
                  <a:moveTo>
                    <a:pt x="205" y="0"/>
                  </a:moveTo>
                  <a:lnTo>
                    <a:pt x="205" y="0"/>
                  </a:lnTo>
                  <a:lnTo>
                    <a:pt x="176" y="1"/>
                  </a:lnTo>
                  <a:lnTo>
                    <a:pt x="147" y="4"/>
                  </a:lnTo>
                  <a:lnTo>
                    <a:pt x="121" y="7"/>
                  </a:lnTo>
                  <a:lnTo>
                    <a:pt x="97" y="12"/>
                  </a:lnTo>
                  <a:lnTo>
                    <a:pt x="77" y="17"/>
                  </a:lnTo>
                  <a:lnTo>
                    <a:pt x="58" y="23"/>
                  </a:lnTo>
                  <a:lnTo>
                    <a:pt x="44" y="28"/>
                  </a:lnTo>
                  <a:lnTo>
                    <a:pt x="33" y="33"/>
                  </a:lnTo>
                  <a:lnTo>
                    <a:pt x="52" y="102"/>
                  </a:lnTo>
                  <a:lnTo>
                    <a:pt x="52" y="102"/>
                  </a:lnTo>
                  <a:lnTo>
                    <a:pt x="63" y="98"/>
                  </a:lnTo>
                  <a:lnTo>
                    <a:pt x="92" y="91"/>
                  </a:lnTo>
                  <a:lnTo>
                    <a:pt x="111" y="86"/>
                  </a:lnTo>
                  <a:lnTo>
                    <a:pt x="133" y="82"/>
                  </a:lnTo>
                  <a:lnTo>
                    <a:pt x="155" y="80"/>
                  </a:lnTo>
                  <a:lnTo>
                    <a:pt x="179" y="79"/>
                  </a:lnTo>
                  <a:lnTo>
                    <a:pt x="179" y="79"/>
                  </a:lnTo>
                  <a:lnTo>
                    <a:pt x="197" y="80"/>
                  </a:lnTo>
                  <a:lnTo>
                    <a:pt x="214" y="82"/>
                  </a:lnTo>
                  <a:lnTo>
                    <a:pt x="221" y="84"/>
                  </a:lnTo>
                  <a:lnTo>
                    <a:pt x="228" y="86"/>
                  </a:lnTo>
                  <a:lnTo>
                    <a:pt x="234" y="90"/>
                  </a:lnTo>
                  <a:lnTo>
                    <a:pt x="239" y="94"/>
                  </a:lnTo>
                  <a:lnTo>
                    <a:pt x="244" y="98"/>
                  </a:lnTo>
                  <a:lnTo>
                    <a:pt x="248" y="102"/>
                  </a:lnTo>
                  <a:lnTo>
                    <a:pt x="251" y="108"/>
                  </a:lnTo>
                  <a:lnTo>
                    <a:pt x="254" y="114"/>
                  </a:lnTo>
                  <a:lnTo>
                    <a:pt x="256" y="120"/>
                  </a:lnTo>
                  <a:lnTo>
                    <a:pt x="258" y="129"/>
                  </a:lnTo>
                  <a:lnTo>
                    <a:pt x="260" y="137"/>
                  </a:lnTo>
                  <a:lnTo>
                    <a:pt x="260" y="146"/>
                  </a:lnTo>
                  <a:lnTo>
                    <a:pt x="260" y="176"/>
                  </a:lnTo>
                  <a:lnTo>
                    <a:pt x="179" y="176"/>
                  </a:lnTo>
                  <a:lnTo>
                    <a:pt x="179" y="176"/>
                  </a:lnTo>
                  <a:lnTo>
                    <a:pt x="154" y="177"/>
                  </a:lnTo>
                  <a:lnTo>
                    <a:pt x="132" y="179"/>
                  </a:lnTo>
                  <a:lnTo>
                    <a:pt x="111" y="182"/>
                  </a:lnTo>
                  <a:lnTo>
                    <a:pt x="93" y="187"/>
                  </a:lnTo>
                  <a:lnTo>
                    <a:pt x="77" y="192"/>
                  </a:lnTo>
                  <a:lnTo>
                    <a:pt x="61" y="200"/>
                  </a:lnTo>
                  <a:lnTo>
                    <a:pt x="49" y="207"/>
                  </a:lnTo>
                  <a:lnTo>
                    <a:pt x="38" y="216"/>
                  </a:lnTo>
                  <a:lnTo>
                    <a:pt x="29" y="225"/>
                  </a:lnTo>
                  <a:lnTo>
                    <a:pt x="20" y="236"/>
                  </a:lnTo>
                  <a:lnTo>
                    <a:pt x="14" y="246"/>
                  </a:lnTo>
                  <a:lnTo>
                    <a:pt x="9" y="257"/>
                  </a:lnTo>
                  <a:lnTo>
                    <a:pt x="5" y="270"/>
                  </a:lnTo>
                  <a:lnTo>
                    <a:pt x="2" y="282"/>
                  </a:lnTo>
                  <a:lnTo>
                    <a:pt x="1" y="294"/>
                  </a:lnTo>
                  <a:lnTo>
                    <a:pt x="0" y="307"/>
                  </a:lnTo>
                  <a:lnTo>
                    <a:pt x="0" y="307"/>
                  </a:lnTo>
                  <a:lnTo>
                    <a:pt x="1" y="323"/>
                  </a:lnTo>
                  <a:lnTo>
                    <a:pt x="3" y="338"/>
                  </a:lnTo>
                  <a:lnTo>
                    <a:pt x="7" y="352"/>
                  </a:lnTo>
                  <a:lnTo>
                    <a:pt x="12" y="364"/>
                  </a:lnTo>
                  <a:lnTo>
                    <a:pt x="19" y="376"/>
                  </a:lnTo>
                  <a:lnTo>
                    <a:pt x="27" y="386"/>
                  </a:lnTo>
                  <a:lnTo>
                    <a:pt x="35" y="394"/>
                  </a:lnTo>
                  <a:lnTo>
                    <a:pt x="45" y="401"/>
                  </a:lnTo>
                  <a:lnTo>
                    <a:pt x="54" y="408"/>
                  </a:lnTo>
                  <a:lnTo>
                    <a:pt x="65" y="414"/>
                  </a:lnTo>
                  <a:lnTo>
                    <a:pt x="77" y="418"/>
                  </a:lnTo>
                  <a:lnTo>
                    <a:pt x="89" y="422"/>
                  </a:lnTo>
                  <a:lnTo>
                    <a:pt x="101" y="424"/>
                  </a:lnTo>
                  <a:lnTo>
                    <a:pt x="113" y="426"/>
                  </a:lnTo>
                  <a:lnTo>
                    <a:pt x="126" y="427"/>
                  </a:lnTo>
                  <a:lnTo>
                    <a:pt x="138" y="428"/>
                  </a:lnTo>
                  <a:lnTo>
                    <a:pt x="138" y="428"/>
                  </a:lnTo>
                  <a:lnTo>
                    <a:pt x="151" y="427"/>
                  </a:lnTo>
                  <a:lnTo>
                    <a:pt x="164" y="426"/>
                  </a:lnTo>
                  <a:lnTo>
                    <a:pt x="189" y="423"/>
                  </a:lnTo>
                  <a:lnTo>
                    <a:pt x="209" y="418"/>
                  </a:lnTo>
                  <a:lnTo>
                    <a:pt x="227" y="412"/>
                  </a:lnTo>
                  <a:lnTo>
                    <a:pt x="241" y="406"/>
                  </a:lnTo>
                  <a:lnTo>
                    <a:pt x="252" y="401"/>
                  </a:lnTo>
                  <a:lnTo>
                    <a:pt x="260" y="397"/>
                  </a:lnTo>
                  <a:lnTo>
                    <a:pt x="264" y="396"/>
                  </a:lnTo>
                  <a:lnTo>
                    <a:pt x="264" y="396"/>
                  </a:lnTo>
                  <a:lnTo>
                    <a:pt x="266" y="397"/>
                  </a:lnTo>
                  <a:lnTo>
                    <a:pt x="270" y="398"/>
                  </a:lnTo>
                  <a:lnTo>
                    <a:pt x="276" y="401"/>
                  </a:lnTo>
                  <a:lnTo>
                    <a:pt x="284" y="404"/>
                  </a:lnTo>
                  <a:lnTo>
                    <a:pt x="295" y="407"/>
                  </a:lnTo>
                  <a:lnTo>
                    <a:pt x="311" y="411"/>
                  </a:lnTo>
                  <a:lnTo>
                    <a:pt x="329" y="412"/>
                  </a:lnTo>
                  <a:lnTo>
                    <a:pt x="352" y="413"/>
                  </a:lnTo>
                  <a:lnTo>
                    <a:pt x="352" y="122"/>
                  </a:lnTo>
                  <a:lnTo>
                    <a:pt x="352" y="122"/>
                  </a:lnTo>
                  <a:lnTo>
                    <a:pt x="352" y="106"/>
                  </a:lnTo>
                  <a:lnTo>
                    <a:pt x="350" y="92"/>
                  </a:lnTo>
                  <a:lnTo>
                    <a:pt x="347" y="78"/>
                  </a:lnTo>
                  <a:lnTo>
                    <a:pt x="343" y="66"/>
                  </a:lnTo>
                  <a:lnTo>
                    <a:pt x="337" y="56"/>
                  </a:lnTo>
                  <a:lnTo>
                    <a:pt x="331" y="45"/>
                  </a:lnTo>
                  <a:lnTo>
                    <a:pt x="323" y="36"/>
                  </a:lnTo>
                  <a:lnTo>
                    <a:pt x="314" y="29"/>
                  </a:lnTo>
                  <a:lnTo>
                    <a:pt x="304" y="22"/>
                  </a:lnTo>
                  <a:lnTo>
                    <a:pt x="293" y="15"/>
                  </a:lnTo>
                  <a:lnTo>
                    <a:pt x="281" y="11"/>
                  </a:lnTo>
                  <a:lnTo>
                    <a:pt x="268" y="7"/>
                  </a:lnTo>
                  <a:lnTo>
                    <a:pt x="253" y="4"/>
                  </a:lnTo>
                  <a:lnTo>
                    <a:pt x="238" y="2"/>
                  </a:lnTo>
                  <a:lnTo>
                    <a:pt x="223" y="1"/>
                  </a:lnTo>
                  <a:lnTo>
                    <a:pt x="205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39" name="Freeform 10"/>
            <p:cNvSpPr>
              <a:spLocks/>
            </p:cNvSpPr>
            <p:nvPr userDrawn="1"/>
          </p:nvSpPr>
          <p:spPr bwMode="auto">
            <a:xfrm>
              <a:off x="4936" y="4034"/>
              <a:ext cx="43" cy="29"/>
            </a:xfrm>
            <a:custGeom>
              <a:avLst/>
              <a:gdLst>
                <a:gd name="T0" fmla="*/ 171 w 171"/>
                <a:gd name="T1" fmla="*/ 93 h 116"/>
                <a:gd name="T2" fmla="*/ 171 w 171"/>
                <a:gd name="T3" fmla="*/ 93 h 116"/>
                <a:gd name="T4" fmla="*/ 152 w 171"/>
                <a:gd name="T5" fmla="*/ 99 h 116"/>
                <a:gd name="T6" fmla="*/ 125 w 171"/>
                <a:gd name="T7" fmla="*/ 108 h 116"/>
                <a:gd name="T8" fmla="*/ 111 w 171"/>
                <a:gd name="T9" fmla="*/ 111 h 116"/>
                <a:gd name="T10" fmla="*/ 95 w 171"/>
                <a:gd name="T11" fmla="*/ 114 h 116"/>
                <a:gd name="T12" fmla="*/ 81 w 171"/>
                <a:gd name="T13" fmla="*/ 116 h 116"/>
                <a:gd name="T14" fmla="*/ 68 w 171"/>
                <a:gd name="T15" fmla="*/ 116 h 116"/>
                <a:gd name="T16" fmla="*/ 68 w 171"/>
                <a:gd name="T17" fmla="*/ 116 h 116"/>
                <a:gd name="T18" fmla="*/ 54 w 171"/>
                <a:gd name="T19" fmla="*/ 116 h 116"/>
                <a:gd name="T20" fmla="*/ 41 w 171"/>
                <a:gd name="T21" fmla="*/ 114 h 116"/>
                <a:gd name="T22" fmla="*/ 29 w 171"/>
                <a:gd name="T23" fmla="*/ 110 h 116"/>
                <a:gd name="T24" fmla="*/ 24 w 171"/>
                <a:gd name="T25" fmla="*/ 108 h 116"/>
                <a:gd name="T26" fmla="*/ 20 w 171"/>
                <a:gd name="T27" fmla="*/ 105 h 116"/>
                <a:gd name="T28" fmla="*/ 16 w 171"/>
                <a:gd name="T29" fmla="*/ 101 h 116"/>
                <a:gd name="T30" fmla="*/ 12 w 171"/>
                <a:gd name="T31" fmla="*/ 97 h 116"/>
                <a:gd name="T32" fmla="*/ 9 w 171"/>
                <a:gd name="T33" fmla="*/ 92 h 116"/>
                <a:gd name="T34" fmla="*/ 6 w 171"/>
                <a:gd name="T35" fmla="*/ 87 h 116"/>
                <a:gd name="T36" fmla="*/ 3 w 171"/>
                <a:gd name="T37" fmla="*/ 82 h 116"/>
                <a:gd name="T38" fmla="*/ 1 w 171"/>
                <a:gd name="T39" fmla="*/ 76 h 116"/>
                <a:gd name="T40" fmla="*/ 0 w 171"/>
                <a:gd name="T41" fmla="*/ 69 h 116"/>
                <a:gd name="T42" fmla="*/ 0 w 171"/>
                <a:gd name="T43" fmla="*/ 61 h 116"/>
                <a:gd name="T44" fmla="*/ 0 w 171"/>
                <a:gd name="T45" fmla="*/ 61 h 116"/>
                <a:gd name="T46" fmla="*/ 1 w 171"/>
                <a:gd name="T47" fmla="*/ 49 h 116"/>
                <a:gd name="T48" fmla="*/ 4 w 171"/>
                <a:gd name="T49" fmla="*/ 38 h 116"/>
                <a:gd name="T50" fmla="*/ 7 w 171"/>
                <a:gd name="T51" fmla="*/ 33 h 116"/>
                <a:gd name="T52" fmla="*/ 10 w 171"/>
                <a:gd name="T53" fmla="*/ 27 h 116"/>
                <a:gd name="T54" fmla="*/ 13 w 171"/>
                <a:gd name="T55" fmla="*/ 23 h 116"/>
                <a:gd name="T56" fmla="*/ 17 w 171"/>
                <a:gd name="T57" fmla="*/ 19 h 116"/>
                <a:gd name="T58" fmla="*/ 22 w 171"/>
                <a:gd name="T59" fmla="*/ 16 h 116"/>
                <a:gd name="T60" fmla="*/ 27 w 171"/>
                <a:gd name="T61" fmla="*/ 13 h 116"/>
                <a:gd name="T62" fmla="*/ 33 w 171"/>
                <a:gd name="T63" fmla="*/ 10 h 116"/>
                <a:gd name="T64" fmla="*/ 39 w 171"/>
                <a:gd name="T65" fmla="*/ 8 h 116"/>
                <a:gd name="T66" fmla="*/ 55 w 171"/>
                <a:gd name="T67" fmla="*/ 5 h 116"/>
                <a:gd name="T68" fmla="*/ 73 w 171"/>
                <a:gd name="T69" fmla="*/ 3 h 116"/>
                <a:gd name="T70" fmla="*/ 171 w 171"/>
                <a:gd name="T71" fmla="*/ 0 h 116"/>
                <a:gd name="T72" fmla="*/ 171 w 171"/>
                <a:gd name="T73" fmla="*/ 93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71" h="116">
                  <a:moveTo>
                    <a:pt x="171" y="93"/>
                  </a:moveTo>
                  <a:lnTo>
                    <a:pt x="171" y="93"/>
                  </a:lnTo>
                  <a:lnTo>
                    <a:pt x="152" y="99"/>
                  </a:lnTo>
                  <a:lnTo>
                    <a:pt x="125" y="108"/>
                  </a:lnTo>
                  <a:lnTo>
                    <a:pt x="111" y="111"/>
                  </a:lnTo>
                  <a:lnTo>
                    <a:pt x="95" y="114"/>
                  </a:lnTo>
                  <a:lnTo>
                    <a:pt x="81" y="116"/>
                  </a:lnTo>
                  <a:lnTo>
                    <a:pt x="68" y="116"/>
                  </a:lnTo>
                  <a:lnTo>
                    <a:pt x="68" y="116"/>
                  </a:lnTo>
                  <a:lnTo>
                    <a:pt x="54" y="116"/>
                  </a:lnTo>
                  <a:lnTo>
                    <a:pt x="41" y="114"/>
                  </a:lnTo>
                  <a:lnTo>
                    <a:pt x="29" y="110"/>
                  </a:lnTo>
                  <a:lnTo>
                    <a:pt x="24" y="108"/>
                  </a:lnTo>
                  <a:lnTo>
                    <a:pt x="20" y="105"/>
                  </a:lnTo>
                  <a:lnTo>
                    <a:pt x="16" y="101"/>
                  </a:lnTo>
                  <a:lnTo>
                    <a:pt x="12" y="97"/>
                  </a:lnTo>
                  <a:lnTo>
                    <a:pt x="9" y="92"/>
                  </a:lnTo>
                  <a:lnTo>
                    <a:pt x="6" y="87"/>
                  </a:lnTo>
                  <a:lnTo>
                    <a:pt x="3" y="82"/>
                  </a:lnTo>
                  <a:lnTo>
                    <a:pt x="1" y="76"/>
                  </a:lnTo>
                  <a:lnTo>
                    <a:pt x="0" y="69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1" y="49"/>
                  </a:lnTo>
                  <a:lnTo>
                    <a:pt x="4" y="38"/>
                  </a:lnTo>
                  <a:lnTo>
                    <a:pt x="7" y="33"/>
                  </a:lnTo>
                  <a:lnTo>
                    <a:pt x="10" y="27"/>
                  </a:lnTo>
                  <a:lnTo>
                    <a:pt x="13" y="23"/>
                  </a:lnTo>
                  <a:lnTo>
                    <a:pt x="17" y="19"/>
                  </a:lnTo>
                  <a:lnTo>
                    <a:pt x="22" y="16"/>
                  </a:lnTo>
                  <a:lnTo>
                    <a:pt x="27" y="13"/>
                  </a:lnTo>
                  <a:lnTo>
                    <a:pt x="33" y="10"/>
                  </a:lnTo>
                  <a:lnTo>
                    <a:pt x="39" y="8"/>
                  </a:lnTo>
                  <a:lnTo>
                    <a:pt x="55" y="5"/>
                  </a:lnTo>
                  <a:lnTo>
                    <a:pt x="73" y="3"/>
                  </a:lnTo>
                  <a:lnTo>
                    <a:pt x="171" y="0"/>
                  </a:lnTo>
                  <a:lnTo>
                    <a:pt x="171" y="9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40" name="Freeform 11"/>
            <p:cNvSpPr>
              <a:spLocks/>
            </p:cNvSpPr>
            <p:nvPr userDrawn="1"/>
          </p:nvSpPr>
          <p:spPr bwMode="auto">
            <a:xfrm>
              <a:off x="4914" y="3974"/>
              <a:ext cx="88" cy="107"/>
            </a:xfrm>
            <a:custGeom>
              <a:avLst/>
              <a:gdLst>
                <a:gd name="T0" fmla="*/ 206 w 353"/>
                <a:gd name="T1" fmla="*/ 0 h 428"/>
                <a:gd name="T2" fmla="*/ 148 w 353"/>
                <a:gd name="T3" fmla="*/ 4 h 428"/>
                <a:gd name="T4" fmla="*/ 98 w 353"/>
                <a:gd name="T5" fmla="*/ 12 h 428"/>
                <a:gd name="T6" fmla="*/ 59 w 353"/>
                <a:gd name="T7" fmla="*/ 23 h 428"/>
                <a:gd name="T8" fmla="*/ 33 w 353"/>
                <a:gd name="T9" fmla="*/ 33 h 428"/>
                <a:gd name="T10" fmla="*/ 53 w 353"/>
                <a:gd name="T11" fmla="*/ 102 h 428"/>
                <a:gd name="T12" fmla="*/ 92 w 353"/>
                <a:gd name="T13" fmla="*/ 91 h 428"/>
                <a:gd name="T14" fmla="*/ 132 w 353"/>
                <a:gd name="T15" fmla="*/ 82 h 428"/>
                <a:gd name="T16" fmla="*/ 178 w 353"/>
                <a:gd name="T17" fmla="*/ 79 h 428"/>
                <a:gd name="T18" fmla="*/ 198 w 353"/>
                <a:gd name="T19" fmla="*/ 80 h 428"/>
                <a:gd name="T20" fmla="*/ 221 w 353"/>
                <a:gd name="T21" fmla="*/ 84 h 428"/>
                <a:gd name="T22" fmla="*/ 233 w 353"/>
                <a:gd name="T23" fmla="*/ 90 h 428"/>
                <a:gd name="T24" fmla="*/ 244 w 353"/>
                <a:gd name="T25" fmla="*/ 98 h 428"/>
                <a:gd name="T26" fmla="*/ 252 w 353"/>
                <a:gd name="T27" fmla="*/ 108 h 428"/>
                <a:gd name="T28" fmla="*/ 257 w 353"/>
                <a:gd name="T29" fmla="*/ 120 h 428"/>
                <a:gd name="T30" fmla="*/ 259 w 353"/>
                <a:gd name="T31" fmla="*/ 137 h 428"/>
                <a:gd name="T32" fmla="*/ 260 w 353"/>
                <a:gd name="T33" fmla="*/ 176 h 428"/>
                <a:gd name="T34" fmla="*/ 178 w 353"/>
                <a:gd name="T35" fmla="*/ 176 h 428"/>
                <a:gd name="T36" fmla="*/ 131 w 353"/>
                <a:gd name="T37" fmla="*/ 179 h 428"/>
                <a:gd name="T38" fmla="*/ 92 w 353"/>
                <a:gd name="T39" fmla="*/ 187 h 428"/>
                <a:gd name="T40" fmla="*/ 62 w 353"/>
                <a:gd name="T41" fmla="*/ 200 h 428"/>
                <a:gd name="T42" fmla="*/ 38 w 353"/>
                <a:gd name="T43" fmla="*/ 216 h 428"/>
                <a:gd name="T44" fmla="*/ 21 w 353"/>
                <a:gd name="T45" fmla="*/ 236 h 428"/>
                <a:gd name="T46" fmla="*/ 9 w 353"/>
                <a:gd name="T47" fmla="*/ 257 h 428"/>
                <a:gd name="T48" fmla="*/ 3 w 353"/>
                <a:gd name="T49" fmla="*/ 282 h 428"/>
                <a:gd name="T50" fmla="*/ 0 w 353"/>
                <a:gd name="T51" fmla="*/ 307 h 428"/>
                <a:gd name="T52" fmla="*/ 2 w 353"/>
                <a:gd name="T53" fmla="*/ 323 h 428"/>
                <a:gd name="T54" fmla="*/ 8 w 353"/>
                <a:gd name="T55" fmla="*/ 352 h 428"/>
                <a:gd name="T56" fmla="*/ 19 w 353"/>
                <a:gd name="T57" fmla="*/ 376 h 428"/>
                <a:gd name="T58" fmla="*/ 35 w 353"/>
                <a:gd name="T59" fmla="*/ 394 h 428"/>
                <a:gd name="T60" fmla="*/ 55 w 353"/>
                <a:gd name="T61" fmla="*/ 408 h 428"/>
                <a:gd name="T62" fmla="*/ 77 w 353"/>
                <a:gd name="T63" fmla="*/ 418 h 428"/>
                <a:gd name="T64" fmla="*/ 101 w 353"/>
                <a:gd name="T65" fmla="*/ 424 h 428"/>
                <a:gd name="T66" fmla="*/ 125 w 353"/>
                <a:gd name="T67" fmla="*/ 427 h 428"/>
                <a:gd name="T68" fmla="*/ 137 w 353"/>
                <a:gd name="T69" fmla="*/ 428 h 428"/>
                <a:gd name="T70" fmla="*/ 165 w 353"/>
                <a:gd name="T71" fmla="*/ 426 h 428"/>
                <a:gd name="T72" fmla="*/ 210 w 353"/>
                <a:gd name="T73" fmla="*/ 418 h 428"/>
                <a:gd name="T74" fmla="*/ 242 w 353"/>
                <a:gd name="T75" fmla="*/ 406 h 428"/>
                <a:gd name="T76" fmla="*/ 260 w 353"/>
                <a:gd name="T77" fmla="*/ 397 h 428"/>
                <a:gd name="T78" fmla="*/ 264 w 353"/>
                <a:gd name="T79" fmla="*/ 396 h 428"/>
                <a:gd name="T80" fmla="*/ 269 w 353"/>
                <a:gd name="T81" fmla="*/ 398 h 428"/>
                <a:gd name="T82" fmla="*/ 283 w 353"/>
                <a:gd name="T83" fmla="*/ 404 h 428"/>
                <a:gd name="T84" fmla="*/ 310 w 353"/>
                <a:gd name="T85" fmla="*/ 411 h 428"/>
                <a:gd name="T86" fmla="*/ 353 w 353"/>
                <a:gd name="T87" fmla="*/ 413 h 428"/>
                <a:gd name="T88" fmla="*/ 353 w 353"/>
                <a:gd name="T89" fmla="*/ 122 h 428"/>
                <a:gd name="T90" fmla="*/ 351 w 353"/>
                <a:gd name="T91" fmla="*/ 92 h 428"/>
                <a:gd name="T92" fmla="*/ 343 w 353"/>
                <a:gd name="T93" fmla="*/ 66 h 428"/>
                <a:gd name="T94" fmla="*/ 330 w 353"/>
                <a:gd name="T95" fmla="*/ 45 h 428"/>
                <a:gd name="T96" fmla="*/ 314 w 353"/>
                <a:gd name="T97" fmla="*/ 29 h 428"/>
                <a:gd name="T98" fmla="*/ 293 w 353"/>
                <a:gd name="T99" fmla="*/ 15 h 428"/>
                <a:gd name="T100" fmla="*/ 268 w 353"/>
                <a:gd name="T101" fmla="*/ 7 h 428"/>
                <a:gd name="T102" fmla="*/ 239 w 353"/>
                <a:gd name="T103" fmla="*/ 2 h 428"/>
                <a:gd name="T104" fmla="*/ 206 w 353"/>
                <a:gd name="T105" fmla="*/ 0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53" h="428">
                  <a:moveTo>
                    <a:pt x="206" y="0"/>
                  </a:moveTo>
                  <a:lnTo>
                    <a:pt x="206" y="0"/>
                  </a:lnTo>
                  <a:lnTo>
                    <a:pt x="175" y="1"/>
                  </a:lnTo>
                  <a:lnTo>
                    <a:pt x="148" y="4"/>
                  </a:lnTo>
                  <a:lnTo>
                    <a:pt x="121" y="7"/>
                  </a:lnTo>
                  <a:lnTo>
                    <a:pt x="98" y="12"/>
                  </a:lnTo>
                  <a:lnTo>
                    <a:pt x="77" y="17"/>
                  </a:lnTo>
                  <a:lnTo>
                    <a:pt x="59" y="23"/>
                  </a:lnTo>
                  <a:lnTo>
                    <a:pt x="44" y="28"/>
                  </a:lnTo>
                  <a:lnTo>
                    <a:pt x="33" y="33"/>
                  </a:lnTo>
                  <a:lnTo>
                    <a:pt x="53" y="102"/>
                  </a:lnTo>
                  <a:lnTo>
                    <a:pt x="53" y="102"/>
                  </a:lnTo>
                  <a:lnTo>
                    <a:pt x="64" y="98"/>
                  </a:lnTo>
                  <a:lnTo>
                    <a:pt x="92" y="91"/>
                  </a:lnTo>
                  <a:lnTo>
                    <a:pt x="111" y="86"/>
                  </a:lnTo>
                  <a:lnTo>
                    <a:pt x="132" y="82"/>
                  </a:lnTo>
                  <a:lnTo>
                    <a:pt x="155" y="80"/>
                  </a:lnTo>
                  <a:lnTo>
                    <a:pt x="178" y="79"/>
                  </a:lnTo>
                  <a:lnTo>
                    <a:pt x="178" y="79"/>
                  </a:lnTo>
                  <a:lnTo>
                    <a:pt x="198" y="80"/>
                  </a:lnTo>
                  <a:lnTo>
                    <a:pt x="214" y="82"/>
                  </a:lnTo>
                  <a:lnTo>
                    <a:pt x="221" y="84"/>
                  </a:lnTo>
                  <a:lnTo>
                    <a:pt x="227" y="86"/>
                  </a:lnTo>
                  <a:lnTo>
                    <a:pt x="233" y="90"/>
                  </a:lnTo>
                  <a:lnTo>
                    <a:pt x="240" y="94"/>
                  </a:lnTo>
                  <a:lnTo>
                    <a:pt x="244" y="98"/>
                  </a:lnTo>
                  <a:lnTo>
                    <a:pt x="248" y="102"/>
                  </a:lnTo>
                  <a:lnTo>
                    <a:pt x="252" y="108"/>
                  </a:lnTo>
                  <a:lnTo>
                    <a:pt x="255" y="114"/>
                  </a:lnTo>
                  <a:lnTo>
                    <a:pt x="257" y="120"/>
                  </a:lnTo>
                  <a:lnTo>
                    <a:pt x="258" y="129"/>
                  </a:lnTo>
                  <a:lnTo>
                    <a:pt x="259" y="137"/>
                  </a:lnTo>
                  <a:lnTo>
                    <a:pt x="260" y="146"/>
                  </a:lnTo>
                  <a:lnTo>
                    <a:pt x="260" y="176"/>
                  </a:lnTo>
                  <a:lnTo>
                    <a:pt x="178" y="176"/>
                  </a:lnTo>
                  <a:lnTo>
                    <a:pt x="178" y="176"/>
                  </a:lnTo>
                  <a:lnTo>
                    <a:pt x="154" y="177"/>
                  </a:lnTo>
                  <a:lnTo>
                    <a:pt x="131" y="179"/>
                  </a:lnTo>
                  <a:lnTo>
                    <a:pt x="111" y="182"/>
                  </a:lnTo>
                  <a:lnTo>
                    <a:pt x="92" y="187"/>
                  </a:lnTo>
                  <a:lnTo>
                    <a:pt x="76" y="192"/>
                  </a:lnTo>
                  <a:lnTo>
                    <a:pt x="62" y="200"/>
                  </a:lnTo>
                  <a:lnTo>
                    <a:pt x="50" y="207"/>
                  </a:lnTo>
                  <a:lnTo>
                    <a:pt x="38" y="216"/>
                  </a:lnTo>
                  <a:lnTo>
                    <a:pt x="28" y="225"/>
                  </a:lnTo>
                  <a:lnTo>
                    <a:pt x="21" y="236"/>
                  </a:lnTo>
                  <a:lnTo>
                    <a:pt x="14" y="246"/>
                  </a:lnTo>
                  <a:lnTo>
                    <a:pt x="9" y="257"/>
                  </a:lnTo>
                  <a:lnTo>
                    <a:pt x="6" y="270"/>
                  </a:lnTo>
                  <a:lnTo>
                    <a:pt x="3" y="282"/>
                  </a:lnTo>
                  <a:lnTo>
                    <a:pt x="0" y="294"/>
                  </a:lnTo>
                  <a:lnTo>
                    <a:pt x="0" y="307"/>
                  </a:lnTo>
                  <a:lnTo>
                    <a:pt x="0" y="307"/>
                  </a:lnTo>
                  <a:lnTo>
                    <a:pt x="2" y="323"/>
                  </a:lnTo>
                  <a:lnTo>
                    <a:pt x="4" y="338"/>
                  </a:lnTo>
                  <a:lnTo>
                    <a:pt x="8" y="352"/>
                  </a:lnTo>
                  <a:lnTo>
                    <a:pt x="13" y="364"/>
                  </a:lnTo>
                  <a:lnTo>
                    <a:pt x="19" y="376"/>
                  </a:lnTo>
                  <a:lnTo>
                    <a:pt x="27" y="386"/>
                  </a:lnTo>
                  <a:lnTo>
                    <a:pt x="35" y="394"/>
                  </a:lnTo>
                  <a:lnTo>
                    <a:pt x="44" y="401"/>
                  </a:lnTo>
                  <a:lnTo>
                    <a:pt x="55" y="408"/>
                  </a:lnTo>
                  <a:lnTo>
                    <a:pt x="66" y="414"/>
                  </a:lnTo>
                  <a:lnTo>
                    <a:pt x="77" y="418"/>
                  </a:lnTo>
                  <a:lnTo>
                    <a:pt x="88" y="422"/>
                  </a:lnTo>
                  <a:lnTo>
                    <a:pt x="101" y="424"/>
                  </a:lnTo>
                  <a:lnTo>
                    <a:pt x="113" y="426"/>
                  </a:lnTo>
                  <a:lnTo>
                    <a:pt x="125" y="427"/>
                  </a:lnTo>
                  <a:lnTo>
                    <a:pt x="137" y="428"/>
                  </a:lnTo>
                  <a:lnTo>
                    <a:pt x="137" y="428"/>
                  </a:lnTo>
                  <a:lnTo>
                    <a:pt x="152" y="427"/>
                  </a:lnTo>
                  <a:lnTo>
                    <a:pt x="165" y="426"/>
                  </a:lnTo>
                  <a:lnTo>
                    <a:pt x="188" y="423"/>
                  </a:lnTo>
                  <a:lnTo>
                    <a:pt x="210" y="418"/>
                  </a:lnTo>
                  <a:lnTo>
                    <a:pt x="227" y="412"/>
                  </a:lnTo>
                  <a:lnTo>
                    <a:pt x="242" y="406"/>
                  </a:lnTo>
                  <a:lnTo>
                    <a:pt x="253" y="401"/>
                  </a:lnTo>
                  <a:lnTo>
                    <a:pt x="260" y="397"/>
                  </a:lnTo>
                  <a:lnTo>
                    <a:pt x="264" y="396"/>
                  </a:lnTo>
                  <a:lnTo>
                    <a:pt x="264" y="396"/>
                  </a:lnTo>
                  <a:lnTo>
                    <a:pt x="266" y="397"/>
                  </a:lnTo>
                  <a:lnTo>
                    <a:pt x="269" y="398"/>
                  </a:lnTo>
                  <a:lnTo>
                    <a:pt x="275" y="401"/>
                  </a:lnTo>
                  <a:lnTo>
                    <a:pt x="283" y="404"/>
                  </a:lnTo>
                  <a:lnTo>
                    <a:pt x="296" y="407"/>
                  </a:lnTo>
                  <a:lnTo>
                    <a:pt x="310" y="411"/>
                  </a:lnTo>
                  <a:lnTo>
                    <a:pt x="329" y="412"/>
                  </a:lnTo>
                  <a:lnTo>
                    <a:pt x="353" y="413"/>
                  </a:lnTo>
                  <a:lnTo>
                    <a:pt x="353" y="122"/>
                  </a:lnTo>
                  <a:lnTo>
                    <a:pt x="353" y="122"/>
                  </a:lnTo>
                  <a:lnTo>
                    <a:pt x="353" y="106"/>
                  </a:lnTo>
                  <a:lnTo>
                    <a:pt x="351" y="92"/>
                  </a:lnTo>
                  <a:lnTo>
                    <a:pt x="348" y="78"/>
                  </a:lnTo>
                  <a:lnTo>
                    <a:pt x="343" y="66"/>
                  </a:lnTo>
                  <a:lnTo>
                    <a:pt x="338" y="56"/>
                  </a:lnTo>
                  <a:lnTo>
                    <a:pt x="330" y="45"/>
                  </a:lnTo>
                  <a:lnTo>
                    <a:pt x="323" y="36"/>
                  </a:lnTo>
                  <a:lnTo>
                    <a:pt x="314" y="29"/>
                  </a:lnTo>
                  <a:lnTo>
                    <a:pt x="304" y="22"/>
                  </a:lnTo>
                  <a:lnTo>
                    <a:pt x="293" y="15"/>
                  </a:lnTo>
                  <a:lnTo>
                    <a:pt x="281" y="11"/>
                  </a:lnTo>
                  <a:lnTo>
                    <a:pt x="268" y="7"/>
                  </a:lnTo>
                  <a:lnTo>
                    <a:pt x="254" y="4"/>
                  </a:lnTo>
                  <a:lnTo>
                    <a:pt x="239" y="2"/>
                  </a:lnTo>
                  <a:lnTo>
                    <a:pt x="222" y="1"/>
                  </a:lnTo>
                  <a:lnTo>
                    <a:pt x="20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41" name="Freeform 12"/>
            <p:cNvSpPr>
              <a:spLocks/>
            </p:cNvSpPr>
            <p:nvPr userDrawn="1"/>
          </p:nvSpPr>
          <p:spPr bwMode="auto">
            <a:xfrm>
              <a:off x="5263" y="3975"/>
              <a:ext cx="93" cy="106"/>
            </a:xfrm>
            <a:custGeom>
              <a:avLst/>
              <a:gdLst>
                <a:gd name="T0" fmla="*/ 281 w 374"/>
                <a:gd name="T1" fmla="*/ 313 h 424"/>
                <a:gd name="T2" fmla="*/ 246 w 374"/>
                <a:gd name="T3" fmla="*/ 327 h 424"/>
                <a:gd name="T4" fmla="*/ 217 w 374"/>
                <a:gd name="T5" fmla="*/ 336 h 424"/>
                <a:gd name="T6" fmla="*/ 184 w 374"/>
                <a:gd name="T7" fmla="*/ 341 h 424"/>
                <a:gd name="T8" fmla="*/ 167 w 374"/>
                <a:gd name="T9" fmla="*/ 342 h 424"/>
                <a:gd name="T10" fmla="*/ 145 w 374"/>
                <a:gd name="T11" fmla="*/ 341 h 424"/>
                <a:gd name="T12" fmla="*/ 129 w 374"/>
                <a:gd name="T13" fmla="*/ 337 h 424"/>
                <a:gd name="T14" fmla="*/ 116 w 374"/>
                <a:gd name="T15" fmla="*/ 329 h 424"/>
                <a:gd name="T16" fmla="*/ 106 w 374"/>
                <a:gd name="T17" fmla="*/ 319 h 424"/>
                <a:gd name="T18" fmla="*/ 99 w 374"/>
                <a:gd name="T19" fmla="*/ 307 h 424"/>
                <a:gd name="T20" fmla="*/ 95 w 374"/>
                <a:gd name="T21" fmla="*/ 290 h 424"/>
                <a:gd name="T22" fmla="*/ 93 w 374"/>
                <a:gd name="T23" fmla="*/ 248 h 424"/>
                <a:gd name="T24" fmla="*/ 79 w 374"/>
                <a:gd name="T25" fmla="*/ 0 h 424"/>
                <a:gd name="T26" fmla="*/ 59 w 374"/>
                <a:gd name="T27" fmla="*/ 0 h 424"/>
                <a:gd name="T28" fmla="*/ 13 w 374"/>
                <a:gd name="T29" fmla="*/ 4 h 424"/>
                <a:gd name="T30" fmla="*/ 0 w 374"/>
                <a:gd name="T31" fmla="*/ 259 h 424"/>
                <a:gd name="T32" fmla="*/ 0 w 374"/>
                <a:gd name="T33" fmla="*/ 280 h 424"/>
                <a:gd name="T34" fmla="*/ 3 w 374"/>
                <a:gd name="T35" fmla="*/ 316 h 424"/>
                <a:gd name="T36" fmla="*/ 9 w 374"/>
                <a:gd name="T37" fmla="*/ 347 h 424"/>
                <a:gd name="T38" fmla="*/ 21 w 374"/>
                <a:gd name="T39" fmla="*/ 373 h 424"/>
                <a:gd name="T40" fmla="*/ 36 w 374"/>
                <a:gd name="T41" fmla="*/ 393 h 424"/>
                <a:gd name="T42" fmla="*/ 58 w 374"/>
                <a:gd name="T43" fmla="*/ 408 h 424"/>
                <a:gd name="T44" fmla="*/ 86 w 374"/>
                <a:gd name="T45" fmla="*/ 418 h 424"/>
                <a:gd name="T46" fmla="*/ 121 w 374"/>
                <a:gd name="T47" fmla="*/ 423 h 424"/>
                <a:gd name="T48" fmla="*/ 141 w 374"/>
                <a:gd name="T49" fmla="*/ 424 h 424"/>
                <a:gd name="T50" fmla="*/ 172 w 374"/>
                <a:gd name="T51" fmla="*/ 422 h 424"/>
                <a:gd name="T52" fmla="*/ 199 w 374"/>
                <a:gd name="T53" fmla="*/ 418 h 424"/>
                <a:gd name="T54" fmla="*/ 243 w 374"/>
                <a:gd name="T55" fmla="*/ 407 h 424"/>
                <a:gd name="T56" fmla="*/ 271 w 374"/>
                <a:gd name="T57" fmla="*/ 395 h 424"/>
                <a:gd name="T58" fmla="*/ 283 w 374"/>
                <a:gd name="T59" fmla="*/ 390 h 424"/>
                <a:gd name="T60" fmla="*/ 296 w 374"/>
                <a:gd name="T61" fmla="*/ 396 h 424"/>
                <a:gd name="T62" fmla="*/ 319 w 374"/>
                <a:gd name="T63" fmla="*/ 402 h 424"/>
                <a:gd name="T64" fmla="*/ 353 w 374"/>
                <a:gd name="T65" fmla="*/ 408 h 424"/>
                <a:gd name="T66" fmla="*/ 374 w 374"/>
                <a:gd name="T67" fmla="*/ 6 h 424"/>
                <a:gd name="T68" fmla="*/ 342 w 374"/>
                <a:gd name="T69" fmla="*/ 2 h 424"/>
                <a:gd name="T70" fmla="*/ 299 w 374"/>
                <a:gd name="T71" fmla="*/ 0 h 424"/>
                <a:gd name="T72" fmla="*/ 281 w 374"/>
                <a:gd name="T73" fmla="*/ 313 h 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74" h="424">
                  <a:moveTo>
                    <a:pt x="281" y="313"/>
                  </a:moveTo>
                  <a:lnTo>
                    <a:pt x="281" y="313"/>
                  </a:lnTo>
                  <a:lnTo>
                    <a:pt x="260" y="322"/>
                  </a:lnTo>
                  <a:lnTo>
                    <a:pt x="246" y="327"/>
                  </a:lnTo>
                  <a:lnTo>
                    <a:pt x="232" y="331"/>
                  </a:lnTo>
                  <a:lnTo>
                    <a:pt x="217" y="336"/>
                  </a:lnTo>
                  <a:lnTo>
                    <a:pt x="200" y="339"/>
                  </a:lnTo>
                  <a:lnTo>
                    <a:pt x="184" y="341"/>
                  </a:lnTo>
                  <a:lnTo>
                    <a:pt x="167" y="342"/>
                  </a:lnTo>
                  <a:lnTo>
                    <a:pt x="167" y="342"/>
                  </a:lnTo>
                  <a:lnTo>
                    <a:pt x="155" y="342"/>
                  </a:lnTo>
                  <a:lnTo>
                    <a:pt x="145" y="341"/>
                  </a:lnTo>
                  <a:lnTo>
                    <a:pt x="136" y="339"/>
                  </a:lnTo>
                  <a:lnTo>
                    <a:pt x="129" y="337"/>
                  </a:lnTo>
                  <a:lnTo>
                    <a:pt x="122" y="333"/>
                  </a:lnTo>
                  <a:lnTo>
                    <a:pt x="116" y="329"/>
                  </a:lnTo>
                  <a:lnTo>
                    <a:pt x="110" y="324"/>
                  </a:lnTo>
                  <a:lnTo>
                    <a:pt x="106" y="319"/>
                  </a:lnTo>
                  <a:lnTo>
                    <a:pt x="102" y="313"/>
                  </a:lnTo>
                  <a:lnTo>
                    <a:pt x="99" y="307"/>
                  </a:lnTo>
                  <a:lnTo>
                    <a:pt x="97" y="298"/>
                  </a:lnTo>
                  <a:lnTo>
                    <a:pt x="95" y="290"/>
                  </a:lnTo>
                  <a:lnTo>
                    <a:pt x="93" y="271"/>
                  </a:lnTo>
                  <a:lnTo>
                    <a:pt x="93" y="248"/>
                  </a:lnTo>
                  <a:lnTo>
                    <a:pt x="93" y="0"/>
                  </a:lnTo>
                  <a:lnTo>
                    <a:pt x="79" y="0"/>
                  </a:lnTo>
                  <a:lnTo>
                    <a:pt x="79" y="0"/>
                  </a:lnTo>
                  <a:lnTo>
                    <a:pt x="59" y="0"/>
                  </a:lnTo>
                  <a:lnTo>
                    <a:pt x="36" y="2"/>
                  </a:lnTo>
                  <a:lnTo>
                    <a:pt x="13" y="4"/>
                  </a:lnTo>
                  <a:lnTo>
                    <a:pt x="0" y="6"/>
                  </a:lnTo>
                  <a:lnTo>
                    <a:pt x="0" y="259"/>
                  </a:lnTo>
                  <a:lnTo>
                    <a:pt x="0" y="259"/>
                  </a:lnTo>
                  <a:lnTo>
                    <a:pt x="0" y="280"/>
                  </a:lnTo>
                  <a:lnTo>
                    <a:pt x="1" y="298"/>
                  </a:lnTo>
                  <a:lnTo>
                    <a:pt x="3" y="316"/>
                  </a:lnTo>
                  <a:lnTo>
                    <a:pt x="5" y="332"/>
                  </a:lnTo>
                  <a:lnTo>
                    <a:pt x="9" y="347"/>
                  </a:lnTo>
                  <a:lnTo>
                    <a:pt x="14" y="360"/>
                  </a:lnTo>
                  <a:lnTo>
                    <a:pt x="21" y="373"/>
                  </a:lnTo>
                  <a:lnTo>
                    <a:pt x="28" y="383"/>
                  </a:lnTo>
                  <a:lnTo>
                    <a:pt x="36" y="393"/>
                  </a:lnTo>
                  <a:lnTo>
                    <a:pt x="46" y="401"/>
                  </a:lnTo>
                  <a:lnTo>
                    <a:pt x="58" y="408"/>
                  </a:lnTo>
                  <a:lnTo>
                    <a:pt x="71" y="414"/>
                  </a:lnTo>
                  <a:lnTo>
                    <a:pt x="86" y="418"/>
                  </a:lnTo>
                  <a:lnTo>
                    <a:pt x="102" y="421"/>
                  </a:lnTo>
                  <a:lnTo>
                    <a:pt x="121" y="423"/>
                  </a:lnTo>
                  <a:lnTo>
                    <a:pt x="141" y="424"/>
                  </a:lnTo>
                  <a:lnTo>
                    <a:pt x="141" y="424"/>
                  </a:lnTo>
                  <a:lnTo>
                    <a:pt x="157" y="423"/>
                  </a:lnTo>
                  <a:lnTo>
                    <a:pt x="172" y="422"/>
                  </a:lnTo>
                  <a:lnTo>
                    <a:pt x="186" y="421"/>
                  </a:lnTo>
                  <a:lnTo>
                    <a:pt x="199" y="418"/>
                  </a:lnTo>
                  <a:lnTo>
                    <a:pt x="223" y="413"/>
                  </a:lnTo>
                  <a:lnTo>
                    <a:pt x="243" y="407"/>
                  </a:lnTo>
                  <a:lnTo>
                    <a:pt x="260" y="400"/>
                  </a:lnTo>
                  <a:lnTo>
                    <a:pt x="271" y="395"/>
                  </a:lnTo>
                  <a:lnTo>
                    <a:pt x="283" y="390"/>
                  </a:lnTo>
                  <a:lnTo>
                    <a:pt x="283" y="390"/>
                  </a:lnTo>
                  <a:lnTo>
                    <a:pt x="289" y="393"/>
                  </a:lnTo>
                  <a:lnTo>
                    <a:pt x="296" y="396"/>
                  </a:lnTo>
                  <a:lnTo>
                    <a:pt x="307" y="399"/>
                  </a:lnTo>
                  <a:lnTo>
                    <a:pt x="319" y="402"/>
                  </a:lnTo>
                  <a:lnTo>
                    <a:pt x="334" y="405"/>
                  </a:lnTo>
                  <a:lnTo>
                    <a:pt x="353" y="408"/>
                  </a:lnTo>
                  <a:lnTo>
                    <a:pt x="374" y="409"/>
                  </a:lnTo>
                  <a:lnTo>
                    <a:pt x="374" y="6"/>
                  </a:lnTo>
                  <a:lnTo>
                    <a:pt x="374" y="6"/>
                  </a:lnTo>
                  <a:lnTo>
                    <a:pt x="342" y="2"/>
                  </a:lnTo>
                  <a:lnTo>
                    <a:pt x="320" y="1"/>
                  </a:lnTo>
                  <a:lnTo>
                    <a:pt x="299" y="0"/>
                  </a:lnTo>
                  <a:lnTo>
                    <a:pt x="281" y="0"/>
                  </a:lnTo>
                  <a:lnTo>
                    <a:pt x="281" y="31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42" name="Freeform 13"/>
            <p:cNvSpPr>
              <a:spLocks/>
            </p:cNvSpPr>
            <p:nvPr userDrawn="1"/>
          </p:nvSpPr>
          <p:spPr bwMode="auto">
            <a:xfrm>
              <a:off x="5383" y="3974"/>
              <a:ext cx="78" cy="107"/>
            </a:xfrm>
            <a:custGeom>
              <a:avLst/>
              <a:gdLst>
                <a:gd name="T0" fmla="*/ 11 w 311"/>
                <a:gd name="T1" fmla="*/ 415 h 428"/>
                <a:gd name="T2" fmla="*/ 83 w 311"/>
                <a:gd name="T3" fmla="*/ 425 h 428"/>
                <a:gd name="T4" fmla="*/ 138 w 311"/>
                <a:gd name="T5" fmla="*/ 428 h 428"/>
                <a:gd name="T6" fmla="*/ 183 w 311"/>
                <a:gd name="T7" fmla="*/ 425 h 428"/>
                <a:gd name="T8" fmla="*/ 227 w 311"/>
                <a:gd name="T9" fmla="*/ 414 h 428"/>
                <a:gd name="T10" fmla="*/ 265 w 311"/>
                <a:gd name="T11" fmla="*/ 394 h 428"/>
                <a:gd name="T12" fmla="*/ 295 w 311"/>
                <a:gd name="T13" fmla="*/ 363 h 428"/>
                <a:gd name="T14" fmla="*/ 310 w 311"/>
                <a:gd name="T15" fmla="*/ 318 h 428"/>
                <a:gd name="T16" fmla="*/ 310 w 311"/>
                <a:gd name="T17" fmla="*/ 288 h 428"/>
                <a:gd name="T18" fmla="*/ 302 w 311"/>
                <a:gd name="T19" fmla="*/ 256 h 428"/>
                <a:gd name="T20" fmla="*/ 283 w 311"/>
                <a:gd name="T21" fmla="*/ 231 h 428"/>
                <a:gd name="T22" fmla="*/ 257 w 311"/>
                <a:gd name="T23" fmla="*/ 211 h 428"/>
                <a:gd name="T24" fmla="*/ 209 w 311"/>
                <a:gd name="T25" fmla="*/ 187 h 428"/>
                <a:gd name="T26" fmla="*/ 149 w 311"/>
                <a:gd name="T27" fmla="*/ 164 h 428"/>
                <a:gd name="T28" fmla="*/ 113 w 311"/>
                <a:gd name="T29" fmla="*/ 144 h 428"/>
                <a:gd name="T30" fmla="*/ 103 w 311"/>
                <a:gd name="T31" fmla="*/ 132 h 428"/>
                <a:gd name="T32" fmla="*/ 100 w 311"/>
                <a:gd name="T33" fmla="*/ 116 h 428"/>
                <a:gd name="T34" fmla="*/ 102 w 311"/>
                <a:gd name="T35" fmla="*/ 104 h 428"/>
                <a:gd name="T36" fmla="*/ 116 w 311"/>
                <a:gd name="T37" fmla="*/ 86 h 428"/>
                <a:gd name="T38" fmla="*/ 132 w 311"/>
                <a:gd name="T39" fmla="*/ 78 h 428"/>
                <a:gd name="T40" fmla="*/ 156 w 311"/>
                <a:gd name="T41" fmla="*/ 74 h 428"/>
                <a:gd name="T42" fmla="*/ 185 w 311"/>
                <a:gd name="T43" fmla="*/ 75 h 428"/>
                <a:gd name="T44" fmla="*/ 238 w 311"/>
                <a:gd name="T45" fmla="*/ 85 h 428"/>
                <a:gd name="T46" fmla="*/ 295 w 311"/>
                <a:gd name="T47" fmla="*/ 30 h 428"/>
                <a:gd name="T48" fmla="*/ 263 w 311"/>
                <a:gd name="T49" fmla="*/ 16 h 428"/>
                <a:gd name="T50" fmla="*/ 207 w 311"/>
                <a:gd name="T51" fmla="*/ 4 h 428"/>
                <a:gd name="T52" fmla="*/ 158 w 311"/>
                <a:gd name="T53" fmla="*/ 0 h 428"/>
                <a:gd name="T54" fmla="*/ 115 w 311"/>
                <a:gd name="T55" fmla="*/ 4 h 428"/>
                <a:gd name="T56" fmla="*/ 76 w 311"/>
                <a:gd name="T57" fmla="*/ 17 h 428"/>
                <a:gd name="T58" fmla="*/ 42 w 311"/>
                <a:gd name="T59" fmla="*/ 39 h 428"/>
                <a:gd name="T60" fmla="*/ 19 w 311"/>
                <a:gd name="T61" fmla="*/ 69 h 428"/>
                <a:gd name="T62" fmla="*/ 7 w 311"/>
                <a:gd name="T63" fmla="*/ 107 h 428"/>
                <a:gd name="T64" fmla="*/ 7 w 311"/>
                <a:gd name="T65" fmla="*/ 137 h 428"/>
                <a:gd name="T66" fmla="*/ 19 w 311"/>
                <a:gd name="T67" fmla="*/ 175 h 428"/>
                <a:gd name="T68" fmla="*/ 42 w 311"/>
                <a:gd name="T69" fmla="*/ 203 h 428"/>
                <a:gd name="T70" fmla="*/ 73 w 311"/>
                <a:gd name="T71" fmla="*/ 223 h 428"/>
                <a:gd name="T72" fmla="*/ 119 w 311"/>
                <a:gd name="T73" fmla="*/ 243 h 428"/>
                <a:gd name="T74" fmla="*/ 171 w 311"/>
                <a:gd name="T75" fmla="*/ 261 h 428"/>
                <a:gd name="T76" fmla="*/ 205 w 311"/>
                <a:gd name="T77" fmla="*/ 280 h 428"/>
                <a:gd name="T78" fmla="*/ 216 w 311"/>
                <a:gd name="T79" fmla="*/ 296 h 428"/>
                <a:gd name="T80" fmla="*/ 217 w 311"/>
                <a:gd name="T81" fmla="*/ 306 h 428"/>
                <a:gd name="T82" fmla="*/ 212 w 311"/>
                <a:gd name="T83" fmla="*/ 328 h 428"/>
                <a:gd name="T84" fmla="*/ 202 w 311"/>
                <a:gd name="T85" fmla="*/ 340 h 428"/>
                <a:gd name="T86" fmla="*/ 184 w 311"/>
                <a:gd name="T87" fmla="*/ 348 h 428"/>
                <a:gd name="T88" fmla="*/ 158 w 311"/>
                <a:gd name="T89" fmla="*/ 353 h 428"/>
                <a:gd name="T90" fmla="*/ 113 w 311"/>
                <a:gd name="T91" fmla="*/ 354 h 428"/>
                <a:gd name="T92" fmla="*/ 28 w 311"/>
                <a:gd name="T93" fmla="*/ 344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11" h="428">
                  <a:moveTo>
                    <a:pt x="0" y="413"/>
                  </a:moveTo>
                  <a:lnTo>
                    <a:pt x="0" y="413"/>
                  </a:lnTo>
                  <a:lnTo>
                    <a:pt x="11" y="415"/>
                  </a:lnTo>
                  <a:lnTo>
                    <a:pt x="39" y="420"/>
                  </a:lnTo>
                  <a:lnTo>
                    <a:pt x="60" y="423"/>
                  </a:lnTo>
                  <a:lnTo>
                    <a:pt x="83" y="425"/>
                  </a:lnTo>
                  <a:lnTo>
                    <a:pt x="110" y="427"/>
                  </a:lnTo>
                  <a:lnTo>
                    <a:pt x="138" y="428"/>
                  </a:lnTo>
                  <a:lnTo>
                    <a:pt x="138" y="428"/>
                  </a:lnTo>
                  <a:lnTo>
                    <a:pt x="154" y="427"/>
                  </a:lnTo>
                  <a:lnTo>
                    <a:pt x="168" y="426"/>
                  </a:lnTo>
                  <a:lnTo>
                    <a:pt x="183" y="425"/>
                  </a:lnTo>
                  <a:lnTo>
                    <a:pt x="198" y="422"/>
                  </a:lnTo>
                  <a:lnTo>
                    <a:pt x="213" y="419"/>
                  </a:lnTo>
                  <a:lnTo>
                    <a:pt x="227" y="414"/>
                  </a:lnTo>
                  <a:lnTo>
                    <a:pt x="241" y="408"/>
                  </a:lnTo>
                  <a:lnTo>
                    <a:pt x="254" y="402"/>
                  </a:lnTo>
                  <a:lnTo>
                    <a:pt x="265" y="394"/>
                  </a:lnTo>
                  <a:lnTo>
                    <a:pt x="276" y="385"/>
                  </a:lnTo>
                  <a:lnTo>
                    <a:pt x="286" y="375"/>
                  </a:lnTo>
                  <a:lnTo>
                    <a:pt x="295" y="363"/>
                  </a:lnTo>
                  <a:lnTo>
                    <a:pt x="302" y="350"/>
                  </a:lnTo>
                  <a:lnTo>
                    <a:pt x="307" y="334"/>
                  </a:lnTo>
                  <a:lnTo>
                    <a:pt x="310" y="318"/>
                  </a:lnTo>
                  <a:lnTo>
                    <a:pt x="311" y="300"/>
                  </a:lnTo>
                  <a:lnTo>
                    <a:pt x="311" y="300"/>
                  </a:lnTo>
                  <a:lnTo>
                    <a:pt x="310" y="288"/>
                  </a:lnTo>
                  <a:lnTo>
                    <a:pt x="309" y="277"/>
                  </a:lnTo>
                  <a:lnTo>
                    <a:pt x="306" y="266"/>
                  </a:lnTo>
                  <a:lnTo>
                    <a:pt x="302" y="256"/>
                  </a:lnTo>
                  <a:lnTo>
                    <a:pt x="297" y="248"/>
                  </a:lnTo>
                  <a:lnTo>
                    <a:pt x="291" y="239"/>
                  </a:lnTo>
                  <a:lnTo>
                    <a:pt x="283" y="231"/>
                  </a:lnTo>
                  <a:lnTo>
                    <a:pt x="276" y="224"/>
                  </a:lnTo>
                  <a:lnTo>
                    <a:pt x="267" y="217"/>
                  </a:lnTo>
                  <a:lnTo>
                    <a:pt x="257" y="211"/>
                  </a:lnTo>
                  <a:lnTo>
                    <a:pt x="247" y="204"/>
                  </a:lnTo>
                  <a:lnTo>
                    <a:pt x="234" y="199"/>
                  </a:lnTo>
                  <a:lnTo>
                    <a:pt x="209" y="187"/>
                  </a:lnTo>
                  <a:lnTo>
                    <a:pt x="180" y="176"/>
                  </a:lnTo>
                  <a:lnTo>
                    <a:pt x="180" y="176"/>
                  </a:lnTo>
                  <a:lnTo>
                    <a:pt x="149" y="164"/>
                  </a:lnTo>
                  <a:lnTo>
                    <a:pt x="135" y="157"/>
                  </a:lnTo>
                  <a:lnTo>
                    <a:pt x="123" y="151"/>
                  </a:lnTo>
                  <a:lnTo>
                    <a:pt x="113" y="144"/>
                  </a:lnTo>
                  <a:lnTo>
                    <a:pt x="109" y="140"/>
                  </a:lnTo>
                  <a:lnTo>
                    <a:pt x="106" y="136"/>
                  </a:lnTo>
                  <a:lnTo>
                    <a:pt x="103" y="132"/>
                  </a:lnTo>
                  <a:lnTo>
                    <a:pt x="101" y="127"/>
                  </a:lnTo>
                  <a:lnTo>
                    <a:pt x="100" y="121"/>
                  </a:lnTo>
                  <a:lnTo>
                    <a:pt x="100" y="116"/>
                  </a:lnTo>
                  <a:lnTo>
                    <a:pt x="100" y="116"/>
                  </a:lnTo>
                  <a:lnTo>
                    <a:pt x="100" y="110"/>
                  </a:lnTo>
                  <a:lnTo>
                    <a:pt x="102" y="104"/>
                  </a:lnTo>
                  <a:lnTo>
                    <a:pt x="106" y="97"/>
                  </a:lnTo>
                  <a:lnTo>
                    <a:pt x="112" y="90"/>
                  </a:lnTo>
                  <a:lnTo>
                    <a:pt x="116" y="86"/>
                  </a:lnTo>
                  <a:lnTo>
                    <a:pt x="120" y="83"/>
                  </a:lnTo>
                  <a:lnTo>
                    <a:pt x="126" y="81"/>
                  </a:lnTo>
                  <a:lnTo>
                    <a:pt x="132" y="78"/>
                  </a:lnTo>
                  <a:lnTo>
                    <a:pt x="139" y="76"/>
                  </a:lnTo>
                  <a:lnTo>
                    <a:pt x="147" y="75"/>
                  </a:lnTo>
                  <a:lnTo>
                    <a:pt x="156" y="74"/>
                  </a:lnTo>
                  <a:lnTo>
                    <a:pt x="166" y="74"/>
                  </a:lnTo>
                  <a:lnTo>
                    <a:pt x="166" y="74"/>
                  </a:lnTo>
                  <a:lnTo>
                    <a:pt x="185" y="75"/>
                  </a:lnTo>
                  <a:lnTo>
                    <a:pt x="205" y="77"/>
                  </a:lnTo>
                  <a:lnTo>
                    <a:pt x="222" y="81"/>
                  </a:lnTo>
                  <a:lnTo>
                    <a:pt x="238" y="85"/>
                  </a:lnTo>
                  <a:lnTo>
                    <a:pt x="262" y="94"/>
                  </a:lnTo>
                  <a:lnTo>
                    <a:pt x="271" y="98"/>
                  </a:lnTo>
                  <a:lnTo>
                    <a:pt x="295" y="30"/>
                  </a:lnTo>
                  <a:lnTo>
                    <a:pt x="295" y="30"/>
                  </a:lnTo>
                  <a:lnTo>
                    <a:pt x="276" y="22"/>
                  </a:lnTo>
                  <a:lnTo>
                    <a:pt x="263" y="16"/>
                  </a:lnTo>
                  <a:lnTo>
                    <a:pt x="247" y="12"/>
                  </a:lnTo>
                  <a:lnTo>
                    <a:pt x="228" y="7"/>
                  </a:lnTo>
                  <a:lnTo>
                    <a:pt x="207" y="4"/>
                  </a:lnTo>
                  <a:lnTo>
                    <a:pt x="183" y="1"/>
                  </a:lnTo>
                  <a:lnTo>
                    <a:pt x="158" y="0"/>
                  </a:lnTo>
                  <a:lnTo>
                    <a:pt x="158" y="0"/>
                  </a:lnTo>
                  <a:lnTo>
                    <a:pt x="143" y="1"/>
                  </a:lnTo>
                  <a:lnTo>
                    <a:pt x="129" y="2"/>
                  </a:lnTo>
                  <a:lnTo>
                    <a:pt x="115" y="4"/>
                  </a:lnTo>
                  <a:lnTo>
                    <a:pt x="102" y="8"/>
                  </a:lnTo>
                  <a:lnTo>
                    <a:pt x="88" y="12"/>
                  </a:lnTo>
                  <a:lnTo>
                    <a:pt x="76" y="17"/>
                  </a:lnTo>
                  <a:lnTo>
                    <a:pt x="64" y="24"/>
                  </a:lnTo>
                  <a:lnTo>
                    <a:pt x="53" y="31"/>
                  </a:lnTo>
                  <a:lnTo>
                    <a:pt x="42" y="39"/>
                  </a:lnTo>
                  <a:lnTo>
                    <a:pt x="33" y="47"/>
                  </a:lnTo>
                  <a:lnTo>
                    <a:pt x="25" y="58"/>
                  </a:lnTo>
                  <a:lnTo>
                    <a:pt x="19" y="69"/>
                  </a:lnTo>
                  <a:lnTo>
                    <a:pt x="13" y="80"/>
                  </a:lnTo>
                  <a:lnTo>
                    <a:pt x="9" y="94"/>
                  </a:lnTo>
                  <a:lnTo>
                    <a:pt x="7" y="107"/>
                  </a:lnTo>
                  <a:lnTo>
                    <a:pt x="6" y="122"/>
                  </a:lnTo>
                  <a:lnTo>
                    <a:pt x="6" y="122"/>
                  </a:lnTo>
                  <a:lnTo>
                    <a:pt x="7" y="137"/>
                  </a:lnTo>
                  <a:lnTo>
                    <a:pt x="9" y="150"/>
                  </a:lnTo>
                  <a:lnTo>
                    <a:pt x="13" y="164"/>
                  </a:lnTo>
                  <a:lnTo>
                    <a:pt x="19" y="175"/>
                  </a:lnTo>
                  <a:lnTo>
                    <a:pt x="25" y="185"/>
                  </a:lnTo>
                  <a:lnTo>
                    <a:pt x="33" y="194"/>
                  </a:lnTo>
                  <a:lnTo>
                    <a:pt x="42" y="203"/>
                  </a:lnTo>
                  <a:lnTo>
                    <a:pt x="51" y="210"/>
                  </a:lnTo>
                  <a:lnTo>
                    <a:pt x="62" y="217"/>
                  </a:lnTo>
                  <a:lnTo>
                    <a:pt x="73" y="223"/>
                  </a:lnTo>
                  <a:lnTo>
                    <a:pt x="84" y="229"/>
                  </a:lnTo>
                  <a:lnTo>
                    <a:pt x="95" y="235"/>
                  </a:lnTo>
                  <a:lnTo>
                    <a:pt x="119" y="243"/>
                  </a:lnTo>
                  <a:lnTo>
                    <a:pt x="142" y="251"/>
                  </a:lnTo>
                  <a:lnTo>
                    <a:pt x="142" y="251"/>
                  </a:lnTo>
                  <a:lnTo>
                    <a:pt x="171" y="261"/>
                  </a:lnTo>
                  <a:lnTo>
                    <a:pt x="184" y="266"/>
                  </a:lnTo>
                  <a:lnTo>
                    <a:pt x="196" y="273"/>
                  </a:lnTo>
                  <a:lnTo>
                    <a:pt x="205" y="280"/>
                  </a:lnTo>
                  <a:lnTo>
                    <a:pt x="211" y="287"/>
                  </a:lnTo>
                  <a:lnTo>
                    <a:pt x="214" y="291"/>
                  </a:lnTo>
                  <a:lnTo>
                    <a:pt x="216" y="296"/>
                  </a:lnTo>
                  <a:lnTo>
                    <a:pt x="217" y="300"/>
                  </a:lnTo>
                  <a:lnTo>
                    <a:pt x="217" y="306"/>
                  </a:lnTo>
                  <a:lnTo>
                    <a:pt x="217" y="306"/>
                  </a:lnTo>
                  <a:lnTo>
                    <a:pt x="217" y="315"/>
                  </a:lnTo>
                  <a:lnTo>
                    <a:pt x="214" y="324"/>
                  </a:lnTo>
                  <a:lnTo>
                    <a:pt x="212" y="328"/>
                  </a:lnTo>
                  <a:lnTo>
                    <a:pt x="209" y="332"/>
                  </a:lnTo>
                  <a:lnTo>
                    <a:pt x="206" y="335"/>
                  </a:lnTo>
                  <a:lnTo>
                    <a:pt x="202" y="340"/>
                  </a:lnTo>
                  <a:lnTo>
                    <a:pt x="197" y="343"/>
                  </a:lnTo>
                  <a:lnTo>
                    <a:pt x="190" y="346"/>
                  </a:lnTo>
                  <a:lnTo>
                    <a:pt x="184" y="348"/>
                  </a:lnTo>
                  <a:lnTo>
                    <a:pt x="176" y="350"/>
                  </a:lnTo>
                  <a:lnTo>
                    <a:pt x="167" y="352"/>
                  </a:lnTo>
                  <a:lnTo>
                    <a:pt x="158" y="353"/>
                  </a:lnTo>
                  <a:lnTo>
                    <a:pt x="134" y="354"/>
                  </a:lnTo>
                  <a:lnTo>
                    <a:pt x="134" y="354"/>
                  </a:lnTo>
                  <a:lnTo>
                    <a:pt x="113" y="354"/>
                  </a:lnTo>
                  <a:lnTo>
                    <a:pt x="92" y="352"/>
                  </a:lnTo>
                  <a:lnTo>
                    <a:pt x="55" y="348"/>
                  </a:lnTo>
                  <a:lnTo>
                    <a:pt x="28" y="344"/>
                  </a:lnTo>
                  <a:lnTo>
                    <a:pt x="18" y="342"/>
                  </a:lnTo>
                  <a:lnTo>
                    <a:pt x="0" y="41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43" name="Freeform 14"/>
            <p:cNvSpPr>
              <a:spLocks/>
            </p:cNvSpPr>
            <p:nvPr userDrawn="1"/>
          </p:nvSpPr>
          <p:spPr bwMode="auto">
            <a:xfrm>
              <a:off x="5059" y="3992"/>
              <a:ext cx="48" cy="71"/>
            </a:xfrm>
            <a:custGeom>
              <a:avLst/>
              <a:gdLst>
                <a:gd name="T0" fmla="*/ 0 w 194"/>
                <a:gd name="T1" fmla="*/ 7 h 282"/>
                <a:gd name="T2" fmla="*/ 0 w 194"/>
                <a:gd name="T3" fmla="*/ 7 h 282"/>
                <a:gd name="T4" fmla="*/ 14 w 194"/>
                <a:gd name="T5" fmla="*/ 4 h 282"/>
                <a:gd name="T6" fmla="*/ 31 w 194"/>
                <a:gd name="T7" fmla="*/ 2 h 282"/>
                <a:gd name="T8" fmla="*/ 52 w 194"/>
                <a:gd name="T9" fmla="*/ 0 h 282"/>
                <a:gd name="T10" fmla="*/ 73 w 194"/>
                <a:gd name="T11" fmla="*/ 0 h 282"/>
                <a:gd name="T12" fmla="*/ 73 w 194"/>
                <a:gd name="T13" fmla="*/ 0 h 282"/>
                <a:gd name="T14" fmla="*/ 87 w 194"/>
                <a:gd name="T15" fmla="*/ 0 h 282"/>
                <a:gd name="T16" fmla="*/ 98 w 194"/>
                <a:gd name="T17" fmla="*/ 1 h 282"/>
                <a:gd name="T18" fmla="*/ 110 w 194"/>
                <a:gd name="T19" fmla="*/ 4 h 282"/>
                <a:gd name="T20" fmla="*/ 121 w 194"/>
                <a:gd name="T21" fmla="*/ 7 h 282"/>
                <a:gd name="T22" fmla="*/ 132 w 194"/>
                <a:gd name="T23" fmla="*/ 11 h 282"/>
                <a:gd name="T24" fmla="*/ 141 w 194"/>
                <a:gd name="T25" fmla="*/ 17 h 282"/>
                <a:gd name="T26" fmla="*/ 151 w 194"/>
                <a:gd name="T27" fmla="*/ 24 h 282"/>
                <a:gd name="T28" fmla="*/ 159 w 194"/>
                <a:gd name="T29" fmla="*/ 31 h 282"/>
                <a:gd name="T30" fmla="*/ 166 w 194"/>
                <a:gd name="T31" fmla="*/ 40 h 282"/>
                <a:gd name="T32" fmla="*/ 174 w 194"/>
                <a:gd name="T33" fmla="*/ 49 h 282"/>
                <a:gd name="T34" fmla="*/ 180 w 194"/>
                <a:gd name="T35" fmla="*/ 61 h 282"/>
                <a:gd name="T36" fmla="*/ 185 w 194"/>
                <a:gd name="T37" fmla="*/ 74 h 282"/>
                <a:gd name="T38" fmla="*/ 189 w 194"/>
                <a:gd name="T39" fmla="*/ 88 h 282"/>
                <a:gd name="T40" fmla="*/ 192 w 194"/>
                <a:gd name="T41" fmla="*/ 103 h 282"/>
                <a:gd name="T42" fmla="*/ 193 w 194"/>
                <a:gd name="T43" fmla="*/ 119 h 282"/>
                <a:gd name="T44" fmla="*/ 194 w 194"/>
                <a:gd name="T45" fmla="*/ 138 h 282"/>
                <a:gd name="T46" fmla="*/ 194 w 194"/>
                <a:gd name="T47" fmla="*/ 138 h 282"/>
                <a:gd name="T48" fmla="*/ 194 w 194"/>
                <a:gd name="T49" fmla="*/ 155 h 282"/>
                <a:gd name="T50" fmla="*/ 193 w 194"/>
                <a:gd name="T51" fmla="*/ 172 h 282"/>
                <a:gd name="T52" fmla="*/ 191 w 194"/>
                <a:gd name="T53" fmla="*/ 187 h 282"/>
                <a:gd name="T54" fmla="*/ 188 w 194"/>
                <a:gd name="T55" fmla="*/ 202 h 282"/>
                <a:gd name="T56" fmla="*/ 185 w 194"/>
                <a:gd name="T57" fmla="*/ 215 h 282"/>
                <a:gd name="T58" fmla="*/ 181 w 194"/>
                <a:gd name="T59" fmla="*/ 226 h 282"/>
                <a:gd name="T60" fmla="*/ 175 w 194"/>
                <a:gd name="T61" fmla="*/ 238 h 282"/>
                <a:gd name="T62" fmla="*/ 168 w 194"/>
                <a:gd name="T63" fmla="*/ 247 h 282"/>
                <a:gd name="T64" fmla="*/ 160 w 194"/>
                <a:gd name="T65" fmla="*/ 255 h 282"/>
                <a:gd name="T66" fmla="*/ 151 w 194"/>
                <a:gd name="T67" fmla="*/ 262 h 282"/>
                <a:gd name="T68" fmla="*/ 141 w 194"/>
                <a:gd name="T69" fmla="*/ 269 h 282"/>
                <a:gd name="T70" fmla="*/ 129 w 194"/>
                <a:gd name="T71" fmla="*/ 274 h 282"/>
                <a:gd name="T72" fmla="*/ 115 w 194"/>
                <a:gd name="T73" fmla="*/ 277 h 282"/>
                <a:gd name="T74" fmla="*/ 100 w 194"/>
                <a:gd name="T75" fmla="*/ 280 h 282"/>
                <a:gd name="T76" fmla="*/ 84 w 194"/>
                <a:gd name="T77" fmla="*/ 282 h 282"/>
                <a:gd name="T78" fmla="*/ 65 w 194"/>
                <a:gd name="T79" fmla="*/ 282 h 282"/>
                <a:gd name="T80" fmla="*/ 65 w 194"/>
                <a:gd name="T81" fmla="*/ 282 h 282"/>
                <a:gd name="T82" fmla="*/ 42 w 194"/>
                <a:gd name="T83" fmla="*/ 281 h 282"/>
                <a:gd name="T84" fmla="*/ 20 w 194"/>
                <a:gd name="T85" fmla="*/ 280 h 282"/>
                <a:gd name="T86" fmla="*/ 0 w 194"/>
                <a:gd name="T87" fmla="*/ 278 h 282"/>
                <a:gd name="T88" fmla="*/ 0 w 194"/>
                <a:gd name="T89" fmla="*/ 7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94" h="282">
                  <a:moveTo>
                    <a:pt x="0" y="7"/>
                  </a:moveTo>
                  <a:lnTo>
                    <a:pt x="0" y="7"/>
                  </a:lnTo>
                  <a:lnTo>
                    <a:pt x="14" y="4"/>
                  </a:lnTo>
                  <a:lnTo>
                    <a:pt x="31" y="2"/>
                  </a:lnTo>
                  <a:lnTo>
                    <a:pt x="52" y="0"/>
                  </a:lnTo>
                  <a:lnTo>
                    <a:pt x="73" y="0"/>
                  </a:lnTo>
                  <a:lnTo>
                    <a:pt x="73" y="0"/>
                  </a:lnTo>
                  <a:lnTo>
                    <a:pt x="87" y="0"/>
                  </a:lnTo>
                  <a:lnTo>
                    <a:pt x="98" y="1"/>
                  </a:lnTo>
                  <a:lnTo>
                    <a:pt x="110" y="4"/>
                  </a:lnTo>
                  <a:lnTo>
                    <a:pt x="121" y="7"/>
                  </a:lnTo>
                  <a:lnTo>
                    <a:pt x="132" y="11"/>
                  </a:lnTo>
                  <a:lnTo>
                    <a:pt x="141" y="17"/>
                  </a:lnTo>
                  <a:lnTo>
                    <a:pt x="151" y="24"/>
                  </a:lnTo>
                  <a:lnTo>
                    <a:pt x="159" y="31"/>
                  </a:lnTo>
                  <a:lnTo>
                    <a:pt x="166" y="40"/>
                  </a:lnTo>
                  <a:lnTo>
                    <a:pt x="174" y="49"/>
                  </a:lnTo>
                  <a:lnTo>
                    <a:pt x="180" y="61"/>
                  </a:lnTo>
                  <a:lnTo>
                    <a:pt x="185" y="74"/>
                  </a:lnTo>
                  <a:lnTo>
                    <a:pt x="189" y="88"/>
                  </a:lnTo>
                  <a:lnTo>
                    <a:pt x="192" y="103"/>
                  </a:lnTo>
                  <a:lnTo>
                    <a:pt x="193" y="119"/>
                  </a:lnTo>
                  <a:lnTo>
                    <a:pt x="194" y="138"/>
                  </a:lnTo>
                  <a:lnTo>
                    <a:pt x="194" y="138"/>
                  </a:lnTo>
                  <a:lnTo>
                    <a:pt x="194" y="155"/>
                  </a:lnTo>
                  <a:lnTo>
                    <a:pt x="193" y="172"/>
                  </a:lnTo>
                  <a:lnTo>
                    <a:pt x="191" y="187"/>
                  </a:lnTo>
                  <a:lnTo>
                    <a:pt x="188" y="202"/>
                  </a:lnTo>
                  <a:lnTo>
                    <a:pt x="185" y="215"/>
                  </a:lnTo>
                  <a:lnTo>
                    <a:pt x="181" y="226"/>
                  </a:lnTo>
                  <a:lnTo>
                    <a:pt x="175" y="238"/>
                  </a:lnTo>
                  <a:lnTo>
                    <a:pt x="168" y="247"/>
                  </a:lnTo>
                  <a:lnTo>
                    <a:pt x="160" y="255"/>
                  </a:lnTo>
                  <a:lnTo>
                    <a:pt x="151" y="262"/>
                  </a:lnTo>
                  <a:lnTo>
                    <a:pt x="141" y="269"/>
                  </a:lnTo>
                  <a:lnTo>
                    <a:pt x="129" y="274"/>
                  </a:lnTo>
                  <a:lnTo>
                    <a:pt x="115" y="277"/>
                  </a:lnTo>
                  <a:lnTo>
                    <a:pt x="100" y="280"/>
                  </a:lnTo>
                  <a:lnTo>
                    <a:pt x="84" y="282"/>
                  </a:lnTo>
                  <a:lnTo>
                    <a:pt x="65" y="282"/>
                  </a:lnTo>
                  <a:lnTo>
                    <a:pt x="65" y="282"/>
                  </a:lnTo>
                  <a:lnTo>
                    <a:pt x="42" y="281"/>
                  </a:lnTo>
                  <a:lnTo>
                    <a:pt x="20" y="280"/>
                  </a:lnTo>
                  <a:lnTo>
                    <a:pt x="0" y="278"/>
                  </a:lnTo>
                  <a:lnTo>
                    <a:pt x="0" y="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44" name="Freeform 15"/>
            <p:cNvSpPr>
              <a:spLocks/>
            </p:cNvSpPr>
            <p:nvPr userDrawn="1"/>
          </p:nvSpPr>
          <p:spPr bwMode="auto">
            <a:xfrm>
              <a:off x="5035" y="3974"/>
              <a:ext cx="97" cy="107"/>
            </a:xfrm>
            <a:custGeom>
              <a:avLst/>
              <a:gdLst>
                <a:gd name="T0" fmla="*/ 171 w 385"/>
                <a:gd name="T1" fmla="*/ 0 h 428"/>
                <a:gd name="T2" fmla="*/ 171 w 385"/>
                <a:gd name="T3" fmla="*/ 0 h 428"/>
                <a:gd name="T4" fmla="*/ 150 w 385"/>
                <a:gd name="T5" fmla="*/ 1 h 428"/>
                <a:gd name="T6" fmla="*/ 129 w 385"/>
                <a:gd name="T7" fmla="*/ 2 h 428"/>
                <a:gd name="T8" fmla="*/ 106 w 385"/>
                <a:gd name="T9" fmla="*/ 4 h 428"/>
                <a:gd name="T10" fmla="*/ 83 w 385"/>
                <a:gd name="T11" fmla="*/ 7 h 428"/>
                <a:gd name="T12" fmla="*/ 60 w 385"/>
                <a:gd name="T13" fmla="*/ 10 h 428"/>
                <a:gd name="T14" fmla="*/ 39 w 385"/>
                <a:gd name="T15" fmla="*/ 14 h 428"/>
                <a:gd name="T16" fmla="*/ 18 w 385"/>
                <a:gd name="T17" fmla="*/ 20 h 428"/>
                <a:gd name="T18" fmla="*/ 0 w 385"/>
                <a:gd name="T19" fmla="*/ 26 h 428"/>
                <a:gd name="T20" fmla="*/ 0 w 385"/>
                <a:gd name="T21" fmla="*/ 415 h 428"/>
                <a:gd name="T22" fmla="*/ 0 w 385"/>
                <a:gd name="T23" fmla="*/ 415 h 428"/>
                <a:gd name="T24" fmla="*/ 15 w 385"/>
                <a:gd name="T25" fmla="*/ 418 h 428"/>
                <a:gd name="T26" fmla="*/ 34 w 385"/>
                <a:gd name="T27" fmla="*/ 420 h 428"/>
                <a:gd name="T28" fmla="*/ 73 w 385"/>
                <a:gd name="T29" fmla="*/ 424 h 428"/>
                <a:gd name="T30" fmla="*/ 116 w 385"/>
                <a:gd name="T31" fmla="*/ 427 h 428"/>
                <a:gd name="T32" fmla="*/ 155 w 385"/>
                <a:gd name="T33" fmla="*/ 428 h 428"/>
                <a:gd name="T34" fmla="*/ 155 w 385"/>
                <a:gd name="T35" fmla="*/ 428 h 428"/>
                <a:gd name="T36" fmla="*/ 186 w 385"/>
                <a:gd name="T37" fmla="*/ 427 h 428"/>
                <a:gd name="T38" fmla="*/ 212 w 385"/>
                <a:gd name="T39" fmla="*/ 425 h 428"/>
                <a:gd name="T40" fmla="*/ 238 w 385"/>
                <a:gd name="T41" fmla="*/ 421 h 428"/>
                <a:gd name="T42" fmla="*/ 261 w 385"/>
                <a:gd name="T43" fmla="*/ 415 h 428"/>
                <a:gd name="T44" fmla="*/ 282 w 385"/>
                <a:gd name="T45" fmla="*/ 408 h 428"/>
                <a:gd name="T46" fmla="*/ 301 w 385"/>
                <a:gd name="T47" fmla="*/ 399 h 428"/>
                <a:gd name="T48" fmla="*/ 309 w 385"/>
                <a:gd name="T49" fmla="*/ 394 h 428"/>
                <a:gd name="T50" fmla="*/ 318 w 385"/>
                <a:gd name="T51" fmla="*/ 389 h 428"/>
                <a:gd name="T52" fmla="*/ 326 w 385"/>
                <a:gd name="T53" fmla="*/ 383 h 428"/>
                <a:gd name="T54" fmla="*/ 333 w 385"/>
                <a:gd name="T55" fmla="*/ 377 h 428"/>
                <a:gd name="T56" fmla="*/ 339 w 385"/>
                <a:gd name="T57" fmla="*/ 369 h 428"/>
                <a:gd name="T58" fmla="*/ 345 w 385"/>
                <a:gd name="T59" fmla="*/ 362 h 428"/>
                <a:gd name="T60" fmla="*/ 351 w 385"/>
                <a:gd name="T61" fmla="*/ 355 h 428"/>
                <a:gd name="T62" fmla="*/ 356 w 385"/>
                <a:gd name="T63" fmla="*/ 347 h 428"/>
                <a:gd name="T64" fmla="*/ 361 w 385"/>
                <a:gd name="T65" fmla="*/ 337 h 428"/>
                <a:gd name="T66" fmla="*/ 366 w 385"/>
                <a:gd name="T67" fmla="*/ 329 h 428"/>
                <a:gd name="T68" fmla="*/ 373 w 385"/>
                <a:gd name="T69" fmla="*/ 309 h 428"/>
                <a:gd name="T70" fmla="*/ 378 w 385"/>
                <a:gd name="T71" fmla="*/ 287 h 428"/>
                <a:gd name="T72" fmla="*/ 382 w 385"/>
                <a:gd name="T73" fmla="*/ 264 h 428"/>
                <a:gd name="T74" fmla="*/ 384 w 385"/>
                <a:gd name="T75" fmla="*/ 239 h 428"/>
                <a:gd name="T76" fmla="*/ 385 w 385"/>
                <a:gd name="T77" fmla="*/ 211 h 428"/>
                <a:gd name="T78" fmla="*/ 385 w 385"/>
                <a:gd name="T79" fmla="*/ 211 h 428"/>
                <a:gd name="T80" fmla="*/ 384 w 385"/>
                <a:gd name="T81" fmla="*/ 187 h 428"/>
                <a:gd name="T82" fmla="*/ 381 w 385"/>
                <a:gd name="T83" fmla="*/ 164 h 428"/>
                <a:gd name="T84" fmla="*/ 377 w 385"/>
                <a:gd name="T85" fmla="*/ 143 h 428"/>
                <a:gd name="T86" fmla="*/ 371 w 385"/>
                <a:gd name="T87" fmla="*/ 122 h 428"/>
                <a:gd name="T88" fmla="*/ 363 w 385"/>
                <a:gd name="T89" fmla="*/ 104 h 428"/>
                <a:gd name="T90" fmla="*/ 352 w 385"/>
                <a:gd name="T91" fmla="*/ 86 h 428"/>
                <a:gd name="T92" fmla="*/ 341 w 385"/>
                <a:gd name="T93" fmla="*/ 71 h 428"/>
                <a:gd name="T94" fmla="*/ 328 w 385"/>
                <a:gd name="T95" fmla="*/ 57 h 428"/>
                <a:gd name="T96" fmla="*/ 314 w 385"/>
                <a:gd name="T97" fmla="*/ 43 h 428"/>
                <a:gd name="T98" fmla="*/ 297 w 385"/>
                <a:gd name="T99" fmla="*/ 32 h 428"/>
                <a:gd name="T100" fmla="*/ 280 w 385"/>
                <a:gd name="T101" fmla="*/ 23 h 428"/>
                <a:gd name="T102" fmla="*/ 260 w 385"/>
                <a:gd name="T103" fmla="*/ 14 h 428"/>
                <a:gd name="T104" fmla="*/ 240 w 385"/>
                <a:gd name="T105" fmla="*/ 8 h 428"/>
                <a:gd name="T106" fmla="*/ 218 w 385"/>
                <a:gd name="T107" fmla="*/ 4 h 428"/>
                <a:gd name="T108" fmla="*/ 195 w 385"/>
                <a:gd name="T109" fmla="*/ 1 h 428"/>
                <a:gd name="T110" fmla="*/ 171 w 385"/>
                <a:gd name="T111" fmla="*/ 0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85" h="428">
                  <a:moveTo>
                    <a:pt x="171" y="0"/>
                  </a:moveTo>
                  <a:lnTo>
                    <a:pt x="171" y="0"/>
                  </a:lnTo>
                  <a:lnTo>
                    <a:pt x="150" y="1"/>
                  </a:lnTo>
                  <a:lnTo>
                    <a:pt x="129" y="2"/>
                  </a:lnTo>
                  <a:lnTo>
                    <a:pt x="106" y="4"/>
                  </a:lnTo>
                  <a:lnTo>
                    <a:pt x="83" y="7"/>
                  </a:lnTo>
                  <a:lnTo>
                    <a:pt x="60" y="10"/>
                  </a:lnTo>
                  <a:lnTo>
                    <a:pt x="39" y="14"/>
                  </a:lnTo>
                  <a:lnTo>
                    <a:pt x="18" y="20"/>
                  </a:lnTo>
                  <a:lnTo>
                    <a:pt x="0" y="26"/>
                  </a:lnTo>
                  <a:lnTo>
                    <a:pt x="0" y="415"/>
                  </a:lnTo>
                  <a:lnTo>
                    <a:pt x="0" y="415"/>
                  </a:lnTo>
                  <a:lnTo>
                    <a:pt x="15" y="418"/>
                  </a:lnTo>
                  <a:lnTo>
                    <a:pt x="34" y="420"/>
                  </a:lnTo>
                  <a:lnTo>
                    <a:pt x="73" y="424"/>
                  </a:lnTo>
                  <a:lnTo>
                    <a:pt x="116" y="427"/>
                  </a:lnTo>
                  <a:lnTo>
                    <a:pt x="155" y="428"/>
                  </a:lnTo>
                  <a:lnTo>
                    <a:pt x="155" y="428"/>
                  </a:lnTo>
                  <a:lnTo>
                    <a:pt x="186" y="427"/>
                  </a:lnTo>
                  <a:lnTo>
                    <a:pt x="212" y="425"/>
                  </a:lnTo>
                  <a:lnTo>
                    <a:pt x="238" y="421"/>
                  </a:lnTo>
                  <a:lnTo>
                    <a:pt x="261" y="415"/>
                  </a:lnTo>
                  <a:lnTo>
                    <a:pt x="282" y="408"/>
                  </a:lnTo>
                  <a:lnTo>
                    <a:pt x="301" y="399"/>
                  </a:lnTo>
                  <a:lnTo>
                    <a:pt x="309" y="394"/>
                  </a:lnTo>
                  <a:lnTo>
                    <a:pt x="318" y="389"/>
                  </a:lnTo>
                  <a:lnTo>
                    <a:pt x="326" y="383"/>
                  </a:lnTo>
                  <a:lnTo>
                    <a:pt x="333" y="377"/>
                  </a:lnTo>
                  <a:lnTo>
                    <a:pt x="339" y="369"/>
                  </a:lnTo>
                  <a:lnTo>
                    <a:pt x="345" y="362"/>
                  </a:lnTo>
                  <a:lnTo>
                    <a:pt x="351" y="355"/>
                  </a:lnTo>
                  <a:lnTo>
                    <a:pt x="356" y="347"/>
                  </a:lnTo>
                  <a:lnTo>
                    <a:pt x="361" y="337"/>
                  </a:lnTo>
                  <a:lnTo>
                    <a:pt x="366" y="329"/>
                  </a:lnTo>
                  <a:lnTo>
                    <a:pt x="373" y="309"/>
                  </a:lnTo>
                  <a:lnTo>
                    <a:pt x="378" y="287"/>
                  </a:lnTo>
                  <a:lnTo>
                    <a:pt x="382" y="264"/>
                  </a:lnTo>
                  <a:lnTo>
                    <a:pt x="384" y="239"/>
                  </a:lnTo>
                  <a:lnTo>
                    <a:pt x="385" y="211"/>
                  </a:lnTo>
                  <a:lnTo>
                    <a:pt x="385" y="211"/>
                  </a:lnTo>
                  <a:lnTo>
                    <a:pt x="384" y="187"/>
                  </a:lnTo>
                  <a:lnTo>
                    <a:pt x="381" y="164"/>
                  </a:lnTo>
                  <a:lnTo>
                    <a:pt x="377" y="143"/>
                  </a:lnTo>
                  <a:lnTo>
                    <a:pt x="371" y="122"/>
                  </a:lnTo>
                  <a:lnTo>
                    <a:pt x="363" y="104"/>
                  </a:lnTo>
                  <a:lnTo>
                    <a:pt x="352" y="86"/>
                  </a:lnTo>
                  <a:lnTo>
                    <a:pt x="341" y="71"/>
                  </a:lnTo>
                  <a:lnTo>
                    <a:pt x="328" y="57"/>
                  </a:lnTo>
                  <a:lnTo>
                    <a:pt x="314" y="43"/>
                  </a:lnTo>
                  <a:lnTo>
                    <a:pt x="297" y="32"/>
                  </a:lnTo>
                  <a:lnTo>
                    <a:pt x="280" y="23"/>
                  </a:lnTo>
                  <a:lnTo>
                    <a:pt x="260" y="14"/>
                  </a:lnTo>
                  <a:lnTo>
                    <a:pt x="240" y="8"/>
                  </a:lnTo>
                  <a:lnTo>
                    <a:pt x="218" y="4"/>
                  </a:lnTo>
                  <a:lnTo>
                    <a:pt x="195" y="1"/>
                  </a:lnTo>
                  <a:lnTo>
                    <a:pt x="17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</p:grpSp>
      <p:grpSp>
        <p:nvGrpSpPr>
          <p:cNvPr id="45" name="Group 44"/>
          <p:cNvGrpSpPr/>
          <p:nvPr userDrawn="1"/>
        </p:nvGrpSpPr>
        <p:grpSpPr>
          <a:xfrm>
            <a:off x="10591912" y="34259"/>
            <a:ext cx="1079675" cy="625849"/>
            <a:chOff x="8405820" y="36245"/>
            <a:chExt cx="856836" cy="662339"/>
          </a:xfrm>
        </p:grpSpPr>
        <p:grpSp>
          <p:nvGrpSpPr>
            <p:cNvPr id="46" name="Group 45"/>
            <p:cNvGrpSpPr/>
            <p:nvPr userDrawn="1"/>
          </p:nvGrpSpPr>
          <p:grpSpPr>
            <a:xfrm>
              <a:off x="8545513" y="36245"/>
              <a:ext cx="489905" cy="495602"/>
              <a:chOff x="7818438" y="101600"/>
              <a:chExt cx="546100" cy="552450"/>
            </a:xfrm>
          </p:grpSpPr>
          <p:sp>
            <p:nvSpPr>
              <p:cNvPr id="49" name="Freeform 5"/>
              <p:cNvSpPr>
                <a:spLocks noEditPoints="1"/>
              </p:cNvSpPr>
              <p:nvPr userDrawn="1"/>
            </p:nvSpPr>
            <p:spPr bwMode="auto">
              <a:xfrm>
                <a:off x="7818438" y="200025"/>
                <a:ext cx="546100" cy="454025"/>
              </a:xfrm>
              <a:custGeom>
                <a:avLst/>
                <a:gdLst>
                  <a:gd name="T0" fmla="*/ 56 w 344"/>
                  <a:gd name="T1" fmla="*/ 0 h 286"/>
                  <a:gd name="T2" fmla="*/ 44 w 344"/>
                  <a:gd name="T3" fmla="*/ 2 h 286"/>
                  <a:gd name="T4" fmla="*/ 24 w 344"/>
                  <a:gd name="T5" fmla="*/ 10 h 286"/>
                  <a:gd name="T6" fmla="*/ 10 w 344"/>
                  <a:gd name="T7" fmla="*/ 26 h 286"/>
                  <a:gd name="T8" fmla="*/ 2 w 344"/>
                  <a:gd name="T9" fmla="*/ 46 h 286"/>
                  <a:gd name="T10" fmla="*/ 0 w 344"/>
                  <a:gd name="T11" fmla="*/ 230 h 286"/>
                  <a:gd name="T12" fmla="*/ 2 w 344"/>
                  <a:gd name="T13" fmla="*/ 242 h 286"/>
                  <a:gd name="T14" fmla="*/ 10 w 344"/>
                  <a:gd name="T15" fmla="*/ 262 h 286"/>
                  <a:gd name="T16" fmla="*/ 24 w 344"/>
                  <a:gd name="T17" fmla="*/ 278 h 286"/>
                  <a:gd name="T18" fmla="*/ 44 w 344"/>
                  <a:gd name="T19" fmla="*/ 286 h 286"/>
                  <a:gd name="T20" fmla="*/ 288 w 344"/>
                  <a:gd name="T21" fmla="*/ 286 h 286"/>
                  <a:gd name="T22" fmla="*/ 300 w 344"/>
                  <a:gd name="T23" fmla="*/ 286 h 286"/>
                  <a:gd name="T24" fmla="*/ 320 w 344"/>
                  <a:gd name="T25" fmla="*/ 278 h 286"/>
                  <a:gd name="T26" fmla="*/ 334 w 344"/>
                  <a:gd name="T27" fmla="*/ 262 h 286"/>
                  <a:gd name="T28" fmla="*/ 344 w 344"/>
                  <a:gd name="T29" fmla="*/ 242 h 286"/>
                  <a:gd name="T30" fmla="*/ 344 w 344"/>
                  <a:gd name="T31" fmla="*/ 58 h 286"/>
                  <a:gd name="T32" fmla="*/ 344 w 344"/>
                  <a:gd name="T33" fmla="*/ 46 h 286"/>
                  <a:gd name="T34" fmla="*/ 334 w 344"/>
                  <a:gd name="T35" fmla="*/ 26 h 286"/>
                  <a:gd name="T36" fmla="*/ 320 w 344"/>
                  <a:gd name="T37" fmla="*/ 10 h 286"/>
                  <a:gd name="T38" fmla="*/ 300 w 344"/>
                  <a:gd name="T39" fmla="*/ 2 h 286"/>
                  <a:gd name="T40" fmla="*/ 288 w 344"/>
                  <a:gd name="T41" fmla="*/ 0 h 286"/>
                  <a:gd name="T42" fmla="*/ 148 w 344"/>
                  <a:gd name="T43" fmla="*/ 142 h 286"/>
                  <a:gd name="T44" fmla="*/ 144 w 344"/>
                  <a:gd name="T45" fmla="*/ 136 h 286"/>
                  <a:gd name="T46" fmla="*/ 136 w 344"/>
                  <a:gd name="T47" fmla="*/ 122 h 286"/>
                  <a:gd name="T48" fmla="*/ 134 w 344"/>
                  <a:gd name="T49" fmla="*/ 112 h 286"/>
                  <a:gd name="T50" fmla="*/ 138 w 344"/>
                  <a:gd name="T51" fmla="*/ 98 h 286"/>
                  <a:gd name="T52" fmla="*/ 146 w 344"/>
                  <a:gd name="T53" fmla="*/ 88 h 286"/>
                  <a:gd name="T54" fmla="*/ 158 w 344"/>
                  <a:gd name="T55" fmla="*/ 80 h 286"/>
                  <a:gd name="T56" fmla="*/ 172 w 344"/>
                  <a:gd name="T57" fmla="*/ 76 h 286"/>
                  <a:gd name="T58" fmla="*/ 178 w 344"/>
                  <a:gd name="T59" fmla="*/ 78 h 286"/>
                  <a:gd name="T60" fmla="*/ 192 w 344"/>
                  <a:gd name="T61" fmla="*/ 82 h 286"/>
                  <a:gd name="T62" fmla="*/ 202 w 344"/>
                  <a:gd name="T63" fmla="*/ 92 h 286"/>
                  <a:gd name="T64" fmla="*/ 208 w 344"/>
                  <a:gd name="T65" fmla="*/ 106 h 286"/>
                  <a:gd name="T66" fmla="*/ 208 w 344"/>
                  <a:gd name="T67" fmla="*/ 112 h 286"/>
                  <a:gd name="T68" fmla="*/ 204 w 344"/>
                  <a:gd name="T69" fmla="*/ 128 h 286"/>
                  <a:gd name="T70" fmla="*/ 196 w 344"/>
                  <a:gd name="T71" fmla="*/ 140 h 286"/>
                  <a:gd name="T72" fmla="*/ 126 w 344"/>
                  <a:gd name="T73" fmla="*/ 228 h 2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44" h="286">
                    <a:moveTo>
                      <a:pt x="288" y="0"/>
                    </a:moveTo>
                    <a:lnTo>
                      <a:pt x="56" y="0"/>
                    </a:lnTo>
                    <a:lnTo>
                      <a:pt x="56" y="0"/>
                    </a:lnTo>
                    <a:lnTo>
                      <a:pt x="44" y="2"/>
                    </a:lnTo>
                    <a:lnTo>
                      <a:pt x="34" y="6"/>
                    </a:lnTo>
                    <a:lnTo>
                      <a:pt x="24" y="10"/>
                    </a:lnTo>
                    <a:lnTo>
                      <a:pt x="16" y="18"/>
                    </a:lnTo>
                    <a:lnTo>
                      <a:pt x="10" y="26"/>
                    </a:lnTo>
                    <a:lnTo>
                      <a:pt x="4" y="36"/>
                    </a:lnTo>
                    <a:lnTo>
                      <a:pt x="2" y="46"/>
                    </a:lnTo>
                    <a:lnTo>
                      <a:pt x="0" y="58"/>
                    </a:lnTo>
                    <a:lnTo>
                      <a:pt x="0" y="230"/>
                    </a:lnTo>
                    <a:lnTo>
                      <a:pt x="0" y="230"/>
                    </a:lnTo>
                    <a:lnTo>
                      <a:pt x="2" y="242"/>
                    </a:lnTo>
                    <a:lnTo>
                      <a:pt x="4" y="252"/>
                    </a:lnTo>
                    <a:lnTo>
                      <a:pt x="10" y="262"/>
                    </a:lnTo>
                    <a:lnTo>
                      <a:pt x="16" y="270"/>
                    </a:lnTo>
                    <a:lnTo>
                      <a:pt x="24" y="278"/>
                    </a:lnTo>
                    <a:lnTo>
                      <a:pt x="34" y="282"/>
                    </a:lnTo>
                    <a:lnTo>
                      <a:pt x="44" y="286"/>
                    </a:lnTo>
                    <a:lnTo>
                      <a:pt x="56" y="286"/>
                    </a:lnTo>
                    <a:lnTo>
                      <a:pt x="288" y="286"/>
                    </a:lnTo>
                    <a:lnTo>
                      <a:pt x="288" y="286"/>
                    </a:lnTo>
                    <a:lnTo>
                      <a:pt x="300" y="286"/>
                    </a:lnTo>
                    <a:lnTo>
                      <a:pt x="310" y="282"/>
                    </a:lnTo>
                    <a:lnTo>
                      <a:pt x="320" y="278"/>
                    </a:lnTo>
                    <a:lnTo>
                      <a:pt x="328" y="270"/>
                    </a:lnTo>
                    <a:lnTo>
                      <a:pt x="334" y="262"/>
                    </a:lnTo>
                    <a:lnTo>
                      <a:pt x="340" y="252"/>
                    </a:lnTo>
                    <a:lnTo>
                      <a:pt x="344" y="242"/>
                    </a:lnTo>
                    <a:lnTo>
                      <a:pt x="344" y="230"/>
                    </a:lnTo>
                    <a:lnTo>
                      <a:pt x="344" y="58"/>
                    </a:lnTo>
                    <a:lnTo>
                      <a:pt x="344" y="58"/>
                    </a:lnTo>
                    <a:lnTo>
                      <a:pt x="344" y="46"/>
                    </a:lnTo>
                    <a:lnTo>
                      <a:pt x="340" y="36"/>
                    </a:lnTo>
                    <a:lnTo>
                      <a:pt x="334" y="26"/>
                    </a:lnTo>
                    <a:lnTo>
                      <a:pt x="328" y="18"/>
                    </a:lnTo>
                    <a:lnTo>
                      <a:pt x="320" y="10"/>
                    </a:lnTo>
                    <a:lnTo>
                      <a:pt x="310" y="6"/>
                    </a:lnTo>
                    <a:lnTo>
                      <a:pt x="300" y="2"/>
                    </a:lnTo>
                    <a:lnTo>
                      <a:pt x="288" y="0"/>
                    </a:lnTo>
                    <a:lnTo>
                      <a:pt x="288" y="0"/>
                    </a:lnTo>
                    <a:close/>
                    <a:moveTo>
                      <a:pt x="126" y="228"/>
                    </a:moveTo>
                    <a:lnTo>
                      <a:pt x="148" y="142"/>
                    </a:lnTo>
                    <a:lnTo>
                      <a:pt x="148" y="142"/>
                    </a:lnTo>
                    <a:lnTo>
                      <a:pt x="144" y="136"/>
                    </a:lnTo>
                    <a:lnTo>
                      <a:pt x="138" y="130"/>
                    </a:lnTo>
                    <a:lnTo>
                      <a:pt x="136" y="122"/>
                    </a:lnTo>
                    <a:lnTo>
                      <a:pt x="134" y="112"/>
                    </a:lnTo>
                    <a:lnTo>
                      <a:pt x="134" y="112"/>
                    </a:lnTo>
                    <a:lnTo>
                      <a:pt x="136" y="106"/>
                    </a:lnTo>
                    <a:lnTo>
                      <a:pt x="138" y="98"/>
                    </a:lnTo>
                    <a:lnTo>
                      <a:pt x="142" y="92"/>
                    </a:lnTo>
                    <a:lnTo>
                      <a:pt x="146" y="88"/>
                    </a:lnTo>
                    <a:lnTo>
                      <a:pt x="152" y="82"/>
                    </a:lnTo>
                    <a:lnTo>
                      <a:pt x="158" y="80"/>
                    </a:lnTo>
                    <a:lnTo>
                      <a:pt x="164" y="78"/>
                    </a:lnTo>
                    <a:lnTo>
                      <a:pt x="172" y="76"/>
                    </a:lnTo>
                    <a:lnTo>
                      <a:pt x="172" y="76"/>
                    </a:lnTo>
                    <a:lnTo>
                      <a:pt x="178" y="78"/>
                    </a:lnTo>
                    <a:lnTo>
                      <a:pt x="186" y="80"/>
                    </a:lnTo>
                    <a:lnTo>
                      <a:pt x="192" y="82"/>
                    </a:lnTo>
                    <a:lnTo>
                      <a:pt x="198" y="88"/>
                    </a:lnTo>
                    <a:lnTo>
                      <a:pt x="202" y="92"/>
                    </a:lnTo>
                    <a:lnTo>
                      <a:pt x="204" y="98"/>
                    </a:lnTo>
                    <a:lnTo>
                      <a:pt x="208" y="106"/>
                    </a:lnTo>
                    <a:lnTo>
                      <a:pt x="208" y="112"/>
                    </a:lnTo>
                    <a:lnTo>
                      <a:pt x="208" y="112"/>
                    </a:lnTo>
                    <a:lnTo>
                      <a:pt x="206" y="120"/>
                    </a:lnTo>
                    <a:lnTo>
                      <a:pt x="204" y="128"/>
                    </a:lnTo>
                    <a:lnTo>
                      <a:pt x="200" y="134"/>
                    </a:lnTo>
                    <a:lnTo>
                      <a:pt x="196" y="140"/>
                    </a:lnTo>
                    <a:lnTo>
                      <a:pt x="220" y="228"/>
                    </a:lnTo>
                    <a:lnTo>
                      <a:pt x="126" y="228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005EB8"/>
                  </a:solidFill>
                </a:endParaRPr>
              </a:p>
            </p:txBody>
          </p:sp>
          <p:sp>
            <p:nvSpPr>
              <p:cNvPr id="50" name="Freeform 6"/>
              <p:cNvSpPr>
                <a:spLocks/>
              </p:cNvSpPr>
              <p:nvPr userDrawn="1"/>
            </p:nvSpPr>
            <p:spPr bwMode="auto">
              <a:xfrm>
                <a:off x="7961313" y="101600"/>
                <a:ext cx="260350" cy="88900"/>
              </a:xfrm>
              <a:custGeom>
                <a:avLst/>
                <a:gdLst>
                  <a:gd name="T0" fmla="*/ 20 w 164"/>
                  <a:gd name="T1" fmla="*/ 56 h 56"/>
                  <a:gd name="T2" fmla="*/ 20 w 164"/>
                  <a:gd name="T3" fmla="*/ 56 h 56"/>
                  <a:gd name="T4" fmla="*/ 22 w 164"/>
                  <a:gd name="T5" fmla="*/ 46 h 56"/>
                  <a:gd name="T6" fmla="*/ 26 w 164"/>
                  <a:gd name="T7" fmla="*/ 36 h 56"/>
                  <a:gd name="T8" fmla="*/ 30 w 164"/>
                  <a:gd name="T9" fmla="*/ 30 h 56"/>
                  <a:gd name="T10" fmla="*/ 36 w 164"/>
                  <a:gd name="T11" fmla="*/ 26 h 56"/>
                  <a:gd name="T12" fmla="*/ 42 w 164"/>
                  <a:gd name="T13" fmla="*/ 22 h 56"/>
                  <a:gd name="T14" fmla="*/ 54 w 164"/>
                  <a:gd name="T15" fmla="*/ 20 h 56"/>
                  <a:gd name="T16" fmla="*/ 82 w 164"/>
                  <a:gd name="T17" fmla="*/ 20 h 56"/>
                  <a:gd name="T18" fmla="*/ 82 w 164"/>
                  <a:gd name="T19" fmla="*/ 20 h 56"/>
                  <a:gd name="T20" fmla="*/ 112 w 164"/>
                  <a:gd name="T21" fmla="*/ 20 h 56"/>
                  <a:gd name="T22" fmla="*/ 122 w 164"/>
                  <a:gd name="T23" fmla="*/ 22 h 56"/>
                  <a:gd name="T24" fmla="*/ 130 w 164"/>
                  <a:gd name="T25" fmla="*/ 26 h 56"/>
                  <a:gd name="T26" fmla="*/ 136 w 164"/>
                  <a:gd name="T27" fmla="*/ 30 h 56"/>
                  <a:gd name="T28" fmla="*/ 140 w 164"/>
                  <a:gd name="T29" fmla="*/ 36 h 56"/>
                  <a:gd name="T30" fmla="*/ 142 w 164"/>
                  <a:gd name="T31" fmla="*/ 46 h 56"/>
                  <a:gd name="T32" fmla="*/ 144 w 164"/>
                  <a:gd name="T33" fmla="*/ 56 h 56"/>
                  <a:gd name="T34" fmla="*/ 164 w 164"/>
                  <a:gd name="T35" fmla="*/ 56 h 56"/>
                  <a:gd name="T36" fmla="*/ 164 w 164"/>
                  <a:gd name="T37" fmla="*/ 56 h 56"/>
                  <a:gd name="T38" fmla="*/ 162 w 164"/>
                  <a:gd name="T39" fmla="*/ 38 h 56"/>
                  <a:gd name="T40" fmla="*/ 156 w 164"/>
                  <a:gd name="T41" fmla="*/ 24 h 56"/>
                  <a:gd name="T42" fmla="*/ 148 w 164"/>
                  <a:gd name="T43" fmla="*/ 14 h 56"/>
                  <a:gd name="T44" fmla="*/ 138 w 164"/>
                  <a:gd name="T45" fmla="*/ 6 h 56"/>
                  <a:gd name="T46" fmla="*/ 126 w 164"/>
                  <a:gd name="T47" fmla="*/ 2 h 56"/>
                  <a:gd name="T48" fmla="*/ 112 w 164"/>
                  <a:gd name="T49" fmla="*/ 0 h 56"/>
                  <a:gd name="T50" fmla="*/ 82 w 164"/>
                  <a:gd name="T51" fmla="*/ 0 h 56"/>
                  <a:gd name="T52" fmla="*/ 82 w 164"/>
                  <a:gd name="T53" fmla="*/ 0 h 56"/>
                  <a:gd name="T54" fmla="*/ 52 w 164"/>
                  <a:gd name="T55" fmla="*/ 0 h 56"/>
                  <a:gd name="T56" fmla="*/ 38 w 164"/>
                  <a:gd name="T57" fmla="*/ 2 h 56"/>
                  <a:gd name="T58" fmla="*/ 26 w 164"/>
                  <a:gd name="T59" fmla="*/ 6 h 56"/>
                  <a:gd name="T60" fmla="*/ 16 w 164"/>
                  <a:gd name="T61" fmla="*/ 14 h 56"/>
                  <a:gd name="T62" fmla="*/ 8 w 164"/>
                  <a:gd name="T63" fmla="*/ 24 h 56"/>
                  <a:gd name="T64" fmla="*/ 2 w 164"/>
                  <a:gd name="T65" fmla="*/ 38 h 56"/>
                  <a:gd name="T66" fmla="*/ 0 w 164"/>
                  <a:gd name="T67" fmla="*/ 56 h 56"/>
                  <a:gd name="T68" fmla="*/ 20 w 164"/>
                  <a:gd name="T69" fmla="*/ 5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64" h="56">
                    <a:moveTo>
                      <a:pt x="20" y="56"/>
                    </a:moveTo>
                    <a:lnTo>
                      <a:pt x="20" y="56"/>
                    </a:lnTo>
                    <a:lnTo>
                      <a:pt x="22" y="46"/>
                    </a:lnTo>
                    <a:lnTo>
                      <a:pt x="26" y="36"/>
                    </a:lnTo>
                    <a:lnTo>
                      <a:pt x="30" y="30"/>
                    </a:lnTo>
                    <a:lnTo>
                      <a:pt x="36" y="26"/>
                    </a:lnTo>
                    <a:lnTo>
                      <a:pt x="42" y="22"/>
                    </a:lnTo>
                    <a:lnTo>
                      <a:pt x="54" y="20"/>
                    </a:lnTo>
                    <a:lnTo>
                      <a:pt x="82" y="20"/>
                    </a:lnTo>
                    <a:lnTo>
                      <a:pt x="82" y="20"/>
                    </a:lnTo>
                    <a:lnTo>
                      <a:pt x="112" y="20"/>
                    </a:lnTo>
                    <a:lnTo>
                      <a:pt x="122" y="22"/>
                    </a:lnTo>
                    <a:lnTo>
                      <a:pt x="130" y="26"/>
                    </a:lnTo>
                    <a:lnTo>
                      <a:pt x="136" y="30"/>
                    </a:lnTo>
                    <a:lnTo>
                      <a:pt x="140" y="36"/>
                    </a:lnTo>
                    <a:lnTo>
                      <a:pt x="142" y="46"/>
                    </a:lnTo>
                    <a:lnTo>
                      <a:pt x="144" y="56"/>
                    </a:lnTo>
                    <a:lnTo>
                      <a:pt x="164" y="56"/>
                    </a:lnTo>
                    <a:lnTo>
                      <a:pt x="164" y="56"/>
                    </a:lnTo>
                    <a:lnTo>
                      <a:pt x="162" y="38"/>
                    </a:lnTo>
                    <a:lnTo>
                      <a:pt x="156" y="24"/>
                    </a:lnTo>
                    <a:lnTo>
                      <a:pt x="148" y="14"/>
                    </a:lnTo>
                    <a:lnTo>
                      <a:pt x="138" y="6"/>
                    </a:lnTo>
                    <a:lnTo>
                      <a:pt x="126" y="2"/>
                    </a:lnTo>
                    <a:lnTo>
                      <a:pt x="112" y="0"/>
                    </a:lnTo>
                    <a:lnTo>
                      <a:pt x="82" y="0"/>
                    </a:lnTo>
                    <a:lnTo>
                      <a:pt x="82" y="0"/>
                    </a:lnTo>
                    <a:lnTo>
                      <a:pt x="52" y="0"/>
                    </a:lnTo>
                    <a:lnTo>
                      <a:pt x="38" y="2"/>
                    </a:lnTo>
                    <a:lnTo>
                      <a:pt x="26" y="6"/>
                    </a:lnTo>
                    <a:lnTo>
                      <a:pt x="16" y="14"/>
                    </a:lnTo>
                    <a:lnTo>
                      <a:pt x="8" y="24"/>
                    </a:lnTo>
                    <a:lnTo>
                      <a:pt x="2" y="38"/>
                    </a:lnTo>
                    <a:lnTo>
                      <a:pt x="0" y="56"/>
                    </a:lnTo>
                    <a:lnTo>
                      <a:pt x="20" y="56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005EB8"/>
                  </a:solidFill>
                </a:endParaRPr>
              </a:p>
            </p:txBody>
          </p:sp>
        </p:grpSp>
        <p:sp>
          <p:nvSpPr>
            <p:cNvPr id="47" name="TextBox 46"/>
            <p:cNvSpPr txBox="1"/>
            <p:nvPr userDrawn="1"/>
          </p:nvSpPr>
          <p:spPr>
            <a:xfrm rot="16200000">
              <a:off x="8191735" y="250332"/>
              <a:ext cx="563729" cy="1355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510" dirty="0">
                  <a:solidFill>
                    <a:srgbClr val="FFFFFF"/>
                  </a:solidFill>
                </a:rPr>
                <a:t>strictly</a:t>
              </a:r>
            </a:p>
          </p:txBody>
        </p:sp>
        <p:sp>
          <p:nvSpPr>
            <p:cNvPr id="48" name="TextBox 47"/>
            <p:cNvSpPr txBox="1"/>
            <p:nvPr userDrawn="1"/>
          </p:nvSpPr>
          <p:spPr>
            <a:xfrm>
              <a:off x="8410803" y="506408"/>
              <a:ext cx="851853" cy="19217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580" dirty="0">
                  <a:solidFill>
                    <a:srgbClr val="FFFFFF"/>
                  </a:solidFill>
                </a:rPr>
                <a:t>CONFIDENTIAL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84275143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-branding divider grey">
    <p:bg>
      <p:bgPr>
        <a:solidFill>
          <a:srgbClr val="D7D2CB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"/>
          <p:cNvGrpSpPr/>
          <p:nvPr userDrawn="1"/>
        </p:nvGrpSpPr>
        <p:grpSpPr>
          <a:xfrm>
            <a:off x="10591912" y="34259"/>
            <a:ext cx="1079675" cy="625849"/>
            <a:chOff x="8405820" y="36245"/>
            <a:chExt cx="856836" cy="662339"/>
          </a:xfrm>
        </p:grpSpPr>
        <p:grpSp>
          <p:nvGrpSpPr>
            <p:cNvPr id="48" name="Group 47"/>
            <p:cNvGrpSpPr/>
            <p:nvPr userDrawn="1"/>
          </p:nvGrpSpPr>
          <p:grpSpPr>
            <a:xfrm>
              <a:off x="8545513" y="36245"/>
              <a:ext cx="489905" cy="495602"/>
              <a:chOff x="7818438" y="101600"/>
              <a:chExt cx="546100" cy="552450"/>
            </a:xfrm>
          </p:grpSpPr>
          <p:sp>
            <p:nvSpPr>
              <p:cNvPr id="51" name="Freeform 5"/>
              <p:cNvSpPr>
                <a:spLocks noEditPoints="1"/>
              </p:cNvSpPr>
              <p:nvPr userDrawn="1"/>
            </p:nvSpPr>
            <p:spPr bwMode="auto">
              <a:xfrm>
                <a:off x="7818438" y="200025"/>
                <a:ext cx="546100" cy="454025"/>
              </a:xfrm>
              <a:custGeom>
                <a:avLst/>
                <a:gdLst>
                  <a:gd name="T0" fmla="*/ 56 w 344"/>
                  <a:gd name="T1" fmla="*/ 0 h 286"/>
                  <a:gd name="T2" fmla="*/ 44 w 344"/>
                  <a:gd name="T3" fmla="*/ 2 h 286"/>
                  <a:gd name="T4" fmla="*/ 24 w 344"/>
                  <a:gd name="T5" fmla="*/ 10 h 286"/>
                  <a:gd name="T6" fmla="*/ 10 w 344"/>
                  <a:gd name="T7" fmla="*/ 26 h 286"/>
                  <a:gd name="T8" fmla="*/ 2 w 344"/>
                  <a:gd name="T9" fmla="*/ 46 h 286"/>
                  <a:gd name="T10" fmla="*/ 0 w 344"/>
                  <a:gd name="T11" fmla="*/ 230 h 286"/>
                  <a:gd name="T12" fmla="*/ 2 w 344"/>
                  <a:gd name="T13" fmla="*/ 242 h 286"/>
                  <a:gd name="T14" fmla="*/ 10 w 344"/>
                  <a:gd name="T15" fmla="*/ 262 h 286"/>
                  <a:gd name="T16" fmla="*/ 24 w 344"/>
                  <a:gd name="T17" fmla="*/ 278 h 286"/>
                  <a:gd name="T18" fmla="*/ 44 w 344"/>
                  <a:gd name="T19" fmla="*/ 286 h 286"/>
                  <a:gd name="T20" fmla="*/ 288 w 344"/>
                  <a:gd name="T21" fmla="*/ 286 h 286"/>
                  <a:gd name="T22" fmla="*/ 300 w 344"/>
                  <a:gd name="T23" fmla="*/ 286 h 286"/>
                  <a:gd name="T24" fmla="*/ 320 w 344"/>
                  <a:gd name="T25" fmla="*/ 278 h 286"/>
                  <a:gd name="T26" fmla="*/ 334 w 344"/>
                  <a:gd name="T27" fmla="*/ 262 h 286"/>
                  <a:gd name="T28" fmla="*/ 344 w 344"/>
                  <a:gd name="T29" fmla="*/ 242 h 286"/>
                  <a:gd name="T30" fmla="*/ 344 w 344"/>
                  <a:gd name="T31" fmla="*/ 58 h 286"/>
                  <a:gd name="T32" fmla="*/ 344 w 344"/>
                  <a:gd name="T33" fmla="*/ 46 h 286"/>
                  <a:gd name="T34" fmla="*/ 334 w 344"/>
                  <a:gd name="T35" fmla="*/ 26 h 286"/>
                  <a:gd name="T36" fmla="*/ 320 w 344"/>
                  <a:gd name="T37" fmla="*/ 10 h 286"/>
                  <a:gd name="T38" fmla="*/ 300 w 344"/>
                  <a:gd name="T39" fmla="*/ 2 h 286"/>
                  <a:gd name="T40" fmla="*/ 288 w 344"/>
                  <a:gd name="T41" fmla="*/ 0 h 286"/>
                  <a:gd name="T42" fmla="*/ 148 w 344"/>
                  <a:gd name="T43" fmla="*/ 142 h 286"/>
                  <a:gd name="T44" fmla="*/ 144 w 344"/>
                  <a:gd name="T45" fmla="*/ 136 h 286"/>
                  <a:gd name="T46" fmla="*/ 136 w 344"/>
                  <a:gd name="T47" fmla="*/ 122 h 286"/>
                  <a:gd name="T48" fmla="*/ 134 w 344"/>
                  <a:gd name="T49" fmla="*/ 112 h 286"/>
                  <a:gd name="T50" fmla="*/ 138 w 344"/>
                  <a:gd name="T51" fmla="*/ 98 h 286"/>
                  <a:gd name="T52" fmla="*/ 146 w 344"/>
                  <a:gd name="T53" fmla="*/ 88 h 286"/>
                  <a:gd name="T54" fmla="*/ 158 w 344"/>
                  <a:gd name="T55" fmla="*/ 80 h 286"/>
                  <a:gd name="T56" fmla="*/ 172 w 344"/>
                  <a:gd name="T57" fmla="*/ 76 h 286"/>
                  <a:gd name="T58" fmla="*/ 178 w 344"/>
                  <a:gd name="T59" fmla="*/ 78 h 286"/>
                  <a:gd name="T60" fmla="*/ 192 w 344"/>
                  <a:gd name="T61" fmla="*/ 82 h 286"/>
                  <a:gd name="T62" fmla="*/ 202 w 344"/>
                  <a:gd name="T63" fmla="*/ 92 h 286"/>
                  <a:gd name="T64" fmla="*/ 208 w 344"/>
                  <a:gd name="T65" fmla="*/ 106 h 286"/>
                  <a:gd name="T66" fmla="*/ 208 w 344"/>
                  <a:gd name="T67" fmla="*/ 112 h 286"/>
                  <a:gd name="T68" fmla="*/ 204 w 344"/>
                  <a:gd name="T69" fmla="*/ 128 h 286"/>
                  <a:gd name="T70" fmla="*/ 196 w 344"/>
                  <a:gd name="T71" fmla="*/ 140 h 286"/>
                  <a:gd name="T72" fmla="*/ 126 w 344"/>
                  <a:gd name="T73" fmla="*/ 228 h 2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44" h="286">
                    <a:moveTo>
                      <a:pt x="288" y="0"/>
                    </a:moveTo>
                    <a:lnTo>
                      <a:pt x="56" y="0"/>
                    </a:lnTo>
                    <a:lnTo>
                      <a:pt x="56" y="0"/>
                    </a:lnTo>
                    <a:lnTo>
                      <a:pt x="44" y="2"/>
                    </a:lnTo>
                    <a:lnTo>
                      <a:pt x="34" y="6"/>
                    </a:lnTo>
                    <a:lnTo>
                      <a:pt x="24" y="10"/>
                    </a:lnTo>
                    <a:lnTo>
                      <a:pt x="16" y="18"/>
                    </a:lnTo>
                    <a:lnTo>
                      <a:pt x="10" y="26"/>
                    </a:lnTo>
                    <a:lnTo>
                      <a:pt x="4" y="36"/>
                    </a:lnTo>
                    <a:lnTo>
                      <a:pt x="2" y="46"/>
                    </a:lnTo>
                    <a:lnTo>
                      <a:pt x="0" y="58"/>
                    </a:lnTo>
                    <a:lnTo>
                      <a:pt x="0" y="230"/>
                    </a:lnTo>
                    <a:lnTo>
                      <a:pt x="0" y="230"/>
                    </a:lnTo>
                    <a:lnTo>
                      <a:pt x="2" y="242"/>
                    </a:lnTo>
                    <a:lnTo>
                      <a:pt x="4" y="252"/>
                    </a:lnTo>
                    <a:lnTo>
                      <a:pt x="10" y="262"/>
                    </a:lnTo>
                    <a:lnTo>
                      <a:pt x="16" y="270"/>
                    </a:lnTo>
                    <a:lnTo>
                      <a:pt x="24" y="278"/>
                    </a:lnTo>
                    <a:lnTo>
                      <a:pt x="34" y="282"/>
                    </a:lnTo>
                    <a:lnTo>
                      <a:pt x="44" y="286"/>
                    </a:lnTo>
                    <a:lnTo>
                      <a:pt x="56" y="286"/>
                    </a:lnTo>
                    <a:lnTo>
                      <a:pt x="288" y="286"/>
                    </a:lnTo>
                    <a:lnTo>
                      <a:pt x="288" y="286"/>
                    </a:lnTo>
                    <a:lnTo>
                      <a:pt x="300" y="286"/>
                    </a:lnTo>
                    <a:lnTo>
                      <a:pt x="310" y="282"/>
                    </a:lnTo>
                    <a:lnTo>
                      <a:pt x="320" y="278"/>
                    </a:lnTo>
                    <a:lnTo>
                      <a:pt x="328" y="270"/>
                    </a:lnTo>
                    <a:lnTo>
                      <a:pt x="334" y="262"/>
                    </a:lnTo>
                    <a:lnTo>
                      <a:pt x="340" y="252"/>
                    </a:lnTo>
                    <a:lnTo>
                      <a:pt x="344" y="242"/>
                    </a:lnTo>
                    <a:lnTo>
                      <a:pt x="344" y="230"/>
                    </a:lnTo>
                    <a:lnTo>
                      <a:pt x="344" y="58"/>
                    </a:lnTo>
                    <a:lnTo>
                      <a:pt x="344" y="58"/>
                    </a:lnTo>
                    <a:lnTo>
                      <a:pt x="344" y="46"/>
                    </a:lnTo>
                    <a:lnTo>
                      <a:pt x="340" y="36"/>
                    </a:lnTo>
                    <a:lnTo>
                      <a:pt x="334" y="26"/>
                    </a:lnTo>
                    <a:lnTo>
                      <a:pt x="328" y="18"/>
                    </a:lnTo>
                    <a:lnTo>
                      <a:pt x="320" y="10"/>
                    </a:lnTo>
                    <a:lnTo>
                      <a:pt x="310" y="6"/>
                    </a:lnTo>
                    <a:lnTo>
                      <a:pt x="300" y="2"/>
                    </a:lnTo>
                    <a:lnTo>
                      <a:pt x="288" y="0"/>
                    </a:lnTo>
                    <a:lnTo>
                      <a:pt x="288" y="0"/>
                    </a:lnTo>
                    <a:close/>
                    <a:moveTo>
                      <a:pt x="126" y="228"/>
                    </a:moveTo>
                    <a:lnTo>
                      <a:pt x="148" y="142"/>
                    </a:lnTo>
                    <a:lnTo>
                      <a:pt x="148" y="142"/>
                    </a:lnTo>
                    <a:lnTo>
                      <a:pt x="144" y="136"/>
                    </a:lnTo>
                    <a:lnTo>
                      <a:pt x="138" y="130"/>
                    </a:lnTo>
                    <a:lnTo>
                      <a:pt x="136" y="122"/>
                    </a:lnTo>
                    <a:lnTo>
                      <a:pt x="134" y="112"/>
                    </a:lnTo>
                    <a:lnTo>
                      <a:pt x="134" y="112"/>
                    </a:lnTo>
                    <a:lnTo>
                      <a:pt x="136" y="106"/>
                    </a:lnTo>
                    <a:lnTo>
                      <a:pt x="138" y="98"/>
                    </a:lnTo>
                    <a:lnTo>
                      <a:pt x="142" y="92"/>
                    </a:lnTo>
                    <a:lnTo>
                      <a:pt x="146" y="88"/>
                    </a:lnTo>
                    <a:lnTo>
                      <a:pt x="152" y="82"/>
                    </a:lnTo>
                    <a:lnTo>
                      <a:pt x="158" y="80"/>
                    </a:lnTo>
                    <a:lnTo>
                      <a:pt x="164" y="78"/>
                    </a:lnTo>
                    <a:lnTo>
                      <a:pt x="172" y="76"/>
                    </a:lnTo>
                    <a:lnTo>
                      <a:pt x="172" y="76"/>
                    </a:lnTo>
                    <a:lnTo>
                      <a:pt x="178" y="78"/>
                    </a:lnTo>
                    <a:lnTo>
                      <a:pt x="186" y="80"/>
                    </a:lnTo>
                    <a:lnTo>
                      <a:pt x="192" y="82"/>
                    </a:lnTo>
                    <a:lnTo>
                      <a:pt x="198" y="88"/>
                    </a:lnTo>
                    <a:lnTo>
                      <a:pt x="202" y="92"/>
                    </a:lnTo>
                    <a:lnTo>
                      <a:pt x="204" y="98"/>
                    </a:lnTo>
                    <a:lnTo>
                      <a:pt x="208" y="106"/>
                    </a:lnTo>
                    <a:lnTo>
                      <a:pt x="208" y="112"/>
                    </a:lnTo>
                    <a:lnTo>
                      <a:pt x="208" y="112"/>
                    </a:lnTo>
                    <a:lnTo>
                      <a:pt x="206" y="120"/>
                    </a:lnTo>
                    <a:lnTo>
                      <a:pt x="204" y="128"/>
                    </a:lnTo>
                    <a:lnTo>
                      <a:pt x="200" y="134"/>
                    </a:lnTo>
                    <a:lnTo>
                      <a:pt x="196" y="140"/>
                    </a:lnTo>
                    <a:lnTo>
                      <a:pt x="220" y="228"/>
                    </a:lnTo>
                    <a:lnTo>
                      <a:pt x="126" y="228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005EB8"/>
                  </a:solidFill>
                </a:endParaRPr>
              </a:p>
            </p:txBody>
          </p:sp>
          <p:sp>
            <p:nvSpPr>
              <p:cNvPr id="52" name="Freeform 6"/>
              <p:cNvSpPr>
                <a:spLocks/>
              </p:cNvSpPr>
              <p:nvPr userDrawn="1"/>
            </p:nvSpPr>
            <p:spPr bwMode="auto">
              <a:xfrm>
                <a:off x="7961313" y="101600"/>
                <a:ext cx="260350" cy="88900"/>
              </a:xfrm>
              <a:custGeom>
                <a:avLst/>
                <a:gdLst>
                  <a:gd name="T0" fmla="*/ 20 w 164"/>
                  <a:gd name="T1" fmla="*/ 56 h 56"/>
                  <a:gd name="T2" fmla="*/ 20 w 164"/>
                  <a:gd name="T3" fmla="*/ 56 h 56"/>
                  <a:gd name="T4" fmla="*/ 22 w 164"/>
                  <a:gd name="T5" fmla="*/ 46 h 56"/>
                  <a:gd name="T6" fmla="*/ 26 w 164"/>
                  <a:gd name="T7" fmla="*/ 36 h 56"/>
                  <a:gd name="T8" fmla="*/ 30 w 164"/>
                  <a:gd name="T9" fmla="*/ 30 h 56"/>
                  <a:gd name="T10" fmla="*/ 36 w 164"/>
                  <a:gd name="T11" fmla="*/ 26 h 56"/>
                  <a:gd name="T12" fmla="*/ 42 w 164"/>
                  <a:gd name="T13" fmla="*/ 22 h 56"/>
                  <a:gd name="T14" fmla="*/ 54 w 164"/>
                  <a:gd name="T15" fmla="*/ 20 h 56"/>
                  <a:gd name="T16" fmla="*/ 82 w 164"/>
                  <a:gd name="T17" fmla="*/ 20 h 56"/>
                  <a:gd name="T18" fmla="*/ 82 w 164"/>
                  <a:gd name="T19" fmla="*/ 20 h 56"/>
                  <a:gd name="T20" fmla="*/ 112 w 164"/>
                  <a:gd name="T21" fmla="*/ 20 h 56"/>
                  <a:gd name="T22" fmla="*/ 122 w 164"/>
                  <a:gd name="T23" fmla="*/ 22 h 56"/>
                  <a:gd name="T24" fmla="*/ 130 w 164"/>
                  <a:gd name="T25" fmla="*/ 26 h 56"/>
                  <a:gd name="T26" fmla="*/ 136 w 164"/>
                  <a:gd name="T27" fmla="*/ 30 h 56"/>
                  <a:gd name="T28" fmla="*/ 140 w 164"/>
                  <a:gd name="T29" fmla="*/ 36 h 56"/>
                  <a:gd name="T30" fmla="*/ 142 w 164"/>
                  <a:gd name="T31" fmla="*/ 46 h 56"/>
                  <a:gd name="T32" fmla="*/ 144 w 164"/>
                  <a:gd name="T33" fmla="*/ 56 h 56"/>
                  <a:gd name="T34" fmla="*/ 164 w 164"/>
                  <a:gd name="T35" fmla="*/ 56 h 56"/>
                  <a:gd name="T36" fmla="*/ 164 w 164"/>
                  <a:gd name="T37" fmla="*/ 56 h 56"/>
                  <a:gd name="T38" fmla="*/ 162 w 164"/>
                  <a:gd name="T39" fmla="*/ 38 h 56"/>
                  <a:gd name="T40" fmla="*/ 156 w 164"/>
                  <a:gd name="T41" fmla="*/ 24 h 56"/>
                  <a:gd name="T42" fmla="*/ 148 w 164"/>
                  <a:gd name="T43" fmla="*/ 14 h 56"/>
                  <a:gd name="T44" fmla="*/ 138 w 164"/>
                  <a:gd name="T45" fmla="*/ 6 h 56"/>
                  <a:gd name="T46" fmla="*/ 126 w 164"/>
                  <a:gd name="T47" fmla="*/ 2 h 56"/>
                  <a:gd name="T48" fmla="*/ 112 w 164"/>
                  <a:gd name="T49" fmla="*/ 0 h 56"/>
                  <a:gd name="T50" fmla="*/ 82 w 164"/>
                  <a:gd name="T51" fmla="*/ 0 h 56"/>
                  <a:gd name="T52" fmla="*/ 82 w 164"/>
                  <a:gd name="T53" fmla="*/ 0 h 56"/>
                  <a:gd name="T54" fmla="*/ 52 w 164"/>
                  <a:gd name="T55" fmla="*/ 0 h 56"/>
                  <a:gd name="T56" fmla="*/ 38 w 164"/>
                  <a:gd name="T57" fmla="*/ 2 h 56"/>
                  <a:gd name="T58" fmla="*/ 26 w 164"/>
                  <a:gd name="T59" fmla="*/ 6 h 56"/>
                  <a:gd name="T60" fmla="*/ 16 w 164"/>
                  <a:gd name="T61" fmla="*/ 14 h 56"/>
                  <a:gd name="T62" fmla="*/ 8 w 164"/>
                  <a:gd name="T63" fmla="*/ 24 h 56"/>
                  <a:gd name="T64" fmla="*/ 2 w 164"/>
                  <a:gd name="T65" fmla="*/ 38 h 56"/>
                  <a:gd name="T66" fmla="*/ 0 w 164"/>
                  <a:gd name="T67" fmla="*/ 56 h 56"/>
                  <a:gd name="T68" fmla="*/ 20 w 164"/>
                  <a:gd name="T69" fmla="*/ 5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64" h="56">
                    <a:moveTo>
                      <a:pt x="20" y="56"/>
                    </a:moveTo>
                    <a:lnTo>
                      <a:pt x="20" y="56"/>
                    </a:lnTo>
                    <a:lnTo>
                      <a:pt x="22" y="46"/>
                    </a:lnTo>
                    <a:lnTo>
                      <a:pt x="26" y="36"/>
                    </a:lnTo>
                    <a:lnTo>
                      <a:pt x="30" y="30"/>
                    </a:lnTo>
                    <a:lnTo>
                      <a:pt x="36" y="26"/>
                    </a:lnTo>
                    <a:lnTo>
                      <a:pt x="42" y="22"/>
                    </a:lnTo>
                    <a:lnTo>
                      <a:pt x="54" y="20"/>
                    </a:lnTo>
                    <a:lnTo>
                      <a:pt x="82" y="20"/>
                    </a:lnTo>
                    <a:lnTo>
                      <a:pt x="82" y="20"/>
                    </a:lnTo>
                    <a:lnTo>
                      <a:pt x="112" y="20"/>
                    </a:lnTo>
                    <a:lnTo>
                      <a:pt x="122" y="22"/>
                    </a:lnTo>
                    <a:lnTo>
                      <a:pt x="130" y="26"/>
                    </a:lnTo>
                    <a:lnTo>
                      <a:pt x="136" y="30"/>
                    </a:lnTo>
                    <a:lnTo>
                      <a:pt x="140" y="36"/>
                    </a:lnTo>
                    <a:lnTo>
                      <a:pt x="142" y="46"/>
                    </a:lnTo>
                    <a:lnTo>
                      <a:pt x="144" y="56"/>
                    </a:lnTo>
                    <a:lnTo>
                      <a:pt x="164" y="56"/>
                    </a:lnTo>
                    <a:lnTo>
                      <a:pt x="164" y="56"/>
                    </a:lnTo>
                    <a:lnTo>
                      <a:pt x="162" y="38"/>
                    </a:lnTo>
                    <a:lnTo>
                      <a:pt x="156" y="24"/>
                    </a:lnTo>
                    <a:lnTo>
                      <a:pt x="148" y="14"/>
                    </a:lnTo>
                    <a:lnTo>
                      <a:pt x="138" y="6"/>
                    </a:lnTo>
                    <a:lnTo>
                      <a:pt x="126" y="2"/>
                    </a:lnTo>
                    <a:lnTo>
                      <a:pt x="112" y="0"/>
                    </a:lnTo>
                    <a:lnTo>
                      <a:pt x="82" y="0"/>
                    </a:lnTo>
                    <a:lnTo>
                      <a:pt x="82" y="0"/>
                    </a:lnTo>
                    <a:lnTo>
                      <a:pt x="52" y="0"/>
                    </a:lnTo>
                    <a:lnTo>
                      <a:pt x="38" y="2"/>
                    </a:lnTo>
                    <a:lnTo>
                      <a:pt x="26" y="6"/>
                    </a:lnTo>
                    <a:lnTo>
                      <a:pt x="16" y="14"/>
                    </a:lnTo>
                    <a:lnTo>
                      <a:pt x="8" y="24"/>
                    </a:lnTo>
                    <a:lnTo>
                      <a:pt x="2" y="38"/>
                    </a:lnTo>
                    <a:lnTo>
                      <a:pt x="0" y="56"/>
                    </a:lnTo>
                    <a:lnTo>
                      <a:pt x="20" y="56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005EB8"/>
                  </a:solidFill>
                </a:endParaRPr>
              </a:p>
            </p:txBody>
          </p:sp>
        </p:grpSp>
        <p:sp>
          <p:nvSpPr>
            <p:cNvPr id="49" name="TextBox 48"/>
            <p:cNvSpPr txBox="1"/>
            <p:nvPr userDrawn="1"/>
          </p:nvSpPr>
          <p:spPr>
            <a:xfrm rot="16200000">
              <a:off x="8191735" y="250332"/>
              <a:ext cx="563729" cy="1355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510" dirty="0">
                  <a:solidFill>
                    <a:srgbClr val="FFFFFF"/>
                  </a:solidFill>
                </a:rPr>
                <a:t>strictly</a:t>
              </a:r>
            </a:p>
          </p:txBody>
        </p:sp>
        <p:sp>
          <p:nvSpPr>
            <p:cNvPr id="50" name="TextBox 49"/>
            <p:cNvSpPr txBox="1"/>
            <p:nvPr userDrawn="1"/>
          </p:nvSpPr>
          <p:spPr>
            <a:xfrm>
              <a:off x="8410803" y="506408"/>
              <a:ext cx="851853" cy="19217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580" dirty="0">
                  <a:solidFill>
                    <a:srgbClr val="FFFFFF"/>
                  </a:solidFill>
                </a:rPr>
                <a:t>CONFIDENTIAL</a:t>
              </a:r>
            </a:p>
          </p:txBody>
        </p:sp>
      </p:grpSp>
      <p:sp>
        <p:nvSpPr>
          <p:cNvPr id="3" name="Text Placeholder 2"/>
          <p:cNvSpPr>
            <a:spLocks noGrp="1"/>
          </p:cNvSpPr>
          <p:nvPr userDrawn="1">
            <p:ph type="body" idx="1" hasCustomPrompt="1"/>
          </p:nvPr>
        </p:nvSpPr>
        <p:spPr>
          <a:xfrm>
            <a:off x="3232433" y="1361854"/>
            <a:ext cx="7397074" cy="1946285"/>
          </a:xfrm>
        </p:spPr>
        <p:txBody>
          <a:bodyPr anchor="t">
            <a:normAutofit/>
          </a:bodyPr>
          <a:lstStyle>
            <a:lvl1pPr marL="0" indent="0">
              <a:buNone/>
              <a:defRPr sz="2800" baseline="0">
                <a:solidFill>
                  <a:schemeClr val="tx1"/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GB" noProof="0" smtClean="0"/>
              <a:t>Divider title here</a:t>
            </a:r>
          </a:p>
        </p:txBody>
      </p:sp>
      <p:sp>
        <p:nvSpPr>
          <p:cNvPr id="2" name="Title 1"/>
          <p:cNvSpPr>
            <a:spLocks noGrp="1"/>
          </p:cNvSpPr>
          <p:nvPr userDrawn="1">
            <p:ph type="title" hasCustomPrompt="1"/>
          </p:nvPr>
        </p:nvSpPr>
        <p:spPr>
          <a:xfrm>
            <a:off x="44731" y="627001"/>
            <a:ext cx="1746418" cy="1287035"/>
          </a:xfrm>
        </p:spPr>
        <p:txBody>
          <a:bodyPr anchor="t">
            <a:normAutofit/>
          </a:bodyPr>
          <a:lstStyle>
            <a:lvl1pPr algn="r">
              <a:defRPr sz="7200" b="0" cap="all">
                <a:solidFill>
                  <a:schemeClr val="accent3"/>
                </a:solidFill>
              </a:defRPr>
            </a:lvl1pPr>
          </a:lstStyle>
          <a:p>
            <a:r>
              <a:rPr lang="en-GB" noProof="0" smtClean="0"/>
              <a:t>1</a:t>
            </a:r>
            <a:endParaRPr lang="en-GB" noProof="0"/>
          </a:p>
        </p:txBody>
      </p:sp>
      <p:cxnSp>
        <p:nvCxnSpPr>
          <p:cNvPr id="12" name="Conector recto 12"/>
          <p:cNvCxnSpPr/>
          <p:nvPr userDrawn="1"/>
        </p:nvCxnSpPr>
        <p:spPr>
          <a:xfrm flipH="1">
            <a:off x="1674064" y="1516324"/>
            <a:ext cx="1512464" cy="0"/>
          </a:xfrm>
          <a:prstGeom prst="line">
            <a:avLst/>
          </a:prstGeom>
          <a:ln w="12700" cmpd="sng">
            <a:solidFill>
              <a:schemeClr val="accent3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8" name="Conector recto 8"/>
          <p:cNvCxnSpPr/>
          <p:nvPr userDrawn="1"/>
        </p:nvCxnSpPr>
        <p:spPr>
          <a:xfrm flipV="1">
            <a:off x="8989232" y="6053352"/>
            <a:ext cx="0" cy="290960"/>
          </a:xfrm>
          <a:prstGeom prst="line">
            <a:avLst/>
          </a:prstGeom>
          <a:ln w="12700" cmpd="sng">
            <a:solidFill>
              <a:srgbClr val="80808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9" name="Picture Placeholder 4"/>
          <p:cNvSpPr>
            <a:spLocks noGrp="1"/>
          </p:cNvSpPr>
          <p:nvPr userDrawn="1">
            <p:ph type="pic" sz="quarter" idx="10" hasCustomPrompt="1"/>
          </p:nvPr>
        </p:nvSpPr>
        <p:spPr>
          <a:xfrm>
            <a:off x="6849865" y="6021909"/>
            <a:ext cx="1723686" cy="340227"/>
          </a:xfrm>
        </p:spPr>
        <p:txBody>
          <a:bodyPr>
            <a:noAutofit/>
          </a:bodyPr>
          <a:lstStyle>
            <a:lvl1pPr marL="0" indent="0">
              <a:buNone/>
              <a:defRPr sz="900">
                <a:solidFill>
                  <a:schemeClr val="bg1"/>
                </a:solidFill>
              </a:defRPr>
            </a:lvl1pPr>
          </a:lstStyle>
          <a:p>
            <a:r>
              <a:rPr lang="en-GB" dirty="0" smtClean="0"/>
              <a:t>Co-branding logo</a:t>
            </a:r>
            <a:endParaRPr lang="en-GB" dirty="0"/>
          </a:p>
        </p:txBody>
      </p:sp>
      <p:sp>
        <p:nvSpPr>
          <p:cNvPr id="20" name="Text Box 11"/>
          <p:cNvSpPr txBox="1">
            <a:spLocks noChangeArrowheads="1"/>
          </p:cNvSpPr>
          <p:nvPr userDrawn="1"/>
        </p:nvSpPr>
        <p:spPr bwMode="auto">
          <a:xfrm rot="-5400000">
            <a:off x="8831858" y="2848711"/>
            <a:ext cx="4996635" cy="20005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50000"/>
              </a:spcBef>
              <a:defRPr sz="2000" b="1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50000"/>
              </a:spcBef>
              <a:defRPr sz="2000" b="1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50000"/>
              </a:spcBef>
              <a:defRPr sz="2000" b="1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50000"/>
              </a:spcBef>
              <a:defRPr sz="2000" b="1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50000"/>
              </a:spcBef>
              <a:defRPr sz="2000" b="1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>
              <a:spcBef>
                <a:spcPct val="0"/>
              </a:spcBef>
              <a:defRPr/>
            </a:pPr>
            <a:r>
              <a:rPr lang="en-GB" sz="700" b="0" dirty="0" smtClean="0">
                <a:solidFill>
                  <a:srgbClr val="FFFFFF">
                    <a:lumMod val="65000"/>
                  </a:srgbClr>
                </a:solidFill>
                <a:latin typeface="Verdana"/>
              </a:rPr>
              <a:t>© 2013 Amadeus IT Group SA</a:t>
            </a:r>
          </a:p>
        </p:txBody>
      </p:sp>
      <p:grpSp>
        <p:nvGrpSpPr>
          <p:cNvPr id="34" name="Group 4"/>
          <p:cNvGrpSpPr>
            <a:grpSpLocks noChangeAspect="1"/>
          </p:cNvGrpSpPr>
          <p:nvPr userDrawn="1"/>
        </p:nvGrpSpPr>
        <p:grpSpPr bwMode="auto">
          <a:xfrm>
            <a:off x="9299679" y="6133578"/>
            <a:ext cx="1624293" cy="160505"/>
            <a:chOff x="4649" y="3974"/>
            <a:chExt cx="812" cy="107"/>
          </a:xfrm>
        </p:grpSpPr>
        <p:sp>
          <p:nvSpPr>
            <p:cNvPr id="35" name="AutoShape 3"/>
            <p:cNvSpPr>
              <a:spLocks noChangeAspect="1" noChangeArrowheads="1" noTextEdit="1"/>
            </p:cNvSpPr>
            <p:nvPr userDrawn="1"/>
          </p:nvSpPr>
          <p:spPr bwMode="auto">
            <a:xfrm>
              <a:off x="4649" y="3974"/>
              <a:ext cx="812" cy="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36" name="Freeform 35"/>
            <p:cNvSpPr>
              <a:spLocks noEditPoints="1"/>
            </p:cNvSpPr>
            <p:nvPr userDrawn="1"/>
          </p:nvSpPr>
          <p:spPr bwMode="auto">
            <a:xfrm>
              <a:off x="4649" y="3974"/>
              <a:ext cx="812" cy="107"/>
            </a:xfrm>
            <a:custGeom>
              <a:avLst/>
              <a:gdLst>
                <a:gd name="T0" fmla="*/ 2293 w 3248"/>
                <a:gd name="T1" fmla="*/ 424 h 428"/>
                <a:gd name="T2" fmla="*/ 2209 w 3248"/>
                <a:gd name="T3" fmla="*/ 355 h 428"/>
                <a:gd name="T4" fmla="*/ 2159 w 3248"/>
                <a:gd name="T5" fmla="*/ 76 h 428"/>
                <a:gd name="T6" fmla="*/ 2306 w 3248"/>
                <a:gd name="T7" fmla="*/ 5 h 428"/>
                <a:gd name="T8" fmla="*/ 2042 w 3248"/>
                <a:gd name="T9" fmla="*/ 407 h 428"/>
                <a:gd name="T10" fmla="*/ 611 w 3248"/>
                <a:gd name="T11" fmla="*/ 11 h 428"/>
                <a:gd name="T12" fmla="*/ 672 w 3248"/>
                <a:gd name="T13" fmla="*/ 353 h 428"/>
                <a:gd name="T14" fmla="*/ 737 w 3248"/>
                <a:gd name="T15" fmla="*/ 376 h 428"/>
                <a:gd name="T16" fmla="*/ 909 w 3248"/>
                <a:gd name="T17" fmla="*/ 1 h 428"/>
                <a:gd name="T18" fmla="*/ 261 w 3248"/>
                <a:gd name="T19" fmla="*/ 332 h 428"/>
                <a:gd name="T20" fmla="*/ 114 w 3248"/>
                <a:gd name="T21" fmla="*/ 347 h 428"/>
                <a:gd name="T22" fmla="*/ 94 w 3248"/>
                <a:gd name="T23" fmla="*/ 277 h 428"/>
                <a:gd name="T24" fmla="*/ 261 w 3248"/>
                <a:gd name="T25" fmla="*/ 332 h 428"/>
                <a:gd name="T26" fmla="*/ 52 w 3248"/>
                <a:gd name="T27" fmla="*/ 102 h 428"/>
                <a:gd name="T28" fmla="*/ 234 w 3248"/>
                <a:gd name="T29" fmla="*/ 90 h 428"/>
                <a:gd name="T30" fmla="*/ 179 w 3248"/>
                <a:gd name="T31" fmla="*/ 176 h 428"/>
                <a:gd name="T32" fmla="*/ 9 w 3248"/>
                <a:gd name="T33" fmla="*/ 257 h 428"/>
                <a:gd name="T34" fmla="*/ 35 w 3248"/>
                <a:gd name="T35" fmla="*/ 394 h 428"/>
                <a:gd name="T36" fmla="*/ 164 w 3248"/>
                <a:gd name="T37" fmla="*/ 426 h 428"/>
                <a:gd name="T38" fmla="*/ 284 w 3248"/>
                <a:gd name="T39" fmla="*/ 404 h 428"/>
                <a:gd name="T40" fmla="*/ 331 w 3248"/>
                <a:gd name="T41" fmla="*/ 45 h 428"/>
                <a:gd name="T42" fmla="*/ 1319 w 3248"/>
                <a:gd name="T43" fmla="*/ 332 h 428"/>
                <a:gd name="T44" fmla="*/ 1168 w 3248"/>
                <a:gd name="T45" fmla="*/ 344 h 428"/>
                <a:gd name="T46" fmla="*/ 1155 w 3248"/>
                <a:gd name="T47" fmla="*/ 272 h 428"/>
                <a:gd name="T48" fmla="*/ 1264 w 3248"/>
                <a:gd name="T49" fmla="*/ 0 h 428"/>
                <a:gd name="T50" fmla="*/ 1122 w 3248"/>
                <a:gd name="T51" fmla="*/ 98 h 428"/>
                <a:gd name="T52" fmla="*/ 1298 w 3248"/>
                <a:gd name="T53" fmla="*/ 94 h 428"/>
                <a:gd name="T54" fmla="*/ 1212 w 3248"/>
                <a:gd name="T55" fmla="*/ 177 h 428"/>
                <a:gd name="T56" fmla="*/ 1064 w 3248"/>
                <a:gd name="T57" fmla="*/ 270 h 428"/>
                <a:gd name="T58" fmla="*/ 1102 w 3248"/>
                <a:gd name="T59" fmla="*/ 401 h 428"/>
                <a:gd name="T60" fmla="*/ 1246 w 3248"/>
                <a:gd name="T61" fmla="*/ 423 h 428"/>
                <a:gd name="T62" fmla="*/ 1354 w 3248"/>
                <a:gd name="T63" fmla="*/ 407 h 428"/>
                <a:gd name="T64" fmla="*/ 1381 w 3248"/>
                <a:gd name="T65" fmla="*/ 36 h 428"/>
                <a:gd name="T66" fmla="*/ 2714 w 3248"/>
                <a:gd name="T67" fmla="*/ 326 h 428"/>
                <a:gd name="T68" fmla="*/ 2576 w 3248"/>
                <a:gd name="T69" fmla="*/ 337 h 428"/>
                <a:gd name="T70" fmla="*/ 2533 w 3248"/>
                <a:gd name="T71" fmla="*/ 4 h 428"/>
                <a:gd name="T72" fmla="*/ 2468 w 3248"/>
                <a:gd name="T73" fmla="*/ 364 h 428"/>
                <a:gd name="T74" fmla="*/ 2611 w 3248"/>
                <a:gd name="T75" fmla="*/ 427 h 428"/>
                <a:gd name="T76" fmla="*/ 2761 w 3248"/>
                <a:gd name="T77" fmla="*/ 403 h 428"/>
                <a:gd name="T78" fmla="*/ 2937 w 3248"/>
                <a:gd name="T79" fmla="*/ 413 h 428"/>
                <a:gd name="T80" fmla="*/ 3135 w 3248"/>
                <a:gd name="T81" fmla="*/ 422 h 428"/>
                <a:gd name="T82" fmla="*/ 3248 w 3248"/>
                <a:gd name="T83" fmla="*/ 300 h 428"/>
                <a:gd name="T84" fmla="*/ 3184 w 3248"/>
                <a:gd name="T85" fmla="*/ 204 h 428"/>
                <a:gd name="T86" fmla="*/ 3038 w 3248"/>
                <a:gd name="T87" fmla="*/ 127 h 428"/>
                <a:gd name="T88" fmla="*/ 3076 w 3248"/>
                <a:gd name="T89" fmla="*/ 76 h 428"/>
                <a:gd name="T90" fmla="*/ 3232 w 3248"/>
                <a:gd name="T91" fmla="*/ 30 h 428"/>
                <a:gd name="T92" fmla="*/ 3039 w 3248"/>
                <a:gd name="T93" fmla="*/ 8 h 428"/>
                <a:gd name="T94" fmla="*/ 2943 w 3248"/>
                <a:gd name="T95" fmla="*/ 122 h 428"/>
                <a:gd name="T96" fmla="*/ 3021 w 3248"/>
                <a:gd name="T97" fmla="*/ 229 h 428"/>
                <a:gd name="T98" fmla="*/ 3154 w 3248"/>
                <a:gd name="T99" fmla="*/ 300 h 428"/>
                <a:gd name="T100" fmla="*/ 3113 w 3248"/>
                <a:gd name="T101" fmla="*/ 350 h 428"/>
                <a:gd name="T102" fmla="*/ 1639 w 3248"/>
                <a:gd name="T103" fmla="*/ 80 h 428"/>
                <a:gd name="T104" fmla="*/ 1790 w 3248"/>
                <a:gd name="T105" fmla="*/ 97 h 428"/>
                <a:gd name="T106" fmla="*/ 1832 w 3248"/>
                <a:gd name="T107" fmla="*/ 245 h 428"/>
                <a:gd name="T108" fmla="*/ 1739 w 3248"/>
                <a:gd name="T109" fmla="*/ 353 h 428"/>
                <a:gd name="T110" fmla="*/ 1652 w 3248"/>
                <a:gd name="T111" fmla="*/ 4 h 428"/>
                <a:gd name="T112" fmla="*/ 1701 w 3248"/>
                <a:gd name="T113" fmla="*/ 428 h 428"/>
                <a:gd name="T114" fmla="*/ 1885 w 3248"/>
                <a:gd name="T115" fmla="*/ 369 h 428"/>
                <a:gd name="T116" fmla="*/ 1930 w 3248"/>
                <a:gd name="T117" fmla="*/ 187 h 428"/>
                <a:gd name="T118" fmla="*/ 1786 w 3248"/>
                <a:gd name="T119" fmla="*/ 8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248" h="428">
                  <a:moveTo>
                    <a:pt x="2042" y="407"/>
                  </a:moveTo>
                  <a:lnTo>
                    <a:pt x="2042" y="407"/>
                  </a:lnTo>
                  <a:lnTo>
                    <a:pt x="2055" y="411"/>
                  </a:lnTo>
                  <a:lnTo>
                    <a:pt x="2089" y="418"/>
                  </a:lnTo>
                  <a:lnTo>
                    <a:pt x="2113" y="421"/>
                  </a:lnTo>
                  <a:lnTo>
                    <a:pt x="2140" y="425"/>
                  </a:lnTo>
                  <a:lnTo>
                    <a:pt x="2171" y="427"/>
                  </a:lnTo>
                  <a:lnTo>
                    <a:pt x="2205" y="428"/>
                  </a:lnTo>
                  <a:lnTo>
                    <a:pt x="2205" y="428"/>
                  </a:lnTo>
                  <a:lnTo>
                    <a:pt x="2239" y="427"/>
                  </a:lnTo>
                  <a:lnTo>
                    <a:pt x="2268" y="426"/>
                  </a:lnTo>
                  <a:lnTo>
                    <a:pt x="2293" y="424"/>
                  </a:lnTo>
                  <a:lnTo>
                    <a:pt x="2312" y="422"/>
                  </a:lnTo>
                  <a:lnTo>
                    <a:pt x="2339" y="419"/>
                  </a:lnTo>
                  <a:lnTo>
                    <a:pt x="2347" y="417"/>
                  </a:lnTo>
                  <a:lnTo>
                    <a:pt x="2347" y="346"/>
                  </a:lnTo>
                  <a:lnTo>
                    <a:pt x="2347" y="346"/>
                  </a:lnTo>
                  <a:lnTo>
                    <a:pt x="2339" y="347"/>
                  </a:lnTo>
                  <a:lnTo>
                    <a:pt x="2314" y="351"/>
                  </a:lnTo>
                  <a:lnTo>
                    <a:pt x="2277" y="354"/>
                  </a:lnTo>
                  <a:lnTo>
                    <a:pt x="2255" y="355"/>
                  </a:lnTo>
                  <a:lnTo>
                    <a:pt x="2230" y="355"/>
                  </a:lnTo>
                  <a:lnTo>
                    <a:pt x="2230" y="355"/>
                  </a:lnTo>
                  <a:lnTo>
                    <a:pt x="2209" y="355"/>
                  </a:lnTo>
                  <a:lnTo>
                    <a:pt x="2191" y="354"/>
                  </a:lnTo>
                  <a:lnTo>
                    <a:pt x="2160" y="351"/>
                  </a:lnTo>
                  <a:lnTo>
                    <a:pt x="2141" y="349"/>
                  </a:lnTo>
                  <a:lnTo>
                    <a:pt x="2134" y="348"/>
                  </a:lnTo>
                  <a:lnTo>
                    <a:pt x="2134" y="247"/>
                  </a:lnTo>
                  <a:lnTo>
                    <a:pt x="2318" y="247"/>
                  </a:lnTo>
                  <a:lnTo>
                    <a:pt x="2318" y="175"/>
                  </a:lnTo>
                  <a:lnTo>
                    <a:pt x="2134" y="175"/>
                  </a:lnTo>
                  <a:lnTo>
                    <a:pt x="2134" y="79"/>
                  </a:lnTo>
                  <a:lnTo>
                    <a:pt x="2134" y="79"/>
                  </a:lnTo>
                  <a:lnTo>
                    <a:pt x="2141" y="78"/>
                  </a:lnTo>
                  <a:lnTo>
                    <a:pt x="2159" y="76"/>
                  </a:lnTo>
                  <a:lnTo>
                    <a:pt x="2187" y="74"/>
                  </a:lnTo>
                  <a:lnTo>
                    <a:pt x="2224" y="73"/>
                  </a:lnTo>
                  <a:lnTo>
                    <a:pt x="2224" y="73"/>
                  </a:lnTo>
                  <a:lnTo>
                    <a:pt x="2247" y="73"/>
                  </a:lnTo>
                  <a:lnTo>
                    <a:pt x="2268" y="74"/>
                  </a:lnTo>
                  <a:lnTo>
                    <a:pt x="2305" y="77"/>
                  </a:lnTo>
                  <a:lnTo>
                    <a:pt x="2331" y="80"/>
                  </a:lnTo>
                  <a:lnTo>
                    <a:pt x="2340" y="82"/>
                  </a:lnTo>
                  <a:lnTo>
                    <a:pt x="2340" y="10"/>
                  </a:lnTo>
                  <a:lnTo>
                    <a:pt x="2340" y="10"/>
                  </a:lnTo>
                  <a:lnTo>
                    <a:pt x="2331" y="9"/>
                  </a:lnTo>
                  <a:lnTo>
                    <a:pt x="2306" y="5"/>
                  </a:lnTo>
                  <a:lnTo>
                    <a:pt x="2266" y="2"/>
                  </a:lnTo>
                  <a:lnTo>
                    <a:pt x="2242" y="1"/>
                  </a:lnTo>
                  <a:lnTo>
                    <a:pt x="2214" y="0"/>
                  </a:lnTo>
                  <a:lnTo>
                    <a:pt x="2214" y="0"/>
                  </a:lnTo>
                  <a:lnTo>
                    <a:pt x="2176" y="1"/>
                  </a:lnTo>
                  <a:lnTo>
                    <a:pt x="2144" y="3"/>
                  </a:lnTo>
                  <a:lnTo>
                    <a:pt x="2114" y="6"/>
                  </a:lnTo>
                  <a:lnTo>
                    <a:pt x="2089" y="9"/>
                  </a:lnTo>
                  <a:lnTo>
                    <a:pt x="2069" y="13"/>
                  </a:lnTo>
                  <a:lnTo>
                    <a:pt x="2055" y="15"/>
                  </a:lnTo>
                  <a:lnTo>
                    <a:pt x="2042" y="19"/>
                  </a:lnTo>
                  <a:lnTo>
                    <a:pt x="2042" y="407"/>
                  </a:lnTo>
                  <a:close/>
                  <a:moveTo>
                    <a:pt x="726" y="246"/>
                  </a:moveTo>
                  <a:lnTo>
                    <a:pt x="726" y="246"/>
                  </a:lnTo>
                  <a:lnTo>
                    <a:pt x="722" y="257"/>
                  </a:lnTo>
                  <a:lnTo>
                    <a:pt x="719" y="270"/>
                  </a:lnTo>
                  <a:lnTo>
                    <a:pt x="719" y="270"/>
                  </a:lnTo>
                  <a:lnTo>
                    <a:pt x="715" y="257"/>
                  </a:lnTo>
                  <a:lnTo>
                    <a:pt x="712" y="246"/>
                  </a:lnTo>
                  <a:lnTo>
                    <a:pt x="630" y="39"/>
                  </a:lnTo>
                  <a:lnTo>
                    <a:pt x="630" y="39"/>
                  </a:lnTo>
                  <a:lnTo>
                    <a:pt x="624" y="28"/>
                  </a:lnTo>
                  <a:lnTo>
                    <a:pt x="618" y="19"/>
                  </a:lnTo>
                  <a:lnTo>
                    <a:pt x="611" y="11"/>
                  </a:lnTo>
                  <a:lnTo>
                    <a:pt x="603" y="7"/>
                  </a:lnTo>
                  <a:lnTo>
                    <a:pt x="593" y="3"/>
                  </a:lnTo>
                  <a:lnTo>
                    <a:pt x="581" y="1"/>
                  </a:lnTo>
                  <a:lnTo>
                    <a:pt x="569" y="1"/>
                  </a:lnTo>
                  <a:lnTo>
                    <a:pt x="555" y="0"/>
                  </a:lnTo>
                  <a:lnTo>
                    <a:pt x="555" y="0"/>
                  </a:lnTo>
                  <a:lnTo>
                    <a:pt x="529" y="1"/>
                  </a:lnTo>
                  <a:lnTo>
                    <a:pt x="513" y="2"/>
                  </a:lnTo>
                  <a:lnTo>
                    <a:pt x="471" y="422"/>
                  </a:lnTo>
                  <a:lnTo>
                    <a:pt x="564" y="422"/>
                  </a:lnTo>
                  <a:lnTo>
                    <a:pt x="584" y="140"/>
                  </a:lnTo>
                  <a:lnTo>
                    <a:pt x="672" y="353"/>
                  </a:lnTo>
                  <a:lnTo>
                    <a:pt x="672" y="353"/>
                  </a:lnTo>
                  <a:lnTo>
                    <a:pt x="675" y="359"/>
                  </a:lnTo>
                  <a:lnTo>
                    <a:pt x="679" y="364"/>
                  </a:lnTo>
                  <a:lnTo>
                    <a:pt x="684" y="368"/>
                  </a:lnTo>
                  <a:lnTo>
                    <a:pt x="689" y="371"/>
                  </a:lnTo>
                  <a:lnTo>
                    <a:pt x="695" y="373"/>
                  </a:lnTo>
                  <a:lnTo>
                    <a:pt x="702" y="376"/>
                  </a:lnTo>
                  <a:lnTo>
                    <a:pt x="710" y="377"/>
                  </a:lnTo>
                  <a:lnTo>
                    <a:pt x="719" y="377"/>
                  </a:lnTo>
                  <a:lnTo>
                    <a:pt x="719" y="377"/>
                  </a:lnTo>
                  <a:lnTo>
                    <a:pt x="728" y="377"/>
                  </a:lnTo>
                  <a:lnTo>
                    <a:pt x="737" y="376"/>
                  </a:lnTo>
                  <a:lnTo>
                    <a:pt x="744" y="373"/>
                  </a:lnTo>
                  <a:lnTo>
                    <a:pt x="750" y="371"/>
                  </a:lnTo>
                  <a:lnTo>
                    <a:pt x="755" y="368"/>
                  </a:lnTo>
                  <a:lnTo>
                    <a:pt x="759" y="364"/>
                  </a:lnTo>
                  <a:lnTo>
                    <a:pt x="762" y="359"/>
                  </a:lnTo>
                  <a:lnTo>
                    <a:pt x="765" y="353"/>
                  </a:lnTo>
                  <a:lnTo>
                    <a:pt x="853" y="140"/>
                  </a:lnTo>
                  <a:lnTo>
                    <a:pt x="874" y="422"/>
                  </a:lnTo>
                  <a:lnTo>
                    <a:pt x="967" y="422"/>
                  </a:lnTo>
                  <a:lnTo>
                    <a:pt x="925" y="2"/>
                  </a:lnTo>
                  <a:lnTo>
                    <a:pt x="925" y="2"/>
                  </a:lnTo>
                  <a:lnTo>
                    <a:pt x="909" y="1"/>
                  </a:lnTo>
                  <a:lnTo>
                    <a:pt x="883" y="0"/>
                  </a:lnTo>
                  <a:lnTo>
                    <a:pt x="883" y="0"/>
                  </a:lnTo>
                  <a:lnTo>
                    <a:pt x="868" y="1"/>
                  </a:lnTo>
                  <a:lnTo>
                    <a:pt x="856" y="1"/>
                  </a:lnTo>
                  <a:lnTo>
                    <a:pt x="845" y="3"/>
                  </a:lnTo>
                  <a:lnTo>
                    <a:pt x="836" y="7"/>
                  </a:lnTo>
                  <a:lnTo>
                    <a:pt x="827" y="11"/>
                  </a:lnTo>
                  <a:lnTo>
                    <a:pt x="819" y="19"/>
                  </a:lnTo>
                  <a:lnTo>
                    <a:pt x="813" y="28"/>
                  </a:lnTo>
                  <a:lnTo>
                    <a:pt x="808" y="39"/>
                  </a:lnTo>
                  <a:lnTo>
                    <a:pt x="726" y="246"/>
                  </a:lnTo>
                  <a:close/>
                  <a:moveTo>
                    <a:pt x="261" y="332"/>
                  </a:moveTo>
                  <a:lnTo>
                    <a:pt x="261" y="332"/>
                  </a:lnTo>
                  <a:lnTo>
                    <a:pt x="241" y="338"/>
                  </a:lnTo>
                  <a:lnTo>
                    <a:pt x="215" y="347"/>
                  </a:lnTo>
                  <a:lnTo>
                    <a:pt x="200" y="350"/>
                  </a:lnTo>
                  <a:lnTo>
                    <a:pt x="186" y="353"/>
                  </a:lnTo>
                  <a:lnTo>
                    <a:pt x="172" y="355"/>
                  </a:lnTo>
                  <a:lnTo>
                    <a:pt x="157" y="355"/>
                  </a:lnTo>
                  <a:lnTo>
                    <a:pt x="157" y="355"/>
                  </a:lnTo>
                  <a:lnTo>
                    <a:pt x="144" y="355"/>
                  </a:lnTo>
                  <a:lnTo>
                    <a:pt x="131" y="353"/>
                  </a:lnTo>
                  <a:lnTo>
                    <a:pt x="120" y="349"/>
                  </a:lnTo>
                  <a:lnTo>
                    <a:pt x="114" y="347"/>
                  </a:lnTo>
                  <a:lnTo>
                    <a:pt x="109" y="344"/>
                  </a:lnTo>
                  <a:lnTo>
                    <a:pt x="105" y="340"/>
                  </a:lnTo>
                  <a:lnTo>
                    <a:pt x="101" y="336"/>
                  </a:lnTo>
                  <a:lnTo>
                    <a:pt x="98" y="331"/>
                  </a:lnTo>
                  <a:lnTo>
                    <a:pt x="95" y="326"/>
                  </a:lnTo>
                  <a:lnTo>
                    <a:pt x="93" y="321"/>
                  </a:lnTo>
                  <a:lnTo>
                    <a:pt x="92" y="315"/>
                  </a:lnTo>
                  <a:lnTo>
                    <a:pt x="91" y="308"/>
                  </a:lnTo>
                  <a:lnTo>
                    <a:pt x="90" y="300"/>
                  </a:lnTo>
                  <a:lnTo>
                    <a:pt x="90" y="300"/>
                  </a:lnTo>
                  <a:lnTo>
                    <a:pt x="91" y="288"/>
                  </a:lnTo>
                  <a:lnTo>
                    <a:pt x="94" y="277"/>
                  </a:lnTo>
                  <a:lnTo>
                    <a:pt x="96" y="272"/>
                  </a:lnTo>
                  <a:lnTo>
                    <a:pt x="99" y="266"/>
                  </a:lnTo>
                  <a:lnTo>
                    <a:pt x="103" y="262"/>
                  </a:lnTo>
                  <a:lnTo>
                    <a:pt x="106" y="258"/>
                  </a:lnTo>
                  <a:lnTo>
                    <a:pt x="111" y="255"/>
                  </a:lnTo>
                  <a:lnTo>
                    <a:pt x="116" y="252"/>
                  </a:lnTo>
                  <a:lnTo>
                    <a:pt x="123" y="249"/>
                  </a:lnTo>
                  <a:lnTo>
                    <a:pt x="129" y="247"/>
                  </a:lnTo>
                  <a:lnTo>
                    <a:pt x="145" y="244"/>
                  </a:lnTo>
                  <a:lnTo>
                    <a:pt x="162" y="242"/>
                  </a:lnTo>
                  <a:lnTo>
                    <a:pt x="261" y="239"/>
                  </a:lnTo>
                  <a:lnTo>
                    <a:pt x="261" y="332"/>
                  </a:lnTo>
                  <a:close/>
                  <a:moveTo>
                    <a:pt x="205" y="0"/>
                  </a:moveTo>
                  <a:lnTo>
                    <a:pt x="205" y="0"/>
                  </a:lnTo>
                  <a:lnTo>
                    <a:pt x="176" y="1"/>
                  </a:lnTo>
                  <a:lnTo>
                    <a:pt x="147" y="4"/>
                  </a:lnTo>
                  <a:lnTo>
                    <a:pt x="121" y="7"/>
                  </a:lnTo>
                  <a:lnTo>
                    <a:pt x="97" y="12"/>
                  </a:lnTo>
                  <a:lnTo>
                    <a:pt x="77" y="17"/>
                  </a:lnTo>
                  <a:lnTo>
                    <a:pt x="58" y="23"/>
                  </a:lnTo>
                  <a:lnTo>
                    <a:pt x="44" y="28"/>
                  </a:lnTo>
                  <a:lnTo>
                    <a:pt x="33" y="33"/>
                  </a:lnTo>
                  <a:lnTo>
                    <a:pt x="52" y="102"/>
                  </a:lnTo>
                  <a:lnTo>
                    <a:pt x="52" y="102"/>
                  </a:lnTo>
                  <a:lnTo>
                    <a:pt x="63" y="98"/>
                  </a:lnTo>
                  <a:lnTo>
                    <a:pt x="92" y="91"/>
                  </a:lnTo>
                  <a:lnTo>
                    <a:pt x="111" y="86"/>
                  </a:lnTo>
                  <a:lnTo>
                    <a:pt x="133" y="82"/>
                  </a:lnTo>
                  <a:lnTo>
                    <a:pt x="155" y="80"/>
                  </a:lnTo>
                  <a:lnTo>
                    <a:pt x="179" y="79"/>
                  </a:lnTo>
                  <a:lnTo>
                    <a:pt x="179" y="79"/>
                  </a:lnTo>
                  <a:lnTo>
                    <a:pt x="197" y="80"/>
                  </a:lnTo>
                  <a:lnTo>
                    <a:pt x="214" y="82"/>
                  </a:lnTo>
                  <a:lnTo>
                    <a:pt x="221" y="84"/>
                  </a:lnTo>
                  <a:lnTo>
                    <a:pt x="228" y="86"/>
                  </a:lnTo>
                  <a:lnTo>
                    <a:pt x="234" y="90"/>
                  </a:lnTo>
                  <a:lnTo>
                    <a:pt x="239" y="94"/>
                  </a:lnTo>
                  <a:lnTo>
                    <a:pt x="244" y="98"/>
                  </a:lnTo>
                  <a:lnTo>
                    <a:pt x="248" y="102"/>
                  </a:lnTo>
                  <a:lnTo>
                    <a:pt x="251" y="108"/>
                  </a:lnTo>
                  <a:lnTo>
                    <a:pt x="254" y="114"/>
                  </a:lnTo>
                  <a:lnTo>
                    <a:pt x="256" y="120"/>
                  </a:lnTo>
                  <a:lnTo>
                    <a:pt x="258" y="129"/>
                  </a:lnTo>
                  <a:lnTo>
                    <a:pt x="260" y="137"/>
                  </a:lnTo>
                  <a:lnTo>
                    <a:pt x="260" y="146"/>
                  </a:lnTo>
                  <a:lnTo>
                    <a:pt x="260" y="176"/>
                  </a:lnTo>
                  <a:lnTo>
                    <a:pt x="179" y="176"/>
                  </a:lnTo>
                  <a:lnTo>
                    <a:pt x="179" y="176"/>
                  </a:lnTo>
                  <a:lnTo>
                    <a:pt x="154" y="177"/>
                  </a:lnTo>
                  <a:lnTo>
                    <a:pt x="132" y="179"/>
                  </a:lnTo>
                  <a:lnTo>
                    <a:pt x="111" y="182"/>
                  </a:lnTo>
                  <a:lnTo>
                    <a:pt x="93" y="187"/>
                  </a:lnTo>
                  <a:lnTo>
                    <a:pt x="77" y="192"/>
                  </a:lnTo>
                  <a:lnTo>
                    <a:pt x="61" y="200"/>
                  </a:lnTo>
                  <a:lnTo>
                    <a:pt x="49" y="207"/>
                  </a:lnTo>
                  <a:lnTo>
                    <a:pt x="38" y="216"/>
                  </a:lnTo>
                  <a:lnTo>
                    <a:pt x="29" y="225"/>
                  </a:lnTo>
                  <a:lnTo>
                    <a:pt x="20" y="236"/>
                  </a:lnTo>
                  <a:lnTo>
                    <a:pt x="14" y="246"/>
                  </a:lnTo>
                  <a:lnTo>
                    <a:pt x="9" y="257"/>
                  </a:lnTo>
                  <a:lnTo>
                    <a:pt x="5" y="270"/>
                  </a:lnTo>
                  <a:lnTo>
                    <a:pt x="2" y="282"/>
                  </a:lnTo>
                  <a:lnTo>
                    <a:pt x="1" y="294"/>
                  </a:lnTo>
                  <a:lnTo>
                    <a:pt x="0" y="307"/>
                  </a:lnTo>
                  <a:lnTo>
                    <a:pt x="0" y="307"/>
                  </a:lnTo>
                  <a:lnTo>
                    <a:pt x="1" y="323"/>
                  </a:lnTo>
                  <a:lnTo>
                    <a:pt x="3" y="338"/>
                  </a:lnTo>
                  <a:lnTo>
                    <a:pt x="7" y="352"/>
                  </a:lnTo>
                  <a:lnTo>
                    <a:pt x="12" y="364"/>
                  </a:lnTo>
                  <a:lnTo>
                    <a:pt x="19" y="376"/>
                  </a:lnTo>
                  <a:lnTo>
                    <a:pt x="27" y="386"/>
                  </a:lnTo>
                  <a:lnTo>
                    <a:pt x="35" y="394"/>
                  </a:lnTo>
                  <a:lnTo>
                    <a:pt x="45" y="401"/>
                  </a:lnTo>
                  <a:lnTo>
                    <a:pt x="54" y="408"/>
                  </a:lnTo>
                  <a:lnTo>
                    <a:pt x="65" y="414"/>
                  </a:lnTo>
                  <a:lnTo>
                    <a:pt x="77" y="418"/>
                  </a:lnTo>
                  <a:lnTo>
                    <a:pt x="89" y="422"/>
                  </a:lnTo>
                  <a:lnTo>
                    <a:pt x="101" y="424"/>
                  </a:lnTo>
                  <a:lnTo>
                    <a:pt x="113" y="426"/>
                  </a:lnTo>
                  <a:lnTo>
                    <a:pt x="126" y="427"/>
                  </a:lnTo>
                  <a:lnTo>
                    <a:pt x="138" y="428"/>
                  </a:lnTo>
                  <a:lnTo>
                    <a:pt x="138" y="428"/>
                  </a:lnTo>
                  <a:lnTo>
                    <a:pt x="151" y="427"/>
                  </a:lnTo>
                  <a:lnTo>
                    <a:pt x="164" y="426"/>
                  </a:lnTo>
                  <a:lnTo>
                    <a:pt x="189" y="423"/>
                  </a:lnTo>
                  <a:lnTo>
                    <a:pt x="209" y="418"/>
                  </a:lnTo>
                  <a:lnTo>
                    <a:pt x="227" y="412"/>
                  </a:lnTo>
                  <a:lnTo>
                    <a:pt x="241" y="406"/>
                  </a:lnTo>
                  <a:lnTo>
                    <a:pt x="252" y="401"/>
                  </a:lnTo>
                  <a:lnTo>
                    <a:pt x="260" y="397"/>
                  </a:lnTo>
                  <a:lnTo>
                    <a:pt x="264" y="396"/>
                  </a:lnTo>
                  <a:lnTo>
                    <a:pt x="264" y="396"/>
                  </a:lnTo>
                  <a:lnTo>
                    <a:pt x="266" y="397"/>
                  </a:lnTo>
                  <a:lnTo>
                    <a:pt x="270" y="398"/>
                  </a:lnTo>
                  <a:lnTo>
                    <a:pt x="276" y="401"/>
                  </a:lnTo>
                  <a:lnTo>
                    <a:pt x="284" y="404"/>
                  </a:lnTo>
                  <a:lnTo>
                    <a:pt x="295" y="407"/>
                  </a:lnTo>
                  <a:lnTo>
                    <a:pt x="311" y="411"/>
                  </a:lnTo>
                  <a:lnTo>
                    <a:pt x="329" y="412"/>
                  </a:lnTo>
                  <a:lnTo>
                    <a:pt x="352" y="413"/>
                  </a:lnTo>
                  <a:lnTo>
                    <a:pt x="352" y="122"/>
                  </a:lnTo>
                  <a:lnTo>
                    <a:pt x="352" y="122"/>
                  </a:lnTo>
                  <a:lnTo>
                    <a:pt x="352" y="106"/>
                  </a:lnTo>
                  <a:lnTo>
                    <a:pt x="350" y="92"/>
                  </a:lnTo>
                  <a:lnTo>
                    <a:pt x="347" y="78"/>
                  </a:lnTo>
                  <a:lnTo>
                    <a:pt x="343" y="66"/>
                  </a:lnTo>
                  <a:lnTo>
                    <a:pt x="337" y="56"/>
                  </a:lnTo>
                  <a:lnTo>
                    <a:pt x="331" y="45"/>
                  </a:lnTo>
                  <a:lnTo>
                    <a:pt x="323" y="36"/>
                  </a:lnTo>
                  <a:lnTo>
                    <a:pt x="314" y="29"/>
                  </a:lnTo>
                  <a:lnTo>
                    <a:pt x="304" y="22"/>
                  </a:lnTo>
                  <a:lnTo>
                    <a:pt x="293" y="15"/>
                  </a:lnTo>
                  <a:lnTo>
                    <a:pt x="281" y="11"/>
                  </a:lnTo>
                  <a:lnTo>
                    <a:pt x="268" y="7"/>
                  </a:lnTo>
                  <a:lnTo>
                    <a:pt x="253" y="4"/>
                  </a:lnTo>
                  <a:lnTo>
                    <a:pt x="238" y="2"/>
                  </a:lnTo>
                  <a:lnTo>
                    <a:pt x="223" y="1"/>
                  </a:lnTo>
                  <a:lnTo>
                    <a:pt x="205" y="0"/>
                  </a:lnTo>
                  <a:close/>
                  <a:moveTo>
                    <a:pt x="1319" y="332"/>
                  </a:moveTo>
                  <a:lnTo>
                    <a:pt x="1319" y="332"/>
                  </a:lnTo>
                  <a:lnTo>
                    <a:pt x="1300" y="338"/>
                  </a:lnTo>
                  <a:lnTo>
                    <a:pt x="1273" y="347"/>
                  </a:lnTo>
                  <a:lnTo>
                    <a:pt x="1259" y="350"/>
                  </a:lnTo>
                  <a:lnTo>
                    <a:pt x="1243" y="353"/>
                  </a:lnTo>
                  <a:lnTo>
                    <a:pt x="1229" y="355"/>
                  </a:lnTo>
                  <a:lnTo>
                    <a:pt x="1216" y="355"/>
                  </a:lnTo>
                  <a:lnTo>
                    <a:pt x="1216" y="355"/>
                  </a:lnTo>
                  <a:lnTo>
                    <a:pt x="1202" y="355"/>
                  </a:lnTo>
                  <a:lnTo>
                    <a:pt x="1189" y="353"/>
                  </a:lnTo>
                  <a:lnTo>
                    <a:pt x="1177" y="349"/>
                  </a:lnTo>
                  <a:lnTo>
                    <a:pt x="1172" y="347"/>
                  </a:lnTo>
                  <a:lnTo>
                    <a:pt x="1168" y="344"/>
                  </a:lnTo>
                  <a:lnTo>
                    <a:pt x="1164" y="340"/>
                  </a:lnTo>
                  <a:lnTo>
                    <a:pt x="1160" y="336"/>
                  </a:lnTo>
                  <a:lnTo>
                    <a:pt x="1157" y="331"/>
                  </a:lnTo>
                  <a:lnTo>
                    <a:pt x="1154" y="326"/>
                  </a:lnTo>
                  <a:lnTo>
                    <a:pt x="1151" y="321"/>
                  </a:lnTo>
                  <a:lnTo>
                    <a:pt x="1149" y="315"/>
                  </a:lnTo>
                  <a:lnTo>
                    <a:pt x="1148" y="308"/>
                  </a:lnTo>
                  <a:lnTo>
                    <a:pt x="1148" y="300"/>
                  </a:lnTo>
                  <a:lnTo>
                    <a:pt x="1148" y="300"/>
                  </a:lnTo>
                  <a:lnTo>
                    <a:pt x="1149" y="288"/>
                  </a:lnTo>
                  <a:lnTo>
                    <a:pt x="1152" y="277"/>
                  </a:lnTo>
                  <a:lnTo>
                    <a:pt x="1155" y="272"/>
                  </a:lnTo>
                  <a:lnTo>
                    <a:pt x="1158" y="266"/>
                  </a:lnTo>
                  <a:lnTo>
                    <a:pt x="1161" y="262"/>
                  </a:lnTo>
                  <a:lnTo>
                    <a:pt x="1165" y="258"/>
                  </a:lnTo>
                  <a:lnTo>
                    <a:pt x="1170" y="255"/>
                  </a:lnTo>
                  <a:lnTo>
                    <a:pt x="1175" y="252"/>
                  </a:lnTo>
                  <a:lnTo>
                    <a:pt x="1181" y="249"/>
                  </a:lnTo>
                  <a:lnTo>
                    <a:pt x="1187" y="247"/>
                  </a:lnTo>
                  <a:lnTo>
                    <a:pt x="1203" y="244"/>
                  </a:lnTo>
                  <a:lnTo>
                    <a:pt x="1221" y="242"/>
                  </a:lnTo>
                  <a:lnTo>
                    <a:pt x="1319" y="239"/>
                  </a:lnTo>
                  <a:lnTo>
                    <a:pt x="1319" y="332"/>
                  </a:lnTo>
                  <a:close/>
                  <a:moveTo>
                    <a:pt x="1264" y="0"/>
                  </a:moveTo>
                  <a:lnTo>
                    <a:pt x="1264" y="0"/>
                  </a:lnTo>
                  <a:lnTo>
                    <a:pt x="1233" y="1"/>
                  </a:lnTo>
                  <a:lnTo>
                    <a:pt x="1206" y="4"/>
                  </a:lnTo>
                  <a:lnTo>
                    <a:pt x="1179" y="7"/>
                  </a:lnTo>
                  <a:lnTo>
                    <a:pt x="1156" y="12"/>
                  </a:lnTo>
                  <a:lnTo>
                    <a:pt x="1135" y="17"/>
                  </a:lnTo>
                  <a:lnTo>
                    <a:pt x="1117" y="23"/>
                  </a:lnTo>
                  <a:lnTo>
                    <a:pt x="1102" y="28"/>
                  </a:lnTo>
                  <a:lnTo>
                    <a:pt x="1091" y="33"/>
                  </a:lnTo>
                  <a:lnTo>
                    <a:pt x="1111" y="102"/>
                  </a:lnTo>
                  <a:lnTo>
                    <a:pt x="1111" y="102"/>
                  </a:lnTo>
                  <a:lnTo>
                    <a:pt x="1122" y="98"/>
                  </a:lnTo>
                  <a:lnTo>
                    <a:pt x="1150" y="91"/>
                  </a:lnTo>
                  <a:lnTo>
                    <a:pt x="1169" y="86"/>
                  </a:lnTo>
                  <a:lnTo>
                    <a:pt x="1190" y="82"/>
                  </a:lnTo>
                  <a:lnTo>
                    <a:pt x="1213" y="80"/>
                  </a:lnTo>
                  <a:lnTo>
                    <a:pt x="1236" y="79"/>
                  </a:lnTo>
                  <a:lnTo>
                    <a:pt x="1236" y="79"/>
                  </a:lnTo>
                  <a:lnTo>
                    <a:pt x="1256" y="80"/>
                  </a:lnTo>
                  <a:lnTo>
                    <a:pt x="1272" y="82"/>
                  </a:lnTo>
                  <a:lnTo>
                    <a:pt x="1279" y="84"/>
                  </a:lnTo>
                  <a:lnTo>
                    <a:pt x="1285" y="86"/>
                  </a:lnTo>
                  <a:lnTo>
                    <a:pt x="1291" y="90"/>
                  </a:lnTo>
                  <a:lnTo>
                    <a:pt x="1298" y="94"/>
                  </a:lnTo>
                  <a:lnTo>
                    <a:pt x="1302" y="98"/>
                  </a:lnTo>
                  <a:lnTo>
                    <a:pt x="1306" y="102"/>
                  </a:lnTo>
                  <a:lnTo>
                    <a:pt x="1310" y="108"/>
                  </a:lnTo>
                  <a:lnTo>
                    <a:pt x="1313" y="114"/>
                  </a:lnTo>
                  <a:lnTo>
                    <a:pt x="1315" y="120"/>
                  </a:lnTo>
                  <a:lnTo>
                    <a:pt x="1316" y="129"/>
                  </a:lnTo>
                  <a:lnTo>
                    <a:pt x="1317" y="137"/>
                  </a:lnTo>
                  <a:lnTo>
                    <a:pt x="1318" y="146"/>
                  </a:lnTo>
                  <a:lnTo>
                    <a:pt x="1318" y="176"/>
                  </a:lnTo>
                  <a:lnTo>
                    <a:pt x="1236" y="176"/>
                  </a:lnTo>
                  <a:lnTo>
                    <a:pt x="1236" y="176"/>
                  </a:lnTo>
                  <a:lnTo>
                    <a:pt x="1212" y="177"/>
                  </a:lnTo>
                  <a:lnTo>
                    <a:pt x="1189" y="179"/>
                  </a:lnTo>
                  <a:lnTo>
                    <a:pt x="1169" y="182"/>
                  </a:lnTo>
                  <a:lnTo>
                    <a:pt x="1150" y="187"/>
                  </a:lnTo>
                  <a:lnTo>
                    <a:pt x="1134" y="192"/>
                  </a:lnTo>
                  <a:lnTo>
                    <a:pt x="1120" y="200"/>
                  </a:lnTo>
                  <a:lnTo>
                    <a:pt x="1108" y="207"/>
                  </a:lnTo>
                  <a:lnTo>
                    <a:pt x="1096" y="216"/>
                  </a:lnTo>
                  <a:lnTo>
                    <a:pt x="1086" y="225"/>
                  </a:lnTo>
                  <a:lnTo>
                    <a:pt x="1079" y="236"/>
                  </a:lnTo>
                  <a:lnTo>
                    <a:pt x="1072" y="246"/>
                  </a:lnTo>
                  <a:lnTo>
                    <a:pt x="1067" y="257"/>
                  </a:lnTo>
                  <a:lnTo>
                    <a:pt x="1064" y="270"/>
                  </a:lnTo>
                  <a:lnTo>
                    <a:pt x="1061" y="282"/>
                  </a:lnTo>
                  <a:lnTo>
                    <a:pt x="1058" y="294"/>
                  </a:lnTo>
                  <a:lnTo>
                    <a:pt x="1058" y="307"/>
                  </a:lnTo>
                  <a:lnTo>
                    <a:pt x="1058" y="307"/>
                  </a:lnTo>
                  <a:lnTo>
                    <a:pt x="1060" y="323"/>
                  </a:lnTo>
                  <a:lnTo>
                    <a:pt x="1062" y="338"/>
                  </a:lnTo>
                  <a:lnTo>
                    <a:pt x="1066" y="352"/>
                  </a:lnTo>
                  <a:lnTo>
                    <a:pt x="1071" y="364"/>
                  </a:lnTo>
                  <a:lnTo>
                    <a:pt x="1077" y="376"/>
                  </a:lnTo>
                  <a:lnTo>
                    <a:pt x="1085" y="386"/>
                  </a:lnTo>
                  <a:lnTo>
                    <a:pt x="1093" y="394"/>
                  </a:lnTo>
                  <a:lnTo>
                    <a:pt x="1102" y="401"/>
                  </a:lnTo>
                  <a:lnTo>
                    <a:pt x="1113" y="408"/>
                  </a:lnTo>
                  <a:lnTo>
                    <a:pt x="1124" y="414"/>
                  </a:lnTo>
                  <a:lnTo>
                    <a:pt x="1135" y="418"/>
                  </a:lnTo>
                  <a:lnTo>
                    <a:pt x="1146" y="422"/>
                  </a:lnTo>
                  <a:lnTo>
                    <a:pt x="1159" y="424"/>
                  </a:lnTo>
                  <a:lnTo>
                    <a:pt x="1171" y="426"/>
                  </a:lnTo>
                  <a:lnTo>
                    <a:pt x="1183" y="427"/>
                  </a:lnTo>
                  <a:lnTo>
                    <a:pt x="1195" y="428"/>
                  </a:lnTo>
                  <a:lnTo>
                    <a:pt x="1195" y="428"/>
                  </a:lnTo>
                  <a:lnTo>
                    <a:pt x="1210" y="427"/>
                  </a:lnTo>
                  <a:lnTo>
                    <a:pt x="1223" y="426"/>
                  </a:lnTo>
                  <a:lnTo>
                    <a:pt x="1246" y="423"/>
                  </a:lnTo>
                  <a:lnTo>
                    <a:pt x="1268" y="418"/>
                  </a:lnTo>
                  <a:lnTo>
                    <a:pt x="1285" y="412"/>
                  </a:lnTo>
                  <a:lnTo>
                    <a:pt x="1300" y="406"/>
                  </a:lnTo>
                  <a:lnTo>
                    <a:pt x="1311" y="401"/>
                  </a:lnTo>
                  <a:lnTo>
                    <a:pt x="1318" y="397"/>
                  </a:lnTo>
                  <a:lnTo>
                    <a:pt x="1322" y="396"/>
                  </a:lnTo>
                  <a:lnTo>
                    <a:pt x="1322" y="396"/>
                  </a:lnTo>
                  <a:lnTo>
                    <a:pt x="1324" y="397"/>
                  </a:lnTo>
                  <a:lnTo>
                    <a:pt x="1327" y="398"/>
                  </a:lnTo>
                  <a:lnTo>
                    <a:pt x="1333" y="401"/>
                  </a:lnTo>
                  <a:lnTo>
                    <a:pt x="1341" y="404"/>
                  </a:lnTo>
                  <a:lnTo>
                    <a:pt x="1354" y="407"/>
                  </a:lnTo>
                  <a:lnTo>
                    <a:pt x="1368" y="411"/>
                  </a:lnTo>
                  <a:lnTo>
                    <a:pt x="1387" y="412"/>
                  </a:lnTo>
                  <a:lnTo>
                    <a:pt x="1411" y="413"/>
                  </a:lnTo>
                  <a:lnTo>
                    <a:pt x="1411" y="122"/>
                  </a:lnTo>
                  <a:lnTo>
                    <a:pt x="1411" y="122"/>
                  </a:lnTo>
                  <a:lnTo>
                    <a:pt x="1411" y="106"/>
                  </a:lnTo>
                  <a:lnTo>
                    <a:pt x="1409" y="92"/>
                  </a:lnTo>
                  <a:lnTo>
                    <a:pt x="1406" y="78"/>
                  </a:lnTo>
                  <a:lnTo>
                    <a:pt x="1401" y="66"/>
                  </a:lnTo>
                  <a:lnTo>
                    <a:pt x="1396" y="56"/>
                  </a:lnTo>
                  <a:lnTo>
                    <a:pt x="1388" y="45"/>
                  </a:lnTo>
                  <a:lnTo>
                    <a:pt x="1381" y="36"/>
                  </a:lnTo>
                  <a:lnTo>
                    <a:pt x="1372" y="29"/>
                  </a:lnTo>
                  <a:lnTo>
                    <a:pt x="1362" y="22"/>
                  </a:lnTo>
                  <a:lnTo>
                    <a:pt x="1351" y="15"/>
                  </a:lnTo>
                  <a:lnTo>
                    <a:pt x="1339" y="11"/>
                  </a:lnTo>
                  <a:lnTo>
                    <a:pt x="1326" y="7"/>
                  </a:lnTo>
                  <a:lnTo>
                    <a:pt x="1312" y="4"/>
                  </a:lnTo>
                  <a:lnTo>
                    <a:pt x="1297" y="2"/>
                  </a:lnTo>
                  <a:lnTo>
                    <a:pt x="1280" y="1"/>
                  </a:lnTo>
                  <a:lnTo>
                    <a:pt x="1264" y="0"/>
                  </a:lnTo>
                  <a:close/>
                  <a:moveTo>
                    <a:pt x="2735" y="317"/>
                  </a:moveTo>
                  <a:lnTo>
                    <a:pt x="2735" y="317"/>
                  </a:lnTo>
                  <a:lnTo>
                    <a:pt x="2714" y="326"/>
                  </a:lnTo>
                  <a:lnTo>
                    <a:pt x="2700" y="331"/>
                  </a:lnTo>
                  <a:lnTo>
                    <a:pt x="2686" y="335"/>
                  </a:lnTo>
                  <a:lnTo>
                    <a:pt x="2671" y="340"/>
                  </a:lnTo>
                  <a:lnTo>
                    <a:pt x="2654" y="343"/>
                  </a:lnTo>
                  <a:lnTo>
                    <a:pt x="2638" y="345"/>
                  </a:lnTo>
                  <a:lnTo>
                    <a:pt x="2621" y="346"/>
                  </a:lnTo>
                  <a:lnTo>
                    <a:pt x="2621" y="346"/>
                  </a:lnTo>
                  <a:lnTo>
                    <a:pt x="2609" y="346"/>
                  </a:lnTo>
                  <a:lnTo>
                    <a:pt x="2599" y="345"/>
                  </a:lnTo>
                  <a:lnTo>
                    <a:pt x="2590" y="343"/>
                  </a:lnTo>
                  <a:lnTo>
                    <a:pt x="2583" y="341"/>
                  </a:lnTo>
                  <a:lnTo>
                    <a:pt x="2576" y="337"/>
                  </a:lnTo>
                  <a:lnTo>
                    <a:pt x="2570" y="333"/>
                  </a:lnTo>
                  <a:lnTo>
                    <a:pt x="2564" y="328"/>
                  </a:lnTo>
                  <a:lnTo>
                    <a:pt x="2560" y="323"/>
                  </a:lnTo>
                  <a:lnTo>
                    <a:pt x="2556" y="317"/>
                  </a:lnTo>
                  <a:lnTo>
                    <a:pt x="2553" y="311"/>
                  </a:lnTo>
                  <a:lnTo>
                    <a:pt x="2551" y="302"/>
                  </a:lnTo>
                  <a:lnTo>
                    <a:pt x="2549" y="294"/>
                  </a:lnTo>
                  <a:lnTo>
                    <a:pt x="2547" y="275"/>
                  </a:lnTo>
                  <a:lnTo>
                    <a:pt x="2547" y="252"/>
                  </a:lnTo>
                  <a:lnTo>
                    <a:pt x="2547" y="4"/>
                  </a:lnTo>
                  <a:lnTo>
                    <a:pt x="2533" y="4"/>
                  </a:lnTo>
                  <a:lnTo>
                    <a:pt x="2533" y="4"/>
                  </a:lnTo>
                  <a:lnTo>
                    <a:pt x="2513" y="4"/>
                  </a:lnTo>
                  <a:lnTo>
                    <a:pt x="2490" y="6"/>
                  </a:lnTo>
                  <a:lnTo>
                    <a:pt x="2467" y="8"/>
                  </a:lnTo>
                  <a:lnTo>
                    <a:pt x="2454" y="10"/>
                  </a:lnTo>
                  <a:lnTo>
                    <a:pt x="2454" y="263"/>
                  </a:lnTo>
                  <a:lnTo>
                    <a:pt x="2454" y="263"/>
                  </a:lnTo>
                  <a:lnTo>
                    <a:pt x="2454" y="284"/>
                  </a:lnTo>
                  <a:lnTo>
                    <a:pt x="2455" y="302"/>
                  </a:lnTo>
                  <a:lnTo>
                    <a:pt x="2457" y="320"/>
                  </a:lnTo>
                  <a:lnTo>
                    <a:pt x="2459" y="336"/>
                  </a:lnTo>
                  <a:lnTo>
                    <a:pt x="2463" y="351"/>
                  </a:lnTo>
                  <a:lnTo>
                    <a:pt x="2468" y="364"/>
                  </a:lnTo>
                  <a:lnTo>
                    <a:pt x="2475" y="377"/>
                  </a:lnTo>
                  <a:lnTo>
                    <a:pt x="2482" y="387"/>
                  </a:lnTo>
                  <a:lnTo>
                    <a:pt x="2490" y="397"/>
                  </a:lnTo>
                  <a:lnTo>
                    <a:pt x="2500" y="405"/>
                  </a:lnTo>
                  <a:lnTo>
                    <a:pt x="2512" y="412"/>
                  </a:lnTo>
                  <a:lnTo>
                    <a:pt x="2525" y="418"/>
                  </a:lnTo>
                  <a:lnTo>
                    <a:pt x="2540" y="422"/>
                  </a:lnTo>
                  <a:lnTo>
                    <a:pt x="2556" y="425"/>
                  </a:lnTo>
                  <a:lnTo>
                    <a:pt x="2575" y="427"/>
                  </a:lnTo>
                  <a:lnTo>
                    <a:pt x="2595" y="428"/>
                  </a:lnTo>
                  <a:lnTo>
                    <a:pt x="2595" y="428"/>
                  </a:lnTo>
                  <a:lnTo>
                    <a:pt x="2611" y="427"/>
                  </a:lnTo>
                  <a:lnTo>
                    <a:pt x="2626" y="426"/>
                  </a:lnTo>
                  <a:lnTo>
                    <a:pt x="2640" y="425"/>
                  </a:lnTo>
                  <a:lnTo>
                    <a:pt x="2653" y="422"/>
                  </a:lnTo>
                  <a:lnTo>
                    <a:pt x="2677" y="417"/>
                  </a:lnTo>
                  <a:lnTo>
                    <a:pt x="2697" y="411"/>
                  </a:lnTo>
                  <a:lnTo>
                    <a:pt x="2714" y="404"/>
                  </a:lnTo>
                  <a:lnTo>
                    <a:pt x="2725" y="399"/>
                  </a:lnTo>
                  <a:lnTo>
                    <a:pt x="2737" y="394"/>
                  </a:lnTo>
                  <a:lnTo>
                    <a:pt x="2737" y="394"/>
                  </a:lnTo>
                  <a:lnTo>
                    <a:pt x="2743" y="397"/>
                  </a:lnTo>
                  <a:lnTo>
                    <a:pt x="2750" y="400"/>
                  </a:lnTo>
                  <a:lnTo>
                    <a:pt x="2761" y="403"/>
                  </a:lnTo>
                  <a:lnTo>
                    <a:pt x="2773" y="406"/>
                  </a:lnTo>
                  <a:lnTo>
                    <a:pt x="2788" y="409"/>
                  </a:lnTo>
                  <a:lnTo>
                    <a:pt x="2807" y="412"/>
                  </a:lnTo>
                  <a:lnTo>
                    <a:pt x="2828" y="413"/>
                  </a:lnTo>
                  <a:lnTo>
                    <a:pt x="2828" y="10"/>
                  </a:lnTo>
                  <a:lnTo>
                    <a:pt x="2828" y="10"/>
                  </a:lnTo>
                  <a:lnTo>
                    <a:pt x="2796" y="6"/>
                  </a:lnTo>
                  <a:lnTo>
                    <a:pt x="2774" y="5"/>
                  </a:lnTo>
                  <a:lnTo>
                    <a:pt x="2753" y="4"/>
                  </a:lnTo>
                  <a:lnTo>
                    <a:pt x="2735" y="4"/>
                  </a:lnTo>
                  <a:lnTo>
                    <a:pt x="2735" y="317"/>
                  </a:lnTo>
                  <a:close/>
                  <a:moveTo>
                    <a:pt x="2937" y="413"/>
                  </a:moveTo>
                  <a:lnTo>
                    <a:pt x="2937" y="413"/>
                  </a:lnTo>
                  <a:lnTo>
                    <a:pt x="2948" y="415"/>
                  </a:lnTo>
                  <a:lnTo>
                    <a:pt x="2976" y="420"/>
                  </a:lnTo>
                  <a:lnTo>
                    <a:pt x="2997" y="423"/>
                  </a:lnTo>
                  <a:lnTo>
                    <a:pt x="3020" y="425"/>
                  </a:lnTo>
                  <a:lnTo>
                    <a:pt x="3047" y="427"/>
                  </a:lnTo>
                  <a:lnTo>
                    <a:pt x="3075" y="428"/>
                  </a:lnTo>
                  <a:lnTo>
                    <a:pt x="3075" y="428"/>
                  </a:lnTo>
                  <a:lnTo>
                    <a:pt x="3091" y="427"/>
                  </a:lnTo>
                  <a:lnTo>
                    <a:pt x="3105" y="426"/>
                  </a:lnTo>
                  <a:lnTo>
                    <a:pt x="3120" y="425"/>
                  </a:lnTo>
                  <a:lnTo>
                    <a:pt x="3135" y="422"/>
                  </a:lnTo>
                  <a:lnTo>
                    <a:pt x="3150" y="419"/>
                  </a:lnTo>
                  <a:lnTo>
                    <a:pt x="3164" y="414"/>
                  </a:lnTo>
                  <a:lnTo>
                    <a:pt x="3178" y="408"/>
                  </a:lnTo>
                  <a:lnTo>
                    <a:pt x="3191" y="402"/>
                  </a:lnTo>
                  <a:lnTo>
                    <a:pt x="3202" y="394"/>
                  </a:lnTo>
                  <a:lnTo>
                    <a:pt x="3213" y="385"/>
                  </a:lnTo>
                  <a:lnTo>
                    <a:pt x="3223" y="375"/>
                  </a:lnTo>
                  <a:lnTo>
                    <a:pt x="3232" y="363"/>
                  </a:lnTo>
                  <a:lnTo>
                    <a:pt x="3239" y="350"/>
                  </a:lnTo>
                  <a:lnTo>
                    <a:pt x="3244" y="334"/>
                  </a:lnTo>
                  <a:lnTo>
                    <a:pt x="3247" y="318"/>
                  </a:lnTo>
                  <a:lnTo>
                    <a:pt x="3248" y="300"/>
                  </a:lnTo>
                  <a:lnTo>
                    <a:pt x="3248" y="300"/>
                  </a:lnTo>
                  <a:lnTo>
                    <a:pt x="3247" y="288"/>
                  </a:lnTo>
                  <a:lnTo>
                    <a:pt x="3246" y="277"/>
                  </a:lnTo>
                  <a:lnTo>
                    <a:pt x="3243" y="266"/>
                  </a:lnTo>
                  <a:lnTo>
                    <a:pt x="3239" y="256"/>
                  </a:lnTo>
                  <a:lnTo>
                    <a:pt x="3234" y="248"/>
                  </a:lnTo>
                  <a:lnTo>
                    <a:pt x="3228" y="239"/>
                  </a:lnTo>
                  <a:lnTo>
                    <a:pt x="3220" y="231"/>
                  </a:lnTo>
                  <a:lnTo>
                    <a:pt x="3213" y="224"/>
                  </a:lnTo>
                  <a:lnTo>
                    <a:pt x="3204" y="217"/>
                  </a:lnTo>
                  <a:lnTo>
                    <a:pt x="3194" y="211"/>
                  </a:lnTo>
                  <a:lnTo>
                    <a:pt x="3184" y="204"/>
                  </a:lnTo>
                  <a:lnTo>
                    <a:pt x="3171" y="199"/>
                  </a:lnTo>
                  <a:lnTo>
                    <a:pt x="3146" y="187"/>
                  </a:lnTo>
                  <a:lnTo>
                    <a:pt x="3117" y="176"/>
                  </a:lnTo>
                  <a:lnTo>
                    <a:pt x="3117" y="176"/>
                  </a:lnTo>
                  <a:lnTo>
                    <a:pt x="3086" y="164"/>
                  </a:lnTo>
                  <a:lnTo>
                    <a:pt x="3072" y="157"/>
                  </a:lnTo>
                  <a:lnTo>
                    <a:pt x="3060" y="151"/>
                  </a:lnTo>
                  <a:lnTo>
                    <a:pt x="3050" y="144"/>
                  </a:lnTo>
                  <a:lnTo>
                    <a:pt x="3046" y="140"/>
                  </a:lnTo>
                  <a:lnTo>
                    <a:pt x="3043" y="136"/>
                  </a:lnTo>
                  <a:lnTo>
                    <a:pt x="3040" y="132"/>
                  </a:lnTo>
                  <a:lnTo>
                    <a:pt x="3038" y="127"/>
                  </a:lnTo>
                  <a:lnTo>
                    <a:pt x="3037" y="121"/>
                  </a:lnTo>
                  <a:lnTo>
                    <a:pt x="3037" y="116"/>
                  </a:lnTo>
                  <a:lnTo>
                    <a:pt x="3037" y="116"/>
                  </a:lnTo>
                  <a:lnTo>
                    <a:pt x="3037" y="110"/>
                  </a:lnTo>
                  <a:lnTo>
                    <a:pt x="3039" y="104"/>
                  </a:lnTo>
                  <a:lnTo>
                    <a:pt x="3043" y="97"/>
                  </a:lnTo>
                  <a:lnTo>
                    <a:pt x="3049" y="90"/>
                  </a:lnTo>
                  <a:lnTo>
                    <a:pt x="3053" y="86"/>
                  </a:lnTo>
                  <a:lnTo>
                    <a:pt x="3057" y="83"/>
                  </a:lnTo>
                  <a:lnTo>
                    <a:pt x="3063" y="81"/>
                  </a:lnTo>
                  <a:lnTo>
                    <a:pt x="3069" y="78"/>
                  </a:lnTo>
                  <a:lnTo>
                    <a:pt x="3076" y="76"/>
                  </a:lnTo>
                  <a:lnTo>
                    <a:pt x="3084" y="75"/>
                  </a:lnTo>
                  <a:lnTo>
                    <a:pt x="3093" y="74"/>
                  </a:lnTo>
                  <a:lnTo>
                    <a:pt x="3103" y="74"/>
                  </a:lnTo>
                  <a:lnTo>
                    <a:pt x="3103" y="74"/>
                  </a:lnTo>
                  <a:lnTo>
                    <a:pt x="3122" y="75"/>
                  </a:lnTo>
                  <a:lnTo>
                    <a:pt x="3142" y="77"/>
                  </a:lnTo>
                  <a:lnTo>
                    <a:pt x="3159" y="81"/>
                  </a:lnTo>
                  <a:lnTo>
                    <a:pt x="3175" y="85"/>
                  </a:lnTo>
                  <a:lnTo>
                    <a:pt x="3199" y="94"/>
                  </a:lnTo>
                  <a:lnTo>
                    <a:pt x="3208" y="98"/>
                  </a:lnTo>
                  <a:lnTo>
                    <a:pt x="3232" y="30"/>
                  </a:lnTo>
                  <a:lnTo>
                    <a:pt x="3232" y="30"/>
                  </a:lnTo>
                  <a:lnTo>
                    <a:pt x="3213" y="22"/>
                  </a:lnTo>
                  <a:lnTo>
                    <a:pt x="3200" y="16"/>
                  </a:lnTo>
                  <a:lnTo>
                    <a:pt x="3184" y="12"/>
                  </a:lnTo>
                  <a:lnTo>
                    <a:pt x="3165" y="7"/>
                  </a:lnTo>
                  <a:lnTo>
                    <a:pt x="3144" y="4"/>
                  </a:lnTo>
                  <a:lnTo>
                    <a:pt x="3120" y="1"/>
                  </a:lnTo>
                  <a:lnTo>
                    <a:pt x="3095" y="0"/>
                  </a:lnTo>
                  <a:lnTo>
                    <a:pt x="3095" y="0"/>
                  </a:lnTo>
                  <a:lnTo>
                    <a:pt x="3080" y="1"/>
                  </a:lnTo>
                  <a:lnTo>
                    <a:pt x="3066" y="2"/>
                  </a:lnTo>
                  <a:lnTo>
                    <a:pt x="3052" y="4"/>
                  </a:lnTo>
                  <a:lnTo>
                    <a:pt x="3039" y="8"/>
                  </a:lnTo>
                  <a:lnTo>
                    <a:pt x="3025" y="12"/>
                  </a:lnTo>
                  <a:lnTo>
                    <a:pt x="3013" y="17"/>
                  </a:lnTo>
                  <a:lnTo>
                    <a:pt x="3001" y="24"/>
                  </a:lnTo>
                  <a:lnTo>
                    <a:pt x="2990" y="31"/>
                  </a:lnTo>
                  <a:lnTo>
                    <a:pt x="2979" y="39"/>
                  </a:lnTo>
                  <a:lnTo>
                    <a:pt x="2970" y="47"/>
                  </a:lnTo>
                  <a:lnTo>
                    <a:pt x="2962" y="58"/>
                  </a:lnTo>
                  <a:lnTo>
                    <a:pt x="2956" y="69"/>
                  </a:lnTo>
                  <a:lnTo>
                    <a:pt x="2950" y="80"/>
                  </a:lnTo>
                  <a:lnTo>
                    <a:pt x="2946" y="94"/>
                  </a:lnTo>
                  <a:lnTo>
                    <a:pt x="2944" y="107"/>
                  </a:lnTo>
                  <a:lnTo>
                    <a:pt x="2943" y="122"/>
                  </a:lnTo>
                  <a:lnTo>
                    <a:pt x="2943" y="122"/>
                  </a:lnTo>
                  <a:lnTo>
                    <a:pt x="2944" y="137"/>
                  </a:lnTo>
                  <a:lnTo>
                    <a:pt x="2946" y="150"/>
                  </a:lnTo>
                  <a:lnTo>
                    <a:pt x="2950" y="164"/>
                  </a:lnTo>
                  <a:lnTo>
                    <a:pt x="2956" y="175"/>
                  </a:lnTo>
                  <a:lnTo>
                    <a:pt x="2962" y="185"/>
                  </a:lnTo>
                  <a:lnTo>
                    <a:pt x="2970" y="194"/>
                  </a:lnTo>
                  <a:lnTo>
                    <a:pt x="2979" y="203"/>
                  </a:lnTo>
                  <a:lnTo>
                    <a:pt x="2988" y="210"/>
                  </a:lnTo>
                  <a:lnTo>
                    <a:pt x="2999" y="217"/>
                  </a:lnTo>
                  <a:lnTo>
                    <a:pt x="3010" y="223"/>
                  </a:lnTo>
                  <a:lnTo>
                    <a:pt x="3021" y="229"/>
                  </a:lnTo>
                  <a:lnTo>
                    <a:pt x="3032" y="235"/>
                  </a:lnTo>
                  <a:lnTo>
                    <a:pt x="3056" y="243"/>
                  </a:lnTo>
                  <a:lnTo>
                    <a:pt x="3079" y="251"/>
                  </a:lnTo>
                  <a:lnTo>
                    <a:pt x="3079" y="251"/>
                  </a:lnTo>
                  <a:lnTo>
                    <a:pt x="3108" y="261"/>
                  </a:lnTo>
                  <a:lnTo>
                    <a:pt x="3121" y="266"/>
                  </a:lnTo>
                  <a:lnTo>
                    <a:pt x="3133" y="273"/>
                  </a:lnTo>
                  <a:lnTo>
                    <a:pt x="3142" y="280"/>
                  </a:lnTo>
                  <a:lnTo>
                    <a:pt x="3148" y="287"/>
                  </a:lnTo>
                  <a:lnTo>
                    <a:pt x="3151" y="291"/>
                  </a:lnTo>
                  <a:lnTo>
                    <a:pt x="3153" y="296"/>
                  </a:lnTo>
                  <a:lnTo>
                    <a:pt x="3154" y="300"/>
                  </a:lnTo>
                  <a:lnTo>
                    <a:pt x="3154" y="306"/>
                  </a:lnTo>
                  <a:lnTo>
                    <a:pt x="3154" y="306"/>
                  </a:lnTo>
                  <a:lnTo>
                    <a:pt x="3154" y="315"/>
                  </a:lnTo>
                  <a:lnTo>
                    <a:pt x="3151" y="324"/>
                  </a:lnTo>
                  <a:lnTo>
                    <a:pt x="3149" y="328"/>
                  </a:lnTo>
                  <a:lnTo>
                    <a:pt x="3146" y="332"/>
                  </a:lnTo>
                  <a:lnTo>
                    <a:pt x="3143" y="335"/>
                  </a:lnTo>
                  <a:lnTo>
                    <a:pt x="3139" y="340"/>
                  </a:lnTo>
                  <a:lnTo>
                    <a:pt x="3134" y="343"/>
                  </a:lnTo>
                  <a:lnTo>
                    <a:pt x="3127" y="346"/>
                  </a:lnTo>
                  <a:lnTo>
                    <a:pt x="3121" y="348"/>
                  </a:lnTo>
                  <a:lnTo>
                    <a:pt x="3113" y="350"/>
                  </a:lnTo>
                  <a:lnTo>
                    <a:pt x="3104" y="352"/>
                  </a:lnTo>
                  <a:lnTo>
                    <a:pt x="3095" y="353"/>
                  </a:lnTo>
                  <a:lnTo>
                    <a:pt x="3071" y="354"/>
                  </a:lnTo>
                  <a:lnTo>
                    <a:pt x="3071" y="354"/>
                  </a:lnTo>
                  <a:lnTo>
                    <a:pt x="3050" y="354"/>
                  </a:lnTo>
                  <a:lnTo>
                    <a:pt x="3029" y="352"/>
                  </a:lnTo>
                  <a:lnTo>
                    <a:pt x="2992" y="348"/>
                  </a:lnTo>
                  <a:lnTo>
                    <a:pt x="2965" y="344"/>
                  </a:lnTo>
                  <a:lnTo>
                    <a:pt x="2955" y="342"/>
                  </a:lnTo>
                  <a:lnTo>
                    <a:pt x="2937" y="413"/>
                  </a:lnTo>
                  <a:close/>
                  <a:moveTo>
                    <a:pt x="1639" y="80"/>
                  </a:moveTo>
                  <a:lnTo>
                    <a:pt x="1639" y="80"/>
                  </a:lnTo>
                  <a:lnTo>
                    <a:pt x="1653" y="77"/>
                  </a:lnTo>
                  <a:lnTo>
                    <a:pt x="1670" y="75"/>
                  </a:lnTo>
                  <a:lnTo>
                    <a:pt x="1691" y="73"/>
                  </a:lnTo>
                  <a:lnTo>
                    <a:pt x="1712" y="73"/>
                  </a:lnTo>
                  <a:lnTo>
                    <a:pt x="1712" y="73"/>
                  </a:lnTo>
                  <a:lnTo>
                    <a:pt x="1726" y="73"/>
                  </a:lnTo>
                  <a:lnTo>
                    <a:pt x="1737" y="74"/>
                  </a:lnTo>
                  <a:lnTo>
                    <a:pt x="1749" y="77"/>
                  </a:lnTo>
                  <a:lnTo>
                    <a:pt x="1760" y="80"/>
                  </a:lnTo>
                  <a:lnTo>
                    <a:pt x="1771" y="84"/>
                  </a:lnTo>
                  <a:lnTo>
                    <a:pt x="1780" y="90"/>
                  </a:lnTo>
                  <a:lnTo>
                    <a:pt x="1790" y="97"/>
                  </a:lnTo>
                  <a:lnTo>
                    <a:pt x="1798" y="104"/>
                  </a:lnTo>
                  <a:lnTo>
                    <a:pt x="1805" y="113"/>
                  </a:lnTo>
                  <a:lnTo>
                    <a:pt x="1813" y="122"/>
                  </a:lnTo>
                  <a:lnTo>
                    <a:pt x="1819" y="134"/>
                  </a:lnTo>
                  <a:lnTo>
                    <a:pt x="1824" y="147"/>
                  </a:lnTo>
                  <a:lnTo>
                    <a:pt x="1828" y="161"/>
                  </a:lnTo>
                  <a:lnTo>
                    <a:pt x="1831" y="176"/>
                  </a:lnTo>
                  <a:lnTo>
                    <a:pt x="1832" y="192"/>
                  </a:lnTo>
                  <a:lnTo>
                    <a:pt x="1833" y="211"/>
                  </a:lnTo>
                  <a:lnTo>
                    <a:pt x="1833" y="211"/>
                  </a:lnTo>
                  <a:lnTo>
                    <a:pt x="1833" y="228"/>
                  </a:lnTo>
                  <a:lnTo>
                    <a:pt x="1832" y="245"/>
                  </a:lnTo>
                  <a:lnTo>
                    <a:pt x="1830" y="260"/>
                  </a:lnTo>
                  <a:lnTo>
                    <a:pt x="1827" y="275"/>
                  </a:lnTo>
                  <a:lnTo>
                    <a:pt x="1824" y="288"/>
                  </a:lnTo>
                  <a:lnTo>
                    <a:pt x="1820" y="299"/>
                  </a:lnTo>
                  <a:lnTo>
                    <a:pt x="1814" y="311"/>
                  </a:lnTo>
                  <a:lnTo>
                    <a:pt x="1807" y="320"/>
                  </a:lnTo>
                  <a:lnTo>
                    <a:pt x="1799" y="328"/>
                  </a:lnTo>
                  <a:lnTo>
                    <a:pt x="1790" y="335"/>
                  </a:lnTo>
                  <a:lnTo>
                    <a:pt x="1780" y="342"/>
                  </a:lnTo>
                  <a:lnTo>
                    <a:pt x="1768" y="347"/>
                  </a:lnTo>
                  <a:lnTo>
                    <a:pt x="1754" y="350"/>
                  </a:lnTo>
                  <a:lnTo>
                    <a:pt x="1739" y="353"/>
                  </a:lnTo>
                  <a:lnTo>
                    <a:pt x="1723" y="355"/>
                  </a:lnTo>
                  <a:lnTo>
                    <a:pt x="1704" y="355"/>
                  </a:lnTo>
                  <a:lnTo>
                    <a:pt x="1704" y="355"/>
                  </a:lnTo>
                  <a:lnTo>
                    <a:pt x="1681" y="354"/>
                  </a:lnTo>
                  <a:lnTo>
                    <a:pt x="1659" y="353"/>
                  </a:lnTo>
                  <a:lnTo>
                    <a:pt x="1639" y="351"/>
                  </a:lnTo>
                  <a:lnTo>
                    <a:pt x="1639" y="80"/>
                  </a:lnTo>
                  <a:close/>
                  <a:moveTo>
                    <a:pt x="1717" y="0"/>
                  </a:moveTo>
                  <a:lnTo>
                    <a:pt x="1717" y="0"/>
                  </a:lnTo>
                  <a:lnTo>
                    <a:pt x="1696" y="1"/>
                  </a:lnTo>
                  <a:lnTo>
                    <a:pt x="1675" y="2"/>
                  </a:lnTo>
                  <a:lnTo>
                    <a:pt x="1652" y="4"/>
                  </a:lnTo>
                  <a:lnTo>
                    <a:pt x="1629" y="7"/>
                  </a:lnTo>
                  <a:lnTo>
                    <a:pt x="1606" y="10"/>
                  </a:lnTo>
                  <a:lnTo>
                    <a:pt x="1585" y="14"/>
                  </a:lnTo>
                  <a:lnTo>
                    <a:pt x="1564" y="20"/>
                  </a:lnTo>
                  <a:lnTo>
                    <a:pt x="1546" y="26"/>
                  </a:lnTo>
                  <a:lnTo>
                    <a:pt x="1546" y="415"/>
                  </a:lnTo>
                  <a:lnTo>
                    <a:pt x="1546" y="415"/>
                  </a:lnTo>
                  <a:lnTo>
                    <a:pt x="1561" y="418"/>
                  </a:lnTo>
                  <a:lnTo>
                    <a:pt x="1580" y="420"/>
                  </a:lnTo>
                  <a:lnTo>
                    <a:pt x="1619" y="424"/>
                  </a:lnTo>
                  <a:lnTo>
                    <a:pt x="1662" y="427"/>
                  </a:lnTo>
                  <a:lnTo>
                    <a:pt x="1701" y="428"/>
                  </a:lnTo>
                  <a:lnTo>
                    <a:pt x="1701" y="428"/>
                  </a:lnTo>
                  <a:lnTo>
                    <a:pt x="1732" y="427"/>
                  </a:lnTo>
                  <a:lnTo>
                    <a:pt x="1758" y="425"/>
                  </a:lnTo>
                  <a:lnTo>
                    <a:pt x="1784" y="421"/>
                  </a:lnTo>
                  <a:lnTo>
                    <a:pt x="1807" y="415"/>
                  </a:lnTo>
                  <a:lnTo>
                    <a:pt x="1828" y="408"/>
                  </a:lnTo>
                  <a:lnTo>
                    <a:pt x="1847" y="399"/>
                  </a:lnTo>
                  <a:lnTo>
                    <a:pt x="1855" y="394"/>
                  </a:lnTo>
                  <a:lnTo>
                    <a:pt x="1864" y="389"/>
                  </a:lnTo>
                  <a:lnTo>
                    <a:pt x="1872" y="383"/>
                  </a:lnTo>
                  <a:lnTo>
                    <a:pt x="1879" y="377"/>
                  </a:lnTo>
                  <a:lnTo>
                    <a:pt x="1885" y="369"/>
                  </a:lnTo>
                  <a:lnTo>
                    <a:pt x="1891" y="362"/>
                  </a:lnTo>
                  <a:lnTo>
                    <a:pt x="1897" y="355"/>
                  </a:lnTo>
                  <a:lnTo>
                    <a:pt x="1902" y="347"/>
                  </a:lnTo>
                  <a:lnTo>
                    <a:pt x="1907" y="337"/>
                  </a:lnTo>
                  <a:lnTo>
                    <a:pt x="1912" y="329"/>
                  </a:lnTo>
                  <a:lnTo>
                    <a:pt x="1919" y="309"/>
                  </a:lnTo>
                  <a:lnTo>
                    <a:pt x="1924" y="287"/>
                  </a:lnTo>
                  <a:lnTo>
                    <a:pt x="1928" y="264"/>
                  </a:lnTo>
                  <a:lnTo>
                    <a:pt x="1930" y="239"/>
                  </a:lnTo>
                  <a:lnTo>
                    <a:pt x="1931" y="211"/>
                  </a:lnTo>
                  <a:lnTo>
                    <a:pt x="1931" y="211"/>
                  </a:lnTo>
                  <a:lnTo>
                    <a:pt x="1930" y="187"/>
                  </a:lnTo>
                  <a:lnTo>
                    <a:pt x="1927" y="164"/>
                  </a:lnTo>
                  <a:lnTo>
                    <a:pt x="1923" y="143"/>
                  </a:lnTo>
                  <a:lnTo>
                    <a:pt x="1917" y="122"/>
                  </a:lnTo>
                  <a:lnTo>
                    <a:pt x="1909" y="104"/>
                  </a:lnTo>
                  <a:lnTo>
                    <a:pt x="1898" y="86"/>
                  </a:lnTo>
                  <a:lnTo>
                    <a:pt x="1887" y="71"/>
                  </a:lnTo>
                  <a:lnTo>
                    <a:pt x="1874" y="57"/>
                  </a:lnTo>
                  <a:lnTo>
                    <a:pt x="1860" y="43"/>
                  </a:lnTo>
                  <a:lnTo>
                    <a:pt x="1843" y="32"/>
                  </a:lnTo>
                  <a:lnTo>
                    <a:pt x="1826" y="23"/>
                  </a:lnTo>
                  <a:lnTo>
                    <a:pt x="1806" y="14"/>
                  </a:lnTo>
                  <a:lnTo>
                    <a:pt x="1786" y="8"/>
                  </a:lnTo>
                  <a:lnTo>
                    <a:pt x="1764" y="4"/>
                  </a:lnTo>
                  <a:lnTo>
                    <a:pt x="1741" y="1"/>
                  </a:lnTo>
                  <a:lnTo>
                    <a:pt x="1717" y="0"/>
                  </a:lnTo>
                  <a:close/>
                </a:path>
              </a:pathLst>
            </a:custGeom>
            <a:solidFill>
              <a:srgbClr val="005E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37" name="Freeform 36"/>
            <p:cNvSpPr>
              <a:spLocks/>
            </p:cNvSpPr>
            <p:nvPr userDrawn="1"/>
          </p:nvSpPr>
          <p:spPr bwMode="auto">
            <a:xfrm>
              <a:off x="5160" y="3974"/>
              <a:ext cx="76" cy="107"/>
            </a:xfrm>
            <a:custGeom>
              <a:avLst/>
              <a:gdLst>
                <a:gd name="T0" fmla="*/ 0 w 305"/>
                <a:gd name="T1" fmla="*/ 407 h 428"/>
                <a:gd name="T2" fmla="*/ 0 w 305"/>
                <a:gd name="T3" fmla="*/ 407 h 428"/>
                <a:gd name="T4" fmla="*/ 13 w 305"/>
                <a:gd name="T5" fmla="*/ 411 h 428"/>
                <a:gd name="T6" fmla="*/ 47 w 305"/>
                <a:gd name="T7" fmla="*/ 418 h 428"/>
                <a:gd name="T8" fmla="*/ 71 w 305"/>
                <a:gd name="T9" fmla="*/ 421 h 428"/>
                <a:gd name="T10" fmla="*/ 98 w 305"/>
                <a:gd name="T11" fmla="*/ 425 h 428"/>
                <a:gd name="T12" fmla="*/ 129 w 305"/>
                <a:gd name="T13" fmla="*/ 427 h 428"/>
                <a:gd name="T14" fmla="*/ 163 w 305"/>
                <a:gd name="T15" fmla="*/ 428 h 428"/>
                <a:gd name="T16" fmla="*/ 163 w 305"/>
                <a:gd name="T17" fmla="*/ 428 h 428"/>
                <a:gd name="T18" fmla="*/ 197 w 305"/>
                <a:gd name="T19" fmla="*/ 427 h 428"/>
                <a:gd name="T20" fmla="*/ 226 w 305"/>
                <a:gd name="T21" fmla="*/ 426 h 428"/>
                <a:gd name="T22" fmla="*/ 251 w 305"/>
                <a:gd name="T23" fmla="*/ 424 h 428"/>
                <a:gd name="T24" fmla="*/ 270 w 305"/>
                <a:gd name="T25" fmla="*/ 422 h 428"/>
                <a:gd name="T26" fmla="*/ 297 w 305"/>
                <a:gd name="T27" fmla="*/ 419 h 428"/>
                <a:gd name="T28" fmla="*/ 305 w 305"/>
                <a:gd name="T29" fmla="*/ 417 h 428"/>
                <a:gd name="T30" fmla="*/ 305 w 305"/>
                <a:gd name="T31" fmla="*/ 346 h 428"/>
                <a:gd name="T32" fmla="*/ 305 w 305"/>
                <a:gd name="T33" fmla="*/ 346 h 428"/>
                <a:gd name="T34" fmla="*/ 297 w 305"/>
                <a:gd name="T35" fmla="*/ 347 h 428"/>
                <a:gd name="T36" fmla="*/ 272 w 305"/>
                <a:gd name="T37" fmla="*/ 351 h 428"/>
                <a:gd name="T38" fmla="*/ 235 w 305"/>
                <a:gd name="T39" fmla="*/ 354 h 428"/>
                <a:gd name="T40" fmla="*/ 213 w 305"/>
                <a:gd name="T41" fmla="*/ 355 h 428"/>
                <a:gd name="T42" fmla="*/ 188 w 305"/>
                <a:gd name="T43" fmla="*/ 355 h 428"/>
                <a:gd name="T44" fmla="*/ 188 w 305"/>
                <a:gd name="T45" fmla="*/ 355 h 428"/>
                <a:gd name="T46" fmla="*/ 167 w 305"/>
                <a:gd name="T47" fmla="*/ 355 h 428"/>
                <a:gd name="T48" fmla="*/ 149 w 305"/>
                <a:gd name="T49" fmla="*/ 354 h 428"/>
                <a:gd name="T50" fmla="*/ 118 w 305"/>
                <a:gd name="T51" fmla="*/ 351 h 428"/>
                <a:gd name="T52" fmla="*/ 99 w 305"/>
                <a:gd name="T53" fmla="*/ 349 h 428"/>
                <a:gd name="T54" fmla="*/ 92 w 305"/>
                <a:gd name="T55" fmla="*/ 348 h 428"/>
                <a:gd name="T56" fmla="*/ 92 w 305"/>
                <a:gd name="T57" fmla="*/ 247 h 428"/>
                <a:gd name="T58" fmla="*/ 276 w 305"/>
                <a:gd name="T59" fmla="*/ 247 h 428"/>
                <a:gd name="T60" fmla="*/ 276 w 305"/>
                <a:gd name="T61" fmla="*/ 175 h 428"/>
                <a:gd name="T62" fmla="*/ 92 w 305"/>
                <a:gd name="T63" fmla="*/ 175 h 428"/>
                <a:gd name="T64" fmla="*/ 92 w 305"/>
                <a:gd name="T65" fmla="*/ 79 h 428"/>
                <a:gd name="T66" fmla="*/ 92 w 305"/>
                <a:gd name="T67" fmla="*/ 79 h 428"/>
                <a:gd name="T68" fmla="*/ 99 w 305"/>
                <a:gd name="T69" fmla="*/ 78 h 428"/>
                <a:gd name="T70" fmla="*/ 117 w 305"/>
                <a:gd name="T71" fmla="*/ 76 h 428"/>
                <a:gd name="T72" fmla="*/ 145 w 305"/>
                <a:gd name="T73" fmla="*/ 74 h 428"/>
                <a:gd name="T74" fmla="*/ 182 w 305"/>
                <a:gd name="T75" fmla="*/ 73 h 428"/>
                <a:gd name="T76" fmla="*/ 182 w 305"/>
                <a:gd name="T77" fmla="*/ 73 h 428"/>
                <a:gd name="T78" fmla="*/ 205 w 305"/>
                <a:gd name="T79" fmla="*/ 73 h 428"/>
                <a:gd name="T80" fmla="*/ 226 w 305"/>
                <a:gd name="T81" fmla="*/ 74 h 428"/>
                <a:gd name="T82" fmla="*/ 263 w 305"/>
                <a:gd name="T83" fmla="*/ 77 h 428"/>
                <a:gd name="T84" fmla="*/ 289 w 305"/>
                <a:gd name="T85" fmla="*/ 80 h 428"/>
                <a:gd name="T86" fmla="*/ 298 w 305"/>
                <a:gd name="T87" fmla="*/ 82 h 428"/>
                <a:gd name="T88" fmla="*/ 298 w 305"/>
                <a:gd name="T89" fmla="*/ 10 h 428"/>
                <a:gd name="T90" fmla="*/ 298 w 305"/>
                <a:gd name="T91" fmla="*/ 10 h 428"/>
                <a:gd name="T92" fmla="*/ 289 w 305"/>
                <a:gd name="T93" fmla="*/ 9 h 428"/>
                <a:gd name="T94" fmla="*/ 264 w 305"/>
                <a:gd name="T95" fmla="*/ 5 h 428"/>
                <a:gd name="T96" fmla="*/ 224 w 305"/>
                <a:gd name="T97" fmla="*/ 2 h 428"/>
                <a:gd name="T98" fmla="*/ 200 w 305"/>
                <a:gd name="T99" fmla="*/ 1 h 428"/>
                <a:gd name="T100" fmla="*/ 172 w 305"/>
                <a:gd name="T101" fmla="*/ 0 h 428"/>
                <a:gd name="T102" fmla="*/ 172 w 305"/>
                <a:gd name="T103" fmla="*/ 0 h 428"/>
                <a:gd name="T104" fmla="*/ 134 w 305"/>
                <a:gd name="T105" fmla="*/ 1 h 428"/>
                <a:gd name="T106" fmla="*/ 102 w 305"/>
                <a:gd name="T107" fmla="*/ 3 h 428"/>
                <a:gd name="T108" fmla="*/ 72 w 305"/>
                <a:gd name="T109" fmla="*/ 6 h 428"/>
                <a:gd name="T110" fmla="*/ 47 w 305"/>
                <a:gd name="T111" fmla="*/ 9 h 428"/>
                <a:gd name="T112" fmla="*/ 27 w 305"/>
                <a:gd name="T113" fmla="*/ 13 h 428"/>
                <a:gd name="T114" fmla="*/ 13 w 305"/>
                <a:gd name="T115" fmla="*/ 15 h 428"/>
                <a:gd name="T116" fmla="*/ 0 w 305"/>
                <a:gd name="T117" fmla="*/ 19 h 428"/>
                <a:gd name="T118" fmla="*/ 0 w 305"/>
                <a:gd name="T119" fmla="*/ 407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05" h="428">
                  <a:moveTo>
                    <a:pt x="0" y="407"/>
                  </a:moveTo>
                  <a:lnTo>
                    <a:pt x="0" y="407"/>
                  </a:lnTo>
                  <a:lnTo>
                    <a:pt x="13" y="411"/>
                  </a:lnTo>
                  <a:lnTo>
                    <a:pt x="47" y="418"/>
                  </a:lnTo>
                  <a:lnTo>
                    <a:pt x="71" y="421"/>
                  </a:lnTo>
                  <a:lnTo>
                    <a:pt x="98" y="425"/>
                  </a:lnTo>
                  <a:lnTo>
                    <a:pt x="129" y="427"/>
                  </a:lnTo>
                  <a:lnTo>
                    <a:pt x="163" y="428"/>
                  </a:lnTo>
                  <a:lnTo>
                    <a:pt x="163" y="428"/>
                  </a:lnTo>
                  <a:lnTo>
                    <a:pt x="197" y="427"/>
                  </a:lnTo>
                  <a:lnTo>
                    <a:pt x="226" y="426"/>
                  </a:lnTo>
                  <a:lnTo>
                    <a:pt x="251" y="424"/>
                  </a:lnTo>
                  <a:lnTo>
                    <a:pt x="270" y="422"/>
                  </a:lnTo>
                  <a:lnTo>
                    <a:pt x="297" y="419"/>
                  </a:lnTo>
                  <a:lnTo>
                    <a:pt x="305" y="417"/>
                  </a:lnTo>
                  <a:lnTo>
                    <a:pt x="305" y="346"/>
                  </a:lnTo>
                  <a:lnTo>
                    <a:pt x="305" y="346"/>
                  </a:lnTo>
                  <a:lnTo>
                    <a:pt x="297" y="347"/>
                  </a:lnTo>
                  <a:lnTo>
                    <a:pt x="272" y="351"/>
                  </a:lnTo>
                  <a:lnTo>
                    <a:pt x="235" y="354"/>
                  </a:lnTo>
                  <a:lnTo>
                    <a:pt x="213" y="355"/>
                  </a:lnTo>
                  <a:lnTo>
                    <a:pt x="188" y="355"/>
                  </a:lnTo>
                  <a:lnTo>
                    <a:pt x="188" y="355"/>
                  </a:lnTo>
                  <a:lnTo>
                    <a:pt x="167" y="355"/>
                  </a:lnTo>
                  <a:lnTo>
                    <a:pt x="149" y="354"/>
                  </a:lnTo>
                  <a:lnTo>
                    <a:pt x="118" y="351"/>
                  </a:lnTo>
                  <a:lnTo>
                    <a:pt x="99" y="349"/>
                  </a:lnTo>
                  <a:lnTo>
                    <a:pt x="92" y="348"/>
                  </a:lnTo>
                  <a:lnTo>
                    <a:pt x="92" y="247"/>
                  </a:lnTo>
                  <a:lnTo>
                    <a:pt x="276" y="247"/>
                  </a:lnTo>
                  <a:lnTo>
                    <a:pt x="276" y="175"/>
                  </a:lnTo>
                  <a:lnTo>
                    <a:pt x="92" y="175"/>
                  </a:lnTo>
                  <a:lnTo>
                    <a:pt x="92" y="79"/>
                  </a:lnTo>
                  <a:lnTo>
                    <a:pt x="92" y="79"/>
                  </a:lnTo>
                  <a:lnTo>
                    <a:pt x="99" y="78"/>
                  </a:lnTo>
                  <a:lnTo>
                    <a:pt x="117" y="76"/>
                  </a:lnTo>
                  <a:lnTo>
                    <a:pt x="145" y="74"/>
                  </a:lnTo>
                  <a:lnTo>
                    <a:pt x="182" y="73"/>
                  </a:lnTo>
                  <a:lnTo>
                    <a:pt x="182" y="73"/>
                  </a:lnTo>
                  <a:lnTo>
                    <a:pt x="205" y="73"/>
                  </a:lnTo>
                  <a:lnTo>
                    <a:pt x="226" y="74"/>
                  </a:lnTo>
                  <a:lnTo>
                    <a:pt x="263" y="77"/>
                  </a:lnTo>
                  <a:lnTo>
                    <a:pt x="289" y="80"/>
                  </a:lnTo>
                  <a:lnTo>
                    <a:pt x="298" y="82"/>
                  </a:lnTo>
                  <a:lnTo>
                    <a:pt x="298" y="10"/>
                  </a:lnTo>
                  <a:lnTo>
                    <a:pt x="298" y="10"/>
                  </a:lnTo>
                  <a:lnTo>
                    <a:pt x="289" y="9"/>
                  </a:lnTo>
                  <a:lnTo>
                    <a:pt x="264" y="5"/>
                  </a:lnTo>
                  <a:lnTo>
                    <a:pt x="224" y="2"/>
                  </a:lnTo>
                  <a:lnTo>
                    <a:pt x="200" y="1"/>
                  </a:lnTo>
                  <a:lnTo>
                    <a:pt x="172" y="0"/>
                  </a:lnTo>
                  <a:lnTo>
                    <a:pt x="172" y="0"/>
                  </a:lnTo>
                  <a:lnTo>
                    <a:pt x="134" y="1"/>
                  </a:lnTo>
                  <a:lnTo>
                    <a:pt x="102" y="3"/>
                  </a:lnTo>
                  <a:lnTo>
                    <a:pt x="72" y="6"/>
                  </a:lnTo>
                  <a:lnTo>
                    <a:pt x="47" y="9"/>
                  </a:lnTo>
                  <a:lnTo>
                    <a:pt x="27" y="13"/>
                  </a:lnTo>
                  <a:lnTo>
                    <a:pt x="13" y="15"/>
                  </a:lnTo>
                  <a:lnTo>
                    <a:pt x="0" y="19"/>
                  </a:lnTo>
                  <a:lnTo>
                    <a:pt x="0" y="40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38" name="Freeform 37"/>
            <p:cNvSpPr>
              <a:spLocks/>
            </p:cNvSpPr>
            <p:nvPr userDrawn="1"/>
          </p:nvSpPr>
          <p:spPr bwMode="auto">
            <a:xfrm>
              <a:off x="4767" y="3974"/>
              <a:ext cx="124" cy="105"/>
            </a:xfrm>
            <a:custGeom>
              <a:avLst/>
              <a:gdLst>
                <a:gd name="T0" fmla="*/ 255 w 496"/>
                <a:gd name="T1" fmla="*/ 246 h 422"/>
                <a:gd name="T2" fmla="*/ 255 w 496"/>
                <a:gd name="T3" fmla="*/ 246 h 422"/>
                <a:gd name="T4" fmla="*/ 251 w 496"/>
                <a:gd name="T5" fmla="*/ 257 h 422"/>
                <a:gd name="T6" fmla="*/ 248 w 496"/>
                <a:gd name="T7" fmla="*/ 270 h 422"/>
                <a:gd name="T8" fmla="*/ 248 w 496"/>
                <a:gd name="T9" fmla="*/ 270 h 422"/>
                <a:gd name="T10" fmla="*/ 244 w 496"/>
                <a:gd name="T11" fmla="*/ 257 h 422"/>
                <a:gd name="T12" fmla="*/ 241 w 496"/>
                <a:gd name="T13" fmla="*/ 246 h 422"/>
                <a:gd name="T14" fmla="*/ 159 w 496"/>
                <a:gd name="T15" fmla="*/ 39 h 422"/>
                <a:gd name="T16" fmla="*/ 159 w 496"/>
                <a:gd name="T17" fmla="*/ 39 h 422"/>
                <a:gd name="T18" fmla="*/ 153 w 496"/>
                <a:gd name="T19" fmla="*/ 28 h 422"/>
                <a:gd name="T20" fmla="*/ 147 w 496"/>
                <a:gd name="T21" fmla="*/ 19 h 422"/>
                <a:gd name="T22" fmla="*/ 140 w 496"/>
                <a:gd name="T23" fmla="*/ 11 h 422"/>
                <a:gd name="T24" fmla="*/ 132 w 496"/>
                <a:gd name="T25" fmla="*/ 7 h 422"/>
                <a:gd name="T26" fmla="*/ 122 w 496"/>
                <a:gd name="T27" fmla="*/ 3 h 422"/>
                <a:gd name="T28" fmla="*/ 110 w 496"/>
                <a:gd name="T29" fmla="*/ 1 h 422"/>
                <a:gd name="T30" fmla="*/ 98 w 496"/>
                <a:gd name="T31" fmla="*/ 1 h 422"/>
                <a:gd name="T32" fmla="*/ 84 w 496"/>
                <a:gd name="T33" fmla="*/ 0 h 422"/>
                <a:gd name="T34" fmla="*/ 84 w 496"/>
                <a:gd name="T35" fmla="*/ 0 h 422"/>
                <a:gd name="T36" fmla="*/ 58 w 496"/>
                <a:gd name="T37" fmla="*/ 1 h 422"/>
                <a:gd name="T38" fmla="*/ 42 w 496"/>
                <a:gd name="T39" fmla="*/ 2 h 422"/>
                <a:gd name="T40" fmla="*/ 0 w 496"/>
                <a:gd name="T41" fmla="*/ 422 h 422"/>
                <a:gd name="T42" fmla="*/ 93 w 496"/>
                <a:gd name="T43" fmla="*/ 422 h 422"/>
                <a:gd name="T44" fmla="*/ 113 w 496"/>
                <a:gd name="T45" fmla="*/ 140 h 422"/>
                <a:gd name="T46" fmla="*/ 201 w 496"/>
                <a:gd name="T47" fmla="*/ 353 h 422"/>
                <a:gd name="T48" fmla="*/ 201 w 496"/>
                <a:gd name="T49" fmla="*/ 353 h 422"/>
                <a:gd name="T50" fmla="*/ 204 w 496"/>
                <a:gd name="T51" fmla="*/ 359 h 422"/>
                <a:gd name="T52" fmla="*/ 208 w 496"/>
                <a:gd name="T53" fmla="*/ 364 h 422"/>
                <a:gd name="T54" fmla="*/ 213 w 496"/>
                <a:gd name="T55" fmla="*/ 368 h 422"/>
                <a:gd name="T56" fmla="*/ 218 w 496"/>
                <a:gd name="T57" fmla="*/ 371 h 422"/>
                <a:gd name="T58" fmla="*/ 224 w 496"/>
                <a:gd name="T59" fmla="*/ 373 h 422"/>
                <a:gd name="T60" fmla="*/ 231 w 496"/>
                <a:gd name="T61" fmla="*/ 376 h 422"/>
                <a:gd name="T62" fmla="*/ 239 w 496"/>
                <a:gd name="T63" fmla="*/ 377 h 422"/>
                <a:gd name="T64" fmla="*/ 248 w 496"/>
                <a:gd name="T65" fmla="*/ 377 h 422"/>
                <a:gd name="T66" fmla="*/ 248 w 496"/>
                <a:gd name="T67" fmla="*/ 377 h 422"/>
                <a:gd name="T68" fmla="*/ 257 w 496"/>
                <a:gd name="T69" fmla="*/ 377 h 422"/>
                <a:gd name="T70" fmla="*/ 266 w 496"/>
                <a:gd name="T71" fmla="*/ 376 h 422"/>
                <a:gd name="T72" fmla="*/ 273 w 496"/>
                <a:gd name="T73" fmla="*/ 373 h 422"/>
                <a:gd name="T74" fmla="*/ 279 w 496"/>
                <a:gd name="T75" fmla="*/ 371 h 422"/>
                <a:gd name="T76" fmla="*/ 284 w 496"/>
                <a:gd name="T77" fmla="*/ 368 h 422"/>
                <a:gd name="T78" fmla="*/ 288 w 496"/>
                <a:gd name="T79" fmla="*/ 364 h 422"/>
                <a:gd name="T80" fmla="*/ 291 w 496"/>
                <a:gd name="T81" fmla="*/ 359 h 422"/>
                <a:gd name="T82" fmla="*/ 294 w 496"/>
                <a:gd name="T83" fmla="*/ 353 h 422"/>
                <a:gd name="T84" fmla="*/ 382 w 496"/>
                <a:gd name="T85" fmla="*/ 140 h 422"/>
                <a:gd name="T86" fmla="*/ 403 w 496"/>
                <a:gd name="T87" fmla="*/ 422 h 422"/>
                <a:gd name="T88" fmla="*/ 496 w 496"/>
                <a:gd name="T89" fmla="*/ 422 h 422"/>
                <a:gd name="T90" fmla="*/ 454 w 496"/>
                <a:gd name="T91" fmla="*/ 2 h 422"/>
                <a:gd name="T92" fmla="*/ 454 w 496"/>
                <a:gd name="T93" fmla="*/ 2 h 422"/>
                <a:gd name="T94" fmla="*/ 438 w 496"/>
                <a:gd name="T95" fmla="*/ 1 h 422"/>
                <a:gd name="T96" fmla="*/ 412 w 496"/>
                <a:gd name="T97" fmla="*/ 0 h 422"/>
                <a:gd name="T98" fmla="*/ 412 w 496"/>
                <a:gd name="T99" fmla="*/ 0 h 422"/>
                <a:gd name="T100" fmla="*/ 397 w 496"/>
                <a:gd name="T101" fmla="*/ 1 h 422"/>
                <a:gd name="T102" fmla="*/ 385 w 496"/>
                <a:gd name="T103" fmla="*/ 1 h 422"/>
                <a:gd name="T104" fmla="*/ 374 w 496"/>
                <a:gd name="T105" fmla="*/ 3 h 422"/>
                <a:gd name="T106" fmla="*/ 365 w 496"/>
                <a:gd name="T107" fmla="*/ 7 h 422"/>
                <a:gd name="T108" fmla="*/ 356 w 496"/>
                <a:gd name="T109" fmla="*/ 11 h 422"/>
                <a:gd name="T110" fmla="*/ 348 w 496"/>
                <a:gd name="T111" fmla="*/ 19 h 422"/>
                <a:gd name="T112" fmla="*/ 342 w 496"/>
                <a:gd name="T113" fmla="*/ 28 h 422"/>
                <a:gd name="T114" fmla="*/ 337 w 496"/>
                <a:gd name="T115" fmla="*/ 39 h 422"/>
                <a:gd name="T116" fmla="*/ 255 w 496"/>
                <a:gd name="T117" fmla="*/ 246 h 4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96" h="422">
                  <a:moveTo>
                    <a:pt x="255" y="246"/>
                  </a:moveTo>
                  <a:lnTo>
                    <a:pt x="255" y="246"/>
                  </a:lnTo>
                  <a:lnTo>
                    <a:pt x="251" y="257"/>
                  </a:lnTo>
                  <a:lnTo>
                    <a:pt x="248" y="270"/>
                  </a:lnTo>
                  <a:lnTo>
                    <a:pt x="248" y="270"/>
                  </a:lnTo>
                  <a:lnTo>
                    <a:pt x="244" y="257"/>
                  </a:lnTo>
                  <a:lnTo>
                    <a:pt x="241" y="246"/>
                  </a:lnTo>
                  <a:lnTo>
                    <a:pt x="159" y="39"/>
                  </a:lnTo>
                  <a:lnTo>
                    <a:pt x="159" y="39"/>
                  </a:lnTo>
                  <a:lnTo>
                    <a:pt x="153" y="28"/>
                  </a:lnTo>
                  <a:lnTo>
                    <a:pt x="147" y="19"/>
                  </a:lnTo>
                  <a:lnTo>
                    <a:pt x="140" y="11"/>
                  </a:lnTo>
                  <a:lnTo>
                    <a:pt x="132" y="7"/>
                  </a:lnTo>
                  <a:lnTo>
                    <a:pt x="122" y="3"/>
                  </a:lnTo>
                  <a:lnTo>
                    <a:pt x="110" y="1"/>
                  </a:lnTo>
                  <a:lnTo>
                    <a:pt x="98" y="1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58" y="1"/>
                  </a:lnTo>
                  <a:lnTo>
                    <a:pt x="42" y="2"/>
                  </a:lnTo>
                  <a:lnTo>
                    <a:pt x="0" y="422"/>
                  </a:lnTo>
                  <a:lnTo>
                    <a:pt x="93" y="422"/>
                  </a:lnTo>
                  <a:lnTo>
                    <a:pt x="113" y="140"/>
                  </a:lnTo>
                  <a:lnTo>
                    <a:pt x="201" y="353"/>
                  </a:lnTo>
                  <a:lnTo>
                    <a:pt x="201" y="353"/>
                  </a:lnTo>
                  <a:lnTo>
                    <a:pt x="204" y="359"/>
                  </a:lnTo>
                  <a:lnTo>
                    <a:pt x="208" y="364"/>
                  </a:lnTo>
                  <a:lnTo>
                    <a:pt x="213" y="368"/>
                  </a:lnTo>
                  <a:lnTo>
                    <a:pt x="218" y="371"/>
                  </a:lnTo>
                  <a:lnTo>
                    <a:pt x="224" y="373"/>
                  </a:lnTo>
                  <a:lnTo>
                    <a:pt x="231" y="376"/>
                  </a:lnTo>
                  <a:lnTo>
                    <a:pt x="239" y="377"/>
                  </a:lnTo>
                  <a:lnTo>
                    <a:pt x="248" y="377"/>
                  </a:lnTo>
                  <a:lnTo>
                    <a:pt x="248" y="377"/>
                  </a:lnTo>
                  <a:lnTo>
                    <a:pt x="257" y="377"/>
                  </a:lnTo>
                  <a:lnTo>
                    <a:pt x="266" y="376"/>
                  </a:lnTo>
                  <a:lnTo>
                    <a:pt x="273" y="373"/>
                  </a:lnTo>
                  <a:lnTo>
                    <a:pt x="279" y="371"/>
                  </a:lnTo>
                  <a:lnTo>
                    <a:pt x="284" y="368"/>
                  </a:lnTo>
                  <a:lnTo>
                    <a:pt x="288" y="364"/>
                  </a:lnTo>
                  <a:lnTo>
                    <a:pt x="291" y="359"/>
                  </a:lnTo>
                  <a:lnTo>
                    <a:pt x="294" y="353"/>
                  </a:lnTo>
                  <a:lnTo>
                    <a:pt x="382" y="140"/>
                  </a:lnTo>
                  <a:lnTo>
                    <a:pt x="403" y="422"/>
                  </a:lnTo>
                  <a:lnTo>
                    <a:pt x="496" y="422"/>
                  </a:lnTo>
                  <a:lnTo>
                    <a:pt x="454" y="2"/>
                  </a:lnTo>
                  <a:lnTo>
                    <a:pt x="454" y="2"/>
                  </a:lnTo>
                  <a:lnTo>
                    <a:pt x="438" y="1"/>
                  </a:lnTo>
                  <a:lnTo>
                    <a:pt x="412" y="0"/>
                  </a:lnTo>
                  <a:lnTo>
                    <a:pt x="412" y="0"/>
                  </a:lnTo>
                  <a:lnTo>
                    <a:pt x="397" y="1"/>
                  </a:lnTo>
                  <a:lnTo>
                    <a:pt x="385" y="1"/>
                  </a:lnTo>
                  <a:lnTo>
                    <a:pt x="374" y="3"/>
                  </a:lnTo>
                  <a:lnTo>
                    <a:pt x="365" y="7"/>
                  </a:lnTo>
                  <a:lnTo>
                    <a:pt x="356" y="11"/>
                  </a:lnTo>
                  <a:lnTo>
                    <a:pt x="348" y="19"/>
                  </a:lnTo>
                  <a:lnTo>
                    <a:pt x="342" y="28"/>
                  </a:lnTo>
                  <a:lnTo>
                    <a:pt x="337" y="39"/>
                  </a:lnTo>
                  <a:lnTo>
                    <a:pt x="255" y="24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39" name="Freeform 38"/>
            <p:cNvSpPr>
              <a:spLocks/>
            </p:cNvSpPr>
            <p:nvPr userDrawn="1"/>
          </p:nvSpPr>
          <p:spPr bwMode="auto">
            <a:xfrm>
              <a:off x="4671" y="4034"/>
              <a:ext cx="43" cy="29"/>
            </a:xfrm>
            <a:custGeom>
              <a:avLst/>
              <a:gdLst>
                <a:gd name="T0" fmla="*/ 171 w 171"/>
                <a:gd name="T1" fmla="*/ 93 h 116"/>
                <a:gd name="T2" fmla="*/ 171 w 171"/>
                <a:gd name="T3" fmla="*/ 93 h 116"/>
                <a:gd name="T4" fmla="*/ 151 w 171"/>
                <a:gd name="T5" fmla="*/ 99 h 116"/>
                <a:gd name="T6" fmla="*/ 125 w 171"/>
                <a:gd name="T7" fmla="*/ 108 h 116"/>
                <a:gd name="T8" fmla="*/ 110 w 171"/>
                <a:gd name="T9" fmla="*/ 111 h 116"/>
                <a:gd name="T10" fmla="*/ 96 w 171"/>
                <a:gd name="T11" fmla="*/ 114 h 116"/>
                <a:gd name="T12" fmla="*/ 82 w 171"/>
                <a:gd name="T13" fmla="*/ 116 h 116"/>
                <a:gd name="T14" fmla="*/ 67 w 171"/>
                <a:gd name="T15" fmla="*/ 116 h 116"/>
                <a:gd name="T16" fmla="*/ 67 w 171"/>
                <a:gd name="T17" fmla="*/ 116 h 116"/>
                <a:gd name="T18" fmla="*/ 54 w 171"/>
                <a:gd name="T19" fmla="*/ 116 h 116"/>
                <a:gd name="T20" fmla="*/ 41 w 171"/>
                <a:gd name="T21" fmla="*/ 114 h 116"/>
                <a:gd name="T22" fmla="*/ 30 w 171"/>
                <a:gd name="T23" fmla="*/ 110 h 116"/>
                <a:gd name="T24" fmla="*/ 24 w 171"/>
                <a:gd name="T25" fmla="*/ 108 h 116"/>
                <a:gd name="T26" fmla="*/ 19 w 171"/>
                <a:gd name="T27" fmla="*/ 105 h 116"/>
                <a:gd name="T28" fmla="*/ 15 w 171"/>
                <a:gd name="T29" fmla="*/ 101 h 116"/>
                <a:gd name="T30" fmla="*/ 11 w 171"/>
                <a:gd name="T31" fmla="*/ 97 h 116"/>
                <a:gd name="T32" fmla="*/ 8 w 171"/>
                <a:gd name="T33" fmla="*/ 92 h 116"/>
                <a:gd name="T34" fmla="*/ 5 w 171"/>
                <a:gd name="T35" fmla="*/ 87 h 116"/>
                <a:gd name="T36" fmla="*/ 3 w 171"/>
                <a:gd name="T37" fmla="*/ 82 h 116"/>
                <a:gd name="T38" fmla="*/ 2 w 171"/>
                <a:gd name="T39" fmla="*/ 76 h 116"/>
                <a:gd name="T40" fmla="*/ 1 w 171"/>
                <a:gd name="T41" fmla="*/ 69 h 116"/>
                <a:gd name="T42" fmla="*/ 0 w 171"/>
                <a:gd name="T43" fmla="*/ 61 h 116"/>
                <a:gd name="T44" fmla="*/ 0 w 171"/>
                <a:gd name="T45" fmla="*/ 61 h 116"/>
                <a:gd name="T46" fmla="*/ 1 w 171"/>
                <a:gd name="T47" fmla="*/ 49 h 116"/>
                <a:gd name="T48" fmla="*/ 4 w 171"/>
                <a:gd name="T49" fmla="*/ 38 h 116"/>
                <a:gd name="T50" fmla="*/ 6 w 171"/>
                <a:gd name="T51" fmla="*/ 33 h 116"/>
                <a:gd name="T52" fmla="*/ 9 w 171"/>
                <a:gd name="T53" fmla="*/ 27 h 116"/>
                <a:gd name="T54" fmla="*/ 13 w 171"/>
                <a:gd name="T55" fmla="*/ 23 h 116"/>
                <a:gd name="T56" fmla="*/ 16 w 171"/>
                <a:gd name="T57" fmla="*/ 19 h 116"/>
                <a:gd name="T58" fmla="*/ 21 w 171"/>
                <a:gd name="T59" fmla="*/ 16 h 116"/>
                <a:gd name="T60" fmla="*/ 26 w 171"/>
                <a:gd name="T61" fmla="*/ 13 h 116"/>
                <a:gd name="T62" fmla="*/ 33 w 171"/>
                <a:gd name="T63" fmla="*/ 10 h 116"/>
                <a:gd name="T64" fmla="*/ 39 w 171"/>
                <a:gd name="T65" fmla="*/ 8 h 116"/>
                <a:gd name="T66" fmla="*/ 55 w 171"/>
                <a:gd name="T67" fmla="*/ 5 h 116"/>
                <a:gd name="T68" fmla="*/ 72 w 171"/>
                <a:gd name="T69" fmla="*/ 3 h 116"/>
                <a:gd name="T70" fmla="*/ 171 w 171"/>
                <a:gd name="T71" fmla="*/ 0 h 116"/>
                <a:gd name="T72" fmla="*/ 171 w 171"/>
                <a:gd name="T73" fmla="*/ 93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71" h="116">
                  <a:moveTo>
                    <a:pt x="171" y="93"/>
                  </a:moveTo>
                  <a:lnTo>
                    <a:pt x="171" y="93"/>
                  </a:lnTo>
                  <a:lnTo>
                    <a:pt x="151" y="99"/>
                  </a:lnTo>
                  <a:lnTo>
                    <a:pt x="125" y="108"/>
                  </a:lnTo>
                  <a:lnTo>
                    <a:pt x="110" y="111"/>
                  </a:lnTo>
                  <a:lnTo>
                    <a:pt x="96" y="114"/>
                  </a:lnTo>
                  <a:lnTo>
                    <a:pt x="82" y="116"/>
                  </a:lnTo>
                  <a:lnTo>
                    <a:pt x="67" y="116"/>
                  </a:lnTo>
                  <a:lnTo>
                    <a:pt x="67" y="116"/>
                  </a:lnTo>
                  <a:lnTo>
                    <a:pt x="54" y="116"/>
                  </a:lnTo>
                  <a:lnTo>
                    <a:pt x="41" y="114"/>
                  </a:lnTo>
                  <a:lnTo>
                    <a:pt x="30" y="110"/>
                  </a:lnTo>
                  <a:lnTo>
                    <a:pt x="24" y="108"/>
                  </a:lnTo>
                  <a:lnTo>
                    <a:pt x="19" y="105"/>
                  </a:lnTo>
                  <a:lnTo>
                    <a:pt x="15" y="101"/>
                  </a:lnTo>
                  <a:lnTo>
                    <a:pt x="11" y="97"/>
                  </a:lnTo>
                  <a:lnTo>
                    <a:pt x="8" y="92"/>
                  </a:lnTo>
                  <a:lnTo>
                    <a:pt x="5" y="87"/>
                  </a:lnTo>
                  <a:lnTo>
                    <a:pt x="3" y="82"/>
                  </a:lnTo>
                  <a:lnTo>
                    <a:pt x="2" y="76"/>
                  </a:lnTo>
                  <a:lnTo>
                    <a:pt x="1" y="69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1" y="49"/>
                  </a:lnTo>
                  <a:lnTo>
                    <a:pt x="4" y="38"/>
                  </a:lnTo>
                  <a:lnTo>
                    <a:pt x="6" y="33"/>
                  </a:lnTo>
                  <a:lnTo>
                    <a:pt x="9" y="27"/>
                  </a:lnTo>
                  <a:lnTo>
                    <a:pt x="13" y="23"/>
                  </a:lnTo>
                  <a:lnTo>
                    <a:pt x="16" y="19"/>
                  </a:lnTo>
                  <a:lnTo>
                    <a:pt x="21" y="16"/>
                  </a:lnTo>
                  <a:lnTo>
                    <a:pt x="26" y="13"/>
                  </a:lnTo>
                  <a:lnTo>
                    <a:pt x="33" y="10"/>
                  </a:lnTo>
                  <a:lnTo>
                    <a:pt x="39" y="8"/>
                  </a:lnTo>
                  <a:lnTo>
                    <a:pt x="55" y="5"/>
                  </a:lnTo>
                  <a:lnTo>
                    <a:pt x="72" y="3"/>
                  </a:lnTo>
                  <a:lnTo>
                    <a:pt x="171" y="0"/>
                  </a:lnTo>
                  <a:lnTo>
                    <a:pt x="171" y="9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40" name="Freeform 39"/>
            <p:cNvSpPr>
              <a:spLocks/>
            </p:cNvSpPr>
            <p:nvPr userDrawn="1"/>
          </p:nvSpPr>
          <p:spPr bwMode="auto">
            <a:xfrm>
              <a:off x="4649" y="3974"/>
              <a:ext cx="88" cy="107"/>
            </a:xfrm>
            <a:custGeom>
              <a:avLst/>
              <a:gdLst>
                <a:gd name="T0" fmla="*/ 205 w 352"/>
                <a:gd name="T1" fmla="*/ 0 h 428"/>
                <a:gd name="T2" fmla="*/ 147 w 352"/>
                <a:gd name="T3" fmla="*/ 4 h 428"/>
                <a:gd name="T4" fmla="*/ 97 w 352"/>
                <a:gd name="T5" fmla="*/ 12 h 428"/>
                <a:gd name="T6" fmla="*/ 58 w 352"/>
                <a:gd name="T7" fmla="*/ 23 h 428"/>
                <a:gd name="T8" fmla="*/ 33 w 352"/>
                <a:gd name="T9" fmla="*/ 33 h 428"/>
                <a:gd name="T10" fmla="*/ 52 w 352"/>
                <a:gd name="T11" fmla="*/ 102 h 428"/>
                <a:gd name="T12" fmla="*/ 92 w 352"/>
                <a:gd name="T13" fmla="*/ 91 h 428"/>
                <a:gd name="T14" fmla="*/ 133 w 352"/>
                <a:gd name="T15" fmla="*/ 82 h 428"/>
                <a:gd name="T16" fmla="*/ 179 w 352"/>
                <a:gd name="T17" fmla="*/ 79 h 428"/>
                <a:gd name="T18" fmla="*/ 197 w 352"/>
                <a:gd name="T19" fmla="*/ 80 h 428"/>
                <a:gd name="T20" fmla="*/ 221 w 352"/>
                <a:gd name="T21" fmla="*/ 84 h 428"/>
                <a:gd name="T22" fmla="*/ 234 w 352"/>
                <a:gd name="T23" fmla="*/ 90 h 428"/>
                <a:gd name="T24" fmla="*/ 244 w 352"/>
                <a:gd name="T25" fmla="*/ 98 h 428"/>
                <a:gd name="T26" fmla="*/ 251 w 352"/>
                <a:gd name="T27" fmla="*/ 108 h 428"/>
                <a:gd name="T28" fmla="*/ 256 w 352"/>
                <a:gd name="T29" fmla="*/ 120 h 428"/>
                <a:gd name="T30" fmla="*/ 260 w 352"/>
                <a:gd name="T31" fmla="*/ 137 h 428"/>
                <a:gd name="T32" fmla="*/ 260 w 352"/>
                <a:gd name="T33" fmla="*/ 176 h 428"/>
                <a:gd name="T34" fmla="*/ 179 w 352"/>
                <a:gd name="T35" fmla="*/ 176 h 428"/>
                <a:gd name="T36" fmla="*/ 132 w 352"/>
                <a:gd name="T37" fmla="*/ 179 h 428"/>
                <a:gd name="T38" fmla="*/ 93 w 352"/>
                <a:gd name="T39" fmla="*/ 187 h 428"/>
                <a:gd name="T40" fmla="*/ 61 w 352"/>
                <a:gd name="T41" fmla="*/ 200 h 428"/>
                <a:gd name="T42" fmla="*/ 38 w 352"/>
                <a:gd name="T43" fmla="*/ 216 h 428"/>
                <a:gd name="T44" fmla="*/ 20 w 352"/>
                <a:gd name="T45" fmla="*/ 236 h 428"/>
                <a:gd name="T46" fmla="*/ 9 w 352"/>
                <a:gd name="T47" fmla="*/ 257 h 428"/>
                <a:gd name="T48" fmla="*/ 2 w 352"/>
                <a:gd name="T49" fmla="*/ 282 h 428"/>
                <a:gd name="T50" fmla="*/ 0 w 352"/>
                <a:gd name="T51" fmla="*/ 307 h 428"/>
                <a:gd name="T52" fmla="*/ 1 w 352"/>
                <a:gd name="T53" fmla="*/ 323 h 428"/>
                <a:gd name="T54" fmla="*/ 7 w 352"/>
                <a:gd name="T55" fmla="*/ 352 h 428"/>
                <a:gd name="T56" fmla="*/ 19 w 352"/>
                <a:gd name="T57" fmla="*/ 376 h 428"/>
                <a:gd name="T58" fmla="*/ 35 w 352"/>
                <a:gd name="T59" fmla="*/ 394 h 428"/>
                <a:gd name="T60" fmla="*/ 54 w 352"/>
                <a:gd name="T61" fmla="*/ 408 h 428"/>
                <a:gd name="T62" fmla="*/ 77 w 352"/>
                <a:gd name="T63" fmla="*/ 418 h 428"/>
                <a:gd name="T64" fmla="*/ 101 w 352"/>
                <a:gd name="T65" fmla="*/ 424 h 428"/>
                <a:gd name="T66" fmla="*/ 126 w 352"/>
                <a:gd name="T67" fmla="*/ 427 h 428"/>
                <a:gd name="T68" fmla="*/ 138 w 352"/>
                <a:gd name="T69" fmla="*/ 428 h 428"/>
                <a:gd name="T70" fmla="*/ 164 w 352"/>
                <a:gd name="T71" fmla="*/ 426 h 428"/>
                <a:gd name="T72" fmla="*/ 209 w 352"/>
                <a:gd name="T73" fmla="*/ 418 h 428"/>
                <a:gd name="T74" fmla="*/ 241 w 352"/>
                <a:gd name="T75" fmla="*/ 406 h 428"/>
                <a:gd name="T76" fmla="*/ 260 w 352"/>
                <a:gd name="T77" fmla="*/ 397 h 428"/>
                <a:gd name="T78" fmla="*/ 264 w 352"/>
                <a:gd name="T79" fmla="*/ 396 h 428"/>
                <a:gd name="T80" fmla="*/ 270 w 352"/>
                <a:gd name="T81" fmla="*/ 398 h 428"/>
                <a:gd name="T82" fmla="*/ 284 w 352"/>
                <a:gd name="T83" fmla="*/ 404 h 428"/>
                <a:gd name="T84" fmla="*/ 311 w 352"/>
                <a:gd name="T85" fmla="*/ 411 h 428"/>
                <a:gd name="T86" fmla="*/ 352 w 352"/>
                <a:gd name="T87" fmla="*/ 413 h 428"/>
                <a:gd name="T88" fmla="*/ 352 w 352"/>
                <a:gd name="T89" fmla="*/ 122 h 428"/>
                <a:gd name="T90" fmla="*/ 350 w 352"/>
                <a:gd name="T91" fmla="*/ 92 h 428"/>
                <a:gd name="T92" fmla="*/ 343 w 352"/>
                <a:gd name="T93" fmla="*/ 66 h 428"/>
                <a:gd name="T94" fmla="*/ 331 w 352"/>
                <a:gd name="T95" fmla="*/ 45 h 428"/>
                <a:gd name="T96" fmla="*/ 314 w 352"/>
                <a:gd name="T97" fmla="*/ 29 h 428"/>
                <a:gd name="T98" fmla="*/ 293 w 352"/>
                <a:gd name="T99" fmla="*/ 15 h 428"/>
                <a:gd name="T100" fmla="*/ 268 w 352"/>
                <a:gd name="T101" fmla="*/ 7 h 428"/>
                <a:gd name="T102" fmla="*/ 238 w 352"/>
                <a:gd name="T103" fmla="*/ 2 h 428"/>
                <a:gd name="T104" fmla="*/ 205 w 352"/>
                <a:gd name="T105" fmla="*/ 0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52" h="428">
                  <a:moveTo>
                    <a:pt x="205" y="0"/>
                  </a:moveTo>
                  <a:lnTo>
                    <a:pt x="205" y="0"/>
                  </a:lnTo>
                  <a:lnTo>
                    <a:pt x="176" y="1"/>
                  </a:lnTo>
                  <a:lnTo>
                    <a:pt x="147" y="4"/>
                  </a:lnTo>
                  <a:lnTo>
                    <a:pt x="121" y="7"/>
                  </a:lnTo>
                  <a:lnTo>
                    <a:pt x="97" y="12"/>
                  </a:lnTo>
                  <a:lnTo>
                    <a:pt x="77" y="17"/>
                  </a:lnTo>
                  <a:lnTo>
                    <a:pt x="58" y="23"/>
                  </a:lnTo>
                  <a:lnTo>
                    <a:pt x="44" y="28"/>
                  </a:lnTo>
                  <a:lnTo>
                    <a:pt x="33" y="33"/>
                  </a:lnTo>
                  <a:lnTo>
                    <a:pt x="52" y="102"/>
                  </a:lnTo>
                  <a:lnTo>
                    <a:pt x="52" y="102"/>
                  </a:lnTo>
                  <a:lnTo>
                    <a:pt x="63" y="98"/>
                  </a:lnTo>
                  <a:lnTo>
                    <a:pt x="92" y="91"/>
                  </a:lnTo>
                  <a:lnTo>
                    <a:pt x="111" y="86"/>
                  </a:lnTo>
                  <a:lnTo>
                    <a:pt x="133" y="82"/>
                  </a:lnTo>
                  <a:lnTo>
                    <a:pt x="155" y="80"/>
                  </a:lnTo>
                  <a:lnTo>
                    <a:pt x="179" y="79"/>
                  </a:lnTo>
                  <a:lnTo>
                    <a:pt x="179" y="79"/>
                  </a:lnTo>
                  <a:lnTo>
                    <a:pt x="197" y="80"/>
                  </a:lnTo>
                  <a:lnTo>
                    <a:pt x="214" y="82"/>
                  </a:lnTo>
                  <a:lnTo>
                    <a:pt x="221" y="84"/>
                  </a:lnTo>
                  <a:lnTo>
                    <a:pt x="228" y="86"/>
                  </a:lnTo>
                  <a:lnTo>
                    <a:pt x="234" y="90"/>
                  </a:lnTo>
                  <a:lnTo>
                    <a:pt x="239" y="94"/>
                  </a:lnTo>
                  <a:lnTo>
                    <a:pt x="244" y="98"/>
                  </a:lnTo>
                  <a:lnTo>
                    <a:pt x="248" y="102"/>
                  </a:lnTo>
                  <a:lnTo>
                    <a:pt x="251" y="108"/>
                  </a:lnTo>
                  <a:lnTo>
                    <a:pt x="254" y="114"/>
                  </a:lnTo>
                  <a:lnTo>
                    <a:pt x="256" y="120"/>
                  </a:lnTo>
                  <a:lnTo>
                    <a:pt x="258" y="129"/>
                  </a:lnTo>
                  <a:lnTo>
                    <a:pt x="260" y="137"/>
                  </a:lnTo>
                  <a:lnTo>
                    <a:pt x="260" y="146"/>
                  </a:lnTo>
                  <a:lnTo>
                    <a:pt x="260" y="176"/>
                  </a:lnTo>
                  <a:lnTo>
                    <a:pt x="179" y="176"/>
                  </a:lnTo>
                  <a:lnTo>
                    <a:pt x="179" y="176"/>
                  </a:lnTo>
                  <a:lnTo>
                    <a:pt x="154" y="177"/>
                  </a:lnTo>
                  <a:lnTo>
                    <a:pt x="132" y="179"/>
                  </a:lnTo>
                  <a:lnTo>
                    <a:pt x="111" y="182"/>
                  </a:lnTo>
                  <a:lnTo>
                    <a:pt x="93" y="187"/>
                  </a:lnTo>
                  <a:lnTo>
                    <a:pt x="77" y="192"/>
                  </a:lnTo>
                  <a:lnTo>
                    <a:pt x="61" y="200"/>
                  </a:lnTo>
                  <a:lnTo>
                    <a:pt x="49" y="207"/>
                  </a:lnTo>
                  <a:lnTo>
                    <a:pt x="38" y="216"/>
                  </a:lnTo>
                  <a:lnTo>
                    <a:pt x="29" y="225"/>
                  </a:lnTo>
                  <a:lnTo>
                    <a:pt x="20" y="236"/>
                  </a:lnTo>
                  <a:lnTo>
                    <a:pt x="14" y="246"/>
                  </a:lnTo>
                  <a:lnTo>
                    <a:pt x="9" y="257"/>
                  </a:lnTo>
                  <a:lnTo>
                    <a:pt x="5" y="270"/>
                  </a:lnTo>
                  <a:lnTo>
                    <a:pt x="2" y="282"/>
                  </a:lnTo>
                  <a:lnTo>
                    <a:pt x="1" y="294"/>
                  </a:lnTo>
                  <a:lnTo>
                    <a:pt x="0" y="307"/>
                  </a:lnTo>
                  <a:lnTo>
                    <a:pt x="0" y="307"/>
                  </a:lnTo>
                  <a:lnTo>
                    <a:pt x="1" y="323"/>
                  </a:lnTo>
                  <a:lnTo>
                    <a:pt x="3" y="338"/>
                  </a:lnTo>
                  <a:lnTo>
                    <a:pt x="7" y="352"/>
                  </a:lnTo>
                  <a:lnTo>
                    <a:pt x="12" y="364"/>
                  </a:lnTo>
                  <a:lnTo>
                    <a:pt x="19" y="376"/>
                  </a:lnTo>
                  <a:lnTo>
                    <a:pt x="27" y="386"/>
                  </a:lnTo>
                  <a:lnTo>
                    <a:pt x="35" y="394"/>
                  </a:lnTo>
                  <a:lnTo>
                    <a:pt x="45" y="401"/>
                  </a:lnTo>
                  <a:lnTo>
                    <a:pt x="54" y="408"/>
                  </a:lnTo>
                  <a:lnTo>
                    <a:pt x="65" y="414"/>
                  </a:lnTo>
                  <a:lnTo>
                    <a:pt x="77" y="418"/>
                  </a:lnTo>
                  <a:lnTo>
                    <a:pt x="89" y="422"/>
                  </a:lnTo>
                  <a:lnTo>
                    <a:pt x="101" y="424"/>
                  </a:lnTo>
                  <a:lnTo>
                    <a:pt x="113" y="426"/>
                  </a:lnTo>
                  <a:lnTo>
                    <a:pt x="126" y="427"/>
                  </a:lnTo>
                  <a:lnTo>
                    <a:pt x="138" y="428"/>
                  </a:lnTo>
                  <a:lnTo>
                    <a:pt x="138" y="428"/>
                  </a:lnTo>
                  <a:lnTo>
                    <a:pt x="151" y="427"/>
                  </a:lnTo>
                  <a:lnTo>
                    <a:pt x="164" y="426"/>
                  </a:lnTo>
                  <a:lnTo>
                    <a:pt x="189" y="423"/>
                  </a:lnTo>
                  <a:lnTo>
                    <a:pt x="209" y="418"/>
                  </a:lnTo>
                  <a:lnTo>
                    <a:pt x="227" y="412"/>
                  </a:lnTo>
                  <a:lnTo>
                    <a:pt x="241" y="406"/>
                  </a:lnTo>
                  <a:lnTo>
                    <a:pt x="252" y="401"/>
                  </a:lnTo>
                  <a:lnTo>
                    <a:pt x="260" y="397"/>
                  </a:lnTo>
                  <a:lnTo>
                    <a:pt x="264" y="396"/>
                  </a:lnTo>
                  <a:lnTo>
                    <a:pt x="264" y="396"/>
                  </a:lnTo>
                  <a:lnTo>
                    <a:pt x="266" y="397"/>
                  </a:lnTo>
                  <a:lnTo>
                    <a:pt x="270" y="398"/>
                  </a:lnTo>
                  <a:lnTo>
                    <a:pt x="276" y="401"/>
                  </a:lnTo>
                  <a:lnTo>
                    <a:pt x="284" y="404"/>
                  </a:lnTo>
                  <a:lnTo>
                    <a:pt x="295" y="407"/>
                  </a:lnTo>
                  <a:lnTo>
                    <a:pt x="311" y="411"/>
                  </a:lnTo>
                  <a:lnTo>
                    <a:pt x="329" y="412"/>
                  </a:lnTo>
                  <a:lnTo>
                    <a:pt x="352" y="413"/>
                  </a:lnTo>
                  <a:lnTo>
                    <a:pt x="352" y="122"/>
                  </a:lnTo>
                  <a:lnTo>
                    <a:pt x="352" y="122"/>
                  </a:lnTo>
                  <a:lnTo>
                    <a:pt x="352" y="106"/>
                  </a:lnTo>
                  <a:lnTo>
                    <a:pt x="350" y="92"/>
                  </a:lnTo>
                  <a:lnTo>
                    <a:pt x="347" y="78"/>
                  </a:lnTo>
                  <a:lnTo>
                    <a:pt x="343" y="66"/>
                  </a:lnTo>
                  <a:lnTo>
                    <a:pt x="337" y="56"/>
                  </a:lnTo>
                  <a:lnTo>
                    <a:pt x="331" y="45"/>
                  </a:lnTo>
                  <a:lnTo>
                    <a:pt x="323" y="36"/>
                  </a:lnTo>
                  <a:lnTo>
                    <a:pt x="314" y="29"/>
                  </a:lnTo>
                  <a:lnTo>
                    <a:pt x="304" y="22"/>
                  </a:lnTo>
                  <a:lnTo>
                    <a:pt x="293" y="15"/>
                  </a:lnTo>
                  <a:lnTo>
                    <a:pt x="281" y="11"/>
                  </a:lnTo>
                  <a:lnTo>
                    <a:pt x="268" y="7"/>
                  </a:lnTo>
                  <a:lnTo>
                    <a:pt x="253" y="4"/>
                  </a:lnTo>
                  <a:lnTo>
                    <a:pt x="238" y="2"/>
                  </a:lnTo>
                  <a:lnTo>
                    <a:pt x="223" y="1"/>
                  </a:lnTo>
                  <a:lnTo>
                    <a:pt x="205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41" name="Freeform 10"/>
            <p:cNvSpPr>
              <a:spLocks/>
            </p:cNvSpPr>
            <p:nvPr userDrawn="1"/>
          </p:nvSpPr>
          <p:spPr bwMode="auto">
            <a:xfrm>
              <a:off x="4936" y="4034"/>
              <a:ext cx="43" cy="29"/>
            </a:xfrm>
            <a:custGeom>
              <a:avLst/>
              <a:gdLst>
                <a:gd name="T0" fmla="*/ 171 w 171"/>
                <a:gd name="T1" fmla="*/ 93 h 116"/>
                <a:gd name="T2" fmla="*/ 171 w 171"/>
                <a:gd name="T3" fmla="*/ 93 h 116"/>
                <a:gd name="T4" fmla="*/ 152 w 171"/>
                <a:gd name="T5" fmla="*/ 99 h 116"/>
                <a:gd name="T6" fmla="*/ 125 w 171"/>
                <a:gd name="T7" fmla="*/ 108 h 116"/>
                <a:gd name="T8" fmla="*/ 111 w 171"/>
                <a:gd name="T9" fmla="*/ 111 h 116"/>
                <a:gd name="T10" fmla="*/ 95 w 171"/>
                <a:gd name="T11" fmla="*/ 114 h 116"/>
                <a:gd name="T12" fmla="*/ 81 w 171"/>
                <a:gd name="T13" fmla="*/ 116 h 116"/>
                <a:gd name="T14" fmla="*/ 68 w 171"/>
                <a:gd name="T15" fmla="*/ 116 h 116"/>
                <a:gd name="T16" fmla="*/ 68 w 171"/>
                <a:gd name="T17" fmla="*/ 116 h 116"/>
                <a:gd name="T18" fmla="*/ 54 w 171"/>
                <a:gd name="T19" fmla="*/ 116 h 116"/>
                <a:gd name="T20" fmla="*/ 41 w 171"/>
                <a:gd name="T21" fmla="*/ 114 h 116"/>
                <a:gd name="T22" fmla="*/ 29 w 171"/>
                <a:gd name="T23" fmla="*/ 110 h 116"/>
                <a:gd name="T24" fmla="*/ 24 w 171"/>
                <a:gd name="T25" fmla="*/ 108 h 116"/>
                <a:gd name="T26" fmla="*/ 20 w 171"/>
                <a:gd name="T27" fmla="*/ 105 h 116"/>
                <a:gd name="T28" fmla="*/ 16 w 171"/>
                <a:gd name="T29" fmla="*/ 101 h 116"/>
                <a:gd name="T30" fmla="*/ 12 w 171"/>
                <a:gd name="T31" fmla="*/ 97 h 116"/>
                <a:gd name="T32" fmla="*/ 9 w 171"/>
                <a:gd name="T33" fmla="*/ 92 h 116"/>
                <a:gd name="T34" fmla="*/ 6 w 171"/>
                <a:gd name="T35" fmla="*/ 87 h 116"/>
                <a:gd name="T36" fmla="*/ 3 w 171"/>
                <a:gd name="T37" fmla="*/ 82 h 116"/>
                <a:gd name="T38" fmla="*/ 1 w 171"/>
                <a:gd name="T39" fmla="*/ 76 h 116"/>
                <a:gd name="T40" fmla="*/ 0 w 171"/>
                <a:gd name="T41" fmla="*/ 69 h 116"/>
                <a:gd name="T42" fmla="*/ 0 w 171"/>
                <a:gd name="T43" fmla="*/ 61 h 116"/>
                <a:gd name="T44" fmla="*/ 0 w 171"/>
                <a:gd name="T45" fmla="*/ 61 h 116"/>
                <a:gd name="T46" fmla="*/ 1 w 171"/>
                <a:gd name="T47" fmla="*/ 49 h 116"/>
                <a:gd name="T48" fmla="*/ 4 w 171"/>
                <a:gd name="T49" fmla="*/ 38 h 116"/>
                <a:gd name="T50" fmla="*/ 7 w 171"/>
                <a:gd name="T51" fmla="*/ 33 h 116"/>
                <a:gd name="T52" fmla="*/ 10 w 171"/>
                <a:gd name="T53" fmla="*/ 27 h 116"/>
                <a:gd name="T54" fmla="*/ 13 w 171"/>
                <a:gd name="T55" fmla="*/ 23 h 116"/>
                <a:gd name="T56" fmla="*/ 17 w 171"/>
                <a:gd name="T57" fmla="*/ 19 h 116"/>
                <a:gd name="T58" fmla="*/ 22 w 171"/>
                <a:gd name="T59" fmla="*/ 16 h 116"/>
                <a:gd name="T60" fmla="*/ 27 w 171"/>
                <a:gd name="T61" fmla="*/ 13 h 116"/>
                <a:gd name="T62" fmla="*/ 33 w 171"/>
                <a:gd name="T63" fmla="*/ 10 h 116"/>
                <a:gd name="T64" fmla="*/ 39 w 171"/>
                <a:gd name="T65" fmla="*/ 8 h 116"/>
                <a:gd name="T66" fmla="*/ 55 w 171"/>
                <a:gd name="T67" fmla="*/ 5 h 116"/>
                <a:gd name="T68" fmla="*/ 73 w 171"/>
                <a:gd name="T69" fmla="*/ 3 h 116"/>
                <a:gd name="T70" fmla="*/ 171 w 171"/>
                <a:gd name="T71" fmla="*/ 0 h 116"/>
                <a:gd name="T72" fmla="*/ 171 w 171"/>
                <a:gd name="T73" fmla="*/ 93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71" h="116">
                  <a:moveTo>
                    <a:pt x="171" y="93"/>
                  </a:moveTo>
                  <a:lnTo>
                    <a:pt x="171" y="93"/>
                  </a:lnTo>
                  <a:lnTo>
                    <a:pt x="152" y="99"/>
                  </a:lnTo>
                  <a:lnTo>
                    <a:pt x="125" y="108"/>
                  </a:lnTo>
                  <a:lnTo>
                    <a:pt x="111" y="111"/>
                  </a:lnTo>
                  <a:lnTo>
                    <a:pt x="95" y="114"/>
                  </a:lnTo>
                  <a:lnTo>
                    <a:pt x="81" y="116"/>
                  </a:lnTo>
                  <a:lnTo>
                    <a:pt x="68" y="116"/>
                  </a:lnTo>
                  <a:lnTo>
                    <a:pt x="68" y="116"/>
                  </a:lnTo>
                  <a:lnTo>
                    <a:pt x="54" y="116"/>
                  </a:lnTo>
                  <a:lnTo>
                    <a:pt x="41" y="114"/>
                  </a:lnTo>
                  <a:lnTo>
                    <a:pt x="29" y="110"/>
                  </a:lnTo>
                  <a:lnTo>
                    <a:pt x="24" y="108"/>
                  </a:lnTo>
                  <a:lnTo>
                    <a:pt x="20" y="105"/>
                  </a:lnTo>
                  <a:lnTo>
                    <a:pt x="16" y="101"/>
                  </a:lnTo>
                  <a:lnTo>
                    <a:pt x="12" y="97"/>
                  </a:lnTo>
                  <a:lnTo>
                    <a:pt x="9" y="92"/>
                  </a:lnTo>
                  <a:lnTo>
                    <a:pt x="6" y="87"/>
                  </a:lnTo>
                  <a:lnTo>
                    <a:pt x="3" y="82"/>
                  </a:lnTo>
                  <a:lnTo>
                    <a:pt x="1" y="76"/>
                  </a:lnTo>
                  <a:lnTo>
                    <a:pt x="0" y="69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1" y="49"/>
                  </a:lnTo>
                  <a:lnTo>
                    <a:pt x="4" y="38"/>
                  </a:lnTo>
                  <a:lnTo>
                    <a:pt x="7" y="33"/>
                  </a:lnTo>
                  <a:lnTo>
                    <a:pt x="10" y="27"/>
                  </a:lnTo>
                  <a:lnTo>
                    <a:pt x="13" y="23"/>
                  </a:lnTo>
                  <a:lnTo>
                    <a:pt x="17" y="19"/>
                  </a:lnTo>
                  <a:lnTo>
                    <a:pt x="22" y="16"/>
                  </a:lnTo>
                  <a:lnTo>
                    <a:pt x="27" y="13"/>
                  </a:lnTo>
                  <a:lnTo>
                    <a:pt x="33" y="10"/>
                  </a:lnTo>
                  <a:lnTo>
                    <a:pt x="39" y="8"/>
                  </a:lnTo>
                  <a:lnTo>
                    <a:pt x="55" y="5"/>
                  </a:lnTo>
                  <a:lnTo>
                    <a:pt x="73" y="3"/>
                  </a:lnTo>
                  <a:lnTo>
                    <a:pt x="171" y="0"/>
                  </a:lnTo>
                  <a:lnTo>
                    <a:pt x="171" y="9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42" name="Freeform 11"/>
            <p:cNvSpPr>
              <a:spLocks/>
            </p:cNvSpPr>
            <p:nvPr userDrawn="1"/>
          </p:nvSpPr>
          <p:spPr bwMode="auto">
            <a:xfrm>
              <a:off x="4914" y="3974"/>
              <a:ext cx="88" cy="107"/>
            </a:xfrm>
            <a:custGeom>
              <a:avLst/>
              <a:gdLst>
                <a:gd name="T0" fmla="*/ 206 w 353"/>
                <a:gd name="T1" fmla="*/ 0 h 428"/>
                <a:gd name="T2" fmla="*/ 148 w 353"/>
                <a:gd name="T3" fmla="*/ 4 h 428"/>
                <a:gd name="T4" fmla="*/ 98 w 353"/>
                <a:gd name="T5" fmla="*/ 12 h 428"/>
                <a:gd name="T6" fmla="*/ 59 w 353"/>
                <a:gd name="T7" fmla="*/ 23 h 428"/>
                <a:gd name="T8" fmla="*/ 33 w 353"/>
                <a:gd name="T9" fmla="*/ 33 h 428"/>
                <a:gd name="T10" fmla="*/ 53 w 353"/>
                <a:gd name="T11" fmla="*/ 102 h 428"/>
                <a:gd name="T12" fmla="*/ 92 w 353"/>
                <a:gd name="T13" fmla="*/ 91 h 428"/>
                <a:gd name="T14" fmla="*/ 132 w 353"/>
                <a:gd name="T15" fmla="*/ 82 h 428"/>
                <a:gd name="T16" fmla="*/ 178 w 353"/>
                <a:gd name="T17" fmla="*/ 79 h 428"/>
                <a:gd name="T18" fmla="*/ 198 w 353"/>
                <a:gd name="T19" fmla="*/ 80 h 428"/>
                <a:gd name="T20" fmla="*/ 221 w 353"/>
                <a:gd name="T21" fmla="*/ 84 h 428"/>
                <a:gd name="T22" fmla="*/ 233 w 353"/>
                <a:gd name="T23" fmla="*/ 90 h 428"/>
                <a:gd name="T24" fmla="*/ 244 w 353"/>
                <a:gd name="T25" fmla="*/ 98 h 428"/>
                <a:gd name="T26" fmla="*/ 252 w 353"/>
                <a:gd name="T27" fmla="*/ 108 h 428"/>
                <a:gd name="T28" fmla="*/ 257 w 353"/>
                <a:gd name="T29" fmla="*/ 120 h 428"/>
                <a:gd name="T30" fmla="*/ 259 w 353"/>
                <a:gd name="T31" fmla="*/ 137 h 428"/>
                <a:gd name="T32" fmla="*/ 260 w 353"/>
                <a:gd name="T33" fmla="*/ 176 h 428"/>
                <a:gd name="T34" fmla="*/ 178 w 353"/>
                <a:gd name="T35" fmla="*/ 176 h 428"/>
                <a:gd name="T36" fmla="*/ 131 w 353"/>
                <a:gd name="T37" fmla="*/ 179 h 428"/>
                <a:gd name="T38" fmla="*/ 92 w 353"/>
                <a:gd name="T39" fmla="*/ 187 h 428"/>
                <a:gd name="T40" fmla="*/ 62 w 353"/>
                <a:gd name="T41" fmla="*/ 200 h 428"/>
                <a:gd name="T42" fmla="*/ 38 w 353"/>
                <a:gd name="T43" fmla="*/ 216 h 428"/>
                <a:gd name="T44" fmla="*/ 21 w 353"/>
                <a:gd name="T45" fmla="*/ 236 h 428"/>
                <a:gd name="T46" fmla="*/ 9 w 353"/>
                <a:gd name="T47" fmla="*/ 257 h 428"/>
                <a:gd name="T48" fmla="*/ 3 w 353"/>
                <a:gd name="T49" fmla="*/ 282 h 428"/>
                <a:gd name="T50" fmla="*/ 0 w 353"/>
                <a:gd name="T51" fmla="*/ 307 h 428"/>
                <a:gd name="T52" fmla="*/ 2 w 353"/>
                <a:gd name="T53" fmla="*/ 323 h 428"/>
                <a:gd name="T54" fmla="*/ 8 w 353"/>
                <a:gd name="T55" fmla="*/ 352 h 428"/>
                <a:gd name="T56" fmla="*/ 19 w 353"/>
                <a:gd name="T57" fmla="*/ 376 h 428"/>
                <a:gd name="T58" fmla="*/ 35 w 353"/>
                <a:gd name="T59" fmla="*/ 394 h 428"/>
                <a:gd name="T60" fmla="*/ 55 w 353"/>
                <a:gd name="T61" fmla="*/ 408 h 428"/>
                <a:gd name="T62" fmla="*/ 77 w 353"/>
                <a:gd name="T63" fmla="*/ 418 h 428"/>
                <a:gd name="T64" fmla="*/ 101 w 353"/>
                <a:gd name="T65" fmla="*/ 424 h 428"/>
                <a:gd name="T66" fmla="*/ 125 w 353"/>
                <a:gd name="T67" fmla="*/ 427 h 428"/>
                <a:gd name="T68" fmla="*/ 137 w 353"/>
                <a:gd name="T69" fmla="*/ 428 h 428"/>
                <a:gd name="T70" fmla="*/ 165 w 353"/>
                <a:gd name="T71" fmla="*/ 426 h 428"/>
                <a:gd name="T72" fmla="*/ 210 w 353"/>
                <a:gd name="T73" fmla="*/ 418 h 428"/>
                <a:gd name="T74" fmla="*/ 242 w 353"/>
                <a:gd name="T75" fmla="*/ 406 h 428"/>
                <a:gd name="T76" fmla="*/ 260 w 353"/>
                <a:gd name="T77" fmla="*/ 397 h 428"/>
                <a:gd name="T78" fmla="*/ 264 w 353"/>
                <a:gd name="T79" fmla="*/ 396 h 428"/>
                <a:gd name="T80" fmla="*/ 269 w 353"/>
                <a:gd name="T81" fmla="*/ 398 h 428"/>
                <a:gd name="T82" fmla="*/ 283 w 353"/>
                <a:gd name="T83" fmla="*/ 404 h 428"/>
                <a:gd name="T84" fmla="*/ 310 w 353"/>
                <a:gd name="T85" fmla="*/ 411 h 428"/>
                <a:gd name="T86" fmla="*/ 353 w 353"/>
                <a:gd name="T87" fmla="*/ 413 h 428"/>
                <a:gd name="T88" fmla="*/ 353 w 353"/>
                <a:gd name="T89" fmla="*/ 122 h 428"/>
                <a:gd name="T90" fmla="*/ 351 w 353"/>
                <a:gd name="T91" fmla="*/ 92 h 428"/>
                <a:gd name="T92" fmla="*/ 343 w 353"/>
                <a:gd name="T93" fmla="*/ 66 h 428"/>
                <a:gd name="T94" fmla="*/ 330 w 353"/>
                <a:gd name="T95" fmla="*/ 45 h 428"/>
                <a:gd name="T96" fmla="*/ 314 w 353"/>
                <a:gd name="T97" fmla="*/ 29 h 428"/>
                <a:gd name="T98" fmla="*/ 293 w 353"/>
                <a:gd name="T99" fmla="*/ 15 h 428"/>
                <a:gd name="T100" fmla="*/ 268 w 353"/>
                <a:gd name="T101" fmla="*/ 7 h 428"/>
                <a:gd name="T102" fmla="*/ 239 w 353"/>
                <a:gd name="T103" fmla="*/ 2 h 428"/>
                <a:gd name="T104" fmla="*/ 206 w 353"/>
                <a:gd name="T105" fmla="*/ 0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53" h="428">
                  <a:moveTo>
                    <a:pt x="206" y="0"/>
                  </a:moveTo>
                  <a:lnTo>
                    <a:pt x="206" y="0"/>
                  </a:lnTo>
                  <a:lnTo>
                    <a:pt x="175" y="1"/>
                  </a:lnTo>
                  <a:lnTo>
                    <a:pt x="148" y="4"/>
                  </a:lnTo>
                  <a:lnTo>
                    <a:pt x="121" y="7"/>
                  </a:lnTo>
                  <a:lnTo>
                    <a:pt x="98" y="12"/>
                  </a:lnTo>
                  <a:lnTo>
                    <a:pt x="77" y="17"/>
                  </a:lnTo>
                  <a:lnTo>
                    <a:pt x="59" y="23"/>
                  </a:lnTo>
                  <a:lnTo>
                    <a:pt x="44" y="28"/>
                  </a:lnTo>
                  <a:lnTo>
                    <a:pt x="33" y="33"/>
                  </a:lnTo>
                  <a:lnTo>
                    <a:pt x="53" y="102"/>
                  </a:lnTo>
                  <a:lnTo>
                    <a:pt x="53" y="102"/>
                  </a:lnTo>
                  <a:lnTo>
                    <a:pt x="64" y="98"/>
                  </a:lnTo>
                  <a:lnTo>
                    <a:pt x="92" y="91"/>
                  </a:lnTo>
                  <a:lnTo>
                    <a:pt x="111" y="86"/>
                  </a:lnTo>
                  <a:lnTo>
                    <a:pt x="132" y="82"/>
                  </a:lnTo>
                  <a:lnTo>
                    <a:pt x="155" y="80"/>
                  </a:lnTo>
                  <a:lnTo>
                    <a:pt x="178" y="79"/>
                  </a:lnTo>
                  <a:lnTo>
                    <a:pt x="178" y="79"/>
                  </a:lnTo>
                  <a:lnTo>
                    <a:pt x="198" y="80"/>
                  </a:lnTo>
                  <a:lnTo>
                    <a:pt x="214" y="82"/>
                  </a:lnTo>
                  <a:lnTo>
                    <a:pt x="221" y="84"/>
                  </a:lnTo>
                  <a:lnTo>
                    <a:pt x="227" y="86"/>
                  </a:lnTo>
                  <a:lnTo>
                    <a:pt x="233" y="90"/>
                  </a:lnTo>
                  <a:lnTo>
                    <a:pt x="240" y="94"/>
                  </a:lnTo>
                  <a:lnTo>
                    <a:pt x="244" y="98"/>
                  </a:lnTo>
                  <a:lnTo>
                    <a:pt x="248" y="102"/>
                  </a:lnTo>
                  <a:lnTo>
                    <a:pt x="252" y="108"/>
                  </a:lnTo>
                  <a:lnTo>
                    <a:pt x="255" y="114"/>
                  </a:lnTo>
                  <a:lnTo>
                    <a:pt x="257" y="120"/>
                  </a:lnTo>
                  <a:lnTo>
                    <a:pt x="258" y="129"/>
                  </a:lnTo>
                  <a:lnTo>
                    <a:pt x="259" y="137"/>
                  </a:lnTo>
                  <a:lnTo>
                    <a:pt x="260" y="146"/>
                  </a:lnTo>
                  <a:lnTo>
                    <a:pt x="260" y="176"/>
                  </a:lnTo>
                  <a:lnTo>
                    <a:pt x="178" y="176"/>
                  </a:lnTo>
                  <a:lnTo>
                    <a:pt x="178" y="176"/>
                  </a:lnTo>
                  <a:lnTo>
                    <a:pt x="154" y="177"/>
                  </a:lnTo>
                  <a:lnTo>
                    <a:pt x="131" y="179"/>
                  </a:lnTo>
                  <a:lnTo>
                    <a:pt x="111" y="182"/>
                  </a:lnTo>
                  <a:lnTo>
                    <a:pt x="92" y="187"/>
                  </a:lnTo>
                  <a:lnTo>
                    <a:pt x="76" y="192"/>
                  </a:lnTo>
                  <a:lnTo>
                    <a:pt x="62" y="200"/>
                  </a:lnTo>
                  <a:lnTo>
                    <a:pt x="50" y="207"/>
                  </a:lnTo>
                  <a:lnTo>
                    <a:pt x="38" y="216"/>
                  </a:lnTo>
                  <a:lnTo>
                    <a:pt x="28" y="225"/>
                  </a:lnTo>
                  <a:lnTo>
                    <a:pt x="21" y="236"/>
                  </a:lnTo>
                  <a:lnTo>
                    <a:pt x="14" y="246"/>
                  </a:lnTo>
                  <a:lnTo>
                    <a:pt x="9" y="257"/>
                  </a:lnTo>
                  <a:lnTo>
                    <a:pt x="6" y="270"/>
                  </a:lnTo>
                  <a:lnTo>
                    <a:pt x="3" y="282"/>
                  </a:lnTo>
                  <a:lnTo>
                    <a:pt x="0" y="294"/>
                  </a:lnTo>
                  <a:lnTo>
                    <a:pt x="0" y="307"/>
                  </a:lnTo>
                  <a:lnTo>
                    <a:pt x="0" y="307"/>
                  </a:lnTo>
                  <a:lnTo>
                    <a:pt x="2" y="323"/>
                  </a:lnTo>
                  <a:lnTo>
                    <a:pt x="4" y="338"/>
                  </a:lnTo>
                  <a:lnTo>
                    <a:pt x="8" y="352"/>
                  </a:lnTo>
                  <a:lnTo>
                    <a:pt x="13" y="364"/>
                  </a:lnTo>
                  <a:lnTo>
                    <a:pt x="19" y="376"/>
                  </a:lnTo>
                  <a:lnTo>
                    <a:pt x="27" y="386"/>
                  </a:lnTo>
                  <a:lnTo>
                    <a:pt x="35" y="394"/>
                  </a:lnTo>
                  <a:lnTo>
                    <a:pt x="44" y="401"/>
                  </a:lnTo>
                  <a:lnTo>
                    <a:pt x="55" y="408"/>
                  </a:lnTo>
                  <a:lnTo>
                    <a:pt x="66" y="414"/>
                  </a:lnTo>
                  <a:lnTo>
                    <a:pt x="77" y="418"/>
                  </a:lnTo>
                  <a:lnTo>
                    <a:pt x="88" y="422"/>
                  </a:lnTo>
                  <a:lnTo>
                    <a:pt x="101" y="424"/>
                  </a:lnTo>
                  <a:lnTo>
                    <a:pt x="113" y="426"/>
                  </a:lnTo>
                  <a:lnTo>
                    <a:pt x="125" y="427"/>
                  </a:lnTo>
                  <a:lnTo>
                    <a:pt x="137" y="428"/>
                  </a:lnTo>
                  <a:lnTo>
                    <a:pt x="137" y="428"/>
                  </a:lnTo>
                  <a:lnTo>
                    <a:pt x="152" y="427"/>
                  </a:lnTo>
                  <a:lnTo>
                    <a:pt x="165" y="426"/>
                  </a:lnTo>
                  <a:lnTo>
                    <a:pt x="188" y="423"/>
                  </a:lnTo>
                  <a:lnTo>
                    <a:pt x="210" y="418"/>
                  </a:lnTo>
                  <a:lnTo>
                    <a:pt x="227" y="412"/>
                  </a:lnTo>
                  <a:lnTo>
                    <a:pt x="242" y="406"/>
                  </a:lnTo>
                  <a:lnTo>
                    <a:pt x="253" y="401"/>
                  </a:lnTo>
                  <a:lnTo>
                    <a:pt x="260" y="397"/>
                  </a:lnTo>
                  <a:lnTo>
                    <a:pt x="264" y="396"/>
                  </a:lnTo>
                  <a:lnTo>
                    <a:pt x="264" y="396"/>
                  </a:lnTo>
                  <a:lnTo>
                    <a:pt x="266" y="397"/>
                  </a:lnTo>
                  <a:lnTo>
                    <a:pt x="269" y="398"/>
                  </a:lnTo>
                  <a:lnTo>
                    <a:pt x="275" y="401"/>
                  </a:lnTo>
                  <a:lnTo>
                    <a:pt x="283" y="404"/>
                  </a:lnTo>
                  <a:lnTo>
                    <a:pt x="296" y="407"/>
                  </a:lnTo>
                  <a:lnTo>
                    <a:pt x="310" y="411"/>
                  </a:lnTo>
                  <a:lnTo>
                    <a:pt x="329" y="412"/>
                  </a:lnTo>
                  <a:lnTo>
                    <a:pt x="353" y="413"/>
                  </a:lnTo>
                  <a:lnTo>
                    <a:pt x="353" y="122"/>
                  </a:lnTo>
                  <a:lnTo>
                    <a:pt x="353" y="122"/>
                  </a:lnTo>
                  <a:lnTo>
                    <a:pt x="353" y="106"/>
                  </a:lnTo>
                  <a:lnTo>
                    <a:pt x="351" y="92"/>
                  </a:lnTo>
                  <a:lnTo>
                    <a:pt x="348" y="78"/>
                  </a:lnTo>
                  <a:lnTo>
                    <a:pt x="343" y="66"/>
                  </a:lnTo>
                  <a:lnTo>
                    <a:pt x="338" y="56"/>
                  </a:lnTo>
                  <a:lnTo>
                    <a:pt x="330" y="45"/>
                  </a:lnTo>
                  <a:lnTo>
                    <a:pt x="323" y="36"/>
                  </a:lnTo>
                  <a:lnTo>
                    <a:pt x="314" y="29"/>
                  </a:lnTo>
                  <a:lnTo>
                    <a:pt x="304" y="22"/>
                  </a:lnTo>
                  <a:lnTo>
                    <a:pt x="293" y="15"/>
                  </a:lnTo>
                  <a:lnTo>
                    <a:pt x="281" y="11"/>
                  </a:lnTo>
                  <a:lnTo>
                    <a:pt x="268" y="7"/>
                  </a:lnTo>
                  <a:lnTo>
                    <a:pt x="254" y="4"/>
                  </a:lnTo>
                  <a:lnTo>
                    <a:pt x="239" y="2"/>
                  </a:lnTo>
                  <a:lnTo>
                    <a:pt x="222" y="1"/>
                  </a:lnTo>
                  <a:lnTo>
                    <a:pt x="20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43" name="Freeform 12"/>
            <p:cNvSpPr>
              <a:spLocks/>
            </p:cNvSpPr>
            <p:nvPr userDrawn="1"/>
          </p:nvSpPr>
          <p:spPr bwMode="auto">
            <a:xfrm>
              <a:off x="5263" y="3975"/>
              <a:ext cx="93" cy="106"/>
            </a:xfrm>
            <a:custGeom>
              <a:avLst/>
              <a:gdLst>
                <a:gd name="T0" fmla="*/ 281 w 374"/>
                <a:gd name="T1" fmla="*/ 313 h 424"/>
                <a:gd name="T2" fmla="*/ 246 w 374"/>
                <a:gd name="T3" fmla="*/ 327 h 424"/>
                <a:gd name="T4" fmla="*/ 217 w 374"/>
                <a:gd name="T5" fmla="*/ 336 h 424"/>
                <a:gd name="T6" fmla="*/ 184 w 374"/>
                <a:gd name="T7" fmla="*/ 341 h 424"/>
                <a:gd name="T8" fmla="*/ 167 w 374"/>
                <a:gd name="T9" fmla="*/ 342 h 424"/>
                <a:gd name="T10" fmla="*/ 145 w 374"/>
                <a:gd name="T11" fmla="*/ 341 h 424"/>
                <a:gd name="T12" fmla="*/ 129 w 374"/>
                <a:gd name="T13" fmla="*/ 337 h 424"/>
                <a:gd name="T14" fmla="*/ 116 w 374"/>
                <a:gd name="T15" fmla="*/ 329 h 424"/>
                <a:gd name="T16" fmla="*/ 106 w 374"/>
                <a:gd name="T17" fmla="*/ 319 h 424"/>
                <a:gd name="T18" fmla="*/ 99 w 374"/>
                <a:gd name="T19" fmla="*/ 307 h 424"/>
                <a:gd name="T20" fmla="*/ 95 w 374"/>
                <a:gd name="T21" fmla="*/ 290 h 424"/>
                <a:gd name="T22" fmla="*/ 93 w 374"/>
                <a:gd name="T23" fmla="*/ 248 h 424"/>
                <a:gd name="T24" fmla="*/ 79 w 374"/>
                <a:gd name="T25" fmla="*/ 0 h 424"/>
                <a:gd name="T26" fmla="*/ 59 w 374"/>
                <a:gd name="T27" fmla="*/ 0 h 424"/>
                <a:gd name="T28" fmla="*/ 13 w 374"/>
                <a:gd name="T29" fmla="*/ 4 h 424"/>
                <a:gd name="T30" fmla="*/ 0 w 374"/>
                <a:gd name="T31" fmla="*/ 259 h 424"/>
                <a:gd name="T32" fmla="*/ 0 w 374"/>
                <a:gd name="T33" fmla="*/ 280 h 424"/>
                <a:gd name="T34" fmla="*/ 3 w 374"/>
                <a:gd name="T35" fmla="*/ 316 h 424"/>
                <a:gd name="T36" fmla="*/ 9 w 374"/>
                <a:gd name="T37" fmla="*/ 347 h 424"/>
                <a:gd name="T38" fmla="*/ 21 w 374"/>
                <a:gd name="T39" fmla="*/ 373 h 424"/>
                <a:gd name="T40" fmla="*/ 36 w 374"/>
                <a:gd name="T41" fmla="*/ 393 h 424"/>
                <a:gd name="T42" fmla="*/ 58 w 374"/>
                <a:gd name="T43" fmla="*/ 408 h 424"/>
                <a:gd name="T44" fmla="*/ 86 w 374"/>
                <a:gd name="T45" fmla="*/ 418 h 424"/>
                <a:gd name="T46" fmla="*/ 121 w 374"/>
                <a:gd name="T47" fmla="*/ 423 h 424"/>
                <a:gd name="T48" fmla="*/ 141 w 374"/>
                <a:gd name="T49" fmla="*/ 424 h 424"/>
                <a:gd name="T50" fmla="*/ 172 w 374"/>
                <a:gd name="T51" fmla="*/ 422 h 424"/>
                <a:gd name="T52" fmla="*/ 199 w 374"/>
                <a:gd name="T53" fmla="*/ 418 h 424"/>
                <a:gd name="T54" fmla="*/ 243 w 374"/>
                <a:gd name="T55" fmla="*/ 407 h 424"/>
                <a:gd name="T56" fmla="*/ 271 w 374"/>
                <a:gd name="T57" fmla="*/ 395 h 424"/>
                <a:gd name="T58" fmla="*/ 283 w 374"/>
                <a:gd name="T59" fmla="*/ 390 h 424"/>
                <a:gd name="T60" fmla="*/ 296 w 374"/>
                <a:gd name="T61" fmla="*/ 396 h 424"/>
                <a:gd name="T62" fmla="*/ 319 w 374"/>
                <a:gd name="T63" fmla="*/ 402 h 424"/>
                <a:gd name="T64" fmla="*/ 353 w 374"/>
                <a:gd name="T65" fmla="*/ 408 h 424"/>
                <a:gd name="T66" fmla="*/ 374 w 374"/>
                <a:gd name="T67" fmla="*/ 6 h 424"/>
                <a:gd name="T68" fmla="*/ 342 w 374"/>
                <a:gd name="T69" fmla="*/ 2 h 424"/>
                <a:gd name="T70" fmla="*/ 299 w 374"/>
                <a:gd name="T71" fmla="*/ 0 h 424"/>
                <a:gd name="T72" fmla="*/ 281 w 374"/>
                <a:gd name="T73" fmla="*/ 313 h 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74" h="424">
                  <a:moveTo>
                    <a:pt x="281" y="313"/>
                  </a:moveTo>
                  <a:lnTo>
                    <a:pt x="281" y="313"/>
                  </a:lnTo>
                  <a:lnTo>
                    <a:pt x="260" y="322"/>
                  </a:lnTo>
                  <a:lnTo>
                    <a:pt x="246" y="327"/>
                  </a:lnTo>
                  <a:lnTo>
                    <a:pt x="232" y="331"/>
                  </a:lnTo>
                  <a:lnTo>
                    <a:pt x="217" y="336"/>
                  </a:lnTo>
                  <a:lnTo>
                    <a:pt x="200" y="339"/>
                  </a:lnTo>
                  <a:lnTo>
                    <a:pt x="184" y="341"/>
                  </a:lnTo>
                  <a:lnTo>
                    <a:pt x="167" y="342"/>
                  </a:lnTo>
                  <a:lnTo>
                    <a:pt x="167" y="342"/>
                  </a:lnTo>
                  <a:lnTo>
                    <a:pt x="155" y="342"/>
                  </a:lnTo>
                  <a:lnTo>
                    <a:pt x="145" y="341"/>
                  </a:lnTo>
                  <a:lnTo>
                    <a:pt x="136" y="339"/>
                  </a:lnTo>
                  <a:lnTo>
                    <a:pt x="129" y="337"/>
                  </a:lnTo>
                  <a:lnTo>
                    <a:pt x="122" y="333"/>
                  </a:lnTo>
                  <a:lnTo>
                    <a:pt x="116" y="329"/>
                  </a:lnTo>
                  <a:lnTo>
                    <a:pt x="110" y="324"/>
                  </a:lnTo>
                  <a:lnTo>
                    <a:pt x="106" y="319"/>
                  </a:lnTo>
                  <a:lnTo>
                    <a:pt x="102" y="313"/>
                  </a:lnTo>
                  <a:lnTo>
                    <a:pt x="99" y="307"/>
                  </a:lnTo>
                  <a:lnTo>
                    <a:pt x="97" y="298"/>
                  </a:lnTo>
                  <a:lnTo>
                    <a:pt x="95" y="290"/>
                  </a:lnTo>
                  <a:lnTo>
                    <a:pt x="93" y="271"/>
                  </a:lnTo>
                  <a:lnTo>
                    <a:pt x="93" y="248"/>
                  </a:lnTo>
                  <a:lnTo>
                    <a:pt x="93" y="0"/>
                  </a:lnTo>
                  <a:lnTo>
                    <a:pt x="79" y="0"/>
                  </a:lnTo>
                  <a:lnTo>
                    <a:pt x="79" y="0"/>
                  </a:lnTo>
                  <a:lnTo>
                    <a:pt x="59" y="0"/>
                  </a:lnTo>
                  <a:lnTo>
                    <a:pt x="36" y="2"/>
                  </a:lnTo>
                  <a:lnTo>
                    <a:pt x="13" y="4"/>
                  </a:lnTo>
                  <a:lnTo>
                    <a:pt x="0" y="6"/>
                  </a:lnTo>
                  <a:lnTo>
                    <a:pt x="0" y="259"/>
                  </a:lnTo>
                  <a:lnTo>
                    <a:pt x="0" y="259"/>
                  </a:lnTo>
                  <a:lnTo>
                    <a:pt x="0" y="280"/>
                  </a:lnTo>
                  <a:lnTo>
                    <a:pt x="1" y="298"/>
                  </a:lnTo>
                  <a:lnTo>
                    <a:pt x="3" y="316"/>
                  </a:lnTo>
                  <a:lnTo>
                    <a:pt x="5" y="332"/>
                  </a:lnTo>
                  <a:lnTo>
                    <a:pt x="9" y="347"/>
                  </a:lnTo>
                  <a:lnTo>
                    <a:pt x="14" y="360"/>
                  </a:lnTo>
                  <a:lnTo>
                    <a:pt x="21" y="373"/>
                  </a:lnTo>
                  <a:lnTo>
                    <a:pt x="28" y="383"/>
                  </a:lnTo>
                  <a:lnTo>
                    <a:pt x="36" y="393"/>
                  </a:lnTo>
                  <a:lnTo>
                    <a:pt x="46" y="401"/>
                  </a:lnTo>
                  <a:lnTo>
                    <a:pt x="58" y="408"/>
                  </a:lnTo>
                  <a:lnTo>
                    <a:pt x="71" y="414"/>
                  </a:lnTo>
                  <a:lnTo>
                    <a:pt x="86" y="418"/>
                  </a:lnTo>
                  <a:lnTo>
                    <a:pt x="102" y="421"/>
                  </a:lnTo>
                  <a:lnTo>
                    <a:pt x="121" y="423"/>
                  </a:lnTo>
                  <a:lnTo>
                    <a:pt x="141" y="424"/>
                  </a:lnTo>
                  <a:lnTo>
                    <a:pt x="141" y="424"/>
                  </a:lnTo>
                  <a:lnTo>
                    <a:pt x="157" y="423"/>
                  </a:lnTo>
                  <a:lnTo>
                    <a:pt x="172" y="422"/>
                  </a:lnTo>
                  <a:lnTo>
                    <a:pt x="186" y="421"/>
                  </a:lnTo>
                  <a:lnTo>
                    <a:pt x="199" y="418"/>
                  </a:lnTo>
                  <a:lnTo>
                    <a:pt x="223" y="413"/>
                  </a:lnTo>
                  <a:lnTo>
                    <a:pt x="243" y="407"/>
                  </a:lnTo>
                  <a:lnTo>
                    <a:pt x="260" y="400"/>
                  </a:lnTo>
                  <a:lnTo>
                    <a:pt x="271" y="395"/>
                  </a:lnTo>
                  <a:lnTo>
                    <a:pt x="283" y="390"/>
                  </a:lnTo>
                  <a:lnTo>
                    <a:pt x="283" y="390"/>
                  </a:lnTo>
                  <a:lnTo>
                    <a:pt x="289" y="393"/>
                  </a:lnTo>
                  <a:lnTo>
                    <a:pt x="296" y="396"/>
                  </a:lnTo>
                  <a:lnTo>
                    <a:pt x="307" y="399"/>
                  </a:lnTo>
                  <a:lnTo>
                    <a:pt x="319" y="402"/>
                  </a:lnTo>
                  <a:lnTo>
                    <a:pt x="334" y="405"/>
                  </a:lnTo>
                  <a:lnTo>
                    <a:pt x="353" y="408"/>
                  </a:lnTo>
                  <a:lnTo>
                    <a:pt x="374" y="409"/>
                  </a:lnTo>
                  <a:lnTo>
                    <a:pt x="374" y="6"/>
                  </a:lnTo>
                  <a:lnTo>
                    <a:pt x="374" y="6"/>
                  </a:lnTo>
                  <a:lnTo>
                    <a:pt x="342" y="2"/>
                  </a:lnTo>
                  <a:lnTo>
                    <a:pt x="320" y="1"/>
                  </a:lnTo>
                  <a:lnTo>
                    <a:pt x="299" y="0"/>
                  </a:lnTo>
                  <a:lnTo>
                    <a:pt x="281" y="0"/>
                  </a:lnTo>
                  <a:lnTo>
                    <a:pt x="281" y="31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44" name="Freeform 13"/>
            <p:cNvSpPr>
              <a:spLocks/>
            </p:cNvSpPr>
            <p:nvPr userDrawn="1"/>
          </p:nvSpPr>
          <p:spPr bwMode="auto">
            <a:xfrm>
              <a:off x="5383" y="3974"/>
              <a:ext cx="78" cy="107"/>
            </a:xfrm>
            <a:custGeom>
              <a:avLst/>
              <a:gdLst>
                <a:gd name="T0" fmla="*/ 11 w 311"/>
                <a:gd name="T1" fmla="*/ 415 h 428"/>
                <a:gd name="T2" fmla="*/ 83 w 311"/>
                <a:gd name="T3" fmla="*/ 425 h 428"/>
                <a:gd name="T4" fmla="*/ 138 w 311"/>
                <a:gd name="T5" fmla="*/ 428 h 428"/>
                <a:gd name="T6" fmla="*/ 183 w 311"/>
                <a:gd name="T7" fmla="*/ 425 h 428"/>
                <a:gd name="T8" fmla="*/ 227 w 311"/>
                <a:gd name="T9" fmla="*/ 414 h 428"/>
                <a:gd name="T10" fmla="*/ 265 w 311"/>
                <a:gd name="T11" fmla="*/ 394 h 428"/>
                <a:gd name="T12" fmla="*/ 295 w 311"/>
                <a:gd name="T13" fmla="*/ 363 h 428"/>
                <a:gd name="T14" fmla="*/ 310 w 311"/>
                <a:gd name="T15" fmla="*/ 318 h 428"/>
                <a:gd name="T16" fmla="*/ 310 w 311"/>
                <a:gd name="T17" fmla="*/ 288 h 428"/>
                <a:gd name="T18" fmla="*/ 302 w 311"/>
                <a:gd name="T19" fmla="*/ 256 h 428"/>
                <a:gd name="T20" fmla="*/ 283 w 311"/>
                <a:gd name="T21" fmla="*/ 231 h 428"/>
                <a:gd name="T22" fmla="*/ 257 w 311"/>
                <a:gd name="T23" fmla="*/ 211 h 428"/>
                <a:gd name="T24" fmla="*/ 209 w 311"/>
                <a:gd name="T25" fmla="*/ 187 h 428"/>
                <a:gd name="T26" fmla="*/ 149 w 311"/>
                <a:gd name="T27" fmla="*/ 164 h 428"/>
                <a:gd name="T28" fmla="*/ 113 w 311"/>
                <a:gd name="T29" fmla="*/ 144 h 428"/>
                <a:gd name="T30" fmla="*/ 103 w 311"/>
                <a:gd name="T31" fmla="*/ 132 h 428"/>
                <a:gd name="T32" fmla="*/ 100 w 311"/>
                <a:gd name="T33" fmla="*/ 116 h 428"/>
                <a:gd name="T34" fmla="*/ 102 w 311"/>
                <a:gd name="T35" fmla="*/ 104 h 428"/>
                <a:gd name="T36" fmla="*/ 116 w 311"/>
                <a:gd name="T37" fmla="*/ 86 h 428"/>
                <a:gd name="T38" fmla="*/ 132 w 311"/>
                <a:gd name="T39" fmla="*/ 78 h 428"/>
                <a:gd name="T40" fmla="*/ 156 w 311"/>
                <a:gd name="T41" fmla="*/ 74 h 428"/>
                <a:gd name="T42" fmla="*/ 185 w 311"/>
                <a:gd name="T43" fmla="*/ 75 h 428"/>
                <a:gd name="T44" fmla="*/ 238 w 311"/>
                <a:gd name="T45" fmla="*/ 85 h 428"/>
                <a:gd name="T46" fmla="*/ 295 w 311"/>
                <a:gd name="T47" fmla="*/ 30 h 428"/>
                <a:gd name="T48" fmla="*/ 263 w 311"/>
                <a:gd name="T49" fmla="*/ 16 h 428"/>
                <a:gd name="T50" fmla="*/ 207 w 311"/>
                <a:gd name="T51" fmla="*/ 4 h 428"/>
                <a:gd name="T52" fmla="*/ 158 w 311"/>
                <a:gd name="T53" fmla="*/ 0 h 428"/>
                <a:gd name="T54" fmla="*/ 115 w 311"/>
                <a:gd name="T55" fmla="*/ 4 h 428"/>
                <a:gd name="T56" fmla="*/ 76 w 311"/>
                <a:gd name="T57" fmla="*/ 17 h 428"/>
                <a:gd name="T58" fmla="*/ 42 w 311"/>
                <a:gd name="T59" fmla="*/ 39 h 428"/>
                <a:gd name="T60" fmla="*/ 19 w 311"/>
                <a:gd name="T61" fmla="*/ 69 h 428"/>
                <a:gd name="T62" fmla="*/ 7 w 311"/>
                <a:gd name="T63" fmla="*/ 107 h 428"/>
                <a:gd name="T64" fmla="*/ 7 w 311"/>
                <a:gd name="T65" fmla="*/ 137 h 428"/>
                <a:gd name="T66" fmla="*/ 19 w 311"/>
                <a:gd name="T67" fmla="*/ 175 h 428"/>
                <a:gd name="T68" fmla="*/ 42 w 311"/>
                <a:gd name="T69" fmla="*/ 203 h 428"/>
                <a:gd name="T70" fmla="*/ 73 w 311"/>
                <a:gd name="T71" fmla="*/ 223 h 428"/>
                <a:gd name="T72" fmla="*/ 119 w 311"/>
                <a:gd name="T73" fmla="*/ 243 h 428"/>
                <a:gd name="T74" fmla="*/ 171 w 311"/>
                <a:gd name="T75" fmla="*/ 261 h 428"/>
                <a:gd name="T76" fmla="*/ 205 w 311"/>
                <a:gd name="T77" fmla="*/ 280 h 428"/>
                <a:gd name="T78" fmla="*/ 216 w 311"/>
                <a:gd name="T79" fmla="*/ 296 h 428"/>
                <a:gd name="T80" fmla="*/ 217 w 311"/>
                <a:gd name="T81" fmla="*/ 306 h 428"/>
                <a:gd name="T82" fmla="*/ 212 w 311"/>
                <a:gd name="T83" fmla="*/ 328 h 428"/>
                <a:gd name="T84" fmla="*/ 202 w 311"/>
                <a:gd name="T85" fmla="*/ 340 h 428"/>
                <a:gd name="T86" fmla="*/ 184 w 311"/>
                <a:gd name="T87" fmla="*/ 348 h 428"/>
                <a:gd name="T88" fmla="*/ 158 w 311"/>
                <a:gd name="T89" fmla="*/ 353 h 428"/>
                <a:gd name="T90" fmla="*/ 113 w 311"/>
                <a:gd name="T91" fmla="*/ 354 h 428"/>
                <a:gd name="T92" fmla="*/ 28 w 311"/>
                <a:gd name="T93" fmla="*/ 344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11" h="428">
                  <a:moveTo>
                    <a:pt x="0" y="413"/>
                  </a:moveTo>
                  <a:lnTo>
                    <a:pt x="0" y="413"/>
                  </a:lnTo>
                  <a:lnTo>
                    <a:pt x="11" y="415"/>
                  </a:lnTo>
                  <a:lnTo>
                    <a:pt x="39" y="420"/>
                  </a:lnTo>
                  <a:lnTo>
                    <a:pt x="60" y="423"/>
                  </a:lnTo>
                  <a:lnTo>
                    <a:pt x="83" y="425"/>
                  </a:lnTo>
                  <a:lnTo>
                    <a:pt x="110" y="427"/>
                  </a:lnTo>
                  <a:lnTo>
                    <a:pt x="138" y="428"/>
                  </a:lnTo>
                  <a:lnTo>
                    <a:pt x="138" y="428"/>
                  </a:lnTo>
                  <a:lnTo>
                    <a:pt x="154" y="427"/>
                  </a:lnTo>
                  <a:lnTo>
                    <a:pt x="168" y="426"/>
                  </a:lnTo>
                  <a:lnTo>
                    <a:pt x="183" y="425"/>
                  </a:lnTo>
                  <a:lnTo>
                    <a:pt x="198" y="422"/>
                  </a:lnTo>
                  <a:lnTo>
                    <a:pt x="213" y="419"/>
                  </a:lnTo>
                  <a:lnTo>
                    <a:pt x="227" y="414"/>
                  </a:lnTo>
                  <a:lnTo>
                    <a:pt x="241" y="408"/>
                  </a:lnTo>
                  <a:lnTo>
                    <a:pt x="254" y="402"/>
                  </a:lnTo>
                  <a:lnTo>
                    <a:pt x="265" y="394"/>
                  </a:lnTo>
                  <a:lnTo>
                    <a:pt x="276" y="385"/>
                  </a:lnTo>
                  <a:lnTo>
                    <a:pt x="286" y="375"/>
                  </a:lnTo>
                  <a:lnTo>
                    <a:pt x="295" y="363"/>
                  </a:lnTo>
                  <a:lnTo>
                    <a:pt x="302" y="350"/>
                  </a:lnTo>
                  <a:lnTo>
                    <a:pt x="307" y="334"/>
                  </a:lnTo>
                  <a:lnTo>
                    <a:pt x="310" y="318"/>
                  </a:lnTo>
                  <a:lnTo>
                    <a:pt x="311" y="300"/>
                  </a:lnTo>
                  <a:lnTo>
                    <a:pt x="311" y="300"/>
                  </a:lnTo>
                  <a:lnTo>
                    <a:pt x="310" y="288"/>
                  </a:lnTo>
                  <a:lnTo>
                    <a:pt x="309" y="277"/>
                  </a:lnTo>
                  <a:lnTo>
                    <a:pt x="306" y="266"/>
                  </a:lnTo>
                  <a:lnTo>
                    <a:pt x="302" y="256"/>
                  </a:lnTo>
                  <a:lnTo>
                    <a:pt x="297" y="248"/>
                  </a:lnTo>
                  <a:lnTo>
                    <a:pt x="291" y="239"/>
                  </a:lnTo>
                  <a:lnTo>
                    <a:pt x="283" y="231"/>
                  </a:lnTo>
                  <a:lnTo>
                    <a:pt x="276" y="224"/>
                  </a:lnTo>
                  <a:lnTo>
                    <a:pt x="267" y="217"/>
                  </a:lnTo>
                  <a:lnTo>
                    <a:pt x="257" y="211"/>
                  </a:lnTo>
                  <a:lnTo>
                    <a:pt x="247" y="204"/>
                  </a:lnTo>
                  <a:lnTo>
                    <a:pt x="234" y="199"/>
                  </a:lnTo>
                  <a:lnTo>
                    <a:pt x="209" y="187"/>
                  </a:lnTo>
                  <a:lnTo>
                    <a:pt x="180" y="176"/>
                  </a:lnTo>
                  <a:lnTo>
                    <a:pt x="180" y="176"/>
                  </a:lnTo>
                  <a:lnTo>
                    <a:pt x="149" y="164"/>
                  </a:lnTo>
                  <a:lnTo>
                    <a:pt x="135" y="157"/>
                  </a:lnTo>
                  <a:lnTo>
                    <a:pt x="123" y="151"/>
                  </a:lnTo>
                  <a:lnTo>
                    <a:pt x="113" y="144"/>
                  </a:lnTo>
                  <a:lnTo>
                    <a:pt x="109" y="140"/>
                  </a:lnTo>
                  <a:lnTo>
                    <a:pt x="106" y="136"/>
                  </a:lnTo>
                  <a:lnTo>
                    <a:pt x="103" y="132"/>
                  </a:lnTo>
                  <a:lnTo>
                    <a:pt x="101" y="127"/>
                  </a:lnTo>
                  <a:lnTo>
                    <a:pt x="100" y="121"/>
                  </a:lnTo>
                  <a:lnTo>
                    <a:pt x="100" y="116"/>
                  </a:lnTo>
                  <a:lnTo>
                    <a:pt x="100" y="116"/>
                  </a:lnTo>
                  <a:lnTo>
                    <a:pt x="100" y="110"/>
                  </a:lnTo>
                  <a:lnTo>
                    <a:pt x="102" y="104"/>
                  </a:lnTo>
                  <a:lnTo>
                    <a:pt x="106" y="97"/>
                  </a:lnTo>
                  <a:lnTo>
                    <a:pt x="112" y="90"/>
                  </a:lnTo>
                  <a:lnTo>
                    <a:pt x="116" y="86"/>
                  </a:lnTo>
                  <a:lnTo>
                    <a:pt x="120" y="83"/>
                  </a:lnTo>
                  <a:lnTo>
                    <a:pt x="126" y="81"/>
                  </a:lnTo>
                  <a:lnTo>
                    <a:pt x="132" y="78"/>
                  </a:lnTo>
                  <a:lnTo>
                    <a:pt x="139" y="76"/>
                  </a:lnTo>
                  <a:lnTo>
                    <a:pt x="147" y="75"/>
                  </a:lnTo>
                  <a:lnTo>
                    <a:pt x="156" y="74"/>
                  </a:lnTo>
                  <a:lnTo>
                    <a:pt x="166" y="74"/>
                  </a:lnTo>
                  <a:lnTo>
                    <a:pt x="166" y="74"/>
                  </a:lnTo>
                  <a:lnTo>
                    <a:pt x="185" y="75"/>
                  </a:lnTo>
                  <a:lnTo>
                    <a:pt x="205" y="77"/>
                  </a:lnTo>
                  <a:lnTo>
                    <a:pt x="222" y="81"/>
                  </a:lnTo>
                  <a:lnTo>
                    <a:pt x="238" y="85"/>
                  </a:lnTo>
                  <a:lnTo>
                    <a:pt x="262" y="94"/>
                  </a:lnTo>
                  <a:lnTo>
                    <a:pt x="271" y="98"/>
                  </a:lnTo>
                  <a:lnTo>
                    <a:pt x="295" y="30"/>
                  </a:lnTo>
                  <a:lnTo>
                    <a:pt x="295" y="30"/>
                  </a:lnTo>
                  <a:lnTo>
                    <a:pt x="276" y="22"/>
                  </a:lnTo>
                  <a:lnTo>
                    <a:pt x="263" y="16"/>
                  </a:lnTo>
                  <a:lnTo>
                    <a:pt x="247" y="12"/>
                  </a:lnTo>
                  <a:lnTo>
                    <a:pt x="228" y="7"/>
                  </a:lnTo>
                  <a:lnTo>
                    <a:pt x="207" y="4"/>
                  </a:lnTo>
                  <a:lnTo>
                    <a:pt x="183" y="1"/>
                  </a:lnTo>
                  <a:lnTo>
                    <a:pt x="158" y="0"/>
                  </a:lnTo>
                  <a:lnTo>
                    <a:pt x="158" y="0"/>
                  </a:lnTo>
                  <a:lnTo>
                    <a:pt x="143" y="1"/>
                  </a:lnTo>
                  <a:lnTo>
                    <a:pt x="129" y="2"/>
                  </a:lnTo>
                  <a:lnTo>
                    <a:pt x="115" y="4"/>
                  </a:lnTo>
                  <a:lnTo>
                    <a:pt x="102" y="8"/>
                  </a:lnTo>
                  <a:lnTo>
                    <a:pt x="88" y="12"/>
                  </a:lnTo>
                  <a:lnTo>
                    <a:pt x="76" y="17"/>
                  </a:lnTo>
                  <a:lnTo>
                    <a:pt x="64" y="24"/>
                  </a:lnTo>
                  <a:lnTo>
                    <a:pt x="53" y="31"/>
                  </a:lnTo>
                  <a:lnTo>
                    <a:pt x="42" y="39"/>
                  </a:lnTo>
                  <a:lnTo>
                    <a:pt x="33" y="47"/>
                  </a:lnTo>
                  <a:lnTo>
                    <a:pt x="25" y="58"/>
                  </a:lnTo>
                  <a:lnTo>
                    <a:pt x="19" y="69"/>
                  </a:lnTo>
                  <a:lnTo>
                    <a:pt x="13" y="80"/>
                  </a:lnTo>
                  <a:lnTo>
                    <a:pt x="9" y="94"/>
                  </a:lnTo>
                  <a:lnTo>
                    <a:pt x="7" y="107"/>
                  </a:lnTo>
                  <a:lnTo>
                    <a:pt x="6" y="122"/>
                  </a:lnTo>
                  <a:lnTo>
                    <a:pt x="6" y="122"/>
                  </a:lnTo>
                  <a:lnTo>
                    <a:pt x="7" y="137"/>
                  </a:lnTo>
                  <a:lnTo>
                    <a:pt x="9" y="150"/>
                  </a:lnTo>
                  <a:lnTo>
                    <a:pt x="13" y="164"/>
                  </a:lnTo>
                  <a:lnTo>
                    <a:pt x="19" y="175"/>
                  </a:lnTo>
                  <a:lnTo>
                    <a:pt x="25" y="185"/>
                  </a:lnTo>
                  <a:lnTo>
                    <a:pt x="33" y="194"/>
                  </a:lnTo>
                  <a:lnTo>
                    <a:pt x="42" y="203"/>
                  </a:lnTo>
                  <a:lnTo>
                    <a:pt x="51" y="210"/>
                  </a:lnTo>
                  <a:lnTo>
                    <a:pt x="62" y="217"/>
                  </a:lnTo>
                  <a:lnTo>
                    <a:pt x="73" y="223"/>
                  </a:lnTo>
                  <a:lnTo>
                    <a:pt x="84" y="229"/>
                  </a:lnTo>
                  <a:lnTo>
                    <a:pt x="95" y="235"/>
                  </a:lnTo>
                  <a:lnTo>
                    <a:pt x="119" y="243"/>
                  </a:lnTo>
                  <a:lnTo>
                    <a:pt x="142" y="251"/>
                  </a:lnTo>
                  <a:lnTo>
                    <a:pt x="142" y="251"/>
                  </a:lnTo>
                  <a:lnTo>
                    <a:pt x="171" y="261"/>
                  </a:lnTo>
                  <a:lnTo>
                    <a:pt x="184" y="266"/>
                  </a:lnTo>
                  <a:lnTo>
                    <a:pt x="196" y="273"/>
                  </a:lnTo>
                  <a:lnTo>
                    <a:pt x="205" y="280"/>
                  </a:lnTo>
                  <a:lnTo>
                    <a:pt x="211" y="287"/>
                  </a:lnTo>
                  <a:lnTo>
                    <a:pt x="214" y="291"/>
                  </a:lnTo>
                  <a:lnTo>
                    <a:pt x="216" y="296"/>
                  </a:lnTo>
                  <a:lnTo>
                    <a:pt x="217" y="300"/>
                  </a:lnTo>
                  <a:lnTo>
                    <a:pt x="217" y="306"/>
                  </a:lnTo>
                  <a:lnTo>
                    <a:pt x="217" y="306"/>
                  </a:lnTo>
                  <a:lnTo>
                    <a:pt x="217" y="315"/>
                  </a:lnTo>
                  <a:lnTo>
                    <a:pt x="214" y="324"/>
                  </a:lnTo>
                  <a:lnTo>
                    <a:pt x="212" y="328"/>
                  </a:lnTo>
                  <a:lnTo>
                    <a:pt x="209" y="332"/>
                  </a:lnTo>
                  <a:lnTo>
                    <a:pt x="206" y="335"/>
                  </a:lnTo>
                  <a:lnTo>
                    <a:pt x="202" y="340"/>
                  </a:lnTo>
                  <a:lnTo>
                    <a:pt x="197" y="343"/>
                  </a:lnTo>
                  <a:lnTo>
                    <a:pt x="190" y="346"/>
                  </a:lnTo>
                  <a:lnTo>
                    <a:pt x="184" y="348"/>
                  </a:lnTo>
                  <a:lnTo>
                    <a:pt x="176" y="350"/>
                  </a:lnTo>
                  <a:lnTo>
                    <a:pt x="167" y="352"/>
                  </a:lnTo>
                  <a:lnTo>
                    <a:pt x="158" y="353"/>
                  </a:lnTo>
                  <a:lnTo>
                    <a:pt x="134" y="354"/>
                  </a:lnTo>
                  <a:lnTo>
                    <a:pt x="134" y="354"/>
                  </a:lnTo>
                  <a:lnTo>
                    <a:pt x="113" y="354"/>
                  </a:lnTo>
                  <a:lnTo>
                    <a:pt x="92" y="352"/>
                  </a:lnTo>
                  <a:lnTo>
                    <a:pt x="55" y="348"/>
                  </a:lnTo>
                  <a:lnTo>
                    <a:pt x="28" y="344"/>
                  </a:lnTo>
                  <a:lnTo>
                    <a:pt x="18" y="342"/>
                  </a:lnTo>
                  <a:lnTo>
                    <a:pt x="0" y="41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45" name="Freeform 14"/>
            <p:cNvSpPr>
              <a:spLocks/>
            </p:cNvSpPr>
            <p:nvPr userDrawn="1"/>
          </p:nvSpPr>
          <p:spPr bwMode="auto">
            <a:xfrm>
              <a:off x="5059" y="3992"/>
              <a:ext cx="48" cy="71"/>
            </a:xfrm>
            <a:custGeom>
              <a:avLst/>
              <a:gdLst>
                <a:gd name="T0" fmla="*/ 0 w 194"/>
                <a:gd name="T1" fmla="*/ 7 h 282"/>
                <a:gd name="T2" fmla="*/ 0 w 194"/>
                <a:gd name="T3" fmla="*/ 7 h 282"/>
                <a:gd name="T4" fmla="*/ 14 w 194"/>
                <a:gd name="T5" fmla="*/ 4 h 282"/>
                <a:gd name="T6" fmla="*/ 31 w 194"/>
                <a:gd name="T7" fmla="*/ 2 h 282"/>
                <a:gd name="T8" fmla="*/ 52 w 194"/>
                <a:gd name="T9" fmla="*/ 0 h 282"/>
                <a:gd name="T10" fmla="*/ 73 w 194"/>
                <a:gd name="T11" fmla="*/ 0 h 282"/>
                <a:gd name="T12" fmla="*/ 73 w 194"/>
                <a:gd name="T13" fmla="*/ 0 h 282"/>
                <a:gd name="T14" fmla="*/ 87 w 194"/>
                <a:gd name="T15" fmla="*/ 0 h 282"/>
                <a:gd name="T16" fmla="*/ 98 w 194"/>
                <a:gd name="T17" fmla="*/ 1 h 282"/>
                <a:gd name="T18" fmla="*/ 110 w 194"/>
                <a:gd name="T19" fmla="*/ 4 h 282"/>
                <a:gd name="T20" fmla="*/ 121 w 194"/>
                <a:gd name="T21" fmla="*/ 7 h 282"/>
                <a:gd name="T22" fmla="*/ 132 w 194"/>
                <a:gd name="T23" fmla="*/ 11 h 282"/>
                <a:gd name="T24" fmla="*/ 141 w 194"/>
                <a:gd name="T25" fmla="*/ 17 h 282"/>
                <a:gd name="T26" fmla="*/ 151 w 194"/>
                <a:gd name="T27" fmla="*/ 24 h 282"/>
                <a:gd name="T28" fmla="*/ 159 w 194"/>
                <a:gd name="T29" fmla="*/ 31 h 282"/>
                <a:gd name="T30" fmla="*/ 166 w 194"/>
                <a:gd name="T31" fmla="*/ 40 h 282"/>
                <a:gd name="T32" fmla="*/ 174 w 194"/>
                <a:gd name="T33" fmla="*/ 49 h 282"/>
                <a:gd name="T34" fmla="*/ 180 w 194"/>
                <a:gd name="T35" fmla="*/ 61 h 282"/>
                <a:gd name="T36" fmla="*/ 185 w 194"/>
                <a:gd name="T37" fmla="*/ 74 h 282"/>
                <a:gd name="T38" fmla="*/ 189 w 194"/>
                <a:gd name="T39" fmla="*/ 88 h 282"/>
                <a:gd name="T40" fmla="*/ 192 w 194"/>
                <a:gd name="T41" fmla="*/ 103 h 282"/>
                <a:gd name="T42" fmla="*/ 193 w 194"/>
                <a:gd name="T43" fmla="*/ 119 h 282"/>
                <a:gd name="T44" fmla="*/ 194 w 194"/>
                <a:gd name="T45" fmla="*/ 138 h 282"/>
                <a:gd name="T46" fmla="*/ 194 w 194"/>
                <a:gd name="T47" fmla="*/ 138 h 282"/>
                <a:gd name="T48" fmla="*/ 194 w 194"/>
                <a:gd name="T49" fmla="*/ 155 h 282"/>
                <a:gd name="T50" fmla="*/ 193 w 194"/>
                <a:gd name="T51" fmla="*/ 172 h 282"/>
                <a:gd name="T52" fmla="*/ 191 w 194"/>
                <a:gd name="T53" fmla="*/ 187 h 282"/>
                <a:gd name="T54" fmla="*/ 188 w 194"/>
                <a:gd name="T55" fmla="*/ 202 h 282"/>
                <a:gd name="T56" fmla="*/ 185 w 194"/>
                <a:gd name="T57" fmla="*/ 215 h 282"/>
                <a:gd name="T58" fmla="*/ 181 w 194"/>
                <a:gd name="T59" fmla="*/ 226 h 282"/>
                <a:gd name="T60" fmla="*/ 175 w 194"/>
                <a:gd name="T61" fmla="*/ 238 h 282"/>
                <a:gd name="T62" fmla="*/ 168 w 194"/>
                <a:gd name="T63" fmla="*/ 247 h 282"/>
                <a:gd name="T64" fmla="*/ 160 w 194"/>
                <a:gd name="T65" fmla="*/ 255 h 282"/>
                <a:gd name="T66" fmla="*/ 151 w 194"/>
                <a:gd name="T67" fmla="*/ 262 h 282"/>
                <a:gd name="T68" fmla="*/ 141 w 194"/>
                <a:gd name="T69" fmla="*/ 269 h 282"/>
                <a:gd name="T70" fmla="*/ 129 w 194"/>
                <a:gd name="T71" fmla="*/ 274 h 282"/>
                <a:gd name="T72" fmla="*/ 115 w 194"/>
                <a:gd name="T73" fmla="*/ 277 h 282"/>
                <a:gd name="T74" fmla="*/ 100 w 194"/>
                <a:gd name="T75" fmla="*/ 280 h 282"/>
                <a:gd name="T76" fmla="*/ 84 w 194"/>
                <a:gd name="T77" fmla="*/ 282 h 282"/>
                <a:gd name="T78" fmla="*/ 65 w 194"/>
                <a:gd name="T79" fmla="*/ 282 h 282"/>
                <a:gd name="T80" fmla="*/ 65 w 194"/>
                <a:gd name="T81" fmla="*/ 282 h 282"/>
                <a:gd name="T82" fmla="*/ 42 w 194"/>
                <a:gd name="T83" fmla="*/ 281 h 282"/>
                <a:gd name="T84" fmla="*/ 20 w 194"/>
                <a:gd name="T85" fmla="*/ 280 h 282"/>
                <a:gd name="T86" fmla="*/ 0 w 194"/>
                <a:gd name="T87" fmla="*/ 278 h 282"/>
                <a:gd name="T88" fmla="*/ 0 w 194"/>
                <a:gd name="T89" fmla="*/ 7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94" h="282">
                  <a:moveTo>
                    <a:pt x="0" y="7"/>
                  </a:moveTo>
                  <a:lnTo>
                    <a:pt x="0" y="7"/>
                  </a:lnTo>
                  <a:lnTo>
                    <a:pt x="14" y="4"/>
                  </a:lnTo>
                  <a:lnTo>
                    <a:pt x="31" y="2"/>
                  </a:lnTo>
                  <a:lnTo>
                    <a:pt x="52" y="0"/>
                  </a:lnTo>
                  <a:lnTo>
                    <a:pt x="73" y="0"/>
                  </a:lnTo>
                  <a:lnTo>
                    <a:pt x="73" y="0"/>
                  </a:lnTo>
                  <a:lnTo>
                    <a:pt x="87" y="0"/>
                  </a:lnTo>
                  <a:lnTo>
                    <a:pt x="98" y="1"/>
                  </a:lnTo>
                  <a:lnTo>
                    <a:pt x="110" y="4"/>
                  </a:lnTo>
                  <a:lnTo>
                    <a:pt x="121" y="7"/>
                  </a:lnTo>
                  <a:lnTo>
                    <a:pt x="132" y="11"/>
                  </a:lnTo>
                  <a:lnTo>
                    <a:pt x="141" y="17"/>
                  </a:lnTo>
                  <a:lnTo>
                    <a:pt x="151" y="24"/>
                  </a:lnTo>
                  <a:lnTo>
                    <a:pt x="159" y="31"/>
                  </a:lnTo>
                  <a:lnTo>
                    <a:pt x="166" y="40"/>
                  </a:lnTo>
                  <a:lnTo>
                    <a:pt x="174" y="49"/>
                  </a:lnTo>
                  <a:lnTo>
                    <a:pt x="180" y="61"/>
                  </a:lnTo>
                  <a:lnTo>
                    <a:pt x="185" y="74"/>
                  </a:lnTo>
                  <a:lnTo>
                    <a:pt x="189" y="88"/>
                  </a:lnTo>
                  <a:lnTo>
                    <a:pt x="192" y="103"/>
                  </a:lnTo>
                  <a:lnTo>
                    <a:pt x="193" y="119"/>
                  </a:lnTo>
                  <a:lnTo>
                    <a:pt x="194" y="138"/>
                  </a:lnTo>
                  <a:lnTo>
                    <a:pt x="194" y="138"/>
                  </a:lnTo>
                  <a:lnTo>
                    <a:pt x="194" y="155"/>
                  </a:lnTo>
                  <a:lnTo>
                    <a:pt x="193" y="172"/>
                  </a:lnTo>
                  <a:lnTo>
                    <a:pt x="191" y="187"/>
                  </a:lnTo>
                  <a:lnTo>
                    <a:pt x="188" y="202"/>
                  </a:lnTo>
                  <a:lnTo>
                    <a:pt x="185" y="215"/>
                  </a:lnTo>
                  <a:lnTo>
                    <a:pt x="181" y="226"/>
                  </a:lnTo>
                  <a:lnTo>
                    <a:pt x="175" y="238"/>
                  </a:lnTo>
                  <a:lnTo>
                    <a:pt x="168" y="247"/>
                  </a:lnTo>
                  <a:lnTo>
                    <a:pt x="160" y="255"/>
                  </a:lnTo>
                  <a:lnTo>
                    <a:pt x="151" y="262"/>
                  </a:lnTo>
                  <a:lnTo>
                    <a:pt x="141" y="269"/>
                  </a:lnTo>
                  <a:lnTo>
                    <a:pt x="129" y="274"/>
                  </a:lnTo>
                  <a:lnTo>
                    <a:pt x="115" y="277"/>
                  </a:lnTo>
                  <a:lnTo>
                    <a:pt x="100" y="280"/>
                  </a:lnTo>
                  <a:lnTo>
                    <a:pt x="84" y="282"/>
                  </a:lnTo>
                  <a:lnTo>
                    <a:pt x="65" y="282"/>
                  </a:lnTo>
                  <a:lnTo>
                    <a:pt x="65" y="282"/>
                  </a:lnTo>
                  <a:lnTo>
                    <a:pt x="42" y="281"/>
                  </a:lnTo>
                  <a:lnTo>
                    <a:pt x="20" y="280"/>
                  </a:lnTo>
                  <a:lnTo>
                    <a:pt x="0" y="278"/>
                  </a:lnTo>
                  <a:lnTo>
                    <a:pt x="0" y="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46" name="Freeform 15"/>
            <p:cNvSpPr>
              <a:spLocks/>
            </p:cNvSpPr>
            <p:nvPr userDrawn="1"/>
          </p:nvSpPr>
          <p:spPr bwMode="auto">
            <a:xfrm>
              <a:off x="5035" y="3974"/>
              <a:ext cx="97" cy="107"/>
            </a:xfrm>
            <a:custGeom>
              <a:avLst/>
              <a:gdLst>
                <a:gd name="T0" fmla="*/ 171 w 385"/>
                <a:gd name="T1" fmla="*/ 0 h 428"/>
                <a:gd name="T2" fmla="*/ 171 w 385"/>
                <a:gd name="T3" fmla="*/ 0 h 428"/>
                <a:gd name="T4" fmla="*/ 150 w 385"/>
                <a:gd name="T5" fmla="*/ 1 h 428"/>
                <a:gd name="T6" fmla="*/ 129 w 385"/>
                <a:gd name="T7" fmla="*/ 2 h 428"/>
                <a:gd name="T8" fmla="*/ 106 w 385"/>
                <a:gd name="T9" fmla="*/ 4 h 428"/>
                <a:gd name="T10" fmla="*/ 83 w 385"/>
                <a:gd name="T11" fmla="*/ 7 h 428"/>
                <a:gd name="T12" fmla="*/ 60 w 385"/>
                <a:gd name="T13" fmla="*/ 10 h 428"/>
                <a:gd name="T14" fmla="*/ 39 w 385"/>
                <a:gd name="T15" fmla="*/ 14 h 428"/>
                <a:gd name="T16" fmla="*/ 18 w 385"/>
                <a:gd name="T17" fmla="*/ 20 h 428"/>
                <a:gd name="T18" fmla="*/ 0 w 385"/>
                <a:gd name="T19" fmla="*/ 26 h 428"/>
                <a:gd name="T20" fmla="*/ 0 w 385"/>
                <a:gd name="T21" fmla="*/ 415 h 428"/>
                <a:gd name="T22" fmla="*/ 0 w 385"/>
                <a:gd name="T23" fmla="*/ 415 h 428"/>
                <a:gd name="T24" fmla="*/ 15 w 385"/>
                <a:gd name="T25" fmla="*/ 418 h 428"/>
                <a:gd name="T26" fmla="*/ 34 w 385"/>
                <a:gd name="T27" fmla="*/ 420 h 428"/>
                <a:gd name="T28" fmla="*/ 73 w 385"/>
                <a:gd name="T29" fmla="*/ 424 h 428"/>
                <a:gd name="T30" fmla="*/ 116 w 385"/>
                <a:gd name="T31" fmla="*/ 427 h 428"/>
                <a:gd name="T32" fmla="*/ 155 w 385"/>
                <a:gd name="T33" fmla="*/ 428 h 428"/>
                <a:gd name="T34" fmla="*/ 155 w 385"/>
                <a:gd name="T35" fmla="*/ 428 h 428"/>
                <a:gd name="T36" fmla="*/ 186 w 385"/>
                <a:gd name="T37" fmla="*/ 427 h 428"/>
                <a:gd name="T38" fmla="*/ 212 w 385"/>
                <a:gd name="T39" fmla="*/ 425 h 428"/>
                <a:gd name="T40" fmla="*/ 238 w 385"/>
                <a:gd name="T41" fmla="*/ 421 h 428"/>
                <a:gd name="T42" fmla="*/ 261 w 385"/>
                <a:gd name="T43" fmla="*/ 415 h 428"/>
                <a:gd name="T44" fmla="*/ 282 w 385"/>
                <a:gd name="T45" fmla="*/ 408 h 428"/>
                <a:gd name="T46" fmla="*/ 301 w 385"/>
                <a:gd name="T47" fmla="*/ 399 h 428"/>
                <a:gd name="T48" fmla="*/ 309 w 385"/>
                <a:gd name="T49" fmla="*/ 394 h 428"/>
                <a:gd name="T50" fmla="*/ 318 w 385"/>
                <a:gd name="T51" fmla="*/ 389 h 428"/>
                <a:gd name="T52" fmla="*/ 326 w 385"/>
                <a:gd name="T53" fmla="*/ 383 h 428"/>
                <a:gd name="T54" fmla="*/ 333 w 385"/>
                <a:gd name="T55" fmla="*/ 377 h 428"/>
                <a:gd name="T56" fmla="*/ 339 w 385"/>
                <a:gd name="T57" fmla="*/ 369 h 428"/>
                <a:gd name="T58" fmla="*/ 345 w 385"/>
                <a:gd name="T59" fmla="*/ 362 h 428"/>
                <a:gd name="T60" fmla="*/ 351 w 385"/>
                <a:gd name="T61" fmla="*/ 355 h 428"/>
                <a:gd name="T62" fmla="*/ 356 w 385"/>
                <a:gd name="T63" fmla="*/ 347 h 428"/>
                <a:gd name="T64" fmla="*/ 361 w 385"/>
                <a:gd name="T65" fmla="*/ 337 h 428"/>
                <a:gd name="T66" fmla="*/ 366 w 385"/>
                <a:gd name="T67" fmla="*/ 329 h 428"/>
                <a:gd name="T68" fmla="*/ 373 w 385"/>
                <a:gd name="T69" fmla="*/ 309 h 428"/>
                <a:gd name="T70" fmla="*/ 378 w 385"/>
                <a:gd name="T71" fmla="*/ 287 h 428"/>
                <a:gd name="T72" fmla="*/ 382 w 385"/>
                <a:gd name="T73" fmla="*/ 264 h 428"/>
                <a:gd name="T74" fmla="*/ 384 w 385"/>
                <a:gd name="T75" fmla="*/ 239 h 428"/>
                <a:gd name="T76" fmla="*/ 385 w 385"/>
                <a:gd name="T77" fmla="*/ 211 h 428"/>
                <a:gd name="T78" fmla="*/ 385 w 385"/>
                <a:gd name="T79" fmla="*/ 211 h 428"/>
                <a:gd name="T80" fmla="*/ 384 w 385"/>
                <a:gd name="T81" fmla="*/ 187 h 428"/>
                <a:gd name="T82" fmla="*/ 381 w 385"/>
                <a:gd name="T83" fmla="*/ 164 h 428"/>
                <a:gd name="T84" fmla="*/ 377 w 385"/>
                <a:gd name="T85" fmla="*/ 143 h 428"/>
                <a:gd name="T86" fmla="*/ 371 w 385"/>
                <a:gd name="T87" fmla="*/ 122 h 428"/>
                <a:gd name="T88" fmla="*/ 363 w 385"/>
                <a:gd name="T89" fmla="*/ 104 h 428"/>
                <a:gd name="T90" fmla="*/ 352 w 385"/>
                <a:gd name="T91" fmla="*/ 86 h 428"/>
                <a:gd name="T92" fmla="*/ 341 w 385"/>
                <a:gd name="T93" fmla="*/ 71 h 428"/>
                <a:gd name="T94" fmla="*/ 328 w 385"/>
                <a:gd name="T95" fmla="*/ 57 h 428"/>
                <a:gd name="T96" fmla="*/ 314 w 385"/>
                <a:gd name="T97" fmla="*/ 43 h 428"/>
                <a:gd name="T98" fmla="*/ 297 w 385"/>
                <a:gd name="T99" fmla="*/ 32 h 428"/>
                <a:gd name="T100" fmla="*/ 280 w 385"/>
                <a:gd name="T101" fmla="*/ 23 h 428"/>
                <a:gd name="T102" fmla="*/ 260 w 385"/>
                <a:gd name="T103" fmla="*/ 14 h 428"/>
                <a:gd name="T104" fmla="*/ 240 w 385"/>
                <a:gd name="T105" fmla="*/ 8 h 428"/>
                <a:gd name="T106" fmla="*/ 218 w 385"/>
                <a:gd name="T107" fmla="*/ 4 h 428"/>
                <a:gd name="T108" fmla="*/ 195 w 385"/>
                <a:gd name="T109" fmla="*/ 1 h 428"/>
                <a:gd name="T110" fmla="*/ 171 w 385"/>
                <a:gd name="T111" fmla="*/ 0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85" h="428">
                  <a:moveTo>
                    <a:pt x="171" y="0"/>
                  </a:moveTo>
                  <a:lnTo>
                    <a:pt x="171" y="0"/>
                  </a:lnTo>
                  <a:lnTo>
                    <a:pt x="150" y="1"/>
                  </a:lnTo>
                  <a:lnTo>
                    <a:pt x="129" y="2"/>
                  </a:lnTo>
                  <a:lnTo>
                    <a:pt x="106" y="4"/>
                  </a:lnTo>
                  <a:lnTo>
                    <a:pt x="83" y="7"/>
                  </a:lnTo>
                  <a:lnTo>
                    <a:pt x="60" y="10"/>
                  </a:lnTo>
                  <a:lnTo>
                    <a:pt x="39" y="14"/>
                  </a:lnTo>
                  <a:lnTo>
                    <a:pt x="18" y="20"/>
                  </a:lnTo>
                  <a:lnTo>
                    <a:pt x="0" y="26"/>
                  </a:lnTo>
                  <a:lnTo>
                    <a:pt x="0" y="415"/>
                  </a:lnTo>
                  <a:lnTo>
                    <a:pt x="0" y="415"/>
                  </a:lnTo>
                  <a:lnTo>
                    <a:pt x="15" y="418"/>
                  </a:lnTo>
                  <a:lnTo>
                    <a:pt x="34" y="420"/>
                  </a:lnTo>
                  <a:lnTo>
                    <a:pt x="73" y="424"/>
                  </a:lnTo>
                  <a:lnTo>
                    <a:pt x="116" y="427"/>
                  </a:lnTo>
                  <a:lnTo>
                    <a:pt x="155" y="428"/>
                  </a:lnTo>
                  <a:lnTo>
                    <a:pt x="155" y="428"/>
                  </a:lnTo>
                  <a:lnTo>
                    <a:pt x="186" y="427"/>
                  </a:lnTo>
                  <a:lnTo>
                    <a:pt x="212" y="425"/>
                  </a:lnTo>
                  <a:lnTo>
                    <a:pt x="238" y="421"/>
                  </a:lnTo>
                  <a:lnTo>
                    <a:pt x="261" y="415"/>
                  </a:lnTo>
                  <a:lnTo>
                    <a:pt x="282" y="408"/>
                  </a:lnTo>
                  <a:lnTo>
                    <a:pt x="301" y="399"/>
                  </a:lnTo>
                  <a:lnTo>
                    <a:pt x="309" y="394"/>
                  </a:lnTo>
                  <a:lnTo>
                    <a:pt x="318" y="389"/>
                  </a:lnTo>
                  <a:lnTo>
                    <a:pt x="326" y="383"/>
                  </a:lnTo>
                  <a:lnTo>
                    <a:pt x="333" y="377"/>
                  </a:lnTo>
                  <a:lnTo>
                    <a:pt x="339" y="369"/>
                  </a:lnTo>
                  <a:lnTo>
                    <a:pt x="345" y="362"/>
                  </a:lnTo>
                  <a:lnTo>
                    <a:pt x="351" y="355"/>
                  </a:lnTo>
                  <a:lnTo>
                    <a:pt x="356" y="347"/>
                  </a:lnTo>
                  <a:lnTo>
                    <a:pt x="361" y="337"/>
                  </a:lnTo>
                  <a:lnTo>
                    <a:pt x="366" y="329"/>
                  </a:lnTo>
                  <a:lnTo>
                    <a:pt x="373" y="309"/>
                  </a:lnTo>
                  <a:lnTo>
                    <a:pt x="378" y="287"/>
                  </a:lnTo>
                  <a:lnTo>
                    <a:pt x="382" y="264"/>
                  </a:lnTo>
                  <a:lnTo>
                    <a:pt x="384" y="239"/>
                  </a:lnTo>
                  <a:lnTo>
                    <a:pt x="385" y="211"/>
                  </a:lnTo>
                  <a:lnTo>
                    <a:pt x="385" y="211"/>
                  </a:lnTo>
                  <a:lnTo>
                    <a:pt x="384" y="187"/>
                  </a:lnTo>
                  <a:lnTo>
                    <a:pt x="381" y="164"/>
                  </a:lnTo>
                  <a:lnTo>
                    <a:pt x="377" y="143"/>
                  </a:lnTo>
                  <a:lnTo>
                    <a:pt x="371" y="122"/>
                  </a:lnTo>
                  <a:lnTo>
                    <a:pt x="363" y="104"/>
                  </a:lnTo>
                  <a:lnTo>
                    <a:pt x="352" y="86"/>
                  </a:lnTo>
                  <a:lnTo>
                    <a:pt x="341" y="71"/>
                  </a:lnTo>
                  <a:lnTo>
                    <a:pt x="328" y="57"/>
                  </a:lnTo>
                  <a:lnTo>
                    <a:pt x="314" y="43"/>
                  </a:lnTo>
                  <a:lnTo>
                    <a:pt x="297" y="32"/>
                  </a:lnTo>
                  <a:lnTo>
                    <a:pt x="280" y="23"/>
                  </a:lnTo>
                  <a:lnTo>
                    <a:pt x="260" y="14"/>
                  </a:lnTo>
                  <a:lnTo>
                    <a:pt x="240" y="8"/>
                  </a:lnTo>
                  <a:lnTo>
                    <a:pt x="218" y="4"/>
                  </a:lnTo>
                  <a:lnTo>
                    <a:pt x="195" y="1"/>
                  </a:lnTo>
                  <a:lnTo>
                    <a:pt x="17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2139926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ndex p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381603" y="447920"/>
            <a:ext cx="10146298" cy="667190"/>
          </a:xfrm>
        </p:spPr>
        <p:txBody>
          <a:bodyPr>
            <a:normAutofit/>
          </a:bodyPr>
          <a:lstStyle>
            <a:lvl1pPr>
              <a:defRPr sz="3600">
                <a:solidFill>
                  <a:schemeClr val="tx1"/>
                </a:solidFill>
              </a:defRPr>
            </a:lvl1pPr>
          </a:lstStyle>
          <a:p>
            <a:r>
              <a:rPr lang="en-GB" noProof="0" dirty="0" smtClean="0"/>
              <a:t>Index</a:t>
            </a:r>
            <a:endParaRPr lang="en-GB" noProof="0" dirty="0"/>
          </a:p>
        </p:txBody>
      </p:sp>
      <p:sp>
        <p:nvSpPr>
          <p:cNvPr id="26" name="Content Placeholder 2"/>
          <p:cNvSpPr>
            <a:spLocks noGrp="1"/>
          </p:cNvSpPr>
          <p:nvPr>
            <p:ph idx="1"/>
          </p:nvPr>
        </p:nvSpPr>
        <p:spPr>
          <a:xfrm>
            <a:off x="2131637" y="1512043"/>
            <a:ext cx="5807044" cy="4276616"/>
          </a:xfrm>
        </p:spPr>
        <p:txBody>
          <a:bodyPr>
            <a:normAutofit/>
          </a:bodyPr>
          <a:lstStyle>
            <a:lvl1pPr>
              <a:defRPr sz="2000" baseline="0">
                <a:solidFill>
                  <a:srgbClr val="4D4D4D"/>
                </a:solidFill>
              </a:defRPr>
            </a:lvl1pPr>
            <a:lvl2pPr>
              <a:defRPr>
                <a:solidFill>
                  <a:srgbClr val="4D4D4D"/>
                </a:solidFill>
              </a:defRPr>
            </a:lvl2pPr>
            <a:lvl3pPr>
              <a:defRPr>
                <a:solidFill>
                  <a:srgbClr val="4D4D4D"/>
                </a:solidFill>
              </a:defRPr>
            </a:lvl3pPr>
            <a:lvl4pPr>
              <a:defRPr>
                <a:solidFill>
                  <a:srgbClr val="4D4D4D"/>
                </a:solidFill>
              </a:defRPr>
            </a:lvl4pPr>
            <a:lvl5pPr>
              <a:defRPr>
                <a:solidFill>
                  <a:srgbClr val="4D4D4D"/>
                </a:solidFill>
              </a:defRPr>
            </a:lvl5pPr>
          </a:lstStyle>
          <a:p>
            <a:pPr lvl="0"/>
            <a:r>
              <a:rPr lang="en-US" noProof="0" smtClean="0"/>
              <a:t>Click to edit Master text styles</a:t>
            </a:r>
          </a:p>
          <a:p>
            <a:pPr lvl="1"/>
            <a:r>
              <a:rPr lang="en-US" noProof="0" smtClean="0"/>
              <a:t>Second level</a:t>
            </a:r>
          </a:p>
          <a:p>
            <a:pPr lvl="2"/>
            <a:r>
              <a:rPr lang="en-US" noProof="0" smtClean="0"/>
              <a:t>Third level</a:t>
            </a:r>
          </a:p>
          <a:p>
            <a:pPr lvl="3"/>
            <a:r>
              <a:rPr lang="en-US" noProof="0" smtClean="0"/>
              <a:t>Fourth level</a:t>
            </a:r>
          </a:p>
        </p:txBody>
      </p:sp>
      <p:sp>
        <p:nvSpPr>
          <p:cNvPr id="27" name="Content Placeholder 2"/>
          <p:cNvSpPr>
            <a:spLocks noGrp="1"/>
          </p:cNvSpPr>
          <p:nvPr>
            <p:ph idx="10" hasCustomPrompt="1"/>
          </p:nvPr>
        </p:nvSpPr>
        <p:spPr>
          <a:xfrm>
            <a:off x="8029413" y="1523355"/>
            <a:ext cx="1357276" cy="4302286"/>
          </a:xfrm>
        </p:spPr>
        <p:txBody>
          <a:bodyPr>
            <a:noAutofit/>
          </a:bodyPr>
          <a:lstStyle>
            <a:lvl1pPr marL="0" indent="0">
              <a:buFontTx/>
              <a:buNone/>
              <a:defRPr sz="2000">
                <a:solidFill>
                  <a:schemeClr val="accent3"/>
                </a:solidFill>
              </a:defRPr>
            </a:lvl1pPr>
            <a:lvl2pPr>
              <a:defRPr>
                <a:solidFill>
                  <a:srgbClr val="4D4D4D"/>
                </a:solidFill>
              </a:defRPr>
            </a:lvl2pPr>
            <a:lvl3pPr>
              <a:defRPr>
                <a:solidFill>
                  <a:srgbClr val="4D4D4D"/>
                </a:solidFill>
              </a:defRPr>
            </a:lvl3pPr>
            <a:lvl4pPr>
              <a:defRPr>
                <a:solidFill>
                  <a:srgbClr val="4D4D4D"/>
                </a:solidFill>
              </a:defRPr>
            </a:lvl4pPr>
            <a:lvl5pPr>
              <a:defRPr>
                <a:solidFill>
                  <a:srgbClr val="4D4D4D"/>
                </a:solidFill>
              </a:defRPr>
            </a:lvl5pPr>
          </a:lstStyle>
          <a:p>
            <a:pPr lvl="0"/>
            <a:r>
              <a:rPr lang="en-GB" dirty="0" smtClean="0"/>
              <a:t>1</a:t>
            </a:r>
          </a:p>
          <a:p>
            <a:pPr lvl="0"/>
            <a:r>
              <a:rPr lang="en-GB" dirty="0" smtClean="0"/>
              <a:t>14</a:t>
            </a:r>
          </a:p>
          <a:p>
            <a:pPr lvl="0"/>
            <a:r>
              <a:rPr lang="en-GB" dirty="0" smtClean="0"/>
              <a:t>15</a:t>
            </a:r>
          </a:p>
          <a:p>
            <a:pPr lvl="0"/>
            <a:r>
              <a:rPr lang="en-GB" dirty="0" smtClean="0"/>
              <a:t>23</a:t>
            </a:r>
          </a:p>
        </p:txBody>
      </p:sp>
      <p:cxnSp>
        <p:nvCxnSpPr>
          <p:cNvPr id="28" name="Conector recto 12"/>
          <p:cNvCxnSpPr/>
          <p:nvPr userDrawn="1"/>
        </p:nvCxnSpPr>
        <p:spPr>
          <a:xfrm flipH="1">
            <a:off x="407671" y="5961734"/>
            <a:ext cx="5897778" cy="2873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grpSp>
        <p:nvGrpSpPr>
          <p:cNvPr id="22" name="Group 4"/>
          <p:cNvGrpSpPr>
            <a:grpSpLocks noChangeAspect="1"/>
          </p:cNvGrpSpPr>
          <p:nvPr userDrawn="1"/>
        </p:nvGrpSpPr>
        <p:grpSpPr bwMode="auto">
          <a:xfrm>
            <a:off x="9299679" y="6133578"/>
            <a:ext cx="1624293" cy="160505"/>
            <a:chOff x="4649" y="3974"/>
            <a:chExt cx="812" cy="107"/>
          </a:xfrm>
        </p:grpSpPr>
        <p:sp>
          <p:nvSpPr>
            <p:cNvPr id="23" name="AutoShape 3"/>
            <p:cNvSpPr>
              <a:spLocks noChangeAspect="1" noChangeArrowheads="1" noTextEdit="1"/>
            </p:cNvSpPr>
            <p:nvPr userDrawn="1"/>
          </p:nvSpPr>
          <p:spPr bwMode="auto">
            <a:xfrm>
              <a:off x="4649" y="3974"/>
              <a:ext cx="812" cy="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24" name="Freeform 23"/>
            <p:cNvSpPr>
              <a:spLocks noEditPoints="1"/>
            </p:cNvSpPr>
            <p:nvPr userDrawn="1"/>
          </p:nvSpPr>
          <p:spPr bwMode="auto">
            <a:xfrm>
              <a:off x="4649" y="3974"/>
              <a:ext cx="812" cy="107"/>
            </a:xfrm>
            <a:custGeom>
              <a:avLst/>
              <a:gdLst>
                <a:gd name="T0" fmla="*/ 2293 w 3248"/>
                <a:gd name="T1" fmla="*/ 424 h 428"/>
                <a:gd name="T2" fmla="*/ 2209 w 3248"/>
                <a:gd name="T3" fmla="*/ 355 h 428"/>
                <a:gd name="T4" fmla="*/ 2159 w 3248"/>
                <a:gd name="T5" fmla="*/ 76 h 428"/>
                <a:gd name="T6" fmla="*/ 2306 w 3248"/>
                <a:gd name="T7" fmla="*/ 5 h 428"/>
                <a:gd name="T8" fmla="*/ 2042 w 3248"/>
                <a:gd name="T9" fmla="*/ 407 h 428"/>
                <a:gd name="T10" fmla="*/ 611 w 3248"/>
                <a:gd name="T11" fmla="*/ 11 h 428"/>
                <a:gd name="T12" fmla="*/ 672 w 3248"/>
                <a:gd name="T13" fmla="*/ 353 h 428"/>
                <a:gd name="T14" fmla="*/ 737 w 3248"/>
                <a:gd name="T15" fmla="*/ 376 h 428"/>
                <a:gd name="T16" fmla="*/ 909 w 3248"/>
                <a:gd name="T17" fmla="*/ 1 h 428"/>
                <a:gd name="T18" fmla="*/ 261 w 3248"/>
                <a:gd name="T19" fmla="*/ 332 h 428"/>
                <a:gd name="T20" fmla="*/ 114 w 3248"/>
                <a:gd name="T21" fmla="*/ 347 h 428"/>
                <a:gd name="T22" fmla="*/ 94 w 3248"/>
                <a:gd name="T23" fmla="*/ 277 h 428"/>
                <a:gd name="T24" fmla="*/ 261 w 3248"/>
                <a:gd name="T25" fmla="*/ 332 h 428"/>
                <a:gd name="T26" fmla="*/ 52 w 3248"/>
                <a:gd name="T27" fmla="*/ 102 h 428"/>
                <a:gd name="T28" fmla="*/ 234 w 3248"/>
                <a:gd name="T29" fmla="*/ 90 h 428"/>
                <a:gd name="T30" fmla="*/ 179 w 3248"/>
                <a:gd name="T31" fmla="*/ 176 h 428"/>
                <a:gd name="T32" fmla="*/ 9 w 3248"/>
                <a:gd name="T33" fmla="*/ 257 h 428"/>
                <a:gd name="T34" fmla="*/ 35 w 3248"/>
                <a:gd name="T35" fmla="*/ 394 h 428"/>
                <a:gd name="T36" fmla="*/ 164 w 3248"/>
                <a:gd name="T37" fmla="*/ 426 h 428"/>
                <a:gd name="T38" fmla="*/ 284 w 3248"/>
                <a:gd name="T39" fmla="*/ 404 h 428"/>
                <a:gd name="T40" fmla="*/ 331 w 3248"/>
                <a:gd name="T41" fmla="*/ 45 h 428"/>
                <a:gd name="T42" fmla="*/ 1319 w 3248"/>
                <a:gd name="T43" fmla="*/ 332 h 428"/>
                <a:gd name="T44" fmla="*/ 1168 w 3248"/>
                <a:gd name="T45" fmla="*/ 344 h 428"/>
                <a:gd name="T46" fmla="*/ 1155 w 3248"/>
                <a:gd name="T47" fmla="*/ 272 h 428"/>
                <a:gd name="T48" fmla="*/ 1264 w 3248"/>
                <a:gd name="T49" fmla="*/ 0 h 428"/>
                <a:gd name="T50" fmla="*/ 1122 w 3248"/>
                <a:gd name="T51" fmla="*/ 98 h 428"/>
                <a:gd name="T52" fmla="*/ 1298 w 3248"/>
                <a:gd name="T53" fmla="*/ 94 h 428"/>
                <a:gd name="T54" fmla="*/ 1212 w 3248"/>
                <a:gd name="T55" fmla="*/ 177 h 428"/>
                <a:gd name="T56" fmla="*/ 1064 w 3248"/>
                <a:gd name="T57" fmla="*/ 270 h 428"/>
                <a:gd name="T58" fmla="*/ 1102 w 3248"/>
                <a:gd name="T59" fmla="*/ 401 h 428"/>
                <a:gd name="T60" fmla="*/ 1246 w 3248"/>
                <a:gd name="T61" fmla="*/ 423 h 428"/>
                <a:gd name="T62" fmla="*/ 1354 w 3248"/>
                <a:gd name="T63" fmla="*/ 407 h 428"/>
                <a:gd name="T64" fmla="*/ 1381 w 3248"/>
                <a:gd name="T65" fmla="*/ 36 h 428"/>
                <a:gd name="T66" fmla="*/ 2714 w 3248"/>
                <a:gd name="T67" fmla="*/ 326 h 428"/>
                <a:gd name="T68" fmla="*/ 2576 w 3248"/>
                <a:gd name="T69" fmla="*/ 337 h 428"/>
                <a:gd name="T70" fmla="*/ 2533 w 3248"/>
                <a:gd name="T71" fmla="*/ 4 h 428"/>
                <a:gd name="T72" fmla="*/ 2468 w 3248"/>
                <a:gd name="T73" fmla="*/ 364 h 428"/>
                <a:gd name="T74" fmla="*/ 2611 w 3248"/>
                <a:gd name="T75" fmla="*/ 427 h 428"/>
                <a:gd name="T76" fmla="*/ 2761 w 3248"/>
                <a:gd name="T77" fmla="*/ 403 h 428"/>
                <a:gd name="T78" fmla="*/ 2937 w 3248"/>
                <a:gd name="T79" fmla="*/ 413 h 428"/>
                <a:gd name="T80" fmla="*/ 3135 w 3248"/>
                <a:gd name="T81" fmla="*/ 422 h 428"/>
                <a:gd name="T82" fmla="*/ 3248 w 3248"/>
                <a:gd name="T83" fmla="*/ 300 h 428"/>
                <a:gd name="T84" fmla="*/ 3184 w 3248"/>
                <a:gd name="T85" fmla="*/ 204 h 428"/>
                <a:gd name="T86" fmla="*/ 3038 w 3248"/>
                <a:gd name="T87" fmla="*/ 127 h 428"/>
                <a:gd name="T88" fmla="*/ 3076 w 3248"/>
                <a:gd name="T89" fmla="*/ 76 h 428"/>
                <a:gd name="T90" fmla="*/ 3232 w 3248"/>
                <a:gd name="T91" fmla="*/ 30 h 428"/>
                <a:gd name="T92" fmla="*/ 3039 w 3248"/>
                <a:gd name="T93" fmla="*/ 8 h 428"/>
                <a:gd name="T94" fmla="*/ 2943 w 3248"/>
                <a:gd name="T95" fmla="*/ 122 h 428"/>
                <a:gd name="T96" fmla="*/ 3021 w 3248"/>
                <a:gd name="T97" fmla="*/ 229 h 428"/>
                <a:gd name="T98" fmla="*/ 3154 w 3248"/>
                <a:gd name="T99" fmla="*/ 300 h 428"/>
                <a:gd name="T100" fmla="*/ 3113 w 3248"/>
                <a:gd name="T101" fmla="*/ 350 h 428"/>
                <a:gd name="T102" fmla="*/ 1639 w 3248"/>
                <a:gd name="T103" fmla="*/ 80 h 428"/>
                <a:gd name="T104" fmla="*/ 1790 w 3248"/>
                <a:gd name="T105" fmla="*/ 97 h 428"/>
                <a:gd name="T106" fmla="*/ 1832 w 3248"/>
                <a:gd name="T107" fmla="*/ 245 h 428"/>
                <a:gd name="T108" fmla="*/ 1739 w 3248"/>
                <a:gd name="T109" fmla="*/ 353 h 428"/>
                <a:gd name="T110" fmla="*/ 1652 w 3248"/>
                <a:gd name="T111" fmla="*/ 4 h 428"/>
                <a:gd name="T112" fmla="*/ 1701 w 3248"/>
                <a:gd name="T113" fmla="*/ 428 h 428"/>
                <a:gd name="T114" fmla="*/ 1885 w 3248"/>
                <a:gd name="T115" fmla="*/ 369 h 428"/>
                <a:gd name="T116" fmla="*/ 1930 w 3248"/>
                <a:gd name="T117" fmla="*/ 187 h 428"/>
                <a:gd name="T118" fmla="*/ 1786 w 3248"/>
                <a:gd name="T119" fmla="*/ 8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248" h="428">
                  <a:moveTo>
                    <a:pt x="2042" y="407"/>
                  </a:moveTo>
                  <a:lnTo>
                    <a:pt x="2042" y="407"/>
                  </a:lnTo>
                  <a:lnTo>
                    <a:pt x="2055" y="411"/>
                  </a:lnTo>
                  <a:lnTo>
                    <a:pt x="2089" y="418"/>
                  </a:lnTo>
                  <a:lnTo>
                    <a:pt x="2113" y="421"/>
                  </a:lnTo>
                  <a:lnTo>
                    <a:pt x="2140" y="425"/>
                  </a:lnTo>
                  <a:lnTo>
                    <a:pt x="2171" y="427"/>
                  </a:lnTo>
                  <a:lnTo>
                    <a:pt x="2205" y="428"/>
                  </a:lnTo>
                  <a:lnTo>
                    <a:pt x="2205" y="428"/>
                  </a:lnTo>
                  <a:lnTo>
                    <a:pt x="2239" y="427"/>
                  </a:lnTo>
                  <a:lnTo>
                    <a:pt x="2268" y="426"/>
                  </a:lnTo>
                  <a:lnTo>
                    <a:pt x="2293" y="424"/>
                  </a:lnTo>
                  <a:lnTo>
                    <a:pt x="2312" y="422"/>
                  </a:lnTo>
                  <a:lnTo>
                    <a:pt x="2339" y="419"/>
                  </a:lnTo>
                  <a:lnTo>
                    <a:pt x="2347" y="417"/>
                  </a:lnTo>
                  <a:lnTo>
                    <a:pt x="2347" y="346"/>
                  </a:lnTo>
                  <a:lnTo>
                    <a:pt x="2347" y="346"/>
                  </a:lnTo>
                  <a:lnTo>
                    <a:pt x="2339" y="347"/>
                  </a:lnTo>
                  <a:lnTo>
                    <a:pt x="2314" y="351"/>
                  </a:lnTo>
                  <a:lnTo>
                    <a:pt x="2277" y="354"/>
                  </a:lnTo>
                  <a:lnTo>
                    <a:pt x="2255" y="355"/>
                  </a:lnTo>
                  <a:lnTo>
                    <a:pt x="2230" y="355"/>
                  </a:lnTo>
                  <a:lnTo>
                    <a:pt x="2230" y="355"/>
                  </a:lnTo>
                  <a:lnTo>
                    <a:pt x="2209" y="355"/>
                  </a:lnTo>
                  <a:lnTo>
                    <a:pt x="2191" y="354"/>
                  </a:lnTo>
                  <a:lnTo>
                    <a:pt x="2160" y="351"/>
                  </a:lnTo>
                  <a:lnTo>
                    <a:pt x="2141" y="349"/>
                  </a:lnTo>
                  <a:lnTo>
                    <a:pt x="2134" y="348"/>
                  </a:lnTo>
                  <a:lnTo>
                    <a:pt x="2134" y="247"/>
                  </a:lnTo>
                  <a:lnTo>
                    <a:pt x="2318" y="247"/>
                  </a:lnTo>
                  <a:lnTo>
                    <a:pt x="2318" y="175"/>
                  </a:lnTo>
                  <a:lnTo>
                    <a:pt x="2134" y="175"/>
                  </a:lnTo>
                  <a:lnTo>
                    <a:pt x="2134" y="79"/>
                  </a:lnTo>
                  <a:lnTo>
                    <a:pt x="2134" y="79"/>
                  </a:lnTo>
                  <a:lnTo>
                    <a:pt x="2141" y="78"/>
                  </a:lnTo>
                  <a:lnTo>
                    <a:pt x="2159" y="76"/>
                  </a:lnTo>
                  <a:lnTo>
                    <a:pt x="2187" y="74"/>
                  </a:lnTo>
                  <a:lnTo>
                    <a:pt x="2224" y="73"/>
                  </a:lnTo>
                  <a:lnTo>
                    <a:pt x="2224" y="73"/>
                  </a:lnTo>
                  <a:lnTo>
                    <a:pt x="2247" y="73"/>
                  </a:lnTo>
                  <a:lnTo>
                    <a:pt x="2268" y="74"/>
                  </a:lnTo>
                  <a:lnTo>
                    <a:pt x="2305" y="77"/>
                  </a:lnTo>
                  <a:lnTo>
                    <a:pt x="2331" y="80"/>
                  </a:lnTo>
                  <a:lnTo>
                    <a:pt x="2340" y="82"/>
                  </a:lnTo>
                  <a:lnTo>
                    <a:pt x="2340" y="10"/>
                  </a:lnTo>
                  <a:lnTo>
                    <a:pt x="2340" y="10"/>
                  </a:lnTo>
                  <a:lnTo>
                    <a:pt x="2331" y="9"/>
                  </a:lnTo>
                  <a:lnTo>
                    <a:pt x="2306" y="5"/>
                  </a:lnTo>
                  <a:lnTo>
                    <a:pt x="2266" y="2"/>
                  </a:lnTo>
                  <a:lnTo>
                    <a:pt x="2242" y="1"/>
                  </a:lnTo>
                  <a:lnTo>
                    <a:pt x="2214" y="0"/>
                  </a:lnTo>
                  <a:lnTo>
                    <a:pt x="2214" y="0"/>
                  </a:lnTo>
                  <a:lnTo>
                    <a:pt x="2176" y="1"/>
                  </a:lnTo>
                  <a:lnTo>
                    <a:pt x="2144" y="3"/>
                  </a:lnTo>
                  <a:lnTo>
                    <a:pt x="2114" y="6"/>
                  </a:lnTo>
                  <a:lnTo>
                    <a:pt x="2089" y="9"/>
                  </a:lnTo>
                  <a:lnTo>
                    <a:pt x="2069" y="13"/>
                  </a:lnTo>
                  <a:lnTo>
                    <a:pt x="2055" y="15"/>
                  </a:lnTo>
                  <a:lnTo>
                    <a:pt x="2042" y="19"/>
                  </a:lnTo>
                  <a:lnTo>
                    <a:pt x="2042" y="407"/>
                  </a:lnTo>
                  <a:close/>
                  <a:moveTo>
                    <a:pt x="726" y="246"/>
                  </a:moveTo>
                  <a:lnTo>
                    <a:pt x="726" y="246"/>
                  </a:lnTo>
                  <a:lnTo>
                    <a:pt x="722" y="257"/>
                  </a:lnTo>
                  <a:lnTo>
                    <a:pt x="719" y="270"/>
                  </a:lnTo>
                  <a:lnTo>
                    <a:pt x="719" y="270"/>
                  </a:lnTo>
                  <a:lnTo>
                    <a:pt x="715" y="257"/>
                  </a:lnTo>
                  <a:lnTo>
                    <a:pt x="712" y="246"/>
                  </a:lnTo>
                  <a:lnTo>
                    <a:pt x="630" y="39"/>
                  </a:lnTo>
                  <a:lnTo>
                    <a:pt x="630" y="39"/>
                  </a:lnTo>
                  <a:lnTo>
                    <a:pt x="624" y="28"/>
                  </a:lnTo>
                  <a:lnTo>
                    <a:pt x="618" y="19"/>
                  </a:lnTo>
                  <a:lnTo>
                    <a:pt x="611" y="11"/>
                  </a:lnTo>
                  <a:lnTo>
                    <a:pt x="603" y="7"/>
                  </a:lnTo>
                  <a:lnTo>
                    <a:pt x="593" y="3"/>
                  </a:lnTo>
                  <a:lnTo>
                    <a:pt x="581" y="1"/>
                  </a:lnTo>
                  <a:lnTo>
                    <a:pt x="569" y="1"/>
                  </a:lnTo>
                  <a:lnTo>
                    <a:pt x="555" y="0"/>
                  </a:lnTo>
                  <a:lnTo>
                    <a:pt x="555" y="0"/>
                  </a:lnTo>
                  <a:lnTo>
                    <a:pt x="529" y="1"/>
                  </a:lnTo>
                  <a:lnTo>
                    <a:pt x="513" y="2"/>
                  </a:lnTo>
                  <a:lnTo>
                    <a:pt x="471" y="422"/>
                  </a:lnTo>
                  <a:lnTo>
                    <a:pt x="564" y="422"/>
                  </a:lnTo>
                  <a:lnTo>
                    <a:pt x="584" y="140"/>
                  </a:lnTo>
                  <a:lnTo>
                    <a:pt x="672" y="353"/>
                  </a:lnTo>
                  <a:lnTo>
                    <a:pt x="672" y="353"/>
                  </a:lnTo>
                  <a:lnTo>
                    <a:pt x="675" y="359"/>
                  </a:lnTo>
                  <a:lnTo>
                    <a:pt x="679" y="364"/>
                  </a:lnTo>
                  <a:lnTo>
                    <a:pt x="684" y="368"/>
                  </a:lnTo>
                  <a:lnTo>
                    <a:pt x="689" y="371"/>
                  </a:lnTo>
                  <a:lnTo>
                    <a:pt x="695" y="373"/>
                  </a:lnTo>
                  <a:lnTo>
                    <a:pt x="702" y="376"/>
                  </a:lnTo>
                  <a:lnTo>
                    <a:pt x="710" y="377"/>
                  </a:lnTo>
                  <a:lnTo>
                    <a:pt x="719" y="377"/>
                  </a:lnTo>
                  <a:lnTo>
                    <a:pt x="719" y="377"/>
                  </a:lnTo>
                  <a:lnTo>
                    <a:pt x="728" y="377"/>
                  </a:lnTo>
                  <a:lnTo>
                    <a:pt x="737" y="376"/>
                  </a:lnTo>
                  <a:lnTo>
                    <a:pt x="744" y="373"/>
                  </a:lnTo>
                  <a:lnTo>
                    <a:pt x="750" y="371"/>
                  </a:lnTo>
                  <a:lnTo>
                    <a:pt x="755" y="368"/>
                  </a:lnTo>
                  <a:lnTo>
                    <a:pt x="759" y="364"/>
                  </a:lnTo>
                  <a:lnTo>
                    <a:pt x="762" y="359"/>
                  </a:lnTo>
                  <a:lnTo>
                    <a:pt x="765" y="353"/>
                  </a:lnTo>
                  <a:lnTo>
                    <a:pt x="853" y="140"/>
                  </a:lnTo>
                  <a:lnTo>
                    <a:pt x="874" y="422"/>
                  </a:lnTo>
                  <a:lnTo>
                    <a:pt x="967" y="422"/>
                  </a:lnTo>
                  <a:lnTo>
                    <a:pt x="925" y="2"/>
                  </a:lnTo>
                  <a:lnTo>
                    <a:pt x="925" y="2"/>
                  </a:lnTo>
                  <a:lnTo>
                    <a:pt x="909" y="1"/>
                  </a:lnTo>
                  <a:lnTo>
                    <a:pt x="883" y="0"/>
                  </a:lnTo>
                  <a:lnTo>
                    <a:pt x="883" y="0"/>
                  </a:lnTo>
                  <a:lnTo>
                    <a:pt x="868" y="1"/>
                  </a:lnTo>
                  <a:lnTo>
                    <a:pt x="856" y="1"/>
                  </a:lnTo>
                  <a:lnTo>
                    <a:pt x="845" y="3"/>
                  </a:lnTo>
                  <a:lnTo>
                    <a:pt x="836" y="7"/>
                  </a:lnTo>
                  <a:lnTo>
                    <a:pt x="827" y="11"/>
                  </a:lnTo>
                  <a:lnTo>
                    <a:pt x="819" y="19"/>
                  </a:lnTo>
                  <a:lnTo>
                    <a:pt x="813" y="28"/>
                  </a:lnTo>
                  <a:lnTo>
                    <a:pt x="808" y="39"/>
                  </a:lnTo>
                  <a:lnTo>
                    <a:pt x="726" y="246"/>
                  </a:lnTo>
                  <a:close/>
                  <a:moveTo>
                    <a:pt x="261" y="332"/>
                  </a:moveTo>
                  <a:lnTo>
                    <a:pt x="261" y="332"/>
                  </a:lnTo>
                  <a:lnTo>
                    <a:pt x="241" y="338"/>
                  </a:lnTo>
                  <a:lnTo>
                    <a:pt x="215" y="347"/>
                  </a:lnTo>
                  <a:lnTo>
                    <a:pt x="200" y="350"/>
                  </a:lnTo>
                  <a:lnTo>
                    <a:pt x="186" y="353"/>
                  </a:lnTo>
                  <a:lnTo>
                    <a:pt x="172" y="355"/>
                  </a:lnTo>
                  <a:lnTo>
                    <a:pt x="157" y="355"/>
                  </a:lnTo>
                  <a:lnTo>
                    <a:pt x="157" y="355"/>
                  </a:lnTo>
                  <a:lnTo>
                    <a:pt x="144" y="355"/>
                  </a:lnTo>
                  <a:lnTo>
                    <a:pt x="131" y="353"/>
                  </a:lnTo>
                  <a:lnTo>
                    <a:pt x="120" y="349"/>
                  </a:lnTo>
                  <a:lnTo>
                    <a:pt x="114" y="347"/>
                  </a:lnTo>
                  <a:lnTo>
                    <a:pt x="109" y="344"/>
                  </a:lnTo>
                  <a:lnTo>
                    <a:pt x="105" y="340"/>
                  </a:lnTo>
                  <a:lnTo>
                    <a:pt x="101" y="336"/>
                  </a:lnTo>
                  <a:lnTo>
                    <a:pt x="98" y="331"/>
                  </a:lnTo>
                  <a:lnTo>
                    <a:pt x="95" y="326"/>
                  </a:lnTo>
                  <a:lnTo>
                    <a:pt x="93" y="321"/>
                  </a:lnTo>
                  <a:lnTo>
                    <a:pt x="92" y="315"/>
                  </a:lnTo>
                  <a:lnTo>
                    <a:pt x="91" y="308"/>
                  </a:lnTo>
                  <a:lnTo>
                    <a:pt x="90" y="300"/>
                  </a:lnTo>
                  <a:lnTo>
                    <a:pt x="90" y="300"/>
                  </a:lnTo>
                  <a:lnTo>
                    <a:pt x="91" y="288"/>
                  </a:lnTo>
                  <a:lnTo>
                    <a:pt x="94" y="277"/>
                  </a:lnTo>
                  <a:lnTo>
                    <a:pt x="96" y="272"/>
                  </a:lnTo>
                  <a:lnTo>
                    <a:pt x="99" y="266"/>
                  </a:lnTo>
                  <a:lnTo>
                    <a:pt x="103" y="262"/>
                  </a:lnTo>
                  <a:lnTo>
                    <a:pt x="106" y="258"/>
                  </a:lnTo>
                  <a:lnTo>
                    <a:pt x="111" y="255"/>
                  </a:lnTo>
                  <a:lnTo>
                    <a:pt x="116" y="252"/>
                  </a:lnTo>
                  <a:lnTo>
                    <a:pt x="123" y="249"/>
                  </a:lnTo>
                  <a:lnTo>
                    <a:pt x="129" y="247"/>
                  </a:lnTo>
                  <a:lnTo>
                    <a:pt x="145" y="244"/>
                  </a:lnTo>
                  <a:lnTo>
                    <a:pt x="162" y="242"/>
                  </a:lnTo>
                  <a:lnTo>
                    <a:pt x="261" y="239"/>
                  </a:lnTo>
                  <a:lnTo>
                    <a:pt x="261" y="332"/>
                  </a:lnTo>
                  <a:close/>
                  <a:moveTo>
                    <a:pt x="205" y="0"/>
                  </a:moveTo>
                  <a:lnTo>
                    <a:pt x="205" y="0"/>
                  </a:lnTo>
                  <a:lnTo>
                    <a:pt x="176" y="1"/>
                  </a:lnTo>
                  <a:lnTo>
                    <a:pt x="147" y="4"/>
                  </a:lnTo>
                  <a:lnTo>
                    <a:pt x="121" y="7"/>
                  </a:lnTo>
                  <a:lnTo>
                    <a:pt x="97" y="12"/>
                  </a:lnTo>
                  <a:lnTo>
                    <a:pt x="77" y="17"/>
                  </a:lnTo>
                  <a:lnTo>
                    <a:pt x="58" y="23"/>
                  </a:lnTo>
                  <a:lnTo>
                    <a:pt x="44" y="28"/>
                  </a:lnTo>
                  <a:lnTo>
                    <a:pt x="33" y="33"/>
                  </a:lnTo>
                  <a:lnTo>
                    <a:pt x="52" y="102"/>
                  </a:lnTo>
                  <a:lnTo>
                    <a:pt x="52" y="102"/>
                  </a:lnTo>
                  <a:lnTo>
                    <a:pt x="63" y="98"/>
                  </a:lnTo>
                  <a:lnTo>
                    <a:pt x="92" y="91"/>
                  </a:lnTo>
                  <a:lnTo>
                    <a:pt x="111" y="86"/>
                  </a:lnTo>
                  <a:lnTo>
                    <a:pt x="133" y="82"/>
                  </a:lnTo>
                  <a:lnTo>
                    <a:pt x="155" y="80"/>
                  </a:lnTo>
                  <a:lnTo>
                    <a:pt x="179" y="79"/>
                  </a:lnTo>
                  <a:lnTo>
                    <a:pt x="179" y="79"/>
                  </a:lnTo>
                  <a:lnTo>
                    <a:pt x="197" y="80"/>
                  </a:lnTo>
                  <a:lnTo>
                    <a:pt x="214" y="82"/>
                  </a:lnTo>
                  <a:lnTo>
                    <a:pt x="221" y="84"/>
                  </a:lnTo>
                  <a:lnTo>
                    <a:pt x="228" y="86"/>
                  </a:lnTo>
                  <a:lnTo>
                    <a:pt x="234" y="90"/>
                  </a:lnTo>
                  <a:lnTo>
                    <a:pt x="239" y="94"/>
                  </a:lnTo>
                  <a:lnTo>
                    <a:pt x="244" y="98"/>
                  </a:lnTo>
                  <a:lnTo>
                    <a:pt x="248" y="102"/>
                  </a:lnTo>
                  <a:lnTo>
                    <a:pt x="251" y="108"/>
                  </a:lnTo>
                  <a:lnTo>
                    <a:pt x="254" y="114"/>
                  </a:lnTo>
                  <a:lnTo>
                    <a:pt x="256" y="120"/>
                  </a:lnTo>
                  <a:lnTo>
                    <a:pt x="258" y="129"/>
                  </a:lnTo>
                  <a:lnTo>
                    <a:pt x="260" y="137"/>
                  </a:lnTo>
                  <a:lnTo>
                    <a:pt x="260" y="146"/>
                  </a:lnTo>
                  <a:lnTo>
                    <a:pt x="260" y="176"/>
                  </a:lnTo>
                  <a:lnTo>
                    <a:pt x="179" y="176"/>
                  </a:lnTo>
                  <a:lnTo>
                    <a:pt x="179" y="176"/>
                  </a:lnTo>
                  <a:lnTo>
                    <a:pt x="154" y="177"/>
                  </a:lnTo>
                  <a:lnTo>
                    <a:pt x="132" y="179"/>
                  </a:lnTo>
                  <a:lnTo>
                    <a:pt x="111" y="182"/>
                  </a:lnTo>
                  <a:lnTo>
                    <a:pt x="93" y="187"/>
                  </a:lnTo>
                  <a:lnTo>
                    <a:pt x="77" y="192"/>
                  </a:lnTo>
                  <a:lnTo>
                    <a:pt x="61" y="200"/>
                  </a:lnTo>
                  <a:lnTo>
                    <a:pt x="49" y="207"/>
                  </a:lnTo>
                  <a:lnTo>
                    <a:pt x="38" y="216"/>
                  </a:lnTo>
                  <a:lnTo>
                    <a:pt x="29" y="225"/>
                  </a:lnTo>
                  <a:lnTo>
                    <a:pt x="20" y="236"/>
                  </a:lnTo>
                  <a:lnTo>
                    <a:pt x="14" y="246"/>
                  </a:lnTo>
                  <a:lnTo>
                    <a:pt x="9" y="257"/>
                  </a:lnTo>
                  <a:lnTo>
                    <a:pt x="5" y="270"/>
                  </a:lnTo>
                  <a:lnTo>
                    <a:pt x="2" y="282"/>
                  </a:lnTo>
                  <a:lnTo>
                    <a:pt x="1" y="294"/>
                  </a:lnTo>
                  <a:lnTo>
                    <a:pt x="0" y="307"/>
                  </a:lnTo>
                  <a:lnTo>
                    <a:pt x="0" y="307"/>
                  </a:lnTo>
                  <a:lnTo>
                    <a:pt x="1" y="323"/>
                  </a:lnTo>
                  <a:lnTo>
                    <a:pt x="3" y="338"/>
                  </a:lnTo>
                  <a:lnTo>
                    <a:pt x="7" y="352"/>
                  </a:lnTo>
                  <a:lnTo>
                    <a:pt x="12" y="364"/>
                  </a:lnTo>
                  <a:lnTo>
                    <a:pt x="19" y="376"/>
                  </a:lnTo>
                  <a:lnTo>
                    <a:pt x="27" y="386"/>
                  </a:lnTo>
                  <a:lnTo>
                    <a:pt x="35" y="394"/>
                  </a:lnTo>
                  <a:lnTo>
                    <a:pt x="45" y="401"/>
                  </a:lnTo>
                  <a:lnTo>
                    <a:pt x="54" y="408"/>
                  </a:lnTo>
                  <a:lnTo>
                    <a:pt x="65" y="414"/>
                  </a:lnTo>
                  <a:lnTo>
                    <a:pt x="77" y="418"/>
                  </a:lnTo>
                  <a:lnTo>
                    <a:pt x="89" y="422"/>
                  </a:lnTo>
                  <a:lnTo>
                    <a:pt x="101" y="424"/>
                  </a:lnTo>
                  <a:lnTo>
                    <a:pt x="113" y="426"/>
                  </a:lnTo>
                  <a:lnTo>
                    <a:pt x="126" y="427"/>
                  </a:lnTo>
                  <a:lnTo>
                    <a:pt x="138" y="428"/>
                  </a:lnTo>
                  <a:lnTo>
                    <a:pt x="138" y="428"/>
                  </a:lnTo>
                  <a:lnTo>
                    <a:pt x="151" y="427"/>
                  </a:lnTo>
                  <a:lnTo>
                    <a:pt x="164" y="426"/>
                  </a:lnTo>
                  <a:lnTo>
                    <a:pt x="189" y="423"/>
                  </a:lnTo>
                  <a:lnTo>
                    <a:pt x="209" y="418"/>
                  </a:lnTo>
                  <a:lnTo>
                    <a:pt x="227" y="412"/>
                  </a:lnTo>
                  <a:lnTo>
                    <a:pt x="241" y="406"/>
                  </a:lnTo>
                  <a:lnTo>
                    <a:pt x="252" y="401"/>
                  </a:lnTo>
                  <a:lnTo>
                    <a:pt x="260" y="397"/>
                  </a:lnTo>
                  <a:lnTo>
                    <a:pt x="264" y="396"/>
                  </a:lnTo>
                  <a:lnTo>
                    <a:pt x="264" y="396"/>
                  </a:lnTo>
                  <a:lnTo>
                    <a:pt x="266" y="397"/>
                  </a:lnTo>
                  <a:lnTo>
                    <a:pt x="270" y="398"/>
                  </a:lnTo>
                  <a:lnTo>
                    <a:pt x="276" y="401"/>
                  </a:lnTo>
                  <a:lnTo>
                    <a:pt x="284" y="404"/>
                  </a:lnTo>
                  <a:lnTo>
                    <a:pt x="295" y="407"/>
                  </a:lnTo>
                  <a:lnTo>
                    <a:pt x="311" y="411"/>
                  </a:lnTo>
                  <a:lnTo>
                    <a:pt x="329" y="412"/>
                  </a:lnTo>
                  <a:lnTo>
                    <a:pt x="352" y="413"/>
                  </a:lnTo>
                  <a:lnTo>
                    <a:pt x="352" y="122"/>
                  </a:lnTo>
                  <a:lnTo>
                    <a:pt x="352" y="122"/>
                  </a:lnTo>
                  <a:lnTo>
                    <a:pt x="352" y="106"/>
                  </a:lnTo>
                  <a:lnTo>
                    <a:pt x="350" y="92"/>
                  </a:lnTo>
                  <a:lnTo>
                    <a:pt x="347" y="78"/>
                  </a:lnTo>
                  <a:lnTo>
                    <a:pt x="343" y="66"/>
                  </a:lnTo>
                  <a:lnTo>
                    <a:pt x="337" y="56"/>
                  </a:lnTo>
                  <a:lnTo>
                    <a:pt x="331" y="45"/>
                  </a:lnTo>
                  <a:lnTo>
                    <a:pt x="323" y="36"/>
                  </a:lnTo>
                  <a:lnTo>
                    <a:pt x="314" y="29"/>
                  </a:lnTo>
                  <a:lnTo>
                    <a:pt x="304" y="22"/>
                  </a:lnTo>
                  <a:lnTo>
                    <a:pt x="293" y="15"/>
                  </a:lnTo>
                  <a:lnTo>
                    <a:pt x="281" y="11"/>
                  </a:lnTo>
                  <a:lnTo>
                    <a:pt x="268" y="7"/>
                  </a:lnTo>
                  <a:lnTo>
                    <a:pt x="253" y="4"/>
                  </a:lnTo>
                  <a:lnTo>
                    <a:pt x="238" y="2"/>
                  </a:lnTo>
                  <a:lnTo>
                    <a:pt x="223" y="1"/>
                  </a:lnTo>
                  <a:lnTo>
                    <a:pt x="205" y="0"/>
                  </a:lnTo>
                  <a:close/>
                  <a:moveTo>
                    <a:pt x="1319" y="332"/>
                  </a:moveTo>
                  <a:lnTo>
                    <a:pt x="1319" y="332"/>
                  </a:lnTo>
                  <a:lnTo>
                    <a:pt x="1300" y="338"/>
                  </a:lnTo>
                  <a:lnTo>
                    <a:pt x="1273" y="347"/>
                  </a:lnTo>
                  <a:lnTo>
                    <a:pt x="1259" y="350"/>
                  </a:lnTo>
                  <a:lnTo>
                    <a:pt x="1243" y="353"/>
                  </a:lnTo>
                  <a:lnTo>
                    <a:pt x="1229" y="355"/>
                  </a:lnTo>
                  <a:lnTo>
                    <a:pt x="1216" y="355"/>
                  </a:lnTo>
                  <a:lnTo>
                    <a:pt x="1216" y="355"/>
                  </a:lnTo>
                  <a:lnTo>
                    <a:pt x="1202" y="355"/>
                  </a:lnTo>
                  <a:lnTo>
                    <a:pt x="1189" y="353"/>
                  </a:lnTo>
                  <a:lnTo>
                    <a:pt x="1177" y="349"/>
                  </a:lnTo>
                  <a:lnTo>
                    <a:pt x="1172" y="347"/>
                  </a:lnTo>
                  <a:lnTo>
                    <a:pt x="1168" y="344"/>
                  </a:lnTo>
                  <a:lnTo>
                    <a:pt x="1164" y="340"/>
                  </a:lnTo>
                  <a:lnTo>
                    <a:pt x="1160" y="336"/>
                  </a:lnTo>
                  <a:lnTo>
                    <a:pt x="1157" y="331"/>
                  </a:lnTo>
                  <a:lnTo>
                    <a:pt x="1154" y="326"/>
                  </a:lnTo>
                  <a:lnTo>
                    <a:pt x="1151" y="321"/>
                  </a:lnTo>
                  <a:lnTo>
                    <a:pt x="1149" y="315"/>
                  </a:lnTo>
                  <a:lnTo>
                    <a:pt x="1148" y="308"/>
                  </a:lnTo>
                  <a:lnTo>
                    <a:pt x="1148" y="300"/>
                  </a:lnTo>
                  <a:lnTo>
                    <a:pt x="1148" y="300"/>
                  </a:lnTo>
                  <a:lnTo>
                    <a:pt x="1149" y="288"/>
                  </a:lnTo>
                  <a:lnTo>
                    <a:pt x="1152" y="277"/>
                  </a:lnTo>
                  <a:lnTo>
                    <a:pt x="1155" y="272"/>
                  </a:lnTo>
                  <a:lnTo>
                    <a:pt x="1158" y="266"/>
                  </a:lnTo>
                  <a:lnTo>
                    <a:pt x="1161" y="262"/>
                  </a:lnTo>
                  <a:lnTo>
                    <a:pt x="1165" y="258"/>
                  </a:lnTo>
                  <a:lnTo>
                    <a:pt x="1170" y="255"/>
                  </a:lnTo>
                  <a:lnTo>
                    <a:pt x="1175" y="252"/>
                  </a:lnTo>
                  <a:lnTo>
                    <a:pt x="1181" y="249"/>
                  </a:lnTo>
                  <a:lnTo>
                    <a:pt x="1187" y="247"/>
                  </a:lnTo>
                  <a:lnTo>
                    <a:pt x="1203" y="244"/>
                  </a:lnTo>
                  <a:lnTo>
                    <a:pt x="1221" y="242"/>
                  </a:lnTo>
                  <a:lnTo>
                    <a:pt x="1319" y="239"/>
                  </a:lnTo>
                  <a:lnTo>
                    <a:pt x="1319" y="332"/>
                  </a:lnTo>
                  <a:close/>
                  <a:moveTo>
                    <a:pt x="1264" y="0"/>
                  </a:moveTo>
                  <a:lnTo>
                    <a:pt x="1264" y="0"/>
                  </a:lnTo>
                  <a:lnTo>
                    <a:pt x="1233" y="1"/>
                  </a:lnTo>
                  <a:lnTo>
                    <a:pt x="1206" y="4"/>
                  </a:lnTo>
                  <a:lnTo>
                    <a:pt x="1179" y="7"/>
                  </a:lnTo>
                  <a:lnTo>
                    <a:pt x="1156" y="12"/>
                  </a:lnTo>
                  <a:lnTo>
                    <a:pt x="1135" y="17"/>
                  </a:lnTo>
                  <a:lnTo>
                    <a:pt x="1117" y="23"/>
                  </a:lnTo>
                  <a:lnTo>
                    <a:pt x="1102" y="28"/>
                  </a:lnTo>
                  <a:lnTo>
                    <a:pt x="1091" y="33"/>
                  </a:lnTo>
                  <a:lnTo>
                    <a:pt x="1111" y="102"/>
                  </a:lnTo>
                  <a:lnTo>
                    <a:pt x="1111" y="102"/>
                  </a:lnTo>
                  <a:lnTo>
                    <a:pt x="1122" y="98"/>
                  </a:lnTo>
                  <a:lnTo>
                    <a:pt x="1150" y="91"/>
                  </a:lnTo>
                  <a:lnTo>
                    <a:pt x="1169" y="86"/>
                  </a:lnTo>
                  <a:lnTo>
                    <a:pt x="1190" y="82"/>
                  </a:lnTo>
                  <a:lnTo>
                    <a:pt x="1213" y="80"/>
                  </a:lnTo>
                  <a:lnTo>
                    <a:pt x="1236" y="79"/>
                  </a:lnTo>
                  <a:lnTo>
                    <a:pt x="1236" y="79"/>
                  </a:lnTo>
                  <a:lnTo>
                    <a:pt x="1256" y="80"/>
                  </a:lnTo>
                  <a:lnTo>
                    <a:pt x="1272" y="82"/>
                  </a:lnTo>
                  <a:lnTo>
                    <a:pt x="1279" y="84"/>
                  </a:lnTo>
                  <a:lnTo>
                    <a:pt x="1285" y="86"/>
                  </a:lnTo>
                  <a:lnTo>
                    <a:pt x="1291" y="90"/>
                  </a:lnTo>
                  <a:lnTo>
                    <a:pt x="1298" y="94"/>
                  </a:lnTo>
                  <a:lnTo>
                    <a:pt x="1302" y="98"/>
                  </a:lnTo>
                  <a:lnTo>
                    <a:pt x="1306" y="102"/>
                  </a:lnTo>
                  <a:lnTo>
                    <a:pt x="1310" y="108"/>
                  </a:lnTo>
                  <a:lnTo>
                    <a:pt x="1313" y="114"/>
                  </a:lnTo>
                  <a:lnTo>
                    <a:pt x="1315" y="120"/>
                  </a:lnTo>
                  <a:lnTo>
                    <a:pt x="1316" y="129"/>
                  </a:lnTo>
                  <a:lnTo>
                    <a:pt x="1317" y="137"/>
                  </a:lnTo>
                  <a:lnTo>
                    <a:pt x="1318" y="146"/>
                  </a:lnTo>
                  <a:lnTo>
                    <a:pt x="1318" y="176"/>
                  </a:lnTo>
                  <a:lnTo>
                    <a:pt x="1236" y="176"/>
                  </a:lnTo>
                  <a:lnTo>
                    <a:pt x="1236" y="176"/>
                  </a:lnTo>
                  <a:lnTo>
                    <a:pt x="1212" y="177"/>
                  </a:lnTo>
                  <a:lnTo>
                    <a:pt x="1189" y="179"/>
                  </a:lnTo>
                  <a:lnTo>
                    <a:pt x="1169" y="182"/>
                  </a:lnTo>
                  <a:lnTo>
                    <a:pt x="1150" y="187"/>
                  </a:lnTo>
                  <a:lnTo>
                    <a:pt x="1134" y="192"/>
                  </a:lnTo>
                  <a:lnTo>
                    <a:pt x="1120" y="200"/>
                  </a:lnTo>
                  <a:lnTo>
                    <a:pt x="1108" y="207"/>
                  </a:lnTo>
                  <a:lnTo>
                    <a:pt x="1096" y="216"/>
                  </a:lnTo>
                  <a:lnTo>
                    <a:pt x="1086" y="225"/>
                  </a:lnTo>
                  <a:lnTo>
                    <a:pt x="1079" y="236"/>
                  </a:lnTo>
                  <a:lnTo>
                    <a:pt x="1072" y="246"/>
                  </a:lnTo>
                  <a:lnTo>
                    <a:pt x="1067" y="257"/>
                  </a:lnTo>
                  <a:lnTo>
                    <a:pt x="1064" y="270"/>
                  </a:lnTo>
                  <a:lnTo>
                    <a:pt x="1061" y="282"/>
                  </a:lnTo>
                  <a:lnTo>
                    <a:pt x="1058" y="294"/>
                  </a:lnTo>
                  <a:lnTo>
                    <a:pt x="1058" y="307"/>
                  </a:lnTo>
                  <a:lnTo>
                    <a:pt x="1058" y="307"/>
                  </a:lnTo>
                  <a:lnTo>
                    <a:pt x="1060" y="323"/>
                  </a:lnTo>
                  <a:lnTo>
                    <a:pt x="1062" y="338"/>
                  </a:lnTo>
                  <a:lnTo>
                    <a:pt x="1066" y="352"/>
                  </a:lnTo>
                  <a:lnTo>
                    <a:pt x="1071" y="364"/>
                  </a:lnTo>
                  <a:lnTo>
                    <a:pt x="1077" y="376"/>
                  </a:lnTo>
                  <a:lnTo>
                    <a:pt x="1085" y="386"/>
                  </a:lnTo>
                  <a:lnTo>
                    <a:pt x="1093" y="394"/>
                  </a:lnTo>
                  <a:lnTo>
                    <a:pt x="1102" y="401"/>
                  </a:lnTo>
                  <a:lnTo>
                    <a:pt x="1113" y="408"/>
                  </a:lnTo>
                  <a:lnTo>
                    <a:pt x="1124" y="414"/>
                  </a:lnTo>
                  <a:lnTo>
                    <a:pt x="1135" y="418"/>
                  </a:lnTo>
                  <a:lnTo>
                    <a:pt x="1146" y="422"/>
                  </a:lnTo>
                  <a:lnTo>
                    <a:pt x="1159" y="424"/>
                  </a:lnTo>
                  <a:lnTo>
                    <a:pt x="1171" y="426"/>
                  </a:lnTo>
                  <a:lnTo>
                    <a:pt x="1183" y="427"/>
                  </a:lnTo>
                  <a:lnTo>
                    <a:pt x="1195" y="428"/>
                  </a:lnTo>
                  <a:lnTo>
                    <a:pt x="1195" y="428"/>
                  </a:lnTo>
                  <a:lnTo>
                    <a:pt x="1210" y="427"/>
                  </a:lnTo>
                  <a:lnTo>
                    <a:pt x="1223" y="426"/>
                  </a:lnTo>
                  <a:lnTo>
                    <a:pt x="1246" y="423"/>
                  </a:lnTo>
                  <a:lnTo>
                    <a:pt x="1268" y="418"/>
                  </a:lnTo>
                  <a:lnTo>
                    <a:pt x="1285" y="412"/>
                  </a:lnTo>
                  <a:lnTo>
                    <a:pt x="1300" y="406"/>
                  </a:lnTo>
                  <a:lnTo>
                    <a:pt x="1311" y="401"/>
                  </a:lnTo>
                  <a:lnTo>
                    <a:pt x="1318" y="397"/>
                  </a:lnTo>
                  <a:lnTo>
                    <a:pt x="1322" y="396"/>
                  </a:lnTo>
                  <a:lnTo>
                    <a:pt x="1322" y="396"/>
                  </a:lnTo>
                  <a:lnTo>
                    <a:pt x="1324" y="397"/>
                  </a:lnTo>
                  <a:lnTo>
                    <a:pt x="1327" y="398"/>
                  </a:lnTo>
                  <a:lnTo>
                    <a:pt x="1333" y="401"/>
                  </a:lnTo>
                  <a:lnTo>
                    <a:pt x="1341" y="404"/>
                  </a:lnTo>
                  <a:lnTo>
                    <a:pt x="1354" y="407"/>
                  </a:lnTo>
                  <a:lnTo>
                    <a:pt x="1368" y="411"/>
                  </a:lnTo>
                  <a:lnTo>
                    <a:pt x="1387" y="412"/>
                  </a:lnTo>
                  <a:lnTo>
                    <a:pt x="1411" y="413"/>
                  </a:lnTo>
                  <a:lnTo>
                    <a:pt x="1411" y="122"/>
                  </a:lnTo>
                  <a:lnTo>
                    <a:pt x="1411" y="122"/>
                  </a:lnTo>
                  <a:lnTo>
                    <a:pt x="1411" y="106"/>
                  </a:lnTo>
                  <a:lnTo>
                    <a:pt x="1409" y="92"/>
                  </a:lnTo>
                  <a:lnTo>
                    <a:pt x="1406" y="78"/>
                  </a:lnTo>
                  <a:lnTo>
                    <a:pt x="1401" y="66"/>
                  </a:lnTo>
                  <a:lnTo>
                    <a:pt x="1396" y="56"/>
                  </a:lnTo>
                  <a:lnTo>
                    <a:pt x="1388" y="45"/>
                  </a:lnTo>
                  <a:lnTo>
                    <a:pt x="1381" y="36"/>
                  </a:lnTo>
                  <a:lnTo>
                    <a:pt x="1372" y="29"/>
                  </a:lnTo>
                  <a:lnTo>
                    <a:pt x="1362" y="22"/>
                  </a:lnTo>
                  <a:lnTo>
                    <a:pt x="1351" y="15"/>
                  </a:lnTo>
                  <a:lnTo>
                    <a:pt x="1339" y="11"/>
                  </a:lnTo>
                  <a:lnTo>
                    <a:pt x="1326" y="7"/>
                  </a:lnTo>
                  <a:lnTo>
                    <a:pt x="1312" y="4"/>
                  </a:lnTo>
                  <a:lnTo>
                    <a:pt x="1297" y="2"/>
                  </a:lnTo>
                  <a:lnTo>
                    <a:pt x="1280" y="1"/>
                  </a:lnTo>
                  <a:lnTo>
                    <a:pt x="1264" y="0"/>
                  </a:lnTo>
                  <a:close/>
                  <a:moveTo>
                    <a:pt x="2735" y="317"/>
                  </a:moveTo>
                  <a:lnTo>
                    <a:pt x="2735" y="317"/>
                  </a:lnTo>
                  <a:lnTo>
                    <a:pt x="2714" y="326"/>
                  </a:lnTo>
                  <a:lnTo>
                    <a:pt x="2700" y="331"/>
                  </a:lnTo>
                  <a:lnTo>
                    <a:pt x="2686" y="335"/>
                  </a:lnTo>
                  <a:lnTo>
                    <a:pt x="2671" y="340"/>
                  </a:lnTo>
                  <a:lnTo>
                    <a:pt x="2654" y="343"/>
                  </a:lnTo>
                  <a:lnTo>
                    <a:pt x="2638" y="345"/>
                  </a:lnTo>
                  <a:lnTo>
                    <a:pt x="2621" y="346"/>
                  </a:lnTo>
                  <a:lnTo>
                    <a:pt x="2621" y="346"/>
                  </a:lnTo>
                  <a:lnTo>
                    <a:pt x="2609" y="346"/>
                  </a:lnTo>
                  <a:lnTo>
                    <a:pt x="2599" y="345"/>
                  </a:lnTo>
                  <a:lnTo>
                    <a:pt x="2590" y="343"/>
                  </a:lnTo>
                  <a:lnTo>
                    <a:pt x="2583" y="341"/>
                  </a:lnTo>
                  <a:lnTo>
                    <a:pt x="2576" y="337"/>
                  </a:lnTo>
                  <a:lnTo>
                    <a:pt x="2570" y="333"/>
                  </a:lnTo>
                  <a:lnTo>
                    <a:pt x="2564" y="328"/>
                  </a:lnTo>
                  <a:lnTo>
                    <a:pt x="2560" y="323"/>
                  </a:lnTo>
                  <a:lnTo>
                    <a:pt x="2556" y="317"/>
                  </a:lnTo>
                  <a:lnTo>
                    <a:pt x="2553" y="311"/>
                  </a:lnTo>
                  <a:lnTo>
                    <a:pt x="2551" y="302"/>
                  </a:lnTo>
                  <a:lnTo>
                    <a:pt x="2549" y="294"/>
                  </a:lnTo>
                  <a:lnTo>
                    <a:pt x="2547" y="275"/>
                  </a:lnTo>
                  <a:lnTo>
                    <a:pt x="2547" y="252"/>
                  </a:lnTo>
                  <a:lnTo>
                    <a:pt x="2547" y="4"/>
                  </a:lnTo>
                  <a:lnTo>
                    <a:pt x="2533" y="4"/>
                  </a:lnTo>
                  <a:lnTo>
                    <a:pt x="2533" y="4"/>
                  </a:lnTo>
                  <a:lnTo>
                    <a:pt x="2513" y="4"/>
                  </a:lnTo>
                  <a:lnTo>
                    <a:pt x="2490" y="6"/>
                  </a:lnTo>
                  <a:lnTo>
                    <a:pt x="2467" y="8"/>
                  </a:lnTo>
                  <a:lnTo>
                    <a:pt x="2454" y="10"/>
                  </a:lnTo>
                  <a:lnTo>
                    <a:pt x="2454" y="263"/>
                  </a:lnTo>
                  <a:lnTo>
                    <a:pt x="2454" y="263"/>
                  </a:lnTo>
                  <a:lnTo>
                    <a:pt x="2454" y="284"/>
                  </a:lnTo>
                  <a:lnTo>
                    <a:pt x="2455" y="302"/>
                  </a:lnTo>
                  <a:lnTo>
                    <a:pt x="2457" y="320"/>
                  </a:lnTo>
                  <a:lnTo>
                    <a:pt x="2459" y="336"/>
                  </a:lnTo>
                  <a:lnTo>
                    <a:pt x="2463" y="351"/>
                  </a:lnTo>
                  <a:lnTo>
                    <a:pt x="2468" y="364"/>
                  </a:lnTo>
                  <a:lnTo>
                    <a:pt x="2475" y="377"/>
                  </a:lnTo>
                  <a:lnTo>
                    <a:pt x="2482" y="387"/>
                  </a:lnTo>
                  <a:lnTo>
                    <a:pt x="2490" y="397"/>
                  </a:lnTo>
                  <a:lnTo>
                    <a:pt x="2500" y="405"/>
                  </a:lnTo>
                  <a:lnTo>
                    <a:pt x="2512" y="412"/>
                  </a:lnTo>
                  <a:lnTo>
                    <a:pt x="2525" y="418"/>
                  </a:lnTo>
                  <a:lnTo>
                    <a:pt x="2540" y="422"/>
                  </a:lnTo>
                  <a:lnTo>
                    <a:pt x="2556" y="425"/>
                  </a:lnTo>
                  <a:lnTo>
                    <a:pt x="2575" y="427"/>
                  </a:lnTo>
                  <a:lnTo>
                    <a:pt x="2595" y="428"/>
                  </a:lnTo>
                  <a:lnTo>
                    <a:pt x="2595" y="428"/>
                  </a:lnTo>
                  <a:lnTo>
                    <a:pt x="2611" y="427"/>
                  </a:lnTo>
                  <a:lnTo>
                    <a:pt x="2626" y="426"/>
                  </a:lnTo>
                  <a:lnTo>
                    <a:pt x="2640" y="425"/>
                  </a:lnTo>
                  <a:lnTo>
                    <a:pt x="2653" y="422"/>
                  </a:lnTo>
                  <a:lnTo>
                    <a:pt x="2677" y="417"/>
                  </a:lnTo>
                  <a:lnTo>
                    <a:pt x="2697" y="411"/>
                  </a:lnTo>
                  <a:lnTo>
                    <a:pt x="2714" y="404"/>
                  </a:lnTo>
                  <a:lnTo>
                    <a:pt x="2725" y="399"/>
                  </a:lnTo>
                  <a:lnTo>
                    <a:pt x="2737" y="394"/>
                  </a:lnTo>
                  <a:lnTo>
                    <a:pt x="2737" y="394"/>
                  </a:lnTo>
                  <a:lnTo>
                    <a:pt x="2743" y="397"/>
                  </a:lnTo>
                  <a:lnTo>
                    <a:pt x="2750" y="400"/>
                  </a:lnTo>
                  <a:lnTo>
                    <a:pt x="2761" y="403"/>
                  </a:lnTo>
                  <a:lnTo>
                    <a:pt x="2773" y="406"/>
                  </a:lnTo>
                  <a:lnTo>
                    <a:pt x="2788" y="409"/>
                  </a:lnTo>
                  <a:lnTo>
                    <a:pt x="2807" y="412"/>
                  </a:lnTo>
                  <a:lnTo>
                    <a:pt x="2828" y="413"/>
                  </a:lnTo>
                  <a:lnTo>
                    <a:pt x="2828" y="10"/>
                  </a:lnTo>
                  <a:lnTo>
                    <a:pt x="2828" y="10"/>
                  </a:lnTo>
                  <a:lnTo>
                    <a:pt x="2796" y="6"/>
                  </a:lnTo>
                  <a:lnTo>
                    <a:pt x="2774" y="5"/>
                  </a:lnTo>
                  <a:lnTo>
                    <a:pt x="2753" y="4"/>
                  </a:lnTo>
                  <a:lnTo>
                    <a:pt x="2735" y="4"/>
                  </a:lnTo>
                  <a:lnTo>
                    <a:pt x="2735" y="317"/>
                  </a:lnTo>
                  <a:close/>
                  <a:moveTo>
                    <a:pt x="2937" y="413"/>
                  </a:moveTo>
                  <a:lnTo>
                    <a:pt x="2937" y="413"/>
                  </a:lnTo>
                  <a:lnTo>
                    <a:pt x="2948" y="415"/>
                  </a:lnTo>
                  <a:lnTo>
                    <a:pt x="2976" y="420"/>
                  </a:lnTo>
                  <a:lnTo>
                    <a:pt x="2997" y="423"/>
                  </a:lnTo>
                  <a:lnTo>
                    <a:pt x="3020" y="425"/>
                  </a:lnTo>
                  <a:lnTo>
                    <a:pt x="3047" y="427"/>
                  </a:lnTo>
                  <a:lnTo>
                    <a:pt x="3075" y="428"/>
                  </a:lnTo>
                  <a:lnTo>
                    <a:pt x="3075" y="428"/>
                  </a:lnTo>
                  <a:lnTo>
                    <a:pt x="3091" y="427"/>
                  </a:lnTo>
                  <a:lnTo>
                    <a:pt x="3105" y="426"/>
                  </a:lnTo>
                  <a:lnTo>
                    <a:pt x="3120" y="425"/>
                  </a:lnTo>
                  <a:lnTo>
                    <a:pt x="3135" y="422"/>
                  </a:lnTo>
                  <a:lnTo>
                    <a:pt x="3150" y="419"/>
                  </a:lnTo>
                  <a:lnTo>
                    <a:pt x="3164" y="414"/>
                  </a:lnTo>
                  <a:lnTo>
                    <a:pt x="3178" y="408"/>
                  </a:lnTo>
                  <a:lnTo>
                    <a:pt x="3191" y="402"/>
                  </a:lnTo>
                  <a:lnTo>
                    <a:pt x="3202" y="394"/>
                  </a:lnTo>
                  <a:lnTo>
                    <a:pt x="3213" y="385"/>
                  </a:lnTo>
                  <a:lnTo>
                    <a:pt x="3223" y="375"/>
                  </a:lnTo>
                  <a:lnTo>
                    <a:pt x="3232" y="363"/>
                  </a:lnTo>
                  <a:lnTo>
                    <a:pt x="3239" y="350"/>
                  </a:lnTo>
                  <a:lnTo>
                    <a:pt x="3244" y="334"/>
                  </a:lnTo>
                  <a:lnTo>
                    <a:pt x="3247" y="318"/>
                  </a:lnTo>
                  <a:lnTo>
                    <a:pt x="3248" y="300"/>
                  </a:lnTo>
                  <a:lnTo>
                    <a:pt x="3248" y="300"/>
                  </a:lnTo>
                  <a:lnTo>
                    <a:pt x="3247" y="288"/>
                  </a:lnTo>
                  <a:lnTo>
                    <a:pt x="3246" y="277"/>
                  </a:lnTo>
                  <a:lnTo>
                    <a:pt x="3243" y="266"/>
                  </a:lnTo>
                  <a:lnTo>
                    <a:pt x="3239" y="256"/>
                  </a:lnTo>
                  <a:lnTo>
                    <a:pt x="3234" y="248"/>
                  </a:lnTo>
                  <a:lnTo>
                    <a:pt x="3228" y="239"/>
                  </a:lnTo>
                  <a:lnTo>
                    <a:pt x="3220" y="231"/>
                  </a:lnTo>
                  <a:lnTo>
                    <a:pt x="3213" y="224"/>
                  </a:lnTo>
                  <a:lnTo>
                    <a:pt x="3204" y="217"/>
                  </a:lnTo>
                  <a:lnTo>
                    <a:pt x="3194" y="211"/>
                  </a:lnTo>
                  <a:lnTo>
                    <a:pt x="3184" y="204"/>
                  </a:lnTo>
                  <a:lnTo>
                    <a:pt x="3171" y="199"/>
                  </a:lnTo>
                  <a:lnTo>
                    <a:pt x="3146" y="187"/>
                  </a:lnTo>
                  <a:lnTo>
                    <a:pt x="3117" y="176"/>
                  </a:lnTo>
                  <a:lnTo>
                    <a:pt x="3117" y="176"/>
                  </a:lnTo>
                  <a:lnTo>
                    <a:pt x="3086" y="164"/>
                  </a:lnTo>
                  <a:lnTo>
                    <a:pt x="3072" y="157"/>
                  </a:lnTo>
                  <a:lnTo>
                    <a:pt x="3060" y="151"/>
                  </a:lnTo>
                  <a:lnTo>
                    <a:pt x="3050" y="144"/>
                  </a:lnTo>
                  <a:lnTo>
                    <a:pt x="3046" y="140"/>
                  </a:lnTo>
                  <a:lnTo>
                    <a:pt x="3043" y="136"/>
                  </a:lnTo>
                  <a:lnTo>
                    <a:pt x="3040" y="132"/>
                  </a:lnTo>
                  <a:lnTo>
                    <a:pt x="3038" y="127"/>
                  </a:lnTo>
                  <a:lnTo>
                    <a:pt x="3037" y="121"/>
                  </a:lnTo>
                  <a:lnTo>
                    <a:pt x="3037" y="116"/>
                  </a:lnTo>
                  <a:lnTo>
                    <a:pt x="3037" y="116"/>
                  </a:lnTo>
                  <a:lnTo>
                    <a:pt x="3037" y="110"/>
                  </a:lnTo>
                  <a:lnTo>
                    <a:pt x="3039" y="104"/>
                  </a:lnTo>
                  <a:lnTo>
                    <a:pt x="3043" y="97"/>
                  </a:lnTo>
                  <a:lnTo>
                    <a:pt x="3049" y="90"/>
                  </a:lnTo>
                  <a:lnTo>
                    <a:pt x="3053" y="86"/>
                  </a:lnTo>
                  <a:lnTo>
                    <a:pt x="3057" y="83"/>
                  </a:lnTo>
                  <a:lnTo>
                    <a:pt x="3063" y="81"/>
                  </a:lnTo>
                  <a:lnTo>
                    <a:pt x="3069" y="78"/>
                  </a:lnTo>
                  <a:lnTo>
                    <a:pt x="3076" y="76"/>
                  </a:lnTo>
                  <a:lnTo>
                    <a:pt x="3084" y="75"/>
                  </a:lnTo>
                  <a:lnTo>
                    <a:pt x="3093" y="74"/>
                  </a:lnTo>
                  <a:lnTo>
                    <a:pt x="3103" y="74"/>
                  </a:lnTo>
                  <a:lnTo>
                    <a:pt x="3103" y="74"/>
                  </a:lnTo>
                  <a:lnTo>
                    <a:pt x="3122" y="75"/>
                  </a:lnTo>
                  <a:lnTo>
                    <a:pt x="3142" y="77"/>
                  </a:lnTo>
                  <a:lnTo>
                    <a:pt x="3159" y="81"/>
                  </a:lnTo>
                  <a:lnTo>
                    <a:pt x="3175" y="85"/>
                  </a:lnTo>
                  <a:lnTo>
                    <a:pt x="3199" y="94"/>
                  </a:lnTo>
                  <a:lnTo>
                    <a:pt x="3208" y="98"/>
                  </a:lnTo>
                  <a:lnTo>
                    <a:pt x="3232" y="30"/>
                  </a:lnTo>
                  <a:lnTo>
                    <a:pt x="3232" y="30"/>
                  </a:lnTo>
                  <a:lnTo>
                    <a:pt x="3213" y="22"/>
                  </a:lnTo>
                  <a:lnTo>
                    <a:pt x="3200" y="16"/>
                  </a:lnTo>
                  <a:lnTo>
                    <a:pt x="3184" y="12"/>
                  </a:lnTo>
                  <a:lnTo>
                    <a:pt x="3165" y="7"/>
                  </a:lnTo>
                  <a:lnTo>
                    <a:pt x="3144" y="4"/>
                  </a:lnTo>
                  <a:lnTo>
                    <a:pt x="3120" y="1"/>
                  </a:lnTo>
                  <a:lnTo>
                    <a:pt x="3095" y="0"/>
                  </a:lnTo>
                  <a:lnTo>
                    <a:pt x="3095" y="0"/>
                  </a:lnTo>
                  <a:lnTo>
                    <a:pt x="3080" y="1"/>
                  </a:lnTo>
                  <a:lnTo>
                    <a:pt x="3066" y="2"/>
                  </a:lnTo>
                  <a:lnTo>
                    <a:pt x="3052" y="4"/>
                  </a:lnTo>
                  <a:lnTo>
                    <a:pt x="3039" y="8"/>
                  </a:lnTo>
                  <a:lnTo>
                    <a:pt x="3025" y="12"/>
                  </a:lnTo>
                  <a:lnTo>
                    <a:pt x="3013" y="17"/>
                  </a:lnTo>
                  <a:lnTo>
                    <a:pt x="3001" y="24"/>
                  </a:lnTo>
                  <a:lnTo>
                    <a:pt x="2990" y="31"/>
                  </a:lnTo>
                  <a:lnTo>
                    <a:pt x="2979" y="39"/>
                  </a:lnTo>
                  <a:lnTo>
                    <a:pt x="2970" y="47"/>
                  </a:lnTo>
                  <a:lnTo>
                    <a:pt x="2962" y="58"/>
                  </a:lnTo>
                  <a:lnTo>
                    <a:pt x="2956" y="69"/>
                  </a:lnTo>
                  <a:lnTo>
                    <a:pt x="2950" y="80"/>
                  </a:lnTo>
                  <a:lnTo>
                    <a:pt x="2946" y="94"/>
                  </a:lnTo>
                  <a:lnTo>
                    <a:pt x="2944" y="107"/>
                  </a:lnTo>
                  <a:lnTo>
                    <a:pt x="2943" y="122"/>
                  </a:lnTo>
                  <a:lnTo>
                    <a:pt x="2943" y="122"/>
                  </a:lnTo>
                  <a:lnTo>
                    <a:pt x="2944" y="137"/>
                  </a:lnTo>
                  <a:lnTo>
                    <a:pt x="2946" y="150"/>
                  </a:lnTo>
                  <a:lnTo>
                    <a:pt x="2950" y="164"/>
                  </a:lnTo>
                  <a:lnTo>
                    <a:pt x="2956" y="175"/>
                  </a:lnTo>
                  <a:lnTo>
                    <a:pt x="2962" y="185"/>
                  </a:lnTo>
                  <a:lnTo>
                    <a:pt x="2970" y="194"/>
                  </a:lnTo>
                  <a:lnTo>
                    <a:pt x="2979" y="203"/>
                  </a:lnTo>
                  <a:lnTo>
                    <a:pt x="2988" y="210"/>
                  </a:lnTo>
                  <a:lnTo>
                    <a:pt x="2999" y="217"/>
                  </a:lnTo>
                  <a:lnTo>
                    <a:pt x="3010" y="223"/>
                  </a:lnTo>
                  <a:lnTo>
                    <a:pt x="3021" y="229"/>
                  </a:lnTo>
                  <a:lnTo>
                    <a:pt x="3032" y="235"/>
                  </a:lnTo>
                  <a:lnTo>
                    <a:pt x="3056" y="243"/>
                  </a:lnTo>
                  <a:lnTo>
                    <a:pt x="3079" y="251"/>
                  </a:lnTo>
                  <a:lnTo>
                    <a:pt x="3079" y="251"/>
                  </a:lnTo>
                  <a:lnTo>
                    <a:pt x="3108" y="261"/>
                  </a:lnTo>
                  <a:lnTo>
                    <a:pt x="3121" y="266"/>
                  </a:lnTo>
                  <a:lnTo>
                    <a:pt x="3133" y="273"/>
                  </a:lnTo>
                  <a:lnTo>
                    <a:pt x="3142" y="280"/>
                  </a:lnTo>
                  <a:lnTo>
                    <a:pt x="3148" y="287"/>
                  </a:lnTo>
                  <a:lnTo>
                    <a:pt x="3151" y="291"/>
                  </a:lnTo>
                  <a:lnTo>
                    <a:pt x="3153" y="296"/>
                  </a:lnTo>
                  <a:lnTo>
                    <a:pt x="3154" y="300"/>
                  </a:lnTo>
                  <a:lnTo>
                    <a:pt x="3154" y="306"/>
                  </a:lnTo>
                  <a:lnTo>
                    <a:pt x="3154" y="306"/>
                  </a:lnTo>
                  <a:lnTo>
                    <a:pt x="3154" y="315"/>
                  </a:lnTo>
                  <a:lnTo>
                    <a:pt x="3151" y="324"/>
                  </a:lnTo>
                  <a:lnTo>
                    <a:pt x="3149" y="328"/>
                  </a:lnTo>
                  <a:lnTo>
                    <a:pt x="3146" y="332"/>
                  </a:lnTo>
                  <a:lnTo>
                    <a:pt x="3143" y="335"/>
                  </a:lnTo>
                  <a:lnTo>
                    <a:pt x="3139" y="340"/>
                  </a:lnTo>
                  <a:lnTo>
                    <a:pt x="3134" y="343"/>
                  </a:lnTo>
                  <a:lnTo>
                    <a:pt x="3127" y="346"/>
                  </a:lnTo>
                  <a:lnTo>
                    <a:pt x="3121" y="348"/>
                  </a:lnTo>
                  <a:lnTo>
                    <a:pt x="3113" y="350"/>
                  </a:lnTo>
                  <a:lnTo>
                    <a:pt x="3104" y="352"/>
                  </a:lnTo>
                  <a:lnTo>
                    <a:pt x="3095" y="353"/>
                  </a:lnTo>
                  <a:lnTo>
                    <a:pt x="3071" y="354"/>
                  </a:lnTo>
                  <a:lnTo>
                    <a:pt x="3071" y="354"/>
                  </a:lnTo>
                  <a:lnTo>
                    <a:pt x="3050" y="354"/>
                  </a:lnTo>
                  <a:lnTo>
                    <a:pt x="3029" y="352"/>
                  </a:lnTo>
                  <a:lnTo>
                    <a:pt x="2992" y="348"/>
                  </a:lnTo>
                  <a:lnTo>
                    <a:pt x="2965" y="344"/>
                  </a:lnTo>
                  <a:lnTo>
                    <a:pt x="2955" y="342"/>
                  </a:lnTo>
                  <a:lnTo>
                    <a:pt x="2937" y="413"/>
                  </a:lnTo>
                  <a:close/>
                  <a:moveTo>
                    <a:pt x="1639" y="80"/>
                  </a:moveTo>
                  <a:lnTo>
                    <a:pt x="1639" y="80"/>
                  </a:lnTo>
                  <a:lnTo>
                    <a:pt x="1653" y="77"/>
                  </a:lnTo>
                  <a:lnTo>
                    <a:pt x="1670" y="75"/>
                  </a:lnTo>
                  <a:lnTo>
                    <a:pt x="1691" y="73"/>
                  </a:lnTo>
                  <a:lnTo>
                    <a:pt x="1712" y="73"/>
                  </a:lnTo>
                  <a:lnTo>
                    <a:pt x="1712" y="73"/>
                  </a:lnTo>
                  <a:lnTo>
                    <a:pt x="1726" y="73"/>
                  </a:lnTo>
                  <a:lnTo>
                    <a:pt x="1737" y="74"/>
                  </a:lnTo>
                  <a:lnTo>
                    <a:pt x="1749" y="77"/>
                  </a:lnTo>
                  <a:lnTo>
                    <a:pt x="1760" y="80"/>
                  </a:lnTo>
                  <a:lnTo>
                    <a:pt x="1771" y="84"/>
                  </a:lnTo>
                  <a:lnTo>
                    <a:pt x="1780" y="90"/>
                  </a:lnTo>
                  <a:lnTo>
                    <a:pt x="1790" y="97"/>
                  </a:lnTo>
                  <a:lnTo>
                    <a:pt x="1798" y="104"/>
                  </a:lnTo>
                  <a:lnTo>
                    <a:pt x="1805" y="113"/>
                  </a:lnTo>
                  <a:lnTo>
                    <a:pt x="1813" y="122"/>
                  </a:lnTo>
                  <a:lnTo>
                    <a:pt x="1819" y="134"/>
                  </a:lnTo>
                  <a:lnTo>
                    <a:pt x="1824" y="147"/>
                  </a:lnTo>
                  <a:lnTo>
                    <a:pt x="1828" y="161"/>
                  </a:lnTo>
                  <a:lnTo>
                    <a:pt x="1831" y="176"/>
                  </a:lnTo>
                  <a:lnTo>
                    <a:pt x="1832" y="192"/>
                  </a:lnTo>
                  <a:lnTo>
                    <a:pt x="1833" y="211"/>
                  </a:lnTo>
                  <a:lnTo>
                    <a:pt x="1833" y="211"/>
                  </a:lnTo>
                  <a:lnTo>
                    <a:pt x="1833" y="228"/>
                  </a:lnTo>
                  <a:lnTo>
                    <a:pt x="1832" y="245"/>
                  </a:lnTo>
                  <a:lnTo>
                    <a:pt x="1830" y="260"/>
                  </a:lnTo>
                  <a:lnTo>
                    <a:pt x="1827" y="275"/>
                  </a:lnTo>
                  <a:lnTo>
                    <a:pt x="1824" y="288"/>
                  </a:lnTo>
                  <a:lnTo>
                    <a:pt x="1820" y="299"/>
                  </a:lnTo>
                  <a:lnTo>
                    <a:pt x="1814" y="311"/>
                  </a:lnTo>
                  <a:lnTo>
                    <a:pt x="1807" y="320"/>
                  </a:lnTo>
                  <a:lnTo>
                    <a:pt x="1799" y="328"/>
                  </a:lnTo>
                  <a:lnTo>
                    <a:pt x="1790" y="335"/>
                  </a:lnTo>
                  <a:lnTo>
                    <a:pt x="1780" y="342"/>
                  </a:lnTo>
                  <a:lnTo>
                    <a:pt x="1768" y="347"/>
                  </a:lnTo>
                  <a:lnTo>
                    <a:pt x="1754" y="350"/>
                  </a:lnTo>
                  <a:lnTo>
                    <a:pt x="1739" y="353"/>
                  </a:lnTo>
                  <a:lnTo>
                    <a:pt x="1723" y="355"/>
                  </a:lnTo>
                  <a:lnTo>
                    <a:pt x="1704" y="355"/>
                  </a:lnTo>
                  <a:lnTo>
                    <a:pt x="1704" y="355"/>
                  </a:lnTo>
                  <a:lnTo>
                    <a:pt x="1681" y="354"/>
                  </a:lnTo>
                  <a:lnTo>
                    <a:pt x="1659" y="353"/>
                  </a:lnTo>
                  <a:lnTo>
                    <a:pt x="1639" y="351"/>
                  </a:lnTo>
                  <a:lnTo>
                    <a:pt x="1639" y="80"/>
                  </a:lnTo>
                  <a:close/>
                  <a:moveTo>
                    <a:pt x="1717" y="0"/>
                  </a:moveTo>
                  <a:lnTo>
                    <a:pt x="1717" y="0"/>
                  </a:lnTo>
                  <a:lnTo>
                    <a:pt x="1696" y="1"/>
                  </a:lnTo>
                  <a:lnTo>
                    <a:pt x="1675" y="2"/>
                  </a:lnTo>
                  <a:lnTo>
                    <a:pt x="1652" y="4"/>
                  </a:lnTo>
                  <a:lnTo>
                    <a:pt x="1629" y="7"/>
                  </a:lnTo>
                  <a:lnTo>
                    <a:pt x="1606" y="10"/>
                  </a:lnTo>
                  <a:lnTo>
                    <a:pt x="1585" y="14"/>
                  </a:lnTo>
                  <a:lnTo>
                    <a:pt x="1564" y="20"/>
                  </a:lnTo>
                  <a:lnTo>
                    <a:pt x="1546" y="26"/>
                  </a:lnTo>
                  <a:lnTo>
                    <a:pt x="1546" y="415"/>
                  </a:lnTo>
                  <a:lnTo>
                    <a:pt x="1546" y="415"/>
                  </a:lnTo>
                  <a:lnTo>
                    <a:pt x="1561" y="418"/>
                  </a:lnTo>
                  <a:lnTo>
                    <a:pt x="1580" y="420"/>
                  </a:lnTo>
                  <a:lnTo>
                    <a:pt x="1619" y="424"/>
                  </a:lnTo>
                  <a:lnTo>
                    <a:pt x="1662" y="427"/>
                  </a:lnTo>
                  <a:lnTo>
                    <a:pt x="1701" y="428"/>
                  </a:lnTo>
                  <a:lnTo>
                    <a:pt x="1701" y="428"/>
                  </a:lnTo>
                  <a:lnTo>
                    <a:pt x="1732" y="427"/>
                  </a:lnTo>
                  <a:lnTo>
                    <a:pt x="1758" y="425"/>
                  </a:lnTo>
                  <a:lnTo>
                    <a:pt x="1784" y="421"/>
                  </a:lnTo>
                  <a:lnTo>
                    <a:pt x="1807" y="415"/>
                  </a:lnTo>
                  <a:lnTo>
                    <a:pt x="1828" y="408"/>
                  </a:lnTo>
                  <a:lnTo>
                    <a:pt x="1847" y="399"/>
                  </a:lnTo>
                  <a:lnTo>
                    <a:pt x="1855" y="394"/>
                  </a:lnTo>
                  <a:lnTo>
                    <a:pt x="1864" y="389"/>
                  </a:lnTo>
                  <a:lnTo>
                    <a:pt x="1872" y="383"/>
                  </a:lnTo>
                  <a:lnTo>
                    <a:pt x="1879" y="377"/>
                  </a:lnTo>
                  <a:lnTo>
                    <a:pt x="1885" y="369"/>
                  </a:lnTo>
                  <a:lnTo>
                    <a:pt x="1891" y="362"/>
                  </a:lnTo>
                  <a:lnTo>
                    <a:pt x="1897" y="355"/>
                  </a:lnTo>
                  <a:lnTo>
                    <a:pt x="1902" y="347"/>
                  </a:lnTo>
                  <a:lnTo>
                    <a:pt x="1907" y="337"/>
                  </a:lnTo>
                  <a:lnTo>
                    <a:pt x="1912" y="329"/>
                  </a:lnTo>
                  <a:lnTo>
                    <a:pt x="1919" y="309"/>
                  </a:lnTo>
                  <a:lnTo>
                    <a:pt x="1924" y="287"/>
                  </a:lnTo>
                  <a:lnTo>
                    <a:pt x="1928" y="264"/>
                  </a:lnTo>
                  <a:lnTo>
                    <a:pt x="1930" y="239"/>
                  </a:lnTo>
                  <a:lnTo>
                    <a:pt x="1931" y="211"/>
                  </a:lnTo>
                  <a:lnTo>
                    <a:pt x="1931" y="211"/>
                  </a:lnTo>
                  <a:lnTo>
                    <a:pt x="1930" y="187"/>
                  </a:lnTo>
                  <a:lnTo>
                    <a:pt x="1927" y="164"/>
                  </a:lnTo>
                  <a:lnTo>
                    <a:pt x="1923" y="143"/>
                  </a:lnTo>
                  <a:lnTo>
                    <a:pt x="1917" y="122"/>
                  </a:lnTo>
                  <a:lnTo>
                    <a:pt x="1909" y="104"/>
                  </a:lnTo>
                  <a:lnTo>
                    <a:pt x="1898" y="86"/>
                  </a:lnTo>
                  <a:lnTo>
                    <a:pt x="1887" y="71"/>
                  </a:lnTo>
                  <a:lnTo>
                    <a:pt x="1874" y="57"/>
                  </a:lnTo>
                  <a:lnTo>
                    <a:pt x="1860" y="43"/>
                  </a:lnTo>
                  <a:lnTo>
                    <a:pt x="1843" y="32"/>
                  </a:lnTo>
                  <a:lnTo>
                    <a:pt x="1826" y="23"/>
                  </a:lnTo>
                  <a:lnTo>
                    <a:pt x="1806" y="14"/>
                  </a:lnTo>
                  <a:lnTo>
                    <a:pt x="1786" y="8"/>
                  </a:lnTo>
                  <a:lnTo>
                    <a:pt x="1764" y="4"/>
                  </a:lnTo>
                  <a:lnTo>
                    <a:pt x="1741" y="1"/>
                  </a:lnTo>
                  <a:lnTo>
                    <a:pt x="1717" y="0"/>
                  </a:lnTo>
                  <a:close/>
                </a:path>
              </a:pathLst>
            </a:custGeom>
            <a:solidFill>
              <a:srgbClr val="005E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29" name="Freeform 28"/>
            <p:cNvSpPr>
              <a:spLocks/>
            </p:cNvSpPr>
            <p:nvPr userDrawn="1"/>
          </p:nvSpPr>
          <p:spPr bwMode="auto">
            <a:xfrm>
              <a:off x="5160" y="3974"/>
              <a:ext cx="76" cy="107"/>
            </a:xfrm>
            <a:custGeom>
              <a:avLst/>
              <a:gdLst>
                <a:gd name="T0" fmla="*/ 0 w 305"/>
                <a:gd name="T1" fmla="*/ 407 h 428"/>
                <a:gd name="T2" fmla="*/ 0 w 305"/>
                <a:gd name="T3" fmla="*/ 407 h 428"/>
                <a:gd name="T4" fmla="*/ 13 w 305"/>
                <a:gd name="T5" fmla="*/ 411 h 428"/>
                <a:gd name="T6" fmla="*/ 47 w 305"/>
                <a:gd name="T7" fmla="*/ 418 h 428"/>
                <a:gd name="T8" fmla="*/ 71 w 305"/>
                <a:gd name="T9" fmla="*/ 421 h 428"/>
                <a:gd name="T10" fmla="*/ 98 w 305"/>
                <a:gd name="T11" fmla="*/ 425 h 428"/>
                <a:gd name="T12" fmla="*/ 129 w 305"/>
                <a:gd name="T13" fmla="*/ 427 h 428"/>
                <a:gd name="T14" fmla="*/ 163 w 305"/>
                <a:gd name="T15" fmla="*/ 428 h 428"/>
                <a:gd name="T16" fmla="*/ 163 w 305"/>
                <a:gd name="T17" fmla="*/ 428 h 428"/>
                <a:gd name="T18" fmla="*/ 197 w 305"/>
                <a:gd name="T19" fmla="*/ 427 h 428"/>
                <a:gd name="T20" fmla="*/ 226 w 305"/>
                <a:gd name="T21" fmla="*/ 426 h 428"/>
                <a:gd name="T22" fmla="*/ 251 w 305"/>
                <a:gd name="T23" fmla="*/ 424 h 428"/>
                <a:gd name="T24" fmla="*/ 270 w 305"/>
                <a:gd name="T25" fmla="*/ 422 h 428"/>
                <a:gd name="T26" fmla="*/ 297 w 305"/>
                <a:gd name="T27" fmla="*/ 419 h 428"/>
                <a:gd name="T28" fmla="*/ 305 w 305"/>
                <a:gd name="T29" fmla="*/ 417 h 428"/>
                <a:gd name="T30" fmla="*/ 305 w 305"/>
                <a:gd name="T31" fmla="*/ 346 h 428"/>
                <a:gd name="T32" fmla="*/ 305 w 305"/>
                <a:gd name="T33" fmla="*/ 346 h 428"/>
                <a:gd name="T34" fmla="*/ 297 w 305"/>
                <a:gd name="T35" fmla="*/ 347 h 428"/>
                <a:gd name="T36" fmla="*/ 272 w 305"/>
                <a:gd name="T37" fmla="*/ 351 h 428"/>
                <a:gd name="T38" fmla="*/ 235 w 305"/>
                <a:gd name="T39" fmla="*/ 354 h 428"/>
                <a:gd name="T40" fmla="*/ 213 w 305"/>
                <a:gd name="T41" fmla="*/ 355 h 428"/>
                <a:gd name="T42" fmla="*/ 188 w 305"/>
                <a:gd name="T43" fmla="*/ 355 h 428"/>
                <a:gd name="T44" fmla="*/ 188 w 305"/>
                <a:gd name="T45" fmla="*/ 355 h 428"/>
                <a:gd name="T46" fmla="*/ 167 w 305"/>
                <a:gd name="T47" fmla="*/ 355 h 428"/>
                <a:gd name="T48" fmla="*/ 149 w 305"/>
                <a:gd name="T49" fmla="*/ 354 h 428"/>
                <a:gd name="T50" fmla="*/ 118 w 305"/>
                <a:gd name="T51" fmla="*/ 351 h 428"/>
                <a:gd name="T52" fmla="*/ 99 w 305"/>
                <a:gd name="T53" fmla="*/ 349 h 428"/>
                <a:gd name="T54" fmla="*/ 92 w 305"/>
                <a:gd name="T55" fmla="*/ 348 h 428"/>
                <a:gd name="T56" fmla="*/ 92 w 305"/>
                <a:gd name="T57" fmla="*/ 247 h 428"/>
                <a:gd name="T58" fmla="*/ 276 w 305"/>
                <a:gd name="T59" fmla="*/ 247 h 428"/>
                <a:gd name="T60" fmla="*/ 276 w 305"/>
                <a:gd name="T61" fmla="*/ 175 h 428"/>
                <a:gd name="T62" fmla="*/ 92 w 305"/>
                <a:gd name="T63" fmla="*/ 175 h 428"/>
                <a:gd name="T64" fmla="*/ 92 w 305"/>
                <a:gd name="T65" fmla="*/ 79 h 428"/>
                <a:gd name="T66" fmla="*/ 92 w 305"/>
                <a:gd name="T67" fmla="*/ 79 h 428"/>
                <a:gd name="T68" fmla="*/ 99 w 305"/>
                <a:gd name="T69" fmla="*/ 78 h 428"/>
                <a:gd name="T70" fmla="*/ 117 w 305"/>
                <a:gd name="T71" fmla="*/ 76 h 428"/>
                <a:gd name="T72" fmla="*/ 145 w 305"/>
                <a:gd name="T73" fmla="*/ 74 h 428"/>
                <a:gd name="T74" fmla="*/ 182 w 305"/>
                <a:gd name="T75" fmla="*/ 73 h 428"/>
                <a:gd name="T76" fmla="*/ 182 w 305"/>
                <a:gd name="T77" fmla="*/ 73 h 428"/>
                <a:gd name="T78" fmla="*/ 205 w 305"/>
                <a:gd name="T79" fmla="*/ 73 h 428"/>
                <a:gd name="T80" fmla="*/ 226 w 305"/>
                <a:gd name="T81" fmla="*/ 74 h 428"/>
                <a:gd name="T82" fmla="*/ 263 w 305"/>
                <a:gd name="T83" fmla="*/ 77 h 428"/>
                <a:gd name="T84" fmla="*/ 289 w 305"/>
                <a:gd name="T85" fmla="*/ 80 h 428"/>
                <a:gd name="T86" fmla="*/ 298 w 305"/>
                <a:gd name="T87" fmla="*/ 82 h 428"/>
                <a:gd name="T88" fmla="*/ 298 w 305"/>
                <a:gd name="T89" fmla="*/ 10 h 428"/>
                <a:gd name="T90" fmla="*/ 298 w 305"/>
                <a:gd name="T91" fmla="*/ 10 h 428"/>
                <a:gd name="T92" fmla="*/ 289 w 305"/>
                <a:gd name="T93" fmla="*/ 9 h 428"/>
                <a:gd name="T94" fmla="*/ 264 w 305"/>
                <a:gd name="T95" fmla="*/ 5 h 428"/>
                <a:gd name="T96" fmla="*/ 224 w 305"/>
                <a:gd name="T97" fmla="*/ 2 h 428"/>
                <a:gd name="T98" fmla="*/ 200 w 305"/>
                <a:gd name="T99" fmla="*/ 1 h 428"/>
                <a:gd name="T100" fmla="*/ 172 w 305"/>
                <a:gd name="T101" fmla="*/ 0 h 428"/>
                <a:gd name="T102" fmla="*/ 172 w 305"/>
                <a:gd name="T103" fmla="*/ 0 h 428"/>
                <a:gd name="T104" fmla="*/ 134 w 305"/>
                <a:gd name="T105" fmla="*/ 1 h 428"/>
                <a:gd name="T106" fmla="*/ 102 w 305"/>
                <a:gd name="T107" fmla="*/ 3 h 428"/>
                <a:gd name="T108" fmla="*/ 72 w 305"/>
                <a:gd name="T109" fmla="*/ 6 h 428"/>
                <a:gd name="T110" fmla="*/ 47 w 305"/>
                <a:gd name="T111" fmla="*/ 9 h 428"/>
                <a:gd name="T112" fmla="*/ 27 w 305"/>
                <a:gd name="T113" fmla="*/ 13 h 428"/>
                <a:gd name="T114" fmla="*/ 13 w 305"/>
                <a:gd name="T115" fmla="*/ 15 h 428"/>
                <a:gd name="T116" fmla="*/ 0 w 305"/>
                <a:gd name="T117" fmla="*/ 19 h 428"/>
                <a:gd name="T118" fmla="*/ 0 w 305"/>
                <a:gd name="T119" fmla="*/ 407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05" h="428">
                  <a:moveTo>
                    <a:pt x="0" y="407"/>
                  </a:moveTo>
                  <a:lnTo>
                    <a:pt x="0" y="407"/>
                  </a:lnTo>
                  <a:lnTo>
                    <a:pt x="13" y="411"/>
                  </a:lnTo>
                  <a:lnTo>
                    <a:pt x="47" y="418"/>
                  </a:lnTo>
                  <a:lnTo>
                    <a:pt x="71" y="421"/>
                  </a:lnTo>
                  <a:lnTo>
                    <a:pt x="98" y="425"/>
                  </a:lnTo>
                  <a:lnTo>
                    <a:pt x="129" y="427"/>
                  </a:lnTo>
                  <a:lnTo>
                    <a:pt x="163" y="428"/>
                  </a:lnTo>
                  <a:lnTo>
                    <a:pt x="163" y="428"/>
                  </a:lnTo>
                  <a:lnTo>
                    <a:pt x="197" y="427"/>
                  </a:lnTo>
                  <a:lnTo>
                    <a:pt x="226" y="426"/>
                  </a:lnTo>
                  <a:lnTo>
                    <a:pt x="251" y="424"/>
                  </a:lnTo>
                  <a:lnTo>
                    <a:pt x="270" y="422"/>
                  </a:lnTo>
                  <a:lnTo>
                    <a:pt x="297" y="419"/>
                  </a:lnTo>
                  <a:lnTo>
                    <a:pt x="305" y="417"/>
                  </a:lnTo>
                  <a:lnTo>
                    <a:pt x="305" y="346"/>
                  </a:lnTo>
                  <a:lnTo>
                    <a:pt x="305" y="346"/>
                  </a:lnTo>
                  <a:lnTo>
                    <a:pt x="297" y="347"/>
                  </a:lnTo>
                  <a:lnTo>
                    <a:pt x="272" y="351"/>
                  </a:lnTo>
                  <a:lnTo>
                    <a:pt x="235" y="354"/>
                  </a:lnTo>
                  <a:lnTo>
                    <a:pt x="213" y="355"/>
                  </a:lnTo>
                  <a:lnTo>
                    <a:pt x="188" y="355"/>
                  </a:lnTo>
                  <a:lnTo>
                    <a:pt x="188" y="355"/>
                  </a:lnTo>
                  <a:lnTo>
                    <a:pt x="167" y="355"/>
                  </a:lnTo>
                  <a:lnTo>
                    <a:pt x="149" y="354"/>
                  </a:lnTo>
                  <a:lnTo>
                    <a:pt x="118" y="351"/>
                  </a:lnTo>
                  <a:lnTo>
                    <a:pt x="99" y="349"/>
                  </a:lnTo>
                  <a:lnTo>
                    <a:pt x="92" y="348"/>
                  </a:lnTo>
                  <a:lnTo>
                    <a:pt x="92" y="247"/>
                  </a:lnTo>
                  <a:lnTo>
                    <a:pt x="276" y="247"/>
                  </a:lnTo>
                  <a:lnTo>
                    <a:pt x="276" y="175"/>
                  </a:lnTo>
                  <a:lnTo>
                    <a:pt x="92" y="175"/>
                  </a:lnTo>
                  <a:lnTo>
                    <a:pt x="92" y="79"/>
                  </a:lnTo>
                  <a:lnTo>
                    <a:pt x="92" y="79"/>
                  </a:lnTo>
                  <a:lnTo>
                    <a:pt x="99" y="78"/>
                  </a:lnTo>
                  <a:lnTo>
                    <a:pt x="117" y="76"/>
                  </a:lnTo>
                  <a:lnTo>
                    <a:pt x="145" y="74"/>
                  </a:lnTo>
                  <a:lnTo>
                    <a:pt x="182" y="73"/>
                  </a:lnTo>
                  <a:lnTo>
                    <a:pt x="182" y="73"/>
                  </a:lnTo>
                  <a:lnTo>
                    <a:pt x="205" y="73"/>
                  </a:lnTo>
                  <a:lnTo>
                    <a:pt x="226" y="74"/>
                  </a:lnTo>
                  <a:lnTo>
                    <a:pt x="263" y="77"/>
                  </a:lnTo>
                  <a:lnTo>
                    <a:pt x="289" y="80"/>
                  </a:lnTo>
                  <a:lnTo>
                    <a:pt x="298" y="82"/>
                  </a:lnTo>
                  <a:lnTo>
                    <a:pt x="298" y="10"/>
                  </a:lnTo>
                  <a:lnTo>
                    <a:pt x="298" y="10"/>
                  </a:lnTo>
                  <a:lnTo>
                    <a:pt x="289" y="9"/>
                  </a:lnTo>
                  <a:lnTo>
                    <a:pt x="264" y="5"/>
                  </a:lnTo>
                  <a:lnTo>
                    <a:pt x="224" y="2"/>
                  </a:lnTo>
                  <a:lnTo>
                    <a:pt x="200" y="1"/>
                  </a:lnTo>
                  <a:lnTo>
                    <a:pt x="172" y="0"/>
                  </a:lnTo>
                  <a:lnTo>
                    <a:pt x="172" y="0"/>
                  </a:lnTo>
                  <a:lnTo>
                    <a:pt x="134" y="1"/>
                  </a:lnTo>
                  <a:lnTo>
                    <a:pt x="102" y="3"/>
                  </a:lnTo>
                  <a:lnTo>
                    <a:pt x="72" y="6"/>
                  </a:lnTo>
                  <a:lnTo>
                    <a:pt x="47" y="9"/>
                  </a:lnTo>
                  <a:lnTo>
                    <a:pt x="27" y="13"/>
                  </a:lnTo>
                  <a:lnTo>
                    <a:pt x="13" y="15"/>
                  </a:lnTo>
                  <a:lnTo>
                    <a:pt x="0" y="19"/>
                  </a:lnTo>
                  <a:lnTo>
                    <a:pt x="0" y="40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30" name="Freeform 29"/>
            <p:cNvSpPr>
              <a:spLocks/>
            </p:cNvSpPr>
            <p:nvPr userDrawn="1"/>
          </p:nvSpPr>
          <p:spPr bwMode="auto">
            <a:xfrm>
              <a:off x="4767" y="3974"/>
              <a:ext cx="124" cy="105"/>
            </a:xfrm>
            <a:custGeom>
              <a:avLst/>
              <a:gdLst>
                <a:gd name="T0" fmla="*/ 255 w 496"/>
                <a:gd name="T1" fmla="*/ 246 h 422"/>
                <a:gd name="T2" fmla="*/ 255 w 496"/>
                <a:gd name="T3" fmla="*/ 246 h 422"/>
                <a:gd name="T4" fmla="*/ 251 w 496"/>
                <a:gd name="T5" fmla="*/ 257 h 422"/>
                <a:gd name="T6" fmla="*/ 248 w 496"/>
                <a:gd name="T7" fmla="*/ 270 h 422"/>
                <a:gd name="T8" fmla="*/ 248 w 496"/>
                <a:gd name="T9" fmla="*/ 270 h 422"/>
                <a:gd name="T10" fmla="*/ 244 w 496"/>
                <a:gd name="T11" fmla="*/ 257 h 422"/>
                <a:gd name="T12" fmla="*/ 241 w 496"/>
                <a:gd name="T13" fmla="*/ 246 h 422"/>
                <a:gd name="T14" fmla="*/ 159 w 496"/>
                <a:gd name="T15" fmla="*/ 39 h 422"/>
                <a:gd name="T16" fmla="*/ 159 w 496"/>
                <a:gd name="T17" fmla="*/ 39 h 422"/>
                <a:gd name="T18" fmla="*/ 153 w 496"/>
                <a:gd name="T19" fmla="*/ 28 h 422"/>
                <a:gd name="T20" fmla="*/ 147 w 496"/>
                <a:gd name="T21" fmla="*/ 19 h 422"/>
                <a:gd name="T22" fmla="*/ 140 w 496"/>
                <a:gd name="T23" fmla="*/ 11 h 422"/>
                <a:gd name="T24" fmla="*/ 132 w 496"/>
                <a:gd name="T25" fmla="*/ 7 h 422"/>
                <a:gd name="T26" fmla="*/ 122 w 496"/>
                <a:gd name="T27" fmla="*/ 3 h 422"/>
                <a:gd name="T28" fmla="*/ 110 w 496"/>
                <a:gd name="T29" fmla="*/ 1 h 422"/>
                <a:gd name="T30" fmla="*/ 98 w 496"/>
                <a:gd name="T31" fmla="*/ 1 h 422"/>
                <a:gd name="T32" fmla="*/ 84 w 496"/>
                <a:gd name="T33" fmla="*/ 0 h 422"/>
                <a:gd name="T34" fmla="*/ 84 w 496"/>
                <a:gd name="T35" fmla="*/ 0 h 422"/>
                <a:gd name="T36" fmla="*/ 58 w 496"/>
                <a:gd name="T37" fmla="*/ 1 h 422"/>
                <a:gd name="T38" fmla="*/ 42 w 496"/>
                <a:gd name="T39" fmla="*/ 2 h 422"/>
                <a:gd name="T40" fmla="*/ 0 w 496"/>
                <a:gd name="T41" fmla="*/ 422 h 422"/>
                <a:gd name="T42" fmla="*/ 93 w 496"/>
                <a:gd name="T43" fmla="*/ 422 h 422"/>
                <a:gd name="T44" fmla="*/ 113 w 496"/>
                <a:gd name="T45" fmla="*/ 140 h 422"/>
                <a:gd name="T46" fmla="*/ 201 w 496"/>
                <a:gd name="T47" fmla="*/ 353 h 422"/>
                <a:gd name="T48" fmla="*/ 201 w 496"/>
                <a:gd name="T49" fmla="*/ 353 h 422"/>
                <a:gd name="T50" fmla="*/ 204 w 496"/>
                <a:gd name="T51" fmla="*/ 359 h 422"/>
                <a:gd name="T52" fmla="*/ 208 w 496"/>
                <a:gd name="T53" fmla="*/ 364 h 422"/>
                <a:gd name="T54" fmla="*/ 213 w 496"/>
                <a:gd name="T55" fmla="*/ 368 h 422"/>
                <a:gd name="T56" fmla="*/ 218 w 496"/>
                <a:gd name="T57" fmla="*/ 371 h 422"/>
                <a:gd name="T58" fmla="*/ 224 w 496"/>
                <a:gd name="T59" fmla="*/ 373 h 422"/>
                <a:gd name="T60" fmla="*/ 231 w 496"/>
                <a:gd name="T61" fmla="*/ 376 h 422"/>
                <a:gd name="T62" fmla="*/ 239 w 496"/>
                <a:gd name="T63" fmla="*/ 377 h 422"/>
                <a:gd name="T64" fmla="*/ 248 w 496"/>
                <a:gd name="T65" fmla="*/ 377 h 422"/>
                <a:gd name="T66" fmla="*/ 248 w 496"/>
                <a:gd name="T67" fmla="*/ 377 h 422"/>
                <a:gd name="T68" fmla="*/ 257 w 496"/>
                <a:gd name="T69" fmla="*/ 377 h 422"/>
                <a:gd name="T70" fmla="*/ 266 w 496"/>
                <a:gd name="T71" fmla="*/ 376 h 422"/>
                <a:gd name="T72" fmla="*/ 273 w 496"/>
                <a:gd name="T73" fmla="*/ 373 h 422"/>
                <a:gd name="T74" fmla="*/ 279 w 496"/>
                <a:gd name="T75" fmla="*/ 371 h 422"/>
                <a:gd name="T76" fmla="*/ 284 w 496"/>
                <a:gd name="T77" fmla="*/ 368 h 422"/>
                <a:gd name="T78" fmla="*/ 288 w 496"/>
                <a:gd name="T79" fmla="*/ 364 h 422"/>
                <a:gd name="T80" fmla="*/ 291 w 496"/>
                <a:gd name="T81" fmla="*/ 359 h 422"/>
                <a:gd name="T82" fmla="*/ 294 w 496"/>
                <a:gd name="T83" fmla="*/ 353 h 422"/>
                <a:gd name="T84" fmla="*/ 382 w 496"/>
                <a:gd name="T85" fmla="*/ 140 h 422"/>
                <a:gd name="T86" fmla="*/ 403 w 496"/>
                <a:gd name="T87" fmla="*/ 422 h 422"/>
                <a:gd name="T88" fmla="*/ 496 w 496"/>
                <a:gd name="T89" fmla="*/ 422 h 422"/>
                <a:gd name="T90" fmla="*/ 454 w 496"/>
                <a:gd name="T91" fmla="*/ 2 h 422"/>
                <a:gd name="T92" fmla="*/ 454 w 496"/>
                <a:gd name="T93" fmla="*/ 2 h 422"/>
                <a:gd name="T94" fmla="*/ 438 w 496"/>
                <a:gd name="T95" fmla="*/ 1 h 422"/>
                <a:gd name="T96" fmla="*/ 412 w 496"/>
                <a:gd name="T97" fmla="*/ 0 h 422"/>
                <a:gd name="T98" fmla="*/ 412 w 496"/>
                <a:gd name="T99" fmla="*/ 0 h 422"/>
                <a:gd name="T100" fmla="*/ 397 w 496"/>
                <a:gd name="T101" fmla="*/ 1 h 422"/>
                <a:gd name="T102" fmla="*/ 385 w 496"/>
                <a:gd name="T103" fmla="*/ 1 h 422"/>
                <a:gd name="T104" fmla="*/ 374 w 496"/>
                <a:gd name="T105" fmla="*/ 3 h 422"/>
                <a:gd name="T106" fmla="*/ 365 w 496"/>
                <a:gd name="T107" fmla="*/ 7 h 422"/>
                <a:gd name="T108" fmla="*/ 356 w 496"/>
                <a:gd name="T109" fmla="*/ 11 h 422"/>
                <a:gd name="T110" fmla="*/ 348 w 496"/>
                <a:gd name="T111" fmla="*/ 19 h 422"/>
                <a:gd name="T112" fmla="*/ 342 w 496"/>
                <a:gd name="T113" fmla="*/ 28 h 422"/>
                <a:gd name="T114" fmla="*/ 337 w 496"/>
                <a:gd name="T115" fmla="*/ 39 h 422"/>
                <a:gd name="T116" fmla="*/ 255 w 496"/>
                <a:gd name="T117" fmla="*/ 246 h 4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96" h="422">
                  <a:moveTo>
                    <a:pt x="255" y="246"/>
                  </a:moveTo>
                  <a:lnTo>
                    <a:pt x="255" y="246"/>
                  </a:lnTo>
                  <a:lnTo>
                    <a:pt x="251" y="257"/>
                  </a:lnTo>
                  <a:lnTo>
                    <a:pt x="248" y="270"/>
                  </a:lnTo>
                  <a:lnTo>
                    <a:pt x="248" y="270"/>
                  </a:lnTo>
                  <a:lnTo>
                    <a:pt x="244" y="257"/>
                  </a:lnTo>
                  <a:lnTo>
                    <a:pt x="241" y="246"/>
                  </a:lnTo>
                  <a:lnTo>
                    <a:pt x="159" y="39"/>
                  </a:lnTo>
                  <a:lnTo>
                    <a:pt x="159" y="39"/>
                  </a:lnTo>
                  <a:lnTo>
                    <a:pt x="153" y="28"/>
                  </a:lnTo>
                  <a:lnTo>
                    <a:pt x="147" y="19"/>
                  </a:lnTo>
                  <a:lnTo>
                    <a:pt x="140" y="11"/>
                  </a:lnTo>
                  <a:lnTo>
                    <a:pt x="132" y="7"/>
                  </a:lnTo>
                  <a:lnTo>
                    <a:pt x="122" y="3"/>
                  </a:lnTo>
                  <a:lnTo>
                    <a:pt x="110" y="1"/>
                  </a:lnTo>
                  <a:lnTo>
                    <a:pt x="98" y="1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58" y="1"/>
                  </a:lnTo>
                  <a:lnTo>
                    <a:pt x="42" y="2"/>
                  </a:lnTo>
                  <a:lnTo>
                    <a:pt x="0" y="422"/>
                  </a:lnTo>
                  <a:lnTo>
                    <a:pt x="93" y="422"/>
                  </a:lnTo>
                  <a:lnTo>
                    <a:pt x="113" y="140"/>
                  </a:lnTo>
                  <a:lnTo>
                    <a:pt x="201" y="353"/>
                  </a:lnTo>
                  <a:lnTo>
                    <a:pt x="201" y="353"/>
                  </a:lnTo>
                  <a:lnTo>
                    <a:pt x="204" y="359"/>
                  </a:lnTo>
                  <a:lnTo>
                    <a:pt x="208" y="364"/>
                  </a:lnTo>
                  <a:lnTo>
                    <a:pt x="213" y="368"/>
                  </a:lnTo>
                  <a:lnTo>
                    <a:pt x="218" y="371"/>
                  </a:lnTo>
                  <a:lnTo>
                    <a:pt x="224" y="373"/>
                  </a:lnTo>
                  <a:lnTo>
                    <a:pt x="231" y="376"/>
                  </a:lnTo>
                  <a:lnTo>
                    <a:pt x="239" y="377"/>
                  </a:lnTo>
                  <a:lnTo>
                    <a:pt x="248" y="377"/>
                  </a:lnTo>
                  <a:lnTo>
                    <a:pt x="248" y="377"/>
                  </a:lnTo>
                  <a:lnTo>
                    <a:pt x="257" y="377"/>
                  </a:lnTo>
                  <a:lnTo>
                    <a:pt x="266" y="376"/>
                  </a:lnTo>
                  <a:lnTo>
                    <a:pt x="273" y="373"/>
                  </a:lnTo>
                  <a:lnTo>
                    <a:pt x="279" y="371"/>
                  </a:lnTo>
                  <a:lnTo>
                    <a:pt x="284" y="368"/>
                  </a:lnTo>
                  <a:lnTo>
                    <a:pt x="288" y="364"/>
                  </a:lnTo>
                  <a:lnTo>
                    <a:pt x="291" y="359"/>
                  </a:lnTo>
                  <a:lnTo>
                    <a:pt x="294" y="353"/>
                  </a:lnTo>
                  <a:lnTo>
                    <a:pt x="382" y="140"/>
                  </a:lnTo>
                  <a:lnTo>
                    <a:pt x="403" y="422"/>
                  </a:lnTo>
                  <a:lnTo>
                    <a:pt x="496" y="422"/>
                  </a:lnTo>
                  <a:lnTo>
                    <a:pt x="454" y="2"/>
                  </a:lnTo>
                  <a:lnTo>
                    <a:pt x="454" y="2"/>
                  </a:lnTo>
                  <a:lnTo>
                    <a:pt x="438" y="1"/>
                  </a:lnTo>
                  <a:lnTo>
                    <a:pt x="412" y="0"/>
                  </a:lnTo>
                  <a:lnTo>
                    <a:pt x="412" y="0"/>
                  </a:lnTo>
                  <a:lnTo>
                    <a:pt x="397" y="1"/>
                  </a:lnTo>
                  <a:lnTo>
                    <a:pt x="385" y="1"/>
                  </a:lnTo>
                  <a:lnTo>
                    <a:pt x="374" y="3"/>
                  </a:lnTo>
                  <a:lnTo>
                    <a:pt x="365" y="7"/>
                  </a:lnTo>
                  <a:lnTo>
                    <a:pt x="356" y="11"/>
                  </a:lnTo>
                  <a:lnTo>
                    <a:pt x="348" y="19"/>
                  </a:lnTo>
                  <a:lnTo>
                    <a:pt x="342" y="28"/>
                  </a:lnTo>
                  <a:lnTo>
                    <a:pt x="337" y="39"/>
                  </a:lnTo>
                  <a:lnTo>
                    <a:pt x="255" y="24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31" name="Freeform 30"/>
            <p:cNvSpPr>
              <a:spLocks/>
            </p:cNvSpPr>
            <p:nvPr userDrawn="1"/>
          </p:nvSpPr>
          <p:spPr bwMode="auto">
            <a:xfrm>
              <a:off x="4671" y="4034"/>
              <a:ext cx="43" cy="29"/>
            </a:xfrm>
            <a:custGeom>
              <a:avLst/>
              <a:gdLst>
                <a:gd name="T0" fmla="*/ 171 w 171"/>
                <a:gd name="T1" fmla="*/ 93 h 116"/>
                <a:gd name="T2" fmla="*/ 171 w 171"/>
                <a:gd name="T3" fmla="*/ 93 h 116"/>
                <a:gd name="T4" fmla="*/ 151 w 171"/>
                <a:gd name="T5" fmla="*/ 99 h 116"/>
                <a:gd name="T6" fmla="*/ 125 w 171"/>
                <a:gd name="T7" fmla="*/ 108 h 116"/>
                <a:gd name="T8" fmla="*/ 110 w 171"/>
                <a:gd name="T9" fmla="*/ 111 h 116"/>
                <a:gd name="T10" fmla="*/ 96 w 171"/>
                <a:gd name="T11" fmla="*/ 114 h 116"/>
                <a:gd name="T12" fmla="*/ 82 w 171"/>
                <a:gd name="T13" fmla="*/ 116 h 116"/>
                <a:gd name="T14" fmla="*/ 67 w 171"/>
                <a:gd name="T15" fmla="*/ 116 h 116"/>
                <a:gd name="T16" fmla="*/ 67 w 171"/>
                <a:gd name="T17" fmla="*/ 116 h 116"/>
                <a:gd name="T18" fmla="*/ 54 w 171"/>
                <a:gd name="T19" fmla="*/ 116 h 116"/>
                <a:gd name="T20" fmla="*/ 41 w 171"/>
                <a:gd name="T21" fmla="*/ 114 h 116"/>
                <a:gd name="T22" fmla="*/ 30 w 171"/>
                <a:gd name="T23" fmla="*/ 110 h 116"/>
                <a:gd name="T24" fmla="*/ 24 w 171"/>
                <a:gd name="T25" fmla="*/ 108 h 116"/>
                <a:gd name="T26" fmla="*/ 19 w 171"/>
                <a:gd name="T27" fmla="*/ 105 h 116"/>
                <a:gd name="T28" fmla="*/ 15 w 171"/>
                <a:gd name="T29" fmla="*/ 101 h 116"/>
                <a:gd name="T30" fmla="*/ 11 w 171"/>
                <a:gd name="T31" fmla="*/ 97 h 116"/>
                <a:gd name="T32" fmla="*/ 8 w 171"/>
                <a:gd name="T33" fmla="*/ 92 h 116"/>
                <a:gd name="T34" fmla="*/ 5 w 171"/>
                <a:gd name="T35" fmla="*/ 87 h 116"/>
                <a:gd name="T36" fmla="*/ 3 w 171"/>
                <a:gd name="T37" fmla="*/ 82 h 116"/>
                <a:gd name="T38" fmla="*/ 2 w 171"/>
                <a:gd name="T39" fmla="*/ 76 h 116"/>
                <a:gd name="T40" fmla="*/ 1 w 171"/>
                <a:gd name="T41" fmla="*/ 69 h 116"/>
                <a:gd name="T42" fmla="*/ 0 w 171"/>
                <a:gd name="T43" fmla="*/ 61 h 116"/>
                <a:gd name="T44" fmla="*/ 0 w 171"/>
                <a:gd name="T45" fmla="*/ 61 h 116"/>
                <a:gd name="T46" fmla="*/ 1 w 171"/>
                <a:gd name="T47" fmla="*/ 49 h 116"/>
                <a:gd name="T48" fmla="*/ 4 w 171"/>
                <a:gd name="T49" fmla="*/ 38 h 116"/>
                <a:gd name="T50" fmla="*/ 6 w 171"/>
                <a:gd name="T51" fmla="*/ 33 h 116"/>
                <a:gd name="T52" fmla="*/ 9 w 171"/>
                <a:gd name="T53" fmla="*/ 27 h 116"/>
                <a:gd name="T54" fmla="*/ 13 w 171"/>
                <a:gd name="T55" fmla="*/ 23 h 116"/>
                <a:gd name="T56" fmla="*/ 16 w 171"/>
                <a:gd name="T57" fmla="*/ 19 h 116"/>
                <a:gd name="T58" fmla="*/ 21 w 171"/>
                <a:gd name="T59" fmla="*/ 16 h 116"/>
                <a:gd name="T60" fmla="*/ 26 w 171"/>
                <a:gd name="T61" fmla="*/ 13 h 116"/>
                <a:gd name="T62" fmla="*/ 33 w 171"/>
                <a:gd name="T63" fmla="*/ 10 h 116"/>
                <a:gd name="T64" fmla="*/ 39 w 171"/>
                <a:gd name="T65" fmla="*/ 8 h 116"/>
                <a:gd name="T66" fmla="*/ 55 w 171"/>
                <a:gd name="T67" fmla="*/ 5 h 116"/>
                <a:gd name="T68" fmla="*/ 72 w 171"/>
                <a:gd name="T69" fmla="*/ 3 h 116"/>
                <a:gd name="T70" fmla="*/ 171 w 171"/>
                <a:gd name="T71" fmla="*/ 0 h 116"/>
                <a:gd name="T72" fmla="*/ 171 w 171"/>
                <a:gd name="T73" fmla="*/ 93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71" h="116">
                  <a:moveTo>
                    <a:pt x="171" y="93"/>
                  </a:moveTo>
                  <a:lnTo>
                    <a:pt x="171" y="93"/>
                  </a:lnTo>
                  <a:lnTo>
                    <a:pt x="151" y="99"/>
                  </a:lnTo>
                  <a:lnTo>
                    <a:pt x="125" y="108"/>
                  </a:lnTo>
                  <a:lnTo>
                    <a:pt x="110" y="111"/>
                  </a:lnTo>
                  <a:lnTo>
                    <a:pt x="96" y="114"/>
                  </a:lnTo>
                  <a:lnTo>
                    <a:pt x="82" y="116"/>
                  </a:lnTo>
                  <a:lnTo>
                    <a:pt x="67" y="116"/>
                  </a:lnTo>
                  <a:lnTo>
                    <a:pt x="67" y="116"/>
                  </a:lnTo>
                  <a:lnTo>
                    <a:pt x="54" y="116"/>
                  </a:lnTo>
                  <a:lnTo>
                    <a:pt x="41" y="114"/>
                  </a:lnTo>
                  <a:lnTo>
                    <a:pt x="30" y="110"/>
                  </a:lnTo>
                  <a:lnTo>
                    <a:pt x="24" y="108"/>
                  </a:lnTo>
                  <a:lnTo>
                    <a:pt x="19" y="105"/>
                  </a:lnTo>
                  <a:lnTo>
                    <a:pt x="15" y="101"/>
                  </a:lnTo>
                  <a:lnTo>
                    <a:pt x="11" y="97"/>
                  </a:lnTo>
                  <a:lnTo>
                    <a:pt x="8" y="92"/>
                  </a:lnTo>
                  <a:lnTo>
                    <a:pt x="5" y="87"/>
                  </a:lnTo>
                  <a:lnTo>
                    <a:pt x="3" y="82"/>
                  </a:lnTo>
                  <a:lnTo>
                    <a:pt x="2" y="76"/>
                  </a:lnTo>
                  <a:lnTo>
                    <a:pt x="1" y="69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1" y="49"/>
                  </a:lnTo>
                  <a:lnTo>
                    <a:pt x="4" y="38"/>
                  </a:lnTo>
                  <a:lnTo>
                    <a:pt x="6" y="33"/>
                  </a:lnTo>
                  <a:lnTo>
                    <a:pt x="9" y="27"/>
                  </a:lnTo>
                  <a:lnTo>
                    <a:pt x="13" y="23"/>
                  </a:lnTo>
                  <a:lnTo>
                    <a:pt x="16" y="19"/>
                  </a:lnTo>
                  <a:lnTo>
                    <a:pt x="21" y="16"/>
                  </a:lnTo>
                  <a:lnTo>
                    <a:pt x="26" y="13"/>
                  </a:lnTo>
                  <a:lnTo>
                    <a:pt x="33" y="10"/>
                  </a:lnTo>
                  <a:lnTo>
                    <a:pt x="39" y="8"/>
                  </a:lnTo>
                  <a:lnTo>
                    <a:pt x="55" y="5"/>
                  </a:lnTo>
                  <a:lnTo>
                    <a:pt x="72" y="3"/>
                  </a:lnTo>
                  <a:lnTo>
                    <a:pt x="171" y="0"/>
                  </a:lnTo>
                  <a:lnTo>
                    <a:pt x="171" y="9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32" name="Freeform 31"/>
            <p:cNvSpPr>
              <a:spLocks/>
            </p:cNvSpPr>
            <p:nvPr userDrawn="1"/>
          </p:nvSpPr>
          <p:spPr bwMode="auto">
            <a:xfrm>
              <a:off x="4649" y="3974"/>
              <a:ext cx="88" cy="107"/>
            </a:xfrm>
            <a:custGeom>
              <a:avLst/>
              <a:gdLst>
                <a:gd name="T0" fmla="*/ 205 w 352"/>
                <a:gd name="T1" fmla="*/ 0 h 428"/>
                <a:gd name="T2" fmla="*/ 147 w 352"/>
                <a:gd name="T3" fmla="*/ 4 h 428"/>
                <a:gd name="T4" fmla="*/ 97 w 352"/>
                <a:gd name="T5" fmla="*/ 12 h 428"/>
                <a:gd name="T6" fmla="*/ 58 w 352"/>
                <a:gd name="T7" fmla="*/ 23 h 428"/>
                <a:gd name="T8" fmla="*/ 33 w 352"/>
                <a:gd name="T9" fmla="*/ 33 h 428"/>
                <a:gd name="T10" fmla="*/ 52 w 352"/>
                <a:gd name="T11" fmla="*/ 102 h 428"/>
                <a:gd name="T12" fmla="*/ 92 w 352"/>
                <a:gd name="T13" fmla="*/ 91 h 428"/>
                <a:gd name="T14" fmla="*/ 133 w 352"/>
                <a:gd name="T15" fmla="*/ 82 h 428"/>
                <a:gd name="T16" fmla="*/ 179 w 352"/>
                <a:gd name="T17" fmla="*/ 79 h 428"/>
                <a:gd name="T18" fmla="*/ 197 w 352"/>
                <a:gd name="T19" fmla="*/ 80 h 428"/>
                <a:gd name="T20" fmla="*/ 221 w 352"/>
                <a:gd name="T21" fmla="*/ 84 h 428"/>
                <a:gd name="T22" fmla="*/ 234 w 352"/>
                <a:gd name="T23" fmla="*/ 90 h 428"/>
                <a:gd name="T24" fmla="*/ 244 w 352"/>
                <a:gd name="T25" fmla="*/ 98 h 428"/>
                <a:gd name="T26" fmla="*/ 251 w 352"/>
                <a:gd name="T27" fmla="*/ 108 h 428"/>
                <a:gd name="T28" fmla="*/ 256 w 352"/>
                <a:gd name="T29" fmla="*/ 120 h 428"/>
                <a:gd name="T30" fmla="*/ 260 w 352"/>
                <a:gd name="T31" fmla="*/ 137 h 428"/>
                <a:gd name="T32" fmla="*/ 260 w 352"/>
                <a:gd name="T33" fmla="*/ 176 h 428"/>
                <a:gd name="T34" fmla="*/ 179 w 352"/>
                <a:gd name="T35" fmla="*/ 176 h 428"/>
                <a:gd name="T36" fmla="*/ 132 w 352"/>
                <a:gd name="T37" fmla="*/ 179 h 428"/>
                <a:gd name="T38" fmla="*/ 93 w 352"/>
                <a:gd name="T39" fmla="*/ 187 h 428"/>
                <a:gd name="T40" fmla="*/ 61 w 352"/>
                <a:gd name="T41" fmla="*/ 200 h 428"/>
                <a:gd name="T42" fmla="*/ 38 w 352"/>
                <a:gd name="T43" fmla="*/ 216 h 428"/>
                <a:gd name="T44" fmla="*/ 20 w 352"/>
                <a:gd name="T45" fmla="*/ 236 h 428"/>
                <a:gd name="T46" fmla="*/ 9 w 352"/>
                <a:gd name="T47" fmla="*/ 257 h 428"/>
                <a:gd name="T48" fmla="*/ 2 w 352"/>
                <a:gd name="T49" fmla="*/ 282 h 428"/>
                <a:gd name="T50" fmla="*/ 0 w 352"/>
                <a:gd name="T51" fmla="*/ 307 h 428"/>
                <a:gd name="T52" fmla="*/ 1 w 352"/>
                <a:gd name="T53" fmla="*/ 323 h 428"/>
                <a:gd name="T54" fmla="*/ 7 w 352"/>
                <a:gd name="T55" fmla="*/ 352 h 428"/>
                <a:gd name="T56" fmla="*/ 19 w 352"/>
                <a:gd name="T57" fmla="*/ 376 h 428"/>
                <a:gd name="T58" fmla="*/ 35 w 352"/>
                <a:gd name="T59" fmla="*/ 394 h 428"/>
                <a:gd name="T60" fmla="*/ 54 w 352"/>
                <a:gd name="T61" fmla="*/ 408 h 428"/>
                <a:gd name="T62" fmla="*/ 77 w 352"/>
                <a:gd name="T63" fmla="*/ 418 h 428"/>
                <a:gd name="T64" fmla="*/ 101 w 352"/>
                <a:gd name="T65" fmla="*/ 424 h 428"/>
                <a:gd name="T66" fmla="*/ 126 w 352"/>
                <a:gd name="T67" fmla="*/ 427 h 428"/>
                <a:gd name="T68" fmla="*/ 138 w 352"/>
                <a:gd name="T69" fmla="*/ 428 h 428"/>
                <a:gd name="T70" fmla="*/ 164 w 352"/>
                <a:gd name="T71" fmla="*/ 426 h 428"/>
                <a:gd name="T72" fmla="*/ 209 w 352"/>
                <a:gd name="T73" fmla="*/ 418 h 428"/>
                <a:gd name="T74" fmla="*/ 241 w 352"/>
                <a:gd name="T75" fmla="*/ 406 h 428"/>
                <a:gd name="T76" fmla="*/ 260 w 352"/>
                <a:gd name="T77" fmla="*/ 397 h 428"/>
                <a:gd name="T78" fmla="*/ 264 w 352"/>
                <a:gd name="T79" fmla="*/ 396 h 428"/>
                <a:gd name="T80" fmla="*/ 270 w 352"/>
                <a:gd name="T81" fmla="*/ 398 h 428"/>
                <a:gd name="T82" fmla="*/ 284 w 352"/>
                <a:gd name="T83" fmla="*/ 404 h 428"/>
                <a:gd name="T84" fmla="*/ 311 w 352"/>
                <a:gd name="T85" fmla="*/ 411 h 428"/>
                <a:gd name="T86" fmla="*/ 352 w 352"/>
                <a:gd name="T87" fmla="*/ 413 h 428"/>
                <a:gd name="T88" fmla="*/ 352 w 352"/>
                <a:gd name="T89" fmla="*/ 122 h 428"/>
                <a:gd name="T90" fmla="*/ 350 w 352"/>
                <a:gd name="T91" fmla="*/ 92 h 428"/>
                <a:gd name="T92" fmla="*/ 343 w 352"/>
                <a:gd name="T93" fmla="*/ 66 h 428"/>
                <a:gd name="T94" fmla="*/ 331 w 352"/>
                <a:gd name="T95" fmla="*/ 45 h 428"/>
                <a:gd name="T96" fmla="*/ 314 w 352"/>
                <a:gd name="T97" fmla="*/ 29 h 428"/>
                <a:gd name="T98" fmla="*/ 293 w 352"/>
                <a:gd name="T99" fmla="*/ 15 h 428"/>
                <a:gd name="T100" fmla="*/ 268 w 352"/>
                <a:gd name="T101" fmla="*/ 7 h 428"/>
                <a:gd name="T102" fmla="*/ 238 w 352"/>
                <a:gd name="T103" fmla="*/ 2 h 428"/>
                <a:gd name="T104" fmla="*/ 205 w 352"/>
                <a:gd name="T105" fmla="*/ 0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52" h="428">
                  <a:moveTo>
                    <a:pt x="205" y="0"/>
                  </a:moveTo>
                  <a:lnTo>
                    <a:pt x="205" y="0"/>
                  </a:lnTo>
                  <a:lnTo>
                    <a:pt x="176" y="1"/>
                  </a:lnTo>
                  <a:lnTo>
                    <a:pt x="147" y="4"/>
                  </a:lnTo>
                  <a:lnTo>
                    <a:pt x="121" y="7"/>
                  </a:lnTo>
                  <a:lnTo>
                    <a:pt x="97" y="12"/>
                  </a:lnTo>
                  <a:lnTo>
                    <a:pt x="77" y="17"/>
                  </a:lnTo>
                  <a:lnTo>
                    <a:pt x="58" y="23"/>
                  </a:lnTo>
                  <a:lnTo>
                    <a:pt x="44" y="28"/>
                  </a:lnTo>
                  <a:lnTo>
                    <a:pt x="33" y="33"/>
                  </a:lnTo>
                  <a:lnTo>
                    <a:pt x="52" y="102"/>
                  </a:lnTo>
                  <a:lnTo>
                    <a:pt x="52" y="102"/>
                  </a:lnTo>
                  <a:lnTo>
                    <a:pt x="63" y="98"/>
                  </a:lnTo>
                  <a:lnTo>
                    <a:pt x="92" y="91"/>
                  </a:lnTo>
                  <a:lnTo>
                    <a:pt x="111" y="86"/>
                  </a:lnTo>
                  <a:lnTo>
                    <a:pt x="133" y="82"/>
                  </a:lnTo>
                  <a:lnTo>
                    <a:pt x="155" y="80"/>
                  </a:lnTo>
                  <a:lnTo>
                    <a:pt x="179" y="79"/>
                  </a:lnTo>
                  <a:lnTo>
                    <a:pt x="179" y="79"/>
                  </a:lnTo>
                  <a:lnTo>
                    <a:pt x="197" y="80"/>
                  </a:lnTo>
                  <a:lnTo>
                    <a:pt x="214" y="82"/>
                  </a:lnTo>
                  <a:lnTo>
                    <a:pt x="221" y="84"/>
                  </a:lnTo>
                  <a:lnTo>
                    <a:pt x="228" y="86"/>
                  </a:lnTo>
                  <a:lnTo>
                    <a:pt x="234" y="90"/>
                  </a:lnTo>
                  <a:lnTo>
                    <a:pt x="239" y="94"/>
                  </a:lnTo>
                  <a:lnTo>
                    <a:pt x="244" y="98"/>
                  </a:lnTo>
                  <a:lnTo>
                    <a:pt x="248" y="102"/>
                  </a:lnTo>
                  <a:lnTo>
                    <a:pt x="251" y="108"/>
                  </a:lnTo>
                  <a:lnTo>
                    <a:pt x="254" y="114"/>
                  </a:lnTo>
                  <a:lnTo>
                    <a:pt x="256" y="120"/>
                  </a:lnTo>
                  <a:lnTo>
                    <a:pt x="258" y="129"/>
                  </a:lnTo>
                  <a:lnTo>
                    <a:pt x="260" y="137"/>
                  </a:lnTo>
                  <a:lnTo>
                    <a:pt x="260" y="146"/>
                  </a:lnTo>
                  <a:lnTo>
                    <a:pt x="260" y="176"/>
                  </a:lnTo>
                  <a:lnTo>
                    <a:pt x="179" y="176"/>
                  </a:lnTo>
                  <a:lnTo>
                    <a:pt x="179" y="176"/>
                  </a:lnTo>
                  <a:lnTo>
                    <a:pt x="154" y="177"/>
                  </a:lnTo>
                  <a:lnTo>
                    <a:pt x="132" y="179"/>
                  </a:lnTo>
                  <a:lnTo>
                    <a:pt x="111" y="182"/>
                  </a:lnTo>
                  <a:lnTo>
                    <a:pt x="93" y="187"/>
                  </a:lnTo>
                  <a:lnTo>
                    <a:pt x="77" y="192"/>
                  </a:lnTo>
                  <a:lnTo>
                    <a:pt x="61" y="200"/>
                  </a:lnTo>
                  <a:lnTo>
                    <a:pt x="49" y="207"/>
                  </a:lnTo>
                  <a:lnTo>
                    <a:pt x="38" y="216"/>
                  </a:lnTo>
                  <a:lnTo>
                    <a:pt x="29" y="225"/>
                  </a:lnTo>
                  <a:lnTo>
                    <a:pt x="20" y="236"/>
                  </a:lnTo>
                  <a:lnTo>
                    <a:pt x="14" y="246"/>
                  </a:lnTo>
                  <a:lnTo>
                    <a:pt x="9" y="257"/>
                  </a:lnTo>
                  <a:lnTo>
                    <a:pt x="5" y="270"/>
                  </a:lnTo>
                  <a:lnTo>
                    <a:pt x="2" y="282"/>
                  </a:lnTo>
                  <a:lnTo>
                    <a:pt x="1" y="294"/>
                  </a:lnTo>
                  <a:lnTo>
                    <a:pt x="0" y="307"/>
                  </a:lnTo>
                  <a:lnTo>
                    <a:pt x="0" y="307"/>
                  </a:lnTo>
                  <a:lnTo>
                    <a:pt x="1" y="323"/>
                  </a:lnTo>
                  <a:lnTo>
                    <a:pt x="3" y="338"/>
                  </a:lnTo>
                  <a:lnTo>
                    <a:pt x="7" y="352"/>
                  </a:lnTo>
                  <a:lnTo>
                    <a:pt x="12" y="364"/>
                  </a:lnTo>
                  <a:lnTo>
                    <a:pt x="19" y="376"/>
                  </a:lnTo>
                  <a:lnTo>
                    <a:pt x="27" y="386"/>
                  </a:lnTo>
                  <a:lnTo>
                    <a:pt x="35" y="394"/>
                  </a:lnTo>
                  <a:lnTo>
                    <a:pt x="45" y="401"/>
                  </a:lnTo>
                  <a:lnTo>
                    <a:pt x="54" y="408"/>
                  </a:lnTo>
                  <a:lnTo>
                    <a:pt x="65" y="414"/>
                  </a:lnTo>
                  <a:lnTo>
                    <a:pt x="77" y="418"/>
                  </a:lnTo>
                  <a:lnTo>
                    <a:pt x="89" y="422"/>
                  </a:lnTo>
                  <a:lnTo>
                    <a:pt x="101" y="424"/>
                  </a:lnTo>
                  <a:lnTo>
                    <a:pt x="113" y="426"/>
                  </a:lnTo>
                  <a:lnTo>
                    <a:pt x="126" y="427"/>
                  </a:lnTo>
                  <a:lnTo>
                    <a:pt x="138" y="428"/>
                  </a:lnTo>
                  <a:lnTo>
                    <a:pt x="138" y="428"/>
                  </a:lnTo>
                  <a:lnTo>
                    <a:pt x="151" y="427"/>
                  </a:lnTo>
                  <a:lnTo>
                    <a:pt x="164" y="426"/>
                  </a:lnTo>
                  <a:lnTo>
                    <a:pt x="189" y="423"/>
                  </a:lnTo>
                  <a:lnTo>
                    <a:pt x="209" y="418"/>
                  </a:lnTo>
                  <a:lnTo>
                    <a:pt x="227" y="412"/>
                  </a:lnTo>
                  <a:lnTo>
                    <a:pt x="241" y="406"/>
                  </a:lnTo>
                  <a:lnTo>
                    <a:pt x="252" y="401"/>
                  </a:lnTo>
                  <a:lnTo>
                    <a:pt x="260" y="397"/>
                  </a:lnTo>
                  <a:lnTo>
                    <a:pt x="264" y="396"/>
                  </a:lnTo>
                  <a:lnTo>
                    <a:pt x="264" y="396"/>
                  </a:lnTo>
                  <a:lnTo>
                    <a:pt x="266" y="397"/>
                  </a:lnTo>
                  <a:lnTo>
                    <a:pt x="270" y="398"/>
                  </a:lnTo>
                  <a:lnTo>
                    <a:pt x="276" y="401"/>
                  </a:lnTo>
                  <a:lnTo>
                    <a:pt x="284" y="404"/>
                  </a:lnTo>
                  <a:lnTo>
                    <a:pt x="295" y="407"/>
                  </a:lnTo>
                  <a:lnTo>
                    <a:pt x="311" y="411"/>
                  </a:lnTo>
                  <a:lnTo>
                    <a:pt x="329" y="412"/>
                  </a:lnTo>
                  <a:lnTo>
                    <a:pt x="352" y="413"/>
                  </a:lnTo>
                  <a:lnTo>
                    <a:pt x="352" y="122"/>
                  </a:lnTo>
                  <a:lnTo>
                    <a:pt x="352" y="122"/>
                  </a:lnTo>
                  <a:lnTo>
                    <a:pt x="352" y="106"/>
                  </a:lnTo>
                  <a:lnTo>
                    <a:pt x="350" y="92"/>
                  </a:lnTo>
                  <a:lnTo>
                    <a:pt x="347" y="78"/>
                  </a:lnTo>
                  <a:lnTo>
                    <a:pt x="343" y="66"/>
                  </a:lnTo>
                  <a:lnTo>
                    <a:pt x="337" y="56"/>
                  </a:lnTo>
                  <a:lnTo>
                    <a:pt x="331" y="45"/>
                  </a:lnTo>
                  <a:lnTo>
                    <a:pt x="323" y="36"/>
                  </a:lnTo>
                  <a:lnTo>
                    <a:pt x="314" y="29"/>
                  </a:lnTo>
                  <a:lnTo>
                    <a:pt x="304" y="22"/>
                  </a:lnTo>
                  <a:lnTo>
                    <a:pt x="293" y="15"/>
                  </a:lnTo>
                  <a:lnTo>
                    <a:pt x="281" y="11"/>
                  </a:lnTo>
                  <a:lnTo>
                    <a:pt x="268" y="7"/>
                  </a:lnTo>
                  <a:lnTo>
                    <a:pt x="253" y="4"/>
                  </a:lnTo>
                  <a:lnTo>
                    <a:pt x="238" y="2"/>
                  </a:lnTo>
                  <a:lnTo>
                    <a:pt x="223" y="1"/>
                  </a:lnTo>
                  <a:lnTo>
                    <a:pt x="205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33" name="Freeform 10"/>
            <p:cNvSpPr>
              <a:spLocks/>
            </p:cNvSpPr>
            <p:nvPr userDrawn="1"/>
          </p:nvSpPr>
          <p:spPr bwMode="auto">
            <a:xfrm>
              <a:off x="4936" y="4034"/>
              <a:ext cx="43" cy="29"/>
            </a:xfrm>
            <a:custGeom>
              <a:avLst/>
              <a:gdLst>
                <a:gd name="T0" fmla="*/ 171 w 171"/>
                <a:gd name="T1" fmla="*/ 93 h 116"/>
                <a:gd name="T2" fmla="*/ 171 w 171"/>
                <a:gd name="T3" fmla="*/ 93 h 116"/>
                <a:gd name="T4" fmla="*/ 152 w 171"/>
                <a:gd name="T5" fmla="*/ 99 h 116"/>
                <a:gd name="T6" fmla="*/ 125 w 171"/>
                <a:gd name="T7" fmla="*/ 108 h 116"/>
                <a:gd name="T8" fmla="*/ 111 w 171"/>
                <a:gd name="T9" fmla="*/ 111 h 116"/>
                <a:gd name="T10" fmla="*/ 95 w 171"/>
                <a:gd name="T11" fmla="*/ 114 h 116"/>
                <a:gd name="T12" fmla="*/ 81 w 171"/>
                <a:gd name="T13" fmla="*/ 116 h 116"/>
                <a:gd name="T14" fmla="*/ 68 w 171"/>
                <a:gd name="T15" fmla="*/ 116 h 116"/>
                <a:gd name="T16" fmla="*/ 68 w 171"/>
                <a:gd name="T17" fmla="*/ 116 h 116"/>
                <a:gd name="T18" fmla="*/ 54 w 171"/>
                <a:gd name="T19" fmla="*/ 116 h 116"/>
                <a:gd name="T20" fmla="*/ 41 w 171"/>
                <a:gd name="T21" fmla="*/ 114 h 116"/>
                <a:gd name="T22" fmla="*/ 29 w 171"/>
                <a:gd name="T23" fmla="*/ 110 h 116"/>
                <a:gd name="T24" fmla="*/ 24 w 171"/>
                <a:gd name="T25" fmla="*/ 108 h 116"/>
                <a:gd name="T26" fmla="*/ 20 w 171"/>
                <a:gd name="T27" fmla="*/ 105 h 116"/>
                <a:gd name="T28" fmla="*/ 16 w 171"/>
                <a:gd name="T29" fmla="*/ 101 h 116"/>
                <a:gd name="T30" fmla="*/ 12 w 171"/>
                <a:gd name="T31" fmla="*/ 97 h 116"/>
                <a:gd name="T32" fmla="*/ 9 w 171"/>
                <a:gd name="T33" fmla="*/ 92 h 116"/>
                <a:gd name="T34" fmla="*/ 6 w 171"/>
                <a:gd name="T35" fmla="*/ 87 h 116"/>
                <a:gd name="T36" fmla="*/ 3 w 171"/>
                <a:gd name="T37" fmla="*/ 82 h 116"/>
                <a:gd name="T38" fmla="*/ 1 w 171"/>
                <a:gd name="T39" fmla="*/ 76 h 116"/>
                <a:gd name="T40" fmla="*/ 0 w 171"/>
                <a:gd name="T41" fmla="*/ 69 h 116"/>
                <a:gd name="T42" fmla="*/ 0 w 171"/>
                <a:gd name="T43" fmla="*/ 61 h 116"/>
                <a:gd name="T44" fmla="*/ 0 w 171"/>
                <a:gd name="T45" fmla="*/ 61 h 116"/>
                <a:gd name="T46" fmla="*/ 1 w 171"/>
                <a:gd name="T47" fmla="*/ 49 h 116"/>
                <a:gd name="T48" fmla="*/ 4 w 171"/>
                <a:gd name="T49" fmla="*/ 38 h 116"/>
                <a:gd name="T50" fmla="*/ 7 w 171"/>
                <a:gd name="T51" fmla="*/ 33 h 116"/>
                <a:gd name="T52" fmla="*/ 10 w 171"/>
                <a:gd name="T53" fmla="*/ 27 h 116"/>
                <a:gd name="T54" fmla="*/ 13 w 171"/>
                <a:gd name="T55" fmla="*/ 23 h 116"/>
                <a:gd name="T56" fmla="*/ 17 w 171"/>
                <a:gd name="T57" fmla="*/ 19 h 116"/>
                <a:gd name="T58" fmla="*/ 22 w 171"/>
                <a:gd name="T59" fmla="*/ 16 h 116"/>
                <a:gd name="T60" fmla="*/ 27 w 171"/>
                <a:gd name="T61" fmla="*/ 13 h 116"/>
                <a:gd name="T62" fmla="*/ 33 w 171"/>
                <a:gd name="T63" fmla="*/ 10 h 116"/>
                <a:gd name="T64" fmla="*/ 39 w 171"/>
                <a:gd name="T65" fmla="*/ 8 h 116"/>
                <a:gd name="T66" fmla="*/ 55 w 171"/>
                <a:gd name="T67" fmla="*/ 5 h 116"/>
                <a:gd name="T68" fmla="*/ 73 w 171"/>
                <a:gd name="T69" fmla="*/ 3 h 116"/>
                <a:gd name="T70" fmla="*/ 171 w 171"/>
                <a:gd name="T71" fmla="*/ 0 h 116"/>
                <a:gd name="T72" fmla="*/ 171 w 171"/>
                <a:gd name="T73" fmla="*/ 93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71" h="116">
                  <a:moveTo>
                    <a:pt x="171" y="93"/>
                  </a:moveTo>
                  <a:lnTo>
                    <a:pt x="171" y="93"/>
                  </a:lnTo>
                  <a:lnTo>
                    <a:pt x="152" y="99"/>
                  </a:lnTo>
                  <a:lnTo>
                    <a:pt x="125" y="108"/>
                  </a:lnTo>
                  <a:lnTo>
                    <a:pt x="111" y="111"/>
                  </a:lnTo>
                  <a:lnTo>
                    <a:pt x="95" y="114"/>
                  </a:lnTo>
                  <a:lnTo>
                    <a:pt x="81" y="116"/>
                  </a:lnTo>
                  <a:lnTo>
                    <a:pt x="68" y="116"/>
                  </a:lnTo>
                  <a:lnTo>
                    <a:pt x="68" y="116"/>
                  </a:lnTo>
                  <a:lnTo>
                    <a:pt x="54" y="116"/>
                  </a:lnTo>
                  <a:lnTo>
                    <a:pt x="41" y="114"/>
                  </a:lnTo>
                  <a:lnTo>
                    <a:pt x="29" y="110"/>
                  </a:lnTo>
                  <a:lnTo>
                    <a:pt x="24" y="108"/>
                  </a:lnTo>
                  <a:lnTo>
                    <a:pt x="20" y="105"/>
                  </a:lnTo>
                  <a:lnTo>
                    <a:pt x="16" y="101"/>
                  </a:lnTo>
                  <a:lnTo>
                    <a:pt x="12" y="97"/>
                  </a:lnTo>
                  <a:lnTo>
                    <a:pt x="9" y="92"/>
                  </a:lnTo>
                  <a:lnTo>
                    <a:pt x="6" y="87"/>
                  </a:lnTo>
                  <a:lnTo>
                    <a:pt x="3" y="82"/>
                  </a:lnTo>
                  <a:lnTo>
                    <a:pt x="1" y="76"/>
                  </a:lnTo>
                  <a:lnTo>
                    <a:pt x="0" y="69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1" y="49"/>
                  </a:lnTo>
                  <a:lnTo>
                    <a:pt x="4" y="38"/>
                  </a:lnTo>
                  <a:lnTo>
                    <a:pt x="7" y="33"/>
                  </a:lnTo>
                  <a:lnTo>
                    <a:pt x="10" y="27"/>
                  </a:lnTo>
                  <a:lnTo>
                    <a:pt x="13" y="23"/>
                  </a:lnTo>
                  <a:lnTo>
                    <a:pt x="17" y="19"/>
                  </a:lnTo>
                  <a:lnTo>
                    <a:pt x="22" y="16"/>
                  </a:lnTo>
                  <a:lnTo>
                    <a:pt x="27" y="13"/>
                  </a:lnTo>
                  <a:lnTo>
                    <a:pt x="33" y="10"/>
                  </a:lnTo>
                  <a:lnTo>
                    <a:pt x="39" y="8"/>
                  </a:lnTo>
                  <a:lnTo>
                    <a:pt x="55" y="5"/>
                  </a:lnTo>
                  <a:lnTo>
                    <a:pt x="73" y="3"/>
                  </a:lnTo>
                  <a:lnTo>
                    <a:pt x="171" y="0"/>
                  </a:lnTo>
                  <a:lnTo>
                    <a:pt x="171" y="9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34" name="Freeform 11"/>
            <p:cNvSpPr>
              <a:spLocks/>
            </p:cNvSpPr>
            <p:nvPr userDrawn="1"/>
          </p:nvSpPr>
          <p:spPr bwMode="auto">
            <a:xfrm>
              <a:off x="4914" y="3974"/>
              <a:ext cx="88" cy="107"/>
            </a:xfrm>
            <a:custGeom>
              <a:avLst/>
              <a:gdLst>
                <a:gd name="T0" fmla="*/ 206 w 353"/>
                <a:gd name="T1" fmla="*/ 0 h 428"/>
                <a:gd name="T2" fmla="*/ 148 w 353"/>
                <a:gd name="T3" fmla="*/ 4 h 428"/>
                <a:gd name="T4" fmla="*/ 98 w 353"/>
                <a:gd name="T5" fmla="*/ 12 h 428"/>
                <a:gd name="T6" fmla="*/ 59 w 353"/>
                <a:gd name="T7" fmla="*/ 23 h 428"/>
                <a:gd name="T8" fmla="*/ 33 w 353"/>
                <a:gd name="T9" fmla="*/ 33 h 428"/>
                <a:gd name="T10" fmla="*/ 53 w 353"/>
                <a:gd name="T11" fmla="*/ 102 h 428"/>
                <a:gd name="T12" fmla="*/ 92 w 353"/>
                <a:gd name="T13" fmla="*/ 91 h 428"/>
                <a:gd name="T14" fmla="*/ 132 w 353"/>
                <a:gd name="T15" fmla="*/ 82 h 428"/>
                <a:gd name="T16" fmla="*/ 178 w 353"/>
                <a:gd name="T17" fmla="*/ 79 h 428"/>
                <a:gd name="T18" fmla="*/ 198 w 353"/>
                <a:gd name="T19" fmla="*/ 80 h 428"/>
                <a:gd name="T20" fmla="*/ 221 w 353"/>
                <a:gd name="T21" fmla="*/ 84 h 428"/>
                <a:gd name="T22" fmla="*/ 233 w 353"/>
                <a:gd name="T23" fmla="*/ 90 h 428"/>
                <a:gd name="T24" fmla="*/ 244 w 353"/>
                <a:gd name="T25" fmla="*/ 98 h 428"/>
                <a:gd name="T26" fmla="*/ 252 w 353"/>
                <a:gd name="T27" fmla="*/ 108 h 428"/>
                <a:gd name="T28" fmla="*/ 257 w 353"/>
                <a:gd name="T29" fmla="*/ 120 h 428"/>
                <a:gd name="T30" fmla="*/ 259 w 353"/>
                <a:gd name="T31" fmla="*/ 137 h 428"/>
                <a:gd name="T32" fmla="*/ 260 w 353"/>
                <a:gd name="T33" fmla="*/ 176 h 428"/>
                <a:gd name="T34" fmla="*/ 178 w 353"/>
                <a:gd name="T35" fmla="*/ 176 h 428"/>
                <a:gd name="T36" fmla="*/ 131 w 353"/>
                <a:gd name="T37" fmla="*/ 179 h 428"/>
                <a:gd name="T38" fmla="*/ 92 w 353"/>
                <a:gd name="T39" fmla="*/ 187 h 428"/>
                <a:gd name="T40" fmla="*/ 62 w 353"/>
                <a:gd name="T41" fmla="*/ 200 h 428"/>
                <a:gd name="T42" fmla="*/ 38 w 353"/>
                <a:gd name="T43" fmla="*/ 216 h 428"/>
                <a:gd name="T44" fmla="*/ 21 w 353"/>
                <a:gd name="T45" fmla="*/ 236 h 428"/>
                <a:gd name="T46" fmla="*/ 9 w 353"/>
                <a:gd name="T47" fmla="*/ 257 h 428"/>
                <a:gd name="T48" fmla="*/ 3 w 353"/>
                <a:gd name="T49" fmla="*/ 282 h 428"/>
                <a:gd name="T50" fmla="*/ 0 w 353"/>
                <a:gd name="T51" fmla="*/ 307 h 428"/>
                <a:gd name="T52" fmla="*/ 2 w 353"/>
                <a:gd name="T53" fmla="*/ 323 h 428"/>
                <a:gd name="T54" fmla="*/ 8 w 353"/>
                <a:gd name="T55" fmla="*/ 352 h 428"/>
                <a:gd name="T56" fmla="*/ 19 w 353"/>
                <a:gd name="T57" fmla="*/ 376 h 428"/>
                <a:gd name="T58" fmla="*/ 35 w 353"/>
                <a:gd name="T59" fmla="*/ 394 h 428"/>
                <a:gd name="T60" fmla="*/ 55 w 353"/>
                <a:gd name="T61" fmla="*/ 408 h 428"/>
                <a:gd name="T62" fmla="*/ 77 w 353"/>
                <a:gd name="T63" fmla="*/ 418 h 428"/>
                <a:gd name="T64" fmla="*/ 101 w 353"/>
                <a:gd name="T65" fmla="*/ 424 h 428"/>
                <a:gd name="T66" fmla="*/ 125 w 353"/>
                <a:gd name="T67" fmla="*/ 427 h 428"/>
                <a:gd name="T68" fmla="*/ 137 w 353"/>
                <a:gd name="T69" fmla="*/ 428 h 428"/>
                <a:gd name="T70" fmla="*/ 165 w 353"/>
                <a:gd name="T71" fmla="*/ 426 h 428"/>
                <a:gd name="T72" fmla="*/ 210 w 353"/>
                <a:gd name="T73" fmla="*/ 418 h 428"/>
                <a:gd name="T74" fmla="*/ 242 w 353"/>
                <a:gd name="T75" fmla="*/ 406 h 428"/>
                <a:gd name="T76" fmla="*/ 260 w 353"/>
                <a:gd name="T77" fmla="*/ 397 h 428"/>
                <a:gd name="T78" fmla="*/ 264 w 353"/>
                <a:gd name="T79" fmla="*/ 396 h 428"/>
                <a:gd name="T80" fmla="*/ 269 w 353"/>
                <a:gd name="T81" fmla="*/ 398 h 428"/>
                <a:gd name="T82" fmla="*/ 283 w 353"/>
                <a:gd name="T83" fmla="*/ 404 h 428"/>
                <a:gd name="T84" fmla="*/ 310 w 353"/>
                <a:gd name="T85" fmla="*/ 411 h 428"/>
                <a:gd name="T86" fmla="*/ 353 w 353"/>
                <a:gd name="T87" fmla="*/ 413 h 428"/>
                <a:gd name="T88" fmla="*/ 353 w 353"/>
                <a:gd name="T89" fmla="*/ 122 h 428"/>
                <a:gd name="T90" fmla="*/ 351 w 353"/>
                <a:gd name="T91" fmla="*/ 92 h 428"/>
                <a:gd name="T92" fmla="*/ 343 w 353"/>
                <a:gd name="T93" fmla="*/ 66 h 428"/>
                <a:gd name="T94" fmla="*/ 330 w 353"/>
                <a:gd name="T95" fmla="*/ 45 h 428"/>
                <a:gd name="T96" fmla="*/ 314 w 353"/>
                <a:gd name="T97" fmla="*/ 29 h 428"/>
                <a:gd name="T98" fmla="*/ 293 w 353"/>
                <a:gd name="T99" fmla="*/ 15 h 428"/>
                <a:gd name="T100" fmla="*/ 268 w 353"/>
                <a:gd name="T101" fmla="*/ 7 h 428"/>
                <a:gd name="T102" fmla="*/ 239 w 353"/>
                <a:gd name="T103" fmla="*/ 2 h 428"/>
                <a:gd name="T104" fmla="*/ 206 w 353"/>
                <a:gd name="T105" fmla="*/ 0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53" h="428">
                  <a:moveTo>
                    <a:pt x="206" y="0"/>
                  </a:moveTo>
                  <a:lnTo>
                    <a:pt x="206" y="0"/>
                  </a:lnTo>
                  <a:lnTo>
                    <a:pt x="175" y="1"/>
                  </a:lnTo>
                  <a:lnTo>
                    <a:pt x="148" y="4"/>
                  </a:lnTo>
                  <a:lnTo>
                    <a:pt x="121" y="7"/>
                  </a:lnTo>
                  <a:lnTo>
                    <a:pt x="98" y="12"/>
                  </a:lnTo>
                  <a:lnTo>
                    <a:pt x="77" y="17"/>
                  </a:lnTo>
                  <a:lnTo>
                    <a:pt x="59" y="23"/>
                  </a:lnTo>
                  <a:lnTo>
                    <a:pt x="44" y="28"/>
                  </a:lnTo>
                  <a:lnTo>
                    <a:pt x="33" y="33"/>
                  </a:lnTo>
                  <a:lnTo>
                    <a:pt x="53" y="102"/>
                  </a:lnTo>
                  <a:lnTo>
                    <a:pt x="53" y="102"/>
                  </a:lnTo>
                  <a:lnTo>
                    <a:pt x="64" y="98"/>
                  </a:lnTo>
                  <a:lnTo>
                    <a:pt x="92" y="91"/>
                  </a:lnTo>
                  <a:lnTo>
                    <a:pt x="111" y="86"/>
                  </a:lnTo>
                  <a:lnTo>
                    <a:pt x="132" y="82"/>
                  </a:lnTo>
                  <a:lnTo>
                    <a:pt x="155" y="80"/>
                  </a:lnTo>
                  <a:lnTo>
                    <a:pt x="178" y="79"/>
                  </a:lnTo>
                  <a:lnTo>
                    <a:pt x="178" y="79"/>
                  </a:lnTo>
                  <a:lnTo>
                    <a:pt x="198" y="80"/>
                  </a:lnTo>
                  <a:lnTo>
                    <a:pt x="214" y="82"/>
                  </a:lnTo>
                  <a:lnTo>
                    <a:pt x="221" y="84"/>
                  </a:lnTo>
                  <a:lnTo>
                    <a:pt x="227" y="86"/>
                  </a:lnTo>
                  <a:lnTo>
                    <a:pt x="233" y="90"/>
                  </a:lnTo>
                  <a:lnTo>
                    <a:pt x="240" y="94"/>
                  </a:lnTo>
                  <a:lnTo>
                    <a:pt x="244" y="98"/>
                  </a:lnTo>
                  <a:lnTo>
                    <a:pt x="248" y="102"/>
                  </a:lnTo>
                  <a:lnTo>
                    <a:pt x="252" y="108"/>
                  </a:lnTo>
                  <a:lnTo>
                    <a:pt x="255" y="114"/>
                  </a:lnTo>
                  <a:lnTo>
                    <a:pt x="257" y="120"/>
                  </a:lnTo>
                  <a:lnTo>
                    <a:pt x="258" y="129"/>
                  </a:lnTo>
                  <a:lnTo>
                    <a:pt x="259" y="137"/>
                  </a:lnTo>
                  <a:lnTo>
                    <a:pt x="260" y="146"/>
                  </a:lnTo>
                  <a:lnTo>
                    <a:pt x="260" y="176"/>
                  </a:lnTo>
                  <a:lnTo>
                    <a:pt x="178" y="176"/>
                  </a:lnTo>
                  <a:lnTo>
                    <a:pt x="178" y="176"/>
                  </a:lnTo>
                  <a:lnTo>
                    <a:pt x="154" y="177"/>
                  </a:lnTo>
                  <a:lnTo>
                    <a:pt x="131" y="179"/>
                  </a:lnTo>
                  <a:lnTo>
                    <a:pt x="111" y="182"/>
                  </a:lnTo>
                  <a:lnTo>
                    <a:pt x="92" y="187"/>
                  </a:lnTo>
                  <a:lnTo>
                    <a:pt x="76" y="192"/>
                  </a:lnTo>
                  <a:lnTo>
                    <a:pt x="62" y="200"/>
                  </a:lnTo>
                  <a:lnTo>
                    <a:pt x="50" y="207"/>
                  </a:lnTo>
                  <a:lnTo>
                    <a:pt x="38" y="216"/>
                  </a:lnTo>
                  <a:lnTo>
                    <a:pt x="28" y="225"/>
                  </a:lnTo>
                  <a:lnTo>
                    <a:pt x="21" y="236"/>
                  </a:lnTo>
                  <a:lnTo>
                    <a:pt x="14" y="246"/>
                  </a:lnTo>
                  <a:lnTo>
                    <a:pt x="9" y="257"/>
                  </a:lnTo>
                  <a:lnTo>
                    <a:pt x="6" y="270"/>
                  </a:lnTo>
                  <a:lnTo>
                    <a:pt x="3" y="282"/>
                  </a:lnTo>
                  <a:lnTo>
                    <a:pt x="0" y="294"/>
                  </a:lnTo>
                  <a:lnTo>
                    <a:pt x="0" y="307"/>
                  </a:lnTo>
                  <a:lnTo>
                    <a:pt x="0" y="307"/>
                  </a:lnTo>
                  <a:lnTo>
                    <a:pt x="2" y="323"/>
                  </a:lnTo>
                  <a:lnTo>
                    <a:pt x="4" y="338"/>
                  </a:lnTo>
                  <a:lnTo>
                    <a:pt x="8" y="352"/>
                  </a:lnTo>
                  <a:lnTo>
                    <a:pt x="13" y="364"/>
                  </a:lnTo>
                  <a:lnTo>
                    <a:pt x="19" y="376"/>
                  </a:lnTo>
                  <a:lnTo>
                    <a:pt x="27" y="386"/>
                  </a:lnTo>
                  <a:lnTo>
                    <a:pt x="35" y="394"/>
                  </a:lnTo>
                  <a:lnTo>
                    <a:pt x="44" y="401"/>
                  </a:lnTo>
                  <a:lnTo>
                    <a:pt x="55" y="408"/>
                  </a:lnTo>
                  <a:lnTo>
                    <a:pt x="66" y="414"/>
                  </a:lnTo>
                  <a:lnTo>
                    <a:pt x="77" y="418"/>
                  </a:lnTo>
                  <a:lnTo>
                    <a:pt x="88" y="422"/>
                  </a:lnTo>
                  <a:lnTo>
                    <a:pt x="101" y="424"/>
                  </a:lnTo>
                  <a:lnTo>
                    <a:pt x="113" y="426"/>
                  </a:lnTo>
                  <a:lnTo>
                    <a:pt x="125" y="427"/>
                  </a:lnTo>
                  <a:lnTo>
                    <a:pt x="137" y="428"/>
                  </a:lnTo>
                  <a:lnTo>
                    <a:pt x="137" y="428"/>
                  </a:lnTo>
                  <a:lnTo>
                    <a:pt x="152" y="427"/>
                  </a:lnTo>
                  <a:lnTo>
                    <a:pt x="165" y="426"/>
                  </a:lnTo>
                  <a:lnTo>
                    <a:pt x="188" y="423"/>
                  </a:lnTo>
                  <a:lnTo>
                    <a:pt x="210" y="418"/>
                  </a:lnTo>
                  <a:lnTo>
                    <a:pt x="227" y="412"/>
                  </a:lnTo>
                  <a:lnTo>
                    <a:pt x="242" y="406"/>
                  </a:lnTo>
                  <a:lnTo>
                    <a:pt x="253" y="401"/>
                  </a:lnTo>
                  <a:lnTo>
                    <a:pt x="260" y="397"/>
                  </a:lnTo>
                  <a:lnTo>
                    <a:pt x="264" y="396"/>
                  </a:lnTo>
                  <a:lnTo>
                    <a:pt x="264" y="396"/>
                  </a:lnTo>
                  <a:lnTo>
                    <a:pt x="266" y="397"/>
                  </a:lnTo>
                  <a:lnTo>
                    <a:pt x="269" y="398"/>
                  </a:lnTo>
                  <a:lnTo>
                    <a:pt x="275" y="401"/>
                  </a:lnTo>
                  <a:lnTo>
                    <a:pt x="283" y="404"/>
                  </a:lnTo>
                  <a:lnTo>
                    <a:pt x="296" y="407"/>
                  </a:lnTo>
                  <a:lnTo>
                    <a:pt x="310" y="411"/>
                  </a:lnTo>
                  <a:lnTo>
                    <a:pt x="329" y="412"/>
                  </a:lnTo>
                  <a:lnTo>
                    <a:pt x="353" y="413"/>
                  </a:lnTo>
                  <a:lnTo>
                    <a:pt x="353" y="122"/>
                  </a:lnTo>
                  <a:lnTo>
                    <a:pt x="353" y="122"/>
                  </a:lnTo>
                  <a:lnTo>
                    <a:pt x="353" y="106"/>
                  </a:lnTo>
                  <a:lnTo>
                    <a:pt x="351" y="92"/>
                  </a:lnTo>
                  <a:lnTo>
                    <a:pt x="348" y="78"/>
                  </a:lnTo>
                  <a:lnTo>
                    <a:pt x="343" y="66"/>
                  </a:lnTo>
                  <a:lnTo>
                    <a:pt x="338" y="56"/>
                  </a:lnTo>
                  <a:lnTo>
                    <a:pt x="330" y="45"/>
                  </a:lnTo>
                  <a:lnTo>
                    <a:pt x="323" y="36"/>
                  </a:lnTo>
                  <a:lnTo>
                    <a:pt x="314" y="29"/>
                  </a:lnTo>
                  <a:lnTo>
                    <a:pt x="304" y="22"/>
                  </a:lnTo>
                  <a:lnTo>
                    <a:pt x="293" y="15"/>
                  </a:lnTo>
                  <a:lnTo>
                    <a:pt x="281" y="11"/>
                  </a:lnTo>
                  <a:lnTo>
                    <a:pt x="268" y="7"/>
                  </a:lnTo>
                  <a:lnTo>
                    <a:pt x="254" y="4"/>
                  </a:lnTo>
                  <a:lnTo>
                    <a:pt x="239" y="2"/>
                  </a:lnTo>
                  <a:lnTo>
                    <a:pt x="222" y="1"/>
                  </a:lnTo>
                  <a:lnTo>
                    <a:pt x="20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35" name="Freeform 12"/>
            <p:cNvSpPr>
              <a:spLocks/>
            </p:cNvSpPr>
            <p:nvPr userDrawn="1"/>
          </p:nvSpPr>
          <p:spPr bwMode="auto">
            <a:xfrm>
              <a:off x="5263" y="3975"/>
              <a:ext cx="93" cy="106"/>
            </a:xfrm>
            <a:custGeom>
              <a:avLst/>
              <a:gdLst>
                <a:gd name="T0" fmla="*/ 281 w 374"/>
                <a:gd name="T1" fmla="*/ 313 h 424"/>
                <a:gd name="T2" fmla="*/ 246 w 374"/>
                <a:gd name="T3" fmla="*/ 327 h 424"/>
                <a:gd name="T4" fmla="*/ 217 w 374"/>
                <a:gd name="T5" fmla="*/ 336 h 424"/>
                <a:gd name="T6" fmla="*/ 184 w 374"/>
                <a:gd name="T7" fmla="*/ 341 h 424"/>
                <a:gd name="T8" fmla="*/ 167 w 374"/>
                <a:gd name="T9" fmla="*/ 342 h 424"/>
                <a:gd name="T10" fmla="*/ 145 w 374"/>
                <a:gd name="T11" fmla="*/ 341 h 424"/>
                <a:gd name="T12" fmla="*/ 129 w 374"/>
                <a:gd name="T13" fmla="*/ 337 h 424"/>
                <a:gd name="T14" fmla="*/ 116 w 374"/>
                <a:gd name="T15" fmla="*/ 329 h 424"/>
                <a:gd name="T16" fmla="*/ 106 w 374"/>
                <a:gd name="T17" fmla="*/ 319 h 424"/>
                <a:gd name="T18" fmla="*/ 99 w 374"/>
                <a:gd name="T19" fmla="*/ 307 h 424"/>
                <a:gd name="T20" fmla="*/ 95 w 374"/>
                <a:gd name="T21" fmla="*/ 290 h 424"/>
                <a:gd name="T22" fmla="*/ 93 w 374"/>
                <a:gd name="T23" fmla="*/ 248 h 424"/>
                <a:gd name="T24" fmla="*/ 79 w 374"/>
                <a:gd name="T25" fmla="*/ 0 h 424"/>
                <a:gd name="T26" fmla="*/ 59 w 374"/>
                <a:gd name="T27" fmla="*/ 0 h 424"/>
                <a:gd name="T28" fmla="*/ 13 w 374"/>
                <a:gd name="T29" fmla="*/ 4 h 424"/>
                <a:gd name="T30" fmla="*/ 0 w 374"/>
                <a:gd name="T31" fmla="*/ 259 h 424"/>
                <a:gd name="T32" fmla="*/ 0 w 374"/>
                <a:gd name="T33" fmla="*/ 280 h 424"/>
                <a:gd name="T34" fmla="*/ 3 w 374"/>
                <a:gd name="T35" fmla="*/ 316 h 424"/>
                <a:gd name="T36" fmla="*/ 9 w 374"/>
                <a:gd name="T37" fmla="*/ 347 h 424"/>
                <a:gd name="T38" fmla="*/ 21 w 374"/>
                <a:gd name="T39" fmla="*/ 373 h 424"/>
                <a:gd name="T40" fmla="*/ 36 w 374"/>
                <a:gd name="T41" fmla="*/ 393 h 424"/>
                <a:gd name="T42" fmla="*/ 58 w 374"/>
                <a:gd name="T43" fmla="*/ 408 h 424"/>
                <a:gd name="T44" fmla="*/ 86 w 374"/>
                <a:gd name="T45" fmla="*/ 418 h 424"/>
                <a:gd name="T46" fmla="*/ 121 w 374"/>
                <a:gd name="T47" fmla="*/ 423 h 424"/>
                <a:gd name="T48" fmla="*/ 141 w 374"/>
                <a:gd name="T49" fmla="*/ 424 h 424"/>
                <a:gd name="T50" fmla="*/ 172 w 374"/>
                <a:gd name="T51" fmla="*/ 422 h 424"/>
                <a:gd name="T52" fmla="*/ 199 w 374"/>
                <a:gd name="T53" fmla="*/ 418 h 424"/>
                <a:gd name="T54" fmla="*/ 243 w 374"/>
                <a:gd name="T55" fmla="*/ 407 h 424"/>
                <a:gd name="T56" fmla="*/ 271 w 374"/>
                <a:gd name="T57" fmla="*/ 395 h 424"/>
                <a:gd name="T58" fmla="*/ 283 w 374"/>
                <a:gd name="T59" fmla="*/ 390 h 424"/>
                <a:gd name="T60" fmla="*/ 296 w 374"/>
                <a:gd name="T61" fmla="*/ 396 h 424"/>
                <a:gd name="T62" fmla="*/ 319 w 374"/>
                <a:gd name="T63" fmla="*/ 402 h 424"/>
                <a:gd name="T64" fmla="*/ 353 w 374"/>
                <a:gd name="T65" fmla="*/ 408 h 424"/>
                <a:gd name="T66" fmla="*/ 374 w 374"/>
                <a:gd name="T67" fmla="*/ 6 h 424"/>
                <a:gd name="T68" fmla="*/ 342 w 374"/>
                <a:gd name="T69" fmla="*/ 2 h 424"/>
                <a:gd name="T70" fmla="*/ 299 w 374"/>
                <a:gd name="T71" fmla="*/ 0 h 424"/>
                <a:gd name="T72" fmla="*/ 281 w 374"/>
                <a:gd name="T73" fmla="*/ 313 h 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74" h="424">
                  <a:moveTo>
                    <a:pt x="281" y="313"/>
                  </a:moveTo>
                  <a:lnTo>
                    <a:pt x="281" y="313"/>
                  </a:lnTo>
                  <a:lnTo>
                    <a:pt x="260" y="322"/>
                  </a:lnTo>
                  <a:lnTo>
                    <a:pt x="246" y="327"/>
                  </a:lnTo>
                  <a:lnTo>
                    <a:pt x="232" y="331"/>
                  </a:lnTo>
                  <a:lnTo>
                    <a:pt x="217" y="336"/>
                  </a:lnTo>
                  <a:lnTo>
                    <a:pt x="200" y="339"/>
                  </a:lnTo>
                  <a:lnTo>
                    <a:pt x="184" y="341"/>
                  </a:lnTo>
                  <a:lnTo>
                    <a:pt x="167" y="342"/>
                  </a:lnTo>
                  <a:lnTo>
                    <a:pt x="167" y="342"/>
                  </a:lnTo>
                  <a:lnTo>
                    <a:pt x="155" y="342"/>
                  </a:lnTo>
                  <a:lnTo>
                    <a:pt x="145" y="341"/>
                  </a:lnTo>
                  <a:lnTo>
                    <a:pt x="136" y="339"/>
                  </a:lnTo>
                  <a:lnTo>
                    <a:pt x="129" y="337"/>
                  </a:lnTo>
                  <a:lnTo>
                    <a:pt x="122" y="333"/>
                  </a:lnTo>
                  <a:lnTo>
                    <a:pt x="116" y="329"/>
                  </a:lnTo>
                  <a:lnTo>
                    <a:pt x="110" y="324"/>
                  </a:lnTo>
                  <a:lnTo>
                    <a:pt x="106" y="319"/>
                  </a:lnTo>
                  <a:lnTo>
                    <a:pt x="102" y="313"/>
                  </a:lnTo>
                  <a:lnTo>
                    <a:pt x="99" y="307"/>
                  </a:lnTo>
                  <a:lnTo>
                    <a:pt x="97" y="298"/>
                  </a:lnTo>
                  <a:lnTo>
                    <a:pt x="95" y="290"/>
                  </a:lnTo>
                  <a:lnTo>
                    <a:pt x="93" y="271"/>
                  </a:lnTo>
                  <a:lnTo>
                    <a:pt x="93" y="248"/>
                  </a:lnTo>
                  <a:lnTo>
                    <a:pt x="93" y="0"/>
                  </a:lnTo>
                  <a:lnTo>
                    <a:pt x="79" y="0"/>
                  </a:lnTo>
                  <a:lnTo>
                    <a:pt x="79" y="0"/>
                  </a:lnTo>
                  <a:lnTo>
                    <a:pt x="59" y="0"/>
                  </a:lnTo>
                  <a:lnTo>
                    <a:pt x="36" y="2"/>
                  </a:lnTo>
                  <a:lnTo>
                    <a:pt x="13" y="4"/>
                  </a:lnTo>
                  <a:lnTo>
                    <a:pt x="0" y="6"/>
                  </a:lnTo>
                  <a:lnTo>
                    <a:pt x="0" y="259"/>
                  </a:lnTo>
                  <a:lnTo>
                    <a:pt x="0" y="259"/>
                  </a:lnTo>
                  <a:lnTo>
                    <a:pt x="0" y="280"/>
                  </a:lnTo>
                  <a:lnTo>
                    <a:pt x="1" y="298"/>
                  </a:lnTo>
                  <a:lnTo>
                    <a:pt x="3" y="316"/>
                  </a:lnTo>
                  <a:lnTo>
                    <a:pt x="5" y="332"/>
                  </a:lnTo>
                  <a:lnTo>
                    <a:pt x="9" y="347"/>
                  </a:lnTo>
                  <a:lnTo>
                    <a:pt x="14" y="360"/>
                  </a:lnTo>
                  <a:lnTo>
                    <a:pt x="21" y="373"/>
                  </a:lnTo>
                  <a:lnTo>
                    <a:pt x="28" y="383"/>
                  </a:lnTo>
                  <a:lnTo>
                    <a:pt x="36" y="393"/>
                  </a:lnTo>
                  <a:lnTo>
                    <a:pt x="46" y="401"/>
                  </a:lnTo>
                  <a:lnTo>
                    <a:pt x="58" y="408"/>
                  </a:lnTo>
                  <a:lnTo>
                    <a:pt x="71" y="414"/>
                  </a:lnTo>
                  <a:lnTo>
                    <a:pt x="86" y="418"/>
                  </a:lnTo>
                  <a:lnTo>
                    <a:pt x="102" y="421"/>
                  </a:lnTo>
                  <a:lnTo>
                    <a:pt x="121" y="423"/>
                  </a:lnTo>
                  <a:lnTo>
                    <a:pt x="141" y="424"/>
                  </a:lnTo>
                  <a:lnTo>
                    <a:pt x="141" y="424"/>
                  </a:lnTo>
                  <a:lnTo>
                    <a:pt x="157" y="423"/>
                  </a:lnTo>
                  <a:lnTo>
                    <a:pt x="172" y="422"/>
                  </a:lnTo>
                  <a:lnTo>
                    <a:pt x="186" y="421"/>
                  </a:lnTo>
                  <a:lnTo>
                    <a:pt x="199" y="418"/>
                  </a:lnTo>
                  <a:lnTo>
                    <a:pt x="223" y="413"/>
                  </a:lnTo>
                  <a:lnTo>
                    <a:pt x="243" y="407"/>
                  </a:lnTo>
                  <a:lnTo>
                    <a:pt x="260" y="400"/>
                  </a:lnTo>
                  <a:lnTo>
                    <a:pt x="271" y="395"/>
                  </a:lnTo>
                  <a:lnTo>
                    <a:pt x="283" y="390"/>
                  </a:lnTo>
                  <a:lnTo>
                    <a:pt x="283" y="390"/>
                  </a:lnTo>
                  <a:lnTo>
                    <a:pt x="289" y="393"/>
                  </a:lnTo>
                  <a:lnTo>
                    <a:pt x="296" y="396"/>
                  </a:lnTo>
                  <a:lnTo>
                    <a:pt x="307" y="399"/>
                  </a:lnTo>
                  <a:lnTo>
                    <a:pt x="319" y="402"/>
                  </a:lnTo>
                  <a:lnTo>
                    <a:pt x="334" y="405"/>
                  </a:lnTo>
                  <a:lnTo>
                    <a:pt x="353" y="408"/>
                  </a:lnTo>
                  <a:lnTo>
                    <a:pt x="374" y="409"/>
                  </a:lnTo>
                  <a:lnTo>
                    <a:pt x="374" y="6"/>
                  </a:lnTo>
                  <a:lnTo>
                    <a:pt x="374" y="6"/>
                  </a:lnTo>
                  <a:lnTo>
                    <a:pt x="342" y="2"/>
                  </a:lnTo>
                  <a:lnTo>
                    <a:pt x="320" y="1"/>
                  </a:lnTo>
                  <a:lnTo>
                    <a:pt x="299" y="0"/>
                  </a:lnTo>
                  <a:lnTo>
                    <a:pt x="281" y="0"/>
                  </a:lnTo>
                  <a:lnTo>
                    <a:pt x="281" y="31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36" name="Freeform 13"/>
            <p:cNvSpPr>
              <a:spLocks/>
            </p:cNvSpPr>
            <p:nvPr userDrawn="1"/>
          </p:nvSpPr>
          <p:spPr bwMode="auto">
            <a:xfrm>
              <a:off x="5383" y="3974"/>
              <a:ext cx="78" cy="107"/>
            </a:xfrm>
            <a:custGeom>
              <a:avLst/>
              <a:gdLst>
                <a:gd name="T0" fmla="*/ 11 w 311"/>
                <a:gd name="T1" fmla="*/ 415 h 428"/>
                <a:gd name="T2" fmla="*/ 83 w 311"/>
                <a:gd name="T3" fmla="*/ 425 h 428"/>
                <a:gd name="T4" fmla="*/ 138 w 311"/>
                <a:gd name="T5" fmla="*/ 428 h 428"/>
                <a:gd name="T6" fmla="*/ 183 w 311"/>
                <a:gd name="T7" fmla="*/ 425 h 428"/>
                <a:gd name="T8" fmla="*/ 227 w 311"/>
                <a:gd name="T9" fmla="*/ 414 h 428"/>
                <a:gd name="T10" fmla="*/ 265 w 311"/>
                <a:gd name="T11" fmla="*/ 394 h 428"/>
                <a:gd name="T12" fmla="*/ 295 w 311"/>
                <a:gd name="T13" fmla="*/ 363 h 428"/>
                <a:gd name="T14" fmla="*/ 310 w 311"/>
                <a:gd name="T15" fmla="*/ 318 h 428"/>
                <a:gd name="T16" fmla="*/ 310 w 311"/>
                <a:gd name="T17" fmla="*/ 288 h 428"/>
                <a:gd name="T18" fmla="*/ 302 w 311"/>
                <a:gd name="T19" fmla="*/ 256 h 428"/>
                <a:gd name="T20" fmla="*/ 283 w 311"/>
                <a:gd name="T21" fmla="*/ 231 h 428"/>
                <a:gd name="T22" fmla="*/ 257 w 311"/>
                <a:gd name="T23" fmla="*/ 211 h 428"/>
                <a:gd name="T24" fmla="*/ 209 w 311"/>
                <a:gd name="T25" fmla="*/ 187 h 428"/>
                <a:gd name="T26" fmla="*/ 149 w 311"/>
                <a:gd name="T27" fmla="*/ 164 h 428"/>
                <a:gd name="T28" fmla="*/ 113 w 311"/>
                <a:gd name="T29" fmla="*/ 144 h 428"/>
                <a:gd name="T30" fmla="*/ 103 w 311"/>
                <a:gd name="T31" fmla="*/ 132 h 428"/>
                <a:gd name="T32" fmla="*/ 100 w 311"/>
                <a:gd name="T33" fmla="*/ 116 h 428"/>
                <a:gd name="T34" fmla="*/ 102 w 311"/>
                <a:gd name="T35" fmla="*/ 104 h 428"/>
                <a:gd name="T36" fmla="*/ 116 w 311"/>
                <a:gd name="T37" fmla="*/ 86 h 428"/>
                <a:gd name="T38" fmla="*/ 132 w 311"/>
                <a:gd name="T39" fmla="*/ 78 h 428"/>
                <a:gd name="T40" fmla="*/ 156 w 311"/>
                <a:gd name="T41" fmla="*/ 74 h 428"/>
                <a:gd name="T42" fmla="*/ 185 w 311"/>
                <a:gd name="T43" fmla="*/ 75 h 428"/>
                <a:gd name="T44" fmla="*/ 238 w 311"/>
                <a:gd name="T45" fmla="*/ 85 h 428"/>
                <a:gd name="T46" fmla="*/ 295 w 311"/>
                <a:gd name="T47" fmla="*/ 30 h 428"/>
                <a:gd name="T48" fmla="*/ 263 w 311"/>
                <a:gd name="T49" fmla="*/ 16 h 428"/>
                <a:gd name="T50" fmla="*/ 207 w 311"/>
                <a:gd name="T51" fmla="*/ 4 h 428"/>
                <a:gd name="T52" fmla="*/ 158 w 311"/>
                <a:gd name="T53" fmla="*/ 0 h 428"/>
                <a:gd name="T54" fmla="*/ 115 w 311"/>
                <a:gd name="T55" fmla="*/ 4 h 428"/>
                <a:gd name="T56" fmla="*/ 76 w 311"/>
                <a:gd name="T57" fmla="*/ 17 h 428"/>
                <a:gd name="T58" fmla="*/ 42 w 311"/>
                <a:gd name="T59" fmla="*/ 39 h 428"/>
                <a:gd name="T60" fmla="*/ 19 w 311"/>
                <a:gd name="T61" fmla="*/ 69 h 428"/>
                <a:gd name="T62" fmla="*/ 7 w 311"/>
                <a:gd name="T63" fmla="*/ 107 h 428"/>
                <a:gd name="T64" fmla="*/ 7 w 311"/>
                <a:gd name="T65" fmla="*/ 137 h 428"/>
                <a:gd name="T66" fmla="*/ 19 w 311"/>
                <a:gd name="T67" fmla="*/ 175 h 428"/>
                <a:gd name="T68" fmla="*/ 42 w 311"/>
                <a:gd name="T69" fmla="*/ 203 h 428"/>
                <a:gd name="T70" fmla="*/ 73 w 311"/>
                <a:gd name="T71" fmla="*/ 223 h 428"/>
                <a:gd name="T72" fmla="*/ 119 w 311"/>
                <a:gd name="T73" fmla="*/ 243 h 428"/>
                <a:gd name="T74" fmla="*/ 171 w 311"/>
                <a:gd name="T75" fmla="*/ 261 h 428"/>
                <a:gd name="T76" fmla="*/ 205 w 311"/>
                <a:gd name="T77" fmla="*/ 280 h 428"/>
                <a:gd name="T78" fmla="*/ 216 w 311"/>
                <a:gd name="T79" fmla="*/ 296 h 428"/>
                <a:gd name="T80" fmla="*/ 217 w 311"/>
                <a:gd name="T81" fmla="*/ 306 h 428"/>
                <a:gd name="T82" fmla="*/ 212 w 311"/>
                <a:gd name="T83" fmla="*/ 328 h 428"/>
                <a:gd name="T84" fmla="*/ 202 w 311"/>
                <a:gd name="T85" fmla="*/ 340 h 428"/>
                <a:gd name="T86" fmla="*/ 184 w 311"/>
                <a:gd name="T87" fmla="*/ 348 h 428"/>
                <a:gd name="T88" fmla="*/ 158 w 311"/>
                <a:gd name="T89" fmla="*/ 353 h 428"/>
                <a:gd name="T90" fmla="*/ 113 w 311"/>
                <a:gd name="T91" fmla="*/ 354 h 428"/>
                <a:gd name="T92" fmla="*/ 28 w 311"/>
                <a:gd name="T93" fmla="*/ 344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11" h="428">
                  <a:moveTo>
                    <a:pt x="0" y="413"/>
                  </a:moveTo>
                  <a:lnTo>
                    <a:pt x="0" y="413"/>
                  </a:lnTo>
                  <a:lnTo>
                    <a:pt x="11" y="415"/>
                  </a:lnTo>
                  <a:lnTo>
                    <a:pt x="39" y="420"/>
                  </a:lnTo>
                  <a:lnTo>
                    <a:pt x="60" y="423"/>
                  </a:lnTo>
                  <a:lnTo>
                    <a:pt x="83" y="425"/>
                  </a:lnTo>
                  <a:lnTo>
                    <a:pt x="110" y="427"/>
                  </a:lnTo>
                  <a:lnTo>
                    <a:pt x="138" y="428"/>
                  </a:lnTo>
                  <a:lnTo>
                    <a:pt x="138" y="428"/>
                  </a:lnTo>
                  <a:lnTo>
                    <a:pt x="154" y="427"/>
                  </a:lnTo>
                  <a:lnTo>
                    <a:pt x="168" y="426"/>
                  </a:lnTo>
                  <a:lnTo>
                    <a:pt x="183" y="425"/>
                  </a:lnTo>
                  <a:lnTo>
                    <a:pt x="198" y="422"/>
                  </a:lnTo>
                  <a:lnTo>
                    <a:pt x="213" y="419"/>
                  </a:lnTo>
                  <a:lnTo>
                    <a:pt x="227" y="414"/>
                  </a:lnTo>
                  <a:lnTo>
                    <a:pt x="241" y="408"/>
                  </a:lnTo>
                  <a:lnTo>
                    <a:pt x="254" y="402"/>
                  </a:lnTo>
                  <a:lnTo>
                    <a:pt x="265" y="394"/>
                  </a:lnTo>
                  <a:lnTo>
                    <a:pt x="276" y="385"/>
                  </a:lnTo>
                  <a:lnTo>
                    <a:pt x="286" y="375"/>
                  </a:lnTo>
                  <a:lnTo>
                    <a:pt x="295" y="363"/>
                  </a:lnTo>
                  <a:lnTo>
                    <a:pt x="302" y="350"/>
                  </a:lnTo>
                  <a:lnTo>
                    <a:pt x="307" y="334"/>
                  </a:lnTo>
                  <a:lnTo>
                    <a:pt x="310" y="318"/>
                  </a:lnTo>
                  <a:lnTo>
                    <a:pt x="311" y="300"/>
                  </a:lnTo>
                  <a:lnTo>
                    <a:pt x="311" y="300"/>
                  </a:lnTo>
                  <a:lnTo>
                    <a:pt x="310" y="288"/>
                  </a:lnTo>
                  <a:lnTo>
                    <a:pt x="309" y="277"/>
                  </a:lnTo>
                  <a:lnTo>
                    <a:pt x="306" y="266"/>
                  </a:lnTo>
                  <a:lnTo>
                    <a:pt x="302" y="256"/>
                  </a:lnTo>
                  <a:lnTo>
                    <a:pt x="297" y="248"/>
                  </a:lnTo>
                  <a:lnTo>
                    <a:pt x="291" y="239"/>
                  </a:lnTo>
                  <a:lnTo>
                    <a:pt x="283" y="231"/>
                  </a:lnTo>
                  <a:lnTo>
                    <a:pt x="276" y="224"/>
                  </a:lnTo>
                  <a:lnTo>
                    <a:pt x="267" y="217"/>
                  </a:lnTo>
                  <a:lnTo>
                    <a:pt x="257" y="211"/>
                  </a:lnTo>
                  <a:lnTo>
                    <a:pt x="247" y="204"/>
                  </a:lnTo>
                  <a:lnTo>
                    <a:pt x="234" y="199"/>
                  </a:lnTo>
                  <a:lnTo>
                    <a:pt x="209" y="187"/>
                  </a:lnTo>
                  <a:lnTo>
                    <a:pt x="180" y="176"/>
                  </a:lnTo>
                  <a:lnTo>
                    <a:pt x="180" y="176"/>
                  </a:lnTo>
                  <a:lnTo>
                    <a:pt x="149" y="164"/>
                  </a:lnTo>
                  <a:lnTo>
                    <a:pt x="135" y="157"/>
                  </a:lnTo>
                  <a:lnTo>
                    <a:pt x="123" y="151"/>
                  </a:lnTo>
                  <a:lnTo>
                    <a:pt x="113" y="144"/>
                  </a:lnTo>
                  <a:lnTo>
                    <a:pt x="109" y="140"/>
                  </a:lnTo>
                  <a:lnTo>
                    <a:pt x="106" y="136"/>
                  </a:lnTo>
                  <a:lnTo>
                    <a:pt x="103" y="132"/>
                  </a:lnTo>
                  <a:lnTo>
                    <a:pt x="101" y="127"/>
                  </a:lnTo>
                  <a:lnTo>
                    <a:pt x="100" y="121"/>
                  </a:lnTo>
                  <a:lnTo>
                    <a:pt x="100" y="116"/>
                  </a:lnTo>
                  <a:lnTo>
                    <a:pt x="100" y="116"/>
                  </a:lnTo>
                  <a:lnTo>
                    <a:pt x="100" y="110"/>
                  </a:lnTo>
                  <a:lnTo>
                    <a:pt x="102" y="104"/>
                  </a:lnTo>
                  <a:lnTo>
                    <a:pt x="106" y="97"/>
                  </a:lnTo>
                  <a:lnTo>
                    <a:pt x="112" y="90"/>
                  </a:lnTo>
                  <a:lnTo>
                    <a:pt x="116" y="86"/>
                  </a:lnTo>
                  <a:lnTo>
                    <a:pt x="120" y="83"/>
                  </a:lnTo>
                  <a:lnTo>
                    <a:pt x="126" y="81"/>
                  </a:lnTo>
                  <a:lnTo>
                    <a:pt x="132" y="78"/>
                  </a:lnTo>
                  <a:lnTo>
                    <a:pt x="139" y="76"/>
                  </a:lnTo>
                  <a:lnTo>
                    <a:pt x="147" y="75"/>
                  </a:lnTo>
                  <a:lnTo>
                    <a:pt x="156" y="74"/>
                  </a:lnTo>
                  <a:lnTo>
                    <a:pt x="166" y="74"/>
                  </a:lnTo>
                  <a:lnTo>
                    <a:pt x="166" y="74"/>
                  </a:lnTo>
                  <a:lnTo>
                    <a:pt x="185" y="75"/>
                  </a:lnTo>
                  <a:lnTo>
                    <a:pt x="205" y="77"/>
                  </a:lnTo>
                  <a:lnTo>
                    <a:pt x="222" y="81"/>
                  </a:lnTo>
                  <a:lnTo>
                    <a:pt x="238" y="85"/>
                  </a:lnTo>
                  <a:lnTo>
                    <a:pt x="262" y="94"/>
                  </a:lnTo>
                  <a:lnTo>
                    <a:pt x="271" y="98"/>
                  </a:lnTo>
                  <a:lnTo>
                    <a:pt x="295" y="30"/>
                  </a:lnTo>
                  <a:lnTo>
                    <a:pt x="295" y="30"/>
                  </a:lnTo>
                  <a:lnTo>
                    <a:pt x="276" y="22"/>
                  </a:lnTo>
                  <a:lnTo>
                    <a:pt x="263" y="16"/>
                  </a:lnTo>
                  <a:lnTo>
                    <a:pt x="247" y="12"/>
                  </a:lnTo>
                  <a:lnTo>
                    <a:pt x="228" y="7"/>
                  </a:lnTo>
                  <a:lnTo>
                    <a:pt x="207" y="4"/>
                  </a:lnTo>
                  <a:lnTo>
                    <a:pt x="183" y="1"/>
                  </a:lnTo>
                  <a:lnTo>
                    <a:pt x="158" y="0"/>
                  </a:lnTo>
                  <a:lnTo>
                    <a:pt x="158" y="0"/>
                  </a:lnTo>
                  <a:lnTo>
                    <a:pt x="143" y="1"/>
                  </a:lnTo>
                  <a:lnTo>
                    <a:pt x="129" y="2"/>
                  </a:lnTo>
                  <a:lnTo>
                    <a:pt x="115" y="4"/>
                  </a:lnTo>
                  <a:lnTo>
                    <a:pt x="102" y="8"/>
                  </a:lnTo>
                  <a:lnTo>
                    <a:pt x="88" y="12"/>
                  </a:lnTo>
                  <a:lnTo>
                    <a:pt x="76" y="17"/>
                  </a:lnTo>
                  <a:lnTo>
                    <a:pt x="64" y="24"/>
                  </a:lnTo>
                  <a:lnTo>
                    <a:pt x="53" y="31"/>
                  </a:lnTo>
                  <a:lnTo>
                    <a:pt x="42" y="39"/>
                  </a:lnTo>
                  <a:lnTo>
                    <a:pt x="33" y="47"/>
                  </a:lnTo>
                  <a:lnTo>
                    <a:pt x="25" y="58"/>
                  </a:lnTo>
                  <a:lnTo>
                    <a:pt x="19" y="69"/>
                  </a:lnTo>
                  <a:lnTo>
                    <a:pt x="13" y="80"/>
                  </a:lnTo>
                  <a:lnTo>
                    <a:pt x="9" y="94"/>
                  </a:lnTo>
                  <a:lnTo>
                    <a:pt x="7" y="107"/>
                  </a:lnTo>
                  <a:lnTo>
                    <a:pt x="6" y="122"/>
                  </a:lnTo>
                  <a:lnTo>
                    <a:pt x="6" y="122"/>
                  </a:lnTo>
                  <a:lnTo>
                    <a:pt x="7" y="137"/>
                  </a:lnTo>
                  <a:lnTo>
                    <a:pt x="9" y="150"/>
                  </a:lnTo>
                  <a:lnTo>
                    <a:pt x="13" y="164"/>
                  </a:lnTo>
                  <a:lnTo>
                    <a:pt x="19" y="175"/>
                  </a:lnTo>
                  <a:lnTo>
                    <a:pt x="25" y="185"/>
                  </a:lnTo>
                  <a:lnTo>
                    <a:pt x="33" y="194"/>
                  </a:lnTo>
                  <a:lnTo>
                    <a:pt x="42" y="203"/>
                  </a:lnTo>
                  <a:lnTo>
                    <a:pt x="51" y="210"/>
                  </a:lnTo>
                  <a:lnTo>
                    <a:pt x="62" y="217"/>
                  </a:lnTo>
                  <a:lnTo>
                    <a:pt x="73" y="223"/>
                  </a:lnTo>
                  <a:lnTo>
                    <a:pt x="84" y="229"/>
                  </a:lnTo>
                  <a:lnTo>
                    <a:pt x="95" y="235"/>
                  </a:lnTo>
                  <a:lnTo>
                    <a:pt x="119" y="243"/>
                  </a:lnTo>
                  <a:lnTo>
                    <a:pt x="142" y="251"/>
                  </a:lnTo>
                  <a:lnTo>
                    <a:pt x="142" y="251"/>
                  </a:lnTo>
                  <a:lnTo>
                    <a:pt x="171" y="261"/>
                  </a:lnTo>
                  <a:lnTo>
                    <a:pt x="184" y="266"/>
                  </a:lnTo>
                  <a:lnTo>
                    <a:pt x="196" y="273"/>
                  </a:lnTo>
                  <a:lnTo>
                    <a:pt x="205" y="280"/>
                  </a:lnTo>
                  <a:lnTo>
                    <a:pt x="211" y="287"/>
                  </a:lnTo>
                  <a:lnTo>
                    <a:pt x="214" y="291"/>
                  </a:lnTo>
                  <a:lnTo>
                    <a:pt x="216" y="296"/>
                  </a:lnTo>
                  <a:lnTo>
                    <a:pt x="217" y="300"/>
                  </a:lnTo>
                  <a:lnTo>
                    <a:pt x="217" y="306"/>
                  </a:lnTo>
                  <a:lnTo>
                    <a:pt x="217" y="306"/>
                  </a:lnTo>
                  <a:lnTo>
                    <a:pt x="217" y="315"/>
                  </a:lnTo>
                  <a:lnTo>
                    <a:pt x="214" y="324"/>
                  </a:lnTo>
                  <a:lnTo>
                    <a:pt x="212" y="328"/>
                  </a:lnTo>
                  <a:lnTo>
                    <a:pt x="209" y="332"/>
                  </a:lnTo>
                  <a:lnTo>
                    <a:pt x="206" y="335"/>
                  </a:lnTo>
                  <a:lnTo>
                    <a:pt x="202" y="340"/>
                  </a:lnTo>
                  <a:lnTo>
                    <a:pt x="197" y="343"/>
                  </a:lnTo>
                  <a:lnTo>
                    <a:pt x="190" y="346"/>
                  </a:lnTo>
                  <a:lnTo>
                    <a:pt x="184" y="348"/>
                  </a:lnTo>
                  <a:lnTo>
                    <a:pt x="176" y="350"/>
                  </a:lnTo>
                  <a:lnTo>
                    <a:pt x="167" y="352"/>
                  </a:lnTo>
                  <a:lnTo>
                    <a:pt x="158" y="353"/>
                  </a:lnTo>
                  <a:lnTo>
                    <a:pt x="134" y="354"/>
                  </a:lnTo>
                  <a:lnTo>
                    <a:pt x="134" y="354"/>
                  </a:lnTo>
                  <a:lnTo>
                    <a:pt x="113" y="354"/>
                  </a:lnTo>
                  <a:lnTo>
                    <a:pt x="92" y="352"/>
                  </a:lnTo>
                  <a:lnTo>
                    <a:pt x="55" y="348"/>
                  </a:lnTo>
                  <a:lnTo>
                    <a:pt x="28" y="344"/>
                  </a:lnTo>
                  <a:lnTo>
                    <a:pt x="18" y="342"/>
                  </a:lnTo>
                  <a:lnTo>
                    <a:pt x="0" y="41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37" name="Freeform 14"/>
            <p:cNvSpPr>
              <a:spLocks/>
            </p:cNvSpPr>
            <p:nvPr userDrawn="1"/>
          </p:nvSpPr>
          <p:spPr bwMode="auto">
            <a:xfrm>
              <a:off x="5059" y="3992"/>
              <a:ext cx="48" cy="71"/>
            </a:xfrm>
            <a:custGeom>
              <a:avLst/>
              <a:gdLst>
                <a:gd name="T0" fmla="*/ 0 w 194"/>
                <a:gd name="T1" fmla="*/ 7 h 282"/>
                <a:gd name="T2" fmla="*/ 0 w 194"/>
                <a:gd name="T3" fmla="*/ 7 h 282"/>
                <a:gd name="T4" fmla="*/ 14 w 194"/>
                <a:gd name="T5" fmla="*/ 4 h 282"/>
                <a:gd name="T6" fmla="*/ 31 w 194"/>
                <a:gd name="T7" fmla="*/ 2 h 282"/>
                <a:gd name="T8" fmla="*/ 52 w 194"/>
                <a:gd name="T9" fmla="*/ 0 h 282"/>
                <a:gd name="T10" fmla="*/ 73 w 194"/>
                <a:gd name="T11" fmla="*/ 0 h 282"/>
                <a:gd name="T12" fmla="*/ 73 w 194"/>
                <a:gd name="T13" fmla="*/ 0 h 282"/>
                <a:gd name="T14" fmla="*/ 87 w 194"/>
                <a:gd name="T15" fmla="*/ 0 h 282"/>
                <a:gd name="T16" fmla="*/ 98 w 194"/>
                <a:gd name="T17" fmla="*/ 1 h 282"/>
                <a:gd name="T18" fmla="*/ 110 w 194"/>
                <a:gd name="T19" fmla="*/ 4 h 282"/>
                <a:gd name="T20" fmla="*/ 121 w 194"/>
                <a:gd name="T21" fmla="*/ 7 h 282"/>
                <a:gd name="T22" fmla="*/ 132 w 194"/>
                <a:gd name="T23" fmla="*/ 11 h 282"/>
                <a:gd name="T24" fmla="*/ 141 w 194"/>
                <a:gd name="T25" fmla="*/ 17 h 282"/>
                <a:gd name="T26" fmla="*/ 151 w 194"/>
                <a:gd name="T27" fmla="*/ 24 h 282"/>
                <a:gd name="T28" fmla="*/ 159 w 194"/>
                <a:gd name="T29" fmla="*/ 31 h 282"/>
                <a:gd name="T30" fmla="*/ 166 w 194"/>
                <a:gd name="T31" fmla="*/ 40 h 282"/>
                <a:gd name="T32" fmla="*/ 174 w 194"/>
                <a:gd name="T33" fmla="*/ 49 h 282"/>
                <a:gd name="T34" fmla="*/ 180 w 194"/>
                <a:gd name="T35" fmla="*/ 61 h 282"/>
                <a:gd name="T36" fmla="*/ 185 w 194"/>
                <a:gd name="T37" fmla="*/ 74 h 282"/>
                <a:gd name="T38" fmla="*/ 189 w 194"/>
                <a:gd name="T39" fmla="*/ 88 h 282"/>
                <a:gd name="T40" fmla="*/ 192 w 194"/>
                <a:gd name="T41" fmla="*/ 103 h 282"/>
                <a:gd name="T42" fmla="*/ 193 w 194"/>
                <a:gd name="T43" fmla="*/ 119 h 282"/>
                <a:gd name="T44" fmla="*/ 194 w 194"/>
                <a:gd name="T45" fmla="*/ 138 h 282"/>
                <a:gd name="T46" fmla="*/ 194 w 194"/>
                <a:gd name="T47" fmla="*/ 138 h 282"/>
                <a:gd name="T48" fmla="*/ 194 w 194"/>
                <a:gd name="T49" fmla="*/ 155 h 282"/>
                <a:gd name="T50" fmla="*/ 193 w 194"/>
                <a:gd name="T51" fmla="*/ 172 h 282"/>
                <a:gd name="T52" fmla="*/ 191 w 194"/>
                <a:gd name="T53" fmla="*/ 187 h 282"/>
                <a:gd name="T54" fmla="*/ 188 w 194"/>
                <a:gd name="T55" fmla="*/ 202 h 282"/>
                <a:gd name="T56" fmla="*/ 185 w 194"/>
                <a:gd name="T57" fmla="*/ 215 h 282"/>
                <a:gd name="T58" fmla="*/ 181 w 194"/>
                <a:gd name="T59" fmla="*/ 226 h 282"/>
                <a:gd name="T60" fmla="*/ 175 w 194"/>
                <a:gd name="T61" fmla="*/ 238 h 282"/>
                <a:gd name="T62" fmla="*/ 168 w 194"/>
                <a:gd name="T63" fmla="*/ 247 h 282"/>
                <a:gd name="T64" fmla="*/ 160 w 194"/>
                <a:gd name="T65" fmla="*/ 255 h 282"/>
                <a:gd name="T66" fmla="*/ 151 w 194"/>
                <a:gd name="T67" fmla="*/ 262 h 282"/>
                <a:gd name="T68" fmla="*/ 141 w 194"/>
                <a:gd name="T69" fmla="*/ 269 h 282"/>
                <a:gd name="T70" fmla="*/ 129 w 194"/>
                <a:gd name="T71" fmla="*/ 274 h 282"/>
                <a:gd name="T72" fmla="*/ 115 w 194"/>
                <a:gd name="T73" fmla="*/ 277 h 282"/>
                <a:gd name="T74" fmla="*/ 100 w 194"/>
                <a:gd name="T75" fmla="*/ 280 h 282"/>
                <a:gd name="T76" fmla="*/ 84 w 194"/>
                <a:gd name="T77" fmla="*/ 282 h 282"/>
                <a:gd name="T78" fmla="*/ 65 w 194"/>
                <a:gd name="T79" fmla="*/ 282 h 282"/>
                <a:gd name="T80" fmla="*/ 65 w 194"/>
                <a:gd name="T81" fmla="*/ 282 h 282"/>
                <a:gd name="T82" fmla="*/ 42 w 194"/>
                <a:gd name="T83" fmla="*/ 281 h 282"/>
                <a:gd name="T84" fmla="*/ 20 w 194"/>
                <a:gd name="T85" fmla="*/ 280 h 282"/>
                <a:gd name="T86" fmla="*/ 0 w 194"/>
                <a:gd name="T87" fmla="*/ 278 h 282"/>
                <a:gd name="T88" fmla="*/ 0 w 194"/>
                <a:gd name="T89" fmla="*/ 7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94" h="282">
                  <a:moveTo>
                    <a:pt x="0" y="7"/>
                  </a:moveTo>
                  <a:lnTo>
                    <a:pt x="0" y="7"/>
                  </a:lnTo>
                  <a:lnTo>
                    <a:pt x="14" y="4"/>
                  </a:lnTo>
                  <a:lnTo>
                    <a:pt x="31" y="2"/>
                  </a:lnTo>
                  <a:lnTo>
                    <a:pt x="52" y="0"/>
                  </a:lnTo>
                  <a:lnTo>
                    <a:pt x="73" y="0"/>
                  </a:lnTo>
                  <a:lnTo>
                    <a:pt x="73" y="0"/>
                  </a:lnTo>
                  <a:lnTo>
                    <a:pt x="87" y="0"/>
                  </a:lnTo>
                  <a:lnTo>
                    <a:pt x="98" y="1"/>
                  </a:lnTo>
                  <a:lnTo>
                    <a:pt x="110" y="4"/>
                  </a:lnTo>
                  <a:lnTo>
                    <a:pt x="121" y="7"/>
                  </a:lnTo>
                  <a:lnTo>
                    <a:pt x="132" y="11"/>
                  </a:lnTo>
                  <a:lnTo>
                    <a:pt x="141" y="17"/>
                  </a:lnTo>
                  <a:lnTo>
                    <a:pt x="151" y="24"/>
                  </a:lnTo>
                  <a:lnTo>
                    <a:pt x="159" y="31"/>
                  </a:lnTo>
                  <a:lnTo>
                    <a:pt x="166" y="40"/>
                  </a:lnTo>
                  <a:lnTo>
                    <a:pt x="174" y="49"/>
                  </a:lnTo>
                  <a:lnTo>
                    <a:pt x="180" y="61"/>
                  </a:lnTo>
                  <a:lnTo>
                    <a:pt x="185" y="74"/>
                  </a:lnTo>
                  <a:lnTo>
                    <a:pt x="189" y="88"/>
                  </a:lnTo>
                  <a:lnTo>
                    <a:pt x="192" y="103"/>
                  </a:lnTo>
                  <a:lnTo>
                    <a:pt x="193" y="119"/>
                  </a:lnTo>
                  <a:lnTo>
                    <a:pt x="194" y="138"/>
                  </a:lnTo>
                  <a:lnTo>
                    <a:pt x="194" y="138"/>
                  </a:lnTo>
                  <a:lnTo>
                    <a:pt x="194" y="155"/>
                  </a:lnTo>
                  <a:lnTo>
                    <a:pt x="193" y="172"/>
                  </a:lnTo>
                  <a:lnTo>
                    <a:pt x="191" y="187"/>
                  </a:lnTo>
                  <a:lnTo>
                    <a:pt x="188" y="202"/>
                  </a:lnTo>
                  <a:lnTo>
                    <a:pt x="185" y="215"/>
                  </a:lnTo>
                  <a:lnTo>
                    <a:pt x="181" y="226"/>
                  </a:lnTo>
                  <a:lnTo>
                    <a:pt x="175" y="238"/>
                  </a:lnTo>
                  <a:lnTo>
                    <a:pt x="168" y="247"/>
                  </a:lnTo>
                  <a:lnTo>
                    <a:pt x="160" y="255"/>
                  </a:lnTo>
                  <a:lnTo>
                    <a:pt x="151" y="262"/>
                  </a:lnTo>
                  <a:lnTo>
                    <a:pt x="141" y="269"/>
                  </a:lnTo>
                  <a:lnTo>
                    <a:pt x="129" y="274"/>
                  </a:lnTo>
                  <a:lnTo>
                    <a:pt x="115" y="277"/>
                  </a:lnTo>
                  <a:lnTo>
                    <a:pt x="100" y="280"/>
                  </a:lnTo>
                  <a:lnTo>
                    <a:pt x="84" y="282"/>
                  </a:lnTo>
                  <a:lnTo>
                    <a:pt x="65" y="282"/>
                  </a:lnTo>
                  <a:lnTo>
                    <a:pt x="65" y="282"/>
                  </a:lnTo>
                  <a:lnTo>
                    <a:pt x="42" y="281"/>
                  </a:lnTo>
                  <a:lnTo>
                    <a:pt x="20" y="280"/>
                  </a:lnTo>
                  <a:lnTo>
                    <a:pt x="0" y="278"/>
                  </a:lnTo>
                  <a:lnTo>
                    <a:pt x="0" y="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38" name="Freeform 15"/>
            <p:cNvSpPr>
              <a:spLocks/>
            </p:cNvSpPr>
            <p:nvPr userDrawn="1"/>
          </p:nvSpPr>
          <p:spPr bwMode="auto">
            <a:xfrm>
              <a:off x="5035" y="3974"/>
              <a:ext cx="97" cy="107"/>
            </a:xfrm>
            <a:custGeom>
              <a:avLst/>
              <a:gdLst>
                <a:gd name="T0" fmla="*/ 171 w 385"/>
                <a:gd name="T1" fmla="*/ 0 h 428"/>
                <a:gd name="T2" fmla="*/ 171 w 385"/>
                <a:gd name="T3" fmla="*/ 0 h 428"/>
                <a:gd name="T4" fmla="*/ 150 w 385"/>
                <a:gd name="T5" fmla="*/ 1 h 428"/>
                <a:gd name="T6" fmla="*/ 129 w 385"/>
                <a:gd name="T7" fmla="*/ 2 h 428"/>
                <a:gd name="T8" fmla="*/ 106 w 385"/>
                <a:gd name="T9" fmla="*/ 4 h 428"/>
                <a:gd name="T10" fmla="*/ 83 w 385"/>
                <a:gd name="T11" fmla="*/ 7 h 428"/>
                <a:gd name="T12" fmla="*/ 60 w 385"/>
                <a:gd name="T13" fmla="*/ 10 h 428"/>
                <a:gd name="T14" fmla="*/ 39 w 385"/>
                <a:gd name="T15" fmla="*/ 14 h 428"/>
                <a:gd name="T16" fmla="*/ 18 w 385"/>
                <a:gd name="T17" fmla="*/ 20 h 428"/>
                <a:gd name="T18" fmla="*/ 0 w 385"/>
                <a:gd name="T19" fmla="*/ 26 h 428"/>
                <a:gd name="T20" fmla="*/ 0 w 385"/>
                <a:gd name="T21" fmla="*/ 415 h 428"/>
                <a:gd name="T22" fmla="*/ 0 w 385"/>
                <a:gd name="T23" fmla="*/ 415 h 428"/>
                <a:gd name="T24" fmla="*/ 15 w 385"/>
                <a:gd name="T25" fmla="*/ 418 h 428"/>
                <a:gd name="T26" fmla="*/ 34 w 385"/>
                <a:gd name="T27" fmla="*/ 420 h 428"/>
                <a:gd name="T28" fmla="*/ 73 w 385"/>
                <a:gd name="T29" fmla="*/ 424 h 428"/>
                <a:gd name="T30" fmla="*/ 116 w 385"/>
                <a:gd name="T31" fmla="*/ 427 h 428"/>
                <a:gd name="T32" fmla="*/ 155 w 385"/>
                <a:gd name="T33" fmla="*/ 428 h 428"/>
                <a:gd name="T34" fmla="*/ 155 w 385"/>
                <a:gd name="T35" fmla="*/ 428 h 428"/>
                <a:gd name="T36" fmla="*/ 186 w 385"/>
                <a:gd name="T37" fmla="*/ 427 h 428"/>
                <a:gd name="T38" fmla="*/ 212 w 385"/>
                <a:gd name="T39" fmla="*/ 425 h 428"/>
                <a:gd name="T40" fmla="*/ 238 w 385"/>
                <a:gd name="T41" fmla="*/ 421 h 428"/>
                <a:gd name="T42" fmla="*/ 261 w 385"/>
                <a:gd name="T43" fmla="*/ 415 h 428"/>
                <a:gd name="T44" fmla="*/ 282 w 385"/>
                <a:gd name="T45" fmla="*/ 408 h 428"/>
                <a:gd name="T46" fmla="*/ 301 w 385"/>
                <a:gd name="T47" fmla="*/ 399 h 428"/>
                <a:gd name="T48" fmla="*/ 309 w 385"/>
                <a:gd name="T49" fmla="*/ 394 h 428"/>
                <a:gd name="T50" fmla="*/ 318 w 385"/>
                <a:gd name="T51" fmla="*/ 389 h 428"/>
                <a:gd name="T52" fmla="*/ 326 w 385"/>
                <a:gd name="T53" fmla="*/ 383 h 428"/>
                <a:gd name="T54" fmla="*/ 333 w 385"/>
                <a:gd name="T55" fmla="*/ 377 h 428"/>
                <a:gd name="T56" fmla="*/ 339 w 385"/>
                <a:gd name="T57" fmla="*/ 369 h 428"/>
                <a:gd name="T58" fmla="*/ 345 w 385"/>
                <a:gd name="T59" fmla="*/ 362 h 428"/>
                <a:gd name="T60" fmla="*/ 351 w 385"/>
                <a:gd name="T61" fmla="*/ 355 h 428"/>
                <a:gd name="T62" fmla="*/ 356 w 385"/>
                <a:gd name="T63" fmla="*/ 347 h 428"/>
                <a:gd name="T64" fmla="*/ 361 w 385"/>
                <a:gd name="T65" fmla="*/ 337 h 428"/>
                <a:gd name="T66" fmla="*/ 366 w 385"/>
                <a:gd name="T67" fmla="*/ 329 h 428"/>
                <a:gd name="T68" fmla="*/ 373 w 385"/>
                <a:gd name="T69" fmla="*/ 309 h 428"/>
                <a:gd name="T70" fmla="*/ 378 w 385"/>
                <a:gd name="T71" fmla="*/ 287 h 428"/>
                <a:gd name="T72" fmla="*/ 382 w 385"/>
                <a:gd name="T73" fmla="*/ 264 h 428"/>
                <a:gd name="T74" fmla="*/ 384 w 385"/>
                <a:gd name="T75" fmla="*/ 239 h 428"/>
                <a:gd name="T76" fmla="*/ 385 w 385"/>
                <a:gd name="T77" fmla="*/ 211 h 428"/>
                <a:gd name="T78" fmla="*/ 385 w 385"/>
                <a:gd name="T79" fmla="*/ 211 h 428"/>
                <a:gd name="T80" fmla="*/ 384 w 385"/>
                <a:gd name="T81" fmla="*/ 187 h 428"/>
                <a:gd name="T82" fmla="*/ 381 w 385"/>
                <a:gd name="T83" fmla="*/ 164 h 428"/>
                <a:gd name="T84" fmla="*/ 377 w 385"/>
                <a:gd name="T85" fmla="*/ 143 h 428"/>
                <a:gd name="T86" fmla="*/ 371 w 385"/>
                <a:gd name="T87" fmla="*/ 122 h 428"/>
                <a:gd name="T88" fmla="*/ 363 w 385"/>
                <a:gd name="T89" fmla="*/ 104 h 428"/>
                <a:gd name="T90" fmla="*/ 352 w 385"/>
                <a:gd name="T91" fmla="*/ 86 h 428"/>
                <a:gd name="T92" fmla="*/ 341 w 385"/>
                <a:gd name="T93" fmla="*/ 71 h 428"/>
                <a:gd name="T94" fmla="*/ 328 w 385"/>
                <a:gd name="T95" fmla="*/ 57 h 428"/>
                <a:gd name="T96" fmla="*/ 314 w 385"/>
                <a:gd name="T97" fmla="*/ 43 h 428"/>
                <a:gd name="T98" fmla="*/ 297 w 385"/>
                <a:gd name="T99" fmla="*/ 32 h 428"/>
                <a:gd name="T100" fmla="*/ 280 w 385"/>
                <a:gd name="T101" fmla="*/ 23 h 428"/>
                <a:gd name="T102" fmla="*/ 260 w 385"/>
                <a:gd name="T103" fmla="*/ 14 h 428"/>
                <a:gd name="T104" fmla="*/ 240 w 385"/>
                <a:gd name="T105" fmla="*/ 8 h 428"/>
                <a:gd name="T106" fmla="*/ 218 w 385"/>
                <a:gd name="T107" fmla="*/ 4 h 428"/>
                <a:gd name="T108" fmla="*/ 195 w 385"/>
                <a:gd name="T109" fmla="*/ 1 h 428"/>
                <a:gd name="T110" fmla="*/ 171 w 385"/>
                <a:gd name="T111" fmla="*/ 0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85" h="428">
                  <a:moveTo>
                    <a:pt x="171" y="0"/>
                  </a:moveTo>
                  <a:lnTo>
                    <a:pt x="171" y="0"/>
                  </a:lnTo>
                  <a:lnTo>
                    <a:pt x="150" y="1"/>
                  </a:lnTo>
                  <a:lnTo>
                    <a:pt x="129" y="2"/>
                  </a:lnTo>
                  <a:lnTo>
                    <a:pt x="106" y="4"/>
                  </a:lnTo>
                  <a:lnTo>
                    <a:pt x="83" y="7"/>
                  </a:lnTo>
                  <a:lnTo>
                    <a:pt x="60" y="10"/>
                  </a:lnTo>
                  <a:lnTo>
                    <a:pt x="39" y="14"/>
                  </a:lnTo>
                  <a:lnTo>
                    <a:pt x="18" y="20"/>
                  </a:lnTo>
                  <a:lnTo>
                    <a:pt x="0" y="26"/>
                  </a:lnTo>
                  <a:lnTo>
                    <a:pt x="0" y="415"/>
                  </a:lnTo>
                  <a:lnTo>
                    <a:pt x="0" y="415"/>
                  </a:lnTo>
                  <a:lnTo>
                    <a:pt x="15" y="418"/>
                  </a:lnTo>
                  <a:lnTo>
                    <a:pt x="34" y="420"/>
                  </a:lnTo>
                  <a:lnTo>
                    <a:pt x="73" y="424"/>
                  </a:lnTo>
                  <a:lnTo>
                    <a:pt x="116" y="427"/>
                  </a:lnTo>
                  <a:lnTo>
                    <a:pt x="155" y="428"/>
                  </a:lnTo>
                  <a:lnTo>
                    <a:pt x="155" y="428"/>
                  </a:lnTo>
                  <a:lnTo>
                    <a:pt x="186" y="427"/>
                  </a:lnTo>
                  <a:lnTo>
                    <a:pt x="212" y="425"/>
                  </a:lnTo>
                  <a:lnTo>
                    <a:pt x="238" y="421"/>
                  </a:lnTo>
                  <a:lnTo>
                    <a:pt x="261" y="415"/>
                  </a:lnTo>
                  <a:lnTo>
                    <a:pt x="282" y="408"/>
                  </a:lnTo>
                  <a:lnTo>
                    <a:pt x="301" y="399"/>
                  </a:lnTo>
                  <a:lnTo>
                    <a:pt x="309" y="394"/>
                  </a:lnTo>
                  <a:lnTo>
                    <a:pt x="318" y="389"/>
                  </a:lnTo>
                  <a:lnTo>
                    <a:pt x="326" y="383"/>
                  </a:lnTo>
                  <a:lnTo>
                    <a:pt x="333" y="377"/>
                  </a:lnTo>
                  <a:lnTo>
                    <a:pt x="339" y="369"/>
                  </a:lnTo>
                  <a:lnTo>
                    <a:pt x="345" y="362"/>
                  </a:lnTo>
                  <a:lnTo>
                    <a:pt x="351" y="355"/>
                  </a:lnTo>
                  <a:lnTo>
                    <a:pt x="356" y="347"/>
                  </a:lnTo>
                  <a:lnTo>
                    <a:pt x="361" y="337"/>
                  </a:lnTo>
                  <a:lnTo>
                    <a:pt x="366" y="329"/>
                  </a:lnTo>
                  <a:lnTo>
                    <a:pt x="373" y="309"/>
                  </a:lnTo>
                  <a:lnTo>
                    <a:pt x="378" y="287"/>
                  </a:lnTo>
                  <a:lnTo>
                    <a:pt x="382" y="264"/>
                  </a:lnTo>
                  <a:lnTo>
                    <a:pt x="384" y="239"/>
                  </a:lnTo>
                  <a:lnTo>
                    <a:pt x="385" y="211"/>
                  </a:lnTo>
                  <a:lnTo>
                    <a:pt x="385" y="211"/>
                  </a:lnTo>
                  <a:lnTo>
                    <a:pt x="384" y="187"/>
                  </a:lnTo>
                  <a:lnTo>
                    <a:pt x="381" y="164"/>
                  </a:lnTo>
                  <a:lnTo>
                    <a:pt x="377" y="143"/>
                  </a:lnTo>
                  <a:lnTo>
                    <a:pt x="371" y="122"/>
                  </a:lnTo>
                  <a:lnTo>
                    <a:pt x="363" y="104"/>
                  </a:lnTo>
                  <a:lnTo>
                    <a:pt x="352" y="86"/>
                  </a:lnTo>
                  <a:lnTo>
                    <a:pt x="341" y="71"/>
                  </a:lnTo>
                  <a:lnTo>
                    <a:pt x="328" y="57"/>
                  </a:lnTo>
                  <a:lnTo>
                    <a:pt x="314" y="43"/>
                  </a:lnTo>
                  <a:lnTo>
                    <a:pt x="297" y="32"/>
                  </a:lnTo>
                  <a:lnTo>
                    <a:pt x="280" y="23"/>
                  </a:lnTo>
                  <a:lnTo>
                    <a:pt x="260" y="14"/>
                  </a:lnTo>
                  <a:lnTo>
                    <a:pt x="240" y="8"/>
                  </a:lnTo>
                  <a:lnTo>
                    <a:pt x="218" y="4"/>
                  </a:lnTo>
                  <a:lnTo>
                    <a:pt x="195" y="1"/>
                  </a:lnTo>
                  <a:lnTo>
                    <a:pt x="17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</p:grpSp>
      <p:sp>
        <p:nvSpPr>
          <p:cNvPr id="39" name="Rectangle 10"/>
          <p:cNvSpPr txBox="1">
            <a:spLocks noChangeArrowheads="1"/>
          </p:cNvSpPr>
          <p:nvPr userDrawn="1"/>
        </p:nvSpPr>
        <p:spPr>
          <a:xfrm>
            <a:off x="407669" y="6069050"/>
            <a:ext cx="2232402" cy="273007"/>
          </a:xfrm>
          <a:prstGeom prst="rect">
            <a:avLst/>
          </a:prstGeom>
          <a:ln/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l" defTabSz="914400" rtl="0" eaLnBrk="1" latinLnBrk="0" hangingPunct="1">
              <a:defRPr sz="900" kern="1200">
                <a:solidFill>
                  <a:schemeClr val="accent6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en-GB" dirty="0" smtClean="0">
                <a:solidFill>
                  <a:srgbClr val="D7D2CB">
                    <a:lumMod val="50000"/>
                  </a:srgbClr>
                </a:solidFill>
              </a:rPr>
              <a:t>Page  </a:t>
            </a:r>
            <a:fld id="{4A1B87DD-86B5-48CA-9454-66C05345144F}" type="slidenum">
              <a:rPr lang="en-US" smtClean="0">
                <a:solidFill>
                  <a:srgbClr val="D7D2CB">
                    <a:lumMod val="50000"/>
                  </a:srgbClr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D7D2CB">
                  <a:lumMod val="50000"/>
                </a:srgbClr>
              </a:solidFill>
            </a:endParaRPr>
          </a:p>
        </p:txBody>
      </p:sp>
      <p:grpSp>
        <p:nvGrpSpPr>
          <p:cNvPr id="49" name="Group 48"/>
          <p:cNvGrpSpPr/>
          <p:nvPr userDrawn="1"/>
        </p:nvGrpSpPr>
        <p:grpSpPr>
          <a:xfrm>
            <a:off x="10591912" y="34259"/>
            <a:ext cx="1079675" cy="625849"/>
            <a:chOff x="8405820" y="36245"/>
            <a:chExt cx="856836" cy="662339"/>
          </a:xfrm>
        </p:grpSpPr>
        <p:grpSp>
          <p:nvGrpSpPr>
            <p:cNvPr id="50" name="Group 49"/>
            <p:cNvGrpSpPr/>
            <p:nvPr userDrawn="1"/>
          </p:nvGrpSpPr>
          <p:grpSpPr>
            <a:xfrm>
              <a:off x="8545513" y="36245"/>
              <a:ext cx="489905" cy="495602"/>
              <a:chOff x="7818438" y="101600"/>
              <a:chExt cx="546100" cy="552450"/>
            </a:xfrm>
          </p:grpSpPr>
          <p:sp>
            <p:nvSpPr>
              <p:cNvPr id="53" name="Freeform 5"/>
              <p:cNvSpPr>
                <a:spLocks noEditPoints="1"/>
              </p:cNvSpPr>
              <p:nvPr userDrawn="1"/>
            </p:nvSpPr>
            <p:spPr bwMode="auto">
              <a:xfrm>
                <a:off x="7818438" y="200025"/>
                <a:ext cx="546100" cy="454025"/>
              </a:xfrm>
              <a:custGeom>
                <a:avLst/>
                <a:gdLst>
                  <a:gd name="T0" fmla="*/ 56 w 344"/>
                  <a:gd name="T1" fmla="*/ 0 h 286"/>
                  <a:gd name="T2" fmla="*/ 44 w 344"/>
                  <a:gd name="T3" fmla="*/ 2 h 286"/>
                  <a:gd name="T4" fmla="*/ 24 w 344"/>
                  <a:gd name="T5" fmla="*/ 10 h 286"/>
                  <a:gd name="T6" fmla="*/ 10 w 344"/>
                  <a:gd name="T7" fmla="*/ 26 h 286"/>
                  <a:gd name="T8" fmla="*/ 2 w 344"/>
                  <a:gd name="T9" fmla="*/ 46 h 286"/>
                  <a:gd name="T10" fmla="*/ 0 w 344"/>
                  <a:gd name="T11" fmla="*/ 230 h 286"/>
                  <a:gd name="T12" fmla="*/ 2 w 344"/>
                  <a:gd name="T13" fmla="*/ 242 h 286"/>
                  <a:gd name="T14" fmla="*/ 10 w 344"/>
                  <a:gd name="T15" fmla="*/ 262 h 286"/>
                  <a:gd name="T16" fmla="*/ 24 w 344"/>
                  <a:gd name="T17" fmla="*/ 278 h 286"/>
                  <a:gd name="T18" fmla="*/ 44 w 344"/>
                  <a:gd name="T19" fmla="*/ 286 h 286"/>
                  <a:gd name="T20" fmla="*/ 288 w 344"/>
                  <a:gd name="T21" fmla="*/ 286 h 286"/>
                  <a:gd name="T22" fmla="*/ 300 w 344"/>
                  <a:gd name="T23" fmla="*/ 286 h 286"/>
                  <a:gd name="T24" fmla="*/ 320 w 344"/>
                  <a:gd name="T25" fmla="*/ 278 h 286"/>
                  <a:gd name="T26" fmla="*/ 334 w 344"/>
                  <a:gd name="T27" fmla="*/ 262 h 286"/>
                  <a:gd name="T28" fmla="*/ 344 w 344"/>
                  <a:gd name="T29" fmla="*/ 242 h 286"/>
                  <a:gd name="T30" fmla="*/ 344 w 344"/>
                  <a:gd name="T31" fmla="*/ 58 h 286"/>
                  <a:gd name="T32" fmla="*/ 344 w 344"/>
                  <a:gd name="T33" fmla="*/ 46 h 286"/>
                  <a:gd name="T34" fmla="*/ 334 w 344"/>
                  <a:gd name="T35" fmla="*/ 26 h 286"/>
                  <a:gd name="T36" fmla="*/ 320 w 344"/>
                  <a:gd name="T37" fmla="*/ 10 h 286"/>
                  <a:gd name="T38" fmla="*/ 300 w 344"/>
                  <a:gd name="T39" fmla="*/ 2 h 286"/>
                  <a:gd name="T40" fmla="*/ 288 w 344"/>
                  <a:gd name="T41" fmla="*/ 0 h 286"/>
                  <a:gd name="T42" fmla="*/ 148 w 344"/>
                  <a:gd name="T43" fmla="*/ 142 h 286"/>
                  <a:gd name="T44" fmla="*/ 144 w 344"/>
                  <a:gd name="T45" fmla="*/ 136 h 286"/>
                  <a:gd name="T46" fmla="*/ 136 w 344"/>
                  <a:gd name="T47" fmla="*/ 122 h 286"/>
                  <a:gd name="T48" fmla="*/ 134 w 344"/>
                  <a:gd name="T49" fmla="*/ 112 h 286"/>
                  <a:gd name="T50" fmla="*/ 138 w 344"/>
                  <a:gd name="T51" fmla="*/ 98 h 286"/>
                  <a:gd name="T52" fmla="*/ 146 w 344"/>
                  <a:gd name="T53" fmla="*/ 88 h 286"/>
                  <a:gd name="T54" fmla="*/ 158 w 344"/>
                  <a:gd name="T55" fmla="*/ 80 h 286"/>
                  <a:gd name="T56" fmla="*/ 172 w 344"/>
                  <a:gd name="T57" fmla="*/ 76 h 286"/>
                  <a:gd name="T58" fmla="*/ 178 w 344"/>
                  <a:gd name="T59" fmla="*/ 78 h 286"/>
                  <a:gd name="T60" fmla="*/ 192 w 344"/>
                  <a:gd name="T61" fmla="*/ 82 h 286"/>
                  <a:gd name="T62" fmla="*/ 202 w 344"/>
                  <a:gd name="T63" fmla="*/ 92 h 286"/>
                  <a:gd name="T64" fmla="*/ 208 w 344"/>
                  <a:gd name="T65" fmla="*/ 106 h 286"/>
                  <a:gd name="T66" fmla="*/ 208 w 344"/>
                  <a:gd name="T67" fmla="*/ 112 h 286"/>
                  <a:gd name="T68" fmla="*/ 204 w 344"/>
                  <a:gd name="T69" fmla="*/ 128 h 286"/>
                  <a:gd name="T70" fmla="*/ 196 w 344"/>
                  <a:gd name="T71" fmla="*/ 140 h 286"/>
                  <a:gd name="T72" fmla="*/ 126 w 344"/>
                  <a:gd name="T73" fmla="*/ 228 h 2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44" h="286">
                    <a:moveTo>
                      <a:pt x="288" y="0"/>
                    </a:moveTo>
                    <a:lnTo>
                      <a:pt x="56" y="0"/>
                    </a:lnTo>
                    <a:lnTo>
                      <a:pt x="56" y="0"/>
                    </a:lnTo>
                    <a:lnTo>
                      <a:pt x="44" y="2"/>
                    </a:lnTo>
                    <a:lnTo>
                      <a:pt x="34" y="6"/>
                    </a:lnTo>
                    <a:lnTo>
                      <a:pt x="24" y="10"/>
                    </a:lnTo>
                    <a:lnTo>
                      <a:pt x="16" y="18"/>
                    </a:lnTo>
                    <a:lnTo>
                      <a:pt x="10" y="26"/>
                    </a:lnTo>
                    <a:lnTo>
                      <a:pt x="4" y="36"/>
                    </a:lnTo>
                    <a:lnTo>
                      <a:pt x="2" y="46"/>
                    </a:lnTo>
                    <a:lnTo>
                      <a:pt x="0" y="58"/>
                    </a:lnTo>
                    <a:lnTo>
                      <a:pt x="0" y="230"/>
                    </a:lnTo>
                    <a:lnTo>
                      <a:pt x="0" y="230"/>
                    </a:lnTo>
                    <a:lnTo>
                      <a:pt x="2" y="242"/>
                    </a:lnTo>
                    <a:lnTo>
                      <a:pt x="4" y="252"/>
                    </a:lnTo>
                    <a:lnTo>
                      <a:pt x="10" y="262"/>
                    </a:lnTo>
                    <a:lnTo>
                      <a:pt x="16" y="270"/>
                    </a:lnTo>
                    <a:lnTo>
                      <a:pt x="24" y="278"/>
                    </a:lnTo>
                    <a:lnTo>
                      <a:pt x="34" y="282"/>
                    </a:lnTo>
                    <a:lnTo>
                      <a:pt x="44" y="286"/>
                    </a:lnTo>
                    <a:lnTo>
                      <a:pt x="56" y="286"/>
                    </a:lnTo>
                    <a:lnTo>
                      <a:pt x="288" y="286"/>
                    </a:lnTo>
                    <a:lnTo>
                      <a:pt x="288" y="286"/>
                    </a:lnTo>
                    <a:lnTo>
                      <a:pt x="300" y="286"/>
                    </a:lnTo>
                    <a:lnTo>
                      <a:pt x="310" y="282"/>
                    </a:lnTo>
                    <a:lnTo>
                      <a:pt x="320" y="278"/>
                    </a:lnTo>
                    <a:lnTo>
                      <a:pt x="328" y="270"/>
                    </a:lnTo>
                    <a:lnTo>
                      <a:pt x="334" y="262"/>
                    </a:lnTo>
                    <a:lnTo>
                      <a:pt x="340" y="252"/>
                    </a:lnTo>
                    <a:lnTo>
                      <a:pt x="344" y="242"/>
                    </a:lnTo>
                    <a:lnTo>
                      <a:pt x="344" y="230"/>
                    </a:lnTo>
                    <a:lnTo>
                      <a:pt x="344" y="58"/>
                    </a:lnTo>
                    <a:lnTo>
                      <a:pt x="344" y="58"/>
                    </a:lnTo>
                    <a:lnTo>
                      <a:pt x="344" y="46"/>
                    </a:lnTo>
                    <a:lnTo>
                      <a:pt x="340" y="36"/>
                    </a:lnTo>
                    <a:lnTo>
                      <a:pt x="334" y="26"/>
                    </a:lnTo>
                    <a:lnTo>
                      <a:pt x="328" y="18"/>
                    </a:lnTo>
                    <a:lnTo>
                      <a:pt x="320" y="10"/>
                    </a:lnTo>
                    <a:lnTo>
                      <a:pt x="310" y="6"/>
                    </a:lnTo>
                    <a:lnTo>
                      <a:pt x="300" y="2"/>
                    </a:lnTo>
                    <a:lnTo>
                      <a:pt x="288" y="0"/>
                    </a:lnTo>
                    <a:lnTo>
                      <a:pt x="288" y="0"/>
                    </a:lnTo>
                    <a:close/>
                    <a:moveTo>
                      <a:pt x="126" y="228"/>
                    </a:moveTo>
                    <a:lnTo>
                      <a:pt x="148" y="142"/>
                    </a:lnTo>
                    <a:lnTo>
                      <a:pt x="148" y="142"/>
                    </a:lnTo>
                    <a:lnTo>
                      <a:pt x="144" y="136"/>
                    </a:lnTo>
                    <a:lnTo>
                      <a:pt x="138" y="130"/>
                    </a:lnTo>
                    <a:lnTo>
                      <a:pt x="136" y="122"/>
                    </a:lnTo>
                    <a:lnTo>
                      <a:pt x="134" y="112"/>
                    </a:lnTo>
                    <a:lnTo>
                      <a:pt x="134" y="112"/>
                    </a:lnTo>
                    <a:lnTo>
                      <a:pt x="136" y="106"/>
                    </a:lnTo>
                    <a:lnTo>
                      <a:pt x="138" y="98"/>
                    </a:lnTo>
                    <a:lnTo>
                      <a:pt x="142" y="92"/>
                    </a:lnTo>
                    <a:lnTo>
                      <a:pt x="146" y="88"/>
                    </a:lnTo>
                    <a:lnTo>
                      <a:pt x="152" y="82"/>
                    </a:lnTo>
                    <a:lnTo>
                      <a:pt x="158" y="80"/>
                    </a:lnTo>
                    <a:lnTo>
                      <a:pt x="164" y="78"/>
                    </a:lnTo>
                    <a:lnTo>
                      <a:pt x="172" y="76"/>
                    </a:lnTo>
                    <a:lnTo>
                      <a:pt x="172" y="76"/>
                    </a:lnTo>
                    <a:lnTo>
                      <a:pt x="178" y="78"/>
                    </a:lnTo>
                    <a:lnTo>
                      <a:pt x="186" y="80"/>
                    </a:lnTo>
                    <a:lnTo>
                      <a:pt x="192" y="82"/>
                    </a:lnTo>
                    <a:lnTo>
                      <a:pt x="198" y="88"/>
                    </a:lnTo>
                    <a:lnTo>
                      <a:pt x="202" y="92"/>
                    </a:lnTo>
                    <a:lnTo>
                      <a:pt x="204" y="98"/>
                    </a:lnTo>
                    <a:lnTo>
                      <a:pt x="208" y="106"/>
                    </a:lnTo>
                    <a:lnTo>
                      <a:pt x="208" y="112"/>
                    </a:lnTo>
                    <a:lnTo>
                      <a:pt x="208" y="112"/>
                    </a:lnTo>
                    <a:lnTo>
                      <a:pt x="206" y="120"/>
                    </a:lnTo>
                    <a:lnTo>
                      <a:pt x="204" y="128"/>
                    </a:lnTo>
                    <a:lnTo>
                      <a:pt x="200" y="134"/>
                    </a:lnTo>
                    <a:lnTo>
                      <a:pt x="196" y="140"/>
                    </a:lnTo>
                    <a:lnTo>
                      <a:pt x="220" y="228"/>
                    </a:lnTo>
                    <a:lnTo>
                      <a:pt x="126" y="228"/>
                    </a:lnTo>
                    <a:close/>
                  </a:path>
                </a:pathLst>
              </a:custGeom>
              <a:solidFill>
                <a:srgbClr val="E31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005EB8"/>
                  </a:solidFill>
                </a:endParaRPr>
              </a:p>
            </p:txBody>
          </p:sp>
          <p:sp>
            <p:nvSpPr>
              <p:cNvPr id="54" name="Freeform 6"/>
              <p:cNvSpPr>
                <a:spLocks/>
              </p:cNvSpPr>
              <p:nvPr userDrawn="1"/>
            </p:nvSpPr>
            <p:spPr bwMode="auto">
              <a:xfrm>
                <a:off x="7961313" y="101600"/>
                <a:ext cx="260350" cy="88900"/>
              </a:xfrm>
              <a:custGeom>
                <a:avLst/>
                <a:gdLst>
                  <a:gd name="T0" fmla="*/ 20 w 164"/>
                  <a:gd name="T1" fmla="*/ 56 h 56"/>
                  <a:gd name="T2" fmla="*/ 20 w 164"/>
                  <a:gd name="T3" fmla="*/ 56 h 56"/>
                  <a:gd name="T4" fmla="*/ 22 w 164"/>
                  <a:gd name="T5" fmla="*/ 46 h 56"/>
                  <a:gd name="T6" fmla="*/ 26 w 164"/>
                  <a:gd name="T7" fmla="*/ 36 h 56"/>
                  <a:gd name="T8" fmla="*/ 30 w 164"/>
                  <a:gd name="T9" fmla="*/ 30 h 56"/>
                  <a:gd name="T10" fmla="*/ 36 w 164"/>
                  <a:gd name="T11" fmla="*/ 26 h 56"/>
                  <a:gd name="T12" fmla="*/ 42 w 164"/>
                  <a:gd name="T13" fmla="*/ 22 h 56"/>
                  <a:gd name="T14" fmla="*/ 54 w 164"/>
                  <a:gd name="T15" fmla="*/ 20 h 56"/>
                  <a:gd name="T16" fmla="*/ 82 w 164"/>
                  <a:gd name="T17" fmla="*/ 20 h 56"/>
                  <a:gd name="T18" fmla="*/ 82 w 164"/>
                  <a:gd name="T19" fmla="*/ 20 h 56"/>
                  <a:gd name="T20" fmla="*/ 112 w 164"/>
                  <a:gd name="T21" fmla="*/ 20 h 56"/>
                  <a:gd name="T22" fmla="*/ 122 w 164"/>
                  <a:gd name="T23" fmla="*/ 22 h 56"/>
                  <a:gd name="T24" fmla="*/ 130 w 164"/>
                  <a:gd name="T25" fmla="*/ 26 h 56"/>
                  <a:gd name="T26" fmla="*/ 136 w 164"/>
                  <a:gd name="T27" fmla="*/ 30 h 56"/>
                  <a:gd name="T28" fmla="*/ 140 w 164"/>
                  <a:gd name="T29" fmla="*/ 36 h 56"/>
                  <a:gd name="T30" fmla="*/ 142 w 164"/>
                  <a:gd name="T31" fmla="*/ 46 h 56"/>
                  <a:gd name="T32" fmla="*/ 144 w 164"/>
                  <a:gd name="T33" fmla="*/ 56 h 56"/>
                  <a:gd name="T34" fmla="*/ 164 w 164"/>
                  <a:gd name="T35" fmla="*/ 56 h 56"/>
                  <a:gd name="T36" fmla="*/ 164 w 164"/>
                  <a:gd name="T37" fmla="*/ 56 h 56"/>
                  <a:gd name="T38" fmla="*/ 162 w 164"/>
                  <a:gd name="T39" fmla="*/ 38 h 56"/>
                  <a:gd name="T40" fmla="*/ 156 w 164"/>
                  <a:gd name="T41" fmla="*/ 24 h 56"/>
                  <a:gd name="T42" fmla="*/ 148 w 164"/>
                  <a:gd name="T43" fmla="*/ 14 h 56"/>
                  <a:gd name="T44" fmla="*/ 138 w 164"/>
                  <a:gd name="T45" fmla="*/ 6 h 56"/>
                  <a:gd name="T46" fmla="*/ 126 w 164"/>
                  <a:gd name="T47" fmla="*/ 2 h 56"/>
                  <a:gd name="T48" fmla="*/ 112 w 164"/>
                  <a:gd name="T49" fmla="*/ 0 h 56"/>
                  <a:gd name="T50" fmla="*/ 82 w 164"/>
                  <a:gd name="T51" fmla="*/ 0 h 56"/>
                  <a:gd name="T52" fmla="*/ 82 w 164"/>
                  <a:gd name="T53" fmla="*/ 0 h 56"/>
                  <a:gd name="T54" fmla="*/ 52 w 164"/>
                  <a:gd name="T55" fmla="*/ 0 h 56"/>
                  <a:gd name="T56" fmla="*/ 38 w 164"/>
                  <a:gd name="T57" fmla="*/ 2 h 56"/>
                  <a:gd name="T58" fmla="*/ 26 w 164"/>
                  <a:gd name="T59" fmla="*/ 6 h 56"/>
                  <a:gd name="T60" fmla="*/ 16 w 164"/>
                  <a:gd name="T61" fmla="*/ 14 h 56"/>
                  <a:gd name="T62" fmla="*/ 8 w 164"/>
                  <a:gd name="T63" fmla="*/ 24 h 56"/>
                  <a:gd name="T64" fmla="*/ 2 w 164"/>
                  <a:gd name="T65" fmla="*/ 38 h 56"/>
                  <a:gd name="T66" fmla="*/ 0 w 164"/>
                  <a:gd name="T67" fmla="*/ 56 h 56"/>
                  <a:gd name="T68" fmla="*/ 20 w 164"/>
                  <a:gd name="T69" fmla="*/ 5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64" h="56">
                    <a:moveTo>
                      <a:pt x="20" y="56"/>
                    </a:moveTo>
                    <a:lnTo>
                      <a:pt x="20" y="56"/>
                    </a:lnTo>
                    <a:lnTo>
                      <a:pt x="22" y="46"/>
                    </a:lnTo>
                    <a:lnTo>
                      <a:pt x="26" y="36"/>
                    </a:lnTo>
                    <a:lnTo>
                      <a:pt x="30" y="30"/>
                    </a:lnTo>
                    <a:lnTo>
                      <a:pt x="36" y="26"/>
                    </a:lnTo>
                    <a:lnTo>
                      <a:pt x="42" y="22"/>
                    </a:lnTo>
                    <a:lnTo>
                      <a:pt x="54" y="20"/>
                    </a:lnTo>
                    <a:lnTo>
                      <a:pt x="82" y="20"/>
                    </a:lnTo>
                    <a:lnTo>
                      <a:pt x="82" y="20"/>
                    </a:lnTo>
                    <a:lnTo>
                      <a:pt x="112" y="20"/>
                    </a:lnTo>
                    <a:lnTo>
                      <a:pt x="122" y="22"/>
                    </a:lnTo>
                    <a:lnTo>
                      <a:pt x="130" y="26"/>
                    </a:lnTo>
                    <a:lnTo>
                      <a:pt x="136" y="30"/>
                    </a:lnTo>
                    <a:lnTo>
                      <a:pt x="140" y="36"/>
                    </a:lnTo>
                    <a:lnTo>
                      <a:pt x="142" y="46"/>
                    </a:lnTo>
                    <a:lnTo>
                      <a:pt x="144" y="56"/>
                    </a:lnTo>
                    <a:lnTo>
                      <a:pt x="164" y="56"/>
                    </a:lnTo>
                    <a:lnTo>
                      <a:pt x="164" y="56"/>
                    </a:lnTo>
                    <a:lnTo>
                      <a:pt x="162" y="38"/>
                    </a:lnTo>
                    <a:lnTo>
                      <a:pt x="156" y="24"/>
                    </a:lnTo>
                    <a:lnTo>
                      <a:pt x="148" y="14"/>
                    </a:lnTo>
                    <a:lnTo>
                      <a:pt x="138" y="6"/>
                    </a:lnTo>
                    <a:lnTo>
                      <a:pt x="126" y="2"/>
                    </a:lnTo>
                    <a:lnTo>
                      <a:pt x="112" y="0"/>
                    </a:lnTo>
                    <a:lnTo>
                      <a:pt x="82" y="0"/>
                    </a:lnTo>
                    <a:lnTo>
                      <a:pt x="82" y="0"/>
                    </a:lnTo>
                    <a:lnTo>
                      <a:pt x="52" y="0"/>
                    </a:lnTo>
                    <a:lnTo>
                      <a:pt x="38" y="2"/>
                    </a:lnTo>
                    <a:lnTo>
                      <a:pt x="26" y="6"/>
                    </a:lnTo>
                    <a:lnTo>
                      <a:pt x="16" y="14"/>
                    </a:lnTo>
                    <a:lnTo>
                      <a:pt x="8" y="24"/>
                    </a:lnTo>
                    <a:lnTo>
                      <a:pt x="2" y="38"/>
                    </a:lnTo>
                    <a:lnTo>
                      <a:pt x="0" y="56"/>
                    </a:lnTo>
                    <a:lnTo>
                      <a:pt x="20" y="56"/>
                    </a:lnTo>
                    <a:close/>
                  </a:path>
                </a:pathLst>
              </a:custGeom>
              <a:solidFill>
                <a:srgbClr val="E31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005EB8"/>
                  </a:solidFill>
                </a:endParaRPr>
              </a:p>
            </p:txBody>
          </p:sp>
        </p:grpSp>
        <p:sp>
          <p:nvSpPr>
            <p:cNvPr id="51" name="TextBox 50"/>
            <p:cNvSpPr txBox="1"/>
            <p:nvPr userDrawn="1"/>
          </p:nvSpPr>
          <p:spPr>
            <a:xfrm rot="16200000">
              <a:off x="8191735" y="250332"/>
              <a:ext cx="563729" cy="1355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510" dirty="0">
                  <a:solidFill>
                    <a:srgbClr val="FFFFFF">
                      <a:lumMod val="65000"/>
                    </a:srgbClr>
                  </a:solidFill>
                </a:rPr>
                <a:t>strictly</a:t>
              </a:r>
            </a:p>
          </p:txBody>
        </p:sp>
        <p:sp>
          <p:nvSpPr>
            <p:cNvPr id="52" name="TextBox 51"/>
            <p:cNvSpPr txBox="1"/>
            <p:nvPr userDrawn="1"/>
          </p:nvSpPr>
          <p:spPr>
            <a:xfrm>
              <a:off x="8410803" y="506408"/>
              <a:ext cx="851853" cy="19217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580" dirty="0">
                  <a:solidFill>
                    <a:srgbClr val="FF0000"/>
                  </a:solidFill>
                </a:rPr>
                <a:t>CONFIDENTIAL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44383625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-branding Index p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381601" y="447920"/>
            <a:ext cx="10092288" cy="667190"/>
          </a:xfrm>
        </p:spPr>
        <p:txBody>
          <a:bodyPr>
            <a:normAutofit/>
          </a:bodyPr>
          <a:lstStyle>
            <a:lvl1pPr>
              <a:defRPr sz="3600">
                <a:solidFill>
                  <a:schemeClr val="tx1"/>
                </a:solidFill>
              </a:defRPr>
            </a:lvl1pPr>
          </a:lstStyle>
          <a:p>
            <a:r>
              <a:rPr lang="en-GB" noProof="0" dirty="0" smtClean="0"/>
              <a:t>Index</a:t>
            </a:r>
            <a:endParaRPr lang="en-GB" noProof="0" dirty="0"/>
          </a:p>
        </p:txBody>
      </p:sp>
      <p:cxnSp>
        <p:nvCxnSpPr>
          <p:cNvPr id="8" name="Conector recto 14"/>
          <p:cNvCxnSpPr/>
          <p:nvPr userDrawn="1"/>
        </p:nvCxnSpPr>
        <p:spPr>
          <a:xfrm flipH="1">
            <a:off x="2222374" y="991680"/>
            <a:ext cx="4446019" cy="0"/>
          </a:xfrm>
          <a:prstGeom prst="line">
            <a:avLst/>
          </a:prstGeom>
          <a:ln w="12700" cmpd="sng">
            <a:solidFill>
              <a:schemeClr val="tx2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6" name="Content Placeholder 2"/>
          <p:cNvSpPr>
            <a:spLocks noGrp="1"/>
          </p:cNvSpPr>
          <p:nvPr>
            <p:ph idx="1"/>
          </p:nvPr>
        </p:nvSpPr>
        <p:spPr>
          <a:xfrm>
            <a:off x="2131637" y="1512043"/>
            <a:ext cx="5807044" cy="4276616"/>
          </a:xfrm>
        </p:spPr>
        <p:txBody>
          <a:bodyPr>
            <a:normAutofit/>
          </a:bodyPr>
          <a:lstStyle>
            <a:lvl1pPr>
              <a:defRPr sz="2000" baseline="0">
                <a:solidFill>
                  <a:srgbClr val="4D4D4D"/>
                </a:solidFill>
              </a:defRPr>
            </a:lvl1pPr>
            <a:lvl2pPr>
              <a:defRPr>
                <a:solidFill>
                  <a:srgbClr val="4D4D4D"/>
                </a:solidFill>
              </a:defRPr>
            </a:lvl2pPr>
            <a:lvl3pPr>
              <a:defRPr>
                <a:solidFill>
                  <a:srgbClr val="4D4D4D"/>
                </a:solidFill>
              </a:defRPr>
            </a:lvl3pPr>
            <a:lvl4pPr>
              <a:defRPr>
                <a:solidFill>
                  <a:srgbClr val="4D4D4D"/>
                </a:solidFill>
              </a:defRPr>
            </a:lvl4pPr>
            <a:lvl5pPr>
              <a:defRPr>
                <a:solidFill>
                  <a:srgbClr val="4D4D4D"/>
                </a:solidFill>
              </a:defRPr>
            </a:lvl5pPr>
          </a:lstStyle>
          <a:p>
            <a:pPr lvl="0"/>
            <a:r>
              <a:rPr lang="en-US" noProof="0" smtClean="0"/>
              <a:t>Click to edit Master text styles</a:t>
            </a:r>
          </a:p>
          <a:p>
            <a:pPr lvl="1"/>
            <a:r>
              <a:rPr lang="en-US" noProof="0" smtClean="0"/>
              <a:t>Second level</a:t>
            </a:r>
          </a:p>
          <a:p>
            <a:pPr lvl="2"/>
            <a:r>
              <a:rPr lang="en-US" noProof="0" smtClean="0"/>
              <a:t>Third level</a:t>
            </a:r>
          </a:p>
          <a:p>
            <a:pPr lvl="3"/>
            <a:r>
              <a:rPr lang="en-US" noProof="0" smtClean="0"/>
              <a:t>Fourth level</a:t>
            </a:r>
          </a:p>
        </p:txBody>
      </p:sp>
      <p:sp>
        <p:nvSpPr>
          <p:cNvPr id="27" name="Content Placeholder 2"/>
          <p:cNvSpPr>
            <a:spLocks noGrp="1"/>
          </p:cNvSpPr>
          <p:nvPr>
            <p:ph idx="10" hasCustomPrompt="1"/>
          </p:nvPr>
        </p:nvSpPr>
        <p:spPr>
          <a:xfrm>
            <a:off x="8029413" y="1523356"/>
            <a:ext cx="1357276" cy="4234245"/>
          </a:xfrm>
        </p:spPr>
        <p:txBody>
          <a:bodyPr>
            <a:noAutofit/>
          </a:bodyPr>
          <a:lstStyle>
            <a:lvl1pPr marL="0" indent="0">
              <a:buFontTx/>
              <a:buNone/>
              <a:defRPr sz="2000">
                <a:solidFill>
                  <a:schemeClr val="accent3"/>
                </a:solidFill>
              </a:defRPr>
            </a:lvl1pPr>
            <a:lvl2pPr>
              <a:defRPr>
                <a:solidFill>
                  <a:srgbClr val="4D4D4D"/>
                </a:solidFill>
              </a:defRPr>
            </a:lvl2pPr>
            <a:lvl3pPr>
              <a:defRPr>
                <a:solidFill>
                  <a:srgbClr val="4D4D4D"/>
                </a:solidFill>
              </a:defRPr>
            </a:lvl3pPr>
            <a:lvl4pPr>
              <a:defRPr>
                <a:solidFill>
                  <a:srgbClr val="4D4D4D"/>
                </a:solidFill>
              </a:defRPr>
            </a:lvl4pPr>
            <a:lvl5pPr>
              <a:defRPr>
                <a:solidFill>
                  <a:srgbClr val="4D4D4D"/>
                </a:solidFill>
              </a:defRPr>
            </a:lvl5pPr>
          </a:lstStyle>
          <a:p>
            <a:pPr lvl="0"/>
            <a:r>
              <a:rPr lang="en-GB" dirty="0" smtClean="0"/>
              <a:t>1</a:t>
            </a:r>
          </a:p>
          <a:p>
            <a:pPr lvl="0"/>
            <a:r>
              <a:rPr lang="en-GB" dirty="0" smtClean="0"/>
              <a:t>14</a:t>
            </a:r>
          </a:p>
          <a:p>
            <a:pPr lvl="0"/>
            <a:r>
              <a:rPr lang="en-GB" dirty="0" smtClean="0"/>
              <a:t>15</a:t>
            </a:r>
          </a:p>
          <a:p>
            <a:pPr lvl="0"/>
            <a:r>
              <a:rPr lang="en-GB" dirty="0" smtClean="0"/>
              <a:t>23</a:t>
            </a:r>
          </a:p>
        </p:txBody>
      </p:sp>
      <p:cxnSp>
        <p:nvCxnSpPr>
          <p:cNvPr id="28" name="Conector recto 12"/>
          <p:cNvCxnSpPr/>
          <p:nvPr userDrawn="1"/>
        </p:nvCxnSpPr>
        <p:spPr>
          <a:xfrm flipH="1">
            <a:off x="407671" y="5961734"/>
            <a:ext cx="5897778" cy="2873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2" name="Conector recto 8"/>
          <p:cNvCxnSpPr/>
          <p:nvPr userDrawn="1"/>
        </p:nvCxnSpPr>
        <p:spPr>
          <a:xfrm flipV="1">
            <a:off x="8989232" y="6076894"/>
            <a:ext cx="0" cy="290960"/>
          </a:xfrm>
          <a:prstGeom prst="line">
            <a:avLst/>
          </a:prstGeom>
          <a:ln w="12700" cmpd="sng">
            <a:solidFill>
              <a:schemeClr val="bg2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3" name="Picture Placeholder 2"/>
          <p:cNvSpPr>
            <a:spLocks noGrp="1"/>
          </p:cNvSpPr>
          <p:nvPr>
            <p:ph type="pic" sz="quarter" idx="11" hasCustomPrompt="1"/>
          </p:nvPr>
        </p:nvSpPr>
        <p:spPr>
          <a:xfrm>
            <a:off x="6759130" y="6078993"/>
            <a:ext cx="1863536" cy="290985"/>
          </a:xfrm>
        </p:spPr>
        <p:txBody>
          <a:bodyPr>
            <a:noAutofit/>
          </a:bodyPr>
          <a:lstStyle>
            <a:lvl1pPr marL="0" indent="0">
              <a:buNone/>
              <a:defRPr sz="1100"/>
            </a:lvl1pPr>
          </a:lstStyle>
          <a:p>
            <a:r>
              <a:rPr lang="en-GB" dirty="0" smtClean="0"/>
              <a:t>Co-branding logo</a:t>
            </a:r>
            <a:endParaRPr lang="en-GB" dirty="0"/>
          </a:p>
        </p:txBody>
      </p:sp>
      <p:grpSp>
        <p:nvGrpSpPr>
          <p:cNvPr id="24" name="Group 4"/>
          <p:cNvGrpSpPr>
            <a:grpSpLocks noChangeAspect="1"/>
          </p:cNvGrpSpPr>
          <p:nvPr userDrawn="1"/>
        </p:nvGrpSpPr>
        <p:grpSpPr bwMode="auto">
          <a:xfrm>
            <a:off x="9299679" y="6133578"/>
            <a:ext cx="1624293" cy="160505"/>
            <a:chOff x="4649" y="3974"/>
            <a:chExt cx="812" cy="107"/>
          </a:xfrm>
        </p:grpSpPr>
        <p:sp>
          <p:nvSpPr>
            <p:cNvPr id="29" name="AutoShape 3"/>
            <p:cNvSpPr>
              <a:spLocks noChangeAspect="1" noChangeArrowheads="1" noTextEdit="1"/>
            </p:cNvSpPr>
            <p:nvPr userDrawn="1"/>
          </p:nvSpPr>
          <p:spPr bwMode="auto">
            <a:xfrm>
              <a:off x="4649" y="3974"/>
              <a:ext cx="812" cy="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30" name="Freeform 29"/>
            <p:cNvSpPr>
              <a:spLocks noEditPoints="1"/>
            </p:cNvSpPr>
            <p:nvPr userDrawn="1"/>
          </p:nvSpPr>
          <p:spPr bwMode="auto">
            <a:xfrm>
              <a:off x="4649" y="3974"/>
              <a:ext cx="812" cy="107"/>
            </a:xfrm>
            <a:custGeom>
              <a:avLst/>
              <a:gdLst>
                <a:gd name="T0" fmla="*/ 2293 w 3248"/>
                <a:gd name="T1" fmla="*/ 424 h 428"/>
                <a:gd name="T2" fmla="*/ 2209 w 3248"/>
                <a:gd name="T3" fmla="*/ 355 h 428"/>
                <a:gd name="T4" fmla="*/ 2159 w 3248"/>
                <a:gd name="T5" fmla="*/ 76 h 428"/>
                <a:gd name="T6" fmla="*/ 2306 w 3248"/>
                <a:gd name="T7" fmla="*/ 5 h 428"/>
                <a:gd name="T8" fmla="*/ 2042 w 3248"/>
                <a:gd name="T9" fmla="*/ 407 h 428"/>
                <a:gd name="T10" fmla="*/ 611 w 3248"/>
                <a:gd name="T11" fmla="*/ 11 h 428"/>
                <a:gd name="T12" fmla="*/ 672 w 3248"/>
                <a:gd name="T13" fmla="*/ 353 h 428"/>
                <a:gd name="T14" fmla="*/ 737 w 3248"/>
                <a:gd name="T15" fmla="*/ 376 h 428"/>
                <a:gd name="T16" fmla="*/ 909 w 3248"/>
                <a:gd name="T17" fmla="*/ 1 h 428"/>
                <a:gd name="T18" fmla="*/ 261 w 3248"/>
                <a:gd name="T19" fmla="*/ 332 h 428"/>
                <a:gd name="T20" fmla="*/ 114 w 3248"/>
                <a:gd name="T21" fmla="*/ 347 h 428"/>
                <a:gd name="T22" fmla="*/ 94 w 3248"/>
                <a:gd name="T23" fmla="*/ 277 h 428"/>
                <a:gd name="T24" fmla="*/ 261 w 3248"/>
                <a:gd name="T25" fmla="*/ 332 h 428"/>
                <a:gd name="T26" fmla="*/ 52 w 3248"/>
                <a:gd name="T27" fmla="*/ 102 h 428"/>
                <a:gd name="T28" fmla="*/ 234 w 3248"/>
                <a:gd name="T29" fmla="*/ 90 h 428"/>
                <a:gd name="T30" fmla="*/ 179 w 3248"/>
                <a:gd name="T31" fmla="*/ 176 h 428"/>
                <a:gd name="T32" fmla="*/ 9 w 3248"/>
                <a:gd name="T33" fmla="*/ 257 h 428"/>
                <a:gd name="T34" fmla="*/ 35 w 3248"/>
                <a:gd name="T35" fmla="*/ 394 h 428"/>
                <a:gd name="T36" fmla="*/ 164 w 3248"/>
                <a:gd name="T37" fmla="*/ 426 h 428"/>
                <a:gd name="T38" fmla="*/ 284 w 3248"/>
                <a:gd name="T39" fmla="*/ 404 h 428"/>
                <a:gd name="T40" fmla="*/ 331 w 3248"/>
                <a:gd name="T41" fmla="*/ 45 h 428"/>
                <a:gd name="T42" fmla="*/ 1319 w 3248"/>
                <a:gd name="T43" fmla="*/ 332 h 428"/>
                <a:gd name="T44" fmla="*/ 1168 w 3248"/>
                <a:gd name="T45" fmla="*/ 344 h 428"/>
                <a:gd name="T46" fmla="*/ 1155 w 3248"/>
                <a:gd name="T47" fmla="*/ 272 h 428"/>
                <a:gd name="T48" fmla="*/ 1264 w 3248"/>
                <a:gd name="T49" fmla="*/ 0 h 428"/>
                <a:gd name="T50" fmla="*/ 1122 w 3248"/>
                <a:gd name="T51" fmla="*/ 98 h 428"/>
                <a:gd name="T52" fmla="*/ 1298 w 3248"/>
                <a:gd name="T53" fmla="*/ 94 h 428"/>
                <a:gd name="T54" fmla="*/ 1212 w 3248"/>
                <a:gd name="T55" fmla="*/ 177 h 428"/>
                <a:gd name="T56" fmla="*/ 1064 w 3248"/>
                <a:gd name="T57" fmla="*/ 270 h 428"/>
                <a:gd name="T58" fmla="*/ 1102 w 3248"/>
                <a:gd name="T59" fmla="*/ 401 h 428"/>
                <a:gd name="T60" fmla="*/ 1246 w 3248"/>
                <a:gd name="T61" fmla="*/ 423 h 428"/>
                <a:gd name="T62" fmla="*/ 1354 w 3248"/>
                <a:gd name="T63" fmla="*/ 407 h 428"/>
                <a:gd name="T64" fmla="*/ 1381 w 3248"/>
                <a:gd name="T65" fmla="*/ 36 h 428"/>
                <a:gd name="T66" fmla="*/ 2714 w 3248"/>
                <a:gd name="T67" fmla="*/ 326 h 428"/>
                <a:gd name="T68" fmla="*/ 2576 w 3248"/>
                <a:gd name="T69" fmla="*/ 337 h 428"/>
                <a:gd name="T70" fmla="*/ 2533 w 3248"/>
                <a:gd name="T71" fmla="*/ 4 h 428"/>
                <a:gd name="T72" fmla="*/ 2468 w 3248"/>
                <a:gd name="T73" fmla="*/ 364 h 428"/>
                <a:gd name="T74" fmla="*/ 2611 w 3248"/>
                <a:gd name="T75" fmla="*/ 427 h 428"/>
                <a:gd name="T76" fmla="*/ 2761 w 3248"/>
                <a:gd name="T77" fmla="*/ 403 h 428"/>
                <a:gd name="T78" fmla="*/ 2937 w 3248"/>
                <a:gd name="T79" fmla="*/ 413 h 428"/>
                <a:gd name="T80" fmla="*/ 3135 w 3248"/>
                <a:gd name="T81" fmla="*/ 422 h 428"/>
                <a:gd name="T82" fmla="*/ 3248 w 3248"/>
                <a:gd name="T83" fmla="*/ 300 h 428"/>
                <a:gd name="T84" fmla="*/ 3184 w 3248"/>
                <a:gd name="T85" fmla="*/ 204 h 428"/>
                <a:gd name="T86" fmla="*/ 3038 w 3248"/>
                <a:gd name="T87" fmla="*/ 127 h 428"/>
                <a:gd name="T88" fmla="*/ 3076 w 3248"/>
                <a:gd name="T89" fmla="*/ 76 h 428"/>
                <a:gd name="T90" fmla="*/ 3232 w 3248"/>
                <a:gd name="T91" fmla="*/ 30 h 428"/>
                <a:gd name="T92" fmla="*/ 3039 w 3248"/>
                <a:gd name="T93" fmla="*/ 8 h 428"/>
                <a:gd name="T94" fmla="*/ 2943 w 3248"/>
                <a:gd name="T95" fmla="*/ 122 h 428"/>
                <a:gd name="T96" fmla="*/ 3021 w 3248"/>
                <a:gd name="T97" fmla="*/ 229 h 428"/>
                <a:gd name="T98" fmla="*/ 3154 w 3248"/>
                <a:gd name="T99" fmla="*/ 300 h 428"/>
                <a:gd name="T100" fmla="*/ 3113 w 3248"/>
                <a:gd name="T101" fmla="*/ 350 h 428"/>
                <a:gd name="T102" fmla="*/ 1639 w 3248"/>
                <a:gd name="T103" fmla="*/ 80 h 428"/>
                <a:gd name="T104" fmla="*/ 1790 w 3248"/>
                <a:gd name="T105" fmla="*/ 97 h 428"/>
                <a:gd name="T106" fmla="*/ 1832 w 3248"/>
                <a:gd name="T107" fmla="*/ 245 h 428"/>
                <a:gd name="T108" fmla="*/ 1739 w 3248"/>
                <a:gd name="T109" fmla="*/ 353 h 428"/>
                <a:gd name="T110" fmla="*/ 1652 w 3248"/>
                <a:gd name="T111" fmla="*/ 4 h 428"/>
                <a:gd name="T112" fmla="*/ 1701 w 3248"/>
                <a:gd name="T113" fmla="*/ 428 h 428"/>
                <a:gd name="T114" fmla="*/ 1885 w 3248"/>
                <a:gd name="T115" fmla="*/ 369 h 428"/>
                <a:gd name="T116" fmla="*/ 1930 w 3248"/>
                <a:gd name="T117" fmla="*/ 187 h 428"/>
                <a:gd name="T118" fmla="*/ 1786 w 3248"/>
                <a:gd name="T119" fmla="*/ 8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248" h="428">
                  <a:moveTo>
                    <a:pt x="2042" y="407"/>
                  </a:moveTo>
                  <a:lnTo>
                    <a:pt x="2042" y="407"/>
                  </a:lnTo>
                  <a:lnTo>
                    <a:pt x="2055" y="411"/>
                  </a:lnTo>
                  <a:lnTo>
                    <a:pt x="2089" y="418"/>
                  </a:lnTo>
                  <a:lnTo>
                    <a:pt x="2113" y="421"/>
                  </a:lnTo>
                  <a:lnTo>
                    <a:pt x="2140" y="425"/>
                  </a:lnTo>
                  <a:lnTo>
                    <a:pt x="2171" y="427"/>
                  </a:lnTo>
                  <a:lnTo>
                    <a:pt x="2205" y="428"/>
                  </a:lnTo>
                  <a:lnTo>
                    <a:pt x="2205" y="428"/>
                  </a:lnTo>
                  <a:lnTo>
                    <a:pt x="2239" y="427"/>
                  </a:lnTo>
                  <a:lnTo>
                    <a:pt x="2268" y="426"/>
                  </a:lnTo>
                  <a:lnTo>
                    <a:pt x="2293" y="424"/>
                  </a:lnTo>
                  <a:lnTo>
                    <a:pt x="2312" y="422"/>
                  </a:lnTo>
                  <a:lnTo>
                    <a:pt x="2339" y="419"/>
                  </a:lnTo>
                  <a:lnTo>
                    <a:pt x="2347" y="417"/>
                  </a:lnTo>
                  <a:lnTo>
                    <a:pt x="2347" y="346"/>
                  </a:lnTo>
                  <a:lnTo>
                    <a:pt x="2347" y="346"/>
                  </a:lnTo>
                  <a:lnTo>
                    <a:pt x="2339" y="347"/>
                  </a:lnTo>
                  <a:lnTo>
                    <a:pt x="2314" y="351"/>
                  </a:lnTo>
                  <a:lnTo>
                    <a:pt x="2277" y="354"/>
                  </a:lnTo>
                  <a:lnTo>
                    <a:pt x="2255" y="355"/>
                  </a:lnTo>
                  <a:lnTo>
                    <a:pt x="2230" y="355"/>
                  </a:lnTo>
                  <a:lnTo>
                    <a:pt x="2230" y="355"/>
                  </a:lnTo>
                  <a:lnTo>
                    <a:pt x="2209" y="355"/>
                  </a:lnTo>
                  <a:lnTo>
                    <a:pt x="2191" y="354"/>
                  </a:lnTo>
                  <a:lnTo>
                    <a:pt x="2160" y="351"/>
                  </a:lnTo>
                  <a:lnTo>
                    <a:pt x="2141" y="349"/>
                  </a:lnTo>
                  <a:lnTo>
                    <a:pt x="2134" y="348"/>
                  </a:lnTo>
                  <a:lnTo>
                    <a:pt x="2134" y="247"/>
                  </a:lnTo>
                  <a:lnTo>
                    <a:pt x="2318" y="247"/>
                  </a:lnTo>
                  <a:lnTo>
                    <a:pt x="2318" y="175"/>
                  </a:lnTo>
                  <a:lnTo>
                    <a:pt x="2134" y="175"/>
                  </a:lnTo>
                  <a:lnTo>
                    <a:pt x="2134" y="79"/>
                  </a:lnTo>
                  <a:lnTo>
                    <a:pt x="2134" y="79"/>
                  </a:lnTo>
                  <a:lnTo>
                    <a:pt x="2141" y="78"/>
                  </a:lnTo>
                  <a:lnTo>
                    <a:pt x="2159" y="76"/>
                  </a:lnTo>
                  <a:lnTo>
                    <a:pt x="2187" y="74"/>
                  </a:lnTo>
                  <a:lnTo>
                    <a:pt x="2224" y="73"/>
                  </a:lnTo>
                  <a:lnTo>
                    <a:pt x="2224" y="73"/>
                  </a:lnTo>
                  <a:lnTo>
                    <a:pt x="2247" y="73"/>
                  </a:lnTo>
                  <a:lnTo>
                    <a:pt x="2268" y="74"/>
                  </a:lnTo>
                  <a:lnTo>
                    <a:pt x="2305" y="77"/>
                  </a:lnTo>
                  <a:lnTo>
                    <a:pt x="2331" y="80"/>
                  </a:lnTo>
                  <a:lnTo>
                    <a:pt x="2340" y="82"/>
                  </a:lnTo>
                  <a:lnTo>
                    <a:pt x="2340" y="10"/>
                  </a:lnTo>
                  <a:lnTo>
                    <a:pt x="2340" y="10"/>
                  </a:lnTo>
                  <a:lnTo>
                    <a:pt x="2331" y="9"/>
                  </a:lnTo>
                  <a:lnTo>
                    <a:pt x="2306" y="5"/>
                  </a:lnTo>
                  <a:lnTo>
                    <a:pt x="2266" y="2"/>
                  </a:lnTo>
                  <a:lnTo>
                    <a:pt x="2242" y="1"/>
                  </a:lnTo>
                  <a:lnTo>
                    <a:pt x="2214" y="0"/>
                  </a:lnTo>
                  <a:lnTo>
                    <a:pt x="2214" y="0"/>
                  </a:lnTo>
                  <a:lnTo>
                    <a:pt x="2176" y="1"/>
                  </a:lnTo>
                  <a:lnTo>
                    <a:pt x="2144" y="3"/>
                  </a:lnTo>
                  <a:lnTo>
                    <a:pt x="2114" y="6"/>
                  </a:lnTo>
                  <a:lnTo>
                    <a:pt x="2089" y="9"/>
                  </a:lnTo>
                  <a:lnTo>
                    <a:pt x="2069" y="13"/>
                  </a:lnTo>
                  <a:lnTo>
                    <a:pt x="2055" y="15"/>
                  </a:lnTo>
                  <a:lnTo>
                    <a:pt x="2042" y="19"/>
                  </a:lnTo>
                  <a:lnTo>
                    <a:pt x="2042" y="407"/>
                  </a:lnTo>
                  <a:close/>
                  <a:moveTo>
                    <a:pt x="726" y="246"/>
                  </a:moveTo>
                  <a:lnTo>
                    <a:pt x="726" y="246"/>
                  </a:lnTo>
                  <a:lnTo>
                    <a:pt x="722" y="257"/>
                  </a:lnTo>
                  <a:lnTo>
                    <a:pt x="719" y="270"/>
                  </a:lnTo>
                  <a:lnTo>
                    <a:pt x="719" y="270"/>
                  </a:lnTo>
                  <a:lnTo>
                    <a:pt x="715" y="257"/>
                  </a:lnTo>
                  <a:lnTo>
                    <a:pt x="712" y="246"/>
                  </a:lnTo>
                  <a:lnTo>
                    <a:pt x="630" y="39"/>
                  </a:lnTo>
                  <a:lnTo>
                    <a:pt x="630" y="39"/>
                  </a:lnTo>
                  <a:lnTo>
                    <a:pt x="624" y="28"/>
                  </a:lnTo>
                  <a:lnTo>
                    <a:pt x="618" y="19"/>
                  </a:lnTo>
                  <a:lnTo>
                    <a:pt x="611" y="11"/>
                  </a:lnTo>
                  <a:lnTo>
                    <a:pt x="603" y="7"/>
                  </a:lnTo>
                  <a:lnTo>
                    <a:pt x="593" y="3"/>
                  </a:lnTo>
                  <a:lnTo>
                    <a:pt x="581" y="1"/>
                  </a:lnTo>
                  <a:lnTo>
                    <a:pt x="569" y="1"/>
                  </a:lnTo>
                  <a:lnTo>
                    <a:pt x="555" y="0"/>
                  </a:lnTo>
                  <a:lnTo>
                    <a:pt x="555" y="0"/>
                  </a:lnTo>
                  <a:lnTo>
                    <a:pt x="529" y="1"/>
                  </a:lnTo>
                  <a:lnTo>
                    <a:pt x="513" y="2"/>
                  </a:lnTo>
                  <a:lnTo>
                    <a:pt x="471" y="422"/>
                  </a:lnTo>
                  <a:lnTo>
                    <a:pt x="564" y="422"/>
                  </a:lnTo>
                  <a:lnTo>
                    <a:pt x="584" y="140"/>
                  </a:lnTo>
                  <a:lnTo>
                    <a:pt x="672" y="353"/>
                  </a:lnTo>
                  <a:lnTo>
                    <a:pt x="672" y="353"/>
                  </a:lnTo>
                  <a:lnTo>
                    <a:pt x="675" y="359"/>
                  </a:lnTo>
                  <a:lnTo>
                    <a:pt x="679" y="364"/>
                  </a:lnTo>
                  <a:lnTo>
                    <a:pt x="684" y="368"/>
                  </a:lnTo>
                  <a:lnTo>
                    <a:pt x="689" y="371"/>
                  </a:lnTo>
                  <a:lnTo>
                    <a:pt x="695" y="373"/>
                  </a:lnTo>
                  <a:lnTo>
                    <a:pt x="702" y="376"/>
                  </a:lnTo>
                  <a:lnTo>
                    <a:pt x="710" y="377"/>
                  </a:lnTo>
                  <a:lnTo>
                    <a:pt x="719" y="377"/>
                  </a:lnTo>
                  <a:lnTo>
                    <a:pt x="719" y="377"/>
                  </a:lnTo>
                  <a:lnTo>
                    <a:pt x="728" y="377"/>
                  </a:lnTo>
                  <a:lnTo>
                    <a:pt x="737" y="376"/>
                  </a:lnTo>
                  <a:lnTo>
                    <a:pt x="744" y="373"/>
                  </a:lnTo>
                  <a:lnTo>
                    <a:pt x="750" y="371"/>
                  </a:lnTo>
                  <a:lnTo>
                    <a:pt x="755" y="368"/>
                  </a:lnTo>
                  <a:lnTo>
                    <a:pt x="759" y="364"/>
                  </a:lnTo>
                  <a:lnTo>
                    <a:pt x="762" y="359"/>
                  </a:lnTo>
                  <a:lnTo>
                    <a:pt x="765" y="353"/>
                  </a:lnTo>
                  <a:lnTo>
                    <a:pt x="853" y="140"/>
                  </a:lnTo>
                  <a:lnTo>
                    <a:pt x="874" y="422"/>
                  </a:lnTo>
                  <a:lnTo>
                    <a:pt x="967" y="422"/>
                  </a:lnTo>
                  <a:lnTo>
                    <a:pt x="925" y="2"/>
                  </a:lnTo>
                  <a:lnTo>
                    <a:pt x="925" y="2"/>
                  </a:lnTo>
                  <a:lnTo>
                    <a:pt x="909" y="1"/>
                  </a:lnTo>
                  <a:lnTo>
                    <a:pt x="883" y="0"/>
                  </a:lnTo>
                  <a:lnTo>
                    <a:pt x="883" y="0"/>
                  </a:lnTo>
                  <a:lnTo>
                    <a:pt x="868" y="1"/>
                  </a:lnTo>
                  <a:lnTo>
                    <a:pt x="856" y="1"/>
                  </a:lnTo>
                  <a:lnTo>
                    <a:pt x="845" y="3"/>
                  </a:lnTo>
                  <a:lnTo>
                    <a:pt x="836" y="7"/>
                  </a:lnTo>
                  <a:lnTo>
                    <a:pt x="827" y="11"/>
                  </a:lnTo>
                  <a:lnTo>
                    <a:pt x="819" y="19"/>
                  </a:lnTo>
                  <a:lnTo>
                    <a:pt x="813" y="28"/>
                  </a:lnTo>
                  <a:lnTo>
                    <a:pt x="808" y="39"/>
                  </a:lnTo>
                  <a:lnTo>
                    <a:pt x="726" y="246"/>
                  </a:lnTo>
                  <a:close/>
                  <a:moveTo>
                    <a:pt x="261" y="332"/>
                  </a:moveTo>
                  <a:lnTo>
                    <a:pt x="261" y="332"/>
                  </a:lnTo>
                  <a:lnTo>
                    <a:pt x="241" y="338"/>
                  </a:lnTo>
                  <a:lnTo>
                    <a:pt x="215" y="347"/>
                  </a:lnTo>
                  <a:lnTo>
                    <a:pt x="200" y="350"/>
                  </a:lnTo>
                  <a:lnTo>
                    <a:pt x="186" y="353"/>
                  </a:lnTo>
                  <a:lnTo>
                    <a:pt x="172" y="355"/>
                  </a:lnTo>
                  <a:lnTo>
                    <a:pt x="157" y="355"/>
                  </a:lnTo>
                  <a:lnTo>
                    <a:pt x="157" y="355"/>
                  </a:lnTo>
                  <a:lnTo>
                    <a:pt x="144" y="355"/>
                  </a:lnTo>
                  <a:lnTo>
                    <a:pt x="131" y="353"/>
                  </a:lnTo>
                  <a:lnTo>
                    <a:pt x="120" y="349"/>
                  </a:lnTo>
                  <a:lnTo>
                    <a:pt x="114" y="347"/>
                  </a:lnTo>
                  <a:lnTo>
                    <a:pt x="109" y="344"/>
                  </a:lnTo>
                  <a:lnTo>
                    <a:pt x="105" y="340"/>
                  </a:lnTo>
                  <a:lnTo>
                    <a:pt x="101" y="336"/>
                  </a:lnTo>
                  <a:lnTo>
                    <a:pt x="98" y="331"/>
                  </a:lnTo>
                  <a:lnTo>
                    <a:pt x="95" y="326"/>
                  </a:lnTo>
                  <a:lnTo>
                    <a:pt x="93" y="321"/>
                  </a:lnTo>
                  <a:lnTo>
                    <a:pt x="92" y="315"/>
                  </a:lnTo>
                  <a:lnTo>
                    <a:pt x="91" y="308"/>
                  </a:lnTo>
                  <a:lnTo>
                    <a:pt x="90" y="300"/>
                  </a:lnTo>
                  <a:lnTo>
                    <a:pt x="90" y="300"/>
                  </a:lnTo>
                  <a:lnTo>
                    <a:pt x="91" y="288"/>
                  </a:lnTo>
                  <a:lnTo>
                    <a:pt x="94" y="277"/>
                  </a:lnTo>
                  <a:lnTo>
                    <a:pt x="96" y="272"/>
                  </a:lnTo>
                  <a:lnTo>
                    <a:pt x="99" y="266"/>
                  </a:lnTo>
                  <a:lnTo>
                    <a:pt x="103" y="262"/>
                  </a:lnTo>
                  <a:lnTo>
                    <a:pt x="106" y="258"/>
                  </a:lnTo>
                  <a:lnTo>
                    <a:pt x="111" y="255"/>
                  </a:lnTo>
                  <a:lnTo>
                    <a:pt x="116" y="252"/>
                  </a:lnTo>
                  <a:lnTo>
                    <a:pt x="123" y="249"/>
                  </a:lnTo>
                  <a:lnTo>
                    <a:pt x="129" y="247"/>
                  </a:lnTo>
                  <a:lnTo>
                    <a:pt x="145" y="244"/>
                  </a:lnTo>
                  <a:lnTo>
                    <a:pt x="162" y="242"/>
                  </a:lnTo>
                  <a:lnTo>
                    <a:pt x="261" y="239"/>
                  </a:lnTo>
                  <a:lnTo>
                    <a:pt x="261" y="332"/>
                  </a:lnTo>
                  <a:close/>
                  <a:moveTo>
                    <a:pt x="205" y="0"/>
                  </a:moveTo>
                  <a:lnTo>
                    <a:pt x="205" y="0"/>
                  </a:lnTo>
                  <a:lnTo>
                    <a:pt x="176" y="1"/>
                  </a:lnTo>
                  <a:lnTo>
                    <a:pt x="147" y="4"/>
                  </a:lnTo>
                  <a:lnTo>
                    <a:pt x="121" y="7"/>
                  </a:lnTo>
                  <a:lnTo>
                    <a:pt x="97" y="12"/>
                  </a:lnTo>
                  <a:lnTo>
                    <a:pt x="77" y="17"/>
                  </a:lnTo>
                  <a:lnTo>
                    <a:pt x="58" y="23"/>
                  </a:lnTo>
                  <a:lnTo>
                    <a:pt x="44" y="28"/>
                  </a:lnTo>
                  <a:lnTo>
                    <a:pt x="33" y="33"/>
                  </a:lnTo>
                  <a:lnTo>
                    <a:pt x="52" y="102"/>
                  </a:lnTo>
                  <a:lnTo>
                    <a:pt x="52" y="102"/>
                  </a:lnTo>
                  <a:lnTo>
                    <a:pt x="63" y="98"/>
                  </a:lnTo>
                  <a:lnTo>
                    <a:pt x="92" y="91"/>
                  </a:lnTo>
                  <a:lnTo>
                    <a:pt x="111" y="86"/>
                  </a:lnTo>
                  <a:lnTo>
                    <a:pt x="133" y="82"/>
                  </a:lnTo>
                  <a:lnTo>
                    <a:pt x="155" y="80"/>
                  </a:lnTo>
                  <a:lnTo>
                    <a:pt x="179" y="79"/>
                  </a:lnTo>
                  <a:lnTo>
                    <a:pt x="179" y="79"/>
                  </a:lnTo>
                  <a:lnTo>
                    <a:pt x="197" y="80"/>
                  </a:lnTo>
                  <a:lnTo>
                    <a:pt x="214" y="82"/>
                  </a:lnTo>
                  <a:lnTo>
                    <a:pt x="221" y="84"/>
                  </a:lnTo>
                  <a:lnTo>
                    <a:pt x="228" y="86"/>
                  </a:lnTo>
                  <a:lnTo>
                    <a:pt x="234" y="90"/>
                  </a:lnTo>
                  <a:lnTo>
                    <a:pt x="239" y="94"/>
                  </a:lnTo>
                  <a:lnTo>
                    <a:pt x="244" y="98"/>
                  </a:lnTo>
                  <a:lnTo>
                    <a:pt x="248" y="102"/>
                  </a:lnTo>
                  <a:lnTo>
                    <a:pt x="251" y="108"/>
                  </a:lnTo>
                  <a:lnTo>
                    <a:pt x="254" y="114"/>
                  </a:lnTo>
                  <a:lnTo>
                    <a:pt x="256" y="120"/>
                  </a:lnTo>
                  <a:lnTo>
                    <a:pt x="258" y="129"/>
                  </a:lnTo>
                  <a:lnTo>
                    <a:pt x="260" y="137"/>
                  </a:lnTo>
                  <a:lnTo>
                    <a:pt x="260" y="146"/>
                  </a:lnTo>
                  <a:lnTo>
                    <a:pt x="260" y="176"/>
                  </a:lnTo>
                  <a:lnTo>
                    <a:pt x="179" y="176"/>
                  </a:lnTo>
                  <a:lnTo>
                    <a:pt x="179" y="176"/>
                  </a:lnTo>
                  <a:lnTo>
                    <a:pt x="154" y="177"/>
                  </a:lnTo>
                  <a:lnTo>
                    <a:pt x="132" y="179"/>
                  </a:lnTo>
                  <a:lnTo>
                    <a:pt x="111" y="182"/>
                  </a:lnTo>
                  <a:lnTo>
                    <a:pt x="93" y="187"/>
                  </a:lnTo>
                  <a:lnTo>
                    <a:pt x="77" y="192"/>
                  </a:lnTo>
                  <a:lnTo>
                    <a:pt x="61" y="200"/>
                  </a:lnTo>
                  <a:lnTo>
                    <a:pt x="49" y="207"/>
                  </a:lnTo>
                  <a:lnTo>
                    <a:pt x="38" y="216"/>
                  </a:lnTo>
                  <a:lnTo>
                    <a:pt x="29" y="225"/>
                  </a:lnTo>
                  <a:lnTo>
                    <a:pt x="20" y="236"/>
                  </a:lnTo>
                  <a:lnTo>
                    <a:pt x="14" y="246"/>
                  </a:lnTo>
                  <a:lnTo>
                    <a:pt x="9" y="257"/>
                  </a:lnTo>
                  <a:lnTo>
                    <a:pt x="5" y="270"/>
                  </a:lnTo>
                  <a:lnTo>
                    <a:pt x="2" y="282"/>
                  </a:lnTo>
                  <a:lnTo>
                    <a:pt x="1" y="294"/>
                  </a:lnTo>
                  <a:lnTo>
                    <a:pt x="0" y="307"/>
                  </a:lnTo>
                  <a:lnTo>
                    <a:pt x="0" y="307"/>
                  </a:lnTo>
                  <a:lnTo>
                    <a:pt x="1" y="323"/>
                  </a:lnTo>
                  <a:lnTo>
                    <a:pt x="3" y="338"/>
                  </a:lnTo>
                  <a:lnTo>
                    <a:pt x="7" y="352"/>
                  </a:lnTo>
                  <a:lnTo>
                    <a:pt x="12" y="364"/>
                  </a:lnTo>
                  <a:lnTo>
                    <a:pt x="19" y="376"/>
                  </a:lnTo>
                  <a:lnTo>
                    <a:pt x="27" y="386"/>
                  </a:lnTo>
                  <a:lnTo>
                    <a:pt x="35" y="394"/>
                  </a:lnTo>
                  <a:lnTo>
                    <a:pt x="45" y="401"/>
                  </a:lnTo>
                  <a:lnTo>
                    <a:pt x="54" y="408"/>
                  </a:lnTo>
                  <a:lnTo>
                    <a:pt x="65" y="414"/>
                  </a:lnTo>
                  <a:lnTo>
                    <a:pt x="77" y="418"/>
                  </a:lnTo>
                  <a:lnTo>
                    <a:pt x="89" y="422"/>
                  </a:lnTo>
                  <a:lnTo>
                    <a:pt x="101" y="424"/>
                  </a:lnTo>
                  <a:lnTo>
                    <a:pt x="113" y="426"/>
                  </a:lnTo>
                  <a:lnTo>
                    <a:pt x="126" y="427"/>
                  </a:lnTo>
                  <a:lnTo>
                    <a:pt x="138" y="428"/>
                  </a:lnTo>
                  <a:lnTo>
                    <a:pt x="138" y="428"/>
                  </a:lnTo>
                  <a:lnTo>
                    <a:pt x="151" y="427"/>
                  </a:lnTo>
                  <a:lnTo>
                    <a:pt x="164" y="426"/>
                  </a:lnTo>
                  <a:lnTo>
                    <a:pt x="189" y="423"/>
                  </a:lnTo>
                  <a:lnTo>
                    <a:pt x="209" y="418"/>
                  </a:lnTo>
                  <a:lnTo>
                    <a:pt x="227" y="412"/>
                  </a:lnTo>
                  <a:lnTo>
                    <a:pt x="241" y="406"/>
                  </a:lnTo>
                  <a:lnTo>
                    <a:pt x="252" y="401"/>
                  </a:lnTo>
                  <a:lnTo>
                    <a:pt x="260" y="397"/>
                  </a:lnTo>
                  <a:lnTo>
                    <a:pt x="264" y="396"/>
                  </a:lnTo>
                  <a:lnTo>
                    <a:pt x="264" y="396"/>
                  </a:lnTo>
                  <a:lnTo>
                    <a:pt x="266" y="397"/>
                  </a:lnTo>
                  <a:lnTo>
                    <a:pt x="270" y="398"/>
                  </a:lnTo>
                  <a:lnTo>
                    <a:pt x="276" y="401"/>
                  </a:lnTo>
                  <a:lnTo>
                    <a:pt x="284" y="404"/>
                  </a:lnTo>
                  <a:lnTo>
                    <a:pt x="295" y="407"/>
                  </a:lnTo>
                  <a:lnTo>
                    <a:pt x="311" y="411"/>
                  </a:lnTo>
                  <a:lnTo>
                    <a:pt x="329" y="412"/>
                  </a:lnTo>
                  <a:lnTo>
                    <a:pt x="352" y="413"/>
                  </a:lnTo>
                  <a:lnTo>
                    <a:pt x="352" y="122"/>
                  </a:lnTo>
                  <a:lnTo>
                    <a:pt x="352" y="122"/>
                  </a:lnTo>
                  <a:lnTo>
                    <a:pt x="352" y="106"/>
                  </a:lnTo>
                  <a:lnTo>
                    <a:pt x="350" y="92"/>
                  </a:lnTo>
                  <a:lnTo>
                    <a:pt x="347" y="78"/>
                  </a:lnTo>
                  <a:lnTo>
                    <a:pt x="343" y="66"/>
                  </a:lnTo>
                  <a:lnTo>
                    <a:pt x="337" y="56"/>
                  </a:lnTo>
                  <a:lnTo>
                    <a:pt x="331" y="45"/>
                  </a:lnTo>
                  <a:lnTo>
                    <a:pt x="323" y="36"/>
                  </a:lnTo>
                  <a:lnTo>
                    <a:pt x="314" y="29"/>
                  </a:lnTo>
                  <a:lnTo>
                    <a:pt x="304" y="22"/>
                  </a:lnTo>
                  <a:lnTo>
                    <a:pt x="293" y="15"/>
                  </a:lnTo>
                  <a:lnTo>
                    <a:pt x="281" y="11"/>
                  </a:lnTo>
                  <a:lnTo>
                    <a:pt x="268" y="7"/>
                  </a:lnTo>
                  <a:lnTo>
                    <a:pt x="253" y="4"/>
                  </a:lnTo>
                  <a:lnTo>
                    <a:pt x="238" y="2"/>
                  </a:lnTo>
                  <a:lnTo>
                    <a:pt x="223" y="1"/>
                  </a:lnTo>
                  <a:lnTo>
                    <a:pt x="205" y="0"/>
                  </a:lnTo>
                  <a:close/>
                  <a:moveTo>
                    <a:pt x="1319" y="332"/>
                  </a:moveTo>
                  <a:lnTo>
                    <a:pt x="1319" y="332"/>
                  </a:lnTo>
                  <a:lnTo>
                    <a:pt x="1300" y="338"/>
                  </a:lnTo>
                  <a:lnTo>
                    <a:pt x="1273" y="347"/>
                  </a:lnTo>
                  <a:lnTo>
                    <a:pt x="1259" y="350"/>
                  </a:lnTo>
                  <a:lnTo>
                    <a:pt x="1243" y="353"/>
                  </a:lnTo>
                  <a:lnTo>
                    <a:pt x="1229" y="355"/>
                  </a:lnTo>
                  <a:lnTo>
                    <a:pt x="1216" y="355"/>
                  </a:lnTo>
                  <a:lnTo>
                    <a:pt x="1216" y="355"/>
                  </a:lnTo>
                  <a:lnTo>
                    <a:pt x="1202" y="355"/>
                  </a:lnTo>
                  <a:lnTo>
                    <a:pt x="1189" y="353"/>
                  </a:lnTo>
                  <a:lnTo>
                    <a:pt x="1177" y="349"/>
                  </a:lnTo>
                  <a:lnTo>
                    <a:pt x="1172" y="347"/>
                  </a:lnTo>
                  <a:lnTo>
                    <a:pt x="1168" y="344"/>
                  </a:lnTo>
                  <a:lnTo>
                    <a:pt x="1164" y="340"/>
                  </a:lnTo>
                  <a:lnTo>
                    <a:pt x="1160" y="336"/>
                  </a:lnTo>
                  <a:lnTo>
                    <a:pt x="1157" y="331"/>
                  </a:lnTo>
                  <a:lnTo>
                    <a:pt x="1154" y="326"/>
                  </a:lnTo>
                  <a:lnTo>
                    <a:pt x="1151" y="321"/>
                  </a:lnTo>
                  <a:lnTo>
                    <a:pt x="1149" y="315"/>
                  </a:lnTo>
                  <a:lnTo>
                    <a:pt x="1148" y="308"/>
                  </a:lnTo>
                  <a:lnTo>
                    <a:pt x="1148" y="300"/>
                  </a:lnTo>
                  <a:lnTo>
                    <a:pt x="1148" y="300"/>
                  </a:lnTo>
                  <a:lnTo>
                    <a:pt x="1149" y="288"/>
                  </a:lnTo>
                  <a:lnTo>
                    <a:pt x="1152" y="277"/>
                  </a:lnTo>
                  <a:lnTo>
                    <a:pt x="1155" y="272"/>
                  </a:lnTo>
                  <a:lnTo>
                    <a:pt x="1158" y="266"/>
                  </a:lnTo>
                  <a:lnTo>
                    <a:pt x="1161" y="262"/>
                  </a:lnTo>
                  <a:lnTo>
                    <a:pt x="1165" y="258"/>
                  </a:lnTo>
                  <a:lnTo>
                    <a:pt x="1170" y="255"/>
                  </a:lnTo>
                  <a:lnTo>
                    <a:pt x="1175" y="252"/>
                  </a:lnTo>
                  <a:lnTo>
                    <a:pt x="1181" y="249"/>
                  </a:lnTo>
                  <a:lnTo>
                    <a:pt x="1187" y="247"/>
                  </a:lnTo>
                  <a:lnTo>
                    <a:pt x="1203" y="244"/>
                  </a:lnTo>
                  <a:lnTo>
                    <a:pt x="1221" y="242"/>
                  </a:lnTo>
                  <a:lnTo>
                    <a:pt x="1319" y="239"/>
                  </a:lnTo>
                  <a:lnTo>
                    <a:pt x="1319" y="332"/>
                  </a:lnTo>
                  <a:close/>
                  <a:moveTo>
                    <a:pt x="1264" y="0"/>
                  </a:moveTo>
                  <a:lnTo>
                    <a:pt x="1264" y="0"/>
                  </a:lnTo>
                  <a:lnTo>
                    <a:pt x="1233" y="1"/>
                  </a:lnTo>
                  <a:lnTo>
                    <a:pt x="1206" y="4"/>
                  </a:lnTo>
                  <a:lnTo>
                    <a:pt x="1179" y="7"/>
                  </a:lnTo>
                  <a:lnTo>
                    <a:pt x="1156" y="12"/>
                  </a:lnTo>
                  <a:lnTo>
                    <a:pt x="1135" y="17"/>
                  </a:lnTo>
                  <a:lnTo>
                    <a:pt x="1117" y="23"/>
                  </a:lnTo>
                  <a:lnTo>
                    <a:pt x="1102" y="28"/>
                  </a:lnTo>
                  <a:lnTo>
                    <a:pt x="1091" y="33"/>
                  </a:lnTo>
                  <a:lnTo>
                    <a:pt x="1111" y="102"/>
                  </a:lnTo>
                  <a:lnTo>
                    <a:pt x="1111" y="102"/>
                  </a:lnTo>
                  <a:lnTo>
                    <a:pt x="1122" y="98"/>
                  </a:lnTo>
                  <a:lnTo>
                    <a:pt x="1150" y="91"/>
                  </a:lnTo>
                  <a:lnTo>
                    <a:pt x="1169" y="86"/>
                  </a:lnTo>
                  <a:lnTo>
                    <a:pt x="1190" y="82"/>
                  </a:lnTo>
                  <a:lnTo>
                    <a:pt x="1213" y="80"/>
                  </a:lnTo>
                  <a:lnTo>
                    <a:pt x="1236" y="79"/>
                  </a:lnTo>
                  <a:lnTo>
                    <a:pt x="1236" y="79"/>
                  </a:lnTo>
                  <a:lnTo>
                    <a:pt x="1256" y="80"/>
                  </a:lnTo>
                  <a:lnTo>
                    <a:pt x="1272" y="82"/>
                  </a:lnTo>
                  <a:lnTo>
                    <a:pt x="1279" y="84"/>
                  </a:lnTo>
                  <a:lnTo>
                    <a:pt x="1285" y="86"/>
                  </a:lnTo>
                  <a:lnTo>
                    <a:pt x="1291" y="90"/>
                  </a:lnTo>
                  <a:lnTo>
                    <a:pt x="1298" y="94"/>
                  </a:lnTo>
                  <a:lnTo>
                    <a:pt x="1302" y="98"/>
                  </a:lnTo>
                  <a:lnTo>
                    <a:pt x="1306" y="102"/>
                  </a:lnTo>
                  <a:lnTo>
                    <a:pt x="1310" y="108"/>
                  </a:lnTo>
                  <a:lnTo>
                    <a:pt x="1313" y="114"/>
                  </a:lnTo>
                  <a:lnTo>
                    <a:pt x="1315" y="120"/>
                  </a:lnTo>
                  <a:lnTo>
                    <a:pt x="1316" y="129"/>
                  </a:lnTo>
                  <a:lnTo>
                    <a:pt x="1317" y="137"/>
                  </a:lnTo>
                  <a:lnTo>
                    <a:pt x="1318" y="146"/>
                  </a:lnTo>
                  <a:lnTo>
                    <a:pt x="1318" y="176"/>
                  </a:lnTo>
                  <a:lnTo>
                    <a:pt x="1236" y="176"/>
                  </a:lnTo>
                  <a:lnTo>
                    <a:pt x="1236" y="176"/>
                  </a:lnTo>
                  <a:lnTo>
                    <a:pt x="1212" y="177"/>
                  </a:lnTo>
                  <a:lnTo>
                    <a:pt x="1189" y="179"/>
                  </a:lnTo>
                  <a:lnTo>
                    <a:pt x="1169" y="182"/>
                  </a:lnTo>
                  <a:lnTo>
                    <a:pt x="1150" y="187"/>
                  </a:lnTo>
                  <a:lnTo>
                    <a:pt x="1134" y="192"/>
                  </a:lnTo>
                  <a:lnTo>
                    <a:pt x="1120" y="200"/>
                  </a:lnTo>
                  <a:lnTo>
                    <a:pt x="1108" y="207"/>
                  </a:lnTo>
                  <a:lnTo>
                    <a:pt x="1096" y="216"/>
                  </a:lnTo>
                  <a:lnTo>
                    <a:pt x="1086" y="225"/>
                  </a:lnTo>
                  <a:lnTo>
                    <a:pt x="1079" y="236"/>
                  </a:lnTo>
                  <a:lnTo>
                    <a:pt x="1072" y="246"/>
                  </a:lnTo>
                  <a:lnTo>
                    <a:pt x="1067" y="257"/>
                  </a:lnTo>
                  <a:lnTo>
                    <a:pt x="1064" y="270"/>
                  </a:lnTo>
                  <a:lnTo>
                    <a:pt x="1061" y="282"/>
                  </a:lnTo>
                  <a:lnTo>
                    <a:pt x="1058" y="294"/>
                  </a:lnTo>
                  <a:lnTo>
                    <a:pt x="1058" y="307"/>
                  </a:lnTo>
                  <a:lnTo>
                    <a:pt x="1058" y="307"/>
                  </a:lnTo>
                  <a:lnTo>
                    <a:pt x="1060" y="323"/>
                  </a:lnTo>
                  <a:lnTo>
                    <a:pt x="1062" y="338"/>
                  </a:lnTo>
                  <a:lnTo>
                    <a:pt x="1066" y="352"/>
                  </a:lnTo>
                  <a:lnTo>
                    <a:pt x="1071" y="364"/>
                  </a:lnTo>
                  <a:lnTo>
                    <a:pt x="1077" y="376"/>
                  </a:lnTo>
                  <a:lnTo>
                    <a:pt x="1085" y="386"/>
                  </a:lnTo>
                  <a:lnTo>
                    <a:pt x="1093" y="394"/>
                  </a:lnTo>
                  <a:lnTo>
                    <a:pt x="1102" y="401"/>
                  </a:lnTo>
                  <a:lnTo>
                    <a:pt x="1113" y="408"/>
                  </a:lnTo>
                  <a:lnTo>
                    <a:pt x="1124" y="414"/>
                  </a:lnTo>
                  <a:lnTo>
                    <a:pt x="1135" y="418"/>
                  </a:lnTo>
                  <a:lnTo>
                    <a:pt x="1146" y="422"/>
                  </a:lnTo>
                  <a:lnTo>
                    <a:pt x="1159" y="424"/>
                  </a:lnTo>
                  <a:lnTo>
                    <a:pt x="1171" y="426"/>
                  </a:lnTo>
                  <a:lnTo>
                    <a:pt x="1183" y="427"/>
                  </a:lnTo>
                  <a:lnTo>
                    <a:pt x="1195" y="428"/>
                  </a:lnTo>
                  <a:lnTo>
                    <a:pt x="1195" y="428"/>
                  </a:lnTo>
                  <a:lnTo>
                    <a:pt x="1210" y="427"/>
                  </a:lnTo>
                  <a:lnTo>
                    <a:pt x="1223" y="426"/>
                  </a:lnTo>
                  <a:lnTo>
                    <a:pt x="1246" y="423"/>
                  </a:lnTo>
                  <a:lnTo>
                    <a:pt x="1268" y="418"/>
                  </a:lnTo>
                  <a:lnTo>
                    <a:pt x="1285" y="412"/>
                  </a:lnTo>
                  <a:lnTo>
                    <a:pt x="1300" y="406"/>
                  </a:lnTo>
                  <a:lnTo>
                    <a:pt x="1311" y="401"/>
                  </a:lnTo>
                  <a:lnTo>
                    <a:pt x="1318" y="397"/>
                  </a:lnTo>
                  <a:lnTo>
                    <a:pt x="1322" y="396"/>
                  </a:lnTo>
                  <a:lnTo>
                    <a:pt x="1322" y="396"/>
                  </a:lnTo>
                  <a:lnTo>
                    <a:pt x="1324" y="397"/>
                  </a:lnTo>
                  <a:lnTo>
                    <a:pt x="1327" y="398"/>
                  </a:lnTo>
                  <a:lnTo>
                    <a:pt x="1333" y="401"/>
                  </a:lnTo>
                  <a:lnTo>
                    <a:pt x="1341" y="404"/>
                  </a:lnTo>
                  <a:lnTo>
                    <a:pt x="1354" y="407"/>
                  </a:lnTo>
                  <a:lnTo>
                    <a:pt x="1368" y="411"/>
                  </a:lnTo>
                  <a:lnTo>
                    <a:pt x="1387" y="412"/>
                  </a:lnTo>
                  <a:lnTo>
                    <a:pt x="1411" y="413"/>
                  </a:lnTo>
                  <a:lnTo>
                    <a:pt x="1411" y="122"/>
                  </a:lnTo>
                  <a:lnTo>
                    <a:pt x="1411" y="122"/>
                  </a:lnTo>
                  <a:lnTo>
                    <a:pt x="1411" y="106"/>
                  </a:lnTo>
                  <a:lnTo>
                    <a:pt x="1409" y="92"/>
                  </a:lnTo>
                  <a:lnTo>
                    <a:pt x="1406" y="78"/>
                  </a:lnTo>
                  <a:lnTo>
                    <a:pt x="1401" y="66"/>
                  </a:lnTo>
                  <a:lnTo>
                    <a:pt x="1396" y="56"/>
                  </a:lnTo>
                  <a:lnTo>
                    <a:pt x="1388" y="45"/>
                  </a:lnTo>
                  <a:lnTo>
                    <a:pt x="1381" y="36"/>
                  </a:lnTo>
                  <a:lnTo>
                    <a:pt x="1372" y="29"/>
                  </a:lnTo>
                  <a:lnTo>
                    <a:pt x="1362" y="22"/>
                  </a:lnTo>
                  <a:lnTo>
                    <a:pt x="1351" y="15"/>
                  </a:lnTo>
                  <a:lnTo>
                    <a:pt x="1339" y="11"/>
                  </a:lnTo>
                  <a:lnTo>
                    <a:pt x="1326" y="7"/>
                  </a:lnTo>
                  <a:lnTo>
                    <a:pt x="1312" y="4"/>
                  </a:lnTo>
                  <a:lnTo>
                    <a:pt x="1297" y="2"/>
                  </a:lnTo>
                  <a:lnTo>
                    <a:pt x="1280" y="1"/>
                  </a:lnTo>
                  <a:lnTo>
                    <a:pt x="1264" y="0"/>
                  </a:lnTo>
                  <a:close/>
                  <a:moveTo>
                    <a:pt x="2735" y="317"/>
                  </a:moveTo>
                  <a:lnTo>
                    <a:pt x="2735" y="317"/>
                  </a:lnTo>
                  <a:lnTo>
                    <a:pt x="2714" y="326"/>
                  </a:lnTo>
                  <a:lnTo>
                    <a:pt x="2700" y="331"/>
                  </a:lnTo>
                  <a:lnTo>
                    <a:pt x="2686" y="335"/>
                  </a:lnTo>
                  <a:lnTo>
                    <a:pt x="2671" y="340"/>
                  </a:lnTo>
                  <a:lnTo>
                    <a:pt x="2654" y="343"/>
                  </a:lnTo>
                  <a:lnTo>
                    <a:pt x="2638" y="345"/>
                  </a:lnTo>
                  <a:lnTo>
                    <a:pt x="2621" y="346"/>
                  </a:lnTo>
                  <a:lnTo>
                    <a:pt x="2621" y="346"/>
                  </a:lnTo>
                  <a:lnTo>
                    <a:pt x="2609" y="346"/>
                  </a:lnTo>
                  <a:lnTo>
                    <a:pt x="2599" y="345"/>
                  </a:lnTo>
                  <a:lnTo>
                    <a:pt x="2590" y="343"/>
                  </a:lnTo>
                  <a:lnTo>
                    <a:pt x="2583" y="341"/>
                  </a:lnTo>
                  <a:lnTo>
                    <a:pt x="2576" y="337"/>
                  </a:lnTo>
                  <a:lnTo>
                    <a:pt x="2570" y="333"/>
                  </a:lnTo>
                  <a:lnTo>
                    <a:pt x="2564" y="328"/>
                  </a:lnTo>
                  <a:lnTo>
                    <a:pt x="2560" y="323"/>
                  </a:lnTo>
                  <a:lnTo>
                    <a:pt x="2556" y="317"/>
                  </a:lnTo>
                  <a:lnTo>
                    <a:pt x="2553" y="311"/>
                  </a:lnTo>
                  <a:lnTo>
                    <a:pt x="2551" y="302"/>
                  </a:lnTo>
                  <a:lnTo>
                    <a:pt x="2549" y="294"/>
                  </a:lnTo>
                  <a:lnTo>
                    <a:pt x="2547" y="275"/>
                  </a:lnTo>
                  <a:lnTo>
                    <a:pt x="2547" y="252"/>
                  </a:lnTo>
                  <a:lnTo>
                    <a:pt x="2547" y="4"/>
                  </a:lnTo>
                  <a:lnTo>
                    <a:pt x="2533" y="4"/>
                  </a:lnTo>
                  <a:lnTo>
                    <a:pt x="2533" y="4"/>
                  </a:lnTo>
                  <a:lnTo>
                    <a:pt x="2513" y="4"/>
                  </a:lnTo>
                  <a:lnTo>
                    <a:pt x="2490" y="6"/>
                  </a:lnTo>
                  <a:lnTo>
                    <a:pt x="2467" y="8"/>
                  </a:lnTo>
                  <a:lnTo>
                    <a:pt x="2454" y="10"/>
                  </a:lnTo>
                  <a:lnTo>
                    <a:pt x="2454" y="263"/>
                  </a:lnTo>
                  <a:lnTo>
                    <a:pt x="2454" y="263"/>
                  </a:lnTo>
                  <a:lnTo>
                    <a:pt x="2454" y="284"/>
                  </a:lnTo>
                  <a:lnTo>
                    <a:pt x="2455" y="302"/>
                  </a:lnTo>
                  <a:lnTo>
                    <a:pt x="2457" y="320"/>
                  </a:lnTo>
                  <a:lnTo>
                    <a:pt x="2459" y="336"/>
                  </a:lnTo>
                  <a:lnTo>
                    <a:pt x="2463" y="351"/>
                  </a:lnTo>
                  <a:lnTo>
                    <a:pt x="2468" y="364"/>
                  </a:lnTo>
                  <a:lnTo>
                    <a:pt x="2475" y="377"/>
                  </a:lnTo>
                  <a:lnTo>
                    <a:pt x="2482" y="387"/>
                  </a:lnTo>
                  <a:lnTo>
                    <a:pt x="2490" y="397"/>
                  </a:lnTo>
                  <a:lnTo>
                    <a:pt x="2500" y="405"/>
                  </a:lnTo>
                  <a:lnTo>
                    <a:pt x="2512" y="412"/>
                  </a:lnTo>
                  <a:lnTo>
                    <a:pt x="2525" y="418"/>
                  </a:lnTo>
                  <a:lnTo>
                    <a:pt x="2540" y="422"/>
                  </a:lnTo>
                  <a:lnTo>
                    <a:pt x="2556" y="425"/>
                  </a:lnTo>
                  <a:lnTo>
                    <a:pt x="2575" y="427"/>
                  </a:lnTo>
                  <a:lnTo>
                    <a:pt x="2595" y="428"/>
                  </a:lnTo>
                  <a:lnTo>
                    <a:pt x="2595" y="428"/>
                  </a:lnTo>
                  <a:lnTo>
                    <a:pt x="2611" y="427"/>
                  </a:lnTo>
                  <a:lnTo>
                    <a:pt x="2626" y="426"/>
                  </a:lnTo>
                  <a:lnTo>
                    <a:pt x="2640" y="425"/>
                  </a:lnTo>
                  <a:lnTo>
                    <a:pt x="2653" y="422"/>
                  </a:lnTo>
                  <a:lnTo>
                    <a:pt x="2677" y="417"/>
                  </a:lnTo>
                  <a:lnTo>
                    <a:pt x="2697" y="411"/>
                  </a:lnTo>
                  <a:lnTo>
                    <a:pt x="2714" y="404"/>
                  </a:lnTo>
                  <a:lnTo>
                    <a:pt x="2725" y="399"/>
                  </a:lnTo>
                  <a:lnTo>
                    <a:pt x="2737" y="394"/>
                  </a:lnTo>
                  <a:lnTo>
                    <a:pt x="2737" y="394"/>
                  </a:lnTo>
                  <a:lnTo>
                    <a:pt x="2743" y="397"/>
                  </a:lnTo>
                  <a:lnTo>
                    <a:pt x="2750" y="400"/>
                  </a:lnTo>
                  <a:lnTo>
                    <a:pt x="2761" y="403"/>
                  </a:lnTo>
                  <a:lnTo>
                    <a:pt x="2773" y="406"/>
                  </a:lnTo>
                  <a:lnTo>
                    <a:pt x="2788" y="409"/>
                  </a:lnTo>
                  <a:lnTo>
                    <a:pt x="2807" y="412"/>
                  </a:lnTo>
                  <a:lnTo>
                    <a:pt x="2828" y="413"/>
                  </a:lnTo>
                  <a:lnTo>
                    <a:pt x="2828" y="10"/>
                  </a:lnTo>
                  <a:lnTo>
                    <a:pt x="2828" y="10"/>
                  </a:lnTo>
                  <a:lnTo>
                    <a:pt x="2796" y="6"/>
                  </a:lnTo>
                  <a:lnTo>
                    <a:pt x="2774" y="5"/>
                  </a:lnTo>
                  <a:lnTo>
                    <a:pt x="2753" y="4"/>
                  </a:lnTo>
                  <a:lnTo>
                    <a:pt x="2735" y="4"/>
                  </a:lnTo>
                  <a:lnTo>
                    <a:pt x="2735" y="317"/>
                  </a:lnTo>
                  <a:close/>
                  <a:moveTo>
                    <a:pt x="2937" y="413"/>
                  </a:moveTo>
                  <a:lnTo>
                    <a:pt x="2937" y="413"/>
                  </a:lnTo>
                  <a:lnTo>
                    <a:pt x="2948" y="415"/>
                  </a:lnTo>
                  <a:lnTo>
                    <a:pt x="2976" y="420"/>
                  </a:lnTo>
                  <a:lnTo>
                    <a:pt x="2997" y="423"/>
                  </a:lnTo>
                  <a:lnTo>
                    <a:pt x="3020" y="425"/>
                  </a:lnTo>
                  <a:lnTo>
                    <a:pt x="3047" y="427"/>
                  </a:lnTo>
                  <a:lnTo>
                    <a:pt x="3075" y="428"/>
                  </a:lnTo>
                  <a:lnTo>
                    <a:pt x="3075" y="428"/>
                  </a:lnTo>
                  <a:lnTo>
                    <a:pt x="3091" y="427"/>
                  </a:lnTo>
                  <a:lnTo>
                    <a:pt x="3105" y="426"/>
                  </a:lnTo>
                  <a:lnTo>
                    <a:pt x="3120" y="425"/>
                  </a:lnTo>
                  <a:lnTo>
                    <a:pt x="3135" y="422"/>
                  </a:lnTo>
                  <a:lnTo>
                    <a:pt x="3150" y="419"/>
                  </a:lnTo>
                  <a:lnTo>
                    <a:pt x="3164" y="414"/>
                  </a:lnTo>
                  <a:lnTo>
                    <a:pt x="3178" y="408"/>
                  </a:lnTo>
                  <a:lnTo>
                    <a:pt x="3191" y="402"/>
                  </a:lnTo>
                  <a:lnTo>
                    <a:pt x="3202" y="394"/>
                  </a:lnTo>
                  <a:lnTo>
                    <a:pt x="3213" y="385"/>
                  </a:lnTo>
                  <a:lnTo>
                    <a:pt x="3223" y="375"/>
                  </a:lnTo>
                  <a:lnTo>
                    <a:pt x="3232" y="363"/>
                  </a:lnTo>
                  <a:lnTo>
                    <a:pt x="3239" y="350"/>
                  </a:lnTo>
                  <a:lnTo>
                    <a:pt x="3244" y="334"/>
                  </a:lnTo>
                  <a:lnTo>
                    <a:pt x="3247" y="318"/>
                  </a:lnTo>
                  <a:lnTo>
                    <a:pt x="3248" y="300"/>
                  </a:lnTo>
                  <a:lnTo>
                    <a:pt x="3248" y="300"/>
                  </a:lnTo>
                  <a:lnTo>
                    <a:pt x="3247" y="288"/>
                  </a:lnTo>
                  <a:lnTo>
                    <a:pt x="3246" y="277"/>
                  </a:lnTo>
                  <a:lnTo>
                    <a:pt x="3243" y="266"/>
                  </a:lnTo>
                  <a:lnTo>
                    <a:pt x="3239" y="256"/>
                  </a:lnTo>
                  <a:lnTo>
                    <a:pt x="3234" y="248"/>
                  </a:lnTo>
                  <a:lnTo>
                    <a:pt x="3228" y="239"/>
                  </a:lnTo>
                  <a:lnTo>
                    <a:pt x="3220" y="231"/>
                  </a:lnTo>
                  <a:lnTo>
                    <a:pt x="3213" y="224"/>
                  </a:lnTo>
                  <a:lnTo>
                    <a:pt x="3204" y="217"/>
                  </a:lnTo>
                  <a:lnTo>
                    <a:pt x="3194" y="211"/>
                  </a:lnTo>
                  <a:lnTo>
                    <a:pt x="3184" y="204"/>
                  </a:lnTo>
                  <a:lnTo>
                    <a:pt x="3171" y="199"/>
                  </a:lnTo>
                  <a:lnTo>
                    <a:pt x="3146" y="187"/>
                  </a:lnTo>
                  <a:lnTo>
                    <a:pt x="3117" y="176"/>
                  </a:lnTo>
                  <a:lnTo>
                    <a:pt x="3117" y="176"/>
                  </a:lnTo>
                  <a:lnTo>
                    <a:pt x="3086" y="164"/>
                  </a:lnTo>
                  <a:lnTo>
                    <a:pt x="3072" y="157"/>
                  </a:lnTo>
                  <a:lnTo>
                    <a:pt x="3060" y="151"/>
                  </a:lnTo>
                  <a:lnTo>
                    <a:pt x="3050" y="144"/>
                  </a:lnTo>
                  <a:lnTo>
                    <a:pt x="3046" y="140"/>
                  </a:lnTo>
                  <a:lnTo>
                    <a:pt x="3043" y="136"/>
                  </a:lnTo>
                  <a:lnTo>
                    <a:pt x="3040" y="132"/>
                  </a:lnTo>
                  <a:lnTo>
                    <a:pt x="3038" y="127"/>
                  </a:lnTo>
                  <a:lnTo>
                    <a:pt x="3037" y="121"/>
                  </a:lnTo>
                  <a:lnTo>
                    <a:pt x="3037" y="116"/>
                  </a:lnTo>
                  <a:lnTo>
                    <a:pt x="3037" y="116"/>
                  </a:lnTo>
                  <a:lnTo>
                    <a:pt x="3037" y="110"/>
                  </a:lnTo>
                  <a:lnTo>
                    <a:pt x="3039" y="104"/>
                  </a:lnTo>
                  <a:lnTo>
                    <a:pt x="3043" y="97"/>
                  </a:lnTo>
                  <a:lnTo>
                    <a:pt x="3049" y="90"/>
                  </a:lnTo>
                  <a:lnTo>
                    <a:pt x="3053" y="86"/>
                  </a:lnTo>
                  <a:lnTo>
                    <a:pt x="3057" y="83"/>
                  </a:lnTo>
                  <a:lnTo>
                    <a:pt x="3063" y="81"/>
                  </a:lnTo>
                  <a:lnTo>
                    <a:pt x="3069" y="78"/>
                  </a:lnTo>
                  <a:lnTo>
                    <a:pt x="3076" y="76"/>
                  </a:lnTo>
                  <a:lnTo>
                    <a:pt x="3084" y="75"/>
                  </a:lnTo>
                  <a:lnTo>
                    <a:pt x="3093" y="74"/>
                  </a:lnTo>
                  <a:lnTo>
                    <a:pt x="3103" y="74"/>
                  </a:lnTo>
                  <a:lnTo>
                    <a:pt x="3103" y="74"/>
                  </a:lnTo>
                  <a:lnTo>
                    <a:pt x="3122" y="75"/>
                  </a:lnTo>
                  <a:lnTo>
                    <a:pt x="3142" y="77"/>
                  </a:lnTo>
                  <a:lnTo>
                    <a:pt x="3159" y="81"/>
                  </a:lnTo>
                  <a:lnTo>
                    <a:pt x="3175" y="85"/>
                  </a:lnTo>
                  <a:lnTo>
                    <a:pt x="3199" y="94"/>
                  </a:lnTo>
                  <a:lnTo>
                    <a:pt x="3208" y="98"/>
                  </a:lnTo>
                  <a:lnTo>
                    <a:pt x="3232" y="30"/>
                  </a:lnTo>
                  <a:lnTo>
                    <a:pt x="3232" y="30"/>
                  </a:lnTo>
                  <a:lnTo>
                    <a:pt x="3213" y="22"/>
                  </a:lnTo>
                  <a:lnTo>
                    <a:pt x="3200" y="16"/>
                  </a:lnTo>
                  <a:lnTo>
                    <a:pt x="3184" y="12"/>
                  </a:lnTo>
                  <a:lnTo>
                    <a:pt x="3165" y="7"/>
                  </a:lnTo>
                  <a:lnTo>
                    <a:pt x="3144" y="4"/>
                  </a:lnTo>
                  <a:lnTo>
                    <a:pt x="3120" y="1"/>
                  </a:lnTo>
                  <a:lnTo>
                    <a:pt x="3095" y="0"/>
                  </a:lnTo>
                  <a:lnTo>
                    <a:pt x="3095" y="0"/>
                  </a:lnTo>
                  <a:lnTo>
                    <a:pt x="3080" y="1"/>
                  </a:lnTo>
                  <a:lnTo>
                    <a:pt x="3066" y="2"/>
                  </a:lnTo>
                  <a:lnTo>
                    <a:pt x="3052" y="4"/>
                  </a:lnTo>
                  <a:lnTo>
                    <a:pt x="3039" y="8"/>
                  </a:lnTo>
                  <a:lnTo>
                    <a:pt x="3025" y="12"/>
                  </a:lnTo>
                  <a:lnTo>
                    <a:pt x="3013" y="17"/>
                  </a:lnTo>
                  <a:lnTo>
                    <a:pt x="3001" y="24"/>
                  </a:lnTo>
                  <a:lnTo>
                    <a:pt x="2990" y="31"/>
                  </a:lnTo>
                  <a:lnTo>
                    <a:pt x="2979" y="39"/>
                  </a:lnTo>
                  <a:lnTo>
                    <a:pt x="2970" y="47"/>
                  </a:lnTo>
                  <a:lnTo>
                    <a:pt x="2962" y="58"/>
                  </a:lnTo>
                  <a:lnTo>
                    <a:pt x="2956" y="69"/>
                  </a:lnTo>
                  <a:lnTo>
                    <a:pt x="2950" y="80"/>
                  </a:lnTo>
                  <a:lnTo>
                    <a:pt x="2946" y="94"/>
                  </a:lnTo>
                  <a:lnTo>
                    <a:pt x="2944" y="107"/>
                  </a:lnTo>
                  <a:lnTo>
                    <a:pt x="2943" y="122"/>
                  </a:lnTo>
                  <a:lnTo>
                    <a:pt x="2943" y="122"/>
                  </a:lnTo>
                  <a:lnTo>
                    <a:pt x="2944" y="137"/>
                  </a:lnTo>
                  <a:lnTo>
                    <a:pt x="2946" y="150"/>
                  </a:lnTo>
                  <a:lnTo>
                    <a:pt x="2950" y="164"/>
                  </a:lnTo>
                  <a:lnTo>
                    <a:pt x="2956" y="175"/>
                  </a:lnTo>
                  <a:lnTo>
                    <a:pt x="2962" y="185"/>
                  </a:lnTo>
                  <a:lnTo>
                    <a:pt x="2970" y="194"/>
                  </a:lnTo>
                  <a:lnTo>
                    <a:pt x="2979" y="203"/>
                  </a:lnTo>
                  <a:lnTo>
                    <a:pt x="2988" y="210"/>
                  </a:lnTo>
                  <a:lnTo>
                    <a:pt x="2999" y="217"/>
                  </a:lnTo>
                  <a:lnTo>
                    <a:pt x="3010" y="223"/>
                  </a:lnTo>
                  <a:lnTo>
                    <a:pt x="3021" y="229"/>
                  </a:lnTo>
                  <a:lnTo>
                    <a:pt x="3032" y="235"/>
                  </a:lnTo>
                  <a:lnTo>
                    <a:pt x="3056" y="243"/>
                  </a:lnTo>
                  <a:lnTo>
                    <a:pt x="3079" y="251"/>
                  </a:lnTo>
                  <a:lnTo>
                    <a:pt x="3079" y="251"/>
                  </a:lnTo>
                  <a:lnTo>
                    <a:pt x="3108" y="261"/>
                  </a:lnTo>
                  <a:lnTo>
                    <a:pt x="3121" y="266"/>
                  </a:lnTo>
                  <a:lnTo>
                    <a:pt x="3133" y="273"/>
                  </a:lnTo>
                  <a:lnTo>
                    <a:pt x="3142" y="280"/>
                  </a:lnTo>
                  <a:lnTo>
                    <a:pt x="3148" y="287"/>
                  </a:lnTo>
                  <a:lnTo>
                    <a:pt x="3151" y="291"/>
                  </a:lnTo>
                  <a:lnTo>
                    <a:pt x="3153" y="296"/>
                  </a:lnTo>
                  <a:lnTo>
                    <a:pt x="3154" y="300"/>
                  </a:lnTo>
                  <a:lnTo>
                    <a:pt x="3154" y="306"/>
                  </a:lnTo>
                  <a:lnTo>
                    <a:pt x="3154" y="306"/>
                  </a:lnTo>
                  <a:lnTo>
                    <a:pt x="3154" y="315"/>
                  </a:lnTo>
                  <a:lnTo>
                    <a:pt x="3151" y="324"/>
                  </a:lnTo>
                  <a:lnTo>
                    <a:pt x="3149" y="328"/>
                  </a:lnTo>
                  <a:lnTo>
                    <a:pt x="3146" y="332"/>
                  </a:lnTo>
                  <a:lnTo>
                    <a:pt x="3143" y="335"/>
                  </a:lnTo>
                  <a:lnTo>
                    <a:pt x="3139" y="340"/>
                  </a:lnTo>
                  <a:lnTo>
                    <a:pt x="3134" y="343"/>
                  </a:lnTo>
                  <a:lnTo>
                    <a:pt x="3127" y="346"/>
                  </a:lnTo>
                  <a:lnTo>
                    <a:pt x="3121" y="348"/>
                  </a:lnTo>
                  <a:lnTo>
                    <a:pt x="3113" y="350"/>
                  </a:lnTo>
                  <a:lnTo>
                    <a:pt x="3104" y="352"/>
                  </a:lnTo>
                  <a:lnTo>
                    <a:pt x="3095" y="353"/>
                  </a:lnTo>
                  <a:lnTo>
                    <a:pt x="3071" y="354"/>
                  </a:lnTo>
                  <a:lnTo>
                    <a:pt x="3071" y="354"/>
                  </a:lnTo>
                  <a:lnTo>
                    <a:pt x="3050" y="354"/>
                  </a:lnTo>
                  <a:lnTo>
                    <a:pt x="3029" y="352"/>
                  </a:lnTo>
                  <a:lnTo>
                    <a:pt x="2992" y="348"/>
                  </a:lnTo>
                  <a:lnTo>
                    <a:pt x="2965" y="344"/>
                  </a:lnTo>
                  <a:lnTo>
                    <a:pt x="2955" y="342"/>
                  </a:lnTo>
                  <a:lnTo>
                    <a:pt x="2937" y="413"/>
                  </a:lnTo>
                  <a:close/>
                  <a:moveTo>
                    <a:pt x="1639" y="80"/>
                  </a:moveTo>
                  <a:lnTo>
                    <a:pt x="1639" y="80"/>
                  </a:lnTo>
                  <a:lnTo>
                    <a:pt x="1653" y="77"/>
                  </a:lnTo>
                  <a:lnTo>
                    <a:pt x="1670" y="75"/>
                  </a:lnTo>
                  <a:lnTo>
                    <a:pt x="1691" y="73"/>
                  </a:lnTo>
                  <a:lnTo>
                    <a:pt x="1712" y="73"/>
                  </a:lnTo>
                  <a:lnTo>
                    <a:pt x="1712" y="73"/>
                  </a:lnTo>
                  <a:lnTo>
                    <a:pt x="1726" y="73"/>
                  </a:lnTo>
                  <a:lnTo>
                    <a:pt x="1737" y="74"/>
                  </a:lnTo>
                  <a:lnTo>
                    <a:pt x="1749" y="77"/>
                  </a:lnTo>
                  <a:lnTo>
                    <a:pt x="1760" y="80"/>
                  </a:lnTo>
                  <a:lnTo>
                    <a:pt x="1771" y="84"/>
                  </a:lnTo>
                  <a:lnTo>
                    <a:pt x="1780" y="90"/>
                  </a:lnTo>
                  <a:lnTo>
                    <a:pt x="1790" y="97"/>
                  </a:lnTo>
                  <a:lnTo>
                    <a:pt x="1798" y="104"/>
                  </a:lnTo>
                  <a:lnTo>
                    <a:pt x="1805" y="113"/>
                  </a:lnTo>
                  <a:lnTo>
                    <a:pt x="1813" y="122"/>
                  </a:lnTo>
                  <a:lnTo>
                    <a:pt x="1819" y="134"/>
                  </a:lnTo>
                  <a:lnTo>
                    <a:pt x="1824" y="147"/>
                  </a:lnTo>
                  <a:lnTo>
                    <a:pt x="1828" y="161"/>
                  </a:lnTo>
                  <a:lnTo>
                    <a:pt x="1831" y="176"/>
                  </a:lnTo>
                  <a:lnTo>
                    <a:pt x="1832" y="192"/>
                  </a:lnTo>
                  <a:lnTo>
                    <a:pt x="1833" y="211"/>
                  </a:lnTo>
                  <a:lnTo>
                    <a:pt x="1833" y="211"/>
                  </a:lnTo>
                  <a:lnTo>
                    <a:pt x="1833" y="228"/>
                  </a:lnTo>
                  <a:lnTo>
                    <a:pt x="1832" y="245"/>
                  </a:lnTo>
                  <a:lnTo>
                    <a:pt x="1830" y="260"/>
                  </a:lnTo>
                  <a:lnTo>
                    <a:pt x="1827" y="275"/>
                  </a:lnTo>
                  <a:lnTo>
                    <a:pt x="1824" y="288"/>
                  </a:lnTo>
                  <a:lnTo>
                    <a:pt x="1820" y="299"/>
                  </a:lnTo>
                  <a:lnTo>
                    <a:pt x="1814" y="311"/>
                  </a:lnTo>
                  <a:lnTo>
                    <a:pt x="1807" y="320"/>
                  </a:lnTo>
                  <a:lnTo>
                    <a:pt x="1799" y="328"/>
                  </a:lnTo>
                  <a:lnTo>
                    <a:pt x="1790" y="335"/>
                  </a:lnTo>
                  <a:lnTo>
                    <a:pt x="1780" y="342"/>
                  </a:lnTo>
                  <a:lnTo>
                    <a:pt x="1768" y="347"/>
                  </a:lnTo>
                  <a:lnTo>
                    <a:pt x="1754" y="350"/>
                  </a:lnTo>
                  <a:lnTo>
                    <a:pt x="1739" y="353"/>
                  </a:lnTo>
                  <a:lnTo>
                    <a:pt x="1723" y="355"/>
                  </a:lnTo>
                  <a:lnTo>
                    <a:pt x="1704" y="355"/>
                  </a:lnTo>
                  <a:lnTo>
                    <a:pt x="1704" y="355"/>
                  </a:lnTo>
                  <a:lnTo>
                    <a:pt x="1681" y="354"/>
                  </a:lnTo>
                  <a:lnTo>
                    <a:pt x="1659" y="353"/>
                  </a:lnTo>
                  <a:lnTo>
                    <a:pt x="1639" y="351"/>
                  </a:lnTo>
                  <a:lnTo>
                    <a:pt x="1639" y="80"/>
                  </a:lnTo>
                  <a:close/>
                  <a:moveTo>
                    <a:pt x="1717" y="0"/>
                  </a:moveTo>
                  <a:lnTo>
                    <a:pt x="1717" y="0"/>
                  </a:lnTo>
                  <a:lnTo>
                    <a:pt x="1696" y="1"/>
                  </a:lnTo>
                  <a:lnTo>
                    <a:pt x="1675" y="2"/>
                  </a:lnTo>
                  <a:lnTo>
                    <a:pt x="1652" y="4"/>
                  </a:lnTo>
                  <a:lnTo>
                    <a:pt x="1629" y="7"/>
                  </a:lnTo>
                  <a:lnTo>
                    <a:pt x="1606" y="10"/>
                  </a:lnTo>
                  <a:lnTo>
                    <a:pt x="1585" y="14"/>
                  </a:lnTo>
                  <a:lnTo>
                    <a:pt x="1564" y="20"/>
                  </a:lnTo>
                  <a:lnTo>
                    <a:pt x="1546" y="26"/>
                  </a:lnTo>
                  <a:lnTo>
                    <a:pt x="1546" y="415"/>
                  </a:lnTo>
                  <a:lnTo>
                    <a:pt x="1546" y="415"/>
                  </a:lnTo>
                  <a:lnTo>
                    <a:pt x="1561" y="418"/>
                  </a:lnTo>
                  <a:lnTo>
                    <a:pt x="1580" y="420"/>
                  </a:lnTo>
                  <a:lnTo>
                    <a:pt x="1619" y="424"/>
                  </a:lnTo>
                  <a:lnTo>
                    <a:pt x="1662" y="427"/>
                  </a:lnTo>
                  <a:lnTo>
                    <a:pt x="1701" y="428"/>
                  </a:lnTo>
                  <a:lnTo>
                    <a:pt x="1701" y="428"/>
                  </a:lnTo>
                  <a:lnTo>
                    <a:pt x="1732" y="427"/>
                  </a:lnTo>
                  <a:lnTo>
                    <a:pt x="1758" y="425"/>
                  </a:lnTo>
                  <a:lnTo>
                    <a:pt x="1784" y="421"/>
                  </a:lnTo>
                  <a:lnTo>
                    <a:pt x="1807" y="415"/>
                  </a:lnTo>
                  <a:lnTo>
                    <a:pt x="1828" y="408"/>
                  </a:lnTo>
                  <a:lnTo>
                    <a:pt x="1847" y="399"/>
                  </a:lnTo>
                  <a:lnTo>
                    <a:pt x="1855" y="394"/>
                  </a:lnTo>
                  <a:lnTo>
                    <a:pt x="1864" y="389"/>
                  </a:lnTo>
                  <a:lnTo>
                    <a:pt x="1872" y="383"/>
                  </a:lnTo>
                  <a:lnTo>
                    <a:pt x="1879" y="377"/>
                  </a:lnTo>
                  <a:lnTo>
                    <a:pt x="1885" y="369"/>
                  </a:lnTo>
                  <a:lnTo>
                    <a:pt x="1891" y="362"/>
                  </a:lnTo>
                  <a:lnTo>
                    <a:pt x="1897" y="355"/>
                  </a:lnTo>
                  <a:lnTo>
                    <a:pt x="1902" y="347"/>
                  </a:lnTo>
                  <a:lnTo>
                    <a:pt x="1907" y="337"/>
                  </a:lnTo>
                  <a:lnTo>
                    <a:pt x="1912" y="329"/>
                  </a:lnTo>
                  <a:lnTo>
                    <a:pt x="1919" y="309"/>
                  </a:lnTo>
                  <a:lnTo>
                    <a:pt x="1924" y="287"/>
                  </a:lnTo>
                  <a:lnTo>
                    <a:pt x="1928" y="264"/>
                  </a:lnTo>
                  <a:lnTo>
                    <a:pt x="1930" y="239"/>
                  </a:lnTo>
                  <a:lnTo>
                    <a:pt x="1931" y="211"/>
                  </a:lnTo>
                  <a:lnTo>
                    <a:pt x="1931" y="211"/>
                  </a:lnTo>
                  <a:lnTo>
                    <a:pt x="1930" y="187"/>
                  </a:lnTo>
                  <a:lnTo>
                    <a:pt x="1927" y="164"/>
                  </a:lnTo>
                  <a:lnTo>
                    <a:pt x="1923" y="143"/>
                  </a:lnTo>
                  <a:lnTo>
                    <a:pt x="1917" y="122"/>
                  </a:lnTo>
                  <a:lnTo>
                    <a:pt x="1909" y="104"/>
                  </a:lnTo>
                  <a:lnTo>
                    <a:pt x="1898" y="86"/>
                  </a:lnTo>
                  <a:lnTo>
                    <a:pt x="1887" y="71"/>
                  </a:lnTo>
                  <a:lnTo>
                    <a:pt x="1874" y="57"/>
                  </a:lnTo>
                  <a:lnTo>
                    <a:pt x="1860" y="43"/>
                  </a:lnTo>
                  <a:lnTo>
                    <a:pt x="1843" y="32"/>
                  </a:lnTo>
                  <a:lnTo>
                    <a:pt x="1826" y="23"/>
                  </a:lnTo>
                  <a:lnTo>
                    <a:pt x="1806" y="14"/>
                  </a:lnTo>
                  <a:lnTo>
                    <a:pt x="1786" y="8"/>
                  </a:lnTo>
                  <a:lnTo>
                    <a:pt x="1764" y="4"/>
                  </a:lnTo>
                  <a:lnTo>
                    <a:pt x="1741" y="1"/>
                  </a:lnTo>
                  <a:lnTo>
                    <a:pt x="1717" y="0"/>
                  </a:lnTo>
                  <a:close/>
                </a:path>
              </a:pathLst>
            </a:custGeom>
            <a:solidFill>
              <a:srgbClr val="005E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31" name="Freeform 30"/>
            <p:cNvSpPr>
              <a:spLocks/>
            </p:cNvSpPr>
            <p:nvPr userDrawn="1"/>
          </p:nvSpPr>
          <p:spPr bwMode="auto">
            <a:xfrm>
              <a:off x="5160" y="3974"/>
              <a:ext cx="76" cy="107"/>
            </a:xfrm>
            <a:custGeom>
              <a:avLst/>
              <a:gdLst>
                <a:gd name="T0" fmla="*/ 0 w 305"/>
                <a:gd name="T1" fmla="*/ 407 h 428"/>
                <a:gd name="T2" fmla="*/ 0 w 305"/>
                <a:gd name="T3" fmla="*/ 407 h 428"/>
                <a:gd name="T4" fmla="*/ 13 w 305"/>
                <a:gd name="T5" fmla="*/ 411 h 428"/>
                <a:gd name="T6" fmla="*/ 47 w 305"/>
                <a:gd name="T7" fmla="*/ 418 h 428"/>
                <a:gd name="T8" fmla="*/ 71 w 305"/>
                <a:gd name="T9" fmla="*/ 421 h 428"/>
                <a:gd name="T10" fmla="*/ 98 w 305"/>
                <a:gd name="T11" fmla="*/ 425 h 428"/>
                <a:gd name="T12" fmla="*/ 129 w 305"/>
                <a:gd name="T13" fmla="*/ 427 h 428"/>
                <a:gd name="T14" fmla="*/ 163 w 305"/>
                <a:gd name="T15" fmla="*/ 428 h 428"/>
                <a:gd name="T16" fmla="*/ 163 w 305"/>
                <a:gd name="T17" fmla="*/ 428 h 428"/>
                <a:gd name="T18" fmla="*/ 197 w 305"/>
                <a:gd name="T19" fmla="*/ 427 h 428"/>
                <a:gd name="T20" fmla="*/ 226 w 305"/>
                <a:gd name="T21" fmla="*/ 426 h 428"/>
                <a:gd name="T22" fmla="*/ 251 w 305"/>
                <a:gd name="T23" fmla="*/ 424 h 428"/>
                <a:gd name="T24" fmla="*/ 270 w 305"/>
                <a:gd name="T25" fmla="*/ 422 h 428"/>
                <a:gd name="T26" fmla="*/ 297 w 305"/>
                <a:gd name="T27" fmla="*/ 419 h 428"/>
                <a:gd name="T28" fmla="*/ 305 w 305"/>
                <a:gd name="T29" fmla="*/ 417 h 428"/>
                <a:gd name="T30" fmla="*/ 305 w 305"/>
                <a:gd name="T31" fmla="*/ 346 h 428"/>
                <a:gd name="T32" fmla="*/ 305 w 305"/>
                <a:gd name="T33" fmla="*/ 346 h 428"/>
                <a:gd name="T34" fmla="*/ 297 w 305"/>
                <a:gd name="T35" fmla="*/ 347 h 428"/>
                <a:gd name="T36" fmla="*/ 272 w 305"/>
                <a:gd name="T37" fmla="*/ 351 h 428"/>
                <a:gd name="T38" fmla="*/ 235 w 305"/>
                <a:gd name="T39" fmla="*/ 354 h 428"/>
                <a:gd name="T40" fmla="*/ 213 w 305"/>
                <a:gd name="T41" fmla="*/ 355 h 428"/>
                <a:gd name="T42" fmla="*/ 188 w 305"/>
                <a:gd name="T43" fmla="*/ 355 h 428"/>
                <a:gd name="T44" fmla="*/ 188 w 305"/>
                <a:gd name="T45" fmla="*/ 355 h 428"/>
                <a:gd name="T46" fmla="*/ 167 w 305"/>
                <a:gd name="T47" fmla="*/ 355 h 428"/>
                <a:gd name="T48" fmla="*/ 149 w 305"/>
                <a:gd name="T49" fmla="*/ 354 h 428"/>
                <a:gd name="T50" fmla="*/ 118 w 305"/>
                <a:gd name="T51" fmla="*/ 351 h 428"/>
                <a:gd name="T52" fmla="*/ 99 w 305"/>
                <a:gd name="T53" fmla="*/ 349 h 428"/>
                <a:gd name="T54" fmla="*/ 92 w 305"/>
                <a:gd name="T55" fmla="*/ 348 h 428"/>
                <a:gd name="T56" fmla="*/ 92 w 305"/>
                <a:gd name="T57" fmla="*/ 247 h 428"/>
                <a:gd name="T58" fmla="*/ 276 w 305"/>
                <a:gd name="T59" fmla="*/ 247 h 428"/>
                <a:gd name="T60" fmla="*/ 276 w 305"/>
                <a:gd name="T61" fmla="*/ 175 h 428"/>
                <a:gd name="T62" fmla="*/ 92 w 305"/>
                <a:gd name="T63" fmla="*/ 175 h 428"/>
                <a:gd name="T64" fmla="*/ 92 w 305"/>
                <a:gd name="T65" fmla="*/ 79 h 428"/>
                <a:gd name="T66" fmla="*/ 92 w 305"/>
                <a:gd name="T67" fmla="*/ 79 h 428"/>
                <a:gd name="T68" fmla="*/ 99 w 305"/>
                <a:gd name="T69" fmla="*/ 78 h 428"/>
                <a:gd name="T70" fmla="*/ 117 w 305"/>
                <a:gd name="T71" fmla="*/ 76 h 428"/>
                <a:gd name="T72" fmla="*/ 145 w 305"/>
                <a:gd name="T73" fmla="*/ 74 h 428"/>
                <a:gd name="T74" fmla="*/ 182 w 305"/>
                <a:gd name="T75" fmla="*/ 73 h 428"/>
                <a:gd name="T76" fmla="*/ 182 w 305"/>
                <a:gd name="T77" fmla="*/ 73 h 428"/>
                <a:gd name="T78" fmla="*/ 205 w 305"/>
                <a:gd name="T79" fmla="*/ 73 h 428"/>
                <a:gd name="T80" fmla="*/ 226 w 305"/>
                <a:gd name="T81" fmla="*/ 74 h 428"/>
                <a:gd name="T82" fmla="*/ 263 w 305"/>
                <a:gd name="T83" fmla="*/ 77 h 428"/>
                <a:gd name="T84" fmla="*/ 289 w 305"/>
                <a:gd name="T85" fmla="*/ 80 h 428"/>
                <a:gd name="T86" fmla="*/ 298 w 305"/>
                <a:gd name="T87" fmla="*/ 82 h 428"/>
                <a:gd name="T88" fmla="*/ 298 w 305"/>
                <a:gd name="T89" fmla="*/ 10 h 428"/>
                <a:gd name="T90" fmla="*/ 298 w 305"/>
                <a:gd name="T91" fmla="*/ 10 h 428"/>
                <a:gd name="T92" fmla="*/ 289 w 305"/>
                <a:gd name="T93" fmla="*/ 9 h 428"/>
                <a:gd name="T94" fmla="*/ 264 w 305"/>
                <a:gd name="T95" fmla="*/ 5 h 428"/>
                <a:gd name="T96" fmla="*/ 224 w 305"/>
                <a:gd name="T97" fmla="*/ 2 h 428"/>
                <a:gd name="T98" fmla="*/ 200 w 305"/>
                <a:gd name="T99" fmla="*/ 1 h 428"/>
                <a:gd name="T100" fmla="*/ 172 w 305"/>
                <a:gd name="T101" fmla="*/ 0 h 428"/>
                <a:gd name="T102" fmla="*/ 172 w 305"/>
                <a:gd name="T103" fmla="*/ 0 h 428"/>
                <a:gd name="T104" fmla="*/ 134 w 305"/>
                <a:gd name="T105" fmla="*/ 1 h 428"/>
                <a:gd name="T106" fmla="*/ 102 w 305"/>
                <a:gd name="T107" fmla="*/ 3 h 428"/>
                <a:gd name="T108" fmla="*/ 72 w 305"/>
                <a:gd name="T109" fmla="*/ 6 h 428"/>
                <a:gd name="T110" fmla="*/ 47 w 305"/>
                <a:gd name="T111" fmla="*/ 9 h 428"/>
                <a:gd name="T112" fmla="*/ 27 w 305"/>
                <a:gd name="T113" fmla="*/ 13 h 428"/>
                <a:gd name="T114" fmla="*/ 13 w 305"/>
                <a:gd name="T115" fmla="*/ 15 h 428"/>
                <a:gd name="T116" fmla="*/ 0 w 305"/>
                <a:gd name="T117" fmla="*/ 19 h 428"/>
                <a:gd name="T118" fmla="*/ 0 w 305"/>
                <a:gd name="T119" fmla="*/ 407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05" h="428">
                  <a:moveTo>
                    <a:pt x="0" y="407"/>
                  </a:moveTo>
                  <a:lnTo>
                    <a:pt x="0" y="407"/>
                  </a:lnTo>
                  <a:lnTo>
                    <a:pt x="13" y="411"/>
                  </a:lnTo>
                  <a:lnTo>
                    <a:pt x="47" y="418"/>
                  </a:lnTo>
                  <a:lnTo>
                    <a:pt x="71" y="421"/>
                  </a:lnTo>
                  <a:lnTo>
                    <a:pt x="98" y="425"/>
                  </a:lnTo>
                  <a:lnTo>
                    <a:pt x="129" y="427"/>
                  </a:lnTo>
                  <a:lnTo>
                    <a:pt x="163" y="428"/>
                  </a:lnTo>
                  <a:lnTo>
                    <a:pt x="163" y="428"/>
                  </a:lnTo>
                  <a:lnTo>
                    <a:pt x="197" y="427"/>
                  </a:lnTo>
                  <a:lnTo>
                    <a:pt x="226" y="426"/>
                  </a:lnTo>
                  <a:lnTo>
                    <a:pt x="251" y="424"/>
                  </a:lnTo>
                  <a:lnTo>
                    <a:pt x="270" y="422"/>
                  </a:lnTo>
                  <a:lnTo>
                    <a:pt x="297" y="419"/>
                  </a:lnTo>
                  <a:lnTo>
                    <a:pt x="305" y="417"/>
                  </a:lnTo>
                  <a:lnTo>
                    <a:pt x="305" y="346"/>
                  </a:lnTo>
                  <a:lnTo>
                    <a:pt x="305" y="346"/>
                  </a:lnTo>
                  <a:lnTo>
                    <a:pt x="297" y="347"/>
                  </a:lnTo>
                  <a:lnTo>
                    <a:pt x="272" y="351"/>
                  </a:lnTo>
                  <a:lnTo>
                    <a:pt x="235" y="354"/>
                  </a:lnTo>
                  <a:lnTo>
                    <a:pt x="213" y="355"/>
                  </a:lnTo>
                  <a:lnTo>
                    <a:pt x="188" y="355"/>
                  </a:lnTo>
                  <a:lnTo>
                    <a:pt x="188" y="355"/>
                  </a:lnTo>
                  <a:lnTo>
                    <a:pt x="167" y="355"/>
                  </a:lnTo>
                  <a:lnTo>
                    <a:pt x="149" y="354"/>
                  </a:lnTo>
                  <a:lnTo>
                    <a:pt x="118" y="351"/>
                  </a:lnTo>
                  <a:lnTo>
                    <a:pt x="99" y="349"/>
                  </a:lnTo>
                  <a:lnTo>
                    <a:pt x="92" y="348"/>
                  </a:lnTo>
                  <a:lnTo>
                    <a:pt x="92" y="247"/>
                  </a:lnTo>
                  <a:lnTo>
                    <a:pt x="276" y="247"/>
                  </a:lnTo>
                  <a:lnTo>
                    <a:pt x="276" y="175"/>
                  </a:lnTo>
                  <a:lnTo>
                    <a:pt x="92" y="175"/>
                  </a:lnTo>
                  <a:lnTo>
                    <a:pt x="92" y="79"/>
                  </a:lnTo>
                  <a:lnTo>
                    <a:pt x="92" y="79"/>
                  </a:lnTo>
                  <a:lnTo>
                    <a:pt x="99" y="78"/>
                  </a:lnTo>
                  <a:lnTo>
                    <a:pt x="117" y="76"/>
                  </a:lnTo>
                  <a:lnTo>
                    <a:pt x="145" y="74"/>
                  </a:lnTo>
                  <a:lnTo>
                    <a:pt x="182" y="73"/>
                  </a:lnTo>
                  <a:lnTo>
                    <a:pt x="182" y="73"/>
                  </a:lnTo>
                  <a:lnTo>
                    <a:pt x="205" y="73"/>
                  </a:lnTo>
                  <a:lnTo>
                    <a:pt x="226" y="74"/>
                  </a:lnTo>
                  <a:lnTo>
                    <a:pt x="263" y="77"/>
                  </a:lnTo>
                  <a:lnTo>
                    <a:pt x="289" y="80"/>
                  </a:lnTo>
                  <a:lnTo>
                    <a:pt x="298" y="82"/>
                  </a:lnTo>
                  <a:lnTo>
                    <a:pt x="298" y="10"/>
                  </a:lnTo>
                  <a:lnTo>
                    <a:pt x="298" y="10"/>
                  </a:lnTo>
                  <a:lnTo>
                    <a:pt x="289" y="9"/>
                  </a:lnTo>
                  <a:lnTo>
                    <a:pt x="264" y="5"/>
                  </a:lnTo>
                  <a:lnTo>
                    <a:pt x="224" y="2"/>
                  </a:lnTo>
                  <a:lnTo>
                    <a:pt x="200" y="1"/>
                  </a:lnTo>
                  <a:lnTo>
                    <a:pt x="172" y="0"/>
                  </a:lnTo>
                  <a:lnTo>
                    <a:pt x="172" y="0"/>
                  </a:lnTo>
                  <a:lnTo>
                    <a:pt x="134" y="1"/>
                  </a:lnTo>
                  <a:lnTo>
                    <a:pt x="102" y="3"/>
                  </a:lnTo>
                  <a:lnTo>
                    <a:pt x="72" y="6"/>
                  </a:lnTo>
                  <a:lnTo>
                    <a:pt x="47" y="9"/>
                  </a:lnTo>
                  <a:lnTo>
                    <a:pt x="27" y="13"/>
                  </a:lnTo>
                  <a:lnTo>
                    <a:pt x="13" y="15"/>
                  </a:lnTo>
                  <a:lnTo>
                    <a:pt x="0" y="19"/>
                  </a:lnTo>
                  <a:lnTo>
                    <a:pt x="0" y="40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32" name="Freeform 31"/>
            <p:cNvSpPr>
              <a:spLocks/>
            </p:cNvSpPr>
            <p:nvPr userDrawn="1"/>
          </p:nvSpPr>
          <p:spPr bwMode="auto">
            <a:xfrm>
              <a:off x="4767" y="3974"/>
              <a:ext cx="124" cy="105"/>
            </a:xfrm>
            <a:custGeom>
              <a:avLst/>
              <a:gdLst>
                <a:gd name="T0" fmla="*/ 255 w 496"/>
                <a:gd name="T1" fmla="*/ 246 h 422"/>
                <a:gd name="T2" fmla="*/ 255 w 496"/>
                <a:gd name="T3" fmla="*/ 246 h 422"/>
                <a:gd name="T4" fmla="*/ 251 w 496"/>
                <a:gd name="T5" fmla="*/ 257 h 422"/>
                <a:gd name="T6" fmla="*/ 248 w 496"/>
                <a:gd name="T7" fmla="*/ 270 h 422"/>
                <a:gd name="T8" fmla="*/ 248 w 496"/>
                <a:gd name="T9" fmla="*/ 270 h 422"/>
                <a:gd name="T10" fmla="*/ 244 w 496"/>
                <a:gd name="T11" fmla="*/ 257 h 422"/>
                <a:gd name="T12" fmla="*/ 241 w 496"/>
                <a:gd name="T13" fmla="*/ 246 h 422"/>
                <a:gd name="T14" fmla="*/ 159 w 496"/>
                <a:gd name="T15" fmla="*/ 39 h 422"/>
                <a:gd name="T16" fmla="*/ 159 w 496"/>
                <a:gd name="T17" fmla="*/ 39 h 422"/>
                <a:gd name="T18" fmla="*/ 153 w 496"/>
                <a:gd name="T19" fmla="*/ 28 h 422"/>
                <a:gd name="T20" fmla="*/ 147 w 496"/>
                <a:gd name="T21" fmla="*/ 19 h 422"/>
                <a:gd name="T22" fmla="*/ 140 w 496"/>
                <a:gd name="T23" fmla="*/ 11 h 422"/>
                <a:gd name="T24" fmla="*/ 132 w 496"/>
                <a:gd name="T25" fmla="*/ 7 h 422"/>
                <a:gd name="T26" fmla="*/ 122 w 496"/>
                <a:gd name="T27" fmla="*/ 3 h 422"/>
                <a:gd name="T28" fmla="*/ 110 w 496"/>
                <a:gd name="T29" fmla="*/ 1 h 422"/>
                <a:gd name="T30" fmla="*/ 98 w 496"/>
                <a:gd name="T31" fmla="*/ 1 h 422"/>
                <a:gd name="T32" fmla="*/ 84 w 496"/>
                <a:gd name="T33" fmla="*/ 0 h 422"/>
                <a:gd name="T34" fmla="*/ 84 w 496"/>
                <a:gd name="T35" fmla="*/ 0 h 422"/>
                <a:gd name="T36" fmla="*/ 58 w 496"/>
                <a:gd name="T37" fmla="*/ 1 h 422"/>
                <a:gd name="T38" fmla="*/ 42 w 496"/>
                <a:gd name="T39" fmla="*/ 2 h 422"/>
                <a:gd name="T40" fmla="*/ 0 w 496"/>
                <a:gd name="T41" fmla="*/ 422 h 422"/>
                <a:gd name="T42" fmla="*/ 93 w 496"/>
                <a:gd name="T43" fmla="*/ 422 h 422"/>
                <a:gd name="T44" fmla="*/ 113 w 496"/>
                <a:gd name="T45" fmla="*/ 140 h 422"/>
                <a:gd name="T46" fmla="*/ 201 w 496"/>
                <a:gd name="T47" fmla="*/ 353 h 422"/>
                <a:gd name="T48" fmla="*/ 201 w 496"/>
                <a:gd name="T49" fmla="*/ 353 h 422"/>
                <a:gd name="T50" fmla="*/ 204 w 496"/>
                <a:gd name="T51" fmla="*/ 359 h 422"/>
                <a:gd name="T52" fmla="*/ 208 w 496"/>
                <a:gd name="T53" fmla="*/ 364 h 422"/>
                <a:gd name="T54" fmla="*/ 213 w 496"/>
                <a:gd name="T55" fmla="*/ 368 h 422"/>
                <a:gd name="T56" fmla="*/ 218 w 496"/>
                <a:gd name="T57" fmla="*/ 371 h 422"/>
                <a:gd name="T58" fmla="*/ 224 w 496"/>
                <a:gd name="T59" fmla="*/ 373 h 422"/>
                <a:gd name="T60" fmla="*/ 231 w 496"/>
                <a:gd name="T61" fmla="*/ 376 h 422"/>
                <a:gd name="T62" fmla="*/ 239 w 496"/>
                <a:gd name="T63" fmla="*/ 377 h 422"/>
                <a:gd name="T64" fmla="*/ 248 w 496"/>
                <a:gd name="T65" fmla="*/ 377 h 422"/>
                <a:gd name="T66" fmla="*/ 248 w 496"/>
                <a:gd name="T67" fmla="*/ 377 h 422"/>
                <a:gd name="T68" fmla="*/ 257 w 496"/>
                <a:gd name="T69" fmla="*/ 377 h 422"/>
                <a:gd name="T70" fmla="*/ 266 w 496"/>
                <a:gd name="T71" fmla="*/ 376 h 422"/>
                <a:gd name="T72" fmla="*/ 273 w 496"/>
                <a:gd name="T73" fmla="*/ 373 h 422"/>
                <a:gd name="T74" fmla="*/ 279 w 496"/>
                <a:gd name="T75" fmla="*/ 371 h 422"/>
                <a:gd name="T76" fmla="*/ 284 w 496"/>
                <a:gd name="T77" fmla="*/ 368 h 422"/>
                <a:gd name="T78" fmla="*/ 288 w 496"/>
                <a:gd name="T79" fmla="*/ 364 h 422"/>
                <a:gd name="T80" fmla="*/ 291 w 496"/>
                <a:gd name="T81" fmla="*/ 359 h 422"/>
                <a:gd name="T82" fmla="*/ 294 w 496"/>
                <a:gd name="T83" fmla="*/ 353 h 422"/>
                <a:gd name="T84" fmla="*/ 382 w 496"/>
                <a:gd name="T85" fmla="*/ 140 h 422"/>
                <a:gd name="T86" fmla="*/ 403 w 496"/>
                <a:gd name="T87" fmla="*/ 422 h 422"/>
                <a:gd name="T88" fmla="*/ 496 w 496"/>
                <a:gd name="T89" fmla="*/ 422 h 422"/>
                <a:gd name="T90" fmla="*/ 454 w 496"/>
                <a:gd name="T91" fmla="*/ 2 h 422"/>
                <a:gd name="T92" fmla="*/ 454 w 496"/>
                <a:gd name="T93" fmla="*/ 2 h 422"/>
                <a:gd name="T94" fmla="*/ 438 w 496"/>
                <a:gd name="T95" fmla="*/ 1 h 422"/>
                <a:gd name="T96" fmla="*/ 412 w 496"/>
                <a:gd name="T97" fmla="*/ 0 h 422"/>
                <a:gd name="T98" fmla="*/ 412 w 496"/>
                <a:gd name="T99" fmla="*/ 0 h 422"/>
                <a:gd name="T100" fmla="*/ 397 w 496"/>
                <a:gd name="T101" fmla="*/ 1 h 422"/>
                <a:gd name="T102" fmla="*/ 385 w 496"/>
                <a:gd name="T103" fmla="*/ 1 h 422"/>
                <a:gd name="T104" fmla="*/ 374 w 496"/>
                <a:gd name="T105" fmla="*/ 3 h 422"/>
                <a:gd name="T106" fmla="*/ 365 w 496"/>
                <a:gd name="T107" fmla="*/ 7 h 422"/>
                <a:gd name="T108" fmla="*/ 356 w 496"/>
                <a:gd name="T109" fmla="*/ 11 h 422"/>
                <a:gd name="T110" fmla="*/ 348 w 496"/>
                <a:gd name="T111" fmla="*/ 19 h 422"/>
                <a:gd name="T112" fmla="*/ 342 w 496"/>
                <a:gd name="T113" fmla="*/ 28 h 422"/>
                <a:gd name="T114" fmla="*/ 337 w 496"/>
                <a:gd name="T115" fmla="*/ 39 h 422"/>
                <a:gd name="T116" fmla="*/ 255 w 496"/>
                <a:gd name="T117" fmla="*/ 246 h 4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96" h="422">
                  <a:moveTo>
                    <a:pt x="255" y="246"/>
                  </a:moveTo>
                  <a:lnTo>
                    <a:pt x="255" y="246"/>
                  </a:lnTo>
                  <a:lnTo>
                    <a:pt x="251" y="257"/>
                  </a:lnTo>
                  <a:lnTo>
                    <a:pt x="248" y="270"/>
                  </a:lnTo>
                  <a:lnTo>
                    <a:pt x="248" y="270"/>
                  </a:lnTo>
                  <a:lnTo>
                    <a:pt x="244" y="257"/>
                  </a:lnTo>
                  <a:lnTo>
                    <a:pt x="241" y="246"/>
                  </a:lnTo>
                  <a:lnTo>
                    <a:pt x="159" y="39"/>
                  </a:lnTo>
                  <a:lnTo>
                    <a:pt x="159" y="39"/>
                  </a:lnTo>
                  <a:lnTo>
                    <a:pt x="153" y="28"/>
                  </a:lnTo>
                  <a:lnTo>
                    <a:pt x="147" y="19"/>
                  </a:lnTo>
                  <a:lnTo>
                    <a:pt x="140" y="11"/>
                  </a:lnTo>
                  <a:lnTo>
                    <a:pt x="132" y="7"/>
                  </a:lnTo>
                  <a:lnTo>
                    <a:pt x="122" y="3"/>
                  </a:lnTo>
                  <a:lnTo>
                    <a:pt x="110" y="1"/>
                  </a:lnTo>
                  <a:lnTo>
                    <a:pt x="98" y="1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58" y="1"/>
                  </a:lnTo>
                  <a:lnTo>
                    <a:pt x="42" y="2"/>
                  </a:lnTo>
                  <a:lnTo>
                    <a:pt x="0" y="422"/>
                  </a:lnTo>
                  <a:lnTo>
                    <a:pt x="93" y="422"/>
                  </a:lnTo>
                  <a:lnTo>
                    <a:pt x="113" y="140"/>
                  </a:lnTo>
                  <a:lnTo>
                    <a:pt x="201" y="353"/>
                  </a:lnTo>
                  <a:lnTo>
                    <a:pt x="201" y="353"/>
                  </a:lnTo>
                  <a:lnTo>
                    <a:pt x="204" y="359"/>
                  </a:lnTo>
                  <a:lnTo>
                    <a:pt x="208" y="364"/>
                  </a:lnTo>
                  <a:lnTo>
                    <a:pt x="213" y="368"/>
                  </a:lnTo>
                  <a:lnTo>
                    <a:pt x="218" y="371"/>
                  </a:lnTo>
                  <a:lnTo>
                    <a:pt x="224" y="373"/>
                  </a:lnTo>
                  <a:lnTo>
                    <a:pt x="231" y="376"/>
                  </a:lnTo>
                  <a:lnTo>
                    <a:pt x="239" y="377"/>
                  </a:lnTo>
                  <a:lnTo>
                    <a:pt x="248" y="377"/>
                  </a:lnTo>
                  <a:lnTo>
                    <a:pt x="248" y="377"/>
                  </a:lnTo>
                  <a:lnTo>
                    <a:pt x="257" y="377"/>
                  </a:lnTo>
                  <a:lnTo>
                    <a:pt x="266" y="376"/>
                  </a:lnTo>
                  <a:lnTo>
                    <a:pt x="273" y="373"/>
                  </a:lnTo>
                  <a:lnTo>
                    <a:pt x="279" y="371"/>
                  </a:lnTo>
                  <a:lnTo>
                    <a:pt x="284" y="368"/>
                  </a:lnTo>
                  <a:lnTo>
                    <a:pt x="288" y="364"/>
                  </a:lnTo>
                  <a:lnTo>
                    <a:pt x="291" y="359"/>
                  </a:lnTo>
                  <a:lnTo>
                    <a:pt x="294" y="353"/>
                  </a:lnTo>
                  <a:lnTo>
                    <a:pt x="382" y="140"/>
                  </a:lnTo>
                  <a:lnTo>
                    <a:pt x="403" y="422"/>
                  </a:lnTo>
                  <a:lnTo>
                    <a:pt x="496" y="422"/>
                  </a:lnTo>
                  <a:lnTo>
                    <a:pt x="454" y="2"/>
                  </a:lnTo>
                  <a:lnTo>
                    <a:pt x="454" y="2"/>
                  </a:lnTo>
                  <a:lnTo>
                    <a:pt x="438" y="1"/>
                  </a:lnTo>
                  <a:lnTo>
                    <a:pt x="412" y="0"/>
                  </a:lnTo>
                  <a:lnTo>
                    <a:pt x="412" y="0"/>
                  </a:lnTo>
                  <a:lnTo>
                    <a:pt x="397" y="1"/>
                  </a:lnTo>
                  <a:lnTo>
                    <a:pt x="385" y="1"/>
                  </a:lnTo>
                  <a:lnTo>
                    <a:pt x="374" y="3"/>
                  </a:lnTo>
                  <a:lnTo>
                    <a:pt x="365" y="7"/>
                  </a:lnTo>
                  <a:lnTo>
                    <a:pt x="356" y="11"/>
                  </a:lnTo>
                  <a:lnTo>
                    <a:pt x="348" y="19"/>
                  </a:lnTo>
                  <a:lnTo>
                    <a:pt x="342" y="28"/>
                  </a:lnTo>
                  <a:lnTo>
                    <a:pt x="337" y="39"/>
                  </a:lnTo>
                  <a:lnTo>
                    <a:pt x="255" y="24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33" name="Freeform 32"/>
            <p:cNvSpPr>
              <a:spLocks/>
            </p:cNvSpPr>
            <p:nvPr userDrawn="1"/>
          </p:nvSpPr>
          <p:spPr bwMode="auto">
            <a:xfrm>
              <a:off x="4671" y="4034"/>
              <a:ext cx="43" cy="29"/>
            </a:xfrm>
            <a:custGeom>
              <a:avLst/>
              <a:gdLst>
                <a:gd name="T0" fmla="*/ 171 w 171"/>
                <a:gd name="T1" fmla="*/ 93 h 116"/>
                <a:gd name="T2" fmla="*/ 171 w 171"/>
                <a:gd name="T3" fmla="*/ 93 h 116"/>
                <a:gd name="T4" fmla="*/ 151 w 171"/>
                <a:gd name="T5" fmla="*/ 99 h 116"/>
                <a:gd name="T6" fmla="*/ 125 w 171"/>
                <a:gd name="T7" fmla="*/ 108 h 116"/>
                <a:gd name="T8" fmla="*/ 110 w 171"/>
                <a:gd name="T9" fmla="*/ 111 h 116"/>
                <a:gd name="T10" fmla="*/ 96 w 171"/>
                <a:gd name="T11" fmla="*/ 114 h 116"/>
                <a:gd name="T12" fmla="*/ 82 w 171"/>
                <a:gd name="T13" fmla="*/ 116 h 116"/>
                <a:gd name="T14" fmla="*/ 67 w 171"/>
                <a:gd name="T15" fmla="*/ 116 h 116"/>
                <a:gd name="T16" fmla="*/ 67 w 171"/>
                <a:gd name="T17" fmla="*/ 116 h 116"/>
                <a:gd name="T18" fmla="*/ 54 w 171"/>
                <a:gd name="T19" fmla="*/ 116 h 116"/>
                <a:gd name="T20" fmla="*/ 41 w 171"/>
                <a:gd name="T21" fmla="*/ 114 h 116"/>
                <a:gd name="T22" fmla="*/ 30 w 171"/>
                <a:gd name="T23" fmla="*/ 110 h 116"/>
                <a:gd name="T24" fmla="*/ 24 w 171"/>
                <a:gd name="T25" fmla="*/ 108 h 116"/>
                <a:gd name="T26" fmla="*/ 19 w 171"/>
                <a:gd name="T27" fmla="*/ 105 h 116"/>
                <a:gd name="T28" fmla="*/ 15 w 171"/>
                <a:gd name="T29" fmla="*/ 101 h 116"/>
                <a:gd name="T30" fmla="*/ 11 w 171"/>
                <a:gd name="T31" fmla="*/ 97 h 116"/>
                <a:gd name="T32" fmla="*/ 8 w 171"/>
                <a:gd name="T33" fmla="*/ 92 h 116"/>
                <a:gd name="T34" fmla="*/ 5 w 171"/>
                <a:gd name="T35" fmla="*/ 87 h 116"/>
                <a:gd name="T36" fmla="*/ 3 w 171"/>
                <a:gd name="T37" fmla="*/ 82 h 116"/>
                <a:gd name="T38" fmla="*/ 2 w 171"/>
                <a:gd name="T39" fmla="*/ 76 h 116"/>
                <a:gd name="T40" fmla="*/ 1 w 171"/>
                <a:gd name="T41" fmla="*/ 69 h 116"/>
                <a:gd name="T42" fmla="*/ 0 w 171"/>
                <a:gd name="T43" fmla="*/ 61 h 116"/>
                <a:gd name="T44" fmla="*/ 0 w 171"/>
                <a:gd name="T45" fmla="*/ 61 h 116"/>
                <a:gd name="T46" fmla="*/ 1 w 171"/>
                <a:gd name="T47" fmla="*/ 49 h 116"/>
                <a:gd name="T48" fmla="*/ 4 w 171"/>
                <a:gd name="T49" fmla="*/ 38 h 116"/>
                <a:gd name="T50" fmla="*/ 6 w 171"/>
                <a:gd name="T51" fmla="*/ 33 h 116"/>
                <a:gd name="T52" fmla="*/ 9 w 171"/>
                <a:gd name="T53" fmla="*/ 27 h 116"/>
                <a:gd name="T54" fmla="*/ 13 w 171"/>
                <a:gd name="T55" fmla="*/ 23 h 116"/>
                <a:gd name="T56" fmla="*/ 16 w 171"/>
                <a:gd name="T57" fmla="*/ 19 h 116"/>
                <a:gd name="T58" fmla="*/ 21 w 171"/>
                <a:gd name="T59" fmla="*/ 16 h 116"/>
                <a:gd name="T60" fmla="*/ 26 w 171"/>
                <a:gd name="T61" fmla="*/ 13 h 116"/>
                <a:gd name="T62" fmla="*/ 33 w 171"/>
                <a:gd name="T63" fmla="*/ 10 h 116"/>
                <a:gd name="T64" fmla="*/ 39 w 171"/>
                <a:gd name="T65" fmla="*/ 8 h 116"/>
                <a:gd name="T66" fmla="*/ 55 w 171"/>
                <a:gd name="T67" fmla="*/ 5 h 116"/>
                <a:gd name="T68" fmla="*/ 72 w 171"/>
                <a:gd name="T69" fmla="*/ 3 h 116"/>
                <a:gd name="T70" fmla="*/ 171 w 171"/>
                <a:gd name="T71" fmla="*/ 0 h 116"/>
                <a:gd name="T72" fmla="*/ 171 w 171"/>
                <a:gd name="T73" fmla="*/ 93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71" h="116">
                  <a:moveTo>
                    <a:pt x="171" y="93"/>
                  </a:moveTo>
                  <a:lnTo>
                    <a:pt x="171" y="93"/>
                  </a:lnTo>
                  <a:lnTo>
                    <a:pt x="151" y="99"/>
                  </a:lnTo>
                  <a:lnTo>
                    <a:pt x="125" y="108"/>
                  </a:lnTo>
                  <a:lnTo>
                    <a:pt x="110" y="111"/>
                  </a:lnTo>
                  <a:lnTo>
                    <a:pt x="96" y="114"/>
                  </a:lnTo>
                  <a:lnTo>
                    <a:pt x="82" y="116"/>
                  </a:lnTo>
                  <a:lnTo>
                    <a:pt x="67" y="116"/>
                  </a:lnTo>
                  <a:lnTo>
                    <a:pt x="67" y="116"/>
                  </a:lnTo>
                  <a:lnTo>
                    <a:pt x="54" y="116"/>
                  </a:lnTo>
                  <a:lnTo>
                    <a:pt x="41" y="114"/>
                  </a:lnTo>
                  <a:lnTo>
                    <a:pt x="30" y="110"/>
                  </a:lnTo>
                  <a:lnTo>
                    <a:pt x="24" y="108"/>
                  </a:lnTo>
                  <a:lnTo>
                    <a:pt x="19" y="105"/>
                  </a:lnTo>
                  <a:lnTo>
                    <a:pt x="15" y="101"/>
                  </a:lnTo>
                  <a:lnTo>
                    <a:pt x="11" y="97"/>
                  </a:lnTo>
                  <a:lnTo>
                    <a:pt x="8" y="92"/>
                  </a:lnTo>
                  <a:lnTo>
                    <a:pt x="5" y="87"/>
                  </a:lnTo>
                  <a:lnTo>
                    <a:pt x="3" y="82"/>
                  </a:lnTo>
                  <a:lnTo>
                    <a:pt x="2" y="76"/>
                  </a:lnTo>
                  <a:lnTo>
                    <a:pt x="1" y="69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1" y="49"/>
                  </a:lnTo>
                  <a:lnTo>
                    <a:pt x="4" y="38"/>
                  </a:lnTo>
                  <a:lnTo>
                    <a:pt x="6" y="33"/>
                  </a:lnTo>
                  <a:lnTo>
                    <a:pt x="9" y="27"/>
                  </a:lnTo>
                  <a:lnTo>
                    <a:pt x="13" y="23"/>
                  </a:lnTo>
                  <a:lnTo>
                    <a:pt x="16" y="19"/>
                  </a:lnTo>
                  <a:lnTo>
                    <a:pt x="21" y="16"/>
                  </a:lnTo>
                  <a:lnTo>
                    <a:pt x="26" y="13"/>
                  </a:lnTo>
                  <a:lnTo>
                    <a:pt x="33" y="10"/>
                  </a:lnTo>
                  <a:lnTo>
                    <a:pt x="39" y="8"/>
                  </a:lnTo>
                  <a:lnTo>
                    <a:pt x="55" y="5"/>
                  </a:lnTo>
                  <a:lnTo>
                    <a:pt x="72" y="3"/>
                  </a:lnTo>
                  <a:lnTo>
                    <a:pt x="171" y="0"/>
                  </a:lnTo>
                  <a:lnTo>
                    <a:pt x="171" y="9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34" name="Freeform 33"/>
            <p:cNvSpPr>
              <a:spLocks/>
            </p:cNvSpPr>
            <p:nvPr userDrawn="1"/>
          </p:nvSpPr>
          <p:spPr bwMode="auto">
            <a:xfrm>
              <a:off x="4649" y="3974"/>
              <a:ext cx="88" cy="107"/>
            </a:xfrm>
            <a:custGeom>
              <a:avLst/>
              <a:gdLst>
                <a:gd name="T0" fmla="*/ 205 w 352"/>
                <a:gd name="T1" fmla="*/ 0 h 428"/>
                <a:gd name="T2" fmla="*/ 147 w 352"/>
                <a:gd name="T3" fmla="*/ 4 h 428"/>
                <a:gd name="T4" fmla="*/ 97 w 352"/>
                <a:gd name="T5" fmla="*/ 12 h 428"/>
                <a:gd name="T6" fmla="*/ 58 w 352"/>
                <a:gd name="T7" fmla="*/ 23 h 428"/>
                <a:gd name="T8" fmla="*/ 33 w 352"/>
                <a:gd name="T9" fmla="*/ 33 h 428"/>
                <a:gd name="T10" fmla="*/ 52 w 352"/>
                <a:gd name="T11" fmla="*/ 102 h 428"/>
                <a:gd name="T12" fmla="*/ 92 w 352"/>
                <a:gd name="T13" fmla="*/ 91 h 428"/>
                <a:gd name="T14" fmla="*/ 133 w 352"/>
                <a:gd name="T15" fmla="*/ 82 h 428"/>
                <a:gd name="T16" fmla="*/ 179 w 352"/>
                <a:gd name="T17" fmla="*/ 79 h 428"/>
                <a:gd name="T18" fmla="*/ 197 w 352"/>
                <a:gd name="T19" fmla="*/ 80 h 428"/>
                <a:gd name="T20" fmla="*/ 221 w 352"/>
                <a:gd name="T21" fmla="*/ 84 h 428"/>
                <a:gd name="T22" fmla="*/ 234 w 352"/>
                <a:gd name="T23" fmla="*/ 90 h 428"/>
                <a:gd name="T24" fmla="*/ 244 w 352"/>
                <a:gd name="T25" fmla="*/ 98 h 428"/>
                <a:gd name="T26" fmla="*/ 251 w 352"/>
                <a:gd name="T27" fmla="*/ 108 h 428"/>
                <a:gd name="T28" fmla="*/ 256 w 352"/>
                <a:gd name="T29" fmla="*/ 120 h 428"/>
                <a:gd name="T30" fmla="*/ 260 w 352"/>
                <a:gd name="T31" fmla="*/ 137 h 428"/>
                <a:gd name="T32" fmla="*/ 260 w 352"/>
                <a:gd name="T33" fmla="*/ 176 h 428"/>
                <a:gd name="T34" fmla="*/ 179 w 352"/>
                <a:gd name="T35" fmla="*/ 176 h 428"/>
                <a:gd name="T36" fmla="*/ 132 w 352"/>
                <a:gd name="T37" fmla="*/ 179 h 428"/>
                <a:gd name="T38" fmla="*/ 93 w 352"/>
                <a:gd name="T39" fmla="*/ 187 h 428"/>
                <a:gd name="T40" fmla="*/ 61 w 352"/>
                <a:gd name="T41" fmla="*/ 200 h 428"/>
                <a:gd name="T42" fmla="*/ 38 w 352"/>
                <a:gd name="T43" fmla="*/ 216 h 428"/>
                <a:gd name="T44" fmla="*/ 20 w 352"/>
                <a:gd name="T45" fmla="*/ 236 h 428"/>
                <a:gd name="T46" fmla="*/ 9 w 352"/>
                <a:gd name="T47" fmla="*/ 257 h 428"/>
                <a:gd name="T48" fmla="*/ 2 w 352"/>
                <a:gd name="T49" fmla="*/ 282 h 428"/>
                <a:gd name="T50" fmla="*/ 0 w 352"/>
                <a:gd name="T51" fmla="*/ 307 h 428"/>
                <a:gd name="T52" fmla="*/ 1 w 352"/>
                <a:gd name="T53" fmla="*/ 323 h 428"/>
                <a:gd name="T54" fmla="*/ 7 w 352"/>
                <a:gd name="T55" fmla="*/ 352 h 428"/>
                <a:gd name="T56" fmla="*/ 19 w 352"/>
                <a:gd name="T57" fmla="*/ 376 h 428"/>
                <a:gd name="T58" fmla="*/ 35 w 352"/>
                <a:gd name="T59" fmla="*/ 394 h 428"/>
                <a:gd name="T60" fmla="*/ 54 w 352"/>
                <a:gd name="T61" fmla="*/ 408 h 428"/>
                <a:gd name="T62" fmla="*/ 77 w 352"/>
                <a:gd name="T63" fmla="*/ 418 h 428"/>
                <a:gd name="T64" fmla="*/ 101 w 352"/>
                <a:gd name="T65" fmla="*/ 424 h 428"/>
                <a:gd name="T66" fmla="*/ 126 w 352"/>
                <a:gd name="T67" fmla="*/ 427 h 428"/>
                <a:gd name="T68" fmla="*/ 138 w 352"/>
                <a:gd name="T69" fmla="*/ 428 h 428"/>
                <a:gd name="T70" fmla="*/ 164 w 352"/>
                <a:gd name="T71" fmla="*/ 426 h 428"/>
                <a:gd name="T72" fmla="*/ 209 w 352"/>
                <a:gd name="T73" fmla="*/ 418 h 428"/>
                <a:gd name="T74" fmla="*/ 241 w 352"/>
                <a:gd name="T75" fmla="*/ 406 h 428"/>
                <a:gd name="T76" fmla="*/ 260 w 352"/>
                <a:gd name="T77" fmla="*/ 397 h 428"/>
                <a:gd name="T78" fmla="*/ 264 w 352"/>
                <a:gd name="T79" fmla="*/ 396 h 428"/>
                <a:gd name="T80" fmla="*/ 270 w 352"/>
                <a:gd name="T81" fmla="*/ 398 h 428"/>
                <a:gd name="T82" fmla="*/ 284 w 352"/>
                <a:gd name="T83" fmla="*/ 404 h 428"/>
                <a:gd name="T84" fmla="*/ 311 w 352"/>
                <a:gd name="T85" fmla="*/ 411 h 428"/>
                <a:gd name="T86" fmla="*/ 352 w 352"/>
                <a:gd name="T87" fmla="*/ 413 h 428"/>
                <a:gd name="T88" fmla="*/ 352 w 352"/>
                <a:gd name="T89" fmla="*/ 122 h 428"/>
                <a:gd name="T90" fmla="*/ 350 w 352"/>
                <a:gd name="T91" fmla="*/ 92 h 428"/>
                <a:gd name="T92" fmla="*/ 343 w 352"/>
                <a:gd name="T93" fmla="*/ 66 h 428"/>
                <a:gd name="T94" fmla="*/ 331 w 352"/>
                <a:gd name="T95" fmla="*/ 45 h 428"/>
                <a:gd name="T96" fmla="*/ 314 w 352"/>
                <a:gd name="T97" fmla="*/ 29 h 428"/>
                <a:gd name="T98" fmla="*/ 293 w 352"/>
                <a:gd name="T99" fmla="*/ 15 h 428"/>
                <a:gd name="T100" fmla="*/ 268 w 352"/>
                <a:gd name="T101" fmla="*/ 7 h 428"/>
                <a:gd name="T102" fmla="*/ 238 w 352"/>
                <a:gd name="T103" fmla="*/ 2 h 428"/>
                <a:gd name="T104" fmla="*/ 205 w 352"/>
                <a:gd name="T105" fmla="*/ 0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52" h="428">
                  <a:moveTo>
                    <a:pt x="205" y="0"/>
                  </a:moveTo>
                  <a:lnTo>
                    <a:pt x="205" y="0"/>
                  </a:lnTo>
                  <a:lnTo>
                    <a:pt x="176" y="1"/>
                  </a:lnTo>
                  <a:lnTo>
                    <a:pt x="147" y="4"/>
                  </a:lnTo>
                  <a:lnTo>
                    <a:pt x="121" y="7"/>
                  </a:lnTo>
                  <a:lnTo>
                    <a:pt x="97" y="12"/>
                  </a:lnTo>
                  <a:lnTo>
                    <a:pt x="77" y="17"/>
                  </a:lnTo>
                  <a:lnTo>
                    <a:pt x="58" y="23"/>
                  </a:lnTo>
                  <a:lnTo>
                    <a:pt x="44" y="28"/>
                  </a:lnTo>
                  <a:lnTo>
                    <a:pt x="33" y="33"/>
                  </a:lnTo>
                  <a:lnTo>
                    <a:pt x="52" y="102"/>
                  </a:lnTo>
                  <a:lnTo>
                    <a:pt x="52" y="102"/>
                  </a:lnTo>
                  <a:lnTo>
                    <a:pt x="63" y="98"/>
                  </a:lnTo>
                  <a:lnTo>
                    <a:pt x="92" y="91"/>
                  </a:lnTo>
                  <a:lnTo>
                    <a:pt x="111" y="86"/>
                  </a:lnTo>
                  <a:lnTo>
                    <a:pt x="133" y="82"/>
                  </a:lnTo>
                  <a:lnTo>
                    <a:pt x="155" y="80"/>
                  </a:lnTo>
                  <a:lnTo>
                    <a:pt x="179" y="79"/>
                  </a:lnTo>
                  <a:lnTo>
                    <a:pt x="179" y="79"/>
                  </a:lnTo>
                  <a:lnTo>
                    <a:pt x="197" y="80"/>
                  </a:lnTo>
                  <a:lnTo>
                    <a:pt x="214" y="82"/>
                  </a:lnTo>
                  <a:lnTo>
                    <a:pt x="221" y="84"/>
                  </a:lnTo>
                  <a:lnTo>
                    <a:pt x="228" y="86"/>
                  </a:lnTo>
                  <a:lnTo>
                    <a:pt x="234" y="90"/>
                  </a:lnTo>
                  <a:lnTo>
                    <a:pt x="239" y="94"/>
                  </a:lnTo>
                  <a:lnTo>
                    <a:pt x="244" y="98"/>
                  </a:lnTo>
                  <a:lnTo>
                    <a:pt x="248" y="102"/>
                  </a:lnTo>
                  <a:lnTo>
                    <a:pt x="251" y="108"/>
                  </a:lnTo>
                  <a:lnTo>
                    <a:pt x="254" y="114"/>
                  </a:lnTo>
                  <a:lnTo>
                    <a:pt x="256" y="120"/>
                  </a:lnTo>
                  <a:lnTo>
                    <a:pt x="258" y="129"/>
                  </a:lnTo>
                  <a:lnTo>
                    <a:pt x="260" y="137"/>
                  </a:lnTo>
                  <a:lnTo>
                    <a:pt x="260" y="146"/>
                  </a:lnTo>
                  <a:lnTo>
                    <a:pt x="260" y="176"/>
                  </a:lnTo>
                  <a:lnTo>
                    <a:pt x="179" y="176"/>
                  </a:lnTo>
                  <a:lnTo>
                    <a:pt x="179" y="176"/>
                  </a:lnTo>
                  <a:lnTo>
                    <a:pt x="154" y="177"/>
                  </a:lnTo>
                  <a:lnTo>
                    <a:pt x="132" y="179"/>
                  </a:lnTo>
                  <a:lnTo>
                    <a:pt x="111" y="182"/>
                  </a:lnTo>
                  <a:lnTo>
                    <a:pt x="93" y="187"/>
                  </a:lnTo>
                  <a:lnTo>
                    <a:pt x="77" y="192"/>
                  </a:lnTo>
                  <a:lnTo>
                    <a:pt x="61" y="200"/>
                  </a:lnTo>
                  <a:lnTo>
                    <a:pt x="49" y="207"/>
                  </a:lnTo>
                  <a:lnTo>
                    <a:pt x="38" y="216"/>
                  </a:lnTo>
                  <a:lnTo>
                    <a:pt x="29" y="225"/>
                  </a:lnTo>
                  <a:lnTo>
                    <a:pt x="20" y="236"/>
                  </a:lnTo>
                  <a:lnTo>
                    <a:pt x="14" y="246"/>
                  </a:lnTo>
                  <a:lnTo>
                    <a:pt x="9" y="257"/>
                  </a:lnTo>
                  <a:lnTo>
                    <a:pt x="5" y="270"/>
                  </a:lnTo>
                  <a:lnTo>
                    <a:pt x="2" y="282"/>
                  </a:lnTo>
                  <a:lnTo>
                    <a:pt x="1" y="294"/>
                  </a:lnTo>
                  <a:lnTo>
                    <a:pt x="0" y="307"/>
                  </a:lnTo>
                  <a:lnTo>
                    <a:pt x="0" y="307"/>
                  </a:lnTo>
                  <a:lnTo>
                    <a:pt x="1" y="323"/>
                  </a:lnTo>
                  <a:lnTo>
                    <a:pt x="3" y="338"/>
                  </a:lnTo>
                  <a:lnTo>
                    <a:pt x="7" y="352"/>
                  </a:lnTo>
                  <a:lnTo>
                    <a:pt x="12" y="364"/>
                  </a:lnTo>
                  <a:lnTo>
                    <a:pt x="19" y="376"/>
                  </a:lnTo>
                  <a:lnTo>
                    <a:pt x="27" y="386"/>
                  </a:lnTo>
                  <a:lnTo>
                    <a:pt x="35" y="394"/>
                  </a:lnTo>
                  <a:lnTo>
                    <a:pt x="45" y="401"/>
                  </a:lnTo>
                  <a:lnTo>
                    <a:pt x="54" y="408"/>
                  </a:lnTo>
                  <a:lnTo>
                    <a:pt x="65" y="414"/>
                  </a:lnTo>
                  <a:lnTo>
                    <a:pt x="77" y="418"/>
                  </a:lnTo>
                  <a:lnTo>
                    <a:pt x="89" y="422"/>
                  </a:lnTo>
                  <a:lnTo>
                    <a:pt x="101" y="424"/>
                  </a:lnTo>
                  <a:lnTo>
                    <a:pt x="113" y="426"/>
                  </a:lnTo>
                  <a:lnTo>
                    <a:pt x="126" y="427"/>
                  </a:lnTo>
                  <a:lnTo>
                    <a:pt x="138" y="428"/>
                  </a:lnTo>
                  <a:lnTo>
                    <a:pt x="138" y="428"/>
                  </a:lnTo>
                  <a:lnTo>
                    <a:pt x="151" y="427"/>
                  </a:lnTo>
                  <a:lnTo>
                    <a:pt x="164" y="426"/>
                  </a:lnTo>
                  <a:lnTo>
                    <a:pt x="189" y="423"/>
                  </a:lnTo>
                  <a:lnTo>
                    <a:pt x="209" y="418"/>
                  </a:lnTo>
                  <a:lnTo>
                    <a:pt x="227" y="412"/>
                  </a:lnTo>
                  <a:lnTo>
                    <a:pt x="241" y="406"/>
                  </a:lnTo>
                  <a:lnTo>
                    <a:pt x="252" y="401"/>
                  </a:lnTo>
                  <a:lnTo>
                    <a:pt x="260" y="397"/>
                  </a:lnTo>
                  <a:lnTo>
                    <a:pt x="264" y="396"/>
                  </a:lnTo>
                  <a:lnTo>
                    <a:pt x="264" y="396"/>
                  </a:lnTo>
                  <a:lnTo>
                    <a:pt x="266" y="397"/>
                  </a:lnTo>
                  <a:lnTo>
                    <a:pt x="270" y="398"/>
                  </a:lnTo>
                  <a:lnTo>
                    <a:pt x="276" y="401"/>
                  </a:lnTo>
                  <a:lnTo>
                    <a:pt x="284" y="404"/>
                  </a:lnTo>
                  <a:lnTo>
                    <a:pt x="295" y="407"/>
                  </a:lnTo>
                  <a:lnTo>
                    <a:pt x="311" y="411"/>
                  </a:lnTo>
                  <a:lnTo>
                    <a:pt x="329" y="412"/>
                  </a:lnTo>
                  <a:lnTo>
                    <a:pt x="352" y="413"/>
                  </a:lnTo>
                  <a:lnTo>
                    <a:pt x="352" y="122"/>
                  </a:lnTo>
                  <a:lnTo>
                    <a:pt x="352" y="122"/>
                  </a:lnTo>
                  <a:lnTo>
                    <a:pt x="352" y="106"/>
                  </a:lnTo>
                  <a:lnTo>
                    <a:pt x="350" y="92"/>
                  </a:lnTo>
                  <a:lnTo>
                    <a:pt x="347" y="78"/>
                  </a:lnTo>
                  <a:lnTo>
                    <a:pt x="343" y="66"/>
                  </a:lnTo>
                  <a:lnTo>
                    <a:pt x="337" y="56"/>
                  </a:lnTo>
                  <a:lnTo>
                    <a:pt x="331" y="45"/>
                  </a:lnTo>
                  <a:lnTo>
                    <a:pt x="323" y="36"/>
                  </a:lnTo>
                  <a:lnTo>
                    <a:pt x="314" y="29"/>
                  </a:lnTo>
                  <a:lnTo>
                    <a:pt x="304" y="22"/>
                  </a:lnTo>
                  <a:lnTo>
                    <a:pt x="293" y="15"/>
                  </a:lnTo>
                  <a:lnTo>
                    <a:pt x="281" y="11"/>
                  </a:lnTo>
                  <a:lnTo>
                    <a:pt x="268" y="7"/>
                  </a:lnTo>
                  <a:lnTo>
                    <a:pt x="253" y="4"/>
                  </a:lnTo>
                  <a:lnTo>
                    <a:pt x="238" y="2"/>
                  </a:lnTo>
                  <a:lnTo>
                    <a:pt x="223" y="1"/>
                  </a:lnTo>
                  <a:lnTo>
                    <a:pt x="205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35" name="Freeform 10"/>
            <p:cNvSpPr>
              <a:spLocks/>
            </p:cNvSpPr>
            <p:nvPr userDrawn="1"/>
          </p:nvSpPr>
          <p:spPr bwMode="auto">
            <a:xfrm>
              <a:off x="4936" y="4034"/>
              <a:ext cx="43" cy="29"/>
            </a:xfrm>
            <a:custGeom>
              <a:avLst/>
              <a:gdLst>
                <a:gd name="T0" fmla="*/ 171 w 171"/>
                <a:gd name="T1" fmla="*/ 93 h 116"/>
                <a:gd name="T2" fmla="*/ 171 w 171"/>
                <a:gd name="T3" fmla="*/ 93 h 116"/>
                <a:gd name="T4" fmla="*/ 152 w 171"/>
                <a:gd name="T5" fmla="*/ 99 h 116"/>
                <a:gd name="T6" fmla="*/ 125 w 171"/>
                <a:gd name="T7" fmla="*/ 108 h 116"/>
                <a:gd name="T8" fmla="*/ 111 w 171"/>
                <a:gd name="T9" fmla="*/ 111 h 116"/>
                <a:gd name="T10" fmla="*/ 95 w 171"/>
                <a:gd name="T11" fmla="*/ 114 h 116"/>
                <a:gd name="T12" fmla="*/ 81 w 171"/>
                <a:gd name="T13" fmla="*/ 116 h 116"/>
                <a:gd name="T14" fmla="*/ 68 w 171"/>
                <a:gd name="T15" fmla="*/ 116 h 116"/>
                <a:gd name="T16" fmla="*/ 68 w 171"/>
                <a:gd name="T17" fmla="*/ 116 h 116"/>
                <a:gd name="T18" fmla="*/ 54 w 171"/>
                <a:gd name="T19" fmla="*/ 116 h 116"/>
                <a:gd name="T20" fmla="*/ 41 w 171"/>
                <a:gd name="T21" fmla="*/ 114 h 116"/>
                <a:gd name="T22" fmla="*/ 29 w 171"/>
                <a:gd name="T23" fmla="*/ 110 h 116"/>
                <a:gd name="T24" fmla="*/ 24 w 171"/>
                <a:gd name="T25" fmla="*/ 108 h 116"/>
                <a:gd name="T26" fmla="*/ 20 w 171"/>
                <a:gd name="T27" fmla="*/ 105 h 116"/>
                <a:gd name="T28" fmla="*/ 16 w 171"/>
                <a:gd name="T29" fmla="*/ 101 h 116"/>
                <a:gd name="T30" fmla="*/ 12 w 171"/>
                <a:gd name="T31" fmla="*/ 97 h 116"/>
                <a:gd name="T32" fmla="*/ 9 w 171"/>
                <a:gd name="T33" fmla="*/ 92 h 116"/>
                <a:gd name="T34" fmla="*/ 6 w 171"/>
                <a:gd name="T35" fmla="*/ 87 h 116"/>
                <a:gd name="T36" fmla="*/ 3 w 171"/>
                <a:gd name="T37" fmla="*/ 82 h 116"/>
                <a:gd name="T38" fmla="*/ 1 w 171"/>
                <a:gd name="T39" fmla="*/ 76 h 116"/>
                <a:gd name="T40" fmla="*/ 0 w 171"/>
                <a:gd name="T41" fmla="*/ 69 h 116"/>
                <a:gd name="T42" fmla="*/ 0 w 171"/>
                <a:gd name="T43" fmla="*/ 61 h 116"/>
                <a:gd name="T44" fmla="*/ 0 w 171"/>
                <a:gd name="T45" fmla="*/ 61 h 116"/>
                <a:gd name="T46" fmla="*/ 1 w 171"/>
                <a:gd name="T47" fmla="*/ 49 h 116"/>
                <a:gd name="T48" fmla="*/ 4 w 171"/>
                <a:gd name="T49" fmla="*/ 38 h 116"/>
                <a:gd name="T50" fmla="*/ 7 w 171"/>
                <a:gd name="T51" fmla="*/ 33 h 116"/>
                <a:gd name="T52" fmla="*/ 10 w 171"/>
                <a:gd name="T53" fmla="*/ 27 h 116"/>
                <a:gd name="T54" fmla="*/ 13 w 171"/>
                <a:gd name="T55" fmla="*/ 23 h 116"/>
                <a:gd name="T56" fmla="*/ 17 w 171"/>
                <a:gd name="T57" fmla="*/ 19 h 116"/>
                <a:gd name="T58" fmla="*/ 22 w 171"/>
                <a:gd name="T59" fmla="*/ 16 h 116"/>
                <a:gd name="T60" fmla="*/ 27 w 171"/>
                <a:gd name="T61" fmla="*/ 13 h 116"/>
                <a:gd name="T62" fmla="*/ 33 w 171"/>
                <a:gd name="T63" fmla="*/ 10 h 116"/>
                <a:gd name="T64" fmla="*/ 39 w 171"/>
                <a:gd name="T65" fmla="*/ 8 h 116"/>
                <a:gd name="T66" fmla="*/ 55 w 171"/>
                <a:gd name="T67" fmla="*/ 5 h 116"/>
                <a:gd name="T68" fmla="*/ 73 w 171"/>
                <a:gd name="T69" fmla="*/ 3 h 116"/>
                <a:gd name="T70" fmla="*/ 171 w 171"/>
                <a:gd name="T71" fmla="*/ 0 h 116"/>
                <a:gd name="T72" fmla="*/ 171 w 171"/>
                <a:gd name="T73" fmla="*/ 93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71" h="116">
                  <a:moveTo>
                    <a:pt x="171" y="93"/>
                  </a:moveTo>
                  <a:lnTo>
                    <a:pt x="171" y="93"/>
                  </a:lnTo>
                  <a:lnTo>
                    <a:pt x="152" y="99"/>
                  </a:lnTo>
                  <a:lnTo>
                    <a:pt x="125" y="108"/>
                  </a:lnTo>
                  <a:lnTo>
                    <a:pt x="111" y="111"/>
                  </a:lnTo>
                  <a:lnTo>
                    <a:pt x="95" y="114"/>
                  </a:lnTo>
                  <a:lnTo>
                    <a:pt x="81" y="116"/>
                  </a:lnTo>
                  <a:lnTo>
                    <a:pt x="68" y="116"/>
                  </a:lnTo>
                  <a:lnTo>
                    <a:pt x="68" y="116"/>
                  </a:lnTo>
                  <a:lnTo>
                    <a:pt x="54" y="116"/>
                  </a:lnTo>
                  <a:lnTo>
                    <a:pt x="41" y="114"/>
                  </a:lnTo>
                  <a:lnTo>
                    <a:pt x="29" y="110"/>
                  </a:lnTo>
                  <a:lnTo>
                    <a:pt x="24" y="108"/>
                  </a:lnTo>
                  <a:lnTo>
                    <a:pt x="20" y="105"/>
                  </a:lnTo>
                  <a:lnTo>
                    <a:pt x="16" y="101"/>
                  </a:lnTo>
                  <a:lnTo>
                    <a:pt x="12" y="97"/>
                  </a:lnTo>
                  <a:lnTo>
                    <a:pt x="9" y="92"/>
                  </a:lnTo>
                  <a:lnTo>
                    <a:pt x="6" y="87"/>
                  </a:lnTo>
                  <a:lnTo>
                    <a:pt x="3" y="82"/>
                  </a:lnTo>
                  <a:lnTo>
                    <a:pt x="1" y="76"/>
                  </a:lnTo>
                  <a:lnTo>
                    <a:pt x="0" y="69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1" y="49"/>
                  </a:lnTo>
                  <a:lnTo>
                    <a:pt x="4" y="38"/>
                  </a:lnTo>
                  <a:lnTo>
                    <a:pt x="7" y="33"/>
                  </a:lnTo>
                  <a:lnTo>
                    <a:pt x="10" y="27"/>
                  </a:lnTo>
                  <a:lnTo>
                    <a:pt x="13" y="23"/>
                  </a:lnTo>
                  <a:lnTo>
                    <a:pt x="17" y="19"/>
                  </a:lnTo>
                  <a:lnTo>
                    <a:pt x="22" y="16"/>
                  </a:lnTo>
                  <a:lnTo>
                    <a:pt x="27" y="13"/>
                  </a:lnTo>
                  <a:lnTo>
                    <a:pt x="33" y="10"/>
                  </a:lnTo>
                  <a:lnTo>
                    <a:pt x="39" y="8"/>
                  </a:lnTo>
                  <a:lnTo>
                    <a:pt x="55" y="5"/>
                  </a:lnTo>
                  <a:lnTo>
                    <a:pt x="73" y="3"/>
                  </a:lnTo>
                  <a:lnTo>
                    <a:pt x="171" y="0"/>
                  </a:lnTo>
                  <a:lnTo>
                    <a:pt x="171" y="9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36" name="Freeform 11"/>
            <p:cNvSpPr>
              <a:spLocks/>
            </p:cNvSpPr>
            <p:nvPr userDrawn="1"/>
          </p:nvSpPr>
          <p:spPr bwMode="auto">
            <a:xfrm>
              <a:off x="4914" y="3974"/>
              <a:ext cx="88" cy="107"/>
            </a:xfrm>
            <a:custGeom>
              <a:avLst/>
              <a:gdLst>
                <a:gd name="T0" fmla="*/ 206 w 353"/>
                <a:gd name="T1" fmla="*/ 0 h 428"/>
                <a:gd name="T2" fmla="*/ 148 w 353"/>
                <a:gd name="T3" fmla="*/ 4 h 428"/>
                <a:gd name="T4" fmla="*/ 98 w 353"/>
                <a:gd name="T5" fmla="*/ 12 h 428"/>
                <a:gd name="T6" fmla="*/ 59 w 353"/>
                <a:gd name="T7" fmla="*/ 23 h 428"/>
                <a:gd name="T8" fmla="*/ 33 w 353"/>
                <a:gd name="T9" fmla="*/ 33 h 428"/>
                <a:gd name="T10" fmla="*/ 53 w 353"/>
                <a:gd name="T11" fmla="*/ 102 h 428"/>
                <a:gd name="T12" fmla="*/ 92 w 353"/>
                <a:gd name="T13" fmla="*/ 91 h 428"/>
                <a:gd name="T14" fmla="*/ 132 w 353"/>
                <a:gd name="T15" fmla="*/ 82 h 428"/>
                <a:gd name="T16" fmla="*/ 178 w 353"/>
                <a:gd name="T17" fmla="*/ 79 h 428"/>
                <a:gd name="T18" fmla="*/ 198 w 353"/>
                <a:gd name="T19" fmla="*/ 80 h 428"/>
                <a:gd name="T20" fmla="*/ 221 w 353"/>
                <a:gd name="T21" fmla="*/ 84 h 428"/>
                <a:gd name="T22" fmla="*/ 233 w 353"/>
                <a:gd name="T23" fmla="*/ 90 h 428"/>
                <a:gd name="T24" fmla="*/ 244 w 353"/>
                <a:gd name="T25" fmla="*/ 98 h 428"/>
                <a:gd name="T26" fmla="*/ 252 w 353"/>
                <a:gd name="T27" fmla="*/ 108 h 428"/>
                <a:gd name="T28" fmla="*/ 257 w 353"/>
                <a:gd name="T29" fmla="*/ 120 h 428"/>
                <a:gd name="T30" fmla="*/ 259 w 353"/>
                <a:gd name="T31" fmla="*/ 137 h 428"/>
                <a:gd name="T32" fmla="*/ 260 w 353"/>
                <a:gd name="T33" fmla="*/ 176 h 428"/>
                <a:gd name="T34" fmla="*/ 178 w 353"/>
                <a:gd name="T35" fmla="*/ 176 h 428"/>
                <a:gd name="T36" fmla="*/ 131 w 353"/>
                <a:gd name="T37" fmla="*/ 179 h 428"/>
                <a:gd name="T38" fmla="*/ 92 w 353"/>
                <a:gd name="T39" fmla="*/ 187 h 428"/>
                <a:gd name="T40" fmla="*/ 62 w 353"/>
                <a:gd name="T41" fmla="*/ 200 h 428"/>
                <a:gd name="T42" fmla="*/ 38 w 353"/>
                <a:gd name="T43" fmla="*/ 216 h 428"/>
                <a:gd name="T44" fmla="*/ 21 w 353"/>
                <a:gd name="T45" fmla="*/ 236 h 428"/>
                <a:gd name="T46" fmla="*/ 9 w 353"/>
                <a:gd name="T47" fmla="*/ 257 h 428"/>
                <a:gd name="T48" fmla="*/ 3 w 353"/>
                <a:gd name="T49" fmla="*/ 282 h 428"/>
                <a:gd name="T50" fmla="*/ 0 w 353"/>
                <a:gd name="T51" fmla="*/ 307 h 428"/>
                <a:gd name="T52" fmla="*/ 2 w 353"/>
                <a:gd name="T53" fmla="*/ 323 h 428"/>
                <a:gd name="T54" fmla="*/ 8 w 353"/>
                <a:gd name="T55" fmla="*/ 352 h 428"/>
                <a:gd name="T56" fmla="*/ 19 w 353"/>
                <a:gd name="T57" fmla="*/ 376 h 428"/>
                <a:gd name="T58" fmla="*/ 35 w 353"/>
                <a:gd name="T59" fmla="*/ 394 h 428"/>
                <a:gd name="T60" fmla="*/ 55 w 353"/>
                <a:gd name="T61" fmla="*/ 408 h 428"/>
                <a:gd name="T62" fmla="*/ 77 w 353"/>
                <a:gd name="T63" fmla="*/ 418 h 428"/>
                <a:gd name="T64" fmla="*/ 101 w 353"/>
                <a:gd name="T65" fmla="*/ 424 h 428"/>
                <a:gd name="T66" fmla="*/ 125 w 353"/>
                <a:gd name="T67" fmla="*/ 427 h 428"/>
                <a:gd name="T68" fmla="*/ 137 w 353"/>
                <a:gd name="T69" fmla="*/ 428 h 428"/>
                <a:gd name="T70" fmla="*/ 165 w 353"/>
                <a:gd name="T71" fmla="*/ 426 h 428"/>
                <a:gd name="T72" fmla="*/ 210 w 353"/>
                <a:gd name="T73" fmla="*/ 418 h 428"/>
                <a:gd name="T74" fmla="*/ 242 w 353"/>
                <a:gd name="T75" fmla="*/ 406 h 428"/>
                <a:gd name="T76" fmla="*/ 260 w 353"/>
                <a:gd name="T77" fmla="*/ 397 h 428"/>
                <a:gd name="T78" fmla="*/ 264 w 353"/>
                <a:gd name="T79" fmla="*/ 396 h 428"/>
                <a:gd name="T80" fmla="*/ 269 w 353"/>
                <a:gd name="T81" fmla="*/ 398 h 428"/>
                <a:gd name="T82" fmla="*/ 283 w 353"/>
                <a:gd name="T83" fmla="*/ 404 h 428"/>
                <a:gd name="T84" fmla="*/ 310 w 353"/>
                <a:gd name="T85" fmla="*/ 411 h 428"/>
                <a:gd name="T86" fmla="*/ 353 w 353"/>
                <a:gd name="T87" fmla="*/ 413 h 428"/>
                <a:gd name="T88" fmla="*/ 353 w 353"/>
                <a:gd name="T89" fmla="*/ 122 h 428"/>
                <a:gd name="T90" fmla="*/ 351 w 353"/>
                <a:gd name="T91" fmla="*/ 92 h 428"/>
                <a:gd name="T92" fmla="*/ 343 w 353"/>
                <a:gd name="T93" fmla="*/ 66 h 428"/>
                <a:gd name="T94" fmla="*/ 330 w 353"/>
                <a:gd name="T95" fmla="*/ 45 h 428"/>
                <a:gd name="T96" fmla="*/ 314 w 353"/>
                <a:gd name="T97" fmla="*/ 29 h 428"/>
                <a:gd name="T98" fmla="*/ 293 w 353"/>
                <a:gd name="T99" fmla="*/ 15 h 428"/>
                <a:gd name="T100" fmla="*/ 268 w 353"/>
                <a:gd name="T101" fmla="*/ 7 h 428"/>
                <a:gd name="T102" fmla="*/ 239 w 353"/>
                <a:gd name="T103" fmla="*/ 2 h 428"/>
                <a:gd name="T104" fmla="*/ 206 w 353"/>
                <a:gd name="T105" fmla="*/ 0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53" h="428">
                  <a:moveTo>
                    <a:pt x="206" y="0"/>
                  </a:moveTo>
                  <a:lnTo>
                    <a:pt x="206" y="0"/>
                  </a:lnTo>
                  <a:lnTo>
                    <a:pt x="175" y="1"/>
                  </a:lnTo>
                  <a:lnTo>
                    <a:pt x="148" y="4"/>
                  </a:lnTo>
                  <a:lnTo>
                    <a:pt x="121" y="7"/>
                  </a:lnTo>
                  <a:lnTo>
                    <a:pt x="98" y="12"/>
                  </a:lnTo>
                  <a:lnTo>
                    <a:pt x="77" y="17"/>
                  </a:lnTo>
                  <a:lnTo>
                    <a:pt x="59" y="23"/>
                  </a:lnTo>
                  <a:lnTo>
                    <a:pt x="44" y="28"/>
                  </a:lnTo>
                  <a:lnTo>
                    <a:pt x="33" y="33"/>
                  </a:lnTo>
                  <a:lnTo>
                    <a:pt x="53" y="102"/>
                  </a:lnTo>
                  <a:lnTo>
                    <a:pt x="53" y="102"/>
                  </a:lnTo>
                  <a:lnTo>
                    <a:pt x="64" y="98"/>
                  </a:lnTo>
                  <a:lnTo>
                    <a:pt x="92" y="91"/>
                  </a:lnTo>
                  <a:lnTo>
                    <a:pt x="111" y="86"/>
                  </a:lnTo>
                  <a:lnTo>
                    <a:pt x="132" y="82"/>
                  </a:lnTo>
                  <a:lnTo>
                    <a:pt x="155" y="80"/>
                  </a:lnTo>
                  <a:lnTo>
                    <a:pt x="178" y="79"/>
                  </a:lnTo>
                  <a:lnTo>
                    <a:pt x="178" y="79"/>
                  </a:lnTo>
                  <a:lnTo>
                    <a:pt x="198" y="80"/>
                  </a:lnTo>
                  <a:lnTo>
                    <a:pt x="214" y="82"/>
                  </a:lnTo>
                  <a:lnTo>
                    <a:pt x="221" y="84"/>
                  </a:lnTo>
                  <a:lnTo>
                    <a:pt x="227" y="86"/>
                  </a:lnTo>
                  <a:lnTo>
                    <a:pt x="233" y="90"/>
                  </a:lnTo>
                  <a:lnTo>
                    <a:pt x="240" y="94"/>
                  </a:lnTo>
                  <a:lnTo>
                    <a:pt x="244" y="98"/>
                  </a:lnTo>
                  <a:lnTo>
                    <a:pt x="248" y="102"/>
                  </a:lnTo>
                  <a:lnTo>
                    <a:pt x="252" y="108"/>
                  </a:lnTo>
                  <a:lnTo>
                    <a:pt x="255" y="114"/>
                  </a:lnTo>
                  <a:lnTo>
                    <a:pt x="257" y="120"/>
                  </a:lnTo>
                  <a:lnTo>
                    <a:pt x="258" y="129"/>
                  </a:lnTo>
                  <a:lnTo>
                    <a:pt x="259" y="137"/>
                  </a:lnTo>
                  <a:lnTo>
                    <a:pt x="260" y="146"/>
                  </a:lnTo>
                  <a:lnTo>
                    <a:pt x="260" y="176"/>
                  </a:lnTo>
                  <a:lnTo>
                    <a:pt x="178" y="176"/>
                  </a:lnTo>
                  <a:lnTo>
                    <a:pt x="178" y="176"/>
                  </a:lnTo>
                  <a:lnTo>
                    <a:pt x="154" y="177"/>
                  </a:lnTo>
                  <a:lnTo>
                    <a:pt x="131" y="179"/>
                  </a:lnTo>
                  <a:lnTo>
                    <a:pt x="111" y="182"/>
                  </a:lnTo>
                  <a:lnTo>
                    <a:pt x="92" y="187"/>
                  </a:lnTo>
                  <a:lnTo>
                    <a:pt x="76" y="192"/>
                  </a:lnTo>
                  <a:lnTo>
                    <a:pt x="62" y="200"/>
                  </a:lnTo>
                  <a:lnTo>
                    <a:pt x="50" y="207"/>
                  </a:lnTo>
                  <a:lnTo>
                    <a:pt x="38" y="216"/>
                  </a:lnTo>
                  <a:lnTo>
                    <a:pt x="28" y="225"/>
                  </a:lnTo>
                  <a:lnTo>
                    <a:pt x="21" y="236"/>
                  </a:lnTo>
                  <a:lnTo>
                    <a:pt x="14" y="246"/>
                  </a:lnTo>
                  <a:lnTo>
                    <a:pt x="9" y="257"/>
                  </a:lnTo>
                  <a:lnTo>
                    <a:pt x="6" y="270"/>
                  </a:lnTo>
                  <a:lnTo>
                    <a:pt x="3" y="282"/>
                  </a:lnTo>
                  <a:lnTo>
                    <a:pt x="0" y="294"/>
                  </a:lnTo>
                  <a:lnTo>
                    <a:pt x="0" y="307"/>
                  </a:lnTo>
                  <a:lnTo>
                    <a:pt x="0" y="307"/>
                  </a:lnTo>
                  <a:lnTo>
                    <a:pt x="2" y="323"/>
                  </a:lnTo>
                  <a:lnTo>
                    <a:pt x="4" y="338"/>
                  </a:lnTo>
                  <a:lnTo>
                    <a:pt x="8" y="352"/>
                  </a:lnTo>
                  <a:lnTo>
                    <a:pt x="13" y="364"/>
                  </a:lnTo>
                  <a:lnTo>
                    <a:pt x="19" y="376"/>
                  </a:lnTo>
                  <a:lnTo>
                    <a:pt x="27" y="386"/>
                  </a:lnTo>
                  <a:lnTo>
                    <a:pt x="35" y="394"/>
                  </a:lnTo>
                  <a:lnTo>
                    <a:pt x="44" y="401"/>
                  </a:lnTo>
                  <a:lnTo>
                    <a:pt x="55" y="408"/>
                  </a:lnTo>
                  <a:lnTo>
                    <a:pt x="66" y="414"/>
                  </a:lnTo>
                  <a:lnTo>
                    <a:pt x="77" y="418"/>
                  </a:lnTo>
                  <a:lnTo>
                    <a:pt x="88" y="422"/>
                  </a:lnTo>
                  <a:lnTo>
                    <a:pt x="101" y="424"/>
                  </a:lnTo>
                  <a:lnTo>
                    <a:pt x="113" y="426"/>
                  </a:lnTo>
                  <a:lnTo>
                    <a:pt x="125" y="427"/>
                  </a:lnTo>
                  <a:lnTo>
                    <a:pt x="137" y="428"/>
                  </a:lnTo>
                  <a:lnTo>
                    <a:pt x="137" y="428"/>
                  </a:lnTo>
                  <a:lnTo>
                    <a:pt x="152" y="427"/>
                  </a:lnTo>
                  <a:lnTo>
                    <a:pt x="165" y="426"/>
                  </a:lnTo>
                  <a:lnTo>
                    <a:pt x="188" y="423"/>
                  </a:lnTo>
                  <a:lnTo>
                    <a:pt x="210" y="418"/>
                  </a:lnTo>
                  <a:lnTo>
                    <a:pt x="227" y="412"/>
                  </a:lnTo>
                  <a:lnTo>
                    <a:pt x="242" y="406"/>
                  </a:lnTo>
                  <a:lnTo>
                    <a:pt x="253" y="401"/>
                  </a:lnTo>
                  <a:lnTo>
                    <a:pt x="260" y="397"/>
                  </a:lnTo>
                  <a:lnTo>
                    <a:pt x="264" y="396"/>
                  </a:lnTo>
                  <a:lnTo>
                    <a:pt x="264" y="396"/>
                  </a:lnTo>
                  <a:lnTo>
                    <a:pt x="266" y="397"/>
                  </a:lnTo>
                  <a:lnTo>
                    <a:pt x="269" y="398"/>
                  </a:lnTo>
                  <a:lnTo>
                    <a:pt x="275" y="401"/>
                  </a:lnTo>
                  <a:lnTo>
                    <a:pt x="283" y="404"/>
                  </a:lnTo>
                  <a:lnTo>
                    <a:pt x="296" y="407"/>
                  </a:lnTo>
                  <a:lnTo>
                    <a:pt x="310" y="411"/>
                  </a:lnTo>
                  <a:lnTo>
                    <a:pt x="329" y="412"/>
                  </a:lnTo>
                  <a:lnTo>
                    <a:pt x="353" y="413"/>
                  </a:lnTo>
                  <a:lnTo>
                    <a:pt x="353" y="122"/>
                  </a:lnTo>
                  <a:lnTo>
                    <a:pt x="353" y="122"/>
                  </a:lnTo>
                  <a:lnTo>
                    <a:pt x="353" y="106"/>
                  </a:lnTo>
                  <a:lnTo>
                    <a:pt x="351" y="92"/>
                  </a:lnTo>
                  <a:lnTo>
                    <a:pt x="348" y="78"/>
                  </a:lnTo>
                  <a:lnTo>
                    <a:pt x="343" y="66"/>
                  </a:lnTo>
                  <a:lnTo>
                    <a:pt x="338" y="56"/>
                  </a:lnTo>
                  <a:lnTo>
                    <a:pt x="330" y="45"/>
                  </a:lnTo>
                  <a:lnTo>
                    <a:pt x="323" y="36"/>
                  </a:lnTo>
                  <a:lnTo>
                    <a:pt x="314" y="29"/>
                  </a:lnTo>
                  <a:lnTo>
                    <a:pt x="304" y="22"/>
                  </a:lnTo>
                  <a:lnTo>
                    <a:pt x="293" y="15"/>
                  </a:lnTo>
                  <a:lnTo>
                    <a:pt x="281" y="11"/>
                  </a:lnTo>
                  <a:lnTo>
                    <a:pt x="268" y="7"/>
                  </a:lnTo>
                  <a:lnTo>
                    <a:pt x="254" y="4"/>
                  </a:lnTo>
                  <a:lnTo>
                    <a:pt x="239" y="2"/>
                  </a:lnTo>
                  <a:lnTo>
                    <a:pt x="222" y="1"/>
                  </a:lnTo>
                  <a:lnTo>
                    <a:pt x="20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37" name="Freeform 12"/>
            <p:cNvSpPr>
              <a:spLocks/>
            </p:cNvSpPr>
            <p:nvPr userDrawn="1"/>
          </p:nvSpPr>
          <p:spPr bwMode="auto">
            <a:xfrm>
              <a:off x="5263" y="3975"/>
              <a:ext cx="93" cy="106"/>
            </a:xfrm>
            <a:custGeom>
              <a:avLst/>
              <a:gdLst>
                <a:gd name="T0" fmla="*/ 281 w 374"/>
                <a:gd name="T1" fmla="*/ 313 h 424"/>
                <a:gd name="T2" fmla="*/ 246 w 374"/>
                <a:gd name="T3" fmla="*/ 327 h 424"/>
                <a:gd name="T4" fmla="*/ 217 w 374"/>
                <a:gd name="T5" fmla="*/ 336 h 424"/>
                <a:gd name="T6" fmla="*/ 184 w 374"/>
                <a:gd name="T7" fmla="*/ 341 h 424"/>
                <a:gd name="T8" fmla="*/ 167 w 374"/>
                <a:gd name="T9" fmla="*/ 342 h 424"/>
                <a:gd name="T10" fmla="*/ 145 w 374"/>
                <a:gd name="T11" fmla="*/ 341 h 424"/>
                <a:gd name="T12" fmla="*/ 129 w 374"/>
                <a:gd name="T13" fmla="*/ 337 h 424"/>
                <a:gd name="T14" fmla="*/ 116 w 374"/>
                <a:gd name="T15" fmla="*/ 329 h 424"/>
                <a:gd name="T16" fmla="*/ 106 w 374"/>
                <a:gd name="T17" fmla="*/ 319 h 424"/>
                <a:gd name="T18" fmla="*/ 99 w 374"/>
                <a:gd name="T19" fmla="*/ 307 h 424"/>
                <a:gd name="T20" fmla="*/ 95 w 374"/>
                <a:gd name="T21" fmla="*/ 290 h 424"/>
                <a:gd name="T22" fmla="*/ 93 w 374"/>
                <a:gd name="T23" fmla="*/ 248 h 424"/>
                <a:gd name="T24" fmla="*/ 79 w 374"/>
                <a:gd name="T25" fmla="*/ 0 h 424"/>
                <a:gd name="T26" fmla="*/ 59 w 374"/>
                <a:gd name="T27" fmla="*/ 0 h 424"/>
                <a:gd name="T28" fmla="*/ 13 w 374"/>
                <a:gd name="T29" fmla="*/ 4 h 424"/>
                <a:gd name="T30" fmla="*/ 0 w 374"/>
                <a:gd name="T31" fmla="*/ 259 h 424"/>
                <a:gd name="T32" fmla="*/ 0 w 374"/>
                <a:gd name="T33" fmla="*/ 280 h 424"/>
                <a:gd name="T34" fmla="*/ 3 w 374"/>
                <a:gd name="T35" fmla="*/ 316 h 424"/>
                <a:gd name="T36" fmla="*/ 9 w 374"/>
                <a:gd name="T37" fmla="*/ 347 h 424"/>
                <a:gd name="T38" fmla="*/ 21 w 374"/>
                <a:gd name="T39" fmla="*/ 373 h 424"/>
                <a:gd name="T40" fmla="*/ 36 w 374"/>
                <a:gd name="T41" fmla="*/ 393 h 424"/>
                <a:gd name="T42" fmla="*/ 58 w 374"/>
                <a:gd name="T43" fmla="*/ 408 h 424"/>
                <a:gd name="T44" fmla="*/ 86 w 374"/>
                <a:gd name="T45" fmla="*/ 418 h 424"/>
                <a:gd name="T46" fmla="*/ 121 w 374"/>
                <a:gd name="T47" fmla="*/ 423 h 424"/>
                <a:gd name="T48" fmla="*/ 141 w 374"/>
                <a:gd name="T49" fmla="*/ 424 h 424"/>
                <a:gd name="T50" fmla="*/ 172 w 374"/>
                <a:gd name="T51" fmla="*/ 422 h 424"/>
                <a:gd name="T52" fmla="*/ 199 w 374"/>
                <a:gd name="T53" fmla="*/ 418 h 424"/>
                <a:gd name="T54" fmla="*/ 243 w 374"/>
                <a:gd name="T55" fmla="*/ 407 h 424"/>
                <a:gd name="T56" fmla="*/ 271 w 374"/>
                <a:gd name="T57" fmla="*/ 395 h 424"/>
                <a:gd name="T58" fmla="*/ 283 w 374"/>
                <a:gd name="T59" fmla="*/ 390 h 424"/>
                <a:gd name="T60" fmla="*/ 296 w 374"/>
                <a:gd name="T61" fmla="*/ 396 h 424"/>
                <a:gd name="T62" fmla="*/ 319 w 374"/>
                <a:gd name="T63" fmla="*/ 402 h 424"/>
                <a:gd name="T64" fmla="*/ 353 w 374"/>
                <a:gd name="T65" fmla="*/ 408 h 424"/>
                <a:gd name="T66" fmla="*/ 374 w 374"/>
                <a:gd name="T67" fmla="*/ 6 h 424"/>
                <a:gd name="T68" fmla="*/ 342 w 374"/>
                <a:gd name="T69" fmla="*/ 2 h 424"/>
                <a:gd name="T70" fmla="*/ 299 w 374"/>
                <a:gd name="T71" fmla="*/ 0 h 424"/>
                <a:gd name="T72" fmla="*/ 281 w 374"/>
                <a:gd name="T73" fmla="*/ 313 h 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74" h="424">
                  <a:moveTo>
                    <a:pt x="281" y="313"/>
                  </a:moveTo>
                  <a:lnTo>
                    <a:pt x="281" y="313"/>
                  </a:lnTo>
                  <a:lnTo>
                    <a:pt x="260" y="322"/>
                  </a:lnTo>
                  <a:lnTo>
                    <a:pt x="246" y="327"/>
                  </a:lnTo>
                  <a:lnTo>
                    <a:pt x="232" y="331"/>
                  </a:lnTo>
                  <a:lnTo>
                    <a:pt x="217" y="336"/>
                  </a:lnTo>
                  <a:lnTo>
                    <a:pt x="200" y="339"/>
                  </a:lnTo>
                  <a:lnTo>
                    <a:pt x="184" y="341"/>
                  </a:lnTo>
                  <a:lnTo>
                    <a:pt x="167" y="342"/>
                  </a:lnTo>
                  <a:lnTo>
                    <a:pt x="167" y="342"/>
                  </a:lnTo>
                  <a:lnTo>
                    <a:pt x="155" y="342"/>
                  </a:lnTo>
                  <a:lnTo>
                    <a:pt x="145" y="341"/>
                  </a:lnTo>
                  <a:lnTo>
                    <a:pt x="136" y="339"/>
                  </a:lnTo>
                  <a:lnTo>
                    <a:pt x="129" y="337"/>
                  </a:lnTo>
                  <a:lnTo>
                    <a:pt x="122" y="333"/>
                  </a:lnTo>
                  <a:lnTo>
                    <a:pt x="116" y="329"/>
                  </a:lnTo>
                  <a:lnTo>
                    <a:pt x="110" y="324"/>
                  </a:lnTo>
                  <a:lnTo>
                    <a:pt x="106" y="319"/>
                  </a:lnTo>
                  <a:lnTo>
                    <a:pt x="102" y="313"/>
                  </a:lnTo>
                  <a:lnTo>
                    <a:pt x="99" y="307"/>
                  </a:lnTo>
                  <a:lnTo>
                    <a:pt x="97" y="298"/>
                  </a:lnTo>
                  <a:lnTo>
                    <a:pt x="95" y="290"/>
                  </a:lnTo>
                  <a:lnTo>
                    <a:pt x="93" y="271"/>
                  </a:lnTo>
                  <a:lnTo>
                    <a:pt x="93" y="248"/>
                  </a:lnTo>
                  <a:lnTo>
                    <a:pt x="93" y="0"/>
                  </a:lnTo>
                  <a:lnTo>
                    <a:pt x="79" y="0"/>
                  </a:lnTo>
                  <a:lnTo>
                    <a:pt x="79" y="0"/>
                  </a:lnTo>
                  <a:lnTo>
                    <a:pt x="59" y="0"/>
                  </a:lnTo>
                  <a:lnTo>
                    <a:pt x="36" y="2"/>
                  </a:lnTo>
                  <a:lnTo>
                    <a:pt x="13" y="4"/>
                  </a:lnTo>
                  <a:lnTo>
                    <a:pt x="0" y="6"/>
                  </a:lnTo>
                  <a:lnTo>
                    <a:pt x="0" y="259"/>
                  </a:lnTo>
                  <a:lnTo>
                    <a:pt x="0" y="259"/>
                  </a:lnTo>
                  <a:lnTo>
                    <a:pt x="0" y="280"/>
                  </a:lnTo>
                  <a:lnTo>
                    <a:pt x="1" y="298"/>
                  </a:lnTo>
                  <a:lnTo>
                    <a:pt x="3" y="316"/>
                  </a:lnTo>
                  <a:lnTo>
                    <a:pt x="5" y="332"/>
                  </a:lnTo>
                  <a:lnTo>
                    <a:pt x="9" y="347"/>
                  </a:lnTo>
                  <a:lnTo>
                    <a:pt x="14" y="360"/>
                  </a:lnTo>
                  <a:lnTo>
                    <a:pt x="21" y="373"/>
                  </a:lnTo>
                  <a:lnTo>
                    <a:pt x="28" y="383"/>
                  </a:lnTo>
                  <a:lnTo>
                    <a:pt x="36" y="393"/>
                  </a:lnTo>
                  <a:lnTo>
                    <a:pt x="46" y="401"/>
                  </a:lnTo>
                  <a:lnTo>
                    <a:pt x="58" y="408"/>
                  </a:lnTo>
                  <a:lnTo>
                    <a:pt x="71" y="414"/>
                  </a:lnTo>
                  <a:lnTo>
                    <a:pt x="86" y="418"/>
                  </a:lnTo>
                  <a:lnTo>
                    <a:pt x="102" y="421"/>
                  </a:lnTo>
                  <a:lnTo>
                    <a:pt x="121" y="423"/>
                  </a:lnTo>
                  <a:lnTo>
                    <a:pt x="141" y="424"/>
                  </a:lnTo>
                  <a:lnTo>
                    <a:pt x="141" y="424"/>
                  </a:lnTo>
                  <a:lnTo>
                    <a:pt x="157" y="423"/>
                  </a:lnTo>
                  <a:lnTo>
                    <a:pt x="172" y="422"/>
                  </a:lnTo>
                  <a:lnTo>
                    <a:pt x="186" y="421"/>
                  </a:lnTo>
                  <a:lnTo>
                    <a:pt x="199" y="418"/>
                  </a:lnTo>
                  <a:lnTo>
                    <a:pt x="223" y="413"/>
                  </a:lnTo>
                  <a:lnTo>
                    <a:pt x="243" y="407"/>
                  </a:lnTo>
                  <a:lnTo>
                    <a:pt x="260" y="400"/>
                  </a:lnTo>
                  <a:lnTo>
                    <a:pt x="271" y="395"/>
                  </a:lnTo>
                  <a:lnTo>
                    <a:pt x="283" y="390"/>
                  </a:lnTo>
                  <a:lnTo>
                    <a:pt x="283" y="390"/>
                  </a:lnTo>
                  <a:lnTo>
                    <a:pt x="289" y="393"/>
                  </a:lnTo>
                  <a:lnTo>
                    <a:pt x="296" y="396"/>
                  </a:lnTo>
                  <a:lnTo>
                    <a:pt x="307" y="399"/>
                  </a:lnTo>
                  <a:lnTo>
                    <a:pt x="319" y="402"/>
                  </a:lnTo>
                  <a:lnTo>
                    <a:pt x="334" y="405"/>
                  </a:lnTo>
                  <a:lnTo>
                    <a:pt x="353" y="408"/>
                  </a:lnTo>
                  <a:lnTo>
                    <a:pt x="374" y="409"/>
                  </a:lnTo>
                  <a:lnTo>
                    <a:pt x="374" y="6"/>
                  </a:lnTo>
                  <a:lnTo>
                    <a:pt x="374" y="6"/>
                  </a:lnTo>
                  <a:lnTo>
                    <a:pt x="342" y="2"/>
                  </a:lnTo>
                  <a:lnTo>
                    <a:pt x="320" y="1"/>
                  </a:lnTo>
                  <a:lnTo>
                    <a:pt x="299" y="0"/>
                  </a:lnTo>
                  <a:lnTo>
                    <a:pt x="281" y="0"/>
                  </a:lnTo>
                  <a:lnTo>
                    <a:pt x="281" y="31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38" name="Freeform 13"/>
            <p:cNvSpPr>
              <a:spLocks/>
            </p:cNvSpPr>
            <p:nvPr userDrawn="1"/>
          </p:nvSpPr>
          <p:spPr bwMode="auto">
            <a:xfrm>
              <a:off x="5383" y="3974"/>
              <a:ext cx="78" cy="107"/>
            </a:xfrm>
            <a:custGeom>
              <a:avLst/>
              <a:gdLst>
                <a:gd name="T0" fmla="*/ 11 w 311"/>
                <a:gd name="T1" fmla="*/ 415 h 428"/>
                <a:gd name="T2" fmla="*/ 83 w 311"/>
                <a:gd name="T3" fmla="*/ 425 h 428"/>
                <a:gd name="T4" fmla="*/ 138 w 311"/>
                <a:gd name="T5" fmla="*/ 428 h 428"/>
                <a:gd name="T6" fmla="*/ 183 w 311"/>
                <a:gd name="T7" fmla="*/ 425 h 428"/>
                <a:gd name="T8" fmla="*/ 227 w 311"/>
                <a:gd name="T9" fmla="*/ 414 h 428"/>
                <a:gd name="T10" fmla="*/ 265 w 311"/>
                <a:gd name="T11" fmla="*/ 394 h 428"/>
                <a:gd name="T12" fmla="*/ 295 w 311"/>
                <a:gd name="T13" fmla="*/ 363 h 428"/>
                <a:gd name="T14" fmla="*/ 310 w 311"/>
                <a:gd name="T15" fmla="*/ 318 h 428"/>
                <a:gd name="T16" fmla="*/ 310 w 311"/>
                <a:gd name="T17" fmla="*/ 288 h 428"/>
                <a:gd name="T18" fmla="*/ 302 w 311"/>
                <a:gd name="T19" fmla="*/ 256 h 428"/>
                <a:gd name="T20" fmla="*/ 283 w 311"/>
                <a:gd name="T21" fmla="*/ 231 h 428"/>
                <a:gd name="T22" fmla="*/ 257 w 311"/>
                <a:gd name="T23" fmla="*/ 211 h 428"/>
                <a:gd name="T24" fmla="*/ 209 w 311"/>
                <a:gd name="T25" fmla="*/ 187 h 428"/>
                <a:gd name="T26" fmla="*/ 149 w 311"/>
                <a:gd name="T27" fmla="*/ 164 h 428"/>
                <a:gd name="T28" fmla="*/ 113 w 311"/>
                <a:gd name="T29" fmla="*/ 144 h 428"/>
                <a:gd name="T30" fmla="*/ 103 w 311"/>
                <a:gd name="T31" fmla="*/ 132 h 428"/>
                <a:gd name="T32" fmla="*/ 100 w 311"/>
                <a:gd name="T33" fmla="*/ 116 h 428"/>
                <a:gd name="T34" fmla="*/ 102 w 311"/>
                <a:gd name="T35" fmla="*/ 104 h 428"/>
                <a:gd name="T36" fmla="*/ 116 w 311"/>
                <a:gd name="T37" fmla="*/ 86 h 428"/>
                <a:gd name="T38" fmla="*/ 132 w 311"/>
                <a:gd name="T39" fmla="*/ 78 h 428"/>
                <a:gd name="T40" fmla="*/ 156 w 311"/>
                <a:gd name="T41" fmla="*/ 74 h 428"/>
                <a:gd name="T42" fmla="*/ 185 w 311"/>
                <a:gd name="T43" fmla="*/ 75 h 428"/>
                <a:gd name="T44" fmla="*/ 238 w 311"/>
                <a:gd name="T45" fmla="*/ 85 h 428"/>
                <a:gd name="T46" fmla="*/ 295 w 311"/>
                <a:gd name="T47" fmla="*/ 30 h 428"/>
                <a:gd name="T48" fmla="*/ 263 w 311"/>
                <a:gd name="T49" fmla="*/ 16 h 428"/>
                <a:gd name="T50" fmla="*/ 207 w 311"/>
                <a:gd name="T51" fmla="*/ 4 h 428"/>
                <a:gd name="T52" fmla="*/ 158 w 311"/>
                <a:gd name="T53" fmla="*/ 0 h 428"/>
                <a:gd name="T54" fmla="*/ 115 w 311"/>
                <a:gd name="T55" fmla="*/ 4 h 428"/>
                <a:gd name="T56" fmla="*/ 76 w 311"/>
                <a:gd name="T57" fmla="*/ 17 h 428"/>
                <a:gd name="T58" fmla="*/ 42 w 311"/>
                <a:gd name="T59" fmla="*/ 39 h 428"/>
                <a:gd name="T60" fmla="*/ 19 w 311"/>
                <a:gd name="T61" fmla="*/ 69 h 428"/>
                <a:gd name="T62" fmla="*/ 7 w 311"/>
                <a:gd name="T63" fmla="*/ 107 h 428"/>
                <a:gd name="T64" fmla="*/ 7 w 311"/>
                <a:gd name="T65" fmla="*/ 137 h 428"/>
                <a:gd name="T66" fmla="*/ 19 w 311"/>
                <a:gd name="T67" fmla="*/ 175 h 428"/>
                <a:gd name="T68" fmla="*/ 42 w 311"/>
                <a:gd name="T69" fmla="*/ 203 h 428"/>
                <a:gd name="T70" fmla="*/ 73 w 311"/>
                <a:gd name="T71" fmla="*/ 223 h 428"/>
                <a:gd name="T72" fmla="*/ 119 w 311"/>
                <a:gd name="T73" fmla="*/ 243 h 428"/>
                <a:gd name="T74" fmla="*/ 171 w 311"/>
                <a:gd name="T75" fmla="*/ 261 h 428"/>
                <a:gd name="T76" fmla="*/ 205 w 311"/>
                <a:gd name="T77" fmla="*/ 280 h 428"/>
                <a:gd name="T78" fmla="*/ 216 w 311"/>
                <a:gd name="T79" fmla="*/ 296 h 428"/>
                <a:gd name="T80" fmla="*/ 217 w 311"/>
                <a:gd name="T81" fmla="*/ 306 h 428"/>
                <a:gd name="T82" fmla="*/ 212 w 311"/>
                <a:gd name="T83" fmla="*/ 328 h 428"/>
                <a:gd name="T84" fmla="*/ 202 w 311"/>
                <a:gd name="T85" fmla="*/ 340 h 428"/>
                <a:gd name="T86" fmla="*/ 184 w 311"/>
                <a:gd name="T87" fmla="*/ 348 h 428"/>
                <a:gd name="T88" fmla="*/ 158 w 311"/>
                <a:gd name="T89" fmla="*/ 353 h 428"/>
                <a:gd name="T90" fmla="*/ 113 w 311"/>
                <a:gd name="T91" fmla="*/ 354 h 428"/>
                <a:gd name="T92" fmla="*/ 28 w 311"/>
                <a:gd name="T93" fmla="*/ 344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11" h="428">
                  <a:moveTo>
                    <a:pt x="0" y="413"/>
                  </a:moveTo>
                  <a:lnTo>
                    <a:pt x="0" y="413"/>
                  </a:lnTo>
                  <a:lnTo>
                    <a:pt x="11" y="415"/>
                  </a:lnTo>
                  <a:lnTo>
                    <a:pt x="39" y="420"/>
                  </a:lnTo>
                  <a:lnTo>
                    <a:pt x="60" y="423"/>
                  </a:lnTo>
                  <a:lnTo>
                    <a:pt x="83" y="425"/>
                  </a:lnTo>
                  <a:lnTo>
                    <a:pt x="110" y="427"/>
                  </a:lnTo>
                  <a:lnTo>
                    <a:pt x="138" y="428"/>
                  </a:lnTo>
                  <a:lnTo>
                    <a:pt x="138" y="428"/>
                  </a:lnTo>
                  <a:lnTo>
                    <a:pt x="154" y="427"/>
                  </a:lnTo>
                  <a:lnTo>
                    <a:pt x="168" y="426"/>
                  </a:lnTo>
                  <a:lnTo>
                    <a:pt x="183" y="425"/>
                  </a:lnTo>
                  <a:lnTo>
                    <a:pt x="198" y="422"/>
                  </a:lnTo>
                  <a:lnTo>
                    <a:pt x="213" y="419"/>
                  </a:lnTo>
                  <a:lnTo>
                    <a:pt x="227" y="414"/>
                  </a:lnTo>
                  <a:lnTo>
                    <a:pt x="241" y="408"/>
                  </a:lnTo>
                  <a:lnTo>
                    <a:pt x="254" y="402"/>
                  </a:lnTo>
                  <a:lnTo>
                    <a:pt x="265" y="394"/>
                  </a:lnTo>
                  <a:lnTo>
                    <a:pt x="276" y="385"/>
                  </a:lnTo>
                  <a:lnTo>
                    <a:pt x="286" y="375"/>
                  </a:lnTo>
                  <a:lnTo>
                    <a:pt x="295" y="363"/>
                  </a:lnTo>
                  <a:lnTo>
                    <a:pt x="302" y="350"/>
                  </a:lnTo>
                  <a:lnTo>
                    <a:pt x="307" y="334"/>
                  </a:lnTo>
                  <a:lnTo>
                    <a:pt x="310" y="318"/>
                  </a:lnTo>
                  <a:lnTo>
                    <a:pt x="311" y="300"/>
                  </a:lnTo>
                  <a:lnTo>
                    <a:pt x="311" y="300"/>
                  </a:lnTo>
                  <a:lnTo>
                    <a:pt x="310" y="288"/>
                  </a:lnTo>
                  <a:lnTo>
                    <a:pt x="309" y="277"/>
                  </a:lnTo>
                  <a:lnTo>
                    <a:pt x="306" y="266"/>
                  </a:lnTo>
                  <a:lnTo>
                    <a:pt x="302" y="256"/>
                  </a:lnTo>
                  <a:lnTo>
                    <a:pt x="297" y="248"/>
                  </a:lnTo>
                  <a:lnTo>
                    <a:pt x="291" y="239"/>
                  </a:lnTo>
                  <a:lnTo>
                    <a:pt x="283" y="231"/>
                  </a:lnTo>
                  <a:lnTo>
                    <a:pt x="276" y="224"/>
                  </a:lnTo>
                  <a:lnTo>
                    <a:pt x="267" y="217"/>
                  </a:lnTo>
                  <a:lnTo>
                    <a:pt x="257" y="211"/>
                  </a:lnTo>
                  <a:lnTo>
                    <a:pt x="247" y="204"/>
                  </a:lnTo>
                  <a:lnTo>
                    <a:pt x="234" y="199"/>
                  </a:lnTo>
                  <a:lnTo>
                    <a:pt x="209" y="187"/>
                  </a:lnTo>
                  <a:lnTo>
                    <a:pt x="180" y="176"/>
                  </a:lnTo>
                  <a:lnTo>
                    <a:pt x="180" y="176"/>
                  </a:lnTo>
                  <a:lnTo>
                    <a:pt x="149" y="164"/>
                  </a:lnTo>
                  <a:lnTo>
                    <a:pt x="135" y="157"/>
                  </a:lnTo>
                  <a:lnTo>
                    <a:pt x="123" y="151"/>
                  </a:lnTo>
                  <a:lnTo>
                    <a:pt x="113" y="144"/>
                  </a:lnTo>
                  <a:lnTo>
                    <a:pt x="109" y="140"/>
                  </a:lnTo>
                  <a:lnTo>
                    <a:pt x="106" y="136"/>
                  </a:lnTo>
                  <a:lnTo>
                    <a:pt x="103" y="132"/>
                  </a:lnTo>
                  <a:lnTo>
                    <a:pt x="101" y="127"/>
                  </a:lnTo>
                  <a:lnTo>
                    <a:pt x="100" y="121"/>
                  </a:lnTo>
                  <a:lnTo>
                    <a:pt x="100" y="116"/>
                  </a:lnTo>
                  <a:lnTo>
                    <a:pt x="100" y="116"/>
                  </a:lnTo>
                  <a:lnTo>
                    <a:pt x="100" y="110"/>
                  </a:lnTo>
                  <a:lnTo>
                    <a:pt x="102" y="104"/>
                  </a:lnTo>
                  <a:lnTo>
                    <a:pt x="106" y="97"/>
                  </a:lnTo>
                  <a:lnTo>
                    <a:pt x="112" y="90"/>
                  </a:lnTo>
                  <a:lnTo>
                    <a:pt x="116" y="86"/>
                  </a:lnTo>
                  <a:lnTo>
                    <a:pt x="120" y="83"/>
                  </a:lnTo>
                  <a:lnTo>
                    <a:pt x="126" y="81"/>
                  </a:lnTo>
                  <a:lnTo>
                    <a:pt x="132" y="78"/>
                  </a:lnTo>
                  <a:lnTo>
                    <a:pt x="139" y="76"/>
                  </a:lnTo>
                  <a:lnTo>
                    <a:pt x="147" y="75"/>
                  </a:lnTo>
                  <a:lnTo>
                    <a:pt x="156" y="74"/>
                  </a:lnTo>
                  <a:lnTo>
                    <a:pt x="166" y="74"/>
                  </a:lnTo>
                  <a:lnTo>
                    <a:pt x="166" y="74"/>
                  </a:lnTo>
                  <a:lnTo>
                    <a:pt x="185" y="75"/>
                  </a:lnTo>
                  <a:lnTo>
                    <a:pt x="205" y="77"/>
                  </a:lnTo>
                  <a:lnTo>
                    <a:pt x="222" y="81"/>
                  </a:lnTo>
                  <a:lnTo>
                    <a:pt x="238" y="85"/>
                  </a:lnTo>
                  <a:lnTo>
                    <a:pt x="262" y="94"/>
                  </a:lnTo>
                  <a:lnTo>
                    <a:pt x="271" y="98"/>
                  </a:lnTo>
                  <a:lnTo>
                    <a:pt x="295" y="30"/>
                  </a:lnTo>
                  <a:lnTo>
                    <a:pt x="295" y="30"/>
                  </a:lnTo>
                  <a:lnTo>
                    <a:pt x="276" y="22"/>
                  </a:lnTo>
                  <a:lnTo>
                    <a:pt x="263" y="16"/>
                  </a:lnTo>
                  <a:lnTo>
                    <a:pt x="247" y="12"/>
                  </a:lnTo>
                  <a:lnTo>
                    <a:pt x="228" y="7"/>
                  </a:lnTo>
                  <a:lnTo>
                    <a:pt x="207" y="4"/>
                  </a:lnTo>
                  <a:lnTo>
                    <a:pt x="183" y="1"/>
                  </a:lnTo>
                  <a:lnTo>
                    <a:pt x="158" y="0"/>
                  </a:lnTo>
                  <a:lnTo>
                    <a:pt x="158" y="0"/>
                  </a:lnTo>
                  <a:lnTo>
                    <a:pt x="143" y="1"/>
                  </a:lnTo>
                  <a:lnTo>
                    <a:pt x="129" y="2"/>
                  </a:lnTo>
                  <a:lnTo>
                    <a:pt x="115" y="4"/>
                  </a:lnTo>
                  <a:lnTo>
                    <a:pt x="102" y="8"/>
                  </a:lnTo>
                  <a:lnTo>
                    <a:pt x="88" y="12"/>
                  </a:lnTo>
                  <a:lnTo>
                    <a:pt x="76" y="17"/>
                  </a:lnTo>
                  <a:lnTo>
                    <a:pt x="64" y="24"/>
                  </a:lnTo>
                  <a:lnTo>
                    <a:pt x="53" y="31"/>
                  </a:lnTo>
                  <a:lnTo>
                    <a:pt x="42" y="39"/>
                  </a:lnTo>
                  <a:lnTo>
                    <a:pt x="33" y="47"/>
                  </a:lnTo>
                  <a:lnTo>
                    <a:pt x="25" y="58"/>
                  </a:lnTo>
                  <a:lnTo>
                    <a:pt x="19" y="69"/>
                  </a:lnTo>
                  <a:lnTo>
                    <a:pt x="13" y="80"/>
                  </a:lnTo>
                  <a:lnTo>
                    <a:pt x="9" y="94"/>
                  </a:lnTo>
                  <a:lnTo>
                    <a:pt x="7" y="107"/>
                  </a:lnTo>
                  <a:lnTo>
                    <a:pt x="6" y="122"/>
                  </a:lnTo>
                  <a:lnTo>
                    <a:pt x="6" y="122"/>
                  </a:lnTo>
                  <a:lnTo>
                    <a:pt x="7" y="137"/>
                  </a:lnTo>
                  <a:lnTo>
                    <a:pt x="9" y="150"/>
                  </a:lnTo>
                  <a:lnTo>
                    <a:pt x="13" y="164"/>
                  </a:lnTo>
                  <a:lnTo>
                    <a:pt x="19" y="175"/>
                  </a:lnTo>
                  <a:lnTo>
                    <a:pt x="25" y="185"/>
                  </a:lnTo>
                  <a:lnTo>
                    <a:pt x="33" y="194"/>
                  </a:lnTo>
                  <a:lnTo>
                    <a:pt x="42" y="203"/>
                  </a:lnTo>
                  <a:lnTo>
                    <a:pt x="51" y="210"/>
                  </a:lnTo>
                  <a:lnTo>
                    <a:pt x="62" y="217"/>
                  </a:lnTo>
                  <a:lnTo>
                    <a:pt x="73" y="223"/>
                  </a:lnTo>
                  <a:lnTo>
                    <a:pt x="84" y="229"/>
                  </a:lnTo>
                  <a:lnTo>
                    <a:pt x="95" y="235"/>
                  </a:lnTo>
                  <a:lnTo>
                    <a:pt x="119" y="243"/>
                  </a:lnTo>
                  <a:lnTo>
                    <a:pt x="142" y="251"/>
                  </a:lnTo>
                  <a:lnTo>
                    <a:pt x="142" y="251"/>
                  </a:lnTo>
                  <a:lnTo>
                    <a:pt x="171" y="261"/>
                  </a:lnTo>
                  <a:lnTo>
                    <a:pt x="184" y="266"/>
                  </a:lnTo>
                  <a:lnTo>
                    <a:pt x="196" y="273"/>
                  </a:lnTo>
                  <a:lnTo>
                    <a:pt x="205" y="280"/>
                  </a:lnTo>
                  <a:lnTo>
                    <a:pt x="211" y="287"/>
                  </a:lnTo>
                  <a:lnTo>
                    <a:pt x="214" y="291"/>
                  </a:lnTo>
                  <a:lnTo>
                    <a:pt x="216" y="296"/>
                  </a:lnTo>
                  <a:lnTo>
                    <a:pt x="217" y="300"/>
                  </a:lnTo>
                  <a:lnTo>
                    <a:pt x="217" y="306"/>
                  </a:lnTo>
                  <a:lnTo>
                    <a:pt x="217" y="306"/>
                  </a:lnTo>
                  <a:lnTo>
                    <a:pt x="217" y="315"/>
                  </a:lnTo>
                  <a:lnTo>
                    <a:pt x="214" y="324"/>
                  </a:lnTo>
                  <a:lnTo>
                    <a:pt x="212" y="328"/>
                  </a:lnTo>
                  <a:lnTo>
                    <a:pt x="209" y="332"/>
                  </a:lnTo>
                  <a:lnTo>
                    <a:pt x="206" y="335"/>
                  </a:lnTo>
                  <a:lnTo>
                    <a:pt x="202" y="340"/>
                  </a:lnTo>
                  <a:lnTo>
                    <a:pt x="197" y="343"/>
                  </a:lnTo>
                  <a:lnTo>
                    <a:pt x="190" y="346"/>
                  </a:lnTo>
                  <a:lnTo>
                    <a:pt x="184" y="348"/>
                  </a:lnTo>
                  <a:lnTo>
                    <a:pt x="176" y="350"/>
                  </a:lnTo>
                  <a:lnTo>
                    <a:pt x="167" y="352"/>
                  </a:lnTo>
                  <a:lnTo>
                    <a:pt x="158" y="353"/>
                  </a:lnTo>
                  <a:lnTo>
                    <a:pt x="134" y="354"/>
                  </a:lnTo>
                  <a:lnTo>
                    <a:pt x="134" y="354"/>
                  </a:lnTo>
                  <a:lnTo>
                    <a:pt x="113" y="354"/>
                  </a:lnTo>
                  <a:lnTo>
                    <a:pt x="92" y="352"/>
                  </a:lnTo>
                  <a:lnTo>
                    <a:pt x="55" y="348"/>
                  </a:lnTo>
                  <a:lnTo>
                    <a:pt x="28" y="344"/>
                  </a:lnTo>
                  <a:lnTo>
                    <a:pt x="18" y="342"/>
                  </a:lnTo>
                  <a:lnTo>
                    <a:pt x="0" y="41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39" name="Freeform 14"/>
            <p:cNvSpPr>
              <a:spLocks/>
            </p:cNvSpPr>
            <p:nvPr userDrawn="1"/>
          </p:nvSpPr>
          <p:spPr bwMode="auto">
            <a:xfrm>
              <a:off x="5059" y="3992"/>
              <a:ext cx="48" cy="71"/>
            </a:xfrm>
            <a:custGeom>
              <a:avLst/>
              <a:gdLst>
                <a:gd name="T0" fmla="*/ 0 w 194"/>
                <a:gd name="T1" fmla="*/ 7 h 282"/>
                <a:gd name="T2" fmla="*/ 0 w 194"/>
                <a:gd name="T3" fmla="*/ 7 h 282"/>
                <a:gd name="T4" fmla="*/ 14 w 194"/>
                <a:gd name="T5" fmla="*/ 4 h 282"/>
                <a:gd name="T6" fmla="*/ 31 w 194"/>
                <a:gd name="T7" fmla="*/ 2 h 282"/>
                <a:gd name="T8" fmla="*/ 52 w 194"/>
                <a:gd name="T9" fmla="*/ 0 h 282"/>
                <a:gd name="T10" fmla="*/ 73 w 194"/>
                <a:gd name="T11" fmla="*/ 0 h 282"/>
                <a:gd name="T12" fmla="*/ 73 w 194"/>
                <a:gd name="T13" fmla="*/ 0 h 282"/>
                <a:gd name="T14" fmla="*/ 87 w 194"/>
                <a:gd name="T15" fmla="*/ 0 h 282"/>
                <a:gd name="T16" fmla="*/ 98 w 194"/>
                <a:gd name="T17" fmla="*/ 1 h 282"/>
                <a:gd name="T18" fmla="*/ 110 w 194"/>
                <a:gd name="T19" fmla="*/ 4 h 282"/>
                <a:gd name="T20" fmla="*/ 121 w 194"/>
                <a:gd name="T21" fmla="*/ 7 h 282"/>
                <a:gd name="T22" fmla="*/ 132 w 194"/>
                <a:gd name="T23" fmla="*/ 11 h 282"/>
                <a:gd name="T24" fmla="*/ 141 w 194"/>
                <a:gd name="T25" fmla="*/ 17 h 282"/>
                <a:gd name="T26" fmla="*/ 151 w 194"/>
                <a:gd name="T27" fmla="*/ 24 h 282"/>
                <a:gd name="T28" fmla="*/ 159 w 194"/>
                <a:gd name="T29" fmla="*/ 31 h 282"/>
                <a:gd name="T30" fmla="*/ 166 w 194"/>
                <a:gd name="T31" fmla="*/ 40 h 282"/>
                <a:gd name="T32" fmla="*/ 174 w 194"/>
                <a:gd name="T33" fmla="*/ 49 h 282"/>
                <a:gd name="T34" fmla="*/ 180 w 194"/>
                <a:gd name="T35" fmla="*/ 61 h 282"/>
                <a:gd name="T36" fmla="*/ 185 w 194"/>
                <a:gd name="T37" fmla="*/ 74 h 282"/>
                <a:gd name="T38" fmla="*/ 189 w 194"/>
                <a:gd name="T39" fmla="*/ 88 h 282"/>
                <a:gd name="T40" fmla="*/ 192 w 194"/>
                <a:gd name="T41" fmla="*/ 103 h 282"/>
                <a:gd name="T42" fmla="*/ 193 w 194"/>
                <a:gd name="T43" fmla="*/ 119 h 282"/>
                <a:gd name="T44" fmla="*/ 194 w 194"/>
                <a:gd name="T45" fmla="*/ 138 h 282"/>
                <a:gd name="T46" fmla="*/ 194 w 194"/>
                <a:gd name="T47" fmla="*/ 138 h 282"/>
                <a:gd name="T48" fmla="*/ 194 w 194"/>
                <a:gd name="T49" fmla="*/ 155 h 282"/>
                <a:gd name="T50" fmla="*/ 193 w 194"/>
                <a:gd name="T51" fmla="*/ 172 h 282"/>
                <a:gd name="T52" fmla="*/ 191 w 194"/>
                <a:gd name="T53" fmla="*/ 187 h 282"/>
                <a:gd name="T54" fmla="*/ 188 w 194"/>
                <a:gd name="T55" fmla="*/ 202 h 282"/>
                <a:gd name="T56" fmla="*/ 185 w 194"/>
                <a:gd name="T57" fmla="*/ 215 h 282"/>
                <a:gd name="T58" fmla="*/ 181 w 194"/>
                <a:gd name="T59" fmla="*/ 226 h 282"/>
                <a:gd name="T60" fmla="*/ 175 w 194"/>
                <a:gd name="T61" fmla="*/ 238 h 282"/>
                <a:gd name="T62" fmla="*/ 168 w 194"/>
                <a:gd name="T63" fmla="*/ 247 h 282"/>
                <a:gd name="T64" fmla="*/ 160 w 194"/>
                <a:gd name="T65" fmla="*/ 255 h 282"/>
                <a:gd name="T66" fmla="*/ 151 w 194"/>
                <a:gd name="T67" fmla="*/ 262 h 282"/>
                <a:gd name="T68" fmla="*/ 141 w 194"/>
                <a:gd name="T69" fmla="*/ 269 h 282"/>
                <a:gd name="T70" fmla="*/ 129 w 194"/>
                <a:gd name="T71" fmla="*/ 274 h 282"/>
                <a:gd name="T72" fmla="*/ 115 w 194"/>
                <a:gd name="T73" fmla="*/ 277 h 282"/>
                <a:gd name="T74" fmla="*/ 100 w 194"/>
                <a:gd name="T75" fmla="*/ 280 h 282"/>
                <a:gd name="T76" fmla="*/ 84 w 194"/>
                <a:gd name="T77" fmla="*/ 282 h 282"/>
                <a:gd name="T78" fmla="*/ 65 w 194"/>
                <a:gd name="T79" fmla="*/ 282 h 282"/>
                <a:gd name="T80" fmla="*/ 65 w 194"/>
                <a:gd name="T81" fmla="*/ 282 h 282"/>
                <a:gd name="T82" fmla="*/ 42 w 194"/>
                <a:gd name="T83" fmla="*/ 281 h 282"/>
                <a:gd name="T84" fmla="*/ 20 w 194"/>
                <a:gd name="T85" fmla="*/ 280 h 282"/>
                <a:gd name="T86" fmla="*/ 0 w 194"/>
                <a:gd name="T87" fmla="*/ 278 h 282"/>
                <a:gd name="T88" fmla="*/ 0 w 194"/>
                <a:gd name="T89" fmla="*/ 7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94" h="282">
                  <a:moveTo>
                    <a:pt x="0" y="7"/>
                  </a:moveTo>
                  <a:lnTo>
                    <a:pt x="0" y="7"/>
                  </a:lnTo>
                  <a:lnTo>
                    <a:pt x="14" y="4"/>
                  </a:lnTo>
                  <a:lnTo>
                    <a:pt x="31" y="2"/>
                  </a:lnTo>
                  <a:lnTo>
                    <a:pt x="52" y="0"/>
                  </a:lnTo>
                  <a:lnTo>
                    <a:pt x="73" y="0"/>
                  </a:lnTo>
                  <a:lnTo>
                    <a:pt x="73" y="0"/>
                  </a:lnTo>
                  <a:lnTo>
                    <a:pt x="87" y="0"/>
                  </a:lnTo>
                  <a:lnTo>
                    <a:pt x="98" y="1"/>
                  </a:lnTo>
                  <a:lnTo>
                    <a:pt x="110" y="4"/>
                  </a:lnTo>
                  <a:lnTo>
                    <a:pt x="121" y="7"/>
                  </a:lnTo>
                  <a:lnTo>
                    <a:pt x="132" y="11"/>
                  </a:lnTo>
                  <a:lnTo>
                    <a:pt x="141" y="17"/>
                  </a:lnTo>
                  <a:lnTo>
                    <a:pt x="151" y="24"/>
                  </a:lnTo>
                  <a:lnTo>
                    <a:pt x="159" y="31"/>
                  </a:lnTo>
                  <a:lnTo>
                    <a:pt x="166" y="40"/>
                  </a:lnTo>
                  <a:lnTo>
                    <a:pt x="174" y="49"/>
                  </a:lnTo>
                  <a:lnTo>
                    <a:pt x="180" y="61"/>
                  </a:lnTo>
                  <a:lnTo>
                    <a:pt x="185" y="74"/>
                  </a:lnTo>
                  <a:lnTo>
                    <a:pt x="189" y="88"/>
                  </a:lnTo>
                  <a:lnTo>
                    <a:pt x="192" y="103"/>
                  </a:lnTo>
                  <a:lnTo>
                    <a:pt x="193" y="119"/>
                  </a:lnTo>
                  <a:lnTo>
                    <a:pt x="194" y="138"/>
                  </a:lnTo>
                  <a:lnTo>
                    <a:pt x="194" y="138"/>
                  </a:lnTo>
                  <a:lnTo>
                    <a:pt x="194" y="155"/>
                  </a:lnTo>
                  <a:lnTo>
                    <a:pt x="193" y="172"/>
                  </a:lnTo>
                  <a:lnTo>
                    <a:pt x="191" y="187"/>
                  </a:lnTo>
                  <a:lnTo>
                    <a:pt x="188" y="202"/>
                  </a:lnTo>
                  <a:lnTo>
                    <a:pt x="185" y="215"/>
                  </a:lnTo>
                  <a:lnTo>
                    <a:pt x="181" y="226"/>
                  </a:lnTo>
                  <a:lnTo>
                    <a:pt x="175" y="238"/>
                  </a:lnTo>
                  <a:lnTo>
                    <a:pt x="168" y="247"/>
                  </a:lnTo>
                  <a:lnTo>
                    <a:pt x="160" y="255"/>
                  </a:lnTo>
                  <a:lnTo>
                    <a:pt x="151" y="262"/>
                  </a:lnTo>
                  <a:lnTo>
                    <a:pt x="141" y="269"/>
                  </a:lnTo>
                  <a:lnTo>
                    <a:pt x="129" y="274"/>
                  </a:lnTo>
                  <a:lnTo>
                    <a:pt x="115" y="277"/>
                  </a:lnTo>
                  <a:lnTo>
                    <a:pt x="100" y="280"/>
                  </a:lnTo>
                  <a:lnTo>
                    <a:pt x="84" y="282"/>
                  </a:lnTo>
                  <a:lnTo>
                    <a:pt x="65" y="282"/>
                  </a:lnTo>
                  <a:lnTo>
                    <a:pt x="65" y="282"/>
                  </a:lnTo>
                  <a:lnTo>
                    <a:pt x="42" y="281"/>
                  </a:lnTo>
                  <a:lnTo>
                    <a:pt x="20" y="280"/>
                  </a:lnTo>
                  <a:lnTo>
                    <a:pt x="0" y="278"/>
                  </a:lnTo>
                  <a:lnTo>
                    <a:pt x="0" y="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40" name="Freeform 15"/>
            <p:cNvSpPr>
              <a:spLocks/>
            </p:cNvSpPr>
            <p:nvPr userDrawn="1"/>
          </p:nvSpPr>
          <p:spPr bwMode="auto">
            <a:xfrm>
              <a:off x="5035" y="3974"/>
              <a:ext cx="97" cy="107"/>
            </a:xfrm>
            <a:custGeom>
              <a:avLst/>
              <a:gdLst>
                <a:gd name="T0" fmla="*/ 171 w 385"/>
                <a:gd name="T1" fmla="*/ 0 h 428"/>
                <a:gd name="T2" fmla="*/ 171 w 385"/>
                <a:gd name="T3" fmla="*/ 0 h 428"/>
                <a:gd name="T4" fmla="*/ 150 w 385"/>
                <a:gd name="T5" fmla="*/ 1 h 428"/>
                <a:gd name="T6" fmla="*/ 129 w 385"/>
                <a:gd name="T7" fmla="*/ 2 h 428"/>
                <a:gd name="T8" fmla="*/ 106 w 385"/>
                <a:gd name="T9" fmla="*/ 4 h 428"/>
                <a:gd name="T10" fmla="*/ 83 w 385"/>
                <a:gd name="T11" fmla="*/ 7 h 428"/>
                <a:gd name="T12" fmla="*/ 60 w 385"/>
                <a:gd name="T13" fmla="*/ 10 h 428"/>
                <a:gd name="T14" fmla="*/ 39 w 385"/>
                <a:gd name="T15" fmla="*/ 14 h 428"/>
                <a:gd name="T16" fmla="*/ 18 w 385"/>
                <a:gd name="T17" fmla="*/ 20 h 428"/>
                <a:gd name="T18" fmla="*/ 0 w 385"/>
                <a:gd name="T19" fmla="*/ 26 h 428"/>
                <a:gd name="T20" fmla="*/ 0 w 385"/>
                <a:gd name="T21" fmla="*/ 415 h 428"/>
                <a:gd name="T22" fmla="*/ 0 w 385"/>
                <a:gd name="T23" fmla="*/ 415 h 428"/>
                <a:gd name="T24" fmla="*/ 15 w 385"/>
                <a:gd name="T25" fmla="*/ 418 h 428"/>
                <a:gd name="T26" fmla="*/ 34 w 385"/>
                <a:gd name="T27" fmla="*/ 420 h 428"/>
                <a:gd name="T28" fmla="*/ 73 w 385"/>
                <a:gd name="T29" fmla="*/ 424 h 428"/>
                <a:gd name="T30" fmla="*/ 116 w 385"/>
                <a:gd name="T31" fmla="*/ 427 h 428"/>
                <a:gd name="T32" fmla="*/ 155 w 385"/>
                <a:gd name="T33" fmla="*/ 428 h 428"/>
                <a:gd name="T34" fmla="*/ 155 w 385"/>
                <a:gd name="T35" fmla="*/ 428 h 428"/>
                <a:gd name="T36" fmla="*/ 186 w 385"/>
                <a:gd name="T37" fmla="*/ 427 h 428"/>
                <a:gd name="T38" fmla="*/ 212 w 385"/>
                <a:gd name="T39" fmla="*/ 425 h 428"/>
                <a:gd name="T40" fmla="*/ 238 w 385"/>
                <a:gd name="T41" fmla="*/ 421 h 428"/>
                <a:gd name="T42" fmla="*/ 261 w 385"/>
                <a:gd name="T43" fmla="*/ 415 h 428"/>
                <a:gd name="T44" fmla="*/ 282 w 385"/>
                <a:gd name="T45" fmla="*/ 408 h 428"/>
                <a:gd name="T46" fmla="*/ 301 w 385"/>
                <a:gd name="T47" fmla="*/ 399 h 428"/>
                <a:gd name="T48" fmla="*/ 309 w 385"/>
                <a:gd name="T49" fmla="*/ 394 h 428"/>
                <a:gd name="T50" fmla="*/ 318 w 385"/>
                <a:gd name="T51" fmla="*/ 389 h 428"/>
                <a:gd name="T52" fmla="*/ 326 w 385"/>
                <a:gd name="T53" fmla="*/ 383 h 428"/>
                <a:gd name="T54" fmla="*/ 333 w 385"/>
                <a:gd name="T55" fmla="*/ 377 h 428"/>
                <a:gd name="T56" fmla="*/ 339 w 385"/>
                <a:gd name="T57" fmla="*/ 369 h 428"/>
                <a:gd name="T58" fmla="*/ 345 w 385"/>
                <a:gd name="T59" fmla="*/ 362 h 428"/>
                <a:gd name="T60" fmla="*/ 351 w 385"/>
                <a:gd name="T61" fmla="*/ 355 h 428"/>
                <a:gd name="T62" fmla="*/ 356 w 385"/>
                <a:gd name="T63" fmla="*/ 347 h 428"/>
                <a:gd name="T64" fmla="*/ 361 w 385"/>
                <a:gd name="T65" fmla="*/ 337 h 428"/>
                <a:gd name="T66" fmla="*/ 366 w 385"/>
                <a:gd name="T67" fmla="*/ 329 h 428"/>
                <a:gd name="T68" fmla="*/ 373 w 385"/>
                <a:gd name="T69" fmla="*/ 309 h 428"/>
                <a:gd name="T70" fmla="*/ 378 w 385"/>
                <a:gd name="T71" fmla="*/ 287 h 428"/>
                <a:gd name="T72" fmla="*/ 382 w 385"/>
                <a:gd name="T73" fmla="*/ 264 h 428"/>
                <a:gd name="T74" fmla="*/ 384 w 385"/>
                <a:gd name="T75" fmla="*/ 239 h 428"/>
                <a:gd name="T76" fmla="*/ 385 w 385"/>
                <a:gd name="T77" fmla="*/ 211 h 428"/>
                <a:gd name="T78" fmla="*/ 385 w 385"/>
                <a:gd name="T79" fmla="*/ 211 h 428"/>
                <a:gd name="T80" fmla="*/ 384 w 385"/>
                <a:gd name="T81" fmla="*/ 187 h 428"/>
                <a:gd name="T82" fmla="*/ 381 w 385"/>
                <a:gd name="T83" fmla="*/ 164 h 428"/>
                <a:gd name="T84" fmla="*/ 377 w 385"/>
                <a:gd name="T85" fmla="*/ 143 h 428"/>
                <a:gd name="T86" fmla="*/ 371 w 385"/>
                <a:gd name="T87" fmla="*/ 122 h 428"/>
                <a:gd name="T88" fmla="*/ 363 w 385"/>
                <a:gd name="T89" fmla="*/ 104 h 428"/>
                <a:gd name="T90" fmla="*/ 352 w 385"/>
                <a:gd name="T91" fmla="*/ 86 h 428"/>
                <a:gd name="T92" fmla="*/ 341 w 385"/>
                <a:gd name="T93" fmla="*/ 71 h 428"/>
                <a:gd name="T94" fmla="*/ 328 w 385"/>
                <a:gd name="T95" fmla="*/ 57 h 428"/>
                <a:gd name="T96" fmla="*/ 314 w 385"/>
                <a:gd name="T97" fmla="*/ 43 h 428"/>
                <a:gd name="T98" fmla="*/ 297 w 385"/>
                <a:gd name="T99" fmla="*/ 32 h 428"/>
                <a:gd name="T100" fmla="*/ 280 w 385"/>
                <a:gd name="T101" fmla="*/ 23 h 428"/>
                <a:gd name="T102" fmla="*/ 260 w 385"/>
                <a:gd name="T103" fmla="*/ 14 h 428"/>
                <a:gd name="T104" fmla="*/ 240 w 385"/>
                <a:gd name="T105" fmla="*/ 8 h 428"/>
                <a:gd name="T106" fmla="*/ 218 w 385"/>
                <a:gd name="T107" fmla="*/ 4 h 428"/>
                <a:gd name="T108" fmla="*/ 195 w 385"/>
                <a:gd name="T109" fmla="*/ 1 h 428"/>
                <a:gd name="T110" fmla="*/ 171 w 385"/>
                <a:gd name="T111" fmla="*/ 0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85" h="428">
                  <a:moveTo>
                    <a:pt x="171" y="0"/>
                  </a:moveTo>
                  <a:lnTo>
                    <a:pt x="171" y="0"/>
                  </a:lnTo>
                  <a:lnTo>
                    <a:pt x="150" y="1"/>
                  </a:lnTo>
                  <a:lnTo>
                    <a:pt x="129" y="2"/>
                  </a:lnTo>
                  <a:lnTo>
                    <a:pt x="106" y="4"/>
                  </a:lnTo>
                  <a:lnTo>
                    <a:pt x="83" y="7"/>
                  </a:lnTo>
                  <a:lnTo>
                    <a:pt x="60" y="10"/>
                  </a:lnTo>
                  <a:lnTo>
                    <a:pt x="39" y="14"/>
                  </a:lnTo>
                  <a:lnTo>
                    <a:pt x="18" y="20"/>
                  </a:lnTo>
                  <a:lnTo>
                    <a:pt x="0" y="26"/>
                  </a:lnTo>
                  <a:lnTo>
                    <a:pt x="0" y="415"/>
                  </a:lnTo>
                  <a:lnTo>
                    <a:pt x="0" y="415"/>
                  </a:lnTo>
                  <a:lnTo>
                    <a:pt x="15" y="418"/>
                  </a:lnTo>
                  <a:lnTo>
                    <a:pt x="34" y="420"/>
                  </a:lnTo>
                  <a:lnTo>
                    <a:pt x="73" y="424"/>
                  </a:lnTo>
                  <a:lnTo>
                    <a:pt x="116" y="427"/>
                  </a:lnTo>
                  <a:lnTo>
                    <a:pt x="155" y="428"/>
                  </a:lnTo>
                  <a:lnTo>
                    <a:pt x="155" y="428"/>
                  </a:lnTo>
                  <a:lnTo>
                    <a:pt x="186" y="427"/>
                  </a:lnTo>
                  <a:lnTo>
                    <a:pt x="212" y="425"/>
                  </a:lnTo>
                  <a:lnTo>
                    <a:pt x="238" y="421"/>
                  </a:lnTo>
                  <a:lnTo>
                    <a:pt x="261" y="415"/>
                  </a:lnTo>
                  <a:lnTo>
                    <a:pt x="282" y="408"/>
                  </a:lnTo>
                  <a:lnTo>
                    <a:pt x="301" y="399"/>
                  </a:lnTo>
                  <a:lnTo>
                    <a:pt x="309" y="394"/>
                  </a:lnTo>
                  <a:lnTo>
                    <a:pt x="318" y="389"/>
                  </a:lnTo>
                  <a:lnTo>
                    <a:pt x="326" y="383"/>
                  </a:lnTo>
                  <a:lnTo>
                    <a:pt x="333" y="377"/>
                  </a:lnTo>
                  <a:lnTo>
                    <a:pt x="339" y="369"/>
                  </a:lnTo>
                  <a:lnTo>
                    <a:pt x="345" y="362"/>
                  </a:lnTo>
                  <a:lnTo>
                    <a:pt x="351" y="355"/>
                  </a:lnTo>
                  <a:lnTo>
                    <a:pt x="356" y="347"/>
                  </a:lnTo>
                  <a:lnTo>
                    <a:pt x="361" y="337"/>
                  </a:lnTo>
                  <a:lnTo>
                    <a:pt x="366" y="329"/>
                  </a:lnTo>
                  <a:lnTo>
                    <a:pt x="373" y="309"/>
                  </a:lnTo>
                  <a:lnTo>
                    <a:pt x="378" y="287"/>
                  </a:lnTo>
                  <a:lnTo>
                    <a:pt x="382" y="264"/>
                  </a:lnTo>
                  <a:lnTo>
                    <a:pt x="384" y="239"/>
                  </a:lnTo>
                  <a:lnTo>
                    <a:pt x="385" y="211"/>
                  </a:lnTo>
                  <a:lnTo>
                    <a:pt x="385" y="211"/>
                  </a:lnTo>
                  <a:lnTo>
                    <a:pt x="384" y="187"/>
                  </a:lnTo>
                  <a:lnTo>
                    <a:pt x="381" y="164"/>
                  </a:lnTo>
                  <a:lnTo>
                    <a:pt x="377" y="143"/>
                  </a:lnTo>
                  <a:lnTo>
                    <a:pt x="371" y="122"/>
                  </a:lnTo>
                  <a:lnTo>
                    <a:pt x="363" y="104"/>
                  </a:lnTo>
                  <a:lnTo>
                    <a:pt x="352" y="86"/>
                  </a:lnTo>
                  <a:lnTo>
                    <a:pt x="341" y="71"/>
                  </a:lnTo>
                  <a:lnTo>
                    <a:pt x="328" y="57"/>
                  </a:lnTo>
                  <a:lnTo>
                    <a:pt x="314" y="43"/>
                  </a:lnTo>
                  <a:lnTo>
                    <a:pt x="297" y="32"/>
                  </a:lnTo>
                  <a:lnTo>
                    <a:pt x="280" y="23"/>
                  </a:lnTo>
                  <a:lnTo>
                    <a:pt x="260" y="14"/>
                  </a:lnTo>
                  <a:lnTo>
                    <a:pt x="240" y="8"/>
                  </a:lnTo>
                  <a:lnTo>
                    <a:pt x="218" y="4"/>
                  </a:lnTo>
                  <a:lnTo>
                    <a:pt x="195" y="1"/>
                  </a:lnTo>
                  <a:lnTo>
                    <a:pt x="17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</p:grpSp>
      <p:sp>
        <p:nvSpPr>
          <p:cNvPr id="41" name="Rectangle 10"/>
          <p:cNvSpPr txBox="1">
            <a:spLocks noChangeArrowheads="1"/>
          </p:cNvSpPr>
          <p:nvPr userDrawn="1"/>
        </p:nvSpPr>
        <p:spPr>
          <a:xfrm>
            <a:off x="407669" y="6069050"/>
            <a:ext cx="2232402" cy="273007"/>
          </a:xfrm>
          <a:prstGeom prst="rect">
            <a:avLst/>
          </a:prstGeom>
          <a:ln/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l" defTabSz="914400" rtl="0" eaLnBrk="1" latinLnBrk="0" hangingPunct="1">
              <a:defRPr sz="900" kern="1200">
                <a:solidFill>
                  <a:schemeClr val="accent6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en-GB" dirty="0" smtClean="0">
                <a:solidFill>
                  <a:srgbClr val="D7D2CB">
                    <a:lumMod val="50000"/>
                  </a:srgbClr>
                </a:solidFill>
              </a:rPr>
              <a:t>Page  </a:t>
            </a:r>
            <a:fld id="{4A1B87DD-86B5-48CA-9454-66C05345144F}" type="slidenum">
              <a:rPr lang="en-US" smtClean="0">
                <a:solidFill>
                  <a:srgbClr val="D7D2CB">
                    <a:lumMod val="50000"/>
                  </a:srgbClr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D7D2CB">
                  <a:lumMod val="50000"/>
                </a:srgbClr>
              </a:solidFill>
            </a:endParaRPr>
          </a:p>
        </p:txBody>
      </p:sp>
      <p:grpSp>
        <p:nvGrpSpPr>
          <p:cNvPr id="49" name="Group 48"/>
          <p:cNvGrpSpPr/>
          <p:nvPr userDrawn="1"/>
        </p:nvGrpSpPr>
        <p:grpSpPr>
          <a:xfrm>
            <a:off x="10591912" y="34259"/>
            <a:ext cx="1079675" cy="625849"/>
            <a:chOff x="8405820" y="36245"/>
            <a:chExt cx="856836" cy="662339"/>
          </a:xfrm>
        </p:grpSpPr>
        <p:grpSp>
          <p:nvGrpSpPr>
            <p:cNvPr id="50" name="Group 49"/>
            <p:cNvGrpSpPr/>
            <p:nvPr userDrawn="1"/>
          </p:nvGrpSpPr>
          <p:grpSpPr>
            <a:xfrm>
              <a:off x="8545513" y="36245"/>
              <a:ext cx="489905" cy="495602"/>
              <a:chOff x="7818438" y="101600"/>
              <a:chExt cx="546100" cy="552450"/>
            </a:xfrm>
          </p:grpSpPr>
          <p:sp>
            <p:nvSpPr>
              <p:cNvPr id="53" name="Freeform 5"/>
              <p:cNvSpPr>
                <a:spLocks noEditPoints="1"/>
              </p:cNvSpPr>
              <p:nvPr userDrawn="1"/>
            </p:nvSpPr>
            <p:spPr bwMode="auto">
              <a:xfrm>
                <a:off x="7818438" y="200025"/>
                <a:ext cx="546100" cy="454025"/>
              </a:xfrm>
              <a:custGeom>
                <a:avLst/>
                <a:gdLst>
                  <a:gd name="T0" fmla="*/ 56 w 344"/>
                  <a:gd name="T1" fmla="*/ 0 h 286"/>
                  <a:gd name="T2" fmla="*/ 44 w 344"/>
                  <a:gd name="T3" fmla="*/ 2 h 286"/>
                  <a:gd name="T4" fmla="*/ 24 w 344"/>
                  <a:gd name="T5" fmla="*/ 10 h 286"/>
                  <a:gd name="T6" fmla="*/ 10 w 344"/>
                  <a:gd name="T7" fmla="*/ 26 h 286"/>
                  <a:gd name="T8" fmla="*/ 2 w 344"/>
                  <a:gd name="T9" fmla="*/ 46 h 286"/>
                  <a:gd name="T10" fmla="*/ 0 w 344"/>
                  <a:gd name="T11" fmla="*/ 230 h 286"/>
                  <a:gd name="T12" fmla="*/ 2 w 344"/>
                  <a:gd name="T13" fmla="*/ 242 h 286"/>
                  <a:gd name="T14" fmla="*/ 10 w 344"/>
                  <a:gd name="T15" fmla="*/ 262 h 286"/>
                  <a:gd name="T16" fmla="*/ 24 w 344"/>
                  <a:gd name="T17" fmla="*/ 278 h 286"/>
                  <a:gd name="T18" fmla="*/ 44 w 344"/>
                  <a:gd name="T19" fmla="*/ 286 h 286"/>
                  <a:gd name="T20" fmla="*/ 288 w 344"/>
                  <a:gd name="T21" fmla="*/ 286 h 286"/>
                  <a:gd name="T22" fmla="*/ 300 w 344"/>
                  <a:gd name="T23" fmla="*/ 286 h 286"/>
                  <a:gd name="T24" fmla="*/ 320 w 344"/>
                  <a:gd name="T25" fmla="*/ 278 h 286"/>
                  <a:gd name="T26" fmla="*/ 334 w 344"/>
                  <a:gd name="T27" fmla="*/ 262 h 286"/>
                  <a:gd name="T28" fmla="*/ 344 w 344"/>
                  <a:gd name="T29" fmla="*/ 242 h 286"/>
                  <a:gd name="T30" fmla="*/ 344 w 344"/>
                  <a:gd name="T31" fmla="*/ 58 h 286"/>
                  <a:gd name="T32" fmla="*/ 344 w 344"/>
                  <a:gd name="T33" fmla="*/ 46 h 286"/>
                  <a:gd name="T34" fmla="*/ 334 w 344"/>
                  <a:gd name="T35" fmla="*/ 26 h 286"/>
                  <a:gd name="T36" fmla="*/ 320 w 344"/>
                  <a:gd name="T37" fmla="*/ 10 h 286"/>
                  <a:gd name="T38" fmla="*/ 300 w 344"/>
                  <a:gd name="T39" fmla="*/ 2 h 286"/>
                  <a:gd name="T40" fmla="*/ 288 w 344"/>
                  <a:gd name="T41" fmla="*/ 0 h 286"/>
                  <a:gd name="T42" fmla="*/ 148 w 344"/>
                  <a:gd name="T43" fmla="*/ 142 h 286"/>
                  <a:gd name="T44" fmla="*/ 144 w 344"/>
                  <a:gd name="T45" fmla="*/ 136 h 286"/>
                  <a:gd name="T46" fmla="*/ 136 w 344"/>
                  <a:gd name="T47" fmla="*/ 122 h 286"/>
                  <a:gd name="T48" fmla="*/ 134 w 344"/>
                  <a:gd name="T49" fmla="*/ 112 h 286"/>
                  <a:gd name="T50" fmla="*/ 138 w 344"/>
                  <a:gd name="T51" fmla="*/ 98 h 286"/>
                  <a:gd name="T52" fmla="*/ 146 w 344"/>
                  <a:gd name="T53" fmla="*/ 88 h 286"/>
                  <a:gd name="T54" fmla="*/ 158 w 344"/>
                  <a:gd name="T55" fmla="*/ 80 h 286"/>
                  <a:gd name="T56" fmla="*/ 172 w 344"/>
                  <a:gd name="T57" fmla="*/ 76 h 286"/>
                  <a:gd name="T58" fmla="*/ 178 w 344"/>
                  <a:gd name="T59" fmla="*/ 78 h 286"/>
                  <a:gd name="T60" fmla="*/ 192 w 344"/>
                  <a:gd name="T61" fmla="*/ 82 h 286"/>
                  <a:gd name="T62" fmla="*/ 202 w 344"/>
                  <a:gd name="T63" fmla="*/ 92 h 286"/>
                  <a:gd name="T64" fmla="*/ 208 w 344"/>
                  <a:gd name="T65" fmla="*/ 106 h 286"/>
                  <a:gd name="T66" fmla="*/ 208 w 344"/>
                  <a:gd name="T67" fmla="*/ 112 h 286"/>
                  <a:gd name="T68" fmla="*/ 204 w 344"/>
                  <a:gd name="T69" fmla="*/ 128 h 286"/>
                  <a:gd name="T70" fmla="*/ 196 w 344"/>
                  <a:gd name="T71" fmla="*/ 140 h 286"/>
                  <a:gd name="T72" fmla="*/ 126 w 344"/>
                  <a:gd name="T73" fmla="*/ 228 h 2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44" h="286">
                    <a:moveTo>
                      <a:pt x="288" y="0"/>
                    </a:moveTo>
                    <a:lnTo>
                      <a:pt x="56" y="0"/>
                    </a:lnTo>
                    <a:lnTo>
                      <a:pt x="56" y="0"/>
                    </a:lnTo>
                    <a:lnTo>
                      <a:pt x="44" y="2"/>
                    </a:lnTo>
                    <a:lnTo>
                      <a:pt x="34" y="6"/>
                    </a:lnTo>
                    <a:lnTo>
                      <a:pt x="24" y="10"/>
                    </a:lnTo>
                    <a:lnTo>
                      <a:pt x="16" y="18"/>
                    </a:lnTo>
                    <a:lnTo>
                      <a:pt x="10" y="26"/>
                    </a:lnTo>
                    <a:lnTo>
                      <a:pt x="4" y="36"/>
                    </a:lnTo>
                    <a:lnTo>
                      <a:pt x="2" y="46"/>
                    </a:lnTo>
                    <a:lnTo>
                      <a:pt x="0" y="58"/>
                    </a:lnTo>
                    <a:lnTo>
                      <a:pt x="0" y="230"/>
                    </a:lnTo>
                    <a:lnTo>
                      <a:pt x="0" y="230"/>
                    </a:lnTo>
                    <a:lnTo>
                      <a:pt x="2" y="242"/>
                    </a:lnTo>
                    <a:lnTo>
                      <a:pt x="4" y="252"/>
                    </a:lnTo>
                    <a:lnTo>
                      <a:pt x="10" y="262"/>
                    </a:lnTo>
                    <a:lnTo>
                      <a:pt x="16" y="270"/>
                    </a:lnTo>
                    <a:lnTo>
                      <a:pt x="24" y="278"/>
                    </a:lnTo>
                    <a:lnTo>
                      <a:pt x="34" y="282"/>
                    </a:lnTo>
                    <a:lnTo>
                      <a:pt x="44" y="286"/>
                    </a:lnTo>
                    <a:lnTo>
                      <a:pt x="56" y="286"/>
                    </a:lnTo>
                    <a:lnTo>
                      <a:pt x="288" y="286"/>
                    </a:lnTo>
                    <a:lnTo>
                      <a:pt x="288" y="286"/>
                    </a:lnTo>
                    <a:lnTo>
                      <a:pt x="300" y="286"/>
                    </a:lnTo>
                    <a:lnTo>
                      <a:pt x="310" y="282"/>
                    </a:lnTo>
                    <a:lnTo>
                      <a:pt x="320" y="278"/>
                    </a:lnTo>
                    <a:lnTo>
                      <a:pt x="328" y="270"/>
                    </a:lnTo>
                    <a:lnTo>
                      <a:pt x="334" y="262"/>
                    </a:lnTo>
                    <a:lnTo>
                      <a:pt x="340" y="252"/>
                    </a:lnTo>
                    <a:lnTo>
                      <a:pt x="344" y="242"/>
                    </a:lnTo>
                    <a:lnTo>
                      <a:pt x="344" y="230"/>
                    </a:lnTo>
                    <a:lnTo>
                      <a:pt x="344" y="58"/>
                    </a:lnTo>
                    <a:lnTo>
                      <a:pt x="344" y="58"/>
                    </a:lnTo>
                    <a:lnTo>
                      <a:pt x="344" y="46"/>
                    </a:lnTo>
                    <a:lnTo>
                      <a:pt x="340" y="36"/>
                    </a:lnTo>
                    <a:lnTo>
                      <a:pt x="334" y="26"/>
                    </a:lnTo>
                    <a:lnTo>
                      <a:pt x="328" y="18"/>
                    </a:lnTo>
                    <a:lnTo>
                      <a:pt x="320" y="10"/>
                    </a:lnTo>
                    <a:lnTo>
                      <a:pt x="310" y="6"/>
                    </a:lnTo>
                    <a:lnTo>
                      <a:pt x="300" y="2"/>
                    </a:lnTo>
                    <a:lnTo>
                      <a:pt x="288" y="0"/>
                    </a:lnTo>
                    <a:lnTo>
                      <a:pt x="288" y="0"/>
                    </a:lnTo>
                    <a:close/>
                    <a:moveTo>
                      <a:pt x="126" y="228"/>
                    </a:moveTo>
                    <a:lnTo>
                      <a:pt x="148" y="142"/>
                    </a:lnTo>
                    <a:lnTo>
                      <a:pt x="148" y="142"/>
                    </a:lnTo>
                    <a:lnTo>
                      <a:pt x="144" y="136"/>
                    </a:lnTo>
                    <a:lnTo>
                      <a:pt x="138" y="130"/>
                    </a:lnTo>
                    <a:lnTo>
                      <a:pt x="136" y="122"/>
                    </a:lnTo>
                    <a:lnTo>
                      <a:pt x="134" y="112"/>
                    </a:lnTo>
                    <a:lnTo>
                      <a:pt x="134" y="112"/>
                    </a:lnTo>
                    <a:lnTo>
                      <a:pt x="136" y="106"/>
                    </a:lnTo>
                    <a:lnTo>
                      <a:pt x="138" y="98"/>
                    </a:lnTo>
                    <a:lnTo>
                      <a:pt x="142" y="92"/>
                    </a:lnTo>
                    <a:lnTo>
                      <a:pt x="146" y="88"/>
                    </a:lnTo>
                    <a:lnTo>
                      <a:pt x="152" y="82"/>
                    </a:lnTo>
                    <a:lnTo>
                      <a:pt x="158" y="80"/>
                    </a:lnTo>
                    <a:lnTo>
                      <a:pt x="164" y="78"/>
                    </a:lnTo>
                    <a:lnTo>
                      <a:pt x="172" y="76"/>
                    </a:lnTo>
                    <a:lnTo>
                      <a:pt x="172" y="76"/>
                    </a:lnTo>
                    <a:lnTo>
                      <a:pt x="178" y="78"/>
                    </a:lnTo>
                    <a:lnTo>
                      <a:pt x="186" y="80"/>
                    </a:lnTo>
                    <a:lnTo>
                      <a:pt x="192" y="82"/>
                    </a:lnTo>
                    <a:lnTo>
                      <a:pt x="198" y="88"/>
                    </a:lnTo>
                    <a:lnTo>
                      <a:pt x="202" y="92"/>
                    </a:lnTo>
                    <a:lnTo>
                      <a:pt x="204" y="98"/>
                    </a:lnTo>
                    <a:lnTo>
                      <a:pt x="208" y="106"/>
                    </a:lnTo>
                    <a:lnTo>
                      <a:pt x="208" y="112"/>
                    </a:lnTo>
                    <a:lnTo>
                      <a:pt x="208" y="112"/>
                    </a:lnTo>
                    <a:lnTo>
                      <a:pt x="206" y="120"/>
                    </a:lnTo>
                    <a:lnTo>
                      <a:pt x="204" y="128"/>
                    </a:lnTo>
                    <a:lnTo>
                      <a:pt x="200" y="134"/>
                    </a:lnTo>
                    <a:lnTo>
                      <a:pt x="196" y="140"/>
                    </a:lnTo>
                    <a:lnTo>
                      <a:pt x="220" y="228"/>
                    </a:lnTo>
                    <a:lnTo>
                      <a:pt x="126" y="228"/>
                    </a:lnTo>
                    <a:close/>
                  </a:path>
                </a:pathLst>
              </a:custGeom>
              <a:solidFill>
                <a:srgbClr val="E31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005EB8"/>
                  </a:solidFill>
                </a:endParaRPr>
              </a:p>
            </p:txBody>
          </p:sp>
          <p:sp>
            <p:nvSpPr>
              <p:cNvPr id="54" name="Freeform 6"/>
              <p:cNvSpPr>
                <a:spLocks/>
              </p:cNvSpPr>
              <p:nvPr userDrawn="1"/>
            </p:nvSpPr>
            <p:spPr bwMode="auto">
              <a:xfrm>
                <a:off x="7961313" y="101600"/>
                <a:ext cx="260350" cy="88900"/>
              </a:xfrm>
              <a:custGeom>
                <a:avLst/>
                <a:gdLst>
                  <a:gd name="T0" fmla="*/ 20 w 164"/>
                  <a:gd name="T1" fmla="*/ 56 h 56"/>
                  <a:gd name="T2" fmla="*/ 20 w 164"/>
                  <a:gd name="T3" fmla="*/ 56 h 56"/>
                  <a:gd name="T4" fmla="*/ 22 w 164"/>
                  <a:gd name="T5" fmla="*/ 46 h 56"/>
                  <a:gd name="T6" fmla="*/ 26 w 164"/>
                  <a:gd name="T7" fmla="*/ 36 h 56"/>
                  <a:gd name="T8" fmla="*/ 30 w 164"/>
                  <a:gd name="T9" fmla="*/ 30 h 56"/>
                  <a:gd name="T10" fmla="*/ 36 w 164"/>
                  <a:gd name="T11" fmla="*/ 26 h 56"/>
                  <a:gd name="T12" fmla="*/ 42 w 164"/>
                  <a:gd name="T13" fmla="*/ 22 h 56"/>
                  <a:gd name="T14" fmla="*/ 54 w 164"/>
                  <a:gd name="T15" fmla="*/ 20 h 56"/>
                  <a:gd name="T16" fmla="*/ 82 w 164"/>
                  <a:gd name="T17" fmla="*/ 20 h 56"/>
                  <a:gd name="T18" fmla="*/ 82 w 164"/>
                  <a:gd name="T19" fmla="*/ 20 h 56"/>
                  <a:gd name="T20" fmla="*/ 112 w 164"/>
                  <a:gd name="T21" fmla="*/ 20 h 56"/>
                  <a:gd name="T22" fmla="*/ 122 w 164"/>
                  <a:gd name="T23" fmla="*/ 22 h 56"/>
                  <a:gd name="T24" fmla="*/ 130 w 164"/>
                  <a:gd name="T25" fmla="*/ 26 h 56"/>
                  <a:gd name="T26" fmla="*/ 136 w 164"/>
                  <a:gd name="T27" fmla="*/ 30 h 56"/>
                  <a:gd name="T28" fmla="*/ 140 w 164"/>
                  <a:gd name="T29" fmla="*/ 36 h 56"/>
                  <a:gd name="T30" fmla="*/ 142 w 164"/>
                  <a:gd name="T31" fmla="*/ 46 h 56"/>
                  <a:gd name="T32" fmla="*/ 144 w 164"/>
                  <a:gd name="T33" fmla="*/ 56 h 56"/>
                  <a:gd name="T34" fmla="*/ 164 w 164"/>
                  <a:gd name="T35" fmla="*/ 56 h 56"/>
                  <a:gd name="T36" fmla="*/ 164 w 164"/>
                  <a:gd name="T37" fmla="*/ 56 h 56"/>
                  <a:gd name="T38" fmla="*/ 162 w 164"/>
                  <a:gd name="T39" fmla="*/ 38 h 56"/>
                  <a:gd name="T40" fmla="*/ 156 w 164"/>
                  <a:gd name="T41" fmla="*/ 24 h 56"/>
                  <a:gd name="T42" fmla="*/ 148 w 164"/>
                  <a:gd name="T43" fmla="*/ 14 h 56"/>
                  <a:gd name="T44" fmla="*/ 138 w 164"/>
                  <a:gd name="T45" fmla="*/ 6 h 56"/>
                  <a:gd name="T46" fmla="*/ 126 w 164"/>
                  <a:gd name="T47" fmla="*/ 2 h 56"/>
                  <a:gd name="T48" fmla="*/ 112 w 164"/>
                  <a:gd name="T49" fmla="*/ 0 h 56"/>
                  <a:gd name="T50" fmla="*/ 82 w 164"/>
                  <a:gd name="T51" fmla="*/ 0 h 56"/>
                  <a:gd name="T52" fmla="*/ 82 w 164"/>
                  <a:gd name="T53" fmla="*/ 0 h 56"/>
                  <a:gd name="T54" fmla="*/ 52 w 164"/>
                  <a:gd name="T55" fmla="*/ 0 h 56"/>
                  <a:gd name="T56" fmla="*/ 38 w 164"/>
                  <a:gd name="T57" fmla="*/ 2 h 56"/>
                  <a:gd name="T58" fmla="*/ 26 w 164"/>
                  <a:gd name="T59" fmla="*/ 6 h 56"/>
                  <a:gd name="T60" fmla="*/ 16 w 164"/>
                  <a:gd name="T61" fmla="*/ 14 h 56"/>
                  <a:gd name="T62" fmla="*/ 8 w 164"/>
                  <a:gd name="T63" fmla="*/ 24 h 56"/>
                  <a:gd name="T64" fmla="*/ 2 w 164"/>
                  <a:gd name="T65" fmla="*/ 38 h 56"/>
                  <a:gd name="T66" fmla="*/ 0 w 164"/>
                  <a:gd name="T67" fmla="*/ 56 h 56"/>
                  <a:gd name="T68" fmla="*/ 20 w 164"/>
                  <a:gd name="T69" fmla="*/ 5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64" h="56">
                    <a:moveTo>
                      <a:pt x="20" y="56"/>
                    </a:moveTo>
                    <a:lnTo>
                      <a:pt x="20" y="56"/>
                    </a:lnTo>
                    <a:lnTo>
                      <a:pt x="22" y="46"/>
                    </a:lnTo>
                    <a:lnTo>
                      <a:pt x="26" y="36"/>
                    </a:lnTo>
                    <a:lnTo>
                      <a:pt x="30" y="30"/>
                    </a:lnTo>
                    <a:lnTo>
                      <a:pt x="36" y="26"/>
                    </a:lnTo>
                    <a:lnTo>
                      <a:pt x="42" y="22"/>
                    </a:lnTo>
                    <a:lnTo>
                      <a:pt x="54" y="20"/>
                    </a:lnTo>
                    <a:lnTo>
                      <a:pt x="82" y="20"/>
                    </a:lnTo>
                    <a:lnTo>
                      <a:pt x="82" y="20"/>
                    </a:lnTo>
                    <a:lnTo>
                      <a:pt x="112" y="20"/>
                    </a:lnTo>
                    <a:lnTo>
                      <a:pt x="122" y="22"/>
                    </a:lnTo>
                    <a:lnTo>
                      <a:pt x="130" y="26"/>
                    </a:lnTo>
                    <a:lnTo>
                      <a:pt x="136" y="30"/>
                    </a:lnTo>
                    <a:lnTo>
                      <a:pt x="140" y="36"/>
                    </a:lnTo>
                    <a:lnTo>
                      <a:pt x="142" y="46"/>
                    </a:lnTo>
                    <a:lnTo>
                      <a:pt x="144" y="56"/>
                    </a:lnTo>
                    <a:lnTo>
                      <a:pt x="164" y="56"/>
                    </a:lnTo>
                    <a:lnTo>
                      <a:pt x="164" y="56"/>
                    </a:lnTo>
                    <a:lnTo>
                      <a:pt x="162" y="38"/>
                    </a:lnTo>
                    <a:lnTo>
                      <a:pt x="156" y="24"/>
                    </a:lnTo>
                    <a:lnTo>
                      <a:pt x="148" y="14"/>
                    </a:lnTo>
                    <a:lnTo>
                      <a:pt x="138" y="6"/>
                    </a:lnTo>
                    <a:lnTo>
                      <a:pt x="126" y="2"/>
                    </a:lnTo>
                    <a:lnTo>
                      <a:pt x="112" y="0"/>
                    </a:lnTo>
                    <a:lnTo>
                      <a:pt x="82" y="0"/>
                    </a:lnTo>
                    <a:lnTo>
                      <a:pt x="82" y="0"/>
                    </a:lnTo>
                    <a:lnTo>
                      <a:pt x="52" y="0"/>
                    </a:lnTo>
                    <a:lnTo>
                      <a:pt x="38" y="2"/>
                    </a:lnTo>
                    <a:lnTo>
                      <a:pt x="26" y="6"/>
                    </a:lnTo>
                    <a:lnTo>
                      <a:pt x="16" y="14"/>
                    </a:lnTo>
                    <a:lnTo>
                      <a:pt x="8" y="24"/>
                    </a:lnTo>
                    <a:lnTo>
                      <a:pt x="2" y="38"/>
                    </a:lnTo>
                    <a:lnTo>
                      <a:pt x="0" y="56"/>
                    </a:lnTo>
                    <a:lnTo>
                      <a:pt x="20" y="56"/>
                    </a:lnTo>
                    <a:close/>
                  </a:path>
                </a:pathLst>
              </a:custGeom>
              <a:solidFill>
                <a:srgbClr val="E31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005EB8"/>
                  </a:solidFill>
                </a:endParaRPr>
              </a:p>
            </p:txBody>
          </p:sp>
        </p:grpSp>
        <p:sp>
          <p:nvSpPr>
            <p:cNvPr id="51" name="TextBox 50"/>
            <p:cNvSpPr txBox="1"/>
            <p:nvPr userDrawn="1"/>
          </p:nvSpPr>
          <p:spPr>
            <a:xfrm rot="16200000">
              <a:off x="8191735" y="250332"/>
              <a:ext cx="563729" cy="1355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510" dirty="0">
                  <a:solidFill>
                    <a:srgbClr val="FFFFFF">
                      <a:lumMod val="65000"/>
                    </a:srgbClr>
                  </a:solidFill>
                </a:rPr>
                <a:t>strictly</a:t>
              </a:r>
            </a:p>
          </p:txBody>
        </p:sp>
        <p:sp>
          <p:nvSpPr>
            <p:cNvPr id="52" name="TextBox 51"/>
            <p:cNvSpPr txBox="1"/>
            <p:nvPr userDrawn="1"/>
          </p:nvSpPr>
          <p:spPr>
            <a:xfrm>
              <a:off x="8410803" y="506408"/>
              <a:ext cx="851853" cy="19217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580" dirty="0">
                  <a:solidFill>
                    <a:srgbClr val="FF0000"/>
                  </a:solidFill>
                </a:rPr>
                <a:t>CONFIDENTIAL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12585190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ullets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Content Placeholder 2"/>
          <p:cNvSpPr>
            <a:spLocks noGrp="1"/>
          </p:cNvSpPr>
          <p:nvPr>
            <p:ph idx="1"/>
          </p:nvPr>
        </p:nvSpPr>
        <p:spPr>
          <a:xfrm>
            <a:off x="407673" y="1512043"/>
            <a:ext cx="10538304" cy="4276616"/>
          </a:xfrm>
        </p:spPr>
        <p:txBody>
          <a:bodyPr/>
          <a:lstStyle>
            <a:lvl1pPr>
              <a:defRPr sz="2400">
                <a:solidFill>
                  <a:srgbClr val="4D4D4D"/>
                </a:solidFill>
              </a:defRPr>
            </a:lvl1pPr>
            <a:lvl2pPr>
              <a:defRPr sz="2000">
                <a:solidFill>
                  <a:srgbClr val="4D4D4D"/>
                </a:solidFill>
              </a:defRPr>
            </a:lvl2pPr>
            <a:lvl3pPr>
              <a:defRPr sz="1800">
                <a:solidFill>
                  <a:srgbClr val="4D4D4D"/>
                </a:solidFill>
              </a:defRPr>
            </a:lvl3pPr>
            <a:lvl4pPr>
              <a:defRPr sz="1600">
                <a:solidFill>
                  <a:srgbClr val="4D4D4D"/>
                </a:solidFill>
              </a:defRPr>
            </a:lvl4pPr>
            <a:lvl5pPr>
              <a:defRPr sz="1600">
                <a:solidFill>
                  <a:srgbClr val="4D4D4D"/>
                </a:solidFill>
              </a:defRPr>
            </a:lvl5pPr>
          </a:lstStyle>
          <a:p>
            <a:pPr lvl="0"/>
            <a:r>
              <a:rPr lang="en-US" noProof="0" smtClean="0"/>
              <a:t>Click to edit Master text styles</a:t>
            </a:r>
          </a:p>
          <a:p>
            <a:pPr lvl="1"/>
            <a:r>
              <a:rPr lang="en-US" noProof="0" smtClean="0"/>
              <a:t>Second level</a:t>
            </a:r>
          </a:p>
          <a:p>
            <a:pPr lvl="2"/>
            <a:r>
              <a:rPr lang="en-US" noProof="0" smtClean="0"/>
              <a:t>Third level</a:t>
            </a:r>
          </a:p>
          <a:p>
            <a:pPr lvl="3"/>
            <a:r>
              <a:rPr lang="en-US" noProof="0" smtClean="0"/>
              <a:t>Fourth level</a:t>
            </a:r>
          </a:p>
          <a:p>
            <a:pPr lvl="4"/>
            <a:r>
              <a:rPr lang="en-US" noProof="0" smtClean="0"/>
              <a:t>Fifth level</a:t>
            </a:r>
            <a:endParaRPr lang="en-GB" noProof="0" dirty="0"/>
          </a:p>
        </p:txBody>
      </p:sp>
      <p:sp>
        <p:nvSpPr>
          <p:cNvPr id="28" name="Title 5"/>
          <p:cNvSpPr>
            <a:spLocks noGrp="1"/>
          </p:cNvSpPr>
          <p:nvPr>
            <p:ph type="title"/>
          </p:nvPr>
        </p:nvSpPr>
        <p:spPr>
          <a:xfrm>
            <a:off x="397195" y="413790"/>
            <a:ext cx="10076695" cy="512907"/>
          </a:xfrm>
        </p:spPr>
        <p:txBody>
          <a:bodyPr/>
          <a:lstStyle/>
          <a:p>
            <a:r>
              <a:rPr lang="en-US" noProof="0" smtClean="0"/>
              <a:t>Click to edit Master title style</a:t>
            </a:r>
            <a:endParaRPr lang="en-GB" noProof="0" dirty="0"/>
          </a:p>
        </p:txBody>
      </p:sp>
      <p:sp>
        <p:nvSpPr>
          <p:cNvPr id="29" name="Text Placeholder 5"/>
          <p:cNvSpPr>
            <a:spLocks noGrp="1"/>
          </p:cNvSpPr>
          <p:nvPr>
            <p:ph type="body" sz="quarter" idx="10" hasCustomPrompt="1"/>
          </p:nvPr>
        </p:nvSpPr>
        <p:spPr>
          <a:xfrm>
            <a:off x="386723" y="994744"/>
            <a:ext cx="10515894" cy="340511"/>
          </a:xfrm>
        </p:spPr>
        <p:txBody>
          <a:bodyPr>
            <a:noAutofit/>
          </a:bodyPr>
          <a:lstStyle>
            <a:lvl1pPr marL="0" indent="0">
              <a:buFont typeface="Arial" pitchFamily="34" charset="0"/>
              <a:buNone/>
              <a:defRPr sz="1800">
                <a:solidFill>
                  <a:schemeClr val="tx2"/>
                </a:solidFill>
              </a:defRPr>
            </a:lvl1pPr>
            <a:lvl2pPr marL="457200" indent="0">
              <a:buNone/>
              <a:defRPr>
                <a:solidFill>
                  <a:schemeClr val="tx2"/>
                </a:solidFill>
              </a:defRPr>
            </a:lvl2pPr>
            <a:lvl3pPr marL="914400" indent="0">
              <a:buNone/>
              <a:defRPr>
                <a:solidFill>
                  <a:schemeClr val="tx2"/>
                </a:solidFill>
              </a:defRPr>
            </a:lvl3pPr>
            <a:lvl4pPr marL="1371600" indent="0">
              <a:buNone/>
              <a:defRPr>
                <a:solidFill>
                  <a:schemeClr val="tx2"/>
                </a:solidFill>
              </a:defRPr>
            </a:lvl4pPr>
            <a:lvl5pPr marL="1828800" indent="0">
              <a:buNone/>
              <a:defRPr>
                <a:solidFill>
                  <a:schemeClr val="tx2"/>
                </a:solidFill>
              </a:defRPr>
            </a:lvl5pPr>
          </a:lstStyle>
          <a:p>
            <a:pPr lvl="0"/>
            <a:r>
              <a:rPr lang="en-GB" noProof="0" dirty="0" smtClean="0"/>
              <a:t>Subtitle</a:t>
            </a:r>
          </a:p>
        </p:txBody>
      </p:sp>
      <p:cxnSp>
        <p:nvCxnSpPr>
          <p:cNvPr id="30" name="Conector recto 12"/>
          <p:cNvCxnSpPr/>
          <p:nvPr userDrawn="1"/>
        </p:nvCxnSpPr>
        <p:spPr>
          <a:xfrm flipH="1">
            <a:off x="407671" y="5961734"/>
            <a:ext cx="5897778" cy="2873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grpSp>
        <p:nvGrpSpPr>
          <p:cNvPr id="24" name="Group 4"/>
          <p:cNvGrpSpPr>
            <a:grpSpLocks noChangeAspect="1"/>
          </p:cNvGrpSpPr>
          <p:nvPr userDrawn="1"/>
        </p:nvGrpSpPr>
        <p:grpSpPr bwMode="auto">
          <a:xfrm>
            <a:off x="9299679" y="6133578"/>
            <a:ext cx="1624293" cy="160505"/>
            <a:chOff x="4649" y="3974"/>
            <a:chExt cx="812" cy="107"/>
          </a:xfrm>
        </p:grpSpPr>
        <p:sp>
          <p:nvSpPr>
            <p:cNvPr id="25" name="AutoShape 3"/>
            <p:cNvSpPr>
              <a:spLocks noChangeAspect="1" noChangeArrowheads="1" noTextEdit="1"/>
            </p:cNvSpPr>
            <p:nvPr userDrawn="1"/>
          </p:nvSpPr>
          <p:spPr bwMode="auto">
            <a:xfrm>
              <a:off x="4649" y="3974"/>
              <a:ext cx="812" cy="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31" name="Freeform 30"/>
            <p:cNvSpPr>
              <a:spLocks noEditPoints="1"/>
            </p:cNvSpPr>
            <p:nvPr userDrawn="1"/>
          </p:nvSpPr>
          <p:spPr bwMode="auto">
            <a:xfrm>
              <a:off x="4649" y="3974"/>
              <a:ext cx="812" cy="107"/>
            </a:xfrm>
            <a:custGeom>
              <a:avLst/>
              <a:gdLst>
                <a:gd name="T0" fmla="*/ 2293 w 3248"/>
                <a:gd name="T1" fmla="*/ 424 h 428"/>
                <a:gd name="T2" fmla="*/ 2209 w 3248"/>
                <a:gd name="T3" fmla="*/ 355 h 428"/>
                <a:gd name="T4" fmla="*/ 2159 w 3248"/>
                <a:gd name="T5" fmla="*/ 76 h 428"/>
                <a:gd name="T6" fmla="*/ 2306 w 3248"/>
                <a:gd name="T7" fmla="*/ 5 h 428"/>
                <a:gd name="T8" fmla="*/ 2042 w 3248"/>
                <a:gd name="T9" fmla="*/ 407 h 428"/>
                <a:gd name="T10" fmla="*/ 611 w 3248"/>
                <a:gd name="T11" fmla="*/ 11 h 428"/>
                <a:gd name="T12" fmla="*/ 672 w 3248"/>
                <a:gd name="T13" fmla="*/ 353 h 428"/>
                <a:gd name="T14" fmla="*/ 737 w 3248"/>
                <a:gd name="T15" fmla="*/ 376 h 428"/>
                <a:gd name="T16" fmla="*/ 909 w 3248"/>
                <a:gd name="T17" fmla="*/ 1 h 428"/>
                <a:gd name="T18" fmla="*/ 261 w 3248"/>
                <a:gd name="T19" fmla="*/ 332 h 428"/>
                <a:gd name="T20" fmla="*/ 114 w 3248"/>
                <a:gd name="T21" fmla="*/ 347 h 428"/>
                <a:gd name="T22" fmla="*/ 94 w 3248"/>
                <a:gd name="T23" fmla="*/ 277 h 428"/>
                <a:gd name="T24" fmla="*/ 261 w 3248"/>
                <a:gd name="T25" fmla="*/ 332 h 428"/>
                <a:gd name="T26" fmla="*/ 52 w 3248"/>
                <a:gd name="T27" fmla="*/ 102 h 428"/>
                <a:gd name="T28" fmla="*/ 234 w 3248"/>
                <a:gd name="T29" fmla="*/ 90 h 428"/>
                <a:gd name="T30" fmla="*/ 179 w 3248"/>
                <a:gd name="T31" fmla="*/ 176 h 428"/>
                <a:gd name="T32" fmla="*/ 9 w 3248"/>
                <a:gd name="T33" fmla="*/ 257 h 428"/>
                <a:gd name="T34" fmla="*/ 35 w 3248"/>
                <a:gd name="T35" fmla="*/ 394 h 428"/>
                <a:gd name="T36" fmla="*/ 164 w 3248"/>
                <a:gd name="T37" fmla="*/ 426 h 428"/>
                <a:gd name="T38" fmla="*/ 284 w 3248"/>
                <a:gd name="T39" fmla="*/ 404 h 428"/>
                <a:gd name="T40" fmla="*/ 331 w 3248"/>
                <a:gd name="T41" fmla="*/ 45 h 428"/>
                <a:gd name="T42" fmla="*/ 1319 w 3248"/>
                <a:gd name="T43" fmla="*/ 332 h 428"/>
                <a:gd name="T44" fmla="*/ 1168 w 3248"/>
                <a:gd name="T45" fmla="*/ 344 h 428"/>
                <a:gd name="T46" fmla="*/ 1155 w 3248"/>
                <a:gd name="T47" fmla="*/ 272 h 428"/>
                <a:gd name="T48" fmla="*/ 1264 w 3248"/>
                <a:gd name="T49" fmla="*/ 0 h 428"/>
                <a:gd name="T50" fmla="*/ 1122 w 3248"/>
                <a:gd name="T51" fmla="*/ 98 h 428"/>
                <a:gd name="T52" fmla="*/ 1298 w 3248"/>
                <a:gd name="T53" fmla="*/ 94 h 428"/>
                <a:gd name="T54" fmla="*/ 1212 w 3248"/>
                <a:gd name="T55" fmla="*/ 177 h 428"/>
                <a:gd name="T56" fmla="*/ 1064 w 3248"/>
                <a:gd name="T57" fmla="*/ 270 h 428"/>
                <a:gd name="T58" fmla="*/ 1102 w 3248"/>
                <a:gd name="T59" fmla="*/ 401 h 428"/>
                <a:gd name="T60" fmla="*/ 1246 w 3248"/>
                <a:gd name="T61" fmla="*/ 423 h 428"/>
                <a:gd name="T62" fmla="*/ 1354 w 3248"/>
                <a:gd name="T63" fmla="*/ 407 h 428"/>
                <a:gd name="T64" fmla="*/ 1381 w 3248"/>
                <a:gd name="T65" fmla="*/ 36 h 428"/>
                <a:gd name="T66" fmla="*/ 2714 w 3248"/>
                <a:gd name="T67" fmla="*/ 326 h 428"/>
                <a:gd name="T68" fmla="*/ 2576 w 3248"/>
                <a:gd name="T69" fmla="*/ 337 h 428"/>
                <a:gd name="T70" fmla="*/ 2533 w 3248"/>
                <a:gd name="T71" fmla="*/ 4 h 428"/>
                <a:gd name="T72" fmla="*/ 2468 w 3248"/>
                <a:gd name="T73" fmla="*/ 364 h 428"/>
                <a:gd name="T74" fmla="*/ 2611 w 3248"/>
                <a:gd name="T75" fmla="*/ 427 h 428"/>
                <a:gd name="T76" fmla="*/ 2761 w 3248"/>
                <a:gd name="T77" fmla="*/ 403 h 428"/>
                <a:gd name="T78" fmla="*/ 2937 w 3248"/>
                <a:gd name="T79" fmla="*/ 413 h 428"/>
                <a:gd name="T80" fmla="*/ 3135 w 3248"/>
                <a:gd name="T81" fmla="*/ 422 h 428"/>
                <a:gd name="T82" fmla="*/ 3248 w 3248"/>
                <a:gd name="T83" fmla="*/ 300 h 428"/>
                <a:gd name="T84" fmla="*/ 3184 w 3248"/>
                <a:gd name="T85" fmla="*/ 204 h 428"/>
                <a:gd name="T86" fmla="*/ 3038 w 3248"/>
                <a:gd name="T87" fmla="*/ 127 h 428"/>
                <a:gd name="T88" fmla="*/ 3076 w 3248"/>
                <a:gd name="T89" fmla="*/ 76 h 428"/>
                <a:gd name="T90" fmla="*/ 3232 w 3248"/>
                <a:gd name="T91" fmla="*/ 30 h 428"/>
                <a:gd name="T92" fmla="*/ 3039 w 3248"/>
                <a:gd name="T93" fmla="*/ 8 h 428"/>
                <a:gd name="T94" fmla="*/ 2943 w 3248"/>
                <a:gd name="T95" fmla="*/ 122 h 428"/>
                <a:gd name="T96" fmla="*/ 3021 w 3248"/>
                <a:gd name="T97" fmla="*/ 229 h 428"/>
                <a:gd name="T98" fmla="*/ 3154 w 3248"/>
                <a:gd name="T99" fmla="*/ 300 h 428"/>
                <a:gd name="T100" fmla="*/ 3113 w 3248"/>
                <a:gd name="T101" fmla="*/ 350 h 428"/>
                <a:gd name="T102" fmla="*/ 1639 w 3248"/>
                <a:gd name="T103" fmla="*/ 80 h 428"/>
                <a:gd name="T104" fmla="*/ 1790 w 3248"/>
                <a:gd name="T105" fmla="*/ 97 h 428"/>
                <a:gd name="T106" fmla="*/ 1832 w 3248"/>
                <a:gd name="T107" fmla="*/ 245 h 428"/>
                <a:gd name="T108" fmla="*/ 1739 w 3248"/>
                <a:gd name="T109" fmla="*/ 353 h 428"/>
                <a:gd name="T110" fmla="*/ 1652 w 3248"/>
                <a:gd name="T111" fmla="*/ 4 h 428"/>
                <a:gd name="T112" fmla="*/ 1701 w 3248"/>
                <a:gd name="T113" fmla="*/ 428 h 428"/>
                <a:gd name="T114" fmla="*/ 1885 w 3248"/>
                <a:gd name="T115" fmla="*/ 369 h 428"/>
                <a:gd name="T116" fmla="*/ 1930 w 3248"/>
                <a:gd name="T117" fmla="*/ 187 h 428"/>
                <a:gd name="T118" fmla="*/ 1786 w 3248"/>
                <a:gd name="T119" fmla="*/ 8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248" h="428">
                  <a:moveTo>
                    <a:pt x="2042" y="407"/>
                  </a:moveTo>
                  <a:lnTo>
                    <a:pt x="2042" y="407"/>
                  </a:lnTo>
                  <a:lnTo>
                    <a:pt x="2055" y="411"/>
                  </a:lnTo>
                  <a:lnTo>
                    <a:pt x="2089" y="418"/>
                  </a:lnTo>
                  <a:lnTo>
                    <a:pt x="2113" y="421"/>
                  </a:lnTo>
                  <a:lnTo>
                    <a:pt x="2140" y="425"/>
                  </a:lnTo>
                  <a:lnTo>
                    <a:pt x="2171" y="427"/>
                  </a:lnTo>
                  <a:lnTo>
                    <a:pt x="2205" y="428"/>
                  </a:lnTo>
                  <a:lnTo>
                    <a:pt x="2205" y="428"/>
                  </a:lnTo>
                  <a:lnTo>
                    <a:pt x="2239" y="427"/>
                  </a:lnTo>
                  <a:lnTo>
                    <a:pt x="2268" y="426"/>
                  </a:lnTo>
                  <a:lnTo>
                    <a:pt x="2293" y="424"/>
                  </a:lnTo>
                  <a:lnTo>
                    <a:pt x="2312" y="422"/>
                  </a:lnTo>
                  <a:lnTo>
                    <a:pt x="2339" y="419"/>
                  </a:lnTo>
                  <a:lnTo>
                    <a:pt x="2347" y="417"/>
                  </a:lnTo>
                  <a:lnTo>
                    <a:pt x="2347" y="346"/>
                  </a:lnTo>
                  <a:lnTo>
                    <a:pt x="2347" y="346"/>
                  </a:lnTo>
                  <a:lnTo>
                    <a:pt x="2339" y="347"/>
                  </a:lnTo>
                  <a:lnTo>
                    <a:pt x="2314" y="351"/>
                  </a:lnTo>
                  <a:lnTo>
                    <a:pt x="2277" y="354"/>
                  </a:lnTo>
                  <a:lnTo>
                    <a:pt x="2255" y="355"/>
                  </a:lnTo>
                  <a:lnTo>
                    <a:pt x="2230" y="355"/>
                  </a:lnTo>
                  <a:lnTo>
                    <a:pt x="2230" y="355"/>
                  </a:lnTo>
                  <a:lnTo>
                    <a:pt x="2209" y="355"/>
                  </a:lnTo>
                  <a:lnTo>
                    <a:pt x="2191" y="354"/>
                  </a:lnTo>
                  <a:lnTo>
                    <a:pt x="2160" y="351"/>
                  </a:lnTo>
                  <a:lnTo>
                    <a:pt x="2141" y="349"/>
                  </a:lnTo>
                  <a:lnTo>
                    <a:pt x="2134" y="348"/>
                  </a:lnTo>
                  <a:lnTo>
                    <a:pt x="2134" y="247"/>
                  </a:lnTo>
                  <a:lnTo>
                    <a:pt x="2318" y="247"/>
                  </a:lnTo>
                  <a:lnTo>
                    <a:pt x="2318" y="175"/>
                  </a:lnTo>
                  <a:lnTo>
                    <a:pt x="2134" y="175"/>
                  </a:lnTo>
                  <a:lnTo>
                    <a:pt x="2134" y="79"/>
                  </a:lnTo>
                  <a:lnTo>
                    <a:pt x="2134" y="79"/>
                  </a:lnTo>
                  <a:lnTo>
                    <a:pt x="2141" y="78"/>
                  </a:lnTo>
                  <a:lnTo>
                    <a:pt x="2159" y="76"/>
                  </a:lnTo>
                  <a:lnTo>
                    <a:pt x="2187" y="74"/>
                  </a:lnTo>
                  <a:lnTo>
                    <a:pt x="2224" y="73"/>
                  </a:lnTo>
                  <a:lnTo>
                    <a:pt x="2224" y="73"/>
                  </a:lnTo>
                  <a:lnTo>
                    <a:pt x="2247" y="73"/>
                  </a:lnTo>
                  <a:lnTo>
                    <a:pt x="2268" y="74"/>
                  </a:lnTo>
                  <a:lnTo>
                    <a:pt x="2305" y="77"/>
                  </a:lnTo>
                  <a:lnTo>
                    <a:pt x="2331" y="80"/>
                  </a:lnTo>
                  <a:lnTo>
                    <a:pt x="2340" y="82"/>
                  </a:lnTo>
                  <a:lnTo>
                    <a:pt x="2340" y="10"/>
                  </a:lnTo>
                  <a:lnTo>
                    <a:pt x="2340" y="10"/>
                  </a:lnTo>
                  <a:lnTo>
                    <a:pt x="2331" y="9"/>
                  </a:lnTo>
                  <a:lnTo>
                    <a:pt x="2306" y="5"/>
                  </a:lnTo>
                  <a:lnTo>
                    <a:pt x="2266" y="2"/>
                  </a:lnTo>
                  <a:lnTo>
                    <a:pt x="2242" y="1"/>
                  </a:lnTo>
                  <a:lnTo>
                    <a:pt x="2214" y="0"/>
                  </a:lnTo>
                  <a:lnTo>
                    <a:pt x="2214" y="0"/>
                  </a:lnTo>
                  <a:lnTo>
                    <a:pt x="2176" y="1"/>
                  </a:lnTo>
                  <a:lnTo>
                    <a:pt x="2144" y="3"/>
                  </a:lnTo>
                  <a:lnTo>
                    <a:pt x="2114" y="6"/>
                  </a:lnTo>
                  <a:lnTo>
                    <a:pt x="2089" y="9"/>
                  </a:lnTo>
                  <a:lnTo>
                    <a:pt x="2069" y="13"/>
                  </a:lnTo>
                  <a:lnTo>
                    <a:pt x="2055" y="15"/>
                  </a:lnTo>
                  <a:lnTo>
                    <a:pt x="2042" y="19"/>
                  </a:lnTo>
                  <a:lnTo>
                    <a:pt x="2042" y="407"/>
                  </a:lnTo>
                  <a:close/>
                  <a:moveTo>
                    <a:pt x="726" y="246"/>
                  </a:moveTo>
                  <a:lnTo>
                    <a:pt x="726" y="246"/>
                  </a:lnTo>
                  <a:lnTo>
                    <a:pt x="722" y="257"/>
                  </a:lnTo>
                  <a:lnTo>
                    <a:pt x="719" y="270"/>
                  </a:lnTo>
                  <a:lnTo>
                    <a:pt x="719" y="270"/>
                  </a:lnTo>
                  <a:lnTo>
                    <a:pt x="715" y="257"/>
                  </a:lnTo>
                  <a:lnTo>
                    <a:pt x="712" y="246"/>
                  </a:lnTo>
                  <a:lnTo>
                    <a:pt x="630" y="39"/>
                  </a:lnTo>
                  <a:lnTo>
                    <a:pt x="630" y="39"/>
                  </a:lnTo>
                  <a:lnTo>
                    <a:pt x="624" y="28"/>
                  </a:lnTo>
                  <a:lnTo>
                    <a:pt x="618" y="19"/>
                  </a:lnTo>
                  <a:lnTo>
                    <a:pt x="611" y="11"/>
                  </a:lnTo>
                  <a:lnTo>
                    <a:pt x="603" y="7"/>
                  </a:lnTo>
                  <a:lnTo>
                    <a:pt x="593" y="3"/>
                  </a:lnTo>
                  <a:lnTo>
                    <a:pt x="581" y="1"/>
                  </a:lnTo>
                  <a:lnTo>
                    <a:pt x="569" y="1"/>
                  </a:lnTo>
                  <a:lnTo>
                    <a:pt x="555" y="0"/>
                  </a:lnTo>
                  <a:lnTo>
                    <a:pt x="555" y="0"/>
                  </a:lnTo>
                  <a:lnTo>
                    <a:pt x="529" y="1"/>
                  </a:lnTo>
                  <a:lnTo>
                    <a:pt x="513" y="2"/>
                  </a:lnTo>
                  <a:lnTo>
                    <a:pt x="471" y="422"/>
                  </a:lnTo>
                  <a:lnTo>
                    <a:pt x="564" y="422"/>
                  </a:lnTo>
                  <a:lnTo>
                    <a:pt x="584" y="140"/>
                  </a:lnTo>
                  <a:lnTo>
                    <a:pt x="672" y="353"/>
                  </a:lnTo>
                  <a:lnTo>
                    <a:pt x="672" y="353"/>
                  </a:lnTo>
                  <a:lnTo>
                    <a:pt x="675" y="359"/>
                  </a:lnTo>
                  <a:lnTo>
                    <a:pt x="679" y="364"/>
                  </a:lnTo>
                  <a:lnTo>
                    <a:pt x="684" y="368"/>
                  </a:lnTo>
                  <a:lnTo>
                    <a:pt x="689" y="371"/>
                  </a:lnTo>
                  <a:lnTo>
                    <a:pt x="695" y="373"/>
                  </a:lnTo>
                  <a:lnTo>
                    <a:pt x="702" y="376"/>
                  </a:lnTo>
                  <a:lnTo>
                    <a:pt x="710" y="377"/>
                  </a:lnTo>
                  <a:lnTo>
                    <a:pt x="719" y="377"/>
                  </a:lnTo>
                  <a:lnTo>
                    <a:pt x="719" y="377"/>
                  </a:lnTo>
                  <a:lnTo>
                    <a:pt x="728" y="377"/>
                  </a:lnTo>
                  <a:lnTo>
                    <a:pt x="737" y="376"/>
                  </a:lnTo>
                  <a:lnTo>
                    <a:pt x="744" y="373"/>
                  </a:lnTo>
                  <a:lnTo>
                    <a:pt x="750" y="371"/>
                  </a:lnTo>
                  <a:lnTo>
                    <a:pt x="755" y="368"/>
                  </a:lnTo>
                  <a:lnTo>
                    <a:pt x="759" y="364"/>
                  </a:lnTo>
                  <a:lnTo>
                    <a:pt x="762" y="359"/>
                  </a:lnTo>
                  <a:lnTo>
                    <a:pt x="765" y="353"/>
                  </a:lnTo>
                  <a:lnTo>
                    <a:pt x="853" y="140"/>
                  </a:lnTo>
                  <a:lnTo>
                    <a:pt x="874" y="422"/>
                  </a:lnTo>
                  <a:lnTo>
                    <a:pt x="967" y="422"/>
                  </a:lnTo>
                  <a:lnTo>
                    <a:pt x="925" y="2"/>
                  </a:lnTo>
                  <a:lnTo>
                    <a:pt x="925" y="2"/>
                  </a:lnTo>
                  <a:lnTo>
                    <a:pt x="909" y="1"/>
                  </a:lnTo>
                  <a:lnTo>
                    <a:pt x="883" y="0"/>
                  </a:lnTo>
                  <a:lnTo>
                    <a:pt x="883" y="0"/>
                  </a:lnTo>
                  <a:lnTo>
                    <a:pt x="868" y="1"/>
                  </a:lnTo>
                  <a:lnTo>
                    <a:pt x="856" y="1"/>
                  </a:lnTo>
                  <a:lnTo>
                    <a:pt x="845" y="3"/>
                  </a:lnTo>
                  <a:lnTo>
                    <a:pt x="836" y="7"/>
                  </a:lnTo>
                  <a:lnTo>
                    <a:pt x="827" y="11"/>
                  </a:lnTo>
                  <a:lnTo>
                    <a:pt x="819" y="19"/>
                  </a:lnTo>
                  <a:lnTo>
                    <a:pt x="813" y="28"/>
                  </a:lnTo>
                  <a:lnTo>
                    <a:pt x="808" y="39"/>
                  </a:lnTo>
                  <a:lnTo>
                    <a:pt x="726" y="246"/>
                  </a:lnTo>
                  <a:close/>
                  <a:moveTo>
                    <a:pt x="261" y="332"/>
                  </a:moveTo>
                  <a:lnTo>
                    <a:pt x="261" y="332"/>
                  </a:lnTo>
                  <a:lnTo>
                    <a:pt x="241" y="338"/>
                  </a:lnTo>
                  <a:lnTo>
                    <a:pt x="215" y="347"/>
                  </a:lnTo>
                  <a:lnTo>
                    <a:pt x="200" y="350"/>
                  </a:lnTo>
                  <a:lnTo>
                    <a:pt x="186" y="353"/>
                  </a:lnTo>
                  <a:lnTo>
                    <a:pt x="172" y="355"/>
                  </a:lnTo>
                  <a:lnTo>
                    <a:pt x="157" y="355"/>
                  </a:lnTo>
                  <a:lnTo>
                    <a:pt x="157" y="355"/>
                  </a:lnTo>
                  <a:lnTo>
                    <a:pt x="144" y="355"/>
                  </a:lnTo>
                  <a:lnTo>
                    <a:pt x="131" y="353"/>
                  </a:lnTo>
                  <a:lnTo>
                    <a:pt x="120" y="349"/>
                  </a:lnTo>
                  <a:lnTo>
                    <a:pt x="114" y="347"/>
                  </a:lnTo>
                  <a:lnTo>
                    <a:pt x="109" y="344"/>
                  </a:lnTo>
                  <a:lnTo>
                    <a:pt x="105" y="340"/>
                  </a:lnTo>
                  <a:lnTo>
                    <a:pt x="101" y="336"/>
                  </a:lnTo>
                  <a:lnTo>
                    <a:pt x="98" y="331"/>
                  </a:lnTo>
                  <a:lnTo>
                    <a:pt x="95" y="326"/>
                  </a:lnTo>
                  <a:lnTo>
                    <a:pt x="93" y="321"/>
                  </a:lnTo>
                  <a:lnTo>
                    <a:pt x="92" y="315"/>
                  </a:lnTo>
                  <a:lnTo>
                    <a:pt x="91" y="308"/>
                  </a:lnTo>
                  <a:lnTo>
                    <a:pt x="90" y="300"/>
                  </a:lnTo>
                  <a:lnTo>
                    <a:pt x="90" y="300"/>
                  </a:lnTo>
                  <a:lnTo>
                    <a:pt x="91" y="288"/>
                  </a:lnTo>
                  <a:lnTo>
                    <a:pt x="94" y="277"/>
                  </a:lnTo>
                  <a:lnTo>
                    <a:pt x="96" y="272"/>
                  </a:lnTo>
                  <a:lnTo>
                    <a:pt x="99" y="266"/>
                  </a:lnTo>
                  <a:lnTo>
                    <a:pt x="103" y="262"/>
                  </a:lnTo>
                  <a:lnTo>
                    <a:pt x="106" y="258"/>
                  </a:lnTo>
                  <a:lnTo>
                    <a:pt x="111" y="255"/>
                  </a:lnTo>
                  <a:lnTo>
                    <a:pt x="116" y="252"/>
                  </a:lnTo>
                  <a:lnTo>
                    <a:pt x="123" y="249"/>
                  </a:lnTo>
                  <a:lnTo>
                    <a:pt x="129" y="247"/>
                  </a:lnTo>
                  <a:lnTo>
                    <a:pt x="145" y="244"/>
                  </a:lnTo>
                  <a:lnTo>
                    <a:pt x="162" y="242"/>
                  </a:lnTo>
                  <a:lnTo>
                    <a:pt x="261" y="239"/>
                  </a:lnTo>
                  <a:lnTo>
                    <a:pt x="261" y="332"/>
                  </a:lnTo>
                  <a:close/>
                  <a:moveTo>
                    <a:pt x="205" y="0"/>
                  </a:moveTo>
                  <a:lnTo>
                    <a:pt x="205" y="0"/>
                  </a:lnTo>
                  <a:lnTo>
                    <a:pt x="176" y="1"/>
                  </a:lnTo>
                  <a:lnTo>
                    <a:pt x="147" y="4"/>
                  </a:lnTo>
                  <a:lnTo>
                    <a:pt x="121" y="7"/>
                  </a:lnTo>
                  <a:lnTo>
                    <a:pt x="97" y="12"/>
                  </a:lnTo>
                  <a:lnTo>
                    <a:pt x="77" y="17"/>
                  </a:lnTo>
                  <a:lnTo>
                    <a:pt x="58" y="23"/>
                  </a:lnTo>
                  <a:lnTo>
                    <a:pt x="44" y="28"/>
                  </a:lnTo>
                  <a:lnTo>
                    <a:pt x="33" y="33"/>
                  </a:lnTo>
                  <a:lnTo>
                    <a:pt x="52" y="102"/>
                  </a:lnTo>
                  <a:lnTo>
                    <a:pt x="52" y="102"/>
                  </a:lnTo>
                  <a:lnTo>
                    <a:pt x="63" y="98"/>
                  </a:lnTo>
                  <a:lnTo>
                    <a:pt x="92" y="91"/>
                  </a:lnTo>
                  <a:lnTo>
                    <a:pt x="111" y="86"/>
                  </a:lnTo>
                  <a:lnTo>
                    <a:pt x="133" y="82"/>
                  </a:lnTo>
                  <a:lnTo>
                    <a:pt x="155" y="80"/>
                  </a:lnTo>
                  <a:lnTo>
                    <a:pt x="179" y="79"/>
                  </a:lnTo>
                  <a:lnTo>
                    <a:pt x="179" y="79"/>
                  </a:lnTo>
                  <a:lnTo>
                    <a:pt x="197" y="80"/>
                  </a:lnTo>
                  <a:lnTo>
                    <a:pt x="214" y="82"/>
                  </a:lnTo>
                  <a:lnTo>
                    <a:pt x="221" y="84"/>
                  </a:lnTo>
                  <a:lnTo>
                    <a:pt x="228" y="86"/>
                  </a:lnTo>
                  <a:lnTo>
                    <a:pt x="234" y="90"/>
                  </a:lnTo>
                  <a:lnTo>
                    <a:pt x="239" y="94"/>
                  </a:lnTo>
                  <a:lnTo>
                    <a:pt x="244" y="98"/>
                  </a:lnTo>
                  <a:lnTo>
                    <a:pt x="248" y="102"/>
                  </a:lnTo>
                  <a:lnTo>
                    <a:pt x="251" y="108"/>
                  </a:lnTo>
                  <a:lnTo>
                    <a:pt x="254" y="114"/>
                  </a:lnTo>
                  <a:lnTo>
                    <a:pt x="256" y="120"/>
                  </a:lnTo>
                  <a:lnTo>
                    <a:pt x="258" y="129"/>
                  </a:lnTo>
                  <a:lnTo>
                    <a:pt x="260" y="137"/>
                  </a:lnTo>
                  <a:lnTo>
                    <a:pt x="260" y="146"/>
                  </a:lnTo>
                  <a:lnTo>
                    <a:pt x="260" y="176"/>
                  </a:lnTo>
                  <a:lnTo>
                    <a:pt x="179" y="176"/>
                  </a:lnTo>
                  <a:lnTo>
                    <a:pt x="179" y="176"/>
                  </a:lnTo>
                  <a:lnTo>
                    <a:pt x="154" y="177"/>
                  </a:lnTo>
                  <a:lnTo>
                    <a:pt x="132" y="179"/>
                  </a:lnTo>
                  <a:lnTo>
                    <a:pt x="111" y="182"/>
                  </a:lnTo>
                  <a:lnTo>
                    <a:pt x="93" y="187"/>
                  </a:lnTo>
                  <a:lnTo>
                    <a:pt x="77" y="192"/>
                  </a:lnTo>
                  <a:lnTo>
                    <a:pt x="61" y="200"/>
                  </a:lnTo>
                  <a:lnTo>
                    <a:pt x="49" y="207"/>
                  </a:lnTo>
                  <a:lnTo>
                    <a:pt x="38" y="216"/>
                  </a:lnTo>
                  <a:lnTo>
                    <a:pt x="29" y="225"/>
                  </a:lnTo>
                  <a:lnTo>
                    <a:pt x="20" y="236"/>
                  </a:lnTo>
                  <a:lnTo>
                    <a:pt x="14" y="246"/>
                  </a:lnTo>
                  <a:lnTo>
                    <a:pt x="9" y="257"/>
                  </a:lnTo>
                  <a:lnTo>
                    <a:pt x="5" y="270"/>
                  </a:lnTo>
                  <a:lnTo>
                    <a:pt x="2" y="282"/>
                  </a:lnTo>
                  <a:lnTo>
                    <a:pt x="1" y="294"/>
                  </a:lnTo>
                  <a:lnTo>
                    <a:pt x="0" y="307"/>
                  </a:lnTo>
                  <a:lnTo>
                    <a:pt x="0" y="307"/>
                  </a:lnTo>
                  <a:lnTo>
                    <a:pt x="1" y="323"/>
                  </a:lnTo>
                  <a:lnTo>
                    <a:pt x="3" y="338"/>
                  </a:lnTo>
                  <a:lnTo>
                    <a:pt x="7" y="352"/>
                  </a:lnTo>
                  <a:lnTo>
                    <a:pt x="12" y="364"/>
                  </a:lnTo>
                  <a:lnTo>
                    <a:pt x="19" y="376"/>
                  </a:lnTo>
                  <a:lnTo>
                    <a:pt x="27" y="386"/>
                  </a:lnTo>
                  <a:lnTo>
                    <a:pt x="35" y="394"/>
                  </a:lnTo>
                  <a:lnTo>
                    <a:pt x="45" y="401"/>
                  </a:lnTo>
                  <a:lnTo>
                    <a:pt x="54" y="408"/>
                  </a:lnTo>
                  <a:lnTo>
                    <a:pt x="65" y="414"/>
                  </a:lnTo>
                  <a:lnTo>
                    <a:pt x="77" y="418"/>
                  </a:lnTo>
                  <a:lnTo>
                    <a:pt x="89" y="422"/>
                  </a:lnTo>
                  <a:lnTo>
                    <a:pt x="101" y="424"/>
                  </a:lnTo>
                  <a:lnTo>
                    <a:pt x="113" y="426"/>
                  </a:lnTo>
                  <a:lnTo>
                    <a:pt x="126" y="427"/>
                  </a:lnTo>
                  <a:lnTo>
                    <a:pt x="138" y="428"/>
                  </a:lnTo>
                  <a:lnTo>
                    <a:pt x="138" y="428"/>
                  </a:lnTo>
                  <a:lnTo>
                    <a:pt x="151" y="427"/>
                  </a:lnTo>
                  <a:lnTo>
                    <a:pt x="164" y="426"/>
                  </a:lnTo>
                  <a:lnTo>
                    <a:pt x="189" y="423"/>
                  </a:lnTo>
                  <a:lnTo>
                    <a:pt x="209" y="418"/>
                  </a:lnTo>
                  <a:lnTo>
                    <a:pt x="227" y="412"/>
                  </a:lnTo>
                  <a:lnTo>
                    <a:pt x="241" y="406"/>
                  </a:lnTo>
                  <a:lnTo>
                    <a:pt x="252" y="401"/>
                  </a:lnTo>
                  <a:lnTo>
                    <a:pt x="260" y="397"/>
                  </a:lnTo>
                  <a:lnTo>
                    <a:pt x="264" y="396"/>
                  </a:lnTo>
                  <a:lnTo>
                    <a:pt x="264" y="396"/>
                  </a:lnTo>
                  <a:lnTo>
                    <a:pt x="266" y="397"/>
                  </a:lnTo>
                  <a:lnTo>
                    <a:pt x="270" y="398"/>
                  </a:lnTo>
                  <a:lnTo>
                    <a:pt x="276" y="401"/>
                  </a:lnTo>
                  <a:lnTo>
                    <a:pt x="284" y="404"/>
                  </a:lnTo>
                  <a:lnTo>
                    <a:pt x="295" y="407"/>
                  </a:lnTo>
                  <a:lnTo>
                    <a:pt x="311" y="411"/>
                  </a:lnTo>
                  <a:lnTo>
                    <a:pt x="329" y="412"/>
                  </a:lnTo>
                  <a:lnTo>
                    <a:pt x="352" y="413"/>
                  </a:lnTo>
                  <a:lnTo>
                    <a:pt x="352" y="122"/>
                  </a:lnTo>
                  <a:lnTo>
                    <a:pt x="352" y="122"/>
                  </a:lnTo>
                  <a:lnTo>
                    <a:pt x="352" y="106"/>
                  </a:lnTo>
                  <a:lnTo>
                    <a:pt x="350" y="92"/>
                  </a:lnTo>
                  <a:lnTo>
                    <a:pt x="347" y="78"/>
                  </a:lnTo>
                  <a:lnTo>
                    <a:pt x="343" y="66"/>
                  </a:lnTo>
                  <a:lnTo>
                    <a:pt x="337" y="56"/>
                  </a:lnTo>
                  <a:lnTo>
                    <a:pt x="331" y="45"/>
                  </a:lnTo>
                  <a:lnTo>
                    <a:pt x="323" y="36"/>
                  </a:lnTo>
                  <a:lnTo>
                    <a:pt x="314" y="29"/>
                  </a:lnTo>
                  <a:lnTo>
                    <a:pt x="304" y="22"/>
                  </a:lnTo>
                  <a:lnTo>
                    <a:pt x="293" y="15"/>
                  </a:lnTo>
                  <a:lnTo>
                    <a:pt x="281" y="11"/>
                  </a:lnTo>
                  <a:lnTo>
                    <a:pt x="268" y="7"/>
                  </a:lnTo>
                  <a:lnTo>
                    <a:pt x="253" y="4"/>
                  </a:lnTo>
                  <a:lnTo>
                    <a:pt x="238" y="2"/>
                  </a:lnTo>
                  <a:lnTo>
                    <a:pt x="223" y="1"/>
                  </a:lnTo>
                  <a:lnTo>
                    <a:pt x="205" y="0"/>
                  </a:lnTo>
                  <a:close/>
                  <a:moveTo>
                    <a:pt x="1319" y="332"/>
                  </a:moveTo>
                  <a:lnTo>
                    <a:pt x="1319" y="332"/>
                  </a:lnTo>
                  <a:lnTo>
                    <a:pt x="1300" y="338"/>
                  </a:lnTo>
                  <a:lnTo>
                    <a:pt x="1273" y="347"/>
                  </a:lnTo>
                  <a:lnTo>
                    <a:pt x="1259" y="350"/>
                  </a:lnTo>
                  <a:lnTo>
                    <a:pt x="1243" y="353"/>
                  </a:lnTo>
                  <a:lnTo>
                    <a:pt x="1229" y="355"/>
                  </a:lnTo>
                  <a:lnTo>
                    <a:pt x="1216" y="355"/>
                  </a:lnTo>
                  <a:lnTo>
                    <a:pt x="1216" y="355"/>
                  </a:lnTo>
                  <a:lnTo>
                    <a:pt x="1202" y="355"/>
                  </a:lnTo>
                  <a:lnTo>
                    <a:pt x="1189" y="353"/>
                  </a:lnTo>
                  <a:lnTo>
                    <a:pt x="1177" y="349"/>
                  </a:lnTo>
                  <a:lnTo>
                    <a:pt x="1172" y="347"/>
                  </a:lnTo>
                  <a:lnTo>
                    <a:pt x="1168" y="344"/>
                  </a:lnTo>
                  <a:lnTo>
                    <a:pt x="1164" y="340"/>
                  </a:lnTo>
                  <a:lnTo>
                    <a:pt x="1160" y="336"/>
                  </a:lnTo>
                  <a:lnTo>
                    <a:pt x="1157" y="331"/>
                  </a:lnTo>
                  <a:lnTo>
                    <a:pt x="1154" y="326"/>
                  </a:lnTo>
                  <a:lnTo>
                    <a:pt x="1151" y="321"/>
                  </a:lnTo>
                  <a:lnTo>
                    <a:pt x="1149" y="315"/>
                  </a:lnTo>
                  <a:lnTo>
                    <a:pt x="1148" y="308"/>
                  </a:lnTo>
                  <a:lnTo>
                    <a:pt x="1148" y="300"/>
                  </a:lnTo>
                  <a:lnTo>
                    <a:pt x="1148" y="300"/>
                  </a:lnTo>
                  <a:lnTo>
                    <a:pt x="1149" y="288"/>
                  </a:lnTo>
                  <a:lnTo>
                    <a:pt x="1152" y="277"/>
                  </a:lnTo>
                  <a:lnTo>
                    <a:pt x="1155" y="272"/>
                  </a:lnTo>
                  <a:lnTo>
                    <a:pt x="1158" y="266"/>
                  </a:lnTo>
                  <a:lnTo>
                    <a:pt x="1161" y="262"/>
                  </a:lnTo>
                  <a:lnTo>
                    <a:pt x="1165" y="258"/>
                  </a:lnTo>
                  <a:lnTo>
                    <a:pt x="1170" y="255"/>
                  </a:lnTo>
                  <a:lnTo>
                    <a:pt x="1175" y="252"/>
                  </a:lnTo>
                  <a:lnTo>
                    <a:pt x="1181" y="249"/>
                  </a:lnTo>
                  <a:lnTo>
                    <a:pt x="1187" y="247"/>
                  </a:lnTo>
                  <a:lnTo>
                    <a:pt x="1203" y="244"/>
                  </a:lnTo>
                  <a:lnTo>
                    <a:pt x="1221" y="242"/>
                  </a:lnTo>
                  <a:lnTo>
                    <a:pt x="1319" y="239"/>
                  </a:lnTo>
                  <a:lnTo>
                    <a:pt x="1319" y="332"/>
                  </a:lnTo>
                  <a:close/>
                  <a:moveTo>
                    <a:pt x="1264" y="0"/>
                  </a:moveTo>
                  <a:lnTo>
                    <a:pt x="1264" y="0"/>
                  </a:lnTo>
                  <a:lnTo>
                    <a:pt x="1233" y="1"/>
                  </a:lnTo>
                  <a:lnTo>
                    <a:pt x="1206" y="4"/>
                  </a:lnTo>
                  <a:lnTo>
                    <a:pt x="1179" y="7"/>
                  </a:lnTo>
                  <a:lnTo>
                    <a:pt x="1156" y="12"/>
                  </a:lnTo>
                  <a:lnTo>
                    <a:pt x="1135" y="17"/>
                  </a:lnTo>
                  <a:lnTo>
                    <a:pt x="1117" y="23"/>
                  </a:lnTo>
                  <a:lnTo>
                    <a:pt x="1102" y="28"/>
                  </a:lnTo>
                  <a:lnTo>
                    <a:pt x="1091" y="33"/>
                  </a:lnTo>
                  <a:lnTo>
                    <a:pt x="1111" y="102"/>
                  </a:lnTo>
                  <a:lnTo>
                    <a:pt x="1111" y="102"/>
                  </a:lnTo>
                  <a:lnTo>
                    <a:pt x="1122" y="98"/>
                  </a:lnTo>
                  <a:lnTo>
                    <a:pt x="1150" y="91"/>
                  </a:lnTo>
                  <a:lnTo>
                    <a:pt x="1169" y="86"/>
                  </a:lnTo>
                  <a:lnTo>
                    <a:pt x="1190" y="82"/>
                  </a:lnTo>
                  <a:lnTo>
                    <a:pt x="1213" y="80"/>
                  </a:lnTo>
                  <a:lnTo>
                    <a:pt x="1236" y="79"/>
                  </a:lnTo>
                  <a:lnTo>
                    <a:pt x="1236" y="79"/>
                  </a:lnTo>
                  <a:lnTo>
                    <a:pt x="1256" y="80"/>
                  </a:lnTo>
                  <a:lnTo>
                    <a:pt x="1272" y="82"/>
                  </a:lnTo>
                  <a:lnTo>
                    <a:pt x="1279" y="84"/>
                  </a:lnTo>
                  <a:lnTo>
                    <a:pt x="1285" y="86"/>
                  </a:lnTo>
                  <a:lnTo>
                    <a:pt x="1291" y="90"/>
                  </a:lnTo>
                  <a:lnTo>
                    <a:pt x="1298" y="94"/>
                  </a:lnTo>
                  <a:lnTo>
                    <a:pt x="1302" y="98"/>
                  </a:lnTo>
                  <a:lnTo>
                    <a:pt x="1306" y="102"/>
                  </a:lnTo>
                  <a:lnTo>
                    <a:pt x="1310" y="108"/>
                  </a:lnTo>
                  <a:lnTo>
                    <a:pt x="1313" y="114"/>
                  </a:lnTo>
                  <a:lnTo>
                    <a:pt x="1315" y="120"/>
                  </a:lnTo>
                  <a:lnTo>
                    <a:pt x="1316" y="129"/>
                  </a:lnTo>
                  <a:lnTo>
                    <a:pt x="1317" y="137"/>
                  </a:lnTo>
                  <a:lnTo>
                    <a:pt x="1318" y="146"/>
                  </a:lnTo>
                  <a:lnTo>
                    <a:pt x="1318" y="176"/>
                  </a:lnTo>
                  <a:lnTo>
                    <a:pt x="1236" y="176"/>
                  </a:lnTo>
                  <a:lnTo>
                    <a:pt x="1236" y="176"/>
                  </a:lnTo>
                  <a:lnTo>
                    <a:pt x="1212" y="177"/>
                  </a:lnTo>
                  <a:lnTo>
                    <a:pt x="1189" y="179"/>
                  </a:lnTo>
                  <a:lnTo>
                    <a:pt x="1169" y="182"/>
                  </a:lnTo>
                  <a:lnTo>
                    <a:pt x="1150" y="187"/>
                  </a:lnTo>
                  <a:lnTo>
                    <a:pt x="1134" y="192"/>
                  </a:lnTo>
                  <a:lnTo>
                    <a:pt x="1120" y="200"/>
                  </a:lnTo>
                  <a:lnTo>
                    <a:pt x="1108" y="207"/>
                  </a:lnTo>
                  <a:lnTo>
                    <a:pt x="1096" y="216"/>
                  </a:lnTo>
                  <a:lnTo>
                    <a:pt x="1086" y="225"/>
                  </a:lnTo>
                  <a:lnTo>
                    <a:pt x="1079" y="236"/>
                  </a:lnTo>
                  <a:lnTo>
                    <a:pt x="1072" y="246"/>
                  </a:lnTo>
                  <a:lnTo>
                    <a:pt x="1067" y="257"/>
                  </a:lnTo>
                  <a:lnTo>
                    <a:pt x="1064" y="270"/>
                  </a:lnTo>
                  <a:lnTo>
                    <a:pt x="1061" y="282"/>
                  </a:lnTo>
                  <a:lnTo>
                    <a:pt x="1058" y="294"/>
                  </a:lnTo>
                  <a:lnTo>
                    <a:pt x="1058" y="307"/>
                  </a:lnTo>
                  <a:lnTo>
                    <a:pt x="1058" y="307"/>
                  </a:lnTo>
                  <a:lnTo>
                    <a:pt x="1060" y="323"/>
                  </a:lnTo>
                  <a:lnTo>
                    <a:pt x="1062" y="338"/>
                  </a:lnTo>
                  <a:lnTo>
                    <a:pt x="1066" y="352"/>
                  </a:lnTo>
                  <a:lnTo>
                    <a:pt x="1071" y="364"/>
                  </a:lnTo>
                  <a:lnTo>
                    <a:pt x="1077" y="376"/>
                  </a:lnTo>
                  <a:lnTo>
                    <a:pt x="1085" y="386"/>
                  </a:lnTo>
                  <a:lnTo>
                    <a:pt x="1093" y="394"/>
                  </a:lnTo>
                  <a:lnTo>
                    <a:pt x="1102" y="401"/>
                  </a:lnTo>
                  <a:lnTo>
                    <a:pt x="1113" y="408"/>
                  </a:lnTo>
                  <a:lnTo>
                    <a:pt x="1124" y="414"/>
                  </a:lnTo>
                  <a:lnTo>
                    <a:pt x="1135" y="418"/>
                  </a:lnTo>
                  <a:lnTo>
                    <a:pt x="1146" y="422"/>
                  </a:lnTo>
                  <a:lnTo>
                    <a:pt x="1159" y="424"/>
                  </a:lnTo>
                  <a:lnTo>
                    <a:pt x="1171" y="426"/>
                  </a:lnTo>
                  <a:lnTo>
                    <a:pt x="1183" y="427"/>
                  </a:lnTo>
                  <a:lnTo>
                    <a:pt x="1195" y="428"/>
                  </a:lnTo>
                  <a:lnTo>
                    <a:pt x="1195" y="428"/>
                  </a:lnTo>
                  <a:lnTo>
                    <a:pt x="1210" y="427"/>
                  </a:lnTo>
                  <a:lnTo>
                    <a:pt x="1223" y="426"/>
                  </a:lnTo>
                  <a:lnTo>
                    <a:pt x="1246" y="423"/>
                  </a:lnTo>
                  <a:lnTo>
                    <a:pt x="1268" y="418"/>
                  </a:lnTo>
                  <a:lnTo>
                    <a:pt x="1285" y="412"/>
                  </a:lnTo>
                  <a:lnTo>
                    <a:pt x="1300" y="406"/>
                  </a:lnTo>
                  <a:lnTo>
                    <a:pt x="1311" y="401"/>
                  </a:lnTo>
                  <a:lnTo>
                    <a:pt x="1318" y="397"/>
                  </a:lnTo>
                  <a:lnTo>
                    <a:pt x="1322" y="396"/>
                  </a:lnTo>
                  <a:lnTo>
                    <a:pt x="1322" y="396"/>
                  </a:lnTo>
                  <a:lnTo>
                    <a:pt x="1324" y="397"/>
                  </a:lnTo>
                  <a:lnTo>
                    <a:pt x="1327" y="398"/>
                  </a:lnTo>
                  <a:lnTo>
                    <a:pt x="1333" y="401"/>
                  </a:lnTo>
                  <a:lnTo>
                    <a:pt x="1341" y="404"/>
                  </a:lnTo>
                  <a:lnTo>
                    <a:pt x="1354" y="407"/>
                  </a:lnTo>
                  <a:lnTo>
                    <a:pt x="1368" y="411"/>
                  </a:lnTo>
                  <a:lnTo>
                    <a:pt x="1387" y="412"/>
                  </a:lnTo>
                  <a:lnTo>
                    <a:pt x="1411" y="413"/>
                  </a:lnTo>
                  <a:lnTo>
                    <a:pt x="1411" y="122"/>
                  </a:lnTo>
                  <a:lnTo>
                    <a:pt x="1411" y="122"/>
                  </a:lnTo>
                  <a:lnTo>
                    <a:pt x="1411" y="106"/>
                  </a:lnTo>
                  <a:lnTo>
                    <a:pt x="1409" y="92"/>
                  </a:lnTo>
                  <a:lnTo>
                    <a:pt x="1406" y="78"/>
                  </a:lnTo>
                  <a:lnTo>
                    <a:pt x="1401" y="66"/>
                  </a:lnTo>
                  <a:lnTo>
                    <a:pt x="1396" y="56"/>
                  </a:lnTo>
                  <a:lnTo>
                    <a:pt x="1388" y="45"/>
                  </a:lnTo>
                  <a:lnTo>
                    <a:pt x="1381" y="36"/>
                  </a:lnTo>
                  <a:lnTo>
                    <a:pt x="1372" y="29"/>
                  </a:lnTo>
                  <a:lnTo>
                    <a:pt x="1362" y="22"/>
                  </a:lnTo>
                  <a:lnTo>
                    <a:pt x="1351" y="15"/>
                  </a:lnTo>
                  <a:lnTo>
                    <a:pt x="1339" y="11"/>
                  </a:lnTo>
                  <a:lnTo>
                    <a:pt x="1326" y="7"/>
                  </a:lnTo>
                  <a:lnTo>
                    <a:pt x="1312" y="4"/>
                  </a:lnTo>
                  <a:lnTo>
                    <a:pt x="1297" y="2"/>
                  </a:lnTo>
                  <a:lnTo>
                    <a:pt x="1280" y="1"/>
                  </a:lnTo>
                  <a:lnTo>
                    <a:pt x="1264" y="0"/>
                  </a:lnTo>
                  <a:close/>
                  <a:moveTo>
                    <a:pt x="2735" y="317"/>
                  </a:moveTo>
                  <a:lnTo>
                    <a:pt x="2735" y="317"/>
                  </a:lnTo>
                  <a:lnTo>
                    <a:pt x="2714" y="326"/>
                  </a:lnTo>
                  <a:lnTo>
                    <a:pt x="2700" y="331"/>
                  </a:lnTo>
                  <a:lnTo>
                    <a:pt x="2686" y="335"/>
                  </a:lnTo>
                  <a:lnTo>
                    <a:pt x="2671" y="340"/>
                  </a:lnTo>
                  <a:lnTo>
                    <a:pt x="2654" y="343"/>
                  </a:lnTo>
                  <a:lnTo>
                    <a:pt x="2638" y="345"/>
                  </a:lnTo>
                  <a:lnTo>
                    <a:pt x="2621" y="346"/>
                  </a:lnTo>
                  <a:lnTo>
                    <a:pt x="2621" y="346"/>
                  </a:lnTo>
                  <a:lnTo>
                    <a:pt x="2609" y="346"/>
                  </a:lnTo>
                  <a:lnTo>
                    <a:pt x="2599" y="345"/>
                  </a:lnTo>
                  <a:lnTo>
                    <a:pt x="2590" y="343"/>
                  </a:lnTo>
                  <a:lnTo>
                    <a:pt x="2583" y="341"/>
                  </a:lnTo>
                  <a:lnTo>
                    <a:pt x="2576" y="337"/>
                  </a:lnTo>
                  <a:lnTo>
                    <a:pt x="2570" y="333"/>
                  </a:lnTo>
                  <a:lnTo>
                    <a:pt x="2564" y="328"/>
                  </a:lnTo>
                  <a:lnTo>
                    <a:pt x="2560" y="323"/>
                  </a:lnTo>
                  <a:lnTo>
                    <a:pt x="2556" y="317"/>
                  </a:lnTo>
                  <a:lnTo>
                    <a:pt x="2553" y="311"/>
                  </a:lnTo>
                  <a:lnTo>
                    <a:pt x="2551" y="302"/>
                  </a:lnTo>
                  <a:lnTo>
                    <a:pt x="2549" y="294"/>
                  </a:lnTo>
                  <a:lnTo>
                    <a:pt x="2547" y="275"/>
                  </a:lnTo>
                  <a:lnTo>
                    <a:pt x="2547" y="252"/>
                  </a:lnTo>
                  <a:lnTo>
                    <a:pt x="2547" y="4"/>
                  </a:lnTo>
                  <a:lnTo>
                    <a:pt x="2533" y="4"/>
                  </a:lnTo>
                  <a:lnTo>
                    <a:pt x="2533" y="4"/>
                  </a:lnTo>
                  <a:lnTo>
                    <a:pt x="2513" y="4"/>
                  </a:lnTo>
                  <a:lnTo>
                    <a:pt x="2490" y="6"/>
                  </a:lnTo>
                  <a:lnTo>
                    <a:pt x="2467" y="8"/>
                  </a:lnTo>
                  <a:lnTo>
                    <a:pt x="2454" y="10"/>
                  </a:lnTo>
                  <a:lnTo>
                    <a:pt x="2454" y="263"/>
                  </a:lnTo>
                  <a:lnTo>
                    <a:pt x="2454" y="263"/>
                  </a:lnTo>
                  <a:lnTo>
                    <a:pt x="2454" y="284"/>
                  </a:lnTo>
                  <a:lnTo>
                    <a:pt x="2455" y="302"/>
                  </a:lnTo>
                  <a:lnTo>
                    <a:pt x="2457" y="320"/>
                  </a:lnTo>
                  <a:lnTo>
                    <a:pt x="2459" y="336"/>
                  </a:lnTo>
                  <a:lnTo>
                    <a:pt x="2463" y="351"/>
                  </a:lnTo>
                  <a:lnTo>
                    <a:pt x="2468" y="364"/>
                  </a:lnTo>
                  <a:lnTo>
                    <a:pt x="2475" y="377"/>
                  </a:lnTo>
                  <a:lnTo>
                    <a:pt x="2482" y="387"/>
                  </a:lnTo>
                  <a:lnTo>
                    <a:pt x="2490" y="397"/>
                  </a:lnTo>
                  <a:lnTo>
                    <a:pt x="2500" y="405"/>
                  </a:lnTo>
                  <a:lnTo>
                    <a:pt x="2512" y="412"/>
                  </a:lnTo>
                  <a:lnTo>
                    <a:pt x="2525" y="418"/>
                  </a:lnTo>
                  <a:lnTo>
                    <a:pt x="2540" y="422"/>
                  </a:lnTo>
                  <a:lnTo>
                    <a:pt x="2556" y="425"/>
                  </a:lnTo>
                  <a:lnTo>
                    <a:pt x="2575" y="427"/>
                  </a:lnTo>
                  <a:lnTo>
                    <a:pt x="2595" y="428"/>
                  </a:lnTo>
                  <a:lnTo>
                    <a:pt x="2595" y="428"/>
                  </a:lnTo>
                  <a:lnTo>
                    <a:pt x="2611" y="427"/>
                  </a:lnTo>
                  <a:lnTo>
                    <a:pt x="2626" y="426"/>
                  </a:lnTo>
                  <a:lnTo>
                    <a:pt x="2640" y="425"/>
                  </a:lnTo>
                  <a:lnTo>
                    <a:pt x="2653" y="422"/>
                  </a:lnTo>
                  <a:lnTo>
                    <a:pt x="2677" y="417"/>
                  </a:lnTo>
                  <a:lnTo>
                    <a:pt x="2697" y="411"/>
                  </a:lnTo>
                  <a:lnTo>
                    <a:pt x="2714" y="404"/>
                  </a:lnTo>
                  <a:lnTo>
                    <a:pt x="2725" y="399"/>
                  </a:lnTo>
                  <a:lnTo>
                    <a:pt x="2737" y="394"/>
                  </a:lnTo>
                  <a:lnTo>
                    <a:pt x="2737" y="394"/>
                  </a:lnTo>
                  <a:lnTo>
                    <a:pt x="2743" y="397"/>
                  </a:lnTo>
                  <a:lnTo>
                    <a:pt x="2750" y="400"/>
                  </a:lnTo>
                  <a:lnTo>
                    <a:pt x="2761" y="403"/>
                  </a:lnTo>
                  <a:lnTo>
                    <a:pt x="2773" y="406"/>
                  </a:lnTo>
                  <a:lnTo>
                    <a:pt x="2788" y="409"/>
                  </a:lnTo>
                  <a:lnTo>
                    <a:pt x="2807" y="412"/>
                  </a:lnTo>
                  <a:lnTo>
                    <a:pt x="2828" y="413"/>
                  </a:lnTo>
                  <a:lnTo>
                    <a:pt x="2828" y="10"/>
                  </a:lnTo>
                  <a:lnTo>
                    <a:pt x="2828" y="10"/>
                  </a:lnTo>
                  <a:lnTo>
                    <a:pt x="2796" y="6"/>
                  </a:lnTo>
                  <a:lnTo>
                    <a:pt x="2774" y="5"/>
                  </a:lnTo>
                  <a:lnTo>
                    <a:pt x="2753" y="4"/>
                  </a:lnTo>
                  <a:lnTo>
                    <a:pt x="2735" y="4"/>
                  </a:lnTo>
                  <a:lnTo>
                    <a:pt x="2735" y="317"/>
                  </a:lnTo>
                  <a:close/>
                  <a:moveTo>
                    <a:pt x="2937" y="413"/>
                  </a:moveTo>
                  <a:lnTo>
                    <a:pt x="2937" y="413"/>
                  </a:lnTo>
                  <a:lnTo>
                    <a:pt x="2948" y="415"/>
                  </a:lnTo>
                  <a:lnTo>
                    <a:pt x="2976" y="420"/>
                  </a:lnTo>
                  <a:lnTo>
                    <a:pt x="2997" y="423"/>
                  </a:lnTo>
                  <a:lnTo>
                    <a:pt x="3020" y="425"/>
                  </a:lnTo>
                  <a:lnTo>
                    <a:pt x="3047" y="427"/>
                  </a:lnTo>
                  <a:lnTo>
                    <a:pt x="3075" y="428"/>
                  </a:lnTo>
                  <a:lnTo>
                    <a:pt x="3075" y="428"/>
                  </a:lnTo>
                  <a:lnTo>
                    <a:pt x="3091" y="427"/>
                  </a:lnTo>
                  <a:lnTo>
                    <a:pt x="3105" y="426"/>
                  </a:lnTo>
                  <a:lnTo>
                    <a:pt x="3120" y="425"/>
                  </a:lnTo>
                  <a:lnTo>
                    <a:pt x="3135" y="422"/>
                  </a:lnTo>
                  <a:lnTo>
                    <a:pt x="3150" y="419"/>
                  </a:lnTo>
                  <a:lnTo>
                    <a:pt x="3164" y="414"/>
                  </a:lnTo>
                  <a:lnTo>
                    <a:pt x="3178" y="408"/>
                  </a:lnTo>
                  <a:lnTo>
                    <a:pt x="3191" y="402"/>
                  </a:lnTo>
                  <a:lnTo>
                    <a:pt x="3202" y="394"/>
                  </a:lnTo>
                  <a:lnTo>
                    <a:pt x="3213" y="385"/>
                  </a:lnTo>
                  <a:lnTo>
                    <a:pt x="3223" y="375"/>
                  </a:lnTo>
                  <a:lnTo>
                    <a:pt x="3232" y="363"/>
                  </a:lnTo>
                  <a:lnTo>
                    <a:pt x="3239" y="350"/>
                  </a:lnTo>
                  <a:lnTo>
                    <a:pt x="3244" y="334"/>
                  </a:lnTo>
                  <a:lnTo>
                    <a:pt x="3247" y="318"/>
                  </a:lnTo>
                  <a:lnTo>
                    <a:pt x="3248" y="300"/>
                  </a:lnTo>
                  <a:lnTo>
                    <a:pt x="3248" y="300"/>
                  </a:lnTo>
                  <a:lnTo>
                    <a:pt x="3247" y="288"/>
                  </a:lnTo>
                  <a:lnTo>
                    <a:pt x="3246" y="277"/>
                  </a:lnTo>
                  <a:lnTo>
                    <a:pt x="3243" y="266"/>
                  </a:lnTo>
                  <a:lnTo>
                    <a:pt x="3239" y="256"/>
                  </a:lnTo>
                  <a:lnTo>
                    <a:pt x="3234" y="248"/>
                  </a:lnTo>
                  <a:lnTo>
                    <a:pt x="3228" y="239"/>
                  </a:lnTo>
                  <a:lnTo>
                    <a:pt x="3220" y="231"/>
                  </a:lnTo>
                  <a:lnTo>
                    <a:pt x="3213" y="224"/>
                  </a:lnTo>
                  <a:lnTo>
                    <a:pt x="3204" y="217"/>
                  </a:lnTo>
                  <a:lnTo>
                    <a:pt x="3194" y="211"/>
                  </a:lnTo>
                  <a:lnTo>
                    <a:pt x="3184" y="204"/>
                  </a:lnTo>
                  <a:lnTo>
                    <a:pt x="3171" y="199"/>
                  </a:lnTo>
                  <a:lnTo>
                    <a:pt x="3146" y="187"/>
                  </a:lnTo>
                  <a:lnTo>
                    <a:pt x="3117" y="176"/>
                  </a:lnTo>
                  <a:lnTo>
                    <a:pt x="3117" y="176"/>
                  </a:lnTo>
                  <a:lnTo>
                    <a:pt x="3086" y="164"/>
                  </a:lnTo>
                  <a:lnTo>
                    <a:pt x="3072" y="157"/>
                  </a:lnTo>
                  <a:lnTo>
                    <a:pt x="3060" y="151"/>
                  </a:lnTo>
                  <a:lnTo>
                    <a:pt x="3050" y="144"/>
                  </a:lnTo>
                  <a:lnTo>
                    <a:pt x="3046" y="140"/>
                  </a:lnTo>
                  <a:lnTo>
                    <a:pt x="3043" y="136"/>
                  </a:lnTo>
                  <a:lnTo>
                    <a:pt x="3040" y="132"/>
                  </a:lnTo>
                  <a:lnTo>
                    <a:pt x="3038" y="127"/>
                  </a:lnTo>
                  <a:lnTo>
                    <a:pt x="3037" y="121"/>
                  </a:lnTo>
                  <a:lnTo>
                    <a:pt x="3037" y="116"/>
                  </a:lnTo>
                  <a:lnTo>
                    <a:pt x="3037" y="116"/>
                  </a:lnTo>
                  <a:lnTo>
                    <a:pt x="3037" y="110"/>
                  </a:lnTo>
                  <a:lnTo>
                    <a:pt x="3039" y="104"/>
                  </a:lnTo>
                  <a:lnTo>
                    <a:pt x="3043" y="97"/>
                  </a:lnTo>
                  <a:lnTo>
                    <a:pt x="3049" y="90"/>
                  </a:lnTo>
                  <a:lnTo>
                    <a:pt x="3053" y="86"/>
                  </a:lnTo>
                  <a:lnTo>
                    <a:pt x="3057" y="83"/>
                  </a:lnTo>
                  <a:lnTo>
                    <a:pt x="3063" y="81"/>
                  </a:lnTo>
                  <a:lnTo>
                    <a:pt x="3069" y="78"/>
                  </a:lnTo>
                  <a:lnTo>
                    <a:pt x="3076" y="76"/>
                  </a:lnTo>
                  <a:lnTo>
                    <a:pt x="3084" y="75"/>
                  </a:lnTo>
                  <a:lnTo>
                    <a:pt x="3093" y="74"/>
                  </a:lnTo>
                  <a:lnTo>
                    <a:pt x="3103" y="74"/>
                  </a:lnTo>
                  <a:lnTo>
                    <a:pt x="3103" y="74"/>
                  </a:lnTo>
                  <a:lnTo>
                    <a:pt x="3122" y="75"/>
                  </a:lnTo>
                  <a:lnTo>
                    <a:pt x="3142" y="77"/>
                  </a:lnTo>
                  <a:lnTo>
                    <a:pt x="3159" y="81"/>
                  </a:lnTo>
                  <a:lnTo>
                    <a:pt x="3175" y="85"/>
                  </a:lnTo>
                  <a:lnTo>
                    <a:pt x="3199" y="94"/>
                  </a:lnTo>
                  <a:lnTo>
                    <a:pt x="3208" y="98"/>
                  </a:lnTo>
                  <a:lnTo>
                    <a:pt x="3232" y="30"/>
                  </a:lnTo>
                  <a:lnTo>
                    <a:pt x="3232" y="30"/>
                  </a:lnTo>
                  <a:lnTo>
                    <a:pt x="3213" y="22"/>
                  </a:lnTo>
                  <a:lnTo>
                    <a:pt x="3200" y="16"/>
                  </a:lnTo>
                  <a:lnTo>
                    <a:pt x="3184" y="12"/>
                  </a:lnTo>
                  <a:lnTo>
                    <a:pt x="3165" y="7"/>
                  </a:lnTo>
                  <a:lnTo>
                    <a:pt x="3144" y="4"/>
                  </a:lnTo>
                  <a:lnTo>
                    <a:pt x="3120" y="1"/>
                  </a:lnTo>
                  <a:lnTo>
                    <a:pt x="3095" y="0"/>
                  </a:lnTo>
                  <a:lnTo>
                    <a:pt x="3095" y="0"/>
                  </a:lnTo>
                  <a:lnTo>
                    <a:pt x="3080" y="1"/>
                  </a:lnTo>
                  <a:lnTo>
                    <a:pt x="3066" y="2"/>
                  </a:lnTo>
                  <a:lnTo>
                    <a:pt x="3052" y="4"/>
                  </a:lnTo>
                  <a:lnTo>
                    <a:pt x="3039" y="8"/>
                  </a:lnTo>
                  <a:lnTo>
                    <a:pt x="3025" y="12"/>
                  </a:lnTo>
                  <a:lnTo>
                    <a:pt x="3013" y="17"/>
                  </a:lnTo>
                  <a:lnTo>
                    <a:pt x="3001" y="24"/>
                  </a:lnTo>
                  <a:lnTo>
                    <a:pt x="2990" y="31"/>
                  </a:lnTo>
                  <a:lnTo>
                    <a:pt x="2979" y="39"/>
                  </a:lnTo>
                  <a:lnTo>
                    <a:pt x="2970" y="47"/>
                  </a:lnTo>
                  <a:lnTo>
                    <a:pt x="2962" y="58"/>
                  </a:lnTo>
                  <a:lnTo>
                    <a:pt x="2956" y="69"/>
                  </a:lnTo>
                  <a:lnTo>
                    <a:pt x="2950" y="80"/>
                  </a:lnTo>
                  <a:lnTo>
                    <a:pt x="2946" y="94"/>
                  </a:lnTo>
                  <a:lnTo>
                    <a:pt x="2944" y="107"/>
                  </a:lnTo>
                  <a:lnTo>
                    <a:pt x="2943" y="122"/>
                  </a:lnTo>
                  <a:lnTo>
                    <a:pt x="2943" y="122"/>
                  </a:lnTo>
                  <a:lnTo>
                    <a:pt x="2944" y="137"/>
                  </a:lnTo>
                  <a:lnTo>
                    <a:pt x="2946" y="150"/>
                  </a:lnTo>
                  <a:lnTo>
                    <a:pt x="2950" y="164"/>
                  </a:lnTo>
                  <a:lnTo>
                    <a:pt x="2956" y="175"/>
                  </a:lnTo>
                  <a:lnTo>
                    <a:pt x="2962" y="185"/>
                  </a:lnTo>
                  <a:lnTo>
                    <a:pt x="2970" y="194"/>
                  </a:lnTo>
                  <a:lnTo>
                    <a:pt x="2979" y="203"/>
                  </a:lnTo>
                  <a:lnTo>
                    <a:pt x="2988" y="210"/>
                  </a:lnTo>
                  <a:lnTo>
                    <a:pt x="2999" y="217"/>
                  </a:lnTo>
                  <a:lnTo>
                    <a:pt x="3010" y="223"/>
                  </a:lnTo>
                  <a:lnTo>
                    <a:pt x="3021" y="229"/>
                  </a:lnTo>
                  <a:lnTo>
                    <a:pt x="3032" y="235"/>
                  </a:lnTo>
                  <a:lnTo>
                    <a:pt x="3056" y="243"/>
                  </a:lnTo>
                  <a:lnTo>
                    <a:pt x="3079" y="251"/>
                  </a:lnTo>
                  <a:lnTo>
                    <a:pt x="3079" y="251"/>
                  </a:lnTo>
                  <a:lnTo>
                    <a:pt x="3108" y="261"/>
                  </a:lnTo>
                  <a:lnTo>
                    <a:pt x="3121" y="266"/>
                  </a:lnTo>
                  <a:lnTo>
                    <a:pt x="3133" y="273"/>
                  </a:lnTo>
                  <a:lnTo>
                    <a:pt x="3142" y="280"/>
                  </a:lnTo>
                  <a:lnTo>
                    <a:pt x="3148" y="287"/>
                  </a:lnTo>
                  <a:lnTo>
                    <a:pt x="3151" y="291"/>
                  </a:lnTo>
                  <a:lnTo>
                    <a:pt x="3153" y="296"/>
                  </a:lnTo>
                  <a:lnTo>
                    <a:pt x="3154" y="300"/>
                  </a:lnTo>
                  <a:lnTo>
                    <a:pt x="3154" y="306"/>
                  </a:lnTo>
                  <a:lnTo>
                    <a:pt x="3154" y="306"/>
                  </a:lnTo>
                  <a:lnTo>
                    <a:pt x="3154" y="315"/>
                  </a:lnTo>
                  <a:lnTo>
                    <a:pt x="3151" y="324"/>
                  </a:lnTo>
                  <a:lnTo>
                    <a:pt x="3149" y="328"/>
                  </a:lnTo>
                  <a:lnTo>
                    <a:pt x="3146" y="332"/>
                  </a:lnTo>
                  <a:lnTo>
                    <a:pt x="3143" y="335"/>
                  </a:lnTo>
                  <a:lnTo>
                    <a:pt x="3139" y="340"/>
                  </a:lnTo>
                  <a:lnTo>
                    <a:pt x="3134" y="343"/>
                  </a:lnTo>
                  <a:lnTo>
                    <a:pt x="3127" y="346"/>
                  </a:lnTo>
                  <a:lnTo>
                    <a:pt x="3121" y="348"/>
                  </a:lnTo>
                  <a:lnTo>
                    <a:pt x="3113" y="350"/>
                  </a:lnTo>
                  <a:lnTo>
                    <a:pt x="3104" y="352"/>
                  </a:lnTo>
                  <a:lnTo>
                    <a:pt x="3095" y="353"/>
                  </a:lnTo>
                  <a:lnTo>
                    <a:pt x="3071" y="354"/>
                  </a:lnTo>
                  <a:lnTo>
                    <a:pt x="3071" y="354"/>
                  </a:lnTo>
                  <a:lnTo>
                    <a:pt x="3050" y="354"/>
                  </a:lnTo>
                  <a:lnTo>
                    <a:pt x="3029" y="352"/>
                  </a:lnTo>
                  <a:lnTo>
                    <a:pt x="2992" y="348"/>
                  </a:lnTo>
                  <a:lnTo>
                    <a:pt x="2965" y="344"/>
                  </a:lnTo>
                  <a:lnTo>
                    <a:pt x="2955" y="342"/>
                  </a:lnTo>
                  <a:lnTo>
                    <a:pt x="2937" y="413"/>
                  </a:lnTo>
                  <a:close/>
                  <a:moveTo>
                    <a:pt x="1639" y="80"/>
                  </a:moveTo>
                  <a:lnTo>
                    <a:pt x="1639" y="80"/>
                  </a:lnTo>
                  <a:lnTo>
                    <a:pt x="1653" y="77"/>
                  </a:lnTo>
                  <a:lnTo>
                    <a:pt x="1670" y="75"/>
                  </a:lnTo>
                  <a:lnTo>
                    <a:pt x="1691" y="73"/>
                  </a:lnTo>
                  <a:lnTo>
                    <a:pt x="1712" y="73"/>
                  </a:lnTo>
                  <a:lnTo>
                    <a:pt x="1712" y="73"/>
                  </a:lnTo>
                  <a:lnTo>
                    <a:pt x="1726" y="73"/>
                  </a:lnTo>
                  <a:lnTo>
                    <a:pt x="1737" y="74"/>
                  </a:lnTo>
                  <a:lnTo>
                    <a:pt x="1749" y="77"/>
                  </a:lnTo>
                  <a:lnTo>
                    <a:pt x="1760" y="80"/>
                  </a:lnTo>
                  <a:lnTo>
                    <a:pt x="1771" y="84"/>
                  </a:lnTo>
                  <a:lnTo>
                    <a:pt x="1780" y="90"/>
                  </a:lnTo>
                  <a:lnTo>
                    <a:pt x="1790" y="97"/>
                  </a:lnTo>
                  <a:lnTo>
                    <a:pt x="1798" y="104"/>
                  </a:lnTo>
                  <a:lnTo>
                    <a:pt x="1805" y="113"/>
                  </a:lnTo>
                  <a:lnTo>
                    <a:pt x="1813" y="122"/>
                  </a:lnTo>
                  <a:lnTo>
                    <a:pt x="1819" y="134"/>
                  </a:lnTo>
                  <a:lnTo>
                    <a:pt x="1824" y="147"/>
                  </a:lnTo>
                  <a:lnTo>
                    <a:pt x="1828" y="161"/>
                  </a:lnTo>
                  <a:lnTo>
                    <a:pt x="1831" y="176"/>
                  </a:lnTo>
                  <a:lnTo>
                    <a:pt x="1832" y="192"/>
                  </a:lnTo>
                  <a:lnTo>
                    <a:pt x="1833" y="211"/>
                  </a:lnTo>
                  <a:lnTo>
                    <a:pt x="1833" y="211"/>
                  </a:lnTo>
                  <a:lnTo>
                    <a:pt x="1833" y="228"/>
                  </a:lnTo>
                  <a:lnTo>
                    <a:pt x="1832" y="245"/>
                  </a:lnTo>
                  <a:lnTo>
                    <a:pt x="1830" y="260"/>
                  </a:lnTo>
                  <a:lnTo>
                    <a:pt x="1827" y="275"/>
                  </a:lnTo>
                  <a:lnTo>
                    <a:pt x="1824" y="288"/>
                  </a:lnTo>
                  <a:lnTo>
                    <a:pt x="1820" y="299"/>
                  </a:lnTo>
                  <a:lnTo>
                    <a:pt x="1814" y="311"/>
                  </a:lnTo>
                  <a:lnTo>
                    <a:pt x="1807" y="320"/>
                  </a:lnTo>
                  <a:lnTo>
                    <a:pt x="1799" y="328"/>
                  </a:lnTo>
                  <a:lnTo>
                    <a:pt x="1790" y="335"/>
                  </a:lnTo>
                  <a:lnTo>
                    <a:pt x="1780" y="342"/>
                  </a:lnTo>
                  <a:lnTo>
                    <a:pt x="1768" y="347"/>
                  </a:lnTo>
                  <a:lnTo>
                    <a:pt x="1754" y="350"/>
                  </a:lnTo>
                  <a:lnTo>
                    <a:pt x="1739" y="353"/>
                  </a:lnTo>
                  <a:lnTo>
                    <a:pt x="1723" y="355"/>
                  </a:lnTo>
                  <a:lnTo>
                    <a:pt x="1704" y="355"/>
                  </a:lnTo>
                  <a:lnTo>
                    <a:pt x="1704" y="355"/>
                  </a:lnTo>
                  <a:lnTo>
                    <a:pt x="1681" y="354"/>
                  </a:lnTo>
                  <a:lnTo>
                    <a:pt x="1659" y="353"/>
                  </a:lnTo>
                  <a:lnTo>
                    <a:pt x="1639" y="351"/>
                  </a:lnTo>
                  <a:lnTo>
                    <a:pt x="1639" y="80"/>
                  </a:lnTo>
                  <a:close/>
                  <a:moveTo>
                    <a:pt x="1717" y="0"/>
                  </a:moveTo>
                  <a:lnTo>
                    <a:pt x="1717" y="0"/>
                  </a:lnTo>
                  <a:lnTo>
                    <a:pt x="1696" y="1"/>
                  </a:lnTo>
                  <a:lnTo>
                    <a:pt x="1675" y="2"/>
                  </a:lnTo>
                  <a:lnTo>
                    <a:pt x="1652" y="4"/>
                  </a:lnTo>
                  <a:lnTo>
                    <a:pt x="1629" y="7"/>
                  </a:lnTo>
                  <a:lnTo>
                    <a:pt x="1606" y="10"/>
                  </a:lnTo>
                  <a:lnTo>
                    <a:pt x="1585" y="14"/>
                  </a:lnTo>
                  <a:lnTo>
                    <a:pt x="1564" y="20"/>
                  </a:lnTo>
                  <a:lnTo>
                    <a:pt x="1546" y="26"/>
                  </a:lnTo>
                  <a:lnTo>
                    <a:pt x="1546" y="415"/>
                  </a:lnTo>
                  <a:lnTo>
                    <a:pt x="1546" y="415"/>
                  </a:lnTo>
                  <a:lnTo>
                    <a:pt x="1561" y="418"/>
                  </a:lnTo>
                  <a:lnTo>
                    <a:pt x="1580" y="420"/>
                  </a:lnTo>
                  <a:lnTo>
                    <a:pt x="1619" y="424"/>
                  </a:lnTo>
                  <a:lnTo>
                    <a:pt x="1662" y="427"/>
                  </a:lnTo>
                  <a:lnTo>
                    <a:pt x="1701" y="428"/>
                  </a:lnTo>
                  <a:lnTo>
                    <a:pt x="1701" y="428"/>
                  </a:lnTo>
                  <a:lnTo>
                    <a:pt x="1732" y="427"/>
                  </a:lnTo>
                  <a:lnTo>
                    <a:pt x="1758" y="425"/>
                  </a:lnTo>
                  <a:lnTo>
                    <a:pt x="1784" y="421"/>
                  </a:lnTo>
                  <a:lnTo>
                    <a:pt x="1807" y="415"/>
                  </a:lnTo>
                  <a:lnTo>
                    <a:pt x="1828" y="408"/>
                  </a:lnTo>
                  <a:lnTo>
                    <a:pt x="1847" y="399"/>
                  </a:lnTo>
                  <a:lnTo>
                    <a:pt x="1855" y="394"/>
                  </a:lnTo>
                  <a:lnTo>
                    <a:pt x="1864" y="389"/>
                  </a:lnTo>
                  <a:lnTo>
                    <a:pt x="1872" y="383"/>
                  </a:lnTo>
                  <a:lnTo>
                    <a:pt x="1879" y="377"/>
                  </a:lnTo>
                  <a:lnTo>
                    <a:pt x="1885" y="369"/>
                  </a:lnTo>
                  <a:lnTo>
                    <a:pt x="1891" y="362"/>
                  </a:lnTo>
                  <a:lnTo>
                    <a:pt x="1897" y="355"/>
                  </a:lnTo>
                  <a:lnTo>
                    <a:pt x="1902" y="347"/>
                  </a:lnTo>
                  <a:lnTo>
                    <a:pt x="1907" y="337"/>
                  </a:lnTo>
                  <a:lnTo>
                    <a:pt x="1912" y="329"/>
                  </a:lnTo>
                  <a:lnTo>
                    <a:pt x="1919" y="309"/>
                  </a:lnTo>
                  <a:lnTo>
                    <a:pt x="1924" y="287"/>
                  </a:lnTo>
                  <a:lnTo>
                    <a:pt x="1928" y="264"/>
                  </a:lnTo>
                  <a:lnTo>
                    <a:pt x="1930" y="239"/>
                  </a:lnTo>
                  <a:lnTo>
                    <a:pt x="1931" y="211"/>
                  </a:lnTo>
                  <a:lnTo>
                    <a:pt x="1931" y="211"/>
                  </a:lnTo>
                  <a:lnTo>
                    <a:pt x="1930" y="187"/>
                  </a:lnTo>
                  <a:lnTo>
                    <a:pt x="1927" y="164"/>
                  </a:lnTo>
                  <a:lnTo>
                    <a:pt x="1923" y="143"/>
                  </a:lnTo>
                  <a:lnTo>
                    <a:pt x="1917" y="122"/>
                  </a:lnTo>
                  <a:lnTo>
                    <a:pt x="1909" y="104"/>
                  </a:lnTo>
                  <a:lnTo>
                    <a:pt x="1898" y="86"/>
                  </a:lnTo>
                  <a:lnTo>
                    <a:pt x="1887" y="71"/>
                  </a:lnTo>
                  <a:lnTo>
                    <a:pt x="1874" y="57"/>
                  </a:lnTo>
                  <a:lnTo>
                    <a:pt x="1860" y="43"/>
                  </a:lnTo>
                  <a:lnTo>
                    <a:pt x="1843" y="32"/>
                  </a:lnTo>
                  <a:lnTo>
                    <a:pt x="1826" y="23"/>
                  </a:lnTo>
                  <a:lnTo>
                    <a:pt x="1806" y="14"/>
                  </a:lnTo>
                  <a:lnTo>
                    <a:pt x="1786" y="8"/>
                  </a:lnTo>
                  <a:lnTo>
                    <a:pt x="1764" y="4"/>
                  </a:lnTo>
                  <a:lnTo>
                    <a:pt x="1741" y="1"/>
                  </a:lnTo>
                  <a:lnTo>
                    <a:pt x="1717" y="0"/>
                  </a:lnTo>
                  <a:close/>
                </a:path>
              </a:pathLst>
            </a:custGeom>
            <a:solidFill>
              <a:srgbClr val="005E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32" name="Freeform 31"/>
            <p:cNvSpPr>
              <a:spLocks/>
            </p:cNvSpPr>
            <p:nvPr userDrawn="1"/>
          </p:nvSpPr>
          <p:spPr bwMode="auto">
            <a:xfrm>
              <a:off x="5160" y="3974"/>
              <a:ext cx="76" cy="107"/>
            </a:xfrm>
            <a:custGeom>
              <a:avLst/>
              <a:gdLst>
                <a:gd name="T0" fmla="*/ 0 w 305"/>
                <a:gd name="T1" fmla="*/ 407 h 428"/>
                <a:gd name="T2" fmla="*/ 0 w 305"/>
                <a:gd name="T3" fmla="*/ 407 h 428"/>
                <a:gd name="T4" fmla="*/ 13 w 305"/>
                <a:gd name="T5" fmla="*/ 411 h 428"/>
                <a:gd name="T6" fmla="*/ 47 w 305"/>
                <a:gd name="T7" fmla="*/ 418 h 428"/>
                <a:gd name="T8" fmla="*/ 71 w 305"/>
                <a:gd name="T9" fmla="*/ 421 h 428"/>
                <a:gd name="T10" fmla="*/ 98 w 305"/>
                <a:gd name="T11" fmla="*/ 425 h 428"/>
                <a:gd name="T12" fmla="*/ 129 w 305"/>
                <a:gd name="T13" fmla="*/ 427 h 428"/>
                <a:gd name="T14" fmla="*/ 163 w 305"/>
                <a:gd name="T15" fmla="*/ 428 h 428"/>
                <a:gd name="T16" fmla="*/ 163 w 305"/>
                <a:gd name="T17" fmla="*/ 428 h 428"/>
                <a:gd name="T18" fmla="*/ 197 w 305"/>
                <a:gd name="T19" fmla="*/ 427 h 428"/>
                <a:gd name="T20" fmla="*/ 226 w 305"/>
                <a:gd name="T21" fmla="*/ 426 h 428"/>
                <a:gd name="T22" fmla="*/ 251 w 305"/>
                <a:gd name="T23" fmla="*/ 424 h 428"/>
                <a:gd name="T24" fmla="*/ 270 w 305"/>
                <a:gd name="T25" fmla="*/ 422 h 428"/>
                <a:gd name="T26" fmla="*/ 297 w 305"/>
                <a:gd name="T27" fmla="*/ 419 h 428"/>
                <a:gd name="T28" fmla="*/ 305 w 305"/>
                <a:gd name="T29" fmla="*/ 417 h 428"/>
                <a:gd name="T30" fmla="*/ 305 w 305"/>
                <a:gd name="T31" fmla="*/ 346 h 428"/>
                <a:gd name="T32" fmla="*/ 305 w 305"/>
                <a:gd name="T33" fmla="*/ 346 h 428"/>
                <a:gd name="T34" fmla="*/ 297 w 305"/>
                <a:gd name="T35" fmla="*/ 347 h 428"/>
                <a:gd name="T36" fmla="*/ 272 w 305"/>
                <a:gd name="T37" fmla="*/ 351 h 428"/>
                <a:gd name="T38" fmla="*/ 235 w 305"/>
                <a:gd name="T39" fmla="*/ 354 h 428"/>
                <a:gd name="T40" fmla="*/ 213 w 305"/>
                <a:gd name="T41" fmla="*/ 355 h 428"/>
                <a:gd name="T42" fmla="*/ 188 w 305"/>
                <a:gd name="T43" fmla="*/ 355 h 428"/>
                <a:gd name="T44" fmla="*/ 188 w 305"/>
                <a:gd name="T45" fmla="*/ 355 h 428"/>
                <a:gd name="T46" fmla="*/ 167 w 305"/>
                <a:gd name="T47" fmla="*/ 355 h 428"/>
                <a:gd name="T48" fmla="*/ 149 w 305"/>
                <a:gd name="T49" fmla="*/ 354 h 428"/>
                <a:gd name="T50" fmla="*/ 118 w 305"/>
                <a:gd name="T51" fmla="*/ 351 h 428"/>
                <a:gd name="T52" fmla="*/ 99 w 305"/>
                <a:gd name="T53" fmla="*/ 349 h 428"/>
                <a:gd name="T54" fmla="*/ 92 w 305"/>
                <a:gd name="T55" fmla="*/ 348 h 428"/>
                <a:gd name="T56" fmla="*/ 92 w 305"/>
                <a:gd name="T57" fmla="*/ 247 h 428"/>
                <a:gd name="T58" fmla="*/ 276 w 305"/>
                <a:gd name="T59" fmla="*/ 247 h 428"/>
                <a:gd name="T60" fmla="*/ 276 w 305"/>
                <a:gd name="T61" fmla="*/ 175 h 428"/>
                <a:gd name="T62" fmla="*/ 92 w 305"/>
                <a:gd name="T63" fmla="*/ 175 h 428"/>
                <a:gd name="T64" fmla="*/ 92 w 305"/>
                <a:gd name="T65" fmla="*/ 79 h 428"/>
                <a:gd name="T66" fmla="*/ 92 w 305"/>
                <a:gd name="T67" fmla="*/ 79 h 428"/>
                <a:gd name="T68" fmla="*/ 99 w 305"/>
                <a:gd name="T69" fmla="*/ 78 h 428"/>
                <a:gd name="T70" fmla="*/ 117 w 305"/>
                <a:gd name="T71" fmla="*/ 76 h 428"/>
                <a:gd name="T72" fmla="*/ 145 w 305"/>
                <a:gd name="T73" fmla="*/ 74 h 428"/>
                <a:gd name="T74" fmla="*/ 182 w 305"/>
                <a:gd name="T75" fmla="*/ 73 h 428"/>
                <a:gd name="T76" fmla="*/ 182 w 305"/>
                <a:gd name="T77" fmla="*/ 73 h 428"/>
                <a:gd name="T78" fmla="*/ 205 w 305"/>
                <a:gd name="T79" fmla="*/ 73 h 428"/>
                <a:gd name="T80" fmla="*/ 226 w 305"/>
                <a:gd name="T81" fmla="*/ 74 h 428"/>
                <a:gd name="T82" fmla="*/ 263 w 305"/>
                <a:gd name="T83" fmla="*/ 77 h 428"/>
                <a:gd name="T84" fmla="*/ 289 w 305"/>
                <a:gd name="T85" fmla="*/ 80 h 428"/>
                <a:gd name="T86" fmla="*/ 298 w 305"/>
                <a:gd name="T87" fmla="*/ 82 h 428"/>
                <a:gd name="T88" fmla="*/ 298 w 305"/>
                <a:gd name="T89" fmla="*/ 10 h 428"/>
                <a:gd name="T90" fmla="*/ 298 w 305"/>
                <a:gd name="T91" fmla="*/ 10 h 428"/>
                <a:gd name="T92" fmla="*/ 289 w 305"/>
                <a:gd name="T93" fmla="*/ 9 h 428"/>
                <a:gd name="T94" fmla="*/ 264 w 305"/>
                <a:gd name="T95" fmla="*/ 5 h 428"/>
                <a:gd name="T96" fmla="*/ 224 w 305"/>
                <a:gd name="T97" fmla="*/ 2 h 428"/>
                <a:gd name="T98" fmla="*/ 200 w 305"/>
                <a:gd name="T99" fmla="*/ 1 h 428"/>
                <a:gd name="T100" fmla="*/ 172 w 305"/>
                <a:gd name="T101" fmla="*/ 0 h 428"/>
                <a:gd name="T102" fmla="*/ 172 w 305"/>
                <a:gd name="T103" fmla="*/ 0 h 428"/>
                <a:gd name="T104" fmla="*/ 134 w 305"/>
                <a:gd name="T105" fmla="*/ 1 h 428"/>
                <a:gd name="T106" fmla="*/ 102 w 305"/>
                <a:gd name="T107" fmla="*/ 3 h 428"/>
                <a:gd name="T108" fmla="*/ 72 w 305"/>
                <a:gd name="T109" fmla="*/ 6 h 428"/>
                <a:gd name="T110" fmla="*/ 47 w 305"/>
                <a:gd name="T111" fmla="*/ 9 h 428"/>
                <a:gd name="T112" fmla="*/ 27 w 305"/>
                <a:gd name="T113" fmla="*/ 13 h 428"/>
                <a:gd name="T114" fmla="*/ 13 w 305"/>
                <a:gd name="T115" fmla="*/ 15 h 428"/>
                <a:gd name="T116" fmla="*/ 0 w 305"/>
                <a:gd name="T117" fmla="*/ 19 h 428"/>
                <a:gd name="T118" fmla="*/ 0 w 305"/>
                <a:gd name="T119" fmla="*/ 407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05" h="428">
                  <a:moveTo>
                    <a:pt x="0" y="407"/>
                  </a:moveTo>
                  <a:lnTo>
                    <a:pt x="0" y="407"/>
                  </a:lnTo>
                  <a:lnTo>
                    <a:pt x="13" y="411"/>
                  </a:lnTo>
                  <a:lnTo>
                    <a:pt x="47" y="418"/>
                  </a:lnTo>
                  <a:lnTo>
                    <a:pt x="71" y="421"/>
                  </a:lnTo>
                  <a:lnTo>
                    <a:pt x="98" y="425"/>
                  </a:lnTo>
                  <a:lnTo>
                    <a:pt x="129" y="427"/>
                  </a:lnTo>
                  <a:lnTo>
                    <a:pt x="163" y="428"/>
                  </a:lnTo>
                  <a:lnTo>
                    <a:pt x="163" y="428"/>
                  </a:lnTo>
                  <a:lnTo>
                    <a:pt x="197" y="427"/>
                  </a:lnTo>
                  <a:lnTo>
                    <a:pt x="226" y="426"/>
                  </a:lnTo>
                  <a:lnTo>
                    <a:pt x="251" y="424"/>
                  </a:lnTo>
                  <a:lnTo>
                    <a:pt x="270" y="422"/>
                  </a:lnTo>
                  <a:lnTo>
                    <a:pt x="297" y="419"/>
                  </a:lnTo>
                  <a:lnTo>
                    <a:pt x="305" y="417"/>
                  </a:lnTo>
                  <a:lnTo>
                    <a:pt x="305" y="346"/>
                  </a:lnTo>
                  <a:lnTo>
                    <a:pt x="305" y="346"/>
                  </a:lnTo>
                  <a:lnTo>
                    <a:pt x="297" y="347"/>
                  </a:lnTo>
                  <a:lnTo>
                    <a:pt x="272" y="351"/>
                  </a:lnTo>
                  <a:lnTo>
                    <a:pt x="235" y="354"/>
                  </a:lnTo>
                  <a:lnTo>
                    <a:pt x="213" y="355"/>
                  </a:lnTo>
                  <a:lnTo>
                    <a:pt x="188" y="355"/>
                  </a:lnTo>
                  <a:lnTo>
                    <a:pt x="188" y="355"/>
                  </a:lnTo>
                  <a:lnTo>
                    <a:pt x="167" y="355"/>
                  </a:lnTo>
                  <a:lnTo>
                    <a:pt x="149" y="354"/>
                  </a:lnTo>
                  <a:lnTo>
                    <a:pt x="118" y="351"/>
                  </a:lnTo>
                  <a:lnTo>
                    <a:pt x="99" y="349"/>
                  </a:lnTo>
                  <a:lnTo>
                    <a:pt x="92" y="348"/>
                  </a:lnTo>
                  <a:lnTo>
                    <a:pt x="92" y="247"/>
                  </a:lnTo>
                  <a:lnTo>
                    <a:pt x="276" y="247"/>
                  </a:lnTo>
                  <a:lnTo>
                    <a:pt x="276" y="175"/>
                  </a:lnTo>
                  <a:lnTo>
                    <a:pt x="92" y="175"/>
                  </a:lnTo>
                  <a:lnTo>
                    <a:pt x="92" y="79"/>
                  </a:lnTo>
                  <a:lnTo>
                    <a:pt x="92" y="79"/>
                  </a:lnTo>
                  <a:lnTo>
                    <a:pt x="99" y="78"/>
                  </a:lnTo>
                  <a:lnTo>
                    <a:pt x="117" y="76"/>
                  </a:lnTo>
                  <a:lnTo>
                    <a:pt x="145" y="74"/>
                  </a:lnTo>
                  <a:lnTo>
                    <a:pt x="182" y="73"/>
                  </a:lnTo>
                  <a:lnTo>
                    <a:pt x="182" y="73"/>
                  </a:lnTo>
                  <a:lnTo>
                    <a:pt x="205" y="73"/>
                  </a:lnTo>
                  <a:lnTo>
                    <a:pt x="226" y="74"/>
                  </a:lnTo>
                  <a:lnTo>
                    <a:pt x="263" y="77"/>
                  </a:lnTo>
                  <a:lnTo>
                    <a:pt x="289" y="80"/>
                  </a:lnTo>
                  <a:lnTo>
                    <a:pt x="298" y="82"/>
                  </a:lnTo>
                  <a:lnTo>
                    <a:pt x="298" y="10"/>
                  </a:lnTo>
                  <a:lnTo>
                    <a:pt x="298" y="10"/>
                  </a:lnTo>
                  <a:lnTo>
                    <a:pt x="289" y="9"/>
                  </a:lnTo>
                  <a:lnTo>
                    <a:pt x="264" y="5"/>
                  </a:lnTo>
                  <a:lnTo>
                    <a:pt x="224" y="2"/>
                  </a:lnTo>
                  <a:lnTo>
                    <a:pt x="200" y="1"/>
                  </a:lnTo>
                  <a:lnTo>
                    <a:pt x="172" y="0"/>
                  </a:lnTo>
                  <a:lnTo>
                    <a:pt x="172" y="0"/>
                  </a:lnTo>
                  <a:lnTo>
                    <a:pt x="134" y="1"/>
                  </a:lnTo>
                  <a:lnTo>
                    <a:pt x="102" y="3"/>
                  </a:lnTo>
                  <a:lnTo>
                    <a:pt x="72" y="6"/>
                  </a:lnTo>
                  <a:lnTo>
                    <a:pt x="47" y="9"/>
                  </a:lnTo>
                  <a:lnTo>
                    <a:pt x="27" y="13"/>
                  </a:lnTo>
                  <a:lnTo>
                    <a:pt x="13" y="15"/>
                  </a:lnTo>
                  <a:lnTo>
                    <a:pt x="0" y="19"/>
                  </a:lnTo>
                  <a:lnTo>
                    <a:pt x="0" y="40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33" name="Freeform 32"/>
            <p:cNvSpPr>
              <a:spLocks/>
            </p:cNvSpPr>
            <p:nvPr userDrawn="1"/>
          </p:nvSpPr>
          <p:spPr bwMode="auto">
            <a:xfrm>
              <a:off x="4767" y="3974"/>
              <a:ext cx="124" cy="105"/>
            </a:xfrm>
            <a:custGeom>
              <a:avLst/>
              <a:gdLst>
                <a:gd name="T0" fmla="*/ 255 w 496"/>
                <a:gd name="T1" fmla="*/ 246 h 422"/>
                <a:gd name="T2" fmla="*/ 255 w 496"/>
                <a:gd name="T3" fmla="*/ 246 h 422"/>
                <a:gd name="T4" fmla="*/ 251 w 496"/>
                <a:gd name="T5" fmla="*/ 257 h 422"/>
                <a:gd name="T6" fmla="*/ 248 w 496"/>
                <a:gd name="T7" fmla="*/ 270 h 422"/>
                <a:gd name="T8" fmla="*/ 248 w 496"/>
                <a:gd name="T9" fmla="*/ 270 h 422"/>
                <a:gd name="T10" fmla="*/ 244 w 496"/>
                <a:gd name="T11" fmla="*/ 257 h 422"/>
                <a:gd name="T12" fmla="*/ 241 w 496"/>
                <a:gd name="T13" fmla="*/ 246 h 422"/>
                <a:gd name="T14" fmla="*/ 159 w 496"/>
                <a:gd name="T15" fmla="*/ 39 h 422"/>
                <a:gd name="T16" fmla="*/ 159 w 496"/>
                <a:gd name="T17" fmla="*/ 39 h 422"/>
                <a:gd name="T18" fmla="*/ 153 w 496"/>
                <a:gd name="T19" fmla="*/ 28 h 422"/>
                <a:gd name="T20" fmla="*/ 147 w 496"/>
                <a:gd name="T21" fmla="*/ 19 h 422"/>
                <a:gd name="T22" fmla="*/ 140 w 496"/>
                <a:gd name="T23" fmla="*/ 11 h 422"/>
                <a:gd name="T24" fmla="*/ 132 w 496"/>
                <a:gd name="T25" fmla="*/ 7 h 422"/>
                <a:gd name="T26" fmla="*/ 122 w 496"/>
                <a:gd name="T27" fmla="*/ 3 h 422"/>
                <a:gd name="T28" fmla="*/ 110 w 496"/>
                <a:gd name="T29" fmla="*/ 1 h 422"/>
                <a:gd name="T30" fmla="*/ 98 w 496"/>
                <a:gd name="T31" fmla="*/ 1 h 422"/>
                <a:gd name="T32" fmla="*/ 84 w 496"/>
                <a:gd name="T33" fmla="*/ 0 h 422"/>
                <a:gd name="T34" fmla="*/ 84 w 496"/>
                <a:gd name="T35" fmla="*/ 0 h 422"/>
                <a:gd name="T36" fmla="*/ 58 w 496"/>
                <a:gd name="T37" fmla="*/ 1 h 422"/>
                <a:gd name="T38" fmla="*/ 42 w 496"/>
                <a:gd name="T39" fmla="*/ 2 h 422"/>
                <a:gd name="T40" fmla="*/ 0 w 496"/>
                <a:gd name="T41" fmla="*/ 422 h 422"/>
                <a:gd name="T42" fmla="*/ 93 w 496"/>
                <a:gd name="T43" fmla="*/ 422 h 422"/>
                <a:gd name="T44" fmla="*/ 113 w 496"/>
                <a:gd name="T45" fmla="*/ 140 h 422"/>
                <a:gd name="T46" fmla="*/ 201 w 496"/>
                <a:gd name="T47" fmla="*/ 353 h 422"/>
                <a:gd name="T48" fmla="*/ 201 w 496"/>
                <a:gd name="T49" fmla="*/ 353 h 422"/>
                <a:gd name="T50" fmla="*/ 204 w 496"/>
                <a:gd name="T51" fmla="*/ 359 h 422"/>
                <a:gd name="T52" fmla="*/ 208 w 496"/>
                <a:gd name="T53" fmla="*/ 364 h 422"/>
                <a:gd name="T54" fmla="*/ 213 w 496"/>
                <a:gd name="T55" fmla="*/ 368 h 422"/>
                <a:gd name="T56" fmla="*/ 218 w 496"/>
                <a:gd name="T57" fmla="*/ 371 h 422"/>
                <a:gd name="T58" fmla="*/ 224 w 496"/>
                <a:gd name="T59" fmla="*/ 373 h 422"/>
                <a:gd name="T60" fmla="*/ 231 w 496"/>
                <a:gd name="T61" fmla="*/ 376 h 422"/>
                <a:gd name="T62" fmla="*/ 239 w 496"/>
                <a:gd name="T63" fmla="*/ 377 h 422"/>
                <a:gd name="T64" fmla="*/ 248 w 496"/>
                <a:gd name="T65" fmla="*/ 377 h 422"/>
                <a:gd name="T66" fmla="*/ 248 w 496"/>
                <a:gd name="T67" fmla="*/ 377 h 422"/>
                <a:gd name="T68" fmla="*/ 257 w 496"/>
                <a:gd name="T69" fmla="*/ 377 h 422"/>
                <a:gd name="T70" fmla="*/ 266 w 496"/>
                <a:gd name="T71" fmla="*/ 376 h 422"/>
                <a:gd name="T72" fmla="*/ 273 w 496"/>
                <a:gd name="T73" fmla="*/ 373 h 422"/>
                <a:gd name="T74" fmla="*/ 279 w 496"/>
                <a:gd name="T75" fmla="*/ 371 h 422"/>
                <a:gd name="T76" fmla="*/ 284 w 496"/>
                <a:gd name="T77" fmla="*/ 368 h 422"/>
                <a:gd name="T78" fmla="*/ 288 w 496"/>
                <a:gd name="T79" fmla="*/ 364 h 422"/>
                <a:gd name="T80" fmla="*/ 291 w 496"/>
                <a:gd name="T81" fmla="*/ 359 h 422"/>
                <a:gd name="T82" fmla="*/ 294 w 496"/>
                <a:gd name="T83" fmla="*/ 353 h 422"/>
                <a:gd name="T84" fmla="*/ 382 w 496"/>
                <a:gd name="T85" fmla="*/ 140 h 422"/>
                <a:gd name="T86" fmla="*/ 403 w 496"/>
                <a:gd name="T87" fmla="*/ 422 h 422"/>
                <a:gd name="T88" fmla="*/ 496 w 496"/>
                <a:gd name="T89" fmla="*/ 422 h 422"/>
                <a:gd name="T90" fmla="*/ 454 w 496"/>
                <a:gd name="T91" fmla="*/ 2 h 422"/>
                <a:gd name="T92" fmla="*/ 454 w 496"/>
                <a:gd name="T93" fmla="*/ 2 h 422"/>
                <a:gd name="T94" fmla="*/ 438 w 496"/>
                <a:gd name="T95" fmla="*/ 1 h 422"/>
                <a:gd name="T96" fmla="*/ 412 w 496"/>
                <a:gd name="T97" fmla="*/ 0 h 422"/>
                <a:gd name="T98" fmla="*/ 412 w 496"/>
                <a:gd name="T99" fmla="*/ 0 h 422"/>
                <a:gd name="T100" fmla="*/ 397 w 496"/>
                <a:gd name="T101" fmla="*/ 1 h 422"/>
                <a:gd name="T102" fmla="*/ 385 w 496"/>
                <a:gd name="T103" fmla="*/ 1 h 422"/>
                <a:gd name="T104" fmla="*/ 374 w 496"/>
                <a:gd name="T105" fmla="*/ 3 h 422"/>
                <a:gd name="T106" fmla="*/ 365 w 496"/>
                <a:gd name="T107" fmla="*/ 7 h 422"/>
                <a:gd name="T108" fmla="*/ 356 w 496"/>
                <a:gd name="T109" fmla="*/ 11 h 422"/>
                <a:gd name="T110" fmla="*/ 348 w 496"/>
                <a:gd name="T111" fmla="*/ 19 h 422"/>
                <a:gd name="T112" fmla="*/ 342 w 496"/>
                <a:gd name="T113" fmla="*/ 28 h 422"/>
                <a:gd name="T114" fmla="*/ 337 w 496"/>
                <a:gd name="T115" fmla="*/ 39 h 422"/>
                <a:gd name="T116" fmla="*/ 255 w 496"/>
                <a:gd name="T117" fmla="*/ 246 h 4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96" h="422">
                  <a:moveTo>
                    <a:pt x="255" y="246"/>
                  </a:moveTo>
                  <a:lnTo>
                    <a:pt x="255" y="246"/>
                  </a:lnTo>
                  <a:lnTo>
                    <a:pt x="251" y="257"/>
                  </a:lnTo>
                  <a:lnTo>
                    <a:pt x="248" y="270"/>
                  </a:lnTo>
                  <a:lnTo>
                    <a:pt x="248" y="270"/>
                  </a:lnTo>
                  <a:lnTo>
                    <a:pt x="244" y="257"/>
                  </a:lnTo>
                  <a:lnTo>
                    <a:pt x="241" y="246"/>
                  </a:lnTo>
                  <a:lnTo>
                    <a:pt x="159" y="39"/>
                  </a:lnTo>
                  <a:lnTo>
                    <a:pt x="159" y="39"/>
                  </a:lnTo>
                  <a:lnTo>
                    <a:pt x="153" y="28"/>
                  </a:lnTo>
                  <a:lnTo>
                    <a:pt x="147" y="19"/>
                  </a:lnTo>
                  <a:lnTo>
                    <a:pt x="140" y="11"/>
                  </a:lnTo>
                  <a:lnTo>
                    <a:pt x="132" y="7"/>
                  </a:lnTo>
                  <a:lnTo>
                    <a:pt x="122" y="3"/>
                  </a:lnTo>
                  <a:lnTo>
                    <a:pt x="110" y="1"/>
                  </a:lnTo>
                  <a:lnTo>
                    <a:pt x="98" y="1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58" y="1"/>
                  </a:lnTo>
                  <a:lnTo>
                    <a:pt x="42" y="2"/>
                  </a:lnTo>
                  <a:lnTo>
                    <a:pt x="0" y="422"/>
                  </a:lnTo>
                  <a:lnTo>
                    <a:pt x="93" y="422"/>
                  </a:lnTo>
                  <a:lnTo>
                    <a:pt x="113" y="140"/>
                  </a:lnTo>
                  <a:lnTo>
                    <a:pt x="201" y="353"/>
                  </a:lnTo>
                  <a:lnTo>
                    <a:pt x="201" y="353"/>
                  </a:lnTo>
                  <a:lnTo>
                    <a:pt x="204" y="359"/>
                  </a:lnTo>
                  <a:lnTo>
                    <a:pt x="208" y="364"/>
                  </a:lnTo>
                  <a:lnTo>
                    <a:pt x="213" y="368"/>
                  </a:lnTo>
                  <a:lnTo>
                    <a:pt x="218" y="371"/>
                  </a:lnTo>
                  <a:lnTo>
                    <a:pt x="224" y="373"/>
                  </a:lnTo>
                  <a:lnTo>
                    <a:pt x="231" y="376"/>
                  </a:lnTo>
                  <a:lnTo>
                    <a:pt x="239" y="377"/>
                  </a:lnTo>
                  <a:lnTo>
                    <a:pt x="248" y="377"/>
                  </a:lnTo>
                  <a:lnTo>
                    <a:pt x="248" y="377"/>
                  </a:lnTo>
                  <a:lnTo>
                    <a:pt x="257" y="377"/>
                  </a:lnTo>
                  <a:lnTo>
                    <a:pt x="266" y="376"/>
                  </a:lnTo>
                  <a:lnTo>
                    <a:pt x="273" y="373"/>
                  </a:lnTo>
                  <a:lnTo>
                    <a:pt x="279" y="371"/>
                  </a:lnTo>
                  <a:lnTo>
                    <a:pt x="284" y="368"/>
                  </a:lnTo>
                  <a:lnTo>
                    <a:pt x="288" y="364"/>
                  </a:lnTo>
                  <a:lnTo>
                    <a:pt x="291" y="359"/>
                  </a:lnTo>
                  <a:lnTo>
                    <a:pt x="294" y="353"/>
                  </a:lnTo>
                  <a:lnTo>
                    <a:pt x="382" y="140"/>
                  </a:lnTo>
                  <a:lnTo>
                    <a:pt x="403" y="422"/>
                  </a:lnTo>
                  <a:lnTo>
                    <a:pt x="496" y="422"/>
                  </a:lnTo>
                  <a:lnTo>
                    <a:pt x="454" y="2"/>
                  </a:lnTo>
                  <a:lnTo>
                    <a:pt x="454" y="2"/>
                  </a:lnTo>
                  <a:lnTo>
                    <a:pt x="438" y="1"/>
                  </a:lnTo>
                  <a:lnTo>
                    <a:pt x="412" y="0"/>
                  </a:lnTo>
                  <a:lnTo>
                    <a:pt x="412" y="0"/>
                  </a:lnTo>
                  <a:lnTo>
                    <a:pt x="397" y="1"/>
                  </a:lnTo>
                  <a:lnTo>
                    <a:pt x="385" y="1"/>
                  </a:lnTo>
                  <a:lnTo>
                    <a:pt x="374" y="3"/>
                  </a:lnTo>
                  <a:lnTo>
                    <a:pt x="365" y="7"/>
                  </a:lnTo>
                  <a:lnTo>
                    <a:pt x="356" y="11"/>
                  </a:lnTo>
                  <a:lnTo>
                    <a:pt x="348" y="19"/>
                  </a:lnTo>
                  <a:lnTo>
                    <a:pt x="342" y="28"/>
                  </a:lnTo>
                  <a:lnTo>
                    <a:pt x="337" y="39"/>
                  </a:lnTo>
                  <a:lnTo>
                    <a:pt x="255" y="24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34" name="Freeform 33"/>
            <p:cNvSpPr>
              <a:spLocks/>
            </p:cNvSpPr>
            <p:nvPr userDrawn="1"/>
          </p:nvSpPr>
          <p:spPr bwMode="auto">
            <a:xfrm>
              <a:off x="4671" y="4034"/>
              <a:ext cx="43" cy="29"/>
            </a:xfrm>
            <a:custGeom>
              <a:avLst/>
              <a:gdLst>
                <a:gd name="T0" fmla="*/ 171 w 171"/>
                <a:gd name="T1" fmla="*/ 93 h 116"/>
                <a:gd name="T2" fmla="*/ 171 w 171"/>
                <a:gd name="T3" fmla="*/ 93 h 116"/>
                <a:gd name="T4" fmla="*/ 151 w 171"/>
                <a:gd name="T5" fmla="*/ 99 h 116"/>
                <a:gd name="T6" fmla="*/ 125 w 171"/>
                <a:gd name="T7" fmla="*/ 108 h 116"/>
                <a:gd name="T8" fmla="*/ 110 w 171"/>
                <a:gd name="T9" fmla="*/ 111 h 116"/>
                <a:gd name="T10" fmla="*/ 96 w 171"/>
                <a:gd name="T11" fmla="*/ 114 h 116"/>
                <a:gd name="T12" fmla="*/ 82 w 171"/>
                <a:gd name="T13" fmla="*/ 116 h 116"/>
                <a:gd name="T14" fmla="*/ 67 w 171"/>
                <a:gd name="T15" fmla="*/ 116 h 116"/>
                <a:gd name="T16" fmla="*/ 67 w 171"/>
                <a:gd name="T17" fmla="*/ 116 h 116"/>
                <a:gd name="T18" fmla="*/ 54 w 171"/>
                <a:gd name="T19" fmla="*/ 116 h 116"/>
                <a:gd name="T20" fmla="*/ 41 w 171"/>
                <a:gd name="T21" fmla="*/ 114 h 116"/>
                <a:gd name="T22" fmla="*/ 30 w 171"/>
                <a:gd name="T23" fmla="*/ 110 h 116"/>
                <a:gd name="T24" fmla="*/ 24 w 171"/>
                <a:gd name="T25" fmla="*/ 108 h 116"/>
                <a:gd name="T26" fmla="*/ 19 w 171"/>
                <a:gd name="T27" fmla="*/ 105 h 116"/>
                <a:gd name="T28" fmla="*/ 15 w 171"/>
                <a:gd name="T29" fmla="*/ 101 h 116"/>
                <a:gd name="T30" fmla="*/ 11 w 171"/>
                <a:gd name="T31" fmla="*/ 97 h 116"/>
                <a:gd name="T32" fmla="*/ 8 w 171"/>
                <a:gd name="T33" fmla="*/ 92 h 116"/>
                <a:gd name="T34" fmla="*/ 5 w 171"/>
                <a:gd name="T35" fmla="*/ 87 h 116"/>
                <a:gd name="T36" fmla="*/ 3 w 171"/>
                <a:gd name="T37" fmla="*/ 82 h 116"/>
                <a:gd name="T38" fmla="*/ 2 w 171"/>
                <a:gd name="T39" fmla="*/ 76 h 116"/>
                <a:gd name="T40" fmla="*/ 1 w 171"/>
                <a:gd name="T41" fmla="*/ 69 h 116"/>
                <a:gd name="T42" fmla="*/ 0 w 171"/>
                <a:gd name="T43" fmla="*/ 61 h 116"/>
                <a:gd name="T44" fmla="*/ 0 w 171"/>
                <a:gd name="T45" fmla="*/ 61 h 116"/>
                <a:gd name="T46" fmla="*/ 1 w 171"/>
                <a:gd name="T47" fmla="*/ 49 h 116"/>
                <a:gd name="T48" fmla="*/ 4 w 171"/>
                <a:gd name="T49" fmla="*/ 38 h 116"/>
                <a:gd name="T50" fmla="*/ 6 w 171"/>
                <a:gd name="T51" fmla="*/ 33 h 116"/>
                <a:gd name="T52" fmla="*/ 9 w 171"/>
                <a:gd name="T53" fmla="*/ 27 h 116"/>
                <a:gd name="T54" fmla="*/ 13 w 171"/>
                <a:gd name="T55" fmla="*/ 23 h 116"/>
                <a:gd name="T56" fmla="*/ 16 w 171"/>
                <a:gd name="T57" fmla="*/ 19 h 116"/>
                <a:gd name="T58" fmla="*/ 21 w 171"/>
                <a:gd name="T59" fmla="*/ 16 h 116"/>
                <a:gd name="T60" fmla="*/ 26 w 171"/>
                <a:gd name="T61" fmla="*/ 13 h 116"/>
                <a:gd name="T62" fmla="*/ 33 w 171"/>
                <a:gd name="T63" fmla="*/ 10 h 116"/>
                <a:gd name="T64" fmla="*/ 39 w 171"/>
                <a:gd name="T65" fmla="*/ 8 h 116"/>
                <a:gd name="T66" fmla="*/ 55 w 171"/>
                <a:gd name="T67" fmla="*/ 5 h 116"/>
                <a:gd name="T68" fmla="*/ 72 w 171"/>
                <a:gd name="T69" fmla="*/ 3 h 116"/>
                <a:gd name="T70" fmla="*/ 171 w 171"/>
                <a:gd name="T71" fmla="*/ 0 h 116"/>
                <a:gd name="T72" fmla="*/ 171 w 171"/>
                <a:gd name="T73" fmla="*/ 93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71" h="116">
                  <a:moveTo>
                    <a:pt x="171" y="93"/>
                  </a:moveTo>
                  <a:lnTo>
                    <a:pt x="171" y="93"/>
                  </a:lnTo>
                  <a:lnTo>
                    <a:pt x="151" y="99"/>
                  </a:lnTo>
                  <a:lnTo>
                    <a:pt x="125" y="108"/>
                  </a:lnTo>
                  <a:lnTo>
                    <a:pt x="110" y="111"/>
                  </a:lnTo>
                  <a:lnTo>
                    <a:pt x="96" y="114"/>
                  </a:lnTo>
                  <a:lnTo>
                    <a:pt x="82" y="116"/>
                  </a:lnTo>
                  <a:lnTo>
                    <a:pt x="67" y="116"/>
                  </a:lnTo>
                  <a:lnTo>
                    <a:pt x="67" y="116"/>
                  </a:lnTo>
                  <a:lnTo>
                    <a:pt x="54" y="116"/>
                  </a:lnTo>
                  <a:lnTo>
                    <a:pt x="41" y="114"/>
                  </a:lnTo>
                  <a:lnTo>
                    <a:pt x="30" y="110"/>
                  </a:lnTo>
                  <a:lnTo>
                    <a:pt x="24" y="108"/>
                  </a:lnTo>
                  <a:lnTo>
                    <a:pt x="19" y="105"/>
                  </a:lnTo>
                  <a:lnTo>
                    <a:pt x="15" y="101"/>
                  </a:lnTo>
                  <a:lnTo>
                    <a:pt x="11" y="97"/>
                  </a:lnTo>
                  <a:lnTo>
                    <a:pt x="8" y="92"/>
                  </a:lnTo>
                  <a:lnTo>
                    <a:pt x="5" y="87"/>
                  </a:lnTo>
                  <a:lnTo>
                    <a:pt x="3" y="82"/>
                  </a:lnTo>
                  <a:lnTo>
                    <a:pt x="2" y="76"/>
                  </a:lnTo>
                  <a:lnTo>
                    <a:pt x="1" y="69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1" y="49"/>
                  </a:lnTo>
                  <a:lnTo>
                    <a:pt x="4" y="38"/>
                  </a:lnTo>
                  <a:lnTo>
                    <a:pt x="6" y="33"/>
                  </a:lnTo>
                  <a:lnTo>
                    <a:pt x="9" y="27"/>
                  </a:lnTo>
                  <a:lnTo>
                    <a:pt x="13" y="23"/>
                  </a:lnTo>
                  <a:lnTo>
                    <a:pt x="16" y="19"/>
                  </a:lnTo>
                  <a:lnTo>
                    <a:pt x="21" y="16"/>
                  </a:lnTo>
                  <a:lnTo>
                    <a:pt x="26" y="13"/>
                  </a:lnTo>
                  <a:lnTo>
                    <a:pt x="33" y="10"/>
                  </a:lnTo>
                  <a:lnTo>
                    <a:pt x="39" y="8"/>
                  </a:lnTo>
                  <a:lnTo>
                    <a:pt x="55" y="5"/>
                  </a:lnTo>
                  <a:lnTo>
                    <a:pt x="72" y="3"/>
                  </a:lnTo>
                  <a:lnTo>
                    <a:pt x="171" y="0"/>
                  </a:lnTo>
                  <a:lnTo>
                    <a:pt x="171" y="9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35" name="Freeform 34"/>
            <p:cNvSpPr>
              <a:spLocks/>
            </p:cNvSpPr>
            <p:nvPr userDrawn="1"/>
          </p:nvSpPr>
          <p:spPr bwMode="auto">
            <a:xfrm>
              <a:off x="4649" y="3974"/>
              <a:ext cx="88" cy="107"/>
            </a:xfrm>
            <a:custGeom>
              <a:avLst/>
              <a:gdLst>
                <a:gd name="T0" fmla="*/ 205 w 352"/>
                <a:gd name="T1" fmla="*/ 0 h 428"/>
                <a:gd name="T2" fmla="*/ 147 w 352"/>
                <a:gd name="T3" fmla="*/ 4 h 428"/>
                <a:gd name="T4" fmla="*/ 97 w 352"/>
                <a:gd name="T5" fmla="*/ 12 h 428"/>
                <a:gd name="T6" fmla="*/ 58 w 352"/>
                <a:gd name="T7" fmla="*/ 23 h 428"/>
                <a:gd name="T8" fmla="*/ 33 w 352"/>
                <a:gd name="T9" fmla="*/ 33 h 428"/>
                <a:gd name="T10" fmla="*/ 52 w 352"/>
                <a:gd name="T11" fmla="*/ 102 h 428"/>
                <a:gd name="T12" fmla="*/ 92 w 352"/>
                <a:gd name="T13" fmla="*/ 91 h 428"/>
                <a:gd name="T14" fmla="*/ 133 w 352"/>
                <a:gd name="T15" fmla="*/ 82 h 428"/>
                <a:gd name="T16" fmla="*/ 179 w 352"/>
                <a:gd name="T17" fmla="*/ 79 h 428"/>
                <a:gd name="T18" fmla="*/ 197 w 352"/>
                <a:gd name="T19" fmla="*/ 80 h 428"/>
                <a:gd name="T20" fmla="*/ 221 w 352"/>
                <a:gd name="T21" fmla="*/ 84 h 428"/>
                <a:gd name="T22" fmla="*/ 234 w 352"/>
                <a:gd name="T23" fmla="*/ 90 h 428"/>
                <a:gd name="T24" fmla="*/ 244 w 352"/>
                <a:gd name="T25" fmla="*/ 98 h 428"/>
                <a:gd name="T26" fmla="*/ 251 w 352"/>
                <a:gd name="T27" fmla="*/ 108 h 428"/>
                <a:gd name="T28" fmla="*/ 256 w 352"/>
                <a:gd name="T29" fmla="*/ 120 h 428"/>
                <a:gd name="T30" fmla="*/ 260 w 352"/>
                <a:gd name="T31" fmla="*/ 137 h 428"/>
                <a:gd name="T32" fmla="*/ 260 w 352"/>
                <a:gd name="T33" fmla="*/ 176 h 428"/>
                <a:gd name="T34" fmla="*/ 179 w 352"/>
                <a:gd name="T35" fmla="*/ 176 h 428"/>
                <a:gd name="T36" fmla="*/ 132 w 352"/>
                <a:gd name="T37" fmla="*/ 179 h 428"/>
                <a:gd name="T38" fmla="*/ 93 w 352"/>
                <a:gd name="T39" fmla="*/ 187 h 428"/>
                <a:gd name="T40" fmla="*/ 61 w 352"/>
                <a:gd name="T41" fmla="*/ 200 h 428"/>
                <a:gd name="T42" fmla="*/ 38 w 352"/>
                <a:gd name="T43" fmla="*/ 216 h 428"/>
                <a:gd name="T44" fmla="*/ 20 w 352"/>
                <a:gd name="T45" fmla="*/ 236 h 428"/>
                <a:gd name="T46" fmla="*/ 9 w 352"/>
                <a:gd name="T47" fmla="*/ 257 h 428"/>
                <a:gd name="T48" fmla="*/ 2 w 352"/>
                <a:gd name="T49" fmla="*/ 282 h 428"/>
                <a:gd name="T50" fmla="*/ 0 w 352"/>
                <a:gd name="T51" fmla="*/ 307 h 428"/>
                <a:gd name="T52" fmla="*/ 1 w 352"/>
                <a:gd name="T53" fmla="*/ 323 h 428"/>
                <a:gd name="T54" fmla="*/ 7 w 352"/>
                <a:gd name="T55" fmla="*/ 352 h 428"/>
                <a:gd name="T56" fmla="*/ 19 w 352"/>
                <a:gd name="T57" fmla="*/ 376 h 428"/>
                <a:gd name="T58" fmla="*/ 35 w 352"/>
                <a:gd name="T59" fmla="*/ 394 h 428"/>
                <a:gd name="T60" fmla="*/ 54 w 352"/>
                <a:gd name="T61" fmla="*/ 408 h 428"/>
                <a:gd name="T62" fmla="*/ 77 w 352"/>
                <a:gd name="T63" fmla="*/ 418 h 428"/>
                <a:gd name="T64" fmla="*/ 101 w 352"/>
                <a:gd name="T65" fmla="*/ 424 h 428"/>
                <a:gd name="T66" fmla="*/ 126 w 352"/>
                <a:gd name="T67" fmla="*/ 427 h 428"/>
                <a:gd name="T68" fmla="*/ 138 w 352"/>
                <a:gd name="T69" fmla="*/ 428 h 428"/>
                <a:gd name="T70" fmla="*/ 164 w 352"/>
                <a:gd name="T71" fmla="*/ 426 h 428"/>
                <a:gd name="T72" fmla="*/ 209 w 352"/>
                <a:gd name="T73" fmla="*/ 418 h 428"/>
                <a:gd name="T74" fmla="*/ 241 w 352"/>
                <a:gd name="T75" fmla="*/ 406 h 428"/>
                <a:gd name="T76" fmla="*/ 260 w 352"/>
                <a:gd name="T77" fmla="*/ 397 h 428"/>
                <a:gd name="T78" fmla="*/ 264 w 352"/>
                <a:gd name="T79" fmla="*/ 396 h 428"/>
                <a:gd name="T80" fmla="*/ 270 w 352"/>
                <a:gd name="T81" fmla="*/ 398 h 428"/>
                <a:gd name="T82" fmla="*/ 284 w 352"/>
                <a:gd name="T83" fmla="*/ 404 h 428"/>
                <a:gd name="T84" fmla="*/ 311 w 352"/>
                <a:gd name="T85" fmla="*/ 411 h 428"/>
                <a:gd name="T86" fmla="*/ 352 w 352"/>
                <a:gd name="T87" fmla="*/ 413 h 428"/>
                <a:gd name="T88" fmla="*/ 352 w 352"/>
                <a:gd name="T89" fmla="*/ 122 h 428"/>
                <a:gd name="T90" fmla="*/ 350 w 352"/>
                <a:gd name="T91" fmla="*/ 92 h 428"/>
                <a:gd name="T92" fmla="*/ 343 w 352"/>
                <a:gd name="T93" fmla="*/ 66 h 428"/>
                <a:gd name="T94" fmla="*/ 331 w 352"/>
                <a:gd name="T95" fmla="*/ 45 h 428"/>
                <a:gd name="T96" fmla="*/ 314 w 352"/>
                <a:gd name="T97" fmla="*/ 29 h 428"/>
                <a:gd name="T98" fmla="*/ 293 w 352"/>
                <a:gd name="T99" fmla="*/ 15 h 428"/>
                <a:gd name="T100" fmla="*/ 268 w 352"/>
                <a:gd name="T101" fmla="*/ 7 h 428"/>
                <a:gd name="T102" fmla="*/ 238 w 352"/>
                <a:gd name="T103" fmla="*/ 2 h 428"/>
                <a:gd name="T104" fmla="*/ 205 w 352"/>
                <a:gd name="T105" fmla="*/ 0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52" h="428">
                  <a:moveTo>
                    <a:pt x="205" y="0"/>
                  </a:moveTo>
                  <a:lnTo>
                    <a:pt x="205" y="0"/>
                  </a:lnTo>
                  <a:lnTo>
                    <a:pt x="176" y="1"/>
                  </a:lnTo>
                  <a:lnTo>
                    <a:pt x="147" y="4"/>
                  </a:lnTo>
                  <a:lnTo>
                    <a:pt x="121" y="7"/>
                  </a:lnTo>
                  <a:lnTo>
                    <a:pt x="97" y="12"/>
                  </a:lnTo>
                  <a:lnTo>
                    <a:pt x="77" y="17"/>
                  </a:lnTo>
                  <a:lnTo>
                    <a:pt x="58" y="23"/>
                  </a:lnTo>
                  <a:lnTo>
                    <a:pt x="44" y="28"/>
                  </a:lnTo>
                  <a:lnTo>
                    <a:pt x="33" y="33"/>
                  </a:lnTo>
                  <a:lnTo>
                    <a:pt x="52" y="102"/>
                  </a:lnTo>
                  <a:lnTo>
                    <a:pt x="52" y="102"/>
                  </a:lnTo>
                  <a:lnTo>
                    <a:pt x="63" y="98"/>
                  </a:lnTo>
                  <a:lnTo>
                    <a:pt x="92" y="91"/>
                  </a:lnTo>
                  <a:lnTo>
                    <a:pt x="111" y="86"/>
                  </a:lnTo>
                  <a:lnTo>
                    <a:pt x="133" y="82"/>
                  </a:lnTo>
                  <a:lnTo>
                    <a:pt x="155" y="80"/>
                  </a:lnTo>
                  <a:lnTo>
                    <a:pt x="179" y="79"/>
                  </a:lnTo>
                  <a:lnTo>
                    <a:pt x="179" y="79"/>
                  </a:lnTo>
                  <a:lnTo>
                    <a:pt x="197" y="80"/>
                  </a:lnTo>
                  <a:lnTo>
                    <a:pt x="214" y="82"/>
                  </a:lnTo>
                  <a:lnTo>
                    <a:pt x="221" y="84"/>
                  </a:lnTo>
                  <a:lnTo>
                    <a:pt x="228" y="86"/>
                  </a:lnTo>
                  <a:lnTo>
                    <a:pt x="234" y="90"/>
                  </a:lnTo>
                  <a:lnTo>
                    <a:pt x="239" y="94"/>
                  </a:lnTo>
                  <a:lnTo>
                    <a:pt x="244" y="98"/>
                  </a:lnTo>
                  <a:lnTo>
                    <a:pt x="248" y="102"/>
                  </a:lnTo>
                  <a:lnTo>
                    <a:pt x="251" y="108"/>
                  </a:lnTo>
                  <a:lnTo>
                    <a:pt x="254" y="114"/>
                  </a:lnTo>
                  <a:lnTo>
                    <a:pt x="256" y="120"/>
                  </a:lnTo>
                  <a:lnTo>
                    <a:pt x="258" y="129"/>
                  </a:lnTo>
                  <a:lnTo>
                    <a:pt x="260" y="137"/>
                  </a:lnTo>
                  <a:lnTo>
                    <a:pt x="260" y="146"/>
                  </a:lnTo>
                  <a:lnTo>
                    <a:pt x="260" y="176"/>
                  </a:lnTo>
                  <a:lnTo>
                    <a:pt x="179" y="176"/>
                  </a:lnTo>
                  <a:lnTo>
                    <a:pt x="179" y="176"/>
                  </a:lnTo>
                  <a:lnTo>
                    <a:pt x="154" y="177"/>
                  </a:lnTo>
                  <a:lnTo>
                    <a:pt x="132" y="179"/>
                  </a:lnTo>
                  <a:lnTo>
                    <a:pt x="111" y="182"/>
                  </a:lnTo>
                  <a:lnTo>
                    <a:pt x="93" y="187"/>
                  </a:lnTo>
                  <a:lnTo>
                    <a:pt x="77" y="192"/>
                  </a:lnTo>
                  <a:lnTo>
                    <a:pt x="61" y="200"/>
                  </a:lnTo>
                  <a:lnTo>
                    <a:pt x="49" y="207"/>
                  </a:lnTo>
                  <a:lnTo>
                    <a:pt x="38" y="216"/>
                  </a:lnTo>
                  <a:lnTo>
                    <a:pt x="29" y="225"/>
                  </a:lnTo>
                  <a:lnTo>
                    <a:pt x="20" y="236"/>
                  </a:lnTo>
                  <a:lnTo>
                    <a:pt x="14" y="246"/>
                  </a:lnTo>
                  <a:lnTo>
                    <a:pt x="9" y="257"/>
                  </a:lnTo>
                  <a:lnTo>
                    <a:pt x="5" y="270"/>
                  </a:lnTo>
                  <a:lnTo>
                    <a:pt x="2" y="282"/>
                  </a:lnTo>
                  <a:lnTo>
                    <a:pt x="1" y="294"/>
                  </a:lnTo>
                  <a:lnTo>
                    <a:pt x="0" y="307"/>
                  </a:lnTo>
                  <a:lnTo>
                    <a:pt x="0" y="307"/>
                  </a:lnTo>
                  <a:lnTo>
                    <a:pt x="1" y="323"/>
                  </a:lnTo>
                  <a:lnTo>
                    <a:pt x="3" y="338"/>
                  </a:lnTo>
                  <a:lnTo>
                    <a:pt x="7" y="352"/>
                  </a:lnTo>
                  <a:lnTo>
                    <a:pt x="12" y="364"/>
                  </a:lnTo>
                  <a:lnTo>
                    <a:pt x="19" y="376"/>
                  </a:lnTo>
                  <a:lnTo>
                    <a:pt x="27" y="386"/>
                  </a:lnTo>
                  <a:lnTo>
                    <a:pt x="35" y="394"/>
                  </a:lnTo>
                  <a:lnTo>
                    <a:pt x="45" y="401"/>
                  </a:lnTo>
                  <a:lnTo>
                    <a:pt x="54" y="408"/>
                  </a:lnTo>
                  <a:lnTo>
                    <a:pt x="65" y="414"/>
                  </a:lnTo>
                  <a:lnTo>
                    <a:pt x="77" y="418"/>
                  </a:lnTo>
                  <a:lnTo>
                    <a:pt x="89" y="422"/>
                  </a:lnTo>
                  <a:lnTo>
                    <a:pt x="101" y="424"/>
                  </a:lnTo>
                  <a:lnTo>
                    <a:pt x="113" y="426"/>
                  </a:lnTo>
                  <a:lnTo>
                    <a:pt x="126" y="427"/>
                  </a:lnTo>
                  <a:lnTo>
                    <a:pt x="138" y="428"/>
                  </a:lnTo>
                  <a:lnTo>
                    <a:pt x="138" y="428"/>
                  </a:lnTo>
                  <a:lnTo>
                    <a:pt x="151" y="427"/>
                  </a:lnTo>
                  <a:lnTo>
                    <a:pt x="164" y="426"/>
                  </a:lnTo>
                  <a:lnTo>
                    <a:pt x="189" y="423"/>
                  </a:lnTo>
                  <a:lnTo>
                    <a:pt x="209" y="418"/>
                  </a:lnTo>
                  <a:lnTo>
                    <a:pt x="227" y="412"/>
                  </a:lnTo>
                  <a:lnTo>
                    <a:pt x="241" y="406"/>
                  </a:lnTo>
                  <a:lnTo>
                    <a:pt x="252" y="401"/>
                  </a:lnTo>
                  <a:lnTo>
                    <a:pt x="260" y="397"/>
                  </a:lnTo>
                  <a:lnTo>
                    <a:pt x="264" y="396"/>
                  </a:lnTo>
                  <a:lnTo>
                    <a:pt x="264" y="396"/>
                  </a:lnTo>
                  <a:lnTo>
                    <a:pt x="266" y="397"/>
                  </a:lnTo>
                  <a:lnTo>
                    <a:pt x="270" y="398"/>
                  </a:lnTo>
                  <a:lnTo>
                    <a:pt x="276" y="401"/>
                  </a:lnTo>
                  <a:lnTo>
                    <a:pt x="284" y="404"/>
                  </a:lnTo>
                  <a:lnTo>
                    <a:pt x="295" y="407"/>
                  </a:lnTo>
                  <a:lnTo>
                    <a:pt x="311" y="411"/>
                  </a:lnTo>
                  <a:lnTo>
                    <a:pt x="329" y="412"/>
                  </a:lnTo>
                  <a:lnTo>
                    <a:pt x="352" y="413"/>
                  </a:lnTo>
                  <a:lnTo>
                    <a:pt x="352" y="122"/>
                  </a:lnTo>
                  <a:lnTo>
                    <a:pt x="352" y="122"/>
                  </a:lnTo>
                  <a:lnTo>
                    <a:pt x="352" y="106"/>
                  </a:lnTo>
                  <a:lnTo>
                    <a:pt x="350" y="92"/>
                  </a:lnTo>
                  <a:lnTo>
                    <a:pt x="347" y="78"/>
                  </a:lnTo>
                  <a:lnTo>
                    <a:pt x="343" y="66"/>
                  </a:lnTo>
                  <a:lnTo>
                    <a:pt x="337" y="56"/>
                  </a:lnTo>
                  <a:lnTo>
                    <a:pt x="331" y="45"/>
                  </a:lnTo>
                  <a:lnTo>
                    <a:pt x="323" y="36"/>
                  </a:lnTo>
                  <a:lnTo>
                    <a:pt x="314" y="29"/>
                  </a:lnTo>
                  <a:lnTo>
                    <a:pt x="304" y="22"/>
                  </a:lnTo>
                  <a:lnTo>
                    <a:pt x="293" y="15"/>
                  </a:lnTo>
                  <a:lnTo>
                    <a:pt x="281" y="11"/>
                  </a:lnTo>
                  <a:lnTo>
                    <a:pt x="268" y="7"/>
                  </a:lnTo>
                  <a:lnTo>
                    <a:pt x="253" y="4"/>
                  </a:lnTo>
                  <a:lnTo>
                    <a:pt x="238" y="2"/>
                  </a:lnTo>
                  <a:lnTo>
                    <a:pt x="223" y="1"/>
                  </a:lnTo>
                  <a:lnTo>
                    <a:pt x="205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36" name="Freeform 10"/>
            <p:cNvSpPr>
              <a:spLocks/>
            </p:cNvSpPr>
            <p:nvPr userDrawn="1"/>
          </p:nvSpPr>
          <p:spPr bwMode="auto">
            <a:xfrm>
              <a:off x="4936" y="4034"/>
              <a:ext cx="43" cy="29"/>
            </a:xfrm>
            <a:custGeom>
              <a:avLst/>
              <a:gdLst>
                <a:gd name="T0" fmla="*/ 171 w 171"/>
                <a:gd name="T1" fmla="*/ 93 h 116"/>
                <a:gd name="T2" fmla="*/ 171 w 171"/>
                <a:gd name="T3" fmla="*/ 93 h 116"/>
                <a:gd name="T4" fmla="*/ 152 w 171"/>
                <a:gd name="T5" fmla="*/ 99 h 116"/>
                <a:gd name="T6" fmla="*/ 125 w 171"/>
                <a:gd name="T7" fmla="*/ 108 h 116"/>
                <a:gd name="T8" fmla="*/ 111 w 171"/>
                <a:gd name="T9" fmla="*/ 111 h 116"/>
                <a:gd name="T10" fmla="*/ 95 w 171"/>
                <a:gd name="T11" fmla="*/ 114 h 116"/>
                <a:gd name="T12" fmla="*/ 81 w 171"/>
                <a:gd name="T13" fmla="*/ 116 h 116"/>
                <a:gd name="T14" fmla="*/ 68 w 171"/>
                <a:gd name="T15" fmla="*/ 116 h 116"/>
                <a:gd name="T16" fmla="*/ 68 w 171"/>
                <a:gd name="T17" fmla="*/ 116 h 116"/>
                <a:gd name="T18" fmla="*/ 54 w 171"/>
                <a:gd name="T19" fmla="*/ 116 h 116"/>
                <a:gd name="T20" fmla="*/ 41 w 171"/>
                <a:gd name="T21" fmla="*/ 114 h 116"/>
                <a:gd name="T22" fmla="*/ 29 w 171"/>
                <a:gd name="T23" fmla="*/ 110 h 116"/>
                <a:gd name="T24" fmla="*/ 24 w 171"/>
                <a:gd name="T25" fmla="*/ 108 h 116"/>
                <a:gd name="T26" fmla="*/ 20 w 171"/>
                <a:gd name="T27" fmla="*/ 105 h 116"/>
                <a:gd name="T28" fmla="*/ 16 w 171"/>
                <a:gd name="T29" fmla="*/ 101 h 116"/>
                <a:gd name="T30" fmla="*/ 12 w 171"/>
                <a:gd name="T31" fmla="*/ 97 h 116"/>
                <a:gd name="T32" fmla="*/ 9 w 171"/>
                <a:gd name="T33" fmla="*/ 92 h 116"/>
                <a:gd name="T34" fmla="*/ 6 w 171"/>
                <a:gd name="T35" fmla="*/ 87 h 116"/>
                <a:gd name="T36" fmla="*/ 3 w 171"/>
                <a:gd name="T37" fmla="*/ 82 h 116"/>
                <a:gd name="T38" fmla="*/ 1 w 171"/>
                <a:gd name="T39" fmla="*/ 76 h 116"/>
                <a:gd name="T40" fmla="*/ 0 w 171"/>
                <a:gd name="T41" fmla="*/ 69 h 116"/>
                <a:gd name="T42" fmla="*/ 0 w 171"/>
                <a:gd name="T43" fmla="*/ 61 h 116"/>
                <a:gd name="T44" fmla="*/ 0 w 171"/>
                <a:gd name="T45" fmla="*/ 61 h 116"/>
                <a:gd name="T46" fmla="*/ 1 w 171"/>
                <a:gd name="T47" fmla="*/ 49 h 116"/>
                <a:gd name="T48" fmla="*/ 4 w 171"/>
                <a:gd name="T49" fmla="*/ 38 h 116"/>
                <a:gd name="T50" fmla="*/ 7 w 171"/>
                <a:gd name="T51" fmla="*/ 33 h 116"/>
                <a:gd name="T52" fmla="*/ 10 w 171"/>
                <a:gd name="T53" fmla="*/ 27 h 116"/>
                <a:gd name="T54" fmla="*/ 13 w 171"/>
                <a:gd name="T55" fmla="*/ 23 h 116"/>
                <a:gd name="T56" fmla="*/ 17 w 171"/>
                <a:gd name="T57" fmla="*/ 19 h 116"/>
                <a:gd name="T58" fmla="*/ 22 w 171"/>
                <a:gd name="T59" fmla="*/ 16 h 116"/>
                <a:gd name="T60" fmla="*/ 27 w 171"/>
                <a:gd name="T61" fmla="*/ 13 h 116"/>
                <a:gd name="T62" fmla="*/ 33 w 171"/>
                <a:gd name="T63" fmla="*/ 10 h 116"/>
                <a:gd name="T64" fmla="*/ 39 w 171"/>
                <a:gd name="T65" fmla="*/ 8 h 116"/>
                <a:gd name="T66" fmla="*/ 55 w 171"/>
                <a:gd name="T67" fmla="*/ 5 h 116"/>
                <a:gd name="T68" fmla="*/ 73 w 171"/>
                <a:gd name="T69" fmla="*/ 3 h 116"/>
                <a:gd name="T70" fmla="*/ 171 w 171"/>
                <a:gd name="T71" fmla="*/ 0 h 116"/>
                <a:gd name="T72" fmla="*/ 171 w 171"/>
                <a:gd name="T73" fmla="*/ 93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71" h="116">
                  <a:moveTo>
                    <a:pt x="171" y="93"/>
                  </a:moveTo>
                  <a:lnTo>
                    <a:pt x="171" y="93"/>
                  </a:lnTo>
                  <a:lnTo>
                    <a:pt x="152" y="99"/>
                  </a:lnTo>
                  <a:lnTo>
                    <a:pt x="125" y="108"/>
                  </a:lnTo>
                  <a:lnTo>
                    <a:pt x="111" y="111"/>
                  </a:lnTo>
                  <a:lnTo>
                    <a:pt x="95" y="114"/>
                  </a:lnTo>
                  <a:lnTo>
                    <a:pt x="81" y="116"/>
                  </a:lnTo>
                  <a:lnTo>
                    <a:pt x="68" y="116"/>
                  </a:lnTo>
                  <a:lnTo>
                    <a:pt x="68" y="116"/>
                  </a:lnTo>
                  <a:lnTo>
                    <a:pt x="54" y="116"/>
                  </a:lnTo>
                  <a:lnTo>
                    <a:pt x="41" y="114"/>
                  </a:lnTo>
                  <a:lnTo>
                    <a:pt x="29" y="110"/>
                  </a:lnTo>
                  <a:lnTo>
                    <a:pt x="24" y="108"/>
                  </a:lnTo>
                  <a:lnTo>
                    <a:pt x="20" y="105"/>
                  </a:lnTo>
                  <a:lnTo>
                    <a:pt x="16" y="101"/>
                  </a:lnTo>
                  <a:lnTo>
                    <a:pt x="12" y="97"/>
                  </a:lnTo>
                  <a:lnTo>
                    <a:pt x="9" y="92"/>
                  </a:lnTo>
                  <a:lnTo>
                    <a:pt x="6" y="87"/>
                  </a:lnTo>
                  <a:lnTo>
                    <a:pt x="3" y="82"/>
                  </a:lnTo>
                  <a:lnTo>
                    <a:pt x="1" y="76"/>
                  </a:lnTo>
                  <a:lnTo>
                    <a:pt x="0" y="69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1" y="49"/>
                  </a:lnTo>
                  <a:lnTo>
                    <a:pt x="4" y="38"/>
                  </a:lnTo>
                  <a:lnTo>
                    <a:pt x="7" y="33"/>
                  </a:lnTo>
                  <a:lnTo>
                    <a:pt x="10" y="27"/>
                  </a:lnTo>
                  <a:lnTo>
                    <a:pt x="13" y="23"/>
                  </a:lnTo>
                  <a:lnTo>
                    <a:pt x="17" y="19"/>
                  </a:lnTo>
                  <a:lnTo>
                    <a:pt x="22" y="16"/>
                  </a:lnTo>
                  <a:lnTo>
                    <a:pt x="27" y="13"/>
                  </a:lnTo>
                  <a:lnTo>
                    <a:pt x="33" y="10"/>
                  </a:lnTo>
                  <a:lnTo>
                    <a:pt x="39" y="8"/>
                  </a:lnTo>
                  <a:lnTo>
                    <a:pt x="55" y="5"/>
                  </a:lnTo>
                  <a:lnTo>
                    <a:pt x="73" y="3"/>
                  </a:lnTo>
                  <a:lnTo>
                    <a:pt x="171" y="0"/>
                  </a:lnTo>
                  <a:lnTo>
                    <a:pt x="171" y="9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37" name="Freeform 11"/>
            <p:cNvSpPr>
              <a:spLocks/>
            </p:cNvSpPr>
            <p:nvPr userDrawn="1"/>
          </p:nvSpPr>
          <p:spPr bwMode="auto">
            <a:xfrm>
              <a:off x="4914" y="3974"/>
              <a:ext cx="88" cy="107"/>
            </a:xfrm>
            <a:custGeom>
              <a:avLst/>
              <a:gdLst>
                <a:gd name="T0" fmla="*/ 206 w 353"/>
                <a:gd name="T1" fmla="*/ 0 h 428"/>
                <a:gd name="T2" fmla="*/ 148 w 353"/>
                <a:gd name="T3" fmla="*/ 4 h 428"/>
                <a:gd name="T4" fmla="*/ 98 w 353"/>
                <a:gd name="T5" fmla="*/ 12 h 428"/>
                <a:gd name="T6" fmla="*/ 59 w 353"/>
                <a:gd name="T7" fmla="*/ 23 h 428"/>
                <a:gd name="T8" fmla="*/ 33 w 353"/>
                <a:gd name="T9" fmla="*/ 33 h 428"/>
                <a:gd name="T10" fmla="*/ 53 w 353"/>
                <a:gd name="T11" fmla="*/ 102 h 428"/>
                <a:gd name="T12" fmla="*/ 92 w 353"/>
                <a:gd name="T13" fmla="*/ 91 h 428"/>
                <a:gd name="T14" fmla="*/ 132 w 353"/>
                <a:gd name="T15" fmla="*/ 82 h 428"/>
                <a:gd name="T16" fmla="*/ 178 w 353"/>
                <a:gd name="T17" fmla="*/ 79 h 428"/>
                <a:gd name="T18" fmla="*/ 198 w 353"/>
                <a:gd name="T19" fmla="*/ 80 h 428"/>
                <a:gd name="T20" fmla="*/ 221 w 353"/>
                <a:gd name="T21" fmla="*/ 84 h 428"/>
                <a:gd name="T22" fmla="*/ 233 w 353"/>
                <a:gd name="T23" fmla="*/ 90 h 428"/>
                <a:gd name="T24" fmla="*/ 244 w 353"/>
                <a:gd name="T25" fmla="*/ 98 h 428"/>
                <a:gd name="T26" fmla="*/ 252 w 353"/>
                <a:gd name="T27" fmla="*/ 108 h 428"/>
                <a:gd name="T28" fmla="*/ 257 w 353"/>
                <a:gd name="T29" fmla="*/ 120 h 428"/>
                <a:gd name="T30" fmla="*/ 259 w 353"/>
                <a:gd name="T31" fmla="*/ 137 h 428"/>
                <a:gd name="T32" fmla="*/ 260 w 353"/>
                <a:gd name="T33" fmla="*/ 176 h 428"/>
                <a:gd name="T34" fmla="*/ 178 w 353"/>
                <a:gd name="T35" fmla="*/ 176 h 428"/>
                <a:gd name="T36" fmla="*/ 131 w 353"/>
                <a:gd name="T37" fmla="*/ 179 h 428"/>
                <a:gd name="T38" fmla="*/ 92 w 353"/>
                <a:gd name="T39" fmla="*/ 187 h 428"/>
                <a:gd name="T40" fmla="*/ 62 w 353"/>
                <a:gd name="T41" fmla="*/ 200 h 428"/>
                <a:gd name="T42" fmla="*/ 38 w 353"/>
                <a:gd name="T43" fmla="*/ 216 h 428"/>
                <a:gd name="T44" fmla="*/ 21 w 353"/>
                <a:gd name="T45" fmla="*/ 236 h 428"/>
                <a:gd name="T46" fmla="*/ 9 w 353"/>
                <a:gd name="T47" fmla="*/ 257 h 428"/>
                <a:gd name="T48" fmla="*/ 3 w 353"/>
                <a:gd name="T49" fmla="*/ 282 h 428"/>
                <a:gd name="T50" fmla="*/ 0 w 353"/>
                <a:gd name="T51" fmla="*/ 307 h 428"/>
                <a:gd name="T52" fmla="*/ 2 w 353"/>
                <a:gd name="T53" fmla="*/ 323 h 428"/>
                <a:gd name="T54" fmla="*/ 8 w 353"/>
                <a:gd name="T55" fmla="*/ 352 h 428"/>
                <a:gd name="T56" fmla="*/ 19 w 353"/>
                <a:gd name="T57" fmla="*/ 376 h 428"/>
                <a:gd name="T58" fmla="*/ 35 w 353"/>
                <a:gd name="T59" fmla="*/ 394 h 428"/>
                <a:gd name="T60" fmla="*/ 55 w 353"/>
                <a:gd name="T61" fmla="*/ 408 h 428"/>
                <a:gd name="T62" fmla="*/ 77 w 353"/>
                <a:gd name="T63" fmla="*/ 418 h 428"/>
                <a:gd name="T64" fmla="*/ 101 w 353"/>
                <a:gd name="T65" fmla="*/ 424 h 428"/>
                <a:gd name="T66" fmla="*/ 125 w 353"/>
                <a:gd name="T67" fmla="*/ 427 h 428"/>
                <a:gd name="T68" fmla="*/ 137 w 353"/>
                <a:gd name="T69" fmla="*/ 428 h 428"/>
                <a:gd name="T70" fmla="*/ 165 w 353"/>
                <a:gd name="T71" fmla="*/ 426 h 428"/>
                <a:gd name="T72" fmla="*/ 210 w 353"/>
                <a:gd name="T73" fmla="*/ 418 h 428"/>
                <a:gd name="T74" fmla="*/ 242 w 353"/>
                <a:gd name="T75" fmla="*/ 406 h 428"/>
                <a:gd name="T76" fmla="*/ 260 w 353"/>
                <a:gd name="T77" fmla="*/ 397 h 428"/>
                <a:gd name="T78" fmla="*/ 264 w 353"/>
                <a:gd name="T79" fmla="*/ 396 h 428"/>
                <a:gd name="T80" fmla="*/ 269 w 353"/>
                <a:gd name="T81" fmla="*/ 398 h 428"/>
                <a:gd name="T82" fmla="*/ 283 w 353"/>
                <a:gd name="T83" fmla="*/ 404 h 428"/>
                <a:gd name="T84" fmla="*/ 310 w 353"/>
                <a:gd name="T85" fmla="*/ 411 h 428"/>
                <a:gd name="T86" fmla="*/ 353 w 353"/>
                <a:gd name="T87" fmla="*/ 413 h 428"/>
                <a:gd name="T88" fmla="*/ 353 w 353"/>
                <a:gd name="T89" fmla="*/ 122 h 428"/>
                <a:gd name="T90" fmla="*/ 351 w 353"/>
                <a:gd name="T91" fmla="*/ 92 h 428"/>
                <a:gd name="T92" fmla="*/ 343 w 353"/>
                <a:gd name="T93" fmla="*/ 66 h 428"/>
                <a:gd name="T94" fmla="*/ 330 w 353"/>
                <a:gd name="T95" fmla="*/ 45 h 428"/>
                <a:gd name="T96" fmla="*/ 314 w 353"/>
                <a:gd name="T97" fmla="*/ 29 h 428"/>
                <a:gd name="T98" fmla="*/ 293 w 353"/>
                <a:gd name="T99" fmla="*/ 15 h 428"/>
                <a:gd name="T100" fmla="*/ 268 w 353"/>
                <a:gd name="T101" fmla="*/ 7 h 428"/>
                <a:gd name="T102" fmla="*/ 239 w 353"/>
                <a:gd name="T103" fmla="*/ 2 h 428"/>
                <a:gd name="T104" fmla="*/ 206 w 353"/>
                <a:gd name="T105" fmla="*/ 0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53" h="428">
                  <a:moveTo>
                    <a:pt x="206" y="0"/>
                  </a:moveTo>
                  <a:lnTo>
                    <a:pt x="206" y="0"/>
                  </a:lnTo>
                  <a:lnTo>
                    <a:pt x="175" y="1"/>
                  </a:lnTo>
                  <a:lnTo>
                    <a:pt x="148" y="4"/>
                  </a:lnTo>
                  <a:lnTo>
                    <a:pt x="121" y="7"/>
                  </a:lnTo>
                  <a:lnTo>
                    <a:pt x="98" y="12"/>
                  </a:lnTo>
                  <a:lnTo>
                    <a:pt x="77" y="17"/>
                  </a:lnTo>
                  <a:lnTo>
                    <a:pt x="59" y="23"/>
                  </a:lnTo>
                  <a:lnTo>
                    <a:pt x="44" y="28"/>
                  </a:lnTo>
                  <a:lnTo>
                    <a:pt x="33" y="33"/>
                  </a:lnTo>
                  <a:lnTo>
                    <a:pt x="53" y="102"/>
                  </a:lnTo>
                  <a:lnTo>
                    <a:pt x="53" y="102"/>
                  </a:lnTo>
                  <a:lnTo>
                    <a:pt x="64" y="98"/>
                  </a:lnTo>
                  <a:lnTo>
                    <a:pt x="92" y="91"/>
                  </a:lnTo>
                  <a:lnTo>
                    <a:pt x="111" y="86"/>
                  </a:lnTo>
                  <a:lnTo>
                    <a:pt x="132" y="82"/>
                  </a:lnTo>
                  <a:lnTo>
                    <a:pt x="155" y="80"/>
                  </a:lnTo>
                  <a:lnTo>
                    <a:pt x="178" y="79"/>
                  </a:lnTo>
                  <a:lnTo>
                    <a:pt x="178" y="79"/>
                  </a:lnTo>
                  <a:lnTo>
                    <a:pt x="198" y="80"/>
                  </a:lnTo>
                  <a:lnTo>
                    <a:pt x="214" y="82"/>
                  </a:lnTo>
                  <a:lnTo>
                    <a:pt x="221" y="84"/>
                  </a:lnTo>
                  <a:lnTo>
                    <a:pt x="227" y="86"/>
                  </a:lnTo>
                  <a:lnTo>
                    <a:pt x="233" y="90"/>
                  </a:lnTo>
                  <a:lnTo>
                    <a:pt x="240" y="94"/>
                  </a:lnTo>
                  <a:lnTo>
                    <a:pt x="244" y="98"/>
                  </a:lnTo>
                  <a:lnTo>
                    <a:pt x="248" y="102"/>
                  </a:lnTo>
                  <a:lnTo>
                    <a:pt x="252" y="108"/>
                  </a:lnTo>
                  <a:lnTo>
                    <a:pt x="255" y="114"/>
                  </a:lnTo>
                  <a:lnTo>
                    <a:pt x="257" y="120"/>
                  </a:lnTo>
                  <a:lnTo>
                    <a:pt x="258" y="129"/>
                  </a:lnTo>
                  <a:lnTo>
                    <a:pt x="259" y="137"/>
                  </a:lnTo>
                  <a:lnTo>
                    <a:pt x="260" y="146"/>
                  </a:lnTo>
                  <a:lnTo>
                    <a:pt x="260" y="176"/>
                  </a:lnTo>
                  <a:lnTo>
                    <a:pt x="178" y="176"/>
                  </a:lnTo>
                  <a:lnTo>
                    <a:pt x="178" y="176"/>
                  </a:lnTo>
                  <a:lnTo>
                    <a:pt x="154" y="177"/>
                  </a:lnTo>
                  <a:lnTo>
                    <a:pt x="131" y="179"/>
                  </a:lnTo>
                  <a:lnTo>
                    <a:pt x="111" y="182"/>
                  </a:lnTo>
                  <a:lnTo>
                    <a:pt x="92" y="187"/>
                  </a:lnTo>
                  <a:lnTo>
                    <a:pt x="76" y="192"/>
                  </a:lnTo>
                  <a:lnTo>
                    <a:pt x="62" y="200"/>
                  </a:lnTo>
                  <a:lnTo>
                    <a:pt x="50" y="207"/>
                  </a:lnTo>
                  <a:lnTo>
                    <a:pt x="38" y="216"/>
                  </a:lnTo>
                  <a:lnTo>
                    <a:pt x="28" y="225"/>
                  </a:lnTo>
                  <a:lnTo>
                    <a:pt x="21" y="236"/>
                  </a:lnTo>
                  <a:lnTo>
                    <a:pt x="14" y="246"/>
                  </a:lnTo>
                  <a:lnTo>
                    <a:pt x="9" y="257"/>
                  </a:lnTo>
                  <a:lnTo>
                    <a:pt x="6" y="270"/>
                  </a:lnTo>
                  <a:lnTo>
                    <a:pt x="3" y="282"/>
                  </a:lnTo>
                  <a:lnTo>
                    <a:pt x="0" y="294"/>
                  </a:lnTo>
                  <a:lnTo>
                    <a:pt x="0" y="307"/>
                  </a:lnTo>
                  <a:lnTo>
                    <a:pt x="0" y="307"/>
                  </a:lnTo>
                  <a:lnTo>
                    <a:pt x="2" y="323"/>
                  </a:lnTo>
                  <a:lnTo>
                    <a:pt x="4" y="338"/>
                  </a:lnTo>
                  <a:lnTo>
                    <a:pt x="8" y="352"/>
                  </a:lnTo>
                  <a:lnTo>
                    <a:pt x="13" y="364"/>
                  </a:lnTo>
                  <a:lnTo>
                    <a:pt x="19" y="376"/>
                  </a:lnTo>
                  <a:lnTo>
                    <a:pt x="27" y="386"/>
                  </a:lnTo>
                  <a:lnTo>
                    <a:pt x="35" y="394"/>
                  </a:lnTo>
                  <a:lnTo>
                    <a:pt x="44" y="401"/>
                  </a:lnTo>
                  <a:lnTo>
                    <a:pt x="55" y="408"/>
                  </a:lnTo>
                  <a:lnTo>
                    <a:pt x="66" y="414"/>
                  </a:lnTo>
                  <a:lnTo>
                    <a:pt x="77" y="418"/>
                  </a:lnTo>
                  <a:lnTo>
                    <a:pt x="88" y="422"/>
                  </a:lnTo>
                  <a:lnTo>
                    <a:pt x="101" y="424"/>
                  </a:lnTo>
                  <a:lnTo>
                    <a:pt x="113" y="426"/>
                  </a:lnTo>
                  <a:lnTo>
                    <a:pt x="125" y="427"/>
                  </a:lnTo>
                  <a:lnTo>
                    <a:pt x="137" y="428"/>
                  </a:lnTo>
                  <a:lnTo>
                    <a:pt x="137" y="428"/>
                  </a:lnTo>
                  <a:lnTo>
                    <a:pt x="152" y="427"/>
                  </a:lnTo>
                  <a:lnTo>
                    <a:pt x="165" y="426"/>
                  </a:lnTo>
                  <a:lnTo>
                    <a:pt x="188" y="423"/>
                  </a:lnTo>
                  <a:lnTo>
                    <a:pt x="210" y="418"/>
                  </a:lnTo>
                  <a:lnTo>
                    <a:pt x="227" y="412"/>
                  </a:lnTo>
                  <a:lnTo>
                    <a:pt x="242" y="406"/>
                  </a:lnTo>
                  <a:lnTo>
                    <a:pt x="253" y="401"/>
                  </a:lnTo>
                  <a:lnTo>
                    <a:pt x="260" y="397"/>
                  </a:lnTo>
                  <a:lnTo>
                    <a:pt x="264" y="396"/>
                  </a:lnTo>
                  <a:lnTo>
                    <a:pt x="264" y="396"/>
                  </a:lnTo>
                  <a:lnTo>
                    <a:pt x="266" y="397"/>
                  </a:lnTo>
                  <a:lnTo>
                    <a:pt x="269" y="398"/>
                  </a:lnTo>
                  <a:lnTo>
                    <a:pt x="275" y="401"/>
                  </a:lnTo>
                  <a:lnTo>
                    <a:pt x="283" y="404"/>
                  </a:lnTo>
                  <a:lnTo>
                    <a:pt x="296" y="407"/>
                  </a:lnTo>
                  <a:lnTo>
                    <a:pt x="310" y="411"/>
                  </a:lnTo>
                  <a:lnTo>
                    <a:pt x="329" y="412"/>
                  </a:lnTo>
                  <a:lnTo>
                    <a:pt x="353" y="413"/>
                  </a:lnTo>
                  <a:lnTo>
                    <a:pt x="353" y="122"/>
                  </a:lnTo>
                  <a:lnTo>
                    <a:pt x="353" y="122"/>
                  </a:lnTo>
                  <a:lnTo>
                    <a:pt x="353" y="106"/>
                  </a:lnTo>
                  <a:lnTo>
                    <a:pt x="351" y="92"/>
                  </a:lnTo>
                  <a:lnTo>
                    <a:pt x="348" y="78"/>
                  </a:lnTo>
                  <a:lnTo>
                    <a:pt x="343" y="66"/>
                  </a:lnTo>
                  <a:lnTo>
                    <a:pt x="338" y="56"/>
                  </a:lnTo>
                  <a:lnTo>
                    <a:pt x="330" y="45"/>
                  </a:lnTo>
                  <a:lnTo>
                    <a:pt x="323" y="36"/>
                  </a:lnTo>
                  <a:lnTo>
                    <a:pt x="314" y="29"/>
                  </a:lnTo>
                  <a:lnTo>
                    <a:pt x="304" y="22"/>
                  </a:lnTo>
                  <a:lnTo>
                    <a:pt x="293" y="15"/>
                  </a:lnTo>
                  <a:lnTo>
                    <a:pt x="281" y="11"/>
                  </a:lnTo>
                  <a:lnTo>
                    <a:pt x="268" y="7"/>
                  </a:lnTo>
                  <a:lnTo>
                    <a:pt x="254" y="4"/>
                  </a:lnTo>
                  <a:lnTo>
                    <a:pt x="239" y="2"/>
                  </a:lnTo>
                  <a:lnTo>
                    <a:pt x="222" y="1"/>
                  </a:lnTo>
                  <a:lnTo>
                    <a:pt x="20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38" name="Freeform 12"/>
            <p:cNvSpPr>
              <a:spLocks/>
            </p:cNvSpPr>
            <p:nvPr userDrawn="1"/>
          </p:nvSpPr>
          <p:spPr bwMode="auto">
            <a:xfrm>
              <a:off x="5263" y="3975"/>
              <a:ext cx="93" cy="106"/>
            </a:xfrm>
            <a:custGeom>
              <a:avLst/>
              <a:gdLst>
                <a:gd name="T0" fmla="*/ 281 w 374"/>
                <a:gd name="T1" fmla="*/ 313 h 424"/>
                <a:gd name="T2" fmla="*/ 246 w 374"/>
                <a:gd name="T3" fmla="*/ 327 h 424"/>
                <a:gd name="T4" fmla="*/ 217 w 374"/>
                <a:gd name="T5" fmla="*/ 336 h 424"/>
                <a:gd name="T6" fmla="*/ 184 w 374"/>
                <a:gd name="T7" fmla="*/ 341 h 424"/>
                <a:gd name="T8" fmla="*/ 167 w 374"/>
                <a:gd name="T9" fmla="*/ 342 h 424"/>
                <a:gd name="T10" fmla="*/ 145 w 374"/>
                <a:gd name="T11" fmla="*/ 341 h 424"/>
                <a:gd name="T12" fmla="*/ 129 w 374"/>
                <a:gd name="T13" fmla="*/ 337 h 424"/>
                <a:gd name="T14" fmla="*/ 116 w 374"/>
                <a:gd name="T15" fmla="*/ 329 h 424"/>
                <a:gd name="T16" fmla="*/ 106 w 374"/>
                <a:gd name="T17" fmla="*/ 319 h 424"/>
                <a:gd name="T18" fmla="*/ 99 w 374"/>
                <a:gd name="T19" fmla="*/ 307 h 424"/>
                <a:gd name="T20" fmla="*/ 95 w 374"/>
                <a:gd name="T21" fmla="*/ 290 h 424"/>
                <a:gd name="T22" fmla="*/ 93 w 374"/>
                <a:gd name="T23" fmla="*/ 248 h 424"/>
                <a:gd name="T24" fmla="*/ 79 w 374"/>
                <a:gd name="T25" fmla="*/ 0 h 424"/>
                <a:gd name="T26" fmla="*/ 59 w 374"/>
                <a:gd name="T27" fmla="*/ 0 h 424"/>
                <a:gd name="T28" fmla="*/ 13 w 374"/>
                <a:gd name="T29" fmla="*/ 4 h 424"/>
                <a:gd name="T30" fmla="*/ 0 w 374"/>
                <a:gd name="T31" fmla="*/ 259 h 424"/>
                <a:gd name="T32" fmla="*/ 0 w 374"/>
                <a:gd name="T33" fmla="*/ 280 h 424"/>
                <a:gd name="T34" fmla="*/ 3 w 374"/>
                <a:gd name="T35" fmla="*/ 316 h 424"/>
                <a:gd name="T36" fmla="*/ 9 w 374"/>
                <a:gd name="T37" fmla="*/ 347 h 424"/>
                <a:gd name="T38" fmla="*/ 21 w 374"/>
                <a:gd name="T39" fmla="*/ 373 h 424"/>
                <a:gd name="T40" fmla="*/ 36 w 374"/>
                <a:gd name="T41" fmla="*/ 393 h 424"/>
                <a:gd name="T42" fmla="*/ 58 w 374"/>
                <a:gd name="T43" fmla="*/ 408 h 424"/>
                <a:gd name="T44" fmla="*/ 86 w 374"/>
                <a:gd name="T45" fmla="*/ 418 h 424"/>
                <a:gd name="T46" fmla="*/ 121 w 374"/>
                <a:gd name="T47" fmla="*/ 423 h 424"/>
                <a:gd name="T48" fmla="*/ 141 w 374"/>
                <a:gd name="T49" fmla="*/ 424 h 424"/>
                <a:gd name="T50" fmla="*/ 172 w 374"/>
                <a:gd name="T51" fmla="*/ 422 h 424"/>
                <a:gd name="T52" fmla="*/ 199 w 374"/>
                <a:gd name="T53" fmla="*/ 418 h 424"/>
                <a:gd name="T54" fmla="*/ 243 w 374"/>
                <a:gd name="T55" fmla="*/ 407 h 424"/>
                <a:gd name="T56" fmla="*/ 271 w 374"/>
                <a:gd name="T57" fmla="*/ 395 h 424"/>
                <a:gd name="T58" fmla="*/ 283 w 374"/>
                <a:gd name="T59" fmla="*/ 390 h 424"/>
                <a:gd name="T60" fmla="*/ 296 w 374"/>
                <a:gd name="T61" fmla="*/ 396 h 424"/>
                <a:gd name="T62" fmla="*/ 319 w 374"/>
                <a:gd name="T63" fmla="*/ 402 h 424"/>
                <a:gd name="T64" fmla="*/ 353 w 374"/>
                <a:gd name="T65" fmla="*/ 408 h 424"/>
                <a:gd name="T66" fmla="*/ 374 w 374"/>
                <a:gd name="T67" fmla="*/ 6 h 424"/>
                <a:gd name="T68" fmla="*/ 342 w 374"/>
                <a:gd name="T69" fmla="*/ 2 h 424"/>
                <a:gd name="T70" fmla="*/ 299 w 374"/>
                <a:gd name="T71" fmla="*/ 0 h 424"/>
                <a:gd name="T72" fmla="*/ 281 w 374"/>
                <a:gd name="T73" fmla="*/ 313 h 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74" h="424">
                  <a:moveTo>
                    <a:pt x="281" y="313"/>
                  </a:moveTo>
                  <a:lnTo>
                    <a:pt x="281" y="313"/>
                  </a:lnTo>
                  <a:lnTo>
                    <a:pt x="260" y="322"/>
                  </a:lnTo>
                  <a:lnTo>
                    <a:pt x="246" y="327"/>
                  </a:lnTo>
                  <a:lnTo>
                    <a:pt x="232" y="331"/>
                  </a:lnTo>
                  <a:lnTo>
                    <a:pt x="217" y="336"/>
                  </a:lnTo>
                  <a:lnTo>
                    <a:pt x="200" y="339"/>
                  </a:lnTo>
                  <a:lnTo>
                    <a:pt x="184" y="341"/>
                  </a:lnTo>
                  <a:lnTo>
                    <a:pt x="167" y="342"/>
                  </a:lnTo>
                  <a:lnTo>
                    <a:pt x="167" y="342"/>
                  </a:lnTo>
                  <a:lnTo>
                    <a:pt x="155" y="342"/>
                  </a:lnTo>
                  <a:lnTo>
                    <a:pt x="145" y="341"/>
                  </a:lnTo>
                  <a:lnTo>
                    <a:pt x="136" y="339"/>
                  </a:lnTo>
                  <a:lnTo>
                    <a:pt x="129" y="337"/>
                  </a:lnTo>
                  <a:lnTo>
                    <a:pt x="122" y="333"/>
                  </a:lnTo>
                  <a:lnTo>
                    <a:pt x="116" y="329"/>
                  </a:lnTo>
                  <a:lnTo>
                    <a:pt x="110" y="324"/>
                  </a:lnTo>
                  <a:lnTo>
                    <a:pt x="106" y="319"/>
                  </a:lnTo>
                  <a:lnTo>
                    <a:pt x="102" y="313"/>
                  </a:lnTo>
                  <a:lnTo>
                    <a:pt x="99" y="307"/>
                  </a:lnTo>
                  <a:lnTo>
                    <a:pt x="97" y="298"/>
                  </a:lnTo>
                  <a:lnTo>
                    <a:pt x="95" y="290"/>
                  </a:lnTo>
                  <a:lnTo>
                    <a:pt x="93" y="271"/>
                  </a:lnTo>
                  <a:lnTo>
                    <a:pt x="93" y="248"/>
                  </a:lnTo>
                  <a:lnTo>
                    <a:pt x="93" y="0"/>
                  </a:lnTo>
                  <a:lnTo>
                    <a:pt x="79" y="0"/>
                  </a:lnTo>
                  <a:lnTo>
                    <a:pt x="79" y="0"/>
                  </a:lnTo>
                  <a:lnTo>
                    <a:pt x="59" y="0"/>
                  </a:lnTo>
                  <a:lnTo>
                    <a:pt x="36" y="2"/>
                  </a:lnTo>
                  <a:lnTo>
                    <a:pt x="13" y="4"/>
                  </a:lnTo>
                  <a:lnTo>
                    <a:pt x="0" y="6"/>
                  </a:lnTo>
                  <a:lnTo>
                    <a:pt x="0" y="259"/>
                  </a:lnTo>
                  <a:lnTo>
                    <a:pt x="0" y="259"/>
                  </a:lnTo>
                  <a:lnTo>
                    <a:pt x="0" y="280"/>
                  </a:lnTo>
                  <a:lnTo>
                    <a:pt x="1" y="298"/>
                  </a:lnTo>
                  <a:lnTo>
                    <a:pt x="3" y="316"/>
                  </a:lnTo>
                  <a:lnTo>
                    <a:pt x="5" y="332"/>
                  </a:lnTo>
                  <a:lnTo>
                    <a:pt x="9" y="347"/>
                  </a:lnTo>
                  <a:lnTo>
                    <a:pt x="14" y="360"/>
                  </a:lnTo>
                  <a:lnTo>
                    <a:pt x="21" y="373"/>
                  </a:lnTo>
                  <a:lnTo>
                    <a:pt x="28" y="383"/>
                  </a:lnTo>
                  <a:lnTo>
                    <a:pt x="36" y="393"/>
                  </a:lnTo>
                  <a:lnTo>
                    <a:pt x="46" y="401"/>
                  </a:lnTo>
                  <a:lnTo>
                    <a:pt x="58" y="408"/>
                  </a:lnTo>
                  <a:lnTo>
                    <a:pt x="71" y="414"/>
                  </a:lnTo>
                  <a:lnTo>
                    <a:pt x="86" y="418"/>
                  </a:lnTo>
                  <a:lnTo>
                    <a:pt x="102" y="421"/>
                  </a:lnTo>
                  <a:lnTo>
                    <a:pt x="121" y="423"/>
                  </a:lnTo>
                  <a:lnTo>
                    <a:pt x="141" y="424"/>
                  </a:lnTo>
                  <a:lnTo>
                    <a:pt x="141" y="424"/>
                  </a:lnTo>
                  <a:lnTo>
                    <a:pt x="157" y="423"/>
                  </a:lnTo>
                  <a:lnTo>
                    <a:pt x="172" y="422"/>
                  </a:lnTo>
                  <a:lnTo>
                    <a:pt x="186" y="421"/>
                  </a:lnTo>
                  <a:lnTo>
                    <a:pt x="199" y="418"/>
                  </a:lnTo>
                  <a:lnTo>
                    <a:pt x="223" y="413"/>
                  </a:lnTo>
                  <a:lnTo>
                    <a:pt x="243" y="407"/>
                  </a:lnTo>
                  <a:lnTo>
                    <a:pt x="260" y="400"/>
                  </a:lnTo>
                  <a:lnTo>
                    <a:pt x="271" y="395"/>
                  </a:lnTo>
                  <a:lnTo>
                    <a:pt x="283" y="390"/>
                  </a:lnTo>
                  <a:lnTo>
                    <a:pt x="283" y="390"/>
                  </a:lnTo>
                  <a:lnTo>
                    <a:pt x="289" y="393"/>
                  </a:lnTo>
                  <a:lnTo>
                    <a:pt x="296" y="396"/>
                  </a:lnTo>
                  <a:lnTo>
                    <a:pt x="307" y="399"/>
                  </a:lnTo>
                  <a:lnTo>
                    <a:pt x="319" y="402"/>
                  </a:lnTo>
                  <a:lnTo>
                    <a:pt x="334" y="405"/>
                  </a:lnTo>
                  <a:lnTo>
                    <a:pt x="353" y="408"/>
                  </a:lnTo>
                  <a:lnTo>
                    <a:pt x="374" y="409"/>
                  </a:lnTo>
                  <a:lnTo>
                    <a:pt x="374" y="6"/>
                  </a:lnTo>
                  <a:lnTo>
                    <a:pt x="374" y="6"/>
                  </a:lnTo>
                  <a:lnTo>
                    <a:pt x="342" y="2"/>
                  </a:lnTo>
                  <a:lnTo>
                    <a:pt x="320" y="1"/>
                  </a:lnTo>
                  <a:lnTo>
                    <a:pt x="299" y="0"/>
                  </a:lnTo>
                  <a:lnTo>
                    <a:pt x="281" y="0"/>
                  </a:lnTo>
                  <a:lnTo>
                    <a:pt x="281" y="31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39" name="Freeform 13"/>
            <p:cNvSpPr>
              <a:spLocks/>
            </p:cNvSpPr>
            <p:nvPr userDrawn="1"/>
          </p:nvSpPr>
          <p:spPr bwMode="auto">
            <a:xfrm>
              <a:off x="5383" y="3974"/>
              <a:ext cx="78" cy="107"/>
            </a:xfrm>
            <a:custGeom>
              <a:avLst/>
              <a:gdLst>
                <a:gd name="T0" fmla="*/ 11 w 311"/>
                <a:gd name="T1" fmla="*/ 415 h 428"/>
                <a:gd name="T2" fmla="*/ 83 w 311"/>
                <a:gd name="T3" fmla="*/ 425 h 428"/>
                <a:gd name="T4" fmla="*/ 138 w 311"/>
                <a:gd name="T5" fmla="*/ 428 h 428"/>
                <a:gd name="T6" fmla="*/ 183 w 311"/>
                <a:gd name="T7" fmla="*/ 425 h 428"/>
                <a:gd name="T8" fmla="*/ 227 w 311"/>
                <a:gd name="T9" fmla="*/ 414 h 428"/>
                <a:gd name="T10" fmla="*/ 265 w 311"/>
                <a:gd name="T11" fmla="*/ 394 h 428"/>
                <a:gd name="T12" fmla="*/ 295 w 311"/>
                <a:gd name="T13" fmla="*/ 363 h 428"/>
                <a:gd name="T14" fmla="*/ 310 w 311"/>
                <a:gd name="T15" fmla="*/ 318 h 428"/>
                <a:gd name="T16" fmla="*/ 310 w 311"/>
                <a:gd name="T17" fmla="*/ 288 h 428"/>
                <a:gd name="T18" fmla="*/ 302 w 311"/>
                <a:gd name="T19" fmla="*/ 256 h 428"/>
                <a:gd name="T20" fmla="*/ 283 w 311"/>
                <a:gd name="T21" fmla="*/ 231 h 428"/>
                <a:gd name="T22" fmla="*/ 257 w 311"/>
                <a:gd name="T23" fmla="*/ 211 h 428"/>
                <a:gd name="T24" fmla="*/ 209 w 311"/>
                <a:gd name="T25" fmla="*/ 187 h 428"/>
                <a:gd name="T26" fmla="*/ 149 w 311"/>
                <a:gd name="T27" fmla="*/ 164 h 428"/>
                <a:gd name="T28" fmla="*/ 113 w 311"/>
                <a:gd name="T29" fmla="*/ 144 h 428"/>
                <a:gd name="T30" fmla="*/ 103 w 311"/>
                <a:gd name="T31" fmla="*/ 132 h 428"/>
                <a:gd name="T32" fmla="*/ 100 w 311"/>
                <a:gd name="T33" fmla="*/ 116 h 428"/>
                <a:gd name="T34" fmla="*/ 102 w 311"/>
                <a:gd name="T35" fmla="*/ 104 h 428"/>
                <a:gd name="T36" fmla="*/ 116 w 311"/>
                <a:gd name="T37" fmla="*/ 86 h 428"/>
                <a:gd name="T38" fmla="*/ 132 w 311"/>
                <a:gd name="T39" fmla="*/ 78 h 428"/>
                <a:gd name="T40" fmla="*/ 156 w 311"/>
                <a:gd name="T41" fmla="*/ 74 h 428"/>
                <a:gd name="T42" fmla="*/ 185 w 311"/>
                <a:gd name="T43" fmla="*/ 75 h 428"/>
                <a:gd name="T44" fmla="*/ 238 w 311"/>
                <a:gd name="T45" fmla="*/ 85 h 428"/>
                <a:gd name="T46" fmla="*/ 295 w 311"/>
                <a:gd name="T47" fmla="*/ 30 h 428"/>
                <a:gd name="T48" fmla="*/ 263 w 311"/>
                <a:gd name="T49" fmla="*/ 16 h 428"/>
                <a:gd name="T50" fmla="*/ 207 w 311"/>
                <a:gd name="T51" fmla="*/ 4 h 428"/>
                <a:gd name="T52" fmla="*/ 158 w 311"/>
                <a:gd name="T53" fmla="*/ 0 h 428"/>
                <a:gd name="T54" fmla="*/ 115 w 311"/>
                <a:gd name="T55" fmla="*/ 4 h 428"/>
                <a:gd name="T56" fmla="*/ 76 w 311"/>
                <a:gd name="T57" fmla="*/ 17 h 428"/>
                <a:gd name="T58" fmla="*/ 42 w 311"/>
                <a:gd name="T59" fmla="*/ 39 h 428"/>
                <a:gd name="T60" fmla="*/ 19 w 311"/>
                <a:gd name="T61" fmla="*/ 69 h 428"/>
                <a:gd name="T62" fmla="*/ 7 w 311"/>
                <a:gd name="T63" fmla="*/ 107 h 428"/>
                <a:gd name="T64" fmla="*/ 7 w 311"/>
                <a:gd name="T65" fmla="*/ 137 h 428"/>
                <a:gd name="T66" fmla="*/ 19 w 311"/>
                <a:gd name="T67" fmla="*/ 175 h 428"/>
                <a:gd name="T68" fmla="*/ 42 w 311"/>
                <a:gd name="T69" fmla="*/ 203 h 428"/>
                <a:gd name="T70" fmla="*/ 73 w 311"/>
                <a:gd name="T71" fmla="*/ 223 h 428"/>
                <a:gd name="T72" fmla="*/ 119 w 311"/>
                <a:gd name="T73" fmla="*/ 243 h 428"/>
                <a:gd name="T74" fmla="*/ 171 w 311"/>
                <a:gd name="T75" fmla="*/ 261 h 428"/>
                <a:gd name="T76" fmla="*/ 205 w 311"/>
                <a:gd name="T77" fmla="*/ 280 h 428"/>
                <a:gd name="T78" fmla="*/ 216 w 311"/>
                <a:gd name="T79" fmla="*/ 296 h 428"/>
                <a:gd name="T80" fmla="*/ 217 w 311"/>
                <a:gd name="T81" fmla="*/ 306 h 428"/>
                <a:gd name="T82" fmla="*/ 212 w 311"/>
                <a:gd name="T83" fmla="*/ 328 h 428"/>
                <a:gd name="T84" fmla="*/ 202 w 311"/>
                <a:gd name="T85" fmla="*/ 340 h 428"/>
                <a:gd name="T86" fmla="*/ 184 w 311"/>
                <a:gd name="T87" fmla="*/ 348 h 428"/>
                <a:gd name="T88" fmla="*/ 158 w 311"/>
                <a:gd name="T89" fmla="*/ 353 h 428"/>
                <a:gd name="T90" fmla="*/ 113 w 311"/>
                <a:gd name="T91" fmla="*/ 354 h 428"/>
                <a:gd name="T92" fmla="*/ 28 w 311"/>
                <a:gd name="T93" fmla="*/ 344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11" h="428">
                  <a:moveTo>
                    <a:pt x="0" y="413"/>
                  </a:moveTo>
                  <a:lnTo>
                    <a:pt x="0" y="413"/>
                  </a:lnTo>
                  <a:lnTo>
                    <a:pt x="11" y="415"/>
                  </a:lnTo>
                  <a:lnTo>
                    <a:pt x="39" y="420"/>
                  </a:lnTo>
                  <a:lnTo>
                    <a:pt x="60" y="423"/>
                  </a:lnTo>
                  <a:lnTo>
                    <a:pt x="83" y="425"/>
                  </a:lnTo>
                  <a:lnTo>
                    <a:pt x="110" y="427"/>
                  </a:lnTo>
                  <a:lnTo>
                    <a:pt x="138" y="428"/>
                  </a:lnTo>
                  <a:lnTo>
                    <a:pt x="138" y="428"/>
                  </a:lnTo>
                  <a:lnTo>
                    <a:pt x="154" y="427"/>
                  </a:lnTo>
                  <a:lnTo>
                    <a:pt x="168" y="426"/>
                  </a:lnTo>
                  <a:lnTo>
                    <a:pt x="183" y="425"/>
                  </a:lnTo>
                  <a:lnTo>
                    <a:pt x="198" y="422"/>
                  </a:lnTo>
                  <a:lnTo>
                    <a:pt x="213" y="419"/>
                  </a:lnTo>
                  <a:lnTo>
                    <a:pt x="227" y="414"/>
                  </a:lnTo>
                  <a:lnTo>
                    <a:pt x="241" y="408"/>
                  </a:lnTo>
                  <a:lnTo>
                    <a:pt x="254" y="402"/>
                  </a:lnTo>
                  <a:lnTo>
                    <a:pt x="265" y="394"/>
                  </a:lnTo>
                  <a:lnTo>
                    <a:pt x="276" y="385"/>
                  </a:lnTo>
                  <a:lnTo>
                    <a:pt x="286" y="375"/>
                  </a:lnTo>
                  <a:lnTo>
                    <a:pt x="295" y="363"/>
                  </a:lnTo>
                  <a:lnTo>
                    <a:pt x="302" y="350"/>
                  </a:lnTo>
                  <a:lnTo>
                    <a:pt x="307" y="334"/>
                  </a:lnTo>
                  <a:lnTo>
                    <a:pt x="310" y="318"/>
                  </a:lnTo>
                  <a:lnTo>
                    <a:pt x="311" y="300"/>
                  </a:lnTo>
                  <a:lnTo>
                    <a:pt x="311" y="300"/>
                  </a:lnTo>
                  <a:lnTo>
                    <a:pt x="310" y="288"/>
                  </a:lnTo>
                  <a:lnTo>
                    <a:pt x="309" y="277"/>
                  </a:lnTo>
                  <a:lnTo>
                    <a:pt x="306" y="266"/>
                  </a:lnTo>
                  <a:lnTo>
                    <a:pt x="302" y="256"/>
                  </a:lnTo>
                  <a:lnTo>
                    <a:pt x="297" y="248"/>
                  </a:lnTo>
                  <a:lnTo>
                    <a:pt x="291" y="239"/>
                  </a:lnTo>
                  <a:lnTo>
                    <a:pt x="283" y="231"/>
                  </a:lnTo>
                  <a:lnTo>
                    <a:pt x="276" y="224"/>
                  </a:lnTo>
                  <a:lnTo>
                    <a:pt x="267" y="217"/>
                  </a:lnTo>
                  <a:lnTo>
                    <a:pt x="257" y="211"/>
                  </a:lnTo>
                  <a:lnTo>
                    <a:pt x="247" y="204"/>
                  </a:lnTo>
                  <a:lnTo>
                    <a:pt x="234" y="199"/>
                  </a:lnTo>
                  <a:lnTo>
                    <a:pt x="209" y="187"/>
                  </a:lnTo>
                  <a:lnTo>
                    <a:pt x="180" y="176"/>
                  </a:lnTo>
                  <a:lnTo>
                    <a:pt x="180" y="176"/>
                  </a:lnTo>
                  <a:lnTo>
                    <a:pt x="149" y="164"/>
                  </a:lnTo>
                  <a:lnTo>
                    <a:pt x="135" y="157"/>
                  </a:lnTo>
                  <a:lnTo>
                    <a:pt x="123" y="151"/>
                  </a:lnTo>
                  <a:lnTo>
                    <a:pt x="113" y="144"/>
                  </a:lnTo>
                  <a:lnTo>
                    <a:pt x="109" y="140"/>
                  </a:lnTo>
                  <a:lnTo>
                    <a:pt x="106" y="136"/>
                  </a:lnTo>
                  <a:lnTo>
                    <a:pt x="103" y="132"/>
                  </a:lnTo>
                  <a:lnTo>
                    <a:pt x="101" y="127"/>
                  </a:lnTo>
                  <a:lnTo>
                    <a:pt x="100" y="121"/>
                  </a:lnTo>
                  <a:lnTo>
                    <a:pt x="100" y="116"/>
                  </a:lnTo>
                  <a:lnTo>
                    <a:pt x="100" y="116"/>
                  </a:lnTo>
                  <a:lnTo>
                    <a:pt x="100" y="110"/>
                  </a:lnTo>
                  <a:lnTo>
                    <a:pt x="102" y="104"/>
                  </a:lnTo>
                  <a:lnTo>
                    <a:pt x="106" y="97"/>
                  </a:lnTo>
                  <a:lnTo>
                    <a:pt x="112" y="90"/>
                  </a:lnTo>
                  <a:lnTo>
                    <a:pt x="116" y="86"/>
                  </a:lnTo>
                  <a:lnTo>
                    <a:pt x="120" y="83"/>
                  </a:lnTo>
                  <a:lnTo>
                    <a:pt x="126" y="81"/>
                  </a:lnTo>
                  <a:lnTo>
                    <a:pt x="132" y="78"/>
                  </a:lnTo>
                  <a:lnTo>
                    <a:pt x="139" y="76"/>
                  </a:lnTo>
                  <a:lnTo>
                    <a:pt x="147" y="75"/>
                  </a:lnTo>
                  <a:lnTo>
                    <a:pt x="156" y="74"/>
                  </a:lnTo>
                  <a:lnTo>
                    <a:pt x="166" y="74"/>
                  </a:lnTo>
                  <a:lnTo>
                    <a:pt x="166" y="74"/>
                  </a:lnTo>
                  <a:lnTo>
                    <a:pt x="185" y="75"/>
                  </a:lnTo>
                  <a:lnTo>
                    <a:pt x="205" y="77"/>
                  </a:lnTo>
                  <a:lnTo>
                    <a:pt x="222" y="81"/>
                  </a:lnTo>
                  <a:lnTo>
                    <a:pt x="238" y="85"/>
                  </a:lnTo>
                  <a:lnTo>
                    <a:pt x="262" y="94"/>
                  </a:lnTo>
                  <a:lnTo>
                    <a:pt x="271" y="98"/>
                  </a:lnTo>
                  <a:lnTo>
                    <a:pt x="295" y="30"/>
                  </a:lnTo>
                  <a:lnTo>
                    <a:pt x="295" y="30"/>
                  </a:lnTo>
                  <a:lnTo>
                    <a:pt x="276" y="22"/>
                  </a:lnTo>
                  <a:lnTo>
                    <a:pt x="263" y="16"/>
                  </a:lnTo>
                  <a:lnTo>
                    <a:pt x="247" y="12"/>
                  </a:lnTo>
                  <a:lnTo>
                    <a:pt x="228" y="7"/>
                  </a:lnTo>
                  <a:lnTo>
                    <a:pt x="207" y="4"/>
                  </a:lnTo>
                  <a:lnTo>
                    <a:pt x="183" y="1"/>
                  </a:lnTo>
                  <a:lnTo>
                    <a:pt x="158" y="0"/>
                  </a:lnTo>
                  <a:lnTo>
                    <a:pt x="158" y="0"/>
                  </a:lnTo>
                  <a:lnTo>
                    <a:pt x="143" y="1"/>
                  </a:lnTo>
                  <a:lnTo>
                    <a:pt x="129" y="2"/>
                  </a:lnTo>
                  <a:lnTo>
                    <a:pt x="115" y="4"/>
                  </a:lnTo>
                  <a:lnTo>
                    <a:pt x="102" y="8"/>
                  </a:lnTo>
                  <a:lnTo>
                    <a:pt x="88" y="12"/>
                  </a:lnTo>
                  <a:lnTo>
                    <a:pt x="76" y="17"/>
                  </a:lnTo>
                  <a:lnTo>
                    <a:pt x="64" y="24"/>
                  </a:lnTo>
                  <a:lnTo>
                    <a:pt x="53" y="31"/>
                  </a:lnTo>
                  <a:lnTo>
                    <a:pt x="42" y="39"/>
                  </a:lnTo>
                  <a:lnTo>
                    <a:pt x="33" y="47"/>
                  </a:lnTo>
                  <a:lnTo>
                    <a:pt x="25" y="58"/>
                  </a:lnTo>
                  <a:lnTo>
                    <a:pt x="19" y="69"/>
                  </a:lnTo>
                  <a:lnTo>
                    <a:pt x="13" y="80"/>
                  </a:lnTo>
                  <a:lnTo>
                    <a:pt x="9" y="94"/>
                  </a:lnTo>
                  <a:lnTo>
                    <a:pt x="7" y="107"/>
                  </a:lnTo>
                  <a:lnTo>
                    <a:pt x="6" y="122"/>
                  </a:lnTo>
                  <a:lnTo>
                    <a:pt x="6" y="122"/>
                  </a:lnTo>
                  <a:lnTo>
                    <a:pt x="7" y="137"/>
                  </a:lnTo>
                  <a:lnTo>
                    <a:pt x="9" y="150"/>
                  </a:lnTo>
                  <a:lnTo>
                    <a:pt x="13" y="164"/>
                  </a:lnTo>
                  <a:lnTo>
                    <a:pt x="19" y="175"/>
                  </a:lnTo>
                  <a:lnTo>
                    <a:pt x="25" y="185"/>
                  </a:lnTo>
                  <a:lnTo>
                    <a:pt x="33" y="194"/>
                  </a:lnTo>
                  <a:lnTo>
                    <a:pt x="42" y="203"/>
                  </a:lnTo>
                  <a:lnTo>
                    <a:pt x="51" y="210"/>
                  </a:lnTo>
                  <a:lnTo>
                    <a:pt x="62" y="217"/>
                  </a:lnTo>
                  <a:lnTo>
                    <a:pt x="73" y="223"/>
                  </a:lnTo>
                  <a:lnTo>
                    <a:pt x="84" y="229"/>
                  </a:lnTo>
                  <a:lnTo>
                    <a:pt x="95" y="235"/>
                  </a:lnTo>
                  <a:lnTo>
                    <a:pt x="119" y="243"/>
                  </a:lnTo>
                  <a:lnTo>
                    <a:pt x="142" y="251"/>
                  </a:lnTo>
                  <a:lnTo>
                    <a:pt x="142" y="251"/>
                  </a:lnTo>
                  <a:lnTo>
                    <a:pt x="171" y="261"/>
                  </a:lnTo>
                  <a:lnTo>
                    <a:pt x="184" y="266"/>
                  </a:lnTo>
                  <a:lnTo>
                    <a:pt x="196" y="273"/>
                  </a:lnTo>
                  <a:lnTo>
                    <a:pt x="205" y="280"/>
                  </a:lnTo>
                  <a:lnTo>
                    <a:pt x="211" y="287"/>
                  </a:lnTo>
                  <a:lnTo>
                    <a:pt x="214" y="291"/>
                  </a:lnTo>
                  <a:lnTo>
                    <a:pt x="216" y="296"/>
                  </a:lnTo>
                  <a:lnTo>
                    <a:pt x="217" y="300"/>
                  </a:lnTo>
                  <a:lnTo>
                    <a:pt x="217" y="306"/>
                  </a:lnTo>
                  <a:lnTo>
                    <a:pt x="217" y="306"/>
                  </a:lnTo>
                  <a:lnTo>
                    <a:pt x="217" y="315"/>
                  </a:lnTo>
                  <a:lnTo>
                    <a:pt x="214" y="324"/>
                  </a:lnTo>
                  <a:lnTo>
                    <a:pt x="212" y="328"/>
                  </a:lnTo>
                  <a:lnTo>
                    <a:pt x="209" y="332"/>
                  </a:lnTo>
                  <a:lnTo>
                    <a:pt x="206" y="335"/>
                  </a:lnTo>
                  <a:lnTo>
                    <a:pt x="202" y="340"/>
                  </a:lnTo>
                  <a:lnTo>
                    <a:pt x="197" y="343"/>
                  </a:lnTo>
                  <a:lnTo>
                    <a:pt x="190" y="346"/>
                  </a:lnTo>
                  <a:lnTo>
                    <a:pt x="184" y="348"/>
                  </a:lnTo>
                  <a:lnTo>
                    <a:pt x="176" y="350"/>
                  </a:lnTo>
                  <a:lnTo>
                    <a:pt x="167" y="352"/>
                  </a:lnTo>
                  <a:lnTo>
                    <a:pt x="158" y="353"/>
                  </a:lnTo>
                  <a:lnTo>
                    <a:pt x="134" y="354"/>
                  </a:lnTo>
                  <a:lnTo>
                    <a:pt x="134" y="354"/>
                  </a:lnTo>
                  <a:lnTo>
                    <a:pt x="113" y="354"/>
                  </a:lnTo>
                  <a:lnTo>
                    <a:pt x="92" y="352"/>
                  </a:lnTo>
                  <a:lnTo>
                    <a:pt x="55" y="348"/>
                  </a:lnTo>
                  <a:lnTo>
                    <a:pt x="28" y="344"/>
                  </a:lnTo>
                  <a:lnTo>
                    <a:pt x="18" y="342"/>
                  </a:lnTo>
                  <a:lnTo>
                    <a:pt x="0" y="41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40" name="Freeform 14"/>
            <p:cNvSpPr>
              <a:spLocks/>
            </p:cNvSpPr>
            <p:nvPr userDrawn="1"/>
          </p:nvSpPr>
          <p:spPr bwMode="auto">
            <a:xfrm>
              <a:off x="5059" y="3992"/>
              <a:ext cx="48" cy="71"/>
            </a:xfrm>
            <a:custGeom>
              <a:avLst/>
              <a:gdLst>
                <a:gd name="T0" fmla="*/ 0 w 194"/>
                <a:gd name="T1" fmla="*/ 7 h 282"/>
                <a:gd name="T2" fmla="*/ 0 w 194"/>
                <a:gd name="T3" fmla="*/ 7 h 282"/>
                <a:gd name="T4" fmla="*/ 14 w 194"/>
                <a:gd name="T5" fmla="*/ 4 h 282"/>
                <a:gd name="T6" fmla="*/ 31 w 194"/>
                <a:gd name="T7" fmla="*/ 2 h 282"/>
                <a:gd name="T8" fmla="*/ 52 w 194"/>
                <a:gd name="T9" fmla="*/ 0 h 282"/>
                <a:gd name="T10" fmla="*/ 73 w 194"/>
                <a:gd name="T11" fmla="*/ 0 h 282"/>
                <a:gd name="T12" fmla="*/ 73 w 194"/>
                <a:gd name="T13" fmla="*/ 0 h 282"/>
                <a:gd name="T14" fmla="*/ 87 w 194"/>
                <a:gd name="T15" fmla="*/ 0 h 282"/>
                <a:gd name="T16" fmla="*/ 98 w 194"/>
                <a:gd name="T17" fmla="*/ 1 h 282"/>
                <a:gd name="T18" fmla="*/ 110 w 194"/>
                <a:gd name="T19" fmla="*/ 4 h 282"/>
                <a:gd name="T20" fmla="*/ 121 w 194"/>
                <a:gd name="T21" fmla="*/ 7 h 282"/>
                <a:gd name="T22" fmla="*/ 132 w 194"/>
                <a:gd name="T23" fmla="*/ 11 h 282"/>
                <a:gd name="T24" fmla="*/ 141 w 194"/>
                <a:gd name="T25" fmla="*/ 17 h 282"/>
                <a:gd name="T26" fmla="*/ 151 w 194"/>
                <a:gd name="T27" fmla="*/ 24 h 282"/>
                <a:gd name="T28" fmla="*/ 159 w 194"/>
                <a:gd name="T29" fmla="*/ 31 h 282"/>
                <a:gd name="T30" fmla="*/ 166 w 194"/>
                <a:gd name="T31" fmla="*/ 40 h 282"/>
                <a:gd name="T32" fmla="*/ 174 w 194"/>
                <a:gd name="T33" fmla="*/ 49 h 282"/>
                <a:gd name="T34" fmla="*/ 180 w 194"/>
                <a:gd name="T35" fmla="*/ 61 h 282"/>
                <a:gd name="T36" fmla="*/ 185 w 194"/>
                <a:gd name="T37" fmla="*/ 74 h 282"/>
                <a:gd name="T38" fmla="*/ 189 w 194"/>
                <a:gd name="T39" fmla="*/ 88 h 282"/>
                <a:gd name="T40" fmla="*/ 192 w 194"/>
                <a:gd name="T41" fmla="*/ 103 h 282"/>
                <a:gd name="T42" fmla="*/ 193 w 194"/>
                <a:gd name="T43" fmla="*/ 119 h 282"/>
                <a:gd name="T44" fmla="*/ 194 w 194"/>
                <a:gd name="T45" fmla="*/ 138 h 282"/>
                <a:gd name="T46" fmla="*/ 194 w 194"/>
                <a:gd name="T47" fmla="*/ 138 h 282"/>
                <a:gd name="T48" fmla="*/ 194 w 194"/>
                <a:gd name="T49" fmla="*/ 155 h 282"/>
                <a:gd name="T50" fmla="*/ 193 w 194"/>
                <a:gd name="T51" fmla="*/ 172 h 282"/>
                <a:gd name="T52" fmla="*/ 191 w 194"/>
                <a:gd name="T53" fmla="*/ 187 h 282"/>
                <a:gd name="T54" fmla="*/ 188 w 194"/>
                <a:gd name="T55" fmla="*/ 202 h 282"/>
                <a:gd name="T56" fmla="*/ 185 w 194"/>
                <a:gd name="T57" fmla="*/ 215 h 282"/>
                <a:gd name="T58" fmla="*/ 181 w 194"/>
                <a:gd name="T59" fmla="*/ 226 h 282"/>
                <a:gd name="T60" fmla="*/ 175 w 194"/>
                <a:gd name="T61" fmla="*/ 238 h 282"/>
                <a:gd name="T62" fmla="*/ 168 w 194"/>
                <a:gd name="T63" fmla="*/ 247 h 282"/>
                <a:gd name="T64" fmla="*/ 160 w 194"/>
                <a:gd name="T65" fmla="*/ 255 h 282"/>
                <a:gd name="T66" fmla="*/ 151 w 194"/>
                <a:gd name="T67" fmla="*/ 262 h 282"/>
                <a:gd name="T68" fmla="*/ 141 w 194"/>
                <a:gd name="T69" fmla="*/ 269 h 282"/>
                <a:gd name="T70" fmla="*/ 129 w 194"/>
                <a:gd name="T71" fmla="*/ 274 h 282"/>
                <a:gd name="T72" fmla="*/ 115 w 194"/>
                <a:gd name="T73" fmla="*/ 277 h 282"/>
                <a:gd name="T74" fmla="*/ 100 w 194"/>
                <a:gd name="T75" fmla="*/ 280 h 282"/>
                <a:gd name="T76" fmla="*/ 84 w 194"/>
                <a:gd name="T77" fmla="*/ 282 h 282"/>
                <a:gd name="T78" fmla="*/ 65 w 194"/>
                <a:gd name="T79" fmla="*/ 282 h 282"/>
                <a:gd name="T80" fmla="*/ 65 w 194"/>
                <a:gd name="T81" fmla="*/ 282 h 282"/>
                <a:gd name="T82" fmla="*/ 42 w 194"/>
                <a:gd name="T83" fmla="*/ 281 h 282"/>
                <a:gd name="T84" fmla="*/ 20 w 194"/>
                <a:gd name="T85" fmla="*/ 280 h 282"/>
                <a:gd name="T86" fmla="*/ 0 w 194"/>
                <a:gd name="T87" fmla="*/ 278 h 282"/>
                <a:gd name="T88" fmla="*/ 0 w 194"/>
                <a:gd name="T89" fmla="*/ 7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94" h="282">
                  <a:moveTo>
                    <a:pt x="0" y="7"/>
                  </a:moveTo>
                  <a:lnTo>
                    <a:pt x="0" y="7"/>
                  </a:lnTo>
                  <a:lnTo>
                    <a:pt x="14" y="4"/>
                  </a:lnTo>
                  <a:lnTo>
                    <a:pt x="31" y="2"/>
                  </a:lnTo>
                  <a:lnTo>
                    <a:pt x="52" y="0"/>
                  </a:lnTo>
                  <a:lnTo>
                    <a:pt x="73" y="0"/>
                  </a:lnTo>
                  <a:lnTo>
                    <a:pt x="73" y="0"/>
                  </a:lnTo>
                  <a:lnTo>
                    <a:pt x="87" y="0"/>
                  </a:lnTo>
                  <a:lnTo>
                    <a:pt x="98" y="1"/>
                  </a:lnTo>
                  <a:lnTo>
                    <a:pt x="110" y="4"/>
                  </a:lnTo>
                  <a:lnTo>
                    <a:pt x="121" y="7"/>
                  </a:lnTo>
                  <a:lnTo>
                    <a:pt x="132" y="11"/>
                  </a:lnTo>
                  <a:lnTo>
                    <a:pt x="141" y="17"/>
                  </a:lnTo>
                  <a:lnTo>
                    <a:pt x="151" y="24"/>
                  </a:lnTo>
                  <a:lnTo>
                    <a:pt x="159" y="31"/>
                  </a:lnTo>
                  <a:lnTo>
                    <a:pt x="166" y="40"/>
                  </a:lnTo>
                  <a:lnTo>
                    <a:pt x="174" y="49"/>
                  </a:lnTo>
                  <a:lnTo>
                    <a:pt x="180" y="61"/>
                  </a:lnTo>
                  <a:lnTo>
                    <a:pt x="185" y="74"/>
                  </a:lnTo>
                  <a:lnTo>
                    <a:pt x="189" y="88"/>
                  </a:lnTo>
                  <a:lnTo>
                    <a:pt x="192" y="103"/>
                  </a:lnTo>
                  <a:lnTo>
                    <a:pt x="193" y="119"/>
                  </a:lnTo>
                  <a:lnTo>
                    <a:pt x="194" y="138"/>
                  </a:lnTo>
                  <a:lnTo>
                    <a:pt x="194" y="138"/>
                  </a:lnTo>
                  <a:lnTo>
                    <a:pt x="194" y="155"/>
                  </a:lnTo>
                  <a:lnTo>
                    <a:pt x="193" y="172"/>
                  </a:lnTo>
                  <a:lnTo>
                    <a:pt x="191" y="187"/>
                  </a:lnTo>
                  <a:lnTo>
                    <a:pt x="188" y="202"/>
                  </a:lnTo>
                  <a:lnTo>
                    <a:pt x="185" y="215"/>
                  </a:lnTo>
                  <a:lnTo>
                    <a:pt x="181" y="226"/>
                  </a:lnTo>
                  <a:lnTo>
                    <a:pt x="175" y="238"/>
                  </a:lnTo>
                  <a:lnTo>
                    <a:pt x="168" y="247"/>
                  </a:lnTo>
                  <a:lnTo>
                    <a:pt x="160" y="255"/>
                  </a:lnTo>
                  <a:lnTo>
                    <a:pt x="151" y="262"/>
                  </a:lnTo>
                  <a:lnTo>
                    <a:pt x="141" y="269"/>
                  </a:lnTo>
                  <a:lnTo>
                    <a:pt x="129" y="274"/>
                  </a:lnTo>
                  <a:lnTo>
                    <a:pt x="115" y="277"/>
                  </a:lnTo>
                  <a:lnTo>
                    <a:pt x="100" y="280"/>
                  </a:lnTo>
                  <a:lnTo>
                    <a:pt x="84" y="282"/>
                  </a:lnTo>
                  <a:lnTo>
                    <a:pt x="65" y="282"/>
                  </a:lnTo>
                  <a:lnTo>
                    <a:pt x="65" y="282"/>
                  </a:lnTo>
                  <a:lnTo>
                    <a:pt x="42" y="281"/>
                  </a:lnTo>
                  <a:lnTo>
                    <a:pt x="20" y="280"/>
                  </a:lnTo>
                  <a:lnTo>
                    <a:pt x="0" y="278"/>
                  </a:lnTo>
                  <a:lnTo>
                    <a:pt x="0" y="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41" name="Freeform 15"/>
            <p:cNvSpPr>
              <a:spLocks/>
            </p:cNvSpPr>
            <p:nvPr userDrawn="1"/>
          </p:nvSpPr>
          <p:spPr bwMode="auto">
            <a:xfrm>
              <a:off x="5035" y="3974"/>
              <a:ext cx="97" cy="107"/>
            </a:xfrm>
            <a:custGeom>
              <a:avLst/>
              <a:gdLst>
                <a:gd name="T0" fmla="*/ 171 w 385"/>
                <a:gd name="T1" fmla="*/ 0 h 428"/>
                <a:gd name="T2" fmla="*/ 171 w 385"/>
                <a:gd name="T3" fmla="*/ 0 h 428"/>
                <a:gd name="T4" fmla="*/ 150 w 385"/>
                <a:gd name="T5" fmla="*/ 1 h 428"/>
                <a:gd name="T6" fmla="*/ 129 w 385"/>
                <a:gd name="T7" fmla="*/ 2 h 428"/>
                <a:gd name="T8" fmla="*/ 106 w 385"/>
                <a:gd name="T9" fmla="*/ 4 h 428"/>
                <a:gd name="T10" fmla="*/ 83 w 385"/>
                <a:gd name="T11" fmla="*/ 7 h 428"/>
                <a:gd name="T12" fmla="*/ 60 w 385"/>
                <a:gd name="T13" fmla="*/ 10 h 428"/>
                <a:gd name="T14" fmla="*/ 39 w 385"/>
                <a:gd name="T15" fmla="*/ 14 h 428"/>
                <a:gd name="T16" fmla="*/ 18 w 385"/>
                <a:gd name="T17" fmla="*/ 20 h 428"/>
                <a:gd name="T18" fmla="*/ 0 w 385"/>
                <a:gd name="T19" fmla="*/ 26 h 428"/>
                <a:gd name="T20" fmla="*/ 0 w 385"/>
                <a:gd name="T21" fmla="*/ 415 h 428"/>
                <a:gd name="T22" fmla="*/ 0 w 385"/>
                <a:gd name="T23" fmla="*/ 415 h 428"/>
                <a:gd name="T24" fmla="*/ 15 w 385"/>
                <a:gd name="T25" fmla="*/ 418 h 428"/>
                <a:gd name="T26" fmla="*/ 34 w 385"/>
                <a:gd name="T27" fmla="*/ 420 h 428"/>
                <a:gd name="T28" fmla="*/ 73 w 385"/>
                <a:gd name="T29" fmla="*/ 424 h 428"/>
                <a:gd name="T30" fmla="*/ 116 w 385"/>
                <a:gd name="T31" fmla="*/ 427 h 428"/>
                <a:gd name="T32" fmla="*/ 155 w 385"/>
                <a:gd name="T33" fmla="*/ 428 h 428"/>
                <a:gd name="T34" fmla="*/ 155 w 385"/>
                <a:gd name="T35" fmla="*/ 428 h 428"/>
                <a:gd name="T36" fmla="*/ 186 w 385"/>
                <a:gd name="T37" fmla="*/ 427 h 428"/>
                <a:gd name="T38" fmla="*/ 212 w 385"/>
                <a:gd name="T39" fmla="*/ 425 h 428"/>
                <a:gd name="T40" fmla="*/ 238 w 385"/>
                <a:gd name="T41" fmla="*/ 421 h 428"/>
                <a:gd name="T42" fmla="*/ 261 w 385"/>
                <a:gd name="T43" fmla="*/ 415 h 428"/>
                <a:gd name="T44" fmla="*/ 282 w 385"/>
                <a:gd name="T45" fmla="*/ 408 h 428"/>
                <a:gd name="T46" fmla="*/ 301 w 385"/>
                <a:gd name="T47" fmla="*/ 399 h 428"/>
                <a:gd name="T48" fmla="*/ 309 w 385"/>
                <a:gd name="T49" fmla="*/ 394 h 428"/>
                <a:gd name="T50" fmla="*/ 318 w 385"/>
                <a:gd name="T51" fmla="*/ 389 h 428"/>
                <a:gd name="T52" fmla="*/ 326 w 385"/>
                <a:gd name="T53" fmla="*/ 383 h 428"/>
                <a:gd name="T54" fmla="*/ 333 w 385"/>
                <a:gd name="T55" fmla="*/ 377 h 428"/>
                <a:gd name="T56" fmla="*/ 339 w 385"/>
                <a:gd name="T57" fmla="*/ 369 h 428"/>
                <a:gd name="T58" fmla="*/ 345 w 385"/>
                <a:gd name="T59" fmla="*/ 362 h 428"/>
                <a:gd name="T60" fmla="*/ 351 w 385"/>
                <a:gd name="T61" fmla="*/ 355 h 428"/>
                <a:gd name="T62" fmla="*/ 356 w 385"/>
                <a:gd name="T63" fmla="*/ 347 h 428"/>
                <a:gd name="T64" fmla="*/ 361 w 385"/>
                <a:gd name="T65" fmla="*/ 337 h 428"/>
                <a:gd name="T66" fmla="*/ 366 w 385"/>
                <a:gd name="T67" fmla="*/ 329 h 428"/>
                <a:gd name="T68" fmla="*/ 373 w 385"/>
                <a:gd name="T69" fmla="*/ 309 h 428"/>
                <a:gd name="T70" fmla="*/ 378 w 385"/>
                <a:gd name="T71" fmla="*/ 287 h 428"/>
                <a:gd name="T72" fmla="*/ 382 w 385"/>
                <a:gd name="T73" fmla="*/ 264 h 428"/>
                <a:gd name="T74" fmla="*/ 384 w 385"/>
                <a:gd name="T75" fmla="*/ 239 h 428"/>
                <a:gd name="T76" fmla="*/ 385 w 385"/>
                <a:gd name="T77" fmla="*/ 211 h 428"/>
                <a:gd name="T78" fmla="*/ 385 w 385"/>
                <a:gd name="T79" fmla="*/ 211 h 428"/>
                <a:gd name="T80" fmla="*/ 384 w 385"/>
                <a:gd name="T81" fmla="*/ 187 h 428"/>
                <a:gd name="T82" fmla="*/ 381 w 385"/>
                <a:gd name="T83" fmla="*/ 164 h 428"/>
                <a:gd name="T84" fmla="*/ 377 w 385"/>
                <a:gd name="T85" fmla="*/ 143 h 428"/>
                <a:gd name="T86" fmla="*/ 371 w 385"/>
                <a:gd name="T87" fmla="*/ 122 h 428"/>
                <a:gd name="T88" fmla="*/ 363 w 385"/>
                <a:gd name="T89" fmla="*/ 104 h 428"/>
                <a:gd name="T90" fmla="*/ 352 w 385"/>
                <a:gd name="T91" fmla="*/ 86 h 428"/>
                <a:gd name="T92" fmla="*/ 341 w 385"/>
                <a:gd name="T93" fmla="*/ 71 h 428"/>
                <a:gd name="T94" fmla="*/ 328 w 385"/>
                <a:gd name="T95" fmla="*/ 57 h 428"/>
                <a:gd name="T96" fmla="*/ 314 w 385"/>
                <a:gd name="T97" fmla="*/ 43 h 428"/>
                <a:gd name="T98" fmla="*/ 297 w 385"/>
                <a:gd name="T99" fmla="*/ 32 h 428"/>
                <a:gd name="T100" fmla="*/ 280 w 385"/>
                <a:gd name="T101" fmla="*/ 23 h 428"/>
                <a:gd name="T102" fmla="*/ 260 w 385"/>
                <a:gd name="T103" fmla="*/ 14 h 428"/>
                <a:gd name="T104" fmla="*/ 240 w 385"/>
                <a:gd name="T105" fmla="*/ 8 h 428"/>
                <a:gd name="T106" fmla="*/ 218 w 385"/>
                <a:gd name="T107" fmla="*/ 4 h 428"/>
                <a:gd name="T108" fmla="*/ 195 w 385"/>
                <a:gd name="T109" fmla="*/ 1 h 428"/>
                <a:gd name="T110" fmla="*/ 171 w 385"/>
                <a:gd name="T111" fmla="*/ 0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85" h="428">
                  <a:moveTo>
                    <a:pt x="171" y="0"/>
                  </a:moveTo>
                  <a:lnTo>
                    <a:pt x="171" y="0"/>
                  </a:lnTo>
                  <a:lnTo>
                    <a:pt x="150" y="1"/>
                  </a:lnTo>
                  <a:lnTo>
                    <a:pt x="129" y="2"/>
                  </a:lnTo>
                  <a:lnTo>
                    <a:pt x="106" y="4"/>
                  </a:lnTo>
                  <a:lnTo>
                    <a:pt x="83" y="7"/>
                  </a:lnTo>
                  <a:lnTo>
                    <a:pt x="60" y="10"/>
                  </a:lnTo>
                  <a:lnTo>
                    <a:pt x="39" y="14"/>
                  </a:lnTo>
                  <a:lnTo>
                    <a:pt x="18" y="20"/>
                  </a:lnTo>
                  <a:lnTo>
                    <a:pt x="0" y="26"/>
                  </a:lnTo>
                  <a:lnTo>
                    <a:pt x="0" y="415"/>
                  </a:lnTo>
                  <a:lnTo>
                    <a:pt x="0" y="415"/>
                  </a:lnTo>
                  <a:lnTo>
                    <a:pt x="15" y="418"/>
                  </a:lnTo>
                  <a:lnTo>
                    <a:pt x="34" y="420"/>
                  </a:lnTo>
                  <a:lnTo>
                    <a:pt x="73" y="424"/>
                  </a:lnTo>
                  <a:lnTo>
                    <a:pt x="116" y="427"/>
                  </a:lnTo>
                  <a:lnTo>
                    <a:pt x="155" y="428"/>
                  </a:lnTo>
                  <a:lnTo>
                    <a:pt x="155" y="428"/>
                  </a:lnTo>
                  <a:lnTo>
                    <a:pt x="186" y="427"/>
                  </a:lnTo>
                  <a:lnTo>
                    <a:pt x="212" y="425"/>
                  </a:lnTo>
                  <a:lnTo>
                    <a:pt x="238" y="421"/>
                  </a:lnTo>
                  <a:lnTo>
                    <a:pt x="261" y="415"/>
                  </a:lnTo>
                  <a:lnTo>
                    <a:pt x="282" y="408"/>
                  </a:lnTo>
                  <a:lnTo>
                    <a:pt x="301" y="399"/>
                  </a:lnTo>
                  <a:lnTo>
                    <a:pt x="309" y="394"/>
                  </a:lnTo>
                  <a:lnTo>
                    <a:pt x="318" y="389"/>
                  </a:lnTo>
                  <a:lnTo>
                    <a:pt x="326" y="383"/>
                  </a:lnTo>
                  <a:lnTo>
                    <a:pt x="333" y="377"/>
                  </a:lnTo>
                  <a:lnTo>
                    <a:pt x="339" y="369"/>
                  </a:lnTo>
                  <a:lnTo>
                    <a:pt x="345" y="362"/>
                  </a:lnTo>
                  <a:lnTo>
                    <a:pt x="351" y="355"/>
                  </a:lnTo>
                  <a:lnTo>
                    <a:pt x="356" y="347"/>
                  </a:lnTo>
                  <a:lnTo>
                    <a:pt x="361" y="337"/>
                  </a:lnTo>
                  <a:lnTo>
                    <a:pt x="366" y="329"/>
                  </a:lnTo>
                  <a:lnTo>
                    <a:pt x="373" y="309"/>
                  </a:lnTo>
                  <a:lnTo>
                    <a:pt x="378" y="287"/>
                  </a:lnTo>
                  <a:lnTo>
                    <a:pt x="382" y="264"/>
                  </a:lnTo>
                  <a:lnTo>
                    <a:pt x="384" y="239"/>
                  </a:lnTo>
                  <a:lnTo>
                    <a:pt x="385" y="211"/>
                  </a:lnTo>
                  <a:lnTo>
                    <a:pt x="385" y="211"/>
                  </a:lnTo>
                  <a:lnTo>
                    <a:pt x="384" y="187"/>
                  </a:lnTo>
                  <a:lnTo>
                    <a:pt x="381" y="164"/>
                  </a:lnTo>
                  <a:lnTo>
                    <a:pt x="377" y="143"/>
                  </a:lnTo>
                  <a:lnTo>
                    <a:pt x="371" y="122"/>
                  </a:lnTo>
                  <a:lnTo>
                    <a:pt x="363" y="104"/>
                  </a:lnTo>
                  <a:lnTo>
                    <a:pt x="352" y="86"/>
                  </a:lnTo>
                  <a:lnTo>
                    <a:pt x="341" y="71"/>
                  </a:lnTo>
                  <a:lnTo>
                    <a:pt x="328" y="57"/>
                  </a:lnTo>
                  <a:lnTo>
                    <a:pt x="314" y="43"/>
                  </a:lnTo>
                  <a:lnTo>
                    <a:pt x="297" y="32"/>
                  </a:lnTo>
                  <a:lnTo>
                    <a:pt x="280" y="23"/>
                  </a:lnTo>
                  <a:lnTo>
                    <a:pt x="260" y="14"/>
                  </a:lnTo>
                  <a:lnTo>
                    <a:pt x="240" y="8"/>
                  </a:lnTo>
                  <a:lnTo>
                    <a:pt x="218" y="4"/>
                  </a:lnTo>
                  <a:lnTo>
                    <a:pt x="195" y="1"/>
                  </a:lnTo>
                  <a:lnTo>
                    <a:pt x="17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</p:grpSp>
      <p:sp>
        <p:nvSpPr>
          <p:cNvPr id="42" name="Rectangle 10"/>
          <p:cNvSpPr txBox="1">
            <a:spLocks noChangeArrowheads="1"/>
          </p:cNvSpPr>
          <p:nvPr userDrawn="1"/>
        </p:nvSpPr>
        <p:spPr>
          <a:xfrm>
            <a:off x="407669" y="6069050"/>
            <a:ext cx="2232402" cy="273007"/>
          </a:xfrm>
          <a:prstGeom prst="rect">
            <a:avLst/>
          </a:prstGeom>
          <a:ln/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l" defTabSz="914400" rtl="0" eaLnBrk="1" latinLnBrk="0" hangingPunct="1">
              <a:defRPr sz="900" kern="1200">
                <a:solidFill>
                  <a:schemeClr val="accent6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en-GB" dirty="0" smtClean="0">
                <a:solidFill>
                  <a:srgbClr val="D7D2CB">
                    <a:lumMod val="50000"/>
                  </a:srgbClr>
                </a:solidFill>
              </a:rPr>
              <a:t>Page  </a:t>
            </a:r>
            <a:fld id="{4A1B87DD-86B5-48CA-9454-66C05345144F}" type="slidenum">
              <a:rPr lang="en-US" smtClean="0">
                <a:solidFill>
                  <a:srgbClr val="D7D2CB">
                    <a:lumMod val="50000"/>
                  </a:srgbClr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D7D2CB">
                  <a:lumMod val="50000"/>
                </a:srgbClr>
              </a:solidFill>
            </a:endParaRPr>
          </a:p>
        </p:txBody>
      </p:sp>
      <p:grpSp>
        <p:nvGrpSpPr>
          <p:cNvPr id="50" name="Group 49"/>
          <p:cNvGrpSpPr/>
          <p:nvPr userDrawn="1"/>
        </p:nvGrpSpPr>
        <p:grpSpPr>
          <a:xfrm>
            <a:off x="10591912" y="34259"/>
            <a:ext cx="1079675" cy="625849"/>
            <a:chOff x="8405820" y="36245"/>
            <a:chExt cx="856836" cy="662339"/>
          </a:xfrm>
        </p:grpSpPr>
        <p:grpSp>
          <p:nvGrpSpPr>
            <p:cNvPr id="51" name="Group 50"/>
            <p:cNvGrpSpPr/>
            <p:nvPr userDrawn="1"/>
          </p:nvGrpSpPr>
          <p:grpSpPr>
            <a:xfrm>
              <a:off x="8545513" y="36245"/>
              <a:ext cx="489905" cy="495602"/>
              <a:chOff x="7818438" y="101600"/>
              <a:chExt cx="546100" cy="552450"/>
            </a:xfrm>
          </p:grpSpPr>
          <p:sp>
            <p:nvSpPr>
              <p:cNvPr id="54" name="Freeform 5"/>
              <p:cNvSpPr>
                <a:spLocks noEditPoints="1"/>
              </p:cNvSpPr>
              <p:nvPr userDrawn="1"/>
            </p:nvSpPr>
            <p:spPr bwMode="auto">
              <a:xfrm>
                <a:off x="7818438" y="200025"/>
                <a:ext cx="546100" cy="454025"/>
              </a:xfrm>
              <a:custGeom>
                <a:avLst/>
                <a:gdLst>
                  <a:gd name="T0" fmla="*/ 56 w 344"/>
                  <a:gd name="T1" fmla="*/ 0 h 286"/>
                  <a:gd name="T2" fmla="*/ 44 w 344"/>
                  <a:gd name="T3" fmla="*/ 2 h 286"/>
                  <a:gd name="T4" fmla="*/ 24 w 344"/>
                  <a:gd name="T5" fmla="*/ 10 h 286"/>
                  <a:gd name="T6" fmla="*/ 10 w 344"/>
                  <a:gd name="T7" fmla="*/ 26 h 286"/>
                  <a:gd name="T8" fmla="*/ 2 w 344"/>
                  <a:gd name="T9" fmla="*/ 46 h 286"/>
                  <a:gd name="T10" fmla="*/ 0 w 344"/>
                  <a:gd name="T11" fmla="*/ 230 h 286"/>
                  <a:gd name="T12" fmla="*/ 2 w 344"/>
                  <a:gd name="T13" fmla="*/ 242 h 286"/>
                  <a:gd name="T14" fmla="*/ 10 w 344"/>
                  <a:gd name="T15" fmla="*/ 262 h 286"/>
                  <a:gd name="T16" fmla="*/ 24 w 344"/>
                  <a:gd name="T17" fmla="*/ 278 h 286"/>
                  <a:gd name="T18" fmla="*/ 44 w 344"/>
                  <a:gd name="T19" fmla="*/ 286 h 286"/>
                  <a:gd name="T20" fmla="*/ 288 w 344"/>
                  <a:gd name="T21" fmla="*/ 286 h 286"/>
                  <a:gd name="T22" fmla="*/ 300 w 344"/>
                  <a:gd name="T23" fmla="*/ 286 h 286"/>
                  <a:gd name="T24" fmla="*/ 320 w 344"/>
                  <a:gd name="T25" fmla="*/ 278 h 286"/>
                  <a:gd name="T26" fmla="*/ 334 w 344"/>
                  <a:gd name="T27" fmla="*/ 262 h 286"/>
                  <a:gd name="T28" fmla="*/ 344 w 344"/>
                  <a:gd name="T29" fmla="*/ 242 h 286"/>
                  <a:gd name="T30" fmla="*/ 344 w 344"/>
                  <a:gd name="T31" fmla="*/ 58 h 286"/>
                  <a:gd name="T32" fmla="*/ 344 w 344"/>
                  <a:gd name="T33" fmla="*/ 46 h 286"/>
                  <a:gd name="T34" fmla="*/ 334 w 344"/>
                  <a:gd name="T35" fmla="*/ 26 h 286"/>
                  <a:gd name="T36" fmla="*/ 320 w 344"/>
                  <a:gd name="T37" fmla="*/ 10 h 286"/>
                  <a:gd name="T38" fmla="*/ 300 w 344"/>
                  <a:gd name="T39" fmla="*/ 2 h 286"/>
                  <a:gd name="T40" fmla="*/ 288 w 344"/>
                  <a:gd name="T41" fmla="*/ 0 h 286"/>
                  <a:gd name="T42" fmla="*/ 148 w 344"/>
                  <a:gd name="T43" fmla="*/ 142 h 286"/>
                  <a:gd name="T44" fmla="*/ 144 w 344"/>
                  <a:gd name="T45" fmla="*/ 136 h 286"/>
                  <a:gd name="T46" fmla="*/ 136 w 344"/>
                  <a:gd name="T47" fmla="*/ 122 h 286"/>
                  <a:gd name="T48" fmla="*/ 134 w 344"/>
                  <a:gd name="T49" fmla="*/ 112 h 286"/>
                  <a:gd name="T50" fmla="*/ 138 w 344"/>
                  <a:gd name="T51" fmla="*/ 98 h 286"/>
                  <a:gd name="T52" fmla="*/ 146 w 344"/>
                  <a:gd name="T53" fmla="*/ 88 h 286"/>
                  <a:gd name="T54" fmla="*/ 158 w 344"/>
                  <a:gd name="T55" fmla="*/ 80 h 286"/>
                  <a:gd name="T56" fmla="*/ 172 w 344"/>
                  <a:gd name="T57" fmla="*/ 76 h 286"/>
                  <a:gd name="T58" fmla="*/ 178 w 344"/>
                  <a:gd name="T59" fmla="*/ 78 h 286"/>
                  <a:gd name="T60" fmla="*/ 192 w 344"/>
                  <a:gd name="T61" fmla="*/ 82 h 286"/>
                  <a:gd name="T62" fmla="*/ 202 w 344"/>
                  <a:gd name="T63" fmla="*/ 92 h 286"/>
                  <a:gd name="T64" fmla="*/ 208 w 344"/>
                  <a:gd name="T65" fmla="*/ 106 h 286"/>
                  <a:gd name="T66" fmla="*/ 208 w 344"/>
                  <a:gd name="T67" fmla="*/ 112 h 286"/>
                  <a:gd name="T68" fmla="*/ 204 w 344"/>
                  <a:gd name="T69" fmla="*/ 128 h 286"/>
                  <a:gd name="T70" fmla="*/ 196 w 344"/>
                  <a:gd name="T71" fmla="*/ 140 h 286"/>
                  <a:gd name="T72" fmla="*/ 126 w 344"/>
                  <a:gd name="T73" fmla="*/ 228 h 2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44" h="286">
                    <a:moveTo>
                      <a:pt x="288" y="0"/>
                    </a:moveTo>
                    <a:lnTo>
                      <a:pt x="56" y="0"/>
                    </a:lnTo>
                    <a:lnTo>
                      <a:pt x="56" y="0"/>
                    </a:lnTo>
                    <a:lnTo>
                      <a:pt x="44" y="2"/>
                    </a:lnTo>
                    <a:lnTo>
                      <a:pt x="34" y="6"/>
                    </a:lnTo>
                    <a:lnTo>
                      <a:pt x="24" y="10"/>
                    </a:lnTo>
                    <a:lnTo>
                      <a:pt x="16" y="18"/>
                    </a:lnTo>
                    <a:lnTo>
                      <a:pt x="10" y="26"/>
                    </a:lnTo>
                    <a:lnTo>
                      <a:pt x="4" y="36"/>
                    </a:lnTo>
                    <a:lnTo>
                      <a:pt x="2" y="46"/>
                    </a:lnTo>
                    <a:lnTo>
                      <a:pt x="0" y="58"/>
                    </a:lnTo>
                    <a:lnTo>
                      <a:pt x="0" y="230"/>
                    </a:lnTo>
                    <a:lnTo>
                      <a:pt x="0" y="230"/>
                    </a:lnTo>
                    <a:lnTo>
                      <a:pt x="2" y="242"/>
                    </a:lnTo>
                    <a:lnTo>
                      <a:pt x="4" y="252"/>
                    </a:lnTo>
                    <a:lnTo>
                      <a:pt x="10" y="262"/>
                    </a:lnTo>
                    <a:lnTo>
                      <a:pt x="16" y="270"/>
                    </a:lnTo>
                    <a:lnTo>
                      <a:pt x="24" y="278"/>
                    </a:lnTo>
                    <a:lnTo>
                      <a:pt x="34" y="282"/>
                    </a:lnTo>
                    <a:lnTo>
                      <a:pt x="44" y="286"/>
                    </a:lnTo>
                    <a:lnTo>
                      <a:pt x="56" y="286"/>
                    </a:lnTo>
                    <a:lnTo>
                      <a:pt x="288" y="286"/>
                    </a:lnTo>
                    <a:lnTo>
                      <a:pt x="288" y="286"/>
                    </a:lnTo>
                    <a:lnTo>
                      <a:pt x="300" y="286"/>
                    </a:lnTo>
                    <a:lnTo>
                      <a:pt x="310" y="282"/>
                    </a:lnTo>
                    <a:lnTo>
                      <a:pt x="320" y="278"/>
                    </a:lnTo>
                    <a:lnTo>
                      <a:pt x="328" y="270"/>
                    </a:lnTo>
                    <a:lnTo>
                      <a:pt x="334" y="262"/>
                    </a:lnTo>
                    <a:lnTo>
                      <a:pt x="340" y="252"/>
                    </a:lnTo>
                    <a:lnTo>
                      <a:pt x="344" y="242"/>
                    </a:lnTo>
                    <a:lnTo>
                      <a:pt x="344" y="230"/>
                    </a:lnTo>
                    <a:lnTo>
                      <a:pt x="344" y="58"/>
                    </a:lnTo>
                    <a:lnTo>
                      <a:pt x="344" y="58"/>
                    </a:lnTo>
                    <a:lnTo>
                      <a:pt x="344" y="46"/>
                    </a:lnTo>
                    <a:lnTo>
                      <a:pt x="340" y="36"/>
                    </a:lnTo>
                    <a:lnTo>
                      <a:pt x="334" y="26"/>
                    </a:lnTo>
                    <a:lnTo>
                      <a:pt x="328" y="18"/>
                    </a:lnTo>
                    <a:lnTo>
                      <a:pt x="320" y="10"/>
                    </a:lnTo>
                    <a:lnTo>
                      <a:pt x="310" y="6"/>
                    </a:lnTo>
                    <a:lnTo>
                      <a:pt x="300" y="2"/>
                    </a:lnTo>
                    <a:lnTo>
                      <a:pt x="288" y="0"/>
                    </a:lnTo>
                    <a:lnTo>
                      <a:pt x="288" y="0"/>
                    </a:lnTo>
                    <a:close/>
                    <a:moveTo>
                      <a:pt x="126" y="228"/>
                    </a:moveTo>
                    <a:lnTo>
                      <a:pt x="148" y="142"/>
                    </a:lnTo>
                    <a:lnTo>
                      <a:pt x="148" y="142"/>
                    </a:lnTo>
                    <a:lnTo>
                      <a:pt x="144" y="136"/>
                    </a:lnTo>
                    <a:lnTo>
                      <a:pt x="138" y="130"/>
                    </a:lnTo>
                    <a:lnTo>
                      <a:pt x="136" y="122"/>
                    </a:lnTo>
                    <a:lnTo>
                      <a:pt x="134" y="112"/>
                    </a:lnTo>
                    <a:lnTo>
                      <a:pt x="134" y="112"/>
                    </a:lnTo>
                    <a:lnTo>
                      <a:pt x="136" y="106"/>
                    </a:lnTo>
                    <a:lnTo>
                      <a:pt x="138" y="98"/>
                    </a:lnTo>
                    <a:lnTo>
                      <a:pt x="142" y="92"/>
                    </a:lnTo>
                    <a:lnTo>
                      <a:pt x="146" y="88"/>
                    </a:lnTo>
                    <a:lnTo>
                      <a:pt x="152" y="82"/>
                    </a:lnTo>
                    <a:lnTo>
                      <a:pt x="158" y="80"/>
                    </a:lnTo>
                    <a:lnTo>
                      <a:pt x="164" y="78"/>
                    </a:lnTo>
                    <a:lnTo>
                      <a:pt x="172" y="76"/>
                    </a:lnTo>
                    <a:lnTo>
                      <a:pt x="172" y="76"/>
                    </a:lnTo>
                    <a:lnTo>
                      <a:pt x="178" y="78"/>
                    </a:lnTo>
                    <a:lnTo>
                      <a:pt x="186" y="80"/>
                    </a:lnTo>
                    <a:lnTo>
                      <a:pt x="192" y="82"/>
                    </a:lnTo>
                    <a:lnTo>
                      <a:pt x="198" y="88"/>
                    </a:lnTo>
                    <a:lnTo>
                      <a:pt x="202" y="92"/>
                    </a:lnTo>
                    <a:lnTo>
                      <a:pt x="204" y="98"/>
                    </a:lnTo>
                    <a:lnTo>
                      <a:pt x="208" y="106"/>
                    </a:lnTo>
                    <a:lnTo>
                      <a:pt x="208" y="112"/>
                    </a:lnTo>
                    <a:lnTo>
                      <a:pt x="208" y="112"/>
                    </a:lnTo>
                    <a:lnTo>
                      <a:pt x="206" y="120"/>
                    </a:lnTo>
                    <a:lnTo>
                      <a:pt x="204" y="128"/>
                    </a:lnTo>
                    <a:lnTo>
                      <a:pt x="200" y="134"/>
                    </a:lnTo>
                    <a:lnTo>
                      <a:pt x="196" y="140"/>
                    </a:lnTo>
                    <a:lnTo>
                      <a:pt x="220" y="228"/>
                    </a:lnTo>
                    <a:lnTo>
                      <a:pt x="126" y="228"/>
                    </a:lnTo>
                    <a:close/>
                  </a:path>
                </a:pathLst>
              </a:custGeom>
              <a:solidFill>
                <a:srgbClr val="E31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005EB8"/>
                  </a:solidFill>
                </a:endParaRPr>
              </a:p>
            </p:txBody>
          </p:sp>
          <p:sp>
            <p:nvSpPr>
              <p:cNvPr id="55" name="Freeform 6"/>
              <p:cNvSpPr>
                <a:spLocks/>
              </p:cNvSpPr>
              <p:nvPr userDrawn="1"/>
            </p:nvSpPr>
            <p:spPr bwMode="auto">
              <a:xfrm>
                <a:off x="7961313" y="101600"/>
                <a:ext cx="260350" cy="88900"/>
              </a:xfrm>
              <a:custGeom>
                <a:avLst/>
                <a:gdLst>
                  <a:gd name="T0" fmla="*/ 20 w 164"/>
                  <a:gd name="T1" fmla="*/ 56 h 56"/>
                  <a:gd name="T2" fmla="*/ 20 w 164"/>
                  <a:gd name="T3" fmla="*/ 56 h 56"/>
                  <a:gd name="T4" fmla="*/ 22 w 164"/>
                  <a:gd name="T5" fmla="*/ 46 h 56"/>
                  <a:gd name="T6" fmla="*/ 26 w 164"/>
                  <a:gd name="T7" fmla="*/ 36 h 56"/>
                  <a:gd name="T8" fmla="*/ 30 w 164"/>
                  <a:gd name="T9" fmla="*/ 30 h 56"/>
                  <a:gd name="T10" fmla="*/ 36 w 164"/>
                  <a:gd name="T11" fmla="*/ 26 h 56"/>
                  <a:gd name="T12" fmla="*/ 42 w 164"/>
                  <a:gd name="T13" fmla="*/ 22 h 56"/>
                  <a:gd name="T14" fmla="*/ 54 w 164"/>
                  <a:gd name="T15" fmla="*/ 20 h 56"/>
                  <a:gd name="T16" fmla="*/ 82 w 164"/>
                  <a:gd name="T17" fmla="*/ 20 h 56"/>
                  <a:gd name="T18" fmla="*/ 82 w 164"/>
                  <a:gd name="T19" fmla="*/ 20 h 56"/>
                  <a:gd name="T20" fmla="*/ 112 w 164"/>
                  <a:gd name="T21" fmla="*/ 20 h 56"/>
                  <a:gd name="T22" fmla="*/ 122 w 164"/>
                  <a:gd name="T23" fmla="*/ 22 h 56"/>
                  <a:gd name="T24" fmla="*/ 130 w 164"/>
                  <a:gd name="T25" fmla="*/ 26 h 56"/>
                  <a:gd name="T26" fmla="*/ 136 w 164"/>
                  <a:gd name="T27" fmla="*/ 30 h 56"/>
                  <a:gd name="T28" fmla="*/ 140 w 164"/>
                  <a:gd name="T29" fmla="*/ 36 h 56"/>
                  <a:gd name="T30" fmla="*/ 142 w 164"/>
                  <a:gd name="T31" fmla="*/ 46 h 56"/>
                  <a:gd name="T32" fmla="*/ 144 w 164"/>
                  <a:gd name="T33" fmla="*/ 56 h 56"/>
                  <a:gd name="T34" fmla="*/ 164 w 164"/>
                  <a:gd name="T35" fmla="*/ 56 h 56"/>
                  <a:gd name="T36" fmla="*/ 164 w 164"/>
                  <a:gd name="T37" fmla="*/ 56 h 56"/>
                  <a:gd name="T38" fmla="*/ 162 w 164"/>
                  <a:gd name="T39" fmla="*/ 38 h 56"/>
                  <a:gd name="T40" fmla="*/ 156 w 164"/>
                  <a:gd name="T41" fmla="*/ 24 h 56"/>
                  <a:gd name="T42" fmla="*/ 148 w 164"/>
                  <a:gd name="T43" fmla="*/ 14 h 56"/>
                  <a:gd name="T44" fmla="*/ 138 w 164"/>
                  <a:gd name="T45" fmla="*/ 6 h 56"/>
                  <a:gd name="T46" fmla="*/ 126 w 164"/>
                  <a:gd name="T47" fmla="*/ 2 h 56"/>
                  <a:gd name="T48" fmla="*/ 112 w 164"/>
                  <a:gd name="T49" fmla="*/ 0 h 56"/>
                  <a:gd name="T50" fmla="*/ 82 w 164"/>
                  <a:gd name="T51" fmla="*/ 0 h 56"/>
                  <a:gd name="T52" fmla="*/ 82 w 164"/>
                  <a:gd name="T53" fmla="*/ 0 h 56"/>
                  <a:gd name="T54" fmla="*/ 52 w 164"/>
                  <a:gd name="T55" fmla="*/ 0 h 56"/>
                  <a:gd name="T56" fmla="*/ 38 w 164"/>
                  <a:gd name="T57" fmla="*/ 2 h 56"/>
                  <a:gd name="T58" fmla="*/ 26 w 164"/>
                  <a:gd name="T59" fmla="*/ 6 h 56"/>
                  <a:gd name="T60" fmla="*/ 16 w 164"/>
                  <a:gd name="T61" fmla="*/ 14 h 56"/>
                  <a:gd name="T62" fmla="*/ 8 w 164"/>
                  <a:gd name="T63" fmla="*/ 24 h 56"/>
                  <a:gd name="T64" fmla="*/ 2 w 164"/>
                  <a:gd name="T65" fmla="*/ 38 h 56"/>
                  <a:gd name="T66" fmla="*/ 0 w 164"/>
                  <a:gd name="T67" fmla="*/ 56 h 56"/>
                  <a:gd name="T68" fmla="*/ 20 w 164"/>
                  <a:gd name="T69" fmla="*/ 5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64" h="56">
                    <a:moveTo>
                      <a:pt x="20" y="56"/>
                    </a:moveTo>
                    <a:lnTo>
                      <a:pt x="20" y="56"/>
                    </a:lnTo>
                    <a:lnTo>
                      <a:pt x="22" y="46"/>
                    </a:lnTo>
                    <a:lnTo>
                      <a:pt x="26" y="36"/>
                    </a:lnTo>
                    <a:lnTo>
                      <a:pt x="30" y="30"/>
                    </a:lnTo>
                    <a:lnTo>
                      <a:pt x="36" y="26"/>
                    </a:lnTo>
                    <a:lnTo>
                      <a:pt x="42" y="22"/>
                    </a:lnTo>
                    <a:lnTo>
                      <a:pt x="54" y="20"/>
                    </a:lnTo>
                    <a:lnTo>
                      <a:pt x="82" y="20"/>
                    </a:lnTo>
                    <a:lnTo>
                      <a:pt x="82" y="20"/>
                    </a:lnTo>
                    <a:lnTo>
                      <a:pt x="112" y="20"/>
                    </a:lnTo>
                    <a:lnTo>
                      <a:pt x="122" y="22"/>
                    </a:lnTo>
                    <a:lnTo>
                      <a:pt x="130" y="26"/>
                    </a:lnTo>
                    <a:lnTo>
                      <a:pt x="136" y="30"/>
                    </a:lnTo>
                    <a:lnTo>
                      <a:pt x="140" y="36"/>
                    </a:lnTo>
                    <a:lnTo>
                      <a:pt x="142" y="46"/>
                    </a:lnTo>
                    <a:lnTo>
                      <a:pt x="144" y="56"/>
                    </a:lnTo>
                    <a:lnTo>
                      <a:pt x="164" y="56"/>
                    </a:lnTo>
                    <a:lnTo>
                      <a:pt x="164" y="56"/>
                    </a:lnTo>
                    <a:lnTo>
                      <a:pt x="162" y="38"/>
                    </a:lnTo>
                    <a:lnTo>
                      <a:pt x="156" y="24"/>
                    </a:lnTo>
                    <a:lnTo>
                      <a:pt x="148" y="14"/>
                    </a:lnTo>
                    <a:lnTo>
                      <a:pt x="138" y="6"/>
                    </a:lnTo>
                    <a:lnTo>
                      <a:pt x="126" y="2"/>
                    </a:lnTo>
                    <a:lnTo>
                      <a:pt x="112" y="0"/>
                    </a:lnTo>
                    <a:lnTo>
                      <a:pt x="82" y="0"/>
                    </a:lnTo>
                    <a:lnTo>
                      <a:pt x="82" y="0"/>
                    </a:lnTo>
                    <a:lnTo>
                      <a:pt x="52" y="0"/>
                    </a:lnTo>
                    <a:lnTo>
                      <a:pt x="38" y="2"/>
                    </a:lnTo>
                    <a:lnTo>
                      <a:pt x="26" y="6"/>
                    </a:lnTo>
                    <a:lnTo>
                      <a:pt x="16" y="14"/>
                    </a:lnTo>
                    <a:lnTo>
                      <a:pt x="8" y="24"/>
                    </a:lnTo>
                    <a:lnTo>
                      <a:pt x="2" y="38"/>
                    </a:lnTo>
                    <a:lnTo>
                      <a:pt x="0" y="56"/>
                    </a:lnTo>
                    <a:lnTo>
                      <a:pt x="20" y="56"/>
                    </a:lnTo>
                    <a:close/>
                  </a:path>
                </a:pathLst>
              </a:custGeom>
              <a:solidFill>
                <a:srgbClr val="E31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005EB8"/>
                  </a:solidFill>
                </a:endParaRPr>
              </a:p>
            </p:txBody>
          </p:sp>
        </p:grpSp>
        <p:sp>
          <p:nvSpPr>
            <p:cNvPr id="52" name="TextBox 51"/>
            <p:cNvSpPr txBox="1"/>
            <p:nvPr userDrawn="1"/>
          </p:nvSpPr>
          <p:spPr>
            <a:xfrm rot="16200000">
              <a:off x="8191735" y="250332"/>
              <a:ext cx="563729" cy="1355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510" dirty="0">
                  <a:solidFill>
                    <a:srgbClr val="FFFFFF">
                      <a:lumMod val="65000"/>
                    </a:srgbClr>
                  </a:solidFill>
                </a:rPr>
                <a:t>strictly</a:t>
              </a:r>
            </a:p>
          </p:txBody>
        </p:sp>
        <p:sp>
          <p:nvSpPr>
            <p:cNvPr id="53" name="TextBox 52"/>
            <p:cNvSpPr txBox="1"/>
            <p:nvPr userDrawn="1"/>
          </p:nvSpPr>
          <p:spPr>
            <a:xfrm>
              <a:off x="8410803" y="506408"/>
              <a:ext cx="851853" cy="19217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580" dirty="0">
                  <a:solidFill>
                    <a:srgbClr val="FF0000"/>
                  </a:solidFill>
                </a:rPr>
                <a:t>CONFIDENTIAL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50594416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-branding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25" name="Conector recto 12"/>
          <p:cNvCxnSpPr/>
          <p:nvPr userDrawn="1"/>
        </p:nvCxnSpPr>
        <p:spPr>
          <a:xfrm flipH="1">
            <a:off x="407671" y="5961734"/>
            <a:ext cx="5897778" cy="2873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6" name="Content Placeholder 2"/>
          <p:cNvSpPr>
            <a:spLocks noGrp="1"/>
          </p:cNvSpPr>
          <p:nvPr>
            <p:ph idx="1"/>
          </p:nvPr>
        </p:nvSpPr>
        <p:spPr>
          <a:xfrm>
            <a:off x="407673" y="1512043"/>
            <a:ext cx="10538304" cy="4276616"/>
          </a:xfrm>
        </p:spPr>
        <p:txBody>
          <a:bodyPr/>
          <a:lstStyle>
            <a:lvl1pPr>
              <a:defRPr sz="2400">
                <a:solidFill>
                  <a:srgbClr val="4D4D4D"/>
                </a:solidFill>
              </a:defRPr>
            </a:lvl1pPr>
            <a:lvl2pPr>
              <a:defRPr sz="2000">
                <a:solidFill>
                  <a:srgbClr val="4D4D4D"/>
                </a:solidFill>
              </a:defRPr>
            </a:lvl2pPr>
            <a:lvl3pPr>
              <a:defRPr sz="1800">
                <a:solidFill>
                  <a:srgbClr val="4D4D4D"/>
                </a:solidFill>
              </a:defRPr>
            </a:lvl3pPr>
            <a:lvl4pPr>
              <a:defRPr sz="1600">
                <a:solidFill>
                  <a:srgbClr val="4D4D4D"/>
                </a:solidFill>
              </a:defRPr>
            </a:lvl4pPr>
            <a:lvl5pPr>
              <a:defRPr sz="1600">
                <a:solidFill>
                  <a:srgbClr val="4D4D4D"/>
                </a:solidFill>
              </a:defRPr>
            </a:lvl5pPr>
          </a:lstStyle>
          <a:p>
            <a:pPr lvl="0"/>
            <a:r>
              <a:rPr lang="en-US" noProof="0" smtClean="0"/>
              <a:t>Click to edit Master text styles</a:t>
            </a:r>
          </a:p>
          <a:p>
            <a:pPr lvl="1"/>
            <a:r>
              <a:rPr lang="en-US" noProof="0" smtClean="0"/>
              <a:t>Second level</a:t>
            </a:r>
          </a:p>
          <a:p>
            <a:pPr lvl="2"/>
            <a:r>
              <a:rPr lang="en-US" noProof="0" smtClean="0"/>
              <a:t>Third level</a:t>
            </a:r>
          </a:p>
          <a:p>
            <a:pPr lvl="3"/>
            <a:r>
              <a:rPr lang="en-US" noProof="0" smtClean="0"/>
              <a:t>Fourth level</a:t>
            </a:r>
          </a:p>
          <a:p>
            <a:pPr lvl="4"/>
            <a:r>
              <a:rPr lang="en-US" noProof="0" smtClean="0"/>
              <a:t>Fifth level</a:t>
            </a:r>
            <a:endParaRPr lang="en-GB" noProof="0" dirty="0"/>
          </a:p>
        </p:txBody>
      </p:sp>
      <p:sp>
        <p:nvSpPr>
          <p:cNvPr id="28" name="Title 5"/>
          <p:cNvSpPr>
            <a:spLocks noGrp="1"/>
          </p:cNvSpPr>
          <p:nvPr>
            <p:ph type="title"/>
          </p:nvPr>
        </p:nvSpPr>
        <p:spPr>
          <a:xfrm>
            <a:off x="397195" y="413790"/>
            <a:ext cx="10076695" cy="512907"/>
          </a:xfrm>
        </p:spPr>
        <p:txBody>
          <a:bodyPr/>
          <a:lstStyle/>
          <a:p>
            <a:r>
              <a:rPr lang="en-US" noProof="0" smtClean="0"/>
              <a:t>Click to edit Master title style</a:t>
            </a:r>
            <a:endParaRPr lang="en-GB" noProof="0" dirty="0"/>
          </a:p>
        </p:txBody>
      </p:sp>
      <p:sp>
        <p:nvSpPr>
          <p:cNvPr id="29" name="Text Placeholder 5"/>
          <p:cNvSpPr>
            <a:spLocks noGrp="1"/>
          </p:cNvSpPr>
          <p:nvPr>
            <p:ph type="body" sz="quarter" idx="10" hasCustomPrompt="1"/>
          </p:nvPr>
        </p:nvSpPr>
        <p:spPr>
          <a:xfrm>
            <a:off x="386723" y="994744"/>
            <a:ext cx="10515894" cy="340511"/>
          </a:xfrm>
        </p:spPr>
        <p:txBody>
          <a:bodyPr>
            <a:noAutofit/>
          </a:bodyPr>
          <a:lstStyle>
            <a:lvl1pPr marL="0" indent="0">
              <a:buFont typeface="Arial" pitchFamily="34" charset="0"/>
              <a:buNone/>
              <a:defRPr sz="1800">
                <a:solidFill>
                  <a:schemeClr val="tx2"/>
                </a:solidFill>
              </a:defRPr>
            </a:lvl1pPr>
            <a:lvl2pPr marL="457200" indent="0">
              <a:buNone/>
              <a:defRPr>
                <a:solidFill>
                  <a:schemeClr val="tx2"/>
                </a:solidFill>
              </a:defRPr>
            </a:lvl2pPr>
            <a:lvl3pPr marL="914400" indent="0">
              <a:buNone/>
              <a:defRPr>
                <a:solidFill>
                  <a:schemeClr val="tx2"/>
                </a:solidFill>
              </a:defRPr>
            </a:lvl3pPr>
            <a:lvl4pPr marL="1371600" indent="0">
              <a:buNone/>
              <a:defRPr>
                <a:solidFill>
                  <a:schemeClr val="tx2"/>
                </a:solidFill>
              </a:defRPr>
            </a:lvl4pPr>
            <a:lvl5pPr marL="1828800" indent="0">
              <a:buNone/>
              <a:defRPr>
                <a:solidFill>
                  <a:schemeClr val="tx2"/>
                </a:solidFill>
              </a:defRPr>
            </a:lvl5pPr>
          </a:lstStyle>
          <a:p>
            <a:pPr lvl="0"/>
            <a:r>
              <a:rPr lang="en-GB" noProof="0" dirty="0" smtClean="0"/>
              <a:t>Subtitle</a:t>
            </a:r>
          </a:p>
        </p:txBody>
      </p:sp>
      <p:cxnSp>
        <p:nvCxnSpPr>
          <p:cNvPr id="36" name="Conector recto 8"/>
          <p:cNvCxnSpPr/>
          <p:nvPr userDrawn="1"/>
        </p:nvCxnSpPr>
        <p:spPr>
          <a:xfrm flipV="1">
            <a:off x="8989232" y="6076894"/>
            <a:ext cx="0" cy="290960"/>
          </a:xfrm>
          <a:prstGeom prst="line">
            <a:avLst/>
          </a:prstGeom>
          <a:ln w="12700" cmpd="sng">
            <a:solidFill>
              <a:schemeClr val="bg2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3" name="Picture Placeholder 2"/>
          <p:cNvSpPr>
            <a:spLocks noGrp="1"/>
          </p:cNvSpPr>
          <p:nvPr>
            <p:ph type="pic" sz="quarter" idx="11" hasCustomPrompt="1"/>
          </p:nvPr>
        </p:nvSpPr>
        <p:spPr>
          <a:xfrm>
            <a:off x="6759130" y="6078993"/>
            <a:ext cx="1863536" cy="290985"/>
          </a:xfrm>
        </p:spPr>
        <p:txBody>
          <a:bodyPr>
            <a:noAutofit/>
          </a:bodyPr>
          <a:lstStyle>
            <a:lvl1pPr marL="0" indent="0">
              <a:buNone/>
              <a:defRPr sz="1100"/>
            </a:lvl1pPr>
          </a:lstStyle>
          <a:p>
            <a:r>
              <a:rPr lang="en-GB" dirty="0" smtClean="0"/>
              <a:t>Co-branding logo</a:t>
            </a:r>
            <a:endParaRPr lang="en-GB" dirty="0"/>
          </a:p>
        </p:txBody>
      </p:sp>
      <p:grpSp>
        <p:nvGrpSpPr>
          <p:cNvPr id="24" name="Group 4"/>
          <p:cNvGrpSpPr>
            <a:grpSpLocks noChangeAspect="1"/>
          </p:cNvGrpSpPr>
          <p:nvPr userDrawn="1"/>
        </p:nvGrpSpPr>
        <p:grpSpPr bwMode="auto">
          <a:xfrm>
            <a:off x="9299679" y="6133578"/>
            <a:ext cx="1624293" cy="160505"/>
            <a:chOff x="4649" y="3974"/>
            <a:chExt cx="812" cy="107"/>
          </a:xfrm>
        </p:grpSpPr>
        <p:sp>
          <p:nvSpPr>
            <p:cNvPr id="30" name="AutoShape 3"/>
            <p:cNvSpPr>
              <a:spLocks noChangeAspect="1" noChangeArrowheads="1" noTextEdit="1"/>
            </p:cNvSpPr>
            <p:nvPr userDrawn="1"/>
          </p:nvSpPr>
          <p:spPr bwMode="auto">
            <a:xfrm>
              <a:off x="4649" y="3974"/>
              <a:ext cx="812" cy="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31" name="Freeform 30"/>
            <p:cNvSpPr>
              <a:spLocks noEditPoints="1"/>
            </p:cNvSpPr>
            <p:nvPr userDrawn="1"/>
          </p:nvSpPr>
          <p:spPr bwMode="auto">
            <a:xfrm>
              <a:off x="4649" y="3974"/>
              <a:ext cx="812" cy="107"/>
            </a:xfrm>
            <a:custGeom>
              <a:avLst/>
              <a:gdLst>
                <a:gd name="T0" fmla="*/ 2293 w 3248"/>
                <a:gd name="T1" fmla="*/ 424 h 428"/>
                <a:gd name="T2" fmla="*/ 2209 w 3248"/>
                <a:gd name="T3" fmla="*/ 355 h 428"/>
                <a:gd name="T4" fmla="*/ 2159 w 3248"/>
                <a:gd name="T5" fmla="*/ 76 h 428"/>
                <a:gd name="T6" fmla="*/ 2306 w 3248"/>
                <a:gd name="T7" fmla="*/ 5 h 428"/>
                <a:gd name="T8" fmla="*/ 2042 w 3248"/>
                <a:gd name="T9" fmla="*/ 407 h 428"/>
                <a:gd name="T10" fmla="*/ 611 w 3248"/>
                <a:gd name="T11" fmla="*/ 11 h 428"/>
                <a:gd name="T12" fmla="*/ 672 w 3248"/>
                <a:gd name="T13" fmla="*/ 353 h 428"/>
                <a:gd name="T14" fmla="*/ 737 w 3248"/>
                <a:gd name="T15" fmla="*/ 376 h 428"/>
                <a:gd name="T16" fmla="*/ 909 w 3248"/>
                <a:gd name="T17" fmla="*/ 1 h 428"/>
                <a:gd name="T18" fmla="*/ 261 w 3248"/>
                <a:gd name="T19" fmla="*/ 332 h 428"/>
                <a:gd name="T20" fmla="*/ 114 w 3248"/>
                <a:gd name="T21" fmla="*/ 347 h 428"/>
                <a:gd name="T22" fmla="*/ 94 w 3248"/>
                <a:gd name="T23" fmla="*/ 277 h 428"/>
                <a:gd name="T24" fmla="*/ 261 w 3248"/>
                <a:gd name="T25" fmla="*/ 332 h 428"/>
                <a:gd name="T26" fmla="*/ 52 w 3248"/>
                <a:gd name="T27" fmla="*/ 102 h 428"/>
                <a:gd name="T28" fmla="*/ 234 w 3248"/>
                <a:gd name="T29" fmla="*/ 90 h 428"/>
                <a:gd name="T30" fmla="*/ 179 w 3248"/>
                <a:gd name="T31" fmla="*/ 176 h 428"/>
                <a:gd name="T32" fmla="*/ 9 w 3248"/>
                <a:gd name="T33" fmla="*/ 257 h 428"/>
                <a:gd name="T34" fmla="*/ 35 w 3248"/>
                <a:gd name="T35" fmla="*/ 394 h 428"/>
                <a:gd name="T36" fmla="*/ 164 w 3248"/>
                <a:gd name="T37" fmla="*/ 426 h 428"/>
                <a:gd name="T38" fmla="*/ 284 w 3248"/>
                <a:gd name="T39" fmla="*/ 404 h 428"/>
                <a:gd name="T40" fmla="*/ 331 w 3248"/>
                <a:gd name="T41" fmla="*/ 45 h 428"/>
                <a:gd name="T42" fmla="*/ 1319 w 3248"/>
                <a:gd name="T43" fmla="*/ 332 h 428"/>
                <a:gd name="T44" fmla="*/ 1168 w 3248"/>
                <a:gd name="T45" fmla="*/ 344 h 428"/>
                <a:gd name="T46" fmla="*/ 1155 w 3248"/>
                <a:gd name="T47" fmla="*/ 272 h 428"/>
                <a:gd name="T48" fmla="*/ 1264 w 3248"/>
                <a:gd name="T49" fmla="*/ 0 h 428"/>
                <a:gd name="T50" fmla="*/ 1122 w 3248"/>
                <a:gd name="T51" fmla="*/ 98 h 428"/>
                <a:gd name="T52" fmla="*/ 1298 w 3248"/>
                <a:gd name="T53" fmla="*/ 94 h 428"/>
                <a:gd name="T54" fmla="*/ 1212 w 3248"/>
                <a:gd name="T55" fmla="*/ 177 h 428"/>
                <a:gd name="T56" fmla="*/ 1064 w 3248"/>
                <a:gd name="T57" fmla="*/ 270 h 428"/>
                <a:gd name="T58" fmla="*/ 1102 w 3248"/>
                <a:gd name="T59" fmla="*/ 401 h 428"/>
                <a:gd name="T60" fmla="*/ 1246 w 3248"/>
                <a:gd name="T61" fmla="*/ 423 h 428"/>
                <a:gd name="T62" fmla="*/ 1354 w 3248"/>
                <a:gd name="T63" fmla="*/ 407 h 428"/>
                <a:gd name="T64" fmla="*/ 1381 w 3248"/>
                <a:gd name="T65" fmla="*/ 36 h 428"/>
                <a:gd name="T66" fmla="*/ 2714 w 3248"/>
                <a:gd name="T67" fmla="*/ 326 h 428"/>
                <a:gd name="T68" fmla="*/ 2576 w 3248"/>
                <a:gd name="T69" fmla="*/ 337 h 428"/>
                <a:gd name="T70" fmla="*/ 2533 w 3248"/>
                <a:gd name="T71" fmla="*/ 4 h 428"/>
                <a:gd name="T72" fmla="*/ 2468 w 3248"/>
                <a:gd name="T73" fmla="*/ 364 h 428"/>
                <a:gd name="T74" fmla="*/ 2611 w 3248"/>
                <a:gd name="T75" fmla="*/ 427 h 428"/>
                <a:gd name="T76" fmla="*/ 2761 w 3248"/>
                <a:gd name="T77" fmla="*/ 403 h 428"/>
                <a:gd name="T78" fmla="*/ 2937 w 3248"/>
                <a:gd name="T79" fmla="*/ 413 h 428"/>
                <a:gd name="T80" fmla="*/ 3135 w 3248"/>
                <a:gd name="T81" fmla="*/ 422 h 428"/>
                <a:gd name="T82" fmla="*/ 3248 w 3248"/>
                <a:gd name="T83" fmla="*/ 300 h 428"/>
                <a:gd name="T84" fmla="*/ 3184 w 3248"/>
                <a:gd name="T85" fmla="*/ 204 h 428"/>
                <a:gd name="T86" fmla="*/ 3038 w 3248"/>
                <a:gd name="T87" fmla="*/ 127 h 428"/>
                <a:gd name="T88" fmla="*/ 3076 w 3248"/>
                <a:gd name="T89" fmla="*/ 76 h 428"/>
                <a:gd name="T90" fmla="*/ 3232 w 3248"/>
                <a:gd name="T91" fmla="*/ 30 h 428"/>
                <a:gd name="T92" fmla="*/ 3039 w 3248"/>
                <a:gd name="T93" fmla="*/ 8 h 428"/>
                <a:gd name="T94" fmla="*/ 2943 w 3248"/>
                <a:gd name="T95" fmla="*/ 122 h 428"/>
                <a:gd name="T96" fmla="*/ 3021 w 3248"/>
                <a:gd name="T97" fmla="*/ 229 h 428"/>
                <a:gd name="T98" fmla="*/ 3154 w 3248"/>
                <a:gd name="T99" fmla="*/ 300 h 428"/>
                <a:gd name="T100" fmla="*/ 3113 w 3248"/>
                <a:gd name="T101" fmla="*/ 350 h 428"/>
                <a:gd name="T102" fmla="*/ 1639 w 3248"/>
                <a:gd name="T103" fmla="*/ 80 h 428"/>
                <a:gd name="T104" fmla="*/ 1790 w 3248"/>
                <a:gd name="T105" fmla="*/ 97 h 428"/>
                <a:gd name="T106" fmla="*/ 1832 w 3248"/>
                <a:gd name="T107" fmla="*/ 245 h 428"/>
                <a:gd name="T108" fmla="*/ 1739 w 3248"/>
                <a:gd name="T109" fmla="*/ 353 h 428"/>
                <a:gd name="T110" fmla="*/ 1652 w 3248"/>
                <a:gd name="T111" fmla="*/ 4 h 428"/>
                <a:gd name="T112" fmla="*/ 1701 w 3248"/>
                <a:gd name="T113" fmla="*/ 428 h 428"/>
                <a:gd name="T114" fmla="*/ 1885 w 3248"/>
                <a:gd name="T115" fmla="*/ 369 h 428"/>
                <a:gd name="T116" fmla="*/ 1930 w 3248"/>
                <a:gd name="T117" fmla="*/ 187 h 428"/>
                <a:gd name="T118" fmla="*/ 1786 w 3248"/>
                <a:gd name="T119" fmla="*/ 8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248" h="428">
                  <a:moveTo>
                    <a:pt x="2042" y="407"/>
                  </a:moveTo>
                  <a:lnTo>
                    <a:pt x="2042" y="407"/>
                  </a:lnTo>
                  <a:lnTo>
                    <a:pt x="2055" y="411"/>
                  </a:lnTo>
                  <a:lnTo>
                    <a:pt x="2089" y="418"/>
                  </a:lnTo>
                  <a:lnTo>
                    <a:pt x="2113" y="421"/>
                  </a:lnTo>
                  <a:lnTo>
                    <a:pt x="2140" y="425"/>
                  </a:lnTo>
                  <a:lnTo>
                    <a:pt x="2171" y="427"/>
                  </a:lnTo>
                  <a:lnTo>
                    <a:pt x="2205" y="428"/>
                  </a:lnTo>
                  <a:lnTo>
                    <a:pt x="2205" y="428"/>
                  </a:lnTo>
                  <a:lnTo>
                    <a:pt x="2239" y="427"/>
                  </a:lnTo>
                  <a:lnTo>
                    <a:pt x="2268" y="426"/>
                  </a:lnTo>
                  <a:lnTo>
                    <a:pt x="2293" y="424"/>
                  </a:lnTo>
                  <a:lnTo>
                    <a:pt x="2312" y="422"/>
                  </a:lnTo>
                  <a:lnTo>
                    <a:pt x="2339" y="419"/>
                  </a:lnTo>
                  <a:lnTo>
                    <a:pt x="2347" y="417"/>
                  </a:lnTo>
                  <a:lnTo>
                    <a:pt x="2347" y="346"/>
                  </a:lnTo>
                  <a:lnTo>
                    <a:pt x="2347" y="346"/>
                  </a:lnTo>
                  <a:lnTo>
                    <a:pt x="2339" y="347"/>
                  </a:lnTo>
                  <a:lnTo>
                    <a:pt x="2314" y="351"/>
                  </a:lnTo>
                  <a:lnTo>
                    <a:pt x="2277" y="354"/>
                  </a:lnTo>
                  <a:lnTo>
                    <a:pt x="2255" y="355"/>
                  </a:lnTo>
                  <a:lnTo>
                    <a:pt x="2230" y="355"/>
                  </a:lnTo>
                  <a:lnTo>
                    <a:pt x="2230" y="355"/>
                  </a:lnTo>
                  <a:lnTo>
                    <a:pt x="2209" y="355"/>
                  </a:lnTo>
                  <a:lnTo>
                    <a:pt x="2191" y="354"/>
                  </a:lnTo>
                  <a:lnTo>
                    <a:pt x="2160" y="351"/>
                  </a:lnTo>
                  <a:lnTo>
                    <a:pt x="2141" y="349"/>
                  </a:lnTo>
                  <a:lnTo>
                    <a:pt x="2134" y="348"/>
                  </a:lnTo>
                  <a:lnTo>
                    <a:pt x="2134" y="247"/>
                  </a:lnTo>
                  <a:lnTo>
                    <a:pt x="2318" y="247"/>
                  </a:lnTo>
                  <a:lnTo>
                    <a:pt x="2318" y="175"/>
                  </a:lnTo>
                  <a:lnTo>
                    <a:pt x="2134" y="175"/>
                  </a:lnTo>
                  <a:lnTo>
                    <a:pt x="2134" y="79"/>
                  </a:lnTo>
                  <a:lnTo>
                    <a:pt x="2134" y="79"/>
                  </a:lnTo>
                  <a:lnTo>
                    <a:pt x="2141" y="78"/>
                  </a:lnTo>
                  <a:lnTo>
                    <a:pt x="2159" y="76"/>
                  </a:lnTo>
                  <a:lnTo>
                    <a:pt x="2187" y="74"/>
                  </a:lnTo>
                  <a:lnTo>
                    <a:pt x="2224" y="73"/>
                  </a:lnTo>
                  <a:lnTo>
                    <a:pt x="2224" y="73"/>
                  </a:lnTo>
                  <a:lnTo>
                    <a:pt x="2247" y="73"/>
                  </a:lnTo>
                  <a:lnTo>
                    <a:pt x="2268" y="74"/>
                  </a:lnTo>
                  <a:lnTo>
                    <a:pt x="2305" y="77"/>
                  </a:lnTo>
                  <a:lnTo>
                    <a:pt x="2331" y="80"/>
                  </a:lnTo>
                  <a:lnTo>
                    <a:pt x="2340" y="82"/>
                  </a:lnTo>
                  <a:lnTo>
                    <a:pt x="2340" y="10"/>
                  </a:lnTo>
                  <a:lnTo>
                    <a:pt x="2340" y="10"/>
                  </a:lnTo>
                  <a:lnTo>
                    <a:pt x="2331" y="9"/>
                  </a:lnTo>
                  <a:lnTo>
                    <a:pt x="2306" y="5"/>
                  </a:lnTo>
                  <a:lnTo>
                    <a:pt x="2266" y="2"/>
                  </a:lnTo>
                  <a:lnTo>
                    <a:pt x="2242" y="1"/>
                  </a:lnTo>
                  <a:lnTo>
                    <a:pt x="2214" y="0"/>
                  </a:lnTo>
                  <a:lnTo>
                    <a:pt x="2214" y="0"/>
                  </a:lnTo>
                  <a:lnTo>
                    <a:pt x="2176" y="1"/>
                  </a:lnTo>
                  <a:lnTo>
                    <a:pt x="2144" y="3"/>
                  </a:lnTo>
                  <a:lnTo>
                    <a:pt x="2114" y="6"/>
                  </a:lnTo>
                  <a:lnTo>
                    <a:pt x="2089" y="9"/>
                  </a:lnTo>
                  <a:lnTo>
                    <a:pt x="2069" y="13"/>
                  </a:lnTo>
                  <a:lnTo>
                    <a:pt x="2055" y="15"/>
                  </a:lnTo>
                  <a:lnTo>
                    <a:pt x="2042" y="19"/>
                  </a:lnTo>
                  <a:lnTo>
                    <a:pt x="2042" y="407"/>
                  </a:lnTo>
                  <a:close/>
                  <a:moveTo>
                    <a:pt x="726" y="246"/>
                  </a:moveTo>
                  <a:lnTo>
                    <a:pt x="726" y="246"/>
                  </a:lnTo>
                  <a:lnTo>
                    <a:pt x="722" y="257"/>
                  </a:lnTo>
                  <a:lnTo>
                    <a:pt x="719" y="270"/>
                  </a:lnTo>
                  <a:lnTo>
                    <a:pt x="719" y="270"/>
                  </a:lnTo>
                  <a:lnTo>
                    <a:pt x="715" y="257"/>
                  </a:lnTo>
                  <a:lnTo>
                    <a:pt x="712" y="246"/>
                  </a:lnTo>
                  <a:lnTo>
                    <a:pt x="630" y="39"/>
                  </a:lnTo>
                  <a:lnTo>
                    <a:pt x="630" y="39"/>
                  </a:lnTo>
                  <a:lnTo>
                    <a:pt x="624" y="28"/>
                  </a:lnTo>
                  <a:lnTo>
                    <a:pt x="618" y="19"/>
                  </a:lnTo>
                  <a:lnTo>
                    <a:pt x="611" y="11"/>
                  </a:lnTo>
                  <a:lnTo>
                    <a:pt x="603" y="7"/>
                  </a:lnTo>
                  <a:lnTo>
                    <a:pt x="593" y="3"/>
                  </a:lnTo>
                  <a:lnTo>
                    <a:pt x="581" y="1"/>
                  </a:lnTo>
                  <a:lnTo>
                    <a:pt x="569" y="1"/>
                  </a:lnTo>
                  <a:lnTo>
                    <a:pt x="555" y="0"/>
                  </a:lnTo>
                  <a:lnTo>
                    <a:pt x="555" y="0"/>
                  </a:lnTo>
                  <a:lnTo>
                    <a:pt x="529" y="1"/>
                  </a:lnTo>
                  <a:lnTo>
                    <a:pt x="513" y="2"/>
                  </a:lnTo>
                  <a:lnTo>
                    <a:pt x="471" y="422"/>
                  </a:lnTo>
                  <a:lnTo>
                    <a:pt x="564" y="422"/>
                  </a:lnTo>
                  <a:lnTo>
                    <a:pt x="584" y="140"/>
                  </a:lnTo>
                  <a:lnTo>
                    <a:pt x="672" y="353"/>
                  </a:lnTo>
                  <a:lnTo>
                    <a:pt x="672" y="353"/>
                  </a:lnTo>
                  <a:lnTo>
                    <a:pt x="675" y="359"/>
                  </a:lnTo>
                  <a:lnTo>
                    <a:pt x="679" y="364"/>
                  </a:lnTo>
                  <a:lnTo>
                    <a:pt x="684" y="368"/>
                  </a:lnTo>
                  <a:lnTo>
                    <a:pt x="689" y="371"/>
                  </a:lnTo>
                  <a:lnTo>
                    <a:pt x="695" y="373"/>
                  </a:lnTo>
                  <a:lnTo>
                    <a:pt x="702" y="376"/>
                  </a:lnTo>
                  <a:lnTo>
                    <a:pt x="710" y="377"/>
                  </a:lnTo>
                  <a:lnTo>
                    <a:pt x="719" y="377"/>
                  </a:lnTo>
                  <a:lnTo>
                    <a:pt x="719" y="377"/>
                  </a:lnTo>
                  <a:lnTo>
                    <a:pt x="728" y="377"/>
                  </a:lnTo>
                  <a:lnTo>
                    <a:pt x="737" y="376"/>
                  </a:lnTo>
                  <a:lnTo>
                    <a:pt x="744" y="373"/>
                  </a:lnTo>
                  <a:lnTo>
                    <a:pt x="750" y="371"/>
                  </a:lnTo>
                  <a:lnTo>
                    <a:pt x="755" y="368"/>
                  </a:lnTo>
                  <a:lnTo>
                    <a:pt x="759" y="364"/>
                  </a:lnTo>
                  <a:lnTo>
                    <a:pt x="762" y="359"/>
                  </a:lnTo>
                  <a:lnTo>
                    <a:pt x="765" y="353"/>
                  </a:lnTo>
                  <a:lnTo>
                    <a:pt x="853" y="140"/>
                  </a:lnTo>
                  <a:lnTo>
                    <a:pt x="874" y="422"/>
                  </a:lnTo>
                  <a:lnTo>
                    <a:pt x="967" y="422"/>
                  </a:lnTo>
                  <a:lnTo>
                    <a:pt x="925" y="2"/>
                  </a:lnTo>
                  <a:lnTo>
                    <a:pt x="925" y="2"/>
                  </a:lnTo>
                  <a:lnTo>
                    <a:pt x="909" y="1"/>
                  </a:lnTo>
                  <a:lnTo>
                    <a:pt x="883" y="0"/>
                  </a:lnTo>
                  <a:lnTo>
                    <a:pt x="883" y="0"/>
                  </a:lnTo>
                  <a:lnTo>
                    <a:pt x="868" y="1"/>
                  </a:lnTo>
                  <a:lnTo>
                    <a:pt x="856" y="1"/>
                  </a:lnTo>
                  <a:lnTo>
                    <a:pt x="845" y="3"/>
                  </a:lnTo>
                  <a:lnTo>
                    <a:pt x="836" y="7"/>
                  </a:lnTo>
                  <a:lnTo>
                    <a:pt x="827" y="11"/>
                  </a:lnTo>
                  <a:lnTo>
                    <a:pt x="819" y="19"/>
                  </a:lnTo>
                  <a:lnTo>
                    <a:pt x="813" y="28"/>
                  </a:lnTo>
                  <a:lnTo>
                    <a:pt x="808" y="39"/>
                  </a:lnTo>
                  <a:lnTo>
                    <a:pt x="726" y="246"/>
                  </a:lnTo>
                  <a:close/>
                  <a:moveTo>
                    <a:pt x="261" y="332"/>
                  </a:moveTo>
                  <a:lnTo>
                    <a:pt x="261" y="332"/>
                  </a:lnTo>
                  <a:lnTo>
                    <a:pt x="241" y="338"/>
                  </a:lnTo>
                  <a:lnTo>
                    <a:pt x="215" y="347"/>
                  </a:lnTo>
                  <a:lnTo>
                    <a:pt x="200" y="350"/>
                  </a:lnTo>
                  <a:lnTo>
                    <a:pt x="186" y="353"/>
                  </a:lnTo>
                  <a:lnTo>
                    <a:pt x="172" y="355"/>
                  </a:lnTo>
                  <a:lnTo>
                    <a:pt x="157" y="355"/>
                  </a:lnTo>
                  <a:lnTo>
                    <a:pt x="157" y="355"/>
                  </a:lnTo>
                  <a:lnTo>
                    <a:pt x="144" y="355"/>
                  </a:lnTo>
                  <a:lnTo>
                    <a:pt x="131" y="353"/>
                  </a:lnTo>
                  <a:lnTo>
                    <a:pt x="120" y="349"/>
                  </a:lnTo>
                  <a:lnTo>
                    <a:pt x="114" y="347"/>
                  </a:lnTo>
                  <a:lnTo>
                    <a:pt x="109" y="344"/>
                  </a:lnTo>
                  <a:lnTo>
                    <a:pt x="105" y="340"/>
                  </a:lnTo>
                  <a:lnTo>
                    <a:pt x="101" y="336"/>
                  </a:lnTo>
                  <a:lnTo>
                    <a:pt x="98" y="331"/>
                  </a:lnTo>
                  <a:lnTo>
                    <a:pt x="95" y="326"/>
                  </a:lnTo>
                  <a:lnTo>
                    <a:pt x="93" y="321"/>
                  </a:lnTo>
                  <a:lnTo>
                    <a:pt x="92" y="315"/>
                  </a:lnTo>
                  <a:lnTo>
                    <a:pt x="91" y="308"/>
                  </a:lnTo>
                  <a:lnTo>
                    <a:pt x="90" y="300"/>
                  </a:lnTo>
                  <a:lnTo>
                    <a:pt x="90" y="300"/>
                  </a:lnTo>
                  <a:lnTo>
                    <a:pt x="91" y="288"/>
                  </a:lnTo>
                  <a:lnTo>
                    <a:pt x="94" y="277"/>
                  </a:lnTo>
                  <a:lnTo>
                    <a:pt x="96" y="272"/>
                  </a:lnTo>
                  <a:lnTo>
                    <a:pt x="99" y="266"/>
                  </a:lnTo>
                  <a:lnTo>
                    <a:pt x="103" y="262"/>
                  </a:lnTo>
                  <a:lnTo>
                    <a:pt x="106" y="258"/>
                  </a:lnTo>
                  <a:lnTo>
                    <a:pt x="111" y="255"/>
                  </a:lnTo>
                  <a:lnTo>
                    <a:pt x="116" y="252"/>
                  </a:lnTo>
                  <a:lnTo>
                    <a:pt x="123" y="249"/>
                  </a:lnTo>
                  <a:lnTo>
                    <a:pt x="129" y="247"/>
                  </a:lnTo>
                  <a:lnTo>
                    <a:pt x="145" y="244"/>
                  </a:lnTo>
                  <a:lnTo>
                    <a:pt x="162" y="242"/>
                  </a:lnTo>
                  <a:lnTo>
                    <a:pt x="261" y="239"/>
                  </a:lnTo>
                  <a:lnTo>
                    <a:pt x="261" y="332"/>
                  </a:lnTo>
                  <a:close/>
                  <a:moveTo>
                    <a:pt x="205" y="0"/>
                  </a:moveTo>
                  <a:lnTo>
                    <a:pt x="205" y="0"/>
                  </a:lnTo>
                  <a:lnTo>
                    <a:pt x="176" y="1"/>
                  </a:lnTo>
                  <a:lnTo>
                    <a:pt x="147" y="4"/>
                  </a:lnTo>
                  <a:lnTo>
                    <a:pt x="121" y="7"/>
                  </a:lnTo>
                  <a:lnTo>
                    <a:pt x="97" y="12"/>
                  </a:lnTo>
                  <a:lnTo>
                    <a:pt x="77" y="17"/>
                  </a:lnTo>
                  <a:lnTo>
                    <a:pt x="58" y="23"/>
                  </a:lnTo>
                  <a:lnTo>
                    <a:pt x="44" y="28"/>
                  </a:lnTo>
                  <a:lnTo>
                    <a:pt x="33" y="33"/>
                  </a:lnTo>
                  <a:lnTo>
                    <a:pt x="52" y="102"/>
                  </a:lnTo>
                  <a:lnTo>
                    <a:pt x="52" y="102"/>
                  </a:lnTo>
                  <a:lnTo>
                    <a:pt x="63" y="98"/>
                  </a:lnTo>
                  <a:lnTo>
                    <a:pt x="92" y="91"/>
                  </a:lnTo>
                  <a:lnTo>
                    <a:pt x="111" y="86"/>
                  </a:lnTo>
                  <a:lnTo>
                    <a:pt x="133" y="82"/>
                  </a:lnTo>
                  <a:lnTo>
                    <a:pt x="155" y="80"/>
                  </a:lnTo>
                  <a:lnTo>
                    <a:pt x="179" y="79"/>
                  </a:lnTo>
                  <a:lnTo>
                    <a:pt x="179" y="79"/>
                  </a:lnTo>
                  <a:lnTo>
                    <a:pt x="197" y="80"/>
                  </a:lnTo>
                  <a:lnTo>
                    <a:pt x="214" y="82"/>
                  </a:lnTo>
                  <a:lnTo>
                    <a:pt x="221" y="84"/>
                  </a:lnTo>
                  <a:lnTo>
                    <a:pt x="228" y="86"/>
                  </a:lnTo>
                  <a:lnTo>
                    <a:pt x="234" y="90"/>
                  </a:lnTo>
                  <a:lnTo>
                    <a:pt x="239" y="94"/>
                  </a:lnTo>
                  <a:lnTo>
                    <a:pt x="244" y="98"/>
                  </a:lnTo>
                  <a:lnTo>
                    <a:pt x="248" y="102"/>
                  </a:lnTo>
                  <a:lnTo>
                    <a:pt x="251" y="108"/>
                  </a:lnTo>
                  <a:lnTo>
                    <a:pt x="254" y="114"/>
                  </a:lnTo>
                  <a:lnTo>
                    <a:pt x="256" y="120"/>
                  </a:lnTo>
                  <a:lnTo>
                    <a:pt x="258" y="129"/>
                  </a:lnTo>
                  <a:lnTo>
                    <a:pt x="260" y="137"/>
                  </a:lnTo>
                  <a:lnTo>
                    <a:pt x="260" y="146"/>
                  </a:lnTo>
                  <a:lnTo>
                    <a:pt x="260" y="176"/>
                  </a:lnTo>
                  <a:lnTo>
                    <a:pt x="179" y="176"/>
                  </a:lnTo>
                  <a:lnTo>
                    <a:pt x="179" y="176"/>
                  </a:lnTo>
                  <a:lnTo>
                    <a:pt x="154" y="177"/>
                  </a:lnTo>
                  <a:lnTo>
                    <a:pt x="132" y="179"/>
                  </a:lnTo>
                  <a:lnTo>
                    <a:pt x="111" y="182"/>
                  </a:lnTo>
                  <a:lnTo>
                    <a:pt x="93" y="187"/>
                  </a:lnTo>
                  <a:lnTo>
                    <a:pt x="77" y="192"/>
                  </a:lnTo>
                  <a:lnTo>
                    <a:pt x="61" y="200"/>
                  </a:lnTo>
                  <a:lnTo>
                    <a:pt x="49" y="207"/>
                  </a:lnTo>
                  <a:lnTo>
                    <a:pt x="38" y="216"/>
                  </a:lnTo>
                  <a:lnTo>
                    <a:pt x="29" y="225"/>
                  </a:lnTo>
                  <a:lnTo>
                    <a:pt x="20" y="236"/>
                  </a:lnTo>
                  <a:lnTo>
                    <a:pt x="14" y="246"/>
                  </a:lnTo>
                  <a:lnTo>
                    <a:pt x="9" y="257"/>
                  </a:lnTo>
                  <a:lnTo>
                    <a:pt x="5" y="270"/>
                  </a:lnTo>
                  <a:lnTo>
                    <a:pt x="2" y="282"/>
                  </a:lnTo>
                  <a:lnTo>
                    <a:pt x="1" y="294"/>
                  </a:lnTo>
                  <a:lnTo>
                    <a:pt x="0" y="307"/>
                  </a:lnTo>
                  <a:lnTo>
                    <a:pt x="0" y="307"/>
                  </a:lnTo>
                  <a:lnTo>
                    <a:pt x="1" y="323"/>
                  </a:lnTo>
                  <a:lnTo>
                    <a:pt x="3" y="338"/>
                  </a:lnTo>
                  <a:lnTo>
                    <a:pt x="7" y="352"/>
                  </a:lnTo>
                  <a:lnTo>
                    <a:pt x="12" y="364"/>
                  </a:lnTo>
                  <a:lnTo>
                    <a:pt x="19" y="376"/>
                  </a:lnTo>
                  <a:lnTo>
                    <a:pt x="27" y="386"/>
                  </a:lnTo>
                  <a:lnTo>
                    <a:pt x="35" y="394"/>
                  </a:lnTo>
                  <a:lnTo>
                    <a:pt x="45" y="401"/>
                  </a:lnTo>
                  <a:lnTo>
                    <a:pt x="54" y="408"/>
                  </a:lnTo>
                  <a:lnTo>
                    <a:pt x="65" y="414"/>
                  </a:lnTo>
                  <a:lnTo>
                    <a:pt x="77" y="418"/>
                  </a:lnTo>
                  <a:lnTo>
                    <a:pt x="89" y="422"/>
                  </a:lnTo>
                  <a:lnTo>
                    <a:pt x="101" y="424"/>
                  </a:lnTo>
                  <a:lnTo>
                    <a:pt x="113" y="426"/>
                  </a:lnTo>
                  <a:lnTo>
                    <a:pt x="126" y="427"/>
                  </a:lnTo>
                  <a:lnTo>
                    <a:pt x="138" y="428"/>
                  </a:lnTo>
                  <a:lnTo>
                    <a:pt x="138" y="428"/>
                  </a:lnTo>
                  <a:lnTo>
                    <a:pt x="151" y="427"/>
                  </a:lnTo>
                  <a:lnTo>
                    <a:pt x="164" y="426"/>
                  </a:lnTo>
                  <a:lnTo>
                    <a:pt x="189" y="423"/>
                  </a:lnTo>
                  <a:lnTo>
                    <a:pt x="209" y="418"/>
                  </a:lnTo>
                  <a:lnTo>
                    <a:pt x="227" y="412"/>
                  </a:lnTo>
                  <a:lnTo>
                    <a:pt x="241" y="406"/>
                  </a:lnTo>
                  <a:lnTo>
                    <a:pt x="252" y="401"/>
                  </a:lnTo>
                  <a:lnTo>
                    <a:pt x="260" y="397"/>
                  </a:lnTo>
                  <a:lnTo>
                    <a:pt x="264" y="396"/>
                  </a:lnTo>
                  <a:lnTo>
                    <a:pt x="264" y="396"/>
                  </a:lnTo>
                  <a:lnTo>
                    <a:pt x="266" y="397"/>
                  </a:lnTo>
                  <a:lnTo>
                    <a:pt x="270" y="398"/>
                  </a:lnTo>
                  <a:lnTo>
                    <a:pt x="276" y="401"/>
                  </a:lnTo>
                  <a:lnTo>
                    <a:pt x="284" y="404"/>
                  </a:lnTo>
                  <a:lnTo>
                    <a:pt x="295" y="407"/>
                  </a:lnTo>
                  <a:lnTo>
                    <a:pt x="311" y="411"/>
                  </a:lnTo>
                  <a:lnTo>
                    <a:pt x="329" y="412"/>
                  </a:lnTo>
                  <a:lnTo>
                    <a:pt x="352" y="413"/>
                  </a:lnTo>
                  <a:lnTo>
                    <a:pt x="352" y="122"/>
                  </a:lnTo>
                  <a:lnTo>
                    <a:pt x="352" y="122"/>
                  </a:lnTo>
                  <a:lnTo>
                    <a:pt x="352" y="106"/>
                  </a:lnTo>
                  <a:lnTo>
                    <a:pt x="350" y="92"/>
                  </a:lnTo>
                  <a:lnTo>
                    <a:pt x="347" y="78"/>
                  </a:lnTo>
                  <a:lnTo>
                    <a:pt x="343" y="66"/>
                  </a:lnTo>
                  <a:lnTo>
                    <a:pt x="337" y="56"/>
                  </a:lnTo>
                  <a:lnTo>
                    <a:pt x="331" y="45"/>
                  </a:lnTo>
                  <a:lnTo>
                    <a:pt x="323" y="36"/>
                  </a:lnTo>
                  <a:lnTo>
                    <a:pt x="314" y="29"/>
                  </a:lnTo>
                  <a:lnTo>
                    <a:pt x="304" y="22"/>
                  </a:lnTo>
                  <a:lnTo>
                    <a:pt x="293" y="15"/>
                  </a:lnTo>
                  <a:lnTo>
                    <a:pt x="281" y="11"/>
                  </a:lnTo>
                  <a:lnTo>
                    <a:pt x="268" y="7"/>
                  </a:lnTo>
                  <a:lnTo>
                    <a:pt x="253" y="4"/>
                  </a:lnTo>
                  <a:lnTo>
                    <a:pt x="238" y="2"/>
                  </a:lnTo>
                  <a:lnTo>
                    <a:pt x="223" y="1"/>
                  </a:lnTo>
                  <a:lnTo>
                    <a:pt x="205" y="0"/>
                  </a:lnTo>
                  <a:close/>
                  <a:moveTo>
                    <a:pt x="1319" y="332"/>
                  </a:moveTo>
                  <a:lnTo>
                    <a:pt x="1319" y="332"/>
                  </a:lnTo>
                  <a:lnTo>
                    <a:pt x="1300" y="338"/>
                  </a:lnTo>
                  <a:lnTo>
                    <a:pt x="1273" y="347"/>
                  </a:lnTo>
                  <a:lnTo>
                    <a:pt x="1259" y="350"/>
                  </a:lnTo>
                  <a:lnTo>
                    <a:pt x="1243" y="353"/>
                  </a:lnTo>
                  <a:lnTo>
                    <a:pt x="1229" y="355"/>
                  </a:lnTo>
                  <a:lnTo>
                    <a:pt x="1216" y="355"/>
                  </a:lnTo>
                  <a:lnTo>
                    <a:pt x="1216" y="355"/>
                  </a:lnTo>
                  <a:lnTo>
                    <a:pt x="1202" y="355"/>
                  </a:lnTo>
                  <a:lnTo>
                    <a:pt x="1189" y="353"/>
                  </a:lnTo>
                  <a:lnTo>
                    <a:pt x="1177" y="349"/>
                  </a:lnTo>
                  <a:lnTo>
                    <a:pt x="1172" y="347"/>
                  </a:lnTo>
                  <a:lnTo>
                    <a:pt x="1168" y="344"/>
                  </a:lnTo>
                  <a:lnTo>
                    <a:pt x="1164" y="340"/>
                  </a:lnTo>
                  <a:lnTo>
                    <a:pt x="1160" y="336"/>
                  </a:lnTo>
                  <a:lnTo>
                    <a:pt x="1157" y="331"/>
                  </a:lnTo>
                  <a:lnTo>
                    <a:pt x="1154" y="326"/>
                  </a:lnTo>
                  <a:lnTo>
                    <a:pt x="1151" y="321"/>
                  </a:lnTo>
                  <a:lnTo>
                    <a:pt x="1149" y="315"/>
                  </a:lnTo>
                  <a:lnTo>
                    <a:pt x="1148" y="308"/>
                  </a:lnTo>
                  <a:lnTo>
                    <a:pt x="1148" y="300"/>
                  </a:lnTo>
                  <a:lnTo>
                    <a:pt x="1148" y="300"/>
                  </a:lnTo>
                  <a:lnTo>
                    <a:pt x="1149" y="288"/>
                  </a:lnTo>
                  <a:lnTo>
                    <a:pt x="1152" y="277"/>
                  </a:lnTo>
                  <a:lnTo>
                    <a:pt x="1155" y="272"/>
                  </a:lnTo>
                  <a:lnTo>
                    <a:pt x="1158" y="266"/>
                  </a:lnTo>
                  <a:lnTo>
                    <a:pt x="1161" y="262"/>
                  </a:lnTo>
                  <a:lnTo>
                    <a:pt x="1165" y="258"/>
                  </a:lnTo>
                  <a:lnTo>
                    <a:pt x="1170" y="255"/>
                  </a:lnTo>
                  <a:lnTo>
                    <a:pt x="1175" y="252"/>
                  </a:lnTo>
                  <a:lnTo>
                    <a:pt x="1181" y="249"/>
                  </a:lnTo>
                  <a:lnTo>
                    <a:pt x="1187" y="247"/>
                  </a:lnTo>
                  <a:lnTo>
                    <a:pt x="1203" y="244"/>
                  </a:lnTo>
                  <a:lnTo>
                    <a:pt x="1221" y="242"/>
                  </a:lnTo>
                  <a:lnTo>
                    <a:pt x="1319" y="239"/>
                  </a:lnTo>
                  <a:lnTo>
                    <a:pt x="1319" y="332"/>
                  </a:lnTo>
                  <a:close/>
                  <a:moveTo>
                    <a:pt x="1264" y="0"/>
                  </a:moveTo>
                  <a:lnTo>
                    <a:pt x="1264" y="0"/>
                  </a:lnTo>
                  <a:lnTo>
                    <a:pt x="1233" y="1"/>
                  </a:lnTo>
                  <a:lnTo>
                    <a:pt x="1206" y="4"/>
                  </a:lnTo>
                  <a:lnTo>
                    <a:pt x="1179" y="7"/>
                  </a:lnTo>
                  <a:lnTo>
                    <a:pt x="1156" y="12"/>
                  </a:lnTo>
                  <a:lnTo>
                    <a:pt x="1135" y="17"/>
                  </a:lnTo>
                  <a:lnTo>
                    <a:pt x="1117" y="23"/>
                  </a:lnTo>
                  <a:lnTo>
                    <a:pt x="1102" y="28"/>
                  </a:lnTo>
                  <a:lnTo>
                    <a:pt x="1091" y="33"/>
                  </a:lnTo>
                  <a:lnTo>
                    <a:pt x="1111" y="102"/>
                  </a:lnTo>
                  <a:lnTo>
                    <a:pt x="1111" y="102"/>
                  </a:lnTo>
                  <a:lnTo>
                    <a:pt x="1122" y="98"/>
                  </a:lnTo>
                  <a:lnTo>
                    <a:pt x="1150" y="91"/>
                  </a:lnTo>
                  <a:lnTo>
                    <a:pt x="1169" y="86"/>
                  </a:lnTo>
                  <a:lnTo>
                    <a:pt x="1190" y="82"/>
                  </a:lnTo>
                  <a:lnTo>
                    <a:pt x="1213" y="80"/>
                  </a:lnTo>
                  <a:lnTo>
                    <a:pt x="1236" y="79"/>
                  </a:lnTo>
                  <a:lnTo>
                    <a:pt x="1236" y="79"/>
                  </a:lnTo>
                  <a:lnTo>
                    <a:pt x="1256" y="80"/>
                  </a:lnTo>
                  <a:lnTo>
                    <a:pt x="1272" y="82"/>
                  </a:lnTo>
                  <a:lnTo>
                    <a:pt x="1279" y="84"/>
                  </a:lnTo>
                  <a:lnTo>
                    <a:pt x="1285" y="86"/>
                  </a:lnTo>
                  <a:lnTo>
                    <a:pt x="1291" y="90"/>
                  </a:lnTo>
                  <a:lnTo>
                    <a:pt x="1298" y="94"/>
                  </a:lnTo>
                  <a:lnTo>
                    <a:pt x="1302" y="98"/>
                  </a:lnTo>
                  <a:lnTo>
                    <a:pt x="1306" y="102"/>
                  </a:lnTo>
                  <a:lnTo>
                    <a:pt x="1310" y="108"/>
                  </a:lnTo>
                  <a:lnTo>
                    <a:pt x="1313" y="114"/>
                  </a:lnTo>
                  <a:lnTo>
                    <a:pt x="1315" y="120"/>
                  </a:lnTo>
                  <a:lnTo>
                    <a:pt x="1316" y="129"/>
                  </a:lnTo>
                  <a:lnTo>
                    <a:pt x="1317" y="137"/>
                  </a:lnTo>
                  <a:lnTo>
                    <a:pt x="1318" y="146"/>
                  </a:lnTo>
                  <a:lnTo>
                    <a:pt x="1318" y="176"/>
                  </a:lnTo>
                  <a:lnTo>
                    <a:pt x="1236" y="176"/>
                  </a:lnTo>
                  <a:lnTo>
                    <a:pt x="1236" y="176"/>
                  </a:lnTo>
                  <a:lnTo>
                    <a:pt x="1212" y="177"/>
                  </a:lnTo>
                  <a:lnTo>
                    <a:pt x="1189" y="179"/>
                  </a:lnTo>
                  <a:lnTo>
                    <a:pt x="1169" y="182"/>
                  </a:lnTo>
                  <a:lnTo>
                    <a:pt x="1150" y="187"/>
                  </a:lnTo>
                  <a:lnTo>
                    <a:pt x="1134" y="192"/>
                  </a:lnTo>
                  <a:lnTo>
                    <a:pt x="1120" y="200"/>
                  </a:lnTo>
                  <a:lnTo>
                    <a:pt x="1108" y="207"/>
                  </a:lnTo>
                  <a:lnTo>
                    <a:pt x="1096" y="216"/>
                  </a:lnTo>
                  <a:lnTo>
                    <a:pt x="1086" y="225"/>
                  </a:lnTo>
                  <a:lnTo>
                    <a:pt x="1079" y="236"/>
                  </a:lnTo>
                  <a:lnTo>
                    <a:pt x="1072" y="246"/>
                  </a:lnTo>
                  <a:lnTo>
                    <a:pt x="1067" y="257"/>
                  </a:lnTo>
                  <a:lnTo>
                    <a:pt x="1064" y="270"/>
                  </a:lnTo>
                  <a:lnTo>
                    <a:pt x="1061" y="282"/>
                  </a:lnTo>
                  <a:lnTo>
                    <a:pt x="1058" y="294"/>
                  </a:lnTo>
                  <a:lnTo>
                    <a:pt x="1058" y="307"/>
                  </a:lnTo>
                  <a:lnTo>
                    <a:pt x="1058" y="307"/>
                  </a:lnTo>
                  <a:lnTo>
                    <a:pt x="1060" y="323"/>
                  </a:lnTo>
                  <a:lnTo>
                    <a:pt x="1062" y="338"/>
                  </a:lnTo>
                  <a:lnTo>
                    <a:pt x="1066" y="352"/>
                  </a:lnTo>
                  <a:lnTo>
                    <a:pt x="1071" y="364"/>
                  </a:lnTo>
                  <a:lnTo>
                    <a:pt x="1077" y="376"/>
                  </a:lnTo>
                  <a:lnTo>
                    <a:pt x="1085" y="386"/>
                  </a:lnTo>
                  <a:lnTo>
                    <a:pt x="1093" y="394"/>
                  </a:lnTo>
                  <a:lnTo>
                    <a:pt x="1102" y="401"/>
                  </a:lnTo>
                  <a:lnTo>
                    <a:pt x="1113" y="408"/>
                  </a:lnTo>
                  <a:lnTo>
                    <a:pt x="1124" y="414"/>
                  </a:lnTo>
                  <a:lnTo>
                    <a:pt x="1135" y="418"/>
                  </a:lnTo>
                  <a:lnTo>
                    <a:pt x="1146" y="422"/>
                  </a:lnTo>
                  <a:lnTo>
                    <a:pt x="1159" y="424"/>
                  </a:lnTo>
                  <a:lnTo>
                    <a:pt x="1171" y="426"/>
                  </a:lnTo>
                  <a:lnTo>
                    <a:pt x="1183" y="427"/>
                  </a:lnTo>
                  <a:lnTo>
                    <a:pt x="1195" y="428"/>
                  </a:lnTo>
                  <a:lnTo>
                    <a:pt x="1195" y="428"/>
                  </a:lnTo>
                  <a:lnTo>
                    <a:pt x="1210" y="427"/>
                  </a:lnTo>
                  <a:lnTo>
                    <a:pt x="1223" y="426"/>
                  </a:lnTo>
                  <a:lnTo>
                    <a:pt x="1246" y="423"/>
                  </a:lnTo>
                  <a:lnTo>
                    <a:pt x="1268" y="418"/>
                  </a:lnTo>
                  <a:lnTo>
                    <a:pt x="1285" y="412"/>
                  </a:lnTo>
                  <a:lnTo>
                    <a:pt x="1300" y="406"/>
                  </a:lnTo>
                  <a:lnTo>
                    <a:pt x="1311" y="401"/>
                  </a:lnTo>
                  <a:lnTo>
                    <a:pt x="1318" y="397"/>
                  </a:lnTo>
                  <a:lnTo>
                    <a:pt x="1322" y="396"/>
                  </a:lnTo>
                  <a:lnTo>
                    <a:pt x="1322" y="396"/>
                  </a:lnTo>
                  <a:lnTo>
                    <a:pt x="1324" y="397"/>
                  </a:lnTo>
                  <a:lnTo>
                    <a:pt x="1327" y="398"/>
                  </a:lnTo>
                  <a:lnTo>
                    <a:pt x="1333" y="401"/>
                  </a:lnTo>
                  <a:lnTo>
                    <a:pt x="1341" y="404"/>
                  </a:lnTo>
                  <a:lnTo>
                    <a:pt x="1354" y="407"/>
                  </a:lnTo>
                  <a:lnTo>
                    <a:pt x="1368" y="411"/>
                  </a:lnTo>
                  <a:lnTo>
                    <a:pt x="1387" y="412"/>
                  </a:lnTo>
                  <a:lnTo>
                    <a:pt x="1411" y="413"/>
                  </a:lnTo>
                  <a:lnTo>
                    <a:pt x="1411" y="122"/>
                  </a:lnTo>
                  <a:lnTo>
                    <a:pt x="1411" y="122"/>
                  </a:lnTo>
                  <a:lnTo>
                    <a:pt x="1411" y="106"/>
                  </a:lnTo>
                  <a:lnTo>
                    <a:pt x="1409" y="92"/>
                  </a:lnTo>
                  <a:lnTo>
                    <a:pt x="1406" y="78"/>
                  </a:lnTo>
                  <a:lnTo>
                    <a:pt x="1401" y="66"/>
                  </a:lnTo>
                  <a:lnTo>
                    <a:pt x="1396" y="56"/>
                  </a:lnTo>
                  <a:lnTo>
                    <a:pt x="1388" y="45"/>
                  </a:lnTo>
                  <a:lnTo>
                    <a:pt x="1381" y="36"/>
                  </a:lnTo>
                  <a:lnTo>
                    <a:pt x="1372" y="29"/>
                  </a:lnTo>
                  <a:lnTo>
                    <a:pt x="1362" y="22"/>
                  </a:lnTo>
                  <a:lnTo>
                    <a:pt x="1351" y="15"/>
                  </a:lnTo>
                  <a:lnTo>
                    <a:pt x="1339" y="11"/>
                  </a:lnTo>
                  <a:lnTo>
                    <a:pt x="1326" y="7"/>
                  </a:lnTo>
                  <a:lnTo>
                    <a:pt x="1312" y="4"/>
                  </a:lnTo>
                  <a:lnTo>
                    <a:pt x="1297" y="2"/>
                  </a:lnTo>
                  <a:lnTo>
                    <a:pt x="1280" y="1"/>
                  </a:lnTo>
                  <a:lnTo>
                    <a:pt x="1264" y="0"/>
                  </a:lnTo>
                  <a:close/>
                  <a:moveTo>
                    <a:pt x="2735" y="317"/>
                  </a:moveTo>
                  <a:lnTo>
                    <a:pt x="2735" y="317"/>
                  </a:lnTo>
                  <a:lnTo>
                    <a:pt x="2714" y="326"/>
                  </a:lnTo>
                  <a:lnTo>
                    <a:pt x="2700" y="331"/>
                  </a:lnTo>
                  <a:lnTo>
                    <a:pt x="2686" y="335"/>
                  </a:lnTo>
                  <a:lnTo>
                    <a:pt x="2671" y="340"/>
                  </a:lnTo>
                  <a:lnTo>
                    <a:pt x="2654" y="343"/>
                  </a:lnTo>
                  <a:lnTo>
                    <a:pt x="2638" y="345"/>
                  </a:lnTo>
                  <a:lnTo>
                    <a:pt x="2621" y="346"/>
                  </a:lnTo>
                  <a:lnTo>
                    <a:pt x="2621" y="346"/>
                  </a:lnTo>
                  <a:lnTo>
                    <a:pt x="2609" y="346"/>
                  </a:lnTo>
                  <a:lnTo>
                    <a:pt x="2599" y="345"/>
                  </a:lnTo>
                  <a:lnTo>
                    <a:pt x="2590" y="343"/>
                  </a:lnTo>
                  <a:lnTo>
                    <a:pt x="2583" y="341"/>
                  </a:lnTo>
                  <a:lnTo>
                    <a:pt x="2576" y="337"/>
                  </a:lnTo>
                  <a:lnTo>
                    <a:pt x="2570" y="333"/>
                  </a:lnTo>
                  <a:lnTo>
                    <a:pt x="2564" y="328"/>
                  </a:lnTo>
                  <a:lnTo>
                    <a:pt x="2560" y="323"/>
                  </a:lnTo>
                  <a:lnTo>
                    <a:pt x="2556" y="317"/>
                  </a:lnTo>
                  <a:lnTo>
                    <a:pt x="2553" y="311"/>
                  </a:lnTo>
                  <a:lnTo>
                    <a:pt x="2551" y="302"/>
                  </a:lnTo>
                  <a:lnTo>
                    <a:pt x="2549" y="294"/>
                  </a:lnTo>
                  <a:lnTo>
                    <a:pt x="2547" y="275"/>
                  </a:lnTo>
                  <a:lnTo>
                    <a:pt x="2547" y="252"/>
                  </a:lnTo>
                  <a:lnTo>
                    <a:pt x="2547" y="4"/>
                  </a:lnTo>
                  <a:lnTo>
                    <a:pt x="2533" y="4"/>
                  </a:lnTo>
                  <a:lnTo>
                    <a:pt x="2533" y="4"/>
                  </a:lnTo>
                  <a:lnTo>
                    <a:pt x="2513" y="4"/>
                  </a:lnTo>
                  <a:lnTo>
                    <a:pt x="2490" y="6"/>
                  </a:lnTo>
                  <a:lnTo>
                    <a:pt x="2467" y="8"/>
                  </a:lnTo>
                  <a:lnTo>
                    <a:pt x="2454" y="10"/>
                  </a:lnTo>
                  <a:lnTo>
                    <a:pt x="2454" y="263"/>
                  </a:lnTo>
                  <a:lnTo>
                    <a:pt x="2454" y="263"/>
                  </a:lnTo>
                  <a:lnTo>
                    <a:pt x="2454" y="284"/>
                  </a:lnTo>
                  <a:lnTo>
                    <a:pt x="2455" y="302"/>
                  </a:lnTo>
                  <a:lnTo>
                    <a:pt x="2457" y="320"/>
                  </a:lnTo>
                  <a:lnTo>
                    <a:pt x="2459" y="336"/>
                  </a:lnTo>
                  <a:lnTo>
                    <a:pt x="2463" y="351"/>
                  </a:lnTo>
                  <a:lnTo>
                    <a:pt x="2468" y="364"/>
                  </a:lnTo>
                  <a:lnTo>
                    <a:pt x="2475" y="377"/>
                  </a:lnTo>
                  <a:lnTo>
                    <a:pt x="2482" y="387"/>
                  </a:lnTo>
                  <a:lnTo>
                    <a:pt x="2490" y="397"/>
                  </a:lnTo>
                  <a:lnTo>
                    <a:pt x="2500" y="405"/>
                  </a:lnTo>
                  <a:lnTo>
                    <a:pt x="2512" y="412"/>
                  </a:lnTo>
                  <a:lnTo>
                    <a:pt x="2525" y="418"/>
                  </a:lnTo>
                  <a:lnTo>
                    <a:pt x="2540" y="422"/>
                  </a:lnTo>
                  <a:lnTo>
                    <a:pt x="2556" y="425"/>
                  </a:lnTo>
                  <a:lnTo>
                    <a:pt x="2575" y="427"/>
                  </a:lnTo>
                  <a:lnTo>
                    <a:pt x="2595" y="428"/>
                  </a:lnTo>
                  <a:lnTo>
                    <a:pt x="2595" y="428"/>
                  </a:lnTo>
                  <a:lnTo>
                    <a:pt x="2611" y="427"/>
                  </a:lnTo>
                  <a:lnTo>
                    <a:pt x="2626" y="426"/>
                  </a:lnTo>
                  <a:lnTo>
                    <a:pt x="2640" y="425"/>
                  </a:lnTo>
                  <a:lnTo>
                    <a:pt x="2653" y="422"/>
                  </a:lnTo>
                  <a:lnTo>
                    <a:pt x="2677" y="417"/>
                  </a:lnTo>
                  <a:lnTo>
                    <a:pt x="2697" y="411"/>
                  </a:lnTo>
                  <a:lnTo>
                    <a:pt x="2714" y="404"/>
                  </a:lnTo>
                  <a:lnTo>
                    <a:pt x="2725" y="399"/>
                  </a:lnTo>
                  <a:lnTo>
                    <a:pt x="2737" y="394"/>
                  </a:lnTo>
                  <a:lnTo>
                    <a:pt x="2737" y="394"/>
                  </a:lnTo>
                  <a:lnTo>
                    <a:pt x="2743" y="397"/>
                  </a:lnTo>
                  <a:lnTo>
                    <a:pt x="2750" y="400"/>
                  </a:lnTo>
                  <a:lnTo>
                    <a:pt x="2761" y="403"/>
                  </a:lnTo>
                  <a:lnTo>
                    <a:pt x="2773" y="406"/>
                  </a:lnTo>
                  <a:lnTo>
                    <a:pt x="2788" y="409"/>
                  </a:lnTo>
                  <a:lnTo>
                    <a:pt x="2807" y="412"/>
                  </a:lnTo>
                  <a:lnTo>
                    <a:pt x="2828" y="413"/>
                  </a:lnTo>
                  <a:lnTo>
                    <a:pt x="2828" y="10"/>
                  </a:lnTo>
                  <a:lnTo>
                    <a:pt x="2828" y="10"/>
                  </a:lnTo>
                  <a:lnTo>
                    <a:pt x="2796" y="6"/>
                  </a:lnTo>
                  <a:lnTo>
                    <a:pt x="2774" y="5"/>
                  </a:lnTo>
                  <a:lnTo>
                    <a:pt x="2753" y="4"/>
                  </a:lnTo>
                  <a:lnTo>
                    <a:pt x="2735" y="4"/>
                  </a:lnTo>
                  <a:lnTo>
                    <a:pt x="2735" y="317"/>
                  </a:lnTo>
                  <a:close/>
                  <a:moveTo>
                    <a:pt x="2937" y="413"/>
                  </a:moveTo>
                  <a:lnTo>
                    <a:pt x="2937" y="413"/>
                  </a:lnTo>
                  <a:lnTo>
                    <a:pt x="2948" y="415"/>
                  </a:lnTo>
                  <a:lnTo>
                    <a:pt x="2976" y="420"/>
                  </a:lnTo>
                  <a:lnTo>
                    <a:pt x="2997" y="423"/>
                  </a:lnTo>
                  <a:lnTo>
                    <a:pt x="3020" y="425"/>
                  </a:lnTo>
                  <a:lnTo>
                    <a:pt x="3047" y="427"/>
                  </a:lnTo>
                  <a:lnTo>
                    <a:pt x="3075" y="428"/>
                  </a:lnTo>
                  <a:lnTo>
                    <a:pt x="3075" y="428"/>
                  </a:lnTo>
                  <a:lnTo>
                    <a:pt x="3091" y="427"/>
                  </a:lnTo>
                  <a:lnTo>
                    <a:pt x="3105" y="426"/>
                  </a:lnTo>
                  <a:lnTo>
                    <a:pt x="3120" y="425"/>
                  </a:lnTo>
                  <a:lnTo>
                    <a:pt x="3135" y="422"/>
                  </a:lnTo>
                  <a:lnTo>
                    <a:pt x="3150" y="419"/>
                  </a:lnTo>
                  <a:lnTo>
                    <a:pt x="3164" y="414"/>
                  </a:lnTo>
                  <a:lnTo>
                    <a:pt x="3178" y="408"/>
                  </a:lnTo>
                  <a:lnTo>
                    <a:pt x="3191" y="402"/>
                  </a:lnTo>
                  <a:lnTo>
                    <a:pt x="3202" y="394"/>
                  </a:lnTo>
                  <a:lnTo>
                    <a:pt x="3213" y="385"/>
                  </a:lnTo>
                  <a:lnTo>
                    <a:pt x="3223" y="375"/>
                  </a:lnTo>
                  <a:lnTo>
                    <a:pt x="3232" y="363"/>
                  </a:lnTo>
                  <a:lnTo>
                    <a:pt x="3239" y="350"/>
                  </a:lnTo>
                  <a:lnTo>
                    <a:pt x="3244" y="334"/>
                  </a:lnTo>
                  <a:lnTo>
                    <a:pt x="3247" y="318"/>
                  </a:lnTo>
                  <a:lnTo>
                    <a:pt x="3248" y="300"/>
                  </a:lnTo>
                  <a:lnTo>
                    <a:pt x="3248" y="300"/>
                  </a:lnTo>
                  <a:lnTo>
                    <a:pt x="3247" y="288"/>
                  </a:lnTo>
                  <a:lnTo>
                    <a:pt x="3246" y="277"/>
                  </a:lnTo>
                  <a:lnTo>
                    <a:pt x="3243" y="266"/>
                  </a:lnTo>
                  <a:lnTo>
                    <a:pt x="3239" y="256"/>
                  </a:lnTo>
                  <a:lnTo>
                    <a:pt x="3234" y="248"/>
                  </a:lnTo>
                  <a:lnTo>
                    <a:pt x="3228" y="239"/>
                  </a:lnTo>
                  <a:lnTo>
                    <a:pt x="3220" y="231"/>
                  </a:lnTo>
                  <a:lnTo>
                    <a:pt x="3213" y="224"/>
                  </a:lnTo>
                  <a:lnTo>
                    <a:pt x="3204" y="217"/>
                  </a:lnTo>
                  <a:lnTo>
                    <a:pt x="3194" y="211"/>
                  </a:lnTo>
                  <a:lnTo>
                    <a:pt x="3184" y="204"/>
                  </a:lnTo>
                  <a:lnTo>
                    <a:pt x="3171" y="199"/>
                  </a:lnTo>
                  <a:lnTo>
                    <a:pt x="3146" y="187"/>
                  </a:lnTo>
                  <a:lnTo>
                    <a:pt x="3117" y="176"/>
                  </a:lnTo>
                  <a:lnTo>
                    <a:pt x="3117" y="176"/>
                  </a:lnTo>
                  <a:lnTo>
                    <a:pt x="3086" y="164"/>
                  </a:lnTo>
                  <a:lnTo>
                    <a:pt x="3072" y="157"/>
                  </a:lnTo>
                  <a:lnTo>
                    <a:pt x="3060" y="151"/>
                  </a:lnTo>
                  <a:lnTo>
                    <a:pt x="3050" y="144"/>
                  </a:lnTo>
                  <a:lnTo>
                    <a:pt x="3046" y="140"/>
                  </a:lnTo>
                  <a:lnTo>
                    <a:pt x="3043" y="136"/>
                  </a:lnTo>
                  <a:lnTo>
                    <a:pt x="3040" y="132"/>
                  </a:lnTo>
                  <a:lnTo>
                    <a:pt x="3038" y="127"/>
                  </a:lnTo>
                  <a:lnTo>
                    <a:pt x="3037" y="121"/>
                  </a:lnTo>
                  <a:lnTo>
                    <a:pt x="3037" y="116"/>
                  </a:lnTo>
                  <a:lnTo>
                    <a:pt x="3037" y="116"/>
                  </a:lnTo>
                  <a:lnTo>
                    <a:pt x="3037" y="110"/>
                  </a:lnTo>
                  <a:lnTo>
                    <a:pt x="3039" y="104"/>
                  </a:lnTo>
                  <a:lnTo>
                    <a:pt x="3043" y="97"/>
                  </a:lnTo>
                  <a:lnTo>
                    <a:pt x="3049" y="90"/>
                  </a:lnTo>
                  <a:lnTo>
                    <a:pt x="3053" y="86"/>
                  </a:lnTo>
                  <a:lnTo>
                    <a:pt x="3057" y="83"/>
                  </a:lnTo>
                  <a:lnTo>
                    <a:pt x="3063" y="81"/>
                  </a:lnTo>
                  <a:lnTo>
                    <a:pt x="3069" y="78"/>
                  </a:lnTo>
                  <a:lnTo>
                    <a:pt x="3076" y="76"/>
                  </a:lnTo>
                  <a:lnTo>
                    <a:pt x="3084" y="75"/>
                  </a:lnTo>
                  <a:lnTo>
                    <a:pt x="3093" y="74"/>
                  </a:lnTo>
                  <a:lnTo>
                    <a:pt x="3103" y="74"/>
                  </a:lnTo>
                  <a:lnTo>
                    <a:pt x="3103" y="74"/>
                  </a:lnTo>
                  <a:lnTo>
                    <a:pt x="3122" y="75"/>
                  </a:lnTo>
                  <a:lnTo>
                    <a:pt x="3142" y="77"/>
                  </a:lnTo>
                  <a:lnTo>
                    <a:pt x="3159" y="81"/>
                  </a:lnTo>
                  <a:lnTo>
                    <a:pt x="3175" y="85"/>
                  </a:lnTo>
                  <a:lnTo>
                    <a:pt x="3199" y="94"/>
                  </a:lnTo>
                  <a:lnTo>
                    <a:pt x="3208" y="98"/>
                  </a:lnTo>
                  <a:lnTo>
                    <a:pt x="3232" y="30"/>
                  </a:lnTo>
                  <a:lnTo>
                    <a:pt x="3232" y="30"/>
                  </a:lnTo>
                  <a:lnTo>
                    <a:pt x="3213" y="22"/>
                  </a:lnTo>
                  <a:lnTo>
                    <a:pt x="3200" y="16"/>
                  </a:lnTo>
                  <a:lnTo>
                    <a:pt x="3184" y="12"/>
                  </a:lnTo>
                  <a:lnTo>
                    <a:pt x="3165" y="7"/>
                  </a:lnTo>
                  <a:lnTo>
                    <a:pt x="3144" y="4"/>
                  </a:lnTo>
                  <a:lnTo>
                    <a:pt x="3120" y="1"/>
                  </a:lnTo>
                  <a:lnTo>
                    <a:pt x="3095" y="0"/>
                  </a:lnTo>
                  <a:lnTo>
                    <a:pt x="3095" y="0"/>
                  </a:lnTo>
                  <a:lnTo>
                    <a:pt x="3080" y="1"/>
                  </a:lnTo>
                  <a:lnTo>
                    <a:pt x="3066" y="2"/>
                  </a:lnTo>
                  <a:lnTo>
                    <a:pt x="3052" y="4"/>
                  </a:lnTo>
                  <a:lnTo>
                    <a:pt x="3039" y="8"/>
                  </a:lnTo>
                  <a:lnTo>
                    <a:pt x="3025" y="12"/>
                  </a:lnTo>
                  <a:lnTo>
                    <a:pt x="3013" y="17"/>
                  </a:lnTo>
                  <a:lnTo>
                    <a:pt x="3001" y="24"/>
                  </a:lnTo>
                  <a:lnTo>
                    <a:pt x="2990" y="31"/>
                  </a:lnTo>
                  <a:lnTo>
                    <a:pt x="2979" y="39"/>
                  </a:lnTo>
                  <a:lnTo>
                    <a:pt x="2970" y="47"/>
                  </a:lnTo>
                  <a:lnTo>
                    <a:pt x="2962" y="58"/>
                  </a:lnTo>
                  <a:lnTo>
                    <a:pt x="2956" y="69"/>
                  </a:lnTo>
                  <a:lnTo>
                    <a:pt x="2950" y="80"/>
                  </a:lnTo>
                  <a:lnTo>
                    <a:pt x="2946" y="94"/>
                  </a:lnTo>
                  <a:lnTo>
                    <a:pt x="2944" y="107"/>
                  </a:lnTo>
                  <a:lnTo>
                    <a:pt x="2943" y="122"/>
                  </a:lnTo>
                  <a:lnTo>
                    <a:pt x="2943" y="122"/>
                  </a:lnTo>
                  <a:lnTo>
                    <a:pt x="2944" y="137"/>
                  </a:lnTo>
                  <a:lnTo>
                    <a:pt x="2946" y="150"/>
                  </a:lnTo>
                  <a:lnTo>
                    <a:pt x="2950" y="164"/>
                  </a:lnTo>
                  <a:lnTo>
                    <a:pt x="2956" y="175"/>
                  </a:lnTo>
                  <a:lnTo>
                    <a:pt x="2962" y="185"/>
                  </a:lnTo>
                  <a:lnTo>
                    <a:pt x="2970" y="194"/>
                  </a:lnTo>
                  <a:lnTo>
                    <a:pt x="2979" y="203"/>
                  </a:lnTo>
                  <a:lnTo>
                    <a:pt x="2988" y="210"/>
                  </a:lnTo>
                  <a:lnTo>
                    <a:pt x="2999" y="217"/>
                  </a:lnTo>
                  <a:lnTo>
                    <a:pt x="3010" y="223"/>
                  </a:lnTo>
                  <a:lnTo>
                    <a:pt x="3021" y="229"/>
                  </a:lnTo>
                  <a:lnTo>
                    <a:pt x="3032" y="235"/>
                  </a:lnTo>
                  <a:lnTo>
                    <a:pt x="3056" y="243"/>
                  </a:lnTo>
                  <a:lnTo>
                    <a:pt x="3079" y="251"/>
                  </a:lnTo>
                  <a:lnTo>
                    <a:pt x="3079" y="251"/>
                  </a:lnTo>
                  <a:lnTo>
                    <a:pt x="3108" y="261"/>
                  </a:lnTo>
                  <a:lnTo>
                    <a:pt x="3121" y="266"/>
                  </a:lnTo>
                  <a:lnTo>
                    <a:pt x="3133" y="273"/>
                  </a:lnTo>
                  <a:lnTo>
                    <a:pt x="3142" y="280"/>
                  </a:lnTo>
                  <a:lnTo>
                    <a:pt x="3148" y="287"/>
                  </a:lnTo>
                  <a:lnTo>
                    <a:pt x="3151" y="291"/>
                  </a:lnTo>
                  <a:lnTo>
                    <a:pt x="3153" y="296"/>
                  </a:lnTo>
                  <a:lnTo>
                    <a:pt x="3154" y="300"/>
                  </a:lnTo>
                  <a:lnTo>
                    <a:pt x="3154" y="306"/>
                  </a:lnTo>
                  <a:lnTo>
                    <a:pt x="3154" y="306"/>
                  </a:lnTo>
                  <a:lnTo>
                    <a:pt x="3154" y="315"/>
                  </a:lnTo>
                  <a:lnTo>
                    <a:pt x="3151" y="324"/>
                  </a:lnTo>
                  <a:lnTo>
                    <a:pt x="3149" y="328"/>
                  </a:lnTo>
                  <a:lnTo>
                    <a:pt x="3146" y="332"/>
                  </a:lnTo>
                  <a:lnTo>
                    <a:pt x="3143" y="335"/>
                  </a:lnTo>
                  <a:lnTo>
                    <a:pt x="3139" y="340"/>
                  </a:lnTo>
                  <a:lnTo>
                    <a:pt x="3134" y="343"/>
                  </a:lnTo>
                  <a:lnTo>
                    <a:pt x="3127" y="346"/>
                  </a:lnTo>
                  <a:lnTo>
                    <a:pt x="3121" y="348"/>
                  </a:lnTo>
                  <a:lnTo>
                    <a:pt x="3113" y="350"/>
                  </a:lnTo>
                  <a:lnTo>
                    <a:pt x="3104" y="352"/>
                  </a:lnTo>
                  <a:lnTo>
                    <a:pt x="3095" y="353"/>
                  </a:lnTo>
                  <a:lnTo>
                    <a:pt x="3071" y="354"/>
                  </a:lnTo>
                  <a:lnTo>
                    <a:pt x="3071" y="354"/>
                  </a:lnTo>
                  <a:lnTo>
                    <a:pt x="3050" y="354"/>
                  </a:lnTo>
                  <a:lnTo>
                    <a:pt x="3029" y="352"/>
                  </a:lnTo>
                  <a:lnTo>
                    <a:pt x="2992" y="348"/>
                  </a:lnTo>
                  <a:lnTo>
                    <a:pt x="2965" y="344"/>
                  </a:lnTo>
                  <a:lnTo>
                    <a:pt x="2955" y="342"/>
                  </a:lnTo>
                  <a:lnTo>
                    <a:pt x="2937" y="413"/>
                  </a:lnTo>
                  <a:close/>
                  <a:moveTo>
                    <a:pt x="1639" y="80"/>
                  </a:moveTo>
                  <a:lnTo>
                    <a:pt x="1639" y="80"/>
                  </a:lnTo>
                  <a:lnTo>
                    <a:pt x="1653" y="77"/>
                  </a:lnTo>
                  <a:lnTo>
                    <a:pt x="1670" y="75"/>
                  </a:lnTo>
                  <a:lnTo>
                    <a:pt x="1691" y="73"/>
                  </a:lnTo>
                  <a:lnTo>
                    <a:pt x="1712" y="73"/>
                  </a:lnTo>
                  <a:lnTo>
                    <a:pt x="1712" y="73"/>
                  </a:lnTo>
                  <a:lnTo>
                    <a:pt x="1726" y="73"/>
                  </a:lnTo>
                  <a:lnTo>
                    <a:pt x="1737" y="74"/>
                  </a:lnTo>
                  <a:lnTo>
                    <a:pt x="1749" y="77"/>
                  </a:lnTo>
                  <a:lnTo>
                    <a:pt x="1760" y="80"/>
                  </a:lnTo>
                  <a:lnTo>
                    <a:pt x="1771" y="84"/>
                  </a:lnTo>
                  <a:lnTo>
                    <a:pt x="1780" y="90"/>
                  </a:lnTo>
                  <a:lnTo>
                    <a:pt x="1790" y="97"/>
                  </a:lnTo>
                  <a:lnTo>
                    <a:pt x="1798" y="104"/>
                  </a:lnTo>
                  <a:lnTo>
                    <a:pt x="1805" y="113"/>
                  </a:lnTo>
                  <a:lnTo>
                    <a:pt x="1813" y="122"/>
                  </a:lnTo>
                  <a:lnTo>
                    <a:pt x="1819" y="134"/>
                  </a:lnTo>
                  <a:lnTo>
                    <a:pt x="1824" y="147"/>
                  </a:lnTo>
                  <a:lnTo>
                    <a:pt x="1828" y="161"/>
                  </a:lnTo>
                  <a:lnTo>
                    <a:pt x="1831" y="176"/>
                  </a:lnTo>
                  <a:lnTo>
                    <a:pt x="1832" y="192"/>
                  </a:lnTo>
                  <a:lnTo>
                    <a:pt x="1833" y="211"/>
                  </a:lnTo>
                  <a:lnTo>
                    <a:pt x="1833" y="211"/>
                  </a:lnTo>
                  <a:lnTo>
                    <a:pt x="1833" y="228"/>
                  </a:lnTo>
                  <a:lnTo>
                    <a:pt x="1832" y="245"/>
                  </a:lnTo>
                  <a:lnTo>
                    <a:pt x="1830" y="260"/>
                  </a:lnTo>
                  <a:lnTo>
                    <a:pt x="1827" y="275"/>
                  </a:lnTo>
                  <a:lnTo>
                    <a:pt x="1824" y="288"/>
                  </a:lnTo>
                  <a:lnTo>
                    <a:pt x="1820" y="299"/>
                  </a:lnTo>
                  <a:lnTo>
                    <a:pt x="1814" y="311"/>
                  </a:lnTo>
                  <a:lnTo>
                    <a:pt x="1807" y="320"/>
                  </a:lnTo>
                  <a:lnTo>
                    <a:pt x="1799" y="328"/>
                  </a:lnTo>
                  <a:lnTo>
                    <a:pt x="1790" y="335"/>
                  </a:lnTo>
                  <a:lnTo>
                    <a:pt x="1780" y="342"/>
                  </a:lnTo>
                  <a:lnTo>
                    <a:pt x="1768" y="347"/>
                  </a:lnTo>
                  <a:lnTo>
                    <a:pt x="1754" y="350"/>
                  </a:lnTo>
                  <a:lnTo>
                    <a:pt x="1739" y="353"/>
                  </a:lnTo>
                  <a:lnTo>
                    <a:pt x="1723" y="355"/>
                  </a:lnTo>
                  <a:lnTo>
                    <a:pt x="1704" y="355"/>
                  </a:lnTo>
                  <a:lnTo>
                    <a:pt x="1704" y="355"/>
                  </a:lnTo>
                  <a:lnTo>
                    <a:pt x="1681" y="354"/>
                  </a:lnTo>
                  <a:lnTo>
                    <a:pt x="1659" y="353"/>
                  </a:lnTo>
                  <a:lnTo>
                    <a:pt x="1639" y="351"/>
                  </a:lnTo>
                  <a:lnTo>
                    <a:pt x="1639" y="80"/>
                  </a:lnTo>
                  <a:close/>
                  <a:moveTo>
                    <a:pt x="1717" y="0"/>
                  </a:moveTo>
                  <a:lnTo>
                    <a:pt x="1717" y="0"/>
                  </a:lnTo>
                  <a:lnTo>
                    <a:pt x="1696" y="1"/>
                  </a:lnTo>
                  <a:lnTo>
                    <a:pt x="1675" y="2"/>
                  </a:lnTo>
                  <a:lnTo>
                    <a:pt x="1652" y="4"/>
                  </a:lnTo>
                  <a:lnTo>
                    <a:pt x="1629" y="7"/>
                  </a:lnTo>
                  <a:lnTo>
                    <a:pt x="1606" y="10"/>
                  </a:lnTo>
                  <a:lnTo>
                    <a:pt x="1585" y="14"/>
                  </a:lnTo>
                  <a:lnTo>
                    <a:pt x="1564" y="20"/>
                  </a:lnTo>
                  <a:lnTo>
                    <a:pt x="1546" y="26"/>
                  </a:lnTo>
                  <a:lnTo>
                    <a:pt x="1546" y="415"/>
                  </a:lnTo>
                  <a:lnTo>
                    <a:pt x="1546" y="415"/>
                  </a:lnTo>
                  <a:lnTo>
                    <a:pt x="1561" y="418"/>
                  </a:lnTo>
                  <a:lnTo>
                    <a:pt x="1580" y="420"/>
                  </a:lnTo>
                  <a:lnTo>
                    <a:pt x="1619" y="424"/>
                  </a:lnTo>
                  <a:lnTo>
                    <a:pt x="1662" y="427"/>
                  </a:lnTo>
                  <a:lnTo>
                    <a:pt x="1701" y="428"/>
                  </a:lnTo>
                  <a:lnTo>
                    <a:pt x="1701" y="428"/>
                  </a:lnTo>
                  <a:lnTo>
                    <a:pt x="1732" y="427"/>
                  </a:lnTo>
                  <a:lnTo>
                    <a:pt x="1758" y="425"/>
                  </a:lnTo>
                  <a:lnTo>
                    <a:pt x="1784" y="421"/>
                  </a:lnTo>
                  <a:lnTo>
                    <a:pt x="1807" y="415"/>
                  </a:lnTo>
                  <a:lnTo>
                    <a:pt x="1828" y="408"/>
                  </a:lnTo>
                  <a:lnTo>
                    <a:pt x="1847" y="399"/>
                  </a:lnTo>
                  <a:lnTo>
                    <a:pt x="1855" y="394"/>
                  </a:lnTo>
                  <a:lnTo>
                    <a:pt x="1864" y="389"/>
                  </a:lnTo>
                  <a:lnTo>
                    <a:pt x="1872" y="383"/>
                  </a:lnTo>
                  <a:lnTo>
                    <a:pt x="1879" y="377"/>
                  </a:lnTo>
                  <a:lnTo>
                    <a:pt x="1885" y="369"/>
                  </a:lnTo>
                  <a:lnTo>
                    <a:pt x="1891" y="362"/>
                  </a:lnTo>
                  <a:lnTo>
                    <a:pt x="1897" y="355"/>
                  </a:lnTo>
                  <a:lnTo>
                    <a:pt x="1902" y="347"/>
                  </a:lnTo>
                  <a:lnTo>
                    <a:pt x="1907" y="337"/>
                  </a:lnTo>
                  <a:lnTo>
                    <a:pt x="1912" y="329"/>
                  </a:lnTo>
                  <a:lnTo>
                    <a:pt x="1919" y="309"/>
                  </a:lnTo>
                  <a:lnTo>
                    <a:pt x="1924" y="287"/>
                  </a:lnTo>
                  <a:lnTo>
                    <a:pt x="1928" y="264"/>
                  </a:lnTo>
                  <a:lnTo>
                    <a:pt x="1930" y="239"/>
                  </a:lnTo>
                  <a:lnTo>
                    <a:pt x="1931" y="211"/>
                  </a:lnTo>
                  <a:lnTo>
                    <a:pt x="1931" y="211"/>
                  </a:lnTo>
                  <a:lnTo>
                    <a:pt x="1930" y="187"/>
                  </a:lnTo>
                  <a:lnTo>
                    <a:pt x="1927" y="164"/>
                  </a:lnTo>
                  <a:lnTo>
                    <a:pt x="1923" y="143"/>
                  </a:lnTo>
                  <a:lnTo>
                    <a:pt x="1917" y="122"/>
                  </a:lnTo>
                  <a:lnTo>
                    <a:pt x="1909" y="104"/>
                  </a:lnTo>
                  <a:lnTo>
                    <a:pt x="1898" y="86"/>
                  </a:lnTo>
                  <a:lnTo>
                    <a:pt x="1887" y="71"/>
                  </a:lnTo>
                  <a:lnTo>
                    <a:pt x="1874" y="57"/>
                  </a:lnTo>
                  <a:lnTo>
                    <a:pt x="1860" y="43"/>
                  </a:lnTo>
                  <a:lnTo>
                    <a:pt x="1843" y="32"/>
                  </a:lnTo>
                  <a:lnTo>
                    <a:pt x="1826" y="23"/>
                  </a:lnTo>
                  <a:lnTo>
                    <a:pt x="1806" y="14"/>
                  </a:lnTo>
                  <a:lnTo>
                    <a:pt x="1786" y="8"/>
                  </a:lnTo>
                  <a:lnTo>
                    <a:pt x="1764" y="4"/>
                  </a:lnTo>
                  <a:lnTo>
                    <a:pt x="1741" y="1"/>
                  </a:lnTo>
                  <a:lnTo>
                    <a:pt x="1717" y="0"/>
                  </a:lnTo>
                  <a:close/>
                </a:path>
              </a:pathLst>
            </a:custGeom>
            <a:solidFill>
              <a:srgbClr val="005E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32" name="Freeform 31"/>
            <p:cNvSpPr>
              <a:spLocks/>
            </p:cNvSpPr>
            <p:nvPr userDrawn="1"/>
          </p:nvSpPr>
          <p:spPr bwMode="auto">
            <a:xfrm>
              <a:off x="5160" y="3974"/>
              <a:ext cx="76" cy="107"/>
            </a:xfrm>
            <a:custGeom>
              <a:avLst/>
              <a:gdLst>
                <a:gd name="T0" fmla="*/ 0 w 305"/>
                <a:gd name="T1" fmla="*/ 407 h 428"/>
                <a:gd name="T2" fmla="*/ 0 w 305"/>
                <a:gd name="T3" fmla="*/ 407 h 428"/>
                <a:gd name="T4" fmla="*/ 13 w 305"/>
                <a:gd name="T5" fmla="*/ 411 h 428"/>
                <a:gd name="T6" fmla="*/ 47 w 305"/>
                <a:gd name="T7" fmla="*/ 418 h 428"/>
                <a:gd name="T8" fmla="*/ 71 w 305"/>
                <a:gd name="T9" fmla="*/ 421 h 428"/>
                <a:gd name="T10" fmla="*/ 98 w 305"/>
                <a:gd name="T11" fmla="*/ 425 h 428"/>
                <a:gd name="T12" fmla="*/ 129 w 305"/>
                <a:gd name="T13" fmla="*/ 427 h 428"/>
                <a:gd name="T14" fmla="*/ 163 w 305"/>
                <a:gd name="T15" fmla="*/ 428 h 428"/>
                <a:gd name="T16" fmla="*/ 163 w 305"/>
                <a:gd name="T17" fmla="*/ 428 h 428"/>
                <a:gd name="T18" fmla="*/ 197 w 305"/>
                <a:gd name="T19" fmla="*/ 427 h 428"/>
                <a:gd name="T20" fmla="*/ 226 w 305"/>
                <a:gd name="T21" fmla="*/ 426 h 428"/>
                <a:gd name="T22" fmla="*/ 251 w 305"/>
                <a:gd name="T23" fmla="*/ 424 h 428"/>
                <a:gd name="T24" fmla="*/ 270 w 305"/>
                <a:gd name="T25" fmla="*/ 422 h 428"/>
                <a:gd name="T26" fmla="*/ 297 w 305"/>
                <a:gd name="T27" fmla="*/ 419 h 428"/>
                <a:gd name="T28" fmla="*/ 305 w 305"/>
                <a:gd name="T29" fmla="*/ 417 h 428"/>
                <a:gd name="T30" fmla="*/ 305 w 305"/>
                <a:gd name="T31" fmla="*/ 346 h 428"/>
                <a:gd name="T32" fmla="*/ 305 w 305"/>
                <a:gd name="T33" fmla="*/ 346 h 428"/>
                <a:gd name="T34" fmla="*/ 297 w 305"/>
                <a:gd name="T35" fmla="*/ 347 h 428"/>
                <a:gd name="T36" fmla="*/ 272 w 305"/>
                <a:gd name="T37" fmla="*/ 351 h 428"/>
                <a:gd name="T38" fmla="*/ 235 w 305"/>
                <a:gd name="T39" fmla="*/ 354 h 428"/>
                <a:gd name="T40" fmla="*/ 213 w 305"/>
                <a:gd name="T41" fmla="*/ 355 h 428"/>
                <a:gd name="T42" fmla="*/ 188 w 305"/>
                <a:gd name="T43" fmla="*/ 355 h 428"/>
                <a:gd name="T44" fmla="*/ 188 w 305"/>
                <a:gd name="T45" fmla="*/ 355 h 428"/>
                <a:gd name="T46" fmla="*/ 167 w 305"/>
                <a:gd name="T47" fmla="*/ 355 h 428"/>
                <a:gd name="T48" fmla="*/ 149 w 305"/>
                <a:gd name="T49" fmla="*/ 354 h 428"/>
                <a:gd name="T50" fmla="*/ 118 w 305"/>
                <a:gd name="T51" fmla="*/ 351 h 428"/>
                <a:gd name="T52" fmla="*/ 99 w 305"/>
                <a:gd name="T53" fmla="*/ 349 h 428"/>
                <a:gd name="T54" fmla="*/ 92 w 305"/>
                <a:gd name="T55" fmla="*/ 348 h 428"/>
                <a:gd name="T56" fmla="*/ 92 w 305"/>
                <a:gd name="T57" fmla="*/ 247 h 428"/>
                <a:gd name="T58" fmla="*/ 276 w 305"/>
                <a:gd name="T59" fmla="*/ 247 h 428"/>
                <a:gd name="T60" fmla="*/ 276 w 305"/>
                <a:gd name="T61" fmla="*/ 175 h 428"/>
                <a:gd name="T62" fmla="*/ 92 w 305"/>
                <a:gd name="T63" fmla="*/ 175 h 428"/>
                <a:gd name="T64" fmla="*/ 92 w 305"/>
                <a:gd name="T65" fmla="*/ 79 h 428"/>
                <a:gd name="T66" fmla="*/ 92 w 305"/>
                <a:gd name="T67" fmla="*/ 79 h 428"/>
                <a:gd name="T68" fmla="*/ 99 w 305"/>
                <a:gd name="T69" fmla="*/ 78 h 428"/>
                <a:gd name="T70" fmla="*/ 117 w 305"/>
                <a:gd name="T71" fmla="*/ 76 h 428"/>
                <a:gd name="T72" fmla="*/ 145 w 305"/>
                <a:gd name="T73" fmla="*/ 74 h 428"/>
                <a:gd name="T74" fmla="*/ 182 w 305"/>
                <a:gd name="T75" fmla="*/ 73 h 428"/>
                <a:gd name="T76" fmla="*/ 182 w 305"/>
                <a:gd name="T77" fmla="*/ 73 h 428"/>
                <a:gd name="T78" fmla="*/ 205 w 305"/>
                <a:gd name="T79" fmla="*/ 73 h 428"/>
                <a:gd name="T80" fmla="*/ 226 w 305"/>
                <a:gd name="T81" fmla="*/ 74 h 428"/>
                <a:gd name="T82" fmla="*/ 263 w 305"/>
                <a:gd name="T83" fmla="*/ 77 h 428"/>
                <a:gd name="T84" fmla="*/ 289 w 305"/>
                <a:gd name="T85" fmla="*/ 80 h 428"/>
                <a:gd name="T86" fmla="*/ 298 w 305"/>
                <a:gd name="T87" fmla="*/ 82 h 428"/>
                <a:gd name="T88" fmla="*/ 298 w 305"/>
                <a:gd name="T89" fmla="*/ 10 h 428"/>
                <a:gd name="T90" fmla="*/ 298 w 305"/>
                <a:gd name="T91" fmla="*/ 10 h 428"/>
                <a:gd name="T92" fmla="*/ 289 w 305"/>
                <a:gd name="T93" fmla="*/ 9 h 428"/>
                <a:gd name="T94" fmla="*/ 264 w 305"/>
                <a:gd name="T95" fmla="*/ 5 h 428"/>
                <a:gd name="T96" fmla="*/ 224 w 305"/>
                <a:gd name="T97" fmla="*/ 2 h 428"/>
                <a:gd name="T98" fmla="*/ 200 w 305"/>
                <a:gd name="T99" fmla="*/ 1 h 428"/>
                <a:gd name="T100" fmla="*/ 172 w 305"/>
                <a:gd name="T101" fmla="*/ 0 h 428"/>
                <a:gd name="T102" fmla="*/ 172 w 305"/>
                <a:gd name="T103" fmla="*/ 0 h 428"/>
                <a:gd name="T104" fmla="*/ 134 w 305"/>
                <a:gd name="T105" fmla="*/ 1 h 428"/>
                <a:gd name="T106" fmla="*/ 102 w 305"/>
                <a:gd name="T107" fmla="*/ 3 h 428"/>
                <a:gd name="T108" fmla="*/ 72 w 305"/>
                <a:gd name="T109" fmla="*/ 6 h 428"/>
                <a:gd name="T110" fmla="*/ 47 w 305"/>
                <a:gd name="T111" fmla="*/ 9 h 428"/>
                <a:gd name="T112" fmla="*/ 27 w 305"/>
                <a:gd name="T113" fmla="*/ 13 h 428"/>
                <a:gd name="T114" fmla="*/ 13 w 305"/>
                <a:gd name="T115" fmla="*/ 15 h 428"/>
                <a:gd name="T116" fmla="*/ 0 w 305"/>
                <a:gd name="T117" fmla="*/ 19 h 428"/>
                <a:gd name="T118" fmla="*/ 0 w 305"/>
                <a:gd name="T119" fmla="*/ 407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05" h="428">
                  <a:moveTo>
                    <a:pt x="0" y="407"/>
                  </a:moveTo>
                  <a:lnTo>
                    <a:pt x="0" y="407"/>
                  </a:lnTo>
                  <a:lnTo>
                    <a:pt x="13" y="411"/>
                  </a:lnTo>
                  <a:lnTo>
                    <a:pt x="47" y="418"/>
                  </a:lnTo>
                  <a:lnTo>
                    <a:pt x="71" y="421"/>
                  </a:lnTo>
                  <a:lnTo>
                    <a:pt x="98" y="425"/>
                  </a:lnTo>
                  <a:lnTo>
                    <a:pt x="129" y="427"/>
                  </a:lnTo>
                  <a:lnTo>
                    <a:pt x="163" y="428"/>
                  </a:lnTo>
                  <a:lnTo>
                    <a:pt x="163" y="428"/>
                  </a:lnTo>
                  <a:lnTo>
                    <a:pt x="197" y="427"/>
                  </a:lnTo>
                  <a:lnTo>
                    <a:pt x="226" y="426"/>
                  </a:lnTo>
                  <a:lnTo>
                    <a:pt x="251" y="424"/>
                  </a:lnTo>
                  <a:lnTo>
                    <a:pt x="270" y="422"/>
                  </a:lnTo>
                  <a:lnTo>
                    <a:pt x="297" y="419"/>
                  </a:lnTo>
                  <a:lnTo>
                    <a:pt x="305" y="417"/>
                  </a:lnTo>
                  <a:lnTo>
                    <a:pt x="305" y="346"/>
                  </a:lnTo>
                  <a:lnTo>
                    <a:pt x="305" y="346"/>
                  </a:lnTo>
                  <a:lnTo>
                    <a:pt x="297" y="347"/>
                  </a:lnTo>
                  <a:lnTo>
                    <a:pt x="272" y="351"/>
                  </a:lnTo>
                  <a:lnTo>
                    <a:pt x="235" y="354"/>
                  </a:lnTo>
                  <a:lnTo>
                    <a:pt x="213" y="355"/>
                  </a:lnTo>
                  <a:lnTo>
                    <a:pt x="188" y="355"/>
                  </a:lnTo>
                  <a:lnTo>
                    <a:pt x="188" y="355"/>
                  </a:lnTo>
                  <a:lnTo>
                    <a:pt x="167" y="355"/>
                  </a:lnTo>
                  <a:lnTo>
                    <a:pt x="149" y="354"/>
                  </a:lnTo>
                  <a:lnTo>
                    <a:pt x="118" y="351"/>
                  </a:lnTo>
                  <a:lnTo>
                    <a:pt x="99" y="349"/>
                  </a:lnTo>
                  <a:lnTo>
                    <a:pt x="92" y="348"/>
                  </a:lnTo>
                  <a:lnTo>
                    <a:pt x="92" y="247"/>
                  </a:lnTo>
                  <a:lnTo>
                    <a:pt x="276" y="247"/>
                  </a:lnTo>
                  <a:lnTo>
                    <a:pt x="276" y="175"/>
                  </a:lnTo>
                  <a:lnTo>
                    <a:pt x="92" y="175"/>
                  </a:lnTo>
                  <a:lnTo>
                    <a:pt x="92" y="79"/>
                  </a:lnTo>
                  <a:lnTo>
                    <a:pt x="92" y="79"/>
                  </a:lnTo>
                  <a:lnTo>
                    <a:pt x="99" y="78"/>
                  </a:lnTo>
                  <a:lnTo>
                    <a:pt x="117" y="76"/>
                  </a:lnTo>
                  <a:lnTo>
                    <a:pt x="145" y="74"/>
                  </a:lnTo>
                  <a:lnTo>
                    <a:pt x="182" y="73"/>
                  </a:lnTo>
                  <a:lnTo>
                    <a:pt x="182" y="73"/>
                  </a:lnTo>
                  <a:lnTo>
                    <a:pt x="205" y="73"/>
                  </a:lnTo>
                  <a:lnTo>
                    <a:pt x="226" y="74"/>
                  </a:lnTo>
                  <a:lnTo>
                    <a:pt x="263" y="77"/>
                  </a:lnTo>
                  <a:lnTo>
                    <a:pt x="289" y="80"/>
                  </a:lnTo>
                  <a:lnTo>
                    <a:pt x="298" y="82"/>
                  </a:lnTo>
                  <a:lnTo>
                    <a:pt x="298" y="10"/>
                  </a:lnTo>
                  <a:lnTo>
                    <a:pt x="298" y="10"/>
                  </a:lnTo>
                  <a:lnTo>
                    <a:pt x="289" y="9"/>
                  </a:lnTo>
                  <a:lnTo>
                    <a:pt x="264" y="5"/>
                  </a:lnTo>
                  <a:lnTo>
                    <a:pt x="224" y="2"/>
                  </a:lnTo>
                  <a:lnTo>
                    <a:pt x="200" y="1"/>
                  </a:lnTo>
                  <a:lnTo>
                    <a:pt x="172" y="0"/>
                  </a:lnTo>
                  <a:lnTo>
                    <a:pt x="172" y="0"/>
                  </a:lnTo>
                  <a:lnTo>
                    <a:pt x="134" y="1"/>
                  </a:lnTo>
                  <a:lnTo>
                    <a:pt x="102" y="3"/>
                  </a:lnTo>
                  <a:lnTo>
                    <a:pt x="72" y="6"/>
                  </a:lnTo>
                  <a:lnTo>
                    <a:pt x="47" y="9"/>
                  </a:lnTo>
                  <a:lnTo>
                    <a:pt x="27" y="13"/>
                  </a:lnTo>
                  <a:lnTo>
                    <a:pt x="13" y="15"/>
                  </a:lnTo>
                  <a:lnTo>
                    <a:pt x="0" y="19"/>
                  </a:lnTo>
                  <a:lnTo>
                    <a:pt x="0" y="40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33" name="Freeform 32"/>
            <p:cNvSpPr>
              <a:spLocks/>
            </p:cNvSpPr>
            <p:nvPr userDrawn="1"/>
          </p:nvSpPr>
          <p:spPr bwMode="auto">
            <a:xfrm>
              <a:off x="4767" y="3974"/>
              <a:ext cx="124" cy="105"/>
            </a:xfrm>
            <a:custGeom>
              <a:avLst/>
              <a:gdLst>
                <a:gd name="T0" fmla="*/ 255 w 496"/>
                <a:gd name="T1" fmla="*/ 246 h 422"/>
                <a:gd name="T2" fmla="*/ 255 w 496"/>
                <a:gd name="T3" fmla="*/ 246 h 422"/>
                <a:gd name="T4" fmla="*/ 251 w 496"/>
                <a:gd name="T5" fmla="*/ 257 h 422"/>
                <a:gd name="T6" fmla="*/ 248 w 496"/>
                <a:gd name="T7" fmla="*/ 270 h 422"/>
                <a:gd name="T8" fmla="*/ 248 w 496"/>
                <a:gd name="T9" fmla="*/ 270 h 422"/>
                <a:gd name="T10" fmla="*/ 244 w 496"/>
                <a:gd name="T11" fmla="*/ 257 h 422"/>
                <a:gd name="T12" fmla="*/ 241 w 496"/>
                <a:gd name="T13" fmla="*/ 246 h 422"/>
                <a:gd name="T14" fmla="*/ 159 w 496"/>
                <a:gd name="T15" fmla="*/ 39 h 422"/>
                <a:gd name="T16" fmla="*/ 159 w 496"/>
                <a:gd name="T17" fmla="*/ 39 h 422"/>
                <a:gd name="T18" fmla="*/ 153 w 496"/>
                <a:gd name="T19" fmla="*/ 28 h 422"/>
                <a:gd name="T20" fmla="*/ 147 w 496"/>
                <a:gd name="T21" fmla="*/ 19 h 422"/>
                <a:gd name="T22" fmla="*/ 140 w 496"/>
                <a:gd name="T23" fmla="*/ 11 h 422"/>
                <a:gd name="T24" fmla="*/ 132 w 496"/>
                <a:gd name="T25" fmla="*/ 7 h 422"/>
                <a:gd name="T26" fmla="*/ 122 w 496"/>
                <a:gd name="T27" fmla="*/ 3 h 422"/>
                <a:gd name="T28" fmla="*/ 110 w 496"/>
                <a:gd name="T29" fmla="*/ 1 h 422"/>
                <a:gd name="T30" fmla="*/ 98 w 496"/>
                <a:gd name="T31" fmla="*/ 1 h 422"/>
                <a:gd name="T32" fmla="*/ 84 w 496"/>
                <a:gd name="T33" fmla="*/ 0 h 422"/>
                <a:gd name="T34" fmla="*/ 84 w 496"/>
                <a:gd name="T35" fmla="*/ 0 h 422"/>
                <a:gd name="T36" fmla="*/ 58 w 496"/>
                <a:gd name="T37" fmla="*/ 1 h 422"/>
                <a:gd name="T38" fmla="*/ 42 w 496"/>
                <a:gd name="T39" fmla="*/ 2 h 422"/>
                <a:gd name="T40" fmla="*/ 0 w 496"/>
                <a:gd name="T41" fmla="*/ 422 h 422"/>
                <a:gd name="T42" fmla="*/ 93 w 496"/>
                <a:gd name="T43" fmla="*/ 422 h 422"/>
                <a:gd name="T44" fmla="*/ 113 w 496"/>
                <a:gd name="T45" fmla="*/ 140 h 422"/>
                <a:gd name="T46" fmla="*/ 201 w 496"/>
                <a:gd name="T47" fmla="*/ 353 h 422"/>
                <a:gd name="T48" fmla="*/ 201 w 496"/>
                <a:gd name="T49" fmla="*/ 353 h 422"/>
                <a:gd name="T50" fmla="*/ 204 w 496"/>
                <a:gd name="T51" fmla="*/ 359 h 422"/>
                <a:gd name="T52" fmla="*/ 208 w 496"/>
                <a:gd name="T53" fmla="*/ 364 h 422"/>
                <a:gd name="T54" fmla="*/ 213 w 496"/>
                <a:gd name="T55" fmla="*/ 368 h 422"/>
                <a:gd name="T56" fmla="*/ 218 w 496"/>
                <a:gd name="T57" fmla="*/ 371 h 422"/>
                <a:gd name="T58" fmla="*/ 224 w 496"/>
                <a:gd name="T59" fmla="*/ 373 h 422"/>
                <a:gd name="T60" fmla="*/ 231 w 496"/>
                <a:gd name="T61" fmla="*/ 376 h 422"/>
                <a:gd name="T62" fmla="*/ 239 w 496"/>
                <a:gd name="T63" fmla="*/ 377 h 422"/>
                <a:gd name="T64" fmla="*/ 248 w 496"/>
                <a:gd name="T65" fmla="*/ 377 h 422"/>
                <a:gd name="T66" fmla="*/ 248 w 496"/>
                <a:gd name="T67" fmla="*/ 377 h 422"/>
                <a:gd name="T68" fmla="*/ 257 w 496"/>
                <a:gd name="T69" fmla="*/ 377 h 422"/>
                <a:gd name="T70" fmla="*/ 266 w 496"/>
                <a:gd name="T71" fmla="*/ 376 h 422"/>
                <a:gd name="T72" fmla="*/ 273 w 496"/>
                <a:gd name="T73" fmla="*/ 373 h 422"/>
                <a:gd name="T74" fmla="*/ 279 w 496"/>
                <a:gd name="T75" fmla="*/ 371 h 422"/>
                <a:gd name="T76" fmla="*/ 284 w 496"/>
                <a:gd name="T77" fmla="*/ 368 h 422"/>
                <a:gd name="T78" fmla="*/ 288 w 496"/>
                <a:gd name="T79" fmla="*/ 364 h 422"/>
                <a:gd name="T80" fmla="*/ 291 w 496"/>
                <a:gd name="T81" fmla="*/ 359 h 422"/>
                <a:gd name="T82" fmla="*/ 294 w 496"/>
                <a:gd name="T83" fmla="*/ 353 h 422"/>
                <a:gd name="T84" fmla="*/ 382 w 496"/>
                <a:gd name="T85" fmla="*/ 140 h 422"/>
                <a:gd name="T86" fmla="*/ 403 w 496"/>
                <a:gd name="T87" fmla="*/ 422 h 422"/>
                <a:gd name="T88" fmla="*/ 496 w 496"/>
                <a:gd name="T89" fmla="*/ 422 h 422"/>
                <a:gd name="T90" fmla="*/ 454 w 496"/>
                <a:gd name="T91" fmla="*/ 2 h 422"/>
                <a:gd name="T92" fmla="*/ 454 w 496"/>
                <a:gd name="T93" fmla="*/ 2 h 422"/>
                <a:gd name="T94" fmla="*/ 438 w 496"/>
                <a:gd name="T95" fmla="*/ 1 h 422"/>
                <a:gd name="T96" fmla="*/ 412 w 496"/>
                <a:gd name="T97" fmla="*/ 0 h 422"/>
                <a:gd name="T98" fmla="*/ 412 w 496"/>
                <a:gd name="T99" fmla="*/ 0 h 422"/>
                <a:gd name="T100" fmla="*/ 397 w 496"/>
                <a:gd name="T101" fmla="*/ 1 h 422"/>
                <a:gd name="T102" fmla="*/ 385 w 496"/>
                <a:gd name="T103" fmla="*/ 1 h 422"/>
                <a:gd name="T104" fmla="*/ 374 w 496"/>
                <a:gd name="T105" fmla="*/ 3 h 422"/>
                <a:gd name="T106" fmla="*/ 365 w 496"/>
                <a:gd name="T107" fmla="*/ 7 h 422"/>
                <a:gd name="T108" fmla="*/ 356 w 496"/>
                <a:gd name="T109" fmla="*/ 11 h 422"/>
                <a:gd name="T110" fmla="*/ 348 w 496"/>
                <a:gd name="T111" fmla="*/ 19 h 422"/>
                <a:gd name="T112" fmla="*/ 342 w 496"/>
                <a:gd name="T113" fmla="*/ 28 h 422"/>
                <a:gd name="T114" fmla="*/ 337 w 496"/>
                <a:gd name="T115" fmla="*/ 39 h 422"/>
                <a:gd name="T116" fmla="*/ 255 w 496"/>
                <a:gd name="T117" fmla="*/ 246 h 4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96" h="422">
                  <a:moveTo>
                    <a:pt x="255" y="246"/>
                  </a:moveTo>
                  <a:lnTo>
                    <a:pt x="255" y="246"/>
                  </a:lnTo>
                  <a:lnTo>
                    <a:pt x="251" y="257"/>
                  </a:lnTo>
                  <a:lnTo>
                    <a:pt x="248" y="270"/>
                  </a:lnTo>
                  <a:lnTo>
                    <a:pt x="248" y="270"/>
                  </a:lnTo>
                  <a:lnTo>
                    <a:pt x="244" y="257"/>
                  </a:lnTo>
                  <a:lnTo>
                    <a:pt x="241" y="246"/>
                  </a:lnTo>
                  <a:lnTo>
                    <a:pt x="159" y="39"/>
                  </a:lnTo>
                  <a:lnTo>
                    <a:pt x="159" y="39"/>
                  </a:lnTo>
                  <a:lnTo>
                    <a:pt x="153" y="28"/>
                  </a:lnTo>
                  <a:lnTo>
                    <a:pt x="147" y="19"/>
                  </a:lnTo>
                  <a:lnTo>
                    <a:pt x="140" y="11"/>
                  </a:lnTo>
                  <a:lnTo>
                    <a:pt x="132" y="7"/>
                  </a:lnTo>
                  <a:lnTo>
                    <a:pt x="122" y="3"/>
                  </a:lnTo>
                  <a:lnTo>
                    <a:pt x="110" y="1"/>
                  </a:lnTo>
                  <a:lnTo>
                    <a:pt x="98" y="1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58" y="1"/>
                  </a:lnTo>
                  <a:lnTo>
                    <a:pt x="42" y="2"/>
                  </a:lnTo>
                  <a:lnTo>
                    <a:pt x="0" y="422"/>
                  </a:lnTo>
                  <a:lnTo>
                    <a:pt x="93" y="422"/>
                  </a:lnTo>
                  <a:lnTo>
                    <a:pt x="113" y="140"/>
                  </a:lnTo>
                  <a:lnTo>
                    <a:pt x="201" y="353"/>
                  </a:lnTo>
                  <a:lnTo>
                    <a:pt x="201" y="353"/>
                  </a:lnTo>
                  <a:lnTo>
                    <a:pt x="204" y="359"/>
                  </a:lnTo>
                  <a:lnTo>
                    <a:pt x="208" y="364"/>
                  </a:lnTo>
                  <a:lnTo>
                    <a:pt x="213" y="368"/>
                  </a:lnTo>
                  <a:lnTo>
                    <a:pt x="218" y="371"/>
                  </a:lnTo>
                  <a:lnTo>
                    <a:pt x="224" y="373"/>
                  </a:lnTo>
                  <a:lnTo>
                    <a:pt x="231" y="376"/>
                  </a:lnTo>
                  <a:lnTo>
                    <a:pt x="239" y="377"/>
                  </a:lnTo>
                  <a:lnTo>
                    <a:pt x="248" y="377"/>
                  </a:lnTo>
                  <a:lnTo>
                    <a:pt x="248" y="377"/>
                  </a:lnTo>
                  <a:lnTo>
                    <a:pt x="257" y="377"/>
                  </a:lnTo>
                  <a:lnTo>
                    <a:pt x="266" y="376"/>
                  </a:lnTo>
                  <a:lnTo>
                    <a:pt x="273" y="373"/>
                  </a:lnTo>
                  <a:lnTo>
                    <a:pt x="279" y="371"/>
                  </a:lnTo>
                  <a:lnTo>
                    <a:pt x="284" y="368"/>
                  </a:lnTo>
                  <a:lnTo>
                    <a:pt x="288" y="364"/>
                  </a:lnTo>
                  <a:lnTo>
                    <a:pt x="291" y="359"/>
                  </a:lnTo>
                  <a:lnTo>
                    <a:pt x="294" y="353"/>
                  </a:lnTo>
                  <a:lnTo>
                    <a:pt x="382" y="140"/>
                  </a:lnTo>
                  <a:lnTo>
                    <a:pt x="403" y="422"/>
                  </a:lnTo>
                  <a:lnTo>
                    <a:pt x="496" y="422"/>
                  </a:lnTo>
                  <a:lnTo>
                    <a:pt x="454" y="2"/>
                  </a:lnTo>
                  <a:lnTo>
                    <a:pt x="454" y="2"/>
                  </a:lnTo>
                  <a:lnTo>
                    <a:pt x="438" y="1"/>
                  </a:lnTo>
                  <a:lnTo>
                    <a:pt x="412" y="0"/>
                  </a:lnTo>
                  <a:lnTo>
                    <a:pt x="412" y="0"/>
                  </a:lnTo>
                  <a:lnTo>
                    <a:pt x="397" y="1"/>
                  </a:lnTo>
                  <a:lnTo>
                    <a:pt x="385" y="1"/>
                  </a:lnTo>
                  <a:lnTo>
                    <a:pt x="374" y="3"/>
                  </a:lnTo>
                  <a:lnTo>
                    <a:pt x="365" y="7"/>
                  </a:lnTo>
                  <a:lnTo>
                    <a:pt x="356" y="11"/>
                  </a:lnTo>
                  <a:lnTo>
                    <a:pt x="348" y="19"/>
                  </a:lnTo>
                  <a:lnTo>
                    <a:pt x="342" y="28"/>
                  </a:lnTo>
                  <a:lnTo>
                    <a:pt x="337" y="39"/>
                  </a:lnTo>
                  <a:lnTo>
                    <a:pt x="255" y="24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34" name="Freeform 33"/>
            <p:cNvSpPr>
              <a:spLocks/>
            </p:cNvSpPr>
            <p:nvPr userDrawn="1"/>
          </p:nvSpPr>
          <p:spPr bwMode="auto">
            <a:xfrm>
              <a:off x="4671" y="4034"/>
              <a:ext cx="43" cy="29"/>
            </a:xfrm>
            <a:custGeom>
              <a:avLst/>
              <a:gdLst>
                <a:gd name="T0" fmla="*/ 171 w 171"/>
                <a:gd name="T1" fmla="*/ 93 h 116"/>
                <a:gd name="T2" fmla="*/ 171 w 171"/>
                <a:gd name="T3" fmla="*/ 93 h 116"/>
                <a:gd name="T4" fmla="*/ 151 w 171"/>
                <a:gd name="T5" fmla="*/ 99 h 116"/>
                <a:gd name="T6" fmla="*/ 125 w 171"/>
                <a:gd name="T7" fmla="*/ 108 h 116"/>
                <a:gd name="T8" fmla="*/ 110 w 171"/>
                <a:gd name="T9" fmla="*/ 111 h 116"/>
                <a:gd name="T10" fmla="*/ 96 w 171"/>
                <a:gd name="T11" fmla="*/ 114 h 116"/>
                <a:gd name="T12" fmla="*/ 82 w 171"/>
                <a:gd name="T13" fmla="*/ 116 h 116"/>
                <a:gd name="T14" fmla="*/ 67 w 171"/>
                <a:gd name="T15" fmla="*/ 116 h 116"/>
                <a:gd name="T16" fmla="*/ 67 w 171"/>
                <a:gd name="T17" fmla="*/ 116 h 116"/>
                <a:gd name="T18" fmla="*/ 54 w 171"/>
                <a:gd name="T19" fmla="*/ 116 h 116"/>
                <a:gd name="T20" fmla="*/ 41 w 171"/>
                <a:gd name="T21" fmla="*/ 114 h 116"/>
                <a:gd name="T22" fmla="*/ 30 w 171"/>
                <a:gd name="T23" fmla="*/ 110 h 116"/>
                <a:gd name="T24" fmla="*/ 24 w 171"/>
                <a:gd name="T25" fmla="*/ 108 h 116"/>
                <a:gd name="T26" fmla="*/ 19 w 171"/>
                <a:gd name="T27" fmla="*/ 105 h 116"/>
                <a:gd name="T28" fmla="*/ 15 w 171"/>
                <a:gd name="T29" fmla="*/ 101 h 116"/>
                <a:gd name="T30" fmla="*/ 11 w 171"/>
                <a:gd name="T31" fmla="*/ 97 h 116"/>
                <a:gd name="T32" fmla="*/ 8 w 171"/>
                <a:gd name="T33" fmla="*/ 92 h 116"/>
                <a:gd name="T34" fmla="*/ 5 w 171"/>
                <a:gd name="T35" fmla="*/ 87 h 116"/>
                <a:gd name="T36" fmla="*/ 3 w 171"/>
                <a:gd name="T37" fmla="*/ 82 h 116"/>
                <a:gd name="T38" fmla="*/ 2 w 171"/>
                <a:gd name="T39" fmla="*/ 76 h 116"/>
                <a:gd name="T40" fmla="*/ 1 w 171"/>
                <a:gd name="T41" fmla="*/ 69 h 116"/>
                <a:gd name="T42" fmla="*/ 0 w 171"/>
                <a:gd name="T43" fmla="*/ 61 h 116"/>
                <a:gd name="T44" fmla="*/ 0 w 171"/>
                <a:gd name="T45" fmla="*/ 61 h 116"/>
                <a:gd name="T46" fmla="*/ 1 w 171"/>
                <a:gd name="T47" fmla="*/ 49 h 116"/>
                <a:gd name="T48" fmla="*/ 4 w 171"/>
                <a:gd name="T49" fmla="*/ 38 h 116"/>
                <a:gd name="T50" fmla="*/ 6 w 171"/>
                <a:gd name="T51" fmla="*/ 33 h 116"/>
                <a:gd name="T52" fmla="*/ 9 w 171"/>
                <a:gd name="T53" fmla="*/ 27 h 116"/>
                <a:gd name="T54" fmla="*/ 13 w 171"/>
                <a:gd name="T55" fmla="*/ 23 h 116"/>
                <a:gd name="T56" fmla="*/ 16 w 171"/>
                <a:gd name="T57" fmla="*/ 19 h 116"/>
                <a:gd name="T58" fmla="*/ 21 w 171"/>
                <a:gd name="T59" fmla="*/ 16 h 116"/>
                <a:gd name="T60" fmla="*/ 26 w 171"/>
                <a:gd name="T61" fmla="*/ 13 h 116"/>
                <a:gd name="T62" fmla="*/ 33 w 171"/>
                <a:gd name="T63" fmla="*/ 10 h 116"/>
                <a:gd name="T64" fmla="*/ 39 w 171"/>
                <a:gd name="T65" fmla="*/ 8 h 116"/>
                <a:gd name="T66" fmla="*/ 55 w 171"/>
                <a:gd name="T67" fmla="*/ 5 h 116"/>
                <a:gd name="T68" fmla="*/ 72 w 171"/>
                <a:gd name="T69" fmla="*/ 3 h 116"/>
                <a:gd name="T70" fmla="*/ 171 w 171"/>
                <a:gd name="T71" fmla="*/ 0 h 116"/>
                <a:gd name="T72" fmla="*/ 171 w 171"/>
                <a:gd name="T73" fmla="*/ 93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71" h="116">
                  <a:moveTo>
                    <a:pt x="171" y="93"/>
                  </a:moveTo>
                  <a:lnTo>
                    <a:pt x="171" y="93"/>
                  </a:lnTo>
                  <a:lnTo>
                    <a:pt x="151" y="99"/>
                  </a:lnTo>
                  <a:lnTo>
                    <a:pt x="125" y="108"/>
                  </a:lnTo>
                  <a:lnTo>
                    <a:pt x="110" y="111"/>
                  </a:lnTo>
                  <a:lnTo>
                    <a:pt x="96" y="114"/>
                  </a:lnTo>
                  <a:lnTo>
                    <a:pt x="82" y="116"/>
                  </a:lnTo>
                  <a:lnTo>
                    <a:pt x="67" y="116"/>
                  </a:lnTo>
                  <a:lnTo>
                    <a:pt x="67" y="116"/>
                  </a:lnTo>
                  <a:lnTo>
                    <a:pt x="54" y="116"/>
                  </a:lnTo>
                  <a:lnTo>
                    <a:pt x="41" y="114"/>
                  </a:lnTo>
                  <a:lnTo>
                    <a:pt x="30" y="110"/>
                  </a:lnTo>
                  <a:lnTo>
                    <a:pt x="24" y="108"/>
                  </a:lnTo>
                  <a:lnTo>
                    <a:pt x="19" y="105"/>
                  </a:lnTo>
                  <a:lnTo>
                    <a:pt x="15" y="101"/>
                  </a:lnTo>
                  <a:lnTo>
                    <a:pt x="11" y="97"/>
                  </a:lnTo>
                  <a:lnTo>
                    <a:pt x="8" y="92"/>
                  </a:lnTo>
                  <a:lnTo>
                    <a:pt x="5" y="87"/>
                  </a:lnTo>
                  <a:lnTo>
                    <a:pt x="3" y="82"/>
                  </a:lnTo>
                  <a:lnTo>
                    <a:pt x="2" y="76"/>
                  </a:lnTo>
                  <a:lnTo>
                    <a:pt x="1" y="69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1" y="49"/>
                  </a:lnTo>
                  <a:lnTo>
                    <a:pt x="4" y="38"/>
                  </a:lnTo>
                  <a:lnTo>
                    <a:pt x="6" y="33"/>
                  </a:lnTo>
                  <a:lnTo>
                    <a:pt x="9" y="27"/>
                  </a:lnTo>
                  <a:lnTo>
                    <a:pt x="13" y="23"/>
                  </a:lnTo>
                  <a:lnTo>
                    <a:pt x="16" y="19"/>
                  </a:lnTo>
                  <a:lnTo>
                    <a:pt x="21" y="16"/>
                  </a:lnTo>
                  <a:lnTo>
                    <a:pt x="26" y="13"/>
                  </a:lnTo>
                  <a:lnTo>
                    <a:pt x="33" y="10"/>
                  </a:lnTo>
                  <a:lnTo>
                    <a:pt x="39" y="8"/>
                  </a:lnTo>
                  <a:lnTo>
                    <a:pt x="55" y="5"/>
                  </a:lnTo>
                  <a:lnTo>
                    <a:pt x="72" y="3"/>
                  </a:lnTo>
                  <a:lnTo>
                    <a:pt x="171" y="0"/>
                  </a:lnTo>
                  <a:lnTo>
                    <a:pt x="171" y="9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35" name="Freeform 34"/>
            <p:cNvSpPr>
              <a:spLocks/>
            </p:cNvSpPr>
            <p:nvPr userDrawn="1"/>
          </p:nvSpPr>
          <p:spPr bwMode="auto">
            <a:xfrm>
              <a:off x="4649" y="3974"/>
              <a:ext cx="88" cy="107"/>
            </a:xfrm>
            <a:custGeom>
              <a:avLst/>
              <a:gdLst>
                <a:gd name="T0" fmla="*/ 205 w 352"/>
                <a:gd name="T1" fmla="*/ 0 h 428"/>
                <a:gd name="T2" fmla="*/ 147 w 352"/>
                <a:gd name="T3" fmla="*/ 4 h 428"/>
                <a:gd name="T4" fmla="*/ 97 w 352"/>
                <a:gd name="T5" fmla="*/ 12 h 428"/>
                <a:gd name="T6" fmla="*/ 58 w 352"/>
                <a:gd name="T7" fmla="*/ 23 h 428"/>
                <a:gd name="T8" fmla="*/ 33 w 352"/>
                <a:gd name="T9" fmla="*/ 33 h 428"/>
                <a:gd name="T10" fmla="*/ 52 w 352"/>
                <a:gd name="T11" fmla="*/ 102 h 428"/>
                <a:gd name="T12" fmla="*/ 92 w 352"/>
                <a:gd name="T13" fmla="*/ 91 h 428"/>
                <a:gd name="T14" fmla="*/ 133 w 352"/>
                <a:gd name="T15" fmla="*/ 82 h 428"/>
                <a:gd name="T16" fmla="*/ 179 w 352"/>
                <a:gd name="T17" fmla="*/ 79 h 428"/>
                <a:gd name="T18" fmla="*/ 197 w 352"/>
                <a:gd name="T19" fmla="*/ 80 h 428"/>
                <a:gd name="T20" fmla="*/ 221 w 352"/>
                <a:gd name="T21" fmla="*/ 84 h 428"/>
                <a:gd name="T22" fmla="*/ 234 w 352"/>
                <a:gd name="T23" fmla="*/ 90 h 428"/>
                <a:gd name="T24" fmla="*/ 244 w 352"/>
                <a:gd name="T25" fmla="*/ 98 h 428"/>
                <a:gd name="T26" fmla="*/ 251 w 352"/>
                <a:gd name="T27" fmla="*/ 108 h 428"/>
                <a:gd name="T28" fmla="*/ 256 w 352"/>
                <a:gd name="T29" fmla="*/ 120 h 428"/>
                <a:gd name="T30" fmla="*/ 260 w 352"/>
                <a:gd name="T31" fmla="*/ 137 h 428"/>
                <a:gd name="T32" fmla="*/ 260 w 352"/>
                <a:gd name="T33" fmla="*/ 176 h 428"/>
                <a:gd name="T34" fmla="*/ 179 w 352"/>
                <a:gd name="T35" fmla="*/ 176 h 428"/>
                <a:gd name="T36" fmla="*/ 132 w 352"/>
                <a:gd name="T37" fmla="*/ 179 h 428"/>
                <a:gd name="T38" fmla="*/ 93 w 352"/>
                <a:gd name="T39" fmla="*/ 187 h 428"/>
                <a:gd name="T40" fmla="*/ 61 w 352"/>
                <a:gd name="T41" fmla="*/ 200 h 428"/>
                <a:gd name="T42" fmla="*/ 38 w 352"/>
                <a:gd name="T43" fmla="*/ 216 h 428"/>
                <a:gd name="T44" fmla="*/ 20 w 352"/>
                <a:gd name="T45" fmla="*/ 236 h 428"/>
                <a:gd name="T46" fmla="*/ 9 w 352"/>
                <a:gd name="T47" fmla="*/ 257 h 428"/>
                <a:gd name="T48" fmla="*/ 2 w 352"/>
                <a:gd name="T49" fmla="*/ 282 h 428"/>
                <a:gd name="T50" fmla="*/ 0 w 352"/>
                <a:gd name="T51" fmla="*/ 307 h 428"/>
                <a:gd name="T52" fmla="*/ 1 w 352"/>
                <a:gd name="T53" fmla="*/ 323 h 428"/>
                <a:gd name="T54" fmla="*/ 7 w 352"/>
                <a:gd name="T55" fmla="*/ 352 h 428"/>
                <a:gd name="T56" fmla="*/ 19 w 352"/>
                <a:gd name="T57" fmla="*/ 376 h 428"/>
                <a:gd name="T58" fmla="*/ 35 w 352"/>
                <a:gd name="T59" fmla="*/ 394 h 428"/>
                <a:gd name="T60" fmla="*/ 54 w 352"/>
                <a:gd name="T61" fmla="*/ 408 h 428"/>
                <a:gd name="T62" fmla="*/ 77 w 352"/>
                <a:gd name="T63" fmla="*/ 418 h 428"/>
                <a:gd name="T64" fmla="*/ 101 w 352"/>
                <a:gd name="T65" fmla="*/ 424 h 428"/>
                <a:gd name="T66" fmla="*/ 126 w 352"/>
                <a:gd name="T67" fmla="*/ 427 h 428"/>
                <a:gd name="T68" fmla="*/ 138 w 352"/>
                <a:gd name="T69" fmla="*/ 428 h 428"/>
                <a:gd name="T70" fmla="*/ 164 w 352"/>
                <a:gd name="T71" fmla="*/ 426 h 428"/>
                <a:gd name="T72" fmla="*/ 209 w 352"/>
                <a:gd name="T73" fmla="*/ 418 h 428"/>
                <a:gd name="T74" fmla="*/ 241 w 352"/>
                <a:gd name="T75" fmla="*/ 406 h 428"/>
                <a:gd name="T76" fmla="*/ 260 w 352"/>
                <a:gd name="T77" fmla="*/ 397 h 428"/>
                <a:gd name="T78" fmla="*/ 264 w 352"/>
                <a:gd name="T79" fmla="*/ 396 h 428"/>
                <a:gd name="T80" fmla="*/ 270 w 352"/>
                <a:gd name="T81" fmla="*/ 398 h 428"/>
                <a:gd name="T82" fmla="*/ 284 w 352"/>
                <a:gd name="T83" fmla="*/ 404 h 428"/>
                <a:gd name="T84" fmla="*/ 311 w 352"/>
                <a:gd name="T85" fmla="*/ 411 h 428"/>
                <a:gd name="T86" fmla="*/ 352 w 352"/>
                <a:gd name="T87" fmla="*/ 413 h 428"/>
                <a:gd name="T88" fmla="*/ 352 w 352"/>
                <a:gd name="T89" fmla="*/ 122 h 428"/>
                <a:gd name="T90" fmla="*/ 350 w 352"/>
                <a:gd name="T91" fmla="*/ 92 h 428"/>
                <a:gd name="T92" fmla="*/ 343 w 352"/>
                <a:gd name="T93" fmla="*/ 66 h 428"/>
                <a:gd name="T94" fmla="*/ 331 w 352"/>
                <a:gd name="T95" fmla="*/ 45 h 428"/>
                <a:gd name="T96" fmla="*/ 314 w 352"/>
                <a:gd name="T97" fmla="*/ 29 h 428"/>
                <a:gd name="T98" fmla="*/ 293 w 352"/>
                <a:gd name="T99" fmla="*/ 15 h 428"/>
                <a:gd name="T100" fmla="*/ 268 w 352"/>
                <a:gd name="T101" fmla="*/ 7 h 428"/>
                <a:gd name="T102" fmla="*/ 238 w 352"/>
                <a:gd name="T103" fmla="*/ 2 h 428"/>
                <a:gd name="T104" fmla="*/ 205 w 352"/>
                <a:gd name="T105" fmla="*/ 0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52" h="428">
                  <a:moveTo>
                    <a:pt x="205" y="0"/>
                  </a:moveTo>
                  <a:lnTo>
                    <a:pt x="205" y="0"/>
                  </a:lnTo>
                  <a:lnTo>
                    <a:pt x="176" y="1"/>
                  </a:lnTo>
                  <a:lnTo>
                    <a:pt x="147" y="4"/>
                  </a:lnTo>
                  <a:lnTo>
                    <a:pt x="121" y="7"/>
                  </a:lnTo>
                  <a:lnTo>
                    <a:pt x="97" y="12"/>
                  </a:lnTo>
                  <a:lnTo>
                    <a:pt x="77" y="17"/>
                  </a:lnTo>
                  <a:lnTo>
                    <a:pt x="58" y="23"/>
                  </a:lnTo>
                  <a:lnTo>
                    <a:pt x="44" y="28"/>
                  </a:lnTo>
                  <a:lnTo>
                    <a:pt x="33" y="33"/>
                  </a:lnTo>
                  <a:lnTo>
                    <a:pt x="52" y="102"/>
                  </a:lnTo>
                  <a:lnTo>
                    <a:pt x="52" y="102"/>
                  </a:lnTo>
                  <a:lnTo>
                    <a:pt x="63" y="98"/>
                  </a:lnTo>
                  <a:lnTo>
                    <a:pt x="92" y="91"/>
                  </a:lnTo>
                  <a:lnTo>
                    <a:pt x="111" y="86"/>
                  </a:lnTo>
                  <a:lnTo>
                    <a:pt x="133" y="82"/>
                  </a:lnTo>
                  <a:lnTo>
                    <a:pt x="155" y="80"/>
                  </a:lnTo>
                  <a:lnTo>
                    <a:pt x="179" y="79"/>
                  </a:lnTo>
                  <a:lnTo>
                    <a:pt x="179" y="79"/>
                  </a:lnTo>
                  <a:lnTo>
                    <a:pt x="197" y="80"/>
                  </a:lnTo>
                  <a:lnTo>
                    <a:pt x="214" y="82"/>
                  </a:lnTo>
                  <a:lnTo>
                    <a:pt x="221" y="84"/>
                  </a:lnTo>
                  <a:lnTo>
                    <a:pt x="228" y="86"/>
                  </a:lnTo>
                  <a:lnTo>
                    <a:pt x="234" y="90"/>
                  </a:lnTo>
                  <a:lnTo>
                    <a:pt x="239" y="94"/>
                  </a:lnTo>
                  <a:lnTo>
                    <a:pt x="244" y="98"/>
                  </a:lnTo>
                  <a:lnTo>
                    <a:pt x="248" y="102"/>
                  </a:lnTo>
                  <a:lnTo>
                    <a:pt x="251" y="108"/>
                  </a:lnTo>
                  <a:lnTo>
                    <a:pt x="254" y="114"/>
                  </a:lnTo>
                  <a:lnTo>
                    <a:pt x="256" y="120"/>
                  </a:lnTo>
                  <a:lnTo>
                    <a:pt x="258" y="129"/>
                  </a:lnTo>
                  <a:lnTo>
                    <a:pt x="260" y="137"/>
                  </a:lnTo>
                  <a:lnTo>
                    <a:pt x="260" y="146"/>
                  </a:lnTo>
                  <a:lnTo>
                    <a:pt x="260" y="176"/>
                  </a:lnTo>
                  <a:lnTo>
                    <a:pt x="179" y="176"/>
                  </a:lnTo>
                  <a:lnTo>
                    <a:pt x="179" y="176"/>
                  </a:lnTo>
                  <a:lnTo>
                    <a:pt x="154" y="177"/>
                  </a:lnTo>
                  <a:lnTo>
                    <a:pt x="132" y="179"/>
                  </a:lnTo>
                  <a:lnTo>
                    <a:pt x="111" y="182"/>
                  </a:lnTo>
                  <a:lnTo>
                    <a:pt x="93" y="187"/>
                  </a:lnTo>
                  <a:lnTo>
                    <a:pt x="77" y="192"/>
                  </a:lnTo>
                  <a:lnTo>
                    <a:pt x="61" y="200"/>
                  </a:lnTo>
                  <a:lnTo>
                    <a:pt x="49" y="207"/>
                  </a:lnTo>
                  <a:lnTo>
                    <a:pt x="38" y="216"/>
                  </a:lnTo>
                  <a:lnTo>
                    <a:pt x="29" y="225"/>
                  </a:lnTo>
                  <a:lnTo>
                    <a:pt x="20" y="236"/>
                  </a:lnTo>
                  <a:lnTo>
                    <a:pt x="14" y="246"/>
                  </a:lnTo>
                  <a:lnTo>
                    <a:pt x="9" y="257"/>
                  </a:lnTo>
                  <a:lnTo>
                    <a:pt x="5" y="270"/>
                  </a:lnTo>
                  <a:lnTo>
                    <a:pt x="2" y="282"/>
                  </a:lnTo>
                  <a:lnTo>
                    <a:pt x="1" y="294"/>
                  </a:lnTo>
                  <a:lnTo>
                    <a:pt x="0" y="307"/>
                  </a:lnTo>
                  <a:lnTo>
                    <a:pt x="0" y="307"/>
                  </a:lnTo>
                  <a:lnTo>
                    <a:pt x="1" y="323"/>
                  </a:lnTo>
                  <a:lnTo>
                    <a:pt x="3" y="338"/>
                  </a:lnTo>
                  <a:lnTo>
                    <a:pt x="7" y="352"/>
                  </a:lnTo>
                  <a:lnTo>
                    <a:pt x="12" y="364"/>
                  </a:lnTo>
                  <a:lnTo>
                    <a:pt x="19" y="376"/>
                  </a:lnTo>
                  <a:lnTo>
                    <a:pt x="27" y="386"/>
                  </a:lnTo>
                  <a:lnTo>
                    <a:pt x="35" y="394"/>
                  </a:lnTo>
                  <a:lnTo>
                    <a:pt x="45" y="401"/>
                  </a:lnTo>
                  <a:lnTo>
                    <a:pt x="54" y="408"/>
                  </a:lnTo>
                  <a:lnTo>
                    <a:pt x="65" y="414"/>
                  </a:lnTo>
                  <a:lnTo>
                    <a:pt x="77" y="418"/>
                  </a:lnTo>
                  <a:lnTo>
                    <a:pt x="89" y="422"/>
                  </a:lnTo>
                  <a:lnTo>
                    <a:pt x="101" y="424"/>
                  </a:lnTo>
                  <a:lnTo>
                    <a:pt x="113" y="426"/>
                  </a:lnTo>
                  <a:lnTo>
                    <a:pt x="126" y="427"/>
                  </a:lnTo>
                  <a:lnTo>
                    <a:pt x="138" y="428"/>
                  </a:lnTo>
                  <a:lnTo>
                    <a:pt x="138" y="428"/>
                  </a:lnTo>
                  <a:lnTo>
                    <a:pt x="151" y="427"/>
                  </a:lnTo>
                  <a:lnTo>
                    <a:pt x="164" y="426"/>
                  </a:lnTo>
                  <a:lnTo>
                    <a:pt x="189" y="423"/>
                  </a:lnTo>
                  <a:lnTo>
                    <a:pt x="209" y="418"/>
                  </a:lnTo>
                  <a:lnTo>
                    <a:pt x="227" y="412"/>
                  </a:lnTo>
                  <a:lnTo>
                    <a:pt x="241" y="406"/>
                  </a:lnTo>
                  <a:lnTo>
                    <a:pt x="252" y="401"/>
                  </a:lnTo>
                  <a:lnTo>
                    <a:pt x="260" y="397"/>
                  </a:lnTo>
                  <a:lnTo>
                    <a:pt x="264" y="396"/>
                  </a:lnTo>
                  <a:lnTo>
                    <a:pt x="264" y="396"/>
                  </a:lnTo>
                  <a:lnTo>
                    <a:pt x="266" y="397"/>
                  </a:lnTo>
                  <a:lnTo>
                    <a:pt x="270" y="398"/>
                  </a:lnTo>
                  <a:lnTo>
                    <a:pt x="276" y="401"/>
                  </a:lnTo>
                  <a:lnTo>
                    <a:pt x="284" y="404"/>
                  </a:lnTo>
                  <a:lnTo>
                    <a:pt x="295" y="407"/>
                  </a:lnTo>
                  <a:lnTo>
                    <a:pt x="311" y="411"/>
                  </a:lnTo>
                  <a:lnTo>
                    <a:pt x="329" y="412"/>
                  </a:lnTo>
                  <a:lnTo>
                    <a:pt x="352" y="413"/>
                  </a:lnTo>
                  <a:lnTo>
                    <a:pt x="352" y="122"/>
                  </a:lnTo>
                  <a:lnTo>
                    <a:pt x="352" y="122"/>
                  </a:lnTo>
                  <a:lnTo>
                    <a:pt x="352" y="106"/>
                  </a:lnTo>
                  <a:lnTo>
                    <a:pt x="350" y="92"/>
                  </a:lnTo>
                  <a:lnTo>
                    <a:pt x="347" y="78"/>
                  </a:lnTo>
                  <a:lnTo>
                    <a:pt x="343" y="66"/>
                  </a:lnTo>
                  <a:lnTo>
                    <a:pt x="337" y="56"/>
                  </a:lnTo>
                  <a:lnTo>
                    <a:pt x="331" y="45"/>
                  </a:lnTo>
                  <a:lnTo>
                    <a:pt x="323" y="36"/>
                  </a:lnTo>
                  <a:lnTo>
                    <a:pt x="314" y="29"/>
                  </a:lnTo>
                  <a:lnTo>
                    <a:pt x="304" y="22"/>
                  </a:lnTo>
                  <a:lnTo>
                    <a:pt x="293" y="15"/>
                  </a:lnTo>
                  <a:lnTo>
                    <a:pt x="281" y="11"/>
                  </a:lnTo>
                  <a:lnTo>
                    <a:pt x="268" y="7"/>
                  </a:lnTo>
                  <a:lnTo>
                    <a:pt x="253" y="4"/>
                  </a:lnTo>
                  <a:lnTo>
                    <a:pt x="238" y="2"/>
                  </a:lnTo>
                  <a:lnTo>
                    <a:pt x="223" y="1"/>
                  </a:lnTo>
                  <a:lnTo>
                    <a:pt x="205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37" name="Freeform 10"/>
            <p:cNvSpPr>
              <a:spLocks/>
            </p:cNvSpPr>
            <p:nvPr userDrawn="1"/>
          </p:nvSpPr>
          <p:spPr bwMode="auto">
            <a:xfrm>
              <a:off x="4936" y="4034"/>
              <a:ext cx="43" cy="29"/>
            </a:xfrm>
            <a:custGeom>
              <a:avLst/>
              <a:gdLst>
                <a:gd name="T0" fmla="*/ 171 w 171"/>
                <a:gd name="T1" fmla="*/ 93 h 116"/>
                <a:gd name="T2" fmla="*/ 171 w 171"/>
                <a:gd name="T3" fmla="*/ 93 h 116"/>
                <a:gd name="T4" fmla="*/ 152 w 171"/>
                <a:gd name="T5" fmla="*/ 99 h 116"/>
                <a:gd name="T6" fmla="*/ 125 w 171"/>
                <a:gd name="T7" fmla="*/ 108 h 116"/>
                <a:gd name="T8" fmla="*/ 111 w 171"/>
                <a:gd name="T9" fmla="*/ 111 h 116"/>
                <a:gd name="T10" fmla="*/ 95 w 171"/>
                <a:gd name="T11" fmla="*/ 114 h 116"/>
                <a:gd name="T12" fmla="*/ 81 w 171"/>
                <a:gd name="T13" fmla="*/ 116 h 116"/>
                <a:gd name="T14" fmla="*/ 68 w 171"/>
                <a:gd name="T15" fmla="*/ 116 h 116"/>
                <a:gd name="T16" fmla="*/ 68 w 171"/>
                <a:gd name="T17" fmla="*/ 116 h 116"/>
                <a:gd name="T18" fmla="*/ 54 w 171"/>
                <a:gd name="T19" fmla="*/ 116 h 116"/>
                <a:gd name="T20" fmla="*/ 41 w 171"/>
                <a:gd name="T21" fmla="*/ 114 h 116"/>
                <a:gd name="T22" fmla="*/ 29 w 171"/>
                <a:gd name="T23" fmla="*/ 110 h 116"/>
                <a:gd name="T24" fmla="*/ 24 w 171"/>
                <a:gd name="T25" fmla="*/ 108 h 116"/>
                <a:gd name="T26" fmla="*/ 20 w 171"/>
                <a:gd name="T27" fmla="*/ 105 h 116"/>
                <a:gd name="T28" fmla="*/ 16 w 171"/>
                <a:gd name="T29" fmla="*/ 101 h 116"/>
                <a:gd name="T30" fmla="*/ 12 w 171"/>
                <a:gd name="T31" fmla="*/ 97 h 116"/>
                <a:gd name="T32" fmla="*/ 9 w 171"/>
                <a:gd name="T33" fmla="*/ 92 h 116"/>
                <a:gd name="T34" fmla="*/ 6 w 171"/>
                <a:gd name="T35" fmla="*/ 87 h 116"/>
                <a:gd name="T36" fmla="*/ 3 w 171"/>
                <a:gd name="T37" fmla="*/ 82 h 116"/>
                <a:gd name="T38" fmla="*/ 1 w 171"/>
                <a:gd name="T39" fmla="*/ 76 h 116"/>
                <a:gd name="T40" fmla="*/ 0 w 171"/>
                <a:gd name="T41" fmla="*/ 69 h 116"/>
                <a:gd name="T42" fmla="*/ 0 w 171"/>
                <a:gd name="T43" fmla="*/ 61 h 116"/>
                <a:gd name="T44" fmla="*/ 0 w 171"/>
                <a:gd name="T45" fmla="*/ 61 h 116"/>
                <a:gd name="T46" fmla="*/ 1 w 171"/>
                <a:gd name="T47" fmla="*/ 49 h 116"/>
                <a:gd name="T48" fmla="*/ 4 w 171"/>
                <a:gd name="T49" fmla="*/ 38 h 116"/>
                <a:gd name="T50" fmla="*/ 7 w 171"/>
                <a:gd name="T51" fmla="*/ 33 h 116"/>
                <a:gd name="T52" fmla="*/ 10 w 171"/>
                <a:gd name="T53" fmla="*/ 27 h 116"/>
                <a:gd name="T54" fmla="*/ 13 w 171"/>
                <a:gd name="T55" fmla="*/ 23 h 116"/>
                <a:gd name="T56" fmla="*/ 17 w 171"/>
                <a:gd name="T57" fmla="*/ 19 h 116"/>
                <a:gd name="T58" fmla="*/ 22 w 171"/>
                <a:gd name="T59" fmla="*/ 16 h 116"/>
                <a:gd name="T60" fmla="*/ 27 w 171"/>
                <a:gd name="T61" fmla="*/ 13 h 116"/>
                <a:gd name="T62" fmla="*/ 33 w 171"/>
                <a:gd name="T63" fmla="*/ 10 h 116"/>
                <a:gd name="T64" fmla="*/ 39 w 171"/>
                <a:gd name="T65" fmla="*/ 8 h 116"/>
                <a:gd name="T66" fmla="*/ 55 w 171"/>
                <a:gd name="T67" fmla="*/ 5 h 116"/>
                <a:gd name="T68" fmla="*/ 73 w 171"/>
                <a:gd name="T69" fmla="*/ 3 h 116"/>
                <a:gd name="T70" fmla="*/ 171 w 171"/>
                <a:gd name="T71" fmla="*/ 0 h 116"/>
                <a:gd name="T72" fmla="*/ 171 w 171"/>
                <a:gd name="T73" fmla="*/ 93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71" h="116">
                  <a:moveTo>
                    <a:pt x="171" y="93"/>
                  </a:moveTo>
                  <a:lnTo>
                    <a:pt x="171" y="93"/>
                  </a:lnTo>
                  <a:lnTo>
                    <a:pt x="152" y="99"/>
                  </a:lnTo>
                  <a:lnTo>
                    <a:pt x="125" y="108"/>
                  </a:lnTo>
                  <a:lnTo>
                    <a:pt x="111" y="111"/>
                  </a:lnTo>
                  <a:lnTo>
                    <a:pt x="95" y="114"/>
                  </a:lnTo>
                  <a:lnTo>
                    <a:pt x="81" y="116"/>
                  </a:lnTo>
                  <a:lnTo>
                    <a:pt x="68" y="116"/>
                  </a:lnTo>
                  <a:lnTo>
                    <a:pt x="68" y="116"/>
                  </a:lnTo>
                  <a:lnTo>
                    <a:pt x="54" y="116"/>
                  </a:lnTo>
                  <a:lnTo>
                    <a:pt x="41" y="114"/>
                  </a:lnTo>
                  <a:lnTo>
                    <a:pt x="29" y="110"/>
                  </a:lnTo>
                  <a:lnTo>
                    <a:pt x="24" y="108"/>
                  </a:lnTo>
                  <a:lnTo>
                    <a:pt x="20" y="105"/>
                  </a:lnTo>
                  <a:lnTo>
                    <a:pt x="16" y="101"/>
                  </a:lnTo>
                  <a:lnTo>
                    <a:pt x="12" y="97"/>
                  </a:lnTo>
                  <a:lnTo>
                    <a:pt x="9" y="92"/>
                  </a:lnTo>
                  <a:lnTo>
                    <a:pt x="6" y="87"/>
                  </a:lnTo>
                  <a:lnTo>
                    <a:pt x="3" y="82"/>
                  </a:lnTo>
                  <a:lnTo>
                    <a:pt x="1" y="76"/>
                  </a:lnTo>
                  <a:lnTo>
                    <a:pt x="0" y="69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1" y="49"/>
                  </a:lnTo>
                  <a:lnTo>
                    <a:pt x="4" y="38"/>
                  </a:lnTo>
                  <a:lnTo>
                    <a:pt x="7" y="33"/>
                  </a:lnTo>
                  <a:lnTo>
                    <a:pt x="10" y="27"/>
                  </a:lnTo>
                  <a:lnTo>
                    <a:pt x="13" y="23"/>
                  </a:lnTo>
                  <a:lnTo>
                    <a:pt x="17" y="19"/>
                  </a:lnTo>
                  <a:lnTo>
                    <a:pt x="22" y="16"/>
                  </a:lnTo>
                  <a:lnTo>
                    <a:pt x="27" y="13"/>
                  </a:lnTo>
                  <a:lnTo>
                    <a:pt x="33" y="10"/>
                  </a:lnTo>
                  <a:lnTo>
                    <a:pt x="39" y="8"/>
                  </a:lnTo>
                  <a:lnTo>
                    <a:pt x="55" y="5"/>
                  </a:lnTo>
                  <a:lnTo>
                    <a:pt x="73" y="3"/>
                  </a:lnTo>
                  <a:lnTo>
                    <a:pt x="171" y="0"/>
                  </a:lnTo>
                  <a:lnTo>
                    <a:pt x="171" y="9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38" name="Freeform 11"/>
            <p:cNvSpPr>
              <a:spLocks/>
            </p:cNvSpPr>
            <p:nvPr userDrawn="1"/>
          </p:nvSpPr>
          <p:spPr bwMode="auto">
            <a:xfrm>
              <a:off x="4914" y="3974"/>
              <a:ext cx="88" cy="107"/>
            </a:xfrm>
            <a:custGeom>
              <a:avLst/>
              <a:gdLst>
                <a:gd name="T0" fmla="*/ 206 w 353"/>
                <a:gd name="T1" fmla="*/ 0 h 428"/>
                <a:gd name="T2" fmla="*/ 148 w 353"/>
                <a:gd name="T3" fmla="*/ 4 h 428"/>
                <a:gd name="T4" fmla="*/ 98 w 353"/>
                <a:gd name="T5" fmla="*/ 12 h 428"/>
                <a:gd name="T6" fmla="*/ 59 w 353"/>
                <a:gd name="T7" fmla="*/ 23 h 428"/>
                <a:gd name="T8" fmla="*/ 33 w 353"/>
                <a:gd name="T9" fmla="*/ 33 h 428"/>
                <a:gd name="T10" fmla="*/ 53 w 353"/>
                <a:gd name="T11" fmla="*/ 102 h 428"/>
                <a:gd name="T12" fmla="*/ 92 w 353"/>
                <a:gd name="T13" fmla="*/ 91 h 428"/>
                <a:gd name="T14" fmla="*/ 132 w 353"/>
                <a:gd name="T15" fmla="*/ 82 h 428"/>
                <a:gd name="T16" fmla="*/ 178 w 353"/>
                <a:gd name="T17" fmla="*/ 79 h 428"/>
                <a:gd name="T18" fmla="*/ 198 w 353"/>
                <a:gd name="T19" fmla="*/ 80 h 428"/>
                <a:gd name="T20" fmla="*/ 221 w 353"/>
                <a:gd name="T21" fmla="*/ 84 h 428"/>
                <a:gd name="T22" fmla="*/ 233 w 353"/>
                <a:gd name="T23" fmla="*/ 90 h 428"/>
                <a:gd name="T24" fmla="*/ 244 w 353"/>
                <a:gd name="T25" fmla="*/ 98 h 428"/>
                <a:gd name="T26" fmla="*/ 252 w 353"/>
                <a:gd name="T27" fmla="*/ 108 h 428"/>
                <a:gd name="T28" fmla="*/ 257 w 353"/>
                <a:gd name="T29" fmla="*/ 120 h 428"/>
                <a:gd name="T30" fmla="*/ 259 w 353"/>
                <a:gd name="T31" fmla="*/ 137 h 428"/>
                <a:gd name="T32" fmla="*/ 260 w 353"/>
                <a:gd name="T33" fmla="*/ 176 h 428"/>
                <a:gd name="T34" fmla="*/ 178 w 353"/>
                <a:gd name="T35" fmla="*/ 176 h 428"/>
                <a:gd name="T36" fmla="*/ 131 w 353"/>
                <a:gd name="T37" fmla="*/ 179 h 428"/>
                <a:gd name="T38" fmla="*/ 92 w 353"/>
                <a:gd name="T39" fmla="*/ 187 h 428"/>
                <a:gd name="T40" fmla="*/ 62 w 353"/>
                <a:gd name="T41" fmla="*/ 200 h 428"/>
                <a:gd name="T42" fmla="*/ 38 w 353"/>
                <a:gd name="T43" fmla="*/ 216 h 428"/>
                <a:gd name="T44" fmla="*/ 21 w 353"/>
                <a:gd name="T45" fmla="*/ 236 h 428"/>
                <a:gd name="T46" fmla="*/ 9 w 353"/>
                <a:gd name="T47" fmla="*/ 257 h 428"/>
                <a:gd name="T48" fmla="*/ 3 w 353"/>
                <a:gd name="T49" fmla="*/ 282 h 428"/>
                <a:gd name="T50" fmla="*/ 0 w 353"/>
                <a:gd name="T51" fmla="*/ 307 h 428"/>
                <a:gd name="T52" fmla="*/ 2 w 353"/>
                <a:gd name="T53" fmla="*/ 323 h 428"/>
                <a:gd name="T54" fmla="*/ 8 w 353"/>
                <a:gd name="T55" fmla="*/ 352 h 428"/>
                <a:gd name="T56" fmla="*/ 19 w 353"/>
                <a:gd name="T57" fmla="*/ 376 h 428"/>
                <a:gd name="T58" fmla="*/ 35 w 353"/>
                <a:gd name="T59" fmla="*/ 394 h 428"/>
                <a:gd name="T60" fmla="*/ 55 w 353"/>
                <a:gd name="T61" fmla="*/ 408 h 428"/>
                <a:gd name="T62" fmla="*/ 77 w 353"/>
                <a:gd name="T63" fmla="*/ 418 h 428"/>
                <a:gd name="T64" fmla="*/ 101 w 353"/>
                <a:gd name="T65" fmla="*/ 424 h 428"/>
                <a:gd name="T66" fmla="*/ 125 w 353"/>
                <a:gd name="T67" fmla="*/ 427 h 428"/>
                <a:gd name="T68" fmla="*/ 137 w 353"/>
                <a:gd name="T69" fmla="*/ 428 h 428"/>
                <a:gd name="T70" fmla="*/ 165 w 353"/>
                <a:gd name="T71" fmla="*/ 426 h 428"/>
                <a:gd name="T72" fmla="*/ 210 w 353"/>
                <a:gd name="T73" fmla="*/ 418 h 428"/>
                <a:gd name="T74" fmla="*/ 242 w 353"/>
                <a:gd name="T75" fmla="*/ 406 h 428"/>
                <a:gd name="T76" fmla="*/ 260 w 353"/>
                <a:gd name="T77" fmla="*/ 397 h 428"/>
                <a:gd name="T78" fmla="*/ 264 w 353"/>
                <a:gd name="T79" fmla="*/ 396 h 428"/>
                <a:gd name="T80" fmla="*/ 269 w 353"/>
                <a:gd name="T81" fmla="*/ 398 h 428"/>
                <a:gd name="T82" fmla="*/ 283 w 353"/>
                <a:gd name="T83" fmla="*/ 404 h 428"/>
                <a:gd name="T84" fmla="*/ 310 w 353"/>
                <a:gd name="T85" fmla="*/ 411 h 428"/>
                <a:gd name="T86" fmla="*/ 353 w 353"/>
                <a:gd name="T87" fmla="*/ 413 h 428"/>
                <a:gd name="T88" fmla="*/ 353 w 353"/>
                <a:gd name="T89" fmla="*/ 122 h 428"/>
                <a:gd name="T90" fmla="*/ 351 w 353"/>
                <a:gd name="T91" fmla="*/ 92 h 428"/>
                <a:gd name="T92" fmla="*/ 343 w 353"/>
                <a:gd name="T93" fmla="*/ 66 h 428"/>
                <a:gd name="T94" fmla="*/ 330 w 353"/>
                <a:gd name="T95" fmla="*/ 45 h 428"/>
                <a:gd name="T96" fmla="*/ 314 w 353"/>
                <a:gd name="T97" fmla="*/ 29 h 428"/>
                <a:gd name="T98" fmla="*/ 293 w 353"/>
                <a:gd name="T99" fmla="*/ 15 h 428"/>
                <a:gd name="T100" fmla="*/ 268 w 353"/>
                <a:gd name="T101" fmla="*/ 7 h 428"/>
                <a:gd name="T102" fmla="*/ 239 w 353"/>
                <a:gd name="T103" fmla="*/ 2 h 428"/>
                <a:gd name="T104" fmla="*/ 206 w 353"/>
                <a:gd name="T105" fmla="*/ 0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53" h="428">
                  <a:moveTo>
                    <a:pt x="206" y="0"/>
                  </a:moveTo>
                  <a:lnTo>
                    <a:pt x="206" y="0"/>
                  </a:lnTo>
                  <a:lnTo>
                    <a:pt x="175" y="1"/>
                  </a:lnTo>
                  <a:lnTo>
                    <a:pt x="148" y="4"/>
                  </a:lnTo>
                  <a:lnTo>
                    <a:pt x="121" y="7"/>
                  </a:lnTo>
                  <a:lnTo>
                    <a:pt x="98" y="12"/>
                  </a:lnTo>
                  <a:lnTo>
                    <a:pt x="77" y="17"/>
                  </a:lnTo>
                  <a:lnTo>
                    <a:pt x="59" y="23"/>
                  </a:lnTo>
                  <a:lnTo>
                    <a:pt x="44" y="28"/>
                  </a:lnTo>
                  <a:lnTo>
                    <a:pt x="33" y="33"/>
                  </a:lnTo>
                  <a:lnTo>
                    <a:pt x="53" y="102"/>
                  </a:lnTo>
                  <a:lnTo>
                    <a:pt x="53" y="102"/>
                  </a:lnTo>
                  <a:lnTo>
                    <a:pt x="64" y="98"/>
                  </a:lnTo>
                  <a:lnTo>
                    <a:pt x="92" y="91"/>
                  </a:lnTo>
                  <a:lnTo>
                    <a:pt x="111" y="86"/>
                  </a:lnTo>
                  <a:lnTo>
                    <a:pt x="132" y="82"/>
                  </a:lnTo>
                  <a:lnTo>
                    <a:pt x="155" y="80"/>
                  </a:lnTo>
                  <a:lnTo>
                    <a:pt x="178" y="79"/>
                  </a:lnTo>
                  <a:lnTo>
                    <a:pt x="178" y="79"/>
                  </a:lnTo>
                  <a:lnTo>
                    <a:pt x="198" y="80"/>
                  </a:lnTo>
                  <a:lnTo>
                    <a:pt x="214" y="82"/>
                  </a:lnTo>
                  <a:lnTo>
                    <a:pt x="221" y="84"/>
                  </a:lnTo>
                  <a:lnTo>
                    <a:pt x="227" y="86"/>
                  </a:lnTo>
                  <a:lnTo>
                    <a:pt x="233" y="90"/>
                  </a:lnTo>
                  <a:lnTo>
                    <a:pt x="240" y="94"/>
                  </a:lnTo>
                  <a:lnTo>
                    <a:pt x="244" y="98"/>
                  </a:lnTo>
                  <a:lnTo>
                    <a:pt x="248" y="102"/>
                  </a:lnTo>
                  <a:lnTo>
                    <a:pt x="252" y="108"/>
                  </a:lnTo>
                  <a:lnTo>
                    <a:pt x="255" y="114"/>
                  </a:lnTo>
                  <a:lnTo>
                    <a:pt x="257" y="120"/>
                  </a:lnTo>
                  <a:lnTo>
                    <a:pt x="258" y="129"/>
                  </a:lnTo>
                  <a:lnTo>
                    <a:pt x="259" y="137"/>
                  </a:lnTo>
                  <a:lnTo>
                    <a:pt x="260" y="146"/>
                  </a:lnTo>
                  <a:lnTo>
                    <a:pt x="260" y="176"/>
                  </a:lnTo>
                  <a:lnTo>
                    <a:pt x="178" y="176"/>
                  </a:lnTo>
                  <a:lnTo>
                    <a:pt x="178" y="176"/>
                  </a:lnTo>
                  <a:lnTo>
                    <a:pt x="154" y="177"/>
                  </a:lnTo>
                  <a:lnTo>
                    <a:pt x="131" y="179"/>
                  </a:lnTo>
                  <a:lnTo>
                    <a:pt x="111" y="182"/>
                  </a:lnTo>
                  <a:lnTo>
                    <a:pt x="92" y="187"/>
                  </a:lnTo>
                  <a:lnTo>
                    <a:pt x="76" y="192"/>
                  </a:lnTo>
                  <a:lnTo>
                    <a:pt x="62" y="200"/>
                  </a:lnTo>
                  <a:lnTo>
                    <a:pt x="50" y="207"/>
                  </a:lnTo>
                  <a:lnTo>
                    <a:pt x="38" y="216"/>
                  </a:lnTo>
                  <a:lnTo>
                    <a:pt x="28" y="225"/>
                  </a:lnTo>
                  <a:lnTo>
                    <a:pt x="21" y="236"/>
                  </a:lnTo>
                  <a:lnTo>
                    <a:pt x="14" y="246"/>
                  </a:lnTo>
                  <a:lnTo>
                    <a:pt x="9" y="257"/>
                  </a:lnTo>
                  <a:lnTo>
                    <a:pt x="6" y="270"/>
                  </a:lnTo>
                  <a:lnTo>
                    <a:pt x="3" y="282"/>
                  </a:lnTo>
                  <a:lnTo>
                    <a:pt x="0" y="294"/>
                  </a:lnTo>
                  <a:lnTo>
                    <a:pt x="0" y="307"/>
                  </a:lnTo>
                  <a:lnTo>
                    <a:pt x="0" y="307"/>
                  </a:lnTo>
                  <a:lnTo>
                    <a:pt x="2" y="323"/>
                  </a:lnTo>
                  <a:lnTo>
                    <a:pt x="4" y="338"/>
                  </a:lnTo>
                  <a:lnTo>
                    <a:pt x="8" y="352"/>
                  </a:lnTo>
                  <a:lnTo>
                    <a:pt x="13" y="364"/>
                  </a:lnTo>
                  <a:lnTo>
                    <a:pt x="19" y="376"/>
                  </a:lnTo>
                  <a:lnTo>
                    <a:pt x="27" y="386"/>
                  </a:lnTo>
                  <a:lnTo>
                    <a:pt x="35" y="394"/>
                  </a:lnTo>
                  <a:lnTo>
                    <a:pt x="44" y="401"/>
                  </a:lnTo>
                  <a:lnTo>
                    <a:pt x="55" y="408"/>
                  </a:lnTo>
                  <a:lnTo>
                    <a:pt x="66" y="414"/>
                  </a:lnTo>
                  <a:lnTo>
                    <a:pt x="77" y="418"/>
                  </a:lnTo>
                  <a:lnTo>
                    <a:pt x="88" y="422"/>
                  </a:lnTo>
                  <a:lnTo>
                    <a:pt x="101" y="424"/>
                  </a:lnTo>
                  <a:lnTo>
                    <a:pt x="113" y="426"/>
                  </a:lnTo>
                  <a:lnTo>
                    <a:pt x="125" y="427"/>
                  </a:lnTo>
                  <a:lnTo>
                    <a:pt x="137" y="428"/>
                  </a:lnTo>
                  <a:lnTo>
                    <a:pt x="137" y="428"/>
                  </a:lnTo>
                  <a:lnTo>
                    <a:pt x="152" y="427"/>
                  </a:lnTo>
                  <a:lnTo>
                    <a:pt x="165" y="426"/>
                  </a:lnTo>
                  <a:lnTo>
                    <a:pt x="188" y="423"/>
                  </a:lnTo>
                  <a:lnTo>
                    <a:pt x="210" y="418"/>
                  </a:lnTo>
                  <a:lnTo>
                    <a:pt x="227" y="412"/>
                  </a:lnTo>
                  <a:lnTo>
                    <a:pt x="242" y="406"/>
                  </a:lnTo>
                  <a:lnTo>
                    <a:pt x="253" y="401"/>
                  </a:lnTo>
                  <a:lnTo>
                    <a:pt x="260" y="397"/>
                  </a:lnTo>
                  <a:lnTo>
                    <a:pt x="264" y="396"/>
                  </a:lnTo>
                  <a:lnTo>
                    <a:pt x="264" y="396"/>
                  </a:lnTo>
                  <a:lnTo>
                    <a:pt x="266" y="397"/>
                  </a:lnTo>
                  <a:lnTo>
                    <a:pt x="269" y="398"/>
                  </a:lnTo>
                  <a:lnTo>
                    <a:pt x="275" y="401"/>
                  </a:lnTo>
                  <a:lnTo>
                    <a:pt x="283" y="404"/>
                  </a:lnTo>
                  <a:lnTo>
                    <a:pt x="296" y="407"/>
                  </a:lnTo>
                  <a:lnTo>
                    <a:pt x="310" y="411"/>
                  </a:lnTo>
                  <a:lnTo>
                    <a:pt x="329" y="412"/>
                  </a:lnTo>
                  <a:lnTo>
                    <a:pt x="353" y="413"/>
                  </a:lnTo>
                  <a:lnTo>
                    <a:pt x="353" y="122"/>
                  </a:lnTo>
                  <a:lnTo>
                    <a:pt x="353" y="122"/>
                  </a:lnTo>
                  <a:lnTo>
                    <a:pt x="353" y="106"/>
                  </a:lnTo>
                  <a:lnTo>
                    <a:pt x="351" y="92"/>
                  </a:lnTo>
                  <a:lnTo>
                    <a:pt x="348" y="78"/>
                  </a:lnTo>
                  <a:lnTo>
                    <a:pt x="343" y="66"/>
                  </a:lnTo>
                  <a:lnTo>
                    <a:pt x="338" y="56"/>
                  </a:lnTo>
                  <a:lnTo>
                    <a:pt x="330" y="45"/>
                  </a:lnTo>
                  <a:lnTo>
                    <a:pt x="323" y="36"/>
                  </a:lnTo>
                  <a:lnTo>
                    <a:pt x="314" y="29"/>
                  </a:lnTo>
                  <a:lnTo>
                    <a:pt x="304" y="22"/>
                  </a:lnTo>
                  <a:lnTo>
                    <a:pt x="293" y="15"/>
                  </a:lnTo>
                  <a:lnTo>
                    <a:pt x="281" y="11"/>
                  </a:lnTo>
                  <a:lnTo>
                    <a:pt x="268" y="7"/>
                  </a:lnTo>
                  <a:lnTo>
                    <a:pt x="254" y="4"/>
                  </a:lnTo>
                  <a:lnTo>
                    <a:pt x="239" y="2"/>
                  </a:lnTo>
                  <a:lnTo>
                    <a:pt x="222" y="1"/>
                  </a:lnTo>
                  <a:lnTo>
                    <a:pt x="20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39" name="Freeform 12"/>
            <p:cNvSpPr>
              <a:spLocks/>
            </p:cNvSpPr>
            <p:nvPr userDrawn="1"/>
          </p:nvSpPr>
          <p:spPr bwMode="auto">
            <a:xfrm>
              <a:off x="5263" y="3975"/>
              <a:ext cx="93" cy="106"/>
            </a:xfrm>
            <a:custGeom>
              <a:avLst/>
              <a:gdLst>
                <a:gd name="T0" fmla="*/ 281 w 374"/>
                <a:gd name="T1" fmla="*/ 313 h 424"/>
                <a:gd name="T2" fmla="*/ 246 w 374"/>
                <a:gd name="T3" fmla="*/ 327 h 424"/>
                <a:gd name="T4" fmla="*/ 217 w 374"/>
                <a:gd name="T5" fmla="*/ 336 h 424"/>
                <a:gd name="T6" fmla="*/ 184 w 374"/>
                <a:gd name="T7" fmla="*/ 341 h 424"/>
                <a:gd name="T8" fmla="*/ 167 w 374"/>
                <a:gd name="T9" fmla="*/ 342 h 424"/>
                <a:gd name="T10" fmla="*/ 145 w 374"/>
                <a:gd name="T11" fmla="*/ 341 h 424"/>
                <a:gd name="T12" fmla="*/ 129 w 374"/>
                <a:gd name="T13" fmla="*/ 337 h 424"/>
                <a:gd name="T14" fmla="*/ 116 w 374"/>
                <a:gd name="T15" fmla="*/ 329 h 424"/>
                <a:gd name="T16" fmla="*/ 106 w 374"/>
                <a:gd name="T17" fmla="*/ 319 h 424"/>
                <a:gd name="T18" fmla="*/ 99 w 374"/>
                <a:gd name="T19" fmla="*/ 307 h 424"/>
                <a:gd name="T20" fmla="*/ 95 w 374"/>
                <a:gd name="T21" fmla="*/ 290 h 424"/>
                <a:gd name="T22" fmla="*/ 93 w 374"/>
                <a:gd name="T23" fmla="*/ 248 h 424"/>
                <a:gd name="T24" fmla="*/ 79 w 374"/>
                <a:gd name="T25" fmla="*/ 0 h 424"/>
                <a:gd name="T26" fmla="*/ 59 w 374"/>
                <a:gd name="T27" fmla="*/ 0 h 424"/>
                <a:gd name="T28" fmla="*/ 13 w 374"/>
                <a:gd name="T29" fmla="*/ 4 h 424"/>
                <a:gd name="T30" fmla="*/ 0 w 374"/>
                <a:gd name="T31" fmla="*/ 259 h 424"/>
                <a:gd name="T32" fmla="*/ 0 w 374"/>
                <a:gd name="T33" fmla="*/ 280 h 424"/>
                <a:gd name="T34" fmla="*/ 3 w 374"/>
                <a:gd name="T35" fmla="*/ 316 h 424"/>
                <a:gd name="T36" fmla="*/ 9 w 374"/>
                <a:gd name="T37" fmla="*/ 347 h 424"/>
                <a:gd name="T38" fmla="*/ 21 w 374"/>
                <a:gd name="T39" fmla="*/ 373 h 424"/>
                <a:gd name="T40" fmla="*/ 36 w 374"/>
                <a:gd name="T41" fmla="*/ 393 h 424"/>
                <a:gd name="T42" fmla="*/ 58 w 374"/>
                <a:gd name="T43" fmla="*/ 408 h 424"/>
                <a:gd name="T44" fmla="*/ 86 w 374"/>
                <a:gd name="T45" fmla="*/ 418 h 424"/>
                <a:gd name="T46" fmla="*/ 121 w 374"/>
                <a:gd name="T47" fmla="*/ 423 h 424"/>
                <a:gd name="T48" fmla="*/ 141 w 374"/>
                <a:gd name="T49" fmla="*/ 424 h 424"/>
                <a:gd name="T50" fmla="*/ 172 w 374"/>
                <a:gd name="T51" fmla="*/ 422 h 424"/>
                <a:gd name="T52" fmla="*/ 199 w 374"/>
                <a:gd name="T53" fmla="*/ 418 h 424"/>
                <a:gd name="T54" fmla="*/ 243 w 374"/>
                <a:gd name="T55" fmla="*/ 407 h 424"/>
                <a:gd name="T56" fmla="*/ 271 w 374"/>
                <a:gd name="T57" fmla="*/ 395 h 424"/>
                <a:gd name="T58" fmla="*/ 283 w 374"/>
                <a:gd name="T59" fmla="*/ 390 h 424"/>
                <a:gd name="T60" fmla="*/ 296 w 374"/>
                <a:gd name="T61" fmla="*/ 396 h 424"/>
                <a:gd name="T62" fmla="*/ 319 w 374"/>
                <a:gd name="T63" fmla="*/ 402 h 424"/>
                <a:gd name="T64" fmla="*/ 353 w 374"/>
                <a:gd name="T65" fmla="*/ 408 h 424"/>
                <a:gd name="T66" fmla="*/ 374 w 374"/>
                <a:gd name="T67" fmla="*/ 6 h 424"/>
                <a:gd name="T68" fmla="*/ 342 w 374"/>
                <a:gd name="T69" fmla="*/ 2 h 424"/>
                <a:gd name="T70" fmla="*/ 299 w 374"/>
                <a:gd name="T71" fmla="*/ 0 h 424"/>
                <a:gd name="T72" fmla="*/ 281 w 374"/>
                <a:gd name="T73" fmla="*/ 313 h 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74" h="424">
                  <a:moveTo>
                    <a:pt x="281" y="313"/>
                  </a:moveTo>
                  <a:lnTo>
                    <a:pt x="281" y="313"/>
                  </a:lnTo>
                  <a:lnTo>
                    <a:pt x="260" y="322"/>
                  </a:lnTo>
                  <a:lnTo>
                    <a:pt x="246" y="327"/>
                  </a:lnTo>
                  <a:lnTo>
                    <a:pt x="232" y="331"/>
                  </a:lnTo>
                  <a:lnTo>
                    <a:pt x="217" y="336"/>
                  </a:lnTo>
                  <a:lnTo>
                    <a:pt x="200" y="339"/>
                  </a:lnTo>
                  <a:lnTo>
                    <a:pt x="184" y="341"/>
                  </a:lnTo>
                  <a:lnTo>
                    <a:pt x="167" y="342"/>
                  </a:lnTo>
                  <a:lnTo>
                    <a:pt x="167" y="342"/>
                  </a:lnTo>
                  <a:lnTo>
                    <a:pt x="155" y="342"/>
                  </a:lnTo>
                  <a:lnTo>
                    <a:pt x="145" y="341"/>
                  </a:lnTo>
                  <a:lnTo>
                    <a:pt x="136" y="339"/>
                  </a:lnTo>
                  <a:lnTo>
                    <a:pt x="129" y="337"/>
                  </a:lnTo>
                  <a:lnTo>
                    <a:pt x="122" y="333"/>
                  </a:lnTo>
                  <a:lnTo>
                    <a:pt x="116" y="329"/>
                  </a:lnTo>
                  <a:lnTo>
                    <a:pt x="110" y="324"/>
                  </a:lnTo>
                  <a:lnTo>
                    <a:pt x="106" y="319"/>
                  </a:lnTo>
                  <a:lnTo>
                    <a:pt x="102" y="313"/>
                  </a:lnTo>
                  <a:lnTo>
                    <a:pt x="99" y="307"/>
                  </a:lnTo>
                  <a:lnTo>
                    <a:pt x="97" y="298"/>
                  </a:lnTo>
                  <a:lnTo>
                    <a:pt x="95" y="290"/>
                  </a:lnTo>
                  <a:lnTo>
                    <a:pt x="93" y="271"/>
                  </a:lnTo>
                  <a:lnTo>
                    <a:pt x="93" y="248"/>
                  </a:lnTo>
                  <a:lnTo>
                    <a:pt x="93" y="0"/>
                  </a:lnTo>
                  <a:lnTo>
                    <a:pt x="79" y="0"/>
                  </a:lnTo>
                  <a:lnTo>
                    <a:pt x="79" y="0"/>
                  </a:lnTo>
                  <a:lnTo>
                    <a:pt x="59" y="0"/>
                  </a:lnTo>
                  <a:lnTo>
                    <a:pt x="36" y="2"/>
                  </a:lnTo>
                  <a:lnTo>
                    <a:pt x="13" y="4"/>
                  </a:lnTo>
                  <a:lnTo>
                    <a:pt x="0" y="6"/>
                  </a:lnTo>
                  <a:lnTo>
                    <a:pt x="0" y="259"/>
                  </a:lnTo>
                  <a:lnTo>
                    <a:pt x="0" y="259"/>
                  </a:lnTo>
                  <a:lnTo>
                    <a:pt x="0" y="280"/>
                  </a:lnTo>
                  <a:lnTo>
                    <a:pt x="1" y="298"/>
                  </a:lnTo>
                  <a:lnTo>
                    <a:pt x="3" y="316"/>
                  </a:lnTo>
                  <a:lnTo>
                    <a:pt x="5" y="332"/>
                  </a:lnTo>
                  <a:lnTo>
                    <a:pt x="9" y="347"/>
                  </a:lnTo>
                  <a:lnTo>
                    <a:pt x="14" y="360"/>
                  </a:lnTo>
                  <a:lnTo>
                    <a:pt x="21" y="373"/>
                  </a:lnTo>
                  <a:lnTo>
                    <a:pt x="28" y="383"/>
                  </a:lnTo>
                  <a:lnTo>
                    <a:pt x="36" y="393"/>
                  </a:lnTo>
                  <a:lnTo>
                    <a:pt x="46" y="401"/>
                  </a:lnTo>
                  <a:lnTo>
                    <a:pt x="58" y="408"/>
                  </a:lnTo>
                  <a:lnTo>
                    <a:pt x="71" y="414"/>
                  </a:lnTo>
                  <a:lnTo>
                    <a:pt x="86" y="418"/>
                  </a:lnTo>
                  <a:lnTo>
                    <a:pt x="102" y="421"/>
                  </a:lnTo>
                  <a:lnTo>
                    <a:pt x="121" y="423"/>
                  </a:lnTo>
                  <a:lnTo>
                    <a:pt x="141" y="424"/>
                  </a:lnTo>
                  <a:lnTo>
                    <a:pt x="141" y="424"/>
                  </a:lnTo>
                  <a:lnTo>
                    <a:pt x="157" y="423"/>
                  </a:lnTo>
                  <a:lnTo>
                    <a:pt x="172" y="422"/>
                  </a:lnTo>
                  <a:lnTo>
                    <a:pt x="186" y="421"/>
                  </a:lnTo>
                  <a:lnTo>
                    <a:pt x="199" y="418"/>
                  </a:lnTo>
                  <a:lnTo>
                    <a:pt x="223" y="413"/>
                  </a:lnTo>
                  <a:lnTo>
                    <a:pt x="243" y="407"/>
                  </a:lnTo>
                  <a:lnTo>
                    <a:pt x="260" y="400"/>
                  </a:lnTo>
                  <a:lnTo>
                    <a:pt x="271" y="395"/>
                  </a:lnTo>
                  <a:lnTo>
                    <a:pt x="283" y="390"/>
                  </a:lnTo>
                  <a:lnTo>
                    <a:pt x="283" y="390"/>
                  </a:lnTo>
                  <a:lnTo>
                    <a:pt x="289" y="393"/>
                  </a:lnTo>
                  <a:lnTo>
                    <a:pt x="296" y="396"/>
                  </a:lnTo>
                  <a:lnTo>
                    <a:pt x="307" y="399"/>
                  </a:lnTo>
                  <a:lnTo>
                    <a:pt x="319" y="402"/>
                  </a:lnTo>
                  <a:lnTo>
                    <a:pt x="334" y="405"/>
                  </a:lnTo>
                  <a:lnTo>
                    <a:pt x="353" y="408"/>
                  </a:lnTo>
                  <a:lnTo>
                    <a:pt x="374" y="409"/>
                  </a:lnTo>
                  <a:lnTo>
                    <a:pt x="374" y="6"/>
                  </a:lnTo>
                  <a:lnTo>
                    <a:pt x="374" y="6"/>
                  </a:lnTo>
                  <a:lnTo>
                    <a:pt x="342" y="2"/>
                  </a:lnTo>
                  <a:lnTo>
                    <a:pt x="320" y="1"/>
                  </a:lnTo>
                  <a:lnTo>
                    <a:pt x="299" y="0"/>
                  </a:lnTo>
                  <a:lnTo>
                    <a:pt x="281" y="0"/>
                  </a:lnTo>
                  <a:lnTo>
                    <a:pt x="281" y="31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40" name="Freeform 13"/>
            <p:cNvSpPr>
              <a:spLocks/>
            </p:cNvSpPr>
            <p:nvPr userDrawn="1"/>
          </p:nvSpPr>
          <p:spPr bwMode="auto">
            <a:xfrm>
              <a:off x="5383" y="3974"/>
              <a:ext cx="78" cy="107"/>
            </a:xfrm>
            <a:custGeom>
              <a:avLst/>
              <a:gdLst>
                <a:gd name="T0" fmla="*/ 11 w 311"/>
                <a:gd name="T1" fmla="*/ 415 h 428"/>
                <a:gd name="T2" fmla="*/ 83 w 311"/>
                <a:gd name="T3" fmla="*/ 425 h 428"/>
                <a:gd name="T4" fmla="*/ 138 w 311"/>
                <a:gd name="T5" fmla="*/ 428 h 428"/>
                <a:gd name="T6" fmla="*/ 183 w 311"/>
                <a:gd name="T7" fmla="*/ 425 h 428"/>
                <a:gd name="T8" fmla="*/ 227 w 311"/>
                <a:gd name="T9" fmla="*/ 414 h 428"/>
                <a:gd name="T10" fmla="*/ 265 w 311"/>
                <a:gd name="T11" fmla="*/ 394 h 428"/>
                <a:gd name="T12" fmla="*/ 295 w 311"/>
                <a:gd name="T13" fmla="*/ 363 h 428"/>
                <a:gd name="T14" fmla="*/ 310 w 311"/>
                <a:gd name="T15" fmla="*/ 318 h 428"/>
                <a:gd name="T16" fmla="*/ 310 w 311"/>
                <a:gd name="T17" fmla="*/ 288 h 428"/>
                <a:gd name="T18" fmla="*/ 302 w 311"/>
                <a:gd name="T19" fmla="*/ 256 h 428"/>
                <a:gd name="T20" fmla="*/ 283 w 311"/>
                <a:gd name="T21" fmla="*/ 231 h 428"/>
                <a:gd name="T22" fmla="*/ 257 w 311"/>
                <a:gd name="T23" fmla="*/ 211 h 428"/>
                <a:gd name="T24" fmla="*/ 209 w 311"/>
                <a:gd name="T25" fmla="*/ 187 h 428"/>
                <a:gd name="T26" fmla="*/ 149 w 311"/>
                <a:gd name="T27" fmla="*/ 164 h 428"/>
                <a:gd name="T28" fmla="*/ 113 w 311"/>
                <a:gd name="T29" fmla="*/ 144 h 428"/>
                <a:gd name="T30" fmla="*/ 103 w 311"/>
                <a:gd name="T31" fmla="*/ 132 h 428"/>
                <a:gd name="T32" fmla="*/ 100 w 311"/>
                <a:gd name="T33" fmla="*/ 116 h 428"/>
                <a:gd name="T34" fmla="*/ 102 w 311"/>
                <a:gd name="T35" fmla="*/ 104 h 428"/>
                <a:gd name="T36" fmla="*/ 116 w 311"/>
                <a:gd name="T37" fmla="*/ 86 h 428"/>
                <a:gd name="T38" fmla="*/ 132 w 311"/>
                <a:gd name="T39" fmla="*/ 78 h 428"/>
                <a:gd name="T40" fmla="*/ 156 w 311"/>
                <a:gd name="T41" fmla="*/ 74 h 428"/>
                <a:gd name="T42" fmla="*/ 185 w 311"/>
                <a:gd name="T43" fmla="*/ 75 h 428"/>
                <a:gd name="T44" fmla="*/ 238 w 311"/>
                <a:gd name="T45" fmla="*/ 85 h 428"/>
                <a:gd name="T46" fmla="*/ 295 w 311"/>
                <a:gd name="T47" fmla="*/ 30 h 428"/>
                <a:gd name="T48" fmla="*/ 263 w 311"/>
                <a:gd name="T49" fmla="*/ 16 h 428"/>
                <a:gd name="T50" fmla="*/ 207 w 311"/>
                <a:gd name="T51" fmla="*/ 4 h 428"/>
                <a:gd name="T52" fmla="*/ 158 w 311"/>
                <a:gd name="T53" fmla="*/ 0 h 428"/>
                <a:gd name="T54" fmla="*/ 115 w 311"/>
                <a:gd name="T55" fmla="*/ 4 h 428"/>
                <a:gd name="T56" fmla="*/ 76 w 311"/>
                <a:gd name="T57" fmla="*/ 17 h 428"/>
                <a:gd name="T58" fmla="*/ 42 w 311"/>
                <a:gd name="T59" fmla="*/ 39 h 428"/>
                <a:gd name="T60" fmla="*/ 19 w 311"/>
                <a:gd name="T61" fmla="*/ 69 h 428"/>
                <a:gd name="T62" fmla="*/ 7 w 311"/>
                <a:gd name="T63" fmla="*/ 107 h 428"/>
                <a:gd name="T64" fmla="*/ 7 w 311"/>
                <a:gd name="T65" fmla="*/ 137 h 428"/>
                <a:gd name="T66" fmla="*/ 19 w 311"/>
                <a:gd name="T67" fmla="*/ 175 h 428"/>
                <a:gd name="T68" fmla="*/ 42 w 311"/>
                <a:gd name="T69" fmla="*/ 203 h 428"/>
                <a:gd name="T70" fmla="*/ 73 w 311"/>
                <a:gd name="T71" fmla="*/ 223 h 428"/>
                <a:gd name="T72" fmla="*/ 119 w 311"/>
                <a:gd name="T73" fmla="*/ 243 h 428"/>
                <a:gd name="T74" fmla="*/ 171 w 311"/>
                <a:gd name="T75" fmla="*/ 261 h 428"/>
                <a:gd name="T76" fmla="*/ 205 w 311"/>
                <a:gd name="T77" fmla="*/ 280 h 428"/>
                <a:gd name="T78" fmla="*/ 216 w 311"/>
                <a:gd name="T79" fmla="*/ 296 h 428"/>
                <a:gd name="T80" fmla="*/ 217 w 311"/>
                <a:gd name="T81" fmla="*/ 306 h 428"/>
                <a:gd name="T82" fmla="*/ 212 w 311"/>
                <a:gd name="T83" fmla="*/ 328 h 428"/>
                <a:gd name="T84" fmla="*/ 202 w 311"/>
                <a:gd name="T85" fmla="*/ 340 h 428"/>
                <a:gd name="T86" fmla="*/ 184 w 311"/>
                <a:gd name="T87" fmla="*/ 348 h 428"/>
                <a:gd name="T88" fmla="*/ 158 w 311"/>
                <a:gd name="T89" fmla="*/ 353 h 428"/>
                <a:gd name="T90" fmla="*/ 113 w 311"/>
                <a:gd name="T91" fmla="*/ 354 h 428"/>
                <a:gd name="T92" fmla="*/ 28 w 311"/>
                <a:gd name="T93" fmla="*/ 344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11" h="428">
                  <a:moveTo>
                    <a:pt x="0" y="413"/>
                  </a:moveTo>
                  <a:lnTo>
                    <a:pt x="0" y="413"/>
                  </a:lnTo>
                  <a:lnTo>
                    <a:pt x="11" y="415"/>
                  </a:lnTo>
                  <a:lnTo>
                    <a:pt x="39" y="420"/>
                  </a:lnTo>
                  <a:lnTo>
                    <a:pt x="60" y="423"/>
                  </a:lnTo>
                  <a:lnTo>
                    <a:pt x="83" y="425"/>
                  </a:lnTo>
                  <a:lnTo>
                    <a:pt x="110" y="427"/>
                  </a:lnTo>
                  <a:lnTo>
                    <a:pt x="138" y="428"/>
                  </a:lnTo>
                  <a:lnTo>
                    <a:pt x="138" y="428"/>
                  </a:lnTo>
                  <a:lnTo>
                    <a:pt x="154" y="427"/>
                  </a:lnTo>
                  <a:lnTo>
                    <a:pt x="168" y="426"/>
                  </a:lnTo>
                  <a:lnTo>
                    <a:pt x="183" y="425"/>
                  </a:lnTo>
                  <a:lnTo>
                    <a:pt x="198" y="422"/>
                  </a:lnTo>
                  <a:lnTo>
                    <a:pt x="213" y="419"/>
                  </a:lnTo>
                  <a:lnTo>
                    <a:pt x="227" y="414"/>
                  </a:lnTo>
                  <a:lnTo>
                    <a:pt x="241" y="408"/>
                  </a:lnTo>
                  <a:lnTo>
                    <a:pt x="254" y="402"/>
                  </a:lnTo>
                  <a:lnTo>
                    <a:pt x="265" y="394"/>
                  </a:lnTo>
                  <a:lnTo>
                    <a:pt x="276" y="385"/>
                  </a:lnTo>
                  <a:lnTo>
                    <a:pt x="286" y="375"/>
                  </a:lnTo>
                  <a:lnTo>
                    <a:pt x="295" y="363"/>
                  </a:lnTo>
                  <a:lnTo>
                    <a:pt x="302" y="350"/>
                  </a:lnTo>
                  <a:lnTo>
                    <a:pt x="307" y="334"/>
                  </a:lnTo>
                  <a:lnTo>
                    <a:pt x="310" y="318"/>
                  </a:lnTo>
                  <a:lnTo>
                    <a:pt x="311" y="300"/>
                  </a:lnTo>
                  <a:lnTo>
                    <a:pt x="311" y="300"/>
                  </a:lnTo>
                  <a:lnTo>
                    <a:pt x="310" y="288"/>
                  </a:lnTo>
                  <a:lnTo>
                    <a:pt x="309" y="277"/>
                  </a:lnTo>
                  <a:lnTo>
                    <a:pt x="306" y="266"/>
                  </a:lnTo>
                  <a:lnTo>
                    <a:pt x="302" y="256"/>
                  </a:lnTo>
                  <a:lnTo>
                    <a:pt x="297" y="248"/>
                  </a:lnTo>
                  <a:lnTo>
                    <a:pt x="291" y="239"/>
                  </a:lnTo>
                  <a:lnTo>
                    <a:pt x="283" y="231"/>
                  </a:lnTo>
                  <a:lnTo>
                    <a:pt x="276" y="224"/>
                  </a:lnTo>
                  <a:lnTo>
                    <a:pt x="267" y="217"/>
                  </a:lnTo>
                  <a:lnTo>
                    <a:pt x="257" y="211"/>
                  </a:lnTo>
                  <a:lnTo>
                    <a:pt x="247" y="204"/>
                  </a:lnTo>
                  <a:lnTo>
                    <a:pt x="234" y="199"/>
                  </a:lnTo>
                  <a:lnTo>
                    <a:pt x="209" y="187"/>
                  </a:lnTo>
                  <a:lnTo>
                    <a:pt x="180" y="176"/>
                  </a:lnTo>
                  <a:lnTo>
                    <a:pt x="180" y="176"/>
                  </a:lnTo>
                  <a:lnTo>
                    <a:pt x="149" y="164"/>
                  </a:lnTo>
                  <a:lnTo>
                    <a:pt x="135" y="157"/>
                  </a:lnTo>
                  <a:lnTo>
                    <a:pt x="123" y="151"/>
                  </a:lnTo>
                  <a:lnTo>
                    <a:pt x="113" y="144"/>
                  </a:lnTo>
                  <a:lnTo>
                    <a:pt x="109" y="140"/>
                  </a:lnTo>
                  <a:lnTo>
                    <a:pt x="106" y="136"/>
                  </a:lnTo>
                  <a:lnTo>
                    <a:pt x="103" y="132"/>
                  </a:lnTo>
                  <a:lnTo>
                    <a:pt x="101" y="127"/>
                  </a:lnTo>
                  <a:lnTo>
                    <a:pt x="100" y="121"/>
                  </a:lnTo>
                  <a:lnTo>
                    <a:pt x="100" y="116"/>
                  </a:lnTo>
                  <a:lnTo>
                    <a:pt x="100" y="116"/>
                  </a:lnTo>
                  <a:lnTo>
                    <a:pt x="100" y="110"/>
                  </a:lnTo>
                  <a:lnTo>
                    <a:pt x="102" y="104"/>
                  </a:lnTo>
                  <a:lnTo>
                    <a:pt x="106" y="97"/>
                  </a:lnTo>
                  <a:lnTo>
                    <a:pt x="112" y="90"/>
                  </a:lnTo>
                  <a:lnTo>
                    <a:pt x="116" y="86"/>
                  </a:lnTo>
                  <a:lnTo>
                    <a:pt x="120" y="83"/>
                  </a:lnTo>
                  <a:lnTo>
                    <a:pt x="126" y="81"/>
                  </a:lnTo>
                  <a:lnTo>
                    <a:pt x="132" y="78"/>
                  </a:lnTo>
                  <a:lnTo>
                    <a:pt x="139" y="76"/>
                  </a:lnTo>
                  <a:lnTo>
                    <a:pt x="147" y="75"/>
                  </a:lnTo>
                  <a:lnTo>
                    <a:pt x="156" y="74"/>
                  </a:lnTo>
                  <a:lnTo>
                    <a:pt x="166" y="74"/>
                  </a:lnTo>
                  <a:lnTo>
                    <a:pt x="166" y="74"/>
                  </a:lnTo>
                  <a:lnTo>
                    <a:pt x="185" y="75"/>
                  </a:lnTo>
                  <a:lnTo>
                    <a:pt x="205" y="77"/>
                  </a:lnTo>
                  <a:lnTo>
                    <a:pt x="222" y="81"/>
                  </a:lnTo>
                  <a:lnTo>
                    <a:pt x="238" y="85"/>
                  </a:lnTo>
                  <a:lnTo>
                    <a:pt x="262" y="94"/>
                  </a:lnTo>
                  <a:lnTo>
                    <a:pt x="271" y="98"/>
                  </a:lnTo>
                  <a:lnTo>
                    <a:pt x="295" y="30"/>
                  </a:lnTo>
                  <a:lnTo>
                    <a:pt x="295" y="30"/>
                  </a:lnTo>
                  <a:lnTo>
                    <a:pt x="276" y="22"/>
                  </a:lnTo>
                  <a:lnTo>
                    <a:pt x="263" y="16"/>
                  </a:lnTo>
                  <a:lnTo>
                    <a:pt x="247" y="12"/>
                  </a:lnTo>
                  <a:lnTo>
                    <a:pt x="228" y="7"/>
                  </a:lnTo>
                  <a:lnTo>
                    <a:pt x="207" y="4"/>
                  </a:lnTo>
                  <a:lnTo>
                    <a:pt x="183" y="1"/>
                  </a:lnTo>
                  <a:lnTo>
                    <a:pt x="158" y="0"/>
                  </a:lnTo>
                  <a:lnTo>
                    <a:pt x="158" y="0"/>
                  </a:lnTo>
                  <a:lnTo>
                    <a:pt x="143" y="1"/>
                  </a:lnTo>
                  <a:lnTo>
                    <a:pt x="129" y="2"/>
                  </a:lnTo>
                  <a:lnTo>
                    <a:pt x="115" y="4"/>
                  </a:lnTo>
                  <a:lnTo>
                    <a:pt x="102" y="8"/>
                  </a:lnTo>
                  <a:lnTo>
                    <a:pt x="88" y="12"/>
                  </a:lnTo>
                  <a:lnTo>
                    <a:pt x="76" y="17"/>
                  </a:lnTo>
                  <a:lnTo>
                    <a:pt x="64" y="24"/>
                  </a:lnTo>
                  <a:lnTo>
                    <a:pt x="53" y="31"/>
                  </a:lnTo>
                  <a:lnTo>
                    <a:pt x="42" y="39"/>
                  </a:lnTo>
                  <a:lnTo>
                    <a:pt x="33" y="47"/>
                  </a:lnTo>
                  <a:lnTo>
                    <a:pt x="25" y="58"/>
                  </a:lnTo>
                  <a:lnTo>
                    <a:pt x="19" y="69"/>
                  </a:lnTo>
                  <a:lnTo>
                    <a:pt x="13" y="80"/>
                  </a:lnTo>
                  <a:lnTo>
                    <a:pt x="9" y="94"/>
                  </a:lnTo>
                  <a:lnTo>
                    <a:pt x="7" y="107"/>
                  </a:lnTo>
                  <a:lnTo>
                    <a:pt x="6" y="122"/>
                  </a:lnTo>
                  <a:lnTo>
                    <a:pt x="6" y="122"/>
                  </a:lnTo>
                  <a:lnTo>
                    <a:pt x="7" y="137"/>
                  </a:lnTo>
                  <a:lnTo>
                    <a:pt x="9" y="150"/>
                  </a:lnTo>
                  <a:lnTo>
                    <a:pt x="13" y="164"/>
                  </a:lnTo>
                  <a:lnTo>
                    <a:pt x="19" y="175"/>
                  </a:lnTo>
                  <a:lnTo>
                    <a:pt x="25" y="185"/>
                  </a:lnTo>
                  <a:lnTo>
                    <a:pt x="33" y="194"/>
                  </a:lnTo>
                  <a:lnTo>
                    <a:pt x="42" y="203"/>
                  </a:lnTo>
                  <a:lnTo>
                    <a:pt x="51" y="210"/>
                  </a:lnTo>
                  <a:lnTo>
                    <a:pt x="62" y="217"/>
                  </a:lnTo>
                  <a:lnTo>
                    <a:pt x="73" y="223"/>
                  </a:lnTo>
                  <a:lnTo>
                    <a:pt x="84" y="229"/>
                  </a:lnTo>
                  <a:lnTo>
                    <a:pt x="95" y="235"/>
                  </a:lnTo>
                  <a:lnTo>
                    <a:pt x="119" y="243"/>
                  </a:lnTo>
                  <a:lnTo>
                    <a:pt x="142" y="251"/>
                  </a:lnTo>
                  <a:lnTo>
                    <a:pt x="142" y="251"/>
                  </a:lnTo>
                  <a:lnTo>
                    <a:pt x="171" y="261"/>
                  </a:lnTo>
                  <a:lnTo>
                    <a:pt x="184" y="266"/>
                  </a:lnTo>
                  <a:lnTo>
                    <a:pt x="196" y="273"/>
                  </a:lnTo>
                  <a:lnTo>
                    <a:pt x="205" y="280"/>
                  </a:lnTo>
                  <a:lnTo>
                    <a:pt x="211" y="287"/>
                  </a:lnTo>
                  <a:lnTo>
                    <a:pt x="214" y="291"/>
                  </a:lnTo>
                  <a:lnTo>
                    <a:pt x="216" y="296"/>
                  </a:lnTo>
                  <a:lnTo>
                    <a:pt x="217" y="300"/>
                  </a:lnTo>
                  <a:lnTo>
                    <a:pt x="217" y="306"/>
                  </a:lnTo>
                  <a:lnTo>
                    <a:pt x="217" y="306"/>
                  </a:lnTo>
                  <a:lnTo>
                    <a:pt x="217" y="315"/>
                  </a:lnTo>
                  <a:lnTo>
                    <a:pt x="214" y="324"/>
                  </a:lnTo>
                  <a:lnTo>
                    <a:pt x="212" y="328"/>
                  </a:lnTo>
                  <a:lnTo>
                    <a:pt x="209" y="332"/>
                  </a:lnTo>
                  <a:lnTo>
                    <a:pt x="206" y="335"/>
                  </a:lnTo>
                  <a:lnTo>
                    <a:pt x="202" y="340"/>
                  </a:lnTo>
                  <a:lnTo>
                    <a:pt x="197" y="343"/>
                  </a:lnTo>
                  <a:lnTo>
                    <a:pt x="190" y="346"/>
                  </a:lnTo>
                  <a:lnTo>
                    <a:pt x="184" y="348"/>
                  </a:lnTo>
                  <a:lnTo>
                    <a:pt x="176" y="350"/>
                  </a:lnTo>
                  <a:lnTo>
                    <a:pt x="167" y="352"/>
                  </a:lnTo>
                  <a:lnTo>
                    <a:pt x="158" y="353"/>
                  </a:lnTo>
                  <a:lnTo>
                    <a:pt x="134" y="354"/>
                  </a:lnTo>
                  <a:lnTo>
                    <a:pt x="134" y="354"/>
                  </a:lnTo>
                  <a:lnTo>
                    <a:pt x="113" y="354"/>
                  </a:lnTo>
                  <a:lnTo>
                    <a:pt x="92" y="352"/>
                  </a:lnTo>
                  <a:lnTo>
                    <a:pt x="55" y="348"/>
                  </a:lnTo>
                  <a:lnTo>
                    <a:pt x="28" y="344"/>
                  </a:lnTo>
                  <a:lnTo>
                    <a:pt x="18" y="342"/>
                  </a:lnTo>
                  <a:lnTo>
                    <a:pt x="0" y="41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41" name="Freeform 14"/>
            <p:cNvSpPr>
              <a:spLocks/>
            </p:cNvSpPr>
            <p:nvPr userDrawn="1"/>
          </p:nvSpPr>
          <p:spPr bwMode="auto">
            <a:xfrm>
              <a:off x="5059" y="3992"/>
              <a:ext cx="48" cy="71"/>
            </a:xfrm>
            <a:custGeom>
              <a:avLst/>
              <a:gdLst>
                <a:gd name="T0" fmla="*/ 0 w 194"/>
                <a:gd name="T1" fmla="*/ 7 h 282"/>
                <a:gd name="T2" fmla="*/ 0 w 194"/>
                <a:gd name="T3" fmla="*/ 7 h 282"/>
                <a:gd name="T4" fmla="*/ 14 w 194"/>
                <a:gd name="T5" fmla="*/ 4 h 282"/>
                <a:gd name="T6" fmla="*/ 31 w 194"/>
                <a:gd name="T7" fmla="*/ 2 h 282"/>
                <a:gd name="T8" fmla="*/ 52 w 194"/>
                <a:gd name="T9" fmla="*/ 0 h 282"/>
                <a:gd name="T10" fmla="*/ 73 w 194"/>
                <a:gd name="T11" fmla="*/ 0 h 282"/>
                <a:gd name="T12" fmla="*/ 73 w 194"/>
                <a:gd name="T13" fmla="*/ 0 h 282"/>
                <a:gd name="T14" fmla="*/ 87 w 194"/>
                <a:gd name="T15" fmla="*/ 0 h 282"/>
                <a:gd name="T16" fmla="*/ 98 w 194"/>
                <a:gd name="T17" fmla="*/ 1 h 282"/>
                <a:gd name="T18" fmla="*/ 110 w 194"/>
                <a:gd name="T19" fmla="*/ 4 h 282"/>
                <a:gd name="T20" fmla="*/ 121 w 194"/>
                <a:gd name="T21" fmla="*/ 7 h 282"/>
                <a:gd name="T22" fmla="*/ 132 w 194"/>
                <a:gd name="T23" fmla="*/ 11 h 282"/>
                <a:gd name="T24" fmla="*/ 141 w 194"/>
                <a:gd name="T25" fmla="*/ 17 h 282"/>
                <a:gd name="T26" fmla="*/ 151 w 194"/>
                <a:gd name="T27" fmla="*/ 24 h 282"/>
                <a:gd name="T28" fmla="*/ 159 w 194"/>
                <a:gd name="T29" fmla="*/ 31 h 282"/>
                <a:gd name="T30" fmla="*/ 166 w 194"/>
                <a:gd name="T31" fmla="*/ 40 h 282"/>
                <a:gd name="T32" fmla="*/ 174 w 194"/>
                <a:gd name="T33" fmla="*/ 49 h 282"/>
                <a:gd name="T34" fmla="*/ 180 w 194"/>
                <a:gd name="T35" fmla="*/ 61 h 282"/>
                <a:gd name="T36" fmla="*/ 185 w 194"/>
                <a:gd name="T37" fmla="*/ 74 h 282"/>
                <a:gd name="T38" fmla="*/ 189 w 194"/>
                <a:gd name="T39" fmla="*/ 88 h 282"/>
                <a:gd name="T40" fmla="*/ 192 w 194"/>
                <a:gd name="T41" fmla="*/ 103 h 282"/>
                <a:gd name="T42" fmla="*/ 193 w 194"/>
                <a:gd name="T43" fmla="*/ 119 h 282"/>
                <a:gd name="T44" fmla="*/ 194 w 194"/>
                <a:gd name="T45" fmla="*/ 138 h 282"/>
                <a:gd name="T46" fmla="*/ 194 w 194"/>
                <a:gd name="T47" fmla="*/ 138 h 282"/>
                <a:gd name="T48" fmla="*/ 194 w 194"/>
                <a:gd name="T49" fmla="*/ 155 h 282"/>
                <a:gd name="T50" fmla="*/ 193 w 194"/>
                <a:gd name="T51" fmla="*/ 172 h 282"/>
                <a:gd name="T52" fmla="*/ 191 w 194"/>
                <a:gd name="T53" fmla="*/ 187 h 282"/>
                <a:gd name="T54" fmla="*/ 188 w 194"/>
                <a:gd name="T55" fmla="*/ 202 h 282"/>
                <a:gd name="T56" fmla="*/ 185 w 194"/>
                <a:gd name="T57" fmla="*/ 215 h 282"/>
                <a:gd name="T58" fmla="*/ 181 w 194"/>
                <a:gd name="T59" fmla="*/ 226 h 282"/>
                <a:gd name="T60" fmla="*/ 175 w 194"/>
                <a:gd name="T61" fmla="*/ 238 h 282"/>
                <a:gd name="T62" fmla="*/ 168 w 194"/>
                <a:gd name="T63" fmla="*/ 247 h 282"/>
                <a:gd name="T64" fmla="*/ 160 w 194"/>
                <a:gd name="T65" fmla="*/ 255 h 282"/>
                <a:gd name="T66" fmla="*/ 151 w 194"/>
                <a:gd name="T67" fmla="*/ 262 h 282"/>
                <a:gd name="T68" fmla="*/ 141 w 194"/>
                <a:gd name="T69" fmla="*/ 269 h 282"/>
                <a:gd name="T70" fmla="*/ 129 w 194"/>
                <a:gd name="T71" fmla="*/ 274 h 282"/>
                <a:gd name="T72" fmla="*/ 115 w 194"/>
                <a:gd name="T73" fmla="*/ 277 h 282"/>
                <a:gd name="T74" fmla="*/ 100 w 194"/>
                <a:gd name="T75" fmla="*/ 280 h 282"/>
                <a:gd name="T76" fmla="*/ 84 w 194"/>
                <a:gd name="T77" fmla="*/ 282 h 282"/>
                <a:gd name="T78" fmla="*/ 65 w 194"/>
                <a:gd name="T79" fmla="*/ 282 h 282"/>
                <a:gd name="T80" fmla="*/ 65 w 194"/>
                <a:gd name="T81" fmla="*/ 282 h 282"/>
                <a:gd name="T82" fmla="*/ 42 w 194"/>
                <a:gd name="T83" fmla="*/ 281 h 282"/>
                <a:gd name="T84" fmla="*/ 20 w 194"/>
                <a:gd name="T85" fmla="*/ 280 h 282"/>
                <a:gd name="T86" fmla="*/ 0 w 194"/>
                <a:gd name="T87" fmla="*/ 278 h 282"/>
                <a:gd name="T88" fmla="*/ 0 w 194"/>
                <a:gd name="T89" fmla="*/ 7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94" h="282">
                  <a:moveTo>
                    <a:pt x="0" y="7"/>
                  </a:moveTo>
                  <a:lnTo>
                    <a:pt x="0" y="7"/>
                  </a:lnTo>
                  <a:lnTo>
                    <a:pt x="14" y="4"/>
                  </a:lnTo>
                  <a:lnTo>
                    <a:pt x="31" y="2"/>
                  </a:lnTo>
                  <a:lnTo>
                    <a:pt x="52" y="0"/>
                  </a:lnTo>
                  <a:lnTo>
                    <a:pt x="73" y="0"/>
                  </a:lnTo>
                  <a:lnTo>
                    <a:pt x="73" y="0"/>
                  </a:lnTo>
                  <a:lnTo>
                    <a:pt x="87" y="0"/>
                  </a:lnTo>
                  <a:lnTo>
                    <a:pt x="98" y="1"/>
                  </a:lnTo>
                  <a:lnTo>
                    <a:pt x="110" y="4"/>
                  </a:lnTo>
                  <a:lnTo>
                    <a:pt x="121" y="7"/>
                  </a:lnTo>
                  <a:lnTo>
                    <a:pt x="132" y="11"/>
                  </a:lnTo>
                  <a:lnTo>
                    <a:pt x="141" y="17"/>
                  </a:lnTo>
                  <a:lnTo>
                    <a:pt x="151" y="24"/>
                  </a:lnTo>
                  <a:lnTo>
                    <a:pt x="159" y="31"/>
                  </a:lnTo>
                  <a:lnTo>
                    <a:pt x="166" y="40"/>
                  </a:lnTo>
                  <a:lnTo>
                    <a:pt x="174" y="49"/>
                  </a:lnTo>
                  <a:lnTo>
                    <a:pt x="180" y="61"/>
                  </a:lnTo>
                  <a:lnTo>
                    <a:pt x="185" y="74"/>
                  </a:lnTo>
                  <a:lnTo>
                    <a:pt x="189" y="88"/>
                  </a:lnTo>
                  <a:lnTo>
                    <a:pt x="192" y="103"/>
                  </a:lnTo>
                  <a:lnTo>
                    <a:pt x="193" y="119"/>
                  </a:lnTo>
                  <a:lnTo>
                    <a:pt x="194" y="138"/>
                  </a:lnTo>
                  <a:lnTo>
                    <a:pt x="194" y="138"/>
                  </a:lnTo>
                  <a:lnTo>
                    <a:pt x="194" y="155"/>
                  </a:lnTo>
                  <a:lnTo>
                    <a:pt x="193" y="172"/>
                  </a:lnTo>
                  <a:lnTo>
                    <a:pt x="191" y="187"/>
                  </a:lnTo>
                  <a:lnTo>
                    <a:pt x="188" y="202"/>
                  </a:lnTo>
                  <a:lnTo>
                    <a:pt x="185" y="215"/>
                  </a:lnTo>
                  <a:lnTo>
                    <a:pt x="181" y="226"/>
                  </a:lnTo>
                  <a:lnTo>
                    <a:pt x="175" y="238"/>
                  </a:lnTo>
                  <a:lnTo>
                    <a:pt x="168" y="247"/>
                  </a:lnTo>
                  <a:lnTo>
                    <a:pt x="160" y="255"/>
                  </a:lnTo>
                  <a:lnTo>
                    <a:pt x="151" y="262"/>
                  </a:lnTo>
                  <a:lnTo>
                    <a:pt x="141" y="269"/>
                  </a:lnTo>
                  <a:lnTo>
                    <a:pt x="129" y="274"/>
                  </a:lnTo>
                  <a:lnTo>
                    <a:pt x="115" y="277"/>
                  </a:lnTo>
                  <a:lnTo>
                    <a:pt x="100" y="280"/>
                  </a:lnTo>
                  <a:lnTo>
                    <a:pt x="84" y="282"/>
                  </a:lnTo>
                  <a:lnTo>
                    <a:pt x="65" y="282"/>
                  </a:lnTo>
                  <a:lnTo>
                    <a:pt x="65" y="282"/>
                  </a:lnTo>
                  <a:lnTo>
                    <a:pt x="42" y="281"/>
                  </a:lnTo>
                  <a:lnTo>
                    <a:pt x="20" y="280"/>
                  </a:lnTo>
                  <a:lnTo>
                    <a:pt x="0" y="278"/>
                  </a:lnTo>
                  <a:lnTo>
                    <a:pt x="0" y="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42" name="Freeform 15"/>
            <p:cNvSpPr>
              <a:spLocks/>
            </p:cNvSpPr>
            <p:nvPr userDrawn="1"/>
          </p:nvSpPr>
          <p:spPr bwMode="auto">
            <a:xfrm>
              <a:off x="5035" y="3974"/>
              <a:ext cx="97" cy="107"/>
            </a:xfrm>
            <a:custGeom>
              <a:avLst/>
              <a:gdLst>
                <a:gd name="T0" fmla="*/ 171 w 385"/>
                <a:gd name="T1" fmla="*/ 0 h 428"/>
                <a:gd name="T2" fmla="*/ 171 w 385"/>
                <a:gd name="T3" fmla="*/ 0 h 428"/>
                <a:gd name="T4" fmla="*/ 150 w 385"/>
                <a:gd name="T5" fmla="*/ 1 h 428"/>
                <a:gd name="T6" fmla="*/ 129 w 385"/>
                <a:gd name="T7" fmla="*/ 2 h 428"/>
                <a:gd name="T8" fmla="*/ 106 w 385"/>
                <a:gd name="T9" fmla="*/ 4 h 428"/>
                <a:gd name="T10" fmla="*/ 83 w 385"/>
                <a:gd name="T11" fmla="*/ 7 h 428"/>
                <a:gd name="T12" fmla="*/ 60 w 385"/>
                <a:gd name="T13" fmla="*/ 10 h 428"/>
                <a:gd name="T14" fmla="*/ 39 w 385"/>
                <a:gd name="T15" fmla="*/ 14 h 428"/>
                <a:gd name="T16" fmla="*/ 18 w 385"/>
                <a:gd name="T17" fmla="*/ 20 h 428"/>
                <a:gd name="T18" fmla="*/ 0 w 385"/>
                <a:gd name="T19" fmla="*/ 26 h 428"/>
                <a:gd name="T20" fmla="*/ 0 w 385"/>
                <a:gd name="T21" fmla="*/ 415 h 428"/>
                <a:gd name="T22" fmla="*/ 0 w 385"/>
                <a:gd name="T23" fmla="*/ 415 h 428"/>
                <a:gd name="T24" fmla="*/ 15 w 385"/>
                <a:gd name="T25" fmla="*/ 418 h 428"/>
                <a:gd name="T26" fmla="*/ 34 w 385"/>
                <a:gd name="T27" fmla="*/ 420 h 428"/>
                <a:gd name="T28" fmla="*/ 73 w 385"/>
                <a:gd name="T29" fmla="*/ 424 h 428"/>
                <a:gd name="T30" fmla="*/ 116 w 385"/>
                <a:gd name="T31" fmla="*/ 427 h 428"/>
                <a:gd name="T32" fmla="*/ 155 w 385"/>
                <a:gd name="T33" fmla="*/ 428 h 428"/>
                <a:gd name="T34" fmla="*/ 155 w 385"/>
                <a:gd name="T35" fmla="*/ 428 h 428"/>
                <a:gd name="T36" fmla="*/ 186 w 385"/>
                <a:gd name="T37" fmla="*/ 427 h 428"/>
                <a:gd name="T38" fmla="*/ 212 w 385"/>
                <a:gd name="T39" fmla="*/ 425 h 428"/>
                <a:gd name="T40" fmla="*/ 238 w 385"/>
                <a:gd name="T41" fmla="*/ 421 h 428"/>
                <a:gd name="T42" fmla="*/ 261 w 385"/>
                <a:gd name="T43" fmla="*/ 415 h 428"/>
                <a:gd name="T44" fmla="*/ 282 w 385"/>
                <a:gd name="T45" fmla="*/ 408 h 428"/>
                <a:gd name="T46" fmla="*/ 301 w 385"/>
                <a:gd name="T47" fmla="*/ 399 h 428"/>
                <a:gd name="T48" fmla="*/ 309 w 385"/>
                <a:gd name="T49" fmla="*/ 394 h 428"/>
                <a:gd name="T50" fmla="*/ 318 w 385"/>
                <a:gd name="T51" fmla="*/ 389 h 428"/>
                <a:gd name="T52" fmla="*/ 326 w 385"/>
                <a:gd name="T53" fmla="*/ 383 h 428"/>
                <a:gd name="T54" fmla="*/ 333 w 385"/>
                <a:gd name="T55" fmla="*/ 377 h 428"/>
                <a:gd name="T56" fmla="*/ 339 w 385"/>
                <a:gd name="T57" fmla="*/ 369 h 428"/>
                <a:gd name="T58" fmla="*/ 345 w 385"/>
                <a:gd name="T59" fmla="*/ 362 h 428"/>
                <a:gd name="T60" fmla="*/ 351 w 385"/>
                <a:gd name="T61" fmla="*/ 355 h 428"/>
                <a:gd name="T62" fmla="*/ 356 w 385"/>
                <a:gd name="T63" fmla="*/ 347 h 428"/>
                <a:gd name="T64" fmla="*/ 361 w 385"/>
                <a:gd name="T65" fmla="*/ 337 h 428"/>
                <a:gd name="T66" fmla="*/ 366 w 385"/>
                <a:gd name="T67" fmla="*/ 329 h 428"/>
                <a:gd name="T68" fmla="*/ 373 w 385"/>
                <a:gd name="T69" fmla="*/ 309 h 428"/>
                <a:gd name="T70" fmla="*/ 378 w 385"/>
                <a:gd name="T71" fmla="*/ 287 h 428"/>
                <a:gd name="T72" fmla="*/ 382 w 385"/>
                <a:gd name="T73" fmla="*/ 264 h 428"/>
                <a:gd name="T74" fmla="*/ 384 w 385"/>
                <a:gd name="T75" fmla="*/ 239 h 428"/>
                <a:gd name="T76" fmla="*/ 385 w 385"/>
                <a:gd name="T77" fmla="*/ 211 h 428"/>
                <a:gd name="T78" fmla="*/ 385 w 385"/>
                <a:gd name="T79" fmla="*/ 211 h 428"/>
                <a:gd name="T80" fmla="*/ 384 w 385"/>
                <a:gd name="T81" fmla="*/ 187 h 428"/>
                <a:gd name="T82" fmla="*/ 381 w 385"/>
                <a:gd name="T83" fmla="*/ 164 h 428"/>
                <a:gd name="T84" fmla="*/ 377 w 385"/>
                <a:gd name="T85" fmla="*/ 143 h 428"/>
                <a:gd name="T86" fmla="*/ 371 w 385"/>
                <a:gd name="T87" fmla="*/ 122 h 428"/>
                <a:gd name="T88" fmla="*/ 363 w 385"/>
                <a:gd name="T89" fmla="*/ 104 h 428"/>
                <a:gd name="T90" fmla="*/ 352 w 385"/>
                <a:gd name="T91" fmla="*/ 86 h 428"/>
                <a:gd name="T92" fmla="*/ 341 w 385"/>
                <a:gd name="T93" fmla="*/ 71 h 428"/>
                <a:gd name="T94" fmla="*/ 328 w 385"/>
                <a:gd name="T95" fmla="*/ 57 h 428"/>
                <a:gd name="T96" fmla="*/ 314 w 385"/>
                <a:gd name="T97" fmla="*/ 43 h 428"/>
                <a:gd name="T98" fmla="*/ 297 w 385"/>
                <a:gd name="T99" fmla="*/ 32 h 428"/>
                <a:gd name="T100" fmla="*/ 280 w 385"/>
                <a:gd name="T101" fmla="*/ 23 h 428"/>
                <a:gd name="T102" fmla="*/ 260 w 385"/>
                <a:gd name="T103" fmla="*/ 14 h 428"/>
                <a:gd name="T104" fmla="*/ 240 w 385"/>
                <a:gd name="T105" fmla="*/ 8 h 428"/>
                <a:gd name="T106" fmla="*/ 218 w 385"/>
                <a:gd name="T107" fmla="*/ 4 h 428"/>
                <a:gd name="T108" fmla="*/ 195 w 385"/>
                <a:gd name="T109" fmla="*/ 1 h 428"/>
                <a:gd name="T110" fmla="*/ 171 w 385"/>
                <a:gd name="T111" fmla="*/ 0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85" h="428">
                  <a:moveTo>
                    <a:pt x="171" y="0"/>
                  </a:moveTo>
                  <a:lnTo>
                    <a:pt x="171" y="0"/>
                  </a:lnTo>
                  <a:lnTo>
                    <a:pt x="150" y="1"/>
                  </a:lnTo>
                  <a:lnTo>
                    <a:pt x="129" y="2"/>
                  </a:lnTo>
                  <a:lnTo>
                    <a:pt x="106" y="4"/>
                  </a:lnTo>
                  <a:lnTo>
                    <a:pt x="83" y="7"/>
                  </a:lnTo>
                  <a:lnTo>
                    <a:pt x="60" y="10"/>
                  </a:lnTo>
                  <a:lnTo>
                    <a:pt x="39" y="14"/>
                  </a:lnTo>
                  <a:lnTo>
                    <a:pt x="18" y="20"/>
                  </a:lnTo>
                  <a:lnTo>
                    <a:pt x="0" y="26"/>
                  </a:lnTo>
                  <a:lnTo>
                    <a:pt x="0" y="415"/>
                  </a:lnTo>
                  <a:lnTo>
                    <a:pt x="0" y="415"/>
                  </a:lnTo>
                  <a:lnTo>
                    <a:pt x="15" y="418"/>
                  </a:lnTo>
                  <a:lnTo>
                    <a:pt x="34" y="420"/>
                  </a:lnTo>
                  <a:lnTo>
                    <a:pt x="73" y="424"/>
                  </a:lnTo>
                  <a:lnTo>
                    <a:pt x="116" y="427"/>
                  </a:lnTo>
                  <a:lnTo>
                    <a:pt x="155" y="428"/>
                  </a:lnTo>
                  <a:lnTo>
                    <a:pt x="155" y="428"/>
                  </a:lnTo>
                  <a:lnTo>
                    <a:pt x="186" y="427"/>
                  </a:lnTo>
                  <a:lnTo>
                    <a:pt x="212" y="425"/>
                  </a:lnTo>
                  <a:lnTo>
                    <a:pt x="238" y="421"/>
                  </a:lnTo>
                  <a:lnTo>
                    <a:pt x="261" y="415"/>
                  </a:lnTo>
                  <a:lnTo>
                    <a:pt x="282" y="408"/>
                  </a:lnTo>
                  <a:lnTo>
                    <a:pt x="301" y="399"/>
                  </a:lnTo>
                  <a:lnTo>
                    <a:pt x="309" y="394"/>
                  </a:lnTo>
                  <a:lnTo>
                    <a:pt x="318" y="389"/>
                  </a:lnTo>
                  <a:lnTo>
                    <a:pt x="326" y="383"/>
                  </a:lnTo>
                  <a:lnTo>
                    <a:pt x="333" y="377"/>
                  </a:lnTo>
                  <a:lnTo>
                    <a:pt x="339" y="369"/>
                  </a:lnTo>
                  <a:lnTo>
                    <a:pt x="345" y="362"/>
                  </a:lnTo>
                  <a:lnTo>
                    <a:pt x="351" y="355"/>
                  </a:lnTo>
                  <a:lnTo>
                    <a:pt x="356" y="347"/>
                  </a:lnTo>
                  <a:lnTo>
                    <a:pt x="361" y="337"/>
                  </a:lnTo>
                  <a:lnTo>
                    <a:pt x="366" y="329"/>
                  </a:lnTo>
                  <a:lnTo>
                    <a:pt x="373" y="309"/>
                  </a:lnTo>
                  <a:lnTo>
                    <a:pt x="378" y="287"/>
                  </a:lnTo>
                  <a:lnTo>
                    <a:pt x="382" y="264"/>
                  </a:lnTo>
                  <a:lnTo>
                    <a:pt x="384" y="239"/>
                  </a:lnTo>
                  <a:lnTo>
                    <a:pt x="385" y="211"/>
                  </a:lnTo>
                  <a:lnTo>
                    <a:pt x="385" y="211"/>
                  </a:lnTo>
                  <a:lnTo>
                    <a:pt x="384" y="187"/>
                  </a:lnTo>
                  <a:lnTo>
                    <a:pt x="381" y="164"/>
                  </a:lnTo>
                  <a:lnTo>
                    <a:pt x="377" y="143"/>
                  </a:lnTo>
                  <a:lnTo>
                    <a:pt x="371" y="122"/>
                  </a:lnTo>
                  <a:lnTo>
                    <a:pt x="363" y="104"/>
                  </a:lnTo>
                  <a:lnTo>
                    <a:pt x="352" y="86"/>
                  </a:lnTo>
                  <a:lnTo>
                    <a:pt x="341" y="71"/>
                  </a:lnTo>
                  <a:lnTo>
                    <a:pt x="328" y="57"/>
                  </a:lnTo>
                  <a:lnTo>
                    <a:pt x="314" y="43"/>
                  </a:lnTo>
                  <a:lnTo>
                    <a:pt x="297" y="32"/>
                  </a:lnTo>
                  <a:lnTo>
                    <a:pt x="280" y="23"/>
                  </a:lnTo>
                  <a:lnTo>
                    <a:pt x="260" y="14"/>
                  </a:lnTo>
                  <a:lnTo>
                    <a:pt x="240" y="8"/>
                  </a:lnTo>
                  <a:lnTo>
                    <a:pt x="218" y="4"/>
                  </a:lnTo>
                  <a:lnTo>
                    <a:pt x="195" y="1"/>
                  </a:lnTo>
                  <a:lnTo>
                    <a:pt x="17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</p:grpSp>
      <p:sp>
        <p:nvSpPr>
          <p:cNvPr id="43" name="Rectangle 10"/>
          <p:cNvSpPr txBox="1">
            <a:spLocks noChangeArrowheads="1"/>
          </p:cNvSpPr>
          <p:nvPr userDrawn="1"/>
        </p:nvSpPr>
        <p:spPr>
          <a:xfrm>
            <a:off x="407669" y="6069050"/>
            <a:ext cx="2232402" cy="273007"/>
          </a:xfrm>
          <a:prstGeom prst="rect">
            <a:avLst/>
          </a:prstGeom>
          <a:ln/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l" defTabSz="914400" rtl="0" eaLnBrk="1" latinLnBrk="0" hangingPunct="1">
              <a:defRPr sz="900" kern="1200">
                <a:solidFill>
                  <a:schemeClr val="accent6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en-GB" dirty="0" smtClean="0">
                <a:solidFill>
                  <a:srgbClr val="D7D2CB">
                    <a:lumMod val="50000"/>
                  </a:srgbClr>
                </a:solidFill>
              </a:rPr>
              <a:t>Page  </a:t>
            </a:r>
            <a:fld id="{4A1B87DD-86B5-48CA-9454-66C05345144F}" type="slidenum">
              <a:rPr lang="en-US" smtClean="0">
                <a:solidFill>
                  <a:srgbClr val="D7D2CB">
                    <a:lumMod val="50000"/>
                  </a:srgbClr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D7D2CB">
                  <a:lumMod val="50000"/>
                </a:srgbClr>
              </a:solidFill>
            </a:endParaRPr>
          </a:p>
        </p:txBody>
      </p:sp>
      <p:grpSp>
        <p:nvGrpSpPr>
          <p:cNvPr id="51" name="Group 50"/>
          <p:cNvGrpSpPr/>
          <p:nvPr userDrawn="1"/>
        </p:nvGrpSpPr>
        <p:grpSpPr>
          <a:xfrm>
            <a:off x="10591912" y="34259"/>
            <a:ext cx="1079675" cy="625849"/>
            <a:chOff x="8405820" y="36245"/>
            <a:chExt cx="856836" cy="662339"/>
          </a:xfrm>
        </p:grpSpPr>
        <p:grpSp>
          <p:nvGrpSpPr>
            <p:cNvPr id="52" name="Group 51"/>
            <p:cNvGrpSpPr/>
            <p:nvPr userDrawn="1"/>
          </p:nvGrpSpPr>
          <p:grpSpPr>
            <a:xfrm>
              <a:off x="8545513" y="36245"/>
              <a:ext cx="489905" cy="495602"/>
              <a:chOff x="7818438" y="101600"/>
              <a:chExt cx="546100" cy="552450"/>
            </a:xfrm>
          </p:grpSpPr>
          <p:sp>
            <p:nvSpPr>
              <p:cNvPr id="55" name="Freeform 5"/>
              <p:cNvSpPr>
                <a:spLocks noEditPoints="1"/>
              </p:cNvSpPr>
              <p:nvPr userDrawn="1"/>
            </p:nvSpPr>
            <p:spPr bwMode="auto">
              <a:xfrm>
                <a:off x="7818438" y="200025"/>
                <a:ext cx="546100" cy="454025"/>
              </a:xfrm>
              <a:custGeom>
                <a:avLst/>
                <a:gdLst>
                  <a:gd name="T0" fmla="*/ 56 w 344"/>
                  <a:gd name="T1" fmla="*/ 0 h 286"/>
                  <a:gd name="T2" fmla="*/ 44 w 344"/>
                  <a:gd name="T3" fmla="*/ 2 h 286"/>
                  <a:gd name="T4" fmla="*/ 24 w 344"/>
                  <a:gd name="T5" fmla="*/ 10 h 286"/>
                  <a:gd name="T6" fmla="*/ 10 w 344"/>
                  <a:gd name="T7" fmla="*/ 26 h 286"/>
                  <a:gd name="T8" fmla="*/ 2 w 344"/>
                  <a:gd name="T9" fmla="*/ 46 h 286"/>
                  <a:gd name="T10" fmla="*/ 0 w 344"/>
                  <a:gd name="T11" fmla="*/ 230 h 286"/>
                  <a:gd name="T12" fmla="*/ 2 w 344"/>
                  <a:gd name="T13" fmla="*/ 242 h 286"/>
                  <a:gd name="T14" fmla="*/ 10 w 344"/>
                  <a:gd name="T15" fmla="*/ 262 h 286"/>
                  <a:gd name="T16" fmla="*/ 24 w 344"/>
                  <a:gd name="T17" fmla="*/ 278 h 286"/>
                  <a:gd name="T18" fmla="*/ 44 w 344"/>
                  <a:gd name="T19" fmla="*/ 286 h 286"/>
                  <a:gd name="T20" fmla="*/ 288 w 344"/>
                  <a:gd name="T21" fmla="*/ 286 h 286"/>
                  <a:gd name="T22" fmla="*/ 300 w 344"/>
                  <a:gd name="T23" fmla="*/ 286 h 286"/>
                  <a:gd name="T24" fmla="*/ 320 w 344"/>
                  <a:gd name="T25" fmla="*/ 278 h 286"/>
                  <a:gd name="T26" fmla="*/ 334 w 344"/>
                  <a:gd name="T27" fmla="*/ 262 h 286"/>
                  <a:gd name="T28" fmla="*/ 344 w 344"/>
                  <a:gd name="T29" fmla="*/ 242 h 286"/>
                  <a:gd name="T30" fmla="*/ 344 w 344"/>
                  <a:gd name="T31" fmla="*/ 58 h 286"/>
                  <a:gd name="T32" fmla="*/ 344 w 344"/>
                  <a:gd name="T33" fmla="*/ 46 h 286"/>
                  <a:gd name="T34" fmla="*/ 334 w 344"/>
                  <a:gd name="T35" fmla="*/ 26 h 286"/>
                  <a:gd name="T36" fmla="*/ 320 w 344"/>
                  <a:gd name="T37" fmla="*/ 10 h 286"/>
                  <a:gd name="T38" fmla="*/ 300 w 344"/>
                  <a:gd name="T39" fmla="*/ 2 h 286"/>
                  <a:gd name="T40" fmla="*/ 288 w 344"/>
                  <a:gd name="T41" fmla="*/ 0 h 286"/>
                  <a:gd name="T42" fmla="*/ 148 w 344"/>
                  <a:gd name="T43" fmla="*/ 142 h 286"/>
                  <a:gd name="T44" fmla="*/ 144 w 344"/>
                  <a:gd name="T45" fmla="*/ 136 h 286"/>
                  <a:gd name="T46" fmla="*/ 136 w 344"/>
                  <a:gd name="T47" fmla="*/ 122 h 286"/>
                  <a:gd name="T48" fmla="*/ 134 w 344"/>
                  <a:gd name="T49" fmla="*/ 112 h 286"/>
                  <a:gd name="T50" fmla="*/ 138 w 344"/>
                  <a:gd name="T51" fmla="*/ 98 h 286"/>
                  <a:gd name="T52" fmla="*/ 146 w 344"/>
                  <a:gd name="T53" fmla="*/ 88 h 286"/>
                  <a:gd name="T54" fmla="*/ 158 w 344"/>
                  <a:gd name="T55" fmla="*/ 80 h 286"/>
                  <a:gd name="T56" fmla="*/ 172 w 344"/>
                  <a:gd name="T57" fmla="*/ 76 h 286"/>
                  <a:gd name="T58" fmla="*/ 178 w 344"/>
                  <a:gd name="T59" fmla="*/ 78 h 286"/>
                  <a:gd name="T60" fmla="*/ 192 w 344"/>
                  <a:gd name="T61" fmla="*/ 82 h 286"/>
                  <a:gd name="T62" fmla="*/ 202 w 344"/>
                  <a:gd name="T63" fmla="*/ 92 h 286"/>
                  <a:gd name="T64" fmla="*/ 208 w 344"/>
                  <a:gd name="T65" fmla="*/ 106 h 286"/>
                  <a:gd name="T66" fmla="*/ 208 w 344"/>
                  <a:gd name="T67" fmla="*/ 112 h 286"/>
                  <a:gd name="T68" fmla="*/ 204 w 344"/>
                  <a:gd name="T69" fmla="*/ 128 h 286"/>
                  <a:gd name="T70" fmla="*/ 196 w 344"/>
                  <a:gd name="T71" fmla="*/ 140 h 286"/>
                  <a:gd name="T72" fmla="*/ 126 w 344"/>
                  <a:gd name="T73" fmla="*/ 228 h 2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44" h="286">
                    <a:moveTo>
                      <a:pt x="288" y="0"/>
                    </a:moveTo>
                    <a:lnTo>
                      <a:pt x="56" y="0"/>
                    </a:lnTo>
                    <a:lnTo>
                      <a:pt x="56" y="0"/>
                    </a:lnTo>
                    <a:lnTo>
                      <a:pt x="44" y="2"/>
                    </a:lnTo>
                    <a:lnTo>
                      <a:pt x="34" y="6"/>
                    </a:lnTo>
                    <a:lnTo>
                      <a:pt x="24" y="10"/>
                    </a:lnTo>
                    <a:lnTo>
                      <a:pt x="16" y="18"/>
                    </a:lnTo>
                    <a:lnTo>
                      <a:pt x="10" y="26"/>
                    </a:lnTo>
                    <a:lnTo>
                      <a:pt x="4" y="36"/>
                    </a:lnTo>
                    <a:lnTo>
                      <a:pt x="2" y="46"/>
                    </a:lnTo>
                    <a:lnTo>
                      <a:pt x="0" y="58"/>
                    </a:lnTo>
                    <a:lnTo>
                      <a:pt x="0" y="230"/>
                    </a:lnTo>
                    <a:lnTo>
                      <a:pt x="0" y="230"/>
                    </a:lnTo>
                    <a:lnTo>
                      <a:pt x="2" y="242"/>
                    </a:lnTo>
                    <a:lnTo>
                      <a:pt x="4" y="252"/>
                    </a:lnTo>
                    <a:lnTo>
                      <a:pt x="10" y="262"/>
                    </a:lnTo>
                    <a:lnTo>
                      <a:pt x="16" y="270"/>
                    </a:lnTo>
                    <a:lnTo>
                      <a:pt x="24" y="278"/>
                    </a:lnTo>
                    <a:lnTo>
                      <a:pt x="34" y="282"/>
                    </a:lnTo>
                    <a:lnTo>
                      <a:pt x="44" y="286"/>
                    </a:lnTo>
                    <a:lnTo>
                      <a:pt x="56" y="286"/>
                    </a:lnTo>
                    <a:lnTo>
                      <a:pt x="288" y="286"/>
                    </a:lnTo>
                    <a:lnTo>
                      <a:pt x="288" y="286"/>
                    </a:lnTo>
                    <a:lnTo>
                      <a:pt x="300" y="286"/>
                    </a:lnTo>
                    <a:lnTo>
                      <a:pt x="310" y="282"/>
                    </a:lnTo>
                    <a:lnTo>
                      <a:pt x="320" y="278"/>
                    </a:lnTo>
                    <a:lnTo>
                      <a:pt x="328" y="270"/>
                    </a:lnTo>
                    <a:lnTo>
                      <a:pt x="334" y="262"/>
                    </a:lnTo>
                    <a:lnTo>
                      <a:pt x="340" y="252"/>
                    </a:lnTo>
                    <a:lnTo>
                      <a:pt x="344" y="242"/>
                    </a:lnTo>
                    <a:lnTo>
                      <a:pt x="344" y="230"/>
                    </a:lnTo>
                    <a:lnTo>
                      <a:pt x="344" y="58"/>
                    </a:lnTo>
                    <a:lnTo>
                      <a:pt x="344" y="58"/>
                    </a:lnTo>
                    <a:lnTo>
                      <a:pt x="344" y="46"/>
                    </a:lnTo>
                    <a:lnTo>
                      <a:pt x="340" y="36"/>
                    </a:lnTo>
                    <a:lnTo>
                      <a:pt x="334" y="26"/>
                    </a:lnTo>
                    <a:lnTo>
                      <a:pt x="328" y="18"/>
                    </a:lnTo>
                    <a:lnTo>
                      <a:pt x="320" y="10"/>
                    </a:lnTo>
                    <a:lnTo>
                      <a:pt x="310" y="6"/>
                    </a:lnTo>
                    <a:lnTo>
                      <a:pt x="300" y="2"/>
                    </a:lnTo>
                    <a:lnTo>
                      <a:pt x="288" y="0"/>
                    </a:lnTo>
                    <a:lnTo>
                      <a:pt x="288" y="0"/>
                    </a:lnTo>
                    <a:close/>
                    <a:moveTo>
                      <a:pt x="126" y="228"/>
                    </a:moveTo>
                    <a:lnTo>
                      <a:pt x="148" y="142"/>
                    </a:lnTo>
                    <a:lnTo>
                      <a:pt x="148" y="142"/>
                    </a:lnTo>
                    <a:lnTo>
                      <a:pt x="144" y="136"/>
                    </a:lnTo>
                    <a:lnTo>
                      <a:pt x="138" y="130"/>
                    </a:lnTo>
                    <a:lnTo>
                      <a:pt x="136" y="122"/>
                    </a:lnTo>
                    <a:lnTo>
                      <a:pt x="134" y="112"/>
                    </a:lnTo>
                    <a:lnTo>
                      <a:pt x="134" y="112"/>
                    </a:lnTo>
                    <a:lnTo>
                      <a:pt x="136" y="106"/>
                    </a:lnTo>
                    <a:lnTo>
                      <a:pt x="138" y="98"/>
                    </a:lnTo>
                    <a:lnTo>
                      <a:pt x="142" y="92"/>
                    </a:lnTo>
                    <a:lnTo>
                      <a:pt x="146" y="88"/>
                    </a:lnTo>
                    <a:lnTo>
                      <a:pt x="152" y="82"/>
                    </a:lnTo>
                    <a:lnTo>
                      <a:pt x="158" y="80"/>
                    </a:lnTo>
                    <a:lnTo>
                      <a:pt x="164" y="78"/>
                    </a:lnTo>
                    <a:lnTo>
                      <a:pt x="172" y="76"/>
                    </a:lnTo>
                    <a:lnTo>
                      <a:pt x="172" y="76"/>
                    </a:lnTo>
                    <a:lnTo>
                      <a:pt x="178" y="78"/>
                    </a:lnTo>
                    <a:lnTo>
                      <a:pt x="186" y="80"/>
                    </a:lnTo>
                    <a:lnTo>
                      <a:pt x="192" y="82"/>
                    </a:lnTo>
                    <a:lnTo>
                      <a:pt x="198" y="88"/>
                    </a:lnTo>
                    <a:lnTo>
                      <a:pt x="202" y="92"/>
                    </a:lnTo>
                    <a:lnTo>
                      <a:pt x="204" y="98"/>
                    </a:lnTo>
                    <a:lnTo>
                      <a:pt x="208" y="106"/>
                    </a:lnTo>
                    <a:lnTo>
                      <a:pt x="208" y="112"/>
                    </a:lnTo>
                    <a:lnTo>
                      <a:pt x="208" y="112"/>
                    </a:lnTo>
                    <a:lnTo>
                      <a:pt x="206" y="120"/>
                    </a:lnTo>
                    <a:lnTo>
                      <a:pt x="204" y="128"/>
                    </a:lnTo>
                    <a:lnTo>
                      <a:pt x="200" y="134"/>
                    </a:lnTo>
                    <a:lnTo>
                      <a:pt x="196" y="140"/>
                    </a:lnTo>
                    <a:lnTo>
                      <a:pt x="220" y="228"/>
                    </a:lnTo>
                    <a:lnTo>
                      <a:pt x="126" y="228"/>
                    </a:lnTo>
                    <a:close/>
                  </a:path>
                </a:pathLst>
              </a:custGeom>
              <a:solidFill>
                <a:srgbClr val="E31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005EB8"/>
                  </a:solidFill>
                </a:endParaRPr>
              </a:p>
            </p:txBody>
          </p:sp>
          <p:sp>
            <p:nvSpPr>
              <p:cNvPr id="56" name="Freeform 6"/>
              <p:cNvSpPr>
                <a:spLocks/>
              </p:cNvSpPr>
              <p:nvPr userDrawn="1"/>
            </p:nvSpPr>
            <p:spPr bwMode="auto">
              <a:xfrm>
                <a:off x="7961313" y="101600"/>
                <a:ext cx="260350" cy="88900"/>
              </a:xfrm>
              <a:custGeom>
                <a:avLst/>
                <a:gdLst>
                  <a:gd name="T0" fmla="*/ 20 w 164"/>
                  <a:gd name="T1" fmla="*/ 56 h 56"/>
                  <a:gd name="T2" fmla="*/ 20 w 164"/>
                  <a:gd name="T3" fmla="*/ 56 h 56"/>
                  <a:gd name="T4" fmla="*/ 22 w 164"/>
                  <a:gd name="T5" fmla="*/ 46 h 56"/>
                  <a:gd name="T6" fmla="*/ 26 w 164"/>
                  <a:gd name="T7" fmla="*/ 36 h 56"/>
                  <a:gd name="T8" fmla="*/ 30 w 164"/>
                  <a:gd name="T9" fmla="*/ 30 h 56"/>
                  <a:gd name="T10" fmla="*/ 36 w 164"/>
                  <a:gd name="T11" fmla="*/ 26 h 56"/>
                  <a:gd name="T12" fmla="*/ 42 w 164"/>
                  <a:gd name="T13" fmla="*/ 22 h 56"/>
                  <a:gd name="T14" fmla="*/ 54 w 164"/>
                  <a:gd name="T15" fmla="*/ 20 h 56"/>
                  <a:gd name="T16" fmla="*/ 82 w 164"/>
                  <a:gd name="T17" fmla="*/ 20 h 56"/>
                  <a:gd name="T18" fmla="*/ 82 w 164"/>
                  <a:gd name="T19" fmla="*/ 20 h 56"/>
                  <a:gd name="T20" fmla="*/ 112 w 164"/>
                  <a:gd name="T21" fmla="*/ 20 h 56"/>
                  <a:gd name="T22" fmla="*/ 122 w 164"/>
                  <a:gd name="T23" fmla="*/ 22 h 56"/>
                  <a:gd name="T24" fmla="*/ 130 w 164"/>
                  <a:gd name="T25" fmla="*/ 26 h 56"/>
                  <a:gd name="T26" fmla="*/ 136 w 164"/>
                  <a:gd name="T27" fmla="*/ 30 h 56"/>
                  <a:gd name="T28" fmla="*/ 140 w 164"/>
                  <a:gd name="T29" fmla="*/ 36 h 56"/>
                  <a:gd name="T30" fmla="*/ 142 w 164"/>
                  <a:gd name="T31" fmla="*/ 46 h 56"/>
                  <a:gd name="T32" fmla="*/ 144 w 164"/>
                  <a:gd name="T33" fmla="*/ 56 h 56"/>
                  <a:gd name="T34" fmla="*/ 164 w 164"/>
                  <a:gd name="T35" fmla="*/ 56 h 56"/>
                  <a:gd name="T36" fmla="*/ 164 w 164"/>
                  <a:gd name="T37" fmla="*/ 56 h 56"/>
                  <a:gd name="T38" fmla="*/ 162 w 164"/>
                  <a:gd name="T39" fmla="*/ 38 h 56"/>
                  <a:gd name="T40" fmla="*/ 156 w 164"/>
                  <a:gd name="T41" fmla="*/ 24 h 56"/>
                  <a:gd name="T42" fmla="*/ 148 w 164"/>
                  <a:gd name="T43" fmla="*/ 14 h 56"/>
                  <a:gd name="T44" fmla="*/ 138 w 164"/>
                  <a:gd name="T45" fmla="*/ 6 h 56"/>
                  <a:gd name="T46" fmla="*/ 126 w 164"/>
                  <a:gd name="T47" fmla="*/ 2 h 56"/>
                  <a:gd name="T48" fmla="*/ 112 w 164"/>
                  <a:gd name="T49" fmla="*/ 0 h 56"/>
                  <a:gd name="T50" fmla="*/ 82 w 164"/>
                  <a:gd name="T51" fmla="*/ 0 h 56"/>
                  <a:gd name="T52" fmla="*/ 82 w 164"/>
                  <a:gd name="T53" fmla="*/ 0 h 56"/>
                  <a:gd name="T54" fmla="*/ 52 w 164"/>
                  <a:gd name="T55" fmla="*/ 0 h 56"/>
                  <a:gd name="T56" fmla="*/ 38 w 164"/>
                  <a:gd name="T57" fmla="*/ 2 h 56"/>
                  <a:gd name="T58" fmla="*/ 26 w 164"/>
                  <a:gd name="T59" fmla="*/ 6 h 56"/>
                  <a:gd name="T60" fmla="*/ 16 w 164"/>
                  <a:gd name="T61" fmla="*/ 14 h 56"/>
                  <a:gd name="T62" fmla="*/ 8 w 164"/>
                  <a:gd name="T63" fmla="*/ 24 h 56"/>
                  <a:gd name="T64" fmla="*/ 2 w 164"/>
                  <a:gd name="T65" fmla="*/ 38 h 56"/>
                  <a:gd name="T66" fmla="*/ 0 w 164"/>
                  <a:gd name="T67" fmla="*/ 56 h 56"/>
                  <a:gd name="T68" fmla="*/ 20 w 164"/>
                  <a:gd name="T69" fmla="*/ 5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64" h="56">
                    <a:moveTo>
                      <a:pt x="20" y="56"/>
                    </a:moveTo>
                    <a:lnTo>
                      <a:pt x="20" y="56"/>
                    </a:lnTo>
                    <a:lnTo>
                      <a:pt x="22" y="46"/>
                    </a:lnTo>
                    <a:lnTo>
                      <a:pt x="26" y="36"/>
                    </a:lnTo>
                    <a:lnTo>
                      <a:pt x="30" y="30"/>
                    </a:lnTo>
                    <a:lnTo>
                      <a:pt x="36" y="26"/>
                    </a:lnTo>
                    <a:lnTo>
                      <a:pt x="42" y="22"/>
                    </a:lnTo>
                    <a:lnTo>
                      <a:pt x="54" y="20"/>
                    </a:lnTo>
                    <a:lnTo>
                      <a:pt x="82" y="20"/>
                    </a:lnTo>
                    <a:lnTo>
                      <a:pt x="82" y="20"/>
                    </a:lnTo>
                    <a:lnTo>
                      <a:pt x="112" y="20"/>
                    </a:lnTo>
                    <a:lnTo>
                      <a:pt x="122" y="22"/>
                    </a:lnTo>
                    <a:lnTo>
                      <a:pt x="130" y="26"/>
                    </a:lnTo>
                    <a:lnTo>
                      <a:pt x="136" y="30"/>
                    </a:lnTo>
                    <a:lnTo>
                      <a:pt x="140" y="36"/>
                    </a:lnTo>
                    <a:lnTo>
                      <a:pt x="142" y="46"/>
                    </a:lnTo>
                    <a:lnTo>
                      <a:pt x="144" y="56"/>
                    </a:lnTo>
                    <a:lnTo>
                      <a:pt x="164" y="56"/>
                    </a:lnTo>
                    <a:lnTo>
                      <a:pt x="164" y="56"/>
                    </a:lnTo>
                    <a:lnTo>
                      <a:pt x="162" y="38"/>
                    </a:lnTo>
                    <a:lnTo>
                      <a:pt x="156" y="24"/>
                    </a:lnTo>
                    <a:lnTo>
                      <a:pt x="148" y="14"/>
                    </a:lnTo>
                    <a:lnTo>
                      <a:pt x="138" y="6"/>
                    </a:lnTo>
                    <a:lnTo>
                      <a:pt x="126" y="2"/>
                    </a:lnTo>
                    <a:lnTo>
                      <a:pt x="112" y="0"/>
                    </a:lnTo>
                    <a:lnTo>
                      <a:pt x="82" y="0"/>
                    </a:lnTo>
                    <a:lnTo>
                      <a:pt x="82" y="0"/>
                    </a:lnTo>
                    <a:lnTo>
                      <a:pt x="52" y="0"/>
                    </a:lnTo>
                    <a:lnTo>
                      <a:pt x="38" y="2"/>
                    </a:lnTo>
                    <a:lnTo>
                      <a:pt x="26" y="6"/>
                    </a:lnTo>
                    <a:lnTo>
                      <a:pt x="16" y="14"/>
                    </a:lnTo>
                    <a:lnTo>
                      <a:pt x="8" y="24"/>
                    </a:lnTo>
                    <a:lnTo>
                      <a:pt x="2" y="38"/>
                    </a:lnTo>
                    <a:lnTo>
                      <a:pt x="0" y="56"/>
                    </a:lnTo>
                    <a:lnTo>
                      <a:pt x="20" y="56"/>
                    </a:lnTo>
                    <a:close/>
                  </a:path>
                </a:pathLst>
              </a:custGeom>
              <a:solidFill>
                <a:srgbClr val="E31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005EB8"/>
                  </a:solidFill>
                </a:endParaRPr>
              </a:p>
            </p:txBody>
          </p:sp>
        </p:grpSp>
        <p:sp>
          <p:nvSpPr>
            <p:cNvPr id="53" name="TextBox 52"/>
            <p:cNvSpPr txBox="1"/>
            <p:nvPr userDrawn="1"/>
          </p:nvSpPr>
          <p:spPr>
            <a:xfrm rot="16200000">
              <a:off x="8191735" y="250332"/>
              <a:ext cx="563729" cy="1355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510" dirty="0">
                  <a:solidFill>
                    <a:srgbClr val="FFFFFF">
                      <a:lumMod val="65000"/>
                    </a:srgbClr>
                  </a:solidFill>
                </a:rPr>
                <a:t>strictly</a:t>
              </a:r>
            </a:p>
          </p:txBody>
        </p:sp>
        <p:sp>
          <p:nvSpPr>
            <p:cNvPr id="54" name="TextBox 53"/>
            <p:cNvSpPr txBox="1"/>
            <p:nvPr userDrawn="1"/>
          </p:nvSpPr>
          <p:spPr>
            <a:xfrm>
              <a:off x="8410803" y="506408"/>
              <a:ext cx="851853" cy="19217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580" dirty="0">
                  <a:solidFill>
                    <a:srgbClr val="FF0000"/>
                  </a:solidFill>
                </a:rPr>
                <a:t>CONFIDENTIAL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42685649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-branding divider light blue"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2"/>
          <p:cNvSpPr>
            <a:spLocks noGrp="1"/>
          </p:cNvSpPr>
          <p:nvPr>
            <p:ph type="body" idx="1" hasCustomPrompt="1"/>
          </p:nvPr>
        </p:nvSpPr>
        <p:spPr>
          <a:xfrm>
            <a:off x="3232433" y="1361859"/>
            <a:ext cx="7397074" cy="1946285"/>
          </a:xfrm>
        </p:spPr>
        <p:txBody>
          <a:bodyPr anchor="t">
            <a:normAutofit/>
          </a:bodyPr>
          <a:lstStyle>
            <a:lvl1pPr marL="0" indent="0">
              <a:buNone/>
              <a:defRPr sz="2800" baseline="0">
                <a:solidFill>
                  <a:schemeClr val="bg1"/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GB" noProof="0" smtClean="0"/>
              <a:t>Divider title here</a:t>
            </a:r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44728" y="627006"/>
            <a:ext cx="1746418" cy="1287035"/>
          </a:xfrm>
        </p:spPr>
        <p:txBody>
          <a:bodyPr anchor="t">
            <a:normAutofit/>
          </a:bodyPr>
          <a:lstStyle>
            <a:lvl1pPr algn="r">
              <a:defRPr sz="7200" b="0" cap="all">
                <a:solidFill>
                  <a:schemeClr val="tx1"/>
                </a:solidFill>
              </a:defRPr>
            </a:lvl1pPr>
          </a:lstStyle>
          <a:p>
            <a:r>
              <a:rPr lang="en-GB" noProof="0" smtClean="0"/>
              <a:t>1</a:t>
            </a:r>
            <a:endParaRPr lang="en-GB" noProof="0"/>
          </a:p>
        </p:txBody>
      </p:sp>
      <p:cxnSp>
        <p:nvCxnSpPr>
          <p:cNvPr id="12" name="Conector recto 12"/>
          <p:cNvCxnSpPr/>
          <p:nvPr userDrawn="1"/>
        </p:nvCxnSpPr>
        <p:spPr>
          <a:xfrm flipH="1">
            <a:off x="1674064" y="1516324"/>
            <a:ext cx="1512464" cy="0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4" name="Conector recto 8"/>
          <p:cNvCxnSpPr/>
          <p:nvPr userDrawn="1"/>
        </p:nvCxnSpPr>
        <p:spPr>
          <a:xfrm flipV="1">
            <a:off x="9617079" y="6029764"/>
            <a:ext cx="0" cy="290960"/>
          </a:xfrm>
          <a:prstGeom prst="line">
            <a:avLst/>
          </a:prstGeom>
          <a:ln w="12700" cmpd="sng">
            <a:solidFill>
              <a:schemeClr val="bg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35" name="Picture Placeholder 4"/>
          <p:cNvSpPr>
            <a:spLocks noGrp="1"/>
          </p:cNvSpPr>
          <p:nvPr>
            <p:ph type="pic" sz="quarter" idx="11" hasCustomPrompt="1"/>
          </p:nvPr>
        </p:nvSpPr>
        <p:spPr>
          <a:xfrm>
            <a:off x="7605365" y="6029741"/>
            <a:ext cx="1723686" cy="340227"/>
          </a:xfrm>
        </p:spPr>
        <p:txBody>
          <a:bodyPr>
            <a:noAutofit/>
          </a:bodyPr>
          <a:lstStyle>
            <a:lvl1pPr marL="0" indent="0">
              <a:buNone/>
              <a:defRPr sz="900">
                <a:solidFill>
                  <a:schemeClr val="bg1"/>
                </a:solidFill>
              </a:defRPr>
            </a:lvl1pPr>
          </a:lstStyle>
          <a:p>
            <a:r>
              <a:rPr lang="en-GB" dirty="0" smtClean="0"/>
              <a:t>Co-branding logo</a:t>
            </a:r>
            <a:endParaRPr lang="en-GB" dirty="0"/>
          </a:p>
        </p:txBody>
      </p:sp>
      <p:pic>
        <p:nvPicPr>
          <p:cNvPr id="36" name="Imagen 8" descr="logo AMa.wmf"/>
          <p:cNvPicPr>
            <a:picLocks noChangeAspect="1"/>
          </p:cNvPicPr>
          <p:nvPr userDrawn="1"/>
        </p:nvPicPr>
        <p:blipFill>
          <a:blip r:embed="rId2" cstate="email">
            <a:alphaModFix/>
            <a:lum bright="100000" contrast="-100000"/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800581" y="6133298"/>
            <a:ext cx="1289050" cy="168630"/>
          </a:xfrm>
          <a:prstGeom prst="rect">
            <a:avLst/>
          </a:prstGeom>
        </p:spPr>
      </p:pic>
      <p:grpSp>
        <p:nvGrpSpPr>
          <p:cNvPr id="25" name="Group 24"/>
          <p:cNvGrpSpPr/>
          <p:nvPr userDrawn="1"/>
        </p:nvGrpSpPr>
        <p:grpSpPr>
          <a:xfrm>
            <a:off x="10702233" y="68071"/>
            <a:ext cx="874461" cy="651751"/>
            <a:chOff x="8388192" y="36245"/>
            <a:chExt cx="874464" cy="651751"/>
          </a:xfrm>
        </p:grpSpPr>
        <p:grpSp>
          <p:nvGrpSpPr>
            <p:cNvPr id="26" name="Group 25"/>
            <p:cNvGrpSpPr/>
            <p:nvPr userDrawn="1"/>
          </p:nvGrpSpPr>
          <p:grpSpPr>
            <a:xfrm>
              <a:off x="8545513" y="36245"/>
              <a:ext cx="489905" cy="495602"/>
              <a:chOff x="7818438" y="101600"/>
              <a:chExt cx="546100" cy="552450"/>
            </a:xfrm>
          </p:grpSpPr>
          <p:sp>
            <p:nvSpPr>
              <p:cNvPr id="29" name="Freeform 5"/>
              <p:cNvSpPr>
                <a:spLocks noEditPoints="1"/>
              </p:cNvSpPr>
              <p:nvPr userDrawn="1"/>
            </p:nvSpPr>
            <p:spPr bwMode="auto">
              <a:xfrm>
                <a:off x="7818438" y="200025"/>
                <a:ext cx="546100" cy="454025"/>
              </a:xfrm>
              <a:custGeom>
                <a:avLst/>
                <a:gdLst>
                  <a:gd name="T0" fmla="*/ 56 w 344"/>
                  <a:gd name="T1" fmla="*/ 0 h 286"/>
                  <a:gd name="T2" fmla="*/ 44 w 344"/>
                  <a:gd name="T3" fmla="*/ 2 h 286"/>
                  <a:gd name="T4" fmla="*/ 24 w 344"/>
                  <a:gd name="T5" fmla="*/ 10 h 286"/>
                  <a:gd name="T6" fmla="*/ 10 w 344"/>
                  <a:gd name="T7" fmla="*/ 26 h 286"/>
                  <a:gd name="T8" fmla="*/ 2 w 344"/>
                  <a:gd name="T9" fmla="*/ 46 h 286"/>
                  <a:gd name="T10" fmla="*/ 0 w 344"/>
                  <a:gd name="T11" fmla="*/ 230 h 286"/>
                  <a:gd name="T12" fmla="*/ 2 w 344"/>
                  <a:gd name="T13" fmla="*/ 242 h 286"/>
                  <a:gd name="T14" fmla="*/ 10 w 344"/>
                  <a:gd name="T15" fmla="*/ 262 h 286"/>
                  <a:gd name="T16" fmla="*/ 24 w 344"/>
                  <a:gd name="T17" fmla="*/ 278 h 286"/>
                  <a:gd name="T18" fmla="*/ 44 w 344"/>
                  <a:gd name="T19" fmla="*/ 286 h 286"/>
                  <a:gd name="T20" fmla="*/ 288 w 344"/>
                  <a:gd name="T21" fmla="*/ 286 h 286"/>
                  <a:gd name="T22" fmla="*/ 300 w 344"/>
                  <a:gd name="T23" fmla="*/ 286 h 286"/>
                  <a:gd name="T24" fmla="*/ 320 w 344"/>
                  <a:gd name="T25" fmla="*/ 278 h 286"/>
                  <a:gd name="T26" fmla="*/ 334 w 344"/>
                  <a:gd name="T27" fmla="*/ 262 h 286"/>
                  <a:gd name="T28" fmla="*/ 344 w 344"/>
                  <a:gd name="T29" fmla="*/ 242 h 286"/>
                  <a:gd name="T30" fmla="*/ 344 w 344"/>
                  <a:gd name="T31" fmla="*/ 58 h 286"/>
                  <a:gd name="T32" fmla="*/ 344 w 344"/>
                  <a:gd name="T33" fmla="*/ 46 h 286"/>
                  <a:gd name="T34" fmla="*/ 334 w 344"/>
                  <a:gd name="T35" fmla="*/ 26 h 286"/>
                  <a:gd name="T36" fmla="*/ 320 w 344"/>
                  <a:gd name="T37" fmla="*/ 10 h 286"/>
                  <a:gd name="T38" fmla="*/ 300 w 344"/>
                  <a:gd name="T39" fmla="*/ 2 h 286"/>
                  <a:gd name="T40" fmla="*/ 288 w 344"/>
                  <a:gd name="T41" fmla="*/ 0 h 286"/>
                  <a:gd name="T42" fmla="*/ 148 w 344"/>
                  <a:gd name="T43" fmla="*/ 142 h 286"/>
                  <a:gd name="T44" fmla="*/ 144 w 344"/>
                  <a:gd name="T45" fmla="*/ 136 h 286"/>
                  <a:gd name="T46" fmla="*/ 136 w 344"/>
                  <a:gd name="T47" fmla="*/ 122 h 286"/>
                  <a:gd name="T48" fmla="*/ 134 w 344"/>
                  <a:gd name="T49" fmla="*/ 112 h 286"/>
                  <a:gd name="T50" fmla="*/ 138 w 344"/>
                  <a:gd name="T51" fmla="*/ 98 h 286"/>
                  <a:gd name="T52" fmla="*/ 146 w 344"/>
                  <a:gd name="T53" fmla="*/ 88 h 286"/>
                  <a:gd name="T54" fmla="*/ 158 w 344"/>
                  <a:gd name="T55" fmla="*/ 80 h 286"/>
                  <a:gd name="T56" fmla="*/ 172 w 344"/>
                  <a:gd name="T57" fmla="*/ 76 h 286"/>
                  <a:gd name="T58" fmla="*/ 178 w 344"/>
                  <a:gd name="T59" fmla="*/ 78 h 286"/>
                  <a:gd name="T60" fmla="*/ 192 w 344"/>
                  <a:gd name="T61" fmla="*/ 82 h 286"/>
                  <a:gd name="T62" fmla="*/ 202 w 344"/>
                  <a:gd name="T63" fmla="*/ 92 h 286"/>
                  <a:gd name="T64" fmla="*/ 208 w 344"/>
                  <a:gd name="T65" fmla="*/ 106 h 286"/>
                  <a:gd name="T66" fmla="*/ 208 w 344"/>
                  <a:gd name="T67" fmla="*/ 112 h 286"/>
                  <a:gd name="T68" fmla="*/ 204 w 344"/>
                  <a:gd name="T69" fmla="*/ 128 h 286"/>
                  <a:gd name="T70" fmla="*/ 196 w 344"/>
                  <a:gd name="T71" fmla="*/ 140 h 286"/>
                  <a:gd name="T72" fmla="*/ 126 w 344"/>
                  <a:gd name="T73" fmla="*/ 228 h 2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44" h="286">
                    <a:moveTo>
                      <a:pt x="288" y="0"/>
                    </a:moveTo>
                    <a:lnTo>
                      <a:pt x="56" y="0"/>
                    </a:lnTo>
                    <a:lnTo>
                      <a:pt x="56" y="0"/>
                    </a:lnTo>
                    <a:lnTo>
                      <a:pt x="44" y="2"/>
                    </a:lnTo>
                    <a:lnTo>
                      <a:pt x="34" y="6"/>
                    </a:lnTo>
                    <a:lnTo>
                      <a:pt x="24" y="10"/>
                    </a:lnTo>
                    <a:lnTo>
                      <a:pt x="16" y="18"/>
                    </a:lnTo>
                    <a:lnTo>
                      <a:pt x="10" y="26"/>
                    </a:lnTo>
                    <a:lnTo>
                      <a:pt x="4" y="36"/>
                    </a:lnTo>
                    <a:lnTo>
                      <a:pt x="2" y="46"/>
                    </a:lnTo>
                    <a:lnTo>
                      <a:pt x="0" y="58"/>
                    </a:lnTo>
                    <a:lnTo>
                      <a:pt x="0" y="230"/>
                    </a:lnTo>
                    <a:lnTo>
                      <a:pt x="0" y="230"/>
                    </a:lnTo>
                    <a:lnTo>
                      <a:pt x="2" y="242"/>
                    </a:lnTo>
                    <a:lnTo>
                      <a:pt x="4" y="252"/>
                    </a:lnTo>
                    <a:lnTo>
                      <a:pt x="10" y="262"/>
                    </a:lnTo>
                    <a:lnTo>
                      <a:pt x="16" y="270"/>
                    </a:lnTo>
                    <a:lnTo>
                      <a:pt x="24" y="278"/>
                    </a:lnTo>
                    <a:lnTo>
                      <a:pt x="34" y="282"/>
                    </a:lnTo>
                    <a:lnTo>
                      <a:pt x="44" y="286"/>
                    </a:lnTo>
                    <a:lnTo>
                      <a:pt x="56" y="286"/>
                    </a:lnTo>
                    <a:lnTo>
                      <a:pt x="288" y="286"/>
                    </a:lnTo>
                    <a:lnTo>
                      <a:pt x="288" y="286"/>
                    </a:lnTo>
                    <a:lnTo>
                      <a:pt x="300" y="286"/>
                    </a:lnTo>
                    <a:lnTo>
                      <a:pt x="310" y="282"/>
                    </a:lnTo>
                    <a:lnTo>
                      <a:pt x="320" y="278"/>
                    </a:lnTo>
                    <a:lnTo>
                      <a:pt x="328" y="270"/>
                    </a:lnTo>
                    <a:lnTo>
                      <a:pt x="334" y="262"/>
                    </a:lnTo>
                    <a:lnTo>
                      <a:pt x="340" y="252"/>
                    </a:lnTo>
                    <a:lnTo>
                      <a:pt x="344" y="242"/>
                    </a:lnTo>
                    <a:lnTo>
                      <a:pt x="344" y="230"/>
                    </a:lnTo>
                    <a:lnTo>
                      <a:pt x="344" y="58"/>
                    </a:lnTo>
                    <a:lnTo>
                      <a:pt x="344" y="58"/>
                    </a:lnTo>
                    <a:lnTo>
                      <a:pt x="344" y="46"/>
                    </a:lnTo>
                    <a:lnTo>
                      <a:pt x="340" y="36"/>
                    </a:lnTo>
                    <a:lnTo>
                      <a:pt x="334" y="26"/>
                    </a:lnTo>
                    <a:lnTo>
                      <a:pt x="328" y="18"/>
                    </a:lnTo>
                    <a:lnTo>
                      <a:pt x="320" y="10"/>
                    </a:lnTo>
                    <a:lnTo>
                      <a:pt x="310" y="6"/>
                    </a:lnTo>
                    <a:lnTo>
                      <a:pt x="300" y="2"/>
                    </a:lnTo>
                    <a:lnTo>
                      <a:pt x="288" y="0"/>
                    </a:lnTo>
                    <a:lnTo>
                      <a:pt x="288" y="0"/>
                    </a:lnTo>
                    <a:close/>
                    <a:moveTo>
                      <a:pt x="126" y="228"/>
                    </a:moveTo>
                    <a:lnTo>
                      <a:pt x="148" y="142"/>
                    </a:lnTo>
                    <a:lnTo>
                      <a:pt x="148" y="142"/>
                    </a:lnTo>
                    <a:lnTo>
                      <a:pt x="144" y="136"/>
                    </a:lnTo>
                    <a:lnTo>
                      <a:pt x="138" y="130"/>
                    </a:lnTo>
                    <a:lnTo>
                      <a:pt x="136" y="122"/>
                    </a:lnTo>
                    <a:lnTo>
                      <a:pt x="134" y="112"/>
                    </a:lnTo>
                    <a:lnTo>
                      <a:pt x="134" y="112"/>
                    </a:lnTo>
                    <a:lnTo>
                      <a:pt x="136" y="106"/>
                    </a:lnTo>
                    <a:lnTo>
                      <a:pt x="138" y="98"/>
                    </a:lnTo>
                    <a:lnTo>
                      <a:pt x="142" y="92"/>
                    </a:lnTo>
                    <a:lnTo>
                      <a:pt x="146" y="88"/>
                    </a:lnTo>
                    <a:lnTo>
                      <a:pt x="152" y="82"/>
                    </a:lnTo>
                    <a:lnTo>
                      <a:pt x="158" y="80"/>
                    </a:lnTo>
                    <a:lnTo>
                      <a:pt x="164" y="78"/>
                    </a:lnTo>
                    <a:lnTo>
                      <a:pt x="172" y="76"/>
                    </a:lnTo>
                    <a:lnTo>
                      <a:pt x="172" y="76"/>
                    </a:lnTo>
                    <a:lnTo>
                      <a:pt x="178" y="78"/>
                    </a:lnTo>
                    <a:lnTo>
                      <a:pt x="186" y="80"/>
                    </a:lnTo>
                    <a:lnTo>
                      <a:pt x="192" y="82"/>
                    </a:lnTo>
                    <a:lnTo>
                      <a:pt x="198" y="88"/>
                    </a:lnTo>
                    <a:lnTo>
                      <a:pt x="202" y="92"/>
                    </a:lnTo>
                    <a:lnTo>
                      <a:pt x="204" y="98"/>
                    </a:lnTo>
                    <a:lnTo>
                      <a:pt x="208" y="106"/>
                    </a:lnTo>
                    <a:lnTo>
                      <a:pt x="208" y="112"/>
                    </a:lnTo>
                    <a:lnTo>
                      <a:pt x="208" y="112"/>
                    </a:lnTo>
                    <a:lnTo>
                      <a:pt x="206" y="120"/>
                    </a:lnTo>
                    <a:lnTo>
                      <a:pt x="204" y="128"/>
                    </a:lnTo>
                    <a:lnTo>
                      <a:pt x="200" y="134"/>
                    </a:lnTo>
                    <a:lnTo>
                      <a:pt x="196" y="140"/>
                    </a:lnTo>
                    <a:lnTo>
                      <a:pt x="220" y="228"/>
                    </a:lnTo>
                    <a:lnTo>
                      <a:pt x="126" y="228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005EB8"/>
                  </a:solidFill>
                </a:endParaRPr>
              </a:p>
            </p:txBody>
          </p:sp>
          <p:sp>
            <p:nvSpPr>
              <p:cNvPr id="30" name="Freeform 6"/>
              <p:cNvSpPr>
                <a:spLocks/>
              </p:cNvSpPr>
              <p:nvPr userDrawn="1"/>
            </p:nvSpPr>
            <p:spPr bwMode="auto">
              <a:xfrm>
                <a:off x="7961313" y="101600"/>
                <a:ext cx="260350" cy="88900"/>
              </a:xfrm>
              <a:custGeom>
                <a:avLst/>
                <a:gdLst>
                  <a:gd name="T0" fmla="*/ 20 w 164"/>
                  <a:gd name="T1" fmla="*/ 56 h 56"/>
                  <a:gd name="T2" fmla="*/ 20 w 164"/>
                  <a:gd name="T3" fmla="*/ 56 h 56"/>
                  <a:gd name="T4" fmla="*/ 22 w 164"/>
                  <a:gd name="T5" fmla="*/ 46 h 56"/>
                  <a:gd name="T6" fmla="*/ 26 w 164"/>
                  <a:gd name="T7" fmla="*/ 36 h 56"/>
                  <a:gd name="T8" fmla="*/ 30 w 164"/>
                  <a:gd name="T9" fmla="*/ 30 h 56"/>
                  <a:gd name="T10" fmla="*/ 36 w 164"/>
                  <a:gd name="T11" fmla="*/ 26 h 56"/>
                  <a:gd name="T12" fmla="*/ 42 w 164"/>
                  <a:gd name="T13" fmla="*/ 22 h 56"/>
                  <a:gd name="T14" fmla="*/ 54 w 164"/>
                  <a:gd name="T15" fmla="*/ 20 h 56"/>
                  <a:gd name="T16" fmla="*/ 82 w 164"/>
                  <a:gd name="T17" fmla="*/ 20 h 56"/>
                  <a:gd name="T18" fmla="*/ 82 w 164"/>
                  <a:gd name="T19" fmla="*/ 20 h 56"/>
                  <a:gd name="T20" fmla="*/ 112 w 164"/>
                  <a:gd name="T21" fmla="*/ 20 h 56"/>
                  <a:gd name="T22" fmla="*/ 122 w 164"/>
                  <a:gd name="T23" fmla="*/ 22 h 56"/>
                  <a:gd name="T24" fmla="*/ 130 w 164"/>
                  <a:gd name="T25" fmla="*/ 26 h 56"/>
                  <a:gd name="T26" fmla="*/ 136 w 164"/>
                  <a:gd name="T27" fmla="*/ 30 h 56"/>
                  <a:gd name="T28" fmla="*/ 140 w 164"/>
                  <a:gd name="T29" fmla="*/ 36 h 56"/>
                  <a:gd name="T30" fmla="*/ 142 w 164"/>
                  <a:gd name="T31" fmla="*/ 46 h 56"/>
                  <a:gd name="T32" fmla="*/ 144 w 164"/>
                  <a:gd name="T33" fmla="*/ 56 h 56"/>
                  <a:gd name="T34" fmla="*/ 164 w 164"/>
                  <a:gd name="T35" fmla="*/ 56 h 56"/>
                  <a:gd name="T36" fmla="*/ 164 w 164"/>
                  <a:gd name="T37" fmla="*/ 56 h 56"/>
                  <a:gd name="T38" fmla="*/ 162 w 164"/>
                  <a:gd name="T39" fmla="*/ 38 h 56"/>
                  <a:gd name="T40" fmla="*/ 156 w 164"/>
                  <a:gd name="T41" fmla="*/ 24 h 56"/>
                  <a:gd name="T42" fmla="*/ 148 w 164"/>
                  <a:gd name="T43" fmla="*/ 14 h 56"/>
                  <a:gd name="T44" fmla="*/ 138 w 164"/>
                  <a:gd name="T45" fmla="*/ 6 h 56"/>
                  <a:gd name="T46" fmla="*/ 126 w 164"/>
                  <a:gd name="T47" fmla="*/ 2 h 56"/>
                  <a:gd name="T48" fmla="*/ 112 w 164"/>
                  <a:gd name="T49" fmla="*/ 0 h 56"/>
                  <a:gd name="T50" fmla="*/ 82 w 164"/>
                  <a:gd name="T51" fmla="*/ 0 h 56"/>
                  <a:gd name="T52" fmla="*/ 82 w 164"/>
                  <a:gd name="T53" fmla="*/ 0 h 56"/>
                  <a:gd name="T54" fmla="*/ 52 w 164"/>
                  <a:gd name="T55" fmla="*/ 0 h 56"/>
                  <a:gd name="T56" fmla="*/ 38 w 164"/>
                  <a:gd name="T57" fmla="*/ 2 h 56"/>
                  <a:gd name="T58" fmla="*/ 26 w 164"/>
                  <a:gd name="T59" fmla="*/ 6 h 56"/>
                  <a:gd name="T60" fmla="*/ 16 w 164"/>
                  <a:gd name="T61" fmla="*/ 14 h 56"/>
                  <a:gd name="T62" fmla="*/ 8 w 164"/>
                  <a:gd name="T63" fmla="*/ 24 h 56"/>
                  <a:gd name="T64" fmla="*/ 2 w 164"/>
                  <a:gd name="T65" fmla="*/ 38 h 56"/>
                  <a:gd name="T66" fmla="*/ 0 w 164"/>
                  <a:gd name="T67" fmla="*/ 56 h 56"/>
                  <a:gd name="T68" fmla="*/ 20 w 164"/>
                  <a:gd name="T69" fmla="*/ 5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64" h="56">
                    <a:moveTo>
                      <a:pt x="20" y="56"/>
                    </a:moveTo>
                    <a:lnTo>
                      <a:pt x="20" y="56"/>
                    </a:lnTo>
                    <a:lnTo>
                      <a:pt x="22" y="46"/>
                    </a:lnTo>
                    <a:lnTo>
                      <a:pt x="26" y="36"/>
                    </a:lnTo>
                    <a:lnTo>
                      <a:pt x="30" y="30"/>
                    </a:lnTo>
                    <a:lnTo>
                      <a:pt x="36" y="26"/>
                    </a:lnTo>
                    <a:lnTo>
                      <a:pt x="42" y="22"/>
                    </a:lnTo>
                    <a:lnTo>
                      <a:pt x="54" y="20"/>
                    </a:lnTo>
                    <a:lnTo>
                      <a:pt x="82" y="20"/>
                    </a:lnTo>
                    <a:lnTo>
                      <a:pt x="82" y="20"/>
                    </a:lnTo>
                    <a:lnTo>
                      <a:pt x="112" y="20"/>
                    </a:lnTo>
                    <a:lnTo>
                      <a:pt x="122" y="22"/>
                    </a:lnTo>
                    <a:lnTo>
                      <a:pt x="130" y="26"/>
                    </a:lnTo>
                    <a:lnTo>
                      <a:pt x="136" y="30"/>
                    </a:lnTo>
                    <a:lnTo>
                      <a:pt x="140" y="36"/>
                    </a:lnTo>
                    <a:lnTo>
                      <a:pt x="142" y="46"/>
                    </a:lnTo>
                    <a:lnTo>
                      <a:pt x="144" y="56"/>
                    </a:lnTo>
                    <a:lnTo>
                      <a:pt x="164" y="56"/>
                    </a:lnTo>
                    <a:lnTo>
                      <a:pt x="164" y="56"/>
                    </a:lnTo>
                    <a:lnTo>
                      <a:pt x="162" y="38"/>
                    </a:lnTo>
                    <a:lnTo>
                      <a:pt x="156" y="24"/>
                    </a:lnTo>
                    <a:lnTo>
                      <a:pt x="148" y="14"/>
                    </a:lnTo>
                    <a:lnTo>
                      <a:pt x="138" y="6"/>
                    </a:lnTo>
                    <a:lnTo>
                      <a:pt x="126" y="2"/>
                    </a:lnTo>
                    <a:lnTo>
                      <a:pt x="112" y="0"/>
                    </a:lnTo>
                    <a:lnTo>
                      <a:pt x="82" y="0"/>
                    </a:lnTo>
                    <a:lnTo>
                      <a:pt x="82" y="0"/>
                    </a:lnTo>
                    <a:lnTo>
                      <a:pt x="52" y="0"/>
                    </a:lnTo>
                    <a:lnTo>
                      <a:pt x="38" y="2"/>
                    </a:lnTo>
                    <a:lnTo>
                      <a:pt x="26" y="6"/>
                    </a:lnTo>
                    <a:lnTo>
                      <a:pt x="16" y="14"/>
                    </a:lnTo>
                    <a:lnTo>
                      <a:pt x="8" y="24"/>
                    </a:lnTo>
                    <a:lnTo>
                      <a:pt x="2" y="38"/>
                    </a:lnTo>
                    <a:lnTo>
                      <a:pt x="0" y="56"/>
                    </a:lnTo>
                    <a:lnTo>
                      <a:pt x="20" y="56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005EB8"/>
                  </a:solidFill>
                </a:endParaRPr>
              </a:p>
            </p:txBody>
          </p:sp>
        </p:grpSp>
        <p:sp>
          <p:nvSpPr>
            <p:cNvPr id="27" name="TextBox 26"/>
            <p:cNvSpPr txBox="1"/>
            <p:nvPr userDrawn="1"/>
          </p:nvSpPr>
          <p:spPr>
            <a:xfrm rot="16200000">
              <a:off x="8191736" y="232706"/>
              <a:ext cx="563729" cy="17081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510" dirty="0">
                  <a:solidFill>
                    <a:srgbClr val="FFFFFF"/>
                  </a:solidFill>
                </a:rPr>
                <a:t>strictly</a:t>
              </a:r>
            </a:p>
          </p:txBody>
        </p:sp>
        <p:sp>
          <p:nvSpPr>
            <p:cNvPr id="28" name="TextBox 27"/>
            <p:cNvSpPr txBox="1"/>
            <p:nvPr userDrawn="1"/>
          </p:nvSpPr>
          <p:spPr>
            <a:xfrm>
              <a:off x="8410801" y="506408"/>
              <a:ext cx="851855" cy="18158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580" dirty="0">
                  <a:solidFill>
                    <a:srgbClr val="FFFFFF"/>
                  </a:solidFill>
                </a:rPr>
                <a:t>CONFIDENTIAL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72904268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Number bullets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07673" y="1512043"/>
            <a:ext cx="10538304" cy="4276616"/>
          </a:xfrm>
        </p:spPr>
        <p:txBody>
          <a:bodyPr/>
          <a:lstStyle>
            <a:lvl1pPr marL="514350" indent="-514350">
              <a:buSzPct val="85000"/>
              <a:buFont typeface="+mj-lt"/>
              <a:buAutoNum type="arabicPeriod"/>
              <a:defRPr sz="2400">
                <a:solidFill>
                  <a:srgbClr val="4D4D4D"/>
                </a:solidFill>
              </a:defRPr>
            </a:lvl1pPr>
            <a:lvl2pPr marL="914400" indent="-457200">
              <a:buSzPct val="85000"/>
              <a:buFont typeface="+mj-lt"/>
              <a:buAutoNum type="arabicPeriod"/>
              <a:defRPr sz="2000">
                <a:solidFill>
                  <a:srgbClr val="4D4D4D"/>
                </a:solidFill>
              </a:defRPr>
            </a:lvl2pPr>
            <a:lvl3pPr marL="1371600" indent="-457200">
              <a:buSzPct val="85000"/>
              <a:buFont typeface="+mj-lt"/>
              <a:buAutoNum type="arabicPeriod"/>
              <a:defRPr sz="1800">
                <a:solidFill>
                  <a:srgbClr val="4D4D4D"/>
                </a:solidFill>
              </a:defRPr>
            </a:lvl3pPr>
            <a:lvl4pPr marL="1714500" indent="-342900">
              <a:buSzPct val="85000"/>
              <a:buFont typeface="+mj-lt"/>
              <a:buAutoNum type="arabicPeriod"/>
              <a:defRPr sz="1600">
                <a:solidFill>
                  <a:srgbClr val="4D4D4D"/>
                </a:solidFill>
              </a:defRPr>
            </a:lvl4pPr>
            <a:lvl5pPr marL="2171700" indent="-342900">
              <a:buSzPct val="85000"/>
              <a:buFont typeface="+mj-lt"/>
              <a:buAutoNum type="arabicPeriod"/>
              <a:defRPr sz="1600">
                <a:solidFill>
                  <a:srgbClr val="4D4D4D"/>
                </a:solidFill>
              </a:defRPr>
            </a:lvl5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 dirty="0"/>
          </a:p>
        </p:txBody>
      </p:sp>
      <p:sp>
        <p:nvSpPr>
          <p:cNvPr id="28" name="Title 5"/>
          <p:cNvSpPr>
            <a:spLocks noGrp="1"/>
          </p:cNvSpPr>
          <p:nvPr>
            <p:ph type="title"/>
          </p:nvPr>
        </p:nvSpPr>
        <p:spPr>
          <a:xfrm>
            <a:off x="397195" y="413790"/>
            <a:ext cx="10076695" cy="512907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29" name="Text Placeholder 5"/>
          <p:cNvSpPr>
            <a:spLocks noGrp="1"/>
          </p:cNvSpPr>
          <p:nvPr>
            <p:ph type="body" sz="quarter" idx="10" hasCustomPrompt="1"/>
          </p:nvPr>
        </p:nvSpPr>
        <p:spPr>
          <a:xfrm>
            <a:off x="386723" y="994744"/>
            <a:ext cx="10515894" cy="340511"/>
          </a:xfrm>
        </p:spPr>
        <p:txBody>
          <a:bodyPr>
            <a:noAutofit/>
          </a:bodyPr>
          <a:lstStyle>
            <a:lvl1pPr marL="0" indent="0">
              <a:buFont typeface="Arial" pitchFamily="34" charset="0"/>
              <a:buNone/>
              <a:defRPr sz="1800">
                <a:solidFill>
                  <a:schemeClr val="tx2"/>
                </a:solidFill>
              </a:defRPr>
            </a:lvl1pPr>
            <a:lvl2pPr marL="457200" indent="0">
              <a:buNone/>
              <a:defRPr>
                <a:solidFill>
                  <a:schemeClr val="tx2"/>
                </a:solidFill>
              </a:defRPr>
            </a:lvl2pPr>
            <a:lvl3pPr marL="914400" indent="0">
              <a:buNone/>
              <a:defRPr>
                <a:solidFill>
                  <a:schemeClr val="tx2"/>
                </a:solidFill>
              </a:defRPr>
            </a:lvl3pPr>
            <a:lvl4pPr marL="1371600" indent="0">
              <a:buNone/>
              <a:defRPr>
                <a:solidFill>
                  <a:schemeClr val="tx2"/>
                </a:solidFill>
              </a:defRPr>
            </a:lvl4pPr>
            <a:lvl5pPr marL="1828800" indent="0">
              <a:buNone/>
              <a:defRPr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 smtClean="0"/>
              <a:t>Subtitle</a:t>
            </a:r>
          </a:p>
        </p:txBody>
      </p:sp>
      <p:cxnSp>
        <p:nvCxnSpPr>
          <p:cNvPr id="32" name="Conector recto 12"/>
          <p:cNvCxnSpPr/>
          <p:nvPr userDrawn="1"/>
        </p:nvCxnSpPr>
        <p:spPr>
          <a:xfrm flipH="1">
            <a:off x="407671" y="5961734"/>
            <a:ext cx="5897778" cy="2873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grpSp>
        <p:nvGrpSpPr>
          <p:cNvPr id="24" name="Group 4"/>
          <p:cNvGrpSpPr>
            <a:grpSpLocks noChangeAspect="1"/>
          </p:cNvGrpSpPr>
          <p:nvPr userDrawn="1"/>
        </p:nvGrpSpPr>
        <p:grpSpPr bwMode="auto">
          <a:xfrm>
            <a:off x="9299679" y="6133578"/>
            <a:ext cx="1624293" cy="160505"/>
            <a:chOff x="4649" y="3974"/>
            <a:chExt cx="812" cy="107"/>
          </a:xfrm>
        </p:grpSpPr>
        <p:sp>
          <p:nvSpPr>
            <p:cNvPr id="25" name="AutoShape 3"/>
            <p:cNvSpPr>
              <a:spLocks noChangeAspect="1" noChangeArrowheads="1" noTextEdit="1"/>
            </p:cNvSpPr>
            <p:nvPr userDrawn="1"/>
          </p:nvSpPr>
          <p:spPr bwMode="auto">
            <a:xfrm>
              <a:off x="4649" y="3974"/>
              <a:ext cx="812" cy="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27" name="Freeform 26"/>
            <p:cNvSpPr>
              <a:spLocks noEditPoints="1"/>
            </p:cNvSpPr>
            <p:nvPr userDrawn="1"/>
          </p:nvSpPr>
          <p:spPr bwMode="auto">
            <a:xfrm>
              <a:off x="4649" y="3974"/>
              <a:ext cx="812" cy="107"/>
            </a:xfrm>
            <a:custGeom>
              <a:avLst/>
              <a:gdLst>
                <a:gd name="T0" fmla="*/ 2293 w 3248"/>
                <a:gd name="T1" fmla="*/ 424 h 428"/>
                <a:gd name="T2" fmla="*/ 2209 w 3248"/>
                <a:gd name="T3" fmla="*/ 355 h 428"/>
                <a:gd name="T4" fmla="*/ 2159 w 3248"/>
                <a:gd name="T5" fmla="*/ 76 h 428"/>
                <a:gd name="T6" fmla="*/ 2306 w 3248"/>
                <a:gd name="T7" fmla="*/ 5 h 428"/>
                <a:gd name="T8" fmla="*/ 2042 w 3248"/>
                <a:gd name="T9" fmla="*/ 407 h 428"/>
                <a:gd name="T10" fmla="*/ 611 w 3248"/>
                <a:gd name="T11" fmla="*/ 11 h 428"/>
                <a:gd name="T12" fmla="*/ 672 w 3248"/>
                <a:gd name="T13" fmla="*/ 353 h 428"/>
                <a:gd name="T14" fmla="*/ 737 w 3248"/>
                <a:gd name="T15" fmla="*/ 376 h 428"/>
                <a:gd name="T16" fmla="*/ 909 w 3248"/>
                <a:gd name="T17" fmla="*/ 1 h 428"/>
                <a:gd name="T18" fmla="*/ 261 w 3248"/>
                <a:gd name="T19" fmla="*/ 332 h 428"/>
                <a:gd name="T20" fmla="*/ 114 w 3248"/>
                <a:gd name="T21" fmla="*/ 347 h 428"/>
                <a:gd name="T22" fmla="*/ 94 w 3248"/>
                <a:gd name="T23" fmla="*/ 277 h 428"/>
                <a:gd name="T24" fmla="*/ 261 w 3248"/>
                <a:gd name="T25" fmla="*/ 332 h 428"/>
                <a:gd name="T26" fmla="*/ 52 w 3248"/>
                <a:gd name="T27" fmla="*/ 102 h 428"/>
                <a:gd name="T28" fmla="*/ 234 w 3248"/>
                <a:gd name="T29" fmla="*/ 90 h 428"/>
                <a:gd name="T30" fmla="*/ 179 w 3248"/>
                <a:gd name="T31" fmla="*/ 176 h 428"/>
                <a:gd name="T32" fmla="*/ 9 w 3248"/>
                <a:gd name="T33" fmla="*/ 257 h 428"/>
                <a:gd name="T34" fmla="*/ 35 w 3248"/>
                <a:gd name="T35" fmla="*/ 394 h 428"/>
                <a:gd name="T36" fmla="*/ 164 w 3248"/>
                <a:gd name="T37" fmla="*/ 426 h 428"/>
                <a:gd name="T38" fmla="*/ 284 w 3248"/>
                <a:gd name="T39" fmla="*/ 404 h 428"/>
                <a:gd name="T40" fmla="*/ 331 w 3248"/>
                <a:gd name="T41" fmla="*/ 45 h 428"/>
                <a:gd name="T42" fmla="*/ 1319 w 3248"/>
                <a:gd name="T43" fmla="*/ 332 h 428"/>
                <a:gd name="T44" fmla="*/ 1168 w 3248"/>
                <a:gd name="T45" fmla="*/ 344 h 428"/>
                <a:gd name="T46" fmla="*/ 1155 w 3248"/>
                <a:gd name="T47" fmla="*/ 272 h 428"/>
                <a:gd name="T48" fmla="*/ 1264 w 3248"/>
                <a:gd name="T49" fmla="*/ 0 h 428"/>
                <a:gd name="T50" fmla="*/ 1122 w 3248"/>
                <a:gd name="T51" fmla="*/ 98 h 428"/>
                <a:gd name="T52" fmla="*/ 1298 w 3248"/>
                <a:gd name="T53" fmla="*/ 94 h 428"/>
                <a:gd name="T54" fmla="*/ 1212 w 3248"/>
                <a:gd name="T55" fmla="*/ 177 h 428"/>
                <a:gd name="T56" fmla="*/ 1064 w 3248"/>
                <a:gd name="T57" fmla="*/ 270 h 428"/>
                <a:gd name="T58" fmla="*/ 1102 w 3248"/>
                <a:gd name="T59" fmla="*/ 401 h 428"/>
                <a:gd name="T60" fmla="*/ 1246 w 3248"/>
                <a:gd name="T61" fmla="*/ 423 h 428"/>
                <a:gd name="T62" fmla="*/ 1354 w 3248"/>
                <a:gd name="T63" fmla="*/ 407 h 428"/>
                <a:gd name="T64" fmla="*/ 1381 w 3248"/>
                <a:gd name="T65" fmla="*/ 36 h 428"/>
                <a:gd name="T66" fmla="*/ 2714 w 3248"/>
                <a:gd name="T67" fmla="*/ 326 h 428"/>
                <a:gd name="T68" fmla="*/ 2576 w 3248"/>
                <a:gd name="T69" fmla="*/ 337 h 428"/>
                <a:gd name="T70" fmla="*/ 2533 w 3248"/>
                <a:gd name="T71" fmla="*/ 4 h 428"/>
                <a:gd name="T72" fmla="*/ 2468 w 3248"/>
                <a:gd name="T73" fmla="*/ 364 h 428"/>
                <a:gd name="T74" fmla="*/ 2611 w 3248"/>
                <a:gd name="T75" fmla="*/ 427 h 428"/>
                <a:gd name="T76" fmla="*/ 2761 w 3248"/>
                <a:gd name="T77" fmla="*/ 403 h 428"/>
                <a:gd name="T78" fmla="*/ 2937 w 3248"/>
                <a:gd name="T79" fmla="*/ 413 h 428"/>
                <a:gd name="T80" fmla="*/ 3135 w 3248"/>
                <a:gd name="T81" fmla="*/ 422 h 428"/>
                <a:gd name="T82" fmla="*/ 3248 w 3248"/>
                <a:gd name="T83" fmla="*/ 300 h 428"/>
                <a:gd name="T84" fmla="*/ 3184 w 3248"/>
                <a:gd name="T85" fmla="*/ 204 h 428"/>
                <a:gd name="T86" fmla="*/ 3038 w 3248"/>
                <a:gd name="T87" fmla="*/ 127 h 428"/>
                <a:gd name="T88" fmla="*/ 3076 w 3248"/>
                <a:gd name="T89" fmla="*/ 76 h 428"/>
                <a:gd name="T90" fmla="*/ 3232 w 3248"/>
                <a:gd name="T91" fmla="*/ 30 h 428"/>
                <a:gd name="T92" fmla="*/ 3039 w 3248"/>
                <a:gd name="T93" fmla="*/ 8 h 428"/>
                <a:gd name="T94" fmla="*/ 2943 w 3248"/>
                <a:gd name="T95" fmla="*/ 122 h 428"/>
                <a:gd name="T96" fmla="*/ 3021 w 3248"/>
                <a:gd name="T97" fmla="*/ 229 h 428"/>
                <a:gd name="T98" fmla="*/ 3154 w 3248"/>
                <a:gd name="T99" fmla="*/ 300 h 428"/>
                <a:gd name="T100" fmla="*/ 3113 w 3248"/>
                <a:gd name="T101" fmla="*/ 350 h 428"/>
                <a:gd name="T102" fmla="*/ 1639 w 3248"/>
                <a:gd name="T103" fmla="*/ 80 h 428"/>
                <a:gd name="T104" fmla="*/ 1790 w 3248"/>
                <a:gd name="T105" fmla="*/ 97 h 428"/>
                <a:gd name="T106" fmla="*/ 1832 w 3248"/>
                <a:gd name="T107" fmla="*/ 245 h 428"/>
                <a:gd name="T108" fmla="*/ 1739 w 3248"/>
                <a:gd name="T109" fmla="*/ 353 h 428"/>
                <a:gd name="T110" fmla="*/ 1652 w 3248"/>
                <a:gd name="T111" fmla="*/ 4 h 428"/>
                <a:gd name="T112" fmla="*/ 1701 w 3248"/>
                <a:gd name="T113" fmla="*/ 428 h 428"/>
                <a:gd name="T114" fmla="*/ 1885 w 3248"/>
                <a:gd name="T115" fmla="*/ 369 h 428"/>
                <a:gd name="T116" fmla="*/ 1930 w 3248"/>
                <a:gd name="T117" fmla="*/ 187 h 428"/>
                <a:gd name="T118" fmla="*/ 1786 w 3248"/>
                <a:gd name="T119" fmla="*/ 8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248" h="428">
                  <a:moveTo>
                    <a:pt x="2042" y="407"/>
                  </a:moveTo>
                  <a:lnTo>
                    <a:pt x="2042" y="407"/>
                  </a:lnTo>
                  <a:lnTo>
                    <a:pt x="2055" y="411"/>
                  </a:lnTo>
                  <a:lnTo>
                    <a:pt x="2089" y="418"/>
                  </a:lnTo>
                  <a:lnTo>
                    <a:pt x="2113" y="421"/>
                  </a:lnTo>
                  <a:lnTo>
                    <a:pt x="2140" y="425"/>
                  </a:lnTo>
                  <a:lnTo>
                    <a:pt x="2171" y="427"/>
                  </a:lnTo>
                  <a:lnTo>
                    <a:pt x="2205" y="428"/>
                  </a:lnTo>
                  <a:lnTo>
                    <a:pt x="2205" y="428"/>
                  </a:lnTo>
                  <a:lnTo>
                    <a:pt x="2239" y="427"/>
                  </a:lnTo>
                  <a:lnTo>
                    <a:pt x="2268" y="426"/>
                  </a:lnTo>
                  <a:lnTo>
                    <a:pt x="2293" y="424"/>
                  </a:lnTo>
                  <a:lnTo>
                    <a:pt x="2312" y="422"/>
                  </a:lnTo>
                  <a:lnTo>
                    <a:pt x="2339" y="419"/>
                  </a:lnTo>
                  <a:lnTo>
                    <a:pt x="2347" y="417"/>
                  </a:lnTo>
                  <a:lnTo>
                    <a:pt x="2347" y="346"/>
                  </a:lnTo>
                  <a:lnTo>
                    <a:pt x="2347" y="346"/>
                  </a:lnTo>
                  <a:lnTo>
                    <a:pt x="2339" y="347"/>
                  </a:lnTo>
                  <a:lnTo>
                    <a:pt x="2314" y="351"/>
                  </a:lnTo>
                  <a:lnTo>
                    <a:pt x="2277" y="354"/>
                  </a:lnTo>
                  <a:lnTo>
                    <a:pt x="2255" y="355"/>
                  </a:lnTo>
                  <a:lnTo>
                    <a:pt x="2230" y="355"/>
                  </a:lnTo>
                  <a:lnTo>
                    <a:pt x="2230" y="355"/>
                  </a:lnTo>
                  <a:lnTo>
                    <a:pt x="2209" y="355"/>
                  </a:lnTo>
                  <a:lnTo>
                    <a:pt x="2191" y="354"/>
                  </a:lnTo>
                  <a:lnTo>
                    <a:pt x="2160" y="351"/>
                  </a:lnTo>
                  <a:lnTo>
                    <a:pt x="2141" y="349"/>
                  </a:lnTo>
                  <a:lnTo>
                    <a:pt x="2134" y="348"/>
                  </a:lnTo>
                  <a:lnTo>
                    <a:pt x="2134" y="247"/>
                  </a:lnTo>
                  <a:lnTo>
                    <a:pt x="2318" y="247"/>
                  </a:lnTo>
                  <a:lnTo>
                    <a:pt x="2318" y="175"/>
                  </a:lnTo>
                  <a:lnTo>
                    <a:pt x="2134" y="175"/>
                  </a:lnTo>
                  <a:lnTo>
                    <a:pt x="2134" y="79"/>
                  </a:lnTo>
                  <a:lnTo>
                    <a:pt x="2134" y="79"/>
                  </a:lnTo>
                  <a:lnTo>
                    <a:pt x="2141" y="78"/>
                  </a:lnTo>
                  <a:lnTo>
                    <a:pt x="2159" y="76"/>
                  </a:lnTo>
                  <a:lnTo>
                    <a:pt x="2187" y="74"/>
                  </a:lnTo>
                  <a:lnTo>
                    <a:pt x="2224" y="73"/>
                  </a:lnTo>
                  <a:lnTo>
                    <a:pt x="2224" y="73"/>
                  </a:lnTo>
                  <a:lnTo>
                    <a:pt x="2247" y="73"/>
                  </a:lnTo>
                  <a:lnTo>
                    <a:pt x="2268" y="74"/>
                  </a:lnTo>
                  <a:lnTo>
                    <a:pt x="2305" y="77"/>
                  </a:lnTo>
                  <a:lnTo>
                    <a:pt x="2331" y="80"/>
                  </a:lnTo>
                  <a:lnTo>
                    <a:pt x="2340" y="82"/>
                  </a:lnTo>
                  <a:lnTo>
                    <a:pt x="2340" y="10"/>
                  </a:lnTo>
                  <a:lnTo>
                    <a:pt x="2340" y="10"/>
                  </a:lnTo>
                  <a:lnTo>
                    <a:pt x="2331" y="9"/>
                  </a:lnTo>
                  <a:lnTo>
                    <a:pt x="2306" y="5"/>
                  </a:lnTo>
                  <a:lnTo>
                    <a:pt x="2266" y="2"/>
                  </a:lnTo>
                  <a:lnTo>
                    <a:pt x="2242" y="1"/>
                  </a:lnTo>
                  <a:lnTo>
                    <a:pt x="2214" y="0"/>
                  </a:lnTo>
                  <a:lnTo>
                    <a:pt x="2214" y="0"/>
                  </a:lnTo>
                  <a:lnTo>
                    <a:pt x="2176" y="1"/>
                  </a:lnTo>
                  <a:lnTo>
                    <a:pt x="2144" y="3"/>
                  </a:lnTo>
                  <a:lnTo>
                    <a:pt x="2114" y="6"/>
                  </a:lnTo>
                  <a:lnTo>
                    <a:pt x="2089" y="9"/>
                  </a:lnTo>
                  <a:lnTo>
                    <a:pt x="2069" y="13"/>
                  </a:lnTo>
                  <a:lnTo>
                    <a:pt x="2055" y="15"/>
                  </a:lnTo>
                  <a:lnTo>
                    <a:pt x="2042" y="19"/>
                  </a:lnTo>
                  <a:lnTo>
                    <a:pt x="2042" y="407"/>
                  </a:lnTo>
                  <a:close/>
                  <a:moveTo>
                    <a:pt x="726" y="246"/>
                  </a:moveTo>
                  <a:lnTo>
                    <a:pt x="726" y="246"/>
                  </a:lnTo>
                  <a:lnTo>
                    <a:pt x="722" y="257"/>
                  </a:lnTo>
                  <a:lnTo>
                    <a:pt x="719" y="270"/>
                  </a:lnTo>
                  <a:lnTo>
                    <a:pt x="719" y="270"/>
                  </a:lnTo>
                  <a:lnTo>
                    <a:pt x="715" y="257"/>
                  </a:lnTo>
                  <a:lnTo>
                    <a:pt x="712" y="246"/>
                  </a:lnTo>
                  <a:lnTo>
                    <a:pt x="630" y="39"/>
                  </a:lnTo>
                  <a:lnTo>
                    <a:pt x="630" y="39"/>
                  </a:lnTo>
                  <a:lnTo>
                    <a:pt x="624" y="28"/>
                  </a:lnTo>
                  <a:lnTo>
                    <a:pt x="618" y="19"/>
                  </a:lnTo>
                  <a:lnTo>
                    <a:pt x="611" y="11"/>
                  </a:lnTo>
                  <a:lnTo>
                    <a:pt x="603" y="7"/>
                  </a:lnTo>
                  <a:lnTo>
                    <a:pt x="593" y="3"/>
                  </a:lnTo>
                  <a:lnTo>
                    <a:pt x="581" y="1"/>
                  </a:lnTo>
                  <a:lnTo>
                    <a:pt x="569" y="1"/>
                  </a:lnTo>
                  <a:lnTo>
                    <a:pt x="555" y="0"/>
                  </a:lnTo>
                  <a:lnTo>
                    <a:pt x="555" y="0"/>
                  </a:lnTo>
                  <a:lnTo>
                    <a:pt x="529" y="1"/>
                  </a:lnTo>
                  <a:lnTo>
                    <a:pt x="513" y="2"/>
                  </a:lnTo>
                  <a:lnTo>
                    <a:pt x="471" y="422"/>
                  </a:lnTo>
                  <a:lnTo>
                    <a:pt x="564" y="422"/>
                  </a:lnTo>
                  <a:lnTo>
                    <a:pt x="584" y="140"/>
                  </a:lnTo>
                  <a:lnTo>
                    <a:pt x="672" y="353"/>
                  </a:lnTo>
                  <a:lnTo>
                    <a:pt x="672" y="353"/>
                  </a:lnTo>
                  <a:lnTo>
                    <a:pt x="675" y="359"/>
                  </a:lnTo>
                  <a:lnTo>
                    <a:pt x="679" y="364"/>
                  </a:lnTo>
                  <a:lnTo>
                    <a:pt x="684" y="368"/>
                  </a:lnTo>
                  <a:lnTo>
                    <a:pt x="689" y="371"/>
                  </a:lnTo>
                  <a:lnTo>
                    <a:pt x="695" y="373"/>
                  </a:lnTo>
                  <a:lnTo>
                    <a:pt x="702" y="376"/>
                  </a:lnTo>
                  <a:lnTo>
                    <a:pt x="710" y="377"/>
                  </a:lnTo>
                  <a:lnTo>
                    <a:pt x="719" y="377"/>
                  </a:lnTo>
                  <a:lnTo>
                    <a:pt x="719" y="377"/>
                  </a:lnTo>
                  <a:lnTo>
                    <a:pt x="728" y="377"/>
                  </a:lnTo>
                  <a:lnTo>
                    <a:pt x="737" y="376"/>
                  </a:lnTo>
                  <a:lnTo>
                    <a:pt x="744" y="373"/>
                  </a:lnTo>
                  <a:lnTo>
                    <a:pt x="750" y="371"/>
                  </a:lnTo>
                  <a:lnTo>
                    <a:pt x="755" y="368"/>
                  </a:lnTo>
                  <a:lnTo>
                    <a:pt x="759" y="364"/>
                  </a:lnTo>
                  <a:lnTo>
                    <a:pt x="762" y="359"/>
                  </a:lnTo>
                  <a:lnTo>
                    <a:pt x="765" y="353"/>
                  </a:lnTo>
                  <a:lnTo>
                    <a:pt x="853" y="140"/>
                  </a:lnTo>
                  <a:lnTo>
                    <a:pt x="874" y="422"/>
                  </a:lnTo>
                  <a:lnTo>
                    <a:pt x="967" y="422"/>
                  </a:lnTo>
                  <a:lnTo>
                    <a:pt x="925" y="2"/>
                  </a:lnTo>
                  <a:lnTo>
                    <a:pt x="925" y="2"/>
                  </a:lnTo>
                  <a:lnTo>
                    <a:pt x="909" y="1"/>
                  </a:lnTo>
                  <a:lnTo>
                    <a:pt x="883" y="0"/>
                  </a:lnTo>
                  <a:lnTo>
                    <a:pt x="883" y="0"/>
                  </a:lnTo>
                  <a:lnTo>
                    <a:pt x="868" y="1"/>
                  </a:lnTo>
                  <a:lnTo>
                    <a:pt x="856" y="1"/>
                  </a:lnTo>
                  <a:lnTo>
                    <a:pt x="845" y="3"/>
                  </a:lnTo>
                  <a:lnTo>
                    <a:pt x="836" y="7"/>
                  </a:lnTo>
                  <a:lnTo>
                    <a:pt x="827" y="11"/>
                  </a:lnTo>
                  <a:lnTo>
                    <a:pt x="819" y="19"/>
                  </a:lnTo>
                  <a:lnTo>
                    <a:pt x="813" y="28"/>
                  </a:lnTo>
                  <a:lnTo>
                    <a:pt x="808" y="39"/>
                  </a:lnTo>
                  <a:lnTo>
                    <a:pt x="726" y="246"/>
                  </a:lnTo>
                  <a:close/>
                  <a:moveTo>
                    <a:pt x="261" y="332"/>
                  </a:moveTo>
                  <a:lnTo>
                    <a:pt x="261" y="332"/>
                  </a:lnTo>
                  <a:lnTo>
                    <a:pt x="241" y="338"/>
                  </a:lnTo>
                  <a:lnTo>
                    <a:pt x="215" y="347"/>
                  </a:lnTo>
                  <a:lnTo>
                    <a:pt x="200" y="350"/>
                  </a:lnTo>
                  <a:lnTo>
                    <a:pt x="186" y="353"/>
                  </a:lnTo>
                  <a:lnTo>
                    <a:pt x="172" y="355"/>
                  </a:lnTo>
                  <a:lnTo>
                    <a:pt x="157" y="355"/>
                  </a:lnTo>
                  <a:lnTo>
                    <a:pt x="157" y="355"/>
                  </a:lnTo>
                  <a:lnTo>
                    <a:pt x="144" y="355"/>
                  </a:lnTo>
                  <a:lnTo>
                    <a:pt x="131" y="353"/>
                  </a:lnTo>
                  <a:lnTo>
                    <a:pt x="120" y="349"/>
                  </a:lnTo>
                  <a:lnTo>
                    <a:pt x="114" y="347"/>
                  </a:lnTo>
                  <a:lnTo>
                    <a:pt x="109" y="344"/>
                  </a:lnTo>
                  <a:lnTo>
                    <a:pt x="105" y="340"/>
                  </a:lnTo>
                  <a:lnTo>
                    <a:pt x="101" y="336"/>
                  </a:lnTo>
                  <a:lnTo>
                    <a:pt x="98" y="331"/>
                  </a:lnTo>
                  <a:lnTo>
                    <a:pt x="95" y="326"/>
                  </a:lnTo>
                  <a:lnTo>
                    <a:pt x="93" y="321"/>
                  </a:lnTo>
                  <a:lnTo>
                    <a:pt x="92" y="315"/>
                  </a:lnTo>
                  <a:lnTo>
                    <a:pt x="91" y="308"/>
                  </a:lnTo>
                  <a:lnTo>
                    <a:pt x="90" y="300"/>
                  </a:lnTo>
                  <a:lnTo>
                    <a:pt x="90" y="300"/>
                  </a:lnTo>
                  <a:lnTo>
                    <a:pt x="91" y="288"/>
                  </a:lnTo>
                  <a:lnTo>
                    <a:pt x="94" y="277"/>
                  </a:lnTo>
                  <a:lnTo>
                    <a:pt x="96" y="272"/>
                  </a:lnTo>
                  <a:lnTo>
                    <a:pt x="99" y="266"/>
                  </a:lnTo>
                  <a:lnTo>
                    <a:pt x="103" y="262"/>
                  </a:lnTo>
                  <a:lnTo>
                    <a:pt x="106" y="258"/>
                  </a:lnTo>
                  <a:lnTo>
                    <a:pt x="111" y="255"/>
                  </a:lnTo>
                  <a:lnTo>
                    <a:pt x="116" y="252"/>
                  </a:lnTo>
                  <a:lnTo>
                    <a:pt x="123" y="249"/>
                  </a:lnTo>
                  <a:lnTo>
                    <a:pt x="129" y="247"/>
                  </a:lnTo>
                  <a:lnTo>
                    <a:pt x="145" y="244"/>
                  </a:lnTo>
                  <a:lnTo>
                    <a:pt x="162" y="242"/>
                  </a:lnTo>
                  <a:lnTo>
                    <a:pt x="261" y="239"/>
                  </a:lnTo>
                  <a:lnTo>
                    <a:pt x="261" y="332"/>
                  </a:lnTo>
                  <a:close/>
                  <a:moveTo>
                    <a:pt x="205" y="0"/>
                  </a:moveTo>
                  <a:lnTo>
                    <a:pt x="205" y="0"/>
                  </a:lnTo>
                  <a:lnTo>
                    <a:pt x="176" y="1"/>
                  </a:lnTo>
                  <a:lnTo>
                    <a:pt x="147" y="4"/>
                  </a:lnTo>
                  <a:lnTo>
                    <a:pt x="121" y="7"/>
                  </a:lnTo>
                  <a:lnTo>
                    <a:pt x="97" y="12"/>
                  </a:lnTo>
                  <a:lnTo>
                    <a:pt x="77" y="17"/>
                  </a:lnTo>
                  <a:lnTo>
                    <a:pt x="58" y="23"/>
                  </a:lnTo>
                  <a:lnTo>
                    <a:pt x="44" y="28"/>
                  </a:lnTo>
                  <a:lnTo>
                    <a:pt x="33" y="33"/>
                  </a:lnTo>
                  <a:lnTo>
                    <a:pt x="52" y="102"/>
                  </a:lnTo>
                  <a:lnTo>
                    <a:pt x="52" y="102"/>
                  </a:lnTo>
                  <a:lnTo>
                    <a:pt x="63" y="98"/>
                  </a:lnTo>
                  <a:lnTo>
                    <a:pt x="92" y="91"/>
                  </a:lnTo>
                  <a:lnTo>
                    <a:pt x="111" y="86"/>
                  </a:lnTo>
                  <a:lnTo>
                    <a:pt x="133" y="82"/>
                  </a:lnTo>
                  <a:lnTo>
                    <a:pt x="155" y="80"/>
                  </a:lnTo>
                  <a:lnTo>
                    <a:pt x="179" y="79"/>
                  </a:lnTo>
                  <a:lnTo>
                    <a:pt x="179" y="79"/>
                  </a:lnTo>
                  <a:lnTo>
                    <a:pt x="197" y="80"/>
                  </a:lnTo>
                  <a:lnTo>
                    <a:pt x="214" y="82"/>
                  </a:lnTo>
                  <a:lnTo>
                    <a:pt x="221" y="84"/>
                  </a:lnTo>
                  <a:lnTo>
                    <a:pt x="228" y="86"/>
                  </a:lnTo>
                  <a:lnTo>
                    <a:pt x="234" y="90"/>
                  </a:lnTo>
                  <a:lnTo>
                    <a:pt x="239" y="94"/>
                  </a:lnTo>
                  <a:lnTo>
                    <a:pt x="244" y="98"/>
                  </a:lnTo>
                  <a:lnTo>
                    <a:pt x="248" y="102"/>
                  </a:lnTo>
                  <a:lnTo>
                    <a:pt x="251" y="108"/>
                  </a:lnTo>
                  <a:lnTo>
                    <a:pt x="254" y="114"/>
                  </a:lnTo>
                  <a:lnTo>
                    <a:pt x="256" y="120"/>
                  </a:lnTo>
                  <a:lnTo>
                    <a:pt x="258" y="129"/>
                  </a:lnTo>
                  <a:lnTo>
                    <a:pt x="260" y="137"/>
                  </a:lnTo>
                  <a:lnTo>
                    <a:pt x="260" y="146"/>
                  </a:lnTo>
                  <a:lnTo>
                    <a:pt x="260" y="176"/>
                  </a:lnTo>
                  <a:lnTo>
                    <a:pt x="179" y="176"/>
                  </a:lnTo>
                  <a:lnTo>
                    <a:pt x="179" y="176"/>
                  </a:lnTo>
                  <a:lnTo>
                    <a:pt x="154" y="177"/>
                  </a:lnTo>
                  <a:lnTo>
                    <a:pt x="132" y="179"/>
                  </a:lnTo>
                  <a:lnTo>
                    <a:pt x="111" y="182"/>
                  </a:lnTo>
                  <a:lnTo>
                    <a:pt x="93" y="187"/>
                  </a:lnTo>
                  <a:lnTo>
                    <a:pt x="77" y="192"/>
                  </a:lnTo>
                  <a:lnTo>
                    <a:pt x="61" y="200"/>
                  </a:lnTo>
                  <a:lnTo>
                    <a:pt x="49" y="207"/>
                  </a:lnTo>
                  <a:lnTo>
                    <a:pt x="38" y="216"/>
                  </a:lnTo>
                  <a:lnTo>
                    <a:pt x="29" y="225"/>
                  </a:lnTo>
                  <a:lnTo>
                    <a:pt x="20" y="236"/>
                  </a:lnTo>
                  <a:lnTo>
                    <a:pt x="14" y="246"/>
                  </a:lnTo>
                  <a:lnTo>
                    <a:pt x="9" y="257"/>
                  </a:lnTo>
                  <a:lnTo>
                    <a:pt x="5" y="270"/>
                  </a:lnTo>
                  <a:lnTo>
                    <a:pt x="2" y="282"/>
                  </a:lnTo>
                  <a:lnTo>
                    <a:pt x="1" y="294"/>
                  </a:lnTo>
                  <a:lnTo>
                    <a:pt x="0" y="307"/>
                  </a:lnTo>
                  <a:lnTo>
                    <a:pt x="0" y="307"/>
                  </a:lnTo>
                  <a:lnTo>
                    <a:pt x="1" y="323"/>
                  </a:lnTo>
                  <a:lnTo>
                    <a:pt x="3" y="338"/>
                  </a:lnTo>
                  <a:lnTo>
                    <a:pt x="7" y="352"/>
                  </a:lnTo>
                  <a:lnTo>
                    <a:pt x="12" y="364"/>
                  </a:lnTo>
                  <a:lnTo>
                    <a:pt x="19" y="376"/>
                  </a:lnTo>
                  <a:lnTo>
                    <a:pt x="27" y="386"/>
                  </a:lnTo>
                  <a:lnTo>
                    <a:pt x="35" y="394"/>
                  </a:lnTo>
                  <a:lnTo>
                    <a:pt x="45" y="401"/>
                  </a:lnTo>
                  <a:lnTo>
                    <a:pt x="54" y="408"/>
                  </a:lnTo>
                  <a:lnTo>
                    <a:pt x="65" y="414"/>
                  </a:lnTo>
                  <a:lnTo>
                    <a:pt x="77" y="418"/>
                  </a:lnTo>
                  <a:lnTo>
                    <a:pt x="89" y="422"/>
                  </a:lnTo>
                  <a:lnTo>
                    <a:pt x="101" y="424"/>
                  </a:lnTo>
                  <a:lnTo>
                    <a:pt x="113" y="426"/>
                  </a:lnTo>
                  <a:lnTo>
                    <a:pt x="126" y="427"/>
                  </a:lnTo>
                  <a:lnTo>
                    <a:pt x="138" y="428"/>
                  </a:lnTo>
                  <a:lnTo>
                    <a:pt x="138" y="428"/>
                  </a:lnTo>
                  <a:lnTo>
                    <a:pt x="151" y="427"/>
                  </a:lnTo>
                  <a:lnTo>
                    <a:pt x="164" y="426"/>
                  </a:lnTo>
                  <a:lnTo>
                    <a:pt x="189" y="423"/>
                  </a:lnTo>
                  <a:lnTo>
                    <a:pt x="209" y="418"/>
                  </a:lnTo>
                  <a:lnTo>
                    <a:pt x="227" y="412"/>
                  </a:lnTo>
                  <a:lnTo>
                    <a:pt x="241" y="406"/>
                  </a:lnTo>
                  <a:lnTo>
                    <a:pt x="252" y="401"/>
                  </a:lnTo>
                  <a:lnTo>
                    <a:pt x="260" y="397"/>
                  </a:lnTo>
                  <a:lnTo>
                    <a:pt x="264" y="396"/>
                  </a:lnTo>
                  <a:lnTo>
                    <a:pt x="264" y="396"/>
                  </a:lnTo>
                  <a:lnTo>
                    <a:pt x="266" y="397"/>
                  </a:lnTo>
                  <a:lnTo>
                    <a:pt x="270" y="398"/>
                  </a:lnTo>
                  <a:lnTo>
                    <a:pt x="276" y="401"/>
                  </a:lnTo>
                  <a:lnTo>
                    <a:pt x="284" y="404"/>
                  </a:lnTo>
                  <a:lnTo>
                    <a:pt x="295" y="407"/>
                  </a:lnTo>
                  <a:lnTo>
                    <a:pt x="311" y="411"/>
                  </a:lnTo>
                  <a:lnTo>
                    <a:pt x="329" y="412"/>
                  </a:lnTo>
                  <a:lnTo>
                    <a:pt x="352" y="413"/>
                  </a:lnTo>
                  <a:lnTo>
                    <a:pt x="352" y="122"/>
                  </a:lnTo>
                  <a:lnTo>
                    <a:pt x="352" y="122"/>
                  </a:lnTo>
                  <a:lnTo>
                    <a:pt x="352" y="106"/>
                  </a:lnTo>
                  <a:lnTo>
                    <a:pt x="350" y="92"/>
                  </a:lnTo>
                  <a:lnTo>
                    <a:pt x="347" y="78"/>
                  </a:lnTo>
                  <a:lnTo>
                    <a:pt x="343" y="66"/>
                  </a:lnTo>
                  <a:lnTo>
                    <a:pt x="337" y="56"/>
                  </a:lnTo>
                  <a:lnTo>
                    <a:pt x="331" y="45"/>
                  </a:lnTo>
                  <a:lnTo>
                    <a:pt x="323" y="36"/>
                  </a:lnTo>
                  <a:lnTo>
                    <a:pt x="314" y="29"/>
                  </a:lnTo>
                  <a:lnTo>
                    <a:pt x="304" y="22"/>
                  </a:lnTo>
                  <a:lnTo>
                    <a:pt x="293" y="15"/>
                  </a:lnTo>
                  <a:lnTo>
                    <a:pt x="281" y="11"/>
                  </a:lnTo>
                  <a:lnTo>
                    <a:pt x="268" y="7"/>
                  </a:lnTo>
                  <a:lnTo>
                    <a:pt x="253" y="4"/>
                  </a:lnTo>
                  <a:lnTo>
                    <a:pt x="238" y="2"/>
                  </a:lnTo>
                  <a:lnTo>
                    <a:pt x="223" y="1"/>
                  </a:lnTo>
                  <a:lnTo>
                    <a:pt x="205" y="0"/>
                  </a:lnTo>
                  <a:close/>
                  <a:moveTo>
                    <a:pt x="1319" y="332"/>
                  </a:moveTo>
                  <a:lnTo>
                    <a:pt x="1319" y="332"/>
                  </a:lnTo>
                  <a:lnTo>
                    <a:pt x="1300" y="338"/>
                  </a:lnTo>
                  <a:lnTo>
                    <a:pt x="1273" y="347"/>
                  </a:lnTo>
                  <a:lnTo>
                    <a:pt x="1259" y="350"/>
                  </a:lnTo>
                  <a:lnTo>
                    <a:pt x="1243" y="353"/>
                  </a:lnTo>
                  <a:lnTo>
                    <a:pt x="1229" y="355"/>
                  </a:lnTo>
                  <a:lnTo>
                    <a:pt x="1216" y="355"/>
                  </a:lnTo>
                  <a:lnTo>
                    <a:pt x="1216" y="355"/>
                  </a:lnTo>
                  <a:lnTo>
                    <a:pt x="1202" y="355"/>
                  </a:lnTo>
                  <a:lnTo>
                    <a:pt x="1189" y="353"/>
                  </a:lnTo>
                  <a:lnTo>
                    <a:pt x="1177" y="349"/>
                  </a:lnTo>
                  <a:lnTo>
                    <a:pt x="1172" y="347"/>
                  </a:lnTo>
                  <a:lnTo>
                    <a:pt x="1168" y="344"/>
                  </a:lnTo>
                  <a:lnTo>
                    <a:pt x="1164" y="340"/>
                  </a:lnTo>
                  <a:lnTo>
                    <a:pt x="1160" y="336"/>
                  </a:lnTo>
                  <a:lnTo>
                    <a:pt x="1157" y="331"/>
                  </a:lnTo>
                  <a:lnTo>
                    <a:pt x="1154" y="326"/>
                  </a:lnTo>
                  <a:lnTo>
                    <a:pt x="1151" y="321"/>
                  </a:lnTo>
                  <a:lnTo>
                    <a:pt x="1149" y="315"/>
                  </a:lnTo>
                  <a:lnTo>
                    <a:pt x="1148" y="308"/>
                  </a:lnTo>
                  <a:lnTo>
                    <a:pt x="1148" y="300"/>
                  </a:lnTo>
                  <a:lnTo>
                    <a:pt x="1148" y="300"/>
                  </a:lnTo>
                  <a:lnTo>
                    <a:pt x="1149" y="288"/>
                  </a:lnTo>
                  <a:lnTo>
                    <a:pt x="1152" y="277"/>
                  </a:lnTo>
                  <a:lnTo>
                    <a:pt x="1155" y="272"/>
                  </a:lnTo>
                  <a:lnTo>
                    <a:pt x="1158" y="266"/>
                  </a:lnTo>
                  <a:lnTo>
                    <a:pt x="1161" y="262"/>
                  </a:lnTo>
                  <a:lnTo>
                    <a:pt x="1165" y="258"/>
                  </a:lnTo>
                  <a:lnTo>
                    <a:pt x="1170" y="255"/>
                  </a:lnTo>
                  <a:lnTo>
                    <a:pt x="1175" y="252"/>
                  </a:lnTo>
                  <a:lnTo>
                    <a:pt x="1181" y="249"/>
                  </a:lnTo>
                  <a:lnTo>
                    <a:pt x="1187" y="247"/>
                  </a:lnTo>
                  <a:lnTo>
                    <a:pt x="1203" y="244"/>
                  </a:lnTo>
                  <a:lnTo>
                    <a:pt x="1221" y="242"/>
                  </a:lnTo>
                  <a:lnTo>
                    <a:pt x="1319" y="239"/>
                  </a:lnTo>
                  <a:lnTo>
                    <a:pt x="1319" y="332"/>
                  </a:lnTo>
                  <a:close/>
                  <a:moveTo>
                    <a:pt x="1264" y="0"/>
                  </a:moveTo>
                  <a:lnTo>
                    <a:pt x="1264" y="0"/>
                  </a:lnTo>
                  <a:lnTo>
                    <a:pt x="1233" y="1"/>
                  </a:lnTo>
                  <a:lnTo>
                    <a:pt x="1206" y="4"/>
                  </a:lnTo>
                  <a:lnTo>
                    <a:pt x="1179" y="7"/>
                  </a:lnTo>
                  <a:lnTo>
                    <a:pt x="1156" y="12"/>
                  </a:lnTo>
                  <a:lnTo>
                    <a:pt x="1135" y="17"/>
                  </a:lnTo>
                  <a:lnTo>
                    <a:pt x="1117" y="23"/>
                  </a:lnTo>
                  <a:lnTo>
                    <a:pt x="1102" y="28"/>
                  </a:lnTo>
                  <a:lnTo>
                    <a:pt x="1091" y="33"/>
                  </a:lnTo>
                  <a:lnTo>
                    <a:pt x="1111" y="102"/>
                  </a:lnTo>
                  <a:lnTo>
                    <a:pt x="1111" y="102"/>
                  </a:lnTo>
                  <a:lnTo>
                    <a:pt x="1122" y="98"/>
                  </a:lnTo>
                  <a:lnTo>
                    <a:pt x="1150" y="91"/>
                  </a:lnTo>
                  <a:lnTo>
                    <a:pt x="1169" y="86"/>
                  </a:lnTo>
                  <a:lnTo>
                    <a:pt x="1190" y="82"/>
                  </a:lnTo>
                  <a:lnTo>
                    <a:pt x="1213" y="80"/>
                  </a:lnTo>
                  <a:lnTo>
                    <a:pt x="1236" y="79"/>
                  </a:lnTo>
                  <a:lnTo>
                    <a:pt x="1236" y="79"/>
                  </a:lnTo>
                  <a:lnTo>
                    <a:pt x="1256" y="80"/>
                  </a:lnTo>
                  <a:lnTo>
                    <a:pt x="1272" y="82"/>
                  </a:lnTo>
                  <a:lnTo>
                    <a:pt x="1279" y="84"/>
                  </a:lnTo>
                  <a:lnTo>
                    <a:pt x="1285" y="86"/>
                  </a:lnTo>
                  <a:lnTo>
                    <a:pt x="1291" y="90"/>
                  </a:lnTo>
                  <a:lnTo>
                    <a:pt x="1298" y="94"/>
                  </a:lnTo>
                  <a:lnTo>
                    <a:pt x="1302" y="98"/>
                  </a:lnTo>
                  <a:lnTo>
                    <a:pt x="1306" y="102"/>
                  </a:lnTo>
                  <a:lnTo>
                    <a:pt x="1310" y="108"/>
                  </a:lnTo>
                  <a:lnTo>
                    <a:pt x="1313" y="114"/>
                  </a:lnTo>
                  <a:lnTo>
                    <a:pt x="1315" y="120"/>
                  </a:lnTo>
                  <a:lnTo>
                    <a:pt x="1316" y="129"/>
                  </a:lnTo>
                  <a:lnTo>
                    <a:pt x="1317" y="137"/>
                  </a:lnTo>
                  <a:lnTo>
                    <a:pt x="1318" y="146"/>
                  </a:lnTo>
                  <a:lnTo>
                    <a:pt x="1318" y="176"/>
                  </a:lnTo>
                  <a:lnTo>
                    <a:pt x="1236" y="176"/>
                  </a:lnTo>
                  <a:lnTo>
                    <a:pt x="1236" y="176"/>
                  </a:lnTo>
                  <a:lnTo>
                    <a:pt x="1212" y="177"/>
                  </a:lnTo>
                  <a:lnTo>
                    <a:pt x="1189" y="179"/>
                  </a:lnTo>
                  <a:lnTo>
                    <a:pt x="1169" y="182"/>
                  </a:lnTo>
                  <a:lnTo>
                    <a:pt x="1150" y="187"/>
                  </a:lnTo>
                  <a:lnTo>
                    <a:pt x="1134" y="192"/>
                  </a:lnTo>
                  <a:lnTo>
                    <a:pt x="1120" y="200"/>
                  </a:lnTo>
                  <a:lnTo>
                    <a:pt x="1108" y="207"/>
                  </a:lnTo>
                  <a:lnTo>
                    <a:pt x="1096" y="216"/>
                  </a:lnTo>
                  <a:lnTo>
                    <a:pt x="1086" y="225"/>
                  </a:lnTo>
                  <a:lnTo>
                    <a:pt x="1079" y="236"/>
                  </a:lnTo>
                  <a:lnTo>
                    <a:pt x="1072" y="246"/>
                  </a:lnTo>
                  <a:lnTo>
                    <a:pt x="1067" y="257"/>
                  </a:lnTo>
                  <a:lnTo>
                    <a:pt x="1064" y="270"/>
                  </a:lnTo>
                  <a:lnTo>
                    <a:pt x="1061" y="282"/>
                  </a:lnTo>
                  <a:lnTo>
                    <a:pt x="1058" y="294"/>
                  </a:lnTo>
                  <a:lnTo>
                    <a:pt x="1058" y="307"/>
                  </a:lnTo>
                  <a:lnTo>
                    <a:pt x="1058" y="307"/>
                  </a:lnTo>
                  <a:lnTo>
                    <a:pt x="1060" y="323"/>
                  </a:lnTo>
                  <a:lnTo>
                    <a:pt x="1062" y="338"/>
                  </a:lnTo>
                  <a:lnTo>
                    <a:pt x="1066" y="352"/>
                  </a:lnTo>
                  <a:lnTo>
                    <a:pt x="1071" y="364"/>
                  </a:lnTo>
                  <a:lnTo>
                    <a:pt x="1077" y="376"/>
                  </a:lnTo>
                  <a:lnTo>
                    <a:pt x="1085" y="386"/>
                  </a:lnTo>
                  <a:lnTo>
                    <a:pt x="1093" y="394"/>
                  </a:lnTo>
                  <a:lnTo>
                    <a:pt x="1102" y="401"/>
                  </a:lnTo>
                  <a:lnTo>
                    <a:pt x="1113" y="408"/>
                  </a:lnTo>
                  <a:lnTo>
                    <a:pt x="1124" y="414"/>
                  </a:lnTo>
                  <a:lnTo>
                    <a:pt x="1135" y="418"/>
                  </a:lnTo>
                  <a:lnTo>
                    <a:pt x="1146" y="422"/>
                  </a:lnTo>
                  <a:lnTo>
                    <a:pt x="1159" y="424"/>
                  </a:lnTo>
                  <a:lnTo>
                    <a:pt x="1171" y="426"/>
                  </a:lnTo>
                  <a:lnTo>
                    <a:pt x="1183" y="427"/>
                  </a:lnTo>
                  <a:lnTo>
                    <a:pt x="1195" y="428"/>
                  </a:lnTo>
                  <a:lnTo>
                    <a:pt x="1195" y="428"/>
                  </a:lnTo>
                  <a:lnTo>
                    <a:pt x="1210" y="427"/>
                  </a:lnTo>
                  <a:lnTo>
                    <a:pt x="1223" y="426"/>
                  </a:lnTo>
                  <a:lnTo>
                    <a:pt x="1246" y="423"/>
                  </a:lnTo>
                  <a:lnTo>
                    <a:pt x="1268" y="418"/>
                  </a:lnTo>
                  <a:lnTo>
                    <a:pt x="1285" y="412"/>
                  </a:lnTo>
                  <a:lnTo>
                    <a:pt x="1300" y="406"/>
                  </a:lnTo>
                  <a:lnTo>
                    <a:pt x="1311" y="401"/>
                  </a:lnTo>
                  <a:lnTo>
                    <a:pt x="1318" y="397"/>
                  </a:lnTo>
                  <a:lnTo>
                    <a:pt x="1322" y="396"/>
                  </a:lnTo>
                  <a:lnTo>
                    <a:pt x="1322" y="396"/>
                  </a:lnTo>
                  <a:lnTo>
                    <a:pt x="1324" y="397"/>
                  </a:lnTo>
                  <a:lnTo>
                    <a:pt x="1327" y="398"/>
                  </a:lnTo>
                  <a:lnTo>
                    <a:pt x="1333" y="401"/>
                  </a:lnTo>
                  <a:lnTo>
                    <a:pt x="1341" y="404"/>
                  </a:lnTo>
                  <a:lnTo>
                    <a:pt x="1354" y="407"/>
                  </a:lnTo>
                  <a:lnTo>
                    <a:pt x="1368" y="411"/>
                  </a:lnTo>
                  <a:lnTo>
                    <a:pt x="1387" y="412"/>
                  </a:lnTo>
                  <a:lnTo>
                    <a:pt x="1411" y="413"/>
                  </a:lnTo>
                  <a:lnTo>
                    <a:pt x="1411" y="122"/>
                  </a:lnTo>
                  <a:lnTo>
                    <a:pt x="1411" y="122"/>
                  </a:lnTo>
                  <a:lnTo>
                    <a:pt x="1411" y="106"/>
                  </a:lnTo>
                  <a:lnTo>
                    <a:pt x="1409" y="92"/>
                  </a:lnTo>
                  <a:lnTo>
                    <a:pt x="1406" y="78"/>
                  </a:lnTo>
                  <a:lnTo>
                    <a:pt x="1401" y="66"/>
                  </a:lnTo>
                  <a:lnTo>
                    <a:pt x="1396" y="56"/>
                  </a:lnTo>
                  <a:lnTo>
                    <a:pt x="1388" y="45"/>
                  </a:lnTo>
                  <a:lnTo>
                    <a:pt x="1381" y="36"/>
                  </a:lnTo>
                  <a:lnTo>
                    <a:pt x="1372" y="29"/>
                  </a:lnTo>
                  <a:lnTo>
                    <a:pt x="1362" y="22"/>
                  </a:lnTo>
                  <a:lnTo>
                    <a:pt x="1351" y="15"/>
                  </a:lnTo>
                  <a:lnTo>
                    <a:pt x="1339" y="11"/>
                  </a:lnTo>
                  <a:lnTo>
                    <a:pt x="1326" y="7"/>
                  </a:lnTo>
                  <a:lnTo>
                    <a:pt x="1312" y="4"/>
                  </a:lnTo>
                  <a:lnTo>
                    <a:pt x="1297" y="2"/>
                  </a:lnTo>
                  <a:lnTo>
                    <a:pt x="1280" y="1"/>
                  </a:lnTo>
                  <a:lnTo>
                    <a:pt x="1264" y="0"/>
                  </a:lnTo>
                  <a:close/>
                  <a:moveTo>
                    <a:pt x="2735" y="317"/>
                  </a:moveTo>
                  <a:lnTo>
                    <a:pt x="2735" y="317"/>
                  </a:lnTo>
                  <a:lnTo>
                    <a:pt x="2714" y="326"/>
                  </a:lnTo>
                  <a:lnTo>
                    <a:pt x="2700" y="331"/>
                  </a:lnTo>
                  <a:lnTo>
                    <a:pt x="2686" y="335"/>
                  </a:lnTo>
                  <a:lnTo>
                    <a:pt x="2671" y="340"/>
                  </a:lnTo>
                  <a:lnTo>
                    <a:pt x="2654" y="343"/>
                  </a:lnTo>
                  <a:lnTo>
                    <a:pt x="2638" y="345"/>
                  </a:lnTo>
                  <a:lnTo>
                    <a:pt x="2621" y="346"/>
                  </a:lnTo>
                  <a:lnTo>
                    <a:pt x="2621" y="346"/>
                  </a:lnTo>
                  <a:lnTo>
                    <a:pt x="2609" y="346"/>
                  </a:lnTo>
                  <a:lnTo>
                    <a:pt x="2599" y="345"/>
                  </a:lnTo>
                  <a:lnTo>
                    <a:pt x="2590" y="343"/>
                  </a:lnTo>
                  <a:lnTo>
                    <a:pt x="2583" y="341"/>
                  </a:lnTo>
                  <a:lnTo>
                    <a:pt x="2576" y="337"/>
                  </a:lnTo>
                  <a:lnTo>
                    <a:pt x="2570" y="333"/>
                  </a:lnTo>
                  <a:lnTo>
                    <a:pt x="2564" y="328"/>
                  </a:lnTo>
                  <a:lnTo>
                    <a:pt x="2560" y="323"/>
                  </a:lnTo>
                  <a:lnTo>
                    <a:pt x="2556" y="317"/>
                  </a:lnTo>
                  <a:lnTo>
                    <a:pt x="2553" y="311"/>
                  </a:lnTo>
                  <a:lnTo>
                    <a:pt x="2551" y="302"/>
                  </a:lnTo>
                  <a:lnTo>
                    <a:pt x="2549" y="294"/>
                  </a:lnTo>
                  <a:lnTo>
                    <a:pt x="2547" y="275"/>
                  </a:lnTo>
                  <a:lnTo>
                    <a:pt x="2547" y="252"/>
                  </a:lnTo>
                  <a:lnTo>
                    <a:pt x="2547" y="4"/>
                  </a:lnTo>
                  <a:lnTo>
                    <a:pt x="2533" y="4"/>
                  </a:lnTo>
                  <a:lnTo>
                    <a:pt x="2533" y="4"/>
                  </a:lnTo>
                  <a:lnTo>
                    <a:pt x="2513" y="4"/>
                  </a:lnTo>
                  <a:lnTo>
                    <a:pt x="2490" y="6"/>
                  </a:lnTo>
                  <a:lnTo>
                    <a:pt x="2467" y="8"/>
                  </a:lnTo>
                  <a:lnTo>
                    <a:pt x="2454" y="10"/>
                  </a:lnTo>
                  <a:lnTo>
                    <a:pt x="2454" y="263"/>
                  </a:lnTo>
                  <a:lnTo>
                    <a:pt x="2454" y="263"/>
                  </a:lnTo>
                  <a:lnTo>
                    <a:pt x="2454" y="284"/>
                  </a:lnTo>
                  <a:lnTo>
                    <a:pt x="2455" y="302"/>
                  </a:lnTo>
                  <a:lnTo>
                    <a:pt x="2457" y="320"/>
                  </a:lnTo>
                  <a:lnTo>
                    <a:pt x="2459" y="336"/>
                  </a:lnTo>
                  <a:lnTo>
                    <a:pt x="2463" y="351"/>
                  </a:lnTo>
                  <a:lnTo>
                    <a:pt x="2468" y="364"/>
                  </a:lnTo>
                  <a:lnTo>
                    <a:pt x="2475" y="377"/>
                  </a:lnTo>
                  <a:lnTo>
                    <a:pt x="2482" y="387"/>
                  </a:lnTo>
                  <a:lnTo>
                    <a:pt x="2490" y="397"/>
                  </a:lnTo>
                  <a:lnTo>
                    <a:pt x="2500" y="405"/>
                  </a:lnTo>
                  <a:lnTo>
                    <a:pt x="2512" y="412"/>
                  </a:lnTo>
                  <a:lnTo>
                    <a:pt x="2525" y="418"/>
                  </a:lnTo>
                  <a:lnTo>
                    <a:pt x="2540" y="422"/>
                  </a:lnTo>
                  <a:lnTo>
                    <a:pt x="2556" y="425"/>
                  </a:lnTo>
                  <a:lnTo>
                    <a:pt x="2575" y="427"/>
                  </a:lnTo>
                  <a:lnTo>
                    <a:pt x="2595" y="428"/>
                  </a:lnTo>
                  <a:lnTo>
                    <a:pt x="2595" y="428"/>
                  </a:lnTo>
                  <a:lnTo>
                    <a:pt x="2611" y="427"/>
                  </a:lnTo>
                  <a:lnTo>
                    <a:pt x="2626" y="426"/>
                  </a:lnTo>
                  <a:lnTo>
                    <a:pt x="2640" y="425"/>
                  </a:lnTo>
                  <a:lnTo>
                    <a:pt x="2653" y="422"/>
                  </a:lnTo>
                  <a:lnTo>
                    <a:pt x="2677" y="417"/>
                  </a:lnTo>
                  <a:lnTo>
                    <a:pt x="2697" y="411"/>
                  </a:lnTo>
                  <a:lnTo>
                    <a:pt x="2714" y="404"/>
                  </a:lnTo>
                  <a:lnTo>
                    <a:pt x="2725" y="399"/>
                  </a:lnTo>
                  <a:lnTo>
                    <a:pt x="2737" y="394"/>
                  </a:lnTo>
                  <a:lnTo>
                    <a:pt x="2737" y="394"/>
                  </a:lnTo>
                  <a:lnTo>
                    <a:pt x="2743" y="397"/>
                  </a:lnTo>
                  <a:lnTo>
                    <a:pt x="2750" y="400"/>
                  </a:lnTo>
                  <a:lnTo>
                    <a:pt x="2761" y="403"/>
                  </a:lnTo>
                  <a:lnTo>
                    <a:pt x="2773" y="406"/>
                  </a:lnTo>
                  <a:lnTo>
                    <a:pt x="2788" y="409"/>
                  </a:lnTo>
                  <a:lnTo>
                    <a:pt x="2807" y="412"/>
                  </a:lnTo>
                  <a:lnTo>
                    <a:pt x="2828" y="413"/>
                  </a:lnTo>
                  <a:lnTo>
                    <a:pt x="2828" y="10"/>
                  </a:lnTo>
                  <a:lnTo>
                    <a:pt x="2828" y="10"/>
                  </a:lnTo>
                  <a:lnTo>
                    <a:pt x="2796" y="6"/>
                  </a:lnTo>
                  <a:lnTo>
                    <a:pt x="2774" y="5"/>
                  </a:lnTo>
                  <a:lnTo>
                    <a:pt x="2753" y="4"/>
                  </a:lnTo>
                  <a:lnTo>
                    <a:pt x="2735" y="4"/>
                  </a:lnTo>
                  <a:lnTo>
                    <a:pt x="2735" y="317"/>
                  </a:lnTo>
                  <a:close/>
                  <a:moveTo>
                    <a:pt x="2937" y="413"/>
                  </a:moveTo>
                  <a:lnTo>
                    <a:pt x="2937" y="413"/>
                  </a:lnTo>
                  <a:lnTo>
                    <a:pt x="2948" y="415"/>
                  </a:lnTo>
                  <a:lnTo>
                    <a:pt x="2976" y="420"/>
                  </a:lnTo>
                  <a:lnTo>
                    <a:pt x="2997" y="423"/>
                  </a:lnTo>
                  <a:lnTo>
                    <a:pt x="3020" y="425"/>
                  </a:lnTo>
                  <a:lnTo>
                    <a:pt x="3047" y="427"/>
                  </a:lnTo>
                  <a:lnTo>
                    <a:pt x="3075" y="428"/>
                  </a:lnTo>
                  <a:lnTo>
                    <a:pt x="3075" y="428"/>
                  </a:lnTo>
                  <a:lnTo>
                    <a:pt x="3091" y="427"/>
                  </a:lnTo>
                  <a:lnTo>
                    <a:pt x="3105" y="426"/>
                  </a:lnTo>
                  <a:lnTo>
                    <a:pt x="3120" y="425"/>
                  </a:lnTo>
                  <a:lnTo>
                    <a:pt x="3135" y="422"/>
                  </a:lnTo>
                  <a:lnTo>
                    <a:pt x="3150" y="419"/>
                  </a:lnTo>
                  <a:lnTo>
                    <a:pt x="3164" y="414"/>
                  </a:lnTo>
                  <a:lnTo>
                    <a:pt x="3178" y="408"/>
                  </a:lnTo>
                  <a:lnTo>
                    <a:pt x="3191" y="402"/>
                  </a:lnTo>
                  <a:lnTo>
                    <a:pt x="3202" y="394"/>
                  </a:lnTo>
                  <a:lnTo>
                    <a:pt x="3213" y="385"/>
                  </a:lnTo>
                  <a:lnTo>
                    <a:pt x="3223" y="375"/>
                  </a:lnTo>
                  <a:lnTo>
                    <a:pt x="3232" y="363"/>
                  </a:lnTo>
                  <a:lnTo>
                    <a:pt x="3239" y="350"/>
                  </a:lnTo>
                  <a:lnTo>
                    <a:pt x="3244" y="334"/>
                  </a:lnTo>
                  <a:lnTo>
                    <a:pt x="3247" y="318"/>
                  </a:lnTo>
                  <a:lnTo>
                    <a:pt x="3248" y="300"/>
                  </a:lnTo>
                  <a:lnTo>
                    <a:pt x="3248" y="300"/>
                  </a:lnTo>
                  <a:lnTo>
                    <a:pt x="3247" y="288"/>
                  </a:lnTo>
                  <a:lnTo>
                    <a:pt x="3246" y="277"/>
                  </a:lnTo>
                  <a:lnTo>
                    <a:pt x="3243" y="266"/>
                  </a:lnTo>
                  <a:lnTo>
                    <a:pt x="3239" y="256"/>
                  </a:lnTo>
                  <a:lnTo>
                    <a:pt x="3234" y="248"/>
                  </a:lnTo>
                  <a:lnTo>
                    <a:pt x="3228" y="239"/>
                  </a:lnTo>
                  <a:lnTo>
                    <a:pt x="3220" y="231"/>
                  </a:lnTo>
                  <a:lnTo>
                    <a:pt x="3213" y="224"/>
                  </a:lnTo>
                  <a:lnTo>
                    <a:pt x="3204" y="217"/>
                  </a:lnTo>
                  <a:lnTo>
                    <a:pt x="3194" y="211"/>
                  </a:lnTo>
                  <a:lnTo>
                    <a:pt x="3184" y="204"/>
                  </a:lnTo>
                  <a:lnTo>
                    <a:pt x="3171" y="199"/>
                  </a:lnTo>
                  <a:lnTo>
                    <a:pt x="3146" y="187"/>
                  </a:lnTo>
                  <a:lnTo>
                    <a:pt x="3117" y="176"/>
                  </a:lnTo>
                  <a:lnTo>
                    <a:pt x="3117" y="176"/>
                  </a:lnTo>
                  <a:lnTo>
                    <a:pt x="3086" y="164"/>
                  </a:lnTo>
                  <a:lnTo>
                    <a:pt x="3072" y="157"/>
                  </a:lnTo>
                  <a:lnTo>
                    <a:pt x="3060" y="151"/>
                  </a:lnTo>
                  <a:lnTo>
                    <a:pt x="3050" y="144"/>
                  </a:lnTo>
                  <a:lnTo>
                    <a:pt x="3046" y="140"/>
                  </a:lnTo>
                  <a:lnTo>
                    <a:pt x="3043" y="136"/>
                  </a:lnTo>
                  <a:lnTo>
                    <a:pt x="3040" y="132"/>
                  </a:lnTo>
                  <a:lnTo>
                    <a:pt x="3038" y="127"/>
                  </a:lnTo>
                  <a:lnTo>
                    <a:pt x="3037" y="121"/>
                  </a:lnTo>
                  <a:lnTo>
                    <a:pt x="3037" y="116"/>
                  </a:lnTo>
                  <a:lnTo>
                    <a:pt x="3037" y="116"/>
                  </a:lnTo>
                  <a:lnTo>
                    <a:pt x="3037" y="110"/>
                  </a:lnTo>
                  <a:lnTo>
                    <a:pt x="3039" y="104"/>
                  </a:lnTo>
                  <a:lnTo>
                    <a:pt x="3043" y="97"/>
                  </a:lnTo>
                  <a:lnTo>
                    <a:pt x="3049" y="90"/>
                  </a:lnTo>
                  <a:lnTo>
                    <a:pt x="3053" y="86"/>
                  </a:lnTo>
                  <a:lnTo>
                    <a:pt x="3057" y="83"/>
                  </a:lnTo>
                  <a:lnTo>
                    <a:pt x="3063" y="81"/>
                  </a:lnTo>
                  <a:lnTo>
                    <a:pt x="3069" y="78"/>
                  </a:lnTo>
                  <a:lnTo>
                    <a:pt x="3076" y="76"/>
                  </a:lnTo>
                  <a:lnTo>
                    <a:pt x="3084" y="75"/>
                  </a:lnTo>
                  <a:lnTo>
                    <a:pt x="3093" y="74"/>
                  </a:lnTo>
                  <a:lnTo>
                    <a:pt x="3103" y="74"/>
                  </a:lnTo>
                  <a:lnTo>
                    <a:pt x="3103" y="74"/>
                  </a:lnTo>
                  <a:lnTo>
                    <a:pt x="3122" y="75"/>
                  </a:lnTo>
                  <a:lnTo>
                    <a:pt x="3142" y="77"/>
                  </a:lnTo>
                  <a:lnTo>
                    <a:pt x="3159" y="81"/>
                  </a:lnTo>
                  <a:lnTo>
                    <a:pt x="3175" y="85"/>
                  </a:lnTo>
                  <a:lnTo>
                    <a:pt x="3199" y="94"/>
                  </a:lnTo>
                  <a:lnTo>
                    <a:pt x="3208" y="98"/>
                  </a:lnTo>
                  <a:lnTo>
                    <a:pt x="3232" y="30"/>
                  </a:lnTo>
                  <a:lnTo>
                    <a:pt x="3232" y="30"/>
                  </a:lnTo>
                  <a:lnTo>
                    <a:pt x="3213" y="22"/>
                  </a:lnTo>
                  <a:lnTo>
                    <a:pt x="3200" y="16"/>
                  </a:lnTo>
                  <a:lnTo>
                    <a:pt x="3184" y="12"/>
                  </a:lnTo>
                  <a:lnTo>
                    <a:pt x="3165" y="7"/>
                  </a:lnTo>
                  <a:lnTo>
                    <a:pt x="3144" y="4"/>
                  </a:lnTo>
                  <a:lnTo>
                    <a:pt x="3120" y="1"/>
                  </a:lnTo>
                  <a:lnTo>
                    <a:pt x="3095" y="0"/>
                  </a:lnTo>
                  <a:lnTo>
                    <a:pt x="3095" y="0"/>
                  </a:lnTo>
                  <a:lnTo>
                    <a:pt x="3080" y="1"/>
                  </a:lnTo>
                  <a:lnTo>
                    <a:pt x="3066" y="2"/>
                  </a:lnTo>
                  <a:lnTo>
                    <a:pt x="3052" y="4"/>
                  </a:lnTo>
                  <a:lnTo>
                    <a:pt x="3039" y="8"/>
                  </a:lnTo>
                  <a:lnTo>
                    <a:pt x="3025" y="12"/>
                  </a:lnTo>
                  <a:lnTo>
                    <a:pt x="3013" y="17"/>
                  </a:lnTo>
                  <a:lnTo>
                    <a:pt x="3001" y="24"/>
                  </a:lnTo>
                  <a:lnTo>
                    <a:pt x="2990" y="31"/>
                  </a:lnTo>
                  <a:lnTo>
                    <a:pt x="2979" y="39"/>
                  </a:lnTo>
                  <a:lnTo>
                    <a:pt x="2970" y="47"/>
                  </a:lnTo>
                  <a:lnTo>
                    <a:pt x="2962" y="58"/>
                  </a:lnTo>
                  <a:lnTo>
                    <a:pt x="2956" y="69"/>
                  </a:lnTo>
                  <a:lnTo>
                    <a:pt x="2950" y="80"/>
                  </a:lnTo>
                  <a:lnTo>
                    <a:pt x="2946" y="94"/>
                  </a:lnTo>
                  <a:lnTo>
                    <a:pt x="2944" y="107"/>
                  </a:lnTo>
                  <a:lnTo>
                    <a:pt x="2943" y="122"/>
                  </a:lnTo>
                  <a:lnTo>
                    <a:pt x="2943" y="122"/>
                  </a:lnTo>
                  <a:lnTo>
                    <a:pt x="2944" y="137"/>
                  </a:lnTo>
                  <a:lnTo>
                    <a:pt x="2946" y="150"/>
                  </a:lnTo>
                  <a:lnTo>
                    <a:pt x="2950" y="164"/>
                  </a:lnTo>
                  <a:lnTo>
                    <a:pt x="2956" y="175"/>
                  </a:lnTo>
                  <a:lnTo>
                    <a:pt x="2962" y="185"/>
                  </a:lnTo>
                  <a:lnTo>
                    <a:pt x="2970" y="194"/>
                  </a:lnTo>
                  <a:lnTo>
                    <a:pt x="2979" y="203"/>
                  </a:lnTo>
                  <a:lnTo>
                    <a:pt x="2988" y="210"/>
                  </a:lnTo>
                  <a:lnTo>
                    <a:pt x="2999" y="217"/>
                  </a:lnTo>
                  <a:lnTo>
                    <a:pt x="3010" y="223"/>
                  </a:lnTo>
                  <a:lnTo>
                    <a:pt x="3021" y="229"/>
                  </a:lnTo>
                  <a:lnTo>
                    <a:pt x="3032" y="235"/>
                  </a:lnTo>
                  <a:lnTo>
                    <a:pt x="3056" y="243"/>
                  </a:lnTo>
                  <a:lnTo>
                    <a:pt x="3079" y="251"/>
                  </a:lnTo>
                  <a:lnTo>
                    <a:pt x="3079" y="251"/>
                  </a:lnTo>
                  <a:lnTo>
                    <a:pt x="3108" y="261"/>
                  </a:lnTo>
                  <a:lnTo>
                    <a:pt x="3121" y="266"/>
                  </a:lnTo>
                  <a:lnTo>
                    <a:pt x="3133" y="273"/>
                  </a:lnTo>
                  <a:lnTo>
                    <a:pt x="3142" y="280"/>
                  </a:lnTo>
                  <a:lnTo>
                    <a:pt x="3148" y="287"/>
                  </a:lnTo>
                  <a:lnTo>
                    <a:pt x="3151" y="291"/>
                  </a:lnTo>
                  <a:lnTo>
                    <a:pt x="3153" y="296"/>
                  </a:lnTo>
                  <a:lnTo>
                    <a:pt x="3154" y="300"/>
                  </a:lnTo>
                  <a:lnTo>
                    <a:pt x="3154" y="306"/>
                  </a:lnTo>
                  <a:lnTo>
                    <a:pt x="3154" y="306"/>
                  </a:lnTo>
                  <a:lnTo>
                    <a:pt x="3154" y="315"/>
                  </a:lnTo>
                  <a:lnTo>
                    <a:pt x="3151" y="324"/>
                  </a:lnTo>
                  <a:lnTo>
                    <a:pt x="3149" y="328"/>
                  </a:lnTo>
                  <a:lnTo>
                    <a:pt x="3146" y="332"/>
                  </a:lnTo>
                  <a:lnTo>
                    <a:pt x="3143" y="335"/>
                  </a:lnTo>
                  <a:lnTo>
                    <a:pt x="3139" y="340"/>
                  </a:lnTo>
                  <a:lnTo>
                    <a:pt x="3134" y="343"/>
                  </a:lnTo>
                  <a:lnTo>
                    <a:pt x="3127" y="346"/>
                  </a:lnTo>
                  <a:lnTo>
                    <a:pt x="3121" y="348"/>
                  </a:lnTo>
                  <a:lnTo>
                    <a:pt x="3113" y="350"/>
                  </a:lnTo>
                  <a:lnTo>
                    <a:pt x="3104" y="352"/>
                  </a:lnTo>
                  <a:lnTo>
                    <a:pt x="3095" y="353"/>
                  </a:lnTo>
                  <a:lnTo>
                    <a:pt x="3071" y="354"/>
                  </a:lnTo>
                  <a:lnTo>
                    <a:pt x="3071" y="354"/>
                  </a:lnTo>
                  <a:lnTo>
                    <a:pt x="3050" y="354"/>
                  </a:lnTo>
                  <a:lnTo>
                    <a:pt x="3029" y="352"/>
                  </a:lnTo>
                  <a:lnTo>
                    <a:pt x="2992" y="348"/>
                  </a:lnTo>
                  <a:lnTo>
                    <a:pt x="2965" y="344"/>
                  </a:lnTo>
                  <a:lnTo>
                    <a:pt x="2955" y="342"/>
                  </a:lnTo>
                  <a:lnTo>
                    <a:pt x="2937" y="413"/>
                  </a:lnTo>
                  <a:close/>
                  <a:moveTo>
                    <a:pt x="1639" y="80"/>
                  </a:moveTo>
                  <a:lnTo>
                    <a:pt x="1639" y="80"/>
                  </a:lnTo>
                  <a:lnTo>
                    <a:pt x="1653" y="77"/>
                  </a:lnTo>
                  <a:lnTo>
                    <a:pt x="1670" y="75"/>
                  </a:lnTo>
                  <a:lnTo>
                    <a:pt x="1691" y="73"/>
                  </a:lnTo>
                  <a:lnTo>
                    <a:pt x="1712" y="73"/>
                  </a:lnTo>
                  <a:lnTo>
                    <a:pt x="1712" y="73"/>
                  </a:lnTo>
                  <a:lnTo>
                    <a:pt x="1726" y="73"/>
                  </a:lnTo>
                  <a:lnTo>
                    <a:pt x="1737" y="74"/>
                  </a:lnTo>
                  <a:lnTo>
                    <a:pt x="1749" y="77"/>
                  </a:lnTo>
                  <a:lnTo>
                    <a:pt x="1760" y="80"/>
                  </a:lnTo>
                  <a:lnTo>
                    <a:pt x="1771" y="84"/>
                  </a:lnTo>
                  <a:lnTo>
                    <a:pt x="1780" y="90"/>
                  </a:lnTo>
                  <a:lnTo>
                    <a:pt x="1790" y="97"/>
                  </a:lnTo>
                  <a:lnTo>
                    <a:pt x="1798" y="104"/>
                  </a:lnTo>
                  <a:lnTo>
                    <a:pt x="1805" y="113"/>
                  </a:lnTo>
                  <a:lnTo>
                    <a:pt x="1813" y="122"/>
                  </a:lnTo>
                  <a:lnTo>
                    <a:pt x="1819" y="134"/>
                  </a:lnTo>
                  <a:lnTo>
                    <a:pt x="1824" y="147"/>
                  </a:lnTo>
                  <a:lnTo>
                    <a:pt x="1828" y="161"/>
                  </a:lnTo>
                  <a:lnTo>
                    <a:pt x="1831" y="176"/>
                  </a:lnTo>
                  <a:lnTo>
                    <a:pt x="1832" y="192"/>
                  </a:lnTo>
                  <a:lnTo>
                    <a:pt x="1833" y="211"/>
                  </a:lnTo>
                  <a:lnTo>
                    <a:pt x="1833" y="211"/>
                  </a:lnTo>
                  <a:lnTo>
                    <a:pt x="1833" y="228"/>
                  </a:lnTo>
                  <a:lnTo>
                    <a:pt x="1832" y="245"/>
                  </a:lnTo>
                  <a:lnTo>
                    <a:pt x="1830" y="260"/>
                  </a:lnTo>
                  <a:lnTo>
                    <a:pt x="1827" y="275"/>
                  </a:lnTo>
                  <a:lnTo>
                    <a:pt x="1824" y="288"/>
                  </a:lnTo>
                  <a:lnTo>
                    <a:pt x="1820" y="299"/>
                  </a:lnTo>
                  <a:lnTo>
                    <a:pt x="1814" y="311"/>
                  </a:lnTo>
                  <a:lnTo>
                    <a:pt x="1807" y="320"/>
                  </a:lnTo>
                  <a:lnTo>
                    <a:pt x="1799" y="328"/>
                  </a:lnTo>
                  <a:lnTo>
                    <a:pt x="1790" y="335"/>
                  </a:lnTo>
                  <a:lnTo>
                    <a:pt x="1780" y="342"/>
                  </a:lnTo>
                  <a:lnTo>
                    <a:pt x="1768" y="347"/>
                  </a:lnTo>
                  <a:lnTo>
                    <a:pt x="1754" y="350"/>
                  </a:lnTo>
                  <a:lnTo>
                    <a:pt x="1739" y="353"/>
                  </a:lnTo>
                  <a:lnTo>
                    <a:pt x="1723" y="355"/>
                  </a:lnTo>
                  <a:lnTo>
                    <a:pt x="1704" y="355"/>
                  </a:lnTo>
                  <a:lnTo>
                    <a:pt x="1704" y="355"/>
                  </a:lnTo>
                  <a:lnTo>
                    <a:pt x="1681" y="354"/>
                  </a:lnTo>
                  <a:lnTo>
                    <a:pt x="1659" y="353"/>
                  </a:lnTo>
                  <a:lnTo>
                    <a:pt x="1639" y="351"/>
                  </a:lnTo>
                  <a:lnTo>
                    <a:pt x="1639" y="80"/>
                  </a:lnTo>
                  <a:close/>
                  <a:moveTo>
                    <a:pt x="1717" y="0"/>
                  </a:moveTo>
                  <a:lnTo>
                    <a:pt x="1717" y="0"/>
                  </a:lnTo>
                  <a:lnTo>
                    <a:pt x="1696" y="1"/>
                  </a:lnTo>
                  <a:lnTo>
                    <a:pt x="1675" y="2"/>
                  </a:lnTo>
                  <a:lnTo>
                    <a:pt x="1652" y="4"/>
                  </a:lnTo>
                  <a:lnTo>
                    <a:pt x="1629" y="7"/>
                  </a:lnTo>
                  <a:lnTo>
                    <a:pt x="1606" y="10"/>
                  </a:lnTo>
                  <a:lnTo>
                    <a:pt x="1585" y="14"/>
                  </a:lnTo>
                  <a:lnTo>
                    <a:pt x="1564" y="20"/>
                  </a:lnTo>
                  <a:lnTo>
                    <a:pt x="1546" y="26"/>
                  </a:lnTo>
                  <a:lnTo>
                    <a:pt x="1546" y="415"/>
                  </a:lnTo>
                  <a:lnTo>
                    <a:pt x="1546" y="415"/>
                  </a:lnTo>
                  <a:lnTo>
                    <a:pt x="1561" y="418"/>
                  </a:lnTo>
                  <a:lnTo>
                    <a:pt x="1580" y="420"/>
                  </a:lnTo>
                  <a:lnTo>
                    <a:pt x="1619" y="424"/>
                  </a:lnTo>
                  <a:lnTo>
                    <a:pt x="1662" y="427"/>
                  </a:lnTo>
                  <a:lnTo>
                    <a:pt x="1701" y="428"/>
                  </a:lnTo>
                  <a:lnTo>
                    <a:pt x="1701" y="428"/>
                  </a:lnTo>
                  <a:lnTo>
                    <a:pt x="1732" y="427"/>
                  </a:lnTo>
                  <a:lnTo>
                    <a:pt x="1758" y="425"/>
                  </a:lnTo>
                  <a:lnTo>
                    <a:pt x="1784" y="421"/>
                  </a:lnTo>
                  <a:lnTo>
                    <a:pt x="1807" y="415"/>
                  </a:lnTo>
                  <a:lnTo>
                    <a:pt x="1828" y="408"/>
                  </a:lnTo>
                  <a:lnTo>
                    <a:pt x="1847" y="399"/>
                  </a:lnTo>
                  <a:lnTo>
                    <a:pt x="1855" y="394"/>
                  </a:lnTo>
                  <a:lnTo>
                    <a:pt x="1864" y="389"/>
                  </a:lnTo>
                  <a:lnTo>
                    <a:pt x="1872" y="383"/>
                  </a:lnTo>
                  <a:lnTo>
                    <a:pt x="1879" y="377"/>
                  </a:lnTo>
                  <a:lnTo>
                    <a:pt x="1885" y="369"/>
                  </a:lnTo>
                  <a:lnTo>
                    <a:pt x="1891" y="362"/>
                  </a:lnTo>
                  <a:lnTo>
                    <a:pt x="1897" y="355"/>
                  </a:lnTo>
                  <a:lnTo>
                    <a:pt x="1902" y="347"/>
                  </a:lnTo>
                  <a:lnTo>
                    <a:pt x="1907" y="337"/>
                  </a:lnTo>
                  <a:lnTo>
                    <a:pt x="1912" y="329"/>
                  </a:lnTo>
                  <a:lnTo>
                    <a:pt x="1919" y="309"/>
                  </a:lnTo>
                  <a:lnTo>
                    <a:pt x="1924" y="287"/>
                  </a:lnTo>
                  <a:lnTo>
                    <a:pt x="1928" y="264"/>
                  </a:lnTo>
                  <a:lnTo>
                    <a:pt x="1930" y="239"/>
                  </a:lnTo>
                  <a:lnTo>
                    <a:pt x="1931" y="211"/>
                  </a:lnTo>
                  <a:lnTo>
                    <a:pt x="1931" y="211"/>
                  </a:lnTo>
                  <a:lnTo>
                    <a:pt x="1930" y="187"/>
                  </a:lnTo>
                  <a:lnTo>
                    <a:pt x="1927" y="164"/>
                  </a:lnTo>
                  <a:lnTo>
                    <a:pt x="1923" y="143"/>
                  </a:lnTo>
                  <a:lnTo>
                    <a:pt x="1917" y="122"/>
                  </a:lnTo>
                  <a:lnTo>
                    <a:pt x="1909" y="104"/>
                  </a:lnTo>
                  <a:lnTo>
                    <a:pt x="1898" y="86"/>
                  </a:lnTo>
                  <a:lnTo>
                    <a:pt x="1887" y="71"/>
                  </a:lnTo>
                  <a:lnTo>
                    <a:pt x="1874" y="57"/>
                  </a:lnTo>
                  <a:lnTo>
                    <a:pt x="1860" y="43"/>
                  </a:lnTo>
                  <a:lnTo>
                    <a:pt x="1843" y="32"/>
                  </a:lnTo>
                  <a:lnTo>
                    <a:pt x="1826" y="23"/>
                  </a:lnTo>
                  <a:lnTo>
                    <a:pt x="1806" y="14"/>
                  </a:lnTo>
                  <a:lnTo>
                    <a:pt x="1786" y="8"/>
                  </a:lnTo>
                  <a:lnTo>
                    <a:pt x="1764" y="4"/>
                  </a:lnTo>
                  <a:lnTo>
                    <a:pt x="1741" y="1"/>
                  </a:lnTo>
                  <a:lnTo>
                    <a:pt x="1717" y="0"/>
                  </a:lnTo>
                  <a:close/>
                </a:path>
              </a:pathLst>
            </a:custGeom>
            <a:solidFill>
              <a:srgbClr val="005E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30" name="Freeform 29"/>
            <p:cNvSpPr>
              <a:spLocks/>
            </p:cNvSpPr>
            <p:nvPr userDrawn="1"/>
          </p:nvSpPr>
          <p:spPr bwMode="auto">
            <a:xfrm>
              <a:off x="5160" y="3974"/>
              <a:ext cx="76" cy="107"/>
            </a:xfrm>
            <a:custGeom>
              <a:avLst/>
              <a:gdLst>
                <a:gd name="T0" fmla="*/ 0 w 305"/>
                <a:gd name="T1" fmla="*/ 407 h 428"/>
                <a:gd name="T2" fmla="*/ 0 w 305"/>
                <a:gd name="T3" fmla="*/ 407 h 428"/>
                <a:gd name="T4" fmla="*/ 13 w 305"/>
                <a:gd name="T5" fmla="*/ 411 h 428"/>
                <a:gd name="T6" fmla="*/ 47 w 305"/>
                <a:gd name="T7" fmla="*/ 418 h 428"/>
                <a:gd name="T8" fmla="*/ 71 w 305"/>
                <a:gd name="T9" fmla="*/ 421 h 428"/>
                <a:gd name="T10" fmla="*/ 98 w 305"/>
                <a:gd name="T11" fmla="*/ 425 h 428"/>
                <a:gd name="T12" fmla="*/ 129 w 305"/>
                <a:gd name="T13" fmla="*/ 427 h 428"/>
                <a:gd name="T14" fmla="*/ 163 w 305"/>
                <a:gd name="T15" fmla="*/ 428 h 428"/>
                <a:gd name="T16" fmla="*/ 163 w 305"/>
                <a:gd name="T17" fmla="*/ 428 h 428"/>
                <a:gd name="T18" fmla="*/ 197 w 305"/>
                <a:gd name="T19" fmla="*/ 427 h 428"/>
                <a:gd name="T20" fmla="*/ 226 w 305"/>
                <a:gd name="T21" fmla="*/ 426 h 428"/>
                <a:gd name="T22" fmla="*/ 251 w 305"/>
                <a:gd name="T23" fmla="*/ 424 h 428"/>
                <a:gd name="T24" fmla="*/ 270 w 305"/>
                <a:gd name="T25" fmla="*/ 422 h 428"/>
                <a:gd name="T26" fmla="*/ 297 w 305"/>
                <a:gd name="T27" fmla="*/ 419 h 428"/>
                <a:gd name="T28" fmla="*/ 305 w 305"/>
                <a:gd name="T29" fmla="*/ 417 h 428"/>
                <a:gd name="T30" fmla="*/ 305 w 305"/>
                <a:gd name="T31" fmla="*/ 346 h 428"/>
                <a:gd name="T32" fmla="*/ 305 w 305"/>
                <a:gd name="T33" fmla="*/ 346 h 428"/>
                <a:gd name="T34" fmla="*/ 297 w 305"/>
                <a:gd name="T35" fmla="*/ 347 h 428"/>
                <a:gd name="T36" fmla="*/ 272 w 305"/>
                <a:gd name="T37" fmla="*/ 351 h 428"/>
                <a:gd name="T38" fmla="*/ 235 w 305"/>
                <a:gd name="T39" fmla="*/ 354 h 428"/>
                <a:gd name="T40" fmla="*/ 213 w 305"/>
                <a:gd name="T41" fmla="*/ 355 h 428"/>
                <a:gd name="T42" fmla="*/ 188 w 305"/>
                <a:gd name="T43" fmla="*/ 355 h 428"/>
                <a:gd name="T44" fmla="*/ 188 w 305"/>
                <a:gd name="T45" fmla="*/ 355 h 428"/>
                <a:gd name="T46" fmla="*/ 167 w 305"/>
                <a:gd name="T47" fmla="*/ 355 h 428"/>
                <a:gd name="T48" fmla="*/ 149 w 305"/>
                <a:gd name="T49" fmla="*/ 354 h 428"/>
                <a:gd name="T50" fmla="*/ 118 w 305"/>
                <a:gd name="T51" fmla="*/ 351 h 428"/>
                <a:gd name="T52" fmla="*/ 99 w 305"/>
                <a:gd name="T53" fmla="*/ 349 h 428"/>
                <a:gd name="T54" fmla="*/ 92 w 305"/>
                <a:gd name="T55" fmla="*/ 348 h 428"/>
                <a:gd name="T56" fmla="*/ 92 w 305"/>
                <a:gd name="T57" fmla="*/ 247 h 428"/>
                <a:gd name="T58" fmla="*/ 276 w 305"/>
                <a:gd name="T59" fmla="*/ 247 h 428"/>
                <a:gd name="T60" fmla="*/ 276 w 305"/>
                <a:gd name="T61" fmla="*/ 175 h 428"/>
                <a:gd name="T62" fmla="*/ 92 w 305"/>
                <a:gd name="T63" fmla="*/ 175 h 428"/>
                <a:gd name="T64" fmla="*/ 92 w 305"/>
                <a:gd name="T65" fmla="*/ 79 h 428"/>
                <a:gd name="T66" fmla="*/ 92 w 305"/>
                <a:gd name="T67" fmla="*/ 79 h 428"/>
                <a:gd name="T68" fmla="*/ 99 w 305"/>
                <a:gd name="T69" fmla="*/ 78 h 428"/>
                <a:gd name="T70" fmla="*/ 117 w 305"/>
                <a:gd name="T71" fmla="*/ 76 h 428"/>
                <a:gd name="T72" fmla="*/ 145 w 305"/>
                <a:gd name="T73" fmla="*/ 74 h 428"/>
                <a:gd name="T74" fmla="*/ 182 w 305"/>
                <a:gd name="T75" fmla="*/ 73 h 428"/>
                <a:gd name="T76" fmla="*/ 182 w 305"/>
                <a:gd name="T77" fmla="*/ 73 h 428"/>
                <a:gd name="T78" fmla="*/ 205 w 305"/>
                <a:gd name="T79" fmla="*/ 73 h 428"/>
                <a:gd name="T80" fmla="*/ 226 w 305"/>
                <a:gd name="T81" fmla="*/ 74 h 428"/>
                <a:gd name="T82" fmla="*/ 263 w 305"/>
                <a:gd name="T83" fmla="*/ 77 h 428"/>
                <a:gd name="T84" fmla="*/ 289 w 305"/>
                <a:gd name="T85" fmla="*/ 80 h 428"/>
                <a:gd name="T86" fmla="*/ 298 w 305"/>
                <a:gd name="T87" fmla="*/ 82 h 428"/>
                <a:gd name="T88" fmla="*/ 298 w 305"/>
                <a:gd name="T89" fmla="*/ 10 h 428"/>
                <a:gd name="T90" fmla="*/ 298 w 305"/>
                <a:gd name="T91" fmla="*/ 10 h 428"/>
                <a:gd name="T92" fmla="*/ 289 w 305"/>
                <a:gd name="T93" fmla="*/ 9 h 428"/>
                <a:gd name="T94" fmla="*/ 264 w 305"/>
                <a:gd name="T95" fmla="*/ 5 h 428"/>
                <a:gd name="T96" fmla="*/ 224 w 305"/>
                <a:gd name="T97" fmla="*/ 2 h 428"/>
                <a:gd name="T98" fmla="*/ 200 w 305"/>
                <a:gd name="T99" fmla="*/ 1 h 428"/>
                <a:gd name="T100" fmla="*/ 172 w 305"/>
                <a:gd name="T101" fmla="*/ 0 h 428"/>
                <a:gd name="T102" fmla="*/ 172 w 305"/>
                <a:gd name="T103" fmla="*/ 0 h 428"/>
                <a:gd name="T104" fmla="*/ 134 w 305"/>
                <a:gd name="T105" fmla="*/ 1 h 428"/>
                <a:gd name="T106" fmla="*/ 102 w 305"/>
                <a:gd name="T107" fmla="*/ 3 h 428"/>
                <a:gd name="T108" fmla="*/ 72 w 305"/>
                <a:gd name="T109" fmla="*/ 6 h 428"/>
                <a:gd name="T110" fmla="*/ 47 w 305"/>
                <a:gd name="T111" fmla="*/ 9 h 428"/>
                <a:gd name="T112" fmla="*/ 27 w 305"/>
                <a:gd name="T113" fmla="*/ 13 h 428"/>
                <a:gd name="T114" fmla="*/ 13 w 305"/>
                <a:gd name="T115" fmla="*/ 15 h 428"/>
                <a:gd name="T116" fmla="*/ 0 w 305"/>
                <a:gd name="T117" fmla="*/ 19 h 428"/>
                <a:gd name="T118" fmla="*/ 0 w 305"/>
                <a:gd name="T119" fmla="*/ 407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05" h="428">
                  <a:moveTo>
                    <a:pt x="0" y="407"/>
                  </a:moveTo>
                  <a:lnTo>
                    <a:pt x="0" y="407"/>
                  </a:lnTo>
                  <a:lnTo>
                    <a:pt x="13" y="411"/>
                  </a:lnTo>
                  <a:lnTo>
                    <a:pt x="47" y="418"/>
                  </a:lnTo>
                  <a:lnTo>
                    <a:pt x="71" y="421"/>
                  </a:lnTo>
                  <a:lnTo>
                    <a:pt x="98" y="425"/>
                  </a:lnTo>
                  <a:lnTo>
                    <a:pt x="129" y="427"/>
                  </a:lnTo>
                  <a:lnTo>
                    <a:pt x="163" y="428"/>
                  </a:lnTo>
                  <a:lnTo>
                    <a:pt x="163" y="428"/>
                  </a:lnTo>
                  <a:lnTo>
                    <a:pt x="197" y="427"/>
                  </a:lnTo>
                  <a:lnTo>
                    <a:pt x="226" y="426"/>
                  </a:lnTo>
                  <a:lnTo>
                    <a:pt x="251" y="424"/>
                  </a:lnTo>
                  <a:lnTo>
                    <a:pt x="270" y="422"/>
                  </a:lnTo>
                  <a:lnTo>
                    <a:pt x="297" y="419"/>
                  </a:lnTo>
                  <a:lnTo>
                    <a:pt x="305" y="417"/>
                  </a:lnTo>
                  <a:lnTo>
                    <a:pt x="305" y="346"/>
                  </a:lnTo>
                  <a:lnTo>
                    <a:pt x="305" y="346"/>
                  </a:lnTo>
                  <a:lnTo>
                    <a:pt x="297" y="347"/>
                  </a:lnTo>
                  <a:lnTo>
                    <a:pt x="272" y="351"/>
                  </a:lnTo>
                  <a:lnTo>
                    <a:pt x="235" y="354"/>
                  </a:lnTo>
                  <a:lnTo>
                    <a:pt x="213" y="355"/>
                  </a:lnTo>
                  <a:lnTo>
                    <a:pt x="188" y="355"/>
                  </a:lnTo>
                  <a:lnTo>
                    <a:pt x="188" y="355"/>
                  </a:lnTo>
                  <a:lnTo>
                    <a:pt x="167" y="355"/>
                  </a:lnTo>
                  <a:lnTo>
                    <a:pt x="149" y="354"/>
                  </a:lnTo>
                  <a:lnTo>
                    <a:pt x="118" y="351"/>
                  </a:lnTo>
                  <a:lnTo>
                    <a:pt x="99" y="349"/>
                  </a:lnTo>
                  <a:lnTo>
                    <a:pt x="92" y="348"/>
                  </a:lnTo>
                  <a:lnTo>
                    <a:pt x="92" y="247"/>
                  </a:lnTo>
                  <a:lnTo>
                    <a:pt x="276" y="247"/>
                  </a:lnTo>
                  <a:lnTo>
                    <a:pt x="276" y="175"/>
                  </a:lnTo>
                  <a:lnTo>
                    <a:pt x="92" y="175"/>
                  </a:lnTo>
                  <a:lnTo>
                    <a:pt x="92" y="79"/>
                  </a:lnTo>
                  <a:lnTo>
                    <a:pt x="92" y="79"/>
                  </a:lnTo>
                  <a:lnTo>
                    <a:pt x="99" y="78"/>
                  </a:lnTo>
                  <a:lnTo>
                    <a:pt x="117" y="76"/>
                  </a:lnTo>
                  <a:lnTo>
                    <a:pt x="145" y="74"/>
                  </a:lnTo>
                  <a:lnTo>
                    <a:pt x="182" y="73"/>
                  </a:lnTo>
                  <a:lnTo>
                    <a:pt x="182" y="73"/>
                  </a:lnTo>
                  <a:lnTo>
                    <a:pt x="205" y="73"/>
                  </a:lnTo>
                  <a:lnTo>
                    <a:pt x="226" y="74"/>
                  </a:lnTo>
                  <a:lnTo>
                    <a:pt x="263" y="77"/>
                  </a:lnTo>
                  <a:lnTo>
                    <a:pt x="289" y="80"/>
                  </a:lnTo>
                  <a:lnTo>
                    <a:pt x="298" y="82"/>
                  </a:lnTo>
                  <a:lnTo>
                    <a:pt x="298" y="10"/>
                  </a:lnTo>
                  <a:lnTo>
                    <a:pt x="298" y="10"/>
                  </a:lnTo>
                  <a:lnTo>
                    <a:pt x="289" y="9"/>
                  </a:lnTo>
                  <a:lnTo>
                    <a:pt x="264" y="5"/>
                  </a:lnTo>
                  <a:lnTo>
                    <a:pt x="224" y="2"/>
                  </a:lnTo>
                  <a:lnTo>
                    <a:pt x="200" y="1"/>
                  </a:lnTo>
                  <a:lnTo>
                    <a:pt x="172" y="0"/>
                  </a:lnTo>
                  <a:lnTo>
                    <a:pt x="172" y="0"/>
                  </a:lnTo>
                  <a:lnTo>
                    <a:pt x="134" y="1"/>
                  </a:lnTo>
                  <a:lnTo>
                    <a:pt x="102" y="3"/>
                  </a:lnTo>
                  <a:lnTo>
                    <a:pt x="72" y="6"/>
                  </a:lnTo>
                  <a:lnTo>
                    <a:pt x="47" y="9"/>
                  </a:lnTo>
                  <a:lnTo>
                    <a:pt x="27" y="13"/>
                  </a:lnTo>
                  <a:lnTo>
                    <a:pt x="13" y="15"/>
                  </a:lnTo>
                  <a:lnTo>
                    <a:pt x="0" y="19"/>
                  </a:lnTo>
                  <a:lnTo>
                    <a:pt x="0" y="40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31" name="Freeform 30"/>
            <p:cNvSpPr>
              <a:spLocks/>
            </p:cNvSpPr>
            <p:nvPr userDrawn="1"/>
          </p:nvSpPr>
          <p:spPr bwMode="auto">
            <a:xfrm>
              <a:off x="4767" y="3974"/>
              <a:ext cx="124" cy="105"/>
            </a:xfrm>
            <a:custGeom>
              <a:avLst/>
              <a:gdLst>
                <a:gd name="T0" fmla="*/ 255 w 496"/>
                <a:gd name="T1" fmla="*/ 246 h 422"/>
                <a:gd name="T2" fmla="*/ 255 w 496"/>
                <a:gd name="T3" fmla="*/ 246 h 422"/>
                <a:gd name="T4" fmla="*/ 251 w 496"/>
                <a:gd name="T5" fmla="*/ 257 h 422"/>
                <a:gd name="T6" fmla="*/ 248 w 496"/>
                <a:gd name="T7" fmla="*/ 270 h 422"/>
                <a:gd name="T8" fmla="*/ 248 w 496"/>
                <a:gd name="T9" fmla="*/ 270 h 422"/>
                <a:gd name="T10" fmla="*/ 244 w 496"/>
                <a:gd name="T11" fmla="*/ 257 h 422"/>
                <a:gd name="T12" fmla="*/ 241 w 496"/>
                <a:gd name="T13" fmla="*/ 246 h 422"/>
                <a:gd name="T14" fmla="*/ 159 w 496"/>
                <a:gd name="T15" fmla="*/ 39 h 422"/>
                <a:gd name="T16" fmla="*/ 159 w 496"/>
                <a:gd name="T17" fmla="*/ 39 h 422"/>
                <a:gd name="T18" fmla="*/ 153 w 496"/>
                <a:gd name="T19" fmla="*/ 28 h 422"/>
                <a:gd name="T20" fmla="*/ 147 w 496"/>
                <a:gd name="T21" fmla="*/ 19 h 422"/>
                <a:gd name="T22" fmla="*/ 140 w 496"/>
                <a:gd name="T23" fmla="*/ 11 h 422"/>
                <a:gd name="T24" fmla="*/ 132 w 496"/>
                <a:gd name="T25" fmla="*/ 7 h 422"/>
                <a:gd name="T26" fmla="*/ 122 w 496"/>
                <a:gd name="T27" fmla="*/ 3 h 422"/>
                <a:gd name="T28" fmla="*/ 110 w 496"/>
                <a:gd name="T29" fmla="*/ 1 h 422"/>
                <a:gd name="T30" fmla="*/ 98 w 496"/>
                <a:gd name="T31" fmla="*/ 1 h 422"/>
                <a:gd name="T32" fmla="*/ 84 w 496"/>
                <a:gd name="T33" fmla="*/ 0 h 422"/>
                <a:gd name="T34" fmla="*/ 84 w 496"/>
                <a:gd name="T35" fmla="*/ 0 h 422"/>
                <a:gd name="T36" fmla="*/ 58 w 496"/>
                <a:gd name="T37" fmla="*/ 1 h 422"/>
                <a:gd name="T38" fmla="*/ 42 w 496"/>
                <a:gd name="T39" fmla="*/ 2 h 422"/>
                <a:gd name="T40" fmla="*/ 0 w 496"/>
                <a:gd name="T41" fmla="*/ 422 h 422"/>
                <a:gd name="T42" fmla="*/ 93 w 496"/>
                <a:gd name="T43" fmla="*/ 422 h 422"/>
                <a:gd name="T44" fmla="*/ 113 w 496"/>
                <a:gd name="T45" fmla="*/ 140 h 422"/>
                <a:gd name="T46" fmla="*/ 201 w 496"/>
                <a:gd name="T47" fmla="*/ 353 h 422"/>
                <a:gd name="T48" fmla="*/ 201 w 496"/>
                <a:gd name="T49" fmla="*/ 353 h 422"/>
                <a:gd name="T50" fmla="*/ 204 w 496"/>
                <a:gd name="T51" fmla="*/ 359 h 422"/>
                <a:gd name="T52" fmla="*/ 208 w 496"/>
                <a:gd name="T53" fmla="*/ 364 h 422"/>
                <a:gd name="T54" fmla="*/ 213 w 496"/>
                <a:gd name="T55" fmla="*/ 368 h 422"/>
                <a:gd name="T56" fmla="*/ 218 w 496"/>
                <a:gd name="T57" fmla="*/ 371 h 422"/>
                <a:gd name="T58" fmla="*/ 224 w 496"/>
                <a:gd name="T59" fmla="*/ 373 h 422"/>
                <a:gd name="T60" fmla="*/ 231 w 496"/>
                <a:gd name="T61" fmla="*/ 376 h 422"/>
                <a:gd name="T62" fmla="*/ 239 w 496"/>
                <a:gd name="T63" fmla="*/ 377 h 422"/>
                <a:gd name="T64" fmla="*/ 248 w 496"/>
                <a:gd name="T65" fmla="*/ 377 h 422"/>
                <a:gd name="T66" fmla="*/ 248 w 496"/>
                <a:gd name="T67" fmla="*/ 377 h 422"/>
                <a:gd name="T68" fmla="*/ 257 w 496"/>
                <a:gd name="T69" fmla="*/ 377 h 422"/>
                <a:gd name="T70" fmla="*/ 266 w 496"/>
                <a:gd name="T71" fmla="*/ 376 h 422"/>
                <a:gd name="T72" fmla="*/ 273 w 496"/>
                <a:gd name="T73" fmla="*/ 373 h 422"/>
                <a:gd name="T74" fmla="*/ 279 w 496"/>
                <a:gd name="T75" fmla="*/ 371 h 422"/>
                <a:gd name="T76" fmla="*/ 284 w 496"/>
                <a:gd name="T77" fmla="*/ 368 h 422"/>
                <a:gd name="T78" fmla="*/ 288 w 496"/>
                <a:gd name="T79" fmla="*/ 364 h 422"/>
                <a:gd name="T80" fmla="*/ 291 w 496"/>
                <a:gd name="T81" fmla="*/ 359 h 422"/>
                <a:gd name="T82" fmla="*/ 294 w 496"/>
                <a:gd name="T83" fmla="*/ 353 h 422"/>
                <a:gd name="T84" fmla="*/ 382 w 496"/>
                <a:gd name="T85" fmla="*/ 140 h 422"/>
                <a:gd name="T86" fmla="*/ 403 w 496"/>
                <a:gd name="T87" fmla="*/ 422 h 422"/>
                <a:gd name="T88" fmla="*/ 496 w 496"/>
                <a:gd name="T89" fmla="*/ 422 h 422"/>
                <a:gd name="T90" fmla="*/ 454 w 496"/>
                <a:gd name="T91" fmla="*/ 2 h 422"/>
                <a:gd name="T92" fmla="*/ 454 w 496"/>
                <a:gd name="T93" fmla="*/ 2 h 422"/>
                <a:gd name="T94" fmla="*/ 438 w 496"/>
                <a:gd name="T95" fmla="*/ 1 h 422"/>
                <a:gd name="T96" fmla="*/ 412 w 496"/>
                <a:gd name="T97" fmla="*/ 0 h 422"/>
                <a:gd name="T98" fmla="*/ 412 w 496"/>
                <a:gd name="T99" fmla="*/ 0 h 422"/>
                <a:gd name="T100" fmla="*/ 397 w 496"/>
                <a:gd name="T101" fmla="*/ 1 h 422"/>
                <a:gd name="T102" fmla="*/ 385 w 496"/>
                <a:gd name="T103" fmla="*/ 1 h 422"/>
                <a:gd name="T104" fmla="*/ 374 w 496"/>
                <a:gd name="T105" fmla="*/ 3 h 422"/>
                <a:gd name="T106" fmla="*/ 365 w 496"/>
                <a:gd name="T107" fmla="*/ 7 h 422"/>
                <a:gd name="T108" fmla="*/ 356 w 496"/>
                <a:gd name="T109" fmla="*/ 11 h 422"/>
                <a:gd name="T110" fmla="*/ 348 w 496"/>
                <a:gd name="T111" fmla="*/ 19 h 422"/>
                <a:gd name="T112" fmla="*/ 342 w 496"/>
                <a:gd name="T113" fmla="*/ 28 h 422"/>
                <a:gd name="T114" fmla="*/ 337 w 496"/>
                <a:gd name="T115" fmla="*/ 39 h 422"/>
                <a:gd name="T116" fmla="*/ 255 w 496"/>
                <a:gd name="T117" fmla="*/ 246 h 4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96" h="422">
                  <a:moveTo>
                    <a:pt x="255" y="246"/>
                  </a:moveTo>
                  <a:lnTo>
                    <a:pt x="255" y="246"/>
                  </a:lnTo>
                  <a:lnTo>
                    <a:pt x="251" y="257"/>
                  </a:lnTo>
                  <a:lnTo>
                    <a:pt x="248" y="270"/>
                  </a:lnTo>
                  <a:lnTo>
                    <a:pt x="248" y="270"/>
                  </a:lnTo>
                  <a:lnTo>
                    <a:pt x="244" y="257"/>
                  </a:lnTo>
                  <a:lnTo>
                    <a:pt x="241" y="246"/>
                  </a:lnTo>
                  <a:lnTo>
                    <a:pt x="159" y="39"/>
                  </a:lnTo>
                  <a:lnTo>
                    <a:pt x="159" y="39"/>
                  </a:lnTo>
                  <a:lnTo>
                    <a:pt x="153" y="28"/>
                  </a:lnTo>
                  <a:lnTo>
                    <a:pt x="147" y="19"/>
                  </a:lnTo>
                  <a:lnTo>
                    <a:pt x="140" y="11"/>
                  </a:lnTo>
                  <a:lnTo>
                    <a:pt x="132" y="7"/>
                  </a:lnTo>
                  <a:lnTo>
                    <a:pt x="122" y="3"/>
                  </a:lnTo>
                  <a:lnTo>
                    <a:pt x="110" y="1"/>
                  </a:lnTo>
                  <a:lnTo>
                    <a:pt x="98" y="1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58" y="1"/>
                  </a:lnTo>
                  <a:lnTo>
                    <a:pt x="42" y="2"/>
                  </a:lnTo>
                  <a:lnTo>
                    <a:pt x="0" y="422"/>
                  </a:lnTo>
                  <a:lnTo>
                    <a:pt x="93" y="422"/>
                  </a:lnTo>
                  <a:lnTo>
                    <a:pt x="113" y="140"/>
                  </a:lnTo>
                  <a:lnTo>
                    <a:pt x="201" y="353"/>
                  </a:lnTo>
                  <a:lnTo>
                    <a:pt x="201" y="353"/>
                  </a:lnTo>
                  <a:lnTo>
                    <a:pt x="204" y="359"/>
                  </a:lnTo>
                  <a:lnTo>
                    <a:pt x="208" y="364"/>
                  </a:lnTo>
                  <a:lnTo>
                    <a:pt x="213" y="368"/>
                  </a:lnTo>
                  <a:lnTo>
                    <a:pt x="218" y="371"/>
                  </a:lnTo>
                  <a:lnTo>
                    <a:pt x="224" y="373"/>
                  </a:lnTo>
                  <a:lnTo>
                    <a:pt x="231" y="376"/>
                  </a:lnTo>
                  <a:lnTo>
                    <a:pt x="239" y="377"/>
                  </a:lnTo>
                  <a:lnTo>
                    <a:pt x="248" y="377"/>
                  </a:lnTo>
                  <a:lnTo>
                    <a:pt x="248" y="377"/>
                  </a:lnTo>
                  <a:lnTo>
                    <a:pt x="257" y="377"/>
                  </a:lnTo>
                  <a:lnTo>
                    <a:pt x="266" y="376"/>
                  </a:lnTo>
                  <a:lnTo>
                    <a:pt x="273" y="373"/>
                  </a:lnTo>
                  <a:lnTo>
                    <a:pt x="279" y="371"/>
                  </a:lnTo>
                  <a:lnTo>
                    <a:pt x="284" y="368"/>
                  </a:lnTo>
                  <a:lnTo>
                    <a:pt x="288" y="364"/>
                  </a:lnTo>
                  <a:lnTo>
                    <a:pt x="291" y="359"/>
                  </a:lnTo>
                  <a:lnTo>
                    <a:pt x="294" y="353"/>
                  </a:lnTo>
                  <a:lnTo>
                    <a:pt x="382" y="140"/>
                  </a:lnTo>
                  <a:lnTo>
                    <a:pt x="403" y="422"/>
                  </a:lnTo>
                  <a:lnTo>
                    <a:pt x="496" y="422"/>
                  </a:lnTo>
                  <a:lnTo>
                    <a:pt x="454" y="2"/>
                  </a:lnTo>
                  <a:lnTo>
                    <a:pt x="454" y="2"/>
                  </a:lnTo>
                  <a:lnTo>
                    <a:pt x="438" y="1"/>
                  </a:lnTo>
                  <a:lnTo>
                    <a:pt x="412" y="0"/>
                  </a:lnTo>
                  <a:lnTo>
                    <a:pt x="412" y="0"/>
                  </a:lnTo>
                  <a:lnTo>
                    <a:pt x="397" y="1"/>
                  </a:lnTo>
                  <a:lnTo>
                    <a:pt x="385" y="1"/>
                  </a:lnTo>
                  <a:lnTo>
                    <a:pt x="374" y="3"/>
                  </a:lnTo>
                  <a:lnTo>
                    <a:pt x="365" y="7"/>
                  </a:lnTo>
                  <a:lnTo>
                    <a:pt x="356" y="11"/>
                  </a:lnTo>
                  <a:lnTo>
                    <a:pt x="348" y="19"/>
                  </a:lnTo>
                  <a:lnTo>
                    <a:pt x="342" y="28"/>
                  </a:lnTo>
                  <a:lnTo>
                    <a:pt x="337" y="39"/>
                  </a:lnTo>
                  <a:lnTo>
                    <a:pt x="255" y="24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33" name="Freeform 32"/>
            <p:cNvSpPr>
              <a:spLocks/>
            </p:cNvSpPr>
            <p:nvPr userDrawn="1"/>
          </p:nvSpPr>
          <p:spPr bwMode="auto">
            <a:xfrm>
              <a:off x="4671" y="4034"/>
              <a:ext cx="43" cy="29"/>
            </a:xfrm>
            <a:custGeom>
              <a:avLst/>
              <a:gdLst>
                <a:gd name="T0" fmla="*/ 171 w 171"/>
                <a:gd name="T1" fmla="*/ 93 h 116"/>
                <a:gd name="T2" fmla="*/ 171 w 171"/>
                <a:gd name="T3" fmla="*/ 93 h 116"/>
                <a:gd name="T4" fmla="*/ 151 w 171"/>
                <a:gd name="T5" fmla="*/ 99 h 116"/>
                <a:gd name="T6" fmla="*/ 125 w 171"/>
                <a:gd name="T7" fmla="*/ 108 h 116"/>
                <a:gd name="T8" fmla="*/ 110 w 171"/>
                <a:gd name="T9" fmla="*/ 111 h 116"/>
                <a:gd name="T10" fmla="*/ 96 w 171"/>
                <a:gd name="T11" fmla="*/ 114 h 116"/>
                <a:gd name="T12" fmla="*/ 82 w 171"/>
                <a:gd name="T13" fmla="*/ 116 h 116"/>
                <a:gd name="T14" fmla="*/ 67 w 171"/>
                <a:gd name="T15" fmla="*/ 116 h 116"/>
                <a:gd name="T16" fmla="*/ 67 w 171"/>
                <a:gd name="T17" fmla="*/ 116 h 116"/>
                <a:gd name="T18" fmla="*/ 54 w 171"/>
                <a:gd name="T19" fmla="*/ 116 h 116"/>
                <a:gd name="T20" fmla="*/ 41 w 171"/>
                <a:gd name="T21" fmla="*/ 114 h 116"/>
                <a:gd name="T22" fmla="*/ 30 w 171"/>
                <a:gd name="T23" fmla="*/ 110 h 116"/>
                <a:gd name="T24" fmla="*/ 24 w 171"/>
                <a:gd name="T25" fmla="*/ 108 h 116"/>
                <a:gd name="T26" fmla="*/ 19 w 171"/>
                <a:gd name="T27" fmla="*/ 105 h 116"/>
                <a:gd name="T28" fmla="*/ 15 w 171"/>
                <a:gd name="T29" fmla="*/ 101 h 116"/>
                <a:gd name="T30" fmla="*/ 11 w 171"/>
                <a:gd name="T31" fmla="*/ 97 h 116"/>
                <a:gd name="T32" fmla="*/ 8 w 171"/>
                <a:gd name="T33" fmla="*/ 92 h 116"/>
                <a:gd name="T34" fmla="*/ 5 w 171"/>
                <a:gd name="T35" fmla="*/ 87 h 116"/>
                <a:gd name="T36" fmla="*/ 3 w 171"/>
                <a:gd name="T37" fmla="*/ 82 h 116"/>
                <a:gd name="T38" fmla="*/ 2 w 171"/>
                <a:gd name="T39" fmla="*/ 76 h 116"/>
                <a:gd name="T40" fmla="*/ 1 w 171"/>
                <a:gd name="T41" fmla="*/ 69 h 116"/>
                <a:gd name="T42" fmla="*/ 0 w 171"/>
                <a:gd name="T43" fmla="*/ 61 h 116"/>
                <a:gd name="T44" fmla="*/ 0 w 171"/>
                <a:gd name="T45" fmla="*/ 61 h 116"/>
                <a:gd name="T46" fmla="*/ 1 w 171"/>
                <a:gd name="T47" fmla="*/ 49 h 116"/>
                <a:gd name="T48" fmla="*/ 4 w 171"/>
                <a:gd name="T49" fmla="*/ 38 h 116"/>
                <a:gd name="T50" fmla="*/ 6 w 171"/>
                <a:gd name="T51" fmla="*/ 33 h 116"/>
                <a:gd name="T52" fmla="*/ 9 w 171"/>
                <a:gd name="T53" fmla="*/ 27 h 116"/>
                <a:gd name="T54" fmla="*/ 13 w 171"/>
                <a:gd name="T55" fmla="*/ 23 h 116"/>
                <a:gd name="T56" fmla="*/ 16 w 171"/>
                <a:gd name="T57" fmla="*/ 19 h 116"/>
                <a:gd name="T58" fmla="*/ 21 w 171"/>
                <a:gd name="T59" fmla="*/ 16 h 116"/>
                <a:gd name="T60" fmla="*/ 26 w 171"/>
                <a:gd name="T61" fmla="*/ 13 h 116"/>
                <a:gd name="T62" fmla="*/ 33 w 171"/>
                <a:gd name="T63" fmla="*/ 10 h 116"/>
                <a:gd name="T64" fmla="*/ 39 w 171"/>
                <a:gd name="T65" fmla="*/ 8 h 116"/>
                <a:gd name="T66" fmla="*/ 55 w 171"/>
                <a:gd name="T67" fmla="*/ 5 h 116"/>
                <a:gd name="T68" fmla="*/ 72 w 171"/>
                <a:gd name="T69" fmla="*/ 3 h 116"/>
                <a:gd name="T70" fmla="*/ 171 w 171"/>
                <a:gd name="T71" fmla="*/ 0 h 116"/>
                <a:gd name="T72" fmla="*/ 171 w 171"/>
                <a:gd name="T73" fmla="*/ 93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71" h="116">
                  <a:moveTo>
                    <a:pt x="171" y="93"/>
                  </a:moveTo>
                  <a:lnTo>
                    <a:pt x="171" y="93"/>
                  </a:lnTo>
                  <a:lnTo>
                    <a:pt x="151" y="99"/>
                  </a:lnTo>
                  <a:lnTo>
                    <a:pt x="125" y="108"/>
                  </a:lnTo>
                  <a:lnTo>
                    <a:pt x="110" y="111"/>
                  </a:lnTo>
                  <a:lnTo>
                    <a:pt x="96" y="114"/>
                  </a:lnTo>
                  <a:lnTo>
                    <a:pt x="82" y="116"/>
                  </a:lnTo>
                  <a:lnTo>
                    <a:pt x="67" y="116"/>
                  </a:lnTo>
                  <a:lnTo>
                    <a:pt x="67" y="116"/>
                  </a:lnTo>
                  <a:lnTo>
                    <a:pt x="54" y="116"/>
                  </a:lnTo>
                  <a:lnTo>
                    <a:pt x="41" y="114"/>
                  </a:lnTo>
                  <a:lnTo>
                    <a:pt x="30" y="110"/>
                  </a:lnTo>
                  <a:lnTo>
                    <a:pt x="24" y="108"/>
                  </a:lnTo>
                  <a:lnTo>
                    <a:pt x="19" y="105"/>
                  </a:lnTo>
                  <a:lnTo>
                    <a:pt x="15" y="101"/>
                  </a:lnTo>
                  <a:lnTo>
                    <a:pt x="11" y="97"/>
                  </a:lnTo>
                  <a:lnTo>
                    <a:pt x="8" y="92"/>
                  </a:lnTo>
                  <a:lnTo>
                    <a:pt x="5" y="87"/>
                  </a:lnTo>
                  <a:lnTo>
                    <a:pt x="3" y="82"/>
                  </a:lnTo>
                  <a:lnTo>
                    <a:pt x="2" y="76"/>
                  </a:lnTo>
                  <a:lnTo>
                    <a:pt x="1" y="69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1" y="49"/>
                  </a:lnTo>
                  <a:lnTo>
                    <a:pt x="4" y="38"/>
                  </a:lnTo>
                  <a:lnTo>
                    <a:pt x="6" y="33"/>
                  </a:lnTo>
                  <a:lnTo>
                    <a:pt x="9" y="27"/>
                  </a:lnTo>
                  <a:lnTo>
                    <a:pt x="13" y="23"/>
                  </a:lnTo>
                  <a:lnTo>
                    <a:pt x="16" y="19"/>
                  </a:lnTo>
                  <a:lnTo>
                    <a:pt x="21" y="16"/>
                  </a:lnTo>
                  <a:lnTo>
                    <a:pt x="26" y="13"/>
                  </a:lnTo>
                  <a:lnTo>
                    <a:pt x="33" y="10"/>
                  </a:lnTo>
                  <a:lnTo>
                    <a:pt x="39" y="8"/>
                  </a:lnTo>
                  <a:lnTo>
                    <a:pt x="55" y="5"/>
                  </a:lnTo>
                  <a:lnTo>
                    <a:pt x="72" y="3"/>
                  </a:lnTo>
                  <a:lnTo>
                    <a:pt x="171" y="0"/>
                  </a:lnTo>
                  <a:lnTo>
                    <a:pt x="171" y="9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34" name="Freeform 33"/>
            <p:cNvSpPr>
              <a:spLocks/>
            </p:cNvSpPr>
            <p:nvPr userDrawn="1"/>
          </p:nvSpPr>
          <p:spPr bwMode="auto">
            <a:xfrm>
              <a:off x="4649" y="3974"/>
              <a:ext cx="88" cy="107"/>
            </a:xfrm>
            <a:custGeom>
              <a:avLst/>
              <a:gdLst>
                <a:gd name="T0" fmla="*/ 205 w 352"/>
                <a:gd name="T1" fmla="*/ 0 h 428"/>
                <a:gd name="T2" fmla="*/ 147 w 352"/>
                <a:gd name="T3" fmla="*/ 4 h 428"/>
                <a:gd name="T4" fmla="*/ 97 w 352"/>
                <a:gd name="T5" fmla="*/ 12 h 428"/>
                <a:gd name="T6" fmla="*/ 58 w 352"/>
                <a:gd name="T7" fmla="*/ 23 h 428"/>
                <a:gd name="T8" fmla="*/ 33 w 352"/>
                <a:gd name="T9" fmla="*/ 33 h 428"/>
                <a:gd name="T10" fmla="*/ 52 w 352"/>
                <a:gd name="T11" fmla="*/ 102 h 428"/>
                <a:gd name="T12" fmla="*/ 92 w 352"/>
                <a:gd name="T13" fmla="*/ 91 h 428"/>
                <a:gd name="T14" fmla="*/ 133 w 352"/>
                <a:gd name="T15" fmla="*/ 82 h 428"/>
                <a:gd name="T16" fmla="*/ 179 w 352"/>
                <a:gd name="T17" fmla="*/ 79 h 428"/>
                <a:gd name="T18" fmla="*/ 197 w 352"/>
                <a:gd name="T19" fmla="*/ 80 h 428"/>
                <a:gd name="T20" fmla="*/ 221 w 352"/>
                <a:gd name="T21" fmla="*/ 84 h 428"/>
                <a:gd name="T22" fmla="*/ 234 w 352"/>
                <a:gd name="T23" fmla="*/ 90 h 428"/>
                <a:gd name="T24" fmla="*/ 244 w 352"/>
                <a:gd name="T25" fmla="*/ 98 h 428"/>
                <a:gd name="T26" fmla="*/ 251 w 352"/>
                <a:gd name="T27" fmla="*/ 108 h 428"/>
                <a:gd name="T28" fmla="*/ 256 w 352"/>
                <a:gd name="T29" fmla="*/ 120 h 428"/>
                <a:gd name="T30" fmla="*/ 260 w 352"/>
                <a:gd name="T31" fmla="*/ 137 h 428"/>
                <a:gd name="T32" fmla="*/ 260 w 352"/>
                <a:gd name="T33" fmla="*/ 176 h 428"/>
                <a:gd name="T34" fmla="*/ 179 w 352"/>
                <a:gd name="T35" fmla="*/ 176 h 428"/>
                <a:gd name="T36" fmla="*/ 132 w 352"/>
                <a:gd name="T37" fmla="*/ 179 h 428"/>
                <a:gd name="T38" fmla="*/ 93 w 352"/>
                <a:gd name="T39" fmla="*/ 187 h 428"/>
                <a:gd name="T40" fmla="*/ 61 w 352"/>
                <a:gd name="T41" fmla="*/ 200 h 428"/>
                <a:gd name="T42" fmla="*/ 38 w 352"/>
                <a:gd name="T43" fmla="*/ 216 h 428"/>
                <a:gd name="T44" fmla="*/ 20 w 352"/>
                <a:gd name="T45" fmla="*/ 236 h 428"/>
                <a:gd name="T46" fmla="*/ 9 w 352"/>
                <a:gd name="T47" fmla="*/ 257 h 428"/>
                <a:gd name="T48" fmla="*/ 2 w 352"/>
                <a:gd name="T49" fmla="*/ 282 h 428"/>
                <a:gd name="T50" fmla="*/ 0 w 352"/>
                <a:gd name="T51" fmla="*/ 307 h 428"/>
                <a:gd name="T52" fmla="*/ 1 w 352"/>
                <a:gd name="T53" fmla="*/ 323 h 428"/>
                <a:gd name="T54" fmla="*/ 7 w 352"/>
                <a:gd name="T55" fmla="*/ 352 h 428"/>
                <a:gd name="T56" fmla="*/ 19 w 352"/>
                <a:gd name="T57" fmla="*/ 376 h 428"/>
                <a:gd name="T58" fmla="*/ 35 w 352"/>
                <a:gd name="T59" fmla="*/ 394 h 428"/>
                <a:gd name="T60" fmla="*/ 54 w 352"/>
                <a:gd name="T61" fmla="*/ 408 h 428"/>
                <a:gd name="T62" fmla="*/ 77 w 352"/>
                <a:gd name="T63" fmla="*/ 418 h 428"/>
                <a:gd name="T64" fmla="*/ 101 w 352"/>
                <a:gd name="T65" fmla="*/ 424 h 428"/>
                <a:gd name="T66" fmla="*/ 126 w 352"/>
                <a:gd name="T67" fmla="*/ 427 h 428"/>
                <a:gd name="T68" fmla="*/ 138 w 352"/>
                <a:gd name="T69" fmla="*/ 428 h 428"/>
                <a:gd name="T70" fmla="*/ 164 w 352"/>
                <a:gd name="T71" fmla="*/ 426 h 428"/>
                <a:gd name="T72" fmla="*/ 209 w 352"/>
                <a:gd name="T73" fmla="*/ 418 h 428"/>
                <a:gd name="T74" fmla="*/ 241 w 352"/>
                <a:gd name="T75" fmla="*/ 406 h 428"/>
                <a:gd name="T76" fmla="*/ 260 w 352"/>
                <a:gd name="T77" fmla="*/ 397 h 428"/>
                <a:gd name="T78" fmla="*/ 264 w 352"/>
                <a:gd name="T79" fmla="*/ 396 h 428"/>
                <a:gd name="T80" fmla="*/ 270 w 352"/>
                <a:gd name="T81" fmla="*/ 398 h 428"/>
                <a:gd name="T82" fmla="*/ 284 w 352"/>
                <a:gd name="T83" fmla="*/ 404 h 428"/>
                <a:gd name="T84" fmla="*/ 311 w 352"/>
                <a:gd name="T85" fmla="*/ 411 h 428"/>
                <a:gd name="T86" fmla="*/ 352 w 352"/>
                <a:gd name="T87" fmla="*/ 413 h 428"/>
                <a:gd name="T88" fmla="*/ 352 w 352"/>
                <a:gd name="T89" fmla="*/ 122 h 428"/>
                <a:gd name="T90" fmla="*/ 350 w 352"/>
                <a:gd name="T91" fmla="*/ 92 h 428"/>
                <a:gd name="T92" fmla="*/ 343 w 352"/>
                <a:gd name="T93" fmla="*/ 66 h 428"/>
                <a:gd name="T94" fmla="*/ 331 w 352"/>
                <a:gd name="T95" fmla="*/ 45 h 428"/>
                <a:gd name="T96" fmla="*/ 314 w 352"/>
                <a:gd name="T97" fmla="*/ 29 h 428"/>
                <a:gd name="T98" fmla="*/ 293 w 352"/>
                <a:gd name="T99" fmla="*/ 15 h 428"/>
                <a:gd name="T100" fmla="*/ 268 w 352"/>
                <a:gd name="T101" fmla="*/ 7 h 428"/>
                <a:gd name="T102" fmla="*/ 238 w 352"/>
                <a:gd name="T103" fmla="*/ 2 h 428"/>
                <a:gd name="T104" fmla="*/ 205 w 352"/>
                <a:gd name="T105" fmla="*/ 0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52" h="428">
                  <a:moveTo>
                    <a:pt x="205" y="0"/>
                  </a:moveTo>
                  <a:lnTo>
                    <a:pt x="205" y="0"/>
                  </a:lnTo>
                  <a:lnTo>
                    <a:pt x="176" y="1"/>
                  </a:lnTo>
                  <a:lnTo>
                    <a:pt x="147" y="4"/>
                  </a:lnTo>
                  <a:lnTo>
                    <a:pt x="121" y="7"/>
                  </a:lnTo>
                  <a:lnTo>
                    <a:pt x="97" y="12"/>
                  </a:lnTo>
                  <a:lnTo>
                    <a:pt x="77" y="17"/>
                  </a:lnTo>
                  <a:lnTo>
                    <a:pt x="58" y="23"/>
                  </a:lnTo>
                  <a:lnTo>
                    <a:pt x="44" y="28"/>
                  </a:lnTo>
                  <a:lnTo>
                    <a:pt x="33" y="33"/>
                  </a:lnTo>
                  <a:lnTo>
                    <a:pt x="52" y="102"/>
                  </a:lnTo>
                  <a:lnTo>
                    <a:pt x="52" y="102"/>
                  </a:lnTo>
                  <a:lnTo>
                    <a:pt x="63" y="98"/>
                  </a:lnTo>
                  <a:lnTo>
                    <a:pt x="92" y="91"/>
                  </a:lnTo>
                  <a:lnTo>
                    <a:pt x="111" y="86"/>
                  </a:lnTo>
                  <a:lnTo>
                    <a:pt x="133" y="82"/>
                  </a:lnTo>
                  <a:lnTo>
                    <a:pt x="155" y="80"/>
                  </a:lnTo>
                  <a:lnTo>
                    <a:pt x="179" y="79"/>
                  </a:lnTo>
                  <a:lnTo>
                    <a:pt x="179" y="79"/>
                  </a:lnTo>
                  <a:lnTo>
                    <a:pt x="197" y="80"/>
                  </a:lnTo>
                  <a:lnTo>
                    <a:pt x="214" y="82"/>
                  </a:lnTo>
                  <a:lnTo>
                    <a:pt x="221" y="84"/>
                  </a:lnTo>
                  <a:lnTo>
                    <a:pt x="228" y="86"/>
                  </a:lnTo>
                  <a:lnTo>
                    <a:pt x="234" y="90"/>
                  </a:lnTo>
                  <a:lnTo>
                    <a:pt x="239" y="94"/>
                  </a:lnTo>
                  <a:lnTo>
                    <a:pt x="244" y="98"/>
                  </a:lnTo>
                  <a:lnTo>
                    <a:pt x="248" y="102"/>
                  </a:lnTo>
                  <a:lnTo>
                    <a:pt x="251" y="108"/>
                  </a:lnTo>
                  <a:lnTo>
                    <a:pt x="254" y="114"/>
                  </a:lnTo>
                  <a:lnTo>
                    <a:pt x="256" y="120"/>
                  </a:lnTo>
                  <a:lnTo>
                    <a:pt x="258" y="129"/>
                  </a:lnTo>
                  <a:lnTo>
                    <a:pt x="260" y="137"/>
                  </a:lnTo>
                  <a:lnTo>
                    <a:pt x="260" y="146"/>
                  </a:lnTo>
                  <a:lnTo>
                    <a:pt x="260" y="176"/>
                  </a:lnTo>
                  <a:lnTo>
                    <a:pt x="179" y="176"/>
                  </a:lnTo>
                  <a:lnTo>
                    <a:pt x="179" y="176"/>
                  </a:lnTo>
                  <a:lnTo>
                    <a:pt x="154" y="177"/>
                  </a:lnTo>
                  <a:lnTo>
                    <a:pt x="132" y="179"/>
                  </a:lnTo>
                  <a:lnTo>
                    <a:pt x="111" y="182"/>
                  </a:lnTo>
                  <a:lnTo>
                    <a:pt x="93" y="187"/>
                  </a:lnTo>
                  <a:lnTo>
                    <a:pt x="77" y="192"/>
                  </a:lnTo>
                  <a:lnTo>
                    <a:pt x="61" y="200"/>
                  </a:lnTo>
                  <a:lnTo>
                    <a:pt x="49" y="207"/>
                  </a:lnTo>
                  <a:lnTo>
                    <a:pt x="38" y="216"/>
                  </a:lnTo>
                  <a:lnTo>
                    <a:pt x="29" y="225"/>
                  </a:lnTo>
                  <a:lnTo>
                    <a:pt x="20" y="236"/>
                  </a:lnTo>
                  <a:lnTo>
                    <a:pt x="14" y="246"/>
                  </a:lnTo>
                  <a:lnTo>
                    <a:pt x="9" y="257"/>
                  </a:lnTo>
                  <a:lnTo>
                    <a:pt x="5" y="270"/>
                  </a:lnTo>
                  <a:lnTo>
                    <a:pt x="2" y="282"/>
                  </a:lnTo>
                  <a:lnTo>
                    <a:pt x="1" y="294"/>
                  </a:lnTo>
                  <a:lnTo>
                    <a:pt x="0" y="307"/>
                  </a:lnTo>
                  <a:lnTo>
                    <a:pt x="0" y="307"/>
                  </a:lnTo>
                  <a:lnTo>
                    <a:pt x="1" y="323"/>
                  </a:lnTo>
                  <a:lnTo>
                    <a:pt x="3" y="338"/>
                  </a:lnTo>
                  <a:lnTo>
                    <a:pt x="7" y="352"/>
                  </a:lnTo>
                  <a:lnTo>
                    <a:pt x="12" y="364"/>
                  </a:lnTo>
                  <a:lnTo>
                    <a:pt x="19" y="376"/>
                  </a:lnTo>
                  <a:lnTo>
                    <a:pt x="27" y="386"/>
                  </a:lnTo>
                  <a:lnTo>
                    <a:pt x="35" y="394"/>
                  </a:lnTo>
                  <a:lnTo>
                    <a:pt x="45" y="401"/>
                  </a:lnTo>
                  <a:lnTo>
                    <a:pt x="54" y="408"/>
                  </a:lnTo>
                  <a:lnTo>
                    <a:pt x="65" y="414"/>
                  </a:lnTo>
                  <a:lnTo>
                    <a:pt x="77" y="418"/>
                  </a:lnTo>
                  <a:lnTo>
                    <a:pt x="89" y="422"/>
                  </a:lnTo>
                  <a:lnTo>
                    <a:pt x="101" y="424"/>
                  </a:lnTo>
                  <a:lnTo>
                    <a:pt x="113" y="426"/>
                  </a:lnTo>
                  <a:lnTo>
                    <a:pt x="126" y="427"/>
                  </a:lnTo>
                  <a:lnTo>
                    <a:pt x="138" y="428"/>
                  </a:lnTo>
                  <a:lnTo>
                    <a:pt x="138" y="428"/>
                  </a:lnTo>
                  <a:lnTo>
                    <a:pt x="151" y="427"/>
                  </a:lnTo>
                  <a:lnTo>
                    <a:pt x="164" y="426"/>
                  </a:lnTo>
                  <a:lnTo>
                    <a:pt x="189" y="423"/>
                  </a:lnTo>
                  <a:lnTo>
                    <a:pt x="209" y="418"/>
                  </a:lnTo>
                  <a:lnTo>
                    <a:pt x="227" y="412"/>
                  </a:lnTo>
                  <a:lnTo>
                    <a:pt x="241" y="406"/>
                  </a:lnTo>
                  <a:lnTo>
                    <a:pt x="252" y="401"/>
                  </a:lnTo>
                  <a:lnTo>
                    <a:pt x="260" y="397"/>
                  </a:lnTo>
                  <a:lnTo>
                    <a:pt x="264" y="396"/>
                  </a:lnTo>
                  <a:lnTo>
                    <a:pt x="264" y="396"/>
                  </a:lnTo>
                  <a:lnTo>
                    <a:pt x="266" y="397"/>
                  </a:lnTo>
                  <a:lnTo>
                    <a:pt x="270" y="398"/>
                  </a:lnTo>
                  <a:lnTo>
                    <a:pt x="276" y="401"/>
                  </a:lnTo>
                  <a:lnTo>
                    <a:pt x="284" y="404"/>
                  </a:lnTo>
                  <a:lnTo>
                    <a:pt x="295" y="407"/>
                  </a:lnTo>
                  <a:lnTo>
                    <a:pt x="311" y="411"/>
                  </a:lnTo>
                  <a:lnTo>
                    <a:pt x="329" y="412"/>
                  </a:lnTo>
                  <a:lnTo>
                    <a:pt x="352" y="413"/>
                  </a:lnTo>
                  <a:lnTo>
                    <a:pt x="352" y="122"/>
                  </a:lnTo>
                  <a:lnTo>
                    <a:pt x="352" y="122"/>
                  </a:lnTo>
                  <a:lnTo>
                    <a:pt x="352" y="106"/>
                  </a:lnTo>
                  <a:lnTo>
                    <a:pt x="350" y="92"/>
                  </a:lnTo>
                  <a:lnTo>
                    <a:pt x="347" y="78"/>
                  </a:lnTo>
                  <a:lnTo>
                    <a:pt x="343" y="66"/>
                  </a:lnTo>
                  <a:lnTo>
                    <a:pt x="337" y="56"/>
                  </a:lnTo>
                  <a:lnTo>
                    <a:pt x="331" y="45"/>
                  </a:lnTo>
                  <a:lnTo>
                    <a:pt x="323" y="36"/>
                  </a:lnTo>
                  <a:lnTo>
                    <a:pt x="314" y="29"/>
                  </a:lnTo>
                  <a:lnTo>
                    <a:pt x="304" y="22"/>
                  </a:lnTo>
                  <a:lnTo>
                    <a:pt x="293" y="15"/>
                  </a:lnTo>
                  <a:lnTo>
                    <a:pt x="281" y="11"/>
                  </a:lnTo>
                  <a:lnTo>
                    <a:pt x="268" y="7"/>
                  </a:lnTo>
                  <a:lnTo>
                    <a:pt x="253" y="4"/>
                  </a:lnTo>
                  <a:lnTo>
                    <a:pt x="238" y="2"/>
                  </a:lnTo>
                  <a:lnTo>
                    <a:pt x="223" y="1"/>
                  </a:lnTo>
                  <a:lnTo>
                    <a:pt x="205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35" name="Freeform 10"/>
            <p:cNvSpPr>
              <a:spLocks/>
            </p:cNvSpPr>
            <p:nvPr userDrawn="1"/>
          </p:nvSpPr>
          <p:spPr bwMode="auto">
            <a:xfrm>
              <a:off x="4936" y="4034"/>
              <a:ext cx="43" cy="29"/>
            </a:xfrm>
            <a:custGeom>
              <a:avLst/>
              <a:gdLst>
                <a:gd name="T0" fmla="*/ 171 w 171"/>
                <a:gd name="T1" fmla="*/ 93 h 116"/>
                <a:gd name="T2" fmla="*/ 171 w 171"/>
                <a:gd name="T3" fmla="*/ 93 h 116"/>
                <a:gd name="T4" fmla="*/ 152 w 171"/>
                <a:gd name="T5" fmla="*/ 99 h 116"/>
                <a:gd name="T6" fmla="*/ 125 w 171"/>
                <a:gd name="T7" fmla="*/ 108 h 116"/>
                <a:gd name="T8" fmla="*/ 111 w 171"/>
                <a:gd name="T9" fmla="*/ 111 h 116"/>
                <a:gd name="T10" fmla="*/ 95 w 171"/>
                <a:gd name="T11" fmla="*/ 114 h 116"/>
                <a:gd name="T12" fmla="*/ 81 w 171"/>
                <a:gd name="T13" fmla="*/ 116 h 116"/>
                <a:gd name="T14" fmla="*/ 68 w 171"/>
                <a:gd name="T15" fmla="*/ 116 h 116"/>
                <a:gd name="T16" fmla="*/ 68 w 171"/>
                <a:gd name="T17" fmla="*/ 116 h 116"/>
                <a:gd name="T18" fmla="*/ 54 w 171"/>
                <a:gd name="T19" fmla="*/ 116 h 116"/>
                <a:gd name="T20" fmla="*/ 41 w 171"/>
                <a:gd name="T21" fmla="*/ 114 h 116"/>
                <a:gd name="T22" fmla="*/ 29 w 171"/>
                <a:gd name="T23" fmla="*/ 110 h 116"/>
                <a:gd name="T24" fmla="*/ 24 w 171"/>
                <a:gd name="T25" fmla="*/ 108 h 116"/>
                <a:gd name="T26" fmla="*/ 20 w 171"/>
                <a:gd name="T27" fmla="*/ 105 h 116"/>
                <a:gd name="T28" fmla="*/ 16 w 171"/>
                <a:gd name="T29" fmla="*/ 101 h 116"/>
                <a:gd name="T30" fmla="*/ 12 w 171"/>
                <a:gd name="T31" fmla="*/ 97 h 116"/>
                <a:gd name="T32" fmla="*/ 9 w 171"/>
                <a:gd name="T33" fmla="*/ 92 h 116"/>
                <a:gd name="T34" fmla="*/ 6 w 171"/>
                <a:gd name="T35" fmla="*/ 87 h 116"/>
                <a:gd name="T36" fmla="*/ 3 w 171"/>
                <a:gd name="T37" fmla="*/ 82 h 116"/>
                <a:gd name="T38" fmla="*/ 1 w 171"/>
                <a:gd name="T39" fmla="*/ 76 h 116"/>
                <a:gd name="T40" fmla="*/ 0 w 171"/>
                <a:gd name="T41" fmla="*/ 69 h 116"/>
                <a:gd name="T42" fmla="*/ 0 w 171"/>
                <a:gd name="T43" fmla="*/ 61 h 116"/>
                <a:gd name="T44" fmla="*/ 0 w 171"/>
                <a:gd name="T45" fmla="*/ 61 h 116"/>
                <a:gd name="T46" fmla="*/ 1 w 171"/>
                <a:gd name="T47" fmla="*/ 49 h 116"/>
                <a:gd name="T48" fmla="*/ 4 w 171"/>
                <a:gd name="T49" fmla="*/ 38 h 116"/>
                <a:gd name="T50" fmla="*/ 7 w 171"/>
                <a:gd name="T51" fmla="*/ 33 h 116"/>
                <a:gd name="T52" fmla="*/ 10 w 171"/>
                <a:gd name="T53" fmla="*/ 27 h 116"/>
                <a:gd name="T54" fmla="*/ 13 w 171"/>
                <a:gd name="T55" fmla="*/ 23 h 116"/>
                <a:gd name="T56" fmla="*/ 17 w 171"/>
                <a:gd name="T57" fmla="*/ 19 h 116"/>
                <a:gd name="T58" fmla="*/ 22 w 171"/>
                <a:gd name="T59" fmla="*/ 16 h 116"/>
                <a:gd name="T60" fmla="*/ 27 w 171"/>
                <a:gd name="T61" fmla="*/ 13 h 116"/>
                <a:gd name="T62" fmla="*/ 33 w 171"/>
                <a:gd name="T63" fmla="*/ 10 h 116"/>
                <a:gd name="T64" fmla="*/ 39 w 171"/>
                <a:gd name="T65" fmla="*/ 8 h 116"/>
                <a:gd name="T66" fmla="*/ 55 w 171"/>
                <a:gd name="T67" fmla="*/ 5 h 116"/>
                <a:gd name="T68" fmla="*/ 73 w 171"/>
                <a:gd name="T69" fmla="*/ 3 h 116"/>
                <a:gd name="T70" fmla="*/ 171 w 171"/>
                <a:gd name="T71" fmla="*/ 0 h 116"/>
                <a:gd name="T72" fmla="*/ 171 w 171"/>
                <a:gd name="T73" fmla="*/ 93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71" h="116">
                  <a:moveTo>
                    <a:pt x="171" y="93"/>
                  </a:moveTo>
                  <a:lnTo>
                    <a:pt x="171" y="93"/>
                  </a:lnTo>
                  <a:lnTo>
                    <a:pt x="152" y="99"/>
                  </a:lnTo>
                  <a:lnTo>
                    <a:pt x="125" y="108"/>
                  </a:lnTo>
                  <a:lnTo>
                    <a:pt x="111" y="111"/>
                  </a:lnTo>
                  <a:lnTo>
                    <a:pt x="95" y="114"/>
                  </a:lnTo>
                  <a:lnTo>
                    <a:pt x="81" y="116"/>
                  </a:lnTo>
                  <a:lnTo>
                    <a:pt x="68" y="116"/>
                  </a:lnTo>
                  <a:lnTo>
                    <a:pt x="68" y="116"/>
                  </a:lnTo>
                  <a:lnTo>
                    <a:pt x="54" y="116"/>
                  </a:lnTo>
                  <a:lnTo>
                    <a:pt x="41" y="114"/>
                  </a:lnTo>
                  <a:lnTo>
                    <a:pt x="29" y="110"/>
                  </a:lnTo>
                  <a:lnTo>
                    <a:pt x="24" y="108"/>
                  </a:lnTo>
                  <a:lnTo>
                    <a:pt x="20" y="105"/>
                  </a:lnTo>
                  <a:lnTo>
                    <a:pt x="16" y="101"/>
                  </a:lnTo>
                  <a:lnTo>
                    <a:pt x="12" y="97"/>
                  </a:lnTo>
                  <a:lnTo>
                    <a:pt x="9" y="92"/>
                  </a:lnTo>
                  <a:lnTo>
                    <a:pt x="6" y="87"/>
                  </a:lnTo>
                  <a:lnTo>
                    <a:pt x="3" y="82"/>
                  </a:lnTo>
                  <a:lnTo>
                    <a:pt x="1" y="76"/>
                  </a:lnTo>
                  <a:lnTo>
                    <a:pt x="0" y="69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1" y="49"/>
                  </a:lnTo>
                  <a:lnTo>
                    <a:pt x="4" y="38"/>
                  </a:lnTo>
                  <a:lnTo>
                    <a:pt x="7" y="33"/>
                  </a:lnTo>
                  <a:lnTo>
                    <a:pt x="10" y="27"/>
                  </a:lnTo>
                  <a:lnTo>
                    <a:pt x="13" y="23"/>
                  </a:lnTo>
                  <a:lnTo>
                    <a:pt x="17" y="19"/>
                  </a:lnTo>
                  <a:lnTo>
                    <a:pt x="22" y="16"/>
                  </a:lnTo>
                  <a:lnTo>
                    <a:pt x="27" y="13"/>
                  </a:lnTo>
                  <a:lnTo>
                    <a:pt x="33" y="10"/>
                  </a:lnTo>
                  <a:lnTo>
                    <a:pt x="39" y="8"/>
                  </a:lnTo>
                  <a:lnTo>
                    <a:pt x="55" y="5"/>
                  </a:lnTo>
                  <a:lnTo>
                    <a:pt x="73" y="3"/>
                  </a:lnTo>
                  <a:lnTo>
                    <a:pt x="171" y="0"/>
                  </a:lnTo>
                  <a:lnTo>
                    <a:pt x="171" y="9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36" name="Freeform 11"/>
            <p:cNvSpPr>
              <a:spLocks/>
            </p:cNvSpPr>
            <p:nvPr userDrawn="1"/>
          </p:nvSpPr>
          <p:spPr bwMode="auto">
            <a:xfrm>
              <a:off x="4914" y="3974"/>
              <a:ext cx="88" cy="107"/>
            </a:xfrm>
            <a:custGeom>
              <a:avLst/>
              <a:gdLst>
                <a:gd name="T0" fmla="*/ 206 w 353"/>
                <a:gd name="T1" fmla="*/ 0 h 428"/>
                <a:gd name="T2" fmla="*/ 148 w 353"/>
                <a:gd name="T3" fmla="*/ 4 h 428"/>
                <a:gd name="T4" fmla="*/ 98 w 353"/>
                <a:gd name="T5" fmla="*/ 12 h 428"/>
                <a:gd name="T6" fmla="*/ 59 w 353"/>
                <a:gd name="T7" fmla="*/ 23 h 428"/>
                <a:gd name="T8" fmla="*/ 33 w 353"/>
                <a:gd name="T9" fmla="*/ 33 h 428"/>
                <a:gd name="T10" fmla="*/ 53 w 353"/>
                <a:gd name="T11" fmla="*/ 102 h 428"/>
                <a:gd name="T12" fmla="*/ 92 w 353"/>
                <a:gd name="T13" fmla="*/ 91 h 428"/>
                <a:gd name="T14" fmla="*/ 132 w 353"/>
                <a:gd name="T15" fmla="*/ 82 h 428"/>
                <a:gd name="T16" fmla="*/ 178 w 353"/>
                <a:gd name="T17" fmla="*/ 79 h 428"/>
                <a:gd name="T18" fmla="*/ 198 w 353"/>
                <a:gd name="T19" fmla="*/ 80 h 428"/>
                <a:gd name="T20" fmla="*/ 221 w 353"/>
                <a:gd name="T21" fmla="*/ 84 h 428"/>
                <a:gd name="T22" fmla="*/ 233 w 353"/>
                <a:gd name="T23" fmla="*/ 90 h 428"/>
                <a:gd name="T24" fmla="*/ 244 w 353"/>
                <a:gd name="T25" fmla="*/ 98 h 428"/>
                <a:gd name="T26" fmla="*/ 252 w 353"/>
                <a:gd name="T27" fmla="*/ 108 h 428"/>
                <a:gd name="T28" fmla="*/ 257 w 353"/>
                <a:gd name="T29" fmla="*/ 120 h 428"/>
                <a:gd name="T30" fmla="*/ 259 w 353"/>
                <a:gd name="T31" fmla="*/ 137 h 428"/>
                <a:gd name="T32" fmla="*/ 260 w 353"/>
                <a:gd name="T33" fmla="*/ 176 h 428"/>
                <a:gd name="T34" fmla="*/ 178 w 353"/>
                <a:gd name="T35" fmla="*/ 176 h 428"/>
                <a:gd name="T36" fmla="*/ 131 w 353"/>
                <a:gd name="T37" fmla="*/ 179 h 428"/>
                <a:gd name="T38" fmla="*/ 92 w 353"/>
                <a:gd name="T39" fmla="*/ 187 h 428"/>
                <a:gd name="T40" fmla="*/ 62 w 353"/>
                <a:gd name="T41" fmla="*/ 200 h 428"/>
                <a:gd name="T42" fmla="*/ 38 w 353"/>
                <a:gd name="T43" fmla="*/ 216 h 428"/>
                <a:gd name="T44" fmla="*/ 21 w 353"/>
                <a:gd name="T45" fmla="*/ 236 h 428"/>
                <a:gd name="T46" fmla="*/ 9 w 353"/>
                <a:gd name="T47" fmla="*/ 257 h 428"/>
                <a:gd name="T48" fmla="*/ 3 w 353"/>
                <a:gd name="T49" fmla="*/ 282 h 428"/>
                <a:gd name="T50" fmla="*/ 0 w 353"/>
                <a:gd name="T51" fmla="*/ 307 h 428"/>
                <a:gd name="T52" fmla="*/ 2 w 353"/>
                <a:gd name="T53" fmla="*/ 323 h 428"/>
                <a:gd name="T54" fmla="*/ 8 w 353"/>
                <a:gd name="T55" fmla="*/ 352 h 428"/>
                <a:gd name="T56" fmla="*/ 19 w 353"/>
                <a:gd name="T57" fmla="*/ 376 h 428"/>
                <a:gd name="T58" fmla="*/ 35 w 353"/>
                <a:gd name="T59" fmla="*/ 394 h 428"/>
                <a:gd name="T60" fmla="*/ 55 w 353"/>
                <a:gd name="T61" fmla="*/ 408 h 428"/>
                <a:gd name="T62" fmla="*/ 77 w 353"/>
                <a:gd name="T63" fmla="*/ 418 h 428"/>
                <a:gd name="T64" fmla="*/ 101 w 353"/>
                <a:gd name="T65" fmla="*/ 424 h 428"/>
                <a:gd name="T66" fmla="*/ 125 w 353"/>
                <a:gd name="T67" fmla="*/ 427 h 428"/>
                <a:gd name="T68" fmla="*/ 137 w 353"/>
                <a:gd name="T69" fmla="*/ 428 h 428"/>
                <a:gd name="T70" fmla="*/ 165 w 353"/>
                <a:gd name="T71" fmla="*/ 426 h 428"/>
                <a:gd name="T72" fmla="*/ 210 w 353"/>
                <a:gd name="T73" fmla="*/ 418 h 428"/>
                <a:gd name="T74" fmla="*/ 242 w 353"/>
                <a:gd name="T75" fmla="*/ 406 h 428"/>
                <a:gd name="T76" fmla="*/ 260 w 353"/>
                <a:gd name="T77" fmla="*/ 397 h 428"/>
                <a:gd name="T78" fmla="*/ 264 w 353"/>
                <a:gd name="T79" fmla="*/ 396 h 428"/>
                <a:gd name="T80" fmla="*/ 269 w 353"/>
                <a:gd name="T81" fmla="*/ 398 h 428"/>
                <a:gd name="T82" fmla="*/ 283 w 353"/>
                <a:gd name="T83" fmla="*/ 404 h 428"/>
                <a:gd name="T84" fmla="*/ 310 w 353"/>
                <a:gd name="T85" fmla="*/ 411 h 428"/>
                <a:gd name="T86" fmla="*/ 353 w 353"/>
                <a:gd name="T87" fmla="*/ 413 h 428"/>
                <a:gd name="T88" fmla="*/ 353 w 353"/>
                <a:gd name="T89" fmla="*/ 122 h 428"/>
                <a:gd name="T90" fmla="*/ 351 w 353"/>
                <a:gd name="T91" fmla="*/ 92 h 428"/>
                <a:gd name="T92" fmla="*/ 343 w 353"/>
                <a:gd name="T93" fmla="*/ 66 h 428"/>
                <a:gd name="T94" fmla="*/ 330 w 353"/>
                <a:gd name="T95" fmla="*/ 45 h 428"/>
                <a:gd name="T96" fmla="*/ 314 w 353"/>
                <a:gd name="T97" fmla="*/ 29 h 428"/>
                <a:gd name="T98" fmla="*/ 293 w 353"/>
                <a:gd name="T99" fmla="*/ 15 h 428"/>
                <a:gd name="T100" fmla="*/ 268 w 353"/>
                <a:gd name="T101" fmla="*/ 7 h 428"/>
                <a:gd name="T102" fmla="*/ 239 w 353"/>
                <a:gd name="T103" fmla="*/ 2 h 428"/>
                <a:gd name="T104" fmla="*/ 206 w 353"/>
                <a:gd name="T105" fmla="*/ 0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53" h="428">
                  <a:moveTo>
                    <a:pt x="206" y="0"/>
                  </a:moveTo>
                  <a:lnTo>
                    <a:pt x="206" y="0"/>
                  </a:lnTo>
                  <a:lnTo>
                    <a:pt x="175" y="1"/>
                  </a:lnTo>
                  <a:lnTo>
                    <a:pt x="148" y="4"/>
                  </a:lnTo>
                  <a:lnTo>
                    <a:pt x="121" y="7"/>
                  </a:lnTo>
                  <a:lnTo>
                    <a:pt x="98" y="12"/>
                  </a:lnTo>
                  <a:lnTo>
                    <a:pt x="77" y="17"/>
                  </a:lnTo>
                  <a:lnTo>
                    <a:pt x="59" y="23"/>
                  </a:lnTo>
                  <a:lnTo>
                    <a:pt x="44" y="28"/>
                  </a:lnTo>
                  <a:lnTo>
                    <a:pt x="33" y="33"/>
                  </a:lnTo>
                  <a:lnTo>
                    <a:pt x="53" y="102"/>
                  </a:lnTo>
                  <a:lnTo>
                    <a:pt x="53" y="102"/>
                  </a:lnTo>
                  <a:lnTo>
                    <a:pt x="64" y="98"/>
                  </a:lnTo>
                  <a:lnTo>
                    <a:pt x="92" y="91"/>
                  </a:lnTo>
                  <a:lnTo>
                    <a:pt x="111" y="86"/>
                  </a:lnTo>
                  <a:lnTo>
                    <a:pt x="132" y="82"/>
                  </a:lnTo>
                  <a:lnTo>
                    <a:pt x="155" y="80"/>
                  </a:lnTo>
                  <a:lnTo>
                    <a:pt x="178" y="79"/>
                  </a:lnTo>
                  <a:lnTo>
                    <a:pt x="178" y="79"/>
                  </a:lnTo>
                  <a:lnTo>
                    <a:pt x="198" y="80"/>
                  </a:lnTo>
                  <a:lnTo>
                    <a:pt x="214" y="82"/>
                  </a:lnTo>
                  <a:lnTo>
                    <a:pt x="221" y="84"/>
                  </a:lnTo>
                  <a:lnTo>
                    <a:pt x="227" y="86"/>
                  </a:lnTo>
                  <a:lnTo>
                    <a:pt x="233" y="90"/>
                  </a:lnTo>
                  <a:lnTo>
                    <a:pt x="240" y="94"/>
                  </a:lnTo>
                  <a:lnTo>
                    <a:pt x="244" y="98"/>
                  </a:lnTo>
                  <a:lnTo>
                    <a:pt x="248" y="102"/>
                  </a:lnTo>
                  <a:lnTo>
                    <a:pt x="252" y="108"/>
                  </a:lnTo>
                  <a:lnTo>
                    <a:pt x="255" y="114"/>
                  </a:lnTo>
                  <a:lnTo>
                    <a:pt x="257" y="120"/>
                  </a:lnTo>
                  <a:lnTo>
                    <a:pt x="258" y="129"/>
                  </a:lnTo>
                  <a:lnTo>
                    <a:pt x="259" y="137"/>
                  </a:lnTo>
                  <a:lnTo>
                    <a:pt x="260" y="146"/>
                  </a:lnTo>
                  <a:lnTo>
                    <a:pt x="260" y="176"/>
                  </a:lnTo>
                  <a:lnTo>
                    <a:pt x="178" y="176"/>
                  </a:lnTo>
                  <a:lnTo>
                    <a:pt x="178" y="176"/>
                  </a:lnTo>
                  <a:lnTo>
                    <a:pt x="154" y="177"/>
                  </a:lnTo>
                  <a:lnTo>
                    <a:pt x="131" y="179"/>
                  </a:lnTo>
                  <a:lnTo>
                    <a:pt x="111" y="182"/>
                  </a:lnTo>
                  <a:lnTo>
                    <a:pt x="92" y="187"/>
                  </a:lnTo>
                  <a:lnTo>
                    <a:pt x="76" y="192"/>
                  </a:lnTo>
                  <a:lnTo>
                    <a:pt x="62" y="200"/>
                  </a:lnTo>
                  <a:lnTo>
                    <a:pt x="50" y="207"/>
                  </a:lnTo>
                  <a:lnTo>
                    <a:pt x="38" y="216"/>
                  </a:lnTo>
                  <a:lnTo>
                    <a:pt x="28" y="225"/>
                  </a:lnTo>
                  <a:lnTo>
                    <a:pt x="21" y="236"/>
                  </a:lnTo>
                  <a:lnTo>
                    <a:pt x="14" y="246"/>
                  </a:lnTo>
                  <a:lnTo>
                    <a:pt x="9" y="257"/>
                  </a:lnTo>
                  <a:lnTo>
                    <a:pt x="6" y="270"/>
                  </a:lnTo>
                  <a:lnTo>
                    <a:pt x="3" y="282"/>
                  </a:lnTo>
                  <a:lnTo>
                    <a:pt x="0" y="294"/>
                  </a:lnTo>
                  <a:lnTo>
                    <a:pt x="0" y="307"/>
                  </a:lnTo>
                  <a:lnTo>
                    <a:pt x="0" y="307"/>
                  </a:lnTo>
                  <a:lnTo>
                    <a:pt x="2" y="323"/>
                  </a:lnTo>
                  <a:lnTo>
                    <a:pt x="4" y="338"/>
                  </a:lnTo>
                  <a:lnTo>
                    <a:pt x="8" y="352"/>
                  </a:lnTo>
                  <a:lnTo>
                    <a:pt x="13" y="364"/>
                  </a:lnTo>
                  <a:lnTo>
                    <a:pt x="19" y="376"/>
                  </a:lnTo>
                  <a:lnTo>
                    <a:pt x="27" y="386"/>
                  </a:lnTo>
                  <a:lnTo>
                    <a:pt x="35" y="394"/>
                  </a:lnTo>
                  <a:lnTo>
                    <a:pt x="44" y="401"/>
                  </a:lnTo>
                  <a:lnTo>
                    <a:pt x="55" y="408"/>
                  </a:lnTo>
                  <a:lnTo>
                    <a:pt x="66" y="414"/>
                  </a:lnTo>
                  <a:lnTo>
                    <a:pt x="77" y="418"/>
                  </a:lnTo>
                  <a:lnTo>
                    <a:pt x="88" y="422"/>
                  </a:lnTo>
                  <a:lnTo>
                    <a:pt x="101" y="424"/>
                  </a:lnTo>
                  <a:lnTo>
                    <a:pt x="113" y="426"/>
                  </a:lnTo>
                  <a:lnTo>
                    <a:pt x="125" y="427"/>
                  </a:lnTo>
                  <a:lnTo>
                    <a:pt x="137" y="428"/>
                  </a:lnTo>
                  <a:lnTo>
                    <a:pt x="137" y="428"/>
                  </a:lnTo>
                  <a:lnTo>
                    <a:pt x="152" y="427"/>
                  </a:lnTo>
                  <a:lnTo>
                    <a:pt x="165" y="426"/>
                  </a:lnTo>
                  <a:lnTo>
                    <a:pt x="188" y="423"/>
                  </a:lnTo>
                  <a:lnTo>
                    <a:pt x="210" y="418"/>
                  </a:lnTo>
                  <a:lnTo>
                    <a:pt x="227" y="412"/>
                  </a:lnTo>
                  <a:lnTo>
                    <a:pt x="242" y="406"/>
                  </a:lnTo>
                  <a:lnTo>
                    <a:pt x="253" y="401"/>
                  </a:lnTo>
                  <a:lnTo>
                    <a:pt x="260" y="397"/>
                  </a:lnTo>
                  <a:lnTo>
                    <a:pt x="264" y="396"/>
                  </a:lnTo>
                  <a:lnTo>
                    <a:pt x="264" y="396"/>
                  </a:lnTo>
                  <a:lnTo>
                    <a:pt x="266" y="397"/>
                  </a:lnTo>
                  <a:lnTo>
                    <a:pt x="269" y="398"/>
                  </a:lnTo>
                  <a:lnTo>
                    <a:pt x="275" y="401"/>
                  </a:lnTo>
                  <a:lnTo>
                    <a:pt x="283" y="404"/>
                  </a:lnTo>
                  <a:lnTo>
                    <a:pt x="296" y="407"/>
                  </a:lnTo>
                  <a:lnTo>
                    <a:pt x="310" y="411"/>
                  </a:lnTo>
                  <a:lnTo>
                    <a:pt x="329" y="412"/>
                  </a:lnTo>
                  <a:lnTo>
                    <a:pt x="353" y="413"/>
                  </a:lnTo>
                  <a:lnTo>
                    <a:pt x="353" y="122"/>
                  </a:lnTo>
                  <a:lnTo>
                    <a:pt x="353" y="122"/>
                  </a:lnTo>
                  <a:lnTo>
                    <a:pt x="353" y="106"/>
                  </a:lnTo>
                  <a:lnTo>
                    <a:pt x="351" y="92"/>
                  </a:lnTo>
                  <a:lnTo>
                    <a:pt x="348" y="78"/>
                  </a:lnTo>
                  <a:lnTo>
                    <a:pt x="343" y="66"/>
                  </a:lnTo>
                  <a:lnTo>
                    <a:pt x="338" y="56"/>
                  </a:lnTo>
                  <a:lnTo>
                    <a:pt x="330" y="45"/>
                  </a:lnTo>
                  <a:lnTo>
                    <a:pt x="323" y="36"/>
                  </a:lnTo>
                  <a:lnTo>
                    <a:pt x="314" y="29"/>
                  </a:lnTo>
                  <a:lnTo>
                    <a:pt x="304" y="22"/>
                  </a:lnTo>
                  <a:lnTo>
                    <a:pt x="293" y="15"/>
                  </a:lnTo>
                  <a:lnTo>
                    <a:pt x="281" y="11"/>
                  </a:lnTo>
                  <a:lnTo>
                    <a:pt x="268" y="7"/>
                  </a:lnTo>
                  <a:lnTo>
                    <a:pt x="254" y="4"/>
                  </a:lnTo>
                  <a:lnTo>
                    <a:pt x="239" y="2"/>
                  </a:lnTo>
                  <a:lnTo>
                    <a:pt x="222" y="1"/>
                  </a:lnTo>
                  <a:lnTo>
                    <a:pt x="20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37" name="Freeform 12"/>
            <p:cNvSpPr>
              <a:spLocks/>
            </p:cNvSpPr>
            <p:nvPr userDrawn="1"/>
          </p:nvSpPr>
          <p:spPr bwMode="auto">
            <a:xfrm>
              <a:off x="5263" y="3975"/>
              <a:ext cx="93" cy="106"/>
            </a:xfrm>
            <a:custGeom>
              <a:avLst/>
              <a:gdLst>
                <a:gd name="T0" fmla="*/ 281 w 374"/>
                <a:gd name="T1" fmla="*/ 313 h 424"/>
                <a:gd name="T2" fmla="*/ 246 w 374"/>
                <a:gd name="T3" fmla="*/ 327 h 424"/>
                <a:gd name="T4" fmla="*/ 217 w 374"/>
                <a:gd name="T5" fmla="*/ 336 h 424"/>
                <a:gd name="T6" fmla="*/ 184 w 374"/>
                <a:gd name="T7" fmla="*/ 341 h 424"/>
                <a:gd name="T8" fmla="*/ 167 w 374"/>
                <a:gd name="T9" fmla="*/ 342 h 424"/>
                <a:gd name="T10" fmla="*/ 145 w 374"/>
                <a:gd name="T11" fmla="*/ 341 h 424"/>
                <a:gd name="T12" fmla="*/ 129 w 374"/>
                <a:gd name="T13" fmla="*/ 337 h 424"/>
                <a:gd name="T14" fmla="*/ 116 w 374"/>
                <a:gd name="T15" fmla="*/ 329 h 424"/>
                <a:gd name="T16" fmla="*/ 106 w 374"/>
                <a:gd name="T17" fmla="*/ 319 h 424"/>
                <a:gd name="T18" fmla="*/ 99 w 374"/>
                <a:gd name="T19" fmla="*/ 307 h 424"/>
                <a:gd name="T20" fmla="*/ 95 w 374"/>
                <a:gd name="T21" fmla="*/ 290 h 424"/>
                <a:gd name="T22" fmla="*/ 93 w 374"/>
                <a:gd name="T23" fmla="*/ 248 h 424"/>
                <a:gd name="T24" fmla="*/ 79 w 374"/>
                <a:gd name="T25" fmla="*/ 0 h 424"/>
                <a:gd name="T26" fmla="*/ 59 w 374"/>
                <a:gd name="T27" fmla="*/ 0 h 424"/>
                <a:gd name="T28" fmla="*/ 13 w 374"/>
                <a:gd name="T29" fmla="*/ 4 h 424"/>
                <a:gd name="T30" fmla="*/ 0 w 374"/>
                <a:gd name="T31" fmla="*/ 259 h 424"/>
                <a:gd name="T32" fmla="*/ 0 w 374"/>
                <a:gd name="T33" fmla="*/ 280 h 424"/>
                <a:gd name="T34" fmla="*/ 3 w 374"/>
                <a:gd name="T35" fmla="*/ 316 h 424"/>
                <a:gd name="T36" fmla="*/ 9 w 374"/>
                <a:gd name="T37" fmla="*/ 347 h 424"/>
                <a:gd name="T38" fmla="*/ 21 w 374"/>
                <a:gd name="T39" fmla="*/ 373 h 424"/>
                <a:gd name="T40" fmla="*/ 36 w 374"/>
                <a:gd name="T41" fmla="*/ 393 h 424"/>
                <a:gd name="T42" fmla="*/ 58 w 374"/>
                <a:gd name="T43" fmla="*/ 408 h 424"/>
                <a:gd name="T44" fmla="*/ 86 w 374"/>
                <a:gd name="T45" fmla="*/ 418 h 424"/>
                <a:gd name="T46" fmla="*/ 121 w 374"/>
                <a:gd name="T47" fmla="*/ 423 h 424"/>
                <a:gd name="T48" fmla="*/ 141 w 374"/>
                <a:gd name="T49" fmla="*/ 424 h 424"/>
                <a:gd name="T50" fmla="*/ 172 w 374"/>
                <a:gd name="T51" fmla="*/ 422 h 424"/>
                <a:gd name="T52" fmla="*/ 199 w 374"/>
                <a:gd name="T53" fmla="*/ 418 h 424"/>
                <a:gd name="T54" fmla="*/ 243 w 374"/>
                <a:gd name="T55" fmla="*/ 407 h 424"/>
                <a:gd name="T56" fmla="*/ 271 w 374"/>
                <a:gd name="T57" fmla="*/ 395 h 424"/>
                <a:gd name="T58" fmla="*/ 283 w 374"/>
                <a:gd name="T59" fmla="*/ 390 h 424"/>
                <a:gd name="T60" fmla="*/ 296 w 374"/>
                <a:gd name="T61" fmla="*/ 396 h 424"/>
                <a:gd name="T62" fmla="*/ 319 w 374"/>
                <a:gd name="T63" fmla="*/ 402 h 424"/>
                <a:gd name="T64" fmla="*/ 353 w 374"/>
                <a:gd name="T65" fmla="*/ 408 h 424"/>
                <a:gd name="T66" fmla="*/ 374 w 374"/>
                <a:gd name="T67" fmla="*/ 6 h 424"/>
                <a:gd name="T68" fmla="*/ 342 w 374"/>
                <a:gd name="T69" fmla="*/ 2 h 424"/>
                <a:gd name="T70" fmla="*/ 299 w 374"/>
                <a:gd name="T71" fmla="*/ 0 h 424"/>
                <a:gd name="T72" fmla="*/ 281 w 374"/>
                <a:gd name="T73" fmla="*/ 313 h 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74" h="424">
                  <a:moveTo>
                    <a:pt x="281" y="313"/>
                  </a:moveTo>
                  <a:lnTo>
                    <a:pt x="281" y="313"/>
                  </a:lnTo>
                  <a:lnTo>
                    <a:pt x="260" y="322"/>
                  </a:lnTo>
                  <a:lnTo>
                    <a:pt x="246" y="327"/>
                  </a:lnTo>
                  <a:lnTo>
                    <a:pt x="232" y="331"/>
                  </a:lnTo>
                  <a:lnTo>
                    <a:pt x="217" y="336"/>
                  </a:lnTo>
                  <a:lnTo>
                    <a:pt x="200" y="339"/>
                  </a:lnTo>
                  <a:lnTo>
                    <a:pt x="184" y="341"/>
                  </a:lnTo>
                  <a:lnTo>
                    <a:pt x="167" y="342"/>
                  </a:lnTo>
                  <a:lnTo>
                    <a:pt x="167" y="342"/>
                  </a:lnTo>
                  <a:lnTo>
                    <a:pt x="155" y="342"/>
                  </a:lnTo>
                  <a:lnTo>
                    <a:pt x="145" y="341"/>
                  </a:lnTo>
                  <a:lnTo>
                    <a:pt x="136" y="339"/>
                  </a:lnTo>
                  <a:lnTo>
                    <a:pt x="129" y="337"/>
                  </a:lnTo>
                  <a:lnTo>
                    <a:pt x="122" y="333"/>
                  </a:lnTo>
                  <a:lnTo>
                    <a:pt x="116" y="329"/>
                  </a:lnTo>
                  <a:lnTo>
                    <a:pt x="110" y="324"/>
                  </a:lnTo>
                  <a:lnTo>
                    <a:pt x="106" y="319"/>
                  </a:lnTo>
                  <a:lnTo>
                    <a:pt x="102" y="313"/>
                  </a:lnTo>
                  <a:lnTo>
                    <a:pt x="99" y="307"/>
                  </a:lnTo>
                  <a:lnTo>
                    <a:pt x="97" y="298"/>
                  </a:lnTo>
                  <a:lnTo>
                    <a:pt x="95" y="290"/>
                  </a:lnTo>
                  <a:lnTo>
                    <a:pt x="93" y="271"/>
                  </a:lnTo>
                  <a:lnTo>
                    <a:pt x="93" y="248"/>
                  </a:lnTo>
                  <a:lnTo>
                    <a:pt x="93" y="0"/>
                  </a:lnTo>
                  <a:lnTo>
                    <a:pt x="79" y="0"/>
                  </a:lnTo>
                  <a:lnTo>
                    <a:pt x="79" y="0"/>
                  </a:lnTo>
                  <a:lnTo>
                    <a:pt x="59" y="0"/>
                  </a:lnTo>
                  <a:lnTo>
                    <a:pt x="36" y="2"/>
                  </a:lnTo>
                  <a:lnTo>
                    <a:pt x="13" y="4"/>
                  </a:lnTo>
                  <a:lnTo>
                    <a:pt x="0" y="6"/>
                  </a:lnTo>
                  <a:lnTo>
                    <a:pt x="0" y="259"/>
                  </a:lnTo>
                  <a:lnTo>
                    <a:pt x="0" y="259"/>
                  </a:lnTo>
                  <a:lnTo>
                    <a:pt x="0" y="280"/>
                  </a:lnTo>
                  <a:lnTo>
                    <a:pt x="1" y="298"/>
                  </a:lnTo>
                  <a:lnTo>
                    <a:pt x="3" y="316"/>
                  </a:lnTo>
                  <a:lnTo>
                    <a:pt x="5" y="332"/>
                  </a:lnTo>
                  <a:lnTo>
                    <a:pt x="9" y="347"/>
                  </a:lnTo>
                  <a:lnTo>
                    <a:pt x="14" y="360"/>
                  </a:lnTo>
                  <a:lnTo>
                    <a:pt x="21" y="373"/>
                  </a:lnTo>
                  <a:lnTo>
                    <a:pt x="28" y="383"/>
                  </a:lnTo>
                  <a:lnTo>
                    <a:pt x="36" y="393"/>
                  </a:lnTo>
                  <a:lnTo>
                    <a:pt x="46" y="401"/>
                  </a:lnTo>
                  <a:lnTo>
                    <a:pt x="58" y="408"/>
                  </a:lnTo>
                  <a:lnTo>
                    <a:pt x="71" y="414"/>
                  </a:lnTo>
                  <a:lnTo>
                    <a:pt x="86" y="418"/>
                  </a:lnTo>
                  <a:lnTo>
                    <a:pt x="102" y="421"/>
                  </a:lnTo>
                  <a:lnTo>
                    <a:pt x="121" y="423"/>
                  </a:lnTo>
                  <a:lnTo>
                    <a:pt x="141" y="424"/>
                  </a:lnTo>
                  <a:lnTo>
                    <a:pt x="141" y="424"/>
                  </a:lnTo>
                  <a:lnTo>
                    <a:pt x="157" y="423"/>
                  </a:lnTo>
                  <a:lnTo>
                    <a:pt x="172" y="422"/>
                  </a:lnTo>
                  <a:lnTo>
                    <a:pt x="186" y="421"/>
                  </a:lnTo>
                  <a:lnTo>
                    <a:pt x="199" y="418"/>
                  </a:lnTo>
                  <a:lnTo>
                    <a:pt x="223" y="413"/>
                  </a:lnTo>
                  <a:lnTo>
                    <a:pt x="243" y="407"/>
                  </a:lnTo>
                  <a:lnTo>
                    <a:pt x="260" y="400"/>
                  </a:lnTo>
                  <a:lnTo>
                    <a:pt x="271" y="395"/>
                  </a:lnTo>
                  <a:lnTo>
                    <a:pt x="283" y="390"/>
                  </a:lnTo>
                  <a:lnTo>
                    <a:pt x="283" y="390"/>
                  </a:lnTo>
                  <a:lnTo>
                    <a:pt x="289" y="393"/>
                  </a:lnTo>
                  <a:lnTo>
                    <a:pt x="296" y="396"/>
                  </a:lnTo>
                  <a:lnTo>
                    <a:pt x="307" y="399"/>
                  </a:lnTo>
                  <a:lnTo>
                    <a:pt x="319" y="402"/>
                  </a:lnTo>
                  <a:lnTo>
                    <a:pt x="334" y="405"/>
                  </a:lnTo>
                  <a:lnTo>
                    <a:pt x="353" y="408"/>
                  </a:lnTo>
                  <a:lnTo>
                    <a:pt x="374" y="409"/>
                  </a:lnTo>
                  <a:lnTo>
                    <a:pt x="374" y="6"/>
                  </a:lnTo>
                  <a:lnTo>
                    <a:pt x="374" y="6"/>
                  </a:lnTo>
                  <a:lnTo>
                    <a:pt x="342" y="2"/>
                  </a:lnTo>
                  <a:lnTo>
                    <a:pt x="320" y="1"/>
                  </a:lnTo>
                  <a:lnTo>
                    <a:pt x="299" y="0"/>
                  </a:lnTo>
                  <a:lnTo>
                    <a:pt x="281" y="0"/>
                  </a:lnTo>
                  <a:lnTo>
                    <a:pt x="281" y="31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38" name="Freeform 13"/>
            <p:cNvSpPr>
              <a:spLocks/>
            </p:cNvSpPr>
            <p:nvPr userDrawn="1"/>
          </p:nvSpPr>
          <p:spPr bwMode="auto">
            <a:xfrm>
              <a:off x="5383" y="3974"/>
              <a:ext cx="78" cy="107"/>
            </a:xfrm>
            <a:custGeom>
              <a:avLst/>
              <a:gdLst>
                <a:gd name="T0" fmla="*/ 11 w 311"/>
                <a:gd name="T1" fmla="*/ 415 h 428"/>
                <a:gd name="T2" fmla="*/ 83 w 311"/>
                <a:gd name="T3" fmla="*/ 425 h 428"/>
                <a:gd name="T4" fmla="*/ 138 w 311"/>
                <a:gd name="T5" fmla="*/ 428 h 428"/>
                <a:gd name="T6" fmla="*/ 183 w 311"/>
                <a:gd name="T7" fmla="*/ 425 h 428"/>
                <a:gd name="T8" fmla="*/ 227 w 311"/>
                <a:gd name="T9" fmla="*/ 414 h 428"/>
                <a:gd name="T10" fmla="*/ 265 w 311"/>
                <a:gd name="T11" fmla="*/ 394 h 428"/>
                <a:gd name="T12" fmla="*/ 295 w 311"/>
                <a:gd name="T13" fmla="*/ 363 h 428"/>
                <a:gd name="T14" fmla="*/ 310 w 311"/>
                <a:gd name="T15" fmla="*/ 318 h 428"/>
                <a:gd name="T16" fmla="*/ 310 w 311"/>
                <a:gd name="T17" fmla="*/ 288 h 428"/>
                <a:gd name="T18" fmla="*/ 302 w 311"/>
                <a:gd name="T19" fmla="*/ 256 h 428"/>
                <a:gd name="T20" fmla="*/ 283 w 311"/>
                <a:gd name="T21" fmla="*/ 231 h 428"/>
                <a:gd name="T22" fmla="*/ 257 w 311"/>
                <a:gd name="T23" fmla="*/ 211 h 428"/>
                <a:gd name="T24" fmla="*/ 209 w 311"/>
                <a:gd name="T25" fmla="*/ 187 h 428"/>
                <a:gd name="T26" fmla="*/ 149 w 311"/>
                <a:gd name="T27" fmla="*/ 164 h 428"/>
                <a:gd name="T28" fmla="*/ 113 w 311"/>
                <a:gd name="T29" fmla="*/ 144 h 428"/>
                <a:gd name="T30" fmla="*/ 103 w 311"/>
                <a:gd name="T31" fmla="*/ 132 h 428"/>
                <a:gd name="T32" fmla="*/ 100 w 311"/>
                <a:gd name="T33" fmla="*/ 116 h 428"/>
                <a:gd name="T34" fmla="*/ 102 w 311"/>
                <a:gd name="T35" fmla="*/ 104 h 428"/>
                <a:gd name="T36" fmla="*/ 116 w 311"/>
                <a:gd name="T37" fmla="*/ 86 h 428"/>
                <a:gd name="T38" fmla="*/ 132 w 311"/>
                <a:gd name="T39" fmla="*/ 78 h 428"/>
                <a:gd name="T40" fmla="*/ 156 w 311"/>
                <a:gd name="T41" fmla="*/ 74 h 428"/>
                <a:gd name="T42" fmla="*/ 185 w 311"/>
                <a:gd name="T43" fmla="*/ 75 h 428"/>
                <a:gd name="T44" fmla="*/ 238 w 311"/>
                <a:gd name="T45" fmla="*/ 85 h 428"/>
                <a:gd name="T46" fmla="*/ 295 w 311"/>
                <a:gd name="T47" fmla="*/ 30 h 428"/>
                <a:gd name="T48" fmla="*/ 263 w 311"/>
                <a:gd name="T49" fmla="*/ 16 h 428"/>
                <a:gd name="T50" fmla="*/ 207 w 311"/>
                <a:gd name="T51" fmla="*/ 4 h 428"/>
                <a:gd name="T52" fmla="*/ 158 w 311"/>
                <a:gd name="T53" fmla="*/ 0 h 428"/>
                <a:gd name="T54" fmla="*/ 115 w 311"/>
                <a:gd name="T55" fmla="*/ 4 h 428"/>
                <a:gd name="T56" fmla="*/ 76 w 311"/>
                <a:gd name="T57" fmla="*/ 17 h 428"/>
                <a:gd name="T58" fmla="*/ 42 w 311"/>
                <a:gd name="T59" fmla="*/ 39 h 428"/>
                <a:gd name="T60" fmla="*/ 19 w 311"/>
                <a:gd name="T61" fmla="*/ 69 h 428"/>
                <a:gd name="T62" fmla="*/ 7 w 311"/>
                <a:gd name="T63" fmla="*/ 107 h 428"/>
                <a:gd name="T64" fmla="*/ 7 w 311"/>
                <a:gd name="T65" fmla="*/ 137 h 428"/>
                <a:gd name="T66" fmla="*/ 19 w 311"/>
                <a:gd name="T67" fmla="*/ 175 h 428"/>
                <a:gd name="T68" fmla="*/ 42 w 311"/>
                <a:gd name="T69" fmla="*/ 203 h 428"/>
                <a:gd name="T70" fmla="*/ 73 w 311"/>
                <a:gd name="T71" fmla="*/ 223 h 428"/>
                <a:gd name="T72" fmla="*/ 119 w 311"/>
                <a:gd name="T73" fmla="*/ 243 h 428"/>
                <a:gd name="T74" fmla="*/ 171 w 311"/>
                <a:gd name="T75" fmla="*/ 261 h 428"/>
                <a:gd name="T76" fmla="*/ 205 w 311"/>
                <a:gd name="T77" fmla="*/ 280 h 428"/>
                <a:gd name="T78" fmla="*/ 216 w 311"/>
                <a:gd name="T79" fmla="*/ 296 h 428"/>
                <a:gd name="T80" fmla="*/ 217 w 311"/>
                <a:gd name="T81" fmla="*/ 306 h 428"/>
                <a:gd name="T82" fmla="*/ 212 w 311"/>
                <a:gd name="T83" fmla="*/ 328 h 428"/>
                <a:gd name="T84" fmla="*/ 202 w 311"/>
                <a:gd name="T85" fmla="*/ 340 h 428"/>
                <a:gd name="T86" fmla="*/ 184 w 311"/>
                <a:gd name="T87" fmla="*/ 348 h 428"/>
                <a:gd name="T88" fmla="*/ 158 w 311"/>
                <a:gd name="T89" fmla="*/ 353 h 428"/>
                <a:gd name="T90" fmla="*/ 113 w 311"/>
                <a:gd name="T91" fmla="*/ 354 h 428"/>
                <a:gd name="T92" fmla="*/ 28 w 311"/>
                <a:gd name="T93" fmla="*/ 344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11" h="428">
                  <a:moveTo>
                    <a:pt x="0" y="413"/>
                  </a:moveTo>
                  <a:lnTo>
                    <a:pt x="0" y="413"/>
                  </a:lnTo>
                  <a:lnTo>
                    <a:pt x="11" y="415"/>
                  </a:lnTo>
                  <a:lnTo>
                    <a:pt x="39" y="420"/>
                  </a:lnTo>
                  <a:lnTo>
                    <a:pt x="60" y="423"/>
                  </a:lnTo>
                  <a:lnTo>
                    <a:pt x="83" y="425"/>
                  </a:lnTo>
                  <a:lnTo>
                    <a:pt x="110" y="427"/>
                  </a:lnTo>
                  <a:lnTo>
                    <a:pt x="138" y="428"/>
                  </a:lnTo>
                  <a:lnTo>
                    <a:pt x="138" y="428"/>
                  </a:lnTo>
                  <a:lnTo>
                    <a:pt x="154" y="427"/>
                  </a:lnTo>
                  <a:lnTo>
                    <a:pt x="168" y="426"/>
                  </a:lnTo>
                  <a:lnTo>
                    <a:pt x="183" y="425"/>
                  </a:lnTo>
                  <a:lnTo>
                    <a:pt x="198" y="422"/>
                  </a:lnTo>
                  <a:lnTo>
                    <a:pt x="213" y="419"/>
                  </a:lnTo>
                  <a:lnTo>
                    <a:pt x="227" y="414"/>
                  </a:lnTo>
                  <a:lnTo>
                    <a:pt x="241" y="408"/>
                  </a:lnTo>
                  <a:lnTo>
                    <a:pt x="254" y="402"/>
                  </a:lnTo>
                  <a:lnTo>
                    <a:pt x="265" y="394"/>
                  </a:lnTo>
                  <a:lnTo>
                    <a:pt x="276" y="385"/>
                  </a:lnTo>
                  <a:lnTo>
                    <a:pt x="286" y="375"/>
                  </a:lnTo>
                  <a:lnTo>
                    <a:pt x="295" y="363"/>
                  </a:lnTo>
                  <a:lnTo>
                    <a:pt x="302" y="350"/>
                  </a:lnTo>
                  <a:lnTo>
                    <a:pt x="307" y="334"/>
                  </a:lnTo>
                  <a:lnTo>
                    <a:pt x="310" y="318"/>
                  </a:lnTo>
                  <a:lnTo>
                    <a:pt x="311" y="300"/>
                  </a:lnTo>
                  <a:lnTo>
                    <a:pt x="311" y="300"/>
                  </a:lnTo>
                  <a:lnTo>
                    <a:pt x="310" y="288"/>
                  </a:lnTo>
                  <a:lnTo>
                    <a:pt x="309" y="277"/>
                  </a:lnTo>
                  <a:lnTo>
                    <a:pt x="306" y="266"/>
                  </a:lnTo>
                  <a:lnTo>
                    <a:pt x="302" y="256"/>
                  </a:lnTo>
                  <a:lnTo>
                    <a:pt x="297" y="248"/>
                  </a:lnTo>
                  <a:lnTo>
                    <a:pt x="291" y="239"/>
                  </a:lnTo>
                  <a:lnTo>
                    <a:pt x="283" y="231"/>
                  </a:lnTo>
                  <a:lnTo>
                    <a:pt x="276" y="224"/>
                  </a:lnTo>
                  <a:lnTo>
                    <a:pt x="267" y="217"/>
                  </a:lnTo>
                  <a:lnTo>
                    <a:pt x="257" y="211"/>
                  </a:lnTo>
                  <a:lnTo>
                    <a:pt x="247" y="204"/>
                  </a:lnTo>
                  <a:lnTo>
                    <a:pt x="234" y="199"/>
                  </a:lnTo>
                  <a:lnTo>
                    <a:pt x="209" y="187"/>
                  </a:lnTo>
                  <a:lnTo>
                    <a:pt x="180" y="176"/>
                  </a:lnTo>
                  <a:lnTo>
                    <a:pt x="180" y="176"/>
                  </a:lnTo>
                  <a:lnTo>
                    <a:pt x="149" y="164"/>
                  </a:lnTo>
                  <a:lnTo>
                    <a:pt x="135" y="157"/>
                  </a:lnTo>
                  <a:lnTo>
                    <a:pt x="123" y="151"/>
                  </a:lnTo>
                  <a:lnTo>
                    <a:pt x="113" y="144"/>
                  </a:lnTo>
                  <a:lnTo>
                    <a:pt x="109" y="140"/>
                  </a:lnTo>
                  <a:lnTo>
                    <a:pt x="106" y="136"/>
                  </a:lnTo>
                  <a:lnTo>
                    <a:pt x="103" y="132"/>
                  </a:lnTo>
                  <a:lnTo>
                    <a:pt x="101" y="127"/>
                  </a:lnTo>
                  <a:lnTo>
                    <a:pt x="100" y="121"/>
                  </a:lnTo>
                  <a:lnTo>
                    <a:pt x="100" y="116"/>
                  </a:lnTo>
                  <a:lnTo>
                    <a:pt x="100" y="116"/>
                  </a:lnTo>
                  <a:lnTo>
                    <a:pt x="100" y="110"/>
                  </a:lnTo>
                  <a:lnTo>
                    <a:pt x="102" y="104"/>
                  </a:lnTo>
                  <a:lnTo>
                    <a:pt x="106" y="97"/>
                  </a:lnTo>
                  <a:lnTo>
                    <a:pt x="112" y="90"/>
                  </a:lnTo>
                  <a:lnTo>
                    <a:pt x="116" y="86"/>
                  </a:lnTo>
                  <a:lnTo>
                    <a:pt x="120" y="83"/>
                  </a:lnTo>
                  <a:lnTo>
                    <a:pt x="126" y="81"/>
                  </a:lnTo>
                  <a:lnTo>
                    <a:pt x="132" y="78"/>
                  </a:lnTo>
                  <a:lnTo>
                    <a:pt x="139" y="76"/>
                  </a:lnTo>
                  <a:lnTo>
                    <a:pt x="147" y="75"/>
                  </a:lnTo>
                  <a:lnTo>
                    <a:pt x="156" y="74"/>
                  </a:lnTo>
                  <a:lnTo>
                    <a:pt x="166" y="74"/>
                  </a:lnTo>
                  <a:lnTo>
                    <a:pt x="166" y="74"/>
                  </a:lnTo>
                  <a:lnTo>
                    <a:pt x="185" y="75"/>
                  </a:lnTo>
                  <a:lnTo>
                    <a:pt x="205" y="77"/>
                  </a:lnTo>
                  <a:lnTo>
                    <a:pt x="222" y="81"/>
                  </a:lnTo>
                  <a:lnTo>
                    <a:pt x="238" y="85"/>
                  </a:lnTo>
                  <a:lnTo>
                    <a:pt x="262" y="94"/>
                  </a:lnTo>
                  <a:lnTo>
                    <a:pt x="271" y="98"/>
                  </a:lnTo>
                  <a:lnTo>
                    <a:pt x="295" y="30"/>
                  </a:lnTo>
                  <a:lnTo>
                    <a:pt x="295" y="30"/>
                  </a:lnTo>
                  <a:lnTo>
                    <a:pt x="276" y="22"/>
                  </a:lnTo>
                  <a:lnTo>
                    <a:pt x="263" y="16"/>
                  </a:lnTo>
                  <a:lnTo>
                    <a:pt x="247" y="12"/>
                  </a:lnTo>
                  <a:lnTo>
                    <a:pt x="228" y="7"/>
                  </a:lnTo>
                  <a:lnTo>
                    <a:pt x="207" y="4"/>
                  </a:lnTo>
                  <a:lnTo>
                    <a:pt x="183" y="1"/>
                  </a:lnTo>
                  <a:lnTo>
                    <a:pt x="158" y="0"/>
                  </a:lnTo>
                  <a:lnTo>
                    <a:pt x="158" y="0"/>
                  </a:lnTo>
                  <a:lnTo>
                    <a:pt x="143" y="1"/>
                  </a:lnTo>
                  <a:lnTo>
                    <a:pt x="129" y="2"/>
                  </a:lnTo>
                  <a:lnTo>
                    <a:pt x="115" y="4"/>
                  </a:lnTo>
                  <a:lnTo>
                    <a:pt x="102" y="8"/>
                  </a:lnTo>
                  <a:lnTo>
                    <a:pt x="88" y="12"/>
                  </a:lnTo>
                  <a:lnTo>
                    <a:pt x="76" y="17"/>
                  </a:lnTo>
                  <a:lnTo>
                    <a:pt x="64" y="24"/>
                  </a:lnTo>
                  <a:lnTo>
                    <a:pt x="53" y="31"/>
                  </a:lnTo>
                  <a:lnTo>
                    <a:pt x="42" y="39"/>
                  </a:lnTo>
                  <a:lnTo>
                    <a:pt x="33" y="47"/>
                  </a:lnTo>
                  <a:lnTo>
                    <a:pt x="25" y="58"/>
                  </a:lnTo>
                  <a:lnTo>
                    <a:pt x="19" y="69"/>
                  </a:lnTo>
                  <a:lnTo>
                    <a:pt x="13" y="80"/>
                  </a:lnTo>
                  <a:lnTo>
                    <a:pt x="9" y="94"/>
                  </a:lnTo>
                  <a:lnTo>
                    <a:pt x="7" y="107"/>
                  </a:lnTo>
                  <a:lnTo>
                    <a:pt x="6" y="122"/>
                  </a:lnTo>
                  <a:lnTo>
                    <a:pt x="6" y="122"/>
                  </a:lnTo>
                  <a:lnTo>
                    <a:pt x="7" y="137"/>
                  </a:lnTo>
                  <a:lnTo>
                    <a:pt x="9" y="150"/>
                  </a:lnTo>
                  <a:lnTo>
                    <a:pt x="13" y="164"/>
                  </a:lnTo>
                  <a:lnTo>
                    <a:pt x="19" y="175"/>
                  </a:lnTo>
                  <a:lnTo>
                    <a:pt x="25" y="185"/>
                  </a:lnTo>
                  <a:lnTo>
                    <a:pt x="33" y="194"/>
                  </a:lnTo>
                  <a:lnTo>
                    <a:pt x="42" y="203"/>
                  </a:lnTo>
                  <a:lnTo>
                    <a:pt x="51" y="210"/>
                  </a:lnTo>
                  <a:lnTo>
                    <a:pt x="62" y="217"/>
                  </a:lnTo>
                  <a:lnTo>
                    <a:pt x="73" y="223"/>
                  </a:lnTo>
                  <a:lnTo>
                    <a:pt x="84" y="229"/>
                  </a:lnTo>
                  <a:lnTo>
                    <a:pt x="95" y="235"/>
                  </a:lnTo>
                  <a:lnTo>
                    <a:pt x="119" y="243"/>
                  </a:lnTo>
                  <a:lnTo>
                    <a:pt x="142" y="251"/>
                  </a:lnTo>
                  <a:lnTo>
                    <a:pt x="142" y="251"/>
                  </a:lnTo>
                  <a:lnTo>
                    <a:pt x="171" y="261"/>
                  </a:lnTo>
                  <a:lnTo>
                    <a:pt x="184" y="266"/>
                  </a:lnTo>
                  <a:lnTo>
                    <a:pt x="196" y="273"/>
                  </a:lnTo>
                  <a:lnTo>
                    <a:pt x="205" y="280"/>
                  </a:lnTo>
                  <a:lnTo>
                    <a:pt x="211" y="287"/>
                  </a:lnTo>
                  <a:lnTo>
                    <a:pt x="214" y="291"/>
                  </a:lnTo>
                  <a:lnTo>
                    <a:pt x="216" y="296"/>
                  </a:lnTo>
                  <a:lnTo>
                    <a:pt x="217" y="300"/>
                  </a:lnTo>
                  <a:lnTo>
                    <a:pt x="217" y="306"/>
                  </a:lnTo>
                  <a:lnTo>
                    <a:pt x="217" y="306"/>
                  </a:lnTo>
                  <a:lnTo>
                    <a:pt x="217" y="315"/>
                  </a:lnTo>
                  <a:lnTo>
                    <a:pt x="214" y="324"/>
                  </a:lnTo>
                  <a:lnTo>
                    <a:pt x="212" y="328"/>
                  </a:lnTo>
                  <a:lnTo>
                    <a:pt x="209" y="332"/>
                  </a:lnTo>
                  <a:lnTo>
                    <a:pt x="206" y="335"/>
                  </a:lnTo>
                  <a:lnTo>
                    <a:pt x="202" y="340"/>
                  </a:lnTo>
                  <a:lnTo>
                    <a:pt x="197" y="343"/>
                  </a:lnTo>
                  <a:lnTo>
                    <a:pt x="190" y="346"/>
                  </a:lnTo>
                  <a:lnTo>
                    <a:pt x="184" y="348"/>
                  </a:lnTo>
                  <a:lnTo>
                    <a:pt x="176" y="350"/>
                  </a:lnTo>
                  <a:lnTo>
                    <a:pt x="167" y="352"/>
                  </a:lnTo>
                  <a:lnTo>
                    <a:pt x="158" y="353"/>
                  </a:lnTo>
                  <a:lnTo>
                    <a:pt x="134" y="354"/>
                  </a:lnTo>
                  <a:lnTo>
                    <a:pt x="134" y="354"/>
                  </a:lnTo>
                  <a:lnTo>
                    <a:pt x="113" y="354"/>
                  </a:lnTo>
                  <a:lnTo>
                    <a:pt x="92" y="352"/>
                  </a:lnTo>
                  <a:lnTo>
                    <a:pt x="55" y="348"/>
                  </a:lnTo>
                  <a:lnTo>
                    <a:pt x="28" y="344"/>
                  </a:lnTo>
                  <a:lnTo>
                    <a:pt x="18" y="342"/>
                  </a:lnTo>
                  <a:lnTo>
                    <a:pt x="0" y="41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39" name="Freeform 14"/>
            <p:cNvSpPr>
              <a:spLocks/>
            </p:cNvSpPr>
            <p:nvPr userDrawn="1"/>
          </p:nvSpPr>
          <p:spPr bwMode="auto">
            <a:xfrm>
              <a:off x="5059" y="3992"/>
              <a:ext cx="48" cy="71"/>
            </a:xfrm>
            <a:custGeom>
              <a:avLst/>
              <a:gdLst>
                <a:gd name="T0" fmla="*/ 0 w 194"/>
                <a:gd name="T1" fmla="*/ 7 h 282"/>
                <a:gd name="T2" fmla="*/ 0 w 194"/>
                <a:gd name="T3" fmla="*/ 7 h 282"/>
                <a:gd name="T4" fmla="*/ 14 w 194"/>
                <a:gd name="T5" fmla="*/ 4 h 282"/>
                <a:gd name="T6" fmla="*/ 31 w 194"/>
                <a:gd name="T7" fmla="*/ 2 h 282"/>
                <a:gd name="T8" fmla="*/ 52 w 194"/>
                <a:gd name="T9" fmla="*/ 0 h 282"/>
                <a:gd name="T10" fmla="*/ 73 w 194"/>
                <a:gd name="T11" fmla="*/ 0 h 282"/>
                <a:gd name="T12" fmla="*/ 73 w 194"/>
                <a:gd name="T13" fmla="*/ 0 h 282"/>
                <a:gd name="T14" fmla="*/ 87 w 194"/>
                <a:gd name="T15" fmla="*/ 0 h 282"/>
                <a:gd name="T16" fmla="*/ 98 w 194"/>
                <a:gd name="T17" fmla="*/ 1 h 282"/>
                <a:gd name="T18" fmla="*/ 110 w 194"/>
                <a:gd name="T19" fmla="*/ 4 h 282"/>
                <a:gd name="T20" fmla="*/ 121 w 194"/>
                <a:gd name="T21" fmla="*/ 7 h 282"/>
                <a:gd name="T22" fmla="*/ 132 w 194"/>
                <a:gd name="T23" fmla="*/ 11 h 282"/>
                <a:gd name="T24" fmla="*/ 141 w 194"/>
                <a:gd name="T25" fmla="*/ 17 h 282"/>
                <a:gd name="T26" fmla="*/ 151 w 194"/>
                <a:gd name="T27" fmla="*/ 24 h 282"/>
                <a:gd name="T28" fmla="*/ 159 w 194"/>
                <a:gd name="T29" fmla="*/ 31 h 282"/>
                <a:gd name="T30" fmla="*/ 166 w 194"/>
                <a:gd name="T31" fmla="*/ 40 h 282"/>
                <a:gd name="T32" fmla="*/ 174 w 194"/>
                <a:gd name="T33" fmla="*/ 49 h 282"/>
                <a:gd name="T34" fmla="*/ 180 w 194"/>
                <a:gd name="T35" fmla="*/ 61 h 282"/>
                <a:gd name="T36" fmla="*/ 185 w 194"/>
                <a:gd name="T37" fmla="*/ 74 h 282"/>
                <a:gd name="T38" fmla="*/ 189 w 194"/>
                <a:gd name="T39" fmla="*/ 88 h 282"/>
                <a:gd name="T40" fmla="*/ 192 w 194"/>
                <a:gd name="T41" fmla="*/ 103 h 282"/>
                <a:gd name="T42" fmla="*/ 193 w 194"/>
                <a:gd name="T43" fmla="*/ 119 h 282"/>
                <a:gd name="T44" fmla="*/ 194 w 194"/>
                <a:gd name="T45" fmla="*/ 138 h 282"/>
                <a:gd name="T46" fmla="*/ 194 w 194"/>
                <a:gd name="T47" fmla="*/ 138 h 282"/>
                <a:gd name="T48" fmla="*/ 194 w 194"/>
                <a:gd name="T49" fmla="*/ 155 h 282"/>
                <a:gd name="T50" fmla="*/ 193 w 194"/>
                <a:gd name="T51" fmla="*/ 172 h 282"/>
                <a:gd name="T52" fmla="*/ 191 w 194"/>
                <a:gd name="T53" fmla="*/ 187 h 282"/>
                <a:gd name="T54" fmla="*/ 188 w 194"/>
                <a:gd name="T55" fmla="*/ 202 h 282"/>
                <a:gd name="T56" fmla="*/ 185 w 194"/>
                <a:gd name="T57" fmla="*/ 215 h 282"/>
                <a:gd name="T58" fmla="*/ 181 w 194"/>
                <a:gd name="T59" fmla="*/ 226 h 282"/>
                <a:gd name="T60" fmla="*/ 175 w 194"/>
                <a:gd name="T61" fmla="*/ 238 h 282"/>
                <a:gd name="T62" fmla="*/ 168 w 194"/>
                <a:gd name="T63" fmla="*/ 247 h 282"/>
                <a:gd name="T64" fmla="*/ 160 w 194"/>
                <a:gd name="T65" fmla="*/ 255 h 282"/>
                <a:gd name="T66" fmla="*/ 151 w 194"/>
                <a:gd name="T67" fmla="*/ 262 h 282"/>
                <a:gd name="T68" fmla="*/ 141 w 194"/>
                <a:gd name="T69" fmla="*/ 269 h 282"/>
                <a:gd name="T70" fmla="*/ 129 w 194"/>
                <a:gd name="T71" fmla="*/ 274 h 282"/>
                <a:gd name="T72" fmla="*/ 115 w 194"/>
                <a:gd name="T73" fmla="*/ 277 h 282"/>
                <a:gd name="T74" fmla="*/ 100 w 194"/>
                <a:gd name="T75" fmla="*/ 280 h 282"/>
                <a:gd name="T76" fmla="*/ 84 w 194"/>
                <a:gd name="T77" fmla="*/ 282 h 282"/>
                <a:gd name="T78" fmla="*/ 65 w 194"/>
                <a:gd name="T79" fmla="*/ 282 h 282"/>
                <a:gd name="T80" fmla="*/ 65 w 194"/>
                <a:gd name="T81" fmla="*/ 282 h 282"/>
                <a:gd name="T82" fmla="*/ 42 w 194"/>
                <a:gd name="T83" fmla="*/ 281 h 282"/>
                <a:gd name="T84" fmla="*/ 20 w 194"/>
                <a:gd name="T85" fmla="*/ 280 h 282"/>
                <a:gd name="T86" fmla="*/ 0 w 194"/>
                <a:gd name="T87" fmla="*/ 278 h 282"/>
                <a:gd name="T88" fmla="*/ 0 w 194"/>
                <a:gd name="T89" fmla="*/ 7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94" h="282">
                  <a:moveTo>
                    <a:pt x="0" y="7"/>
                  </a:moveTo>
                  <a:lnTo>
                    <a:pt x="0" y="7"/>
                  </a:lnTo>
                  <a:lnTo>
                    <a:pt x="14" y="4"/>
                  </a:lnTo>
                  <a:lnTo>
                    <a:pt x="31" y="2"/>
                  </a:lnTo>
                  <a:lnTo>
                    <a:pt x="52" y="0"/>
                  </a:lnTo>
                  <a:lnTo>
                    <a:pt x="73" y="0"/>
                  </a:lnTo>
                  <a:lnTo>
                    <a:pt x="73" y="0"/>
                  </a:lnTo>
                  <a:lnTo>
                    <a:pt x="87" y="0"/>
                  </a:lnTo>
                  <a:lnTo>
                    <a:pt x="98" y="1"/>
                  </a:lnTo>
                  <a:lnTo>
                    <a:pt x="110" y="4"/>
                  </a:lnTo>
                  <a:lnTo>
                    <a:pt x="121" y="7"/>
                  </a:lnTo>
                  <a:lnTo>
                    <a:pt x="132" y="11"/>
                  </a:lnTo>
                  <a:lnTo>
                    <a:pt x="141" y="17"/>
                  </a:lnTo>
                  <a:lnTo>
                    <a:pt x="151" y="24"/>
                  </a:lnTo>
                  <a:lnTo>
                    <a:pt x="159" y="31"/>
                  </a:lnTo>
                  <a:lnTo>
                    <a:pt x="166" y="40"/>
                  </a:lnTo>
                  <a:lnTo>
                    <a:pt x="174" y="49"/>
                  </a:lnTo>
                  <a:lnTo>
                    <a:pt x="180" y="61"/>
                  </a:lnTo>
                  <a:lnTo>
                    <a:pt x="185" y="74"/>
                  </a:lnTo>
                  <a:lnTo>
                    <a:pt x="189" y="88"/>
                  </a:lnTo>
                  <a:lnTo>
                    <a:pt x="192" y="103"/>
                  </a:lnTo>
                  <a:lnTo>
                    <a:pt x="193" y="119"/>
                  </a:lnTo>
                  <a:lnTo>
                    <a:pt x="194" y="138"/>
                  </a:lnTo>
                  <a:lnTo>
                    <a:pt x="194" y="138"/>
                  </a:lnTo>
                  <a:lnTo>
                    <a:pt x="194" y="155"/>
                  </a:lnTo>
                  <a:lnTo>
                    <a:pt x="193" y="172"/>
                  </a:lnTo>
                  <a:lnTo>
                    <a:pt x="191" y="187"/>
                  </a:lnTo>
                  <a:lnTo>
                    <a:pt x="188" y="202"/>
                  </a:lnTo>
                  <a:lnTo>
                    <a:pt x="185" y="215"/>
                  </a:lnTo>
                  <a:lnTo>
                    <a:pt x="181" y="226"/>
                  </a:lnTo>
                  <a:lnTo>
                    <a:pt x="175" y="238"/>
                  </a:lnTo>
                  <a:lnTo>
                    <a:pt x="168" y="247"/>
                  </a:lnTo>
                  <a:lnTo>
                    <a:pt x="160" y="255"/>
                  </a:lnTo>
                  <a:lnTo>
                    <a:pt x="151" y="262"/>
                  </a:lnTo>
                  <a:lnTo>
                    <a:pt x="141" y="269"/>
                  </a:lnTo>
                  <a:lnTo>
                    <a:pt x="129" y="274"/>
                  </a:lnTo>
                  <a:lnTo>
                    <a:pt x="115" y="277"/>
                  </a:lnTo>
                  <a:lnTo>
                    <a:pt x="100" y="280"/>
                  </a:lnTo>
                  <a:lnTo>
                    <a:pt x="84" y="282"/>
                  </a:lnTo>
                  <a:lnTo>
                    <a:pt x="65" y="282"/>
                  </a:lnTo>
                  <a:lnTo>
                    <a:pt x="65" y="282"/>
                  </a:lnTo>
                  <a:lnTo>
                    <a:pt x="42" y="281"/>
                  </a:lnTo>
                  <a:lnTo>
                    <a:pt x="20" y="280"/>
                  </a:lnTo>
                  <a:lnTo>
                    <a:pt x="0" y="278"/>
                  </a:lnTo>
                  <a:lnTo>
                    <a:pt x="0" y="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40" name="Freeform 15"/>
            <p:cNvSpPr>
              <a:spLocks/>
            </p:cNvSpPr>
            <p:nvPr userDrawn="1"/>
          </p:nvSpPr>
          <p:spPr bwMode="auto">
            <a:xfrm>
              <a:off x="5035" y="3974"/>
              <a:ext cx="97" cy="107"/>
            </a:xfrm>
            <a:custGeom>
              <a:avLst/>
              <a:gdLst>
                <a:gd name="T0" fmla="*/ 171 w 385"/>
                <a:gd name="T1" fmla="*/ 0 h 428"/>
                <a:gd name="T2" fmla="*/ 171 w 385"/>
                <a:gd name="T3" fmla="*/ 0 h 428"/>
                <a:gd name="T4" fmla="*/ 150 w 385"/>
                <a:gd name="T5" fmla="*/ 1 h 428"/>
                <a:gd name="T6" fmla="*/ 129 w 385"/>
                <a:gd name="T7" fmla="*/ 2 h 428"/>
                <a:gd name="T8" fmla="*/ 106 w 385"/>
                <a:gd name="T9" fmla="*/ 4 h 428"/>
                <a:gd name="T10" fmla="*/ 83 w 385"/>
                <a:gd name="T11" fmla="*/ 7 h 428"/>
                <a:gd name="T12" fmla="*/ 60 w 385"/>
                <a:gd name="T13" fmla="*/ 10 h 428"/>
                <a:gd name="T14" fmla="*/ 39 w 385"/>
                <a:gd name="T15" fmla="*/ 14 h 428"/>
                <a:gd name="T16" fmla="*/ 18 w 385"/>
                <a:gd name="T17" fmla="*/ 20 h 428"/>
                <a:gd name="T18" fmla="*/ 0 w 385"/>
                <a:gd name="T19" fmla="*/ 26 h 428"/>
                <a:gd name="T20" fmla="*/ 0 w 385"/>
                <a:gd name="T21" fmla="*/ 415 h 428"/>
                <a:gd name="T22" fmla="*/ 0 w 385"/>
                <a:gd name="T23" fmla="*/ 415 h 428"/>
                <a:gd name="T24" fmla="*/ 15 w 385"/>
                <a:gd name="T25" fmla="*/ 418 h 428"/>
                <a:gd name="T26" fmla="*/ 34 w 385"/>
                <a:gd name="T27" fmla="*/ 420 h 428"/>
                <a:gd name="T28" fmla="*/ 73 w 385"/>
                <a:gd name="T29" fmla="*/ 424 h 428"/>
                <a:gd name="T30" fmla="*/ 116 w 385"/>
                <a:gd name="T31" fmla="*/ 427 h 428"/>
                <a:gd name="T32" fmla="*/ 155 w 385"/>
                <a:gd name="T33" fmla="*/ 428 h 428"/>
                <a:gd name="T34" fmla="*/ 155 w 385"/>
                <a:gd name="T35" fmla="*/ 428 h 428"/>
                <a:gd name="T36" fmla="*/ 186 w 385"/>
                <a:gd name="T37" fmla="*/ 427 h 428"/>
                <a:gd name="T38" fmla="*/ 212 w 385"/>
                <a:gd name="T39" fmla="*/ 425 h 428"/>
                <a:gd name="T40" fmla="*/ 238 w 385"/>
                <a:gd name="T41" fmla="*/ 421 h 428"/>
                <a:gd name="T42" fmla="*/ 261 w 385"/>
                <a:gd name="T43" fmla="*/ 415 h 428"/>
                <a:gd name="T44" fmla="*/ 282 w 385"/>
                <a:gd name="T45" fmla="*/ 408 h 428"/>
                <a:gd name="T46" fmla="*/ 301 w 385"/>
                <a:gd name="T47" fmla="*/ 399 h 428"/>
                <a:gd name="T48" fmla="*/ 309 w 385"/>
                <a:gd name="T49" fmla="*/ 394 h 428"/>
                <a:gd name="T50" fmla="*/ 318 w 385"/>
                <a:gd name="T51" fmla="*/ 389 h 428"/>
                <a:gd name="T52" fmla="*/ 326 w 385"/>
                <a:gd name="T53" fmla="*/ 383 h 428"/>
                <a:gd name="T54" fmla="*/ 333 w 385"/>
                <a:gd name="T55" fmla="*/ 377 h 428"/>
                <a:gd name="T56" fmla="*/ 339 w 385"/>
                <a:gd name="T57" fmla="*/ 369 h 428"/>
                <a:gd name="T58" fmla="*/ 345 w 385"/>
                <a:gd name="T59" fmla="*/ 362 h 428"/>
                <a:gd name="T60" fmla="*/ 351 w 385"/>
                <a:gd name="T61" fmla="*/ 355 h 428"/>
                <a:gd name="T62" fmla="*/ 356 w 385"/>
                <a:gd name="T63" fmla="*/ 347 h 428"/>
                <a:gd name="T64" fmla="*/ 361 w 385"/>
                <a:gd name="T65" fmla="*/ 337 h 428"/>
                <a:gd name="T66" fmla="*/ 366 w 385"/>
                <a:gd name="T67" fmla="*/ 329 h 428"/>
                <a:gd name="T68" fmla="*/ 373 w 385"/>
                <a:gd name="T69" fmla="*/ 309 h 428"/>
                <a:gd name="T70" fmla="*/ 378 w 385"/>
                <a:gd name="T71" fmla="*/ 287 h 428"/>
                <a:gd name="T72" fmla="*/ 382 w 385"/>
                <a:gd name="T73" fmla="*/ 264 h 428"/>
                <a:gd name="T74" fmla="*/ 384 w 385"/>
                <a:gd name="T75" fmla="*/ 239 h 428"/>
                <a:gd name="T76" fmla="*/ 385 w 385"/>
                <a:gd name="T77" fmla="*/ 211 h 428"/>
                <a:gd name="T78" fmla="*/ 385 w 385"/>
                <a:gd name="T79" fmla="*/ 211 h 428"/>
                <a:gd name="T80" fmla="*/ 384 w 385"/>
                <a:gd name="T81" fmla="*/ 187 h 428"/>
                <a:gd name="T82" fmla="*/ 381 w 385"/>
                <a:gd name="T83" fmla="*/ 164 h 428"/>
                <a:gd name="T84" fmla="*/ 377 w 385"/>
                <a:gd name="T85" fmla="*/ 143 h 428"/>
                <a:gd name="T86" fmla="*/ 371 w 385"/>
                <a:gd name="T87" fmla="*/ 122 h 428"/>
                <a:gd name="T88" fmla="*/ 363 w 385"/>
                <a:gd name="T89" fmla="*/ 104 h 428"/>
                <a:gd name="T90" fmla="*/ 352 w 385"/>
                <a:gd name="T91" fmla="*/ 86 h 428"/>
                <a:gd name="T92" fmla="*/ 341 w 385"/>
                <a:gd name="T93" fmla="*/ 71 h 428"/>
                <a:gd name="T94" fmla="*/ 328 w 385"/>
                <a:gd name="T95" fmla="*/ 57 h 428"/>
                <a:gd name="T96" fmla="*/ 314 w 385"/>
                <a:gd name="T97" fmla="*/ 43 h 428"/>
                <a:gd name="T98" fmla="*/ 297 w 385"/>
                <a:gd name="T99" fmla="*/ 32 h 428"/>
                <a:gd name="T100" fmla="*/ 280 w 385"/>
                <a:gd name="T101" fmla="*/ 23 h 428"/>
                <a:gd name="T102" fmla="*/ 260 w 385"/>
                <a:gd name="T103" fmla="*/ 14 h 428"/>
                <a:gd name="T104" fmla="*/ 240 w 385"/>
                <a:gd name="T105" fmla="*/ 8 h 428"/>
                <a:gd name="T106" fmla="*/ 218 w 385"/>
                <a:gd name="T107" fmla="*/ 4 h 428"/>
                <a:gd name="T108" fmla="*/ 195 w 385"/>
                <a:gd name="T109" fmla="*/ 1 h 428"/>
                <a:gd name="T110" fmla="*/ 171 w 385"/>
                <a:gd name="T111" fmla="*/ 0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85" h="428">
                  <a:moveTo>
                    <a:pt x="171" y="0"/>
                  </a:moveTo>
                  <a:lnTo>
                    <a:pt x="171" y="0"/>
                  </a:lnTo>
                  <a:lnTo>
                    <a:pt x="150" y="1"/>
                  </a:lnTo>
                  <a:lnTo>
                    <a:pt x="129" y="2"/>
                  </a:lnTo>
                  <a:lnTo>
                    <a:pt x="106" y="4"/>
                  </a:lnTo>
                  <a:lnTo>
                    <a:pt x="83" y="7"/>
                  </a:lnTo>
                  <a:lnTo>
                    <a:pt x="60" y="10"/>
                  </a:lnTo>
                  <a:lnTo>
                    <a:pt x="39" y="14"/>
                  </a:lnTo>
                  <a:lnTo>
                    <a:pt x="18" y="20"/>
                  </a:lnTo>
                  <a:lnTo>
                    <a:pt x="0" y="26"/>
                  </a:lnTo>
                  <a:lnTo>
                    <a:pt x="0" y="415"/>
                  </a:lnTo>
                  <a:lnTo>
                    <a:pt x="0" y="415"/>
                  </a:lnTo>
                  <a:lnTo>
                    <a:pt x="15" y="418"/>
                  </a:lnTo>
                  <a:lnTo>
                    <a:pt x="34" y="420"/>
                  </a:lnTo>
                  <a:lnTo>
                    <a:pt x="73" y="424"/>
                  </a:lnTo>
                  <a:lnTo>
                    <a:pt x="116" y="427"/>
                  </a:lnTo>
                  <a:lnTo>
                    <a:pt x="155" y="428"/>
                  </a:lnTo>
                  <a:lnTo>
                    <a:pt x="155" y="428"/>
                  </a:lnTo>
                  <a:lnTo>
                    <a:pt x="186" y="427"/>
                  </a:lnTo>
                  <a:lnTo>
                    <a:pt x="212" y="425"/>
                  </a:lnTo>
                  <a:lnTo>
                    <a:pt x="238" y="421"/>
                  </a:lnTo>
                  <a:lnTo>
                    <a:pt x="261" y="415"/>
                  </a:lnTo>
                  <a:lnTo>
                    <a:pt x="282" y="408"/>
                  </a:lnTo>
                  <a:lnTo>
                    <a:pt x="301" y="399"/>
                  </a:lnTo>
                  <a:lnTo>
                    <a:pt x="309" y="394"/>
                  </a:lnTo>
                  <a:lnTo>
                    <a:pt x="318" y="389"/>
                  </a:lnTo>
                  <a:lnTo>
                    <a:pt x="326" y="383"/>
                  </a:lnTo>
                  <a:lnTo>
                    <a:pt x="333" y="377"/>
                  </a:lnTo>
                  <a:lnTo>
                    <a:pt x="339" y="369"/>
                  </a:lnTo>
                  <a:lnTo>
                    <a:pt x="345" y="362"/>
                  </a:lnTo>
                  <a:lnTo>
                    <a:pt x="351" y="355"/>
                  </a:lnTo>
                  <a:lnTo>
                    <a:pt x="356" y="347"/>
                  </a:lnTo>
                  <a:lnTo>
                    <a:pt x="361" y="337"/>
                  </a:lnTo>
                  <a:lnTo>
                    <a:pt x="366" y="329"/>
                  </a:lnTo>
                  <a:lnTo>
                    <a:pt x="373" y="309"/>
                  </a:lnTo>
                  <a:lnTo>
                    <a:pt x="378" y="287"/>
                  </a:lnTo>
                  <a:lnTo>
                    <a:pt x="382" y="264"/>
                  </a:lnTo>
                  <a:lnTo>
                    <a:pt x="384" y="239"/>
                  </a:lnTo>
                  <a:lnTo>
                    <a:pt x="385" y="211"/>
                  </a:lnTo>
                  <a:lnTo>
                    <a:pt x="385" y="211"/>
                  </a:lnTo>
                  <a:lnTo>
                    <a:pt x="384" y="187"/>
                  </a:lnTo>
                  <a:lnTo>
                    <a:pt x="381" y="164"/>
                  </a:lnTo>
                  <a:lnTo>
                    <a:pt x="377" y="143"/>
                  </a:lnTo>
                  <a:lnTo>
                    <a:pt x="371" y="122"/>
                  </a:lnTo>
                  <a:lnTo>
                    <a:pt x="363" y="104"/>
                  </a:lnTo>
                  <a:lnTo>
                    <a:pt x="352" y="86"/>
                  </a:lnTo>
                  <a:lnTo>
                    <a:pt x="341" y="71"/>
                  </a:lnTo>
                  <a:lnTo>
                    <a:pt x="328" y="57"/>
                  </a:lnTo>
                  <a:lnTo>
                    <a:pt x="314" y="43"/>
                  </a:lnTo>
                  <a:lnTo>
                    <a:pt x="297" y="32"/>
                  </a:lnTo>
                  <a:lnTo>
                    <a:pt x="280" y="23"/>
                  </a:lnTo>
                  <a:lnTo>
                    <a:pt x="260" y="14"/>
                  </a:lnTo>
                  <a:lnTo>
                    <a:pt x="240" y="8"/>
                  </a:lnTo>
                  <a:lnTo>
                    <a:pt x="218" y="4"/>
                  </a:lnTo>
                  <a:lnTo>
                    <a:pt x="195" y="1"/>
                  </a:lnTo>
                  <a:lnTo>
                    <a:pt x="17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</p:grpSp>
      <p:sp>
        <p:nvSpPr>
          <p:cNvPr id="41" name="Rectangle 10"/>
          <p:cNvSpPr txBox="1">
            <a:spLocks noChangeArrowheads="1"/>
          </p:cNvSpPr>
          <p:nvPr userDrawn="1"/>
        </p:nvSpPr>
        <p:spPr>
          <a:xfrm>
            <a:off x="407669" y="6069050"/>
            <a:ext cx="2232402" cy="273007"/>
          </a:xfrm>
          <a:prstGeom prst="rect">
            <a:avLst/>
          </a:prstGeom>
          <a:ln/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l" defTabSz="914400" rtl="0" eaLnBrk="1" latinLnBrk="0" hangingPunct="1">
              <a:defRPr sz="900" kern="1200">
                <a:solidFill>
                  <a:schemeClr val="accent6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en-GB" dirty="0" smtClean="0">
                <a:solidFill>
                  <a:srgbClr val="D7D2CB">
                    <a:lumMod val="50000"/>
                  </a:srgbClr>
                </a:solidFill>
              </a:rPr>
              <a:t>Page  </a:t>
            </a:r>
            <a:fld id="{4A1B87DD-86B5-48CA-9454-66C05345144F}" type="slidenum">
              <a:rPr lang="en-US" smtClean="0">
                <a:solidFill>
                  <a:srgbClr val="D7D2CB">
                    <a:lumMod val="50000"/>
                  </a:srgbClr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D7D2CB">
                  <a:lumMod val="50000"/>
                </a:srgbClr>
              </a:solidFill>
            </a:endParaRPr>
          </a:p>
        </p:txBody>
      </p:sp>
      <p:grpSp>
        <p:nvGrpSpPr>
          <p:cNvPr id="49" name="Group 48"/>
          <p:cNvGrpSpPr/>
          <p:nvPr userDrawn="1"/>
        </p:nvGrpSpPr>
        <p:grpSpPr>
          <a:xfrm>
            <a:off x="10591912" y="34259"/>
            <a:ext cx="1079675" cy="625849"/>
            <a:chOff x="8405820" y="36245"/>
            <a:chExt cx="856836" cy="662339"/>
          </a:xfrm>
        </p:grpSpPr>
        <p:grpSp>
          <p:nvGrpSpPr>
            <p:cNvPr id="50" name="Group 49"/>
            <p:cNvGrpSpPr/>
            <p:nvPr userDrawn="1"/>
          </p:nvGrpSpPr>
          <p:grpSpPr>
            <a:xfrm>
              <a:off x="8545513" y="36245"/>
              <a:ext cx="489905" cy="495602"/>
              <a:chOff x="7818438" y="101600"/>
              <a:chExt cx="546100" cy="552450"/>
            </a:xfrm>
          </p:grpSpPr>
          <p:sp>
            <p:nvSpPr>
              <p:cNvPr id="53" name="Freeform 5"/>
              <p:cNvSpPr>
                <a:spLocks noEditPoints="1"/>
              </p:cNvSpPr>
              <p:nvPr userDrawn="1"/>
            </p:nvSpPr>
            <p:spPr bwMode="auto">
              <a:xfrm>
                <a:off x="7818438" y="200025"/>
                <a:ext cx="546100" cy="454025"/>
              </a:xfrm>
              <a:custGeom>
                <a:avLst/>
                <a:gdLst>
                  <a:gd name="T0" fmla="*/ 56 w 344"/>
                  <a:gd name="T1" fmla="*/ 0 h 286"/>
                  <a:gd name="T2" fmla="*/ 44 w 344"/>
                  <a:gd name="T3" fmla="*/ 2 h 286"/>
                  <a:gd name="T4" fmla="*/ 24 w 344"/>
                  <a:gd name="T5" fmla="*/ 10 h 286"/>
                  <a:gd name="T6" fmla="*/ 10 w 344"/>
                  <a:gd name="T7" fmla="*/ 26 h 286"/>
                  <a:gd name="T8" fmla="*/ 2 w 344"/>
                  <a:gd name="T9" fmla="*/ 46 h 286"/>
                  <a:gd name="T10" fmla="*/ 0 w 344"/>
                  <a:gd name="T11" fmla="*/ 230 h 286"/>
                  <a:gd name="T12" fmla="*/ 2 w 344"/>
                  <a:gd name="T13" fmla="*/ 242 h 286"/>
                  <a:gd name="T14" fmla="*/ 10 w 344"/>
                  <a:gd name="T15" fmla="*/ 262 h 286"/>
                  <a:gd name="T16" fmla="*/ 24 w 344"/>
                  <a:gd name="T17" fmla="*/ 278 h 286"/>
                  <a:gd name="T18" fmla="*/ 44 w 344"/>
                  <a:gd name="T19" fmla="*/ 286 h 286"/>
                  <a:gd name="T20" fmla="*/ 288 w 344"/>
                  <a:gd name="T21" fmla="*/ 286 h 286"/>
                  <a:gd name="T22" fmla="*/ 300 w 344"/>
                  <a:gd name="T23" fmla="*/ 286 h 286"/>
                  <a:gd name="T24" fmla="*/ 320 w 344"/>
                  <a:gd name="T25" fmla="*/ 278 h 286"/>
                  <a:gd name="T26" fmla="*/ 334 w 344"/>
                  <a:gd name="T27" fmla="*/ 262 h 286"/>
                  <a:gd name="T28" fmla="*/ 344 w 344"/>
                  <a:gd name="T29" fmla="*/ 242 h 286"/>
                  <a:gd name="T30" fmla="*/ 344 w 344"/>
                  <a:gd name="T31" fmla="*/ 58 h 286"/>
                  <a:gd name="T32" fmla="*/ 344 w 344"/>
                  <a:gd name="T33" fmla="*/ 46 h 286"/>
                  <a:gd name="T34" fmla="*/ 334 w 344"/>
                  <a:gd name="T35" fmla="*/ 26 h 286"/>
                  <a:gd name="T36" fmla="*/ 320 w 344"/>
                  <a:gd name="T37" fmla="*/ 10 h 286"/>
                  <a:gd name="T38" fmla="*/ 300 w 344"/>
                  <a:gd name="T39" fmla="*/ 2 h 286"/>
                  <a:gd name="T40" fmla="*/ 288 w 344"/>
                  <a:gd name="T41" fmla="*/ 0 h 286"/>
                  <a:gd name="T42" fmla="*/ 148 w 344"/>
                  <a:gd name="T43" fmla="*/ 142 h 286"/>
                  <a:gd name="T44" fmla="*/ 144 w 344"/>
                  <a:gd name="T45" fmla="*/ 136 h 286"/>
                  <a:gd name="T46" fmla="*/ 136 w 344"/>
                  <a:gd name="T47" fmla="*/ 122 h 286"/>
                  <a:gd name="T48" fmla="*/ 134 w 344"/>
                  <a:gd name="T49" fmla="*/ 112 h 286"/>
                  <a:gd name="T50" fmla="*/ 138 w 344"/>
                  <a:gd name="T51" fmla="*/ 98 h 286"/>
                  <a:gd name="T52" fmla="*/ 146 w 344"/>
                  <a:gd name="T53" fmla="*/ 88 h 286"/>
                  <a:gd name="T54" fmla="*/ 158 w 344"/>
                  <a:gd name="T55" fmla="*/ 80 h 286"/>
                  <a:gd name="T56" fmla="*/ 172 w 344"/>
                  <a:gd name="T57" fmla="*/ 76 h 286"/>
                  <a:gd name="T58" fmla="*/ 178 w 344"/>
                  <a:gd name="T59" fmla="*/ 78 h 286"/>
                  <a:gd name="T60" fmla="*/ 192 w 344"/>
                  <a:gd name="T61" fmla="*/ 82 h 286"/>
                  <a:gd name="T62" fmla="*/ 202 w 344"/>
                  <a:gd name="T63" fmla="*/ 92 h 286"/>
                  <a:gd name="T64" fmla="*/ 208 w 344"/>
                  <a:gd name="T65" fmla="*/ 106 h 286"/>
                  <a:gd name="T66" fmla="*/ 208 w 344"/>
                  <a:gd name="T67" fmla="*/ 112 h 286"/>
                  <a:gd name="T68" fmla="*/ 204 w 344"/>
                  <a:gd name="T69" fmla="*/ 128 h 286"/>
                  <a:gd name="T70" fmla="*/ 196 w 344"/>
                  <a:gd name="T71" fmla="*/ 140 h 286"/>
                  <a:gd name="T72" fmla="*/ 126 w 344"/>
                  <a:gd name="T73" fmla="*/ 228 h 2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44" h="286">
                    <a:moveTo>
                      <a:pt x="288" y="0"/>
                    </a:moveTo>
                    <a:lnTo>
                      <a:pt x="56" y="0"/>
                    </a:lnTo>
                    <a:lnTo>
                      <a:pt x="56" y="0"/>
                    </a:lnTo>
                    <a:lnTo>
                      <a:pt x="44" y="2"/>
                    </a:lnTo>
                    <a:lnTo>
                      <a:pt x="34" y="6"/>
                    </a:lnTo>
                    <a:lnTo>
                      <a:pt x="24" y="10"/>
                    </a:lnTo>
                    <a:lnTo>
                      <a:pt x="16" y="18"/>
                    </a:lnTo>
                    <a:lnTo>
                      <a:pt x="10" y="26"/>
                    </a:lnTo>
                    <a:lnTo>
                      <a:pt x="4" y="36"/>
                    </a:lnTo>
                    <a:lnTo>
                      <a:pt x="2" y="46"/>
                    </a:lnTo>
                    <a:lnTo>
                      <a:pt x="0" y="58"/>
                    </a:lnTo>
                    <a:lnTo>
                      <a:pt x="0" y="230"/>
                    </a:lnTo>
                    <a:lnTo>
                      <a:pt x="0" y="230"/>
                    </a:lnTo>
                    <a:lnTo>
                      <a:pt x="2" y="242"/>
                    </a:lnTo>
                    <a:lnTo>
                      <a:pt x="4" y="252"/>
                    </a:lnTo>
                    <a:lnTo>
                      <a:pt x="10" y="262"/>
                    </a:lnTo>
                    <a:lnTo>
                      <a:pt x="16" y="270"/>
                    </a:lnTo>
                    <a:lnTo>
                      <a:pt x="24" y="278"/>
                    </a:lnTo>
                    <a:lnTo>
                      <a:pt x="34" y="282"/>
                    </a:lnTo>
                    <a:lnTo>
                      <a:pt x="44" y="286"/>
                    </a:lnTo>
                    <a:lnTo>
                      <a:pt x="56" y="286"/>
                    </a:lnTo>
                    <a:lnTo>
                      <a:pt x="288" y="286"/>
                    </a:lnTo>
                    <a:lnTo>
                      <a:pt x="288" y="286"/>
                    </a:lnTo>
                    <a:lnTo>
                      <a:pt x="300" y="286"/>
                    </a:lnTo>
                    <a:lnTo>
                      <a:pt x="310" y="282"/>
                    </a:lnTo>
                    <a:lnTo>
                      <a:pt x="320" y="278"/>
                    </a:lnTo>
                    <a:lnTo>
                      <a:pt x="328" y="270"/>
                    </a:lnTo>
                    <a:lnTo>
                      <a:pt x="334" y="262"/>
                    </a:lnTo>
                    <a:lnTo>
                      <a:pt x="340" y="252"/>
                    </a:lnTo>
                    <a:lnTo>
                      <a:pt x="344" y="242"/>
                    </a:lnTo>
                    <a:lnTo>
                      <a:pt x="344" y="230"/>
                    </a:lnTo>
                    <a:lnTo>
                      <a:pt x="344" y="58"/>
                    </a:lnTo>
                    <a:lnTo>
                      <a:pt x="344" y="58"/>
                    </a:lnTo>
                    <a:lnTo>
                      <a:pt x="344" y="46"/>
                    </a:lnTo>
                    <a:lnTo>
                      <a:pt x="340" y="36"/>
                    </a:lnTo>
                    <a:lnTo>
                      <a:pt x="334" y="26"/>
                    </a:lnTo>
                    <a:lnTo>
                      <a:pt x="328" y="18"/>
                    </a:lnTo>
                    <a:lnTo>
                      <a:pt x="320" y="10"/>
                    </a:lnTo>
                    <a:lnTo>
                      <a:pt x="310" y="6"/>
                    </a:lnTo>
                    <a:lnTo>
                      <a:pt x="300" y="2"/>
                    </a:lnTo>
                    <a:lnTo>
                      <a:pt x="288" y="0"/>
                    </a:lnTo>
                    <a:lnTo>
                      <a:pt x="288" y="0"/>
                    </a:lnTo>
                    <a:close/>
                    <a:moveTo>
                      <a:pt x="126" y="228"/>
                    </a:moveTo>
                    <a:lnTo>
                      <a:pt x="148" y="142"/>
                    </a:lnTo>
                    <a:lnTo>
                      <a:pt x="148" y="142"/>
                    </a:lnTo>
                    <a:lnTo>
                      <a:pt x="144" y="136"/>
                    </a:lnTo>
                    <a:lnTo>
                      <a:pt x="138" y="130"/>
                    </a:lnTo>
                    <a:lnTo>
                      <a:pt x="136" y="122"/>
                    </a:lnTo>
                    <a:lnTo>
                      <a:pt x="134" y="112"/>
                    </a:lnTo>
                    <a:lnTo>
                      <a:pt x="134" y="112"/>
                    </a:lnTo>
                    <a:lnTo>
                      <a:pt x="136" y="106"/>
                    </a:lnTo>
                    <a:lnTo>
                      <a:pt x="138" y="98"/>
                    </a:lnTo>
                    <a:lnTo>
                      <a:pt x="142" y="92"/>
                    </a:lnTo>
                    <a:lnTo>
                      <a:pt x="146" y="88"/>
                    </a:lnTo>
                    <a:lnTo>
                      <a:pt x="152" y="82"/>
                    </a:lnTo>
                    <a:lnTo>
                      <a:pt x="158" y="80"/>
                    </a:lnTo>
                    <a:lnTo>
                      <a:pt x="164" y="78"/>
                    </a:lnTo>
                    <a:lnTo>
                      <a:pt x="172" y="76"/>
                    </a:lnTo>
                    <a:lnTo>
                      <a:pt x="172" y="76"/>
                    </a:lnTo>
                    <a:lnTo>
                      <a:pt x="178" y="78"/>
                    </a:lnTo>
                    <a:lnTo>
                      <a:pt x="186" y="80"/>
                    </a:lnTo>
                    <a:lnTo>
                      <a:pt x="192" y="82"/>
                    </a:lnTo>
                    <a:lnTo>
                      <a:pt x="198" y="88"/>
                    </a:lnTo>
                    <a:lnTo>
                      <a:pt x="202" y="92"/>
                    </a:lnTo>
                    <a:lnTo>
                      <a:pt x="204" y="98"/>
                    </a:lnTo>
                    <a:lnTo>
                      <a:pt x="208" y="106"/>
                    </a:lnTo>
                    <a:lnTo>
                      <a:pt x="208" y="112"/>
                    </a:lnTo>
                    <a:lnTo>
                      <a:pt x="208" y="112"/>
                    </a:lnTo>
                    <a:lnTo>
                      <a:pt x="206" y="120"/>
                    </a:lnTo>
                    <a:lnTo>
                      <a:pt x="204" y="128"/>
                    </a:lnTo>
                    <a:lnTo>
                      <a:pt x="200" y="134"/>
                    </a:lnTo>
                    <a:lnTo>
                      <a:pt x="196" y="140"/>
                    </a:lnTo>
                    <a:lnTo>
                      <a:pt x="220" y="228"/>
                    </a:lnTo>
                    <a:lnTo>
                      <a:pt x="126" y="228"/>
                    </a:lnTo>
                    <a:close/>
                  </a:path>
                </a:pathLst>
              </a:custGeom>
              <a:solidFill>
                <a:srgbClr val="E31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005EB8"/>
                  </a:solidFill>
                </a:endParaRPr>
              </a:p>
            </p:txBody>
          </p:sp>
          <p:sp>
            <p:nvSpPr>
              <p:cNvPr id="54" name="Freeform 6"/>
              <p:cNvSpPr>
                <a:spLocks/>
              </p:cNvSpPr>
              <p:nvPr userDrawn="1"/>
            </p:nvSpPr>
            <p:spPr bwMode="auto">
              <a:xfrm>
                <a:off x="7961313" y="101600"/>
                <a:ext cx="260350" cy="88900"/>
              </a:xfrm>
              <a:custGeom>
                <a:avLst/>
                <a:gdLst>
                  <a:gd name="T0" fmla="*/ 20 w 164"/>
                  <a:gd name="T1" fmla="*/ 56 h 56"/>
                  <a:gd name="T2" fmla="*/ 20 w 164"/>
                  <a:gd name="T3" fmla="*/ 56 h 56"/>
                  <a:gd name="T4" fmla="*/ 22 w 164"/>
                  <a:gd name="T5" fmla="*/ 46 h 56"/>
                  <a:gd name="T6" fmla="*/ 26 w 164"/>
                  <a:gd name="T7" fmla="*/ 36 h 56"/>
                  <a:gd name="T8" fmla="*/ 30 w 164"/>
                  <a:gd name="T9" fmla="*/ 30 h 56"/>
                  <a:gd name="T10" fmla="*/ 36 w 164"/>
                  <a:gd name="T11" fmla="*/ 26 h 56"/>
                  <a:gd name="T12" fmla="*/ 42 w 164"/>
                  <a:gd name="T13" fmla="*/ 22 h 56"/>
                  <a:gd name="T14" fmla="*/ 54 w 164"/>
                  <a:gd name="T15" fmla="*/ 20 h 56"/>
                  <a:gd name="T16" fmla="*/ 82 w 164"/>
                  <a:gd name="T17" fmla="*/ 20 h 56"/>
                  <a:gd name="T18" fmla="*/ 82 w 164"/>
                  <a:gd name="T19" fmla="*/ 20 h 56"/>
                  <a:gd name="T20" fmla="*/ 112 w 164"/>
                  <a:gd name="T21" fmla="*/ 20 h 56"/>
                  <a:gd name="T22" fmla="*/ 122 w 164"/>
                  <a:gd name="T23" fmla="*/ 22 h 56"/>
                  <a:gd name="T24" fmla="*/ 130 w 164"/>
                  <a:gd name="T25" fmla="*/ 26 h 56"/>
                  <a:gd name="T26" fmla="*/ 136 w 164"/>
                  <a:gd name="T27" fmla="*/ 30 h 56"/>
                  <a:gd name="T28" fmla="*/ 140 w 164"/>
                  <a:gd name="T29" fmla="*/ 36 h 56"/>
                  <a:gd name="T30" fmla="*/ 142 w 164"/>
                  <a:gd name="T31" fmla="*/ 46 h 56"/>
                  <a:gd name="T32" fmla="*/ 144 w 164"/>
                  <a:gd name="T33" fmla="*/ 56 h 56"/>
                  <a:gd name="T34" fmla="*/ 164 w 164"/>
                  <a:gd name="T35" fmla="*/ 56 h 56"/>
                  <a:gd name="T36" fmla="*/ 164 w 164"/>
                  <a:gd name="T37" fmla="*/ 56 h 56"/>
                  <a:gd name="T38" fmla="*/ 162 w 164"/>
                  <a:gd name="T39" fmla="*/ 38 h 56"/>
                  <a:gd name="T40" fmla="*/ 156 w 164"/>
                  <a:gd name="T41" fmla="*/ 24 h 56"/>
                  <a:gd name="T42" fmla="*/ 148 w 164"/>
                  <a:gd name="T43" fmla="*/ 14 h 56"/>
                  <a:gd name="T44" fmla="*/ 138 w 164"/>
                  <a:gd name="T45" fmla="*/ 6 h 56"/>
                  <a:gd name="T46" fmla="*/ 126 w 164"/>
                  <a:gd name="T47" fmla="*/ 2 h 56"/>
                  <a:gd name="T48" fmla="*/ 112 w 164"/>
                  <a:gd name="T49" fmla="*/ 0 h 56"/>
                  <a:gd name="T50" fmla="*/ 82 w 164"/>
                  <a:gd name="T51" fmla="*/ 0 h 56"/>
                  <a:gd name="T52" fmla="*/ 82 w 164"/>
                  <a:gd name="T53" fmla="*/ 0 h 56"/>
                  <a:gd name="T54" fmla="*/ 52 w 164"/>
                  <a:gd name="T55" fmla="*/ 0 h 56"/>
                  <a:gd name="T56" fmla="*/ 38 w 164"/>
                  <a:gd name="T57" fmla="*/ 2 h 56"/>
                  <a:gd name="T58" fmla="*/ 26 w 164"/>
                  <a:gd name="T59" fmla="*/ 6 h 56"/>
                  <a:gd name="T60" fmla="*/ 16 w 164"/>
                  <a:gd name="T61" fmla="*/ 14 h 56"/>
                  <a:gd name="T62" fmla="*/ 8 w 164"/>
                  <a:gd name="T63" fmla="*/ 24 h 56"/>
                  <a:gd name="T64" fmla="*/ 2 w 164"/>
                  <a:gd name="T65" fmla="*/ 38 h 56"/>
                  <a:gd name="T66" fmla="*/ 0 w 164"/>
                  <a:gd name="T67" fmla="*/ 56 h 56"/>
                  <a:gd name="T68" fmla="*/ 20 w 164"/>
                  <a:gd name="T69" fmla="*/ 5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64" h="56">
                    <a:moveTo>
                      <a:pt x="20" y="56"/>
                    </a:moveTo>
                    <a:lnTo>
                      <a:pt x="20" y="56"/>
                    </a:lnTo>
                    <a:lnTo>
                      <a:pt x="22" y="46"/>
                    </a:lnTo>
                    <a:lnTo>
                      <a:pt x="26" y="36"/>
                    </a:lnTo>
                    <a:lnTo>
                      <a:pt x="30" y="30"/>
                    </a:lnTo>
                    <a:lnTo>
                      <a:pt x="36" y="26"/>
                    </a:lnTo>
                    <a:lnTo>
                      <a:pt x="42" y="22"/>
                    </a:lnTo>
                    <a:lnTo>
                      <a:pt x="54" y="20"/>
                    </a:lnTo>
                    <a:lnTo>
                      <a:pt x="82" y="20"/>
                    </a:lnTo>
                    <a:lnTo>
                      <a:pt x="82" y="20"/>
                    </a:lnTo>
                    <a:lnTo>
                      <a:pt x="112" y="20"/>
                    </a:lnTo>
                    <a:lnTo>
                      <a:pt x="122" y="22"/>
                    </a:lnTo>
                    <a:lnTo>
                      <a:pt x="130" y="26"/>
                    </a:lnTo>
                    <a:lnTo>
                      <a:pt x="136" y="30"/>
                    </a:lnTo>
                    <a:lnTo>
                      <a:pt x="140" y="36"/>
                    </a:lnTo>
                    <a:lnTo>
                      <a:pt x="142" y="46"/>
                    </a:lnTo>
                    <a:lnTo>
                      <a:pt x="144" y="56"/>
                    </a:lnTo>
                    <a:lnTo>
                      <a:pt x="164" y="56"/>
                    </a:lnTo>
                    <a:lnTo>
                      <a:pt x="164" y="56"/>
                    </a:lnTo>
                    <a:lnTo>
                      <a:pt x="162" y="38"/>
                    </a:lnTo>
                    <a:lnTo>
                      <a:pt x="156" y="24"/>
                    </a:lnTo>
                    <a:lnTo>
                      <a:pt x="148" y="14"/>
                    </a:lnTo>
                    <a:lnTo>
                      <a:pt x="138" y="6"/>
                    </a:lnTo>
                    <a:lnTo>
                      <a:pt x="126" y="2"/>
                    </a:lnTo>
                    <a:lnTo>
                      <a:pt x="112" y="0"/>
                    </a:lnTo>
                    <a:lnTo>
                      <a:pt x="82" y="0"/>
                    </a:lnTo>
                    <a:lnTo>
                      <a:pt x="82" y="0"/>
                    </a:lnTo>
                    <a:lnTo>
                      <a:pt x="52" y="0"/>
                    </a:lnTo>
                    <a:lnTo>
                      <a:pt x="38" y="2"/>
                    </a:lnTo>
                    <a:lnTo>
                      <a:pt x="26" y="6"/>
                    </a:lnTo>
                    <a:lnTo>
                      <a:pt x="16" y="14"/>
                    </a:lnTo>
                    <a:lnTo>
                      <a:pt x="8" y="24"/>
                    </a:lnTo>
                    <a:lnTo>
                      <a:pt x="2" y="38"/>
                    </a:lnTo>
                    <a:lnTo>
                      <a:pt x="0" y="56"/>
                    </a:lnTo>
                    <a:lnTo>
                      <a:pt x="20" y="56"/>
                    </a:lnTo>
                    <a:close/>
                  </a:path>
                </a:pathLst>
              </a:custGeom>
              <a:solidFill>
                <a:srgbClr val="E31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005EB8"/>
                  </a:solidFill>
                </a:endParaRPr>
              </a:p>
            </p:txBody>
          </p:sp>
        </p:grpSp>
        <p:sp>
          <p:nvSpPr>
            <p:cNvPr id="51" name="TextBox 50"/>
            <p:cNvSpPr txBox="1"/>
            <p:nvPr userDrawn="1"/>
          </p:nvSpPr>
          <p:spPr>
            <a:xfrm rot="16200000">
              <a:off x="8191735" y="250332"/>
              <a:ext cx="563729" cy="1355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510" dirty="0">
                  <a:solidFill>
                    <a:srgbClr val="FFFFFF">
                      <a:lumMod val="65000"/>
                    </a:srgbClr>
                  </a:solidFill>
                </a:rPr>
                <a:t>strictly</a:t>
              </a:r>
            </a:p>
          </p:txBody>
        </p:sp>
        <p:sp>
          <p:nvSpPr>
            <p:cNvPr id="52" name="TextBox 51"/>
            <p:cNvSpPr txBox="1"/>
            <p:nvPr userDrawn="1"/>
          </p:nvSpPr>
          <p:spPr>
            <a:xfrm>
              <a:off x="8410803" y="506408"/>
              <a:ext cx="851853" cy="19217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580" dirty="0">
                  <a:solidFill>
                    <a:srgbClr val="FF0000"/>
                  </a:solidFill>
                </a:rPr>
                <a:t>CONFIDENTIAL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59590742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bullets 2 column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25" name="Conector recto 12"/>
          <p:cNvCxnSpPr/>
          <p:nvPr userDrawn="1"/>
        </p:nvCxnSpPr>
        <p:spPr>
          <a:xfrm flipH="1">
            <a:off x="407671" y="5961589"/>
            <a:ext cx="5897778" cy="3161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07668" y="1512043"/>
            <a:ext cx="4899696" cy="4276616"/>
          </a:xfrm>
        </p:spPr>
        <p:txBody>
          <a:bodyPr/>
          <a:lstStyle>
            <a:lvl1pPr>
              <a:defRPr>
                <a:solidFill>
                  <a:srgbClr val="4D4D4D"/>
                </a:solidFill>
              </a:defRPr>
            </a:lvl1pPr>
            <a:lvl2pPr>
              <a:defRPr>
                <a:solidFill>
                  <a:srgbClr val="4D4D4D"/>
                </a:solidFill>
              </a:defRPr>
            </a:lvl2pPr>
            <a:lvl3pPr>
              <a:defRPr>
                <a:solidFill>
                  <a:srgbClr val="4D4D4D"/>
                </a:solidFill>
              </a:defRPr>
            </a:lvl3pPr>
            <a:lvl4pPr>
              <a:defRPr>
                <a:solidFill>
                  <a:srgbClr val="4D4D4D"/>
                </a:solidFill>
              </a:defRPr>
            </a:lvl4pPr>
            <a:lvl5pPr>
              <a:defRPr>
                <a:solidFill>
                  <a:srgbClr val="4D4D4D"/>
                </a:solidFill>
              </a:defRPr>
            </a:lvl5pPr>
          </a:lstStyle>
          <a:p>
            <a:pPr lvl="0"/>
            <a:r>
              <a:rPr lang="en-US" noProof="0" smtClean="0"/>
              <a:t>Click to edit Master text styles</a:t>
            </a:r>
          </a:p>
          <a:p>
            <a:pPr lvl="1"/>
            <a:r>
              <a:rPr lang="en-US" noProof="0" smtClean="0"/>
              <a:t>Second level</a:t>
            </a:r>
          </a:p>
          <a:p>
            <a:pPr lvl="2"/>
            <a:r>
              <a:rPr lang="en-US" noProof="0" smtClean="0"/>
              <a:t>Third level</a:t>
            </a:r>
          </a:p>
          <a:p>
            <a:pPr lvl="3"/>
            <a:r>
              <a:rPr lang="en-US" noProof="0" smtClean="0"/>
              <a:t>Fourth level</a:t>
            </a:r>
          </a:p>
          <a:p>
            <a:pPr lvl="4"/>
            <a:r>
              <a:rPr lang="en-US" noProof="0" smtClean="0"/>
              <a:t>Fifth level</a:t>
            </a:r>
            <a:endParaRPr lang="en-GB" noProof="0" dirty="0"/>
          </a:p>
        </p:txBody>
      </p:sp>
      <p:grpSp>
        <p:nvGrpSpPr>
          <p:cNvPr id="11" name="Group 4"/>
          <p:cNvGrpSpPr>
            <a:grpSpLocks noChangeAspect="1"/>
          </p:cNvGrpSpPr>
          <p:nvPr userDrawn="1"/>
        </p:nvGrpSpPr>
        <p:grpSpPr bwMode="auto">
          <a:xfrm>
            <a:off x="9299679" y="6133578"/>
            <a:ext cx="1624293" cy="160505"/>
            <a:chOff x="4649" y="3974"/>
            <a:chExt cx="812" cy="107"/>
          </a:xfrm>
        </p:grpSpPr>
        <p:sp>
          <p:nvSpPr>
            <p:cNvPr id="12" name="AutoShape 3"/>
            <p:cNvSpPr>
              <a:spLocks noChangeAspect="1" noChangeArrowheads="1" noTextEdit="1"/>
            </p:cNvSpPr>
            <p:nvPr userDrawn="1"/>
          </p:nvSpPr>
          <p:spPr bwMode="auto">
            <a:xfrm>
              <a:off x="4649" y="3974"/>
              <a:ext cx="812" cy="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13" name="Freeform 12"/>
            <p:cNvSpPr>
              <a:spLocks noEditPoints="1"/>
            </p:cNvSpPr>
            <p:nvPr userDrawn="1"/>
          </p:nvSpPr>
          <p:spPr bwMode="auto">
            <a:xfrm>
              <a:off x="4649" y="3974"/>
              <a:ext cx="812" cy="107"/>
            </a:xfrm>
            <a:custGeom>
              <a:avLst/>
              <a:gdLst>
                <a:gd name="T0" fmla="*/ 2293 w 3248"/>
                <a:gd name="T1" fmla="*/ 424 h 428"/>
                <a:gd name="T2" fmla="*/ 2209 w 3248"/>
                <a:gd name="T3" fmla="*/ 355 h 428"/>
                <a:gd name="T4" fmla="*/ 2159 w 3248"/>
                <a:gd name="T5" fmla="*/ 76 h 428"/>
                <a:gd name="T6" fmla="*/ 2306 w 3248"/>
                <a:gd name="T7" fmla="*/ 5 h 428"/>
                <a:gd name="T8" fmla="*/ 2042 w 3248"/>
                <a:gd name="T9" fmla="*/ 407 h 428"/>
                <a:gd name="T10" fmla="*/ 611 w 3248"/>
                <a:gd name="T11" fmla="*/ 11 h 428"/>
                <a:gd name="T12" fmla="*/ 672 w 3248"/>
                <a:gd name="T13" fmla="*/ 353 h 428"/>
                <a:gd name="T14" fmla="*/ 737 w 3248"/>
                <a:gd name="T15" fmla="*/ 376 h 428"/>
                <a:gd name="T16" fmla="*/ 909 w 3248"/>
                <a:gd name="T17" fmla="*/ 1 h 428"/>
                <a:gd name="T18" fmla="*/ 261 w 3248"/>
                <a:gd name="T19" fmla="*/ 332 h 428"/>
                <a:gd name="T20" fmla="*/ 114 w 3248"/>
                <a:gd name="T21" fmla="*/ 347 h 428"/>
                <a:gd name="T22" fmla="*/ 94 w 3248"/>
                <a:gd name="T23" fmla="*/ 277 h 428"/>
                <a:gd name="T24" fmla="*/ 261 w 3248"/>
                <a:gd name="T25" fmla="*/ 332 h 428"/>
                <a:gd name="T26" fmla="*/ 52 w 3248"/>
                <a:gd name="T27" fmla="*/ 102 h 428"/>
                <a:gd name="T28" fmla="*/ 234 w 3248"/>
                <a:gd name="T29" fmla="*/ 90 h 428"/>
                <a:gd name="T30" fmla="*/ 179 w 3248"/>
                <a:gd name="T31" fmla="*/ 176 h 428"/>
                <a:gd name="T32" fmla="*/ 9 w 3248"/>
                <a:gd name="T33" fmla="*/ 257 h 428"/>
                <a:gd name="T34" fmla="*/ 35 w 3248"/>
                <a:gd name="T35" fmla="*/ 394 h 428"/>
                <a:gd name="T36" fmla="*/ 164 w 3248"/>
                <a:gd name="T37" fmla="*/ 426 h 428"/>
                <a:gd name="T38" fmla="*/ 284 w 3248"/>
                <a:gd name="T39" fmla="*/ 404 h 428"/>
                <a:gd name="T40" fmla="*/ 331 w 3248"/>
                <a:gd name="T41" fmla="*/ 45 h 428"/>
                <a:gd name="T42" fmla="*/ 1319 w 3248"/>
                <a:gd name="T43" fmla="*/ 332 h 428"/>
                <a:gd name="T44" fmla="*/ 1168 w 3248"/>
                <a:gd name="T45" fmla="*/ 344 h 428"/>
                <a:gd name="T46" fmla="*/ 1155 w 3248"/>
                <a:gd name="T47" fmla="*/ 272 h 428"/>
                <a:gd name="T48" fmla="*/ 1264 w 3248"/>
                <a:gd name="T49" fmla="*/ 0 h 428"/>
                <a:gd name="T50" fmla="*/ 1122 w 3248"/>
                <a:gd name="T51" fmla="*/ 98 h 428"/>
                <a:gd name="T52" fmla="*/ 1298 w 3248"/>
                <a:gd name="T53" fmla="*/ 94 h 428"/>
                <a:gd name="T54" fmla="*/ 1212 w 3248"/>
                <a:gd name="T55" fmla="*/ 177 h 428"/>
                <a:gd name="T56" fmla="*/ 1064 w 3248"/>
                <a:gd name="T57" fmla="*/ 270 h 428"/>
                <a:gd name="T58" fmla="*/ 1102 w 3248"/>
                <a:gd name="T59" fmla="*/ 401 h 428"/>
                <a:gd name="T60" fmla="*/ 1246 w 3248"/>
                <a:gd name="T61" fmla="*/ 423 h 428"/>
                <a:gd name="T62" fmla="*/ 1354 w 3248"/>
                <a:gd name="T63" fmla="*/ 407 h 428"/>
                <a:gd name="T64" fmla="*/ 1381 w 3248"/>
                <a:gd name="T65" fmla="*/ 36 h 428"/>
                <a:gd name="T66" fmla="*/ 2714 w 3248"/>
                <a:gd name="T67" fmla="*/ 326 h 428"/>
                <a:gd name="T68" fmla="*/ 2576 w 3248"/>
                <a:gd name="T69" fmla="*/ 337 h 428"/>
                <a:gd name="T70" fmla="*/ 2533 w 3248"/>
                <a:gd name="T71" fmla="*/ 4 h 428"/>
                <a:gd name="T72" fmla="*/ 2468 w 3248"/>
                <a:gd name="T73" fmla="*/ 364 h 428"/>
                <a:gd name="T74" fmla="*/ 2611 w 3248"/>
                <a:gd name="T75" fmla="*/ 427 h 428"/>
                <a:gd name="T76" fmla="*/ 2761 w 3248"/>
                <a:gd name="T77" fmla="*/ 403 h 428"/>
                <a:gd name="T78" fmla="*/ 2937 w 3248"/>
                <a:gd name="T79" fmla="*/ 413 h 428"/>
                <a:gd name="T80" fmla="*/ 3135 w 3248"/>
                <a:gd name="T81" fmla="*/ 422 h 428"/>
                <a:gd name="T82" fmla="*/ 3248 w 3248"/>
                <a:gd name="T83" fmla="*/ 300 h 428"/>
                <a:gd name="T84" fmla="*/ 3184 w 3248"/>
                <a:gd name="T85" fmla="*/ 204 h 428"/>
                <a:gd name="T86" fmla="*/ 3038 w 3248"/>
                <a:gd name="T87" fmla="*/ 127 h 428"/>
                <a:gd name="T88" fmla="*/ 3076 w 3248"/>
                <a:gd name="T89" fmla="*/ 76 h 428"/>
                <a:gd name="T90" fmla="*/ 3232 w 3248"/>
                <a:gd name="T91" fmla="*/ 30 h 428"/>
                <a:gd name="T92" fmla="*/ 3039 w 3248"/>
                <a:gd name="T93" fmla="*/ 8 h 428"/>
                <a:gd name="T94" fmla="*/ 2943 w 3248"/>
                <a:gd name="T95" fmla="*/ 122 h 428"/>
                <a:gd name="T96" fmla="*/ 3021 w 3248"/>
                <a:gd name="T97" fmla="*/ 229 h 428"/>
                <a:gd name="T98" fmla="*/ 3154 w 3248"/>
                <a:gd name="T99" fmla="*/ 300 h 428"/>
                <a:gd name="T100" fmla="*/ 3113 w 3248"/>
                <a:gd name="T101" fmla="*/ 350 h 428"/>
                <a:gd name="T102" fmla="*/ 1639 w 3248"/>
                <a:gd name="T103" fmla="*/ 80 h 428"/>
                <a:gd name="T104" fmla="*/ 1790 w 3248"/>
                <a:gd name="T105" fmla="*/ 97 h 428"/>
                <a:gd name="T106" fmla="*/ 1832 w 3248"/>
                <a:gd name="T107" fmla="*/ 245 h 428"/>
                <a:gd name="T108" fmla="*/ 1739 w 3248"/>
                <a:gd name="T109" fmla="*/ 353 h 428"/>
                <a:gd name="T110" fmla="*/ 1652 w 3248"/>
                <a:gd name="T111" fmla="*/ 4 h 428"/>
                <a:gd name="T112" fmla="*/ 1701 w 3248"/>
                <a:gd name="T113" fmla="*/ 428 h 428"/>
                <a:gd name="T114" fmla="*/ 1885 w 3248"/>
                <a:gd name="T115" fmla="*/ 369 h 428"/>
                <a:gd name="T116" fmla="*/ 1930 w 3248"/>
                <a:gd name="T117" fmla="*/ 187 h 428"/>
                <a:gd name="T118" fmla="*/ 1786 w 3248"/>
                <a:gd name="T119" fmla="*/ 8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248" h="428">
                  <a:moveTo>
                    <a:pt x="2042" y="407"/>
                  </a:moveTo>
                  <a:lnTo>
                    <a:pt x="2042" y="407"/>
                  </a:lnTo>
                  <a:lnTo>
                    <a:pt x="2055" y="411"/>
                  </a:lnTo>
                  <a:lnTo>
                    <a:pt x="2089" y="418"/>
                  </a:lnTo>
                  <a:lnTo>
                    <a:pt x="2113" y="421"/>
                  </a:lnTo>
                  <a:lnTo>
                    <a:pt x="2140" y="425"/>
                  </a:lnTo>
                  <a:lnTo>
                    <a:pt x="2171" y="427"/>
                  </a:lnTo>
                  <a:lnTo>
                    <a:pt x="2205" y="428"/>
                  </a:lnTo>
                  <a:lnTo>
                    <a:pt x="2205" y="428"/>
                  </a:lnTo>
                  <a:lnTo>
                    <a:pt x="2239" y="427"/>
                  </a:lnTo>
                  <a:lnTo>
                    <a:pt x="2268" y="426"/>
                  </a:lnTo>
                  <a:lnTo>
                    <a:pt x="2293" y="424"/>
                  </a:lnTo>
                  <a:lnTo>
                    <a:pt x="2312" y="422"/>
                  </a:lnTo>
                  <a:lnTo>
                    <a:pt x="2339" y="419"/>
                  </a:lnTo>
                  <a:lnTo>
                    <a:pt x="2347" y="417"/>
                  </a:lnTo>
                  <a:lnTo>
                    <a:pt x="2347" y="346"/>
                  </a:lnTo>
                  <a:lnTo>
                    <a:pt x="2347" y="346"/>
                  </a:lnTo>
                  <a:lnTo>
                    <a:pt x="2339" y="347"/>
                  </a:lnTo>
                  <a:lnTo>
                    <a:pt x="2314" y="351"/>
                  </a:lnTo>
                  <a:lnTo>
                    <a:pt x="2277" y="354"/>
                  </a:lnTo>
                  <a:lnTo>
                    <a:pt x="2255" y="355"/>
                  </a:lnTo>
                  <a:lnTo>
                    <a:pt x="2230" y="355"/>
                  </a:lnTo>
                  <a:lnTo>
                    <a:pt x="2230" y="355"/>
                  </a:lnTo>
                  <a:lnTo>
                    <a:pt x="2209" y="355"/>
                  </a:lnTo>
                  <a:lnTo>
                    <a:pt x="2191" y="354"/>
                  </a:lnTo>
                  <a:lnTo>
                    <a:pt x="2160" y="351"/>
                  </a:lnTo>
                  <a:lnTo>
                    <a:pt x="2141" y="349"/>
                  </a:lnTo>
                  <a:lnTo>
                    <a:pt x="2134" y="348"/>
                  </a:lnTo>
                  <a:lnTo>
                    <a:pt x="2134" y="247"/>
                  </a:lnTo>
                  <a:lnTo>
                    <a:pt x="2318" y="247"/>
                  </a:lnTo>
                  <a:lnTo>
                    <a:pt x="2318" y="175"/>
                  </a:lnTo>
                  <a:lnTo>
                    <a:pt x="2134" y="175"/>
                  </a:lnTo>
                  <a:lnTo>
                    <a:pt x="2134" y="79"/>
                  </a:lnTo>
                  <a:lnTo>
                    <a:pt x="2134" y="79"/>
                  </a:lnTo>
                  <a:lnTo>
                    <a:pt x="2141" y="78"/>
                  </a:lnTo>
                  <a:lnTo>
                    <a:pt x="2159" y="76"/>
                  </a:lnTo>
                  <a:lnTo>
                    <a:pt x="2187" y="74"/>
                  </a:lnTo>
                  <a:lnTo>
                    <a:pt x="2224" y="73"/>
                  </a:lnTo>
                  <a:lnTo>
                    <a:pt x="2224" y="73"/>
                  </a:lnTo>
                  <a:lnTo>
                    <a:pt x="2247" y="73"/>
                  </a:lnTo>
                  <a:lnTo>
                    <a:pt x="2268" y="74"/>
                  </a:lnTo>
                  <a:lnTo>
                    <a:pt x="2305" y="77"/>
                  </a:lnTo>
                  <a:lnTo>
                    <a:pt x="2331" y="80"/>
                  </a:lnTo>
                  <a:lnTo>
                    <a:pt x="2340" y="82"/>
                  </a:lnTo>
                  <a:lnTo>
                    <a:pt x="2340" y="10"/>
                  </a:lnTo>
                  <a:lnTo>
                    <a:pt x="2340" y="10"/>
                  </a:lnTo>
                  <a:lnTo>
                    <a:pt x="2331" y="9"/>
                  </a:lnTo>
                  <a:lnTo>
                    <a:pt x="2306" y="5"/>
                  </a:lnTo>
                  <a:lnTo>
                    <a:pt x="2266" y="2"/>
                  </a:lnTo>
                  <a:lnTo>
                    <a:pt x="2242" y="1"/>
                  </a:lnTo>
                  <a:lnTo>
                    <a:pt x="2214" y="0"/>
                  </a:lnTo>
                  <a:lnTo>
                    <a:pt x="2214" y="0"/>
                  </a:lnTo>
                  <a:lnTo>
                    <a:pt x="2176" y="1"/>
                  </a:lnTo>
                  <a:lnTo>
                    <a:pt x="2144" y="3"/>
                  </a:lnTo>
                  <a:lnTo>
                    <a:pt x="2114" y="6"/>
                  </a:lnTo>
                  <a:lnTo>
                    <a:pt x="2089" y="9"/>
                  </a:lnTo>
                  <a:lnTo>
                    <a:pt x="2069" y="13"/>
                  </a:lnTo>
                  <a:lnTo>
                    <a:pt x="2055" y="15"/>
                  </a:lnTo>
                  <a:lnTo>
                    <a:pt x="2042" y="19"/>
                  </a:lnTo>
                  <a:lnTo>
                    <a:pt x="2042" y="407"/>
                  </a:lnTo>
                  <a:close/>
                  <a:moveTo>
                    <a:pt x="726" y="246"/>
                  </a:moveTo>
                  <a:lnTo>
                    <a:pt x="726" y="246"/>
                  </a:lnTo>
                  <a:lnTo>
                    <a:pt x="722" y="257"/>
                  </a:lnTo>
                  <a:lnTo>
                    <a:pt x="719" y="270"/>
                  </a:lnTo>
                  <a:lnTo>
                    <a:pt x="719" y="270"/>
                  </a:lnTo>
                  <a:lnTo>
                    <a:pt x="715" y="257"/>
                  </a:lnTo>
                  <a:lnTo>
                    <a:pt x="712" y="246"/>
                  </a:lnTo>
                  <a:lnTo>
                    <a:pt x="630" y="39"/>
                  </a:lnTo>
                  <a:lnTo>
                    <a:pt x="630" y="39"/>
                  </a:lnTo>
                  <a:lnTo>
                    <a:pt x="624" y="28"/>
                  </a:lnTo>
                  <a:lnTo>
                    <a:pt x="618" y="19"/>
                  </a:lnTo>
                  <a:lnTo>
                    <a:pt x="611" y="11"/>
                  </a:lnTo>
                  <a:lnTo>
                    <a:pt x="603" y="7"/>
                  </a:lnTo>
                  <a:lnTo>
                    <a:pt x="593" y="3"/>
                  </a:lnTo>
                  <a:lnTo>
                    <a:pt x="581" y="1"/>
                  </a:lnTo>
                  <a:lnTo>
                    <a:pt x="569" y="1"/>
                  </a:lnTo>
                  <a:lnTo>
                    <a:pt x="555" y="0"/>
                  </a:lnTo>
                  <a:lnTo>
                    <a:pt x="555" y="0"/>
                  </a:lnTo>
                  <a:lnTo>
                    <a:pt x="529" y="1"/>
                  </a:lnTo>
                  <a:lnTo>
                    <a:pt x="513" y="2"/>
                  </a:lnTo>
                  <a:lnTo>
                    <a:pt x="471" y="422"/>
                  </a:lnTo>
                  <a:lnTo>
                    <a:pt x="564" y="422"/>
                  </a:lnTo>
                  <a:lnTo>
                    <a:pt x="584" y="140"/>
                  </a:lnTo>
                  <a:lnTo>
                    <a:pt x="672" y="353"/>
                  </a:lnTo>
                  <a:lnTo>
                    <a:pt x="672" y="353"/>
                  </a:lnTo>
                  <a:lnTo>
                    <a:pt x="675" y="359"/>
                  </a:lnTo>
                  <a:lnTo>
                    <a:pt x="679" y="364"/>
                  </a:lnTo>
                  <a:lnTo>
                    <a:pt x="684" y="368"/>
                  </a:lnTo>
                  <a:lnTo>
                    <a:pt x="689" y="371"/>
                  </a:lnTo>
                  <a:lnTo>
                    <a:pt x="695" y="373"/>
                  </a:lnTo>
                  <a:lnTo>
                    <a:pt x="702" y="376"/>
                  </a:lnTo>
                  <a:lnTo>
                    <a:pt x="710" y="377"/>
                  </a:lnTo>
                  <a:lnTo>
                    <a:pt x="719" y="377"/>
                  </a:lnTo>
                  <a:lnTo>
                    <a:pt x="719" y="377"/>
                  </a:lnTo>
                  <a:lnTo>
                    <a:pt x="728" y="377"/>
                  </a:lnTo>
                  <a:lnTo>
                    <a:pt x="737" y="376"/>
                  </a:lnTo>
                  <a:lnTo>
                    <a:pt x="744" y="373"/>
                  </a:lnTo>
                  <a:lnTo>
                    <a:pt x="750" y="371"/>
                  </a:lnTo>
                  <a:lnTo>
                    <a:pt x="755" y="368"/>
                  </a:lnTo>
                  <a:lnTo>
                    <a:pt x="759" y="364"/>
                  </a:lnTo>
                  <a:lnTo>
                    <a:pt x="762" y="359"/>
                  </a:lnTo>
                  <a:lnTo>
                    <a:pt x="765" y="353"/>
                  </a:lnTo>
                  <a:lnTo>
                    <a:pt x="853" y="140"/>
                  </a:lnTo>
                  <a:lnTo>
                    <a:pt x="874" y="422"/>
                  </a:lnTo>
                  <a:lnTo>
                    <a:pt x="967" y="422"/>
                  </a:lnTo>
                  <a:lnTo>
                    <a:pt x="925" y="2"/>
                  </a:lnTo>
                  <a:lnTo>
                    <a:pt x="925" y="2"/>
                  </a:lnTo>
                  <a:lnTo>
                    <a:pt x="909" y="1"/>
                  </a:lnTo>
                  <a:lnTo>
                    <a:pt x="883" y="0"/>
                  </a:lnTo>
                  <a:lnTo>
                    <a:pt x="883" y="0"/>
                  </a:lnTo>
                  <a:lnTo>
                    <a:pt x="868" y="1"/>
                  </a:lnTo>
                  <a:lnTo>
                    <a:pt x="856" y="1"/>
                  </a:lnTo>
                  <a:lnTo>
                    <a:pt x="845" y="3"/>
                  </a:lnTo>
                  <a:lnTo>
                    <a:pt x="836" y="7"/>
                  </a:lnTo>
                  <a:lnTo>
                    <a:pt x="827" y="11"/>
                  </a:lnTo>
                  <a:lnTo>
                    <a:pt x="819" y="19"/>
                  </a:lnTo>
                  <a:lnTo>
                    <a:pt x="813" y="28"/>
                  </a:lnTo>
                  <a:lnTo>
                    <a:pt x="808" y="39"/>
                  </a:lnTo>
                  <a:lnTo>
                    <a:pt x="726" y="246"/>
                  </a:lnTo>
                  <a:close/>
                  <a:moveTo>
                    <a:pt x="261" y="332"/>
                  </a:moveTo>
                  <a:lnTo>
                    <a:pt x="261" y="332"/>
                  </a:lnTo>
                  <a:lnTo>
                    <a:pt x="241" y="338"/>
                  </a:lnTo>
                  <a:lnTo>
                    <a:pt x="215" y="347"/>
                  </a:lnTo>
                  <a:lnTo>
                    <a:pt x="200" y="350"/>
                  </a:lnTo>
                  <a:lnTo>
                    <a:pt x="186" y="353"/>
                  </a:lnTo>
                  <a:lnTo>
                    <a:pt x="172" y="355"/>
                  </a:lnTo>
                  <a:lnTo>
                    <a:pt x="157" y="355"/>
                  </a:lnTo>
                  <a:lnTo>
                    <a:pt x="157" y="355"/>
                  </a:lnTo>
                  <a:lnTo>
                    <a:pt x="144" y="355"/>
                  </a:lnTo>
                  <a:lnTo>
                    <a:pt x="131" y="353"/>
                  </a:lnTo>
                  <a:lnTo>
                    <a:pt x="120" y="349"/>
                  </a:lnTo>
                  <a:lnTo>
                    <a:pt x="114" y="347"/>
                  </a:lnTo>
                  <a:lnTo>
                    <a:pt x="109" y="344"/>
                  </a:lnTo>
                  <a:lnTo>
                    <a:pt x="105" y="340"/>
                  </a:lnTo>
                  <a:lnTo>
                    <a:pt x="101" y="336"/>
                  </a:lnTo>
                  <a:lnTo>
                    <a:pt x="98" y="331"/>
                  </a:lnTo>
                  <a:lnTo>
                    <a:pt x="95" y="326"/>
                  </a:lnTo>
                  <a:lnTo>
                    <a:pt x="93" y="321"/>
                  </a:lnTo>
                  <a:lnTo>
                    <a:pt x="92" y="315"/>
                  </a:lnTo>
                  <a:lnTo>
                    <a:pt x="91" y="308"/>
                  </a:lnTo>
                  <a:lnTo>
                    <a:pt x="90" y="300"/>
                  </a:lnTo>
                  <a:lnTo>
                    <a:pt x="90" y="300"/>
                  </a:lnTo>
                  <a:lnTo>
                    <a:pt x="91" y="288"/>
                  </a:lnTo>
                  <a:lnTo>
                    <a:pt x="94" y="277"/>
                  </a:lnTo>
                  <a:lnTo>
                    <a:pt x="96" y="272"/>
                  </a:lnTo>
                  <a:lnTo>
                    <a:pt x="99" y="266"/>
                  </a:lnTo>
                  <a:lnTo>
                    <a:pt x="103" y="262"/>
                  </a:lnTo>
                  <a:lnTo>
                    <a:pt x="106" y="258"/>
                  </a:lnTo>
                  <a:lnTo>
                    <a:pt x="111" y="255"/>
                  </a:lnTo>
                  <a:lnTo>
                    <a:pt x="116" y="252"/>
                  </a:lnTo>
                  <a:lnTo>
                    <a:pt x="123" y="249"/>
                  </a:lnTo>
                  <a:lnTo>
                    <a:pt x="129" y="247"/>
                  </a:lnTo>
                  <a:lnTo>
                    <a:pt x="145" y="244"/>
                  </a:lnTo>
                  <a:lnTo>
                    <a:pt x="162" y="242"/>
                  </a:lnTo>
                  <a:lnTo>
                    <a:pt x="261" y="239"/>
                  </a:lnTo>
                  <a:lnTo>
                    <a:pt x="261" y="332"/>
                  </a:lnTo>
                  <a:close/>
                  <a:moveTo>
                    <a:pt x="205" y="0"/>
                  </a:moveTo>
                  <a:lnTo>
                    <a:pt x="205" y="0"/>
                  </a:lnTo>
                  <a:lnTo>
                    <a:pt x="176" y="1"/>
                  </a:lnTo>
                  <a:lnTo>
                    <a:pt x="147" y="4"/>
                  </a:lnTo>
                  <a:lnTo>
                    <a:pt x="121" y="7"/>
                  </a:lnTo>
                  <a:lnTo>
                    <a:pt x="97" y="12"/>
                  </a:lnTo>
                  <a:lnTo>
                    <a:pt x="77" y="17"/>
                  </a:lnTo>
                  <a:lnTo>
                    <a:pt x="58" y="23"/>
                  </a:lnTo>
                  <a:lnTo>
                    <a:pt x="44" y="28"/>
                  </a:lnTo>
                  <a:lnTo>
                    <a:pt x="33" y="33"/>
                  </a:lnTo>
                  <a:lnTo>
                    <a:pt x="52" y="102"/>
                  </a:lnTo>
                  <a:lnTo>
                    <a:pt x="52" y="102"/>
                  </a:lnTo>
                  <a:lnTo>
                    <a:pt x="63" y="98"/>
                  </a:lnTo>
                  <a:lnTo>
                    <a:pt x="92" y="91"/>
                  </a:lnTo>
                  <a:lnTo>
                    <a:pt x="111" y="86"/>
                  </a:lnTo>
                  <a:lnTo>
                    <a:pt x="133" y="82"/>
                  </a:lnTo>
                  <a:lnTo>
                    <a:pt x="155" y="80"/>
                  </a:lnTo>
                  <a:lnTo>
                    <a:pt x="179" y="79"/>
                  </a:lnTo>
                  <a:lnTo>
                    <a:pt x="179" y="79"/>
                  </a:lnTo>
                  <a:lnTo>
                    <a:pt x="197" y="80"/>
                  </a:lnTo>
                  <a:lnTo>
                    <a:pt x="214" y="82"/>
                  </a:lnTo>
                  <a:lnTo>
                    <a:pt x="221" y="84"/>
                  </a:lnTo>
                  <a:lnTo>
                    <a:pt x="228" y="86"/>
                  </a:lnTo>
                  <a:lnTo>
                    <a:pt x="234" y="90"/>
                  </a:lnTo>
                  <a:lnTo>
                    <a:pt x="239" y="94"/>
                  </a:lnTo>
                  <a:lnTo>
                    <a:pt x="244" y="98"/>
                  </a:lnTo>
                  <a:lnTo>
                    <a:pt x="248" y="102"/>
                  </a:lnTo>
                  <a:lnTo>
                    <a:pt x="251" y="108"/>
                  </a:lnTo>
                  <a:lnTo>
                    <a:pt x="254" y="114"/>
                  </a:lnTo>
                  <a:lnTo>
                    <a:pt x="256" y="120"/>
                  </a:lnTo>
                  <a:lnTo>
                    <a:pt x="258" y="129"/>
                  </a:lnTo>
                  <a:lnTo>
                    <a:pt x="260" y="137"/>
                  </a:lnTo>
                  <a:lnTo>
                    <a:pt x="260" y="146"/>
                  </a:lnTo>
                  <a:lnTo>
                    <a:pt x="260" y="176"/>
                  </a:lnTo>
                  <a:lnTo>
                    <a:pt x="179" y="176"/>
                  </a:lnTo>
                  <a:lnTo>
                    <a:pt x="179" y="176"/>
                  </a:lnTo>
                  <a:lnTo>
                    <a:pt x="154" y="177"/>
                  </a:lnTo>
                  <a:lnTo>
                    <a:pt x="132" y="179"/>
                  </a:lnTo>
                  <a:lnTo>
                    <a:pt x="111" y="182"/>
                  </a:lnTo>
                  <a:lnTo>
                    <a:pt x="93" y="187"/>
                  </a:lnTo>
                  <a:lnTo>
                    <a:pt x="77" y="192"/>
                  </a:lnTo>
                  <a:lnTo>
                    <a:pt x="61" y="200"/>
                  </a:lnTo>
                  <a:lnTo>
                    <a:pt x="49" y="207"/>
                  </a:lnTo>
                  <a:lnTo>
                    <a:pt x="38" y="216"/>
                  </a:lnTo>
                  <a:lnTo>
                    <a:pt x="29" y="225"/>
                  </a:lnTo>
                  <a:lnTo>
                    <a:pt x="20" y="236"/>
                  </a:lnTo>
                  <a:lnTo>
                    <a:pt x="14" y="246"/>
                  </a:lnTo>
                  <a:lnTo>
                    <a:pt x="9" y="257"/>
                  </a:lnTo>
                  <a:lnTo>
                    <a:pt x="5" y="270"/>
                  </a:lnTo>
                  <a:lnTo>
                    <a:pt x="2" y="282"/>
                  </a:lnTo>
                  <a:lnTo>
                    <a:pt x="1" y="294"/>
                  </a:lnTo>
                  <a:lnTo>
                    <a:pt x="0" y="307"/>
                  </a:lnTo>
                  <a:lnTo>
                    <a:pt x="0" y="307"/>
                  </a:lnTo>
                  <a:lnTo>
                    <a:pt x="1" y="323"/>
                  </a:lnTo>
                  <a:lnTo>
                    <a:pt x="3" y="338"/>
                  </a:lnTo>
                  <a:lnTo>
                    <a:pt x="7" y="352"/>
                  </a:lnTo>
                  <a:lnTo>
                    <a:pt x="12" y="364"/>
                  </a:lnTo>
                  <a:lnTo>
                    <a:pt x="19" y="376"/>
                  </a:lnTo>
                  <a:lnTo>
                    <a:pt x="27" y="386"/>
                  </a:lnTo>
                  <a:lnTo>
                    <a:pt x="35" y="394"/>
                  </a:lnTo>
                  <a:lnTo>
                    <a:pt x="45" y="401"/>
                  </a:lnTo>
                  <a:lnTo>
                    <a:pt x="54" y="408"/>
                  </a:lnTo>
                  <a:lnTo>
                    <a:pt x="65" y="414"/>
                  </a:lnTo>
                  <a:lnTo>
                    <a:pt x="77" y="418"/>
                  </a:lnTo>
                  <a:lnTo>
                    <a:pt x="89" y="422"/>
                  </a:lnTo>
                  <a:lnTo>
                    <a:pt x="101" y="424"/>
                  </a:lnTo>
                  <a:lnTo>
                    <a:pt x="113" y="426"/>
                  </a:lnTo>
                  <a:lnTo>
                    <a:pt x="126" y="427"/>
                  </a:lnTo>
                  <a:lnTo>
                    <a:pt x="138" y="428"/>
                  </a:lnTo>
                  <a:lnTo>
                    <a:pt x="138" y="428"/>
                  </a:lnTo>
                  <a:lnTo>
                    <a:pt x="151" y="427"/>
                  </a:lnTo>
                  <a:lnTo>
                    <a:pt x="164" y="426"/>
                  </a:lnTo>
                  <a:lnTo>
                    <a:pt x="189" y="423"/>
                  </a:lnTo>
                  <a:lnTo>
                    <a:pt x="209" y="418"/>
                  </a:lnTo>
                  <a:lnTo>
                    <a:pt x="227" y="412"/>
                  </a:lnTo>
                  <a:lnTo>
                    <a:pt x="241" y="406"/>
                  </a:lnTo>
                  <a:lnTo>
                    <a:pt x="252" y="401"/>
                  </a:lnTo>
                  <a:lnTo>
                    <a:pt x="260" y="397"/>
                  </a:lnTo>
                  <a:lnTo>
                    <a:pt x="264" y="396"/>
                  </a:lnTo>
                  <a:lnTo>
                    <a:pt x="264" y="396"/>
                  </a:lnTo>
                  <a:lnTo>
                    <a:pt x="266" y="397"/>
                  </a:lnTo>
                  <a:lnTo>
                    <a:pt x="270" y="398"/>
                  </a:lnTo>
                  <a:lnTo>
                    <a:pt x="276" y="401"/>
                  </a:lnTo>
                  <a:lnTo>
                    <a:pt x="284" y="404"/>
                  </a:lnTo>
                  <a:lnTo>
                    <a:pt x="295" y="407"/>
                  </a:lnTo>
                  <a:lnTo>
                    <a:pt x="311" y="411"/>
                  </a:lnTo>
                  <a:lnTo>
                    <a:pt x="329" y="412"/>
                  </a:lnTo>
                  <a:lnTo>
                    <a:pt x="352" y="413"/>
                  </a:lnTo>
                  <a:lnTo>
                    <a:pt x="352" y="122"/>
                  </a:lnTo>
                  <a:lnTo>
                    <a:pt x="352" y="122"/>
                  </a:lnTo>
                  <a:lnTo>
                    <a:pt x="352" y="106"/>
                  </a:lnTo>
                  <a:lnTo>
                    <a:pt x="350" y="92"/>
                  </a:lnTo>
                  <a:lnTo>
                    <a:pt x="347" y="78"/>
                  </a:lnTo>
                  <a:lnTo>
                    <a:pt x="343" y="66"/>
                  </a:lnTo>
                  <a:lnTo>
                    <a:pt x="337" y="56"/>
                  </a:lnTo>
                  <a:lnTo>
                    <a:pt x="331" y="45"/>
                  </a:lnTo>
                  <a:lnTo>
                    <a:pt x="323" y="36"/>
                  </a:lnTo>
                  <a:lnTo>
                    <a:pt x="314" y="29"/>
                  </a:lnTo>
                  <a:lnTo>
                    <a:pt x="304" y="22"/>
                  </a:lnTo>
                  <a:lnTo>
                    <a:pt x="293" y="15"/>
                  </a:lnTo>
                  <a:lnTo>
                    <a:pt x="281" y="11"/>
                  </a:lnTo>
                  <a:lnTo>
                    <a:pt x="268" y="7"/>
                  </a:lnTo>
                  <a:lnTo>
                    <a:pt x="253" y="4"/>
                  </a:lnTo>
                  <a:lnTo>
                    <a:pt x="238" y="2"/>
                  </a:lnTo>
                  <a:lnTo>
                    <a:pt x="223" y="1"/>
                  </a:lnTo>
                  <a:lnTo>
                    <a:pt x="205" y="0"/>
                  </a:lnTo>
                  <a:close/>
                  <a:moveTo>
                    <a:pt x="1319" y="332"/>
                  </a:moveTo>
                  <a:lnTo>
                    <a:pt x="1319" y="332"/>
                  </a:lnTo>
                  <a:lnTo>
                    <a:pt x="1300" y="338"/>
                  </a:lnTo>
                  <a:lnTo>
                    <a:pt x="1273" y="347"/>
                  </a:lnTo>
                  <a:lnTo>
                    <a:pt x="1259" y="350"/>
                  </a:lnTo>
                  <a:lnTo>
                    <a:pt x="1243" y="353"/>
                  </a:lnTo>
                  <a:lnTo>
                    <a:pt x="1229" y="355"/>
                  </a:lnTo>
                  <a:lnTo>
                    <a:pt x="1216" y="355"/>
                  </a:lnTo>
                  <a:lnTo>
                    <a:pt x="1216" y="355"/>
                  </a:lnTo>
                  <a:lnTo>
                    <a:pt x="1202" y="355"/>
                  </a:lnTo>
                  <a:lnTo>
                    <a:pt x="1189" y="353"/>
                  </a:lnTo>
                  <a:lnTo>
                    <a:pt x="1177" y="349"/>
                  </a:lnTo>
                  <a:lnTo>
                    <a:pt x="1172" y="347"/>
                  </a:lnTo>
                  <a:lnTo>
                    <a:pt x="1168" y="344"/>
                  </a:lnTo>
                  <a:lnTo>
                    <a:pt x="1164" y="340"/>
                  </a:lnTo>
                  <a:lnTo>
                    <a:pt x="1160" y="336"/>
                  </a:lnTo>
                  <a:lnTo>
                    <a:pt x="1157" y="331"/>
                  </a:lnTo>
                  <a:lnTo>
                    <a:pt x="1154" y="326"/>
                  </a:lnTo>
                  <a:lnTo>
                    <a:pt x="1151" y="321"/>
                  </a:lnTo>
                  <a:lnTo>
                    <a:pt x="1149" y="315"/>
                  </a:lnTo>
                  <a:lnTo>
                    <a:pt x="1148" y="308"/>
                  </a:lnTo>
                  <a:lnTo>
                    <a:pt x="1148" y="300"/>
                  </a:lnTo>
                  <a:lnTo>
                    <a:pt x="1148" y="300"/>
                  </a:lnTo>
                  <a:lnTo>
                    <a:pt x="1149" y="288"/>
                  </a:lnTo>
                  <a:lnTo>
                    <a:pt x="1152" y="277"/>
                  </a:lnTo>
                  <a:lnTo>
                    <a:pt x="1155" y="272"/>
                  </a:lnTo>
                  <a:lnTo>
                    <a:pt x="1158" y="266"/>
                  </a:lnTo>
                  <a:lnTo>
                    <a:pt x="1161" y="262"/>
                  </a:lnTo>
                  <a:lnTo>
                    <a:pt x="1165" y="258"/>
                  </a:lnTo>
                  <a:lnTo>
                    <a:pt x="1170" y="255"/>
                  </a:lnTo>
                  <a:lnTo>
                    <a:pt x="1175" y="252"/>
                  </a:lnTo>
                  <a:lnTo>
                    <a:pt x="1181" y="249"/>
                  </a:lnTo>
                  <a:lnTo>
                    <a:pt x="1187" y="247"/>
                  </a:lnTo>
                  <a:lnTo>
                    <a:pt x="1203" y="244"/>
                  </a:lnTo>
                  <a:lnTo>
                    <a:pt x="1221" y="242"/>
                  </a:lnTo>
                  <a:lnTo>
                    <a:pt x="1319" y="239"/>
                  </a:lnTo>
                  <a:lnTo>
                    <a:pt x="1319" y="332"/>
                  </a:lnTo>
                  <a:close/>
                  <a:moveTo>
                    <a:pt x="1264" y="0"/>
                  </a:moveTo>
                  <a:lnTo>
                    <a:pt x="1264" y="0"/>
                  </a:lnTo>
                  <a:lnTo>
                    <a:pt x="1233" y="1"/>
                  </a:lnTo>
                  <a:lnTo>
                    <a:pt x="1206" y="4"/>
                  </a:lnTo>
                  <a:lnTo>
                    <a:pt x="1179" y="7"/>
                  </a:lnTo>
                  <a:lnTo>
                    <a:pt x="1156" y="12"/>
                  </a:lnTo>
                  <a:lnTo>
                    <a:pt x="1135" y="17"/>
                  </a:lnTo>
                  <a:lnTo>
                    <a:pt x="1117" y="23"/>
                  </a:lnTo>
                  <a:lnTo>
                    <a:pt x="1102" y="28"/>
                  </a:lnTo>
                  <a:lnTo>
                    <a:pt x="1091" y="33"/>
                  </a:lnTo>
                  <a:lnTo>
                    <a:pt x="1111" y="102"/>
                  </a:lnTo>
                  <a:lnTo>
                    <a:pt x="1111" y="102"/>
                  </a:lnTo>
                  <a:lnTo>
                    <a:pt x="1122" y="98"/>
                  </a:lnTo>
                  <a:lnTo>
                    <a:pt x="1150" y="91"/>
                  </a:lnTo>
                  <a:lnTo>
                    <a:pt x="1169" y="86"/>
                  </a:lnTo>
                  <a:lnTo>
                    <a:pt x="1190" y="82"/>
                  </a:lnTo>
                  <a:lnTo>
                    <a:pt x="1213" y="80"/>
                  </a:lnTo>
                  <a:lnTo>
                    <a:pt x="1236" y="79"/>
                  </a:lnTo>
                  <a:lnTo>
                    <a:pt x="1236" y="79"/>
                  </a:lnTo>
                  <a:lnTo>
                    <a:pt x="1256" y="80"/>
                  </a:lnTo>
                  <a:lnTo>
                    <a:pt x="1272" y="82"/>
                  </a:lnTo>
                  <a:lnTo>
                    <a:pt x="1279" y="84"/>
                  </a:lnTo>
                  <a:lnTo>
                    <a:pt x="1285" y="86"/>
                  </a:lnTo>
                  <a:lnTo>
                    <a:pt x="1291" y="90"/>
                  </a:lnTo>
                  <a:lnTo>
                    <a:pt x="1298" y="94"/>
                  </a:lnTo>
                  <a:lnTo>
                    <a:pt x="1302" y="98"/>
                  </a:lnTo>
                  <a:lnTo>
                    <a:pt x="1306" y="102"/>
                  </a:lnTo>
                  <a:lnTo>
                    <a:pt x="1310" y="108"/>
                  </a:lnTo>
                  <a:lnTo>
                    <a:pt x="1313" y="114"/>
                  </a:lnTo>
                  <a:lnTo>
                    <a:pt x="1315" y="120"/>
                  </a:lnTo>
                  <a:lnTo>
                    <a:pt x="1316" y="129"/>
                  </a:lnTo>
                  <a:lnTo>
                    <a:pt x="1317" y="137"/>
                  </a:lnTo>
                  <a:lnTo>
                    <a:pt x="1318" y="146"/>
                  </a:lnTo>
                  <a:lnTo>
                    <a:pt x="1318" y="176"/>
                  </a:lnTo>
                  <a:lnTo>
                    <a:pt x="1236" y="176"/>
                  </a:lnTo>
                  <a:lnTo>
                    <a:pt x="1236" y="176"/>
                  </a:lnTo>
                  <a:lnTo>
                    <a:pt x="1212" y="177"/>
                  </a:lnTo>
                  <a:lnTo>
                    <a:pt x="1189" y="179"/>
                  </a:lnTo>
                  <a:lnTo>
                    <a:pt x="1169" y="182"/>
                  </a:lnTo>
                  <a:lnTo>
                    <a:pt x="1150" y="187"/>
                  </a:lnTo>
                  <a:lnTo>
                    <a:pt x="1134" y="192"/>
                  </a:lnTo>
                  <a:lnTo>
                    <a:pt x="1120" y="200"/>
                  </a:lnTo>
                  <a:lnTo>
                    <a:pt x="1108" y="207"/>
                  </a:lnTo>
                  <a:lnTo>
                    <a:pt x="1096" y="216"/>
                  </a:lnTo>
                  <a:lnTo>
                    <a:pt x="1086" y="225"/>
                  </a:lnTo>
                  <a:lnTo>
                    <a:pt x="1079" y="236"/>
                  </a:lnTo>
                  <a:lnTo>
                    <a:pt x="1072" y="246"/>
                  </a:lnTo>
                  <a:lnTo>
                    <a:pt x="1067" y="257"/>
                  </a:lnTo>
                  <a:lnTo>
                    <a:pt x="1064" y="270"/>
                  </a:lnTo>
                  <a:lnTo>
                    <a:pt x="1061" y="282"/>
                  </a:lnTo>
                  <a:lnTo>
                    <a:pt x="1058" y="294"/>
                  </a:lnTo>
                  <a:lnTo>
                    <a:pt x="1058" y="307"/>
                  </a:lnTo>
                  <a:lnTo>
                    <a:pt x="1058" y="307"/>
                  </a:lnTo>
                  <a:lnTo>
                    <a:pt x="1060" y="323"/>
                  </a:lnTo>
                  <a:lnTo>
                    <a:pt x="1062" y="338"/>
                  </a:lnTo>
                  <a:lnTo>
                    <a:pt x="1066" y="352"/>
                  </a:lnTo>
                  <a:lnTo>
                    <a:pt x="1071" y="364"/>
                  </a:lnTo>
                  <a:lnTo>
                    <a:pt x="1077" y="376"/>
                  </a:lnTo>
                  <a:lnTo>
                    <a:pt x="1085" y="386"/>
                  </a:lnTo>
                  <a:lnTo>
                    <a:pt x="1093" y="394"/>
                  </a:lnTo>
                  <a:lnTo>
                    <a:pt x="1102" y="401"/>
                  </a:lnTo>
                  <a:lnTo>
                    <a:pt x="1113" y="408"/>
                  </a:lnTo>
                  <a:lnTo>
                    <a:pt x="1124" y="414"/>
                  </a:lnTo>
                  <a:lnTo>
                    <a:pt x="1135" y="418"/>
                  </a:lnTo>
                  <a:lnTo>
                    <a:pt x="1146" y="422"/>
                  </a:lnTo>
                  <a:lnTo>
                    <a:pt x="1159" y="424"/>
                  </a:lnTo>
                  <a:lnTo>
                    <a:pt x="1171" y="426"/>
                  </a:lnTo>
                  <a:lnTo>
                    <a:pt x="1183" y="427"/>
                  </a:lnTo>
                  <a:lnTo>
                    <a:pt x="1195" y="428"/>
                  </a:lnTo>
                  <a:lnTo>
                    <a:pt x="1195" y="428"/>
                  </a:lnTo>
                  <a:lnTo>
                    <a:pt x="1210" y="427"/>
                  </a:lnTo>
                  <a:lnTo>
                    <a:pt x="1223" y="426"/>
                  </a:lnTo>
                  <a:lnTo>
                    <a:pt x="1246" y="423"/>
                  </a:lnTo>
                  <a:lnTo>
                    <a:pt x="1268" y="418"/>
                  </a:lnTo>
                  <a:lnTo>
                    <a:pt x="1285" y="412"/>
                  </a:lnTo>
                  <a:lnTo>
                    <a:pt x="1300" y="406"/>
                  </a:lnTo>
                  <a:lnTo>
                    <a:pt x="1311" y="401"/>
                  </a:lnTo>
                  <a:lnTo>
                    <a:pt x="1318" y="397"/>
                  </a:lnTo>
                  <a:lnTo>
                    <a:pt x="1322" y="396"/>
                  </a:lnTo>
                  <a:lnTo>
                    <a:pt x="1322" y="396"/>
                  </a:lnTo>
                  <a:lnTo>
                    <a:pt x="1324" y="397"/>
                  </a:lnTo>
                  <a:lnTo>
                    <a:pt x="1327" y="398"/>
                  </a:lnTo>
                  <a:lnTo>
                    <a:pt x="1333" y="401"/>
                  </a:lnTo>
                  <a:lnTo>
                    <a:pt x="1341" y="404"/>
                  </a:lnTo>
                  <a:lnTo>
                    <a:pt x="1354" y="407"/>
                  </a:lnTo>
                  <a:lnTo>
                    <a:pt x="1368" y="411"/>
                  </a:lnTo>
                  <a:lnTo>
                    <a:pt x="1387" y="412"/>
                  </a:lnTo>
                  <a:lnTo>
                    <a:pt x="1411" y="413"/>
                  </a:lnTo>
                  <a:lnTo>
                    <a:pt x="1411" y="122"/>
                  </a:lnTo>
                  <a:lnTo>
                    <a:pt x="1411" y="122"/>
                  </a:lnTo>
                  <a:lnTo>
                    <a:pt x="1411" y="106"/>
                  </a:lnTo>
                  <a:lnTo>
                    <a:pt x="1409" y="92"/>
                  </a:lnTo>
                  <a:lnTo>
                    <a:pt x="1406" y="78"/>
                  </a:lnTo>
                  <a:lnTo>
                    <a:pt x="1401" y="66"/>
                  </a:lnTo>
                  <a:lnTo>
                    <a:pt x="1396" y="56"/>
                  </a:lnTo>
                  <a:lnTo>
                    <a:pt x="1388" y="45"/>
                  </a:lnTo>
                  <a:lnTo>
                    <a:pt x="1381" y="36"/>
                  </a:lnTo>
                  <a:lnTo>
                    <a:pt x="1372" y="29"/>
                  </a:lnTo>
                  <a:lnTo>
                    <a:pt x="1362" y="22"/>
                  </a:lnTo>
                  <a:lnTo>
                    <a:pt x="1351" y="15"/>
                  </a:lnTo>
                  <a:lnTo>
                    <a:pt x="1339" y="11"/>
                  </a:lnTo>
                  <a:lnTo>
                    <a:pt x="1326" y="7"/>
                  </a:lnTo>
                  <a:lnTo>
                    <a:pt x="1312" y="4"/>
                  </a:lnTo>
                  <a:lnTo>
                    <a:pt x="1297" y="2"/>
                  </a:lnTo>
                  <a:lnTo>
                    <a:pt x="1280" y="1"/>
                  </a:lnTo>
                  <a:lnTo>
                    <a:pt x="1264" y="0"/>
                  </a:lnTo>
                  <a:close/>
                  <a:moveTo>
                    <a:pt x="2735" y="317"/>
                  </a:moveTo>
                  <a:lnTo>
                    <a:pt x="2735" y="317"/>
                  </a:lnTo>
                  <a:lnTo>
                    <a:pt x="2714" y="326"/>
                  </a:lnTo>
                  <a:lnTo>
                    <a:pt x="2700" y="331"/>
                  </a:lnTo>
                  <a:lnTo>
                    <a:pt x="2686" y="335"/>
                  </a:lnTo>
                  <a:lnTo>
                    <a:pt x="2671" y="340"/>
                  </a:lnTo>
                  <a:lnTo>
                    <a:pt x="2654" y="343"/>
                  </a:lnTo>
                  <a:lnTo>
                    <a:pt x="2638" y="345"/>
                  </a:lnTo>
                  <a:lnTo>
                    <a:pt x="2621" y="346"/>
                  </a:lnTo>
                  <a:lnTo>
                    <a:pt x="2621" y="346"/>
                  </a:lnTo>
                  <a:lnTo>
                    <a:pt x="2609" y="346"/>
                  </a:lnTo>
                  <a:lnTo>
                    <a:pt x="2599" y="345"/>
                  </a:lnTo>
                  <a:lnTo>
                    <a:pt x="2590" y="343"/>
                  </a:lnTo>
                  <a:lnTo>
                    <a:pt x="2583" y="341"/>
                  </a:lnTo>
                  <a:lnTo>
                    <a:pt x="2576" y="337"/>
                  </a:lnTo>
                  <a:lnTo>
                    <a:pt x="2570" y="333"/>
                  </a:lnTo>
                  <a:lnTo>
                    <a:pt x="2564" y="328"/>
                  </a:lnTo>
                  <a:lnTo>
                    <a:pt x="2560" y="323"/>
                  </a:lnTo>
                  <a:lnTo>
                    <a:pt x="2556" y="317"/>
                  </a:lnTo>
                  <a:lnTo>
                    <a:pt x="2553" y="311"/>
                  </a:lnTo>
                  <a:lnTo>
                    <a:pt x="2551" y="302"/>
                  </a:lnTo>
                  <a:lnTo>
                    <a:pt x="2549" y="294"/>
                  </a:lnTo>
                  <a:lnTo>
                    <a:pt x="2547" y="275"/>
                  </a:lnTo>
                  <a:lnTo>
                    <a:pt x="2547" y="252"/>
                  </a:lnTo>
                  <a:lnTo>
                    <a:pt x="2547" y="4"/>
                  </a:lnTo>
                  <a:lnTo>
                    <a:pt x="2533" y="4"/>
                  </a:lnTo>
                  <a:lnTo>
                    <a:pt x="2533" y="4"/>
                  </a:lnTo>
                  <a:lnTo>
                    <a:pt x="2513" y="4"/>
                  </a:lnTo>
                  <a:lnTo>
                    <a:pt x="2490" y="6"/>
                  </a:lnTo>
                  <a:lnTo>
                    <a:pt x="2467" y="8"/>
                  </a:lnTo>
                  <a:lnTo>
                    <a:pt x="2454" y="10"/>
                  </a:lnTo>
                  <a:lnTo>
                    <a:pt x="2454" y="263"/>
                  </a:lnTo>
                  <a:lnTo>
                    <a:pt x="2454" y="263"/>
                  </a:lnTo>
                  <a:lnTo>
                    <a:pt x="2454" y="284"/>
                  </a:lnTo>
                  <a:lnTo>
                    <a:pt x="2455" y="302"/>
                  </a:lnTo>
                  <a:lnTo>
                    <a:pt x="2457" y="320"/>
                  </a:lnTo>
                  <a:lnTo>
                    <a:pt x="2459" y="336"/>
                  </a:lnTo>
                  <a:lnTo>
                    <a:pt x="2463" y="351"/>
                  </a:lnTo>
                  <a:lnTo>
                    <a:pt x="2468" y="364"/>
                  </a:lnTo>
                  <a:lnTo>
                    <a:pt x="2475" y="377"/>
                  </a:lnTo>
                  <a:lnTo>
                    <a:pt x="2482" y="387"/>
                  </a:lnTo>
                  <a:lnTo>
                    <a:pt x="2490" y="397"/>
                  </a:lnTo>
                  <a:lnTo>
                    <a:pt x="2500" y="405"/>
                  </a:lnTo>
                  <a:lnTo>
                    <a:pt x="2512" y="412"/>
                  </a:lnTo>
                  <a:lnTo>
                    <a:pt x="2525" y="418"/>
                  </a:lnTo>
                  <a:lnTo>
                    <a:pt x="2540" y="422"/>
                  </a:lnTo>
                  <a:lnTo>
                    <a:pt x="2556" y="425"/>
                  </a:lnTo>
                  <a:lnTo>
                    <a:pt x="2575" y="427"/>
                  </a:lnTo>
                  <a:lnTo>
                    <a:pt x="2595" y="428"/>
                  </a:lnTo>
                  <a:lnTo>
                    <a:pt x="2595" y="428"/>
                  </a:lnTo>
                  <a:lnTo>
                    <a:pt x="2611" y="427"/>
                  </a:lnTo>
                  <a:lnTo>
                    <a:pt x="2626" y="426"/>
                  </a:lnTo>
                  <a:lnTo>
                    <a:pt x="2640" y="425"/>
                  </a:lnTo>
                  <a:lnTo>
                    <a:pt x="2653" y="422"/>
                  </a:lnTo>
                  <a:lnTo>
                    <a:pt x="2677" y="417"/>
                  </a:lnTo>
                  <a:lnTo>
                    <a:pt x="2697" y="411"/>
                  </a:lnTo>
                  <a:lnTo>
                    <a:pt x="2714" y="404"/>
                  </a:lnTo>
                  <a:lnTo>
                    <a:pt x="2725" y="399"/>
                  </a:lnTo>
                  <a:lnTo>
                    <a:pt x="2737" y="394"/>
                  </a:lnTo>
                  <a:lnTo>
                    <a:pt x="2737" y="394"/>
                  </a:lnTo>
                  <a:lnTo>
                    <a:pt x="2743" y="397"/>
                  </a:lnTo>
                  <a:lnTo>
                    <a:pt x="2750" y="400"/>
                  </a:lnTo>
                  <a:lnTo>
                    <a:pt x="2761" y="403"/>
                  </a:lnTo>
                  <a:lnTo>
                    <a:pt x="2773" y="406"/>
                  </a:lnTo>
                  <a:lnTo>
                    <a:pt x="2788" y="409"/>
                  </a:lnTo>
                  <a:lnTo>
                    <a:pt x="2807" y="412"/>
                  </a:lnTo>
                  <a:lnTo>
                    <a:pt x="2828" y="413"/>
                  </a:lnTo>
                  <a:lnTo>
                    <a:pt x="2828" y="10"/>
                  </a:lnTo>
                  <a:lnTo>
                    <a:pt x="2828" y="10"/>
                  </a:lnTo>
                  <a:lnTo>
                    <a:pt x="2796" y="6"/>
                  </a:lnTo>
                  <a:lnTo>
                    <a:pt x="2774" y="5"/>
                  </a:lnTo>
                  <a:lnTo>
                    <a:pt x="2753" y="4"/>
                  </a:lnTo>
                  <a:lnTo>
                    <a:pt x="2735" y="4"/>
                  </a:lnTo>
                  <a:lnTo>
                    <a:pt x="2735" y="317"/>
                  </a:lnTo>
                  <a:close/>
                  <a:moveTo>
                    <a:pt x="2937" y="413"/>
                  </a:moveTo>
                  <a:lnTo>
                    <a:pt x="2937" y="413"/>
                  </a:lnTo>
                  <a:lnTo>
                    <a:pt x="2948" y="415"/>
                  </a:lnTo>
                  <a:lnTo>
                    <a:pt x="2976" y="420"/>
                  </a:lnTo>
                  <a:lnTo>
                    <a:pt x="2997" y="423"/>
                  </a:lnTo>
                  <a:lnTo>
                    <a:pt x="3020" y="425"/>
                  </a:lnTo>
                  <a:lnTo>
                    <a:pt x="3047" y="427"/>
                  </a:lnTo>
                  <a:lnTo>
                    <a:pt x="3075" y="428"/>
                  </a:lnTo>
                  <a:lnTo>
                    <a:pt x="3075" y="428"/>
                  </a:lnTo>
                  <a:lnTo>
                    <a:pt x="3091" y="427"/>
                  </a:lnTo>
                  <a:lnTo>
                    <a:pt x="3105" y="426"/>
                  </a:lnTo>
                  <a:lnTo>
                    <a:pt x="3120" y="425"/>
                  </a:lnTo>
                  <a:lnTo>
                    <a:pt x="3135" y="422"/>
                  </a:lnTo>
                  <a:lnTo>
                    <a:pt x="3150" y="419"/>
                  </a:lnTo>
                  <a:lnTo>
                    <a:pt x="3164" y="414"/>
                  </a:lnTo>
                  <a:lnTo>
                    <a:pt x="3178" y="408"/>
                  </a:lnTo>
                  <a:lnTo>
                    <a:pt x="3191" y="402"/>
                  </a:lnTo>
                  <a:lnTo>
                    <a:pt x="3202" y="394"/>
                  </a:lnTo>
                  <a:lnTo>
                    <a:pt x="3213" y="385"/>
                  </a:lnTo>
                  <a:lnTo>
                    <a:pt x="3223" y="375"/>
                  </a:lnTo>
                  <a:lnTo>
                    <a:pt x="3232" y="363"/>
                  </a:lnTo>
                  <a:lnTo>
                    <a:pt x="3239" y="350"/>
                  </a:lnTo>
                  <a:lnTo>
                    <a:pt x="3244" y="334"/>
                  </a:lnTo>
                  <a:lnTo>
                    <a:pt x="3247" y="318"/>
                  </a:lnTo>
                  <a:lnTo>
                    <a:pt x="3248" y="300"/>
                  </a:lnTo>
                  <a:lnTo>
                    <a:pt x="3248" y="300"/>
                  </a:lnTo>
                  <a:lnTo>
                    <a:pt x="3247" y="288"/>
                  </a:lnTo>
                  <a:lnTo>
                    <a:pt x="3246" y="277"/>
                  </a:lnTo>
                  <a:lnTo>
                    <a:pt x="3243" y="266"/>
                  </a:lnTo>
                  <a:lnTo>
                    <a:pt x="3239" y="256"/>
                  </a:lnTo>
                  <a:lnTo>
                    <a:pt x="3234" y="248"/>
                  </a:lnTo>
                  <a:lnTo>
                    <a:pt x="3228" y="239"/>
                  </a:lnTo>
                  <a:lnTo>
                    <a:pt x="3220" y="231"/>
                  </a:lnTo>
                  <a:lnTo>
                    <a:pt x="3213" y="224"/>
                  </a:lnTo>
                  <a:lnTo>
                    <a:pt x="3204" y="217"/>
                  </a:lnTo>
                  <a:lnTo>
                    <a:pt x="3194" y="211"/>
                  </a:lnTo>
                  <a:lnTo>
                    <a:pt x="3184" y="204"/>
                  </a:lnTo>
                  <a:lnTo>
                    <a:pt x="3171" y="199"/>
                  </a:lnTo>
                  <a:lnTo>
                    <a:pt x="3146" y="187"/>
                  </a:lnTo>
                  <a:lnTo>
                    <a:pt x="3117" y="176"/>
                  </a:lnTo>
                  <a:lnTo>
                    <a:pt x="3117" y="176"/>
                  </a:lnTo>
                  <a:lnTo>
                    <a:pt x="3086" y="164"/>
                  </a:lnTo>
                  <a:lnTo>
                    <a:pt x="3072" y="157"/>
                  </a:lnTo>
                  <a:lnTo>
                    <a:pt x="3060" y="151"/>
                  </a:lnTo>
                  <a:lnTo>
                    <a:pt x="3050" y="144"/>
                  </a:lnTo>
                  <a:lnTo>
                    <a:pt x="3046" y="140"/>
                  </a:lnTo>
                  <a:lnTo>
                    <a:pt x="3043" y="136"/>
                  </a:lnTo>
                  <a:lnTo>
                    <a:pt x="3040" y="132"/>
                  </a:lnTo>
                  <a:lnTo>
                    <a:pt x="3038" y="127"/>
                  </a:lnTo>
                  <a:lnTo>
                    <a:pt x="3037" y="121"/>
                  </a:lnTo>
                  <a:lnTo>
                    <a:pt x="3037" y="116"/>
                  </a:lnTo>
                  <a:lnTo>
                    <a:pt x="3037" y="116"/>
                  </a:lnTo>
                  <a:lnTo>
                    <a:pt x="3037" y="110"/>
                  </a:lnTo>
                  <a:lnTo>
                    <a:pt x="3039" y="104"/>
                  </a:lnTo>
                  <a:lnTo>
                    <a:pt x="3043" y="97"/>
                  </a:lnTo>
                  <a:lnTo>
                    <a:pt x="3049" y="90"/>
                  </a:lnTo>
                  <a:lnTo>
                    <a:pt x="3053" y="86"/>
                  </a:lnTo>
                  <a:lnTo>
                    <a:pt x="3057" y="83"/>
                  </a:lnTo>
                  <a:lnTo>
                    <a:pt x="3063" y="81"/>
                  </a:lnTo>
                  <a:lnTo>
                    <a:pt x="3069" y="78"/>
                  </a:lnTo>
                  <a:lnTo>
                    <a:pt x="3076" y="76"/>
                  </a:lnTo>
                  <a:lnTo>
                    <a:pt x="3084" y="75"/>
                  </a:lnTo>
                  <a:lnTo>
                    <a:pt x="3093" y="74"/>
                  </a:lnTo>
                  <a:lnTo>
                    <a:pt x="3103" y="74"/>
                  </a:lnTo>
                  <a:lnTo>
                    <a:pt x="3103" y="74"/>
                  </a:lnTo>
                  <a:lnTo>
                    <a:pt x="3122" y="75"/>
                  </a:lnTo>
                  <a:lnTo>
                    <a:pt x="3142" y="77"/>
                  </a:lnTo>
                  <a:lnTo>
                    <a:pt x="3159" y="81"/>
                  </a:lnTo>
                  <a:lnTo>
                    <a:pt x="3175" y="85"/>
                  </a:lnTo>
                  <a:lnTo>
                    <a:pt x="3199" y="94"/>
                  </a:lnTo>
                  <a:lnTo>
                    <a:pt x="3208" y="98"/>
                  </a:lnTo>
                  <a:lnTo>
                    <a:pt x="3232" y="30"/>
                  </a:lnTo>
                  <a:lnTo>
                    <a:pt x="3232" y="30"/>
                  </a:lnTo>
                  <a:lnTo>
                    <a:pt x="3213" y="22"/>
                  </a:lnTo>
                  <a:lnTo>
                    <a:pt x="3200" y="16"/>
                  </a:lnTo>
                  <a:lnTo>
                    <a:pt x="3184" y="12"/>
                  </a:lnTo>
                  <a:lnTo>
                    <a:pt x="3165" y="7"/>
                  </a:lnTo>
                  <a:lnTo>
                    <a:pt x="3144" y="4"/>
                  </a:lnTo>
                  <a:lnTo>
                    <a:pt x="3120" y="1"/>
                  </a:lnTo>
                  <a:lnTo>
                    <a:pt x="3095" y="0"/>
                  </a:lnTo>
                  <a:lnTo>
                    <a:pt x="3095" y="0"/>
                  </a:lnTo>
                  <a:lnTo>
                    <a:pt x="3080" y="1"/>
                  </a:lnTo>
                  <a:lnTo>
                    <a:pt x="3066" y="2"/>
                  </a:lnTo>
                  <a:lnTo>
                    <a:pt x="3052" y="4"/>
                  </a:lnTo>
                  <a:lnTo>
                    <a:pt x="3039" y="8"/>
                  </a:lnTo>
                  <a:lnTo>
                    <a:pt x="3025" y="12"/>
                  </a:lnTo>
                  <a:lnTo>
                    <a:pt x="3013" y="17"/>
                  </a:lnTo>
                  <a:lnTo>
                    <a:pt x="3001" y="24"/>
                  </a:lnTo>
                  <a:lnTo>
                    <a:pt x="2990" y="31"/>
                  </a:lnTo>
                  <a:lnTo>
                    <a:pt x="2979" y="39"/>
                  </a:lnTo>
                  <a:lnTo>
                    <a:pt x="2970" y="47"/>
                  </a:lnTo>
                  <a:lnTo>
                    <a:pt x="2962" y="58"/>
                  </a:lnTo>
                  <a:lnTo>
                    <a:pt x="2956" y="69"/>
                  </a:lnTo>
                  <a:lnTo>
                    <a:pt x="2950" y="80"/>
                  </a:lnTo>
                  <a:lnTo>
                    <a:pt x="2946" y="94"/>
                  </a:lnTo>
                  <a:lnTo>
                    <a:pt x="2944" y="107"/>
                  </a:lnTo>
                  <a:lnTo>
                    <a:pt x="2943" y="122"/>
                  </a:lnTo>
                  <a:lnTo>
                    <a:pt x="2943" y="122"/>
                  </a:lnTo>
                  <a:lnTo>
                    <a:pt x="2944" y="137"/>
                  </a:lnTo>
                  <a:lnTo>
                    <a:pt x="2946" y="150"/>
                  </a:lnTo>
                  <a:lnTo>
                    <a:pt x="2950" y="164"/>
                  </a:lnTo>
                  <a:lnTo>
                    <a:pt x="2956" y="175"/>
                  </a:lnTo>
                  <a:lnTo>
                    <a:pt x="2962" y="185"/>
                  </a:lnTo>
                  <a:lnTo>
                    <a:pt x="2970" y="194"/>
                  </a:lnTo>
                  <a:lnTo>
                    <a:pt x="2979" y="203"/>
                  </a:lnTo>
                  <a:lnTo>
                    <a:pt x="2988" y="210"/>
                  </a:lnTo>
                  <a:lnTo>
                    <a:pt x="2999" y="217"/>
                  </a:lnTo>
                  <a:lnTo>
                    <a:pt x="3010" y="223"/>
                  </a:lnTo>
                  <a:lnTo>
                    <a:pt x="3021" y="229"/>
                  </a:lnTo>
                  <a:lnTo>
                    <a:pt x="3032" y="235"/>
                  </a:lnTo>
                  <a:lnTo>
                    <a:pt x="3056" y="243"/>
                  </a:lnTo>
                  <a:lnTo>
                    <a:pt x="3079" y="251"/>
                  </a:lnTo>
                  <a:lnTo>
                    <a:pt x="3079" y="251"/>
                  </a:lnTo>
                  <a:lnTo>
                    <a:pt x="3108" y="261"/>
                  </a:lnTo>
                  <a:lnTo>
                    <a:pt x="3121" y="266"/>
                  </a:lnTo>
                  <a:lnTo>
                    <a:pt x="3133" y="273"/>
                  </a:lnTo>
                  <a:lnTo>
                    <a:pt x="3142" y="280"/>
                  </a:lnTo>
                  <a:lnTo>
                    <a:pt x="3148" y="287"/>
                  </a:lnTo>
                  <a:lnTo>
                    <a:pt x="3151" y="291"/>
                  </a:lnTo>
                  <a:lnTo>
                    <a:pt x="3153" y="296"/>
                  </a:lnTo>
                  <a:lnTo>
                    <a:pt x="3154" y="300"/>
                  </a:lnTo>
                  <a:lnTo>
                    <a:pt x="3154" y="306"/>
                  </a:lnTo>
                  <a:lnTo>
                    <a:pt x="3154" y="306"/>
                  </a:lnTo>
                  <a:lnTo>
                    <a:pt x="3154" y="315"/>
                  </a:lnTo>
                  <a:lnTo>
                    <a:pt x="3151" y="324"/>
                  </a:lnTo>
                  <a:lnTo>
                    <a:pt x="3149" y="328"/>
                  </a:lnTo>
                  <a:lnTo>
                    <a:pt x="3146" y="332"/>
                  </a:lnTo>
                  <a:lnTo>
                    <a:pt x="3143" y="335"/>
                  </a:lnTo>
                  <a:lnTo>
                    <a:pt x="3139" y="340"/>
                  </a:lnTo>
                  <a:lnTo>
                    <a:pt x="3134" y="343"/>
                  </a:lnTo>
                  <a:lnTo>
                    <a:pt x="3127" y="346"/>
                  </a:lnTo>
                  <a:lnTo>
                    <a:pt x="3121" y="348"/>
                  </a:lnTo>
                  <a:lnTo>
                    <a:pt x="3113" y="350"/>
                  </a:lnTo>
                  <a:lnTo>
                    <a:pt x="3104" y="352"/>
                  </a:lnTo>
                  <a:lnTo>
                    <a:pt x="3095" y="353"/>
                  </a:lnTo>
                  <a:lnTo>
                    <a:pt x="3071" y="354"/>
                  </a:lnTo>
                  <a:lnTo>
                    <a:pt x="3071" y="354"/>
                  </a:lnTo>
                  <a:lnTo>
                    <a:pt x="3050" y="354"/>
                  </a:lnTo>
                  <a:lnTo>
                    <a:pt x="3029" y="352"/>
                  </a:lnTo>
                  <a:lnTo>
                    <a:pt x="2992" y="348"/>
                  </a:lnTo>
                  <a:lnTo>
                    <a:pt x="2965" y="344"/>
                  </a:lnTo>
                  <a:lnTo>
                    <a:pt x="2955" y="342"/>
                  </a:lnTo>
                  <a:lnTo>
                    <a:pt x="2937" y="413"/>
                  </a:lnTo>
                  <a:close/>
                  <a:moveTo>
                    <a:pt x="1639" y="80"/>
                  </a:moveTo>
                  <a:lnTo>
                    <a:pt x="1639" y="80"/>
                  </a:lnTo>
                  <a:lnTo>
                    <a:pt x="1653" y="77"/>
                  </a:lnTo>
                  <a:lnTo>
                    <a:pt x="1670" y="75"/>
                  </a:lnTo>
                  <a:lnTo>
                    <a:pt x="1691" y="73"/>
                  </a:lnTo>
                  <a:lnTo>
                    <a:pt x="1712" y="73"/>
                  </a:lnTo>
                  <a:lnTo>
                    <a:pt x="1712" y="73"/>
                  </a:lnTo>
                  <a:lnTo>
                    <a:pt x="1726" y="73"/>
                  </a:lnTo>
                  <a:lnTo>
                    <a:pt x="1737" y="74"/>
                  </a:lnTo>
                  <a:lnTo>
                    <a:pt x="1749" y="77"/>
                  </a:lnTo>
                  <a:lnTo>
                    <a:pt x="1760" y="80"/>
                  </a:lnTo>
                  <a:lnTo>
                    <a:pt x="1771" y="84"/>
                  </a:lnTo>
                  <a:lnTo>
                    <a:pt x="1780" y="90"/>
                  </a:lnTo>
                  <a:lnTo>
                    <a:pt x="1790" y="97"/>
                  </a:lnTo>
                  <a:lnTo>
                    <a:pt x="1798" y="104"/>
                  </a:lnTo>
                  <a:lnTo>
                    <a:pt x="1805" y="113"/>
                  </a:lnTo>
                  <a:lnTo>
                    <a:pt x="1813" y="122"/>
                  </a:lnTo>
                  <a:lnTo>
                    <a:pt x="1819" y="134"/>
                  </a:lnTo>
                  <a:lnTo>
                    <a:pt x="1824" y="147"/>
                  </a:lnTo>
                  <a:lnTo>
                    <a:pt x="1828" y="161"/>
                  </a:lnTo>
                  <a:lnTo>
                    <a:pt x="1831" y="176"/>
                  </a:lnTo>
                  <a:lnTo>
                    <a:pt x="1832" y="192"/>
                  </a:lnTo>
                  <a:lnTo>
                    <a:pt x="1833" y="211"/>
                  </a:lnTo>
                  <a:lnTo>
                    <a:pt x="1833" y="211"/>
                  </a:lnTo>
                  <a:lnTo>
                    <a:pt x="1833" y="228"/>
                  </a:lnTo>
                  <a:lnTo>
                    <a:pt x="1832" y="245"/>
                  </a:lnTo>
                  <a:lnTo>
                    <a:pt x="1830" y="260"/>
                  </a:lnTo>
                  <a:lnTo>
                    <a:pt x="1827" y="275"/>
                  </a:lnTo>
                  <a:lnTo>
                    <a:pt x="1824" y="288"/>
                  </a:lnTo>
                  <a:lnTo>
                    <a:pt x="1820" y="299"/>
                  </a:lnTo>
                  <a:lnTo>
                    <a:pt x="1814" y="311"/>
                  </a:lnTo>
                  <a:lnTo>
                    <a:pt x="1807" y="320"/>
                  </a:lnTo>
                  <a:lnTo>
                    <a:pt x="1799" y="328"/>
                  </a:lnTo>
                  <a:lnTo>
                    <a:pt x="1790" y="335"/>
                  </a:lnTo>
                  <a:lnTo>
                    <a:pt x="1780" y="342"/>
                  </a:lnTo>
                  <a:lnTo>
                    <a:pt x="1768" y="347"/>
                  </a:lnTo>
                  <a:lnTo>
                    <a:pt x="1754" y="350"/>
                  </a:lnTo>
                  <a:lnTo>
                    <a:pt x="1739" y="353"/>
                  </a:lnTo>
                  <a:lnTo>
                    <a:pt x="1723" y="355"/>
                  </a:lnTo>
                  <a:lnTo>
                    <a:pt x="1704" y="355"/>
                  </a:lnTo>
                  <a:lnTo>
                    <a:pt x="1704" y="355"/>
                  </a:lnTo>
                  <a:lnTo>
                    <a:pt x="1681" y="354"/>
                  </a:lnTo>
                  <a:lnTo>
                    <a:pt x="1659" y="353"/>
                  </a:lnTo>
                  <a:lnTo>
                    <a:pt x="1639" y="351"/>
                  </a:lnTo>
                  <a:lnTo>
                    <a:pt x="1639" y="80"/>
                  </a:lnTo>
                  <a:close/>
                  <a:moveTo>
                    <a:pt x="1717" y="0"/>
                  </a:moveTo>
                  <a:lnTo>
                    <a:pt x="1717" y="0"/>
                  </a:lnTo>
                  <a:lnTo>
                    <a:pt x="1696" y="1"/>
                  </a:lnTo>
                  <a:lnTo>
                    <a:pt x="1675" y="2"/>
                  </a:lnTo>
                  <a:lnTo>
                    <a:pt x="1652" y="4"/>
                  </a:lnTo>
                  <a:lnTo>
                    <a:pt x="1629" y="7"/>
                  </a:lnTo>
                  <a:lnTo>
                    <a:pt x="1606" y="10"/>
                  </a:lnTo>
                  <a:lnTo>
                    <a:pt x="1585" y="14"/>
                  </a:lnTo>
                  <a:lnTo>
                    <a:pt x="1564" y="20"/>
                  </a:lnTo>
                  <a:lnTo>
                    <a:pt x="1546" y="26"/>
                  </a:lnTo>
                  <a:lnTo>
                    <a:pt x="1546" y="415"/>
                  </a:lnTo>
                  <a:lnTo>
                    <a:pt x="1546" y="415"/>
                  </a:lnTo>
                  <a:lnTo>
                    <a:pt x="1561" y="418"/>
                  </a:lnTo>
                  <a:lnTo>
                    <a:pt x="1580" y="420"/>
                  </a:lnTo>
                  <a:lnTo>
                    <a:pt x="1619" y="424"/>
                  </a:lnTo>
                  <a:lnTo>
                    <a:pt x="1662" y="427"/>
                  </a:lnTo>
                  <a:lnTo>
                    <a:pt x="1701" y="428"/>
                  </a:lnTo>
                  <a:lnTo>
                    <a:pt x="1701" y="428"/>
                  </a:lnTo>
                  <a:lnTo>
                    <a:pt x="1732" y="427"/>
                  </a:lnTo>
                  <a:lnTo>
                    <a:pt x="1758" y="425"/>
                  </a:lnTo>
                  <a:lnTo>
                    <a:pt x="1784" y="421"/>
                  </a:lnTo>
                  <a:lnTo>
                    <a:pt x="1807" y="415"/>
                  </a:lnTo>
                  <a:lnTo>
                    <a:pt x="1828" y="408"/>
                  </a:lnTo>
                  <a:lnTo>
                    <a:pt x="1847" y="399"/>
                  </a:lnTo>
                  <a:lnTo>
                    <a:pt x="1855" y="394"/>
                  </a:lnTo>
                  <a:lnTo>
                    <a:pt x="1864" y="389"/>
                  </a:lnTo>
                  <a:lnTo>
                    <a:pt x="1872" y="383"/>
                  </a:lnTo>
                  <a:lnTo>
                    <a:pt x="1879" y="377"/>
                  </a:lnTo>
                  <a:lnTo>
                    <a:pt x="1885" y="369"/>
                  </a:lnTo>
                  <a:lnTo>
                    <a:pt x="1891" y="362"/>
                  </a:lnTo>
                  <a:lnTo>
                    <a:pt x="1897" y="355"/>
                  </a:lnTo>
                  <a:lnTo>
                    <a:pt x="1902" y="347"/>
                  </a:lnTo>
                  <a:lnTo>
                    <a:pt x="1907" y="337"/>
                  </a:lnTo>
                  <a:lnTo>
                    <a:pt x="1912" y="329"/>
                  </a:lnTo>
                  <a:lnTo>
                    <a:pt x="1919" y="309"/>
                  </a:lnTo>
                  <a:lnTo>
                    <a:pt x="1924" y="287"/>
                  </a:lnTo>
                  <a:lnTo>
                    <a:pt x="1928" y="264"/>
                  </a:lnTo>
                  <a:lnTo>
                    <a:pt x="1930" y="239"/>
                  </a:lnTo>
                  <a:lnTo>
                    <a:pt x="1931" y="211"/>
                  </a:lnTo>
                  <a:lnTo>
                    <a:pt x="1931" y="211"/>
                  </a:lnTo>
                  <a:lnTo>
                    <a:pt x="1930" y="187"/>
                  </a:lnTo>
                  <a:lnTo>
                    <a:pt x="1927" y="164"/>
                  </a:lnTo>
                  <a:lnTo>
                    <a:pt x="1923" y="143"/>
                  </a:lnTo>
                  <a:lnTo>
                    <a:pt x="1917" y="122"/>
                  </a:lnTo>
                  <a:lnTo>
                    <a:pt x="1909" y="104"/>
                  </a:lnTo>
                  <a:lnTo>
                    <a:pt x="1898" y="86"/>
                  </a:lnTo>
                  <a:lnTo>
                    <a:pt x="1887" y="71"/>
                  </a:lnTo>
                  <a:lnTo>
                    <a:pt x="1874" y="57"/>
                  </a:lnTo>
                  <a:lnTo>
                    <a:pt x="1860" y="43"/>
                  </a:lnTo>
                  <a:lnTo>
                    <a:pt x="1843" y="32"/>
                  </a:lnTo>
                  <a:lnTo>
                    <a:pt x="1826" y="23"/>
                  </a:lnTo>
                  <a:lnTo>
                    <a:pt x="1806" y="14"/>
                  </a:lnTo>
                  <a:lnTo>
                    <a:pt x="1786" y="8"/>
                  </a:lnTo>
                  <a:lnTo>
                    <a:pt x="1764" y="4"/>
                  </a:lnTo>
                  <a:lnTo>
                    <a:pt x="1741" y="1"/>
                  </a:lnTo>
                  <a:lnTo>
                    <a:pt x="1717" y="0"/>
                  </a:lnTo>
                  <a:close/>
                </a:path>
              </a:pathLst>
            </a:custGeom>
            <a:solidFill>
              <a:srgbClr val="005E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14" name="Freeform 13"/>
            <p:cNvSpPr>
              <a:spLocks/>
            </p:cNvSpPr>
            <p:nvPr userDrawn="1"/>
          </p:nvSpPr>
          <p:spPr bwMode="auto">
            <a:xfrm>
              <a:off x="5160" y="3974"/>
              <a:ext cx="76" cy="107"/>
            </a:xfrm>
            <a:custGeom>
              <a:avLst/>
              <a:gdLst>
                <a:gd name="T0" fmla="*/ 0 w 305"/>
                <a:gd name="T1" fmla="*/ 407 h 428"/>
                <a:gd name="T2" fmla="*/ 0 w 305"/>
                <a:gd name="T3" fmla="*/ 407 h 428"/>
                <a:gd name="T4" fmla="*/ 13 w 305"/>
                <a:gd name="T5" fmla="*/ 411 h 428"/>
                <a:gd name="T6" fmla="*/ 47 w 305"/>
                <a:gd name="T7" fmla="*/ 418 h 428"/>
                <a:gd name="T8" fmla="*/ 71 w 305"/>
                <a:gd name="T9" fmla="*/ 421 h 428"/>
                <a:gd name="T10" fmla="*/ 98 w 305"/>
                <a:gd name="T11" fmla="*/ 425 h 428"/>
                <a:gd name="T12" fmla="*/ 129 w 305"/>
                <a:gd name="T13" fmla="*/ 427 h 428"/>
                <a:gd name="T14" fmla="*/ 163 w 305"/>
                <a:gd name="T15" fmla="*/ 428 h 428"/>
                <a:gd name="T16" fmla="*/ 163 w 305"/>
                <a:gd name="T17" fmla="*/ 428 h 428"/>
                <a:gd name="T18" fmla="*/ 197 w 305"/>
                <a:gd name="T19" fmla="*/ 427 h 428"/>
                <a:gd name="T20" fmla="*/ 226 w 305"/>
                <a:gd name="T21" fmla="*/ 426 h 428"/>
                <a:gd name="T22" fmla="*/ 251 w 305"/>
                <a:gd name="T23" fmla="*/ 424 h 428"/>
                <a:gd name="T24" fmla="*/ 270 w 305"/>
                <a:gd name="T25" fmla="*/ 422 h 428"/>
                <a:gd name="T26" fmla="*/ 297 w 305"/>
                <a:gd name="T27" fmla="*/ 419 h 428"/>
                <a:gd name="T28" fmla="*/ 305 w 305"/>
                <a:gd name="T29" fmla="*/ 417 h 428"/>
                <a:gd name="T30" fmla="*/ 305 w 305"/>
                <a:gd name="T31" fmla="*/ 346 h 428"/>
                <a:gd name="T32" fmla="*/ 305 w 305"/>
                <a:gd name="T33" fmla="*/ 346 h 428"/>
                <a:gd name="T34" fmla="*/ 297 w 305"/>
                <a:gd name="T35" fmla="*/ 347 h 428"/>
                <a:gd name="T36" fmla="*/ 272 w 305"/>
                <a:gd name="T37" fmla="*/ 351 h 428"/>
                <a:gd name="T38" fmla="*/ 235 w 305"/>
                <a:gd name="T39" fmla="*/ 354 h 428"/>
                <a:gd name="T40" fmla="*/ 213 w 305"/>
                <a:gd name="T41" fmla="*/ 355 h 428"/>
                <a:gd name="T42" fmla="*/ 188 w 305"/>
                <a:gd name="T43" fmla="*/ 355 h 428"/>
                <a:gd name="T44" fmla="*/ 188 w 305"/>
                <a:gd name="T45" fmla="*/ 355 h 428"/>
                <a:gd name="T46" fmla="*/ 167 w 305"/>
                <a:gd name="T47" fmla="*/ 355 h 428"/>
                <a:gd name="T48" fmla="*/ 149 w 305"/>
                <a:gd name="T49" fmla="*/ 354 h 428"/>
                <a:gd name="T50" fmla="*/ 118 w 305"/>
                <a:gd name="T51" fmla="*/ 351 h 428"/>
                <a:gd name="T52" fmla="*/ 99 w 305"/>
                <a:gd name="T53" fmla="*/ 349 h 428"/>
                <a:gd name="T54" fmla="*/ 92 w 305"/>
                <a:gd name="T55" fmla="*/ 348 h 428"/>
                <a:gd name="T56" fmla="*/ 92 w 305"/>
                <a:gd name="T57" fmla="*/ 247 h 428"/>
                <a:gd name="T58" fmla="*/ 276 w 305"/>
                <a:gd name="T59" fmla="*/ 247 h 428"/>
                <a:gd name="T60" fmla="*/ 276 w 305"/>
                <a:gd name="T61" fmla="*/ 175 h 428"/>
                <a:gd name="T62" fmla="*/ 92 w 305"/>
                <a:gd name="T63" fmla="*/ 175 h 428"/>
                <a:gd name="T64" fmla="*/ 92 w 305"/>
                <a:gd name="T65" fmla="*/ 79 h 428"/>
                <a:gd name="T66" fmla="*/ 92 w 305"/>
                <a:gd name="T67" fmla="*/ 79 h 428"/>
                <a:gd name="T68" fmla="*/ 99 w 305"/>
                <a:gd name="T69" fmla="*/ 78 h 428"/>
                <a:gd name="T70" fmla="*/ 117 w 305"/>
                <a:gd name="T71" fmla="*/ 76 h 428"/>
                <a:gd name="T72" fmla="*/ 145 w 305"/>
                <a:gd name="T73" fmla="*/ 74 h 428"/>
                <a:gd name="T74" fmla="*/ 182 w 305"/>
                <a:gd name="T75" fmla="*/ 73 h 428"/>
                <a:gd name="T76" fmla="*/ 182 w 305"/>
                <a:gd name="T77" fmla="*/ 73 h 428"/>
                <a:gd name="T78" fmla="*/ 205 w 305"/>
                <a:gd name="T79" fmla="*/ 73 h 428"/>
                <a:gd name="T80" fmla="*/ 226 w 305"/>
                <a:gd name="T81" fmla="*/ 74 h 428"/>
                <a:gd name="T82" fmla="*/ 263 w 305"/>
                <a:gd name="T83" fmla="*/ 77 h 428"/>
                <a:gd name="T84" fmla="*/ 289 w 305"/>
                <a:gd name="T85" fmla="*/ 80 h 428"/>
                <a:gd name="T86" fmla="*/ 298 w 305"/>
                <a:gd name="T87" fmla="*/ 82 h 428"/>
                <a:gd name="T88" fmla="*/ 298 w 305"/>
                <a:gd name="T89" fmla="*/ 10 h 428"/>
                <a:gd name="T90" fmla="*/ 298 w 305"/>
                <a:gd name="T91" fmla="*/ 10 h 428"/>
                <a:gd name="T92" fmla="*/ 289 w 305"/>
                <a:gd name="T93" fmla="*/ 9 h 428"/>
                <a:gd name="T94" fmla="*/ 264 w 305"/>
                <a:gd name="T95" fmla="*/ 5 h 428"/>
                <a:gd name="T96" fmla="*/ 224 w 305"/>
                <a:gd name="T97" fmla="*/ 2 h 428"/>
                <a:gd name="T98" fmla="*/ 200 w 305"/>
                <a:gd name="T99" fmla="*/ 1 h 428"/>
                <a:gd name="T100" fmla="*/ 172 w 305"/>
                <a:gd name="T101" fmla="*/ 0 h 428"/>
                <a:gd name="T102" fmla="*/ 172 w 305"/>
                <a:gd name="T103" fmla="*/ 0 h 428"/>
                <a:gd name="T104" fmla="*/ 134 w 305"/>
                <a:gd name="T105" fmla="*/ 1 h 428"/>
                <a:gd name="T106" fmla="*/ 102 w 305"/>
                <a:gd name="T107" fmla="*/ 3 h 428"/>
                <a:gd name="T108" fmla="*/ 72 w 305"/>
                <a:gd name="T109" fmla="*/ 6 h 428"/>
                <a:gd name="T110" fmla="*/ 47 w 305"/>
                <a:gd name="T111" fmla="*/ 9 h 428"/>
                <a:gd name="T112" fmla="*/ 27 w 305"/>
                <a:gd name="T113" fmla="*/ 13 h 428"/>
                <a:gd name="T114" fmla="*/ 13 w 305"/>
                <a:gd name="T115" fmla="*/ 15 h 428"/>
                <a:gd name="T116" fmla="*/ 0 w 305"/>
                <a:gd name="T117" fmla="*/ 19 h 428"/>
                <a:gd name="T118" fmla="*/ 0 w 305"/>
                <a:gd name="T119" fmla="*/ 407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05" h="428">
                  <a:moveTo>
                    <a:pt x="0" y="407"/>
                  </a:moveTo>
                  <a:lnTo>
                    <a:pt x="0" y="407"/>
                  </a:lnTo>
                  <a:lnTo>
                    <a:pt x="13" y="411"/>
                  </a:lnTo>
                  <a:lnTo>
                    <a:pt x="47" y="418"/>
                  </a:lnTo>
                  <a:lnTo>
                    <a:pt x="71" y="421"/>
                  </a:lnTo>
                  <a:lnTo>
                    <a:pt x="98" y="425"/>
                  </a:lnTo>
                  <a:lnTo>
                    <a:pt x="129" y="427"/>
                  </a:lnTo>
                  <a:lnTo>
                    <a:pt x="163" y="428"/>
                  </a:lnTo>
                  <a:lnTo>
                    <a:pt x="163" y="428"/>
                  </a:lnTo>
                  <a:lnTo>
                    <a:pt x="197" y="427"/>
                  </a:lnTo>
                  <a:lnTo>
                    <a:pt x="226" y="426"/>
                  </a:lnTo>
                  <a:lnTo>
                    <a:pt x="251" y="424"/>
                  </a:lnTo>
                  <a:lnTo>
                    <a:pt x="270" y="422"/>
                  </a:lnTo>
                  <a:lnTo>
                    <a:pt x="297" y="419"/>
                  </a:lnTo>
                  <a:lnTo>
                    <a:pt x="305" y="417"/>
                  </a:lnTo>
                  <a:lnTo>
                    <a:pt x="305" y="346"/>
                  </a:lnTo>
                  <a:lnTo>
                    <a:pt x="305" y="346"/>
                  </a:lnTo>
                  <a:lnTo>
                    <a:pt x="297" y="347"/>
                  </a:lnTo>
                  <a:lnTo>
                    <a:pt x="272" y="351"/>
                  </a:lnTo>
                  <a:lnTo>
                    <a:pt x="235" y="354"/>
                  </a:lnTo>
                  <a:lnTo>
                    <a:pt x="213" y="355"/>
                  </a:lnTo>
                  <a:lnTo>
                    <a:pt x="188" y="355"/>
                  </a:lnTo>
                  <a:lnTo>
                    <a:pt x="188" y="355"/>
                  </a:lnTo>
                  <a:lnTo>
                    <a:pt x="167" y="355"/>
                  </a:lnTo>
                  <a:lnTo>
                    <a:pt x="149" y="354"/>
                  </a:lnTo>
                  <a:lnTo>
                    <a:pt x="118" y="351"/>
                  </a:lnTo>
                  <a:lnTo>
                    <a:pt x="99" y="349"/>
                  </a:lnTo>
                  <a:lnTo>
                    <a:pt x="92" y="348"/>
                  </a:lnTo>
                  <a:lnTo>
                    <a:pt x="92" y="247"/>
                  </a:lnTo>
                  <a:lnTo>
                    <a:pt x="276" y="247"/>
                  </a:lnTo>
                  <a:lnTo>
                    <a:pt x="276" y="175"/>
                  </a:lnTo>
                  <a:lnTo>
                    <a:pt x="92" y="175"/>
                  </a:lnTo>
                  <a:lnTo>
                    <a:pt x="92" y="79"/>
                  </a:lnTo>
                  <a:lnTo>
                    <a:pt x="92" y="79"/>
                  </a:lnTo>
                  <a:lnTo>
                    <a:pt x="99" y="78"/>
                  </a:lnTo>
                  <a:lnTo>
                    <a:pt x="117" y="76"/>
                  </a:lnTo>
                  <a:lnTo>
                    <a:pt x="145" y="74"/>
                  </a:lnTo>
                  <a:lnTo>
                    <a:pt x="182" y="73"/>
                  </a:lnTo>
                  <a:lnTo>
                    <a:pt x="182" y="73"/>
                  </a:lnTo>
                  <a:lnTo>
                    <a:pt x="205" y="73"/>
                  </a:lnTo>
                  <a:lnTo>
                    <a:pt x="226" y="74"/>
                  </a:lnTo>
                  <a:lnTo>
                    <a:pt x="263" y="77"/>
                  </a:lnTo>
                  <a:lnTo>
                    <a:pt x="289" y="80"/>
                  </a:lnTo>
                  <a:lnTo>
                    <a:pt x="298" y="82"/>
                  </a:lnTo>
                  <a:lnTo>
                    <a:pt x="298" y="10"/>
                  </a:lnTo>
                  <a:lnTo>
                    <a:pt x="298" y="10"/>
                  </a:lnTo>
                  <a:lnTo>
                    <a:pt x="289" y="9"/>
                  </a:lnTo>
                  <a:lnTo>
                    <a:pt x="264" y="5"/>
                  </a:lnTo>
                  <a:lnTo>
                    <a:pt x="224" y="2"/>
                  </a:lnTo>
                  <a:lnTo>
                    <a:pt x="200" y="1"/>
                  </a:lnTo>
                  <a:lnTo>
                    <a:pt x="172" y="0"/>
                  </a:lnTo>
                  <a:lnTo>
                    <a:pt x="172" y="0"/>
                  </a:lnTo>
                  <a:lnTo>
                    <a:pt x="134" y="1"/>
                  </a:lnTo>
                  <a:lnTo>
                    <a:pt x="102" y="3"/>
                  </a:lnTo>
                  <a:lnTo>
                    <a:pt x="72" y="6"/>
                  </a:lnTo>
                  <a:lnTo>
                    <a:pt x="47" y="9"/>
                  </a:lnTo>
                  <a:lnTo>
                    <a:pt x="27" y="13"/>
                  </a:lnTo>
                  <a:lnTo>
                    <a:pt x="13" y="15"/>
                  </a:lnTo>
                  <a:lnTo>
                    <a:pt x="0" y="19"/>
                  </a:lnTo>
                  <a:lnTo>
                    <a:pt x="0" y="40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15" name="Freeform 14"/>
            <p:cNvSpPr>
              <a:spLocks/>
            </p:cNvSpPr>
            <p:nvPr userDrawn="1"/>
          </p:nvSpPr>
          <p:spPr bwMode="auto">
            <a:xfrm>
              <a:off x="4767" y="3974"/>
              <a:ext cx="124" cy="105"/>
            </a:xfrm>
            <a:custGeom>
              <a:avLst/>
              <a:gdLst>
                <a:gd name="T0" fmla="*/ 255 w 496"/>
                <a:gd name="T1" fmla="*/ 246 h 422"/>
                <a:gd name="T2" fmla="*/ 255 w 496"/>
                <a:gd name="T3" fmla="*/ 246 h 422"/>
                <a:gd name="T4" fmla="*/ 251 w 496"/>
                <a:gd name="T5" fmla="*/ 257 h 422"/>
                <a:gd name="T6" fmla="*/ 248 w 496"/>
                <a:gd name="T7" fmla="*/ 270 h 422"/>
                <a:gd name="T8" fmla="*/ 248 w 496"/>
                <a:gd name="T9" fmla="*/ 270 h 422"/>
                <a:gd name="T10" fmla="*/ 244 w 496"/>
                <a:gd name="T11" fmla="*/ 257 h 422"/>
                <a:gd name="T12" fmla="*/ 241 w 496"/>
                <a:gd name="T13" fmla="*/ 246 h 422"/>
                <a:gd name="T14" fmla="*/ 159 w 496"/>
                <a:gd name="T15" fmla="*/ 39 h 422"/>
                <a:gd name="T16" fmla="*/ 159 w 496"/>
                <a:gd name="T17" fmla="*/ 39 h 422"/>
                <a:gd name="T18" fmla="*/ 153 w 496"/>
                <a:gd name="T19" fmla="*/ 28 h 422"/>
                <a:gd name="T20" fmla="*/ 147 w 496"/>
                <a:gd name="T21" fmla="*/ 19 h 422"/>
                <a:gd name="T22" fmla="*/ 140 w 496"/>
                <a:gd name="T23" fmla="*/ 11 h 422"/>
                <a:gd name="T24" fmla="*/ 132 w 496"/>
                <a:gd name="T25" fmla="*/ 7 h 422"/>
                <a:gd name="T26" fmla="*/ 122 w 496"/>
                <a:gd name="T27" fmla="*/ 3 h 422"/>
                <a:gd name="T28" fmla="*/ 110 w 496"/>
                <a:gd name="T29" fmla="*/ 1 h 422"/>
                <a:gd name="T30" fmla="*/ 98 w 496"/>
                <a:gd name="T31" fmla="*/ 1 h 422"/>
                <a:gd name="T32" fmla="*/ 84 w 496"/>
                <a:gd name="T33" fmla="*/ 0 h 422"/>
                <a:gd name="T34" fmla="*/ 84 w 496"/>
                <a:gd name="T35" fmla="*/ 0 h 422"/>
                <a:gd name="T36" fmla="*/ 58 w 496"/>
                <a:gd name="T37" fmla="*/ 1 h 422"/>
                <a:gd name="T38" fmla="*/ 42 w 496"/>
                <a:gd name="T39" fmla="*/ 2 h 422"/>
                <a:gd name="T40" fmla="*/ 0 w 496"/>
                <a:gd name="T41" fmla="*/ 422 h 422"/>
                <a:gd name="T42" fmla="*/ 93 w 496"/>
                <a:gd name="T43" fmla="*/ 422 h 422"/>
                <a:gd name="T44" fmla="*/ 113 w 496"/>
                <a:gd name="T45" fmla="*/ 140 h 422"/>
                <a:gd name="T46" fmla="*/ 201 w 496"/>
                <a:gd name="T47" fmla="*/ 353 h 422"/>
                <a:gd name="T48" fmla="*/ 201 w 496"/>
                <a:gd name="T49" fmla="*/ 353 h 422"/>
                <a:gd name="T50" fmla="*/ 204 w 496"/>
                <a:gd name="T51" fmla="*/ 359 h 422"/>
                <a:gd name="T52" fmla="*/ 208 w 496"/>
                <a:gd name="T53" fmla="*/ 364 h 422"/>
                <a:gd name="T54" fmla="*/ 213 w 496"/>
                <a:gd name="T55" fmla="*/ 368 h 422"/>
                <a:gd name="T56" fmla="*/ 218 w 496"/>
                <a:gd name="T57" fmla="*/ 371 h 422"/>
                <a:gd name="T58" fmla="*/ 224 w 496"/>
                <a:gd name="T59" fmla="*/ 373 h 422"/>
                <a:gd name="T60" fmla="*/ 231 w 496"/>
                <a:gd name="T61" fmla="*/ 376 h 422"/>
                <a:gd name="T62" fmla="*/ 239 w 496"/>
                <a:gd name="T63" fmla="*/ 377 h 422"/>
                <a:gd name="T64" fmla="*/ 248 w 496"/>
                <a:gd name="T65" fmla="*/ 377 h 422"/>
                <a:gd name="T66" fmla="*/ 248 w 496"/>
                <a:gd name="T67" fmla="*/ 377 h 422"/>
                <a:gd name="T68" fmla="*/ 257 w 496"/>
                <a:gd name="T69" fmla="*/ 377 h 422"/>
                <a:gd name="T70" fmla="*/ 266 w 496"/>
                <a:gd name="T71" fmla="*/ 376 h 422"/>
                <a:gd name="T72" fmla="*/ 273 w 496"/>
                <a:gd name="T73" fmla="*/ 373 h 422"/>
                <a:gd name="T74" fmla="*/ 279 w 496"/>
                <a:gd name="T75" fmla="*/ 371 h 422"/>
                <a:gd name="T76" fmla="*/ 284 w 496"/>
                <a:gd name="T77" fmla="*/ 368 h 422"/>
                <a:gd name="T78" fmla="*/ 288 w 496"/>
                <a:gd name="T79" fmla="*/ 364 h 422"/>
                <a:gd name="T80" fmla="*/ 291 w 496"/>
                <a:gd name="T81" fmla="*/ 359 h 422"/>
                <a:gd name="T82" fmla="*/ 294 w 496"/>
                <a:gd name="T83" fmla="*/ 353 h 422"/>
                <a:gd name="T84" fmla="*/ 382 w 496"/>
                <a:gd name="T85" fmla="*/ 140 h 422"/>
                <a:gd name="T86" fmla="*/ 403 w 496"/>
                <a:gd name="T87" fmla="*/ 422 h 422"/>
                <a:gd name="T88" fmla="*/ 496 w 496"/>
                <a:gd name="T89" fmla="*/ 422 h 422"/>
                <a:gd name="T90" fmla="*/ 454 w 496"/>
                <a:gd name="T91" fmla="*/ 2 h 422"/>
                <a:gd name="T92" fmla="*/ 454 w 496"/>
                <a:gd name="T93" fmla="*/ 2 h 422"/>
                <a:gd name="T94" fmla="*/ 438 w 496"/>
                <a:gd name="T95" fmla="*/ 1 h 422"/>
                <a:gd name="T96" fmla="*/ 412 w 496"/>
                <a:gd name="T97" fmla="*/ 0 h 422"/>
                <a:gd name="T98" fmla="*/ 412 w 496"/>
                <a:gd name="T99" fmla="*/ 0 h 422"/>
                <a:gd name="T100" fmla="*/ 397 w 496"/>
                <a:gd name="T101" fmla="*/ 1 h 422"/>
                <a:gd name="T102" fmla="*/ 385 w 496"/>
                <a:gd name="T103" fmla="*/ 1 h 422"/>
                <a:gd name="T104" fmla="*/ 374 w 496"/>
                <a:gd name="T105" fmla="*/ 3 h 422"/>
                <a:gd name="T106" fmla="*/ 365 w 496"/>
                <a:gd name="T107" fmla="*/ 7 h 422"/>
                <a:gd name="T108" fmla="*/ 356 w 496"/>
                <a:gd name="T109" fmla="*/ 11 h 422"/>
                <a:gd name="T110" fmla="*/ 348 w 496"/>
                <a:gd name="T111" fmla="*/ 19 h 422"/>
                <a:gd name="T112" fmla="*/ 342 w 496"/>
                <a:gd name="T113" fmla="*/ 28 h 422"/>
                <a:gd name="T114" fmla="*/ 337 w 496"/>
                <a:gd name="T115" fmla="*/ 39 h 422"/>
                <a:gd name="T116" fmla="*/ 255 w 496"/>
                <a:gd name="T117" fmla="*/ 246 h 4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96" h="422">
                  <a:moveTo>
                    <a:pt x="255" y="246"/>
                  </a:moveTo>
                  <a:lnTo>
                    <a:pt x="255" y="246"/>
                  </a:lnTo>
                  <a:lnTo>
                    <a:pt x="251" y="257"/>
                  </a:lnTo>
                  <a:lnTo>
                    <a:pt x="248" y="270"/>
                  </a:lnTo>
                  <a:lnTo>
                    <a:pt x="248" y="270"/>
                  </a:lnTo>
                  <a:lnTo>
                    <a:pt x="244" y="257"/>
                  </a:lnTo>
                  <a:lnTo>
                    <a:pt x="241" y="246"/>
                  </a:lnTo>
                  <a:lnTo>
                    <a:pt x="159" y="39"/>
                  </a:lnTo>
                  <a:lnTo>
                    <a:pt x="159" y="39"/>
                  </a:lnTo>
                  <a:lnTo>
                    <a:pt x="153" y="28"/>
                  </a:lnTo>
                  <a:lnTo>
                    <a:pt x="147" y="19"/>
                  </a:lnTo>
                  <a:lnTo>
                    <a:pt x="140" y="11"/>
                  </a:lnTo>
                  <a:lnTo>
                    <a:pt x="132" y="7"/>
                  </a:lnTo>
                  <a:lnTo>
                    <a:pt x="122" y="3"/>
                  </a:lnTo>
                  <a:lnTo>
                    <a:pt x="110" y="1"/>
                  </a:lnTo>
                  <a:lnTo>
                    <a:pt x="98" y="1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58" y="1"/>
                  </a:lnTo>
                  <a:lnTo>
                    <a:pt x="42" y="2"/>
                  </a:lnTo>
                  <a:lnTo>
                    <a:pt x="0" y="422"/>
                  </a:lnTo>
                  <a:lnTo>
                    <a:pt x="93" y="422"/>
                  </a:lnTo>
                  <a:lnTo>
                    <a:pt x="113" y="140"/>
                  </a:lnTo>
                  <a:lnTo>
                    <a:pt x="201" y="353"/>
                  </a:lnTo>
                  <a:lnTo>
                    <a:pt x="201" y="353"/>
                  </a:lnTo>
                  <a:lnTo>
                    <a:pt x="204" y="359"/>
                  </a:lnTo>
                  <a:lnTo>
                    <a:pt x="208" y="364"/>
                  </a:lnTo>
                  <a:lnTo>
                    <a:pt x="213" y="368"/>
                  </a:lnTo>
                  <a:lnTo>
                    <a:pt x="218" y="371"/>
                  </a:lnTo>
                  <a:lnTo>
                    <a:pt x="224" y="373"/>
                  </a:lnTo>
                  <a:lnTo>
                    <a:pt x="231" y="376"/>
                  </a:lnTo>
                  <a:lnTo>
                    <a:pt x="239" y="377"/>
                  </a:lnTo>
                  <a:lnTo>
                    <a:pt x="248" y="377"/>
                  </a:lnTo>
                  <a:lnTo>
                    <a:pt x="248" y="377"/>
                  </a:lnTo>
                  <a:lnTo>
                    <a:pt x="257" y="377"/>
                  </a:lnTo>
                  <a:lnTo>
                    <a:pt x="266" y="376"/>
                  </a:lnTo>
                  <a:lnTo>
                    <a:pt x="273" y="373"/>
                  </a:lnTo>
                  <a:lnTo>
                    <a:pt x="279" y="371"/>
                  </a:lnTo>
                  <a:lnTo>
                    <a:pt x="284" y="368"/>
                  </a:lnTo>
                  <a:lnTo>
                    <a:pt x="288" y="364"/>
                  </a:lnTo>
                  <a:lnTo>
                    <a:pt x="291" y="359"/>
                  </a:lnTo>
                  <a:lnTo>
                    <a:pt x="294" y="353"/>
                  </a:lnTo>
                  <a:lnTo>
                    <a:pt x="382" y="140"/>
                  </a:lnTo>
                  <a:lnTo>
                    <a:pt x="403" y="422"/>
                  </a:lnTo>
                  <a:lnTo>
                    <a:pt x="496" y="422"/>
                  </a:lnTo>
                  <a:lnTo>
                    <a:pt x="454" y="2"/>
                  </a:lnTo>
                  <a:lnTo>
                    <a:pt x="454" y="2"/>
                  </a:lnTo>
                  <a:lnTo>
                    <a:pt x="438" y="1"/>
                  </a:lnTo>
                  <a:lnTo>
                    <a:pt x="412" y="0"/>
                  </a:lnTo>
                  <a:lnTo>
                    <a:pt x="412" y="0"/>
                  </a:lnTo>
                  <a:lnTo>
                    <a:pt x="397" y="1"/>
                  </a:lnTo>
                  <a:lnTo>
                    <a:pt x="385" y="1"/>
                  </a:lnTo>
                  <a:lnTo>
                    <a:pt x="374" y="3"/>
                  </a:lnTo>
                  <a:lnTo>
                    <a:pt x="365" y="7"/>
                  </a:lnTo>
                  <a:lnTo>
                    <a:pt x="356" y="11"/>
                  </a:lnTo>
                  <a:lnTo>
                    <a:pt x="348" y="19"/>
                  </a:lnTo>
                  <a:lnTo>
                    <a:pt x="342" y="28"/>
                  </a:lnTo>
                  <a:lnTo>
                    <a:pt x="337" y="39"/>
                  </a:lnTo>
                  <a:lnTo>
                    <a:pt x="255" y="24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16" name="Freeform 15"/>
            <p:cNvSpPr>
              <a:spLocks/>
            </p:cNvSpPr>
            <p:nvPr userDrawn="1"/>
          </p:nvSpPr>
          <p:spPr bwMode="auto">
            <a:xfrm>
              <a:off x="4671" y="4034"/>
              <a:ext cx="43" cy="29"/>
            </a:xfrm>
            <a:custGeom>
              <a:avLst/>
              <a:gdLst>
                <a:gd name="T0" fmla="*/ 171 w 171"/>
                <a:gd name="T1" fmla="*/ 93 h 116"/>
                <a:gd name="T2" fmla="*/ 171 w 171"/>
                <a:gd name="T3" fmla="*/ 93 h 116"/>
                <a:gd name="T4" fmla="*/ 151 w 171"/>
                <a:gd name="T5" fmla="*/ 99 h 116"/>
                <a:gd name="T6" fmla="*/ 125 w 171"/>
                <a:gd name="T7" fmla="*/ 108 h 116"/>
                <a:gd name="T8" fmla="*/ 110 w 171"/>
                <a:gd name="T9" fmla="*/ 111 h 116"/>
                <a:gd name="T10" fmla="*/ 96 w 171"/>
                <a:gd name="T11" fmla="*/ 114 h 116"/>
                <a:gd name="T12" fmla="*/ 82 w 171"/>
                <a:gd name="T13" fmla="*/ 116 h 116"/>
                <a:gd name="T14" fmla="*/ 67 w 171"/>
                <a:gd name="T15" fmla="*/ 116 h 116"/>
                <a:gd name="T16" fmla="*/ 67 w 171"/>
                <a:gd name="T17" fmla="*/ 116 h 116"/>
                <a:gd name="T18" fmla="*/ 54 w 171"/>
                <a:gd name="T19" fmla="*/ 116 h 116"/>
                <a:gd name="T20" fmla="*/ 41 w 171"/>
                <a:gd name="T21" fmla="*/ 114 h 116"/>
                <a:gd name="T22" fmla="*/ 30 w 171"/>
                <a:gd name="T23" fmla="*/ 110 h 116"/>
                <a:gd name="T24" fmla="*/ 24 w 171"/>
                <a:gd name="T25" fmla="*/ 108 h 116"/>
                <a:gd name="T26" fmla="*/ 19 w 171"/>
                <a:gd name="T27" fmla="*/ 105 h 116"/>
                <a:gd name="T28" fmla="*/ 15 w 171"/>
                <a:gd name="T29" fmla="*/ 101 h 116"/>
                <a:gd name="T30" fmla="*/ 11 w 171"/>
                <a:gd name="T31" fmla="*/ 97 h 116"/>
                <a:gd name="T32" fmla="*/ 8 w 171"/>
                <a:gd name="T33" fmla="*/ 92 h 116"/>
                <a:gd name="T34" fmla="*/ 5 w 171"/>
                <a:gd name="T35" fmla="*/ 87 h 116"/>
                <a:gd name="T36" fmla="*/ 3 w 171"/>
                <a:gd name="T37" fmla="*/ 82 h 116"/>
                <a:gd name="T38" fmla="*/ 2 w 171"/>
                <a:gd name="T39" fmla="*/ 76 h 116"/>
                <a:gd name="T40" fmla="*/ 1 w 171"/>
                <a:gd name="T41" fmla="*/ 69 h 116"/>
                <a:gd name="T42" fmla="*/ 0 w 171"/>
                <a:gd name="T43" fmla="*/ 61 h 116"/>
                <a:gd name="T44" fmla="*/ 0 w 171"/>
                <a:gd name="T45" fmla="*/ 61 h 116"/>
                <a:gd name="T46" fmla="*/ 1 w 171"/>
                <a:gd name="T47" fmla="*/ 49 h 116"/>
                <a:gd name="T48" fmla="*/ 4 w 171"/>
                <a:gd name="T49" fmla="*/ 38 h 116"/>
                <a:gd name="T50" fmla="*/ 6 w 171"/>
                <a:gd name="T51" fmla="*/ 33 h 116"/>
                <a:gd name="T52" fmla="*/ 9 w 171"/>
                <a:gd name="T53" fmla="*/ 27 h 116"/>
                <a:gd name="T54" fmla="*/ 13 w 171"/>
                <a:gd name="T55" fmla="*/ 23 h 116"/>
                <a:gd name="T56" fmla="*/ 16 w 171"/>
                <a:gd name="T57" fmla="*/ 19 h 116"/>
                <a:gd name="T58" fmla="*/ 21 w 171"/>
                <a:gd name="T59" fmla="*/ 16 h 116"/>
                <a:gd name="T60" fmla="*/ 26 w 171"/>
                <a:gd name="T61" fmla="*/ 13 h 116"/>
                <a:gd name="T62" fmla="*/ 33 w 171"/>
                <a:gd name="T63" fmla="*/ 10 h 116"/>
                <a:gd name="T64" fmla="*/ 39 w 171"/>
                <a:gd name="T65" fmla="*/ 8 h 116"/>
                <a:gd name="T66" fmla="*/ 55 w 171"/>
                <a:gd name="T67" fmla="*/ 5 h 116"/>
                <a:gd name="T68" fmla="*/ 72 w 171"/>
                <a:gd name="T69" fmla="*/ 3 h 116"/>
                <a:gd name="T70" fmla="*/ 171 w 171"/>
                <a:gd name="T71" fmla="*/ 0 h 116"/>
                <a:gd name="T72" fmla="*/ 171 w 171"/>
                <a:gd name="T73" fmla="*/ 93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71" h="116">
                  <a:moveTo>
                    <a:pt x="171" y="93"/>
                  </a:moveTo>
                  <a:lnTo>
                    <a:pt x="171" y="93"/>
                  </a:lnTo>
                  <a:lnTo>
                    <a:pt x="151" y="99"/>
                  </a:lnTo>
                  <a:lnTo>
                    <a:pt x="125" y="108"/>
                  </a:lnTo>
                  <a:lnTo>
                    <a:pt x="110" y="111"/>
                  </a:lnTo>
                  <a:lnTo>
                    <a:pt x="96" y="114"/>
                  </a:lnTo>
                  <a:lnTo>
                    <a:pt x="82" y="116"/>
                  </a:lnTo>
                  <a:lnTo>
                    <a:pt x="67" y="116"/>
                  </a:lnTo>
                  <a:lnTo>
                    <a:pt x="67" y="116"/>
                  </a:lnTo>
                  <a:lnTo>
                    <a:pt x="54" y="116"/>
                  </a:lnTo>
                  <a:lnTo>
                    <a:pt x="41" y="114"/>
                  </a:lnTo>
                  <a:lnTo>
                    <a:pt x="30" y="110"/>
                  </a:lnTo>
                  <a:lnTo>
                    <a:pt x="24" y="108"/>
                  </a:lnTo>
                  <a:lnTo>
                    <a:pt x="19" y="105"/>
                  </a:lnTo>
                  <a:lnTo>
                    <a:pt x="15" y="101"/>
                  </a:lnTo>
                  <a:lnTo>
                    <a:pt x="11" y="97"/>
                  </a:lnTo>
                  <a:lnTo>
                    <a:pt x="8" y="92"/>
                  </a:lnTo>
                  <a:lnTo>
                    <a:pt x="5" y="87"/>
                  </a:lnTo>
                  <a:lnTo>
                    <a:pt x="3" y="82"/>
                  </a:lnTo>
                  <a:lnTo>
                    <a:pt x="2" y="76"/>
                  </a:lnTo>
                  <a:lnTo>
                    <a:pt x="1" y="69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1" y="49"/>
                  </a:lnTo>
                  <a:lnTo>
                    <a:pt x="4" y="38"/>
                  </a:lnTo>
                  <a:lnTo>
                    <a:pt x="6" y="33"/>
                  </a:lnTo>
                  <a:lnTo>
                    <a:pt x="9" y="27"/>
                  </a:lnTo>
                  <a:lnTo>
                    <a:pt x="13" y="23"/>
                  </a:lnTo>
                  <a:lnTo>
                    <a:pt x="16" y="19"/>
                  </a:lnTo>
                  <a:lnTo>
                    <a:pt x="21" y="16"/>
                  </a:lnTo>
                  <a:lnTo>
                    <a:pt x="26" y="13"/>
                  </a:lnTo>
                  <a:lnTo>
                    <a:pt x="33" y="10"/>
                  </a:lnTo>
                  <a:lnTo>
                    <a:pt x="39" y="8"/>
                  </a:lnTo>
                  <a:lnTo>
                    <a:pt x="55" y="5"/>
                  </a:lnTo>
                  <a:lnTo>
                    <a:pt x="72" y="3"/>
                  </a:lnTo>
                  <a:lnTo>
                    <a:pt x="171" y="0"/>
                  </a:lnTo>
                  <a:lnTo>
                    <a:pt x="171" y="9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17" name="Freeform 16"/>
            <p:cNvSpPr>
              <a:spLocks/>
            </p:cNvSpPr>
            <p:nvPr userDrawn="1"/>
          </p:nvSpPr>
          <p:spPr bwMode="auto">
            <a:xfrm>
              <a:off x="4649" y="3974"/>
              <a:ext cx="88" cy="107"/>
            </a:xfrm>
            <a:custGeom>
              <a:avLst/>
              <a:gdLst>
                <a:gd name="T0" fmla="*/ 205 w 352"/>
                <a:gd name="T1" fmla="*/ 0 h 428"/>
                <a:gd name="T2" fmla="*/ 147 w 352"/>
                <a:gd name="T3" fmla="*/ 4 h 428"/>
                <a:gd name="T4" fmla="*/ 97 w 352"/>
                <a:gd name="T5" fmla="*/ 12 h 428"/>
                <a:gd name="T6" fmla="*/ 58 w 352"/>
                <a:gd name="T7" fmla="*/ 23 h 428"/>
                <a:gd name="T8" fmla="*/ 33 w 352"/>
                <a:gd name="T9" fmla="*/ 33 h 428"/>
                <a:gd name="T10" fmla="*/ 52 w 352"/>
                <a:gd name="T11" fmla="*/ 102 h 428"/>
                <a:gd name="T12" fmla="*/ 92 w 352"/>
                <a:gd name="T13" fmla="*/ 91 h 428"/>
                <a:gd name="T14" fmla="*/ 133 w 352"/>
                <a:gd name="T15" fmla="*/ 82 h 428"/>
                <a:gd name="T16" fmla="*/ 179 w 352"/>
                <a:gd name="T17" fmla="*/ 79 h 428"/>
                <a:gd name="T18" fmla="*/ 197 w 352"/>
                <a:gd name="T19" fmla="*/ 80 h 428"/>
                <a:gd name="T20" fmla="*/ 221 w 352"/>
                <a:gd name="T21" fmla="*/ 84 h 428"/>
                <a:gd name="T22" fmla="*/ 234 w 352"/>
                <a:gd name="T23" fmla="*/ 90 h 428"/>
                <a:gd name="T24" fmla="*/ 244 w 352"/>
                <a:gd name="T25" fmla="*/ 98 h 428"/>
                <a:gd name="T26" fmla="*/ 251 w 352"/>
                <a:gd name="T27" fmla="*/ 108 h 428"/>
                <a:gd name="T28" fmla="*/ 256 w 352"/>
                <a:gd name="T29" fmla="*/ 120 h 428"/>
                <a:gd name="T30" fmla="*/ 260 w 352"/>
                <a:gd name="T31" fmla="*/ 137 h 428"/>
                <a:gd name="T32" fmla="*/ 260 w 352"/>
                <a:gd name="T33" fmla="*/ 176 h 428"/>
                <a:gd name="T34" fmla="*/ 179 w 352"/>
                <a:gd name="T35" fmla="*/ 176 h 428"/>
                <a:gd name="T36" fmla="*/ 132 w 352"/>
                <a:gd name="T37" fmla="*/ 179 h 428"/>
                <a:gd name="T38" fmla="*/ 93 w 352"/>
                <a:gd name="T39" fmla="*/ 187 h 428"/>
                <a:gd name="T40" fmla="*/ 61 w 352"/>
                <a:gd name="T41" fmla="*/ 200 h 428"/>
                <a:gd name="T42" fmla="*/ 38 w 352"/>
                <a:gd name="T43" fmla="*/ 216 h 428"/>
                <a:gd name="T44" fmla="*/ 20 w 352"/>
                <a:gd name="T45" fmla="*/ 236 h 428"/>
                <a:gd name="T46" fmla="*/ 9 w 352"/>
                <a:gd name="T47" fmla="*/ 257 h 428"/>
                <a:gd name="T48" fmla="*/ 2 w 352"/>
                <a:gd name="T49" fmla="*/ 282 h 428"/>
                <a:gd name="T50" fmla="*/ 0 w 352"/>
                <a:gd name="T51" fmla="*/ 307 h 428"/>
                <a:gd name="T52" fmla="*/ 1 w 352"/>
                <a:gd name="T53" fmla="*/ 323 h 428"/>
                <a:gd name="T54" fmla="*/ 7 w 352"/>
                <a:gd name="T55" fmla="*/ 352 h 428"/>
                <a:gd name="T56" fmla="*/ 19 w 352"/>
                <a:gd name="T57" fmla="*/ 376 h 428"/>
                <a:gd name="T58" fmla="*/ 35 w 352"/>
                <a:gd name="T59" fmla="*/ 394 h 428"/>
                <a:gd name="T60" fmla="*/ 54 w 352"/>
                <a:gd name="T61" fmla="*/ 408 h 428"/>
                <a:gd name="T62" fmla="*/ 77 w 352"/>
                <a:gd name="T63" fmla="*/ 418 h 428"/>
                <a:gd name="T64" fmla="*/ 101 w 352"/>
                <a:gd name="T65" fmla="*/ 424 h 428"/>
                <a:gd name="T66" fmla="*/ 126 w 352"/>
                <a:gd name="T67" fmla="*/ 427 h 428"/>
                <a:gd name="T68" fmla="*/ 138 w 352"/>
                <a:gd name="T69" fmla="*/ 428 h 428"/>
                <a:gd name="T70" fmla="*/ 164 w 352"/>
                <a:gd name="T71" fmla="*/ 426 h 428"/>
                <a:gd name="T72" fmla="*/ 209 w 352"/>
                <a:gd name="T73" fmla="*/ 418 h 428"/>
                <a:gd name="T74" fmla="*/ 241 w 352"/>
                <a:gd name="T75" fmla="*/ 406 h 428"/>
                <a:gd name="T76" fmla="*/ 260 w 352"/>
                <a:gd name="T77" fmla="*/ 397 h 428"/>
                <a:gd name="T78" fmla="*/ 264 w 352"/>
                <a:gd name="T79" fmla="*/ 396 h 428"/>
                <a:gd name="T80" fmla="*/ 270 w 352"/>
                <a:gd name="T81" fmla="*/ 398 h 428"/>
                <a:gd name="T82" fmla="*/ 284 w 352"/>
                <a:gd name="T83" fmla="*/ 404 h 428"/>
                <a:gd name="T84" fmla="*/ 311 w 352"/>
                <a:gd name="T85" fmla="*/ 411 h 428"/>
                <a:gd name="T86" fmla="*/ 352 w 352"/>
                <a:gd name="T87" fmla="*/ 413 h 428"/>
                <a:gd name="T88" fmla="*/ 352 w 352"/>
                <a:gd name="T89" fmla="*/ 122 h 428"/>
                <a:gd name="T90" fmla="*/ 350 w 352"/>
                <a:gd name="T91" fmla="*/ 92 h 428"/>
                <a:gd name="T92" fmla="*/ 343 w 352"/>
                <a:gd name="T93" fmla="*/ 66 h 428"/>
                <a:gd name="T94" fmla="*/ 331 w 352"/>
                <a:gd name="T95" fmla="*/ 45 h 428"/>
                <a:gd name="T96" fmla="*/ 314 w 352"/>
                <a:gd name="T97" fmla="*/ 29 h 428"/>
                <a:gd name="T98" fmla="*/ 293 w 352"/>
                <a:gd name="T99" fmla="*/ 15 h 428"/>
                <a:gd name="T100" fmla="*/ 268 w 352"/>
                <a:gd name="T101" fmla="*/ 7 h 428"/>
                <a:gd name="T102" fmla="*/ 238 w 352"/>
                <a:gd name="T103" fmla="*/ 2 h 428"/>
                <a:gd name="T104" fmla="*/ 205 w 352"/>
                <a:gd name="T105" fmla="*/ 0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52" h="428">
                  <a:moveTo>
                    <a:pt x="205" y="0"/>
                  </a:moveTo>
                  <a:lnTo>
                    <a:pt x="205" y="0"/>
                  </a:lnTo>
                  <a:lnTo>
                    <a:pt x="176" y="1"/>
                  </a:lnTo>
                  <a:lnTo>
                    <a:pt x="147" y="4"/>
                  </a:lnTo>
                  <a:lnTo>
                    <a:pt x="121" y="7"/>
                  </a:lnTo>
                  <a:lnTo>
                    <a:pt x="97" y="12"/>
                  </a:lnTo>
                  <a:lnTo>
                    <a:pt x="77" y="17"/>
                  </a:lnTo>
                  <a:lnTo>
                    <a:pt x="58" y="23"/>
                  </a:lnTo>
                  <a:lnTo>
                    <a:pt x="44" y="28"/>
                  </a:lnTo>
                  <a:lnTo>
                    <a:pt x="33" y="33"/>
                  </a:lnTo>
                  <a:lnTo>
                    <a:pt x="52" y="102"/>
                  </a:lnTo>
                  <a:lnTo>
                    <a:pt x="52" y="102"/>
                  </a:lnTo>
                  <a:lnTo>
                    <a:pt x="63" y="98"/>
                  </a:lnTo>
                  <a:lnTo>
                    <a:pt x="92" y="91"/>
                  </a:lnTo>
                  <a:lnTo>
                    <a:pt x="111" y="86"/>
                  </a:lnTo>
                  <a:lnTo>
                    <a:pt x="133" y="82"/>
                  </a:lnTo>
                  <a:lnTo>
                    <a:pt x="155" y="80"/>
                  </a:lnTo>
                  <a:lnTo>
                    <a:pt x="179" y="79"/>
                  </a:lnTo>
                  <a:lnTo>
                    <a:pt x="179" y="79"/>
                  </a:lnTo>
                  <a:lnTo>
                    <a:pt x="197" y="80"/>
                  </a:lnTo>
                  <a:lnTo>
                    <a:pt x="214" y="82"/>
                  </a:lnTo>
                  <a:lnTo>
                    <a:pt x="221" y="84"/>
                  </a:lnTo>
                  <a:lnTo>
                    <a:pt x="228" y="86"/>
                  </a:lnTo>
                  <a:lnTo>
                    <a:pt x="234" y="90"/>
                  </a:lnTo>
                  <a:lnTo>
                    <a:pt x="239" y="94"/>
                  </a:lnTo>
                  <a:lnTo>
                    <a:pt x="244" y="98"/>
                  </a:lnTo>
                  <a:lnTo>
                    <a:pt x="248" y="102"/>
                  </a:lnTo>
                  <a:lnTo>
                    <a:pt x="251" y="108"/>
                  </a:lnTo>
                  <a:lnTo>
                    <a:pt x="254" y="114"/>
                  </a:lnTo>
                  <a:lnTo>
                    <a:pt x="256" y="120"/>
                  </a:lnTo>
                  <a:lnTo>
                    <a:pt x="258" y="129"/>
                  </a:lnTo>
                  <a:lnTo>
                    <a:pt x="260" y="137"/>
                  </a:lnTo>
                  <a:lnTo>
                    <a:pt x="260" y="146"/>
                  </a:lnTo>
                  <a:lnTo>
                    <a:pt x="260" y="176"/>
                  </a:lnTo>
                  <a:lnTo>
                    <a:pt x="179" y="176"/>
                  </a:lnTo>
                  <a:lnTo>
                    <a:pt x="179" y="176"/>
                  </a:lnTo>
                  <a:lnTo>
                    <a:pt x="154" y="177"/>
                  </a:lnTo>
                  <a:lnTo>
                    <a:pt x="132" y="179"/>
                  </a:lnTo>
                  <a:lnTo>
                    <a:pt x="111" y="182"/>
                  </a:lnTo>
                  <a:lnTo>
                    <a:pt x="93" y="187"/>
                  </a:lnTo>
                  <a:lnTo>
                    <a:pt x="77" y="192"/>
                  </a:lnTo>
                  <a:lnTo>
                    <a:pt x="61" y="200"/>
                  </a:lnTo>
                  <a:lnTo>
                    <a:pt x="49" y="207"/>
                  </a:lnTo>
                  <a:lnTo>
                    <a:pt x="38" y="216"/>
                  </a:lnTo>
                  <a:lnTo>
                    <a:pt x="29" y="225"/>
                  </a:lnTo>
                  <a:lnTo>
                    <a:pt x="20" y="236"/>
                  </a:lnTo>
                  <a:lnTo>
                    <a:pt x="14" y="246"/>
                  </a:lnTo>
                  <a:lnTo>
                    <a:pt x="9" y="257"/>
                  </a:lnTo>
                  <a:lnTo>
                    <a:pt x="5" y="270"/>
                  </a:lnTo>
                  <a:lnTo>
                    <a:pt x="2" y="282"/>
                  </a:lnTo>
                  <a:lnTo>
                    <a:pt x="1" y="294"/>
                  </a:lnTo>
                  <a:lnTo>
                    <a:pt x="0" y="307"/>
                  </a:lnTo>
                  <a:lnTo>
                    <a:pt x="0" y="307"/>
                  </a:lnTo>
                  <a:lnTo>
                    <a:pt x="1" y="323"/>
                  </a:lnTo>
                  <a:lnTo>
                    <a:pt x="3" y="338"/>
                  </a:lnTo>
                  <a:lnTo>
                    <a:pt x="7" y="352"/>
                  </a:lnTo>
                  <a:lnTo>
                    <a:pt x="12" y="364"/>
                  </a:lnTo>
                  <a:lnTo>
                    <a:pt x="19" y="376"/>
                  </a:lnTo>
                  <a:lnTo>
                    <a:pt x="27" y="386"/>
                  </a:lnTo>
                  <a:lnTo>
                    <a:pt x="35" y="394"/>
                  </a:lnTo>
                  <a:lnTo>
                    <a:pt x="45" y="401"/>
                  </a:lnTo>
                  <a:lnTo>
                    <a:pt x="54" y="408"/>
                  </a:lnTo>
                  <a:lnTo>
                    <a:pt x="65" y="414"/>
                  </a:lnTo>
                  <a:lnTo>
                    <a:pt x="77" y="418"/>
                  </a:lnTo>
                  <a:lnTo>
                    <a:pt x="89" y="422"/>
                  </a:lnTo>
                  <a:lnTo>
                    <a:pt x="101" y="424"/>
                  </a:lnTo>
                  <a:lnTo>
                    <a:pt x="113" y="426"/>
                  </a:lnTo>
                  <a:lnTo>
                    <a:pt x="126" y="427"/>
                  </a:lnTo>
                  <a:lnTo>
                    <a:pt x="138" y="428"/>
                  </a:lnTo>
                  <a:lnTo>
                    <a:pt x="138" y="428"/>
                  </a:lnTo>
                  <a:lnTo>
                    <a:pt x="151" y="427"/>
                  </a:lnTo>
                  <a:lnTo>
                    <a:pt x="164" y="426"/>
                  </a:lnTo>
                  <a:lnTo>
                    <a:pt x="189" y="423"/>
                  </a:lnTo>
                  <a:lnTo>
                    <a:pt x="209" y="418"/>
                  </a:lnTo>
                  <a:lnTo>
                    <a:pt x="227" y="412"/>
                  </a:lnTo>
                  <a:lnTo>
                    <a:pt x="241" y="406"/>
                  </a:lnTo>
                  <a:lnTo>
                    <a:pt x="252" y="401"/>
                  </a:lnTo>
                  <a:lnTo>
                    <a:pt x="260" y="397"/>
                  </a:lnTo>
                  <a:lnTo>
                    <a:pt x="264" y="396"/>
                  </a:lnTo>
                  <a:lnTo>
                    <a:pt x="264" y="396"/>
                  </a:lnTo>
                  <a:lnTo>
                    <a:pt x="266" y="397"/>
                  </a:lnTo>
                  <a:lnTo>
                    <a:pt x="270" y="398"/>
                  </a:lnTo>
                  <a:lnTo>
                    <a:pt x="276" y="401"/>
                  </a:lnTo>
                  <a:lnTo>
                    <a:pt x="284" y="404"/>
                  </a:lnTo>
                  <a:lnTo>
                    <a:pt x="295" y="407"/>
                  </a:lnTo>
                  <a:lnTo>
                    <a:pt x="311" y="411"/>
                  </a:lnTo>
                  <a:lnTo>
                    <a:pt x="329" y="412"/>
                  </a:lnTo>
                  <a:lnTo>
                    <a:pt x="352" y="413"/>
                  </a:lnTo>
                  <a:lnTo>
                    <a:pt x="352" y="122"/>
                  </a:lnTo>
                  <a:lnTo>
                    <a:pt x="352" y="122"/>
                  </a:lnTo>
                  <a:lnTo>
                    <a:pt x="352" y="106"/>
                  </a:lnTo>
                  <a:lnTo>
                    <a:pt x="350" y="92"/>
                  </a:lnTo>
                  <a:lnTo>
                    <a:pt x="347" y="78"/>
                  </a:lnTo>
                  <a:lnTo>
                    <a:pt x="343" y="66"/>
                  </a:lnTo>
                  <a:lnTo>
                    <a:pt x="337" y="56"/>
                  </a:lnTo>
                  <a:lnTo>
                    <a:pt x="331" y="45"/>
                  </a:lnTo>
                  <a:lnTo>
                    <a:pt x="323" y="36"/>
                  </a:lnTo>
                  <a:lnTo>
                    <a:pt x="314" y="29"/>
                  </a:lnTo>
                  <a:lnTo>
                    <a:pt x="304" y="22"/>
                  </a:lnTo>
                  <a:lnTo>
                    <a:pt x="293" y="15"/>
                  </a:lnTo>
                  <a:lnTo>
                    <a:pt x="281" y="11"/>
                  </a:lnTo>
                  <a:lnTo>
                    <a:pt x="268" y="7"/>
                  </a:lnTo>
                  <a:lnTo>
                    <a:pt x="253" y="4"/>
                  </a:lnTo>
                  <a:lnTo>
                    <a:pt x="238" y="2"/>
                  </a:lnTo>
                  <a:lnTo>
                    <a:pt x="223" y="1"/>
                  </a:lnTo>
                  <a:lnTo>
                    <a:pt x="205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18" name="Freeform 10"/>
            <p:cNvSpPr>
              <a:spLocks/>
            </p:cNvSpPr>
            <p:nvPr userDrawn="1"/>
          </p:nvSpPr>
          <p:spPr bwMode="auto">
            <a:xfrm>
              <a:off x="4936" y="4034"/>
              <a:ext cx="43" cy="29"/>
            </a:xfrm>
            <a:custGeom>
              <a:avLst/>
              <a:gdLst>
                <a:gd name="T0" fmla="*/ 171 w 171"/>
                <a:gd name="T1" fmla="*/ 93 h 116"/>
                <a:gd name="T2" fmla="*/ 171 w 171"/>
                <a:gd name="T3" fmla="*/ 93 h 116"/>
                <a:gd name="T4" fmla="*/ 152 w 171"/>
                <a:gd name="T5" fmla="*/ 99 h 116"/>
                <a:gd name="T6" fmla="*/ 125 w 171"/>
                <a:gd name="T7" fmla="*/ 108 h 116"/>
                <a:gd name="T8" fmla="*/ 111 w 171"/>
                <a:gd name="T9" fmla="*/ 111 h 116"/>
                <a:gd name="T10" fmla="*/ 95 w 171"/>
                <a:gd name="T11" fmla="*/ 114 h 116"/>
                <a:gd name="T12" fmla="*/ 81 w 171"/>
                <a:gd name="T13" fmla="*/ 116 h 116"/>
                <a:gd name="T14" fmla="*/ 68 w 171"/>
                <a:gd name="T15" fmla="*/ 116 h 116"/>
                <a:gd name="T16" fmla="*/ 68 w 171"/>
                <a:gd name="T17" fmla="*/ 116 h 116"/>
                <a:gd name="T18" fmla="*/ 54 w 171"/>
                <a:gd name="T19" fmla="*/ 116 h 116"/>
                <a:gd name="T20" fmla="*/ 41 w 171"/>
                <a:gd name="T21" fmla="*/ 114 h 116"/>
                <a:gd name="T22" fmla="*/ 29 w 171"/>
                <a:gd name="T23" fmla="*/ 110 h 116"/>
                <a:gd name="T24" fmla="*/ 24 w 171"/>
                <a:gd name="T25" fmla="*/ 108 h 116"/>
                <a:gd name="T26" fmla="*/ 20 w 171"/>
                <a:gd name="T27" fmla="*/ 105 h 116"/>
                <a:gd name="T28" fmla="*/ 16 w 171"/>
                <a:gd name="T29" fmla="*/ 101 h 116"/>
                <a:gd name="T30" fmla="*/ 12 w 171"/>
                <a:gd name="T31" fmla="*/ 97 h 116"/>
                <a:gd name="T32" fmla="*/ 9 w 171"/>
                <a:gd name="T33" fmla="*/ 92 h 116"/>
                <a:gd name="T34" fmla="*/ 6 w 171"/>
                <a:gd name="T35" fmla="*/ 87 h 116"/>
                <a:gd name="T36" fmla="*/ 3 w 171"/>
                <a:gd name="T37" fmla="*/ 82 h 116"/>
                <a:gd name="T38" fmla="*/ 1 w 171"/>
                <a:gd name="T39" fmla="*/ 76 h 116"/>
                <a:gd name="T40" fmla="*/ 0 w 171"/>
                <a:gd name="T41" fmla="*/ 69 h 116"/>
                <a:gd name="T42" fmla="*/ 0 w 171"/>
                <a:gd name="T43" fmla="*/ 61 h 116"/>
                <a:gd name="T44" fmla="*/ 0 w 171"/>
                <a:gd name="T45" fmla="*/ 61 h 116"/>
                <a:gd name="T46" fmla="*/ 1 w 171"/>
                <a:gd name="T47" fmla="*/ 49 h 116"/>
                <a:gd name="T48" fmla="*/ 4 w 171"/>
                <a:gd name="T49" fmla="*/ 38 h 116"/>
                <a:gd name="T50" fmla="*/ 7 w 171"/>
                <a:gd name="T51" fmla="*/ 33 h 116"/>
                <a:gd name="T52" fmla="*/ 10 w 171"/>
                <a:gd name="T53" fmla="*/ 27 h 116"/>
                <a:gd name="T54" fmla="*/ 13 w 171"/>
                <a:gd name="T55" fmla="*/ 23 h 116"/>
                <a:gd name="T56" fmla="*/ 17 w 171"/>
                <a:gd name="T57" fmla="*/ 19 h 116"/>
                <a:gd name="T58" fmla="*/ 22 w 171"/>
                <a:gd name="T59" fmla="*/ 16 h 116"/>
                <a:gd name="T60" fmla="*/ 27 w 171"/>
                <a:gd name="T61" fmla="*/ 13 h 116"/>
                <a:gd name="T62" fmla="*/ 33 w 171"/>
                <a:gd name="T63" fmla="*/ 10 h 116"/>
                <a:gd name="T64" fmla="*/ 39 w 171"/>
                <a:gd name="T65" fmla="*/ 8 h 116"/>
                <a:gd name="T66" fmla="*/ 55 w 171"/>
                <a:gd name="T67" fmla="*/ 5 h 116"/>
                <a:gd name="T68" fmla="*/ 73 w 171"/>
                <a:gd name="T69" fmla="*/ 3 h 116"/>
                <a:gd name="T70" fmla="*/ 171 w 171"/>
                <a:gd name="T71" fmla="*/ 0 h 116"/>
                <a:gd name="T72" fmla="*/ 171 w 171"/>
                <a:gd name="T73" fmla="*/ 93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71" h="116">
                  <a:moveTo>
                    <a:pt x="171" y="93"/>
                  </a:moveTo>
                  <a:lnTo>
                    <a:pt x="171" y="93"/>
                  </a:lnTo>
                  <a:lnTo>
                    <a:pt x="152" y="99"/>
                  </a:lnTo>
                  <a:lnTo>
                    <a:pt x="125" y="108"/>
                  </a:lnTo>
                  <a:lnTo>
                    <a:pt x="111" y="111"/>
                  </a:lnTo>
                  <a:lnTo>
                    <a:pt x="95" y="114"/>
                  </a:lnTo>
                  <a:lnTo>
                    <a:pt x="81" y="116"/>
                  </a:lnTo>
                  <a:lnTo>
                    <a:pt x="68" y="116"/>
                  </a:lnTo>
                  <a:lnTo>
                    <a:pt x="68" y="116"/>
                  </a:lnTo>
                  <a:lnTo>
                    <a:pt x="54" y="116"/>
                  </a:lnTo>
                  <a:lnTo>
                    <a:pt x="41" y="114"/>
                  </a:lnTo>
                  <a:lnTo>
                    <a:pt x="29" y="110"/>
                  </a:lnTo>
                  <a:lnTo>
                    <a:pt x="24" y="108"/>
                  </a:lnTo>
                  <a:lnTo>
                    <a:pt x="20" y="105"/>
                  </a:lnTo>
                  <a:lnTo>
                    <a:pt x="16" y="101"/>
                  </a:lnTo>
                  <a:lnTo>
                    <a:pt x="12" y="97"/>
                  </a:lnTo>
                  <a:lnTo>
                    <a:pt x="9" y="92"/>
                  </a:lnTo>
                  <a:lnTo>
                    <a:pt x="6" y="87"/>
                  </a:lnTo>
                  <a:lnTo>
                    <a:pt x="3" y="82"/>
                  </a:lnTo>
                  <a:lnTo>
                    <a:pt x="1" y="76"/>
                  </a:lnTo>
                  <a:lnTo>
                    <a:pt x="0" y="69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1" y="49"/>
                  </a:lnTo>
                  <a:lnTo>
                    <a:pt x="4" y="38"/>
                  </a:lnTo>
                  <a:lnTo>
                    <a:pt x="7" y="33"/>
                  </a:lnTo>
                  <a:lnTo>
                    <a:pt x="10" y="27"/>
                  </a:lnTo>
                  <a:lnTo>
                    <a:pt x="13" y="23"/>
                  </a:lnTo>
                  <a:lnTo>
                    <a:pt x="17" y="19"/>
                  </a:lnTo>
                  <a:lnTo>
                    <a:pt x="22" y="16"/>
                  </a:lnTo>
                  <a:lnTo>
                    <a:pt x="27" y="13"/>
                  </a:lnTo>
                  <a:lnTo>
                    <a:pt x="33" y="10"/>
                  </a:lnTo>
                  <a:lnTo>
                    <a:pt x="39" y="8"/>
                  </a:lnTo>
                  <a:lnTo>
                    <a:pt x="55" y="5"/>
                  </a:lnTo>
                  <a:lnTo>
                    <a:pt x="73" y="3"/>
                  </a:lnTo>
                  <a:lnTo>
                    <a:pt x="171" y="0"/>
                  </a:lnTo>
                  <a:lnTo>
                    <a:pt x="171" y="9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19" name="Freeform 11"/>
            <p:cNvSpPr>
              <a:spLocks/>
            </p:cNvSpPr>
            <p:nvPr userDrawn="1"/>
          </p:nvSpPr>
          <p:spPr bwMode="auto">
            <a:xfrm>
              <a:off x="4914" y="3974"/>
              <a:ext cx="88" cy="107"/>
            </a:xfrm>
            <a:custGeom>
              <a:avLst/>
              <a:gdLst>
                <a:gd name="T0" fmla="*/ 206 w 353"/>
                <a:gd name="T1" fmla="*/ 0 h 428"/>
                <a:gd name="T2" fmla="*/ 148 w 353"/>
                <a:gd name="T3" fmla="*/ 4 h 428"/>
                <a:gd name="T4" fmla="*/ 98 w 353"/>
                <a:gd name="T5" fmla="*/ 12 h 428"/>
                <a:gd name="T6" fmla="*/ 59 w 353"/>
                <a:gd name="T7" fmla="*/ 23 h 428"/>
                <a:gd name="T8" fmla="*/ 33 w 353"/>
                <a:gd name="T9" fmla="*/ 33 h 428"/>
                <a:gd name="T10" fmla="*/ 53 w 353"/>
                <a:gd name="T11" fmla="*/ 102 h 428"/>
                <a:gd name="T12" fmla="*/ 92 w 353"/>
                <a:gd name="T13" fmla="*/ 91 h 428"/>
                <a:gd name="T14" fmla="*/ 132 w 353"/>
                <a:gd name="T15" fmla="*/ 82 h 428"/>
                <a:gd name="T16" fmla="*/ 178 w 353"/>
                <a:gd name="T17" fmla="*/ 79 h 428"/>
                <a:gd name="T18" fmla="*/ 198 w 353"/>
                <a:gd name="T19" fmla="*/ 80 h 428"/>
                <a:gd name="T20" fmla="*/ 221 w 353"/>
                <a:gd name="T21" fmla="*/ 84 h 428"/>
                <a:gd name="T22" fmla="*/ 233 w 353"/>
                <a:gd name="T23" fmla="*/ 90 h 428"/>
                <a:gd name="T24" fmla="*/ 244 w 353"/>
                <a:gd name="T25" fmla="*/ 98 h 428"/>
                <a:gd name="T26" fmla="*/ 252 w 353"/>
                <a:gd name="T27" fmla="*/ 108 h 428"/>
                <a:gd name="T28" fmla="*/ 257 w 353"/>
                <a:gd name="T29" fmla="*/ 120 h 428"/>
                <a:gd name="T30" fmla="*/ 259 w 353"/>
                <a:gd name="T31" fmla="*/ 137 h 428"/>
                <a:gd name="T32" fmla="*/ 260 w 353"/>
                <a:gd name="T33" fmla="*/ 176 h 428"/>
                <a:gd name="T34" fmla="*/ 178 w 353"/>
                <a:gd name="T35" fmla="*/ 176 h 428"/>
                <a:gd name="T36" fmla="*/ 131 w 353"/>
                <a:gd name="T37" fmla="*/ 179 h 428"/>
                <a:gd name="T38" fmla="*/ 92 w 353"/>
                <a:gd name="T39" fmla="*/ 187 h 428"/>
                <a:gd name="T40" fmla="*/ 62 w 353"/>
                <a:gd name="T41" fmla="*/ 200 h 428"/>
                <a:gd name="T42" fmla="*/ 38 w 353"/>
                <a:gd name="T43" fmla="*/ 216 h 428"/>
                <a:gd name="T44" fmla="*/ 21 w 353"/>
                <a:gd name="T45" fmla="*/ 236 h 428"/>
                <a:gd name="T46" fmla="*/ 9 w 353"/>
                <a:gd name="T47" fmla="*/ 257 h 428"/>
                <a:gd name="T48" fmla="*/ 3 w 353"/>
                <a:gd name="T49" fmla="*/ 282 h 428"/>
                <a:gd name="T50" fmla="*/ 0 w 353"/>
                <a:gd name="T51" fmla="*/ 307 h 428"/>
                <a:gd name="T52" fmla="*/ 2 w 353"/>
                <a:gd name="T53" fmla="*/ 323 h 428"/>
                <a:gd name="T54" fmla="*/ 8 w 353"/>
                <a:gd name="T55" fmla="*/ 352 h 428"/>
                <a:gd name="T56" fmla="*/ 19 w 353"/>
                <a:gd name="T57" fmla="*/ 376 h 428"/>
                <a:gd name="T58" fmla="*/ 35 w 353"/>
                <a:gd name="T59" fmla="*/ 394 h 428"/>
                <a:gd name="T60" fmla="*/ 55 w 353"/>
                <a:gd name="T61" fmla="*/ 408 h 428"/>
                <a:gd name="T62" fmla="*/ 77 w 353"/>
                <a:gd name="T63" fmla="*/ 418 h 428"/>
                <a:gd name="T64" fmla="*/ 101 w 353"/>
                <a:gd name="T65" fmla="*/ 424 h 428"/>
                <a:gd name="T66" fmla="*/ 125 w 353"/>
                <a:gd name="T67" fmla="*/ 427 h 428"/>
                <a:gd name="T68" fmla="*/ 137 w 353"/>
                <a:gd name="T69" fmla="*/ 428 h 428"/>
                <a:gd name="T70" fmla="*/ 165 w 353"/>
                <a:gd name="T71" fmla="*/ 426 h 428"/>
                <a:gd name="T72" fmla="*/ 210 w 353"/>
                <a:gd name="T73" fmla="*/ 418 h 428"/>
                <a:gd name="T74" fmla="*/ 242 w 353"/>
                <a:gd name="T75" fmla="*/ 406 h 428"/>
                <a:gd name="T76" fmla="*/ 260 w 353"/>
                <a:gd name="T77" fmla="*/ 397 h 428"/>
                <a:gd name="T78" fmla="*/ 264 w 353"/>
                <a:gd name="T79" fmla="*/ 396 h 428"/>
                <a:gd name="T80" fmla="*/ 269 w 353"/>
                <a:gd name="T81" fmla="*/ 398 h 428"/>
                <a:gd name="T82" fmla="*/ 283 w 353"/>
                <a:gd name="T83" fmla="*/ 404 h 428"/>
                <a:gd name="T84" fmla="*/ 310 w 353"/>
                <a:gd name="T85" fmla="*/ 411 h 428"/>
                <a:gd name="T86" fmla="*/ 353 w 353"/>
                <a:gd name="T87" fmla="*/ 413 h 428"/>
                <a:gd name="T88" fmla="*/ 353 w 353"/>
                <a:gd name="T89" fmla="*/ 122 h 428"/>
                <a:gd name="T90" fmla="*/ 351 w 353"/>
                <a:gd name="T91" fmla="*/ 92 h 428"/>
                <a:gd name="T92" fmla="*/ 343 w 353"/>
                <a:gd name="T93" fmla="*/ 66 h 428"/>
                <a:gd name="T94" fmla="*/ 330 w 353"/>
                <a:gd name="T95" fmla="*/ 45 h 428"/>
                <a:gd name="T96" fmla="*/ 314 w 353"/>
                <a:gd name="T97" fmla="*/ 29 h 428"/>
                <a:gd name="T98" fmla="*/ 293 w 353"/>
                <a:gd name="T99" fmla="*/ 15 h 428"/>
                <a:gd name="T100" fmla="*/ 268 w 353"/>
                <a:gd name="T101" fmla="*/ 7 h 428"/>
                <a:gd name="T102" fmla="*/ 239 w 353"/>
                <a:gd name="T103" fmla="*/ 2 h 428"/>
                <a:gd name="T104" fmla="*/ 206 w 353"/>
                <a:gd name="T105" fmla="*/ 0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53" h="428">
                  <a:moveTo>
                    <a:pt x="206" y="0"/>
                  </a:moveTo>
                  <a:lnTo>
                    <a:pt x="206" y="0"/>
                  </a:lnTo>
                  <a:lnTo>
                    <a:pt x="175" y="1"/>
                  </a:lnTo>
                  <a:lnTo>
                    <a:pt x="148" y="4"/>
                  </a:lnTo>
                  <a:lnTo>
                    <a:pt x="121" y="7"/>
                  </a:lnTo>
                  <a:lnTo>
                    <a:pt x="98" y="12"/>
                  </a:lnTo>
                  <a:lnTo>
                    <a:pt x="77" y="17"/>
                  </a:lnTo>
                  <a:lnTo>
                    <a:pt x="59" y="23"/>
                  </a:lnTo>
                  <a:lnTo>
                    <a:pt x="44" y="28"/>
                  </a:lnTo>
                  <a:lnTo>
                    <a:pt x="33" y="33"/>
                  </a:lnTo>
                  <a:lnTo>
                    <a:pt x="53" y="102"/>
                  </a:lnTo>
                  <a:lnTo>
                    <a:pt x="53" y="102"/>
                  </a:lnTo>
                  <a:lnTo>
                    <a:pt x="64" y="98"/>
                  </a:lnTo>
                  <a:lnTo>
                    <a:pt x="92" y="91"/>
                  </a:lnTo>
                  <a:lnTo>
                    <a:pt x="111" y="86"/>
                  </a:lnTo>
                  <a:lnTo>
                    <a:pt x="132" y="82"/>
                  </a:lnTo>
                  <a:lnTo>
                    <a:pt x="155" y="80"/>
                  </a:lnTo>
                  <a:lnTo>
                    <a:pt x="178" y="79"/>
                  </a:lnTo>
                  <a:lnTo>
                    <a:pt x="178" y="79"/>
                  </a:lnTo>
                  <a:lnTo>
                    <a:pt x="198" y="80"/>
                  </a:lnTo>
                  <a:lnTo>
                    <a:pt x="214" y="82"/>
                  </a:lnTo>
                  <a:lnTo>
                    <a:pt x="221" y="84"/>
                  </a:lnTo>
                  <a:lnTo>
                    <a:pt x="227" y="86"/>
                  </a:lnTo>
                  <a:lnTo>
                    <a:pt x="233" y="90"/>
                  </a:lnTo>
                  <a:lnTo>
                    <a:pt x="240" y="94"/>
                  </a:lnTo>
                  <a:lnTo>
                    <a:pt x="244" y="98"/>
                  </a:lnTo>
                  <a:lnTo>
                    <a:pt x="248" y="102"/>
                  </a:lnTo>
                  <a:lnTo>
                    <a:pt x="252" y="108"/>
                  </a:lnTo>
                  <a:lnTo>
                    <a:pt x="255" y="114"/>
                  </a:lnTo>
                  <a:lnTo>
                    <a:pt x="257" y="120"/>
                  </a:lnTo>
                  <a:lnTo>
                    <a:pt x="258" y="129"/>
                  </a:lnTo>
                  <a:lnTo>
                    <a:pt x="259" y="137"/>
                  </a:lnTo>
                  <a:lnTo>
                    <a:pt x="260" y="146"/>
                  </a:lnTo>
                  <a:lnTo>
                    <a:pt x="260" y="176"/>
                  </a:lnTo>
                  <a:lnTo>
                    <a:pt x="178" y="176"/>
                  </a:lnTo>
                  <a:lnTo>
                    <a:pt x="178" y="176"/>
                  </a:lnTo>
                  <a:lnTo>
                    <a:pt x="154" y="177"/>
                  </a:lnTo>
                  <a:lnTo>
                    <a:pt x="131" y="179"/>
                  </a:lnTo>
                  <a:lnTo>
                    <a:pt x="111" y="182"/>
                  </a:lnTo>
                  <a:lnTo>
                    <a:pt x="92" y="187"/>
                  </a:lnTo>
                  <a:lnTo>
                    <a:pt x="76" y="192"/>
                  </a:lnTo>
                  <a:lnTo>
                    <a:pt x="62" y="200"/>
                  </a:lnTo>
                  <a:lnTo>
                    <a:pt x="50" y="207"/>
                  </a:lnTo>
                  <a:lnTo>
                    <a:pt x="38" y="216"/>
                  </a:lnTo>
                  <a:lnTo>
                    <a:pt x="28" y="225"/>
                  </a:lnTo>
                  <a:lnTo>
                    <a:pt x="21" y="236"/>
                  </a:lnTo>
                  <a:lnTo>
                    <a:pt x="14" y="246"/>
                  </a:lnTo>
                  <a:lnTo>
                    <a:pt x="9" y="257"/>
                  </a:lnTo>
                  <a:lnTo>
                    <a:pt x="6" y="270"/>
                  </a:lnTo>
                  <a:lnTo>
                    <a:pt x="3" y="282"/>
                  </a:lnTo>
                  <a:lnTo>
                    <a:pt x="0" y="294"/>
                  </a:lnTo>
                  <a:lnTo>
                    <a:pt x="0" y="307"/>
                  </a:lnTo>
                  <a:lnTo>
                    <a:pt x="0" y="307"/>
                  </a:lnTo>
                  <a:lnTo>
                    <a:pt x="2" y="323"/>
                  </a:lnTo>
                  <a:lnTo>
                    <a:pt x="4" y="338"/>
                  </a:lnTo>
                  <a:lnTo>
                    <a:pt x="8" y="352"/>
                  </a:lnTo>
                  <a:lnTo>
                    <a:pt x="13" y="364"/>
                  </a:lnTo>
                  <a:lnTo>
                    <a:pt x="19" y="376"/>
                  </a:lnTo>
                  <a:lnTo>
                    <a:pt x="27" y="386"/>
                  </a:lnTo>
                  <a:lnTo>
                    <a:pt x="35" y="394"/>
                  </a:lnTo>
                  <a:lnTo>
                    <a:pt x="44" y="401"/>
                  </a:lnTo>
                  <a:lnTo>
                    <a:pt x="55" y="408"/>
                  </a:lnTo>
                  <a:lnTo>
                    <a:pt x="66" y="414"/>
                  </a:lnTo>
                  <a:lnTo>
                    <a:pt x="77" y="418"/>
                  </a:lnTo>
                  <a:lnTo>
                    <a:pt x="88" y="422"/>
                  </a:lnTo>
                  <a:lnTo>
                    <a:pt x="101" y="424"/>
                  </a:lnTo>
                  <a:lnTo>
                    <a:pt x="113" y="426"/>
                  </a:lnTo>
                  <a:lnTo>
                    <a:pt x="125" y="427"/>
                  </a:lnTo>
                  <a:lnTo>
                    <a:pt x="137" y="428"/>
                  </a:lnTo>
                  <a:lnTo>
                    <a:pt x="137" y="428"/>
                  </a:lnTo>
                  <a:lnTo>
                    <a:pt x="152" y="427"/>
                  </a:lnTo>
                  <a:lnTo>
                    <a:pt x="165" y="426"/>
                  </a:lnTo>
                  <a:lnTo>
                    <a:pt x="188" y="423"/>
                  </a:lnTo>
                  <a:lnTo>
                    <a:pt x="210" y="418"/>
                  </a:lnTo>
                  <a:lnTo>
                    <a:pt x="227" y="412"/>
                  </a:lnTo>
                  <a:lnTo>
                    <a:pt x="242" y="406"/>
                  </a:lnTo>
                  <a:lnTo>
                    <a:pt x="253" y="401"/>
                  </a:lnTo>
                  <a:lnTo>
                    <a:pt x="260" y="397"/>
                  </a:lnTo>
                  <a:lnTo>
                    <a:pt x="264" y="396"/>
                  </a:lnTo>
                  <a:lnTo>
                    <a:pt x="264" y="396"/>
                  </a:lnTo>
                  <a:lnTo>
                    <a:pt x="266" y="397"/>
                  </a:lnTo>
                  <a:lnTo>
                    <a:pt x="269" y="398"/>
                  </a:lnTo>
                  <a:lnTo>
                    <a:pt x="275" y="401"/>
                  </a:lnTo>
                  <a:lnTo>
                    <a:pt x="283" y="404"/>
                  </a:lnTo>
                  <a:lnTo>
                    <a:pt x="296" y="407"/>
                  </a:lnTo>
                  <a:lnTo>
                    <a:pt x="310" y="411"/>
                  </a:lnTo>
                  <a:lnTo>
                    <a:pt x="329" y="412"/>
                  </a:lnTo>
                  <a:lnTo>
                    <a:pt x="353" y="413"/>
                  </a:lnTo>
                  <a:lnTo>
                    <a:pt x="353" y="122"/>
                  </a:lnTo>
                  <a:lnTo>
                    <a:pt x="353" y="122"/>
                  </a:lnTo>
                  <a:lnTo>
                    <a:pt x="353" y="106"/>
                  </a:lnTo>
                  <a:lnTo>
                    <a:pt x="351" y="92"/>
                  </a:lnTo>
                  <a:lnTo>
                    <a:pt x="348" y="78"/>
                  </a:lnTo>
                  <a:lnTo>
                    <a:pt x="343" y="66"/>
                  </a:lnTo>
                  <a:lnTo>
                    <a:pt x="338" y="56"/>
                  </a:lnTo>
                  <a:lnTo>
                    <a:pt x="330" y="45"/>
                  </a:lnTo>
                  <a:lnTo>
                    <a:pt x="323" y="36"/>
                  </a:lnTo>
                  <a:lnTo>
                    <a:pt x="314" y="29"/>
                  </a:lnTo>
                  <a:lnTo>
                    <a:pt x="304" y="22"/>
                  </a:lnTo>
                  <a:lnTo>
                    <a:pt x="293" y="15"/>
                  </a:lnTo>
                  <a:lnTo>
                    <a:pt x="281" y="11"/>
                  </a:lnTo>
                  <a:lnTo>
                    <a:pt x="268" y="7"/>
                  </a:lnTo>
                  <a:lnTo>
                    <a:pt x="254" y="4"/>
                  </a:lnTo>
                  <a:lnTo>
                    <a:pt x="239" y="2"/>
                  </a:lnTo>
                  <a:lnTo>
                    <a:pt x="222" y="1"/>
                  </a:lnTo>
                  <a:lnTo>
                    <a:pt x="20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20" name="Freeform 12"/>
            <p:cNvSpPr>
              <a:spLocks/>
            </p:cNvSpPr>
            <p:nvPr userDrawn="1"/>
          </p:nvSpPr>
          <p:spPr bwMode="auto">
            <a:xfrm>
              <a:off x="5263" y="3975"/>
              <a:ext cx="93" cy="106"/>
            </a:xfrm>
            <a:custGeom>
              <a:avLst/>
              <a:gdLst>
                <a:gd name="T0" fmla="*/ 281 w 374"/>
                <a:gd name="T1" fmla="*/ 313 h 424"/>
                <a:gd name="T2" fmla="*/ 246 w 374"/>
                <a:gd name="T3" fmla="*/ 327 h 424"/>
                <a:gd name="T4" fmla="*/ 217 w 374"/>
                <a:gd name="T5" fmla="*/ 336 h 424"/>
                <a:gd name="T6" fmla="*/ 184 w 374"/>
                <a:gd name="T7" fmla="*/ 341 h 424"/>
                <a:gd name="T8" fmla="*/ 167 w 374"/>
                <a:gd name="T9" fmla="*/ 342 h 424"/>
                <a:gd name="T10" fmla="*/ 145 w 374"/>
                <a:gd name="T11" fmla="*/ 341 h 424"/>
                <a:gd name="T12" fmla="*/ 129 w 374"/>
                <a:gd name="T13" fmla="*/ 337 h 424"/>
                <a:gd name="T14" fmla="*/ 116 w 374"/>
                <a:gd name="T15" fmla="*/ 329 h 424"/>
                <a:gd name="T16" fmla="*/ 106 w 374"/>
                <a:gd name="T17" fmla="*/ 319 h 424"/>
                <a:gd name="T18" fmla="*/ 99 w 374"/>
                <a:gd name="T19" fmla="*/ 307 h 424"/>
                <a:gd name="T20" fmla="*/ 95 w 374"/>
                <a:gd name="T21" fmla="*/ 290 h 424"/>
                <a:gd name="T22" fmla="*/ 93 w 374"/>
                <a:gd name="T23" fmla="*/ 248 h 424"/>
                <a:gd name="T24" fmla="*/ 79 w 374"/>
                <a:gd name="T25" fmla="*/ 0 h 424"/>
                <a:gd name="T26" fmla="*/ 59 w 374"/>
                <a:gd name="T27" fmla="*/ 0 h 424"/>
                <a:gd name="T28" fmla="*/ 13 w 374"/>
                <a:gd name="T29" fmla="*/ 4 h 424"/>
                <a:gd name="T30" fmla="*/ 0 w 374"/>
                <a:gd name="T31" fmla="*/ 259 h 424"/>
                <a:gd name="T32" fmla="*/ 0 w 374"/>
                <a:gd name="T33" fmla="*/ 280 h 424"/>
                <a:gd name="T34" fmla="*/ 3 w 374"/>
                <a:gd name="T35" fmla="*/ 316 h 424"/>
                <a:gd name="T36" fmla="*/ 9 w 374"/>
                <a:gd name="T37" fmla="*/ 347 h 424"/>
                <a:gd name="T38" fmla="*/ 21 w 374"/>
                <a:gd name="T39" fmla="*/ 373 h 424"/>
                <a:gd name="T40" fmla="*/ 36 w 374"/>
                <a:gd name="T41" fmla="*/ 393 h 424"/>
                <a:gd name="T42" fmla="*/ 58 w 374"/>
                <a:gd name="T43" fmla="*/ 408 h 424"/>
                <a:gd name="T44" fmla="*/ 86 w 374"/>
                <a:gd name="T45" fmla="*/ 418 h 424"/>
                <a:gd name="T46" fmla="*/ 121 w 374"/>
                <a:gd name="T47" fmla="*/ 423 h 424"/>
                <a:gd name="T48" fmla="*/ 141 w 374"/>
                <a:gd name="T49" fmla="*/ 424 h 424"/>
                <a:gd name="T50" fmla="*/ 172 w 374"/>
                <a:gd name="T51" fmla="*/ 422 h 424"/>
                <a:gd name="T52" fmla="*/ 199 w 374"/>
                <a:gd name="T53" fmla="*/ 418 h 424"/>
                <a:gd name="T54" fmla="*/ 243 w 374"/>
                <a:gd name="T55" fmla="*/ 407 h 424"/>
                <a:gd name="T56" fmla="*/ 271 w 374"/>
                <a:gd name="T57" fmla="*/ 395 h 424"/>
                <a:gd name="T58" fmla="*/ 283 w 374"/>
                <a:gd name="T59" fmla="*/ 390 h 424"/>
                <a:gd name="T60" fmla="*/ 296 w 374"/>
                <a:gd name="T61" fmla="*/ 396 h 424"/>
                <a:gd name="T62" fmla="*/ 319 w 374"/>
                <a:gd name="T63" fmla="*/ 402 h 424"/>
                <a:gd name="T64" fmla="*/ 353 w 374"/>
                <a:gd name="T65" fmla="*/ 408 h 424"/>
                <a:gd name="T66" fmla="*/ 374 w 374"/>
                <a:gd name="T67" fmla="*/ 6 h 424"/>
                <a:gd name="T68" fmla="*/ 342 w 374"/>
                <a:gd name="T69" fmla="*/ 2 h 424"/>
                <a:gd name="T70" fmla="*/ 299 w 374"/>
                <a:gd name="T71" fmla="*/ 0 h 424"/>
                <a:gd name="T72" fmla="*/ 281 w 374"/>
                <a:gd name="T73" fmla="*/ 313 h 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74" h="424">
                  <a:moveTo>
                    <a:pt x="281" y="313"/>
                  </a:moveTo>
                  <a:lnTo>
                    <a:pt x="281" y="313"/>
                  </a:lnTo>
                  <a:lnTo>
                    <a:pt x="260" y="322"/>
                  </a:lnTo>
                  <a:lnTo>
                    <a:pt x="246" y="327"/>
                  </a:lnTo>
                  <a:lnTo>
                    <a:pt x="232" y="331"/>
                  </a:lnTo>
                  <a:lnTo>
                    <a:pt x="217" y="336"/>
                  </a:lnTo>
                  <a:lnTo>
                    <a:pt x="200" y="339"/>
                  </a:lnTo>
                  <a:lnTo>
                    <a:pt x="184" y="341"/>
                  </a:lnTo>
                  <a:lnTo>
                    <a:pt x="167" y="342"/>
                  </a:lnTo>
                  <a:lnTo>
                    <a:pt x="167" y="342"/>
                  </a:lnTo>
                  <a:lnTo>
                    <a:pt x="155" y="342"/>
                  </a:lnTo>
                  <a:lnTo>
                    <a:pt x="145" y="341"/>
                  </a:lnTo>
                  <a:lnTo>
                    <a:pt x="136" y="339"/>
                  </a:lnTo>
                  <a:lnTo>
                    <a:pt x="129" y="337"/>
                  </a:lnTo>
                  <a:lnTo>
                    <a:pt x="122" y="333"/>
                  </a:lnTo>
                  <a:lnTo>
                    <a:pt x="116" y="329"/>
                  </a:lnTo>
                  <a:lnTo>
                    <a:pt x="110" y="324"/>
                  </a:lnTo>
                  <a:lnTo>
                    <a:pt x="106" y="319"/>
                  </a:lnTo>
                  <a:lnTo>
                    <a:pt x="102" y="313"/>
                  </a:lnTo>
                  <a:lnTo>
                    <a:pt x="99" y="307"/>
                  </a:lnTo>
                  <a:lnTo>
                    <a:pt x="97" y="298"/>
                  </a:lnTo>
                  <a:lnTo>
                    <a:pt x="95" y="290"/>
                  </a:lnTo>
                  <a:lnTo>
                    <a:pt x="93" y="271"/>
                  </a:lnTo>
                  <a:lnTo>
                    <a:pt x="93" y="248"/>
                  </a:lnTo>
                  <a:lnTo>
                    <a:pt x="93" y="0"/>
                  </a:lnTo>
                  <a:lnTo>
                    <a:pt x="79" y="0"/>
                  </a:lnTo>
                  <a:lnTo>
                    <a:pt x="79" y="0"/>
                  </a:lnTo>
                  <a:lnTo>
                    <a:pt x="59" y="0"/>
                  </a:lnTo>
                  <a:lnTo>
                    <a:pt x="36" y="2"/>
                  </a:lnTo>
                  <a:lnTo>
                    <a:pt x="13" y="4"/>
                  </a:lnTo>
                  <a:lnTo>
                    <a:pt x="0" y="6"/>
                  </a:lnTo>
                  <a:lnTo>
                    <a:pt x="0" y="259"/>
                  </a:lnTo>
                  <a:lnTo>
                    <a:pt x="0" y="259"/>
                  </a:lnTo>
                  <a:lnTo>
                    <a:pt x="0" y="280"/>
                  </a:lnTo>
                  <a:lnTo>
                    <a:pt x="1" y="298"/>
                  </a:lnTo>
                  <a:lnTo>
                    <a:pt x="3" y="316"/>
                  </a:lnTo>
                  <a:lnTo>
                    <a:pt x="5" y="332"/>
                  </a:lnTo>
                  <a:lnTo>
                    <a:pt x="9" y="347"/>
                  </a:lnTo>
                  <a:lnTo>
                    <a:pt x="14" y="360"/>
                  </a:lnTo>
                  <a:lnTo>
                    <a:pt x="21" y="373"/>
                  </a:lnTo>
                  <a:lnTo>
                    <a:pt x="28" y="383"/>
                  </a:lnTo>
                  <a:lnTo>
                    <a:pt x="36" y="393"/>
                  </a:lnTo>
                  <a:lnTo>
                    <a:pt x="46" y="401"/>
                  </a:lnTo>
                  <a:lnTo>
                    <a:pt x="58" y="408"/>
                  </a:lnTo>
                  <a:lnTo>
                    <a:pt x="71" y="414"/>
                  </a:lnTo>
                  <a:lnTo>
                    <a:pt x="86" y="418"/>
                  </a:lnTo>
                  <a:lnTo>
                    <a:pt x="102" y="421"/>
                  </a:lnTo>
                  <a:lnTo>
                    <a:pt x="121" y="423"/>
                  </a:lnTo>
                  <a:lnTo>
                    <a:pt x="141" y="424"/>
                  </a:lnTo>
                  <a:lnTo>
                    <a:pt x="141" y="424"/>
                  </a:lnTo>
                  <a:lnTo>
                    <a:pt x="157" y="423"/>
                  </a:lnTo>
                  <a:lnTo>
                    <a:pt x="172" y="422"/>
                  </a:lnTo>
                  <a:lnTo>
                    <a:pt x="186" y="421"/>
                  </a:lnTo>
                  <a:lnTo>
                    <a:pt x="199" y="418"/>
                  </a:lnTo>
                  <a:lnTo>
                    <a:pt x="223" y="413"/>
                  </a:lnTo>
                  <a:lnTo>
                    <a:pt x="243" y="407"/>
                  </a:lnTo>
                  <a:lnTo>
                    <a:pt x="260" y="400"/>
                  </a:lnTo>
                  <a:lnTo>
                    <a:pt x="271" y="395"/>
                  </a:lnTo>
                  <a:lnTo>
                    <a:pt x="283" y="390"/>
                  </a:lnTo>
                  <a:lnTo>
                    <a:pt x="283" y="390"/>
                  </a:lnTo>
                  <a:lnTo>
                    <a:pt x="289" y="393"/>
                  </a:lnTo>
                  <a:lnTo>
                    <a:pt x="296" y="396"/>
                  </a:lnTo>
                  <a:lnTo>
                    <a:pt x="307" y="399"/>
                  </a:lnTo>
                  <a:lnTo>
                    <a:pt x="319" y="402"/>
                  </a:lnTo>
                  <a:lnTo>
                    <a:pt x="334" y="405"/>
                  </a:lnTo>
                  <a:lnTo>
                    <a:pt x="353" y="408"/>
                  </a:lnTo>
                  <a:lnTo>
                    <a:pt x="374" y="409"/>
                  </a:lnTo>
                  <a:lnTo>
                    <a:pt x="374" y="6"/>
                  </a:lnTo>
                  <a:lnTo>
                    <a:pt x="374" y="6"/>
                  </a:lnTo>
                  <a:lnTo>
                    <a:pt x="342" y="2"/>
                  </a:lnTo>
                  <a:lnTo>
                    <a:pt x="320" y="1"/>
                  </a:lnTo>
                  <a:lnTo>
                    <a:pt x="299" y="0"/>
                  </a:lnTo>
                  <a:lnTo>
                    <a:pt x="281" y="0"/>
                  </a:lnTo>
                  <a:lnTo>
                    <a:pt x="281" y="31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21" name="Freeform 13"/>
            <p:cNvSpPr>
              <a:spLocks/>
            </p:cNvSpPr>
            <p:nvPr userDrawn="1"/>
          </p:nvSpPr>
          <p:spPr bwMode="auto">
            <a:xfrm>
              <a:off x="5383" y="3974"/>
              <a:ext cx="78" cy="107"/>
            </a:xfrm>
            <a:custGeom>
              <a:avLst/>
              <a:gdLst>
                <a:gd name="T0" fmla="*/ 11 w 311"/>
                <a:gd name="T1" fmla="*/ 415 h 428"/>
                <a:gd name="T2" fmla="*/ 83 w 311"/>
                <a:gd name="T3" fmla="*/ 425 h 428"/>
                <a:gd name="T4" fmla="*/ 138 w 311"/>
                <a:gd name="T5" fmla="*/ 428 h 428"/>
                <a:gd name="T6" fmla="*/ 183 w 311"/>
                <a:gd name="T7" fmla="*/ 425 h 428"/>
                <a:gd name="T8" fmla="*/ 227 w 311"/>
                <a:gd name="T9" fmla="*/ 414 h 428"/>
                <a:gd name="T10" fmla="*/ 265 w 311"/>
                <a:gd name="T11" fmla="*/ 394 h 428"/>
                <a:gd name="T12" fmla="*/ 295 w 311"/>
                <a:gd name="T13" fmla="*/ 363 h 428"/>
                <a:gd name="T14" fmla="*/ 310 w 311"/>
                <a:gd name="T15" fmla="*/ 318 h 428"/>
                <a:gd name="T16" fmla="*/ 310 w 311"/>
                <a:gd name="T17" fmla="*/ 288 h 428"/>
                <a:gd name="T18" fmla="*/ 302 w 311"/>
                <a:gd name="T19" fmla="*/ 256 h 428"/>
                <a:gd name="T20" fmla="*/ 283 w 311"/>
                <a:gd name="T21" fmla="*/ 231 h 428"/>
                <a:gd name="T22" fmla="*/ 257 w 311"/>
                <a:gd name="T23" fmla="*/ 211 h 428"/>
                <a:gd name="T24" fmla="*/ 209 w 311"/>
                <a:gd name="T25" fmla="*/ 187 h 428"/>
                <a:gd name="T26" fmla="*/ 149 w 311"/>
                <a:gd name="T27" fmla="*/ 164 h 428"/>
                <a:gd name="T28" fmla="*/ 113 w 311"/>
                <a:gd name="T29" fmla="*/ 144 h 428"/>
                <a:gd name="T30" fmla="*/ 103 w 311"/>
                <a:gd name="T31" fmla="*/ 132 h 428"/>
                <a:gd name="T32" fmla="*/ 100 w 311"/>
                <a:gd name="T33" fmla="*/ 116 h 428"/>
                <a:gd name="T34" fmla="*/ 102 w 311"/>
                <a:gd name="T35" fmla="*/ 104 h 428"/>
                <a:gd name="T36" fmla="*/ 116 w 311"/>
                <a:gd name="T37" fmla="*/ 86 h 428"/>
                <a:gd name="T38" fmla="*/ 132 w 311"/>
                <a:gd name="T39" fmla="*/ 78 h 428"/>
                <a:gd name="T40" fmla="*/ 156 w 311"/>
                <a:gd name="T41" fmla="*/ 74 h 428"/>
                <a:gd name="T42" fmla="*/ 185 w 311"/>
                <a:gd name="T43" fmla="*/ 75 h 428"/>
                <a:gd name="T44" fmla="*/ 238 w 311"/>
                <a:gd name="T45" fmla="*/ 85 h 428"/>
                <a:gd name="T46" fmla="*/ 295 w 311"/>
                <a:gd name="T47" fmla="*/ 30 h 428"/>
                <a:gd name="T48" fmla="*/ 263 w 311"/>
                <a:gd name="T49" fmla="*/ 16 h 428"/>
                <a:gd name="T50" fmla="*/ 207 w 311"/>
                <a:gd name="T51" fmla="*/ 4 h 428"/>
                <a:gd name="T52" fmla="*/ 158 w 311"/>
                <a:gd name="T53" fmla="*/ 0 h 428"/>
                <a:gd name="T54" fmla="*/ 115 w 311"/>
                <a:gd name="T55" fmla="*/ 4 h 428"/>
                <a:gd name="T56" fmla="*/ 76 w 311"/>
                <a:gd name="T57" fmla="*/ 17 h 428"/>
                <a:gd name="T58" fmla="*/ 42 w 311"/>
                <a:gd name="T59" fmla="*/ 39 h 428"/>
                <a:gd name="T60" fmla="*/ 19 w 311"/>
                <a:gd name="T61" fmla="*/ 69 h 428"/>
                <a:gd name="T62" fmla="*/ 7 w 311"/>
                <a:gd name="T63" fmla="*/ 107 h 428"/>
                <a:gd name="T64" fmla="*/ 7 w 311"/>
                <a:gd name="T65" fmla="*/ 137 h 428"/>
                <a:gd name="T66" fmla="*/ 19 w 311"/>
                <a:gd name="T67" fmla="*/ 175 h 428"/>
                <a:gd name="T68" fmla="*/ 42 w 311"/>
                <a:gd name="T69" fmla="*/ 203 h 428"/>
                <a:gd name="T70" fmla="*/ 73 w 311"/>
                <a:gd name="T71" fmla="*/ 223 h 428"/>
                <a:gd name="T72" fmla="*/ 119 w 311"/>
                <a:gd name="T73" fmla="*/ 243 h 428"/>
                <a:gd name="T74" fmla="*/ 171 w 311"/>
                <a:gd name="T75" fmla="*/ 261 h 428"/>
                <a:gd name="T76" fmla="*/ 205 w 311"/>
                <a:gd name="T77" fmla="*/ 280 h 428"/>
                <a:gd name="T78" fmla="*/ 216 w 311"/>
                <a:gd name="T79" fmla="*/ 296 h 428"/>
                <a:gd name="T80" fmla="*/ 217 w 311"/>
                <a:gd name="T81" fmla="*/ 306 h 428"/>
                <a:gd name="T82" fmla="*/ 212 w 311"/>
                <a:gd name="T83" fmla="*/ 328 h 428"/>
                <a:gd name="T84" fmla="*/ 202 w 311"/>
                <a:gd name="T85" fmla="*/ 340 h 428"/>
                <a:gd name="T86" fmla="*/ 184 w 311"/>
                <a:gd name="T87" fmla="*/ 348 h 428"/>
                <a:gd name="T88" fmla="*/ 158 w 311"/>
                <a:gd name="T89" fmla="*/ 353 h 428"/>
                <a:gd name="T90" fmla="*/ 113 w 311"/>
                <a:gd name="T91" fmla="*/ 354 h 428"/>
                <a:gd name="T92" fmla="*/ 28 w 311"/>
                <a:gd name="T93" fmla="*/ 344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11" h="428">
                  <a:moveTo>
                    <a:pt x="0" y="413"/>
                  </a:moveTo>
                  <a:lnTo>
                    <a:pt x="0" y="413"/>
                  </a:lnTo>
                  <a:lnTo>
                    <a:pt x="11" y="415"/>
                  </a:lnTo>
                  <a:lnTo>
                    <a:pt x="39" y="420"/>
                  </a:lnTo>
                  <a:lnTo>
                    <a:pt x="60" y="423"/>
                  </a:lnTo>
                  <a:lnTo>
                    <a:pt x="83" y="425"/>
                  </a:lnTo>
                  <a:lnTo>
                    <a:pt x="110" y="427"/>
                  </a:lnTo>
                  <a:lnTo>
                    <a:pt x="138" y="428"/>
                  </a:lnTo>
                  <a:lnTo>
                    <a:pt x="138" y="428"/>
                  </a:lnTo>
                  <a:lnTo>
                    <a:pt x="154" y="427"/>
                  </a:lnTo>
                  <a:lnTo>
                    <a:pt x="168" y="426"/>
                  </a:lnTo>
                  <a:lnTo>
                    <a:pt x="183" y="425"/>
                  </a:lnTo>
                  <a:lnTo>
                    <a:pt x="198" y="422"/>
                  </a:lnTo>
                  <a:lnTo>
                    <a:pt x="213" y="419"/>
                  </a:lnTo>
                  <a:lnTo>
                    <a:pt x="227" y="414"/>
                  </a:lnTo>
                  <a:lnTo>
                    <a:pt x="241" y="408"/>
                  </a:lnTo>
                  <a:lnTo>
                    <a:pt x="254" y="402"/>
                  </a:lnTo>
                  <a:lnTo>
                    <a:pt x="265" y="394"/>
                  </a:lnTo>
                  <a:lnTo>
                    <a:pt x="276" y="385"/>
                  </a:lnTo>
                  <a:lnTo>
                    <a:pt x="286" y="375"/>
                  </a:lnTo>
                  <a:lnTo>
                    <a:pt x="295" y="363"/>
                  </a:lnTo>
                  <a:lnTo>
                    <a:pt x="302" y="350"/>
                  </a:lnTo>
                  <a:lnTo>
                    <a:pt x="307" y="334"/>
                  </a:lnTo>
                  <a:lnTo>
                    <a:pt x="310" y="318"/>
                  </a:lnTo>
                  <a:lnTo>
                    <a:pt x="311" y="300"/>
                  </a:lnTo>
                  <a:lnTo>
                    <a:pt x="311" y="300"/>
                  </a:lnTo>
                  <a:lnTo>
                    <a:pt x="310" y="288"/>
                  </a:lnTo>
                  <a:lnTo>
                    <a:pt x="309" y="277"/>
                  </a:lnTo>
                  <a:lnTo>
                    <a:pt x="306" y="266"/>
                  </a:lnTo>
                  <a:lnTo>
                    <a:pt x="302" y="256"/>
                  </a:lnTo>
                  <a:lnTo>
                    <a:pt x="297" y="248"/>
                  </a:lnTo>
                  <a:lnTo>
                    <a:pt x="291" y="239"/>
                  </a:lnTo>
                  <a:lnTo>
                    <a:pt x="283" y="231"/>
                  </a:lnTo>
                  <a:lnTo>
                    <a:pt x="276" y="224"/>
                  </a:lnTo>
                  <a:lnTo>
                    <a:pt x="267" y="217"/>
                  </a:lnTo>
                  <a:lnTo>
                    <a:pt x="257" y="211"/>
                  </a:lnTo>
                  <a:lnTo>
                    <a:pt x="247" y="204"/>
                  </a:lnTo>
                  <a:lnTo>
                    <a:pt x="234" y="199"/>
                  </a:lnTo>
                  <a:lnTo>
                    <a:pt x="209" y="187"/>
                  </a:lnTo>
                  <a:lnTo>
                    <a:pt x="180" y="176"/>
                  </a:lnTo>
                  <a:lnTo>
                    <a:pt x="180" y="176"/>
                  </a:lnTo>
                  <a:lnTo>
                    <a:pt x="149" y="164"/>
                  </a:lnTo>
                  <a:lnTo>
                    <a:pt x="135" y="157"/>
                  </a:lnTo>
                  <a:lnTo>
                    <a:pt x="123" y="151"/>
                  </a:lnTo>
                  <a:lnTo>
                    <a:pt x="113" y="144"/>
                  </a:lnTo>
                  <a:lnTo>
                    <a:pt x="109" y="140"/>
                  </a:lnTo>
                  <a:lnTo>
                    <a:pt x="106" y="136"/>
                  </a:lnTo>
                  <a:lnTo>
                    <a:pt x="103" y="132"/>
                  </a:lnTo>
                  <a:lnTo>
                    <a:pt x="101" y="127"/>
                  </a:lnTo>
                  <a:lnTo>
                    <a:pt x="100" y="121"/>
                  </a:lnTo>
                  <a:lnTo>
                    <a:pt x="100" y="116"/>
                  </a:lnTo>
                  <a:lnTo>
                    <a:pt x="100" y="116"/>
                  </a:lnTo>
                  <a:lnTo>
                    <a:pt x="100" y="110"/>
                  </a:lnTo>
                  <a:lnTo>
                    <a:pt x="102" y="104"/>
                  </a:lnTo>
                  <a:lnTo>
                    <a:pt x="106" y="97"/>
                  </a:lnTo>
                  <a:lnTo>
                    <a:pt x="112" y="90"/>
                  </a:lnTo>
                  <a:lnTo>
                    <a:pt x="116" y="86"/>
                  </a:lnTo>
                  <a:lnTo>
                    <a:pt x="120" y="83"/>
                  </a:lnTo>
                  <a:lnTo>
                    <a:pt x="126" y="81"/>
                  </a:lnTo>
                  <a:lnTo>
                    <a:pt x="132" y="78"/>
                  </a:lnTo>
                  <a:lnTo>
                    <a:pt x="139" y="76"/>
                  </a:lnTo>
                  <a:lnTo>
                    <a:pt x="147" y="75"/>
                  </a:lnTo>
                  <a:lnTo>
                    <a:pt x="156" y="74"/>
                  </a:lnTo>
                  <a:lnTo>
                    <a:pt x="166" y="74"/>
                  </a:lnTo>
                  <a:lnTo>
                    <a:pt x="166" y="74"/>
                  </a:lnTo>
                  <a:lnTo>
                    <a:pt x="185" y="75"/>
                  </a:lnTo>
                  <a:lnTo>
                    <a:pt x="205" y="77"/>
                  </a:lnTo>
                  <a:lnTo>
                    <a:pt x="222" y="81"/>
                  </a:lnTo>
                  <a:lnTo>
                    <a:pt x="238" y="85"/>
                  </a:lnTo>
                  <a:lnTo>
                    <a:pt x="262" y="94"/>
                  </a:lnTo>
                  <a:lnTo>
                    <a:pt x="271" y="98"/>
                  </a:lnTo>
                  <a:lnTo>
                    <a:pt x="295" y="30"/>
                  </a:lnTo>
                  <a:lnTo>
                    <a:pt x="295" y="30"/>
                  </a:lnTo>
                  <a:lnTo>
                    <a:pt x="276" y="22"/>
                  </a:lnTo>
                  <a:lnTo>
                    <a:pt x="263" y="16"/>
                  </a:lnTo>
                  <a:lnTo>
                    <a:pt x="247" y="12"/>
                  </a:lnTo>
                  <a:lnTo>
                    <a:pt x="228" y="7"/>
                  </a:lnTo>
                  <a:lnTo>
                    <a:pt x="207" y="4"/>
                  </a:lnTo>
                  <a:lnTo>
                    <a:pt x="183" y="1"/>
                  </a:lnTo>
                  <a:lnTo>
                    <a:pt x="158" y="0"/>
                  </a:lnTo>
                  <a:lnTo>
                    <a:pt x="158" y="0"/>
                  </a:lnTo>
                  <a:lnTo>
                    <a:pt x="143" y="1"/>
                  </a:lnTo>
                  <a:lnTo>
                    <a:pt x="129" y="2"/>
                  </a:lnTo>
                  <a:lnTo>
                    <a:pt x="115" y="4"/>
                  </a:lnTo>
                  <a:lnTo>
                    <a:pt x="102" y="8"/>
                  </a:lnTo>
                  <a:lnTo>
                    <a:pt x="88" y="12"/>
                  </a:lnTo>
                  <a:lnTo>
                    <a:pt x="76" y="17"/>
                  </a:lnTo>
                  <a:lnTo>
                    <a:pt x="64" y="24"/>
                  </a:lnTo>
                  <a:lnTo>
                    <a:pt x="53" y="31"/>
                  </a:lnTo>
                  <a:lnTo>
                    <a:pt x="42" y="39"/>
                  </a:lnTo>
                  <a:lnTo>
                    <a:pt x="33" y="47"/>
                  </a:lnTo>
                  <a:lnTo>
                    <a:pt x="25" y="58"/>
                  </a:lnTo>
                  <a:lnTo>
                    <a:pt x="19" y="69"/>
                  </a:lnTo>
                  <a:lnTo>
                    <a:pt x="13" y="80"/>
                  </a:lnTo>
                  <a:lnTo>
                    <a:pt x="9" y="94"/>
                  </a:lnTo>
                  <a:lnTo>
                    <a:pt x="7" y="107"/>
                  </a:lnTo>
                  <a:lnTo>
                    <a:pt x="6" y="122"/>
                  </a:lnTo>
                  <a:lnTo>
                    <a:pt x="6" y="122"/>
                  </a:lnTo>
                  <a:lnTo>
                    <a:pt x="7" y="137"/>
                  </a:lnTo>
                  <a:lnTo>
                    <a:pt x="9" y="150"/>
                  </a:lnTo>
                  <a:lnTo>
                    <a:pt x="13" y="164"/>
                  </a:lnTo>
                  <a:lnTo>
                    <a:pt x="19" y="175"/>
                  </a:lnTo>
                  <a:lnTo>
                    <a:pt x="25" y="185"/>
                  </a:lnTo>
                  <a:lnTo>
                    <a:pt x="33" y="194"/>
                  </a:lnTo>
                  <a:lnTo>
                    <a:pt x="42" y="203"/>
                  </a:lnTo>
                  <a:lnTo>
                    <a:pt x="51" y="210"/>
                  </a:lnTo>
                  <a:lnTo>
                    <a:pt x="62" y="217"/>
                  </a:lnTo>
                  <a:lnTo>
                    <a:pt x="73" y="223"/>
                  </a:lnTo>
                  <a:lnTo>
                    <a:pt x="84" y="229"/>
                  </a:lnTo>
                  <a:lnTo>
                    <a:pt x="95" y="235"/>
                  </a:lnTo>
                  <a:lnTo>
                    <a:pt x="119" y="243"/>
                  </a:lnTo>
                  <a:lnTo>
                    <a:pt x="142" y="251"/>
                  </a:lnTo>
                  <a:lnTo>
                    <a:pt x="142" y="251"/>
                  </a:lnTo>
                  <a:lnTo>
                    <a:pt x="171" y="261"/>
                  </a:lnTo>
                  <a:lnTo>
                    <a:pt x="184" y="266"/>
                  </a:lnTo>
                  <a:lnTo>
                    <a:pt x="196" y="273"/>
                  </a:lnTo>
                  <a:lnTo>
                    <a:pt x="205" y="280"/>
                  </a:lnTo>
                  <a:lnTo>
                    <a:pt x="211" y="287"/>
                  </a:lnTo>
                  <a:lnTo>
                    <a:pt x="214" y="291"/>
                  </a:lnTo>
                  <a:lnTo>
                    <a:pt x="216" y="296"/>
                  </a:lnTo>
                  <a:lnTo>
                    <a:pt x="217" y="300"/>
                  </a:lnTo>
                  <a:lnTo>
                    <a:pt x="217" y="306"/>
                  </a:lnTo>
                  <a:lnTo>
                    <a:pt x="217" y="306"/>
                  </a:lnTo>
                  <a:lnTo>
                    <a:pt x="217" y="315"/>
                  </a:lnTo>
                  <a:lnTo>
                    <a:pt x="214" y="324"/>
                  </a:lnTo>
                  <a:lnTo>
                    <a:pt x="212" y="328"/>
                  </a:lnTo>
                  <a:lnTo>
                    <a:pt x="209" y="332"/>
                  </a:lnTo>
                  <a:lnTo>
                    <a:pt x="206" y="335"/>
                  </a:lnTo>
                  <a:lnTo>
                    <a:pt x="202" y="340"/>
                  </a:lnTo>
                  <a:lnTo>
                    <a:pt x="197" y="343"/>
                  </a:lnTo>
                  <a:lnTo>
                    <a:pt x="190" y="346"/>
                  </a:lnTo>
                  <a:lnTo>
                    <a:pt x="184" y="348"/>
                  </a:lnTo>
                  <a:lnTo>
                    <a:pt x="176" y="350"/>
                  </a:lnTo>
                  <a:lnTo>
                    <a:pt x="167" y="352"/>
                  </a:lnTo>
                  <a:lnTo>
                    <a:pt x="158" y="353"/>
                  </a:lnTo>
                  <a:lnTo>
                    <a:pt x="134" y="354"/>
                  </a:lnTo>
                  <a:lnTo>
                    <a:pt x="134" y="354"/>
                  </a:lnTo>
                  <a:lnTo>
                    <a:pt x="113" y="354"/>
                  </a:lnTo>
                  <a:lnTo>
                    <a:pt x="92" y="352"/>
                  </a:lnTo>
                  <a:lnTo>
                    <a:pt x="55" y="348"/>
                  </a:lnTo>
                  <a:lnTo>
                    <a:pt x="28" y="344"/>
                  </a:lnTo>
                  <a:lnTo>
                    <a:pt x="18" y="342"/>
                  </a:lnTo>
                  <a:lnTo>
                    <a:pt x="0" y="41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22" name="Freeform 14"/>
            <p:cNvSpPr>
              <a:spLocks/>
            </p:cNvSpPr>
            <p:nvPr userDrawn="1"/>
          </p:nvSpPr>
          <p:spPr bwMode="auto">
            <a:xfrm>
              <a:off x="5059" y="3992"/>
              <a:ext cx="48" cy="71"/>
            </a:xfrm>
            <a:custGeom>
              <a:avLst/>
              <a:gdLst>
                <a:gd name="T0" fmla="*/ 0 w 194"/>
                <a:gd name="T1" fmla="*/ 7 h 282"/>
                <a:gd name="T2" fmla="*/ 0 w 194"/>
                <a:gd name="T3" fmla="*/ 7 h 282"/>
                <a:gd name="T4" fmla="*/ 14 w 194"/>
                <a:gd name="T5" fmla="*/ 4 h 282"/>
                <a:gd name="T6" fmla="*/ 31 w 194"/>
                <a:gd name="T7" fmla="*/ 2 h 282"/>
                <a:gd name="T8" fmla="*/ 52 w 194"/>
                <a:gd name="T9" fmla="*/ 0 h 282"/>
                <a:gd name="T10" fmla="*/ 73 w 194"/>
                <a:gd name="T11" fmla="*/ 0 h 282"/>
                <a:gd name="T12" fmla="*/ 73 w 194"/>
                <a:gd name="T13" fmla="*/ 0 h 282"/>
                <a:gd name="T14" fmla="*/ 87 w 194"/>
                <a:gd name="T15" fmla="*/ 0 h 282"/>
                <a:gd name="T16" fmla="*/ 98 w 194"/>
                <a:gd name="T17" fmla="*/ 1 h 282"/>
                <a:gd name="T18" fmla="*/ 110 w 194"/>
                <a:gd name="T19" fmla="*/ 4 h 282"/>
                <a:gd name="T20" fmla="*/ 121 w 194"/>
                <a:gd name="T21" fmla="*/ 7 h 282"/>
                <a:gd name="T22" fmla="*/ 132 w 194"/>
                <a:gd name="T23" fmla="*/ 11 h 282"/>
                <a:gd name="T24" fmla="*/ 141 w 194"/>
                <a:gd name="T25" fmla="*/ 17 h 282"/>
                <a:gd name="T26" fmla="*/ 151 w 194"/>
                <a:gd name="T27" fmla="*/ 24 h 282"/>
                <a:gd name="T28" fmla="*/ 159 w 194"/>
                <a:gd name="T29" fmla="*/ 31 h 282"/>
                <a:gd name="T30" fmla="*/ 166 w 194"/>
                <a:gd name="T31" fmla="*/ 40 h 282"/>
                <a:gd name="T32" fmla="*/ 174 w 194"/>
                <a:gd name="T33" fmla="*/ 49 h 282"/>
                <a:gd name="T34" fmla="*/ 180 w 194"/>
                <a:gd name="T35" fmla="*/ 61 h 282"/>
                <a:gd name="T36" fmla="*/ 185 w 194"/>
                <a:gd name="T37" fmla="*/ 74 h 282"/>
                <a:gd name="T38" fmla="*/ 189 w 194"/>
                <a:gd name="T39" fmla="*/ 88 h 282"/>
                <a:gd name="T40" fmla="*/ 192 w 194"/>
                <a:gd name="T41" fmla="*/ 103 h 282"/>
                <a:gd name="T42" fmla="*/ 193 w 194"/>
                <a:gd name="T43" fmla="*/ 119 h 282"/>
                <a:gd name="T44" fmla="*/ 194 w 194"/>
                <a:gd name="T45" fmla="*/ 138 h 282"/>
                <a:gd name="T46" fmla="*/ 194 w 194"/>
                <a:gd name="T47" fmla="*/ 138 h 282"/>
                <a:gd name="T48" fmla="*/ 194 w 194"/>
                <a:gd name="T49" fmla="*/ 155 h 282"/>
                <a:gd name="T50" fmla="*/ 193 w 194"/>
                <a:gd name="T51" fmla="*/ 172 h 282"/>
                <a:gd name="T52" fmla="*/ 191 w 194"/>
                <a:gd name="T53" fmla="*/ 187 h 282"/>
                <a:gd name="T54" fmla="*/ 188 w 194"/>
                <a:gd name="T55" fmla="*/ 202 h 282"/>
                <a:gd name="T56" fmla="*/ 185 w 194"/>
                <a:gd name="T57" fmla="*/ 215 h 282"/>
                <a:gd name="T58" fmla="*/ 181 w 194"/>
                <a:gd name="T59" fmla="*/ 226 h 282"/>
                <a:gd name="T60" fmla="*/ 175 w 194"/>
                <a:gd name="T61" fmla="*/ 238 h 282"/>
                <a:gd name="T62" fmla="*/ 168 w 194"/>
                <a:gd name="T63" fmla="*/ 247 h 282"/>
                <a:gd name="T64" fmla="*/ 160 w 194"/>
                <a:gd name="T65" fmla="*/ 255 h 282"/>
                <a:gd name="T66" fmla="*/ 151 w 194"/>
                <a:gd name="T67" fmla="*/ 262 h 282"/>
                <a:gd name="T68" fmla="*/ 141 w 194"/>
                <a:gd name="T69" fmla="*/ 269 h 282"/>
                <a:gd name="T70" fmla="*/ 129 w 194"/>
                <a:gd name="T71" fmla="*/ 274 h 282"/>
                <a:gd name="T72" fmla="*/ 115 w 194"/>
                <a:gd name="T73" fmla="*/ 277 h 282"/>
                <a:gd name="T74" fmla="*/ 100 w 194"/>
                <a:gd name="T75" fmla="*/ 280 h 282"/>
                <a:gd name="T76" fmla="*/ 84 w 194"/>
                <a:gd name="T77" fmla="*/ 282 h 282"/>
                <a:gd name="T78" fmla="*/ 65 w 194"/>
                <a:gd name="T79" fmla="*/ 282 h 282"/>
                <a:gd name="T80" fmla="*/ 65 w 194"/>
                <a:gd name="T81" fmla="*/ 282 h 282"/>
                <a:gd name="T82" fmla="*/ 42 w 194"/>
                <a:gd name="T83" fmla="*/ 281 h 282"/>
                <a:gd name="T84" fmla="*/ 20 w 194"/>
                <a:gd name="T85" fmla="*/ 280 h 282"/>
                <a:gd name="T86" fmla="*/ 0 w 194"/>
                <a:gd name="T87" fmla="*/ 278 h 282"/>
                <a:gd name="T88" fmla="*/ 0 w 194"/>
                <a:gd name="T89" fmla="*/ 7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94" h="282">
                  <a:moveTo>
                    <a:pt x="0" y="7"/>
                  </a:moveTo>
                  <a:lnTo>
                    <a:pt x="0" y="7"/>
                  </a:lnTo>
                  <a:lnTo>
                    <a:pt x="14" y="4"/>
                  </a:lnTo>
                  <a:lnTo>
                    <a:pt x="31" y="2"/>
                  </a:lnTo>
                  <a:lnTo>
                    <a:pt x="52" y="0"/>
                  </a:lnTo>
                  <a:lnTo>
                    <a:pt x="73" y="0"/>
                  </a:lnTo>
                  <a:lnTo>
                    <a:pt x="73" y="0"/>
                  </a:lnTo>
                  <a:lnTo>
                    <a:pt x="87" y="0"/>
                  </a:lnTo>
                  <a:lnTo>
                    <a:pt x="98" y="1"/>
                  </a:lnTo>
                  <a:lnTo>
                    <a:pt x="110" y="4"/>
                  </a:lnTo>
                  <a:lnTo>
                    <a:pt x="121" y="7"/>
                  </a:lnTo>
                  <a:lnTo>
                    <a:pt x="132" y="11"/>
                  </a:lnTo>
                  <a:lnTo>
                    <a:pt x="141" y="17"/>
                  </a:lnTo>
                  <a:lnTo>
                    <a:pt x="151" y="24"/>
                  </a:lnTo>
                  <a:lnTo>
                    <a:pt x="159" y="31"/>
                  </a:lnTo>
                  <a:lnTo>
                    <a:pt x="166" y="40"/>
                  </a:lnTo>
                  <a:lnTo>
                    <a:pt x="174" y="49"/>
                  </a:lnTo>
                  <a:lnTo>
                    <a:pt x="180" y="61"/>
                  </a:lnTo>
                  <a:lnTo>
                    <a:pt x="185" y="74"/>
                  </a:lnTo>
                  <a:lnTo>
                    <a:pt x="189" y="88"/>
                  </a:lnTo>
                  <a:lnTo>
                    <a:pt x="192" y="103"/>
                  </a:lnTo>
                  <a:lnTo>
                    <a:pt x="193" y="119"/>
                  </a:lnTo>
                  <a:lnTo>
                    <a:pt x="194" y="138"/>
                  </a:lnTo>
                  <a:lnTo>
                    <a:pt x="194" y="138"/>
                  </a:lnTo>
                  <a:lnTo>
                    <a:pt x="194" y="155"/>
                  </a:lnTo>
                  <a:lnTo>
                    <a:pt x="193" y="172"/>
                  </a:lnTo>
                  <a:lnTo>
                    <a:pt x="191" y="187"/>
                  </a:lnTo>
                  <a:lnTo>
                    <a:pt x="188" y="202"/>
                  </a:lnTo>
                  <a:lnTo>
                    <a:pt x="185" y="215"/>
                  </a:lnTo>
                  <a:lnTo>
                    <a:pt x="181" y="226"/>
                  </a:lnTo>
                  <a:lnTo>
                    <a:pt x="175" y="238"/>
                  </a:lnTo>
                  <a:lnTo>
                    <a:pt x="168" y="247"/>
                  </a:lnTo>
                  <a:lnTo>
                    <a:pt x="160" y="255"/>
                  </a:lnTo>
                  <a:lnTo>
                    <a:pt x="151" y="262"/>
                  </a:lnTo>
                  <a:lnTo>
                    <a:pt x="141" y="269"/>
                  </a:lnTo>
                  <a:lnTo>
                    <a:pt x="129" y="274"/>
                  </a:lnTo>
                  <a:lnTo>
                    <a:pt x="115" y="277"/>
                  </a:lnTo>
                  <a:lnTo>
                    <a:pt x="100" y="280"/>
                  </a:lnTo>
                  <a:lnTo>
                    <a:pt x="84" y="282"/>
                  </a:lnTo>
                  <a:lnTo>
                    <a:pt x="65" y="282"/>
                  </a:lnTo>
                  <a:lnTo>
                    <a:pt x="65" y="282"/>
                  </a:lnTo>
                  <a:lnTo>
                    <a:pt x="42" y="281"/>
                  </a:lnTo>
                  <a:lnTo>
                    <a:pt x="20" y="280"/>
                  </a:lnTo>
                  <a:lnTo>
                    <a:pt x="0" y="278"/>
                  </a:lnTo>
                  <a:lnTo>
                    <a:pt x="0" y="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23" name="Freeform 15"/>
            <p:cNvSpPr>
              <a:spLocks/>
            </p:cNvSpPr>
            <p:nvPr userDrawn="1"/>
          </p:nvSpPr>
          <p:spPr bwMode="auto">
            <a:xfrm>
              <a:off x="5035" y="3974"/>
              <a:ext cx="97" cy="107"/>
            </a:xfrm>
            <a:custGeom>
              <a:avLst/>
              <a:gdLst>
                <a:gd name="T0" fmla="*/ 171 w 385"/>
                <a:gd name="T1" fmla="*/ 0 h 428"/>
                <a:gd name="T2" fmla="*/ 171 w 385"/>
                <a:gd name="T3" fmla="*/ 0 h 428"/>
                <a:gd name="T4" fmla="*/ 150 w 385"/>
                <a:gd name="T5" fmla="*/ 1 h 428"/>
                <a:gd name="T6" fmla="*/ 129 w 385"/>
                <a:gd name="T7" fmla="*/ 2 h 428"/>
                <a:gd name="T8" fmla="*/ 106 w 385"/>
                <a:gd name="T9" fmla="*/ 4 h 428"/>
                <a:gd name="T10" fmla="*/ 83 w 385"/>
                <a:gd name="T11" fmla="*/ 7 h 428"/>
                <a:gd name="T12" fmla="*/ 60 w 385"/>
                <a:gd name="T13" fmla="*/ 10 h 428"/>
                <a:gd name="T14" fmla="*/ 39 w 385"/>
                <a:gd name="T15" fmla="*/ 14 h 428"/>
                <a:gd name="T16" fmla="*/ 18 w 385"/>
                <a:gd name="T17" fmla="*/ 20 h 428"/>
                <a:gd name="T18" fmla="*/ 0 w 385"/>
                <a:gd name="T19" fmla="*/ 26 h 428"/>
                <a:gd name="T20" fmla="*/ 0 w 385"/>
                <a:gd name="T21" fmla="*/ 415 h 428"/>
                <a:gd name="T22" fmla="*/ 0 w 385"/>
                <a:gd name="T23" fmla="*/ 415 h 428"/>
                <a:gd name="T24" fmla="*/ 15 w 385"/>
                <a:gd name="T25" fmla="*/ 418 h 428"/>
                <a:gd name="T26" fmla="*/ 34 w 385"/>
                <a:gd name="T27" fmla="*/ 420 h 428"/>
                <a:gd name="T28" fmla="*/ 73 w 385"/>
                <a:gd name="T29" fmla="*/ 424 h 428"/>
                <a:gd name="T30" fmla="*/ 116 w 385"/>
                <a:gd name="T31" fmla="*/ 427 h 428"/>
                <a:gd name="T32" fmla="*/ 155 w 385"/>
                <a:gd name="T33" fmla="*/ 428 h 428"/>
                <a:gd name="T34" fmla="*/ 155 w 385"/>
                <a:gd name="T35" fmla="*/ 428 h 428"/>
                <a:gd name="T36" fmla="*/ 186 w 385"/>
                <a:gd name="T37" fmla="*/ 427 h 428"/>
                <a:gd name="T38" fmla="*/ 212 w 385"/>
                <a:gd name="T39" fmla="*/ 425 h 428"/>
                <a:gd name="T40" fmla="*/ 238 w 385"/>
                <a:gd name="T41" fmla="*/ 421 h 428"/>
                <a:gd name="T42" fmla="*/ 261 w 385"/>
                <a:gd name="T43" fmla="*/ 415 h 428"/>
                <a:gd name="T44" fmla="*/ 282 w 385"/>
                <a:gd name="T45" fmla="*/ 408 h 428"/>
                <a:gd name="T46" fmla="*/ 301 w 385"/>
                <a:gd name="T47" fmla="*/ 399 h 428"/>
                <a:gd name="T48" fmla="*/ 309 w 385"/>
                <a:gd name="T49" fmla="*/ 394 h 428"/>
                <a:gd name="T50" fmla="*/ 318 w 385"/>
                <a:gd name="T51" fmla="*/ 389 h 428"/>
                <a:gd name="T52" fmla="*/ 326 w 385"/>
                <a:gd name="T53" fmla="*/ 383 h 428"/>
                <a:gd name="T54" fmla="*/ 333 w 385"/>
                <a:gd name="T55" fmla="*/ 377 h 428"/>
                <a:gd name="T56" fmla="*/ 339 w 385"/>
                <a:gd name="T57" fmla="*/ 369 h 428"/>
                <a:gd name="T58" fmla="*/ 345 w 385"/>
                <a:gd name="T59" fmla="*/ 362 h 428"/>
                <a:gd name="T60" fmla="*/ 351 w 385"/>
                <a:gd name="T61" fmla="*/ 355 h 428"/>
                <a:gd name="T62" fmla="*/ 356 w 385"/>
                <a:gd name="T63" fmla="*/ 347 h 428"/>
                <a:gd name="T64" fmla="*/ 361 w 385"/>
                <a:gd name="T65" fmla="*/ 337 h 428"/>
                <a:gd name="T66" fmla="*/ 366 w 385"/>
                <a:gd name="T67" fmla="*/ 329 h 428"/>
                <a:gd name="T68" fmla="*/ 373 w 385"/>
                <a:gd name="T69" fmla="*/ 309 h 428"/>
                <a:gd name="T70" fmla="*/ 378 w 385"/>
                <a:gd name="T71" fmla="*/ 287 h 428"/>
                <a:gd name="T72" fmla="*/ 382 w 385"/>
                <a:gd name="T73" fmla="*/ 264 h 428"/>
                <a:gd name="T74" fmla="*/ 384 w 385"/>
                <a:gd name="T75" fmla="*/ 239 h 428"/>
                <a:gd name="T76" fmla="*/ 385 w 385"/>
                <a:gd name="T77" fmla="*/ 211 h 428"/>
                <a:gd name="T78" fmla="*/ 385 w 385"/>
                <a:gd name="T79" fmla="*/ 211 h 428"/>
                <a:gd name="T80" fmla="*/ 384 w 385"/>
                <a:gd name="T81" fmla="*/ 187 h 428"/>
                <a:gd name="T82" fmla="*/ 381 w 385"/>
                <a:gd name="T83" fmla="*/ 164 h 428"/>
                <a:gd name="T84" fmla="*/ 377 w 385"/>
                <a:gd name="T85" fmla="*/ 143 h 428"/>
                <a:gd name="T86" fmla="*/ 371 w 385"/>
                <a:gd name="T87" fmla="*/ 122 h 428"/>
                <a:gd name="T88" fmla="*/ 363 w 385"/>
                <a:gd name="T89" fmla="*/ 104 h 428"/>
                <a:gd name="T90" fmla="*/ 352 w 385"/>
                <a:gd name="T91" fmla="*/ 86 h 428"/>
                <a:gd name="T92" fmla="*/ 341 w 385"/>
                <a:gd name="T93" fmla="*/ 71 h 428"/>
                <a:gd name="T94" fmla="*/ 328 w 385"/>
                <a:gd name="T95" fmla="*/ 57 h 428"/>
                <a:gd name="T96" fmla="*/ 314 w 385"/>
                <a:gd name="T97" fmla="*/ 43 h 428"/>
                <a:gd name="T98" fmla="*/ 297 w 385"/>
                <a:gd name="T99" fmla="*/ 32 h 428"/>
                <a:gd name="T100" fmla="*/ 280 w 385"/>
                <a:gd name="T101" fmla="*/ 23 h 428"/>
                <a:gd name="T102" fmla="*/ 260 w 385"/>
                <a:gd name="T103" fmla="*/ 14 h 428"/>
                <a:gd name="T104" fmla="*/ 240 w 385"/>
                <a:gd name="T105" fmla="*/ 8 h 428"/>
                <a:gd name="T106" fmla="*/ 218 w 385"/>
                <a:gd name="T107" fmla="*/ 4 h 428"/>
                <a:gd name="T108" fmla="*/ 195 w 385"/>
                <a:gd name="T109" fmla="*/ 1 h 428"/>
                <a:gd name="T110" fmla="*/ 171 w 385"/>
                <a:gd name="T111" fmla="*/ 0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85" h="428">
                  <a:moveTo>
                    <a:pt x="171" y="0"/>
                  </a:moveTo>
                  <a:lnTo>
                    <a:pt x="171" y="0"/>
                  </a:lnTo>
                  <a:lnTo>
                    <a:pt x="150" y="1"/>
                  </a:lnTo>
                  <a:lnTo>
                    <a:pt x="129" y="2"/>
                  </a:lnTo>
                  <a:lnTo>
                    <a:pt x="106" y="4"/>
                  </a:lnTo>
                  <a:lnTo>
                    <a:pt x="83" y="7"/>
                  </a:lnTo>
                  <a:lnTo>
                    <a:pt x="60" y="10"/>
                  </a:lnTo>
                  <a:lnTo>
                    <a:pt x="39" y="14"/>
                  </a:lnTo>
                  <a:lnTo>
                    <a:pt x="18" y="20"/>
                  </a:lnTo>
                  <a:lnTo>
                    <a:pt x="0" y="26"/>
                  </a:lnTo>
                  <a:lnTo>
                    <a:pt x="0" y="415"/>
                  </a:lnTo>
                  <a:lnTo>
                    <a:pt x="0" y="415"/>
                  </a:lnTo>
                  <a:lnTo>
                    <a:pt x="15" y="418"/>
                  </a:lnTo>
                  <a:lnTo>
                    <a:pt x="34" y="420"/>
                  </a:lnTo>
                  <a:lnTo>
                    <a:pt x="73" y="424"/>
                  </a:lnTo>
                  <a:lnTo>
                    <a:pt x="116" y="427"/>
                  </a:lnTo>
                  <a:lnTo>
                    <a:pt x="155" y="428"/>
                  </a:lnTo>
                  <a:lnTo>
                    <a:pt x="155" y="428"/>
                  </a:lnTo>
                  <a:lnTo>
                    <a:pt x="186" y="427"/>
                  </a:lnTo>
                  <a:lnTo>
                    <a:pt x="212" y="425"/>
                  </a:lnTo>
                  <a:lnTo>
                    <a:pt x="238" y="421"/>
                  </a:lnTo>
                  <a:lnTo>
                    <a:pt x="261" y="415"/>
                  </a:lnTo>
                  <a:lnTo>
                    <a:pt x="282" y="408"/>
                  </a:lnTo>
                  <a:lnTo>
                    <a:pt x="301" y="399"/>
                  </a:lnTo>
                  <a:lnTo>
                    <a:pt x="309" y="394"/>
                  </a:lnTo>
                  <a:lnTo>
                    <a:pt x="318" y="389"/>
                  </a:lnTo>
                  <a:lnTo>
                    <a:pt x="326" y="383"/>
                  </a:lnTo>
                  <a:lnTo>
                    <a:pt x="333" y="377"/>
                  </a:lnTo>
                  <a:lnTo>
                    <a:pt x="339" y="369"/>
                  </a:lnTo>
                  <a:lnTo>
                    <a:pt x="345" y="362"/>
                  </a:lnTo>
                  <a:lnTo>
                    <a:pt x="351" y="355"/>
                  </a:lnTo>
                  <a:lnTo>
                    <a:pt x="356" y="347"/>
                  </a:lnTo>
                  <a:lnTo>
                    <a:pt x="361" y="337"/>
                  </a:lnTo>
                  <a:lnTo>
                    <a:pt x="366" y="329"/>
                  </a:lnTo>
                  <a:lnTo>
                    <a:pt x="373" y="309"/>
                  </a:lnTo>
                  <a:lnTo>
                    <a:pt x="378" y="287"/>
                  </a:lnTo>
                  <a:lnTo>
                    <a:pt x="382" y="264"/>
                  </a:lnTo>
                  <a:lnTo>
                    <a:pt x="384" y="239"/>
                  </a:lnTo>
                  <a:lnTo>
                    <a:pt x="385" y="211"/>
                  </a:lnTo>
                  <a:lnTo>
                    <a:pt x="385" y="211"/>
                  </a:lnTo>
                  <a:lnTo>
                    <a:pt x="384" y="187"/>
                  </a:lnTo>
                  <a:lnTo>
                    <a:pt x="381" y="164"/>
                  </a:lnTo>
                  <a:lnTo>
                    <a:pt x="377" y="143"/>
                  </a:lnTo>
                  <a:lnTo>
                    <a:pt x="371" y="122"/>
                  </a:lnTo>
                  <a:lnTo>
                    <a:pt x="363" y="104"/>
                  </a:lnTo>
                  <a:lnTo>
                    <a:pt x="352" y="86"/>
                  </a:lnTo>
                  <a:lnTo>
                    <a:pt x="341" y="71"/>
                  </a:lnTo>
                  <a:lnTo>
                    <a:pt x="328" y="57"/>
                  </a:lnTo>
                  <a:lnTo>
                    <a:pt x="314" y="43"/>
                  </a:lnTo>
                  <a:lnTo>
                    <a:pt x="297" y="32"/>
                  </a:lnTo>
                  <a:lnTo>
                    <a:pt x="280" y="23"/>
                  </a:lnTo>
                  <a:lnTo>
                    <a:pt x="260" y="14"/>
                  </a:lnTo>
                  <a:lnTo>
                    <a:pt x="240" y="8"/>
                  </a:lnTo>
                  <a:lnTo>
                    <a:pt x="218" y="4"/>
                  </a:lnTo>
                  <a:lnTo>
                    <a:pt x="195" y="1"/>
                  </a:lnTo>
                  <a:lnTo>
                    <a:pt x="17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</p:grpSp>
      <p:sp>
        <p:nvSpPr>
          <p:cNvPr id="7" name="Text Placeholder 6"/>
          <p:cNvSpPr>
            <a:spLocks noGrp="1"/>
          </p:cNvSpPr>
          <p:nvPr>
            <p:ph type="body" sz="quarter" idx="14"/>
          </p:nvPr>
        </p:nvSpPr>
        <p:spPr>
          <a:xfrm>
            <a:off x="5851775" y="1512041"/>
            <a:ext cx="4916168" cy="4218114"/>
          </a:xfrm>
        </p:spPr>
        <p:txBody>
          <a:bodyPr/>
          <a:lstStyle>
            <a:lvl1pPr>
              <a:defRPr>
                <a:solidFill>
                  <a:srgbClr val="4D4D4D"/>
                </a:solidFill>
              </a:defRPr>
            </a:lvl1pPr>
            <a:lvl2pPr>
              <a:defRPr>
                <a:solidFill>
                  <a:srgbClr val="4D4D4D"/>
                </a:solidFill>
              </a:defRPr>
            </a:lvl2pPr>
            <a:lvl3pPr>
              <a:defRPr>
                <a:solidFill>
                  <a:srgbClr val="4D4D4D"/>
                </a:solidFill>
              </a:defRPr>
            </a:lvl3pPr>
            <a:lvl4pPr>
              <a:defRPr>
                <a:solidFill>
                  <a:srgbClr val="4D4D4D"/>
                </a:solidFill>
              </a:defRPr>
            </a:lvl4pPr>
            <a:lvl5pPr>
              <a:defRPr>
                <a:solidFill>
                  <a:srgbClr val="4D4D4D"/>
                </a:solidFill>
              </a:defRPr>
            </a:lvl5pPr>
          </a:lstStyle>
          <a:p>
            <a:pPr lvl="0"/>
            <a:r>
              <a:rPr lang="en-US" noProof="0" smtClean="0"/>
              <a:t>Click to edit Master text styles</a:t>
            </a:r>
          </a:p>
          <a:p>
            <a:pPr lvl="1"/>
            <a:r>
              <a:rPr lang="en-US" noProof="0" smtClean="0"/>
              <a:t>Second level</a:t>
            </a:r>
          </a:p>
          <a:p>
            <a:pPr lvl="2"/>
            <a:r>
              <a:rPr lang="en-US" noProof="0" smtClean="0"/>
              <a:t>Third level</a:t>
            </a:r>
          </a:p>
          <a:p>
            <a:pPr lvl="3"/>
            <a:r>
              <a:rPr lang="en-US" noProof="0" smtClean="0"/>
              <a:t>Fourth level</a:t>
            </a:r>
          </a:p>
          <a:p>
            <a:pPr lvl="4"/>
            <a:r>
              <a:rPr lang="en-US" noProof="0" smtClean="0"/>
              <a:t>Fifth level</a:t>
            </a:r>
            <a:endParaRPr lang="en-GB" noProof="0" dirty="0"/>
          </a:p>
        </p:txBody>
      </p:sp>
      <p:sp>
        <p:nvSpPr>
          <p:cNvPr id="26" name="Rectangle 10"/>
          <p:cNvSpPr txBox="1">
            <a:spLocks noChangeArrowheads="1"/>
          </p:cNvSpPr>
          <p:nvPr userDrawn="1"/>
        </p:nvSpPr>
        <p:spPr>
          <a:xfrm>
            <a:off x="407669" y="6069050"/>
            <a:ext cx="2232402" cy="273007"/>
          </a:xfrm>
          <a:prstGeom prst="rect">
            <a:avLst/>
          </a:prstGeom>
          <a:ln/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l" defTabSz="914400" rtl="0" eaLnBrk="1" latinLnBrk="0" hangingPunct="1">
              <a:defRPr sz="900" kern="1200">
                <a:solidFill>
                  <a:schemeClr val="accent6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en-GB" dirty="0" smtClean="0">
                <a:solidFill>
                  <a:srgbClr val="D7D2CB">
                    <a:lumMod val="50000"/>
                  </a:srgbClr>
                </a:solidFill>
              </a:rPr>
              <a:t>Page  </a:t>
            </a:r>
            <a:fld id="{4A1B87DD-86B5-48CA-9454-66C05345144F}" type="slidenum">
              <a:rPr lang="en-US" smtClean="0">
                <a:solidFill>
                  <a:srgbClr val="D7D2CB">
                    <a:lumMod val="50000"/>
                  </a:srgbClr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D7D2CB">
                  <a:lumMod val="50000"/>
                </a:srgbClr>
              </a:solidFill>
            </a:endParaRPr>
          </a:p>
        </p:txBody>
      </p:sp>
      <p:sp>
        <p:nvSpPr>
          <p:cNvPr id="6" name="Title 5"/>
          <p:cNvSpPr>
            <a:spLocks noGrp="1"/>
          </p:cNvSpPr>
          <p:nvPr>
            <p:ph type="title"/>
          </p:nvPr>
        </p:nvSpPr>
        <p:spPr>
          <a:xfrm>
            <a:off x="397193" y="413790"/>
            <a:ext cx="9924667" cy="512907"/>
          </a:xfrm>
        </p:spPr>
        <p:txBody>
          <a:bodyPr/>
          <a:lstStyle/>
          <a:p>
            <a:r>
              <a:rPr lang="en-US" noProof="0" smtClean="0"/>
              <a:t>Click to edit Master title style</a:t>
            </a:r>
            <a:endParaRPr lang="en-GB" noProof="0" dirty="0"/>
          </a:p>
        </p:txBody>
      </p:sp>
      <p:sp>
        <p:nvSpPr>
          <p:cNvPr id="30" name="Text Placeholder 5"/>
          <p:cNvSpPr>
            <a:spLocks noGrp="1"/>
          </p:cNvSpPr>
          <p:nvPr>
            <p:ph type="body" sz="quarter" idx="10" hasCustomPrompt="1"/>
          </p:nvPr>
        </p:nvSpPr>
        <p:spPr>
          <a:xfrm>
            <a:off x="386718" y="994744"/>
            <a:ext cx="10381222" cy="340511"/>
          </a:xfrm>
        </p:spPr>
        <p:txBody>
          <a:bodyPr>
            <a:noAutofit/>
          </a:bodyPr>
          <a:lstStyle>
            <a:lvl1pPr marL="0" indent="0">
              <a:buFont typeface="Arial" pitchFamily="34" charset="0"/>
              <a:buNone/>
              <a:defRPr sz="1800">
                <a:solidFill>
                  <a:schemeClr val="tx2"/>
                </a:solidFill>
              </a:defRPr>
            </a:lvl1pPr>
            <a:lvl2pPr marL="457200" indent="0">
              <a:buNone/>
              <a:defRPr>
                <a:solidFill>
                  <a:schemeClr val="tx2"/>
                </a:solidFill>
              </a:defRPr>
            </a:lvl2pPr>
            <a:lvl3pPr marL="914400" indent="0">
              <a:buNone/>
              <a:defRPr>
                <a:solidFill>
                  <a:schemeClr val="tx2"/>
                </a:solidFill>
              </a:defRPr>
            </a:lvl3pPr>
            <a:lvl4pPr marL="1371600" indent="0">
              <a:buNone/>
              <a:defRPr>
                <a:solidFill>
                  <a:schemeClr val="tx2"/>
                </a:solidFill>
              </a:defRPr>
            </a:lvl4pPr>
            <a:lvl5pPr marL="1828800" indent="0">
              <a:buNone/>
              <a:defRPr>
                <a:solidFill>
                  <a:schemeClr val="tx2"/>
                </a:solidFill>
              </a:defRPr>
            </a:lvl5pPr>
          </a:lstStyle>
          <a:p>
            <a:pPr lvl="0"/>
            <a:r>
              <a:rPr lang="en-GB" noProof="0" dirty="0" smtClean="0"/>
              <a:t>Subtitle</a:t>
            </a:r>
          </a:p>
        </p:txBody>
      </p:sp>
      <p:grpSp>
        <p:nvGrpSpPr>
          <p:cNvPr id="24" name="Group 23"/>
          <p:cNvGrpSpPr/>
          <p:nvPr userDrawn="1"/>
        </p:nvGrpSpPr>
        <p:grpSpPr>
          <a:xfrm>
            <a:off x="10591912" y="34259"/>
            <a:ext cx="1079675" cy="625849"/>
            <a:chOff x="8405820" y="36245"/>
            <a:chExt cx="856836" cy="662339"/>
          </a:xfrm>
        </p:grpSpPr>
        <p:grpSp>
          <p:nvGrpSpPr>
            <p:cNvPr id="10" name="Group 9"/>
            <p:cNvGrpSpPr/>
            <p:nvPr userDrawn="1"/>
          </p:nvGrpSpPr>
          <p:grpSpPr>
            <a:xfrm>
              <a:off x="8545513" y="36245"/>
              <a:ext cx="489905" cy="495602"/>
              <a:chOff x="7818438" y="101600"/>
              <a:chExt cx="546100" cy="552450"/>
            </a:xfrm>
          </p:grpSpPr>
          <p:sp>
            <p:nvSpPr>
              <p:cNvPr id="51" name="Freeform 5"/>
              <p:cNvSpPr>
                <a:spLocks noEditPoints="1"/>
              </p:cNvSpPr>
              <p:nvPr userDrawn="1"/>
            </p:nvSpPr>
            <p:spPr bwMode="auto">
              <a:xfrm>
                <a:off x="7818438" y="200025"/>
                <a:ext cx="546100" cy="454025"/>
              </a:xfrm>
              <a:custGeom>
                <a:avLst/>
                <a:gdLst>
                  <a:gd name="T0" fmla="*/ 56 w 344"/>
                  <a:gd name="T1" fmla="*/ 0 h 286"/>
                  <a:gd name="T2" fmla="*/ 44 w 344"/>
                  <a:gd name="T3" fmla="*/ 2 h 286"/>
                  <a:gd name="T4" fmla="*/ 24 w 344"/>
                  <a:gd name="T5" fmla="*/ 10 h 286"/>
                  <a:gd name="T6" fmla="*/ 10 w 344"/>
                  <a:gd name="T7" fmla="*/ 26 h 286"/>
                  <a:gd name="T8" fmla="*/ 2 w 344"/>
                  <a:gd name="T9" fmla="*/ 46 h 286"/>
                  <a:gd name="T10" fmla="*/ 0 w 344"/>
                  <a:gd name="T11" fmla="*/ 230 h 286"/>
                  <a:gd name="T12" fmla="*/ 2 w 344"/>
                  <a:gd name="T13" fmla="*/ 242 h 286"/>
                  <a:gd name="T14" fmla="*/ 10 w 344"/>
                  <a:gd name="T15" fmla="*/ 262 h 286"/>
                  <a:gd name="T16" fmla="*/ 24 w 344"/>
                  <a:gd name="T17" fmla="*/ 278 h 286"/>
                  <a:gd name="T18" fmla="*/ 44 w 344"/>
                  <a:gd name="T19" fmla="*/ 286 h 286"/>
                  <a:gd name="T20" fmla="*/ 288 w 344"/>
                  <a:gd name="T21" fmla="*/ 286 h 286"/>
                  <a:gd name="T22" fmla="*/ 300 w 344"/>
                  <a:gd name="T23" fmla="*/ 286 h 286"/>
                  <a:gd name="T24" fmla="*/ 320 w 344"/>
                  <a:gd name="T25" fmla="*/ 278 h 286"/>
                  <a:gd name="T26" fmla="*/ 334 w 344"/>
                  <a:gd name="T27" fmla="*/ 262 h 286"/>
                  <a:gd name="T28" fmla="*/ 344 w 344"/>
                  <a:gd name="T29" fmla="*/ 242 h 286"/>
                  <a:gd name="T30" fmla="*/ 344 w 344"/>
                  <a:gd name="T31" fmla="*/ 58 h 286"/>
                  <a:gd name="T32" fmla="*/ 344 w 344"/>
                  <a:gd name="T33" fmla="*/ 46 h 286"/>
                  <a:gd name="T34" fmla="*/ 334 w 344"/>
                  <a:gd name="T35" fmla="*/ 26 h 286"/>
                  <a:gd name="T36" fmla="*/ 320 w 344"/>
                  <a:gd name="T37" fmla="*/ 10 h 286"/>
                  <a:gd name="T38" fmla="*/ 300 w 344"/>
                  <a:gd name="T39" fmla="*/ 2 h 286"/>
                  <a:gd name="T40" fmla="*/ 288 w 344"/>
                  <a:gd name="T41" fmla="*/ 0 h 286"/>
                  <a:gd name="T42" fmla="*/ 148 w 344"/>
                  <a:gd name="T43" fmla="*/ 142 h 286"/>
                  <a:gd name="T44" fmla="*/ 144 w 344"/>
                  <a:gd name="T45" fmla="*/ 136 h 286"/>
                  <a:gd name="T46" fmla="*/ 136 w 344"/>
                  <a:gd name="T47" fmla="*/ 122 h 286"/>
                  <a:gd name="T48" fmla="*/ 134 w 344"/>
                  <a:gd name="T49" fmla="*/ 112 h 286"/>
                  <a:gd name="T50" fmla="*/ 138 w 344"/>
                  <a:gd name="T51" fmla="*/ 98 h 286"/>
                  <a:gd name="T52" fmla="*/ 146 w 344"/>
                  <a:gd name="T53" fmla="*/ 88 h 286"/>
                  <a:gd name="T54" fmla="*/ 158 w 344"/>
                  <a:gd name="T55" fmla="*/ 80 h 286"/>
                  <a:gd name="T56" fmla="*/ 172 w 344"/>
                  <a:gd name="T57" fmla="*/ 76 h 286"/>
                  <a:gd name="T58" fmla="*/ 178 w 344"/>
                  <a:gd name="T59" fmla="*/ 78 h 286"/>
                  <a:gd name="T60" fmla="*/ 192 w 344"/>
                  <a:gd name="T61" fmla="*/ 82 h 286"/>
                  <a:gd name="T62" fmla="*/ 202 w 344"/>
                  <a:gd name="T63" fmla="*/ 92 h 286"/>
                  <a:gd name="T64" fmla="*/ 208 w 344"/>
                  <a:gd name="T65" fmla="*/ 106 h 286"/>
                  <a:gd name="T66" fmla="*/ 208 w 344"/>
                  <a:gd name="T67" fmla="*/ 112 h 286"/>
                  <a:gd name="T68" fmla="*/ 204 w 344"/>
                  <a:gd name="T69" fmla="*/ 128 h 286"/>
                  <a:gd name="T70" fmla="*/ 196 w 344"/>
                  <a:gd name="T71" fmla="*/ 140 h 286"/>
                  <a:gd name="T72" fmla="*/ 126 w 344"/>
                  <a:gd name="T73" fmla="*/ 228 h 2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44" h="286">
                    <a:moveTo>
                      <a:pt x="288" y="0"/>
                    </a:moveTo>
                    <a:lnTo>
                      <a:pt x="56" y="0"/>
                    </a:lnTo>
                    <a:lnTo>
                      <a:pt x="56" y="0"/>
                    </a:lnTo>
                    <a:lnTo>
                      <a:pt x="44" y="2"/>
                    </a:lnTo>
                    <a:lnTo>
                      <a:pt x="34" y="6"/>
                    </a:lnTo>
                    <a:lnTo>
                      <a:pt x="24" y="10"/>
                    </a:lnTo>
                    <a:lnTo>
                      <a:pt x="16" y="18"/>
                    </a:lnTo>
                    <a:lnTo>
                      <a:pt x="10" y="26"/>
                    </a:lnTo>
                    <a:lnTo>
                      <a:pt x="4" y="36"/>
                    </a:lnTo>
                    <a:lnTo>
                      <a:pt x="2" y="46"/>
                    </a:lnTo>
                    <a:lnTo>
                      <a:pt x="0" y="58"/>
                    </a:lnTo>
                    <a:lnTo>
                      <a:pt x="0" y="230"/>
                    </a:lnTo>
                    <a:lnTo>
                      <a:pt x="0" y="230"/>
                    </a:lnTo>
                    <a:lnTo>
                      <a:pt x="2" y="242"/>
                    </a:lnTo>
                    <a:lnTo>
                      <a:pt x="4" y="252"/>
                    </a:lnTo>
                    <a:lnTo>
                      <a:pt x="10" y="262"/>
                    </a:lnTo>
                    <a:lnTo>
                      <a:pt x="16" y="270"/>
                    </a:lnTo>
                    <a:lnTo>
                      <a:pt x="24" y="278"/>
                    </a:lnTo>
                    <a:lnTo>
                      <a:pt x="34" y="282"/>
                    </a:lnTo>
                    <a:lnTo>
                      <a:pt x="44" y="286"/>
                    </a:lnTo>
                    <a:lnTo>
                      <a:pt x="56" y="286"/>
                    </a:lnTo>
                    <a:lnTo>
                      <a:pt x="288" y="286"/>
                    </a:lnTo>
                    <a:lnTo>
                      <a:pt x="288" y="286"/>
                    </a:lnTo>
                    <a:lnTo>
                      <a:pt x="300" y="286"/>
                    </a:lnTo>
                    <a:lnTo>
                      <a:pt x="310" y="282"/>
                    </a:lnTo>
                    <a:lnTo>
                      <a:pt x="320" y="278"/>
                    </a:lnTo>
                    <a:lnTo>
                      <a:pt x="328" y="270"/>
                    </a:lnTo>
                    <a:lnTo>
                      <a:pt x="334" y="262"/>
                    </a:lnTo>
                    <a:lnTo>
                      <a:pt x="340" y="252"/>
                    </a:lnTo>
                    <a:lnTo>
                      <a:pt x="344" y="242"/>
                    </a:lnTo>
                    <a:lnTo>
                      <a:pt x="344" y="230"/>
                    </a:lnTo>
                    <a:lnTo>
                      <a:pt x="344" y="58"/>
                    </a:lnTo>
                    <a:lnTo>
                      <a:pt x="344" y="58"/>
                    </a:lnTo>
                    <a:lnTo>
                      <a:pt x="344" y="46"/>
                    </a:lnTo>
                    <a:lnTo>
                      <a:pt x="340" y="36"/>
                    </a:lnTo>
                    <a:lnTo>
                      <a:pt x="334" y="26"/>
                    </a:lnTo>
                    <a:lnTo>
                      <a:pt x="328" y="18"/>
                    </a:lnTo>
                    <a:lnTo>
                      <a:pt x="320" y="10"/>
                    </a:lnTo>
                    <a:lnTo>
                      <a:pt x="310" y="6"/>
                    </a:lnTo>
                    <a:lnTo>
                      <a:pt x="300" y="2"/>
                    </a:lnTo>
                    <a:lnTo>
                      <a:pt x="288" y="0"/>
                    </a:lnTo>
                    <a:lnTo>
                      <a:pt x="288" y="0"/>
                    </a:lnTo>
                    <a:close/>
                    <a:moveTo>
                      <a:pt x="126" y="228"/>
                    </a:moveTo>
                    <a:lnTo>
                      <a:pt x="148" y="142"/>
                    </a:lnTo>
                    <a:lnTo>
                      <a:pt x="148" y="142"/>
                    </a:lnTo>
                    <a:lnTo>
                      <a:pt x="144" y="136"/>
                    </a:lnTo>
                    <a:lnTo>
                      <a:pt x="138" y="130"/>
                    </a:lnTo>
                    <a:lnTo>
                      <a:pt x="136" y="122"/>
                    </a:lnTo>
                    <a:lnTo>
                      <a:pt x="134" y="112"/>
                    </a:lnTo>
                    <a:lnTo>
                      <a:pt x="134" y="112"/>
                    </a:lnTo>
                    <a:lnTo>
                      <a:pt x="136" y="106"/>
                    </a:lnTo>
                    <a:lnTo>
                      <a:pt x="138" y="98"/>
                    </a:lnTo>
                    <a:lnTo>
                      <a:pt x="142" y="92"/>
                    </a:lnTo>
                    <a:lnTo>
                      <a:pt x="146" y="88"/>
                    </a:lnTo>
                    <a:lnTo>
                      <a:pt x="152" y="82"/>
                    </a:lnTo>
                    <a:lnTo>
                      <a:pt x="158" y="80"/>
                    </a:lnTo>
                    <a:lnTo>
                      <a:pt x="164" y="78"/>
                    </a:lnTo>
                    <a:lnTo>
                      <a:pt x="172" y="76"/>
                    </a:lnTo>
                    <a:lnTo>
                      <a:pt x="172" y="76"/>
                    </a:lnTo>
                    <a:lnTo>
                      <a:pt x="178" y="78"/>
                    </a:lnTo>
                    <a:lnTo>
                      <a:pt x="186" y="80"/>
                    </a:lnTo>
                    <a:lnTo>
                      <a:pt x="192" y="82"/>
                    </a:lnTo>
                    <a:lnTo>
                      <a:pt x="198" y="88"/>
                    </a:lnTo>
                    <a:lnTo>
                      <a:pt x="202" y="92"/>
                    </a:lnTo>
                    <a:lnTo>
                      <a:pt x="204" y="98"/>
                    </a:lnTo>
                    <a:lnTo>
                      <a:pt x="208" y="106"/>
                    </a:lnTo>
                    <a:lnTo>
                      <a:pt x="208" y="112"/>
                    </a:lnTo>
                    <a:lnTo>
                      <a:pt x="208" y="112"/>
                    </a:lnTo>
                    <a:lnTo>
                      <a:pt x="206" y="120"/>
                    </a:lnTo>
                    <a:lnTo>
                      <a:pt x="204" y="128"/>
                    </a:lnTo>
                    <a:lnTo>
                      <a:pt x="200" y="134"/>
                    </a:lnTo>
                    <a:lnTo>
                      <a:pt x="196" y="140"/>
                    </a:lnTo>
                    <a:lnTo>
                      <a:pt x="220" y="228"/>
                    </a:lnTo>
                    <a:lnTo>
                      <a:pt x="126" y="228"/>
                    </a:lnTo>
                    <a:close/>
                  </a:path>
                </a:pathLst>
              </a:custGeom>
              <a:solidFill>
                <a:srgbClr val="E31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005EB8"/>
                  </a:solidFill>
                </a:endParaRPr>
              </a:p>
            </p:txBody>
          </p:sp>
          <p:sp>
            <p:nvSpPr>
              <p:cNvPr id="52" name="Freeform 6"/>
              <p:cNvSpPr>
                <a:spLocks/>
              </p:cNvSpPr>
              <p:nvPr userDrawn="1"/>
            </p:nvSpPr>
            <p:spPr bwMode="auto">
              <a:xfrm>
                <a:off x="7961313" y="101600"/>
                <a:ext cx="260350" cy="88900"/>
              </a:xfrm>
              <a:custGeom>
                <a:avLst/>
                <a:gdLst>
                  <a:gd name="T0" fmla="*/ 20 w 164"/>
                  <a:gd name="T1" fmla="*/ 56 h 56"/>
                  <a:gd name="T2" fmla="*/ 20 w 164"/>
                  <a:gd name="T3" fmla="*/ 56 h 56"/>
                  <a:gd name="T4" fmla="*/ 22 w 164"/>
                  <a:gd name="T5" fmla="*/ 46 h 56"/>
                  <a:gd name="T6" fmla="*/ 26 w 164"/>
                  <a:gd name="T7" fmla="*/ 36 h 56"/>
                  <a:gd name="T8" fmla="*/ 30 w 164"/>
                  <a:gd name="T9" fmla="*/ 30 h 56"/>
                  <a:gd name="T10" fmla="*/ 36 w 164"/>
                  <a:gd name="T11" fmla="*/ 26 h 56"/>
                  <a:gd name="T12" fmla="*/ 42 w 164"/>
                  <a:gd name="T13" fmla="*/ 22 h 56"/>
                  <a:gd name="T14" fmla="*/ 54 w 164"/>
                  <a:gd name="T15" fmla="*/ 20 h 56"/>
                  <a:gd name="T16" fmla="*/ 82 w 164"/>
                  <a:gd name="T17" fmla="*/ 20 h 56"/>
                  <a:gd name="T18" fmla="*/ 82 w 164"/>
                  <a:gd name="T19" fmla="*/ 20 h 56"/>
                  <a:gd name="T20" fmla="*/ 112 w 164"/>
                  <a:gd name="T21" fmla="*/ 20 h 56"/>
                  <a:gd name="T22" fmla="*/ 122 w 164"/>
                  <a:gd name="T23" fmla="*/ 22 h 56"/>
                  <a:gd name="T24" fmla="*/ 130 w 164"/>
                  <a:gd name="T25" fmla="*/ 26 h 56"/>
                  <a:gd name="T26" fmla="*/ 136 w 164"/>
                  <a:gd name="T27" fmla="*/ 30 h 56"/>
                  <a:gd name="T28" fmla="*/ 140 w 164"/>
                  <a:gd name="T29" fmla="*/ 36 h 56"/>
                  <a:gd name="T30" fmla="*/ 142 w 164"/>
                  <a:gd name="T31" fmla="*/ 46 h 56"/>
                  <a:gd name="T32" fmla="*/ 144 w 164"/>
                  <a:gd name="T33" fmla="*/ 56 h 56"/>
                  <a:gd name="T34" fmla="*/ 164 w 164"/>
                  <a:gd name="T35" fmla="*/ 56 h 56"/>
                  <a:gd name="T36" fmla="*/ 164 w 164"/>
                  <a:gd name="T37" fmla="*/ 56 h 56"/>
                  <a:gd name="T38" fmla="*/ 162 w 164"/>
                  <a:gd name="T39" fmla="*/ 38 h 56"/>
                  <a:gd name="T40" fmla="*/ 156 w 164"/>
                  <a:gd name="T41" fmla="*/ 24 h 56"/>
                  <a:gd name="T42" fmla="*/ 148 w 164"/>
                  <a:gd name="T43" fmla="*/ 14 h 56"/>
                  <a:gd name="T44" fmla="*/ 138 w 164"/>
                  <a:gd name="T45" fmla="*/ 6 h 56"/>
                  <a:gd name="T46" fmla="*/ 126 w 164"/>
                  <a:gd name="T47" fmla="*/ 2 h 56"/>
                  <a:gd name="T48" fmla="*/ 112 w 164"/>
                  <a:gd name="T49" fmla="*/ 0 h 56"/>
                  <a:gd name="T50" fmla="*/ 82 w 164"/>
                  <a:gd name="T51" fmla="*/ 0 h 56"/>
                  <a:gd name="T52" fmla="*/ 82 w 164"/>
                  <a:gd name="T53" fmla="*/ 0 h 56"/>
                  <a:gd name="T54" fmla="*/ 52 w 164"/>
                  <a:gd name="T55" fmla="*/ 0 h 56"/>
                  <a:gd name="T56" fmla="*/ 38 w 164"/>
                  <a:gd name="T57" fmla="*/ 2 h 56"/>
                  <a:gd name="T58" fmla="*/ 26 w 164"/>
                  <a:gd name="T59" fmla="*/ 6 h 56"/>
                  <a:gd name="T60" fmla="*/ 16 w 164"/>
                  <a:gd name="T61" fmla="*/ 14 h 56"/>
                  <a:gd name="T62" fmla="*/ 8 w 164"/>
                  <a:gd name="T63" fmla="*/ 24 h 56"/>
                  <a:gd name="T64" fmla="*/ 2 w 164"/>
                  <a:gd name="T65" fmla="*/ 38 h 56"/>
                  <a:gd name="T66" fmla="*/ 0 w 164"/>
                  <a:gd name="T67" fmla="*/ 56 h 56"/>
                  <a:gd name="T68" fmla="*/ 20 w 164"/>
                  <a:gd name="T69" fmla="*/ 5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64" h="56">
                    <a:moveTo>
                      <a:pt x="20" y="56"/>
                    </a:moveTo>
                    <a:lnTo>
                      <a:pt x="20" y="56"/>
                    </a:lnTo>
                    <a:lnTo>
                      <a:pt x="22" y="46"/>
                    </a:lnTo>
                    <a:lnTo>
                      <a:pt x="26" y="36"/>
                    </a:lnTo>
                    <a:lnTo>
                      <a:pt x="30" y="30"/>
                    </a:lnTo>
                    <a:lnTo>
                      <a:pt x="36" y="26"/>
                    </a:lnTo>
                    <a:lnTo>
                      <a:pt x="42" y="22"/>
                    </a:lnTo>
                    <a:lnTo>
                      <a:pt x="54" y="20"/>
                    </a:lnTo>
                    <a:lnTo>
                      <a:pt x="82" y="20"/>
                    </a:lnTo>
                    <a:lnTo>
                      <a:pt x="82" y="20"/>
                    </a:lnTo>
                    <a:lnTo>
                      <a:pt x="112" y="20"/>
                    </a:lnTo>
                    <a:lnTo>
                      <a:pt x="122" y="22"/>
                    </a:lnTo>
                    <a:lnTo>
                      <a:pt x="130" y="26"/>
                    </a:lnTo>
                    <a:lnTo>
                      <a:pt x="136" y="30"/>
                    </a:lnTo>
                    <a:lnTo>
                      <a:pt x="140" y="36"/>
                    </a:lnTo>
                    <a:lnTo>
                      <a:pt x="142" y="46"/>
                    </a:lnTo>
                    <a:lnTo>
                      <a:pt x="144" y="56"/>
                    </a:lnTo>
                    <a:lnTo>
                      <a:pt x="164" y="56"/>
                    </a:lnTo>
                    <a:lnTo>
                      <a:pt x="164" y="56"/>
                    </a:lnTo>
                    <a:lnTo>
                      <a:pt x="162" y="38"/>
                    </a:lnTo>
                    <a:lnTo>
                      <a:pt x="156" y="24"/>
                    </a:lnTo>
                    <a:lnTo>
                      <a:pt x="148" y="14"/>
                    </a:lnTo>
                    <a:lnTo>
                      <a:pt x="138" y="6"/>
                    </a:lnTo>
                    <a:lnTo>
                      <a:pt x="126" y="2"/>
                    </a:lnTo>
                    <a:lnTo>
                      <a:pt x="112" y="0"/>
                    </a:lnTo>
                    <a:lnTo>
                      <a:pt x="82" y="0"/>
                    </a:lnTo>
                    <a:lnTo>
                      <a:pt x="82" y="0"/>
                    </a:lnTo>
                    <a:lnTo>
                      <a:pt x="52" y="0"/>
                    </a:lnTo>
                    <a:lnTo>
                      <a:pt x="38" y="2"/>
                    </a:lnTo>
                    <a:lnTo>
                      <a:pt x="26" y="6"/>
                    </a:lnTo>
                    <a:lnTo>
                      <a:pt x="16" y="14"/>
                    </a:lnTo>
                    <a:lnTo>
                      <a:pt x="8" y="24"/>
                    </a:lnTo>
                    <a:lnTo>
                      <a:pt x="2" y="38"/>
                    </a:lnTo>
                    <a:lnTo>
                      <a:pt x="0" y="56"/>
                    </a:lnTo>
                    <a:lnTo>
                      <a:pt x="20" y="56"/>
                    </a:lnTo>
                    <a:close/>
                  </a:path>
                </a:pathLst>
              </a:custGeom>
              <a:solidFill>
                <a:srgbClr val="E31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005EB8"/>
                  </a:solidFill>
                </a:endParaRPr>
              </a:p>
            </p:txBody>
          </p:sp>
        </p:grpSp>
        <p:sp>
          <p:nvSpPr>
            <p:cNvPr id="40" name="TextBox 39"/>
            <p:cNvSpPr txBox="1"/>
            <p:nvPr userDrawn="1"/>
          </p:nvSpPr>
          <p:spPr>
            <a:xfrm rot="16200000">
              <a:off x="8191735" y="250332"/>
              <a:ext cx="563729" cy="1355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510" dirty="0">
                  <a:solidFill>
                    <a:srgbClr val="FFFFFF">
                      <a:lumMod val="65000"/>
                    </a:srgbClr>
                  </a:solidFill>
                </a:rPr>
                <a:t>strictly</a:t>
              </a:r>
            </a:p>
          </p:txBody>
        </p:sp>
        <p:sp>
          <p:nvSpPr>
            <p:cNvPr id="41" name="TextBox 40"/>
            <p:cNvSpPr txBox="1"/>
            <p:nvPr userDrawn="1"/>
          </p:nvSpPr>
          <p:spPr>
            <a:xfrm>
              <a:off x="8410803" y="506408"/>
              <a:ext cx="851853" cy="19217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580" dirty="0">
                  <a:solidFill>
                    <a:srgbClr val="FF0000"/>
                  </a:solidFill>
                </a:rPr>
                <a:t>CONFIDENTIAL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95590562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00326042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hank you slide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2"/>
          <p:cNvSpPr>
            <a:spLocks noGrp="1"/>
          </p:cNvSpPr>
          <p:nvPr userDrawn="1">
            <p:ph type="body" idx="1" hasCustomPrompt="1"/>
          </p:nvPr>
        </p:nvSpPr>
        <p:spPr>
          <a:xfrm>
            <a:off x="2784190" y="2858753"/>
            <a:ext cx="7397074" cy="381345"/>
          </a:xfrm>
        </p:spPr>
        <p:txBody>
          <a:bodyPr anchor="t">
            <a:normAutofit/>
          </a:bodyPr>
          <a:lstStyle>
            <a:lvl1pPr marL="0" indent="0">
              <a:buNone/>
              <a:defRPr sz="2000" baseline="0">
                <a:solidFill>
                  <a:schemeClr val="bg1"/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dirty="0" smtClean="0"/>
              <a:t>Thank you</a:t>
            </a:r>
          </a:p>
        </p:txBody>
      </p:sp>
      <p:cxnSp>
        <p:nvCxnSpPr>
          <p:cNvPr id="8" name="Conector recto 12"/>
          <p:cNvCxnSpPr/>
          <p:nvPr userDrawn="1"/>
        </p:nvCxnSpPr>
        <p:spPr>
          <a:xfrm flipH="1">
            <a:off x="490089" y="3166898"/>
            <a:ext cx="2320609" cy="0"/>
          </a:xfrm>
          <a:prstGeom prst="line">
            <a:avLst/>
          </a:prstGeom>
          <a:ln w="12700" cmpd="sng">
            <a:solidFill>
              <a:srgbClr val="FFFFFF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pic>
        <p:nvPicPr>
          <p:cNvPr id="20" name="Imagen 8" descr="logo AMa.wmf"/>
          <p:cNvPicPr>
            <a:picLocks noChangeAspect="1"/>
          </p:cNvPicPr>
          <p:nvPr userDrawn="1"/>
        </p:nvPicPr>
        <p:blipFill>
          <a:blip r:embed="rId2" cstate="email">
            <a:alphaModFix/>
            <a:lum bright="100000" contrast="-100000"/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310184" y="6142588"/>
            <a:ext cx="1624293" cy="159340"/>
          </a:xfrm>
          <a:prstGeom prst="rect">
            <a:avLst/>
          </a:prstGeom>
        </p:spPr>
      </p:pic>
      <p:grpSp>
        <p:nvGrpSpPr>
          <p:cNvPr id="36" name="Group 35"/>
          <p:cNvGrpSpPr/>
          <p:nvPr userDrawn="1"/>
        </p:nvGrpSpPr>
        <p:grpSpPr>
          <a:xfrm>
            <a:off x="10591912" y="34259"/>
            <a:ext cx="1079675" cy="625849"/>
            <a:chOff x="8405820" y="36245"/>
            <a:chExt cx="856836" cy="662339"/>
          </a:xfrm>
        </p:grpSpPr>
        <p:grpSp>
          <p:nvGrpSpPr>
            <p:cNvPr id="37" name="Group 36"/>
            <p:cNvGrpSpPr/>
            <p:nvPr userDrawn="1"/>
          </p:nvGrpSpPr>
          <p:grpSpPr>
            <a:xfrm>
              <a:off x="8545513" y="36245"/>
              <a:ext cx="489905" cy="495602"/>
              <a:chOff x="7818438" y="101600"/>
              <a:chExt cx="546100" cy="552450"/>
            </a:xfrm>
          </p:grpSpPr>
          <p:sp>
            <p:nvSpPr>
              <p:cNvPr id="40" name="Freeform 5"/>
              <p:cNvSpPr>
                <a:spLocks noEditPoints="1"/>
              </p:cNvSpPr>
              <p:nvPr userDrawn="1"/>
            </p:nvSpPr>
            <p:spPr bwMode="auto">
              <a:xfrm>
                <a:off x="7818438" y="200025"/>
                <a:ext cx="546100" cy="454025"/>
              </a:xfrm>
              <a:custGeom>
                <a:avLst/>
                <a:gdLst>
                  <a:gd name="T0" fmla="*/ 56 w 344"/>
                  <a:gd name="T1" fmla="*/ 0 h 286"/>
                  <a:gd name="T2" fmla="*/ 44 w 344"/>
                  <a:gd name="T3" fmla="*/ 2 h 286"/>
                  <a:gd name="T4" fmla="*/ 24 w 344"/>
                  <a:gd name="T5" fmla="*/ 10 h 286"/>
                  <a:gd name="T6" fmla="*/ 10 w 344"/>
                  <a:gd name="T7" fmla="*/ 26 h 286"/>
                  <a:gd name="T8" fmla="*/ 2 w 344"/>
                  <a:gd name="T9" fmla="*/ 46 h 286"/>
                  <a:gd name="T10" fmla="*/ 0 w 344"/>
                  <a:gd name="T11" fmla="*/ 230 h 286"/>
                  <a:gd name="T12" fmla="*/ 2 w 344"/>
                  <a:gd name="T13" fmla="*/ 242 h 286"/>
                  <a:gd name="T14" fmla="*/ 10 w 344"/>
                  <a:gd name="T15" fmla="*/ 262 h 286"/>
                  <a:gd name="T16" fmla="*/ 24 w 344"/>
                  <a:gd name="T17" fmla="*/ 278 h 286"/>
                  <a:gd name="T18" fmla="*/ 44 w 344"/>
                  <a:gd name="T19" fmla="*/ 286 h 286"/>
                  <a:gd name="T20" fmla="*/ 288 w 344"/>
                  <a:gd name="T21" fmla="*/ 286 h 286"/>
                  <a:gd name="T22" fmla="*/ 300 w 344"/>
                  <a:gd name="T23" fmla="*/ 286 h 286"/>
                  <a:gd name="T24" fmla="*/ 320 w 344"/>
                  <a:gd name="T25" fmla="*/ 278 h 286"/>
                  <a:gd name="T26" fmla="*/ 334 w 344"/>
                  <a:gd name="T27" fmla="*/ 262 h 286"/>
                  <a:gd name="T28" fmla="*/ 344 w 344"/>
                  <a:gd name="T29" fmla="*/ 242 h 286"/>
                  <a:gd name="T30" fmla="*/ 344 w 344"/>
                  <a:gd name="T31" fmla="*/ 58 h 286"/>
                  <a:gd name="T32" fmla="*/ 344 w 344"/>
                  <a:gd name="T33" fmla="*/ 46 h 286"/>
                  <a:gd name="T34" fmla="*/ 334 w 344"/>
                  <a:gd name="T35" fmla="*/ 26 h 286"/>
                  <a:gd name="T36" fmla="*/ 320 w 344"/>
                  <a:gd name="T37" fmla="*/ 10 h 286"/>
                  <a:gd name="T38" fmla="*/ 300 w 344"/>
                  <a:gd name="T39" fmla="*/ 2 h 286"/>
                  <a:gd name="T40" fmla="*/ 288 w 344"/>
                  <a:gd name="T41" fmla="*/ 0 h 286"/>
                  <a:gd name="T42" fmla="*/ 148 w 344"/>
                  <a:gd name="T43" fmla="*/ 142 h 286"/>
                  <a:gd name="T44" fmla="*/ 144 w 344"/>
                  <a:gd name="T45" fmla="*/ 136 h 286"/>
                  <a:gd name="T46" fmla="*/ 136 w 344"/>
                  <a:gd name="T47" fmla="*/ 122 h 286"/>
                  <a:gd name="T48" fmla="*/ 134 w 344"/>
                  <a:gd name="T49" fmla="*/ 112 h 286"/>
                  <a:gd name="T50" fmla="*/ 138 w 344"/>
                  <a:gd name="T51" fmla="*/ 98 h 286"/>
                  <a:gd name="T52" fmla="*/ 146 w 344"/>
                  <a:gd name="T53" fmla="*/ 88 h 286"/>
                  <a:gd name="T54" fmla="*/ 158 w 344"/>
                  <a:gd name="T55" fmla="*/ 80 h 286"/>
                  <a:gd name="T56" fmla="*/ 172 w 344"/>
                  <a:gd name="T57" fmla="*/ 76 h 286"/>
                  <a:gd name="T58" fmla="*/ 178 w 344"/>
                  <a:gd name="T59" fmla="*/ 78 h 286"/>
                  <a:gd name="T60" fmla="*/ 192 w 344"/>
                  <a:gd name="T61" fmla="*/ 82 h 286"/>
                  <a:gd name="T62" fmla="*/ 202 w 344"/>
                  <a:gd name="T63" fmla="*/ 92 h 286"/>
                  <a:gd name="T64" fmla="*/ 208 w 344"/>
                  <a:gd name="T65" fmla="*/ 106 h 286"/>
                  <a:gd name="T66" fmla="*/ 208 w 344"/>
                  <a:gd name="T67" fmla="*/ 112 h 286"/>
                  <a:gd name="T68" fmla="*/ 204 w 344"/>
                  <a:gd name="T69" fmla="*/ 128 h 286"/>
                  <a:gd name="T70" fmla="*/ 196 w 344"/>
                  <a:gd name="T71" fmla="*/ 140 h 286"/>
                  <a:gd name="T72" fmla="*/ 126 w 344"/>
                  <a:gd name="T73" fmla="*/ 228 h 2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44" h="286">
                    <a:moveTo>
                      <a:pt x="288" y="0"/>
                    </a:moveTo>
                    <a:lnTo>
                      <a:pt x="56" y="0"/>
                    </a:lnTo>
                    <a:lnTo>
                      <a:pt x="56" y="0"/>
                    </a:lnTo>
                    <a:lnTo>
                      <a:pt x="44" y="2"/>
                    </a:lnTo>
                    <a:lnTo>
                      <a:pt x="34" y="6"/>
                    </a:lnTo>
                    <a:lnTo>
                      <a:pt x="24" y="10"/>
                    </a:lnTo>
                    <a:lnTo>
                      <a:pt x="16" y="18"/>
                    </a:lnTo>
                    <a:lnTo>
                      <a:pt x="10" y="26"/>
                    </a:lnTo>
                    <a:lnTo>
                      <a:pt x="4" y="36"/>
                    </a:lnTo>
                    <a:lnTo>
                      <a:pt x="2" y="46"/>
                    </a:lnTo>
                    <a:lnTo>
                      <a:pt x="0" y="58"/>
                    </a:lnTo>
                    <a:lnTo>
                      <a:pt x="0" y="230"/>
                    </a:lnTo>
                    <a:lnTo>
                      <a:pt x="0" y="230"/>
                    </a:lnTo>
                    <a:lnTo>
                      <a:pt x="2" y="242"/>
                    </a:lnTo>
                    <a:lnTo>
                      <a:pt x="4" y="252"/>
                    </a:lnTo>
                    <a:lnTo>
                      <a:pt x="10" y="262"/>
                    </a:lnTo>
                    <a:lnTo>
                      <a:pt x="16" y="270"/>
                    </a:lnTo>
                    <a:lnTo>
                      <a:pt x="24" y="278"/>
                    </a:lnTo>
                    <a:lnTo>
                      <a:pt x="34" y="282"/>
                    </a:lnTo>
                    <a:lnTo>
                      <a:pt x="44" y="286"/>
                    </a:lnTo>
                    <a:lnTo>
                      <a:pt x="56" y="286"/>
                    </a:lnTo>
                    <a:lnTo>
                      <a:pt x="288" y="286"/>
                    </a:lnTo>
                    <a:lnTo>
                      <a:pt x="288" y="286"/>
                    </a:lnTo>
                    <a:lnTo>
                      <a:pt x="300" y="286"/>
                    </a:lnTo>
                    <a:lnTo>
                      <a:pt x="310" y="282"/>
                    </a:lnTo>
                    <a:lnTo>
                      <a:pt x="320" y="278"/>
                    </a:lnTo>
                    <a:lnTo>
                      <a:pt x="328" y="270"/>
                    </a:lnTo>
                    <a:lnTo>
                      <a:pt x="334" y="262"/>
                    </a:lnTo>
                    <a:lnTo>
                      <a:pt x="340" y="252"/>
                    </a:lnTo>
                    <a:lnTo>
                      <a:pt x="344" y="242"/>
                    </a:lnTo>
                    <a:lnTo>
                      <a:pt x="344" y="230"/>
                    </a:lnTo>
                    <a:lnTo>
                      <a:pt x="344" y="58"/>
                    </a:lnTo>
                    <a:lnTo>
                      <a:pt x="344" y="58"/>
                    </a:lnTo>
                    <a:lnTo>
                      <a:pt x="344" y="46"/>
                    </a:lnTo>
                    <a:lnTo>
                      <a:pt x="340" y="36"/>
                    </a:lnTo>
                    <a:lnTo>
                      <a:pt x="334" y="26"/>
                    </a:lnTo>
                    <a:lnTo>
                      <a:pt x="328" y="18"/>
                    </a:lnTo>
                    <a:lnTo>
                      <a:pt x="320" y="10"/>
                    </a:lnTo>
                    <a:lnTo>
                      <a:pt x="310" y="6"/>
                    </a:lnTo>
                    <a:lnTo>
                      <a:pt x="300" y="2"/>
                    </a:lnTo>
                    <a:lnTo>
                      <a:pt x="288" y="0"/>
                    </a:lnTo>
                    <a:lnTo>
                      <a:pt x="288" y="0"/>
                    </a:lnTo>
                    <a:close/>
                    <a:moveTo>
                      <a:pt x="126" y="228"/>
                    </a:moveTo>
                    <a:lnTo>
                      <a:pt x="148" y="142"/>
                    </a:lnTo>
                    <a:lnTo>
                      <a:pt x="148" y="142"/>
                    </a:lnTo>
                    <a:lnTo>
                      <a:pt x="144" y="136"/>
                    </a:lnTo>
                    <a:lnTo>
                      <a:pt x="138" y="130"/>
                    </a:lnTo>
                    <a:lnTo>
                      <a:pt x="136" y="122"/>
                    </a:lnTo>
                    <a:lnTo>
                      <a:pt x="134" y="112"/>
                    </a:lnTo>
                    <a:lnTo>
                      <a:pt x="134" y="112"/>
                    </a:lnTo>
                    <a:lnTo>
                      <a:pt x="136" y="106"/>
                    </a:lnTo>
                    <a:lnTo>
                      <a:pt x="138" y="98"/>
                    </a:lnTo>
                    <a:lnTo>
                      <a:pt x="142" y="92"/>
                    </a:lnTo>
                    <a:lnTo>
                      <a:pt x="146" y="88"/>
                    </a:lnTo>
                    <a:lnTo>
                      <a:pt x="152" y="82"/>
                    </a:lnTo>
                    <a:lnTo>
                      <a:pt x="158" y="80"/>
                    </a:lnTo>
                    <a:lnTo>
                      <a:pt x="164" y="78"/>
                    </a:lnTo>
                    <a:lnTo>
                      <a:pt x="172" y="76"/>
                    </a:lnTo>
                    <a:lnTo>
                      <a:pt x="172" y="76"/>
                    </a:lnTo>
                    <a:lnTo>
                      <a:pt x="178" y="78"/>
                    </a:lnTo>
                    <a:lnTo>
                      <a:pt x="186" y="80"/>
                    </a:lnTo>
                    <a:lnTo>
                      <a:pt x="192" y="82"/>
                    </a:lnTo>
                    <a:lnTo>
                      <a:pt x="198" y="88"/>
                    </a:lnTo>
                    <a:lnTo>
                      <a:pt x="202" y="92"/>
                    </a:lnTo>
                    <a:lnTo>
                      <a:pt x="204" y="98"/>
                    </a:lnTo>
                    <a:lnTo>
                      <a:pt x="208" y="106"/>
                    </a:lnTo>
                    <a:lnTo>
                      <a:pt x="208" y="112"/>
                    </a:lnTo>
                    <a:lnTo>
                      <a:pt x="208" y="112"/>
                    </a:lnTo>
                    <a:lnTo>
                      <a:pt x="206" y="120"/>
                    </a:lnTo>
                    <a:lnTo>
                      <a:pt x="204" y="128"/>
                    </a:lnTo>
                    <a:lnTo>
                      <a:pt x="200" y="134"/>
                    </a:lnTo>
                    <a:lnTo>
                      <a:pt x="196" y="140"/>
                    </a:lnTo>
                    <a:lnTo>
                      <a:pt x="220" y="228"/>
                    </a:lnTo>
                    <a:lnTo>
                      <a:pt x="126" y="228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005EB8"/>
                  </a:solidFill>
                </a:endParaRPr>
              </a:p>
            </p:txBody>
          </p:sp>
          <p:sp>
            <p:nvSpPr>
              <p:cNvPr id="41" name="Freeform 6"/>
              <p:cNvSpPr>
                <a:spLocks/>
              </p:cNvSpPr>
              <p:nvPr userDrawn="1"/>
            </p:nvSpPr>
            <p:spPr bwMode="auto">
              <a:xfrm>
                <a:off x="7961313" y="101600"/>
                <a:ext cx="260350" cy="88900"/>
              </a:xfrm>
              <a:custGeom>
                <a:avLst/>
                <a:gdLst>
                  <a:gd name="T0" fmla="*/ 20 w 164"/>
                  <a:gd name="T1" fmla="*/ 56 h 56"/>
                  <a:gd name="T2" fmla="*/ 20 w 164"/>
                  <a:gd name="T3" fmla="*/ 56 h 56"/>
                  <a:gd name="T4" fmla="*/ 22 w 164"/>
                  <a:gd name="T5" fmla="*/ 46 h 56"/>
                  <a:gd name="T6" fmla="*/ 26 w 164"/>
                  <a:gd name="T7" fmla="*/ 36 h 56"/>
                  <a:gd name="T8" fmla="*/ 30 w 164"/>
                  <a:gd name="T9" fmla="*/ 30 h 56"/>
                  <a:gd name="T10" fmla="*/ 36 w 164"/>
                  <a:gd name="T11" fmla="*/ 26 h 56"/>
                  <a:gd name="T12" fmla="*/ 42 w 164"/>
                  <a:gd name="T13" fmla="*/ 22 h 56"/>
                  <a:gd name="T14" fmla="*/ 54 w 164"/>
                  <a:gd name="T15" fmla="*/ 20 h 56"/>
                  <a:gd name="T16" fmla="*/ 82 w 164"/>
                  <a:gd name="T17" fmla="*/ 20 h 56"/>
                  <a:gd name="T18" fmla="*/ 82 w 164"/>
                  <a:gd name="T19" fmla="*/ 20 h 56"/>
                  <a:gd name="T20" fmla="*/ 112 w 164"/>
                  <a:gd name="T21" fmla="*/ 20 h 56"/>
                  <a:gd name="T22" fmla="*/ 122 w 164"/>
                  <a:gd name="T23" fmla="*/ 22 h 56"/>
                  <a:gd name="T24" fmla="*/ 130 w 164"/>
                  <a:gd name="T25" fmla="*/ 26 h 56"/>
                  <a:gd name="T26" fmla="*/ 136 w 164"/>
                  <a:gd name="T27" fmla="*/ 30 h 56"/>
                  <a:gd name="T28" fmla="*/ 140 w 164"/>
                  <a:gd name="T29" fmla="*/ 36 h 56"/>
                  <a:gd name="T30" fmla="*/ 142 w 164"/>
                  <a:gd name="T31" fmla="*/ 46 h 56"/>
                  <a:gd name="T32" fmla="*/ 144 w 164"/>
                  <a:gd name="T33" fmla="*/ 56 h 56"/>
                  <a:gd name="T34" fmla="*/ 164 w 164"/>
                  <a:gd name="T35" fmla="*/ 56 h 56"/>
                  <a:gd name="T36" fmla="*/ 164 w 164"/>
                  <a:gd name="T37" fmla="*/ 56 h 56"/>
                  <a:gd name="T38" fmla="*/ 162 w 164"/>
                  <a:gd name="T39" fmla="*/ 38 h 56"/>
                  <a:gd name="T40" fmla="*/ 156 w 164"/>
                  <a:gd name="T41" fmla="*/ 24 h 56"/>
                  <a:gd name="T42" fmla="*/ 148 w 164"/>
                  <a:gd name="T43" fmla="*/ 14 h 56"/>
                  <a:gd name="T44" fmla="*/ 138 w 164"/>
                  <a:gd name="T45" fmla="*/ 6 h 56"/>
                  <a:gd name="T46" fmla="*/ 126 w 164"/>
                  <a:gd name="T47" fmla="*/ 2 h 56"/>
                  <a:gd name="T48" fmla="*/ 112 w 164"/>
                  <a:gd name="T49" fmla="*/ 0 h 56"/>
                  <a:gd name="T50" fmla="*/ 82 w 164"/>
                  <a:gd name="T51" fmla="*/ 0 h 56"/>
                  <a:gd name="T52" fmla="*/ 82 w 164"/>
                  <a:gd name="T53" fmla="*/ 0 h 56"/>
                  <a:gd name="T54" fmla="*/ 52 w 164"/>
                  <a:gd name="T55" fmla="*/ 0 h 56"/>
                  <a:gd name="T56" fmla="*/ 38 w 164"/>
                  <a:gd name="T57" fmla="*/ 2 h 56"/>
                  <a:gd name="T58" fmla="*/ 26 w 164"/>
                  <a:gd name="T59" fmla="*/ 6 h 56"/>
                  <a:gd name="T60" fmla="*/ 16 w 164"/>
                  <a:gd name="T61" fmla="*/ 14 h 56"/>
                  <a:gd name="T62" fmla="*/ 8 w 164"/>
                  <a:gd name="T63" fmla="*/ 24 h 56"/>
                  <a:gd name="T64" fmla="*/ 2 w 164"/>
                  <a:gd name="T65" fmla="*/ 38 h 56"/>
                  <a:gd name="T66" fmla="*/ 0 w 164"/>
                  <a:gd name="T67" fmla="*/ 56 h 56"/>
                  <a:gd name="T68" fmla="*/ 20 w 164"/>
                  <a:gd name="T69" fmla="*/ 5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64" h="56">
                    <a:moveTo>
                      <a:pt x="20" y="56"/>
                    </a:moveTo>
                    <a:lnTo>
                      <a:pt x="20" y="56"/>
                    </a:lnTo>
                    <a:lnTo>
                      <a:pt x="22" y="46"/>
                    </a:lnTo>
                    <a:lnTo>
                      <a:pt x="26" y="36"/>
                    </a:lnTo>
                    <a:lnTo>
                      <a:pt x="30" y="30"/>
                    </a:lnTo>
                    <a:lnTo>
                      <a:pt x="36" y="26"/>
                    </a:lnTo>
                    <a:lnTo>
                      <a:pt x="42" y="22"/>
                    </a:lnTo>
                    <a:lnTo>
                      <a:pt x="54" y="20"/>
                    </a:lnTo>
                    <a:lnTo>
                      <a:pt x="82" y="20"/>
                    </a:lnTo>
                    <a:lnTo>
                      <a:pt x="82" y="20"/>
                    </a:lnTo>
                    <a:lnTo>
                      <a:pt x="112" y="20"/>
                    </a:lnTo>
                    <a:lnTo>
                      <a:pt x="122" y="22"/>
                    </a:lnTo>
                    <a:lnTo>
                      <a:pt x="130" y="26"/>
                    </a:lnTo>
                    <a:lnTo>
                      <a:pt x="136" y="30"/>
                    </a:lnTo>
                    <a:lnTo>
                      <a:pt x="140" y="36"/>
                    </a:lnTo>
                    <a:lnTo>
                      <a:pt x="142" y="46"/>
                    </a:lnTo>
                    <a:lnTo>
                      <a:pt x="144" y="56"/>
                    </a:lnTo>
                    <a:lnTo>
                      <a:pt x="164" y="56"/>
                    </a:lnTo>
                    <a:lnTo>
                      <a:pt x="164" y="56"/>
                    </a:lnTo>
                    <a:lnTo>
                      <a:pt x="162" y="38"/>
                    </a:lnTo>
                    <a:lnTo>
                      <a:pt x="156" y="24"/>
                    </a:lnTo>
                    <a:lnTo>
                      <a:pt x="148" y="14"/>
                    </a:lnTo>
                    <a:lnTo>
                      <a:pt x="138" y="6"/>
                    </a:lnTo>
                    <a:lnTo>
                      <a:pt x="126" y="2"/>
                    </a:lnTo>
                    <a:lnTo>
                      <a:pt x="112" y="0"/>
                    </a:lnTo>
                    <a:lnTo>
                      <a:pt x="82" y="0"/>
                    </a:lnTo>
                    <a:lnTo>
                      <a:pt x="82" y="0"/>
                    </a:lnTo>
                    <a:lnTo>
                      <a:pt x="52" y="0"/>
                    </a:lnTo>
                    <a:lnTo>
                      <a:pt x="38" y="2"/>
                    </a:lnTo>
                    <a:lnTo>
                      <a:pt x="26" y="6"/>
                    </a:lnTo>
                    <a:lnTo>
                      <a:pt x="16" y="14"/>
                    </a:lnTo>
                    <a:lnTo>
                      <a:pt x="8" y="24"/>
                    </a:lnTo>
                    <a:lnTo>
                      <a:pt x="2" y="38"/>
                    </a:lnTo>
                    <a:lnTo>
                      <a:pt x="0" y="56"/>
                    </a:lnTo>
                    <a:lnTo>
                      <a:pt x="20" y="56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005EB8"/>
                  </a:solidFill>
                </a:endParaRPr>
              </a:p>
            </p:txBody>
          </p:sp>
        </p:grpSp>
        <p:sp>
          <p:nvSpPr>
            <p:cNvPr id="38" name="TextBox 37"/>
            <p:cNvSpPr txBox="1"/>
            <p:nvPr userDrawn="1"/>
          </p:nvSpPr>
          <p:spPr>
            <a:xfrm rot="16200000">
              <a:off x="8191735" y="250332"/>
              <a:ext cx="563729" cy="1355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510" dirty="0">
                  <a:solidFill>
                    <a:srgbClr val="FFFFFF"/>
                  </a:solidFill>
                </a:rPr>
                <a:t>strictly</a:t>
              </a:r>
            </a:p>
          </p:txBody>
        </p:sp>
        <p:sp>
          <p:nvSpPr>
            <p:cNvPr id="39" name="TextBox 38"/>
            <p:cNvSpPr txBox="1"/>
            <p:nvPr userDrawn="1"/>
          </p:nvSpPr>
          <p:spPr>
            <a:xfrm>
              <a:off x="8410803" y="506408"/>
              <a:ext cx="851853" cy="19217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580" dirty="0">
                  <a:solidFill>
                    <a:srgbClr val="FFFFFF"/>
                  </a:solidFill>
                </a:rPr>
                <a:t>CONFIDENTIAL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06166447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>
          <a:xfrm>
            <a:off x="80021" y="6165177"/>
            <a:ext cx="1360244" cy="273007"/>
          </a:xfrm>
          <a:prstGeom prst="rect">
            <a:avLst/>
          </a:prstGeom>
        </p:spPr>
        <p:txBody>
          <a:bodyPr/>
          <a:lstStyle>
            <a:lvl1pPr>
              <a:lnSpc>
                <a:spcPct val="90000"/>
              </a:lnSpc>
              <a:buClr>
                <a:srgbClr val="1A61A9"/>
              </a:buClr>
              <a:buSzPct val="80000"/>
              <a:buFont typeface="Wingdings 2" pitchFamily="18" charset="2"/>
              <a:buNone/>
              <a:defRPr/>
            </a:lvl1pPr>
          </a:lstStyle>
          <a:p>
            <a:pPr>
              <a:defRPr/>
            </a:pPr>
            <a:fld id="{DCACD4EF-8B15-422C-BFBA-D9D289B015C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7175125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5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Title and Content - no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/>
          <p:cNvSpPr/>
          <p:nvPr/>
        </p:nvSpPr>
        <p:spPr bwMode="auto">
          <a:xfrm>
            <a:off x="5" y="3104012"/>
            <a:ext cx="11522075" cy="3376169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noAutofit/>
          </a:bodyPr>
          <a:lstStyle/>
          <a:p>
            <a:pPr eaLnBrk="0" fontAlgn="base" hangingPunct="0">
              <a:spcBef>
                <a:spcPct val="50000"/>
              </a:spcBef>
              <a:spcAft>
                <a:spcPct val="0"/>
              </a:spcAft>
            </a:pPr>
            <a:endParaRPr lang="en-GB" sz="2000" b="1">
              <a:solidFill>
                <a:srgbClr val="005EB8"/>
              </a:solidFill>
              <a:latin typeface="Arial" charset="0"/>
            </a:endParaRPr>
          </a:p>
        </p:txBody>
      </p:sp>
      <p:sp>
        <p:nvSpPr>
          <p:cNvPr id="7" name="Rectangle 3"/>
          <p:cNvSpPr>
            <a:spLocks noGrp="1" noChangeArrowheads="1"/>
          </p:cNvSpPr>
          <p:nvPr>
            <p:ph idx="1"/>
          </p:nvPr>
        </p:nvSpPr>
        <p:spPr bwMode="auto">
          <a:xfrm>
            <a:off x="498096" y="1267542"/>
            <a:ext cx="10585906" cy="442211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rmAutofit/>
          </a:bodyPr>
          <a:lstStyle>
            <a:lvl1pPr>
              <a:defRPr lang="en-GB" sz="2000" noProof="0" smtClean="0"/>
            </a:lvl1pPr>
            <a:lvl2pPr>
              <a:defRPr lang="en-GB" sz="1800" noProof="0" smtClean="0"/>
            </a:lvl2pPr>
            <a:lvl3pPr>
              <a:defRPr lang="en-GB" sz="1600" noProof="0" smtClean="0"/>
            </a:lvl3pPr>
            <a:lvl4pPr>
              <a:defRPr lang="en-GB" sz="1400" noProof="0" smtClean="0"/>
            </a:lvl4pPr>
            <a:lvl5pPr>
              <a:defRPr lang="en-GB" sz="1200" noProof="0" smtClean="0"/>
            </a:lvl5pPr>
          </a:lstStyle>
          <a:p>
            <a:pPr marL="457200" lvl="0" indent="-457200">
              <a:spcBef>
                <a:spcPts val="300"/>
              </a:spcBef>
              <a:buChar char=""/>
            </a:pPr>
            <a:r>
              <a:rPr lang="en-GB" noProof="0" smtClean="0"/>
              <a:t>Click to edit Master text styles</a:t>
            </a:r>
          </a:p>
          <a:p>
            <a:pPr marL="795337" lvl="1" indent="-342900">
              <a:spcBef>
                <a:spcPts val="300"/>
              </a:spcBef>
              <a:buChar char=""/>
            </a:pPr>
            <a:r>
              <a:rPr lang="en-GB" noProof="0" smtClean="0"/>
              <a:t>Second level</a:t>
            </a:r>
          </a:p>
          <a:p>
            <a:pPr marL="1150937" lvl="2" indent="-342900">
              <a:spcBef>
                <a:spcPts val="300"/>
              </a:spcBef>
              <a:buChar char=""/>
            </a:pPr>
            <a:r>
              <a:rPr lang="en-GB" noProof="0" smtClean="0"/>
              <a:t>Third level</a:t>
            </a:r>
          </a:p>
          <a:p>
            <a:pPr marL="1503363" lvl="3" indent="-342900">
              <a:spcBef>
                <a:spcPts val="300"/>
              </a:spcBef>
              <a:buChar char=""/>
            </a:pPr>
            <a:r>
              <a:rPr lang="en-GB" noProof="0" smtClean="0"/>
              <a:t>Fourth level</a:t>
            </a:r>
          </a:p>
          <a:p>
            <a:pPr marL="1797050" lvl="4" indent="-268288">
              <a:spcBef>
                <a:spcPts val="300"/>
              </a:spcBef>
              <a:buChar char=""/>
            </a:pPr>
            <a:r>
              <a:rPr lang="en-GB" noProof="0" smtClean="0"/>
              <a:t>Fifth level</a:t>
            </a: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 noProof="0" dirty="0" smtClean="0"/>
              <a:t>Click to edit Master title style</a:t>
            </a:r>
            <a:endParaRPr lang="en-GB" noProof="0" dirty="0"/>
          </a:p>
        </p:txBody>
      </p:sp>
    </p:spTree>
    <p:extLst>
      <p:ext uri="{BB962C8B-B14F-4D97-AF65-F5344CB8AC3E}">
        <p14:creationId xmlns:p14="http://schemas.microsoft.com/office/powerpoint/2010/main" val="167561926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6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64156" y="315010"/>
            <a:ext cx="9793764" cy="1080029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864155" y="1611044"/>
            <a:ext cx="4800865" cy="3888105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5857057" y="1611044"/>
            <a:ext cx="4800865" cy="3888105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0"/>
          </p:nvPr>
        </p:nvSpPr>
        <p:spPr>
          <a:xfrm>
            <a:off x="80014" y="6165176"/>
            <a:ext cx="2232402" cy="273007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fld id="{C86495DE-BCE7-4E4C-944A-22A69CA27ECF}" type="slidenum">
              <a:rPr lang="en-US">
                <a:solidFill>
                  <a:srgbClr val="005EB8"/>
                </a:solidFill>
              </a:rPr>
              <a:pPr/>
              <a:t>‹#›</a:t>
            </a:fld>
            <a:endParaRPr lang="en-US">
              <a:solidFill>
                <a:srgbClr val="005EB8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21551129"/>
      </p:ext>
    </p:extLst>
  </p:cSld>
  <p:clrMapOvr>
    <a:masterClrMapping/>
  </p:clrMapOvr>
</p:sldLayout>
</file>

<file path=ppt/slideLayouts/slideLayout8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 NO photo - gray">
    <p:bg>
      <p:bgPr>
        <a:solidFill>
          <a:srgbClr val="D7D2CB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3220455" y="790615"/>
            <a:ext cx="5361089" cy="2367496"/>
          </a:xfrm>
        </p:spPr>
        <p:txBody>
          <a:bodyPr anchor="b">
            <a:normAutofit/>
          </a:bodyPr>
          <a:lstStyle>
            <a:lvl1pPr>
              <a:defRPr sz="3200"/>
            </a:lvl1pPr>
          </a:lstStyle>
          <a:p>
            <a:r>
              <a:rPr lang="en-US" noProof="0" smtClean="0"/>
              <a:t>Click to edit Master title style</a:t>
            </a:r>
            <a:endParaRPr lang="en-GB" noProof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580825" y="3240087"/>
            <a:ext cx="2730366" cy="1656045"/>
          </a:xfrm>
        </p:spPr>
        <p:txBody>
          <a:bodyPr>
            <a:normAutofit/>
          </a:bodyPr>
          <a:lstStyle>
            <a:lvl1pPr marL="0" indent="0" algn="r">
              <a:buNone/>
              <a:defRPr sz="1600">
                <a:solidFill>
                  <a:schemeClr val="tx2"/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noProof="0" smtClean="0"/>
              <a:t>Click to edit Master subtitle style</a:t>
            </a:r>
            <a:endParaRPr lang="en-GB" noProof="0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407674" y="5961723"/>
            <a:ext cx="1996171" cy="267384"/>
          </a:xfrm>
          <a:prstGeom prst="rect">
            <a:avLst/>
          </a:prstGeom>
        </p:spPr>
        <p:txBody>
          <a:bodyPr/>
          <a:lstStyle/>
          <a:p>
            <a:fld id="{6FD7AC36-ECC5-47CA-BB47-FCD905EAF41A}" type="slidenum">
              <a:rPr lang="en-GB">
                <a:solidFill>
                  <a:srgbClr val="005EB8"/>
                </a:solidFill>
              </a:rPr>
              <a:pPr/>
              <a:t>‹#›</a:t>
            </a:fld>
            <a:endParaRPr lang="en-GB">
              <a:solidFill>
                <a:srgbClr val="005EB8"/>
              </a:solidFill>
            </a:endParaRPr>
          </a:p>
        </p:txBody>
      </p:sp>
      <p:pic>
        <p:nvPicPr>
          <p:cNvPr id="7" name="Imagen 14" descr="mascara 1.wmf"/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4779265"/>
            <a:ext cx="3220455" cy="1700909"/>
          </a:xfrm>
          <a:prstGeom prst="rect">
            <a:avLst/>
          </a:prstGeom>
        </p:spPr>
      </p:pic>
      <p:cxnSp>
        <p:nvCxnSpPr>
          <p:cNvPr id="8" name="Conector recto 12"/>
          <p:cNvCxnSpPr/>
          <p:nvPr userDrawn="1"/>
        </p:nvCxnSpPr>
        <p:spPr>
          <a:xfrm flipH="1">
            <a:off x="490089" y="3158111"/>
            <a:ext cx="2730366" cy="0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3" name="Text Placeholder 12"/>
          <p:cNvSpPr>
            <a:spLocks noGrp="1"/>
          </p:cNvSpPr>
          <p:nvPr>
            <p:ph type="body" sz="quarter" idx="13" hasCustomPrompt="1"/>
          </p:nvPr>
        </p:nvSpPr>
        <p:spPr>
          <a:xfrm>
            <a:off x="490090" y="5417401"/>
            <a:ext cx="2548896" cy="815998"/>
          </a:xfrm>
        </p:spPr>
        <p:txBody>
          <a:bodyPr/>
          <a:lstStyle>
            <a:lvl1pPr marL="0" indent="0">
              <a:buNone/>
              <a:defRPr sz="1100">
                <a:solidFill>
                  <a:schemeClr val="accent6"/>
                </a:solidFill>
              </a:defRPr>
            </a:lvl1pPr>
          </a:lstStyle>
          <a:p>
            <a:pPr lvl="0"/>
            <a:r>
              <a:rPr lang="en-GB" dirty="0" smtClean="0"/>
              <a:t>Author, department, date, place</a:t>
            </a:r>
          </a:p>
        </p:txBody>
      </p:sp>
      <p:grpSp>
        <p:nvGrpSpPr>
          <p:cNvPr id="15" name="Group 4"/>
          <p:cNvGrpSpPr>
            <a:grpSpLocks noChangeAspect="1"/>
          </p:cNvGrpSpPr>
          <p:nvPr userDrawn="1"/>
        </p:nvGrpSpPr>
        <p:grpSpPr bwMode="auto">
          <a:xfrm>
            <a:off x="8581549" y="435017"/>
            <a:ext cx="2438439" cy="240006"/>
            <a:chOff x="4290" y="290"/>
            <a:chExt cx="1219" cy="160"/>
          </a:xfrm>
        </p:grpSpPr>
        <p:sp>
          <p:nvSpPr>
            <p:cNvPr id="16" name="AutoShape 3"/>
            <p:cNvSpPr>
              <a:spLocks noChangeAspect="1" noChangeArrowheads="1" noTextEdit="1"/>
            </p:cNvSpPr>
            <p:nvPr userDrawn="1"/>
          </p:nvSpPr>
          <p:spPr bwMode="auto">
            <a:xfrm>
              <a:off x="4290" y="290"/>
              <a:ext cx="1219" cy="1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17" name="Freeform 5"/>
            <p:cNvSpPr>
              <a:spLocks noEditPoints="1"/>
            </p:cNvSpPr>
            <p:nvPr userDrawn="1"/>
          </p:nvSpPr>
          <p:spPr bwMode="auto">
            <a:xfrm>
              <a:off x="4290" y="290"/>
              <a:ext cx="1219" cy="160"/>
            </a:xfrm>
            <a:custGeom>
              <a:avLst/>
              <a:gdLst>
                <a:gd name="T0" fmla="*/ 2581 w 3657"/>
                <a:gd name="T1" fmla="*/ 475 h 480"/>
                <a:gd name="T2" fmla="*/ 2487 w 3657"/>
                <a:gd name="T3" fmla="*/ 398 h 480"/>
                <a:gd name="T4" fmla="*/ 2431 w 3657"/>
                <a:gd name="T5" fmla="*/ 85 h 480"/>
                <a:gd name="T6" fmla="*/ 2596 w 3657"/>
                <a:gd name="T7" fmla="*/ 6 h 480"/>
                <a:gd name="T8" fmla="*/ 2300 w 3657"/>
                <a:gd name="T9" fmla="*/ 457 h 480"/>
                <a:gd name="T10" fmla="*/ 688 w 3657"/>
                <a:gd name="T11" fmla="*/ 13 h 480"/>
                <a:gd name="T12" fmla="*/ 757 w 3657"/>
                <a:gd name="T13" fmla="*/ 396 h 480"/>
                <a:gd name="T14" fmla="*/ 829 w 3657"/>
                <a:gd name="T15" fmla="*/ 421 h 480"/>
                <a:gd name="T16" fmla="*/ 1024 w 3657"/>
                <a:gd name="T17" fmla="*/ 1 h 480"/>
                <a:gd name="T18" fmla="*/ 293 w 3657"/>
                <a:gd name="T19" fmla="*/ 373 h 480"/>
                <a:gd name="T20" fmla="*/ 129 w 3657"/>
                <a:gd name="T21" fmla="*/ 389 h 480"/>
                <a:gd name="T22" fmla="*/ 106 w 3657"/>
                <a:gd name="T23" fmla="*/ 310 h 480"/>
                <a:gd name="T24" fmla="*/ 293 w 3657"/>
                <a:gd name="T25" fmla="*/ 373 h 480"/>
                <a:gd name="T26" fmla="*/ 59 w 3657"/>
                <a:gd name="T27" fmla="*/ 114 h 480"/>
                <a:gd name="T28" fmla="*/ 263 w 3657"/>
                <a:gd name="T29" fmla="*/ 100 h 480"/>
                <a:gd name="T30" fmla="*/ 201 w 3657"/>
                <a:gd name="T31" fmla="*/ 197 h 480"/>
                <a:gd name="T32" fmla="*/ 10 w 3657"/>
                <a:gd name="T33" fmla="*/ 288 h 480"/>
                <a:gd name="T34" fmla="*/ 39 w 3657"/>
                <a:gd name="T35" fmla="*/ 442 h 480"/>
                <a:gd name="T36" fmla="*/ 185 w 3657"/>
                <a:gd name="T37" fmla="*/ 478 h 480"/>
                <a:gd name="T38" fmla="*/ 320 w 3657"/>
                <a:gd name="T39" fmla="*/ 453 h 480"/>
                <a:gd name="T40" fmla="*/ 373 w 3657"/>
                <a:gd name="T41" fmla="*/ 51 h 480"/>
                <a:gd name="T42" fmla="*/ 1485 w 3657"/>
                <a:gd name="T43" fmla="*/ 373 h 480"/>
                <a:gd name="T44" fmla="*/ 1315 w 3657"/>
                <a:gd name="T45" fmla="*/ 385 h 480"/>
                <a:gd name="T46" fmla="*/ 1300 w 3657"/>
                <a:gd name="T47" fmla="*/ 305 h 480"/>
                <a:gd name="T48" fmla="*/ 1423 w 3657"/>
                <a:gd name="T49" fmla="*/ 0 h 480"/>
                <a:gd name="T50" fmla="*/ 1263 w 3657"/>
                <a:gd name="T51" fmla="*/ 110 h 480"/>
                <a:gd name="T52" fmla="*/ 1461 w 3657"/>
                <a:gd name="T53" fmla="*/ 105 h 480"/>
                <a:gd name="T54" fmla="*/ 1364 w 3657"/>
                <a:gd name="T55" fmla="*/ 198 h 480"/>
                <a:gd name="T56" fmla="*/ 1198 w 3657"/>
                <a:gd name="T57" fmla="*/ 302 h 480"/>
                <a:gd name="T58" fmla="*/ 1241 w 3657"/>
                <a:gd name="T59" fmla="*/ 450 h 480"/>
                <a:gd name="T60" fmla="*/ 1403 w 3657"/>
                <a:gd name="T61" fmla="*/ 474 h 480"/>
                <a:gd name="T62" fmla="*/ 1524 w 3657"/>
                <a:gd name="T63" fmla="*/ 457 h 480"/>
                <a:gd name="T64" fmla="*/ 1555 w 3657"/>
                <a:gd name="T65" fmla="*/ 40 h 480"/>
                <a:gd name="T66" fmla="*/ 3055 w 3657"/>
                <a:gd name="T67" fmla="*/ 366 h 480"/>
                <a:gd name="T68" fmla="*/ 2900 w 3657"/>
                <a:gd name="T69" fmla="*/ 378 h 480"/>
                <a:gd name="T70" fmla="*/ 2852 w 3657"/>
                <a:gd name="T71" fmla="*/ 5 h 480"/>
                <a:gd name="T72" fmla="*/ 2779 w 3657"/>
                <a:gd name="T73" fmla="*/ 408 h 480"/>
                <a:gd name="T74" fmla="*/ 2940 w 3657"/>
                <a:gd name="T75" fmla="*/ 479 h 480"/>
                <a:gd name="T76" fmla="*/ 3108 w 3657"/>
                <a:gd name="T77" fmla="*/ 452 h 480"/>
                <a:gd name="T78" fmla="*/ 3307 w 3657"/>
                <a:gd name="T79" fmla="*/ 463 h 480"/>
                <a:gd name="T80" fmla="*/ 3529 w 3657"/>
                <a:gd name="T81" fmla="*/ 473 h 480"/>
                <a:gd name="T82" fmla="*/ 3657 w 3657"/>
                <a:gd name="T83" fmla="*/ 337 h 480"/>
                <a:gd name="T84" fmla="*/ 3585 w 3657"/>
                <a:gd name="T85" fmla="*/ 228 h 480"/>
                <a:gd name="T86" fmla="*/ 3420 w 3657"/>
                <a:gd name="T87" fmla="*/ 142 h 480"/>
                <a:gd name="T88" fmla="*/ 3464 w 3657"/>
                <a:gd name="T89" fmla="*/ 85 h 480"/>
                <a:gd name="T90" fmla="*/ 3639 w 3657"/>
                <a:gd name="T91" fmla="*/ 33 h 480"/>
                <a:gd name="T92" fmla="*/ 3421 w 3657"/>
                <a:gd name="T93" fmla="*/ 9 h 480"/>
                <a:gd name="T94" fmla="*/ 3313 w 3657"/>
                <a:gd name="T95" fmla="*/ 137 h 480"/>
                <a:gd name="T96" fmla="*/ 3402 w 3657"/>
                <a:gd name="T97" fmla="*/ 257 h 480"/>
                <a:gd name="T98" fmla="*/ 3551 w 3657"/>
                <a:gd name="T99" fmla="*/ 337 h 480"/>
                <a:gd name="T100" fmla="*/ 3505 w 3657"/>
                <a:gd name="T101" fmla="*/ 392 h 480"/>
                <a:gd name="T102" fmla="*/ 1845 w 3657"/>
                <a:gd name="T103" fmla="*/ 90 h 480"/>
                <a:gd name="T104" fmla="*/ 2015 w 3657"/>
                <a:gd name="T105" fmla="*/ 108 h 480"/>
                <a:gd name="T106" fmla="*/ 2063 w 3657"/>
                <a:gd name="T107" fmla="*/ 275 h 480"/>
                <a:gd name="T108" fmla="*/ 1958 w 3657"/>
                <a:gd name="T109" fmla="*/ 396 h 480"/>
                <a:gd name="T110" fmla="*/ 1860 w 3657"/>
                <a:gd name="T111" fmla="*/ 5 h 480"/>
                <a:gd name="T112" fmla="*/ 1915 w 3657"/>
                <a:gd name="T113" fmla="*/ 480 h 480"/>
                <a:gd name="T114" fmla="*/ 2122 w 3657"/>
                <a:gd name="T115" fmla="*/ 414 h 480"/>
                <a:gd name="T116" fmla="*/ 2173 w 3657"/>
                <a:gd name="T117" fmla="*/ 210 h 480"/>
                <a:gd name="T118" fmla="*/ 2011 w 3657"/>
                <a:gd name="T119" fmla="*/ 9 h 4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657" h="480">
                  <a:moveTo>
                    <a:pt x="2300" y="457"/>
                  </a:moveTo>
                  <a:lnTo>
                    <a:pt x="2300" y="457"/>
                  </a:lnTo>
                  <a:lnTo>
                    <a:pt x="2313" y="460"/>
                  </a:lnTo>
                  <a:lnTo>
                    <a:pt x="2352" y="468"/>
                  </a:lnTo>
                  <a:lnTo>
                    <a:pt x="2379" y="472"/>
                  </a:lnTo>
                  <a:lnTo>
                    <a:pt x="2410" y="477"/>
                  </a:lnTo>
                  <a:lnTo>
                    <a:pt x="2445" y="479"/>
                  </a:lnTo>
                  <a:lnTo>
                    <a:pt x="2482" y="480"/>
                  </a:lnTo>
                  <a:lnTo>
                    <a:pt x="2482" y="480"/>
                  </a:lnTo>
                  <a:lnTo>
                    <a:pt x="2520" y="479"/>
                  </a:lnTo>
                  <a:lnTo>
                    <a:pt x="2554" y="478"/>
                  </a:lnTo>
                  <a:lnTo>
                    <a:pt x="2581" y="475"/>
                  </a:lnTo>
                  <a:lnTo>
                    <a:pt x="2603" y="473"/>
                  </a:lnTo>
                  <a:lnTo>
                    <a:pt x="2633" y="470"/>
                  </a:lnTo>
                  <a:lnTo>
                    <a:pt x="2642" y="467"/>
                  </a:lnTo>
                  <a:lnTo>
                    <a:pt x="2642" y="388"/>
                  </a:lnTo>
                  <a:lnTo>
                    <a:pt x="2642" y="388"/>
                  </a:lnTo>
                  <a:lnTo>
                    <a:pt x="2633" y="389"/>
                  </a:lnTo>
                  <a:lnTo>
                    <a:pt x="2606" y="393"/>
                  </a:lnTo>
                  <a:lnTo>
                    <a:pt x="2564" y="397"/>
                  </a:lnTo>
                  <a:lnTo>
                    <a:pt x="2539" y="398"/>
                  </a:lnTo>
                  <a:lnTo>
                    <a:pt x="2511" y="398"/>
                  </a:lnTo>
                  <a:lnTo>
                    <a:pt x="2511" y="398"/>
                  </a:lnTo>
                  <a:lnTo>
                    <a:pt x="2487" y="398"/>
                  </a:lnTo>
                  <a:lnTo>
                    <a:pt x="2466" y="397"/>
                  </a:lnTo>
                  <a:lnTo>
                    <a:pt x="2432" y="393"/>
                  </a:lnTo>
                  <a:lnTo>
                    <a:pt x="2411" y="391"/>
                  </a:lnTo>
                  <a:lnTo>
                    <a:pt x="2403" y="390"/>
                  </a:lnTo>
                  <a:lnTo>
                    <a:pt x="2403" y="277"/>
                  </a:lnTo>
                  <a:lnTo>
                    <a:pt x="2610" y="277"/>
                  </a:lnTo>
                  <a:lnTo>
                    <a:pt x="2610" y="196"/>
                  </a:lnTo>
                  <a:lnTo>
                    <a:pt x="2403" y="196"/>
                  </a:lnTo>
                  <a:lnTo>
                    <a:pt x="2403" y="89"/>
                  </a:lnTo>
                  <a:lnTo>
                    <a:pt x="2403" y="89"/>
                  </a:lnTo>
                  <a:lnTo>
                    <a:pt x="2411" y="88"/>
                  </a:lnTo>
                  <a:lnTo>
                    <a:pt x="2431" y="85"/>
                  </a:lnTo>
                  <a:lnTo>
                    <a:pt x="2463" y="83"/>
                  </a:lnTo>
                  <a:lnTo>
                    <a:pt x="2504" y="82"/>
                  </a:lnTo>
                  <a:lnTo>
                    <a:pt x="2504" y="82"/>
                  </a:lnTo>
                  <a:lnTo>
                    <a:pt x="2530" y="82"/>
                  </a:lnTo>
                  <a:lnTo>
                    <a:pt x="2554" y="83"/>
                  </a:lnTo>
                  <a:lnTo>
                    <a:pt x="2595" y="87"/>
                  </a:lnTo>
                  <a:lnTo>
                    <a:pt x="2624" y="90"/>
                  </a:lnTo>
                  <a:lnTo>
                    <a:pt x="2634" y="92"/>
                  </a:lnTo>
                  <a:lnTo>
                    <a:pt x="2634" y="12"/>
                  </a:lnTo>
                  <a:lnTo>
                    <a:pt x="2634" y="12"/>
                  </a:lnTo>
                  <a:lnTo>
                    <a:pt x="2624" y="10"/>
                  </a:lnTo>
                  <a:lnTo>
                    <a:pt x="2596" y="6"/>
                  </a:lnTo>
                  <a:lnTo>
                    <a:pt x="2552" y="2"/>
                  </a:lnTo>
                  <a:lnTo>
                    <a:pt x="2524" y="1"/>
                  </a:lnTo>
                  <a:lnTo>
                    <a:pt x="2493" y="0"/>
                  </a:lnTo>
                  <a:lnTo>
                    <a:pt x="2493" y="0"/>
                  </a:lnTo>
                  <a:lnTo>
                    <a:pt x="2450" y="1"/>
                  </a:lnTo>
                  <a:lnTo>
                    <a:pt x="2413" y="3"/>
                  </a:lnTo>
                  <a:lnTo>
                    <a:pt x="2380" y="7"/>
                  </a:lnTo>
                  <a:lnTo>
                    <a:pt x="2352" y="10"/>
                  </a:lnTo>
                  <a:lnTo>
                    <a:pt x="2329" y="15"/>
                  </a:lnTo>
                  <a:lnTo>
                    <a:pt x="2313" y="17"/>
                  </a:lnTo>
                  <a:lnTo>
                    <a:pt x="2300" y="21"/>
                  </a:lnTo>
                  <a:lnTo>
                    <a:pt x="2300" y="457"/>
                  </a:lnTo>
                  <a:close/>
                  <a:moveTo>
                    <a:pt x="818" y="276"/>
                  </a:moveTo>
                  <a:lnTo>
                    <a:pt x="818" y="276"/>
                  </a:lnTo>
                  <a:lnTo>
                    <a:pt x="813" y="288"/>
                  </a:lnTo>
                  <a:lnTo>
                    <a:pt x="810" y="302"/>
                  </a:lnTo>
                  <a:lnTo>
                    <a:pt x="810" y="302"/>
                  </a:lnTo>
                  <a:lnTo>
                    <a:pt x="805" y="288"/>
                  </a:lnTo>
                  <a:lnTo>
                    <a:pt x="802" y="276"/>
                  </a:lnTo>
                  <a:lnTo>
                    <a:pt x="710" y="44"/>
                  </a:lnTo>
                  <a:lnTo>
                    <a:pt x="710" y="44"/>
                  </a:lnTo>
                  <a:lnTo>
                    <a:pt x="703" y="31"/>
                  </a:lnTo>
                  <a:lnTo>
                    <a:pt x="696" y="21"/>
                  </a:lnTo>
                  <a:lnTo>
                    <a:pt x="688" y="13"/>
                  </a:lnTo>
                  <a:lnTo>
                    <a:pt x="679" y="8"/>
                  </a:lnTo>
                  <a:lnTo>
                    <a:pt x="667" y="3"/>
                  </a:lnTo>
                  <a:lnTo>
                    <a:pt x="655" y="1"/>
                  </a:lnTo>
                  <a:lnTo>
                    <a:pt x="641" y="1"/>
                  </a:lnTo>
                  <a:lnTo>
                    <a:pt x="625" y="0"/>
                  </a:lnTo>
                  <a:lnTo>
                    <a:pt x="625" y="0"/>
                  </a:lnTo>
                  <a:lnTo>
                    <a:pt x="596" y="1"/>
                  </a:lnTo>
                  <a:lnTo>
                    <a:pt x="577" y="2"/>
                  </a:lnTo>
                  <a:lnTo>
                    <a:pt x="530" y="473"/>
                  </a:lnTo>
                  <a:lnTo>
                    <a:pt x="635" y="473"/>
                  </a:lnTo>
                  <a:lnTo>
                    <a:pt x="658" y="157"/>
                  </a:lnTo>
                  <a:lnTo>
                    <a:pt x="757" y="396"/>
                  </a:lnTo>
                  <a:lnTo>
                    <a:pt x="757" y="396"/>
                  </a:lnTo>
                  <a:lnTo>
                    <a:pt x="760" y="403"/>
                  </a:lnTo>
                  <a:lnTo>
                    <a:pt x="765" y="408"/>
                  </a:lnTo>
                  <a:lnTo>
                    <a:pt x="770" y="413"/>
                  </a:lnTo>
                  <a:lnTo>
                    <a:pt x="775" y="417"/>
                  </a:lnTo>
                  <a:lnTo>
                    <a:pt x="782" y="419"/>
                  </a:lnTo>
                  <a:lnTo>
                    <a:pt x="790" y="421"/>
                  </a:lnTo>
                  <a:lnTo>
                    <a:pt x="800" y="422"/>
                  </a:lnTo>
                  <a:lnTo>
                    <a:pt x="810" y="422"/>
                  </a:lnTo>
                  <a:lnTo>
                    <a:pt x="810" y="422"/>
                  </a:lnTo>
                  <a:lnTo>
                    <a:pt x="820" y="422"/>
                  </a:lnTo>
                  <a:lnTo>
                    <a:pt x="829" y="421"/>
                  </a:lnTo>
                  <a:lnTo>
                    <a:pt x="837" y="419"/>
                  </a:lnTo>
                  <a:lnTo>
                    <a:pt x="844" y="417"/>
                  </a:lnTo>
                  <a:lnTo>
                    <a:pt x="850" y="413"/>
                  </a:lnTo>
                  <a:lnTo>
                    <a:pt x="855" y="408"/>
                  </a:lnTo>
                  <a:lnTo>
                    <a:pt x="858" y="403"/>
                  </a:lnTo>
                  <a:lnTo>
                    <a:pt x="862" y="396"/>
                  </a:lnTo>
                  <a:lnTo>
                    <a:pt x="961" y="157"/>
                  </a:lnTo>
                  <a:lnTo>
                    <a:pt x="984" y="473"/>
                  </a:lnTo>
                  <a:lnTo>
                    <a:pt x="1088" y="473"/>
                  </a:lnTo>
                  <a:lnTo>
                    <a:pt x="1041" y="2"/>
                  </a:lnTo>
                  <a:lnTo>
                    <a:pt x="1041" y="2"/>
                  </a:lnTo>
                  <a:lnTo>
                    <a:pt x="1024" y="1"/>
                  </a:lnTo>
                  <a:lnTo>
                    <a:pt x="994" y="0"/>
                  </a:lnTo>
                  <a:lnTo>
                    <a:pt x="994" y="0"/>
                  </a:lnTo>
                  <a:lnTo>
                    <a:pt x="978" y="1"/>
                  </a:lnTo>
                  <a:lnTo>
                    <a:pt x="964" y="1"/>
                  </a:lnTo>
                  <a:lnTo>
                    <a:pt x="951" y="3"/>
                  </a:lnTo>
                  <a:lnTo>
                    <a:pt x="941" y="8"/>
                  </a:lnTo>
                  <a:lnTo>
                    <a:pt x="931" y="13"/>
                  </a:lnTo>
                  <a:lnTo>
                    <a:pt x="923" y="21"/>
                  </a:lnTo>
                  <a:lnTo>
                    <a:pt x="916" y="31"/>
                  </a:lnTo>
                  <a:lnTo>
                    <a:pt x="910" y="44"/>
                  </a:lnTo>
                  <a:lnTo>
                    <a:pt x="818" y="276"/>
                  </a:lnTo>
                  <a:close/>
                  <a:moveTo>
                    <a:pt x="293" y="373"/>
                  </a:moveTo>
                  <a:lnTo>
                    <a:pt x="293" y="373"/>
                  </a:lnTo>
                  <a:lnTo>
                    <a:pt x="271" y="380"/>
                  </a:lnTo>
                  <a:lnTo>
                    <a:pt x="242" y="389"/>
                  </a:lnTo>
                  <a:lnTo>
                    <a:pt x="225" y="392"/>
                  </a:lnTo>
                  <a:lnTo>
                    <a:pt x="209" y="396"/>
                  </a:lnTo>
                  <a:lnTo>
                    <a:pt x="193" y="398"/>
                  </a:lnTo>
                  <a:lnTo>
                    <a:pt x="177" y="398"/>
                  </a:lnTo>
                  <a:lnTo>
                    <a:pt x="177" y="398"/>
                  </a:lnTo>
                  <a:lnTo>
                    <a:pt x="162" y="398"/>
                  </a:lnTo>
                  <a:lnTo>
                    <a:pt x="147" y="396"/>
                  </a:lnTo>
                  <a:lnTo>
                    <a:pt x="135" y="391"/>
                  </a:lnTo>
                  <a:lnTo>
                    <a:pt x="129" y="389"/>
                  </a:lnTo>
                  <a:lnTo>
                    <a:pt x="123" y="385"/>
                  </a:lnTo>
                  <a:lnTo>
                    <a:pt x="118" y="381"/>
                  </a:lnTo>
                  <a:lnTo>
                    <a:pt x="114" y="377"/>
                  </a:lnTo>
                  <a:lnTo>
                    <a:pt x="110" y="372"/>
                  </a:lnTo>
                  <a:lnTo>
                    <a:pt x="107" y="366"/>
                  </a:lnTo>
                  <a:lnTo>
                    <a:pt x="105" y="360"/>
                  </a:lnTo>
                  <a:lnTo>
                    <a:pt x="104" y="353"/>
                  </a:lnTo>
                  <a:lnTo>
                    <a:pt x="102" y="345"/>
                  </a:lnTo>
                  <a:lnTo>
                    <a:pt x="101" y="337"/>
                  </a:lnTo>
                  <a:lnTo>
                    <a:pt x="101" y="337"/>
                  </a:lnTo>
                  <a:lnTo>
                    <a:pt x="102" y="323"/>
                  </a:lnTo>
                  <a:lnTo>
                    <a:pt x="106" y="310"/>
                  </a:lnTo>
                  <a:lnTo>
                    <a:pt x="108" y="305"/>
                  </a:lnTo>
                  <a:lnTo>
                    <a:pt x="112" y="299"/>
                  </a:lnTo>
                  <a:lnTo>
                    <a:pt x="116" y="294"/>
                  </a:lnTo>
                  <a:lnTo>
                    <a:pt x="120" y="290"/>
                  </a:lnTo>
                  <a:lnTo>
                    <a:pt x="125" y="286"/>
                  </a:lnTo>
                  <a:lnTo>
                    <a:pt x="131" y="283"/>
                  </a:lnTo>
                  <a:lnTo>
                    <a:pt x="138" y="279"/>
                  </a:lnTo>
                  <a:lnTo>
                    <a:pt x="145" y="277"/>
                  </a:lnTo>
                  <a:lnTo>
                    <a:pt x="163" y="273"/>
                  </a:lnTo>
                  <a:lnTo>
                    <a:pt x="183" y="271"/>
                  </a:lnTo>
                  <a:lnTo>
                    <a:pt x="293" y="268"/>
                  </a:lnTo>
                  <a:lnTo>
                    <a:pt x="293" y="373"/>
                  </a:lnTo>
                  <a:close/>
                  <a:moveTo>
                    <a:pt x="231" y="0"/>
                  </a:moveTo>
                  <a:lnTo>
                    <a:pt x="231" y="0"/>
                  </a:lnTo>
                  <a:lnTo>
                    <a:pt x="198" y="1"/>
                  </a:lnTo>
                  <a:lnTo>
                    <a:pt x="166" y="5"/>
                  </a:lnTo>
                  <a:lnTo>
                    <a:pt x="136" y="8"/>
                  </a:lnTo>
                  <a:lnTo>
                    <a:pt x="109" y="14"/>
                  </a:lnTo>
                  <a:lnTo>
                    <a:pt x="86" y="20"/>
                  </a:lnTo>
                  <a:lnTo>
                    <a:pt x="66" y="25"/>
                  </a:lnTo>
                  <a:lnTo>
                    <a:pt x="49" y="31"/>
                  </a:lnTo>
                  <a:lnTo>
                    <a:pt x="37" y="37"/>
                  </a:lnTo>
                  <a:lnTo>
                    <a:pt x="59" y="114"/>
                  </a:lnTo>
                  <a:lnTo>
                    <a:pt x="59" y="114"/>
                  </a:lnTo>
                  <a:lnTo>
                    <a:pt x="71" y="110"/>
                  </a:lnTo>
                  <a:lnTo>
                    <a:pt x="104" y="102"/>
                  </a:lnTo>
                  <a:lnTo>
                    <a:pt x="125" y="97"/>
                  </a:lnTo>
                  <a:lnTo>
                    <a:pt x="150" y="92"/>
                  </a:lnTo>
                  <a:lnTo>
                    <a:pt x="175" y="90"/>
                  </a:lnTo>
                  <a:lnTo>
                    <a:pt x="201" y="89"/>
                  </a:lnTo>
                  <a:lnTo>
                    <a:pt x="201" y="89"/>
                  </a:lnTo>
                  <a:lnTo>
                    <a:pt x="222" y="90"/>
                  </a:lnTo>
                  <a:lnTo>
                    <a:pt x="240" y="92"/>
                  </a:lnTo>
                  <a:lnTo>
                    <a:pt x="248" y="95"/>
                  </a:lnTo>
                  <a:lnTo>
                    <a:pt x="257" y="97"/>
                  </a:lnTo>
                  <a:lnTo>
                    <a:pt x="263" y="100"/>
                  </a:lnTo>
                  <a:lnTo>
                    <a:pt x="269" y="105"/>
                  </a:lnTo>
                  <a:lnTo>
                    <a:pt x="275" y="110"/>
                  </a:lnTo>
                  <a:lnTo>
                    <a:pt x="280" y="114"/>
                  </a:lnTo>
                  <a:lnTo>
                    <a:pt x="283" y="121"/>
                  </a:lnTo>
                  <a:lnTo>
                    <a:pt x="286" y="128"/>
                  </a:lnTo>
                  <a:lnTo>
                    <a:pt x="289" y="135"/>
                  </a:lnTo>
                  <a:lnTo>
                    <a:pt x="291" y="144"/>
                  </a:lnTo>
                  <a:lnTo>
                    <a:pt x="292" y="153"/>
                  </a:lnTo>
                  <a:lnTo>
                    <a:pt x="292" y="164"/>
                  </a:lnTo>
                  <a:lnTo>
                    <a:pt x="292" y="197"/>
                  </a:lnTo>
                  <a:lnTo>
                    <a:pt x="201" y="197"/>
                  </a:lnTo>
                  <a:lnTo>
                    <a:pt x="201" y="197"/>
                  </a:lnTo>
                  <a:lnTo>
                    <a:pt x="174" y="198"/>
                  </a:lnTo>
                  <a:lnTo>
                    <a:pt x="148" y="201"/>
                  </a:lnTo>
                  <a:lnTo>
                    <a:pt x="125" y="204"/>
                  </a:lnTo>
                  <a:lnTo>
                    <a:pt x="105" y="210"/>
                  </a:lnTo>
                  <a:lnTo>
                    <a:pt x="86" y="216"/>
                  </a:lnTo>
                  <a:lnTo>
                    <a:pt x="69" y="224"/>
                  </a:lnTo>
                  <a:lnTo>
                    <a:pt x="55" y="232"/>
                  </a:lnTo>
                  <a:lnTo>
                    <a:pt x="43" y="242"/>
                  </a:lnTo>
                  <a:lnTo>
                    <a:pt x="32" y="253"/>
                  </a:lnTo>
                  <a:lnTo>
                    <a:pt x="23" y="264"/>
                  </a:lnTo>
                  <a:lnTo>
                    <a:pt x="16" y="276"/>
                  </a:lnTo>
                  <a:lnTo>
                    <a:pt x="10" y="288"/>
                  </a:lnTo>
                  <a:lnTo>
                    <a:pt x="6" y="302"/>
                  </a:lnTo>
                  <a:lnTo>
                    <a:pt x="2" y="316"/>
                  </a:lnTo>
                  <a:lnTo>
                    <a:pt x="1" y="330"/>
                  </a:lnTo>
                  <a:lnTo>
                    <a:pt x="0" y="344"/>
                  </a:lnTo>
                  <a:lnTo>
                    <a:pt x="0" y="344"/>
                  </a:lnTo>
                  <a:lnTo>
                    <a:pt x="1" y="362"/>
                  </a:lnTo>
                  <a:lnTo>
                    <a:pt x="3" y="380"/>
                  </a:lnTo>
                  <a:lnTo>
                    <a:pt x="8" y="395"/>
                  </a:lnTo>
                  <a:lnTo>
                    <a:pt x="14" y="408"/>
                  </a:lnTo>
                  <a:lnTo>
                    <a:pt x="22" y="421"/>
                  </a:lnTo>
                  <a:lnTo>
                    <a:pt x="30" y="433"/>
                  </a:lnTo>
                  <a:lnTo>
                    <a:pt x="39" y="442"/>
                  </a:lnTo>
                  <a:lnTo>
                    <a:pt x="51" y="450"/>
                  </a:lnTo>
                  <a:lnTo>
                    <a:pt x="61" y="458"/>
                  </a:lnTo>
                  <a:lnTo>
                    <a:pt x="74" y="464"/>
                  </a:lnTo>
                  <a:lnTo>
                    <a:pt x="86" y="468"/>
                  </a:lnTo>
                  <a:lnTo>
                    <a:pt x="100" y="473"/>
                  </a:lnTo>
                  <a:lnTo>
                    <a:pt x="114" y="475"/>
                  </a:lnTo>
                  <a:lnTo>
                    <a:pt x="128" y="478"/>
                  </a:lnTo>
                  <a:lnTo>
                    <a:pt x="141" y="479"/>
                  </a:lnTo>
                  <a:lnTo>
                    <a:pt x="155" y="480"/>
                  </a:lnTo>
                  <a:lnTo>
                    <a:pt x="155" y="480"/>
                  </a:lnTo>
                  <a:lnTo>
                    <a:pt x="170" y="479"/>
                  </a:lnTo>
                  <a:lnTo>
                    <a:pt x="185" y="478"/>
                  </a:lnTo>
                  <a:lnTo>
                    <a:pt x="213" y="474"/>
                  </a:lnTo>
                  <a:lnTo>
                    <a:pt x="236" y="468"/>
                  </a:lnTo>
                  <a:lnTo>
                    <a:pt x="255" y="462"/>
                  </a:lnTo>
                  <a:lnTo>
                    <a:pt x="271" y="456"/>
                  </a:lnTo>
                  <a:lnTo>
                    <a:pt x="284" y="450"/>
                  </a:lnTo>
                  <a:lnTo>
                    <a:pt x="292" y="445"/>
                  </a:lnTo>
                  <a:lnTo>
                    <a:pt x="297" y="444"/>
                  </a:lnTo>
                  <a:lnTo>
                    <a:pt x="297" y="444"/>
                  </a:lnTo>
                  <a:lnTo>
                    <a:pt x="299" y="445"/>
                  </a:lnTo>
                  <a:lnTo>
                    <a:pt x="304" y="447"/>
                  </a:lnTo>
                  <a:lnTo>
                    <a:pt x="311" y="450"/>
                  </a:lnTo>
                  <a:lnTo>
                    <a:pt x="320" y="453"/>
                  </a:lnTo>
                  <a:lnTo>
                    <a:pt x="332" y="457"/>
                  </a:lnTo>
                  <a:lnTo>
                    <a:pt x="350" y="460"/>
                  </a:lnTo>
                  <a:lnTo>
                    <a:pt x="370" y="462"/>
                  </a:lnTo>
                  <a:lnTo>
                    <a:pt x="397" y="463"/>
                  </a:lnTo>
                  <a:lnTo>
                    <a:pt x="397" y="137"/>
                  </a:lnTo>
                  <a:lnTo>
                    <a:pt x="397" y="137"/>
                  </a:lnTo>
                  <a:lnTo>
                    <a:pt x="397" y="119"/>
                  </a:lnTo>
                  <a:lnTo>
                    <a:pt x="395" y="103"/>
                  </a:lnTo>
                  <a:lnTo>
                    <a:pt x="391" y="88"/>
                  </a:lnTo>
                  <a:lnTo>
                    <a:pt x="387" y="74"/>
                  </a:lnTo>
                  <a:lnTo>
                    <a:pt x="380" y="62"/>
                  </a:lnTo>
                  <a:lnTo>
                    <a:pt x="373" y="51"/>
                  </a:lnTo>
                  <a:lnTo>
                    <a:pt x="364" y="40"/>
                  </a:lnTo>
                  <a:lnTo>
                    <a:pt x="353" y="32"/>
                  </a:lnTo>
                  <a:lnTo>
                    <a:pt x="343" y="24"/>
                  </a:lnTo>
                  <a:lnTo>
                    <a:pt x="330" y="17"/>
                  </a:lnTo>
                  <a:lnTo>
                    <a:pt x="316" y="13"/>
                  </a:lnTo>
                  <a:lnTo>
                    <a:pt x="301" y="8"/>
                  </a:lnTo>
                  <a:lnTo>
                    <a:pt x="285" y="5"/>
                  </a:lnTo>
                  <a:lnTo>
                    <a:pt x="268" y="2"/>
                  </a:lnTo>
                  <a:lnTo>
                    <a:pt x="251" y="1"/>
                  </a:lnTo>
                  <a:lnTo>
                    <a:pt x="231" y="0"/>
                  </a:lnTo>
                  <a:close/>
                  <a:moveTo>
                    <a:pt x="1485" y="373"/>
                  </a:moveTo>
                  <a:lnTo>
                    <a:pt x="1485" y="373"/>
                  </a:lnTo>
                  <a:lnTo>
                    <a:pt x="1463" y="380"/>
                  </a:lnTo>
                  <a:lnTo>
                    <a:pt x="1433" y="389"/>
                  </a:lnTo>
                  <a:lnTo>
                    <a:pt x="1417" y="392"/>
                  </a:lnTo>
                  <a:lnTo>
                    <a:pt x="1400" y="396"/>
                  </a:lnTo>
                  <a:lnTo>
                    <a:pt x="1384" y="398"/>
                  </a:lnTo>
                  <a:lnTo>
                    <a:pt x="1369" y="398"/>
                  </a:lnTo>
                  <a:lnTo>
                    <a:pt x="1369" y="398"/>
                  </a:lnTo>
                  <a:lnTo>
                    <a:pt x="1353" y="398"/>
                  </a:lnTo>
                  <a:lnTo>
                    <a:pt x="1339" y="396"/>
                  </a:lnTo>
                  <a:lnTo>
                    <a:pt x="1325" y="391"/>
                  </a:lnTo>
                  <a:lnTo>
                    <a:pt x="1319" y="389"/>
                  </a:lnTo>
                  <a:lnTo>
                    <a:pt x="1315" y="385"/>
                  </a:lnTo>
                  <a:lnTo>
                    <a:pt x="1310" y="381"/>
                  </a:lnTo>
                  <a:lnTo>
                    <a:pt x="1306" y="377"/>
                  </a:lnTo>
                  <a:lnTo>
                    <a:pt x="1302" y="372"/>
                  </a:lnTo>
                  <a:lnTo>
                    <a:pt x="1299" y="366"/>
                  </a:lnTo>
                  <a:lnTo>
                    <a:pt x="1296" y="360"/>
                  </a:lnTo>
                  <a:lnTo>
                    <a:pt x="1294" y="353"/>
                  </a:lnTo>
                  <a:lnTo>
                    <a:pt x="1293" y="345"/>
                  </a:lnTo>
                  <a:lnTo>
                    <a:pt x="1293" y="337"/>
                  </a:lnTo>
                  <a:lnTo>
                    <a:pt x="1293" y="337"/>
                  </a:lnTo>
                  <a:lnTo>
                    <a:pt x="1294" y="323"/>
                  </a:lnTo>
                  <a:lnTo>
                    <a:pt x="1298" y="310"/>
                  </a:lnTo>
                  <a:lnTo>
                    <a:pt x="1300" y="305"/>
                  </a:lnTo>
                  <a:lnTo>
                    <a:pt x="1303" y="299"/>
                  </a:lnTo>
                  <a:lnTo>
                    <a:pt x="1307" y="294"/>
                  </a:lnTo>
                  <a:lnTo>
                    <a:pt x="1311" y="290"/>
                  </a:lnTo>
                  <a:lnTo>
                    <a:pt x="1317" y="286"/>
                  </a:lnTo>
                  <a:lnTo>
                    <a:pt x="1323" y="283"/>
                  </a:lnTo>
                  <a:lnTo>
                    <a:pt x="1330" y="279"/>
                  </a:lnTo>
                  <a:lnTo>
                    <a:pt x="1337" y="277"/>
                  </a:lnTo>
                  <a:lnTo>
                    <a:pt x="1354" y="273"/>
                  </a:lnTo>
                  <a:lnTo>
                    <a:pt x="1375" y="271"/>
                  </a:lnTo>
                  <a:lnTo>
                    <a:pt x="1485" y="268"/>
                  </a:lnTo>
                  <a:lnTo>
                    <a:pt x="1485" y="373"/>
                  </a:lnTo>
                  <a:close/>
                  <a:moveTo>
                    <a:pt x="1423" y="0"/>
                  </a:moveTo>
                  <a:lnTo>
                    <a:pt x="1423" y="0"/>
                  </a:lnTo>
                  <a:lnTo>
                    <a:pt x="1388" y="1"/>
                  </a:lnTo>
                  <a:lnTo>
                    <a:pt x="1357" y="5"/>
                  </a:lnTo>
                  <a:lnTo>
                    <a:pt x="1328" y="8"/>
                  </a:lnTo>
                  <a:lnTo>
                    <a:pt x="1301" y="14"/>
                  </a:lnTo>
                  <a:lnTo>
                    <a:pt x="1278" y="20"/>
                  </a:lnTo>
                  <a:lnTo>
                    <a:pt x="1257" y="25"/>
                  </a:lnTo>
                  <a:lnTo>
                    <a:pt x="1241" y="31"/>
                  </a:lnTo>
                  <a:lnTo>
                    <a:pt x="1229" y="37"/>
                  </a:lnTo>
                  <a:lnTo>
                    <a:pt x="1250" y="114"/>
                  </a:lnTo>
                  <a:lnTo>
                    <a:pt x="1250" y="114"/>
                  </a:lnTo>
                  <a:lnTo>
                    <a:pt x="1263" y="110"/>
                  </a:lnTo>
                  <a:lnTo>
                    <a:pt x="1295" y="102"/>
                  </a:lnTo>
                  <a:lnTo>
                    <a:pt x="1316" y="97"/>
                  </a:lnTo>
                  <a:lnTo>
                    <a:pt x="1340" y="92"/>
                  </a:lnTo>
                  <a:lnTo>
                    <a:pt x="1365" y="90"/>
                  </a:lnTo>
                  <a:lnTo>
                    <a:pt x="1392" y="89"/>
                  </a:lnTo>
                  <a:lnTo>
                    <a:pt x="1392" y="89"/>
                  </a:lnTo>
                  <a:lnTo>
                    <a:pt x="1414" y="90"/>
                  </a:lnTo>
                  <a:lnTo>
                    <a:pt x="1432" y="92"/>
                  </a:lnTo>
                  <a:lnTo>
                    <a:pt x="1440" y="95"/>
                  </a:lnTo>
                  <a:lnTo>
                    <a:pt x="1447" y="97"/>
                  </a:lnTo>
                  <a:lnTo>
                    <a:pt x="1454" y="100"/>
                  </a:lnTo>
                  <a:lnTo>
                    <a:pt x="1461" y="105"/>
                  </a:lnTo>
                  <a:lnTo>
                    <a:pt x="1466" y="110"/>
                  </a:lnTo>
                  <a:lnTo>
                    <a:pt x="1470" y="114"/>
                  </a:lnTo>
                  <a:lnTo>
                    <a:pt x="1475" y="121"/>
                  </a:lnTo>
                  <a:lnTo>
                    <a:pt x="1478" y="128"/>
                  </a:lnTo>
                  <a:lnTo>
                    <a:pt x="1481" y="135"/>
                  </a:lnTo>
                  <a:lnTo>
                    <a:pt x="1482" y="144"/>
                  </a:lnTo>
                  <a:lnTo>
                    <a:pt x="1483" y="153"/>
                  </a:lnTo>
                  <a:lnTo>
                    <a:pt x="1484" y="164"/>
                  </a:lnTo>
                  <a:lnTo>
                    <a:pt x="1484" y="197"/>
                  </a:lnTo>
                  <a:lnTo>
                    <a:pt x="1392" y="197"/>
                  </a:lnTo>
                  <a:lnTo>
                    <a:pt x="1392" y="197"/>
                  </a:lnTo>
                  <a:lnTo>
                    <a:pt x="1364" y="198"/>
                  </a:lnTo>
                  <a:lnTo>
                    <a:pt x="1339" y="201"/>
                  </a:lnTo>
                  <a:lnTo>
                    <a:pt x="1316" y="204"/>
                  </a:lnTo>
                  <a:lnTo>
                    <a:pt x="1295" y="210"/>
                  </a:lnTo>
                  <a:lnTo>
                    <a:pt x="1277" y="216"/>
                  </a:lnTo>
                  <a:lnTo>
                    <a:pt x="1261" y="224"/>
                  </a:lnTo>
                  <a:lnTo>
                    <a:pt x="1247" y="232"/>
                  </a:lnTo>
                  <a:lnTo>
                    <a:pt x="1234" y="242"/>
                  </a:lnTo>
                  <a:lnTo>
                    <a:pt x="1223" y="253"/>
                  </a:lnTo>
                  <a:lnTo>
                    <a:pt x="1215" y="264"/>
                  </a:lnTo>
                  <a:lnTo>
                    <a:pt x="1207" y="276"/>
                  </a:lnTo>
                  <a:lnTo>
                    <a:pt x="1201" y="288"/>
                  </a:lnTo>
                  <a:lnTo>
                    <a:pt x="1198" y="302"/>
                  </a:lnTo>
                  <a:lnTo>
                    <a:pt x="1194" y="316"/>
                  </a:lnTo>
                  <a:lnTo>
                    <a:pt x="1192" y="330"/>
                  </a:lnTo>
                  <a:lnTo>
                    <a:pt x="1192" y="344"/>
                  </a:lnTo>
                  <a:lnTo>
                    <a:pt x="1192" y="344"/>
                  </a:lnTo>
                  <a:lnTo>
                    <a:pt x="1193" y="362"/>
                  </a:lnTo>
                  <a:lnTo>
                    <a:pt x="1195" y="380"/>
                  </a:lnTo>
                  <a:lnTo>
                    <a:pt x="1200" y="395"/>
                  </a:lnTo>
                  <a:lnTo>
                    <a:pt x="1206" y="408"/>
                  </a:lnTo>
                  <a:lnTo>
                    <a:pt x="1212" y="421"/>
                  </a:lnTo>
                  <a:lnTo>
                    <a:pt x="1222" y="433"/>
                  </a:lnTo>
                  <a:lnTo>
                    <a:pt x="1231" y="442"/>
                  </a:lnTo>
                  <a:lnTo>
                    <a:pt x="1241" y="450"/>
                  </a:lnTo>
                  <a:lnTo>
                    <a:pt x="1253" y="458"/>
                  </a:lnTo>
                  <a:lnTo>
                    <a:pt x="1265" y="464"/>
                  </a:lnTo>
                  <a:lnTo>
                    <a:pt x="1278" y="468"/>
                  </a:lnTo>
                  <a:lnTo>
                    <a:pt x="1291" y="473"/>
                  </a:lnTo>
                  <a:lnTo>
                    <a:pt x="1305" y="475"/>
                  </a:lnTo>
                  <a:lnTo>
                    <a:pt x="1318" y="478"/>
                  </a:lnTo>
                  <a:lnTo>
                    <a:pt x="1332" y="479"/>
                  </a:lnTo>
                  <a:lnTo>
                    <a:pt x="1346" y="480"/>
                  </a:lnTo>
                  <a:lnTo>
                    <a:pt x="1346" y="480"/>
                  </a:lnTo>
                  <a:lnTo>
                    <a:pt x="1362" y="479"/>
                  </a:lnTo>
                  <a:lnTo>
                    <a:pt x="1377" y="478"/>
                  </a:lnTo>
                  <a:lnTo>
                    <a:pt x="1403" y="474"/>
                  </a:lnTo>
                  <a:lnTo>
                    <a:pt x="1428" y="468"/>
                  </a:lnTo>
                  <a:lnTo>
                    <a:pt x="1447" y="462"/>
                  </a:lnTo>
                  <a:lnTo>
                    <a:pt x="1463" y="456"/>
                  </a:lnTo>
                  <a:lnTo>
                    <a:pt x="1476" y="450"/>
                  </a:lnTo>
                  <a:lnTo>
                    <a:pt x="1484" y="445"/>
                  </a:lnTo>
                  <a:lnTo>
                    <a:pt x="1489" y="444"/>
                  </a:lnTo>
                  <a:lnTo>
                    <a:pt x="1489" y="444"/>
                  </a:lnTo>
                  <a:lnTo>
                    <a:pt x="1491" y="445"/>
                  </a:lnTo>
                  <a:lnTo>
                    <a:pt x="1494" y="447"/>
                  </a:lnTo>
                  <a:lnTo>
                    <a:pt x="1501" y="450"/>
                  </a:lnTo>
                  <a:lnTo>
                    <a:pt x="1510" y="453"/>
                  </a:lnTo>
                  <a:lnTo>
                    <a:pt x="1524" y="457"/>
                  </a:lnTo>
                  <a:lnTo>
                    <a:pt x="1540" y="460"/>
                  </a:lnTo>
                  <a:lnTo>
                    <a:pt x="1562" y="462"/>
                  </a:lnTo>
                  <a:lnTo>
                    <a:pt x="1589" y="463"/>
                  </a:lnTo>
                  <a:lnTo>
                    <a:pt x="1589" y="137"/>
                  </a:lnTo>
                  <a:lnTo>
                    <a:pt x="1589" y="137"/>
                  </a:lnTo>
                  <a:lnTo>
                    <a:pt x="1589" y="119"/>
                  </a:lnTo>
                  <a:lnTo>
                    <a:pt x="1586" y="103"/>
                  </a:lnTo>
                  <a:lnTo>
                    <a:pt x="1583" y="88"/>
                  </a:lnTo>
                  <a:lnTo>
                    <a:pt x="1577" y="74"/>
                  </a:lnTo>
                  <a:lnTo>
                    <a:pt x="1571" y="62"/>
                  </a:lnTo>
                  <a:lnTo>
                    <a:pt x="1563" y="51"/>
                  </a:lnTo>
                  <a:lnTo>
                    <a:pt x="1555" y="40"/>
                  </a:lnTo>
                  <a:lnTo>
                    <a:pt x="1545" y="32"/>
                  </a:lnTo>
                  <a:lnTo>
                    <a:pt x="1533" y="24"/>
                  </a:lnTo>
                  <a:lnTo>
                    <a:pt x="1521" y="17"/>
                  </a:lnTo>
                  <a:lnTo>
                    <a:pt x="1508" y="13"/>
                  </a:lnTo>
                  <a:lnTo>
                    <a:pt x="1493" y="8"/>
                  </a:lnTo>
                  <a:lnTo>
                    <a:pt x="1477" y="5"/>
                  </a:lnTo>
                  <a:lnTo>
                    <a:pt x="1460" y="2"/>
                  </a:lnTo>
                  <a:lnTo>
                    <a:pt x="1441" y="1"/>
                  </a:lnTo>
                  <a:lnTo>
                    <a:pt x="1423" y="0"/>
                  </a:lnTo>
                  <a:close/>
                  <a:moveTo>
                    <a:pt x="3080" y="355"/>
                  </a:moveTo>
                  <a:lnTo>
                    <a:pt x="3080" y="355"/>
                  </a:lnTo>
                  <a:lnTo>
                    <a:pt x="3055" y="366"/>
                  </a:lnTo>
                  <a:lnTo>
                    <a:pt x="3040" y="372"/>
                  </a:lnTo>
                  <a:lnTo>
                    <a:pt x="3024" y="376"/>
                  </a:lnTo>
                  <a:lnTo>
                    <a:pt x="3007" y="381"/>
                  </a:lnTo>
                  <a:lnTo>
                    <a:pt x="2989" y="384"/>
                  </a:lnTo>
                  <a:lnTo>
                    <a:pt x="2970" y="387"/>
                  </a:lnTo>
                  <a:lnTo>
                    <a:pt x="2951" y="388"/>
                  </a:lnTo>
                  <a:lnTo>
                    <a:pt x="2951" y="388"/>
                  </a:lnTo>
                  <a:lnTo>
                    <a:pt x="2938" y="388"/>
                  </a:lnTo>
                  <a:lnTo>
                    <a:pt x="2927" y="387"/>
                  </a:lnTo>
                  <a:lnTo>
                    <a:pt x="2916" y="384"/>
                  </a:lnTo>
                  <a:lnTo>
                    <a:pt x="2908" y="382"/>
                  </a:lnTo>
                  <a:lnTo>
                    <a:pt x="2900" y="378"/>
                  </a:lnTo>
                  <a:lnTo>
                    <a:pt x="2893" y="374"/>
                  </a:lnTo>
                  <a:lnTo>
                    <a:pt x="2887" y="368"/>
                  </a:lnTo>
                  <a:lnTo>
                    <a:pt x="2883" y="362"/>
                  </a:lnTo>
                  <a:lnTo>
                    <a:pt x="2878" y="355"/>
                  </a:lnTo>
                  <a:lnTo>
                    <a:pt x="2875" y="348"/>
                  </a:lnTo>
                  <a:lnTo>
                    <a:pt x="2872" y="339"/>
                  </a:lnTo>
                  <a:lnTo>
                    <a:pt x="2870" y="330"/>
                  </a:lnTo>
                  <a:lnTo>
                    <a:pt x="2868" y="308"/>
                  </a:lnTo>
                  <a:lnTo>
                    <a:pt x="2868" y="283"/>
                  </a:lnTo>
                  <a:lnTo>
                    <a:pt x="2868" y="5"/>
                  </a:lnTo>
                  <a:lnTo>
                    <a:pt x="2852" y="5"/>
                  </a:lnTo>
                  <a:lnTo>
                    <a:pt x="2852" y="5"/>
                  </a:lnTo>
                  <a:lnTo>
                    <a:pt x="2830" y="5"/>
                  </a:lnTo>
                  <a:lnTo>
                    <a:pt x="2803" y="7"/>
                  </a:lnTo>
                  <a:lnTo>
                    <a:pt x="2778" y="9"/>
                  </a:lnTo>
                  <a:lnTo>
                    <a:pt x="2763" y="12"/>
                  </a:lnTo>
                  <a:lnTo>
                    <a:pt x="2763" y="295"/>
                  </a:lnTo>
                  <a:lnTo>
                    <a:pt x="2763" y="295"/>
                  </a:lnTo>
                  <a:lnTo>
                    <a:pt x="2763" y="318"/>
                  </a:lnTo>
                  <a:lnTo>
                    <a:pt x="2764" y="339"/>
                  </a:lnTo>
                  <a:lnTo>
                    <a:pt x="2767" y="359"/>
                  </a:lnTo>
                  <a:lnTo>
                    <a:pt x="2769" y="377"/>
                  </a:lnTo>
                  <a:lnTo>
                    <a:pt x="2774" y="393"/>
                  </a:lnTo>
                  <a:lnTo>
                    <a:pt x="2779" y="408"/>
                  </a:lnTo>
                  <a:lnTo>
                    <a:pt x="2786" y="422"/>
                  </a:lnTo>
                  <a:lnTo>
                    <a:pt x="2794" y="434"/>
                  </a:lnTo>
                  <a:lnTo>
                    <a:pt x="2803" y="445"/>
                  </a:lnTo>
                  <a:lnTo>
                    <a:pt x="2815" y="455"/>
                  </a:lnTo>
                  <a:lnTo>
                    <a:pt x="2829" y="462"/>
                  </a:lnTo>
                  <a:lnTo>
                    <a:pt x="2843" y="468"/>
                  </a:lnTo>
                  <a:lnTo>
                    <a:pt x="2860" y="473"/>
                  </a:lnTo>
                  <a:lnTo>
                    <a:pt x="2878" y="477"/>
                  </a:lnTo>
                  <a:lnTo>
                    <a:pt x="2899" y="479"/>
                  </a:lnTo>
                  <a:lnTo>
                    <a:pt x="2922" y="480"/>
                  </a:lnTo>
                  <a:lnTo>
                    <a:pt x="2922" y="480"/>
                  </a:lnTo>
                  <a:lnTo>
                    <a:pt x="2940" y="479"/>
                  </a:lnTo>
                  <a:lnTo>
                    <a:pt x="2956" y="478"/>
                  </a:lnTo>
                  <a:lnTo>
                    <a:pt x="2973" y="477"/>
                  </a:lnTo>
                  <a:lnTo>
                    <a:pt x="2987" y="473"/>
                  </a:lnTo>
                  <a:lnTo>
                    <a:pt x="3014" y="467"/>
                  </a:lnTo>
                  <a:lnTo>
                    <a:pt x="3037" y="460"/>
                  </a:lnTo>
                  <a:lnTo>
                    <a:pt x="3055" y="453"/>
                  </a:lnTo>
                  <a:lnTo>
                    <a:pt x="3068" y="448"/>
                  </a:lnTo>
                  <a:lnTo>
                    <a:pt x="3082" y="442"/>
                  </a:lnTo>
                  <a:lnTo>
                    <a:pt x="3082" y="442"/>
                  </a:lnTo>
                  <a:lnTo>
                    <a:pt x="3089" y="445"/>
                  </a:lnTo>
                  <a:lnTo>
                    <a:pt x="3097" y="449"/>
                  </a:lnTo>
                  <a:lnTo>
                    <a:pt x="3108" y="452"/>
                  </a:lnTo>
                  <a:lnTo>
                    <a:pt x="3122" y="456"/>
                  </a:lnTo>
                  <a:lnTo>
                    <a:pt x="3139" y="459"/>
                  </a:lnTo>
                  <a:lnTo>
                    <a:pt x="3160" y="462"/>
                  </a:lnTo>
                  <a:lnTo>
                    <a:pt x="3184" y="463"/>
                  </a:lnTo>
                  <a:lnTo>
                    <a:pt x="3184" y="12"/>
                  </a:lnTo>
                  <a:lnTo>
                    <a:pt x="3184" y="12"/>
                  </a:lnTo>
                  <a:lnTo>
                    <a:pt x="3149" y="7"/>
                  </a:lnTo>
                  <a:lnTo>
                    <a:pt x="3123" y="6"/>
                  </a:lnTo>
                  <a:lnTo>
                    <a:pt x="3100" y="5"/>
                  </a:lnTo>
                  <a:lnTo>
                    <a:pt x="3080" y="5"/>
                  </a:lnTo>
                  <a:lnTo>
                    <a:pt x="3080" y="355"/>
                  </a:lnTo>
                  <a:close/>
                  <a:moveTo>
                    <a:pt x="3307" y="463"/>
                  </a:moveTo>
                  <a:lnTo>
                    <a:pt x="3307" y="463"/>
                  </a:lnTo>
                  <a:lnTo>
                    <a:pt x="3319" y="465"/>
                  </a:lnTo>
                  <a:lnTo>
                    <a:pt x="3351" y="471"/>
                  </a:lnTo>
                  <a:lnTo>
                    <a:pt x="3374" y="474"/>
                  </a:lnTo>
                  <a:lnTo>
                    <a:pt x="3400" y="477"/>
                  </a:lnTo>
                  <a:lnTo>
                    <a:pt x="3430" y="479"/>
                  </a:lnTo>
                  <a:lnTo>
                    <a:pt x="3463" y="480"/>
                  </a:lnTo>
                  <a:lnTo>
                    <a:pt x="3463" y="480"/>
                  </a:lnTo>
                  <a:lnTo>
                    <a:pt x="3480" y="479"/>
                  </a:lnTo>
                  <a:lnTo>
                    <a:pt x="3496" y="478"/>
                  </a:lnTo>
                  <a:lnTo>
                    <a:pt x="3513" y="477"/>
                  </a:lnTo>
                  <a:lnTo>
                    <a:pt x="3529" y="473"/>
                  </a:lnTo>
                  <a:lnTo>
                    <a:pt x="3547" y="470"/>
                  </a:lnTo>
                  <a:lnTo>
                    <a:pt x="3563" y="464"/>
                  </a:lnTo>
                  <a:lnTo>
                    <a:pt x="3578" y="458"/>
                  </a:lnTo>
                  <a:lnTo>
                    <a:pt x="3593" y="451"/>
                  </a:lnTo>
                  <a:lnTo>
                    <a:pt x="3605" y="442"/>
                  </a:lnTo>
                  <a:lnTo>
                    <a:pt x="3618" y="432"/>
                  </a:lnTo>
                  <a:lnTo>
                    <a:pt x="3629" y="420"/>
                  </a:lnTo>
                  <a:lnTo>
                    <a:pt x="3639" y="407"/>
                  </a:lnTo>
                  <a:lnTo>
                    <a:pt x="3647" y="392"/>
                  </a:lnTo>
                  <a:lnTo>
                    <a:pt x="3652" y="375"/>
                  </a:lnTo>
                  <a:lnTo>
                    <a:pt x="3656" y="357"/>
                  </a:lnTo>
                  <a:lnTo>
                    <a:pt x="3657" y="337"/>
                  </a:lnTo>
                  <a:lnTo>
                    <a:pt x="3657" y="337"/>
                  </a:lnTo>
                  <a:lnTo>
                    <a:pt x="3656" y="323"/>
                  </a:lnTo>
                  <a:lnTo>
                    <a:pt x="3655" y="310"/>
                  </a:lnTo>
                  <a:lnTo>
                    <a:pt x="3651" y="299"/>
                  </a:lnTo>
                  <a:lnTo>
                    <a:pt x="3647" y="287"/>
                  </a:lnTo>
                  <a:lnTo>
                    <a:pt x="3641" y="278"/>
                  </a:lnTo>
                  <a:lnTo>
                    <a:pt x="3634" y="268"/>
                  </a:lnTo>
                  <a:lnTo>
                    <a:pt x="3626" y="260"/>
                  </a:lnTo>
                  <a:lnTo>
                    <a:pt x="3618" y="252"/>
                  </a:lnTo>
                  <a:lnTo>
                    <a:pt x="3608" y="243"/>
                  </a:lnTo>
                  <a:lnTo>
                    <a:pt x="3596" y="237"/>
                  </a:lnTo>
                  <a:lnTo>
                    <a:pt x="3585" y="228"/>
                  </a:lnTo>
                  <a:lnTo>
                    <a:pt x="3571" y="223"/>
                  </a:lnTo>
                  <a:lnTo>
                    <a:pt x="3542" y="210"/>
                  </a:lnTo>
                  <a:lnTo>
                    <a:pt x="3510" y="197"/>
                  </a:lnTo>
                  <a:lnTo>
                    <a:pt x="3510" y="197"/>
                  </a:lnTo>
                  <a:lnTo>
                    <a:pt x="3474" y="183"/>
                  </a:lnTo>
                  <a:lnTo>
                    <a:pt x="3459" y="177"/>
                  </a:lnTo>
                  <a:lnTo>
                    <a:pt x="3445" y="170"/>
                  </a:lnTo>
                  <a:lnTo>
                    <a:pt x="3434" y="162"/>
                  </a:lnTo>
                  <a:lnTo>
                    <a:pt x="3429" y="157"/>
                  </a:lnTo>
                  <a:lnTo>
                    <a:pt x="3426" y="152"/>
                  </a:lnTo>
                  <a:lnTo>
                    <a:pt x="3422" y="148"/>
                  </a:lnTo>
                  <a:lnTo>
                    <a:pt x="3420" y="142"/>
                  </a:lnTo>
                  <a:lnTo>
                    <a:pt x="3419" y="136"/>
                  </a:lnTo>
                  <a:lnTo>
                    <a:pt x="3419" y="130"/>
                  </a:lnTo>
                  <a:lnTo>
                    <a:pt x="3419" y="130"/>
                  </a:lnTo>
                  <a:lnTo>
                    <a:pt x="3419" y="123"/>
                  </a:lnTo>
                  <a:lnTo>
                    <a:pt x="3421" y="117"/>
                  </a:lnTo>
                  <a:lnTo>
                    <a:pt x="3426" y="108"/>
                  </a:lnTo>
                  <a:lnTo>
                    <a:pt x="3433" y="100"/>
                  </a:lnTo>
                  <a:lnTo>
                    <a:pt x="3437" y="97"/>
                  </a:lnTo>
                  <a:lnTo>
                    <a:pt x="3442" y="93"/>
                  </a:lnTo>
                  <a:lnTo>
                    <a:pt x="3449" y="91"/>
                  </a:lnTo>
                  <a:lnTo>
                    <a:pt x="3456" y="88"/>
                  </a:lnTo>
                  <a:lnTo>
                    <a:pt x="3464" y="85"/>
                  </a:lnTo>
                  <a:lnTo>
                    <a:pt x="3472" y="84"/>
                  </a:lnTo>
                  <a:lnTo>
                    <a:pt x="3482" y="83"/>
                  </a:lnTo>
                  <a:lnTo>
                    <a:pt x="3494" y="83"/>
                  </a:lnTo>
                  <a:lnTo>
                    <a:pt x="3494" y="83"/>
                  </a:lnTo>
                  <a:lnTo>
                    <a:pt x="3516" y="84"/>
                  </a:lnTo>
                  <a:lnTo>
                    <a:pt x="3537" y="87"/>
                  </a:lnTo>
                  <a:lnTo>
                    <a:pt x="3557" y="91"/>
                  </a:lnTo>
                  <a:lnTo>
                    <a:pt x="3575" y="96"/>
                  </a:lnTo>
                  <a:lnTo>
                    <a:pt x="3602" y="105"/>
                  </a:lnTo>
                  <a:lnTo>
                    <a:pt x="3612" y="110"/>
                  </a:lnTo>
                  <a:lnTo>
                    <a:pt x="3639" y="33"/>
                  </a:lnTo>
                  <a:lnTo>
                    <a:pt x="3639" y="33"/>
                  </a:lnTo>
                  <a:lnTo>
                    <a:pt x="3618" y="24"/>
                  </a:lnTo>
                  <a:lnTo>
                    <a:pt x="3603" y="18"/>
                  </a:lnTo>
                  <a:lnTo>
                    <a:pt x="3585" y="14"/>
                  </a:lnTo>
                  <a:lnTo>
                    <a:pt x="3564" y="8"/>
                  </a:lnTo>
                  <a:lnTo>
                    <a:pt x="3540" y="5"/>
                  </a:lnTo>
                  <a:lnTo>
                    <a:pt x="3513" y="1"/>
                  </a:lnTo>
                  <a:lnTo>
                    <a:pt x="3484" y="0"/>
                  </a:lnTo>
                  <a:lnTo>
                    <a:pt x="3484" y="0"/>
                  </a:lnTo>
                  <a:lnTo>
                    <a:pt x="3468" y="1"/>
                  </a:lnTo>
                  <a:lnTo>
                    <a:pt x="3452" y="2"/>
                  </a:lnTo>
                  <a:lnTo>
                    <a:pt x="3436" y="5"/>
                  </a:lnTo>
                  <a:lnTo>
                    <a:pt x="3421" y="9"/>
                  </a:lnTo>
                  <a:lnTo>
                    <a:pt x="3406" y="14"/>
                  </a:lnTo>
                  <a:lnTo>
                    <a:pt x="3392" y="20"/>
                  </a:lnTo>
                  <a:lnTo>
                    <a:pt x="3379" y="27"/>
                  </a:lnTo>
                  <a:lnTo>
                    <a:pt x="3366" y="35"/>
                  </a:lnTo>
                  <a:lnTo>
                    <a:pt x="3354" y="44"/>
                  </a:lnTo>
                  <a:lnTo>
                    <a:pt x="3344" y="53"/>
                  </a:lnTo>
                  <a:lnTo>
                    <a:pt x="3335" y="65"/>
                  </a:lnTo>
                  <a:lnTo>
                    <a:pt x="3328" y="77"/>
                  </a:lnTo>
                  <a:lnTo>
                    <a:pt x="3321" y="90"/>
                  </a:lnTo>
                  <a:lnTo>
                    <a:pt x="3316" y="105"/>
                  </a:lnTo>
                  <a:lnTo>
                    <a:pt x="3314" y="120"/>
                  </a:lnTo>
                  <a:lnTo>
                    <a:pt x="3313" y="137"/>
                  </a:lnTo>
                  <a:lnTo>
                    <a:pt x="3313" y="137"/>
                  </a:lnTo>
                  <a:lnTo>
                    <a:pt x="3314" y="153"/>
                  </a:lnTo>
                  <a:lnTo>
                    <a:pt x="3316" y="168"/>
                  </a:lnTo>
                  <a:lnTo>
                    <a:pt x="3321" y="183"/>
                  </a:lnTo>
                  <a:lnTo>
                    <a:pt x="3328" y="196"/>
                  </a:lnTo>
                  <a:lnTo>
                    <a:pt x="3335" y="208"/>
                  </a:lnTo>
                  <a:lnTo>
                    <a:pt x="3344" y="218"/>
                  </a:lnTo>
                  <a:lnTo>
                    <a:pt x="3354" y="227"/>
                  </a:lnTo>
                  <a:lnTo>
                    <a:pt x="3365" y="235"/>
                  </a:lnTo>
                  <a:lnTo>
                    <a:pt x="3376" y="243"/>
                  </a:lnTo>
                  <a:lnTo>
                    <a:pt x="3389" y="250"/>
                  </a:lnTo>
                  <a:lnTo>
                    <a:pt x="3402" y="257"/>
                  </a:lnTo>
                  <a:lnTo>
                    <a:pt x="3414" y="263"/>
                  </a:lnTo>
                  <a:lnTo>
                    <a:pt x="3441" y="272"/>
                  </a:lnTo>
                  <a:lnTo>
                    <a:pt x="3467" y="282"/>
                  </a:lnTo>
                  <a:lnTo>
                    <a:pt x="3467" y="282"/>
                  </a:lnTo>
                  <a:lnTo>
                    <a:pt x="3499" y="293"/>
                  </a:lnTo>
                  <a:lnTo>
                    <a:pt x="3514" y="299"/>
                  </a:lnTo>
                  <a:lnTo>
                    <a:pt x="3527" y="306"/>
                  </a:lnTo>
                  <a:lnTo>
                    <a:pt x="3537" y="314"/>
                  </a:lnTo>
                  <a:lnTo>
                    <a:pt x="3544" y="322"/>
                  </a:lnTo>
                  <a:lnTo>
                    <a:pt x="3548" y="327"/>
                  </a:lnTo>
                  <a:lnTo>
                    <a:pt x="3550" y="332"/>
                  </a:lnTo>
                  <a:lnTo>
                    <a:pt x="3551" y="337"/>
                  </a:lnTo>
                  <a:lnTo>
                    <a:pt x="3551" y="343"/>
                  </a:lnTo>
                  <a:lnTo>
                    <a:pt x="3551" y="343"/>
                  </a:lnTo>
                  <a:lnTo>
                    <a:pt x="3551" y="353"/>
                  </a:lnTo>
                  <a:lnTo>
                    <a:pt x="3548" y="363"/>
                  </a:lnTo>
                  <a:lnTo>
                    <a:pt x="3545" y="368"/>
                  </a:lnTo>
                  <a:lnTo>
                    <a:pt x="3542" y="373"/>
                  </a:lnTo>
                  <a:lnTo>
                    <a:pt x="3539" y="376"/>
                  </a:lnTo>
                  <a:lnTo>
                    <a:pt x="3534" y="381"/>
                  </a:lnTo>
                  <a:lnTo>
                    <a:pt x="3528" y="384"/>
                  </a:lnTo>
                  <a:lnTo>
                    <a:pt x="3521" y="388"/>
                  </a:lnTo>
                  <a:lnTo>
                    <a:pt x="3514" y="390"/>
                  </a:lnTo>
                  <a:lnTo>
                    <a:pt x="3505" y="392"/>
                  </a:lnTo>
                  <a:lnTo>
                    <a:pt x="3495" y="395"/>
                  </a:lnTo>
                  <a:lnTo>
                    <a:pt x="3484" y="396"/>
                  </a:lnTo>
                  <a:lnTo>
                    <a:pt x="3458" y="397"/>
                  </a:lnTo>
                  <a:lnTo>
                    <a:pt x="3458" y="397"/>
                  </a:lnTo>
                  <a:lnTo>
                    <a:pt x="3434" y="397"/>
                  </a:lnTo>
                  <a:lnTo>
                    <a:pt x="3411" y="395"/>
                  </a:lnTo>
                  <a:lnTo>
                    <a:pt x="3368" y="390"/>
                  </a:lnTo>
                  <a:lnTo>
                    <a:pt x="3338" y="385"/>
                  </a:lnTo>
                  <a:lnTo>
                    <a:pt x="3327" y="383"/>
                  </a:lnTo>
                  <a:lnTo>
                    <a:pt x="3307" y="463"/>
                  </a:lnTo>
                  <a:close/>
                  <a:moveTo>
                    <a:pt x="1845" y="90"/>
                  </a:moveTo>
                  <a:lnTo>
                    <a:pt x="1845" y="90"/>
                  </a:lnTo>
                  <a:lnTo>
                    <a:pt x="1861" y="87"/>
                  </a:lnTo>
                  <a:lnTo>
                    <a:pt x="1881" y="84"/>
                  </a:lnTo>
                  <a:lnTo>
                    <a:pt x="1904" y="82"/>
                  </a:lnTo>
                  <a:lnTo>
                    <a:pt x="1928" y="82"/>
                  </a:lnTo>
                  <a:lnTo>
                    <a:pt x="1928" y="82"/>
                  </a:lnTo>
                  <a:lnTo>
                    <a:pt x="1943" y="82"/>
                  </a:lnTo>
                  <a:lnTo>
                    <a:pt x="1956" y="83"/>
                  </a:lnTo>
                  <a:lnTo>
                    <a:pt x="1969" y="87"/>
                  </a:lnTo>
                  <a:lnTo>
                    <a:pt x="1982" y="90"/>
                  </a:lnTo>
                  <a:lnTo>
                    <a:pt x="1994" y="95"/>
                  </a:lnTo>
                  <a:lnTo>
                    <a:pt x="2004" y="100"/>
                  </a:lnTo>
                  <a:lnTo>
                    <a:pt x="2015" y="108"/>
                  </a:lnTo>
                  <a:lnTo>
                    <a:pt x="2025" y="117"/>
                  </a:lnTo>
                  <a:lnTo>
                    <a:pt x="2033" y="127"/>
                  </a:lnTo>
                  <a:lnTo>
                    <a:pt x="2041" y="137"/>
                  </a:lnTo>
                  <a:lnTo>
                    <a:pt x="2048" y="150"/>
                  </a:lnTo>
                  <a:lnTo>
                    <a:pt x="2053" y="165"/>
                  </a:lnTo>
                  <a:lnTo>
                    <a:pt x="2058" y="180"/>
                  </a:lnTo>
                  <a:lnTo>
                    <a:pt x="2061" y="197"/>
                  </a:lnTo>
                  <a:lnTo>
                    <a:pt x="2063" y="216"/>
                  </a:lnTo>
                  <a:lnTo>
                    <a:pt x="2064" y="237"/>
                  </a:lnTo>
                  <a:lnTo>
                    <a:pt x="2064" y="237"/>
                  </a:lnTo>
                  <a:lnTo>
                    <a:pt x="2064" y="256"/>
                  </a:lnTo>
                  <a:lnTo>
                    <a:pt x="2063" y="275"/>
                  </a:lnTo>
                  <a:lnTo>
                    <a:pt x="2060" y="292"/>
                  </a:lnTo>
                  <a:lnTo>
                    <a:pt x="2057" y="308"/>
                  </a:lnTo>
                  <a:lnTo>
                    <a:pt x="2053" y="323"/>
                  </a:lnTo>
                  <a:lnTo>
                    <a:pt x="2049" y="336"/>
                  </a:lnTo>
                  <a:lnTo>
                    <a:pt x="2042" y="348"/>
                  </a:lnTo>
                  <a:lnTo>
                    <a:pt x="2035" y="359"/>
                  </a:lnTo>
                  <a:lnTo>
                    <a:pt x="2026" y="368"/>
                  </a:lnTo>
                  <a:lnTo>
                    <a:pt x="2015" y="376"/>
                  </a:lnTo>
                  <a:lnTo>
                    <a:pt x="2004" y="383"/>
                  </a:lnTo>
                  <a:lnTo>
                    <a:pt x="1990" y="389"/>
                  </a:lnTo>
                  <a:lnTo>
                    <a:pt x="1975" y="392"/>
                  </a:lnTo>
                  <a:lnTo>
                    <a:pt x="1958" y="396"/>
                  </a:lnTo>
                  <a:lnTo>
                    <a:pt x="1940" y="398"/>
                  </a:lnTo>
                  <a:lnTo>
                    <a:pt x="1919" y="398"/>
                  </a:lnTo>
                  <a:lnTo>
                    <a:pt x="1919" y="398"/>
                  </a:lnTo>
                  <a:lnTo>
                    <a:pt x="1892" y="397"/>
                  </a:lnTo>
                  <a:lnTo>
                    <a:pt x="1868" y="396"/>
                  </a:lnTo>
                  <a:lnTo>
                    <a:pt x="1845" y="393"/>
                  </a:lnTo>
                  <a:lnTo>
                    <a:pt x="1845" y="90"/>
                  </a:lnTo>
                  <a:close/>
                  <a:moveTo>
                    <a:pt x="1934" y="0"/>
                  </a:moveTo>
                  <a:lnTo>
                    <a:pt x="1934" y="0"/>
                  </a:lnTo>
                  <a:lnTo>
                    <a:pt x="1910" y="1"/>
                  </a:lnTo>
                  <a:lnTo>
                    <a:pt x="1885" y="2"/>
                  </a:lnTo>
                  <a:lnTo>
                    <a:pt x="1860" y="5"/>
                  </a:lnTo>
                  <a:lnTo>
                    <a:pt x="1834" y="8"/>
                  </a:lnTo>
                  <a:lnTo>
                    <a:pt x="1808" y="12"/>
                  </a:lnTo>
                  <a:lnTo>
                    <a:pt x="1784" y="16"/>
                  </a:lnTo>
                  <a:lnTo>
                    <a:pt x="1761" y="22"/>
                  </a:lnTo>
                  <a:lnTo>
                    <a:pt x="1740" y="29"/>
                  </a:lnTo>
                  <a:lnTo>
                    <a:pt x="1740" y="465"/>
                  </a:lnTo>
                  <a:lnTo>
                    <a:pt x="1740" y="465"/>
                  </a:lnTo>
                  <a:lnTo>
                    <a:pt x="1758" y="468"/>
                  </a:lnTo>
                  <a:lnTo>
                    <a:pt x="1778" y="471"/>
                  </a:lnTo>
                  <a:lnTo>
                    <a:pt x="1823" y="475"/>
                  </a:lnTo>
                  <a:lnTo>
                    <a:pt x="1872" y="479"/>
                  </a:lnTo>
                  <a:lnTo>
                    <a:pt x="1915" y="480"/>
                  </a:lnTo>
                  <a:lnTo>
                    <a:pt x="1915" y="480"/>
                  </a:lnTo>
                  <a:lnTo>
                    <a:pt x="1950" y="479"/>
                  </a:lnTo>
                  <a:lnTo>
                    <a:pt x="1980" y="477"/>
                  </a:lnTo>
                  <a:lnTo>
                    <a:pt x="2009" y="472"/>
                  </a:lnTo>
                  <a:lnTo>
                    <a:pt x="2035" y="465"/>
                  </a:lnTo>
                  <a:lnTo>
                    <a:pt x="2058" y="458"/>
                  </a:lnTo>
                  <a:lnTo>
                    <a:pt x="2080" y="448"/>
                  </a:lnTo>
                  <a:lnTo>
                    <a:pt x="2089" y="442"/>
                  </a:lnTo>
                  <a:lnTo>
                    <a:pt x="2098" y="436"/>
                  </a:lnTo>
                  <a:lnTo>
                    <a:pt x="2107" y="429"/>
                  </a:lnTo>
                  <a:lnTo>
                    <a:pt x="2116" y="422"/>
                  </a:lnTo>
                  <a:lnTo>
                    <a:pt x="2122" y="414"/>
                  </a:lnTo>
                  <a:lnTo>
                    <a:pt x="2129" y="406"/>
                  </a:lnTo>
                  <a:lnTo>
                    <a:pt x="2136" y="398"/>
                  </a:lnTo>
                  <a:lnTo>
                    <a:pt x="2142" y="389"/>
                  </a:lnTo>
                  <a:lnTo>
                    <a:pt x="2147" y="378"/>
                  </a:lnTo>
                  <a:lnTo>
                    <a:pt x="2152" y="369"/>
                  </a:lnTo>
                  <a:lnTo>
                    <a:pt x="2160" y="346"/>
                  </a:lnTo>
                  <a:lnTo>
                    <a:pt x="2166" y="322"/>
                  </a:lnTo>
                  <a:lnTo>
                    <a:pt x="2171" y="297"/>
                  </a:lnTo>
                  <a:lnTo>
                    <a:pt x="2173" y="268"/>
                  </a:lnTo>
                  <a:lnTo>
                    <a:pt x="2174" y="237"/>
                  </a:lnTo>
                  <a:lnTo>
                    <a:pt x="2174" y="237"/>
                  </a:lnTo>
                  <a:lnTo>
                    <a:pt x="2173" y="210"/>
                  </a:lnTo>
                  <a:lnTo>
                    <a:pt x="2170" y="183"/>
                  </a:lnTo>
                  <a:lnTo>
                    <a:pt x="2165" y="160"/>
                  </a:lnTo>
                  <a:lnTo>
                    <a:pt x="2158" y="137"/>
                  </a:lnTo>
                  <a:lnTo>
                    <a:pt x="2149" y="117"/>
                  </a:lnTo>
                  <a:lnTo>
                    <a:pt x="2137" y="97"/>
                  </a:lnTo>
                  <a:lnTo>
                    <a:pt x="2125" y="80"/>
                  </a:lnTo>
                  <a:lnTo>
                    <a:pt x="2110" y="63"/>
                  </a:lnTo>
                  <a:lnTo>
                    <a:pt x="2094" y="48"/>
                  </a:lnTo>
                  <a:lnTo>
                    <a:pt x="2075" y="36"/>
                  </a:lnTo>
                  <a:lnTo>
                    <a:pt x="2056" y="25"/>
                  </a:lnTo>
                  <a:lnTo>
                    <a:pt x="2034" y="16"/>
                  </a:lnTo>
                  <a:lnTo>
                    <a:pt x="2011" y="9"/>
                  </a:lnTo>
                  <a:lnTo>
                    <a:pt x="1987" y="5"/>
                  </a:lnTo>
                  <a:lnTo>
                    <a:pt x="1960" y="1"/>
                  </a:lnTo>
                  <a:lnTo>
                    <a:pt x="1934" y="0"/>
                  </a:lnTo>
                  <a:close/>
                </a:path>
              </a:pathLst>
            </a:custGeom>
            <a:solidFill>
              <a:srgbClr val="005E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18" name="Freeform 6"/>
            <p:cNvSpPr>
              <a:spLocks/>
            </p:cNvSpPr>
            <p:nvPr userDrawn="1"/>
          </p:nvSpPr>
          <p:spPr bwMode="auto">
            <a:xfrm>
              <a:off x="5057" y="290"/>
              <a:ext cx="114" cy="160"/>
            </a:xfrm>
            <a:custGeom>
              <a:avLst/>
              <a:gdLst>
                <a:gd name="T0" fmla="*/ 0 w 342"/>
                <a:gd name="T1" fmla="*/ 457 h 480"/>
                <a:gd name="T2" fmla="*/ 0 w 342"/>
                <a:gd name="T3" fmla="*/ 457 h 480"/>
                <a:gd name="T4" fmla="*/ 13 w 342"/>
                <a:gd name="T5" fmla="*/ 460 h 480"/>
                <a:gd name="T6" fmla="*/ 52 w 342"/>
                <a:gd name="T7" fmla="*/ 468 h 480"/>
                <a:gd name="T8" fmla="*/ 79 w 342"/>
                <a:gd name="T9" fmla="*/ 472 h 480"/>
                <a:gd name="T10" fmla="*/ 110 w 342"/>
                <a:gd name="T11" fmla="*/ 477 h 480"/>
                <a:gd name="T12" fmla="*/ 145 w 342"/>
                <a:gd name="T13" fmla="*/ 479 h 480"/>
                <a:gd name="T14" fmla="*/ 182 w 342"/>
                <a:gd name="T15" fmla="*/ 480 h 480"/>
                <a:gd name="T16" fmla="*/ 182 w 342"/>
                <a:gd name="T17" fmla="*/ 480 h 480"/>
                <a:gd name="T18" fmla="*/ 220 w 342"/>
                <a:gd name="T19" fmla="*/ 479 h 480"/>
                <a:gd name="T20" fmla="*/ 254 w 342"/>
                <a:gd name="T21" fmla="*/ 478 h 480"/>
                <a:gd name="T22" fmla="*/ 281 w 342"/>
                <a:gd name="T23" fmla="*/ 475 h 480"/>
                <a:gd name="T24" fmla="*/ 303 w 342"/>
                <a:gd name="T25" fmla="*/ 473 h 480"/>
                <a:gd name="T26" fmla="*/ 333 w 342"/>
                <a:gd name="T27" fmla="*/ 470 h 480"/>
                <a:gd name="T28" fmla="*/ 342 w 342"/>
                <a:gd name="T29" fmla="*/ 467 h 480"/>
                <a:gd name="T30" fmla="*/ 342 w 342"/>
                <a:gd name="T31" fmla="*/ 388 h 480"/>
                <a:gd name="T32" fmla="*/ 342 w 342"/>
                <a:gd name="T33" fmla="*/ 388 h 480"/>
                <a:gd name="T34" fmla="*/ 333 w 342"/>
                <a:gd name="T35" fmla="*/ 389 h 480"/>
                <a:gd name="T36" fmla="*/ 306 w 342"/>
                <a:gd name="T37" fmla="*/ 393 h 480"/>
                <a:gd name="T38" fmla="*/ 264 w 342"/>
                <a:gd name="T39" fmla="*/ 397 h 480"/>
                <a:gd name="T40" fmla="*/ 239 w 342"/>
                <a:gd name="T41" fmla="*/ 398 h 480"/>
                <a:gd name="T42" fmla="*/ 211 w 342"/>
                <a:gd name="T43" fmla="*/ 398 h 480"/>
                <a:gd name="T44" fmla="*/ 211 w 342"/>
                <a:gd name="T45" fmla="*/ 398 h 480"/>
                <a:gd name="T46" fmla="*/ 187 w 342"/>
                <a:gd name="T47" fmla="*/ 398 h 480"/>
                <a:gd name="T48" fmla="*/ 166 w 342"/>
                <a:gd name="T49" fmla="*/ 397 h 480"/>
                <a:gd name="T50" fmla="*/ 132 w 342"/>
                <a:gd name="T51" fmla="*/ 393 h 480"/>
                <a:gd name="T52" fmla="*/ 111 w 342"/>
                <a:gd name="T53" fmla="*/ 391 h 480"/>
                <a:gd name="T54" fmla="*/ 103 w 342"/>
                <a:gd name="T55" fmla="*/ 390 h 480"/>
                <a:gd name="T56" fmla="*/ 103 w 342"/>
                <a:gd name="T57" fmla="*/ 277 h 480"/>
                <a:gd name="T58" fmla="*/ 310 w 342"/>
                <a:gd name="T59" fmla="*/ 277 h 480"/>
                <a:gd name="T60" fmla="*/ 310 w 342"/>
                <a:gd name="T61" fmla="*/ 196 h 480"/>
                <a:gd name="T62" fmla="*/ 103 w 342"/>
                <a:gd name="T63" fmla="*/ 196 h 480"/>
                <a:gd name="T64" fmla="*/ 103 w 342"/>
                <a:gd name="T65" fmla="*/ 89 h 480"/>
                <a:gd name="T66" fmla="*/ 103 w 342"/>
                <a:gd name="T67" fmla="*/ 89 h 480"/>
                <a:gd name="T68" fmla="*/ 111 w 342"/>
                <a:gd name="T69" fmla="*/ 88 h 480"/>
                <a:gd name="T70" fmla="*/ 131 w 342"/>
                <a:gd name="T71" fmla="*/ 85 h 480"/>
                <a:gd name="T72" fmla="*/ 163 w 342"/>
                <a:gd name="T73" fmla="*/ 83 h 480"/>
                <a:gd name="T74" fmla="*/ 204 w 342"/>
                <a:gd name="T75" fmla="*/ 82 h 480"/>
                <a:gd name="T76" fmla="*/ 204 w 342"/>
                <a:gd name="T77" fmla="*/ 82 h 480"/>
                <a:gd name="T78" fmla="*/ 230 w 342"/>
                <a:gd name="T79" fmla="*/ 82 h 480"/>
                <a:gd name="T80" fmla="*/ 254 w 342"/>
                <a:gd name="T81" fmla="*/ 83 h 480"/>
                <a:gd name="T82" fmla="*/ 295 w 342"/>
                <a:gd name="T83" fmla="*/ 87 h 480"/>
                <a:gd name="T84" fmla="*/ 324 w 342"/>
                <a:gd name="T85" fmla="*/ 90 h 480"/>
                <a:gd name="T86" fmla="*/ 334 w 342"/>
                <a:gd name="T87" fmla="*/ 92 h 480"/>
                <a:gd name="T88" fmla="*/ 334 w 342"/>
                <a:gd name="T89" fmla="*/ 12 h 480"/>
                <a:gd name="T90" fmla="*/ 334 w 342"/>
                <a:gd name="T91" fmla="*/ 12 h 480"/>
                <a:gd name="T92" fmla="*/ 324 w 342"/>
                <a:gd name="T93" fmla="*/ 10 h 480"/>
                <a:gd name="T94" fmla="*/ 296 w 342"/>
                <a:gd name="T95" fmla="*/ 6 h 480"/>
                <a:gd name="T96" fmla="*/ 252 w 342"/>
                <a:gd name="T97" fmla="*/ 2 h 480"/>
                <a:gd name="T98" fmla="*/ 224 w 342"/>
                <a:gd name="T99" fmla="*/ 1 h 480"/>
                <a:gd name="T100" fmla="*/ 193 w 342"/>
                <a:gd name="T101" fmla="*/ 0 h 480"/>
                <a:gd name="T102" fmla="*/ 193 w 342"/>
                <a:gd name="T103" fmla="*/ 0 h 480"/>
                <a:gd name="T104" fmla="*/ 150 w 342"/>
                <a:gd name="T105" fmla="*/ 1 h 480"/>
                <a:gd name="T106" fmla="*/ 113 w 342"/>
                <a:gd name="T107" fmla="*/ 3 h 480"/>
                <a:gd name="T108" fmla="*/ 80 w 342"/>
                <a:gd name="T109" fmla="*/ 7 h 480"/>
                <a:gd name="T110" fmla="*/ 52 w 342"/>
                <a:gd name="T111" fmla="*/ 10 h 480"/>
                <a:gd name="T112" fmla="*/ 29 w 342"/>
                <a:gd name="T113" fmla="*/ 15 h 480"/>
                <a:gd name="T114" fmla="*/ 13 w 342"/>
                <a:gd name="T115" fmla="*/ 17 h 480"/>
                <a:gd name="T116" fmla="*/ 0 w 342"/>
                <a:gd name="T117" fmla="*/ 21 h 480"/>
                <a:gd name="T118" fmla="*/ 0 w 342"/>
                <a:gd name="T119" fmla="*/ 457 h 4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42" h="480">
                  <a:moveTo>
                    <a:pt x="0" y="457"/>
                  </a:moveTo>
                  <a:lnTo>
                    <a:pt x="0" y="457"/>
                  </a:lnTo>
                  <a:lnTo>
                    <a:pt x="13" y="460"/>
                  </a:lnTo>
                  <a:lnTo>
                    <a:pt x="52" y="468"/>
                  </a:lnTo>
                  <a:lnTo>
                    <a:pt x="79" y="472"/>
                  </a:lnTo>
                  <a:lnTo>
                    <a:pt x="110" y="477"/>
                  </a:lnTo>
                  <a:lnTo>
                    <a:pt x="145" y="479"/>
                  </a:lnTo>
                  <a:lnTo>
                    <a:pt x="182" y="480"/>
                  </a:lnTo>
                  <a:lnTo>
                    <a:pt x="182" y="480"/>
                  </a:lnTo>
                  <a:lnTo>
                    <a:pt x="220" y="479"/>
                  </a:lnTo>
                  <a:lnTo>
                    <a:pt x="254" y="478"/>
                  </a:lnTo>
                  <a:lnTo>
                    <a:pt x="281" y="475"/>
                  </a:lnTo>
                  <a:lnTo>
                    <a:pt x="303" y="473"/>
                  </a:lnTo>
                  <a:lnTo>
                    <a:pt x="333" y="470"/>
                  </a:lnTo>
                  <a:lnTo>
                    <a:pt x="342" y="467"/>
                  </a:lnTo>
                  <a:lnTo>
                    <a:pt x="342" y="388"/>
                  </a:lnTo>
                  <a:lnTo>
                    <a:pt x="342" y="388"/>
                  </a:lnTo>
                  <a:lnTo>
                    <a:pt x="333" y="389"/>
                  </a:lnTo>
                  <a:lnTo>
                    <a:pt x="306" y="393"/>
                  </a:lnTo>
                  <a:lnTo>
                    <a:pt x="264" y="397"/>
                  </a:lnTo>
                  <a:lnTo>
                    <a:pt x="239" y="398"/>
                  </a:lnTo>
                  <a:lnTo>
                    <a:pt x="211" y="398"/>
                  </a:lnTo>
                  <a:lnTo>
                    <a:pt x="211" y="398"/>
                  </a:lnTo>
                  <a:lnTo>
                    <a:pt x="187" y="398"/>
                  </a:lnTo>
                  <a:lnTo>
                    <a:pt x="166" y="397"/>
                  </a:lnTo>
                  <a:lnTo>
                    <a:pt x="132" y="393"/>
                  </a:lnTo>
                  <a:lnTo>
                    <a:pt x="111" y="391"/>
                  </a:lnTo>
                  <a:lnTo>
                    <a:pt x="103" y="390"/>
                  </a:lnTo>
                  <a:lnTo>
                    <a:pt x="103" y="277"/>
                  </a:lnTo>
                  <a:lnTo>
                    <a:pt x="310" y="277"/>
                  </a:lnTo>
                  <a:lnTo>
                    <a:pt x="310" y="196"/>
                  </a:lnTo>
                  <a:lnTo>
                    <a:pt x="103" y="196"/>
                  </a:lnTo>
                  <a:lnTo>
                    <a:pt x="103" y="89"/>
                  </a:lnTo>
                  <a:lnTo>
                    <a:pt x="103" y="89"/>
                  </a:lnTo>
                  <a:lnTo>
                    <a:pt x="111" y="88"/>
                  </a:lnTo>
                  <a:lnTo>
                    <a:pt x="131" y="85"/>
                  </a:lnTo>
                  <a:lnTo>
                    <a:pt x="163" y="83"/>
                  </a:lnTo>
                  <a:lnTo>
                    <a:pt x="204" y="82"/>
                  </a:lnTo>
                  <a:lnTo>
                    <a:pt x="204" y="82"/>
                  </a:lnTo>
                  <a:lnTo>
                    <a:pt x="230" y="82"/>
                  </a:lnTo>
                  <a:lnTo>
                    <a:pt x="254" y="83"/>
                  </a:lnTo>
                  <a:lnTo>
                    <a:pt x="295" y="87"/>
                  </a:lnTo>
                  <a:lnTo>
                    <a:pt x="324" y="90"/>
                  </a:lnTo>
                  <a:lnTo>
                    <a:pt x="334" y="92"/>
                  </a:lnTo>
                  <a:lnTo>
                    <a:pt x="334" y="12"/>
                  </a:lnTo>
                  <a:lnTo>
                    <a:pt x="334" y="12"/>
                  </a:lnTo>
                  <a:lnTo>
                    <a:pt x="324" y="10"/>
                  </a:lnTo>
                  <a:lnTo>
                    <a:pt x="296" y="6"/>
                  </a:lnTo>
                  <a:lnTo>
                    <a:pt x="252" y="2"/>
                  </a:lnTo>
                  <a:lnTo>
                    <a:pt x="224" y="1"/>
                  </a:lnTo>
                  <a:lnTo>
                    <a:pt x="193" y="0"/>
                  </a:lnTo>
                  <a:lnTo>
                    <a:pt x="193" y="0"/>
                  </a:lnTo>
                  <a:lnTo>
                    <a:pt x="150" y="1"/>
                  </a:lnTo>
                  <a:lnTo>
                    <a:pt x="113" y="3"/>
                  </a:lnTo>
                  <a:lnTo>
                    <a:pt x="80" y="7"/>
                  </a:lnTo>
                  <a:lnTo>
                    <a:pt x="52" y="10"/>
                  </a:lnTo>
                  <a:lnTo>
                    <a:pt x="29" y="15"/>
                  </a:lnTo>
                  <a:lnTo>
                    <a:pt x="13" y="17"/>
                  </a:lnTo>
                  <a:lnTo>
                    <a:pt x="0" y="21"/>
                  </a:lnTo>
                  <a:lnTo>
                    <a:pt x="0" y="45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19" name="Freeform 7"/>
            <p:cNvSpPr>
              <a:spLocks/>
            </p:cNvSpPr>
            <p:nvPr userDrawn="1"/>
          </p:nvSpPr>
          <p:spPr bwMode="auto">
            <a:xfrm>
              <a:off x="4467" y="290"/>
              <a:ext cx="186" cy="158"/>
            </a:xfrm>
            <a:custGeom>
              <a:avLst/>
              <a:gdLst>
                <a:gd name="T0" fmla="*/ 288 w 558"/>
                <a:gd name="T1" fmla="*/ 276 h 473"/>
                <a:gd name="T2" fmla="*/ 288 w 558"/>
                <a:gd name="T3" fmla="*/ 276 h 473"/>
                <a:gd name="T4" fmla="*/ 283 w 558"/>
                <a:gd name="T5" fmla="*/ 288 h 473"/>
                <a:gd name="T6" fmla="*/ 280 w 558"/>
                <a:gd name="T7" fmla="*/ 302 h 473"/>
                <a:gd name="T8" fmla="*/ 280 w 558"/>
                <a:gd name="T9" fmla="*/ 302 h 473"/>
                <a:gd name="T10" fmla="*/ 275 w 558"/>
                <a:gd name="T11" fmla="*/ 288 h 473"/>
                <a:gd name="T12" fmla="*/ 272 w 558"/>
                <a:gd name="T13" fmla="*/ 276 h 473"/>
                <a:gd name="T14" fmla="*/ 180 w 558"/>
                <a:gd name="T15" fmla="*/ 44 h 473"/>
                <a:gd name="T16" fmla="*/ 180 w 558"/>
                <a:gd name="T17" fmla="*/ 44 h 473"/>
                <a:gd name="T18" fmla="*/ 173 w 558"/>
                <a:gd name="T19" fmla="*/ 31 h 473"/>
                <a:gd name="T20" fmla="*/ 166 w 558"/>
                <a:gd name="T21" fmla="*/ 21 h 473"/>
                <a:gd name="T22" fmla="*/ 158 w 558"/>
                <a:gd name="T23" fmla="*/ 13 h 473"/>
                <a:gd name="T24" fmla="*/ 149 w 558"/>
                <a:gd name="T25" fmla="*/ 8 h 473"/>
                <a:gd name="T26" fmla="*/ 137 w 558"/>
                <a:gd name="T27" fmla="*/ 3 h 473"/>
                <a:gd name="T28" fmla="*/ 125 w 558"/>
                <a:gd name="T29" fmla="*/ 1 h 473"/>
                <a:gd name="T30" fmla="*/ 111 w 558"/>
                <a:gd name="T31" fmla="*/ 1 h 473"/>
                <a:gd name="T32" fmla="*/ 95 w 558"/>
                <a:gd name="T33" fmla="*/ 0 h 473"/>
                <a:gd name="T34" fmla="*/ 95 w 558"/>
                <a:gd name="T35" fmla="*/ 0 h 473"/>
                <a:gd name="T36" fmla="*/ 66 w 558"/>
                <a:gd name="T37" fmla="*/ 1 h 473"/>
                <a:gd name="T38" fmla="*/ 47 w 558"/>
                <a:gd name="T39" fmla="*/ 2 h 473"/>
                <a:gd name="T40" fmla="*/ 0 w 558"/>
                <a:gd name="T41" fmla="*/ 473 h 473"/>
                <a:gd name="T42" fmla="*/ 105 w 558"/>
                <a:gd name="T43" fmla="*/ 473 h 473"/>
                <a:gd name="T44" fmla="*/ 128 w 558"/>
                <a:gd name="T45" fmla="*/ 157 h 473"/>
                <a:gd name="T46" fmla="*/ 227 w 558"/>
                <a:gd name="T47" fmla="*/ 396 h 473"/>
                <a:gd name="T48" fmla="*/ 227 w 558"/>
                <a:gd name="T49" fmla="*/ 396 h 473"/>
                <a:gd name="T50" fmla="*/ 230 w 558"/>
                <a:gd name="T51" fmla="*/ 403 h 473"/>
                <a:gd name="T52" fmla="*/ 235 w 558"/>
                <a:gd name="T53" fmla="*/ 408 h 473"/>
                <a:gd name="T54" fmla="*/ 240 w 558"/>
                <a:gd name="T55" fmla="*/ 413 h 473"/>
                <a:gd name="T56" fmla="*/ 245 w 558"/>
                <a:gd name="T57" fmla="*/ 417 h 473"/>
                <a:gd name="T58" fmla="*/ 252 w 558"/>
                <a:gd name="T59" fmla="*/ 419 h 473"/>
                <a:gd name="T60" fmla="*/ 260 w 558"/>
                <a:gd name="T61" fmla="*/ 421 h 473"/>
                <a:gd name="T62" fmla="*/ 270 w 558"/>
                <a:gd name="T63" fmla="*/ 422 h 473"/>
                <a:gd name="T64" fmla="*/ 280 w 558"/>
                <a:gd name="T65" fmla="*/ 422 h 473"/>
                <a:gd name="T66" fmla="*/ 280 w 558"/>
                <a:gd name="T67" fmla="*/ 422 h 473"/>
                <a:gd name="T68" fmla="*/ 290 w 558"/>
                <a:gd name="T69" fmla="*/ 422 h 473"/>
                <a:gd name="T70" fmla="*/ 299 w 558"/>
                <a:gd name="T71" fmla="*/ 421 h 473"/>
                <a:gd name="T72" fmla="*/ 307 w 558"/>
                <a:gd name="T73" fmla="*/ 419 h 473"/>
                <a:gd name="T74" fmla="*/ 314 w 558"/>
                <a:gd name="T75" fmla="*/ 417 h 473"/>
                <a:gd name="T76" fmla="*/ 320 w 558"/>
                <a:gd name="T77" fmla="*/ 413 h 473"/>
                <a:gd name="T78" fmla="*/ 325 w 558"/>
                <a:gd name="T79" fmla="*/ 408 h 473"/>
                <a:gd name="T80" fmla="*/ 328 w 558"/>
                <a:gd name="T81" fmla="*/ 403 h 473"/>
                <a:gd name="T82" fmla="*/ 332 w 558"/>
                <a:gd name="T83" fmla="*/ 396 h 473"/>
                <a:gd name="T84" fmla="*/ 431 w 558"/>
                <a:gd name="T85" fmla="*/ 157 h 473"/>
                <a:gd name="T86" fmla="*/ 454 w 558"/>
                <a:gd name="T87" fmla="*/ 473 h 473"/>
                <a:gd name="T88" fmla="*/ 558 w 558"/>
                <a:gd name="T89" fmla="*/ 473 h 473"/>
                <a:gd name="T90" fmla="*/ 511 w 558"/>
                <a:gd name="T91" fmla="*/ 2 h 473"/>
                <a:gd name="T92" fmla="*/ 511 w 558"/>
                <a:gd name="T93" fmla="*/ 2 h 473"/>
                <a:gd name="T94" fmla="*/ 494 w 558"/>
                <a:gd name="T95" fmla="*/ 1 h 473"/>
                <a:gd name="T96" fmla="*/ 464 w 558"/>
                <a:gd name="T97" fmla="*/ 0 h 473"/>
                <a:gd name="T98" fmla="*/ 464 w 558"/>
                <a:gd name="T99" fmla="*/ 0 h 473"/>
                <a:gd name="T100" fmla="*/ 448 w 558"/>
                <a:gd name="T101" fmla="*/ 1 h 473"/>
                <a:gd name="T102" fmla="*/ 434 w 558"/>
                <a:gd name="T103" fmla="*/ 1 h 473"/>
                <a:gd name="T104" fmla="*/ 421 w 558"/>
                <a:gd name="T105" fmla="*/ 3 h 473"/>
                <a:gd name="T106" fmla="*/ 411 w 558"/>
                <a:gd name="T107" fmla="*/ 8 h 473"/>
                <a:gd name="T108" fmla="*/ 401 w 558"/>
                <a:gd name="T109" fmla="*/ 13 h 473"/>
                <a:gd name="T110" fmla="*/ 393 w 558"/>
                <a:gd name="T111" fmla="*/ 21 h 473"/>
                <a:gd name="T112" fmla="*/ 386 w 558"/>
                <a:gd name="T113" fmla="*/ 31 h 473"/>
                <a:gd name="T114" fmla="*/ 380 w 558"/>
                <a:gd name="T115" fmla="*/ 44 h 473"/>
                <a:gd name="T116" fmla="*/ 288 w 558"/>
                <a:gd name="T117" fmla="*/ 276 h 4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58" h="473">
                  <a:moveTo>
                    <a:pt x="288" y="276"/>
                  </a:moveTo>
                  <a:lnTo>
                    <a:pt x="288" y="276"/>
                  </a:lnTo>
                  <a:lnTo>
                    <a:pt x="283" y="288"/>
                  </a:lnTo>
                  <a:lnTo>
                    <a:pt x="280" y="302"/>
                  </a:lnTo>
                  <a:lnTo>
                    <a:pt x="280" y="302"/>
                  </a:lnTo>
                  <a:lnTo>
                    <a:pt x="275" y="288"/>
                  </a:lnTo>
                  <a:lnTo>
                    <a:pt x="272" y="276"/>
                  </a:lnTo>
                  <a:lnTo>
                    <a:pt x="180" y="44"/>
                  </a:lnTo>
                  <a:lnTo>
                    <a:pt x="180" y="44"/>
                  </a:lnTo>
                  <a:lnTo>
                    <a:pt x="173" y="31"/>
                  </a:lnTo>
                  <a:lnTo>
                    <a:pt x="166" y="21"/>
                  </a:lnTo>
                  <a:lnTo>
                    <a:pt x="158" y="13"/>
                  </a:lnTo>
                  <a:lnTo>
                    <a:pt x="149" y="8"/>
                  </a:lnTo>
                  <a:lnTo>
                    <a:pt x="137" y="3"/>
                  </a:lnTo>
                  <a:lnTo>
                    <a:pt x="125" y="1"/>
                  </a:lnTo>
                  <a:lnTo>
                    <a:pt x="111" y="1"/>
                  </a:lnTo>
                  <a:lnTo>
                    <a:pt x="95" y="0"/>
                  </a:lnTo>
                  <a:lnTo>
                    <a:pt x="95" y="0"/>
                  </a:lnTo>
                  <a:lnTo>
                    <a:pt x="66" y="1"/>
                  </a:lnTo>
                  <a:lnTo>
                    <a:pt x="47" y="2"/>
                  </a:lnTo>
                  <a:lnTo>
                    <a:pt x="0" y="473"/>
                  </a:lnTo>
                  <a:lnTo>
                    <a:pt x="105" y="473"/>
                  </a:lnTo>
                  <a:lnTo>
                    <a:pt x="128" y="157"/>
                  </a:lnTo>
                  <a:lnTo>
                    <a:pt x="227" y="396"/>
                  </a:lnTo>
                  <a:lnTo>
                    <a:pt x="227" y="396"/>
                  </a:lnTo>
                  <a:lnTo>
                    <a:pt x="230" y="403"/>
                  </a:lnTo>
                  <a:lnTo>
                    <a:pt x="235" y="408"/>
                  </a:lnTo>
                  <a:lnTo>
                    <a:pt x="240" y="413"/>
                  </a:lnTo>
                  <a:lnTo>
                    <a:pt x="245" y="417"/>
                  </a:lnTo>
                  <a:lnTo>
                    <a:pt x="252" y="419"/>
                  </a:lnTo>
                  <a:lnTo>
                    <a:pt x="260" y="421"/>
                  </a:lnTo>
                  <a:lnTo>
                    <a:pt x="270" y="422"/>
                  </a:lnTo>
                  <a:lnTo>
                    <a:pt x="280" y="422"/>
                  </a:lnTo>
                  <a:lnTo>
                    <a:pt x="280" y="422"/>
                  </a:lnTo>
                  <a:lnTo>
                    <a:pt x="290" y="422"/>
                  </a:lnTo>
                  <a:lnTo>
                    <a:pt x="299" y="421"/>
                  </a:lnTo>
                  <a:lnTo>
                    <a:pt x="307" y="419"/>
                  </a:lnTo>
                  <a:lnTo>
                    <a:pt x="314" y="417"/>
                  </a:lnTo>
                  <a:lnTo>
                    <a:pt x="320" y="413"/>
                  </a:lnTo>
                  <a:lnTo>
                    <a:pt x="325" y="408"/>
                  </a:lnTo>
                  <a:lnTo>
                    <a:pt x="328" y="403"/>
                  </a:lnTo>
                  <a:lnTo>
                    <a:pt x="332" y="396"/>
                  </a:lnTo>
                  <a:lnTo>
                    <a:pt x="431" y="157"/>
                  </a:lnTo>
                  <a:lnTo>
                    <a:pt x="454" y="473"/>
                  </a:lnTo>
                  <a:lnTo>
                    <a:pt x="558" y="473"/>
                  </a:lnTo>
                  <a:lnTo>
                    <a:pt x="511" y="2"/>
                  </a:lnTo>
                  <a:lnTo>
                    <a:pt x="511" y="2"/>
                  </a:lnTo>
                  <a:lnTo>
                    <a:pt x="494" y="1"/>
                  </a:lnTo>
                  <a:lnTo>
                    <a:pt x="464" y="0"/>
                  </a:lnTo>
                  <a:lnTo>
                    <a:pt x="464" y="0"/>
                  </a:lnTo>
                  <a:lnTo>
                    <a:pt x="448" y="1"/>
                  </a:lnTo>
                  <a:lnTo>
                    <a:pt x="434" y="1"/>
                  </a:lnTo>
                  <a:lnTo>
                    <a:pt x="421" y="3"/>
                  </a:lnTo>
                  <a:lnTo>
                    <a:pt x="411" y="8"/>
                  </a:lnTo>
                  <a:lnTo>
                    <a:pt x="401" y="13"/>
                  </a:lnTo>
                  <a:lnTo>
                    <a:pt x="393" y="21"/>
                  </a:lnTo>
                  <a:lnTo>
                    <a:pt x="386" y="31"/>
                  </a:lnTo>
                  <a:lnTo>
                    <a:pt x="380" y="44"/>
                  </a:lnTo>
                  <a:lnTo>
                    <a:pt x="288" y="27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20" name="Freeform 8"/>
            <p:cNvSpPr>
              <a:spLocks/>
            </p:cNvSpPr>
            <p:nvPr userDrawn="1"/>
          </p:nvSpPr>
          <p:spPr bwMode="auto">
            <a:xfrm>
              <a:off x="4324" y="379"/>
              <a:ext cx="64" cy="44"/>
            </a:xfrm>
            <a:custGeom>
              <a:avLst/>
              <a:gdLst>
                <a:gd name="T0" fmla="*/ 192 w 192"/>
                <a:gd name="T1" fmla="*/ 105 h 130"/>
                <a:gd name="T2" fmla="*/ 192 w 192"/>
                <a:gd name="T3" fmla="*/ 105 h 130"/>
                <a:gd name="T4" fmla="*/ 170 w 192"/>
                <a:gd name="T5" fmla="*/ 112 h 130"/>
                <a:gd name="T6" fmla="*/ 141 w 192"/>
                <a:gd name="T7" fmla="*/ 121 h 130"/>
                <a:gd name="T8" fmla="*/ 124 w 192"/>
                <a:gd name="T9" fmla="*/ 124 h 130"/>
                <a:gd name="T10" fmla="*/ 108 w 192"/>
                <a:gd name="T11" fmla="*/ 128 h 130"/>
                <a:gd name="T12" fmla="*/ 92 w 192"/>
                <a:gd name="T13" fmla="*/ 130 h 130"/>
                <a:gd name="T14" fmla="*/ 76 w 192"/>
                <a:gd name="T15" fmla="*/ 130 h 130"/>
                <a:gd name="T16" fmla="*/ 76 w 192"/>
                <a:gd name="T17" fmla="*/ 130 h 130"/>
                <a:gd name="T18" fmla="*/ 61 w 192"/>
                <a:gd name="T19" fmla="*/ 130 h 130"/>
                <a:gd name="T20" fmla="*/ 46 w 192"/>
                <a:gd name="T21" fmla="*/ 128 h 130"/>
                <a:gd name="T22" fmla="*/ 34 w 192"/>
                <a:gd name="T23" fmla="*/ 123 h 130"/>
                <a:gd name="T24" fmla="*/ 28 w 192"/>
                <a:gd name="T25" fmla="*/ 121 h 130"/>
                <a:gd name="T26" fmla="*/ 22 w 192"/>
                <a:gd name="T27" fmla="*/ 117 h 130"/>
                <a:gd name="T28" fmla="*/ 17 w 192"/>
                <a:gd name="T29" fmla="*/ 113 h 130"/>
                <a:gd name="T30" fmla="*/ 13 w 192"/>
                <a:gd name="T31" fmla="*/ 109 h 130"/>
                <a:gd name="T32" fmla="*/ 9 w 192"/>
                <a:gd name="T33" fmla="*/ 104 h 130"/>
                <a:gd name="T34" fmla="*/ 6 w 192"/>
                <a:gd name="T35" fmla="*/ 98 h 130"/>
                <a:gd name="T36" fmla="*/ 4 w 192"/>
                <a:gd name="T37" fmla="*/ 92 h 130"/>
                <a:gd name="T38" fmla="*/ 3 w 192"/>
                <a:gd name="T39" fmla="*/ 85 h 130"/>
                <a:gd name="T40" fmla="*/ 1 w 192"/>
                <a:gd name="T41" fmla="*/ 77 h 130"/>
                <a:gd name="T42" fmla="*/ 0 w 192"/>
                <a:gd name="T43" fmla="*/ 69 h 130"/>
                <a:gd name="T44" fmla="*/ 0 w 192"/>
                <a:gd name="T45" fmla="*/ 69 h 130"/>
                <a:gd name="T46" fmla="*/ 1 w 192"/>
                <a:gd name="T47" fmla="*/ 55 h 130"/>
                <a:gd name="T48" fmla="*/ 5 w 192"/>
                <a:gd name="T49" fmla="*/ 42 h 130"/>
                <a:gd name="T50" fmla="*/ 7 w 192"/>
                <a:gd name="T51" fmla="*/ 37 h 130"/>
                <a:gd name="T52" fmla="*/ 11 w 192"/>
                <a:gd name="T53" fmla="*/ 31 h 130"/>
                <a:gd name="T54" fmla="*/ 15 w 192"/>
                <a:gd name="T55" fmla="*/ 26 h 130"/>
                <a:gd name="T56" fmla="*/ 19 w 192"/>
                <a:gd name="T57" fmla="*/ 22 h 130"/>
                <a:gd name="T58" fmla="*/ 24 w 192"/>
                <a:gd name="T59" fmla="*/ 18 h 130"/>
                <a:gd name="T60" fmla="*/ 30 w 192"/>
                <a:gd name="T61" fmla="*/ 15 h 130"/>
                <a:gd name="T62" fmla="*/ 37 w 192"/>
                <a:gd name="T63" fmla="*/ 11 h 130"/>
                <a:gd name="T64" fmla="*/ 44 w 192"/>
                <a:gd name="T65" fmla="*/ 9 h 130"/>
                <a:gd name="T66" fmla="*/ 62 w 192"/>
                <a:gd name="T67" fmla="*/ 5 h 130"/>
                <a:gd name="T68" fmla="*/ 82 w 192"/>
                <a:gd name="T69" fmla="*/ 3 h 130"/>
                <a:gd name="T70" fmla="*/ 192 w 192"/>
                <a:gd name="T71" fmla="*/ 0 h 130"/>
                <a:gd name="T72" fmla="*/ 192 w 192"/>
                <a:gd name="T73" fmla="*/ 105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92" h="130">
                  <a:moveTo>
                    <a:pt x="192" y="105"/>
                  </a:moveTo>
                  <a:lnTo>
                    <a:pt x="192" y="105"/>
                  </a:lnTo>
                  <a:lnTo>
                    <a:pt x="170" y="112"/>
                  </a:lnTo>
                  <a:lnTo>
                    <a:pt x="141" y="121"/>
                  </a:lnTo>
                  <a:lnTo>
                    <a:pt x="124" y="124"/>
                  </a:lnTo>
                  <a:lnTo>
                    <a:pt x="108" y="128"/>
                  </a:lnTo>
                  <a:lnTo>
                    <a:pt x="92" y="130"/>
                  </a:lnTo>
                  <a:lnTo>
                    <a:pt x="76" y="130"/>
                  </a:lnTo>
                  <a:lnTo>
                    <a:pt x="76" y="130"/>
                  </a:lnTo>
                  <a:lnTo>
                    <a:pt x="61" y="130"/>
                  </a:lnTo>
                  <a:lnTo>
                    <a:pt x="46" y="128"/>
                  </a:lnTo>
                  <a:lnTo>
                    <a:pt x="34" y="123"/>
                  </a:lnTo>
                  <a:lnTo>
                    <a:pt x="28" y="121"/>
                  </a:lnTo>
                  <a:lnTo>
                    <a:pt x="22" y="117"/>
                  </a:lnTo>
                  <a:lnTo>
                    <a:pt x="17" y="113"/>
                  </a:lnTo>
                  <a:lnTo>
                    <a:pt x="13" y="109"/>
                  </a:lnTo>
                  <a:lnTo>
                    <a:pt x="9" y="104"/>
                  </a:lnTo>
                  <a:lnTo>
                    <a:pt x="6" y="98"/>
                  </a:lnTo>
                  <a:lnTo>
                    <a:pt x="4" y="92"/>
                  </a:lnTo>
                  <a:lnTo>
                    <a:pt x="3" y="85"/>
                  </a:lnTo>
                  <a:lnTo>
                    <a:pt x="1" y="77"/>
                  </a:lnTo>
                  <a:lnTo>
                    <a:pt x="0" y="69"/>
                  </a:lnTo>
                  <a:lnTo>
                    <a:pt x="0" y="69"/>
                  </a:lnTo>
                  <a:lnTo>
                    <a:pt x="1" y="55"/>
                  </a:lnTo>
                  <a:lnTo>
                    <a:pt x="5" y="42"/>
                  </a:lnTo>
                  <a:lnTo>
                    <a:pt x="7" y="37"/>
                  </a:lnTo>
                  <a:lnTo>
                    <a:pt x="11" y="31"/>
                  </a:lnTo>
                  <a:lnTo>
                    <a:pt x="15" y="26"/>
                  </a:lnTo>
                  <a:lnTo>
                    <a:pt x="19" y="22"/>
                  </a:lnTo>
                  <a:lnTo>
                    <a:pt x="24" y="18"/>
                  </a:lnTo>
                  <a:lnTo>
                    <a:pt x="30" y="15"/>
                  </a:lnTo>
                  <a:lnTo>
                    <a:pt x="37" y="11"/>
                  </a:lnTo>
                  <a:lnTo>
                    <a:pt x="44" y="9"/>
                  </a:lnTo>
                  <a:lnTo>
                    <a:pt x="62" y="5"/>
                  </a:lnTo>
                  <a:lnTo>
                    <a:pt x="82" y="3"/>
                  </a:lnTo>
                  <a:lnTo>
                    <a:pt x="192" y="0"/>
                  </a:lnTo>
                  <a:lnTo>
                    <a:pt x="192" y="105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21" name="Freeform 9"/>
            <p:cNvSpPr>
              <a:spLocks/>
            </p:cNvSpPr>
            <p:nvPr userDrawn="1"/>
          </p:nvSpPr>
          <p:spPr bwMode="auto">
            <a:xfrm>
              <a:off x="4290" y="290"/>
              <a:ext cx="132" cy="160"/>
            </a:xfrm>
            <a:custGeom>
              <a:avLst/>
              <a:gdLst>
                <a:gd name="T0" fmla="*/ 231 w 397"/>
                <a:gd name="T1" fmla="*/ 0 h 480"/>
                <a:gd name="T2" fmla="*/ 166 w 397"/>
                <a:gd name="T3" fmla="*/ 5 h 480"/>
                <a:gd name="T4" fmla="*/ 109 w 397"/>
                <a:gd name="T5" fmla="*/ 14 h 480"/>
                <a:gd name="T6" fmla="*/ 66 w 397"/>
                <a:gd name="T7" fmla="*/ 25 h 480"/>
                <a:gd name="T8" fmla="*/ 37 w 397"/>
                <a:gd name="T9" fmla="*/ 37 h 480"/>
                <a:gd name="T10" fmla="*/ 59 w 397"/>
                <a:gd name="T11" fmla="*/ 114 h 480"/>
                <a:gd name="T12" fmla="*/ 104 w 397"/>
                <a:gd name="T13" fmla="*/ 102 h 480"/>
                <a:gd name="T14" fmla="*/ 150 w 397"/>
                <a:gd name="T15" fmla="*/ 92 h 480"/>
                <a:gd name="T16" fmla="*/ 201 w 397"/>
                <a:gd name="T17" fmla="*/ 89 h 480"/>
                <a:gd name="T18" fmla="*/ 222 w 397"/>
                <a:gd name="T19" fmla="*/ 90 h 480"/>
                <a:gd name="T20" fmla="*/ 248 w 397"/>
                <a:gd name="T21" fmla="*/ 95 h 480"/>
                <a:gd name="T22" fmla="*/ 263 w 397"/>
                <a:gd name="T23" fmla="*/ 100 h 480"/>
                <a:gd name="T24" fmla="*/ 275 w 397"/>
                <a:gd name="T25" fmla="*/ 110 h 480"/>
                <a:gd name="T26" fmla="*/ 283 w 397"/>
                <a:gd name="T27" fmla="*/ 121 h 480"/>
                <a:gd name="T28" fmla="*/ 289 w 397"/>
                <a:gd name="T29" fmla="*/ 135 h 480"/>
                <a:gd name="T30" fmla="*/ 292 w 397"/>
                <a:gd name="T31" fmla="*/ 153 h 480"/>
                <a:gd name="T32" fmla="*/ 292 w 397"/>
                <a:gd name="T33" fmla="*/ 197 h 480"/>
                <a:gd name="T34" fmla="*/ 201 w 397"/>
                <a:gd name="T35" fmla="*/ 197 h 480"/>
                <a:gd name="T36" fmla="*/ 148 w 397"/>
                <a:gd name="T37" fmla="*/ 201 h 480"/>
                <a:gd name="T38" fmla="*/ 105 w 397"/>
                <a:gd name="T39" fmla="*/ 210 h 480"/>
                <a:gd name="T40" fmla="*/ 69 w 397"/>
                <a:gd name="T41" fmla="*/ 224 h 480"/>
                <a:gd name="T42" fmla="*/ 43 w 397"/>
                <a:gd name="T43" fmla="*/ 242 h 480"/>
                <a:gd name="T44" fmla="*/ 23 w 397"/>
                <a:gd name="T45" fmla="*/ 264 h 480"/>
                <a:gd name="T46" fmla="*/ 10 w 397"/>
                <a:gd name="T47" fmla="*/ 288 h 480"/>
                <a:gd name="T48" fmla="*/ 2 w 397"/>
                <a:gd name="T49" fmla="*/ 316 h 480"/>
                <a:gd name="T50" fmla="*/ 0 w 397"/>
                <a:gd name="T51" fmla="*/ 344 h 480"/>
                <a:gd name="T52" fmla="*/ 1 w 397"/>
                <a:gd name="T53" fmla="*/ 362 h 480"/>
                <a:gd name="T54" fmla="*/ 8 w 397"/>
                <a:gd name="T55" fmla="*/ 395 h 480"/>
                <a:gd name="T56" fmla="*/ 22 w 397"/>
                <a:gd name="T57" fmla="*/ 421 h 480"/>
                <a:gd name="T58" fmla="*/ 39 w 397"/>
                <a:gd name="T59" fmla="*/ 442 h 480"/>
                <a:gd name="T60" fmla="*/ 61 w 397"/>
                <a:gd name="T61" fmla="*/ 458 h 480"/>
                <a:gd name="T62" fmla="*/ 86 w 397"/>
                <a:gd name="T63" fmla="*/ 468 h 480"/>
                <a:gd name="T64" fmla="*/ 114 w 397"/>
                <a:gd name="T65" fmla="*/ 475 h 480"/>
                <a:gd name="T66" fmla="*/ 141 w 397"/>
                <a:gd name="T67" fmla="*/ 479 h 480"/>
                <a:gd name="T68" fmla="*/ 155 w 397"/>
                <a:gd name="T69" fmla="*/ 480 h 480"/>
                <a:gd name="T70" fmla="*/ 185 w 397"/>
                <a:gd name="T71" fmla="*/ 478 h 480"/>
                <a:gd name="T72" fmla="*/ 236 w 397"/>
                <a:gd name="T73" fmla="*/ 468 h 480"/>
                <a:gd name="T74" fmla="*/ 271 w 397"/>
                <a:gd name="T75" fmla="*/ 456 h 480"/>
                <a:gd name="T76" fmla="*/ 292 w 397"/>
                <a:gd name="T77" fmla="*/ 445 h 480"/>
                <a:gd name="T78" fmla="*/ 297 w 397"/>
                <a:gd name="T79" fmla="*/ 444 h 480"/>
                <a:gd name="T80" fmla="*/ 304 w 397"/>
                <a:gd name="T81" fmla="*/ 447 h 480"/>
                <a:gd name="T82" fmla="*/ 320 w 397"/>
                <a:gd name="T83" fmla="*/ 453 h 480"/>
                <a:gd name="T84" fmla="*/ 350 w 397"/>
                <a:gd name="T85" fmla="*/ 460 h 480"/>
                <a:gd name="T86" fmla="*/ 397 w 397"/>
                <a:gd name="T87" fmla="*/ 463 h 480"/>
                <a:gd name="T88" fmla="*/ 397 w 397"/>
                <a:gd name="T89" fmla="*/ 137 h 480"/>
                <a:gd name="T90" fmla="*/ 395 w 397"/>
                <a:gd name="T91" fmla="*/ 103 h 480"/>
                <a:gd name="T92" fmla="*/ 387 w 397"/>
                <a:gd name="T93" fmla="*/ 74 h 480"/>
                <a:gd name="T94" fmla="*/ 373 w 397"/>
                <a:gd name="T95" fmla="*/ 51 h 480"/>
                <a:gd name="T96" fmla="*/ 353 w 397"/>
                <a:gd name="T97" fmla="*/ 32 h 480"/>
                <a:gd name="T98" fmla="*/ 330 w 397"/>
                <a:gd name="T99" fmla="*/ 17 h 480"/>
                <a:gd name="T100" fmla="*/ 301 w 397"/>
                <a:gd name="T101" fmla="*/ 8 h 480"/>
                <a:gd name="T102" fmla="*/ 268 w 397"/>
                <a:gd name="T103" fmla="*/ 2 h 480"/>
                <a:gd name="T104" fmla="*/ 231 w 397"/>
                <a:gd name="T105" fmla="*/ 0 h 4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97" h="480">
                  <a:moveTo>
                    <a:pt x="231" y="0"/>
                  </a:moveTo>
                  <a:lnTo>
                    <a:pt x="231" y="0"/>
                  </a:lnTo>
                  <a:lnTo>
                    <a:pt x="198" y="1"/>
                  </a:lnTo>
                  <a:lnTo>
                    <a:pt x="166" y="5"/>
                  </a:lnTo>
                  <a:lnTo>
                    <a:pt x="136" y="8"/>
                  </a:lnTo>
                  <a:lnTo>
                    <a:pt x="109" y="14"/>
                  </a:lnTo>
                  <a:lnTo>
                    <a:pt x="86" y="20"/>
                  </a:lnTo>
                  <a:lnTo>
                    <a:pt x="66" y="25"/>
                  </a:lnTo>
                  <a:lnTo>
                    <a:pt x="49" y="31"/>
                  </a:lnTo>
                  <a:lnTo>
                    <a:pt x="37" y="37"/>
                  </a:lnTo>
                  <a:lnTo>
                    <a:pt x="59" y="114"/>
                  </a:lnTo>
                  <a:lnTo>
                    <a:pt x="59" y="114"/>
                  </a:lnTo>
                  <a:lnTo>
                    <a:pt x="71" y="110"/>
                  </a:lnTo>
                  <a:lnTo>
                    <a:pt x="104" y="102"/>
                  </a:lnTo>
                  <a:lnTo>
                    <a:pt x="125" y="97"/>
                  </a:lnTo>
                  <a:lnTo>
                    <a:pt x="150" y="92"/>
                  </a:lnTo>
                  <a:lnTo>
                    <a:pt x="175" y="90"/>
                  </a:lnTo>
                  <a:lnTo>
                    <a:pt x="201" y="89"/>
                  </a:lnTo>
                  <a:lnTo>
                    <a:pt x="201" y="89"/>
                  </a:lnTo>
                  <a:lnTo>
                    <a:pt x="222" y="90"/>
                  </a:lnTo>
                  <a:lnTo>
                    <a:pt x="240" y="92"/>
                  </a:lnTo>
                  <a:lnTo>
                    <a:pt x="248" y="95"/>
                  </a:lnTo>
                  <a:lnTo>
                    <a:pt x="257" y="97"/>
                  </a:lnTo>
                  <a:lnTo>
                    <a:pt x="263" y="100"/>
                  </a:lnTo>
                  <a:lnTo>
                    <a:pt x="269" y="105"/>
                  </a:lnTo>
                  <a:lnTo>
                    <a:pt x="275" y="110"/>
                  </a:lnTo>
                  <a:lnTo>
                    <a:pt x="280" y="114"/>
                  </a:lnTo>
                  <a:lnTo>
                    <a:pt x="283" y="121"/>
                  </a:lnTo>
                  <a:lnTo>
                    <a:pt x="286" y="128"/>
                  </a:lnTo>
                  <a:lnTo>
                    <a:pt x="289" y="135"/>
                  </a:lnTo>
                  <a:lnTo>
                    <a:pt x="291" y="144"/>
                  </a:lnTo>
                  <a:lnTo>
                    <a:pt x="292" y="153"/>
                  </a:lnTo>
                  <a:lnTo>
                    <a:pt x="292" y="164"/>
                  </a:lnTo>
                  <a:lnTo>
                    <a:pt x="292" y="197"/>
                  </a:lnTo>
                  <a:lnTo>
                    <a:pt x="201" y="197"/>
                  </a:lnTo>
                  <a:lnTo>
                    <a:pt x="201" y="197"/>
                  </a:lnTo>
                  <a:lnTo>
                    <a:pt x="174" y="198"/>
                  </a:lnTo>
                  <a:lnTo>
                    <a:pt x="148" y="201"/>
                  </a:lnTo>
                  <a:lnTo>
                    <a:pt x="125" y="204"/>
                  </a:lnTo>
                  <a:lnTo>
                    <a:pt x="105" y="210"/>
                  </a:lnTo>
                  <a:lnTo>
                    <a:pt x="86" y="216"/>
                  </a:lnTo>
                  <a:lnTo>
                    <a:pt x="69" y="224"/>
                  </a:lnTo>
                  <a:lnTo>
                    <a:pt x="55" y="232"/>
                  </a:lnTo>
                  <a:lnTo>
                    <a:pt x="43" y="242"/>
                  </a:lnTo>
                  <a:lnTo>
                    <a:pt x="32" y="253"/>
                  </a:lnTo>
                  <a:lnTo>
                    <a:pt x="23" y="264"/>
                  </a:lnTo>
                  <a:lnTo>
                    <a:pt x="16" y="276"/>
                  </a:lnTo>
                  <a:lnTo>
                    <a:pt x="10" y="288"/>
                  </a:lnTo>
                  <a:lnTo>
                    <a:pt x="6" y="302"/>
                  </a:lnTo>
                  <a:lnTo>
                    <a:pt x="2" y="316"/>
                  </a:lnTo>
                  <a:lnTo>
                    <a:pt x="1" y="330"/>
                  </a:lnTo>
                  <a:lnTo>
                    <a:pt x="0" y="344"/>
                  </a:lnTo>
                  <a:lnTo>
                    <a:pt x="0" y="344"/>
                  </a:lnTo>
                  <a:lnTo>
                    <a:pt x="1" y="362"/>
                  </a:lnTo>
                  <a:lnTo>
                    <a:pt x="3" y="380"/>
                  </a:lnTo>
                  <a:lnTo>
                    <a:pt x="8" y="395"/>
                  </a:lnTo>
                  <a:lnTo>
                    <a:pt x="14" y="408"/>
                  </a:lnTo>
                  <a:lnTo>
                    <a:pt x="22" y="421"/>
                  </a:lnTo>
                  <a:lnTo>
                    <a:pt x="30" y="433"/>
                  </a:lnTo>
                  <a:lnTo>
                    <a:pt x="39" y="442"/>
                  </a:lnTo>
                  <a:lnTo>
                    <a:pt x="51" y="450"/>
                  </a:lnTo>
                  <a:lnTo>
                    <a:pt x="61" y="458"/>
                  </a:lnTo>
                  <a:lnTo>
                    <a:pt x="74" y="464"/>
                  </a:lnTo>
                  <a:lnTo>
                    <a:pt x="86" y="468"/>
                  </a:lnTo>
                  <a:lnTo>
                    <a:pt x="100" y="473"/>
                  </a:lnTo>
                  <a:lnTo>
                    <a:pt x="114" y="475"/>
                  </a:lnTo>
                  <a:lnTo>
                    <a:pt x="128" y="478"/>
                  </a:lnTo>
                  <a:lnTo>
                    <a:pt x="141" y="479"/>
                  </a:lnTo>
                  <a:lnTo>
                    <a:pt x="155" y="480"/>
                  </a:lnTo>
                  <a:lnTo>
                    <a:pt x="155" y="480"/>
                  </a:lnTo>
                  <a:lnTo>
                    <a:pt x="170" y="479"/>
                  </a:lnTo>
                  <a:lnTo>
                    <a:pt x="185" y="478"/>
                  </a:lnTo>
                  <a:lnTo>
                    <a:pt x="213" y="474"/>
                  </a:lnTo>
                  <a:lnTo>
                    <a:pt x="236" y="468"/>
                  </a:lnTo>
                  <a:lnTo>
                    <a:pt x="255" y="462"/>
                  </a:lnTo>
                  <a:lnTo>
                    <a:pt x="271" y="456"/>
                  </a:lnTo>
                  <a:lnTo>
                    <a:pt x="284" y="450"/>
                  </a:lnTo>
                  <a:lnTo>
                    <a:pt x="292" y="445"/>
                  </a:lnTo>
                  <a:lnTo>
                    <a:pt x="297" y="444"/>
                  </a:lnTo>
                  <a:lnTo>
                    <a:pt x="297" y="444"/>
                  </a:lnTo>
                  <a:lnTo>
                    <a:pt x="299" y="445"/>
                  </a:lnTo>
                  <a:lnTo>
                    <a:pt x="304" y="447"/>
                  </a:lnTo>
                  <a:lnTo>
                    <a:pt x="311" y="450"/>
                  </a:lnTo>
                  <a:lnTo>
                    <a:pt x="320" y="453"/>
                  </a:lnTo>
                  <a:lnTo>
                    <a:pt x="332" y="457"/>
                  </a:lnTo>
                  <a:lnTo>
                    <a:pt x="350" y="460"/>
                  </a:lnTo>
                  <a:lnTo>
                    <a:pt x="370" y="462"/>
                  </a:lnTo>
                  <a:lnTo>
                    <a:pt x="397" y="463"/>
                  </a:lnTo>
                  <a:lnTo>
                    <a:pt x="397" y="137"/>
                  </a:lnTo>
                  <a:lnTo>
                    <a:pt x="397" y="137"/>
                  </a:lnTo>
                  <a:lnTo>
                    <a:pt x="397" y="119"/>
                  </a:lnTo>
                  <a:lnTo>
                    <a:pt x="395" y="103"/>
                  </a:lnTo>
                  <a:lnTo>
                    <a:pt x="391" y="88"/>
                  </a:lnTo>
                  <a:lnTo>
                    <a:pt x="387" y="74"/>
                  </a:lnTo>
                  <a:lnTo>
                    <a:pt x="380" y="62"/>
                  </a:lnTo>
                  <a:lnTo>
                    <a:pt x="373" y="51"/>
                  </a:lnTo>
                  <a:lnTo>
                    <a:pt x="364" y="40"/>
                  </a:lnTo>
                  <a:lnTo>
                    <a:pt x="353" y="32"/>
                  </a:lnTo>
                  <a:lnTo>
                    <a:pt x="343" y="24"/>
                  </a:lnTo>
                  <a:lnTo>
                    <a:pt x="330" y="17"/>
                  </a:lnTo>
                  <a:lnTo>
                    <a:pt x="316" y="13"/>
                  </a:lnTo>
                  <a:lnTo>
                    <a:pt x="301" y="8"/>
                  </a:lnTo>
                  <a:lnTo>
                    <a:pt x="285" y="5"/>
                  </a:lnTo>
                  <a:lnTo>
                    <a:pt x="268" y="2"/>
                  </a:lnTo>
                  <a:lnTo>
                    <a:pt x="251" y="1"/>
                  </a:lnTo>
                  <a:lnTo>
                    <a:pt x="23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22" name="Freeform 10"/>
            <p:cNvSpPr>
              <a:spLocks/>
            </p:cNvSpPr>
            <p:nvPr userDrawn="1"/>
          </p:nvSpPr>
          <p:spPr bwMode="auto">
            <a:xfrm>
              <a:off x="4721" y="379"/>
              <a:ext cx="64" cy="44"/>
            </a:xfrm>
            <a:custGeom>
              <a:avLst/>
              <a:gdLst>
                <a:gd name="T0" fmla="*/ 192 w 192"/>
                <a:gd name="T1" fmla="*/ 105 h 130"/>
                <a:gd name="T2" fmla="*/ 192 w 192"/>
                <a:gd name="T3" fmla="*/ 105 h 130"/>
                <a:gd name="T4" fmla="*/ 170 w 192"/>
                <a:gd name="T5" fmla="*/ 112 h 130"/>
                <a:gd name="T6" fmla="*/ 140 w 192"/>
                <a:gd name="T7" fmla="*/ 121 h 130"/>
                <a:gd name="T8" fmla="*/ 124 w 192"/>
                <a:gd name="T9" fmla="*/ 124 h 130"/>
                <a:gd name="T10" fmla="*/ 107 w 192"/>
                <a:gd name="T11" fmla="*/ 128 h 130"/>
                <a:gd name="T12" fmla="*/ 91 w 192"/>
                <a:gd name="T13" fmla="*/ 130 h 130"/>
                <a:gd name="T14" fmla="*/ 76 w 192"/>
                <a:gd name="T15" fmla="*/ 130 h 130"/>
                <a:gd name="T16" fmla="*/ 76 w 192"/>
                <a:gd name="T17" fmla="*/ 130 h 130"/>
                <a:gd name="T18" fmla="*/ 60 w 192"/>
                <a:gd name="T19" fmla="*/ 130 h 130"/>
                <a:gd name="T20" fmla="*/ 46 w 192"/>
                <a:gd name="T21" fmla="*/ 128 h 130"/>
                <a:gd name="T22" fmla="*/ 32 w 192"/>
                <a:gd name="T23" fmla="*/ 123 h 130"/>
                <a:gd name="T24" fmla="*/ 26 w 192"/>
                <a:gd name="T25" fmla="*/ 121 h 130"/>
                <a:gd name="T26" fmla="*/ 22 w 192"/>
                <a:gd name="T27" fmla="*/ 117 h 130"/>
                <a:gd name="T28" fmla="*/ 17 w 192"/>
                <a:gd name="T29" fmla="*/ 113 h 130"/>
                <a:gd name="T30" fmla="*/ 13 w 192"/>
                <a:gd name="T31" fmla="*/ 109 h 130"/>
                <a:gd name="T32" fmla="*/ 9 w 192"/>
                <a:gd name="T33" fmla="*/ 104 h 130"/>
                <a:gd name="T34" fmla="*/ 6 w 192"/>
                <a:gd name="T35" fmla="*/ 98 h 130"/>
                <a:gd name="T36" fmla="*/ 3 w 192"/>
                <a:gd name="T37" fmla="*/ 92 h 130"/>
                <a:gd name="T38" fmla="*/ 1 w 192"/>
                <a:gd name="T39" fmla="*/ 85 h 130"/>
                <a:gd name="T40" fmla="*/ 0 w 192"/>
                <a:gd name="T41" fmla="*/ 77 h 130"/>
                <a:gd name="T42" fmla="*/ 0 w 192"/>
                <a:gd name="T43" fmla="*/ 69 h 130"/>
                <a:gd name="T44" fmla="*/ 0 w 192"/>
                <a:gd name="T45" fmla="*/ 69 h 130"/>
                <a:gd name="T46" fmla="*/ 1 w 192"/>
                <a:gd name="T47" fmla="*/ 55 h 130"/>
                <a:gd name="T48" fmla="*/ 5 w 192"/>
                <a:gd name="T49" fmla="*/ 42 h 130"/>
                <a:gd name="T50" fmla="*/ 7 w 192"/>
                <a:gd name="T51" fmla="*/ 37 h 130"/>
                <a:gd name="T52" fmla="*/ 10 w 192"/>
                <a:gd name="T53" fmla="*/ 31 h 130"/>
                <a:gd name="T54" fmla="*/ 14 w 192"/>
                <a:gd name="T55" fmla="*/ 26 h 130"/>
                <a:gd name="T56" fmla="*/ 18 w 192"/>
                <a:gd name="T57" fmla="*/ 22 h 130"/>
                <a:gd name="T58" fmla="*/ 24 w 192"/>
                <a:gd name="T59" fmla="*/ 18 h 130"/>
                <a:gd name="T60" fmla="*/ 30 w 192"/>
                <a:gd name="T61" fmla="*/ 15 h 130"/>
                <a:gd name="T62" fmla="*/ 37 w 192"/>
                <a:gd name="T63" fmla="*/ 11 h 130"/>
                <a:gd name="T64" fmla="*/ 44 w 192"/>
                <a:gd name="T65" fmla="*/ 9 h 130"/>
                <a:gd name="T66" fmla="*/ 61 w 192"/>
                <a:gd name="T67" fmla="*/ 5 h 130"/>
                <a:gd name="T68" fmla="*/ 82 w 192"/>
                <a:gd name="T69" fmla="*/ 3 h 130"/>
                <a:gd name="T70" fmla="*/ 192 w 192"/>
                <a:gd name="T71" fmla="*/ 0 h 130"/>
                <a:gd name="T72" fmla="*/ 192 w 192"/>
                <a:gd name="T73" fmla="*/ 105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92" h="130">
                  <a:moveTo>
                    <a:pt x="192" y="105"/>
                  </a:moveTo>
                  <a:lnTo>
                    <a:pt x="192" y="105"/>
                  </a:lnTo>
                  <a:lnTo>
                    <a:pt x="170" y="112"/>
                  </a:lnTo>
                  <a:lnTo>
                    <a:pt x="140" y="121"/>
                  </a:lnTo>
                  <a:lnTo>
                    <a:pt x="124" y="124"/>
                  </a:lnTo>
                  <a:lnTo>
                    <a:pt x="107" y="128"/>
                  </a:lnTo>
                  <a:lnTo>
                    <a:pt x="91" y="130"/>
                  </a:lnTo>
                  <a:lnTo>
                    <a:pt x="76" y="130"/>
                  </a:lnTo>
                  <a:lnTo>
                    <a:pt x="76" y="130"/>
                  </a:lnTo>
                  <a:lnTo>
                    <a:pt x="60" y="130"/>
                  </a:lnTo>
                  <a:lnTo>
                    <a:pt x="46" y="128"/>
                  </a:lnTo>
                  <a:lnTo>
                    <a:pt x="32" y="123"/>
                  </a:lnTo>
                  <a:lnTo>
                    <a:pt x="26" y="121"/>
                  </a:lnTo>
                  <a:lnTo>
                    <a:pt x="22" y="117"/>
                  </a:lnTo>
                  <a:lnTo>
                    <a:pt x="17" y="113"/>
                  </a:lnTo>
                  <a:lnTo>
                    <a:pt x="13" y="109"/>
                  </a:lnTo>
                  <a:lnTo>
                    <a:pt x="9" y="104"/>
                  </a:lnTo>
                  <a:lnTo>
                    <a:pt x="6" y="98"/>
                  </a:lnTo>
                  <a:lnTo>
                    <a:pt x="3" y="92"/>
                  </a:lnTo>
                  <a:lnTo>
                    <a:pt x="1" y="85"/>
                  </a:lnTo>
                  <a:lnTo>
                    <a:pt x="0" y="77"/>
                  </a:lnTo>
                  <a:lnTo>
                    <a:pt x="0" y="69"/>
                  </a:lnTo>
                  <a:lnTo>
                    <a:pt x="0" y="69"/>
                  </a:lnTo>
                  <a:lnTo>
                    <a:pt x="1" y="55"/>
                  </a:lnTo>
                  <a:lnTo>
                    <a:pt x="5" y="42"/>
                  </a:lnTo>
                  <a:lnTo>
                    <a:pt x="7" y="37"/>
                  </a:lnTo>
                  <a:lnTo>
                    <a:pt x="10" y="31"/>
                  </a:lnTo>
                  <a:lnTo>
                    <a:pt x="14" y="26"/>
                  </a:lnTo>
                  <a:lnTo>
                    <a:pt x="18" y="22"/>
                  </a:lnTo>
                  <a:lnTo>
                    <a:pt x="24" y="18"/>
                  </a:lnTo>
                  <a:lnTo>
                    <a:pt x="30" y="15"/>
                  </a:lnTo>
                  <a:lnTo>
                    <a:pt x="37" y="11"/>
                  </a:lnTo>
                  <a:lnTo>
                    <a:pt x="44" y="9"/>
                  </a:lnTo>
                  <a:lnTo>
                    <a:pt x="61" y="5"/>
                  </a:lnTo>
                  <a:lnTo>
                    <a:pt x="82" y="3"/>
                  </a:lnTo>
                  <a:lnTo>
                    <a:pt x="192" y="0"/>
                  </a:lnTo>
                  <a:lnTo>
                    <a:pt x="192" y="105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23" name="Freeform 11"/>
            <p:cNvSpPr>
              <a:spLocks/>
            </p:cNvSpPr>
            <p:nvPr userDrawn="1"/>
          </p:nvSpPr>
          <p:spPr bwMode="auto">
            <a:xfrm>
              <a:off x="4687" y="290"/>
              <a:ext cx="133" cy="160"/>
            </a:xfrm>
            <a:custGeom>
              <a:avLst/>
              <a:gdLst>
                <a:gd name="T0" fmla="*/ 231 w 397"/>
                <a:gd name="T1" fmla="*/ 0 h 480"/>
                <a:gd name="T2" fmla="*/ 165 w 397"/>
                <a:gd name="T3" fmla="*/ 5 h 480"/>
                <a:gd name="T4" fmla="*/ 109 w 397"/>
                <a:gd name="T5" fmla="*/ 14 h 480"/>
                <a:gd name="T6" fmla="*/ 65 w 397"/>
                <a:gd name="T7" fmla="*/ 25 h 480"/>
                <a:gd name="T8" fmla="*/ 37 w 397"/>
                <a:gd name="T9" fmla="*/ 37 h 480"/>
                <a:gd name="T10" fmla="*/ 58 w 397"/>
                <a:gd name="T11" fmla="*/ 114 h 480"/>
                <a:gd name="T12" fmla="*/ 103 w 397"/>
                <a:gd name="T13" fmla="*/ 102 h 480"/>
                <a:gd name="T14" fmla="*/ 148 w 397"/>
                <a:gd name="T15" fmla="*/ 92 h 480"/>
                <a:gd name="T16" fmla="*/ 200 w 397"/>
                <a:gd name="T17" fmla="*/ 89 h 480"/>
                <a:gd name="T18" fmla="*/ 222 w 397"/>
                <a:gd name="T19" fmla="*/ 90 h 480"/>
                <a:gd name="T20" fmla="*/ 248 w 397"/>
                <a:gd name="T21" fmla="*/ 95 h 480"/>
                <a:gd name="T22" fmla="*/ 262 w 397"/>
                <a:gd name="T23" fmla="*/ 100 h 480"/>
                <a:gd name="T24" fmla="*/ 274 w 397"/>
                <a:gd name="T25" fmla="*/ 110 h 480"/>
                <a:gd name="T26" fmla="*/ 283 w 397"/>
                <a:gd name="T27" fmla="*/ 121 h 480"/>
                <a:gd name="T28" fmla="*/ 289 w 397"/>
                <a:gd name="T29" fmla="*/ 135 h 480"/>
                <a:gd name="T30" fmla="*/ 291 w 397"/>
                <a:gd name="T31" fmla="*/ 153 h 480"/>
                <a:gd name="T32" fmla="*/ 292 w 397"/>
                <a:gd name="T33" fmla="*/ 197 h 480"/>
                <a:gd name="T34" fmla="*/ 200 w 397"/>
                <a:gd name="T35" fmla="*/ 197 h 480"/>
                <a:gd name="T36" fmla="*/ 147 w 397"/>
                <a:gd name="T37" fmla="*/ 201 h 480"/>
                <a:gd name="T38" fmla="*/ 103 w 397"/>
                <a:gd name="T39" fmla="*/ 210 h 480"/>
                <a:gd name="T40" fmla="*/ 69 w 397"/>
                <a:gd name="T41" fmla="*/ 224 h 480"/>
                <a:gd name="T42" fmla="*/ 42 w 397"/>
                <a:gd name="T43" fmla="*/ 242 h 480"/>
                <a:gd name="T44" fmla="*/ 23 w 397"/>
                <a:gd name="T45" fmla="*/ 264 h 480"/>
                <a:gd name="T46" fmla="*/ 9 w 397"/>
                <a:gd name="T47" fmla="*/ 288 h 480"/>
                <a:gd name="T48" fmla="*/ 2 w 397"/>
                <a:gd name="T49" fmla="*/ 316 h 480"/>
                <a:gd name="T50" fmla="*/ 0 w 397"/>
                <a:gd name="T51" fmla="*/ 344 h 480"/>
                <a:gd name="T52" fmla="*/ 1 w 397"/>
                <a:gd name="T53" fmla="*/ 362 h 480"/>
                <a:gd name="T54" fmla="*/ 8 w 397"/>
                <a:gd name="T55" fmla="*/ 395 h 480"/>
                <a:gd name="T56" fmla="*/ 20 w 397"/>
                <a:gd name="T57" fmla="*/ 421 h 480"/>
                <a:gd name="T58" fmla="*/ 39 w 397"/>
                <a:gd name="T59" fmla="*/ 442 h 480"/>
                <a:gd name="T60" fmla="*/ 61 w 397"/>
                <a:gd name="T61" fmla="*/ 458 h 480"/>
                <a:gd name="T62" fmla="*/ 86 w 397"/>
                <a:gd name="T63" fmla="*/ 468 h 480"/>
                <a:gd name="T64" fmla="*/ 113 w 397"/>
                <a:gd name="T65" fmla="*/ 475 h 480"/>
                <a:gd name="T66" fmla="*/ 140 w 397"/>
                <a:gd name="T67" fmla="*/ 479 h 480"/>
                <a:gd name="T68" fmla="*/ 154 w 397"/>
                <a:gd name="T69" fmla="*/ 480 h 480"/>
                <a:gd name="T70" fmla="*/ 185 w 397"/>
                <a:gd name="T71" fmla="*/ 478 h 480"/>
                <a:gd name="T72" fmla="*/ 236 w 397"/>
                <a:gd name="T73" fmla="*/ 468 h 480"/>
                <a:gd name="T74" fmla="*/ 271 w 397"/>
                <a:gd name="T75" fmla="*/ 456 h 480"/>
                <a:gd name="T76" fmla="*/ 292 w 397"/>
                <a:gd name="T77" fmla="*/ 445 h 480"/>
                <a:gd name="T78" fmla="*/ 297 w 397"/>
                <a:gd name="T79" fmla="*/ 444 h 480"/>
                <a:gd name="T80" fmla="*/ 302 w 397"/>
                <a:gd name="T81" fmla="*/ 447 h 480"/>
                <a:gd name="T82" fmla="*/ 318 w 397"/>
                <a:gd name="T83" fmla="*/ 453 h 480"/>
                <a:gd name="T84" fmla="*/ 348 w 397"/>
                <a:gd name="T85" fmla="*/ 460 h 480"/>
                <a:gd name="T86" fmla="*/ 397 w 397"/>
                <a:gd name="T87" fmla="*/ 463 h 480"/>
                <a:gd name="T88" fmla="*/ 397 w 397"/>
                <a:gd name="T89" fmla="*/ 137 h 480"/>
                <a:gd name="T90" fmla="*/ 394 w 397"/>
                <a:gd name="T91" fmla="*/ 103 h 480"/>
                <a:gd name="T92" fmla="*/ 385 w 397"/>
                <a:gd name="T93" fmla="*/ 74 h 480"/>
                <a:gd name="T94" fmla="*/ 371 w 397"/>
                <a:gd name="T95" fmla="*/ 51 h 480"/>
                <a:gd name="T96" fmla="*/ 353 w 397"/>
                <a:gd name="T97" fmla="*/ 32 h 480"/>
                <a:gd name="T98" fmla="*/ 329 w 397"/>
                <a:gd name="T99" fmla="*/ 17 h 480"/>
                <a:gd name="T100" fmla="*/ 301 w 397"/>
                <a:gd name="T101" fmla="*/ 8 h 480"/>
                <a:gd name="T102" fmla="*/ 268 w 397"/>
                <a:gd name="T103" fmla="*/ 2 h 480"/>
                <a:gd name="T104" fmla="*/ 231 w 397"/>
                <a:gd name="T105" fmla="*/ 0 h 4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97" h="480">
                  <a:moveTo>
                    <a:pt x="231" y="0"/>
                  </a:moveTo>
                  <a:lnTo>
                    <a:pt x="231" y="0"/>
                  </a:lnTo>
                  <a:lnTo>
                    <a:pt x="196" y="1"/>
                  </a:lnTo>
                  <a:lnTo>
                    <a:pt x="165" y="5"/>
                  </a:lnTo>
                  <a:lnTo>
                    <a:pt x="136" y="8"/>
                  </a:lnTo>
                  <a:lnTo>
                    <a:pt x="109" y="14"/>
                  </a:lnTo>
                  <a:lnTo>
                    <a:pt x="86" y="20"/>
                  </a:lnTo>
                  <a:lnTo>
                    <a:pt x="65" y="25"/>
                  </a:lnTo>
                  <a:lnTo>
                    <a:pt x="49" y="31"/>
                  </a:lnTo>
                  <a:lnTo>
                    <a:pt x="37" y="37"/>
                  </a:lnTo>
                  <a:lnTo>
                    <a:pt x="58" y="114"/>
                  </a:lnTo>
                  <a:lnTo>
                    <a:pt x="58" y="114"/>
                  </a:lnTo>
                  <a:lnTo>
                    <a:pt x="71" y="110"/>
                  </a:lnTo>
                  <a:lnTo>
                    <a:pt x="103" y="102"/>
                  </a:lnTo>
                  <a:lnTo>
                    <a:pt x="124" y="97"/>
                  </a:lnTo>
                  <a:lnTo>
                    <a:pt x="148" y="92"/>
                  </a:lnTo>
                  <a:lnTo>
                    <a:pt x="173" y="90"/>
                  </a:lnTo>
                  <a:lnTo>
                    <a:pt x="200" y="89"/>
                  </a:lnTo>
                  <a:lnTo>
                    <a:pt x="200" y="89"/>
                  </a:lnTo>
                  <a:lnTo>
                    <a:pt x="222" y="90"/>
                  </a:lnTo>
                  <a:lnTo>
                    <a:pt x="240" y="92"/>
                  </a:lnTo>
                  <a:lnTo>
                    <a:pt x="248" y="95"/>
                  </a:lnTo>
                  <a:lnTo>
                    <a:pt x="255" y="97"/>
                  </a:lnTo>
                  <a:lnTo>
                    <a:pt x="262" y="100"/>
                  </a:lnTo>
                  <a:lnTo>
                    <a:pt x="269" y="105"/>
                  </a:lnTo>
                  <a:lnTo>
                    <a:pt x="274" y="110"/>
                  </a:lnTo>
                  <a:lnTo>
                    <a:pt x="278" y="114"/>
                  </a:lnTo>
                  <a:lnTo>
                    <a:pt x="283" y="121"/>
                  </a:lnTo>
                  <a:lnTo>
                    <a:pt x="286" y="128"/>
                  </a:lnTo>
                  <a:lnTo>
                    <a:pt x="289" y="135"/>
                  </a:lnTo>
                  <a:lnTo>
                    <a:pt x="290" y="144"/>
                  </a:lnTo>
                  <a:lnTo>
                    <a:pt x="291" y="153"/>
                  </a:lnTo>
                  <a:lnTo>
                    <a:pt x="292" y="164"/>
                  </a:lnTo>
                  <a:lnTo>
                    <a:pt x="292" y="197"/>
                  </a:lnTo>
                  <a:lnTo>
                    <a:pt x="200" y="197"/>
                  </a:lnTo>
                  <a:lnTo>
                    <a:pt x="200" y="197"/>
                  </a:lnTo>
                  <a:lnTo>
                    <a:pt x="172" y="198"/>
                  </a:lnTo>
                  <a:lnTo>
                    <a:pt x="147" y="201"/>
                  </a:lnTo>
                  <a:lnTo>
                    <a:pt x="124" y="204"/>
                  </a:lnTo>
                  <a:lnTo>
                    <a:pt x="103" y="210"/>
                  </a:lnTo>
                  <a:lnTo>
                    <a:pt x="85" y="216"/>
                  </a:lnTo>
                  <a:lnTo>
                    <a:pt x="69" y="224"/>
                  </a:lnTo>
                  <a:lnTo>
                    <a:pt x="55" y="232"/>
                  </a:lnTo>
                  <a:lnTo>
                    <a:pt x="42" y="242"/>
                  </a:lnTo>
                  <a:lnTo>
                    <a:pt x="31" y="253"/>
                  </a:lnTo>
                  <a:lnTo>
                    <a:pt x="23" y="264"/>
                  </a:lnTo>
                  <a:lnTo>
                    <a:pt x="15" y="276"/>
                  </a:lnTo>
                  <a:lnTo>
                    <a:pt x="9" y="288"/>
                  </a:lnTo>
                  <a:lnTo>
                    <a:pt x="6" y="302"/>
                  </a:lnTo>
                  <a:lnTo>
                    <a:pt x="2" y="316"/>
                  </a:lnTo>
                  <a:lnTo>
                    <a:pt x="0" y="330"/>
                  </a:lnTo>
                  <a:lnTo>
                    <a:pt x="0" y="344"/>
                  </a:lnTo>
                  <a:lnTo>
                    <a:pt x="0" y="344"/>
                  </a:lnTo>
                  <a:lnTo>
                    <a:pt x="1" y="362"/>
                  </a:lnTo>
                  <a:lnTo>
                    <a:pt x="3" y="380"/>
                  </a:lnTo>
                  <a:lnTo>
                    <a:pt x="8" y="395"/>
                  </a:lnTo>
                  <a:lnTo>
                    <a:pt x="14" y="408"/>
                  </a:lnTo>
                  <a:lnTo>
                    <a:pt x="20" y="421"/>
                  </a:lnTo>
                  <a:lnTo>
                    <a:pt x="30" y="433"/>
                  </a:lnTo>
                  <a:lnTo>
                    <a:pt x="39" y="442"/>
                  </a:lnTo>
                  <a:lnTo>
                    <a:pt x="49" y="450"/>
                  </a:lnTo>
                  <a:lnTo>
                    <a:pt x="61" y="458"/>
                  </a:lnTo>
                  <a:lnTo>
                    <a:pt x="73" y="464"/>
                  </a:lnTo>
                  <a:lnTo>
                    <a:pt x="86" y="468"/>
                  </a:lnTo>
                  <a:lnTo>
                    <a:pt x="99" y="473"/>
                  </a:lnTo>
                  <a:lnTo>
                    <a:pt x="113" y="475"/>
                  </a:lnTo>
                  <a:lnTo>
                    <a:pt x="126" y="478"/>
                  </a:lnTo>
                  <a:lnTo>
                    <a:pt x="140" y="479"/>
                  </a:lnTo>
                  <a:lnTo>
                    <a:pt x="154" y="480"/>
                  </a:lnTo>
                  <a:lnTo>
                    <a:pt x="154" y="480"/>
                  </a:lnTo>
                  <a:lnTo>
                    <a:pt x="170" y="479"/>
                  </a:lnTo>
                  <a:lnTo>
                    <a:pt x="185" y="478"/>
                  </a:lnTo>
                  <a:lnTo>
                    <a:pt x="211" y="474"/>
                  </a:lnTo>
                  <a:lnTo>
                    <a:pt x="236" y="468"/>
                  </a:lnTo>
                  <a:lnTo>
                    <a:pt x="255" y="462"/>
                  </a:lnTo>
                  <a:lnTo>
                    <a:pt x="271" y="456"/>
                  </a:lnTo>
                  <a:lnTo>
                    <a:pt x="284" y="450"/>
                  </a:lnTo>
                  <a:lnTo>
                    <a:pt x="292" y="445"/>
                  </a:lnTo>
                  <a:lnTo>
                    <a:pt x="297" y="444"/>
                  </a:lnTo>
                  <a:lnTo>
                    <a:pt x="297" y="444"/>
                  </a:lnTo>
                  <a:lnTo>
                    <a:pt x="299" y="445"/>
                  </a:lnTo>
                  <a:lnTo>
                    <a:pt x="302" y="447"/>
                  </a:lnTo>
                  <a:lnTo>
                    <a:pt x="309" y="450"/>
                  </a:lnTo>
                  <a:lnTo>
                    <a:pt x="318" y="453"/>
                  </a:lnTo>
                  <a:lnTo>
                    <a:pt x="332" y="457"/>
                  </a:lnTo>
                  <a:lnTo>
                    <a:pt x="348" y="460"/>
                  </a:lnTo>
                  <a:lnTo>
                    <a:pt x="370" y="462"/>
                  </a:lnTo>
                  <a:lnTo>
                    <a:pt x="397" y="463"/>
                  </a:lnTo>
                  <a:lnTo>
                    <a:pt x="397" y="137"/>
                  </a:lnTo>
                  <a:lnTo>
                    <a:pt x="397" y="137"/>
                  </a:lnTo>
                  <a:lnTo>
                    <a:pt x="397" y="119"/>
                  </a:lnTo>
                  <a:lnTo>
                    <a:pt x="394" y="103"/>
                  </a:lnTo>
                  <a:lnTo>
                    <a:pt x="391" y="88"/>
                  </a:lnTo>
                  <a:lnTo>
                    <a:pt x="385" y="74"/>
                  </a:lnTo>
                  <a:lnTo>
                    <a:pt x="379" y="62"/>
                  </a:lnTo>
                  <a:lnTo>
                    <a:pt x="371" y="51"/>
                  </a:lnTo>
                  <a:lnTo>
                    <a:pt x="363" y="40"/>
                  </a:lnTo>
                  <a:lnTo>
                    <a:pt x="353" y="32"/>
                  </a:lnTo>
                  <a:lnTo>
                    <a:pt x="341" y="24"/>
                  </a:lnTo>
                  <a:lnTo>
                    <a:pt x="329" y="17"/>
                  </a:lnTo>
                  <a:lnTo>
                    <a:pt x="316" y="13"/>
                  </a:lnTo>
                  <a:lnTo>
                    <a:pt x="301" y="8"/>
                  </a:lnTo>
                  <a:lnTo>
                    <a:pt x="285" y="5"/>
                  </a:lnTo>
                  <a:lnTo>
                    <a:pt x="268" y="2"/>
                  </a:lnTo>
                  <a:lnTo>
                    <a:pt x="249" y="1"/>
                  </a:lnTo>
                  <a:lnTo>
                    <a:pt x="23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24" name="Freeform 12"/>
            <p:cNvSpPr>
              <a:spLocks/>
            </p:cNvSpPr>
            <p:nvPr userDrawn="1"/>
          </p:nvSpPr>
          <p:spPr bwMode="auto">
            <a:xfrm>
              <a:off x="5211" y="292"/>
              <a:ext cx="140" cy="158"/>
            </a:xfrm>
            <a:custGeom>
              <a:avLst/>
              <a:gdLst>
                <a:gd name="T0" fmla="*/ 317 w 421"/>
                <a:gd name="T1" fmla="*/ 350 h 475"/>
                <a:gd name="T2" fmla="*/ 277 w 421"/>
                <a:gd name="T3" fmla="*/ 367 h 475"/>
                <a:gd name="T4" fmla="*/ 244 w 421"/>
                <a:gd name="T5" fmla="*/ 376 h 475"/>
                <a:gd name="T6" fmla="*/ 207 w 421"/>
                <a:gd name="T7" fmla="*/ 382 h 475"/>
                <a:gd name="T8" fmla="*/ 188 w 421"/>
                <a:gd name="T9" fmla="*/ 383 h 475"/>
                <a:gd name="T10" fmla="*/ 164 w 421"/>
                <a:gd name="T11" fmla="*/ 382 h 475"/>
                <a:gd name="T12" fmla="*/ 145 w 421"/>
                <a:gd name="T13" fmla="*/ 377 h 475"/>
                <a:gd name="T14" fmla="*/ 130 w 421"/>
                <a:gd name="T15" fmla="*/ 369 h 475"/>
                <a:gd name="T16" fmla="*/ 120 w 421"/>
                <a:gd name="T17" fmla="*/ 357 h 475"/>
                <a:gd name="T18" fmla="*/ 112 w 421"/>
                <a:gd name="T19" fmla="*/ 343 h 475"/>
                <a:gd name="T20" fmla="*/ 107 w 421"/>
                <a:gd name="T21" fmla="*/ 325 h 475"/>
                <a:gd name="T22" fmla="*/ 105 w 421"/>
                <a:gd name="T23" fmla="*/ 278 h 475"/>
                <a:gd name="T24" fmla="*/ 89 w 421"/>
                <a:gd name="T25" fmla="*/ 0 h 475"/>
                <a:gd name="T26" fmla="*/ 67 w 421"/>
                <a:gd name="T27" fmla="*/ 0 h 475"/>
                <a:gd name="T28" fmla="*/ 15 w 421"/>
                <a:gd name="T29" fmla="*/ 4 h 475"/>
                <a:gd name="T30" fmla="*/ 0 w 421"/>
                <a:gd name="T31" fmla="*/ 290 h 475"/>
                <a:gd name="T32" fmla="*/ 0 w 421"/>
                <a:gd name="T33" fmla="*/ 313 h 475"/>
                <a:gd name="T34" fmla="*/ 4 w 421"/>
                <a:gd name="T35" fmla="*/ 354 h 475"/>
                <a:gd name="T36" fmla="*/ 11 w 421"/>
                <a:gd name="T37" fmla="*/ 388 h 475"/>
                <a:gd name="T38" fmla="*/ 23 w 421"/>
                <a:gd name="T39" fmla="*/ 417 h 475"/>
                <a:gd name="T40" fmla="*/ 40 w 421"/>
                <a:gd name="T41" fmla="*/ 440 h 475"/>
                <a:gd name="T42" fmla="*/ 66 w 421"/>
                <a:gd name="T43" fmla="*/ 457 h 475"/>
                <a:gd name="T44" fmla="*/ 97 w 421"/>
                <a:gd name="T45" fmla="*/ 468 h 475"/>
                <a:gd name="T46" fmla="*/ 136 w 421"/>
                <a:gd name="T47" fmla="*/ 474 h 475"/>
                <a:gd name="T48" fmla="*/ 159 w 421"/>
                <a:gd name="T49" fmla="*/ 475 h 475"/>
                <a:gd name="T50" fmla="*/ 193 w 421"/>
                <a:gd name="T51" fmla="*/ 473 h 475"/>
                <a:gd name="T52" fmla="*/ 224 w 421"/>
                <a:gd name="T53" fmla="*/ 468 h 475"/>
                <a:gd name="T54" fmla="*/ 274 w 421"/>
                <a:gd name="T55" fmla="*/ 455 h 475"/>
                <a:gd name="T56" fmla="*/ 305 w 421"/>
                <a:gd name="T57" fmla="*/ 443 h 475"/>
                <a:gd name="T58" fmla="*/ 319 w 421"/>
                <a:gd name="T59" fmla="*/ 437 h 475"/>
                <a:gd name="T60" fmla="*/ 334 w 421"/>
                <a:gd name="T61" fmla="*/ 444 h 475"/>
                <a:gd name="T62" fmla="*/ 359 w 421"/>
                <a:gd name="T63" fmla="*/ 451 h 475"/>
                <a:gd name="T64" fmla="*/ 397 w 421"/>
                <a:gd name="T65" fmla="*/ 457 h 475"/>
                <a:gd name="T66" fmla="*/ 421 w 421"/>
                <a:gd name="T67" fmla="*/ 7 h 475"/>
                <a:gd name="T68" fmla="*/ 386 w 421"/>
                <a:gd name="T69" fmla="*/ 2 h 475"/>
                <a:gd name="T70" fmla="*/ 337 w 421"/>
                <a:gd name="T71" fmla="*/ 0 h 475"/>
                <a:gd name="T72" fmla="*/ 317 w 421"/>
                <a:gd name="T73" fmla="*/ 350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421" h="475">
                  <a:moveTo>
                    <a:pt x="317" y="350"/>
                  </a:moveTo>
                  <a:lnTo>
                    <a:pt x="317" y="350"/>
                  </a:lnTo>
                  <a:lnTo>
                    <a:pt x="292" y="361"/>
                  </a:lnTo>
                  <a:lnTo>
                    <a:pt x="277" y="367"/>
                  </a:lnTo>
                  <a:lnTo>
                    <a:pt x="261" y="371"/>
                  </a:lnTo>
                  <a:lnTo>
                    <a:pt x="244" y="376"/>
                  </a:lnTo>
                  <a:lnTo>
                    <a:pt x="226" y="379"/>
                  </a:lnTo>
                  <a:lnTo>
                    <a:pt x="207" y="382"/>
                  </a:lnTo>
                  <a:lnTo>
                    <a:pt x="188" y="383"/>
                  </a:lnTo>
                  <a:lnTo>
                    <a:pt x="188" y="383"/>
                  </a:lnTo>
                  <a:lnTo>
                    <a:pt x="175" y="383"/>
                  </a:lnTo>
                  <a:lnTo>
                    <a:pt x="164" y="382"/>
                  </a:lnTo>
                  <a:lnTo>
                    <a:pt x="153" y="379"/>
                  </a:lnTo>
                  <a:lnTo>
                    <a:pt x="145" y="377"/>
                  </a:lnTo>
                  <a:lnTo>
                    <a:pt x="137" y="373"/>
                  </a:lnTo>
                  <a:lnTo>
                    <a:pt x="130" y="369"/>
                  </a:lnTo>
                  <a:lnTo>
                    <a:pt x="124" y="363"/>
                  </a:lnTo>
                  <a:lnTo>
                    <a:pt x="120" y="357"/>
                  </a:lnTo>
                  <a:lnTo>
                    <a:pt x="115" y="350"/>
                  </a:lnTo>
                  <a:lnTo>
                    <a:pt x="112" y="343"/>
                  </a:lnTo>
                  <a:lnTo>
                    <a:pt x="109" y="334"/>
                  </a:lnTo>
                  <a:lnTo>
                    <a:pt x="107" y="325"/>
                  </a:lnTo>
                  <a:lnTo>
                    <a:pt x="105" y="303"/>
                  </a:lnTo>
                  <a:lnTo>
                    <a:pt x="105" y="278"/>
                  </a:lnTo>
                  <a:lnTo>
                    <a:pt x="105" y="0"/>
                  </a:lnTo>
                  <a:lnTo>
                    <a:pt x="89" y="0"/>
                  </a:lnTo>
                  <a:lnTo>
                    <a:pt x="89" y="0"/>
                  </a:lnTo>
                  <a:lnTo>
                    <a:pt x="67" y="0"/>
                  </a:lnTo>
                  <a:lnTo>
                    <a:pt x="40" y="2"/>
                  </a:lnTo>
                  <a:lnTo>
                    <a:pt x="15" y="4"/>
                  </a:lnTo>
                  <a:lnTo>
                    <a:pt x="0" y="7"/>
                  </a:lnTo>
                  <a:lnTo>
                    <a:pt x="0" y="290"/>
                  </a:lnTo>
                  <a:lnTo>
                    <a:pt x="0" y="290"/>
                  </a:lnTo>
                  <a:lnTo>
                    <a:pt x="0" y="313"/>
                  </a:lnTo>
                  <a:lnTo>
                    <a:pt x="1" y="334"/>
                  </a:lnTo>
                  <a:lnTo>
                    <a:pt x="4" y="354"/>
                  </a:lnTo>
                  <a:lnTo>
                    <a:pt x="6" y="372"/>
                  </a:lnTo>
                  <a:lnTo>
                    <a:pt x="11" y="388"/>
                  </a:lnTo>
                  <a:lnTo>
                    <a:pt x="16" y="403"/>
                  </a:lnTo>
                  <a:lnTo>
                    <a:pt x="23" y="417"/>
                  </a:lnTo>
                  <a:lnTo>
                    <a:pt x="31" y="429"/>
                  </a:lnTo>
                  <a:lnTo>
                    <a:pt x="40" y="440"/>
                  </a:lnTo>
                  <a:lnTo>
                    <a:pt x="52" y="450"/>
                  </a:lnTo>
                  <a:lnTo>
                    <a:pt x="66" y="457"/>
                  </a:lnTo>
                  <a:lnTo>
                    <a:pt x="80" y="463"/>
                  </a:lnTo>
                  <a:lnTo>
                    <a:pt x="97" y="468"/>
                  </a:lnTo>
                  <a:lnTo>
                    <a:pt x="115" y="472"/>
                  </a:lnTo>
                  <a:lnTo>
                    <a:pt x="136" y="474"/>
                  </a:lnTo>
                  <a:lnTo>
                    <a:pt x="159" y="475"/>
                  </a:lnTo>
                  <a:lnTo>
                    <a:pt x="159" y="475"/>
                  </a:lnTo>
                  <a:lnTo>
                    <a:pt x="177" y="474"/>
                  </a:lnTo>
                  <a:lnTo>
                    <a:pt x="193" y="473"/>
                  </a:lnTo>
                  <a:lnTo>
                    <a:pt x="210" y="472"/>
                  </a:lnTo>
                  <a:lnTo>
                    <a:pt x="224" y="468"/>
                  </a:lnTo>
                  <a:lnTo>
                    <a:pt x="251" y="462"/>
                  </a:lnTo>
                  <a:lnTo>
                    <a:pt x="274" y="455"/>
                  </a:lnTo>
                  <a:lnTo>
                    <a:pt x="292" y="448"/>
                  </a:lnTo>
                  <a:lnTo>
                    <a:pt x="305" y="443"/>
                  </a:lnTo>
                  <a:lnTo>
                    <a:pt x="319" y="437"/>
                  </a:lnTo>
                  <a:lnTo>
                    <a:pt x="319" y="437"/>
                  </a:lnTo>
                  <a:lnTo>
                    <a:pt x="326" y="440"/>
                  </a:lnTo>
                  <a:lnTo>
                    <a:pt x="334" y="444"/>
                  </a:lnTo>
                  <a:lnTo>
                    <a:pt x="345" y="447"/>
                  </a:lnTo>
                  <a:lnTo>
                    <a:pt x="359" y="451"/>
                  </a:lnTo>
                  <a:lnTo>
                    <a:pt x="376" y="454"/>
                  </a:lnTo>
                  <a:lnTo>
                    <a:pt x="397" y="457"/>
                  </a:lnTo>
                  <a:lnTo>
                    <a:pt x="421" y="458"/>
                  </a:lnTo>
                  <a:lnTo>
                    <a:pt x="421" y="7"/>
                  </a:lnTo>
                  <a:lnTo>
                    <a:pt x="421" y="7"/>
                  </a:lnTo>
                  <a:lnTo>
                    <a:pt x="386" y="2"/>
                  </a:lnTo>
                  <a:lnTo>
                    <a:pt x="360" y="1"/>
                  </a:lnTo>
                  <a:lnTo>
                    <a:pt x="337" y="0"/>
                  </a:lnTo>
                  <a:lnTo>
                    <a:pt x="317" y="0"/>
                  </a:lnTo>
                  <a:lnTo>
                    <a:pt x="317" y="35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25" name="Freeform 13"/>
            <p:cNvSpPr>
              <a:spLocks/>
            </p:cNvSpPr>
            <p:nvPr userDrawn="1"/>
          </p:nvSpPr>
          <p:spPr bwMode="auto">
            <a:xfrm>
              <a:off x="5392" y="290"/>
              <a:ext cx="117" cy="160"/>
            </a:xfrm>
            <a:custGeom>
              <a:avLst/>
              <a:gdLst>
                <a:gd name="T0" fmla="*/ 12 w 350"/>
                <a:gd name="T1" fmla="*/ 465 h 480"/>
                <a:gd name="T2" fmla="*/ 93 w 350"/>
                <a:gd name="T3" fmla="*/ 477 h 480"/>
                <a:gd name="T4" fmla="*/ 156 w 350"/>
                <a:gd name="T5" fmla="*/ 480 h 480"/>
                <a:gd name="T6" fmla="*/ 206 w 350"/>
                <a:gd name="T7" fmla="*/ 477 h 480"/>
                <a:gd name="T8" fmla="*/ 256 w 350"/>
                <a:gd name="T9" fmla="*/ 464 h 480"/>
                <a:gd name="T10" fmla="*/ 298 w 350"/>
                <a:gd name="T11" fmla="*/ 442 h 480"/>
                <a:gd name="T12" fmla="*/ 332 w 350"/>
                <a:gd name="T13" fmla="*/ 407 h 480"/>
                <a:gd name="T14" fmla="*/ 349 w 350"/>
                <a:gd name="T15" fmla="*/ 357 h 480"/>
                <a:gd name="T16" fmla="*/ 349 w 350"/>
                <a:gd name="T17" fmla="*/ 323 h 480"/>
                <a:gd name="T18" fmla="*/ 340 w 350"/>
                <a:gd name="T19" fmla="*/ 287 h 480"/>
                <a:gd name="T20" fmla="*/ 319 w 350"/>
                <a:gd name="T21" fmla="*/ 260 h 480"/>
                <a:gd name="T22" fmla="*/ 289 w 350"/>
                <a:gd name="T23" fmla="*/ 237 h 480"/>
                <a:gd name="T24" fmla="*/ 235 w 350"/>
                <a:gd name="T25" fmla="*/ 210 h 480"/>
                <a:gd name="T26" fmla="*/ 167 w 350"/>
                <a:gd name="T27" fmla="*/ 183 h 480"/>
                <a:gd name="T28" fmla="*/ 127 w 350"/>
                <a:gd name="T29" fmla="*/ 162 h 480"/>
                <a:gd name="T30" fmla="*/ 115 w 350"/>
                <a:gd name="T31" fmla="*/ 148 h 480"/>
                <a:gd name="T32" fmla="*/ 112 w 350"/>
                <a:gd name="T33" fmla="*/ 130 h 480"/>
                <a:gd name="T34" fmla="*/ 114 w 350"/>
                <a:gd name="T35" fmla="*/ 117 h 480"/>
                <a:gd name="T36" fmla="*/ 130 w 350"/>
                <a:gd name="T37" fmla="*/ 97 h 480"/>
                <a:gd name="T38" fmla="*/ 149 w 350"/>
                <a:gd name="T39" fmla="*/ 88 h 480"/>
                <a:gd name="T40" fmla="*/ 175 w 350"/>
                <a:gd name="T41" fmla="*/ 83 h 480"/>
                <a:gd name="T42" fmla="*/ 209 w 350"/>
                <a:gd name="T43" fmla="*/ 84 h 480"/>
                <a:gd name="T44" fmla="*/ 268 w 350"/>
                <a:gd name="T45" fmla="*/ 96 h 480"/>
                <a:gd name="T46" fmla="*/ 332 w 350"/>
                <a:gd name="T47" fmla="*/ 33 h 480"/>
                <a:gd name="T48" fmla="*/ 296 w 350"/>
                <a:gd name="T49" fmla="*/ 18 h 480"/>
                <a:gd name="T50" fmla="*/ 233 w 350"/>
                <a:gd name="T51" fmla="*/ 5 h 480"/>
                <a:gd name="T52" fmla="*/ 177 w 350"/>
                <a:gd name="T53" fmla="*/ 0 h 480"/>
                <a:gd name="T54" fmla="*/ 129 w 350"/>
                <a:gd name="T55" fmla="*/ 5 h 480"/>
                <a:gd name="T56" fmla="*/ 85 w 350"/>
                <a:gd name="T57" fmla="*/ 20 h 480"/>
                <a:gd name="T58" fmla="*/ 47 w 350"/>
                <a:gd name="T59" fmla="*/ 44 h 480"/>
                <a:gd name="T60" fmla="*/ 21 w 350"/>
                <a:gd name="T61" fmla="*/ 77 h 480"/>
                <a:gd name="T62" fmla="*/ 7 w 350"/>
                <a:gd name="T63" fmla="*/ 120 h 480"/>
                <a:gd name="T64" fmla="*/ 7 w 350"/>
                <a:gd name="T65" fmla="*/ 153 h 480"/>
                <a:gd name="T66" fmla="*/ 21 w 350"/>
                <a:gd name="T67" fmla="*/ 196 h 480"/>
                <a:gd name="T68" fmla="*/ 47 w 350"/>
                <a:gd name="T69" fmla="*/ 227 h 480"/>
                <a:gd name="T70" fmla="*/ 82 w 350"/>
                <a:gd name="T71" fmla="*/ 250 h 480"/>
                <a:gd name="T72" fmla="*/ 134 w 350"/>
                <a:gd name="T73" fmla="*/ 272 h 480"/>
                <a:gd name="T74" fmla="*/ 192 w 350"/>
                <a:gd name="T75" fmla="*/ 293 h 480"/>
                <a:gd name="T76" fmla="*/ 230 w 350"/>
                <a:gd name="T77" fmla="*/ 314 h 480"/>
                <a:gd name="T78" fmla="*/ 243 w 350"/>
                <a:gd name="T79" fmla="*/ 332 h 480"/>
                <a:gd name="T80" fmla="*/ 244 w 350"/>
                <a:gd name="T81" fmla="*/ 343 h 480"/>
                <a:gd name="T82" fmla="*/ 238 w 350"/>
                <a:gd name="T83" fmla="*/ 368 h 480"/>
                <a:gd name="T84" fmla="*/ 227 w 350"/>
                <a:gd name="T85" fmla="*/ 381 h 480"/>
                <a:gd name="T86" fmla="*/ 207 w 350"/>
                <a:gd name="T87" fmla="*/ 390 h 480"/>
                <a:gd name="T88" fmla="*/ 177 w 350"/>
                <a:gd name="T89" fmla="*/ 396 h 480"/>
                <a:gd name="T90" fmla="*/ 127 w 350"/>
                <a:gd name="T91" fmla="*/ 397 h 480"/>
                <a:gd name="T92" fmla="*/ 31 w 350"/>
                <a:gd name="T93" fmla="*/ 385 h 4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50" h="480">
                  <a:moveTo>
                    <a:pt x="0" y="463"/>
                  </a:moveTo>
                  <a:lnTo>
                    <a:pt x="0" y="463"/>
                  </a:lnTo>
                  <a:lnTo>
                    <a:pt x="12" y="465"/>
                  </a:lnTo>
                  <a:lnTo>
                    <a:pt x="44" y="471"/>
                  </a:lnTo>
                  <a:lnTo>
                    <a:pt x="67" y="474"/>
                  </a:lnTo>
                  <a:lnTo>
                    <a:pt x="93" y="477"/>
                  </a:lnTo>
                  <a:lnTo>
                    <a:pt x="123" y="479"/>
                  </a:lnTo>
                  <a:lnTo>
                    <a:pt x="156" y="480"/>
                  </a:lnTo>
                  <a:lnTo>
                    <a:pt x="156" y="480"/>
                  </a:lnTo>
                  <a:lnTo>
                    <a:pt x="173" y="479"/>
                  </a:lnTo>
                  <a:lnTo>
                    <a:pt x="189" y="478"/>
                  </a:lnTo>
                  <a:lnTo>
                    <a:pt x="206" y="477"/>
                  </a:lnTo>
                  <a:lnTo>
                    <a:pt x="222" y="473"/>
                  </a:lnTo>
                  <a:lnTo>
                    <a:pt x="240" y="470"/>
                  </a:lnTo>
                  <a:lnTo>
                    <a:pt x="256" y="464"/>
                  </a:lnTo>
                  <a:lnTo>
                    <a:pt x="271" y="458"/>
                  </a:lnTo>
                  <a:lnTo>
                    <a:pt x="286" y="451"/>
                  </a:lnTo>
                  <a:lnTo>
                    <a:pt x="298" y="442"/>
                  </a:lnTo>
                  <a:lnTo>
                    <a:pt x="311" y="432"/>
                  </a:lnTo>
                  <a:lnTo>
                    <a:pt x="322" y="420"/>
                  </a:lnTo>
                  <a:lnTo>
                    <a:pt x="332" y="407"/>
                  </a:lnTo>
                  <a:lnTo>
                    <a:pt x="340" y="392"/>
                  </a:lnTo>
                  <a:lnTo>
                    <a:pt x="345" y="375"/>
                  </a:lnTo>
                  <a:lnTo>
                    <a:pt x="349" y="357"/>
                  </a:lnTo>
                  <a:lnTo>
                    <a:pt x="350" y="337"/>
                  </a:lnTo>
                  <a:lnTo>
                    <a:pt x="350" y="337"/>
                  </a:lnTo>
                  <a:lnTo>
                    <a:pt x="349" y="323"/>
                  </a:lnTo>
                  <a:lnTo>
                    <a:pt x="348" y="310"/>
                  </a:lnTo>
                  <a:lnTo>
                    <a:pt x="344" y="299"/>
                  </a:lnTo>
                  <a:lnTo>
                    <a:pt x="340" y="287"/>
                  </a:lnTo>
                  <a:lnTo>
                    <a:pt x="334" y="278"/>
                  </a:lnTo>
                  <a:lnTo>
                    <a:pt x="327" y="268"/>
                  </a:lnTo>
                  <a:lnTo>
                    <a:pt x="319" y="260"/>
                  </a:lnTo>
                  <a:lnTo>
                    <a:pt x="311" y="252"/>
                  </a:lnTo>
                  <a:lnTo>
                    <a:pt x="301" y="243"/>
                  </a:lnTo>
                  <a:lnTo>
                    <a:pt x="289" y="237"/>
                  </a:lnTo>
                  <a:lnTo>
                    <a:pt x="278" y="228"/>
                  </a:lnTo>
                  <a:lnTo>
                    <a:pt x="264" y="223"/>
                  </a:lnTo>
                  <a:lnTo>
                    <a:pt x="235" y="210"/>
                  </a:lnTo>
                  <a:lnTo>
                    <a:pt x="203" y="197"/>
                  </a:lnTo>
                  <a:lnTo>
                    <a:pt x="203" y="197"/>
                  </a:lnTo>
                  <a:lnTo>
                    <a:pt x="167" y="183"/>
                  </a:lnTo>
                  <a:lnTo>
                    <a:pt x="152" y="177"/>
                  </a:lnTo>
                  <a:lnTo>
                    <a:pt x="138" y="170"/>
                  </a:lnTo>
                  <a:lnTo>
                    <a:pt x="127" y="162"/>
                  </a:lnTo>
                  <a:lnTo>
                    <a:pt x="122" y="157"/>
                  </a:lnTo>
                  <a:lnTo>
                    <a:pt x="119" y="152"/>
                  </a:lnTo>
                  <a:lnTo>
                    <a:pt x="115" y="148"/>
                  </a:lnTo>
                  <a:lnTo>
                    <a:pt x="113" y="142"/>
                  </a:lnTo>
                  <a:lnTo>
                    <a:pt x="112" y="136"/>
                  </a:lnTo>
                  <a:lnTo>
                    <a:pt x="112" y="130"/>
                  </a:lnTo>
                  <a:lnTo>
                    <a:pt x="112" y="130"/>
                  </a:lnTo>
                  <a:lnTo>
                    <a:pt x="112" y="123"/>
                  </a:lnTo>
                  <a:lnTo>
                    <a:pt x="114" y="117"/>
                  </a:lnTo>
                  <a:lnTo>
                    <a:pt x="119" y="108"/>
                  </a:lnTo>
                  <a:lnTo>
                    <a:pt x="126" y="100"/>
                  </a:lnTo>
                  <a:lnTo>
                    <a:pt x="130" y="97"/>
                  </a:lnTo>
                  <a:lnTo>
                    <a:pt x="135" y="93"/>
                  </a:lnTo>
                  <a:lnTo>
                    <a:pt x="142" y="91"/>
                  </a:lnTo>
                  <a:lnTo>
                    <a:pt x="149" y="88"/>
                  </a:lnTo>
                  <a:lnTo>
                    <a:pt x="157" y="85"/>
                  </a:lnTo>
                  <a:lnTo>
                    <a:pt x="165" y="84"/>
                  </a:lnTo>
                  <a:lnTo>
                    <a:pt x="175" y="83"/>
                  </a:lnTo>
                  <a:lnTo>
                    <a:pt x="187" y="83"/>
                  </a:lnTo>
                  <a:lnTo>
                    <a:pt x="187" y="83"/>
                  </a:lnTo>
                  <a:lnTo>
                    <a:pt x="209" y="84"/>
                  </a:lnTo>
                  <a:lnTo>
                    <a:pt x="230" y="87"/>
                  </a:lnTo>
                  <a:lnTo>
                    <a:pt x="250" y="91"/>
                  </a:lnTo>
                  <a:lnTo>
                    <a:pt x="268" y="96"/>
                  </a:lnTo>
                  <a:lnTo>
                    <a:pt x="295" y="105"/>
                  </a:lnTo>
                  <a:lnTo>
                    <a:pt x="305" y="110"/>
                  </a:lnTo>
                  <a:lnTo>
                    <a:pt x="332" y="33"/>
                  </a:lnTo>
                  <a:lnTo>
                    <a:pt x="332" y="33"/>
                  </a:lnTo>
                  <a:lnTo>
                    <a:pt x="311" y="24"/>
                  </a:lnTo>
                  <a:lnTo>
                    <a:pt x="296" y="18"/>
                  </a:lnTo>
                  <a:lnTo>
                    <a:pt x="278" y="14"/>
                  </a:lnTo>
                  <a:lnTo>
                    <a:pt x="257" y="8"/>
                  </a:lnTo>
                  <a:lnTo>
                    <a:pt x="233" y="5"/>
                  </a:lnTo>
                  <a:lnTo>
                    <a:pt x="206" y="1"/>
                  </a:lnTo>
                  <a:lnTo>
                    <a:pt x="177" y="0"/>
                  </a:lnTo>
                  <a:lnTo>
                    <a:pt x="177" y="0"/>
                  </a:lnTo>
                  <a:lnTo>
                    <a:pt x="161" y="1"/>
                  </a:lnTo>
                  <a:lnTo>
                    <a:pt x="145" y="2"/>
                  </a:lnTo>
                  <a:lnTo>
                    <a:pt x="129" y="5"/>
                  </a:lnTo>
                  <a:lnTo>
                    <a:pt x="114" y="9"/>
                  </a:lnTo>
                  <a:lnTo>
                    <a:pt x="99" y="14"/>
                  </a:lnTo>
                  <a:lnTo>
                    <a:pt x="85" y="20"/>
                  </a:lnTo>
                  <a:lnTo>
                    <a:pt x="72" y="27"/>
                  </a:lnTo>
                  <a:lnTo>
                    <a:pt x="59" y="35"/>
                  </a:lnTo>
                  <a:lnTo>
                    <a:pt x="47" y="44"/>
                  </a:lnTo>
                  <a:lnTo>
                    <a:pt x="37" y="53"/>
                  </a:lnTo>
                  <a:lnTo>
                    <a:pt x="28" y="65"/>
                  </a:lnTo>
                  <a:lnTo>
                    <a:pt x="21" y="77"/>
                  </a:lnTo>
                  <a:lnTo>
                    <a:pt x="14" y="90"/>
                  </a:lnTo>
                  <a:lnTo>
                    <a:pt x="9" y="105"/>
                  </a:lnTo>
                  <a:lnTo>
                    <a:pt x="7" y="120"/>
                  </a:lnTo>
                  <a:lnTo>
                    <a:pt x="6" y="137"/>
                  </a:lnTo>
                  <a:lnTo>
                    <a:pt x="6" y="137"/>
                  </a:lnTo>
                  <a:lnTo>
                    <a:pt x="7" y="153"/>
                  </a:lnTo>
                  <a:lnTo>
                    <a:pt x="9" y="168"/>
                  </a:lnTo>
                  <a:lnTo>
                    <a:pt x="14" y="183"/>
                  </a:lnTo>
                  <a:lnTo>
                    <a:pt x="21" y="196"/>
                  </a:lnTo>
                  <a:lnTo>
                    <a:pt x="28" y="208"/>
                  </a:lnTo>
                  <a:lnTo>
                    <a:pt x="37" y="218"/>
                  </a:lnTo>
                  <a:lnTo>
                    <a:pt x="47" y="227"/>
                  </a:lnTo>
                  <a:lnTo>
                    <a:pt x="58" y="235"/>
                  </a:lnTo>
                  <a:lnTo>
                    <a:pt x="69" y="243"/>
                  </a:lnTo>
                  <a:lnTo>
                    <a:pt x="82" y="250"/>
                  </a:lnTo>
                  <a:lnTo>
                    <a:pt x="95" y="257"/>
                  </a:lnTo>
                  <a:lnTo>
                    <a:pt x="107" y="263"/>
                  </a:lnTo>
                  <a:lnTo>
                    <a:pt x="134" y="272"/>
                  </a:lnTo>
                  <a:lnTo>
                    <a:pt x="160" y="282"/>
                  </a:lnTo>
                  <a:lnTo>
                    <a:pt x="160" y="282"/>
                  </a:lnTo>
                  <a:lnTo>
                    <a:pt x="192" y="293"/>
                  </a:lnTo>
                  <a:lnTo>
                    <a:pt x="207" y="299"/>
                  </a:lnTo>
                  <a:lnTo>
                    <a:pt x="220" y="306"/>
                  </a:lnTo>
                  <a:lnTo>
                    <a:pt x="230" y="314"/>
                  </a:lnTo>
                  <a:lnTo>
                    <a:pt x="237" y="322"/>
                  </a:lnTo>
                  <a:lnTo>
                    <a:pt x="241" y="327"/>
                  </a:lnTo>
                  <a:lnTo>
                    <a:pt x="243" y="332"/>
                  </a:lnTo>
                  <a:lnTo>
                    <a:pt x="244" y="337"/>
                  </a:lnTo>
                  <a:lnTo>
                    <a:pt x="244" y="343"/>
                  </a:lnTo>
                  <a:lnTo>
                    <a:pt x="244" y="343"/>
                  </a:lnTo>
                  <a:lnTo>
                    <a:pt x="244" y="353"/>
                  </a:lnTo>
                  <a:lnTo>
                    <a:pt x="241" y="363"/>
                  </a:lnTo>
                  <a:lnTo>
                    <a:pt x="238" y="368"/>
                  </a:lnTo>
                  <a:lnTo>
                    <a:pt x="235" y="373"/>
                  </a:lnTo>
                  <a:lnTo>
                    <a:pt x="232" y="376"/>
                  </a:lnTo>
                  <a:lnTo>
                    <a:pt x="227" y="381"/>
                  </a:lnTo>
                  <a:lnTo>
                    <a:pt x="221" y="384"/>
                  </a:lnTo>
                  <a:lnTo>
                    <a:pt x="214" y="388"/>
                  </a:lnTo>
                  <a:lnTo>
                    <a:pt x="207" y="390"/>
                  </a:lnTo>
                  <a:lnTo>
                    <a:pt x="198" y="392"/>
                  </a:lnTo>
                  <a:lnTo>
                    <a:pt x="188" y="395"/>
                  </a:lnTo>
                  <a:lnTo>
                    <a:pt x="177" y="396"/>
                  </a:lnTo>
                  <a:lnTo>
                    <a:pt x="151" y="397"/>
                  </a:lnTo>
                  <a:lnTo>
                    <a:pt x="151" y="397"/>
                  </a:lnTo>
                  <a:lnTo>
                    <a:pt x="127" y="397"/>
                  </a:lnTo>
                  <a:lnTo>
                    <a:pt x="104" y="395"/>
                  </a:lnTo>
                  <a:lnTo>
                    <a:pt x="61" y="390"/>
                  </a:lnTo>
                  <a:lnTo>
                    <a:pt x="31" y="385"/>
                  </a:lnTo>
                  <a:lnTo>
                    <a:pt x="20" y="383"/>
                  </a:lnTo>
                  <a:lnTo>
                    <a:pt x="0" y="46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26" name="Freeform 14"/>
            <p:cNvSpPr>
              <a:spLocks/>
            </p:cNvSpPr>
            <p:nvPr userDrawn="1"/>
          </p:nvSpPr>
          <p:spPr bwMode="auto">
            <a:xfrm>
              <a:off x="4905" y="317"/>
              <a:ext cx="73" cy="106"/>
            </a:xfrm>
            <a:custGeom>
              <a:avLst/>
              <a:gdLst>
                <a:gd name="T0" fmla="*/ 0 w 219"/>
                <a:gd name="T1" fmla="*/ 8 h 316"/>
                <a:gd name="T2" fmla="*/ 0 w 219"/>
                <a:gd name="T3" fmla="*/ 8 h 316"/>
                <a:gd name="T4" fmla="*/ 16 w 219"/>
                <a:gd name="T5" fmla="*/ 5 h 316"/>
                <a:gd name="T6" fmla="*/ 36 w 219"/>
                <a:gd name="T7" fmla="*/ 2 h 316"/>
                <a:gd name="T8" fmla="*/ 59 w 219"/>
                <a:gd name="T9" fmla="*/ 0 h 316"/>
                <a:gd name="T10" fmla="*/ 83 w 219"/>
                <a:gd name="T11" fmla="*/ 0 h 316"/>
                <a:gd name="T12" fmla="*/ 83 w 219"/>
                <a:gd name="T13" fmla="*/ 0 h 316"/>
                <a:gd name="T14" fmla="*/ 98 w 219"/>
                <a:gd name="T15" fmla="*/ 0 h 316"/>
                <a:gd name="T16" fmla="*/ 111 w 219"/>
                <a:gd name="T17" fmla="*/ 1 h 316"/>
                <a:gd name="T18" fmla="*/ 124 w 219"/>
                <a:gd name="T19" fmla="*/ 5 h 316"/>
                <a:gd name="T20" fmla="*/ 137 w 219"/>
                <a:gd name="T21" fmla="*/ 8 h 316"/>
                <a:gd name="T22" fmla="*/ 149 w 219"/>
                <a:gd name="T23" fmla="*/ 13 h 316"/>
                <a:gd name="T24" fmla="*/ 159 w 219"/>
                <a:gd name="T25" fmla="*/ 18 h 316"/>
                <a:gd name="T26" fmla="*/ 170 w 219"/>
                <a:gd name="T27" fmla="*/ 26 h 316"/>
                <a:gd name="T28" fmla="*/ 180 w 219"/>
                <a:gd name="T29" fmla="*/ 35 h 316"/>
                <a:gd name="T30" fmla="*/ 188 w 219"/>
                <a:gd name="T31" fmla="*/ 45 h 316"/>
                <a:gd name="T32" fmla="*/ 196 w 219"/>
                <a:gd name="T33" fmla="*/ 55 h 316"/>
                <a:gd name="T34" fmla="*/ 203 w 219"/>
                <a:gd name="T35" fmla="*/ 68 h 316"/>
                <a:gd name="T36" fmla="*/ 208 w 219"/>
                <a:gd name="T37" fmla="*/ 83 h 316"/>
                <a:gd name="T38" fmla="*/ 213 w 219"/>
                <a:gd name="T39" fmla="*/ 98 h 316"/>
                <a:gd name="T40" fmla="*/ 216 w 219"/>
                <a:gd name="T41" fmla="*/ 115 h 316"/>
                <a:gd name="T42" fmla="*/ 218 w 219"/>
                <a:gd name="T43" fmla="*/ 134 h 316"/>
                <a:gd name="T44" fmla="*/ 219 w 219"/>
                <a:gd name="T45" fmla="*/ 155 h 316"/>
                <a:gd name="T46" fmla="*/ 219 w 219"/>
                <a:gd name="T47" fmla="*/ 155 h 316"/>
                <a:gd name="T48" fmla="*/ 219 w 219"/>
                <a:gd name="T49" fmla="*/ 174 h 316"/>
                <a:gd name="T50" fmla="*/ 218 w 219"/>
                <a:gd name="T51" fmla="*/ 193 h 316"/>
                <a:gd name="T52" fmla="*/ 215 w 219"/>
                <a:gd name="T53" fmla="*/ 210 h 316"/>
                <a:gd name="T54" fmla="*/ 212 w 219"/>
                <a:gd name="T55" fmla="*/ 226 h 316"/>
                <a:gd name="T56" fmla="*/ 208 w 219"/>
                <a:gd name="T57" fmla="*/ 241 h 316"/>
                <a:gd name="T58" fmla="*/ 204 w 219"/>
                <a:gd name="T59" fmla="*/ 254 h 316"/>
                <a:gd name="T60" fmla="*/ 197 w 219"/>
                <a:gd name="T61" fmla="*/ 266 h 316"/>
                <a:gd name="T62" fmla="*/ 190 w 219"/>
                <a:gd name="T63" fmla="*/ 277 h 316"/>
                <a:gd name="T64" fmla="*/ 181 w 219"/>
                <a:gd name="T65" fmla="*/ 286 h 316"/>
                <a:gd name="T66" fmla="*/ 170 w 219"/>
                <a:gd name="T67" fmla="*/ 294 h 316"/>
                <a:gd name="T68" fmla="*/ 159 w 219"/>
                <a:gd name="T69" fmla="*/ 301 h 316"/>
                <a:gd name="T70" fmla="*/ 145 w 219"/>
                <a:gd name="T71" fmla="*/ 307 h 316"/>
                <a:gd name="T72" fmla="*/ 130 w 219"/>
                <a:gd name="T73" fmla="*/ 310 h 316"/>
                <a:gd name="T74" fmla="*/ 113 w 219"/>
                <a:gd name="T75" fmla="*/ 314 h 316"/>
                <a:gd name="T76" fmla="*/ 95 w 219"/>
                <a:gd name="T77" fmla="*/ 316 h 316"/>
                <a:gd name="T78" fmla="*/ 74 w 219"/>
                <a:gd name="T79" fmla="*/ 316 h 316"/>
                <a:gd name="T80" fmla="*/ 74 w 219"/>
                <a:gd name="T81" fmla="*/ 316 h 316"/>
                <a:gd name="T82" fmla="*/ 47 w 219"/>
                <a:gd name="T83" fmla="*/ 315 h 316"/>
                <a:gd name="T84" fmla="*/ 23 w 219"/>
                <a:gd name="T85" fmla="*/ 314 h 316"/>
                <a:gd name="T86" fmla="*/ 0 w 219"/>
                <a:gd name="T87" fmla="*/ 311 h 316"/>
                <a:gd name="T88" fmla="*/ 0 w 219"/>
                <a:gd name="T89" fmla="*/ 8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19" h="316">
                  <a:moveTo>
                    <a:pt x="0" y="8"/>
                  </a:moveTo>
                  <a:lnTo>
                    <a:pt x="0" y="8"/>
                  </a:lnTo>
                  <a:lnTo>
                    <a:pt x="16" y="5"/>
                  </a:lnTo>
                  <a:lnTo>
                    <a:pt x="36" y="2"/>
                  </a:lnTo>
                  <a:lnTo>
                    <a:pt x="59" y="0"/>
                  </a:lnTo>
                  <a:lnTo>
                    <a:pt x="83" y="0"/>
                  </a:lnTo>
                  <a:lnTo>
                    <a:pt x="83" y="0"/>
                  </a:lnTo>
                  <a:lnTo>
                    <a:pt x="98" y="0"/>
                  </a:lnTo>
                  <a:lnTo>
                    <a:pt x="111" y="1"/>
                  </a:lnTo>
                  <a:lnTo>
                    <a:pt x="124" y="5"/>
                  </a:lnTo>
                  <a:lnTo>
                    <a:pt x="137" y="8"/>
                  </a:lnTo>
                  <a:lnTo>
                    <a:pt x="149" y="13"/>
                  </a:lnTo>
                  <a:lnTo>
                    <a:pt x="159" y="18"/>
                  </a:lnTo>
                  <a:lnTo>
                    <a:pt x="170" y="26"/>
                  </a:lnTo>
                  <a:lnTo>
                    <a:pt x="180" y="35"/>
                  </a:lnTo>
                  <a:lnTo>
                    <a:pt x="188" y="45"/>
                  </a:lnTo>
                  <a:lnTo>
                    <a:pt x="196" y="55"/>
                  </a:lnTo>
                  <a:lnTo>
                    <a:pt x="203" y="68"/>
                  </a:lnTo>
                  <a:lnTo>
                    <a:pt x="208" y="83"/>
                  </a:lnTo>
                  <a:lnTo>
                    <a:pt x="213" y="98"/>
                  </a:lnTo>
                  <a:lnTo>
                    <a:pt x="216" y="115"/>
                  </a:lnTo>
                  <a:lnTo>
                    <a:pt x="218" y="134"/>
                  </a:lnTo>
                  <a:lnTo>
                    <a:pt x="219" y="155"/>
                  </a:lnTo>
                  <a:lnTo>
                    <a:pt x="219" y="155"/>
                  </a:lnTo>
                  <a:lnTo>
                    <a:pt x="219" y="174"/>
                  </a:lnTo>
                  <a:lnTo>
                    <a:pt x="218" y="193"/>
                  </a:lnTo>
                  <a:lnTo>
                    <a:pt x="215" y="210"/>
                  </a:lnTo>
                  <a:lnTo>
                    <a:pt x="212" y="226"/>
                  </a:lnTo>
                  <a:lnTo>
                    <a:pt x="208" y="241"/>
                  </a:lnTo>
                  <a:lnTo>
                    <a:pt x="204" y="254"/>
                  </a:lnTo>
                  <a:lnTo>
                    <a:pt x="197" y="266"/>
                  </a:lnTo>
                  <a:lnTo>
                    <a:pt x="190" y="277"/>
                  </a:lnTo>
                  <a:lnTo>
                    <a:pt x="181" y="286"/>
                  </a:lnTo>
                  <a:lnTo>
                    <a:pt x="170" y="294"/>
                  </a:lnTo>
                  <a:lnTo>
                    <a:pt x="159" y="301"/>
                  </a:lnTo>
                  <a:lnTo>
                    <a:pt x="145" y="307"/>
                  </a:lnTo>
                  <a:lnTo>
                    <a:pt x="130" y="310"/>
                  </a:lnTo>
                  <a:lnTo>
                    <a:pt x="113" y="314"/>
                  </a:lnTo>
                  <a:lnTo>
                    <a:pt x="95" y="316"/>
                  </a:lnTo>
                  <a:lnTo>
                    <a:pt x="74" y="316"/>
                  </a:lnTo>
                  <a:lnTo>
                    <a:pt x="74" y="316"/>
                  </a:lnTo>
                  <a:lnTo>
                    <a:pt x="47" y="315"/>
                  </a:lnTo>
                  <a:lnTo>
                    <a:pt x="23" y="314"/>
                  </a:lnTo>
                  <a:lnTo>
                    <a:pt x="0" y="311"/>
                  </a:lnTo>
                  <a:lnTo>
                    <a:pt x="0" y="8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27" name="Freeform 15"/>
            <p:cNvSpPr>
              <a:spLocks/>
            </p:cNvSpPr>
            <p:nvPr userDrawn="1"/>
          </p:nvSpPr>
          <p:spPr bwMode="auto">
            <a:xfrm>
              <a:off x="4870" y="290"/>
              <a:ext cx="145" cy="160"/>
            </a:xfrm>
            <a:custGeom>
              <a:avLst/>
              <a:gdLst>
                <a:gd name="T0" fmla="*/ 194 w 434"/>
                <a:gd name="T1" fmla="*/ 0 h 480"/>
                <a:gd name="T2" fmla="*/ 194 w 434"/>
                <a:gd name="T3" fmla="*/ 0 h 480"/>
                <a:gd name="T4" fmla="*/ 170 w 434"/>
                <a:gd name="T5" fmla="*/ 1 h 480"/>
                <a:gd name="T6" fmla="*/ 145 w 434"/>
                <a:gd name="T7" fmla="*/ 2 h 480"/>
                <a:gd name="T8" fmla="*/ 120 w 434"/>
                <a:gd name="T9" fmla="*/ 5 h 480"/>
                <a:gd name="T10" fmla="*/ 94 w 434"/>
                <a:gd name="T11" fmla="*/ 8 h 480"/>
                <a:gd name="T12" fmla="*/ 68 w 434"/>
                <a:gd name="T13" fmla="*/ 12 h 480"/>
                <a:gd name="T14" fmla="*/ 44 w 434"/>
                <a:gd name="T15" fmla="*/ 16 h 480"/>
                <a:gd name="T16" fmla="*/ 21 w 434"/>
                <a:gd name="T17" fmla="*/ 22 h 480"/>
                <a:gd name="T18" fmla="*/ 0 w 434"/>
                <a:gd name="T19" fmla="*/ 29 h 480"/>
                <a:gd name="T20" fmla="*/ 0 w 434"/>
                <a:gd name="T21" fmla="*/ 465 h 480"/>
                <a:gd name="T22" fmla="*/ 0 w 434"/>
                <a:gd name="T23" fmla="*/ 465 h 480"/>
                <a:gd name="T24" fmla="*/ 18 w 434"/>
                <a:gd name="T25" fmla="*/ 468 h 480"/>
                <a:gd name="T26" fmla="*/ 38 w 434"/>
                <a:gd name="T27" fmla="*/ 471 h 480"/>
                <a:gd name="T28" fmla="*/ 83 w 434"/>
                <a:gd name="T29" fmla="*/ 475 h 480"/>
                <a:gd name="T30" fmla="*/ 132 w 434"/>
                <a:gd name="T31" fmla="*/ 479 h 480"/>
                <a:gd name="T32" fmla="*/ 175 w 434"/>
                <a:gd name="T33" fmla="*/ 480 h 480"/>
                <a:gd name="T34" fmla="*/ 175 w 434"/>
                <a:gd name="T35" fmla="*/ 480 h 480"/>
                <a:gd name="T36" fmla="*/ 210 w 434"/>
                <a:gd name="T37" fmla="*/ 479 h 480"/>
                <a:gd name="T38" fmla="*/ 240 w 434"/>
                <a:gd name="T39" fmla="*/ 477 h 480"/>
                <a:gd name="T40" fmla="*/ 269 w 434"/>
                <a:gd name="T41" fmla="*/ 472 h 480"/>
                <a:gd name="T42" fmla="*/ 295 w 434"/>
                <a:gd name="T43" fmla="*/ 465 h 480"/>
                <a:gd name="T44" fmla="*/ 318 w 434"/>
                <a:gd name="T45" fmla="*/ 458 h 480"/>
                <a:gd name="T46" fmla="*/ 340 w 434"/>
                <a:gd name="T47" fmla="*/ 448 h 480"/>
                <a:gd name="T48" fmla="*/ 349 w 434"/>
                <a:gd name="T49" fmla="*/ 442 h 480"/>
                <a:gd name="T50" fmla="*/ 358 w 434"/>
                <a:gd name="T51" fmla="*/ 436 h 480"/>
                <a:gd name="T52" fmla="*/ 367 w 434"/>
                <a:gd name="T53" fmla="*/ 429 h 480"/>
                <a:gd name="T54" fmla="*/ 376 w 434"/>
                <a:gd name="T55" fmla="*/ 422 h 480"/>
                <a:gd name="T56" fmla="*/ 382 w 434"/>
                <a:gd name="T57" fmla="*/ 414 h 480"/>
                <a:gd name="T58" fmla="*/ 389 w 434"/>
                <a:gd name="T59" fmla="*/ 406 h 480"/>
                <a:gd name="T60" fmla="*/ 396 w 434"/>
                <a:gd name="T61" fmla="*/ 398 h 480"/>
                <a:gd name="T62" fmla="*/ 402 w 434"/>
                <a:gd name="T63" fmla="*/ 389 h 480"/>
                <a:gd name="T64" fmla="*/ 407 w 434"/>
                <a:gd name="T65" fmla="*/ 378 h 480"/>
                <a:gd name="T66" fmla="*/ 412 w 434"/>
                <a:gd name="T67" fmla="*/ 369 h 480"/>
                <a:gd name="T68" fmla="*/ 420 w 434"/>
                <a:gd name="T69" fmla="*/ 346 h 480"/>
                <a:gd name="T70" fmla="*/ 426 w 434"/>
                <a:gd name="T71" fmla="*/ 322 h 480"/>
                <a:gd name="T72" fmla="*/ 431 w 434"/>
                <a:gd name="T73" fmla="*/ 297 h 480"/>
                <a:gd name="T74" fmla="*/ 433 w 434"/>
                <a:gd name="T75" fmla="*/ 268 h 480"/>
                <a:gd name="T76" fmla="*/ 434 w 434"/>
                <a:gd name="T77" fmla="*/ 237 h 480"/>
                <a:gd name="T78" fmla="*/ 434 w 434"/>
                <a:gd name="T79" fmla="*/ 237 h 480"/>
                <a:gd name="T80" fmla="*/ 433 w 434"/>
                <a:gd name="T81" fmla="*/ 210 h 480"/>
                <a:gd name="T82" fmla="*/ 430 w 434"/>
                <a:gd name="T83" fmla="*/ 183 h 480"/>
                <a:gd name="T84" fmla="*/ 425 w 434"/>
                <a:gd name="T85" fmla="*/ 160 h 480"/>
                <a:gd name="T86" fmla="*/ 418 w 434"/>
                <a:gd name="T87" fmla="*/ 137 h 480"/>
                <a:gd name="T88" fmla="*/ 409 w 434"/>
                <a:gd name="T89" fmla="*/ 117 h 480"/>
                <a:gd name="T90" fmla="*/ 397 w 434"/>
                <a:gd name="T91" fmla="*/ 97 h 480"/>
                <a:gd name="T92" fmla="*/ 385 w 434"/>
                <a:gd name="T93" fmla="*/ 80 h 480"/>
                <a:gd name="T94" fmla="*/ 370 w 434"/>
                <a:gd name="T95" fmla="*/ 63 h 480"/>
                <a:gd name="T96" fmla="*/ 354 w 434"/>
                <a:gd name="T97" fmla="*/ 48 h 480"/>
                <a:gd name="T98" fmla="*/ 335 w 434"/>
                <a:gd name="T99" fmla="*/ 36 h 480"/>
                <a:gd name="T100" fmla="*/ 316 w 434"/>
                <a:gd name="T101" fmla="*/ 25 h 480"/>
                <a:gd name="T102" fmla="*/ 294 w 434"/>
                <a:gd name="T103" fmla="*/ 16 h 480"/>
                <a:gd name="T104" fmla="*/ 271 w 434"/>
                <a:gd name="T105" fmla="*/ 9 h 480"/>
                <a:gd name="T106" fmla="*/ 247 w 434"/>
                <a:gd name="T107" fmla="*/ 5 h 480"/>
                <a:gd name="T108" fmla="*/ 220 w 434"/>
                <a:gd name="T109" fmla="*/ 1 h 480"/>
                <a:gd name="T110" fmla="*/ 194 w 434"/>
                <a:gd name="T111" fmla="*/ 0 h 4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34" h="480">
                  <a:moveTo>
                    <a:pt x="194" y="0"/>
                  </a:moveTo>
                  <a:lnTo>
                    <a:pt x="194" y="0"/>
                  </a:lnTo>
                  <a:lnTo>
                    <a:pt x="170" y="1"/>
                  </a:lnTo>
                  <a:lnTo>
                    <a:pt x="145" y="2"/>
                  </a:lnTo>
                  <a:lnTo>
                    <a:pt x="120" y="5"/>
                  </a:lnTo>
                  <a:lnTo>
                    <a:pt x="94" y="8"/>
                  </a:lnTo>
                  <a:lnTo>
                    <a:pt x="68" y="12"/>
                  </a:lnTo>
                  <a:lnTo>
                    <a:pt x="44" y="16"/>
                  </a:lnTo>
                  <a:lnTo>
                    <a:pt x="21" y="22"/>
                  </a:lnTo>
                  <a:lnTo>
                    <a:pt x="0" y="29"/>
                  </a:lnTo>
                  <a:lnTo>
                    <a:pt x="0" y="465"/>
                  </a:lnTo>
                  <a:lnTo>
                    <a:pt x="0" y="465"/>
                  </a:lnTo>
                  <a:lnTo>
                    <a:pt x="18" y="468"/>
                  </a:lnTo>
                  <a:lnTo>
                    <a:pt x="38" y="471"/>
                  </a:lnTo>
                  <a:lnTo>
                    <a:pt x="83" y="475"/>
                  </a:lnTo>
                  <a:lnTo>
                    <a:pt x="132" y="479"/>
                  </a:lnTo>
                  <a:lnTo>
                    <a:pt x="175" y="480"/>
                  </a:lnTo>
                  <a:lnTo>
                    <a:pt x="175" y="480"/>
                  </a:lnTo>
                  <a:lnTo>
                    <a:pt x="210" y="479"/>
                  </a:lnTo>
                  <a:lnTo>
                    <a:pt x="240" y="477"/>
                  </a:lnTo>
                  <a:lnTo>
                    <a:pt x="269" y="472"/>
                  </a:lnTo>
                  <a:lnTo>
                    <a:pt x="295" y="465"/>
                  </a:lnTo>
                  <a:lnTo>
                    <a:pt x="318" y="458"/>
                  </a:lnTo>
                  <a:lnTo>
                    <a:pt x="340" y="448"/>
                  </a:lnTo>
                  <a:lnTo>
                    <a:pt x="349" y="442"/>
                  </a:lnTo>
                  <a:lnTo>
                    <a:pt x="358" y="436"/>
                  </a:lnTo>
                  <a:lnTo>
                    <a:pt x="367" y="429"/>
                  </a:lnTo>
                  <a:lnTo>
                    <a:pt x="376" y="422"/>
                  </a:lnTo>
                  <a:lnTo>
                    <a:pt x="382" y="414"/>
                  </a:lnTo>
                  <a:lnTo>
                    <a:pt x="389" y="406"/>
                  </a:lnTo>
                  <a:lnTo>
                    <a:pt x="396" y="398"/>
                  </a:lnTo>
                  <a:lnTo>
                    <a:pt x="402" y="389"/>
                  </a:lnTo>
                  <a:lnTo>
                    <a:pt x="407" y="378"/>
                  </a:lnTo>
                  <a:lnTo>
                    <a:pt x="412" y="369"/>
                  </a:lnTo>
                  <a:lnTo>
                    <a:pt x="420" y="346"/>
                  </a:lnTo>
                  <a:lnTo>
                    <a:pt x="426" y="322"/>
                  </a:lnTo>
                  <a:lnTo>
                    <a:pt x="431" y="297"/>
                  </a:lnTo>
                  <a:lnTo>
                    <a:pt x="433" y="268"/>
                  </a:lnTo>
                  <a:lnTo>
                    <a:pt x="434" y="237"/>
                  </a:lnTo>
                  <a:lnTo>
                    <a:pt x="434" y="237"/>
                  </a:lnTo>
                  <a:lnTo>
                    <a:pt x="433" y="210"/>
                  </a:lnTo>
                  <a:lnTo>
                    <a:pt x="430" y="183"/>
                  </a:lnTo>
                  <a:lnTo>
                    <a:pt x="425" y="160"/>
                  </a:lnTo>
                  <a:lnTo>
                    <a:pt x="418" y="137"/>
                  </a:lnTo>
                  <a:lnTo>
                    <a:pt x="409" y="117"/>
                  </a:lnTo>
                  <a:lnTo>
                    <a:pt x="397" y="97"/>
                  </a:lnTo>
                  <a:lnTo>
                    <a:pt x="385" y="80"/>
                  </a:lnTo>
                  <a:lnTo>
                    <a:pt x="370" y="63"/>
                  </a:lnTo>
                  <a:lnTo>
                    <a:pt x="354" y="48"/>
                  </a:lnTo>
                  <a:lnTo>
                    <a:pt x="335" y="36"/>
                  </a:lnTo>
                  <a:lnTo>
                    <a:pt x="316" y="25"/>
                  </a:lnTo>
                  <a:lnTo>
                    <a:pt x="294" y="16"/>
                  </a:lnTo>
                  <a:lnTo>
                    <a:pt x="271" y="9"/>
                  </a:lnTo>
                  <a:lnTo>
                    <a:pt x="247" y="5"/>
                  </a:lnTo>
                  <a:lnTo>
                    <a:pt x="220" y="1"/>
                  </a:lnTo>
                  <a:lnTo>
                    <a:pt x="19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</p:grpSp>
      <p:sp>
        <p:nvSpPr>
          <p:cNvPr id="43" name="Freeform 6"/>
          <p:cNvSpPr>
            <a:spLocks/>
          </p:cNvSpPr>
          <p:nvPr userDrawn="1"/>
        </p:nvSpPr>
        <p:spPr bwMode="auto">
          <a:xfrm>
            <a:off x="6297237" y="4779265"/>
            <a:ext cx="228041" cy="240006"/>
          </a:xfrm>
          <a:custGeom>
            <a:avLst/>
            <a:gdLst>
              <a:gd name="T0" fmla="*/ 0 w 342"/>
              <a:gd name="T1" fmla="*/ 457 h 480"/>
              <a:gd name="T2" fmla="*/ 0 w 342"/>
              <a:gd name="T3" fmla="*/ 457 h 480"/>
              <a:gd name="T4" fmla="*/ 13 w 342"/>
              <a:gd name="T5" fmla="*/ 460 h 480"/>
              <a:gd name="T6" fmla="*/ 52 w 342"/>
              <a:gd name="T7" fmla="*/ 468 h 480"/>
              <a:gd name="T8" fmla="*/ 79 w 342"/>
              <a:gd name="T9" fmla="*/ 472 h 480"/>
              <a:gd name="T10" fmla="*/ 110 w 342"/>
              <a:gd name="T11" fmla="*/ 477 h 480"/>
              <a:gd name="T12" fmla="*/ 145 w 342"/>
              <a:gd name="T13" fmla="*/ 479 h 480"/>
              <a:gd name="T14" fmla="*/ 182 w 342"/>
              <a:gd name="T15" fmla="*/ 480 h 480"/>
              <a:gd name="T16" fmla="*/ 182 w 342"/>
              <a:gd name="T17" fmla="*/ 480 h 480"/>
              <a:gd name="T18" fmla="*/ 220 w 342"/>
              <a:gd name="T19" fmla="*/ 479 h 480"/>
              <a:gd name="T20" fmla="*/ 254 w 342"/>
              <a:gd name="T21" fmla="*/ 478 h 480"/>
              <a:gd name="T22" fmla="*/ 281 w 342"/>
              <a:gd name="T23" fmla="*/ 475 h 480"/>
              <a:gd name="T24" fmla="*/ 303 w 342"/>
              <a:gd name="T25" fmla="*/ 473 h 480"/>
              <a:gd name="T26" fmla="*/ 333 w 342"/>
              <a:gd name="T27" fmla="*/ 470 h 480"/>
              <a:gd name="T28" fmla="*/ 342 w 342"/>
              <a:gd name="T29" fmla="*/ 467 h 480"/>
              <a:gd name="T30" fmla="*/ 342 w 342"/>
              <a:gd name="T31" fmla="*/ 388 h 480"/>
              <a:gd name="T32" fmla="*/ 342 w 342"/>
              <a:gd name="T33" fmla="*/ 388 h 480"/>
              <a:gd name="T34" fmla="*/ 333 w 342"/>
              <a:gd name="T35" fmla="*/ 389 h 480"/>
              <a:gd name="T36" fmla="*/ 306 w 342"/>
              <a:gd name="T37" fmla="*/ 393 h 480"/>
              <a:gd name="T38" fmla="*/ 264 w 342"/>
              <a:gd name="T39" fmla="*/ 397 h 480"/>
              <a:gd name="T40" fmla="*/ 239 w 342"/>
              <a:gd name="T41" fmla="*/ 398 h 480"/>
              <a:gd name="T42" fmla="*/ 211 w 342"/>
              <a:gd name="T43" fmla="*/ 398 h 480"/>
              <a:gd name="T44" fmla="*/ 211 w 342"/>
              <a:gd name="T45" fmla="*/ 398 h 480"/>
              <a:gd name="T46" fmla="*/ 187 w 342"/>
              <a:gd name="T47" fmla="*/ 398 h 480"/>
              <a:gd name="T48" fmla="*/ 166 w 342"/>
              <a:gd name="T49" fmla="*/ 397 h 480"/>
              <a:gd name="T50" fmla="*/ 132 w 342"/>
              <a:gd name="T51" fmla="*/ 393 h 480"/>
              <a:gd name="T52" fmla="*/ 111 w 342"/>
              <a:gd name="T53" fmla="*/ 391 h 480"/>
              <a:gd name="T54" fmla="*/ 103 w 342"/>
              <a:gd name="T55" fmla="*/ 390 h 480"/>
              <a:gd name="T56" fmla="*/ 103 w 342"/>
              <a:gd name="T57" fmla="*/ 277 h 480"/>
              <a:gd name="T58" fmla="*/ 310 w 342"/>
              <a:gd name="T59" fmla="*/ 277 h 480"/>
              <a:gd name="T60" fmla="*/ 310 w 342"/>
              <a:gd name="T61" fmla="*/ 196 h 480"/>
              <a:gd name="T62" fmla="*/ 103 w 342"/>
              <a:gd name="T63" fmla="*/ 196 h 480"/>
              <a:gd name="T64" fmla="*/ 103 w 342"/>
              <a:gd name="T65" fmla="*/ 89 h 480"/>
              <a:gd name="T66" fmla="*/ 103 w 342"/>
              <a:gd name="T67" fmla="*/ 89 h 480"/>
              <a:gd name="T68" fmla="*/ 111 w 342"/>
              <a:gd name="T69" fmla="*/ 88 h 480"/>
              <a:gd name="T70" fmla="*/ 131 w 342"/>
              <a:gd name="T71" fmla="*/ 85 h 480"/>
              <a:gd name="T72" fmla="*/ 163 w 342"/>
              <a:gd name="T73" fmla="*/ 83 h 480"/>
              <a:gd name="T74" fmla="*/ 204 w 342"/>
              <a:gd name="T75" fmla="*/ 82 h 480"/>
              <a:gd name="T76" fmla="*/ 204 w 342"/>
              <a:gd name="T77" fmla="*/ 82 h 480"/>
              <a:gd name="T78" fmla="*/ 230 w 342"/>
              <a:gd name="T79" fmla="*/ 82 h 480"/>
              <a:gd name="T80" fmla="*/ 254 w 342"/>
              <a:gd name="T81" fmla="*/ 83 h 480"/>
              <a:gd name="T82" fmla="*/ 295 w 342"/>
              <a:gd name="T83" fmla="*/ 87 h 480"/>
              <a:gd name="T84" fmla="*/ 324 w 342"/>
              <a:gd name="T85" fmla="*/ 90 h 480"/>
              <a:gd name="T86" fmla="*/ 334 w 342"/>
              <a:gd name="T87" fmla="*/ 92 h 480"/>
              <a:gd name="T88" fmla="*/ 334 w 342"/>
              <a:gd name="T89" fmla="*/ 12 h 480"/>
              <a:gd name="T90" fmla="*/ 334 w 342"/>
              <a:gd name="T91" fmla="*/ 12 h 480"/>
              <a:gd name="T92" fmla="*/ 324 w 342"/>
              <a:gd name="T93" fmla="*/ 10 h 480"/>
              <a:gd name="T94" fmla="*/ 296 w 342"/>
              <a:gd name="T95" fmla="*/ 6 h 480"/>
              <a:gd name="T96" fmla="*/ 252 w 342"/>
              <a:gd name="T97" fmla="*/ 2 h 480"/>
              <a:gd name="T98" fmla="*/ 224 w 342"/>
              <a:gd name="T99" fmla="*/ 1 h 480"/>
              <a:gd name="T100" fmla="*/ 193 w 342"/>
              <a:gd name="T101" fmla="*/ 0 h 480"/>
              <a:gd name="T102" fmla="*/ 193 w 342"/>
              <a:gd name="T103" fmla="*/ 0 h 480"/>
              <a:gd name="T104" fmla="*/ 150 w 342"/>
              <a:gd name="T105" fmla="*/ 1 h 480"/>
              <a:gd name="T106" fmla="*/ 113 w 342"/>
              <a:gd name="T107" fmla="*/ 3 h 480"/>
              <a:gd name="T108" fmla="*/ 80 w 342"/>
              <a:gd name="T109" fmla="*/ 7 h 480"/>
              <a:gd name="T110" fmla="*/ 52 w 342"/>
              <a:gd name="T111" fmla="*/ 10 h 480"/>
              <a:gd name="T112" fmla="*/ 29 w 342"/>
              <a:gd name="T113" fmla="*/ 15 h 480"/>
              <a:gd name="T114" fmla="*/ 13 w 342"/>
              <a:gd name="T115" fmla="*/ 17 h 480"/>
              <a:gd name="T116" fmla="*/ 0 w 342"/>
              <a:gd name="T117" fmla="*/ 21 h 480"/>
              <a:gd name="T118" fmla="*/ 0 w 342"/>
              <a:gd name="T119" fmla="*/ 457 h 4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342" h="480">
                <a:moveTo>
                  <a:pt x="0" y="457"/>
                </a:moveTo>
                <a:lnTo>
                  <a:pt x="0" y="457"/>
                </a:lnTo>
                <a:lnTo>
                  <a:pt x="13" y="460"/>
                </a:lnTo>
                <a:lnTo>
                  <a:pt x="52" y="468"/>
                </a:lnTo>
                <a:lnTo>
                  <a:pt x="79" y="472"/>
                </a:lnTo>
                <a:lnTo>
                  <a:pt x="110" y="477"/>
                </a:lnTo>
                <a:lnTo>
                  <a:pt x="145" y="479"/>
                </a:lnTo>
                <a:lnTo>
                  <a:pt x="182" y="480"/>
                </a:lnTo>
                <a:lnTo>
                  <a:pt x="182" y="480"/>
                </a:lnTo>
                <a:lnTo>
                  <a:pt x="220" y="479"/>
                </a:lnTo>
                <a:lnTo>
                  <a:pt x="254" y="478"/>
                </a:lnTo>
                <a:lnTo>
                  <a:pt x="281" y="475"/>
                </a:lnTo>
                <a:lnTo>
                  <a:pt x="303" y="473"/>
                </a:lnTo>
                <a:lnTo>
                  <a:pt x="333" y="470"/>
                </a:lnTo>
                <a:lnTo>
                  <a:pt x="342" y="467"/>
                </a:lnTo>
                <a:lnTo>
                  <a:pt x="342" y="388"/>
                </a:lnTo>
                <a:lnTo>
                  <a:pt x="342" y="388"/>
                </a:lnTo>
                <a:lnTo>
                  <a:pt x="333" y="389"/>
                </a:lnTo>
                <a:lnTo>
                  <a:pt x="306" y="393"/>
                </a:lnTo>
                <a:lnTo>
                  <a:pt x="264" y="397"/>
                </a:lnTo>
                <a:lnTo>
                  <a:pt x="239" y="398"/>
                </a:lnTo>
                <a:lnTo>
                  <a:pt x="211" y="398"/>
                </a:lnTo>
                <a:lnTo>
                  <a:pt x="211" y="398"/>
                </a:lnTo>
                <a:lnTo>
                  <a:pt x="187" y="398"/>
                </a:lnTo>
                <a:lnTo>
                  <a:pt x="166" y="397"/>
                </a:lnTo>
                <a:lnTo>
                  <a:pt x="132" y="393"/>
                </a:lnTo>
                <a:lnTo>
                  <a:pt x="111" y="391"/>
                </a:lnTo>
                <a:lnTo>
                  <a:pt x="103" y="390"/>
                </a:lnTo>
                <a:lnTo>
                  <a:pt x="103" y="277"/>
                </a:lnTo>
                <a:lnTo>
                  <a:pt x="310" y="277"/>
                </a:lnTo>
                <a:lnTo>
                  <a:pt x="310" y="196"/>
                </a:lnTo>
                <a:lnTo>
                  <a:pt x="103" y="196"/>
                </a:lnTo>
                <a:lnTo>
                  <a:pt x="103" y="89"/>
                </a:lnTo>
                <a:lnTo>
                  <a:pt x="103" y="89"/>
                </a:lnTo>
                <a:lnTo>
                  <a:pt x="111" y="88"/>
                </a:lnTo>
                <a:lnTo>
                  <a:pt x="131" y="85"/>
                </a:lnTo>
                <a:lnTo>
                  <a:pt x="163" y="83"/>
                </a:lnTo>
                <a:lnTo>
                  <a:pt x="204" y="82"/>
                </a:lnTo>
                <a:lnTo>
                  <a:pt x="204" y="82"/>
                </a:lnTo>
                <a:lnTo>
                  <a:pt x="230" y="82"/>
                </a:lnTo>
                <a:lnTo>
                  <a:pt x="254" y="83"/>
                </a:lnTo>
                <a:lnTo>
                  <a:pt x="295" y="87"/>
                </a:lnTo>
                <a:lnTo>
                  <a:pt x="324" y="90"/>
                </a:lnTo>
                <a:lnTo>
                  <a:pt x="334" y="92"/>
                </a:lnTo>
                <a:lnTo>
                  <a:pt x="334" y="12"/>
                </a:lnTo>
                <a:lnTo>
                  <a:pt x="334" y="12"/>
                </a:lnTo>
                <a:lnTo>
                  <a:pt x="324" y="10"/>
                </a:lnTo>
                <a:lnTo>
                  <a:pt x="296" y="6"/>
                </a:lnTo>
                <a:lnTo>
                  <a:pt x="252" y="2"/>
                </a:lnTo>
                <a:lnTo>
                  <a:pt x="224" y="1"/>
                </a:lnTo>
                <a:lnTo>
                  <a:pt x="193" y="0"/>
                </a:lnTo>
                <a:lnTo>
                  <a:pt x="193" y="0"/>
                </a:lnTo>
                <a:lnTo>
                  <a:pt x="150" y="1"/>
                </a:lnTo>
                <a:lnTo>
                  <a:pt x="113" y="3"/>
                </a:lnTo>
                <a:lnTo>
                  <a:pt x="80" y="7"/>
                </a:lnTo>
                <a:lnTo>
                  <a:pt x="52" y="10"/>
                </a:lnTo>
                <a:lnTo>
                  <a:pt x="29" y="15"/>
                </a:lnTo>
                <a:lnTo>
                  <a:pt x="13" y="17"/>
                </a:lnTo>
                <a:lnTo>
                  <a:pt x="0" y="21"/>
                </a:lnTo>
                <a:lnTo>
                  <a:pt x="0" y="457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rgbClr val="005EB8"/>
              </a:solidFill>
            </a:endParaRPr>
          </a:p>
        </p:txBody>
      </p:sp>
      <p:sp>
        <p:nvSpPr>
          <p:cNvPr id="44" name="Freeform 7"/>
          <p:cNvSpPr>
            <a:spLocks/>
          </p:cNvSpPr>
          <p:nvPr userDrawn="1"/>
        </p:nvSpPr>
        <p:spPr bwMode="auto">
          <a:xfrm>
            <a:off x="5117025" y="4779266"/>
            <a:ext cx="372067" cy="237007"/>
          </a:xfrm>
          <a:custGeom>
            <a:avLst/>
            <a:gdLst>
              <a:gd name="T0" fmla="*/ 288 w 558"/>
              <a:gd name="T1" fmla="*/ 276 h 473"/>
              <a:gd name="T2" fmla="*/ 288 w 558"/>
              <a:gd name="T3" fmla="*/ 276 h 473"/>
              <a:gd name="T4" fmla="*/ 283 w 558"/>
              <a:gd name="T5" fmla="*/ 288 h 473"/>
              <a:gd name="T6" fmla="*/ 280 w 558"/>
              <a:gd name="T7" fmla="*/ 302 h 473"/>
              <a:gd name="T8" fmla="*/ 280 w 558"/>
              <a:gd name="T9" fmla="*/ 302 h 473"/>
              <a:gd name="T10" fmla="*/ 275 w 558"/>
              <a:gd name="T11" fmla="*/ 288 h 473"/>
              <a:gd name="T12" fmla="*/ 272 w 558"/>
              <a:gd name="T13" fmla="*/ 276 h 473"/>
              <a:gd name="T14" fmla="*/ 180 w 558"/>
              <a:gd name="T15" fmla="*/ 44 h 473"/>
              <a:gd name="T16" fmla="*/ 180 w 558"/>
              <a:gd name="T17" fmla="*/ 44 h 473"/>
              <a:gd name="T18" fmla="*/ 173 w 558"/>
              <a:gd name="T19" fmla="*/ 31 h 473"/>
              <a:gd name="T20" fmla="*/ 166 w 558"/>
              <a:gd name="T21" fmla="*/ 21 h 473"/>
              <a:gd name="T22" fmla="*/ 158 w 558"/>
              <a:gd name="T23" fmla="*/ 13 h 473"/>
              <a:gd name="T24" fmla="*/ 149 w 558"/>
              <a:gd name="T25" fmla="*/ 8 h 473"/>
              <a:gd name="T26" fmla="*/ 137 w 558"/>
              <a:gd name="T27" fmla="*/ 3 h 473"/>
              <a:gd name="T28" fmla="*/ 125 w 558"/>
              <a:gd name="T29" fmla="*/ 1 h 473"/>
              <a:gd name="T30" fmla="*/ 111 w 558"/>
              <a:gd name="T31" fmla="*/ 1 h 473"/>
              <a:gd name="T32" fmla="*/ 95 w 558"/>
              <a:gd name="T33" fmla="*/ 0 h 473"/>
              <a:gd name="T34" fmla="*/ 95 w 558"/>
              <a:gd name="T35" fmla="*/ 0 h 473"/>
              <a:gd name="T36" fmla="*/ 66 w 558"/>
              <a:gd name="T37" fmla="*/ 1 h 473"/>
              <a:gd name="T38" fmla="*/ 47 w 558"/>
              <a:gd name="T39" fmla="*/ 2 h 473"/>
              <a:gd name="T40" fmla="*/ 0 w 558"/>
              <a:gd name="T41" fmla="*/ 473 h 473"/>
              <a:gd name="T42" fmla="*/ 105 w 558"/>
              <a:gd name="T43" fmla="*/ 473 h 473"/>
              <a:gd name="T44" fmla="*/ 128 w 558"/>
              <a:gd name="T45" fmla="*/ 157 h 473"/>
              <a:gd name="T46" fmla="*/ 227 w 558"/>
              <a:gd name="T47" fmla="*/ 396 h 473"/>
              <a:gd name="T48" fmla="*/ 227 w 558"/>
              <a:gd name="T49" fmla="*/ 396 h 473"/>
              <a:gd name="T50" fmla="*/ 230 w 558"/>
              <a:gd name="T51" fmla="*/ 403 h 473"/>
              <a:gd name="T52" fmla="*/ 235 w 558"/>
              <a:gd name="T53" fmla="*/ 408 h 473"/>
              <a:gd name="T54" fmla="*/ 240 w 558"/>
              <a:gd name="T55" fmla="*/ 413 h 473"/>
              <a:gd name="T56" fmla="*/ 245 w 558"/>
              <a:gd name="T57" fmla="*/ 417 h 473"/>
              <a:gd name="T58" fmla="*/ 252 w 558"/>
              <a:gd name="T59" fmla="*/ 419 h 473"/>
              <a:gd name="T60" fmla="*/ 260 w 558"/>
              <a:gd name="T61" fmla="*/ 421 h 473"/>
              <a:gd name="T62" fmla="*/ 270 w 558"/>
              <a:gd name="T63" fmla="*/ 422 h 473"/>
              <a:gd name="T64" fmla="*/ 280 w 558"/>
              <a:gd name="T65" fmla="*/ 422 h 473"/>
              <a:gd name="T66" fmla="*/ 280 w 558"/>
              <a:gd name="T67" fmla="*/ 422 h 473"/>
              <a:gd name="T68" fmla="*/ 290 w 558"/>
              <a:gd name="T69" fmla="*/ 422 h 473"/>
              <a:gd name="T70" fmla="*/ 299 w 558"/>
              <a:gd name="T71" fmla="*/ 421 h 473"/>
              <a:gd name="T72" fmla="*/ 307 w 558"/>
              <a:gd name="T73" fmla="*/ 419 h 473"/>
              <a:gd name="T74" fmla="*/ 314 w 558"/>
              <a:gd name="T75" fmla="*/ 417 h 473"/>
              <a:gd name="T76" fmla="*/ 320 w 558"/>
              <a:gd name="T77" fmla="*/ 413 h 473"/>
              <a:gd name="T78" fmla="*/ 325 w 558"/>
              <a:gd name="T79" fmla="*/ 408 h 473"/>
              <a:gd name="T80" fmla="*/ 328 w 558"/>
              <a:gd name="T81" fmla="*/ 403 h 473"/>
              <a:gd name="T82" fmla="*/ 332 w 558"/>
              <a:gd name="T83" fmla="*/ 396 h 473"/>
              <a:gd name="T84" fmla="*/ 431 w 558"/>
              <a:gd name="T85" fmla="*/ 157 h 473"/>
              <a:gd name="T86" fmla="*/ 454 w 558"/>
              <a:gd name="T87" fmla="*/ 473 h 473"/>
              <a:gd name="T88" fmla="*/ 558 w 558"/>
              <a:gd name="T89" fmla="*/ 473 h 473"/>
              <a:gd name="T90" fmla="*/ 511 w 558"/>
              <a:gd name="T91" fmla="*/ 2 h 473"/>
              <a:gd name="T92" fmla="*/ 511 w 558"/>
              <a:gd name="T93" fmla="*/ 2 h 473"/>
              <a:gd name="T94" fmla="*/ 494 w 558"/>
              <a:gd name="T95" fmla="*/ 1 h 473"/>
              <a:gd name="T96" fmla="*/ 464 w 558"/>
              <a:gd name="T97" fmla="*/ 0 h 473"/>
              <a:gd name="T98" fmla="*/ 464 w 558"/>
              <a:gd name="T99" fmla="*/ 0 h 473"/>
              <a:gd name="T100" fmla="*/ 448 w 558"/>
              <a:gd name="T101" fmla="*/ 1 h 473"/>
              <a:gd name="T102" fmla="*/ 434 w 558"/>
              <a:gd name="T103" fmla="*/ 1 h 473"/>
              <a:gd name="T104" fmla="*/ 421 w 558"/>
              <a:gd name="T105" fmla="*/ 3 h 473"/>
              <a:gd name="T106" fmla="*/ 411 w 558"/>
              <a:gd name="T107" fmla="*/ 8 h 473"/>
              <a:gd name="T108" fmla="*/ 401 w 558"/>
              <a:gd name="T109" fmla="*/ 13 h 473"/>
              <a:gd name="T110" fmla="*/ 393 w 558"/>
              <a:gd name="T111" fmla="*/ 21 h 473"/>
              <a:gd name="T112" fmla="*/ 386 w 558"/>
              <a:gd name="T113" fmla="*/ 31 h 473"/>
              <a:gd name="T114" fmla="*/ 380 w 558"/>
              <a:gd name="T115" fmla="*/ 44 h 473"/>
              <a:gd name="T116" fmla="*/ 288 w 558"/>
              <a:gd name="T117" fmla="*/ 276 h 4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558" h="473">
                <a:moveTo>
                  <a:pt x="288" y="276"/>
                </a:moveTo>
                <a:lnTo>
                  <a:pt x="288" y="276"/>
                </a:lnTo>
                <a:lnTo>
                  <a:pt x="283" y="288"/>
                </a:lnTo>
                <a:lnTo>
                  <a:pt x="280" y="302"/>
                </a:lnTo>
                <a:lnTo>
                  <a:pt x="280" y="302"/>
                </a:lnTo>
                <a:lnTo>
                  <a:pt x="275" y="288"/>
                </a:lnTo>
                <a:lnTo>
                  <a:pt x="272" y="276"/>
                </a:lnTo>
                <a:lnTo>
                  <a:pt x="180" y="44"/>
                </a:lnTo>
                <a:lnTo>
                  <a:pt x="180" y="44"/>
                </a:lnTo>
                <a:lnTo>
                  <a:pt x="173" y="31"/>
                </a:lnTo>
                <a:lnTo>
                  <a:pt x="166" y="21"/>
                </a:lnTo>
                <a:lnTo>
                  <a:pt x="158" y="13"/>
                </a:lnTo>
                <a:lnTo>
                  <a:pt x="149" y="8"/>
                </a:lnTo>
                <a:lnTo>
                  <a:pt x="137" y="3"/>
                </a:lnTo>
                <a:lnTo>
                  <a:pt x="125" y="1"/>
                </a:lnTo>
                <a:lnTo>
                  <a:pt x="111" y="1"/>
                </a:lnTo>
                <a:lnTo>
                  <a:pt x="95" y="0"/>
                </a:lnTo>
                <a:lnTo>
                  <a:pt x="95" y="0"/>
                </a:lnTo>
                <a:lnTo>
                  <a:pt x="66" y="1"/>
                </a:lnTo>
                <a:lnTo>
                  <a:pt x="47" y="2"/>
                </a:lnTo>
                <a:lnTo>
                  <a:pt x="0" y="473"/>
                </a:lnTo>
                <a:lnTo>
                  <a:pt x="105" y="473"/>
                </a:lnTo>
                <a:lnTo>
                  <a:pt x="128" y="157"/>
                </a:lnTo>
                <a:lnTo>
                  <a:pt x="227" y="396"/>
                </a:lnTo>
                <a:lnTo>
                  <a:pt x="227" y="396"/>
                </a:lnTo>
                <a:lnTo>
                  <a:pt x="230" y="403"/>
                </a:lnTo>
                <a:lnTo>
                  <a:pt x="235" y="408"/>
                </a:lnTo>
                <a:lnTo>
                  <a:pt x="240" y="413"/>
                </a:lnTo>
                <a:lnTo>
                  <a:pt x="245" y="417"/>
                </a:lnTo>
                <a:lnTo>
                  <a:pt x="252" y="419"/>
                </a:lnTo>
                <a:lnTo>
                  <a:pt x="260" y="421"/>
                </a:lnTo>
                <a:lnTo>
                  <a:pt x="270" y="422"/>
                </a:lnTo>
                <a:lnTo>
                  <a:pt x="280" y="422"/>
                </a:lnTo>
                <a:lnTo>
                  <a:pt x="280" y="422"/>
                </a:lnTo>
                <a:lnTo>
                  <a:pt x="290" y="422"/>
                </a:lnTo>
                <a:lnTo>
                  <a:pt x="299" y="421"/>
                </a:lnTo>
                <a:lnTo>
                  <a:pt x="307" y="419"/>
                </a:lnTo>
                <a:lnTo>
                  <a:pt x="314" y="417"/>
                </a:lnTo>
                <a:lnTo>
                  <a:pt x="320" y="413"/>
                </a:lnTo>
                <a:lnTo>
                  <a:pt x="325" y="408"/>
                </a:lnTo>
                <a:lnTo>
                  <a:pt x="328" y="403"/>
                </a:lnTo>
                <a:lnTo>
                  <a:pt x="332" y="396"/>
                </a:lnTo>
                <a:lnTo>
                  <a:pt x="431" y="157"/>
                </a:lnTo>
                <a:lnTo>
                  <a:pt x="454" y="473"/>
                </a:lnTo>
                <a:lnTo>
                  <a:pt x="558" y="473"/>
                </a:lnTo>
                <a:lnTo>
                  <a:pt x="511" y="2"/>
                </a:lnTo>
                <a:lnTo>
                  <a:pt x="511" y="2"/>
                </a:lnTo>
                <a:lnTo>
                  <a:pt x="494" y="1"/>
                </a:lnTo>
                <a:lnTo>
                  <a:pt x="464" y="0"/>
                </a:lnTo>
                <a:lnTo>
                  <a:pt x="464" y="0"/>
                </a:lnTo>
                <a:lnTo>
                  <a:pt x="448" y="1"/>
                </a:lnTo>
                <a:lnTo>
                  <a:pt x="434" y="1"/>
                </a:lnTo>
                <a:lnTo>
                  <a:pt x="421" y="3"/>
                </a:lnTo>
                <a:lnTo>
                  <a:pt x="411" y="8"/>
                </a:lnTo>
                <a:lnTo>
                  <a:pt x="401" y="13"/>
                </a:lnTo>
                <a:lnTo>
                  <a:pt x="393" y="21"/>
                </a:lnTo>
                <a:lnTo>
                  <a:pt x="386" y="31"/>
                </a:lnTo>
                <a:lnTo>
                  <a:pt x="380" y="44"/>
                </a:lnTo>
                <a:lnTo>
                  <a:pt x="288" y="276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rgbClr val="005EB8"/>
              </a:solidFill>
            </a:endParaRPr>
          </a:p>
        </p:txBody>
      </p:sp>
      <p:sp>
        <p:nvSpPr>
          <p:cNvPr id="45" name="Freeform 8"/>
          <p:cNvSpPr>
            <a:spLocks/>
          </p:cNvSpPr>
          <p:nvPr userDrawn="1"/>
        </p:nvSpPr>
        <p:spPr bwMode="auto">
          <a:xfrm>
            <a:off x="4830965" y="4912769"/>
            <a:ext cx="128023" cy="66002"/>
          </a:xfrm>
          <a:custGeom>
            <a:avLst/>
            <a:gdLst>
              <a:gd name="T0" fmla="*/ 192 w 192"/>
              <a:gd name="T1" fmla="*/ 105 h 130"/>
              <a:gd name="T2" fmla="*/ 192 w 192"/>
              <a:gd name="T3" fmla="*/ 105 h 130"/>
              <a:gd name="T4" fmla="*/ 170 w 192"/>
              <a:gd name="T5" fmla="*/ 112 h 130"/>
              <a:gd name="T6" fmla="*/ 141 w 192"/>
              <a:gd name="T7" fmla="*/ 121 h 130"/>
              <a:gd name="T8" fmla="*/ 124 w 192"/>
              <a:gd name="T9" fmla="*/ 124 h 130"/>
              <a:gd name="T10" fmla="*/ 108 w 192"/>
              <a:gd name="T11" fmla="*/ 128 h 130"/>
              <a:gd name="T12" fmla="*/ 92 w 192"/>
              <a:gd name="T13" fmla="*/ 130 h 130"/>
              <a:gd name="T14" fmla="*/ 76 w 192"/>
              <a:gd name="T15" fmla="*/ 130 h 130"/>
              <a:gd name="T16" fmla="*/ 76 w 192"/>
              <a:gd name="T17" fmla="*/ 130 h 130"/>
              <a:gd name="T18" fmla="*/ 61 w 192"/>
              <a:gd name="T19" fmla="*/ 130 h 130"/>
              <a:gd name="T20" fmla="*/ 46 w 192"/>
              <a:gd name="T21" fmla="*/ 128 h 130"/>
              <a:gd name="T22" fmla="*/ 34 w 192"/>
              <a:gd name="T23" fmla="*/ 123 h 130"/>
              <a:gd name="T24" fmla="*/ 28 w 192"/>
              <a:gd name="T25" fmla="*/ 121 h 130"/>
              <a:gd name="T26" fmla="*/ 22 w 192"/>
              <a:gd name="T27" fmla="*/ 117 h 130"/>
              <a:gd name="T28" fmla="*/ 17 w 192"/>
              <a:gd name="T29" fmla="*/ 113 h 130"/>
              <a:gd name="T30" fmla="*/ 13 w 192"/>
              <a:gd name="T31" fmla="*/ 109 h 130"/>
              <a:gd name="T32" fmla="*/ 9 w 192"/>
              <a:gd name="T33" fmla="*/ 104 h 130"/>
              <a:gd name="T34" fmla="*/ 6 w 192"/>
              <a:gd name="T35" fmla="*/ 98 h 130"/>
              <a:gd name="T36" fmla="*/ 4 w 192"/>
              <a:gd name="T37" fmla="*/ 92 h 130"/>
              <a:gd name="T38" fmla="*/ 3 w 192"/>
              <a:gd name="T39" fmla="*/ 85 h 130"/>
              <a:gd name="T40" fmla="*/ 1 w 192"/>
              <a:gd name="T41" fmla="*/ 77 h 130"/>
              <a:gd name="T42" fmla="*/ 0 w 192"/>
              <a:gd name="T43" fmla="*/ 69 h 130"/>
              <a:gd name="T44" fmla="*/ 0 w 192"/>
              <a:gd name="T45" fmla="*/ 69 h 130"/>
              <a:gd name="T46" fmla="*/ 1 w 192"/>
              <a:gd name="T47" fmla="*/ 55 h 130"/>
              <a:gd name="T48" fmla="*/ 5 w 192"/>
              <a:gd name="T49" fmla="*/ 42 h 130"/>
              <a:gd name="T50" fmla="*/ 7 w 192"/>
              <a:gd name="T51" fmla="*/ 37 h 130"/>
              <a:gd name="T52" fmla="*/ 11 w 192"/>
              <a:gd name="T53" fmla="*/ 31 h 130"/>
              <a:gd name="T54" fmla="*/ 15 w 192"/>
              <a:gd name="T55" fmla="*/ 26 h 130"/>
              <a:gd name="T56" fmla="*/ 19 w 192"/>
              <a:gd name="T57" fmla="*/ 22 h 130"/>
              <a:gd name="T58" fmla="*/ 24 w 192"/>
              <a:gd name="T59" fmla="*/ 18 h 130"/>
              <a:gd name="T60" fmla="*/ 30 w 192"/>
              <a:gd name="T61" fmla="*/ 15 h 130"/>
              <a:gd name="T62" fmla="*/ 37 w 192"/>
              <a:gd name="T63" fmla="*/ 11 h 130"/>
              <a:gd name="T64" fmla="*/ 44 w 192"/>
              <a:gd name="T65" fmla="*/ 9 h 130"/>
              <a:gd name="T66" fmla="*/ 62 w 192"/>
              <a:gd name="T67" fmla="*/ 5 h 130"/>
              <a:gd name="T68" fmla="*/ 82 w 192"/>
              <a:gd name="T69" fmla="*/ 3 h 130"/>
              <a:gd name="T70" fmla="*/ 192 w 192"/>
              <a:gd name="T71" fmla="*/ 0 h 130"/>
              <a:gd name="T72" fmla="*/ 192 w 192"/>
              <a:gd name="T73" fmla="*/ 105 h 1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92" h="130">
                <a:moveTo>
                  <a:pt x="192" y="105"/>
                </a:moveTo>
                <a:lnTo>
                  <a:pt x="192" y="105"/>
                </a:lnTo>
                <a:lnTo>
                  <a:pt x="170" y="112"/>
                </a:lnTo>
                <a:lnTo>
                  <a:pt x="141" y="121"/>
                </a:lnTo>
                <a:lnTo>
                  <a:pt x="124" y="124"/>
                </a:lnTo>
                <a:lnTo>
                  <a:pt x="108" y="128"/>
                </a:lnTo>
                <a:lnTo>
                  <a:pt x="92" y="130"/>
                </a:lnTo>
                <a:lnTo>
                  <a:pt x="76" y="130"/>
                </a:lnTo>
                <a:lnTo>
                  <a:pt x="76" y="130"/>
                </a:lnTo>
                <a:lnTo>
                  <a:pt x="61" y="130"/>
                </a:lnTo>
                <a:lnTo>
                  <a:pt x="46" y="128"/>
                </a:lnTo>
                <a:lnTo>
                  <a:pt x="34" y="123"/>
                </a:lnTo>
                <a:lnTo>
                  <a:pt x="28" y="121"/>
                </a:lnTo>
                <a:lnTo>
                  <a:pt x="22" y="117"/>
                </a:lnTo>
                <a:lnTo>
                  <a:pt x="17" y="113"/>
                </a:lnTo>
                <a:lnTo>
                  <a:pt x="13" y="109"/>
                </a:lnTo>
                <a:lnTo>
                  <a:pt x="9" y="104"/>
                </a:lnTo>
                <a:lnTo>
                  <a:pt x="6" y="98"/>
                </a:lnTo>
                <a:lnTo>
                  <a:pt x="4" y="92"/>
                </a:lnTo>
                <a:lnTo>
                  <a:pt x="3" y="85"/>
                </a:lnTo>
                <a:lnTo>
                  <a:pt x="1" y="77"/>
                </a:lnTo>
                <a:lnTo>
                  <a:pt x="0" y="69"/>
                </a:lnTo>
                <a:lnTo>
                  <a:pt x="0" y="69"/>
                </a:lnTo>
                <a:lnTo>
                  <a:pt x="1" y="55"/>
                </a:lnTo>
                <a:lnTo>
                  <a:pt x="5" y="42"/>
                </a:lnTo>
                <a:lnTo>
                  <a:pt x="7" y="37"/>
                </a:lnTo>
                <a:lnTo>
                  <a:pt x="11" y="31"/>
                </a:lnTo>
                <a:lnTo>
                  <a:pt x="15" y="26"/>
                </a:lnTo>
                <a:lnTo>
                  <a:pt x="19" y="22"/>
                </a:lnTo>
                <a:lnTo>
                  <a:pt x="24" y="18"/>
                </a:lnTo>
                <a:lnTo>
                  <a:pt x="30" y="15"/>
                </a:lnTo>
                <a:lnTo>
                  <a:pt x="37" y="11"/>
                </a:lnTo>
                <a:lnTo>
                  <a:pt x="44" y="9"/>
                </a:lnTo>
                <a:lnTo>
                  <a:pt x="62" y="5"/>
                </a:lnTo>
                <a:lnTo>
                  <a:pt x="82" y="3"/>
                </a:lnTo>
                <a:lnTo>
                  <a:pt x="192" y="0"/>
                </a:lnTo>
                <a:lnTo>
                  <a:pt x="192" y="105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rgbClr val="005EB8"/>
              </a:solidFill>
            </a:endParaRPr>
          </a:p>
        </p:txBody>
      </p:sp>
      <p:sp>
        <p:nvSpPr>
          <p:cNvPr id="46" name="Freeform 9"/>
          <p:cNvSpPr>
            <a:spLocks/>
          </p:cNvSpPr>
          <p:nvPr userDrawn="1"/>
        </p:nvSpPr>
        <p:spPr bwMode="auto">
          <a:xfrm>
            <a:off x="4762951" y="4779265"/>
            <a:ext cx="264048" cy="240006"/>
          </a:xfrm>
          <a:custGeom>
            <a:avLst/>
            <a:gdLst>
              <a:gd name="T0" fmla="*/ 231 w 397"/>
              <a:gd name="T1" fmla="*/ 0 h 480"/>
              <a:gd name="T2" fmla="*/ 166 w 397"/>
              <a:gd name="T3" fmla="*/ 5 h 480"/>
              <a:gd name="T4" fmla="*/ 109 w 397"/>
              <a:gd name="T5" fmla="*/ 14 h 480"/>
              <a:gd name="T6" fmla="*/ 66 w 397"/>
              <a:gd name="T7" fmla="*/ 25 h 480"/>
              <a:gd name="T8" fmla="*/ 37 w 397"/>
              <a:gd name="T9" fmla="*/ 37 h 480"/>
              <a:gd name="T10" fmla="*/ 59 w 397"/>
              <a:gd name="T11" fmla="*/ 114 h 480"/>
              <a:gd name="T12" fmla="*/ 104 w 397"/>
              <a:gd name="T13" fmla="*/ 102 h 480"/>
              <a:gd name="T14" fmla="*/ 150 w 397"/>
              <a:gd name="T15" fmla="*/ 92 h 480"/>
              <a:gd name="T16" fmla="*/ 201 w 397"/>
              <a:gd name="T17" fmla="*/ 89 h 480"/>
              <a:gd name="T18" fmla="*/ 222 w 397"/>
              <a:gd name="T19" fmla="*/ 90 h 480"/>
              <a:gd name="T20" fmla="*/ 248 w 397"/>
              <a:gd name="T21" fmla="*/ 95 h 480"/>
              <a:gd name="T22" fmla="*/ 263 w 397"/>
              <a:gd name="T23" fmla="*/ 100 h 480"/>
              <a:gd name="T24" fmla="*/ 275 w 397"/>
              <a:gd name="T25" fmla="*/ 110 h 480"/>
              <a:gd name="T26" fmla="*/ 283 w 397"/>
              <a:gd name="T27" fmla="*/ 121 h 480"/>
              <a:gd name="T28" fmla="*/ 289 w 397"/>
              <a:gd name="T29" fmla="*/ 135 h 480"/>
              <a:gd name="T30" fmla="*/ 292 w 397"/>
              <a:gd name="T31" fmla="*/ 153 h 480"/>
              <a:gd name="T32" fmla="*/ 292 w 397"/>
              <a:gd name="T33" fmla="*/ 197 h 480"/>
              <a:gd name="T34" fmla="*/ 201 w 397"/>
              <a:gd name="T35" fmla="*/ 197 h 480"/>
              <a:gd name="T36" fmla="*/ 148 w 397"/>
              <a:gd name="T37" fmla="*/ 201 h 480"/>
              <a:gd name="T38" fmla="*/ 105 w 397"/>
              <a:gd name="T39" fmla="*/ 210 h 480"/>
              <a:gd name="T40" fmla="*/ 69 w 397"/>
              <a:gd name="T41" fmla="*/ 224 h 480"/>
              <a:gd name="T42" fmla="*/ 43 w 397"/>
              <a:gd name="T43" fmla="*/ 242 h 480"/>
              <a:gd name="T44" fmla="*/ 23 w 397"/>
              <a:gd name="T45" fmla="*/ 264 h 480"/>
              <a:gd name="T46" fmla="*/ 10 w 397"/>
              <a:gd name="T47" fmla="*/ 288 h 480"/>
              <a:gd name="T48" fmla="*/ 2 w 397"/>
              <a:gd name="T49" fmla="*/ 316 h 480"/>
              <a:gd name="T50" fmla="*/ 0 w 397"/>
              <a:gd name="T51" fmla="*/ 344 h 480"/>
              <a:gd name="T52" fmla="*/ 1 w 397"/>
              <a:gd name="T53" fmla="*/ 362 h 480"/>
              <a:gd name="T54" fmla="*/ 8 w 397"/>
              <a:gd name="T55" fmla="*/ 395 h 480"/>
              <a:gd name="T56" fmla="*/ 22 w 397"/>
              <a:gd name="T57" fmla="*/ 421 h 480"/>
              <a:gd name="T58" fmla="*/ 39 w 397"/>
              <a:gd name="T59" fmla="*/ 442 h 480"/>
              <a:gd name="T60" fmla="*/ 61 w 397"/>
              <a:gd name="T61" fmla="*/ 458 h 480"/>
              <a:gd name="T62" fmla="*/ 86 w 397"/>
              <a:gd name="T63" fmla="*/ 468 h 480"/>
              <a:gd name="T64" fmla="*/ 114 w 397"/>
              <a:gd name="T65" fmla="*/ 475 h 480"/>
              <a:gd name="T66" fmla="*/ 141 w 397"/>
              <a:gd name="T67" fmla="*/ 479 h 480"/>
              <a:gd name="T68" fmla="*/ 155 w 397"/>
              <a:gd name="T69" fmla="*/ 480 h 480"/>
              <a:gd name="T70" fmla="*/ 185 w 397"/>
              <a:gd name="T71" fmla="*/ 478 h 480"/>
              <a:gd name="T72" fmla="*/ 236 w 397"/>
              <a:gd name="T73" fmla="*/ 468 h 480"/>
              <a:gd name="T74" fmla="*/ 271 w 397"/>
              <a:gd name="T75" fmla="*/ 456 h 480"/>
              <a:gd name="T76" fmla="*/ 292 w 397"/>
              <a:gd name="T77" fmla="*/ 445 h 480"/>
              <a:gd name="T78" fmla="*/ 297 w 397"/>
              <a:gd name="T79" fmla="*/ 444 h 480"/>
              <a:gd name="T80" fmla="*/ 304 w 397"/>
              <a:gd name="T81" fmla="*/ 447 h 480"/>
              <a:gd name="T82" fmla="*/ 320 w 397"/>
              <a:gd name="T83" fmla="*/ 453 h 480"/>
              <a:gd name="T84" fmla="*/ 350 w 397"/>
              <a:gd name="T85" fmla="*/ 460 h 480"/>
              <a:gd name="T86" fmla="*/ 397 w 397"/>
              <a:gd name="T87" fmla="*/ 463 h 480"/>
              <a:gd name="T88" fmla="*/ 397 w 397"/>
              <a:gd name="T89" fmla="*/ 137 h 480"/>
              <a:gd name="T90" fmla="*/ 395 w 397"/>
              <a:gd name="T91" fmla="*/ 103 h 480"/>
              <a:gd name="T92" fmla="*/ 387 w 397"/>
              <a:gd name="T93" fmla="*/ 74 h 480"/>
              <a:gd name="T94" fmla="*/ 373 w 397"/>
              <a:gd name="T95" fmla="*/ 51 h 480"/>
              <a:gd name="T96" fmla="*/ 353 w 397"/>
              <a:gd name="T97" fmla="*/ 32 h 480"/>
              <a:gd name="T98" fmla="*/ 330 w 397"/>
              <a:gd name="T99" fmla="*/ 17 h 480"/>
              <a:gd name="T100" fmla="*/ 301 w 397"/>
              <a:gd name="T101" fmla="*/ 8 h 480"/>
              <a:gd name="T102" fmla="*/ 268 w 397"/>
              <a:gd name="T103" fmla="*/ 2 h 480"/>
              <a:gd name="T104" fmla="*/ 231 w 397"/>
              <a:gd name="T105" fmla="*/ 0 h 4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397" h="480">
                <a:moveTo>
                  <a:pt x="231" y="0"/>
                </a:moveTo>
                <a:lnTo>
                  <a:pt x="231" y="0"/>
                </a:lnTo>
                <a:lnTo>
                  <a:pt x="198" y="1"/>
                </a:lnTo>
                <a:lnTo>
                  <a:pt x="166" y="5"/>
                </a:lnTo>
                <a:lnTo>
                  <a:pt x="136" y="8"/>
                </a:lnTo>
                <a:lnTo>
                  <a:pt x="109" y="14"/>
                </a:lnTo>
                <a:lnTo>
                  <a:pt x="86" y="20"/>
                </a:lnTo>
                <a:lnTo>
                  <a:pt x="66" y="25"/>
                </a:lnTo>
                <a:lnTo>
                  <a:pt x="49" y="31"/>
                </a:lnTo>
                <a:lnTo>
                  <a:pt x="37" y="37"/>
                </a:lnTo>
                <a:lnTo>
                  <a:pt x="59" y="114"/>
                </a:lnTo>
                <a:lnTo>
                  <a:pt x="59" y="114"/>
                </a:lnTo>
                <a:lnTo>
                  <a:pt x="71" y="110"/>
                </a:lnTo>
                <a:lnTo>
                  <a:pt x="104" y="102"/>
                </a:lnTo>
                <a:lnTo>
                  <a:pt x="125" y="97"/>
                </a:lnTo>
                <a:lnTo>
                  <a:pt x="150" y="92"/>
                </a:lnTo>
                <a:lnTo>
                  <a:pt x="175" y="90"/>
                </a:lnTo>
                <a:lnTo>
                  <a:pt x="201" y="89"/>
                </a:lnTo>
                <a:lnTo>
                  <a:pt x="201" y="89"/>
                </a:lnTo>
                <a:lnTo>
                  <a:pt x="222" y="90"/>
                </a:lnTo>
                <a:lnTo>
                  <a:pt x="240" y="92"/>
                </a:lnTo>
                <a:lnTo>
                  <a:pt x="248" y="95"/>
                </a:lnTo>
                <a:lnTo>
                  <a:pt x="257" y="97"/>
                </a:lnTo>
                <a:lnTo>
                  <a:pt x="263" y="100"/>
                </a:lnTo>
                <a:lnTo>
                  <a:pt x="269" y="105"/>
                </a:lnTo>
                <a:lnTo>
                  <a:pt x="275" y="110"/>
                </a:lnTo>
                <a:lnTo>
                  <a:pt x="280" y="114"/>
                </a:lnTo>
                <a:lnTo>
                  <a:pt x="283" y="121"/>
                </a:lnTo>
                <a:lnTo>
                  <a:pt x="286" y="128"/>
                </a:lnTo>
                <a:lnTo>
                  <a:pt x="289" y="135"/>
                </a:lnTo>
                <a:lnTo>
                  <a:pt x="291" y="144"/>
                </a:lnTo>
                <a:lnTo>
                  <a:pt x="292" y="153"/>
                </a:lnTo>
                <a:lnTo>
                  <a:pt x="292" y="164"/>
                </a:lnTo>
                <a:lnTo>
                  <a:pt x="292" y="197"/>
                </a:lnTo>
                <a:lnTo>
                  <a:pt x="201" y="197"/>
                </a:lnTo>
                <a:lnTo>
                  <a:pt x="201" y="197"/>
                </a:lnTo>
                <a:lnTo>
                  <a:pt x="174" y="198"/>
                </a:lnTo>
                <a:lnTo>
                  <a:pt x="148" y="201"/>
                </a:lnTo>
                <a:lnTo>
                  <a:pt x="125" y="204"/>
                </a:lnTo>
                <a:lnTo>
                  <a:pt x="105" y="210"/>
                </a:lnTo>
                <a:lnTo>
                  <a:pt x="86" y="216"/>
                </a:lnTo>
                <a:lnTo>
                  <a:pt x="69" y="224"/>
                </a:lnTo>
                <a:lnTo>
                  <a:pt x="55" y="232"/>
                </a:lnTo>
                <a:lnTo>
                  <a:pt x="43" y="242"/>
                </a:lnTo>
                <a:lnTo>
                  <a:pt x="32" y="253"/>
                </a:lnTo>
                <a:lnTo>
                  <a:pt x="23" y="264"/>
                </a:lnTo>
                <a:lnTo>
                  <a:pt x="16" y="276"/>
                </a:lnTo>
                <a:lnTo>
                  <a:pt x="10" y="288"/>
                </a:lnTo>
                <a:lnTo>
                  <a:pt x="6" y="302"/>
                </a:lnTo>
                <a:lnTo>
                  <a:pt x="2" y="316"/>
                </a:lnTo>
                <a:lnTo>
                  <a:pt x="1" y="330"/>
                </a:lnTo>
                <a:lnTo>
                  <a:pt x="0" y="344"/>
                </a:lnTo>
                <a:lnTo>
                  <a:pt x="0" y="344"/>
                </a:lnTo>
                <a:lnTo>
                  <a:pt x="1" y="362"/>
                </a:lnTo>
                <a:lnTo>
                  <a:pt x="3" y="380"/>
                </a:lnTo>
                <a:lnTo>
                  <a:pt x="8" y="395"/>
                </a:lnTo>
                <a:lnTo>
                  <a:pt x="14" y="408"/>
                </a:lnTo>
                <a:lnTo>
                  <a:pt x="22" y="421"/>
                </a:lnTo>
                <a:lnTo>
                  <a:pt x="30" y="433"/>
                </a:lnTo>
                <a:lnTo>
                  <a:pt x="39" y="442"/>
                </a:lnTo>
                <a:lnTo>
                  <a:pt x="51" y="450"/>
                </a:lnTo>
                <a:lnTo>
                  <a:pt x="61" y="458"/>
                </a:lnTo>
                <a:lnTo>
                  <a:pt x="74" y="464"/>
                </a:lnTo>
                <a:lnTo>
                  <a:pt x="86" y="468"/>
                </a:lnTo>
                <a:lnTo>
                  <a:pt x="100" y="473"/>
                </a:lnTo>
                <a:lnTo>
                  <a:pt x="114" y="475"/>
                </a:lnTo>
                <a:lnTo>
                  <a:pt x="128" y="478"/>
                </a:lnTo>
                <a:lnTo>
                  <a:pt x="141" y="479"/>
                </a:lnTo>
                <a:lnTo>
                  <a:pt x="155" y="480"/>
                </a:lnTo>
                <a:lnTo>
                  <a:pt x="155" y="480"/>
                </a:lnTo>
                <a:lnTo>
                  <a:pt x="170" y="479"/>
                </a:lnTo>
                <a:lnTo>
                  <a:pt x="185" y="478"/>
                </a:lnTo>
                <a:lnTo>
                  <a:pt x="213" y="474"/>
                </a:lnTo>
                <a:lnTo>
                  <a:pt x="236" y="468"/>
                </a:lnTo>
                <a:lnTo>
                  <a:pt x="255" y="462"/>
                </a:lnTo>
                <a:lnTo>
                  <a:pt x="271" y="456"/>
                </a:lnTo>
                <a:lnTo>
                  <a:pt x="284" y="450"/>
                </a:lnTo>
                <a:lnTo>
                  <a:pt x="292" y="445"/>
                </a:lnTo>
                <a:lnTo>
                  <a:pt x="297" y="444"/>
                </a:lnTo>
                <a:lnTo>
                  <a:pt x="297" y="444"/>
                </a:lnTo>
                <a:lnTo>
                  <a:pt x="299" y="445"/>
                </a:lnTo>
                <a:lnTo>
                  <a:pt x="304" y="447"/>
                </a:lnTo>
                <a:lnTo>
                  <a:pt x="311" y="450"/>
                </a:lnTo>
                <a:lnTo>
                  <a:pt x="320" y="453"/>
                </a:lnTo>
                <a:lnTo>
                  <a:pt x="332" y="457"/>
                </a:lnTo>
                <a:lnTo>
                  <a:pt x="350" y="460"/>
                </a:lnTo>
                <a:lnTo>
                  <a:pt x="370" y="462"/>
                </a:lnTo>
                <a:lnTo>
                  <a:pt x="397" y="463"/>
                </a:lnTo>
                <a:lnTo>
                  <a:pt x="397" y="137"/>
                </a:lnTo>
                <a:lnTo>
                  <a:pt x="397" y="137"/>
                </a:lnTo>
                <a:lnTo>
                  <a:pt x="397" y="119"/>
                </a:lnTo>
                <a:lnTo>
                  <a:pt x="395" y="103"/>
                </a:lnTo>
                <a:lnTo>
                  <a:pt x="391" y="88"/>
                </a:lnTo>
                <a:lnTo>
                  <a:pt x="387" y="74"/>
                </a:lnTo>
                <a:lnTo>
                  <a:pt x="380" y="62"/>
                </a:lnTo>
                <a:lnTo>
                  <a:pt x="373" y="51"/>
                </a:lnTo>
                <a:lnTo>
                  <a:pt x="364" y="40"/>
                </a:lnTo>
                <a:lnTo>
                  <a:pt x="353" y="32"/>
                </a:lnTo>
                <a:lnTo>
                  <a:pt x="343" y="24"/>
                </a:lnTo>
                <a:lnTo>
                  <a:pt x="330" y="17"/>
                </a:lnTo>
                <a:lnTo>
                  <a:pt x="316" y="13"/>
                </a:lnTo>
                <a:lnTo>
                  <a:pt x="301" y="8"/>
                </a:lnTo>
                <a:lnTo>
                  <a:pt x="285" y="5"/>
                </a:lnTo>
                <a:lnTo>
                  <a:pt x="268" y="2"/>
                </a:lnTo>
                <a:lnTo>
                  <a:pt x="251" y="1"/>
                </a:lnTo>
                <a:lnTo>
                  <a:pt x="231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rgbClr val="005EB8"/>
              </a:solidFill>
            </a:endParaRPr>
          </a:p>
        </p:txBody>
      </p:sp>
      <p:sp>
        <p:nvSpPr>
          <p:cNvPr id="47" name="Freeform 10"/>
          <p:cNvSpPr>
            <a:spLocks/>
          </p:cNvSpPr>
          <p:nvPr userDrawn="1"/>
        </p:nvSpPr>
        <p:spPr bwMode="auto">
          <a:xfrm>
            <a:off x="5625110" y="4912769"/>
            <a:ext cx="128023" cy="66002"/>
          </a:xfrm>
          <a:custGeom>
            <a:avLst/>
            <a:gdLst>
              <a:gd name="T0" fmla="*/ 192 w 192"/>
              <a:gd name="T1" fmla="*/ 105 h 130"/>
              <a:gd name="T2" fmla="*/ 192 w 192"/>
              <a:gd name="T3" fmla="*/ 105 h 130"/>
              <a:gd name="T4" fmla="*/ 170 w 192"/>
              <a:gd name="T5" fmla="*/ 112 h 130"/>
              <a:gd name="T6" fmla="*/ 140 w 192"/>
              <a:gd name="T7" fmla="*/ 121 h 130"/>
              <a:gd name="T8" fmla="*/ 124 w 192"/>
              <a:gd name="T9" fmla="*/ 124 h 130"/>
              <a:gd name="T10" fmla="*/ 107 w 192"/>
              <a:gd name="T11" fmla="*/ 128 h 130"/>
              <a:gd name="T12" fmla="*/ 91 w 192"/>
              <a:gd name="T13" fmla="*/ 130 h 130"/>
              <a:gd name="T14" fmla="*/ 76 w 192"/>
              <a:gd name="T15" fmla="*/ 130 h 130"/>
              <a:gd name="T16" fmla="*/ 76 w 192"/>
              <a:gd name="T17" fmla="*/ 130 h 130"/>
              <a:gd name="T18" fmla="*/ 60 w 192"/>
              <a:gd name="T19" fmla="*/ 130 h 130"/>
              <a:gd name="T20" fmla="*/ 46 w 192"/>
              <a:gd name="T21" fmla="*/ 128 h 130"/>
              <a:gd name="T22" fmla="*/ 32 w 192"/>
              <a:gd name="T23" fmla="*/ 123 h 130"/>
              <a:gd name="T24" fmla="*/ 26 w 192"/>
              <a:gd name="T25" fmla="*/ 121 h 130"/>
              <a:gd name="T26" fmla="*/ 22 w 192"/>
              <a:gd name="T27" fmla="*/ 117 h 130"/>
              <a:gd name="T28" fmla="*/ 17 w 192"/>
              <a:gd name="T29" fmla="*/ 113 h 130"/>
              <a:gd name="T30" fmla="*/ 13 w 192"/>
              <a:gd name="T31" fmla="*/ 109 h 130"/>
              <a:gd name="T32" fmla="*/ 9 w 192"/>
              <a:gd name="T33" fmla="*/ 104 h 130"/>
              <a:gd name="T34" fmla="*/ 6 w 192"/>
              <a:gd name="T35" fmla="*/ 98 h 130"/>
              <a:gd name="T36" fmla="*/ 3 w 192"/>
              <a:gd name="T37" fmla="*/ 92 h 130"/>
              <a:gd name="T38" fmla="*/ 1 w 192"/>
              <a:gd name="T39" fmla="*/ 85 h 130"/>
              <a:gd name="T40" fmla="*/ 0 w 192"/>
              <a:gd name="T41" fmla="*/ 77 h 130"/>
              <a:gd name="T42" fmla="*/ 0 w 192"/>
              <a:gd name="T43" fmla="*/ 69 h 130"/>
              <a:gd name="T44" fmla="*/ 0 w 192"/>
              <a:gd name="T45" fmla="*/ 69 h 130"/>
              <a:gd name="T46" fmla="*/ 1 w 192"/>
              <a:gd name="T47" fmla="*/ 55 h 130"/>
              <a:gd name="T48" fmla="*/ 5 w 192"/>
              <a:gd name="T49" fmla="*/ 42 h 130"/>
              <a:gd name="T50" fmla="*/ 7 w 192"/>
              <a:gd name="T51" fmla="*/ 37 h 130"/>
              <a:gd name="T52" fmla="*/ 10 w 192"/>
              <a:gd name="T53" fmla="*/ 31 h 130"/>
              <a:gd name="T54" fmla="*/ 14 w 192"/>
              <a:gd name="T55" fmla="*/ 26 h 130"/>
              <a:gd name="T56" fmla="*/ 18 w 192"/>
              <a:gd name="T57" fmla="*/ 22 h 130"/>
              <a:gd name="T58" fmla="*/ 24 w 192"/>
              <a:gd name="T59" fmla="*/ 18 h 130"/>
              <a:gd name="T60" fmla="*/ 30 w 192"/>
              <a:gd name="T61" fmla="*/ 15 h 130"/>
              <a:gd name="T62" fmla="*/ 37 w 192"/>
              <a:gd name="T63" fmla="*/ 11 h 130"/>
              <a:gd name="T64" fmla="*/ 44 w 192"/>
              <a:gd name="T65" fmla="*/ 9 h 130"/>
              <a:gd name="T66" fmla="*/ 61 w 192"/>
              <a:gd name="T67" fmla="*/ 5 h 130"/>
              <a:gd name="T68" fmla="*/ 82 w 192"/>
              <a:gd name="T69" fmla="*/ 3 h 130"/>
              <a:gd name="T70" fmla="*/ 192 w 192"/>
              <a:gd name="T71" fmla="*/ 0 h 130"/>
              <a:gd name="T72" fmla="*/ 192 w 192"/>
              <a:gd name="T73" fmla="*/ 105 h 1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92" h="130">
                <a:moveTo>
                  <a:pt x="192" y="105"/>
                </a:moveTo>
                <a:lnTo>
                  <a:pt x="192" y="105"/>
                </a:lnTo>
                <a:lnTo>
                  <a:pt x="170" y="112"/>
                </a:lnTo>
                <a:lnTo>
                  <a:pt x="140" y="121"/>
                </a:lnTo>
                <a:lnTo>
                  <a:pt x="124" y="124"/>
                </a:lnTo>
                <a:lnTo>
                  <a:pt x="107" y="128"/>
                </a:lnTo>
                <a:lnTo>
                  <a:pt x="91" y="130"/>
                </a:lnTo>
                <a:lnTo>
                  <a:pt x="76" y="130"/>
                </a:lnTo>
                <a:lnTo>
                  <a:pt x="76" y="130"/>
                </a:lnTo>
                <a:lnTo>
                  <a:pt x="60" y="130"/>
                </a:lnTo>
                <a:lnTo>
                  <a:pt x="46" y="128"/>
                </a:lnTo>
                <a:lnTo>
                  <a:pt x="32" y="123"/>
                </a:lnTo>
                <a:lnTo>
                  <a:pt x="26" y="121"/>
                </a:lnTo>
                <a:lnTo>
                  <a:pt x="22" y="117"/>
                </a:lnTo>
                <a:lnTo>
                  <a:pt x="17" y="113"/>
                </a:lnTo>
                <a:lnTo>
                  <a:pt x="13" y="109"/>
                </a:lnTo>
                <a:lnTo>
                  <a:pt x="9" y="104"/>
                </a:lnTo>
                <a:lnTo>
                  <a:pt x="6" y="98"/>
                </a:lnTo>
                <a:lnTo>
                  <a:pt x="3" y="92"/>
                </a:lnTo>
                <a:lnTo>
                  <a:pt x="1" y="85"/>
                </a:lnTo>
                <a:lnTo>
                  <a:pt x="0" y="77"/>
                </a:lnTo>
                <a:lnTo>
                  <a:pt x="0" y="69"/>
                </a:lnTo>
                <a:lnTo>
                  <a:pt x="0" y="69"/>
                </a:lnTo>
                <a:lnTo>
                  <a:pt x="1" y="55"/>
                </a:lnTo>
                <a:lnTo>
                  <a:pt x="5" y="42"/>
                </a:lnTo>
                <a:lnTo>
                  <a:pt x="7" y="37"/>
                </a:lnTo>
                <a:lnTo>
                  <a:pt x="10" y="31"/>
                </a:lnTo>
                <a:lnTo>
                  <a:pt x="14" y="26"/>
                </a:lnTo>
                <a:lnTo>
                  <a:pt x="18" y="22"/>
                </a:lnTo>
                <a:lnTo>
                  <a:pt x="24" y="18"/>
                </a:lnTo>
                <a:lnTo>
                  <a:pt x="30" y="15"/>
                </a:lnTo>
                <a:lnTo>
                  <a:pt x="37" y="11"/>
                </a:lnTo>
                <a:lnTo>
                  <a:pt x="44" y="9"/>
                </a:lnTo>
                <a:lnTo>
                  <a:pt x="61" y="5"/>
                </a:lnTo>
                <a:lnTo>
                  <a:pt x="82" y="3"/>
                </a:lnTo>
                <a:lnTo>
                  <a:pt x="192" y="0"/>
                </a:lnTo>
                <a:lnTo>
                  <a:pt x="192" y="105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rgbClr val="005EB8"/>
              </a:solidFill>
            </a:endParaRPr>
          </a:p>
        </p:txBody>
      </p:sp>
      <p:sp>
        <p:nvSpPr>
          <p:cNvPr id="48" name="Freeform 11"/>
          <p:cNvSpPr>
            <a:spLocks/>
          </p:cNvSpPr>
          <p:nvPr userDrawn="1"/>
        </p:nvSpPr>
        <p:spPr bwMode="auto">
          <a:xfrm>
            <a:off x="5557095" y="4779265"/>
            <a:ext cx="266049" cy="240006"/>
          </a:xfrm>
          <a:custGeom>
            <a:avLst/>
            <a:gdLst>
              <a:gd name="T0" fmla="*/ 231 w 397"/>
              <a:gd name="T1" fmla="*/ 0 h 480"/>
              <a:gd name="T2" fmla="*/ 165 w 397"/>
              <a:gd name="T3" fmla="*/ 5 h 480"/>
              <a:gd name="T4" fmla="*/ 109 w 397"/>
              <a:gd name="T5" fmla="*/ 14 h 480"/>
              <a:gd name="T6" fmla="*/ 65 w 397"/>
              <a:gd name="T7" fmla="*/ 25 h 480"/>
              <a:gd name="T8" fmla="*/ 37 w 397"/>
              <a:gd name="T9" fmla="*/ 37 h 480"/>
              <a:gd name="T10" fmla="*/ 58 w 397"/>
              <a:gd name="T11" fmla="*/ 114 h 480"/>
              <a:gd name="T12" fmla="*/ 103 w 397"/>
              <a:gd name="T13" fmla="*/ 102 h 480"/>
              <a:gd name="T14" fmla="*/ 148 w 397"/>
              <a:gd name="T15" fmla="*/ 92 h 480"/>
              <a:gd name="T16" fmla="*/ 200 w 397"/>
              <a:gd name="T17" fmla="*/ 89 h 480"/>
              <a:gd name="T18" fmla="*/ 222 w 397"/>
              <a:gd name="T19" fmla="*/ 90 h 480"/>
              <a:gd name="T20" fmla="*/ 248 w 397"/>
              <a:gd name="T21" fmla="*/ 95 h 480"/>
              <a:gd name="T22" fmla="*/ 262 w 397"/>
              <a:gd name="T23" fmla="*/ 100 h 480"/>
              <a:gd name="T24" fmla="*/ 274 w 397"/>
              <a:gd name="T25" fmla="*/ 110 h 480"/>
              <a:gd name="T26" fmla="*/ 283 w 397"/>
              <a:gd name="T27" fmla="*/ 121 h 480"/>
              <a:gd name="T28" fmla="*/ 289 w 397"/>
              <a:gd name="T29" fmla="*/ 135 h 480"/>
              <a:gd name="T30" fmla="*/ 291 w 397"/>
              <a:gd name="T31" fmla="*/ 153 h 480"/>
              <a:gd name="T32" fmla="*/ 292 w 397"/>
              <a:gd name="T33" fmla="*/ 197 h 480"/>
              <a:gd name="T34" fmla="*/ 200 w 397"/>
              <a:gd name="T35" fmla="*/ 197 h 480"/>
              <a:gd name="T36" fmla="*/ 147 w 397"/>
              <a:gd name="T37" fmla="*/ 201 h 480"/>
              <a:gd name="T38" fmla="*/ 103 w 397"/>
              <a:gd name="T39" fmla="*/ 210 h 480"/>
              <a:gd name="T40" fmla="*/ 69 w 397"/>
              <a:gd name="T41" fmla="*/ 224 h 480"/>
              <a:gd name="T42" fmla="*/ 42 w 397"/>
              <a:gd name="T43" fmla="*/ 242 h 480"/>
              <a:gd name="T44" fmla="*/ 23 w 397"/>
              <a:gd name="T45" fmla="*/ 264 h 480"/>
              <a:gd name="T46" fmla="*/ 9 w 397"/>
              <a:gd name="T47" fmla="*/ 288 h 480"/>
              <a:gd name="T48" fmla="*/ 2 w 397"/>
              <a:gd name="T49" fmla="*/ 316 h 480"/>
              <a:gd name="T50" fmla="*/ 0 w 397"/>
              <a:gd name="T51" fmla="*/ 344 h 480"/>
              <a:gd name="T52" fmla="*/ 1 w 397"/>
              <a:gd name="T53" fmla="*/ 362 h 480"/>
              <a:gd name="T54" fmla="*/ 8 w 397"/>
              <a:gd name="T55" fmla="*/ 395 h 480"/>
              <a:gd name="T56" fmla="*/ 20 w 397"/>
              <a:gd name="T57" fmla="*/ 421 h 480"/>
              <a:gd name="T58" fmla="*/ 39 w 397"/>
              <a:gd name="T59" fmla="*/ 442 h 480"/>
              <a:gd name="T60" fmla="*/ 61 w 397"/>
              <a:gd name="T61" fmla="*/ 458 h 480"/>
              <a:gd name="T62" fmla="*/ 86 w 397"/>
              <a:gd name="T63" fmla="*/ 468 h 480"/>
              <a:gd name="T64" fmla="*/ 113 w 397"/>
              <a:gd name="T65" fmla="*/ 475 h 480"/>
              <a:gd name="T66" fmla="*/ 140 w 397"/>
              <a:gd name="T67" fmla="*/ 479 h 480"/>
              <a:gd name="T68" fmla="*/ 154 w 397"/>
              <a:gd name="T69" fmla="*/ 480 h 480"/>
              <a:gd name="T70" fmla="*/ 185 w 397"/>
              <a:gd name="T71" fmla="*/ 478 h 480"/>
              <a:gd name="T72" fmla="*/ 236 w 397"/>
              <a:gd name="T73" fmla="*/ 468 h 480"/>
              <a:gd name="T74" fmla="*/ 271 w 397"/>
              <a:gd name="T75" fmla="*/ 456 h 480"/>
              <a:gd name="T76" fmla="*/ 292 w 397"/>
              <a:gd name="T77" fmla="*/ 445 h 480"/>
              <a:gd name="T78" fmla="*/ 297 w 397"/>
              <a:gd name="T79" fmla="*/ 444 h 480"/>
              <a:gd name="T80" fmla="*/ 302 w 397"/>
              <a:gd name="T81" fmla="*/ 447 h 480"/>
              <a:gd name="T82" fmla="*/ 318 w 397"/>
              <a:gd name="T83" fmla="*/ 453 h 480"/>
              <a:gd name="T84" fmla="*/ 348 w 397"/>
              <a:gd name="T85" fmla="*/ 460 h 480"/>
              <a:gd name="T86" fmla="*/ 397 w 397"/>
              <a:gd name="T87" fmla="*/ 463 h 480"/>
              <a:gd name="T88" fmla="*/ 397 w 397"/>
              <a:gd name="T89" fmla="*/ 137 h 480"/>
              <a:gd name="T90" fmla="*/ 394 w 397"/>
              <a:gd name="T91" fmla="*/ 103 h 480"/>
              <a:gd name="T92" fmla="*/ 385 w 397"/>
              <a:gd name="T93" fmla="*/ 74 h 480"/>
              <a:gd name="T94" fmla="*/ 371 w 397"/>
              <a:gd name="T95" fmla="*/ 51 h 480"/>
              <a:gd name="T96" fmla="*/ 353 w 397"/>
              <a:gd name="T97" fmla="*/ 32 h 480"/>
              <a:gd name="T98" fmla="*/ 329 w 397"/>
              <a:gd name="T99" fmla="*/ 17 h 480"/>
              <a:gd name="T100" fmla="*/ 301 w 397"/>
              <a:gd name="T101" fmla="*/ 8 h 480"/>
              <a:gd name="T102" fmla="*/ 268 w 397"/>
              <a:gd name="T103" fmla="*/ 2 h 480"/>
              <a:gd name="T104" fmla="*/ 231 w 397"/>
              <a:gd name="T105" fmla="*/ 0 h 4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397" h="480">
                <a:moveTo>
                  <a:pt x="231" y="0"/>
                </a:moveTo>
                <a:lnTo>
                  <a:pt x="231" y="0"/>
                </a:lnTo>
                <a:lnTo>
                  <a:pt x="196" y="1"/>
                </a:lnTo>
                <a:lnTo>
                  <a:pt x="165" y="5"/>
                </a:lnTo>
                <a:lnTo>
                  <a:pt x="136" y="8"/>
                </a:lnTo>
                <a:lnTo>
                  <a:pt x="109" y="14"/>
                </a:lnTo>
                <a:lnTo>
                  <a:pt x="86" y="20"/>
                </a:lnTo>
                <a:lnTo>
                  <a:pt x="65" y="25"/>
                </a:lnTo>
                <a:lnTo>
                  <a:pt x="49" y="31"/>
                </a:lnTo>
                <a:lnTo>
                  <a:pt x="37" y="37"/>
                </a:lnTo>
                <a:lnTo>
                  <a:pt x="58" y="114"/>
                </a:lnTo>
                <a:lnTo>
                  <a:pt x="58" y="114"/>
                </a:lnTo>
                <a:lnTo>
                  <a:pt x="71" y="110"/>
                </a:lnTo>
                <a:lnTo>
                  <a:pt x="103" y="102"/>
                </a:lnTo>
                <a:lnTo>
                  <a:pt x="124" y="97"/>
                </a:lnTo>
                <a:lnTo>
                  <a:pt x="148" y="92"/>
                </a:lnTo>
                <a:lnTo>
                  <a:pt x="173" y="90"/>
                </a:lnTo>
                <a:lnTo>
                  <a:pt x="200" y="89"/>
                </a:lnTo>
                <a:lnTo>
                  <a:pt x="200" y="89"/>
                </a:lnTo>
                <a:lnTo>
                  <a:pt x="222" y="90"/>
                </a:lnTo>
                <a:lnTo>
                  <a:pt x="240" y="92"/>
                </a:lnTo>
                <a:lnTo>
                  <a:pt x="248" y="95"/>
                </a:lnTo>
                <a:lnTo>
                  <a:pt x="255" y="97"/>
                </a:lnTo>
                <a:lnTo>
                  <a:pt x="262" y="100"/>
                </a:lnTo>
                <a:lnTo>
                  <a:pt x="269" y="105"/>
                </a:lnTo>
                <a:lnTo>
                  <a:pt x="274" y="110"/>
                </a:lnTo>
                <a:lnTo>
                  <a:pt x="278" y="114"/>
                </a:lnTo>
                <a:lnTo>
                  <a:pt x="283" y="121"/>
                </a:lnTo>
                <a:lnTo>
                  <a:pt x="286" y="128"/>
                </a:lnTo>
                <a:lnTo>
                  <a:pt x="289" y="135"/>
                </a:lnTo>
                <a:lnTo>
                  <a:pt x="290" y="144"/>
                </a:lnTo>
                <a:lnTo>
                  <a:pt x="291" y="153"/>
                </a:lnTo>
                <a:lnTo>
                  <a:pt x="292" y="164"/>
                </a:lnTo>
                <a:lnTo>
                  <a:pt x="292" y="197"/>
                </a:lnTo>
                <a:lnTo>
                  <a:pt x="200" y="197"/>
                </a:lnTo>
                <a:lnTo>
                  <a:pt x="200" y="197"/>
                </a:lnTo>
                <a:lnTo>
                  <a:pt x="172" y="198"/>
                </a:lnTo>
                <a:lnTo>
                  <a:pt x="147" y="201"/>
                </a:lnTo>
                <a:lnTo>
                  <a:pt x="124" y="204"/>
                </a:lnTo>
                <a:lnTo>
                  <a:pt x="103" y="210"/>
                </a:lnTo>
                <a:lnTo>
                  <a:pt x="85" y="216"/>
                </a:lnTo>
                <a:lnTo>
                  <a:pt x="69" y="224"/>
                </a:lnTo>
                <a:lnTo>
                  <a:pt x="55" y="232"/>
                </a:lnTo>
                <a:lnTo>
                  <a:pt x="42" y="242"/>
                </a:lnTo>
                <a:lnTo>
                  <a:pt x="31" y="253"/>
                </a:lnTo>
                <a:lnTo>
                  <a:pt x="23" y="264"/>
                </a:lnTo>
                <a:lnTo>
                  <a:pt x="15" y="276"/>
                </a:lnTo>
                <a:lnTo>
                  <a:pt x="9" y="288"/>
                </a:lnTo>
                <a:lnTo>
                  <a:pt x="6" y="302"/>
                </a:lnTo>
                <a:lnTo>
                  <a:pt x="2" y="316"/>
                </a:lnTo>
                <a:lnTo>
                  <a:pt x="0" y="330"/>
                </a:lnTo>
                <a:lnTo>
                  <a:pt x="0" y="344"/>
                </a:lnTo>
                <a:lnTo>
                  <a:pt x="0" y="344"/>
                </a:lnTo>
                <a:lnTo>
                  <a:pt x="1" y="362"/>
                </a:lnTo>
                <a:lnTo>
                  <a:pt x="3" y="380"/>
                </a:lnTo>
                <a:lnTo>
                  <a:pt x="8" y="395"/>
                </a:lnTo>
                <a:lnTo>
                  <a:pt x="14" y="408"/>
                </a:lnTo>
                <a:lnTo>
                  <a:pt x="20" y="421"/>
                </a:lnTo>
                <a:lnTo>
                  <a:pt x="30" y="433"/>
                </a:lnTo>
                <a:lnTo>
                  <a:pt x="39" y="442"/>
                </a:lnTo>
                <a:lnTo>
                  <a:pt x="49" y="450"/>
                </a:lnTo>
                <a:lnTo>
                  <a:pt x="61" y="458"/>
                </a:lnTo>
                <a:lnTo>
                  <a:pt x="73" y="464"/>
                </a:lnTo>
                <a:lnTo>
                  <a:pt x="86" y="468"/>
                </a:lnTo>
                <a:lnTo>
                  <a:pt x="99" y="473"/>
                </a:lnTo>
                <a:lnTo>
                  <a:pt x="113" y="475"/>
                </a:lnTo>
                <a:lnTo>
                  <a:pt x="126" y="478"/>
                </a:lnTo>
                <a:lnTo>
                  <a:pt x="140" y="479"/>
                </a:lnTo>
                <a:lnTo>
                  <a:pt x="154" y="480"/>
                </a:lnTo>
                <a:lnTo>
                  <a:pt x="154" y="480"/>
                </a:lnTo>
                <a:lnTo>
                  <a:pt x="170" y="479"/>
                </a:lnTo>
                <a:lnTo>
                  <a:pt x="185" y="478"/>
                </a:lnTo>
                <a:lnTo>
                  <a:pt x="211" y="474"/>
                </a:lnTo>
                <a:lnTo>
                  <a:pt x="236" y="468"/>
                </a:lnTo>
                <a:lnTo>
                  <a:pt x="255" y="462"/>
                </a:lnTo>
                <a:lnTo>
                  <a:pt x="271" y="456"/>
                </a:lnTo>
                <a:lnTo>
                  <a:pt x="284" y="450"/>
                </a:lnTo>
                <a:lnTo>
                  <a:pt x="292" y="445"/>
                </a:lnTo>
                <a:lnTo>
                  <a:pt x="297" y="444"/>
                </a:lnTo>
                <a:lnTo>
                  <a:pt x="297" y="444"/>
                </a:lnTo>
                <a:lnTo>
                  <a:pt x="299" y="445"/>
                </a:lnTo>
                <a:lnTo>
                  <a:pt x="302" y="447"/>
                </a:lnTo>
                <a:lnTo>
                  <a:pt x="309" y="450"/>
                </a:lnTo>
                <a:lnTo>
                  <a:pt x="318" y="453"/>
                </a:lnTo>
                <a:lnTo>
                  <a:pt x="332" y="457"/>
                </a:lnTo>
                <a:lnTo>
                  <a:pt x="348" y="460"/>
                </a:lnTo>
                <a:lnTo>
                  <a:pt x="370" y="462"/>
                </a:lnTo>
                <a:lnTo>
                  <a:pt x="397" y="463"/>
                </a:lnTo>
                <a:lnTo>
                  <a:pt x="397" y="137"/>
                </a:lnTo>
                <a:lnTo>
                  <a:pt x="397" y="137"/>
                </a:lnTo>
                <a:lnTo>
                  <a:pt x="397" y="119"/>
                </a:lnTo>
                <a:lnTo>
                  <a:pt x="394" y="103"/>
                </a:lnTo>
                <a:lnTo>
                  <a:pt x="391" y="88"/>
                </a:lnTo>
                <a:lnTo>
                  <a:pt x="385" y="74"/>
                </a:lnTo>
                <a:lnTo>
                  <a:pt x="379" y="62"/>
                </a:lnTo>
                <a:lnTo>
                  <a:pt x="371" y="51"/>
                </a:lnTo>
                <a:lnTo>
                  <a:pt x="363" y="40"/>
                </a:lnTo>
                <a:lnTo>
                  <a:pt x="353" y="32"/>
                </a:lnTo>
                <a:lnTo>
                  <a:pt x="341" y="24"/>
                </a:lnTo>
                <a:lnTo>
                  <a:pt x="329" y="17"/>
                </a:lnTo>
                <a:lnTo>
                  <a:pt x="316" y="13"/>
                </a:lnTo>
                <a:lnTo>
                  <a:pt x="301" y="8"/>
                </a:lnTo>
                <a:lnTo>
                  <a:pt x="285" y="5"/>
                </a:lnTo>
                <a:lnTo>
                  <a:pt x="268" y="2"/>
                </a:lnTo>
                <a:lnTo>
                  <a:pt x="249" y="1"/>
                </a:lnTo>
                <a:lnTo>
                  <a:pt x="231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rgbClr val="005EB8"/>
              </a:solidFill>
            </a:endParaRPr>
          </a:p>
        </p:txBody>
      </p:sp>
      <p:sp>
        <p:nvSpPr>
          <p:cNvPr id="49" name="Freeform 12"/>
          <p:cNvSpPr>
            <a:spLocks/>
          </p:cNvSpPr>
          <p:nvPr userDrawn="1"/>
        </p:nvSpPr>
        <p:spPr bwMode="auto">
          <a:xfrm>
            <a:off x="6605286" y="4782266"/>
            <a:ext cx="280050" cy="237007"/>
          </a:xfrm>
          <a:custGeom>
            <a:avLst/>
            <a:gdLst>
              <a:gd name="T0" fmla="*/ 317 w 421"/>
              <a:gd name="T1" fmla="*/ 350 h 475"/>
              <a:gd name="T2" fmla="*/ 277 w 421"/>
              <a:gd name="T3" fmla="*/ 367 h 475"/>
              <a:gd name="T4" fmla="*/ 244 w 421"/>
              <a:gd name="T5" fmla="*/ 376 h 475"/>
              <a:gd name="T6" fmla="*/ 207 w 421"/>
              <a:gd name="T7" fmla="*/ 382 h 475"/>
              <a:gd name="T8" fmla="*/ 188 w 421"/>
              <a:gd name="T9" fmla="*/ 383 h 475"/>
              <a:gd name="T10" fmla="*/ 164 w 421"/>
              <a:gd name="T11" fmla="*/ 382 h 475"/>
              <a:gd name="T12" fmla="*/ 145 w 421"/>
              <a:gd name="T13" fmla="*/ 377 h 475"/>
              <a:gd name="T14" fmla="*/ 130 w 421"/>
              <a:gd name="T15" fmla="*/ 369 h 475"/>
              <a:gd name="T16" fmla="*/ 120 w 421"/>
              <a:gd name="T17" fmla="*/ 357 h 475"/>
              <a:gd name="T18" fmla="*/ 112 w 421"/>
              <a:gd name="T19" fmla="*/ 343 h 475"/>
              <a:gd name="T20" fmla="*/ 107 w 421"/>
              <a:gd name="T21" fmla="*/ 325 h 475"/>
              <a:gd name="T22" fmla="*/ 105 w 421"/>
              <a:gd name="T23" fmla="*/ 278 h 475"/>
              <a:gd name="T24" fmla="*/ 89 w 421"/>
              <a:gd name="T25" fmla="*/ 0 h 475"/>
              <a:gd name="T26" fmla="*/ 67 w 421"/>
              <a:gd name="T27" fmla="*/ 0 h 475"/>
              <a:gd name="T28" fmla="*/ 15 w 421"/>
              <a:gd name="T29" fmla="*/ 4 h 475"/>
              <a:gd name="T30" fmla="*/ 0 w 421"/>
              <a:gd name="T31" fmla="*/ 290 h 475"/>
              <a:gd name="T32" fmla="*/ 0 w 421"/>
              <a:gd name="T33" fmla="*/ 313 h 475"/>
              <a:gd name="T34" fmla="*/ 4 w 421"/>
              <a:gd name="T35" fmla="*/ 354 h 475"/>
              <a:gd name="T36" fmla="*/ 11 w 421"/>
              <a:gd name="T37" fmla="*/ 388 h 475"/>
              <a:gd name="T38" fmla="*/ 23 w 421"/>
              <a:gd name="T39" fmla="*/ 417 h 475"/>
              <a:gd name="T40" fmla="*/ 40 w 421"/>
              <a:gd name="T41" fmla="*/ 440 h 475"/>
              <a:gd name="T42" fmla="*/ 66 w 421"/>
              <a:gd name="T43" fmla="*/ 457 h 475"/>
              <a:gd name="T44" fmla="*/ 97 w 421"/>
              <a:gd name="T45" fmla="*/ 468 h 475"/>
              <a:gd name="T46" fmla="*/ 136 w 421"/>
              <a:gd name="T47" fmla="*/ 474 h 475"/>
              <a:gd name="T48" fmla="*/ 159 w 421"/>
              <a:gd name="T49" fmla="*/ 475 h 475"/>
              <a:gd name="T50" fmla="*/ 193 w 421"/>
              <a:gd name="T51" fmla="*/ 473 h 475"/>
              <a:gd name="T52" fmla="*/ 224 w 421"/>
              <a:gd name="T53" fmla="*/ 468 h 475"/>
              <a:gd name="T54" fmla="*/ 274 w 421"/>
              <a:gd name="T55" fmla="*/ 455 h 475"/>
              <a:gd name="T56" fmla="*/ 305 w 421"/>
              <a:gd name="T57" fmla="*/ 443 h 475"/>
              <a:gd name="T58" fmla="*/ 319 w 421"/>
              <a:gd name="T59" fmla="*/ 437 h 475"/>
              <a:gd name="T60" fmla="*/ 334 w 421"/>
              <a:gd name="T61" fmla="*/ 444 h 475"/>
              <a:gd name="T62" fmla="*/ 359 w 421"/>
              <a:gd name="T63" fmla="*/ 451 h 475"/>
              <a:gd name="T64" fmla="*/ 397 w 421"/>
              <a:gd name="T65" fmla="*/ 457 h 475"/>
              <a:gd name="T66" fmla="*/ 421 w 421"/>
              <a:gd name="T67" fmla="*/ 7 h 475"/>
              <a:gd name="T68" fmla="*/ 386 w 421"/>
              <a:gd name="T69" fmla="*/ 2 h 475"/>
              <a:gd name="T70" fmla="*/ 337 w 421"/>
              <a:gd name="T71" fmla="*/ 0 h 475"/>
              <a:gd name="T72" fmla="*/ 317 w 421"/>
              <a:gd name="T73" fmla="*/ 350 h 4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421" h="475">
                <a:moveTo>
                  <a:pt x="317" y="350"/>
                </a:moveTo>
                <a:lnTo>
                  <a:pt x="317" y="350"/>
                </a:lnTo>
                <a:lnTo>
                  <a:pt x="292" y="361"/>
                </a:lnTo>
                <a:lnTo>
                  <a:pt x="277" y="367"/>
                </a:lnTo>
                <a:lnTo>
                  <a:pt x="261" y="371"/>
                </a:lnTo>
                <a:lnTo>
                  <a:pt x="244" y="376"/>
                </a:lnTo>
                <a:lnTo>
                  <a:pt x="226" y="379"/>
                </a:lnTo>
                <a:lnTo>
                  <a:pt x="207" y="382"/>
                </a:lnTo>
                <a:lnTo>
                  <a:pt x="188" y="383"/>
                </a:lnTo>
                <a:lnTo>
                  <a:pt x="188" y="383"/>
                </a:lnTo>
                <a:lnTo>
                  <a:pt x="175" y="383"/>
                </a:lnTo>
                <a:lnTo>
                  <a:pt x="164" y="382"/>
                </a:lnTo>
                <a:lnTo>
                  <a:pt x="153" y="379"/>
                </a:lnTo>
                <a:lnTo>
                  <a:pt x="145" y="377"/>
                </a:lnTo>
                <a:lnTo>
                  <a:pt x="137" y="373"/>
                </a:lnTo>
                <a:lnTo>
                  <a:pt x="130" y="369"/>
                </a:lnTo>
                <a:lnTo>
                  <a:pt x="124" y="363"/>
                </a:lnTo>
                <a:lnTo>
                  <a:pt x="120" y="357"/>
                </a:lnTo>
                <a:lnTo>
                  <a:pt x="115" y="350"/>
                </a:lnTo>
                <a:lnTo>
                  <a:pt x="112" y="343"/>
                </a:lnTo>
                <a:lnTo>
                  <a:pt x="109" y="334"/>
                </a:lnTo>
                <a:lnTo>
                  <a:pt x="107" y="325"/>
                </a:lnTo>
                <a:lnTo>
                  <a:pt x="105" y="303"/>
                </a:lnTo>
                <a:lnTo>
                  <a:pt x="105" y="278"/>
                </a:lnTo>
                <a:lnTo>
                  <a:pt x="105" y="0"/>
                </a:lnTo>
                <a:lnTo>
                  <a:pt x="89" y="0"/>
                </a:lnTo>
                <a:lnTo>
                  <a:pt x="89" y="0"/>
                </a:lnTo>
                <a:lnTo>
                  <a:pt x="67" y="0"/>
                </a:lnTo>
                <a:lnTo>
                  <a:pt x="40" y="2"/>
                </a:lnTo>
                <a:lnTo>
                  <a:pt x="15" y="4"/>
                </a:lnTo>
                <a:lnTo>
                  <a:pt x="0" y="7"/>
                </a:lnTo>
                <a:lnTo>
                  <a:pt x="0" y="290"/>
                </a:lnTo>
                <a:lnTo>
                  <a:pt x="0" y="290"/>
                </a:lnTo>
                <a:lnTo>
                  <a:pt x="0" y="313"/>
                </a:lnTo>
                <a:lnTo>
                  <a:pt x="1" y="334"/>
                </a:lnTo>
                <a:lnTo>
                  <a:pt x="4" y="354"/>
                </a:lnTo>
                <a:lnTo>
                  <a:pt x="6" y="372"/>
                </a:lnTo>
                <a:lnTo>
                  <a:pt x="11" y="388"/>
                </a:lnTo>
                <a:lnTo>
                  <a:pt x="16" y="403"/>
                </a:lnTo>
                <a:lnTo>
                  <a:pt x="23" y="417"/>
                </a:lnTo>
                <a:lnTo>
                  <a:pt x="31" y="429"/>
                </a:lnTo>
                <a:lnTo>
                  <a:pt x="40" y="440"/>
                </a:lnTo>
                <a:lnTo>
                  <a:pt x="52" y="450"/>
                </a:lnTo>
                <a:lnTo>
                  <a:pt x="66" y="457"/>
                </a:lnTo>
                <a:lnTo>
                  <a:pt x="80" y="463"/>
                </a:lnTo>
                <a:lnTo>
                  <a:pt x="97" y="468"/>
                </a:lnTo>
                <a:lnTo>
                  <a:pt x="115" y="472"/>
                </a:lnTo>
                <a:lnTo>
                  <a:pt x="136" y="474"/>
                </a:lnTo>
                <a:lnTo>
                  <a:pt x="159" y="475"/>
                </a:lnTo>
                <a:lnTo>
                  <a:pt x="159" y="475"/>
                </a:lnTo>
                <a:lnTo>
                  <a:pt x="177" y="474"/>
                </a:lnTo>
                <a:lnTo>
                  <a:pt x="193" y="473"/>
                </a:lnTo>
                <a:lnTo>
                  <a:pt x="210" y="472"/>
                </a:lnTo>
                <a:lnTo>
                  <a:pt x="224" y="468"/>
                </a:lnTo>
                <a:lnTo>
                  <a:pt x="251" y="462"/>
                </a:lnTo>
                <a:lnTo>
                  <a:pt x="274" y="455"/>
                </a:lnTo>
                <a:lnTo>
                  <a:pt x="292" y="448"/>
                </a:lnTo>
                <a:lnTo>
                  <a:pt x="305" y="443"/>
                </a:lnTo>
                <a:lnTo>
                  <a:pt x="319" y="437"/>
                </a:lnTo>
                <a:lnTo>
                  <a:pt x="319" y="437"/>
                </a:lnTo>
                <a:lnTo>
                  <a:pt x="326" y="440"/>
                </a:lnTo>
                <a:lnTo>
                  <a:pt x="334" y="444"/>
                </a:lnTo>
                <a:lnTo>
                  <a:pt x="345" y="447"/>
                </a:lnTo>
                <a:lnTo>
                  <a:pt x="359" y="451"/>
                </a:lnTo>
                <a:lnTo>
                  <a:pt x="376" y="454"/>
                </a:lnTo>
                <a:lnTo>
                  <a:pt x="397" y="457"/>
                </a:lnTo>
                <a:lnTo>
                  <a:pt x="421" y="458"/>
                </a:lnTo>
                <a:lnTo>
                  <a:pt x="421" y="7"/>
                </a:lnTo>
                <a:lnTo>
                  <a:pt x="421" y="7"/>
                </a:lnTo>
                <a:lnTo>
                  <a:pt x="386" y="2"/>
                </a:lnTo>
                <a:lnTo>
                  <a:pt x="360" y="1"/>
                </a:lnTo>
                <a:lnTo>
                  <a:pt x="337" y="0"/>
                </a:lnTo>
                <a:lnTo>
                  <a:pt x="317" y="0"/>
                </a:lnTo>
                <a:lnTo>
                  <a:pt x="317" y="35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rgbClr val="005EB8"/>
              </a:solidFill>
            </a:endParaRPr>
          </a:p>
        </p:txBody>
      </p:sp>
      <p:sp>
        <p:nvSpPr>
          <p:cNvPr id="50" name="Freeform 13"/>
          <p:cNvSpPr>
            <a:spLocks/>
          </p:cNvSpPr>
          <p:nvPr userDrawn="1"/>
        </p:nvSpPr>
        <p:spPr bwMode="auto">
          <a:xfrm>
            <a:off x="6967351" y="4779265"/>
            <a:ext cx="234043" cy="240006"/>
          </a:xfrm>
          <a:custGeom>
            <a:avLst/>
            <a:gdLst>
              <a:gd name="T0" fmla="*/ 12 w 350"/>
              <a:gd name="T1" fmla="*/ 465 h 480"/>
              <a:gd name="T2" fmla="*/ 93 w 350"/>
              <a:gd name="T3" fmla="*/ 477 h 480"/>
              <a:gd name="T4" fmla="*/ 156 w 350"/>
              <a:gd name="T5" fmla="*/ 480 h 480"/>
              <a:gd name="T6" fmla="*/ 206 w 350"/>
              <a:gd name="T7" fmla="*/ 477 h 480"/>
              <a:gd name="T8" fmla="*/ 256 w 350"/>
              <a:gd name="T9" fmla="*/ 464 h 480"/>
              <a:gd name="T10" fmla="*/ 298 w 350"/>
              <a:gd name="T11" fmla="*/ 442 h 480"/>
              <a:gd name="T12" fmla="*/ 332 w 350"/>
              <a:gd name="T13" fmla="*/ 407 h 480"/>
              <a:gd name="T14" fmla="*/ 349 w 350"/>
              <a:gd name="T15" fmla="*/ 357 h 480"/>
              <a:gd name="T16" fmla="*/ 349 w 350"/>
              <a:gd name="T17" fmla="*/ 323 h 480"/>
              <a:gd name="T18" fmla="*/ 340 w 350"/>
              <a:gd name="T19" fmla="*/ 287 h 480"/>
              <a:gd name="T20" fmla="*/ 319 w 350"/>
              <a:gd name="T21" fmla="*/ 260 h 480"/>
              <a:gd name="T22" fmla="*/ 289 w 350"/>
              <a:gd name="T23" fmla="*/ 237 h 480"/>
              <a:gd name="T24" fmla="*/ 235 w 350"/>
              <a:gd name="T25" fmla="*/ 210 h 480"/>
              <a:gd name="T26" fmla="*/ 167 w 350"/>
              <a:gd name="T27" fmla="*/ 183 h 480"/>
              <a:gd name="T28" fmla="*/ 127 w 350"/>
              <a:gd name="T29" fmla="*/ 162 h 480"/>
              <a:gd name="T30" fmla="*/ 115 w 350"/>
              <a:gd name="T31" fmla="*/ 148 h 480"/>
              <a:gd name="T32" fmla="*/ 112 w 350"/>
              <a:gd name="T33" fmla="*/ 130 h 480"/>
              <a:gd name="T34" fmla="*/ 114 w 350"/>
              <a:gd name="T35" fmla="*/ 117 h 480"/>
              <a:gd name="T36" fmla="*/ 130 w 350"/>
              <a:gd name="T37" fmla="*/ 97 h 480"/>
              <a:gd name="T38" fmla="*/ 149 w 350"/>
              <a:gd name="T39" fmla="*/ 88 h 480"/>
              <a:gd name="T40" fmla="*/ 175 w 350"/>
              <a:gd name="T41" fmla="*/ 83 h 480"/>
              <a:gd name="T42" fmla="*/ 209 w 350"/>
              <a:gd name="T43" fmla="*/ 84 h 480"/>
              <a:gd name="T44" fmla="*/ 268 w 350"/>
              <a:gd name="T45" fmla="*/ 96 h 480"/>
              <a:gd name="T46" fmla="*/ 332 w 350"/>
              <a:gd name="T47" fmla="*/ 33 h 480"/>
              <a:gd name="T48" fmla="*/ 296 w 350"/>
              <a:gd name="T49" fmla="*/ 18 h 480"/>
              <a:gd name="T50" fmla="*/ 233 w 350"/>
              <a:gd name="T51" fmla="*/ 5 h 480"/>
              <a:gd name="T52" fmla="*/ 177 w 350"/>
              <a:gd name="T53" fmla="*/ 0 h 480"/>
              <a:gd name="T54" fmla="*/ 129 w 350"/>
              <a:gd name="T55" fmla="*/ 5 h 480"/>
              <a:gd name="T56" fmla="*/ 85 w 350"/>
              <a:gd name="T57" fmla="*/ 20 h 480"/>
              <a:gd name="T58" fmla="*/ 47 w 350"/>
              <a:gd name="T59" fmla="*/ 44 h 480"/>
              <a:gd name="T60" fmla="*/ 21 w 350"/>
              <a:gd name="T61" fmla="*/ 77 h 480"/>
              <a:gd name="T62" fmla="*/ 7 w 350"/>
              <a:gd name="T63" fmla="*/ 120 h 480"/>
              <a:gd name="T64" fmla="*/ 7 w 350"/>
              <a:gd name="T65" fmla="*/ 153 h 480"/>
              <a:gd name="T66" fmla="*/ 21 w 350"/>
              <a:gd name="T67" fmla="*/ 196 h 480"/>
              <a:gd name="T68" fmla="*/ 47 w 350"/>
              <a:gd name="T69" fmla="*/ 227 h 480"/>
              <a:gd name="T70" fmla="*/ 82 w 350"/>
              <a:gd name="T71" fmla="*/ 250 h 480"/>
              <a:gd name="T72" fmla="*/ 134 w 350"/>
              <a:gd name="T73" fmla="*/ 272 h 480"/>
              <a:gd name="T74" fmla="*/ 192 w 350"/>
              <a:gd name="T75" fmla="*/ 293 h 480"/>
              <a:gd name="T76" fmla="*/ 230 w 350"/>
              <a:gd name="T77" fmla="*/ 314 h 480"/>
              <a:gd name="T78" fmla="*/ 243 w 350"/>
              <a:gd name="T79" fmla="*/ 332 h 480"/>
              <a:gd name="T80" fmla="*/ 244 w 350"/>
              <a:gd name="T81" fmla="*/ 343 h 480"/>
              <a:gd name="T82" fmla="*/ 238 w 350"/>
              <a:gd name="T83" fmla="*/ 368 h 480"/>
              <a:gd name="T84" fmla="*/ 227 w 350"/>
              <a:gd name="T85" fmla="*/ 381 h 480"/>
              <a:gd name="T86" fmla="*/ 207 w 350"/>
              <a:gd name="T87" fmla="*/ 390 h 480"/>
              <a:gd name="T88" fmla="*/ 177 w 350"/>
              <a:gd name="T89" fmla="*/ 396 h 480"/>
              <a:gd name="T90" fmla="*/ 127 w 350"/>
              <a:gd name="T91" fmla="*/ 397 h 480"/>
              <a:gd name="T92" fmla="*/ 31 w 350"/>
              <a:gd name="T93" fmla="*/ 385 h 4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350" h="480">
                <a:moveTo>
                  <a:pt x="0" y="463"/>
                </a:moveTo>
                <a:lnTo>
                  <a:pt x="0" y="463"/>
                </a:lnTo>
                <a:lnTo>
                  <a:pt x="12" y="465"/>
                </a:lnTo>
                <a:lnTo>
                  <a:pt x="44" y="471"/>
                </a:lnTo>
                <a:lnTo>
                  <a:pt x="67" y="474"/>
                </a:lnTo>
                <a:lnTo>
                  <a:pt x="93" y="477"/>
                </a:lnTo>
                <a:lnTo>
                  <a:pt x="123" y="479"/>
                </a:lnTo>
                <a:lnTo>
                  <a:pt x="156" y="480"/>
                </a:lnTo>
                <a:lnTo>
                  <a:pt x="156" y="480"/>
                </a:lnTo>
                <a:lnTo>
                  <a:pt x="173" y="479"/>
                </a:lnTo>
                <a:lnTo>
                  <a:pt x="189" y="478"/>
                </a:lnTo>
                <a:lnTo>
                  <a:pt x="206" y="477"/>
                </a:lnTo>
                <a:lnTo>
                  <a:pt x="222" y="473"/>
                </a:lnTo>
                <a:lnTo>
                  <a:pt x="240" y="470"/>
                </a:lnTo>
                <a:lnTo>
                  <a:pt x="256" y="464"/>
                </a:lnTo>
                <a:lnTo>
                  <a:pt x="271" y="458"/>
                </a:lnTo>
                <a:lnTo>
                  <a:pt x="286" y="451"/>
                </a:lnTo>
                <a:lnTo>
                  <a:pt x="298" y="442"/>
                </a:lnTo>
                <a:lnTo>
                  <a:pt x="311" y="432"/>
                </a:lnTo>
                <a:lnTo>
                  <a:pt x="322" y="420"/>
                </a:lnTo>
                <a:lnTo>
                  <a:pt x="332" y="407"/>
                </a:lnTo>
                <a:lnTo>
                  <a:pt x="340" y="392"/>
                </a:lnTo>
                <a:lnTo>
                  <a:pt x="345" y="375"/>
                </a:lnTo>
                <a:lnTo>
                  <a:pt x="349" y="357"/>
                </a:lnTo>
                <a:lnTo>
                  <a:pt x="350" y="337"/>
                </a:lnTo>
                <a:lnTo>
                  <a:pt x="350" y="337"/>
                </a:lnTo>
                <a:lnTo>
                  <a:pt x="349" y="323"/>
                </a:lnTo>
                <a:lnTo>
                  <a:pt x="348" y="310"/>
                </a:lnTo>
                <a:lnTo>
                  <a:pt x="344" y="299"/>
                </a:lnTo>
                <a:lnTo>
                  <a:pt x="340" y="287"/>
                </a:lnTo>
                <a:lnTo>
                  <a:pt x="334" y="278"/>
                </a:lnTo>
                <a:lnTo>
                  <a:pt x="327" y="268"/>
                </a:lnTo>
                <a:lnTo>
                  <a:pt x="319" y="260"/>
                </a:lnTo>
                <a:lnTo>
                  <a:pt x="311" y="252"/>
                </a:lnTo>
                <a:lnTo>
                  <a:pt x="301" y="243"/>
                </a:lnTo>
                <a:lnTo>
                  <a:pt x="289" y="237"/>
                </a:lnTo>
                <a:lnTo>
                  <a:pt x="278" y="228"/>
                </a:lnTo>
                <a:lnTo>
                  <a:pt x="264" y="223"/>
                </a:lnTo>
                <a:lnTo>
                  <a:pt x="235" y="210"/>
                </a:lnTo>
                <a:lnTo>
                  <a:pt x="203" y="197"/>
                </a:lnTo>
                <a:lnTo>
                  <a:pt x="203" y="197"/>
                </a:lnTo>
                <a:lnTo>
                  <a:pt x="167" y="183"/>
                </a:lnTo>
                <a:lnTo>
                  <a:pt x="152" y="177"/>
                </a:lnTo>
                <a:lnTo>
                  <a:pt x="138" y="170"/>
                </a:lnTo>
                <a:lnTo>
                  <a:pt x="127" y="162"/>
                </a:lnTo>
                <a:lnTo>
                  <a:pt x="122" y="157"/>
                </a:lnTo>
                <a:lnTo>
                  <a:pt x="119" y="152"/>
                </a:lnTo>
                <a:lnTo>
                  <a:pt x="115" y="148"/>
                </a:lnTo>
                <a:lnTo>
                  <a:pt x="113" y="142"/>
                </a:lnTo>
                <a:lnTo>
                  <a:pt x="112" y="136"/>
                </a:lnTo>
                <a:lnTo>
                  <a:pt x="112" y="130"/>
                </a:lnTo>
                <a:lnTo>
                  <a:pt x="112" y="130"/>
                </a:lnTo>
                <a:lnTo>
                  <a:pt x="112" y="123"/>
                </a:lnTo>
                <a:lnTo>
                  <a:pt x="114" y="117"/>
                </a:lnTo>
                <a:lnTo>
                  <a:pt x="119" y="108"/>
                </a:lnTo>
                <a:lnTo>
                  <a:pt x="126" y="100"/>
                </a:lnTo>
                <a:lnTo>
                  <a:pt x="130" y="97"/>
                </a:lnTo>
                <a:lnTo>
                  <a:pt x="135" y="93"/>
                </a:lnTo>
                <a:lnTo>
                  <a:pt x="142" y="91"/>
                </a:lnTo>
                <a:lnTo>
                  <a:pt x="149" y="88"/>
                </a:lnTo>
                <a:lnTo>
                  <a:pt x="157" y="85"/>
                </a:lnTo>
                <a:lnTo>
                  <a:pt x="165" y="84"/>
                </a:lnTo>
                <a:lnTo>
                  <a:pt x="175" y="83"/>
                </a:lnTo>
                <a:lnTo>
                  <a:pt x="187" y="83"/>
                </a:lnTo>
                <a:lnTo>
                  <a:pt x="187" y="83"/>
                </a:lnTo>
                <a:lnTo>
                  <a:pt x="209" y="84"/>
                </a:lnTo>
                <a:lnTo>
                  <a:pt x="230" y="87"/>
                </a:lnTo>
                <a:lnTo>
                  <a:pt x="250" y="91"/>
                </a:lnTo>
                <a:lnTo>
                  <a:pt x="268" y="96"/>
                </a:lnTo>
                <a:lnTo>
                  <a:pt x="295" y="105"/>
                </a:lnTo>
                <a:lnTo>
                  <a:pt x="305" y="110"/>
                </a:lnTo>
                <a:lnTo>
                  <a:pt x="332" y="33"/>
                </a:lnTo>
                <a:lnTo>
                  <a:pt x="332" y="33"/>
                </a:lnTo>
                <a:lnTo>
                  <a:pt x="311" y="24"/>
                </a:lnTo>
                <a:lnTo>
                  <a:pt x="296" y="18"/>
                </a:lnTo>
                <a:lnTo>
                  <a:pt x="278" y="14"/>
                </a:lnTo>
                <a:lnTo>
                  <a:pt x="257" y="8"/>
                </a:lnTo>
                <a:lnTo>
                  <a:pt x="233" y="5"/>
                </a:lnTo>
                <a:lnTo>
                  <a:pt x="206" y="1"/>
                </a:lnTo>
                <a:lnTo>
                  <a:pt x="177" y="0"/>
                </a:lnTo>
                <a:lnTo>
                  <a:pt x="177" y="0"/>
                </a:lnTo>
                <a:lnTo>
                  <a:pt x="161" y="1"/>
                </a:lnTo>
                <a:lnTo>
                  <a:pt x="145" y="2"/>
                </a:lnTo>
                <a:lnTo>
                  <a:pt x="129" y="5"/>
                </a:lnTo>
                <a:lnTo>
                  <a:pt x="114" y="9"/>
                </a:lnTo>
                <a:lnTo>
                  <a:pt x="99" y="14"/>
                </a:lnTo>
                <a:lnTo>
                  <a:pt x="85" y="20"/>
                </a:lnTo>
                <a:lnTo>
                  <a:pt x="72" y="27"/>
                </a:lnTo>
                <a:lnTo>
                  <a:pt x="59" y="35"/>
                </a:lnTo>
                <a:lnTo>
                  <a:pt x="47" y="44"/>
                </a:lnTo>
                <a:lnTo>
                  <a:pt x="37" y="53"/>
                </a:lnTo>
                <a:lnTo>
                  <a:pt x="28" y="65"/>
                </a:lnTo>
                <a:lnTo>
                  <a:pt x="21" y="77"/>
                </a:lnTo>
                <a:lnTo>
                  <a:pt x="14" y="90"/>
                </a:lnTo>
                <a:lnTo>
                  <a:pt x="9" y="105"/>
                </a:lnTo>
                <a:lnTo>
                  <a:pt x="7" y="120"/>
                </a:lnTo>
                <a:lnTo>
                  <a:pt x="6" y="137"/>
                </a:lnTo>
                <a:lnTo>
                  <a:pt x="6" y="137"/>
                </a:lnTo>
                <a:lnTo>
                  <a:pt x="7" y="153"/>
                </a:lnTo>
                <a:lnTo>
                  <a:pt x="9" y="168"/>
                </a:lnTo>
                <a:lnTo>
                  <a:pt x="14" y="183"/>
                </a:lnTo>
                <a:lnTo>
                  <a:pt x="21" y="196"/>
                </a:lnTo>
                <a:lnTo>
                  <a:pt x="28" y="208"/>
                </a:lnTo>
                <a:lnTo>
                  <a:pt x="37" y="218"/>
                </a:lnTo>
                <a:lnTo>
                  <a:pt x="47" y="227"/>
                </a:lnTo>
                <a:lnTo>
                  <a:pt x="58" y="235"/>
                </a:lnTo>
                <a:lnTo>
                  <a:pt x="69" y="243"/>
                </a:lnTo>
                <a:lnTo>
                  <a:pt x="82" y="250"/>
                </a:lnTo>
                <a:lnTo>
                  <a:pt x="95" y="257"/>
                </a:lnTo>
                <a:lnTo>
                  <a:pt x="107" y="263"/>
                </a:lnTo>
                <a:lnTo>
                  <a:pt x="134" y="272"/>
                </a:lnTo>
                <a:lnTo>
                  <a:pt x="160" y="282"/>
                </a:lnTo>
                <a:lnTo>
                  <a:pt x="160" y="282"/>
                </a:lnTo>
                <a:lnTo>
                  <a:pt x="192" y="293"/>
                </a:lnTo>
                <a:lnTo>
                  <a:pt x="207" y="299"/>
                </a:lnTo>
                <a:lnTo>
                  <a:pt x="220" y="306"/>
                </a:lnTo>
                <a:lnTo>
                  <a:pt x="230" y="314"/>
                </a:lnTo>
                <a:lnTo>
                  <a:pt x="237" y="322"/>
                </a:lnTo>
                <a:lnTo>
                  <a:pt x="241" y="327"/>
                </a:lnTo>
                <a:lnTo>
                  <a:pt x="243" y="332"/>
                </a:lnTo>
                <a:lnTo>
                  <a:pt x="244" y="337"/>
                </a:lnTo>
                <a:lnTo>
                  <a:pt x="244" y="343"/>
                </a:lnTo>
                <a:lnTo>
                  <a:pt x="244" y="343"/>
                </a:lnTo>
                <a:lnTo>
                  <a:pt x="244" y="353"/>
                </a:lnTo>
                <a:lnTo>
                  <a:pt x="241" y="363"/>
                </a:lnTo>
                <a:lnTo>
                  <a:pt x="238" y="368"/>
                </a:lnTo>
                <a:lnTo>
                  <a:pt x="235" y="373"/>
                </a:lnTo>
                <a:lnTo>
                  <a:pt x="232" y="376"/>
                </a:lnTo>
                <a:lnTo>
                  <a:pt x="227" y="381"/>
                </a:lnTo>
                <a:lnTo>
                  <a:pt x="221" y="384"/>
                </a:lnTo>
                <a:lnTo>
                  <a:pt x="214" y="388"/>
                </a:lnTo>
                <a:lnTo>
                  <a:pt x="207" y="390"/>
                </a:lnTo>
                <a:lnTo>
                  <a:pt x="198" y="392"/>
                </a:lnTo>
                <a:lnTo>
                  <a:pt x="188" y="395"/>
                </a:lnTo>
                <a:lnTo>
                  <a:pt x="177" y="396"/>
                </a:lnTo>
                <a:lnTo>
                  <a:pt x="151" y="397"/>
                </a:lnTo>
                <a:lnTo>
                  <a:pt x="151" y="397"/>
                </a:lnTo>
                <a:lnTo>
                  <a:pt x="127" y="397"/>
                </a:lnTo>
                <a:lnTo>
                  <a:pt x="104" y="395"/>
                </a:lnTo>
                <a:lnTo>
                  <a:pt x="61" y="390"/>
                </a:lnTo>
                <a:lnTo>
                  <a:pt x="31" y="385"/>
                </a:lnTo>
                <a:lnTo>
                  <a:pt x="20" y="383"/>
                </a:lnTo>
                <a:lnTo>
                  <a:pt x="0" y="463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rgbClr val="005EB8"/>
              </a:solidFill>
            </a:endParaRPr>
          </a:p>
        </p:txBody>
      </p:sp>
      <p:sp>
        <p:nvSpPr>
          <p:cNvPr id="51" name="Freeform 14"/>
          <p:cNvSpPr>
            <a:spLocks/>
          </p:cNvSpPr>
          <p:nvPr userDrawn="1"/>
        </p:nvSpPr>
        <p:spPr bwMode="auto">
          <a:xfrm>
            <a:off x="5993176" y="4819769"/>
            <a:ext cx="146027" cy="159004"/>
          </a:xfrm>
          <a:custGeom>
            <a:avLst/>
            <a:gdLst>
              <a:gd name="T0" fmla="*/ 0 w 219"/>
              <a:gd name="T1" fmla="*/ 8 h 316"/>
              <a:gd name="T2" fmla="*/ 0 w 219"/>
              <a:gd name="T3" fmla="*/ 8 h 316"/>
              <a:gd name="T4" fmla="*/ 16 w 219"/>
              <a:gd name="T5" fmla="*/ 5 h 316"/>
              <a:gd name="T6" fmla="*/ 36 w 219"/>
              <a:gd name="T7" fmla="*/ 2 h 316"/>
              <a:gd name="T8" fmla="*/ 59 w 219"/>
              <a:gd name="T9" fmla="*/ 0 h 316"/>
              <a:gd name="T10" fmla="*/ 83 w 219"/>
              <a:gd name="T11" fmla="*/ 0 h 316"/>
              <a:gd name="T12" fmla="*/ 83 w 219"/>
              <a:gd name="T13" fmla="*/ 0 h 316"/>
              <a:gd name="T14" fmla="*/ 98 w 219"/>
              <a:gd name="T15" fmla="*/ 0 h 316"/>
              <a:gd name="T16" fmla="*/ 111 w 219"/>
              <a:gd name="T17" fmla="*/ 1 h 316"/>
              <a:gd name="T18" fmla="*/ 124 w 219"/>
              <a:gd name="T19" fmla="*/ 5 h 316"/>
              <a:gd name="T20" fmla="*/ 137 w 219"/>
              <a:gd name="T21" fmla="*/ 8 h 316"/>
              <a:gd name="T22" fmla="*/ 149 w 219"/>
              <a:gd name="T23" fmla="*/ 13 h 316"/>
              <a:gd name="T24" fmla="*/ 159 w 219"/>
              <a:gd name="T25" fmla="*/ 18 h 316"/>
              <a:gd name="T26" fmla="*/ 170 w 219"/>
              <a:gd name="T27" fmla="*/ 26 h 316"/>
              <a:gd name="T28" fmla="*/ 180 w 219"/>
              <a:gd name="T29" fmla="*/ 35 h 316"/>
              <a:gd name="T30" fmla="*/ 188 w 219"/>
              <a:gd name="T31" fmla="*/ 45 h 316"/>
              <a:gd name="T32" fmla="*/ 196 w 219"/>
              <a:gd name="T33" fmla="*/ 55 h 316"/>
              <a:gd name="T34" fmla="*/ 203 w 219"/>
              <a:gd name="T35" fmla="*/ 68 h 316"/>
              <a:gd name="T36" fmla="*/ 208 w 219"/>
              <a:gd name="T37" fmla="*/ 83 h 316"/>
              <a:gd name="T38" fmla="*/ 213 w 219"/>
              <a:gd name="T39" fmla="*/ 98 h 316"/>
              <a:gd name="T40" fmla="*/ 216 w 219"/>
              <a:gd name="T41" fmla="*/ 115 h 316"/>
              <a:gd name="T42" fmla="*/ 218 w 219"/>
              <a:gd name="T43" fmla="*/ 134 h 316"/>
              <a:gd name="T44" fmla="*/ 219 w 219"/>
              <a:gd name="T45" fmla="*/ 155 h 316"/>
              <a:gd name="T46" fmla="*/ 219 w 219"/>
              <a:gd name="T47" fmla="*/ 155 h 316"/>
              <a:gd name="T48" fmla="*/ 219 w 219"/>
              <a:gd name="T49" fmla="*/ 174 h 316"/>
              <a:gd name="T50" fmla="*/ 218 w 219"/>
              <a:gd name="T51" fmla="*/ 193 h 316"/>
              <a:gd name="T52" fmla="*/ 215 w 219"/>
              <a:gd name="T53" fmla="*/ 210 h 316"/>
              <a:gd name="T54" fmla="*/ 212 w 219"/>
              <a:gd name="T55" fmla="*/ 226 h 316"/>
              <a:gd name="T56" fmla="*/ 208 w 219"/>
              <a:gd name="T57" fmla="*/ 241 h 316"/>
              <a:gd name="T58" fmla="*/ 204 w 219"/>
              <a:gd name="T59" fmla="*/ 254 h 316"/>
              <a:gd name="T60" fmla="*/ 197 w 219"/>
              <a:gd name="T61" fmla="*/ 266 h 316"/>
              <a:gd name="T62" fmla="*/ 190 w 219"/>
              <a:gd name="T63" fmla="*/ 277 h 316"/>
              <a:gd name="T64" fmla="*/ 181 w 219"/>
              <a:gd name="T65" fmla="*/ 286 h 316"/>
              <a:gd name="T66" fmla="*/ 170 w 219"/>
              <a:gd name="T67" fmla="*/ 294 h 316"/>
              <a:gd name="T68" fmla="*/ 159 w 219"/>
              <a:gd name="T69" fmla="*/ 301 h 316"/>
              <a:gd name="T70" fmla="*/ 145 w 219"/>
              <a:gd name="T71" fmla="*/ 307 h 316"/>
              <a:gd name="T72" fmla="*/ 130 w 219"/>
              <a:gd name="T73" fmla="*/ 310 h 316"/>
              <a:gd name="T74" fmla="*/ 113 w 219"/>
              <a:gd name="T75" fmla="*/ 314 h 316"/>
              <a:gd name="T76" fmla="*/ 95 w 219"/>
              <a:gd name="T77" fmla="*/ 316 h 316"/>
              <a:gd name="T78" fmla="*/ 74 w 219"/>
              <a:gd name="T79" fmla="*/ 316 h 316"/>
              <a:gd name="T80" fmla="*/ 74 w 219"/>
              <a:gd name="T81" fmla="*/ 316 h 316"/>
              <a:gd name="T82" fmla="*/ 47 w 219"/>
              <a:gd name="T83" fmla="*/ 315 h 316"/>
              <a:gd name="T84" fmla="*/ 23 w 219"/>
              <a:gd name="T85" fmla="*/ 314 h 316"/>
              <a:gd name="T86" fmla="*/ 0 w 219"/>
              <a:gd name="T87" fmla="*/ 311 h 316"/>
              <a:gd name="T88" fmla="*/ 0 w 219"/>
              <a:gd name="T89" fmla="*/ 8 h 3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219" h="316">
                <a:moveTo>
                  <a:pt x="0" y="8"/>
                </a:moveTo>
                <a:lnTo>
                  <a:pt x="0" y="8"/>
                </a:lnTo>
                <a:lnTo>
                  <a:pt x="16" y="5"/>
                </a:lnTo>
                <a:lnTo>
                  <a:pt x="36" y="2"/>
                </a:lnTo>
                <a:lnTo>
                  <a:pt x="59" y="0"/>
                </a:lnTo>
                <a:lnTo>
                  <a:pt x="83" y="0"/>
                </a:lnTo>
                <a:lnTo>
                  <a:pt x="83" y="0"/>
                </a:lnTo>
                <a:lnTo>
                  <a:pt x="98" y="0"/>
                </a:lnTo>
                <a:lnTo>
                  <a:pt x="111" y="1"/>
                </a:lnTo>
                <a:lnTo>
                  <a:pt x="124" y="5"/>
                </a:lnTo>
                <a:lnTo>
                  <a:pt x="137" y="8"/>
                </a:lnTo>
                <a:lnTo>
                  <a:pt x="149" y="13"/>
                </a:lnTo>
                <a:lnTo>
                  <a:pt x="159" y="18"/>
                </a:lnTo>
                <a:lnTo>
                  <a:pt x="170" y="26"/>
                </a:lnTo>
                <a:lnTo>
                  <a:pt x="180" y="35"/>
                </a:lnTo>
                <a:lnTo>
                  <a:pt x="188" y="45"/>
                </a:lnTo>
                <a:lnTo>
                  <a:pt x="196" y="55"/>
                </a:lnTo>
                <a:lnTo>
                  <a:pt x="203" y="68"/>
                </a:lnTo>
                <a:lnTo>
                  <a:pt x="208" y="83"/>
                </a:lnTo>
                <a:lnTo>
                  <a:pt x="213" y="98"/>
                </a:lnTo>
                <a:lnTo>
                  <a:pt x="216" y="115"/>
                </a:lnTo>
                <a:lnTo>
                  <a:pt x="218" y="134"/>
                </a:lnTo>
                <a:lnTo>
                  <a:pt x="219" y="155"/>
                </a:lnTo>
                <a:lnTo>
                  <a:pt x="219" y="155"/>
                </a:lnTo>
                <a:lnTo>
                  <a:pt x="219" y="174"/>
                </a:lnTo>
                <a:lnTo>
                  <a:pt x="218" y="193"/>
                </a:lnTo>
                <a:lnTo>
                  <a:pt x="215" y="210"/>
                </a:lnTo>
                <a:lnTo>
                  <a:pt x="212" y="226"/>
                </a:lnTo>
                <a:lnTo>
                  <a:pt x="208" y="241"/>
                </a:lnTo>
                <a:lnTo>
                  <a:pt x="204" y="254"/>
                </a:lnTo>
                <a:lnTo>
                  <a:pt x="197" y="266"/>
                </a:lnTo>
                <a:lnTo>
                  <a:pt x="190" y="277"/>
                </a:lnTo>
                <a:lnTo>
                  <a:pt x="181" y="286"/>
                </a:lnTo>
                <a:lnTo>
                  <a:pt x="170" y="294"/>
                </a:lnTo>
                <a:lnTo>
                  <a:pt x="159" y="301"/>
                </a:lnTo>
                <a:lnTo>
                  <a:pt x="145" y="307"/>
                </a:lnTo>
                <a:lnTo>
                  <a:pt x="130" y="310"/>
                </a:lnTo>
                <a:lnTo>
                  <a:pt x="113" y="314"/>
                </a:lnTo>
                <a:lnTo>
                  <a:pt x="95" y="316"/>
                </a:lnTo>
                <a:lnTo>
                  <a:pt x="74" y="316"/>
                </a:lnTo>
                <a:lnTo>
                  <a:pt x="74" y="316"/>
                </a:lnTo>
                <a:lnTo>
                  <a:pt x="47" y="315"/>
                </a:lnTo>
                <a:lnTo>
                  <a:pt x="23" y="314"/>
                </a:lnTo>
                <a:lnTo>
                  <a:pt x="0" y="311"/>
                </a:lnTo>
                <a:lnTo>
                  <a:pt x="0" y="8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rgbClr val="005EB8"/>
              </a:solidFill>
            </a:endParaRPr>
          </a:p>
        </p:txBody>
      </p:sp>
      <p:sp>
        <p:nvSpPr>
          <p:cNvPr id="52" name="Freeform 15"/>
          <p:cNvSpPr>
            <a:spLocks/>
          </p:cNvSpPr>
          <p:nvPr userDrawn="1"/>
        </p:nvSpPr>
        <p:spPr bwMode="auto">
          <a:xfrm>
            <a:off x="5923163" y="4779265"/>
            <a:ext cx="290053" cy="240006"/>
          </a:xfrm>
          <a:custGeom>
            <a:avLst/>
            <a:gdLst>
              <a:gd name="T0" fmla="*/ 194 w 434"/>
              <a:gd name="T1" fmla="*/ 0 h 480"/>
              <a:gd name="T2" fmla="*/ 194 w 434"/>
              <a:gd name="T3" fmla="*/ 0 h 480"/>
              <a:gd name="T4" fmla="*/ 170 w 434"/>
              <a:gd name="T5" fmla="*/ 1 h 480"/>
              <a:gd name="T6" fmla="*/ 145 w 434"/>
              <a:gd name="T7" fmla="*/ 2 h 480"/>
              <a:gd name="T8" fmla="*/ 120 w 434"/>
              <a:gd name="T9" fmla="*/ 5 h 480"/>
              <a:gd name="T10" fmla="*/ 94 w 434"/>
              <a:gd name="T11" fmla="*/ 8 h 480"/>
              <a:gd name="T12" fmla="*/ 68 w 434"/>
              <a:gd name="T13" fmla="*/ 12 h 480"/>
              <a:gd name="T14" fmla="*/ 44 w 434"/>
              <a:gd name="T15" fmla="*/ 16 h 480"/>
              <a:gd name="T16" fmla="*/ 21 w 434"/>
              <a:gd name="T17" fmla="*/ 22 h 480"/>
              <a:gd name="T18" fmla="*/ 0 w 434"/>
              <a:gd name="T19" fmla="*/ 29 h 480"/>
              <a:gd name="T20" fmla="*/ 0 w 434"/>
              <a:gd name="T21" fmla="*/ 465 h 480"/>
              <a:gd name="T22" fmla="*/ 0 w 434"/>
              <a:gd name="T23" fmla="*/ 465 h 480"/>
              <a:gd name="T24" fmla="*/ 18 w 434"/>
              <a:gd name="T25" fmla="*/ 468 h 480"/>
              <a:gd name="T26" fmla="*/ 38 w 434"/>
              <a:gd name="T27" fmla="*/ 471 h 480"/>
              <a:gd name="T28" fmla="*/ 83 w 434"/>
              <a:gd name="T29" fmla="*/ 475 h 480"/>
              <a:gd name="T30" fmla="*/ 132 w 434"/>
              <a:gd name="T31" fmla="*/ 479 h 480"/>
              <a:gd name="T32" fmla="*/ 175 w 434"/>
              <a:gd name="T33" fmla="*/ 480 h 480"/>
              <a:gd name="T34" fmla="*/ 175 w 434"/>
              <a:gd name="T35" fmla="*/ 480 h 480"/>
              <a:gd name="T36" fmla="*/ 210 w 434"/>
              <a:gd name="T37" fmla="*/ 479 h 480"/>
              <a:gd name="T38" fmla="*/ 240 w 434"/>
              <a:gd name="T39" fmla="*/ 477 h 480"/>
              <a:gd name="T40" fmla="*/ 269 w 434"/>
              <a:gd name="T41" fmla="*/ 472 h 480"/>
              <a:gd name="T42" fmla="*/ 295 w 434"/>
              <a:gd name="T43" fmla="*/ 465 h 480"/>
              <a:gd name="T44" fmla="*/ 318 w 434"/>
              <a:gd name="T45" fmla="*/ 458 h 480"/>
              <a:gd name="T46" fmla="*/ 340 w 434"/>
              <a:gd name="T47" fmla="*/ 448 h 480"/>
              <a:gd name="T48" fmla="*/ 349 w 434"/>
              <a:gd name="T49" fmla="*/ 442 h 480"/>
              <a:gd name="T50" fmla="*/ 358 w 434"/>
              <a:gd name="T51" fmla="*/ 436 h 480"/>
              <a:gd name="T52" fmla="*/ 367 w 434"/>
              <a:gd name="T53" fmla="*/ 429 h 480"/>
              <a:gd name="T54" fmla="*/ 376 w 434"/>
              <a:gd name="T55" fmla="*/ 422 h 480"/>
              <a:gd name="T56" fmla="*/ 382 w 434"/>
              <a:gd name="T57" fmla="*/ 414 h 480"/>
              <a:gd name="T58" fmla="*/ 389 w 434"/>
              <a:gd name="T59" fmla="*/ 406 h 480"/>
              <a:gd name="T60" fmla="*/ 396 w 434"/>
              <a:gd name="T61" fmla="*/ 398 h 480"/>
              <a:gd name="T62" fmla="*/ 402 w 434"/>
              <a:gd name="T63" fmla="*/ 389 h 480"/>
              <a:gd name="T64" fmla="*/ 407 w 434"/>
              <a:gd name="T65" fmla="*/ 378 h 480"/>
              <a:gd name="T66" fmla="*/ 412 w 434"/>
              <a:gd name="T67" fmla="*/ 369 h 480"/>
              <a:gd name="T68" fmla="*/ 420 w 434"/>
              <a:gd name="T69" fmla="*/ 346 h 480"/>
              <a:gd name="T70" fmla="*/ 426 w 434"/>
              <a:gd name="T71" fmla="*/ 322 h 480"/>
              <a:gd name="T72" fmla="*/ 431 w 434"/>
              <a:gd name="T73" fmla="*/ 297 h 480"/>
              <a:gd name="T74" fmla="*/ 433 w 434"/>
              <a:gd name="T75" fmla="*/ 268 h 480"/>
              <a:gd name="T76" fmla="*/ 434 w 434"/>
              <a:gd name="T77" fmla="*/ 237 h 480"/>
              <a:gd name="T78" fmla="*/ 434 w 434"/>
              <a:gd name="T79" fmla="*/ 237 h 480"/>
              <a:gd name="T80" fmla="*/ 433 w 434"/>
              <a:gd name="T81" fmla="*/ 210 h 480"/>
              <a:gd name="T82" fmla="*/ 430 w 434"/>
              <a:gd name="T83" fmla="*/ 183 h 480"/>
              <a:gd name="T84" fmla="*/ 425 w 434"/>
              <a:gd name="T85" fmla="*/ 160 h 480"/>
              <a:gd name="T86" fmla="*/ 418 w 434"/>
              <a:gd name="T87" fmla="*/ 137 h 480"/>
              <a:gd name="T88" fmla="*/ 409 w 434"/>
              <a:gd name="T89" fmla="*/ 117 h 480"/>
              <a:gd name="T90" fmla="*/ 397 w 434"/>
              <a:gd name="T91" fmla="*/ 97 h 480"/>
              <a:gd name="T92" fmla="*/ 385 w 434"/>
              <a:gd name="T93" fmla="*/ 80 h 480"/>
              <a:gd name="T94" fmla="*/ 370 w 434"/>
              <a:gd name="T95" fmla="*/ 63 h 480"/>
              <a:gd name="T96" fmla="*/ 354 w 434"/>
              <a:gd name="T97" fmla="*/ 48 h 480"/>
              <a:gd name="T98" fmla="*/ 335 w 434"/>
              <a:gd name="T99" fmla="*/ 36 h 480"/>
              <a:gd name="T100" fmla="*/ 316 w 434"/>
              <a:gd name="T101" fmla="*/ 25 h 480"/>
              <a:gd name="T102" fmla="*/ 294 w 434"/>
              <a:gd name="T103" fmla="*/ 16 h 480"/>
              <a:gd name="T104" fmla="*/ 271 w 434"/>
              <a:gd name="T105" fmla="*/ 9 h 480"/>
              <a:gd name="T106" fmla="*/ 247 w 434"/>
              <a:gd name="T107" fmla="*/ 5 h 480"/>
              <a:gd name="T108" fmla="*/ 220 w 434"/>
              <a:gd name="T109" fmla="*/ 1 h 480"/>
              <a:gd name="T110" fmla="*/ 194 w 434"/>
              <a:gd name="T111" fmla="*/ 0 h 4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434" h="480">
                <a:moveTo>
                  <a:pt x="194" y="0"/>
                </a:moveTo>
                <a:lnTo>
                  <a:pt x="194" y="0"/>
                </a:lnTo>
                <a:lnTo>
                  <a:pt x="170" y="1"/>
                </a:lnTo>
                <a:lnTo>
                  <a:pt x="145" y="2"/>
                </a:lnTo>
                <a:lnTo>
                  <a:pt x="120" y="5"/>
                </a:lnTo>
                <a:lnTo>
                  <a:pt x="94" y="8"/>
                </a:lnTo>
                <a:lnTo>
                  <a:pt x="68" y="12"/>
                </a:lnTo>
                <a:lnTo>
                  <a:pt x="44" y="16"/>
                </a:lnTo>
                <a:lnTo>
                  <a:pt x="21" y="22"/>
                </a:lnTo>
                <a:lnTo>
                  <a:pt x="0" y="29"/>
                </a:lnTo>
                <a:lnTo>
                  <a:pt x="0" y="465"/>
                </a:lnTo>
                <a:lnTo>
                  <a:pt x="0" y="465"/>
                </a:lnTo>
                <a:lnTo>
                  <a:pt x="18" y="468"/>
                </a:lnTo>
                <a:lnTo>
                  <a:pt x="38" y="471"/>
                </a:lnTo>
                <a:lnTo>
                  <a:pt x="83" y="475"/>
                </a:lnTo>
                <a:lnTo>
                  <a:pt x="132" y="479"/>
                </a:lnTo>
                <a:lnTo>
                  <a:pt x="175" y="480"/>
                </a:lnTo>
                <a:lnTo>
                  <a:pt x="175" y="480"/>
                </a:lnTo>
                <a:lnTo>
                  <a:pt x="210" y="479"/>
                </a:lnTo>
                <a:lnTo>
                  <a:pt x="240" y="477"/>
                </a:lnTo>
                <a:lnTo>
                  <a:pt x="269" y="472"/>
                </a:lnTo>
                <a:lnTo>
                  <a:pt x="295" y="465"/>
                </a:lnTo>
                <a:lnTo>
                  <a:pt x="318" y="458"/>
                </a:lnTo>
                <a:lnTo>
                  <a:pt x="340" y="448"/>
                </a:lnTo>
                <a:lnTo>
                  <a:pt x="349" y="442"/>
                </a:lnTo>
                <a:lnTo>
                  <a:pt x="358" y="436"/>
                </a:lnTo>
                <a:lnTo>
                  <a:pt x="367" y="429"/>
                </a:lnTo>
                <a:lnTo>
                  <a:pt x="376" y="422"/>
                </a:lnTo>
                <a:lnTo>
                  <a:pt x="382" y="414"/>
                </a:lnTo>
                <a:lnTo>
                  <a:pt x="389" y="406"/>
                </a:lnTo>
                <a:lnTo>
                  <a:pt x="396" y="398"/>
                </a:lnTo>
                <a:lnTo>
                  <a:pt x="402" y="389"/>
                </a:lnTo>
                <a:lnTo>
                  <a:pt x="407" y="378"/>
                </a:lnTo>
                <a:lnTo>
                  <a:pt x="412" y="369"/>
                </a:lnTo>
                <a:lnTo>
                  <a:pt x="420" y="346"/>
                </a:lnTo>
                <a:lnTo>
                  <a:pt x="426" y="322"/>
                </a:lnTo>
                <a:lnTo>
                  <a:pt x="431" y="297"/>
                </a:lnTo>
                <a:lnTo>
                  <a:pt x="433" y="268"/>
                </a:lnTo>
                <a:lnTo>
                  <a:pt x="434" y="237"/>
                </a:lnTo>
                <a:lnTo>
                  <a:pt x="434" y="237"/>
                </a:lnTo>
                <a:lnTo>
                  <a:pt x="433" y="210"/>
                </a:lnTo>
                <a:lnTo>
                  <a:pt x="430" y="183"/>
                </a:lnTo>
                <a:lnTo>
                  <a:pt x="425" y="160"/>
                </a:lnTo>
                <a:lnTo>
                  <a:pt x="418" y="137"/>
                </a:lnTo>
                <a:lnTo>
                  <a:pt x="409" y="117"/>
                </a:lnTo>
                <a:lnTo>
                  <a:pt x="397" y="97"/>
                </a:lnTo>
                <a:lnTo>
                  <a:pt x="385" y="80"/>
                </a:lnTo>
                <a:lnTo>
                  <a:pt x="370" y="63"/>
                </a:lnTo>
                <a:lnTo>
                  <a:pt x="354" y="48"/>
                </a:lnTo>
                <a:lnTo>
                  <a:pt x="335" y="36"/>
                </a:lnTo>
                <a:lnTo>
                  <a:pt x="316" y="25"/>
                </a:lnTo>
                <a:lnTo>
                  <a:pt x="294" y="16"/>
                </a:lnTo>
                <a:lnTo>
                  <a:pt x="271" y="9"/>
                </a:lnTo>
                <a:lnTo>
                  <a:pt x="247" y="5"/>
                </a:lnTo>
                <a:lnTo>
                  <a:pt x="220" y="1"/>
                </a:lnTo>
                <a:lnTo>
                  <a:pt x="194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rgbClr val="005EB8"/>
              </a:solidFill>
            </a:endParaRPr>
          </a:p>
        </p:txBody>
      </p:sp>
      <p:sp>
        <p:nvSpPr>
          <p:cNvPr id="31" name="Text Box 11"/>
          <p:cNvSpPr txBox="1">
            <a:spLocks noChangeArrowheads="1"/>
          </p:cNvSpPr>
          <p:nvPr userDrawn="1"/>
        </p:nvSpPr>
        <p:spPr bwMode="auto">
          <a:xfrm rot="-5400000">
            <a:off x="8831854" y="2848708"/>
            <a:ext cx="4996635" cy="20005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50000"/>
              </a:spcBef>
              <a:defRPr sz="2000" b="1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50000"/>
              </a:spcBef>
              <a:defRPr sz="2000" b="1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50000"/>
              </a:spcBef>
              <a:defRPr sz="2000" b="1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50000"/>
              </a:spcBef>
              <a:defRPr sz="2000" b="1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50000"/>
              </a:spcBef>
              <a:defRPr sz="2000" b="1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>
              <a:spcBef>
                <a:spcPct val="0"/>
              </a:spcBef>
              <a:defRPr/>
            </a:pPr>
            <a:r>
              <a:rPr lang="en-GB" sz="700" b="0" dirty="0" smtClean="0">
                <a:solidFill>
                  <a:srgbClr val="FFFFFF">
                    <a:lumMod val="65000"/>
                  </a:srgbClr>
                </a:solidFill>
                <a:latin typeface="Verdana"/>
              </a:rPr>
              <a:t>© 2013 Amadeus IT Group SA</a:t>
            </a:r>
          </a:p>
        </p:txBody>
      </p:sp>
      <p:grpSp>
        <p:nvGrpSpPr>
          <p:cNvPr id="53" name="Group 52"/>
          <p:cNvGrpSpPr/>
          <p:nvPr userDrawn="1"/>
        </p:nvGrpSpPr>
        <p:grpSpPr>
          <a:xfrm>
            <a:off x="53896" y="34256"/>
            <a:ext cx="1079676" cy="625849"/>
            <a:chOff x="8405819" y="36245"/>
            <a:chExt cx="856837" cy="662339"/>
          </a:xfrm>
        </p:grpSpPr>
        <p:grpSp>
          <p:nvGrpSpPr>
            <p:cNvPr id="54" name="Group 53"/>
            <p:cNvGrpSpPr/>
            <p:nvPr userDrawn="1"/>
          </p:nvGrpSpPr>
          <p:grpSpPr>
            <a:xfrm>
              <a:off x="8545513" y="36245"/>
              <a:ext cx="489905" cy="495602"/>
              <a:chOff x="7818438" y="101600"/>
              <a:chExt cx="546100" cy="552450"/>
            </a:xfrm>
          </p:grpSpPr>
          <p:sp>
            <p:nvSpPr>
              <p:cNvPr id="57" name="Freeform 5"/>
              <p:cNvSpPr>
                <a:spLocks noEditPoints="1"/>
              </p:cNvSpPr>
              <p:nvPr userDrawn="1"/>
            </p:nvSpPr>
            <p:spPr bwMode="auto">
              <a:xfrm>
                <a:off x="7818438" y="200025"/>
                <a:ext cx="546100" cy="454025"/>
              </a:xfrm>
              <a:custGeom>
                <a:avLst/>
                <a:gdLst>
                  <a:gd name="T0" fmla="*/ 56 w 344"/>
                  <a:gd name="T1" fmla="*/ 0 h 286"/>
                  <a:gd name="T2" fmla="*/ 44 w 344"/>
                  <a:gd name="T3" fmla="*/ 2 h 286"/>
                  <a:gd name="T4" fmla="*/ 24 w 344"/>
                  <a:gd name="T5" fmla="*/ 10 h 286"/>
                  <a:gd name="T6" fmla="*/ 10 w 344"/>
                  <a:gd name="T7" fmla="*/ 26 h 286"/>
                  <a:gd name="T8" fmla="*/ 2 w 344"/>
                  <a:gd name="T9" fmla="*/ 46 h 286"/>
                  <a:gd name="T10" fmla="*/ 0 w 344"/>
                  <a:gd name="T11" fmla="*/ 230 h 286"/>
                  <a:gd name="T12" fmla="*/ 2 w 344"/>
                  <a:gd name="T13" fmla="*/ 242 h 286"/>
                  <a:gd name="T14" fmla="*/ 10 w 344"/>
                  <a:gd name="T15" fmla="*/ 262 h 286"/>
                  <a:gd name="T16" fmla="*/ 24 w 344"/>
                  <a:gd name="T17" fmla="*/ 278 h 286"/>
                  <a:gd name="T18" fmla="*/ 44 w 344"/>
                  <a:gd name="T19" fmla="*/ 286 h 286"/>
                  <a:gd name="T20" fmla="*/ 288 w 344"/>
                  <a:gd name="T21" fmla="*/ 286 h 286"/>
                  <a:gd name="T22" fmla="*/ 300 w 344"/>
                  <a:gd name="T23" fmla="*/ 286 h 286"/>
                  <a:gd name="T24" fmla="*/ 320 w 344"/>
                  <a:gd name="T25" fmla="*/ 278 h 286"/>
                  <a:gd name="T26" fmla="*/ 334 w 344"/>
                  <a:gd name="T27" fmla="*/ 262 h 286"/>
                  <a:gd name="T28" fmla="*/ 344 w 344"/>
                  <a:gd name="T29" fmla="*/ 242 h 286"/>
                  <a:gd name="T30" fmla="*/ 344 w 344"/>
                  <a:gd name="T31" fmla="*/ 58 h 286"/>
                  <a:gd name="T32" fmla="*/ 344 w 344"/>
                  <a:gd name="T33" fmla="*/ 46 h 286"/>
                  <a:gd name="T34" fmla="*/ 334 w 344"/>
                  <a:gd name="T35" fmla="*/ 26 h 286"/>
                  <a:gd name="T36" fmla="*/ 320 w 344"/>
                  <a:gd name="T37" fmla="*/ 10 h 286"/>
                  <a:gd name="T38" fmla="*/ 300 w 344"/>
                  <a:gd name="T39" fmla="*/ 2 h 286"/>
                  <a:gd name="T40" fmla="*/ 288 w 344"/>
                  <a:gd name="T41" fmla="*/ 0 h 286"/>
                  <a:gd name="T42" fmla="*/ 148 w 344"/>
                  <a:gd name="T43" fmla="*/ 142 h 286"/>
                  <a:gd name="T44" fmla="*/ 144 w 344"/>
                  <a:gd name="T45" fmla="*/ 136 h 286"/>
                  <a:gd name="T46" fmla="*/ 136 w 344"/>
                  <a:gd name="T47" fmla="*/ 122 h 286"/>
                  <a:gd name="T48" fmla="*/ 134 w 344"/>
                  <a:gd name="T49" fmla="*/ 112 h 286"/>
                  <a:gd name="T50" fmla="*/ 138 w 344"/>
                  <a:gd name="T51" fmla="*/ 98 h 286"/>
                  <a:gd name="T52" fmla="*/ 146 w 344"/>
                  <a:gd name="T53" fmla="*/ 88 h 286"/>
                  <a:gd name="T54" fmla="*/ 158 w 344"/>
                  <a:gd name="T55" fmla="*/ 80 h 286"/>
                  <a:gd name="T56" fmla="*/ 172 w 344"/>
                  <a:gd name="T57" fmla="*/ 76 h 286"/>
                  <a:gd name="T58" fmla="*/ 178 w 344"/>
                  <a:gd name="T59" fmla="*/ 78 h 286"/>
                  <a:gd name="T60" fmla="*/ 192 w 344"/>
                  <a:gd name="T61" fmla="*/ 82 h 286"/>
                  <a:gd name="T62" fmla="*/ 202 w 344"/>
                  <a:gd name="T63" fmla="*/ 92 h 286"/>
                  <a:gd name="T64" fmla="*/ 208 w 344"/>
                  <a:gd name="T65" fmla="*/ 106 h 286"/>
                  <a:gd name="T66" fmla="*/ 208 w 344"/>
                  <a:gd name="T67" fmla="*/ 112 h 286"/>
                  <a:gd name="T68" fmla="*/ 204 w 344"/>
                  <a:gd name="T69" fmla="*/ 128 h 286"/>
                  <a:gd name="T70" fmla="*/ 196 w 344"/>
                  <a:gd name="T71" fmla="*/ 140 h 286"/>
                  <a:gd name="T72" fmla="*/ 126 w 344"/>
                  <a:gd name="T73" fmla="*/ 228 h 2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44" h="286">
                    <a:moveTo>
                      <a:pt x="288" y="0"/>
                    </a:moveTo>
                    <a:lnTo>
                      <a:pt x="56" y="0"/>
                    </a:lnTo>
                    <a:lnTo>
                      <a:pt x="56" y="0"/>
                    </a:lnTo>
                    <a:lnTo>
                      <a:pt x="44" y="2"/>
                    </a:lnTo>
                    <a:lnTo>
                      <a:pt x="34" y="6"/>
                    </a:lnTo>
                    <a:lnTo>
                      <a:pt x="24" y="10"/>
                    </a:lnTo>
                    <a:lnTo>
                      <a:pt x="16" y="18"/>
                    </a:lnTo>
                    <a:lnTo>
                      <a:pt x="10" y="26"/>
                    </a:lnTo>
                    <a:lnTo>
                      <a:pt x="4" y="36"/>
                    </a:lnTo>
                    <a:lnTo>
                      <a:pt x="2" y="46"/>
                    </a:lnTo>
                    <a:lnTo>
                      <a:pt x="0" y="58"/>
                    </a:lnTo>
                    <a:lnTo>
                      <a:pt x="0" y="230"/>
                    </a:lnTo>
                    <a:lnTo>
                      <a:pt x="0" y="230"/>
                    </a:lnTo>
                    <a:lnTo>
                      <a:pt x="2" y="242"/>
                    </a:lnTo>
                    <a:lnTo>
                      <a:pt x="4" y="252"/>
                    </a:lnTo>
                    <a:lnTo>
                      <a:pt x="10" y="262"/>
                    </a:lnTo>
                    <a:lnTo>
                      <a:pt x="16" y="270"/>
                    </a:lnTo>
                    <a:lnTo>
                      <a:pt x="24" y="278"/>
                    </a:lnTo>
                    <a:lnTo>
                      <a:pt x="34" y="282"/>
                    </a:lnTo>
                    <a:lnTo>
                      <a:pt x="44" y="286"/>
                    </a:lnTo>
                    <a:lnTo>
                      <a:pt x="56" y="286"/>
                    </a:lnTo>
                    <a:lnTo>
                      <a:pt x="288" y="286"/>
                    </a:lnTo>
                    <a:lnTo>
                      <a:pt x="288" y="286"/>
                    </a:lnTo>
                    <a:lnTo>
                      <a:pt x="300" y="286"/>
                    </a:lnTo>
                    <a:lnTo>
                      <a:pt x="310" y="282"/>
                    </a:lnTo>
                    <a:lnTo>
                      <a:pt x="320" y="278"/>
                    </a:lnTo>
                    <a:lnTo>
                      <a:pt x="328" y="270"/>
                    </a:lnTo>
                    <a:lnTo>
                      <a:pt x="334" y="262"/>
                    </a:lnTo>
                    <a:lnTo>
                      <a:pt x="340" y="252"/>
                    </a:lnTo>
                    <a:lnTo>
                      <a:pt x="344" y="242"/>
                    </a:lnTo>
                    <a:lnTo>
                      <a:pt x="344" y="230"/>
                    </a:lnTo>
                    <a:lnTo>
                      <a:pt x="344" y="58"/>
                    </a:lnTo>
                    <a:lnTo>
                      <a:pt x="344" y="58"/>
                    </a:lnTo>
                    <a:lnTo>
                      <a:pt x="344" y="46"/>
                    </a:lnTo>
                    <a:lnTo>
                      <a:pt x="340" y="36"/>
                    </a:lnTo>
                    <a:lnTo>
                      <a:pt x="334" y="26"/>
                    </a:lnTo>
                    <a:lnTo>
                      <a:pt x="328" y="18"/>
                    </a:lnTo>
                    <a:lnTo>
                      <a:pt x="320" y="10"/>
                    </a:lnTo>
                    <a:lnTo>
                      <a:pt x="310" y="6"/>
                    </a:lnTo>
                    <a:lnTo>
                      <a:pt x="300" y="2"/>
                    </a:lnTo>
                    <a:lnTo>
                      <a:pt x="288" y="0"/>
                    </a:lnTo>
                    <a:lnTo>
                      <a:pt x="288" y="0"/>
                    </a:lnTo>
                    <a:close/>
                    <a:moveTo>
                      <a:pt x="126" y="228"/>
                    </a:moveTo>
                    <a:lnTo>
                      <a:pt x="148" y="142"/>
                    </a:lnTo>
                    <a:lnTo>
                      <a:pt x="148" y="142"/>
                    </a:lnTo>
                    <a:lnTo>
                      <a:pt x="144" y="136"/>
                    </a:lnTo>
                    <a:lnTo>
                      <a:pt x="138" y="130"/>
                    </a:lnTo>
                    <a:lnTo>
                      <a:pt x="136" y="122"/>
                    </a:lnTo>
                    <a:lnTo>
                      <a:pt x="134" y="112"/>
                    </a:lnTo>
                    <a:lnTo>
                      <a:pt x="134" y="112"/>
                    </a:lnTo>
                    <a:lnTo>
                      <a:pt x="136" y="106"/>
                    </a:lnTo>
                    <a:lnTo>
                      <a:pt x="138" y="98"/>
                    </a:lnTo>
                    <a:lnTo>
                      <a:pt x="142" y="92"/>
                    </a:lnTo>
                    <a:lnTo>
                      <a:pt x="146" y="88"/>
                    </a:lnTo>
                    <a:lnTo>
                      <a:pt x="152" y="82"/>
                    </a:lnTo>
                    <a:lnTo>
                      <a:pt x="158" y="80"/>
                    </a:lnTo>
                    <a:lnTo>
                      <a:pt x="164" y="78"/>
                    </a:lnTo>
                    <a:lnTo>
                      <a:pt x="172" y="76"/>
                    </a:lnTo>
                    <a:lnTo>
                      <a:pt x="172" y="76"/>
                    </a:lnTo>
                    <a:lnTo>
                      <a:pt x="178" y="78"/>
                    </a:lnTo>
                    <a:lnTo>
                      <a:pt x="186" y="80"/>
                    </a:lnTo>
                    <a:lnTo>
                      <a:pt x="192" y="82"/>
                    </a:lnTo>
                    <a:lnTo>
                      <a:pt x="198" y="88"/>
                    </a:lnTo>
                    <a:lnTo>
                      <a:pt x="202" y="92"/>
                    </a:lnTo>
                    <a:lnTo>
                      <a:pt x="204" y="98"/>
                    </a:lnTo>
                    <a:lnTo>
                      <a:pt x="208" y="106"/>
                    </a:lnTo>
                    <a:lnTo>
                      <a:pt x="208" y="112"/>
                    </a:lnTo>
                    <a:lnTo>
                      <a:pt x="208" y="112"/>
                    </a:lnTo>
                    <a:lnTo>
                      <a:pt x="206" y="120"/>
                    </a:lnTo>
                    <a:lnTo>
                      <a:pt x="204" y="128"/>
                    </a:lnTo>
                    <a:lnTo>
                      <a:pt x="200" y="134"/>
                    </a:lnTo>
                    <a:lnTo>
                      <a:pt x="196" y="140"/>
                    </a:lnTo>
                    <a:lnTo>
                      <a:pt x="220" y="228"/>
                    </a:lnTo>
                    <a:lnTo>
                      <a:pt x="126" y="228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005EB8"/>
                  </a:solidFill>
                </a:endParaRPr>
              </a:p>
            </p:txBody>
          </p:sp>
          <p:sp>
            <p:nvSpPr>
              <p:cNvPr id="58" name="Freeform 6"/>
              <p:cNvSpPr>
                <a:spLocks/>
              </p:cNvSpPr>
              <p:nvPr userDrawn="1"/>
            </p:nvSpPr>
            <p:spPr bwMode="auto">
              <a:xfrm>
                <a:off x="7961313" y="101600"/>
                <a:ext cx="260350" cy="88900"/>
              </a:xfrm>
              <a:custGeom>
                <a:avLst/>
                <a:gdLst>
                  <a:gd name="T0" fmla="*/ 20 w 164"/>
                  <a:gd name="T1" fmla="*/ 56 h 56"/>
                  <a:gd name="T2" fmla="*/ 20 w 164"/>
                  <a:gd name="T3" fmla="*/ 56 h 56"/>
                  <a:gd name="T4" fmla="*/ 22 w 164"/>
                  <a:gd name="T5" fmla="*/ 46 h 56"/>
                  <a:gd name="T6" fmla="*/ 26 w 164"/>
                  <a:gd name="T7" fmla="*/ 36 h 56"/>
                  <a:gd name="T8" fmla="*/ 30 w 164"/>
                  <a:gd name="T9" fmla="*/ 30 h 56"/>
                  <a:gd name="T10" fmla="*/ 36 w 164"/>
                  <a:gd name="T11" fmla="*/ 26 h 56"/>
                  <a:gd name="T12" fmla="*/ 42 w 164"/>
                  <a:gd name="T13" fmla="*/ 22 h 56"/>
                  <a:gd name="T14" fmla="*/ 54 w 164"/>
                  <a:gd name="T15" fmla="*/ 20 h 56"/>
                  <a:gd name="T16" fmla="*/ 82 w 164"/>
                  <a:gd name="T17" fmla="*/ 20 h 56"/>
                  <a:gd name="T18" fmla="*/ 82 w 164"/>
                  <a:gd name="T19" fmla="*/ 20 h 56"/>
                  <a:gd name="T20" fmla="*/ 112 w 164"/>
                  <a:gd name="T21" fmla="*/ 20 h 56"/>
                  <a:gd name="T22" fmla="*/ 122 w 164"/>
                  <a:gd name="T23" fmla="*/ 22 h 56"/>
                  <a:gd name="T24" fmla="*/ 130 w 164"/>
                  <a:gd name="T25" fmla="*/ 26 h 56"/>
                  <a:gd name="T26" fmla="*/ 136 w 164"/>
                  <a:gd name="T27" fmla="*/ 30 h 56"/>
                  <a:gd name="T28" fmla="*/ 140 w 164"/>
                  <a:gd name="T29" fmla="*/ 36 h 56"/>
                  <a:gd name="T30" fmla="*/ 142 w 164"/>
                  <a:gd name="T31" fmla="*/ 46 h 56"/>
                  <a:gd name="T32" fmla="*/ 144 w 164"/>
                  <a:gd name="T33" fmla="*/ 56 h 56"/>
                  <a:gd name="T34" fmla="*/ 164 w 164"/>
                  <a:gd name="T35" fmla="*/ 56 h 56"/>
                  <a:gd name="T36" fmla="*/ 164 w 164"/>
                  <a:gd name="T37" fmla="*/ 56 h 56"/>
                  <a:gd name="T38" fmla="*/ 162 w 164"/>
                  <a:gd name="T39" fmla="*/ 38 h 56"/>
                  <a:gd name="T40" fmla="*/ 156 w 164"/>
                  <a:gd name="T41" fmla="*/ 24 h 56"/>
                  <a:gd name="T42" fmla="*/ 148 w 164"/>
                  <a:gd name="T43" fmla="*/ 14 h 56"/>
                  <a:gd name="T44" fmla="*/ 138 w 164"/>
                  <a:gd name="T45" fmla="*/ 6 h 56"/>
                  <a:gd name="T46" fmla="*/ 126 w 164"/>
                  <a:gd name="T47" fmla="*/ 2 h 56"/>
                  <a:gd name="T48" fmla="*/ 112 w 164"/>
                  <a:gd name="T49" fmla="*/ 0 h 56"/>
                  <a:gd name="T50" fmla="*/ 82 w 164"/>
                  <a:gd name="T51" fmla="*/ 0 h 56"/>
                  <a:gd name="T52" fmla="*/ 82 w 164"/>
                  <a:gd name="T53" fmla="*/ 0 h 56"/>
                  <a:gd name="T54" fmla="*/ 52 w 164"/>
                  <a:gd name="T55" fmla="*/ 0 h 56"/>
                  <a:gd name="T56" fmla="*/ 38 w 164"/>
                  <a:gd name="T57" fmla="*/ 2 h 56"/>
                  <a:gd name="T58" fmla="*/ 26 w 164"/>
                  <a:gd name="T59" fmla="*/ 6 h 56"/>
                  <a:gd name="T60" fmla="*/ 16 w 164"/>
                  <a:gd name="T61" fmla="*/ 14 h 56"/>
                  <a:gd name="T62" fmla="*/ 8 w 164"/>
                  <a:gd name="T63" fmla="*/ 24 h 56"/>
                  <a:gd name="T64" fmla="*/ 2 w 164"/>
                  <a:gd name="T65" fmla="*/ 38 h 56"/>
                  <a:gd name="T66" fmla="*/ 0 w 164"/>
                  <a:gd name="T67" fmla="*/ 56 h 56"/>
                  <a:gd name="T68" fmla="*/ 20 w 164"/>
                  <a:gd name="T69" fmla="*/ 5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64" h="56">
                    <a:moveTo>
                      <a:pt x="20" y="56"/>
                    </a:moveTo>
                    <a:lnTo>
                      <a:pt x="20" y="56"/>
                    </a:lnTo>
                    <a:lnTo>
                      <a:pt x="22" y="46"/>
                    </a:lnTo>
                    <a:lnTo>
                      <a:pt x="26" y="36"/>
                    </a:lnTo>
                    <a:lnTo>
                      <a:pt x="30" y="30"/>
                    </a:lnTo>
                    <a:lnTo>
                      <a:pt x="36" y="26"/>
                    </a:lnTo>
                    <a:lnTo>
                      <a:pt x="42" y="22"/>
                    </a:lnTo>
                    <a:lnTo>
                      <a:pt x="54" y="20"/>
                    </a:lnTo>
                    <a:lnTo>
                      <a:pt x="82" y="20"/>
                    </a:lnTo>
                    <a:lnTo>
                      <a:pt x="82" y="20"/>
                    </a:lnTo>
                    <a:lnTo>
                      <a:pt x="112" y="20"/>
                    </a:lnTo>
                    <a:lnTo>
                      <a:pt x="122" y="22"/>
                    </a:lnTo>
                    <a:lnTo>
                      <a:pt x="130" y="26"/>
                    </a:lnTo>
                    <a:lnTo>
                      <a:pt x="136" y="30"/>
                    </a:lnTo>
                    <a:lnTo>
                      <a:pt x="140" y="36"/>
                    </a:lnTo>
                    <a:lnTo>
                      <a:pt x="142" y="46"/>
                    </a:lnTo>
                    <a:lnTo>
                      <a:pt x="144" y="56"/>
                    </a:lnTo>
                    <a:lnTo>
                      <a:pt x="164" y="56"/>
                    </a:lnTo>
                    <a:lnTo>
                      <a:pt x="164" y="56"/>
                    </a:lnTo>
                    <a:lnTo>
                      <a:pt x="162" y="38"/>
                    </a:lnTo>
                    <a:lnTo>
                      <a:pt x="156" y="24"/>
                    </a:lnTo>
                    <a:lnTo>
                      <a:pt x="148" y="14"/>
                    </a:lnTo>
                    <a:lnTo>
                      <a:pt x="138" y="6"/>
                    </a:lnTo>
                    <a:lnTo>
                      <a:pt x="126" y="2"/>
                    </a:lnTo>
                    <a:lnTo>
                      <a:pt x="112" y="0"/>
                    </a:lnTo>
                    <a:lnTo>
                      <a:pt x="82" y="0"/>
                    </a:lnTo>
                    <a:lnTo>
                      <a:pt x="82" y="0"/>
                    </a:lnTo>
                    <a:lnTo>
                      <a:pt x="52" y="0"/>
                    </a:lnTo>
                    <a:lnTo>
                      <a:pt x="38" y="2"/>
                    </a:lnTo>
                    <a:lnTo>
                      <a:pt x="26" y="6"/>
                    </a:lnTo>
                    <a:lnTo>
                      <a:pt x="16" y="14"/>
                    </a:lnTo>
                    <a:lnTo>
                      <a:pt x="8" y="24"/>
                    </a:lnTo>
                    <a:lnTo>
                      <a:pt x="2" y="38"/>
                    </a:lnTo>
                    <a:lnTo>
                      <a:pt x="0" y="56"/>
                    </a:lnTo>
                    <a:lnTo>
                      <a:pt x="20" y="56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005EB8"/>
                  </a:solidFill>
                </a:endParaRPr>
              </a:p>
            </p:txBody>
          </p:sp>
        </p:grpSp>
        <p:sp>
          <p:nvSpPr>
            <p:cNvPr id="55" name="TextBox 54"/>
            <p:cNvSpPr txBox="1"/>
            <p:nvPr userDrawn="1"/>
          </p:nvSpPr>
          <p:spPr>
            <a:xfrm rot="16200000">
              <a:off x="8191735" y="250336"/>
              <a:ext cx="563729" cy="1355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510" dirty="0">
                  <a:solidFill>
                    <a:srgbClr val="FFFFFF"/>
                  </a:solidFill>
                </a:rPr>
                <a:t>strictly</a:t>
              </a:r>
            </a:p>
          </p:txBody>
        </p:sp>
        <p:sp>
          <p:nvSpPr>
            <p:cNvPr id="56" name="TextBox 55"/>
            <p:cNvSpPr txBox="1"/>
            <p:nvPr userDrawn="1"/>
          </p:nvSpPr>
          <p:spPr>
            <a:xfrm>
              <a:off x="8410803" y="506408"/>
              <a:ext cx="851853" cy="19217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580" dirty="0">
                  <a:solidFill>
                    <a:srgbClr val="FFFFFF"/>
                  </a:solidFill>
                </a:rPr>
                <a:t>CONFIDENTIAL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70561622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-branding cover NO photo gray">
    <p:bg>
      <p:bgPr>
        <a:solidFill>
          <a:srgbClr val="D7D2CB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3220455" y="790615"/>
            <a:ext cx="5361089" cy="2367496"/>
          </a:xfrm>
        </p:spPr>
        <p:txBody>
          <a:bodyPr anchor="b">
            <a:normAutofit/>
          </a:bodyPr>
          <a:lstStyle>
            <a:lvl1pPr>
              <a:defRPr sz="3200"/>
            </a:lvl1pPr>
          </a:lstStyle>
          <a:p>
            <a:r>
              <a:rPr lang="en-US" noProof="0" smtClean="0"/>
              <a:t>Click to edit Master title style</a:t>
            </a:r>
            <a:endParaRPr lang="en-GB" noProof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580825" y="3240087"/>
            <a:ext cx="2730366" cy="1656045"/>
          </a:xfrm>
        </p:spPr>
        <p:txBody>
          <a:bodyPr>
            <a:normAutofit/>
          </a:bodyPr>
          <a:lstStyle>
            <a:lvl1pPr marL="0" indent="0" algn="r">
              <a:buNone/>
              <a:defRPr sz="1600">
                <a:solidFill>
                  <a:schemeClr val="tx2"/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noProof="0" smtClean="0"/>
              <a:t>Click to edit Master subtitle style</a:t>
            </a:r>
            <a:endParaRPr lang="en-GB" noProof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407674" y="5961723"/>
            <a:ext cx="1996171" cy="267384"/>
          </a:xfrm>
          <a:prstGeom prst="rect">
            <a:avLst/>
          </a:prstGeom>
        </p:spPr>
        <p:txBody>
          <a:bodyPr/>
          <a:lstStyle/>
          <a:p>
            <a:fld id="{6FD7AC36-ECC5-47CA-BB47-FCD905EAF41A}" type="slidenum">
              <a:rPr lang="en-GB">
                <a:solidFill>
                  <a:srgbClr val="005EB8"/>
                </a:solidFill>
              </a:rPr>
              <a:pPr/>
              <a:t>‹#›</a:t>
            </a:fld>
            <a:endParaRPr lang="en-GB">
              <a:solidFill>
                <a:srgbClr val="005EB8"/>
              </a:solidFill>
            </a:endParaRPr>
          </a:p>
        </p:txBody>
      </p:sp>
      <p:pic>
        <p:nvPicPr>
          <p:cNvPr id="7" name="Imagen 14" descr="mascara 1.wmf"/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4779265"/>
            <a:ext cx="3220455" cy="1700909"/>
          </a:xfrm>
          <a:prstGeom prst="rect">
            <a:avLst/>
          </a:prstGeom>
        </p:spPr>
      </p:pic>
      <p:cxnSp>
        <p:nvCxnSpPr>
          <p:cNvPr id="8" name="Conector recto 12"/>
          <p:cNvCxnSpPr/>
          <p:nvPr userDrawn="1"/>
        </p:nvCxnSpPr>
        <p:spPr>
          <a:xfrm flipH="1">
            <a:off x="490089" y="3158111"/>
            <a:ext cx="2730366" cy="0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pic>
        <p:nvPicPr>
          <p:cNvPr id="9" name="Imagen 13" descr="logo AMa.wmf"/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581546" y="435352"/>
            <a:ext cx="2438439" cy="239206"/>
          </a:xfrm>
          <a:prstGeom prst="rect">
            <a:avLst/>
          </a:prstGeom>
        </p:spPr>
      </p:pic>
      <p:sp>
        <p:nvSpPr>
          <p:cNvPr id="13" name="Text Placeholder 12"/>
          <p:cNvSpPr>
            <a:spLocks noGrp="1"/>
          </p:cNvSpPr>
          <p:nvPr>
            <p:ph type="body" sz="quarter" idx="13" hasCustomPrompt="1"/>
          </p:nvPr>
        </p:nvSpPr>
        <p:spPr>
          <a:xfrm>
            <a:off x="490090" y="5417401"/>
            <a:ext cx="2548896" cy="815998"/>
          </a:xfrm>
        </p:spPr>
        <p:txBody>
          <a:bodyPr/>
          <a:lstStyle>
            <a:lvl1pPr marL="0" indent="0">
              <a:buNone/>
              <a:defRPr sz="1100">
                <a:solidFill>
                  <a:schemeClr val="accent6"/>
                </a:solidFill>
              </a:defRPr>
            </a:lvl1pPr>
          </a:lstStyle>
          <a:p>
            <a:pPr lvl="0"/>
            <a:r>
              <a:rPr lang="en-GB" dirty="0" smtClean="0"/>
              <a:t>Author, department, date, place</a:t>
            </a:r>
          </a:p>
        </p:txBody>
      </p:sp>
      <p:cxnSp>
        <p:nvCxnSpPr>
          <p:cNvPr id="10" name="Conector recto 8"/>
          <p:cNvCxnSpPr/>
          <p:nvPr userDrawn="1"/>
        </p:nvCxnSpPr>
        <p:spPr>
          <a:xfrm flipV="1">
            <a:off x="8314806" y="398985"/>
            <a:ext cx="0" cy="277510"/>
          </a:xfrm>
          <a:prstGeom prst="line">
            <a:avLst/>
          </a:prstGeom>
          <a:ln w="12700" cmpd="sng">
            <a:solidFill>
              <a:srgbClr val="80808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0" name="Picture Placeholder 19"/>
          <p:cNvSpPr>
            <a:spLocks noGrp="1"/>
          </p:cNvSpPr>
          <p:nvPr>
            <p:ph type="pic" sz="quarter" idx="14" hasCustomPrompt="1"/>
          </p:nvPr>
        </p:nvSpPr>
        <p:spPr>
          <a:xfrm>
            <a:off x="5761046" y="399437"/>
            <a:ext cx="2258247" cy="276007"/>
          </a:xfrm>
        </p:spPr>
        <p:txBody>
          <a:bodyPr>
            <a:noAutofit/>
          </a:bodyPr>
          <a:lstStyle>
            <a:lvl1pPr marL="0" indent="0">
              <a:buNone/>
              <a:defRPr sz="1100" baseline="0"/>
            </a:lvl1pPr>
          </a:lstStyle>
          <a:p>
            <a:r>
              <a:rPr lang="en-GB" dirty="0" smtClean="0"/>
              <a:t>Co-branding logo</a:t>
            </a:r>
            <a:endParaRPr lang="en-GB" dirty="0"/>
          </a:p>
        </p:txBody>
      </p:sp>
      <p:sp>
        <p:nvSpPr>
          <p:cNvPr id="21" name="Text Box 11"/>
          <p:cNvSpPr txBox="1">
            <a:spLocks noChangeArrowheads="1"/>
          </p:cNvSpPr>
          <p:nvPr userDrawn="1"/>
        </p:nvSpPr>
        <p:spPr bwMode="auto">
          <a:xfrm rot="-5400000">
            <a:off x="8831854" y="2848708"/>
            <a:ext cx="4996635" cy="20005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50000"/>
              </a:spcBef>
              <a:defRPr sz="2000" b="1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50000"/>
              </a:spcBef>
              <a:defRPr sz="2000" b="1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50000"/>
              </a:spcBef>
              <a:defRPr sz="2000" b="1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50000"/>
              </a:spcBef>
              <a:defRPr sz="2000" b="1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50000"/>
              </a:spcBef>
              <a:defRPr sz="2000" b="1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>
              <a:spcBef>
                <a:spcPct val="0"/>
              </a:spcBef>
              <a:defRPr/>
            </a:pPr>
            <a:r>
              <a:rPr lang="en-GB" sz="700" b="0" dirty="0" smtClean="0">
                <a:solidFill>
                  <a:srgbClr val="FFFFFF">
                    <a:lumMod val="65000"/>
                  </a:srgbClr>
                </a:solidFill>
                <a:latin typeface="Verdana"/>
              </a:rPr>
              <a:t>© 2013 Amadeus IT Group SA</a:t>
            </a:r>
          </a:p>
        </p:txBody>
      </p:sp>
      <p:grpSp>
        <p:nvGrpSpPr>
          <p:cNvPr id="29" name="Group 28"/>
          <p:cNvGrpSpPr/>
          <p:nvPr userDrawn="1"/>
        </p:nvGrpSpPr>
        <p:grpSpPr>
          <a:xfrm>
            <a:off x="53896" y="34256"/>
            <a:ext cx="1079676" cy="625849"/>
            <a:chOff x="8405819" y="36245"/>
            <a:chExt cx="856837" cy="662339"/>
          </a:xfrm>
        </p:grpSpPr>
        <p:grpSp>
          <p:nvGrpSpPr>
            <p:cNvPr id="30" name="Group 29"/>
            <p:cNvGrpSpPr/>
            <p:nvPr userDrawn="1"/>
          </p:nvGrpSpPr>
          <p:grpSpPr>
            <a:xfrm>
              <a:off x="8545513" y="36245"/>
              <a:ext cx="489905" cy="495602"/>
              <a:chOff x="7818438" y="101600"/>
              <a:chExt cx="546100" cy="552450"/>
            </a:xfrm>
          </p:grpSpPr>
          <p:sp>
            <p:nvSpPr>
              <p:cNvPr id="33" name="Freeform 5"/>
              <p:cNvSpPr>
                <a:spLocks noEditPoints="1"/>
              </p:cNvSpPr>
              <p:nvPr userDrawn="1"/>
            </p:nvSpPr>
            <p:spPr bwMode="auto">
              <a:xfrm>
                <a:off x="7818438" y="200025"/>
                <a:ext cx="546100" cy="454025"/>
              </a:xfrm>
              <a:custGeom>
                <a:avLst/>
                <a:gdLst>
                  <a:gd name="T0" fmla="*/ 56 w 344"/>
                  <a:gd name="T1" fmla="*/ 0 h 286"/>
                  <a:gd name="T2" fmla="*/ 44 w 344"/>
                  <a:gd name="T3" fmla="*/ 2 h 286"/>
                  <a:gd name="T4" fmla="*/ 24 w 344"/>
                  <a:gd name="T5" fmla="*/ 10 h 286"/>
                  <a:gd name="T6" fmla="*/ 10 w 344"/>
                  <a:gd name="T7" fmla="*/ 26 h 286"/>
                  <a:gd name="T8" fmla="*/ 2 w 344"/>
                  <a:gd name="T9" fmla="*/ 46 h 286"/>
                  <a:gd name="T10" fmla="*/ 0 w 344"/>
                  <a:gd name="T11" fmla="*/ 230 h 286"/>
                  <a:gd name="T12" fmla="*/ 2 w 344"/>
                  <a:gd name="T13" fmla="*/ 242 h 286"/>
                  <a:gd name="T14" fmla="*/ 10 w 344"/>
                  <a:gd name="T15" fmla="*/ 262 h 286"/>
                  <a:gd name="T16" fmla="*/ 24 w 344"/>
                  <a:gd name="T17" fmla="*/ 278 h 286"/>
                  <a:gd name="T18" fmla="*/ 44 w 344"/>
                  <a:gd name="T19" fmla="*/ 286 h 286"/>
                  <a:gd name="T20" fmla="*/ 288 w 344"/>
                  <a:gd name="T21" fmla="*/ 286 h 286"/>
                  <a:gd name="T22" fmla="*/ 300 w 344"/>
                  <a:gd name="T23" fmla="*/ 286 h 286"/>
                  <a:gd name="T24" fmla="*/ 320 w 344"/>
                  <a:gd name="T25" fmla="*/ 278 h 286"/>
                  <a:gd name="T26" fmla="*/ 334 w 344"/>
                  <a:gd name="T27" fmla="*/ 262 h 286"/>
                  <a:gd name="T28" fmla="*/ 344 w 344"/>
                  <a:gd name="T29" fmla="*/ 242 h 286"/>
                  <a:gd name="T30" fmla="*/ 344 w 344"/>
                  <a:gd name="T31" fmla="*/ 58 h 286"/>
                  <a:gd name="T32" fmla="*/ 344 w 344"/>
                  <a:gd name="T33" fmla="*/ 46 h 286"/>
                  <a:gd name="T34" fmla="*/ 334 w 344"/>
                  <a:gd name="T35" fmla="*/ 26 h 286"/>
                  <a:gd name="T36" fmla="*/ 320 w 344"/>
                  <a:gd name="T37" fmla="*/ 10 h 286"/>
                  <a:gd name="T38" fmla="*/ 300 w 344"/>
                  <a:gd name="T39" fmla="*/ 2 h 286"/>
                  <a:gd name="T40" fmla="*/ 288 w 344"/>
                  <a:gd name="T41" fmla="*/ 0 h 286"/>
                  <a:gd name="T42" fmla="*/ 148 w 344"/>
                  <a:gd name="T43" fmla="*/ 142 h 286"/>
                  <a:gd name="T44" fmla="*/ 144 w 344"/>
                  <a:gd name="T45" fmla="*/ 136 h 286"/>
                  <a:gd name="T46" fmla="*/ 136 w 344"/>
                  <a:gd name="T47" fmla="*/ 122 h 286"/>
                  <a:gd name="T48" fmla="*/ 134 w 344"/>
                  <a:gd name="T49" fmla="*/ 112 h 286"/>
                  <a:gd name="T50" fmla="*/ 138 w 344"/>
                  <a:gd name="T51" fmla="*/ 98 h 286"/>
                  <a:gd name="T52" fmla="*/ 146 w 344"/>
                  <a:gd name="T53" fmla="*/ 88 h 286"/>
                  <a:gd name="T54" fmla="*/ 158 w 344"/>
                  <a:gd name="T55" fmla="*/ 80 h 286"/>
                  <a:gd name="T56" fmla="*/ 172 w 344"/>
                  <a:gd name="T57" fmla="*/ 76 h 286"/>
                  <a:gd name="T58" fmla="*/ 178 w 344"/>
                  <a:gd name="T59" fmla="*/ 78 h 286"/>
                  <a:gd name="T60" fmla="*/ 192 w 344"/>
                  <a:gd name="T61" fmla="*/ 82 h 286"/>
                  <a:gd name="T62" fmla="*/ 202 w 344"/>
                  <a:gd name="T63" fmla="*/ 92 h 286"/>
                  <a:gd name="T64" fmla="*/ 208 w 344"/>
                  <a:gd name="T65" fmla="*/ 106 h 286"/>
                  <a:gd name="T66" fmla="*/ 208 w 344"/>
                  <a:gd name="T67" fmla="*/ 112 h 286"/>
                  <a:gd name="T68" fmla="*/ 204 w 344"/>
                  <a:gd name="T69" fmla="*/ 128 h 286"/>
                  <a:gd name="T70" fmla="*/ 196 w 344"/>
                  <a:gd name="T71" fmla="*/ 140 h 286"/>
                  <a:gd name="T72" fmla="*/ 126 w 344"/>
                  <a:gd name="T73" fmla="*/ 228 h 2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44" h="286">
                    <a:moveTo>
                      <a:pt x="288" y="0"/>
                    </a:moveTo>
                    <a:lnTo>
                      <a:pt x="56" y="0"/>
                    </a:lnTo>
                    <a:lnTo>
                      <a:pt x="56" y="0"/>
                    </a:lnTo>
                    <a:lnTo>
                      <a:pt x="44" y="2"/>
                    </a:lnTo>
                    <a:lnTo>
                      <a:pt x="34" y="6"/>
                    </a:lnTo>
                    <a:lnTo>
                      <a:pt x="24" y="10"/>
                    </a:lnTo>
                    <a:lnTo>
                      <a:pt x="16" y="18"/>
                    </a:lnTo>
                    <a:lnTo>
                      <a:pt x="10" y="26"/>
                    </a:lnTo>
                    <a:lnTo>
                      <a:pt x="4" y="36"/>
                    </a:lnTo>
                    <a:lnTo>
                      <a:pt x="2" y="46"/>
                    </a:lnTo>
                    <a:lnTo>
                      <a:pt x="0" y="58"/>
                    </a:lnTo>
                    <a:lnTo>
                      <a:pt x="0" y="230"/>
                    </a:lnTo>
                    <a:lnTo>
                      <a:pt x="0" y="230"/>
                    </a:lnTo>
                    <a:lnTo>
                      <a:pt x="2" y="242"/>
                    </a:lnTo>
                    <a:lnTo>
                      <a:pt x="4" y="252"/>
                    </a:lnTo>
                    <a:lnTo>
                      <a:pt x="10" y="262"/>
                    </a:lnTo>
                    <a:lnTo>
                      <a:pt x="16" y="270"/>
                    </a:lnTo>
                    <a:lnTo>
                      <a:pt x="24" y="278"/>
                    </a:lnTo>
                    <a:lnTo>
                      <a:pt x="34" y="282"/>
                    </a:lnTo>
                    <a:lnTo>
                      <a:pt x="44" y="286"/>
                    </a:lnTo>
                    <a:lnTo>
                      <a:pt x="56" y="286"/>
                    </a:lnTo>
                    <a:lnTo>
                      <a:pt x="288" y="286"/>
                    </a:lnTo>
                    <a:lnTo>
                      <a:pt x="288" y="286"/>
                    </a:lnTo>
                    <a:lnTo>
                      <a:pt x="300" y="286"/>
                    </a:lnTo>
                    <a:lnTo>
                      <a:pt x="310" y="282"/>
                    </a:lnTo>
                    <a:lnTo>
                      <a:pt x="320" y="278"/>
                    </a:lnTo>
                    <a:lnTo>
                      <a:pt x="328" y="270"/>
                    </a:lnTo>
                    <a:lnTo>
                      <a:pt x="334" y="262"/>
                    </a:lnTo>
                    <a:lnTo>
                      <a:pt x="340" y="252"/>
                    </a:lnTo>
                    <a:lnTo>
                      <a:pt x="344" y="242"/>
                    </a:lnTo>
                    <a:lnTo>
                      <a:pt x="344" y="230"/>
                    </a:lnTo>
                    <a:lnTo>
                      <a:pt x="344" y="58"/>
                    </a:lnTo>
                    <a:lnTo>
                      <a:pt x="344" y="58"/>
                    </a:lnTo>
                    <a:lnTo>
                      <a:pt x="344" y="46"/>
                    </a:lnTo>
                    <a:lnTo>
                      <a:pt x="340" y="36"/>
                    </a:lnTo>
                    <a:lnTo>
                      <a:pt x="334" y="26"/>
                    </a:lnTo>
                    <a:lnTo>
                      <a:pt x="328" y="18"/>
                    </a:lnTo>
                    <a:lnTo>
                      <a:pt x="320" y="10"/>
                    </a:lnTo>
                    <a:lnTo>
                      <a:pt x="310" y="6"/>
                    </a:lnTo>
                    <a:lnTo>
                      <a:pt x="300" y="2"/>
                    </a:lnTo>
                    <a:lnTo>
                      <a:pt x="288" y="0"/>
                    </a:lnTo>
                    <a:lnTo>
                      <a:pt x="288" y="0"/>
                    </a:lnTo>
                    <a:close/>
                    <a:moveTo>
                      <a:pt x="126" y="228"/>
                    </a:moveTo>
                    <a:lnTo>
                      <a:pt x="148" y="142"/>
                    </a:lnTo>
                    <a:lnTo>
                      <a:pt x="148" y="142"/>
                    </a:lnTo>
                    <a:lnTo>
                      <a:pt x="144" y="136"/>
                    </a:lnTo>
                    <a:lnTo>
                      <a:pt x="138" y="130"/>
                    </a:lnTo>
                    <a:lnTo>
                      <a:pt x="136" y="122"/>
                    </a:lnTo>
                    <a:lnTo>
                      <a:pt x="134" y="112"/>
                    </a:lnTo>
                    <a:lnTo>
                      <a:pt x="134" y="112"/>
                    </a:lnTo>
                    <a:lnTo>
                      <a:pt x="136" y="106"/>
                    </a:lnTo>
                    <a:lnTo>
                      <a:pt x="138" y="98"/>
                    </a:lnTo>
                    <a:lnTo>
                      <a:pt x="142" y="92"/>
                    </a:lnTo>
                    <a:lnTo>
                      <a:pt x="146" y="88"/>
                    </a:lnTo>
                    <a:lnTo>
                      <a:pt x="152" y="82"/>
                    </a:lnTo>
                    <a:lnTo>
                      <a:pt x="158" y="80"/>
                    </a:lnTo>
                    <a:lnTo>
                      <a:pt x="164" y="78"/>
                    </a:lnTo>
                    <a:lnTo>
                      <a:pt x="172" y="76"/>
                    </a:lnTo>
                    <a:lnTo>
                      <a:pt x="172" y="76"/>
                    </a:lnTo>
                    <a:lnTo>
                      <a:pt x="178" y="78"/>
                    </a:lnTo>
                    <a:lnTo>
                      <a:pt x="186" y="80"/>
                    </a:lnTo>
                    <a:lnTo>
                      <a:pt x="192" y="82"/>
                    </a:lnTo>
                    <a:lnTo>
                      <a:pt x="198" y="88"/>
                    </a:lnTo>
                    <a:lnTo>
                      <a:pt x="202" y="92"/>
                    </a:lnTo>
                    <a:lnTo>
                      <a:pt x="204" y="98"/>
                    </a:lnTo>
                    <a:lnTo>
                      <a:pt x="208" y="106"/>
                    </a:lnTo>
                    <a:lnTo>
                      <a:pt x="208" y="112"/>
                    </a:lnTo>
                    <a:lnTo>
                      <a:pt x="208" y="112"/>
                    </a:lnTo>
                    <a:lnTo>
                      <a:pt x="206" y="120"/>
                    </a:lnTo>
                    <a:lnTo>
                      <a:pt x="204" y="128"/>
                    </a:lnTo>
                    <a:lnTo>
                      <a:pt x="200" y="134"/>
                    </a:lnTo>
                    <a:lnTo>
                      <a:pt x="196" y="140"/>
                    </a:lnTo>
                    <a:lnTo>
                      <a:pt x="220" y="228"/>
                    </a:lnTo>
                    <a:lnTo>
                      <a:pt x="126" y="228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005EB8"/>
                  </a:solidFill>
                </a:endParaRPr>
              </a:p>
            </p:txBody>
          </p:sp>
          <p:sp>
            <p:nvSpPr>
              <p:cNvPr id="34" name="Freeform 6"/>
              <p:cNvSpPr>
                <a:spLocks/>
              </p:cNvSpPr>
              <p:nvPr userDrawn="1"/>
            </p:nvSpPr>
            <p:spPr bwMode="auto">
              <a:xfrm>
                <a:off x="7961313" y="101600"/>
                <a:ext cx="260350" cy="88900"/>
              </a:xfrm>
              <a:custGeom>
                <a:avLst/>
                <a:gdLst>
                  <a:gd name="T0" fmla="*/ 20 w 164"/>
                  <a:gd name="T1" fmla="*/ 56 h 56"/>
                  <a:gd name="T2" fmla="*/ 20 w 164"/>
                  <a:gd name="T3" fmla="*/ 56 h 56"/>
                  <a:gd name="T4" fmla="*/ 22 w 164"/>
                  <a:gd name="T5" fmla="*/ 46 h 56"/>
                  <a:gd name="T6" fmla="*/ 26 w 164"/>
                  <a:gd name="T7" fmla="*/ 36 h 56"/>
                  <a:gd name="T8" fmla="*/ 30 w 164"/>
                  <a:gd name="T9" fmla="*/ 30 h 56"/>
                  <a:gd name="T10" fmla="*/ 36 w 164"/>
                  <a:gd name="T11" fmla="*/ 26 h 56"/>
                  <a:gd name="T12" fmla="*/ 42 w 164"/>
                  <a:gd name="T13" fmla="*/ 22 h 56"/>
                  <a:gd name="T14" fmla="*/ 54 w 164"/>
                  <a:gd name="T15" fmla="*/ 20 h 56"/>
                  <a:gd name="T16" fmla="*/ 82 w 164"/>
                  <a:gd name="T17" fmla="*/ 20 h 56"/>
                  <a:gd name="T18" fmla="*/ 82 w 164"/>
                  <a:gd name="T19" fmla="*/ 20 h 56"/>
                  <a:gd name="T20" fmla="*/ 112 w 164"/>
                  <a:gd name="T21" fmla="*/ 20 h 56"/>
                  <a:gd name="T22" fmla="*/ 122 w 164"/>
                  <a:gd name="T23" fmla="*/ 22 h 56"/>
                  <a:gd name="T24" fmla="*/ 130 w 164"/>
                  <a:gd name="T25" fmla="*/ 26 h 56"/>
                  <a:gd name="T26" fmla="*/ 136 w 164"/>
                  <a:gd name="T27" fmla="*/ 30 h 56"/>
                  <a:gd name="T28" fmla="*/ 140 w 164"/>
                  <a:gd name="T29" fmla="*/ 36 h 56"/>
                  <a:gd name="T30" fmla="*/ 142 w 164"/>
                  <a:gd name="T31" fmla="*/ 46 h 56"/>
                  <a:gd name="T32" fmla="*/ 144 w 164"/>
                  <a:gd name="T33" fmla="*/ 56 h 56"/>
                  <a:gd name="T34" fmla="*/ 164 w 164"/>
                  <a:gd name="T35" fmla="*/ 56 h 56"/>
                  <a:gd name="T36" fmla="*/ 164 w 164"/>
                  <a:gd name="T37" fmla="*/ 56 h 56"/>
                  <a:gd name="T38" fmla="*/ 162 w 164"/>
                  <a:gd name="T39" fmla="*/ 38 h 56"/>
                  <a:gd name="T40" fmla="*/ 156 w 164"/>
                  <a:gd name="T41" fmla="*/ 24 h 56"/>
                  <a:gd name="T42" fmla="*/ 148 w 164"/>
                  <a:gd name="T43" fmla="*/ 14 h 56"/>
                  <a:gd name="T44" fmla="*/ 138 w 164"/>
                  <a:gd name="T45" fmla="*/ 6 h 56"/>
                  <a:gd name="T46" fmla="*/ 126 w 164"/>
                  <a:gd name="T47" fmla="*/ 2 h 56"/>
                  <a:gd name="T48" fmla="*/ 112 w 164"/>
                  <a:gd name="T49" fmla="*/ 0 h 56"/>
                  <a:gd name="T50" fmla="*/ 82 w 164"/>
                  <a:gd name="T51" fmla="*/ 0 h 56"/>
                  <a:gd name="T52" fmla="*/ 82 w 164"/>
                  <a:gd name="T53" fmla="*/ 0 h 56"/>
                  <a:gd name="T54" fmla="*/ 52 w 164"/>
                  <a:gd name="T55" fmla="*/ 0 h 56"/>
                  <a:gd name="T56" fmla="*/ 38 w 164"/>
                  <a:gd name="T57" fmla="*/ 2 h 56"/>
                  <a:gd name="T58" fmla="*/ 26 w 164"/>
                  <a:gd name="T59" fmla="*/ 6 h 56"/>
                  <a:gd name="T60" fmla="*/ 16 w 164"/>
                  <a:gd name="T61" fmla="*/ 14 h 56"/>
                  <a:gd name="T62" fmla="*/ 8 w 164"/>
                  <a:gd name="T63" fmla="*/ 24 h 56"/>
                  <a:gd name="T64" fmla="*/ 2 w 164"/>
                  <a:gd name="T65" fmla="*/ 38 h 56"/>
                  <a:gd name="T66" fmla="*/ 0 w 164"/>
                  <a:gd name="T67" fmla="*/ 56 h 56"/>
                  <a:gd name="T68" fmla="*/ 20 w 164"/>
                  <a:gd name="T69" fmla="*/ 5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64" h="56">
                    <a:moveTo>
                      <a:pt x="20" y="56"/>
                    </a:moveTo>
                    <a:lnTo>
                      <a:pt x="20" y="56"/>
                    </a:lnTo>
                    <a:lnTo>
                      <a:pt x="22" y="46"/>
                    </a:lnTo>
                    <a:lnTo>
                      <a:pt x="26" y="36"/>
                    </a:lnTo>
                    <a:lnTo>
                      <a:pt x="30" y="30"/>
                    </a:lnTo>
                    <a:lnTo>
                      <a:pt x="36" y="26"/>
                    </a:lnTo>
                    <a:lnTo>
                      <a:pt x="42" y="22"/>
                    </a:lnTo>
                    <a:lnTo>
                      <a:pt x="54" y="20"/>
                    </a:lnTo>
                    <a:lnTo>
                      <a:pt x="82" y="20"/>
                    </a:lnTo>
                    <a:lnTo>
                      <a:pt x="82" y="20"/>
                    </a:lnTo>
                    <a:lnTo>
                      <a:pt x="112" y="20"/>
                    </a:lnTo>
                    <a:lnTo>
                      <a:pt x="122" y="22"/>
                    </a:lnTo>
                    <a:lnTo>
                      <a:pt x="130" y="26"/>
                    </a:lnTo>
                    <a:lnTo>
                      <a:pt x="136" y="30"/>
                    </a:lnTo>
                    <a:lnTo>
                      <a:pt x="140" y="36"/>
                    </a:lnTo>
                    <a:lnTo>
                      <a:pt x="142" y="46"/>
                    </a:lnTo>
                    <a:lnTo>
                      <a:pt x="144" y="56"/>
                    </a:lnTo>
                    <a:lnTo>
                      <a:pt x="164" y="56"/>
                    </a:lnTo>
                    <a:lnTo>
                      <a:pt x="164" y="56"/>
                    </a:lnTo>
                    <a:lnTo>
                      <a:pt x="162" y="38"/>
                    </a:lnTo>
                    <a:lnTo>
                      <a:pt x="156" y="24"/>
                    </a:lnTo>
                    <a:lnTo>
                      <a:pt x="148" y="14"/>
                    </a:lnTo>
                    <a:lnTo>
                      <a:pt x="138" y="6"/>
                    </a:lnTo>
                    <a:lnTo>
                      <a:pt x="126" y="2"/>
                    </a:lnTo>
                    <a:lnTo>
                      <a:pt x="112" y="0"/>
                    </a:lnTo>
                    <a:lnTo>
                      <a:pt x="82" y="0"/>
                    </a:lnTo>
                    <a:lnTo>
                      <a:pt x="82" y="0"/>
                    </a:lnTo>
                    <a:lnTo>
                      <a:pt x="52" y="0"/>
                    </a:lnTo>
                    <a:lnTo>
                      <a:pt x="38" y="2"/>
                    </a:lnTo>
                    <a:lnTo>
                      <a:pt x="26" y="6"/>
                    </a:lnTo>
                    <a:lnTo>
                      <a:pt x="16" y="14"/>
                    </a:lnTo>
                    <a:lnTo>
                      <a:pt x="8" y="24"/>
                    </a:lnTo>
                    <a:lnTo>
                      <a:pt x="2" y="38"/>
                    </a:lnTo>
                    <a:lnTo>
                      <a:pt x="0" y="56"/>
                    </a:lnTo>
                    <a:lnTo>
                      <a:pt x="20" y="56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005EB8"/>
                  </a:solidFill>
                </a:endParaRPr>
              </a:p>
            </p:txBody>
          </p:sp>
        </p:grpSp>
        <p:sp>
          <p:nvSpPr>
            <p:cNvPr id="31" name="TextBox 30"/>
            <p:cNvSpPr txBox="1"/>
            <p:nvPr userDrawn="1"/>
          </p:nvSpPr>
          <p:spPr>
            <a:xfrm rot="16200000">
              <a:off x="8191735" y="250336"/>
              <a:ext cx="563729" cy="1355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510" dirty="0">
                  <a:solidFill>
                    <a:srgbClr val="FFFFFF"/>
                  </a:solidFill>
                </a:rPr>
                <a:t>strictly</a:t>
              </a:r>
            </a:p>
          </p:txBody>
        </p:sp>
        <p:sp>
          <p:nvSpPr>
            <p:cNvPr id="32" name="TextBox 31"/>
            <p:cNvSpPr txBox="1"/>
            <p:nvPr userDrawn="1"/>
          </p:nvSpPr>
          <p:spPr>
            <a:xfrm>
              <a:off x="8410803" y="506408"/>
              <a:ext cx="851853" cy="19217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580" dirty="0">
                  <a:solidFill>
                    <a:srgbClr val="FFFFFF"/>
                  </a:solidFill>
                </a:rPr>
                <a:t>CONFIDENTIAL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20018989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 NO photo - blue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4"/>
          <p:cNvGrpSpPr>
            <a:grpSpLocks noChangeAspect="1"/>
          </p:cNvGrpSpPr>
          <p:nvPr userDrawn="1"/>
        </p:nvGrpSpPr>
        <p:grpSpPr bwMode="auto">
          <a:xfrm>
            <a:off x="3" y="4779131"/>
            <a:ext cx="3220580" cy="1701046"/>
            <a:chOff x="0" y="3186"/>
            <a:chExt cx="1610" cy="1134"/>
          </a:xfrm>
        </p:grpSpPr>
        <p:sp>
          <p:nvSpPr>
            <p:cNvPr id="5" name="AutoShape 3"/>
            <p:cNvSpPr>
              <a:spLocks noChangeAspect="1" noChangeArrowheads="1" noTextEdit="1"/>
            </p:cNvSpPr>
            <p:nvPr userDrawn="1"/>
          </p:nvSpPr>
          <p:spPr bwMode="auto">
            <a:xfrm>
              <a:off x="0" y="3186"/>
              <a:ext cx="1610" cy="1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9" name="Freeform 5"/>
            <p:cNvSpPr>
              <a:spLocks/>
            </p:cNvSpPr>
            <p:nvPr userDrawn="1"/>
          </p:nvSpPr>
          <p:spPr bwMode="auto">
            <a:xfrm>
              <a:off x="0" y="3186"/>
              <a:ext cx="1610" cy="1134"/>
            </a:xfrm>
            <a:custGeom>
              <a:avLst/>
              <a:gdLst>
                <a:gd name="T0" fmla="*/ 2 w 3220"/>
                <a:gd name="T1" fmla="*/ 0 h 3402"/>
                <a:gd name="T2" fmla="*/ 0 w 3220"/>
                <a:gd name="T3" fmla="*/ 3402 h 3402"/>
                <a:gd name="T4" fmla="*/ 3220 w 3220"/>
                <a:gd name="T5" fmla="*/ 2305 h 3402"/>
                <a:gd name="T6" fmla="*/ 3220 w 3220"/>
                <a:gd name="T7" fmla="*/ 2248 h 3402"/>
                <a:gd name="T8" fmla="*/ 3217 w 3220"/>
                <a:gd name="T9" fmla="*/ 2137 h 3402"/>
                <a:gd name="T10" fmla="*/ 3211 w 3220"/>
                <a:gd name="T11" fmla="*/ 2030 h 3402"/>
                <a:gd name="T12" fmla="*/ 3203 w 3220"/>
                <a:gd name="T13" fmla="*/ 1927 h 3402"/>
                <a:gd name="T14" fmla="*/ 3190 w 3220"/>
                <a:gd name="T15" fmla="*/ 1828 h 3402"/>
                <a:gd name="T16" fmla="*/ 3176 w 3220"/>
                <a:gd name="T17" fmla="*/ 1734 h 3402"/>
                <a:gd name="T18" fmla="*/ 3160 w 3220"/>
                <a:gd name="T19" fmla="*/ 1642 h 3402"/>
                <a:gd name="T20" fmla="*/ 3140 w 3220"/>
                <a:gd name="T21" fmla="*/ 1556 h 3402"/>
                <a:gd name="T22" fmla="*/ 3118 w 3220"/>
                <a:gd name="T23" fmla="*/ 1472 h 3402"/>
                <a:gd name="T24" fmla="*/ 3092 w 3220"/>
                <a:gd name="T25" fmla="*/ 1392 h 3402"/>
                <a:gd name="T26" fmla="*/ 3065 w 3220"/>
                <a:gd name="T27" fmla="*/ 1317 h 3402"/>
                <a:gd name="T28" fmla="*/ 3035 w 3220"/>
                <a:gd name="T29" fmla="*/ 1244 h 3402"/>
                <a:gd name="T30" fmla="*/ 3003 w 3220"/>
                <a:gd name="T31" fmla="*/ 1176 h 3402"/>
                <a:gd name="T32" fmla="*/ 2968 w 3220"/>
                <a:gd name="T33" fmla="*/ 1111 h 3402"/>
                <a:gd name="T34" fmla="*/ 2930 w 3220"/>
                <a:gd name="T35" fmla="*/ 1050 h 3402"/>
                <a:gd name="T36" fmla="*/ 2891 w 3220"/>
                <a:gd name="T37" fmla="*/ 993 h 3402"/>
                <a:gd name="T38" fmla="*/ 2848 w 3220"/>
                <a:gd name="T39" fmla="*/ 938 h 3402"/>
                <a:gd name="T40" fmla="*/ 2804 w 3220"/>
                <a:gd name="T41" fmla="*/ 888 h 3402"/>
                <a:gd name="T42" fmla="*/ 2758 w 3220"/>
                <a:gd name="T43" fmla="*/ 841 h 3402"/>
                <a:gd name="T44" fmla="*/ 2710 w 3220"/>
                <a:gd name="T45" fmla="*/ 798 h 3402"/>
                <a:gd name="T46" fmla="*/ 2658 w 3220"/>
                <a:gd name="T47" fmla="*/ 758 h 3402"/>
                <a:gd name="T48" fmla="*/ 2605 w 3220"/>
                <a:gd name="T49" fmla="*/ 722 h 3402"/>
                <a:gd name="T50" fmla="*/ 2549 w 3220"/>
                <a:gd name="T51" fmla="*/ 690 h 3402"/>
                <a:gd name="T52" fmla="*/ 2492 w 3220"/>
                <a:gd name="T53" fmla="*/ 659 h 3402"/>
                <a:gd name="T54" fmla="*/ 2433 w 3220"/>
                <a:gd name="T55" fmla="*/ 634 h 3402"/>
                <a:gd name="T56" fmla="*/ 2372 w 3220"/>
                <a:gd name="T57" fmla="*/ 610 h 3402"/>
                <a:gd name="T58" fmla="*/ 2308 w 3220"/>
                <a:gd name="T59" fmla="*/ 591 h 3402"/>
                <a:gd name="T60" fmla="*/ 2244 w 3220"/>
                <a:gd name="T61" fmla="*/ 576 h 3402"/>
                <a:gd name="T62" fmla="*/ 2177 w 3220"/>
                <a:gd name="T63" fmla="*/ 563 h 3402"/>
                <a:gd name="T64" fmla="*/ 2108 w 3220"/>
                <a:gd name="T65" fmla="*/ 553 h 3402"/>
                <a:gd name="T66" fmla="*/ 2001 w 3220"/>
                <a:gd name="T67" fmla="*/ 545 h 3402"/>
                <a:gd name="T68" fmla="*/ 1929 w 3220"/>
                <a:gd name="T69" fmla="*/ 544 h 3402"/>
                <a:gd name="T70" fmla="*/ 1855 w 3220"/>
                <a:gd name="T71" fmla="*/ 546 h 3402"/>
                <a:gd name="T72" fmla="*/ 1650 w 3220"/>
                <a:gd name="T73" fmla="*/ 569 h 3402"/>
                <a:gd name="T74" fmla="*/ 1398 w 3220"/>
                <a:gd name="T75" fmla="*/ 599 h 3402"/>
                <a:gd name="T76" fmla="*/ 1203 w 3220"/>
                <a:gd name="T77" fmla="*/ 617 h 3402"/>
                <a:gd name="T78" fmla="*/ 1078 w 3220"/>
                <a:gd name="T79" fmla="*/ 624 h 3402"/>
                <a:gd name="T80" fmla="*/ 1019 w 3220"/>
                <a:gd name="T81" fmla="*/ 626 h 3402"/>
                <a:gd name="T82" fmla="*/ 900 w 3220"/>
                <a:gd name="T83" fmla="*/ 623 h 3402"/>
                <a:gd name="T84" fmla="*/ 822 w 3220"/>
                <a:gd name="T85" fmla="*/ 616 h 3402"/>
                <a:gd name="T86" fmla="*/ 743 w 3220"/>
                <a:gd name="T87" fmla="*/ 606 h 3402"/>
                <a:gd name="T88" fmla="*/ 666 w 3220"/>
                <a:gd name="T89" fmla="*/ 592 h 3402"/>
                <a:gd name="T90" fmla="*/ 589 w 3220"/>
                <a:gd name="T91" fmla="*/ 573 h 3402"/>
                <a:gd name="T92" fmla="*/ 515 w 3220"/>
                <a:gd name="T93" fmla="*/ 549 h 3402"/>
                <a:gd name="T94" fmla="*/ 443 w 3220"/>
                <a:gd name="T95" fmla="*/ 521 h 3402"/>
                <a:gd name="T96" fmla="*/ 375 w 3220"/>
                <a:gd name="T97" fmla="*/ 487 h 3402"/>
                <a:gd name="T98" fmla="*/ 309 w 3220"/>
                <a:gd name="T99" fmla="*/ 445 h 3402"/>
                <a:gd name="T100" fmla="*/ 247 w 3220"/>
                <a:gd name="T101" fmla="*/ 398 h 3402"/>
                <a:gd name="T102" fmla="*/ 190 w 3220"/>
                <a:gd name="T103" fmla="*/ 343 h 3402"/>
                <a:gd name="T104" fmla="*/ 138 w 3220"/>
                <a:gd name="T105" fmla="*/ 281 h 3402"/>
                <a:gd name="T106" fmla="*/ 92 w 3220"/>
                <a:gd name="T107" fmla="*/ 211 h 3402"/>
                <a:gd name="T108" fmla="*/ 51 w 3220"/>
                <a:gd name="T109" fmla="*/ 133 h 3402"/>
                <a:gd name="T110" fmla="*/ 16 w 3220"/>
                <a:gd name="T111" fmla="*/ 46 h 34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220" h="3402">
                  <a:moveTo>
                    <a:pt x="2" y="0"/>
                  </a:moveTo>
                  <a:lnTo>
                    <a:pt x="2" y="0"/>
                  </a:lnTo>
                  <a:lnTo>
                    <a:pt x="1" y="1700"/>
                  </a:lnTo>
                  <a:lnTo>
                    <a:pt x="0" y="3402"/>
                  </a:lnTo>
                  <a:lnTo>
                    <a:pt x="3220" y="3402"/>
                  </a:lnTo>
                  <a:lnTo>
                    <a:pt x="3220" y="2305"/>
                  </a:lnTo>
                  <a:lnTo>
                    <a:pt x="3220" y="2305"/>
                  </a:lnTo>
                  <a:lnTo>
                    <a:pt x="3220" y="2248"/>
                  </a:lnTo>
                  <a:lnTo>
                    <a:pt x="3218" y="2192"/>
                  </a:lnTo>
                  <a:lnTo>
                    <a:pt x="3217" y="2137"/>
                  </a:lnTo>
                  <a:lnTo>
                    <a:pt x="3214" y="2083"/>
                  </a:lnTo>
                  <a:lnTo>
                    <a:pt x="3211" y="2030"/>
                  </a:lnTo>
                  <a:lnTo>
                    <a:pt x="3207" y="1978"/>
                  </a:lnTo>
                  <a:lnTo>
                    <a:pt x="3203" y="1927"/>
                  </a:lnTo>
                  <a:lnTo>
                    <a:pt x="3197" y="1877"/>
                  </a:lnTo>
                  <a:lnTo>
                    <a:pt x="3190" y="1828"/>
                  </a:lnTo>
                  <a:lnTo>
                    <a:pt x="3184" y="1781"/>
                  </a:lnTo>
                  <a:lnTo>
                    <a:pt x="3176" y="1734"/>
                  </a:lnTo>
                  <a:lnTo>
                    <a:pt x="3168" y="1688"/>
                  </a:lnTo>
                  <a:lnTo>
                    <a:pt x="3160" y="1642"/>
                  </a:lnTo>
                  <a:lnTo>
                    <a:pt x="3150" y="1599"/>
                  </a:lnTo>
                  <a:lnTo>
                    <a:pt x="3140" y="1556"/>
                  </a:lnTo>
                  <a:lnTo>
                    <a:pt x="3129" y="1513"/>
                  </a:lnTo>
                  <a:lnTo>
                    <a:pt x="3118" y="1472"/>
                  </a:lnTo>
                  <a:lnTo>
                    <a:pt x="3106" y="1432"/>
                  </a:lnTo>
                  <a:lnTo>
                    <a:pt x="3092" y="1392"/>
                  </a:lnTo>
                  <a:lnTo>
                    <a:pt x="3079" y="1354"/>
                  </a:lnTo>
                  <a:lnTo>
                    <a:pt x="3065" y="1317"/>
                  </a:lnTo>
                  <a:lnTo>
                    <a:pt x="3051" y="1279"/>
                  </a:lnTo>
                  <a:lnTo>
                    <a:pt x="3035" y="1244"/>
                  </a:lnTo>
                  <a:lnTo>
                    <a:pt x="3019" y="1210"/>
                  </a:lnTo>
                  <a:lnTo>
                    <a:pt x="3003" y="1176"/>
                  </a:lnTo>
                  <a:lnTo>
                    <a:pt x="2985" y="1143"/>
                  </a:lnTo>
                  <a:lnTo>
                    <a:pt x="2968" y="1111"/>
                  </a:lnTo>
                  <a:lnTo>
                    <a:pt x="2949" y="1080"/>
                  </a:lnTo>
                  <a:lnTo>
                    <a:pt x="2930" y="1050"/>
                  </a:lnTo>
                  <a:lnTo>
                    <a:pt x="2911" y="1020"/>
                  </a:lnTo>
                  <a:lnTo>
                    <a:pt x="2891" y="993"/>
                  </a:lnTo>
                  <a:lnTo>
                    <a:pt x="2870" y="965"/>
                  </a:lnTo>
                  <a:lnTo>
                    <a:pt x="2848" y="938"/>
                  </a:lnTo>
                  <a:lnTo>
                    <a:pt x="2827" y="912"/>
                  </a:lnTo>
                  <a:lnTo>
                    <a:pt x="2804" y="888"/>
                  </a:lnTo>
                  <a:lnTo>
                    <a:pt x="2781" y="865"/>
                  </a:lnTo>
                  <a:lnTo>
                    <a:pt x="2758" y="841"/>
                  </a:lnTo>
                  <a:lnTo>
                    <a:pt x="2734" y="819"/>
                  </a:lnTo>
                  <a:lnTo>
                    <a:pt x="2710" y="798"/>
                  </a:lnTo>
                  <a:lnTo>
                    <a:pt x="2684" y="777"/>
                  </a:lnTo>
                  <a:lnTo>
                    <a:pt x="2658" y="758"/>
                  </a:lnTo>
                  <a:lnTo>
                    <a:pt x="2632" y="740"/>
                  </a:lnTo>
                  <a:lnTo>
                    <a:pt x="2605" y="722"/>
                  </a:lnTo>
                  <a:lnTo>
                    <a:pt x="2578" y="705"/>
                  </a:lnTo>
                  <a:lnTo>
                    <a:pt x="2549" y="690"/>
                  </a:lnTo>
                  <a:lnTo>
                    <a:pt x="2522" y="674"/>
                  </a:lnTo>
                  <a:lnTo>
                    <a:pt x="2492" y="659"/>
                  </a:lnTo>
                  <a:lnTo>
                    <a:pt x="2463" y="646"/>
                  </a:lnTo>
                  <a:lnTo>
                    <a:pt x="2433" y="634"/>
                  </a:lnTo>
                  <a:lnTo>
                    <a:pt x="2403" y="621"/>
                  </a:lnTo>
                  <a:lnTo>
                    <a:pt x="2372" y="610"/>
                  </a:lnTo>
                  <a:lnTo>
                    <a:pt x="2341" y="601"/>
                  </a:lnTo>
                  <a:lnTo>
                    <a:pt x="2308" y="591"/>
                  </a:lnTo>
                  <a:lnTo>
                    <a:pt x="2277" y="583"/>
                  </a:lnTo>
                  <a:lnTo>
                    <a:pt x="2244" y="576"/>
                  </a:lnTo>
                  <a:lnTo>
                    <a:pt x="2210" y="569"/>
                  </a:lnTo>
                  <a:lnTo>
                    <a:pt x="2177" y="563"/>
                  </a:lnTo>
                  <a:lnTo>
                    <a:pt x="2142" y="557"/>
                  </a:lnTo>
                  <a:lnTo>
                    <a:pt x="2108" y="553"/>
                  </a:lnTo>
                  <a:lnTo>
                    <a:pt x="2072" y="549"/>
                  </a:lnTo>
                  <a:lnTo>
                    <a:pt x="2001" y="545"/>
                  </a:lnTo>
                  <a:lnTo>
                    <a:pt x="1929" y="544"/>
                  </a:lnTo>
                  <a:lnTo>
                    <a:pt x="1929" y="544"/>
                  </a:lnTo>
                  <a:lnTo>
                    <a:pt x="1895" y="544"/>
                  </a:lnTo>
                  <a:lnTo>
                    <a:pt x="1855" y="546"/>
                  </a:lnTo>
                  <a:lnTo>
                    <a:pt x="1761" y="556"/>
                  </a:lnTo>
                  <a:lnTo>
                    <a:pt x="1650" y="569"/>
                  </a:lnTo>
                  <a:lnTo>
                    <a:pt x="1527" y="584"/>
                  </a:lnTo>
                  <a:lnTo>
                    <a:pt x="1398" y="599"/>
                  </a:lnTo>
                  <a:lnTo>
                    <a:pt x="1267" y="613"/>
                  </a:lnTo>
                  <a:lnTo>
                    <a:pt x="1203" y="617"/>
                  </a:lnTo>
                  <a:lnTo>
                    <a:pt x="1139" y="621"/>
                  </a:lnTo>
                  <a:lnTo>
                    <a:pt x="1078" y="624"/>
                  </a:lnTo>
                  <a:lnTo>
                    <a:pt x="1019" y="626"/>
                  </a:lnTo>
                  <a:lnTo>
                    <a:pt x="1019" y="626"/>
                  </a:lnTo>
                  <a:lnTo>
                    <a:pt x="940" y="624"/>
                  </a:lnTo>
                  <a:lnTo>
                    <a:pt x="900" y="623"/>
                  </a:lnTo>
                  <a:lnTo>
                    <a:pt x="861" y="620"/>
                  </a:lnTo>
                  <a:lnTo>
                    <a:pt x="822" y="616"/>
                  </a:lnTo>
                  <a:lnTo>
                    <a:pt x="782" y="612"/>
                  </a:lnTo>
                  <a:lnTo>
                    <a:pt x="743" y="606"/>
                  </a:lnTo>
                  <a:lnTo>
                    <a:pt x="704" y="599"/>
                  </a:lnTo>
                  <a:lnTo>
                    <a:pt x="666" y="592"/>
                  </a:lnTo>
                  <a:lnTo>
                    <a:pt x="627" y="584"/>
                  </a:lnTo>
                  <a:lnTo>
                    <a:pt x="589" y="573"/>
                  </a:lnTo>
                  <a:lnTo>
                    <a:pt x="552" y="562"/>
                  </a:lnTo>
                  <a:lnTo>
                    <a:pt x="515" y="549"/>
                  </a:lnTo>
                  <a:lnTo>
                    <a:pt x="479" y="537"/>
                  </a:lnTo>
                  <a:lnTo>
                    <a:pt x="443" y="521"/>
                  </a:lnTo>
                  <a:lnTo>
                    <a:pt x="408" y="505"/>
                  </a:lnTo>
                  <a:lnTo>
                    <a:pt x="375" y="487"/>
                  </a:lnTo>
                  <a:lnTo>
                    <a:pt x="341" y="467"/>
                  </a:lnTo>
                  <a:lnTo>
                    <a:pt x="309" y="445"/>
                  </a:lnTo>
                  <a:lnTo>
                    <a:pt x="278" y="423"/>
                  </a:lnTo>
                  <a:lnTo>
                    <a:pt x="247" y="398"/>
                  </a:lnTo>
                  <a:lnTo>
                    <a:pt x="218" y="371"/>
                  </a:lnTo>
                  <a:lnTo>
                    <a:pt x="190" y="343"/>
                  </a:lnTo>
                  <a:lnTo>
                    <a:pt x="163" y="313"/>
                  </a:lnTo>
                  <a:lnTo>
                    <a:pt x="138" y="281"/>
                  </a:lnTo>
                  <a:lnTo>
                    <a:pt x="114" y="247"/>
                  </a:lnTo>
                  <a:lnTo>
                    <a:pt x="92" y="211"/>
                  </a:lnTo>
                  <a:lnTo>
                    <a:pt x="70" y="174"/>
                  </a:lnTo>
                  <a:lnTo>
                    <a:pt x="51" y="133"/>
                  </a:lnTo>
                  <a:lnTo>
                    <a:pt x="33" y="90"/>
                  </a:lnTo>
                  <a:lnTo>
                    <a:pt x="16" y="46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10" name="Freeform 6"/>
            <p:cNvSpPr>
              <a:spLocks/>
            </p:cNvSpPr>
            <p:nvPr userDrawn="1"/>
          </p:nvSpPr>
          <p:spPr bwMode="auto">
            <a:xfrm>
              <a:off x="0" y="3186"/>
              <a:ext cx="1610" cy="1134"/>
            </a:xfrm>
            <a:custGeom>
              <a:avLst/>
              <a:gdLst>
                <a:gd name="T0" fmla="*/ 2 w 3220"/>
                <a:gd name="T1" fmla="*/ 0 h 3402"/>
                <a:gd name="T2" fmla="*/ 0 w 3220"/>
                <a:gd name="T3" fmla="*/ 3402 h 3402"/>
                <a:gd name="T4" fmla="*/ 3220 w 3220"/>
                <a:gd name="T5" fmla="*/ 2305 h 3402"/>
                <a:gd name="T6" fmla="*/ 3220 w 3220"/>
                <a:gd name="T7" fmla="*/ 2248 h 3402"/>
                <a:gd name="T8" fmla="*/ 3217 w 3220"/>
                <a:gd name="T9" fmla="*/ 2137 h 3402"/>
                <a:gd name="T10" fmla="*/ 3211 w 3220"/>
                <a:gd name="T11" fmla="*/ 2030 h 3402"/>
                <a:gd name="T12" fmla="*/ 3203 w 3220"/>
                <a:gd name="T13" fmla="*/ 1927 h 3402"/>
                <a:gd name="T14" fmla="*/ 3190 w 3220"/>
                <a:gd name="T15" fmla="*/ 1828 h 3402"/>
                <a:gd name="T16" fmla="*/ 3176 w 3220"/>
                <a:gd name="T17" fmla="*/ 1734 h 3402"/>
                <a:gd name="T18" fmla="*/ 3160 w 3220"/>
                <a:gd name="T19" fmla="*/ 1642 h 3402"/>
                <a:gd name="T20" fmla="*/ 3140 w 3220"/>
                <a:gd name="T21" fmla="*/ 1556 h 3402"/>
                <a:gd name="T22" fmla="*/ 3118 w 3220"/>
                <a:gd name="T23" fmla="*/ 1472 h 3402"/>
                <a:gd name="T24" fmla="*/ 3092 w 3220"/>
                <a:gd name="T25" fmla="*/ 1392 h 3402"/>
                <a:gd name="T26" fmla="*/ 3065 w 3220"/>
                <a:gd name="T27" fmla="*/ 1317 h 3402"/>
                <a:gd name="T28" fmla="*/ 3035 w 3220"/>
                <a:gd name="T29" fmla="*/ 1244 h 3402"/>
                <a:gd name="T30" fmla="*/ 3003 w 3220"/>
                <a:gd name="T31" fmla="*/ 1176 h 3402"/>
                <a:gd name="T32" fmla="*/ 2968 w 3220"/>
                <a:gd name="T33" fmla="*/ 1111 h 3402"/>
                <a:gd name="T34" fmla="*/ 2930 w 3220"/>
                <a:gd name="T35" fmla="*/ 1050 h 3402"/>
                <a:gd name="T36" fmla="*/ 2891 w 3220"/>
                <a:gd name="T37" fmla="*/ 993 h 3402"/>
                <a:gd name="T38" fmla="*/ 2848 w 3220"/>
                <a:gd name="T39" fmla="*/ 938 h 3402"/>
                <a:gd name="T40" fmla="*/ 2804 w 3220"/>
                <a:gd name="T41" fmla="*/ 888 h 3402"/>
                <a:gd name="T42" fmla="*/ 2758 w 3220"/>
                <a:gd name="T43" fmla="*/ 841 h 3402"/>
                <a:gd name="T44" fmla="*/ 2710 w 3220"/>
                <a:gd name="T45" fmla="*/ 798 h 3402"/>
                <a:gd name="T46" fmla="*/ 2658 w 3220"/>
                <a:gd name="T47" fmla="*/ 758 h 3402"/>
                <a:gd name="T48" fmla="*/ 2605 w 3220"/>
                <a:gd name="T49" fmla="*/ 722 h 3402"/>
                <a:gd name="T50" fmla="*/ 2549 w 3220"/>
                <a:gd name="T51" fmla="*/ 690 h 3402"/>
                <a:gd name="T52" fmla="*/ 2492 w 3220"/>
                <a:gd name="T53" fmla="*/ 659 h 3402"/>
                <a:gd name="T54" fmla="*/ 2433 w 3220"/>
                <a:gd name="T55" fmla="*/ 634 h 3402"/>
                <a:gd name="T56" fmla="*/ 2372 w 3220"/>
                <a:gd name="T57" fmla="*/ 610 h 3402"/>
                <a:gd name="T58" fmla="*/ 2308 w 3220"/>
                <a:gd name="T59" fmla="*/ 591 h 3402"/>
                <a:gd name="T60" fmla="*/ 2244 w 3220"/>
                <a:gd name="T61" fmla="*/ 576 h 3402"/>
                <a:gd name="T62" fmla="*/ 2177 w 3220"/>
                <a:gd name="T63" fmla="*/ 563 h 3402"/>
                <a:gd name="T64" fmla="*/ 2108 w 3220"/>
                <a:gd name="T65" fmla="*/ 553 h 3402"/>
                <a:gd name="T66" fmla="*/ 2001 w 3220"/>
                <a:gd name="T67" fmla="*/ 545 h 3402"/>
                <a:gd name="T68" fmla="*/ 1929 w 3220"/>
                <a:gd name="T69" fmla="*/ 544 h 3402"/>
                <a:gd name="T70" fmla="*/ 1855 w 3220"/>
                <a:gd name="T71" fmla="*/ 546 h 3402"/>
                <a:gd name="T72" fmla="*/ 1650 w 3220"/>
                <a:gd name="T73" fmla="*/ 569 h 3402"/>
                <a:gd name="T74" fmla="*/ 1398 w 3220"/>
                <a:gd name="T75" fmla="*/ 599 h 3402"/>
                <a:gd name="T76" fmla="*/ 1203 w 3220"/>
                <a:gd name="T77" fmla="*/ 617 h 3402"/>
                <a:gd name="T78" fmla="*/ 1078 w 3220"/>
                <a:gd name="T79" fmla="*/ 624 h 3402"/>
                <a:gd name="T80" fmla="*/ 1019 w 3220"/>
                <a:gd name="T81" fmla="*/ 626 h 3402"/>
                <a:gd name="T82" fmla="*/ 900 w 3220"/>
                <a:gd name="T83" fmla="*/ 623 h 3402"/>
                <a:gd name="T84" fmla="*/ 822 w 3220"/>
                <a:gd name="T85" fmla="*/ 616 h 3402"/>
                <a:gd name="T86" fmla="*/ 743 w 3220"/>
                <a:gd name="T87" fmla="*/ 606 h 3402"/>
                <a:gd name="T88" fmla="*/ 666 w 3220"/>
                <a:gd name="T89" fmla="*/ 592 h 3402"/>
                <a:gd name="T90" fmla="*/ 589 w 3220"/>
                <a:gd name="T91" fmla="*/ 573 h 3402"/>
                <a:gd name="T92" fmla="*/ 515 w 3220"/>
                <a:gd name="T93" fmla="*/ 549 h 3402"/>
                <a:gd name="T94" fmla="*/ 443 w 3220"/>
                <a:gd name="T95" fmla="*/ 521 h 3402"/>
                <a:gd name="T96" fmla="*/ 375 w 3220"/>
                <a:gd name="T97" fmla="*/ 487 h 3402"/>
                <a:gd name="T98" fmla="*/ 309 w 3220"/>
                <a:gd name="T99" fmla="*/ 445 h 3402"/>
                <a:gd name="T100" fmla="*/ 247 w 3220"/>
                <a:gd name="T101" fmla="*/ 398 h 3402"/>
                <a:gd name="T102" fmla="*/ 190 w 3220"/>
                <a:gd name="T103" fmla="*/ 343 h 3402"/>
                <a:gd name="T104" fmla="*/ 138 w 3220"/>
                <a:gd name="T105" fmla="*/ 281 h 3402"/>
                <a:gd name="T106" fmla="*/ 92 w 3220"/>
                <a:gd name="T107" fmla="*/ 211 h 3402"/>
                <a:gd name="T108" fmla="*/ 51 w 3220"/>
                <a:gd name="T109" fmla="*/ 133 h 3402"/>
                <a:gd name="T110" fmla="*/ 16 w 3220"/>
                <a:gd name="T111" fmla="*/ 46 h 34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220" h="3402">
                  <a:moveTo>
                    <a:pt x="2" y="0"/>
                  </a:moveTo>
                  <a:lnTo>
                    <a:pt x="2" y="0"/>
                  </a:lnTo>
                  <a:lnTo>
                    <a:pt x="1" y="1700"/>
                  </a:lnTo>
                  <a:lnTo>
                    <a:pt x="0" y="3402"/>
                  </a:lnTo>
                  <a:lnTo>
                    <a:pt x="3220" y="3402"/>
                  </a:lnTo>
                  <a:lnTo>
                    <a:pt x="3220" y="2305"/>
                  </a:lnTo>
                  <a:lnTo>
                    <a:pt x="3220" y="2305"/>
                  </a:lnTo>
                  <a:lnTo>
                    <a:pt x="3220" y="2248"/>
                  </a:lnTo>
                  <a:lnTo>
                    <a:pt x="3218" y="2192"/>
                  </a:lnTo>
                  <a:lnTo>
                    <a:pt x="3217" y="2137"/>
                  </a:lnTo>
                  <a:lnTo>
                    <a:pt x="3214" y="2083"/>
                  </a:lnTo>
                  <a:lnTo>
                    <a:pt x="3211" y="2030"/>
                  </a:lnTo>
                  <a:lnTo>
                    <a:pt x="3207" y="1978"/>
                  </a:lnTo>
                  <a:lnTo>
                    <a:pt x="3203" y="1927"/>
                  </a:lnTo>
                  <a:lnTo>
                    <a:pt x="3197" y="1877"/>
                  </a:lnTo>
                  <a:lnTo>
                    <a:pt x="3190" y="1828"/>
                  </a:lnTo>
                  <a:lnTo>
                    <a:pt x="3184" y="1781"/>
                  </a:lnTo>
                  <a:lnTo>
                    <a:pt x="3176" y="1734"/>
                  </a:lnTo>
                  <a:lnTo>
                    <a:pt x="3168" y="1688"/>
                  </a:lnTo>
                  <a:lnTo>
                    <a:pt x="3160" y="1642"/>
                  </a:lnTo>
                  <a:lnTo>
                    <a:pt x="3150" y="1599"/>
                  </a:lnTo>
                  <a:lnTo>
                    <a:pt x="3140" y="1556"/>
                  </a:lnTo>
                  <a:lnTo>
                    <a:pt x="3129" y="1513"/>
                  </a:lnTo>
                  <a:lnTo>
                    <a:pt x="3118" y="1472"/>
                  </a:lnTo>
                  <a:lnTo>
                    <a:pt x="3106" y="1432"/>
                  </a:lnTo>
                  <a:lnTo>
                    <a:pt x="3092" y="1392"/>
                  </a:lnTo>
                  <a:lnTo>
                    <a:pt x="3079" y="1354"/>
                  </a:lnTo>
                  <a:lnTo>
                    <a:pt x="3065" y="1317"/>
                  </a:lnTo>
                  <a:lnTo>
                    <a:pt x="3051" y="1279"/>
                  </a:lnTo>
                  <a:lnTo>
                    <a:pt x="3035" y="1244"/>
                  </a:lnTo>
                  <a:lnTo>
                    <a:pt x="3019" y="1210"/>
                  </a:lnTo>
                  <a:lnTo>
                    <a:pt x="3003" y="1176"/>
                  </a:lnTo>
                  <a:lnTo>
                    <a:pt x="2985" y="1143"/>
                  </a:lnTo>
                  <a:lnTo>
                    <a:pt x="2968" y="1111"/>
                  </a:lnTo>
                  <a:lnTo>
                    <a:pt x="2949" y="1080"/>
                  </a:lnTo>
                  <a:lnTo>
                    <a:pt x="2930" y="1050"/>
                  </a:lnTo>
                  <a:lnTo>
                    <a:pt x="2911" y="1020"/>
                  </a:lnTo>
                  <a:lnTo>
                    <a:pt x="2891" y="993"/>
                  </a:lnTo>
                  <a:lnTo>
                    <a:pt x="2870" y="965"/>
                  </a:lnTo>
                  <a:lnTo>
                    <a:pt x="2848" y="938"/>
                  </a:lnTo>
                  <a:lnTo>
                    <a:pt x="2827" y="912"/>
                  </a:lnTo>
                  <a:lnTo>
                    <a:pt x="2804" y="888"/>
                  </a:lnTo>
                  <a:lnTo>
                    <a:pt x="2781" y="865"/>
                  </a:lnTo>
                  <a:lnTo>
                    <a:pt x="2758" y="841"/>
                  </a:lnTo>
                  <a:lnTo>
                    <a:pt x="2734" y="819"/>
                  </a:lnTo>
                  <a:lnTo>
                    <a:pt x="2710" y="798"/>
                  </a:lnTo>
                  <a:lnTo>
                    <a:pt x="2684" y="777"/>
                  </a:lnTo>
                  <a:lnTo>
                    <a:pt x="2658" y="758"/>
                  </a:lnTo>
                  <a:lnTo>
                    <a:pt x="2632" y="740"/>
                  </a:lnTo>
                  <a:lnTo>
                    <a:pt x="2605" y="722"/>
                  </a:lnTo>
                  <a:lnTo>
                    <a:pt x="2578" y="705"/>
                  </a:lnTo>
                  <a:lnTo>
                    <a:pt x="2549" y="690"/>
                  </a:lnTo>
                  <a:lnTo>
                    <a:pt x="2522" y="674"/>
                  </a:lnTo>
                  <a:lnTo>
                    <a:pt x="2492" y="659"/>
                  </a:lnTo>
                  <a:lnTo>
                    <a:pt x="2463" y="646"/>
                  </a:lnTo>
                  <a:lnTo>
                    <a:pt x="2433" y="634"/>
                  </a:lnTo>
                  <a:lnTo>
                    <a:pt x="2403" y="621"/>
                  </a:lnTo>
                  <a:lnTo>
                    <a:pt x="2372" y="610"/>
                  </a:lnTo>
                  <a:lnTo>
                    <a:pt x="2341" y="601"/>
                  </a:lnTo>
                  <a:lnTo>
                    <a:pt x="2308" y="591"/>
                  </a:lnTo>
                  <a:lnTo>
                    <a:pt x="2277" y="583"/>
                  </a:lnTo>
                  <a:lnTo>
                    <a:pt x="2244" y="576"/>
                  </a:lnTo>
                  <a:lnTo>
                    <a:pt x="2210" y="569"/>
                  </a:lnTo>
                  <a:lnTo>
                    <a:pt x="2177" y="563"/>
                  </a:lnTo>
                  <a:lnTo>
                    <a:pt x="2142" y="557"/>
                  </a:lnTo>
                  <a:lnTo>
                    <a:pt x="2108" y="553"/>
                  </a:lnTo>
                  <a:lnTo>
                    <a:pt x="2072" y="549"/>
                  </a:lnTo>
                  <a:lnTo>
                    <a:pt x="2001" y="545"/>
                  </a:lnTo>
                  <a:lnTo>
                    <a:pt x="1929" y="544"/>
                  </a:lnTo>
                  <a:lnTo>
                    <a:pt x="1929" y="544"/>
                  </a:lnTo>
                  <a:lnTo>
                    <a:pt x="1895" y="544"/>
                  </a:lnTo>
                  <a:lnTo>
                    <a:pt x="1855" y="546"/>
                  </a:lnTo>
                  <a:lnTo>
                    <a:pt x="1761" y="556"/>
                  </a:lnTo>
                  <a:lnTo>
                    <a:pt x="1650" y="569"/>
                  </a:lnTo>
                  <a:lnTo>
                    <a:pt x="1527" y="584"/>
                  </a:lnTo>
                  <a:lnTo>
                    <a:pt x="1398" y="599"/>
                  </a:lnTo>
                  <a:lnTo>
                    <a:pt x="1267" y="613"/>
                  </a:lnTo>
                  <a:lnTo>
                    <a:pt x="1203" y="617"/>
                  </a:lnTo>
                  <a:lnTo>
                    <a:pt x="1139" y="621"/>
                  </a:lnTo>
                  <a:lnTo>
                    <a:pt x="1078" y="624"/>
                  </a:lnTo>
                  <a:lnTo>
                    <a:pt x="1019" y="626"/>
                  </a:lnTo>
                  <a:lnTo>
                    <a:pt x="1019" y="626"/>
                  </a:lnTo>
                  <a:lnTo>
                    <a:pt x="940" y="624"/>
                  </a:lnTo>
                  <a:lnTo>
                    <a:pt x="900" y="623"/>
                  </a:lnTo>
                  <a:lnTo>
                    <a:pt x="861" y="620"/>
                  </a:lnTo>
                  <a:lnTo>
                    <a:pt x="822" y="616"/>
                  </a:lnTo>
                  <a:lnTo>
                    <a:pt x="782" y="612"/>
                  </a:lnTo>
                  <a:lnTo>
                    <a:pt x="743" y="606"/>
                  </a:lnTo>
                  <a:lnTo>
                    <a:pt x="704" y="599"/>
                  </a:lnTo>
                  <a:lnTo>
                    <a:pt x="666" y="592"/>
                  </a:lnTo>
                  <a:lnTo>
                    <a:pt x="627" y="584"/>
                  </a:lnTo>
                  <a:lnTo>
                    <a:pt x="589" y="573"/>
                  </a:lnTo>
                  <a:lnTo>
                    <a:pt x="552" y="562"/>
                  </a:lnTo>
                  <a:lnTo>
                    <a:pt x="515" y="549"/>
                  </a:lnTo>
                  <a:lnTo>
                    <a:pt x="479" y="537"/>
                  </a:lnTo>
                  <a:lnTo>
                    <a:pt x="443" y="521"/>
                  </a:lnTo>
                  <a:lnTo>
                    <a:pt x="408" y="505"/>
                  </a:lnTo>
                  <a:lnTo>
                    <a:pt x="375" y="487"/>
                  </a:lnTo>
                  <a:lnTo>
                    <a:pt x="341" y="467"/>
                  </a:lnTo>
                  <a:lnTo>
                    <a:pt x="309" y="445"/>
                  </a:lnTo>
                  <a:lnTo>
                    <a:pt x="278" y="423"/>
                  </a:lnTo>
                  <a:lnTo>
                    <a:pt x="247" y="398"/>
                  </a:lnTo>
                  <a:lnTo>
                    <a:pt x="218" y="371"/>
                  </a:lnTo>
                  <a:lnTo>
                    <a:pt x="190" y="343"/>
                  </a:lnTo>
                  <a:lnTo>
                    <a:pt x="163" y="313"/>
                  </a:lnTo>
                  <a:lnTo>
                    <a:pt x="138" y="281"/>
                  </a:lnTo>
                  <a:lnTo>
                    <a:pt x="114" y="247"/>
                  </a:lnTo>
                  <a:lnTo>
                    <a:pt x="92" y="211"/>
                  </a:lnTo>
                  <a:lnTo>
                    <a:pt x="70" y="174"/>
                  </a:lnTo>
                  <a:lnTo>
                    <a:pt x="51" y="133"/>
                  </a:lnTo>
                  <a:lnTo>
                    <a:pt x="33" y="90"/>
                  </a:lnTo>
                  <a:lnTo>
                    <a:pt x="16" y="46"/>
                  </a:lnTo>
                  <a:lnTo>
                    <a:pt x="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</p:grpSp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3220455" y="790615"/>
            <a:ext cx="5361089" cy="2367496"/>
          </a:xfrm>
        </p:spPr>
        <p:txBody>
          <a:bodyPr anchor="b">
            <a:normAutofit/>
          </a:bodyPr>
          <a:lstStyle>
            <a:lvl1pPr>
              <a:defRPr sz="3200">
                <a:solidFill>
                  <a:schemeClr val="bg1"/>
                </a:solidFill>
              </a:defRPr>
            </a:lvl1pPr>
          </a:lstStyle>
          <a:p>
            <a:r>
              <a:rPr lang="en-US" noProof="0" smtClean="0"/>
              <a:t>Click to edit Master title style</a:t>
            </a:r>
            <a:endParaRPr lang="en-GB" noProof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580825" y="3240087"/>
            <a:ext cx="2730366" cy="1656045"/>
          </a:xfrm>
        </p:spPr>
        <p:txBody>
          <a:bodyPr>
            <a:normAutofit/>
          </a:bodyPr>
          <a:lstStyle>
            <a:lvl1pPr marL="0" indent="0" algn="r">
              <a:buNone/>
              <a:defRPr sz="1600">
                <a:solidFill>
                  <a:schemeClr val="tx2"/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noProof="0" smtClean="0"/>
              <a:t>Click to edit Master subtitle style</a:t>
            </a:r>
            <a:endParaRPr lang="en-GB" noProof="0"/>
          </a:p>
        </p:txBody>
      </p:sp>
      <p:cxnSp>
        <p:nvCxnSpPr>
          <p:cNvPr id="8" name="Conector recto 12"/>
          <p:cNvCxnSpPr/>
          <p:nvPr userDrawn="1"/>
        </p:nvCxnSpPr>
        <p:spPr>
          <a:xfrm flipH="1">
            <a:off x="490089" y="3158111"/>
            <a:ext cx="2730366" cy="0"/>
          </a:xfrm>
          <a:prstGeom prst="line">
            <a:avLst/>
          </a:prstGeom>
          <a:ln w="12700" cmpd="sng">
            <a:solidFill>
              <a:schemeClr val="bg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3" name="Text Placeholder 12"/>
          <p:cNvSpPr>
            <a:spLocks noGrp="1"/>
          </p:cNvSpPr>
          <p:nvPr>
            <p:ph type="body" sz="quarter" idx="13" hasCustomPrompt="1"/>
          </p:nvPr>
        </p:nvSpPr>
        <p:spPr>
          <a:xfrm>
            <a:off x="490090" y="5417401"/>
            <a:ext cx="2548896" cy="815998"/>
          </a:xfrm>
        </p:spPr>
        <p:txBody>
          <a:bodyPr/>
          <a:lstStyle>
            <a:lvl1pPr marL="0" indent="0">
              <a:buNone/>
              <a:defRPr sz="1100">
                <a:solidFill>
                  <a:schemeClr val="tx1"/>
                </a:solidFill>
              </a:defRPr>
            </a:lvl1pPr>
          </a:lstStyle>
          <a:p>
            <a:pPr lvl="0"/>
            <a:r>
              <a:rPr lang="en-GB" dirty="0" smtClean="0"/>
              <a:t>Author, department, date, place</a:t>
            </a:r>
          </a:p>
        </p:txBody>
      </p:sp>
      <p:sp>
        <p:nvSpPr>
          <p:cNvPr id="43" name="Freeform 6"/>
          <p:cNvSpPr>
            <a:spLocks/>
          </p:cNvSpPr>
          <p:nvPr userDrawn="1"/>
        </p:nvSpPr>
        <p:spPr bwMode="auto">
          <a:xfrm>
            <a:off x="6297237" y="4779265"/>
            <a:ext cx="228041" cy="240006"/>
          </a:xfrm>
          <a:custGeom>
            <a:avLst/>
            <a:gdLst>
              <a:gd name="T0" fmla="*/ 0 w 342"/>
              <a:gd name="T1" fmla="*/ 457 h 480"/>
              <a:gd name="T2" fmla="*/ 0 w 342"/>
              <a:gd name="T3" fmla="*/ 457 h 480"/>
              <a:gd name="T4" fmla="*/ 13 w 342"/>
              <a:gd name="T5" fmla="*/ 460 h 480"/>
              <a:gd name="T6" fmla="*/ 52 w 342"/>
              <a:gd name="T7" fmla="*/ 468 h 480"/>
              <a:gd name="T8" fmla="*/ 79 w 342"/>
              <a:gd name="T9" fmla="*/ 472 h 480"/>
              <a:gd name="T10" fmla="*/ 110 w 342"/>
              <a:gd name="T11" fmla="*/ 477 h 480"/>
              <a:gd name="T12" fmla="*/ 145 w 342"/>
              <a:gd name="T13" fmla="*/ 479 h 480"/>
              <a:gd name="T14" fmla="*/ 182 w 342"/>
              <a:gd name="T15" fmla="*/ 480 h 480"/>
              <a:gd name="T16" fmla="*/ 182 w 342"/>
              <a:gd name="T17" fmla="*/ 480 h 480"/>
              <a:gd name="T18" fmla="*/ 220 w 342"/>
              <a:gd name="T19" fmla="*/ 479 h 480"/>
              <a:gd name="T20" fmla="*/ 254 w 342"/>
              <a:gd name="T21" fmla="*/ 478 h 480"/>
              <a:gd name="T22" fmla="*/ 281 w 342"/>
              <a:gd name="T23" fmla="*/ 475 h 480"/>
              <a:gd name="T24" fmla="*/ 303 w 342"/>
              <a:gd name="T25" fmla="*/ 473 h 480"/>
              <a:gd name="T26" fmla="*/ 333 w 342"/>
              <a:gd name="T27" fmla="*/ 470 h 480"/>
              <a:gd name="T28" fmla="*/ 342 w 342"/>
              <a:gd name="T29" fmla="*/ 467 h 480"/>
              <a:gd name="T30" fmla="*/ 342 w 342"/>
              <a:gd name="T31" fmla="*/ 388 h 480"/>
              <a:gd name="T32" fmla="*/ 342 w 342"/>
              <a:gd name="T33" fmla="*/ 388 h 480"/>
              <a:gd name="T34" fmla="*/ 333 w 342"/>
              <a:gd name="T35" fmla="*/ 389 h 480"/>
              <a:gd name="T36" fmla="*/ 306 w 342"/>
              <a:gd name="T37" fmla="*/ 393 h 480"/>
              <a:gd name="T38" fmla="*/ 264 w 342"/>
              <a:gd name="T39" fmla="*/ 397 h 480"/>
              <a:gd name="T40" fmla="*/ 239 w 342"/>
              <a:gd name="T41" fmla="*/ 398 h 480"/>
              <a:gd name="T42" fmla="*/ 211 w 342"/>
              <a:gd name="T43" fmla="*/ 398 h 480"/>
              <a:gd name="T44" fmla="*/ 211 w 342"/>
              <a:gd name="T45" fmla="*/ 398 h 480"/>
              <a:gd name="T46" fmla="*/ 187 w 342"/>
              <a:gd name="T47" fmla="*/ 398 h 480"/>
              <a:gd name="T48" fmla="*/ 166 w 342"/>
              <a:gd name="T49" fmla="*/ 397 h 480"/>
              <a:gd name="T50" fmla="*/ 132 w 342"/>
              <a:gd name="T51" fmla="*/ 393 h 480"/>
              <a:gd name="T52" fmla="*/ 111 w 342"/>
              <a:gd name="T53" fmla="*/ 391 h 480"/>
              <a:gd name="T54" fmla="*/ 103 w 342"/>
              <a:gd name="T55" fmla="*/ 390 h 480"/>
              <a:gd name="T56" fmla="*/ 103 w 342"/>
              <a:gd name="T57" fmla="*/ 277 h 480"/>
              <a:gd name="T58" fmla="*/ 310 w 342"/>
              <a:gd name="T59" fmla="*/ 277 h 480"/>
              <a:gd name="T60" fmla="*/ 310 w 342"/>
              <a:gd name="T61" fmla="*/ 196 h 480"/>
              <a:gd name="T62" fmla="*/ 103 w 342"/>
              <a:gd name="T63" fmla="*/ 196 h 480"/>
              <a:gd name="T64" fmla="*/ 103 w 342"/>
              <a:gd name="T65" fmla="*/ 89 h 480"/>
              <a:gd name="T66" fmla="*/ 103 w 342"/>
              <a:gd name="T67" fmla="*/ 89 h 480"/>
              <a:gd name="T68" fmla="*/ 111 w 342"/>
              <a:gd name="T69" fmla="*/ 88 h 480"/>
              <a:gd name="T70" fmla="*/ 131 w 342"/>
              <a:gd name="T71" fmla="*/ 85 h 480"/>
              <a:gd name="T72" fmla="*/ 163 w 342"/>
              <a:gd name="T73" fmla="*/ 83 h 480"/>
              <a:gd name="T74" fmla="*/ 204 w 342"/>
              <a:gd name="T75" fmla="*/ 82 h 480"/>
              <a:gd name="T76" fmla="*/ 204 w 342"/>
              <a:gd name="T77" fmla="*/ 82 h 480"/>
              <a:gd name="T78" fmla="*/ 230 w 342"/>
              <a:gd name="T79" fmla="*/ 82 h 480"/>
              <a:gd name="T80" fmla="*/ 254 w 342"/>
              <a:gd name="T81" fmla="*/ 83 h 480"/>
              <a:gd name="T82" fmla="*/ 295 w 342"/>
              <a:gd name="T83" fmla="*/ 87 h 480"/>
              <a:gd name="T84" fmla="*/ 324 w 342"/>
              <a:gd name="T85" fmla="*/ 90 h 480"/>
              <a:gd name="T86" fmla="*/ 334 w 342"/>
              <a:gd name="T87" fmla="*/ 92 h 480"/>
              <a:gd name="T88" fmla="*/ 334 w 342"/>
              <a:gd name="T89" fmla="*/ 12 h 480"/>
              <a:gd name="T90" fmla="*/ 334 w 342"/>
              <a:gd name="T91" fmla="*/ 12 h 480"/>
              <a:gd name="T92" fmla="*/ 324 w 342"/>
              <a:gd name="T93" fmla="*/ 10 h 480"/>
              <a:gd name="T94" fmla="*/ 296 w 342"/>
              <a:gd name="T95" fmla="*/ 6 h 480"/>
              <a:gd name="T96" fmla="*/ 252 w 342"/>
              <a:gd name="T97" fmla="*/ 2 h 480"/>
              <a:gd name="T98" fmla="*/ 224 w 342"/>
              <a:gd name="T99" fmla="*/ 1 h 480"/>
              <a:gd name="T100" fmla="*/ 193 w 342"/>
              <a:gd name="T101" fmla="*/ 0 h 480"/>
              <a:gd name="T102" fmla="*/ 193 w 342"/>
              <a:gd name="T103" fmla="*/ 0 h 480"/>
              <a:gd name="T104" fmla="*/ 150 w 342"/>
              <a:gd name="T105" fmla="*/ 1 h 480"/>
              <a:gd name="T106" fmla="*/ 113 w 342"/>
              <a:gd name="T107" fmla="*/ 3 h 480"/>
              <a:gd name="T108" fmla="*/ 80 w 342"/>
              <a:gd name="T109" fmla="*/ 7 h 480"/>
              <a:gd name="T110" fmla="*/ 52 w 342"/>
              <a:gd name="T111" fmla="*/ 10 h 480"/>
              <a:gd name="T112" fmla="*/ 29 w 342"/>
              <a:gd name="T113" fmla="*/ 15 h 480"/>
              <a:gd name="T114" fmla="*/ 13 w 342"/>
              <a:gd name="T115" fmla="*/ 17 h 480"/>
              <a:gd name="T116" fmla="*/ 0 w 342"/>
              <a:gd name="T117" fmla="*/ 21 h 480"/>
              <a:gd name="T118" fmla="*/ 0 w 342"/>
              <a:gd name="T119" fmla="*/ 457 h 4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342" h="480">
                <a:moveTo>
                  <a:pt x="0" y="457"/>
                </a:moveTo>
                <a:lnTo>
                  <a:pt x="0" y="457"/>
                </a:lnTo>
                <a:lnTo>
                  <a:pt x="13" y="460"/>
                </a:lnTo>
                <a:lnTo>
                  <a:pt x="52" y="468"/>
                </a:lnTo>
                <a:lnTo>
                  <a:pt x="79" y="472"/>
                </a:lnTo>
                <a:lnTo>
                  <a:pt x="110" y="477"/>
                </a:lnTo>
                <a:lnTo>
                  <a:pt x="145" y="479"/>
                </a:lnTo>
                <a:lnTo>
                  <a:pt x="182" y="480"/>
                </a:lnTo>
                <a:lnTo>
                  <a:pt x="182" y="480"/>
                </a:lnTo>
                <a:lnTo>
                  <a:pt x="220" y="479"/>
                </a:lnTo>
                <a:lnTo>
                  <a:pt x="254" y="478"/>
                </a:lnTo>
                <a:lnTo>
                  <a:pt x="281" y="475"/>
                </a:lnTo>
                <a:lnTo>
                  <a:pt x="303" y="473"/>
                </a:lnTo>
                <a:lnTo>
                  <a:pt x="333" y="470"/>
                </a:lnTo>
                <a:lnTo>
                  <a:pt x="342" y="467"/>
                </a:lnTo>
                <a:lnTo>
                  <a:pt x="342" y="388"/>
                </a:lnTo>
                <a:lnTo>
                  <a:pt x="342" y="388"/>
                </a:lnTo>
                <a:lnTo>
                  <a:pt x="333" y="389"/>
                </a:lnTo>
                <a:lnTo>
                  <a:pt x="306" y="393"/>
                </a:lnTo>
                <a:lnTo>
                  <a:pt x="264" y="397"/>
                </a:lnTo>
                <a:lnTo>
                  <a:pt x="239" y="398"/>
                </a:lnTo>
                <a:lnTo>
                  <a:pt x="211" y="398"/>
                </a:lnTo>
                <a:lnTo>
                  <a:pt x="211" y="398"/>
                </a:lnTo>
                <a:lnTo>
                  <a:pt x="187" y="398"/>
                </a:lnTo>
                <a:lnTo>
                  <a:pt x="166" y="397"/>
                </a:lnTo>
                <a:lnTo>
                  <a:pt x="132" y="393"/>
                </a:lnTo>
                <a:lnTo>
                  <a:pt x="111" y="391"/>
                </a:lnTo>
                <a:lnTo>
                  <a:pt x="103" y="390"/>
                </a:lnTo>
                <a:lnTo>
                  <a:pt x="103" y="277"/>
                </a:lnTo>
                <a:lnTo>
                  <a:pt x="310" y="277"/>
                </a:lnTo>
                <a:lnTo>
                  <a:pt x="310" y="196"/>
                </a:lnTo>
                <a:lnTo>
                  <a:pt x="103" y="196"/>
                </a:lnTo>
                <a:lnTo>
                  <a:pt x="103" y="89"/>
                </a:lnTo>
                <a:lnTo>
                  <a:pt x="103" y="89"/>
                </a:lnTo>
                <a:lnTo>
                  <a:pt x="111" y="88"/>
                </a:lnTo>
                <a:lnTo>
                  <a:pt x="131" y="85"/>
                </a:lnTo>
                <a:lnTo>
                  <a:pt x="163" y="83"/>
                </a:lnTo>
                <a:lnTo>
                  <a:pt x="204" y="82"/>
                </a:lnTo>
                <a:lnTo>
                  <a:pt x="204" y="82"/>
                </a:lnTo>
                <a:lnTo>
                  <a:pt x="230" y="82"/>
                </a:lnTo>
                <a:lnTo>
                  <a:pt x="254" y="83"/>
                </a:lnTo>
                <a:lnTo>
                  <a:pt x="295" y="87"/>
                </a:lnTo>
                <a:lnTo>
                  <a:pt x="324" y="90"/>
                </a:lnTo>
                <a:lnTo>
                  <a:pt x="334" y="92"/>
                </a:lnTo>
                <a:lnTo>
                  <a:pt x="334" y="12"/>
                </a:lnTo>
                <a:lnTo>
                  <a:pt x="334" y="12"/>
                </a:lnTo>
                <a:lnTo>
                  <a:pt x="324" y="10"/>
                </a:lnTo>
                <a:lnTo>
                  <a:pt x="296" y="6"/>
                </a:lnTo>
                <a:lnTo>
                  <a:pt x="252" y="2"/>
                </a:lnTo>
                <a:lnTo>
                  <a:pt x="224" y="1"/>
                </a:lnTo>
                <a:lnTo>
                  <a:pt x="193" y="0"/>
                </a:lnTo>
                <a:lnTo>
                  <a:pt x="193" y="0"/>
                </a:lnTo>
                <a:lnTo>
                  <a:pt x="150" y="1"/>
                </a:lnTo>
                <a:lnTo>
                  <a:pt x="113" y="3"/>
                </a:lnTo>
                <a:lnTo>
                  <a:pt x="80" y="7"/>
                </a:lnTo>
                <a:lnTo>
                  <a:pt x="52" y="10"/>
                </a:lnTo>
                <a:lnTo>
                  <a:pt x="29" y="15"/>
                </a:lnTo>
                <a:lnTo>
                  <a:pt x="13" y="17"/>
                </a:lnTo>
                <a:lnTo>
                  <a:pt x="0" y="21"/>
                </a:lnTo>
                <a:lnTo>
                  <a:pt x="0" y="457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rgbClr val="005EB8"/>
              </a:solidFill>
            </a:endParaRPr>
          </a:p>
        </p:txBody>
      </p:sp>
      <p:sp>
        <p:nvSpPr>
          <p:cNvPr id="44" name="Freeform 7"/>
          <p:cNvSpPr>
            <a:spLocks/>
          </p:cNvSpPr>
          <p:nvPr userDrawn="1"/>
        </p:nvSpPr>
        <p:spPr bwMode="auto">
          <a:xfrm>
            <a:off x="5117025" y="4779266"/>
            <a:ext cx="372067" cy="237007"/>
          </a:xfrm>
          <a:custGeom>
            <a:avLst/>
            <a:gdLst>
              <a:gd name="T0" fmla="*/ 288 w 558"/>
              <a:gd name="T1" fmla="*/ 276 h 473"/>
              <a:gd name="T2" fmla="*/ 288 w 558"/>
              <a:gd name="T3" fmla="*/ 276 h 473"/>
              <a:gd name="T4" fmla="*/ 283 w 558"/>
              <a:gd name="T5" fmla="*/ 288 h 473"/>
              <a:gd name="T6" fmla="*/ 280 w 558"/>
              <a:gd name="T7" fmla="*/ 302 h 473"/>
              <a:gd name="T8" fmla="*/ 280 w 558"/>
              <a:gd name="T9" fmla="*/ 302 h 473"/>
              <a:gd name="T10" fmla="*/ 275 w 558"/>
              <a:gd name="T11" fmla="*/ 288 h 473"/>
              <a:gd name="T12" fmla="*/ 272 w 558"/>
              <a:gd name="T13" fmla="*/ 276 h 473"/>
              <a:gd name="T14" fmla="*/ 180 w 558"/>
              <a:gd name="T15" fmla="*/ 44 h 473"/>
              <a:gd name="T16" fmla="*/ 180 w 558"/>
              <a:gd name="T17" fmla="*/ 44 h 473"/>
              <a:gd name="T18" fmla="*/ 173 w 558"/>
              <a:gd name="T19" fmla="*/ 31 h 473"/>
              <a:gd name="T20" fmla="*/ 166 w 558"/>
              <a:gd name="T21" fmla="*/ 21 h 473"/>
              <a:gd name="T22" fmla="*/ 158 w 558"/>
              <a:gd name="T23" fmla="*/ 13 h 473"/>
              <a:gd name="T24" fmla="*/ 149 w 558"/>
              <a:gd name="T25" fmla="*/ 8 h 473"/>
              <a:gd name="T26" fmla="*/ 137 w 558"/>
              <a:gd name="T27" fmla="*/ 3 h 473"/>
              <a:gd name="T28" fmla="*/ 125 w 558"/>
              <a:gd name="T29" fmla="*/ 1 h 473"/>
              <a:gd name="T30" fmla="*/ 111 w 558"/>
              <a:gd name="T31" fmla="*/ 1 h 473"/>
              <a:gd name="T32" fmla="*/ 95 w 558"/>
              <a:gd name="T33" fmla="*/ 0 h 473"/>
              <a:gd name="T34" fmla="*/ 95 w 558"/>
              <a:gd name="T35" fmla="*/ 0 h 473"/>
              <a:gd name="T36" fmla="*/ 66 w 558"/>
              <a:gd name="T37" fmla="*/ 1 h 473"/>
              <a:gd name="T38" fmla="*/ 47 w 558"/>
              <a:gd name="T39" fmla="*/ 2 h 473"/>
              <a:gd name="T40" fmla="*/ 0 w 558"/>
              <a:gd name="T41" fmla="*/ 473 h 473"/>
              <a:gd name="T42" fmla="*/ 105 w 558"/>
              <a:gd name="T43" fmla="*/ 473 h 473"/>
              <a:gd name="T44" fmla="*/ 128 w 558"/>
              <a:gd name="T45" fmla="*/ 157 h 473"/>
              <a:gd name="T46" fmla="*/ 227 w 558"/>
              <a:gd name="T47" fmla="*/ 396 h 473"/>
              <a:gd name="T48" fmla="*/ 227 w 558"/>
              <a:gd name="T49" fmla="*/ 396 h 473"/>
              <a:gd name="T50" fmla="*/ 230 w 558"/>
              <a:gd name="T51" fmla="*/ 403 h 473"/>
              <a:gd name="T52" fmla="*/ 235 w 558"/>
              <a:gd name="T53" fmla="*/ 408 h 473"/>
              <a:gd name="T54" fmla="*/ 240 w 558"/>
              <a:gd name="T55" fmla="*/ 413 h 473"/>
              <a:gd name="T56" fmla="*/ 245 w 558"/>
              <a:gd name="T57" fmla="*/ 417 h 473"/>
              <a:gd name="T58" fmla="*/ 252 w 558"/>
              <a:gd name="T59" fmla="*/ 419 h 473"/>
              <a:gd name="T60" fmla="*/ 260 w 558"/>
              <a:gd name="T61" fmla="*/ 421 h 473"/>
              <a:gd name="T62" fmla="*/ 270 w 558"/>
              <a:gd name="T63" fmla="*/ 422 h 473"/>
              <a:gd name="T64" fmla="*/ 280 w 558"/>
              <a:gd name="T65" fmla="*/ 422 h 473"/>
              <a:gd name="T66" fmla="*/ 280 w 558"/>
              <a:gd name="T67" fmla="*/ 422 h 473"/>
              <a:gd name="T68" fmla="*/ 290 w 558"/>
              <a:gd name="T69" fmla="*/ 422 h 473"/>
              <a:gd name="T70" fmla="*/ 299 w 558"/>
              <a:gd name="T71" fmla="*/ 421 h 473"/>
              <a:gd name="T72" fmla="*/ 307 w 558"/>
              <a:gd name="T73" fmla="*/ 419 h 473"/>
              <a:gd name="T74" fmla="*/ 314 w 558"/>
              <a:gd name="T75" fmla="*/ 417 h 473"/>
              <a:gd name="T76" fmla="*/ 320 w 558"/>
              <a:gd name="T77" fmla="*/ 413 h 473"/>
              <a:gd name="T78" fmla="*/ 325 w 558"/>
              <a:gd name="T79" fmla="*/ 408 h 473"/>
              <a:gd name="T80" fmla="*/ 328 w 558"/>
              <a:gd name="T81" fmla="*/ 403 h 473"/>
              <a:gd name="T82" fmla="*/ 332 w 558"/>
              <a:gd name="T83" fmla="*/ 396 h 473"/>
              <a:gd name="T84" fmla="*/ 431 w 558"/>
              <a:gd name="T85" fmla="*/ 157 h 473"/>
              <a:gd name="T86" fmla="*/ 454 w 558"/>
              <a:gd name="T87" fmla="*/ 473 h 473"/>
              <a:gd name="T88" fmla="*/ 558 w 558"/>
              <a:gd name="T89" fmla="*/ 473 h 473"/>
              <a:gd name="T90" fmla="*/ 511 w 558"/>
              <a:gd name="T91" fmla="*/ 2 h 473"/>
              <a:gd name="T92" fmla="*/ 511 w 558"/>
              <a:gd name="T93" fmla="*/ 2 h 473"/>
              <a:gd name="T94" fmla="*/ 494 w 558"/>
              <a:gd name="T95" fmla="*/ 1 h 473"/>
              <a:gd name="T96" fmla="*/ 464 w 558"/>
              <a:gd name="T97" fmla="*/ 0 h 473"/>
              <a:gd name="T98" fmla="*/ 464 w 558"/>
              <a:gd name="T99" fmla="*/ 0 h 473"/>
              <a:gd name="T100" fmla="*/ 448 w 558"/>
              <a:gd name="T101" fmla="*/ 1 h 473"/>
              <a:gd name="T102" fmla="*/ 434 w 558"/>
              <a:gd name="T103" fmla="*/ 1 h 473"/>
              <a:gd name="T104" fmla="*/ 421 w 558"/>
              <a:gd name="T105" fmla="*/ 3 h 473"/>
              <a:gd name="T106" fmla="*/ 411 w 558"/>
              <a:gd name="T107" fmla="*/ 8 h 473"/>
              <a:gd name="T108" fmla="*/ 401 w 558"/>
              <a:gd name="T109" fmla="*/ 13 h 473"/>
              <a:gd name="T110" fmla="*/ 393 w 558"/>
              <a:gd name="T111" fmla="*/ 21 h 473"/>
              <a:gd name="T112" fmla="*/ 386 w 558"/>
              <a:gd name="T113" fmla="*/ 31 h 473"/>
              <a:gd name="T114" fmla="*/ 380 w 558"/>
              <a:gd name="T115" fmla="*/ 44 h 473"/>
              <a:gd name="T116" fmla="*/ 288 w 558"/>
              <a:gd name="T117" fmla="*/ 276 h 4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558" h="473">
                <a:moveTo>
                  <a:pt x="288" y="276"/>
                </a:moveTo>
                <a:lnTo>
                  <a:pt x="288" y="276"/>
                </a:lnTo>
                <a:lnTo>
                  <a:pt x="283" y="288"/>
                </a:lnTo>
                <a:lnTo>
                  <a:pt x="280" y="302"/>
                </a:lnTo>
                <a:lnTo>
                  <a:pt x="280" y="302"/>
                </a:lnTo>
                <a:lnTo>
                  <a:pt x="275" y="288"/>
                </a:lnTo>
                <a:lnTo>
                  <a:pt x="272" y="276"/>
                </a:lnTo>
                <a:lnTo>
                  <a:pt x="180" y="44"/>
                </a:lnTo>
                <a:lnTo>
                  <a:pt x="180" y="44"/>
                </a:lnTo>
                <a:lnTo>
                  <a:pt x="173" y="31"/>
                </a:lnTo>
                <a:lnTo>
                  <a:pt x="166" y="21"/>
                </a:lnTo>
                <a:lnTo>
                  <a:pt x="158" y="13"/>
                </a:lnTo>
                <a:lnTo>
                  <a:pt x="149" y="8"/>
                </a:lnTo>
                <a:lnTo>
                  <a:pt x="137" y="3"/>
                </a:lnTo>
                <a:lnTo>
                  <a:pt x="125" y="1"/>
                </a:lnTo>
                <a:lnTo>
                  <a:pt x="111" y="1"/>
                </a:lnTo>
                <a:lnTo>
                  <a:pt x="95" y="0"/>
                </a:lnTo>
                <a:lnTo>
                  <a:pt x="95" y="0"/>
                </a:lnTo>
                <a:lnTo>
                  <a:pt x="66" y="1"/>
                </a:lnTo>
                <a:lnTo>
                  <a:pt x="47" y="2"/>
                </a:lnTo>
                <a:lnTo>
                  <a:pt x="0" y="473"/>
                </a:lnTo>
                <a:lnTo>
                  <a:pt x="105" y="473"/>
                </a:lnTo>
                <a:lnTo>
                  <a:pt x="128" y="157"/>
                </a:lnTo>
                <a:lnTo>
                  <a:pt x="227" y="396"/>
                </a:lnTo>
                <a:lnTo>
                  <a:pt x="227" y="396"/>
                </a:lnTo>
                <a:lnTo>
                  <a:pt x="230" y="403"/>
                </a:lnTo>
                <a:lnTo>
                  <a:pt x="235" y="408"/>
                </a:lnTo>
                <a:lnTo>
                  <a:pt x="240" y="413"/>
                </a:lnTo>
                <a:lnTo>
                  <a:pt x="245" y="417"/>
                </a:lnTo>
                <a:lnTo>
                  <a:pt x="252" y="419"/>
                </a:lnTo>
                <a:lnTo>
                  <a:pt x="260" y="421"/>
                </a:lnTo>
                <a:lnTo>
                  <a:pt x="270" y="422"/>
                </a:lnTo>
                <a:lnTo>
                  <a:pt x="280" y="422"/>
                </a:lnTo>
                <a:lnTo>
                  <a:pt x="280" y="422"/>
                </a:lnTo>
                <a:lnTo>
                  <a:pt x="290" y="422"/>
                </a:lnTo>
                <a:lnTo>
                  <a:pt x="299" y="421"/>
                </a:lnTo>
                <a:lnTo>
                  <a:pt x="307" y="419"/>
                </a:lnTo>
                <a:lnTo>
                  <a:pt x="314" y="417"/>
                </a:lnTo>
                <a:lnTo>
                  <a:pt x="320" y="413"/>
                </a:lnTo>
                <a:lnTo>
                  <a:pt x="325" y="408"/>
                </a:lnTo>
                <a:lnTo>
                  <a:pt x="328" y="403"/>
                </a:lnTo>
                <a:lnTo>
                  <a:pt x="332" y="396"/>
                </a:lnTo>
                <a:lnTo>
                  <a:pt x="431" y="157"/>
                </a:lnTo>
                <a:lnTo>
                  <a:pt x="454" y="473"/>
                </a:lnTo>
                <a:lnTo>
                  <a:pt x="558" y="473"/>
                </a:lnTo>
                <a:lnTo>
                  <a:pt x="511" y="2"/>
                </a:lnTo>
                <a:lnTo>
                  <a:pt x="511" y="2"/>
                </a:lnTo>
                <a:lnTo>
                  <a:pt x="494" y="1"/>
                </a:lnTo>
                <a:lnTo>
                  <a:pt x="464" y="0"/>
                </a:lnTo>
                <a:lnTo>
                  <a:pt x="464" y="0"/>
                </a:lnTo>
                <a:lnTo>
                  <a:pt x="448" y="1"/>
                </a:lnTo>
                <a:lnTo>
                  <a:pt x="434" y="1"/>
                </a:lnTo>
                <a:lnTo>
                  <a:pt x="421" y="3"/>
                </a:lnTo>
                <a:lnTo>
                  <a:pt x="411" y="8"/>
                </a:lnTo>
                <a:lnTo>
                  <a:pt x="401" y="13"/>
                </a:lnTo>
                <a:lnTo>
                  <a:pt x="393" y="21"/>
                </a:lnTo>
                <a:lnTo>
                  <a:pt x="386" y="31"/>
                </a:lnTo>
                <a:lnTo>
                  <a:pt x="380" y="44"/>
                </a:lnTo>
                <a:lnTo>
                  <a:pt x="288" y="276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rgbClr val="005EB8"/>
              </a:solidFill>
            </a:endParaRPr>
          </a:p>
        </p:txBody>
      </p:sp>
      <p:sp>
        <p:nvSpPr>
          <p:cNvPr id="45" name="Freeform 8"/>
          <p:cNvSpPr>
            <a:spLocks/>
          </p:cNvSpPr>
          <p:nvPr userDrawn="1"/>
        </p:nvSpPr>
        <p:spPr bwMode="auto">
          <a:xfrm>
            <a:off x="4830965" y="4912769"/>
            <a:ext cx="128023" cy="66002"/>
          </a:xfrm>
          <a:custGeom>
            <a:avLst/>
            <a:gdLst>
              <a:gd name="T0" fmla="*/ 192 w 192"/>
              <a:gd name="T1" fmla="*/ 105 h 130"/>
              <a:gd name="T2" fmla="*/ 192 w 192"/>
              <a:gd name="T3" fmla="*/ 105 h 130"/>
              <a:gd name="T4" fmla="*/ 170 w 192"/>
              <a:gd name="T5" fmla="*/ 112 h 130"/>
              <a:gd name="T6" fmla="*/ 141 w 192"/>
              <a:gd name="T7" fmla="*/ 121 h 130"/>
              <a:gd name="T8" fmla="*/ 124 w 192"/>
              <a:gd name="T9" fmla="*/ 124 h 130"/>
              <a:gd name="T10" fmla="*/ 108 w 192"/>
              <a:gd name="T11" fmla="*/ 128 h 130"/>
              <a:gd name="T12" fmla="*/ 92 w 192"/>
              <a:gd name="T13" fmla="*/ 130 h 130"/>
              <a:gd name="T14" fmla="*/ 76 w 192"/>
              <a:gd name="T15" fmla="*/ 130 h 130"/>
              <a:gd name="T16" fmla="*/ 76 w 192"/>
              <a:gd name="T17" fmla="*/ 130 h 130"/>
              <a:gd name="T18" fmla="*/ 61 w 192"/>
              <a:gd name="T19" fmla="*/ 130 h 130"/>
              <a:gd name="T20" fmla="*/ 46 w 192"/>
              <a:gd name="T21" fmla="*/ 128 h 130"/>
              <a:gd name="T22" fmla="*/ 34 w 192"/>
              <a:gd name="T23" fmla="*/ 123 h 130"/>
              <a:gd name="T24" fmla="*/ 28 w 192"/>
              <a:gd name="T25" fmla="*/ 121 h 130"/>
              <a:gd name="T26" fmla="*/ 22 w 192"/>
              <a:gd name="T27" fmla="*/ 117 h 130"/>
              <a:gd name="T28" fmla="*/ 17 w 192"/>
              <a:gd name="T29" fmla="*/ 113 h 130"/>
              <a:gd name="T30" fmla="*/ 13 w 192"/>
              <a:gd name="T31" fmla="*/ 109 h 130"/>
              <a:gd name="T32" fmla="*/ 9 w 192"/>
              <a:gd name="T33" fmla="*/ 104 h 130"/>
              <a:gd name="T34" fmla="*/ 6 w 192"/>
              <a:gd name="T35" fmla="*/ 98 h 130"/>
              <a:gd name="T36" fmla="*/ 4 w 192"/>
              <a:gd name="T37" fmla="*/ 92 h 130"/>
              <a:gd name="T38" fmla="*/ 3 w 192"/>
              <a:gd name="T39" fmla="*/ 85 h 130"/>
              <a:gd name="T40" fmla="*/ 1 w 192"/>
              <a:gd name="T41" fmla="*/ 77 h 130"/>
              <a:gd name="T42" fmla="*/ 0 w 192"/>
              <a:gd name="T43" fmla="*/ 69 h 130"/>
              <a:gd name="T44" fmla="*/ 0 w 192"/>
              <a:gd name="T45" fmla="*/ 69 h 130"/>
              <a:gd name="T46" fmla="*/ 1 w 192"/>
              <a:gd name="T47" fmla="*/ 55 h 130"/>
              <a:gd name="T48" fmla="*/ 5 w 192"/>
              <a:gd name="T49" fmla="*/ 42 h 130"/>
              <a:gd name="T50" fmla="*/ 7 w 192"/>
              <a:gd name="T51" fmla="*/ 37 h 130"/>
              <a:gd name="T52" fmla="*/ 11 w 192"/>
              <a:gd name="T53" fmla="*/ 31 h 130"/>
              <a:gd name="T54" fmla="*/ 15 w 192"/>
              <a:gd name="T55" fmla="*/ 26 h 130"/>
              <a:gd name="T56" fmla="*/ 19 w 192"/>
              <a:gd name="T57" fmla="*/ 22 h 130"/>
              <a:gd name="T58" fmla="*/ 24 w 192"/>
              <a:gd name="T59" fmla="*/ 18 h 130"/>
              <a:gd name="T60" fmla="*/ 30 w 192"/>
              <a:gd name="T61" fmla="*/ 15 h 130"/>
              <a:gd name="T62" fmla="*/ 37 w 192"/>
              <a:gd name="T63" fmla="*/ 11 h 130"/>
              <a:gd name="T64" fmla="*/ 44 w 192"/>
              <a:gd name="T65" fmla="*/ 9 h 130"/>
              <a:gd name="T66" fmla="*/ 62 w 192"/>
              <a:gd name="T67" fmla="*/ 5 h 130"/>
              <a:gd name="T68" fmla="*/ 82 w 192"/>
              <a:gd name="T69" fmla="*/ 3 h 130"/>
              <a:gd name="T70" fmla="*/ 192 w 192"/>
              <a:gd name="T71" fmla="*/ 0 h 130"/>
              <a:gd name="T72" fmla="*/ 192 w 192"/>
              <a:gd name="T73" fmla="*/ 105 h 1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92" h="130">
                <a:moveTo>
                  <a:pt x="192" y="105"/>
                </a:moveTo>
                <a:lnTo>
                  <a:pt x="192" y="105"/>
                </a:lnTo>
                <a:lnTo>
                  <a:pt x="170" y="112"/>
                </a:lnTo>
                <a:lnTo>
                  <a:pt x="141" y="121"/>
                </a:lnTo>
                <a:lnTo>
                  <a:pt x="124" y="124"/>
                </a:lnTo>
                <a:lnTo>
                  <a:pt x="108" y="128"/>
                </a:lnTo>
                <a:lnTo>
                  <a:pt x="92" y="130"/>
                </a:lnTo>
                <a:lnTo>
                  <a:pt x="76" y="130"/>
                </a:lnTo>
                <a:lnTo>
                  <a:pt x="76" y="130"/>
                </a:lnTo>
                <a:lnTo>
                  <a:pt x="61" y="130"/>
                </a:lnTo>
                <a:lnTo>
                  <a:pt x="46" y="128"/>
                </a:lnTo>
                <a:lnTo>
                  <a:pt x="34" y="123"/>
                </a:lnTo>
                <a:lnTo>
                  <a:pt x="28" y="121"/>
                </a:lnTo>
                <a:lnTo>
                  <a:pt x="22" y="117"/>
                </a:lnTo>
                <a:lnTo>
                  <a:pt x="17" y="113"/>
                </a:lnTo>
                <a:lnTo>
                  <a:pt x="13" y="109"/>
                </a:lnTo>
                <a:lnTo>
                  <a:pt x="9" y="104"/>
                </a:lnTo>
                <a:lnTo>
                  <a:pt x="6" y="98"/>
                </a:lnTo>
                <a:lnTo>
                  <a:pt x="4" y="92"/>
                </a:lnTo>
                <a:lnTo>
                  <a:pt x="3" y="85"/>
                </a:lnTo>
                <a:lnTo>
                  <a:pt x="1" y="77"/>
                </a:lnTo>
                <a:lnTo>
                  <a:pt x="0" y="69"/>
                </a:lnTo>
                <a:lnTo>
                  <a:pt x="0" y="69"/>
                </a:lnTo>
                <a:lnTo>
                  <a:pt x="1" y="55"/>
                </a:lnTo>
                <a:lnTo>
                  <a:pt x="5" y="42"/>
                </a:lnTo>
                <a:lnTo>
                  <a:pt x="7" y="37"/>
                </a:lnTo>
                <a:lnTo>
                  <a:pt x="11" y="31"/>
                </a:lnTo>
                <a:lnTo>
                  <a:pt x="15" y="26"/>
                </a:lnTo>
                <a:lnTo>
                  <a:pt x="19" y="22"/>
                </a:lnTo>
                <a:lnTo>
                  <a:pt x="24" y="18"/>
                </a:lnTo>
                <a:lnTo>
                  <a:pt x="30" y="15"/>
                </a:lnTo>
                <a:lnTo>
                  <a:pt x="37" y="11"/>
                </a:lnTo>
                <a:lnTo>
                  <a:pt x="44" y="9"/>
                </a:lnTo>
                <a:lnTo>
                  <a:pt x="62" y="5"/>
                </a:lnTo>
                <a:lnTo>
                  <a:pt x="82" y="3"/>
                </a:lnTo>
                <a:lnTo>
                  <a:pt x="192" y="0"/>
                </a:lnTo>
                <a:lnTo>
                  <a:pt x="192" y="105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rgbClr val="005EB8"/>
              </a:solidFill>
            </a:endParaRPr>
          </a:p>
        </p:txBody>
      </p:sp>
      <p:sp>
        <p:nvSpPr>
          <p:cNvPr id="46" name="Freeform 9"/>
          <p:cNvSpPr>
            <a:spLocks/>
          </p:cNvSpPr>
          <p:nvPr userDrawn="1"/>
        </p:nvSpPr>
        <p:spPr bwMode="auto">
          <a:xfrm>
            <a:off x="4762951" y="4779265"/>
            <a:ext cx="264048" cy="240006"/>
          </a:xfrm>
          <a:custGeom>
            <a:avLst/>
            <a:gdLst>
              <a:gd name="T0" fmla="*/ 231 w 397"/>
              <a:gd name="T1" fmla="*/ 0 h 480"/>
              <a:gd name="T2" fmla="*/ 166 w 397"/>
              <a:gd name="T3" fmla="*/ 5 h 480"/>
              <a:gd name="T4" fmla="*/ 109 w 397"/>
              <a:gd name="T5" fmla="*/ 14 h 480"/>
              <a:gd name="T6" fmla="*/ 66 w 397"/>
              <a:gd name="T7" fmla="*/ 25 h 480"/>
              <a:gd name="T8" fmla="*/ 37 w 397"/>
              <a:gd name="T9" fmla="*/ 37 h 480"/>
              <a:gd name="T10" fmla="*/ 59 w 397"/>
              <a:gd name="T11" fmla="*/ 114 h 480"/>
              <a:gd name="T12" fmla="*/ 104 w 397"/>
              <a:gd name="T13" fmla="*/ 102 h 480"/>
              <a:gd name="T14" fmla="*/ 150 w 397"/>
              <a:gd name="T15" fmla="*/ 92 h 480"/>
              <a:gd name="T16" fmla="*/ 201 w 397"/>
              <a:gd name="T17" fmla="*/ 89 h 480"/>
              <a:gd name="T18" fmla="*/ 222 w 397"/>
              <a:gd name="T19" fmla="*/ 90 h 480"/>
              <a:gd name="T20" fmla="*/ 248 w 397"/>
              <a:gd name="T21" fmla="*/ 95 h 480"/>
              <a:gd name="T22" fmla="*/ 263 w 397"/>
              <a:gd name="T23" fmla="*/ 100 h 480"/>
              <a:gd name="T24" fmla="*/ 275 w 397"/>
              <a:gd name="T25" fmla="*/ 110 h 480"/>
              <a:gd name="T26" fmla="*/ 283 w 397"/>
              <a:gd name="T27" fmla="*/ 121 h 480"/>
              <a:gd name="T28" fmla="*/ 289 w 397"/>
              <a:gd name="T29" fmla="*/ 135 h 480"/>
              <a:gd name="T30" fmla="*/ 292 w 397"/>
              <a:gd name="T31" fmla="*/ 153 h 480"/>
              <a:gd name="T32" fmla="*/ 292 w 397"/>
              <a:gd name="T33" fmla="*/ 197 h 480"/>
              <a:gd name="T34" fmla="*/ 201 w 397"/>
              <a:gd name="T35" fmla="*/ 197 h 480"/>
              <a:gd name="T36" fmla="*/ 148 w 397"/>
              <a:gd name="T37" fmla="*/ 201 h 480"/>
              <a:gd name="T38" fmla="*/ 105 w 397"/>
              <a:gd name="T39" fmla="*/ 210 h 480"/>
              <a:gd name="T40" fmla="*/ 69 w 397"/>
              <a:gd name="T41" fmla="*/ 224 h 480"/>
              <a:gd name="T42" fmla="*/ 43 w 397"/>
              <a:gd name="T43" fmla="*/ 242 h 480"/>
              <a:gd name="T44" fmla="*/ 23 w 397"/>
              <a:gd name="T45" fmla="*/ 264 h 480"/>
              <a:gd name="T46" fmla="*/ 10 w 397"/>
              <a:gd name="T47" fmla="*/ 288 h 480"/>
              <a:gd name="T48" fmla="*/ 2 w 397"/>
              <a:gd name="T49" fmla="*/ 316 h 480"/>
              <a:gd name="T50" fmla="*/ 0 w 397"/>
              <a:gd name="T51" fmla="*/ 344 h 480"/>
              <a:gd name="T52" fmla="*/ 1 w 397"/>
              <a:gd name="T53" fmla="*/ 362 h 480"/>
              <a:gd name="T54" fmla="*/ 8 w 397"/>
              <a:gd name="T55" fmla="*/ 395 h 480"/>
              <a:gd name="T56" fmla="*/ 22 w 397"/>
              <a:gd name="T57" fmla="*/ 421 h 480"/>
              <a:gd name="T58" fmla="*/ 39 w 397"/>
              <a:gd name="T59" fmla="*/ 442 h 480"/>
              <a:gd name="T60" fmla="*/ 61 w 397"/>
              <a:gd name="T61" fmla="*/ 458 h 480"/>
              <a:gd name="T62" fmla="*/ 86 w 397"/>
              <a:gd name="T63" fmla="*/ 468 h 480"/>
              <a:gd name="T64" fmla="*/ 114 w 397"/>
              <a:gd name="T65" fmla="*/ 475 h 480"/>
              <a:gd name="T66" fmla="*/ 141 w 397"/>
              <a:gd name="T67" fmla="*/ 479 h 480"/>
              <a:gd name="T68" fmla="*/ 155 w 397"/>
              <a:gd name="T69" fmla="*/ 480 h 480"/>
              <a:gd name="T70" fmla="*/ 185 w 397"/>
              <a:gd name="T71" fmla="*/ 478 h 480"/>
              <a:gd name="T72" fmla="*/ 236 w 397"/>
              <a:gd name="T73" fmla="*/ 468 h 480"/>
              <a:gd name="T74" fmla="*/ 271 w 397"/>
              <a:gd name="T75" fmla="*/ 456 h 480"/>
              <a:gd name="T76" fmla="*/ 292 w 397"/>
              <a:gd name="T77" fmla="*/ 445 h 480"/>
              <a:gd name="T78" fmla="*/ 297 w 397"/>
              <a:gd name="T79" fmla="*/ 444 h 480"/>
              <a:gd name="T80" fmla="*/ 304 w 397"/>
              <a:gd name="T81" fmla="*/ 447 h 480"/>
              <a:gd name="T82" fmla="*/ 320 w 397"/>
              <a:gd name="T83" fmla="*/ 453 h 480"/>
              <a:gd name="T84" fmla="*/ 350 w 397"/>
              <a:gd name="T85" fmla="*/ 460 h 480"/>
              <a:gd name="T86" fmla="*/ 397 w 397"/>
              <a:gd name="T87" fmla="*/ 463 h 480"/>
              <a:gd name="T88" fmla="*/ 397 w 397"/>
              <a:gd name="T89" fmla="*/ 137 h 480"/>
              <a:gd name="T90" fmla="*/ 395 w 397"/>
              <a:gd name="T91" fmla="*/ 103 h 480"/>
              <a:gd name="T92" fmla="*/ 387 w 397"/>
              <a:gd name="T93" fmla="*/ 74 h 480"/>
              <a:gd name="T94" fmla="*/ 373 w 397"/>
              <a:gd name="T95" fmla="*/ 51 h 480"/>
              <a:gd name="T96" fmla="*/ 353 w 397"/>
              <a:gd name="T97" fmla="*/ 32 h 480"/>
              <a:gd name="T98" fmla="*/ 330 w 397"/>
              <a:gd name="T99" fmla="*/ 17 h 480"/>
              <a:gd name="T100" fmla="*/ 301 w 397"/>
              <a:gd name="T101" fmla="*/ 8 h 480"/>
              <a:gd name="T102" fmla="*/ 268 w 397"/>
              <a:gd name="T103" fmla="*/ 2 h 480"/>
              <a:gd name="T104" fmla="*/ 231 w 397"/>
              <a:gd name="T105" fmla="*/ 0 h 4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397" h="480">
                <a:moveTo>
                  <a:pt x="231" y="0"/>
                </a:moveTo>
                <a:lnTo>
                  <a:pt x="231" y="0"/>
                </a:lnTo>
                <a:lnTo>
                  <a:pt x="198" y="1"/>
                </a:lnTo>
                <a:lnTo>
                  <a:pt x="166" y="5"/>
                </a:lnTo>
                <a:lnTo>
                  <a:pt x="136" y="8"/>
                </a:lnTo>
                <a:lnTo>
                  <a:pt x="109" y="14"/>
                </a:lnTo>
                <a:lnTo>
                  <a:pt x="86" y="20"/>
                </a:lnTo>
                <a:lnTo>
                  <a:pt x="66" y="25"/>
                </a:lnTo>
                <a:lnTo>
                  <a:pt x="49" y="31"/>
                </a:lnTo>
                <a:lnTo>
                  <a:pt x="37" y="37"/>
                </a:lnTo>
                <a:lnTo>
                  <a:pt x="59" y="114"/>
                </a:lnTo>
                <a:lnTo>
                  <a:pt x="59" y="114"/>
                </a:lnTo>
                <a:lnTo>
                  <a:pt x="71" y="110"/>
                </a:lnTo>
                <a:lnTo>
                  <a:pt x="104" y="102"/>
                </a:lnTo>
                <a:lnTo>
                  <a:pt x="125" y="97"/>
                </a:lnTo>
                <a:lnTo>
                  <a:pt x="150" y="92"/>
                </a:lnTo>
                <a:lnTo>
                  <a:pt x="175" y="90"/>
                </a:lnTo>
                <a:lnTo>
                  <a:pt x="201" y="89"/>
                </a:lnTo>
                <a:lnTo>
                  <a:pt x="201" y="89"/>
                </a:lnTo>
                <a:lnTo>
                  <a:pt x="222" y="90"/>
                </a:lnTo>
                <a:lnTo>
                  <a:pt x="240" y="92"/>
                </a:lnTo>
                <a:lnTo>
                  <a:pt x="248" y="95"/>
                </a:lnTo>
                <a:lnTo>
                  <a:pt x="257" y="97"/>
                </a:lnTo>
                <a:lnTo>
                  <a:pt x="263" y="100"/>
                </a:lnTo>
                <a:lnTo>
                  <a:pt x="269" y="105"/>
                </a:lnTo>
                <a:lnTo>
                  <a:pt x="275" y="110"/>
                </a:lnTo>
                <a:lnTo>
                  <a:pt x="280" y="114"/>
                </a:lnTo>
                <a:lnTo>
                  <a:pt x="283" y="121"/>
                </a:lnTo>
                <a:lnTo>
                  <a:pt x="286" y="128"/>
                </a:lnTo>
                <a:lnTo>
                  <a:pt x="289" y="135"/>
                </a:lnTo>
                <a:lnTo>
                  <a:pt x="291" y="144"/>
                </a:lnTo>
                <a:lnTo>
                  <a:pt x="292" y="153"/>
                </a:lnTo>
                <a:lnTo>
                  <a:pt x="292" y="164"/>
                </a:lnTo>
                <a:lnTo>
                  <a:pt x="292" y="197"/>
                </a:lnTo>
                <a:lnTo>
                  <a:pt x="201" y="197"/>
                </a:lnTo>
                <a:lnTo>
                  <a:pt x="201" y="197"/>
                </a:lnTo>
                <a:lnTo>
                  <a:pt x="174" y="198"/>
                </a:lnTo>
                <a:lnTo>
                  <a:pt x="148" y="201"/>
                </a:lnTo>
                <a:lnTo>
                  <a:pt x="125" y="204"/>
                </a:lnTo>
                <a:lnTo>
                  <a:pt x="105" y="210"/>
                </a:lnTo>
                <a:lnTo>
                  <a:pt x="86" y="216"/>
                </a:lnTo>
                <a:lnTo>
                  <a:pt x="69" y="224"/>
                </a:lnTo>
                <a:lnTo>
                  <a:pt x="55" y="232"/>
                </a:lnTo>
                <a:lnTo>
                  <a:pt x="43" y="242"/>
                </a:lnTo>
                <a:lnTo>
                  <a:pt x="32" y="253"/>
                </a:lnTo>
                <a:lnTo>
                  <a:pt x="23" y="264"/>
                </a:lnTo>
                <a:lnTo>
                  <a:pt x="16" y="276"/>
                </a:lnTo>
                <a:lnTo>
                  <a:pt x="10" y="288"/>
                </a:lnTo>
                <a:lnTo>
                  <a:pt x="6" y="302"/>
                </a:lnTo>
                <a:lnTo>
                  <a:pt x="2" y="316"/>
                </a:lnTo>
                <a:lnTo>
                  <a:pt x="1" y="330"/>
                </a:lnTo>
                <a:lnTo>
                  <a:pt x="0" y="344"/>
                </a:lnTo>
                <a:lnTo>
                  <a:pt x="0" y="344"/>
                </a:lnTo>
                <a:lnTo>
                  <a:pt x="1" y="362"/>
                </a:lnTo>
                <a:lnTo>
                  <a:pt x="3" y="380"/>
                </a:lnTo>
                <a:lnTo>
                  <a:pt x="8" y="395"/>
                </a:lnTo>
                <a:lnTo>
                  <a:pt x="14" y="408"/>
                </a:lnTo>
                <a:lnTo>
                  <a:pt x="22" y="421"/>
                </a:lnTo>
                <a:lnTo>
                  <a:pt x="30" y="433"/>
                </a:lnTo>
                <a:lnTo>
                  <a:pt x="39" y="442"/>
                </a:lnTo>
                <a:lnTo>
                  <a:pt x="51" y="450"/>
                </a:lnTo>
                <a:lnTo>
                  <a:pt x="61" y="458"/>
                </a:lnTo>
                <a:lnTo>
                  <a:pt x="74" y="464"/>
                </a:lnTo>
                <a:lnTo>
                  <a:pt x="86" y="468"/>
                </a:lnTo>
                <a:lnTo>
                  <a:pt x="100" y="473"/>
                </a:lnTo>
                <a:lnTo>
                  <a:pt x="114" y="475"/>
                </a:lnTo>
                <a:lnTo>
                  <a:pt x="128" y="478"/>
                </a:lnTo>
                <a:lnTo>
                  <a:pt x="141" y="479"/>
                </a:lnTo>
                <a:lnTo>
                  <a:pt x="155" y="480"/>
                </a:lnTo>
                <a:lnTo>
                  <a:pt x="155" y="480"/>
                </a:lnTo>
                <a:lnTo>
                  <a:pt x="170" y="479"/>
                </a:lnTo>
                <a:lnTo>
                  <a:pt x="185" y="478"/>
                </a:lnTo>
                <a:lnTo>
                  <a:pt x="213" y="474"/>
                </a:lnTo>
                <a:lnTo>
                  <a:pt x="236" y="468"/>
                </a:lnTo>
                <a:lnTo>
                  <a:pt x="255" y="462"/>
                </a:lnTo>
                <a:lnTo>
                  <a:pt x="271" y="456"/>
                </a:lnTo>
                <a:lnTo>
                  <a:pt x="284" y="450"/>
                </a:lnTo>
                <a:lnTo>
                  <a:pt x="292" y="445"/>
                </a:lnTo>
                <a:lnTo>
                  <a:pt x="297" y="444"/>
                </a:lnTo>
                <a:lnTo>
                  <a:pt x="297" y="444"/>
                </a:lnTo>
                <a:lnTo>
                  <a:pt x="299" y="445"/>
                </a:lnTo>
                <a:lnTo>
                  <a:pt x="304" y="447"/>
                </a:lnTo>
                <a:lnTo>
                  <a:pt x="311" y="450"/>
                </a:lnTo>
                <a:lnTo>
                  <a:pt x="320" y="453"/>
                </a:lnTo>
                <a:lnTo>
                  <a:pt x="332" y="457"/>
                </a:lnTo>
                <a:lnTo>
                  <a:pt x="350" y="460"/>
                </a:lnTo>
                <a:lnTo>
                  <a:pt x="370" y="462"/>
                </a:lnTo>
                <a:lnTo>
                  <a:pt x="397" y="463"/>
                </a:lnTo>
                <a:lnTo>
                  <a:pt x="397" y="137"/>
                </a:lnTo>
                <a:lnTo>
                  <a:pt x="397" y="137"/>
                </a:lnTo>
                <a:lnTo>
                  <a:pt x="397" y="119"/>
                </a:lnTo>
                <a:lnTo>
                  <a:pt x="395" y="103"/>
                </a:lnTo>
                <a:lnTo>
                  <a:pt x="391" y="88"/>
                </a:lnTo>
                <a:lnTo>
                  <a:pt x="387" y="74"/>
                </a:lnTo>
                <a:lnTo>
                  <a:pt x="380" y="62"/>
                </a:lnTo>
                <a:lnTo>
                  <a:pt x="373" y="51"/>
                </a:lnTo>
                <a:lnTo>
                  <a:pt x="364" y="40"/>
                </a:lnTo>
                <a:lnTo>
                  <a:pt x="353" y="32"/>
                </a:lnTo>
                <a:lnTo>
                  <a:pt x="343" y="24"/>
                </a:lnTo>
                <a:lnTo>
                  <a:pt x="330" y="17"/>
                </a:lnTo>
                <a:lnTo>
                  <a:pt x="316" y="13"/>
                </a:lnTo>
                <a:lnTo>
                  <a:pt x="301" y="8"/>
                </a:lnTo>
                <a:lnTo>
                  <a:pt x="285" y="5"/>
                </a:lnTo>
                <a:lnTo>
                  <a:pt x="268" y="2"/>
                </a:lnTo>
                <a:lnTo>
                  <a:pt x="251" y="1"/>
                </a:lnTo>
                <a:lnTo>
                  <a:pt x="231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rgbClr val="005EB8"/>
              </a:solidFill>
            </a:endParaRPr>
          </a:p>
        </p:txBody>
      </p:sp>
      <p:sp>
        <p:nvSpPr>
          <p:cNvPr id="47" name="Freeform 10"/>
          <p:cNvSpPr>
            <a:spLocks/>
          </p:cNvSpPr>
          <p:nvPr userDrawn="1"/>
        </p:nvSpPr>
        <p:spPr bwMode="auto">
          <a:xfrm>
            <a:off x="5625110" y="4912769"/>
            <a:ext cx="128023" cy="66002"/>
          </a:xfrm>
          <a:custGeom>
            <a:avLst/>
            <a:gdLst>
              <a:gd name="T0" fmla="*/ 192 w 192"/>
              <a:gd name="T1" fmla="*/ 105 h 130"/>
              <a:gd name="T2" fmla="*/ 192 w 192"/>
              <a:gd name="T3" fmla="*/ 105 h 130"/>
              <a:gd name="T4" fmla="*/ 170 w 192"/>
              <a:gd name="T5" fmla="*/ 112 h 130"/>
              <a:gd name="T6" fmla="*/ 140 w 192"/>
              <a:gd name="T7" fmla="*/ 121 h 130"/>
              <a:gd name="T8" fmla="*/ 124 w 192"/>
              <a:gd name="T9" fmla="*/ 124 h 130"/>
              <a:gd name="T10" fmla="*/ 107 w 192"/>
              <a:gd name="T11" fmla="*/ 128 h 130"/>
              <a:gd name="T12" fmla="*/ 91 w 192"/>
              <a:gd name="T13" fmla="*/ 130 h 130"/>
              <a:gd name="T14" fmla="*/ 76 w 192"/>
              <a:gd name="T15" fmla="*/ 130 h 130"/>
              <a:gd name="T16" fmla="*/ 76 w 192"/>
              <a:gd name="T17" fmla="*/ 130 h 130"/>
              <a:gd name="T18" fmla="*/ 60 w 192"/>
              <a:gd name="T19" fmla="*/ 130 h 130"/>
              <a:gd name="T20" fmla="*/ 46 w 192"/>
              <a:gd name="T21" fmla="*/ 128 h 130"/>
              <a:gd name="T22" fmla="*/ 32 w 192"/>
              <a:gd name="T23" fmla="*/ 123 h 130"/>
              <a:gd name="T24" fmla="*/ 26 w 192"/>
              <a:gd name="T25" fmla="*/ 121 h 130"/>
              <a:gd name="T26" fmla="*/ 22 w 192"/>
              <a:gd name="T27" fmla="*/ 117 h 130"/>
              <a:gd name="T28" fmla="*/ 17 w 192"/>
              <a:gd name="T29" fmla="*/ 113 h 130"/>
              <a:gd name="T30" fmla="*/ 13 w 192"/>
              <a:gd name="T31" fmla="*/ 109 h 130"/>
              <a:gd name="T32" fmla="*/ 9 w 192"/>
              <a:gd name="T33" fmla="*/ 104 h 130"/>
              <a:gd name="T34" fmla="*/ 6 w 192"/>
              <a:gd name="T35" fmla="*/ 98 h 130"/>
              <a:gd name="T36" fmla="*/ 3 w 192"/>
              <a:gd name="T37" fmla="*/ 92 h 130"/>
              <a:gd name="T38" fmla="*/ 1 w 192"/>
              <a:gd name="T39" fmla="*/ 85 h 130"/>
              <a:gd name="T40" fmla="*/ 0 w 192"/>
              <a:gd name="T41" fmla="*/ 77 h 130"/>
              <a:gd name="T42" fmla="*/ 0 w 192"/>
              <a:gd name="T43" fmla="*/ 69 h 130"/>
              <a:gd name="T44" fmla="*/ 0 w 192"/>
              <a:gd name="T45" fmla="*/ 69 h 130"/>
              <a:gd name="T46" fmla="*/ 1 w 192"/>
              <a:gd name="T47" fmla="*/ 55 h 130"/>
              <a:gd name="T48" fmla="*/ 5 w 192"/>
              <a:gd name="T49" fmla="*/ 42 h 130"/>
              <a:gd name="T50" fmla="*/ 7 w 192"/>
              <a:gd name="T51" fmla="*/ 37 h 130"/>
              <a:gd name="T52" fmla="*/ 10 w 192"/>
              <a:gd name="T53" fmla="*/ 31 h 130"/>
              <a:gd name="T54" fmla="*/ 14 w 192"/>
              <a:gd name="T55" fmla="*/ 26 h 130"/>
              <a:gd name="T56" fmla="*/ 18 w 192"/>
              <a:gd name="T57" fmla="*/ 22 h 130"/>
              <a:gd name="T58" fmla="*/ 24 w 192"/>
              <a:gd name="T59" fmla="*/ 18 h 130"/>
              <a:gd name="T60" fmla="*/ 30 w 192"/>
              <a:gd name="T61" fmla="*/ 15 h 130"/>
              <a:gd name="T62" fmla="*/ 37 w 192"/>
              <a:gd name="T63" fmla="*/ 11 h 130"/>
              <a:gd name="T64" fmla="*/ 44 w 192"/>
              <a:gd name="T65" fmla="*/ 9 h 130"/>
              <a:gd name="T66" fmla="*/ 61 w 192"/>
              <a:gd name="T67" fmla="*/ 5 h 130"/>
              <a:gd name="T68" fmla="*/ 82 w 192"/>
              <a:gd name="T69" fmla="*/ 3 h 130"/>
              <a:gd name="T70" fmla="*/ 192 w 192"/>
              <a:gd name="T71" fmla="*/ 0 h 130"/>
              <a:gd name="T72" fmla="*/ 192 w 192"/>
              <a:gd name="T73" fmla="*/ 105 h 1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92" h="130">
                <a:moveTo>
                  <a:pt x="192" y="105"/>
                </a:moveTo>
                <a:lnTo>
                  <a:pt x="192" y="105"/>
                </a:lnTo>
                <a:lnTo>
                  <a:pt x="170" y="112"/>
                </a:lnTo>
                <a:lnTo>
                  <a:pt x="140" y="121"/>
                </a:lnTo>
                <a:lnTo>
                  <a:pt x="124" y="124"/>
                </a:lnTo>
                <a:lnTo>
                  <a:pt x="107" y="128"/>
                </a:lnTo>
                <a:lnTo>
                  <a:pt x="91" y="130"/>
                </a:lnTo>
                <a:lnTo>
                  <a:pt x="76" y="130"/>
                </a:lnTo>
                <a:lnTo>
                  <a:pt x="76" y="130"/>
                </a:lnTo>
                <a:lnTo>
                  <a:pt x="60" y="130"/>
                </a:lnTo>
                <a:lnTo>
                  <a:pt x="46" y="128"/>
                </a:lnTo>
                <a:lnTo>
                  <a:pt x="32" y="123"/>
                </a:lnTo>
                <a:lnTo>
                  <a:pt x="26" y="121"/>
                </a:lnTo>
                <a:lnTo>
                  <a:pt x="22" y="117"/>
                </a:lnTo>
                <a:lnTo>
                  <a:pt x="17" y="113"/>
                </a:lnTo>
                <a:lnTo>
                  <a:pt x="13" y="109"/>
                </a:lnTo>
                <a:lnTo>
                  <a:pt x="9" y="104"/>
                </a:lnTo>
                <a:lnTo>
                  <a:pt x="6" y="98"/>
                </a:lnTo>
                <a:lnTo>
                  <a:pt x="3" y="92"/>
                </a:lnTo>
                <a:lnTo>
                  <a:pt x="1" y="85"/>
                </a:lnTo>
                <a:lnTo>
                  <a:pt x="0" y="77"/>
                </a:lnTo>
                <a:lnTo>
                  <a:pt x="0" y="69"/>
                </a:lnTo>
                <a:lnTo>
                  <a:pt x="0" y="69"/>
                </a:lnTo>
                <a:lnTo>
                  <a:pt x="1" y="55"/>
                </a:lnTo>
                <a:lnTo>
                  <a:pt x="5" y="42"/>
                </a:lnTo>
                <a:lnTo>
                  <a:pt x="7" y="37"/>
                </a:lnTo>
                <a:lnTo>
                  <a:pt x="10" y="31"/>
                </a:lnTo>
                <a:lnTo>
                  <a:pt x="14" y="26"/>
                </a:lnTo>
                <a:lnTo>
                  <a:pt x="18" y="22"/>
                </a:lnTo>
                <a:lnTo>
                  <a:pt x="24" y="18"/>
                </a:lnTo>
                <a:lnTo>
                  <a:pt x="30" y="15"/>
                </a:lnTo>
                <a:lnTo>
                  <a:pt x="37" y="11"/>
                </a:lnTo>
                <a:lnTo>
                  <a:pt x="44" y="9"/>
                </a:lnTo>
                <a:lnTo>
                  <a:pt x="61" y="5"/>
                </a:lnTo>
                <a:lnTo>
                  <a:pt x="82" y="3"/>
                </a:lnTo>
                <a:lnTo>
                  <a:pt x="192" y="0"/>
                </a:lnTo>
                <a:lnTo>
                  <a:pt x="192" y="105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rgbClr val="005EB8"/>
              </a:solidFill>
            </a:endParaRPr>
          </a:p>
        </p:txBody>
      </p:sp>
      <p:sp>
        <p:nvSpPr>
          <p:cNvPr id="48" name="Freeform 11"/>
          <p:cNvSpPr>
            <a:spLocks/>
          </p:cNvSpPr>
          <p:nvPr userDrawn="1"/>
        </p:nvSpPr>
        <p:spPr bwMode="auto">
          <a:xfrm>
            <a:off x="5557095" y="4779265"/>
            <a:ext cx="266049" cy="240006"/>
          </a:xfrm>
          <a:custGeom>
            <a:avLst/>
            <a:gdLst>
              <a:gd name="T0" fmla="*/ 231 w 397"/>
              <a:gd name="T1" fmla="*/ 0 h 480"/>
              <a:gd name="T2" fmla="*/ 165 w 397"/>
              <a:gd name="T3" fmla="*/ 5 h 480"/>
              <a:gd name="T4" fmla="*/ 109 w 397"/>
              <a:gd name="T5" fmla="*/ 14 h 480"/>
              <a:gd name="T6" fmla="*/ 65 w 397"/>
              <a:gd name="T7" fmla="*/ 25 h 480"/>
              <a:gd name="T8" fmla="*/ 37 w 397"/>
              <a:gd name="T9" fmla="*/ 37 h 480"/>
              <a:gd name="T10" fmla="*/ 58 w 397"/>
              <a:gd name="T11" fmla="*/ 114 h 480"/>
              <a:gd name="T12" fmla="*/ 103 w 397"/>
              <a:gd name="T13" fmla="*/ 102 h 480"/>
              <a:gd name="T14" fmla="*/ 148 w 397"/>
              <a:gd name="T15" fmla="*/ 92 h 480"/>
              <a:gd name="T16" fmla="*/ 200 w 397"/>
              <a:gd name="T17" fmla="*/ 89 h 480"/>
              <a:gd name="T18" fmla="*/ 222 w 397"/>
              <a:gd name="T19" fmla="*/ 90 h 480"/>
              <a:gd name="T20" fmla="*/ 248 w 397"/>
              <a:gd name="T21" fmla="*/ 95 h 480"/>
              <a:gd name="T22" fmla="*/ 262 w 397"/>
              <a:gd name="T23" fmla="*/ 100 h 480"/>
              <a:gd name="T24" fmla="*/ 274 w 397"/>
              <a:gd name="T25" fmla="*/ 110 h 480"/>
              <a:gd name="T26" fmla="*/ 283 w 397"/>
              <a:gd name="T27" fmla="*/ 121 h 480"/>
              <a:gd name="T28" fmla="*/ 289 w 397"/>
              <a:gd name="T29" fmla="*/ 135 h 480"/>
              <a:gd name="T30" fmla="*/ 291 w 397"/>
              <a:gd name="T31" fmla="*/ 153 h 480"/>
              <a:gd name="T32" fmla="*/ 292 w 397"/>
              <a:gd name="T33" fmla="*/ 197 h 480"/>
              <a:gd name="T34" fmla="*/ 200 w 397"/>
              <a:gd name="T35" fmla="*/ 197 h 480"/>
              <a:gd name="T36" fmla="*/ 147 w 397"/>
              <a:gd name="T37" fmla="*/ 201 h 480"/>
              <a:gd name="T38" fmla="*/ 103 w 397"/>
              <a:gd name="T39" fmla="*/ 210 h 480"/>
              <a:gd name="T40" fmla="*/ 69 w 397"/>
              <a:gd name="T41" fmla="*/ 224 h 480"/>
              <a:gd name="T42" fmla="*/ 42 w 397"/>
              <a:gd name="T43" fmla="*/ 242 h 480"/>
              <a:gd name="T44" fmla="*/ 23 w 397"/>
              <a:gd name="T45" fmla="*/ 264 h 480"/>
              <a:gd name="T46" fmla="*/ 9 w 397"/>
              <a:gd name="T47" fmla="*/ 288 h 480"/>
              <a:gd name="T48" fmla="*/ 2 w 397"/>
              <a:gd name="T49" fmla="*/ 316 h 480"/>
              <a:gd name="T50" fmla="*/ 0 w 397"/>
              <a:gd name="T51" fmla="*/ 344 h 480"/>
              <a:gd name="T52" fmla="*/ 1 w 397"/>
              <a:gd name="T53" fmla="*/ 362 h 480"/>
              <a:gd name="T54" fmla="*/ 8 w 397"/>
              <a:gd name="T55" fmla="*/ 395 h 480"/>
              <a:gd name="T56" fmla="*/ 20 w 397"/>
              <a:gd name="T57" fmla="*/ 421 h 480"/>
              <a:gd name="T58" fmla="*/ 39 w 397"/>
              <a:gd name="T59" fmla="*/ 442 h 480"/>
              <a:gd name="T60" fmla="*/ 61 w 397"/>
              <a:gd name="T61" fmla="*/ 458 h 480"/>
              <a:gd name="T62" fmla="*/ 86 w 397"/>
              <a:gd name="T63" fmla="*/ 468 h 480"/>
              <a:gd name="T64" fmla="*/ 113 w 397"/>
              <a:gd name="T65" fmla="*/ 475 h 480"/>
              <a:gd name="T66" fmla="*/ 140 w 397"/>
              <a:gd name="T67" fmla="*/ 479 h 480"/>
              <a:gd name="T68" fmla="*/ 154 w 397"/>
              <a:gd name="T69" fmla="*/ 480 h 480"/>
              <a:gd name="T70" fmla="*/ 185 w 397"/>
              <a:gd name="T71" fmla="*/ 478 h 480"/>
              <a:gd name="T72" fmla="*/ 236 w 397"/>
              <a:gd name="T73" fmla="*/ 468 h 480"/>
              <a:gd name="T74" fmla="*/ 271 w 397"/>
              <a:gd name="T75" fmla="*/ 456 h 480"/>
              <a:gd name="T76" fmla="*/ 292 w 397"/>
              <a:gd name="T77" fmla="*/ 445 h 480"/>
              <a:gd name="T78" fmla="*/ 297 w 397"/>
              <a:gd name="T79" fmla="*/ 444 h 480"/>
              <a:gd name="T80" fmla="*/ 302 w 397"/>
              <a:gd name="T81" fmla="*/ 447 h 480"/>
              <a:gd name="T82" fmla="*/ 318 w 397"/>
              <a:gd name="T83" fmla="*/ 453 h 480"/>
              <a:gd name="T84" fmla="*/ 348 w 397"/>
              <a:gd name="T85" fmla="*/ 460 h 480"/>
              <a:gd name="T86" fmla="*/ 397 w 397"/>
              <a:gd name="T87" fmla="*/ 463 h 480"/>
              <a:gd name="T88" fmla="*/ 397 w 397"/>
              <a:gd name="T89" fmla="*/ 137 h 480"/>
              <a:gd name="T90" fmla="*/ 394 w 397"/>
              <a:gd name="T91" fmla="*/ 103 h 480"/>
              <a:gd name="T92" fmla="*/ 385 w 397"/>
              <a:gd name="T93" fmla="*/ 74 h 480"/>
              <a:gd name="T94" fmla="*/ 371 w 397"/>
              <a:gd name="T95" fmla="*/ 51 h 480"/>
              <a:gd name="T96" fmla="*/ 353 w 397"/>
              <a:gd name="T97" fmla="*/ 32 h 480"/>
              <a:gd name="T98" fmla="*/ 329 w 397"/>
              <a:gd name="T99" fmla="*/ 17 h 480"/>
              <a:gd name="T100" fmla="*/ 301 w 397"/>
              <a:gd name="T101" fmla="*/ 8 h 480"/>
              <a:gd name="T102" fmla="*/ 268 w 397"/>
              <a:gd name="T103" fmla="*/ 2 h 480"/>
              <a:gd name="T104" fmla="*/ 231 w 397"/>
              <a:gd name="T105" fmla="*/ 0 h 4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397" h="480">
                <a:moveTo>
                  <a:pt x="231" y="0"/>
                </a:moveTo>
                <a:lnTo>
                  <a:pt x="231" y="0"/>
                </a:lnTo>
                <a:lnTo>
                  <a:pt x="196" y="1"/>
                </a:lnTo>
                <a:lnTo>
                  <a:pt x="165" y="5"/>
                </a:lnTo>
                <a:lnTo>
                  <a:pt x="136" y="8"/>
                </a:lnTo>
                <a:lnTo>
                  <a:pt x="109" y="14"/>
                </a:lnTo>
                <a:lnTo>
                  <a:pt x="86" y="20"/>
                </a:lnTo>
                <a:lnTo>
                  <a:pt x="65" y="25"/>
                </a:lnTo>
                <a:lnTo>
                  <a:pt x="49" y="31"/>
                </a:lnTo>
                <a:lnTo>
                  <a:pt x="37" y="37"/>
                </a:lnTo>
                <a:lnTo>
                  <a:pt x="58" y="114"/>
                </a:lnTo>
                <a:lnTo>
                  <a:pt x="58" y="114"/>
                </a:lnTo>
                <a:lnTo>
                  <a:pt x="71" y="110"/>
                </a:lnTo>
                <a:lnTo>
                  <a:pt x="103" y="102"/>
                </a:lnTo>
                <a:lnTo>
                  <a:pt x="124" y="97"/>
                </a:lnTo>
                <a:lnTo>
                  <a:pt x="148" y="92"/>
                </a:lnTo>
                <a:lnTo>
                  <a:pt x="173" y="90"/>
                </a:lnTo>
                <a:lnTo>
                  <a:pt x="200" y="89"/>
                </a:lnTo>
                <a:lnTo>
                  <a:pt x="200" y="89"/>
                </a:lnTo>
                <a:lnTo>
                  <a:pt x="222" y="90"/>
                </a:lnTo>
                <a:lnTo>
                  <a:pt x="240" y="92"/>
                </a:lnTo>
                <a:lnTo>
                  <a:pt x="248" y="95"/>
                </a:lnTo>
                <a:lnTo>
                  <a:pt x="255" y="97"/>
                </a:lnTo>
                <a:lnTo>
                  <a:pt x="262" y="100"/>
                </a:lnTo>
                <a:lnTo>
                  <a:pt x="269" y="105"/>
                </a:lnTo>
                <a:lnTo>
                  <a:pt x="274" y="110"/>
                </a:lnTo>
                <a:lnTo>
                  <a:pt x="278" y="114"/>
                </a:lnTo>
                <a:lnTo>
                  <a:pt x="283" y="121"/>
                </a:lnTo>
                <a:lnTo>
                  <a:pt x="286" y="128"/>
                </a:lnTo>
                <a:lnTo>
                  <a:pt x="289" y="135"/>
                </a:lnTo>
                <a:lnTo>
                  <a:pt x="290" y="144"/>
                </a:lnTo>
                <a:lnTo>
                  <a:pt x="291" y="153"/>
                </a:lnTo>
                <a:lnTo>
                  <a:pt x="292" y="164"/>
                </a:lnTo>
                <a:lnTo>
                  <a:pt x="292" y="197"/>
                </a:lnTo>
                <a:lnTo>
                  <a:pt x="200" y="197"/>
                </a:lnTo>
                <a:lnTo>
                  <a:pt x="200" y="197"/>
                </a:lnTo>
                <a:lnTo>
                  <a:pt x="172" y="198"/>
                </a:lnTo>
                <a:lnTo>
                  <a:pt x="147" y="201"/>
                </a:lnTo>
                <a:lnTo>
                  <a:pt x="124" y="204"/>
                </a:lnTo>
                <a:lnTo>
                  <a:pt x="103" y="210"/>
                </a:lnTo>
                <a:lnTo>
                  <a:pt x="85" y="216"/>
                </a:lnTo>
                <a:lnTo>
                  <a:pt x="69" y="224"/>
                </a:lnTo>
                <a:lnTo>
                  <a:pt x="55" y="232"/>
                </a:lnTo>
                <a:lnTo>
                  <a:pt x="42" y="242"/>
                </a:lnTo>
                <a:lnTo>
                  <a:pt x="31" y="253"/>
                </a:lnTo>
                <a:lnTo>
                  <a:pt x="23" y="264"/>
                </a:lnTo>
                <a:lnTo>
                  <a:pt x="15" y="276"/>
                </a:lnTo>
                <a:lnTo>
                  <a:pt x="9" y="288"/>
                </a:lnTo>
                <a:lnTo>
                  <a:pt x="6" y="302"/>
                </a:lnTo>
                <a:lnTo>
                  <a:pt x="2" y="316"/>
                </a:lnTo>
                <a:lnTo>
                  <a:pt x="0" y="330"/>
                </a:lnTo>
                <a:lnTo>
                  <a:pt x="0" y="344"/>
                </a:lnTo>
                <a:lnTo>
                  <a:pt x="0" y="344"/>
                </a:lnTo>
                <a:lnTo>
                  <a:pt x="1" y="362"/>
                </a:lnTo>
                <a:lnTo>
                  <a:pt x="3" y="380"/>
                </a:lnTo>
                <a:lnTo>
                  <a:pt x="8" y="395"/>
                </a:lnTo>
                <a:lnTo>
                  <a:pt x="14" y="408"/>
                </a:lnTo>
                <a:lnTo>
                  <a:pt x="20" y="421"/>
                </a:lnTo>
                <a:lnTo>
                  <a:pt x="30" y="433"/>
                </a:lnTo>
                <a:lnTo>
                  <a:pt x="39" y="442"/>
                </a:lnTo>
                <a:lnTo>
                  <a:pt x="49" y="450"/>
                </a:lnTo>
                <a:lnTo>
                  <a:pt x="61" y="458"/>
                </a:lnTo>
                <a:lnTo>
                  <a:pt x="73" y="464"/>
                </a:lnTo>
                <a:lnTo>
                  <a:pt x="86" y="468"/>
                </a:lnTo>
                <a:lnTo>
                  <a:pt x="99" y="473"/>
                </a:lnTo>
                <a:lnTo>
                  <a:pt x="113" y="475"/>
                </a:lnTo>
                <a:lnTo>
                  <a:pt x="126" y="478"/>
                </a:lnTo>
                <a:lnTo>
                  <a:pt x="140" y="479"/>
                </a:lnTo>
                <a:lnTo>
                  <a:pt x="154" y="480"/>
                </a:lnTo>
                <a:lnTo>
                  <a:pt x="154" y="480"/>
                </a:lnTo>
                <a:lnTo>
                  <a:pt x="170" y="479"/>
                </a:lnTo>
                <a:lnTo>
                  <a:pt x="185" y="478"/>
                </a:lnTo>
                <a:lnTo>
                  <a:pt x="211" y="474"/>
                </a:lnTo>
                <a:lnTo>
                  <a:pt x="236" y="468"/>
                </a:lnTo>
                <a:lnTo>
                  <a:pt x="255" y="462"/>
                </a:lnTo>
                <a:lnTo>
                  <a:pt x="271" y="456"/>
                </a:lnTo>
                <a:lnTo>
                  <a:pt x="284" y="450"/>
                </a:lnTo>
                <a:lnTo>
                  <a:pt x="292" y="445"/>
                </a:lnTo>
                <a:lnTo>
                  <a:pt x="297" y="444"/>
                </a:lnTo>
                <a:lnTo>
                  <a:pt x="297" y="444"/>
                </a:lnTo>
                <a:lnTo>
                  <a:pt x="299" y="445"/>
                </a:lnTo>
                <a:lnTo>
                  <a:pt x="302" y="447"/>
                </a:lnTo>
                <a:lnTo>
                  <a:pt x="309" y="450"/>
                </a:lnTo>
                <a:lnTo>
                  <a:pt x="318" y="453"/>
                </a:lnTo>
                <a:lnTo>
                  <a:pt x="332" y="457"/>
                </a:lnTo>
                <a:lnTo>
                  <a:pt x="348" y="460"/>
                </a:lnTo>
                <a:lnTo>
                  <a:pt x="370" y="462"/>
                </a:lnTo>
                <a:lnTo>
                  <a:pt x="397" y="463"/>
                </a:lnTo>
                <a:lnTo>
                  <a:pt x="397" y="137"/>
                </a:lnTo>
                <a:lnTo>
                  <a:pt x="397" y="137"/>
                </a:lnTo>
                <a:lnTo>
                  <a:pt x="397" y="119"/>
                </a:lnTo>
                <a:lnTo>
                  <a:pt x="394" y="103"/>
                </a:lnTo>
                <a:lnTo>
                  <a:pt x="391" y="88"/>
                </a:lnTo>
                <a:lnTo>
                  <a:pt x="385" y="74"/>
                </a:lnTo>
                <a:lnTo>
                  <a:pt x="379" y="62"/>
                </a:lnTo>
                <a:lnTo>
                  <a:pt x="371" y="51"/>
                </a:lnTo>
                <a:lnTo>
                  <a:pt x="363" y="40"/>
                </a:lnTo>
                <a:lnTo>
                  <a:pt x="353" y="32"/>
                </a:lnTo>
                <a:lnTo>
                  <a:pt x="341" y="24"/>
                </a:lnTo>
                <a:lnTo>
                  <a:pt x="329" y="17"/>
                </a:lnTo>
                <a:lnTo>
                  <a:pt x="316" y="13"/>
                </a:lnTo>
                <a:lnTo>
                  <a:pt x="301" y="8"/>
                </a:lnTo>
                <a:lnTo>
                  <a:pt x="285" y="5"/>
                </a:lnTo>
                <a:lnTo>
                  <a:pt x="268" y="2"/>
                </a:lnTo>
                <a:lnTo>
                  <a:pt x="249" y="1"/>
                </a:lnTo>
                <a:lnTo>
                  <a:pt x="231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rgbClr val="005EB8"/>
              </a:solidFill>
            </a:endParaRPr>
          </a:p>
        </p:txBody>
      </p:sp>
      <p:sp>
        <p:nvSpPr>
          <p:cNvPr id="49" name="Freeform 12"/>
          <p:cNvSpPr>
            <a:spLocks/>
          </p:cNvSpPr>
          <p:nvPr userDrawn="1"/>
        </p:nvSpPr>
        <p:spPr bwMode="auto">
          <a:xfrm>
            <a:off x="6605286" y="4782266"/>
            <a:ext cx="280050" cy="237007"/>
          </a:xfrm>
          <a:custGeom>
            <a:avLst/>
            <a:gdLst>
              <a:gd name="T0" fmla="*/ 317 w 421"/>
              <a:gd name="T1" fmla="*/ 350 h 475"/>
              <a:gd name="T2" fmla="*/ 277 w 421"/>
              <a:gd name="T3" fmla="*/ 367 h 475"/>
              <a:gd name="T4" fmla="*/ 244 w 421"/>
              <a:gd name="T5" fmla="*/ 376 h 475"/>
              <a:gd name="T6" fmla="*/ 207 w 421"/>
              <a:gd name="T7" fmla="*/ 382 h 475"/>
              <a:gd name="T8" fmla="*/ 188 w 421"/>
              <a:gd name="T9" fmla="*/ 383 h 475"/>
              <a:gd name="T10" fmla="*/ 164 w 421"/>
              <a:gd name="T11" fmla="*/ 382 h 475"/>
              <a:gd name="T12" fmla="*/ 145 w 421"/>
              <a:gd name="T13" fmla="*/ 377 h 475"/>
              <a:gd name="T14" fmla="*/ 130 w 421"/>
              <a:gd name="T15" fmla="*/ 369 h 475"/>
              <a:gd name="T16" fmla="*/ 120 w 421"/>
              <a:gd name="T17" fmla="*/ 357 h 475"/>
              <a:gd name="T18" fmla="*/ 112 w 421"/>
              <a:gd name="T19" fmla="*/ 343 h 475"/>
              <a:gd name="T20" fmla="*/ 107 w 421"/>
              <a:gd name="T21" fmla="*/ 325 h 475"/>
              <a:gd name="T22" fmla="*/ 105 w 421"/>
              <a:gd name="T23" fmla="*/ 278 h 475"/>
              <a:gd name="T24" fmla="*/ 89 w 421"/>
              <a:gd name="T25" fmla="*/ 0 h 475"/>
              <a:gd name="T26" fmla="*/ 67 w 421"/>
              <a:gd name="T27" fmla="*/ 0 h 475"/>
              <a:gd name="T28" fmla="*/ 15 w 421"/>
              <a:gd name="T29" fmla="*/ 4 h 475"/>
              <a:gd name="T30" fmla="*/ 0 w 421"/>
              <a:gd name="T31" fmla="*/ 290 h 475"/>
              <a:gd name="T32" fmla="*/ 0 w 421"/>
              <a:gd name="T33" fmla="*/ 313 h 475"/>
              <a:gd name="T34" fmla="*/ 4 w 421"/>
              <a:gd name="T35" fmla="*/ 354 h 475"/>
              <a:gd name="T36" fmla="*/ 11 w 421"/>
              <a:gd name="T37" fmla="*/ 388 h 475"/>
              <a:gd name="T38" fmla="*/ 23 w 421"/>
              <a:gd name="T39" fmla="*/ 417 h 475"/>
              <a:gd name="T40" fmla="*/ 40 w 421"/>
              <a:gd name="T41" fmla="*/ 440 h 475"/>
              <a:gd name="T42" fmla="*/ 66 w 421"/>
              <a:gd name="T43" fmla="*/ 457 h 475"/>
              <a:gd name="T44" fmla="*/ 97 w 421"/>
              <a:gd name="T45" fmla="*/ 468 h 475"/>
              <a:gd name="T46" fmla="*/ 136 w 421"/>
              <a:gd name="T47" fmla="*/ 474 h 475"/>
              <a:gd name="T48" fmla="*/ 159 w 421"/>
              <a:gd name="T49" fmla="*/ 475 h 475"/>
              <a:gd name="T50" fmla="*/ 193 w 421"/>
              <a:gd name="T51" fmla="*/ 473 h 475"/>
              <a:gd name="T52" fmla="*/ 224 w 421"/>
              <a:gd name="T53" fmla="*/ 468 h 475"/>
              <a:gd name="T54" fmla="*/ 274 w 421"/>
              <a:gd name="T55" fmla="*/ 455 h 475"/>
              <a:gd name="T56" fmla="*/ 305 w 421"/>
              <a:gd name="T57" fmla="*/ 443 h 475"/>
              <a:gd name="T58" fmla="*/ 319 w 421"/>
              <a:gd name="T59" fmla="*/ 437 h 475"/>
              <a:gd name="T60" fmla="*/ 334 w 421"/>
              <a:gd name="T61" fmla="*/ 444 h 475"/>
              <a:gd name="T62" fmla="*/ 359 w 421"/>
              <a:gd name="T63" fmla="*/ 451 h 475"/>
              <a:gd name="T64" fmla="*/ 397 w 421"/>
              <a:gd name="T65" fmla="*/ 457 h 475"/>
              <a:gd name="T66" fmla="*/ 421 w 421"/>
              <a:gd name="T67" fmla="*/ 7 h 475"/>
              <a:gd name="T68" fmla="*/ 386 w 421"/>
              <a:gd name="T69" fmla="*/ 2 h 475"/>
              <a:gd name="T70" fmla="*/ 337 w 421"/>
              <a:gd name="T71" fmla="*/ 0 h 475"/>
              <a:gd name="T72" fmla="*/ 317 w 421"/>
              <a:gd name="T73" fmla="*/ 350 h 4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421" h="475">
                <a:moveTo>
                  <a:pt x="317" y="350"/>
                </a:moveTo>
                <a:lnTo>
                  <a:pt x="317" y="350"/>
                </a:lnTo>
                <a:lnTo>
                  <a:pt x="292" y="361"/>
                </a:lnTo>
                <a:lnTo>
                  <a:pt x="277" y="367"/>
                </a:lnTo>
                <a:lnTo>
                  <a:pt x="261" y="371"/>
                </a:lnTo>
                <a:lnTo>
                  <a:pt x="244" y="376"/>
                </a:lnTo>
                <a:lnTo>
                  <a:pt x="226" y="379"/>
                </a:lnTo>
                <a:lnTo>
                  <a:pt x="207" y="382"/>
                </a:lnTo>
                <a:lnTo>
                  <a:pt x="188" y="383"/>
                </a:lnTo>
                <a:lnTo>
                  <a:pt x="188" y="383"/>
                </a:lnTo>
                <a:lnTo>
                  <a:pt x="175" y="383"/>
                </a:lnTo>
                <a:lnTo>
                  <a:pt x="164" y="382"/>
                </a:lnTo>
                <a:lnTo>
                  <a:pt x="153" y="379"/>
                </a:lnTo>
                <a:lnTo>
                  <a:pt x="145" y="377"/>
                </a:lnTo>
                <a:lnTo>
                  <a:pt x="137" y="373"/>
                </a:lnTo>
                <a:lnTo>
                  <a:pt x="130" y="369"/>
                </a:lnTo>
                <a:lnTo>
                  <a:pt x="124" y="363"/>
                </a:lnTo>
                <a:lnTo>
                  <a:pt x="120" y="357"/>
                </a:lnTo>
                <a:lnTo>
                  <a:pt x="115" y="350"/>
                </a:lnTo>
                <a:lnTo>
                  <a:pt x="112" y="343"/>
                </a:lnTo>
                <a:lnTo>
                  <a:pt x="109" y="334"/>
                </a:lnTo>
                <a:lnTo>
                  <a:pt x="107" y="325"/>
                </a:lnTo>
                <a:lnTo>
                  <a:pt x="105" y="303"/>
                </a:lnTo>
                <a:lnTo>
                  <a:pt x="105" y="278"/>
                </a:lnTo>
                <a:lnTo>
                  <a:pt x="105" y="0"/>
                </a:lnTo>
                <a:lnTo>
                  <a:pt x="89" y="0"/>
                </a:lnTo>
                <a:lnTo>
                  <a:pt x="89" y="0"/>
                </a:lnTo>
                <a:lnTo>
                  <a:pt x="67" y="0"/>
                </a:lnTo>
                <a:lnTo>
                  <a:pt x="40" y="2"/>
                </a:lnTo>
                <a:lnTo>
                  <a:pt x="15" y="4"/>
                </a:lnTo>
                <a:lnTo>
                  <a:pt x="0" y="7"/>
                </a:lnTo>
                <a:lnTo>
                  <a:pt x="0" y="290"/>
                </a:lnTo>
                <a:lnTo>
                  <a:pt x="0" y="290"/>
                </a:lnTo>
                <a:lnTo>
                  <a:pt x="0" y="313"/>
                </a:lnTo>
                <a:lnTo>
                  <a:pt x="1" y="334"/>
                </a:lnTo>
                <a:lnTo>
                  <a:pt x="4" y="354"/>
                </a:lnTo>
                <a:lnTo>
                  <a:pt x="6" y="372"/>
                </a:lnTo>
                <a:lnTo>
                  <a:pt x="11" y="388"/>
                </a:lnTo>
                <a:lnTo>
                  <a:pt x="16" y="403"/>
                </a:lnTo>
                <a:lnTo>
                  <a:pt x="23" y="417"/>
                </a:lnTo>
                <a:lnTo>
                  <a:pt x="31" y="429"/>
                </a:lnTo>
                <a:lnTo>
                  <a:pt x="40" y="440"/>
                </a:lnTo>
                <a:lnTo>
                  <a:pt x="52" y="450"/>
                </a:lnTo>
                <a:lnTo>
                  <a:pt x="66" y="457"/>
                </a:lnTo>
                <a:lnTo>
                  <a:pt x="80" y="463"/>
                </a:lnTo>
                <a:lnTo>
                  <a:pt x="97" y="468"/>
                </a:lnTo>
                <a:lnTo>
                  <a:pt x="115" y="472"/>
                </a:lnTo>
                <a:lnTo>
                  <a:pt x="136" y="474"/>
                </a:lnTo>
                <a:lnTo>
                  <a:pt x="159" y="475"/>
                </a:lnTo>
                <a:lnTo>
                  <a:pt x="159" y="475"/>
                </a:lnTo>
                <a:lnTo>
                  <a:pt x="177" y="474"/>
                </a:lnTo>
                <a:lnTo>
                  <a:pt x="193" y="473"/>
                </a:lnTo>
                <a:lnTo>
                  <a:pt x="210" y="472"/>
                </a:lnTo>
                <a:lnTo>
                  <a:pt x="224" y="468"/>
                </a:lnTo>
                <a:lnTo>
                  <a:pt x="251" y="462"/>
                </a:lnTo>
                <a:lnTo>
                  <a:pt x="274" y="455"/>
                </a:lnTo>
                <a:lnTo>
                  <a:pt x="292" y="448"/>
                </a:lnTo>
                <a:lnTo>
                  <a:pt x="305" y="443"/>
                </a:lnTo>
                <a:lnTo>
                  <a:pt x="319" y="437"/>
                </a:lnTo>
                <a:lnTo>
                  <a:pt x="319" y="437"/>
                </a:lnTo>
                <a:lnTo>
                  <a:pt x="326" y="440"/>
                </a:lnTo>
                <a:lnTo>
                  <a:pt x="334" y="444"/>
                </a:lnTo>
                <a:lnTo>
                  <a:pt x="345" y="447"/>
                </a:lnTo>
                <a:lnTo>
                  <a:pt x="359" y="451"/>
                </a:lnTo>
                <a:lnTo>
                  <a:pt x="376" y="454"/>
                </a:lnTo>
                <a:lnTo>
                  <a:pt x="397" y="457"/>
                </a:lnTo>
                <a:lnTo>
                  <a:pt x="421" y="458"/>
                </a:lnTo>
                <a:lnTo>
                  <a:pt x="421" y="7"/>
                </a:lnTo>
                <a:lnTo>
                  <a:pt x="421" y="7"/>
                </a:lnTo>
                <a:lnTo>
                  <a:pt x="386" y="2"/>
                </a:lnTo>
                <a:lnTo>
                  <a:pt x="360" y="1"/>
                </a:lnTo>
                <a:lnTo>
                  <a:pt x="337" y="0"/>
                </a:lnTo>
                <a:lnTo>
                  <a:pt x="317" y="0"/>
                </a:lnTo>
                <a:lnTo>
                  <a:pt x="317" y="35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rgbClr val="005EB8"/>
              </a:solidFill>
            </a:endParaRPr>
          </a:p>
        </p:txBody>
      </p:sp>
      <p:sp>
        <p:nvSpPr>
          <p:cNvPr id="50" name="Freeform 13"/>
          <p:cNvSpPr>
            <a:spLocks/>
          </p:cNvSpPr>
          <p:nvPr userDrawn="1"/>
        </p:nvSpPr>
        <p:spPr bwMode="auto">
          <a:xfrm>
            <a:off x="6967351" y="4779265"/>
            <a:ext cx="234043" cy="240006"/>
          </a:xfrm>
          <a:custGeom>
            <a:avLst/>
            <a:gdLst>
              <a:gd name="T0" fmla="*/ 12 w 350"/>
              <a:gd name="T1" fmla="*/ 465 h 480"/>
              <a:gd name="T2" fmla="*/ 93 w 350"/>
              <a:gd name="T3" fmla="*/ 477 h 480"/>
              <a:gd name="T4" fmla="*/ 156 w 350"/>
              <a:gd name="T5" fmla="*/ 480 h 480"/>
              <a:gd name="T6" fmla="*/ 206 w 350"/>
              <a:gd name="T7" fmla="*/ 477 h 480"/>
              <a:gd name="T8" fmla="*/ 256 w 350"/>
              <a:gd name="T9" fmla="*/ 464 h 480"/>
              <a:gd name="T10" fmla="*/ 298 w 350"/>
              <a:gd name="T11" fmla="*/ 442 h 480"/>
              <a:gd name="T12" fmla="*/ 332 w 350"/>
              <a:gd name="T13" fmla="*/ 407 h 480"/>
              <a:gd name="T14" fmla="*/ 349 w 350"/>
              <a:gd name="T15" fmla="*/ 357 h 480"/>
              <a:gd name="T16" fmla="*/ 349 w 350"/>
              <a:gd name="T17" fmla="*/ 323 h 480"/>
              <a:gd name="T18" fmla="*/ 340 w 350"/>
              <a:gd name="T19" fmla="*/ 287 h 480"/>
              <a:gd name="T20" fmla="*/ 319 w 350"/>
              <a:gd name="T21" fmla="*/ 260 h 480"/>
              <a:gd name="T22" fmla="*/ 289 w 350"/>
              <a:gd name="T23" fmla="*/ 237 h 480"/>
              <a:gd name="T24" fmla="*/ 235 w 350"/>
              <a:gd name="T25" fmla="*/ 210 h 480"/>
              <a:gd name="T26" fmla="*/ 167 w 350"/>
              <a:gd name="T27" fmla="*/ 183 h 480"/>
              <a:gd name="T28" fmla="*/ 127 w 350"/>
              <a:gd name="T29" fmla="*/ 162 h 480"/>
              <a:gd name="T30" fmla="*/ 115 w 350"/>
              <a:gd name="T31" fmla="*/ 148 h 480"/>
              <a:gd name="T32" fmla="*/ 112 w 350"/>
              <a:gd name="T33" fmla="*/ 130 h 480"/>
              <a:gd name="T34" fmla="*/ 114 w 350"/>
              <a:gd name="T35" fmla="*/ 117 h 480"/>
              <a:gd name="T36" fmla="*/ 130 w 350"/>
              <a:gd name="T37" fmla="*/ 97 h 480"/>
              <a:gd name="T38" fmla="*/ 149 w 350"/>
              <a:gd name="T39" fmla="*/ 88 h 480"/>
              <a:gd name="T40" fmla="*/ 175 w 350"/>
              <a:gd name="T41" fmla="*/ 83 h 480"/>
              <a:gd name="T42" fmla="*/ 209 w 350"/>
              <a:gd name="T43" fmla="*/ 84 h 480"/>
              <a:gd name="T44" fmla="*/ 268 w 350"/>
              <a:gd name="T45" fmla="*/ 96 h 480"/>
              <a:gd name="T46" fmla="*/ 332 w 350"/>
              <a:gd name="T47" fmla="*/ 33 h 480"/>
              <a:gd name="T48" fmla="*/ 296 w 350"/>
              <a:gd name="T49" fmla="*/ 18 h 480"/>
              <a:gd name="T50" fmla="*/ 233 w 350"/>
              <a:gd name="T51" fmla="*/ 5 h 480"/>
              <a:gd name="T52" fmla="*/ 177 w 350"/>
              <a:gd name="T53" fmla="*/ 0 h 480"/>
              <a:gd name="T54" fmla="*/ 129 w 350"/>
              <a:gd name="T55" fmla="*/ 5 h 480"/>
              <a:gd name="T56" fmla="*/ 85 w 350"/>
              <a:gd name="T57" fmla="*/ 20 h 480"/>
              <a:gd name="T58" fmla="*/ 47 w 350"/>
              <a:gd name="T59" fmla="*/ 44 h 480"/>
              <a:gd name="T60" fmla="*/ 21 w 350"/>
              <a:gd name="T61" fmla="*/ 77 h 480"/>
              <a:gd name="T62" fmla="*/ 7 w 350"/>
              <a:gd name="T63" fmla="*/ 120 h 480"/>
              <a:gd name="T64" fmla="*/ 7 w 350"/>
              <a:gd name="T65" fmla="*/ 153 h 480"/>
              <a:gd name="T66" fmla="*/ 21 w 350"/>
              <a:gd name="T67" fmla="*/ 196 h 480"/>
              <a:gd name="T68" fmla="*/ 47 w 350"/>
              <a:gd name="T69" fmla="*/ 227 h 480"/>
              <a:gd name="T70" fmla="*/ 82 w 350"/>
              <a:gd name="T71" fmla="*/ 250 h 480"/>
              <a:gd name="T72" fmla="*/ 134 w 350"/>
              <a:gd name="T73" fmla="*/ 272 h 480"/>
              <a:gd name="T74" fmla="*/ 192 w 350"/>
              <a:gd name="T75" fmla="*/ 293 h 480"/>
              <a:gd name="T76" fmla="*/ 230 w 350"/>
              <a:gd name="T77" fmla="*/ 314 h 480"/>
              <a:gd name="T78" fmla="*/ 243 w 350"/>
              <a:gd name="T79" fmla="*/ 332 h 480"/>
              <a:gd name="T80" fmla="*/ 244 w 350"/>
              <a:gd name="T81" fmla="*/ 343 h 480"/>
              <a:gd name="T82" fmla="*/ 238 w 350"/>
              <a:gd name="T83" fmla="*/ 368 h 480"/>
              <a:gd name="T84" fmla="*/ 227 w 350"/>
              <a:gd name="T85" fmla="*/ 381 h 480"/>
              <a:gd name="T86" fmla="*/ 207 w 350"/>
              <a:gd name="T87" fmla="*/ 390 h 480"/>
              <a:gd name="T88" fmla="*/ 177 w 350"/>
              <a:gd name="T89" fmla="*/ 396 h 480"/>
              <a:gd name="T90" fmla="*/ 127 w 350"/>
              <a:gd name="T91" fmla="*/ 397 h 480"/>
              <a:gd name="T92" fmla="*/ 31 w 350"/>
              <a:gd name="T93" fmla="*/ 385 h 4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350" h="480">
                <a:moveTo>
                  <a:pt x="0" y="463"/>
                </a:moveTo>
                <a:lnTo>
                  <a:pt x="0" y="463"/>
                </a:lnTo>
                <a:lnTo>
                  <a:pt x="12" y="465"/>
                </a:lnTo>
                <a:lnTo>
                  <a:pt x="44" y="471"/>
                </a:lnTo>
                <a:lnTo>
                  <a:pt x="67" y="474"/>
                </a:lnTo>
                <a:lnTo>
                  <a:pt x="93" y="477"/>
                </a:lnTo>
                <a:lnTo>
                  <a:pt x="123" y="479"/>
                </a:lnTo>
                <a:lnTo>
                  <a:pt x="156" y="480"/>
                </a:lnTo>
                <a:lnTo>
                  <a:pt x="156" y="480"/>
                </a:lnTo>
                <a:lnTo>
                  <a:pt x="173" y="479"/>
                </a:lnTo>
                <a:lnTo>
                  <a:pt x="189" y="478"/>
                </a:lnTo>
                <a:lnTo>
                  <a:pt x="206" y="477"/>
                </a:lnTo>
                <a:lnTo>
                  <a:pt x="222" y="473"/>
                </a:lnTo>
                <a:lnTo>
                  <a:pt x="240" y="470"/>
                </a:lnTo>
                <a:lnTo>
                  <a:pt x="256" y="464"/>
                </a:lnTo>
                <a:lnTo>
                  <a:pt x="271" y="458"/>
                </a:lnTo>
                <a:lnTo>
                  <a:pt x="286" y="451"/>
                </a:lnTo>
                <a:lnTo>
                  <a:pt x="298" y="442"/>
                </a:lnTo>
                <a:lnTo>
                  <a:pt x="311" y="432"/>
                </a:lnTo>
                <a:lnTo>
                  <a:pt x="322" y="420"/>
                </a:lnTo>
                <a:lnTo>
                  <a:pt x="332" y="407"/>
                </a:lnTo>
                <a:lnTo>
                  <a:pt x="340" y="392"/>
                </a:lnTo>
                <a:lnTo>
                  <a:pt x="345" y="375"/>
                </a:lnTo>
                <a:lnTo>
                  <a:pt x="349" y="357"/>
                </a:lnTo>
                <a:lnTo>
                  <a:pt x="350" y="337"/>
                </a:lnTo>
                <a:lnTo>
                  <a:pt x="350" y="337"/>
                </a:lnTo>
                <a:lnTo>
                  <a:pt x="349" y="323"/>
                </a:lnTo>
                <a:lnTo>
                  <a:pt x="348" y="310"/>
                </a:lnTo>
                <a:lnTo>
                  <a:pt x="344" y="299"/>
                </a:lnTo>
                <a:lnTo>
                  <a:pt x="340" y="287"/>
                </a:lnTo>
                <a:lnTo>
                  <a:pt x="334" y="278"/>
                </a:lnTo>
                <a:lnTo>
                  <a:pt x="327" y="268"/>
                </a:lnTo>
                <a:lnTo>
                  <a:pt x="319" y="260"/>
                </a:lnTo>
                <a:lnTo>
                  <a:pt x="311" y="252"/>
                </a:lnTo>
                <a:lnTo>
                  <a:pt x="301" y="243"/>
                </a:lnTo>
                <a:lnTo>
                  <a:pt x="289" y="237"/>
                </a:lnTo>
                <a:lnTo>
                  <a:pt x="278" y="228"/>
                </a:lnTo>
                <a:lnTo>
                  <a:pt x="264" y="223"/>
                </a:lnTo>
                <a:lnTo>
                  <a:pt x="235" y="210"/>
                </a:lnTo>
                <a:lnTo>
                  <a:pt x="203" y="197"/>
                </a:lnTo>
                <a:lnTo>
                  <a:pt x="203" y="197"/>
                </a:lnTo>
                <a:lnTo>
                  <a:pt x="167" y="183"/>
                </a:lnTo>
                <a:lnTo>
                  <a:pt x="152" y="177"/>
                </a:lnTo>
                <a:lnTo>
                  <a:pt x="138" y="170"/>
                </a:lnTo>
                <a:lnTo>
                  <a:pt x="127" y="162"/>
                </a:lnTo>
                <a:lnTo>
                  <a:pt x="122" y="157"/>
                </a:lnTo>
                <a:lnTo>
                  <a:pt x="119" y="152"/>
                </a:lnTo>
                <a:lnTo>
                  <a:pt x="115" y="148"/>
                </a:lnTo>
                <a:lnTo>
                  <a:pt x="113" y="142"/>
                </a:lnTo>
                <a:lnTo>
                  <a:pt x="112" y="136"/>
                </a:lnTo>
                <a:lnTo>
                  <a:pt x="112" y="130"/>
                </a:lnTo>
                <a:lnTo>
                  <a:pt x="112" y="130"/>
                </a:lnTo>
                <a:lnTo>
                  <a:pt x="112" y="123"/>
                </a:lnTo>
                <a:lnTo>
                  <a:pt x="114" y="117"/>
                </a:lnTo>
                <a:lnTo>
                  <a:pt x="119" y="108"/>
                </a:lnTo>
                <a:lnTo>
                  <a:pt x="126" y="100"/>
                </a:lnTo>
                <a:lnTo>
                  <a:pt x="130" y="97"/>
                </a:lnTo>
                <a:lnTo>
                  <a:pt x="135" y="93"/>
                </a:lnTo>
                <a:lnTo>
                  <a:pt x="142" y="91"/>
                </a:lnTo>
                <a:lnTo>
                  <a:pt x="149" y="88"/>
                </a:lnTo>
                <a:lnTo>
                  <a:pt x="157" y="85"/>
                </a:lnTo>
                <a:lnTo>
                  <a:pt x="165" y="84"/>
                </a:lnTo>
                <a:lnTo>
                  <a:pt x="175" y="83"/>
                </a:lnTo>
                <a:lnTo>
                  <a:pt x="187" y="83"/>
                </a:lnTo>
                <a:lnTo>
                  <a:pt x="187" y="83"/>
                </a:lnTo>
                <a:lnTo>
                  <a:pt x="209" y="84"/>
                </a:lnTo>
                <a:lnTo>
                  <a:pt x="230" y="87"/>
                </a:lnTo>
                <a:lnTo>
                  <a:pt x="250" y="91"/>
                </a:lnTo>
                <a:lnTo>
                  <a:pt x="268" y="96"/>
                </a:lnTo>
                <a:lnTo>
                  <a:pt x="295" y="105"/>
                </a:lnTo>
                <a:lnTo>
                  <a:pt x="305" y="110"/>
                </a:lnTo>
                <a:lnTo>
                  <a:pt x="332" y="33"/>
                </a:lnTo>
                <a:lnTo>
                  <a:pt x="332" y="33"/>
                </a:lnTo>
                <a:lnTo>
                  <a:pt x="311" y="24"/>
                </a:lnTo>
                <a:lnTo>
                  <a:pt x="296" y="18"/>
                </a:lnTo>
                <a:lnTo>
                  <a:pt x="278" y="14"/>
                </a:lnTo>
                <a:lnTo>
                  <a:pt x="257" y="8"/>
                </a:lnTo>
                <a:lnTo>
                  <a:pt x="233" y="5"/>
                </a:lnTo>
                <a:lnTo>
                  <a:pt x="206" y="1"/>
                </a:lnTo>
                <a:lnTo>
                  <a:pt x="177" y="0"/>
                </a:lnTo>
                <a:lnTo>
                  <a:pt x="177" y="0"/>
                </a:lnTo>
                <a:lnTo>
                  <a:pt x="161" y="1"/>
                </a:lnTo>
                <a:lnTo>
                  <a:pt x="145" y="2"/>
                </a:lnTo>
                <a:lnTo>
                  <a:pt x="129" y="5"/>
                </a:lnTo>
                <a:lnTo>
                  <a:pt x="114" y="9"/>
                </a:lnTo>
                <a:lnTo>
                  <a:pt x="99" y="14"/>
                </a:lnTo>
                <a:lnTo>
                  <a:pt x="85" y="20"/>
                </a:lnTo>
                <a:lnTo>
                  <a:pt x="72" y="27"/>
                </a:lnTo>
                <a:lnTo>
                  <a:pt x="59" y="35"/>
                </a:lnTo>
                <a:lnTo>
                  <a:pt x="47" y="44"/>
                </a:lnTo>
                <a:lnTo>
                  <a:pt x="37" y="53"/>
                </a:lnTo>
                <a:lnTo>
                  <a:pt x="28" y="65"/>
                </a:lnTo>
                <a:lnTo>
                  <a:pt x="21" y="77"/>
                </a:lnTo>
                <a:lnTo>
                  <a:pt x="14" y="90"/>
                </a:lnTo>
                <a:lnTo>
                  <a:pt x="9" y="105"/>
                </a:lnTo>
                <a:lnTo>
                  <a:pt x="7" y="120"/>
                </a:lnTo>
                <a:lnTo>
                  <a:pt x="6" y="137"/>
                </a:lnTo>
                <a:lnTo>
                  <a:pt x="6" y="137"/>
                </a:lnTo>
                <a:lnTo>
                  <a:pt x="7" y="153"/>
                </a:lnTo>
                <a:lnTo>
                  <a:pt x="9" y="168"/>
                </a:lnTo>
                <a:lnTo>
                  <a:pt x="14" y="183"/>
                </a:lnTo>
                <a:lnTo>
                  <a:pt x="21" y="196"/>
                </a:lnTo>
                <a:lnTo>
                  <a:pt x="28" y="208"/>
                </a:lnTo>
                <a:lnTo>
                  <a:pt x="37" y="218"/>
                </a:lnTo>
                <a:lnTo>
                  <a:pt x="47" y="227"/>
                </a:lnTo>
                <a:lnTo>
                  <a:pt x="58" y="235"/>
                </a:lnTo>
                <a:lnTo>
                  <a:pt x="69" y="243"/>
                </a:lnTo>
                <a:lnTo>
                  <a:pt x="82" y="250"/>
                </a:lnTo>
                <a:lnTo>
                  <a:pt x="95" y="257"/>
                </a:lnTo>
                <a:lnTo>
                  <a:pt x="107" y="263"/>
                </a:lnTo>
                <a:lnTo>
                  <a:pt x="134" y="272"/>
                </a:lnTo>
                <a:lnTo>
                  <a:pt x="160" y="282"/>
                </a:lnTo>
                <a:lnTo>
                  <a:pt x="160" y="282"/>
                </a:lnTo>
                <a:lnTo>
                  <a:pt x="192" y="293"/>
                </a:lnTo>
                <a:lnTo>
                  <a:pt x="207" y="299"/>
                </a:lnTo>
                <a:lnTo>
                  <a:pt x="220" y="306"/>
                </a:lnTo>
                <a:lnTo>
                  <a:pt x="230" y="314"/>
                </a:lnTo>
                <a:lnTo>
                  <a:pt x="237" y="322"/>
                </a:lnTo>
                <a:lnTo>
                  <a:pt x="241" y="327"/>
                </a:lnTo>
                <a:lnTo>
                  <a:pt x="243" y="332"/>
                </a:lnTo>
                <a:lnTo>
                  <a:pt x="244" y="337"/>
                </a:lnTo>
                <a:lnTo>
                  <a:pt x="244" y="343"/>
                </a:lnTo>
                <a:lnTo>
                  <a:pt x="244" y="343"/>
                </a:lnTo>
                <a:lnTo>
                  <a:pt x="244" y="353"/>
                </a:lnTo>
                <a:lnTo>
                  <a:pt x="241" y="363"/>
                </a:lnTo>
                <a:lnTo>
                  <a:pt x="238" y="368"/>
                </a:lnTo>
                <a:lnTo>
                  <a:pt x="235" y="373"/>
                </a:lnTo>
                <a:lnTo>
                  <a:pt x="232" y="376"/>
                </a:lnTo>
                <a:lnTo>
                  <a:pt x="227" y="381"/>
                </a:lnTo>
                <a:lnTo>
                  <a:pt x="221" y="384"/>
                </a:lnTo>
                <a:lnTo>
                  <a:pt x="214" y="388"/>
                </a:lnTo>
                <a:lnTo>
                  <a:pt x="207" y="390"/>
                </a:lnTo>
                <a:lnTo>
                  <a:pt x="198" y="392"/>
                </a:lnTo>
                <a:lnTo>
                  <a:pt x="188" y="395"/>
                </a:lnTo>
                <a:lnTo>
                  <a:pt x="177" y="396"/>
                </a:lnTo>
                <a:lnTo>
                  <a:pt x="151" y="397"/>
                </a:lnTo>
                <a:lnTo>
                  <a:pt x="151" y="397"/>
                </a:lnTo>
                <a:lnTo>
                  <a:pt x="127" y="397"/>
                </a:lnTo>
                <a:lnTo>
                  <a:pt x="104" y="395"/>
                </a:lnTo>
                <a:lnTo>
                  <a:pt x="61" y="390"/>
                </a:lnTo>
                <a:lnTo>
                  <a:pt x="31" y="385"/>
                </a:lnTo>
                <a:lnTo>
                  <a:pt x="20" y="383"/>
                </a:lnTo>
                <a:lnTo>
                  <a:pt x="0" y="463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rgbClr val="005EB8"/>
              </a:solidFill>
            </a:endParaRPr>
          </a:p>
        </p:txBody>
      </p:sp>
      <p:sp>
        <p:nvSpPr>
          <p:cNvPr id="51" name="Freeform 14"/>
          <p:cNvSpPr>
            <a:spLocks/>
          </p:cNvSpPr>
          <p:nvPr userDrawn="1"/>
        </p:nvSpPr>
        <p:spPr bwMode="auto">
          <a:xfrm>
            <a:off x="5993176" y="4819769"/>
            <a:ext cx="146027" cy="159004"/>
          </a:xfrm>
          <a:custGeom>
            <a:avLst/>
            <a:gdLst>
              <a:gd name="T0" fmla="*/ 0 w 219"/>
              <a:gd name="T1" fmla="*/ 8 h 316"/>
              <a:gd name="T2" fmla="*/ 0 w 219"/>
              <a:gd name="T3" fmla="*/ 8 h 316"/>
              <a:gd name="T4" fmla="*/ 16 w 219"/>
              <a:gd name="T5" fmla="*/ 5 h 316"/>
              <a:gd name="T6" fmla="*/ 36 w 219"/>
              <a:gd name="T7" fmla="*/ 2 h 316"/>
              <a:gd name="T8" fmla="*/ 59 w 219"/>
              <a:gd name="T9" fmla="*/ 0 h 316"/>
              <a:gd name="T10" fmla="*/ 83 w 219"/>
              <a:gd name="T11" fmla="*/ 0 h 316"/>
              <a:gd name="T12" fmla="*/ 83 w 219"/>
              <a:gd name="T13" fmla="*/ 0 h 316"/>
              <a:gd name="T14" fmla="*/ 98 w 219"/>
              <a:gd name="T15" fmla="*/ 0 h 316"/>
              <a:gd name="T16" fmla="*/ 111 w 219"/>
              <a:gd name="T17" fmla="*/ 1 h 316"/>
              <a:gd name="T18" fmla="*/ 124 w 219"/>
              <a:gd name="T19" fmla="*/ 5 h 316"/>
              <a:gd name="T20" fmla="*/ 137 w 219"/>
              <a:gd name="T21" fmla="*/ 8 h 316"/>
              <a:gd name="T22" fmla="*/ 149 w 219"/>
              <a:gd name="T23" fmla="*/ 13 h 316"/>
              <a:gd name="T24" fmla="*/ 159 w 219"/>
              <a:gd name="T25" fmla="*/ 18 h 316"/>
              <a:gd name="T26" fmla="*/ 170 w 219"/>
              <a:gd name="T27" fmla="*/ 26 h 316"/>
              <a:gd name="T28" fmla="*/ 180 w 219"/>
              <a:gd name="T29" fmla="*/ 35 h 316"/>
              <a:gd name="T30" fmla="*/ 188 w 219"/>
              <a:gd name="T31" fmla="*/ 45 h 316"/>
              <a:gd name="T32" fmla="*/ 196 w 219"/>
              <a:gd name="T33" fmla="*/ 55 h 316"/>
              <a:gd name="T34" fmla="*/ 203 w 219"/>
              <a:gd name="T35" fmla="*/ 68 h 316"/>
              <a:gd name="T36" fmla="*/ 208 w 219"/>
              <a:gd name="T37" fmla="*/ 83 h 316"/>
              <a:gd name="T38" fmla="*/ 213 w 219"/>
              <a:gd name="T39" fmla="*/ 98 h 316"/>
              <a:gd name="T40" fmla="*/ 216 w 219"/>
              <a:gd name="T41" fmla="*/ 115 h 316"/>
              <a:gd name="T42" fmla="*/ 218 w 219"/>
              <a:gd name="T43" fmla="*/ 134 h 316"/>
              <a:gd name="T44" fmla="*/ 219 w 219"/>
              <a:gd name="T45" fmla="*/ 155 h 316"/>
              <a:gd name="T46" fmla="*/ 219 w 219"/>
              <a:gd name="T47" fmla="*/ 155 h 316"/>
              <a:gd name="T48" fmla="*/ 219 w 219"/>
              <a:gd name="T49" fmla="*/ 174 h 316"/>
              <a:gd name="T50" fmla="*/ 218 w 219"/>
              <a:gd name="T51" fmla="*/ 193 h 316"/>
              <a:gd name="T52" fmla="*/ 215 w 219"/>
              <a:gd name="T53" fmla="*/ 210 h 316"/>
              <a:gd name="T54" fmla="*/ 212 w 219"/>
              <a:gd name="T55" fmla="*/ 226 h 316"/>
              <a:gd name="T56" fmla="*/ 208 w 219"/>
              <a:gd name="T57" fmla="*/ 241 h 316"/>
              <a:gd name="T58" fmla="*/ 204 w 219"/>
              <a:gd name="T59" fmla="*/ 254 h 316"/>
              <a:gd name="T60" fmla="*/ 197 w 219"/>
              <a:gd name="T61" fmla="*/ 266 h 316"/>
              <a:gd name="T62" fmla="*/ 190 w 219"/>
              <a:gd name="T63" fmla="*/ 277 h 316"/>
              <a:gd name="T64" fmla="*/ 181 w 219"/>
              <a:gd name="T65" fmla="*/ 286 h 316"/>
              <a:gd name="T66" fmla="*/ 170 w 219"/>
              <a:gd name="T67" fmla="*/ 294 h 316"/>
              <a:gd name="T68" fmla="*/ 159 w 219"/>
              <a:gd name="T69" fmla="*/ 301 h 316"/>
              <a:gd name="T70" fmla="*/ 145 w 219"/>
              <a:gd name="T71" fmla="*/ 307 h 316"/>
              <a:gd name="T72" fmla="*/ 130 w 219"/>
              <a:gd name="T73" fmla="*/ 310 h 316"/>
              <a:gd name="T74" fmla="*/ 113 w 219"/>
              <a:gd name="T75" fmla="*/ 314 h 316"/>
              <a:gd name="T76" fmla="*/ 95 w 219"/>
              <a:gd name="T77" fmla="*/ 316 h 316"/>
              <a:gd name="T78" fmla="*/ 74 w 219"/>
              <a:gd name="T79" fmla="*/ 316 h 316"/>
              <a:gd name="T80" fmla="*/ 74 w 219"/>
              <a:gd name="T81" fmla="*/ 316 h 316"/>
              <a:gd name="T82" fmla="*/ 47 w 219"/>
              <a:gd name="T83" fmla="*/ 315 h 316"/>
              <a:gd name="T84" fmla="*/ 23 w 219"/>
              <a:gd name="T85" fmla="*/ 314 h 316"/>
              <a:gd name="T86" fmla="*/ 0 w 219"/>
              <a:gd name="T87" fmla="*/ 311 h 316"/>
              <a:gd name="T88" fmla="*/ 0 w 219"/>
              <a:gd name="T89" fmla="*/ 8 h 3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219" h="316">
                <a:moveTo>
                  <a:pt x="0" y="8"/>
                </a:moveTo>
                <a:lnTo>
                  <a:pt x="0" y="8"/>
                </a:lnTo>
                <a:lnTo>
                  <a:pt x="16" y="5"/>
                </a:lnTo>
                <a:lnTo>
                  <a:pt x="36" y="2"/>
                </a:lnTo>
                <a:lnTo>
                  <a:pt x="59" y="0"/>
                </a:lnTo>
                <a:lnTo>
                  <a:pt x="83" y="0"/>
                </a:lnTo>
                <a:lnTo>
                  <a:pt x="83" y="0"/>
                </a:lnTo>
                <a:lnTo>
                  <a:pt x="98" y="0"/>
                </a:lnTo>
                <a:lnTo>
                  <a:pt x="111" y="1"/>
                </a:lnTo>
                <a:lnTo>
                  <a:pt x="124" y="5"/>
                </a:lnTo>
                <a:lnTo>
                  <a:pt x="137" y="8"/>
                </a:lnTo>
                <a:lnTo>
                  <a:pt x="149" y="13"/>
                </a:lnTo>
                <a:lnTo>
                  <a:pt x="159" y="18"/>
                </a:lnTo>
                <a:lnTo>
                  <a:pt x="170" y="26"/>
                </a:lnTo>
                <a:lnTo>
                  <a:pt x="180" y="35"/>
                </a:lnTo>
                <a:lnTo>
                  <a:pt x="188" y="45"/>
                </a:lnTo>
                <a:lnTo>
                  <a:pt x="196" y="55"/>
                </a:lnTo>
                <a:lnTo>
                  <a:pt x="203" y="68"/>
                </a:lnTo>
                <a:lnTo>
                  <a:pt x="208" y="83"/>
                </a:lnTo>
                <a:lnTo>
                  <a:pt x="213" y="98"/>
                </a:lnTo>
                <a:lnTo>
                  <a:pt x="216" y="115"/>
                </a:lnTo>
                <a:lnTo>
                  <a:pt x="218" y="134"/>
                </a:lnTo>
                <a:lnTo>
                  <a:pt x="219" y="155"/>
                </a:lnTo>
                <a:lnTo>
                  <a:pt x="219" y="155"/>
                </a:lnTo>
                <a:lnTo>
                  <a:pt x="219" y="174"/>
                </a:lnTo>
                <a:lnTo>
                  <a:pt x="218" y="193"/>
                </a:lnTo>
                <a:lnTo>
                  <a:pt x="215" y="210"/>
                </a:lnTo>
                <a:lnTo>
                  <a:pt x="212" y="226"/>
                </a:lnTo>
                <a:lnTo>
                  <a:pt x="208" y="241"/>
                </a:lnTo>
                <a:lnTo>
                  <a:pt x="204" y="254"/>
                </a:lnTo>
                <a:lnTo>
                  <a:pt x="197" y="266"/>
                </a:lnTo>
                <a:lnTo>
                  <a:pt x="190" y="277"/>
                </a:lnTo>
                <a:lnTo>
                  <a:pt x="181" y="286"/>
                </a:lnTo>
                <a:lnTo>
                  <a:pt x="170" y="294"/>
                </a:lnTo>
                <a:lnTo>
                  <a:pt x="159" y="301"/>
                </a:lnTo>
                <a:lnTo>
                  <a:pt x="145" y="307"/>
                </a:lnTo>
                <a:lnTo>
                  <a:pt x="130" y="310"/>
                </a:lnTo>
                <a:lnTo>
                  <a:pt x="113" y="314"/>
                </a:lnTo>
                <a:lnTo>
                  <a:pt x="95" y="316"/>
                </a:lnTo>
                <a:lnTo>
                  <a:pt x="74" y="316"/>
                </a:lnTo>
                <a:lnTo>
                  <a:pt x="74" y="316"/>
                </a:lnTo>
                <a:lnTo>
                  <a:pt x="47" y="315"/>
                </a:lnTo>
                <a:lnTo>
                  <a:pt x="23" y="314"/>
                </a:lnTo>
                <a:lnTo>
                  <a:pt x="0" y="311"/>
                </a:lnTo>
                <a:lnTo>
                  <a:pt x="0" y="8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rgbClr val="005EB8"/>
              </a:solidFill>
            </a:endParaRPr>
          </a:p>
        </p:txBody>
      </p:sp>
      <p:sp>
        <p:nvSpPr>
          <p:cNvPr id="52" name="Freeform 15"/>
          <p:cNvSpPr>
            <a:spLocks/>
          </p:cNvSpPr>
          <p:nvPr userDrawn="1"/>
        </p:nvSpPr>
        <p:spPr bwMode="auto">
          <a:xfrm>
            <a:off x="5923163" y="4779265"/>
            <a:ext cx="290053" cy="240006"/>
          </a:xfrm>
          <a:custGeom>
            <a:avLst/>
            <a:gdLst>
              <a:gd name="T0" fmla="*/ 194 w 434"/>
              <a:gd name="T1" fmla="*/ 0 h 480"/>
              <a:gd name="T2" fmla="*/ 194 w 434"/>
              <a:gd name="T3" fmla="*/ 0 h 480"/>
              <a:gd name="T4" fmla="*/ 170 w 434"/>
              <a:gd name="T5" fmla="*/ 1 h 480"/>
              <a:gd name="T6" fmla="*/ 145 w 434"/>
              <a:gd name="T7" fmla="*/ 2 h 480"/>
              <a:gd name="T8" fmla="*/ 120 w 434"/>
              <a:gd name="T9" fmla="*/ 5 h 480"/>
              <a:gd name="T10" fmla="*/ 94 w 434"/>
              <a:gd name="T11" fmla="*/ 8 h 480"/>
              <a:gd name="T12" fmla="*/ 68 w 434"/>
              <a:gd name="T13" fmla="*/ 12 h 480"/>
              <a:gd name="T14" fmla="*/ 44 w 434"/>
              <a:gd name="T15" fmla="*/ 16 h 480"/>
              <a:gd name="T16" fmla="*/ 21 w 434"/>
              <a:gd name="T17" fmla="*/ 22 h 480"/>
              <a:gd name="T18" fmla="*/ 0 w 434"/>
              <a:gd name="T19" fmla="*/ 29 h 480"/>
              <a:gd name="T20" fmla="*/ 0 w 434"/>
              <a:gd name="T21" fmla="*/ 465 h 480"/>
              <a:gd name="T22" fmla="*/ 0 w 434"/>
              <a:gd name="T23" fmla="*/ 465 h 480"/>
              <a:gd name="T24" fmla="*/ 18 w 434"/>
              <a:gd name="T25" fmla="*/ 468 h 480"/>
              <a:gd name="T26" fmla="*/ 38 w 434"/>
              <a:gd name="T27" fmla="*/ 471 h 480"/>
              <a:gd name="T28" fmla="*/ 83 w 434"/>
              <a:gd name="T29" fmla="*/ 475 h 480"/>
              <a:gd name="T30" fmla="*/ 132 w 434"/>
              <a:gd name="T31" fmla="*/ 479 h 480"/>
              <a:gd name="T32" fmla="*/ 175 w 434"/>
              <a:gd name="T33" fmla="*/ 480 h 480"/>
              <a:gd name="T34" fmla="*/ 175 w 434"/>
              <a:gd name="T35" fmla="*/ 480 h 480"/>
              <a:gd name="T36" fmla="*/ 210 w 434"/>
              <a:gd name="T37" fmla="*/ 479 h 480"/>
              <a:gd name="T38" fmla="*/ 240 w 434"/>
              <a:gd name="T39" fmla="*/ 477 h 480"/>
              <a:gd name="T40" fmla="*/ 269 w 434"/>
              <a:gd name="T41" fmla="*/ 472 h 480"/>
              <a:gd name="T42" fmla="*/ 295 w 434"/>
              <a:gd name="T43" fmla="*/ 465 h 480"/>
              <a:gd name="T44" fmla="*/ 318 w 434"/>
              <a:gd name="T45" fmla="*/ 458 h 480"/>
              <a:gd name="T46" fmla="*/ 340 w 434"/>
              <a:gd name="T47" fmla="*/ 448 h 480"/>
              <a:gd name="T48" fmla="*/ 349 w 434"/>
              <a:gd name="T49" fmla="*/ 442 h 480"/>
              <a:gd name="T50" fmla="*/ 358 w 434"/>
              <a:gd name="T51" fmla="*/ 436 h 480"/>
              <a:gd name="T52" fmla="*/ 367 w 434"/>
              <a:gd name="T53" fmla="*/ 429 h 480"/>
              <a:gd name="T54" fmla="*/ 376 w 434"/>
              <a:gd name="T55" fmla="*/ 422 h 480"/>
              <a:gd name="T56" fmla="*/ 382 w 434"/>
              <a:gd name="T57" fmla="*/ 414 h 480"/>
              <a:gd name="T58" fmla="*/ 389 w 434"/>
              <a:gd name="T59" fmla="*/ 406 h 480"/>
              <a:gd name="T60" fmla="*/ 396 w 434"/>
              <a:gd name="T61" fmla="*/ 398 h 480"/>
              <a:gd name="T62" fmla="*/ 402 w 434"/>
              <a:gd name="T63" fmla="*/ 389 h 480"/>
              <a:gd name="T64" fmla="*/ 407 w 434"/>
              <a:gd name="T65" fmla="*/ 378 h 480"/>
              <a:gd name="T66" fmla="*/ 412 w 434"/>
              <a:gd name="T67" fmla="*/ 369 h 480"/>
              <a:gd name="T68" fmla="*/ 420 w 434"/>
              <a:gd name="T69" fmla="*/ 346 h 480"/>
              <a:gd name="T70" fmla="*/ 426 w 434"/>
              <a:gd name="T71" fmla="*/ 322 h 480"/>
              <a:gd name="T72" fmla="*/ 431 w 434"/>
              <a:gd name="T73" fmla="*/ 297 h 480"/>
              <a:gd name="T74" fmla="*/ 433 w 434"/>
              <a:gd name="T75" fmla="*/ 268 h 480"/>
              <a:gd name="T76" fmla="*/ 434 w 434"/>
              <a:gd name="T77" fmla="*/ 237 h 480"/>
              <a:gd name="T78" fmla="*/ 434 w 434"/>
              <a:gd name="T79" fmla="*/ 237 h 480"/>
              <a:gd name="T80" fmla="*/ 433 w 434"/>
              <a:gd name="T81" fmla="*/ 210 h 480"/>
              <a:gd name="T82" fmla="*/ 430 w 434"/>
              <a:gd name="T83" fmla="*/ 183 h 480"/>
              <a:gd name="T84" fmla="*/ 425 w 434"/>
              <a:gd name="T85" fmla="*/ 160 h 480"/>
              <a:gd name="T86" fmla="*/ 418 w 434"/>
              <a:gd name="T87" fmla="*/ 137 h 480"/>
              <a:gd name="T88" fmla="*/ 409 w 434"/>
              <a:gd name="T89" fmla="*/ 117 h 480"/>
              <a:gd name="T90" fmla="*/ 397 w 434"/>
              <a:gd name="T91" fmla="*/ 97 h 480"/>
              <a:gd name="T92" fmla="*/ 385 w 434"/>
              <a:gd name="T93" fmla="*/ 80 h 480"/>
              <a:gd name="T94" fmla="*/ 370 w 434"/>
              <a:gd name="T95" fmla="*/ 63 h 480"/>
              <a:gd name="T96" fmla="*/ 354 w 434"/>
              <a:gd name="T97" fmla="*/ 48 h 480"/>
              <a:gd name="T98" fmla="*/ 335 w 434"/>
              <a:gd name="T99" fmla="*/ 36 h 480"/>
              <a:gd name="T100" fmla="*/ 316 w 434"/>
              <a:gd name="T101" fmla="*/ 25 h 480"/>
              <a:gd name="T102" fmla="*/ 294 w 434"/>
              <a:gd name="T103" fmla="*/ 16 h 480"/>
              <a:gd name="T104" fmla="*/ 271 w 434"/>
              <a:gd name="T105" fmla="*/ 9 h 480"/>
              <a:gd name="T106" fmla="*/ 247 w 434"/>
              <a:gd name="T107" fmla="*/ 5 h 480"/>
              <a:gd name="T108" fmla="*/ 220 w 434"/>
              <a:gd name="T109" fmla="*/ 1 h 480"/>
              <a:gd name="T110" fmla="*/ 194 w 434"/>
              <a:gd name="T111" fmla="*/ 0 h 4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434" h="480">
                <a:moveTo>
                  <a:pt x="194" y="0"/>
                </a:moveTo>
                <a:lnTo>
                  <a:pt x="194" y="0"/>
                </a:lnTo>
                <a:lnTo>
                  <a:pt x="170" y="1"/>
                </a:lnTo>
                <a:lnTo>
                  <a:pt x="145" y="2"/>
                </a:lnTo>
                <a:lnTo>
                  <a:pt x="120" y="5"/>
                </a:lnTo>
                <a:lnTo>
                  <a:pt x="94" y="8"/>
                </a:lnTo>
                <a:lnTo>
                  <a:pt x="68" y="12"/>
                </a:lnTo>
                <a:lnTo>
                  <a:pt x="44" y="16"/>
                </a:lnTo>
                <a:lnTo>
                  <a:pt x="21" y="22"/>
                </a:lnTo>
                <a:lnTo>
                  <a:pt x="0" y="29"/>
                </a:lnTo>
                <a:lnTo>
                  <a:pt x="0" y="465"/>
                </a:lnTo>
                <a:lnTo>
                  <a:pt x="0" y="465"/>
                </a:lnTo>
                <a:lnTo>
                  <a:pt x="18" y="468"/>
                </a:lnTo>
                <a:lnTo>
                  <a:pt x="38" y="471"/>
                </a:lnTo>
                <a:lnTo>
                  <a:pt x="83" y="475"/>
                </a:lnTo>
                <a:lnTo>
                  <a:pt x="132" y="479"/>
                </a:lnTo>
                <a:lnTo>
                  <a:pt x="175" y="480"/>
                </a:lnTo>
                <a:lnTo>
                  <a:pt x="175" y="480"/>
                </a:lnTo>
                <a:lnTo>
                  <a:pt x="210" y="479"/>
                </a:lnTo>
                <a:lnTo>
                  <a:pt x="240" y="477"/>
                </a:lnTo>
                <a:lnTo>
                  <a:pt x="269" y="472"/>
                </a:lnTo>
                <a:lnTo>
                  <a:pt x="295" y="465"/>
                </a:lnTo>
                <a:lnTo>
                  <a:pt x="318" y="458"/>
                </a:lnTo>
                <a:lnTo>
                  <a:pt x="340" y="448"/>
                </a:lnTo>
                <a:lnTo>
                  <a:pt x="349" y="442"/>
                </a:lnTo>
                <a:lnTo>
                  <a:pt x="358" y="436"/>
                </a:lnTo>
                <a:lnTo>
                  <a:pt x="367" y="429"/>
                </a:lnTo>
                <a:lnTo>
                  <a:pt x="376" y="422"/>
                </a:lnTo>
                <a:lnTo>
                  <a:pt x="382" y="414"/>
                </a:lnTo>
                <a:lnTo>
                  <a:pt x="389" y="406"/>
                </a:lnTo>
                <a:lnTo>
                  <a:pt x="396" y="398"/>
                </a:lnTo>
                <a:lnTo>
                  <a:pt x="402" y="389"/>
                </a:lnTo>
                <a:lnTo>
                  <a:pt x="407" y="378"/>
                </a:lnTo>
                <a:lnTo>
                  <a:pt x="412" y="369"/>
                </a:lnTo>
                <a:lnTo>
                  <a:pt x="420" y="346"/>
                </a:lnTo>
                <a:lnTo>
                  <a:pt x="426" y="322"/>
                </a:lnTo>
                <a:lnTo>
                  <a:pt x="431" y="297"/>
                </a:lnTo>
                <a:lnTo>
                  <a:pt x="433" y="268"/>
                </a:lnTo>
                <a:lnTo>
                  <a:pt x="434" y="237"/>
                </a:lnTo>
                <a:lnTo>
                  <a:pt x="434" y="237"/>
                </a:lnTo>
                <a:lnTo>
                  <a:pt x="433" y="210"/>
                </a:lnTo>
                <a:lnTo>
                  <a:pt x="430" y="183"/>
                </a:lnTo>
                <a:lnTo>
                  <a:pt x="425" y="160"/>
                </a:lnTo>
                <a:lnTo>
                  <a:pt x="418" y="137"/>
                </a:lnTo>
                <a:lnTo>
                  <a:pt x="409" y="117"/>
                </a:lnTo>
                <a:lnTo>
                  <a:pt x="397" y="97"/>
                </a:lnTo>
                <a:lnTo>
                  <a:pt x="385" y="80"/>
                </a:lnTo>
                <a:lnTo>
                  <a:pt x="370" y="63"/>
                </a:lnTo>
                <a:lnTo>
                  <a:pt x="354" y="48"/>
                </a:lnTo>
                <a:lnTo>
                  <a:pt x="335" y="36"/>
                </a:lnTo>
                <a:lnTo>
                  <a:pt x="316" y="25"/>
                </a:lnTo>
                <a:lnTo>
                  <a:pt x="294" y="16"/>
                </a:lnTo>
                <a:lnTo>
                  <a:pt x="271" y="9"/>
                </a:lnTo>
                <a:lnTo>
                  <a:pt x="247" y="5"/>
                </a:lnTo>
                <a:lnTo>
                  <a:pt x="220" y="1"/>
                </a:lnTo>
                <a:lnTo>
                  <a:pt x="194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rgbClr val="005EB8"/>
              </a:solidFill>
            </a:endParaRPr>
          </a:p>
        </p:txBody>
      </p:sp>
      <p:sp>
        <p:nvSpPr>
          <p:cNvPr id="31" name="Text Box 11"/>
          <p:cNvSpPr txBox="1">
            <a:spLocks noChangeArrowheads="1"/>
          </p:cNvSpPr>
          <p:nvPr userDrawn="1"/>
        </p:nvSpPr>
        <p:spPr bwMode="auto">
          <a:xfrm rot="-5400000">
            <a:off x="8831854" y="2848708"/>
            <a:ext cx="4996635" cy="20005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50000"/>
              </a:spcBef>
              <a:defRPr sz="2000" b="1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50000"/>
              </a:spcBef>
              <a:defRPr sz="2000" b="1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50000"/>
              </a:spcBef>
              <a:defRPr sz="2000" b="1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50000"/>
              </a:spcBef>
              <a:defRPr sz="2000" b="1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50000"/>
              </a:spcBef>
              <a:defRPr sz="2000" b="1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>
              <a:spcBef>
                <a:spcPct val="0"/>
              </a:spcBef>
              <a:defRPr/>
            </a:pPr>
            <a:r>
              <a:rPr lang="en-GB" sz="700" b="0" dirty="0" smtClean="0">
                <a:solidFill>
                  <a:srgbClr val="FFFFFF">
                    <a:lumMod val="65000"/>
                  </a:srgbClr>
                </a:solidFill>
                <a:latin typeface="Verdana"/>
              </a:rPr>
              <a:t>© 2013 Amadeus IT Group SA</a:t>
            </a:r>
          </a:p>
        </p:txBody>
      </p:sp>
      <p:sp>
        <p:nvSpPr>
          <p:cNvPr id="36" name="Freeform 5"/>
          <p:cNvSpPr>
            <a:spLocks noEditPoints="1"/>
          </p:cNvSpPr>
          <p:nvPr userDrawn="1"/>
        </p:nvSpPr>
        <p:spPr bwMode="auto">
          <a:xfrm>
            <a:off x="8573827" y="430237"/>
            <a:ext cx="2438439" cy="240006"/>
          </a:xfrm>
          <a:custGeom>
            <a:avLst/>
            <a:gdLst>
              <a:gd name="T0" fmla="*/ 2581 w 3657"/>
              <a:gd name="T1" fmla="*/ 475 h 480"/>
              <a:gd name="T2" fmla="*/ 2487 w 3657"/>
              <a:gd name="T3" fmla="*/ 398 h 480"/>
              <a:gd name="T4" fmla="*/ 2431 w 3657"/>
              <a:gd name="T5" fmla="*/ 85 h 480"/>
              <a:gd name="T6" fmla="*/ 2596 w 3657"/>
              <a:gd name="T7" fmla="*/ 6 h 480"/>
              <a:gd name="T8" fmla="*/ 2300 w 3657"/>
              <a:gd name="T9" fmla="*/ 457 h 480"/>
              <a:gd name="T10" fmla="*/ 688 w 3657"/>
              <a:gd name="T11" fmla="*/ 13 h 480"/>
              <a:gd name="T12" fmla="*/ 757 w 3657"/>
              <a:gd name="T13" fmla="*/ 396 h 480"/>
              <a:gd name="T14" fmla="*/ 829 w 3657"/>
              <a:gd name="T15" fmla="*/ 421 h 480"/>
              <a:gd name="T16" fmla="*/ 1024 w 3657"/>
              <a:gd name="T17" fmla="*/ 1 h 480"/>
              <a:gd name="T18" fmla="*/ 293 w 3657"/>
              <a:gd name="T19" fmla="*/ 373 h 480"/>
              <a:gd name="T20" fmla="*/ 129 w 3657"/>
              <a:gd name="T21" fmla="*/ 389 h 480"/>
              <a:gd name="T22" fmla="*/ 106 w 3657"/>
              <a:gd name="T23" fmla="*/ 310 h 480"/>
              <a:gd name="T24" fmla="*/ 293 w 3657"/>
              <a:gd name="T25" fmla="*/ 373 h 480"/>
              <a:gd name="T26" fmla="*/ 59 w 3657"/>
              <a:gd name="T27" fmla="*/ 114 h 480"/>
              <a:gd name="T28" fmla="*/ 263 w 3657"/>
              <a:gd name="T29" fmla="*/ 100 h 480"/>
              <a:gd name="T30" fmla="*/ 201 w 3657"/>
              <a:gd name="T31" fmla="*/ 197 h 480"/>
              <a:gd name="T32" fmla="*/ 10 w 3657"/>
              <a:gd name="T33" fmla="*/ 288 h 480"/>
              <a:gd name="T34" fmla="*/ 39 w 3657"/>
              <a:gd name="T35" fmla="*/ 442 h 480"/>
              <a:gd name="T36" fmla="*/ 185 w 3657"/>
              <a:gd name="T37" fmla="*/ 478 h 480"/>
              <a:gd name="T38" fmla="*/ 320 w 3657"/>
              <a:gd name="T39" fmla="*/ 453 h 480"/>
              <a:gd name="T40" fmla="*/ 373 w 3657"/>
              <a:gd name="T41" fmla="*/ 51 h 480"/>
              <a:gd name="T42" fmla="*/ 1485 w 3657"/>
              <a:gd name="T43" fmla="*/ 373 h 480"/>
              <a:gd name="T44" fmla="*/ 1315 w 3657"/>
              <a:gd name="T45" fmla="*/ 385 h 480"/>
              <a:gd name="T46" fmla="*/ 1300 w 3657"/>
              <a:gd name="T47" fmla="*/ 305 h 480"/>
              <a:gd name="T48" fmla="*/ 1423 w 3657"/>
              <a:gd name="T49" fmla="*/ 0 h 480"/>
              <a:gd name="T50" fmla="*/ 1263 w 3657"/>
              <a:gd name="T51" fmla="*/ 110 h 480"/>
              <a:gd name="T52" fmla="*/ 1461 w 3657"/>
              <a:gd name="T53" fmla="*/ 105 h 480"/>
              <a:gd name="T54" fmla="*/ 1364 w 3657"/>
              <a:gd name="T55" fmla="*/ 198 h 480"/>
              <a:gd name="T56" fmla="*/ 1198 w 3657"/>
              <a:gd name="T57" fmla="*/ 302 h 480"/>
              <a:gd name="T58" fmla="*/ 1241 w 3657"/>
              <a:gd name="T59" fmla="*/ 450 h 480"/>
              <a:gd name="T60" fmla="*/ 1403 w 3657"/>
              <a:gd name="T61" fmla="*/ 474 h 480"/>
              <a:gd name="T62" fmla="*/ 1524 w 3657"/>
              <a:gd name="T63" fmla="*/ 457 h 480"/>
              <a:gd name="T64" fmla="*/ 1555 w 3657"/>
              <a:gd name="T65" fmla="*/ 40 h 480"/>
              <a:gd name="T66" fmla="*/ 3055 w 3657"/>
              <a:gd name="T67" fmla="*/ 366 h 480"/>
              <a:gd name="T68" fmla="*/ 2900 w 3657"/>
              <a:gd name="T69" fmla="*/ 378 h 480"/>
              <a:gd name="T70" fmla="*/ 2852 w 3657"/>
              <a:gd name="T71" fmla="*/ 5 h 480"/>
              <a:gd name="T72" fmla="*/ 2779 w 3657"/>
              <a:gd name="T73" fmla="*/ 408 h 480"/>
              <a:gd name="T74" fmla="*/ 2940 w 3657"/>
              <a:gd name="T75" fmla="*/ 479 h 480"/>
              <a:gd name="T76" fmla="*/ 3108 w 3657"/>
              <a:gd name="T77" fmla="*/ 452 h 480"/>
              <a:gd name="T78" fmla="*/ 3307 w 3657"/>
              <a:gd name="T79" fmla="*/ 463 h 480"/>
              <a:gd name="T80" fmla="*/ 3529 w 3657"/>
              <a:gd name="T81" fmla="*/ 473 h 480"/>
              <a:gd name="T82" fmla="*/ 3657 w 3657"/>
              <a:gd name="T83" fmla="*/ 337 h 480"/>
              <a:gd name="T84" fmla="*/ 3585 w 3657"/>
              <a:gd name="T85" fmla="*/ 228 h 480"/>
              <a:gd name="T86" fmla="*/ 3420 w 3657"/>
              <a:gd name="T87" fmla="*/ 142 h 480"/>
              <a:gd name="T88" fmla="*/ 3464 w 3657"/>
              <a:gd name="T89" fmla="*/ 85 h 480"/>
              <a:gd name="T90" fmla="*/ 3639 w 3657"/>
              <a:gd name="T91" fmla="*/ 33 h 480"/>
              <a:gd name="T92" fmla="*/ 3421 w 3657"/>
              <a:gd name="T93" fmla="*/ 9 h 480"/>
              <a:gd name="T94" fmla="*/ 3313 w 3657"/>
              <a:gd name="T95" fmla="*/ 137 h 480"/>
              <a:gd name="T96" fmla="*/ 3402 w 3657"/>
              <a:gd name="T97" fmla="*/ 257 h 480"/>
              <a:gd name="T98" fmla="*/ 3551 w 3657"/>
              <a:gd name="T99" fmla="*/ 337 h 480"/>
              <a:gd name="T100" fmla="*/ 3505 w 3657"/>
              <a:gd name="T101" fmla="*/ 392 h 480"/>
              <a:gd name="T102" fmla="*/ 1845 w 3657"/>
              <a:gd name="T103" fmla="*/ 90 h 480"/>
              <a:gd name="T104" fmla="*/ 2015 w 3657"/>
              <a:gd name="T105" fmla="*/ 108 h 480"/>
              <a:gd name="T106" fmla="*/ 2063 w 3657"/>
              <a:gd name="T107" fmla="*/ 275 h 480"/>
              <a:gd name="T108" fmla="*/ 1958 w 3657"/>
              <a:gd name="T109" fmla="*/ 396 h 480"/>
              <a:gd name="T110" fmla="*/ 1860 w 3657"/>
              <a:gd name="T111" fmla="*/ 5 h 480"/>
              <a:gd name="T112" fmla="*/ 1915 w 3657"/>
              <a:gd name="T113" fmla="*/ 480 h 480"/>
              <a:gd name="T114" fmla="*/ 2122 w 3657"/>
              <a:gd name="T115" fmla="*/ 414 h 480"/>
              <a:gd name="T116" fmla="*/ 2173 w 3657"/>
              <a:gd name="T117" fmla="*/ 210 h 480"/>
              <a:gd name="T118" fmla="*/ 2011 w 3657"/>
              <a:gd name="T119" fmla="*/ 9 h 4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3657" h="480">
                <a:moveTo>
                  <a:pt x="2300" y="457"/>
                </a:moveTo>
                <a:lnTo>
                  <a:pt x="2300" y="457"/>
                </a:lnTo>
                <a:lnTo>
                  <a:pt x="2313" y="460"/>
                </a:lnTo>
                <a:lnTo>
                  <a:pt x="2352" y="468"/>
                </a:lnTo>
                <a:lnTo>
                  <a:pt x="2379" y="472"/>
                </a:lnTo>
                <a:lnTo>
                  <a:pt x="2410" y="477"/>
                </a:lnTo>
                <a:lnTo>
                  <a:pt x="2445" y="479"/>
                </a:lnTo>
                <a:lnTo>
                  <a:pt x="2482" y="480"/>
                </a:lnTo>
                <a:lnTo>
                  <a:pt x="2482" y="480"/>
                </a:lnTo>
                <a:lnTo>
                  <a:pt x="2520" y="479"/>
                </a:lnTo>
                <a:lnTo>
                  <a:pt x="2554" y="478"/>
                </a:lnTo>
                <a:lnTo>
                  <a:pt x="2581" y="475"/>
                </a:lnTo>
                <a:lnTo>
                  <a:pt x="2603" y="473"/>
                </a:lnTo>
                <a:lnTo>
                  <a:pt x="2633" y="470"/>
                </a:lnTo>
                <a:lnTo>
                  <a:pt x="2642" y="467"/>
                </a:lnTo>
                <a:lnTo>
                  <a:pt x="2642" y="388"/>
                </a:lnTo>
                <a:lnTo>
                  <a:pt x="2642" y="388"/>
                </a:lnTo>
                <a:lnTo>
                  <a:pt x="2633" y="389"/>
                </a:lnTo>
                <a:lnTo>
                  <a:pt x="2606" y="393"/>
                </a:lnTo>
                <a:lnTo>
                  <a:pt x="2564" y="397"/>
                </a:lnTo>
                <a:lnTo>
                  <a:pt x="2539" y="398"/>
                </a:lnTo>
                <a:lnTo>
                  <a:pt x="2511" y="398"/>
                </a:lnTo>
                <a:lnTo>
                  <a:pt x="2511" y="398"/>
                </a:lnTo>
                <a:lnTo>
                  <a:pt x="2487" y="398"/>
                </a:lnTo>
                <a:lnTo>
                  <a:pt x="2466" y="397"/>
                </a:lnTo>
                <a:lnTo>
                  <a:pt x="2432" y="393"/>
                </a:lnTo>
                <a:lnTo>
                  <a:pt x="2411" y="391"/>
                </a:lnTo>
                <a:lnTo>
                  <a:pt x="2403" y="390"/>
                </a:lnTo>
                <a:lnTo>
                  <a:pt x="2403" y="277"/>
                </a:lnTo>
                <a:lnTo>
                  <a:pt x="2610" y="277"/>
                </a:lnTo>
                <a:lnTo>
                  <a:pt x="2610" y="196"/>
                </a:lnTo>
                <a:lnTo>
                  <a:pt x="2403" y="196"/>
                </a:lnTo>
                <a:lnTo>
                  <a:pt x="2403" y="89"/>
                </a:lnTo>
                <a:lnTo>
                  <a:pt x="2403" y="89"/>
                </a:lnTo>
                <a:lnTo>
                  <a:pt x="2411" y="88"/>
                </a:lnTo>
                <a:lnTo>
                  <a:pt x="2431" y="85"/>
                </a:lnTo>
                <a:lnTo>
                  <a:pt x="2463" y="83"/>
                </a:lnTo>
                <a:lnTo>
                  <a:pt x="2504" y="82"/>
                </a:lnTo>
                <a:lnTo>
                  <a:pt x="2504" y="82"/>
                </a:lnTo>
                <a:lnTo>
                  <a:pt x="2530" y="82"/>
                </a:lnTo>
                <a:lnTo>
                  <a:pt x="2554" y="83"/>
                </a:lnTo>
                <a:lnTo>
                  <a:pt x="2595" y="87"/>
                </a:lnTo>
                <a:lnTo>
                  <a:pt x="2624" y="90"/>
                </a:lnTo>
                <a:lnTo>
                  <a:pt x="2634" y="92"/>
                </a:lnTo>
                <a:lnTo>
                  <a:pt x="2634" y="12"/>
                </a:lnTo>
                <a:lnTo>
                  <a:pt x="2634" y="12"/>
                </a:lnTo>
                <a:lnTo>
                  <a:pt x="2624" y="10"/>
                </a:lnTo>
                <a:lnTo>
                  <a:pt x="2596" y="6"/>
                </a:lnTo>
                <a:lnTo>
                  <a:pt x="2552" y="2"/>
                </a:lnTo>
                <a:lnTo>
                  <a:pt x="2524" y="1"/>
                </a:lnTo>
                <a:lnTo>
                  <a:pt x="2493" y="0"/>
                </a:lnTo>
                <a:lnTo>
                  <a:pt x="2493" y="0"/>
                </a:lnTo>
                <a:lnTo>
                  <a:pt x="2450" y="1"/>
                </a:lnTo>
                <a:lnTo>
                  <a:pt x="2413" y="3"/>
                </a:lnTo>
                <a:lnTo>
                  <a:pt x="2380" y="7"/>
                </a:lnTo>
                <a:lnTo>
                  <a:pt x="2352" y="10"/>
                </a:lnTo>
                <a:lnTo>
                  <a:pt x="2329" y="15"/>
                </a:lnTo>
                <a:lnTo>
                  <a:pt x="2313" y="17"/>
                </a:lnTo>
                <a:lnTo>
                  <a:pt x="2300" y="21"/>
                </a:lnTo>
                <a:lnTo>
                  <a:pt x="2300" y="457"/>
                </a:lnTo>
                <a:close/>
                <a:moveTo>
                  <a:pt x="818" y="276"/>
                </a:moveTo>
                <a:lnTo>
                  <a:pt x="818" y="276"/>
                </a:lnTo>
                <a:lnTo>
                  <a:pt x="813" y="288"/>
                </a:lnTo>
                <a:lnTo>
                  <a:pt x="810" y="302"/>
                </a:lnTo>
                <a:lnTo>
                  <a:pt x="810" y="302"/>
                </a:lnTo>
                <a:lnTo>
                  <a:pt x="805" y="288"/>
                </a:lnTo>
                <a:lnTo>
                  <a:pt x="802" y="276"/>
                </a:lnTo>
                <a:lnTo>
                  <a:pt x="710" y="44"/>
                </a:lnTo>
                <a:lnTo>
                  <a:pt x="710" y="44"/>
                </a:lnTo>
                <a:lnTo>
                  <a:pt x="703" y="31"/>
                </a:lnTo>
                <a:lnTo>
                  <a:pt x="696" y="21"/>
                </a:lnTo>
                <a:lnTo>
                  <a:pt x="688" y="13"/>
                </a:lnTo>
                <a:lnTo>
                  <a:pt x="679" y="8"/>
                </a:lnTo>
                <a:lnTo>
                  <a:pt x="667" y="3"/>
                </a:lnTo>
                <a:lnTo>
                  <a:pt x="655" y="1"/>
                </a:lnTo>
                <a:lnTo>
                  <a:pt x="641" y="1"/>
                </a:lnTo>
                <a:lnTo>
                  <a:pt x="625" y="0"/>
                </a:lnTo>
                <a:lnTo>
                  <a:pt x="625" y="0"/>
                </a:lnTo>
                <a:lnTo>
                  <a:pt x="596" y="1"/>
                </a:lnTo>
                <a:lnTo>
                  <a:pt x="577" y="2"/>
                </a:lnTo>
                <a:lnTo>
                  <a:pt x="530" y="473"/>
                </a:lnTo>
                <a:lnTo>
                  <a:pt x="635" y="473"/>
                </a:lnTo>
                <a:lnTo>
                  <a:pt x="658" y="157"/>
                </a:lnTo>
                <a:lnTo>
                  <a:pt x="757" y="396"/>
                </a:lnTo>
                <a:lnTo>
                  <a:pt x="757" y="396"/>
                </a:lnTo>
                <a:lnTo>
                  <a:pt x="760" y="403"/>
                </a:lnTo>
                <a:lnTo>
                  <a:pt x="765" y="408"/>
                </a:lnTo>
                <a:lnTo>
                  <a:pt x="770" y="413"/>
                </a:lnTo>
                <a:lnTo>
                  <a:pt x="775" y="417"/>
                </a:lnTo>
                <a:lnTo>
                  <a:pt x="782" y="419"/>
                </a:lnTo>
                <a:lnTo>
                  <a:pt x="790" y="421"/>
                </a:lnTo>
                <a:lnTo>
                  <a:pt x="800" y="422"/>
                </a:lnTo>
                <a:lnTo>
                  <a:pt x="810" y="422"/>
                </a:lnTo>
                <a:lnTo>
                  <a:pt x="810" y="422"/>
                </a:lnTo>
                <a:lnTo>
                  <a:pt x="820" y="422"/>
                </a:lnTo>
                <a:lnTo>
                  <a:pt x="829" y="421"/>
                </a:lnTo>
                <a:lnTo>
                  <a:pt x="837" y="419"/>
                </a:lnTo>
                <a:lnTo>
                  <a:pt x="844" y="417"/>
                </a:lnTo>
                <a:lnTo>
                  <a:pt x="850" y="413"/>
                </a:lnTo>
                <a:lnTo>
                  <a:pt x="855" y="408"/>
                </a:lnTo>
                <a:lnTo>
                  <a:pt x="858" y="403"/>
                </a:lnTo>
                <a:lnTo>
                  <a:pt x="862" y="396"/>
                </a:lnTo>
                <a:lnTo>
                  <a:pt x="961" y="157"/>
                </a:lnTo>
                <a:lnTo>
                  <a:pt x="984" y="473"/>
                </a:lnTo>
                <a:lnTo>
                  <a:pt x="1088" y="473"/>
                </a:lnTo>
                <a:lnTo>
                  <a:pt x="1041" y="2"/>
                </a:lnTo>
                <a:lnTo>
                  <a:pt x="1041" y="2"/>
                </a:lnTo>
                <a:lnTo>
                  <a:pt x="1024" y="1"/>
                </a:lnTo>
                <a:lnTo>
                  <a:pt x="994" y="0"/>
                </a:lnTo>
                <a:lnTo>
                  <a:pt x="994" y="0"/>
                </a:lnTo>
                <a:lnTo>
                  <a:pt x="978" y="1"/>
                </a:lnTo>
                <a:lnTo>
                  <a:pt x="964" y="1"/>
                </a:lnTo>
                <a:lnTo>
                  <a:pt x="951" y="3"/>
                </a:lnTo>
                <a:lnTo>
                  <a:pt x="941" y="8"/>
                </a:lnTo>
                <a:lnTo>
                  <a:pt x="931" y="13"/>
                </a:lnTo>
                <a:lnTo>
                  <a:pt x="923" y="21"/>
                </a:lnTo>
                <a:lnTo>
                  <a:pt x="916" y="31"/>
                </a:lnTo>
                <a:lnTo>
                  <a:pt x="910" y="44"/>
                </a:lnTo>
                <a:lnTo>
                  <a:pt x="818" y="276"/>
                </a:lnTo>
                <a:close/>
                <a:moveTo>
                  <a:pt x="293" y="373"/>
                </a:moveTo>
                <a:lnTo>
                  <a:pt x="293" y="373"/>
                </a:lnTo>
                <a:lnTo>
                  <a:pt x="271" y="380"/>
                </a:lnTo>
                <a:lnTo>
                  <a:pt x="242" y="389"/>
                </a:lnTo>
                <a:lnTo>
                  <a:pt x="225" y="392"/>
                </a:lnTo>
                <a:lnTo>
                  <a:pt x="209" y="396"/>
                </a:lnTo>
                <a:lnTo>
                  <a:pt x="193" y="398"/>
                </a:lnTo>
                <a:lnTo>
                  <a:pt x="177" y="398"/>
                </a:lnTo>
                <a:lnTo>
                  <a:pt x="177" y="398"/>
                </a:lnTo>
                <a:lnTo>
                  <a:pt x="162" y="398"/>
                </a:lnTo>
                <a:lnTo>
                  <a:pt x="147" y="396"/>
                </a:lnTo>
                <a:lnTo>
                  <a:pt x="135" y="391"/>
                </a:lnTo>
                <a:lnTo>
                  <a:pt x="129" y="389"/>
                </a:lnTo>
                <a:lnTo>
                  <a:pt x="123" y="385"/>
                </a:lnTo>
                <a:lnTo>
                  <a:pt x="118" y="381"/>
                </a:lnTo>
                <a:lnTo>
                  <a:pt x="114" y="377"/>
                </a:lnTo>
                <a:lnTo>
                  <a:pt x="110" y="372"/>
                </a:lnTo>
                <a:lnTo>
                  <a:pt x="107" y="366"/>
                </a:lnTo>
                <a:lnTo>
                  <a:pt x="105" y="360"/>
                </a:lnTo>
                <a:lnTo>
                  <a:pt x="104" y="353"/>
                </a:lnTo>
                <a:lnTo>
                  <a:pt x="102" y="345"/>
                </a:lnTo>
                <a:lnTo>
                  <a:pt x="101" y="337"/>
                </a:lnTo>
                <a:lnTo>
                  <a:pt x="101" y="337"/>
                </a:lnTo>
                <a:lnTo>
                  <a:pt x="102" y="323"/>
                </a:lnTo>
                <a:lnTo>
                  <a:pt x="106" y="310"/>
                </a:lnTo>
                <a:lnTo>
                  <a:pt x="108" y="305"/>
                </a:lnTo>
                <a:lnTo>
                  <a:pt x="112" y="299"/>
                </a:lnTo>
                <a:lnTo>
                  <a:pt x="116" y="294"/>
                </a:lnTo>
                <a:lnTo>
                  <a:pt x="120" y="290"/>
                </a:lnTo>
                <a:lnTo>
                  <a:pt x="125" y="286"/>
                </a:lnTo>
                <a:lnTo>
                  <a:pt x="131" y="283"/>
                </a:lnTo>
                <a:lnTo>
                  <a:pt x="138" y="279"/>
                </a:lnTo>
                <a:lnTo>
                  <a:pt x="145" y="277"/>
                </a:lnTo>
                <a:lnTo>
                  <a:pt x="163" y="273"/>
                </a:lnTo>
                <a:lnTo>
                  <a:pt x="183" y="271"/>
                </a:lnTo>
                <a:lnTo>
                  <a:pt x="293" y="268"/>
                </a:lnTo>
                <a:lnTo>
                  <a:pt x="293" y="373"/>
                </a:lnTo>
                <a:close/>
                <a:moveTo>
                  <a:pt x="231" y="0"/>
                </a:moveTo>
                <a:lnTo>
                  <a:pt x="231" y="0"/>
                </a:lnTo>
                <a:lnTo>
                  <a:pt x="198" y="1"/>
                </a:lnTo>
                <a:lnTo>
                  <a:pt x="166" y="5"/>
                </a:lnTo>
                <a:lnTo>
                  <a:pt x="136" y="8"/>
                </a:lnTo>
                <a:lnTo>
                  <a:pt x="109" y="14"/>
                </a:lnTo>
                <a:lnTo>
                  <a:pt x="86" y="20"/>
                </a:lnTo>
                <a:lnTo>
                  <a:pt x="66" y="25"/>
                </a:lnTo>
                <a:lnTo>
                  <a:pt x="49" y="31"/>
                </a:lnTo>
                <a:lnTo>
                  <a:pt x="37" y="37"/>
                </a:lnTo>
                <a:lnTo>
                  <a:pt x="59" y="114"/>
                </a:lnTo>
                <a:lnTo>
                  <a:pt x="59" y="114"/>
                </a:lnTo>
                <a:lnTo>
                  <a:pt x="71" y="110"/>
                </a:lnTo>
                <a:lnTo>
                  <a:pt x="104" y="102"/>
                </a:lnTo>
                <a:lnTo>
                  <a:pt x="125" y="97"/>
                </a:lnTo>
                <a:lnTo>
                  <a:pt x="150" y="92"/>
                </a:lnTo>
                <a:lnTo>
                  <a:pt x="175" y="90"/>
                </a:lnTo>
                <a:lnTo>
                  <a:pt x="201" y="89"/>
                </a:lnTo>
                <a:lnTo>
                  <a:pt x="201" y="89"/>
                </a:lnTo>
                <a:lnTo>
                  <a:pt x="222" y="90"/>
                </a:lnTo>
                <a:lnTo>
                  <a:pt x="240" y="92"/>
                </a:lnTo>
                <a:lnTo>
                  <a:pt x="248" y="95"/>
                </a:lnTo>
                <a:lnTo>
                  <a:pt x="257" y="97"/>
                </a:lnTo>
                <a:lnTo>
                  <a:pt x="263" y="100"/>
                </a:lnTo>
                <a:lnTo>
                  <a:pt x="269" y="105"/>
                </a:lnTo>
                <a:lnTo>
                  <a:pt x="275" y="110"/>
                </a:lnTo>
                <a:lnTo>
                  <a:pt x="280" y="114"/>
                </a:lnTo>
                <a:lnTo>
                  <a:pt x="283" y="121"/>
                </a:lnTo>
                <a:lnTo>
                  <a:pt x="286" y="128"/>
                </a:lnTo>
                <a:lnTo>
                  <a:pt x="289" y="135"/>
                </a:lnTo>
                <a:lnTo>
                  <a:pt x="291" y="144"/>
                </a:lnTo>
                <a:lnTo>
                  <a:pt x="292" y="153"/>
                </a:lnTo>
                <a:lnTo>
                  <a:pt x="292" y="164"/>
                </a:lnTo>
                <a:lnTo>
                  <a:pt x="292" y="197"/>
                </a:lnTo>
                <a:lnTo>
                  <a:pt x="201" y="197"/>
                </a:lnTo>
                <a:lnTo>
                  <a:pt x="201" y="197"/>
                </a:lnTo>
                <a:lnTo>
                  <a:pt x="174" y="198"/>
                </a:lnTo>
                <a:lnTo>
                  <a:pt x="148" y="201"/>
                </a:lnTo>
                <a:lnTo>
                  <a:pt x="125" y="204"/>
                </a:lnTo>
                <a:lnTo>
                  <a:pt x="105" y="210"/>
                </a:lnTo>
                <a:lnTo>
                  <a:pt x="86" y="216"/>
                </a:lnTo>
                <a:lnTo>
                  <a:pt x="69" y="224"/>
                </a:lnTo>
                <a:lnTo>
                  <a:pt x="55" y="232"/>
                </a:lnTo>
                <a:lnTo>
                  <a:pt x="43" y="242"/>
                </a:lnTo>
                <a:lnTo>
                  <a:pt x="32" y="253"/>
                </a:lnTo>
                <a:lnTo>
                  <a:pt x="23" y="264"/>
                </a:lnTo>
                <a:lnTo>
                  <a:pt x="16" y="276"/>
                </a:lnTo>
                <a:lnTo>
                  <a:pt x="10" y="288"/>
                </a:lnTo>
                <a:lnTo>
                  <a:pt x="6" y="302"/>
                </a:lnTo>
                <a:lnTo>
                  <a:pt x="2" y="316"/>
                </a:lnTo>
                <a:lnTo>
                  <a:pt x="1" y="330"/>
                </a:lnTo>
                <a:lnTo>
                  <a:pt x="0" y="344"/>
                </a:lnTo>
                <a:lnTo>
                  <a:pt x="0" y="344"/>
                </a:lnTo>
                <a:lnTo>
                  <a:pt x="1" y="362"/>
                </a:lnTo>
                <a:lnTo>
                  <a:pt x="3" y="380"/>
                </a:lnTo>
                <a:lnTo>
                  <a:pt x="8" y="395"/>
                </a:lnTo>
                <a:lnTo>
                  <a:pt x="14" y="408"/>
                </a:lnTo>
                <a:lnTo>
                  <a:pt x="22" y="421"/>
                </a:lnTo>
                <a:lnTo>
                  <a:pt x="30" y="433"/>
                </a:lnTo>
                <a:lnTo>
                  <a:pt x="39" y="442"/>
                </a:lnTo>
                <a:lnTo>
                  <a:pt x="51" y="450"/>
                </a:lnTo>
                <a:lnTo>
                  <a:pt x="61" y="458"/>
                </a:lnTo>
                <a:lnTo>
                  <a:pt x="74" y="464"/>
                </a:lnTo>
                <a:lnTo>
                  <a:pt x="86" y="468"/>
                </a:lnTo>
                <a:lnTo>
                  <a:pt x="100" y="473"/>
                </a:lnTo>
                <a:lnTo>
                  <a:pt x="114" y="475"/>
                </a:lnTo>
                <a:lnTo>
                  <a:pt x="128" y="478"/>
                </a:lnTo>
                <a:lnTo>
                  <a:pt x="141" y="479"/>
                </a:lnTo>
                <a:lnTo>
                  <a:pt x="155" y="480"/>
                </a:lnTo>
                <a:lnTo>
                  <a:pt x="155" y="480"/>
                </a:lnTo>
                <a:lnTo>
                  <a:pt x="170" y="479"/>
                </a:lnTo>
                <a:lnTo>
                  <a:pt x="185" y="478"/>
                </a:lnTo>
                <a:lnTo>
                  <a:pt x="213" y="474"/>
                </a:lnTo>
                <a:lnTo>
                  <a:pt x="236" y="468"/>
                </a:lnTo>
                <a:lnTo>
                  <a:pt x="255" y="462"/>
                </a:lnTo>
                <a:lnTo>
                  <a:pt x="271" y="456"/>
                </a:lnTo>
                <a:lnTo>
                  <a:pt x="284" y="450"/>
                </a:lnTo>
                <a:lnTo>
                  <a:pt x="292" y="445"/>
                </a:lnTo>
                <a:lnTo>
                  <a:pt x="297" y="444"/>
                </a:lnTo>
                <a:lnTo>
                  <a:pt x="297" y="444"/>
                </a:lnTo>
                <a:lnTo>
                  <a:pt x="299" y="445"/>
                </a:lnTo>
                <a:lnTo>
                  <a:pt x="304" y="447"/>
                </a:lnTo>
                <a:lnTo>
                  <a:pt x="311" y="450"/>
                </a:lnTo>
                <a:lnTo>
                  <a:pt x="320" y="453"/>
                </a:lnTo>
                <a:lnTo>
                  <a:pt x="332" y="457"/>
                </a:lnTo>
                <a:lnTo>
                  <a:pt x="350" y="460"/>
                </a:lnTo>
                <a:lnTo>
                  <a:pt x="370" y="462"/>
                </a:lnTo>
                <a:lnTo>
                  <a:pt x="397" y="463"/>
                </a:lnTo>
                <a:lnTo>
                  <a:pt x="397" y="137"/>
                </a:lnTo>
                <a:lnTo>
                  <a:pt x="397" y="137"/>
                </a:lnTo>
                <a:lnTo>
                  <a:pt x="397" y="119"/>
                </a:lnTo>
                <a:lnTo>
                  <a:pt x="395" y="103"/>
                </a:lnTo>
                <a:lnTo>
                  <a:pt x="391" y="88"/>
                </a:lnTo>
                <a:lnTo>
                  <a:pt x="387" y="74"/>
                </a:lnTo>
                <a:lnTo>
                  <a:pt x="380" y="62"/>
                </a:lnTo>
                <a:lnTo>
                  <a:pt x="373" y="51"/>
                </a:lnTo>
                <a:lnTo>
                  <a:pt x="364" y="40"/>
                </a:lnTo>
                <a:lnTo>
                  <a:pt x="353" y="32"/>
                </a:lnTo>
                <a:lnTo>
                  <a:pt x="343" y="24"/>
                </a:lnTo>
                <a:lnTo>
                  <a:pt x="330" y="17"/>
                </a:lnTo>
                <a:lnTo>
                  <a:pt x="316" y="13"/>
                </a:lnTo>
                <a:lnTo>
                  <a:pt x="301" y="8"/>
                </a:lnTo>
                <a:lnTo>
                  <a:pt x="285" y="5"/>
                </a:lnTo>
                <a:lnTo>
                  <a:pt x="268" y="2"/>
                </a:lnTo>
                <a:lnTo>
                  <a:pt x="251" y="1"/>
                </a:lnTo>
                <a:lnTo>
                  <a:pt x="231" y="0"/>
                </a:lnTo>
                <a:close/>
                <a:moveTo>
                  <a:pt x="1485" y="373"/>
                </a:moveTo>
                <a:lnTo>
                  <a:pt x="1485" y="373"/>
                </a:lnTo>
                <a:lnTo>
                  <a:pt x="1463" y="380"/>
                </a:lnTo>
                <a:lnTo>
                  <a:pt x="1433" y="389"/>
                </a:lnTo>
                <a:lnTo>
                  <a:pt x="1417" y="392"/>
                </a:lnTo>
                <a:lnTo>
                  <a:pt x="1400" y="396"/>
                </a:lnTo>
                <a:lnTo>
                  <a:pt x="1384" y="398"/>
                </a:lnTo>
                <a:lnTo>
                  <a:pt x="1369" y="398"/>
                </a:lnTo>
                <a:lnTo>
                  <a:pt x="1369" y="398"/>
                </a:lnTo>
                <a:lnTo>
                  <a:pt x="1353" y="398"/>
                </a:lnTo>
                <a:lnTo>
                  <a:pt x="1339" y="396"/>
                </a:lnTo>
                <a:lnTo>
                  <a:pt x="1325" y="391"/>
                </a:lnTo>
                <a:lnTo>
                  <a:pt x="1319" y="389"/>
                </a:lnTo>
                <a:lnTo>
                  <a:pt x="1315" y="385"/>
                </a:lnTo>
                <a:lnTo>
                  <a:pt x="1310" y="381"/>
                </a:lnTo>
                <a:lnTo>
                  <a:pt x="1306" y="377"/>
                </a:lnTo>
                <a:lnTo>
                  <a:pt x="1302" y="372"/>
                </a:lnTo>
                <a:lnTo>
                  <a:pt x="1299" y="366"/>
                </a:lnTo>
                <a:lnTo>
                  <a:pt x="1296" y="360"/>
                </a:lnTo>
                <a:lnTo>
                  <a:pt x="1294" y="353"/>
                </a:lnTo>
                <a:lnTo>
                  <a:pt x="1293" y="345"/>
                </a:lnTo>
                <a:lnTo>
                  <a:pt x="1293" y="337"/>
                </a:lnTo>
                <a:lnTo>
                  <a:pt x="1293" y="337"/>
                </a:lnTo>
                <a:lnTo>
                  <a:pt x="1294" y="323"/>
                </a:lnTo>
                <a:lnTo>
                  <a:pt x="1298" y="310"/>
                </a:lnTo>
                <a:lnTo>
                  <a:pt x="1300" y="305"/>
                </a:lnTo>
                <a:lnTo>
                  <a:pt x="1303" y="299"/>
                </a:lnTo>
                <a:lnTo>
                  <a:pt x="1307" y="294"/>
                </a:lnTo>
                <a:lnTo>
                  <a:pt x="1311" y="290"/>
                </a:lnTo>
                <a:lnTo>
                  <a:pt x="1317" y="286"/>
                </a:lnTo>
                <a:lnTo>
                  <a:pt x="1323" y="283"/>
                </a:lnTo>
                <a:lnTo>
                  <a:pt x="1330" y="279"/>
                </a:lnTo>
                <a:lnTo>
                  <a:pt x="1337" y="277"/>
                </a:lnTo>
                <a:lnTo>
                  <a:pt x="1354" y="273"/>
                </a:lnTo>
                <a:lnTo>
                  <a:pt x="1375" y="271"/>
                </a:lnTo>
                <a:lnTo>
                  <a:pt x="1485" y="268"/>
                </a:lnTo>
                <a:lnTo>
                  <a:pt x="1485" y="373"/>
                </a:lnTo>
                <a:close/>
                <a:moveTo>
                  <a:pt x="1423" y="0"/>
                </a:moveTo>
                <a:lnTo>
                  <a:pt x="1423" y="0"/>
                </a:lnTo>
                <a:lnTo>
                  <a:pt x="1388" y="1"/>
                </a:lnTo>
                <a:lnTo>
                  <a:pt x="1357" y="5"/>
                </a:lnTo>
                <a:lnTo>
                  <a:pt x="1328" y="8"/>
                </a:lnTo>
                <a:lnTo>
                  <a:pt x="1301" y="14"/>
                </a:lnTo>
                <a:lnTo>
                  <a:pt x="1278" y="20"/>
                </a:lnTo>
                <a:lnTo>
                  <a:pt x="1257" y="25"/>
                </a:lnTo>
                <a:lnTo>
                  <a:pt x="1241" y="31"/>
                </a:lnTo>
                <a:lnTo>
                  <a:pt x="1229" y="37"/>
                </a:lnTo>
                <a:lnTo>
                  <a:pt x="1250" y="114"/>
                </a:lnTo>
                <a:lnTo>
                  <a:pt x="1250" y="114"/>
                </a:lnTo>
                <a:lnTo>
                  <a:pt x="1263" y="110"/>
                </a:lnTo>
                <a:lnTo>
                  <a:pt x="1295" y="102"/>
                </a:lnTo>
                <a:lnTo>
                  <a:pt x="1316" y="97"/>
                </a:lnTo>
                <a:lnTo>
                  <a:pt x="1340" y="92"/>
                </a:lnTo>
                <a:lnTo>
                  <a:pt x="1365" y="90"/>
                </a:lnTo>
                <a:lnTo>
                  <a:pt x="1392" y="89"/>
                </a:lnTo>
                <a:lnTo>
                  <a:pt x="1392" y="89"/>
                </a:lnTo>
                <a:lnTo>
                  <a:pt x="1414" y="90"/>
                </a:lnTo>
                <a:lnTo>
                  <a:pt x="1432" y="92"/>
                </a:lnTo>
                <a:lnTo>
                  <a:pt x="1440" y="95"/>
                </a:lnTo>
                <a:lnTo>
                  <a:pt x="1447" y="97"/>
                </a:lnTo>
                <a:lnTo>
                  <a:pt x="1454" y="100"/>
                </a:lnTo>
                <a:lnTo>
                  <a:pt x="1461" y="105"/>
                </a:lnTo>
                <a:lnTo>
                  <a:pt x="1466" y="110"/>
                </a:lnTo>
                <a:lnTo>
                  <a:pt x="1470" y="114"/>
                </a:lnTo>
                <a:lnTo>
                  <a:pt x="1475" y="121"/>
                </a:lnTo>
                <a:lnTo>
                  <a:pt x="1478" y="128"/>
                </a:lnTo>
                <a:lnTo>
                  <a:pt x="1481" y="135"/>
                </a:lnTo>
                <a:lnTo>
                  <a:pt x="1482" y="144"/>
                </a:lnTo>
                <a:lnTo>
                  <a:pt x="1483" y="153"/>
                </a:lnTo>
                <a:lnTo>
                  <a:pt x="1484" y="164"/>
                </a:lnTo>
                <a:lnTo>
                  <a:pt x="1484" y="197"/>
                </a:lnTo>
                <a:lnTo>
                  <a:pt x="1392" y="197"/>
                </a:lnTo>
                <a:lnTo>
                  <a:pt x="1392" y="197"/>
                </a:lnTo>
                <a:lnTo>
                  <a:pt x="1364" y="198"/>
                </a:lnTo>
                <a:lnTo>
                  <a:pt x="1339" y="201"/>
                </a:lnTo>
                <a:lnTo>
                  <a:pt x="1316" y="204"/>
                </a:lnTo>
                <a:lnTo>
                  <a:pt x="1295" y="210"/>
                </a:lnTo>
                <a:lnTo>
                  <a:pt x="1277" y="216"/>
                </a:lnTo>
                <a:lnTo>
                  <a:pt x="1261" y="224"/>
                </a:lnTo>
                <a:lnTo>
                  <a:pt x="1247" y="232"/>
                </a:lnTo>
                <a:lnTo>
                  <a:pt x="1234" y="242"/>
                </a:lnTo>
                <a:lnTo>
                  <a:pt x="1223" y="253"/>
                </a:lnTo>
                <a:lnTo>
                  <a:pt x="1215" y="264"/>
                </a:lnTo>
                <a:lnTo>
                  <a:pt x="1207" y="276"/>
                </a:lnTo>
                <a:lnTo>
                  <a:pt x="1201" y="288"/>
                </a:lnTo>
                <a:lnTo>
                  <a:pt x="1198" y="302"/>
                </a:lnTo>
                <a:lnTo>
                  <a:pt x="1194" y="316"/>
                </a:lnTo>
                <a:lnTo>
                  <a:pt x="1192" y="330"/>
                </a:lnTo>
                <a:lnTo>
                  <a:pt x="1192" y="344"/>
                </a:lnTo>
                <a:lnTo>
                  <a:pt x="1192" y="344"/>
                </a:lnTo>
                <a:lnTo>
                  <a:pt x="1193" y="362"/>
                </a:lnTo>
                <a:lnTo>
                  <a:pt x="1195" y="380"/>
                </a:lnTo>
                <a:lnTo>
                  <a:pt x="1200" y="395"/>
                </a:lnTo>
                <a:lnTo>
                  <a:pt x="1206" y="408"/>
                </a:lnTo>
                <a:lnTo>
                  <a:pt x="1212" y="421"/>
                </a:lnTo>
                <a:lnTo>
                  <a:pt x="1222" y="433"/>
                </a:lnTo>
                <a:lnTo>
                  <a:pt x="1231" y="442"/>
                </a:lnTo>
                <a:lnTo>
                  <a:pt x="1241" y="450"/>
                </a:lnTo>
                <a:lnTo>
                  <a:pt x="1253" y="458"/>
                </a:lnTo>
                <a:lnTo>
                  <a:pt x="1265" y="464"/>
                </a:lnTo>
                <a:lnTo>
                  <a:pt x="1278" y="468"/>
                </a:lnTo>
                <a:lnTo>
                  <a:pt x="1291" y="473"/>
                </a:lnTo>
                <a:lnTo>
                  <a:pt x="1305" y="475"/>
                </a:lnTo>
                <a:lnTo>
                  <a:pt x="1318" y="478"/>
                </a:lnTo>
                <a:lnTo>
                  <a:pt x="1332" y="479"/>
                </a:lnTo>
                <a:lnTo>
                  <a:pt x="1346" y="480"/>
                </a:lnTo>
                <a:lnTo>
                  <a:pt x="1346" y="480"/>
                </a:lnTo>
                <a:lnTo>
                  <a:pt x="1362" y="479"/>
                </a:lnTo>
                <a:lnTo>
                  <a:pt x="1377" y="478"/>
                </a:lnTo>
                <a:lnTo>
                  <a:pt x="1403" y="474"/>
                </a:lnTo>
                <a:lnTo>
                  <a:pt x="1428" y="468"/>
                </a:lnTo>
                <a:lnTo>
                  <a:pt x="1447" y="462"/>
                </a:lnTo>
                <a:lnTo>
                  <a:pt x="1463" y="456"/>
                </a:lnTo>
                <a:lnTo>
                  <a:pt x="1476" y="450"/>
                </a:lnTo>
                <a:lnTo>
                  <a:pt x="1484" y="445"/>
                </a:lnTo>
                <a:lnTo>
                  <a:pt x="1489" y="444"/>
                </a:lnTo>
                <a:lnTo>
                  <a:pt x="1489" y="444"/>
                </a:lnTo>
                <a:lnTo>
                  <a:pt x="1491" y="445"/>
                </a:lnTo>
                <a:lnTo>
                  <a:pt x="1494" y="447"/>
                </a:lnTo>
                <a:lnTo>
                  <a:pt x="1501" y="450"/>
                </a:lnTo>
                <a:lnTo>
                  <a:pt x="1510" y="453"/>
                </a:lnTo>
                <a:lnTo>
                  <a:pt x="1524" y="457"/>
                </a:lnTo>
                <a:lnTo>
                  <a:pt x="1540" y="460"/>
                </a:lnTo>
                <a:lnTo>
                  <a:pt x="1562" y="462"/>
                </a:lnTo>
                <a:lnTo>
                  <a:pt x="1589" y="463"/>
                </a:lnTo>
                <a:lnTo>
                  <a:pt x="1589" y="137"/>
                </a:lnTo>
                <a:lnTo>
                  <a:pt x="1589" y="137"/>
                </a:lnTo>
                <a:lnTo>
                  <a:pt x="1589" y="119"/>
                </a:lnTo>
                <a:lnTo>
                  <a:pt x="1586" y="103"/>
                </a:lnTo>
                <a:lnTo>
                  <a:pt x="1583" y="88"/>
                </a:lnTo>
                <a:lnTo>
                  <a:pt x="1577" y="74"/>
                </a:lnTo>
                <a:lnTo>
                  <a:pt x="1571" y="62"/>
                </a:lnTo>
                <a:lnTo>
                  <a:pt x="1563" y="51"/>
                </a:lnTo>
                <a:lnTo>
                  <a:pt x="1555" y="40"/>
                </a:lnTo>
                <a:lnTo>
                  <a:pt x="1545" y="32"/>
                </a:lnTo>
                <a:lnTo>
                  <a:pt x="1533" y="24"/>
                </a:lnTo>
                <a:lnTo>
                  <a:pt x="1521" y="17"/>
                </a:lnTo>
                <a:lnTo>
                  <a:pt x="1508" y="13"/>
                </a:lnTo>
                <a:lnTo>
                  <a:pt x="1493" y="8"/>
                </a:lnTo>
                <a:lnTo>
                  <a:pt x="1477" y="5"/>
                </a:lnTo>
                <a:lnTo>
                  <a:pt x="1460" y="2"/>
                </a:lnTo>
                <a:lnTo>
                  <a:pt x="1441" y="1"/>
                </a:lnTo>
                <a:lnTo>
                  <a:pt x="1423" y="0"/>
                </a:lnTo>
                <a:close/>
                <a:moveTo>
                  <a:pt x="3080" y="355"/>
                </a:moveTo>
                <a:lnTo>
                  <a:pt x="3080" y="355"/>
                </a:lnTo>
                <a:lnTo>
                  <a:pt x="3055" y="366"/>
                </a:lnTo>
                <a:lnTo>
                  <a:pt x="3040" y="372"/>
                </a:lnTo>
                <a:lnTo>
                  <a:pt x="3024" y="376"/>
                </a:lnTo>
                <a:lnTo>
                  <a:pt x="3007" y="381"/>
                </a:lnTo>
                <a:lnTo>
                  <a:pt x="2989" y="384"/>
                </a:lnTo>
                <a:lnTo>
                  <a:pt x="2970" y="387"/>
                </a:lnTo>
                <a:lnTo>
                  <a:pt x="2951" y="388"/>
                </a:lnTo>
                <a:lnTo>
                  <a:pt x="2951" y="388"/>
                </a:lnTo>
                <a:lnTo>
                  <a:pt x="2938" y="388"/>
                </a:lnTo>
                <a:lnTo>
                  <a:pt x="2927" y="387"/>
                </a:lnTo>
                <a:lnTo>
                  <a:pt x="2916" y="384"/>
                </a:lnTo>
                <a:lnTo>
                  <a:pt x="2908" y="382"/>
                </a:lnTo>
                <a:lnTo>
                  <a:pt x="2900" y="378"/>
                </a:lnTo>
                <a:lnTo>
                  <a:pt x="2893" y="374"/>
                </a:lnTo>
                <a:lnTo>
                  <a:pt x="2887" y="368"/>
                </a:lnTo>
                <a:lnTo>
                  <a:pt x="2883" y="362"/>
                </a:lnTo>
                <a:lnTo>
                  <a:pt x="2878" y="355"/>
                </a:lnTo>
                <a:lnTo>
                  <a:pt x="2875" y="348"/>
                </a:lnTo>
                <a:lnTo>
                  <a:pt x="2872" y="339"/>
                </a:lnTo>
                <a:lnTo>
                  <a:pt x="2870" y="330"/>
                </a:lnTo>
                <a:lnTo>
                  <a:pt x="2868" y="308"/>
                </a:lnTo>
                <a:lnTo>
                  <a:pt x="2868" y="283"/>
                </a:lnTo>
                <a:lnTo>
                  <a:pt x="2868" y="5"/>
                </a:lnTo>
                <a:lnTo>
                  <a:pt x="2852" y="5"/>
                </a:lnTo>
                <a:lnTo>
                  <a:pt x="2852" y="5"/>
                </a:lnTo>
                <a:lnTo>
                  <a:pt x="2830" y="5"/>
                </a:lnTo>
                <a:lnTo>
                  <a:pt x="2803" y="7"/>
                </a:lnTo>
                <a:lnTo>
                  <a:pt x="2778" y="9"/>
                </a:lnTo>
                <a:lnTo>
                  <a:pt x="2763" y="12"/>
                </a:lnTo>
                <a:lnTo>
                  <a:pt x="2763" y="295"/>
                </a:lnTo>
                <a:lnTo>
                  <a:pt x="2763" y="295"/>
                </a:lnTo>
                <a:lnTo>
                  <a:pt x="2763" y="318"/>
                </a:lnTo>
                <a:lnTo>
                  <a:pt x="2764" y="339"/>
                </a:lnTo>
                <a:lnTo>
                  <a:pt x="2767" y="359"/>
                </a:lnTo>
                <a:lnTo>
                  <a:pt x="2769" y="377"/>
                </a:lnTo>
                <a:lnTo>
                  <a:pt x="2774" y="393"/>
                </a:lnTo>
                <a:lnTo>
                  <a:pt x="2779" y="408"/>
                </a:lnTo>
                <a:lnTo>
                  <a:pt x="2786" y="422"/>
                </a:lnTo>
                <a:lnTo>
                  <a:pt x="2794" y="434"/>
                </a:lnTo>
                <a:lnTo>
                  <a:pt x="2803" y="445"/>
                </a:lnTo>
                <a:lnTo>
                  <a:pt x="2815" y="455"/>
                </a:lnTo>
                <a:lnTo>
                  <a:pt x="2829" y="462"/>
                </a:lnTo>
                <a:lnTo>
                  <a:pt x="2843" y="468"/>
                </a:lnTo>
                <a:lnTo>
                  <a:pt x="2860" y="473"/>
                </a:lnTo>
                <a:lnTo>
                  <a:pt x="2878" y="477"/>
                </a:lnTo>
                <a:lnTo>
                  <a:pt x="2899" y="479"/>
                </a:lnTo>
                <a:lnTo>
                  <a:pt x="2922" y="480"/>
                </a:lnTo>
                <a:lnTo>
                  <a:pt x="2922" y="480"/>
                </a:lnTo>
                <a:lnTo>
                  <a:pt x="2940" y="479"/>
                </a:lnTo>
                <a:lnTo>
                  <a:pt x="2956" y="478"/>
                </a:lnTo>
                <a:lnTo>
                  <a:pt x="2973" y="477"/>
                </a:lnTo>
                <a:lnTo>
                  <a:pt x="2987" y="473"/>
                </a:lnTo>
                <a:lnTo>
                  <a:pt x="3014" y="467"/>
                </a:lnTo>
                <a:lnTo>
                  <a:pt x="3037" y="460"/>
                </a:lnTo>
                <a:lnTo>
                  <a:pt x="3055" y="453"/>
                </a:lnTo>
                <a:lnTo>
                  <a:pt x="3068" y="448"/>
                </a:lnTo>
                <a:lnTo>
                  <a:pt x="3082" y="442"/>
                </a:lnTo>
                <a:lnTo>
                  <a:pt x="3082" y="442"/>
                </a:lnTo>
                <a:lnTo>
                  <a:pt x="3089" y="445"/>
                </a:lnTo>
                <a:lnTo>
                  <a:pt x="3097" y="449"/>
                </a:lnTo>
                <a:lnTo>
                  <a:pt x="3108" y="452"/>
                </a:lnTo>
                <a:lnTo>
                  <a:pt x="3122" y="456"/>
                </a:lnTo>
                <a:lnTo>
                  <a:pt x="3139" y="459"/>
                </a:lnTo>
                <a:lnTo>
                  <a:pt x="3160" y="462"/>
                </a:lnTo>
                <a:lnTo>
                  <a:pt x="3184" y="463"/>
                </a:lnTo>
                <a:lnTo>
                  <a:pt x="3184" y="12"/>
                </a:lnTo>
                <a:lnTo>
                  <a:pt x="3184" y="12"/>
                </a:lnTo>
                <a:lnTo>
                  <a:pt x="3149" y="7"/>
                </a:lnTo>
                <a:lnTo>
                  <a:pt x="3123" y="6"/>
                </a:lnTo>
                <a:lnTo>
                  <a:pt x="3100" y="5"/>
                </a:lnTo>
                <a:lnTo>
                  <a:pt x="3080" y="5"/>
                </a:lnTo>
                <a:lnTo>
                  <a:pt x="3080" y="355"/>
                </a:lnTo>
                <a:close/>
                <a:moveTo>
                  <a:pt x="3307" y="463"/>
                </a:moveTo>
                <a:lnTo>
                  <a:pt x="3307" y="463"/>
                </a:lnTo>
                <a:lnTo>
                  <a:pt x="3319" y="465"/>
                </a:lnTo>
                <a:lnTo>
                  <a:pt x="3351" y="471"/>
                </a:lnTo>
                <a:lnTo>
                  <a:pt x="3374" y="474"/>
                </a:lnTo>
                <a:lnTo>
                  <a:pt x="3400" y="477"/>
                </a:lnTo>
                <a:lnTo>
                  <a:pt x="3430" y="479"/>
                </a:lnTo>
                <a:lnTo>
                  <a:pt x="3463" y="480"/>
                </a:lnTo>
                <a:lnTo>
                  <a:pt x="3463" y="480"/>
                </a:lnTo>
                <a:lnTo>
                  <a:pt x="3480" y="479"/>
                </a:lnTo>
                <a:lnTo>
                  <a:pt x="3496" y="478"/>
                </a:lnTo>
                <a:lnTo>
                  <a:pt x="3513" y="477"/>
                </a:lnTo>
                <a:lnTo>
                  <a:pt x="3529" y="473"/>
                </a:lnTo>
                <a:lnTo>
                  <a:pt x="3547" y="470"/>
                </a:lnTo>
                <a:lnTo>
                  <a:pt x="3563" y="464"/>
                </a:lnTo>
                <a:lnTo>
                  <a:pt x="3578" y="458"/>
                </a:lnTo>
                <a:lnTo>
                  <a:pt x="3593" y="451"/>
                </a:lnTo>
                <a:lnTo>
                  <a:pt x="3605" y="442"/>
                </a:lnTo>
                <a:lnTo>
                  <a:pt x="3618" y="432"/>
                </a:lnTo>
                <a:lnTo>
                  <a:pt x="3629" y="420"/>
                </a:lnTo>
                <a:lnTo>
                  <a:pt x="3639" y="407"/>
                </a:lnTo>
                <a:lnTo>
                  <a:pt x="3647" y="392"/>
                </a:lnTo>
                <a:lnTo>
                  <a:pt x="3652" y="375"/>
                </a:lnTo>
                <a:lnTo>
                  <a:pt x="3656" y="357"/>
                </a:lnTo>
                <a:lnTo>
                  <a:pt x="3657" y="337"/>
                </a:lnTo>
                <a:lnTo>
                  <a:pt x="3657" y="337"/>
                </a:lnTo>
                <a:lnTo>
                  <a:pt x="3656" y="323"/>
                </a:lnTo>
                <a:lnTo>
                  <a:pt x="3655" y="310"/>
                </a:lnTo>
                <a:lnTo>
                  <a:pt x="3651" y="299"/>
                </a:lnTo>
                <a:lnTo>
                  <a:pt x="3647" y="287"/>
                </a:lnTo>
                <a:lnTo>
                  <a:pt x="3641" y="278"/>
                </a:lnTo>
                <a:lnTo>
                  <a:pt x="3634" y="268"/>
                </a:lnTo>
                <a:lnTo>
                  <a:pt x="3626" y="260"/>
                </a:lnTo>
                <a:lnTo>
                  <a:pt x="3618" y="252"/>
                </a:lnTo>
                <a:lnTo>
                  <a:pt x="3608" y="243"/>
                </a:lnTo>
                <a:lnTo>
                  <a:pt x="3596" y="237"/>
                </a:lnTo>
                <a:lnTo>
                  <a:pt x="3585" y="228"/>
                </a:lnTo>
                <a:lnTo>
                  <a:pt x="3571" y="223"/>
                </a:lnTo>
                <a:lnTo>
                  <a:pt x="3542" y="210"/>
                </a:lnTo>
                <a:lnTo>
                  <a:pt x="3510" y="197"/>
                </a:lnTo>
                <a:lnTo>
                  <a:pt x="3510" y="197"/>
                </a:lnTo>
                <a:lnTo>
                  <a:pt x="3474" y="183"/>
                </a:lnTo>
                <a:lnTo>
                  <a:pt x="3459" y="177"/>
                </a:lnTo>
                <a:lnTo>
                  <a:pt x="3445" y="170"/>
                </a:lnTo>
                <a:lnTo>
                  <a:pt x="3434" y="162"/>
                </a:lnTo>
                <a:lnTo>
                  <a:pt x="3429" y="157"/>
                </a:lnTo>
                <a:lnTo>
                  <a:pt x="3426" y="152"/>
                </a:lnTo>
                <a:lnTo>
                  <a:pt x="3422" y="148"/>
                </a:lnTo>
                <a:lnTo>
                  <a:pt x="3420" y="142"/>
                </a:lnTo>
                <a:lnTo>
                  <a:pt x="3419" y="136"/>
                </a:lnTo>
                <a:lnTo>
                  <a:pt x="3419" y="130"/>
                </a:lnTo>
                <a:lnTo>
                  <a:pt x="3419" y="130"/>
                </a:lnTo>
                <a:lnTo>
                  <a:pt x="3419" y="123"/>
                </a:lnTo>
                <a:lnTo>
                  <a:pt x="3421" y="117"/>
                </a:lnTo>
                <a:lnTo>
                  <a:pt x="3426" y="108"/>
                </a:lnTo>
                <a:lnTo>
                  <a:pt x="3433" y="100"/>
                </a:lnTo>
                <a:lnTo>
                  <a:pt x="3437" y="97"/>
                </a:lnTo>
                <a:lnTo>
                  <a:pt x="3442" y="93"/>
                </a:lnTo>
                <a:lnTo>
                  <a:pt x="3449" y="91"/>
                </a:lnTo>
                <a:lnTo>
                  <a:pt x="3456" y="88"/>
                </a:lnTo>
                <a:lnTo>
                  <a:pt x="3464" y="85"/>
                </a:lnTo>
                <a:lnTo>
                  <a:pt x="3472" y="84"/>
                </a:lnTo>
                <a:lnTo>
                  <a:pt x="3482" y="83"/>
                </a:lnTo>
                <a:lnTo>
                  <a:pt x="3494" y="83"/>
                </a:lnTo>
                <a:lnTo>
                  <a:pt x="3494" y="83"/>
                </a:lnTo>
                <a:lnTo>
                  <a:pt x="3516" y="84"/>
                </a:lnTo>
                <a:lnTo>
                  <a:pt x="3537" y="87"/>
                </a:lnTo>
                <a:lnTo>
                  <a:pt x="3557" y="91"/>
                </a:lnTo>
                <a:lnTo>
                  <a:pt x="3575" y="96"/>
                </a:lnTo>
                <a:lnTo>
                  <a:pt x="3602" y="105"/>
                </a:lnTo>
                <a:lnTo>
                  <a:pt x="3612" y="110"/>
                </a:lnTo>
                <a:lnTo>
                  <a:pt x="3639" y="33"/>
                </a:lnTo>
                <a:lnTo>
                  <a:pt x="3639" y="33"/>
                </a:lnTo>
                <a:lnTo>
                  <a:pt x="3618" y="24"/>
                </a:lnTo>
                <a:lnTo>
                  <a:pt x="3603" y="18"/>
                </a:lnTo>
                <a:lnTo>
                  <a:pt x="3585" y="14"/>
                </a:lnTo>
                <a:lnTo>
                  <a:pt x="3564" y="8"/>
                </a:lnTo>
                <a:lnTo>
                  <a:pt x="3540" y="5"/>
                </a:lnTo>
                <a:lnTo>
                  <a:pt x="3513" y="1"/>
                </a:lnTo>
                <a:lnTo>
                  <a:pt x="3484" y="0"/>
                </a:lnTo>
                <a:lnTo>
                  <a:pt x="3484" y="0"/>
                </a:lnTo>
                <a:lnTo>
                  <a:pt x="3468" y="1"/>
                </a:lnTo>
                <a:lnTo>
                  <a:pt x="3452" y="2"/>
                </a:lnTo>
                <a:lnTo>
                  <a:pt x="3436" y="5"/>
                </a:lnTo>
                <a:lnTo>
                  <a:pt x="3421" y="9"/>
                </a:lnTo>
                <a:lnTo>
                  <a:pt x="3406" y="14"/>
                </a:lnTo>
                <a:lnTo>
                  <a:pt x="3392" y="20"/>
                </a:lnTo>
                <a:lnTo>
                  <a:pt x="3379" y="27"/>
                </a:lnTo>
                <a:lnTo>
                  <a:pt x="3366" y="35"/>
                </a:lnTo>
                <a:lnTo>
                  <a:pt x="3354" y="44"/>
                </a:lnTo>
                <a:lnTo>
                  <a:pt x="3344" y="53"/>
                </a:lnTo>
                <a:lnTo>
                  <a:pt x="3335" y="65"/>
                </a:lnTo>
                <a:lnTo>
                  <a:pt x="3328" y="77"/>
                </a:lnTo>
                <a:lnTo>
                  <a:pt x="3321" y="90"/>
                </a:lnTo>
                <a:lnTo>
                  <a:pt x="3316" y="105"/>
                </a:lnTo>
                <a:lnTo>
                  <a:pt x="3314" y="120"/>
                </a:lnTo>
                <a:lnTo>
                  <a:pt x="3313" y="137"/>
                </a:lnTo>
                <a:lnTo>
                  <a:pt x="3313" y="137"/>
                </a:lnTo>
                <a:lnTo>
                  <a:pt x="3314" y="153"/>
                </a:lnTo>
                <a:lnTo>
                  <a:pt x="3316" y="168"/>
                </a:lnTo>
                <a:lnTo>
                  <a:pt x="3321" y="183"/>
                </a:lnTo>
                <a:lnTo>
                  <a:pt x="3328" y="196"/>
                </a:lnTo>
                <a:lnTo>
                  <a:pt x="3335" y="208"/>
                </a:lnTo>
                <a:lnTo>
                  <a:pt x="3344" y="218"/>
                </a:lnTo>
                <a:lnTo>
                  <a:pt x="3354" y="227"/>
                </a:lnTo>
                <a:lnTo>
                  <a:pt x="3365" y="235"/>
                </a:lnTo>
                <a:lnTo>
                  <a:pt x="3376" y="243"/>
                </a:lnTo>
                <a:lnTo>
                  <a:pt x="3389" y="250"/>
                </a:lnTo>
                <a:lnTo>
                  <a:pt x="3402" y="257"/>
                </a:lnTo>
                <a:lnTo>
                  <a:pt x="3414" y="263"/>
                </a:lnTo>
                <a:lnTo>
                  <a:pt x="3441" y="272"/>
                </a:lnTo>
                <a:lnTo>
                  <a:pt x="3467" y="282"/>
                </a:lnTo>
                <a:lnTo>
                  <a:pt x="3467" y="282"/>
                </a:lnTo>
                <a:lnTo>
                  <a:pt x="3499" y="293"/>
                </a:lnTo>
                <a:lnTo>
                  <a:pt x="3514" y="299"/>
                </a:lnTo>
                <a:lnTo>
                  <a:pt x="3527" y="306"/>
                </a:lnTo>
                <a:lnTo>
                  <a:pt x="3537" y="314"/>
                </a:lnTo>
                <a:lnTo>
                  <a:pt x="3544" y="322"/>
                </a:lnTo>
                <a:lnTo>
                  <a:pt x="3548" y="327"/>
                </a:lnTo>
                <a:lnTo>
                  <a:pt x="3550" y="332"/>
                </a:lnTo>
                <a:lnTo>
                  <a:pt x="3551" y="337"/>
                </a:lnTo>
                <a:lnTo>
                  <a:pt x="3551" y="343"/>
                </a:lnTo>
                <a:lnTo>
                  <a:pt x="3551" y="343"/>
                </a:lnTo>
                <a:lnTo>
                  <a:pt x="3551" y="353"/>
                </a:lnTo>
                <a:lnTo>
                  <a:pt x="3548" y="363"/>
                </a:lnTo>
                <a:lnTo>
                  <a:pt x="3545" y="368"/>
                </a:lnTo>
                <a:lnTo>
                  <a:pt x="3542" y="373"/>
                </a:lnTo>
                <a:lnTo>
                  <a:pt x="3539" y="376"/>
                </a:lnTo>
                <a:lnTo>
                  <a:pt x="3534" y="381"/>
                </a:lnTo>
                <a:lnTo>
                  <a:pt x="3528" y="384"/>
                </a:lnTo>
                <a:lnTo>
                  <a:pt x="3521" y="388"/>
                </a:lnTo>
                <a:lnTo>
                  <a:pt x="3514" y="390"/>
                </a:lnTo>
                <a:lnTo>
                  <a:pt x="3505" y="392"/>
                </a:lnTo>
                <a:lnTo>
                  <a:pt x="3495" y="395"/>
                </a:lnTo>
                <a:lnTo>
                  <a:pt x="3484" y="396"/>
                </a:lnTo>
                <a:lnTo>
                  <a:pt x="3458" y="397"/>
                </a:lnTo>
                <a:lnTo>
                  <a:pt x="3458" y="397"/>
                </a:lnTo>
                <a:lnTo>
                  <a:pt x="3434" y="397"/>
                </a:lnTo>
                <a:lnTo>
                  <a:pt x="3411" y="395"/>
                </a:lnTo>
                <a:lnTo>
                  <a:pt x="3368" y="390"/>
                </a:lnTo>
                <a:lnTo>
                  <a:pt x="3338" y="385"/>
                </a:lnTo>
                <a:lnTo>
                  <a:pt x="3327" y="383"/>
                </a:lnTo>
                <a:lnTo>
                  <a:pt x="3307" y="463"/>
                </a:lnTo>
                <a:close/>
                <a:moveTo>
                  <a:pt x="1845" y="90"/>
                </a:moveTo>
                <a:lnTo>
                  <a:pt x="1845" y="90"/>
                </a:lnTo>
                <a:lnTo>
                  <a:pt x="1861" y="87"/>
                </a:lnTo>
                <a:lnTo>
                  <a:pt x="1881" y="84"/>
                </a:lnTo>
                <a:lnTo>
                  <a:pt x="1904" y="82"/>
                </a:lnTo>
                <a:lnTo>
                  <a:pt x="1928" y="82"/>
                </a:lnTo>
                <a:lnTo>
                  <a:pt x="1928" y="82"/>
                </a:lnTo>
                <a:lnTo>
                  <a:pt x="1943" y="82"/>
                </a:lnTo>
                <a:lnTo>
                  <a:pt x="1956" y="83"/>
                </a:lnTo>
                <a:lnTo>
                  <a:pt x="1969" y="87"/>
                </a:lnTo>
                <a:lnTo>
                  <a:pt x="1982" y="90"/>
                </a:lnTo>
                <a:lnTo>
                  <a:pt x="1994" y="95"/>
                </a:lnTo>
                <a:lnTo>
                  <a:pt x="2004" y="100"/>
                </a:lnTo>
                <a:lnTo>
                  <a:pt x="2015" y="108"/>
                </a:lnTo>
                <a:lnTo>
                  <a:pt x="2025" y="117"/>
                </a:lnTo>
                <a:lnTo>
                  <a:pt x="2033" y="127"/>
                </a:lnTo>
                <a:lnTo>
                  <a:pt x="2041" y="137"/>
                </a:lnTo>
                <a:lnTo>
                  <a:pt x="2048" y="150"/>
                </a:lnTo>
                <a:lnTo>
                  <a:pt x="2053" y="165"/>
                </a:lnTo>
                <a:lnTo>
                  <a:pt x="2058" y="180"/>
                </a:lnTo>
                <a:lnTo>
                  <a:pt x="2061" y="197"/>
                </a:lnTo>
                <a:lnTo>
                  <a:pt x="2063" y="216"/>
                </a:lnTo>
                <a:lnTo>
                  <a:pt x="2064" y="237"/>
                </a:lnTo>
                <a:lnTo>
                  <a:pt x="2064" y="237"/>
                </a:lnTo>
                <a:lnTo>
                  <a:pt x="2064" y="256"/>
                </a:lnTo>
                <a:lnTo>
                  <a:pt x="2063" y="275"/>
                </a:lnTo>
                <a:lnTo>
                  <a:pt x="2060" y="292"/>
                </a:lnTo>
                <a:lnTo>
                  <a:pt x="2057" y="308"/>
                </a:lnTo>
                <a:lnTo>
                  <a:pt x="2053" y="323"/>
                </a:lnTo>
                <a:lnTo>
                  <a:pt x="2049" y="336"/>
                </a:lnTo>
                <a:lnTo>
                  <a:pt x="2042" y="348"/>
                </a:lnTo>
                <a:lnTo>
                  <a:pt x="2035" y="359"/>
                </a:lnTo>
                <a:lnTo>
                  <a:pt x="2026" y="368"/>
                </a:lnTo>
                <a:lnTo>
                  <a:pt x="2015" y="376"/>
                </a:lnTo>
                <a:lnTo>
                  <a:pt x="2004" y="383"/>
                </a:lnTo>
                <a:lnTo>
                  <a:pt x="1990" y="389"/>
                </a:lnTo>
                <a:lnTo>
                  <a:pt x="1975" y="392"/>
                </a:lnTo>
                <a:lnTo>
                  <a:pt x="1958" y="396"/>
                </a:lnTo>
                <a:lnTo>
                  <a:pt x="1940" y="398"/>
                </a:lnTo>
                <a:lnTo>
                  <a:pt x="1919" y="398"/>
                </a:lnTo>
                <a:lnTo>
                  <a:pt x="1919" y="398"/>
                </a:lnTo>
                <a:lnTo>
                  <a:pt x="1892" y="397"/>
                </a:lnTo>
                <a:lnTo>
                  <a:pt x="1868" y="396"/>
                </a:lnTo>
                <a:lnTo>
                  <a:pt x="1845" y="393"/>
                </a:lnTo>
                <a:lnTo>
                  <a:pt x="1845" y="90"/>
                </a:lnTo>
                <a:close/>
                <a:moveTo>
                  <a:pt x="1934" y="0"/>
                </a:moveTo>
                <a:lnTo>
                  <a:pt x="1934" y="0"/>
                </a:lnTo>
                <a:lnTo>
                  <a:pt x="1910" y="1"/>
                </a:lnTo>
                <a:lnTo>
                  <a:pt x="1885" y="2"/>
                </a:lnTo>
                <a:lnTo>
                  <a:pt x="1860" y="5"/>
                </a:lnTo>
                <a:lnTo>
                  <a:pt x="1834" y="8"/>
                </a:lnTo>
                <a:lnTo>
                  <a:pt x="1808" y="12"/>
                </a:lnTo>
                <a:lnTo>
                  <a:pt x="1784" y="16"/>
                </a:lnTo>
                <a:lnTo>
                  <a:pt x="1761" y="22"/>
                </a:lnTo>
                <a:lnTo>
                  <a:pt x="1740" y="29"/>
                </a:lnTo>
                <a:lnTo>
                  <a:pt x="1740" y="465"/>
                </a:lnTo>
                <a:lnTo>
                  <a:pt x="1740" y="465"/>
                </a:lnTo>
                <a:lnTo>
                  <a:pt x="1758" y="468"/>
                </a:lnTo>
                <a:lnTo>
                  <a:pt x="1778" y="471"/>
                </a:lnTo>
                <a:lnTo>
                  <a:pt x="1823" y="475"/>
                </a:lnTo>
                <a:lnTo>
                  <a:pt x="1872" y="479"/>
                </a:lnTo>
                <a:lnTo>
                  <a:pt x="1915" y="480"/>
                </a:lnTo>
                <a:lnTo>
                  <a:pt x="1915" y="480"/>
                </a:lnTo>
                <a:lnTo>
                  <a:pt x="1950" y="479"/>
                </a:lnTo>
                <a:lnTo>
                  <a:pt x="1980" y="477"/>
                </a:lnTo>
                <a:lnTo>
                  <a:pt x="2009" y="472"/>
                </a:lnTo>
                <a:lnTo>
                  <a:pt x="2035" y="465"/>
                </a:lnTo>
                <a:lnTo>
                  <a:pt x="2058" y="458"/>
                </a:lnTo>
                <a:lnTo>
                  <a:pt x="2080" y="448"/>
                </a:lnTo>
                <a:lnTo>
                  <a:pt x="2089" y="442"/>
                </a:lnTo>
                <a:lnTo>
                  <a:pt x="2098" y="436"/>
                </a:lnTo>
                <a:lnTo>
                  <a:pt x="2107" y="429"/>
                </a:lnTo>
                <a:lnTo>
                  <a:pt x="2116" y="422"/>
                </a:lnTo>
                <a:lnTo>
                  <a:pt x="2122" y="414"/>
                </a:lnTo>
                <a:lnTo>
                  <a:pt x="2129" y="406"/>
                </a:lnTo>
                <a:lnTo>
                  <a:pt x="2136" y="398"/>
                </a:lnTo>
                <a:lnTo>
                  <a:pt x="2142" y="389"/>
                </a:lnTo>
                <a:lnTo>
                  <a:pt x="2147" y="378"/>
                </a:lnTo>
                <a:lnTo>
                  <a:pt x="2152" y="369"/>
                </a:lnTo>
                <a:lnTo>
                  <a:pt x="2160" y="346"/>
                </a:lnTo>
                <a:lnTo>
                  <a:pt x="2166" y="322"/>
                </a:lnTo>
                <a:lnTo>
                  <a:pt x="2171" y="297"/>
                </a:lnTo>
                <a:lnTo>
                  <a:pt x="2173" y="268"/>
                </a:lnTo>
                <a:lnTo>
                  <a:pt x="2174" y="237"/>
                </a:lnTo>
                <a:lnTo>
                  <a:pt x="2174" y="237"/>
                </a:lnTo>
                <a:lnTo>
                  <a:pt x="2173" y="210"/>
                </a:lnTo>
                <a:lnTo>
                  <a:pt x="2170" y="183"/>
                </a:lnTo>
                <a:lnTo>
                  <a:pt x="2165" y="160"/>
                </a:lnTo>
                <a:lnTo>
                  <a:pt x="2158" y="137"/>
                </a:lnTo>
                <a:lnTo>
                  <a:pt x="2149" y="117"/>
                </a:lnTo>
                <a:lnTo>
                  <a:pt x="2137" y="97"/>
                </a:lnTo>
                <a:lnTo>
                  <a:pt x="2125" y="80"/>
                </a:lnTo>
                <a:lnTo>
                  <a:pt x="2110" y="63"/>
                </a:lnTo>
                <a:lnTo>
                  <a:pt x="2094" y="48"/>
                </a:lnTo>
                <a:lnTo>
                  <a:pt x="2075" y="36"/>
                </a:lnTo>
                <a:lnTo>
                  <a:pt x="2056" y="25"/>
                </a:lnTo>
                <a:lnTo>
                  <a:pt x="2034" y="16"/>
                </a:lnTo>
                <a:lnTo>
                  <a:pt x="2011" y="9"/>
                </a:lnTo>
                <a:lnTo>
                  <a:pt x="1987" y="5"/>
                </a:lnTo>
                <a:lnTo>
                  <a:pt x="1960" y="1"/>
                </a:lnTo>
                <a:lnTo>
                  <a:pt x="1934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rgbClr val="005EB8"/>
              </a:solidFill>
            </a:endParaRPr>
          </a:p>
        </p:txBody>
      </p:sp>
      <p:grpSp>
        <p:nvGrpSpPr>
          <p:cNvPr id="39" name="Group 38"/>
          <p:cNvGrpSpPr/>
          <p:nvPr userDrawn="1"/>
        </p:nvGrpSpPr>
        <p:grpSpPr>
          <a:xfrm>
            <a:off x="53896" y="34256"/>
            <a:ext cx="1079676" cy="625849"/>
            <a:chOff x="8405819" y="36245"/>
            <a:chExt cx="856837" cy="662339"/>
          </a:xfrm>
        </p:grpSpPr>
        <p:grpSp>
          <p:nvGrpSpPr>
            <p:cNvPr id="40" name="Group 39"/>
            <p:cNvGrpSpPr/>
            <p:nvPr userDrawn="1"/>
          </p:nvGrpSpPr>
          <p:grpSpPr>
            <a:xfrm>
              <a:off x="8545513" y="36245"/>
              <a:ext cx="489905" cy="495602"/>
              <a:chOff x="7818438" y="101600"/>
              <a:chExt cx="546100" cy="552450"/>
            </a:xfrm>
          </p:grpSpPr>
          <p:sp>
            <p:nvSpPr>
              <p:cNvPr id="53" name="Freeform 5"/>
              <p:cNvSpPr>
                <a:spLocks noEditPoints="1"/>
              </p:cNvSpPr>
              <p:nvPr userDrawn="1"/>
            </p:nvSpPr>
            <p:spPr bwMode="auto">
              <a:xfrm>
                <a:off x="7818438" y="200025"/>
                <a:ext cx="546100" cy="454025"/>
              </a:xfrm>
              <a:custGeom>
                <a:avLst/>
                <a:gdLst>
                  <a:gd name="T0" fmla="*/ 56 w 344"/>
                  <a:gd name="T1" fmla="*/ 0 h 286"/>
                  <a:gd name="T2" fmla="*/ 44 w 344"/>
                  <a:gd name="T3" fmla="*/ 2 h 286"/>
                  <a:gd name="T4" fmla="*/ 24 w 344"/>
                  <a:gd name="T5" fmla="*/ 10 h 286"/>
                  <a:gd name="T6" fmla="*/ 10 w 344"/>
                  <a:gd name="T7" fmla="*/ 26 h 286"/>
                  <a:gd name="T8" fmla="*/ 2 w 344"/>
                  <a:gd name="T9" fmla="*/ 46 h 286"/>
                  <a:gd name="T10" fmla="*/ 0 w 344"/>
                  <a:gd name="T11" fmla="*/ 230 h 286"/>
                  <a:gd name="T12" fmla="*/ 2 w 344"/>
                  <a:gd name="T13" fmla="*/ 242 h 286"/>
                  <a:gd name="T14" fmla="*/ 10 w 344"/>
                  <a:gd name="T15" fmla="*/ 262 h 286"/>
                  <a:gd name="T16" fmla="*/ 24 w 344"/>
                  <a:gd name="T17" fmla="*/ 278 h 286"/>
                  <a:gd name="T18" fmla="*/ 44 w 344"/>
                  <a:gd name="T19" fmla="*/ 286 h 286"/>
                  <a:gd name="T20" fmla="*/ 288 w 344"/>
                  <a:gd name="T21" fmla="*/ 286 h 286"/>
                  <a:gd name="T22" fmla="*/ 300 w 344"/>
                  <a:gd name="T23" fmla="*/ 286 h 286"/>
                  <a:gd name="T24" fmla="*/ 320 w 344"/>
                  <a:gd name="T25" fmla="*/ 278 h 286"/>
                  <a:gd name="T26" fmla="*/ 334 w 344"/>
                  <a:gd name="T27" fmla="*/ 262 h 286"/>
                  <a:gd name="T28" fmla="*/ 344 w 344"/>
                  <a:gd name="T29" fmla="*/ 242 h 286"/>
                  <a:gd name="T30" fmla="*/ 344 w 344"/>
                  <a:gd name="T31" fmla="*/ 58 h 286"/>
                  <a:gd name="T32" fmla="*/ 344 w 344"/>
                  <a:gd name="T33" fmla="*/ 46 h 286"/>
                  <a:gd name="T34" fmla="*/ 334 w 344"/>
                  <a:gd name="T35" fmla="*/ 26 h 286"/>
                  <a:gd name="T36" fmla="*/ 320 w 344"/>
                  <a:gd name="T37" fmla="*/ 10 h 286"/>
                  <a:gd name="T38" fmla="*/ 300 w 344"/>
                  <a:gd name="T39" fmla="*/ 2 h 286"/>
                  <a:gd name="T40" fmla="*/ 288 w 344"/>
                  <a:gd name="T41" fmla="*/ 0 h 286"/>
                  <a:gd name="T42" fmla="*/ 148 w 344"/>
                  <a:gd name="T43" fmla="*/ 142 h 286"/>
                  <a:gd name="T44" fmla="*/ 144 w 344"/>
                  <a:gd name="T45" fmla="*/ 136 h 286"/>
                  <a:gd name="T46" fmla="*/ 136 w 344"/>
                  <a:gd name="T47" fmla="*/ 122 h 286"/>
                  <a:gd name="T48" fmla="*/ 134 w 344"/>
                  <a:gd name="T49" fmla="*/ 112 h 286"/>
                  <a:gd name="T50" fmla="*/ 138 w 344"/>
                  <a:gd name="T51" fmla="*/ 98 h 286"/>
                  <a:gd name="T52" fmla="*/ 146 w 344"/>
                  <a:gd name="T53" fmla="*/ 88 h 286"/>
                  <a:gd name="T54" fmla="*/ 158 w 344"/>
                  <a:gd name="T55" fmla="*/ 80 h 286"/>
                  <a:gd name="T56" fmla="*/ 172 w 344"/>
                  <a:gd name="T57" fmla="*/ 76 h 286"/>
                  <a:gd name="T58" fmla="*/ 178 w 344"/>
                  <a:gd name="T59" fmla="*/ 78 h 286"/>
                  <a:gd name="T60" fmla="*/ 192 w 344"/>
                  <a:gd name="T61" fmla="*/ 82 h 286"/>
                  <a:gd name="T62" fmla="*/ 202 w 344"/>
                  <a:gd name="T63" fmla="*/ 92 h 286"/>
                  <a:gd name="T64" fmla="*/ 208 w 344"/>
                  <a:gd name="T65" fmla="*/ 106 h 286"/>
                  <a:gd name="T66" fmla="*/ 208 w 344"/>
                  <a:gd name="T67" fmla="*/ 112 h 286"/>
                  <a:gd name="T68" fmla="*/ 204 w 344"/>
                  <a:gd name="T69" fmla="*/ 128 h 286"/>
                  <a:gd name="T70" fmla="*/ 196 w 344"/>
                  <a:gd name="T71" fmla="*/ 140 h 286"/>
                  <a:gd name="T72" fmla="*/ 126 w 344"/>
                  <a:gd name="T73" fmla="*/ 228 h 2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44" h="286">
                    <a:moveTo>
                      <a:pt x="288" y="0"/>
                    </a:moveTo>
                    <a:lnTo>
                      <a:pt x="56" y="0"/>
                    </a:lnTo>
                    <a:lnTo>
                      <a:pt x="56" y="0"/>
                    </a:lnTo>
                    <a:lnTo>
                      <a:pt x="44" y="2"/>
                    </a:lnTo>
                    <a:lnTo>
                      <a:pt x="34" y="6"/>
                    </a:lnTo>
                    <a:lnTo>
                      <a:pt x="24" y="10"/>
                    </a:lnTo>
                    <a:lnTo>
                      <a:pt x="16" y="18"/>
                    </a:lnTo>
                    <a:lnTo>
                      <a:pt x="10" y="26"/>
                    </a:lnTo>
                    <a:lnTo>
                      <a:pt x="4" y="36"/>
                    </a:lnTo>
                    <a:lnTo>
                      <a:pt x="2" y="46"/>
                    </a:lnTo>
                    <a:lnTo>
                      <a:pt x="0" y="58"/>
                    </a:lnTo>
                    <a:lnTo>
                      <a:pt x="0" y="230"/>
                    </a:lnTo>
                    <a:lnTo>
                      <a:pt x="0" y="230"/>
                    </a:lnTo>
                    <a:lnTo>
                      <a:pt x="2" y="242"/>
                    </a:lnTo>
                    <a:lnTo>
                      <a:pt x="4" y="252"/>
                    </a:lnTo>
                    <a:lnTo>
                      <a:pt x="10" y="262"/>
                    </a:lnTo>
                    <a:lnTo>
                      <a:pt x="16" y="270"/>
                    </a:lnTo>
                    <a:lnTo>
                      <a:pt x="24" y="278"/>
                    </a:lnTo>
                    <a:lnTo>
                      <a:pt x="34" y="282"/>
                    </a:lnTo>
                    <a:lnTo>
                      <a:pt x="44" y="286"/>
                    </a:lnTo>
                    <a:lnTo>
                      <a:pt x="56" y="286"/>
                    </a:lnTo>
                    <a:lnTo>
                      <a:pt x="288" y="286"/>
                    </a:lnTo>
                    <a:lnTo>
                      <a:pt x="288" y="286"/>
                    </a:lnTo>
                    <a:lnTo>
                      <a:pt x="300" y="286"/>
                    </a:lnTo>
                    <a:lnTo>
                      <a:pt x="310" y="282"/>
                    </a:lnTo>
                    <a:lnTo>
                      <a:pt x="320" y="278"/>
                    </a:lnTo>
                    <a:lnTo>
                      <a:pt x="328" y="270"/>
                    </a:lnTo>
                    <a:lnTo>
                      <a:pt x="334" y="262"/>
                    </a:lnTo>
                    <a:lnTo>
                      <a:pt x="340" y="252"/>
                    </a:lnTo>
                    <a:lnTo>
                      <a:pt x="344" y="242"/>
                    </a:lnTo>
                    <a:lnTo>
                      <a:pt x="344" y="230"/>
                    </a:lnTo>
                    <a:lnTo>
                      <a:pt x="344" y="58"/>
                    </a:lnTo>
                    <a:lnTo>
                      <a:pt x="344" y="58"/>
                    </a:lnTo>
                    <a:lnTo>
                      <a:pt x="344" y="46"/>
                    </a:lnTo>
                    <a:lnTo>
                      <a:pt x="340" y="36"/>
                    </a:lnTo>
                    <a:lnTo>
                      <a:pt x="334" y="26"/>
                    </a:lnTo>
                    <a:lnTo>
                      <a:pt x="328" y="18"/>
                    </a:lnTo>
                    <a:lnTo>
                      <a:pt x="320" y="10"/>
                    </a:lnTo>
                    <a:lnTo>
                      <a:pt x="310" y="6"/>
                    </a:lnTo>
                    <a:lnTo>
                      <a:pt x="300" y="2"/>
                    </a:lnTo>
                    <a:lnTo>
                      <a:pt x="288" y="0"/>
                    </a:lnTo>
                    <a:lnTo>
                      <a:pt x="288" y="0"/>
                    </a:lnTo>
                    <a:close/>
                    <a:moveTo>
                      <a:pt x="126" y="228"/>
                    </a:moveTo>
                    <a:lnTo>
                      <a:pt x="148" y="142"/>
                    </a:lnTo>
                    <a:lnTo>
                      <a:pt x="148" y="142"/>
                    </a:lnTo>
                    <a:lnTo>
                      <a:pt x="144" y="136"/>
                    </a:lnTo>
                    <a:lnTo>
                      <a:pt x="138" y="130"/>
                    </a:lnTo>
                    <a:lnTo>
                      <a:pt x="136" y="122"/>
                    </a:lnTo>
                    <a:lnTo>
                      <a:pt x="134" y="112"/>
                    </a:lnTo>
                    <a:lnTo>
                      <a:pt x="134" y="112"/>
                    </a:lnTo>
                    <a:lnTo>
                      <a:pt x="136" y="106"/>
                    </a:lnTo>
                    <a:lnTo>
                      <a:pt x="138" y="98"/>
                    </a:lnTo>
                    <a:lnTo>
                      <a:pt x="142" y="92"/>
                    </a:lnTo>
                    <a:lnTo>
                      <a:pt x="146" y="88"/>
                    </a:lnTo>
                    <a:lnTo>
                      <a:pt x="152" y="82"/>
                    </a:lnTo>
                    <a:lnTo>
                      <a:pt x="158" y="80"/>
                    </a:lnTo>
                    <a:lnTo>
                      <a:pt x="164" y="78"/>
                    </a:lnTo>
                    <a:lnTo>
                      <a:pt x="172" y="76"/>
                    </a:lnTo>
                    <a:lnTo>
                      <a:pt x="172" y="76"/>
                    </a:lnTo>
                    <a:lnTo>
                      <a:pt x="178" y="78"/>
                    </a:lnTo>
                    <a:lnTo>
                      <a:pt x="186" y="80"/>
                    </a:lnTo>
                    <a:lnTo>
                      <a:pt x="192" y="82"/>
                    </a:lnTo>
                    <a:lnTo>
                      <a:pt x="198" y="88"/>
                    </a:lnTo>
                    <a:lnTo>
                      <a:pt x="202" y="92"/>
                    </a:lnTo>
                    <a:lnTo>
                      <a:pt x="204" y="98"/>
                    </a:lnTo>
                    <a:lnTo>
                      <a:pt x="208" y="106"/>
                    </a:lnTo>
                    <a:lnTo>
                      <a:pt x="208" y="112"/>
                    </a:lnTo>
                    <a:lnTo>
                      <a:pt x="208" y="112"/>
                    </a:lnTo>
                    <a:lnTo>
                      <a:pt x="206" y="120"/>
                    </a:lnTo>
                    <a:lnTo>
                      <a:pt x="204" y="128"/>
                    </a:lnTo>
                    <a:lnTo>
                      <a:pt x="200" y="134"/>
                    </a:lnTo>
                    <a:lnTo>
                      <a:pt x="196" y="140"/>
                    </a:lnTo>
                    <a:lnTo>
                      <a:pt x="220" y="228"/>
                    </a:lnTo>
                    <a:lnTo>
                      <a:pt x="126" y="228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005EB8"/>
                  </a:solidFill>
                </a:endParaRPr>
              </a:p>
            </p:txBody>
          </p:sp>
          <p:sp>
            <p:nvSpPr>
              <p:cNvPr id="54" name="Freeform 6"/>
              <p:cNvSpPr>
                <a:spLocks/>
              </p:cNvSpPr>
              <p:nvPr userDrawn="1"/>
            </p:nvSpPr>
            <p:spPr bwMode="auto">
              <a:xfrm>
                <a:off x="7961313" y="101600"/>
                <a:ext cx="260350" cy="88900"/>
              </a:xfrm>
              <a:custGeom>
                <a:avLst/>
                <a:gdLst>
                  <a:gd name="T0" fmla="*/ 20 w 164"/>
                  <a:gd name="T1" fmla="*/ 56 h 56"/>
                  <a:gd name="T2" fmla="*/ 20 w 164"/>
                  <a:gd name="T3" fmla="*/ 56 h 56"/>
                  <a:gd name="T4" fmla="*/ 22 w 164"/>
                  <a:gd name="T5" fmla="*/ 46 h 56"/>
                  <a:gd name="T6" fmla="*/ 26 w 164"/>
                  <a:gd name="T7" fmla="*/ 36 h 56"/>
                  <a:gd name="T8" fmla="*/ 30 w 164"/>
                  <a:gd name="T9" fmla="*/ 30 h 56"/>
                  <a:gd name="T10" fmla="*/ 36 w 164"/>
                  <a:gd name="T11" fmla="*/ 26 h 56"/>
                  <a:gd name="T12" fmla="*/ 42 w 164"/>
                  <a:gd name="T13" fmla="*/ 22 h 56"/>
                  <a:gd name="T14" fmla="*/ 54 w 164"/>
                  <a:gd name="T15" fmla="*/ 20 h 56"/>
                  <a:gd name="T16" fmla="*/ 82 w 164"/>
                  <a:gd name="T17" fmla="*/ 20 h 56"/>
                  <a:gd name="T18" fmla="*/ 82 w 164"/>
                  <a:gd name="T19" fmla="*/ 20 h 56"/>
                  <a:gd name="T20" fmla="*/ 112 w 164"/>
                  <a:gd name="T21" fmla="*/ 20 h 56"/>
                  <a:gd name="T22" fmla="*/ 122 w 164"/>
                  <a:gd name="T23" fmla="*/ 22 h 56"/>
                  <a:gd name="T24" fmla="*/ 130 w 164"/>
                  <a:gd name="T25" fmla="*/ 26 h 56"/>
                  <a:gd name="T26" fmla="*/ 136 w 164"/>
                  <a:gd name="T27" fmla="*/ 30 h 56"/>
                  <a:gd name="T28" fmla="*/ 140 w 164"/>
                  <a:gd name="T29" fmla="*/ 36 h 56"/>
                  <a:gd name="T30" fmla="*/ 142 w 164"/>
                  <a:gd name="T31" fmla="*/ 46 h 56"/>
                  <a:gd name="T32" fmla="*/ 144 w 164"/>
                  <a:gd name="T33" fmla="*/ 56 h 56"/>
                  <a:gd name="T34" fmla="*/ 164 w 164"/>
                  <a:gd name="T35" fmla="*/ 56 h 56"/>
                  <a:gd name="T36" fmla="*/ 164 w 164"/>
                  <a:gd name="T37" fmla="*/ 56 h 56"/>
                  <a:gd name="T38" fmla="*/ 162 w 164"/>
                  <a:gd name="T39" fmla="*/ 38 h 56"/>
                  <a:gd name="T40" fmla="*/ 156 w 164"/>
                  <a:gd name="T41" fmla="*/ 24 h 56"/>
                  <a:gd name="T42" fmla="*/ 148 w 164"/>
                  <a:gd name="T43" fmla="*/ 14 h 56"/>
                  <a:gd name="T44" fmla="*/ 138 w 164"/>
                  <a:gd name="T45" fmla="*/ 6 h 56"/>
                  <a:gd name="T46" fmla="*/ 126 w 164"/>
                  <a:gd name="T47" fmla="*/ 2 h 56"/>
                  <a:gd name="T48" fmla="*/ 112 w 164"/>
                  <a:gd name="T49" fmla="*/ 0 h 56"/>
                  <a:gd name="T50" fmla="*/ 82 w 164"/>
                  <a:gd name="T51" fmla="*/ 0 h 56"/>
                  <a:gd name="T52" fmla="*/ 82 w 164"/>
                  <a:gd name="T53" fmla="*/ 0 h 56"/>
                  <a:gd name="T54" fmla="*/ 52 w 164"/>
                  <a:gd name="T55" fmla="*/ 0 h 56"/>
                  <a:gd name="T56" fmla="*/ 38 w 164"/>
                  <a:gd name="T57" fmla="*/ 2 h 56"/>
                  <a:gd name="T58" fmla="*/ 26 w 164"/>
                  <a:gd name="T59" fmla="*/ 6 h 56"/>
                  <a:gd name="T60" fmla="*/ 16 w 164"/>
                  <a:gd name="T61" fmla="*/ 14 h 56"/>
                  <a:gd name="T62" fmla="*/ 8 w 164"/>
                  <a:gd name="T63" fmla="*/ 24 h 56"/>
                  <a:gd name="T64" fmla="*/ 2 w 164"/>
                  <a:gd name="T65" fmla="*/ 38 h 56"/>
                  <a:gd name="T66" fmla="*/ 0 w 164"/>
                  <a:gd name="T67" fmla="*/ 56 h 56"/>
                  <a:gd name="T68" fmla="*/ 20 w 164"/>
                  <a:gd name="T69" fmla="*/ 5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64" h="56">
                    <a:moveTo>
                      <a:pt x="20" y="56"/>
                    </a:moveTo>
                    <a:lnTo>
                      <a:pt x="20" y="56"/>
                    </a:lnTo>
                    <a:lnTo>
                      <a:pt x="22" y="46"/>
                    </a:lnTo>
                    <a:lnTo>
                      <a:pt x="26" y="36"/>
                    </a:lnTo>
                    <a:lnTo>
                      <a:pt x="30" y="30"/>
                    </a:lnTo>
                    <a:lnTo>
                      <a:pt x="36" y="26"/>
                    </a:lnTo>
                    <a:lnTo>
                      <a:pt x="42" y="22"/>
                    </a:lnTo>
                    <a:lnTo>
                      <a:pt x="54" y="20"/>
                    </a:lnTo>
                    <a:lnTo>
                      <a:pt x="82" y="20"/>
                    </a:lnTo>
                    <a:lnTo>
                      <a:pt x="82" y="20"/>
                    </a:lnTo>
                    <a:lnTo>
                      <a:pt x="112" y="20"/>
                    </a:lnTo>
                    <a:lnTo>
                      <a:pt x="122" y="22"/>
                    </a:lnTo>
                    <a:lnTo>
                      <a:pt x="130" y="26"/>
                    </a:lnTo>
                    <a:lnTo>
                      <a:pt x="136" y="30"/>
                    </a:lnTo>
                    <a:lnTo>
                      <a:pt x="140" y="36"/>
                    </a:lnTo>
                    <a:lnTo>
                      <a:pt x="142" y="46"/>
                    </a:lnTo>
                    <a:lnTo>
                      <a:pt x="144" y="56"/>
                    </a:lnTo>
                    <a:lnTo>
                      <a:pt x="164" y="56"/>
                    </a:lnTo>
                    <a:lnTo>
                      <a:pt x="164" y="56"/>
                    </a:lnTo>
                    <a:lnTo>
                      <a:pt x="162" y="38"/>
                    </a:lnTo>
                    <a:lnTo>
                      <a:pt x="156" y="24"/>
                    </a:lnTo>
                    <a:lnTo>
                      <a:pt x="148" y="14"/>
                    </a:lnTo>
                    <a:lnTo>
                      <a:pt x="138" y="6"/>
                    </a:lnTo>
                    <a:lnTo>
                      <a:pt x="126" y="2"/>
                    </a:lnTo>
                    <a:lnTo>
                      <a:pt x="112" y="0"/>
                    </a:lnTo>
                    <a:lnTo>
                      <a:pt x="82" y="0"/>
                    </a:lnTo>
                    <a:lnTo>
                      <a:pt x="82" y="0"/>
                    </a:lnTo>
                    <a:lnTo>
                      <a:pt x="52" y="0"/>
                    </a:lnTo>
                    <a:lnTo>
                      <a:pt x="38" y="2"/>
                    </a:lnTo>
                    <a:lnTo>
                      <a:pt x="26" y="6"/>
                    </a:lnTo>
                    <a:lnTo>
                      <a:pt x="16" y="14"/>
                    </a:lnTo>
                    <a:lnTo>
                      <a:pt x="8" y="24"/>
                    </a:lnTo>
                    <a:lnTo>
                      <a:pt x="2" y="38"/>
                    </a:lnTo>
                    <a:lnTo>
                      <a:pt x="0" y="56"/>
                    </a:lnTo>
                    <a:lnTo>
                      <a:pt x="20" y="56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005EB8"/>
                  </a:solidFill>
                </a:endParaRPr>
              </a:p>
            </p:txBody>
          </p:sp>
        </p:grpSp>
        <p:sp>
          <p:nvSpPr>
            <p:cNvPr id="41" name="TextBox 40"/>
            <p:cNvSpPr txBox="1"/>
            <p:nvPr userDrawn="1"/>
          </p:nvSpPr>
          <p:spPr>
            <a:xfrm rot="16200000">
              <a:off x="8191735" y="250336"/>
              <a:ext cx="563729" cy="1355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510" dirty="0">
                  <a:solidFill>
                    <a:srgbClr val="FFFFFF"/>
                  </a:solidFill>
                </a:rPr>
                <a:t>strictly</a:t>
              </a:r>
            </a:p>
          </p:txBody>
        </p:sp>
        <p:sp>
          <p:nvSpPr>
            <p:cNvPr id="42" name="TextBox 41"/>
            <p:cNvSpPr txBox="1"/>
            <p:nvPr userDrawn="1"/>
          </p:nvSpPr>
          <p:spPr>
            <a:xfrm>
              <a:off x="8410803" y="506408"/>
              <a:ext cx="851853" cy="19217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580" dirty="0">
                  <a:solidFill>
                    <a:srgbClr val="FFFFFF"/>
                  </a:solidFill>
                </a:rPr>
                <a:t>CONFIDENTIAL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10530967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vider cherry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2"/>
          <p:cNvSpPr>
            <a:spLocks noGrp="1"/>
          </p:cNvSpPr>
          <p:nvPr>
            <p:ph type="body" idx="1" hasCustomPrompt="1"/>
          </p:nvPr>
        </p:nvSpPr>
        <p:spPr>
          <a:xfrm>
            <a:off x="3232433" y="1361859"/>
            <a:ext cx="7397074" cy="1946285"/>
          </a:xfrm>
        </p:spPr>
        <p:txBody>
          <a:bodyPr anchor="t">
            <a:normAutofit/>
          </a:bodyPr>
          <a:lstStyle>
            <a:lvl1pPr marL="0" indent="0">
              <a:buNone/>
              <a:defRPr sz="2800" baseline="0">
                <a:solidFill>
                  <a:schemeClr val="bg1"/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GB" noProof="0" smtClean="0"/>
              <a:t>Divider title here</a:t>
            </a:r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44728" y="627006"/>
            <a:ext cx="1746418" cy="1287035"/>
          </a:xfrm>
        </p:spPr>
        <p:txBody>
          <a:bodyPr anchor="t">
            <a:normAutofit/>
          </a:bodyPr>
          <a:lstStyle>
            <a:lvl1pPr algn="r">
              <a:defRPr sz="7200" b="0" cap="all">
                <a:solidFill>
                  <a:schemeClr val="bg1"/>
                </a:solidFill>
              </a:defRPr>
            </a:lvl1pPr>
          </a:lstStyle>
          <a:p>
            <a:r>
              <a:rPr lang="en-GB" noProof="0" smtClean="0"/>
              <a:t>1</a:t>
            </a:r>
            <a:endParaRPr lang="en-GB" noProof="0"/>
          </a:p>
        </p:txBody>
      </p:sp>
      <p:cxnSp>
        <p:nvCxnSpPr>
          <p:cNvPr id="12" name="Conector recto 12"/>
          <p:cNvCxnSpPr/>
          <p:nvPr userDrawn="1"/>
        </p:nvCxnSpPr>
        <p:spPr>
          <a:xfrm flipH="1">
            <a:off x="1674064" y="1516324"/>
            <a:ext cx="1512464" cy="0"/>
          </a:xfrm>
          <a:prstGeom prst="line">
            <a:avLst/>
          </a:prstGeom>
          <a:ln w="12700" cmpd="sng">
            <a:solidFill>
              <a:schemeClr val="bg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pic>
        <p:nvPicPr>
          <p:cNvPr id="41" name="Imagen 8" descr="logo AMa.wmf"/>
          <p:cNvPicPr>
            <a:picLocks noChangeAspect="1"/>
          </p:cNvPicPr>
          <p:nvPr userDrawn="1"/>
        </p:nvPicPr>
        <p:blipFill>
          <a:blip r:embed="rId2" cstate="email">
            <a:alphaModFix/>
            <a:lum bright="100000" contrast="-100000"/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800581" y="6133298"/>
            <a:ext cx="1289050" cy="168630"/>
          </a:xfrm>
          <a:prstGeom prst="rect">
            <a:avLst/>
          </a:prstGeom>
        </p:spPr>
      </p:pic>
      <p:grpSp>
        <p:nvGrpSpPr>
          <p:cNvPr id="23" name="Group 22"/>
          <p:cNvGrpSpPr/>
          <p:nvPr userDrawn="1"/>
        </p:nvGrpSpPr>
        <p:grpSpPr>
          <a:xfrm>
            <a:off x="10702233" y="68071"/>
            <a:ext cx="874461" cy="651751"/>
            <a:chOff x="8388192" y="36245"/>
            <a:chExt cx="874464" cy="651751"/>
          </a:xfrm>
        </p:grpSpPr>
        <p:grpSp>
          <p:nvGrpSpPr>
            <p:cNvPr id="42" name="Group 41"/>
            <p:cNvGrpSpPr/>
            <p:nvPr userDrawn="1"/>
          </p:nvGrpSpPr>
          <p:grpSpPr>
            <a:xfrm>
              <a:off x="8545513" y="36245"/>
              <a:ext cx="489905" cy="495602"/>
              <a:chOff x="7818438" y="101600"/>
              <a:chExt cx="546100" cy="552450"/>
            </a:xfrm>
          </p:grpSpPr>
          <p:sp>
            <p:nvSpPr>
              <p:cNvPr id="45" name="Freeform 5"/>
              <p:cNvSpPr>
                <a:spLocks noEditPoints="1"/>
              </p:cNvSpPr>
              <p:nvPr userDrawn="1"/>
            </p:nvSpPr>
            <p:spPr bwMode="auto">
              <a:xfrm>
                <a:off x="7818438" y="200025"/>
                <a:ext cx="546100" cy="454025"/>
              </a:xfrm>
              <a:custGeom>
                <a:avLst/>
                <a:gdLst>
                  <a:gd name="T0" fmla="*/ 56 w 344"/>
                  <a:gd name="T1" fmla="*/ 0 h 286"/>
                  <a:gd name="T2" fmla="*/ 44 w 344"/>
                  <a:gd name="T3" fmla="*/ 2 h 286"/>
                  <a:gd name="T4" fmla="*/ 24 w 344"/>
                  <a:gd name="T5" fmla="*/ 10 h 286"/>
                  <a:gd name="T6" fmla="*/ 10 w 344"/>
                  <a:gd name="T7" fmla="*/ 26 h 286"/>
                  <a:gd name="T8" fmla="*/ 2 w 344"/>
                  <a:gd name="T9" fmla="*/ 46 h 286"/>
                  <a:gd name="T10" fmla="*/ 0 w 344"/>
                  <a:gd name="T11" fmla="*/ 230 h 286"/>
                  <a:gd name="T12" fmla="*/ 2 w 344"/>
                  <a:gd name="T13" fmla="*/ 242 h 286"/>
                  <a:gd name="T14" fmla="*/ 10 w 344"/>
                  <a:gd name="T15" fmla="*/ 262 h 286"/>
                  <a:gd name="T16" fmla="*/ 24 w 344"/>
                  <a:gd name="T17" fmla="*/ 278 h 286"/>
                  <a:gd name="T18" fmla="*/ 44 w 344"/>
                  <a:gd name="T19" fmla="*/ 286 h 286"/>
                  <a:gd name="T20" fmla="*/ 288 w 344"/>
                  <a:gd name="T21" fmla="*/ 286 h 286"/>
                  <a:gd name="T22" fmla="*/ 300 w 344"/>
                  <a:gd name="T23" fmla="*/ 286 h 286"/>
                  <a:gd name="T24" fmla="*/ 320 w 344"/>
                  <a:gd name="T25" fmla="*/ 278 h 286"/>
                  <a:gd name="T26" fmla="*/ 334 w 344"/>
                  <a:gd name="T27" fmla="*/ 262 h 286"/>
                  <a:gd name="T28" fmla="*/ 344 w 344"/>
                  <a:gd name="T29" fmla="*/ 242 h 286"/>
                  <a:gd name="T30" fmla="*/ 344 w 344"/>
                  <a:gd name="T31" fmla="*/ 58 h 286"/>
                  <a:gd name="T32" fmla="*/ 344 w 344"/>
                  <a:gd name="T33" fmla="*/ 46 h 286"/>
                  <a:gd name="T34" fmla="*/ 334 w 344"/>
                  <a:gd name="T35" fmla="*/ 26 h 286"/>
                  <a:gd name="T36" fmla="*/ 320 w 344"/>
                  <a:gd name="T37" fmla="*/ 10 h 286"/>
                  <a:gd name="T38" fmla="*/ 300 w 344"/>
                  <a:gd name="T39" fmla="*/ 2 h 286"/>
                  <a:gd name="T40" fmla="*/ 288 w 344"/>
                  <a:gd name="T41" fmla="*/ 0 h 286"/>
                  <a:gd name="T42" fmla="*/ 148 w 344"/>
                  <a:gd name="T43" fmla="*/ 142 h 286"/>
                  <a:gd name="T44" fmla="*/ 144 w 344"/>
                  <a:gd name="T45" fmla="*/ 136 h 286"/>
                  <a:gd name="T46" fmla="*/ 136 w 344"/>
                  <a:gd name="T47" fmla="*/ 122 h 286"/>
                  <a:gd name="T48" fmla="*/ 134 w 344"/>
                  <a:gd name="T49" fmla="*/ 112 h 286"/>
                  <a:gd name="T50" fmla="*/ 138 w 344"/>
                  <a:gd name="T51" fmla="*/ 98 h 286"/>
                  <a:gd name="T52" fmla="*/ 146 w 344"/>
                  <a:gd name="T53" fmla="*/ 88 h 286"/>
                  <a:gd name="T54" fmla="*/ 158 w 344"/>
                  <a:gd name="T55" fmla="*/ 80 h 286"/>
                  <a:gd name="T56" fmla="*/ 172 w 344"/>
                  <a:gd name="T57" fmla="*/ 76 h 286"/>
                  <a:gd name="T58" fmla="*/ 178 w 344"/>
                  <a:gd name="T59" fmla="*/ 78 h 286"/>
                  <a:gd name="T60" fmla="*/ 192 w 344"/>
                  <a:gd name="T61" fmla="*/ 82 h 286"/>
                  <a:gd name="T62" fmla="*/ 202 w 344"/>
                  <a:gd name="T63" fmla="*/ 92 h 286"/>
                  <a:gd name="T64" fmla="*/ 208 w 344"/>
                  <a:gd name="T65" fmla="*/ 106 h 286"/>
                  <a:gd name="T66" fmla="*/ 208 w 344"/>
                  <a:gd name="T67" fmla="*/ 112 h 286"/>
                  <a:gd name="T68" fmla="*/ 204 w 344"/>
                  <a:gd name="T69" fmla="*/ 128 h 286"/>
                  <a:gd name="T70" fmla="*/ 196 w 344"/>
                  <a:gd name="T71" fmla="*/ 140 h 286"/>
                  <a:gd name="T72" fmla="*/ 126 w 344"/>
                  <a:gd name="T73" fmla="*/ 228 h 2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44" h="286">
                    <a:moveTo>
                      <a:pt x="288" y="0"/>
                    </a:moveTo>
                    <a:lnTo>
                      <a:pt x="56" y="0"/>
                    </a:lnTo>
                    <a:lnTo>
                      <a:pt x="56" y="0"/>
                    </a:lnTo>
                    <a:lnTo>
                      <a:pt x="44" y="2"/>
                    </a:lnTo>
                    <a:lnTo>
                      <a:pt x="34" y="6"/>
                    </a:lnTo>
                    <a:lnTo>
                      <a:pt x="24" y="10"/>
                    </a:lnTo>
                    <a:lnTo>
                      <a:pt x="16" y="18"/>
                    </a:lnTo>
                    <a:lnTo>
                      <a:pt x="10" y="26"/>
                    </a:lnTo>
                    <a:lnTo>
                      <a:pt x="4" y="36"/>
                    </a:lnTo>
                    <a:lnTo>
                      <a:pt x="2" y="46"/>
                    </a:lnTo>
                    <a:lnTo>
                      <a:pt x="0" y="58"/>
                    </a:lnTo>
                    <a:lnTo>
                      <a:pt x="0" y="230"/>
                    </a:lnTo>
                    <a:lnTo>
                      <a:pt x="0" y="230"/>
                    </a:lnTo>
                    <a:lnTo>
                      <a:pt x="2" y="242"/>
                    </a:lnTo>
                    <a:lnTo>
                      <a:pt x="4" y="252"/>
                    </a:lnTo>
                    <a:lnTo>
                      <a:pt x="10" y="262"/>
                    </a:lnTo>
                    <a:lnTo>
                      <a:pt x="16" y="270"/>
                    </a:lnTo>
                    <a:lnTo>
                      <a:pt x="24" y="278"/>
                    </a:lnTo>
                    <a:lnTo>
                      <a:pt x="34" y="282"/>
                    </a:lnTo>
                    <a:lnTo>
                      <a:pt x="44" y="286"/>
                    </a:lnTo>
                    <a:lnTo>
                      <a:pt x="56" y="286"/>
                    </a:lnTo>
                    <a:lnTo>
                      <a:pt x="288" y="286"/>
                    </a:lnTo>
                    <a:lnTo>
                      <a:pt x="288" y="286"/>
                    </a:lnTo>
                    <a:lnTo>
                      <a:pt x="300" y="286"/>
                    </a:lnTo>
                    <a:lnTo>
                      <a:pt x="310" y="282"/>
                    </a:lnTo>
                    <a:lnTo>
                      <a:pt x="320" y="278"/>
                    </a:lnTo>
                    <a:lnTo>
                      <a:pt x="328" y="270"/>
                    </a:lnTo>
                    <a:lnTo>
                      <a:pt x="334" y="262"/>
                    </a:lnTo>
                    <a:lnTo>
                      <a:pt x="340" y="252"/>
                    </a:lnTo>
                    <a:lnTo>
                      <a:pt x="344" y="242"/>
                    </a:lnTo>
                    <a:lnTo>
                      <a:pt x="344" y="230"/>
                    </a:lnTo>
                    <a:lnTo>
                      <a:pt x="344" y="58"/>
                    </a:lnTo>
                    <a:lnTo>
                      <a:pt x="344" y="58"/>
                    </a:lnTo>
                    <a:lnTo>
                      <a:pt x="344" y="46"/>
                    </a:lnTo>
                    <a:lnTo>
                      <a:pt x="340" y="36"/>
                    </a:lnTo>
                    <a:lnTo>
                      <a:pt x="334" y="26"/>
                    </a:lnTo>
                    <a:lnTo>
                      <a:pt x="328" y="18"/>
                    </a:lnTo>
                    <a:lnTo>
                      <a:pt x="320" y="10"/>
                    </a:lnTo>
                    <a:lnTo>
                      <a:pt x="310" y="6"/>
                    </a:lnTo>
                    <a:lnTo>
                      <a:pt x="300" y="2"/>
                    </a:lnTo>
                    <a:lnTo>
                      <a:pt x="288" y="0"/>
                    </a:lnTo>
                    <a:lnTo>
                      <a:pt x="288" y="0"/>
                    </a:lnTo>
                    <a:close/>
                    <a:moveTo>
                      <a:pt x="126" y="228"/>
                    </a:moveTo>
                    <a:lnTo>
                      <a:pt x="148" y="142"/>
                    </a:lnTo>
                    <a:lnTo>
                      <a:pt x="148" y="142"/>
                    </a:lnTo>
                    <a:lnTo>
                      <a:pt x="144" y="136"/>
                    </a:lnTo>
                    <a:lnTo>
                      <a:pt x="138" y="130"/>
                    </a:lnTo>
                    <a:lnTo>
                      <a:pt x="136" y="122"/>
                    </a:lnTo>
                    <a:lnTo>
                      <a:pt x="134" y="112"/>
                    </a:lnTo>
                    <a:lnTo>
                      <a:pt x="134" y="112"/>
                    </a:lnTo>
                    <a:lnTo>
                      <a:pt x="136" y="106"/>
                    </a:lnTo>
                    <a:lnTo>
                      <a:pt x="138" y="98"/>
                    </a:lnTo>
                    <a:lnTo>
                      <a:pt x="142" y="92"/>
                    </a:lnTo>
                    <a:lnTo>
                      <a:pt x="146" y="88"/>
                    </a:lnTo>
                    <a:lnTo>
                      <a:pt x="152" y="82"/>
                    </a:lnTo>
                    <a:lnTo>
                      <a:pt x="158" y="80"/>
                    </a:lnTo>
                    <a:lnTo>
                      <a:pt x="164" y="78"/>
                    </a:lnTo>
                    <a:lnTo>
                      <a:pt x="172" y="76"/>
                    </a:lnTo>
                    <a:lnTo>
                      <a:pt x="172" y="76"/>
                    </a:lnTo>
                    <a:lnTo>
                      <a:pt x="178" y="78"/>
                    </a:lnTo>
                    <a:lnTo>
                      <a:pt x="186" y="80"/>
                    </a:lnTo>
                    <a:lnTo>
                      <a:pt x="192" y="82"/>
                    </a:lnTo>
                    <a:lnTo>
                      <a:pt x="198" y="88"/>
                    </a:lnTo>
                    <a:lnTo>
                      <a:pt x="202" y="92"/>
                    </a:lnTo>
                    <a:lnTo>
                      <a:pt x="204" y="98"/>
                    </a:lnTo>
                    <a:lnTo>
                      <a:pt x="208" y="106"/>
                    </a:lnTo>
                    <a:lnTo>
                      <a:pt x="208" y="112"/>
                    </a:lnTo>
                    <a:lnTo>
                      <a:pt x="208" y="112"/>
                    </a:lnTo>
                    <a:lnTo>
                      <a:pt x="206" y="120"/>
                    </a:lnTo>
                    <a:lnTo>
                      <a:pt x="204" y="128"/>
                    </a:lnTo>
                    <a:lnTo>
                      <a:pt x="200" y="134"/>
                    </a:lnTo>
                    <a:lnTo>
                      <a:pt x="196" y="140"/>
                    </a:lnTo>
                    <a:lnTo>
                      <a:pt x="220" y="228"/>
                    </a:lnTo>
                    <a:lnTo>
                      <a:pt x="126" y="228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005EB8"/>
                  </a:solidFill>
                </a:endParaRPr>
              </a:p>
            </p:txBody>
          </p:sp>
          <p:sp>
            <p:nvSpPr>
              <p:cNvPr id="46" name="Freeform 6"/>
              <p:cNvSpPr>
                <a:spLocks/>
              </p:cNvSpPr>
              <p:nvPr userDrawn="1"/>
            </p:nvSpPr>
            <p:spPr bwMode="auto">
              <a:xfrm>
                <a:off x="7961313" y="101600"/>
                <a:ext cx="260350" cy="88900"/>
              </a:xfrm>
              <a:custGeom>
                <a:avLst/>
                <a:gdLst>
                  <a:gd name="T0" fmla="*/ 20 w 164"/>
                  <a:gd name="T1" fmla="*/ 56 h 56"/>
                  <a:gd name="T2" fmla="*/ 20 w 164"/>
                  <a:gd name="T3" fmla="*/ 56 h 56"/>
                  <a:gd name="T4" fmla="*/ 22 w 164"/>
                  <a:gd name="T5" fmla="*/ 46 h 56"/>
                  <a:gd name="T6" fmla="*/ 26 w 164"/>
                  <a:gd name="T7" fmla="*/ 36 h 56"/>
                  <a:gd name="T8" fmla="*/ 30 w 164"/>
                  <a:gd name="T9" fmla="*/ 30 h 56"/>
                  <a:gd name="T10" fmla="*/ 36 w 164"/>
                  <a:gd name="T11" fmla="*/ 26 h 56"/>
                  <a:gd name="T12" fmla="*/ 42 w 164"/>
                  <a:gd name="T13" fmla="*/ 22 h 56"/>
                  <a:gd name="T14" fmla="*/ 54 w 164"/>
                  <a:gd name="T15" fmla="*/ 20 h 56"/>
                  <a:gd name="T16" fmla="*/ 82 w 164"/>
                  <a:gd name="T17" fmla="*/ 20 h 56"/>
                  <a:gd name="T18" fmla="*/ 82 w 164"/>
                  <a:gd name="T19" fmla="*/ 20 h 56"/>
                  <a:gd name="T20" fmla="*/ 112 w 164"/>
                  <a:gd name="T21" fmla="*/ 20 h 56"/>
                  <a:gd name="T22" fmla="*/ 122 w 164"/>
                  <a:gd name="T23" fmla="*/ 22 h 56"/>
                  <a:gd name="T24" fmla="*/ 130 w 164"/>
                  <a:gd name="T25" fmla="*/ 26 h 56"/>
                  <a:gd name="T26" fmla="*/ 136 w 164"/>
                  <a:gd name="T27" fmla="*/ 30 h 56"/>
                  <a:gd name="T28" fmla="*/ 140 w 164"/>
                  <a:gd name="T29" fmla="*/ 36 h 56"/>
                  <a:gd name="T30" fmla="*/ 142 w 164"/>
                  <a:gd name="T31" fmla="*/ 46 h 56"/>
                  <a:gd name="T32" fmla="*/ 144 w 164"/>
                  <a:gd name="T33" fmla="*/ 56 h 56"/>
                  <a:gd name="T34" fmla="*/ 164 w 164"/>
                  <a:gd name="T35" fmla="*/ 56 h 56"/>
                  <a:gd name="T36" fmla="*/ 164 w 164"/>
                  <a:gd name="T37" fmla="*/ 56 h 56"/>
                  <a:gd name="T38" fmla="*/ 162 w 164"/>
                  <a:gd name="T39" fmla="*/ 38 h 56"/>
                  <a:gd name="T40" fmla="*/ 156 w 164"/>
                  <a:gd name="T41" fmla="*/ 24 h 56"/>
                  <a:gd name="T42" fmla="*/ 148 w 164"/>
                  <a:gd name="T43" fmla="*/ 14 h 56"/>
                  <a:gd name="T44" fmla="*/ 138 w 164"/>
                  <a:gd name="T45" fmla="*/ 6 h 56"/>
                  <a:gd name="T46" fmla="*/ 126 w 164"/>
                  <a:gd name="T47" fmla="*/ 2 h 56"/>
                  <a:gd name="T48" fmla="*/ 112 w 164"/>
                  <a:gd name="T49" fmla="*/ 0 h 56"/>
                  <a:gd name="T50" fmla="*/ 82 w 164"/>
                  <a:gd name="T51" fmla="*/ 0 h 56"/>
                  <a:gd name="T52" fmla="*/ 82 w 164"/>
                  <a:gd name="T53" fmla="*/ 0 h 56"/>
                  <a:gd name="T54" fmla="*/ 52 w 164"/>
                  <a:gd name="T55" fmla="*/ 0 h 56"/>
                  <a:gd name="T56" fmla="*/ 38 w 164"/>
                  <a:gd name="T57" fmla="*/ 2 h 56"/>
                  <a:gd name="T58" fmla="*/ 26 w 164"/>
                  <a:gd name="T59" fmla="*/ 6 h 56"/>
                  <a:gd name="T60" fmla="*/ 16 w 164"/>
                  <a:gd name="T61" fmla="*/ 14 h 56"/>
                  <a:gd name="T62" fmla="*/ 8 w 164"/>
                  <a:gd name="T63" fmla="*/ 24 h 56"/>
                  <a:gd name="T64" fmla="*/ 2 w 164"/>
                  <a:gd name="T65" fmla="*/ 38 h 56"/>
                  <a:gd name="T66" fmla="*/ 0 w 164"/>
                  <a:gd name="T67" fmla="*/ 56 h 56"/>
                  <a:gd name="T68" fmla="*/ 20 w 164"/>
                  <a:gd name="T69" fmla="*/ 5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64" h="56">
                    <a:moveTo>
                      <a:pt x="20" y="56"/>
                    </a:moveTo>
                    <a:lnTo>
                      <a:pt x="20" y="56"/>
                    </a:lnTo>
                    <a:lnTo>
                      <a:pt x="22" y="46"/>
                    </a:lnTo>
                    <a:lnTo>
                      <a:pt x="26" y="36"/>
                    </a:lnTo>
                    <a:lnTo>
                      <a:pt x="30" y="30"/>
                    </a:lnTo>
                    <a:lnTo>
                      <a:pt x="36" y="26"/>
                    </a:lnTo>
                    <a:lnTo>
                      <a:pt x="42" y="22"/>
                    </a:lnTo>
                    <a:lnTo>
                      <a:pt x="54" y="20"/>
                    </a:lnTo>
                    <a:lnTo>
                      <a:pt x="82" y="20"/>
                    </a:lnTo>
                    <a:lnTo>
                      <a:pt x="82" y="20"/>
                    </a:lnTo>
                    <a:lnTo>
                      <a:pt x="112" y="20"/>
                    </a:lnTo>
                    <a:lnTo>
                      <a:pt x="122" y="22"/>
                    </a:lnTo>
                    <a:lnTo>
                      <a:pt x="130" y="26"/>
                    </a:lnTo>
                    <a:lnTo>
                      <a:pt x="136" y="30"/>
                    </a:lnTo>
                    <a:lnTo>
                      <a:pt x="140" y="36"/>
                    </a:lnTo>
                    <a:lnTo>
                      <a:pt x="142" y="46"/>
                    </a:lnTo>
                    <a:lnTo>
                      <a:pt x="144" y="56"/>
                    </a:lnTo>
                    <a:lnTo>
                      <a:pt x="164" y="56"/>
                    </a:lnTo>
                    <a:lnTo>
                      <a:pt x="164" y="56"/>
                    </a:lnTo>
                    <a:lnTo>
                      <a:pt x="162" y="38"/>
                    </a:lnTo>
                    <a:lnTo>
                      <a:pt x="156" y="24"/>
                    </a:lnTo>
                    <a:lnTo>
                      <a:pt x="148" y="14"/>
                    </a:lnTo>
                    <a:lnTo>
                      <a:pt x="138" y="6"/>
                    </a:lnTo>
                    <a:lnTo>
                      <a:pt x="126" y="2"/>
                    </a:lnTo>
                    <a:lnTo>
                      <a:pt x="112" y="0"/>
                    </a:lnTo>
                    <a:lnTo>
                      <a:pt x="82" y="0"/>
                    </a:lnTo>
                    <a:lnTo>
                      <a:pt x="82" y="0"/>
                    </a:lnTo>
                    <a:lnTo>
                      <a:pt x="52" y="0"/>
                    </a:lnTo>
                    <a:lnTo>
                      <a:pt x="38" y="2"/>
                    </a:lnTo>
                    <a:lnTo>
                      <a:pt x="26" y="6"/>
                    </a:lnTo>
                    <a:lnTo>
                      <a:pt x="16" y="14"/>
                    </a:lnTo>
                    <a:lnTo>
                      <a:pt x="8" y="24"/>
                    </a:lnTo>
                    <a:lnTo>
                      <a:pt x="2" y="38"/>
                    </a:lnTo>
                    <a:lnTo>
                      <a:pt x="0" y="56"/>
                    </a:lnTo>
                    <a:lnTo>
                      <a:pt x="20" y="56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005EB8"/>
                  </a:solidFill>
                </a:endParaRPr>
              </a:p>
            </p:txBody>
          </p:sp>
        </p:grpSp>
        <p:sp>
          <p:nvSpPr>
            <p:cNvPr id="43" name="TextBox 42"/>
            <p:cNvSpPr txBox="1"/>
            <p:nvPr userDrawn="1"/>
          </p:nvSpPr>
          <p:spPr>
            <a:xfrm rot="16200000">
              <a:off x="8191736" y="232706"/>
              <a:ext cx="563729" cy="17081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510" dirty="0">
                  <a:solidFill>
                    <a:srgbClr val="FFFFFF"/>
                  </a:solidFill>
                </a:rPr>
                <a:t>strictly</a:t>
              </a:r>
            </a:p>
          </p:txBody>
        </p:sp>
        <p:sp>
          <p:nvSpPr>
            <p:cNvPr id="44" name="TextBox 43"/>
            <p:cNvSpPr txBox="1"/>
            <p:nvPr userDrawn="1"/>
          </p:nvSpPr>
          <p:spPr>
            <a:xfrm>
              <a:off x="8410801" y="506408"/>
              <a:ext cx="851855" cy="18158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580" dirty="0">
                  <a:solidFill>
                    <a:srgbClr val="FFFFFF"/>
                  </a:solidFill>
                </a:rPr>
                <a:t>CONFIDENTIAL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99979643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-branding cover NO photo blue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4"/>
          <p:cNvGrpSpPr>
            <a:grpSpLocks noChangeAspect="1"/>
          </p:cNvGrpSpPr>
          <p:nvPr userDrawn="1"/>
        </p:nvGrpSpPr>
        <p:grpSpPr bwMode="auto">
          <a:xfrm>
            <a:off x="3" y="4779131"/>
            <a:ext cx="3220580" cy="1701046"/>
            <a:chOff x="0" y="3186"/>
            <a:chExt cx="1610" cy="1134"/>
          </a:xfrm>
        </p:grpSpPr>
        <p:sp>
          <p:nvSpPr>
            <p:cNvPr id="5" name="AutoShape 3"/>
            <p:cNvSpPr>
              <a:spLocks noChangeAspect="1" noChangeArrowheads="1" noTextEdit="1"/>
            </p:cNvSpPr>
            <p:nvPr userDrawn="1"/>
          </p:nvSpPr>
          <p:spPr bwMode="auto">
            <a:xfrm>
              <a:off x="0" y="3186"/>
              <a:ext cx="1610" cy="1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9" name="Freeform 5"/>
            <p:cNvSpPr>
              <a:spLocks/>
            </p:cNvSpPr>
            <p:nvPr userDrawn="1"/>
          </p:nvSpPr>
          <p:spPr bwMode="auto">
            <a:xfrm>
              <a:off x="0" y="3186"/>
              <a:ext cx="1610" cy="1134"/>
            </a:xfrm>
            <a:custGeom>
              <a:avLst/>
              <a:gdLst>
                <a:gd name="T0" fmla="*/ 2 w 3220"/>
                <a:gd name="T1" fmla="*/ 0 h 3402"/>
                <a:gd name="T2" fmla="*/ 0 w 3220"/>
                <a:gd name="T3" fmla="*/ 3402 h 3402"/>
                <a:gd name="T4" fmla="*/ 3220 w 3220"/>
                <a:gd name="T5" fmla="*/ 2305 h 3402"/>
                <a:gd name="T6" fmla="*/ 3220 w 3220"/>
                <a:gd name="T7" fmla="*/ 2248 h 3402"/>
                <a:gd name="T8" fmla="*/ 3217 w 3220"/>
                <a:gd name="T9" fmla="*/ 2137 h 3402"/>
                <a:gd name="T10" fmla="*/ 3211 w 3220"/>
                <a:gd name="T11" fmla="*/ 2030 h 3402"/>
                <a:gd name="T12" fmla="*/ 3203 w 3220"/>
                <a:gd name="T13" fmla="*/ 1927 h 3402"/>
                <a:gd name="T14" fmla="*/ 3190 w 3220"/>
                <a:gd name="T15" fmla="*/ 1828 h 3402"/>
                <a:gd name="T16" fmla="*/ 3176 w 3220"/>
                <a:gd name="T17" fmla="*/ 1734 h 3402"/>
                <a:gd name="T18" fmla="*/ 3160 w 3220"/>
                <a:gd name="T19" fmla="*/ 1642 h 3402"/>
                <a:gd name="T20" fmla="*/ 3140 w 3220"/>
                <a:gd name="T21" fmla="*/ 1556 h 3402"/>
                <a:gd name="T22" fmla="*/ 3118 w 3220"/>
                <a:gd name="T23" fmla="*/ 1472 h 3402"/>
                <a:gd name="T24" fmla="*/ 3092 w 3220"/>
                <a:gd name="T25" fmla="*/ 1392 h 3402"/>
                <a:gd name="T26" fmla="*/ 3065 w 3220"/>
                <a:gd name="T27" fmla="*/ 1317 h 3402"/>
                <a:gd name="T28" fmla="*/ 3035 w 3220"/>
                <a:gd name="T29" fmla="*/ 1244 h 3402"/>
                <a:gd name="T30" fmla="*/ 3003 w 3220"/>
                <a:gd name="T31" fmla="*/ 1176 h 3402"/>
                <a:gd name="T32" fmla="*/ 2968 w 3220"/>
                <a:gd name="T33" fmla="*/ 1111 h 3402"/>
                <a:gd name="T34" fmla="*/ 2930 w 3220"/>
                <a:gd name="T35" fmla="*/ 1050 h 3402"/>
                <a:gd name="T36" fmla="*/ 2891 w 3220"/>
                <a:gd name="T37" fmla="*/ 993 h 3402"/>
                <a:gd name="T38" fmla="*/ 2848 w 3220"/>
                <a:gd name="T39" fmla="*/ 938 h 3402"/>
                <a:gd name="T40" fmla="*/ 2804 w 3220"/>
                <a:gd name="T41" fmla="*/ 888 h 3402"/>
                <a:gd name="T42" fmla="*/ 2758 w 3220"/>
                <a:gd name="T43" fmla="*/ 841 h 3402"/>
                <a:gd name="T44" fmla="*/ 2710 w 3220"/>
                <a:gd name="T45" fmla="*/ 798 h 3402"/>
                <a:gd name="T46" fmla="*/ 2658 w 3220"/>
                <a:gd name="T47" fmla="*/ 758 h 3402"/>
                <a:gd name="T48" fmla="*/ 2605 w 3220"/>
                <a:gd name="T49" fmla="*/ 722 h 3402"/>
                <a:gd name="T50" fmla="*/ 2549 w 3220"/>
                <a:gd name="T51" fmla="*/ 690 h 3402"/>
                <a:gd name="T52" fmla="*/ 2492 w 3220"/>
                <a:gd name="T53" fmla="*/ 659 h 3402"/>
                <a:gd name="T54" fmla="*/ 2433 w 3220"/>
                <a:gd name="T55" fmla="*/ 634 h 3402"/>
                <a:gd name="T56" fmla="*/ 2372 w 3220"/>
                <a:gd name="T57" fmla="*/ 610 h 3402"/>
                <a:gd name="T58" fmla="*/ 2308 w 3220"/>
                <a:gd name="T59" fmla="*/ 591 h 3402"/>
                <a:gd name="T60" fmla="*/ 2244 w 3220"/>
                <a:gd name="T61" fmla="*/ 576 h 3402"/>
                <a:gd name="T62" fmla="*/ 2177 w 3220"/>
                <a:gd name="T63" fmla="*/ 563 h 3402"/>
                <a:gd name="T64" fmla="*/ 2108 w 3220"/>
                <a:gd name="T65" fmla="*/ 553 h 3402"/>
                <a:gd name="T66" fmla="*/ 2001 w 3220"/>
                <a:gd name="T67" fmla="*/ 545 h 3402"/>
                <a:gd name="T68" fmla="*/ 1929 w 3220"/>
                <a:gd name="T69" fmla="*/ 544 h 3402"/>
                <a:gd name="T70" fmla="*/ 1855 w 3220"/>
                <a:gd name="T71" fmla="*/ 546 h 3402"/>
                <a:gd name="T72" fmla="*/ 1650 w 3220"/>
                <a:gd name="T73" fmla="*/ 569 h 3402"/>
                <a:gd name="T74" fmla="*/ 1398 w 3220"/>
                <a:gd name="T75" fmla="*/ 599 h 3402"/>
                <a:gd name="T76" fmla="*/ 1203 w 3220"/>
                <a:gd name="T77" fmla="*/ 617 h 3402"/>
                <a:gd name="T78" fmla="*/ 1078 w 3220"/>
                <a:gd name="T79" fmla="*/ 624 h 3402"/>
                <a:gd name="T80" fmla="*/ 1019 w 3220"/>
                <a:gd name="T81" fmla="*/ 626 h 3402"/>
                <a:gd name="T82" fmla="*/ 900 w 3220"/>
                <a:gd name="T83" fmla="*/ 623 h 3402"/>
                <a:gd name="T84" fmla="*/ 822 w 3220"/>
                <a:gd name="T85" fmla="*/ 616 h 3402"/>
                <a:gd name="T86" fmla="*/ 743 w 3220"/>
                <a:gd name="T87" fmla="*/ 606 h 3402"/>
                <a:gd name="T88" fmla="*/ 666 w 3220"/>
                <a:gd name="T89" fmla="*/ 592 h 3402"/>
                <a:gd name="T90" fmla="*/ 589 w 3220"/>
                <a:gd name="T91" fmla="*/ 573 h 3402"/>
                <a:gd name="T92" fmla="*/ 515 w 3220"/>
                <a:gd name="T93" fmla="*/ 549 h 3402"/>
                <a:gd name="T94" fmla="*/ 443 w 3220"/>
                <a:gd name="T95" fmla="*/ 521 h 3402"/>
                <a:gd name="T96" fmla="*/ 375 w 3220"/>
                <a:gd name="T97" fmla="*/ 487 h 3402"/>
                <a:gd name="T98" fmla="*/ 309 w 3220"/>
                <a:gd name="T99" fmla="*/ 445 h 3402"/>
                <a:gd name="T100" fmla="*/ 247 w 3220"/>
                <a:gd name="T101" fmla="*/ 398 h 3402"/>
                <a:gd name="T102" fmla="*/ 190 w 3220"/>
                <a:gd name="T103" fmla="*/ 343 h 3402"/>
                <a:gd name="T104" fmla="*/ 138 w 3220"/>
                <a:gd name="T105" fmla="*/ 281 h 3402"/>
                <a:gd name="T106" fmla="*/ 92 w 3220"/>
                <a:gd name="T107" fmla="*/ 211 h 3402"/>
                <a:gd name="T108" fmla="*/ 51 w 3220"/>
                <a:gd name="T109" fmla="*/ 133 h 3402"/>
                <a:gd name="T110" fmla="*/ 16 w 3220"/>
                <a:gd name="T111" fmla="*/ 46 h 34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220" h="3402">
                  <a:moveTo>
                    <a:pt x="2" y="0"/>
                  </a:moveTo>
                  <a:lnTo>
                    <a:pt x="2" y="0"/>
                  </a:lnTo>
                  <a:lnTo>
                    <a:pt x="1" y="1700"/>
                  </a:lnTo>
                  <a:lnTo>
                    <a:pt x="0" y="3402"/>
                  </a:lnTo>
                  <a:lnTo>
                    <a:pt x="3220" y="3402"/>
                  </a:lnTo>
                  <a:lnTo>
                    <a:pt x="3220" y="2305"/>
                  </a:lnTo>
                  <a:lnTo>
                    <a:pt x="3220" y="2305"/>
                  </a:lnTo>
                  <a:lnTo>
                    <a:pt x="3220" y="2248"/>
                  </a:lnTo>
                  <a:lnTo>
                    <a:pt x="3218" y="2192"/>
                  </a:lnTo>
                  <a:lnTo>
                    <a:pt x="3217" y="2137"/>
                  </a:lnTo>
                  <a:lnTo>
                    <a:pt x="3214" y="2083"/>
                  </a:lnTo>
                  <a:lnTo>
                    <a:pt x="3211" y="2030"/>
                  </a:lnTo>
                  <a:lnTo>
                    <a:pt x="3207" y="1978"/>
                  </a:lnTo>
                  <a:lnTo>
                    <a:pt x="3203" y="1927"/>
                  </a:lnTo>
                  <a:lnTo>
                    <a:pt x="3197" y="1877"/>
                  </a:lnTo>
                  <a:lnTo>
                    <a:pt x="3190" y="1828"/>
                  </a:lnTo>
                  <a:lnTo>
                    <a:pt x="3184" y="1781"/>
                  </a:lnTo>
                  <a:lnTo>
                    <a:pt x="3176" y="1734"/>
                  </a:lnTo>
                  <a:lnTo>
                    <a:pt x="3168" y="1688"/>
                  </a:lnTo>
                  <a:lnTo>
                    <a:pt x="3160" y="1642"/>
                  </a:lnTo>
                  <a:lnTo>
                    <a:pt x="3150" y="1599"/>
                  </a:lnTo>
                  <a:lnTo>
                    <a:pt x="3140" y="1556"/>
                  </a:lnTo>
                  <a:lnTo>
                    <a:pt x="3129" y="1513"/>
                  </a:lnTo>
                  <a:lnTo>
                    <a:pt x="3118" y="1472"/>
                  </a:lnTo>
                  <a:lnTo>
                    <a:pt x="3106" y="1432"/>
                  </a:lnTo>
                  <a:lnTo>
                    <a:pt x="3092" y="1392"/>
                  </a:lnTo>
                  <a:lnTo>
                    <a:pt x="3079" y="1354"/>
                  </a:lnTo>
                  <a:lnTo>
                    <a:pt x="3065" y="1317"/>
                  </a:lnTo>
                  <a:lnTo>
                    <a:pt x="3051" y="1279"/>
                  </a:lnTo>
                  <a:lnTo>
                    <a:pt x="3035" y="1244"/>
                  </a:lnTo>
                  <a:lnTo>
                    <a:pt x="3019" y="1210"/>
                  </a:lnTo>
                  <a:lnTo>
                    <a:pt x="3003" y="1176"/>
                  </a:lnTo>
                  <a:lnTo>
                    <a:pt x="2985" y="1143"/>
                  </a:lnTo>
                  <a:lnTo>
                    <a:pt x="2968" y="1111"/>
                  </a:lnTo>
                  <a:lnTo>
                    <a:pt x="2949" y="1080"/>
                  </a:lnTo>
                  <a:lnTo>
                    <a:pt x="2930" y="1050"/>
                  </a:lnTo>
                  <a:lnTo>
                    <a:pt x="2911" y="1020"/>
                  </a:lnTo>
                  <a:lnTo>
                    <a:pt x="2891" y="993"/>
                  </a:lnTo>
                  <a:lnTo>
                    <a:pt x="2870" y="965"/>
                  </a:lnTo>
                  <a:lnTo>
                    <a:pt x="2848" y="938"/>
                  </a:lnTo>
                  <a:lnTo>
                    <a:pt x="2827" y="912"/>
                  </a:lnTo>
                  <a:lnTo>
                    <a:pt x="2804" y="888"/>
                  </a:lnTo>
                  <a:lnTo>
                    <a:pt x="2781" y="865"/>
                  </a:lnTo>
                  <a:lnTo>
                    <a:pt x="2758" y="841"/>
                  </a:lnTo>
                  <a:lnTo>
                    <a:pt x="2734" y="819"/>
                  </a:lnTo>
                  <a:lnTo>
                    <a:pt x="2710" y="798"/>
                  </a:lnTo>
                  <a:lnTo>
                    <a:pt x="2684" y="777"/>
                  </a:lnTo>
                  <a:lnTo>
                    <a:pt x="2658" y="758"/>
                  </a:lnTo>
                  <a:lnTo>
                    <a:pt x="2632" y="740"/>
                  </a:lnTo>
                  <a:lnTo>
                    <a:pt x="2605" y="722"/>
                  </a:lnTo>
                  <a:lnTo>
                    <a:pt x="2578" y="705"/>
                  </a:lnTo>
                  <a:lnTo>
                    <a:pt x="2549" y="690"/>
                  </a:lnTo>
                  <a:lnTo>
                    <a:pt x="2522" y="674"/>
                  </a:lnTo>
                  <a:lnTo>
                    <a:pt x="2492" y="659"/>
                  </a:lnTo>
                  <a:lnTo>
                    <a:pt x="2463" y="646"/>
                  </a:lnTo>
                  <a:lnTo>
                    <a:pt x="2433" y="634"/>
                  </a:lnTo>
                  <a:lnTo>
                    <a:pt x="2403" y="621"/>
                  </a:lnTo>
                  <a:lnTo>
                    <a:pt x="2372" y="610"/>
                  </a:lnTo>
                  <a:lnTo>
                    <a:pt x="2341" y="601"/>
                  </a:lnTo>
                  <a:lnTo>
                    <a:pt x="2308" y="591"/>
                  </a:lnTo>
                  <a:lnTo>
                    <a:pt x="2277" y="583"/>
                  </a:lnTo>
                  <a:lnTo>
                    <a:pt x="2244" y="576"/>
                  </a:lnTo>
                  <a:lnTo>
                    <a:pt x="2210" y="569"/>
                  </a:lnTo>
                  <a:lnTo>
                    <a:pt x="2177" y="563"/>
                  </a:lnTo>
                  <a:lnTo>
                    <a:pt x="2142" y="557"/>
                  </a:lnTo>
                  <a:lnTo>
                    <a:pt x="2108" y="553"/>
                  </a:lnTo>
                  <a:lnTo>
                    <a:pt x="2072" y="549"/>
                  </a:lnTo>
                  <a:lnTo>
                    <a:pt x="2001" y="545"/>
                  </a:lnTo>
                  <a:lnTo>
                    <a:pt x="1929" y="544"/>
                  </a:lnTo>
                  <a:lnTo>
                    <a:pt x="1929" y="544"/>
                  </a:lnTo>
                  <a:lnTo>
                    <a:pt x="1895" y="544"/>
                  </a:lnTo>
                  <a:lnTo>
                    <a:pt x="1855" y="546"/>
                  </a:lnTo>
                  <a:lnTo>
                    <a:pt x="1761" y="556"/>
                  </a:lnTo>
                  <a:lnTo>
                    <a:pt x="1650" y="569"/>
                  </a:lnTo>
                  <a:lnTo>
                    <a:pt x="1527" y="584"/>
                  </a:lnTo>
                  <a:lnTo>
                    <a:pt x="1398" y="599"/>
                  </a:lnTo>
                  <a:lnTo>
                    <a:pt x="1267" y="613"/>
                  </a:lnTo>
                  <a:lnTo>
                    <a:pt x="1203" y="617"/>
                  </a:lnTo>
                  <a:lnTo>
                    <a:pt x="1139" y="621"/>
                  </a:lnTo>
                  <a:lnTo>
                    <a:pt x="1078" y="624"/>
                  </a:lnTo>
                  <a:lnTo>
                    <a:pt x="1019" y="626"/>
                  </a:lnTo>
                  <a:lnTo>
                    <a:pt x="1019" y="626"/>
                  </a:lnTo>
                  <a:lnTo>
                    <a:pt x="940" y="624"/>
                  </a:lnTo>
                  <a:lnTo>
                    <a:pt x="900" y="623"/>
                  </a:lnTo>
                  <a:lnTo>
                    <a:pt x="861" y="620"/>
                  </a:lnTo>
                  <a:lnTo>
                    <a:pt x="822" y="616"/>
                  </a:lnTo>
                  <a:lnTo>
                    <a:pt x="782" y="612"/>
                  </a:lnTo>
                  <a:lnTo>
                    <a:pt x="743" y="606"/>
                  </a:lnTo>
                  <a:lnTo>
                    <a:pt x="704" y="599"/>
                  </a:lnTo>
                  <a:lnTo>
                    <a:pt x="666" y="592"/>
                  </a:lnTo>
                  <a:lnTo>
                    <a:pt x="627" y="584"/>
                  </a:lnTo>
                  <a:lnTo>
                    <a:pt x="589" y="573"/>
                  </a:lnTo>
                  <a:lnTo>
                    <a:pt x="552" y="562"/>
                  </a:lnTo>
                  <a:lnTo>
                    <a:pt x="515" y="549"/>
                  </a:lnTo>
                  <a:lnTo>
                    <a:pt x="479" y="537"/>
                  </a:lnTo>
                  <a:lnTo>
                    <a:pt x="443" y="521"/>
                  </a:lnTo>
                  <a:lnTo>
                    <a:pt x="408" y="505"/>
                  </a:lnTo>
                  <a:lnTo>
                    <a:pt x="375" y="487"/>
                  </a:lnTo>
                  <a:lnTo>
                    <a:pt x="341" y="467"/>
                  </a:lnTo>
                  <a:lnTo>
                    <a:pt x="309" y="445"/>
                  </a:lnTo>
                  <a:lnTo>
                    <a:pt x="278" y="423"/>
                  </a:lnTo>
                  <a:lnTo>
                    <a:pt x="247" y="398"/>
                  </a:lnTo>
                  <a:lnTo>
                    <a:pt x="218" y="371"/>
                  </a:lnTo>
                  <a:lnTo>
                    <a:pt x="190" y="343"/>
                  </a:lnTo>
                  <a:lnTo>
                    <a:pt x="163" y="313"/>
                  </a:lnTo>
                  <a:lnTo>
                    <a:pt x="138" y="281"/>
                  </a:lnTo>
                  <a:lnTo>
                    <a:pt x="114" y="247"/>
                  </a:lnTo>
                  <a:lnTo>
                    <a:pt x="92" y="211"/>
                  </a:lnTo>
                  <a:lnTo>
                    <a:pt x="70" y="174"/>
                  </a:lnTo>
                  <a:lnTo>
                    <a:pt x="51" y="133"/>
                  </a:lnTo>
                  <a:lnTo>
                    <a:pt x="33" y="90"/>
                  </a:lnTo>
                  <a:lnTo>
                    <a:pt x="16" y="46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10" name="Freeform 6"/>
            <p:cNvSpPr>
              <a:spLocks/>
            </p:cNvSpPr>
            <p:nvPr userDrawn="1"/>
          </p:nvSpPr>
          <p:spPr bwMode="auto">
            <a:xfrm>
              <a:off x="0" y="3186"/>
              <a:ext cx="1610" cy="1134"/>
            </a:xfrm>
            <a:custGeom>
              <a:avLst/>
              <a:gdLst>
                <a:gd name="T0" fmla="*/ 2 w 3220"/>
                <a:gd name="T1" fmla="*/ 0 h 3402"/>
                <a:gd name="T2" fmla="*/ 0 w 3220"/>
                <a:gd name="T3" fmla="*/ 3402 h 3402"/>
                <a:gd name="T4" fmla="*/ 3220 w 3220"/>
                <a:gd name="T5" fmla="*/ 2305 h 3402"/>
                <a:gd name="T6" fmla="*/ 3220 w 3220"/>
                <a:gd name="T7" fmla="*/ 2248 h 3402"/>
                <a:gd name="T8" fmla="*/ 3217 w 3220"/>
                <a:gd name="T9" fmla="*/ 2137 h 3402"/>
                <a:gd name="T10" fmla="*/ 3211 w 3220"/>
                <a:gd name="T11" fmla="*/ 2030 h 3402"/>
                <a:gd name="T12" fmla="*/ 3203 w 3220"/>
                <a:gd name="T13" fmla="*/ 1927 h 3402"/>
                <a:gd name="T14" fmla="*/ 3190 w 3220"/>
                <a:gd name="T15" fmla="*/ 1828 h 3402"/>
                <a:gd name="T16" fmla="*/ 3176 w 3220"/>
                <a:gd name="T17" fmla="*/ 1734 h 3402"/>
                <a:gd name="T18" fmla="*/ 3160 w 3220"/>
                <a:gd name="T19" fmla="*/ 1642 h 3402"/>
                <a:gd name="T20" fmla="*/ 3140 w 3220"/>
                <a:gd name="T21" fmla="*/ 1556 h 3402"/>
                <a:gd name="T22" fmla="*/ 3118 w 3220"/>
                <a:gd name="T23" fmla="*/ 1472 h 3402"/>
                <a:gd name="T24" fmla="*/ 3092 w 3220"/>
                <a:gd name="T25" fmla="*/ 1392 h 3402"/>
                <a:gd name="T26" fmla="*/ 3065 w 3220"/>
                <a:gd name="T27" fmla="*/ 1317 h 3402"/>
                <a:gd name="T28" fmla="*/ 3035 w 3220"/>
                <a:gd name="T29" fmla="*/ 1244 h 3402"/>
                <a:gd name="T30" fmla="*/ 3003 w 3220"/>
                <a:gd name="T31" fmla="*/ 1176 h 3402"/>
                <a:gd name="T32" fmla="*/ 2968 w 3220"/>
                <a:gd name="T33" fmla="*/ 1111 h 3402"/>
                <a:gd name="T34" fmla="*/ 2930 w 3220"/>
                <a:gd name="T35" fmla="*/ 1050 h 3402"/>
                <a:gd name="T36" fmla="*/ 2891 w 3220"/>
                <a:gd name="T37" fmla="*/ 993 h 3402"/>
                <a:gd name="T38" fmla="*/ 2848 w 3220"/>
                <a:gd name="T39" fmla="*/ 938 h 3402"/>
                <a:gd name="T40" fmla="*/ 2804 w 3220"/>
                <a:gd name="T41" fmla="*/ 888 h 3402"/>
                <a:gd name="T42" fmla="*/ 2758 w 3220"/>
                <a:gd name="T43" fmla="*/ 841 h 3402"/>
                <a:gd name="T44" fmla="*/ 2710 w 3220"/>
                <a:gd name="T45" fmla="*/ 798 h 3402"/>
                <a:gd name="T46" fmla="*/ 2658 w 3220"/>
                <a:gd name="T47" fmla="*/ 758 h 3402"/>
                <a:gd name="T48" fmla="*/ 2605 w 3220"/>
                <a:gd name="T49" fmla="*/ 722 h 3402"/>
                <a:gd name="T50" fmla="*/ 2549 w 3220"/>
                <a:gd name="T51" fmla="*/ 690 h 3402"/>
                <a:gd name="T52" fmla="*/ 2492 w 3220"/>
                <a:gd name="T53" fmla="*/ 659 h 3402"/>
                <a:gd name="T54" fmla="*/ 2433 w 3220"/>
                <a:gd name="T55" fmla="*/ 634 h 3402"/>
                <a:gd name="T56" fmla="*/ 2372 w 3220"/>
                <a:gd name="T57" fmla="*/ 610 h 3402"/>
                <a:gd name="T58" fmla="*/ 2308 w 3220"/>
                <a:gd name="T59" fmla="*/ 591 h 3402"/>
                <a:gd name="T60" fmla="*/ 2244 w 3220"/>
                <a:gd name="T61" fmla="*/ 576 h 3402"/>
                <a:gd name="T62" fmla="*/ 2177 w 3220"/>
                <a:gd name="T63" fmla="*/ 563 h 3402"/>
                <a:gd name="T64" fmla="*/ 2108 w 3220"/>
                <a:gd name="T65" fmla="*/ 553 h 3402"/>
                <a:gd name="T66" fmla="*/ 2001 w 3220"/>
                <a:gd name="T67" fmla="*/ 545 h 3402"/>
                <a:gd name="T68" fmla="*/ 1929 w 3220"/>
                <a:gd name="T69" fmla="*/ 544 h 3402"/>
                <a:gd name="T70" fmla="*/ 1855 w 3220"/>
                <a:gd name="T71" fmla="*/ 546 h 3402"/>
                <a:gd name="T72" fmla="*/ 1650 w 3220"/>
                <a:gd name="T73" fmla="*/ 569 h 3402"/>
                <a:gd name="T74" fmla="*/ 1398 w 3220"/>
                <a:gd name="T75" fmla="*/ 599 h 3402"/>
                <a:gd name="T76" fmla="*/ 1203 w 3220"/>
                <a:gd name="T77" fmla="*/ 617 h 3402"/>
                <a:gd name="T78" fmla="*/ 1078 w 3220"/>
                <a:gd name="T79" fmla="*/ 624 h 3402"/>
                <a:gd name="T80" fmla="*/ 1019 w 3220"/>
                <a:gd name="T81" fmla="*/ 626 h 3402"/>
                <a:gd name="T82" fmla="*/ 900 w 3220"/>
                <a:gd name="T83" fmla="*/ 623 h 3402"/>
                <a:gd name="T84" fmla="*/ 822 w 3220"/>
                <a:gd name="T85" fmla="*/ 616 h 3402"/>
                <a:gd name="T86" fmla="*/ 743 w 3220"/>
                <a:gd name="T87" fmla="*/ 606 h 3402"/>
                <a:gd name="T88" fmla="*/ 666 w 3220"/>
                <a:gd name="T89" fmla="*/ 592 h 3402"/>
                <a:gd name="T90" fmla="*/ 589 w 3220"/>
                <a:gd name="T91" fmla="*/ 573 h 3402"/>
                <a:gd name="T92" fmla="*/ 515 w 3220"/>
                <a:gd name="T93" fmla="*/ 549 h 3402"/>
                <a:gd name="T94" fmla="*/ 443 w 3220"/>
                <a:gd name="T95" fmla="*/ 521 h 3402"/>
                <a:gd name="T96" fmla="*/ 375 w 3220"/>
                <a:gd name="T97" fmla="*/ 487 h 3402"/>
                <a:gd name="T98" fmla="*/ 309 w 3220"/>
                <a:gd name="T99" fmla="*/ 445 h 3402"/>
                <a:gd name="T100" fmla="*/ 247 w 3220"/>
                <a:gd name="T101" fmla="*/ 398 h 3402"/>
                <a:gd name="T102" fmla="*/ 190 w 3220"/>
                <a:gd name="T103" fmla="*/ 343 h 3402"/>
                <a:gd name="T104" fmla="*/ 138 w 3220"/>
                <a:gd name="T105" fmla="*/ 281 h 3402"/>
                <a:gd name="T106" fmla="*/ 92 w 3220"/>
                <a:gd name="T107" fmla="*/ 211 h 3402"/>
                <a:gd name="T108" fmla="*/ 51 w 3220"/>
                <a:gd name="T109" fmla="*/ 133 h 3402"/>
                <a:gd name="T110" fmla="*/ 16 w 3220"/>
                <a:gd name="T111" fmla="*/ 46 h 34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220" h="3402">
                  <a:moveTo>
                    <a:pt x="2" y="0"/>
                  </a:moveTo>
                  <a:lnTo>
                    <a:pt x="2" y="0"/>
                  </a:lnTo>
                  <a:lnTo>
                    <a:pt x="1" y="1700"/>
                  </a:lnTo>
                  <a:lnTo>
                    <a:pt x="0" y="3402"/>
                  </a:lnTo>
                  <a:lnTo>
                    <a:pt x="3220" y="3402"/>
                  </a:lnTo>
                  <a:lnTo>
                    <a:pt x="3220" y="2305"/>
                  </a:lnTo>
                  <a:lnTo>
                    <a:pt x="3220" y="2305"/>
                  </a:lnTo>
                  <a:lnTo>
                    <a:pt x="3220" y="2248"/>
                  </a:lnTo>
                  <a:lnTo>
                    <a:pt x="3218" y="2192"/>
                  </a:lnTo>
                  <a:lnTo>
                    <a:pt x="3217" y="2137"/>
                  </a:lnTo>
                  <a:lnTo>
                    <a:pt x="3214" y="2083"/>
                  </a:lnTo>
                  <a:lnTo>
                    <a:pt x="3211" y="2030"/>
                  </a:lnTo>
                  <a:lnTo>
                    <a:pt x="3207" y="1978"/>
                  </a:lnTo>
                  <a:lnTo>
                    <a:pt x="3203" y="1927"/>
                  </a:lnTo>
                  <a:lnTo>
                    <a:pt x="3197" y="1877"/>
                  </a:lnTo>
                  <a:lnTo>
                    <a:pt x="3190" y="1828"/>
                  </a:lnTo>
                  <a:lnTo>
                    <a:pt x="3184" y="1781"/>
                  </a:lnTo>
                  <a:lnTo>
                    <a:pt x="3176" y="1734"/>
                  </a:lnTo>
                  <a:lnTo>
                    <a:pt x="3168" y="1688"/>
                  </a:lnTo>
                  <a:lnTo>
                    <a:pt x="3160" y="1642"/>
                  </a:lnTo>
                  <a:lnTo>
                    <a:pt x="3150" y="1599"/>
                  </a:lnTo>
                  <a:lnTo>
                    <a:pt x="3140" y="1556"/>
                  </a:lnTo>
                  <a:lnTo>
                    <a:pt x="3129" y="1513"/>
                  </a:lnTo>
                  <a:lnTo>
                    <a:pt x="3118" y="1472"/>
                  </a:lnTo>
                  <a:lnTo>
                    <a:pt x="3106" y="1432"/>
                  </a:lnTo>
                  <a:lnTo>
                    <a:pt x="3092" y="1392"/>
                  </a:lnTo>
                  <a:lnTo>
                    <a:pt x="3079" y="1354"/>
                  </a:lnTo>
                  <a:lnTo>
                    <a:pt x="3065" y="1317"/>
                  </a:lnTo>
                  <a:lnTo>
                    <a:pt x="3051" y="1279"/>
                  </a:lnTo>
                  <a:lnTo>
                    <a:pt x="3035" y="1244"/>
                  </a:lnTo>
                  <a:lnTo>
                    <a:pt x="3019" y="1210"/>
                  </a:lnTo>
                  <a:lnTo>
                    <a:pt x="3003" y="1176"/>
                  </a:lnTo>
                  <a:lnTo>
                    <a:pt x="2985" y="1143"/>
                  </a:lnTo>
                  <a:lnTo>
                    <a:pt x="2968" y="1111"/>
                  </a:lnTo>
                  <a:lnTo>
                    <a:pt x="2949" y="1080"/>
                  </a:lnTo>
                  <a:lnTo>
                    <a:pt x="2930" y="1050"/>
                  </a:lnTo>
                  <a:lnTo>
                    <a:pt x="2911" y="1020"/>
                  </a:lnTo>
                  <a:lnTo>
                    <a:pt x="2891" y="993"/>
                  </a:lnTo>
                  <a:lnTo>
                    <a:pt x="2870" y="965"/>
                  </a:lnTo>
                  <a:lnTo>
                    <a:pt x="2848" y="938"/>
                  </a:lnTo>
                  <a:lnTo>
                    <a:pt x="2827" y="912"/>
                  </a:lnTo>
                  <a:lnTo>
                    <a:pt x="2804" y="888"/>
                  </a:lnTo>
                  <a:lnTo>
                    <a:pt x="2781" y="865"/>
                  </a:lnTo>
                  <a:lnTo>
                    <a:pt x="2758" y="841"/>
                  </a:lnTo>
                  <a:lnTo>
                    <a:pt x="2734" y="819"/>
                  </a:lnTo>
                  <a:lnTo>
                    <a:pt x="2710" y="798"/>
                  </a:lnTo>
                  <a:lnTo>
                    <a:pt x="2684" y="777"/>
                  </a:lnTo>
                  <a:lnTo>
                    <a:pt x="2658" y="758"/>
                  </a:lnTo>
                  <a:lnTo>
                    <a:pt x="2632" y="740"/>
                  </a:lnTo>
                  <a:lnTo>
                    <a:pt x="2605" y="722"/>
                  </a:lnTo>
                  <a:lnTo>
                    <a:pt x="2578" y="705"/>
                  </a:lnTo>
                  <a:lnTo>
                    <a:pt x="2549" y="690"/>
                  </a:lnTo>
                  <a:lnTo>
                    <a:pt x="2522" y="674"/>
                  </a:lnTo>
                  <a:lnTo>
                    <a:pt x="2492" y="659"/>
                  </a:lnTo>
                  <a:lnTo>
                    <a:pt x="2463" y="646"/>
                  </a:lnTo>
                  <a:lnTo>
                    <a:pt x="2433" y="634"/>
                  </a:lnTo>
                  <a:lnTo>
                    <a:pt x="2403" y="621"/>
                  </a:lnTo>
                  <a:lnTo>
                    <a:pt x="2372" y="610"/>
                  </a:lnTo>
                  <a:lnTo>
                    <a:pt x="2341" y="601"/>
                  </a:lnTo>
                  <a:lnTo>
                    <a:pt x="2308" y="591"/>
                  </a:lnTo>
                  <a:lnTo>
                    <a:pt x="2277" y="583"/>
                  </a:lnTo>
                  <a:lnTo>
                    <a:pt x="2244" y="576"/>
                  </a:lnTo>
                  <a:lnTo>
                    <a:pt x="2210" y="569"/>
                  </a:lnTo>
                  <a:lnTo>
                    <a:pt x="2177" y="563"/>
                  </a:lnTo>
                  <a:lnTo>
                    <a:pt x="2142" y="557"/>
                  </a:lnTo>
                  <a:lnTo>
                    <a:pt x="2108" y="553"/>
                  </a:lnTo>
                  <a:lnTo>
                    <a:pt x="2072" y="549"/>
                  </a:lnTo>
                  <a:lnTo>
                    <a:pt x="2001" y="545"/>
                  </a:lnTo>
                  <a:lnTo>
                    <a:pt x="1929" y="544"/>
                  </a:lnTo>
                  <a:lnTo>
                    <a:pt x="1929" y="544"/>
                  </a:lnTo>
                  <a:lnTo>
                    <a:pt x="1895" y="544"/>
                  </a:lnTo>
                  <a:lnTo>
                    <a:pt x="1855" y="546"/>
                  </a:lnTo>
                  <a:lnTo>
                    <a:pt x="1761" y="556"/>
                  </a:lnTo>
                  <a:lnTo>
                    <a:pt x="1650" y="569"/>
                  </a:lnTo>
                  <a:lnTo>
                    <a:pt x="1527" y="584"/>
                  </a:lnTo>
                  <a:lnTo>
                    <a:pt x="1398" y="599"/>
                  </a:lnTo>
                  <a:lnTo>
                    <a:pt x="1267" y="613"/>
                  </a:lnTo>
                  <a:lnTo>
                    <a:pt x="1203" y="617"/>
                  </a:lnTo>
                  <a:lnTo>
                    <a:pt x="1139" y="621"/>
                  </a:lnTo>
                  <a:lnTo>
                    <a:pt x="1078" y="624"/>
                  </a:lnTo>
                  <a:lnTo>
                    <a:pt x="1019" y="626"/>
                  </a:lnTo>
                  <a:lnTo>
                    <a:pt x="1019" y="626"/>
                  </a:lnTo>
                  <a:lnTo>
                    <a:pt x="940" y="624"/>
                  </a:lnTo>
                  <a:lnTo>
                    <a:pt x="900" y="623"/>
                  </a:lnTo>
                  <a:lnTo>
                    <a:pt x="861" y="620"/>
                  </a:lnTo>
                  <a:lnTo>
                    <a:pt x="822" y="616"/>
                  </a:lnTo>
                  <a:lnTo>
                    <a:pt x="782" y="612"/>
                  </a:lnTo>
                  <a:lnTo>
                    <a:pt x="743" y="606"/>
                  </a:lnTo>
                  <a:lnTo>
                    <a:pt x="704" y="599"/>
                  </a:lnTo>
                  <a:lnTo>
                    <a:pt x="666" y="592"/>
                  </a:lnTo>
                  <a:lnTo>
                    <a:pt x="627" y="584"/>
                  </a:lnTo>
                  <a:lnTo>
                    <a:pt x="589" y="573"/>
                  </a:lnTo>
                  <a:lnTo>
                    <a:pt x="552" y="562"/>
                  </a:lnTo>
                  <a:lnTo>
                    <a:pt x="515" y="549"/>
                  </a:lnTo>
                  <a:lnTo>
                    <a:pt x="479" y="537"/>
                  </a:lnTo>
                  <a:lnTo>
                    <a:pt x="443" y="521"/>
                  </a:lnTo>
                  <a:lnTo>
                    <a:pt x="408" y="505"/>
                  </a:lnTo>
                  <a:lnTo>
                    <a:pt x="375" y="487"/>
                  </a:lnTo>
                  <a:lnTo>
                    <a:pt x="341" y="467"/>
                  </a:lnTo>
                  <a:lnTo>
                    <a:pt x="309" y="445"/>
                  </a:lnTo>
                  <a:lnTo>
                    <a:pt x="278" y="423"/>
                  </a:lnTo>
                  <a:lnTo>
                    <a:pt x="247" y="398"/>
                  </a:lnTo>
                  <a:lnTo>
                    <a:pt x="218" y="371"/>
                  </a:lnTo>
                  <a:lnTo>
                    <a:pt x="190" y="343"/>
                  </a:lnTo>
                  <a:lnTo>
                    <a:pt x="163" y="313"/>
                  </a:lnTo>
                  <a:lnTo>
                    <a:pt x="138" y="281"/>
                  </a:lnTo>
                  <a:lnTo>
                    <a:pt x="114" y="247"/>
                  </a:lnTo>
                  <a:lnTo>
                    <a:pt x="92" y="211"/>
                  </a:lnTo>
                  <a:lnTo>
                    <a:pt x="70" y="174"/>
                  </a:lnTo>
                  <a:lnTo>
                    <a:pt x="51" y="133"/>
                  </a:lnTo>
                  <a:lnTo>
                    <a:pt x="33" y="90"/>
                  </a:lnTo>
                  <a:lnTo>
                    <a:pt x="16" y="46"/>
                  </a:lnTo>
                  <a:lnTo>
                    <a:pt x="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</p:grpSp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3220455" y="790615"/>
            <a:ext cx="5361089" cy="2367496"/>
          </a:xfrm>
        </p:spPr>
        <p:txBody>
          <a:bodyPr anchor="b">
            <a:normAutofit/>
          </a:bodyPr>
          <a:lstStyle>
            <a:lvl1pPr>
              <a:defRPr sz="3200">
                <a:solidFill>
                  <a:schemeClr val="bg1"/>
                </a:solidFill>
              </a:defRPr>
            </a:lvl1pPr>
          </a:lstStyle>
          <a:p>
            <a:r>
              <a:rPr lang="en-US" noProof="0" smtClean="0"/>
              <a:t>Click to edit Master title style</a:t>
            </a:r>
            <a:endParaRPr lang="en-GB" noProof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580825" y="3240087"/>
            <a:ext cx="2730366" cy="1656045"/>
          </a:xfrm>
        </p:spPr>
        <p:txBody>
          <a:bodyPr>
            <a:normAutofit/>
          </a:bodyPr>
          <a:lstStyle>
            <a:lvl1pPr marL="0" indent="0" algn="r">
              <a:buNone/>
              <a:defRPr sz="1600">
                <a:solidFill>
                  <a:schemeClr val="tx2"/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noProof="0" smtClean="0"/>
              <a:t>Click to edit Master subtitle style</a:t>
            </a:r>
            <a:endParaRPr lang="en-GB" noProof="0"/>
          </a:p>
        </p:txBody>
      </p:sp>
      <p:cxnSp>
        <p:nvCxnSpPr>
          <p:cNvPr id="8" name="Conector recto 12"/>
          <p:cNvCxnSpPr/>
          <p:nvPr userDrawn="1"/>
        </p:nvCxnSpPr>
        <p:spPr>
          <a:xfrm flipH="1">
            <a:off x="490089" y="3158111"/>
            <a:ext cx="2730366" cy="0"/>
          </a:xfrm>
          <a:prstGeom prst="line">
            <a:avLst/>
          </a:prstGeom>
          <a:ln w="12700" cmpd="sng">
            <a:solidFill>
              <a:schemeClr val="bg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3" name="Text Placeholder 12"/>
          <p:cNvSpPr>
            <a:spLocks noGrp="1"/>
          </p:cNvSpPr>
          <p:nvPr>
            <p:ph type="body" sz="quarter" idx="13" hasCustomPrompt="1"/>
          </p:nvPr>
        </p:nvSpPr>
        <p:spPr>
          <a:xfrm>
            <a:off x="490090" y="5417401"/>
            <a:ext cx="2548896" cy="815998"/>
          </a:xfrm>
        </p:spPr>
        <p:txBody>
          <a:bodyPr/>
          <a:lstStyle>
            <a:lvl1pPr marL="0" indent="0">
              <a:buNone/>
              <a:defRPr sz="1100">
                <a:solidFill>
                  <a:schemeClr val="tx1"/>
                </a:solidFill>
              </a:defRPr>
            </a:lvl1pPr>
          </a:lstStyle>
          <a:p>
            <a:pPr lvl="0"/>
            <a:r>
              <a:rPr lang="en-GB" dirty="0" smtClean="0"/>
              <a:t>Author, department, date, place</a:t>
            </a:r>
          </a:p>
        </p:txBody>
      </p:sp>
      <p:sp>
        <p:nvSpPr>
          <p:cNvPr id="43" name="Freeform 6"/>
          <p:cNvSpPr>
            <a:spLocks/>
          </p:cNvSpPr>
          <p:nvPr userDrawn="1"/>
        </p:nvSpPr>
        <p:spPr bwMode="auto">
          <a:xfrm>
            <a:off x="6297237" y="4779265"/>
            <a:ext cx="228041" cy="240006"/>
          </a:xfrm>
          <a:custGeom>
            <a:avLst/>
            <a:gdLst>
              <a:gd name="T0" fmla="*/ 0 w 342"/>
              <a:gd name="T1" fmla="*/ 457 h 480"/>
              <a:gd name="T2" fmla="*/ 0 w 342"/>
              <a:gd name="T3" fmla="*/ 457 h 480"/>
              <a:gd name="T4" fmla="*/ 13 w 342"/>
              <a:gd name="T5" fmla="*/ 460 h 480"/>
              <a:gd name="T6" fmla="*/ 52 w 342"/>
              <a:gd name="T7" fmla="*/ 468 h 480"/>
              <a:gd name="T8" fmla="*/ 79 w 342"/>
              <a:gd name="T9" fmla="*/ 472 h 480"/>
              <a:gd name="T10" fmla="*/ 110 w 342"/>
              <a:gd name="T11" fmla="*/ 477 h 480"/>
              <a:gd name="T12" fmla="*/ 145 w 342"/>
              <a:gd name="T13" fmla="*/ 479 h 480"/>
              <a:gd name="T14" fmla="*/ 182 w 342"/>
              <a:gd name="T15" fmla="*/ 480 h 480"/>
              <a:gd name="T16" fmla="*/ 182 w 342"/>
              <a:gd name="T17" fmla="*/ 480 h 480"/>
              <a:gd name="T18" fmla="*/ 220 w 342"/>
              <a:gd name="T19" fmla="*/ 479 h 480"/>
              <a:gd name="T20" fmla="*/ 254 w 342"/>
              <a:gd name="T21" fmla="*/ 478 h 480"/>
              <a:gd name="T22" fmla="*/ 281 w 342"/>
              <a:gd name="T23" fmla="*/ 475 h 480"/>
              <a:gd name="T24" fmla="*/ 303 w 342"/>
              <a:gd name="T25" fmla="*/ 473 h 480"/>
              <a:gd name="T26" fmla="*/ 333 w 342"/>
              <a:gd name="T27" fmla="*/ 470 h 480"/>
              <a:gd name="T28" fmla="*/ 342 w 342"/>
              <a:gd name="T29" fmla="*/ 467 h 480"/>
              <a:gd name="T30" fmla="*/ 342 w 342"/>
              <a:gd name="T31" fmla="*/ 388 h 480"/>
              <a:gd name="T32" fmla="*/ 342 w 342"/>
              <a:gd name="T33" fmla="*/ 388 h 480"/>
              <a:gd name="T34" fmla="*/ 333 w 342"/>
              <a:gd name="T35" fmla="*/ 389 h 480"/>
              <a:gd name="T36" fmla="*/ 306 w 342"/>
              <a:gd name="T37" fmla="*/ 393 h 480"/>
              <a:gd name="T38" fmla="*/ 264 w 342"/>
              <a:gd name="T39" fmla="*/ 397 h 480"/>
              <a:gd name="T40" fmla="*/ 239 w 342"/>
              <a:gd name="T41" fmla="*/ 398 h 480"/>
              <a:gd name="T42" fmla="*/ 211 w 342"/>
              <a:gd name="T43" fmla="*/ 398 h 480"/>
              <a:gd name="T44" fmla="*/ 211 w 342"/>
              <a:gd name="T45" fmla="*/ 398 h 480"/>
              <a:gd name="T46" fmla="*/ 187 w 342"/>
              <a:gd name="T47" fmla="*/ 398 h 480"/>
              <a:gd name="T48" fmla="*/ 166 w 342"/>
              <a:gd name="T49" fmla="*/ 397 h 480"/>
              <a:gd name="T50" fmla="*/ 132 w 342"/>
              <a:gd name="T51" fmla="*/ 393 h 480"/>
              <a:gd name="T52" fmla="*/ 111 w 342"/>
              <a:gd name="T53" fmla="*/ 391 h 480"/>
              <a:gd name="T54" fmla="*/ 103 w 342"/>
              <a:gd name="T55" fmla="*/ 390 h 480"/>
              <a:gd name="T56" fmla="*/ 103 w 342"/>
              <a:gd name="T57" fmla="*/ 277 h 480"/>
              <a:gd name="T58" fmla="*/ 310 w 342"/>
              <a:gd name="T59" fmla="*/ 277 h 480"/>
              <a:gd name="T60" fmla="*/ 310 w 342"/>
              <a:gd name="T61" fmla="*/ 196 h 480"/>
              <a:gd name="T62" fmla="*/ 103 w 342"/>
              <a:gd name="T63" fmla="*/ 196 h 480"/>
              <a:gd name="T64" fmla="*/ 103 w 342"/>
              <a:gd name="T65" fmla="*/ 89 h 480"/>
              <a:gd name="T66" fmla="*/ 103 w 342"/>
              <a:gd name="T67" fmla="*/ 89 h 480"/>
              <a:gd name="T68" fmla="*/ 111 w 342"/>
              <a:gd name="T69" fmla="*/ 88 h 480"/>
              <a:gd name="T70" fmla="*/ 131 w 342"/>
              <a:gd name="T71" fmla="*/ 85 h 480"/>
              <a:gd name="T72" fmla="*/ 163 w 342"/>
              <a:gd name="T73" fmla="*/ 83 h 480"/>
              <a:gd name="T74" fmla="*/ 204 w 342"/>
              <a:gd name="T75" fmla="*/ 82 h 480"/>
              <a:gd name="T76" fmla="*/ 204 w 342"/>
              <a:gd name="T77" fmla="*/ 82 h 480"/>
              <a:gd name="T78" fmla="*/ 230 w 342"/>
              <a:gd name="T79" fmla="*/ 82 h 480"/>
              <a:gd name="T80" fmla="*/ 254 w 342"/>
              <a:gd name="T81" fmla="*/ 83 h 480"/>
              <a:gd name="T82" fmla="*/ 295 w 342"/>
              <a:gd name="T83" fmla="*/ 87 h 480"/>
              <a:gd name="T84" fmla="*/ 324 w 342"/>
              <a:gd name="T85" fmla="*/ 90 h 480"/>
              <a:gd name="T86" fmla="*/ 334 w 342"/>
              <a:gd name="T87" fmla="*/ 92 h 480"/>
              <a:gd name="T88" fmla="*/ 334 w 342"/>
              <a:gd name="T89" fmla="*/ 12 h 480"/>
              <a:gd name="T90" fmla="*/ 334 w 342"/>
              <a:gd name="T91" fmla="*/ 12 h 480"/>
              <a:gd name="T92" fmla="*/ 324 w 342"/>
              <a:gd name="T93" fmla="*/ 10 h 480"/>
              <a:gd name="T94" fmla="*/ 296 w 342"/>
              <a:gd name="T95" fmla="*/ 6 h 480"/>
              <a:gd name="T96" fmla="*/ 252 w 342"/>
              <a:gd name="T97" fmla="*/ 2 h 480"/>
              <a:gd name="T98" fmla="*/ 224 w 342"/>
              <a:gd name="T99" fmla="*/ 1 h 480"/>
              <a:gd name="T100" fmla="*/ 193 w 342"/>
              <a:gd name="T101" fmla="*/ 0 h 480"/>
              <a:gd name="T102" fmla="*/ 193 w 342"/>
              <a:gd name="T103" fmla="*/ 0 h 480"/>
              <a:gd name="T104" fmla="*/ 150 w 342"/>
              <a:gd name="T105" fmla="*/ 1 h 480"/>
              <a:gd name="T106" fmla="*/ 113 w 342"/>
              <a:gd name="T107" fmla="*/ 3 h 480"/>
              <a:gd name="T108" fmla="*/ 80 w 342"/>
              <a:gd name="T109" fmla="*/ 7 h 480"/>
              <a:gd name="T110" fmla="*/ 52 w 342"/>
              <a:gd name="T111" fmla="*/ 10 h 480"/>
              <a:gd name="T112" fmla="*/ 29 w 342"/>
              <a:gd name="T113" fmla="*/ 15 h 480"/>
              <a:gd name="T114" fmla="*/ 13 w 342"/>
              <a:gd name="T115" fmla="*/ 17 h 480"/>
              <a:gd name="T116" fmla="*/ 0 w 342"/>
              <a:gd name="T117" fmla="*/ 21 h 480"/>
              <a:gd name="T118" fmla="*/ 0 w 342"/>
              <a:gd name="T119" fmla="*/ 457 h 4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342" h="480">
                <a:moveTo>
                  <a:pt x="0" y="457"/>
                </a:moveTo>
                <a:lnTo>
                  <a:pt x="0" y="457"/>
                </a:lnTo>
                <a:lnTo>
                  <a:pt x="13" y="460"/>
                </a:lnTo>
                <a:lnTo>
                  <a:pt x="52" y="468"/>
                </a:lnTo>
                <a:lnTo>
                  <a:pt x="79" y="472"/>
                </a:lnTo>
                <a:lnTo>
                  <a:pt x="110" y="477"/>
                </a:lnTo>
                <a:lnTo>
                  <a:pt x="145" y="479"/>
                </a:lnTo>
                <a:lnTo>
                  <a:pt x="182" y="480"/>
                </a:lnTo>
                <a:lnTo>
                  <a:pt x="182" y="480"/>
                </a:lnTo>
                <a:lnTo>
                  <a:pt x="220" y="479"/>
                </a:lnTo>
                <a:lnTo>
                  <a:pt x="254" y="478"/>
                </a:lnTo>
                <a:lnTo>
                  <a:pt x="281" y="475"/>
                </a:lnTo>
                <a:lnTo>
                  <a:pt x="303" y="473"/>
                </a:lnTo>
                <a:lnTo>
                  <a:pt x="333" y="470"/>
                </a:lnTo>
                <a:lnTo>
                  <a:pt x="342" y="467"/>
                </a:lnTo>
                <a:lnTo>
                  <a:pt x="342" y="388"/>
                </a:lnTo>
                <a:lnTo>
                  <a:pt x="342" y="388"/>
                </a:lnTo>
                <a:lnTo>
                  <a:pt x="333" y="389"/>
                </a:lnTo>
                <a:lnTo>
                  <a:pt x="306" y="393"/>
                </a:lnTo>
                <a:lnTo>
                  <a:pt x="264" y="397"/>
                </a:lnTo>
                <a:lnTo>
                  <a:pt x="239" y="398"/>
                </a:lnTo>
                <a:lnTo>
                  <a:pt x="211" y="398"/>
                </a:lnTo>
                <a:lnTo>
                  <a:pt x="211" y="398"/>
                </a:lnTo>
                <a:lnTo>
                  <a:pt x="187" y="398"/>
                </a:lnTo>
                <a:lnTo>
                  <a:pt x="166" y="397"/>
                </a:lnTo>
                <a:lnTo>
                  <a:pt x="132" y="393"/>
                </a:lnTo>
                <a:lnTo>
                  <a:pt x="111" y="391"/>
                </a:lnTo>
                <a:lnTo>
                  <a:pt x="103" y="390"/>
                </a:lnTo>
                <a:lnTo>
                  <a:pt x="103" y="277"/>
                </a:lnTo>
                <a:lnTo>
                  <a:pt x="310" y="277"/>
                </a:lnTo>
                <a:lnTo>
                  <a:pt x="310" y="196"/>
                </a:lnTo>
                <a:lnTo>
                  <a:pt x="103" y="196"/>
                </a:lnTo>
                <a:lnTo>
                  <a:pt x="103" y="89"/>
                </a:lnTo>
                <a:lnTo>
                  <a:pt x="103" y="89"/>
                </a:lnTo>
                <a:lnTo>
                  <a:pt x="111" y="88"/>
                </a:lnTo>
                <a:lnTo>
                  <a:pt x="131" y="85"/>
                </a:lnTo>
                <a:lnTo>
                  <a:pt x="163" y="83"/>
                </a:lnTo>
                <a:lnTo>
                  <a:pt x="204" y="82"/>
                </a:lnTo>
                <a:lnTo>
                  <a:pt x="204" y="82"/>
                </a:lnTo>
                <a:lnTo>
                  <a:pt x="230" y="82"/>
                </a:lnTo>
                <a:lnTo>
                  <a:pt x="254" y="83"/>
                </a:lnTo>
                <a:lnTo>
                  <a:pt x="295" y="87"/>
                </a:lnTo>
                <a:lnTo>
                  <a:pt x="324" y="90"/>
                </a:lnTo>
                <a:lnTo>
                  <a:pt x="334" y="92"/>
                </a:lnTo>
                <a:lnTo>
                  <a:pt x="334" y="12"/>
                </a:lnTo>
                <a:lnTo>
                  <a:pt x="334" y="12"/>
                </a:lnTo>
                <a:lnTo>
                  <a:pt x="324" y="10"/>
                </a:lnTo>
                <a:lnTo>
                  <a:pt x="296" y="6"/>
                </a:lnTo>
                <a:lnTo>
                  <a:pt x="252" y="2"/>
                </a:lnTo>
                <a:lnTo>
                  <a:pt x="224" y="1"/>
                </a:lnTo>
                <a:lnTo>
                  <a:pt x="193" y="0"/>
                </a:lnTo>
                <a:lnTo>
                  <a:pt x="193" y="0"/>
                </a:lnTo>
                <a:lnTo>
                  <a:pt x="150" y="1"/>
                </a:lnTo>
                <a:lnTo>
                  <a:pt x="113" y="3"/>
                </a:lnTo>
                <a:lnTo>
                  <a:pt x="80" y="7"/>
                </a:lnTo>
                <a:lnTo>
                  <a:pt x="52" y="10"/>
                </a:lnTo>
                <a:lnTo>
                  <a:pt x="29" y="15"/>
                </a:lnTo>
                <a:lnTo>
                  <a:pt x="13" y="17"/>
                </a:lnTo>
                <a:lnTo>
                  <a:pt x="0" y="21"/>
                </a:lnTo>
                <a:lnTo>
                  <a:pt x="0" y="457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rgbClr val="005EB8"/>
              </a:solidFill>
            </a:endParaRPr>
          </a:p>
        </p:txBody>
      </p:sp>
      <p:sp>
        <p:nvSpPr>
          <p:cNvPr id="44" name="Freeform 7"/>
          <p:cNvSpPr>
            <a:spLocks/>
          </p:cNvSpPr>
          <p:nvPr userDrawn="1"/>
        </p:nvSpPr>
        <p:spPr bwMode="auto">
          <a:xfrm>
            <a:off x="5117025" y="4779266"/>
            <a:ext cx="372067" cy="237007"/>
          </a:xfrm>
          <a:custGeom>
            <a:avLst/>
            <a:gdLst>
              <a:gd name="T0" fmla="*/ 288 w 558"/>
              <a:gd name="T1" fmla="*/ 276 h 473"/>
              <a:gd name="T2" fmla="*/ 288 w 558"/>
              <a:gd name="T3" fmla="*/ 276 h 473"/>
              <a:gd name="T4" fmla="*/ 283 w 558"/>
              <a:gd name="T5" fmla="*/ 288 h 473"/>
              <a:gd name="T6" fmla="*/ 280 w 558"/>
              <a:gd name="T7" fmla="*/ 302 h 473"/>
              <a:gd name="T8" fmla="*/ 280 w 558"/>
              <a:gd name="T9" fmla="*/ 302 h 473"/>
              <a:gd name="T10" fmla="*/ 275 w 558"/>
              <a:gd name="T11" fmla="*/ 288 h 473"/>
              <a:gd name="T12" fmla="*/ 272 w 558"/>
              <a:gd name="T13" fmla="*/ 276 h 473"/>
              <a:gd name="T14" fmla="*/ 180 w 558"/>
              <a:gd name="T15" fmla="*/ 44 h 473"/>
              <a:gd name="T16" fmla="*/ 180 w 558"/>
              <a:gd name="T17" fmla="*/ 44 h 473"/>
              <a:gd name="T18" fmla="*/ 173 w 558"/>
              <a:gd name="T19" fmla="*/ 31 h 473"/>
              <a:gd name="T20" fmla="*/ 166 w 558"/>
              <a:gd name="T21" fmla="*/ 21 h 473"/>
              <a:gd name="T22" fmla="*/ 158 w 558"/>
              <a:gd name="T23" fmla="*/ 13 h 473"/>
              <a:gd name="T24" fmla="*/ 149 w 558"/>
              <a:gd name="T25" fmla="*/ 8 h 473"/>
              <a:gd name="T26" fmla="*/ 137 w 558"/>
              <a:gd name="T27" fmla="*/ 3 h 473"/>
              <a:gd name="T28" fmla="*/ 125 w 558"/>
              <a:gd name="T29" fmla="*/ 1 h 473"/>
              <a:gd name="T30" fmla="*/ 111 w 558"/>
              <a:gd name="T31" fmla="*/ 1 h 473"/>
              <a:gd name="T32" fmla="*/ 95 w 558"/>
              <a:gd name="T33" fmla="*/ 0 h 473"/>
              <a:gd name="T34" fmla="*/ 95 w 558"/>
              <a:gd name="T35" fmla="*/ 0 h 473"/>
              <a:gd name="T36" fmla="*/ 66 w 558"/>
              <a:gd name="T37" fmla="*/ 1 h 473"/>
              <a:gd name="T38" fmla="*/ 47 w 558"/>
              <a:gd name="T39" fmla="*/ 2 h 473"/>
              <a:gd name="T40" fmla="*/ 0 w 558"/>
              <a:gd name="T41" fmla="*/ 473 h 473"/>
              <a:gd name="T42" fmla="*/ 105 w 558"/>
              <a:gd name="T43" fmla="*/ 473 h 473"/>
              <a:gd name="T44" fmla="*/ 128 w 558"/>
              <a:gd name="T45" fmla="*/ 157 h 473"/>
              <a:gd name="T46" fmla="*/ 227 w 558"/>
              <a:gd name="T47" fmla="*/ 396 h 473"/>
              <a:gd name="T48" fmla="*/ 227 w 558"/>
              <a:gd name="T49" fmla="*/ 396 h 473"/>
              <a:gd name="T50" fmla="*/ 230 w 558"/>
              <a:gd name="T51" fmla="*/ 403 h 473"/>
              <a:gd name="T52" fmla="*/ 235 w 558"/>
              <a:gd name="T53" fmla="*/ 408 h 473"/>
              <a:gd name="T54" fmla="*/ 240 w 558"/>
              <a:gd name="T55" fmla="*/ 413 h 473"/>
              <a:gd name="T56" fmla="*/ 245 w 558"/>
              <a:gd name="T57" fmla="*/ 417 h 473"/>
              <a:gd name="T58" fmla="*/ 252 w 558"/>
              <a:gd name="T59" fmla="*/ 419 h 473"/>
              <a:gd name="T60" fmla="*/ 260 w 558"/>
              <a:gd name="T61" fmla="*/ 421 h 473"/>
              <a:gd name="T62" fmla="*/ 270 w 558"/>
              <a:gd name="T63" fmla="*/ 422 h 473"/>
              <a:gd name="T64" fmla="*/ 280 w 558"/>
              <a:gd name="T65" fmla="*/ 422 h 473"/>
              <a:gd name="T66" fmla="*/ 280 w 558"/>
              <a:gd name="T67" fmla="*/ 422 h 473"/>
              <a:gd name="T68" fmla="*/ 290 w 558"/>
              <a:gd name="T69" fmla="*/ 422 h 473"/>
              <a:gd name="T70" fmla="*/ 299 w 558"/>
              <a:gd name="T71" fmla="*/ 421 h 473"/>
              <a:gd name="T72" fmla="*/ 307 w 558"/>
              <a:gd name="T73" fmla="*/ 419 h 473"/>
              <a:gd name="T74" fmla="*/ 314 w 558"/>
              <a:gd name="T75" fmla="*/ 417 h 473"/>
              <a:gd name="T76" fmla="*/ 320 w 558"/>
              <a:gd name="T77" fmla="*/ 413 h 473"/>
              <a:gd name="T78" fmla="*/ 325 w 558"/>
              <a:gd name="T79" fmla="*/ 408 h 473"/>
              <a:gd name="T80" fmla="*/ 328 w 558"/>
              <a:gd name="T81" fmla="*/ 403 h 473"/>
              <a:gd name="T82" fmla="*/ 332 w 558"/>
              <a:gd name="T83" fmla="*/ 396 h 473"/>
              <a:gd name="T84" fmla="*/ 431 w 558"/>
              <a:gd name="T85" fmla="*/ 157 h 473"/>
              <a:gd name="T86" fmla="*/ 454 w 558"/>
              <a:gd name="T87" fmla="*/ 473 h 473"/>
              <a:gd name="T88" fmla="*/ 558 w 558"/>
              <a:gd name="T89" fmla="*/ 473 h 473"/>
              <a:gd name="T90" fmla="*/ 511 w 558"/>
              <a:gd name="T91" fmla="*/ 2 h 473"/>
              <a:gd name="T92" fmla="*/ 511 w 558"/>
              <a:gd name="T93" fmla="*/ 2 h 473"/>
              <a:gd name="T94" fmla="*/ 494 w 558"/>
              <a:gd name="T95" fmla="*/ 1 h 473"/>
              <a:gd name="T96" fmla="*/ 464 w 558"/>
              <a:gd name="T97" fmla="*/ 0 h 473"/>
              <a:gd name="T98" fmla="*/ 464 w 558"/>
              <a:gd name="T99" fmla="*/ 0 h 473"/>
              <a:gd name="T100" fmla="*/ 448 w 558"/>
              <a:gd name="T101" fmla="*/ 1 h 473"/>
              <a:gd name="T102" fmla="*/ 434 w 558"/>
              <a:gd name="T103" fmla="*/ 1 h 473"/>
              <a:gd name="T104" fmla="*/ 421 w 558"/>
              <a:gd name="T105" fmla="*/ 3 h 473"/>
              <a:gd name="T106" fmla="*/ 411 w 558"/>
              <a:gd name="T107" fmla="*/ 8 h 473"/>
              <a:gd name="T108" fmla="*/ 401 w 558"/>
              <a:gd name="T109" fmla="*/ 13 h 473"/>
              <a:gd name="T110" fmla="*/ 393 w 558"/>
              <a:gd name="T111" fmla="*/ 21 h 473"/>
              <a:gd name="T112" fmla="*/ 386 w 558"/>
              <a:gd name="T113" fmla="*/ 31 h 473"/>
              <a:gd name="T114" fmla="*/ 380 w 558"/>
              <a:gd name="T115" fmla="*/ 44 h 473"/>
              <a:gd name="T116" fmla="*/ 288 w 558"/>
              <a:gd name="T117" fmla="*/ 276 h 4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558" h="473">
                <a:moveTo>
                  <a:pt x="288" y="276"/>
                </a:moveTo>
                <a:lnTo>
                  <a:pt x="288" y="276"/>
                </a:lnTo>
                <a:lnTo>
                  <a:pt x="283" y="288"/>
                </a:lnTo>
                <a:lnTo>
                  <a:pt x="280" y="302"/>
                </a:lnTo>
                <a:lnTo>
                  <a:pt x="280" y="302"/>
                </a:lnTo>
                <a:lnTo>
                  <a:pt x="275" y="288"/>
                </a:lnTo>
                <a:lnTo>
                  <a:pt x="272" y="276"/>
                </a:lnTo>
                <a:lnTo>
                  <a:pt x="180" y="44"/>
                </a:lnTo>
                <a:lnTo>
                  <a:pt x="180" y="44"/>
                </a:lnTo>
                <a:lnTo>
                  <a:pt x="173" y="31"/>
                </a:lnTo>
                <a:lnTo>
                  <a:pt x="166" y="21"/>
                </a:lnTo>
                <a:lnTo>
                  <a:pt x="158" y="13"/>
                </a:lnTo>
                <a:lnTo>
                  <a:pt x="149" y="8"/>
                </a:lnTo>
                <a:lnTo>
                  <a:pt x="137" y="3"/>
                </a:lnTo>
                <a:lnTo>
                  <a:pt x="125" y="1"/>
                </a:lnTo>
                <a:lnTo>
                  <a:pt x="111" y="1"/>
                </a:lnTo>
                <a:lnTo>
                  <a:pt x="95" y="0"/>
                </a:lnTo>
                <a:lnTo>
                  <a:pt x="95" y="0"/>
                </a:lnTo>
                <a:lnTo>
                  <a:pt x="66" y="1"/>
                </a:lnTo>
                <a:lnTo>
                  <a:pt x="47" y="2"/>
                </a:lnTo>
                <a:lnTo>
                  <a:pt x="0" y="473"/>
                </a:lnTo>
                <a:lnTo>
                  <a:pt x="105" y="473"/>
                </a:lnTo>
                <a:lnTo>
                  <a:pt x="128" y="157"/>
                </a:lnTo>
                <a:lnTo>
                  <a:pt x="227" y="396"/>
                </a:lnTo>
                <a:lnTo>
                  <a:pt x="227" y="396"/>
                </a:lnTo>
                <a:lnTo>
                  <a:pt x="230" y="403"/>
                </a:lnTo>
                <a:lnTo>
                  <a:pt x="235" y="408"/>
                </a:lnTo>
                <a:lnTo>
                  <a:pt x="240" y="413"/>
                </a:lnTo>
                <a:lnTo>
                  <a:pt x="245" y="417"/>
                </a:lnTo>
                <a:lnTo>
                  <a:pt x="252" y="419"/>
                </a:lnTo>
                <a:lnTo>
                  <a:pt x="260" y="421"/>
                </a:lnTo>
                <a:lnTo>
                  <a:pt x="270" y="422"/>
                </a:lnTo>
                <a:lnTo>
                  <a:pt x="280" y="422"/>
                </a:lnTo>
                <a:lnTo>
                  <a:pt x="280" y="422"/>
                </a:lnTo>
                <a:lnTo>
                  <a:pt x="290" y="422"/>
                </a:lnTo>
                <a:lnTo>
                  <a:pt x="299" y="421"/>
                </a:lnTo>
                <a:lnTo>
                  <a:pt x="307" y="419"/>
                </a:lnTo>
                <a:lnTo>
                  <a:pt x="314" y="417"/>
                </a:lnTo>
                <a:lnTo>
                  <a:pt x="320" y="413"/>
                </a:lnTo>
                <a:lnTo>
                  <a:pt x="325" y="408"/>
                </a:lnTo>
                <a:lnTo>
                  <a:pt x="328" y="403"/>
                </a:lnTo>
                <a:lnTo>
                  <a:pt x="332" y="396"/>
                </a:lnTo>
                <a:lnTo>
                  <a:pt x="431" y="157"/>
                </a:lnTo>
                <a:lnTo>
                  <a:pt x="454" y="473"/>
                </a:lnTo>
                <a:lnTo>
                  <a:pt x="558" y="473"/>
                </a:lnTo>
                <a:lnTo>
                  <a:pt x="511" y="2"/>
                </a:lnTo>
                <a:lnTo>
                  <a:pt x="511" y="2"/>
                </a:lnTo>
                <a:lnTo>
                  <a:pt x="494" y="1"/>
                </a:lnTo>
                <a:lnTo>
                  <a:pt x="464" y="0"/>
                </a:lnTo>
                <a:lnTo>
                  <a:pt x="464" y="0"/>
                </a:lnTo>
                <a:lnTo>
                  <a:pt x="448" y="1"/>
                </a:lnTo>
                <a:lnTo>
                  <a:pt x="434" y="1"/>
                </a:lnTo>
                <a:lnTo>
                  <a:pt x="421" y="3"/>
                </a:lnTo>
                <a:lnTo>
                  <a:pt x="411" y="8"/>
                </a:lnTo>
                <a:lnTo>
                  <a:pt x="401" y="13"/>
                </a:lnTo>
                <a:lnTo>
                  <a:pt x="393" y="21"/>
                </a:lnTo>
                <a:lnTo>
                  <a:pt x="386" y="31"/>
                </a:lnTo>
                <a:lnTo>
                  <a:pt x="380" y="44"/>
                </a:lnTo>
                <a:lnTo>
                  <a:pt x="288" y="276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rgbClr val="005EB8"/>
              </a:solidFill>
            </a:endParaRPr>
          </a:p>
        </p:txBody>
      </p:sp>
      <p:sp>
        <p:nvSpPr>
          <p:cNvPr id="45" name="Freeform 8"/>
          <p:cNvSpPr>
            <a:spLocks/>
          </p:cNvSpPr>
          <p:nvPr userDrawn="1"/>
        </p:nvSpPr>
        <p:spPr bwMode="auto">
          <a:xfrm>
            <a:off x="4830965" y="4912769"/>
            <a:ext cx="128023" cy="66002"/>
          </a:xfrm>
          <a:custGeom>
            <a:avLst/>
            <a:gdLst>
              <a:gd name="T0" fmla="*/ 192 w 192"/>
              <a:gd name="T1" fmla="*/ 105 h 130"/>
              <a:gd name="T2" fmla="*/ 192 w 192"/>
              <a:gd name="T3" fmla="*/ 105 h 130"/>
              <a:gd name="T4" fmla="*/ 170 w 192"/>
              <a:gd name="T5" fmla="*/ 112 h 130"/>
              <a:gd name="T6" fmla="*/ 141 w 192"/>
              <a:gd name="T7" fmla="*/ 121 h 130"/>
              <a:gd name="T8" fmla="*/ 124 w 192"/>
              <a:gd name="T9" fmla="*/ 124 h 130"/>
              <a:gd name="T10" fmla="*/ 108 w 192"/>
              <a:gd name="T11" fmla="*/ 128 h 130"/>
              <a:gd name="T12" fmla="*/ 92 w 192"/>
              <a:gd name="T13" fmla="*/ 130 h 130"/>
              <a:gd name="T14" fmla="*/ 76 w 192"/>
              <a:gd name="T15" fmla="*/ 130 h 130"/>
              <a:gd name="T16" fmla="*/ 76 w 192"/>
              <a:gd name="T17" fmla="*/ 130 h 130"/>
              <a:gd name="T18" fmla="*/ 61 w 192"/>
              <a:gd name="T19" fmla="*/ 130 h 130"/>
              <a:gd name="T20" fmla="*/ 46 w 192"/>
              <a:gd name="T21" fmla="*/ 128 h 130"/>
              <a:gd name="T22" fmla="*/ 34 w 192"/>
              <a:gd name="T23" fmla="*/ 123 h 130"/>
              <a:gd name="T24" fmla="*/ 28 w 192"/>
              <a:gd name="T25" fmla="*/ 121 h 130"/>
              <a:gd name="T26" fmla="*/ 22 w 192"/>
              <a:gd name="T27" fmla="*/ 117 h 130"/>
              <a:gd name="T28" fmla="*/ 17 w 192"/>
              <a:gd name="T29" fmla="*/ 113 h 130"/>
              <a:gd name="T30" fmla="*/ 13 w 192"/>
              <a:gd name="T31" fmla="*/ 109 h 130"/>
              <a:gd name="T32" fmla="*/ 9 w 192"/>
              <a:gd name="T33" fmla="*/ 104 h 130"/>
              <a:gd name="T34" fmla="*/ 6 w 192"/>
              <a:gd name="T35" fmla="*/ 98 h 130"/>
              <a:gd name="T36" fmla="*/ 4 w 192"/>
              <a:gd name="T37" fmla="*/ 92 h 130"/>
              <a:gd name="T38" fmla="*/ 3 w 192"/>
              <a:gd name="T39" fmla="*/ 85 h 130"/>
              <a:gd name="T40" fmla="*/ 1 w 192"/>
              <a:gd name="T41" fmla="*/ 77 h 130"/>
              <a:gd name="T42" fmla="*/ 0 w 192"/>
              <a:gd name="T43" fmla="*/ 69 h 130"/>
              <a:gd name="T44" fmla="*/ 0 w 192"/>
              <a:gd name="T45" fmla="*/ 69 h 130"/>
              <a:gd name="T46" fmla="*/ 1 w 192"/>
              <a:gd name="T47" fmla="*/ 55 h 130"/>
              <a:gd name="T48" fmla="*/ 5 w 192"/>
              <a:gd name="T49" fmla="*/ 42 h 130"/>
              <a:gd name="T50" fmla="*/ 7 w 192"/>
              <a:gd name="T51" fmla="*/ 37 h 130"/>
              <a:gd name="T52" fmla="*/ 11 w 192"/>
              <a:gd name="T53" fmla="*/ 31 h 130"/>
              <a:gd name="T54" fmla="*/ 15 w 192"/>
              <a:gd name="T55" fmla="*/ 26 h 130"/>
              <a:gd name="T56" fmla="*/ 19 w 192"/>
              <a:gd name="T57" fmla="*/ 22 h 130"/>
              <a:gd name="T58" fmla="*/ 24 w 192"/>
              <a:gd name="T59" fmla="*/ 18 h 130"/>
              <a:gd name="T60" fmla="*/ 30 w 192"/>
              <a:gd name="T61" fmla="*/ 15 h 130"/>
              <a:gd name="T62" fmla="*/ 37 w 192"/>
              <a:gd name="T63" fmla="*/ 11 h 130"/>
              <a:gd name="T64" fmla="*/ 44 w 192"/>
              <a:gd name="T65" fmla="*/ 9 h 130"/>
              <a:gd name="T66" fmla="*/ 62 w 192"/>
              <a:gd name="T67" fmla="*/ 5 h 130"/>
              <a:gd name="T68" fmla="*/ 82 w 192"/>
              <a:gd name="T69" fmla="*/ 3 h 130"/>
              <a:gd name="T70" fmla="*/ 192 w 192"/>
              <a:gd name="T71" fmla="*/ 0 h 130"/>
              <a:gd name="T72" fmla="*/ 192 w 192"/>
              <a:gd name="T73" fmla="*/ 105 h 1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92" h="130">
                <a:moveTo>
                  <a:pt x="192" y="105"/>
                </a:moveTo>
                <a:lnTo>
                  <a:pt x="192" y="105"/>
                </a:lnTo>
                <a:lnTo>
                  <a:pt x="170" y="112"/>
                </a:lnTo>
                <a:lnTo>
                  <a:pt x="141" y="121"/>
                </a:lnTo>
                <a:lnTo>
                  <a:pt x="124" y="124"/>
                </a:lnTo>
                <a:lnTo>
                  <a:pt x="108" y="128"/>
                </a:lnTo>
                <a:lnTo>
                  <a:pt x="92" y="130"/>
                </a:lnTo>
                <a:lnTo>
                  <a:pt x="76" y="130"/>
                </a:lnTo>
                <a:lnTo>
                  <a:pt x="76" y="130"/>
                </a:lnTo>
                <a:lnTo>
                  <a:pt x="61" y="130"/>
                </a:lnTo>
                <a:lnTo>
                  <a:pt x="46" y="128"/>
                </a:lnTo>
                <a:lnTo>
                  <a:pt x="34" y="123"/>
                </a:lnTo>
                <a:lnTo>
                  <a:pt x="28" y="121"/>
                </a:lnTo>
                <a:lnTo>
                  <a:pt x="22" y="117"/>
                </a:lnTo>
                <a:lnTo>
                  <a:pt x="17" y="113"/>
                </a:lnTo>
                <a:lnTo>
                  <a:pt x="13" y="109"/>
                </a:lnTo>
                <a:lnTo>
                  <a:pt x="9" y="104"/>
                </a:lnTo>
                <a:lnTo>
                  <a:pt x="6" y="98"/>
                </a:lnTo>
                <a:lnTo>
                  <a:pt x="4" y="92"/>
                </a:lnTo>
                <a:lnTo>
                  <a:pt x="3" y="85"/>
                </a:lnTo>
                <a:lnTo>
                  <a:pt x="1" y="77"/>
                </a:lnTo>
                <a:lnTo>
                  <a:pt x="0" y="69"/>
                </a:lnTo>
                <a:lnTo>
                  <a:pt x="0" y="69"/>
                </a:lnTo>
                <a:lnTo>
                  <a:pt x="1" y="55"/>
                </a:lnTo>
                <a:lnTo>
                  <a:pt x="5" y="42"/>
                </a:lnTo>
                <a:lnTo>
                  <a:pt x="7" y="37"/>
                </a:lnTo>
                <a:lnTo>
                  <a:pt x="11" y="31"/>
                </a:lnTo>
                <a:lnTo>
                  <a:pt x="15" y="26"/>
                </a:lnTo>
                <a:lnTo>
                  <a:pt x="19" y="22"/>
                </a:lnTo>
                <a:lnTo>
                  <a:pt x="24" y="18"/>
                </a:lnTo>
                <a:lnTo>
                  <a:pt x="30" y="15"/>
                </a:lnTo>
                <a:lnTo>
                  <a:pt x="37" y="11"/>
                </a:lnTo>
                <a:lnTo>
                  <a:pt x="44" y="9"/>
                </a:lnTo>
                <a:lnTo>
                  <a:pt x="62" y="5"/>
                </a:lnTo>
                <a:lnTo>
                  <a:pt x="82" y="3"/>
                </a:lnTo>
                <a:lnTo>
                  <a:pt x="192" y="0"/>
                </a:lnTo>
                <a:lnTo>
                  <a:pt x="192" y="105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rgbClr val="005EB8"/>
              </a:solidFill>
            </a:endParaRPr>
          </a:p>
        </p:txBody>
      </p:sp>
      <p:sp>
        <p:nvSpPr>
          <p:cNvPr id="46" name="Freeform 9"/>
          <p:cNvSpPr>
            <a:spLocks/>
          </p:cNvSpPr>
          <p:nvPr userDrawn="1"/>
        </p:nvSpPr>
        <p:spPr bwMode="auto">
          <a:xfrm>
            <a:off x="4762951" y="4779265"/>
            <a:ext cx="264048" cy="240006"/>
          </a:xfrm>
          <a:custGeom>
            <a:avLst/>
            <a:gdLst>
              <a:gd name="T0" fmla="*/ 231 w 397"/>
              <a:gd name="T1" fmla="*/ 0 h 480"/>
              <a:gd name="T2" fmla="*/ 166 w 397"/>
              <a:gd name="T3" fmla="*/ 5 h 480"/>
              <a:gd name="T4" fmla="*/ 109 w 397"/>
              <a:gd name="T5" fmla="*/ 14 h 480"/>
              <a:gd name="T6" fmla="*/ 66 w 397"/>
              <a:gd name="T7" fmla="*/ 25 h 480"/>
              <a:gd name="T8" fmla="*/ 37 w 397"/>
              <a:gd name="T9" fmla="*/ 37 h 480"/>
              <a:gd name="T10" fmla="*/ 59 w 397"/>
              <a:gd name="T11" fmla="*/ 114 h 480"/>
              <a:gd name="T12" fmla="*/ 104 w 397"/>
              <a:gd name="T13" fmla="*/ 102 h 480"/>
              <a:gd name="T14" fmla="*/ 150 w 397"/>
              <a:gd name="T15" fmla="*/ 92 h 480"/>
              <a:gd name="T16" fmla="*/ 201 w 397"/>
              <a:gd name="T17" fmla="*/ 89 h 480"/>
              <a:gd name="T18" fmla="*/ 222 w 397"/>
              <a:gd name="T19" fmla="*/ 90 h 480"/>
              <a:gd name="T20" fmla="*/ 248 w 397"/>
              <a:gd name="T21" fmla="*/ 95 h 480"/>
              <a:gd name="T22" fmla="*/ 263 w 397"/>
              <a:gd name="T23" fmla="*/ 100 h 480"/>
              <a:gd name="T24" fmla="*/ 275 w 397"/>
              <a:gd name="T25" fmla="*/ 110 h 480"/>
              <a:gd name="T26" fmla="*/ 283 w 397"/>
              <a:gd name="T27" fmla="*/ 121 h 480"/>
              <a:gd name="T28" fmla="*/ 289 w 397"/>
              <a:gd name="T29" fmla="*/ 135 h 480"/>
              <a:gd name="T30" fmla="*/ 292 w 397"/>
              <a:gd name="T31" fmla="*/ 153 h 480"/>
              <a:gd name="T32" fmla="*/ 292 w 397"/>
              <a:gd name="T33" fmla="*/ 197 h 480"/>
              <a:gd name="T34" fmla="*/ 201 w 397"/>
              <a:gd name="T35" fmla="*/ 197 h 480"/>
              <a:gd name="T36" fmla="*/ 148 w 397"/>
              <a:gd name="T37" fmla="*/ 201 h 480"/>
              <a:gd name="T38" fmla="*/ 105 w 397"/>
              <a:gd name="T39" fmla="*/ 210 h 480"/>
              <a:gd name="T40" fmla="*/ 69 w 397"/>
              <a:gd name="T41" fmla="*/ 224 h 480"/>
              <a:gd name="T42" fmla="*/ 43 w 397"/>
              <a:gd name="T43" fmla="*/ 242 h 480"/>
              <a:gd name="T44" fmla="*/ 23 w 397"/>
              <a:gd name="T45" fmla="*/ 264 h 480"/>
              <a:gd name="T46" fmla="*/ 10 w 397"/>
              <a:gd name="T47" fmla="*/ 288 h 480"/>
              <a:gd name="T48" fmla="*/ 2 w 397"/>
              <a:gd name="T49" fmla="*/ 316 h 480"/>
              <a:gd name="T50" fmla="*/ 0 w 397"/>
              <a:gd name="T51" fmla="*/ 344 h 480"/>
              <a:gd name="T52" fmla="*/ 1 w 397"/>
              <a:gd name="T53" fmla="*/ 362 h 480"/>
              <a:gd name="T54" fmla="*/ 8 w 397"/>
              <a:gd name="T55" fmla="*/ 395 h 480"/>
              <a:gd name="T56" fmla="*/ 22 w 397"/>
              <a:gd name="T57" fmla="*/ 421 h 480"/>
              <a:gd name="T58" fmla="*/ 39 w 397"/>
              <a:gd name="T59" fmla="*/ 442 h 480"/>
              <a:gd name="T60" fmla="*/ 61 w 397"/>
              <a:gd name="T61" fmla="*/ 458 h 480"/>
              <a:gd name="T62" fmla="*/ 86 w 397"/>
              <a:gd name="T63" fmla="*/ 468 h 480"/>
              <a:gd name="T64" fmla="*/ 114 w 397"/>
              <a:gd name="T65" fmla="*/ 475 h 480"/>
              <a:gd name="T66" fmla="*/ 141 w 397"/>
              <a:gd name="T67" fmla="*/ 479 h 480"/>
              <a:gd name="T68" fmla="*/ 155 w 397"/>
              <a:gd name="T69" fmla="*/ 480 h 480"/>
              <a:gd name="T70" fmla="*/ 185 w 397"/>
              <a:gd name="T71" fmla="*/ 478 h 480"/>
              <a:gd name="T72" fmla="*/ 236 w 397"/>
              <a:gd name="T73" fmla="*/ 468 h 480"/>
              <a:gd name="T74" fmla="*/ 271 w 397"/>
              <a:gd name="T75" fmla="*/ 456 h 480"/>
              <a:gd name="T76" fmla="*/ 292 w 397"/>
              <a:gd name="T77" fmla="*/ 445 h 480"/>
              <a:gd name="T78" fmla="*/ 297 w 397"/>
              <a:gd name="T79" fmla="*/ 444 h 480"/>
              <a:gd name="T80" fmla="*/ 304 w 397"/>
              <a:gd name="T81" fmla="*/ 447 h 480"/>
              <a:gd name="T82" fmla="*/ 320 w 397"/>
              <a:gd name="T83" fmla="*/ 453 h 480"/>
              <a:gd name="T84" fmla="*/ 350 w 397"/>
              <a:gd name="T85" fmla="*/ 460 h 480"/>
              <a:gd name="T86" fmla="*/ 397 w 397"/>
              <a:gd name="T87" fmla="*/ 463 h 480"/>
              <a:gd name="T88" fmla="*/ 397 w 397"/>
              <a:gd name="T89" fmla="*/ 137 h 480"/>
              <a:gd name="T90" fmla="*/ 395 w 397"/>
              <a:gd name="T91" fmla="*/ 103 h 480"/>
              <a:gd name="T92" fmla="*/ 387 w 397"/>
              <a:gd name="T93" fmla="*/ 74 h 480"/>
              <a:gd name="T94" fmla="*/ 373 w 397"/>
              <a:gd name="T95" fmla="*/ 51 h 480"/>
              <a:gd name="T96" fmla="*/ 353 w 397"/>
              <a:gd name="T97" fmla="*/ 32 h 480"/>
              <a:gd name="T98" fmla="*/ 330 w 397"/>
              <a:gd name="T99" fmla="*/ 17 h 480"/>
              <a:gd name="T100" fmla="*/ 301 w 397"/>
              <a:gd name="T101" fmla="*/ 8 h 480"/>
              <a:gd name="T102" fmla="*/ 268 w 397"/>
              <a:gd name="T103" fmla="*/ 2 h 480"/>
              <a:gd name="T104" fmla="*/ 231 w 397"/>
              <a:gd name="T105" fmla="*/ 0 h 4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397" h="480">
                <a:moveTo>
                  <a:pt x="231" y="0"/>
                </a:moveTo>
                <a:lnTo>
                  <a:pt x="231" y="0"/>
                </a:lnTo>
                <a:lnTo>
                  <a:pt x="198" y="1"/>
                </a:lnTo>
                <a:lnTo>
                  <a:pt x="166" y="5"/>
                </a:lnTo>
                <a:lnTo>
                  <a:pt x="136" y="8"/>
                </a:lnTo>
                <a:lnTo>
                  <a:pt x="109" y="14"/>
                </a:lnTo>
                <a:lnTo>
                  <a:pt x="86" y="20"/>
                </a:lnTo>
                <a:lnTo>
                  <a:pt x="66" y="25"/>
                </a:lnTo>
                <a:lnTo>
                  <a:pt x="49" y="31"/>
                </a:lnTo>
                <a:lnTo>
                  <a:pt x="37" y="37"/>
                </a:lnTo>
                <a:lnTo>
                  <a:pt x="59" y="114"/>
                </a:lnTo>
                <a:lnTo>
                  <a:pt x="59" y="114"/>
                </a:lnTo>
                <a:lnTo>
                  <a:pt x="71" y="110"/>
                </a:lnTo>
                <a:lnTo>
                  <a:pt x="104" y="102"/>
                </a:lnTo>
                <a:lnTo>
                  <a:pt x="125" y="97"/>
                </a:lnTo>
                <a:lnTo>
                  <a:pt x="150" y="92"/>
                </a:lnTo>
                <a:lnTo>
                  <a:pt x="175" y="90"/>
                </a:lnTo>
                <a:lnTo>
                  <a:pt x="201" y="89"/>
                </a:lnTo>
                <a:lnTo>
                  <a:pt x="201" y="89"/>
                </a:lnTo>
                <a:lnTo>
                  <a:pt x="222" y="90"/>
                </a:lnTo>
                <a:lnTo>
                  <a:pt x="240" y="92"/>
                </a:lnTo>
                <a:lnTo>
                  <a:pt x="248" y="95"/>
                </a:lnTo>
                <a:lnTo>
                  <a:pt x="257" y="97"/>
                </a:lnTo>
                <a:lnTo>
                  <a:pt x="263" y="100"/>
                </a:lnTo>
                <a:lnTo>
                  <a:pt x="269" y="105"/>
                </a:lnTo>
                <a:lnTo>
                  <a:pt x="275" y="110"/>
                </a:lnTo>
                <a:lnTo>
                  <a:pt x="280" y="114"/>
                </a:lnTo>
                <a:lnTo>
                  <a:pt x="283" y="121"/>
                </a:lnTo>
                <a:lnTo>
                  <a:pt x="286" y="128"/>
                </a:lnTo>
                <a:lnTo>
                  <a:pt x="289" y="135"/>
                </a:lnTo>
                <a:lnTo>
                  <a:pt x="291" y="144"/>
                </a:lnTo>
                <a:lnTo>
                  <a:pt x="292" y="153"/>
                </a:lnTo>
                <a:lnTo>
                  <a:pt x="292" y="164"/>
                </a:lnTo>
                <a:lnTo>
                  <a:pt x="292" y="197"/>
                </a:lnTo>
                <a:lnTo>
                  <a:pt x="201" y="197"/>
                </a:lnTo>
                <a:lnTo>
                  <a:pt x="201" y="197"/>
                </a:lnTo>
                <a:lnTo>
                  <a:pt x="174" y="198"/>
                </a:lnTo>
                <a:lnTo>
                  <a:pt x="148" y="201"/>
                </a:lnTo>
                <a:lnTo>
                  <a:pt x="125" y="204"/>
                </a:lnTo>
                <a:lnTo>
                  <a:pt x="105" y="210"/>
                </a:lnTo>
                <a:lnTo>
                  <a:pt x="86" y="216"/>
                </a:lnTo>
                <a:lnTo>
                  <a:pt x="69" y="224"/>
                </a:lnTo>
                <a:lnTo>
                  <a:pt x="55" y="232"/>
                </a:lnTo>
                <a:lnTo>
                  <a:pt x="43" y="242"/>
                </a:lnTo>
                <a:lnTo>
                  <a:pt x="32" y="253"/>
                </a:lnTo>
                <a:lnTo>
                  <a:pt x="23" y="264"/>
                </a:lnTo>
                <a:lnTo>
                  <a:pt x="16" y="276"/>
                </a:lnTo>
                <a:lnTo>
                  <a:pt x="10" y="288"/>
                </a:lnTo>
                <a:lnTo>
                  <a:pt x="6" y="302"/>
                </a:lnTo>
                <a:lnTo>
                  <a:pt x="2" y="316"/>
                </a:lnTo>
                <a:lnTo>
                  <a:pt x="1" y="330"/>
                </a:lnTo>
                <a:lnTo>
                  <a:pt x="0" y="344"/>
                </a:lnTo>
                <a:lnTo>
                  <a:pt x="0" y="344"/>
                </a:lnTo>
                <a:lnTo>
                  <a:pt x="1" y="362"/>
                </a:lnTo>
                <a:lnTo>
                  <a:pt x="3" y="380"/>
                </a:lnTo>
                <a:lnTo>
                  <a:pt x="8" y="395"/>
                </a:lnTo>
                <a:lnTo>
                  <a:pt x="14" y="408"/>
                </a:lnTo>
                <a:lnTo>
                  <a:pt x="22" y="421"/>
                </a:lnTo>
                <a:lnTo>
                  <a:pt x="30" y="433"/>
                </a:lnTo>
                <a:lnTo>
                  <a:pt x="39" y="442"/>
                </a:lnTo>
                <a:lnTo>
                  <a:pt x="51" y="450"/>
                </a:lnTo>
                <a:lnTo>
                  <a:pt x="61" y="458"/>
                </a:lnTo>
                <a:lnTo>
                  <a:pt x="74" y="464"/>
                </a:lnTo>
                <a:lnTo>
                  <a:pt x="86" y="468"/>
                </a:lnTo>
                <a:lnTo>
                  <a:pt x="100" y="473"/>
                </a:lnTo>
                <a:lnTo>
                  <a:pt x="114" y="475"/>
                </a:lnTo>
                <a:lnTo>
                  <a:pt x="128" y="478"/>
                </a:lnTo>
                <a:lnTo>
                  <a:pt x="141" y="479"/>
                </a:lnTo>
                <a:lnTo>
                  <a:pt x="155" y="480"/>
                </a:lnTo>
                <a:lnTo>
                  <a:pt x="155" y="480"/>
                </a:lnTo>
                <a:lnTo>
                  <a:pt x="170" y="479"/>
                </a:lnTo>
                <a:lnTo>
                  <a:pt x="185" y="478"/>
                </a:lnTo>
                <a:lnTo>
                  <a:pt x="213" y="474"/>
                </a:lnTo>
                <a:lnTo>
                  <a:pt x="236" y="468"/>
                </a:lnTo>
                <a:lnTo>
                  <a:pt x="255" y="462"/>
                </a:lnTo>
                <a:lnTo>
                  <a:pt x="271" y="456"/>
                </a:lnTo>
                <a:lnTo>
                  <a:pt x="284" y="450"/>
                </a:lnTo>
                <a:lnTo>
                  <a:pt x="292" y="445"/>
                </a:lnTo>
                <a:lnTo>
                  <a:pt x="297" y="444"/>
                </a:lnTo>
                <a:lnTo>
                  <a:pt x="297" y="444"/>
                </a:lnTo>
                <a:lnTo>
                  <a:pt x="299" y="445"/>
                </a:lnTo>
                <a:lnTo>
                  <a:pt x="304" y="447"/>
                </a:lnTo>
                <a:lnTo>
                  <a:pt x="311" y="450"/>
                </a:lnTo>
                <a:lnTo>
                  <a:pt x="320" y="453"/>
                </a:lnTo>
                <a:lnTo>
                  <a:pt x="332" y="457"/>
                </a:lnTo>
                <a:lnTo>
                  <a:pt x="350" y="460"/>
                </a:lnTo>
                <a:lnTo>
                  <a:pt x="370" y="462"/>
                </a:lnTo>
                <a:lnTo>
                  <a:pt x="397" y="463"/>
                </a:lnTo>
                <a:lnTo>
                  <a:pt x="397" y="137"/>
                </a:lnTo>
                <a:lnTo>
                  <a:pt x="397" y="137"/>
                </a:lnTo>
                <a:lnTo>
                  <a:pt x="397" y="119"/>
                </a:lnTo>
                <a:lnTo>
                  <a:pt x="395" y="103"/>
                </a:lnTo>
                <a:lnTo>
                  <a:pt x="391" y="88"/>
                </a:lnTo>
                <a:lnTo>
                  <a:pt x="387" y="74"/>
                </a:lnTo>
                <a:lnTo>
                  <a:pt x="380" y="62"/>
                </a:lnTo>
                <a:lnTo>
                  <a:pt x="373" y="51"/>
                </a:lnTo>
                <a:lnTo>
                  <a:pt x="364" y="40"/>
                </a:lnTo>
                <a:lnTo>
                  <a:pt x="353" y="32"/>
                </a:lnTo>
                <a:lnTo>
                  <a:pt x="343" y="24"/>
                </a:lnTo>
                <a:lnTo>
                  <a:pt x="330" y="17"/>
                </a:lnTo>
                <a:lnTo>
                  <a:pt x="316" y="13"/>
                </a:lnTo>
                <a:lnTo>
                  <a:pt x="301" y="8"/>
                </a:lnTo>
                <a:lnTo>
                  <a:pt x="285" y="5"/>
                </a:lnTo>
                <a:lnTo>
                  <a:pt x="268" y="2"/>
                </a:lnTo>
                <a:lnTo>
                  <a:pt x="251" y="1"/>
                </a:lnTo>
                <a:lnTo>
                  <a:pt x="231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rgbClr val="005EB8"/>
              </a:solidFill>
            </a:endParaRPr>
          </a:p>
        </p:txBody>
      </p:sp>
      <p:sp>
        <p:nvSpPr>
          <p:cNvPr id="47" name="Freeform 10"/>
          <p:cNvSpPr>
            <a:spLocks/>
          </p:cNvSpPr>
          <p:nvPr userDrawn="1"/>
        </p:nvSpPr>
        <p:spPr bwMode="auto">
          <a:xfrm>
            <a:off x="5625110" y="4912769"/>
            <a:ext cx="128023" cy="66002"/>
          </a:xfrm>
          <a:custGeom>
            <a:avLst/>
            <a:gdLst>
              <a:gd name="T0" fmla="*/ 192 w 192"/>
              <a:gd name="T1" fmla="*/ 105 h 130"/>
              <a:gd name="T2" fmla="*/ 192 w 192"/>
              <a:gd name="T3" fmla="*/ 105 h 130"/>
              <a:gd name="T4" fmla="*/ 170 w 192"/>
              <a:gd name="T5" fmla="*/ 112 h 130"/>
              <a:gd name="T6" fmla="*/ 140 w 192"/>
              <a:gd name="T7" fmla="*/ 121 h 130"/>
              <a:gd name="T8" fmla="*/ 124 w 192"/>
              <a:gd name="T9" fmla="*/ 124 h 130"/>
              <a:gd name="T10" fmla="*/ 107 w 192"/>
              <a:gd name="T11" fmla="*/ 128 h 130"/>
              <a:gd name="T12" fmla="*/ 91 w 192"/>
              <a:gd name="T13" fmla="*/ 130 h 130"/>
              <a:gd name="T14" fmla="*/ 76 w 192"/>
              <a:gd name="T15" fmla="*/ 130 h 130"/>
              <a:gd name="T16" fmla="*/ 76 w 192"/>
              <a:gd name="T17" fmla="*/ 130 h 130"/>
              <a:gd name="T18" fmla="*/ 60 w 192"/>
              <a:gd name="T19" fmla="*/ 130 h 130"/>
              <a:gd name="T20" fmla="*/ 46 w 192"/>
              <a:gd name="T21" fmla="*/ 128 h 130"/>
              <a:gd name="T22" fmla="*/ 32 w 192"/>
              <a:gd name="T23" fmla="*/ 123 h 130"/>
              <a:gd name="T24" fmla="*/ 26 w 192"/>
              <a:gd name="T25" fmla="*/ 121 h 130"/>
              <a:gd name="T26" fmla="*/ 22 w 192"/>
              <a:gd name="T27" fmla="*/ 117 h 130"/>
              <a:gd name="T28" fmla="*/ 17 w 192"/>
              <a:gd name="T29" fmla="*/ 113 h 130"/>
              <a:gd name="T30" fmla="*/ 13 w 192"/>
              <a:gd name="T31" fmla="*/ 109 h 130"/>
              <a:gd name="T32" fmla="*/ 9 w 192"/>
              <a:gd name="T33" fmla="*/ 104 h 130"/>
              <a:gd name="T34" fmla="*/ 6 w 192"/>
              <a:gd name="T35" fmla="*/ 98 h 130"/>
              <a:gd name="T36" fmla="*/ 3 w 192"/>
              <a:gd name="T37" fmla="*/ 92 h 130"/>
              <a:gd name="T38" fmla="*/ 1 w 192"/>
              <a:gd name="T39" fmla="*/ 85 h 130"/>
              <a:gd name="T40" fmla="*/ 0 w 192"/>
              <a:gd name="T41" fmla="*/ 77 h 130"/>
              <a:gd name="T42" fmla="*/ 0 w 192"/>
              <a:gd name="T43" fmla="*/ 69 h 130"/>
              <a:gd name="T44" fmla="*/ 0 w 192"/>
              <a:gd name="T45" fmla="*/ 69 h 130"/>
              <a:gd name="T46" fmla="*/ 1 w 192"/>
              <a:gd name="T47" fmla="*/ 55 h 130"/>
              <a:gd name="T48" fmla="*/ 5 w 192"/>
              <a:gd name="T49" fmla="*/ 42 h 130"/>
              <a:gd name="T50" fmla="*/ 7 w 192"/>
              <a:gd name="T51" fmla="*/ 37 h 130"/>
              <a:gd name="T52" fmla="*/ 10 w 192"/>
              <a:gd name="T53" fmla="*/ 31 h 130"/>
              <a:gd name="T54" fmla="*/ 14 w 192"/>
              <a:gd name="T55" fmla="*/ 26 h 130"/>
              <a:gd name="T56" fmla="*/ 18 w 192"/>
              <a:gd name="T57" fmla="*/ 22 h 130"/>
              <a:gd name="T58" fmla="*/ 24 w 192"/>
              <a:gd name="T59" fmla="*/ 18 h 130"/>
              <a:gd name="T60" fmla="*/ 30 w 192"/>
              <a:gd name="T61" fmla="*/ 15 h 130"/>
              <a:gd name="T62" fmla="*/ 37 w 192"/>
              <a:gd name="T63" fmla="*/ 11 h 130"/>
              <a:gd name="T64" fmla="*/ 44 w 192"/>
              <a:gd name="T65" fmla="*/ 9 h 130"/>
              <a:gd name="T66" fmla="*/ 61 w 192"/>
              <a:gd name="T67" fmla="*/ 5 h 130"/>
              <a:gd name="T68" fmla="*/ 82 w 192"/>
              <a:gd name="T69" fmla="*/ 3 h 130"/>
              <a:gd name="T70" fmla="*/ 192 w 192"/>
              <a:gd name="T71" fmla="*/ 0 h 130"/>
              <a:gd name="T72" fmla="*/ 192 w 192"/>
              <a:gd name="T73" fmla="*/ 105 h 1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92" h="130">
                <a:moveTo>
                  <a:pt x="192" y="105"/>
                </a:moveTo>
                <a:lnTo>
                  <a:pt x="192" y="105"/>
                </a:lnTo>
                <a:lnTo>
                  <a:pt x="170" y="112"/>
                </a:lnTo>
                <a:lnTo>
                  <a:pt x="140" y="121"/>
                </a:lnTo>
                <a:lnTo>
                  <a:pt x="124" y="124"/>
                </a:lnTo>
                <a:lnTo>
                  <a:pt x="107" y="128"/>
                </a:lnTo>
                <a:lnTo>
                  <a:pt x="91" y="130"/>
                </a:lnTo>
                <a:lnTo>
                  <a:pt x="76" y="130"/>
                </a:lnTo>
                <a:lnTo>
                  <a:pt x="76" y="130"/>
                </a:lnTo>
                <a:lnTo>
                  <a:pt x="60" y="130"/>
                </a:lnTo>
                <a:lnTo>
                  <a:pt x="46" y="128"/>
                </a:lnTo>
                <a:lnTo>
                  <a:pt x="32" y="123"/>
                </a:lnTo>
                <a:lnTo>
                  <a:pt x="26" y="121"/>
                </a:lnTo>
                <a:lnTo>
                  <a:pt x="22" y="117"/>
                </a:lnTo>
                <a:lnTo>
                  <a:pt x="17" y="113"/>
                </a:lnTo>
                <a:lnTo>
                  <a:pt x="13" y="109"/>
                </a:lnTo>
                <a:lnTo>
                  <a:pt x="9" y="104"/>
                </a:lnTo>
                <a:lnTo>
                  <a:pt x="6" y="98"/>
                </a:lnTo>
                <a:lnTo>
                  <a:pt x="3" y="92"/>
                </a:lnTo>
                <a:lnTo>
                  <a:pt x="1" y="85"/>
                </a:lnTo>
                <a:lnTo>
                  <a:pt x="0" y="77"/>
                </a:lnTo>
                <a:lnTo>
                  <a:pt x="0" y="69"/>
                </a:lnTo>
                <a:lnTo>
                  <a:pt x="0" y="69"/>
                </a:lnTo>
                <a:lnTo>
                  <a:pt x="1" y="55"/>
                </a:lnTo>
                <a:lnTo>
                  <a:pt x="5" y="42"/>
                </a:lnTo>
                <a:lnTo>
                  <a:pt x="7" y="37"/>
                </a:lnTo>
                <a:lnTo>
                  <a:pt x="10" y="31"/>
                </a:lnTo>
                <a:lnTo>
                  <a:pt x="14" y="26"/>
                </a:lnTo>
                <a:lnTo>
                  <a:pt x="18" y="22"/>
                </a:lnTo>
                <a:lnTo>
                  <a:pt x="24" y="18"/>
                </a:lnTo>
                <a:lnTo>
                  <a:pt x="30" y="15"/>
                </a:lnTo>
                <a:lnTo>
                  <a:pt x="37" y="11"/>
                </a:lnTo>
                <a:lnTo>
                  <a:pt x="44" y="9"/>
                </a:lnTo>
                <a:lnTo>
                  <a:pt x="61" y="5"/>
                </a:lnTo>
                <a:lnTo>
                  <a:pt x="82" y="3"/>
                </a:lnTo>
                <a:lnTo>
                  <a:pt x="192" y="0"/>
                </a:lnTo>
                <a:lnTo>
                  <a:pt x="192" y="105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rgbClr val="005EB8"/>
              </a:solidFill>
            </a:endParaRPr>
          </a:p>
        </p:txBody>
      </p:sp>
      <p:sp>
        <p:nvSpPr>
          <p:cNvPr id="48" name="Freeform 11"/>
          <p:cNvSpPr>
            <a:spLocks/>
          </p:cNvSpPr>
          <p:nvPr userDrawn="1"/>
        </p:nvSpPr>
        <p:spPr bwMode="auto">
          <a:xfrm>
            <a:off x="5557095" y="4779265"/>
            <a:ext cx="266049" cy="240006"/>
          </a:xfrm>
          <a:custGeom>
            <a:avLst/>
            <a:gdLst>
              <a:gd name="T0" fmla="*/ 231 w 397"/>
              <a:gd name="T1" fmla="*/ 0 h 480"/>
              <a:gd name="T2" fmla="*/ 165 w 397"/>
              <a:gd name="T3" fmla="*/ 5 h 480"/>
              <a:gd name="T4" fmla="*/ 109 w 397"/>
              <a:gd name="T5" fmla="*/ 14 h 480"/>
              <a:gd name="T6" fmla="*/ 65 w 397"/>
              <a:gd name="T7" fmla="*/ 25 h 480"/>
              <a:gd name="T8" fmla="*/ 37 w 397"/>
              <a:gd name="T9" fmla="*/ 37 h 480"/>
              <a:gd name="T10" fmla="*/ 58 w 397"/>
              <a:gd name="T11" fmla="*/ 114 h 480"/>
              <a:gd name="T12" fmla="*/ 103 w 397"/>
              <a:gd name="T13" fmla="*/ 102 h 480"/>
              <a:gd name="T14" fmla="*/ 148 w 397"/>
              <a:gd name="T15" fmla="*/ 92 h 480"/>
              <a:gd name="T16" fmla="*/ 200 w 397"/>
              <a:gd name="T17" fmla="*/ 89 h 480"/>
              <a:gd name="T18" fmla="*/ 222 w 397"/>
              <a:gd name="T19" fmla="*/ 90 h 480"/>
              <a:gd name="T20" fmla="*/ 248 w 397"/>
              <a:gd name="T21" fmla="*/ 95 h 480"/>
              <a:gd name="T22" fmla="*/ 262 w 397"/>
              <a:gd name="T23" fmla="*/ 100 h 480"/>
              <a:gd name="T24" fmla="*/ 274 w 397"/>
              <a:gd name="T25" fmla="*/ 110 h 480"/>
              <a:gd name="T26" fmla="*/ 283 w 397"/>
              <a:gd name="T27" fmla="*/ 121 h 480"/>
              <a:gd name="T28" fmla="*/ 289 w 397"/>
              <a:gd name="T29" fmla="*/ 135 h 480"/>
              <a:gd name="T30" fmla="*/ 291 w 397"/>
              <a:gd name="T31" fmla="*/ 153 h 480"/>
              <a:gd name="T32" fmla="*/ 292 w 397"/>
              <a:gd name="T33" fmla="*/ 197 h 480"/>
              <a:gd name="T34" fmla="*/ 200 w 397"/>
              <a:gd name="T35" fmla="*/ 197 h 480"/>
              <a:gd name="T36" fmla="*/ 147 w 397"/>
              <a:gd name="T37" fmla="*/ 201 h 480"/>
              <a:gd name="T38" fmla="*/ 103 w 397"/>
              <a:gd name="T39" fmla="*/ 210 h 480"/>
              <a:gd name="T40" fmla="*/ 69 w 397"/>
              <a:gd name="T41" fmla="*/ 224 h 480"/>
              <a:gd name="T42" fmla="*/ 42 w 397"/>
              <a:gd name="T43" fmla="*/ 242 h 480"/>
              <a:gd name="T44" fmla="*/ 23 w 397"/>
              <a:gd name="T45" fmla="*/ 264 h 480"/>
              <a:gd name="T46" fmla="*/ 9 w 397"/>
              <a:gd name="T47" fmla="*/ 288 h 480"/>
              <a:gd name="T48" fmla="*/ 2 w 397"/>
              <a:gd name="T49" fmla="*/ 316 h 480"/>
              <a:gd name="T50" fmla="*/ 0 w 397"/>
              <a:gd name="T51" fmla="*/ 344 h 480"/>
              <a:gd name="T52" fmla="*/ 1 w 397"/>
              <a:gd name="T53" fmla="*/ 362 h 480"/>
              <a:gd name="T54" fmla="*/ 8 w 397"/>
              <a:gd name="T55" fmla="*/ 395 h 480"/>
              <a:gd name="T56" fmla="*/ 20 w 397"/>
              <a:gd name="T57" fmla="*/ 421 h 480"/>
              <a:gd name="T58" fmla="*/ 39 w 397"/>
              <a:gd name="T59" fmla="*/ 442 h 480"/>
              <a:gd name="T60" fmla="*/ 61 w 397"/>
              <a:gd name="T61" fmla="*/ 458 h 480"/>
              <a:gd name="T62" fmla="*/ 86 w 397"/>
              <a:gd name="T63" fmla="*/ 468 h 480"/>
              <a:gd name="T64" fmla="*/ 113 w 397"/>
              <a:gd name="T65" fmla="*/ 475 h 480"/>
              <a:gd name="T66" fmla="*/ 140 w 397"/>
              <a:gd name="T67" fmla="*/ 479 h 480"/>
              <a:gd name="T68" fmla="*/ 154 w 397"/>
              <a:gd name="T69" fmla="*/ 480 h 480"/>
              <a:gd name="T70" fmla="*/ 185 w 397"/>
              <a:gd name="T71" fmla="*/ 478 h 480"/>
              <a:gd name="T72" fmla="*/ 236 w 397"/>
              <a:gd name="T73" fmla="*/ 468 h 480"/>
              <a:gd name="T74" fmla="*/ 271 w 397"/>
              <a:gd name="T75" fmla="*/ 456 h 480"/>
              <a:gd name="T76" fmla="*/ 292 w 397"/>
              <a:gd name="T77" fmla="*/ 445 h 480"/>
              <a:gd name="T78" fmla="*/ 297 w 397"/>
              <a:gd name="T79" fmla="*/ 444 h 480"/>
              <a:gd name="T80" fmla="*/ 302 w 397"/>
              <a:gd name="T81" fmla="*/ 447 h 480"/>
              <a:gd name="T82" fmla="*/ 318 w 397"/>
              <a:gd name="T83" fmla="*/ 453 h 480"/>
              <a:gd name="T84" fmla="*/ 348 w 397"/>
              <a:gd name="T85" fmla="*/ 460 h 480"/>
              <a:gd name="T86" fmla="*/ 397 w 397"/>
              <a:gd name="T87" fmla="*/ 463 h 480"/>
              <a:gd name="T88" fmla="*/ 397 w 397"/>
              <a:gd name="T89" fmla="*/ 137 h 480"/>
              <a:gd name="T90" fmla="*/ 394 w 397"/>
              <a:gd name="T91" fmla="*/ 103 h 480"/>
              <a:gd name="T92" fmla="*/ 385 w 397"/>
              <a:gd name="T93" fmla="*/ 74 h 480"/>
              <a:gd name="T94" fmla="*/ 371 w 397"/>
              <a:gd name="T95" fmla="*/ 51 h 480"/>
              <a:gd name="T96" fmla="*/ 353 w 397"/>
              <a:gd name="T97" fmla="*/ 32 h 480"/>
              <a:gd name="T98" fmla="*/ 329 w 397"/>
              <a:gd name="T99" fmla="*/ 17 h 480"/>
              <a:gd name="T100" fmla="*/ 301 w 397"/>
              <a:gd name="T101" fmla="*/ 8 h 480"/>
              <a:gd name="T102" fmla="*/ 268 w 397"/>
              <a:gd name="T103" fmla="*/ 2 h 480"/>
              <a:gd name="T104" fmla="*/ 231 w 397"/>
              <a:gd name="T105" fmla="*/ 0 h 4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397" h="480">
                <a:moveTo>
                  <a:pt x="231" y="0"/>
                </a:moveTo>
                <a:lnTo>
                  <a:pt x="231" y="0"/>
                </a:lnTo>
                <a:lnTo>
                  <a:pt x="196" y="1"/>
                </a:lnTo>
                <a:lnTo>
                  <a:pt x="165" y="5"/>
                </a:lnTo>
                <a:lnTo>
                  <a:pt x="136" y="8"/>
                </a:lnTo>
                <a:lnTo>
                  <a:pt x="109" y="14"/>
                </a:lnTo>
                <a:lnTo>
                  <a:pt x="86" y="20"/>
                </a:lnTo>
                <a:lnTo>
                  <a:pt x="65" y="25"/>
                </a:lnTo>
                <a:lnTo>
                  <a:pt x="49" y="31"/>
                </a:lnTo>
                <a:lnTo>
                  <a:pt x="37" y="37"/>
                </a:lnTo>
                <a:lnTo>
                  <a:pt x="58" y="114"/>
                </a:lnTo>
                <a:lnTo>
                  <a:pt x="58" y="114"/>
                </a:lnTo>
                <a:lnTo>
                  <a:pt x="71" y="110"/>
                </a:lnTo>
                <a:lnTo>
                  <a:pt x="103" y="102"/>
                </a:lnTo>
                <a:lnTo>
                  <a:pt x="124" y="97"/>
                </a:lnTo>
                <a:lnTo>
                  <a:pt x="148" y="92"/>
                </a:lnTo>
                <a:lnTo>
                  <a:pt x="173" y="90"/>
                </a:lnTo>
                <a:lnTo>
                  <a:pt x="200" y="89"/>
                </a:lnTo>
                <a:lnTo>
                  <a:pt x="200" y="89"/>
                </a:lnTo>
                <a:lnTo>
                  <a:pt x="222" y="90"/>
                </a:lnTo>
                <a:lnTo>
                  <a:pt x="240" y="92"/>
                </a:lnTo>
                <a:lnTo>
                  <a:pt x="248" y="95"/>
                </a:lnTo>
                <a:lnTo>
                  <a:pt x="255" y="97"/>
                </a:lnTo>
                <a:lnTo>
                  <a:pt x="262" y="100"/>
                </a:lnTo>
                <a:lnTo>
                  <a:pt x="269" y="105"/>
                </a:lnTo>
                <a:lnTo>
                  <a:pt x="274" y="110"/>
                </a:lnTo>
                <a:lnTo>
                  <a:pt x="278" y="114"/>
                </a:lnTo>
                <a:lnTo>
                  <a:pt x="283" y="121"/>
                </a:lnTo>
                <a:lnTo>
                  <a:pt x="286" y="128"/>
                </a:lnTo>
                <a:lnTo>
                  <a:pt x="289" y="135"/>
                </a:lnTo>
                <a:lnTo>
                  <a:pt x="290" y="144"/>
                </a:lnTo>
                <a:lnTo>
                  <a:pt x="291" y="153"/>
                </a:lnTo>
                <a:lnTo>
                  <a:pt x="292" y="164"/>
                </a:lnTo>
                <a:lnTo>
                  <a:pt x="292" y="197"/>
                </a:lnTo>
                <a:lnTo>
                  <a:pt x="200" y="197"/>
                </a:lnTo>
                <a:lnTo>
                  <a:pt x="200" y="197"/>
                </a:lnTo>
                <a:lnTo>
                  <a:pt x="172" y="198"/>
                </a:lnTo>
                <a:lnTo>
                  <a:pt x="147" y="201"/>
                </a:lnTo>
                <a:lnTo>
                  <a:pt x="124" y="204"/>
                </a:lnTo>
                <a:lnTo>
                  <a:pt x="103" y="210"/>
                </a:lnTo>
                <a:lnTo>
                  <a:pt x="85" y="216"/>
                </a:lnTo>
                <a:lnTo>
                  <a:pt x="69" y="224"/>
                </a:lnTo>
                <a:lnTo>
                  <a:pt x="55" y="232"/>
                </a:lnTo>
                <a:lnTo>
                  <a:pt x="42" y="242"/>
                </a:lnTo>
                <a:lnTo>
                  <a:pt x="31" y="253"/>
                </a:lnTo>
                <a:lnTo>
                  <a:pt x="23" y="264"/>
                </a:lnTo>
                <a:lnTo>
                  <a:pt x="15" y="276"/>
                </a:lnTo>
                <a:lnTo>
                  <a:pt x="9" y="288"/>
                </a:lnTo>
                <a:lnTo>
                  <a:pt x="6" y="302"/>
                </a:lnTo>
                <a:lnTo>
                  <a:pt x="2" y="316"/>
                </a:lnTo>
                <a:lnTo>
                  <a:pt x="0" y="330"/>
                </a:lnTo>
                <a:lnTo>
                  <a:pt x="0" y="344"/>
                </a:lnTo>
                <a:lnTo>
                  <a:pt x="0" y="344"/>
                </a:lnTo>
                <a:lnTo>
                  <a:pt x="1" y="362"/>
                </a:lnTo>
                <a:lnTo>
                  <a:pt x="3" y="380"/>
                </a:lnTo>
                <a:lnTo>
                  <a:pt x="8" y="395"/>
                </a:lnTo>
                <a:lnTo>
                  <a:pt x="14" y="408"/>
                </a:lnTo>
                <a:lnTo>
                  <a:pt x="20" y="421"/>
                </a:lnTo>
                <a:lnTo>
                  <a:pt x="30" y="433"/>
                </a:lnTo>
                <a:lnTo>
                  <a:pt x="39" y="442"/>
                </a:lnTo>
                <a:lnTo>
                  <a:pt x="49" y="450"/>
                </a:lnTo>
                <a:lnTo>
                  <a:pt x="61" y="458"/>
                </a:lnTo>
                <a:lnTo>
                  <a:pt x="73" y="464"/>
                </a:lnTo>
                <a:lnTo>
                  <a:pt x="86" y="468"/>
                </a:lnTo>
                <a:lnTo>
                  <a:pt x="99" y="473"/>
                </a:lnTo>
                <a:lnTo>
                  <a:pt x="113" y="475"/>
                </a:lnTo>
                <a:lnTo>
                  <a:pt x="126" y="478"/>
                </a:lnTo>
                <a:lnTo>
                  <a:pt x="140" y="479"/>
                </a:lnTo>
                <a:lnTo>
                  <a:pt x="154" y="480"/>
                </a:lnTo>
                <a:lnTo>
                  <a:pt x="154" y="480"/>
                </a:lnTo>
                <a:lnTo>
                  <a:pt x="170" y="479"/>
                </a:lnTo>
                <a:lnTo>
                  <a:pt x="185" y="478"/>
                </a:lnTo>
                <a:lnTo>
                  <a:pt x="211" y="474"/>
                </a:lnTo>
                <a:lnTo>
                  <a:pt x="236" y="468"/>
                </a:lnTo>
                <a:lnTo>
                  <a:pt x="255" y="462"/>
                </a:lnTo>
                <a:lnTo>
                  <a:pt x="271" y="456"/>
                </a:lnTo>
                <a:lnTo>
                  <a:pt x="284" y="450"/>
                </a:lnTo>
                <a:lnTo>
                  <a:pt x="292" y="445"/>
                </a:lnTo>
                <a:lnTo>
                  <a:pt x="297" y="444"/>
                </a:lnTo>
                <a:lnTo>
                  <a:pt x="297" y="444"/>
                </a:lnTo>
                <a:lnTo>
                  <a:pt x="299" y="445"/>
                </a:lnTo>
                <a:lnTo>
                  <a:pt x="302" y="447"/>
                </a:lnTo>
                <a:lnTo>
                  <a:pt x="309" y="450"/>
                </a:lnTo>
                <a:lnTo>
                  <a:pt x="318" y="453"/>
                </a:lnTo>
                <a:lnTo>
                  <a:pt x="332" y="457"/>
                </a:lnTo>
                <a:lnTo>
                  <a:pt x="348" y="460"/>
                </a:lnTo>
                <a:lnTo>
                  <a:pt x="370" y="462"/>
                </a:lnTo>
                <a:lnTo>
                  <a:pt x="397" y="463"/>
                </a:lnTo>
                <a:lnTo>
                  <a:pt x="397" y="137"/>
                </a:lnTo>
                <a:lnTo>
                  <a:pt x="397" y="137"/>
                </a:lnTo>
                <a:lnTo>
                  <a:pt x="397" y="119"/>
                </a:lnTo>
                <a:lnTo>
                  <a:pt x="394" y="103"/>
                </a:lnTo>
                <a:lnTo>
                  <a:pt x="391" y="88"/>
                </a:lnTo>
                <a:lnTo>
                  <a:pt x="385" y="74"/>
                </a:lnTo>
                <a:lnTo>
                  <a:pt x="379" y="62"/>
                </a:lnTo>
                <a:lnTo>
                  <a:pt x="371" y="51"/>
                </a:lnTo>
                <a:lnTo>
                  <a:pt x="363" y="40"/>
                </a:lnTo>
                <a:lnTo>
                  <a:pt x="353" y="32"/>
                </a:lnTo>
                <a:lnTo>
                  <a:pt x="341" y="24"/>
                </a:lnTo>
                <a:lnTo>
                  <a:pt x="329" y="17"/>
                </a:lnTo>
                <a:lnTo>
                  <a:pt x="316" y="13"/>
                </a:lnTo>
                <a:lnTo>
                  <a:pt x="301" y="8"/>
                </a:lnTo>
                <a:lnTo>
                  <a:pt x="285" y="5"/>
                </a:lnTo>
                <a:lnTo>
                  <a:pt x="268" y="2"/>
                </a:lnTo>
                <a:lnTo>
                  <a:pt x="249" y="1"/>
                </a:lnTo>
                <a:lnTo>
                  <a:pt x="231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rgbClr val="005EB8"/>
              </a:solidFill>
            </a:endParaRPr>
          </a:p>
        </p:txBody>
      </p:sp>
      <p:sp>
        <p:nvSpPr>
          <p:cNvPr id="49" name="Freeform 12"/>
          <p:cNvSpPr>
            <a:spLocks/>
          </p:cNvSpPr>
          <p:nvPr userDrawn="1"/>
        </p:nvSpPr>
        <p:spPr bwMode="auto">
          <a:xfrm>
            <a:off x="6605286" y="4782266"/>
            <a:ext cx="280050" cy="237007"/>
          </a:xfrm>
          <a:custGeom>
            <a:avLst/>
            <a:gdLst>
              <a:gd name="T0" fmla="*/ 317 w 421"/>
              <a:gd name="T1" fmla="*/ 350 h 475"/>
              <a:gd name="T2" fmla="*/ 277 w 421"/>
              <a:gd name="T3" fmla="*/ 367 h 475"/>
              <a:gd name="T4" fmla="*/ 244 w 421"/>
              <a:gd name="T5" fmla="*/ 376 h 475"/>
              <a:gd name="T6" fmla="*/ 207 w 421"/>
              <a:gd name="T7" fmla="*/ 382 h 475"/>
              <a:gd name="T8" fmla="*/ 188 w 421"/>
              <a:gd name="T9" fmla="*/ 383 h 475"/>
              <a:gd name="T10" fmla="*/ 164 w 421"/>
              <a:gd name="T11" fmla="*/ 382 h 475"/>
              <a:gd name="T12" fmla="*/ 145 w 421"/>
              <a:gd name="T13" fmla="*/ 377 h 475"/>
              <a:gd name="T14" fmla="*/ 130 w 421"/>
              <a:gd name="T15" fmla="*/ 369 h 475"/>
              <a:gd name="T16" fmla="*/ 120 w 421"/>
              <a:gd name="T17" fmla="*/ 357 h 475"/>
              <a:gd name="T18" fmla="*/ 112 w 421"/>
              <a:gd name="T19" fmla="*/ 343 h 475"/>
              <a:gd name="T20" fmla="*/ 107 w 421"/>
              <a:gd name="T21" fmla="*/ 325 h 475"/>
              <a:gd name="T22" fmla="*/ 105 w 421"/>
              <a:gd name="T23" fmla="*/ 278 h 475"/>
              <a:gd name="T24" fmla="*/ 89 w 421"/>
              <a:gd name="T25" fmla="*/ 0 h 475"/>
              <a:gd name="T26" fmla="*/ 67 w 421"/>
              <a:gd name="T27" fmla="*/ 0 h 475"/>
              <a:gd name="T28" fmla="*/ 15 w 421"/>
              <a:gd name="T29" fmla="*/ 4 h 475"/>
              <a:gd name="T30" fmla="*/ 0 w 421"/>
              <a:gd name="T31" fmla="*/ 290 h 475"/>
              <a:gd name="T32" fmla="*/ 0 w 421"/>
              <a:gd name="T33" fmla="*/ 313 h 475"/>
              <a:gd name="T34" fmla="*/ 4 w 421"/>
              <a:gd name="T35" fmla="*/ 354 h 475"/>
              <a:gd name="T36" fmla="*/ 11 w 421"/>
              <a:gd name="T37" fmla="*/ 388 h 475"/>
              <a:gd name="T38" fmla="*/ 23 w 421"/>
              <a:gd name="T39" fmla="*/ 417 h 475"/>
              <a:gd name="T40" fmla="*/ 40 w 421"/>
              <a:gd name="T41" fmla="*/ 440 h 475"/>
              <a:gd name="T42" fmla="*/ 66 w 421"/>
              <a:gd name="T43" fmla="*/ 457 h 475"/>
              <a:gd name="T44" fmla="*/ 97 w 421"/>
              <a:gd name="T45" fmla="*/ 468 h 475"/>
              <a:gd name="T46" fmla="*/ 136 w 421"/>
              <a:gd name="T47" fmla="*/ 474 h 475"/>
              <a:gd name="T48" fmla="*/ 159 w 421"/>
              <a:gd name="T49" fmla="*/ 475 h 475"/>
              <a:gd name="T50" fmla="*/ 193 w 421"/>
              <a:gd name="T51" fmla="*/ 473 h 475"/>
              <a:gd name="T52" fmla="*/ 224 w 421"/>
              <a:gd name="T53" fmla="*/ 468 h 475"/>
              <a:gd name="T54" fmla="*/ 274 w 421"/>
              <a:gd name="T55" fmla="*/ 455 h 475"/>
              <a:gd name="T56" fmla="*/ 305 w 421"/>
              <a:gd name="T57" fmla="*/ 443 h 475"/>
              <a:gd name="T58" fmla="*/ 319 w 421"/>
              <a:gd name="T59" fmla="*/ 437 h 475"/>
              <a:gd name="T60" fmla="*/ 334 w 421"/>
              <a:gd name="T61" fmla="*/ 444 h 475"/>
              <a:gd name="T62" fmla="*/ 359 w 421"/>
              <a:gd name="T63" fmla="*/ 451 h 475"/>
              <a:gd name="T64" fmla="*/ 397 w 421"/>
              <a:gd name="T65" fmla="*/ 457 h 475"/>
              <a:gd name="T66" fmla="*/ 421 w 421"/>
              <a:gd name="T67" fmla="*/ 7 h 475"/>
              <a:gd name="T68" fmla="*/ 386 w 421"/>
              <a:gd name="T69" fmla="*/ 2 h 475"/>
              <a:gd name="T70" fmla="*/ 337 w 421"/>
              <a:gd name="T71" fmla="*/ 0 h 475"/>
              <a:gd name="T72" fmla="*/ 317 w 421"/>
              <a:gd name="T73" fmla="*/ 350 h 4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421" h="475">
                <a:moveTo>
                  <a:pt x="317" y="350"/>
                </a:moveTo>
                <a:lnTo>
                  <a:pt x="317" y="350"/>
                </a:lnTo>
                <a:lnTo>
                  <a:pt x="292" y="361"/>
                </a:lnTo>
                <a:lnTo>
                  <a:pt x="277" y="367"/>
                </a:lnTo>
                <a:lnTo>
                  <a:pt x="261" y="371"/>
                </a:lnTo>
                <a:lnTo>
                  <a:pt x="244" y="376"/>
                </a:lnTo>
                <a:lnTo>
                  <a:pt x="226" y="379"/>
                </a:lnTo>
                <a:lnTo>
                  <a:pt x="207" y="382"/>
                </a:lnTo>
                <a:lnTo>
                  <a:pt x="188" y="383"/>
                </a:lnTo>
                <a:lnTo>
                  <a:pt x="188" y="383"/>
                </a:lnTo>
                <a:lnTo>
                  <a:pt x="175" y="383"/>
                </a:lnTo>
                <a:lnTo>
                  <a:pt x="164" y="382"/>
                </a:lnTo>
                <a:lnTo>
                  <a:pt x="153" y="379"/>
                </a:lnTo>
                <a:lnTo>
                  <a:pt x="145" y="377"/>
                </a:lnTo>
                <a:lnTo>
                  <a:pt x="137" y="373"/>
                </a:lnTo>
                <a:lnTo>
                  <a:pt x="130" y="369"/>
                </a:lnTo>
                <a:lnTo>
                  <a:pt x="124" y="363"/>
                </a:lnTo>
                <a:lnTo>
                  <a:pt x="120" y="357"/>
                </a:lnTo>
                <a:lnTo>
                  <a:pt x="115" y="350"/>
                </a:lnTo>
                <a:lnTo>
                  <a:pt x="112" y="343"/>
                </a:lnTo>
                <a:lnTo>
                  <a:pt x="109" y="334"/>
                </a:lnTo>
                <a:lnTo>
                  <a:pt x="107" y="325"/>
                </a:lnTo>
                <a:lnTo>
                  <a:pt x="105" y="303"/>
                </a:lnTo>
                <a:lnTo>
                  <a:pt x="105" y="278"/>
                </a:lnTo>
                <a:lnTo>
                  <a:pt x="105" y="0"/>
                </a:lnTo>
                <a:lnTo>
                  <a:pt x="89" y="0"/>
                </a:lnTo>
                <a:lnTo>
                  <a:pt x="89" y="0"/>
                </a:lnTo>
                <a:lnTo>
                  <a:pt x="67" y="0"/>
                </a:lnTo>
                <a:lnTo>
                  <a:pt x="40" y="2"/>
                </a:lnTo>
                <a:lnTo>
                  <a:pt x="15" y="4"/>
                </a:lnTo>
                <a:lnTo>
                  <a:pt x="0" y="7"/>
                </a:lnTo>
                <a:lnTo>
                  <a:pt x="0" y="290"/>
                </a:lnTo>
                <a:lnTo>
                  <a:pt x="0" y="290"/>
                </a:lnTo>
                <a:lnTo>
                  <a:pt x="0" y="313"/>
                </a:lnTo>
                <a:lnTo>
                  <a:pt x="1" y="334"/>
                </a:lnTo>
                <a:lnTo>
                  <a:pt x="4" y="354"/>
                </a:lnTo>
                <a:lnTo>
                  <a:pt x="6" y="372"/>
                </a:lnTo>
                <a:lnTo>
                  <a:pt x="11" y="388"/>
                </a:lnTo>
                <a:lnTo>
                  <a:pt x="16" y="403"/>
                </a:lnTo>
                <a:lnTo>
                  <a:pt x="23" y="417"/>
                </a:lnTo>
                <a:lnTo>
                  <a:pt x="31" y="429"/>
                </a:lnTo>
                <a:lnTo>
                  <a:pt x="40" y="440"/>
                </a:lnTo>
                <a:lnTo>
                  <a:pt x="52" y="450"/>
                </a:lnTo>
                <a:lnTo>
                  <a:pt x="66" y="457"/>
                </a:lnTo>
                <a:lnTo>
                  <a:pt x="80" y="463"/>
                </a:lnTo>
                <a:lnTo>
                  <a:pt x="97" y="468"/>
                </a:lnTo>
                <a:lnTo>
                  <a:pt x="115" y="472"/>
                </a:lnTo>
                <a:lnTo>
                  <a:pt x="136" y="474"/>
                </a:lnTo>
                <a:lnTo>
                  <a:pt x="159" y="475"/>
                </a:lnTo>
                <a:lnTo>
                  <a:pt x="159" y="475"/>
                </a:lnTo>
                <a:lnTo>
                  <a:pt x="177" y="474"/>
                </a:lnTo>
                <a:lnTo>
                  <a:pt x="193" y="473"/>
                </a:lnTo>
                <a:lnTo>
                  <a:pt x="210" y="472"/>
                </a:lnTo>
                <a:lnTo>
                  <a:pt x="224" y="468"/>
                </a:lnTo>
                <a:lnTo>
                  <a:pt x="251" y="462"/>
                </a:lnTo>
                <a:lnTo>
                  <a:pt x="274" y="455"/>
                </a:lnTo>
                <a:lnTo>
                  <a:pt x="292" y="448"/>
                </a:lnTo>
                <a:lnTo>
                  <a:pt x="305" y="443"/>
                </a:lnTo>
                <a:lnTo>
                  <a:pt x="319" y="437"/>
                </a:lnTo>
                <a:lnTo>
                  <a:pt x="319" y="437"/>
                </a:lnTo>
                <a:lnTo>
                  <a:pt x="326" y="440"/>
                </a:lnTo>
                <a:lnTo>
                  <a:pt x="334" y="444"/>
                </a:lnTo>
                <a:lnTo>
                  <a:pt x="345" y="447"/>
                </a:lnTo>
                <a:lnTo>
                  <a:pt x="359" y="451"/>
                </a:lnTo>
                <a:lnTo>
                  <a:pt x="376" y="454"/>
                </a:lnTo>
                <a:lnTo>
                  <a:pt x="397" y="457"/>
                </a:lnTo>
                <a:lnTo>
                  <a:pt x="421" y="458"/>
                </a:lnTo>
                <a:lnTo>
                  <a:pt x="421" y="7"/>
                </a:lnTo>
                <a:lnTo>
                  <a:pt x="421" y="7"/>
                </a:lnTo>
                <a:lnTo>
                  <a:pt x="386" y="2"/>
                </a:lnTo>
                <a:lnTo>
                  <a:pt x="360" y="1"/>
                </a:lnTo>
                <a:lnTo>
                  <a:pt x="337" y="0"/>
                </a:lnTo>
                <a:lnTo>
                  <a:pt x="317" y="0"/>
                </a:lnTo>
                <a:lnTo>
                  <a:pt x="317" y="35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rgbClr val="005EB8"/>
              </a:solidFill>
            </a:endParaRPr>
          </a:p>
        </p:txBody>
      </p:sp>
      <p:sp>
        <p:nvSpPr>
          <p:cNvPr id="50" name="Freeform 13"/>
          <p:cNvSpPr>
            <a:spLocks/>
          </p:cNvSpPr>
          <p:nvPr userDrawn="1"/>
        </p:nvSpPr>
        <p:spPr bwMode="auto">
          <a:xfrm>
            <a:off x="6967351" y="4779265"/>
            <a:ext cx="234043" cy="240006"/>
          </a:xfrm>
          <a:custGeom>
            <a:avLst/>
            <a:gdLst>
              <a:gd name="T0" fmla="*/ 12 w 350"/>
              <a:gd name="T1" fmla="*/ 465 h 480"/>
              <a:gd name="T2" fmla="*/ 93 w 350"/>
              <a:gd name="T3" fmla="*/ 477 h 480"/>
              <a:gd name="T4" fmla="*/ 156 w 350"/>
              <a:gd name="T5" fmla="*/ 480 h 480"/>
              <a:gd name="T6" fmla="*/ 206 w 350"/>
              <a:gd name="T7" fmla="*/ 477 h 480"/>
              <a:gd name="T8" fmla="*/ 256 w 350"/>
              <a:gd name="T9" fmla="*/ 464 h 480"/>
              <a:gd name="T10" fmla="*/ 298 w 350"/>
              <a:gd name="T11" fmla="*/ 442 h 480"/>
              <a:gd name="T12" fmla="*/ 332 w 350"/>
              <a:gd name="T13" fmla="*/ 407 h 480"/>
              <a:gd name="T14" fmla="*/ 349 w 350"/>
              <a:gd name="T15" fmla="*/ 357 h 480"/>
              <a:gd name="T16" fmla="*/ 349 w 350"/>
              <a:gd name="T17" fmla="*/ 323 h 480"/>
              <a:gd name="T18" fmla="*/ 340 w 350"/>
              <a:gd name="T19" fmla="*/ 287 h 480"/>
              <a:gd name="T20" fmla="*/ 319 w 350"/>
              <a:gd name="T21" fmla="*/ 260 h 480"/>
              <a:gd name="T22" fmla="*/ 289 w 350"/>
              <a:gd name="T23" fmla="*/ 237 h 480"/>
              <a:gd name="T24" fmla="*/ 235 w 350"/>
              <a:gd name="T25" fmla="*/ 210 h 480"/>
              <a:gd name="T26" fmla="*/ 167 w 350"/>
              <a:gd name="T27" fmla="*/ 183 h 480"/>
              <a:gd name="T28" fmla="*/ 127 w 350"/>
              <a:gd name="T29" fmla="*/ 162 h 480"/>
              <a:gd name="T30" fmla="*/ 115 w 350"/>
              <a:gd name="T31" fmla="*/ 148 h 480"/>
              <a:gd name="T32" fmla="*/ 112 w 350"/>
              <a:gd name="T33" fmla="*/ 130 h 480"/>
              <a:gd name="T34" fmla="*/ 114 w 350"/>
              <a:gd name="T35" fmla="*/ 117 h 480"/>
              <a:gd name="T36" fmla="*/ 130 w 350"/>
              <a:gd name="T37" fmla="*/ 97 h 480"/>
              <a:gd name="T38" fmla="*/ 149 w 350"/>
              <a:gd name="T39" fmla="*/ 88 h 480"/>
              <a:gd name="T40" fmla="*/ 175 w 350"/>
              <a:gd name="T41" fmla="*/ 83 h 480"/>
              <a:gd name="T42" fmla="*/ 209 w 350"/>
              <a:gd name="T43" fmla="*/ 84 h 480"/>
              <a:gd name="T44" fmla="*/ 268 w 350"/>
              <a:gd name="T45" fmla="*/ 96 h 480"/>
              <a:gd name="T46" fmla="*/ 332 w 350"/>
              <a:gd name="T47" fmla="*/ 33 h 480"/>
              <a:gd name="T48" fmla="*/ 296 w 350"/>
              <a:gd name="T49" fmla="*/ 18 h 480"/>
              <a:gd name="T50" fmla="*/ 233 w 350"/>
              <a:gd name="T51" fmla="*/ 5 h 480"/>
              <a:gd name="T52" fmla="*/ 177 w 350"/>
              <a:gd name="T53" fmla="*/ 0 h 480"/>
              <a:gd name="T54" fmla="*/ 129 w 350"/>
              <a:gd name="T55" fmla="*/ 5 h 480"/>
              <a:gd name="T56" fmla="*/ 85 w 350"/>
              <a:gd name="T57" fmla="*/ 20 h 480"/>
              <a:gd name="T58" fmla="*/ 47 w 350"/>
              <a:gd name="T59" fmla="*/ 44 h 480"/>
              <a:gd name="T60" fmla="*/ 21 w 350"/>
              <a:gd name="T61" fmla="*/ 77 h 480"/>
              <a:gd name="T62" fmla="*/ 7 w 350"/>
              <a:gd name="T63" fmla="*/ 120 h 480"/>
              <a:gd name="T64" fmla="*/ 7 w 350"/>
              <a:gd name="T65" fmla="*/ 153 h 480"/>
              <a:gd name="T66" fmla="*/ 21 w 350"/>
              <a:gd name="T67" fmla="*/ 196 h 480"/>
              <a:gd name="T68" fmla="*/ 47 w 350"/>
              <a:gd name="T69" fmla="*/ 227 h 480"/>
              <a:gd name="T70" fmla="*/ 82 w 350"/>
              <a:gd name="T71" fmla="*/ 250 h 480"/>
              <a:gd name="T72" fmla="*/ 134 w 350"/>
              <a:gd name="T73" fmla="*/ 272 h 480"/>
              <a:gd name="T74" fmla="*/ 192 w 350"/>
              <a:gd name="T75" fmla="*/ 293 h 480"/>
              <a:gd name="T76" fmla="*/ 230 w 350"/>
              <a:gd name="T77" fmla="*/ 314 h 480"/>
              <a:gd name="T78" fmla="*/ 243 w 350"/>
              <a:gd name="T79" fmla="*/ 332 h 480"/>
              <a:gd name="T80" fmla="*/ 244 w 350"/>
              <a:gd name="T81" fmla="*/ 343 h 480"/>
              <a:gd name="T82" fmla="*/ 238 w 350"/>
              <a:gd name="T83" fmla="*/ 368 h 480"/>
              <a:gd name="T84" fmla="*/ 227 w 350"/>
              <a:gd name="T85" fmla="*/ 381 h 480"/>
              <a:gd name="T86" fmla="*/ 207 w 350"/>
              <a:gd name="T87" fmla="*/ 390 h 480"/>
              <a:gd name="T88" fmla="*/ 177 w 350"/>
              <a:gd name="T89" fmla="*/ 396 h 480"/>
              <a:gd name="T90" fmla="*/ 127 w 350"/>
              <a:gd name="T91" fmla="*/ 397 h 480"/>
              <a:gd name="T92" fmla="*/ 31 w 350"/>
              <a:gd name="T93" fmla="*/ 385 h 4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350" h="480">
                <a:moveTo>
                  <a:pt x="0" y="463"/>
                </a:moveTo>
                <a:lnTo>
                  <a:pt x="0" y="463"/>
                </a:lnTo>
                <a:lnTo>
                  <a:pt x="12" y="465"/>
                </a:lnTo>
                <a:lnTo>
                  <a:pt x="44" y="471"/>
                </a:lnTo>
                <a:lnTo>
                  <a:pt x="67" y="474"/>
                </a:lnTo>
                <a:lnTo>
                  <a:pt x="93" y="477"/>
                </a:lnTo>
                <a:lnTo>
                  <a:pt x="123" y="479"/>
                </a:lnTo>
                <a:lnTo>
                  <a:pt x="156" y="480"/>
                </a:lnTo>
                <a:lnTo>
                  <a:pt x="156" y="480"/>
                </a:lnTo>
                <a:lnTo>
                  <a:pt x="173" y="479"/>
                </a:lnTo>
                <a:lnTo>
                  <a:pt x="189" y="478"/>
                </a:lnTo>
                <a:lnTo>
                  <a:pt x="206" y="477"/>
                </a:lnTo>
                <a:lnTo>
                  <a:pt x="222" y="473"/>
                </a:lnTo>
                <a:lnTo>
                  <a:pt x="240" y="470"/>
                </a:lnTo>
                <a:lnTo>
                  <a:pt x="256" y="464"/>
                </a:lnTo>
                <a:lnTo>
                  <a:pt x="271" y="458"/>
                </a:lnTo>
                <a:lnTo>
                  <a:pt x="286" y="451"/>
                </a:lnTo>
                <a:lnTo>
                  <a:pt x="298" y="442"/>
                </a:lnTo>
                <a:lnTo>
                  <a:pt x="311" y="432"/>
                </a:lnTo>
                <a:lnTo>
                  <a:pt x="322" y="420"/>
                </a:lnTo>
                <a:lnTo>
                  <a:pt x="332" y="407"/>
                </a:lnTo>
                <a:lnTo>
                  <a:pt x="340" y="392"/>
                </a:lnTo>
                <a:lnTo>
                  <a:pt x="345" y="375"/>
                </a:lnTo>
                <a:lnTo>
                  <a:pt x="349" y="357"/>
                </a:lnTo>
                <a:lnTo>
                  <a:pt x="350" y="337"/>
                </a:lnTo>
                <a:lnTo>
                  <a:pt x="350" y="337"/>
                </a:lnTo>
                <a:lnTo>
                  <a:pt x="349" y="323"/>
                </a:lnTo>
                <a:lnTo>
                  <a:pt x="348" y="310"/>
                </a:lnTo>
                <a:lnTo>
                  <a:pt x="344" y="299"/>
                </a:lnTo>
                <a:lnTo>
                  <a:pt x="340" y="287"/>
                </a:lnTo>
                <a:lnTo>
                  <a:pt x="334" y="278"/>
                </a:lnTo>
                <a:lnTo>
                  <a:pt x="327" y="268"/>
                </a:lnTo>
                <a:lnTo>
                  <a:pt x="319" y="260"/>
                </a:lnTo>
                <a:lnTo>
                  <a:pt x="311" y="252"/>
                </a:lnTo>
                <a:lnTo>
                  <a:pt x="301" y="243"/>
                </a:lnTo>
                <a:lnTo>
                  <a:pt x="289" y="237"/>
                </a:lnTo>
                <a:lnTo>
                  <a:pt x="278" y="228"/>
                </a:lnTo>
                <a:lnTo>
                  <a:pt x="264" y="223"/>
                </a:lnTo>
                <a:lnTo>
                  <a:pt x="235" y="210"/>
                </a:lnTo>
                <a:lnTo>
                  <a:pt x="203" y="197"/>
                </a:lnTo>
                <a:lnTo>
                  <a:pt x="203" y="197"/>
                </a:lnTo>
                <a:lnTo>
                  <a:pt x="167" y="183"/>
                </a:lnTo>
                <a:lnTo>
                  <a:pt x="152" y="177"/>
                </a:lnTo>
                <a:lnTo>
                  <a:pt x="138" y="170"/>
                </a:lnTo>
                <a:lnTo>
                  <a:pt x="127" y="162"/>
                </a:lnTo>
                <a:lnTo>
                  <a:pt x="122" y="157"/>
                </a:lnTo>
                <a:lnTo>
                  <a:pt x="119" y="152"/>
                </a:lnTo>
                <a:lnTo>
                  <a:pt x="115" y="148"/>
                </a:lnTo>
                <a:lnTo>
                  <a:pt x="113" y="142"/>
                </a:lnTo>
                <a:lnTo>
                  <a:pt x="112" y="136"/>
                </a:lnTo>
                <a:lnTo>
                  <a:pt x="112" y="130"/>
                </a:lnTo>
                <a:lnTo>
                  <a:pt x="112" y="130"/>
                </a:lnTo>
                <a:lnTo>
                  <a:pt x="112" y="123"/>
                </a:lnTo>
                <a:lnTo>
                  <a:pt x="114" y="117"/>
                </a:lnTo>
                <a:lnTo>
                  <a:pt x="119" y="108"/>
                </a:lnTo>
                <a:lnTo>
                  <a:pt x="126" y="100"/>
                </a:lnTo>
                <a:lnTo>
                  <a:pt x="130" y="97"/>
                </a:lnTo>
                <a:lnTo>
                  <a:pt x="135" y="93"/>
                </a:lnTo>
                <a:lnTo>
                  <a:pt x="142" y="91"/>
                </a:lnTo>
                <a:lnTo>
                  <a:pt x="149" y="88"/>
                </a:lnTo>
                <a:lnTo>
                  <a:pt x="157" y="85"/>
                </a:lnTo>
                <a:lnTo>
                  <a:pt x="165" y="84"/>
                </a:lnTo>
                <a:lnTo>
                  <a:pt x="175" y="83"/>
                </a:lnTo>
                <a:lnTo>
                  <a:pt x="187" y="83"/>
                </a:lnTo>
                <a:lnTo>
                  <a:pt x="187" y="83"/>
                </a:lnTo>
                <a:lnTo>
                  <a:pt x="209" y="84"/>
                </a:lnTo>
                <a:lnTo>
                  <a:pt x="230" y="87"/>
                </a:lnTo>
                <a:lnTo>
                  <a:pt x="250" y="91"/>
                </a:lnTo>
                <a:lnTo>
                  <a:pt x="268" y="96"/>
                </a:lnTo>
                <a:lnTo>
                  <a:pt x="295" y="105"/>
                </a:lnTo>
                <a:lnTo>
                  <a:pt x="305" y="110"/>
                </a:lnTo>
                <a:lnTo>
                  <a:pt x="332" y="33"/>
                </a:lnTo>
                <a:lnTo>
                  <a:pt x="332" y="33"/>
                </a:lnTo>
                <a:lnTo>
                  <a:pt x="311" y="24"/>
                </a:lnTo>
                <a:lnTo>
                  <a:pt x="296" y="18"/>
                </a:lnTo>
                <a:lnTo>
                  <a:pt x="278" y="14"/>
                </a:lnTo>
                <a:lnTo>
                  <a:pt x="257" y="8"/>
                </a:lnTo>
                <a:lnTo>
                  <a:pt x="233" y="5"/>
                </a:lnTo>
                <a:lnTo>
                  <a:pt x="206" y="1"/>
                </a:lnTo>
                <a:lnTo>
                  <a:pt x="177" y="0"/>
                </a:lnTo>
                <a:lnTo>
                  <a:pt x="177" y="0"/>
                </a:lnTo>
                <a:lnTo>
                  <a:pt x="161" y="1"/>
                </a:lnTo>
                <a:lnTo>
                  <a:pt x="145" y="2"/>
                </a:lnTo>
                <a:lnTo>
                  <a:pt x="129" y="5"/>
                </a:lnTo>
                <a:lnTo>
                  <a:pt x="114" y="9"/>
                </a:lnTo>
                <a:lnTo>
                  <a:pt x="99" y="14"/>
                </a:lnTo>
                <a:lnTo>
                  <a:pt x="85" y="20"/>
                </a:lnTo>
                <a:lnTo>
                  <a:pt x="72" y="27"/>
                </a:lnTo>
                <a:lnTo>
                  <a:pt x="59" y="35"/>
                </a:lnTo>
                <a:lnTo>
                  <a:pt x="47" y="44"/>
                </a:lnTo>
                <a:lnTo>
                  <a:pt x="37" y="53"/>
                </a:lnTo>
                <a:lnTo>
                  <a:pt x="28" y="65"/>
                </a:lnTo>
                <a:lnTo>
                  <a:pt x="21" y="77"/>
                </a:lnTo>
                <a:lnTo>
                  <a:pt x="14" y="90"/>
                </a:lnTo>
                <a:lnTo>
                  <a:pt x="9" y="105"/>
                </a:lnTo>
                <a:lnTo>
                  <a:pt x="7" y="120"/>
                </a:lnTo>
                <a:lnTo>
                  <a:pt x="6" y="137"/>
                </a:lnTo>
                <a:lnTo>
                  <a:pt x="6" y="137"/>
                </a:lnTo>
                <a:lnTo>
                  <a:pt x="7" y="153"/>
                </a:lnTo>
                <a:lnTo>
                  <a:pt x="9" y="168"/>
                </a:lnTo>
                <a:lnTo>
                  <a:pt x="14" y="183"/>
                </a:lnTo>
                <a:lnTo>
                  <a:pt x="21" y="196"/>
                </a:lnTo>
                <a:lnTo>
                  <a:pt x="28" y="208"/>
                </a:lnTo>
                <a:lnTo>
                  <a:pt x="37" y="218"/>
                </a:lnTo>
                <a:lnTo>
                  <a:pt x="47" y="227"/>
                </a:lnTo>
                <a:lnTo>
                  <a:pt x="58" y="235"/>
                </a:lnTo>
                <a:lnTo>
                  <a:pt x="69" y="243"/>
                </a:lnTo>
                <a:lnTo>
                  <a:pt x="82" y="250"/>
                </a:lnTo>
                <a:lnTo>
                  <a:pt x="95" y="257"/>
                </a:lnTo>
                <a:lnTo>
                  <a:pt x="107" y="263"/>
                </a:lnTo>
                <a:lnTo>
                  <a:pt x="134" y="272"/>
                </a:lnTo>
                <a:lnTo>
                  <a:pt x="160" y="282"/>
                </a:lnTo>
                <a:lnTo>
                  <a:pt x="160" y="282"/>
                </a:lnTo>
                <a:lnTo>
                  <a:pt x="192" y="293"/>
                </a:lnTo>
                <a:lnTo>
                  <a:pt x="207" y="299"/>
                </a:lnTo>
                <a:lnTo>
                  <a:pt x="220" y="306"/>
                </a:lnTo>
                <a:lnTo>
                  <a:pt x="230" y="314"/>
                </a:lnTo>
                <a:lnTo>
                  <a:pt x="237" y="322"/>
                </a:lnTo>
                <a:lnTo>
                  <a:pt x="241" y="327"/>
                </a:lnTo>
                <a:lnTo>
                  <a:pt x="243" y="332"/>
                </a:lnTo>
                <a:lnTo>
                  <a:pt x="244" y="337"/>
                </a:lnTo>
                <a:lnTo>
                  <a:pt x="244" y="343"/>
                </a:lnTo>
                <a:lnTo>
                  <a:pt x="244" y="343"/>
                </a:lnTo>
                <a:lnTo>
                  <a:pt x="244" y="353"/>
                </a:lnTo>
                <a:lnTo>
                  <a:pt x="241" y="363"/>
                </a:lnTo>
                <a:lnTo>
                  <a:pt x="238" y="368"/>
                </a:lnTo>
                <a:lnTo>
                  <a:pt x="235" y="373"/>
                </a:lnTo>
                <a:lnTo>
                  <a:pt x="232" y="376"/>
                </a:lnTo>
                <a:lnTo>
                  <a:pt x="227" y="381"/>
                </a:lnTo>
                <a:lnTo>
                  <a:pt x="221" y="384"/>
                </a:lnTo>
                <a:lnTo>
                  <a:pt x="214" y="388"/>
                </a:lnTo>
                <a:lnTo>
                  <a:pt x="207" y="390"/>
                </a:lnTo>
                <a:lnTo>
                  <a:pt x="198" y="392"/>
                </a:lnTo>
                <a:lnTo>
                  <a:pt x="188" y="395"/>
                </a:lnTo>
                <a:lnTo>
                  <a:pt x="177" y="396"/>
                </a:lnTo>
                <a:lnTo>
                  <a:pt x="151" y="397"/>
                </a:lnTo>
                <a:lnTo>
                  <a:pt x="151" y="397"/>
                </a:lnTo>
                <a:lnTo>
                  <a:pt x="127" y="397"/>
                </a:lnTo>
                <a:lnTo>
                  <a:pt x="104" y="395"/>
                </a:lnTo>
                <a:lnTo>
                  <a:pt x="61" y="390"/>
                </a:lnTo>
                <a:lnTo>
                  <a:pt x="31" y="385"/>
                </a:lnTo>
                <a:lnTo>
                  <a:pt x="20" y="383"/>
                </a:lnTo>
                <a:lnTo>
                  <a:pt x="0" y="463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rgbClr val="005EB8"/>
              </a:solidFill>
            </a:endParaRPr>
          </a:p>
        </p:txBody>
      </p:sp>
      <p:sp>
        <p:nvSpPr>
          <p:cNvPr id="51" name="Freeform 14"/>
          <p:cNvSpPr>
            <a:spLocks/>
          </p:cNvSpPr>
          <p:nvPr userDrawn="1"/>
        </p:nvSpPr>
        <p:spPr bwMode="auto">
          <a:xfrm>
            <a:off x="5993176" y="4819769"/>
            <a:ext cx="146027" cy="159004"/>
          </a:xfrm>
          <a:custGeom>
            <a:avLst/>
            <a:gdLst>
              <a:gd name="T0" fmla="*/ 0 w 219"/>
              <a:gd name="T1" fmla="*/ 8 h 316"/>
              <a:gd name="T2" fmla="*/ 0 w 219"/>
              <a:gd name="T3" fmla="*/ 8 h 316"/>
              <a:gd name="T4" fmla="*/ 16 w 219"/>
              <a:gd name="T5" fmla="*/ 5 h 316"/>
              <a:gd name="T6" fmla="*/ 36 w 219"/>
              <a:gd name="T7" fmla="*/ 2 h 316"/>
              <a:gd name="T8" fmla="*/ 59 w 219"/>
              <a:gd name="T9" fmla="*/ 0 h 316"/>
              <a:gd name="T10" fmla="*/ 83 w 219"/>
              <a:gd name="T11" fmla="*/ 0 h 316"/>
              <a:gd name="T12" fmla="*/ 83 w 219"/>
              <a:gd name="T13" fmla="*/ 0 h 316"/>
              <a:gd name="T14" fmla="*/ 98 w 219"/>
              <a:gd name="T15" fmla="*/ 0 h 316"/>
              <a:gd name="T16" fmla="*/ 111 w 219"/>
              <a:gd name="T17" fmla="*/ 1 h 316"/>
              <a:gd name="T18" fmla="*/ 124 w 219"/>
              <a:gd name="T19" fmla="*/ 5 h 316"/>
              <a:gd name="T20" fmla="*/ 137 w 219"/>
              <a:gd name="T21" fmla="*/ 8 h 316"/>
              <a:gd name="T22" fmla="*/ 149 w 219"/>
              <a:gd name="T23" fmla="*/ 13 h 316"/>
              <a:gd name="T24" fmla="*/ 159 w 219"/>
              <a:gd name="T25" fmla="*/ 18 h 316"/>
              <a:gd name="T26" fmla="*/ 170 w 219"/>
              <a:gd name="T27" fmla="*/ 26 h 316"/>
              <a:gd name="T28" fmla="*/ 180 w 219"/>
              <a:gd name="T29" fmla="*/ 35 h 316"/>
              <a:gd name="T30" fmla="*/ 188 w 219"/>
              <a:gd name="T31" fmla="*/ 45 h 316"/>
              <a:gd name="T32" fmla="*/ 196 w 219"/>
              <a:gd name="T33" fmla="*/ 55 h 316"/>
              <a:gd name="T34" fmla="*/ 203 w 219"/>
              <a:gd name="T35" fmla="*/ 68 h 316"/>
              <a:gd name="T36" fmla="*/ 208 w 219"/>
              <a:gd name="T37" fmla="*/ 83 h 316"/>
              <a:gd name="T38" fmla="*/ 213 w 219"/>
              <a:gd name="T39" fmla="*/ 98 h 316"/>
              <a:gd name="T40" fmla="*/ 216 w 219"/>
              <a:gd name="T41" fmla="*/ 115 h 316"/>
              <a:gd name="T42" fmla="*/ 218 w 219"/>
              <a:gd name="T43" fmla="*/ 134 h 316"/>
              <a:gd name="T44" fmla="*/ 219 w 219"/>
              <a:gd name="T45" fmla="*/ 155 h 316"/>
              <a:gd name="T46" fmla="*/ 219 w 219"/>
              <a:gd name="T47" fmla="*/ 155 h 316"/>
              <a:gd name="T48" fmla="*/ 219 w 219"/>
              <a:gd name="T49" fmla="*/ 174 h 316"/>
              <a:gd name="T50" fmla="*/ 218 w 219"/>
              <a:gd name="T51" fmla="*/ 193 h 316"/>
              <a:gd name="T52" fmla="*/ 215 w 219"/>
              <a:gd name="T53" fmla="*/ 210 h 316"/>
              <a:gd name="T54" fmla="*/ 212 w 219"/>
              <a:gd name="T55" fmla="*/ 226 h 316"/>
              <a:gd name="T56" fmla="*/ 208 w 219"/>
              <a:gd name="T57" fmla="*/ 241 h 316"/>
              <a:gd name="T58" fmla="*/ 204 w 219"/>
              <a:gd name="T59" fmla="*/ 254 h 316"/>
              <a:gd name="T60" fmla="*/ 197 w 219"/>
              <a:gd name="T61" fmla="*/ 266 h 316"/>
              <a:gd name="T62" fmla="*/ 190 w 219"/>
              <a:gd name="T63" fmla="*/ 277 h 316"/>
              <a:gd name="T64" fmla="*/ 181 w 219"/>
              <a:gd name="T65" fmla="*/ 286 h 316"/>
              <a:gd name="T66" fmla="*/ 170 w 219"/>
              <a:gd name="T67" fmla="*/ 294 h 316"/>
              <a:gd name="T68" fmla="*/ 159 w 219"/>
              <a:gd name="T69" fmla="*/ 301 h 316"/>
              <a:gd name="T70" fmla="*/ 145 w 219"/>
              <a:gd name="T71" fmla="*/ 307 h 316"/>
              <a:gd name="T72" fmla="*/ 130 w 219"/>
              <a:gd name="T73" fmla="*/ 310 h 316"/>
              <a:gd name="T74" fmla="*/ 113 w 219"/>
              <a:gd name="T75" fmla="*/ 314 h 316"/>
              <a:gd name="T76" fmla="*/ 95 w 219"/>
              <a:gd name="T77" fmla="*/ 316 h 316"/>
              <a:gd name="T78" fmla="*/ 74 w 219"/>
              <a:gd name="T79" fmla="*/ 316 h 316"/>
              <a:gd name="T80" fmla="*/ 74 w 219"/>
              <a:gd name="T81" fmla="*/ 316 h 316"/>
              <a:gd name="T82" fmla="*/ 47 w 219"/>
              <a:gd name="T83" fmla="*/ 315 h 316"/>
              <a:gd name="T84" fmla="*/ 23 w 219"/>
              <a:gd name="T85" fmla="*/ 314 h 316"/>
              <a:gd name="T86" fmla="*/ 0 w 219"/>
              <a:gd name="T87" fmla="*/ 311 h 316"/>
              <a:gd name="T88" fmla="*/ 0 w 219"/>
              <a:gd name="T89" fmla="*/ 8 h 3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219" h="316">
                <a:moveTo>
                  <a:pt x="0" y="8"/>
                </a:moveTo>
                <a:lnTo>
                  <a:pt x="0" y="8"/>
                </a:lnTo>
                <a:lnTo>
                  <a:pt x="16" y="5"/>
                </a:lnTo>
                <a:lnTo>
                  <a:pt x="36" y="2"/>
                </a:lnTo>
                <a:lnTo>
                  <a:pt x="59" y="0"/>
                </a:lnTo>
                <a:lnTo>
                  <a:pt x="83" y="0"/>
                </a:lnTo>
                <a:lnTo>
                  <a:pt x="83" y="0"/>
                </a:lnTo>
                <a:lnTo>
                  <a:pt x="98" y="0"/>
                </a:lnTo>
                <a:lnTo>
                  <a:pt x="111" y="1"/>
                </a:lnTo>
                <a:lnTo>
                  <a:pt x="124" y="5"/>
                </a:lnTo>
                <a:lnTo>
                  <a:pt x="137" y="8"/>
                </a:lnTo>
                <a:lnTo>
                  <a:pt x="149" y="13"/>
                </a:lnTo>
                <a:lnTo>
                  <a:pt x="159" y="18"/>
                </a:lnTo>
                <a:lnTo>
                  <a:pt x="170" y="26"/>
                </a:lnTo>
                <a:lnTo>
                  <a:pt x="180" y="35"/>
                </a:lnTo>
                <a:lnTo>
                  <a:pt x="188" y="45"/>
                </a:lnTo>
                <a:lnTo>
                  <a:pt x="196" y="55"/>
                </a:lnTo>
                <a:lnTo>
                  <a:pt x="203" y="68"/>
                </a:lnTo>
                <a:lnTo>
                  <a:pt x="208" y="83"/>
                </a:lnTo>
                <a:lnTo>
                  <a:pt x="213" y="98"/>
                </a:lnTo>
                <a:lnTo>
                  <a:pt x="216" y="115"/>
                </a:lnTo>
                <a:lnTo>
                  <a:pt x="218" y="134"/>
                </a:lnTo>
                <a:lnTo>
                  <a:pt x="219" y="155"/>
                </a:lnTo>
                <a:lnTo>
                  <a:pt x="219" y="155"/>
                </a:lnTo>
                <a:lnTo>
                  <a:pt x="219" y="174"/>
                </a:lnTo>
                <a:lnTo>
                  <a:pt x="218" y="193"/>
                </a:lnTo>
                <a:lnTo>
                  <a:pt x="215" y="210"/>
                </a:lnTo>
                <a:lnTo>
                  <a:pt x="212" y="226"/>
                </a:lnTo>
                <a:lnTo>
                  <a:pt x="208" y="241"/>
                </a:lnTo>
                <a:lnTo>
                  <a:pt x="204" y="254"/>
                </a:lnTo>
                <a:lnTo>
                  <a:pt x="197" y="266"/>
                </a:lnTo>
                <a:lnTo>
                  <a:pt x="190" y="277"/>
                </a:lnTo>
                <a:lnTo>
                  <a:pt x="181" y="286"/>
                </a:lnTo>
                <a:lnTo>
                  <a:pt x="170" y="294"/>
                </a:lnTo>
                <a:lnTo>
                  <a:pt x="159" y="301"/>
                </a:lnTo>
                <a:lnTo>
                  <a:pt x="145" y="307"/>
                </a:lnTo>
                <a:lnTo>
                  <a:pt x="130" y="310"/>
                </a:lnTo>
                <a:lnTo>
                  <a:pt x="113" y="314"/>
                </a:lnTo>
                <a:lnTo>
                  <a:pt x="95" y="316"/>
                </a:lnTo>
                <a:lnTo>
                  <a:pt x="74" y="316"/>
                </a:lnTo>
                <a:lnTo>
                  <a:pt x="74" y="316"/>
                </a:lnTo>
                <a:lnTo>
                  <a:pt x="47" y="315"/>
                </a:lnTo>
                <a:lnTo>
                  <a:pt x="23" y="314"/>
                </a:lnTo>
                <a:lnTo>
                  <a:pt x="0" y="311"/>
                </a:lnTo>
                <a:lnTo>
                  <a:pt x="0" y="8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rgbClr val="005EB8"/>
              </a:solidFill>
            </a:endParaRPr>
          </a:p>
        </p:txBody>
      </p:sp>
      <p:sp>
        <p:nvSpPr>
          <p:cNvPr id="52" name="Freeform 15"/>
          <p:cNvSpPr>
            <a:spLocks/>
          </p:cNvSpPr>
          <p:nvPr userDrawn="1"/>
        </p:nvSpPr>
        <p:spPr bwMode="auto">
          <a:xfrm>
            <a:off x="5923163" y="4779265"/>
            <a:ext cx="290053" cy="240006"/>
          </a:xfrm>
          <a:custGeom>
            <a:avLst/>
            <a:gdLst>
              <a:gd name="T0" fmla="*/ 194 w 434"/>
              <a:gd name="T1" fmla="*/ 0 h 480"/>
              <a:gd name="T2" fmla="*/ 194 w 434"/>
              <a:gd name="T3" fmla="*/ 0 h 480"/>
              <a:gd name="T4" fmla="*/ 170 w 434"/>
              <a:gd name="T5" fmla="*/ 1 h 480"/>
              <a:gd name="T6" fmla="*/ 145 w 434"/>
              <a:gd name="T7" fmla="*/ 2 h 480"/>
              <a:gd name="T8" fmla="*/ 120 w 434"/>
              <a:gd name="T9" fmla="*/ 5 h 480"/>
              <a:gd name="T10" fmla="*/ 94 w 434"/>
              <a:gd name="T11" fmla="*/ 8 h 480"/>
              <a:gd name="T12" fmla="*/ 68 w 434"/>
              <a:gd name="T13" fmla="*/ 12 h 480"/>
              <a:gd name="T14" fmla="*/ 44 w 434"/>
              <a:gd name="T15" fmla="*/ 16 h 480"/>
              <a:gd name="T16" fmla="*/ 21 w 434"/>
              <a:gd name="T17" fmla="*/ 22 h 480"/>
              <a:gd name="T18" fmla="*/ 0 w 434"/>
              <a:gd name="T19" fmla="*/ 29 h 480"/>
              <a:gd name="T20" fmla="*/ 0 w 434"/>
              <a:gd name="T21" fmla="*/ 465 h 480"/>
              <a:gd name="T22" fmla="*/ 0 w 434"/>
              <a:gd name="T23" fmla="*/ 465 h 480"/>
              <a:gd name="T24" fmla="*/ 18 w 434"/>
              <a:gd name="T25" fmla="*/ 468 h 480"/>
              <a:gd name="T26" fmla="*/ 38 w 434"/>
              <a:gd name="T27" fmla="*/ 471 h 480"/>
              <a:gd name="T28" fmla="*/ 83 w 434"/>
              <a:gd name="T29" fmla="*/ 475 h 480"/>
              <a:gd name="T30" fmla="*/ 132 w 434"/>
              <a:gd name="T31" fmla="*/ 479 h 480"/>
              <a:gd name="T32" fmla="*/ 175 w 434"/>
              <a:gd name="T33" fmla="*/ 480 h 480"/>
              <a:gd name="T34" fmla="*/ 175 w 434"/>
              <a:gd name="T35" fmla="*/ 480 h 480"/>
              <a:gd name="T36" fmla="*/ 210 w 434"/>
              <a:gd name="T37" fmla="*/ 479 h 480"/>
              <a:gd name="T38" fmla="*/ 240 w 434"/>
              <a:gd name="T39" fmla="*/ 477 h 480"/>
              <a:gd name="T40" fmla="*/ 269 w 434"/>
              <a:gd name="T41" fmla="*/ 472 h 480"/>
              <a:gd name="T42" fmla="*/ 295 w 434"/>
              <a:gd name="T43" fmla="*/ 465 h 480"/>
              <a:gd name="T44" fmla="*/ 318 w 434"/>
              <a:gd name="T45" fmla="*/ 458 h 480"/>
              <a:gd name="T46" fmla="*/ 340 w 434"/>
              <a:gd name="T47" fmla="*/ 448 h 480"/>
              <a:gd name="T48" fmla="*/ 349 w 434"/>
              <a:gd name="T49" fmla="*/ 442 h 480"/>
              <a:gd name="T50" fmla="*/ 358 w 434"/>
              <a:gd name="T51" fmla="*/ 436 h 480"/>
              <a:gd name="T52" fmla="*/ 367 w 434"/>
              <a:gd name="T53" fmla="*/ 429 h 480"/>
              <a:gd name="T54" fmla="*/ 376 w 434"/>
              <a:gd name="T55" fmla="*/ 422 h 480"/>
              <a:gd name="T56" fmla="*/ 382 w 434"/>
              <a:gd name="T57" fmla="*/ 414 h 480"/>
              <a:gd name="T58" fmla="*/ 389 w 434"/>
              <a:gd name="T59" fmla="*/ 406 h 480"/>
              <a:gd name="T60" fmla="*/ 396 w 434"/>
              <a:gd name="T61" fmla="*/ 398 h 480"/>
              <a:gd name="T62" fmla="*/ 402 w 434"/>
              <a:gd name="T63" fmla="*/ 389 h 480"/>
              <a:gd name="T64" fmla="*/ 407 w 434"/>
              <a:gd name="T65" fmla="*/ 378 h 480"/>
              <a:gd name="T66" fmla="*/ 412 w 434"/>
              <a:gd name="T67" fmla="*/ 369 h 480"/>
              <a:gd name="T68" fmla="*/ 420 w 434"/>
              <a:gd name="T69" fmla="*/ 346 h 480"/>
              <a:gd name="T70" fmla="*/ 426 w 434"/>
              <a:gd name="T71" fmla="*/ 322 h 480"/>
              <a:gd name="T72" fmla="*/ 431 w 434"/>
              <a:gd name="T73" fmla="*/ 297 h 480"/>
              <a:gd name="T74" fmla="*/ 433 w 434"/>
              <a:gd name="T75" fmla="*/ 268 h 480"/>
              <a:gd name="T76" fmla="*/ 434 w 434"/>
              <a:gd name="T77" fmla="*/ 237 h 480"/>
              <a:gd name="T78" fmla="*/ 434 w 434"/>
              <a:gd name="T79" fmla="*/ 237 h 480"/>
              <a:gd name="T80" fmla="*/ 433 w 434"/>
              <a:gd name="T81" fmla="*/ 210 h 480"/>
              <a:gd name="T82" fmla="*/ 430 w 434"/>
              <a:gd name="T83" fmla="*/ 183 h 480"/>
              <a:gd name="T84" fmla="*/ 425 w 434"/>
              <a:gd name="T85" fmla="*/ 160 h 480"/>
              <a:gd name="T86" fmla="*/ 418 w 434"/>
              <a:gd name="T87" fmla="*/ 137 h 480"/>
              <a:gd name="T88" fmla="*/ 409 w 434"/>
              <a:gd name="T89" fmla="*/ 117 h 480"/>
              <a:gd name="T90" fmla="*/ 397 w 434"/>
              <a:gd name="T91" fmla="*/ 97 h 480"/>
              <a:gd name="T92" fmla="*/ 385 w 434"/>
              <a:gd name="T93" fmla="*/ 80 h 480"/>
              <a:gd name="T94" fmla="*/ 370 w 434"/>
              <a:gd name="T95" fmla="*/ 63 h 480"/>
              <a:gd name="T96" fmla="*/ 354 w 434"/>
              <a:gd name="T97" fmla="*/ 48 h 480"/>
              <a:gd name="T98" fmla="*/ 335 w 434"/>
              <a:gd name="T99" fmla="*/ 36 h 480"/>
              <a:gd name="T100" fmla="*/ 316 w 434"/>
              <a:gd name="T101" fmla="*/ 25 h 480"/>
              <a:gd name="T102" fmla="*/ 294 w 434"/>
              <a:gd name="T103" fmla="*/ 16 h 480"/>
              <a:gd name="T104" fmla="*/ 271 w 434"/>
              <a:gd name="T105" fmla="*/ 9 h 480"/>
              <a:gd name="T106" fmla="*/ 247 w 434"/>
              <a:gd name="T107" fmla="*/ 5 h 480"/>
              <a:gd name="T108" fmla="*/ 220 w 434"/>
              <a:gd name="T109" fmla="*/ 1 h 480"/>
              <a:gd name="T110" fmla="*/ 194 w 434"/>
              <a:gd name="T111" fmla="*/ 0 h 4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434" h="480">
                <a:moveTo>
                  <a:pt x="194" y="0"/>
                </a:moveTo>
                <a:lnTo>
                  <a:pt x="194" y="0"/>
                </a:lnTo>
                <a:lnTo>
                  <a:pt x="170" y="1"/>
                </a:lnTo>
                <a:lnTo>
                  <a:pt x="145" y="2"/>
                </a:lnTo>
                <a:lnTo>
                  <a:pt x="120" y="5"/>
                </a:lnTo>
                <a:lnTo>
                  <a:pt x="94" y="8"/>
                </a:lnTo>
                <a:lnTo>
                  <a:pt x="68" y="12"/>
                </a:lnTo>
                <a:lnTo>
                  <a:pt x="44" y="16"/>
                </a:lnTo>
                <a:lnTo>
                  <a:pt x="21" y="22"/>
                </a:lnTo>
                <a:lnTo>
                  <a:pt x="0" y="29"/>
                </a:lnTo>
                <a:lnTo>
                  <a:pt x="0" y="465"/>
                </a:lnTo>
                <a:lnTo>
                  <a:pt x="0" y="465"/>
                </a:lnTo>
                <a:lnTo>
                  <a:pt x="18" y="468"/>
                </a:lnTo>
                <a:lnTo>
                  <a:pt x="38" y="471"/>
                </a:lnTo>
                <a:lnTo>
                  <a:pt x="83" y="475"/>
                </a:lnTo>
                <a:lnTo>
                  <a:pt x="132" y="479"/>
                </a:lnTo>
                <a:lnTo>
                  <a:pt x="175" y="480"/>
                </a:lnTo>
                <a:lnTo>
                  <a:pt x="175" y="480"/>
                </a:lnTo>
                <a:lnTo>
                  <a:pt x="210" y="479"/>
                </a:lnTo>
                <a:lnTo>
                  <a:pt x="240" y="477"/>
                </a:lnTo>
                <a:lnTo>
                  <a:pt x="269" y="472"/>
                </a:lnTo>
                <a:lnTo>
                  <a:pt x="295" y="465"/>
                </a:lnTo>
                <a:lnTo>
                  <a:pt x="318" y="458"/>
                </a:lnTo>
                <a:lnTo>
                  <a:pt x="340" y="448"/>
                </a:lnTo>
                <a:lnTo>
                  <a:pt x="349" y="442"/>
                </a:lnTo>
                <a:lnTo>
                  <a:pt x="358" y="436"/>
                </a:lnTo>
                <a:lnTo>
                  <a:pt x="367" y="429"/>
                </a:lnTo>
                <a:lnTo>
                  <a:pt x="376" y="422"/>
                </a:lnTo>
                <a:lnTo>
                  <a:pt x="382" y="414"/>
                </a:lnTo>
                <a:lnTo>
                  <a:pt x="389" y="406"/>
                </a:lnTo>
                <a:lnTo>
                  <a:pt x="396" y="398"/>
                </a:lnTo>
                <a:lnTo>
                  <a:pt x="402" y="389"/>
                </a:lnTo>
                <a:lnTo>
                  <a:pt x="407" y="378"/>
                </a:lnTo>
                <a:lnTo>
                  <a:pt x="412" y="369"/>
                </a:lnTo>
                <a:lnTo>
                  <a:pt x="420" y="346"/>
                </a:lnTo>
                <a:lnTo>
                  <a:pt x="426" y="322"/>
                </a:lnTo>
                <a:lnTo>
                  <a:pt x="431" y="297"/>
                </a:lnTo>
                <a:lnTo>
                  <a:pt x="433" y="268"/>
                </a:lnTo>
                <a:lnTo>
                  <a:pt x="434" y="237"/>
                </a:lnTo>
                <a:lnTo>
                  <a:pt x="434" y="237"/>
                </a:lnTo>
                <a:lnTo>
                  <a:pt x="433" y="210"/>
                </a:lnTo>
                <a:lnTo>
                  <a:pt x="430" y="183"/>
                </a:lnTo>
                <a:lnTo>
                  <a:pt x="425" y="160"/>
                </a:lnTo>
                <a:lnTo>
                  <a:pt x="418" y="137"/>
                </a:lnTo>
                <a:lnTo>
                  <a:pt x="409" y="117"/>
                </a:lnTo>
                <a:lnTo>
                  <a:pt x="397" y="97"/>
                </a:lnTo>
                <a:lnTo>
                  <a:pt x="385" y="80"/>
                </a:lnTo>
                <a:lnTo>
                  <a:pt x="370" y="63"/>
                </a:lnTo>
                <a:lnTo>
                  <a:pt x="354" y="48"/>
                </a:lnTo>
                <a:lnTo>
                  <a:pt x="335" y="36"/>
                </a:lnTo>
                <a:lnTo>
                  <a:pt x="316" y="25"/>
                </a:lnTo>
                <a:lnTo>
                  <a:pt x="294" y="16"/>
                </a:lnTo>
                <a:lnTo>
                  <a:pt x="271" y="9"/>
                </a:lnTo>
                <a:lnTo>
                  <a:pt x="247" y="5"/>
                </a:lnTo>
                <a:lnTo>
                  <a:pt x="220" y="1"/>
                </a:lnTo>
                <a:lnTo>
                  <a:pt x="194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rgbClr val="005EB8"/>
              </a:solidFill>
            </a:endParaRPr>
          </a:p>
        </p:txBody>
      </p:sp>
      <p:sp>
        <p:nvSpPr>
          <p:cNvPr id="31" name="Text Box 11"/>
          <p:cNvSpPr txBox="1">
            <a:spLocks noChangeArrowheads="1"/>
          </p:cNvSpPr>
          <p:nvPr userDrawn="1"/>
        </p:nvSpPr>
        <p:spPr bwMode="auto">
          <a:xfrm rot="-5400000">
            <a:off x="8831854" y="2848708"/>
            <a:ext cx="4996635" cy="20005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50000"/>
              </a:spcBef>
              <a:defRPr sz="2000" b="1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50000"/>
              </a:spcBef>
              <a:defRPr sz="2000" b="1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50000"/>
              </a:spcBef>
              <a:defRPr sz="2000" b="1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50000"/>
              </a:spcBef>
              <a:defRPr sz="2000" b="1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50000"/>
              </a:spcBef>
              <a:defRPr sz="2000" b="1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>
              <a:spcBef>
                <a:spcPct val="0"/>
              </a:spcBef>
              <a:defRPr/>
            </a:pPr>
            <a:r>
              <a:rPr lang="en-GB" sz="700" b="0" dirty="0" smtClean="0">
                <a:solidFill>
                  <a:srgbClr val="FFFFFF">
                    <a:lumMod val="65000"/>
                  </a:srgbClr>
                </a:solidFill>
                <a:latin typeface="Verdana"/>
              </a:rPr>
              <a:t>© 2013 Amadeus IT Group SA</a:t>
            </a:r>
          </a:p>
        </p:txBody>
      </p:sp>
      <p:sp>
        <p:nvSpPr>
          <p:cNvPr id="36" name="Freeform 5"/>
          <p:cNvSpPr>
            <a:spLocks noEditPoints="1"/>
          </p:cNvSpPr>
          <p:nvPr userDrawn="1"/>
        </p:nvSpPr>
        <p:spPr bwMode="auto">
          <a:xfrm>
            <a:off x="8573827" y="430237"/>
            <a:ext cx="2438439" cy="240006"/>
          </a:xfrm>
          <a:custGeom>
            <a:avLst/>
            <a:gdLst>
              <a:gd name="T0" fmla="*/ 2581 w 3657"/>
              <a:gd name="T1" fmla="*/ 475 h 480"/>
              <a:gd name="T2" fmla="*/ 2487 w 3657"/>
              <a:gd name="T3" fmla="*/ 398 h 480"/>
              <a:gd name="T4" fmla="*/ 2431 w 3657"/>
              <a:gd name="T5" fmla="*/ 85 h 480"/>
              <a:gd name="T6" fmla="*/ 2596 w 3657"/>
              <a:gd name="T7" fmla="*/ 6 h 480"/>
              <a:gd name="T8" fmla="*/ 2300 w 3657"/>
              <a:gd name="T9" fmla="*/ 457 h 480"/>
              <a:gd name="T10" fmla="*/ 688 w 3657"/>
              <a:gd name="T11" fmla="*/ 13 h 480"/>
              <a:gd name="T12" fmla="*/ 757 w 3657"/>
              <a:gd name="T13" fmla="*/ 396 h 480"/>
              <a:gd name="T14" fmla="*/ 829 w 3657"/>
              <a:gd name="T15" fmla="*/ 421 h 480"/>
              <a:gd name="T16" fmla="*/ 1024 w 3657"/>
              <a:gd name="T17" fmla="*/ 1 h 480"/>
              <a:gd name="T18" fmla="*/ 293 w 3657"/>
              <a:gd name="T19" fmla="*/ 373 h 480"/>
              <a:gd name="T20" fmla="*/ 129 w 3657"/>
              <a:gd name="T21" fmla="*/ 389 h 480"/>
              <a:gd name="T22" fmla="*/ 106 w 3657"/>
              <a:gd name="T23" fmla="*/ 310 h 480"/>
              <a:gd name="T24" fmla="*/ 293 w 3657"/>
              <a:gd name="T25" fmla="*/ 373 h 480"/>
              <a:gd name="T26" fmla="*/ 59 w 3657"/>
              <a:gd name="T27" fmla="*/ 114 h 480"/>
              <a:gd name="T28" fmla="*/ 263 w 3657"/>
              <a:gd name="T29" fmla="*/ 100 h 480"/>
              <a:gd name="T30" fmla="*/ 201 w 3657"/>
              <a:gd name="T31" fmla="*/ 197 h 480"/>
              <a:gd name="T32" fmla="*/ 10 w 3657"/>
              <a:gd name="T33" fmla="*/ 288 h 480"/>
              <a:gd name="T34" fmla="*/ 39 w 3657"/>
              <a:gd name="T35" fmla="*/ 442 h 480"/>
              <a:gd name="T36" fmla="*/ 185 w 3657"/>
              <a:gd name="T37" fmla="*/ 478 h 480"/>
              <a:gd name="T38" fmla="*/ 320 w 3657"/>
              <a:gd name="T39" fmla="*/ 453 h 480"/>
              <a:gd name="T40" fmla="*/ 373 w 3657"/>
              <a:gd name="T41" fmla="*/ 51 h 480"/>
              <a:gd name="T42" fmla="*/ 1485 w 3657"/>
              <a:gd name="T43" fmla="*/ 373 h 480"/>
              <a:gd name="T44" fmla="*/ 1315 w 3657"/>
              <a:gd name="T45" fmla="*/ 385 h 480"/>
              <a:gd name="T46" fmla="*/ 1300 w 3657"/>
              <a:gd name="T47" fmla="*/ 305 h 480"/>
              <a:gd name="T48" fmla="*/ 1423 w 3657"/>
              <a:gd name="T49" fmla="*/ 0 h 480"/>
              <a:gd name="T50" fmla="*/ 1263 w 3657"/>
              <a:gd name="T51" fmla="*/ 110 h 480"/>
              <a:gd name="T52" fmla="*/ 1461 w 3657"/>
              <a:gd name="T53" fmla="*/ 105 h 480"/>
              <a:gd name="T54" fmla="*/ 1364 w 3657"/>
              <a:gd name="T55" fmla="*/ 198 h 480"/>
              <a:gd name="T56" fmla="*/ 1198 w 3657"/>
              <a:gd name="T57" fmla="*/ 302 h 480"/>
              <a:gd name="T58" fmla="*/ 1241 w 3657"/>
              <a:gd name="T59" fmla="*/ 450 h 480"/>
              <a:gd name="T60" fmla="*/ 1403 w 3657"/>
              <a:gd name="T61" fmla="*/ 474 h 480"/>
              <a:gd name="T62" fmla="*/ 1524 w 3657"/>
              <a:gd name="T63" fmla="*/ 457 h 480"/>
              <a:gd name="T64" fmla="*/ 1555 w 3657"/>
              <a:gd name="T65" fmla="*/ 40 h 480"/>
              <a:gd name="T66" fmla="*/ 3055 w 3657"/>
              <a:gd name="T67" fmla="*/ 366 h 480"/>
              <a:gd name="T68" fmla="*/ 2900 w 3657"/>
              <a:gd name="T69" fmla="*/ 378 h 480"/>
              <a:gd name="T70" fmla="*/ 2852 w 3657"/>
              <a:gd name="T71" fmla="*/ 5 h 480"/>
              <a:gd name="T72" fmla="*/ 2779 w 3657"/>
              <a:gd name="T73" fmla="*/ 408 h 480"/>
              <a:gd name="T74" fmla="*/ 2940 w 3657"/>
              <a:gd name="T75" fmla="*/ 479 h 480"/>
              <a:gd name="T76" fmla="*/ 3108 w 3657"/>
              <a:gd name="T77" fmla="*/ 452 h 480"/>
              <a:gd name="T78" fmla="*/ 3307 w 3657"/>
              <a:gd name="T79" fmla="*/ 463 h 480"/>
              <a:gd name="T80" fmla="*/ 3529 w 3657"/>
              <a:gd name="T81" fmla="*/ 473 h 480"/>
              <a:gd name="T82" fmla="*/ 3657 w 3657"/>
              <a:gd name="T83" fmla="*/ 337 h 480"/>
              <a:gd name="T84" fmla="*/ 3585 w 3657"/>
              <a:gd name="T85" fmla="*/ 228 h 480"/>
              <a:gd name="T86" fmla="*/ 3420 w 3657"/>
              <a:gd name="T87" fmla="*/ 142 h 480"/>
              <a:gd name="T88" fmla="*/ 3464 w 3657"/>
              <a:gd name="T89" fmla="*/ 85 h 480"/>
              <a:gd name="T90" fmla="*/ 3639 w 3657"/>
              <a:gd name="T91" fmla="*/ 33 h 480"/>
              <a:gd name="T92" fmla="*/ 3421 w 3657"/>
              <a:gd name="T93" fmla="*/ 9 h 480"/>
              <a:gd name="T94" fmla="*/ 3313 w 3657"/>
              <a:gd name="T95" fmla="*/ 137 h 480"/>
              <a:gd name="T96" fmla="*/ 3402 w 3657"/>
              <a:gd name="T97" fmla="*/ 257 h 480"/>
              <a:gd name="T98" fmla="*/ 3551 w 3657"/>
              <a:gd name="T99" fmla="*/ 337 h 480"/>
              <a:gd name="T100" fmla="*/ 3505 w 3657"/>
              <a:gd name="T101" fmla="*/ 392 h 480"/>
              <a:gd name="T102" fmla="*/ 1845 w 3657"/>
              <a:gd name="T103" fmla="*/ 90 h 480"/>
              <a:gd name="T104" fmla="*/ 2015 w 3657"/>
              <a:gd name="T105" fmla="*/ 108 h 480"/>
              <a:gd name="T106" fmla="*/ 2063 w 3657"/>
              <a:gd name="T107" fmla="*/ 275 h 480"/>
              <a:gd name="T108" fmla="*/ 1958 w 3657"/>
              <a:gd name="T109" fmla="*/ 396 h 480"/>
              <a:gd name="T110" fmla="*/ 1860 w 3657"/>
              <a:gd name="T111" fmla="*/ 5 h 480"/>
              <a:gd name="T112" fmla="*/ 1915 w 3657"/>
              <a:gd name="T113" fmla="*/ 480 h 480"/>
              <a:gd name="T114" fmla="*/ 2122 w 3657"/>
              <a:gd name="T115" fmla="*/ 414 h 480"/>
              <a:gd name="T116" fmla="*/ 2173 w 3657"/>
              <a:gd name="T117" fmla="*/ 210 h 480"/>
              <a:gd name="T118" fmla="*/ 2011 w 3657"/>
              <a:gd name="T119" fmla="*/ 9 h 4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3657" h="480">
                <a:moveTo>
                  <a:pt x="2300" y="457"/>
                </a:moveTo>
                <a:lnTo>
                  <a:pt x="2300" y="457"/>
                </a:lnTo>
                <a:lnTo>
                  <a:pt x="2313" y="460"/>
                </a:lnTo>
                <a:lnTo>
                  <a:pt x="2352" y="468"/>
                </a:lnTo>
                <a:lnTo>
                  <a:pt x="2379" y="472"/>
                </a:lnTo>
                <a:lnTo>
                  <a:pt x="2410" y="477"/>
                </a:lnTo>
                <a:lnTo>
                  <a:pt x="2445" y="479"/>
                </a:lnTo>
                <a:lnTo>
                  <a:pt x="2482" y="480"/>
                </a:lnTo>
                <a:lnTo>
                  <a:pt x="2482" y="480"/>
                </a:lnTo>
                <a:lnTo>
                  <a:pt x="2520" y="479"/>
                </a:lnTo>
                <a:lnTo>
                  <a:pt x="2554" y="478"/>
                </a:lnTo>
                <a:lnTo>
                  <a:pt x="2581" y="475"/>
                </a:lnTo>
                <a:lnTo>
                  <a:pt x="2603" y="473"/>
                </a:lnTo>
                <a:lnTo>
                  <a:pt x="2633" y="470"/>
                </a:lnTo>
                <a:lnTo>
                  <a:pt x="2642" y="467"/>
                </a:lnTo>
                <a:lnTo>
                  <a:pt x="2642" y="388"/>
                </a:lnTo>
                <a:lnTo>
                  <a:pt x="2642" y="388"/>
                </a:lnTo>
                <a:lnTo>
                  <a:pt x="2633" y="389"/>
                </a:lnTo>
                <a:lnTo>
                  <a:pt x="2606" y="393"/>
                </a:lnTo>
                <a:lnTo>
                  <a:pt x="2564" y="397"/>
                </a:lnTo>
                <a:lnTo>
                  <a:pt x="2539" y="398"/>
                </a:lnTo>
                <a:lnTo>
                  <a:pt x="2511" y="398"/>
                </a:lnTo>
                <a:lnTo>
                  <a:pt x="2511" y="398"/>
                </a:lnTo>
                <a:lnTo>
                  <a:pt x="2487" y="398"/>
                </a:lnTo>
                <a:lnTo>
                  <a:pt x="2466" y="397"/>
                </a:lnTo>
                <a:lnTo>
                  <a:pt x="2432" y="393"/>
                </a:lnTo>
                <a:lnTo>
                  <a:pt x="2411" y="391"/>
                </a:lnTo>
                <a:lnTo>
                  <a:pt x="2403" y="390"/>
                </a:lnTo>
                <a:lnTo>
                  <a:pt x="2403" y="277"/>
                </a:lnTo>
                <a:lnTo>
                  <a:pt x="2610" y="277"/>
                </a:lnTo>
                <a:lnTo>
                  <a:pt x="2610" y="196"/>
                </a:lnTo>
                <a:lnTo>
                  <a:pt x="2403" y="196"/>
                </a:lnTo>
                <a:lnTo>
                  <a:pt x="2403" y="89"/>
                </a:lnTo>
                <a:lnTo>
                  <a:pt x="2403" y="89"/>
                </a:lnTo>
                <a:lnTo>
                  <a:pt x="2411" y="88"/>
                </a:lnTo>
                <a:lnTo>
                  <a:pt x="2431" y="85"/>
                </a:lnTo>
                <a:lnTo>
                  <a:pt x="2463" y="83"/>
                </a:lnTo>
                <a:lnTo>
                  <a:pt x="2504" y="82"/>
                </a:lnTo>
                <a:lnTo>
                  <a:pt x="2504" y="82"/>
                </a:lnTo>
                <a:lnTo>
                  <a:pt x="2530" y="82"/>
                </a:lnTo>
                <a:lnTo>
                  <a:pt x="2554" y="83"/>
                </a:lnTo>
                <a:lnTo>
                  <a:pt x="2595" y="87"/>
                </a:lnTo>
                <a:lnTo>
                  <a:pt x="2624" y="90"/>
                </a:lnTo>
                <a:lnTo>
                  <a:pt x="2634" y="92"/>
                </a:lnTo>
                <a:lnTo>
                  <a:pt x="2634" y="12"/>
                </a:lnTo>
                <a:lnTo>
                  <a:pt x="2634" y="12"/>
                </a:lnTo>
                <a:lnTo>
                  <a:pt x="2624" y="10"/>
                </a:lnTo>
                <a:lnTo>
                  <a:pt x="2596" y="6"/>
                </a:lnTo>
                <a:lnTo>
                  <a:pt x="2552" y="2"/>
                </a:lnTo>
                <a:lnTo>
                  <a:pt x="2524" y="1"/>
                </a:lnTo>
                <a:lnTo>
                  <a:pt x="2493" y="0"/>
                </a:lnTo>
                <a:lnTo>
                  <a:pt x="2493" y="0"/>
                </a:lnTo>
                <a:lnTo>
                  <a:pt x="2450" y="1"/>
                </a:lnTo>
                <a:lnTo>
                  <a:pt x="2413" y="3"/>
                </a:lnTo>
                <a:lnTo>
                  <a:pt x="2380" y="7"/>
                </a:lnTo>
                <a:lnTo>
                  <a:pt x="2352" y="10"/>
                </a:lnTo>
                <a:lnTo>
                  <a:pt x="2329" y="15"/>
                </a:lnTo>
                <a:lnTo>
                  <a:pt x="2313" y="17"/>
                </a:lnTo>
                <a:lnTo>
                  <a:pt x="2300" y="21"/>
                </a:lnTo>
                <a:lnTo>
                  <a:pt x="2300" y="457"/>
                </a:lnTo>
                <a:close/>
                <a:moveTo>
                  <a:pt x="818" y="276"/>
                </a:moveTo>
                <a:lnTo>
                  <a:pt x="818" y="276"/>
                </a:lnTo>
                <a:lnTo>
                  <a:pt x="813" y="288"/>
                </a:lnTo>
                <a:lnTo>
                  <a:pt x="810" y="302"/>
                </a:lnTo>
                <a:lnTo>
                  <a:pt x="810" y="302"/>
                </a:lnTo>
                <a:lnTo>
                  <a:pt x="805" y="288"/>
                </a:lnTo>
                <a:lnTo>
                  <a:pt x="802" y="276"/>
                </a:lnTo>
                <a:lnTo>
                  <a:pt x="710" y="44"/>
                </a:lnTo>
                <a:lnTo>
                  <a:pt x="710" y="44"/>
                </a:lnTo>
                <a:lnTo>
                  <a:pt x="703" y="31"/>
                </a:lnTo>
                <a:lnTo>
                  <a:pt x="696" y="21"/>
                </a:lnTo>
                <a:lnTo>
                  <a:pt x="688" y="13"/>
                </a:lnTo>
                <a:lnTo>
                  <a:pt x="679" y="8"/>
                </a:lnTo>
                <a:lnTo>
                  <a:pt x="667" y="3"/>
                </a:lnTo>
                <a:lnTo>
                  <a:pt x="655" y="1"/>
                </a:lnTo>
                <a:lnTo>
                  <a:pt x="641" y="1"/>
                </a:lnTo>
                <a:lnTo>
                  <a:pt x="625" y="0"/>
                </a:lnTo>
                <a:lnTo>
                  <a:pt x="625" y="0"/>
                </a:lnTo>
                <a:lnTo>
                  <a:pt x="596" y="1"/>
                </a:lnTo>
                <a:lnTo>
                  <a:pt x="577" y="2"/>
                </a:lnTo>
                <a:lnTo>
                  <a:pt x="530" y="473"/>
                </a:lnTo>
                <a:lnTo>
                  <a:pt x="635" y="473"/>
                </a:lnTo>
                <a:lnTo>
                  <a:pt x="658" y="157"/>
                </a:lnTo>
                <a:lnTo>
                  <a:pt x="757" y="396"/>
                </a:lnTo>
                <a:lnTo>
                  <a:pt x="757" y="396"/>
                </a:lnTo>
                <a:lnTo>
                  <a:pt x="760" y="403"/>
                </a:lnTo>
                <a:lnTo>
                  <a:pt x="765" y="408"/>
                </a:lnTo>
                <a:lnTo>
                  <a:pt x="770" y="413"/>
                </a:lnTo>
                <a:lnTo>
                  <a:pt x="775" y="417"/>
                </a:lnTo>
                <a:lnTo>
                  <a:pt x="782" y="419"/>
                </a:lnTo>
                <a:lnTo>
                  <a:pt x="790" y="421"/>
                </a:lnTo>
                <a:lnTo>
                  <a:pt x="800" y="422"/>
                </a:lnTo>
                <a:lnTo>
                  <a:pt x="810" y="422"/>
                </a:lnTo>
                <a:lnTo>
                  <a:pt x="810" y="422"/>
                </a:lnTo>
                <a:lnTo>
                  <a:pt x="820" y="422"/>
                </a:lnTo>
                <a:lnTo>
                  <a:pt x="829" y="421"/>
                </a:lnTo>
                <a:lnTo>
                  <a:pt x="837" y="419"/>
                </a:lnTo>
                <a:lnTo>
                  <a:pt x="844" y="417"/>
                </a:lnTo>
                <a:lnTo>
                  <a:pt x="850" y="413"/>
                </a:lnTo>
                <a:lnTo>
                  <a:pt x="855" y="408"/>
                </a:lnTo>
                <a:lnTo>
                  <a:pt x="858" y="403"/>
                </a:lnTo>
                <a:lnTo>
                  <a:pt x="862" y="396"/>
                </a:lnTo>
                <a:lnTo>
                  <a:pt x="961" y="157"/>
                </a:lnTo>
                <a:lnTo>
                  <a:pt x="984" y="473"/>
                </a:lnTo>
                <a:lnTo>
                  <a:pt x="1088" y="473"/>
                </a:lnTo>
                <a:lnTo>
                  <a:pt x="1041" y="2"/>
                </a:lnTo>
                <a:lnTo>
                  <a:pt x="1041" y="2"/>
                </a:lnTo>
                <a:lnTo>
                  <a:pt x="1024" y="1"/>
                </a:lnTo>
                <a:lnTo>
                  <a:pt x="994" y="0"/>
                </a:lnTo>
                <a:lnTo>
                  <a:pt x="994" y="0"/>
                </a:lnTo>
                <a:lnTo>
                  <a:pt x="978" y="1"/>
                </a:lnTo>
                <a:lnTo>
                  <a:pt x="964" y="1"/>
                </a:lnTo>
                <a:lnTo>
                  <a:pt x="951" y="3"/>
                </a:lnTo>
                <a:lnTo>
                  <a:pt x="941" y="8"/>
                </a:lnTo>
                <a:lnTo>
                  <a:pt x="931" y="13"/>
                </a:lnTo>
                <a:lnTo>
                  <a:pt x="923" y="21"/>
                </a:lnTo>
                <a:lnTo>
                  <a:pt x="916" y="31"/>
                </a:lnTo>
                <a:lnTo>
                  <a:pt x="910" y="44"/>
                </a:lnTo>
                <a:lnTo>
                  <a:pt x="818" y="276"/>
                </a:lnTo>
                <a:close/>
                <a:moveTo>
                  <a:pt x="293" y="373"/>
                </a:moveTo>
                <a:lnTo>
                  <a:pt x="293" y="373"/>
                </a:lnTo>
                <a:lnTo>
                  <a:pt x="271" y="380"/>
                </a:lnTo>
                <a:lnTo>
                  <a:pt x="242" y="389"/>
                </a:lnTo>
                <a:lnTo>
                  <a:pt x="225" y="392"/>
                </a:lnTo>
                <a:lnTo>
                  <a:pt x="209" y="396"/>
                </a:lnTo>
                <a:lnTo>
                  <a:pt x="193" y="398"/>
                </a:lnTo>
                <a:lnTo>
                  <a:pt x="177" y="398"/>
                </a:lnTo>
                <a:lnTo>
                  <a:pt x="177" y="398"/>
                </a:lnTo>
                <a:lnTo>
                  <a:pt x="162" y="398"/>
                </a:lnTo>
                <a:lnTo>
                  <a:pt x="147" y="396"/>
                </a:lnTo>
                <a:lnTo>
                  <a:pt x="135" y="391"/>
                </a:lnTo>
                <a:lnTo>
                  <a:pt x="129" y="389"/>
                </a:lnTo>
                <a:lnTo>
                  <a:pt x="123" y="385"/>
                </a:lnTo>
                <a:lnTo>
                  <a:pt x="118" y="381"/>
                </a:lnTo>
                <a:lnTo>
                  <a:pt x="114" y="377"/>
                </a:lnTo>
                <a:lnTo>
                  <a:pt x="110" y="372"/>
                </a:lnTo>
                <a:lnTo>
                  <a:pt x="107" y="366"/>
                </a:lnTo>
                <a:lnTo>
                  <a:pt x="105" y="360"/>
                </a:lnTo>
                <a:lnTo>
                  <a:pt x="104" y="353"/>
                </a:lnTo>
                <a:lnTo>
                  <a:pt x="102" y="345"/>
                </a:lnTo>
                <a:lnTo>
                  <a:pt x="101" y="337"/>
                </a:lnTo>
                <a:lnTo>
                  <a:pt x="101" y="337"/>
                </a:lnTo>
                <a:lnTo>
                  <a:pt x="102" y="323"/>
                </a:lnTo>
                <a:lnTo>
                  <a:pt x="106" y="310"/>
                </a:lnTo>
                <a:lnTo>
                  <a:pt x="108" y="305"/>
                </a:lnTo>
                <a:lnTo>
                  <a:pt x="112" y="299"/>
                </a:lnTo>
                <a:lnTo>
                  <a:pt x="116" y="294"/>
                </a:lnTo>
                <a:lnTo>
                  <a:pt x="120" y="290"/>
                </a:lnTo>
                <a:lnTo>
                  <a:pt x="125" y="286"/>
                </a:lnTo>
                <a:lnTo>
                  <a:pt x="131" y="283"/>
                </a:lnTo>
                <a:lnTo>
                  <a:pt x="138" y="279"/>
                </a:lnTo>
                <a:lnTo>
                  <a:pt x="145" y="277"/>
                </a:lnTo>
                <a:lnTo>
                  <a:pt x="163" y="273"/>
                </a:lnTo>
                <a:lnTo>
                  <a:pt x="183" y="271"/>
                </a:lnTo>
                <a:lnTo>
                  <a:pt x="293" y="268"/>
                </a:lnTo>
                <a:lnTo>
                  <a:pt x="293" y="373"/>
                </a:lnTo>
                <a:close/>
                <a:moveTo>
                  <a:pt x="231" y="0"/>
                </a:moveTo>
                <a:lnTo>
                  <a:pt x="231" y="0"/>
                </a:lnTo>
                <a:lnTo>
                  <a:pt x="198" y="1"/>
                </a:lnTo>
                <a:lnTo>
                  <a:pt x="166" y="5"/>
                </a:lnTo>
                <a:lnTo>
                  <a:pt x="136" y="8"/>
                </a:lnTo>
                <a:lnTo>
                  <a:pt x="109" y="14"/>
                </a:lnTo>
                <a:lnTo>
                  <a:pt x="86" y="20"/>
                </a:lnTo>
                <a:lnTo>
                  <a:pt x="66" y="25"/>
                </a:lnTo>
                <a:lnTo>
                  <a:pt x="49" y="31"/>
                </a:lnTo>
                <a:lnTo>
                  <a:pt x="37" y="37"/>
                </a:lnTo>
                <a:lnTo>
                  <a:pt x="59" y="114"/>
                </a:lnTo>
                <a:lnTo>
                  <a:pt x="59" y="114"/>
                </a:lnTo>
                <a:lnTo>
                  <a:pt x="71" y="110"/>
                </a:lnTo>
                <a:lnTo>
                  <a:pt x="104" y="102"/>
                </a:lnTo>
                <a:lnTo>
                  <a:pt x="125" y="97"/>
                </a:lnTo>
                <a:lnTo>
                  <a:pt x="150" y="92"/>
                </a:lnTo>
                <a:lnTo>
                  <a:pt x="175" y="90"/>
                </a:lnTo>
                <a:lnTo>
                  <a:pt x="201" y="89"/>
                </a:lnTo>
                <a:lnTo>
                  <a:pt x="201" y="89"/>
                </a:lnTo>
                <a:lnTo>
                  <a:pt x="222" y="90"/>
                </a:lnTo>
                <a:lnTo>
                  <a:pt x="240" y="92"/>
                </a:lnTo>
                <a:lnTo>
                  <a:pt x="248" y="95"/>
                </a:lnTo>
                <a:lnTo>
                  <a:pt x="257" y="97"/>
                </a:lnTo>
                <a:lnTo>
                  <a:pt x="263" y="100"/>
                </a:lnTo>
                <a:lnTo>
                  <a:pt x="269" y="105"/>
                </a:lnTo>
                <a:lnTo>
                  <a:pt x="275" y="110"/>
                </a:lnTo>
                <a:lnTo>
                  <a:pt x="280" y="114"/>
                </a:lnTo>
                <a:lnTo>
                  <a:pt x="283" y="121"/>
                </a:lnTo>
                <a:lnTo>
                  <a:pt x="286" y="128"/>
                </a:lnTo>
                <a:lnTo>
                  <a:pt x="289" y="135"/>
                </a:lnTo>
                <a:lnTo>
                  <a:pt x="291" y="144"/>
                </a:lnTo>
                <a:lnTo>
                  <a:pt x="292" y="153"/>
                </a:lnTo>
                <a:lnTo>
                  <a:pt x="292" y="164"/>
                </a:lnTo>
                <a:lnTo>
                  <a:pt x="292" y="197"/>
                </a:lnTo>
                <a:lnTo>
                  <a:pt x="201" y="197"/>
                </a:lnTo>
                <a:lnTo>
                  <a:pt x="201" y="197"/>
                </a:lnTo>
                <a:lnTo>
                  <a:pt x="174" y="198"/>
                </a:lnTo>
                <a:lnTo>
                  <a:pt x="148" y="201"/>
                </a:lnTo>
                <a:lnTo>
                  <a:pt x="125" y="204"/>
                </a:lnTo>
                <a:lnTo>
                  <a:pt x="105" y="210"/>
                </a:lnTo>
                <a:lnTo>
                  <a:pt x="86" y="216"/>
                </a:lnTo>
                <a:lnTo>
                  <a:pt x="69" y="224"/>
                </a:lnTo>
                <a:lnTo>
                  <a:pt x="55" y="232"/>
                </a:lnTo>
                <a:lnTo>
                  <a:pt x="43" y="242"/>
                </a:lnTo>
                <a:lnTo>
                  <a:pt x="32" y="253"/>
                </a:lnTo>
                <a:lnTo>
                  <a:pt x="23" y="264"/>
                </a:lnTo>
                <a:lnTo>
                  <a:pt x="16" y="276"/>
                </a:lnTo>
                <a:lnTo>
                  <a:pt x="10" y="288"/>
                </a:lnTo>
                <a:lnTo>
                  <a:pt x="6" y="302"/>
                </a:lnTo>
                <a:lnTo>
                  <a:pt x="2" y="316"/>
                </a:lnTo>
                <a:lnTo>
                  <a:pt x="1" y="330"/>
                </a:lnTo>
                <a:lnTo>
                  <a:pt x="0" y="344"/>
                </a:lnTo>
                <a:lnTo>
                  <a:pt x="0" y="344"/>
                </a:lnTo>
                <a:lnTo>
                  <a:pt x="1" y="362"/>
                </a:lnTo>
                <a:lnTo>
                  <a:pt x="3" y="380"/>
                </a:lnTo>
                <a:lnTo>
                  <a:pt x="8" y="395"/>
                </a:lnTo>
                <a:lnTo>
                  <a:pt x="14" y="408"/>
                </a:lnTo>
                <a:lnTo>
                  <a:pt x="22" y="421"/>
                </a:lnTo>
                <a:lnTo>
                  <a:pt x="30" y="433"/>
                </a:lnTo>
                <a:lnTo>
                  <a:pt x="39" y="442"/>
                </a:lnTo>
                <a:lnTo>
                  <a:pt x="51" y="450"/>
                </a:lnTo>
                <a:lnTo>
                  <a:pt x="61" y="458"/>
                </a:lnTo>
                <a:lnTo>
                  <a:pt x="74" y="464"/>
                </a:lnTo>
                <a:lnTo>
                  <a:pt x="86" y="468"/>
                </a:lnTo>
                <a:lnTo>
                  <a:pt x="100" y="473"/>
                </a:lnTo>
                <a:lnTo>
                  <a:pt x="114" y="475"/>
                </a:lnTo>
                <a:lnTo>
                  <a:pt x="128" y="478"/>
                </a:lnTo>
                <a:lnTo>
                  <a:pt x="141" y="479"/>
                </a:lnTo>
                <a:lnTo>
                  <a:pt x="155" y="480"/>
                </a:lnTo>
                <a:lnTo>
                  <a:pt x="155" y="480"/>
                </a:lnTo>
                <a:lnTo>
                  <a:pt x="170" y="479"/>
                </a:lnTo>
                <a:lnTo>
                  <a:pt x="185" y="478"/>
                </a:lnTo>
                <a:lnTo>
                  <a:pt x="213" y="474"/>
                </a:lnTo>
                <a:lnTo>
                  <a:pt x="236" y="468"/>
                </a:lnTo>
                <a:lnTo>
                  <a:pt x="255" y="462"/>
                </a:lnTo>
                <a:lnTo>
                  <a:pt x="271" y="456"/>
                </a:lnTo>
                <a:lnTo>
                  <a:pt x="284" y="450"/>
                </a:lnTo>
                <a:lnTo>
                  <a:pt x="292" y="445"/>
                </a:lnTo>
                <a:lnTo>
                  <a:pt x="297" y="444"/>
                </a:lnTo>
                <a:lnTo>
                  <a:pt x="297" y="444"/>
                </a:lnTo>
                <a:lnTo>
                  <a:pt x="299" y="445"/>
                </a:lnTo>
                <a:lnTo>
                  <a:pt x="304" y="447"/>
                </a:lnTo>
                <a:lnTo>
                  <a:pt x="311" y="450"/>
                </a:lnTo>
                <a:lnTo>
                  <a:pt x="320" y="453"/>
                </a:lnTo>
                <a:lnTo>
                  <a:pt x="332" y="457"/>
                </a:lnTo>
                <a:lnTo>
                  <a:pt x="350" y="460"/>
                </a:lnTo>
                <a:lnTo>
                  <a:pt x="370" y="462"/>
                </a:lnTo>
                <a:lnTo>
                  <a:pt x="397" y="463"/>
                </a:lnTo>
                <a:lnTo>
                  <a:pt x="397" y="137"/>
                </a:lnTo>
                <a:lnTo>
                  <a:pt x="397" y="137"/>
                </a:lnTo>
                <a:lnTo>
                  <a:pt x="397" y="119"/>
                </a:lnTo>
                <a:lnTo>
                  <a:pt x="395" y="103"/>
                </a:lnTo>
                <a:lnTo>
                  <a:pt x="391" y="88"/>
                </a:lnTo>
                <a:lnTo>
                  <a:pt x="387" y="74"/>
                </a:lnTo>
                <a:lnTo>
                  <a:pt x="380" y="62"/>
                </a:lnTo>
                <a:lnTo>
                  <a:pt x="373" y="51"/>
                </a:lnTo>
                <a:lnTo>
                  <a:pt x="364" y="40"/>
                </a:lnTo>
                <a:lnTo>
                  <a:pt x="353" y="32"/>
                </a:lnTo>
                <a:lnTo>
                  <a:pt x="343" y="24"/>
                </a:lnTo>
                <a:lnTo>
                  <a:pt x="330" y="17"/>
                </a:lnTo>
                <a:lnTo>
                  <a:pt x="316" y="13"/>
                </a:lnTo>
                <a:lnTo>
                  <a:pt x="301" y="8"/>
                </a:lnTo>
                <a:lnTo>
                  <a:pt x="285" y="5"/>
                </a:lnTo>
                <a:lnTo>
                  <a:pt x="268" y="2"/>
                </a:lnTo>
                <a:lnTo>
                  <a:pt x="251" y="1"/>
                </a:lnTo>
                <a:lnTo>
                  <a:pt x="231" y="0"/>
                </a:lnTo>
                <a:close/>
                <a:moveTo>
                  <a:pt x="1485" y="373"/>
                </a:moveTo>
                <a:lnTo>
                  <a:pt x="1485" y="373"/>
                </a:lnTo>
                <a:lnTo>
                  <a:pt x="1463" y="380"/>
                </a:lnTo>
                <a:lnTo>
                  <a:pt x="1433" y="389"/>
                </a:lnTo>
                <a:lnTo>
                  <a:pt x="1417" y="392"/>
                </a:lnTo>
                <a:lnTo>
                  <a:pt x="1400" y="396"/>
                </a:lnTo>
                <a:lnTo>
                  <a:pt x="1384" y="398"/>
                </a:lnTo>
                <a:lnTo>
                  <a:pt x="1369" y="398"/>
                </a:lnTo>
                <a:lnTo>
                  <a:pt x="1369" y="398"/>
                </a:lnTo>
                <a:lnTo>
                  <a:pt x="1353" y="398"/>
                </a:lnTo>
                <a:lnTo>
                  <a:pt x="1339" y="396"/>
                </a:lnTo>
                <a:lnTo>
                  <a:pt x="1325" y="391"/>
                </a:lnTo>
                <a:lnTo>
                  <a:pt x="1319" y="389"/>
                </a:lnTo>
                <a:lnTo>
                  <a:pt x="1315" y="385"/>
                </a:lnTo>
                <a:lnTo>
                  <a:pt x="1310" y="381"/>
                </a:lnTo>
                <a:lnTo>
                  <a:pt x="1306" y="377"/>
                </a:lnTo>
                <a:lnTo>
                  <a:pt x="1302" y="372"/>
                </a:lnTo>
                <a:lnTo>
                  <a:pt x="1299" y="366"/>
                </a:lnTo>
                <a:lnTo>
                  <a:pt x="1296" y="360"/>
                </a:lnTo>
                <a:lnTo>
                  <a:pt x="1294" y="353"/>
                </a:lnTo>
                <a:lnTo>
                  <a:pt x="1293" y="345"/>
                </a:lnTo>
                <a:lnTo>
                  <a:pt x="1293" y="337"/>
                </a:lnTo>
                <a:lnTo>
                  <a:pt x="1293" y="337"/>
                </a:lnTo>
                <a:lnTo>
                  <a:pt x="1294" y="323"/>
                </a:lnTo>
                <a:lnTo>
                  <a:pt x="1298" y="310"/>
                </a:lnTo>
                <a:lnTo>
                  <a:pt x="1300" y="305"/>
                </a:lnTo>
                <a:lnTo>
                  <a:pt x="1303" y="299"/>
                </a:lnTo>
                <a:lnTo>
                  <a:pt x="1307" y="294"/>
                </a:lnTo>
                <a:lnTo>
                  <a:pt x="1311" y="290"/>
                </a:lnTo>
                <a:lnTo>
                  <a:pt x="1317" y="286"/>
                </a:lnTo>
                <a:lnTo>
                  <a:pt x="1323" y="283"/>
                </a:lnTo>
                <a:lnTo>
                  <a:pt x="1330" y="279"/>
                </a:lnTo>
                <a:lnTo>
                  <a:pt x="1337" y="277"/>
                </a:lnTo>
                <a:lnTo>
                  <a:pt x="1354" y="273"/>
                </a:lnTo>
                <a:lnTo>
                  <a:pt x="1375" y="271"/>
                </a:lnTo>
                <a:lnTo>
                  <a:pt x="1485" y="268"/>
                </a:lnTo>
                <a:lnTo>
                  <a:pt x="1485" y="373"/>
                </a:lnTo>
                <a:close/>
                <a:moveTo>
                  <a:pt x="1423" y="0"/>
                </a:moveTo>
                <a:lnTo>
                  <a:pt x="1423" y="0"/>
                </a:lnTo>
                <a:lnTo>
                  <a:pt x="1388" y="1"/>
                </a:lnTo>
                <a:lnTo>
                  <a:pt x="1357" y="5"/>
                </a:lnTo>
                <a:lnTo>
                  <a:pt x="1328" y="8"/>
                </a:lnTo>
                <a:lnTo>
                  <a:pt x="1301" y="14"/>
                </a:lnTo>
                <a:lnTo>
                  <a:pt x="1278" y="20"/>
                </a:lnTo>
                <a:lnTo>
                  <a:pt x="1257" y="25"/>
                </a:lnTo>
                <a:lnTo>
                  <a:pt x="1241" y="31"/>
                </a:lnTo>
                <a:lnTo>
                  <a:pt x="1229" y="37"/>
                </a:lnTo>
                <a:lnTo>
                  <a:pt x="1250" y="114"/>
                </a:lnTo>
                <a:lnTo>
                  <a:pt x="1250" y="114"/>
                </a:lnTo>
                <a:lnTo>
                  <a:pt x="1263" y="110"/>
                </a:lnTo>
                <a:lnTo>
                  <a:pt x="1295" y="102"/>
                </a:lnTo>
                <a:lnTo>
                  <a:pt x="1316" y="97"/>
                </a:lnTo>
                <a:lnTo>
                  <a:pt x="1340" y="92"/>
                </a:lnTo>
                <a:lnTo>
                  <a:pt x="1365" y="90"/>
                </a:lnTo>
                <a:lnTo>
                  <a:pt x="1392" y="89"/>
                </a:lnTo>
                <a:lnTo>
                  <a:pt x="1392" y="89"/>
                </a:lnTo>
                <a:lnTo>
                  <a:pt x="1414" y="90"/>
                </a:lnTo>
                <a:lnTo>
                  <a:pt x="1432" y="92"/>
                </a:lnTo>
                <a:lnTo>
                  <a:pt x="1440" y="95"/>
                </a:lnTo>
                <a:lnTo>
                  <a:pt x="1447" y="97"/>
                </a:lnTo>
                <a:lnTo>
                  <a:pt x="1454" y="100"/>
                </a:lnTo>
                <a:lnTo>
                  <a:pt x="1461" y="105"/>
                </a:lnTo>
                <a:lnTo>
                  <a:pt x="1466" y="110"/>
                </a:lnTo>
                <a:lnTo>
                  <a:pt x="1470" y="114"/>
                </a:lnTo>
                <a:lnTo>
                  <a:pt x="1475" y="121"/>
                </a:lnTo>
                <a:lnTo>
                  <a:pt x="1478" y="128"/>
                </a:lnTo>
                <a:lnTo>
                  <a:pt x="1481" y="135"/>
                </a:lnTo>
                <a:lnTo>
                  <a:pt x="1482" y="144"/>
                </a:lnTo>
                <a:lnTo>
                  <a:pt x="1483" y="153"/>
                </a:lnTo>
                <a:lnTo>
                  <a:pt x="1484" y="164"/>
                </a:lnTo>
                <a:lnTo>
                  <a:pt x="1484" y="197"/>
                </a:lnTo>
                <a:lnTo>
                  <a:pt x="1392" y="197"/>
                </a:lnTo>
                <a:lnTo>
                  <a:pt x="1392" y="197"/>
                </a:lnTo>
                <a:lnTo>
                  <a:pt x="1364" y="198"/>
                </a:lnTo>
                <a:lnTo>
                  <a:pt x="1339" y="201"/>
                </a:lnTo>
                <a:lnTo>
                  <a:pt x="1316" y="204"/>
                </a:lnTo>
                <a:lnTo>
                  <a:pt x="1295" y="210"/>
                </a:lnTo>
                <a:lnTo>
                  <a:pt x="1277" y="216"/>
                </a:lnTo>
                <a:lnTo>
                  <a:pt x="1261" y="224"/>
                </a:lnTo>
                <a:lnTo>
                  <a:pt x="1247" y="232"/>
                </a:lnTo>
                <a:lnTo>
                  <a:pt x="1234" y="242"/>
                </a:lnTo>
                <a:lnTo>
                  <a:pt x="1223" y="253"/>
                </a:lnTo>
                <a:lnTo>
                  <a:pt x="1215" y="264"/>
                </a:lnTo>
                <a:lnTo>
                  <a:pt x="1207" y="276"/>
                </a:lnTo>
                <a:lnTo>
                  <a:pt x="1201" y="288"/>
                </a:lnTo>
                <a:lnTo>
                  <a:pt x="1198" y="302"/>
                </a:lnTo>
                <a:lnTo>
                  <a:pt x="1194" y="316"/>
                </a:lnTo>
                <a:lnTo>
                  <a:pt x="1192" y="330"/>
                </a:lnTo>
                <a:lnTo>
                  <a:pt x="1192" y="344"/>
                </a:lnTo>
                <a:lnTo>
                  <a:pt x="1192" y="344"/>
                </a:lnTo>
                <a:lnTo>
                  <a:pt x="1193" y="362"/>
                </a:lnTo>
                <a:lnTo>
                  <a:pt x="1195" y="380"/>
                </a:lnTo>
                <a:lnTo>
                  <a:pt x="1200" y="395"/>
                </a:lnTo>
                <a:lnTo>
                  <a:pt x="1206" y="408"/>
                </a:lnTo>
                <a:lnTo>
                  <a:pt x="1212" y="421"/>
                </a:lnTo>
                <a:lnTo>
                  <a:pt x="1222" y="433"/>
                </a:lnTo>
                <a:lnTo>
                  <a:pt x="1231" y="442"/>
                </a:lnTo>
                <a:lnTo>
                  <a:pt x="1241" y="450"/>
                </a:lnTo>
                <a:lnTo>
                  <a:pt x="1253" y="458"/>
                </a:lnTo>
                <a:lnTo>
                  <a:pt x="1265" y="464"/>
                </a:lnTo>
                <a:lnTo>
                  <a:pt x="1278" y="468"/>
                </a:lnTo>
                <a:lnTo>
                  <a:pt x="1291" y="473"/>
                </a:lnTo>
                <a:lnTo>
                  <a:pt x="1305" y="475"/>
                </a:lnTo>
                <a:lnTo>
                  <a:pt x="1318" y="478"/>
                </a:lnTo>
                <a:lnTo>
                  <a:pt x="1332" y="479"/>
                </a:lnTo>
                <a:lnTo>
                  <a:pt x="1346" y="480"/>
                </a:lnTo>
                <a:lnTo>
                  <a:pt x="1346" y="480"/>
                </a:lnTo>
                <a:lnTo>
                  <a:pt x="1362" y="479"/>
                </a:lnTo>
                <a:lnTo>
                  <a:pt x="1377" y="478"/>
                </a:lnTo>
                <a:lnTo>
                  <a:pt x="1403" y="474"/>
                </a:lnTo>
                <a:lnTo>
                  <a:pt x="1428" y="468"/>
                </a:lnTo>
                <a:lnTo>
                  <a:pt x="1447" y="462"/>
                </a:lnTo>
                <a:lnTo>
                  <a:pt x="1463" y="456"/>
                </a:lnTo>
                <a:lnTo>
                  <a:pt x="1476" y="450"/>
                </a:lnTo>
                <a:lnTo>
                  <a:pt x="1484" y="445"/>
                </a:lnTo>
                <a:lnTo>
                  <a:pt x="1489" y="444"/>
                </a:lnTo>
                <a:lnTo>
                  <a:pt x="1489" y="444"/>
                </a:lnTo>
                <a:lnTo>
                  <a:pt x="1491" y="445"/>
                </a:lnTo>
                <a:lnTo>
                  <a:pt x="1494" y="447"/>
                </a:lnTo>
                <a:lnTo>
                  <a:pt x="1501" y="450"/>
                </a:lnTo>
                <a:lnTo>
                  <a:pt x="1510" y="453"/>
                </a:lnTo>
                <a:lnTo>
                  <a:pt x="1524" y="457"/>
                </a:lnTo>
                <a:lnTo>
                  <a:pt x="1540" y="460"/>
                </a:lnTo>
                <a:lnTo>
                  <a:pt x="1562" y="462"/>
                </a:lnTo>
                <a:lnTo>
                  <a:pt x="1589" y="463"/>
                </a:lnTo>
                <a:lnTo>
                  <a:pt x="1589" y="137"/>
                </a:lnTo>
                <a:lnTo>
                  <a:pt x="1589" y="137"/>
                </a:lnTo>
                <a:lnTo>
                  <a:pt x="1589" y="119"/>
                </a:lnTo>
                <a:lnTo>
                  <a:pt x="1586" y="103"/>
                </a:lnTo>
                <a:lnTo>
                  <a:pt x="1583" y="88"/>
                </a:lnTo>
                <a:lnTo>
                  <a:pt x="1577" y="74"/>
                </a:lnTo>
                <a:lnTo>
                  <a:pt x="1571" y="62"/>
                </a:lnTo>
                <a:lnTo>
                  <a:pt x="1563" y="51"/>
                </a:lnTo>
                <a:lnTo>
                  <a:pt x="1555" y="40"/>
                </a:lnTo>
                <a:lnTo>
                  <a:pt x="1545" y="32"/>
                </a:lnTo>
                <a:lnTo>
                  <a:pt x="1533" y="24"/>
                </a:lnTo>
                <a:lnTo>
                  <a:pt x="1521" y="17"/>
                </a:lnTo>
                <a:lnTo>
                  <a:pt x="1508" y="13"/>
                </a:lnTo>
                <a:lnTo>
                  <a:pt x="1493" y="8"/>
                </a:lnTo>
                <a:lnTo>
                  <a:pt x="1477" y="5"/>
                </a:lnTo>
                <a:lnTo>
                  <a:pt x="1460" y="2"/>
                </a:lnTo>
                <a:lnTo>
                  <a:pt x="1441" y="1"/>
                </a:lnTo>
                <a:lnTo>
                  <a:pt x="1423" y="0"/>
                </a:lnTo>
                <a:close/>
                <a:moveTo>
                  <a:pt x="3080" y="355"/>
                </a:moveTo>
                <a:lnTo>
                  <a:pt x="3080" y="355"/>
                </a:lnTo>
                <a:lnTo>
                  <a:pt x="3055" y="366"/>
                </a:lnTo>
                <a:lnTo>
                  <a:pt x="3040" y="372"/>
                </a:lnTo>
                <a:lnTo>
                  <a:pt x="3024" y="376"/>
                </a:lnTo>
                <a:lnTo>
                  <a:pt x="3007" y="381"/>
                </a:lnTo>
                <a:lnTo>
                  <a:pt x="2989" y="384"/>
                </a:lnTo>
                <a:lnTo>
                  <a:pt x="2970" y="387"/>
                </a:lnTo>
                <a:lnTo>
                  <a:pt x="2951" y="388"/>
                </a:lnTo>
                <a:lnTo>
                  <a:pt x="2951" y="388"/>
                </a:lnTo>
                <a:lnTo>
                  <a:pt x="2938" y="388"/>
                </a:lnTo>
                <a:lnTo>
                  <a:pt x="2927" y="387"/>
                </a:lnTo>
                <a:lnTo>
                  <a:pt x="2916" y="384"/>
                </a:lnTo>
                <a:lnTo>
                  <a:pt x="2908" y="382"/>
                </a:lnTo>
                <a:lnTo>
                  <a:pt x="2900" y="378"/>
                </a:lnTo>
                <a:lnTo>
                  <a:pt x="2893" y="374"/>
                </a:lnTo>
                <a:lnTo>
                  <a:pt x="2887" y="368"/>
                </a:lnTo>
                <a:lnTo>
                  <a:pt x="2883" y="362"/>
                </a:lnTo>
                <a:lnTo>
                  <a:pt x="2878" y="355"/>
                </a:lnTo>
                <a:lnTo>
                  <a:pt x="2875" y="348"/>
                </a:lnTo>
                <a:lnTo>
                  <a:pt x="2872" y="339"/>
                </a:lnTo>
                <a:lnTo>
                  <a:pt x="2870" y="330"/>
                </a:lnTo>
                <a:lnTo>
                  <a:pt x="2868" y="308"/>
                </a:lnTo>
                <a:lnTo>
                  <a:pt x="2868" y="283"/>
                </a:lnTo>
                <a:lnTo>
                  <a:pt x="2868" y="5"/>
                </a:lnTo>
                <a:lnTo>
                  <a:pt x="2852" y="5"/>
                </a:lnTo>
                <a:lnTo>
                  <a:pt x="2852" y="5"/>
                </a:lnTo>
                <a:lnTo>
                  <a:pt x="2830" y="5"/>
                </a:lnTo>
                <a:lnTo>
                  <a:pt x="2803" y="7"/>
                </a:lnTo>
                <a:lnTo>
                  <a:pt x="2778" y="9"/>
                </a:lnTo>
                <a:lnTo>
                  <a:pt x="2763" y="12"/>
                </a:lnTo>
                <a:lnTo>
                  <a:pt x="2763" y="295"/>
                </a:lnTo>
                <a:lnTo>
                  <a:pt x="2763" y="295"/>
                </a:lnTo>
                <a:lnTo>
                  <a:pt x="2763" y="318"/>
                </a:lnTo>
                <a:lnTo>
                  <a:pt x="2764" y="339"/>
                </a:lnTo>
                <a:lnTo>
                  <a:pt x="2767" y="359"/>
                </a:lnTo>
                <a:lnTo>
                  <a:pt x="2769" y="377"/>
                </a:lnTo>
                <a:lnTo>
                  <a:pt x="2774" y="393"/>
                </a:lnTo>
                <a:lnTo>
                  <a:pt x="2779" y="408"/>
                </a:lnTo>
                <a:lnTo>
                  <a:pt x="2786" y="422"/>
                </a:lnTo>
                <a:lnTo>
                  <a:pt x="2794" y="434"/>
                </a:lnTo>
                <a:lnTo>
                  <a:pt x="2803" y="445"/>
                </a:lnTo>
                <a:lnTo>
                  <a:pt x="2815" y="455"/>
                </a:lnTo>
                <a:lnTo>
                  <a:pt x="2829" y="462"/>
                </a:lnTo>
                <a:lnTo>
                  <a:pt x="2843" y="468"/>
                </a:lnTo>
                <a:lnTo>
                  <a:pt x="2860" y="473"/>
                </a:lnTo>
                <a:lnTo>
                  <a:pt x="2878" y="477"/>
                </a:lnTo>
                <a:lnTo>
                  <a:pt x="2899" y="479"/>
                </a:lnTo>
                <a:lnTo>
                  <a:pt x="2922" y="480"/>
                </a:lnTo>
                <a:lnTo>
                  <a:pt x="2922" y="480"/>
                </a:lnTo>
                <a:lnTo>
                  <a:pt x="2940" y="479"/>
                </a:lnTo>
                <a:lnTo>
                  <a:pt x="2956" y="478"/>
                </a:lnTo>
                <a:lnTo>
                  <a:pt x="2973" y="477"/>
                </a:lnTo>
                <a:lnTo>
                  <a:pt x="2987" y="473"/>
                </a:lnTo>
                <a:lnTo>
                  <a:pt x="3014" y="467"/>
                </a:lnTo>
                <a:lnTo>
                  <a:pt x="3037" y="460"/>
                </a:lnTo>
                <a:lnTo>
                  <a:pt x="3055" y="453"/>
                </a:lnTo>
                <a:lnTo>
                  <a:pt x="3068" y="448"/>
                </a:lnTo>
                <a:lnTo>
                  <a:pt x="3082" y="442"/>
                </a:lnTo>
                <a:lnTo>
                  <a:pt x="3082" y="442"/>
                </a:lnTo>
                <a:lnTo>
                  <a:pt x="3089" y="445"/>
                </a:lnTo>
                <a:lnTo>
                  <a:pt x="3097" y="449"/>
                </a:lnTo>
                <a:lnTo>
                  <a:pt x="3108" y="452"/>
                </a:lnTo>
                <a:lnTo>
                  <a:pt x="3122" y="456"/>
                </a:lnTo>
                <a:lnTo>
                  <a:pt x="3139" y="459"/>
                </a:lnTo>
                <a:lnTo>
                  <a:pt x="3160" y="462"/>
                </a:lnTo>
                <a:lnTo>
                  <a:pt x="3184" y="463"/>
                </a:lnTo>
                <a:lnTo>
                  <a:pt x="3184" y="12"/>
                </a:lnTo>
                <a:lnTo>
                  <a:pt x="3184" y="12"/>
                </a:lnTo>
                <a:lnTo>
                  <a:pt x="3149" y="7"/>
                </a:lnTo>
                <a:lnTo>
                  <a:pt x="3123" y="6"/>
                </a:lnTo>
                <a:lnTo>
                  <a:pt x="3100" y="5"/>
                </a:lnTo>
                <a:lnTo>
                  <a:pt x="3080" y="5"/>
                </a:lnTo>
                <a:lnTo>
                  <a:pt x="3080" y="355"/>
                </a:lnTo>
                <a:close/>
                <a:moveTo>
                  <a:pt x="3307" y="463"/>
                </a:moveTo>
                <a:lnTo>
                  <a:pt x="3307" y="463"/>
                </a:lnTo>
                <a:lnTo>
                  <a:pt x="3319" y="465"/>
                </a:lnTo>
                <a:lnTo>
                  <a:pt x="3351" y="471"/>
                </a:lnTo>
                <a:lnTo>
                  <a:pt x="3374" y="474"/>
                </a:lnTo>
                <a:lnTo>
                  <a:pt x="3400" y="477"/>
                </a:lnTo>
                <a:lnTo>
                  <a:pt x="3430" y="479"/>
                </a:lnTo>
                <a:lnTo>
                  <a:pt x="3463" y="480"/>
                </a:lnTo>
                <a:lnTo>
                  <a:pt x="3463" y="480"/>
                </a:lnTo>
                <a:lnTo>
                  <a:pt x="3480" y="479"/>
                </a:lnTo>
                <a:lnTo>
                  <a:pt x="3496" y="478"/>
                </a:lnTo>
                <a:lnTo>
                  <a:pt x="3513" y="477"/>
                </a:lnTo>
                <a:lnTo>
                  <a:pt x="3529" y="473"/>
                </a:lnTo>
                <a:lnTo>
                  <a:pt x="3547" y="470"/>
                </a:lnTo>
                <a:lnTo>
                  <a:pt x="3563" y="464"/>
                </a:lnTo>
                <a:lnTo>
                  <a:pt x="3578" y="458"/>
                </a:lnTo>
                <a:lnTo>
                  <a:pt x="3593" y="451"/>
                </a:lnTo>
                <a:lnTo>
                  <a:pt x="3605" y="442"/>
                </a:lnTo>
                <a:lnTo>
                  <a:pt x="3618" y="432"/>
                </a:lnTo>
                <a:lnTo>
                  <a:pt x="3629" y="420"/>
                </a:lnTo>
                <a:lnTo>
                  <a:pt x="3639" y="407"/>
                </a:lnTo>
                <a:lnTo>
                  <a:pt x="3647" y="392"/>
                </a:lnTo>
                <a:lnTo>
                  <a:pt x="3652" y="375"/>
                </a:lnTo>
                <a:lnTo>
                  <a:pt x="3656" y="357"/>
                </a:lnTo>
                <a:lnTo>
                  <a:pt x="3657" y="337"/>
                </a:lnTo>
                <a:lnTo>
                  <a:pt x="3657" y="337"/>
                </a:lnTo>
                <a:lnTo>
                  <a:pt x="3656" y="323"/>
                </a:lnTo>
                <a:lnTo>
                  <a:pt x="3655" y="310"/>
                </a:lnTo>
                <a:lnTo>
                  <a:pt x="3651" y="299"/>
                </a:lnTo>
                <a:lnTo>
                  <a:pt x="3647" y="287"/>
                </a:lnTo>
                <a:lnTo>
                  <a:pt x="3641" y="278"/>
                </a:lnTo>
                <a:lnTo>
                  <a:pt x="3634" y="268"/>
                </a:lnTo>
                <a:lnTo>
                  <a:pt x="3626" y="260"/>
                </a:lnTo>
                <a:lnTo>
                  <a:pt x="3618" y="252"/>
                </a:lnTo>
                <a:lnTo>
                  <a:pt x="3608" y="243"/>
                </a:lnTo>
                <a:lnTo>
                  <a:pt x="3596" y="237"/>
                </a:lnTo>
                <a:lnTo>
                  <a:pt x="3585" y="228"/>
                </a:lnTo>
                <a:lnTo>
                  <a:pt x="3571" y="223"/>
                </a:lnTo>
                <a:lnTo>
                  <a:pt x="3542" y="210"/>
                </a:lnTo>
                <a:lnTo>
                  <a:pt x="3510" y="197"/>
                </a:lnTo>
                <a:lnTo>
                  <a:pt x="3510" y="197"/>
                </a:lnTo>
                <a:lnTo>
                  <a:pt x="3474" y="183"/>
                </a:lnTo>
                <a:lnTo>
                  <a:pt x="3459" y="177"/>
                </a:lnTo>
                <a:lnTo>
                  <a:pt x="3445" y="170"/>
                </a:lnTo>
                <a:lnTo>
                  <a:pt x="3434" y="162"/>
                </a:lnTo>
                <a:lnTo>
                  <a:pt x="3429" y="157"/>
                </a:lnTo>
                <a:lnTo>
                  <a:pt x="3426" y="152"/>
                </a:lnTo>
                <a:lnTo>
                  <a:pt x="3422" y="148"/>
                </a:lnTo>
                <a:lnTo>
                  <a:pt x="3420" y="142"/>
                </a:lnTo>
                <a:lnTo>
                  <a:pt x="3419" y="136"/>
                </a:lnTo>
                <a:lnTo>
                  <a:pt x="3419" y="130"/>
                </a:lnTo>
                <a:lnTo>
                  <a:pt x="3419" y="130"/>
                </a:lnTo>
                <a:lnTo>
                  <a:pt x="3419" y="123"/>
                </a:lnTo>
                <a:lnTo>
                  <a:pt x="3421" y="117"/>
                </a:lnTo>
                <a:lnTo>
                  <a:pt x="3426" y="108"/>
                </a:lnTo>
                <a:lnTo>
                  <a:pt x="3433" y="100"/>
                </a:lnTo>
                <a:lnTo>
                  <a:pt x="3437" y="97"/>
                </a:lnTo>
                <a:lnTo>
                  <a:pt x="3442" y="93"/>
                </a:lnTo>
                <a:lnTo>
                  <a:pt x="3449" y="91"/>
                </a:lnTo>
                <a:lnTo>
                  <a:pt x="3456" y="88"/>
                </a:lnTo>
                <a:lnTo>
                  <a:pt x="3464" y="85"/>
                </a:lnTo>
                <a:lnTo>
                  <a:pt x="3472" y="84"/>
                </a:lnTo>
                <a:lnTo>
                  <a:pt x="3482" y="83"/>
                </a:lnTo>
                <a:lnTo>
                  <a:pt x="3494" y="83"/>
                </a:lnTo>
                <a:lnTo>
                  <a:pt x="3494" y="83"/>
                </a:lnTo>
                <a:lnTo>
                  <a:pt x="3516" y="84"/>
                </a:lnTo>
                <a:lnTo>
                  <a:pt x="3537" y="87"/>
                </a:lnTo>
                <a:lnTo>
                  <a:pt x="3557" y="91"/>
                </a:lnTo>
                <a:lnTo>
                  <a:pt x="3575" y="96"/>
                </a:lnTo>
                <a:lnTo>
                  <a:pt x="3602" y="105"/>
                </a:lnTo>
                <a:lnTo>
                  <a:pt x="3612" y="110"/>
                </a:lnTo>
                <a:lnTo>
                  <a:pt x="3639" y="33"/>
                </a:lnTo>
                <a:lnTo>
                  <a:pt x="3639" y="33"/>
                </a:lnTo>
                <a:lnTo>
                  <a:pt x="3618" y="24"/>
                </a:lnTo>
                <a:lnTo>
                  <a:pt x="3603" y="18"/>
                </a:lnTo>
                <a:lnTo>
                  <a:pt x="3585" y="14"/>
                </a:lnTo>
                <a:lnTo>
                  <a:pt x="3564" y="8"/>
                </a:lnTo>
                <a:lnTo>
                  <a:pt x="3540" y="5"/>
                </a:lnTo>
                <a:lnTo>
                  <a:pt x="3513" y="1"/>
                </a:lnTo>
                <a:lnTo>
                  <a:pt x="3484" y="0"/>
                </a:lnTo>
                <a:lnTo>
                  <a:pt x="3484" y="0"/>
                </a:lnTo>
                <a:lnTo>
                  <a:pt x="3468" y="1"/>
                </a:lnTo>
                <a:lnTo>
                  <a:pt x="3452" y="2"/>
                </a:lnTo>
                <a:lnTo>
                  <a:pt x="3436" y="5"/>
                </a:lnTo>
                <a:lnTo>
                  <a:pt x="3421" y="9"/>
                </a:lnTo>
                <a:lnTo>
                  <a:pt x="3406" y="14"/>
                </a:lnTo>
                <a:lnTo>
                  <a:pt x="3392" y="20"/>
                </a:lnTo>
                <a:lnTo>
                  <a:pt x="3379" y="27"/>
                </a:lnTo>
                <a:lnTo>
                  <a:pt x="3366" y="35"/>
                </a:lnTo>
                <a:lnTo>
                  <a:pt x="3354" y="44"/>
                </a:lnTo>
                <a:lnTo>
                  <a:pt x="3344" y="53"/>
                </a:lnTo>
                <a:lnTo>
                  <a:pt x="3335" y="65"/>
                </a:lnTo>
                <a:lnTo>
                  <a:pt x="3328" y="77"/>
                </a:lnTo>
                <a:lnTo>
                  <a:pt x="3321" y="90"/>
                </a:lnTo>
                <a:lnTo>
                  <a:pt x="3316" y="105"/>
                </a:lnTo>
                <a:lnTo>
                  <a:pt x="3314" y="120"/>
                </a:lnTo>
                <a:lnTo>
                  <a:pt x="3313" y="137"/>
                </a:lnTo>
                <a:lnTo>
                  <a:pt x="3313" y="137"/>
                </a:lnTo>
                <a:lnTo>
                  <a:pt x="3314" y="153"/>
                </a:lnTo>
                <a:lnTo>
                  <a:pt x="3316" y="168"/>
                </a:lnTo>
                <a:lnTo>
                  <a:pt x="3321" y="183"/>
                </a:lnTo>
                <a:lnTo>
                  <a:pt x="3328" y="196"/>
                </a:lnTo>
                <a:lnTo>
                  <a:pt x="3335" y="208"/>
                </a:lnTo>
                <a:lnTo>
                  <a:pt x="3344" y="218"/>
                </a:lnTo>
                <a:lnTo>
                  <a:pt x="3354" y="227"/>
                </a:lnTo>
                <a:lnTo>
                  <a:pt x="3365" y="235"/>
                </a:lnTo>
                <a:lnTo>
                  <a:pt x="3376" y="243"/>
                </a:lnTo>
                <a:lnTo>
                  <a:pt x="3389" y="250"/>
                </a:lnTo>
                <a:lnTo>
                  <a:pt x="3402" y="257"/>
                </a:lnTo>
                <a:lnTo>
                  <a:pt x="3414" y="263"/>
                </a:lnTo>
                <a:lnTo>
                  <a:pt x="3441" y="272"/>
                </a:lnTo>
                <a:lnTo>
                  <a:pt x="3467" y="282"/>
                </a:lnTo>
                <a:lnTo>
                  <a:pt x="3467" y="282"/>
                </a:lnTo>
                <a:lnTo>
                  <a:pt x="3499" y="293"/>
                </a:lnTo>
                <a:lnTo>
                  <a:pt x="3514" y="299"/>
                </a:lnTo>
                <a:lnTo>
                  <a:pt x="3527" y="306"/>
                </a:lnTo>
                <a:lnTo>
                  <a:pt x="3537" y="314"/>
                </a:lnTo>
                <a:lnTo>
                  <a:pt x="3544" y="322"/>
                </a:lnTo>
                <a:lnTo>
                  <a:pt x="3548" y="327"/>
                </a:lnTo>
                <a:lnTo>
                  <a:pt x="3550" y="332"/>
                </a:lnTo>
                <a:lnTo>
                  <a:pt x="3551" y="337"/>
                </a:lnTo>
                <a:lnTo>
                  <a:pt x="3551" y="343"/>
                </a:lnTo>
                <a:lnTo>
                  <a:pt x="3551" y="343"/>
                </a:lnTo>
                <a:lnTo>
                  <a:pt x="3551" y="353"/>
                </a:lnTo>
                <a:lnTo>
                  <a:pt x="3548" y="363"/>
                </a:lnTo>
                <a:lnTo>
                  <a:pt x="3545" y="368"/>
                </a:lnTo>
                <a:lnTo>
                  <a:pt x="3542" y="373"/>
                </a:lnTo>
                <a:lnTo>
                  <a:pt x="3539" y="376"/>
                </a:lnTo>
                <a:lnTo>
                  <a:pt x="3534" y="381"/>
                </a:lnTo>
                <a:lnTo>
                  <a:pt x="3528" y="384"/>
                </a:lnTo>
                <a:lnTo>
                  <a:pt x="3521" y="388"/>
                </a:lnTo>
                <a:lnTo>
                  <a:pt x="3514" y="390"/>
                </a:lnTo>
                <a:lnTo>
                  <a:pt x="3505" y="392"/>
                </a:lnTo>
                <a:lnTo>
                  <a:pt x="3495" y="395"/>
                </a:lnTo>
                <a:lnTo>
                  <a:pt x="3484" y="396"/>
                </a:lnTo>
                <a:lnTo>
                  <a:pt x="3458" y="397"/>
                </a:lnTo>
                <a:lnTo>
                  <a:pt x="3458" y="397"/>
                </a:lnTo>
                <a:lnTo>
                  <a:pt x="3434" y="397"/>
                </a:lnTo>
                <a:lnTo>
                  <a:pt x="3411" y="395"/>
                </a:lnTo>
                <a:lnTo>
                  <a:pt x="3368" y="390"/>
                </a:lnTo>
                <a:lnTo>
                  <a:pt x="3338" y="385"/>
                </a:lnTo>
                <a:lnTo>
                  <a:pt x="3327" y="383"/>
                </a:lnTo>
                <a:lnTo>
                  <a:pt x="3307" y="463"/>
                </a:lnTo>
                <a:close/>
                <a:moveTo>
                  <a:pt x="1845" y="90"/>
                </a:moveTo>
                <a:lnTo>
                  <a:pt x="1845" y="90"/>
                </a:lnTo>
                <a:lnTo>
                  <a:pt x="1861" y="87"/>
                </a:lnTo>
                <a:lnTo>
                  <a:pt x="1881" y="84"/>
                </a:lnTo>
                <a:lnTo>
                  <a:pt x="1904" y="82"/>
                </a:lnTo>
                <a:lnTo>
                  <a:pt x="1928" y="82"/>
                </a:lnTo>
                <a:lnTo>
                  <a:pt x="1928" y="82"/>
                </a:lnTo>
                <a:lnTo>
                  <a:pt x="1943" y="82"/>
                </a:lnTo>
                <a:lnTo>
                  <a:pt x="1956" y="83"/>
                </a:lnTo>
                <a:lnTo>
                  <a:pt x="1969" y="87"/>
                </a:lnTo>
                <a:lnTo>
                  <a:pt x="1982" y="90"/>
                </a:lnTo>
                <a:lnTo>
                  <a:pt x="1994" y="95"/>
                </a:lnTo>
                <a:lnTo>
                  <a:pt x="2004" y="100"/>
                </a:lnTo>
                <a:lnTo>
                  <a:pt x="2015" y="108"/>
                </a:lnTo>
                <a:lnTo>
                  <a:pt x="2025" y="117"/>
                </a:lnTo>
                <a:lnTo>
                  <a:pt x="2033" y="127"/>
                </a:lnTo>
                <a:lnTo>
                  <a:pt x="2041" y="137"/>
                </a:lnTo>
                <a:lnTo>
                  <a:pt x="2048" y="150"/>
                </a:lnTo>
                <a:lnTo>
                  <a:pt x="2053" y="165"/>
                </a:lnTo>
                <a:lnTo>
                  <a:pt x="2058" y="180"/>
                </a:lnTo>
                <a:lnTo>
                  <a:pt x="2061" y="197"/>
                </a:lnTo>
                <a:lnTo>
                  <a:pt x="2063" y="216"/>
                </a:lnTo>
                <a:lnTo>
                  <a:pt x="2064" y="237"/>
                </a:lnTo>
                <a:lnTo>
                  <a:pt x="2064" y="237"/>
                </a:lnTo>
                <a:lnTo>
                  <a:pt x="2064" y="256"/>
                </a:lnTo>
                <a:lnTo>
                  <a:pt x="2063" y="275"/>
                </a:lnTo>
                <a:lnTo>
                  <a:pt x="2060" y="292"/>
                </a:lnTo>
                <a:lnTo>
                  <a:pt x="2057" y="308"/>
                </a:lnTo>
                <a:lnTo>
                  <a:pt x="2053" y="323"/>
                </a:lnTo>
                <a:lnTo>
                  <a:pt x="2049" y="336"/>
                </a:lnTo>
                <a:lnTo>
                  <a:pt x="2042" y="348"/>
                </a:lnTo>
                <a:lnTo>
                  <a:pt x="2035" y="359"/>
                </a:lnTo>
                <a:lnTo>
                  <a:pt x="2026" y="368"/>
                </a:lnTo>
                <a:lnTo>
                  <a:pt x="2015" y="376"/>
                </a:lnTo>
                <a:lnTo>
                  <a:pt x="2004" y="383"/>
                </a:lnTo>
                <a:lnTo>
                  <a:pt x="1990" y="389"/>
                </a:lnTo>
                <a:lnTo>
                  <a:pt x="1975" y="392"/>
                </a:lnTo>
                <a:lnTo>
                  <a:pt x="1958" y="396"/>
                </a:lnTo>
                <a:lnTo>
                  <a:pt x="1940" y="398"/>
                </a:lnTo>
                <a:lnTo>
                  <a:pt x="1919" y="398"/>
                </a:lnTo>
                <a:lnTo>
                  <a:pt x="1919" y="398"/>
                </a:lnTo>
                <a:lnTo>
                  <a:pt x="1892" y="397"/>
                </a:lnTo>
                <a:lnTo>
                  <a:pt x="1868" y="396"/>
                </a:lnTo>
                <a:lnTo>
                  <a:pt x="1845" y="393"/>
                </a:lnTo>
                <a:lnTo>
                  <a:pt x="1845" y="90"/>
                </a:lnTo>
                <a:close/>
                <a:moveTo>
                  <a:pt x="1934" y="0"/>
                </a:moveTo>
                <a:lnTo>
                  <a:pt x="1934" y="0"/>
                </a:lnTo>
                <a:lnTo>
                  <a:pt x="1910" y="1"/>
                </a:lnTo>
                <a:lnTo>
                  <a:pt x="1885" y="2"/>
                </a:lnTo>
                <a:lnTo>
                  <a:pt x="1860" y="5"/>
                </a:lnTo>
                <a:lnTo>
                  <a:pt x="1834" y="8"/>
                </a:lnTo>
                <a:lnTo>
                  <a:pt x="1808" y="12"/>
                </a:lnTo>
                <a:lnTo>
                  <a:pt x="1784" y="16"/>
                </a:lnTo>
                <a:lnTo>
                  <a:pt x="1761" y="22"/>
                </a:lnTo>
                <a:lnTo>
                  <a:pt x="1740" y="29"/>
                </a:lnTo>
                <a:lnTo>
                  <a:pt x="1740" y="465"/>
                </a:lnTo>
                <a:lnTo>
                  <a:pt x="1740" y="465"/>
                </a:lnTo>
                <a:lnTo>
                  <a:pt x="1758" y="468"/>
                </a:lnTo>
                <a:lnTo>
                  <a:pt x="1778" y="471"/>
                </a:lnTo>
                <a:lnTo>
                  <a:pt x="1823" y="475"/>
                </a:lnTo>
                <a:lnTo>
                  <a:pt x="1872" y="479"/>
                </a:lnTo>
                <a:lnTo>
                  <a:pt x="1915" y="480"/>
                </a:lnTo>
                <a:lnTo>
                  <a:pt x="1915" y="480"/>
                </a:lnTo>
                <a:lnTo>
                  <a:pt x="1950" y="479"/>
                </a:lnTo>
                <a:lnTo>
                  <a:pt x="1980" y="477"/>
                </a:lnTo>
                <a:lnTo>
                  <a:pt x="2009" y="472"/>
                </a:lnTo>
                <a:lnTo>
                  <a:pt x="2035" y="465"/>
                </a:lnTo>
                <a:lnTo>
                  <a:pt x="2058" y="458"/>
                </a:lnTo>
                <a:lnTo>
                  <a:pt x="2080" y="448"/>
                </a:lnTo>
                <a:lnTo>
                  <a:pt x="2089" y="442"/>
                </a:lnTo>
                <a:lnTo>
                  <a:pt x="2098" y="436"/>
                </a:lnTo>
                <a:lnTo>
                  <a:pt x="2107" y="429"/>
                </a:lnTo>
                <a:lnTo>
                  <a:pt x="2116" y="422"/>
                </a:lnTo>
                <a:lnTo>
                  <a:pt x="2122" y="414"/>
                </a:lnTo>
                <a:lnTo>
                  <a:pt x="2129" y="406"/>
                </a:lnTo>
                <a:lnTo>
                  <a:pt x="2136" y="398"/>
                </a:lnTo>
                <a:lnTo>
                  <a:pt x="2142" y="389"/>
                </a:lnTo>
                <a:lnTo>
                  <a:pt x="2147" y="378"/>
                </a:lnTo>
                <a:lnTo>
                  <a:pt x="2152" y="369"/>
                </a:lnTo>
                <a:lnTo>
                  <a:pt x="2160" y="346"/>
                </a:lnTo>
                <a:lnTo>
                  <a:pt x="2166" y="322"/>
                </a:lnTo>
                <a:lnTo>
                  <a:pt x="2171" y="297"/>
                </a:lnTo>
                <a:lnTo>
                  <a:pt x="2173" y="268"/>
                </a:lnTo>
                <a:lnTo>
                  <a:pt x="2174" y="237"/>
                </a:lnTo>
                <a:lnTo>
                  <a:pt x="2174" y="237"/>
                </a:lnTo>
                <a:lnTo>
                  <a:pt x="2173" y="210"/>
                </a:lnTo>
                <a:lnTo>
                  <a:pt x="2170" y="183"/>
                </a:lnTo>
                <a:lnTo>
                  <a:pt x="2165" y="160"/>
                </a:lnTo>
                <a:lnTo>
                  <a:pt x="2158" y="137"/>
                </a:lnTo>
                <a:lnTo>
                  <a:pt x="2149" y="117"/>
                </a:lnTo>
                <a:lnTo>
                  <a:pt x="2137" y="97"/>
                </a:lnTo>
                <a:lnTo>
                  <a:pt x="2125" y="80"/>
                </a:lnTo>
                <a:lnTo>
                  <a:pt x="2110" y="63"/>
                </a:lnTo>
                <a:lnTo>
                  <a:pt x="2094" y="48"/>
                </a:lnTo>
                <a:lnTo>
                  <a:pt x="2075" y="36"/>
                </a:lnTo>
                <a:lnTo>
                  <a:pt x="2056" y="25"/>
                </a:lnTo>
                <a:lnTo>
                  <a:pt x="2034" y="16"/>
                </a:lnTo>
                <a:lnTo>
                  <a:pt x="2011" y="9"/>
                </a:lnTo>
                <a:lnTo>
                  <a:pt x="1987" y="5"/>
                </a:lnTo>
                <a:lnTo>
                  <a:pt x="1960" y="1"/>
                </a:lnTo>
                <a:lnTo>
                  <a:pt x="1934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rgbClr val="005EB8"/>
              </a:solidFill>
            </a:endParaRPr>
          </a:p>
        </p:txBody>
      </p:sp>
      <p:cxnSp>
        <p:nvCxnSpPr>
          <p:cNvPr id="22" name="Conector recto 8"/>
          <p:cNvCxnSpPr/>
          <p:nvPr userDrawn="1"/>
        </p:nvCxnSpPr>
        <p:spPr>
          <a:xfrm flipV="1">
            <a:off x="8314806" y="398985"/>
            <a:ext cx="0" cy="277510"/>
          </a:xfrm>
          <a:prstGeom prst="line">
            <a:avLst/>
          </a:prstGeom>
          <a:ln w="12700" cmpd="sng">
            <a:solidFill>
              <a:schemeClr val="bg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3" name="Picture Placeholder 19"/>
          <p:cNvSpPr>
            <a:spLocks noGrp="1"/>
          </p:cNvSpPr>
          <p:nvPr>
            <p:ph type="pic" sz="quarter" idx="14" hasCustomPrompt="1"/>
          </p:nvPr>
        </p:nvSpPr>
        <p:spPr>
          <a:xfrm>
            <a:off x="5761046" y="399437"/>
            <a:ext cx="2258247" cy="276007"/>
          </a:xfrm>
        </p:spPr>
        <p:txBody>
          <a:bodyPr>
            <a:noAutofit/>
          </a:bodyPr>
          <a:lstStyle>
            <a:lvl1pPr marL="0" indent="0">
              <a:buNone/>
              <a:defRPr sz="1100" baseline="0">
                <a:solidFill>
                  <a:schemeClr val="bg1"/>
                </a:solidFill>
              </a:defRPr>
            </a:lvl1pPr>
          </a:lstStyle>
          <a:p>
            <a:r>
              <a:rPr lang="en-GB" dirty="0" smtClean="0"/>
              <a:t>Co-branding logo</a:t>
            </a:r>
            <a:endParaRPr lang="en-GB" dirty="0"/>
          </a:p>
        </p:txBody>
      </p:sp>
      <p:grpSp>
        <p:nvGrpSpPr>
          <p:cNvPr id="41" name="Group 40"/>
          <p:cNvGrpSpPr/>
          <p:nvPr userDrawn="1"/>
        </p:nvGrpSpPr>
        <p:grpSpPr>
          <a:xfrm>
            <a:off x="53896" y="34256"/>
            <a:ext cx="1079676" cy="625849"/>
            <a:chOff x="8405819" y="36245"/>
            <a:chExt cx="856837" cy="662339"/>
          </a:xfrm>
        </p:grpSpPr>
        <p:grpSp>
          <p:nvGrpSpPr>
            <p:cNvPr id="42" name="Group 41"/>
            <p:cNvGrpSpPr/>
            <p:nvPr userDrawn="1"/>
          </p:nvGrpSpPr>
          <p:grpSpPr>
            <a:xfrm>
              <a:off x="8545513" y="36245"/>
              <a:ext cx="489905" cy="495602"/>
              <a:chOff x="7818438" y="101600"/>
              <a:chExt cx="546100" cy="552450"/>
            </a:xfrm>
          </p:grpSpPr>
          <p:sp>
            <p:nvSpPr>
              <p:cNvPr id="55" name="Freeform 5"/>
              <p:cNvSpPr>
                <a:spLocks noEditPoints="1"/>
              </p:cNvSpPr>
              <p:nvPr userDrawn="1"/>
            </p:nvSpPr>
            <p:spPr bwMode="auto">
              <a:xfrm>
                <a:off x="7818438" y="200025"/>
                <a:ext cx="546100" cy="454025"/>
              </a:xfrm>
              <a:custGeom>
                <a:avLst/>
                <a:gdLst>
                  <a:gd name="T0" fmla="*/ 56 w 344"/>
                  <a:gd name="T1" fmla="*/ 0 h 286"/>
                  <a:gd name="T2" fmla="*/ 44 w 344"/>
                  <a:gd name="T3" fmla="*/ 2 h 286"/>
                  <a:gd name="T4" fmla="*/ 24 w 344"/>
                  <a:gd name="T5" fmla="*/ 10 h 286"/>
                  <a:gd name="T6" fmla="*/ 10 w 344"/>
                  <a:gd name="T7" fmla="*/ 26 h 286"/>
                  <a:gd name="T8" fmla="*/ 2 w 344"/>
                  <a:gd name="T9" fmla="*/ 46 h 286"/>
                  <a:gd name="T10" fmla="*/ 0 w 344"/>
                  <a:gd name="T11" fmla="*/ 230 h 286"/>
                  <a:gd name="T12" fmla="*/ 2 w 344"/>
                  <a:gd name="T13" fmla="*/ 242 h 286"/>
                  <a:gd name="T14" fmla="*/ 10 w 344"/>
                  <a:gd name="T15" fmla="*/ 262 h 286"/>
                  <a:gd name="T16" fmla="*/ 24 w 344"/>
                  <a:gd name="T17" fmla="*/ 278 h 286"/>
                  <a:gd name="T18" fmla="*/ 44 w 344"/>
                  <a:gd name="T19" fmla="*/ 286 h 286"/>
                  <a:gd name="T20" fmla="*/ 288 w 344"/>
                  <a:gd name="T21" fmla="*/ 286 h 286"/>
                  <a:gd name="T22" fmla="*/ 300 w 344"/>
                  <a:gd name="T23" fmla="*/ 286 h 286"/>
                  <a:gd name="T24" fmla="*/ 320 w 344"/>
                  <a:gd name="T25" fmla="*/ 278 h 286"/>
                  <a:gd name="T26" fmla="*/ 334 w 344"/>
                  <a:gd name="T27" fmla="*/ 262 h 286"/>
                  <a:gd name="T28" fmla="*/ 344 w 344"/>
                  <a:gd name="T29" fmla="*/ 242 h 286"/>
                  <a:gd name="T30" fmla="*/ 344 w 344"/>
                  <a:gd name="T31" fmla="*/ 58 h 286"/>
                  <a:gd name="T32" fmla="*/ 344 w 344"/>
                  <a:gd name="T33" fmla="*/ 46 h 286"/>
                  <a:gd name="T34" fmla="*/ 334 w 344"/>
                  <a:gd name="T35" fmla="*/ 26 h 286"/>
                  <a:gd name="T36" fmla="*/ 320 w 344"/>
                  <a:gd name="T37" fmla="*/ 10 h 286"/>
                  <a:gd name="T38" fmla="*/ 300 w 344"/>
                  <a:gd name="T39" fmla="*/ 2 h 286"/>
                  <a:gd name="T40" fmla="*/ 288 w 344"/>
                  <a:gd name="T41" fmla="*/ 0 h 286"/>
                  <a:gd name="T42" fmla="*/ 148 w 344"/>
                  <a:gd name="T43" fmla="*/ 142 h 286"/>
                  <a:gd name="T44" fmla="*/ 144 w 344"/>
                  <a:gd name="T45" fmla="*/ 136 h 286"/>
                  <a:gd name="T46" fmla="*/ 136 w 344"/>
                  <a:gd name="T47" fmla="*/ 122 h 286"/>
                  <a:gd name="T48" fmla="*/ 134 w 344"/>
                  <a:gd name="T49" fmla="*/ 112 h 286"/>
                  <a:gd name="T50" fmla="*/ 138 w 344"/>
                  <a:gd name="T51" fmla="*/ 98 h 286"/>
                  <a:gd name="T52" fmla="*/ 146 w 344"/>
                  <a:gd name="T53" fmla="*/ 88 h 286"/>
                  <a:gd name="T54" fmla="*/ 158 w 344"/>
                  <a:gd name="T55" fmla="*/ 80 h 286"/>
                  <a:gd name="T56" fmla="*/ 172 w 344"/>
                  <a:gd name="T57" fmla="*/ 76 h 286"/>
                  <a:gd name="T58" fmla="*/ 178 w 344"/>
                  <a:gd name="T59" fmla="*/ 78 h 286"/>
                  <a:gd name="T60" fmla="*/ 192 w 344"/>
                  <a:gd name="T61" fmla="*/ 82 h 286"/>
                  <a:gd name="T62" fmla="*/ 202 w 344"/>
                  <a:gd name="T63" fmla="*/ 92 h 286"/>
                  <a:gd name="T64" fmla="*/ 208 w 344"/>
                  <a:gd name="T65" fmla="*/ 106 h 286"/>
                  <a:gd name="T66" fmla="*/ 208 w 344"/>
                  <a:gd name="T67" fmla="*/ 112 h 286"/>
                  <a:gd name="T68" fmla="*/ 204 w 344"/>
                  <a:gd name="T69" fmla="*/ 128 h 286"/>
                  <a:gd name="T70" fmla="*/ 196 w 344"/>
                  <a:gd name="T71" fmla="*/ 140 h 286"/>
                  <a:gd name="T72" fmla="*/ 126 w 344"/>
                  <a:gd name="T73" fmla="*/ 228 h 2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44" h="286">
                    <a:moveTo>
                      <a:pt x="288" y="0"/>
                    </a:moveTo>
                    <a:lnTo>
                      <a:pt x="56" y="0"/>
                    </a:lnTo>
                    <a:lnTo>
                      <a:pt x="56" y="0"/>
                    </a:lnTo>
                    <a:lnTo>
                      <a:pt x="44" y="2"/>
                    </a:lnTo>
                    <a:lnTo>
                      <a:pt x="34" y="6"/>
                    </a:lnTo>
                    <a:lnTo>
                      <a:pt x="24" y="10"/>
                    </a:lnTo>
                    <a:lnTo>
                      <a:pt x="16" y="18"/>
                    </a:lnTo>
                    <a:lnTo>
                      <a:pt x="10" y="26"/>
                    </a:lnTo>
                    <a:lnTo>
                      <a:pt x="4" y="36"/>
                    </a:lnTo>
                    <a:lnTo>
                      <a:pt x="2" y="46"/>
                    </a:lnTo>
                    <a:lnTo>
                      <a:pt x="0" y="58"/>
                    </a:lnTo>
                    <a:lnTo>
                      <a:pt x="0" y="230"/>
                    </a:lnTo>
                    <a:lnTo>
                      <a:pt x="0" y="230"/>
                    </a:lnTo>
                    <a:lnTo>
                      <a:pt x="2" y="242"/>
                    </a:lnTo>
                    <a:lnTo>
                      <a:pt x="4" y="252"/>
                    </a:lnTo>
                    <a:lnTo>
                      <a:pt x="10" y="262"/>
                    </a:lnTo>
                    <a:lnTo>
                      <a:pt x="16" y="270"/>
                    </a:lnTo>
                    <a:lnTo>
                      <a:pt x="24" y="278"/>
                    </a:lnTo>
                    <a:lnTo>
                      <a:pt x="34" y="282"/>
                    </a:lnTo>
                    <a:lnTo>
                      <a:pt x="44" y="286"/>
                    </a:lnTo>
                    <a:lnTo>
                      <a:pt x="56" y="286"/>
                    </a:lnTo>
                    <a:lnTo>
                      <a:pt x="288" y="286"/>
                    </a:lnTo>
                    <a:lnTo>
                      <a:pt x="288" y="286"/>
                    </a:lnTo>
                    <a:lnTo>
                      <a:pt x="300" y="286"/>
                    </a:lnTo>
                    <a:lnTo>
                      <a:pt x="310" y="282"/>
                    </a:lnTo>
                    <a:lnTo>
                      <a:pt x="320" y="278"/>
                    </a:lnTo>
                    <a:lnTo>
                      <a:pt x="328" y="270"/>
                    </a:lnTo>
                    <a:lnTo>
                      <a:pt x="334" y="262"/>
                    </a:lnTo>
                    <a:lnTo>
                      <a:pt x="340" y="252"/>
                    </a:lnTo>
                    <a:lnTo>
                      <a:pt x="344" y="242"/>
                    </a:lnTo>
                    <a:lnTo>
                      <a:pt x="344" y="230"/>
                    </a:lnTo>
                    <a:lnTo>
                      <a:pt x="344" y="58"/>
                    </a:lnTo>
                    <a:lnTo>
                      <a:pt x="344" y="58"/>
                    </a:lnTo>
                    <a:lnTo>
                      <a:pt x="344" y="46"/>
                    </a:lnTo>
                    <a:lnTo>
                      <a:pt x="340" y="36"/>
                    </a:lnTo>
                    <a:lnTo>
                      <a:pt x="334" y="26"/>
                    </a:lnTo>
                    <a:lnTo>
                      <a:pt x="328" y="18"/>
                    </a:lnTo>
                    <a:lnTo>
                      <a:pt x="320" y="10"/>
                    </a:lnTo>
                    <a:lnTo>
                      <a:pt x="310" y="6"/>
                    </a:lnTo>
                    <a:lnTo>
                      <a:pt x="300" y="2"/>
                    </a:lnTo>
                    <a:lnTo>
                      <a:pt x="288" y="0"/>
                    </a:lnTo>
                    <a:lnTo>
                      <a:pt x="288" y="0"/>
                    </a:lnTo>
                    <a:close/>
                    <a:moveTo>
                      <a:pt x="126" y="228"/>
                    </a:moveTo>
                    <a:lnTo>
                      <a:pt x="148" y="142"/>
                    </a:lnTo>
                    <a:lnTo>
                      <a:pt x="148" y="142"/>
                    </a:lnTo>
                    <a:lnTo>
                      <a:pt x="144" y="136"/>
                    </a:lnTo>
                    <a:lnTo>
                      <a:pt x="138" y="130"/>
                    </a:lnTo>
                    <a:lnTo>
                      <a:pt x="136" y="122"/>
                    </a:lnTo>
                    <a:lnTo>
                      <a:pt x="134" y="112"/>
                    </a:lnTo>
                    <a:lnTo>
                      <a:pt x="134" y="112"/>
                    </a:lnTo>
                    <a:lnTo>
                      <a:pt x="136" y="106"/>
                    </a:lnTo>
                    <a:lnTo>
                      <a:pt x="138" y="98"/>
                    </a:lnTo>
                    <a:lnTo>
                      <a:pt x="142" y="92"/>
                    </a:lnTo>
                    <a:lnTo>
                      <a:pt x="146" y="88"/>
                    </a:lnTo>
                    <a:lnTo>
                      <a:pt x="152" y="82"/>
                    </a:lnTo>
                    <a:lnTo>
                      <a:pt x="158" y="80"/>
                    </a:lnTo>
                    <a:lnTo>
                      <a:pt x="164" y="78"/>
                    </a:lnTo>
                    <a:lnTo>
                      <a:pt x="172" y="76"/>
                    </a:lnTo>
                    <a:lnTo>
                      <a:pt x="172" y="76"/>
                    </a:lnTo>
                    <a:lnTo>
                      <a:pt x="178" y="78"/>
                    </a:lnTo>
                    <a:lnTo>
                      <a:pt x="186" y="80"/>
                    </a:lnTo>
                    <a:lnTo>
                      <a:pt x="192" y="82"/>
                    </a:lnTo>
                    <a:lnTo>
                      <a:pt x="198" y="88"/>
                    </a:lnTo>
                    <a:lnTo>
                      <a:pt x="202" y="92"/>
                    </a:lnTo>
                    <a:lnTo>
                      <a:pt x="204" y="98"/>
                    </a:lnTo>
                    <a:lnTo>
                      <a:pt x="208" y="106"/>
                    </a:lnTo>
                    <a:lnTo>
                      <a:pt x="208" y="112"/>
                    </a:lnTo>
                    <a:lnTo>
                      <a:pt x="208" y="112"/>
                    </a:lnTo>
                    <a:lnTo>
                      <a:pt x="206" y="120"/>
                    </a:lnTo>
                    <a:lnTo>
                      <a:pt x="204" y="128"/>
                    </a:lnTo>
                    <a:lnTo>
                      <a:pt x="200" y="134"/>
                    </a:lnTo>
                    <a:lnTo>
                      <a:pt x="196" y="140"/>
                    </a:lnTo>
                    <a:lnTo>
                      <a:pt x="220" y="228"/>
                    </a:lnTo>
                    <a:lnTo>
                      <a:pt x="126" y="228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005EB8"/>
                  </a:solidFill>
                </a:endParaRPr>
              </a:p>
            </p:txBody>
          </p:sp>
          <p:sp>
            <p:nvSpPr>
              <p:cNvPr id="56" name="Freeform 6"/>
              <p:cNvSpPr>
                <a:spLocks/>
              </p:cNvSpPr>
              <p:nvPr userDrawn="1"/>
            </p:nvSpPr>
            <p:spPr bwMode="auto">
              <a:xfrm>
                <a:off x="7961313" y="101600"/>
                <a:ext cx="260350" cy="88900"/>
              </a:xfrm>
              <a:custGeom>
                <a:avLst/>
                <a:gdLst>
                  <a:gd name="T0" fmla="*/ 20 w 164"/>
                  <a:gd name="T1" fmla="*/ 56 h 56"/>
                  <a:gd name="T2" fmla="*/ 20 w 164"/>
                  <a:gd name="T3" fmla="*/ 56 h 56"/>
                  <a:gd name="T4" fmla="*/ 22 w 164"/>
                  <a:gd name="T5" fmla="*/ 46 h 56"/>
                  <a:gd name="T6" fmla="*/ 26 w 164"/>
                  <a:gd name="T7" fmla="*/ 36 h 56"/>
                  <a:gd name="T8" fmla="*/ 30 w 164"/>
                  <a:gd name="T9" fmla="*/ 30 h 56"/>
                  <a:gd name="T10" fmla="*/ 36 w 164"/>
                  <a:gd name="T11" fmla="*/ 26 h 56"/>
                  <a:gd name="T12" fmla="*/ 42 w 164"/>
                  <a:gd name="T13" fmla="*/ 22 h 56"/>
                  <a:gd name="T14" fmla="*/ 54 w 164"/>
                  <a:gd name="T15" fmla="*/ 20 h 56"/>
                  <a:gd name="T16" fmla="*/ 82 w 164"/>
                  <a:gd name="T17" fmla="*/ 20 h 56"/>
                  <a:gd name="T18" fmla="*/ 82 w 164"/>
                  <a:gd name="T19" fmla="*/ 20 h 56"/>
                  <a:gd name="T20" fmla="*/ 112 w 164"/>
                  <a:gd name="T21" fmla="*/ 20 h 56"/>
                  <a:gd name="T22" fmla="*/ 122 w 164"/>
                  <a:gd name="T23" fmla="*/ 22 h 56"/>
                  <a:gd name="T24" fmla="*/ 130 w 164"/>
                  <a:gd name="T25" fmla="*/ 26 h 56"/>
                  <a:gd name="T26" fmla="*/ 136 w 164"/>
                  <a:gd name="T27" fmla="*/ 30 h 56"/>
                  <a:gd name="T28" fmla="*/ 140 w 164"/>
                  <a:gd name="T29" fmla="*/ 36 h 56"/>
                  <a:gd name="T30" fmla="*/ 142 w 164"/>
                  <a:gd name="T31" fmla="*/ 46 h 56"/>
                  <a:gd name="T32" fmla="*/ 144 w 164"/>
                  <a:gd name="T33" fmla="*/ 56 h 56"/>
                  <a:gd name="T34" fmla="*/ 164 w 164"/>
                  <a:gd name="T35" fmla="*/ 56 h 56"/>
                  <a:gd name="T36" fmla="*/ 164 w 164"/>
                  <a:gd name="T37" fmla="*/ 56 h 56"/>
                  <a:gd name="T38" fmla="*/ 162 w 164"/>
                  <a:gd name="T39" fmla="*/ 38 h 56"/>
                  <a:gd name="T40" fmla="*/ 156 w 164"/>
                  <a:gd name="T41" fmla="*/ 24 h 56"/>
                  <a:gd name="T42" fmla="*/ 148 w 164"/>
                  <a:gd name="T43" fmla="*/ 14 h 56"/>
                  <a:gd name="T44" fmla="*/ 138 w 164"/>
                  <a:gd name="T45" fmla="*/ 6 h 56"/>
                  <a:gd name="T46" fmla="*/ 126 w 164"/>
                  <a:gd name="T47" fmla="*/ 2 h 56"/>
                  <a:gd name="T48" fmla="*/ 112 w 164"/>
                  <a:gd name="T49" fmla="*/ 0 h 56"/>
                  <a:gd name="T50" fmla="*/ 82 w 164"/>
                  <a:gd name="T51" fmla="*/ 0 h 56"/>
                  <a:gd name="T52" fmla="*/ 82 w 164"/>
                  <a:gd name="T53" fmla="*/ 0 h 56"/>
                  <a:gd name="T54" fmla="*/ 52 w 164"/>
                  <a:gd name="T55" fmla="*/ 0 h 56"/>
                  <a:gd name="T56" fmla="*/ 38 w 164"/>
                  <a:gd name="T57" fmla="*/ 2 h 56"/>
                  <a:gd name="T58" fmla="*/ 26 w 164"/>
                  <a:gd name="T59" fmla="*/ 6 h 56"/>
                  <a:gd name="T60" fmla="*/ 16 w 164"/>
                  <a:gd name="T61" fmla="*/ 14 h 56"/>
                  <a:gd name="T62" fmla="*/ 8 w 164"/>
                  <a:gd name="T63" fmla="*/ 24 h 56"/>
                  <a:gd name="T64" fmla="*/ 2 w 164"/>
                  <a:gd name="T65" fmla="*/ 38 h 56"/>
                  <a:gd name="T66" fmla="*/ 0 w 164"/>
                  <a:gd name="T67" fmla="*/ 56 h 56"/>
                  <a:gd name="T68" fmla="*/ 20 w 164"/>
                  <a:gd name="T69" fmla="*/ 5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64" h="56">
                    <a:moveTo>
                      <a:pt x="20" y="56"/>
                    </a:moveTo>
                    <a:lnTo>
                      <a:pt x="20" y="56"/>
                    </a:lnTo>
                    <a:lnTo>
                      <a:pt x="22" y="46"/>
                    </a:lnTo>
                    <a:lnTo>
                      <a:pt x="26" y="36"/>
                    </a:lnTo>
                    <a:lnTo>
                      <a:pt x="30" y="30"/>
                    </a:lnTo>
                    <a:lnTo>
                      <a:pt x="36" y="26"/>
                    </a:lnTo>
                    <a:lnTo>
                      <a:pt x="42" y="22"/>
                    </a:lnTo>
                    <a:lnTo>
                      <a:pt x="54" y="20"/>
                    </a:lnTo>
                    <a:lnTo>
                      <a:pt x="82" y="20"/>
                    </a:lnTo>
                    <a:lnTo>
                      <a:pt x="82" y="20"/>
                    </a:lnTo>
                    <a:lnTo>
                      <a:pt x="112" y="20"/>
                    </a:lnTo>
                    <a:lnTo>
                      <a:pt x="122" y="22"/>
                    </a:lnTo>
                    <a:lnTo>
                      <a:pt x="130" y="26"/>
                    </a:lnTo>
                    <a:lnTo>
                      <a:pt x="136" y="30"/>
                    </a:lnTo>
                    <a:lnTo>
                      <a:pt x="140" y="36"/>
                    </a:lnTo>
                    <a:lnTo>
                      <a:pt x="142" y="46"/>
                    </a:lnTo>
                    <a:lnTo>
                      <a:pt x="144" y="56"/>
                    </a:lnTo>
                    <a:lnTo>
                      <a:pt x="164" y="56"/>
                    </a:lnTo>
                    <a:lnTo>
                      <a:pt x="164" y="56"/>
                    </a:lnTo>
                    <a:lnTo>
                      <a:pt x="162" y="38"/>
                    </a:lnTo>
                    <a:lnTo>
                      <a:pt x="156" y="24"/>
                    </a:lnTo>
                    <a:lnTo>
                      <a:pt x="148" y="14"/>
                    </a:lnTo>
                    <a:lnTo>
                      <a:pt x="138" y="6"/>
                    </a:lnTo>
                    <a:lnTo>
                      <a:pt x="126" y="2"/>
                    </a:lnTo>
                    <a:lnTo>
                      <a:pt x="112" y="0"/>
                    </a:lnTo>
                    <a:lnTo>
                      <a:pt x="82" y="0"/>
                    </a:lnTo>
                    <a:lnTo>
                      <a:pt x="82" y="0"/>
                    </a:lnTo>
                    <a:lnTo>
                      <a:pt x="52" y="0"/>
                    </a:lnTo>
                    <a:lnTo>
                      <a:pt x="38" y="2"/>
                    </a:lnTo>
                    <a:lnTo>
                      <a:pt x="26" y="6"/>
                    </a:lnTo>
                    <a:lnTo>
                      <a:pt x="16" y="14"/>
                    </a:lnTo>
                    <a:lnTo>
                      <a:pt x="8" y="24"/>
                    </a:lnTo>
                    <a:lnTo>
                      <a:pt x="2" y="38"/>
                    </a:lnTo>
                    <a:lnTo>
                      <a:pt x="0" y="56"/>
                    </a:lnTo>
                    <a:lnTo>
                      <a:pt x="20" y="56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005EB8"/>
                  </a:solidFill>
                </a:endParaRPr>
              </a:p>
            </p:txBody>
          </p:sp>
        </p:grpSp>
        <p:sp>
          <p:nvSpPr>
            <p:cNvPr id="53" name="TextBox 52"/>
            <p:cNvSpPr txBox="1"/>
            <p:nvPr userDrawn="1"/>
          </p:nvSpPr>
          <p:spPr>
            <a:xfrm rot="16200000">
              <a:off x="8191735" y="250336"/>
              <a:ext cx="563729" cy="1355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510" dirty="0">
                  <a:solidFill>
                    <a:srgbClr val="FFFFFF"/>
                  </a:solidFill>
                </a:rPr>
                <a:t>strictly</a:t>
              </a:r>
            </a:p>
          </p:txBody>
        </p:sp>
        <p:sp>
          <p:nvSpPr>
            <p:cNvPr id="54" name="TextBox 53"/>
            <p:cNvSpPr txBox="1"/>
            <p:nvPr userDrawn="1"/>
          </p:nvSpPr>
          <p:spPr>
            <a:xfrm>
              <a:off x="8410803" y="506408"/>
              <a:ext cx="851853" cy="19217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580" dirty="0">
                  <a:solidFill>
                    <a:srgbClr val="FFFFFF"/>
                  </a:solidFill>
                </a:rPr>
                <a:t>CONFIDENTIAL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95981179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vider  blue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2"/>
          <p:cNvSpPr>
            <a:spLocks noGrp="1"/>
          </p:cNvSpPr>
          <p:nvPr>
            <p:ph type="body" idx="1" hasCustomPrompt="1"/>
          </p:nvPr>
        </p:nvSpPr>
        <p:spPr>
          <a:xfrm>
            <a:off x="3232433" y="1361851"/>
            <a:ext cx="7397074" cy="1946285"/>
          </a:xfrm>
        </p:spPr>
        <p:txBody>
          <a:bodyPr anchor="t">
            <a:normAutofit/>
          </a:bodyPr>
          <a:lstStyle>
            <a:lvl1pPr marL="0" indent="0">
              <a:buNone/>
              <a:defRPr sz="2800" baseline="0">
                <a:solidFill>
                  <a:schemeClr val="bg1"/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GB" noProof="0" dirty="0" smtClean="0"/>
              <a:t>Divider title here</a:t>
            </a:r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44729" y="626998"/>
            <a:ext cx="1746418" cy="1287035"/>
          </a:xfrm>
        </p:spPr>
        <p:txBody>
          <a:bodyPr anchor="t">
            <a:normAutofit/>
          </a:bodyPr>
          <a:lstStyle>
            <a:lvl1pPr algn="r">
              <a:defRPr sz="7200" b="0" cap="all">
                <a:solidFill>
                  <a:schemeClr val="tx2"/>
                </a:solidFill>
              </a:defRPr>
            </a:lvl1pPr>
          </a:lstStyle>
          <a:p>
            <a:r>
              <a:rPr lang="en-GB" noProof="0" smtClean="0"/>
              <a:t>1</a:t>
            </a:r>
            <a:endParaRPr lang="en-GB" noProof="0"/>
          </a:p>
        </p:txBody>
      </p:sp>
      <p:cxnSp>
        <p:nvCxnSpPr>
          <p:cNvPr id="12" name="Conector recto 12"/>
          <p:cNvCxnSpPr/>
          <p:nvPr userDrawn="1"/>
        </p:nvCxnSpPr>
        <p:spPr>
          <a:xfrm flipH="1">
            <a:off x="1674064" y="1516324"/>
            <a:ext cx="1512464" cy="0"/>
          </a:xfrm>
          <a:prstGeom prst="line">
            <a:avLst/>
          </a:prstGeom>
          <a:ln w="12700" cmpd="sng">
            <a:solidFill>
              <a:schemeClr val="tx2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pic>
        <p:nvPicPr>
          <p:cNvPr id="27" name="Imagen 8" descr="logo AMa.wmf"/>
          <p:cNvPicPr>
            <a:picLocks noChangeAspect="1"/>
          </p:cNvPicPr>
          <p:nvPr userDrawn="1"/>
        </p:nvPicPr>
        <p:blipFill>
          <a:blip r:embed="rId2" cstate="email">
            <a:alphaModFix/>
            <a:lum bright="100000" contrast="-100000"/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310183" y="6142588"/>
            <a:ext cx="1624293" cy="159340"/>
          </a:xfrm>
          <a:prstGeom prst="rect">
            <a:avLst/>
          </a:prstGeom>
        </p:spPr>
      </p:pic>
      <p:grpSp>
        <p:nvGrpSpPr>
          <p:cNvPr id="23" name="Group 22"/>
          <p:cNvGrpSpPr/>
          <p:nvPr userDrawn="1"/>
        </p:nvGrpSpPr>
        <p:grpSpPr>
          <a:xfrm>
            <a:off x="10591938" y="34256"/>
            <a:ext cx="1079676" cy="625849"/>
            <a:chOff x="8405819" y="36245"/>
            <a:chExt cx="856837" cy="662339"/>
          </a:xfrm>
        </p:grpSpPr>
        <p:grpSp>
          <p:nvGrpSpPr>
            <p:cNvPr id="24" name="Group 23"/>
            <p:cNvGrpSpPr/>
            <p:nvPr userDrawn="1"/>
          </p:nvGrpSpPr>
          <p:grpSpPr>
            <a:xfrm>
              <a:off x="8545513" y="36245"/>
              <a:ext cx="489905" cy="495602"/>
              <a:chOff x="7818438" y="101600"/>
              <a:chExt cx="546100" cy="552450"/>
            </a:xfrm>
          </p:grpSpPr>
          <p:sp>
            <p:nvSpPr>
              <p:cNvPr id="28" name="Freeform 5"/>
              <p:cNvSpPr>
                <a:spLocks noEditPoints="1"/>
              </p:cNvSpPr>
              <p:nvPr userDrawn="1"/>
            </p:nvSpPr>
            <p:spPr bwMode="auto">
              <a:xfrm>
                <a:off x="7818438" y="200025"/>
                <a:ext cx="546100" cy="454025"/>
              </a:xfrm>
              <a:custGeom>
                <a:avLst/>
                <a:gdLst>
                  <a:gd name="T0" fmla="*/ 56 w 344"/>
                  <a:gd name="T1" fmla="*/ 0 h 286"/>
                  <a:gd name="T2" fmla="*/ 44 w 344"/>
                  <a:gd name="T3" fmla="*/ 2 h 286"/>
                  <a:gd name="T4" fmla="*/ 24 w 344"/>
                  <a:gd name="T5" fmla="*/ 10 h 286"/>
                  <a:gd name="T6" fmla="*/ 10 w 344"/>
                  <a:gd name="T7" fmla="*/ 26 h 286"/>
                  <a:gd name="T8" fmla="*/ 2 w 344"/>
                  <a:gd name="T9" fmla="*/ 46 h 286"/>
                  <a:gd name="T10" fmla="*/ 0 w 344"/>
                  <a:gd name="T11" fmla="*/ 230 h 286"/>
                  <a:gd name="T12" fmla="*/ 2 w 344"/>
                  <a:gd name="T13" fmla="*/ 242 h 286"/>
                  <a:gd name="T14" fmla="*/ 10 w 344"/>
                  <a:gd name="T15" fmla="*/ 262 h 286"/>
                  <a:gd name="T16" fmla="*/ 24 w 344"/>
                  <a:gd name="T17" fmla="*/ 278 h 286"/>
                  <a:gd name="T18" fmla="*/ 44 w 344"/>
                  <a:gd name="T19" fmla="*/ 286 h 286"/>
                  <a:gd name="T20" fmla="*/ 288 w 344"/>
                  <a:gd name="T21" fmla="*/ 286 h 286"/>
                  <a:gd name="T22" fmla="*/ 300 w 344"/>
                  <a:gd name="T23" fmla="*/ 286 h 286"/>
                  <a:gd name="T24" fmla="*/ 320 w 344"/>
                  <a:gd name="T25" fmla="*/ 278 h 286"/>
                  <a:gd name="T26" fmla="*/ 334 w 344"/>
                  <a:gd name="T27" fmla="*/ 262 h 286"/>
                  <a:gd name="T28" fmla="*/ 344 w 344"/>
                  <a:gd name="T29" fmla="*/ 242 h 286"/>
                  <a:gd name="T30" fmla="*/ 344 w 344"/>
                  <a:gd name="T31" fmla="*/ 58 h 286"/>
                  <a:gd name="T32" fmla="*/ 344 w 344"/>
                  <a:gd name="T33" fmla="*/ 46 h 286"/>
                  <a:gd name="T34" fmla="*/ 334 w 344"/>
                  <a:gd name="T35" fmla="*/ 26 h 286"/>
                  <a:gd name="T36" fmla="*/ 320 w 344"/>
                  <a:gd name="T37" fmla="*/ 10 h 286"/>
                  <a:gd name="T38" fmla="*/ 300 w 344"/>
                  <a:gd name="T39" fmla="*/ 2 h 286"/>
                  <a:gd name="T40" fmla="*/ 288 w 344"/>
                  <a:gd name="T41" fmla="*/ 0 h 286"/>
                  <a:gd name="T42" fmla="*/ 148 w 344"/>
                  <a:gd name="T43" fmla="*/ 142 h 286"/>
                  <a:gd name="T44" fmla="*/ 144 w 344"/>
                  <a:gd name="T45" fmla="*/ 136 h 286"/>
                  <a:gd name="T46" fmla="*/ 136 w 344"/>
                  <a:gd name="T47" fmla="*/ 122 h 286"/>
                  <a:gd name="T48" fmla="*/ 134 w 344"/>
                  <a:gd name="T49" fmla="*/ 112 h 286"/>
                  <a:gd name="T50" fmla="*/ 138 w 344"/>
                  <a:gd name="T51" fmla="*/ 98 h 286"/>
                  <a:gd name="T52" fmla="*/ 146 w 344"/>
                  <a:gd name="T53" fmla="*/ 88 h 286"/>
                  <a:gd name="T54" fmla="*/ 158 w 344"/>
                  <a:gd name="T55" fmla="*/ 80 h 286"/>
                  <a:gd name="T56" fmla="*/ 172 w 344"/>
                  <a:gd name="T57" fmla="*/ 76 h 286"/>
                  <a:gd name="T58" fmla="*/ 178 w 344"/>
                  <a:gd name="T59" fmla="*/ 78 h 286"/>
                  <a:gd name="T60" fmla="*/ 192 w 344"/>
                  <a:gd name="T61" fmla="*/ 82 h 286"/>
                  <a:gd name="T62" fmla="*/ 202 w 344"/>
                  <a:gd name="T63" fmla="*/ 92 h 286"/>
                  <a:gd name="T64" fmla="*/ 208 w 344"/>
                  <a:gd name="T65" fmla="*/ 106 h 286"/>
                  <a:gd name="T66" fmla="*/ 208 w 344"/>
                  <a:gd name="T67" fmla="*/ 112 h 286"/>
                  <a:gd name="T68" fmla="*/ 204 w 344"/>
                  <a:gd name="T69" fmla="*/ 128 h 286"/>
                  <a:gd name="T70" fmla="*/ 196 w 344"/>
                  <a:gd name="T71" fmla="*/ 140 h 286"/>
                  <a:gd name="T72" fmla="*/ 126 w 344"/>
                  <a:gd name="T73" fmla="*/ 228 h 2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44" h="286">
                    <a:moveTo>
                      <a:pt x="288" y="0"/>
                    </a:moveTo>
                    <a:lnTo>
                      <a:pt x="56" y="0"/>
                    </a:lnTo>
                    <a:lnTo>
                      <a:pt x="56" y="0"/>
                    </a:lnTo>
                    <a:lnTo>
                      <a:pt x="44" y="2"/>
                    </a:lnTo>
                    <a:lnTo>
                      <a:pt x="34" y="6"/>
                    </a:lnTo>
                    <a:lnTo>
                      <a:pt x="24" y="10"/>
                    </a:lnTo>
                    <a:lnTo>
                      <a:pt x="16" y="18"/>
                    </a:lnTo>
                    <a:lnTo>
                      <a:pt x="10" y="26"/>
                    </a:lnTo>
                    <a:lnTo>
                      <a:pt x="4" y="36"/>
                    </a:lnTo>
                    <a:lnTo>
                      <a:pt x="2" y="46"/>
                    </a:lnTo>
                    <a:lnTo>
                      <a:pt x="0" y="58"/>
                    </a:lnTo>
                    <a:lnTo>
                      <a:pt x="0" y="230"/>
                    </a:lnTo>
                    <a:lnTo>
                      <a:pt x="0" y="230"/>
                    </a:lnTo>
                    <a:lnTo>
                      <a:pt x="2" y="242"/>
                    </a:lnTo>
                    <a:lnTo>
                      <a:pt x="4" y="252"/>
                    </a:lnTo>
                    <a:lnTo>
                      <a:pt x="10" y="262"/>
                    </a:lnTo>
                    <a:lnTo>
                      <a:pt x="16" y="270"/>
                    </a:lnTo>
                    <a:lnTo>
                      <a:pt x="24" y="278"/>
                    </a:lnTo>
                    <a:lnTo>
                      <a:pt x="34" y="282"/>
                    </a:lnTo>
                    <a:lnTo>
                      <a:pt x="44" y="286"/>
                    </a:lnTo>
                    <a:lnTo>
                      <a:pt x="56" y="286"/>
                    </a:lnTo>
                    <a:lnTo>
                      <a:pt x="288" y="286"/>
                    </a:lnTo>
                    <a:lnTo>
                      <a:pt x="288" y="286"/>
                    </a:lnTo>
                    <a:lnTo>
                      <a:pt x="300" y="286"/>
                    </a:lnTo>
                    <a:lnTo>
                      <a:pt x="310" y="282"/>
                    </a:lnTo>
                    <a:lnTo>
                      <a:pt x="320" y="278"/>
                    </a:lnTo>
                    <a:lnTo>
                      <a:pt x="328" y="270"/>
                    </a:lnTo>
                    <a:lnTo>
                      <a:pt x="334" y="262"/>
                    </a:lnTo>
                    <a:lnTo>
                      <a:pt x="340" y="252"/>
                    </a:lnTo>
                    <a:lnTo>
                      <a:pt x="344" y="242"/>
                    </a:lnTo>
                    <a:lnTo>
                      <a:pt x="344" y="230"/>
                    </a:lnTo>
                    <a:lnTo>
                      <a:pt x="344" y="58"/>
                    </a:lnTo>
                    <a:lnTo>
                      <a:pt x="344" y="58"/>
                    </a:lnTo>
                    <a:lnTo>
                      <a:pt x="344" y="46"/>
                    </a:lnTo>
                    <a:lnTo>
                      <a:pt x="340" y="36"/>
                    </a:lnTo>
                    <a:lnTo>
                      <a:pt x="334" y="26"/>
                    </a:lnTo>
                    <a:lnTo>
                      <a:pt x="328" y="18"/>
                    </a:lnTo>
                    <a:lnTo>
                      <a:pt x="320" y="10"/>
                    </a:lnTo>
                    <a:lnTo>
                      <a:pt x="310" y="6"/>
                    </a:lnTo>
                    <a:lnTo>
                      <a:pt x="300" y="2"/>
                    </a:lnTo>
                    <a:lnTo>
                      <a:pt x="288" y="0"/>
                    </a:lnTo>
                    <a:lnTo>
                      <a:pt x="288" y="0"/>
                    </a:lnTo>
                    <a:close/>
                    <a:moveTo>
                      <a:pt x="126" y="228"/>
                    </a:moveTo>
                    <a:lnTo>
                      <a:pt x="148" y="142"/>
                    </a:lnTo>
                    <a:lnTo>
                      <a:pt x="148" y="142"/>
                    </a:lnTo>
                    <a:lnTo>
                      <a:pt x="144" y="136"/>
                    </a:lnTo>
                    <a:lnTo>
                      <a:pt x="138" y="130"/>
                    </a:lnTo>
                    <a:lnTo>
                      <a:pt x="136" y="122"/>
                    </a:lnTo>
                    <a:lnTo>
                      <a:pt x="134" y="112"/>
                    </a:lnTo>
                    <a:lnTo>
                      <a:pt x="134" y="112"/>
                    </a:lnTo>
                    <a:lnTo>
                      <a:pt x="136" y="106"/>
                    </a:lnTo>
                    <a:lnTo>
                      <a:pt x="138" y="98"/>
                    </a:lnTo>
                    <a:lnTo>
                      <a:pt x="142" y="92"/>
                    </a:lnTo>
                    <a:lnTo>
                      <a:pt x="146" y="88"/>
                    </a:lnTo>
                    <a:lnTo>
                      <a:pt x="152" y="82"/>
                    </a:lnTo>
                    <a:lnTo>
                      <a:pt x="158" y="80"/>
                    </a:lnTo>
                    <a:lnTo>
                      <a:pt x="164" y="78"/>
                    </a:lnTo>
                    <a:lnTo>
                      <a:pt x="172" y="76"/>
                    </a:lnTo>
                    <a:lnTo>
                      <a:pt x="172" y="76"/>
                    </a:lnTo>
                    <a:lnTo>
                      <a:pt x="178" y="78"/>
                    </a:lnTo>
                    <a:lnTo>
                      <a:pt x="186" y="80"/>
                    </a:lnTo>
                    <a:lnTo>
                      <a:pt x="192" y="82"/>
                    </a:lnTo>
                    <a:lnTo>
                      <a:pt x="198" y="88"/>
                    </a:lnTo>
                    <a:lnTo>
                      <a:pt x="202" y="92"/>
                    </a:lnTo>
                    <a:lnTo>
                      <a:pt x="204" y="98"/>
                    </a:lnTo>
                    <a:lnTo>
                      <a:pt x="208" y="106"/>
                    </a:lnTo>
                    <a:lnTo>
                      <a:pt x="208" y="112"/>
                    </a:lnTo>
                    <a:lnTo>
                      <a:pt x="208" y="112"/>
                    </a:lnTo>
                    <a:lnTo>
                      <a:pt x="206" y="120"/>
                    </a:lnTo>
                    <a:lnTo>
                      <a:pt x="204" y="128"/>
                    </a:lnTo>
                    <a:lnTo>
                      <a:pt x="200" y="134"/>
                    </a:lnTo>
                    <a:lnTo>
                      <a:pt x="196" y="140"/>
                    </a:lnTo>
                    <a:lnTo>
                      <a:pt x="220" y="228"/>
                    </a:lnTo>
                    <a:lnTo>
                      <a:pt x="126" y="228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005EB8"/>
                  </a:solidFill>
                </a:endParaRPr>
              </a:p>
            </p:txBody>
          </p:sp>
          <p:sp>
            <p:nvSpPr>
              <p:cNvPr id="29" name="Freeform 6"/>
              <p:cNvSpPr>
                <a:spLocks/>
              </p:cNvSpPr>
              <p:nvPr userDrawn="1"/>
            </p:nvSpPr>
            <p:spPr bwMode="auto">
              <a:xfrm>
                <a:off x="7961313" y="101600"/>
                <a:ext cx="260350" cy="88900"/>
              </a:xfrm>
              <a:custGeom>
                <a:avLst/>
                <a:gdLst>
                  <a:gd name="T0" fmla="*/ 20 w 164"/>
                  <a:gd name="T1" fmla="*/ 56 h 56"/>
                  <a:gd name="T2" fmla="*/ 20 w 164"/>
                  <a:gd name="T3" fmla="*/ 56 h 56"/>
                  <a:gd name="T4" fmla="*/ 22 w 164"/>
                  <a:gd name="T5" fmla="*/ 46 h 56"/>
                  <a:gd name="T6" fmla="*/ 26 w 164"/>
                  <a:gd name="T7" fmla="*/ 36 h 56"/>
                  <a:gd name="T8" fmla="*/ 30 w 164"/>
                  <a:gd name="T9" fmla="*/ 30 h 56"/>
                  <a:gd name="T10" fmla="*/ 36 w 164"/>
                  <a:gd name="T11" fmla="*/ 26 h 56"/>
                  <a:gd name="T12" fmla="*/ 42 w 164"/>
                  <a:gd name="T13" fmla="*/ 22 h 56"/>
                  <a:gd name="T14" fmla="*/ 54 w 164"/>
                  <a:gd name="T15" fmla="*/ 20 h 56"/>
                  <a:gd name="T16" fmla="*/ 82 w 164"/>
                  <a:gd name="T17" fmla="*/ 20 h 56"/>
                  <a:gd name="T18" fmla="*/ 82 w 164"/>
                  <a:gd name="T19" fmla="*/ 20 h 56"/>
                  <a:gd name="T20" fmla="*/ 112 w 164"/>
                  <a:gd name="T21" fmla="*/ 20 h 56"/>
                  <a:gd name="T22" fmla="*/ 122 w 164"/>
                  <a:gd name="T23" fmla="*/ 22 h 56"/>
                  <a:gd name="T24" fmla="*/ 130 w 164"/>
                  <a:gd name="T25" fmla="*/ 26 h 56"/>
                  <a:gd name="T26" fmla="*/ 136 w 164"/>
                  <a:gd name="T27" fmla="*/ 30 h 56"/>
                  <a:gd name="T28" fmla="*/ 140 w 164"/>
                  <a:gd name="T29" fmla="*/ 36 h 56"/>
                  <a:gd name="T30" fmla="*/ 142 w 164"/>
                  <a:gd name="T31" fmla="*/ 46 h 56"/>
                  <a:gd name="T32" fmla="*/ 144 w 164"/>
                  <a:gd name="T33" fmla="*/ 56 h 56"/>
                  <a:gd name="T34" fmla="*/ 164 w 164"/>
                  <a:gd name="T35" fmla="*/ 56 h 56"/>
                  <a:gd name="T36" fmla="*/ 164 w 164"/>
                  <a:gd name="T37" fmla="*/ 56 h 56"/>
                  <a:gd name="T38" fmla="*/ 162 w 164"/>
                  <a:gd name="T39" fmla="*/ 38 h 56"/>
                  <a:gd name="T40" fmla="*/ 156 w 164"/>
                  <a:gd name="T41" fmla="*/ 24 h 56"/>
                  <a:gd name="T42" fmla="*/ 148 w 164"/>
                  <a:gd name="T43" fmla="*/ 14 h 56"/>
                  <a:gd name="T44" fmla="*/ 138 w 164"/>
                  <a:gd name="T45" fmla="*/ 6 h 56"/>
                  <a:gd name="T46" fmla="*/ 126 w 164"/>
                  <a:gd name="T47" fmla="*/ 2 h 56"/>
                  <a:gd name="T48" fmla="*/ 112 w 164"/>
                  <a:gd name="T49" fmla="*/ 0 h 56"/>
                  <a:gd name="T50" fmla="*/ 82 w 164"/>
                  <a:gd name="T51" fmla="*/ 0 h 56"/>
                  <a:gd name="T52" fmla="*/ 82 w 164"/>
                  <a:gd name="T53" fmla="*/ 0 h 56"/>
                  <a:gd name="T54" fmla="*/ 52 w 164"/>
                  <a:gd name="T55" fmla="*/ 0 h 56"/>
                  <a:gd name="T56" fmla="*/ 38 w 164"/>
                  <a:gd name="T57" fmla="*/ 2 h 56"/>
                  <a:gd name="T58" fmla="*/ 26 w 164"/>
                  <a:gd name="T59" fmla="*/ 6 h 56"/>
                  <a:gd name="T60" fmla="*/ 16 w 164"/>
                  <a:gd name="T61" fmla="*/ 14 h 56"/>
                  <a:gd name="T62" fmla="*/ 8 w 164"/>
                  <a:gd name="T63" fmla="*/ 24 h 56"/>
                  <a:gd name="T64" fmla="*/ 2 w 164"/>
                  <a:gd name="T65" fmla="*/ 38 h 56"/>
                  <a:gd name="T66" fmla="*/ 0 w 164"/>
                  <a:gd name="T67" fmla="*/ 56 h 56"/>
                  <a:gd name="T68" fmla="*/ 20 w 164"/>
                  <a:gd name="T69" fmla="*/ 5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64" h="56">
                    <a:moveTo>
                      <a:pt x="20" y="56"/>
                    </a:moveTo>
                    <a:lnTo>
                      <a:pt x="20" y="56"/>
                    </a:lnTo>
                    <a:lnTo>
                      <a:pt x="22" y="46"/>
                    </a:lnTo>
                    <a:lnTo>
                      <a:pt x="26" y="36"/>
                    </a:lnTo>
                    <a:lnTo>
                      <a:pt x="30" y="30"/>
                    </a:lnTo>
                    <a:lnTo>
                      <a:pt x="36" y="26"/>
                    </a:lnTo>
                    <a:lnTo>
                      <a:pt x="42" y="22"/>
                    </a:lnTo>
                    <a:lnTo>
                      <a:pt x="54" y="20"/>
                    </a:lnTo>
                    <a:lnTo>
                      <a:pt x="82" y="20"/>
                    </a:lnTo>
                    <a:lnTo>
                      <a:pt x="82" y="20"/>
                    </a:lnTo>
                    <a:lnTo>
                      <a:pt x="112" y="20"/>
                    </a:lnTo>
                    <a:lnTo>
                      <a:pt x="122" y="22"/>
                    </a:lnTo>
                    <a:lnTo>
                      <a:pt x="130" y="26"/>
                    </a:lnTo>
                    <a:lnTo>
                      <a:pt x="136" y="30"/>
                    </a:lnTo>
                    <a:lnTo>
                      <a:pt x="140" y="36"/>
                    </a:lnTo>
                    <a:lnTo>
                      <a:pt x="142" y="46"/>
                    </a:lnTo>
                    <a:lnTo>
                      <a:pt x="144" y="56"/>
                    </a:lnTo>
                    <a:lnTo>
                      <a:pt x="164" y="56"/>
                    </a:lnTo>
                    <a:lnTo>
                      <a:pt x="164" y="56"/>
                    </a:lnTo>
                    <a:lnTo>
                      <a:pt x="162" y="38"/>
                    </a:lnTo>
                    <a:lnTo>
                      <a:pt x="156" y="24"/>
                    </a:lnTo>
                    <a:lnTo>
                      <a:pt x="148" y="14"/>
                    </a:lnTo>
                    <a:lnTo>
                      <a:pt x="138" y="6"/>
                    </a:lnTo>
                    <a:lnTo>
                      <a:pt x="126" y="2"/>
                    </a:lnTo>
                    <a:lnTo>
                      <a:pt x="112" y="0"/>
                    </a:lnTo>
                    <a:lnTo>
                      <a:pt x="82" y="0"/>
                    </a:lnTo>
                    <a:lnTo>
                      <a:pt x="82" y="0"/>
                    </a:lnTo>
                    <a:lnTo>
                      <a:pt x="52" y="0"/>
                    </a:lnTo>
                    <a:lnTo>
                      <a:pt x="38" y="2"/>
                    </a:lnTo>
                    <a:lnTo>
                      <a:pt x="26" y="6"/>
                    </a:lnTo>
                    <a:lnTo>
                      <a:pt x="16" y="14"/>
                    </a:lnTo>
                    <a:lnTo>
                      <a:pt x="8" y="24"/>
                    </a:lnTo>
                    <a:lnTo>
                      <a:pt x="2" y="38"/>
                    </a:lnTo>
                    <a:lnTo>
                      <a:pt x="0" y="56"/>
                    </a:lnTo>
                    <a:lnTo>
                      <a:pt x="20" y="56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005EB8"/>
                  </a:solidFill>
                </a:endParaRPr>
              </a:p>
            </p:txBody>
          </p:sp>
        </p:grpSp>
        <p:sp>
          <p:nvSpPr>
            <p:cNvPr id="25" name="TextBox 24"/>
            <p:cNvSpPr txBox="1"/>
            <p:nvPr userDrawn="1"/>
          </p:nvSpPr>
          <p:spPr>
            <a:xfrm rot="16200000">
              <a:off x="8191735" y="250336"/>
              <a:ext cx="563729" cy="1355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510" dirty="0">
                  <a:solidFill>
                    <a:srgbClr val="FFFFFF"/>
                  </a:solidFill>
                </a:rPr>
                <a:t>strictly</a:t>
              </a:r>
            </a:p>
          </p:txBody>
        </p:sp>
        <p:sp>
          <p:nvSpPr>
            <p:cNvPr id="26" name="TextBox 25"/>
            <p:cNvSpPr txBox="1"/>
            <p:nvPr userDrawn="1"/>
          </p:nvSpPr>
          <p:spPr>
            <a:xfrm>
              <a:off x="8410803" y="506408"/>
              <a:ext cx="851853" cy="19217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580" dirty="0">
                  <a:solidFill>
                    <a:srgbClr val="FFFFFF"/>
                  </a:solidFill>
                </a:rPr>
                <a:t>CONFIDENTIAL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70324482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-branding divider blue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2"/>
          <p:cNvSpPr>
            <a:spLocks noGrp="1"/>
          </p:cNvSpPr>
          <p:nvPr>
            <p:ph type="body" idx="1" hasCustomPrompt="1"/>
          </p:nvPr>
        </p:nvSpPr>
        <p:spPr>
          <a:xfrm>
            <a:off x="3232433" y="1361851"/>
            <a:ext cx="7397074" cy="1946285"/>
          </a:xfrm>
        </p:spPr>
        <p:txBody>
          <a:bodyPr anchor="t">
            <a:normAutofit/>
          </a:bodyPr>
          <a:lstStyle>
            <a:lvl1pPr marL="0" indent="0">
              <a:buNone/>
              <a:defRPr sz="2800" baseline="0">
                <a:solidFill>
                  <a:schemeClr val="bg1"/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GB" noProof="0" smtClean="0"/>
              <a:t>Divider title here</a:t>
            </a:r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44729" y="626998"/>
            <a:ext cx="1746418" cy="1287035"/>
          </a:xfrm>
        </p:spPr>
        <p:txBody>
          <a:bodyPr anchor="t">
            <a:normAutofit/>
          </a:bodyPr>
          <a:lstStyle>
            <a:lvl1pPr algn="r">
              <a:defRPr sz="7200" b="0" cap="all">
                <a:solidFill>
                  <a:schemeClr val="tx2"/>
                </a:solidFill>
              </a:defRPr>
            </a:lvl1pPr>
          </a:lstStyle>
          <a:p>
            <a:r>
              <a:rPr lang="en-GB" noProof="0" smtClean="0"/>
              <a:t>1</a:t>
            </a:r>
            <a:endParaRPr lang="en-GB" noProof="0"/>
          </a:p>
        </p:txBody>
      </p:sp>
      <p:cxnSp>
        <p:nvCxnSpPr>
          <p:cNvPr id="12" name="Conector recto 12"/>
          <p:cNvCxnSpPr/>
          <p:nvPr userDrawn="1"/>
        </p:nvCxnSpPr>
        <p:spPr>
          <a:xfrm flipH="1">
            <a:off x="1674064" y="1516324"/>
            <a:ext cx="1512464" cy="0"/>
          </a:xfrm>
          <a:prstGeom prst="line">
            <a:avLst/>
          </a:prstGeom>
          <a:ln w="12700" cmpd="sng">
            <a:solidFill>
              <a:schemeClr val="tx2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8" name="Conector recto 8"/>
          <p:cNvCxnSpPr/>
          <p:nvPr userDrawn="1"/>
        </p:nvCxnSpPr>
        <p:spPr>
          <a:xfrm flipV="1">
            <a:off x="8989232" y="6029764"/>
            <a:ext cx="0" cy="290960"/>
          </a:xfrm>
          <a:prstGeom prst="line">
            <a:avLst/>
          </a:prstGeom>
          <a:ln w="12700" cmpd="sng">
            <a:solidFill>
              <a:schemeClr val="bg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9" name="Picture Placeholder 4"/>
          <p:cNvSpPr>
            <a:spLocks noGrp="1"/>
          </p:cNvSpPr>
          <p:nvPr>
            <p:ph type="pic" sz="quarter" idx="11" hasCustomPrompt="1"/>
          </p:nvPr>
        </p:nvSpPr>
        <p:spPr>
          <a:xfrm>
            <a:off x="6849861" y="6029741"/>
            <a:ext cx="1723686" cy="340227"/>
          </a:xfrm>
        </p:spPr>
        <p:txBody>
          <a:bodyPr>
            <a:noAutofit/>
          </a:bodyPr>
          <a:lstStyle>
            <a:lvl1pPr marL="0" indent="0">
              <a:buNone/>
              <a:defRPr sz="900">
                <a:solidFill>
                  <a:schemeClr val="bg1"/>
                </a:solidFill>
              </a:defRPr>
            </a:lvl1pPr>
          </a:lstStyle>
          <a:p>
            <a:r>
              <a:rPr lang="en-GB" dirty="0" smtClean="0"/>
              <a:t>Co-branding logo</a:t>
            </a:r>
            <a:endParaRPr lang="en-GB" dirty="0"/>
          </a:p>
        </p:txBody>
      </p:sp>
      <p:pic>
        <p:nvPicPr>
          <p:cNvPr id="10" name="Imagen 8" descr="logo AMa.wmf"/>
          <p:cNvPicPr>
            <a:picLocks noChangeAspect="1"/>
          </p:cNvPicPr>
          <p:nvPr userDrawn="1"/>
        </p:nvPicPr>
        <p:blipFill>
          <a:blip r:embed="rId2" cstate="email">
            <a:alphaModFix/>
            <a:lum bright="100000" contrast="-100000"/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310183" y="6142588"/>
            <a:ext cx="1624293" cy="159340"/>
          </a:xfrm>
          <a:prstGeom prst="rect">
            <a:avLst/>
          </a:prstGeom>
        </p:spPr>
      </p:pic>
      <p:grpSp>
        <p:nvGrpSpPr>
          <p:cNvPr id="25" name="Group 24"/>
          <p:cNvGrpSpPr/>
          <p:nvPr userDrawn="1"/>
        </p:nvGrpSpPr>
        <p:grpSpPr>
          <a:xfrm>
            <a:off x="10591938" y="34256"/>
            <a:ext cx="1079676" cy="625849"/>
            <a:chOff x="8405819" y="36245"/>
            <a:chExt cx="856837" cy="662339"/>
          </a:xfrm>
        </p:grpSpPr>
        <p:grpSp>
          <p:nvGrpSpPr>
            <p:cNvPr id="26" name="Group 25"/>
            <p:cNvGrpSpPr/>
            <p:nvPr userDrawn="1"/>
          </p:nvGrpSpPr>
          <p:grpSpPr>
            <a:xfrm>
              <a:off x="8545513" y="36245"/>
              <a:ext cx="489905" cy="495602"/>
              <a:chOff x="7818438" y="101600"/>
              <a:chExt cx="546100" cy="552450"/>
            </a:xfrm>
          </p:grpSpPr>
          <p:sp>
            <p:nvSpPr>
              <p:cNvPr id="29" name="Freeform 5"/>
              <p:cNvSpPr>
                <a:spLocks noEditPoints="1"/>
              </p:cNvSpPr>
              <p:nvPr userDrawn="1"/>
            </p:nvSpPr>
            <p:spPr bwMode="auto">
              <a:xfrm>
                <a:off x="7818438" y="200025"/>
                <a:ext cx="546100" cy="454025"/>
              </a:xfrm>
              <a:custGeom>
                <a:avLst/>
                <a:gdLst>
                  <a:gd name="T0" fmla="*/ 56 w 344"/>
                  <a:gd name="T1" fmla="*/ 0 h 286"/>
                  <a:gd name="T2" fmla="*/ 44 w 344"/>
                  <a:gd name="T3" fmla="*/ 2 h 286"/>
                  <a:gd name="T4" fmla="*/ 24 w 344"/>
                  <a:gd name="T5" fmla="*/ 10 h 286"/>
                  <a:gd name="T6" fmla="*/ 10 w 344"/>
                  <a:gd name="T7" fmla="*/ 26 h 286"/>
                  <a:gd name="T8" fmla="*/ 2 w 344"/>
                  <a:gd name="T9" fmla="*/ 46 h 286"/>
                  <a:gd name="T10" fmla="*/ 0 w 344"/>
                  <a:gd name="T11" fmla="*/ 230 h 286"/>
                  <a:gd name="T12" fmla="*/ 2 w 344"/>
                  <a:gd name="T13" fmla="*/ 242 h 286"/>
                  <a:gd name="T14" fmla="*/ 10 w 344"/>
                  <a:gd name="T15" fmla="*/ 262 h 286"/>
                  <a:gd name="T16" fmla="*/ 24 w 344"/>
                  <a:gd name="T17" fmla="*/ 278 h 286"/>
                  <a:gd name="T18" fmla="*/ 44 w 344"/>
                  <a:gd name="T19" fmla="*/ 286 h 286"/>
                  <a:gd name="T20" fmla="*/ 288 w 344"/>
                  <a:gd name="T21" fmla="*/ 286 h 286"/>
                  <a:gd name="T22" fmla="*/ 300 w 344"/>
                  <a:gd name="T23" fmla="*/ 286 h 286"/>
                  <a:gd name="T24" fmla="*/ 320 w 344"/>
                  <a:gd name="T25" fmla="*/ 278 h 286"/>
                  <a:gd name="T26" fmla="*/ 334 w 344"/>
                  <a:gd name="T27" fmla="*/ 262 h 286"/>
                  <a:gd name="T28" fmla="*/ 344 w 344"/>
                  <a:gd name="T29" fmla="*/ 242 h 286"/>
                  <a:gd name="T30" fmla="*/ 344 w 344"/>
                  <a:gd name="T31" fmla="*/ 58 h 286"/>
                  <a:gd name="T32" fmla="*/ 344 w 344"/>
                  <a:gd name="T33" fmla="*/ 46 h 286"/>
                  <a:gd name="T34" fmla="*/ 334 w 344"/>
                  <a:gd name="T35" fmla="*/ 26 h 286"/>
                  <a:gd name="T36" fmla="*/ 320 w 344"/>
                  <a:gd name="T37" fmla="*/ 10 h 286"/>
                  <a:gd name="T38" fmla="*/ 300 w 344"/>
                  <a:gd name="T39" fmla="*/ 2 h 286"/>
                  <a:gd name="T40" fmla="*/ 288 w 344"/>
                  <a:gd name="T41" fmla="*/ 0 h 286"/>
                  <a:gd name="T42" fmla="*/ 148 w 344"/>
                  <a:gd name="T43" fmla="*/ 142 h 286"/>
                  <a:gd name="T44" fmla="*/ 144 w 344"/>
                  <a:gd name="T45" fmla="*/ 136 h 286"/>
                  <a:gd name="T46" fmla="*/ 136 w 344"/>
                  <a:gd name="T47" fmla="*/ 122 h 286"/>
                  <a:gd name="T48" fmla="*/ 134 w 344"/>
                  <a:gd name="T49" fmla="*/ 112 h 286"/>
                  <a:gd name="T50" fmla="*/ 138 w 344"/>
                  <a:gd name="T51" fmla="*/ 98 h 286"/>
                  <a:gd name="T52" fmla="*/ 146 w 344"/>
                  <a:gd name="T53" fmla="*/ 88 h 286"/>
                  <a:gd name="T54" fmla="*/ 158 w 344"/>
                  <a:gd name="T55" fmla="*/ 80 h 286"/>
                  <a:gd name="T56" fmla="*/ 172 w 344"/>
                  <a:gd name="T57" fmla="*/ 76 h 286"/>
                  <a:gd name="T58" fmla="*/ 178 w 344"/>
                  <a:gd name="T59" fmla="*/ 78 h 286"/>
                  <a:gd name="T60" fmla="*/ 192 w 344"/>
                  <a:gd name="T61" fmla="*/ 82 h 286"/>
                  <a:gd name="T62" fmla="*/ 202 w 344"/>
                  <a:gd name="T63" fmla="*/ 92 h 286"/>
                  <a:gd name="T64" fmla="*/ 208 w 344"/>
                  <a:gd name="T65" fmla="*/ 106 h 286"/>
                  <a:gd name="T66" fmla="*/ 208 w 344"/>
                  <a:gd name="T67" fmla="*/ 112 h 286"/>
                  <a:gd name="T68" fmla="*/ 204 w 344"/>
                  <a:gd name="T69" fmla="*/ 128 h 286"/>
                  <a:gd name="T70" fmla="*/ 196 w 344"/>
                  <a:gd name="T71" fmla="*/ 140 h 286"/>
                  <a:gd name="T72" fmla="*/ 126 w 344"/>
                  <a:gd name="T73" fmla="*/ 228 h 2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44" h="286">
                    <a:moveTo>
                      <a:pt x="288" y="0"/>
                    </a:moveTo>
                    <a:lnTo>
                      <a:pt x="56" y="0"/>
                    </a:lnTo>
                    <a:lnTo>
                      <a:pt x="56" y="0"/>
                    </a:lnTo>
                    <a:lnTo>
                      <a:pt x="44" y="2"/>
                    </a:lnTo>
                    <a:lnTo>
                      <a:pt x="34" y="6"/>
                    </a:lnTo>
                    <a:lnTo>
                      <a:pt x="24" y="10"/>
                    </a:lnTo>
                    <a:lnTo>
                      <a:pt x="16" y="18"/>
                    </a:lnTo>
                    <a:lnTo>
                      <a:pt x="10" y="26"/>
                    </a:lnTo>
                    <a:lnTo>
                      <a:pt x="4" y="36"/>
                    </a:lnTo>
                    <a:lnTo>
                      <a:pt x="2" y="46"/>
                    </a:lnTo>
                    <a:lnTo>
                      <a:pt x="0" y="58"/>
                    </a:lnTo>
                    <a:lnTo>
                      <a:pt x="0" y="230"/>
                    </a:lnTo>
                    <a:lnTo>
                      <a:pt x="0" y="230"/>
                    </a:lnTo>
                    <a:lnTo>
                      <a:pt x="2" y="242"/>
                    </a:lnTo>
                    <a:lnTo>
                      <a:pt x="4" y="252"/>
                    </a:lnTo>
                    <a:lnTo>
                      <a:pt x="10" y="262"/>
                    </a:lnTo>
                    <a:lnTo>
                      <a:pt x="16" y="270"/>
                    </a:lnTo>
                    <a:lnTo>
                      <a:pt x="24" y="278"/>
                    </a:lnTo>
                    <a:lnTo>
                      <a:pt x="34" y="282"/>
                    </a:lnTo>
                    <a:lnTo>
                      <a:pt x="44" y="286"/>
                    </a:lnTo>
                    <a:lnTo>
                      <a:pt x="56" y="286"/>
                    </a:lnTo>
                    <a:lnTo>
                      <a:pt x="288" y="286"/>
                    </a:lnTo>
                    <a:lnTo>
                      <a:pt x="288" y="286"/>
                    </a:lnTo>
                    <a:lnTo>
                      <a:pt x="300" y="286"/>
                    </a:lnTo>
                    <a:lnTo>
                      <a:pt x="310" y="282"/>
                    </a:lnTo>
                    <a:lnTo>
                      <a:pt x="320" y="278"/>
                    </a:lnTo>
                    <a:lnTo>
                      <a:pt x="328" y="270"/>
                    </a:lnTo>
                    <a:lnTo>
                      <a:pt x="334" y="262"/>
                    </a:lnTo>
                    <a:lnTo>
                      <a:pt x="340" y="252"/>
                    </a:lnTo>
                    <a:lnTo>
                      <a:pt x="344" y="242"/>
                    </a:lnTo>
                    <a:lnTo>
                      <a:pt x="344" y="230"/>
                    </a:lnTo>
                    <a:lnTo>
                      <a:pt x="344" y="58"/>
                    </a:lnTo>
                    <a:lnTo>
                      <a:pt x="344" y="58"/>
                    </a:lnTo>
                    <a:lnTo>
                      <a:pt x="344" y="46"/>
                    </a:lnTo>
                    <a:lnTo>
                      <a:pt x="340" y="36"/>
                    </a:lnTo>
                    <a:lnTo>
                      <a:pt x="334" y="26"/>
                    </a:lnTo>
                    <a:lnTo>
                      <a:pt x="328" y="18"/>
                    </a:lnTo>
                    <a:lnTo>
                      <a:pt x="320" y="10"/>
                    </a:lnTo>
                    <a:lnTo>
                      <a:pt x="310" y="6"/>
                    </a:lnTo>
                    <a:lnTo>
                      <a:pt x="300" y="2"/>
                    </a:lnTo>
                    <a:lnTo>
                      <a:pt x="288" y="0"/>
                    </a:lnTo>
                    <a:lnTo>
                      <a:pt x="288" y="0"/>
                    </a:lnTo>
                    <a:close/>
                    <a:moveTo>
                      <a:pt x="126" y="228"/>
                    </a:moveTo>
                    <a:lnTo>
                      <a:pt x="148" y="142"/>
                    </a:lnTo>
                    <a:lnTo>
                      <a:pt x="148" y="142"/>
                    </a:lnTo>
                    <a:lnTo>
                      <a:pt x="144" y="136"/>
                    </a:lnTo>
                    <a:lnTo>
                      <a:pt x="138" y="130"/>
                    </a:lnTo>
                    <a:lnTo>
                      <a:pt x="136" y="122"/>
                    </a:lnTo>
                    <a:lnTo>
                      <a:pt x="134" y="112"/>
                    </a:lnTo>
                    <a:lnTo>
                      <a:pt x="134" y="112"/>
                    </a:lnTo>
                    <a:lnTo>
                      <a:pt x="136" y="106"/>
                    </a:lnTo>
                    <a:lnTo>
                      <a:pt x="138" y="98"/>
                    </a:lnTo>
                    <a:lnTo>
                      <a:pt x="142" y="92"/>
                    </a:lnTo>
                    <a:lnTo>
                      <a:pt x="146" y="88"/>
                    </a:lnTo>
                    <a:lnTo>
                      <a:pt x="152" y="82"/>
                    </a:lnTo>
                    <a:lnTo>
                      <a:pt x="158" y="80"/>
                    </a:lnTo>
                    <a:lnTo>
                      <a:pt x="164" y="78"/>
                    </a:lnTo>
                    <a:lnTo>
                      <a:pt x="172" y="76"/>
                    </a:lnTo>
                    <a:lnTo>
                      <a:pt x="172" y="76"/>
                    </a:lnTo>
                    <a:lnTo>
                      <a:pt x="178" y="78"/>
                    </a:lnTo>
                    <a:lnTo>
                      <a:pt x="186" y="80"/>
                    </a:lnTo>
                    <a:lnTo>
                      <a:pt x="192" y="82"/>
                    </a:lnTo>
                    <a:lnTo>
                      <a:pt x="198" y="88"/>
                    </a:lnTo>
                    <a:lnTo>
                      <a:pt x="202" y="92"/>
                    </a:lnTo>
                    <a:lnTo>
                      <a:pt x="204" y="98"/>
                    </a:lnTo>
                    <a:lnTo>
                      <a:pt x="208" y="106"/>
                    </a:lnTo>
                    <a:lnTo>
                      <a:pt x="208" y="112"/>
                    </a:lnTo>
                    <a:lnTo>
                      <a:pt x="208" y="112"/>
                    </a:lnTo>
                    <a:lnTo>
                      <a:pt x="206" y="120"/>
                    </a:lnTo>
                    <a:lnTo>
                      <a:pt x="204" y="128"/>
                    </a:lnTo>
                    <a:lnTo>
                      <a:pt x="200" y="134"/>
                    </a:lnTo>
                    <a:lnTo>
                      <a:pt x="196" y="140"/>
                    </a:lnTo>
                    <a:lnTo>
                      <a:pt x="220" y="228"/>
                    </a:lnTo>
                    <a:lnTo>
                      <a:pt x="126" y="228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005EB8"/>
                  </a:solidFill>
                </a:endParaRPr>
              </a:p>
            </p:txBody>
          </p:sp>
          <p:sp>
            <p:nvSpPr>
              <p:cNvPr id="30" name="Freeform 6"/>
              <p:cNvSpPr>
                <a:spLocks/>
              </p:cNvSpPr>
              <p:nvPr userDrawn="1"/>
            </p:nvSpPr>
            <p:spPr bwMode="auto">
              <a:xfrm>
                <a:off x="7961313" y="101600"/>
                <a:ext cx="260350" cy="88900"/>
              </a:xfrm>
              <a:custGeom>
                <a:avLst/>
                <a:gdLst>
                  <a:gd name="T0" fmla="*/ 20 w 164"/>
                  <a:gd name="T1" fmla="*/ 56 h 56"/>
                  <a:gd name="T2" fmla="*/ 20 w 164"/>
                  <a:gd name="T3" fmla="*/ 56 h 56"/>
                  <a:gd name="T4" fmla="*/ 22 w 164"/>
                  <a:gd name="T5" fmla="*/ 46 h 56"/>
                  <a:gd name="T6" fmla="*/ 26 w 164"/>
                  <a:gd name="T7" fmla="*/ 36 h 56"/>
                  <a:gd name="T8" fmla="*/ 30 w 164"/>
                  <a:gd name="T9" fmla="*/ 30 h 56"/>
                  <a:gd name="T10" fmla="*/ 36 w 164"/>
                  <a:gd name="T11" fmla="*/ 26 h 56"/>
                  <a:gd name="T12" fmla="*/ 42 w 164"/>
                  <a:gd name="T13" fmla="*/ 22 h 56"/>
                  <a:gd name="T14" fmla="*/ 54 w 164"/>
                  <a:gd name="T15" fmla="*/ 20 h 56"/>
                  <a:gd name="T16" fmla="*/ 82 w 164"/>
                  <a:gd name="T17" fmla="*/ 20 h 56"/>
                  <a:gd name="T18" fmla="*/ 82 w 164"/>
                  <a:gd name="T19" fmla="*/ 20 h 56"/>
                  <a:gd name="T20" fmla="*/ 112 w 164"/>
                  <a:gd name="T21" fmla="*/ 20 h 56"/>
                  <a:gd name="T22" fmla="*/ 122 w 164"/>
                  <a:gd name="T23" fmla="*/ 22 h 56"/>
                  <a:gd name="T24" fmla="*/ 130 w 164"/>
                  <a:gd name="T25" fmla="*/ 26 h 56"/>
                  <a:gd name="T26" fmla="*/ 136 w 164"/>
                  <a:gd name="T27" fmla="*/ 30 h 56"/>
                  <a:gd name="T28" fmla="*/ 140 w 164"/>
                  <a:gd name="T29" fmla="*/ 36 h 56"/>
                  <a:gd name="T30" fmla="*/ 142 w 164"/>
                  <a:gd name="T31" fmla="*/ 46 h 56"/>
                  <a:gd name="T32" fmla="*/ 144 w 164"/>
                  <a:gd name="T33" fmla="*/ 56 h 56"/>
                  <a:gd name="T34" fmla="*/ 164 w 164"/>
                  <a:gd name="T35" fmla="*/ 56 h 56"/>
                  <a:gd name="T36" fmla="*/ 164 w 164"/>
                  <a:gd name="T37" fmla="*/ 56 h 56"/>
                  <a:gd name="T38" fmla="*/ 162 w 164"/>
                  <a:gd name="T39" fmla="*/ 38 h 56"/>
                  <a:gd name="T40" fmla="*/ 156 w 164"/>
                  <a:gd name="T41" fmla="*/ 24 h 56"/>
                  <a:gd name="T42" fmla="*/ 148 w 164"/>
                  <a:gd name="T43" fmla="*/ 14 h 56"/>
                  <a:gd name="T44" fmla="*/ 138 w 164"/>
                  <a:gd name="T45" fmla="*/ 6 h 56"/>
                  <a:gd name="T46" fmla="*/ 126 w 164"/>
                  <a:gd name="T47" fmla="*/ 2 h 56"/>
                  <a:gd name="T48" fmla="*/ 112 w 164"/>
                  <a:gd name="T49" fmla="*/ 0 h 56"/>
                  <a:gd name="T50" fmla="*/ 82 w 164"/>
                  <a:gd name="T51" fmla="*/ 0 h 56"/>
                  <a:gd name="T52" fmla="*/ 82 w 164"/>
                  <a:gd name="T53" fmla="*/ 0 h 56"/>
                  <a:gd name="T54" fmla="*/ 52 w 164"/>
                  <a:gd name="T55" fmla="*/ 0 h 56"/>
                  <a:gd name="T56" fmla="*/ 38 w 164"/>
                  <a:gd name="T57" fmla="*/ 2 h 56"/>
                  <a:gd name="T58" fmla="*/ 26 w 164"/>
                  <a:gd name="T59" fmla="*/ 6 h 56"/>
                  <a:gd name="T60" fmla="*/ 16 w 164"/>
                  <a:gd name="T61" fmla="*/ 14 h 56"/>
                  <a:gd name="T62" fmla="*/ 8 w 164"/>
                  <a:gd name="T63" fmla="*/ 24 h 56"/>
                  <a:gd name="T64" fmla="*/ 2 w 164"/>
                  <a:gd name="T65" fmla="*/ 38 h 56"/>
                  <a:gd name="T66" fmla="*/ 0 w 164"/>
                  <a:gd name="T67" fmla="*/ 56 h 56"/>
                  <a:gd name="T68" fmla="*/ 20 w 164"/>
                  <a:gd name="T69" fmla="*/ 5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64" h="56">
                    <a:moveTo>
                      <a:pt x="20" y="56"/>
                    </a:moveTo>
                    <a:lnTo>
                      <a:pt x="20" y="56"/>
                    </a:lnTo>
                    <a:lnTo>
                      <a:pt x="22" y="46"/>
                    </a:lnTo>
                    <a:lnTo>
                      <a:pt x="26" y="36"/>
                    </a:lnTo>
                    <a:lnTo>
                      <a:pt x="30" y="30"/>
                    </a:lnTo>
                    <a:lnTo>
                      <a:pt x="36" y="26"/>
                    </a:lnTo>
                    <a:lnTo>
                      <a:pt x="42" y="22"/>
                    </a:lnTo>
                    <a:lnTo>
                      <a:pt x="54" y="20"/>
                    </a:lnTo>
                    <a:lnTo>
                      <a:pt x="82" y="20"/>
                    </a:lnTo>
                    <a:lnTo>
                      <a:pt x="82" y="20"/>
                    </a:lnTo>
                    <a:lnTo>
                      <a:pt x="112" y="20"/>
                    </a:lnTo>
                    <a:lnTo>
                      <a:pt x="122" y="22"/>
                    </a:lnTo>
                    <a:lnTo>
                      <a:pt x="130" y="26"/>
                    </a:lnTo>
                    <a:lnTo>
                      <a:pt x="136" y="30"/>
                    </a:lnTo>
                    <a:lnTo>
                      <a:pt x="140" y="36"/>
                    </a:lnTo>
                    <a:lnTo>
                      <a:pt x="142" y="46"/>
                    </a:lnTo>
                    <a:lnTo>
                      <a:pt x="144" y="56"/>
                    </a:lnTo>
                    <a:lnTo>
                      <a:pt x="164" y="56"/>
                    </a:lnTo>
                    <a:lnTo>
                      <a:pt x="164" y="56"/>
                    </a:lnTo>
                    <a:lnTo>
                      <a:pt x="162" y="38"/>
                    </a:lnTo>
                    <a:lnTo>
                      <a:pt x="156" y="24"/>
                    </a:lnTo>
                    <a:lnTo>
                      <a:pt x="148" y="14"/>
                    </a:lnTo>
                    <a:lnTo>
                      <a:pt x="138" y="6"/>
                    </a:lnTo>
                    <a:lnTo>
                      <a:pt x="126" y="2"/>
                    </a:lnTo>
                    <a:lnTo>
                      <a:pt x="112" y="0"/>
                    </a:lnTo>
                    <a:lnTo>
                      <a:pt x="82" y="0"/>
                    </a:lnTo>
                    <a:lnTo>
                      <a:pt x="82" y="0"/>
                    </a:lnTo>
                    <a:lnTo>
                      <a:pt x="52" y="0"/>
                    </a:lnTo>
                    <a:lnTo>
                      <a:pt x="38" y="2"/>
                    </a:lnTo>
                    <a:lnTo>
                      <a:pt x="26" y="6"/>
                    </a:lnTo>
                    <a:lnTo>
                      <a:pt x="16" y="14"/>
                    </a:lnTo>
                    <a:lnTo>
                      <a:pt x="8" y="24"/>
                    </a:lnTo>
                    <a:lnTo>
                      <a:pt x="2" y="38"/>
                    </a:lnTo>
                    <a:lnTo>
                      <a:pt x="0" y="56"/>
                    </a:lnTo>
                    <a:lnTo>
                      <a:pt x="20" y="56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005EB8"/>
                  </a:solidFill>
                </a:endParaRPr>
              </a:p>
            </p:txBody>
          </p:sp>
        </p:grpSp>
        <p:sp>
          <p:nvSpPr>
            <p:cNvPr id="27" name="TextBox 26"/>
            <p:cNvSpPr txBox="1"/>
            <p:nvPr userDrawn="1"/>
          </p:nvSpPr>
          <p:spPr>
            <a:xfrm rot="16200000">
              <a:off x="8191735" y="250336"/>
              <a:ext cx="563729" cy="1355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510" dirty="0">
                  <a:solidFill>
                    <a:srgbClr val="FFFFFF"/>
                  </a:solidFill>
                </a:rPr>
                <a:t>strictly</a:t>
              </a:r>
            </a:p>
          </p:txBody>
        </p:sp>
        <p:sp>
          <p:nvSpPr>
            <p:cNvPr id="28" name="TextBox 27"/>
            <p:cNvSpPr txBox="1"/>
            <p:nvPr userDrawn="1"/>
          </p:nvSpPr>
          <p:spPr>
            <a:xfrm>
              <a:off x="8410803" y="506408"/>
              <a:ext cx="851853" cy="19217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580" dirty="0">
                  <a:solidFill>
                    <a:srgbClr val="FFFFFF"/>
                  </a:solidFill>
                </a:rPr>
                <a:t>CONFIDENTIAL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56990453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vider - light blue"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2"/>
          <p:cNvSpPr>
            <a:spLocks noGrp="1"/>
          </p:cNvSpPr>
          <p:nvPr>
            <p:ph type="body" idx="1" hasCustomPrompt="1"/>
          </p:nvPr>
        </p:nvSpPr>
        <p:spPr>
          <a:xfrm>
            <a:off x="3232433" y="1361851"/>
            <a:ext cx="7397074" cy="1946285"/>
          </a:xfrm>
        </p:spPr>
        <p:txBody>
          <a:bodyPr anchor="t">
            <a:normAutofit/>
          </a:bodyPr>
          <a:lstStyle>
            <a:lvl1pPr marL="0" indent="0">
              <a:buNone/>
              <a:defRPr sz="2800" baseline="0">
                <a:solidFill>
                  <a:schemeClr val="bg1"/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GB" noProof="0" dirty="0" smtClean="0"/>
              <a:t>Divider title here</a:t>
            </a:r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44729" y="626998"/>
            <a:ext cx="1746418" cy="1287035"/>
          </a:xfrm>
        </p:spPr>
        <p:txBody>
          <a:bodyPr anchor="t">
            <a:normAutofit/>
          </a:bodyPr>
          <a:lstStyle>
            <a:lvl1pPr algn="r">
              <a:defRPr sz="7200" b="0" cap="all">
                <a:solidFill>
                  <a:schemeClr val="tx1"/>
                </a:solidFill>
              </a:defRPr>
            </a:lvl1pPr>
          </a:lstStyle>
          <a:p>
            <a:r>
              <a:rPr lang="en-GB" noProof="0" dirty="0" smtClean="0"/>
              <a:t>1</a:t>
            </a:r>
            <a:endParaRPr lang="en-GB" noProof="0" dirty="0"/>
          </a:p>
        </p:txBody>
      </p:sp>
      <p:cxnSp>
        <p:nvCxnSpPr>
          <p:cNvPr id="12" name="Conector recto 12"/>
          <p:cNvCxnSpPr/>
          <p:nvPr userDrawn="1"/>
        </p:nvCxnSpPr>
        <p:spPr>
          <a:xfrm flipH="1">
            <a:off x="1674064" y="1516324"/>
            <a:ext cx="1512464" cy="0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5" name="AutoShape 3"/>
          <p:cNvSpPr>
            <a:spLocks noChangeAspect="1" noChangeArrowheads="1" noTextEdit="1"/>
          </p:cNvSpPr>
          <p:nvPr userDrawn="1"/>
        </p:nvSpPr>
        <p:spPr bwMode="auto">
          <a:xfrm>
            <a:off x="9299675" y="5961168"/>
            <a:ext cx="1624293" cy="16050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rgbClr val="005EB8"/>
              </a:solidFill>
            </a:endParaRPr>
          </a:p>
        </p:txBody>
      </p:sp>
      <p:sp>
        <p:nvSpPr>
          <p:cNvPr id="7" name="Freeform 6"/>
          <p:cNvSpPr>
            <a:spLocks/>
          </p:cNvSpPr>
          <p:nvPr userDrawn="1"/>
        </p:nvSpPr>
        <p:spPr bwMode="auto">
          <a:xfrm>
            <a:off x="10321860" y="5961168"/>
            <a:ext cx="152027" cy="160505"/>
          </a:xfrm>
          <a:custGeom>
            <a:avLst/>
            <a:gdLst>
              <a:gd name="T0" fmla="*/ 0 w 305"/>
              <a:gd name="T1" fmla="*/ 407 h 428"/>
              <a:gd name="T2" fmla="*/ 0 w 305"/>
              <a:gd name="T3" fmla="*/ 407 h 428"/>
              <a:gd name="T4" fmla="*/ 13 w 305"/>
              <a:gd name="T5" fmla="*/ 411 h 428"/>
              <a:gd name="T6" fmla="*/ 47 w 305"/>
              <a:gd name="T7" fmla="*/ 418 h 428"/>
              <a:gd name="T8" fmla="*/ 71 w 305"/>
              <a:gd name="T9" fmla="*/ 421 h 428"/>
              <a:gd name="T10" fmla="*/ 98 w 305"/>
              <a:gd name="T11" fmla="*/ 425 h 428"/>
              <a:gd name="T12" fmla="*/ 129 w 305"/>
              <a:gd name="T13" fmla="*/ 427 h 428"/>
              <a:gd name="T14" fmla="*/ 163 w 305"/>
              <a:gd name="T15" fmla="*/ 428 h 428"/>
              <a:gd name="T16" fmla="*/ 163 w 305"/>
              <a:gd name="T17" fmla="*/ 428 h 428"/>
              <a:gd name="T18" fmla="*/ 197 w 305"/>
              <a:gd name="T19" fmla="*/ 427 h 428"/>
              <a:gd name="T20" fmla="*/ 226 w 305"/>
              <a:gd name="T21" fmla="*/ 426 h 428"/>
              <a:gd name="T22" fmla="*/ 251 w 305"/>
              <a:gd name="T23" fmla="*/ 424 h 428"/>
              <a:gd name="T24" fmla="*/ 270 w 305"/>
              <a:gd name="T25" fmla="*/ 422 h 428"/>
              <a:gd name="T26" fmla="*/ 297 w 305"/>
              <a:gd name="T27" fmla="*/ 419 h 428"/>
              <a:gd name="T28" fmla="*/ 305 w 305"/>
              <a:gd name="T29" fmla="*/ 417 h 428"/>
              <a:gd name="T30" fmla="*/ 305 w 305"/>
              <a:gd name="T31" fmla="*/ 346 h 428"/>
              <a:gd name="T32" fmla="*/ 305 w 305"/>
              <a:gd name="T33" fmla="*/ 346 h 428"/>
              <a:gd name="T34" fmla="*/ 297 w 305"/>
              <a:gd name="T35" fmla="*/ 347 h 428"/>
              <a:gd name="T36" fmla="*/ 272 w 305"/>
              <a:gd name="T37" fmla="*/ 351 h 428"/>
              <a:gd name="T38" fmla="*/ 235 w 305"/>
              <a:gd name="T39" fmla="*/ 354 h 428"/>
              <a:gd name="T40" fmla="*/ 213 w 305"/>
              <a:gd name="T41" fmla="*/ 355 h 428"/>
              <a:gd name="T42" fmla="*/ 188 w 305"/>
              <a:gd name="T43" fmla="*/ 355 h 428"/>
              <a:gd name="T44" fmla="*/ 188 w 305"/>
              <a:gd name="T45" fmla="*/ 355 h 428"/>
              <a:gd name="T46" fmla="*/ 167 w 305"/>
              <a:gd name="T47" fmla="*/ 355 h 428"/>
              <a:gd name="T48" fmla="*/ 149 w 305"/>
              <a:gd name="T49" fmla="*/ 354 h 428"/>
              <a:gd name="T50" fmla="*/ 118 w 305"/>
              <a:gd name="T51" fmla="*/ 351 h 428"/>
              <a:gd name="T52" fmla="*/ 99 w 305"/>
              <a:gd name="T53" fmla="*/ 349 h 428"/>
              <a:gd name="T54" fmla="*/ 92 w 305"/>
              <a:gd name="T55" fmla="*/ 348 h 428"/>
              <a:gd name="T56" fmla="*/ 92 w 305"/>
              <a:gd name="T57" fmla="*/ 247 h 428"/>
              <a:gd name="T58" fmla="*/ 276 w 305"/>
              <a:gd name="T59" fmla="*/ 247 h 428"/>
              <a:gd name="T60" fmla="*/ 276 w 305"/>
              <a:gd name="T61" fmla="*/ 175 h 428"/>
              <a:gd name="T62" fmla="*/ 92 w 305"/>
              <a:gd name="T63" fmla="*/ 175 h 428"/>
              <a:gd name="T64" fmla="*/ 92 w 305"/>
              <a:gd name="T65" fmla="*/ 79 h 428"/>
              <a:gd name="T66" fmla="*/ 92 w 305"/>
              <a:gd name="T67" fmla="*/ 79 h 428"/>
              <a:gd name="T68" fmla="*/ 99 w 305"/>
              <a:gd name="T69" fmla="*/ 78 h 428"/>
              <a:gd name="T70" fmla="*/ 117 w 305"/>
              <a:gd name="T71" fmla="*/ 76 h 428"/>
              <a:gd name="T72" fmla="*/ 145 w 305"/>
              <a:gd name="T73" fmla="*/ 74 h 428"/>
              <a:gd name="T74" fmla="*/ 182 w 305"/>
              <a:gd name="T75" fmla="*/ 73 h 428"/>
              <a:gd name="T76" fmla="*/ 182 w 305"/>
              <a:gd name="T77" fmla="*/ 73 h 428"/>
              <a:gd name="T78" fmla="*/ 205 w 305"/>
              <a:gd name="T79" fmla="*/ 73 h 428"/>
              <a:gd name="T80" fmla="*/ 226 w 305"/>
              <a:gd name="T81" fmla="*/ 74 h 428"/>
              <a:gd name="T82" fmla="*/ 263 w 305"/>
              <a:gd name="T83" fmla="*/ 77 h 428"/>
              <a:gd name="T84" fmla="*/ 289 w 305"/>
              <a:gd name="T85" fmla="*/ 80 h 428"/>
              <a:gd name="T86" fmla="*/ 298 w 305"/>
              <a:gd name="T87" fmla="*/ 82 h 428"/>
              <a:gd name="T88" fmla="*/ 298 w 305"/>
              <a:gd name="T89" fmla="*/ 10 h 428"/>
              <a:gd name="T90" fmla="*/ 298 w 305"/>
              <a:gd name="T91" fmla="*/ 10 h 428"/>
              <a:gd name="T92" fmla="*/ 289 w 305"/>
              <a:gd name="T93" fmla="*/ 9 h 428"/>
              <a:gd name="T94" fmla="*/ 264 w 305"/>
              <a:gd name="T95" fmla="*/ 5 h 428"/>
              <a:gd name="T96" fmla="*/ 224 w 305"/>
              <a:gd name="T97" fmla="*/ 2 h 428"/>
              <a:gd name="T98" fmla="*/ 200 w 305"/>
              <a:gd name="T99" fmla="*/ 1 h 428"/>
              <a:gd name="T100" fmla="*/ 172 w 305"/>
              <a:gd name="T101" fmla="*/ 0 h 428"/>
              <a:gd name="T102" fmla="*/ 172 w 305"/>
              <a:gd name="T103" fmla="*/ 0 h 428"/>
              <a:gd name="T104" fmla="*/ 134 w 305"/>
              <a:gd name="T105" fmla="*/ 1 h 428"/>
              <a:gd name="T106" fmla="*/ 102 w 305"/>
              <a:gd name="T107" fmla="*/ 3 h 428"/>
              <a:gd name="T108" fmla="*/ 72 w 305"/>
              <a:gd name="T109" fmla="*/ 6 h 428"/>
              <a:gd name="T110" fmla="*/ 47 w 305"/>
              <a:gd name="T111" fmla="*/ 9 h 428"/>
              <a:gd name="T112" fmla="*/ 27 w 305"/>
              <a:gd name="T113" fmla="*/ 13 h 428"/>
              <a:gd name="T114" fmla="*/ 13 w 305"/>
              <a:gd name="T115" fmla="*/ 15 h 428"/>
              <a:gd name="T116" fmla="*/ 0 w 305"/>
              <a:gd name="T117" fmla="*/ 19 h 428"/>
              <a:gd name="T118" fmla="*/ 0 w 305"/>
              <a:gd name="T119" fmla="*/ 407 h 4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305" h="428">
                <a:moveTo>
                  <a:pt x="0" y="407"/>
                </a:moveTo>
                <a:lnTo>
                  <a:pt x="0" y="407"/>
                </a:lnTo>
                <a:lnTo>
                  <a:pt x="13" y="411"/>
                </a:lnTo>
                <a:lnTo>
                  <a:pt x="47" y="418"/>
                </a:lnTo>
                <a:lnTo>
                  <a:pt x="71" y="421"/>
                </a:lnTo>
                <a:lnTo>
                  <a:pt x="98" y="425"/>
                </a:lnTo>
                <a:lnTo>
                  <a:pt x="129" y="427"/>
                </a:lnTo>
                <a:lnTo>
                  <a:pt x="163" y="428"/>
                </a:lnTo>
                <a:lnTo>
                  <a:pt x="163" y="428"/>
                </a:lnTo>
                <a:lnTo>
                  <a:pt x="197" y="427"/>
                </a:lnTo>
                <a:lnTo>
                  <a:pt x="226" y="426"/>
                </a:lnTo>
                <a:lnTo>
                  <a:pt x="251" y="424"/>
                </a:lnTo>
                <a:lnTo>
                  <a:pt x="270" y="422"/>
                </a:lnTo>
                <a:lnTo>
                  <a:pt x="297" y="419"/>
                </a:lnTo>
                <a:lnTo>
                  <a:pt x="305" y="417"/>
                </a:lnTo>
                <a:lnTo>
                  <a:pt x="305" y="346"/>
                </a:lnTo>
                <a:lnTo>
                  <a:pt x="305" y="346"/>
                </a:lnTo>
                <a:lnTo>
                  <a:pt x="297" y="347"/>
                </a:lnTo>
                <a:lnTo>
                  <a:pt x="272" y="351"/>
                </a:lnTo>
                <a:lnTo>
                  <a:pt x="235" y="354"/>
                </a:lnTo>
                <a:lnTo>
                  <a:pt x="213" y="355"/>
                </a:lnTo>
                <a:lnTo>
                  <a:pt x="188" y="355"/>
                </a:lnTo>
                <a:lnTo>
                  <a:pt x="188" y="355"/>
                </a:lnTo>
                <a:lnTo>
                  <a:pt x="167" y="355"/>
                </a:lnTo>
                <a:lnTo>
                  <a:pt x="149" y="354"/>
                </a:lnTo>
                <a:lnTo>
                  <a:pt x="118" y="351"/>
                </a:lnTo>
                <a:lnTo>
                  <a:pt x="99" y="349"/>
                </a:lnTo>
                <a:lnTo>
                  <a:pt x="92" y="348"/>
                </a:lnTo>
                <a:lnTo>
                  <a:pt x="92" y="247"/>
                </a:lnTo>
                <a:lnTo>
                  <a:pt x="276" y="247"/>
                </a:lnTo>
                <a:lnTo>
                  <a:pt x="276" y="175"/>
                </a:lnTo>
                <a:lnTo>
                  <a:pt x="92" y="175"/>
                </a:lnTo>
                <a:lnTo>
                  <a:pt x="92" y="79"/>
                </a:lnTo>
                <a:lnTo>
                  <a:pt x="92" y="79"/>
                </a:lnTo>
                <a:lnTo>
                  <a:pt x="99" y="78"/>
                </a:lnTo>
                <a:lnTo>
                  <a:pt x="117" y="76"/>
                </a:lnTo>
                <a:lnTo>
                  <a:pt x="145" y="74"/>
                </a:lnTo>
                <a:lnTo>
                  <a:pt x="182" y="73"/>
                </a:lnTo>
                <a:lnTo>
                  <a:pt x="182" y="73"/>
                </a:lnTo>
                <a:lnTo>
                  <a:pt x="205" y="73"/>
                </a:lnTo>
                <a:lnTo>
                  <a:pt x="226" y="74"/>
                </a:lnTo>
                <a:lnTo>
                  <a:pt x="263" y="77"/>
                </a:lnTo>
                <a:lnTo>
                  <a:pt x="289" y="80"/>
                </a:lnTo>
                <a:lnTo>
                  <a:pt x="298" y="82"/>
                </a:lnTo>
                <a:lnTo>
                  <a:pt x="298" y="10"/>
                </a:lnTo>
                <a:lnTo>
                  <a:pt x="298" y="10"/>
                </a:lnTo>
                <a:lnTo>
                  <a:pt x="289" y="9"/>
                </a:lnTo>
                <a:lnTo>
                  <a:pt x="264" y="5"/>
                </a:lnTo>
                <a:lnTo>
                  <a:pt x="224" y="2"/>
                </a:lnTo>
                <a:lnTo>
                  <a:pt x="200" y="1"/>
                </a:lnTo>
                <a:lnTo>
                  <a:pt x="172" y="0"/>
                </a:lnTo>
                <a:lnTo>
                  <a:pt x="172" y="0"/>
                </a:lnTo>
                <a:lnTo>
                  <a:pt x="134" y="1"/>
                </a:lnTo>
                <a:lnTo>
                  <a:pt x="102" y="3"/>
                </a:lnTo>
                <a:lnTo>
                  <a:pt x="72" y="6"/>
                </a:lnTo>
                <a:lnTo>
                  <a:pt x="47" y="9"/>
                </a:lnTo>
                <a:lnTo>
                  <a:pt x="27" y="13"/>
                </a:lnTo>
                <a:lnTo>
                  <a:pt x="13" y="15"/>
                </a:lnTo>
                <a:lnTo>
                  <a:pt x="0" y="19"/>
                </a:lnTo>
                <a:lnTo>
                  <a:pt x="0" y="407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rgbClr val="005EB8"/>
              </a:solidFill>
            </a:endParaRPr>
          </a:p>
        </p:txBody>
      </p:sp>
      <p:sp>
        <p:nvSpPr>
          <p:cNvPr id="9" name="Freeform 8"/>
          <p:cNvSpPr>
            <a:spLocks/>
          </p:cNvSpPr>
          <p:nvPr userDrawn="1"/>
        </p:nvSpPr>
        <p:spPr bwMode="auto">
          <a:xfrm>
            <a:off x="9343685" y="6051163"/>
            <a:ext cx="86016" cy="43502"/>
          </a:xfrm>
          <a:custGeom>
            <a:avLst/>
            <a:gdLst>
              <a:gd name="T0" fmla="*/ 171 w 171"/>
              <a:gd name="T1" fmla="*/ 93 h 116"/>
              <a:gd name="T2" fmla="*/ 171 w 171"/>
              <a:gd name="T3" fmla="*/ 93 h 116"/>
              <a:gd name="T4" fmla="*/ 151 w 171"/>
              <a:gd name="T5" fmla="*/ 99 h 116"/>
              <a:gd name="T6" fmla="*/ 125 w 171"/>
              <a:gd name="T7" fmla="*/ 108 h 116"/>
              <a:gd name="T8" fmla="*/ 110 w 171"/>
              <a:gd name="T9" fmla="*/ 111 h 116"/>
              <a:gd name="T10" fmla="*/ 96 w 171"/>
              <a:gd name="T11" fmla="*/ 114 h 116"/>
              <a:gd name="T12" fmla="*/ 82 w 171"/>
              <a:gd name="T13" fmla="*/ 116 h 116"/>
              <a:gd name="T14" fmla="*/ 67 w 171"/>
              <a:gd name="T15" fmla="*/ 116 h 116"/>
              <a:gd name="T16" fmla="*/ 67 w 171"/>
              <a:gd name="T17" fmla="*/ 116 h 116"/>
              <a:gd name="T18" fmla="*/ 54 w 171"/>
              <a:gd name="T19" fmla="*/ 116 h 116"/>
              <a:gd name="T20" fmla="*/ 41 w 171"/>
              <a:gd name="T21" fmla="*/ 114 h 116"/>
              <a:gd name="T22" fmla="*/ 30 w 171"/>
              <a:gd name="T23" fmla="*/ 110 h 116"/>
              <a:gd name="T24" fmla="*/ 24 w 171"/>
              <a:gd name="T25" fmla="*/ 108 h 116"/>
              <a:gd name="T26" fmla="*/ 19 w 171"/>
              <a:gd name="T27" fmla="*/ 105 h 116"/>
              <a:gd name="T28" fmla="*/ 15 w 171"/>
              <a:gd name="T29" fmla="*/ 101 h 116"/>
              <a:gd name="T30" fmla="*/ 11 w 171"/>
              <a:gd name="T31" fmla="*/ 97 h 116"/>
              <a:gd name="T32" fmla="*/ 8 w 171"/>
              <a:gd name="T33" fmla="*/ 92 h 116"/>
              <a:gd name="T34" fmla="*/ 5 w 171"/>
              <a:gd name="T35" fmla="*/ 87 h 116"/>
              <a:gd name="T36" fmla="*/ 3 w 171"/>
              <a:gd name="T37" fmla="*/ 82 h 116"/>
              <a:gd name="T38" fmla="*/ 2 w 171"/>
              <a:gd name="T39" fmla="*/ 76 h 116"/>
              <a:gd name="T40" fmla="*/ 1 w 171"/>
              <a:gd name="T41" fmla="*/ 69 h 116"/>
              <a:gd name="T42" fmla="*/ 0 w 171"/>
              <a:gd name="T43" fmla="*/ 61 h 116"/>
              <a:gd name="T44" fmla="*/ 0 w 171"/>
              <a:gd name="T45" fmla="*/ 61 h 116"/>
              <a:gd name="T46" fmla="*/ 1 w 171"/>
              <a:gd name="T47" fmla="*/ 49 h 116"/>
              <a:gd name="T48" fmla="*/ 4 w 171"/>
              <a:gd name="T49" fmla="*/ 38 h 116"/>
              <a:gd name="T50" fmla="*/ 6 w 171"/>
              <a:gd name="T51" fmla="*/ 33 h 116"/>
              <a:gd name="T52" fmla="*/ 9 w 171"/>
              <a:gd name="T53" fmla="*/ 27 h 116"/>
              <a:gd name="T54" fmla="*/ 13 w 171"/>
              <a:gd name="T55" fmla="*/ 23 h 116"/>
              <a:gd name="T56" fmla="*/ 16 w 171"/>
              <a:gd name="T57" fmla="*/ 19 h 116"/>
              <a:gd name="T58" fmla="*/ 21 w 171"/>
              <a:gd name="T59" fmla="*/ 16 h 116"/>
              <a:gd name="T60" fmla="*/ 26 w 171"/>
              <a:gd name="T61" fmla="*/ 13 h 116"/>
              <a:gd name="T62" fmla="*/ 33 w 171"/>
              <a:gd name="T63" fmla="*/ 10 h 116"/>
              <a:gd name="T64" fmla="*/ 39 w 171"/>
              <a:gd name="T65" fmla="*/ 8 h 116"/>
              <a:gd name="T66" fmla="*/ 55 w 171"/>
              <a:gd name="T67" fmla="*/ 5 h 116"/>
              <a:gd name="T68" fmla="*/ 72 w 171"/>
              <a:gd name="T69" fmla="*/ 3 h 116"/>
              <a:gd name="T70" fmla="*/ 171 w 171"/>
              <a:gd name="T71" fmla="*/ 0 h 116"/>
              <a:gd name="T72" fmla="*/ 171 w 171"/>
              <a:gd name="T73" fmla="*/ 93 h 1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71" h="116">
                <a:moveTo>
                  <a:pt x="171" y="93"/>
                </a:moveTo>
                <a:lnTo>
                  <a:pt x="171" y="93"/>
                </a:lnTo>
                <a:lnTo>
                  <a:pt x="151" y="99"/>
                </a:lnTo>
                <a:lnTo>
                  <a:pt x="125" y="108"/>
                </a:lnTo>
                <a:lnTo>
                  <a:pt x="110" y="111"/>
                </a:lnTo>
                <a:lnTo>
                  <a:pt x="96" y="114"/>
                </a:lnTo>
                <a:lnTo>
                  <a:pt x="82" y="116"/>
                </a:lnTo>
                <a:lnTo>
                  <a:pt x="67" y="116"/>
                </a:lnTo>
                <a:lnTo>
                  <a:pt x="67" y="116"/>
                </a:lnTo>
                <a:lnTo>
                  <a:pt x="54" y="116"/>
                </a:lnTo>
                <a:lnTo>
                  <a:pt x="41" y="114"/>
                </a:lnTo>
                <a:lnTo>
                  <a:pt x="30" y="110"/>
                </a:lnTo>
                <a:lnTo>
                  <a:pt x="24" y="108"/>
                </a:lnTo>
                <a:lnTo>
                  <a:pt x="19" y="105"/>
                </a:lnTo>
                <a:lnTo>
                  <a:pt x="15" y="101"/>
                </a:lnTo>
                <a:lnTo>
                  <a:pt x="11" y="97"/>
                </a:lnTo>
                <a:lnTo>
                  <a:pt x="8" y="92"/>
                </a:lnTo>
                <a:lnTo>
                  <a:pt x="5" y="87"/>
                </a:lnTo>
                <a:lnTo>
                  <a:pt x="3" y="82"/>
                </a:lnTo>
                <a:lnTo>
                  <a:pt x="2" y="76"/>
                </a:lnTo>
                <a:lnTo>
                  <a:pt x="1" y="69"/>
                </a:lnTo>
                <a:lnTo>
                  <a:pt x="0" y="61"/>
                </a:lnTo>
                <a:lnTo>
                  <a:pt x="0" y="61"/>
                </a:lnTo>
                <a:lnTo>
                  <a:pt x="1" y="49"/>
                </a:lnTo>
                <a:lnTo>
                  <a:pt x="4" y="38"/>
                </a:lnTo>
                <a:lnTo>
                  <a:pt x="6" y="33"/>
                </a:lnTo>
                <a:lnTo>
                  <a:pt x="9" y="27"/>
                </a:lnTo>
                <a:lnTo>
                  <a:pt x="13" y="23"/>
                </a:lnTo>
                <a:lnTo>
                  <a:pt x="16" y="19"/>
                </a:lnTo>
                <a:lnTo>
                  <a:pt x="21" y="16"/>
                </a:lnTo>
                <a:lnTo>
                  <a:pt x="26" y="13"/>
                </a:lnTo>
                <a:lnTo>
                  <a:pt x="33" y="10"/>
                </a:lnTo>
                <a:lnTo>
                  <a:pt x="39" y="8"/>
                </a:lnTo>
                <a:lnTo>
                  <a:pt x="55" y="5"/>
                </a:lnTo>
                <a:lnTo>
                  <a:pt x="72" y="3"/>
                </a:lnTo>
                <a:lnTo>
                  <a:pt x="171" y="0"/>
                </a:lnTo>
                <a:lnTo>
                  <a:pt x="171" y="93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rgbClr val="005EB8"/>
              </a:solidFill>
            </a:endParaRPr>
          </a:p>
        </p:txBody>
      </p:sp>
      <p:sp>
        <p:nvSpPr>
          <p:cNvPr id="13" name="Freeform 10"/>
          <p:cNvSpPr>
            <a:spLocks/>
          </p:cNvSpPr>
          <p:nvPr userDrawn="1"/>
        </p:nvSpPr>
        <p:spPr bwMode="auto">
          <a:xfrm>
            <a:off x="9873780" y="6051163"/>
            <a:ext cx="86016" cy="43502"/>
          </a:xfrm>
          <a:custGeom>
            <a:avLst/>
            <a:gdLst>
              <a:gd name="T0" fmla="*/ 171 w 171"/>
              <a:gd name="T1" fmla="*/ 93 h 116"/>
              <a:gd name="T2" fmla="*/ 171 w 171"/>
              <a:gd name="T3" fmla="*/ 93 h 116"/>
              <a:gd name="T4" fmla="*/ 152 w 171"/>
              <a:gd name="T5" fmla="*/ 99 h 116"/>
              <a:gd name="T6" fmla="*/ 125 w 171"/>
              <a:gd name="T7" fmla="*/ 108 h 116"/>
              <a:gd name="T8" fmla="*/ 111 w 171"/>
              <a:gd name="T9" fmla="*/ 111 h 116"/>
              <a:gd name="T10" fmla="*/ 95 w 171"/>
              <a:gd name="T11" fmla="*/ 114 h 116"/>
              <a:gd name="T12" fmla="*/ 81 w 171"/>
              <a:gd name="T13" fmla="*/ 116 h 116"/>
              <a:gd name="T14" fmla="*/ 68 w 171"/>
              <a:gd name="T15" fmla="*/ 116 h 116"/>
              <a:gd name="T16" fmla="*/ 68 w 171"/>
              <a:gd name="T17" fmla="*/ 116 h 116"/>
              <a:gd name="T18" fmla="*/ 54 w 171"/>
              <a:gd name="T19" fmla="*/ 116 h 116"/>
              <a:gd name="T20" fmla="*/ 41 w 171"/>
              <a:gd name="T21" fmla="*/ 114 h 116"/>
              <a:gd name="T22" fmla="*/ 29 w 171"/>
              <a:gd name="T23" fmla="*/ 110 h 116"/>
              <a:gd name="T24" fmla="*/ 24 w 171"/>
              <a:gd name="T25" fmla="*/ 108 h 116"/>
              <a:gd name="T26" fmla="*/ 20 w 171"/>
              <a:gd name="T27" fmla="*/ 105 h 116"/>
              <a:gd name="T28" fmla="*/ 16 w 171"/>
              <a:gd name="T29" fmla="*/ 101 h 116"/>
              <a:gd name="T30" fmla="*/ 12 w 171"/>
              <a:gd name="T31" fmla="*/ 97 h 116"/>
              <a:gd name="T32" fmla="*/ 9 w 171"/>
              <a:gd name="T33" fmla="*/ 92 h 116"/>
              <a:gd name="T34" fmla="*/ 6 w 171"/>
              <a:gd name="T35" fmla="*/ 87 h 116"/>
              <a:gd name="T36" fmla="*/ 3 w 171"/>
              <a:gd name="T37" fmla="*/ 82 h 116"/>
              <a:gd name="T38" fmla="*/ 1 w 171"/>
              <a:gd name="T39" fmla="*/ 76 h 116"/>
              <a:gd name="T40" fmla="*/ 0 w 171"/>
              <a:gd name="T41" fmla="*/ 69 h 116"/>
              <a:gd name="T42" fmla="*/ 0 w 171"/>
              <a:gd name="T43" fmla="*/ 61 h 116"/>
              <a:gd name="T44" fmla="*/ 0 w 171"/>
              <a:gd name="T45" fmla="*/ 61 h 116"/>
              <a:gd name="T46" fmla="*/ 1 w 171"/>
              <a:gd name="T47" fmla="*/ 49 h 116"/>
              <a:gd name="T48" fmla="*/ 4 w 171"/>
              <a:gd name="T49" fmla="*/ 38 h 116"/>
              <a:gd name="T50" fmla="*/ 7 w 171"/>
              <a:gd name="T51" fmla="*/ 33 h 116"/>
              <a:gd name="T52" fmla="*/ 10 w 171"/>
              <a:gd name="T53" fmla="*/ 27 h 116"/>
              <a:gd name="T54" fmla="*/ 13 w 171"/>
              <a:gd name="T55" fmla="*/ 23 h 116"/>
              <a:gd name="T56" fmla="*/ 17 w 171"/>
              <a:gd name="T57" fmla="*/ 19 h 116"/>
              <a:gd name="T58" fmla="*/ 22 w 171"/>
              <a:gd name="T59" fmla="*/ 16 h 116"/>
              <a:gd name="T60" fmla="*/ 27 w 171"/>
              <a:gd name="T61" fmla="*/ 13 h 116"/>
              <a:gd name="T62" fmla="*/ 33 w 171"/>
              <a:gd name="T63" fmla="*/ 10 h 116"/>
              <a:gd name="T64" fmla="*/ 39 w 171"/>
              <a:gd name="T65" fmla="*/ 8 h 116"/>
              <a:gd name="T66" fmla="*/ 55 w 171"/>
              <a:gd name="T67" fmla="*/ 5 h 116"/>
              <a:gd name="T68" fmla="*/ 73 w 171"/>
              <a:gd name="T69" fmla="*/ 3 h 116"/>
              <a:gd name="T70" fmla="*/ 171 w 171"/>
              <a:gd name="T71" fmla="*/ 0 h 116"/>
              <a:gd name="T72" fmla="*/ 171 w 171"/>
              <a:gd name="T73" fmla="*/ 93 h 1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71" h="116">
                <a:moveTo>
                  <a:pt x="171" y="93"/>
                </a:moveTo>
                <a:lnTo>
                  <a:pt x="171" y="93"/>
                </a:lnTo>
                <a:lnTo>
                  <a:pt x="152" y="99"/>
                </a:lnTo>
                <a:lnTo>
                  <a:pt x="125" y="108"/>
                </a:lnTo>
                <a:lnTo>
                  <a:pt x="111" y="111"/>
                </a:lnTo>
                <a:lnTo>
                  <a:pt x="95" y="114"/>
                </a:lnTo>
                <a:lnTo>
                  <a:pt x="81" y="116"/>
                </a:lnTo>
                <a:lnTo>
                  <a:pt x="68" y="116"/>
                </a:lnTo>
                <a:lnTo>
                  <a:pt x="68" y="116"/>
                </a:lnTo>
                <a:lnTo>
                  <a:pt x="54" y="116"/>
                </a:lnTo>
                <a:lnTo>
                  <a:pt x="41" y="114"/>
                </a:lnTo>
                <a:lnTo>
                  <a:pt x="29" y="110"/>
                </a:lnTo>
                <a:lnTo>
                  <a:pt x="24" y="108"/>
                </a:lnTo>
                <a:lnTo>
                  <a:pt x="20" y="105"/>
                </a:lnTo>
                <a:lnTo>
                  <a:pt x="16" y="101"/>
                </a:lnTo>
                <a:lnTo>
                  <a:pt x="12" y="97"/>
                </a:lnTo>
                <a:lnTo>
                  <a:pt x="9" y="92"/>
                </a:lnTo>
                <a:lnTo>
                  <a:pt x="6" y="87"/>
                </a:lnTo>
                <a:lnTo>
                  <a:pt x="3" y="82"/>
                </a:lnTo>
                <a:lnTo>
                  <a:pt x="1" y="76"/>
                </a:lnTo>
                <a:lnTo>
                  <a:pt x="0" y="69"/>
                </a:lnTo>
                <a:lnTo>
                  <a:pt x="0" y="61"/>
                </a:lnTo>
                <a:lnTo>
                  <a:pt x="0" y="61"/>
                </a:lnTo>
                <a:lnTo>
                  <a:pt x="1" y="49"/>
                </a:lnTo>
                <a:lnTo>
                  <a:pt x="4" y="38"/>
                </a:lnTo>
                <a:lnTo>
                  <a:pt x="7" y="33"/>
                </a:lnTo>
                <a:lnTo>
                  <a:pt x="10" y="27"/>
                </a:lnTo>
                <a:lnTo>
                  <a:pt x="13" y="23"/>
                </a:lnTo>
                <a:lnTo>
                  <a:pt x="17" y="19"/>
                </a:lnTo>
                <a:lnTo>
                  <a:pt x="22" y="16"/>
                </a:lnTo>
                <a:lnTo>
                  <a:pt x="27" y="13"/>
                </a:lnTo>
                <a:lnTo>
                  <a:pt x="33" y="10"/>
                </a:lnTo>
                <a:lnTo>
                  <a:pt x="39" y="8"/>
                </a:lnTo>
                <a:lnTo>
                  <a:pt x="55" y="5"/>
                </a:lnTo>
                <a:lnTo>
                  <a:pt x="73" y="3"/>
                </a:lnTo>
                <a:lnTo>
                  <a:pt x="171" y="0"/>
                </a:lnTo>
                <a:lnTo>
                  <a:pt x="171" y="93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rgbClr val="005EB8"/>
              </a:solidFill>
            </a:endParaRPr>
          </a:p>
        </p:txBody>
      </p:sp>
      <p:sp>
        <p:nvSpPr>
          <p:cNvPr id="14" name="Freeform 11"/>
          <p:cNvSpPr>
            <a:spLocks/>
          </p:cNvSpPr>
          <p:nvPr userDrawn="1"/>
        </p:nvSpPr>
        <p:spPr bwMode="auto">
          <a:xfrm>
            <a:off x="9829776" y="5961168"/>
            <a:ext cx="176030" cy="160505"/>
          </a:xfrm>
          <a:custGeom>
            <a:avLst/>
            <a:gdLst>
              <a:gd name="T0" fmla="*/ 206 w 353"/>
              <a:gd name="T1" fmla="*/ 0 h 428"/>
              <a:gd name="T2" fmla="*/ 148 w 353"/>
              <a:gd name="T3" fmla="*/ 4 h 428"/>
              <a:gd name="T4" fmla="*/ 98 w 353"/>
              <a:gd name="T5" fmla="*/ 12 h 428"/>
              <a:gd name="T6" fmla="*/ 59 w 353"/>
              <a:gd name="T7" fmla="*/ 23 h 428"/>
              <a:gd name="T8" fmla="*/ 33 w 353"/>
              <a:gd name="T9" fmla="*/ 33 h 428"/>
              <a:gd name="T10" fmla="*/ 53 w 353"/>
              <a:gd name="T11" fmla="*/ 102 h 428"/>
              <a:gd name="T12" fmla="*/ 92 w 353"/>
              <a:gd name="T13" fmla="*/ 91 h 428"/>
              <a:gd name="T14" fmla="*/ 132 w 353"/>
              <a:gd name="T15" fmla="*/ 82 h 428"/>
              <a:gd name="T16" fmla="*/ 178 w 353"/>
              <a:gd name="T17" fmla="*/ 79 h 428"/>
              <a:gd name="T18" fmla="*/ 198 w 353"/>
              <a:gd name="T19" fmla="*/ 80 h 428"/>
              <a:gd name="T20" fmla="*/ 221 w 353"/>
              <a:gd name="T21" fmla="*/ 84 h 428"/>
              <a:gd name="T22" fmla="*/ 233 w 353"/>
              <a:gd name="T23" fmla="*/ 90 h 428"/>
              <a:gd name="T24" fmla="*/ 244 w 353"/>
              <a:gd name="T25" fmla="*/ 98 h 428"/>
              <a:gd name="T26" fmla="*/ 252 w 353"/>
              <a:gd name="T27" fmla="*/ 108 h 428"/>
              <a:gd name="T28" fmla="*/ 257 w 353"/>
              <a:gd name="T29" fmla="*/ 120 h 428"/>
              <a:gd name="T30" fmla="*/ 259 w 353"/>
              <a:gd name="T31" fmla="*/ 137 h 428"/>
              <a:gd name="T32" fmla="*/ 260 w 353"/>
              <a:gd name="T33" fmla="*/ 176 h 428"/>
              <a:gd name="T34" fmla="*/ 178 w 353"/>
              <a:gd name="T35" fmla="*/ 176 h 428"/>
              <a:gd name="T36" fmla="*/ 131 w 353"/>
              <a:gd name="T37" fmla="*/ 179 h 428"/>
              <a:gd name="T38" fmla="*/ 92 w 353"/>
              <a:gd name="T39" fmla="*/ 187 h 428"/>
              <a:gd name="T40" fmla="*/ 62 w 353"/>
              <a:gd name="T41" fmla="*/ 200 h 428"/>
              <a:gd name="T42" fmla="*/ 38 w 353"/>
              <a:gd name="T43" fmla="*/ 216 h 428"/>
              <a:gd name="T44" fmla="*/ 21 w 353"/>
              <a:gd name="T45" fmla="*/ 236 h 428"/>
              <a:gd name="T46" fmla="*/ 9 w 353"/>
              <a:gd name="T47" fmla="*/ 257 h 428"/>
              <a:gd name="T48" fmla="*/ 3 w 353"/>
              <a:gd name="T49" fmla="*/ 282 h 428"/>
              <a:gd name="T50" fmla="*/ 0 w 353"/>
              <a:gd name="T51" fmla="*/ 307 h 428"/>
              <a:gd name="T52" fmla="*/ 2 w 353"/>
              <a:gd name="T53" fmla="*/ 323 h 428"/>
              <a:gd name="T54" fmla="*/ 8 w 353"/>
              <a:gd name="T55" fmla="*/ 352 h 428"/>
              <a:gd name="T56" fmla="*/ 19 w 353"/>
              <a:gd name="T57" fmla="*/ 376 h 428"/>
              <a:gd name="T58" fmla="*/ 35 w 353"/>
              <a:gd name="T59" fmla="*/ 394 h 428"/>
              <a:gd name="T60" fmla="*/ 55 w 353"/>
              <a:gd name="T61" fmla="*/ 408 h 428"/>
              <a:gd name="T62" fmla="*/ 77 w 353"/>
              <a:gd name="T63" fmla="*/ 418 h 428"/>
              <a:gd name="T64" fmla="*/ 101 w 353"/>
              <a:gd name="T65" fmla="*/ 424 h 428"/>
              <a:gd name="T66" fmla="*/ 125 w 353"/>
              <a:gd name="T67" fmla="*/ 427 h 428"/>
              <a:gd name="T68" fmla="*/ 137 w 353"/>
              <a:gd name="T69" fmla="*/ 428 h 428"/>
              <a:gd name="T70" fmla="*/ 165 w 353"/>
              <a:gd name="T71" fmla="*/ 426 h 428"/>
              <a:gd name="T72" fmla="*/ 210 w 353"/>
              <a:gd name="T73" fmla="*/ 418 h 428"/>
              <a:gd name="T74" fmla="*/ 242 w 353"/>
              <a:gd name="T75" fmla="*/ 406 h 428"/>
              <a:gd name="T76" fmla="*/ 260 w 353"/>
              <a:gd name="T77" fmla="*/ 397 h 428"/>
              <a:gd name="T78" fmla="*/ 264 w 353"/>
              <a:gd name="T79" fmla="*/ 396 h 428"/>
              <a:gd name="T80" fmla="*/ 269 w 353"/>
              <a:gd name="T81" fmla="*/ 398 h 428"/>
              <a:gd name="T82" fmla="*/ 283 w 353"/>
              <a:gd name="T83" fmla="*/ 404 h 428"/>
              <a:gd name="T84" fmla="*/ 310 w 353"/>
              <a:gd name="T85" fmla="*/ 411 h 428"/>
              <a:gd name="T86" fmla="*/ 353 w 353"/>
              <a:gd name="T87" fmla="*/ 413 h 428"/>
              <a:gd name="T88" fmla="*/ 353 w 353"/>
              <a:gd name="T89" fmla="*/ 122 h 428"/>
              <a:gd name="T90" fmla="*/ 351 w 353"/>
              <a:gd name="T91" fmla="*/ 92 h 428"/>
              <a:gd name="T92" fmla="*/ 343 w 353"/>
              <a:gd name="T93" fmla="*/ 66 h 428"/>
              <a:gd name="T94" fmla="*/ 330 w 353"/>
              <a:gd name="T95" fmla="*/ 45 h 428"/>
              <a:gd name="T96" fmla="*/ 314 w 353"/>
              <a:gd name="T97" fmla="*/ 29 h 428"/>
              <a:gd name="T98" fmla="*/ 293 w 353"/>
              <a:gd name="T99" fmla="*/ 15 h 428"/>
              <a:gd name="T100" fmla="*/ 268 w 353"/>
              <a:gd name="T101" fmla="*/ 7 h 428"/>
              <a:gd name="T102" fmla="*/ 239 w 353"/>
              <a:gd name="T103" fmla="*/ 2 h 428"/>
              <a:gd name="T104" fmla="*/ 206 w 353"/>
              <a:gd name="T105" fmla="*/ 0 h 4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353" h="428">
                <a:moveTo>
                  <a:pt x="206" y="0"/>
                </a:moveTo>
                <a:lnTo>
                  <a:pt x="206" y="0"/>
                </a:lnTo>
                <a:lnTo>
                  <a:pt x="175" y="1"/>
                </a:lnTo>
                <a:lnTo>
                  <a:pt x="148" y="4"/>
                </a:lnTo>
                <a:lnTo>
                  <a:pt x="121" y="7"/>
                </a:lnTo>
                <a:lnTo>
                  <a:pt x="98" y="12"/>
                </a:lnTo>
                <a:lnTo>
                  <a:pt x="77" y="17"/>
                </a:lnTo>
                <a:lnTo>
                  <a:pt x="59" y="23"/>
                </a:lnTo>
                <a:lnTo>
                  <a:pt x="44" y="28"/>
                </a:lnTo>
                <a:lnTo>
                  <a:pt x="33" y="33"/>
                </a:lnTo>
                <a:lnTo>
                  <a:pt x="53" y="102"/>
                </a:lnTo>
                <a:lnTo>
                  <a:pt x="53" y="102"/>
                </a:lnTo>
                <a:lnTo>
                  <a:pt x="64" y="98"/>
                </a:lnTo>
                <a:lnTo>
                  <a:pt x="92" y="91"/>
                </a:lnTo>
                <a:lnTo>
                  <a:pt x="111" y="86"/>
                </a:lnTo>
                <a:lnTo>
                  <a:pt x="132" y="82"/>
                </a:lnTo>
                <a:lnTo>
                  <a:pt x="155" y="80"/>
                </a:lnTo>
                <a:lnTo>
                  <a:pt x="178" y="79"/>
                </a:lnTo>
                <a:lnTo>
                  <a:pt x="178" y="79"/>
                </a:lnTo>
                <a:lnTo>
                  <a:pt x="198" y="80"/>
                </a:lnTo>
                <a:lnTo>
                  <a:pt x="214" y="82"/>
                </a:lnTo>
                <a:lnTo>
                  <a:pt x="221" y="84"/>
                </a:lnTo>
                <a:lnTo>
                  <a:pt x="227" y="86"/>
                </a:lnTo>
                <a:lnTo>
                  <a:pt x="233" y="90"/>
                </a:lnTo>
                <a:lnTo>
                  <a:pt x="240" y="94"/>
                </a:lnTo>
                <a:lnTo>
                  <a:pt x="244" y="98"/>
                </a:lnTo>
                <a:lnTo>
                  <a:pt x="248" y="102"/>
                </a:lnTo>
                <a:lnTo>
                  <a:pt x="252" y="108"/>
                </a:lnTo>
                <a:lnTo>
                  <a:pt x="255" y="114"/>
                </a:lnTo>
                <a:lnTo>
                  <a:pt x="257" y="120"/>
                </a:lnTo>
                <a:lnTo>
                  <a:pt x="258" y="129"/>
                </a:lnTo>
                <a:lnTo>
                  <a:pt x="259" y="137"/>
                </a:lnTo>
                <a:lnTo>
                  <a:pt x="260" y="146"/>
                </a:lnTo>
                <a:lnTo>
                  <a:pt x="260" y="176"/>
                </a:lnTo>
                <a:lnTo>
                  <a:pt x="178" y="176"/>
                </a:lnTo>
                <a:lnTo>
                  <a:pt x="178" y="176"/>
                </a:lnTo>
                <a:lnTo>
                  <a:pt x="154" y="177"/>
                </a:lnTo>
                <a:lnTo>
                  <a:pt x="131" y="179"/>
                </a:lnTo>
                <a:lnTo>
                  <a:pt x="111" y="182"/>
                </a:lnTo>
                <a:lnTo>
                  <a:pt x="92" y="187"/>
                </a:lnTo>
                <a:lnTo>
                  <a:pt x="76" y="192"/>
                </a:lnTo>
                <a:lnTo>
                  <a:pt x="62" y="200"/>
                </a:lnTo>
                <a:lnTo>
                  <a:pt x="50" y="207"/>
                </a:lnTo>
                <a:lnTo>
                  <a:pt x="38" y="216"/>
                </a:lnTo>
                <a:lnTo>
                  <a:pt x="28" y="225"/>
                </a:lnTo>
                <a:lnTo>
                  <a:pt x="21" y="236"/>
                </a:lnTo>
                <a:lnTo>
                  <a:pt x="14" y="246"/>
                </a:lnTo>
                <a:lnTo>
                  <a:pt x="9" y="257"/>
                </a:lnTo>
                <a:lnTo>
                  <a:pt x="6" y="270"/>
                </a:lnTo>
                <a:lnTo>
                  <a:pt x="3" y="282"/>
                </a:lnTo>
                <a:lnTo>
                  <a:pt x="0" y="294"/>
                </a:lnTo>
                <a:lnTo>
                  <a:pt x="0" y="307"/>
                </a:lnTo>
                <a:lnTo>
                  <a:pt x="0" y="307"/>
                </a:lnTo>
                <a:lnTo>
                  <a:pt x="2" y="323"/>
                </a:lnTo>
                <a:lnTo>
                  <a:pt x="4" y="338"/>
                </a:lnTo>
                <a:lnTo>
                  <a:pt x="8" y="352"/>
                </a:lnTo>
                <a:lnTo>
                  <a:pt x="13" y="364"/>
                </a:lnTo>
                <a:lnTo>
                  <a:pt x="19" y="376"/>
                </a:lnTo>
                <a:lnTo>
                  <a:pt x="27" y="386"/>
                </a:lnTo>
                <a:lnTo>
                  <a:pt x="35" y="394"/>
                </a:lnTo>
                <a:lnTo>
                  <a:pt x="44" y="401"/>
                </a:lnTo>
                <a:lnTo>
                  <a:pt x="55" y="408"/>
                </a:lnTo>
                <a:lnTo>
                  <a:pt x="66" y="414"/>
                </a:lnTo>
                <a:lnTo>
                  <a:pt x="77" y="418"/>
                </a:lnTo>
                <a:lnTo>
                  <a:pt x="88" y="422"/>
                </a:lnTo>
                <a:lnTo>
                  <a:pt x="101" y="424"/>
                </a:lnTo>
                <a:lnTo>
                  <a:pt x="113" y="426"/>
                </a:lnTo>
                <a:lnTo>
                  <a:pt x="125" y="427"/>
                </a:lnTo>
                <a:lnTo>
                  <a:pt x="137" y="428"/>
                </a:lnTo>
                <a:lnTo>
                  <a:pt x="137" y="428"/>
                </a:lnTo>
                <a:lnTo>
                  <a:pt x="152" y="427"/>
                </a:lnTo>
                <a:lnTo>
                  <a:pt x="165" y="426"/>
                </a:lnTo>
                <a:lnTo>
                  <a:pt x="188" y="423"/>
                </a:lnTo>
                <a:lnTo>
                  <a:pt x="210" y="418"/>
                </a:lnTo>
                <a:lnTo>
                  <a:pt x="227" y="412"/>
                </a:lnTo>
                <a:lnTo>
                  <a:pt x="242" y="406"/>
                </a:lnTo>
                <a:lnTo>
                  <a:pt x="253" y="401"/>
                </a:lnTo>
                <a:lnTo>
                  <a:pt x="260" y="397"/>
                </a:lnTo>
                <a:lnTo>
                  <a:pt x="264" y="396"/>
                </a:lnTo>
                <a:lnTo>
                  <a:pt x="264" y="396"/>
                </a:lnTo>
                <a:lnTo>
                  <a:pt x="266" y="397"/>
                </a:lnTo>
                <a:lnTo>
                  <a:pt x="269" y="398"/>
                </a:lnTo>
                <a:lnTo>
                  <a:pt x="275" y="401"/>
                </a:lnTo>
                <a:lnTo>
                  <a:pt x="283" y="404"/>
                </a:lnTo>
                <a:lnTo>
                  <a:pt x="296" y="407"/>
                </a:lnTo>
                <a:lnTo>
                  <a:pt x="310" y="411"/>
                </a:lnTo>
                <a:lnTo>
                  <a:pt x="329" y="412"/>
                </a:lnTo>
                <a:lnTo>
                  <a:pt x="353" y="413"/>
                </a:lnTo>
                <a:lnTo>
                  <a:pt x="353" y="122"/>
                </a:lnTo>
                <a:lnTo>
                  <a:pt x="353" y="122"/>
                </a:lnTo>
                <a:lnTo>
                  <a:pt x="353" y="106"/>
                </a:lnTo>
                <a:lnTo>
                  <a:pt x="351" y="92"/>
                </a:lnTo>
                <a:lnTo>
                  <a:pt x="348" y="78"/>
                </a:lnTo>
                <a:lnTo>
                  <a:pt x="343" y="66"/>
                </a:lnTo>
                <a:lnTo>
                  <a:pt x="338" y="56"/>
                </a:lnTo>
                <a:lnTo>
                  <a:pt x="330" y="45"/>
                </a:lnTo>
                <a:lnTo>
                  <a:pt x="323" y="36"/>
                </a:lnTo>
                <a:lnTo>
                  <a:pt x="314" y="29"/>
                </a:lnTo>
                <a:lnTo>
                  <a:pt x="304" y="22"/>
                </a:lnTo>
                <a:lnTo>
                  <a:pt x="293" y="15"/>
                </a:lnTo>
                <a:lnTo>
                  <a:pt x="281" y="11"/>
                </a:lnTo>
                <a:lnTo>
                  <a:pt x="268" y="7"/>
                </a:lnTo>
                <a:lnTo>
                  <a:pt x="254" y="4"/>
                </a:lnTo>
                <a:lnTo>
                  <a:pt x="239" y="2"/>
                </a:lnTo>
                <a:lnTo>
                  <a:pt x="222" y="1"/>
                </a:lnTo>
                <a:lnTo>
                  <a:pt x="206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rgbClr val="005EB8"/>
              </a:solidFill>
            </a:endParaRPr>
          </a:p>
        </p:txBody>
      </p:sp>
      <p:sp>
        <p:nvSpPr>
          <p:cNvPr id="15" name="Freeform 12"/>
          <p:cNvSpPr>
            <a:spLocks/>
          </p:cNvSpPr>
          <p:nvPr userDrawn="1"/>
        </p:nvSpPr>
        <p:spPr bwMode="auto">
          <a:xfrm>
            <a:off x="10527897" y="5962664"/>
            <a:ext cx="186034" cy="159004"/>
          </a:xfrm>
          <a:custGeom>
            <a:avLst/>
            <a:gdLst>
              <a:gd name="T0" fmla="*/ 281 w 374"/>
              <a:gd name="T1" fmla="*/ 313 h 424"/>
              <a:gd name="T2" fmla="*/ 246 w 374"/>
              <a:gd name="T3" fmla="*/ 327 h 424"/>
              <a:gd name="T4" fmla="*/ 217 w 374"/>
              <a:gd name="T5" fmla="*/ 336 h 424"/>
              <a:gd name="T6" fmla="*/ 184 w 374"/>
              <a:gd name="T7" fmla="*/ 341 h 424"/>
              <a:gd name="T8" fmla="*/ 167 w 374"/>
              <a:gd name="T9" fmla="*/ 342 h 424"/>
              <a:gd name="T10" fmla="*/ 145 w 374"/>
              <a:gd name="T11" fmla="*/ 341 h 424"/>
              <a:gd name="T12" fmla="*/ 129 w 374"/>
              <a:gd name="T13" fmla="*/ 337 h 424"/>
              <a:gd name="T14" fmla="*/ 116 w 374"/>
              <a:gd name="T15" fmla="*/ 329 h 424"/>
              <a:gd name="T16" fmla="*/ 106 w 374"/>
              <a:gd name="T17" fmla="*/ 319 h 424"/>
              <a:gd name="T18" fmla="*/ 99 w 374"/>
              <a:gd name="T19" fmla="*/ 307 h 424"/>
              <a:gd name="T20" fmla="*/ 95 w 374"/>
              <a:gd name="T21" fmla="*/ 290 h 424"/>
              <a:gd name="T22" fmla="*/ 93 w 374"/>
              <a:gd name="T23" fmla="*/ 248 h 424"/>
              <a:gd name="T24" fmla="*/ 79 w 374"/>
              <a:gd name="T25" fmla="*/ 0 h 424"/>
              <a:gd name="T26" fmla="*/ 59 w 374"/>
              <a:gd name="T27" fmla="*/ 0 h 424"/>
              <a:gd name="T28" fmla="*/ 13 w 374"/>
              <a:gd name="T29" fmla="*/ 4 h 424"/>
              <a:gd name="T30" fmla="*/ 0 w 374"/>
              <a:gd name="T31" fmla="*/ 259 h 424"/>
              <a:gd name="T32" fmla="*/ 0 w 374"/>
              <a:gd name="T33" fmla="*/ 280 h 424"/>
              <a:gd name="T34" fmla="*/ 3 w 374"/>
              <a:gd name="T35" fmla="*/ 316 h 424"/>
              <a:gd name="T36" fmla="*/ 9 w 374"/>
              <a:gd name="T37" fmla="*/ 347 h 424"/>
              <a:gd name="T38" fmla="*/ 21 w 374"/>
              <a:gd name="T39" fmla="*/ 373 h 424"/>
              <a:gd name="T40" fmla="*/ 36 w 374"/>
              <a:gd name="T41" fmla="*/ 393 h 424"/>
              <a:gd name="T42" fmla="*/ 58 w 374"/>
              <a:gd name="T43" fmla="*/ 408 h 424"/>
              <a:gd name="T44" fmla="*/ 86 w 374"/>
              <a:gd name="T45" fmla="*/ 418 h 424"/>
              <a:gd name="T46" fmla="*/ 121 w 374"/>
              <a:gd name="T47" fmla="*/ 423 h 424"/>
              <a:gd name="T48" fmla="*/ 141 w 374"/>
              <a:gd name="T49" fmla="*/ 424 h 424"/>
              <a:gd name="T50" fmla="*/ 172 w 374"/>
              <a:gd name="T51" fmla="*/ 422 h 424"/>
              <a:gd name="T52" fmla="*/ 199 w 374"/>
              <a:gd name="T53" fmla="*/ 418 h 424"/>
              <a:gd name="T54" fmla="*/ 243 w 374"/>
              <a:gd name="T55" fmla="*/ 407 h 424"/>
              <a:gd name="T56" fmla="*/ 271 w 374"/>
              <a:gd name="T57" fmla="*/ 395 h 424"/>
              <a:gd name="T58" fmla="*/ 283 w 374"/>
              <a:gd name="T59" fmla="*/ 390 h 424"/>
              <a:gd name="T60" fmla="*/ 296 w 374"/>
              <a:gd name="T61" fmla="*/ 396 h 424"/>
              <a:gd name="T62" fmla="*/ 319 w 374"/>
              <a:gd name="T63" fmla="*/ 402 h 424"/>
              <a:gd name="T64" fmla="*/ 353 w 374"/>
              <a:gd name="T65" fmla="*/ 408 h 424"/>
              <a:gd name="T66" fmla="*/ 374 w 374"/>
              <a:gd name="T67" fmla="*/ 6 h 424"/>
              <a:gd name="T68" fmla="*/ 342 w 374"/>
              <a:gd name="T69" fmla="*/ 2 h 424"/>
              <a:gd name="T70" fmla="*/ 299 w 374"/>
              <a:gd name="T71" fmla="*/ 0 h 424"/>
              <a:gd name="T72" fmla="*/ 281 w 374"/>
              <a:gd name="T73" fmla="*/ 313 h 4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374" h="424">
                <a:moveTo>
                  <a:pt x="281" y="313"/>
                </a:moveTo>
                <a:lnTo>
                  <a:pt x="281" y="313"/>
                </a:lnTo>
                <a:lnTo>
                  <a:pt x="260" y="322"/>
                </a:lnTo>
                <a:lnTo>
                  <a:pt x="246" y="327"/>
                </a:lnTo>
                <a:lnTo>
                  <a:pt x="232" y="331"/>
                </a:lnTo>
                <a:lnTo>
                  <a:pt x="217" y="336"/>
                </a:lnTo>
                <a:lnTo>
                  <a:pt x="200" y="339"/>
                </a:lnTo>
                <a:lnTo>
                  <a:pt x="184" y="341"/>
                </a:lnTo>
                <a:lnTo>
                  <a:pt x="167" y="342"/>
                </a:lnTo>
                <a:lnTo>
                  <a:pt x="167" y="342"/>
                </a:lnTo>
                <a:lnTo>
                  <a:pt x="155" y="342"/>
                </a:lnTo>
                <a:lnTo>
                  <a:pt x="145" y="341"/>
                </a:lnTo>
                <a:lnTo>
                  <a:pt x="136" y="339"/>
                </a:lnTo>
                <a:lnTo>
                  <a:pt x="129" y="337"/>
                </a:lnTo>
                <a:lnTo>
                  <a:pt x="122" y="333"/>
                </a:lnTo>
                <a:lnTo>
                  <a:pt x="116" y="329"/>
                </a:lnTo>
                <a:lnTo>
                  <a:pt x="110" y="324"/>
                </a:lnTo>
                <a:lnTo>
                  <a:pt x="106" y="319"/>
                </a:lnTo>
                <a:lnTo>
                  <a:pt x="102" y="313"/>
                </a:lnTo>
                <a:lnTo>
                  <a:pt x="99" y="307"/>
                </a:lnTo>
                <a:lnTo>
                  <a:pt x="97" y="298"/>
                </a:lnTo>
                <a:lnTo>
                  <a:pt x="95" y="290"/>
                </a:lnTo>
                <a:lnTo>
                  <a:pt x="93" y="271"/>
                </a:lnTo>
                <a:lnTo>
                  <a:pt x="93" y="248"/>
                </a:lnTo>
                <a:lnTo>
                  <a:pt x="93" y="0"/>
                </a:lnTo>
                <a:lnTo>
                  <a:pt x="79" y="0"/>
                </a:lnTo>
                <a:lnTo>
                  <a:pt x="79" y="0"/>
                </a:lnTo>
                <a:lnTo>
                  <a:pt x="59" y="0"/>
                </a:lnTo>
                <a:lnTo>
                  <a:pt x="36" y="2"/>
                </a:lnTo>
                <a:lnTo>
                  <a:pt x="13" y="4"/>
                </a:lnTo>
                <a:lnTo>
                  <a:pt x="0" y="6"/>
                </a:lnTo>
                <a:lnTo>
                  <a:pt x="0" y="259"/>
                </a:lnTo>
                <a:lnTo>
                  <a:pt x="0" y="259"/>
                </a:lnTo>
                <a:lnTo>
                  <a:pt x="0" y="280"/>
                </a:lnTo>
                <a:lnTo>
                  <a:pt x="1" y="298"/>
                </a:lnTo>
                <a:lnTo>
                  <a:pt x="3" y="316"/>
                </a:lnTo>
                <a:lnTo>
                  <a:pt x="5" y="332"/>
                </a:lnTo>
                <a:lnTo>
                  <a:pt x="9" y="347"/>
                </a:lnTo>
                <a:lnTo>
                  <a:pt x="14" y="360"/>
                </a:lnTo>
                <a:lnTo>
                  <a:pt x="21" y="373"/>
                </a:lnTo>
                <a:lnTo>
                  <a:pt x="28" y="383"/>
                </a:lnTo>
                <a:lnTo>
                  <a:pt x="36" y="393"/>
                </a:lnTo>
                <a:lnTo>
                  <a:pt x="46" y="401"/>
                </a:lnTo>
                <a:lnTo>
                  <a:pt x="58" y="408"/>
                </a:lnTo>
                <a:lnTo>
                  <a:pt x="71" y="414"/>
                </a:lnTo>
                <a:lnTo>
                  <a:pt x="86" y="418"/>
                </a:lnTo>
                <a:lnTo>
                  <a:pt x="102" y="421"/>
                </a:lnTo>
                <a:lnTo>
                  <a:pt x="121" y="423"/>
                </a:lnTo>
                <a:lnTo>
                  <a:pt x="141" y="424"/>
                </a:lnTo>
                <a:lnTo>
                  <a:pt x="141" y="424"/>
                </a:lnTo>
                <a:lnTo>
                  <a:pt x="157" y="423"/>
                </a:lnTo>
                <a:lnTo>
                  <a:pt x="172" y="422"/>
                </a:lnTo>
                <a:lnTo>
                  <a:pt x="186" y="421"/>
                </a:lnTo>
                <a:lnTo>
                  <a:pt x="199" y="418"/>
                </a:lnTo>
                <a:lnTo>
                  <a:pt x="223" y="413"/>
                </a:lnTo>
                <a:lnTo>
                  <a:pt x="243" y="407"/>
                </a:lnTo>
                <a:lnTo>
                  <a:pt x="260" y="400"/>
                </a:lnTo>
                <a:lnTo>
                  <a:pt x="271" y="395"/>
                </a:lnTo>
                <a:lnTo>
                  <a:pt x="283" y="390"/>
                </a:lnTo>
                <a:lnTo>
                  <a:pt x="283" y="390"/>
                </a:lnTo>
                <a:lnTo>
                  <a:pt x="289" y="393"/>
                </a:lnTo>
                <a:lnTo>
                  <a:pt x="296" y="396"/>
                </a:lnTo>
                <a:lnTo>
                  <a:pt x="307" y="399"/>
                </a:lnTo>
                <a:lnTo>
                  <a:pt x="319" y="402"/>
                </a:lnTo>
                <a:lnTo>
                  <a:pt x="334" y="405"/>
                </a:lnTo>
                <a:lnTo>
                  <a:pt x="353" y="408"/>
                </a:lnTo>
                <a:lnTo>
                  <a:pt x="374" y="409"/>
                </a:lnTo>
                <a:lnTo>
                  <a:pt x="374" y="6"/>
                </a:lnTo>
                <a:lnTo>
                  <a:pt x="374" y="6"/>
                </a:lnTo>
                <a:lnTo>
                  <a:pt x="342" y="2"/>
                </a:lnTo>
                <a:lnTo>
                  <a:pt x="320" y="1"/>
                </a:lnTo>
                <a:lnTo>
                  <a:pt x="299" y="0"/>
                </a:lnTo>
                <a:lnTo>
                  <a:pt x="281" y="0"/>
                </a:lnTo>
                <a:lnTo>
                  <a:pt x="281" y="313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rgbClr val="005EB8"/>
              </a:solidFill>
            </a:endParaRPr>
          </a:p>
        </p:txBody>
      </p:sp>
      <p:sp>
        <p:nvSpPr>
          <p:cNvPr id="16" name="Freeform 13"/>
          <p:cNvSpPr>
            <a:spLocks/>
          </p:cNvSpPr>
          <p:nvPr userDrawn="1"/>
        </p:nvSpPr>
        <p:spPr bwMode="auto">
          <a:xfrm>
            <a:off x="10767940" y="5961168"/>
            <a:ext cx="156029" cy="160505"/>
          </a:xfrm>
          <a:custGeom>
            <a:avLst/>
            <a:gdLst>
              <a:gd name="T0" fmla="*/ 11 w 311"/>
              <a:gd name="T1" fmla="*/ 415 h 428"/>
              <a:gd name="T2" fmla="*/ 83 w 311"/>
              <a:gd name="T3" fmla="*/ 425 h 428"/>
              <a:gd name="T4" fmla="*/ 138 w 311"/>
              <a:gd name="T5" fmla="*/ 428 h 428"/>
              <a:gd name="T6" fmla="*/ 183 w 311"/>
              <a:gd name="T7" fmla="*/ 425 h 428"/>
              <a:gd name="T8" fmla="*/ 227 w 311"/>
              <a:gd name="T9" fmla="*/ 414 h 428"/>
              <a:gd name="T10" fmla="*/ 265 w 311"/>
              <a:gd name="T11" fmla="*/ 394 h 428"/>
              <a:gd name="T12" fmla="*/ 295 w 311"/>
              <a:gd name="T13" fmla="*/ 363 h 428"/>
              <a:gd name="T14" fmla="*/ 310 w 311"/>
              <a:gd name="T15" fmla="*/ 318 h 428"/>
              <a:gd name="T16" fmla="*/ 310 w 311"/>
              <a:gd name="T17" fmla="*/ 288 h 428"/>
              <a:gd name="T18" fmla="*/ 302 w 311"/>
              <a:gd name="T19" fmla="*/ 256 h 428"/>
              <a:gd name="T20" fmla="*/ 283 w 311"/>
              <a:gd name="T21" fmla="*/ 231 h 428"/>
              <a:gd name="T22" fmla="*/ 257 w 311"/>
              <a:gd name="T23" fmla="*/ 211 h 428"/>
              <a:gd name="T24" fmla="*/ 209 w 311"/>
              <a:gd name="T25" fmla="*/ 187 h 428"/>
              <a:gd name="T26" fmla="*/ 149 w 311"/>
              <a:gd name="T27" fmla="*/ 164 h 428"/>
              <a:gd name="T28" fmla="*/ 113 w 311"/>
              <a:gd name="T29" fmla="*/ 144 h 428"/>
              <a:gd name="T30" fmla="*/ 103 w 311"/>
              <a:gd name="T31" fmla="*/ 132 h 428"/>
              <a:gd name="T32" fmla="*/ 100 w 311"/>
              <a:gd name="T33" fmla="*/ 116 h 428"/>
              <a:gd name="T34" fmla="*/ 102 w 311"/>
              <a:gd name="T35" fmla="*/ 104 h 428"/>
              <a:gd name="T36" fmla="*/ 116 w 311"/>
              <a:gd name="T37" fmla="*/ 86 h 428"/>
              <a:gd name="T38" fmla="*/ 132 w 311"/>
              <a:gd name="T39" fmla="*/ 78 h 428"/>
              <a:gd name="T40" fmla="*/ 156 w 311"/>
              <a:gd name="T41" fmla="*/ 74 h 428"/>
              <a:gd name="T42" fmla="*/ 185 w 311"/>
              <a:gd name="T43" fmla="*/ 75 h 428"/>
              <a:gd name="T44" fmla="*/ 238 w 311"/>
              <a:gd name="T45" fmla="*/ 85 h 428"/>
              <a:gd name="T46" fmla="*/ 295 w 311"/>
              <a:gd name="T47" fmla="*/ 30 h 428"/>
              <a:gd name="T48" fmla="*/ 263 w 311"/>
              <a:gd name="T49" fmla="*/ 16 h 428"/>
              <a:gd name="T50" fmla="*/ 207 w 311"/>
              <a:gd name="T51" fmla="*/ 4 h 428"/>
              <a:gd name="T52" fmla="*/ 158 w 311"/>
              <a:gd name="T53" fmla="*/ 0 h 428"/>
              <a:gd name="T54" fmla="*/ 115 w 311"/>
              <a:gd name="T55" fmla="*/ 4 h 428"/>
              <a:gd name="T56" fmla="*/ 76 w 311"/>
              <a:gd name="T57" fmla="*/ 17 h 428"/>
              <a:gd name="T58" fmla="*/ 42 w 311"/>
              <a:gd name="T59" fmla="*/ 39 h 428"/>
              <a:gd name="T60" fmla="*/ 19 w 311"/>
              <a:gd name="T61" fmla="*/ 69 h 428"/>
              <a:gd name="T62" fmla="*/ 7 w 311"/>
              <a:gd name="T63" fmla="*/ 107 h 428"/>
              <a:gd name="T64" fmla="*/ 7 w 311"/>
              <a:gd name="T65" fmla="*/ 137 h 428"/>
              <a:gd name="T66" fmla="*/ 19 w 311"/>
              <a:gd name="T67" fmla="*/ 175 h 428"/>
              <a:gd name="T68" fmla="*/ 42 w 311"/>
              <a:gd name="T69" fmla="*/ 203 h 428"/>
              <a:gd name="T70" fmla="*/ 73 w 311"/>
              <a:gd name="T71" fmla="*/ 223 h 428"/>
              <a:gd name="T72" fmla="*/ 119 w 311"/>
              <a:gd name="T73" fmla="*/ 243 h 428"/>
              <a:gd name="T74" fmla="*/ 171 w 311"/>
              <a:gd name="T75" fmla="*/ 261 h 428"/>
              <a:gd name="T76" fmla="*/ 205 w 311"/>
              <a:gd name="T77" fmla="*/ 280 h 428"/>
              <a:gd name="T78" fmla="*/ 216 w 311"/>
              <a:gd name="T79" fmla="*/ 296 h 428"/>
              <a:gd name="T80" fmla="*/ 217 w 311"/>
              <a:gd name="T81" fmla="*/ 306 h 428"/>
              <a:gd name="T82" fmla="*/ 212 w 311"/>
              <a:gd name="T83" fmla="*/ 328 h 428"/>
              <a:gd name="T84" fmla="*/ 202 w 311"/>
              <a:gd name="T85" fmla="*/ 340 h 428"/>
              <a:gd name="T86" fmla="*/ 184 w 311"/>
              <a:gd name="T87" fmla="*/ 348 h 428"/>
              <a:gd name="T88" fmla="*/ 158 w 311"/>
              <a:gd name="T89" fmla="*/ 353 h 428"/>
              <a:gd name="T90" fmla="*/ 113 w 311"/>
              <a:gd name="T91" fmla="*/ 354 h 428"/>
              <a:gd name="T92" fmla="*/ 28 w 311"/>
              <a:gd name="T93" fmla="*/ 344 h 4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311" h="428">
                <a:moveTo>
                  <a:pt x="0" y="413"/>
                </a:moveTo>
                <a:lnTo>
                  <a:pt x="0" y="413"/>
                </a:lnTo>
                <a:lnTo>
                  <a:pt x="11" y="415"/>
                </a:lnTo>
                <a:lnTo>
                  <a:pt x="39" y="420"/>
                </a:lnTo>
                <a:lnTo>
                  <a:pt x="60" y="423"/>
                </a:lnTo>
                <a:lnTo>
                  <a:pt x="83" y="425"/>
                </a:lnTo>
                <a:lnTo>
                  <a:pt x="110" y="427"/>
                </a:lnTo>
                <a:lnTo>
                  <a:pt x="138" y="428"/>
                </a:lnTo>
                <a:lnTo>
                  <a:pt x="138" y="428"/>
                </a:lnTo>
                <a:lnTo>
                  <a:pt x="154" y="427"/>
                </a:lnTo>
                <a:lnTo>
                  <a:pt x="168" y="426"/>
                </a:lnTo>
                <a:lnTo>
                  <a:pt x="183" y="425"/>
                </a:lnTo>
                <a:lnTo>
                  <a:pt x="198" y="422"/>
                </a:lnTo>
                <a:lnTo>
                  <a:pt x="213" y="419"/>
                </a:lnTo>
                <a:lnTo>
                  <a:pt x="227" y="414"/>
                </a:lnTo>
                <a:lnTo>
                  <a:pt x="241" y="408"/>
                </a:lnTo>
                <a:lnTo>
                  <a:pt x="254" y="402"/>
                </a:lnTo>
                <a:lnTo>
                  <a:pt x="265" y="394"/>
                </a:lnTo>
                <a:lnTo>
                  <a:pt x="276" y="385"/>
                </a:lnTo>
                <a:lnTo>
                  <a:pt x="286" y="375"/>
                </a:lnTo>
                <a:lnTo>
                  <a:pt x="295" y="363"/>
                </a:lnTo>
                <a:lnTo>
                  <a:pt x="302" y="350"/>
                </a:lnTo>
                <a:lnTo>
                  <a:pt x="307" y="334"/>
                </a:lnTo>
                <a:lnTo>
                  <a:pt x="310" y="318"/>
                </a:lnTo>
                <a:lnTo>
                  <a:pt x="311" y="300"/>
                </a:lnTo>
                <a:lnTo>
                  <a:pt x="311" y="300"/>
                </a:lnTo>
                <a:lnTo>
                  <a:pt x="310" y="288"/>
                </a:lnTo>
                <a:lnTo>
                  <a:pt x="309" y="277"/>
                </a:lnTo>
                <a:lnTo>
                  <a:pt x="306" y="266"/>
                </a:lnTo>
                <a:lnTo>
                  <a:pt x="302" y="256"/>
                </a:lnTo>
                <a:lnTo>
                  <a:pt x="297" y="248"/>
                </a:lnTo>
                <a:lnTo>
                  <a:pt x="291" y="239"/>
                </a:lnTo>
                <a:lnTo>
                  <a:pt x="283" y="231"/>
                </a:lnTo>
                <a:lnTo>
                  <a:pt x="276" y="224"/>
                </a:lnTo>
                <a:lnTo>
                  <a:pt x="267" y="217"/>
                </a:lnTo>
                <a:lnTo>
                  <a:pt x="257" y="211"/>
                </a:lnTo>
                <a:lnTo>
                  <a:pt x="247" y="204"/>
                </a:lnTo>
                <a:lnTo>
                  <a:pt x="234" y="199"/>
                </a:lnTo>
                <a:lnTo>
                  <a:pt x="209" y="187"/>
                </a:lnTo>
                <a:lnTo>
                  <a:pt x="180" y="176"/>
                </a:lnTo>
                <a:lnTo>
                  <a:pt x="180" y="176"/>
                </a:lnTo>
                <a:lnTo>
                  <a:pt x="149" y="164"/>
                </a:lnTo>
                <a:lnTo>
                  <a:pt x="135" y="157"/>
                </a:lnTo>
                <a:lnTo>
                  <a:pt x="123" y="151"/>
                </a:lnTo>
                <a:lnTo>
                  <a:pt x="113" y="144"/>
                </a:lnTo>
                <a:lnTo>
                  <a:pt x="109" y="140"/>
                </a:lnTo>
                <a:lnTo>
                  <a:pt x="106" y="136"/>
                </a:lnTo>
                <a:lnTo>
                  <a:pt x="103" y="132"/>
                </a:lnTo>
                <a:lnTo>
                  <a:pt x="101" y="127"/>
                </a:lnTo>
                <a:lnTo>
                  <a:pt x="100" y="121"/>
                </a:lnTo>
                <a:lnTo>
                  <a:pt x="100" y="116"/>
                </a:lnTo>
                <a:lnTo>
                  <a:pt x="100" y="116"/>
                </a:lnTo>
                <a:lnTo>
                  <a:pt x="100" y="110"/>
                </a:lnTo>
                <a:lnTo>
                  <a:pt x="102" y="104"/>
                </a:lnTo>
                <a:lnTo>
                  <a:pt x="106" y="97"/>
                </a:lnTo>
                <a:lnTo>
                  <a:pt x="112" y="90"/>
                </a:lnTo>
                <a:lnTo>
                  <a:pt x="116" y="86"/>
                </a:lnTo>
                <a:lnTo>
                  <a:pt x="120" y="83"/>
                </a:lnTo>
                <a:lnTo>
                  <a:pt x="126" y="81"/>
                </a:lnTo>
                <a:lnTo>
                  <a:pt x="132" y="78"/>
                </a:lnTo>
                <a:lnTo>
                  <a:pt x="139" y="76"/>
                </a:lnTo>
                <a:lnTo>
                  <a:pt x="147" y="75"/>
                </a:lnTo>
                <a:lnTo>
                  <a:pt x="156" y="74"/>
                </a:lnTo>
                <a:lnTo>
                  <a:pt x="166" y="74"/>
                </a:lnTo>
                <a:lnTo>
                  <a:pt x="166" y="74"/>
                </a:lnTo>
                <a:lnTo>
                  <a:pt x="185" y="75"/>
                </a:lnTo>
                <a:lnTo>
                  <a:pt x="205" y="77"/>
                </a:lnTo>
                <a:lnTo>
                  <a:pt x="222" y="81"/>
                </a:lnTo>
                <a:lnTo>
                  <a:pt x="238" y="85"/>
                </a:lnTo>
                <a:lnTo>
                  <a:pt x="262" y="94"/>
                </a:lnTo>
                <a:lnTo>
                  <a:pt x="271" y="98"/>
                </a:lnTo>
                <a:lnTo>
                  <a:pt x="295" y="30"/>
                </a:lnTo>
                <a:lnTo>
                  <a:pt x="295" y="30"/>
                </a:lnTo>
                <a:lnTo>
                  <a:pt x="276" y="22"/>
                </a:lnTo>
                <a:lnTo>
                  <a:pt x="263" y="16"/>
                </a:lnTo>
                <a:lnTo>
                  <a:pt x="247" y="12"/>
                </a:lnTo>
                <a:lnTo>
                  <a:pt x="228" y="7"/>
                </a:lnTo>
                <a:lnTo>
                  <a:pt x="207" y="4"/>
                </a:lnTo>
                <a:lnTo>
                  <a:pt x="183" y="1"/>
                </a:lnTo>
                <a:lnTo>
                  <a:pt x="158" y="0"/>
                </a:lnTo>
                <a:lnTo>
                  <a:pt x="158" y="0"/>
                </a:lnTo>
                <a:lnTo>
                  <a:pt x="143" y="1"/>
                </a:lnTo>
                <a:lnTo>
                  <a:pt x="129" y="2"/>
                </a:lnTo>
                <a:lnTo>
                  <a:pt x="115" y="4"/>
                </a:lnTo>
                <a:lnTo>
                  <a:pt x="102" y="8"/>
                </a:lnTo>
                <a:lnTo>
                  <a:pt x="88" y="12"/>
                </a:lnTo>
                <a:lnTo>
                  <a:pt x="76" y="17"/>
                </a:lnTo>
                <a:lnTo>
                  <a:pt x="64" y="24"/>
                </a:lnTo>
                <a:lnTo>
                  <a:pt x="53" y="31"/>
                </a:lnTo>
                <a:lnTo>
                  <a:pt x="42" y="39"/>
                </a:lnTo>
                <a:lnTo>
                  <a:pt x="33" y="47"/>
                </a:lnTo>
                <a:lnTo>
                  <a:pt x="25" y="58"/>
                </a:lnTo>
                <a:lnTo>
                  <a:pt x="19" y="69"/>
                </a:lnTo>
                <a:lnTo>
                  <a:pt x="13" y="80"/>
                </a:lnTo>
                <a:lnTo>
                  <a:pt x="9" y="94"/>
                </a:lnTo>
                <a:lnTo>
                  <a:pt x="7" y="107"/>
                </a:lnTo>
                <a:lnTo>
                  <a:pt x="6" y="122"/>
                </a:lnTo>
                <a:lnTo>
                  <a:pt x="6" y="122"/>
                </a:lnTo>
                <a:lnTo>
                  <a:pt x="7" y="137"/>
                </a:lnTo>
                <a:lnTo>
                  <a:pt x="9" y="150"/>
                </a:lnTo>
                <a:lnTo>
                  <a:pt x="13" y="164"/>
                </a:lnTo>
                <a:lnTo>
                  <a:pt x="19" y="175"/>
                </a:lnTo>
                <a:lnTo>
                  <a:pt x="25" y="185"/>
                </a:lnTo>
                <a:lnTo>
                  <a:pt x="33" y="194"/>
                </a:lnTo>
                <a:lnTo>
                  <a:pt x="42" y="203"/>
                </a:lnTo>
                <a:lnTo>
                  <a:pt x="51" y="210"/>
                </a:lnTo>
                <a:lnTo>
                  <a:pt x="62" y="217"/>
                </a:lnTo>
                <a:lnTo>
                  <a:pt x="73" y="223"/>
                </a:lnTo>
                <a:lnTo>
                  <a:pt x="84" y="229"/>
                </a:lnTo>
                <a:lnTo>
                  <a:pt x="95" y="235"/>
                </a:lnTo>
                <a:lnTo>
                  <a:pt x="119" y="243"/>
                </a:lnTo>
                <a:lnTo>
                  <a:pt x="142" y="251"/>
                </a:lnTo>
                <a:lnTo>
                  <a:pt x="142" y="251"/>
                </a:lnTo>
                <a:lnTo>
                  <a:pt x="171" y="261"/>
                </a:lnTo>
                <a:lnTo>
                  <a:pt x="184" y="266"/>
                </a:lnTo>
                <a:lnTo>
                  <a:pt x="196" y="273"/>
                </a:lnTo>
                <a:lnTo>
                  <a:pt x="205" y="280"/>
                </a:lnTo>
                <a:lnTo>
                  <a:pt x="211" y="287"/>
                </a:lnTo>
                <a:lnTo>
                  <a:pt x="214" y="291"/>
                </a:lnTo>
                <a:lnTo>
                  <a:pt x="216" y="296"/>
                </a:lnTo>
                <a:lnTo>
                  <a:pt x="217" y="300"/>
                </a:lnTo>
                <a:lnTo>
                  <a:pt x="217" y="306"/>
                </a:lnTo>
                <a:lnTo>
                  <a:pt x="217" y="306"/>
                </a:lnTo>
                <a:lnTo>
                  <a:pt x="217" y="315"/>
                </a:lnTo>
                <a:lnTo>
                  <a:pt x="214" y="324"/>
                </a:lnTo>
                <a:lnTo>
                  <a:pt x="212" y="328"/>
                </a:lnTo>
                <a:lnTo>
                  <a:pt x="209" y="332"/>
                </a:lnTo>
                <a:lnTo>
                  <a:pt x="206" y="335"/>
                </a:lnTo>
                <a:lnTo>
                  <a:pt x="202" y="340"/>
                </a:lnTo>
                <a:lnTo>
                  <a:pt x="197" y="343"/>
                </a:lnTo>
                <a:lnTo>
                  <a:pt x="190" y="346"/>
                </a:lnTo>
                <a:lnTo>
                  <a:pt x="184" y="348"/>
                </a:lnTo>
                <a:lnTo>
                  <a:pt x="176" y="350"/>
                </a:lnTo>
                <a:lnTo>
                  <a:pt x="167" y="352"/>
                </a:lnTo>
                <a:lnTo>
                  <a:pt x="158" y="353"/>
                </a:lnTo>
                <a:lnTo>
                  <a:pt x="134" y="354"/>
                </a:lnTo>
                <a:lnTo>
                  <a:pt x="134" y="354"/>
                </a:lnTo>
                <a:lnTo>
                  <a:pt x="113" y="354"/>
                </a:lnTo>
                <a:lnTo>
                  <a:pt x="92" y="352"/>
                </a:lnTo>
                <a:lnTo>
                  <a:pt x="55" y="348"/>
                </a:lnTo>
                <a:lnTo>
                  <a:pt x="28" y="344"/>
                </a:lnTo>
                <a:lnTo>
                  <a:pt x="18" y="342"/>
                </a:lnTo>
                <a:lnTo>
                  <a:pt x="0" y="413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rgbClr val="005EB8"/>
              </a:solidFill>
            </a:endParaRPr>
          </a:p>
        </p:txBody>
      </p:sp>
      <p:sp>
        <p:nvSpPr>
          <p:cNvPr id="17" name="Freeform 14"/>
          <p:cNvSpPr>
            <a:spLocks/>
          </p:cNvSpPr>
          <p:nvPr userDrawn="1"/>
        </p:nvSpPr>
        <p:spPr bwMode="auto">
          <a:xfrm>
            <a:off x="10119829" y="5988169"/>
            <a:ext cx="96019" cy="106503"/>
          </a:xfrm>
          <a:custGeom>
            <a:avLst/>
            <a:gdLst>
              <a:gd name="T0" fmla="*/ 0 w 194"/>
              <a:gd name="T1" fmla="*/ 7 h 282"/>
              <a:gd name="T2" fmla="*/ 0 w 194"/>
              <a:gd name="T3" fmla="*/ 7 h 282"/>
              <a:gd name="T4" fmla="*/ 14 w 194"/>
              <a:gd name="T5" fmla="*/ 4 h 282"/>
              <a:gd name="T6" fmla="*/ 31 w 194"/>
              <a:gd name="T7" fmla="*/ 2 h 282"/>
              <a:gd name="T8" fmla="*/ 52 w 194"/>
              <a:gd name="T9" fmla="*/ 0 h 282"/>
              <a:gd name="T10" fmla="*/ 73 w 194"/>
              <a:gd name="T11" fmla="*/ 0 h 282"/>
              <a:gd name="T12" fmla="*/ 73 w 194"/>
              <a:gd name="T13" fmla="*/ 0 h 282"/>
              <a:gd name="T14" fmla="*/ 87 w 194"/>
              <a:gd name="T15" fmla="*/ 0 h 282"/>
              <a:gd name="T16" fmla="*/ 98 w 194"/>
              <a:gd name="T17" fmla="*/ 1 h 282"/>
              <a:gd name="T18" fmla="*/ 110 w 194"/>
              <a:gd name="T19" fmla="*/ 4 h 282"/>
              <a:gd name="T20" fmla="*/ 121 w 194"/>
              <a:gd name="T21" fmla="*/ 7 h 282"/>
              <a:gd name="T22" fmla="*/ 132 w 194"/>
              <a:gd name="T23" fmla="*/ 11 h 282"/>
              <a:gd name="T24" fmla="*/ 141 w 194"/>
              <a:gd name="T25" fmla="*/ 17 h 282"/>
              <a:gd name="T26" fmla="*/ 151 w 194"/>
              <a:gd name="T27" fmla="*/ 24 h 282"/>
              <a:gd name="T28" fmla="*/ 159 w 194"/>
              <a:gd name="T29" fmla="*/ 31 h 282"/>
              <a:gd name="T30" fmla="*/ 166 w 194"/>
              <a:gd name="T31" fmla="*/ 40 h 282"/>
              <a:gd name="T32" fmla="*/ 174 w 194"/>
              <a:gd name="T33" fmla="*/ 49 h 282"/>
              <a:gd name="T34" fmla="*/ 180 w 194"/>
              <a:gd name="T35" fmla="*/ 61 h 282"/>
              <a:gd name="T36" fmla="*/ 185 w 194"/>
              <a:gd name="T37" fmla="*/ 74 h 282"/>
              <a:gd name="T38" fmla="*/ 189 w 194"/>
              <a:gd name="T39" fmla="*/ 88 h 282"/>
              <a:gd name="T40" fmla="*/ 192 w 194"/>
              <a:gd name="T41" fmla="*/ 103 h 282"/>
              <a:gd name="T42" fmla="*/ 193 w 194"/>
              <a:gd name="T43" fmla="*/ 119 h 282"/>
              <a:gd name="T44" fmla="*/ 194 w 194"/>
              <a:gd name="T45" fmla="*/ 138 h 282"/>
              <a:gd name="T46" fmla="*/ 194 w 194"/>
              <a:gd name="T47" fmla="*/ 138 h 282"/>
              <a:gd name="T48" fmla="*/ 194 w 194"/>
              <a:gd name="T49" fmla="*/ 155 h 282"/>
              <a:gd name="T50" fmla="*/ 193 w 194"/>
              <a:gd name="T51" fmla="*/ 172 h 282"/>
              <a:gd name="T52" fmla="*/ 191 w 194"/>
              <a:gd name="T53" fmla="*/ 187 h 282"/>
              <a:gd name="T54" fmla="*/ 188 w 194"/>
              <a:gd name="T55" fmla="*/ 202 h 282"/>
              <a:gd name="T56" fmla="*/ 185 w 194"/>
              <a:gd name="T57" fmla="*/ 215 h 282"/>
              <a:gd name="T58" fmla="*/ 181 w 194"/>
              <a:gd name="T59" fmla="*/ 226 h 282"/>
              <a:gd name="T60" fmla="*/ 175 w 194"/>
              <a:gd name="T61" fmla="*/ 238 h 282"/>
              <a:gd name="T62" fmla="*/ 168 w 194"/>
              <a:gd name="T63" fmla="*/ 247 h 282"/>
              <a:gd name="T64" fmla="*/ 160 w 194"/>
              <a:gd name="T65" fmla="*/ 255 h 282"/>
              <a:gd name="T66" fmla="*/ 151 w 194"/>
              <a:gd name="T67" fmla="*/ 262 h 282"/>
              <a:gd name="T68" fmla="*/ 141 w 194"/>
              <a:gd name="T69" fmla="*/ 269 h 282"/>
              <a:gd name="T70" fmla="*/ 129 w 194"/>
              <a:gd name="T71" fmla="*/ 274 h 282"/>
              <a:gd name="T72" fmla="*/ 115 w 194"/>
              <a:gd name="T73" fmla="*/ 277 h 282"/>
              <a:gd name="T74" fmla="*/ 100 w 194"/>
              <a:gd name="T75" fmla="*/ 280 h 282"/>
              <a:gd name="T76" fmla="*/ 84 w 194"/>
              <a:gd name="T77" fmla="*/ 282 h 282"/>
              <a:gd name="T78" fmla="*/ 65 w 194"/>
              <a:gd name="T79" fmla="*/ 282 h 282"/>
              <a:gd name="T80" fmla="*/ 65 w 194"/>
              <a:gd name="T81" fmla="*/ 282 h 282"/>
              <a:gd name="T82" fmla="*/ 42 w 194"/>
              <a:gd name="T83" fmla="*/ 281 h 282"/>
              <a:gd name="T84" fmla="*/ 20 w 194"/>
              <a:gd name="T85" fmla="*/ 280 h 282"/>
              <a:gd name="T86" fmla="*/ 0 w 194"/>
              <a:gd name="T87" fmla="*/ 278 h 282"/>
              <a:gd name="T88" fmla="*/ 0 w 194"/>
              <a:gd name="T89" fmla="*/ 7 h 2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194" h="282">
                <a:moveTo>
                  <a:pt x="0" y="7"/>
                </a:moveTo>
                <a:lnTo>
                  <a:pt x="0" y="7"/>
                </a:lnTo>
                <a:lnTo>
                  <a:pt x="14" y="4"/>
                </a:lnTo>
                <a:lnTo>
                  <a:pt x="31" y="2"/>
                </a:lnTo>
                <a:lnTo>
                  <a:pt x="52" y="0"/>
                </a:lnTo>
                <a:lnTo>
                  <a:pt x="73" y="0"/>
                </a:lnTo>
                <a:lnTo>
                  <a:pt x="73" y="0"/>
                </a:lnTo>
                <a:lnTo>
                  <a:pt x="87" y="0"/>
                </a:lnTo>
                <a:lnTo>
                  <a:pt x="98" y="1"/>
                </a:lnTo>
                <a:lnTo>
                  <a:pt x="110" y="4"/>
                </a:lnTo>
                <a:lnTo>
                  <a:pt x="121" y="7"/>
                </a:lnTo>
                <a:lnTo>
                  <a:pt x="132" y="11"/>
                </a:lnTo>
                <a:lnTo>
                  <a:pt x="141" y="17"/>
                </a:lnTo>
                <a:lnTo>
                  <a:pt x="151" y="24"/>
                </a:lnTo>
                <a:lnTo>
                  <a:pt x="159" y="31"/>
                </a:lnTo>
                <a:lnTo>
                  <a:pt x="166" y="40"/>
                </a:lnTo>
                <a:lnTo>
                  <a:pt x="174" y="49"/>
                </a:lnTo>
                <a:lnTo>
                  <a:pt x="180" y="61"/>
                </a:lnTo>
                <a:lnTo>
                  <a:pt x="185" y="74"/>
                </a:lnTo>
                <a:lnTo>
                  <a:pt x="189" y="88"/>
                </a:lnTo>
                <a:lnTo>
                  <a:pt x="192" y="103"/>
                </a:lnTo>
                <a:lnTo>
                  <a:pt x="193" y="119"/>
                </a:lnTo>
                <a:lnTo>
                  <a:pt x="194" y="138"/>
                </a:lnTo>
                <a:lnTo>
                  <a:pt x="194" y="138"/>
                </a:lnTo>
                <a:lnTo>
                  <a:pt x="194" y="155"/>
                </a:lnTo>
                <a:lnTo>
                  <a:pt x="193" y="172"/>
                </a:lnTo>
                <a:lnTo>
                  <a:pt x="191" y="187"/>
                </a:lnTo>
                <a:lnTo>
                  <a:pt x="188" y="202"/>
                </a:lnTo>
                <a:lnTo>
                  <a:pt x="185" y="215"/>
                </a:lnTo>
                <a:lnTo>
                  <a:pt x="181" y="226"/>
                </a:lnTo>
                <a:lnTo>
                  <a:pt x="175" y="238"/>
                </a:lnTo>
                <a:lnTo>
                  <a:pt x="168" y="247"/>
                </a:lnTo>
                <a:lnTo>
                  <a:pt x="160" y="255"/>
                </a:lnTo>
                <a:lnTo>
                  <a:pt x="151" y="262"/>
                </a:lnTo>
                <a:lnTo>
                  <a:pt x="141" y="269"/>
                </a:lnTo>
                <a:lnTo>
                  <a:pt x="129" y="274"/>
                </a:lnTo>
                <a:lnTo>
                  <a:pt x="115" y="277"/>
                </a:lnTo>
                <a:lnTo>
                  <a:pt x="100" y="280"/>
                </a:lnTo>
                <a:lnTo>
                  <a:pt x="84" y="282"/>
                </a:lnTo>
                <a:lnTo>
                  <a:pt x="65" y="282"/>
                </a:lnTo>
                <a:lnTo>
                  <a:pt x="65" y="282"/>
                </a:lnTo>
                <a:lnTo>
                  <a:pt x="42" y="281"/>
                </a:lnTo>
                <a:lnTo>
                  <a:pt x="20" y="280"/>
                </a:lnTo>
                <a:lnTo>
                  <a:pt x="0" y="278"/>
                </a:lnTo>
                <a:lnTo>
                  <a:pt x="0" y="7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rgbClr val="005EB8"/>
              </a:solidFill>
            </a:endParaRPr>
          </a:p>
        </p:txBody>
      </p:sp>
      <p:sp>
        <p:nvSpPr>
          <p:cNvPr id="18" name="Freeform 15"/>
          <p:cNvSpPr>
            <a:spLocks/>
          </p:cNvSpPr>
          <p:nvPr userDrawn="1"/>
        </p:nvSpPr>
        <p:spPr bwMode="auto">
          <a:xfrm>
            <a:off x="10071814" y="5961168"/>
            <a:ext cx="194036" cy="160505"/>
          </a:xfrm>
          <a:custGeom>
            <a:avLst/>
            <a:gdLst>
              <a:gd name="T0" fmla="*/ 171 w 385"/>
              <a:gd name="T1" fmla="*/ 0 h 428"/>
              <a:gd name="T2" fmla="*/ 171 w 385"/>
              <a:gd name="T3" fmla="*/ 0 h 428"/>
              <a:gd name="T4" fmla="*/ 150 w 385"/>
              <a:gd name="T5" fmla="*/ 1 h 428"/>
              <a:gd name="T6" fmla="*/ 129 w 385"/>
              <a:gd name="T7" fmla="*/ 2 h 428"/>
              <a:gd name="T8" fmla="*/ 106 w 385"/>
              <a:gd name="T9" fmla="*/ 4 h 428"/>
              <a:gd name="T10" fmla="*/ 83 w 385"/>
              <a:gd name="T11" fmla="*/ 7 h 428"/>
              <a:gd name="T12" fmla="*/ 60 w 385"/>
              <a:gd name="T13" fmla="*/ 10 h 428"/>
              <a:gd name="T14" fmla="*/ 39 w 385"/>
              <a:gd name="T15" fmla="*/ 14 h 428"/>
              <a:gd name="T16" fmla="*/ 18 w 385"/>
              <a:gd name="T17" fmla="*/ 20 h 428"/>
              <a:gd name="T18" fmla="*/ 0 w 385"/>
              <a:gd name="T19" fmla="*/ 26 h 428"/>
              <a:gd name="T20" fmla="*/ 0 w 385"/>
              <a:gd name="T21" fmla="*/ 415 h 428"/>
              <a:gd name="T22" fmla="*/ 0 w 385"/>
              <a:gd name="T23" fmla="*/ 415 h 428"/>
              <a:gd name="T24" fmla="*/ 15 w 385"/>
              <a:gd name="T25" fmla="*/ 418 h 428"/>
              <a:gd name="T26" fmla="*/ 34 w 385"/>
              <a:gd name="T27" fmla="*/ 420 h 428"/>
              <a:gd name="T28" fmla="*/ 73 w 385"/>
              <a:gd name="T29" fmla="*/ 424 h 428"/>
              <a:gd name="T30" fmla="*/ 116 w 385"/>
              <a:gd name="T31" fmla="*/ 427 h 428"/>
              <a:gd name="T32" fmla="*/ 155 w 385"/>
              <a:gd name="T33" fmla="*/ 428 h 428"/>
              <a:gd name="T34" fmla="*/ 155 w 385"/>
              <a:gd name="T35" fmla="*/ 428 h 428"/>
              <a:gd name="T36" fmla="*/ 186 w 385"/>
              <a:gd name="T37" fmla="*/ 427 h 428"/>
              <a:gd name="T38" fmla="*/ 212 w 385"/>
              <a:gd name="T39" fmla="*/ 425 h 428"/>
              <a:gd name="T40" fmla="*/ 238 w 385"/>
              <a:gd name="T41" fmla="*/ 421 h 428"/>
              <a:gd name="T42" fmla="*/ 261 w 385"/>
              <a:gd name="T43" fmla="*/ 415 h 428"/>
              <a:gd name="T44" fmla="*/ 282 w 385"/>
              <a:gd name="T45" fmla="*/ 408 h 428"/>
              <a:gd name="T46" fmla="*/ 301 w 385"/>
              <a:gd name="T47" fmla="*/ 399 h 428"/>
              <a:gd name="T48" fmla="*/ 309 w 385"/>
              <a:gd name="T49" fmla="*/ 394 h 428"/>
              <a:gd name="T50" fmla="*/ 318 w 385"/>
              <a:gd name="T51" fmla="*/ 389 h 428"/>
              <a:gd name="T52" fmla="*/ 326 w 385"/>
              <a:gd name="T53" fmla="*/ 383 h 428"/>
              <a:gd name="T54" fmla="*/ 333 w 385"/>
              <a:gd name="T55" fmla="*/ 377 h 428"/>
              <a:gd name="T56" fmla="*/ 339 w 385"/>
              <a:gd name="T57" fmla="*/ 369 h 428"/>
              <a:gd name="T58" fmla="*/ 345 w 385"/>
              <a:gd name="T59" fmla="*/ 362 h 428"/>
              <a:gd name="T60" fmla="*/ 351 w 385"/>
              <a:gd name="T61" fmla="*/ 355 h 428"/>
              <a:gd name="T62" fmla="*/ 356 w 385"/>
              <a:gd name="T63" fmla="*/ 347 h 428"/>
              <a:gd name="T64" fmla="*/ 361 w 385"/>
              <a:gd name="T65" fmla="*/ 337 h 428"/>
              <a:gd name="T66" fmla="*/ 366 w 385"/>
              <a:gd name="T67" fmla="*/ 329 h 428"/>
              <a:gd name="T68" fmla="*/ 373 w 385"/>
              <a:gd name="T69" fmla="*/ 309 h 428"/>
              <a:gd name="T70" fmla="*/ 378 w 385"/>
              <a:gd name="T71" fmla="*/ 287 h 428"/>
              <a:gd name="T72" fmla="*/ 382 w 385"/>
              <a:gd name="T73" fmla="*/ 264 h 428"/>
              <a:gd name="T74" fmla="*/ 384 w 385"/>
              <a:gd name="T75" fmla="*/ 239 h 428"/>
              <a:gd name="T76" fmla="*/ 385 w 385"/>
              <a:gd name="T77" fmla="*/ 211 h 428"/>
              <a:gd name="T78" fmla="*/ 385 w 385"/>
              <a:gd name="T79" fmla="*/ 211 h 428"/>
              <a:gd name="T80" fmla="*/ 384 w 385"/>
              <a:gd name="T81" fmla="*/ 187 h 428"/>
              <a:gd name="T82" fmla="*/ 381 w 385"/>
              <a:gd name="T83" fmla="*/ 164 h 428"/>
              <a:gd name="T84" fmla="*/ 377 w 385"/>
              <a:gd name="T85" fmla="*/ 143 h 428"/>
              <a:gd name="T86" fmla="*/ 371 w 385"/>
              <a:gd name="T87" fmla="*/ 122 h 428"/>
              <a:gd name="T88" fmla="*/ 363 w 385"/>
              <a:gd name="T89" fmla="*/ 104 h 428"/>
              <a:gd name="T90" fmla="*/ 352 w 385"/>
              <a:gd name="T91" fmla="*/ 86 h 428"/>
              <a:gd name="T92" fmla="*/ 341 w 385"/>
              <a:gd name="T93" fmla="*/ 71 h 428"/>
              <a:gd name="T94" fmla="*/ 328 w 385"/>
              <a:gd name="T95" fmla="*/ 57 h 428"/>
              <a:gd name="T96" fmla="*/ 314 w 385"/>
              <a:gd name="T97" fmla="*/ 43 h 428"/>
              <a:gd name="T98" fmla="*/ 297 w 385"/>
              <a:gd name="T99" fmla="*/ 32 h 428"/>
              <a:gd name="T100" fmla="*/ 280 w 385"/>
              <a:gd name="T101" fmla="*/ 23 h 428"/>
              <a:gd name="T102" fmla="*/ 260 w 385"/>
              <a:gd name="T103" fmla="*/ 14 h 428"/>
              <a:gd name="T104" fmla="*/ 240 w 385"/>
              <a:gd name="T105" fmla="*/ 8 h 428"/>
              <a:gd name="T106" fmla="*/ 218 w 385"/>
              <a:gd name="T107" fmla="*/ 4 h 428"/>
              <a:gd name="T108" fmla="*/ 195 w 385"/>
              <a:gd name="T109" fmla="*/ 1 h 428"/>
              <a:gd name="T110" fmla="*/ 171 w 385"/>
              <a:gd name="T111" fmla="*/ 0 h 4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385" h="428">
                <a:moveTo>
                  <a:pt x="171" y="0"/>
                </a:moveTo>
                <a:lnTo>
                  <a:pt x="171" y="0"/>
                </a:lnTo>
                <a:lnTo>
                  <a:pt x="150" y="1"/>
                </a:lnTo>
                <a:lnTo>
                  <a:pt x="129" y="2"/>
                </a:lnTo>
                <a:lnTo>
                  <a:pt x="106" y="4"/>
                </a:lnTo>
                <a:lnTo>
                  <a:pt x="83" y="7"/>
                </a:lnTo>
                <a:lnTo>
                  <a:pt x="60" y="10"/>
                </a:lnTo>
                <a:lnTo>
                  <a:pt x="39" y="14"/>
                </a:lnTo>
                <a:lnTo>
                  <a:pt x="18" y="20"/>
                </a:lnTo>
                <a:lnTo>
                  <a:pt x="0" y="26"/>
                </a:lnTo>
                <a:lnTo>
                  <a:pt x="0" y="415"/>
                </a:lnTo>
                <a:lnTo>
                  <a:pt x="0" y="415"/>
                </a:lnTo>
                <a:lnTo>
                  <a:pt x="15" y="418"/>
                </a:lnTo>
                <a:lnTo>
                  <a:pt x="34" y="420"/>
                </a:lnTo>
                <a:lnTo>
                  <a:pt x="73" y="424"/>
                </a:lnTo>
                <a:lnTo>
                  <a:pt x="116" y="427"/>
                </a:lnTo>
                <a:lnTo>
                  <a:pt x="155" y="428"/>
                </a:lnTo>
                <a:lnTo>
                  <a:pt x="155" y="428"/>
                </a:lnTo>
                <a:lnTo>
                  <a:pt x="186" y="427"/>
                </a:lnTo>
                <a:lnTo>
                  <a:pt x="212" y="425"/>
                </a:lnTo>
                <a:lnTo>
                  <a:pt x="238" y="421"/>
                </a:lnTo>
                <a:lnTo>
                  <a:pt x="261" y="415"/>
                </a:lnTo>
                <a:lnTo>
                  <a:pt x="282" y="408"/>
                </a:lnTo>
                <a:lnTo>
                  <a:pt x="301" y="399"/>
                </a:lnTo>
                <a:lnTo>
                  <a:pt x="309" y="394"/>
                </a:lnTo>
                <a:lnTo>
                  <a:pt x="318" y="389"/>
                </a:lnTo>
                <a:lnTo>
                  <a:pt x="326" y="383"/>
                </a:lnTo>
                <a:lnTo>
                  <a:pt x="333" y="377"/>
                </a:lnTo>
                <a:lnTo>
                  <a:pt x="339" y="369"/>
                </a:lnTo>
                <a:lnTo>
                  <a:pt x="345" y="362"/>
                </a:lnTo>
                <a:lnTo>
                  <a:pt x="351" y="355"/>
                </a:lnTo>
                <a:lnTo>
                  <a:pt x="356" y="347"/>
                </a:lnTo>
                <a:lnTo>
                  <a:pt x="361" y="337"/>
                </a:lnTo>
                <a:lnTo>
                  <a:pt x="366" y="329"/>
                </a:lnTo>
                <a:lnTo>
                  <a:pt x="373" y="309"/>
                </a:lnTo>
                <a:lnTo>
                  <a:pt x="378" y="287"/>
                </a:lnTo>
                <a:lnTo>
                  <a:pt x="382" y="264"/>
                </a:lnTo>
                <a:lnTo>
                  <a:pt x="384" y="239"/>
                </a:lnTo>
                <a:lnTo>
                  <a:pt x="385" y="211"/>
                </a:lnTo>
                <a:lnTo>
                  <a:pt x="385" y="211"/>
                </a:lnTo>
                <a:lnTo>
                  <a:pt x="384" y="187"/>
                </a:lnTo>
                <a:lnTo>
                  <a:pt x="381" y="164"/>
                </a:lnTo>
                <a:lnTo>
                  <a:pt x="377" y="143"/>
                </a:lnTo>
                <a:lnTo>
                  <a:pt x="371" y="122"/>
                </a:lnTo>
                <a:lnTo>
                  <a:pt x="363" y="104"/>
                </a:lnTo>
                <a:lnTo>
                  <a:pt x="352" y="86"/>
                </a:lnTo>
                <a:lnTo>
                  <a:pt x="341" y="71"/>
                </a:lnTo>
                <a:lnTo>
                  <a:pt x="328" y="57"/>
                </a:lnTo>
                <a:lnTo>
                  <a:pt x="314" y="43"/>
                </a:lnTo>
                <a:lnTo>
                  <a:pt x="297" y="32"/>
                </a:lnTo>
                <a:lnTo>
                  <a:pt x="280" y="23"/>
                </a:lnTo>
                <a:lnTo>
                  <a:pt x="260" y="14"/>
                </a:lnTo>
                <a:lnTo>
                  <a:pt x="240" y="8"/>
                </a:lnTo>
                <a:lnTo>
                  <a:pt x="218" y="4"/>
                </a:lnTo>
                <a:lnTo>
                  <a:pt x="195" y="1"/>
                </a:lnTo>
                <a:lnTo>
                  <a:pt x="171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rgbClr val="005EB8"/>
              </a:solidFill>
            </a:endParaRPr>
          </a:p>
        </p:txBody>
      </p:sp>
      <p:pic>
        <p:nvPicPr>
          <p:cNvPr id="22" name="Imagen 8" descr="logo AMa.wmf"/>
          <p:cNvPicPr>
            <a:picLocks noChangeAspect="1"/>
          </p:cNvPicPr>
          <p:nvPr userDrawn="1"/>
        </p:nvPicPr>
        <p:blipFill>
          <a:blip r:embed="rId2" cstate="email">
            <a:alphaModFix/>
            <a:lum bright="100000" contrast="-100000"/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310183" y="6142588"/>
            <a:ext cx="1624293" cy="159340"/>
          </a:xfrm>
          <a:prstGeom prst="rect">
            <a:avLst/>
          </a:prstGeom>
        </p:spPr>
      </p:pic>
      <p:grpSp>
        <p:nvGrpSpPr>
          <p:cNvPr id="32" name="Group 31"/>
          <p:cNvGrpSpPr/>
          <p:nvPr userDrawn="1"/>
        </p:nvGrpSpPr>
        <p:grpSpPr>
          <a:xfrm>
            <a:off x="10591938" y="34256"/>
            <a:ext cx="1079676" cy="625849"/>
            <a:chOff x="8405819" y="36245"/>
            <a:chExt cx="856837" cy="662339"/>
          </a:xfrm>
        </p:grpSpPr>
        <p:grpSp>
          <p:nvGrpSpPr>
            <p:cNvPr id="33" name="Group 32"/>
            <p:cNvGrpSpPr/>
            <p:nvPr userDrawn="1"/>
          </p:nvGrpSpPr>
          <p:grpSpPr>
            <a:xfrm>
              <a:off x="8545513" y="36245"/>
              <a:ext cx="489905" cy="495602"/>
              <a:chOff x="7818438" y="101600"/>
              <a:chExt cx="546100" cy="552450"/>
            </a:xfrm>
          </p:grpSpPr>
          <p:sp>
            <p:nvSpPr>
              <p:cNvPr id="36" name="Freeform 5"/>
              <p:cNvSpPr>
                <a:spLocks noEditPoints="1"/>
              </p:cNvSpPr>
              <p:nvPr userDrawn="1"/>
            </p:nvSpPr>
            <p:spPr bwMode="auto">
              <a:xfrm>
                <a:off x="7818438" y="200025"/>
                <a:ext cx="546100" cy="454025"/>
              </a:xfrm>
              <a:custGeom>
                <a:avLst/>
                <a:gdLst>
                  <a:gd name="T0" fmla="*/ 56 w 344"/>
                  <a:gd name="T1" fmla="*/ 0 h 286"/>
                  <a:gd name="T2" fmla="*/ 44 w 344"/>
                  <a:gd name="T3" fmla="*/ 2 h 286"/>
                  <a:gd name="T4" fmla="*/ 24 w 344"/>
                  <a:gd name="T5" fmla="*/ 10 h 286"/>
                  <a:gd name="T6" fmla="*/ 10 w 344"/>
                  <a:gd name="T7" fmla="*/ 26 h 286"/>
                  <a:gd name="T8" fmla="*/ 2 w 344"/>
                  <a:gd name="T9" fmla="*/ 46 h 286"/>
                  <a:gd name="T10" fmla="*/ 0 w 344"/>
                  <a:gd name="T11" fmla="*/ 230 h 286"/>
                  <a:gd name="T12" fmla="*/ 2 w 344"/>
                  <a:gd name="T13" fmla="*/ 242 h 286"/>
                  <a:gd name="T14" fmla="*/ 10 w 344"/>
                  <a:gd name="T15" fmla="*/ 262 h 286"/>
                  <a:gd name="T16" fmla="*/ 24 w 344"/>
                  <a:gd name="T17" fmla="*/ 278 h 286"/>
                  <a:gd name="T18" fmla="*/ 44 w 344"/>
                  <a:gd name="T19" fmla="*/ 286 h 286"/>
                  <a:gd name="T20" fmla="*/ 288 w 344"/>
                  <a:gd name="T21" fmla="*/ 286 h 286"/>
                  <a:gd name="T22" fmla="*/ 300 w 344"/>
                  <a:gd name="T23" fmla="*/ 286 h 286"/>
                  <a:gd name="T24" fmla="*/ 320 w 344"/>
                  <a:gd name="T25" fmla="*/ 278 h 286"/>
                  <a:gd name="T26" fmla="*/ 334 w 344"/>
                  <a:gd name="T27" fmla="*/ 262 h 286"/>
                  <a:gd name="T28" fmla="*/ 344 w 344"/>
                  <a:gd name="T29" fmla="*/ 242 h 286"/>
                  <a:gd name="T30" fmla="*/ 344 w 344"/>
                  <a:gd name="T31" fmla="*/ 58 h 286"/>
                  <a:gd name="T32" fmla="*/ 344 w 344"/>
                  <a:gd name="T33" fmla="*/ 46 h 286"/>
                  <a:gd name="T34" fmla="*/ 334 w 344"/>
                  <a:gd name="T35" fmla="*/ 26 h 286"/>
                  <a:gd name="T36" fmla="*/ 320 w 344"/>
                  <a:gd name="T37" fmla="*/ 10 h 286"/>
                  <a:gd name="T38" fmla="*/ 300 w 344"/>
                  <a:gd name="T39" fmla="*/ 2 h 286"/>
                  <a:gd name="T40" fmla="*/ 288 w 344"/>
                  <a:gd name="T41" fmla="*/ 0 h 286"/>
                  <a:gd name="T42" fmla="*/ 148 w 344"/>
                  <a:gd name="T43" fmla="*/ 142 h 286"/>
                  <a:gd name="T44" fmla="*/ 144 w 344"/>
                  <a:gd name="T45" fmla="*/ 136 h 286"/>
                  <a:gd name="T46" fmla="*/ 136 w 344"/>
                  <a:gd name="T47" fmla="*/ 122 h 286"/>
                  <a:gd name="T48" fmla="*/ 134 w 344"/>
                  <a:gd name="T49" fmla="*/ 112 h 286"/>
                  <a:gd name="T50" fmla="*/ 138 w 344"/>
                  <a:gd name="T51" fmla="*/ 98 h 286"/>
                  <a:gd name="T52" fmla="*/ 146 w 344"/>
                  <a:gd name="T53" fmla="*/ 88 h 286"/>
                  <a:gd name="T54" fmla="*/ 158 w 344"/>
                  <a:gd name="T55" fmla="*/ 80 h 286"/>
                  <a:gd name="T56" fmla="*/ 172 w 344"/>
                  <a:gd name="T57" fmla="*/ 76 h 286"/>
                  <a:gd name="T58" fmla="*/ 178 w 344"/>
                  <a:gd name="T59" fmla="*/ 78 h 286"/>
                  <a:gd name="T60" fmla="*/ 192 w 344"/>
                  <a:gd name="T61" fmla="*/ 82 h 286"/>
                  <a:gd name="T62" fmla="*/ 202 w 344"/>
                  <a:gd name="T63" fmla="*/ 92 h 286"/>
                  <a:gd name="T64" fmla="*/ 208 w 344"/>
                  <a:gd name="T65" fmla="*/ 106 h 286"/>
                  <a:gd name="T66" fmla="*/ 208 w 344"/>
                  <a:gd name="T67" fmla="*/ 112 h 286"/>
                  <a:gd name="T68" fmla="*/ 204 w 344"/>
                  <a:gd name="T69" fmla="*/ 128 h 286"/>
                  <a:gd name="T70" fmla="*/ 196 w 344"/>
                  <a:gd name="T71" fmla="*/ 140 h 286"/>
                  <a:gd name="T72" fmla="*/ 126 w 344"/>
                  <a:gd name="T73" fmla="*/ 228 h 2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44" h="286">
                    <a:moveTo>
                      <a:pt x="288" y="0"/>
                    </a:moveTo>
                    <a:lnTo>
                      <a:pt x="56" y="0"/>
                    </a:lnTo>
                    <a:lnTo>
                      <a:pt x="56" y="0"/>
                    </a:lnTo>
                    <a:lnTo>
                      <a:pt x="44" y="2"/>
                    </a:lnTo>
                    <a:lnTo>
                      <a:pt x="34" y="6"/>
                    </a:lnTo>
                    <a:lnTo>
                      <a:pt x="24" y="10"/>
                    </a:lnTo>
                    <a:lnTo>
                      <a:pt x="16" y="18"/>
                    </a:lnTo>
                    <a:lnTo>
                      <a:pt x="10" y="26"/>
                    </a:lnTo>
                    <a:lnTo>
                      <a:pt x="4" y="36"/>
                    </a:lnTo>
                    <a:lnTo>
                      <a:pt x="2" y="46"/>
                    </a:lnTo>
                    <a:lnTo>
                      <a:pt x="0" y="58"/>
                    </a:lnTo>
                    <a:lnTo>
                      <a:pt x="0" y="230"/>
                    </a:lnTo>
                    <a:lnTo>
                      <a:pt x="0" y="230"/>
                    </a:lnTo>
                    <a:lnTo>
                      <a:pt x="2" y="242"/>
                    </a:lnTo>
                    <a:lnTo>
                      <a:pt x="4" y="252"/>
                    </a:lnTo>
                    <a:lnTo>
                      <a:pt x="10" y="262"/>
                    </a:lnTo>
                    <a:lnTo>
                      <a:pt x="16" y="270"/>
                    </a:lnTo>
                    <a:lnTo>
                      <a:pt x="24" y="278"/>
                    </a:lnTo>
                    <a:lnTo>
                      <a:pt x="34" y="282"/>
                    </a:lnTo>
                    <a:lnTo>
                      <a:pt x="44" y="286"/>
                    </a:lnTo>
                    <a:lnTo>
                      <a:pt x="56" y="286"/>
                    </a:lnTo>
                    <a:lnTo>
                      <a:pt x="288" y="286"/>
                    </a:lnTo>
                    <a:lnTo>
                      <a:pt x="288" y="286"/>
                    </a:lnTo>
                    <a:lnTo>
                      <a:pt x="300" y="286"/>
                    </a:lnTo>
                    <a:lnTo>
                      <a:pt x="310" y="282"/>
                    </a:lnTo>
                    <a:lnTo>
                      <a:pt x="320" y="278"/>
                    </a:lnTo>
                    <a:lnTo>
                      <a:pt x="328" y="270"/>
                    </a:lnTo>
                    <a:lnTo>
                      <a:pt x="334" y="262"/>
                    </a:lnTo>
                    <a:lnTo>
                      <a:pt x="340" y="252"/>
                    </a:lnTo>
                    <a:lnTo>
                      <a:pt x="344" y="242"/>
                    </a:lnTo>
                    <a:lnTo>
                      <a:pt x="344" y="230"/>
                    </a:lnTo>
                    <a:lnTo>
                      <a:pt x="344" y="58"/>
                    </a:lnTo>
                    <a:lnTo>
                      <a:pt x="344" y="58"/>
                    </a:lnTo>
                    <a:lnTo>
                      <a:pt x="344" y="46"/>
                    </a:lnTo>
                    <a:lnTo>
                      <a:pt x="340" y="36"/>
                    </a:lnTo>
                    <a:lnTo>
                      <a:pt x="334" y="26"/>
                    </a:lnTo>
                    <a:lnTo>
                      <a:pt x="328" y="18"/>
                    </a:lnTo>
                    <a:lnTo>
                      <a:pt x="320" y="10"/>
                    </a:lnTo>
                    <a:lnTo>
                      <a:pt x="310" y="6"/>
                    </a:lnTo>
                    <a:lnTo>
                      <a:pt x="300" y="2"/>
                    </a:lnTo>
                    <a:lnTo>
                      <a:pt x="288" y="0"/>
                    </a:lnTo>
                    <a:lnTo>
                      <a:pt x="288" y="0"/>
                    </a:lnTo>
                    <a:close/>
                    <a:moveTo>
                      <a:pt x="126" y="228"/>
                    </a:moveTo>
                    <a:lnTo>
                      <a:pt x="148" y="142"/>
                    </a:lnTo>
                    <a:lnTo>
                      <a:pt x="148" y="142"/>
                    </a:lnTo>
                    <a:lnTo>
                      <a:pt x="144" y="136"/>
                    </a:lnTo>
                    <a:lnTo>
                      <a:pt x="138" y="130"/>
                    </a:lnTo>
                    <a:lnTo>
                      <a:pt x="136" y="122"/>
                    </a:lnTo>
                    <a:lnTo>
                      <a:pt x="134" y="112"/>
                    </a:lnTo>
                    <a:lnTo>
                      <a:pt x="134" y="112"/>
                    </a:lnTo>
                    <a:lnTo>
                      <a:pt x="136" y="106"/>
                    </a:lnTo>
                    <a:lnTo>
                      <a:pt x="138" y="98"/>
                    </a:lnTo>
                    <a:lnTo>
                      <a:pt x="142" y="92"/>
                    </a:lnTo>
                    <a:lnTo>
                      <a:pt x="146" y="88"/>
                    </a:lnTo>
                    <a:lnTo>
                      <a:pt x="152" y="82"/>
                    </a:lnTo>
                    <a:lnTo>
                      <a:pt x="158" y="80"/>
                    </a:lnTo>
                    <a:lnTo>
                      <a:pt x="164" y="78"/>
                    </a:lnTo>
                    <a:lnTo>
                      <a:pt x="172" y="76"/>
                    </a:lnTo>
                    <a:lnTo>
                      <a:pt x="172" y="76"/>
                    </a:lnTo>
                    <a:lnTo>
                      <a:pt x="178" y="78"/>
                    </a:lnTo>
                    <a:lnTo>
                      <a:pt x="186" y="80"/>
                    </a:lnTo>
                    <a:lnTo>
                      <a:pt x="192" y="82"/>
                    </a:lnTo>
                    <a:lnTo>
                      <a:pt x="198" y="88"/>
                    </a:lnTo>
                    <a:lnTo>
                      <a:pt x="202" y="92"/>
                    </a:lnTo>
                    <a:lnTo>
                      <a:pt x="204" y="98"/>
                    </a:lnTo>
                    <a:lnTo>
                      <a:pt x="208" y="106"/>
                    </a:lnTo>
                    <a:lnTo>
                      <a:pt x="208" y="112"/>
                    </a:lnTo>
                    <a:lnTo>
                      <a:pt x="208" y="112"/>
                    </a:lnTo>
                    <a:lnTo>
                      <a:pt x="206" y="120"/>
                    </a:lnTo>
                    <a:lnTo>
                      <a:pt x="204" y="128"/>
                    </a:lnTo>
                    <a:lnTo>
                      <a:pt x="200" y="134"/>
                    </a:lnTo>
                    <a:lnTo>
                      <a:pt x="196" y="140"/>
                    </a:lnTo>
                    <a:lnTo>
                      <a:pt x="220" y="228"/>
                    </a:lnTo>
                    <a:lnTo>
                      <a:pt x="126" y="228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005EB8"/>
                  </a:solidFill>
                </a:endParaRPr>
              </a:p>
            </p:txBody>
          </p:sp>
          <p:sp>
            <p:nvSpPr>
              <p:cNvPr id="37" name="Freeform 6"/>
              <p:cNvSpPr>
                <a:spLocks/>
              </p:cNvSpPr>
              <p:nvPr userDrawn="1"/>
            </p:nvSpPr>
            <p:spPr bwMode="auto">
              <a:xfrm>
                <a:off x="7961313" y="101600"/>
                <a:ext cx="260350" cy="88900"/>
              </a:xfrm>
              <a:custGeom>
                <a:avLst/>
                <a:gdLst>
                  <a:gd name="T0" fmla="*/ 20 w 164"/>
                  <a:gd name="T1" fmla="*/ 56 h 56"/>
                  <a:gd name="T2" fmla="*/ 20 w 164"/>
                  <a:gd name="T3" fmla="*/ 56 h 56"/>
                  <a:gd name="T4" fmla="*/ 22 w 164"/>
                  <a:gd name="T5" fmla="*/ 46 h 56"/>
                  <a:gd name="T6" fmla="*/ 26 w 164"/>
                  <a:gd name="T7" fmla="*/ 36 h 56"/>
                  <a:gd name="T8" fmla="*/ 30 w 164"/>
                  <a:gd name="T9" fmla="*/ 30 h 56"/>
                  <a:gd name="T10" fmla="*/ 36 w 164"/>
                  <a:gd name="T11" fmla="*/ 26 h 56"/>
                  <a:gd name="T12" fmla="*/ 42 w 164"/>
                  <a:gd name="T13" fmla="*/ 22 h 56"/>
                  <a:gd name="T14" fmla="*/ 54 w 164"/>
                  <a:gd name="T15" fmla="*/ 20 h 56"/>
                  <a:gd name="T16" fmla="*/ 82 w 164"/>
                  <a:gd name="T17" fmla="*/ 20 h 56"/>
                  <a:gd name="T18" fmla="*/ 82 w 164"/>
                  <a:gd name="T19" fmla="*/ 20 h 56"/>
                  <a:gd name="T20" fmla="*/ 112 w 164"/>
                  <a:gd name="T21" fmla="*/ 20 h 56"/>
                  <a:gd name="T22" fmla="*/ 122 w 164"/>
                  <a:gd name="T23" fmla="*/ 22 h 56"/>
                  <a:gd name="T24" fmla="*/ 130 w 164"/>
                  <a:gd name="T25" fmla="*/ 26 h 56"/>
                  <a:gd name="T26" fmla="*/ 136 w 164"/>
                  <a:gd name="T27" fmla="*/ 30 h 56"/>
                  <a:gd name="T28" fmla="*/ 140 w 164"/>
                  <a:gd name="T29" fmla="*/ 36 h 56"/>
                  <a:gd name="T30" fmla="*/ 142 w 164"/>
                  <a:gd name="T31" fmla="*/ 46 h 56"/>
                  <a:gd name="T32" fmla="*/ 144 w 164"/>
                  <a:gd name="T33" fmla="*/ 56 h 56"/>
                  <a:gd name="T34" fmla="*/ 164 w 164"/>
                  <a:gd name="T35" fmla="*/ 56 h 56"/>
                  <a:gd name="T36" fmla="*/ 164 w 164"/>
                  <a:gd name="T37" fmla="*/ 56 h 56"/>
                  <a:gd name="T38" fmla="*/ 162 w 164"/>
                  <a:gd name="T39" fmla="*/ 38 h 56"/>
                  <a:gd name="T40" fmla="*/ 156 w 164"/>
                  <a:gd name="T41" fmla="*/ 24 h 56"/>
                  <a:gd name="T42" fmla="*/ 148 w 164"/>
                  <a:gd name="T43" fmla="*/ 14 h 56"/>
                  <a:gd name="T44" fmla="*/ 138 w 164"/>
                  <a:gd name="T45" fmla="*/ 6 h 56"/>
                  <a:gd name="T46" fmla="*/ 126 w 164"/>
                  <a:gd name="T47" fmla="*/ 2 h 56"/>
                  <a:gd name="T48" fmla="*/ 112 w 164"/>
                  <a:gd name="T49" fmla="*/ 0 h 56"/>
                  <a:gd name="T50" fmla="*/ 82 w 164"/>
                  <a:gd name="T51" fmla="*/ 0 h 56"/>
                  <a:gd name="T52" fmla="*/ 82 w 164"/>
                  <a:gd name="T53" fmla="*/ 0 h 56"/>
                  <a:gd name="T54" fmla="*/ 52 w 164"/>
                  <a:gd name="T55" fmla="*/ 0 h 56"/>
                  <a:gd name="T56" fmla="*/ 38 w 164"/>
                  <a:gd name="T57" fmla="*/ 2 h 56"/>
                  <a:gd name="T58" fmla="*/ 26 w 164"/>
                  <a:gd name="T59" fmla="*/ 6 h 56"/>
                  <a:gd name="T60" fmla="*/ 16 w 164"/>
                  <a:gd name="T61" fmla="*/ 14 h 56"/>
                  <a:gd name="T62" fmla="*/ 8 w 164"/>
                  <a:gd name="T63" fmla="*/ 24 h 56"/>
                  <a:gd name="T64" fmla="*/ 2 w 164"/>
                  <a:gd name="T65" fmla="*/ 38 h 56"/>
                  <a:gd name="T66" fmla="*/ 0 w 164"/>
                  <a:gd name="T67" fmla="*/ 56 h 56"/>
                  <a:gd name="T68" fmla="*/ 20 w 164"/>
                  <a:gd name="T69" fmla="*/ 5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64" h="56">
                    <a:moveTo>
                      <a:pt x="20" y="56"/>
                    </a:moveTo>
                    <a:lnTo>
                      <a:pt x="20" y="56"/>
                    </a:lnTo>
                    <a:lnTo>
                      <a:pt x="22" y="46"/>
                    </a:lnTo>
                    <a:lnTo>
                      <a:pt x="26" y="36"/>
                    </a:lnTo>
                    <a:lnTo>
                      <a:pt x="30" y="30"/>
                    </a:lnTo>
                    <a:lnTo>
                      <a:pt x="36" y="26"/>
                    </a:lnTo>
                    <a:lnTo>
                      <a:pt x="42" y="22"/>
                    </a:lnTo>
                    <a:lnTo>
                      <a:pt x="54" y="20"/>
                    </a:lnTo>
                    <a:lnTo>
                      <a:pt x="82" y="20"/>
                    </a:lnTo>
                    <a:lnTo>
                      <a:pt x="82" y="20"/>
                    </a:lnTo>
                    <a:lnTo>
                      <a:pt x="112" y="20"/>
                    </a:lnTo>
                    <a:lnTo>
                      <a:pt x="122" y="22"/>
                    </a:lnTo>
                    <a:lnTo>
                      <a:pt x="130" y="26"/>
                    </a:lnTo>
                    <a:lnTo>
                      <a:pt x="136" y="30"/>
                    </a:lnTo>
                    <a:lnTo>
                      <a:pt x="140" y="36"/>
                    </a:lnTo>
                    <a:lnTo>
                      <a:pt x="142" y="46"/>
                    </a:lnTo>
                    <a:lnTo>
                      <a:pt x="144" y="56"/>
                    </a:lnTo>
                    <a:lnTo>
                      <a:pt x="164" y="56"/>
                    </a:lnTo>
                    <a:lnTo>
                      <a:pt x="164" y="56"/>
                    </a:lnTo>
                    <a:lnTo>
                      <a:pt x="162" y="38"/>
                    </a:lnTo>
                    <a:lnTo>
                      <a:pt x="156" y="24"/>
                    </a:lnTo>
                    <a:lnTo>
                      <a:pt x="148" y="14"/>
                    </a:lnTo>
                    <a:lnTo>
                      <a:pt x="138" y="6"/>
                    </a:lnTo>
                    <a:lnTo>
                      <a:pt x="126" y="2"/>
                    </a:lnTo>
                    <a:lnTo>
                      <a:pt x="112" y="0"/>
                    </a:lnTo>
                    <a:lnTo>
                      <a:pt x="82" y="0"/>
                    </a:lnTo>
                    <a:lnTo>
                      <a:pt x="82" y="0"/>
                    </a:lnTo>
                    <a:lnTo>
                      <a:pt x="52" y="0"/>
                    </a:lnTo>
                    <a:lnTo>
                      <a:pt x="38" y="2"/>
                    </a:lnTo>
                    <a:lnTo>
                      <a:pt x="26" y="6"/>
                    </a:lnTo>
                    <a:lnTo>
                      <a:pt x="16" y="14"/>
                    </a:lnTo>
                    <a:lnTo>
                      <a:pt x="8" y="24"/>
                    </a:lnTo>
                    <a:lnTo>
                      <a:pt x="2" y="38"/>
                    </a:lnTo>
                    <a:lnTo>
                      <a:pt x="0" y="56"/>
                    </a:lnTo>
                    <a:lnTo>
                      <a:pt x="20" y="56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005EB8"/>
                  </a:solidFill>
                </a:endParaRPr>
              </a:p>
            </p:txBody>
          </p:sp>
        </p:grpSp>
        <p:sp>
          <p:nvSpPr>
            <p:cNvPr id="34" name="TextBox 33"/>
            <p:cNvSpPr txBox="1"/>
            <p:nvPr userDrawn="1"/>
          </p:nvSpPr>
          <p:spPr>
            <a:xfrm rot="16200000">
              <a:off x="8191735" y="250336"/>
              <a:ext cx="563729" cy="1355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510" dirty="0">
                  <a:solidFill>
                    <a:srgbClr val="FFFFFF"/>
                  </a:solidFill>
                </a:rPr>
                <a:t>strictly</a:t>
              </a:r>
            </a:p>
          </p:txBody>
        </p:sp>
        <p:sp>
          <p:nvSpPr>
            <p:cNvPr id="35" name="TextBox 34"/>
            <p:cNvSpPr txBox="1"/>
            <p:nvPr userDrawn="1"/>
          </p:nvSpPr>
          <p:spPr>
            <a:xfrm>
              <a:off x="8410803" y="506408"/>
              <a:ext cx="851853" cy="19217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580" dirty="0">
                  <a:solidFill>
                    <a:srgbClr val="FFFFFF"/>
                  </a:solidFill>
                </a:rPr>
                <a:t>CONFIDENTIAL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6904228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-branding divider light blue"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2"/>
          <p:cNvSpPr>
            <a:spLocks noGrp="1"/>
          </p:cNvSpPr>
          <p:nvPr>
            <p:ph type="body" idx="1" hasCustomPrompt="1"/>
          </p:nvPr>
        </p:nvSpPr>
        <p:spPr>
          <a:xfrm>
            <a:off x="3232433" y="1361851"/>
            <a:ext cx="7397074" cy="1946285"/>
          </a:xfrm>
        </p:spPr>
        <p:txBody>
          <a:bodyPr anchor="t">
            <a:normAutofit/>
          </a:bodyPr>
          <a:lstStyle>
            <a:lvl1pPr marL="0" indent="0">
              <a:buNone/>
              <a:defRPr sz="2800" baseline="0">
                <a:solidFill>
                  <a:schemeClr val="bg1"/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GB" noProof="0" smtClean="0"/>
              <a:t>Divider title here</a:t>
            </a:r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44729" y="626998"/>
            <a:ext cx="1746418" cy="1287035"/>
          </a:xfrm>
        </p:spPr>
        <p:txBody>
          <a:bodyPr anchor="t">
            <a:normAutofit/>
          </a:bodyPr>
          <a:lstStyle>
            <a:lvl1pPr algn="r">
              <a:defRPr sz="7200" b="0" cap="all">
                <a:solidFill>
                  <a:schemeClr val="tx1"/>
                </a:solidFill>
              </a:defRPr>
            </a:lvl1pPr>
          </a:lstStyle>
          <a:p>
            <a:r>
              <a:rPr lang="en-GB" noProof="0" smtClean="0"/>
              <a:t>1</a:t>
            </a:r>
            <a:endParaRPr lang="en-GB" noProof="0"/>
          </a:p>
        </p:txBody>
      </p:sp>
      <p:cxnSp>
        <p:nvCxnSpPr>
          <p:cNvPr id="12" name="Conector recto 12"/>
          <p:cNvCxnSpPr/>
          <p:nvPr userDrawn="1"/>
        </p:nvCxnSpPr>
        <p:spPr>
          <a:xfrm flipH="1">
            <a:off x="1674064" y="1516324"/>
            <a:ext cx="1512464" cy="0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5" name="AutoShape 3"/>
          <p:cNvSpPr>
            <a:spLocks noChangeAspect="1" noChangeArrowheads="1" noTextEdit="1"/>
          </p:cNvSpPr>
          <p:nvPr userDrawn="1"/>
        </p:nvSpPr>
        <p:spPr bwMode="auto">
          <a:xfrm>
            <a:off x="9299675" y="5961168"/>
            <a:ext cx="1624293" cy="16050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rgbClr val="005EB8"/>
              </a:solidFill>
            </a:endParaRPr>
          </a:p>
        </p:txBody>
      </p:sp>
      <p:sp>
        <p:nvSpPr>
          <p:cNvPr id="7" name="Freeform 6"/>
          <p:cNvSpPr>
            <a:spLocks/>
          </p:cNvSpPr>
          <p:nvPr userDrawn="1"/>
        </p:nvSpPr>
        <p:spPr bwMode="auto">
          <a:xfrm>
            <a:off x="10321860" y="5961168"/>
            <a:ext cx="152027" cy="160505"/>
          </a:xfrm>
          <a:custGeom>
            <a:avLst/>
            <a:gdLst>
              <a:gd name="T0" fmla="*/ 0 w 305"/>
              <a:gd name="T1" fmla="*/ 407 h 428"/>
              <a:gd name="T2" fmla="*/ 0 w 305"/>
              <a:gd name="T3" fmla="*/ 407 h 428"/>
              <a:gd name="T4" fmla="*/ 13 w 305"/>
              <a:gd name="T5" fmla="*/ 411 h 428"/>
              <a:gd name="T6" fmla="*/ 47 w 305"/>
              <a:gd name="T7" fmla="*/ 418 h 428"/>
              <a:gd name="T8" fmla="*/ 71 w 305"/>
              <a:gd name="T9" fmla="*/ 421 h 428"/>
              <a:gd name="T10" fmla="*/ 98 w 305"/>
              <a:gd name="T11" fmla="*/ 425 h 428"/>
              <a:gd name="T12" fmla="*/ 129 w 305"/>
              <a:gd name="T13" fmla="*/ 427 h 428"/>
              <a:gd name="T14" fmla="*/ 163 w 305"/>
              <a:gd name="T15" fmla="*/ 428 h 428"/>
              <a:gd name="T16" fmla="*/ 163 w 305"/>
              <a:gd name="T17" fmla="*/ 428 h 428"/>
              <a:gd name="T18" fmla="*/ 197 w 305"/>
              <a:gd name="T19" fmla="*/ 427 h 428"/>
              <a:gd name="T20" fmla="*/ 226 w 305"/>
              <a:gd name="T21" fmla="*/ 426 h 428"/>
              <a:gd name="T22" fmla="*/ 251 w 305"/>
              <a:gd name="T23" fmla="*/ 424 h 428"/>
              <a:gd name="T24" fmla="*/ 270 w 305"/>
              <a:gd name="T25" fmla="*/ 422 h 428"/>
              <a:gd name="T26" fmla="*/ 297 w 305"/>
              <a:gd name="T27" fmla="*/ 419 h 428"/>
              <a:gd name="T28" fmla="*/ 305 w 305"/>
              <a:gd name="T29" fmla="*/ 417 h 428"/>
              <a:gd name="T30" fmla="*/ 305 w 305"/>
              <a:gd name="T31" fmla="*/ 346 h 428"/>
              <a:gd name="T32" fmla="*/ 305 w 305"/>
              <a:gd name="T33" fmla="*/ 346 h 428"/>
              <a:gd name="T34" fmla="*/ 297 w 305"/>
              <a:gd name="T35" fmla="*/ 347 h 428"/>
              <a:gd name="T36" fmla="*/ 272 w 305"/>
              <a:gd name="T37" fmla="*/ 351 h 428"/>
              <a:gd name="T38" fmla="*/ 235 w 305"/>
              <a:gd name="T39" fmla="*/ 354 h 428"/>
              <a:gd name="T40" fmla="*/ 213 w 305"/>
              <a:gd name="T41" fmla="*/ 355 h 428"/>
              <a:gd name="T42" fmla="*/ 188 w 305"/>
              <a:gd name="T43" fmla="*/ 355 h 428"/>
              <a:gd name="T44" fmla="*/ 188 w 305"/>
              <a:gd name="T45" fmla="*/ 355 h 428"/>
              <a:gd name="T46" fmla="*/ 167 w 305"/>
              <a:gd name="T47" fmla="*/ 355 h 428"/>
              <a:gd name="T48" fmla="*/ 149 w 305"/>
              <a:gd name="T49" fmla="*/ 354 h 428"/>
              <a:gd name="T50" fmla="*/ 118 w 305"/>
              <a:gd name="T51" fmla="*/ 351 h 428"/>
              <a:gd name="T52" fmla="*/ 99 w 305"/>
              <a:gd name="T53" fmla="*/ 349 h 428"/>
              <a:gd name="T54" fmla="*/ 92 w 305"/>
              <a:gd name="T55" fmla="*/ 348 h 428"/>
              <a:gd name="T56" fmla="*/ 92 w 305"/>
              <a:gd name="T57" fmla="*/ 247 h 428"/>
              <a:gd name="T58" fmla="*/ 276 w 305"/>
              <a:gd name="T59" fmla="*/ 247 h 428"/>
              <a:gd name="T60" fmla="*/ 276 w 305"/>
              <a:gd name="T61" fmla="*/ 175 h 428"/>
              <a:gd name="T62" fmla="*/ 92 w 305"/>
              <a:gd name="T63" fmla="*/ 175 h 428"/>
              <a:gd name="T64" fmla="*/ 92 w 305"/>
              <a:gd name="T65" fmla="*/ 79 h 428"/>
              <a:gd name="T66" fmla="*/ 92 w 305"/>
              <a:gd name="T67" fmla="*/ 79 h 428"/>
              <a:gd name="T68" fmla="*/ 99 w 305"/>
              <a:gd name="T69" fmla="*/ 78 h 428"/>
              <a:gd name="T70" fmla="*/ 117 w 305"/>
              <a:gd name="T71" fmla="*/ 76 h 428"/>
              <a:gd name="T72" fmla="*/ 145 w 305"/>
              <a:gd name="T73" fmla="*/ 74 h 428"/>
              <a:gd name="T74" fmla="*/ 182 w 305"/>
              <a:gd name="T75" fmla="*/ 73 h 428"/>
              <a:gd name="T76" fmla="*/ 182 w 305"/>
              <a:gd name="T77" fmla="*/ 73 h 428"/>
              <a:gd name="T78" fmla="*/ 205 w 305"/>
              <a:gd name="T79" fmla="*/ 73 h 428"/>
              <a:gd name="T80" fmla="*/ 226 w 305"/>
              <a:gd name="T81" fmla="*/ 74 h 428"/>
              <a:gd name="T82" fmla="*/ 263 w 305"/>
              <a:gd name="T83" fmla="*/ 77 h 428"/>
              <a:gd name="T84" fmla="*/ 289 w 305"/>
              <a:gd name="T85" fmla="*/ 80 h 428"/>
              <a:gd name="T86" fmla="*/ 298 w 305"/>
              <a:gd name="T87" fmla="*/ 82 h 428"/>
              <a:gd name="T88" fmla="*/ 298 w 305"/>
              <a:gd name="T89" fmla="*/ 10 h 428"/>
              <a:gd name="T90" fmla="*/ 298 w 305"/>
              <a:gd name="T91" fmla="*/ 10 h 428"/>
              <a:gd name="T92" fmla="*/ 289 w 305"/>
              <a:gd name="T93" fmla="*/ 9 h 428"/>
              <a:gd name="T94" fmla="*/ 264 w 305"/>
              <a:gd name="T95" fmla="*/ 5 h 428"/>
              <a:gd name="T96" fmla="*/ 224 w 305"/>
              <a:gd name="T97" fmla="*/ 2 h 428"/>
              <a:gd name="T98" fmla="*/ 200 w 305"/>
              <a:gd name="T99" fmla="*/ 1 h 428"/>
              <a:gd name="T100" fmla="*/ 172 w 305"/>
              <a:gd name="T101" fmla="*/ 0 h 428"/>
              <a:gd name="T102" fmla="*/ 172 w 305"/>
              <a:gd name="T103" fmla="*/ 0 h 428"/>
              <a:gd name="T104" fmla="*/ 134 w 305"/>
              <a:gd name="T105" fmla="*/ 1 h 428"/>
              <a:gd name="T106" fmla="*/ 102 w 305"/>
              <a:gd name="T107" fmla="*/ 3 h 428"/>
              <a:gd name="T108" fmla="*/ 72 w 305"/>
              <a:gd name="T109" fmla="*/ 6 h 428"/>
              <a:gd name="T110" fmla="*/ 47 w 305"/>
              <a:gd name="T111" fmla="*/ 9 h 428"/>
              <a:gd name="T112" fmla="*/ 27 w 305"/>
              <a:gd name="T113" fmla="*/ 13 h 428"/>
              <a:gd name="T114" fmla="*/ 13 w 305"/>
              <a:gd name="T115" fmla="*/ 15 h 428"/>
              <a:gd name="T116" fmla="*/ 0 w 305"/>
              <a:gd name="T117" fmla="*/ 19 h 428"/>
              <a:gd name="T118" fmla="*/ 0 w 305"/>
              <a:gd name="T119" fmla="*/ 407 h 4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305" h="428">
                <a:moveTo>
                  <a:pt x="0" y="407"/>
                </a:moveTo>
                <a:lnTo>
                  <a:pt x="0" y="407"/>
                </a:lnTo>
                <a:lnTo>
                  <a:pt x="13" y="411"/>
                </a:lnTo>
                <a:lnTo>
                  <a:pt x="47" y="418"/>
                </a:lnTo>
                <a:lnTo>
                  <a:pt x="71" y="421"/>
                </a:lnTo>
                <a:lnTo>
                  <a:pt x="98" y="425"/>
                </a:lnTo>
                <a:lnTo>
                  <a:pt x="129" y="427"/>
                </a:lnTo>
                <a:lnTo>
                  <a:pt x="163" y="428"/>
                </a:lnTo>
                <a:lnTo>
                  <a:pt x="163" y="428"/>
                </a:lnTo>
                <a:lnTo>
                  <a:pt x="197" y="427"/>
                </a:lnTo>
                <a:lnTo>
                  <a:pt x="226" y="426"/>
                </a:lnTo>
                <a:lnTo>
                  <a:pt x="251" y="424"/>
                </a:lnTo>
                <a:lnTo>
                  <a:pt x="270" y="422"/>
                </a:lnTo>
                <a:lnTo>
                  <a:pt x="297" y="419"/>
                </a:lnTo>
                <a:lnTo>
                  <a:pt x="305" y="417"/>
                </a:lnTo>
                <a:lnTo>
                  <a:pt x="305" y="346"/>
                </a:lnTo>
                <a:lnTo>
                  <a:pt x="305" y="346"/>
                </a:lnTo>
                <a:lnTo>
                  <a:pt x="297" y="347"/>
                </a:lnTo>
                <a:lnTo>
                  <a:pt x="272" y="351"/>
                </a:lnTo>
                <a:lnTo>
                  <a:pt x="235" y="354"/>
                </a:lnTo>
                <a:lnTo>
                  <a:pt x="213" y="355"/>
                </a:lnTo>
                <a:lnTo>
                  <a:pt x="188" y="355"/>
                </a:lnTo>
                <a:lnTo>
                  <a:pt x="188" y="355"/>
                </a:lnTo>
                <a:lnTo>
                  <a:pt x="167" y="355"/>
                </a:lnTo>
                <a:lnTo>
                  <a:pt x="149" y="354"/>
                </a:lnTo>
                <a:lnTo>
                  <a:pt x="118" y="351"/>
                </a:lnTo>
                <a:lnTo>
                  <a:pt x="99" y="349"/>
                </a:lnTo>
                <a:lnTo>
                  <a:pt x="92" y="348"/>
                </a:lnTo>
                <a:lnTo>
                  <a:pt x="92" y="247"/>
                </a:lnTo>
                <a:lnTo>
                  <a:pt x="276" y="247"/>
                </a:lnTo>
                <a:lnTo>
                  <a:pt x="276" y="175"/>
                </a:lnTo>
                <a:lnTo>
                  <a:pt x="92" y="175"/>
                </a:lnTo>
                <a:lnTo>
                  <a:pt x="92" y="79"/>
                </a:lnTo>
                <a:lnTo>
                  <a:pt x="92" y="79"/>
                </a:lnTo>
                <a:lnTo>
                  <a:pt x="99" y="78"/>
                </a:lnTo>
                <a:lnTo>
                  <a:pt x="117" y="76"/>
                </a:lnTo>
                <a:lnTo>
                  <a:pt x="145" y="74"/>
                </a:lnTo>
                <a:lnTo>
                  <a:pt x="182" y="73"/>
                </a:lnTo>
                <a:lnTo>
                  <a:pt x="182" y="73"/>
                </a:lnTo>
                <a:lnTo>
                  <a:pt x="205" y="73"/>
                </a:lnTo>
                <a:lnTo>
                  <a:pt x="226" y="74"/>
                </a:lnTo>
                <a:lnTo>
                  <a:pt x="263" y="77"/>
                </a:lnTo>
                <a:lnTo>
                  <a:pt x="289" y="80"/>
                </a:lnTo>
                <a:lnTo>
                  <a:pt x="298" y="82"/>
                </a:lnTo>
                <a:lnTo>
                  <a:pt x="298" y="10"/>
                </a:lnTo>
                <a:lnTo>
                  <a:pt x="298" y="10"/>
                </a:lnTo>
                <a:lnTo>
                  <a:pt x="289" y="9"/>
                </a:lnTo>
                <a:lnTo>
                  <a:pt x="264" y="5"/>
                </a:lnTo>
                <a:lnTo>
                  <a:pt x="224" y="2"/>
                </a:lnTo>
                <a:lnTo>
                  <a:pt x="200" y="1"/>
                </a:lnTo>
                <a:lnTo>
                  <a:pt x="172" y="0"/>
                </a:lnTo>
                <a:lnTo>
                  <a:pt x="172" y="0"/>
                </a:lnTo>
                <a:lnTo>
                  <a:pt x="134" y="1"/>
                </a:lnTo>
                <a:lnTo>
                  <a:pt x="102" y="3"/>
                </a:lnTo>
                <a:lnTo>
                  <a:pt x="72" y="6"/>
                </a:lnTo>
                <a:lnTo>
                  <a:pt x="47" y="9"/>
                </a:lnTo>
                <a:lnTo>
                  <a:pt x="27" y="13"/>
                </a:lnTo>
                <a:lnTo>
                  <a:pt x="13" y="15"/>
                </a:lnTo>
                <a:lnTo>
                  <a:pt x="0" y="19"/>
                </a:lnTo>
                <a:lnTo>
                  <a:pt x="0" y="407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rgbClr val="005EB8"/>
              </a:solidFill>
            </a:endParaRPr>
          </a:p>
        </p:txBody>
      </p:sp>
      <p:sp>
        <p:nvSpPr>
          <p:cNvPr id="9" name="Freeform 8"/>
          <p:cNvSpPr>
            <a:spLocks/>
          </p:cNvSpPr>
          <p:nvPr userDrawn="1"/>
        </p:nvSpPr>
        <p:spPr bwMode="auto">
          <a:xfrm>
            <a:off x="9343685" y="6051163"/>
            <a:ext cx="86016" cy="43502"/>
          </a:xfrm>
          <a:custGeom>
            <a:avLst/>
            <a:gdLst>
              <a:gd name="T0" fmla="*/ 171 w 171"/>
              <a:gd name="T1" fmla="*/ 93 h 116"/>
              <a:gd name="T2" fmla="*/ 171 w 171"/>
              <a:gd name="T3" fmla="*/ 93 h 116"/>
              <a:gd name="T4" fmla="*/ 151 w 171"/>
              <a:gd name="T5" fmla="*/ 99 h 116"/>
              <a:gd name="T6" fmla="*/ 125 w 171"/>
              <a:gd name="T7" fmla="*/ 108 h 116"/>
              <a:gd name="T8" fmla="*/ 110 w 171"/>
              <a:gd name="T9" fmla="*/ 111 h 116"/>
              <a:gd name="T10" fmla="*/ 96 w 171"/>
              <a:gd name="T11" fmla="*/ 114 h 116"/>
              <a:gd name="T12" fmla="*/ 82 w 171"/>
              <a:gd name="T13" fmla="*/ 116 h 116"/>
              <a:gd name="T14" fmla="*/ 67 w 171"/>
              <a:gd name="T15" fmla="*/ 116 h 116"/>
              <a:gd name="T16" fmla="*/ 67 w 171"/>
              <a:gd name="T17" fmla="*/ 116 h 116"/>
              <a:gd name="T18" fmla="*/ 54 w 171"/>
              <a:gd name="T19" fmla="*/ 116 h 116"/>
              <a:gd name="T20" fmla="*/ 41 w 171"/>
              <a:gd name="T21" fmla="*/ 114 h 116"/>
              <a:gd name="T22" fmla="*/ 30 w 171"/>
              <a:gd name="T23" fmla="*/ 110 h 116"/>
              <a:gd name="T24" fmla="*/ 24 w 171"/>
              <a:gd name="T25" fmla="*/ 108 h 116"/>
              <a:gd name="T26" fmla="*/ 19 w 171"/>
              <a:gd name="T27" fmla="*/ 105 h 116"/>
              <a:gd name="T28" fmla="*/ 15 w 171"/>
              <a:gd name="T29" fmla="*/ 101 h 116"/>
              <a:gd name="T30" fmla="*/ 11 w 171"/>
              <a:gd name="T31" fmla="*/ 97 h 116"/>
              <a:gd name="T32" fmla="*/ 8 w 171"/>
              <a:gd name="T33" fmla="*/ 92 h 116"/>
              <a:gd name="T34" fmla="*/ 5 w 171"/>
              <a:gd name="T35" fmla="*/ 87 h 116"/>
              <a:gd name="T36" fmla="*/ 3 w 171"/>
              <a:gd name="T37" fmla="*/ 82 h 116"/>
              <a:gd name="T38" fmla="*/ 2 w 171"/>
              <a:gd name="T39" fmla="*/ 76 h 116"/>
              <a:gd name="T40" fmla="*/ 1 w 171"/>
              <a:gd name="T41" fmla="*/ 69 h 116"/>
              <a:gd name="T42" fmla="*/ 0 w 171"/>
              <a:gd name="T43" fmla="*/ 61 h 116"/>
              <a:gd name="T44" fmla="*/ 0 w 171"/>
              <a:gd name="T45" fmla="*/ 61 h 116"/>
              <a:gd name="T46" fmla="*/ 1 w 171"/>
              <a:gd name="T47" fmla="*/ 49 h 116"/>
              <a:gd name="T48" fmla="*/ 4 w 171"/>
              <a:gd name="T49" fmla="*/ 38 h 116"/>
              <a:gd name="T50" fmla="*/ 6 w 171"/>
              <a:gd name="T51" fmla="*/ 33 h 116"/>
              <a:gd name="T52" fmla="*/ 9 w 171"/>
              <a:gd name="T53" fmla="*/ 27 h 116"/>
              <a:gd name="T54" fmla="*/ 13 w 171"/>
              <a:gd name="T55" fmla="*/ 23 h 116"/>
              <a:gd name="T56" fmla="*/ 16 w 171"/>
              <a:gd name="T57" fmla="*/ 19 h 116"/>
              <a:gd name="T58" fmla="*/ 21 w 171"/>
              <a:gd name="T59" fmla="*/ 16 h 116"/>
              <a:gd name="T60" fmla="*/ 26 w 171"/>
              <a:gd name="T61" fmla="*/ 13 h 116"/>
              <a:gd name="T62" fmla="*/ 33 w 171"/>
              <a:gd name="T63" fmla="*/ 10 h 116"/>
              <a:gd name="T64" fmla="*/ 39 w 171"/>
              <a:gd name="T65" fmla="*/ 8 h 116"/>
              <a:gd name="T66" fmla="*/ 55 w 171"/>
              <a:gd name="T67" fmla="*/ 5 h 116"/>
              <a:gd name="T68" fmla="*/ 72 w 171"/>
              <a:gd name="T69" fmla="*/ 3 h 116"/>
              <a:gd name="T70" fmla="*/ 171 w 171"/>
              <a:gd name="T71" fmla="*/ 0 h 116"/>
              <a:gd name="T72" fmla="*/ 171 w 171"/>
              <a:gd name="T73" fmla="*/ 93 h 1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71" h="116">
                <a:moveTo>
                  <a:pt x="171" y="93"/>
                </a:moveTo>
                <a:lnTo>
                  <a:pt x="171" y="93"/>
                </a:lnTo>
                <a:lnTo>
                  <a:pt x="151" y="99"/>
                </a:lnTo>
                <a:lnTo>
                  <a:pt x="125" y="108"/>
                </a:lnTo>
                <a:lnTo>
                  <a:pt x="110" y="111"/>
                </a:lnTo>
                <a:lnTo>
                  <a:pt x="96" y="114"/>
                </a:lnTo>
                <a:lnTo>
                  <a:pt x="82" y="116"/>
                </a:lnTo>
                <a:lnTo>
                  <a:pt x="67" y="116"/>
                </a:lnTo>
                <a:lnTo>
                  <a:pt x="67" y="116"/>
                </a:lnTo>
                <a:lnTo>
                  <a:pt x="54" y="116"/>
                </a:lnTo>
                <a:lnTo>
                  <a:pt x="41" y="114"/>
                </a:lnTo>
                <a:lnTo>
                  <a:pt x="30" y="110"/>
                </a:lnTo>
                <a:lnTo>
                  <a:pt x="24" y="108"/>
                </a:lnTo>
                <a:lnTo>
                  <a:pt x="19" y="105"/>
                </a:lnTo>
                <a:lnTo>
                  <a:pt x="15" y="101"/>
                </a:lnTo>
                <a:lnTo>
                  <a:pt x="11" y="97"/>
                </a:lnTo>
                <a:lnTo>
                  <a:pt x="8" y="92"/>
                </a:lnTo>
                <a:lnTo>
                  <a:pt x="5" y="87"/>
                </a:lnTo>
                <a:lnTo>
                  <a:pt x="3" y="82"/>
                </a:lnTo>
                <a:lnTo>
                  <a:pt x="2" y="76"/>
                </a:lnTo>
                <a:lnTo>
                  <a:pt x="1" y="69"/>
                </a:lnTo>
                <a:lnTo>
                  <a:pt x="0" y="61"/>
                </a:lnTo>
                <a:lnTo>
                  <a:pt x="0" y="61"/>
                </a:lnTo>
                <a:lnTo>
                  <a:pt x="1" y="49"/>
                </a:lnTo>
                <a:lnTo>
                  <a:pt x="4" y="38"/>
                </a:lnTo>
                <a:lnTo>
                  <a:pt x="6" y="33"/>
                </a:lnTo>
                <a:lnTo>
                  <a:pt x="9" y="27"/>
                </a:lnTo>
                <a:lnTo>
                  <a:pt x="13" y="23"/>
                </a:lnTo>
                <a:lnTo>
                  <a:pt x="16" y="19"/>
                </a:lnTo>
                <a:lnTo>
                  <a:pt x="21" y="16"/>
                </a:lnTo>
                <a:lnTo>
                  <a:pt x="26" y="13"/>
                </a:lnTo>
                <a:lnTo>
                  <a:pt x="33" y="10"/>
                </a:lnTo>
                <a:lnTo>
                  <a:pt x="39" y="8"/>
                </a:lnTo>
                <a:lnTo>
                  <a:pt x="55" y="5"/>
                </a:lnTo>
                <a:lnTo>
                  <a:pt x="72" y="3"/>
                </a:lnTo>
                <a:lnTo>
                  <a:pt x="171" y="0"/>
                </a:lnTo>
                <a:lnTo>
                  <a:pt x="171" y="93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rgbClr val="005EB8"/>
              </a:solidFill>
            </a:endParaRPr>
          </a:p>
        </p:txBody>
      </p:sp>
      <p:sp>
        <p:nvSpPr>
          <p:cNvPr id="13" name="Freeform 10"/>
          <p:cNvSpPr>
            <a:spLocks/>
          </p:cNvSpPr>
          <p:nvPr userDrawn="1"/>
        </p:nvSpPr>
        <p:spPr bwMode="auto">
          <a:xfrm>
            <a:off x="9873780" y="6051163"/>
            <a:ext cx="86016" cy="43502"/>
          </a:xfrm>
          <a:custGeom>
            <a:avLst/>
            <a:gdLst>
              <a:gd name="T0" fmla="*/ 171 w 171"/>
              <a:gd name="T1" fmla="*/ 93 h 116"/>
              <a:gd name="T2" fmla="*/ 171 w 171"/>
              <a:gd name="T3" fmla="*/ 93 h 116"/>
              <a:gd name="T4" fmla="*/ 152 w 171"/>
              <a:gd name="T5" fmla="*/ 99 h 116"/>
              <a:gd name="T6" fmla="*/ 125 w 171"/>
              <a:gd name="T7" fmla="*/ 108 h 116"/>
              <a:gd name="T8" fmla="*/ 111 w 171"/>
              <a:gd name="T9" fmla="*/ 111 h 116"/>
              <a:gd name="T10" fmla="*/ 95 w 171"/>
              <a:gd name="T11" fmla="*/ 114 h 116"/>
              <a:gd name="T12" fmla="*/ 81 w 171"/>
              <a:gd name="T13" fmla="*/ 116 h 116"/>
              <a:gd name="T14" fmla="*/ 68 w 171"/>
              <a:gd name="T15" fmla="*/ 116 h 116"/>
              <a:gd name="T16" fmla="*/ 68 w 171"/>
              <a:gd name="T17" fmla="*/ 116 h 116"/>
              <a:gd name="T18" fmla="*/ 54 w 171"/>
              <a:gd name="T19" fmla="*/ 116 h 116"/>
              <a:gd name="T20" fmla="*/ 41 w 171"/>
              <a:gd name="T21" fmla="*/ 114 h 116"/>
              <a:gd name="T22" fmla="*/ 29 w 171"/>
              <a:gd name="T23" fmla="*/ 110 h 116"/>
              <a:gd name="T24" fmla="*/ 24 w 171"/>
              <a:gd name="T25" fmla="*/ 108 h 116"/>
              <a:gd name="T26" fmla="*/ 20 w 171"/>
              <a:gd name="T27" fmla="*/ 105 h 116"/>
              <a:gd name="T28" fmla="*/ 16 w 171"/>
              <a:gd name="T29" fmla="*/ 101 h 116"/>
              <a:gd name="T30" fmla="*/ 12 w 171"/>
              <a:gd name="T31" fmla="*/ 97 h 116"/>
              <a:gd name="T32" fmla="*/ 9 w 171"/>
              <a:gd name="T33" fmla="*/ 92 h 116"/>
              <a:gd name="T34" fmla="*/ 6 w 171"/>
              <a:gd name="T35" fmla="*/ 87 h 116"/>
              <a:gd name="T36" fmla="*/ 3 w 171"/>
              <a:gd name="T37" fmla="*/ 82 h 116"/>
              <a:gd name="T38" fmla="*/ 1 w 171"/>
              <a:gd name="T39" fmla="*/ 76 h 116"/>
              <a:gd name="T40" fmla="*/ 0 w 171"/>
              <a:gd name="T41" fmla="*/ 69 h 116"/>
              <a:gd name="T42" fmla="*/ 0 w 171"/>
              <a:gd name="T43" fmla="*/ 61 h 116"/>
              <a:gd name="T44" fmla="*/ 0 w 171"/>
              <a:gd name="T45" fmla="*/ 61 h 116"/>
              <a:gd name="T46" fmla="*/ 1 w 171"/>
              <a:gd name="T47" fmla="*/ 49 h 116"/>
              <a:gd name="T48" fmla="*/ 4 w 171"/>
              <a:gd name="T49" fmla="*/ 38 h 116"/>
              <a:gd name="T50" fmla="*/ 7 w 171"/>
              <a:gd name="T51" fmla="*/ 33 h 116"/>
              <a:gd name="T52" fmla="*/ 10 w 171"/>
              <a:gd name="T53" fmla="*/ 27 h 116"/>
              <a:gd name="T54" fmla="*/ 13 w 171"/>
              <a:gd name="T55" fmla="*/ 23 h 116"/>
              <a:gd name="T56" fmla="*/ 17 w 171"/>
              <a:gd name="T57" fmla="*/ 19 h 116"/>
              <a:gd name="T58" fmla="*/ 22 w 171"/>
              <a:gd name="T59" fmla="*/ 16 h 116"/>
              <a:gd name="T60" fmla="*/ 27 w 171"/>
              <a:gd name="T61" fmla="*/ 13 h 116"/>
              <a:gd name="T62" fmla="*/ 33 w 171"/>
              <a:gd name="T63" fmla="*/ 10 h 116"/>
              <a:gd name="T64" fmla="*/ 39 w 171"/>
              <a:gd name="T65" fmla="*/ 8 h 116"/>
              <a:gd name="T66" fmla="*/ 55 w 171"/>
              <a:gd name="T67" fmla="*/ 5 h 116"/>
              <a:gd name="T68" fmla="*/ 73 w 171"/>
              <a:gd name="T69" fmla="*/ 3 h 116"/>
              <a:gd name="T70" fmla="*/ 171 w 171"/>
              <a:gd name="T71" fmla="*/ 0 h 116"/>
              <a:gd name="T72" fmla="*/ 171 w 171"/>
              <a:gd name="T73" fmla="*/ 93 h 1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71" h="116">
                <a:moveTo>
                  <a:pt x="171" y="93"/>
                </a:moveTo>
                <a:lnTo>
                  <a:pt x="171" y="93"/>
                </a:lnTo>
                <a:lnTo>
                  <a:pt x="152" y="99"/>
                </a:lnTo>
                <a:lnTo>
                  <a:pt x="125" y="108"/>
                </a:lnTo>
                <a:lnTo>
                  <a:pt x="111" y="111"/>
                </a:lnTo>
                <a:lnTo>
                  <a:pt x="95" y="114"/>
                </a:lnTo>
                <a:lnTo>
                  <a:pt x="81" y="116"/>
                </a:lnTo>
                <a:lnTo>
                  <a:pt x="68" y="116"/>
                </a:lnTo>
                <a:lnTo>
                  <a:pt x="68" y="116"/>
                </a:lnTo>
                <a:lnTo>
                  <a:pt x="54" y="116"/>
                </a:lnTo>
                <a:lnTo>
                  <a:pt x="41" y="114"/>
                </a:lnTo>
                <a:lnTo>
                  <a:pt x="29" y="110"/>
                </a:lnTo>
                <a:lnTo>
                  <a:pt x="24" y="108"/>
                </a:lnTo>
                <a:lnTo>
                  <a:pt x="20" y="105"/>
                </a:lnTo>
                <a:lnTo>
                  <a:pt x="16" y="101"/>
                </a:lnTo>
                <a:lnTo>
                  <a:pt x="12" y="97"/>
                </a:lnTo>
                <a:lnTo>
                  <a:pt x="9" y="92"/>
                </a:lnTo>
                <a:lnTo>
                  <a:pt x="6" y="87"/>
                </a:lnTo>
                <a:lnTo>
                  <a:pt x="3" y="82"/>
                </a:lnTo>
                <a:lnTo>
                  <a:pt x="1" y="76"/>
                </a:lnTo>
                <a:lnTo>
                  <a:pt x="0" y="69"/>
                </a:lnTo>
                <a:lnTo>
                  <a:pt x="0" y="61"/>
                </a:lnTo>
                <a:lnTo>
                  <a:pt x="0" y="61"/>
                </a:lnTo>
                <a:lnTo>
                  <a:pt x="1" y="49"/>
                </a:lnTo>
                <a:lnTo>
                  <a:pt x="4" y="38"/>
                </a:lnTo>
                <a:lnTo>
                  <a:pt x="7" y="33"/>
                </a:lnTo>
                <a:lnTo>
                  <a:pt x="10" y="27"/>
                </a:lnTo>
                <a:lnTo>
                  <a:pt x="13" y="23"/>
                </a:lnTo>
                <a:lnTo>
                  <a:pt x="17" y="19"/>
                </a:lnTo>
                <a:lnTo>
                  <a:pt x="22" y="16"/>
                </a:lnTo>
                <a:lnTo>
                  <a:pt x="27" y="13"/>
                </a:lnTo>
                <a:lnTo>
                  <a:pt x="33" y="10"/>
                </a:lnTo>
                <a:lnTo>
                  <a:pt x="39" y="8"/>
                </a:lnTo>
                <a:lnTo>
                  <a:pt x="55" y="5"/>
                </a:lnTo>
                <a:lnTo>
                  <a:pt x="73" y="3"/>
                </a:lnTo>
                <a:lnTo>
                  <a:pt x="171" y="0"/>
                </a:lnTo>
                <a:lnTo>
                  <a:pt x="171" y="93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rgbClr val="005EB8"/>
              </a:solidFill>
            </a:endParaRPr>
          </a:p>
        </p:txBody>
      </p:sp>
      <p:sp>
        <p:nvSpPr>
          <p:cNvPr id="14" name="Freeform 11"/>
          <p:cNvSpPr>
            <a:spLocks/>
          </p:cNvSpPr>
          <p:nvPr userDrawn="1"/>
        </p:nvSpPr>
        <p:spPr bwMode="auto">
          <a:xfrm>
            <a:off x="9829776" y="5961168"/>
            <a:ext cx="176030" cy="160505"/>
          </a:xfrm>
          <a:custGeom>
            <a:avLst/>
            <a:gdLst>
              <a:gd name="T0" fmla="*/ 206 w 353"/>
              <a:gd name="T1" fmla="*/ 0 h 428"/>
              <a:gd name="T2" fmla="*/ 148 w 353"/>
              <a:gd name="T3" fmla="*/ 4 h 428"/>
              <a:gd name="T4" fmla="*/ 98 w 353"/>
              <a:gd name="T5" fmla="*/ 12 h 428"/>
              <a:gd name="T6" fmla="*/ 59 w 353"/>
              <a:gd name="T7" fmla="*/ 23 h 428"/>
              <a:gd name="T8" fmla="*/ 33 w 353"/>
              <a:gd name="T9" fmla="*/ 33 h 428"/>
              <a:gd name="T10" fmla="*/ 53 w 353"/>
              <a:gd name="T11" fmla="*/ 102 h 428"/>
              <a:gd name="T12" fmla="*/ 92 w 353"/>
              <a:gd name="T13" fmla="*/ 91 h 428"/>
              <a:gd name="T14" fmla="*/ 132 w 353"/>
              <a:gd name="T15" fmla="*/ 82 h 428"/>
              <a:gd name="T16" fmla="*/ 178 w 353"/>
              <a:gd name="T17" fmla="*/ 79 h 428"/>
              <a:gd name="T18" fmla="*/ 198 w 353"/>
              <a:gd name="T19" fmla="*/ 80 h 428"/>
              <a:gd name="T20" fmla="*/ 221 w 353"/>
              <a:gd name="T21" fmla="*/ 84 h 428"/>
              <a:gd name="T22" fmla="*/ 233 w 353"/>
              <a:gd name="T23" fmla="*/ 90 h 428"/>
              <a:gd name="T24" fmla="*/ 244 w 353"/>
              <a:gd name="T25" fmla="*/ 98 h 428"/>
              <a:gd name="T26" fmla="*/ 252 w 353"/>
              <a:gd name="T27" fmla="*/ 108 h 428"/>
              <a:gd name="T28" fmla="*/ 257 w 353"/>
              <a:gd name="T29" fmla="*/ 120 h 428"/>
              <a:gd name="T30" fmla="*/ 259 w 353"/>
              <a:gd name="T31" fmla="*/ 137 h 428"/>
              <a:gd name="T32" fmla="*/ 260 w 353"/>
              <a:gd name="T33" fmla="*/ 176 h 428"/>
              <a:gd name="T34" fmla="*/ 178 w 353"/>
              <a:gd name="T35" fmla="*/ 176 h 428"/>
              <a:gd name="T36" fmla="*/ 131 w 353"/>
              <a:gd name="T37" fmla="*/ 179 h 428"/>
              <a:gd name="T38" fmla="*/ 92 w 353"/>
              <a:gd name="T39" fmla="*/ 187 h 428"/>
              <a:gd name="T40" fmla="*/ 62 w 353"/>
              <a:gd name="T41" fmla="*/ 200 h 428"/>
              <a:gd name="T42" fmla="*/ 38 w 353"/>
              <a:gd name="T43" fmla="*/ 216 h 428"/>
              <a:gd name="T44" fmla="*/ 21 w 353"/>
              <a:gd name="T45" fmla="*/ 236 h 428"/>
              <a:gd name="T46" fmla="*/ 9 w 353"/>
              <a:gd name="T47" fmla="*/ 257 h 428"/>
              <a:gd name="T48" fmla="*/ 3 w 353"/>
              <a:gd name="T49" fmla="*/ 282 h 428"/>
              <a:gd name="T50" fmla="*/ 0 w 353"/>
              <a:gd name="T51" fmla="*/ 307 h 428"/>
              <a:gd name="T52" fmla="*/ 2 w 353"/>
              <a:gd name="T53" fmla="*/ 323 h 428"/>
              <a:gd name="T54" fmla="*/ 8 w 353"/>
              <a:gd name="T55" fmla="*/ 352 h 428"/>
              <a:gd name="T56" fmla="*/ 19 w 353"/>
              <a:gd name="T57" fmla="*/ 376 h 428"/>
              <a:gd name="T58" fmla="*/ 35 w 353"/>
              <a:gd name="T59" fmla="*/ 394 h 428"/>
              <a:gd name="T60" fmla="*/ 55 w 353"/>
              <a:gd name="T61" fmla="*/ 408 h 428"/>
              <a:gd name="T62" fmla="*/ 77 w 353"/>
              <a:gd name="T63" fmla="*/ 418 h 428"/>
              <a:gd name="T64" fmla="*/ 101 w 353"/>
              <a:gd name="T65" fmla="*/ 424 h 428"/>
              <a:gd name="T66" fmla="*/ 125 w 353"/>
              <a:gd name="T67" fmla="*/ 427 h 428"/>
              <a:gd name="T68" fmla="*/ 137 w 353"/>
              <a:gd name="T69" fmla="*/ 428 h 428"/>
              <a:gd name="T70" fmla="*/ 165 w 353"/>
              <a:gd name="T71" fmla="*/ 426 h 428"/>
              <a:gd name="T72" fmla="*/ 210 w 353"/>
              <a:gd name="T73" fmla="*/ 418 h 428"/>
              <a:gd name="T74" fmla="*/ 242 w 353"/>
              <a:gd name="T75" fmla="*/ 406 h 428"/>
              <a:gd name="T76" fmla="*/ 260 w 353"/>
              <a:gd name="T77" fmla="*/ 397 h 428"/>
              <a:gd name="T78" fmla="*/ 264 w 353"/>
              <a:gd name="T79" fmla="*/ 396 h 428"/>
              <a:gd name="T80" fmla="*/ 269 w 353"/>
              <a:gd name="T81" fmla="*/ 398 h 428"/>
              <a:gd name="T82" fmla="*/ 283 w 353"/>
              <a:gd name="T83" fmla="*/ 404 h 428"/>
              <a:gd name="T84" fmla="*/ 310 w 353"/>
              <a:gd name="T85" fmla="*/ 411 h 428"/>
              <a:gd name="T86" fmla="*/ 353 w 353"/>
              <a:gd name="T87" fmla="*/ 413 h 428"/>
              <a:gd name="T88" fmla="*/ 353 w 353"/>
              <a:gd name="T89" fmla="*/ 122 h 428"/>
              <a:gd name="T90" fmla="*/ 351 w 353"/>
              <a:gd name="T91" fmla="*/ 92 h 428"/>
              <a:gd name="T92" fmla="*/ 343 w 353"/>
              <a:gd name="T93" fmla="*/ 66 h 428"/>
              <a:gd name="T94" fmla="*/ 330 w 353"/>
              <a:gd name="T95" fmla="*/ 45 h 428"/>
              <a:gd name="T96" fmla="*/ 314 w 353"/>
              <a:gd name="T97" fmla="*/ 29 h 428"/>
              <a:gd name="T98" fmla="*/ 293 w 353"/>
              <a:gd name="T99" fmla="*/ 15 h 428"/>
              <a:gd name="T100" fmla="*/ 268 w 353"/>
              <a:gd name="T101" fmla="*/ 7 h 428"/>
              <a:gd name="T102" fmla="*/ 239 w 353"/>
              <a:gd name="T103" fmla="*/ 2 h 428"/>
              <a:gd name="T104" fmla="*/ 206 w 353"/>
              <a:gd name="T105" fmla="*/ 0 h 4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353" h="428">
                <a:moveTo>
                  <a:pt x="206" y="0"/>
                </a:moveTo>
                <a:lnTo>
                  <a:pt x="206" y="0"/>
                </a:lnTo>
                <a:lnTo>
                  <a:pt x="175" y="1"/>
                </a:lnTo>
                <a:lnTo>
                  <a:pt x="148" y="4"/>
                </a:lnTo>
                <a:lnTo>
                  <a:pt x="121" y="7"/>
                </a:lnTo>
                <a:lnTo>
                  <a:pt x="98" y="12"/>
                </a:lnTo>
                <a:lnTo>
                  <a:pt x="77" y="17"/>
                </a:lnTo>
                <a:lnTo>
                  <a:pt x="59" y="23"/>
                </a:lnTo>
                <a:lnTo>
                  <a:pt x="44" y="28"/>
                </a:lnTo>
                <a:lnTo>
                  <a:pt x="33" y="33"/>
                </a:lnTo>
                <a:lnTo>
                  <a:pt x="53" y="102"/>
                </a:lnTo>
                <a:lnTo>
                  <a:pt x="53" y="102"/>
                </a:lnTo>
                <a:lnTo>
                  <a:pt x="64" y="98"/>
                </a:lnTo>
                <a:lnTo>
                  <a:pt x="92" y="91"/>
                </a:lnTo>
                <a:lnTo>
                  <a:pt x="111" y="86"/>
                </a:lnTo>
                <a:lnTo>
                  <a:pt x="132" y="82"/>
                </a:lnTo>
                <a:lnTo>
                  <a:pt x="155" y="80"/>
                </a:lnTo>
                <a:lnTo>
                  <a:pt x="178" y="79"/>
                </a:lnTo>
                <a:lnTo>
                  <a:pt x="178" y="79"/>
                </a:lnTo>
                <a:lnTo>
                  <a:pt x="198" y="80"/>
                </a:lnTo>
                <a:lnTo>
                  <a:pt x="214" y="82"/>
                </a:lnTo>
                <a:lnTo>
                  <a:pt x="221" y="84"/>
                </a:lnTo>
                <a:lnTo>
                  <a:pt x="227" y="86"/>
                </a:lnTo>
                <a:lnTo>
                  <a:pt x="233" y="90"/>
                </a:lnTo>
                <a:lnTo>
                  <a:pt x="240" y="94"/>
                </a:lnTo>
                <a:lnTo>
                  <a:pt x="244" y="98"/>
                </a:lnTo>
                <a:lnTo>
                  <a:pt x="248" y="102"/>
                </a:lnTo>
                <a:lnTo>
                  <a:pt x="252" y="108"/>
                </a:lnTo>
                <a:lnTo>
                  <a:pt x="255" y="114"/>
                </a:lnTo>
                <a:lnTo>
                  <a:pt x="257" y="120"/>
                </a:lnTo>
                <a:lnTo>
                  <a:pt x="258" y="129"/>
                </a:lnTo>
                <a:lnTo>
                  <a:pt x="259" y="137"/>
                </a:lnTo>
                <a:lnTo>
                  <a:pt x="260" y="146"/>
                </a:lnTo>
                <a:lnTo>
                  <a:pt x="260" y="176"/>
                </a:lnTo>
                <a:lnTo>
                  <a:pt x="178" y="176"/>
                </a:lnTo>
                <a:lnTo>
                  <a:pt x="178" y="176"/>
                </a:lnTo>
                <a:lnTo>
                  <a:pt x="154" y="177"/>
                </a:lnTo>
                <a:lnTo>
                  <a:pt x="131" y="179"/>
                </a:lnTo>
                <a:lnTo>
                  <a:pt x="111" y="182"/>
                </a:lnTo>
                <a:lnTo>
                  <a:pt x="92" y="187"/>
                </a:lnTo>
                <a:lnTo>
                  <a:pt x="76" y="192"/>
                </a:lnTo>
                <a:lnTo>
                  <a:pt x="62" y="200"/>
                </a:lnTo>
                <a:lnTo>
                  <a:pt x="50" y="207"/>
                </a:lnTo>
                <a:lnTo>
                  <a:pt x="38" y="216"/>
                </a:lnTo>
                <a:lnTo>
                  <a:pt x="28" y="225"/>
                </a:lnTo>
                <a:lnTo>
                  <a:pt x="21" y="236"/>
                </a:lnTo>
                <a:lnTo>
                  <a:pt x="14" y="246"/>
                </a:lnTo>
                <a:lnTo>
                  <a:pt x="9" y="257"/>
                </a:lnTo>
                <a:lnTo>
                  <a:pt x="6" y="270"/>
                </a:lnTo>
                <a:lnTo>
                  <a:pt x="3" y="282"/>
                </a:lnTo>
                <a:lnTo>
                  <a:pt x="0" y="294"/>
                </a:lnTo>
                <a:lnTo>
                  <a:pt x="0" y="307"/>
                </a:lnTo>
                <a:lnTo>
                  <a:pt x="0" y="307"/>
                </a:lnTo>
                <a:lnTo>
                  <a:pt x="2" y="323"/>
                </a:lnTo>
                <a:lnTo>
                  <a:pt x="4" y="338"/>
                </a:lnTo>
                <a:lnTo>
                  <a:pt x="8" y="352"/>
                </a:lnTo>
                <a:lnTo>
                  <a:pt x="13" y="364"/>
                </a:lnTo>
                <a:lnTo>
                  <a:pt x="19" y="376"/>
                </a:lnTo>
                <a:lnTo>
                  <a:pt x="27" y="386"/>
                </a:lnTo>
                <a:lnTo>
                  <a:pt x="35" y="394"/>
                </a:lnTo>
                <a:lnTo>
                  <a:pt x="44" y="401"/>
                </a:lnTo>
                <a:lnTo>
                  <a:pt x="55" y="408"/>
                </a:lnTo>
                <a:lnTo>
                  <a:pt x="66" y="414"/>
                </a:lnTo>
                <a:lnTo>
                  <a:pt x="77" y="418"/>
                </a:lnTo>
                <a:lnTo>
                  <a:pt x="88" y="422"/>
                </a:lnTo>
                <a:lnTo>
                  <a:pt x="101" y="424"/>
                </a:lnTo>
                <a:lnTo>
                  <a:pt x="113" y="426"/>
                </a:lnTo>
                <a:lnTo>
                  <a:pt x="125" y="427"/>
                </a:lnTo>
                <a:lnTo>
                  <a:pt x="137" y="428"/>
                </a:lnTo>
                <a:lnTo>
                  <a:pt x="137" y="428"/>
                </a:lnTo>
                <a:lnTo>
                  <a:pt x="152" y="427"/>
                </a:lnTo>
                <a:lnTo>
                  <a:pt x="165" y="426"/>
                </a:lnTo>
                <a:lnTo>
                  <a:pt x="188" y="423"/>
                </a:lnTo>
                <a:lnTo>
                  <a:pt x="210" y="418"/>
                </a:lnTo>
                <a:lnTo>
                  <a:pt x="227" y="412"/>
                </a:lnTo>
                <a:lnTo>
                  <a:pt x="242" y="406"/>
                </a:lnTo>
                <a:lnTo>
                  <a:pt x="253" y="401"/>
                </a:lnTo>
                <a:lnTo>
                  <a:pt x="260" y="397"/>
                </a:lnTo>
                <a:lnTo>
                  <a:pt x="264" y="396"/>
                </a:lnTo>
                <a:lnTo>
                  <a:pt x="264" y="396"/>
                </a:lnTo>
                <a:lnTo>
                  <a:pt x="266" y="397"/>
                </a:lnTo>
                <a:lnTo>
                  <a:pt x="269" y="398"/>
                </a:lnTo>
                <a:lnTo>
                  <a:pt x="275" y="401"/>
                </a:lnTo>
                <a:lnTo>
                  <a:pt x="283" y="404"/>
                </a:lnTo>
                <a:lnTo>
                  <a:pt x="296" y="407"/>
                </a:lnTo>
                <a:lnTo>
                  <a:pt x="310" y="411"/>
                </a:lnTo>
                <a:lnTo>
                  <a:pt x="329" y="412"/>
                </a:lnTo>
                <a:lnTo>
                  <a:pt x="353" y="413"/>
                </a:lnTo>
                <a:lnTo>
                  <a:pt x="353" y="122"/>
                </a:lnTo>
                <a:lnTo>
                  <a:pt x="353" y="122"/>
                </a:lnTo>
                <a:lnTo>
                  <a:pt x="353" y="106"/>
                </a:lnTo>
                <a:lnTo>
                  <a:pt x="351" y="92"/>
                </a:lnTo>
                <a:lnTo>
                  <a:pt x="348" y="78"/>
                </a:lnTo>
                <a:lnTo>
                  <a:pt x="343" y="66"/>
                </a:lnTo>
                <a:lnTo>
                  <a:pt x="338" y="56"/>
                </a:lnTo>
                <a:lnTo>
                  <a:pt x="330" y="45"/>
                </a:lnTo>
                <a:lnTo>
                  <a:pt x="323" y="36"/>
                </a:lnTo>
                <a:lnTo>
                  <a:pt x="314" y="29"/>
                </a:lnTo>
                <a:lnTo>
                  <a:pt x="304" y="22"/>
                </a:lnTo>
                <a:lnTo>
                  <a:pt x="293" y="15"/>
                </a:lnTo>
                <a:lnTo>
                  <a:pt x="281" y="11"/>
                </a:lnTo>
                <a:lnTo>
                  <a:pt x="268" y="7"/>
                </a:lnTo>
                <a:lnTo>
                  <a:pt x="254" y="4"/>
                </a:lnTo>
                <a:lnTo>
                  <a:pt x="239" y="2"/>
                </a:lnTo>
                <a:lnTo>
                  <a:pt x="222" y="1"/>
                </a:lnTo>
                <a:lnTo>
                  <a:pt x="206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rgbClr val="005EB8"/>
              </a:solidFill>
            </a:endParaRPr>
          </a:p>
        </p:txBody>
      </p:sp>
      <p:sp>
        <p:nvSpPr>
          <p:cNvPr id="15" name="Freeform 12"/>
          <p:cNvSpPr>
            <a:spLocks/>
          </p:cNvSpPr>
          <p:nvPr userDrawn="1"/>
        </p:nvSpPr>
        <p:spPr bwMode="auto">
          <a:xfrm>
            <a:off x="10527897" y="5962664"/>
            <a:ext cx="186034" cy="159004"/>
          </a:xfrm>
          <a:custGeom>
            <a:avLst/>
            <a:gdLst>
              <a:gd name="T0" fmla="*/ 281 w 374"/>
              <a:gd name="T1" fmla="*/ 313 h 424"/>
              <a:gd name="T2" fmla="*/ 246 w 374"/>
              <a:gd name="T3" fmla="*/ 327 h 424"/>
              <a:gd name="T4" fmla="*/ 217 w 374"/>
              <a:gd name="T5" fmla="*/ 336 h 424"/>
              <a:gd name="T6" fmla="*/ 184 w 374"/>
              <a:gd name="T7" fmla="*/ 341 h 424"/>
              <a:gd name="T8" fmla="*/ 167 w 374"/>
              <a:gd name="T9" fmla="*/ 342 h 424"/>
              <a:gd name="T10" fmla="*/ 145 w 374"/>
              <a:gd name="T11" fmla="*/ 341 h 424"/>
              <a:gd name="T12" fmla="*/ 129 w 374"/>
              <a:gd name="T13" fmla="*/ 337 h 424"/>
              <a:gd name="T14" fmla="*/ 116 w 374"/>
              <a:gd name="T15" fmla="*/ 329 h 424"/>
              <a:gd name="T16" fmla="*/ 106 w 374"/>
              <a:gd name="T17" fmla="*/ 319 h 424"/>
              <a:gd name="T18" fmla="*/ 99 w 374"/>
              <a:gd name="T19" fmla="*/ 307 h 424"/>
              <a:gd name="T20" fmla="*/ 95 w 374"/>
              <a:gd name="T21" fmla="*/ 290 h 424"/>
              <a:gd name="T22" fmla="*/ 93 w 374"/>
              <a:gd name="T23" fmla="*/ 248 h 424"/>
              <a:gd name="T24" fmla="*/ 79 w 374"/>
              <a:gd name="T25" fmla="*/ 0 h 424"/>
              <a:gd name="T26" fmla="*/ 59 w 374"/>
              <a:gd name="T27" fmla="*/ 0 h 424"/>
              <a:gd name="T28" fmla="*/ 13 w 374"/>
              <a:gd name="T29" fmla="*/ 4 h 424"/>
              <a:gd name="T30" fmla="*/ 0 w 374"/>
              <a:gd name="T31" fmla="*/ 259 h 424"/>
              <a:gd name="T32" fmla="*/ 0 w 374"/>
              <a:gd name="T33" fmla="*/ 280 h 424"/>
              <a:gd name="T34" fmla="*/ 3 w 374"/>
              <a:gd name="T35" fmla="*/ 316 h 424"/>
              <a:gd name="T36" fmla="*/ 9 w 374"/>
              <a:gd name="T37" fmla="*/ 347 h 424"/>
              <a:gd name="T38" fmla="*/ 21 w 374"/>
              <a:gd name="T39" fmla="*/ 373 h 424"/>
              <a:gd name="T40" fmla="*/ 36 w 374"/>
              <a:gd name="T41" fmla="*/ 393 h 424"/>
              <a:gd name="T42" fmla="*/ 58 w 374"/>
              <a:gd name="T43" fmla="*/ 408 h 424"/>
              <a:gd name="T44" fmla="*/ 86 w 374"/>
              <a:gd name="T45" fmla="*/ 418 h 424"/>
              <a:gd name="T46" fmla="*/ 121 w 374"/>
              <a:gd name="T47" fmla="*/ 423 h 424"/>
              <a:gd name="T48" fmla="*/ 141 w 374"/>
              <a:gd name="T49" fmla="*/ 424 h 424"/>
              <a:gd name="T50" fmla="*/ 172 w 374"/>
              <a:gd name="T51" fmla="*/ 422 h 424"/>
              <a:gd name="T52" fmla="*/ 199 w 374"/>
              <a:gd name="T53" fmla="*/ 418 h 424"/>
              <a:gd name="T54" fmla="*/ 243 w 374"/>
              <a:gd name="T55" fmla="*/ 407 h 424"/>
              <a:gd name="T56" fmla="*/ 271 w 374"/>
              <a:gd name="T57" fmla="*/ 395 h 424"/>
              <a:gd name="T58" fmla="*/ 283 w 374"/>
              <a:gd name="T59" fmla="*/ 390 h 424"/>
              <a:gd name="T60" fmla="*/ 296 w 374"/>
              <a:gd name="T61" fmla="*/ 396 h 424"/>
              <a:gd name="T62" fmla="*/ 319 w 374"/>
              <a:gd name="T63" fmla="*/ 402 h 424"/>
              <a:gd name="T64" fmla="*/ 353 w 374"/>
              <a:gd name="T65" fmla="*/ 408 h 424"/>
              <a:gd name="T66" fmla="*/ 374 w 374"/>
              <a:gd name="T67" fmla="*/ 6 h 424"/>
              <a:gd name="T68" fmla="*/ 342 w 374"/>
              <a:gd name="T69" fmla="*/ 2 h 424"/>
              <a:gd name="T70" fmla="*/ 299 w 374"/>
              <a:gd name="T71" fmla="*/ 0 h 424"/>
              <a:gd name="T72" fmla="*/ 281 w 374"/>
              <a:gd name="T73" fmla="*/ 313 h 4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374" h="424">
                <a:moveTo>
                  <a:pt x="281" y="313"/>
                </a:moveTo>
                <a:lnTo>
                  <a:pt x="281" y="313"/>
                </a:lnTo>
                <a:lnTo>
                  <a:pt x="260" y="322"/>
                </a:lnTo>
                <a:lnTo>
                  <a:pt x="246" y="327"/>
                </a:lnTo>
                <a:lnTo>
                  <a:pt x="232" y="331"/>
                </a:lnTo>
                <a:lnTo>
                  <a:pt x="217" y="336"/>
                </a:lnTo>
                <a:lnTo>
                  <a:pt x="200" y="339"/>
                </a:lnTo>
                <a:lnTo>
                  <a:pt x="184" y="341"/>
                </a:lnTo>
                <a:lnTo>
                  <a:pt x="167" y="342"/>
                </a:lnTo>
                <a:lnTo>
                  <a:pt x="167" y="342"/>
                </a:lnTo>
                <a:lnTo>
                  <a:pt x="155" y="342"/>
                </a:lnTo>
                <a:lnTo>
                  <a:pt x="145" y="341"/>
                </a:lnTo>
                <a:lnTo>
                  <a:pt x="136" y="339"/>
                </a:lnTo>
                <a:lnTo>
                  <a:pt x="129" y="337"/>
                </a:lnTo>
                <a:lnTo>
                  <a:pt x="122" y="333"/>
                </a:lnTo>
                <a:lnTo>
                  <a:pt x="116" y="329"/>
                </a:lnTo>
                <a:lnTo>
                  <a:pt x="110" y="324"/>
                </a:lnTo>
                <a:lnTo>
                  <a:pt x="106" y="319"/>
                </a:lnTo>
                <a:lnTo>
                  <a:pt x="102" y="313"/>
                </a:lnTo>
                <a:lnTo>
                  <a:pt x="99" y="307"/>
                </a:lnTo>
                <a:lnTo>
                  <a:pt x="97" y="298"/>
                </a:lnTo>
                <a:lnTo>
                  <a:pt x="95" y="290"/>
                </a:lnTo>
                <a:lnTo>
                  <a:pt x="93" y="271"/>
                </a:lnTo>
                <a:lnTo>
                  <a:pt x="93" y="248"/>
                </a:lnTo>
                <a:lnTo>
                  <a:pt x="93" y="0"/>
                </a:lnTo>
                <a:lnTo>
                  <a:pt x="79" y="0"/>
                </a:lnTo>
                <a:lnTo>
                  <a:pt x="79" y="0"/>
                </a:lnTo>
                <a:lnTo>
                  <a:pt x="59" y="0"/>
                </a:lnTo>
                <a:lnTo>
                  <a:pt x="36" y="2"/>
                </a:lnTo>
                <a:lnTo>
                  <a:pt x="13" y="4"/>
                </a:lnTo>
                <a:lnTo>
                  <a:pt x="0" y="6"/>
                </a:lnTo>
                <a:lnTo>
                  <a:pt x="0" y="259"/>
                </a:lnTo>
                <a:lnTo>
                  <a:pt x="0" y="259"/>
                </a:lnTo>
                <a:lnTo>
                  <a:pt x="0" y="280"/>
                </a:lnTo>
                <a:lnTo>
                  <a:pt x="1" y="298"/>
                </a:lnTo>
                <a:lnTo>
                  <a:pt x="3" y="316"/>
                </a:lnTo>
                <a:lnTo>
                  <a:pt x="5" y="332"/>
                </a:lnTo>
                <a:lnTo>
                  <a:pt x="9" y="347"/>
                </a:lnTo>
                <a:lnTo>
                  <a:pt x="14" y="360"/>
                </a:lnTo>
                <a:lnTo>
                  <a:pt x="21" y="373"/>
                </a:lnTo>
                <a:lnTo>
                  <a:pt x="28" y="383"/>
                </a:lnTo>
                <a:lnTo>
                  <a:pt x="36" y="393"/>
                </a:lnTo>
                <a:lnTo>
                  <a:pt x="46" y="401"/>
                </a:lnTo>
                <a:lnTo>
                  <a:pt x="58" y="408"/>
                </a:lnTo>
                <a:lnTo>
                  <a:pt x="71" y="414"/>
                </a:lnTo>
                <a:lnTo>
                  <a:pt x="86" y="418"/>
                </a:lnTo>
                <a:lnTo>
                  <a:pt x="102" y="421"/>
                </a:lnTo>
                <a:lnTo>
                  <a:pt x="121" y="423"/>
                </a:lnTo>
                <a:lnTo>
                  <a:pt x="141" y="424"/>
                </a:lnTo>
                <a:lnTo>
                  <a:pt x="141" y="424"/>
                </a:lnTo>
                <a:lnTo>
                  <a:pt x="157" y="423"/>
                </a:lnTo>
                <a:lnTo>
                  <a:pt x="172" y="422"/>
                </a:lnTo>
                <a:lnTo>
                  <a:pt x="186" y="421"/>
                </a:lnTo>
                <a:lnTo>
                  <a:pt x="199" y="418"/>
                </a:lnTo>
                <a:lnTo>
                  <a:pt x="223" y="413"/>
                </a:lnTo>
                <a:lnTo>
                  <a:pt x="243" y="407"/>
                </a:lnTo>
                <a:lnTo>
                  <a:pt x="260" y="400"/>
                </a:lnTo>
                <a:lnTo>
                  <a:pt x="271" y="395"/>
                </a:lnTo>
                <a:lnTo>
                  <a:pt x="283" y="390"/>
                </a:lnTo>
                <a:lnTo>
                  <a:pt x="283" y="390"/>
                </a:lnTo>
                <a:lnTo>
                  <a:pt x="289" y="393"/>
                </a:lnTo>
                <a:lnTo>
                  <a:pt x="296" y="396"/>
                </a:lnTo>
                <a:lnTo>
                  <a:pt x="307" y="399"/>
                </a:lnTo>
                <a:lnTo>
                  <a:pt x="319" y="402"/>
                </a:lnTo>
                <a:lnTo>
                  <a:pt x="334" y="405"/>
                </a:lnTo>
                <a:lnTo>
                  <a:pt x="353" y="408"/>
                </a:lnTo>
                <a:lnTo>
                  <a:pt x="374" y="409"/>
                </a:lnTo>
                <a:lnTo>
                  <a:pt x="374" y="6"/>
                </a:lnTo>
                <a:lnTo>
                  <a:pt x="374" y="6"/>
                </a:lnTo>
                <a:lnTo>
                  <a:pt x="342" y="2"/>
                </a:lnTo>
                <a:lnTo>
                  <a:pt x="320" y="1"/>
                </a:lnTo>
                <a:lnTo>
                  <a:pt x="299" y="0"/>
                </a:lnTo>
                <a:lnTo>
                  <a:pt x="281" y="0"/>
                </a:lnTo>
                <a:lnTo>
                  <a:pt x="281" y="313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rgbClr val="005EB8"/>
              </a:solidFill>
            </a:endParaRPr>
          </a:p>
        </p:txBody>
      </p:sp>
      <p:sp>
        <p:nvSpPr>
          <p:cNvPr id="16" name="Freeform 13"/>
          <p:cNvSpPr>
            <a:spLocks/>
          </p:cNvSpPr>
          <p:nvPr userDrawn="1"/>
        </p:nvSpPr>
        <p:spPr bwMode="auto">
          <a:xfrm>
            <a:off x="10767940" y="5961168"/>
            <a:ext cx="156029" cy="160505"/>
          </a:xfrm>
          <a:custGeom>
            <a:avLst/>
            <a:gdLst>
              <a:gd name="T0" fmla="*/ 11 w 311"/>
              <a:gd name="T1" fmla="*/ 415 h 428"/>
              <a:gd name="T2" fmla="*/ 83 w 311"/>
              <a:gd name="T3" fmla="*/ 425 h 428"/>
              <a:gd name="T4" fmla="*/ 138 w 311"/>
              <a:gd name="T5" fmla="*/ 428 h 428"/>
              <a:gd name="T6" fmla="*/ 183 w 311"/>
              <a:gd name="T7" fmla="*/ 425 h 428"/>
              <a:gd name="T8" fmla="*/ 227 w 311"/>
              <a:gd name="T9" fmla="*/ 414 h 428"/>
              <a:gd name="T10" fmla="*/ 265 w 311"/>
              <a:gd name="T11" fmla="*/ 394 h 428"/>
              <a:gd name="T12" fmla="*/ 295 w 311"/>
              <a:gd name="T13" fmla="*/ 363 h 428"/>
              <a:gd name="T14" fmla="*/ 310 w 311"/>
              <a:gd name="T15" fmla="*/ 318 h 428"/>
              <a:gd name="T16" fmla="*/ 310 w 311"/>
              <a:gd name="T17" fmla="*/ 288 h 428"/>
              <a:gd name="T18" fmla="*/ 302 w 311"/>
              <a:gd name="T19" fmla="*/ 256 h 428"/>
              <a:gd name="T20" fmla="*/ 283 w 311"/>
              <a:gd name="T21" fmla="*/ 231 h 428"/>
              <a:gd name="T22" fmla="*/ 257 w 311"/>
              <a:gd name="T23" fmla="*/ 211 h 428"/>
              <a:gd name="T24" fmla="*/ 209 w 311"/>
              <a:gd name="T25" fmla="*/ 187 h 428"/>
              <a:gd name="T26" fmla="*/ 149 w 311"/>
              <a:gd name="T27" fmla="*/ 164 h 428"/>
              <a:gd name="T28" fmla="*/ 113 w 311"/>
              <a:gd name="T29" fmla="*/ 144 h 428"/>
              <a:gd name="T30" fmla="*/ 103 w 311"/>
              <a:gd name="T31" fmla="*/ 132 h 428"/>
              <a:gd name="T32" fmla="*/ 100 w 311"/>
              <a:gd name="T33" fmla="*/ 116 h 428"/>
              <a:gd name="T34" fmla="*/ 102 w 311"/>
              <a:gd name="T35" fmla="*/ 104 h 428"/>
              <a:gd name="T36" fmla="*/ 116 w 311"/>
              <a:gd name="T37" fmla="*/ 86 h 428"/>
              <a:gd name="T38" fmla="*/ 132 w 311"/>
              <a:gd name="T39" fmla="*/ 78 h 428"/>
              <a:gd name="T40" fmla="*/ 156 w 311"/>
              <a:gd name="T41" fmla="*/ 74 h 428"/>
              <a:gd name="T42" fmla="*/ 185 w 311"/>
              <a:gd name="T43" fmla="*/ 75 h 428"/>
              <a:gd name="T44" fmla="*/ 238 w 311"/>
              <a:gd name="T45" fmla="*/ 85 h 428"/>
              <a:gd name="T46" fmla="*/ 295 w 311"/>
              <a:gd name="T47" fmla="*/ 30 h 428"/>
              <a:gd name="T48" fmla="*/ 263 w 311"/>
              <a:gd name="T49" fmla="*/ 16 h 428"/>
              <a:gd name="T50" fmla="*/ 207 w 311"/>
              <a:gd name="T51" fmla="*/ 4 h 428"/>
              <a:gd name="T52" fmla="*/ 158 w 311"/>
              <a:gd name="T53" fmla="*/ 0 h 428"/>
              <a:gd name="T54" fmla="*/ 115 w 311"/>
              <a:gd name="T55" fmla="*/ 4 h 428"/>
              <a:gd name="T56" fmla="*/ 76 w 311"/>
              <a:gd name="T57" fmla="*/ 17 h 428"/>
              <a:gd name="T58" fmla="*/ 42 w 311"/>
              <a:gd name="T59" fmla="*/ 39 h 428"/>
              <a:gd name="T60" fmla="*/ 19 w 311"/>
              <a:gd name="T61" fmla="*/ 69 h 428"/>
              <a:gd name="T62" fmla="*/ 7 w 311"/>
              <a:gd name="T63" fmla="*/ 107 h 428"/>
              <a:gd name="T64" fmla="*/ 7 w 311"/>
              <a:gd name="T65" fmla="*/ 137 h 428"/>
              <a:gd name="T66" fmla="*/ 19 w 311"/>
              <a:gd name="T67" fmla="*/ 175 h 428"/>
              <a:gd name="T68" fmla="*/ 42 w 311"/>
              <a:gd name="T69" fmla="*/ 203 h 428"/>
              <a:gd name="T70" fmla="*/ 73 w 311"/>
              <a:gd name="T71" fmla="*/ 223 h 428"/>
              <a:gd name="T72" fmla="*/ 119 w 311"/>
              <a:gd name="T73" fmla="*/ 243 h 428"/>
              <a:gd name="T74" fmla="*/ 171 w 311"/>
              <a:gd name="T75" fmla="*/ 261 h 428"/>
              <a:gd name="T76" fmla="*/ 205 w 311"/>
              <a:gd name="T77" fmla="*/ 280 h 428"/>
              <a:gd name="T78" fmla="*/ 216 w 311"/>
              <a:gd name="T79" fmla="*/ 296 h 428"/>
              <a:gd name="T80" fmla="*/ 217 w 311"/>
              <a:gd name="T81" fmla="*/ 306 h 428"/>
              <a:gd name="T82" fmla="*/ 212 w 311"/>
              <a:gd name="T83" fmla="*/ 328 h 428"/>
              <a:gd name="T84" fmla="*/ 202 w 311"/>
              <a:gd name="T85" fmla="*/ 340 h 428"/>
              <a:gd name="T86" fmla="*/ 184 w 311"/>
              <a:gd name="T87" fmla="*/ 348 h 428"/>
              <a:gd name="T88" fmla="*/ 158 w 311"/>
              <a:gd name="T89" fmla="*/ 353 h 428"/>
              <a:gd name="T90" fmla="*/ 113 w 311"/>
              <a:gd name="T91" fmla="*/ 354 h 428"/>
              <a:gd name="T92" fmla="*/ 28 w 311"/>
              <a:gd name="T93" fmla="*/ 344 h 4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311" h="428">
                <a:moveTo>
                  <a:pt x="0" y="413"/>
                </a:moveTo>
                <a:lnTo>
                  <a:pt x="0" y="413"/>
                </a:lnTo>
                <a:lnTo>
                  <a:pt x="11" y="415"/>
                </a:lnTo>
                <a:lnTo>
                  <a:pt x="39" y="420"/>
                </a:lnTo>
                <a:lnTo>
                  <a:pt x="60" y="423"/>
                </a:lnTo>
                <a:lnTo>
                  <a:pt x="83" y="425"/>
                </a:lnTo>
                <a:lnTo>
                  <a:pt x="110" y="427"/>
                </a:lnTo>
                <a:lnTo>
                  <a:pt x="138" y="428"/>
                </a:lnTo>
                <a:lnTo>
                  <a:pt x="138" y="428"/>
                </a:lnTo>
                <a:lnTo>
                  <a:pt x="154" y="427"/>
                </a:lnTo>
                <a:lnTo>
                  <a:pt x="168" y="426"/>
                </a:lnTo>
                <a:lnTo>
                  <a:pt x="183" y="425"/>
                </a:lnTo>
                <a:lnTo>
                  <a:pt x="198" y="422"/>
                </a:lnTo>
                <a:lnTo>
                  <a:pt x="213" y="419"/>
                </a:lnTo>
                <a:lnTo>
                  <a:pt x="227" y="414"/>
                </a:lnTo>
                <a:lnTo>
                  <a:pt x="241" y="408"/>
                </a:lnTo>
                <a:lnTo>
                  <a:pt x="254" y="402"/>
                </a:lnTo>
                <a:lnTo>
                  <a:pt x="265" y="394"/>
                </a:lnTo>
                <a:lnTo>
                  <a:pt x="276" y="385"/>
                </a:lnTo>
                <a:lnTo>
                  <a:pt x="286" y="375"/>
                </a:lnTo>
                <a:lnTo>
                  <a:pt x="295" y="363"/>
                </a:lnTo>
                <a:lnTo>
                  <a:pt x="302" y="350"/>
                </a:lnTo>
                <a:lnTo>
                  <a:pt x="307" y="334"/>
                </a:lnTo>
                <a:lnTo>
                  <a:pt x="310" y="318"/>
                </a:lnTo>
                <a:lnTo>
                  <a:pt x="311" y="300"/>
                </a:lnTo>
                <a:lnTo>
                  <a:pt x="311" y="300"/>
                </a:lnTo>
                <a:lnTo>
                  <a:pt x="310" y="288"/>
                </a:lnTo>
                <a:lnTo>
                  <a:pt x="309" y="277"/>
                </a:lnTo>
                <a:lnTo>
                  <a:pt x="306" y="266"/>
                </a:lnTo>
                <a:lnTo>
                  <a:pt x="302" y="256"/>
                </a:lnTo>
                <a:lnTo>
                  <a:pt x="297" y="248"/>
                </a:lnTo>
                <a:lnTo>
                  <a:pt x="291" y="239"/>
                </a:lnTo>
                <a:lnTo>
                  <a:pt x="283" y="231"/>
                </a:lnTo>
                <a:lnTo>
                  <a:pt x="276" y="224"/>
                </a:lnTo>
                <a:lnTo>
                  <a:pt x="267" y="217"/>
                </a:lnTo>
                <a:lnTo>
                  <a:pt x="257" y="211"/>
                </a:lnTo>
                <a:lnTo>
                  <a:pt x="247" y="204"/>
                </a:lnTo>
                <a:lnTo>
                  <a:pt x="234" y="199"/>
                </a:lnTo>
                <a:lnTo>
                  <a:pt x="209" y="187"/>
                </a:lnTo>
                <a:lnTo>
                  <a:pt x="180" y="176"/>
                </a:lnTo>
                <a:lnTo>
                  <a:pt x="180" y="176"/>
                </a:lnTo>
                <a:lnTo>
                  <a:pt x="149" y="164"/>
                </a:lnTo>
                <a:lnTo>
                  <a:pt x="135" y="157"/>
                </a:lnTo>
                <a:lnTo>
                  <a:pt x="123" y="151"/>
                </a:lnTo>
                <a:lnTo>
                  <a:pt x="113" y="144"/>
                </a:lnTo>
                <a:lnTo>
                  <a:pt x="109" y="140"/>
                </a:lnTo>
                <a:lnTo>
                  <a:pt x="106" y="136"/>
                </a:lnTo>
                <a:lnTo>
                  <a:pt x="103" y="132"/>
                </a:lnTo>
                <a:lnTo>
                  <a:pt x="101" y="127"/>
                </a:lnTo>
                <a:lnTo>
                  <a:pt x="100" y="121"/>
                </a:lnTo>
                <a:lnTo>
                  <a:pt x="100" y="116"/>
                </a:lnTo>
                <a:lnTo>
                  <a:pt x="100" y="116"/>
                </a:lnTo>
                <a:lnTo>
                  <a:pt x="100" y="110"/>
                </a:lnTo>
                <a:lnTo>
                  <a:pt x="102" y="104"/>
                </a:lnTo>
                <a:lnTo>
                  <a:pt x="106" y="97"/>
                </a:lnTo>
                <a:lnTo>
                  <a:pt x="112" y="90"/>
                </a:lnTo>
                <a:lnTo>
                  <a:pt x="116" y="86"/>
                </a:lnTo>
                <a:lnTo>
                  <a:pt x="120" y="83"/>
                </a:lnTo>
                <a:lnTo>
                  <a:pt x="126" y="81"/>
                </a:lnTo>
                <a:lnTo>
                  <a:pt x="132" y="78"/>
                </a:lnTo>
                <a:lnTo>
                  <a:pt x="139" y="76"/>
                </a:lnTo>
                <a:lnTo>
                  <a:pt x="147" y="75"/>
                </a:lnTo>
                <a:lnTo>
                  <a:pt x="156" y="74"/>
                </a:lnTo>
                <a:lnTo>
                  <a:pt x="166" y="74"/>
                </a:lnTo>
                <a:lnTo>
                  <a:pt x="166" y="74"/>
                </a:lnTo>
                <a:lnTo>
                  <a:pt x="185" y="75"/>
                </a:lnTo>
                <a:lnTo>
                  <a:pt x="205" y="77"/>
                </a:lnTo>
                <a:lnTo>
                  <a:pt x="222" y="81"/>
                </a:lnTo>
                <a:lnTo>
                  <a:pt x="238" y="85"/>
                </a:lnTo>
                <a:lnTo>
                  <a:pt x="262" y="94"/>
                </a:lnTo>
                <a:lnTo>
                  <a:pt x="271" y="98"/>
                </a:lnTo>
                <a:lnTo>
                  <a:pt x="295" y="30"/>
                </a:lnTo>
                <a:lnTo>
                  <a:pt x="295" y="30"/>
                </a:lnTo>
                <a:lnTo>
                  <a:pt x="276" y="22"/>
                </a:lnTo>
                <a:lnTo>
                  <a:pt x="263" y="16"/>
                </a:lnTo>
                <a:lnTo>
                  <a:pt x="247" y="12"/>
                </a:lnTo>
                <a:lnTo>
                  <a:pt x="228" y="7"/>
                </a:lnTo>
                <a:lnTo>
                  <a:pt x="207" y="4"/>
                </a:lnTo>
                <a:lnTo>
                  <a:pt x="183" y="1"/>
                </a:lnTo>
                <a:lnTo>
                  <a:pt x="158" y="0"/>
                </a:lnTo>
                <a:lnTo>
                  <a:pt x="158" y="0"/>
                </a:lnTo>
                <a:lnTo>
                  <a:pt x="143" y="1"/>
                </a:lnTo>
                <a:lnTo>
                  <a:pt x="129" y="2"/>
                </a:lnTo>
                <a:lnTo>
                  <a:pt x="115" y="4"/>
                </a:lnTo>
                <a:lnTo>
                  <a:pt x="102" y="8"/>
                </a:lnTo>
                <a:lnTo>
                  <a:pt x="88" y="12"/>
                </a:lnTo>
                <a:lnTo>
                  <a:pt x="76" y="17"/>
                </a:lnTo>
                <a:lnTo>
                  <a:pt x="64" y="24"/>
                </a:lnTo>
                <a:lnTo>
                  <a:pt x="53" y="31"/>
                </a:lnTo>
                <a:lnTo>
                  <a:pt x="42" y="39"/>
                </a:lnTo>
                <a:lnTo>
                  <a:pt x="33" y="47"/>
                </a:lnTo>
                <a:lnTo>
                  <a:pt x="25" y="58"/>
                </a:lnTo>
                <a:lnTo>
                  <a:pt x="19" y="69"/>
                </a:lnTo>
                <a:lnTo>
                  <a:pt x="13" y="80"/>
                </a:lnTo>
                <a:lnTo>
                  <a:pt x="9" y="94"/>
                </a:lnTo>
                <a:lnTo>
                  <a:pt x="7" y="107"/>
                </a:lnTo>
                <a:lnTo>
                  <a:pt x="6" y="122"/>
                </a:lnTo>
                <a:lnTo>
                  <a:pt x="6" y="122"/>
                </a:lnTo>
                <a:lnTo>
                  <a:pt x="7" y="137"/>
                </a:lnTo>
                <a:lnTo>
                  <a:pt x="9" y="150"/>
                </a:lnTo>
                <a:lnTo>
                  <a:pt x="13" y="164"/>
                </a:lnTo>
                <a:lnTo>
                  <a:pt x="19" y="175"/>
                </a:lnTo>
                <a:lnTo>
                  <a:pt x="25" y="185"/>
                </a:lnTo>
                <a:lnTo>
                  <a:pt x="33" y="194"/>
                </a:lnTo>
                <a:lnTo>
                  <a:pt x="42" y="203"/>
                </a:lnTo>
                <a:lnTo>
                  <a:pt x="51" y="210"/>
                </a:lnTo>
                <a:lnTo>
                  <a:pt x="62" y="217"/>
                </a:lnTo>
                <a:lnTo>
                  <a:pt x="73" y="223"/>
                </a:lnTo>
                <a:lnTo>
                  <a:pt x="84" y="229"/>
                </a:lnTo>
                <a:lnTo>
                  <a:pt x="95" y="235"/>
                </a:lnTo>
                <a:lnTo>
                  <a:pt x="119" y="243"/>
                </a:lnTo>
                <a:lnTo>
                  <a:pt x="142" y="251"/>
                </a:lnTo>
                <a:lnTo>
                  <a:pt x="142" y="251"/>
                </a:lnTo>
                <a:lnTo>
                  <a:pt x="171" y="261"/>
                </a:lnTo>
                <a:lnTo>
                  <a:pt x="184" y="266"/>
                </a:lnTo>
                <a:lnTo>
                  <a:pt x="196" y="273"/>
                </a:lnTo>
                <a:lnTo>
                  <a:pt x="205" y="280"/>
                </a:lnTo>
                <a:lnTo>
                  <a:pt x="211" y="287"/>
                </a:lnTo>
                <a:lnTo>
                  <a:pt x="214" y="291"/>
                </a:lnTo>
                <a:lnTo>
                  <a:pt x="216" y="296"/>
                </a:lnTo>
                <a:lnTo>
                  <a:pt x="217" y="300"/>
                </a:lnTo>
                <a:lnTo>
                  <a:pt x="217" y="306"/>
                </a:lnTo>
                <a:lnTo>
                  <a:pt x="217" y="306"/>
                </a:lnTo>
                <a:lnTo>
                  <a:pt x="217" y="315"/>
                </a:lnTo>
                <a:lnTo>
                  <a:pt x="214" y="324"/>
                </a:lnTo>
                <a:lnTo>
                  <a:pt x="212" y="328"/>
                </a:lnTo>
                <a:lnTo>
                  <a:pt x="209" y="332"/>
                </a:lnTo>
                <a:lnTo>
                  <a:pt x="206" y="335"/>
                </a:lnTo>
                <a:lnTo>
                  <a:pt x="202" y="340"/>
                </a:lnTo>
                <a:lnTo>
                  <a:pt x="197" y="343"/>
                </a:lnTo>
                <a:lnTo>
                  <a:pt x="190" y="346"/>
                </a:lnTo>
                <a:lnTo>
                  <a:pt x="184" y="348"/>
                </a:lnTo>
                <a:lnTo>
                  <a:pt x="176" y="350"/>
                </a:lnTo>
                <a:lnTo>
                  <a:pt x="167" y="352"/>
                </a:lnTo>
                <a:lnTo>
                  <a:pt x="158" y="353"/>
                </a:lnTo>
                <a:lnTo>
                  <a:pt x="134" y="354"/>
                </a:lnTo>
                <a:lnTo>
                  <a:pt x="134" y="354"/>
                </a:lnTo>
                <a:lnTo>
                  <a:pt x="113" y="354"/>
                </a:lnTo>
                <a:lnTo>
                  <a:pt x="92" y="352"/>
                </a:lnTo>
                <a:lnTo>
                  <a:pt x="55" y="348"/>
                </a:lnTo>
                <a:lnTo>
                  <a:pt x="28" y="344"/>
                </a:lnTo>
                <a:lnTo>
                  <a:pt x="18" y="342"/>
                </a:lnTo>
                <a:lnTo>
                  <a:pt x="0" y="413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rgbClr val="005EB8"/>
              </a:solidFill>
            </a:endParaRPr>
          </a:p>
        </p:txBody>
      </p:sp>
      <p:sp>
        <p:nvSpPr>
          <p:cNvPr id="17" name="Freeform 14"/>
          <p:cNvSpPr>
            <a:spLocks/>
          </p:cNvSpPr>
          <p:nvPr userDrawn="1"/>
        </p:nvSpPr>
        <p:spPr bwMode="auto">
          <a:xfrm>
            <a:off x="10119829" y="5988169"/>
            <a:ext cx="96019" cy="106503"/>
          </a:xfrm>
          <a:custGeom>
            <a:avLst/>
            <a:gdLst>
              <a:gd name="T0" fmla="*/ 0 w 194"/>
              <a:gd name="T1" fmla="*/ 7 h 282"/>
              <a:gd name="T2" fmla="*/ 0 w 194"/>
              <a:gd name="T3" fmla="*/ 7 h 282"/>
              <a:gd name="T4" fmla="*/ 14 w 194"/>
              <a:gd name="T5" fmla="*/ 4 h 282"/>
              <a:gd name="T6" fmla="*/ 31 w 194"/>
              <a:gd name="T7" fmla="*/ 2 h 282"/>
              <a:gd name="T8" fmla="*/ 52 w 194"/>
              <a:gd name="T9" fmla="*/ 0 h 282"/>
              <a:gd name="T10" fmla="*/ 73 w 194"/>
              <a:gd name="T11" fmla="*/ 0 h 282"/>
              <a:gd name="T12" fmla="*/ 73 w 194"/>
              <a:gd name="T13" fmla="*/ 0 h 282"/>
              <a:gd name="T14" fmla="*/ 87 w 194"/>
              <a:gd name="T15" fmla="*/ 0 h 282"/>
              <a:gd name="T16" fmla="*/ 98 w 194"/>
              <a:gd name="T17" fmla="*/ 1 h 282"/>
              <a:gd name="T18" fmla="*/ 110 w 194"/>
              <a:gd name="T19" fmla="*/ 4 h 282"/>
              <a:gd name="T20" fmla="*/ 121 w 194"/>
              <a:gd name="T21" fmla="*/ 7 h 282"/>
              <a:gd name="T22" fmla="*/ 132 w 194"/>
              <a:gd name="T23" fmla="*/ 11 h 282"/>
              <a:gd name="T24" fmla="*/ 141 w 194"/>
              <a:gd name="T25" fmla="*/ 17 h 282"/>
              <a:gd name="T26" fmla="*/ 151 w 194"/>
              <a:gd name="T27" fmla="*/ 24 h 282"/>
              <a:gd name="T28" fmla="*/ 159 w 194"/>
              <a:gd name="T29" fmla="*/ 31 h 282"/>
              <a:gd name="T30" fmla="*/ 166 w 194"/>
              <a:gd name="T31" fmla="*/ 40 h 282"/>
              <a:gd name="T32" fmla="*/ 174 w 194"/>
              <a:gd name="T33" fmla="*/ 49 h 282"/>
              <a:gd name="T34" fmla="*/ 180 w 194"/>
              <a:gd name="T35" fmla="*/ 61 h 282"/>
              <a:gd name="T36" fmla="*/ 185 w 194"/>
              <a:gd name="T37" fmla="*/ 74 h 282"/>
              <a:gd name="T38" fmla="*/ 189 w 194"/>
              <a:gd name="T39" fmla="*/ 88 h 282"/>
              <a:gd name="T40" fmla="*/ 192 w 194"/>
              <a:gd name="T41" fmla="*/ 103 h 282"/>
              <a:gd name="T42" fmla="*/ 193 w 194"/>
              <a:gd name="T43" fmla="*/ 119 h 282"/>
              <a:gd name="T44" fmla="*/ 194 w 194"/>
              <a:gd name="T45" fmla="*/ 138 h 282"/>
              <a:gd name="T46" fmla="*/ 194 w 194"/>
              <a:gd name="T47" fmla="*/ 138 h 282"/>
              <a:gd name="T48" fmla="*/ 194 w 194"/>
              <a:gd name="T49" fmla="*/ 155 h 282"/>
              <a:gd name="T50" fmla="*/ 193 w 194"/>
              <a:gd name="T51" fmla="*/ 172 h 282"/>
              <a:gd name="T52" fmla="*/ 191 w 194"/>
              <a:gd name="T53" fmla="*/ 187 h 282"/>
              <a:gd name="T54" fmla="*/ 188 w 194"/>
              <a:gd name="T55" fmla="*/ 202 h 282"/>
              <a:gd name="T56" fmla="*/ 185 w 194"/>
              <a:gd name="T57" fmla="*/ 215 h 282"/>
              <a:gd name="T58" fmla="*/ 181 w 194"/>
              <a:gd name="T59" fmla="*/ 226 h 282"/>
              <a:gd name="T60" fmla="*/ 175 w 194"/>
              <a:gd name="T61" fmla="*/ 238 h 282"/>
              <a:gd name="T62" fmla="*/ 168 w 194"/>
              <a:gd name="T63" fmla="*/ 247 h 282"/>
              <a:gd name="T64" fmla="*/ 160 w 194"/>
              <a:gd name="T65" fmla="*/ 255 h 282"/>
              <a:gd name="T66" fmla="*/ 151 w 194"/>
              <a:gd name="T67" fmla="*/ 262 h 282"/>
              <a:gd name="T68" fmla="*/ 141 w 194"/>
              <a:gd name="T69" fmla="*/ 269 h 282"/>
              <a:gd name="T70" fmla="*/ 129 w 194"/>
              <a:gd name="T71" fmla="*/ 274 h 282"/>
              <a:gd name="T72" fmla="*/ 115 w 194"/>
              <a:gd name="T73" fmla="*/ 277 h 282"/>
              <a:gd name="T74" fmla="*/ 100 w 194"/>
              <a:gd name="T75" fmla="*/ 280 h 282"/>
              <a:gd name="T76" fmla="*/ 84 w 194"/>
              <a:gd name="T77" fmla="*/ 282 h 282"/>
              <a:gd name="T78" fmla="*/ 65 w 194"/>
              <a:gd name="T79" fmla="*/ 282 h 282"/>
              <a:gd name="T80" fmla="*/ 65 w 194"/>
              <a:gd name="T81" fmla="*/ 282 h 282"/>
              <a:gd name="T82" fmla="*/ 42 w 194"/>
              <a:gd name="T83" fmla="*/ 281 h 282"/>
              <a:gd name="T84" fmla="*/ 20 w 194"/>
              <a:gd name="T85" fmla="*/ 280 h 282"/>
              <a:gd name="T86" fmla="*/ 0 w 194"/>
              <a:gd name="T87" fmla="*/ 278 h 282"/>
              <a:gd name="T88" fmla="*/ 0 w 194"/>
              <a:gd name="T89" fmla="*/ 7 h 2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194" h="282">
                <a:moveTo>
                  <a:pt x="0" y="7"/>
                </a:moveTo>
                <a:lnTo>
                  <a:pt x="0" y="7"/>
                </a:lnTo>
                <a:lnTo>
                  <a:pt x="14" y="4"/>
                </a:lnTo>
                <a:lnTo>
                  <a:pt x="31" y="2"/>
                </a:lnTo>
                <a:lnTo>
                  <a:pt x="52" y="0"/>
                </a:lnTo>
                <a:lnTo>
                  <a:pt x="73" y="0"/>
                </a:lnTo>
                <a:lnTo>
                  <a:pt x="73" y="0"/>
                </a:lnTo>
                <a:lnTo>
                  <a:pt x="87" y="0"/>
                </a:lnTo>
                <a:lnTo>
                  <a:pt x="98" y="1"/>
                </a:lnTo>
                <a:lnTo>
                  <a:pt x="110" y="4"/>
                </a:lnTo>
                <a:lnTo>
                  <a:pt x="121" y="7"/>
                </a:lnTo>
                <a:lnTo>
                  <a:pt x="132" y="11"/>
                </a:lnTo>
                <a:lnTo>
                  <a:pt x="141" y="17"/>
                </a:lnTo>
                <a:lnTo>
                  <a:pt x="151" y="24"/>
                </a:lnTo>
                <a:lnTo>
                  <a:pt x="159" y="31"/>
                </a:lnTo>
                <a:lnTo>
                  <a:pt x="166" y="40"/>
                </a:lnTo>
                <a:lnTo>
                  <a:pt x="174" y="49"/>
                </a:lnTo>
                <a:lnTo>
                  <a:pt x="180" y="61"/>
                </a:lnTo>
                <a:lnTo>
                  <a:pt x="185" y="74"/>
                </a:lnTo>
                <a:lnTo>
                  <a:pt x="189" y="88"/>
                </a:lnTo>
                <a:lnTo>
                  <a:pt x="192" y="103"/>
                </a:lnTo>
                <a:lnTo>
                  <a:pt x="193" y="119"/>
                </a:lnTo>
                <a:lnTo>
                  <a:pt x="194" y="138"/>
                </a:lnTo>
                <a:lnTo>
                  <a:pt x="194" y="138"/>
                </a:lnTo>
                <a:lnTo>
                  <a:pt x="194" y="155"/>
                </a:lnTo>
                <a:lnTo>
                  <a:pt x="193" y="172"/>
                </a:lnTo>
                <a:lnTo>
                  <a:pt x="191" y="187"/>
                </a:lnTo>
                <a:lnTo>
                  <a:pt x="188" y="202"/>
                </a:lnTo>
                <a:lnTo>
                  <a:pt x="185" y="215"/>
                </a:lnTo>
                <a:lnTo>
                  <a:pt x="181" y="226"/>
                </a:lnTo>
                <a:lnTo>
                  <a:pt x="175" y="238"/>
                </a:lnTo>
                <a:lnTo>
                  <a:pt x="168" y="247"/>
                </a:lnTo>
                <a:lnTo>
                  <a:pt x="160" y="255"/>
                </a:lnTo>
                <a:lnTo>
                  <a:pt x="151" y="262"/>
                </a:lnTo>
                <a:lnTo>
                  <a:pt x="141" y="269"/>
                </a:lnTo>
                <a:lnTo>
                  <a:pt x="129" y="274"/>
                </a:lnTo>
                <a:lnTo>
                  <a:pt x="115" y="277"/>
                </a:lnTo>
                <a:lnTo>
                  <a:pt x="100" y="280"/>
                </a:lnTo>
                <a:lnTo>
                  <a:pt x="84" y="282"/>
                </a:lnTo>
                <a:lnTo>
                  <a:pt x="65" y="282"/>
                </a:lnTo>
                <a:lnTo>
                  <a:pt x="65" y="282"/>
                </a:lnTo>
                <a:lnTo>
                  <a:pt x="42" y="281"/>
                </a:lnTo>
                <a:lnTo>
                  <a:pt x="20" y="280"/>
                </a:lnTo>
                <a:lnTo>
                  <a:pt x="0" y="278"/>
                </a:lnTo>
                <a:lnTo>
                  <a:pt x="0" y="7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rgbClr val="005EB8"/>
              </a:solidFill>
            </a:endParaRPr>
          </a:p>
        </p:txBody>
      </p:sp>
      <p:sp>
        <p:nvSpPr>
          <p:cNvPr id="18" name="Freeform 15"/>
          <p:cNvSpPr>
            <a:spLocks/>
          </p:cNvSpPr>
          <p:nvPr userDrawn="1"/>
        </p:nvSpPr>
        <p:spPr bwMode="auto">
          <a:xfrm>
            <a:off x="10071814" y="5961168"/>
            <a:ext cx="194036" cy="160505"/>
          </a:xfrm>
          <a:custGeom>
            <a:avLst/>
            <a:gdLst>
              <a:gd name="T0" fmla="*/ 171 w 385"/>
              <a:gd name="T1" fmla="*/ 0 h 428"/>
              <a:gd name="T2" fmla="*/ 171 w 385"/>
              <a:gd name="T3" fmla="*/ 0 h 428"/>
              <a:gd name="T4" fmla="*/ 150 w 385"/>
              <a:gd name="T5" fmla="*/ 1 h 428"/>
              <a:gd name="T6" fmla="*/ 129 w 385"/>
              <a:gd name="T7" fmla="*/ 2 h 428"/>
              <a:gd name="T8" fmla="*/ 106 w 385"/>
              <a:gd name="T9" fmla="*/ 4 h 428"/>
              <a:gd name="T10" fmla="*/ 83 w 385"/>
              <a:gd name="T11" fmla="*/ 7 h 428"/>
              <a:gd name="T12" fmla="*/ 60 w 385"/>
              <a:gd name="T13" fmla="*/ 10 h 428"/>
              <a:gd name="T14" fmla="*/ 39 w 385"/>
              <a:gd name="T15" fmla="*/ 14 h 428"/>
              <a:gd name="T16" fmla="*/ 18 w 385"/>
              <a:gd name="T17" fmla="*/ 20 h 428"/>
              <a:gd name="T18" fmla="*/ 0 w 385"/>
              <a:gd name="T19" fmla="*/ 26 h 428"/>
              <a:gd name="T20" fmla="*/ 0 w 385"/>
              <a:gd name="T21" fmla="*/ 415 h 428"/>
              <a:gd name="T22" fmla="*/ 0 w 385"/>
              <a:gd name="T23" fmla="*/ 415 h 428"/>
              <a:gd name="T24" fmla="*/ 15 w 385"/>
              <a:gd name="T25" fmla="*/ 418 h 428"/>
              <a:gd name="T26" fmla="*/ 34 w 385"/>
              <a:gd name="T27" fmla="*/ 420 h 428"/>
              <a:gd name="T28" fmla="*/ 73 w 385"/>
              <a:gd name="T29" fmla="*/ 424 h 428"/>
              <a:gd name="T30" fmla="*/ 116 w 385"/>
              <a:gd name="T31" fmla="*/ 427 h 428"/>
              <a:gd name="T32" fmla="*/ 155 w 385"/>
              <a:gd name="T33" fmla="*/ 428 h 428"/>
              <a:gd name="T34" fmla="*/ 155 w 385"/>
              <a:gd name="T35" fmla="*/ 428 h 428"/>
              <a:gd name="T36" fmla="*/ 186 w 385"/>
              <a:gd name="T37" fmla="*/ 427 h 428"/>
              <a:gd name="T38" fmla="*/ 212 w 385"/>
              <a:gd name="T39" fmla="*/ 425 h 428"/>
              <a:gd name="T40" fmla="*/ 238 w 385"/>
              <a:gd name="T41" fmla="*/ 421 h 428"/>
              <a:gd name="T42" fmla="*/ 261 w 385"/>
              <a:gd name="T43" fmla="*/ 415 h 428"/>
              <a:gd name="T44" fmla="*/ 282 w 385"/>
              <a:gd name="T45" fmla="*/ 408 h 428"/>
              <a:gd name="T46" fmla="*/ 301 w 385"/>
              <a:gd name="T47" fmla="*/ 399 h 428"/>
              <a:gd name="T48" fmla="*/ 309 w 385"/>
              <a:gd name="T49" fmla="*/ 394 h 428"/>
              <a:gd name="T50" fmla="*/ 318 w 385"/>
              <a:gd name="T51" fmla="*/ 389 h 428"/>
              <a:gd name="T52" fmla="*/ 326 w 385"/>
              <a:gd name="T53" fmla="*/ 383 h 428"/>
              <a:gd name="T54" fmla="*/ 333 w 385"/>
              <a:gd name="T55" fmla="*/ 377 h 428"/>
              <a:gd name="T56" fmla="*/ 339 w 385"/>
              <a:gd name="T57" fmla="*/ 369 h 428"/>
              <a:gd name="T58" fmla="*/ 345 w 385"/>
              <a:gd name="T59" fmla="*/ 362 h 428"/>
              <a:gd name="T60" fmla="*/ 351 w 385"/>
              <a:gd name="T61" fmla="*/ 355 h 428"/>
              <a:gd name="T62" fmla="*/ 356 w 385"/>
              <a:gd name="T63" fmla="*/ 347 h 428"/>
              <a:gd name="T64" fmla="*/ 361 w 385"/>
              <a:gd name="T65" fmla="*/ 337 h 428"/>
              <a:gd name="T66" fmla="*/ 366 w 385"/>
              <a:gd name="T67" fmla="*/ 329 h 428"/>
              <a:gd name="T68" fmla="*/ 373 w 385"/>
              <a:gd name="T69" fmla="*/ 309 h 428"/>
              <a:gd name="T70" fmla="*/ 378 w 385"/>
              <a:gd name="T71" fmla="*/ 287 h 428"/>
              <a:gd name="T72" fmla="*/ 382 w 385"/>
              <a:gd name="T73" fmla="*/ 264 h 428"/>
              <a:gd name="T74" fmla="*/ 384 w 385"/>
              <a:gd name="T75" fmla="*/ 239 h 428"/>
              <a:gd name="T76" fmla="*/ 385 w 385"/>
              <a:gd name="T77" fmla="*/ 211 h 428"/>
              <a:gd name="T78" fmla="*/ 385 w 385"/>
              <a:gd name="T79" fmla="*/ 211 h 428"/>
              <a:gd name="T80" fmla="*/ 384 w 385"/>
              <a:gd name="T81" fmla="*/ 187 h 428"/>
              <a:gd name="T82" fmla="*/ 381 w 385"/>
              <a:gd name="T83" fmla="*/ 164 h 428"/>
              <a:gd name="T84" fmla="*/ 377 w 385"/>
              <a:gd name="T85" fmla="*/ 143 h 428"/>
              <a:gd name="T86" fmla="*/ 371 w 385"/>
              <a:gd name="T87" fmla="*/ 122 h 428"/>
              <a:gd name="T88" fmla="*/ 363 w 385"/>
              <a:gd name="T89" fmla="*/ 104 h 428"/>
              <a:gd name="T90" fmla="*/ 352 w 385"/>
              <a:gd name="T91" fmla="*/ 86 h 428"/>
              <a:gd name="T92" fmla="*/ 341 w 385"/>
              <a:gd name="T93" fmla="*/ 71 h 428"/>
              <a:gd name="T94" fmla="*/ 328 w 385"/>
              <a:gd name="T95" fmla="*/ 57 h 428"/>
              <a:gd name="T96" fmla="*/ 314 w 385"/>
              <a:gd name="T97" fmla="*/ 43 h 428"/>
              <a:gd name="T98" fmla="*/ 297 w 385"/>
              <a:gd name="T99" fmla="*/ 32 h 428"/>
              <a:gd name="T100" fmla="*/ 280 w 385"/>
              <a:gd name="T101" fmla="*/ 23 h 428"/>
              <a:gd name="T102" fmla="*/ 260 w 385"/>
              <a:gd name="T103" fmla="*/ 14 h 428"/>
              <a:gd name="T104" fmla="*/ 240 w 385"/>
              <a:gd name="T105" fmla="*/ 8 h 428"/>
              <a:gd name="T106" fmla="*/ 218 w 385"/>
              <a:gd name="T107" fmla="*/ 4 h 428"/>
              <a:gd name="T108" fmla="*/ 195 w 385"/>
              <a:gd name="T109" fmla="*/ 1 h 428"/>
              <a:gd name="T110" fmla="*/ 171 w 385"/>
              <a:gd name="T111" fmla="*/ 0 h 4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385" h="428">
                <a:moveTo>
                  <a:pt x="171" y="0"/>
                </a:moveTo>
                <a:lnTo>
                  <a:pt x="171" y="0"/>
                </a:lnTo>
                <a:lnTo>
                  <a:pt x="150" y="1"/>
                </a:lnTo>
                <a:lnTo>
                  <a:pt x="129" y="2"/>
                </a:lnTo>
                <a:lnTo>
                  <a:pt x="106" y="4"/>
                </a:lnTo>
                <a:lnTo>
                  <a:pt x="83" y="7"/>
                </a:lnTo>
                <a:lnTo>
                  <a:pt x="60" y="10"/>
                </a:lnTo>
                <a:lnTo>
                  <a:pt x="39" y="14"/>
                </a:lnTo>
                <a:lnTo>
                  <a:pt x="18" y="20"/>
                </a:lnTo>
                <a:lnTo>
                  <a:pt x="0" y="26"/>
                </a:lnTo>
                <a:lnTo>
                  <a:pt x="0" y="415"/>
                </a:lnTo>
                <a:lnTo>
                  <a:pt x="0" y="415"/>
                </a:lnTo>
                <a:lnTo>
                  <a:pt x="15" y="418"/>
                </a:lnTo>
                <a:lnTo>
                  <a:pt x="34" y="420"/>
                </a:lnTo>
                <a:lnTo>
                  <a:pt x="73" y="424"/>
                </a:lnTo>
                <a:lnTo>
                  <a:pt x="116" y="427"/>
                </a:lnTo>
                <a:lnTo>
                  <a:pt x="155" y="428"/>
                </a:lnTo>
                <a:lnTo>
                  <a:pt x="155" y="428"/>
                </a:lnTo>
                <a:lnTo>
                  <a:pt x="186" y="427"/>
                </a:lnTo>
                <a:lnTo>
                  <a:pt x="212" y="425"/>
                </a:lnTo>
                <a:lnTo>
                  <a:pt x="238" y="421"/>
                </a:lnTo>
                <a:lnTo>
                  <a:pt x="261" y="415"/>
                </a:lnTo>
                <a:lnTo>
                  <a:pt x="282" y="408"/>
                </a:lnTo>
                <a:lnTo>
                  <a:pt x="301" y="399"/>
                </a:lnTo>
                <a:lnTo>
                  <a:pt x="309" y="394"/>
                </a:lnTo>
                <a:lnTo>
                  <a:pt x="318" y="389"/>
                </a:lnTo>
                <a:lnTo>
                  <a:pt x="326" y="383"/>
                </a:lnTo>
                <a:lnTo>
                  <a:pt x="333" y="377"/>
                </a:lnTo>
                <a:lnTo>
                  <a:pt x="339" y="369"/>
                </a:lnTo>
                <a:lnTo>
                  <a:pt x="345" y="362"/>
                </a:lnTo>
                <a:lnTo>
                  <a:pt x="351" y="355"/>
                </a:lnTo>
                <a:lnTo>
                  <a:pt x="356" y="347"/>
                </a:lnTo>
                <a:lnTo>
                  <a:pt x="361" y="337"/>
                </a:lnTo>
                <a:lnTo>
                  <a:pt x="366" y="329"/>
                </a:lnTo>
                <a:lnTo>
                  <a:pt x="373" y="309"/>
                </a:lnTo>
                <a:lnTo>
                  <a:pt x="378" y="287"/>
                </a:lnTo>
                <a:lnTo>
                  <a:pt x="382" y="264"/>
                </a:lnTo>
                <a:lnTo>
                  <a:pt x="384" y="239"/>
                </a:lnTo>
                <a:lnTo>
                  <a:pt x="385" y="211"/>
                </a:lnTo>
                <a:lnTo>
                  <a:pt x="385" y="211"/>
                </a:lnTo>
                <a:lnTo>
                  <a:pt x="384" y="187"/>
                </a:lnTo>
                <a:lnTo>
                  <a:pt x="381" y="164"/>
                </a:lnTo>
                <a:lnTo>
                  <a:pt x="377" y="143"/>
                </a:lnTo>
                <a:lnTo>
                  <a:pt x="371" y="122"/>
                </a:lnTo>
                <a:lnTo>
                  <a:pt x="363" y="104"/>
                </a:lnTo>
                <a:lnTo>
                  <a:pt x="352" y="86"/>
                </a:lnTo>
                <a:lnTo>
                  <a:pt x="341" y="71"/>
                </a:lnTo>
                <a:lnTo>
                  <a:pt x="328" y="57"/>
                </a:lnTo>
                <a:lnTo>
                  <a:pt x="314" y="43"/>
                </a:lnTo>
                <a:lnTo>
                  <a:pt x="297" y="32"/>
                </a:lnTo>
                <a:lnTo>
                  <a:pt x="280" y="23"/>
                </a:lnTo>
                <a:lnTo>
                  <a:pt x="260" y="14"/>
                </a:lnTo>
                <a:lnTo>
                  <a:pt x="240" y="8"/>
                </a:lnTo>
                <a:lnTo>
                  <a:pt x="218" y="4"/>
                </a:lnTo>
                <a:lnTo>
                  <a:pt x="195" y="1"/>
                </a:lnTo>
                <a:lnTo>
                  <a:pt x="171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rgbClr val="005EB8"/>
              </a:solidFill>
            </a:endParaRPr>
          </a:p>
        </p:txBody>
      </p:sp>
      <p:cxnSp>
        <p:nvCxnSpPr>
          <p:cNvPr id="22" name="Conector recto 8"/>
          <p:cNvCxnSpPr/>
          <p:nvPr userDrawn="1"/>
        </p:nvCxnSpPr>
        <p:spPr>
          <a:xfrm flipV="1">
            <a:off x="8989232" y="6029764"/>
            <a:ext cx="0" cy="290960"/>
          </a:xfrm>
          <a:prstGeom prst="line">
            <a:avLst/>
          </a:prstGeom>
          <a:ln w="12700" cmpd="sng">
            <a:solidFill>
              <a:schemeClr val="bg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3" name="Picture Placeholder 4"/>
          <p:cNvSpPr>
            <a:spLocks noGrp="1"/>
          </p:cNvSpPr>
          <p:nvPr>
            <p:ph type="pic" sz="quarter" idx="11" hasCustomPrompt="1"/>
          </p:nvPr>
        </p:nvSpPr>
        <p:spPr>
          <a:xfrm>
            <a:off x="6849861" y="6029741"/>
            <a:ext cx="1723686" cy="340227"/>
          </a:xfrm>
        </p:spPr>
        <p:txBody>
          <a:bodyPr>
            <a:noAutofit/>
          </a:bodyPr>
          <a:lstStyle>
            <a:lvl1pPr marL="0" indent="0">
              <a:buNone/>
              <a:defRPr sz="900">
                <a:solidFill>
                  <a:schemeClr val="bg1"/>
                </a:solidFill>
              </a:defRPr>
            </a:lvl1pPr>
          </a:lstStyle>
          <a:p>
            <a:r>
              <a:rPr lang="en-GB" dirty="0" smtClean="0"/>
              <a:t>Co-branding logo</a:t>
            </a:r>
            <a:endParaRPr lang="en-GB" dirty="0"/>
          </a:p>
        </p:txBody>
      </p:sp>
      <p:pic>
        <p:nvPicPr>
          <p:cNvPr id="24" name="Imagen 8" descr="logo AMa.wmf"/>
          <p:cNvPicPr>
            <a:picLocks noChangeAspect="1"/>
          </p:cNvPicPr>
          <p:nvPr userDrawn="1"/>
        </p:nvPicPr>
        <p:blipFill>
          <a:blip r:embed="rId2" cstate="email">
            <a:alphaModFix/>
            <a:lum bright="100000" contrast="-100000"/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310183" y="6142588"/>
            <a:ext cx="1624293" cy="159340"/>
          </a:xfrm>
          <a:prstGeom prst="rect">
            <a:avLst/>
          </a:prstGeom>
        </p:spPr>
      </p:pic>
      <p:grpSp>
        <p:nvGrpSpPr>
          <p:cNvPr id="34" name="Group 33"/>
          <p:cNvGrpSpPr/>
          <p:nvPr userDrawn="1"/>
        </p:nvGrpSpPr>
        <p:grpSpPr>
          <a:xfrm>
            <a:off x="10591938" y="34256"/>
            <a:ext cx="1079676" cy="625849"/>
            <a:chOff x="8405819" y="36245"/>
            <a:chExt cx="856837" cy="662339"/>
          </a:xfrm>
        </p:grpSpPr>
        <p:grpSp>
          <p:nvGrpSpPr>
            <p:cNvPr id="35" name="Group 34"/>
            <p:cNvGrpSpPr/>
            <p:nvPr userDrawn="1"/>
          </p:nvGrpSpPr>
          <p:grpSpPr>
            <a:xfrm>
              <a:off x="8545513" y="36245"/>
              <a:ext cx="489905" cy="495602"/>
              <a:chOff x="7818438" y="101600"/>
              <a:chExt cx="546100" cy="552450"/>
            </a:xfrm>
          </p:grpSpPr>
          <p:sp>
            <p:nvSpPr>
              <p:cNvPr id="38" name="Freeform 5"/>
              <p:cNvSpPr>
                <a:spLocks noEditPoints="1"/>
              </p:cNvSpPr>
              <p:nvPr userDrawn="1"/>
            </p:nvSpPr>
            <p:spPr bwMode="auto">
              <a:xfrm>
                <a:off x="7818438" y="200025"/>
                <a:ext cx="546100" cy="454025"/>
              </a:xfrm>
              <a:custGeom>
                <a:avLst/>
                <a:gdLst>
                  <a:gd name="T0" fmla="*/ 56 w 344"/>
                  <a:gd name="T1" fmla="*/ 0 h 286"/>
                  <a:gd name="T2" fmla="*/ 44 w 344"/>
                  <a:gd name="T3" fmla="*/ 2 h 286"/>
                  <a:gd name="T4" fmla="*/ 24 w 344"/>
                  <a:gd name="T5" fmla="*/ 10 h 286"/>
                  <a:gd name="T6" fmla="*/ 10 w 344"/>
                  <a:gd name="T7" fmla="*/ 26 h 286"/>
                  <a:gd name="T8" fmla="*/ 2 w 344"/>
                  <a:gd name="T9" fmla="*/ 46 h 286"/>
                  <a:gd name="T10" fmla="*/ 0 w 344"/>
                  <a:gd name="T11" fmla="*/ 230 h 286"/>
                  <a:gd name="T12" fmla="*/ 2 w 344"/>
                  <a:gd name="T13" fmla="*/ 242 h 286"/>
                  <a:gd name="T14" fmla="*/ 10 w 344"/>
                  <a:gd name="T15" fmla="*/ 262 h 286"/>
                  <a:gd name="T16" fmla="*/ 24 w 344"/>
                  <a:gd name="T17" fmla="*/ 278 h 286"/>
                  <a:gd name="T18" fmla="*/ 44 w 344"/>
                  <a:gd name="T19" fmla="*/ 286 h 286"/>
                  <a:gd name="T20" fmla="*/ 288 w 344"/>
                  <a:gd name="T21" fmla="*/ 286 h 286"/>
                  <a:gd name="T22" fmla="*/ 300 w 344"/>
                  <a:gd name="T23" fmla="*/ 286 h 286"/>
                  <a:gd name="T24" fmla="*/ 320 w 344"/>
                  <a:gd name="T25" fmla="*/ 278 h 286"/>
                  <a:gd name="T26" fmla="*/ 334 w 344"/>
                  <a:gd name="T27" fmla="*/ 262 h 286"/>
                  <a:gd name="T28" fmla="*/ 344 w 344"/>
                  <a:gd name="T29" fmla="*/ 242 h 286"/>
                  <a:gd name="T30" fmla="*/ 344 w 344"/>
                  <a:gd name="T31" fmla="*/ 58 h 286"/>
                  <a:gd name="T32" fmla="*/ 344 w 344"/>
                  <a:gd name="T33" fmla="*/ 46 h 286"/>
                  <a:gd name="T34" fmla="*/ 334 w 344"/>
                  <a:gd name="T35" fmla="*/ 26 h 286"/>
                  <a:gd name="T36" fmla="*/ 320 w 344"/>
                  <a:gd name="T37" fmla="*/ 10 h 286"/>
                  <a:gd name="T38" fmla="*/ 300 w 344"/>
                  <a:gd name="T39" fmla="*/ 2 h 286"/>
                  <a:gd name="T40" fmla="*/ 288 w 344"/>
                  <a:gd name="T41" fmla="*/ 0 h 286"/>
                  <a:gd name="T42" fmla="*/ 148 w 344"/>
                  <a:gd name="T43" fmla="*/ 142 h 286"/>
                  <a:gd name="T44" fmla="*/ 144 w 344"/>
                  <a:gd name="T45" fmla="*/ 136 h 286"/>
                  <a:gd name="T46" fmla="*/ 136 w 344"/>
                  <a:gd name="T47" fmla="*/ 122 h 286"/>
                  <a:gd name="T48" fmla="*/ 134 w 344"/>
                  <a:gd name="T49" fmla="*/ 112 h 286"/>
                  <a:gd name="T50" fmla="*/ 138 w 344"/>
                  <a:gd name="T51" fmla="*/ 98 h 286"/>
                  <a:gd name="T52" fmla="*/ 146 w 344"/>
                  <a:gd name="T53" fmla="*/ 88 h 286"/>
                  <a:gd name="T54" fmla="*/ 158 w 344"/>
                  <a:gd name="T55" fmla="*/ 80 h 286"/>
                  <a:gd name="T56" fmla="*/ 172 w 344"/>
                  <a:gd name="T57" fmla="*/ 76 h 286"/>
                  <a:gd name="T58" fmla="*/ 178 w 344"/>
                  <a:gd name="T59" fmla="*/ 78 h 286"/>
                  <a:gd name="T60" fmla="*/ 192 w 344"/>
                  <a:gd name="T61" fmla="*/ 82 h 286"/>
                  <a:gd name="T62" fmla="*/ 202 w 344"/>
                  <a:gd name="T63" fmla="*/ 92 h 286"/>
                  <a:gd name="T64" fmla="*/ 208 w 344"/>
                  <a:gd name="T65" fmla="*/ 106 h 286"/>
                  <a:gd name="T66" fmla="*/ 208 w 344"/>
                  <a:gd name="T67" fmla="*/ 112 h 286"/>
                  <a:gd name="T68" fmla="*/ 204 w 344"/>
                  <a:gd name="T69" fmla="*/ 128 h 286"/>
                  <a:gd name="T70" fmla="*/ 196 w 344"/>
                  <a:gd name="T71" fmla="*/ 140 h 286"/>
                  <a:gd name="T72" fmla="*/ 126 w 344"/>
                  <a:gd name="T73" fmla="*/ 228 h 2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44" h="286">
                    <a:moveTo>
                      <a:pt x="288" y="0"/>
                    </a:moveTo>
                    <a:lnTo>
                      <a:pt x="56" y="0"/>
                    </a:lnTo>
                    <a:lnTo>
                      <a:pt x="56" y="0"/>
                    </a:lnTo>
                    <a:lnTo>
                      <a:pt x="44" y="2"/>
                    </a:lnTo>
                    <a:lnTo>
                      <a:pt x="34" y="6"/>
                    </a:lnTo>
                    <a:lnTo>
                      <a:pt x="24" y="10"/>
                    </a:lnTo>
                    <a:lnTo>
                      <a:pt x="16" y="18"/>
                    </a:lnTo>
                    <a:lnTo>
                      <a:pt x="10" y="26"/>
                    </a:lnTo>
                    <a:lnTo>
                      <a:pt x="4" y="36"/>
                    </a:lnTo>
                    <a:lnTo>
                      <a:pt x="2" y="46"/>
                    </a:lnTo>
                    <a:lnTo>
                      <a:pt x="0" y="58"/>
                    </a:lnTo>
                    <a:lnTo>
                      <a:pt x="0" y="230"/>
                    </a:lnTo>
                    <a:lnTo>
                      <a:pt x="0" y="230"/>
                    </a:lnTo>
                    <a:lnTo>
                      <a:pt x="2" y="242"/>
                    </a:lnTo>
                    <a:lnTo>
                      <a:pt x="4" y="252"/>
                    </a:lnTo>
                    <a:lnTo>
                      <a:pt x="10" y="262"/>
                    </a:lnTo>
                    <a:lnTo>
                      <a:pt x="16" y="270"/>
                    </a:lnTo>
                    <a:lnTo>
                      <a:pt x="24" y="278"/>
                    </a:lnTo>
                    <a:lnTo>
                      <a:pt x="34" y="282"/>
                    </a:lnTo>
                    <a:lnTo>
                      <a:pt x="44" y="286"/>
                    </a:lnTo>
                    <a:lnTo>
                      <a:pt x="56" y="286"/>
                    </a:lnTo>
                    <a:lnTo>
                      <a:pt x="288" y="286"/>
                    </a:lnTo>
                    <a:lnTo>
                      <a:pt x="288" y="286"/>
                    </a:lnTo>
                    <a:lnTo>
                      <a:pt x="300" y="286"/>
                    </a:lnTo>
                    <a:lnTo>
                      <a:pt x="310" y="282"/>
                    </a:lnTo>
                    <a:lnTo>
                      <a:pt x="320" y="278"/>
                    </a:lnTo>
                    <a:lnTo>
                      <a:pt x="328" y="270"/>
                    </a:lnTo>
                    <a:lnTo>
                      <a:pt x="334" y="262"/>
                    </a:lnTo>
                    <a:lnTo>
                      <a:pt x="340" y="252"/>
                    </a:lnTo>
                    <a:lnTo>
                      <a:pt x="344" y="242"/>
                    </a:lnTo>
                    <a:lnTo>
                      <a:pt x="344" y="230"/>
                    </a:lnTo>
                    <a:lnTo>
                      <a:pt x="344" y="58"/>
                    </a:lnTo>
                    <a:lnTo>
                      <a:pt x="344" y="58"/>
                    </a:lnTo>
                    <a:lnTo>
                      <a:pt x="344" y="46"/>
                    </a:lnTo>
                    <a:lnTo>
                      <a:pt x="340" y="36"/>
                    </a:lnTo>
                    <a:lnTo>
                      <a:pt x="334" y="26"/>
                    </a:lnTo>
                    <a:lnTo>
                      <a:pt x="328" y="18"/>
                    </a:lnTo>
                    <a:lnTo>
                      <a:pt x="320" y="10"/>
                    </a:lnTo>
                    <a:lnTo>
                      <a:pt x="310" y="6"/>
                    </a:lnTo>
                    <a:lnTo>
                      <a:pt x="300" y="2"/>
                    </a:lnTo>
                    <a:lnTo>
                      <a:pt x="288" y="0"/>
                    </a:lnTo>
                    <a:lnTo>
                      <a:pt x="288" y="0"/>
                    </a:lnTo>
                    <a:close/>
                    <a:moveTo>
                      <a:pt x="126" y="228"/>
                    </a:moveTo>
                    <a:lnTo>
                      <a:pt x="148" y="142"/>
                    </a:lnTo>
                    <a:lnTo>
                      <a:pt x="148" y="142"/>
                    </a:lnTo>
                    <a:lnTo>
                      <a:pt x="144" y="136"/>
                    </a:lnTo>
                    <a:lnTo>
                      <a:pt x="138" y="130"/>
                    </a:lnTo>
                    <a:lnTo>
                      <a:pt x="136" y="122"/>
                    </a:lnTo>
                    <a:lnTo>
                      <a:pt x="134" y="112"/>
                    </a:lnTo>
                    <a:lnTo>
                      <a:pt x="134" y="112"/>
                    </a:lnTo>
                    <a:lnTo>
                      <a:pt x="136" y="106"/>
                    </a:lnTo>
                    <a:lnTo>
                      <a:pt x="138" y="98"/>
                    </a:lnTo>
                    <a:lnTo>
                      <a:pt x="142" y="92"/>
                    </a:lnTo>
                    <a:lnTo>
                      <a:pt x="146" y="88"/>
                    </a:lnTo>
                    <a:lnTo>
                      <a:pt x="152" y="82"/>
                    </a:lnTo>
                    <a:lnTo>
                      <a:pt x="158" y="80"/>
                    </a:lnTo>
                    <a:lnTo>
                      <a:pt x="164" y="78"/>
                    </a:lnTo>
                    <a:lnTo>
                      <a:pt x="172" y="76"/>
                    </a:lnTo>
                    <a:lnTo>
                      <a:pt x="172" y="76"/>
                    </a:lnTo>
                    <a:lnTo>
                      <a:pt x="178" y="78"/>
                    </a:lnTo>
                    <a:lnTo>
                      <a:pt x="186" y="80"/>
                    </a:lnTo>
                    <a:lnTo>
                      <a:pt x="192" y="82"/>
                    </a:lnTo>
                    <a:lnTo>
                      <a:pt x="198" y="88"/>
                    </a:lnTo>
                    <a:lnTo>
                      <a:pt x="202" y="92"/>
                    </a:lnTo>
                    <a:lnTo>
                      <a:pt x="204" y="98"/>
                    </a:lnTo>
                    <a:lnTo>
                      <a:pt x="208" y="106"/>
                    </a:lnTo>
                    <a:lnTo>
                      <a:pt x="208" y="112"/>
                    </a:lnTo>
                    <a:lnTo>
                      <a:pt x="208" y="112"/>
                    </a:lnTo>
                    <a:lnTo>
                      <a:pt x="206" y="120"/>
                    </a:lnTo>
                    <a:lnTo>
                      <a:pt x="204" y="128"/>
                    </a:lnTo>
                    <a:lnTo>
                      <a:pt x="200" y="134"/>
                    </a:lnTo>
                    <a:lnTo>
                      <a:pt x="196" y="140"/>
                    </a:lnTo>
                    <a:lnTo>
                      <a:pt x="220" y="228"/>
                    </a:lnTo>
                    <a:lnTo>
                      <a:pt x="126" y="228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005EB8"/>
                  </a:solidFill>
                </a:endParaRPr>
              </a:p>
            </p:txBody>
          </p:sp>
          <p:sp>
            <p:nvSpPr>
              <p:cNvPr id="39" name="Freeform 6"/>
              <p:cNvSpPr>
                <a:spLocks/>
              </p:cNvSpPr>
              <p:nvPr userDrawn="1"/>
            </p:nvSpPr>
            <p:spPr bwMode="auto">
              <a:xfrm>
                <a:off x="7961313" y="101600"/>
                <a:ext cx="260350" cy="88900"/>
              </a:xfrm>
              <a:custGeom>
                <a:avLst/>
                <a:gdLst>
                  <a:gd name="T0" fmla="*/ 20 w 164"/>
                  <a:gd name="T1" fmla="*/ 56 h 56"/>
                  <a:gd name="T2" fmla="*/ 20 w 164"/>
                  <a:gd name="T3" fmla="*/ 56 h 56"/>
                  <a:gd name="T4" fmla="*/ 22 w 164"/>
                  <a:gd name="T5" fmla="*/ 46 h 56"/>
                  <a:gd name="T6" fmla="*/ 26 w 164"/>
                  <a:gd name="T7" fmla="*/ 36 h 56"/>
                  <a:gd name="T8" fmla="*/ 30 w 164"/>
                  <a:gd name="T9" fmla="*/ 30 h 56"/>
                  <a:gd name="T10" fmla="*/ 36 w 164"/>
                  <a:gd name="T11" fmla="*/ 26 h 56"/>
                  <a:gd name="T12" fmla="*/ 42 w 164"/>
                  <a:gd name="T13" fmla="*/ 22 h 56"/>
                  <a:gd name="T14" fmla="*/ 54 w 164"/>
                  <a:gd name="T15" fmla="*/ 20 h 56"/>
                  <a:gd name="T16" fmla="*/ 82 w 164"/>
                  <a:gd name="T17" fmla="*/ 20 h 56"/>
                  <a:gd name="T18" fmla="*/ 82 w 164"/>
                  <a:gd name="T19" fmla="*/ 20 h 56"/>
                  <a:gd name="T20" fmla="*/ 112 w 164"/>
                  <a:gd name="T21" fmla="*/ 20 h 56"/>
                  <a:gd name="T22" fmla="*/ 122 w 164"/>
                  <a:gd name="T23" fmla="*/ 22 h 56"/>
                  <a:gd name="T24" fmla="*/ 130 w 164"/>
                  <a:gd name="T25" fmla="*/ 26 h 56"/>
                  <a:gd name="T26" fmla="*/ 136 w 164"/>
                  <a:gd name="T27" fmla="*/ 30 h 56"/>
                  <a:gd name="T28" fmla="*/ 140 w 164"/>
                  <a:gd name="T29" fmla="*/ 36 h 56"/>
                  <a:gd name="T30" fmla="*/ 142 w 164"/>
                  <a:gd name="T31" fmla="*/ 46 h 56"/>
                  <a:gd name="T32" fmla="*/ 144 w 164"/>
                  <a:gd name="T33" fmla="*/ 56 h 56"/>
                  <a:gd name="T34" fmla="*/ 164 w 164"/>
                  <a:gd name="T35" fmla="*/ 56 h 56"/>
                  <a:gd name="T36" fmla="*/ 164 w 164"/>
                  <a:gd name="T37" fmla="*/ 56 h 56"/>
                  <a:gd name="T38" fmla="*/ 162 w 164"/>
                  <a:gd name="T39" fmla="*/ 38 h 56"/>
                  <a:gd name="T40" fmla="*/ 156 w 164"/>
                  <a:gd name="T41" fmla="*/ 24 h 56"/>
                  <a:gd name="T42" fmla="*/ 148 w 164"/>
                  <a:gd name="T43" fmla="*/ 14 h 56"/>
                  <a:gd name="T44" fmla="*/ 138 w 164"/>
                  <a:gd name="T45" fmla="*/ 6 h 56"/>
                  <a:gd name="T46" fmla="*/ 126 w 164"/>
                  <a:gd name="T47" fmla="*/ 2 h 56"/>
                  <a:gd name="T48" fmla="*/ 112 w 164"/>
                  <a:gd name="T49" fmla="*/ 0 h 56"/>
                  <a:gd name="T50" fmla="*/ 82 w 164"/>
                  <a:gd name="T51" fmla="*/ 0 h 56"/>
                  <a:gd name="T52" fmla="*/ 82 w 164"/>
                  <a:gd name="T53" fmla="*/ 0 h 56"/>
                  <a:gd name="T54" fmla="*/ 52 w 164"/>
                  <a:gd name="T55" fmla="*/ 0 h 56"/>
                  <a:gd name="T56" fmla="*/ 38 w 164"/>
                  <a:gd name="T57" fmla="*/ 2 h 56"/>
                  <a:gd name="T58" fmla="*/ 26 w 164"/>
                  <a:gd name="T59" fmla="*/ 6 h 56"/>
                  <a:gd name="T60" fmla="*/ 16 w 164"/>
                  <a:gd name="T61" fmla="*/ 14 h 56"/>
                  <a:gd name="T62" fmla="*/ 8 w 164"/>
                  <a:gd name="T63" fmla="*/ 24 h 56"/>
                  <a:gd name="T64" fmla="*/ 2 w 164"/>
                  <a:gd name="T65" fmla="*/ 38 h 56"/>
                  <a:gd name="T66" fmla="*/ 0 w 164"/>
                  <a:gd name="T67" fmla="*/ 56 h 56"/>
                  <a:gd name="T68" fmla="*/ 20 w 164"/>
                  <a:gd name="T69" fmla="*/ 5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64" h="56">
                    <a:moveTo>
                      <a:pt x="20" y="56"/>
                    </a:moveTo>
                    <a:lnTo>
                      <a:pt x="20" y="56"/>
                    </a:lnTo>
                    <a:lnTo>
                      <a:pt x="22" y="46"/>
                    </a:lnTo>
                    <a:lnTo>
                      <a:pt x="26" y="36"/>
                    </a:lnTo>
                    <a:lnTo>
                      <a:pt x="30" y="30"/>
                    </a:lnTo>
                    <a:lnTo>
                      <a:pt x="36" y="26"/>
                    </a:lnTo>
                    <a:lnTo>
                      <a:pt x="42" y="22"/>
                    </a:lnTo>
                    <a:lnTo>
                      <a:pt x="54" y="20"/>
                    </a:lnTo>
                    <a:lnTo>
                      <a:pt x="82" y="20"/>
                    </a:lnTo>
                    <a:lnTo>
                      <a:pt x="82" y="20"/>
                    </a:lnTo>
                    <a:lnTo>
                      <a:pt x="112" y="20"/>
                    </a:lnTo>
                    <a:lnTo>
                      <a:pt x="122" y="22"/>
                    </a:lnTo>
                    <a:lnTo>
                      <a:pt x="130" y="26"/>
                    </a:lnTo>
                    <a:lnTo>
                      <a:pt x="136" y="30"/>
                    </a:lnTo>
                    <a:lnTo>
                      <a:pt x="140" y="36"/>
                    </a:lnTo>
                    <a:lnTo>
                      <a:pt x="142" y="46"/>
                    </a:lnTo>
                    <a:lnTo>
                      <a:pt x="144" y="56"/>
                    </a:lnTo>
                    <a:lnTo>
                      <a:pt x="164" y="56"/>
                    </a:lnTo>
                    <a:lnTo>
                      <a:pt x="164" y="56"/>
                    </a:lnTo>
                    <a:lnTo>
                      <a:pt x="162" y="38"/>
                    </a:lnTo>
                    <a:lnTo>
                      <a:pt x="156" y="24"/>
                    </a:lnTo>
                    <a:lnTo>
                      <a:pt x="148" y="14"/>
                    </a:lnTo>
                    <a:lnTo>
                      <a:pt x="138" y="6"/>
                    </a:lnTo>
                    <a:lnTo>
                      <a:pt x="126" y="2"/>
                    </a:lnTo>
                    <a:lnTo>
                      <a:pt x="112" y="0"/>
                    </a:lnTo>
                    <a:lnTo>
                      <a:pt x="82" y="0"/>
                    </a:lnTo>
                    <a:lnTo>
                      <a:pt x="82" y="0"/>
                    </a:lnTo>
                    <a:lnTo>
                      <a:pt x="52" y="0"/>
                    </a:lnTo>
                    <a:lnTo>
                      <a:pt x="38" y="2"/>
                    </a:lnTo>
                    <a:lnTo>
                      <a:pt x="26" y="6"/>
                    </a:lnTo>
                    <a:lnTo>
                      <a:pt x="16" y="14"/>
                    </a:lnTo>
                    <a:lnTo>
                      <a:pt x="8" y="24"/>
                    </a:lnTo>
                    <a:lnTo>
                      <a:pt x="2" y="38"/>
                    </a:lnTo>
                    <a:lnTo>
                      <a:pt x="0" y="56"/>
                    </a:lnTo>
                    <a:lnTo>
                      <a:pt x="20" y="56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005EB8"/>
                  </a:solidFill>
                </a:endParaRPr>
              </a:p>
            </p:txBody>
          </p:sp>
        </p:grpSp>
        <p:sp>
          <p:nvSpPr>
            <p:cNvPr id="36" name="TextBox 35"/>
            <p:cNvSpPr txBox="1"/>
            <p:nvPr userDrawn="1"/>
          </p:nvSpPr>
          <p:spPr>
            <a:xfrm rot="16200000">
              <a:off x="8191735" y="250336"/>
              <a:ext cx="563729" cy="1355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510" dirty="0">
                  <a:solidFill>
                    <a:srgbClr val="FFFFFF"/>
                  </a:solidFill>
                </a:rPr>
                <a:t>strictly</a:t>
              </a:r>
            </a:p>
          </p:txBody>
        </p:sp>
        <p:sp>
          <p:nvSpPr>
            <p:cNvPr id="37" name="TextBox 36"/>
            <p:cNvSpPr txBox="1"/>
            <p:nvPr userDrawn="1"/>
          </p:nvSpPr>
          <p:spPr>
            <a:xfrm>
              <a:off x="8410803" y="506408"/>
              <a:ext cx="851853" cy="19217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580" dirty="0">
                  <a:solidFill>
                    <a:srgbClr val="FFFFFF"/>
                  </a:solidFill>
                </a:rPr>
                <a:t>CONFIDENTIAL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5405369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vider cherry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2"/>
          <p:cNvSpPr>
            <a:spLocks noGrp="1"/>
          </p:cNvSpPr>
          <p:nvPr>
            <p:ph type="body" idx="1" hasCustomPrompt="1"/>
          </p:nvPr>
        </p:nvSpPr>
        <p:spPr>
          <a:xfrm>
            <a:off x="3232433" y="1361851"/>
            <a:ext cx="7397074" cy="1946285"/>
          </a:xfrm>
        </p:spPr>
        <p:txBody>
          <a:bodyPr anchor="t">
            <a:normAutofit/>
          </a:bodyPr>
          <a:lstStyle>
            <a:lvl1pPr marL="0" indent="0">
              <a:buNone/>
              <a:defRPr sz="2800" baseline="0">
                <a:solidFill>
                  <a:schemeClr val="bg1"/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GB" noProof="0" smtClean="0"/>
              <a:t>Divider title here</a:t>
            </a:r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44729" y="626998"/>
            <a:ext cx="1746418" cy="1287035"/>
          </a:xfrm>
        </p:spPr>
        <p:txBody>
          <a:bodyPr anchor="t">
            <a:normAutofit/>
          </a:bodyPr>
          <a:lstStyle>
            <a:lvl1pPr algn="r">
              <a:defRPr sz="7200" b="0" cap="all">
                <a:solidFill>
                  <a:schemeClr val="bg1"/>
                </a:solidFill>
              </a:defRPr>
            </a:lvl1pPr>
          </a:lstStyle>
          <a:p>
            <a:r>
              <a:rPr lang="en-GB" noProof="0" smtClean="0"/>
              <a:t>1</a:t>
            </a:r>
            <a:endParaRPr lang="en-GB" noProof="0"/>
          </a:p>
        </p:txBody>
      </p:sp>
      <p:cxnSp>
        <p:nvCxnSpPr>
          <p:cNvPr id="12" name="Conector recto 12"/>
          <p:cNvCxnSpPr/>
          <p:nvPr userDrawn="1"/>
        </p:nvCxnSpPr>
        <p:spPr>
          <a:xfrm flipH="1">
            <a:off x="1674064" y="1516324"/>
            <a:ext cx="1512464" cy="0"/>
          </a:xfrm>
          <a:prstGeom prst="line">
            <a:avLst/>
          </a:prstGeom>
          <a:ln w="12700" cmpd="sng">
            <a:solidFill>
              <a:schemeClr val="bg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pic>
        <p:nvPicPr>
          <p:cNvPr id="8" name="Imagen 8" descr="logo AMa.wmf"/>
          <p:cNvPicPr>
            <a:picLocks noChangeAspect="1"/>
          </p:cNvPicPr>
          <p:nvPr userDrawn="1"/>
        </p:nvPicPr>
        <p:blipFill>
          <a:blip r:embed="rId2" cstate="email">
            <a:alphaModFix/>
            <a:lum bright="100000" contrast="-100000"/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310183" y="6142588"/>
            <a:ext cx="1624293" cy="159340"/>
          </a:xfrm>
          <a:prstGeom prst="rect">
            <a:avLst/>
          </a:prstGeom>
        </p:spPr>
      </p:pic>
      <p:grpSp>
        <p:nvGrpSpPr>
          <p:cNvPr id="23" name="Group 22"/>
          <p:cNvGrpSpPr/>
          <p:nvPr userDrawn="1"/>
        </p:nvGrpSpPr>
        <p:grpSpPr>
          <a:xfrm>
            <a:off x="10591938" y="34256"/>
            <a:ext cx="1079676" cy="625849"/>
            <a:chOff x="8405819" y="36245"/>
            <a:chExt cx="856837" cy="662339"/>
          </a:xfrm>
        </p:grpSpPr>
        <p:grpSp>
          <p:nvGrpSpPr>
            <p:cNvPr id="24" name="Group 23"/>
            <p:cNvGrpSpPr/>
            <p:nvPr userDrawn="1"/>
          </p:nvGrpSpPr>
          <p:grpSpPr>
            <a:xfrm>
              <a:off x="8545513" y="36245"/>
              <a:ext cx="489905" cy="495602"/>
              <a:chOff x="7818438" y="101600"/>
              <a:chExt cx="546100" cy="552450"/>
            </a:xfrm>
          </p:grpSpPr>
          <p:sp>
            <p:nvSpPr>
              <p:cNvPr id="27" name="Freeform 5"/>
              <p:cNvSpPr>
                <a:spLocks noEditPoints="1"/>
              </p:cNvSpPr>
              <p:nvPr userDrawn="1"/>
            </p:nvSpPr>
            <p:spPr bwMode="auto">
              <a:xfrm>
                <a:off x="7818438" y="200025"/>
                <a:ext cx="546100" cy="454025"/>
              </a:xfrm>
              <a:custGeom>
                <a:avLst/>
                <a:gdLst>
                  <a:gd name="T0" fmla="*/ 56 w 344"/>
                  <a:gd name="T1" fmla="*/ 0 h 286"/>
                  <a:gd name="T2" fmla="*/ 44 w 344"/>
                  <a:gd name="T3" fmla="*/ 2 h 286"/>
                  <a:gd name="T4" fmla="*/ 24 w 344"/>
                  <a:gd name="T5" fmla="*/ 10 h 286"/>
                  <a:gd name="T6" fmla="*/ 10 w 344"/>
                  <a:gd name="T7" fmla="*/ 26 h 286"/>
                  <a:gd name="T8" fmla="*/ 2 w 344"/>
                  <a:gd name="T9" fmla="*/ 46 h 286"/>
                  <a:gd name="T10" fmla="*/ 0 w 344"/>
                  <a:gd name="T11" fmla="*/ 230 h 286"/>
                  <a:gd name="T12" fmla="*/ 2 w 344"/>
                  <a:gd name="T13" fmla="*/ 242 h 286"/>
                  <a:gd name="T14" fmla="*/ 10 w 344"/>
                  <a:gd name="T15" fmla="*/ 262 h 286"/>
                  <a:gd name="T16" fmla="*/ 24 w 344"/>
                  <a:gd name="T17" fmla="*/ 278 h 286"/>
                  <a:gd name="T18" fmla="*/ 44 w 344"/>
                  <a:gd name="T19" fmla="*/ 286 h 286"/>
                  <a:gd name="T20" fmla="*/ 288 w 344"/>
                  <a:gd name="T21" fmla="*/ 286 h 286"/>
                  <a:gd name="T22" fmla="*/ 300 w 344"/>
                  <a:gd name="T23" fmla="*/ 286 h 286"/>
                  <a:gd name="T24" fmla="*/ 320 w 344"/>
                  <a:gd name="T25" fmla="*/ 278 h 286"/>
                  <a:gd name="T26" fmla="*/ 334 w 344"/>
                  <a:gd name="T27" fmla="*/ 262 h 286"/>
                  <a:gd name="T28" fmla="*/ 344 w 344"/>
                  <a:gd name="T29" fmla="*/ 242 h 286"/>
                  <a:gd name="T30" fmla="*/ 344 w 344"/>
                  <a:gd name="T31" fmla="*/ 58 h 286"/>
                  <a:gd name="T32" fmla="*/ 344 w 344"/>
                  <a:gd name="T33" fmla="*/ 46 h 286"/>
                  <a:gd name="T34" fmla="*/ 334 w 344"/>
                  <a:gd name="T35" fmla="*/ 26 h 286"/>
                  <a:gd name="T36" fmla="*/ 320 w 344"/>
                  <a:gd name="T37" fmla="*/ 10 h 286"/>
                  <a:gd name="T38" fmla="*/ 300 w 344"/>
                  <a:gd name="T39" fmla="*/ 2 h 286"/>
                  <a:gd name="T40" fmla="*/ 288 w 344"/>
                  <a:gd name="T41" fmla="*/ 0 h 286"/>
                  <a:gd name="T42" fmla="*/ 148 w 344"/>
                  <a:gd name="T43" fmla="*/ 142 h 286"/>
                  <a:gd name="T44" fmla="*/ 144 w 344"/>
                  <a:gd name="T45" fmla="*/ 136 h 286"/>
                  <a:gd name="T46" fmla="*/ 136 w 344"/>
                  <a:gd name="T47" fmla="*/ 122 h 286"/>
                  <a:gd name="T48" fmla="*/ 134 w 344"/>
                  <a:gd name="T49" fmla="*/ 112 h 286"/>
                  <a:gd name="T50" fmla="*/ 138 w 344"/>
                  <a:gd name="T51" fmla="*/ 98 h 286"/>
                  <a:gd name="T52" fmla="*/ 146 w 344"/>
                  <a:gd name="T53" fmla="*/ 88 h 286"/>
                  <a:gd name="T54" fmla="*/ 158 w 344"/>
                  <a:gd name="T55" fmla="*/ 80 h 286"/>
                  <a:gd name="T56" fmla="*/ 172 w 344"/>
                  <a:gd name="T57" fmla="*/ 76 h 286"/>
                  <a:gd name="T58" fmla="*/ 178 w 344"/>
                  <a:gd name="T59" fmla="*/ 78 h 286"/>
                  <a:gd name="T60" fmla="*/ 192 w 344"/>
                  <a:gd name="T61" fmla="*/ 82 h 286"/>
                  <a:gd name="T62" fmla="*/ 202 w 344"/>
                  <a:gd name="T63" fmla="*/ 92 h 286"/>
                  <a:gd name="T64" fmla="*/ 208 w 344"/>
                  <a:gd name="T65" fmla="*/ 106 h 286"/>
                  <a:gd name="T66" fmla="*/ 208 w 344"/>
                  <a:gd name="T67" fmla="*/ 112 h 286"/>
                  <a:gd name="T68" fmla="*/ 204 w 344"/>
                  <a:gd name="T69" fmla="*/ 128 h 286"/>
                  <a:gd name="T70" fmla="*/ 196 w 344"/>
                  <a:gd name="T71" fmla="*/ 140 h 286"/>
                  <a:gd name="T72" fmla="*/ 126 w 344"/>
                  <a:gd name="T73" fmla="*/ 228 h 2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44" h="286">
                    <a:moveTo>
                      <a:pt x="288" y="0"/>
                    </a:moveTo>
                    <a:lnTo>
                      <a:pt x="56" y="0"/>
                    </a:lnTo>
                    <a:lnTo>
                      <a:pt x="56" y="0"/>
                    </a:lnTo>
                    <a:lnTo>
                      <a:pt x="44" y="2"/>
                    </a:lnTo>
                    <a:lnTo>
                      <a:pt x="34" y="6"/>
                    </a:lnTo>
                    <a:lnTo>
                      <a:pt x="24" y="10"/>
                    </a:lnTo>
                    <a:lnTo>
                      <a:pt x="16" y="18"/>
                    </a:lnTo>
                    <a:lnTo>
                      <a:pt x="10" y="26"/>
                    </a:lnTo>
                    <a:lnTo>
                      <a:pt x="4" y="36"/>
                    </a:lnTo>
                    <a:lnTo>
                      <a:pt x="2" y="46"/>
                    </a:lnTo>
                    <a:lnTo>
                      <a:pt x="0" y="58"/>
                    </a:lnTo>
                    <a:lnTo>
                      <a:pt x="0" y="230"/>
                    </a:lnTo>
                    <a:lnTo>
                      <a:pt x="0" y="230"/>
                    </a:lnTo>
                    <a:lnTo>
                      <a:pt x="2" y="242"/>
                    </a:lnTo>
                    <a:lnTo>
                      <a:pt x="4" y="252"/>
                    </a:lnTo>
                    <a:lnTo>
                      <a:pt x="10" y="262"/>
                    </a:lnTo>
                    <a:lnTo>
                      <a:pt x="16" y="270"/>
                    </a:lnTo>
                    <a:lnTo>
                      <a:pt x="24" y="278"/>
                    </a:lnTo>
                    <a:lnTo>
                      <a:pt x="34" y="282"/>
                    </a:lnTo>
                    <a:lnTo>
                      <a:pt x="44" y="286"/>
                    </a:lnTo>
                    <a:lnTo>
                      <a:pt x="56" y="286"/>
                    </a:lnTo>
                    <a:lnTo>
                      <a:pt x="288" y="286"/>
                    </a:lnTo>
                    <a:lnTo>
                      <a:pt x="288" y="286"/>
                    </a:lnTo>
                    <a:lnTo>
                      <a:pt x="300" y="286"/>
                    </a:lnTo>
                    <a:lnTo>
                      <a:pt x="310" y="282"/>
                    </a:lnTo>
                    <a:lnTo>
                      <a:pt x="320" y="278"/>
                    </a:lnTo>
                    <a:lnTo>
                      <a:pt x="328" y="270"/>
                    </a:lnTo>
                    <a:lnTo>
                      <a:pt x="334" y="262"/>
                    </a:lnTo>
                    <a:lnTo>
                      <a:pt x="340" y="252"/>
                    </a:lnTo>
                    <a:lnTo>
                      <a:pt x="344" y="242"/>
                    </a:lnTo>
                    <a:lnTo>
                      <a:pt x="344" y="230"/>
                    </a:lnTo>
                    <a:lnTo>
                      <a:pt x="344" y="58"/>
                    </a:lnTo>
                    <a:lnTo>
                      <a:pt x="344" y="58"/>
                    </a:lnTo>
                    <a:lnTo>
                      <a:pt x="344" y="46"/>
                    </a:lnTo>
                    <a:lnTo>
                      <a:pt x="340" y="36"/>
                    </a:lnTo>
                    <a:lnTo>
                      <a:pt x="334" y="26"/>
                    </a:lnTo>
                    <a:lnTo>
                      <a:pt x="328" y="18"/>
                    </a:lnTo>
                    <a:lnTo>
                      <a:pt x="320" y="10"/>
                    </a:lnTo>
                    <a:lnTo>
                      <a:pt x="310" y="6"/>
                    </a:lnTo>
                    <a:lnTo>
                      <a:pt x="300" y="2"/>
                    </a:lnTo>
                    <a:lnTo>
                      <a:pt x="288" y="0"/>
                    </a:lnTo>
                    <a:lnTo>
                      <a:pt x="288" y="0"/>
                    </a:lnTo>
                    <a:close/>
                    <a:moveTo>
                      <a:pt x="126" y="228"/>
                    </a:moveTo>
                    <a:lnTo>
                      <a:pt x="148" y="142"/>
                    </a:lnTo>
                    <a:lnTo>
                      <a:pt x="148" y="142"/>
                    </a:lnTo>
                    <a:lnTo>
                      <a:pt x="144" y="136"/>
                    </a:lnTo>
                    <a:lnTo>
                      <a:pt x="138" y="130"/>
                    </a:lnTo>
                    <a:lnTo>
                      <a:pt x="136" y="122"/>
                    </a:lnTo>
                    <a:lnTo>
                      <a:pt x="134" y="112"/>
                    </a:lnTo>
                    <a:lnTo>
                      <a:pt x="134" y="112"/>
                    </a:lnTo>
                    <a:lnTo>
                      <a:pt x="136" y="106"/>
                    </a:lnTo>
                    <a:lnTo>
                      <a:pt x="138" y="98"/>
                    </a:lnTo>
                    <a:lnTo>
                      <a:pt x="142" y="92"/>
                    </a:lnTo>
                    <a:lnTo>
                      <a:pt x="146" y="88"/>
                    </a:lnTo>
                    <a:lnTo>
                      <a:pt x="152" y="82"/>
                    </a:lnTo>
                    <a:lnTo>
                      <a:pt x="158" y="80"/>
                    </a:lnTo>
                    <a:lnTo>
                      <a:pt x="164" y="78"/>
                    </a:lnTo>
                    <a:lnTo>
                      <a:pt x="172" y="76"/>
                    </a:lnTo>
                    <a:lnTo>
                      <a:pt x="172" y="76"/>
                    </a:lnTo>
                    <a:lnTo>
                      <a:pt x="178" y="78"/>
                    </a:lnTo>
                    <a:lnTo>
                      <a:pt x="186" y="80"/>
                    </a:lnTo>
                    <a:lnTo>
                      <a:pt x="192" y="82"/>
                    </a:lnTo>
                    <a:lnTo>
                      <a:pt x="198" y="88"/>
                    </a:lnTo>
                    <a:lnTo>
                      <a:pt x="202" y="92"/>
                    </a:lnTo>
                    <a:lnTo>
                      <a:pt x="204" y="98"/>
                    </a:lnTo>
                    <a:lnTo>
                      <a:pt x="208" y="106"/>
                    </a:lnTo>
                    <a:lnTo>
                      <a:pt x="208" y="112"/>
                    </a:lnTo>
                    <a:lnTo>
                      <a:pt x="208" y="112"/>
                    </a:lnTo>
                    <a:lnTo>
                      <a:pt x="206" y="120"/>
                    </a:lnTo>
                    <a:lnTo>
                      <a:pt x="204" y="128"/>
                    </a:lnTo>
                    <a:lnTo>
                      <a:pt x="200" y="134"/>
                    </a:lnTo>
                    <a:lnTo>
                      <a:pt x="196" y="140"/>
                    </a:lnTo>
                    <a:lnTo>
                      <a:pt x="220" y="228"/>
                    </a:lnTo>
                    <a:lnTo>
                      <a:pt x="126" y="228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005EB8"/>
                  </a:solidFill>
                </a:endParaRPr>
              </a:p>
            </p:txBody>
          </p:sp>
          <p:sp>
            <p:nvSpPr>
              <p:cNvPr id="28" name="Freeform 6"/>
              <p:cNvSpPr>
                <a:spLocks/>
              </p:cNvSpPr>
              <p:nvPr userDrawn="1"/>
            </p:nvSpPr>
            <p:spPr bwMode="auto">
              <a:xfrm>
                <a:off x="7961313" y="101600"/>
                <a:ext cx="260350" cy="88900"/>
              </a:xfrm>
              <a:custGeom>
                <a:avLst/>
                <a:gdLst>
                  <a:gd name="T0" fmla="*/ 20 w 164"/>
                  <a:gd name="T1" fmla="*/ 56 h 56"/>
                  <a:gd name="T2" fmla="*/ 20 w 164"/>
                  <a:gd name="T3" fmla="*/ 56 h 56"/>
                  <a:gd name="T4" fmla="*/ 22 w 164"/>
                  <a:gd name="T5" fmla="*/ 46 h 56"/>
                  <a:gd name="T6" fmla="*/ 26 w 164"/>
                  <a:gd name="T7" fmla="*/ 36 h 56"/>
                  <a:gd name="T8" fmla="*/ 30 w 164"/>
                  <a:gd name="T9" fmla="*/ 30 h 56"/>
                  <a:gd name="T10" fmla="*/ 36 w 164"/>
                  <a:gd name="T11" fmla="*/ 26 h 56"/>
                  <a:gd name="T12" fmla="*/ 42 w 164"/>
                  <a:gd name="T13" fmla="*/ 22 h 56"/>
                  <a:gd name="T14" fmla="*/ 54 w 164"/>
                  <a:gd name="T15" fmla="*/ 20 h 56"/>
                  <a:gd name="T16" fmla="*/ 82 w 164"/>
                  <a:gd name="T17" fmla="*/ 20 h 56"/>
                  <a:gd name="T18" fmla="*/ 82 w 164"/>
                  <a:gd name="T19" fmla="*/ 20 h 56"/>
                  <a:gd name="T20" fmla="*/ 112 w 164"/>
                  <a:gd name="T21" fmla="*/ 20 h 56"/>
                  <a:gd name="T22" fmla="*/ 122 w 164"/>
                  <a:gd name="T23" fmla="*/ 22 h 56"/>
                  <a:gd name="T24" fmla="*/ 130 w 164"/>
                  <a:gd name="T25" fmla="*/ 26 h 56"/>
                  <a:gd name="T26" fmla="*/ 136 w 164"/>
                  <a:gd name="T27" fmla="*/ 30 h 56"/>
                  <a:gd name="T28" fmla="*/ 140 w 164"/>
                  <a:gd name="T29" fmla="*/ 36 h 56"/>
                  <a:gd name="T30" fmla="*/ 142 w 164"/>
                  <a:gd name="T31" fmla="*/ 46 h 56"/>
                  <a:gd name="T32" fmla="*/ 144 w 164"/>
                  <a:gd name="T33" fmla="*/ 56 h 56"/>
                  <a:gd name="T34" fmla="*/ 164 w 164"/>
                  <a:gd name="T35" fmla="*/ 56 h 56"/>
                  <a:gd name="T36" fmla="*/ 164 w 164"/>
                  <a:gd name="T37" fmla="*/ 56 h 56"/>
                  <a:gd name="T38" fmla="*/ 162 w 164"/>
                  <a:gd name="T39" fmla="*/ 38 h 56"/>
                  <a:gd name="T40" fmla="*/ 156 w 164"/>
                  <a:gd name="T41" fmla="*/ 24 h 56"/>
                  <a:gd name="T42" fmla="*/ 148 w 164"/>
                  <a:gd name="T43" fmla="*/ 14 h 56"/>
                  <a:gd name="T44" fmla="*/ 138 w 164"/>
                  <a:gd name="T45" fmla="*/ 6 h 56"/>
                  <a:gd name="T46" fmla="*/ 126 w 164"/>
                  <a:gd name="T47" fmla="*/ 2 h 56"/>
                  <a:gd name="T48" fmla="*/ 112 w 164"/>
                  <a:gd name="T49" fmla="*/ 0 h 56"/>
                  <a:gd name="T50" fmla="*/ 82 w 164"/>
                  <a:gd name="T51" fmla="*/ 0 h 56"/>
                  <a:gd name="T52" fmla="*/ 82 w 164"/>
                  <a:gd name="T53" fmla="*/ 0 h 56"/>
                  <a:gd name="T54" fmla="*/ 52 w 164"/>
                  <a:gd name="T55" fmla="*/ 0 h 56"/>
                  <a:gd name="T56" fmla="*/ 38 w 164"/>
                  <a:gd name="T57" fmla="*/ 2 h 56"/>
                  <a:gd name="T58" fmla="*/ 26 w 164"/>
                  <a:gd name="T59" fmla="*/ 6 h 56"/>
                  <a:gd name="T60" fmla="*/ 16 w 164"/>
                  <a:gd name="T61" fmla="*/ 14 h 56"/>
                  <a:gd name="T62" fmla="*/ 8 w 164"/>
                  <a:gd name="T63" fmla="*/ 24 h 56"/>
                  <a:gd name="T64" fmla="*/ 2 w 164"/>
                  <a:gd name="T65" fmla="*/ 38 h 56"/>
                  <a:gd name="T66" fmla="*/ 0 w 164"/>
                  <a:gd name="T67" fmla="*/ 56 h 56"/>
                  <a:gd name="T68" fmla="*/ 20 w 164"/>
                  <a:gd name="T69" fmla="*/ 5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64" h="56">
                    <a:moveTo>
                      <a:pt x="20" y="56"/>
                    </a:moveTo>
                    <a:lnTo>
                      <a:pt x="20" y="56"/>
                    </a:lnTo>
                    <a:lnTo>
                      <a:pt x="22" y="46"/>
                    </a:lnTo>
                    <a:lnTo>
                      <a:pt x="26" y="36"/>
                    </a:lnTo>
                    <a:lnTo>
                      <a:pt x="30" y="30"/>
                    </a:lnTo>
                    <a:lnTo>
                      <a:pt x="36" y="26"/>
                    </a:lnTo>
                    <a:lnTo>
                      <a:pt x="42" y="22"/>
                    </a:lnTo>
                    <a:lnTo>
                      <a:pt x="54" y="20"/>
                    </a:lnTo>
                    <a:lnTo>
                      <a:pt x="82" y="20"/>
                    </a:lnTo>
                    <a:lnTo>
                      <a:pt x="82" y="20"/>
                    </a:lnTo>
                    <a:lnTo>
                      <a:pt x="112" y="20"/>
                    </a:lnTo>
                    <a:lnTo>
                      <a:pt x="122" y="22"/>
                    </a:lnTo>
                    <a:lnTo>
                      <a:pt x="130" y="26"/>
                    </a:lnTo>
                    <a:lnTo>
                      <a:pt x="136" y="30"/>
                    </a:lnTo>
                    <a:lnTo>
                      <a:pt x="140" y="36"/>
                    </a:lnTo>
                    <a:lnTo>
                      <a:pt x="142" y="46"/>
                    </a:lnTo>
                    <a:lnTo>
                      <a:pt x="144" y="56"/>
                    </a:lnTo>
                    <a:lnTo>
                      <a:pt x="164" y="56"/>
                    </a:lnTo>
                    <a:lnTo>
                      <a:pt x="164" y="56"/>
                    </a:lnTo>
                    <a:lnTo>
                      <a:pt x="162" y="38"/>
                    </a:lnTo>
                    <a:lnTo>
                      <a:pt x="156" y="24"/>
                    </a:lnTo>
                    <a:lnTo>
                      <a:pt x="148" y="14"/>
                    </a:lnTo>
                    <a:lnTo>
                      <a:pt x="138" y="6"/>
                    </a:lnTo>
                    <a:lnTo>
                      <a:pt x="126" y="2"/>
                    </a:lnTo>
                    <a:lnTo>
                      <a:pt x="112" y="0"/>
                    </a:lnTo>
                    <a:lnTo>
                      <a:pt x="82" y="0"/>
                    </a:lnTo>
                    <a:lnTo>
                      <a:pt x="82" y="0"/>
                    </a:lnTo>
                    <a:lnTo>
                      <a:pt x="52" y="0"/>
                    </a:lnTo>
                    <a:lnTo>
                      <a:pt x="38" y="2"/>
                    </a:lnTo>
                    <a:lnTo>
                      <a:pt x="26" y="6"/>
                    </a:lnTo>
                    <a:lnTo>
                      <a:pt x="16" y="14"/>
                    </a:lnTo>
                    <a:lnTo>
                      <a:pt x="8" y="24"/>
                    </a:lnTo>
                    <a:lnTo>
                      <a:pt x="2" y="38"/>
                    </a:lnTo>
                    <a:lnTo>
                      <a:pt x="0" y="56"/>
                    </a:lnTo>
                    <a:lnTo>
                      <a:pt x="20" y="56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005EB8"/>
                  </a:solidFill>
                </a:endParaRPr>
              </a:p>
            </p:txBody>
          </p:sp>
        </p:grpSp>
        <p:sp>
          <p:nvSpPr>
            <p:cNvPr id="25" name="TextBox 24"/>
            <p:cNvSpPr txBox="1"/>
            <p:nvPr userDrawn="1"/>
          </p:nvSpPr>
          <p:spPr>
            <a:xfrm rot="16200000">
              <a:off x="8191735" y="250336"/>
              <a:ext cx="563729" cy="1355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510" dirty="0">
                  <a:solidFill>
                    <a:srgbClr val="FFFFFF"/>
                  </a:solidFill>
                </a:rPr>
                <a:t>strictly</a:t>
              </a:r>
            </a:p>
          </p:txBody>
        </p:sp>
        <p:sp>
          <p:nvSpPr>
            <p:cNvPr id="26" name="TextBox 25"/>
            <p:cNvSpPr txBox="1"/>
            <p:nvPr userDrawn="1"/>
          </p:nvSpPr>
          <p:spPr>
            <a:xfrm>
              <a:off x="8410803" y="506408"/>
              <a:ext cx="851853" cy="19217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580" dirty="0">
                  <a:solidFill>
                    <a:srgbClr val="FFFFFF"/>
                  </a:solidFill>
                </a:rPr>
                <a:t>CONFIDENTIAL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99347157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-branding divider cherry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2"/>
          <p:cNvSpPr>
            <a:spLocks noGrp="1"/>
          </p:cNvSpPr>
          <p:nvPr>
            <p:ph type="body" idx="1" hasCustomPrompt="1"/>
          </p:nvPr>
        </p:nvSpPr>
        <p:spPr>
          <a:xfrm>
            <a:off x="3232433" y="1361851"/>
            <a:ext cx="7397074" cy="1946285"/>
          </a:xfrm>
        </p:spPr>
        <p:txBody>
          <a:bodyPr anchor="t">
            <a:normAutofit/>
          </a:bodyPr>
          <a:lstStyle>
            <a:lvl1pPr marL="0" indent="0">
              <a:buNone/>
              <a:defRPr sz="2800" baseline="0">
                <a:solidFill>
                  <a:schemeClr val="bg1"/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GB" noProof="0" smtClean="0"/>
              <a:t>Divider title here</a:t>
            </a:r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44729" y="626998"/>
            <a:ext cx="1746418" cy="1287035"/>
          </a:xfrm>
        </p:spPr>
        <p:txBody>
          <a:bodyPr anchor="t">
            <a:normAutofit/>
          </a:bodyPr>
          <a:lstStyle>
            <a:lvl1pPr algn="r">
              <a:defRPr sz="7200" b="0" cap="all">
                <a:solidFill>
                  <a:schemeClr val="bg1"/>
                </a:solidFill>
              </a:defRPr>
            </a:lvl1pPr>
          </a:lstStyle>
          <a:p>
            <a:r>
              <a:rPr lang="en-GB" noProof="0" smtClean="0"/>
              <a:t>1</a:t>
            </a:r>
            <a:endParaRPr lang="en-GB" noProof="0"/>
          </a:p>
        </p:txBody>
      </p:sp>
      <p:cxnSp>
        <p:nvCxnSpPr>
          <p:cNvPr id="12" name="Conector recto 12"/>
          <p:cNvCxnSpPr/>
          <p:nvPr userDrawn="1"/>
        </p:nvCxnSpPr>
        <p:spPr>
          <a:xfrm flipH="1">
            <a:off x="1674064" y="1516324"/>
            <a:ext cx="1512464" cy="0"/>
          </a:xfrm>
          <a:prstGeom prst="line">
            <a:avLst/>
          </a:prstGeom>
          <a:ln w="12700" cmpd="sng">
            <a:solidFill>
              <a:schemeClr val="bg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6" name="Conector recto 8"/>
          <p:cNvCxnSpPr/>
          <p:nvPr userDrawn="1"/>
        </p:nvCxnSpPr>
        <p:spPr>
          <a:xfrm flipV="1">
            <a:off x="8989232" y="6029764"/>
            <a:ext cx="0" cy="290960"/>
          </a:xfrm>
          <a:prstGeom prst="line">
            <a:avLst/>
          </a:prstGeom>
          <a:ln w="12700" cmpd="sng">
            <a:solidFill>
              <a:schemeClr val="bg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7" name="Picture Placeholder 4"/>
          <p:cNvSpPr>
            <a:spLocks noGrp="1"/>
          </p:cNvSpPr>
          <p:nvPr>
            <p:ph type="pic" sz="quarter" idx="10" hasCustomPrompt="1"/>
          </p:nvPr>
        </p:nvSpPr>
        <p:spPr>
          <a:xfrm>
            <a:off x="6849861" y="6029741"/>
            <a:ext cx="1723686" cy="340227"/>
          </a:xfrm>
        </p:spPr>
        <p:txBody>
          <a:bodyPr>
            <a:noAutofit/>
          </a:bodyPr>
          <a:lstStyle>
            <a:lvl1pPr marL="0" indent="0">
              <a:buNone/>
              <a:defRPr sz="900">
                <a:solidFill>
                  <a:schemeClr val="bg1"/>
                </a:solidFill>
              </a:defRPr>
            </a:lvl1pPr>
          </a:lstStyle>
          <a:p>
            <a:r>
              <a:rPr lang="en-GB" dirty="0" smtClean="0"/>
              <a:t>Co-branding logo</a:t>
            </a:r>
            <a:endParaRPr lang="en-GB" dirty="0"/>
          </a:p>
        </p:txBody>
      </p:sp>
      <p:pic>
        <p:nvPicPr>
          <p:cNvPr id="8" name="Imagen 8" descr="logo AMa.wmf"/>
          <p:cNvPicPr>
            <a:picLocks noChangeAspect="1"/>
          </p:cNvPicPr>
          <p:nvPr userDrawn="1"/>
        </p:nvPicPr>
        <p:blipFill>
          <a:blip r:embed="rId2" cstate="email">
            <a:alphaModFix/>
            <a:lum bright="100000" contrast="-100000"/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310183" y="6142588"/>
            <a:ext cx="1624293" cy="159340"/>
          </a:xfrm>
          <a:prstGeom prst="rect">
            <a:avLst/>
          </a:prstGeom>
        </p:spPr>
      </p:pic>
      <p:grpSp>
        <p:nvGrpSpPr>
          <p:cNvPr id="25" name="Group 24"/>
          <p:cNvGrpSpPr/>
          <p:nvPr userDrawn="1"/>
        </p:nvGrpSpPr>
        <p:grpSpPr>
          <a:xfrm>
            <a:off x="10591938" y="34256"/>
            <a:ext cx="1079676" cy="625849"/>
            <a:chOff x="8405819" y="36245"/>
            <a:chExt cx="856837" cy="662339"/>
          </a:xfrm>
        </p:grpSpPr>
        <p:grpSp>
          <p:nvGrpSpPr>
            <p:cNvPr id="26" name="Group 25"/>
            <p:cNvGrpSpPr/>
            <p:nvPr userDrawn="1"/>
          </p:nvGrpSpPr>
          <p:grpSpPr>
            <a:xfrm>
              <a:off x="8545513" y="36245"/>
              <a:ext cx="489905" cy="495602"/>
              <a:chOff x="7818438" y="101600"/>
              <a:chExt cx="546100" cy="552450"/>
            </a:xfrm>
          </p:grpSpPr>
          <p:sp>
            <p:nvSpPr>
              <p:cNvPr id="29" name="Freeform 5"/>
              <p:cNvSpPr>
                <a:spLocks noEditPoints="1"/>
              </p:cNvSpPr>
              <p:nvPr userDrawn="1"/>
            </p:nvSpPr>
            <p:spPr bwMode="auto">
              <a:xfrm>
                <a:off x="7818438" y="200025"/>
                <a:ext cx="546100" cy="454025"/>
              </a:xfrm>
              <a:custGeom>
                <a:avLst/>
                <a:gdLst>
                  <a:gd name="T0" fmla="*/ 56 w 344"/>
                  <a:gd name="T1" fmla="*/ 0 h 286"/>
                  <a:gd name="T2" fmla="*/ 44 w 344"/>
                  <a:gd name="T3" fmla="*/ 2 h 286"/>
                  <a:gd name="T4" fmla="*/ 24 w 344"/>
                  <a:gd name="T5" fmla="*/ 10 h 286"/>
                  <a:gd name="T6" fmla="*/ 10 w 344"/>
                  <a:gd name="T7" fmla="*/ 26 h 286"/>
                  <a:gd name="T8" fmla="*/ 2 w 344"/>
                  <a:gd name="T9" fmla="*/ 46 h 286"/>
                  <a:gd name="T10" fmla="*/ 0 w 344"/>
                  <a:gd name="T11" fmla="*/ 230 h 286"/>
                  <a:gd name="T12" fmla="*/ 2 w 344"/>
                  <a:gd name="T13" fmla="*/ 242 h 286"/>
                  <a:gd name="T14" fmla="*/ 10 w 344"/>
                  <a:gd name="T15" fmla="*/ 262 h 286"/>
                  <a:gd name="T16" fmla="*/ 24 w 344"/>
                  <a:gd name="T17" fmla="*/ 278 h 286"/>
                  <a:gd name="T18" fmla="*/ 44 w 344"/>
                  <a:gd name="T19" fmla="*/ 286 h 286"/>
                  <a:gd name="T20" fmla="*/ 288 w 344"/>
                  <a:gd name="T21" fmla="*/ 286 h 286"/>
                  <a:gd name="T22" fmla="*/ 300 w 344"/>
                  <a:gd name="T23" fmla="*/ 286 h 286"/>
                  <a:gd name="T24" fmla="*/ 320 w 344"/>
                  <a:gd name="T25" fmla="*/ 278 h 286"/>
                  <a:gd name="T26" fmla="*/ 334 w 344"/>
                  <a:gd name="T27" fmla="*/ 262 h 286"/>
                  <a:gd name="T28" fmla="*/ 344 w 344"/>
                  <a:gd name="T29" fmla="*/ 242 h 286"/>
                  <a:gd name="T30" fmla="*/ 344 w 344"/>
                  <a:gd name="T31" fmla="*/ 58 h 286"/>
                  <a:gd name="T32" fmla="*/ 344 w 344"/>
                  <a:gd name="T33" fmla="*/ 46 h 286"/>
                  <a:gd name="T34" fmla="*/ 334 w 344"/>
                  <a:gd name="T35" fmla="*/ 26 h 286"/>
                  <a:gd name="T36" fmla="*/ 320 w 344"/>
                  <a:gd name="T37" fmla="*/ 10 h 286"/>
                  <a:gd name="T38" fmla="*/ 300 w 344"/>
                  <a:gd name="T39" fmla="*/ 2 h 286"/>
                  <a:gd name="T40" fmla="*/ 288 w 344"/>
                  <a:gd name="T41" fmla="*/ 0 h 286"/>
                  <a:gd name="T42" fmla="*/ 148 w 344"/>
                  <a:gd name="T43" fmla="*/ 142 h 286"/>
                  <a:gd name="T44" fmla="*/ 144 w 344"/>
                  <a:gd name="T45" fmla="*/ 136 h 286"/>
                  <a:gd name="T46" fmla="*/ 136 w 344"/>
                  <a:gd name="T47" fmla="*/ 122 h 286"/>
                  <a:gd name="T48" fmla="*/ 134 w 344"/>
                  <a:gd name="T49" fmla="*/ 112 h 286"/>
                  <a:gd name="T50" fmla="*/ 138 w 344"/>
                  <a:gd name="T51" fmla="*/ 98 h 286"/>
                  <a:gd name="T52" fmla="*/ 146 w 344"/>
                  <a:gd name="T53" fmla="*/ 88 h 286"/>
                  <a:gd name="T54" fmla="*/ 158 w 344"/>
                  <a:gd name="T55" fmla="*/ 80 h 286"/>
                  <a:gd name="T56" fmla="*/ 172 w 344"/>
                  <a:gd name="T57" fmla="*/ 76 h 286"/>
                  <a:gd name="T58" fmla="*/ 178 w 344"/>
                  <a:gd name="T59" fmla="*/ 78 h 286"/>
                  <a:gd name="T60" fmla="*/ 192 w 344"/>
                  <a:gd name="T61" fmla="*/ 82 h 286"/>
                  <a:gd name="T62" fmla="*/ 202 w 344"/>
                  <a:gd name="T63" fmla="*/ 92 h 286"/>
                  <a:gd name="T64" fmla="*/ 208 w 344"/>
                  <a:gd name="T65" fmla="*/ 106 h 286"/>
                  <a:gd name="T66" fmla="*/ 208 w 344"/>
                  <a:gd name="T67" fmla="*/ 112 h 286"/>
                  <a:gd name="T68" fmla="*/ 204 w 344"/>
                  <a:gd name="T69" fmla="*/ 128 h 286"/>
                  <a:gd name="T70" fmla="*/ 196 w 344"/>
                  <a:gd name="T71" fmla="*/ 140 h 286"/>
                  <a:gd name="T72" fmla="*/ 126 w 344"/>
                  <a:gd name="T73" fmla="*/ 228 h 2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44" h="286">
                    <a:moveTo>
                      <a:pt x="288" y="0"/>
                    </a:moveTo>
                    <a:lnTo>
                      <a:pt x="56" y="0"/>
                    </a:lnTo>
                    <a:lnTo>
                      <a:pt x="56" y="0"/>
                    </a:lnTo>
                    <a:lnTo>
                      <a:pt x="44" y="2"/>
                    </a:lnTo>
                    <a:lnTo>
                      <a:pt x="34" y="6"/>
                    </a:lnTo>
                    <a:lnTo>
                      <a:pt x="24" y="10"/>
                    </a:lnTo>
                    <a:lnTo>
                      <a:pt x="16" y="18"/>
                    </a:lnTo>
                    <a:lnTo>
                      <a:pt x="10" y="26"/>
                    </a:lnTo>
                    <a:lnTo>
                      <a:pt x="4" y="36"/>
                    </a:lnTo>
                    <a:lnTo>
                      <a:pt x="2" y="46"/>
                    </a:lnTo>
                    <a:lnTo>
                      <a:pt x="0" y="58"/>
                    </a:lnTo>
                    <a:lnTo>
                      <a:pt x="0" y="230"/>
                    </a:lnTo>
                    <a:lnTo>
                      <a:pt x="0" y="230"/>
                    </a:lnTo>
                    <a:lnTo>
                      <a:pt x="2" y="242"/>
                    </a:lnTo>
                    <a:lnTo>
                      <a:pt x="4" y="252"/>
                    </a:lnTo>
                    <a:lnTo>
                      <a:pt x="10" y="262"/>
                    </a:lnTo>
                    <a:lnTo>
                      <a:pt x="16" y="270"/>
                    </a:lnTo>
                    <a:lnTo>
                      <a:pt x="24" y="278"/>
                    </a:lnTo>
                    <a:lnTo>
                      <a:pt x="34" y="282"/>
                    </a:lnTo>
                    <a:lnTo>
                      <a:pt x="44" y="286"/>
                    </a:lnTo>
                    <a:lnTo>
                      <a:pt x="56" y="286"/>
                    </a:lnTo>
                    <a:lnTo>
                      <a:pt x="288" y="286"/>
                    </a:lnTo>
                    <a:lnTo>
                      <a:pt x="288" y="286"/>
                    </a:lnTo>
                    <a:lnTo>
                      <a:pt x="300" y="286"/>
                    </a:lnTo>
                    <a:lnTo>
                      <a:pt x="310" y="282"/>
                    </a:lnTo>
                    <a:lnTo>
                      <a:pt x="320" y="278"/>
                    </a:lnTo>
                    <a:lnTo>
                      <a:pt x="328" y="270"/>
                    </a:lnTo>
                    <a:lnTo>
                      <a:pt x="334" y="262"/>
                    </a:lnTo>
                    <a:lnTo>
                      <a:pt x="340" y="252"/>
                    </a:lnTo>
                    <a:lnTo>
                      <a:pt x="344" y="242"/>
                    </a:lnTo>
                    <a:lnTo>
                      <a:pt x="344" y="230"/>
                    </a:lnTo>
                    <a:lnTo>
                      <a:pt x="344" y="58"/>
                    </a:lnTo>
                    <a:lnTo>
                      <a:pt x="344" y="58"/>
                    </a:lnTo>
                    <a:lnTo>
                      <a:pt x="344" y="46"/>
                    </a:lnTo>
                    <a:lnTo>
                      <a:pt x="340" y="36"/>
                    </a:lnTo>
                    <a:lnTo>
                      <a:pt x="334" y="26"/>
                    </a:lnTo>
                    <a:lnTo>
                      <a:pt x="328" y="18"/>
                    </a:lnTo>
                    <a:lnTo>
                      <a:pt x="320" y="10"/>
                    </a:lnTo>
                    <a:lnTo>
                      <a:pt x="310" y="6"/>
                    </a:lnTo>
                    <a:lnTo>
                      <a:pt x="300" y="2"/>
                    </a:lnTo>
                    <a:lnTo>
                      <a:pt x="288" y="0"/>
                    </a:lnTo>
                    <a:lnTo>
                      <a:pt x="288" y="0"/>
                    </a:lnTo>
                    <a:close/>
                    <a:moveTo>
                      <a:pt x="126" y="228"/>
                    </a:moveTo>
                    <a:lnTo>
                      <a:pt x="148" y="142"/>
                    </a:lnTo>
                    <a:lnTo>
                      <a:pt x="148" y="142"/>
                    </a:lnTo>
                    <a:lnTo>
                      <a:pt x="144" y="136"/>
                    </a:lnTo>
                    <a:lnTo>
                      <a:pt x="138" y="130"/>
                    </a:lnTo>
                    <a:lnTo>
                      <a:pt x="136" y="122"/>
                    </a:lnTo>
                    <a:lnTo>
                      <a:pt x="134" y="112"/>
                    </a:lnTo>
                    <a:lnTo>
                      <a:pt x="134" y="112"/>
                    </a:lnTo>
                    <a:lnTo>
                      <a:pt x="136" y="106"/>
                    </a:lnTo>
                    <a:lnTo>
                      <a:pt x="138" y="98"/>
                    </a:lnTo>
                    <a:lnTo>
                      <a:pt x="142" y="92"/>
                    </a:lnTo>
                    <a:lnTo>
                      <a:pt x="146" y="88"/>
                    </a:lnTo>
                    <a:lnTo>
                      <a:pt x="152" y="82"/>
                    </a:lnTo>
                    <a:lnTo>
                      <a:pt x="158" y="80"/>
                    </a:lnTo>
                    <a:lnTo>
                      <a:pt x="164" y="78"/>
                    </a:lnTo>
                    <a:lnTo>
                      <a:pt x="172" y="76"/>
                    </a:lnTo>
                    <a:lnTo>
                      <a:pt x="172" y="76"/>
                    </a:lnTo>
                    <a:lnTo>
                      <a:pt x="178" y="78"/>
                    </a:lnTo>
                    <a:lnTo>
                      <a:pt x="186" y="80"/>
                    </a:lnTo>
                    <a:lnTo>
                      <a:pt x="192" y="82"/>
                    </a:lnTo>
                    <a:lnTo>
                      <a:pt x="198" y="88"/>
                    </a:lnTo>
                    <a:lnTo>
                      <a:pt x="202" y="92"/>
                    </a:lnTo>
                    <a:lnTo>
                      <a:pt x="204" y="98"/>
                    </a:lnTo>
                    <a:lnTo>
                      <a:pt x="208" y="106"/>
                    </a:lnTo>
                    <a:lnTo>
                      <a:pt x="208" y="112"/>
                    </a:lnTo>
                    <a:lnTo>
                      <a:pt x="208" y="112"/>
                    </a:lnTo>
                    <a:lnTo>
                      <a:pt x="206" y="120"/>
                    </a:lnTo>
                    <a:lnTo>
                      <a:pt x="204" y="128"/>
                    </a:lnTo>
                    <a:lnTo>
                      <a:pt x="200" y="134"/>
                    </a:lnTo>
                    <a:lnTo>
                      <a:pt x="196" y="140"/>
                    </a:lnTo>
                    <a:lnTo>
                      <a:pt x="220" y="228"/>
                    </a:lnTo>
                    <a:lnTo>
                      <a:pt x="126" y="228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005EB8"/>
                  </a:solidFill>
                </a:endParaRPr>
              </a:p>
            </p:txBody>
          </p:sp>
          <p:sp>
            <p:nvSpPr>
              <p:cNvPr id="30" name="Freeform 6"/>
              <p:cNvSpPr>
                <a:spLocks/>
              </p:cNvSpPr>
              <p:nvPr userDrawn="1"/>
            </p:nvSpPr>
            <p:spPr bwMode="auto">
              <a:xfrm>
                <a:off x="7961313" y="101600"/>
                <a:ext cx="260350" cy="88900"/>
              </a:xfrm>
              <a:custGeom>
                <a:avLst/>
                <a:gdLst>
                  <a:gd name="T0" fmla="*/ 20 w 164"/>
                  <a:gd name="T1" fmla="*/ 56 h 56"/>
                  <a:gd name="T2" fmla="*/ 20 w 164"/>
                  <a:gd name="T3" fmla="*/ 56 h 56"/>
                  <a:gd name="T4" fmla="*/ 22 w 164"/>
                  <a:gd name="T5" fmla="*/ 46 h 56"/>
                  <a:gd name="T6" fmla="*/ 26 w 164"/>
                  <a:gd name="T7" fmla="*/ 36 h 56"/>
                  <a:gd name="T8" fmla="*/ 30 w 164"/>
                  <a:gd name="T9" fmla="*/ 30 h 56"/>
                  <a:gd name="T10" fmla="*/ 36 w 164"/>
                  <a:gd name="T11" fmla="*/ 26 h 56"/>
                  <a:gd name="T12" fmla="*/ 42 w 164"/>
                  <a:gd name="T13" fmla="*/ 22 h 56"/>
                  <a:gd name="T14" fmla="*/ 54 w 164"/>
                  <a:gd name="T15" fmla="*/ 20 h 56"/>
                  <a:gd name="T16" fmla="*/ 82 w 164"/>
                  <a:gd name="T17" fmla="*/ 20 h 56"/>
                  <a:gd name="T18" fmla="*/ 82 w 164"/>
                  <a:gd name="T19" fmla="*/ 20 h 56"/>
                  <a:gd name="T20" fmla="*/ 112 w 164"/>
                  <a:gd name="T21" fmla="*/ 20 h 56"/>
                  <a:gd name="T22" fmla="*/ 122 w 164"/>
                  <a:gd name="T23" fmla="*/ 22 h 56"/>
                  <a:gd name="T24" fmla="*/ 130 w 164"/>
                  <a:gd name="T25" fmla="*/ 26 h 56"/>
                  <a:gd name="T26" fmla="*/ 136 w 164"/>
                  <a:gd name="T27" fmla="*/ 30 h 56"/>
                  <a:gd name="T28" fmla="*/ 140 w 164"/>
                  <a:gd name="T29" fmla="*/ 36 h 56"/>
                  <a:gd name="T30" fmla="*/ 142 w 164"/>
                  <a:gd name="T31" fmla="*/ 46 h 56"/>
                  <a:gd name="T32" fmla="*/ 144 w 164"/>
                  <a:gd name="T33" fmla="*/ 56 h 56"/>
                  <a:gd name="T34" fmla="*/ 164 w 164"/>
                  <a:gd name="T35" fmla="*/ 56 h 56"/>
                  <a:gd name="T36" fmla="*/ 164 w 164"/>
                  <a:gd name="T37" fmla="*/ 56 h 56"/>
                  <a:gd name="T38" fmla="*/ 162 w 164"/>
                  <a:gd name="T39" fmla="*/ 38 h 56"/>
                  <a:gd name="T40" fmla="*/ 156 w 164"/>
                  <a:gd name="T41" fmla="*/ 24 h 56"/>
                  <a:gd name="T42" fmla="*/ 148 w 164"/>
                  <a:gd name="T43" fmla="*/ 14 h 56"/>
                  <a:gd name="T44" fmla="*/ 138 w 164"/>
                  <a:gd name="T45" fmla="*/ 6 h 56"/>
                  <a:gd name="T46" fmla="*/ 126 w 164"/>
                  <a:gd name="T47" fmla="*/ 2 h 56"/>
                  <a:gd name="T48" fmla="*/ 112 w 164"/>
                  <a:gd name="T49" fmla="*/ 0 h 56"/>
                  <a:gd name="T50" fmla="*/ 82 w 164"/>
                  <a:gd name="T51" fmla="*/ 0 h 56"/>
                  <a:gd name="T52" fmla="*/ 82 w 164"/>
                  <a:gd name="T53" fmla="*/ 0 h 56"/>
                  <a:gd name="T54" fmla="*/ 52 w 164"/>
                  <a:gd name="T55" fmla="*/ 0 h 56"/>
                  <a:gd name="T56" fmla="*/ 38 w 164"/>
                  <a:gd name="T57" fmla="*/ 2 h 56"/>
                  <a:gd name="T58" fmla="*/ 26 w 164"/>
                  <a:gd name="T59" fmla="*/ 6 h 56"/>
                  <a:gd name="T60" fmla="*/ 16 w 164"/>
                  <a:gd name="T61" fmla="*/ 14 h 56"/>
                  <a:gd name="T62" fmla="*/ 8 w 164"/>
                  <a:gd name="T63" fmla="*/ 24 h 56"/>
                  <a:gd name="T64" fmla="*/ 2 w 164"/>
                  <a:gd name="T65" fmla="*/ 38 h 56"/>
                  <a:gd name="T66" fmla="*/ 0 w 164"/>
                  <a:gd name="T67" fmla="*/ 56 h 56"/>
                  <a:gd name="T68" fmla="*/ 20 w 164"/>
                  <a:gd name="T69" fmla="*/ 5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64" h="56">
                    <a:moveTo>
                      <a:pt x="20" y="56"/>
                    </a:moveTo>
                    <a:lnTo>
                      <a:pt x="20" y="56"/>
                    </a:lnTo>
                    <a:lnTo>
                      <a:pt x="22" y="46"/>
                    </a:lnTo>
                    <a:lnTo>
                      <a:pt x="26" y="36"/>
                    </a:lnTo>
                    <a:lnTo>
                      <a:pt x="30" y="30"/>
                    </a:lnTo>
                    <a:lnTo>
                      <a:pt x="36" y="26"/>
                    </a:lnTo>
                    <a:lnTo>
                      <a:pt x="42" y="22"/>
                    </a:lnTo>
                    <a:lnTo>
                      <a:pt x="54" y="20"/>
                    </a:lnTo>
                    <a:lnTo>
                      <a:pt x="82" y="20"/>
                    </a:lnTo>
                    <a:lnTo>
                      <a:pt x="82" y="20"/>
                    </a:lnTo>
                    <a:lnTo>
                      <a:pt x="112" y="20"/>
                    </a:lnTo>
                    <a:lnTo>
                      <a:pt x="122" y="22"/>
                    </a:lnTo>
                    <a:lnTo>
                      <a:pt x="130" y="26"/>
                    </a:lnTo>
                    <a:lnTo>
                      <a:pt x="136" y="30"/>
                    </a:lnTo>
                    <a:lnTo>
                      <a:pt x="140" y="36"/>
                    </a:lnTo>
                    <a:lnTo>
                      <a:pt x="142" y="46"/>
                    </a:lnTo>
                    <a:lnTo>
                      <a:pt x="144" y="56"/>
                    </a:lnTo>
                    <a:lnTo>
                      <a:pt x="164" y="56"/>
                    </a:lnTo>
                    <a:lnTo>
                      <a:pt x="164" y="56"/>
                    </a:lnTo>
                    <a:lnTo>
                      <a:pt x="162" y="38"/>
                    </a:lnTo>
                    <a:lnTo>
                      <a:pt x="156" y="24"/>
                    </a:lnTo>
                    <a:lnTo>
                      <a:pt x="148" y="14"/>
                    </a:lnTo>
                    <a:lnTo>
                      <a:pt x="138" y="6"/>
                    </a:lnTo>
                    <a:lnTo>
                      <a:pt x="126" y="2"/>
                    </a:lnTo>
                    <a:lnTo>
                      <a:pt x="112" y="0"/>
                    </a:lnTo>
                    <a:lnTo>
                      <a:pt x="82" y="0"/>
                    </a:lnTo>
                    <a:lnTo>
                      <a:pt x="82" y="0"/>
                    </a:lnTo>
                    <a:lnTo>
                      <a:pt x="52" y="0"/>
                    </a:lnTo>
                    <a:lnTo>
                      <a:pt x="38" y="2"/>
                    </a:lnTo>
                    <a:lnTo>
                      <a:pt x="26" y="6"/>
                    </a:lnTo>
                    <a:lnTo>
                      <a:pt x="16" y="14"/>
                    </a:lnTo>
                    <a:lnTo>
                      <a:pt x="8" y="24"/>
                    </a:lnTo>
                    <a:lnTo>
                      <a:pt x="2" y="38"/>
                    </a:lnTo>
                    <a:lnTo>
                      <a:pt x="0" y="56"/>
                    </a:lnTo>
                    <a:lnTo>
                      <a:pt x="20" y="56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005EB8"/>
                  </a:solidFill>
                </a:endParaRPr>
              </a:p>
            </p:txBody>
          </p:sp>
        </p:grpSp>
        <p:sp>
          <p:nvSpPr>
            <p:cNvPr id="27" name="TextBox 26"/>
            <p:cNvSpPr txBox="1"/>
            <p:nvPr userDrawn="1"/>
          </p:nvSpPr>
          <p:spPr>
            <a:xfrm rot="16200000">
              <a:off x="8191735" y="250336"/>
              <a:ext cx="563729" cy="1355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510" dirty="0">
                  <a:solidFill>
                    <a:srgbClr val="FFFFFF"/>
                  </a:solidFill>
                </a:rPr>
                <a:t>strictly</a:t>
              </a:r>
            </a:p>
          </p:txBody>
        </p:sp>
        <p:sp>
          <p:nvSpPr>
            <p:cNvPr id="28" name="TextBox 27"/>
            <p:cNvSpPr txBox="1"/>
            <p:nvPr userDrawn="1"/>
          </p:nvSpPr>
          <p:spPr>
            <a:xfrm>
              <a:off x="8410803" y="506408"/>
              <a:ext cx="851853" cy="19217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580" dirty="0">
                  <a:solidFill>
                    <a:srgbClr val="FFFFFF"/>
                  </a:solidFill>
                </a:rPr>
                <a:t>CONFIDENTIAL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20939201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Divider grey">
    <p:bg>
      <p:bgPr>
        <a:solidFill>
          <a:srgbClr val="D7D2CB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2"/>
          <p:cNvSpPr>
            <a:spLocks noGrp="1"/>
          </p:cNvSpPr>
          <p:nvPr>
            <p:ph type="body" idx="1" hasCustomPrompt="1"/>
          </p:nvPr>
        </p:nvSpPr>
        <p:spPr>
          <a:xfrm>
            <a:off x="3232433" y="1361851"/>
            <a:ext cx="7397074" cy="1946285"/>
          </a:xfrm>
        </p:spPr>
        <p:txBody>
          <a:bodyPr anchor="t">
            <a:normAutofit/>
          </a:bodyPr>
          <a:lstStyle>
            <a:lvl1pPr marL="0" indent="0">
              <a:buNone/>
              <a:defRPr sz="2800" baseline="0">
                <a:solidFill>
                  <a:schemeClr val="tx1"/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GB" noProof="0" smtClean="0"/>
              <a:t>Divider title here</a:t>
            </a:r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44729" y="626998"/>
            <a:ext cx="1746418" cy="1287035"/>
          </a:xfrm>
        </p:spPr>
        <p:txBody>
          <a:bodyPr anchor="t">
            <a:normAutofit/>
          </a:bodyPr>
          <a:lstStyle>
            <a:lvl1pPr algn="r">
              <a:defRPr sz="7200" b="0" cap="all">
                <a:solidFill>
                  <a:schemeClr val="accent3"/>
                </a:solidFill>
              </a:defRPr>
            </a:lvl1pPr>
          </a:lstStyle>
          <a:p>
            <a:r>
              <a:rPr lang="en-GB" noProof="0" smtClean="0"/>
              <a:t>1</a:t>
            </a:r>
            <a:endParaRPr lang="en-GB" noProof="0"/>
          </a:p>
        </p:txBody>
      </p:sp>
      <p:cxnSp>
        <p:nvCxnSpPr>
          <p:cNvPr id="12" name="Conector recto 12"/>
          <p:cNvCxnSpPr/>
          <p:nvPr userDrawn="1"/>
        </p:nvCxnSpPr>
        <p:spPr>
          <a:xfrm flipH="1">
            <a:off x="1674064" y="1516324"/>
            <a:ext cx="1512464" cy="0"/>
          </a:xfrm>
          <a:prstGeom prst="line">
            <a:avLst/>
          </a:prstGeom>
          <a:ln w="12700" cmpd="sng">
            <a:solidFill>
              <a:schemeClr val="accent3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8" name="Text Box 11"/>
          <p:cNvSpPr txBox="1">
            <a:spLocks noChangeArrowheads="1"/>
          </p:cNvSpPr>
          <p:nvPr userDrawn="1"/>
        </p:nvSpPr>
        <p:spPr bwMode="auto">
          <a:xfrm rot="-5400000">
            <a:off x="8831854" y="2848708"/>
            <a:ext cx="4996635" cy="20005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50000"/>
              </a:spcBef>
              <a:defRPr sz="2000" b="1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50000"/>
              </a:spcBef>
              <a:defRPr sz="2000" b="1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50000"/>
              </a:spcBef>
              <a:defRPr sz="2000" b="1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50000"/>
              </a:spcBef>
              <a:defRPr sz="2000" b="1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50000"/>
              </a:spcBef>
              <a:defRPr sz="2000" b="1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>
              <a:spcBef>
                <a:spcPct val="0"/>
              </a:spcBef>
              <a:defRPr/>
            </a:pPr>
            <a:r>
              <a:rPr lang="en-GB" sz="700" b="0" dirty="0" smtClean="0">
                <a:solidFill>
                  <a:srgbClr val="FFFFFF">
                    <a:lumMod val="65000"/>
                  </a:srgbClr>
                </a:solidFill>
                <a:latin typeface="Verdana"/>
              </a:rPr>
              <a:t>© 2013 Amadeus IT Group SA</a:t>
            </a:r>
          </a:p>
        </p:txBody>
      </p:sp>
      <p:grpSp>
        <p:nvGrpSpPr>
          <p:cNvPr id="19" name="Group 4"/>
          <p:cNvGrpSpPr>
            <a:grpSpLocks noChangeAspect="1"/>
          </p:cNvGrpSpPr>
          <p:nvPr userDrawn="1"/>
        </p:nvGrpSpPr>
        <p:grpSpPr bwMode="auto">
          <a:xfrm>
            <a:off x="9299675" y="6133575"/>
            <a:ext cx="1624293" cy="160505"/>
            <a:chOff x="4649" y="3974"/>
            <a:chExt cx="812" cy="107"/>
          </a:xfrm>
        </p:grpSpPr>
        <p:sp>
          <p:nvSpPr>
            <p:cNvPr id="20" name="AutoShape 3"/>
            <p:cNvSpPr>
              <a:spLocks noChangeAspect="1" noChangeArrowheads="1" noTextEdit="1"/>
            </p:cNvSpPr>
            <p:nvPr userDrawn="1"/>
          </p:nvSpPr>
          <p:spPr bwMode="auto">
            <a:xfrm>
              <a:off x="4649" y="3974"/>
              <a:ext cx="812" cy="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34" name="Freeform 33"/>
            <p:cNvSpPr>
              <a:spLocks noEditPoints="1"/>
            </p:cNvSpPr>
            <p:nvPr userDrawn="1"/>
          </p:nvSpPr>
          <p:spPr bwMode="auto">
            <a:xfrm>
              <a:off x="4649" y="3974"/>
              <a:ext cx="812" cy="107"/>
            </a:xfrm>
            <a:custGeom>
              <a:avLst/>
              <a:gdLst>
                <a:gd name="T0" fmla="*/ 2293 w 3248"/>
                <a:gd name="T1" fmla="*/ 424 h 428"/>
                <a:gd name="T2" fmla="*/ 2209 w 3248"/>
                <a:gd name="T3" fmla="*/ 355 h 428"/>
                <a:gd name="T4" fmla="*/ 2159 w 3248"/>
                <a:gd name="T5" fmla="*/ 76 h 428"/>
                <a:gd name="T6" fmla="*/ 2306 w 3248"/>
                <a:gd name="T7" fmla="*/ 5 h 428"/>
                <a:gd name="T8" fmla="*/ 2042 w 3248"/>
                <a:gd name="T9" fmla="*/ 407 h 428"/>
                <a:gd name="T10" fmla="*/ 611 w 3248"/>
                <a:gd name="T11" fmla="*/ 11 h 428"/>
                <a:gd name="T12" fmla="*/ 672 w 3248"/>
                <a:gd name="T13" fmla="*/ 353 h 428"/>
                <a:gd name="T14" fmla="*/ 737 w 3248"/>
                <a:gd name="T15" fmla="*/ 376 h 428"/>
                <a:gd name="T16" fmla="*/ 909 w 3248"/>
                <a:gd name="T17" fmla="*/ 1 h 428"/>
                <a:gd name="T18" fmla="*/ 261 w 3248"/>
                <a:gd name="T19" fmla="*/ 332 h 428"/>
                <a:gd name="T20" fmla="*/ 114 w 3248"/>
                <a:gd name="T21" fmla="*/ 347 h 428"/>
                <a:gd name="T22" fmla="*/ 94 w 3248"/>
                <a:gd name="T23" fmla="*/ 277 h 428"/>
                <a:gd name="T24" fmla="*/ 261 w 3248"/>
                <a:gd name="T25" fmla="*/ 332 h 428"/>
                <a:gd name="T26" fmla="*/ 52 w 3248"/>
                <a:gd name="T27" fmla="*/ 102 h 428"/>
                <a:gd name="T28" fmla="*/ 234 w 3248"/>
                <a:gd name="T29" fmla="*/ 90 h 428"/>
                <a:gd name="T30" fmla="*/ 179 w 3248"/>
                <a:gd name="T31" fmla="*/ 176 h 428"/>
                <a:gd name="T32" fmla="*/ 9 w 3248"/>
                <a:gd name="T33" fmla="*/ 257 h 428"/>
                <a:gd name="T34" fmla="*/ 35 w 3248"/>
                <a:gd name="T35" fmla="*/ 394 h 428"/>
                <a:gd name="T36" fmla="*/ 164 w 3248"/>
                <a:gd name="T37" fmla="*/ 426 h 428"/>
                <a:gd name="T38" fmla="*/ 284 w 3248"/>
                <a:gd name="T39" fmla="*/ 404 h 428"/>
                <a:gd name="T40" fmla="*/ 331 w 3248"/>
                <a:gd name="T41" fmla="*/ 45 h 428"/>
                <a:gd name="T42" fmla="*/ 1319 w 3248"/>
                <a:gd name="T43" fmla="*/ 332 h 428"/>
                <a:gd name="T44" fmla="*/ 1168 w 3248"/>
                <a:gd name="T45" fmla="*/ 344 h 428"/>
                <a:gd name="T46" fmla="*/ 1155 w 3248"/>
                <a:gd name="T47" fmla="*/ 272 h 428"/>
                <a:gd name="T48" fmla="*/ 1264 w 3248"/>
                <a:gd name="T49" fmla="*/ 0 h 428"/>
                <a:gd name="T50" fmla="*/ 1122 w 3248"/>
                <a:gd name="T51" fmla="*/ 98 h 428"/>
                <a:gd name="T52" fmla="*/ 1298 w 3248"/>
                <a:gd name="T53" fmla="*/ 94 h 428"/>
                <a:gd name="T54" fmla="*/ 1212 w 3248"/>
                <a:gd name="T55" fmla="*/ 177 h 428"/>
                <a:gd name="T56" fmla="*/ 1064 w 3248"/>
                <a:gd name="T57" fmla="*/ 270 h 428"/>
                <a:gd name="T58" fmla="*/ 1102 w 3248"/>
                <a:gd name="T59" fmla="*/ 401 h 428"/>
                <a:gd name="T60" fmla="*/ 1246 w 3248"/>
                <a:gd name="T61" fmla="*/ 423 h 428"/>
                <a:gd name="T62" fmla="*/ 1354 w 3248"/>
                <a:gd name="T63" fmla="*/ 407 h 428"/>
                <a:gd name="T64" fmla="*/ 1381 w 3248"/>
                <a:gd name="T65" fmla="*/ 36 h 428"/>
                <a:gd name="T66" fmla="*/ 2714 w 3248"/>
                <a:gd name="T67" fmla="*/ 326 h 428"/>
                <a:gd name="T68" fmla="*/ 2576 w 3248"/>
                <a:gd name="T69" fmla="*/ 337 h 428"/>
                <a:gd name="T70" fmla="*/ 2533 w 3248"/>
                <a:gd name="T71" fmla="*/ 4 h 428"/>
                <a:gd name="T72" fmla="*/ 2468 w 3248"/>
                <a:gd name="T73" fmla="*/ 364 h 428"/>
                <a:gd name="T74" fmla="*/ 2611 w 3248"/>
                <a:gd name="T75" fmla="*/ 427 h 428"/>
                <a:gd name="T76" fmla="*/ 2761 w 3248"/>
                <a:gd name="T77" fmla="*/ 403 h 428"/>
                <a:gd name="T78" fmla="*/ 2937 w 3248"/>
                <a:gd name="T79" fmla="*/ 413 h 428"/>
                <a:gd name="T80" fmla="*/ 3135 w 3248"/>
                <a:gd name="T81" fmla="*/ 422 h 428"/>
                <a:gd name="T82" fmla="*/ 3248 w 3248"/>
                <a:gd name="T83" fmla="*/ 300 h 428"/>
                <a:gd name="T84" fmla="*/ 3184 w 3248"/>
                <a:gd name="T85" fmla="*/ 204 h 428"/>
                <a:gd name="T86" fmla="*/ 3038 w 3248"/>
                <a:gd name="T87" fmla="*/ 127 h 428"/>
                <a:gd name="T88" fmla="*/ 3076 w 3248"/>
                <a:gd name="T89" fmla="*/ 76 h 428"/>
                <a:gd name="T90" fmla="*/ 3232 w 3248"/>
                <a:gd name="T91" fmla="*/ 30 h 428"/>
                <a:gd name="T92" fmla="*/ 3039 w 3248"/>
                <a:gd name="T93" fmla="*/ 8 h 428"/>
                <a:gd name="T94" fmla="*/ 2943 w 3248"/>
                <a:gd name="T95" fmla="*/ 122 h 428"/>
                <a:gd name="T96" fmla="*/ 3021 w 3248"/>
                <a:gd name="T97" fmla="*/ 229 h 428"/>
                <a:gd name="T98" fmla="*/ 3154 w 3248"/>
                <a:gd name="T99" fmla="*/ 300 h 428"/>
                <a:gd name="T100" fmla="*/ 3113 w 3248"/>
                <a:gd name="T101" fmla="*/ 350 h 428"/>
                <a:gd name="T102" fmla="*/ 1639 w 3248"/>
                <a:gd name="T103" fmla="*/ 80 h 428"/>
                <a:gd name="T104" fmla="*/ 1790 w 3248"/>
                <a:gd name="T105" fmla="*/ 97 h 428"/>
                <a:gd name="T106" fmla="*/ 1832 w 3248"/>
                <a:gd name="T107" fmla="*/ 245 h 428"/>
                <a:gd name="T108" fmla="*/ 1739 w 3248"/>
                <a:gd name="T109" fmla="*/ 353 h 428"/>
                <a:gd name="T110" fmla="*/ 1652 w 3248"/>
                <a:gd name="T111" fmla="*/ 4 h 428"/>
                <a:gd name="T112" fmla="*/ 1701 w 3248"/>
                <a:gd name="T113" fmla="*/ 428 h 428"/>
                <a:gd name="T114" fmla="*/ 1885 w 3248"/>
                <a:gd name="T115" fmla="*/ 369 h 428"/>
                <a:gd name="T116" fmla="*/ 1930 w 3248"/>
                <a:gd name="T117" fmla="*/ 187 h 428"/>
                <a:gd name="T118" fmla="*/ 1786 w 3248"/>
                <a:gd name="T119" fmla="*/ 8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248" h="428">
                  <a:moveTo>
                    <a:pt x="2042" y="407"/>
                  </a:moveTo>
                  <a:lnTo>
                    <a:pt x="2042" y="407"/>
                  </a:lnTo>
                  <a:lnTo>
                    <a:pt x="2055" y="411"/>
                  </a:lnTo>
                  <a:lnTo>
                    <a:pt x="2089" y="418"/>
                  </a:lnTo>
                  <a:lnTo>
                    <a:pt x="2113" y="421"/>
                  </a:lnTo>
                  <a:lnTo>
                    <a:pt x="2140" y="425"/>
                  </a:lnTo>
                  <a:lnTo>
                    <a:pt x="2171" y="427"/>
                  </a:lnTo>
                  <a:lnTo>
                    <a:pt x="2205" y="428"/>
                  </a:lnTo>
                  <a:lnTo>
                    <a:pt x="2205" y="428"/>
                  </a:lnTo>
                  <a:lnTo>
                    <a:pt x="2239" y="427"/>
                  </a:lnTo>
                  <a:lnTo>
                    <a:pt x="2268" y="426"/>
                  </a:lnTo>
                  <a:lnTo>
                    <a:pt x="2293" y="424"/>
                  </a:lnTo>
                  <a:lnTo>
                    <a:pt x="2312" y="422"/>
                  </a:lnTo>
                  <a:lnTo>
                    <a:pt x="2339" y="419"/>
                  </a:lnTo>
                  <a:lnTo>
                    <a:pt x="2347" y="417"/>
                  </a:lnTo>
                  <a:lnTo>
                    <a:pt x="2347" y="346"/>
                  </a:lnTo>
                  <a:lnTo>
                    <a:pt x="2347" y="346"/>
                  </a:lnTo>
                  <a:lnTo>
                    <a:pt x="2339" y="347"/>
                  </a:lnTo>
                  <a:lnTo>
                    <a:pt x="2314" y="351"/>
                  </a:lnTo>
                  <a:lnTo>
                    <a:pt x="2277" y="354"/>
                  </a:lnTo>
                  <a:lnTo>
                    <a:pt x="2255" y="355"/>
                  </a:lnTo>
                  <a:lnTo>
                    <a:pt x="2230" y="355"/>
                  </a:lnTo>
                  <a:lnTo>
                    <a:pt x="2230" y="355"/>
                  </a:lnTo>
                  <a:lnTo>
                    <a:pt x="2209" y="355"/>
                  </a:lnTo>
                  <a:lnTo>
                    <a:pt x="2191" y="354"/>
                  </a:lnTo>
                  <a:lnTo>
                    <a:pt x="2160" y="351"/>
                  </a:lnTo>
                  <a:lnTo>
                    <a:pt x="2141" y="349"/>
                  </a:lnTo>
                  <a:lnTo>
                    <a:pt x="2134" y="348"/>
                  </a:lnTo>
                  <a:lnTo>
                    <a:pt x="2134" y="247"/>
                  </a:lnTo>
                  <a:lnTo>
                    <a:pt x="2318" y="247"/>
                  </a:lnTo>
                  <a:lnTo>
                    <a:pt x="2318" y="175"/>
                  </a:lnTo>
                  <a:lnTo>
                    <a:pt x="2134" y="175"/>
                  </a:lnTo>
                  <a:lnTo>
                    <a:pt x="2134" y="79"/>
                  </a:lnTo>
                  <a:lnTo>
                    <a:pt x="2134" y="79"/>
                  </a:lnTo>
                  <a:lnTo>
                    <a:pt x="2141" y="78"/>
                  </a:lnTo>
                  <a:lnTo>
                    <a:pt x="2159" y="76"/>
                  </a:lnTo>
                  <a:lnTo>
                    <a:pt x="2187" y="74"/>
                  </a:lnTo>
                  <a:lnTo>
                    <a:pt x="2224" y="73"/>
                  </a:lnTo>
                  <a:lnTo>
                    <a:pt x="2224" y="73"/>
                  </a:lnTo>
                  <a:lnTo>
                    <a:pt x="2247" y="73"/>
                  </a:lnTo>
                  <a:lnTo>
                    <a:pt x="2268" y="74"/>
                  </a:lnTo>
                  <a:lnTo>
                    <a:pt x="2305" y="77"/>
                  </a:lnTo>
                  <a:lnTo>
                    <a:pt x="2331" y="80"/>
                  </a:lnTo>
                  <a:lnTo>
                    <a:pt x="2340" y="82"/>
                  </a:lnTo>
                  <a:lnTo>
                    <a:pt x="2340" y="10"/>
                  </a:lnTo>
                  <a:lnTo>
                    <a:pt x="2340" y="10"/>
                  </a:lnTo>
                  <a:lnTo>
                    <a:pt x="2331" y="9"/>
                  </a:lnTo>
                  <a:lnTo>
                    <a:pt x="2306" y="5"/>
                  </a:lnTo>
                  <a:lnTo>
                    <a:pt x="2266" y="2"/>
                  </a:lnTo>
                  <a:lnTo>
                    <a:pt x="2242" y="1"/>
                  </a:lnTo>
                  <a:lnTo>
                    <a:pt x="2214" y="0"/>
                  </a:lnTo>
                  <a:lnTo>
                    <a:pt x="2214" y="0"/>
                  </a:lnTo>
                  <a:lnTo>
                    <a:pt x="2176" y="1"/>
                  </a:lnTo>
                  <a:lnTo>
                    <a:pt x="2144" y="3"/>
                  </a:lnTo>
                  <a:lnTo>
                    <a:pt x="2114" y="6"/>
                  </a:lnTo>
                  <a:lnTo>
                    <a:pt x="2089" y="9"/>
                  </a:lnTo>
                  <a:lnTo>
                    <a:pt x="2069" y="13"/>
                  </a:lnTo>
                  <a:lnTo>
                    <a:pt x="2055" y="15"/>
                  </a:lnTo>
                  <a:lnTo>
                    <a:pt x="2042" y="19"/>
                  </a:lnTo>
                  <a:lnTo>
                    <a:pt x="2042" y="407"/>
                  </a:lnTo>
                  <a:close/>
                  <a:moveTo>
                    <a:pt x="726" y="246"/>
                  </a:moveTo>
                  <a:lnTo>
                    <a:pt x="726" y="246"/>
                  </a:lnTo>
                  <a:lnTo>
                    <a:pt x="722" y="257"/>
                  </a:lnTo>
                  <a:lnTo>
                    <a:pt x="719" y="270"/>
                  </a:lnTo>
                  <a:lnTo>
                    <a:pt x="719" y="270"/>
                  </a:lnTo>
                  <a:lnTo>
                    <a:pt x="715" y="257"/>
                  </a:lnTo>
                  <a:lnTo>
                    <a:pt x="712" y="246"/>
                  </a:lnTo>
                  <a:lnTo>
                    <a:pt x="630" y="39"/>
                  </a:lnTo>
                  <a:lnTo>
                    <a:pt x="630" y="39"/>
                  </a:lnTo>
                  <a:lnTo>
                    <a:pt x="624" y="28"/>
                  </a:lnTo>
                  <a:lnTo>
                    <a:pt x="618" y="19"/>
                  </a:lnTo>
                  <a:lnTo>
                    <a:pt x="611" y="11"/>
                  </a:lnTo>
                  <a:lnTo>
                    <a:pt x="603" y="7"/>
                  </a:lnTo>
                  <a:lnTo>
                    <a:pt x="593" y="3"/>
                  </a:lnTo>
                  <a:lnTo>
                    <a:pt x="581" y="1"/>
                  </a:lnTo>
                  <a:lnTo>
                    <a:pt x="569" y="1"/>
                  </a:lnTo>
                  <a:lnTo>
                    <a:pt x="555" y="0"/>
                  </a:lnTo>
                  <a:lnTo>
                    <a:pt x="555" y="0"/>
                  </a:lnTo>
                  <a:lnTo>
                    <a:pt x="529" y="1"/>
                  </a:lnTo>
                  <a:lnTo>
                    <a:pt x="513" y="2"/>
                  </a:lnTo>
                  <a:lnTo>
                    <a:pt x="471" y="422"/>
                  </a:lnTo>
                  <a:lnTo>
                    <a:pt x="564" y="422"/>
                  </a:lnTo>
                  <a:lnTo>
                    <a:pt x="584" y="140"/>
                  </a:lnTo>
                  <a:lnTo>
                    <a:pt x="672" y="353"/>
                  </a:lnTo>
                  <a:lnTo>
                    <a:pt x="672" y="353"/>
                  </a:lnTo>
                  <a:lnTo>
                    <a:pt x="675" y="359"/>
                  </a:lnTo>
                  <a:lnTo>
                    <a:pt x="679" y="364"/>
                  </a:lnTo>
                  <a:lnTo>
                    <a:pt x="684" y="368"/>
                  </a:lnTo>
                  <a:lnTo>
                    <a:pt x="689" y="371"/>
                  </a:lnTo>
                  <a:lnTo>
                    <a:pt x="695" y="373"/>
                  </a:lnTo>
                  <a:lnTo>
                    <a:pt x="702" y="376"/>
                  </a:lnTo>
                  <a:lnTo>
                    <a:pt x="710" y="377"/>
                  </a:lnTo>
                  <a:lnTo>
                    <a:pt x="719" y="377"/>
                  </a:lnTo>
                  <a:lnTo>
                    <a:pt x="719" y="377"/>
                  </a:lnTo>
                  <a:lnTo>
                    <a:pt x="728" y="377"/>
                  </a:lnTo>
                  <a:lnTo>
                    <a:pt x="737" y="376"/>
                  </a:lnTo>
                  <a:lnTo>
                    <a:pt x="744" y="373"/>
                  </a:lnTo>
                  <a:lnTo>
                    <a:pt x="750" y="371"/>
                  </a:lnTo>
                  <a:lnTo>
                    <a:pt x="755" y="368"/>
                  </a:lnTo>
                  <a:lnTo>
                    <a:pt x="759" y="364"/>
                  </a:lnTo>
                  <a:lnTo>
                    <a:pt x="762" y="359"/>
                  </a:lnTo>
                  <a:lnTo>
                    <a:pt x="765" y="353"/>
                  </a:lnTo>
                  <a:lnTo>
                    <a:pt x="853" y="140"/>
                  </a:lnTo>
                  <a:lnTo>
                    <a:pt x="874" y="422"/>
                  </a:lnTo>
                  <a:lnTo>
                    <a:pt x="967" y="422"/>
                  </a:lnTo>
                  <a:lnTo>
                    <a:pt x="925" y="2"/>
                  </a:lnTo>
                  <a:lnTo>
                    <a:pt x="925" y="2"/>
                  </a:lnTo>
                  <a:lnTo>
                    <a:pt x="909" y="1"/>
                  </a:lnTo>
                  <a:lnTo>
                    <a:pt x="883" y="0"/>
                  </a:lnTo>
                  <a:lnTo>
                    <a:pt x="883" y="0"/>
                  </a:lnTo>
                  <a:lnTo>
                    <a:pt x="868" y="1"/>
                  </a:lnTo>
                  <a:lnTo>
                    <a:pt x="856" y="1"/>
                  </a:lnTo>
                  <a:lnTo>
                    <a:pt x="845" y="3"/>
                  </a:lnTo>
                  <a:lnTo>
                    <a:pt x="836" y="7"/>
                  </a:lnTo>
                  <a:lnTo>
                    <a:pt x="827" y="11"/>
                  </a:lnTo>
                  <a:lnTo>
                    <a:pt x="819" y="19"/>
                  </a:lnTo>
                  <a:lnTo>
                    <a:pt x="813" y="28"/>
                  </a:lnTo>
                  <a:lnTo>
                    <a:pt x="808" y="39"/>
                  </a:lnTo>
                  <a:lnTo>
                    <a:pt x="726" y="246"/>
                  </a:lnTo>
                  <a:close/>
                  <a:moveTo>
                    <a:pt x="261" y="332"/>
                  </a:moveTo>
                  <a:lnTo>
                    <a:pt x="261" y="332"/>
                  </a:lnTo>
                  <a:lnTo>
                    <a:pt x="241" y="338"/>
                  </a:lnTo>
                  <a:lnTo>
                    <a:pt x="215" y="347"/>
                  </a:lnTo>
                  <a:lnTo>
                    <a:pt x="200" y="350"/>
                  </a:lnTo>
                  <a:lnTo>
                    <a:pt x="186" y="353"/>
                  </a:lnTo>
                  <a:lnTo>
                    <a:pt x="172" y="355"/>
                  </a:lnTo>
                  <a:lnTo>
                    <a:pt x="157" y="355"/>
                  </a:lnTo>
                  <a:lnTo>
                    <a:pt x="157" y="355"/>
                  </a:lnTo>
                  <a:lnTo>
                    <a:pt x="144" y="355"/>
                  </a:lnTo>
                  <a:lnTo>
                    <a:pt x="131" y="353"/>
                  </a:lnTo>
                  <a:lnTo>
                    <a:pt x="120" y="349"/>
                  </a:lnTo>
                  <a:lnTo>
                    <a:pt x="114" y="347"/>
                  </a:lnTo>
                  <a:lnTo>
                    <a:pt x="109" y="344"/>
                  </a:lnTo>
                  <a:lnTo>
                    <a:pt x="105" y="340"/>
                  </a:lnTo>
                  <a:lnTo>
                    <a:pt x="101" y="336"/>
                  </a:lnTo>
                  <a:lnTo>
                    <a:pt x="98" y="331"/>
                  </a:lnTo>
                  <a:lnTo>
                    <a:pt x="95" y="326"/>
                  </a:lnTo>
                  <a:lnTo>
                    <a:pt x="93" y="321"/>
                  </a:lnTo>
                  <a:lnTo>
                    <a:pt x="92" y="315"/>
                  </a:lnTo>
                  <a:lnTo>
                    <a:pt x="91" y="308"/>
                  </a:lnTo>
                  <a:lnTo>
                    <a:pt x="90" y="300"/>
                  </a:lnTo>
                  <a:lnTo>
                    <a:pt x="90" y="300"/>
                  </a:lnTo>
                  <a:lnTo>
                    <a:pt x="91" y="288"/>
                  </a:lnTo>
                  <a:lnTo>
                    <a:pt x="94" y="277"/>
                  </a:lnTo>
                  <a:lnTo>
                    <a:pt x="96" y="272"/>
                  </a:lnTo>
                  <a:lnTo>
                    <a:pt x="99" y="266"/>
                  </a:lnTo>
                  <a:lnTo>
                    <a:pt x="103" y="262"/>
                  </a:lnTo>
                  <a:lnTo>
                    <a:pt x="106" y="258"/>
                  </a:lnTo>
                  <a:lnTo>
                    <a:pt x="111" y="255"/>
                  </a:lnTo>
                  <a:lnTo>
                    <a:pt x="116" y="252"/>
                  </a:lnTo>
                  <a:lnTo>
                    <a:pt x="123" y="249"/>
                  </a:lnTo>
                  <a:lnTo>
                    <a:pt x="129" y="247"/>
                  </a:lnTo>
                  <a:lnTo>
                    <a:pt x="145" y="244"/>
                  </a:lnTo>
                  <a:lnTo>
                    <a:pt x="162" y="242"/>
                  </a:lnTo>
                  <a:lnTo>
                    <a:pt x="261" y="239"/>
                  </a:lnTo>
                  <a:lnTo>
                    <a:pt x="261" y="332"/>
                  </a:lnTo>
                  <a:close/>
                  <a:moveTo>
                    <a:pt x="205" y="0"/>
                  </a:moveTo>
                  <a:lnTo>
                    <a:pt x="205" y="0"/>
                  </a:lnTo>
                  <a:lnTo>
                    <a:pt x="176" y="1"/>
                  </a:lnTo>
                  <a:lnTo>
                    <a:pt x="147" y="4"/>
                  </a:lnTo>
                  <a:lnTo>
                    <a:pt x="121" y="7"/>
                  </a:lnTo>
                  <a:lnTo>
                    <a:pt x="97" y="12"/>
                  </a:lnTo>
                  <a:lnTo>
                    <a:pt x="77" y="17"/>
                  </a:lnTo>
                  <a:lnTo>
                    <a:pt x="58" y="23"/>
                  </a:lnTo>
                  <a:lnTo>
                    <a:pt x="44" y="28"/>
                  </a:lnTo>
                  <a:lnTo>
                    <a:pt x="33" y="33"/>
                  </a:lnTo>
                  <a:lnTo>
                    <a:pt x="52" y="102"/>
                  </a:lnTo>
                  <a:lnTo>
                    <a:pt x="52" y="102"/>
                  </a:lnTo>
                  <a:lnTo>
                    <a:pt x="63" y="98"/>
                  </a:lnTo>
                  <a:lnTo>
                    <a:pt x="92" y="91"/>
                  </a:lnTo>
                  <a:lnTo>
                    <a:pt x="111" y="86"/>
                  </a:lnTo>
                  <a:lnTo>
                    <a:pt x="133" y="82"/>
                  </a:lnTo>
                  <a:lnTo>
                    <a:pt x="155" y="80"/>
                  </a:lnTo>
                  <a:lnTo>
                    <a:pt x="179" y="79"/>
                  </a:lnTo>
                  <a:lnTo>
                    <a:pt x="179" y="79"/>
                  </a:lnTo>
                  <a:lnTo>
                    <a:pt x="197" y="80"/>
                  </a:lnTo>
                  <a:lnTo>
                    <a:pt x="214" y="82"/>
                  </a:lnTo>
                  <a:lnTo>
                    <a:pt x="221" y="84"/>
                  </a:lnTo>
                  <a:lnTo>
                    <a:pt x="228" y="86"/>
                  </a:lnTo>
                  <a:lnTo>
                    <a:pt x="234" y="90"/>
                  </a:lnTo>
                  <a:lnTo>
                    <a:pt x="239" y="94"/>
                  </a:lnTo>
                  <a:lnTo>
                    <a:pt x="244" y="98"/>
                  </a:lnTo>
                  <a:lnTo>
                    <a:pt x="248" y="102"/>
                  </a:lnTo>
                  <a:lnTo>
                    <a:pt x="251" y="108"/>
                  </a:lnTo>
                  <a:lnTo>
                    <a:pt x="254" y="114"/>
                  </a:lnTo>
                  <a:lnTo>
                    <a:pt x="256" y="120"/>
                  </a:lnTo>
                  <a:lnTo>
                    <a:pt x="258" y="129"/>
                  </a:lnTo>
                  <a:lnTo>
                    <a:pt x="260" y="137"/>
                  </a:lnTo>
                  <a:lnTo>
                    <a:pt x="260" y="146"/>
                  </a:lnTo>
                  <a:lnTo>
                    <a:pt x="260" y="176"/>
                  </a:lnTo>
                  <a:lnTo>
                    <a:pt x="179" y="176"/>
                  </a:lnTo>
                  <a:lnTo>
                    <a:pt x="179" y="176"/>
                  </a:lnTo>
                  <a:lnTo>
                    <a:pt x="154" y="177"/>
                  </a:lnTo>
                  <a:lnTo>
                    <a:pt x="132" y="179"/>
                  </a:lnTo>
                  <a:lnTo>
                    <a:pt x="111" y="182"/>
                  </a:lnTo>
                  <a:lnTo>
                    <a:pt x="93" y="187"/>
                  </a:lnTo>
                  <a:lnTo>
                    <a:pt x="77" y="192"/>
                  </a:lnTo>
                  <a:lnTo>
                    <a:pt x="61" y="200"/>
                  </a:lnTo>
                  <a:lnTo>
                    <a:pt x="49" y="207"/>
                  </a:lnTo>
                  <a:lnTo>
                    <a:pt x="38" y="216"/>
                  </a:lnTo>
                  <a:lnTo>
                    <a:pt x="29" y="225"/>
                  </a:lnTo>
                  <a:lnTo>
                    <a:pt x="20" y="236"/>
                  </a:lnTo>
                  <a:lnTo>
                    <a:pt x="14" y="246"/>
                  </a:lnTo>
                  <a:lnTo>
                    <a:pt x="9" y="257"/>
                  </a:lnTo>
                  <a:lnTo>
                    <a:pt x="5" y="270"/>
                  </a:lnTo>
                  <a:lnTo>
                    <a:pt x="2" y="282"/>
                  </a:lnTo>
                  <a:lnTo>
                    <a:pt x="1" y="294"/>
                  </a:lnTo>
                  <a:lnTo>
                    <a:pt x="0" y="307"/>
                  </a:lnTo>
                  <a:lnTo>
                    <a:pt x="0" y="307"/>
                  </a:lnTo>
                  <a:lnTo>
                    <a:pt x="1" y="323"/>
                  </a:lnTo>
                  <a:lnTo>
                    <a:pt x="3" y="338"/>
                  </a:lnTo>
                  <a:lnTo>
                    <a:pt x="7" y="352"/>
                  </a:lnTo>
                  <a:lnTo>
                    <a:pt x="12" y="364"/>
                  </a:lnTo>
                  <a:lnTo>
                    <a:pt x="19" y="376"/>
                  </a:lnTo>
                  <a:lnTo>
                    <a:pt x="27" y="386"/>
                  </a:lnTo>
                  <a:lnTo>
                    <a:pt x="35" y="394"/>
                  </a:lnTo>
                  <a:lnTo>
                    <a:pt x="45" y="401"/>
                  </a:lnTo>
                  <a:lnTo>
                    <a:pt x="54" y="408"/>
                  </a:lnTo>
                  <a:lnTo>
                    <a:pt x="65" y="414"/>
                  </a:lnTo>
                  <a:lnTo>
                    <a:pt x="77" y="418"/>
                  </a:lnTo>
                  <a:lnTo>
                    <a:pt x="89" y="422"/>
                  </a:lnTo>
                  <a:lnTo>
                    <a:pt x="101" y="424"/>
                  </a:lnTo>
                  <a:lnTo>
                    <a:pt x="113" y="426"/>
                  </a:lnTo>
                  <a:lnTo>
                    <a:pt x="126" y="427"/>
                  </a:lnTo>
                  <a:lnTo>
                    <a:pt x="138" y="428"/>
                  </a:lnTo>
                  <a:lnTo>
                    <a:pt x="138" y="428"/>
                  </a:lnTo>
                  <a:lnTo>
                    <a:pt x="151" y="427"/>
                  </a:lnTo>
                  <a:lnTo>
                    <a:pt x="164" y="426"/>
                  </a:lnTo>
                  <a:lnTo>
                    <a:pt x="189" y="423"/>
                  </a:lnTo>
                  <a:lnTo>
                    <a:pt x="209" y="418"/>
                  </a:lnTo>
                  <a:lnTo>
                    <a:pt x="227" y="412"/>
                  </a:lnTo>
                  <a:lnTo>
                    <a:pt x="241" y="406"/>
                  </a:lnTo>
                  <a:lnTo>
                    <a:pt x="252" y="401"/>
                  </a:lnTo>
                  <a:lnTo>
                    <a:pt x="260" y="397"/>
                  </a:lnTo>
                  <a:lnTo>
                    <a:pt x="264" y="396"/>
                  </a:lnTo>
                  <a:lnTo>
                    <a:pt x="264" y="396"/>
                  </a:lnTo>
                  <a:lnTo>
                    <a:pt x="266" y="397"/>
                  </a:lnTo>
                  <a:lnTo>
                    <a:pt x="270" y="398"/>
                  </a:lnTo>
                  <a:lnTo>
                    <a:pt x="276" y="401"/>
                  </a:lnTo>
                  <a:lnTo>
                    <a:pt x="284" y="404"/>
                  </a:lnTo>
                  <a:lnTo>
                    <a:pt x="295" y="407"/>
                  </a:lnTo>
                  <a:lnTo>
                    <a:pt x="311" y="411"/>
                  </a:lnTo>
                  <a:lnTo>
                    <a:pt x="329" y="412"/>
                  </a:lnTo>
                  <a:lnTo>
                    <a:pt x="352" y="413"/>
                  </a:lnTo>
                  <a:lnTo>
                    <a:pt x="352" y="122"/>
                  </a:lnTo>
                  <a:lnTo>
                    <a:pt x="352" y="122"/>
                  </a:lnTo>
                  <a:lnTo>
                    <a:pt x="352" y="106"/>
                  </a:lnTo>
                  <a:lnTo>
                    <a:pt x="350" y="92"/>
                  </a:lnTo>
                  <a:lnTo>
                    <a:pt x="347" y="78"/>
                  </a:lnTo>
                  <a:lnTo>
                    <a:pt x="343" y="66"/>
                  </a:lnTo>
                  <a:lnTo>
                    <a:pt x="337" y="56"/>
                  </a:lnTo>
                  <a:lnTo>
                    <a:pt x="331" y="45"/>
                  </a:lnTo>
                  <a:lnTo>
                    <a:pt x="323" y="36"/>
                  </a:lnTo>
                  <a:lnTo>
                    <a:pt x="314" y="29"/>
                  </a:lnTo>
                  <a:lnTo>
                    <a:pt x="304" y="22"/>
                  </a:lnTo>
                  <a:lnTo>
                    <a:pt x="293" y="15"/>
                  </a:lnTo>
                  <a:lnTo>
                    <a:pt x="281" y="11"/>
                  </a:lnTo>
                  <a:lnTo>
                    <a:pt x="268" y="7"/>
                  </a:lnTo>
                  <a:lnTo>
                    <a:pt x="253" y="4"/>
                  </a:lnTo>
                  <a:lnTo>
                    <a:pt x="238" y="2"/>
                  </a:lnTo>
                  <a:lnTo>
                    <a:pt x="223" y="1"/>
                  </a:lnTo>
                  <a:lnTo>
                    <a:pt x="205" y="0"/>
                  </a:lnTo>
                  <a:close/>
                  <a:moveTo>
                    <a:pt x="1319" y="332"/>
                  </a:moveTo>
                  <a:lnTo>
                    <a:pt x="1319" y="332"/>
                  </a:lnTo>
                  <a:lnTo>
                    <a:pt x="1300" y="338"/>
                  </a:lnTo>
                  <a:lnTo>
                    <a:pt x="1273" y="347"/>
                  </a:lnTo>
                  <a:lnTo>
                    <a:pt x="1259" y="350"/>
                  </a:lnTo>
                  <a:lnTo>
                    <a:pt x="1243" y="353"/>
                  </a:lnTo>
                  <a:lnTo>
                    <a:pt x="1229" y="355"/>
                  </a:lnTo>
                  <a:lnTo>
                    <a:pt x="1216" y="355"/>
                  </a:lnTo>
                  <a:lnTo>
                    <a:pt x="1216" y="355"/>
                  </a:lnTo>
                  <a:lnTo>
                    <a:pt x="1202" y="355"/>
                  </a:lnTo>
                  <a:lnTo>
                    <a:pt x="1189" y="353"/>
                  </a:lnTo>
                  <a:lnTo>
                    <a:pt x="1177" y="349"/>
                  </a:lnTo>
                  <a:lnTo>
                    <a:pt x="1172" y="347"/>
                  </a:lnTo>
                  <a:lnTo>
                    <a:pt x="1168" y="344"/>
                  </a:lnTo>
                  <a:lnTo>
                    <a:pt x="1164" y="340"/>
                  </a:lnTo>
                  <a:lnTo>
                    <a:pt x="1160" y="336"/>
                  </a:lnTo>
                  <a:lnTo>
                    <a:pt x="1157" y="331"/>
                  </a:lnTo>
                  <a:lnTo>
                    <a:pt x="1154" y="326"/>
                  </a:lnTo>
                  <a:lnTo>
                    <a:pt x="1151" y="321"/>
                  </a:lnTo>
                  <a:lnTo>
                    <a:pt x="1149" y="315"/>
                  </a:lnTo>
                  <a:lnTo>
                    <a:pt x="1148" y="308"/>
                  </a:lnTo>
                  <a:lnTo>
                    <a:pt x="1148" y="300"/>
                  </a:lnTo>
                  <a:lnTo>
                    <a:pt x="1148" y="300"/>
                  </a:lnTo>
                  <a:lnTo>
                    <a:pt x="1149" y="288"/>
                  </a:lnTo>
                  <a:lnTo>
                    <a:pt x="1152" y="277"/>
                  </a:lnTo>
                  <a:lnTo>
                    <a:pt x="1155" y="272"/>
                  </a:lnTo>
                  <a:lnTo>
                    <a:pt x="1158" y="266"/>
                  </a:lnTo>
                  <a:lnTo>
                    <a:pt x="1161" y="262"/>
                  </a:lnTo>
                  <a:lnTo>
                    <a:pt x="1165" y="258"/>
                  </a:lnTo>
                  <a:lnTo>
                    <a:pt x="1170" y="255"/>
                  </a:lnTo>
                  <a:lnTo>
                    <a:pt x="1175" y="252"/>
                  </a:lnTo>
                  <a:lnTo>
                    <a:pt x="1181" y="249"/>
                  </a:lnTo>
                  <a:lnTo>
                    <a:pt x="1187" y="247"/>
                  </a:lnTo>
                  <a:lnTo>
                    <a:pt x="1203" y="244"/>
                  </a:lnTo>
                  <a:lnTo>
                    <a:pt x="1221" y="242"/>
                  </a:lnTo>
                  <a:lnTo>
                    <a:pt x="1319" y="239"/>
                  </a:lnTo>
                  <a:lnTo>
                    <a:pt x="1319" y="332"/>
                  </a:lnTo>
                  <a:close/>
                  <a:moveTo>
                    <a:pt x="1264" y="0"/>
                  </a:moveTo>
                  <a:lnTo>
                    <a:pt x="1264" y="0"/>
                  </a:lnTo>
                  <a:lnTo>
                    <a:pt x="1233" y="1"/>
                  </a:lnTo>
                  <a:lnTo>
                    <a:pt x="1206" y="4"/>
                  </a:lnTo>
                  <a:lnTo>
                    <a:pt x="1179" y="7"/>
                  </a:lnTo>
                  <a:lnTo>
                    <a:pt x="1156" y="12"/>
                  </a:lnTo>
                  <a:lnTo>
                    <a:pt x="1135" y="17"/>
                  </a:lnTo>
                  <a:lnTo>
                    <a:pt x="1117" y="23"/>
                  </a:lnTo>
                  <a:lnTo>
                    <a:pt x="1102" y="28"/>
                  </a:lnTo>
                  <a:lnTo>
                    <a:pt x="1091" y="33"/>
                  </a:lnTo>
                  <a:lnTo>
                    <a:pt x="1111" y="102"/>
                  </a:lnTo>
                  <a:lnTo>
                    <a:pt x="1111" y="102"/>
                  </a:lnTo>
                  <a:lnTo>
                    <a:pt x="1122" y="98"/>
                  </a:lnTo>
                  <a:lnTo>
                    <a:pt x="1150" y="91"/>
                  </a:lnTo>
                  <a:lnTo>
                    <a:pt x="1169" y="86"/>
                  </a:lnTo>
                  <a:lnTo>
                    <a:pt x="1190" y="82"/>
                  </a:lnTo>
                  <a:lnTo>
                    <a:pt x="1213" y="80"/>
                  </a:lnTo>
                  <a:lnTo>
                    <a:pt x="1236" y="79"/>
                  </a:lnTo>
                  <a:lnTo>
                    <a:pt x="1236" y="79"/>
                  </a:lnTo>
                  <a:lnTo>
                    <a:pt x="1256" y="80"/>
                  </a:lnTo>
                  <a:lnTo>
                    <a:pt x="1272" y="82"/>
                  </a:lnTo>
                  <a:lnTo>
                    <a:pt x="1279" y="84"/>
                  </a:lnTo>
                  <a:lnTo>
                    <a:pt x="1285" y="86"/>
                  </a:lnTo>
                  <a:lnTo>
                    <a:pt x="1291" y="90"/>
                  </a:lnTo>
                  <a:lnTo>
                    <a:pt x="1298" y="94"/>
                  </a:lnTo>
                  <a:lnTo>
                    <a:pt x="1302" y="98"/>
                  </a:lnTo>
                  <a:lnTo>
                    <a:pt x="1306" y="102"/>
                  </a:lnTo>
                  <a:lnTo>
                    <a:pt x="1310" y="108"/>
                  </a:lnTo>
                  <a:lnTo>
                    <a:pt x="1313" y="114"/>
                  </a:lnTo>
                  <a:lnTo>
                    <a:pt x="1315" y="120"/>
                  </a:lnTo>
                  <a:lnTo>
                    <a:pt x="1316" y="129"/>
                  </a:lnTo>
                  <a:lnTo>
                    <a:pt x="1317" y="137"/>
                  </a:lnTo>
                  <a:lnTo>
                    <a:pt x="1318" y="146"/>
                  </a:lnTo>
                  <a:lnTo>
                    <a:pt x="1318" y="176"/>
                  </a:lnTo>
                  <a:lnTo>
                    <a:pt x="1236" y="176"/>
                  </a:lnTo>
                  <a:lnTo>
                    <a:pt x="1236" y="176"/>
                  </a:lnTo>
                  <a:lnTo>
                    <a:pt x="1212" y="177"/>
                  </a:lnTo>
                  <a:lnTo>
                    <a:pt x="1189" y="179"/>
                  </a:lnTo>
                  <a:lnTo>
                    <a:pt x="1169" y="182"/>
                  </a:lnTo>
                  <a:lnTo>
                    <a:pt x="1150" y="187"/>
                  </a:lnTo>
                  <a:lnTo>
                    <a:pt x="1134" y="192"/>
                  </a:lnTo>
                  <a:lnTo>
                    <a:pt x="1120" y="200"/>
                  </a:lnTo>
                  <a:lnTo>
                    <a:pt x="1108" y="207"/>
                  </a:lnTo>
                  <a:lnTo>
                    <a:pt x="1096" y="216"/>
                  </a:lnTo>
                  <a:lnTo>
                    <a:pt x="1086" y="225"/>
                  </a:lnTo>
                  <a:lnTo>
                    <a:pt x="1079" y="236"/>
                  </a:lnTo>
                  <a:lnTo>
                    <a:pt x="1072" y="246"/>
                  </a:lnTo>
                  <a:lnTo>
                    <a:pt x="1067" y="257"/>
                  </a:lnTo>
                  <a:lnTo>
                    <a:pt x="1064" y="270"/>
                  </a:lnTo>
                  <a:lnTo>
                    <a:pt x="1061" y="282"/>
                  </a:lnTo>
                  <a:lnTo>
                    <a:pt x="1058" y="294"/>
                  </a:lnTo>
                  <a:lnTo>
                    <a:pt x="1058" y="307"/>
                  </a:lnTo>
                  <a:lnTo>
                    <a:pt x="1058" y="307"/>
                  </a:lnTo>
                  <a:lnTo>
                    <a:pt x="1060" y="323"/>
                  </a:lnTo>
                  <a:lnTo>
                    <a:pt x="1062" y="338"/>
                  </a:lnTo>
                  <a:lnTo>
                    <a:pt x="1066" y="352"/>
                  </a:lnTo>
                  <a:lnTo>
                    <a:pt x="1071" y="364"/>
                  </a:lnTo>
                  <a:lnTo>
                    <a:pt x="1077" y="376"/>
                  </a:lnTo>
                  <a:lnTo>
                    <a:pt x="1085" y="386"/>
                  </a:lnTo>
                  <a:lnTo>
                    <a:pt x="1093" y="394"/>
                  </a:lnTo>
                  <a:lnTo>
                    <a:pt x="1102" y="401"/>
                  </a:lnTo>
                  <a:lnTo>
                    <a:pt x="1113" y="408"/>
                  </a:lnTo>
                  <a:lnTo>
                    <a:pt x="1124" y="414"/>
                  </a:lnTo>
                  <a:lnTo>
                    <a:pt x="1135" y="418"/>
                  </a:lnTo>
                  <a:lnTo>
                    <a:pt x="1146" y="422"/>
                  </a:lnTo>
                  <a:lnTo>
                    <a:pt x="1159" y="424"/>
                  </a:lnTo>
                  <a:lnTo>
                    <a:pt x="1171" y="426"/>
                  </a:lnTo>
                  <a:lnTo>
                    <a:pt x="1183" y="427"/>
                  </a:lnTo>
                  <a:lnTo>
                    <a:pt x="1195" y="428"/>
                  </a:lnTo>
                  <a:lnTo>
                    <a:pt x="1195" y="428"/>
                  </a:lnTo>
                  <a:lnTo>
                    <a:pt x="1210" y="427"/>
                  </a:lnTo>
                  <a:lnTo>
                    <a:pt x="1223" y="426"/>
                  </a:lnTo>
                  <a:lnTo>
                    <a:pt x="1246" y="423"/>
                  </a:lnTo>
                  <a:lnTo>
                    <a:pt x="1268" y="418"/>
                  </a:lnTo>
                  <a:lnTo>
                    <a:pt x="1285" y="412"/>
                  </a:lnTo>
                  <a:lnTo>
                    <a:pt x="1300" y="406"/>
                  </a:lnTo>
                  <a:lnTo>
                    <a:pt x="1311" y="401"/>
                  </a:lnTo>
                  <a:lnTo>
                    <a:pt x="1318" y="397"/>
                  </a:lnTo>
                  <a:lnTo>
                    <a:pt x="1322" y="396"/>
                  </a:lnTo>
                  <a:lnTo>
                    <a:pt x="1322" y="396"/>
                  </a:lnTo>
                  <a:lnTo>
                    <a:pt x="1324" y="397"/>
                  </a:lnTo>
                  <a:lnTo>
                    <a:pt x="1327" y="398"/>
                  </a:lnTo>
                  <a:lnTo>
                    <a:pt x="1333" y="401"/>
                  </a:lnTo>
                  <a:lnTo>
                    <a:pt x="1341" y="404"/>
                  </a:lnTo>
                  <a:lnTo>
                    <a:pt x="1354" y="407"/>
                  </a:lnTo>
                  <a:lnTo>
                    <a:pt x="1368" y="411"/>
                  </a:lnTo>
                  <a:lnTo>
                    <a:pt x="1387" y="412"/>
                  </a:lnTo>
                  <a:lnTo>
                    <a:pt x="1411" y="413"/>
                  </a:lnTo>
                  <a:lnTo>
                    <a:pt x="1411" y="122"/>
                  </a:lnTo>
                  <a:lnTo>
                    <a:pt x="1411" y="122"/>
                  </a:lnTo>
                  <a:lnTo>
                    <a:pt x="1411" y="106"/>
                  </a:lnTo>
                  <a:lnTo>
                    <a:pt x="1409" y="92"/>
                  </a:lnTo>
                  <a:lnTo>
                    <a:pt x="1406" y="78"/>
                  </a:lnTo>
                  <a:lnTo>
                    <a:pt x="1401" y="66"/>
                  </a:lnTo>
                  <a:lnTo>
                    <a:pt x="1396" y="56"/>
                  </a:lnTo>
                  <a:lnTo>
                    <a:pt x="1388" y="45"/>
                  </a:lnTo>
                  <a:lnTo>
                    <a:pt x="1381" y="36"/>
                  </a:lnTo>
                  <a:lnTo>
                    <a:pt x="1372" y="29"/>
                  </a:lnTo>
                  <a:lnTo>
                    <a:pt x="1362" y="22"/>
                  </a:lnTo>
                  <a:lnTo>
                    <a:pt x="1351" y="15"/>
                  </a:lnTo>
                  <a:lnTo>
                    <a:pt x="1339" y="11"/>
                  </a:lnTo>
                  <a:lnTo>
                    <a:pt x="1326" y="7"/>
                  </a:lnTo>
                  <a:lnTo>
                    <a:pt x="1312" y="4"/>
                  </a:lnTo>
                  <a:lnTo>
                    <a:pt x="1297" y="2"/>
                  </a:lnTo>
                  <a:lnTo>
                    <a:pt x="1280" y="1"/>
                  </a:lnTo>
                  <a:lnTo>
                    <a:pt x="1264" y="0"/>
                  </a:lnTo>
                  <a:close/>
                  <a:moveTo>
                    <a:pt x="2735" y="317"/>
                  </a:moveTo>
                  <a:lnTo>
                    <a:pt x="2735" y="317"/>
                  </a:lnTo>
                  <a:lnTo>
                    <a:pt x="2714" y="326"/>
                  </a:lnTo>
                  <a:lnTo>
                    <a:pt x="2700" y="331"/>
                  </a:lnTo>
                  <a:lnTo>
                    <a:pt x="2686" y="335"/>
                  </a:lnTo>
                  <a:lnTo>
                    <a:pt x="2671" y="340"/>
                  </a:lnTo>
                  <a:lnTo>
                    <a:pt x="2654" y="343"/>
                  </a:lnTo>
                  <a:lnTo>
                    <a:pt x="2638" y="345"/>
                  </a:lnTo>
                  <a:lnTo>
                    <a:pt x="2621" y="346"/>
                  </a:lnTo>
                  <a:lnTo>
                    <a:pt x="2621" y="346"/>
                  </a:lnTo>
                  <a:lnTo>
                    <a:pt x="2609" y="346"/>
                  </a:lnTo>
                  <a:lnTo>
                    <a:pt x="2599" y="345"/>
                  </a:lnTo>
                  <a:lnTo>
                    <a:pt x="2590" y="343"/>
                  </a:lnTo>
                  <a:lnTo>
                    <a:pt x="2583" y="341"/>
                  </a:lnTo>
                  <a:lnTo>
                    <a:pt x="2576" y="337"/>
                  </a:lnTo>
                  <a:lnTo>
                    <a:pt x="2570" y="333"/>
                  </a:lnTo>
                  <a:lnTo>
                    <a:pt x="2564" y="328"/>
                  </a:lnTo>
                  <a:lnTo>
                    <a:pt x="2560" y="323"/>
                  </a:lnTo>
                  <a:lnTo>
                    <a:pt x="2556" y="317"/>
                  </a:lnTo>
                  <a:lnTo>
                    <a:pt x="2553" y="311"/>
                  </a:lnTo>
                  <a:lnTo>
                    <a:pt x="2551" y="302"/>
                  </a:lnTo>
                  <a:lnTo>
                    <a:pt x="2549" y="294"/>
                  </a:lnTo>
                  <a:lnTo>
                    <a:pt x="2547" y="275"/>
                  </a:lnTo>
                  <a:lnTo>
                    <a:pt x="2547" y="252"/>
                  </a:lnTo>
                  <a:lnTo>
                    <a:pt x="2547" y="4"/>
                  </a:lnTo>
                  <a:lnTo>
                    <a:pt x="2533" y="4"/>
                  </a:lnTo>
                  <a:lnTo>
                    <a:pt x="2533" y="4"/>
                  </a:lnTo>
                  <a:lnTo>
                    <a:pt x="2513" y="4"/>
                  </a:lnTo>
                  <a:lnTo>
                    <a:pt x="2490" y="6"/>
                  </a:lnTo>
                  <a:lnTo>
                    <a:pt x="2467" y="8"/>
                  </a:lnTo>
                  <a:lnTo>
                    <a:pt x="2454" y="10"/>
                  </a:lnTo>
                  <a:lnTo>
                    <a:pt x="2454" y="263"/>
                  </a:lnTo>
                  <a:lnTo>
                    <a:pt x="2454" y="263"/>
                  </a:lnTo>
                  <a:lnTo>
                    <a:pt x="2454" y="284"/>
                  </a:lnTo>
                  <a:lnTo>
                    <a:pt x="2455" y="302"/>
                  </a:lnTo>
                  <a:lnTo>
                    <a:pt x="2457" y="320"/>
                  </a:lnTo>
                  <a:lnTo>
                    <a:pt x="2459" y="336"/>
                  </a:lnTo>
                  <a:lnTo>
                    <a:pt x="2463" y="351"/>
                  </a:lnTo>
                  <a:lnTo>
                    <a:pt x="2468" y="364"/>
                  </a:lnTo>
                  <a:lnTo>
                    <a:pt x="2475" y="377"/>
                  </a:lnTo>
                  <a:lnTo>
                    <a:pt x="2482" y="387"/>
                  </a:lnTo>
                  <a:lnTo>
                    <a:pt x="2490" y="397"/>
                  </a:lnTo>
                  <a:lnTo>
                    <a:pt x="2500" y="405"/>
                  </a:lnTo>
                  <a:lnTo>
                    <a:pt x="2512" y="412"/>
                  </a:lnTo>
                  <a:lnTo>
                    <a:pt x="2525" y="418"/>
                  </a:lnTo>
                  <a:lnTo>
                    <a:pt x="2540" y="422"/>
                  </a:lnTo>
                  <a:lnTo>
                    <a:pt x="2556" y="425"/>
                  </a:lnTo>
                  <a:lnTo>
                    <a:pt x="2575" y="427"/>
                  </a:lnTo>
                  <a:lnTo>
                    <a:pt x="2595" y="428"/>
                  </a:lnTo>
                  <a:lnTo>
                    <a:pt x="2595" y="428"/>
                  </a:lnTo>
                  <a:lnTo>
                    <a:pt x="2611" y="427"/>
                  </a:lnTo>
                  <a:lnTo>
                    <a:pt x="2626" y="426"/>
                  </a:lnTo>
                  <a:lnTo>
                    <a:pt x="2640" y="425"/>
                  </a:lnTo>
                  <a:lnTo>
                    <a:pt x="2653" y="422"/>
                  </a:lnTo>
                  <a:lnTo>
                    <a:pt x="2677" y="417"/>
                  </a:lnTo>
                  <a:lnTo>
                    <a:pt x="2697" y="411"/>
                  </a:lnTo>
                  <a:lnTo>
                    <a:pt x="2714" y="404"/>
                  </a:lnTo>
                  <a:lnTo>
                    <a:pt x="2725" y="399"/>
                  </a:lnTo>
                  <a:lnTo>
                    <a:pt x="2737" y="394"/>
                  </a:lnTo>
                  <a:lnTo>
                    <a:pt x="2737" y="394"/>
                  </a:lnTo>
                  <a:lnTo>
                    <a:pt x="2743" y="397"/>
                  </a:lnTo>
                  <a:lnTo>
                    <a:pt x="2750" y="400"/>
                  </a:lnTo>
                  <a:lnTo>
                    <a:pt x="2761" y="403"/>
                  </a:lnTo>
                  <a:lnTo>
                    <a:pt x="2773" y="406"/>
                  </a:lnTo>
                  <a:lnTo>
                    <a:pt x="2788" y="409"/>
                  </a:lnTo>
                  <a:lnTo>
                    <a:pt x="2807" y="412"/>
                  </a:lnTo>
                  <a:lnTo>
                    <a:pt x="2828" y="413"/>
                  </a:lnTo>
                  <a:lnTo>
                    <a:pt x="2828" y="10"/>
                  </a:lnTo>
                  <a:lnTo>
                    <a:pt x="2828" y="10"/>
                  </a:lnTo>
                  <a:lnTo>
                    <a:pt x="2796" y="6"/>
                  </a:lnTo>
                  <a:lnTo>
                    <a:pt x="2774" y="5"/>
                  </a:lnTo>
                  <a:lnTo>
                    <a:pt x="2753" y="4"/>
                  </a:lnTo>
                  <a:lnTo>
                    <a:pt x="2735" y="4"/>
                  </a:lnTo>
                  <a:lnTo>
                    <a:pt x="2735" y="317"/>
                  </a:lnTo>
                  <a:close/>
                  <a:moveTo>
                    <a:pt x="2937" y="413"/>
                  </a:moveTo>
                  <a:lnTo>
                    <a:pt x="2937" y="413"/>
                  </a:lnTo>
                  <a:lnTo>
                    <a:pt x="2948" y="415"/>
                  </a:lnTo>
                  <a:lnTo>
                    <a:pt x="2976" y="420"/>
                  </a:lnTo>
                  <a:lnTo>
                    <a:pt x="2997" y="423"/>
                  </a:lnTo>
                  <a:lnTo>
                    <a:pt x="3020" y="425"/>
                  </a:lnTo>
                  <a:lnTo>
                    <a:pt x="3047" y="427"/>
                  </a:lnTo>
                  <a:lnTo>
                    <a:pt x="3075" y="428"/>
                  </a:lnTo>
                  <a:lnTo>
                    <a:pt x="3075" y="428"/>
                  </a:lnTo>
                  <a:lnTo>
                    <a:pt x="3091" y="427"/>
                  </a:lnTo>
                  <a:lnTo>
                    <a:pt x="3105" y="426"/>
                  </a:lnTo>
                  <a:lnTo>
                    <a:pt x="3120" y="425"/>
                  </a:lnTo>
                  <a:lnTo>
                    <a:pt x="3135" y="422"/>
                  </a:lnTo>
                  <a:lnTo>
                    <a:pt x="3150" y="419"/>
                  </a:lnTo>
                  <a:lnTo>
                    <a:pt x="3164" y="414"/>
                  </a:lnTo>
                  <a:lnTo>
                    <a:pt x="3178" y="408"/>
                  </a:lnTo>
                  <a:lnTo>
                    <a:pt x="3191" y="402"/>
                  </a:lnTo>
                  <a:lnTo>
                    <a:pt x="3202" y="394"/>
                  </a:lnTo>
                  <a:lnTo>
                    <a:pt x="3213" y="385"/>
                  </a:lnTo>
                  <a:lnTo>
                    <a:pt x="3223" y="375"/>
                  </a:lnTo>
                  <a:lnTo>
                    <a:pt x="3232" y="363"/>
                  </a:lnTo>
                  <a:lnTo>
                    <a:pt x="3239" y="350"/>
                  </a:lnTo>
                  <a:lnTo>
                    <a:pt x="3244" y="334"/>
                  </a:lnTo>
                  <a:lnTo>
                    <a:pt x="3247" y="318"/>
                  </a:lnTo>
                  <a:lnTo>
                    <a:pt x="3248" y="300"/>
                  </a:lnTo>
                  <a:lnTo>
                    <a:pt x="3248" y="300"/>
                  </a:lnTo>
                  <a:lnTo>
                    <a:pt x="3247" y="288"/>
                  </a:lnTo>
                  <a:lnTo>
                    <a:pt x="3246" y="277"/>
                  </a:lnTo>
                  <a:lnTo>
                    <a:pt x="3243" y="266"/>
                  </a:lnTo>
                  <a:lnTo>
                    <a:pt x="3239" y="256"/>
                  </a:lnTo>
                  <a:lnTo>
                    <a:pt x="3234" y="248"/>
                  </a:lnTo>
                  <a:lnTo>
                    <a:pt x="3228" y="239"/>
                  </a:lnTo>
                  <a:lnTo>
                    <a:pt x="3220" y="231"/>
                  </a:lnTo>
                  <a:lnTo>
                    <a:pt x="3213" y="224"/>
                  </a:lnTo>
                  <a:lnTo>
                    <a:pt x="3204" y="217"/>
                  </a:lnTo>
                  <a:lnTo>
                    <a:pt x="3194" y="211"/>
                  </a:lnTo>
                  <a:lnTo>
                    <a:pt x="3184" y="204"/>
                  </a:lnTo>
                  <a:lnTo>
                    <a:pt x="3171" y="199"/>
                  </a:lnTo>
                  <a:lnTo>
                    <a:pt x="3146" y="187"/>
                  </a:lnTo>
                  <a:lnTo>
                    <a:pt x="3117" y="176"/>
                  </a:lnTo>
                  <a:lnTo>
                    <a:pt x="3117" y="176"/>
                  </a:lnTo>
                  <a:lnTo>
                    <a:pt x="3086" y="164"/>
                  </a:lnTo>
                  <a:lnTo>
                    <a:pt x="3072" y="157"/>
                  </a:lnTo>
                  <a:lnTo>
                    <a:pt x="3060" y="151"/>
                  </a:lnTo>
                  <a:lnTo>
                    <a:pt x="3050" y="144"/>
                  </a:lnTo>
                  <a:lnTo>
                    <a:pt x="3046" y="140"/>
                  </a:lnTo>
                  <a:lnTo>
                    <a:pt x="3043" y="136"/>
                  </a:lnTo>
                  <a:lnTo>
                    <a:pt x="3040" y="132"/>
                  </a:lnTo>
                  <a:lnTo>
                    <a:pt x="3038" y="127"/>
                  </a:lnTo>
                  <a:lnTo>
                    <a:pt x="3037" y="121"/>
                  </a:lnTo>
                  <a:lnTo>
                    <a:pt x="3037" y="116"/>
                  </a:lnTo>
                  <a:lnTo>
                    <a:pt x="3037" y="116"/>
                  </a:lnTo>
                  <a:lnTo>
                    <a:pt x="3037" y="110"/>
                  </a:lnTo>
                  <a:lnTo>
                    <a:pt x="3039" y="104"/>
                  </a:lnTo>
                  <a:lnTo>
                    <a:pt x="3043" y="97"/>
                  </a:lnTo>
                  <a:lnTo>
                    <a:pt x="3049" y="90"/>
                  </a:lnTo>
                  <a:lnTo>
                    <a:pt x="3053" y="86"/>
                  </a:lnTo>
                  <a:lnTo>
                    <a:pt x="3057" y="83"/>
                  </a:lnTo>
                  <a:lnTo>
                    <a:pt x="3063" y="81"/>
                  </a:lnTo>
                  <a:lnTo>
                    <a:pt x="3069" y="78"/>
                  </a:lnTo>
                  <a:lnTo>
                    <a:pt x="3076" y="76"/>
                  </a:lnTo>
                  <a:lnTo>
                    <a:pt x="3084" y="75"/>
                  </a:lnTo>
                  <a:lnTo>
                    <a:pt x="3093" y="74"/>
                  </a:lnTo>
                  <a:lnTo>
                    <a:pt x="3103" y="74"/>
                  </a:lnTo>
                  <a:lnTo>
                    <a:pt x="3103" y="74"/>
                  </a:lnTo>
                  <a:lnTo>
                    <a:pt x="3122" y="75"/>
                  </a:lnTo>
                  <a:lnTo>
                    <a:pt x="3142" y="77"/>
                  </a:lnTo>
                  <a:lnTo>
                    <a:pt x="3159" y="81"/>
                  </a:lnTo>
                  <a:lnTo>
                    <a:pt x="3175" y="85"/>
                  </a:lnTo>
                  <a:lnTo>
                    <a:pt x="3199" y="94"/>
                  </a:lnTo>
                  <a:lnTo>
                    <a:pt x="3208" y="98"/>
                  </a:lnTo>
                  <a:lnTo>
                    <a:pt x="3232" y="30"/>
                  </a:lnTo>
                  <a:lnTo>
                    <a:pt x="3232" y="30"/>
                  </a:lnTo>
                  <a:lnTo>
                    <a:pt x="3213" y="22"/>
                  </a:lnTo>
                  <a:lnTo>
                    <a:pt x="3200" y="16"/>
                  </a:lnTo>
                  <a:lnTo>
                    <a:pt x="3184" y="12"/>
                  </a:lnTo>
                  <a:lnTo>
                    <a:pt x="3165" y="7"/>
                  </a:lnTo>
                  <a:lnTo>
                    <a:pt x="3144" y="4"/>
                  </a:lnTo>
                  <a:lnTo>
                    <a:pt x="3120" y="1"/>
                  </a:lnTo>
                  <a:lnTo>
                    <a:pt x="3095" y="0"/>
                  </a:lnTo>
                  <a:lnTo>
                    <a:pt x="3095" y="0"/>
                  </a:lnTo>
                  <a:lnTo>
                    <a:pt x="3080" y="1"/>
                  </a:lnTo>
                  <a:lnTo>
                    <a:pt x="3066" y="2"/>
                  </a:lnTo>
                  <a:lnTo>
                    <a:pt x="3052" y="4"/>
                  </a:lnTo>
                  <a:lnTo>
                    <a:pt x="3039" y="8"/>
                  </a:lnTo>
                  <a:lnTo>
                    <a:pt x="3025" y="12"/>
                  </a:lnTo>
                  <a:lnTo>
                    <a:pt x="3013" y="17"/>
                  </a:lnTo>
                  <a:lnTo>
                    <a:pt x="3001" y="24"/>
                  </a:lnTo>
                  <a:lnTo>
                    <a:pt x="2990" y="31"/>
                  </a:lnTo>
                  <a:lnTo>
                    <a:pt x="2979" y="39"/>
                  </a:lnTo>
                  <a:lnTo>
                    <a:pt x="2970" y="47"/>
                  </a:lnTo>
                  <a:lnTo>
                    <a:pt x="2962" y="58"/>
                  </a:lnTo>
                  <a:lnTo>
                    <a:pt x="2956" y="69"/>
                  </a:lnTo>
                  <a:lnTo>
                    <a:pt x="2950" y="80"/>
                  </a:lnTo>
                  <a:lnTo>
                    <a:pt x="2946" y="94"/>
                  </a:lnTo>
                  <a:lnTo>
                    <a:pt x="2944" y="107"/>
                  </a:lnTo>
                  <a:lnTo>
                    <a:pt x="2943" y="122"/>
                  </a:lnTo>
                  <a:lnTo>
                    <a:pt x="2943" y="122"/>
                  </a:lnTo>
                  <a:lnTo>
                    <a:pt x="2944" y="137"/>
                  </a:lnTo>
                  <a:lnTo>
                    <a:pt x="2946" y="150"/>
                  </a:lnTo>
                  <a:lnTo>
                    <a:pt x="2950" y="164"/>
                  </a:lnTo>
                  <a:lnTo>
                    <a:pt x="2956" y="175"/>
                  </a:lnTo>
                  <a:lnTo>
                    <a:pt x="2962" y="185"/>
                  </a:lnTo>
                  <a:lnTo>
                    <a:pt x="2970" y="194"/>
                  </a:lnTo>
                  <a:lnTo>
                    <a:pt x="2979" y="203"/>
                  </a:lnTo>
                  <a:lnTo>
                    <a:pt x="2988" y="210"/>
                  </a:lnTo>
                  <a:lnTo>
                    <a:pt x="2999" y="217"/>
                  </a:lnTo>
                  <a:lnTo>
                    <a:pt x="3010" y="223"/>
                  </a:lnTo>
                  <a:lnTo>
                    <a:pt x="3021" y="229"/>
                  </a:lnTo>
                  <a:lnTo>
                    <a:pt x="3032" y="235"/>
                  </a:lnTo>
                  <a:lnTo>
                    <a:pt x="3056" y="243"/>
                  </a:lnTo>
                  <a:lnTo>
                    <a:pt x="3079" y="251"/>
                  </a:lnTo>
                  <a:lnTo>
                    <a:pt x="3079" y="251"/>
                  </a:lnTo>
                  <a:lnTo>
                    <a:pt x="3108" y="261"/>
                  </a:lnTo>
                  <a:lnTo>
                    <a:pt x="3121" y="266"/>
                  </a:lnTo>
                  <a:lnTo>
                    <a:pt x="3133" y="273"/>
                  </a:lnTo>
                  <a:lnTo>
                    <a:pt x="3142" y="280"/>
                  </a:lnTo>
                  <a:lnTo>
                    <a:pt x="3148" y="287"/>
                  </a:lnTo>
                  <a:lnTo>
                    <a:pt x="3151" y="291"/>
                  </a:lnTo>
                  <a:lnTo>
                    <a:pt x="3153" y="296"/>
                  </a:lnTo>
                  <a:lnTo>
                    <a:pt x="3154" y="300"/>
                  </a:lnTo>
                  <a:lnTo>
                    <a:pt x="3154" y="306"/>
                  </a:lnTo>
                  <a:lnTo>
                    <a:pt x="3154" y="306"/>
                  </a:lnTo>
                  <a:lnTo>
                    <a:pt x="3154" y="315"/>
                  </a:lnTo>
                  <a:lnTo>
                    <a:pt x="3151" y="324"/>
                  </a:lnTo>
                  <a:lnTo>
                    <a:pt x="3149" y="328"/>
                  </a:lnTo>
                  <a:lnTo>
                    <a:pt x="3146" y="332"/>
                  </a:lnTo>
                  <a:lnTo>
                    <a:pt x="3143" y="335"/>
                  </a:lnTo>
                  <a:lnTo>
                    <a:pt x="3139" y="340"/>
                  </a:lnTo>
                  <a:lnTo>
                    <a:pt x="3134" y="343"/>
                  </a:lnTo>
                  <a:lnTo>
                    <a:pt x="3127" y="346"/>
                  </a:lnTo>
                  <a:lnTo>
                    <a:pt x="3121" y="348"/>
                  </a:lnTo>
                  <a:lnTo>
                    <a:pt x="3113" y="350"/>
                  </a:lnTo>
                  <a:lnTo>
                    <a:pt x="3104" y="352"/>
                  </a:lnTo>
                  <a:lnTo>
                    <a:pt x="3095" y="353"/>
                  </a:lnTo>
                  <a:lnTo>
                    <a:pt x="3071" y="354"/>
                  </a:lnTo>
                  <a:lnTo>
                    <a:pt x="3071" y="354"/>
                  </a:lnTo>
                  <a:lnTo>
                    <a:pt x="3050" y="354"/>
                  </a:lnTo>
                  <a:lnTo>
                    <a:pt x="3029" y="352"/>
                  </a:lnTo>
                  <a:lnTo>
                    <a:pt x="2992" y="348"/>
                  </a:lnTo>
                  <a:lnTo>
                    <a:pt x="2965" y="344"/>
                  </a:lnTo>
                  <a:lnTo>
                    <a:pt x="2955" y="342"/>
                  </a:lnTo>
                  <a:lnTo>
                    <a:pt x="2937" y="413"/>
                  </a:lnTo>
                  <a:close/>
                  <a:moveTo>
                    <a:pt x="1639" y="80"/>
                  </a:moveTo>
                  <a:lnTo>
                    <a:pt x="1639" y="80"/>
                  </a:lnTo>
                  <a:lnTo>
                    <a:pt x="1653" y="77"/>
                  </a:lnTo>
                  <a:lnTo>
                    <a:pt x="1670" y="75"/>
                  </a:lnTo>
                  <a:lnTo>
                    <a:pt x="1691" y="73"/>
                  </a:lnTo>
                  <a:lnTo>
                    <a:pt x="1712" y="73"/>
                  </a:lnTo>
                  <a:lnTo>
                    <a:pt x="1712" y="73"/>
                  </a:lnTo>
                  <a:lnTo>
                    <a:pt x="1726" y="73"/>
                  </a:lnTo>
                  <a:lnTo>
                    <a:pt x="1737" y="74"/>
                  </a:lnTo>
                  <a:lnTo>
                    <a:pt x="1749" y="77"/>
                  </a:lnTo>
                  <a:lnTo>
                    <a:pt x="1760" y="80"/>
                  </a:lnTo>
                  <a:lnTo>
                    <a:pt x="1771" y="84"/>
                  </a:lnTo>
                  <a:lnTo>
                    <a:pt x="1780" y="90"/>
                  </a:lnTo>
                  <a:lnTo>
                    <a:pt x="1790" y="97"/>
                  </a:lnTo>
                  <a:lnTo>
                    <a:pt x="1798" y="104"/>
                  </a:lnTo>
                  <a:lnTo>
                    <a:pt x="1805" y="113"/>
                  </a:lnTo>
                  <a:lnTo>
                    <a:pt x="1813" y="122"/>
                  </a:lnTo>
                  <a:lnTo>
                    <a:pt x="1819" y="134"/>
                  </a:lnTo>
                  <a:lnTo>
                    <a:pt x="1824" y="147"/>
                  </a:lnTo>
                  <a:lnTo>
                    <a:pt x="1828" y="161"/>
                  </a:lnTo>
                  <a:lnTo>
                    <a:pt x="1831" y="176"/>
                  </a:lnTo>
                  <a:lnTo>
                    <a:pt x="1832" y="192"/>
                  </a:lnTo>
                  <a:lnTo>
                    <a:pt x="1833" y="211"/>
                  </a:lnTo>
                  <a:lnTo>
                    <a:pt x="1833" y="211"/>
                  </a:lnTo>
                  <a:lnTo>
                    <a:pt x="1833" y="228"/>
                  </a:lnTo>
                  <a:lnTo>
                    <a:pt x="1832" y="245"/>
                  </a:lnTo>
                  <a:lnTo>
                    <a:pt x="1830" y="260"/>
                  </a:lnTo>
                  <a:lnTo>
                    <a:pt x="1827" y="275"/>
                  </a:lnTo>
                  <a:lnTo>
                    <a:pt x="1824" y="288"/>
                  </a:lnTo>
                  <a:lnTo>
                    <a:pt x="1820" y="299"/>
                  </a:lnTo>
                  <a:lnTo>
                    <a:pt x="1814" y="311"/>
                  </a:lnTo>
                  <a:lnTo>
                    <a:pt x="1807" y="320"/>
                  </a:lnTo>
                  <a:lnTo>
                    <a:pt x="1799" y="328"/>
                  </a:lnTo>
                  <a:lnTo>
                    <a:pt x="1790" y="335"/>
                  </a:lnTo>
                  <a:lnTo>
                    <a:pt x="1780" y="342"/>
                  </a:lnTo>
                  <a:lnTo>
                    <a:pt x="1768" y="347"/>
                  </a:lnTo>
                  <a:lnTo>
                    <a:pt x="1754" y="350"/>
                  </a:lnTo>
                  <a:lnTo>
                    <a:pt x="1739" y="353"/>
                  </a:lnTo>
                  <a:lnTo>
                    <a:pt x="1723" y="355"/>
                  </a:lnTo>
                  <a:lnTo>
                    <a:pt x="1704" y="355"/>
                  </a:lnTo>
                  <a:lnTo>
                    <a:pt x="1704" y="355"/>
                  </a:lnTo>
                  <a:lnTo>
                    <a:pt x="1681" y="354"/>
                  </a:lnTo>
                  <a:lnTo>
                    <a:pt x="1659" y="353"/>
                  </a:lnTo>
                  <a:lnTo>
                    <a:pt x="1639" y="351"/>
                  </a:lnTo>
                  <a:lnTo>
                    <a:pt x="1639" y="80"/>
                  </a:lnTo>
                  <a:close/>
                  <a:moveTo>
                    <a:pt x="1717" y="0"/>
                  </a:moveTo>
                  <a:lnTo>
                    <a:pt x="1717" y="0"/>
                  </a:lnTo>
                  <a:lnTo>
                    <a:pt x="1696" y="1"/>
                  </a:lnTo>
                  <a:lnTo>
                    <a:pt x="1675" y="2"/>
                  </a:lnTo>
                  <a:lnTo>
                    <a:pt x="1652" y="4"/>
                  </a:lnTo>
                  <a:lnTo>
                    <a:pt x="1629" y="7"/>
                  </a:lnTo>
                  <a:lnTo>
                    <a:pt x="1606" y="10"/>
                  </a:lnTo>
                  <a:lnTo>
                    <a:pt x="1585" y="14"/>
                  </a:lnTo>
                  <a:lnTo>
                    <a:pt x="1564" y="20"/>
                  </a:lnTo>
                  <a:lnTo>
                    <a:pt x="1546" y="26"/>
                  </a:lnTo>
                  <a:lnTo>
                    <a:pt x="1546" y="415"/>
                  </a:lnTo>
                  <a:lnTo>
                    <a:pt x="1546" y="415"/>
                  </a:lnTo>
                  <a:lnTo>
                    <a:pt x="1561" y="418"/>
                  </a:lnTo>
                  <a:lnTo>
                    <a:pt x="1580" y="420"/>
                  </a:lnTo>
                  <a:lnTo>
                    <a:pt x="1619" y="424"/>
                  </a:lnTo>
                  <a:lnTo>
                    <a:pt x="1662" y="427"/>
                  </a:lnTo>
                  <a:lnTo>
                    <a:pt x="1701" y="428"/>
                  </a:lnTo>
                  <a:lnTo>
                    <a:pt x="1701" y="428"/>
                  </a:lnTo>
                  <a:lnTo>
                    <a:pt x="1732" y="427"/>
                  </a:lnTo>
                  <a:lnTo>
                    <a:pt x="1758" y="425"/>
                  </a:lnTo>
                  <a:lnTo>
                    <a:pt x="1784" y="421"/>
                  </a:lnTo>
                  <a:lnTo>
                    <a:pt x="1807" y="415"/>
                  </a:lnTo>
                  <a:lnTo>
                    <a:pt x="1828" y="408"/>
                  </a:lnTo>
                  <a:lnTo>
                    <a:pt x="1847" y="399"/>
                  </a:lnTo>
                  <a:lnTo>
                    <a:pt x="1855" y="394"/>
                  </a:lnTo>
                  <a:lnTo>
                    <a:pt x="1864" y="389"/>
                  </a:lnTo>
                  <a:lnTo>
                    <a:pt x="1872" y="383"/>
                  </a:lnTo>
                  <a:lnTo>
                    <a:pt x="1879" y="377"/>
                  </a:lnTo>
                  <a:lnTo>
                    <a:pt x="1885" y="369"/>
                  </a:lnTo>
                  <a:lnTo>
                    <a:pt x="1891" y="362"/>
                  </a:lnTo>
                  <a:lnTo>
                    <a:pt x="1897" y="355"/>
                  </a:lnTo>
                  <a:lnTo>
                    <a:pt x="1902" y="347"/>
                  </a:lnTo>
                  <a:lnTo>
                    <a:pt x="1907" y="337"/>
                  </a:lnTo>
                  <a:lnTo>
                    <a:pt x="1912" y="329"/>
                  </a:lnTo>
                  <a:lnTo>
                    <a:pt x="1919" y="309"/>
                  </a:lnTo>
                  <a:lnTo>
                    <a:pt x="1924" y="287"/>
                  </a:lnTo>
                  <a:lnTo>
                    <a:pt x="1928" y="264"/>
                  </a:lnTo>
                  <a:lnTo>
                    <a:pt x="1930" y="239"/>
                  </a:lnTo>
                  <a:lnTo>
                    <a:pt x="1931" y="211"/>
                  </a:lnTo>
                  <a:lnTo>
                    <a:pt x="1931" y="211"/>
                  </a:lnTo>
                  <a:lnTo>
                    <a:pt x="1930" y="187"/>
                  </a:lnTo>
                  <a:lnTo>
                    <a:pt x="1927" y="164"/>
                  </a:lnTo>
                  <a:lnTo>
                    <a:pt x="1923" y="143"/>
                  </a:lnTo>
                  <a:lnTo>
                    <a:pt x="1917" y="122"/>
                  </a:lnTo>
                  <a:lnTo>
                    <a:pt x="1909" y="104"/>
                  </a:lnTo>
                  <a:lnTo>
                    <a:pt x="1898" y="86"/>
                  </a:lnTo>
                  <a:lnTo>
                    <a:pt x="1887" y="71"/>
                  </a:lnTo>
                  <a:lnTo>
                    <a:pt x="1874" y="57"/>
                  </a:lnTo>
                  <a:lnTo>
                    <a:pt x="1860" y="43"/>
                  </a:lnTo>
                  <a:lnTo>
                    <a:pt x="1843" y="32"/>
                  </a:lnTo>
                  <a:lnTo>
                    <a:pt x="1826" y="23"/>
                  </a:lnTo>
                  <a:lnTo>
                    <a:pt x="1806" y="14"/>
                  </a:lnTo>
                  <a:lnTo>
                    <a:pt x="1786" y="8"/>
                  </a:lnTo>
                  <a:lnTo>
                    <a:pt x="1764" y="4"/>
                  </a:lnTo>
                  <a:lnTo>
                    <a:pt x="1741" y="1"/>
                  </a:lnTo>
                  <a:lnTo>
                    <a:pt x="1717" y="0"/>
                  </a:lnTo>
                  <a:close/>
                </a:path>
              </a:pathLst>
            </a:custGeom>
            <a:solidFill>
              <a:srgbClr val="005E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35" name="Freeform 34"/>
            <p:cNvSpPr>
              <a:spLocks/>
            </p:cNvSpPr>
            <p:nvPr userDrawn="1"/>
          </p:nvSpPr>
          <p:spPr bwMode="auto">
            <a:xfrm>
              <a:off x="5160" y="3974"/>
              <a:ext cx="76" cy="107"/>
            </a:xfrm>
            <a:custGeom>
              <a:avLst/>
              <a:gdLst>
                <a:gd name="T0" fmla="*/ 0 w 305"/>
                <a:gd name="T1" fmla="*/ 407 h 428"/>
                <a:gd name="T2" fmla="*/ 0 w 305"/>
                <a:gd name="T3" fmla="*/ 407 h 428"/>
                <a:gd name="T4" fmla="*/ 13 w 305"/>
                <a:gd name="T5" fmla="*/ 411 h 428"/>
                <a:gd name="T6" fmla="*/ 47 w 305"/>
                <a:gd name="T7" fmla="*/ 418 h 428"/>
                <a:gd name="T8" fmla="*/ 71 w 305"/>
                <a:gd name="T9" fmla="*/ 421 h 428"/>
                <a:gd name="T10" fmla="*/ 98 w 305"/>
                <a:gd name="T11" fmla="*/ 425 h 428"/>
                <a:gd name="T12" fmla="*/ 129 w 305"/>
                <a:gd name="T13" fmla="*/ 427 h 428"/>
                <a:gd name="T14" fmla="*/ 163 w 305"/>
                <a:gd name="T15" fmla="*/ 428 h 428"/>
                <a:gd name="T16" fmla="*/ 163 w 305"/>
                <a:gd name="T17" fmla="*/ 428 h 428"/>
                <a:gd name="T18" fmla="*/ 197 w 305"/>
                <a:gd name="T19" fmla="*/ 427 h 428"/>
                <a:gd name="T20" fmla="*/ 226 w 305"/>
                <a:gd name="T21" fmla="*/ 426 h 428"/>
                <a:gd name="T22" fmla="*/ 251 w 305"/>
                <a:gd name="T23" fmla="*/ 424 h 428"/>
                <a:gd name="T24" fmla="*/ 270 w 305"/>
                <a:gd name="T25" fmla="*/ 422 h 428"/>
                <a:gd name="T26" fmla="*/ 297 w 305"/>
                <a:gd name="T27" fmla="*/ 419 h 428"/>
                <a:gd name="T28" fmla="*/ 305 w 305"/>
                <a:gd name="T29" fmla="*/ 417 h 428"/>
                <a:gd name="T30" fmla="*/ 305 w 305"/>
                <a:gd name="T31" fmla="*/ 346 h 428"/>
                <a:gd name="T32" fmla="*/ 305 w 305"/>
                <a:gd name="T33" fmla="*/ 346 h 428"/>
                <a:gd name="T34" fmla="*/ 297 w 305"/>
                <a:gd name="T35" fmla="*/ 347 h 428"/>
                <a:gd name="T36" fmla="*/ 272 w 305"/>
                <a:gd name="T37" fmla="*/ 351 h 428"/>
                <a:gd name="T38" fmla="*/ 235 w 305"/>
                <a:gd name="T39" fmla="*/ 354 h 428"/>
                <a:gd name="T40" fmla="*/ 213 w 305"/>
                <a:gd name="T41" fmla="*/ 355 h 428"/>
                <a:gd name="T42" fmla="*/ 188 w 305"/>
                <a:gd name="T43" fmla="*/ 355 h 428"/>
                <a:gd name="T44" fmla="*/ 188 w 305"/>
                <a:gd name="T45" fmla="*/ 355 h 428"/>
                <a:gd name="T46" fmla="*/ 167 w 305"/>
                <a:gd name="T47" fmla="*/ 355 h 428"/>
                <a:gd name="T48" fmla="*/ 149 w 305"/>
                <a:gd name="T49" fmla="*/ 354 h 428"/>
                <a:gd name="T50" fmla="*/ 118 w 305"/>
                <a:gd name="T51" fmla="*/ 351 h 428"/>
                <a:gd name="T52" fmla="*/ 99 w 305"/>
                <a:gd name="T53" fmla="*/ 349 h 428"/>
                <a:gd name="T54" fmla="*/ 92 w 305"/>
                <a:gd name="T55" fmla="*/ 348 h 428"/>
                <a:gd name="T56" fmla="*/ 92 w 305"/>
                <a:gd name="T57" fmla="*/ 247 h 428"/>
                <a:gd name="T58" fmla="*/ 276 w 305"/>
                <a:gd name="T59" fmla="*/ 247 h 428"/>
                <a:gd name="T60" fmla="*/ 276 w 305"/>
                <a:gd name="T61" fmla="*/ 175 h 428"/>
                <a:gd name="T62" fmla="*/ 92 w 305"/>
                <a:gd name="T63" fmla="*/ 175 h 428"/>
                <a:gd name="T64" fmla="*/ 92 w 305"/>
                <a:gd name="T65" fmla="*/ 79 h 428"/>
                <a:gd name="T66" fmla="*/ 92 w 305"/>
                <a:gd name="T67" fmla="*/ 79 h 428"/>
                <a:gd name="T68" fmla="*/ 99 w 305"/>
                <a:gd name="T69" fmla="*/ 78 h 428"/>
                <a:gd name="T70" fmla="*/ 117 w 305"/>
                <a:gd name="T71" fmla="*/ 76 h 428"/>
                <a:gd name="T72" fmla="*/ 145 w 305"/>
                <a:gd name="T73" fmla="*/ 74 h 428"/>
                <a:gd name="T74" fmla="*/ 182 w 305"/>
                <a:gd name="T75" fmla="*/ 73 h 428"/>
                <a:gd name="T76" fmla="*/ 182 w 305"/>
                <a:gd name="T77" fmla="*/ 73 h 428"/>
                <a:gd name="T78" fmla="*/ 205 w 305"/>
                <a:gd name="T79" fmla="*/ 73 h 428"/>
                <a:gd name="T80" fmla="*/ 226 w 305"/>
                <a:gd name="T81" fmla="*/ 74 h 428"/>
                <a:gd name="T82" fmla="*/ 263 w 305"/>
                <a:gd name="T83" fmla="*/ 77 h 428"/>
                <a:gd name="T84" fmla="*/ 289 w 305"/>
                <a:gd name="T85" fmla="*/ 80 h 428"/>
                <a:gd name="T86" fmla="*/ 298 w 305"/>
                <a:gd name="T87" fmla="*/ 82 h 428"/>
                <a:gd name="T88" fmla="*/ 298 w 305"/>
                <a:gd name="T89" fmla="*/ 10 h 428"/>
                <a:gd name="T90" fmla="*/ 298 w 305"/>
                <a:gd name="T91" fmla="*/ 10 h 428"/>
                <a:gd name="T92" fmla="*/ 289 w 305"/>
                <a:gd name="T93" fmla="*/ 9 h 428"/>
                <a:gd name="T94" fmla="*/ 264 w 305"/>
                <a:gd name="T95" fmla="*/ 5 h 428"/>
                <a:gd name="T96" fmla="*/ 224 w 305"/>
                <a:gd name="T97" fmla="*/ 2 h 428"/>
                <a:gd name="T98" fmla="*/ 200 w 305"/>
                <a:gd name="T99" fmla="*/ 1 h 428"/>
                <a:gd name="T100" fmla="*/ 172 w 305"/>
                <a:gd name="T101" fmla="*/ 0 h 428"/>
                <a:gd name="T102" fmla="*/ 172 w 305"/>
                <a:gd name="T103" fmla="*/ 0 h 428"/>
                <a:gd name="T104" fmla="*/ 134 w 305"/>
                <a:gd name="T105" fmla="*/ 1 h 428"/>
                <a:gd name="T106" fmla="*/ 102 w 305"/>
                <a:gd name="T107" fmla="*/ 3 h 428"/>
                <a:gd name="T108" fmla="*/ 72 w 305"/>
                <a:gd name="T109" fmla="*/ 6 h 428"/>
                <a:gd name="T110" fmla="*/ 47 w 305"/>
                <a:gd name="T111" fmla="*/ 9 h 428"/>
                <a:gd name="T112" fmla="*/ 27 w 305"/>
                <a:gd name="T113" fmla="*/ 13 h 428"/>
                <a:gd name="T114" fmla="*/ 13 w 305"/>
                <a:gd name="T115" fmla="*/ 15 h 428"/>
                <a:gd name="T116" fmla="*/ 0 w 305"/>
                <a:gd name="T117" fmla="*/ 19 h 428"/>
                <a:gd name="T118" fmla="*/ 0 w 305"/>
                <a:gd name="T119" fmla="*/ 407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05" h="428">
                  <a:moveTo>
                    <a:pt x="0" y="407"/>
                  </a:moveTo>
                  <a:lnTo>
                    <a:pt x="0" y="407"/>
                  </a:lnTo>
                  <a:lnTo>
                    <a:pt x="13" y="411"/>
                  </a:lnTo>
                  <a:lnTo>
                    <a:pt x="47" y="418"/>
                  </a:lnTo>
                  <a:lnTo>
                    <a:pt x="71" y="421"/>
                  </a:lnTo>
                  <a:lnTo>
                    <a:pt x="98" y="425"/>
                  </a:lnTo>
                  <a:lnTo>
                    <a:pt x="129" y="427"/>
                  </a:lnTo>
                  <a:lnTo>
                    <a:pt x="163" y="428"/>
                  </a:lnTo>
                  <a:lnTo>
                    <a:pt x="163" y="428"/>
                  </a:lnTo>
                  <a:lnTo>
                    <a:pt x="197" y="427"/>
                  </a:lnTo>
                  <a:lnTo>
                    <a:pt x="226" y="426"/>
                  </a:lnTo>
                  <a:lnTo>
                    <a:pt x="251" y="424"/>
                  </a:lnTo>
                  <a:lnTo>
                    <a:pt x="270" y="422"/>
                  </a:lnTo>
                  <a:lnTo>
                    <a:pt x="297" y="419"/>
                  </a:lnTo>
                  <a:lnTo>
                    <a:pt x="305" y="417"/>
                  </a:lnTo>
                  <a:lnTo>
                    <a:pt x="305" y="346"/>
                  </a:lnTo>
                  <a:lnTo>
                    <a:pt x="305" y="346"/>
                  </a:lnTo>
                  <a:lnTo>
                    <a:pt x="297" y="347"/>
                  </a:lnTo>
                  <a:lnTo>
                    <a:pt x="272" y="351"/>
                  </a:lnTo>
                  <a:lnTo>
                    <a:pt x="235" y="354"/>
                  </a:lnTo>
                  <a:lnTo>
                    <a:pt x="213" y="355"/>
                  </a:lnTo>
                  <a:lnTo>
                    <a:pt x="188" y="355"/>
                  </a:lnTo>
                  <a:lnTo>
                    <a:pt x="188" y="355"/>
                  </a:lnTo>
                  <a:lnTo>
                    <a:pt x="167" y="355"/>
                  </a:lnTo>
                  <a:lnTo>
                    <a:pt x="149" y="354"/>
                  </a:lnTo>
                  <a:lnTo>
                    <a:pt x="118" y="351"/>
                  </a:lnTo>
                  <a:lnTo>
                    <a:pt x="99" y="349"/>
                  </a:lnTo>
                  <a:lnTo>
                    <a:pt x="92" y="348"/>
                  </a:lnTo>
                  <a:lnTo>
                    <a:pt x="92" y="247"/>
                  </a:lnTo>
                  <a:lnTo>
                    <a:pt x="276" y="247"/>
                  </a:lnTo>
                  <a:lnTo>
                    <a:pt x="276" y="175"/>
                  </a:lnTo>
                  <a:lnTo>
                    <a:pt x="92" y="175"/>
                  </a:lnTo>
                  <a:lnTo>
                    <a:pt x="92" y="79"/>
                  </a:lnTo>
                  <a:lnTo>
                    <a:pt x="92" y="79"/>
                  </a:lnTo>
                  <a:lnTo>
                    <a:pt x="99" y="78"/>
                  </a:lnTo>
                  <a:lnTo>
                    <a:pt x="117" y="76"/>
                  </a:lnTo>
                  <a:lnTo>
                    <a:pt x="145" y="74"/>
                  </a:lnTo>
                  <a:lnTo>
                    <a:pt x="182" y="73"/>
                  </a:lnTo>
                  <a:lnTo>
                    <a:pt x="182" y="73"/>
                  </a:lnTo>
                  <a:lnTo>
                    <a:pt x="205" y="73"/>
                  </a:lnTo>
                  <a:lnTo>
                    <a:pt x="226" y="74"/>
                  </a:lnTo>
                  <a:lnTo>
                    <a:pt x="263" y="77"/>
                  </a:lnTo>
                  <a:lnTo>
                    <a:pt x="289" y="80"/>
                  </a:lnTo>
                  <a:lnTo>
                    <a:pt x="298" y="82"/>
                  </a:lnTo>
                  <a:lnTo>
                    <a:pt x="298" y="10"/>
                  </a:lnTo>
                  <a:lnTo>
                    <a:pt x="298" y="10"/>
                  </a:lnTo>
                  <a:lnTo>
                    <a:pt x="289" y="9"/>
                  </a:lnTo>
                  <a:lnTo>
                    <a:pt x="264" y="5"/>
                  </a:lnTo>
                  <a:lnTo>
                    <a:pt x="224" y="2"/>
                  </a:lnTo>
                  <a:lnTo>
                    <a:pt x="200" y="1"/>
                  </a:lnTo>
                  <a:lnTo>
                    <a:pt x="172" y="0"/>
                  </a:lnTo>
                  <a:lnTo>
                    <a:pt x="172" y="0"/>
                  </a:lnTo>
                  <a:lnTo>
                    <a:pt x="134" y="1"/>
                  </a:lnTo>
                  <a:lnTo>
                    <a:pt x="102" y="3"/>
                  </a:lnTo>
                  <a:lnTo>
                    <a:pt x="72" y="6"/>
                  </a:lnTo>
                  <a:lnTo>
                    <a:pt x="47" y="9"/>
                  </a:lnTo>
                  <a:lnTo>
                    <a:pt x="27" y="13"/>
                  </a:lnTo>
                  <a:lnTo>
                    <a:pt x="13" y="15"/>
                  </a:lnTo>
                  <a:lnTo>
                    <a:pt x="0" y="19"/>
                  </a:lnTo>
                  <a:lnTo>
                    <a:pt x="0" y="40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36" name="Freeform 35"/>
            <p:cNvSpPr>
              <a:spLocks/>
            </p:cNvSpPr>
            <p:nvPr userDrawn="1"/>
          </p:nvSpPr>
          <p:spPr bwMode="auto">
            <a:xfrm>
              <a:off x="4767" y="3974"/>
              <a:ext cx="124" cy="105"/>
            </a:xfrm>
            <a:custGeom>
              <a:avLst/>
              <a:gdLst>
                <a:gd name="T0" fmla="*/ 255 w 496"/>
                <a:gd name="T1" fmla="*/ 246 h 422"/>
                <a:gd name="T2" fmla="*/ 255 w 496"/>
                <a:gd name="T3" fmla="*/ 246 h 422"/>
                <a:gd name="T4" fmla="*/ 251 w 496"/>
                <a:gd name="T5" fmla="*/ 257 h 422"/>
                <a:gd name="T6" fmla="*/ 248 w 496"/>
                <a:gd name="T7" fmla="*/ 270 h 422"/>
                <a:gd name="T8" fmla="*/ 248 w 496"/>
                <a:gd name="T9" fmla="*/ 270 h 422"/>
                <a:gd name="T10" fmla="*/ 244 w 496"/>
                <a:gd name="T11" fmla="*/ 257 h 422"/>
                <a:gd name="T12" fmla="*/ 241 w 496"/>
                <a:gd name="T13" fmla="*/ 246 h 422"/>
                <a:gd name="T14" fmla="*/ 159 w 496"/>
                <a:gd name="T15" fmla="*/ 39 h 422"/>
                <a:gd name="T16" fmla="*/ 159 w 496"/>
                <a:gd name="T17" fmla="*/ 39 h 422"/>
                <a:gd name="T18" fmla="*/ 153 w 496"/>
                <a:gd name="T19" fmla="*/ 28 h 422"/>
                <a:gd name="T20" fmla="*/ 147 w 496"/>
                <a:gd name="T21" fmla="*/ 19 h 422"/>
                <a:gd name="T22" fmla="*/ 140 w 496"/>
                <a:gd name="T23" fmla="*/ 11 h 422"/>
                <a:gd name="T24" fmla="*/ 132 w 496"/>
                <a:gd name="T25" fmla="*/ 7 h 422"/>
                <a:gd name="T26" fmla="*/ 122 w 496"/>
                <a:gd name="T27" fmla="*/ 3 h 422"/>
                <a:gd name="T28" fmla="*/ 110 w 496"/>
                <a:gd name="T29" fmla="*/ 1 h 422"/>
                <a:gd name="T30" fmla="*/ 98 w 496"/>
                <a:gd name="T31" fmla="*/ 1 h 422"/>
                <a:gd name="T32" fmla="*/ 84 w 496"/>
                <a:gd name="T33" fmla="*/ 0 h 422"/>
                <a:gd name="T34" fmla="*/ 84 w 496"/>
                <a:gd name="T35" fmla="*/ 0 h 422"/>
                <a:gd name="T36" fmla="*/ 58 w 496"/>
                <a:gd name="T37" fmla="*/ 1 h 422"/>
                <a:gd name="T38" fmla="*/ 42 w 496"/>
                <a:gd name="T39" fmla="*/ 2 h 422"/>
                <a:gd name="T40" fmla="*/ 0 w 496"/>
                <a:gd name="T41" fmla="*/ 422 h 422"/>
                <a:gd name="T42" fmla="*/ 93 w 496"/>
                <a:gd name="T43" fmla="*/ 422 h 422"/>
                <a:gd name="T44" fmla="*/ 113 w 496"/>
                <a:gd name="T45" fmla="*/ 140 h 422"/>
                <a:gd name="T46" fmla="*/ 201 w 496"/>
                <a:gd name="T47" fmla="*/ 353 h 422"/>
                <a:gd name="T48" fmla="*/ 201 w 496"/>
                <a:gd name="T49" fmla="*/ 353 h 422"/>
                <a:gd name="T50" fmla="*/ 204 w 496"/>
                <a:gd name="T51" fmla="*/ 359 h 422"/>
                <a:gd name="T52" fmla="*/ 208 w 496"/>
                <a:gd name="T53" fmla="*/ 364 h 422"/>
                <a:gd name="T54" fmla="*/ 213 w 496"/>
                <a:gd name="T55" fmla="*/ 368 h 422"/>
                <a:gd name="T56" fmla="*/ 218 w 496"/>
                <a:gd name="T57" fmla="*/ 371 h 422"/>
                <a:gd name="T58" fmla="*/ 224 w 496"/>
                <a:gd name="T59" fmla="*/ 373 h 422"/>
                <a:gd name="T60" fmla="*/ 231 w 496"/>
                <a:gd name="T61" fmla="*/ 376 h 422"/>
                <a:gd name="T62" fmla="*/ 239 w 496"/>
                <a:gd name="T63" fmla="*/ 377 h 422"/>
                <a:gd name="T64" fmla="*/ 248 w 496"/>
                <a:gd name="T65" fmla="*/ 377 h 422"/>
                <a:gd name="T66" fmla="*/ 248 w 496"/>
                <a:gd name="T67" fmla="*/ 377 h 422"/>
                <a:gd name="T68" fmla="*/ 257 w 496"/>
                <a:gd name="T69" fmla="*/ 377 h 422"/>
                <a:gd name="T70" fmla="*/ 266 w 496"/>
                <a:gd name="T71" fmla="*/ 376 h 422"/>
                <a:gd name="T72" fmla="*/ 273 w 496"/>
                <a:gd name="T73" fmla="*/ 373 h 422"/>
                <a:gd name="T74" fmla="*/ 279 w 496"/>
                <a:gd name="T75" fmla="*/ 371 h 422"/>
                <a:gd name="T76" fmla="*/ 284 w 496"/>
                <a:gd name="T77" fmla="*/ 368 h 422"/>
                <a:gd name="T78" fmla="*/ 288 w 496"/>
                <a:gd name="T79" fmla="*/ 364 h 422"/>
                <a:gd name="T80" fmla="*/ 291 w 496"/>
                <a:gd name="T81" fmla="*/ 359 h 422"/>
                <a:gd name="T82" fmla="*/ 294 w 496"/>
                <a:gd name="T83" fmla="*/ 353 h 422"/>
                <a:gd name="T84" fmla="*/ 382 w 496"/>
                <a:gd name="T85" fmla="*/ 140 h 422"/>
                <a:gd name="T86" fmla="*/ 403 w 496"/>
                <a:gd name="T87" fmla="*/ 422 h 422"/>
                <a:gd name="T88" fmla="*/ 496 w 496"/>
                <a:gd name="T89" fmla="*/ 422 h 422"/>
                <a:gd name="T90" fmla="*/ 454 w 496"/>
                <a:gd name="T91" fmla="*/ 2 h 422"/>
                <a:gd name="T92" fmla="*/ 454 w 496"/>
                <a:gd name="T93" fmla="*/ 2 h 422"/>
                <a:gd name="T94" fmla="*/ 438 w 496"/>
                <a:gd name="T95" fmla="*/ 1 h 422"/>
                <a:gd name="T96" fmla="*/ 412 w 496"/>
                <a:gd name="T97" fmla="*/ 0 h 422"/>
                <a:gd name="T98" fmla="*/ 412 w 496"/>
                <a:gd name="T99" fmla="*/ 0 h 422"/>
                <a:gd name="T100" fmla="*/ 397 w 496"/>
                <a:gd name="T101" fmla="*/ 1 h 422"/>
                <a:gd name="T102" fmla="*/ 385 w 496"/>
                <a:gd name="T103" fmla="*/ 1 h 422"/>
                <a:gd name="T104" fmla="*/ 374 w 496"/>
                <a:gd name="T105" fmla="*/ 3 h 422"/>
                <a:gd name="T106" fmla="*/ 365 w 496"/>
                <a:gd name="T107" fmla="*/ 7 h 422"/>
                <a:gd name="T108" fmla="*/ 356 w 496"/>
                <a:gd name="T109" fmla="*/ 11 h 422"/>
                <a:gd name="T110" fmla="*/ 348 w 496"/>
                <a:gd name="T111" fmla="*/ 19 h 422"/>
                <a:gd name="T112" fmla="*/ 342 w 496"/>
                <a:gd name="T113" fmla="*/ 28 h 422"/>
                <a:gd name="T114" fmla="*/ 337 w 496"/>
                <a:gd name="T115" fmla="*/ 39 h 422"/>
                <a:gd name="T116" fmla="*/ 255 w 496"/>
                <a:gd name="T117" fmla="*/ 246 h 4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96" h="422">
                  <a:moveTo>
                    <a:pt x="255" y="246"/>
                  </a:moveTo>
                  <a:lnTo>
                    <a:pt x="255" y="246"/>
                  </a:lnTo>
                  <a:lnTo>
                    <a:pt x="251" y="257"/>
                  </a:lnTo>
                  <a:lnTo>
                    <a:pt x="248" y="270"/>
                  </a:lnTo>
                  <a:lnTo>
                    <a:pt x="248" y="270"/>
                  </a:lnTo>
                  <a:lnTo>
                    <a:pt x="244" y="257"/>
                  </a:lnTo>
                  <a:lnTo>
                    <a:pt x="241" y="246"/>
                  </a:lnTo>
                  <a:lnTo>
                    <a:pt x="159" y="39"/>
                  </a:lnTo>
                  <a:lnTo>
                    <a:pt x="159" y="39"/>
                  </a:lnTo>
                  <a:lnTo>
                    <a:pt x="153" y="28"/>
                  </a:lnTo>
                  <a:lnTo>
                    <a:pt x="147" y="19"/>
                  </a:lnTo>
                  <a:lnTo>
                    <a:pt x="140" y="11"/>
                  </a:lnTo>
                  <a:lnTo>
                    <a:pt x="132" y="7"/>
                  </a:lnTo>
                  <a:lnTo>
                    <a:pt x="122" y="3"/>
                  </a:lnTo>
                  <a:lnTo>
                    <a:pt x="110" y="1"/>
                  </a:lnTo>
                  <a:lnTo>
                    <a:pt x="98" y="1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58" y="1"/>
                  </a:lnTo>
                  <a:lnTo>
                    <a:pt x="42" y="2"/>
                  </a:lnTo>
                  <a:lnTo>
                    <a:pt x="0" y="422"/>
                  </a:lnTo>
                  <a:lnTo>
                    <a:pt x="93" y="422"/>
                  </a:lnTo>
                  <a:lnTo>
                    <a:pt x="113" y="140"/>
                  </a:lnTo>
                  <a:lnTo>
                    <a:pt x="201" y="353"/>
                  </a:lnTo>
                  <a:lnTo>
                    <a:pt x="201" y="353"/>
                  </a:lnTo>
                  <a:lnTo>
                    <a:pt x="204" y="359"/>
                  </a:lnTo>
                  <a:lnTo>
                    <a:pt x="208" y="364"/>
                  </a:lnTo>
                  <a:lnTo>
                    <a:pt x="213" y="368"/>
                  </a:lnTo>
                  <a:lnTo>
                    <a:pt x="218" y="371"/>
                  </a:lnTo>
                  <a:lnTo>
                    <a:pt x="224" y="373"/>
                  </a:lnTo>
                  <a:lnTo>
                    <a:pt x="231" y="376"/>
                  </a:lnTo>
                  <a:lnTo>
                    <a:pt x="239" y="377"/>
                  </a:lnTo>
                  <a:lnTo>
                    <a:pt x="248" y="377"/>
                  </a:lnTo>
                  <a:lnTo>
                    <a:pt x="248" y="377"/>
                  </a:lnTo>
                  <a:lnTo>
                    <a:pt x="257" y="377"/>
                  </a:lnTo>
                  <a:lnTo>
                    <a:pt x="266" y="376"/>
                  </a:lnTo>
                  <a:lnTo>
                    <a:pt x="273" y="373"/>
                  </a:lnTo>
                  <a:lnTo>
                    <a:pt x="279" y="371"/>
                  </a:lnTo>
                  <a:lnTo>
                    <a:pt x="284" y="368"/>
                  </a:lnTo>
                  <a:lnTo>
                    <a:pt x="288" y="364"/>
                  </a:lnTo>
                  <a:lnTo>
                    <a:pt x="291" y="359"/>
                  </a:lnTo>
                  <a:lnTo>
                    <a:pt x="294" y="353"/>
                  </a:lnTo>
                  <a:lnTo>
                    <a:pt x="382" y="140"/>
                  </a:lnTo>
                  <a:lnTo>
                    <a:pt x="403" y="422"/>
                  </a:lnTo>
                  <a:lnTo>
                    <a:pt x="496" y="422"/>
                  </a:lnTo>
                  <a:lnTo>
                    <a:pt x="454" y="2"/>
                  </a:lnTo>
                  <a:lnTo>
                    <a:pt x="454" y="2"/>
                  </a:lnTo>
                  <a:lnTo>
                    <a:pt x="438" y="1"/>
                  </a:lnTo>
                  <a:lnTo>
                    <a:pt x="412" y="0"/>
                  </a:lnTo>
                  <a:lnTo>
                    <a:pt x="412" y="0"/>
                  </a:lnTo>
                  <a:lnTo>
                    <a:pt x="397" y="1"/>
                  </a:lnTo>
                  <a:lnTo>
                    <a:pt x="385" y="1"/>
                  </a:lnTo>
                  <a:lnTo>
                    <a:pt x="374" y="3"/>
                  </a:lnTo>
                  <a:lnTo>
                    <a:pt x="365" y="7"/>
                  </a:lnTo>
                  <a:lnTo>
                    <a:pt x="356" y="11"/>
                  </a:lnTo>
                  <a:lnTo>
                    <a:pt x="348" y="19"/>
                  </a:lnTo>
                  <a:lnTo>
                    <a:pt x="342" y="28"/>
                  </a:lnTo>
                  <a:lnTo>
                    <a:pt x="337" y="39"/>
                  </a:lnTo>
                  <a:lnTo>
                    <a:pt x="255" y="24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37" name="Freeform 36"/>
            <p:cNvSpPr>
              <a:spLocks/>
            </p:cNvSpPr>
            <p:nvPr userDrawn="1"/>
          </p:nvSpPr>
          <p:spPr bwMode="auto">
            <a:xfrm>
              <a:off x="4671" y="4034"/>
              <a:ext cx="43" cy="29"/>
            </a:xfrm>
            <a:custGeom>
              <a:avLst/>
              <a:gdLst>
                <a:gd name="T0" fmla="*/ 171 w 171"/>
                <a:gd name="T1" fmla="*/ 93 h 116"/>
                <a:gd name="T2" fmla="*/ 171 w 171"/>
                <a:gd name="T3" fmla="*/ 93 h 116"/>
                <a:gd name="T4" fmla="*/ 151 w 171"/>
                <a:gd name="T5" fmla="*/ 99 h 116"/>
                <a:gd name="T6" fmla="*/ 125 w 171"/>
                <a:gd name="T7" fmla="*/ 108 h 116"/>
                <a:gd name="T8" fmla="*/ 110 w 171"/>
                <a:gd name="T9" fmla="*/ 111 h 116"/>
                <a:gd name="T10" fmla="*/ 96 w 171"/>
                <a:gd name="T11" fmla="*/ 114 h 116"/>
                <a:gd name="T12" fmla="*/ 82 w 171"/>
                <a:gd name="T13" fmla="*/ 116 h 116"/>
                <a:gd name="T14" fmla="*/ 67 w 171"/>
                <a:gd name="T15" fmla="*/ 116 h 116"/>
                <a:gd name="T16" fmla="*/ 67 w 171"/>
                <a:gd name="T17" fmla="*/ 116 h 116"/>
                <a:gd name="T18" fmla="*/ 54 w 171"/>
                <a:gd name="T19" fmla="*/ 116 h 116"/>
                <a:gd name="T20" fmla="*/ 41 w 171"/>
                <a:gd name="T21" fmla="*/ 114 h 116"/>
                <a:gd name="T22" fmla="*/ 30 w 171"/>
                <a:gd name="T23" fmla="*/ 110 h 116"/>
                <a:gd name="T24" fmla="*/ 24 w 171"/>
                <a:gd name="T25" fmla="*/ 108 h 116"/>
                <a:gd name="T26" fmla="*/ 19 w 171"/>
                <a:gd name="T27" fmla="*/ 105 h 116"/>
                <a:gd name="T28" fmla="*/ 15 w 171"/>
                <a:gd name="T29" fmla="*/ 101 h 116"/>
                <a:gd name="T30" fmla="*/ 11 w 171"/>
                <a:gd name="T31" fmla="*/ 97 h 116"/>
                <a:gd name="T32" fmla="*/ 8 w 171"/>
                <a:gd name="T33" fmla="*/ 92 h 116"/>
                <a:gd name="T34" fmla="*/ 5 w 171"/>
                <a:gd name="T35" fmla="*/ 87 h 116"/>
                <a:gd name="T36" fmla="*/ 3 w 171"/>
                <a:gd name="T37" fmla="*/ 82 h 116"/>
                <a:gd name="T38" fmla="*/ 2 w 171"/>
                <a:gd name="T39" fmla="*/ 76 h 116"/>
                <a:gd name="T40" fmla="*/ 1 w 171"/>
                <a:gd name="T41" fmla="*/ 69 h 116"/>
                <a:gd name="T42" fmla="*/ 0 w 171"/>
                <a:gd name="T43" fmla="*/ 61 h 116"/>
                <a:gd name="T44" fmla="*/ 0 w 171"/>
                <a:gd name="T45" fmla="*/ 61 h 116"/>
                <a:gd name="T46" fmla="*/ 1 w 171"/>
                <a:gd name="T47" fmla="*/ 49 h 116"/>
                <a:gd name="T48" fmla="*/ 4 w 171"/>
                <a:gd name="T49" fmla="*/ 38 h 116"/>
                <a:gd name="T50" fmla="*/ 6 w 171"/>
                <a:gd name="T51" fmla="*/ 33 h 116"/>
                <a:gd name="T52" fmla="*/ 9 w 171"/>
                <a:gd name="T53" fmla="*/ 27 h 116"/>
                <a:gd name="T54" fmla="*/ 13 w 171"/>
                <a:gd name="T55" fmla="*/ 23 h 116"/>
                <a:gd name="T56" fmla="*/ 16 w 171"/>
                <a:gd name="T57" fmla="*/ 19 h 116"/>
                <a:gd name="T58" fmla="*/ 21 w 171"/>
                <a:gd name="T59" fmla="*/ 16 h 116"/>
                <a:gd name="T60" fmla="*/ 26 w 171"/>
                <a:gd name="T61" fmla="*/ 13 h 116"/>
                <a:gd name="T62" fmla="*/ 33 w 171"/>
                <a:gd name="T63" fmla="*/ 10 h 116"/>
                <a:gd name="T64" fmla="*/ 39 w 171"/>
                <a:gd name="T65" fmla="*/ 8 h 116"/>
                <a:gd name="T66" fmla="*/ 55 w 171"/>
                <a:gd name="T67" fmla="*/ 5 h 116"/>
                <a:gd name="T68" fmla="*/ 72 w 171"/>
                <a:gd name="T69" fmla="*/ 3 h 116"/>
                <a:gd name="T70" fmla="*/ 171 w 171"/>
                <a:gd name="T71" fmla="*/ 0 h 116"/>
                <a:gd name="T72" fmla="*/ 171 w 171"/>
                <a:gd name="T73" fmla="*/ 93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71" h="116">
                  <a:moveTo>
                    <a:pt x="171" y="93"/>
                  </a:moveTo>
                  <a:lnTo>
                    <a:pt x="171" y="93"/>
                  </a:lnTo>
                  <a:lnTo>
                    <a:pt x="151" y="99"/>
                  </a:lnTo>
                  <a:lnTo>
                    <a:pt x="125" y="108"/>
                  </a:lnTo>
                  <a:lnTo>
                    <a:pt x="110" y="111"/>
                  </a:lnTo>
                  <a:lnTo>
                    <a:pt x="96" y="114"/>
                  </a:lnTo>
                  <a:lnTo>
                    <a:pt x="82" y="116"/>
                  </a:lnTo>
                  <a:lnTo>
                    <a:pt x="67" y="116"/>
                  </a:lnTo>
                  <a:lnTo>
                    <a:pt x="67" y="116"/>
                  </a:lnTo>
                  <a:lnTo>
                    <a:pt x="54" y="116"/>
                  </a:lnTo>
                  <a:lnTo>
                    <a:pt x="41" y="114"/>
                  </a:lnTo>
                  <a:lnTo>
                    <a:pt x="30" y="110"/>
                  </a:lnTo>
                  <a:lnTo>
                    <a:pt x="24" y="108"/>
                  </a:lnTo>
                  <a:lnTo>
                    <a:pt x="19" y="105"/>
                  </a:lnTo>
                  <a:lnTo>
                    <a:pt x="15" y="101"/>
                  </a:lnTo>
                  <a:lnTo>
                    <a:pt x="11" y="97"/>
                  </a:lnTo>
                  <a:lnTo>
                    <a:pt x="8" y="92"/>
                  </a:lnTo>
                  <a:lnTo>
                    <a:pt x="5" y="87"/>
                  </a:lnTo>
                  <a:lnTo>
                    <a:pt x="3" y="82"/>
                  </a:lnTo>
                  <a:lnTo>
                    <a:pt x="2" y="76"/>
                  </a:lnTo>
                  <a:lnTo>
                    <a:pt x="1" y="69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1" y="49"/>
                  </a:lnTo>
                  <a:lnTo>
                    <a:pt x="4" y="38"/>
                  </a:lnTo>
                  <a:lnTo>
                    <a:pt x="6" y="33"/>
                  </a:lnTo>
                  <a:lnTo>
                    <a:pt x="9" y="27"/>
                  </a:lnTo>
                  <a:lnTo>
                    <a:pt x="13" y="23"/>
                  </a:lnTo>
                  <a:lnTo>
                    <a:pt x="16" y="19"/>
                  </a:lnTo>
                  <a:lnTo>
                    <a:pt x="21" y="16"/>
                  </a:lnTo>
                  <a:lnTo>
                    <a:pt x="26" y="13"/>
                  </a:lnTo>
                  <a:lnTo>
                    <a:pt x="33" y="10"/>
                  </a:lnTo>
                  <a:lnTo>
                    <a:pt x="39" y="8"/>
                  </a:lnTo>
                  <a:lnTo>
                    <a:pt x="55" y="5"/>
                  </a:lnTo>
                  <a:lnTo>
                    <a:pt x="72" y="3"/>
                  </a:lnTo>
                  <a:lnTo>
                    <a:pt x="171" y="0"/>
                  </a:lnTo>
                  <a:lnTo>
                    <a:pt x="171" y="9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38" name="Freeform 37"/>
            <p:cNvSpPr>
              <a:spLocks/>
            </p:cNvSpPr>
            <p:nvPr userDrawn="1"/>
          </p:nvSpPr>
          <p:spPr bwMode="auto">
            <a:xfrm>
              <a:off x="4649" y="3974"/>
              <a:ext cx="88" cy="107"/>
            </a:xfrm>
            <a:custGeom>
              <a:avLst/>
              <a:gdLst>
                <a:gd name="T0" fmla="*/ 205 w 352"/>
                <a:gd name="T1" fmla="*/ 0 h 428"/>
                <a:gd name="T2" fmla="*/ 147 w 352"/>
                <a:gd name="T3" fmla="*/ 4 h 428"/>
                <a:gd name="T4" fmla="*/ 97 w 352"/>
                <a:gd name="T5" fmla="*/ 12 h 428"/>
                <a:gd name="T6" fmla="*/ 58 w 352"/>
                <a:gd name="T7" fmla="*/ 23 h 428"/>
                <a:gd name="T8" fmla="*/ 33 w 352"/>
                <a:gd name="T9" fmla="*/ 33 h 428"/>
                <a:gd name="T10" fmla="*/ 52 w 352"/>
                <a:gd name="T11" fmla="*/ 102 h 428"/>
                <a:gd name="T12" fmla="*/ 92 w 352"/>
                <a:gd name="T13" fmla="*/ 91 h 428"/>
                <a:gd name="T14" fmla="*/ 133 w 352"/>
                <a:gd name="T15" fmla="*/ 82 h 428"/>
                <a:gd name="T16" fmla="*/ 179 w 352"/>
                <a:gd name="T17" fmla="*/ 79 h 428"/>
                <a:gd name="T18" fmla="*/ 197 w 352"/>
                <a:gd name="T19" fmla="*/ 80 h 428"/>
                <a:gd name="T20" fmla="*/ 221 w 352"/>
                <a:gd name="T21" fmla="*/ 84 h 428"/>
                <a:gd name="T22" fmla="*/ 234 w 352"/>
                <a:gd name="T23" fmla="*/ 90 h 428"/>
                <a:gd name="T24" fmla="*/ 244 w 352"/>
                <a:gd name="T25" fmla="*/ 98 h 428"/>
                <a:gd name="T26" fmla="*/ 251 w 352"/>
                <a:gd name="T27" fmla="*/ 108 h 428"/>
                <a:gd name="T28" fmla="*/ 256 w 352"/>
                <a:gd name="T29" fmla="*/ 120 h 428"/>
                <a:gd name="T30" fmla="*/ 260 w 352"/>
                <a:gd name="T31" fmla="*/ 137 h 428"/>
                <a:gd name="T32" fmla="*/ 260 w 352"/>
                <a:gd name="T33" fmla="*/ 176 h 428"/>
                <a:gd name="T34" fmla="*/ 179 w 352"/>
                <a:gd name="T35" fmla="*/ 176 h 428"/>
                <a:gd name="T36" fmla="*/ 132 w 352"/>
                <a:gd name="T37" fmla="*/ 179 h 428"/>
                <a:gd name="T38" fmla="*/ 93 w 352"/>
                <a:gd name="T39" fmla="*/ 187 h 428"/>
                <a:gd name="T40" fmla="*/ 61 w 352"/>
                <a:gd name="T41" fmla="*/ 200 h 428"/>
                <a:gd name="T42" fmla="*/ 38 w 352"/>
                <a:gd name="T43" fmla="*/ 216 h 428"/>
                <a:gd name="T44" fmla="*/ 20 w 352"/>
                <a:gd name="T45" fmla="*/ 236 h 428"/>
                <a:gd name="T46" fmla="*/ 9 w 352"/>
                <a:gd name="T47" fmla="*/ 257 h 428"/>
                <a:gd name="T48" fmla="*/ 2 w 352"/>
                <a:gd name="T49" fmla="*/ 282 h 428"/>
                <a:gd name="T50" fmla="*/ 0 w 352"/>
                <a:gd name="T51" fmla="*/ 307 h 428"/>
                <a:gd name="T52" fmla="*/ 1 w 352"/>
                <a:gd name="T53" fmla="*/ 323 h 428"/>
                <a:gd name="T54" fmla="*/ 7 w 352"/>
                <a:gd name="T55" fmla="*/ 352 h 428"/>
                <a:gd name="T56" fmla="*/ 19 w 352"/>
                <a:gd name="T57" fmla="*/ 376 h 428"/>
                <a:gd name="T58" fmla="*/ 35 w 352"/>
                <a:gd name="T59" fmla="*/ 394 h 428"/>
                <a:gd name="T60" fmla="*/ 54 w 352"/>
                <a:gd name="T61" fmla="*/ 408 h 428"/>
                <a:gd name="T62" fmla="*/ 77 w 352"/>
                <a:gd name="T63" fmla="*/ 418 h 428"/>
                <a:gd name="T64" fmla="*/ 101 w 352"/>
                <a:gd name="T65" fmla="*/ 424 h 428"/>
                <a:gd name="T66" fmla="*/ 126 w 352"/>
                <a:gd name="T67" fmla="*/ 427 h 428"/>
                <a:gd name="T68" fmla="*/ 138 w 352"/>
                <a:gd name="T69" fmla="*/ 428 h 428"/>
                <a:gd name="T70" fmla="*/ 164 w 352"/>
                <a:gd name="T71" fmla="*/ 426 h 428"/>
                <a:gd name="T72" fmla="*/ 209 w 352"/>
                <a:gd name="T73" fmla="*/ 418 h 428"/>
                <a:gd name="T74" fmla="*/ 241 w 352"/>
                <a:gd name="T75" fmla="*/ 406 h 428"/>
                <a:gd name="T76" fmla="*/ 260 w 352"/>
                <a:gd name="T77" fmla="*/ 397 h 428"/>
                <a:gd name="T78" fmla="*/ 264 w 352"/>
                <a:gd name="T79" fmla="*/ 396 h 428"/>
                <a:gd name="T80" fmla="*/ 270 w 352"/>
                <a:gd name="T81" fmla="*/ 398 h 428"/>
                <a:gd name="T82" fmla="*/ 284 w 352"/>
                <a:gd name="T83" fmla="*/ 404 h 428"/>
                <a:gd name="T84" fmla="*/ 311 w 352"/>
                <a:gd name="T85" fmla="*/ 411 h 428"/>
                <a:gd name="T86" fmla="*/ 352 w 352"/>
                <a:gd name="T87" fmla="*/ 413 h 428"/>
                <a:gd name="T88" fmla="*/ 352 w 352"/>
                <a:gd name="T89" fmla="*/ 122 h 428"/>
                <a:gd name="T90" fmla="*/ 350 w 352"/>
                <a:gd name="T91" fmla="*/ 92 h 428"/>
                <a:gd name="T92" fmla="*/ 343 w 352"/>
                <a:gd name="T93" fmla="*/ 66 h 428"/>
                <a:gd name="T94" fmla="*/ 331 w 352"/>
                <a:gd name="T95" fmla="*/ 45 h 428"/>
                <a:gd name="T96" fmla="*/ 314 w 352"/>
                <a:gd name="T97" fmla="*/ 29 h 428"/>
                <a:gd name="T98" fmla="*/ 293 w 352"/>
                <a:gd name="T99" fmla="*/ 15 h 428"/>
                <a:gd name="T100" fmla="*/ 268 w 352"/>
                <a:gd name="T101" fmla="*/ 7 h 428"/>
                <a:gd name="T102" fmla="*/ 238 w 352"/>
                <a:gd name="T103" fmla="*/ 2 h 428"/>
                <a:gd name="T104" fmla="*/ 205 w 352"/>
                <a:gd name="T105" fmla="*/ 0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52" h="428">
                  <a:moveTo>
                    <a:pt x="205" y="0"/>
                  </a:moveTo>
                  <a:lnTo>
                    <a:pt x="205" y="0"/>
                  </a:lnTo>
                  <a:lnTo>
                    <a:pt x="176" y="1"/>
                  </a:lnTo>
                  <a:lnTo>
                    <a:pt x="147" y="4"/>
                  </a:lnTo>
                  <a:lnTo>
                    <a:pt x="121" y="7"/>
                  </a:lnTo>
                  <a:lnTo>
                    <a:pt x="97" y="12"/>
                  </a:lnTo>
                  <a:lnTo>
                    <a:pt x="77" y="17"/>
                  </a:lnTo>
                  <a:lnTo>
                    <a:pt x="58" y="23"/>
                  </a:lnTo>
                  <a:lnTo>
                    <a:pt x="44" y="28"/>
                  </a:lnTo>
                  <a:lnTo>
                    <a:pt x="33" y="33"/>
                  </a:lnTo>
                  <a:lnTo>
                    <a:pt x="52" y="102"/>
                  </a:lnTo>
                  <a:lnTo>
                    <a:pt x="52" y="102"/>
                  </a:lnTo>
                  <a:lnTo>
                    <a:pt x="63" y="98"/>
                  </a:lnTo>
                  <a:lnTo>
                    <a:pt x="92" y="91"/>
                  </a:lnTo>
                  <a:lnTo>
                    <a:pt x="111" y="86"/>
                  </a:lnTo>
                  <a:lnTo>
                    <a:pt x="133" y="82"/>
                  </a:lnTo>
                  <a:lnTo>
                    <a:pt x="155" y="80"/>
                  </a:lnTo>
                  <a:lnTo>
                    <a:pt x="179" y="79"/>
                  </a:lnTo>
                  <a:lnTo>
                    <a:pt x="179" y="79"/>
                  </a:lnTo>
                  <a:lnTo>
                    <a:pt x="197" y="80"/>
                  </a:lnTo>
                  <a:lnTo>
                    <a:pt x="214" y="82"/>
                  </a:lnTo>
                  <a:lnTo>
                    <a:pt x="221" y="84"/>
                  </a:lnTo>
                  <a:lnTo>
                    <a:pt x="228" y="86"/>
                  </a:lnTo>
                  <a:lnTo>
                    <a:pt x="234" y="90"/>
                  </a:lnTo>
                  <a:lnTo>
                    <a:pt x="239" y="94"/>
                  </a:lnTo>
                  <a:lnTo>
                    <a:pt x="244" y="98"/>
                  </a:lnTo>
                  <a:lnTo>
                    <a:pt x="248" y="102"/>
                  </a:lnTo>
                  <a:lnTo>
                    <a:pt x="251" y="108"/>
                  </a:lnTo>
                  <a:lnTo>
                    <a:pt x="254" y="114"/>
                  </a:lnTo>
                  <a:lnTo>
                    <a:pt x="256" y="120"/>
                  </a:lnTo>
                  <a:lnTo>
                    <a:pt x="258" y="129"/>
                  </a:lnTo>
                  <a:lnTo>
                    <a:pt x="260" y="137"/>
                  </a:lnTo>
                  <a:lnTo>
                    <a:pt x="260" y="146"/>
                  </a:lnTo>
                  <a:lnTo>
                    <a:pt x="260" y="176"/>
                  </a:lnTo>
                  <a:lnTo>
                    <a:pt x="179" y="176"/>
                  </a:lnTo>
                  <a:lnTo>
                    <a:pt x="179" y="176"/>
                  </a:lnTo>
                  <a:lnTo>
                    <a:pt x="154" y="177"/>
                  </a:lnTo>
                  <a:lnTo>
                    <a:pt x="132" y="179"/>
                  </a:lnTo>
                  <a:lnTo>
                    <a:pt x="111" y="182"/>
                  </a:lnTo>
                  <a:lnTo>
                    <a:pt x="93" y="187"/>
                  </a:lnTo>
                  <a:lnTo>
                    <a:pt x="77" y="192"/>
                  </a:lnTo>
                  <a:lnTo>
                    <a:pt x="61" y="200"/>
                  </a:lnTo>
                  <a:lnTo>
                    <a:pt x="49" y="207"/>
                  </a:lnTo>
                  <a:lnTo>
                    <a:pt x="38" y="216"/>
                  </a:lnTo>
                  <a:lnTo>
                    <a:pt x="29" y="225"/>
                  </a:lnTo>
                  <a:lnTo>
                    <a:pt x="20" y="236"/>
                  </a:lnTo>
                  <a:lnTo>
                    <a:pt x="14" y="246"/>
                  </a:lnTo>
                  <a:lnTo>
                    <a:pt x="9" y="257"/>
                  </a:lnTo>
                  <a:lnTo>
                    <a:pt x="5" y="270"/>
                  </a:lnTo>
                  <a:lnTo>
                    <a:pt x="2" y="282"/>
                  </a:lnTo>
                  <a:lnTo>
                    <a:pt x="1" y="294"/>
                  </a:lnTo>
                  <a:lnTo>
                    <a:pt x="0" y="307"/>
                  </a:lnTo>
                  <a:lnTo>
                    <a:pt x="0" y="307"/>
                  </a:lnTo>
                  <a:lnTo>
                    <a:pt x="1" y="323"/>
                  </a:lnTo>
                  <a:lnTo>
                    <a:pt x="3" y="338"/>
                  </a:lnTo>
                  <a:lnTo>
                    <a:pt x="7" y="352"/>
                  </a:lnTo>
                  <a:lnTo>
                    <a:pt x="12" y="364"/>
                  </a:lnTo>
                  <a:lnTo>
                    <a:pt x="19" y="376"/>
                  </a:lnTo>
                  <a:lnTo>
                    <a:pt x="27" y="386"/>
                  </a:lnTo>
                  <a:lnTo>
                    <a:pt x="35" y="394"/>
                  </a:lnTo>
                  <a:lnTo>
                    <a:pt x="45" y="401"/>
                  </a:lnTo>
                  <a:lnTo>
                    <a:pt x="54" y="408"/>
                  </a:lnTo>
                  <a:lnTo>
                    <a:pt x="65" y="414"/>
                  </a:lnTo>
                  <a:lnTo>
                    <a:pt x="77" y="418"/>
                  </a:lnTo>
                  <a:lnTo>
                    <a:pt x="89" y="422"/>
                  </a:lnTo>
                  <a:lnTo>
                    <a:pt x="101" y="424"/>
                  </a:lnTo>
                  <a:lnTo>
                    <a:pt x="113" y="426"/>
                  </a:lnTo>
                  <a:lnTo>
                    <a:pt x="126" y="427"/>
                  </a:lnTo>
                  <a:lnTo>
                    <a:pt x="138" y="428"/>
                  </a:lnTo>
                  <a:lnTo>
                    <a:pt x="138" y="428"/>
                  </a:lnTo>
                  <a:lnTo>
                    <a:pt x="151" y="427"/>
                  </a:lnTo>
                  <a:lnTo>
                    <a:pt x="164" y="426"/>
                  </a:lnTo>
                  <a:lnTo>
                    <a:pt x="189" y="423"/>
                  </a:lnTo>
                  <a:lnTo>
                    <a:pt x="209" y="418"/>
                  </a:lnTo>
                  <a:lnTo>
                    <a:pt x="227" y="412"/>
                  </a:lnTo>
                  <a:lnTo>
                    <a:pt x="241" y="406"/>
                  </a:lnTo>
                  <a:lnTo>
                    <a:pt x="252" y="401"/>
                  </a:lnTo>
                  <a:lnTo>
                    <a:pt x="260" y="397"/>
                  </a:lnTo>
                  <a:lnTo>
                    <a:pt x="264" y="396"/>
                  </a:lnTo>
                  <a:lnTo>
                    <a:pt x="264" y="396"/>
                  </a:lnTo>
                  <a:lnTo>
                    <a:pt x="266" y="397"/>
                  </a:lnTo>
                  <a:lnTo>
                    <a:pt x="270" y="398"/>
                  </a:lnTo>
                  <a:lnTo>
                    <a:pt x="276" y="401"/>
                  </a:lnTo>
                  <a:lnTo>
                    <a:pt x="284" y="404"/>
                  </a:lnTo>
                  <a:lnTo>
                    <a:pt x="295" y="407"/>
                  </a:lnTo>
                  <a:lnTo>
                    <a:pt x="311" y="411"/>
                  </a:lnTo>
                  <a:lnTo>
                    <a:pt x="329" y="412"/>
                  </a:lnTo>
                  <a:lnTo>
                    <a:pt x="352" y="413"/>
                  </a:lnTo>
                  <a:lnTo>
                    <a:pt x="352" y="122"/>
                  </a:lnTo>
                  <a:lnTo>
                    <a:pt x="352" y="122"/>
                  </a:lnTo>
                  <a:lnTo>
                    <a:pt x="352" y="106"/>
                  </a:lnTo>
                  <a:lnTo>
                    <a:pt x="350" y="92"/>
                  </a:lnTo>
                  <a:lnTo>
                    <a:pt x="347" y="78"/>
                  </a:lnTo>
                  <a:lnTo>
                    <a:pt x="343" y="66"/>
                  </a:lnTo>
                  <a:lnTo>
                    <a:pt x="337" y="56"/>
                  </a:lnTo>
                  <a:lnTo>
                    <a:pt x="331" y="45"/>
                  </a:lnTo>
                  <a:lnTo>
                    <a:pt x="323" y="36"/>
                  </a:lnTo>
                  <a:lnTo>
                    <a:pt x="314" y="29"/>
                  </a:lnTo>
                  <a:lnTo>
                    <a:pt x="304" y="22"/>
                  </a:lnTo>
                  <a:lnTo>
                    <a:pt x="293" y="15"/>
                  </a:lnTo>
                  <a:lnTo>
                    <a:pt x="281" y="11"/>
                  </a:lnTo>
                  <a:lnTo>
                    <a:pt x="268" y="7"/>
                  </a:lnTo>
                  <a:lnTo>
                    <a:pt x="253" y="4"/>
                  </a:lnTo>
                  <a:lnTo>
                    <a:pt x="238" y="2"/>
                  </a:lnTo>
                  <a:lnTo>
                    <a:pt x="223" y="1"/>
                  </a:lnTo>
                  <a:lnTo>
                    <a:pt x="205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39" name="Freeform 10"/>
            <p:cNvSpPr>
              <a:spLocks/>
            </p:cNvSpPr>
            <p:nvPr userDrawn="1"/>
          </p:nvSpPr>
          <p:spPr bwMode="auto">
            <a:xfrm>
              <a:off x="4936" y="4034"/>
              <a:ext cx="43" cy="29"/>
            </a:xfrm>
            <a:custGeom>
              <a:avLst/>
              <a:gdLst>
                <a:gd name="T0" fmla="*/ 171 w 171"/>
                <a:gd name="T1" fmla="*/ 93 h 116"/>
                <a:gd name="T2" fmla="*/ 171 w 171"/>
                <a:gd name="T3" fmla="*/ 93 h 116"/>
                <a:gd name="T4" fmla="*/ 152 w 171"/>
                <a:gd name="T5" fmla="*/ 99 h 116"/>
                <a:gd name="T6" fmla="*/ 125 w 171"/>
                <a:gd name="T7" fmla="*/ 108 h 116"/>
                <a:gd name="T8" fmla="*/ 111 w 171"/>
                <a:gd name="T9" fmla="*/ 111 h 116"/>
                <a:gd name="T10" fmla="*/ 95 w 171"/>
                <a:gd name="T11" fmla="*/ 114 h 116"/>
                <a:gd name="T12" fmla="*/ 81 w 171"/>
                <a:gd name="T13" fmla="*/ 116 h 116"/>
                <a:gd name="T14" fmla="*/ 68 w 171"/>
                <a:gd name="T15" fmla="*/ 116 h 116"/>
                <a:gd name="T16" fmla="*/ 68 w 171"/>
                <a:gd name="T17" fmla="*/ 116 h 116"/>
                <a:gd name="T18" fmla="*/ 54 w 171"/>
                <a:gd name="T19" fmla="*/ 116 h 116"/>
                <a:gd name="T20" fmla="*/ 41 w 171"/>
                <a:gd name="T21" fmla="*/ 114 h 116"/>
                <a:gd name="T22" fmla="*/ 29 w 171"/>
                <a:gd name="T23" fmla="*/ 110 h 116"/>
                <a:gd name="T24" fmla="*/ 24 w 171"/>
                <a:gd name="T25" fmla="*/ 108 h 116"/>
                <a:gd name="T26" fmla="*/ 20 w 171"/>
                <a:gd name="T27" fmla="*/ 105 h 116"/>
                <a:gd name="T28" fmla="*/ 16 w 171"/>
                <a:gd name="T29" fmla="*/ 101 h 116"/>
                <a:gd name="T30" fmla="*/ 12 w 171"/>
                <a:gd name="T31" fmla="*/ 97 h 116"/>
                <a:gd name="T32" fmla="*/ 9 w 171"/>
                <a:gd name="T33" fmla="*/ 92 h 116"/>
                <a:gd name="T34" fmla="*/ 6 w 171"/>
                <a:gd name="T35" fmla="*/ 87 h 116"/>
                <a:gd name="T36" fmla="*/ 3 w 171"/>
                <a:gd name="T37" fmla="*/ 82 h 116"/>
                <a:gd name="T38" fmla="*/ 1 w 171"/>
                <a:gd name="T39" fmla="*/ 76 h 116"/>
                <a:gd name="T40" fmla="*/ 0 w 171"/>
                <a:gd name="T41" fmla="*/ 69 h 116"/>
                <a:gd name="T42" fmla="*/ 0 w 171"/>
                <a:gd name="T43" fmla="*/ 61 h 116"/>
                <a:gd name="T44" fmla="*/ 0 w 171"/>
                <a:gd name="T45" fmla="*/ 61 h 116"/>
                <a:gd name="T46" fmla="*/ 1 w 171"/>
                <a:gd name="T47" fmla="*/ 49 h 116"/>
                <a:gd name="T48" fmla="*/ 4 w 171"/>
                <a:gd name="T49" fmla="*/ 38 h 116"/>
                <a:gd name="T50" fmla="*/ 7 w 171"/>
                <a:gd name="T51" fmla="*/ 33 h 116"/>
                <a:gd name="T52" fmla="*/ 10 w 171"/>
                <a:gd name="T53" fmla="*/ 27 h 116"/>
                <a:gd name="T54" fmla="*/ 13 w 171"/>
                <a:gd name="T55" fmla="*/ 23 h 116"/>
                <a:gd name="T56" fmla="*/ 17 w 171"/>
                <a:gd name="T57" fmla="*/ 19 h 116"/>
                <a:gd name="T58" fmla="*/ 22 w 171"/>
                <a:gd name="T59" fmla="*/ 16 h 116"/>
                <a:gd name="T60" fmla="*/ 27 w 171"/>
                <a:gd name="T61" fmla="*/ 13 h 116"/>
                <a:gd name="T62" fmla="*/ 33 w 171"/>
                <a:gd name="T63" fmla="*/ 10 h 116"/>
                <a:gd name="T64" fmla="*/ 39 w 171"/>
                <a:gd name="T65" fmla="*/ 8 h 116"/>
                <a:gd name="T66" fmla="*/ 55 w 171"/>
                <a:gd name="T67" fmla="*/ 5 h 116"/>
                <a:gd name="T68" fmla="*/ 73 w 171"/>
                <a:gd name="T69" fmla="*/ 3 h 116"/>
                <a:gd name="T70" fmla="*/ 171 w 171"/>
                <a:gd name="T71" fmla="*/ 0 h 116"/>
                <a:gd name="T72" fmla="*/ 171 w 171"/>
                <a:gd name="T73" fmla="*/ 93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71" h="116">
                  <a:moveTo>
                    <a:pt x="171" y="93"/>
                  </a:moveTo>
                  <a:lnTo>
                    <a:pt x="171" y="93"/>
                  </a:lnTo>
                  <a:lnTo>
                    <a:pt x="152" y="99"/>
                  </a:lnTo>
                  <a:lnTo>
                    <a:pt x="125" y="108"/>
                  </a:lnTo>
                  <a:lnTo>
                    <a:pt x="111" y="111"/>
                  </a:lnTo>
                  <a:lnTo>
                    <a:pt x="95" y="114"/>
                  </a:lnTo>
                  <a:lnTo>
                    <a:pt x="81" y="116"/>
                  </a:lnTo>
                  <a:lnTo>
                    <a:pt x="68" y="116"/>
                  </a:lnTo>
                  <a:lnTo>
                    <a:pt x="68" y="116"/>
                  </a:lnTo>
                  <a:lnTo>
                    <a:pt x="54" y="116"/>
                  </a:lnTo>
                  <a:lnTo>
                    <a:pt x="41" y="114"/>
                  </a:lnTo>
                  <a:lnTo>
                    <a:pt x="29" y="110"/>
                  </a:lnTo>
                  <a:lnTo>
                    <a:pt x="24" y="108"/>
                  </a:lnTo>
                  <a:lnTo>
                    <a:pt x="20" y="105"/>
                  </a:lnTo>
                  <a:lnTo>
                    <a:pt x="16" y="101"/>
                  </a:lnTo>
                  <a:lnTo>
                    <a:pt x="12" y="97"/>
                  </a:lnTo>
                  <a:lnTo>
                    <a:pt x="9" y="92"/>
                  </a:lnTo>
                  <a:lnTo>
                    <a:pt x="6" y="87"/>
                  </a:lnTo>
                  <a:lnTo>
                    <a:pt x="3" y="82"/>
                  </a:lnTo>
                  <a:lnTo>
                    <a:pt x="1" y="76"/>
                  </a:lnTo>
                  <a:lnTo>
                    <a:pt x="0" y="69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1" y="49"/>
                  </a:lnTo>
                  <a:lnTo>
                    <a:pt x="4" y="38"/>
                  </a:lnTo>
                  <a:lnTo>
                    <a:pt x="7" y="33"/>
                  </a:lnTo>
                  <a:lnTo>
                    <a:pt x="10" y="27"/>
                  </a:lnTo>
                  <a:lnTo>
                    <a:pt x="13" y="23"/>
                  </a:lnTo>
                  <a:lnTo>
                    <a:pt x="17" y="19"/>
                  </a:lnTo>
                  <a:lnTo>
                    <a:pt x="22" y="16"/>
                  </a:lnTo>
                  <a:lnTo>
                    <a:pt x="27" y="13"/>
                  </a:lnTo>
                  <a:lnTo>
                    <a:pt x="33" y="10"/>
                  </a:lnTo>
                  <a:lnTo>
                    <a:pt x="39" y="8"/>
                  </a:lnTo>
                  <a:lnTo>
                    <a:pt x="55" y="5"/>
                  </a:lnTo>
                  <a:lnTo>
                    <a:pt x="73" y="3"/>
                  </a:lnTo>
                  <a:lnTo>
                    <a:pt x="171" y="0"/>
                  </a:lnTo>
                  <a:lnTo>
                    <a:pt x="171" y="9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40" name="Freeform 11"/>
            <p:cNvSpPr>
              <a:spLocks/>
            </p:cNvSpPr>
            <p:nvPr userDrawn="1"/>
          </p:nvSpPr>
          <p:spPr bwMode="auto">
            <a:xfrm>
              <a:off x="4914" y="3974"/>
              <a:ext cx="88" cy="107"/>
            </a:xfrm>
            <a:custGeom>
              <a:avLst/>
              <a:gdLst>
                <a:gd name="T0" fmla="*/ 206 w 353"/>
                <a:gd name="T1" fmla="*/ 0 h 428"/>
                <a:gd name="T2" fmla="*/ 148 w 353"/>
                <a:gd name="T3" fmla="*/ 4 h 428"/>
                <a:gd name="T4" fmla="*/ 98 w 353"/>
                <a:gd name="T5" fmla="*/ 12 h 428"/>
                <a:gd name="T6" fmla="*/ 59 w 353"/>
                <a:gd name="T7" fmla="*/ 23 h 428"/>
                <a:gd name="T8" fmla="*/ 33 w 353"/>
                <a:gd name="T9" fmla="*/ 33 h 428"/>
                <a:gd name="T10" fmla="*/ 53 w 353"/>
                <a:gd name="T11" fmla="*/ 102 h 428"/>
                <a:gd name="T12" fmla="*/ 92 w 353"/>
                <a:gd name="T13" fmla="*/ 91 h 428"/>
                <a:gd name="T14" fmla="*/ 132 w 353"/>
                <a:gd name="T15" fmla="*/ 82 h 428"/>
                <a:gd name="T16" fmla="*/ 178 w 353"/>
                <a:gd name="T17" fmla="*/ 79 h 428"/>
                <a:gd name="T18" fmla="*/ 198 w 353"/>
                <a:gd name="T19" fmla="*/ 80 h 428"/>
                <a:gd name="T20" fmla="*/ 221 w 353"/>
                <a:gd name="T21" fmla="*/ 84 h 428"/>
                <a:gd name="T22" fmla="*/ 233 w 353"/>
                <a:gd name="T23" fmla="*/ 90 h 428"/>
                <a:gd name="T24" fmla="*/ 244 w 353"/>
                <a:gd name="T25" fmla="*/ 98 h 428"/>
                <a:gd name="T26" fmla="*/ 252 w 353"/>
                <a:gd name="T27" fmla="*/ 108 h 428"/>
                <a:gd name="T28" fmla="*/ 257 w 353"/>
                <a:gd name="T29" fmla="*/ 120 h 428"/>
                <a:gd name="T30" fmla="*/ 259 w 353"/>
                <a:gd name="T31" fmla="*/ 137 h 428"/>
                <a:gd name="T32" fmla="*/ 260 w 353"/>
                <a:gd name="T33" fmla="*/ 176 h 428"/>
                <a:gd name="T34" fmla="*/ 178 w 353"/>
                <a:gd name="T35" fmla="*/ 176 h 428"/>
                <a:gd name="T36" fmla="*/ 131 w 353"/>
                <a:gd name="T37" fmla="*/ 179 h 428"/>
                <a:gd name="T38" fmla="*/ 92 w 353"/>
                <a:gd name="T39" fmla="*/ 187 h 428"/>
                <a:gd name="T40" fmla="*/ 62 w 353"/>
                <a:gd name="T41" fmla="*/ 200 h 428"/>
                <a:gd name="T42" fmla="*/ 38 w 353"/>
                <a:gd name="T43" fmla="*/ 216 h 428"/>
                <a:gd name="T44" fmla="*/ 21 w 353"/>
                <a:gd name="T45" fmla="*/ 236 h 428"/>
                <a:gd name="T46" fmla="*/ 9 w 353"/>
                <a:gd name="T47" fmla="*/ 257 h 428"/>
                <a:gd name="T48" fmla="*/ 3 w 353"/>
                <a:gd name="T49" fmla="*/ 282 h 428"/>
                <a:gd name="T50" fmla="*/ 0 w 353"/>
                <a:gd name="T51" fmla="*/ 307 h 428"/>
                <a:gd name="T52" fmla="*/ 2 w 353"/>
                <a:gd name="T53" fmla="*/ 323 h 428"/>
                <a:gd name="T54" fmla="*/ 8 w 353"/>
                <a:gd name="T55" fmla="*/ 352 h 428"/>
                <a:gd name="T56" fmla="*/ 19 w 353"/>
                <a:gd name="T57" fmla="*/ 376 h 428"/>
                <a:gd name="T58" fmla="*/ 35 w 353"/>
                <a:gd name="T59" fmla="*/ 394 h 428"/>
                <a:gd name="T60" fmla="*/ 55 w 353"/>
                <a:gd name="T61" fmla="*/ 408 h 428"/>
                <a:gd name="T62" fmla="*/ 77 w 353"/>
                <a:gd name="T63" fmla="*/ 418 h 428"/>
                <a:gd name="T64" fmla="*/ 101 w 353"/>
                <a:gd name="T65" fmla="*/ 424 h 428"/>
                <a:gd name="T66" fmla="*/ 125 w 353"/>
                <a:gd name="T67" fmla="*/ 427 h 428"/>
                <a:gd name="T68" fmla="*/ 137 w 353"/>
                <a:gd name="T69" fmla="*/ 428 h 428"/>
                <a:gd name="T70" fmla="*/ 165 w 353"/>
                <a:gd name="T71" fmla="*/ 426 h 428"/>
                <a:gd name="T72" fmla="*/ 210 w 353"/>
                <a:gd name="T73" fmla="*/ 418 h 428"/>
                <a:gd name="T74" fmla="*/ 242 w 353"/>
                <a:gd name="T75" fmla="*/ 406 h 428"/>
                <a:gd name="T76" fmla="*/ 260 w 353"/>
                <a:gd name="T77" fmla="*/ 397 h 428"/>
                <a:gd name="T78" fmla="*/ 264 w 353"/>
                <a:gd name="T79" fmla="*/ 396 h 428"/>
                <a:gd name="T80" fmla="*/ 269 w 353"/>
                <a:gd name="T81" fmla="*/ 398 h 428"/>
                <a:gd name="T82" fmla="*/ 283 w 353"/>
                <a:gd name="T83" fmla="*/ 404 h 428"/>
                <a:gd name="T84" fmla="*/ 310 w 353"/>
                <a:gd name="T85" fmla="*/ 411 h 428"/>
                <a:gd name="T86" fmla="*/ 353 w 353"/>
                <a:gd name="T87" fmla="*/ 413 h 428"/>
                <a:gd name="T88" fmla="*/ 353 w 353"/>
                <a:gd name="T89" fmla="*/ 122 h 428"/>
                <a:gd name="T90" fmla="*/ 351 w 353"/>
                <a:gd name="T91" fmla="*/ 92 h 428"/>
                <a:gd name="T92" fmla="*/ 343 w 353"/>
                <a:gd name="T93" fmla="*/ 66 h 428"/>
                <a:gd name="T94" fmla="*/ 330 w 353"/>
                <a:gd name="T95" fmla="*/ 45 h 428"/>
                <a:gd name="T96" fmla="*/ 314 w 353"/>
                <a:gd name="T97" fmla="*/ 29 h 428"/>
                <a:gd name="T98" fmla="*/ 293 w 353"/>
                <a:gd name="T99" fmla="*/ 15 h 428"/>
                <a:gd name="T100" fmla="*/ 268 w 353"/>
                <a:gd name="T101" fmla="*/ 7 h 428"/>
                <a:gd name="T102" fmla="*/ 239 w 353"/>
                <a:gd name="T103" fmla="*/ 2 h 428"/>
                <a:gd name="T104" fmla="*/ 206 w 353"/>
                <a:gd name="T105" fmla="*/ 0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53" h="428">
                  <a:moveTo>
                    <a:pt x="206" y="0"/>
                  </a:moveTo>
                  <a:lnTo>
                    <a:pt x="206" y="0"/>
                  </a:lnTo>
                  <a:lnTo>
                    <a:pt x="175" y="1"/>
                  </a:lnTo>
                  <a:lnTo>
                    <a:pt x="148" y="4"/>
                  </a:lnTo>
                  <a:lnTo>
                    <a:pt x="121" y="7"/>
                  </a:lnTo>
                  <a:lnTo>
                    <a:pt x="98" y="12"/>
                  </a:lnTo>
                  <a:lnTo>
                    <a:pt x="77" y="17"/>
                  </a:lnTo>
                  <a:lnTo>
                    <a:pt x="59" y="23"/>
                  </a:lnTo>
                  <a:lnTo>
                    <a:pt x="44" y="28"/>
                  </a:lnTo>
                  <a:lnTo>
                    <a:pt x="33" y="33"/>
                  </a:lnTo>
                  <a:lnTo>
                    <a:pt x="53" y="102"/>
                  </a:lnTo>
                  <a:lnTo>
                    <a:pt x="53" y="102"/>
                  </a:lnTo>
                  <a:lnTo>
                    <a:pt x="64" y="98"/>
                  </a:lnTo>
                  <a:lnTo>
                    <a:pt x="92" y="91"/>
                  </a:lnTo>
                  <a:lnTo>
                    <a:pt x="111" y="86"/>
                  </a:lnTo>
                  <a:lnTo>
                    <a:pt x="132" y="82"/>
                  </a:lnTo>
                  <a:lnTo>
                    <a:pt x="155" y="80"/>
                  </a:lnTo>
                  <a:lnTo>
                    <a:pt x="178" y="79"/>
                  </a:lnTo>
                  <a:lnTo>
                    <a:pt x="178" y="79"/>
                  </a:lnTo>
                  <a:lnTo>
                    <a:pt x="198" y="80"/>
                  </a:lnTo>
                  <a:lnTo>
                    <a:pt x="214" y="82"/>
                  </a:lnTo>
                  <a:lnTo>
                    <a:pt x="221" y="84"/>
                  </a:lnTo>
                  <a:lnTo>
                    <a:pt x="227" y="86"/>
                  </a:lnTo>
                  <a:lnTo>
                    <a:pt x="233" y="90"/>
                  </a:lnTo>
                  <a:lnTo>
                    <a:pt x="240" y="94"/>
                  </a:lnTo>
                  <a:lnTo>
                    <a:pt x="244" y="98"/>
                  </a:lnTo>
                  <a:lnTo>
                    <a:pt x="248" y="102"/>
                  </a:lnTo>
                  <a:lnTo>
                    <a:pt x="252" y="108"/>
                  </a:lnTo>
                  <a:lnTo>
                    <a:pt x="255" y="114"/>
                  </a:lnTo>
                  <a:lnTo>
                    <a:pt x="257" y="120"/>
                  </a:lnTo>
                  <a:lnTo>
                    <a:pt x="258" y="129"/>
                  </a:lnTo>
                  <a:lnTo>
                    <a:pt x="259" y="137"/>
                  </a:lnTo>
                  <a:lnTo>
                    <a:pt x="260" y="146"/>
                  </a:lnTo>
                  <a:lnTo>
                    <a:pt x="260" y="176"/>
                  </a:lnTo>
                  <a:lnTo>
                    <a:pt x="178" y="176"/>
                  </a:lnTo>
                  <a:lnTo>
                    <a:pt x="178" y="176"/>
                  </a:lnTo>
                  <a:lnTo>
                    <a:pt x="154" y="177"/>
                  </a:lnTo>
                  <a:lnTo>
                    <a:pt x="131" y="179"/>
                  </a:lnTo>
                  <a:lnTo>
                    <a:pt x="111" y="182"/>
                  </a:lnTo>
                  <a:lnTo>
                    <a:pt x="92" y="187"/>
                  </a:lnTo>
                  <a:lnTo>
                    <a:pt x="76" y="192"/>
                  </a:lnTo>
                  <a:lnTo>
                    <a:pt x="62" y="200"/>
                  </a:lnTo>
                  <a:lnTo>
                    <a:pt x="50" y="207"/>
                  </a:lnTo>
                  <a:lnTo>
                    <a:pt x="38" y="216"/>
                  </a:lnTo>
                  <a:lnTo>
                    <a:pt x="28" y="225"/>
                  </a:lnTo>
                  <a:lnTo>
                    <a:pt x="21" y="236"/>
                  </a:lnTo>
                  <a:lnTo>
                    <a:pt x="14" y="246"/>
                  </a:lnTo>
                  <a:lnTo>
                    <a:pt x="9" y="257"/>
                  </a:lnTo>
                  <a:lnTo>
                    <a:pt x="6" y="270"/>
                  </a:lnTo>
                  <a:lnTo>
                    <a:pt x="3" y="282"/>
                  </a:lnTo>
                  <a:lnTo>
                    <a:pt x="0" y="294"/>
                  </a:lnTo>
                  <a:lnTo>
                    <a:pt x="0" y="307"/>
                  </a:lnTo>
                  <a:lnTo>
                    <a:pt x="0" y="307"/>
                  </a:lnTo>
                  <a:lnTo>
                    <a:pt x="2" y="323"/>
                  </a:lnTo>
                  <a:lnTo>
                    <a:pt x="4" y="338"/>
                  </a:lnTo>
                  <a:lnTo>
                    <a:pt x="8" y="352"/>
                  </a:lnTo>
                  <a:lnTo>
                    <a:pt x="13" y="364"/>
                  </a:lnTo>
                  <a:lnTo>
                    <a:pt x="19" y="376"/>
                  </a:lnTo>
                  <a:lnTo>
                    <a:pt x="27" y="386"/>
                  </a:lnTo>
                  <a:lnTo>
                    <a:pt x="35" y="394"/>
                  </a:lnTo>
                  <a:lnTo>
                    <a:pt x="44" y="401"/>
                  </a:lnTo>
                  <a:lnTo>
                    <a:pt x="55" y="408"/>
                  </a:lnTo>
                  <a:lnTo>
                    <a:pt x="66" y="414"/>
                  </a:lnTo>
                  <a:lnTo>
                    <a:pt x="77" y="418"/>
                  </a:lnTo>
                  <a:lnTo>
                    <a:pt x="88" y="422"/>
                  </a:lnTo>
                  <a:lnTo>
                    <a:pt x="101" y="424"/>
                  </a:lnTo>
                  <a:lnTo>
                    <a:pt x="113" y="426"/>
                  </a:lnTo>
                  <a:lnTo>
                    <a:pt x="125" y="427"/>
                  </a:lnTo>
                  <a:lnTo>
                    <a:pt x="137" y="428"/>
                  </a:lnTo>
                  <a:lnTo>
                    <a:pt x="137" y="428"/>
                  </a:lnTo>
                  <a:lnTo>
                    <a:pt x="152" y="427"/>
                  </a:lnTo>
                  <a:lnTo>
                    <a:pt x="165" y="426"/>
                  </a:lnTo>
                  <a:lnTo>
                    <a:pt x="188" y="423"/>
                  </a:lnTo>
                  <a:lnTo>
                    <a:pt x="210" y="418"/>
                  </a:lnTo>
                  <a:lnTo>
                    <a:pt x="227" y="412"/>
                  </a:lnTo>
                  <a:lnTo>
                    <a:pt x="242" y="406"/>
                  </a:lnTo>
                  <a:lnTo>
                    <a:pt x="253" y="401"/>
                  </a:lnTo>
                  <a:lnTo>
                    <a:pt x="260" y="397"/>
                  </a:lnTo>
                  <a:lnTo>
                    <a:pt x="264" y="396"/>
                  </a:lnTo>
                  <a:lnTo>
                    <a:pt x="264" y="396"/>
                  </a:lnTo>
                  <a:lnTo>
                    <a:pt x="266" y="397"/>
                  </a:lnTo>
                  <a:lnTo>
                    <a:pt x="269" y="398"/>
                  </a:lnTo>
                  <a:lnTo>
                    <a:pt x="275" y="401"/>
                  </a:lnTo>
                  <a:lnTo>
                    <a:pt x="283" y="404"/>
                  </a:lnTo>
                  <a:lnTo>
                    <a:pt x="296" y="407"/>
                  </a:lnTo>
                  <a:lnTo>
                    <a:pt x="310" y="411"/>
                  </a:lnTo>
                  <a:lnTo>
                    <a:pt x="329" y="412"/>
                  </a:lnTo>
                  <a:lnTo>
                    <a:pt x="353" y="413"/>
                  </a:lnTo>
                  <a:lnTo>
                    <a:pt x="353" y="122"/>
                  </a:lnTo>
                  <a:lnTo>
                    <a:pt x="353" y="122"/>
                  </a:lnTo>
                  <a:lnTo>
                    <a:pt x="353" y="106"/>
                  </a:lnTo>
                  <a:lnTo>
                    <a:pt x="351" y="92"/>
                  </a:lnTo>
                  <a:lnTo>
                    <a:pt x="348" y="78"/>
                  </a:lnTo>
                  <a:lnTo>
                    <a:pt x="343" y="66"/>
                  </a:lnTo>
                  <a:lnTo>
                    <a:pt x="338" y="56"/>
                  </a:lnTo>
                  <a:lnTo>
                    <a:pt x="330" y="45"/>
                  </a:lnTo>
                  <a:lnTo>
                    <a:pt x="323" y="36"/>
                  </a:lnTo>
                  <a:lnTo>
                    <a:pt x="314" y="29"/>
                  </a:lnTo>
                  <a:lnTo>
                    <a:pt x="304" y="22"/>
                  </a:lnTo>
                  <a:lnTo>
                    <a:pt x="293" y="15"/>
                  </a:lnTo>
                  <a:lnTo>
                    <a:pt x="281" y="11"/>
                  </a:lnTo>
                  <a:lnTo>
                    <a:pt x="268" y="7"/>
                  </a:lnTo>
                  <a:lnTo>
                    <a:pt x="254" y="4"/>
                  </a:lnTo>
                  <a:lnTo>
                    <a:pt x="239" y="2"/>
                  </a:lnTo>
                  <a:lnTo>
                    <a:pt x="222" y="1"/>
                  </a:lnTo>
                  <a:lnTo>
                    <a:pt x="20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41" name="Freeform 12"/>
            <p:cNvSpPr>
              <a:spLocks/>
            </p:cNvSpPr>
            <p:nvPr userDrawn="1"/>
          </p:nvSpPr>
          <p:spPr bwMode="auto">
            <a:xfrm>
              <a:off x="5263" y="3975"/>
              <a:ext cx="93" cy="106"/>
            </a:xfrm>
            <a:custGeom>
              <a:avLst/>
              <a:gdLst>
                <a:gd name="T0" fmla="*/ 281 w 374"/>
                <a:gd name="T1" fmla="*/ 313 h 424"/>
                <a:gd name="T2" fmla="*/ 246 w 374"/>
                <a:gd name="T3" fmla="*/ 327 h 424"/>
                <a:gd name="T4" fmla="*/ 217 w 374"/>
                <a:gd name="T5" fmla="*/ 336 h 424"/>
                <a:gd name="T6" fmla="*/ 184 w 374"/>
                <a:gd name="T7" fmla="*/ 341 h 424"/>
                <a:gd name="T8" fmla="*/ 167 w 374"/>
                <a:gd name="T9" fmla="*/ 342 h 424"/>
                <a:gd name="T10" fmla="*/ 145 w 374"/>
                <a:gd name="T11" fmla="*/ 341 h 424"/>
                <a:gd name="T12" fmla="*/ 129 w 374"/>
                <a:gd name="T13" fmla="*/ 337 h 424"/>
                <a:gd name="T14" fmla="*/ 116 w 374"/>
                <a:gd name="T15" fmla="*/ 329 h 424"/>
                <a:gd name="T16" fmla="*/ 106 w 374"/>
                <a:gd name="T17" fmla="*/ 319 h 424"/>
                <a:gd name="T18" fmla="*/ 99 w 374"/>
                <a:gd name="T19" fmla="*/ 307 h 424"/>
                <a:gd name="T20" fmla="*/ 95 w 374"/>
                <a:gd name="T21" fmla="*/ 290 h 424"/>
                <a:gd name="T22" fmla="*/ 93 w 374"/>
                <a:gd name="T23" fmla="*/ 248 h 424"/>
                <a:gd name="T24" fmla="*/ 79 w 374"/>
                <a:gd name="T25" fmla="*/ 0 h 424"/>
                <a:gd name="T26" fmla="*/ 59 w 374"/>
                <a:gd name="T27" fmla="*/ 0 h 424"/>
                <a:gd name="T28" fmla="*/ 13 w 374"/>
                <a:gd name="T29" fmla="*/ 4 h 424"/>
                <a:gd name="T30" fmla="*/ 0 w 374"/>
                <a:gd name="T31" fmla="*/ 259 h 424"/>
                <a:gd name="T32" fmla="*/ 0 w 374"/>
                <a:gd name="T33" fmla="*/ 280 h 424"/>
                <a:gd name="T34" fmla="*/ 3 w 374"/>
                <a:gd name="T35" fmla="*/ 316 h 424"/>
                <a:gd name="T36" fmla="*/ 9 w 374"/>
                <a:gd name="T37" fmla="*/ 347 h 424"/>
                <a:gd name="T38" fmla="*/ 21 w 374"/>
                <a:gd name="T39" fmla="*/ 373 h 424"/>
                <a:gd name="T40" fmla="*/ 36 w 374"/>
                <a:gd name="T41" fmla="*/ 393 h 424"/>
                <a:gd name="T42" fmla="*/ 58 w 374"/>
                <a:gd name="T43" fmla="*/ 408 h 424"/>
                <a:gd name="T44" fmla="*/ 86 w 374"/>
                <a:gd name="T45" fmla="*/ 418 h 424"/>
                <a:gd name="T46" fmla="*/ 121 w 374"/>
                <a:gd name="T47" fmla="*/ 423 h 424"/>
                <a:gd name="T48" fmla="*/ 141 w 374"/>
                <a:gd name="T49" fmla="*/ 424 h 424"/>
                <a:gd name="T50" fmla="*/ 172 w 374"/>
                <a:gd name="T51" fmla="*/ 422 h 424"/>
                <a:gd name="T52" fmla="*/ 199 w 374"/>
                <a:gd name="T53" fmla="*/ 418 h 424"/>
                <a:gd name="T54" fmla="*/ 243 w 374"/>
                <a:gd name="T55" fmla="*/ 407 h 424"/>
                <a:gd name="T56" fmla="*/ 271 w 374"/>
                <a:gd name="T57" fmla="*/ 395 h 424"/>
                <a:gd name="T58" fmla="*/ 283 w 374"/>
                <a:gd name="T59" fmla="*/ 390 h 424"/>
                <a:gd name="T60" fmla="*/ 296 w 374"/>
                <a:gd name="T61" fmla="*/ 396 h 424"/>
                <a:gd name="T62" fmla="*/ 319 w 374"/>
                <a:gd name="T63" fmla="*/ 402 h 424"/>
                <a:gd name="T64" fmla="*/ 353 w 374"/>
                <a:gd name="T65" fmla="*/ 408 h 424"/>
                <a:gd name="T66" fmla="*/ 374 w 374"/>
                <a:gd name="T67" fmla="*/ 6 h 424"/>
                <a:gd name="T68" fmla="*/ 342 w 374"/>
                <a:gd name="T69" fmla="*/ 2 h 424"/>
                <a:gd name="T70" fmla="*/ 299 w 374"/>
                <a:gd name="T71" fmla="*/ 0 h 424"/>
                <a:gd name="T72" fmla="*/ 281 w 374"/>
                <a:gd name="T73" fmla="*/ 313 h 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74" h="424">
                  <a:moveTo>
                    <a:pt x="281" y="313"/>
                  </a:moveTo>
                  <a:lnTo>
                    <a:pt x="281" y="313"/>
                  </a:lnTo>
                  <a:lnTo>
                    <a:pt x="260" y="322"/>
                  </a:lnTo>
                  <a:lnTo>
                    <a:pt x="246" y="327"/>
                  </a:lnTo>
                  <a:lnTo>
                    <a:pt x="232" y="331"/>
                  </a:lnTo>
                  <a:lnTo>
                    <a:pt x="217" y="336"/>
                  </a:lnTo>
                  <a:lnTo>
                    <a:pt x="200" y="339"/>
                  </a:lnTo>
                  <a:lnTo>
                    <a:pt x="184" y="341"/>
                  </a:lnTo>
                  <a:lnTo>
                    <a:pt x="167" y="342"/>
                  </a:lnTo>
                  <a:lnTo>
                    <a:pt x="167" y="342"/>
                  </a:lnTo>
                  <a:lnTo>
                    <a:pt x="155" y="342"/>
                  </a:lnTo>
                  <a:lnTo>
                    <a:pt x="145" y="341"/>
                  </a:lnTo>
                  <a:lnTo>
                    <a:pt x="136" y="339"/>
                  </a:lnTo>
                  <a:lnTo>
                    <a:pt x="129" y="337"/>
                  </a:lnTo>
                  <a:lnTo>
                    <a:pt x="122" y="333"/>
                  </a:lnTo>
                  <a:lnTo>
                    <a:pt x="116" y="329"/>
                  </a:lnTo>
                  <a:lnTo>
                    <a:pt x="110" y="324"/>
                  </a:lnTo>
                  <a:lnTo>
                    <a:pt x="106" y="319"/>
                  </a:lnTo>
                  <a:lnTo>
                    <a:pt x="102" y="313"/>
                  </a:lnTo>
                  <a:lnTo>
                    <a:pt x="99" y="307"/>
                  </a:lnTo>
                  <a:lnTo>
                    <a:pt x="97" y="298"/>
                  </a:lnTo>
                  <a:lnTo>
                    <a:pt x="95" y="290"/>
                  </a:lnTo>
                  <a:lnTo>
                    <a:pt x="93" y="271"/>
                  </a:lnTo>
                  <a:lnTo>
                    <a:pt x="93" y="248"/>
                  </a:lnTo>
                  <a:lnTo>
                    <a:pt x="93" y="0"/>
                  </a:lnTo>
                  <a:lnTo>
                    <a:pt x="79" y="0"/>
                  </a:lnTo>
                  <a:lnTo>
                    <a:pt x="79" y="0"/>
                  </a:lnTo>
                  <a:lnTo>
                    <a:pt x="59" y="0"/>
                  </a:lnTo>
                  <a:lnTo>
                    <a:pt x="36" y="2"/>
                  </a:lnTo>
                  <a:lnTo>
                    <a:pt x="13" y="4"/>
                  </a:lnTo>
                  <a:lnTo>
                    <a:pt x="0" y="6"/>
                  </a:lnTo>
                  <a:lnTo>
                    <a:pt x="0" y="259"/>
                  </a:lnTo>
                  <a:lnTo>
                    <a:pt x="0" y="259"/>
                  </a:lnTo>
                  <a:lnTo>
                    <a:pt x="0" y="280"/>
                  </a:lnTo>
                  <a:lnTo>
                    <a:pt x="1" y="298"/>
                  </a:lnTo>
                  <a:lnTo>
                    <a:pt x="3" y="316"/>
                  </a:lnTo>
                  <a:lnTo>
                    <a:pt x="5" y="332"/>
                  </a:lnTo>
                  <a:lnTo>
                    <a:pt x="9" y="347"/>
                  </a:lnTo>
                  <a:lnTo>
                    <a:pt x="14" y="360"/>
                  </a:lnTo>
                  <a:lnTo>
                    <a:pt x="21" y="373"/>
                  </a:lnTo>
                  <a:lnTo>
                    <a:pt x="28" y="383"/>
                  </a:lnTo>
                  <a:lnTo>
                    <a:pt x="36" y="393"/>
                  </a:lnTo>
                  <a:lnTo>
                    <a:pt x="46" y="401"/>
                  </a:lnTo>
                  <a:lnTo>
                    <a:pt x="58" y="408"/>
                  </a:lnTo>
                  <a:lnTo>
                    <a:pt x="71" y="414"/>
                  </a:lnTo>
                  <a:lnTo>
                    <a:pt x="86" y="418"/>
                  </a:lnTo>
                  <a:lnTo>
                    <a:pt x="102" y="421"/>
                  </a:lnTo>
                  <a:lnTo>
                    <a:pt x="121" y="423"/>
                  </a:lnTo>
                  <a:lnTo>
                    <a:pt x="141" y="424"/>
                  </a:lnTo>
                  <a:lnTo>
                    <a:pt x="141" y="424"/>
                  </a:lnTo>
                  <a:lnTo>
                    <a:pt x="157" y="423"/>
                  </a:lnTo>
                  <a:lnTo>
                    <a:pt x="172" y="422"/>
                  </a:lnTo>
                  <a:lnTo>
                    <a:pt x="186" y="421"/>
                  </a:lnTo>
                  <a:lnTo>
                    <a:pt x="199" y="418"/>
                  </a:lnTo>
                  <a:lnTo>
                    <a:pt x="223" y="413"/>
                  </a:lnTo>
                  <a:lnTo>
                    <a:pt x="243" y="407"/>
                  </a:lnTo>
                  <a:lnTo>
                    <a:pt x="260" y="400"/>
                  </a:lnTo>
                  <a:lnTo>
                    <a:pt x="271" y="395"/>
                  </a:lnTo>
                  <a:lnTo>
                    <a:pt x="283" y="390"/>
                  </a:lnTo>
                  <a:lnTo>
                    <a:pt x="283" y="390"/>
                  </a:lnTo>
                  <a:lnTo>
                    <a:pt x="289" y="393"/>
                  </a:lnTo>
                  <a:lnTo>
                    <a:pt x="296" y="396"/>
                  </a:lnTo>
                  <a:lnTo>
                    <a:pt x="307" y="399"/>
                  </a:lnTo>
                  <a:lnTo>
                    <a:pt x="319" y="402"/>
                  </a:lnTo>
                  <a:lnTo>
                    <a:pt x="334" y="405"/>
                  </a:lnTo>
                  <a:lnTo>
                    <a:pt x="353" y="408"/>
                  </a:lnTo>
                  <a:lnTo>
                    <a:pt x="374" y="409"/>
                  </a:lnTo>
                  <a:lnTo>
                    <a:pt x="374" y="6"/>
                  </a:lnTo>
                  <a:lnTo>
                    <a:pt x="374" y="6"/>
                  </a:lnTo>
                  <a:lnTo>
                    <a:pt x="342" y="2"/>
                  </a:lnTo>
                  <a:lnTo>
                    <a:pt x="320" y="1"/>
                  </a:lnTo>
                  <a:lnTo>
                    <a:pt x="299" y="0"/>
                  </a:lnTo>
                  <a:lnTo>
                    <a:pt x="281" y="0"/>
                  </a:lnTo>
                  <a:lnTo>
                    <a:pt x="281" y="31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42" name="Freeform 13"/>
            <p:cNvSpPr>
              <a:spLocks/>
            </p:cNvSpPr>
            <p:nvPr userDrawn="1"/>
          </p:nvSpPr>
          <p:spPr bwMode="auto">
            <a:xfrm>
              <a:off x="5383" y="3974"/>
              <a:ext cx="78" cy="107"/>
            </a:xfrm>
            <a:custGeom>
              <a:avLst/>
              <a:gdLst>
                <a:gd name="T0" fmla="*/ 11 w 311"/>
                <a:gd name="T1" fmla="*/ 415 h 428"/>
                <a:gd name="T2" fmla="*/ 83 w 311"/>
                <a:gd name="T3" fmla="*/ 425 h 428"/>
                <a:gd name="T4" fmla="*/ 138 w 311"/>
                <a:gd name="T5" fmla="*/ 428 h 428"/>
                <a:gd name="T6" fmla="*/ 183 w 311"/>
                <a:gd name="T7" fmla="*/ 425 h 428"/>
                <a:gd name="T8" fmla="*/ 227 w 311"/>
                <a:gd name="T9" fmla="*/ 414 h 428"/>
                <a:gd name="T10" fmla="*/ 265 w 311"/>
                <a:gd name="T11" fmla="*/ 394 h 428"/>
                <a:gd name="T12" fmla="*/ 295 w 311"/>
                <a:gd name="T13" fmla="*/ 363 h 428"/>
                <a:gd name="T14" fmla="*/ 310 w 311"/>
                <a:gd name="T15" fmla="*/ 318 h 428"/>
                <a:gd name="T16" fmla="*/ 310 w 311"/>
                <a:gd name="T17" fmla="*/ 288 h 428"/>
                <a:gd name="T18" fmla="*/ 302 w 311"/>
                <a:gd name="T19" fmla="*/ 256 h 428"/>
                <a:gd name="T20" fmla="*/ 283 w 311"/>
                <a:gd name="T21" fmla="*/ 231 h 428"/>
                <a:gd name="T22" fmla="*/ 257 w 311"/>
                <a:gd name="T23" fmla="*/ 211 h 428"/>
                <a:gd name="T24" fmla="*/ 209 w 311"/>
                <a:gd name="T25" fmla="*/ 187 h 428"/>
                <a:gd name="T26" fmla="*/ 149 w 311"/>
                <a:gd name="T27" fmla="*/ 164 h 428"/>
                <a:gd name="T28" fmla="*/ 113 w 311"/>
                <a:gd name="T29" fmla="*/ 144 h 428"/>
                <a:gd name="T30" fmla="*/ 103 w 311"/>
                <a:gd name="T31" fmla="*/ 132 h 428"/>
                <a:gd name="T32" fmla="*/ 100 w 311"/>
                <a:gd name="T33" fmla="*/ 116 h 428"/>
                <a:gd name="T34" fmla="*/ 102 w 311"/>
                <a:gd name="T35" fmla="*/ 104 h 428"/>
                <a:gd name="T36" fmla="*/ 116 w 311"/>
                <a:gd name="T37" fmla="*/ 86 h 428"/>
                <a:gd name="T38" fmla="*/ 132 w 311"/>
                <a:gd name="T39" fmla="*/ 78 h 428"/>
                <a:gd name="T40" fmla="*/ 156 w 311"/>
                <a:gd name="T41" fmla="*/ 74 h 428"/>
                <a:gd name="T42" fmla="*/ 185 w 311"/>
                <a:gd name="T43" fmla="*/ 75 h 428"/>
                <a:gd name="T44" fmla="*/ 238 w 311"/>
                <a:gd name="T45" fmla="*/ 85 h 428"/>
                <a:gd name="T46" fmla="*/ 295 w 311"/>
                <a:gd name="T47" fmla="*/ 30 h 428"/>
                <a:gd name="T48" fmla="*/ 263 w 311"/>
                <a:gd name="T49" fmla="*/ 16 h 428"/>
                <a:gd name="T50" fmla="*/ 207 w 311"/>
                <a:gd name="T51" fmla="*/ 4 h 428"/>
                <a:gd name="T52" fmla="*/ 158 w 311"/>
                <a:gd name="T53" fmla="*/ 0 h 428"/>
                <a:gd name="T54" fmla="*/ 115 w 311"/>
                <a:gd name="T55" fmla="*/ 4 h 428"/>
                <a:gd name="T56" fmla="*/ 76 w 311"/>
                <a:gd name="T57" fmla="*/ 17 h 428"/>
                <a:gd name="T58" fmla="*/ 42 w 311"/>
                <a:gd name="T59" fmla="*/ 39 h 428"/>
                <a:gd name="T60" fmla="*/ 19 w 311"/>
                <a:gd name="T61" fmla="*/ 69 h 428"/>
                <a:gd name="T62" fmla="*/ 7 w 311"/>
                <a:gd name="T63" fmla="*/ 107 h 428"/>
                <a:gd name="T64" fmla="*/ 7 w 311"/>
                <a:gd name="T65" fmla="*/ 137 h 428"/>
                <a:gd name="T66" fmla="*/ 19 w 311"/>
                <a:gd name="T67" fmla="*/ 175 h 428"/>
                <a:gd name="T68" fmla="*/ 42 w 311"/>
                <a:gd name="T69" fmla="*/ 203 h 428"/>
                <a:gd name="T70" fmla="*/ 73 w 311"/>
                <a:gd name="T71" fmla="*/ 223 h 428"/>
                <a:gd name="T72" fmla="*/ 119 w 311"/>
                <a:gd name="T73" fmla="*/ 243 h 428"/>
                <a:gd name="T74" fmla="*/ 171 w 311"/>
                <a:gd name="T75" fmla="*/ 261 h 428"/>
                <a:gd name="T76" fmla="*/ 205 w 311"/>
                <a:gd name="T77" fmla="*/ 280 h 428"/>
                <a:gd name="T78" fmla="*/ 216 w 311"/>
                <a:gd name="T79" fmla="*/ 296 h 428"/>
                <a:gd name="T80" fmla="*/ 217 w 311"/>
                <a:gd name="T81" fmla="*/ 306 h 428"/>
                <a:gd name="T82" fmla="*/ 212 w 311"/>
                <a:gd name="T83" fmla="*/ 328 h 428"/>
                <a:gd name="T84" fmla="*/ 202 w 311"/>
                <a:gd name="T85" fmla="*/ 340 h 428"/>
                <a:gd name="T86" fmla="*/ 184 w 311"/>
                <a:gd name="T87" fmla="*/ 348 h 428"/>
                <a:gd name="T88" fmla="*/ 158 w 311"/>
                <a:gd name="T89" fmla="*/ 353 h 428"/>
                <a:gd name="T90" fmla="*/ 113 w 311"/>
                <a:gd name="T91" fmla="*/ 354 h 428"/>
                <a:gd name="T92" fmla="*/ 28 w 311"/>
                <a:gd name="T93" fmla="*/ 344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11" h="428">
                  <a:moveTo>
                    <a:pt x="0" y="413"/>
                  </a:moveTo>
                  <a:lnTo>
                    <a:pt x="0" y="413"/>
                  </a:lnTo>
                  <a:lnTo>
                    <a:pt x="11" y="415"/>
                  </a:lnTo>
                  <a:lnTo>
                    <a:pt x="39" y="420"/>
                  </a:lnTo>
                  <a:lnTo>
                    <a:pt x="60" y="423"/>
                  </a:lnTo>
                  <a:lnTo>
                    <a:pt x="83" y="425"/>
                  </a:lnTo>
                  <a:lnTo>
                    <a:pt x="110" y="427"/>
                  </a:lnTo>
                  <a:lnTo>
                    <a:pt x="138" y="428"/>
                  </a:lnTo>
                  <a:lnTo>
                    <a:pt x="138" y="428"/>
                  </a:lnTo>
                  <a:lnTo>
                    <a:pt x="154" y="427"/>
                  </a:lnTo>
                  <a:lnTo>
                    <a:pt x="168" y="426"/>
                  </a:lnTo>
                  <a:lnTo>
                    <a:pt x="183" y="425"/>
                  </a:lnTo>
                  <a:lnTo>
                    <a:pt x="198" y="422"/>
                  </a:lnTo>
                  <a:lnTo>
                    <a:pt x="213" y="419"/>
                  </a:lnTo>
                  <a:lnTo>
                    <a:pt x="227" y="414"/>
                  </a:lnTo>
                  <a:lnTo>
                    <a:pt x="241" y="408"/>
                  </a:lnTo>
                  <a:lnTo>
                    <a:pt x="254" y="402"/>
                  </a:lnTo>
                  <a:lnTo>
                    <a:pt x="265" y="394"/>
                  </a:lnTo>
                  <a:lnTo>
                    <a:pt x="276" y="385"/>
                  </a:lnTo>
                  <a:lnTo>
                    <a:pt x="286" y="375"/>
                  </a:lnTo>
                  <a:lnTo>
                    <a:pt x="295" y="363"/>
                  </a:lnTo>
                  <a:lnTo>
                    <a:pt x="302" y="350"/>
                  </a:lnTo>
                  <a:lnTo>
                    <a:pt x="307" y="334"/>
                  </a:lnTo>
                  <a:lnTo>
                    <a:pt x="310" y="318"/>
                  </a:lnTo>
                  <a:lnTo>
                    <a:pt x="311" y="300"/>
                  </a:lnTo>
                  <a:lnTo>
                    <a:pt x="311" y="300"/>
                  </a:lnTo>
                  <a:lnTo>
                    <a:pt x="310" y="288"/>
                  </a:lnTo>
                  <a:lnTo>
                    <a:pt x="309" y="277"/>
                  </a:lnTo>
                  <a:lnTo>
                    <a:pt x="306" y="266"/>
                  </a:lnTo>
                  <a:lnTo>
                    <a:pt x="302" y="256"/>
                  </a:lnTo>
                  <a:lnTo>
                    <a:pt x="297" y="248"/>
                  </a:lnTo>
                  <a:lnTo>
                    <a:pt x="291" y="239"/>
                  </a:lnTo>
                  <a:lnTo>
                    <a:pt x="283" y="231"/>
                  </a:lnTo>
                  <a:lnTo>
                    <a:pt x="276" y="224"/>
                  </a:lnTo>
                  <a:lnTo>
                    <a:pt x="267" y="217"/>
                  </a:lnTo>
                  <a:lnTo>
                    <a:pt x="257" y="211"/>
                  </a:lnTo>
                  <a:lnTo>
                    <a:pt x="247" y="204"/>
                  </a:lnTo>
                  <a:lnTo>
                    <a:pt x="234" y="199"/>
                  </a:lnTo>
                  <a:lnTo>
                    <a:pt x="209" y="187"/>
                  </a:lnTo>
                  <a:lnTo>
                    <a:pt x="180" y="176"/>
                  </a:lnTo>
                  <a:lnTo>
                    <a:pt x="180" y="176"/>
                  </a:lnTo>
                  <a:lnTo>
                    <a:pt x="149" y="164"/>
                  </a:lnTo>
                  <a:lnTo>
                    <a:pt x="135" y="157"/>
                  </a:lnTo>
                  <a:lnTo>
                    <a:pt x="123" y="151"/>
                  </a:lnTo>
                  <a:lnTo>
                    <a:pt x="113" y="144"/>
                  </a:lnTo>
                  <a:lnTo>
                    <a:pt x="109" y="140"/>
                  </a:lnTo>
                  <a:lnTo>
                    <a:pt x="106" y="136"/>
                  </a:lnTo>
                  <a:lnTo>
                    <a:pt x="103" y="132"/>
                  </a:lnTo>
                  <a:lnTo>
                    <a:pt x="101" y="127"/>
                  </a:lnTo>
                  <a:lnTo>
                    <a:pt x="100" y="121"/>
                  </a:lnTo>
                  <a:lnTo>
                    <a:pt x="100" y="116"/>
                  </a:lnTo>
                  <a:lnTo>
                    <a:pt x="100" y="116"/>
                  </a:lnTo>
                  <a:lnTo>
                    <a:pt x="100" y="110"/>
                  </a:lnTo>
                  <a:lnTo>
                    <a:pt x="102" y="104"/>
                  </a:lnTo>
                  <a:lnTo>
                    <a:pt x="106" y="97"/>
                  </a:lnTo>
                  <a:lnTo>
                    <a:pt x="112" y="90"/>
                  </a:lnTo>
                  <a:lnTo>
                    <a:pt x="116" y="86"/>
                  </a:lnTo>
                  <a:lnTo>
                    <a:pt x="120" y="83"/>
                  </a:lnTo>
                  <a:lnTo>
                    <a:pt x="126" y="81"/>
                  </a:lnTo>
                  <a:lnTo>
                    <a:pt x="132" y="78"/>
                  </a:lnTo>
                  <a:lnTo>
                    <a:pt x="139" y="76"/>
                  </a:lnTo>
                  <a:lnTo>
                    <a:pt x="147" y="75"/>
                  </a:lnTo>
                  <a:lnTo>
                    <a:pt x="156" y="74"/>
                  </a:lnTo>
                  <a:lnTo>
                    <a:pt x="166" y="74"/>
                  </a:lnTo>
                  <a:lnTo>
                    <a:pt x="166" y="74"/>
                  </a:lnTo>
                  <a:lnTo>
                    <a:pt x="185" y="75"/>
                  </a:lnTo>
                  <a:lnTo>
                    <a:pt x="205" y="77"/>
                  </a:lnTo>
                  <a:lnTo>
                    <a:pt x="222" y="81"/>
                  </a:lnTo>
                  <a:lnTo>
                    <a:pt x="238" y="85"/>
                  </a:lnTo>
                  <a:lnTo>
                    <a:pt x="262" y="94"/>
                  </a:lnTo>
                  <a:lnTo>
                    <a:pt x="271" y="98"/>
                  </a:lnTo>
                  <a:lnTo>
                    <a:pt x="295" y="30"/>
                  </a:lnTo>
                  <a:lnTo>
                    <a:pt x="295" y="30"/>
                  </a:lnTo>
                  <a:lnTo>
                    <a:pt x="276" y="22"/>
                  </a:lnTo>
                  <a:lnTo>
                    <a:pt x="263" y="16"/>
                  </a:lnTo>
                  <a:lnTo>
                    <a:pt x="247" y="12"/>
                  </a:lnTo>
                  <a:lnTo>
                    <a:pt x="228" y="7"/>
                  </a:lnTo>
                  <a:lnTo>
                    <a:pt x="207" y="4"/>
                  </a:lnTo>
                  <a:lnTo>
                    <a:pt x="183" y="1"/>
                  </a:lnTo>
                  <a:lnTo>
                    <a:pt x="158" y="0"/>
                  </a:lnTo>
                  <a:lnTo>
                    <a:pt x="158" y="0"/>
                  </a:lnTo>
                  <a:lnTo>
                    <a:pt x="143" y="1"/>
                  </a:lnTo>
                  <a:lnTo>
                    <a:pt x="129" y="2"/>
                  </a:lnTo>
                  <a:lnTo>
                    <a:pt x="115" y="4"/>
                  </a:lnTo>
                  <a:lnTo>
                    <a:pt x="102" y="8"/>
                  </a:lnTo>
                  <a:lnTo>
                    <a:pt x="88" y="12"/>
                  </a:lnTo>
                  <a:lnTo>
                    <a:pt x="76" y="17"/>
                  </a:lnTo>
                  <a:lnTo>
                    <a:pt x="64" y="24"/>
                  </a:lnTo>
                  <a:lnTo>
                    <a:pt x="53" y="31"/>
                  </a:lnTo>
                  <a:lnTo>
                    <a:pt x="42" y="39"/>
                  </a:lnTo>
                  <a:lnTo>
                    <a:pt x="33" y="47"/>
                  </a:lnTo>
                  <a:lnTo>
                    <a:pt x="25" y="58"/>
                  </a:lnTo>
                  <a:lnTo>
                    <a:pt x="19" y="69"/>
                  </a:lnTo>
                  <a:lnTo>
                    <a:pt x="13" y="80"/>
                  </a:lnTo>
                  <a:lnTo>
                    <a:pt x="9" y="94"/>
                  </a:lnTo>
                  <a:lnTo>
                    <a:pt x="7" y="107"/>
                  </a:lnTo>
                  <a:lnTo>
                    <a:pt x="6" y="122"/>
                  </a:lnTo>
                  <a:lnTo>
                    <a:pt x="6" y="122"/>
                  </a:lnTo>
                  <a:lnTo>
                    <a:pt x="7" y="137"/>
                  </a:lnTo>
                  <a:lnTo>
                    <a:pt x="9" y="150"/>
                  </a:lnTo>
                  <a:lnTo>
                    <a:pt x="13" y="164"/>
                  </a:lnTo>
                  <a:lnTo>
                    <a:pt x="19" y="175"/>
                  </a:lnTo>
                  <a:lnTo>
                    <a:pt x="25" y="185"/>
                  </a:lnTo>
                  <a:lnTo>
                    <a:pt x="33" y="194"/>
                  </a:lnTo>
                  <a:lnTo>
                    <a:pt x="42" y="203"/>
                  </a:lnTo>
                  <a:lnTo>
                    <a:pt x="51" y="210"/>
                  </a:lnTo>
                  <a:lnTo>
                    <a:pt x="62" y="217"/>
                  </a:lnTo>
                  <a:lnTo>
                    <a:pt x="73" y="223"/>
                  </a:lnTo>
                  <a:lnTo>
                    <a:pt x="84" y="229"/>
                  </a:lnTo>
                  <a:lnTo>
                    <a:pt x="95" y="235"/>
                  </a:lnTo>
                  <a:lnTo>
                    <a:pt x="119" y="243"/>
                  </a:lnTo>
                  <a:lnTo>
                    <a:pt x="142" y="251"/>
                  </a:lnTo>
                  <a:lnTo>
                    <a:pt x="142" y="251"/>
                  </a:lnTo>
                  <a:lnTo>
                    <a:pt x="171" y="261"/>
                  </a:lnTo>
                  <a:lnTo>
                    <a:pt x="184" y="266"/>
                  </a:lnTo>
                  <a:lnTo>
                    <a:pt x="196" y="273"/>
                  </a:lnTo>
                  <a:lnTo>
                    <a:pt x="205" y="280"/>
                  </a:lnTo>
                  <a:lnTo>
                    <a:pt x="211" y="287"/>
                  </a:lnTo>
                  <a:lnTo>
                    <a:pt x="214" y="291"/>
                  </a:lnTo>
                  <a:lnTo>
                    <a:pt x="216" y="296"/>
                  </a:lnTo>
                  <a:lnTo>
                    <a:pt x="217" y="300"/>
                  </a:lnTo>
                  <a:lnTo>
                    <a:pt x="217" y="306"/>
                  </a:lnTo>
                  <a:lnTo>
                    <a:pt x="217" y="306"/>
                  </a:lnTo>
                  <a:lnTo>
                    <a:pt x="217" y="315"/>
                  </a:lnTo>
                  <a:lnTo>
                    <a:pt x="214" y="324"/>
                  </a:lnTo>
                  <a:lnTo>
                    <a:pt x="212" y="328"/>
                  </a:lnTo>
                  <a:lnTo>
                    <a:pt x="209" y="332"/>
                  </a:lnTo>
                  <a:lnTo>
                    <a:pt x="206" y="335"/>
                  </a:lnTo>
                  <a:lnTo>
                    <a:pt x="202" y="340"/>
                  </a:lnTo>
                  <a:lnTo>
                    <a:pt x="197" y="343"/>
                  </a:lnTo>
                  <a:lnTo>
                    <a:pt x="190" y="346"/>
                  </a:lnTo>
                  <a:lnTo>
                    <a:pt x="184" y="348"/>
                  </a:lnTo>
                  <a:lnTo>
                    <a:pt x="176" y="350"/>
                  </a:lnTo>
                  <a:lnTo>
                    <a:pt x="167" y="352"/>
                  </a:lnTo>
                  <a:lnTo>
                    <a:pt x="158" y="353"/>
                  </a:lnTo>
                  <a:lnTo>
                    <a:pt x="134" y="354"/>
                  </a:lnTo>
                  <a:lnTo>
                    <a:pt x="134" y="354"/>
                  </a:lnTo>
                  <a:lnTo>
                    <a:pt x="113" y="354"/>
                  </a:lnTo>
                  <a:lnTo>
                    <a:pt x="92" y="352"/>
                  </a:lnTo>
                  <a:lnTo>
                    <a:pt x="55" y="348"/>
                  </a:lnTo>
                  <a:lnTo>
                    <a:pt x="28" y="344"/>
                  </a:lnTo>
                  <a:lnTo>
                    <a:pt x="18" y="342"/>
                  </a:lnTo>
                  <a:lnTo>
                    <a:pt x="0" y="41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43" name="Freeform 14"/>
            <p:cNvSpPr>
              <a:spLocks/>
            </p:cNvSpPr>
            <p:nvPr userDrawn="1"/>
          </p:nvSpPr>
          <p:spPr bwMode="auto">
            <a:xfrm>
              <a:off x="5059" y="3992"/>
              <a:ext cx="48" cy="71"/>
            </a:xfrm>
            <a:custGeom>
              <a:avLst/>
              <a:gdLst>
                <a:gd name="T0" fmla="*/ 0 w 194"/>
                <a:gd name="T1" fmla="*/ 7 h 282"/>
                <a:gd name="T2" fmla="*/ 0 w 194"/>
                <a:gd name="T3" fmla="*/ 7 h 282"/>
                <a:gd name="T4" fmla="*/ 14 w 194"/>
                <a:gd name="T5" fmla="*/ 4 h 282"/>
                <a:gd name="T6" fmla="*/ 31 w 194"/>
                <a:gd name="T7" fmla="*/ 2 h 282"/>
                <a:gd name="T8" fmla="*/ 52 w 194"/>
                <a:gd name="T9" fmla="*/ 0 h 282"/>
                <a:gd name="T10" fmla="*/ 73 w 194"/>
                <a:gd name="T11" fmla="*/ 0 h 282"/>
                <a:gd name="T12" fmla="*/ 73 w 194"/>
                <a:gd name="T13" fmla="*/ 0 h 282"/>
                <a:gd name="T14" fmla="*/ 87 w 194"/>
                <a:gd name="T15" fmla="*/ 0 h 282"/>
                <a:gd name="T16" fmla="*/ 98 w 194"/>
                <a:gd name="T17" fmla="*/ 1 h 282"/>
                <a:gd name="T18" fmla="*/ 110 w 194"/>
                <a:gd name="T19" fmla="*/ 4 h 282"/>
                <a:gd name="T20" fmla="*/ 121 w 194"/>
                <a:gd name="T21" fmla="*/ 7 h 282"/>
                <a:gd name="T22" fmla="*/ 132 w 194"/>
                <a:gd name="T23" fmla="*/ 11 h 282"/>
                <a:gd name="T24" fmla="*/ 141 w 194"/>
                <a:gd name="T25" fmla="*/ 17 h 282"/>
                <a:gd name="T26" fmla="*/ 151 w 194"/>
                <a:gd name="T27" fmla="*/ 24 h 282"/>
                <a:gd name="T28" fmla="*/ 159 w 194"/>
                <a:gd name="T29" fmla="*/ 31 h 282"/>
                <a:gd name="T30" fmla="*/ 166 w 194"/>
                <a:gd name="T31" fmla="*/ 40 h 282"/>
                <a:gd name="T32" fmla="*/ 174 w 194"/>
                <a:gd name="T33" fmla="*/ 49 h 282"/>
                <a:gd name="T34" fmla="*/ 180 w 194"/>
                <a:gd name="T35" fmla="*/ 61 h 282"/>
                <a:gd name="T36" fmla="*/ 185 w 194"/>
                <a:gd name="T37" fmla="*/ 74 h 282"/>
                <a:gd name="T38" fmla="*/ 189 w 194"/>
                <a:gd name="T39" fmla="*/ 88 h 282"/>
                <a:gd name="T40" fmla="*/ 192 w 194"/>
                <a:gd name="T41" fmla="*/ 103 h 282"/>
                <a:gd name="T42" fmla="*/ 193 w 194"/>
                <a:gd name="T43" fmla="*/ 119 h 282"/>
                <a:gd name="T44" fmla="*/ 194 w 194"/>
                <a:gd name="T45" fmla="*/ 138 h 282"/>
                <a:gd name="T46" fmla="*/ 194 w 194"/>
                <a:gd name="T47" fmla="*/ 138 h 282"/>
                <a:gd name="T48" fmla="*/ 194 w 194"/>
                <a:gd name="T49" fmla="*/ 155 h 282"/>
                <a:gd name="T50" fmla="*/ 193 w 194"/>
                <a:gd name="T51" fmla="*/ 172 h 282"/>
                <a:gd name="T52" fmla="*/ 191 w 194"/>
                <a:gd name="T53" fmla="*/ 187 h 282"/>
                <a:gd name="T54" fmla="*/ 188 w 194"/>
                <a:gd name="T55" fmla="*/ 202 h 282"/>
                <a:gd name="T56" fmla="*/ 185 w 194"/>
                <a:gd name="T57" fmla="*/ 215 h 282"/>
                <a:gd name="T58" fmla="*/ 181 w 194"/>
                <a:gd name="T59" fmla="*/ 226 h 282"/>
                <a:gd name="T60" fmla="*/ 175 w 194"/>
                <a:gd name="T61" fmla="*/ 238 h 282"/>
                <a:gd name="T62" fmla="*/ 168 w 194"/>
                <a:gd name="T63" fmla="*/ 247 h 282"/>
                <a:gd name="T64" fmla="*/ 160 w 194"/>
                <a:gd name="T65" fmla="*/ 255 h 282"/>
                <a:gd name="T66" fmla="*/ 151 w 194"/>
                <a:gd name="T67" fmla="*/ 262 h 282"/>
                <a:gd name="T68" fmla="*/ 141 w 194"/>
                <a:gd name="T69" fmla="*/ 269 h 282"/>
                <a:gd name="T70" fmla="*/ 129 w 194"/>
                <a:gd name="T71" fmla="*/ 274 h 282"/>
                <a:gd name="T72" fmla="*/ 115 w 194"/>
                <a:gd name="T73" fmla="*/ 277 h 282"/>
                <a:gd name="T74" fmla="*/ 100 w 194"/>
                <a:gd name="T75" fmla="*/ 280 h 282"/>
                <a:gd name="T76" fmla="*/ 84 w 194"/>
                <a:gd name="T77" fmla="*/ 282 h 282"/>
                <a:gd name="T78" fmla="*/ 65 w 194"/>
                <a:gd name="T79" fmla="*/ 282 h 282"/>
                <a:gd name="T80" fmla="*/ 65 w 194"/>
                <a:gd name="T81" fmla="*/ 282 h 282"/>
                <a:gd name="T82" fmla="*/ 42 w 194"/>
                <a:gd name="T83" fmla="*/ 281 h 282"/>
                <a:gd name="T84" fmla="*/ 20 w 194"/>
                <a:gd name="T85" fmla="*/ 280 h 282"/>
                <a:gd name="T86" fmla="*/ 0 w 194"/>
                <a:gd name="T87" fmla="*/ 278 h 282"/>
                <a:gd name="T88" fmla="*/ 0 w 194"/>
                <a:gd name="T89" fmla="*/ 7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94" h="282">
                  <a:moveTo>
                    <a:pt x="0" y="7"/>
                  </a:moveTo>
                  <a:lnTo>
                    <a:pt x="0" y="7"/>
                  </a:lnTo>
                  <a:lnTo>
                    <a:pt x="14" y="4"/>
                  </a:lnTo>
                  <a:lnTo>
                    <a:pt x="31" y="2"/>
                  </a:lnTo>
                  <a:lnTo>
                    <a:pt x="52" y="0"/>
                  </a:lnTo>
                  <a:lnTo>
                    <a:pt x="73" y="0"/>
                  </a:lnTo>
                  <a:lnTo>
                    <a:pt x="73" y="0"/>
                  </a:lnTo>
                  <a:lnTo>
                    <a:pt x="87" y="0"/>
                  </a:lnTo>
                  <a:lnTo>
                    <a:pt x="98" y="1"/>
                  </a:lnTo>
                  <a:lnTo>
                    <a:pt x="110" y="4"/>
                  </a:lnTo>
                  <a:lnTo>
                    <a:pt x="121" y="7"/>
                  </a:lnTo>
                  <a:lnTo>
                    <a:pt x="132" y="11"/>
                  </a:lnTo>
                  <a:lnTo>
                    <a:pt x="141" y="17"/>
                  </a:lnTo>
                  <a:lnTo>
                    <a:pt x="151" y="24"/>
                  </a:lnTo>
                  <a:lnTo>
                    <a:pt x="159" y="31"/>
                  </a:lnTo>
                  <a:lnTo>
                    <a:pt x="166" y="40"/>
                  </a:lnTo>
                  <a:lnTo>
                    <a:pt x="174" y="49"/>
                  </a:lnTo>
                  <a:lnTo>
                    <a:pt x="180" y="61"/>
                  </a:lnTo>
                  <a:lnTo>
                    <a:pt x="185" y="74"/>
                  </a:lnTo>
                  <a:lnTo>
                    <a:pt x="189" y="88"/>
                  </a:lnTo>
                  <a:lnTo>
                    <a:pt x="192" y="103"/>
                  </a:lnTo>
                  <a:lnTo>
                    <a:pt x="193" y="119"/>
                  </a:lnTo>
                  <a:lnTo>
                    <a:pt x="194" y="138"/>
                  </a:lnTo>
                  <a:lnTo>
                    <a:pt x="194" y="138"/>
                  </a:lnTo>
                  <a:lnTo>
                    <a:pt x="194" y="155"/>
                  </a:lnTo>
                  <a:lnTo>
                    <a:pt x="193" y="172"/>
                  </a:lnTo>
                  <a:lnTo>
                    <a:pt x="191" y="187"/>
                  </a:lnTo>
                  <a:lnTo>
                    <a:pt x="188" y="202"/>
                  </a:lnTo>
                  <a:lnTo>
                    <a:pt x="185" y="215"/>
                  </a:lnTo>
                  <a:lnTo>
                    <a:pt x="181" y="226"/>
                  </a:lnTo>
                  <a:lnTo>
                    <a:pt x="175" y="238"/>
                  </a:lnTo>
                  <a:lnTo>
                    <a:pt x="168" y="247"/>
                  </a:lnTo>
                  <a:lnTo>
                    <a:pt x="160" y="255"/>
                  </a:lnTo>
                  <a:lnTo>
                    <a:pt x="151" y="262"/>
                  </a:lnTo>
                  <a:lnTo>
                    <a:pt x="141" y="269"/>
                  </a:lnTo>
                  <a:lnTo>
                    <a:pt x="129" y="274"/>
                  </a:lnTo>
                  <a:lnTo>
                    <a:pt x="115" y="277"/>
                  </a:lnTo>
                  <a:lnTo>
                    <a:pt x="100" y="280"/>
                  </a:lnTo>
                  <a:lnTo>
                    <a:pt x="84" y="282"/>
                  </a:lnTo>
                  <a:lnTo>
                    <a:pt x="65" y="282"/>
                  </a:lnTo>
                  <a:lnTo>
                    <a:pt x="65" y="282"/>
                  </a:lnTo>
                  <a:lnTo>
                    <a:pt x="42" y="281"/>
                  </a:lnTo>
                  <a:lnTo>
                    <a:pt x="20" y="280"/>
                  </a:lnTo>
                  <a:lnTo>
                    <a:pt x="0" y="278"/>
                  </a:lnTo>
                  <a:lnTo>
                    <a:pt x="0" y="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44" name="Freeform 15"/>
            <p:cNvSpPr>
              <a:spLocks/>
            </p:cNvSpPr>
            <p:nvPr userDrawn="1"/>
          </p:nvSpPr>
          <p:spPr bwMode="auto">
            <a:xfrm>
              <a:off x="5035" y="3974"/>
              <a:ext cx="97" cy="107"/>
            </a:xfrm>
            <a:custGeom>
              <a:avLst/>
              <a:gdLst>
                <a:gd name="T0" fmla="*/ 171 w 385"/>
                <a:gd name="T1" fmla="*/ 0 h 428"/>
                <a:gd name="T2" fmla="*/ 171 w 385"/>
                <a:gd name="T3" fmla="*/ 0 h 428"/>
                <a:gd name="T4" fmla="*/ 150 w 385"/>
                <a:gd name="T5" fmla="*/ 1 h 428"/>
                <a:gd name="T6" fmla="*/ 129 w 385"/>
                <a:gd name="T7" fmla="*/ 2 h 428"/>
                <a:gd name="T8" fmla="*/ 106 w 385"/>
                <a:gd name="T9" fmla="*/ 4 h 428"/>
                <a:gd name="T10" fmla="*/ 83 w 385"/>
                <a:gd name="T11" fmla="*/ 7 h 428"/>
                <a:gd name="T12" fmla="*/ 60 w 385"/>
                <a:gd name="T13" fmla="*/ 10 h 428"/>
                <a:gd name="T14" fmla="*/ 39 w 385"/>
                <a:gd name="T15" fmla="*/ 14 h 428"/>
                <a:gd name="T16" fmla="*/ 18 w 385"/>
                <a:gd name="T17" fmla="*/ 20 h 428"/>
                <a:gd name="T18" fmla="*/ 0 w 385"/>
                <a:gd name="T19" fmla="*/ 26 h 428"/>
                <a:gd name="T20" fmla="*/ 0 w 385"/>
                <a:gd name="T21" fmla="*/ 415 h 428"/>
                <a:gd name="T22" fmla="*/ 0 w 385"/>
                <a:gd name="T23" fmla="*/ 415 h 428"/>
                <a:gd name="T24" fmla="*/ 15 w 385"/>
                <a:gd name="T25" fmla="*/ 418 h 428"/>
                <a:gd name="T26" fmla="*/ 34 w 385"/>
                <a:gd name="T27" fmla="*/ 420 h 428"/>
                <a:gd name="T28" fmla="*/ 73 w 385"/>
                <a:gd name="T29" fmla="*/ 424 h 428"/>
                <a:gd name="T30" fmla="*/ 116 w 385"/>
                <a:gd name="T31" fmla="*/ 427 h 428"/>
                <a:gd name="T32" fmla="*/ 155 w 385"/>
                <a:gd name="T33" fmla="*/ 428 h 428"/>
                <a:gd name="T34" fmla="*/ 155 w 385"/>
                <a:gd name="T35" fmla="*/ 428 h 428"/>
                <a:gd name="T36" fmla="*/ 186 w 385"/>
                <a:gd name="T37" fmla="*/ 427 h 428"/>
                <a:gd name="T38" fmla="*/ 212 w 385"/>
                <a:gd name="T39" fmla="*/ 425 h 428"/>
                <a:gd name="T40" fmla="*/ 238 w 385"/>
                <a:gd name="T41" fmla="*/ 421 h 428"/>
                <a:gd name="T42" fmla="*/ 261 w 385"/>
                <a:gd name="T43" fmla="*/ 415 h 428"/>
                <a:gd name="T44" fmla="*/ 282 w 385"/>
                <a:gd name="T45" fmla="*/ 408 h 428"/>
                <a:gd name="T46" fmla="*/ 301 w 385"/>
                <a:gd name="T47" fmla="*/ 399 h 428"/>
                <a:gd name="T48" fmla="*/ 309 w 385"/>
                <a:gd name="T49" fmla="*/ 394 h 428"/>
                <a:gd name="T50" fmla="*/ 318 w 385"/>
                <a:gd name="T51" fmla="*/ 389 h 428"/>
                <a:gd name="T52" fmla="*/ 326 w 385"/>
                <a:gd name="T53" fmla="*/ 383 h 428"/>
                <a:gd name="T54" fmla="*/ 333 w 385"/>
                <a:gd name="T55" fmla="*/ 377 h 428"/>
                <a:gd name="T56" fmla="*/ 339 w 385"/>
                <a:gd name="T57" fmla="*/ 369 h 428"/>
                <a:gd name="T58" fmla="*/ 345 w 385"/>
                <a:gd name="T59" fmla="*/ 362 h 428"/>
                <a:gd name="T60" fmla="*/ 351 w 385"/>
                <a:gd name="T61" fmla="*/ 355 h 428"/>
                <a:gd name="T62" fmla="*/ 356 w 385"/>
                <a:gd name="T63" fmla="*/ 347 h 428"/>
                <a:gd name="T64" fmla="*/ 361 w 385"/>
                <a:gd name="T65" fmla="*/ 337 h 428"/>
                <a:gd name="T66" fmla="*/ 366 w 385"/>
                <a:gd name="T67" fmla="*/ 329 h 428"/>
                <a:gd name="T68" fmla="*/ 373 w 385"/>
                <a:gd name="T69" fmla="*/ 309 h 428"/>
                <a:gd name="T70" fmla="*/ 378 w 385"/>
                <a:gd name="T71" fmla="*/ 287 h 428"/>
                <a:gd name="T72" fmla="*/ 382 w 385"/>
                <a:gd name="T73" fmla="*/ 264 h 428"/>
                <a:gd name="T74" fmla="*/ 384 w 385"/>
                <a:gd name="T75" fmla="*/ 239 h 428"/>
                <a:gd name="T76" fmla="*/ 385 w 385"/>
                <a:gd name="T77" fmla="*/ 211 h 428"/>
                <a:gd name="T78" fmla="*/ 385 w 385"/>
                <a:gd name="T79" fmla="*/ 211 h 428"/>
                <a:gd name="T80" fmla="*/ 384 w 385"/>
                <a:gd name="T81" fmla="*/ 187 h 428"/>
                <a:gd name="T82" fmla="*/ 381 w 385"/>
                <a:gd name="T83" fmla="*/ 164 h 428"/>
                <a:gd name="T84" fmla="*/ 377 w 385"/>
                <a:gd name="T85" fmla="*/ 143 h 428"/>
                <a:gd name="T86" fmla="*/ 371 w 385"/>
                <a:gd name="T87" fmla="*/ 122 h 428"/>
                <a:gd name="T88" fmla="*/ 363 w 385"/>
                <a:gd name="T89" fmla="*/ 104 h 428"/>
                <a:gd name="T90" fmla="*/ 352 w 385"/>
                <a:gd name="T91" fmla="*/ 86 h 428"/>
                <a:gd name="T92" fmla="*/ 341 w 385"/>
                <a:gd name="T93" fmla="*/ 71 h 428"/>
                <a:gd name="T94" fmla="*/ 328 w 385"/>
                <a:gd name="T95" fmla="*/ 57 h 428"/>
                <a:gd name="T96" fmla="*/ 314 w 385"/>
                <a:gd name="T97" fmla="*/ 43 h 428"/>
                <a:gd name="T98" fmla="*/ 297 w 385"/>
                <a:gd name="T99" fmla="*/ 32 h 428"/>
                <a:gd name="T100" fmla="*/ 280 w 385"/>
                <a:gd name="T101" fmla="*/ 23 h 428"/>
                <a:gd name="T102" fmla="*/ 260 w 385"/>
                <a:gd name="T103" fmla="*/ 14 h 428"/>
                <a:gd name="T104" fmla="*/ 240 w 385"/>
                <a:gd name="T105" fmla="*/ 8 h 428"/>
                <a:gd name="T106" fmla="*/ 218 w 385"/>
                <a:gd name="T107" fmla="*/ 4 h 428"/>
                <a:gd name="T108" fmla="*/ 195 w 385"/>
                <a:gd name="T109" fmla="*/ 1 h 428"/>
                <a:gd name="T110" fmla="*/ 171 w 385"/>
                <a:gd name="T111" fmla="*/ 0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85" h="428">
                  <a:moveTo>
                    <a:pt x="171" y="0"/>
                  </a:moveTo>
                  <a:lnTo>
                    <a:pt x="171" y="0"/>
                  </a:lnTo>
                  <a:lnTo>
                    <a:pt x="150" y="1"/>
                  </a:lnTo>
                  <a:lnTo>
                    <a:pt x="129" y="2"/>
                  </a:lnTo>
                  <a:lnTo>
                    <a:pt x="106" y="4"/>
                  </a:lnTo>
                  <a:lnTo>
                    <a:pt x="83" y="7"/>
                  </a:lnTo>
                  <a:lnTo>
                    <a:pt x="60" y="10"/>
                  </a:lnTo>
                  <a:lnTo>
                    <a:pt x="39" y="14"/>
                  </a:lnTo>
                  <a:lnTo>
                    <a:pt x="18" y="20"/>
                  </a:lnTo>
                  <a:lnTo>
                    <a:pt x="0" y="26"/>
                  </a:lnTo>
                  <a:lnTo>
                    <a:pt x="0" y="415"/>
                  </a:lnTo>
                  <a:lnTo>
                    <a:pt x="0" y="415"/>
                  </a:lnTo>
                  <a:lnTo>
                    <a:pt x="15" y="418"/>
                  </a:lnTo>
                  <a:lnTo>
                    <a:pt x="34" y="420"/>
                  </a:lnTo>
                  <a:lnTo>
                    <a:pt x="73" y="424"/>
                  </a:lnTo>
                  <a:lnTo>
                    <a:pt x="116" y="427"/>
                  </a:lnTo>
                  <a:lnTo>
                    <a:pt x="155" y="428"/>
                  </a:lnTo>
                  <a:lnTo>
                    <a:pt x="155" y="428"/>
                  </a:lnTo>
                  <a:lnTo>
                    <a:pt x="186" y="427"/>
                  </a:lnTo>
                  <a:lnTo>
                    <a:pt x="212" y="425"/>
                  </a:lnTo>
                  <a:lnTo>
                    <a:pt x="238" y="421"/>
                  </a:lnTo>
                  <a:lnTo>
                    <a:pt x="261" y="415"/>
                  </a:lnTo>
                  <a:lnTo>
                    <a:pt x="282" y="408"/>
                  </a:lnTo>
                  <a:lnTo>
                    <a:pt x="301" y="399"/>
                  </a:lnTo>
                  <a:lnTo>
                    <a:pt x="309" y="394"/>
                  </a:lnTo>
                  <a:lnTo>
                    <a:pt x="318" y="389"/>
                  </a:lnTo>
                  <a:lnTo>
                    <a:pt x="326" y="383"/>
                  </a:lnTo>
                  <a:lnTo>
                    <a:pt x="333" y="377"/>
                  </a:lnTo>
                  <a:lnTo>
                    <a:pt x="339" y="369"/>
                  </a:lnTo>
                  <a:lnTo>
                    <a:pt x="345" y="362"/>
                  </a:lnTo>
                  <a:lnTo>
                    <a:pt x="351" y="355"/>
                  </a:lnTo>
                  <a:lnTo>
                    <a:pt x="356" y="347"/>
                  </a:lnTo>
                  <a:lnTo>
                    <a:pt x="361" y="337"/>
                  </a:lnTo>
                  <a:lnTo>
                    <a:pt x="366" y="329"/>
                  </a:lnTo>
                  <a:lnTo>
                    <a:pt x="373" y="309"/>
                  </a:lnTo>
                  <a:lnTo>
                    <a:pt x="378" y="287"/>
                  </a:lnTo>
                  <a:lnTo>
                    <a:pt x="382" y="264"/>
                  </a:lnTo>
                  <a:lnTo>
                    <a:pt x="384" y="239"/>
                  </a:lnTo>
                  <a:lnTo>
                    <a:pt x="385" y="211"/>
                  </a:lnTo>
                  <a:lnTo>
                    <a:pt x="385" y="211"/>
                  </a:lnTo>
                  <a:lnTo>
                    <a:pt x="384" y="187"/>
                  </a:lnTo>
                  <a:lnTo>
                    <a:pt x="381" y="164"/>
                  </a:lnTo>
                  <a:lnTo>
                    <a:pt x="377" y="143"/>
                  </a:lnTo>
                  <a:lnTo>
                    <a:pt x="371" y="122"/>
                  </a:lnTo>
                  <a:lnTo>
                    <a:pt x="363" y="104"/>
                  </a:lnTo>
                  <a:lnTo>
                    <a:pt x="352" y="86"/>
                  </a:lnTo>
                  <a:lnTo>
                    <a:pt x="341" y="71"/>
                  </a:lnTo>
                  <a:lnTo>
                    <a:pt x="328" y="57"/>
                  </a:lnTo>
                  <a:lnTo>
                    <a:pt x="314" y="43"/>
                  </a:lnTo>
                  <a:lnTo>
                    <a:pt x="297" y="32"/>
                  </a:lnTo>
                  <a:lnTo>
                    <a:pt x="280" y="23"/>
                  </a:lnTo>
                  <a:lnTo>
                    <a:pt x="260" y="14"/>
                  </a:lnTo>
                  <a:lnTo>
                    <a:pt x="240" y="8"/>
                  </a:lnTo>
                  <a:lnTo>
                    <a:pt x="218" y="4"/>
                  </a:lnTo>
                  <a:lnTo>
                    <a:pt x="195" y="1"/>
                  </a:lnTo>
                  <a:lnTo>
                    <a:pt x="17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</p:grpSp>
      <p:grpSp>
        <p:nvGrpSpPr>
          <p:cNvPr id="45" name="Group 44"/>
          <p:cNvGrpSpPr/>
          <p:nvPr userDrawn="1"/>
        </p:nvGrpSpPr>
        <p:grpSpPr>
          <a:xfrm>
            <a:off x="10591938" y="34256"/>
            <a:ext cx="1079676" cy="625849"/>
            <a:chOff x="8405819" y="36245"/>
            <a:chExt cx="856837" cy="662339"/>
          </a:xfrm>
        </p:grpSpPr>
        <p:grpSp>
          <p:nvGrpSpPr>
            <p:cNvPr id="46" name="Group 45"/>
            <p:cNvGrpSpPr/>
            <p:nvPr userDrawn="1"/>
          </p:nvGrpSpPr>
          <p:grpSpPr>
            <a:xfrm>
              <a:off x="8545513" y="36245"/>
              <a:ext cx="489905" cy="495602"/>
              <a:chOff x="7818438" y="101600"/>
              <a:chExt cx="546100" cy="552450"/>
            </a:xfrm>
          </p:grpSpPr>
          <p:sp>
            <p:nvSpPr>
              <p:cNvPr id="49" name="Freeform 5"/>
              <p:cNvSpPr>
                <a:spLocks noEditPoints="1"/>
              </p:cNvSpPr>
              <p:nvPr userDrawn="1"/>
            </p:nvSpPr>
            <p:spPr bwMode="auto">
              <a:xfrm>
                <a:off x="7818438" y="200025"/>
                <a:ext cx="546100" cy="454025"/>
              </a:xfrm>
              <a:custGeom>
                <a:avLst/>
                <a:gdLst>
                  <a:gd name="T0" fmla="*/ 56 w 344"/>
                  <a:gd name="T1" fmla="*/ 0 h 286"/>
                  <a:gd name="T2" fmla="*/ 44 w 344"/>
                  <a:gd name="T3" fmla="*/ 2 h 286"/>
                  <a:gd name="T4" fmla="*/ 24 w 344"/>
                  <a:gd name="T5" fmla="*/ 10 h 286"/>
                  <a:gd name="T6" fmla="*/ 10 w 344"/>
                  <a:gd name="T7" fmla="*/ 26 h 286"/>
                  <a:gd name="T8" fmla="*/ 2 w 344"/>
                  <a:gd name="T9" fmla="*/ 46 h 286"/>
                  <a:gd name="T10" fmla="*/ 0 w 344"/>
                  <a:gd name="T11" fmla="*/ 230 h 286"/>
                  <a:gd name="T12" fmla="*/ 2 w 344"/>
                  <a:gd name="T13" fmla="*/ 242 h 286"/>
                  <a:gd name="T14" fmla="*/ 10 w 344"/>
                  <a:gd name="T15" fmla="*/ 262 h 286"/>
                  <a:gd name="T16" fmla="*/ 24 w 344"/>
                  <a:gd name="T17" fmla="*/ 278 h 286"/>
                  <a:gd name="T18" fmla="*/ 44 w 344"/>
                  <a:gd name="T19" fmla="*/ 286 h 286"/>
                  <a:gd name="T20" fmla="*/ 288 w 344"/>
                  <a:gd name="T21" fmla="*/ 286 h 286"/>
                  <a:gd name="T22" fmla="*/ 300 w 344"/>
                  <a:gd name="T23" fmla="*/ 286 h 286"/>
                  <a:gd name="T24" fmla="*/ 320 w 344"/>
                  <a:gd name="T25" fmla="*/ 278 h 286"/>
                  <a:gd name="T26" fmla="*/ 334 w 344"/>
                  <a:gd name="T27" fmla="*/ 262 h 286"/>
                  <a:gd name="T28" fmla="*/ 344 w 344"/>
                  <a:gd name="T29" fmla="*/ 242 h 286"/>
                  <a:gd name="T30" fmla="*/ 344 w 344"/>
                  <a:gd name="T31" fmla="*/ 58 h 286"/>
                  <a:gd name="T32" fmla="*/ 344 w 344"/>
                  <a:gd name="T33" fmla="*/ 46 h 286"/>
                  <a:gd name="T34" fmla="*/ 334 w 344"/>
                  <a:gd name="T35" fmla="*/ 26 h 286"/>
                  <a:gd name="T36" fmla="*/ 320 w 344"/>
                  <a:gd name="T37" fmla="*/ 10 h 286"/>
                  <a:gd name="T38" fmla="*/ 300 w 344"/>
                  <a:gd name="T39" fmla="*/ 2 h 286"/>
                  <a:gd name="T40" fmla="*/ 288 w 344"/>
                  <a:gd name="T41" fmla="*/ 0 h 286"/>
                  <a:gd name="T42" fmla="*/ 148 w 344"/>
                  <a:gd name="T43" fmla="*/ 142 h 286"/>
                  <a:gd name="T44" fmla="*/ 144 w 344"/>
                  <a:gd name="T45" fmla="*/ 136 h 286"/>
                  <a:gd name="T46" fmla="*/ 136 w 344"/>
                  <a:gd name="T47" fmla="*/ 122 h 286"/>
                  <a:gd name="T48" fmla="*/ 134 w 344"/>
                  <a:gd name="T49" fmla="*/ 112 h 286"/>
                  <a:gd name="T50" fmla="*/ 138 w 344"/>
                  <a:gd name="T51" fmla="*/ 98 h 286"/>
                  <a:gd name="T52" fmla="*/ 146 w 344"/>
                  <a:gd name="T53" fmla="*/ 88 h 286"/>
                  <a:gd name="T54" fmla="*/ 158 w 344"/>
                  <a:gd name="T55" fmla="*/ 80 h 286"/>
                  <a:gd name="T56" fmla="*/ 172 w 344"/>
                  <a:gd name="T57" fmla="*/ 76 h 286"/>
                  <a:gd name="T58" fmla="*/ 178 w 344"/>
                  <a:gd name="T59" fmla="*/ 78 h 286"/>
                  <a:gd name="T60" fmla="*/ 192 w 344"/>
                  <a:gd name="T61" fmla="*/ 82 h 286"/>
                  <a:gd name="T62" fmla="*/ 202 w 344"/>
                  <a:gd name="T63" fmla="*/ 92 h 286"/>
                  <a:gd name="T64" fmla="*/ 208 w 344"/>
                  <a:gd name="T65" fmla="*/ 106 h 286"/>
                  <a:gd name="T66" fmla="*/ 208 w 344"/>
                  <a:gd name="T67" fmla="*/ 112 h 286"/>
                  <a:gd name="T68" fmla="*/ 204 w 344"/>
                  <a:gd name="T69" fmla="*/ 128 h 286"/>
                  <a:gd name="T70" fmla="*/ 196 w 344"/>
                  <a:gd name="T71" fmla="*/ 140 h 286"/>
                  <a:gd name="T72" fmla="*/ 126 w 344"/>
                  <a:gd name="T73" fmla="*/ 228 h 2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44" h="286">
                    <a:moveTo>
                      <a:pt x="288" y="0"/>
                    </a:moveTo>
                    <a:lnTo>
                      <a:pt x="56" y="0"/>
                    </a:lnTo>
                    <a:lnTo>
                      <a:pt x="56" y="0"/>
                    </a:lnTo>
                    <a:lnTo>
                      <a:pt x="44" y="2"/>
                    </a:lnTo>
                    <a:lnTo>
                      <a:pt x="34" y="6"/>
                    </a:lnTo>
                    <a:lnTo>
                      <a:pt x="24" y="10"/>
                    </a:lnTo>
                    <a:lnTo>
                      <a:pt x="16" y="18"/>
                    </a:lnTo>
                    <a:lnTo>
                      <a:pt x="10" y="26"/>
                    </a:lnTo>
                    <a:lnTo>
                      <a:pt x="4" y="36"/>
                    </a:lnTo>
                    <a:lnTo>
                      <a:pt x="2" y="46"/>
                    </a:lnTo>
                    <a:lnTo>
                      <a:pt x="0" y="58"/>
                    </a:lnTo>
                    <a:lnTo>
                      <a:pt x="0" y="230"/>
                    </a:lnTo>
                    <a:lnTo>
                      <a:pt x="0" y="230"/>
                    </a:lnTo>
                    <a:lnTo>
                      <a:pt x="2" y="242"/>
                    </a:lnTo>
                    <a:lnTo>
                      <a:pt x="4" y="252"/>
                    </a:lnTo>
                    <a:lnTo>
                      <a:pt x="10" y="262"/>
                    </a:lnTo>
                    <a:lnTo>
                      <a:pt x="16" y="270"/>
                    </a:lnTo>
                    <a:lnTo>
                      <a:pt x="24" y="278"/>
                    </a:lnTo>
                    <a:lnTo>
                      <a:pt x="34" y="282"/>
                    </a:lnTo>
                    <a:lnTo>
                      <a:pt x="44" y="286"/>
                    </a:lnTo>
                    <a:lnTo>
                      <a:pt x="56" y="286"/>
                    </a:lnTo>
                    <a:lnTo>
                      <a:pt x="288" y="286"/>
                    </a:lnTo>
                    <a:lnTo>
                      <a:pt x="288" y="286"/>
                    </a:lnTo>
                    <a:lnTo>
                      <a:pt x="300" y="286"/>
                    </a:lnTo>
                    <a:lnTo>
                      <a:pt x="310" y="282"/>
                    </a:lnTo>
                    <a:lnTo>
                      <a:pt x="320" y="278"/>
                    </a:lnTo>
                    <a:lnTo>
                      <a:pt x="328" y="270"/>
                    </a:lnTo>
                    <a:lnTo>
                      <a:pt x="334" y="262"/>
                    </a:lnTo>
                    <a:lnTo>
                      <a:pt x="340" y="252"/>
                    </a:lnTo>
                    <a:lnTo>
                      <a:pt x="344" y="242"/>
                    </a:lnTo>
                    <a:lnTo>
                      <a:pt x="344" y="230"/>
                    </a:lnTo>
                    <a:lnTo>
                      <a:pt x="344" y="58"/>
                    </a:lnTo>
                    <a:lnTo>
                      <a:pt x="344" y="58"/>
                    </a:lnTo>
                    <a:lnTo>
                      <a:pt x="344" y="46"/>
                    </a:lnTo>
                    <a:lnTo>
                      <a:pt x="340" y="36"/>
                    </a:lnTo>
                    <a:lnTo>
                      <a:pt x="334" y="26"/>
                    </a:lnTo>
                    <a:lnTo>
                      <a:pt x="328" y="18"/>
                    </a:lnTo>
                    <a:lnTo>
                      <a:pt x="320" y="10"/>
                    </a:lnTo>
                    <a:lnTo>
                      <a:pt x="310" y="6"/>
                    </a:lnTo>
                    <a:lnTo>
                      <a:pt x="300" y="2"/>
                    </a:lnTo>
                    <a:lnTo>
                      <a:pt x="288" y="0"/>
                    </a:lnTo>
                    <a:lnTo>
                      <a:pt x="288" y="0"/>
                    </a:lnTo>
                    <a:close/>
                    <a:moveTo>
                      <a:pt x="126" y="228"/>
                    </a:moveTo>
                    <a:lnTo>
                      <a:pt x="148" y="142"/>
                    </a:lnTo>
                    <a:lnTo>
                      <a:pt x="148" y="142"/>
                    </a:lnTo>
                    <a:lnTo>
                      <a:pt x="144" y="136"/>
                    </a:lnTo>
                    <a:lnTo>
                      <a:pt x="138" y="130"/>
                    </a:lnTo>
                    <a:lnTo>
                      <a:pt x="136" y="122"/>
                    </a:lnTo>
                    <a:lnTo>
                      <a:pt x="134" y="112"/>
                    </a:lnTo>
                    <a:lnTo>
                      <a:pt x="134" y="112"/>
                    </a:lnTo>
                    <a:lnTo>
                      <a:pt x="136" y="106"/>
                    </a:lnTo>
                    <a:lnTo>
                      <a:pt x="138" y="98"/>
                    </a:lnTo>
                    <a:lnTo>
                      <a:pt x="142" y="92"/>
                    </a:lnTo>
                    <a:lnTo>
                      <a:pt x="146" y="88"/>
                    </a:lnTo>
                    <a:lnTo>
                      <a:pt x="152" y="82"/>
                    </a:lnTo>
                    <a:lnTo>
                      <a:pt x="158" y="80"/>
                    </a:lnTo>
                    <a:lnTo>
                      <a:pt x="164" y="78"/>
                    </a:lnTo>
                    <a:lnTo>
                      <a:pt x="172" y="76"/>
                    </a:lnTo>
                    <a:lnTo>
                      <a:pt x="172" y="76"/>
                    </a:lnTo>
                    <a:lnTo>
                      <a:pt x="178" y="78"/>
                    </a:lnTo>
                    <a:lnTo>
                      <a:pt x="186" y="80"/>
                    </a:lnTo>
                    <a:lnTo>
                      <a:pt x="192" y="82"/>
                    </a:lnTo>
                    <a:lnTo>
                      <a:pt x="198" y="88"/>
                    </a:lnTo>
                    <a:lnTo>
                      <a:pt x="202" y="92"/>
                    </a:lnTo>
                    <a:lnTo>
                      <a:pt x="204" y="98"/>
                    </a:lnTo>
                    <a:lnTo>
                      <a:pt x="208" y="106"/>
                    </a:lnTo>
                    <a:lnTo>
                      <a:pt x="208" y="112"/>
                    </a:lnTo>
                    <a:lnTo>
                      <a:pt x="208" y="112"/>
                    </a:lnTo>
                    <a:lnTo>
                      <a:pt x="206" y="120"/>
                    </a:lnTo>
                    <a:lnTo>
                      <a:pt x="204" y="128"/>
                    </a:lnTo>
                    <a:lnTo>
                      <a:pt x="200" y="134"/>
                    </a:lnTo>
                    <a:lnTo>
                      <a:pt x="196" y="140"/>
                    </a:lnTo>
                    <a:lnTo>
                      <a:pt x="220" y="228"/>
                    </a:lnTo>
                    <a:lnTo>
                      <a:pt x="126" y="228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005EB8"/>
                  </a:solidFill>
                </a:endParaRPr>
              </a:p>
            </p:txBody>
          </p:sp>
          <p:sp>
            <p:nvSpPr>
              <p:cNvPr id="50" name="Freeform 6"/>
              <p:cNvSpPr>
                <a:spLocks/>
              </p:cNvSpPr>
              <p:nvPr userDrawn="1"/>
            </p:nvSpPr>
            <p:spPr bwMode="auto">
              <a:xfrm>
                <a:off x="7961313" y="101600"/>
                <a:ext cx="260350" cy="88900"/>
              </a:xfrm>
              <a:custGeom>
                <a:avLst/>
                <a:gdLst>
                  <a:gd name="T0" fmla="*/ 20 w 164"/>
                  <a:gd name="T1" fmla="*/ 56 h 56"/>
                  <a:gd name="T2" fmla="*/ 20 w 164"/>
                  <a:gd name="T3" fmla="*/ 56 h 56"/>
                  <a:gd name="T4" fmla="*/ 22 w 164"/>
                  <a:gd name="T5" fmla="*/ 46 h 56"/>
                  <a:gd name="T6" fmla="*/ 26 w 164"/>
                  <a:gd name="T7" fmla="*/ 36 h 56"/>
                  <a:gd name="T8" fmla="*/ 30 w 164"/>
                  <a:gd name="T9" fmla="*/ 30 h 56"/>
                  <a:gd name="T10" fmla="*/ 36 w 164"/>
                  <a:gd name="T11" fmla="*/ 26 h 56"/>
                  <a:gd name="T12" fmla="*/ 42 w 164"/>
                  <a:gd name="T13" fmla="*/ 22 h 56"/>
                  <a:gd name="T14" fmla="*/ 54 w 164"/>
                  <a:gd name="T15" fmla="*/ 20 h 56"/>
                  <a:gd name="T16" fmla="*/ 82 w 164"/>
                  <a:gd name="T17" fmla="*/ 20 h 56"/>
                  <a:gd name="T18" fmla="*/ 82 w 164"/>
                  <a:gd name="T19" fmla="*/ 20 h 56"/>
                  <a:gd name="T20" fmla="*/ 112 w 164"/>
                  <a:gd name="T21" fmla="*/ 20 h 56"/>
                  <a:gd name="T22" fmla="*/ 122 w 164"/>
                  <a:gd name="T23" fmla="*/ 22 h 56"/>
                  <a:gd name="T24" fmla="*/ 130 w 164"/>
                  <a:gd name="T25" fmla="*/ 26 h 56"/>
                  <a:gd name="T26" fmla="*/ 136 w 164"/>
                  <a:gd name="T27" fmla="*/ 30 h 56"/>
                  <a:gd name="T28" fmla="*/ 140 w 164"/>
                  <a:gd name="T29" fmla="*/ 36 h 56"/>
                  <a:gd name="T30" fmla="*/ 142 w 164"/>
                  <a:gd name="T31" fmla="*/ 46 h 56"/>
                  <a:gd name="T32" fmla="*/ 144 w 164"/>
                  <a:gd name="T33" fmla="*/ 56 h 56"/>
                  <a:gd name="T34" fmla="*/ 164 w 164"/>
                  <a:gd name="T35" fmla="*/ 56 h 56"/>
                  <a:gd name="T36" fmla="*/ 164 w 164"/>
                  <a:gd name="T37" fmla="*/ 56 h 56"/>
                  <a:gd name="T38" fmla="*/ 162 w 164"/>
                  <a:gd name="T39" fmla="*/ 38 h 56"/>
                  <a:gd name="T40" fmla="*/ 156 w 164"/>
                  <a:gd name="T41" fmla="*/ 24 h 56"/>
                  <a:gd name="T42" fmla="*/ 148 w 164"/>
                  <a:gd name="T43" fmla="*/ 14 h 56"/>
                  <a:gd name="T44" fmla="*/ 138 w 164"/>
                  <a:gd name="T45" fmla="*/ 6 h 56"/>
                  <a:gd name="T46" fmla="*/ 126 w 164"/>
                  <a:gd name="T47" fmla="*/ 2 h 56"/>
                  <a:gd name="T48" fmla="*/ 112 w 164"/>
                  <a:gd name="T49" fmla="*/ 0 h 56"/>
                  <a:gd name="T50" fmla="*/ 82 w 164"/>
                  <a:gd name="T51" fmla="*/ 0 h 56"/>
                  <a:gd name="T52" fmla="*/ 82 w 164"/>
                  <a:gd name="T53" fmla="*/ 0 h 56"/>
                  <a:gd name="T54" fmla="*/ 52 w 164"/>
                  <a:gd name="T55" fmla="*/ 0 h 56"/>
                  <a:gd name="T56" fmla="*/ 38 w 164"/>
                  <a:gd name="T57" fmla="*/ 2 h 56"/>
                  <a:gd name="T58" fmla="*/ 26 w 164"/>
                  <a:gd name="T59" fmla="*/ 6 h 56"/>
                  <a:gd name="T60" fmla="*/ 16 w 164"/>
                  <a:gd name="T61" fmla="*/ 14 h 56"/>
                  <a:gd name="T62" fmla="*/ 8 w 164"/>
                  <a:gd name="T63" fmla="*/ 24 h 56"/>
                  <a:gd name="T64" fmla="*/ 2 w 164"/>
                  <a:gd name="T65" fmla="*/ 38 h 56"/>
                  <a:gd name="T66" fmla="*/ 0 w 164"/>
                  <a:gd name="T67" fmla="*/ 56 h 56"/>
                  <a:gd name="T68" fmla="*/ 20 w 164"/>
                  <a:gd name="T69" fmla="*/ 5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64" h="56">
                    <a:moveTo>
                      <a:pt x="20" y="56"/>
                    </a:moveTo>
                    <a:lnTo>
                      <a:pt x="20" y="56"/>
                    </a:lnTo>
                    <a:lnTo>
                      <a:pt x="22" y="46"/>
                    </a:lnTo>
                    <a:lnTo>
                      <a:pt x="26" y="36"/>
                    </a:lnTo>
                    <a:lnTo>
                      <a:pt x="30" y="30"/>
                    </a:lnTo>
                    <a:lnTo>
                      <a:pt x="36" y="26"/>
                    </a:lnTo>
                    <a:lnTo>
                      <a:pt x="42" y="22"/>
                    </a:lnTo>
                    <a:lnTo>
                      <a:pt x="54" y="20"/>
                    </a:lnTo>
                    <a:lnTo>
                      <a:pt x="82" y="20"/>
                    </a:lnTo>
                    <a:lnTo>
                      <a:pt x="82" y="20"/>
                    </a:lnTo>
                    <a:lnTo>
                      <a:pt x="112" y="20"/>
                    </a:lnTo>
                    <a:lnTo>
                      <a:pt x="122" y="22"/>
                    </a:lnTo>
                    <a:lnTo>
                      <a:pt x="130" y="26"/>
                    </a:lnTo>
                    <a:lnTo>
                      <a:pt x="136" y="30"/>
                    </a:lnTo>
                    <a:lnTo>
                      <a:pt x="140" y="36"/>
                    </a:lnTo>
                    <a:lnTo>
                      <a:pt x="142" y="46"/>
                    </a:lnTo>
                    <a:lnTo>
                      <a:pt x="144" y="56"/>
                    </a:lnTo>
                    <a:lnTo>
                      <a:pt x="164" y="56"/>
                    </a:lnTo>
                    <a:lnTo>
                      <a:pt x="164" y="56"/>
                    </a:lnTo>
                    <a:lnTo>
                      <a:pt x="162" y="38"/>
                    </a:lnTo>
                    <a:lnTo>
                      <a:pt x="156" y="24"/>
                    </a:lnTo>
                    <a:lnTo>
                      <a:pt x="148" y="14"/>
                    </a:lnTo>
                    <a:lnTo>
                      <a:pt x="138" y="6"/>
                    </a:lnTo>
                    <a:lnTo>
                      <a:pt x="126" y="2"/>
                    </a:lnTo>
                    <a:lnTo>
                      <a:pt x="112" y="0"/>
                    </a:lnTo>
                    <a:lnTo>
                      <a:pt x="82" y="0"/>
                    </a:lnTo>
                    <a:lnTo>
                      <a:pt x="82" y="0"/>
                    </a:lnTo>
                    <a:lnTo>
                      <a:pt x="52" y="0"/>
                    </a:lnTo>
                    <a:lnTo>
                      <a:pt x="38" y="2"/>
                    </a:lnTo>
                    <a:lnTo>
                      <a:pt x="26" y="6"/>
                    </a:lnTo>
                    <a:lnTo>
                      <a:pt x="16" y="14"/>
                    </a:lnTo>
                    <a:lnTo>
                      <a:pt x="8" y="24"/>
                    </a:lnTo>
                    <a:lnTo>
                      <a:pt x="2" y="38"/>
                    </a:lnTo>
                    <a:lnTo>
                      <a:pt x="0" y="56"/>
                    </a:lnTo>
                    <a:lnTo>
                      <a:pt x="20" y="56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005EB8"/>
                  </a:solidFill>
                </a:endParaRPr>
              </a:p>
            </p:txBody>
          </p:sp>
        </p:grpSp>
        <p:sp>
          <p:nvSpPr>
            <p:cNvPr id="47" name="TextBox 46"/>
            <p:cNvSpPr txBox="1"/>
            <p:nvPr userDrawn="1"/>
          </p:nvSpPr>
          <p:spPr>
            <a:xfrm rot="16200000">
              <a:off x="8191735" y="250336"/>
              <a:ext cx="563729" cy="1355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510" dirty="0">
                  <a:solidFill>
                    <a:srgbClr val="FFFFFF"/>
                  </a:solidFill>
                </a:rPr>
                <a:t>strictly</a:t>
              </a:r>
            </a:p>
          </p:txBody>
        </p:sp>
        <p:sp>
          <p:nvSpPr>
            <p:cNvPr id="48" name="TextBox 47"/>
            <p:cNvSpPr txBox="1"/>
            <p:nvPr userDrawn="1"/>
          </p:nvSpPr>
          <p:spPr>
            <a:xfrm>
              <a:off x="8410803" y="506408"/>
              <a:ext cx="851853" cy="19217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580" dirty="0">
                  <a:solidFill>
                    <a:srgbClr val="FFFFFF"/>
                  </a:solidFill>
                </a:rPr>
                <a:t>CONFIDENTIAL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78380737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-branding divider grey">
    <p:bg>
      <p:bgPr>
        <a:solidFill>
          <a:srgbClr val="D7D2CB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"/>
          <p:cNvGrpSpPr/>
          <p:nvPr userDrawn="1"/>
        </p:nvGrpSpPr>
        <p:grpSpPr>
          <a:xfrm>
            <a:off x="10591938" y="34256"/>
            <a:ext cx="1079676" cy="625849"/>
            <a:chOff x="8405819" y="36245"/>
            <a:chExt cx="856837" cy="662339"/>
          </a:xfrm>
        </p:grpSpPr>
        <p:grpSp>
          <p:nvGrpSpPr>
            <p:cNvPr id="48" name="Group 47"/>
            <p:cNvGrpSpPr/>
            <p:nvPr userDrawn="1"/>
          </p:nvGrpSpPr>
          <p:grpSpPr>
            <a:xfrm>
              <a:off x="8545513" y="36245"/>
              <a:ext cx="489905" cy="495602"/>
              <a:chOff x="7818438" y="101600"/>
              <a:chExt cx="546100" cy="552450"/>
            </a:xfrm>
          </p:grpSpPr>
          <p:sp>
            <p:nvSpPr>
              <p:cNvPr id="51" name="Freeform 5"/>
              <p:cNvSpPr>
                <a:spLocks noEditPoints="1"/>
              </p:cNvSpPr>
              <p:nvPr userDrawn="1"/>
            </p:nvSpPr>
            <p:spPr bwMode="auto">
              <a:xfrm>
                <a:off x="7818438" y="200025"/>
                <a:ext cx="546100" cy="454025"/>
              </a:xfrm>
              <a:custGeom>
                <a:avLst/>
                <a:gdLst>
                  <a:gd name="T0" fmla="*/ 56 w 344"/>
                  <a:gd name="T1" fmla="*/ 0 h 286"/>
                  <a:gd name="T2" fmla="*/ 44 w 344"/>
                  <a:gd name="T3" fmla="*/ 2 h 286"/>
                  <a:gd name="T4" fmla="*/ 24 w 344"/>
                  <a:gd name="T5" fmla="*/ 10 h 286"/>
                  <a:gd name="T6" fmla="*/ 10 w 344"/>
                  <a:gd name="T7" fmla="*/ 26 h 286"/>
                  <a:gd name="T8" fmla="*/ 2 w 344"/>
                  <a:gd name="T9" fmla="*/ 46 h 286"/>
                  <a:gd name="T10" fmla="*/ 0 w 344"/>
                  <a:gd name="T11" fmla="*/ 230 h 286"/>
                  <a:gd name="T12" fmla="*/ 2 w 344"/>
                  <a:gd name="T13" fmla="*/ 242 h 286"/>
                  <a:gd name="T14" fmla="*/ 10 w 344"/>
                  <a:gd name="T15" fmla="*/ 262 h 286"/>
                  <a:gd name="T16" fmla="*/ 24 w 344"/>
                  <a:gd name="T17" fmla="*/ 278 h 286"/>
                  <a:gd name="T18" fmla="*/ 44 w 344"/>
                  <a:gd name="T19" fmla="*/ 286 h 286"/>
                  <a:gd name="T20" fmla="*/ 288 w 344"/>
                  <a:gd name="T21" fmla="*/ 286 h 286"/>
                  <a:gd name="T22" fmla="*/ 300 w 344"/>
                  <a:gd name="T23" fmla="*/ 286 h 286"/>
                  <a:gd name="T24" fmla="*/ 320 w 344"/>
                  <a:gd name="T25" fmla="*/ 278 h 286"/>
                  <a:gd name="T26" fmla="*/ 334 w 344"/>
                  <a:gd name="T27" fmla="*/ 262 h 286"/>
                  <a:gd name="T28" fmla="*/ 344 w 344"/>
                  <a:gd name="T29" fmla="*/ 242 h 286"/>
                  <a:gd name="T30" fmla="*/ 344 w 344"/>
                  <a:gd name="T31" fmla="*/ 58 h 286"/>
                  <a:gd name="T32" fmla="*/ 344 w 344"/>
                  <a:gd name="T33" fmla="*/ 46 h 286"/>
                  <a:gd name="T34" fmla="*/ 334 w 344"/>
                  <a:gd name="T35" fmla="*/ 26 h 286"/>
                  <a:gd name="T36" fmla="*/ 320 w 344"/>
                  <a:gd name="T37" fmla="*/ 10 h 286"/>
                  <a:gd name="T38" fmla="*/ 300 w 344"/>
                  <a:gd name="T39" fmla="*/ 2 h 286"/>
                  <a:gd name="T40" fmla="*/ 288 w 344"/>
                  <a:gd name="T41" fmla="*/ 0 h 286"/>
                  <a:gd name="T42" fmla="*/ 148 w 344"/>
                  <a:gd name="T43" fmla="*/ 142 h 286"/>
                  <a:gd name="T44" fmla="*/ 144 w 344"/>
                  <a:gd name="T45" fmla="*/ 136 h 286"/>
                  <a:gd name="T46" fmla="*/ 136 w 344"/>
                  <a:gd name="T47" fmla="*/ 122 h 286"/>
                  <a:gd name="T48" fmla="*/ 134 w 344"/>
                  <a:gd name="T49" fmla="*/ 112 h 286"/>
                  <a:gd name="T50" fmla="*/ 138 w 344"/>
                  <a:gd name="T51" fmla="*/ 98 h 286"/>
                  <a:gd name="T52" fmla="*/ 146 w 344"/>
                  <a:gd name="T53" fmla="*/ 88 h 286"/>
                  <a:gd name="T54" fmla="*/ 158 w 344"/>
                  <a:gd name="T55" fmla="*/ 80 h 286"/>
                  <a:gd name="T56" fmla="*/ 172 w 344"/>
                  <a:gd name="T57" fmla="*/ 76 h 286"/>
                  <a:gd name="T58" fmla="*/ 178 w 344"/>
                  <a:gd name="T59" fmla="*/ 78 h 286"/>
                  <a:gd name="T60" fmla="*/ 192 w 344"/>
                  <a:gd name="T61" fmla="*/ 82 h 286"/>
                  <a:gd name="T62" fmla="*/ 202 w 344"/>
                  <a:gd name="T63" fmla="*/ 92 h 286"/>
                  <a:gd name="T64" fmla="*/ 208 w 344"/>
                  <a:gd name="T65" fmla="*/ 106 h 286"/>
                  <a:gd name="T66" fmla="*/ 208 w 344"/>
                  <a:gd name="T67" fmla="*/ 112 h 286"/>
                  <a:gd name="T68" fmla="*/ 204 w 344"/>
                  <a:gd name="T69" fmla="*/ 128 h 286"/>
                  <a:gd name="T70" fmla="*/ 196 w 344"/>
                  <a:gd name="T71" fmla="*/ 140 h 286"/>
                  <a:gd name="T72" fmla="*/ 126 w 344"/>
                  <a:gd name="T73" fmla="*/ 228 h 2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44" h="286">
                    <a:moveTo>
                      <a:pt x="288" y="0"/>
                    </a:moveTo>
                    <a:lnTo>
                      <a:pt x="56" y="0"/>
                    </a:lnTo>
                    <a:lnTo>
                      <a:pt x="56" y="0"/>
                    </a:lnTo>
                    <a:lnTo>
                      <a:pt x="44" y="2"/>
                    </a:lnTo>
                    <a:lnTo>
                      <a:pt x="34" y="6"/>
                    </a:lnTo>
                    <a:lnTo>
                      <a:pt x="24" y="10"/>
                    </a:lnTo>
                    <a:lnTo>
                      <a:pt x="16" y="18"/>
                    </a:lnTo>
                    <a:lnTo>
                      <a:pt x="10" y="26"/>
                    </a:lnTo>
                    <a:lnTo>
                      <a:pt x="4" y="36"/>
                    </a:lnTo>
                    <a:lnTo>
                      <a:pt x="2" y="46"/>
                    </a:lnTo>
                    <a:lnTo>
                      <a:pt x="0" y="58"/>
                    </a:lnTo>
                    <a:lnTo>
                      <a:pt x="0" y="230"/>
                    </a:lnTo>
                    <a:lnTo>
                      <a:pt x="0" y="230"/>
                    </a:lnTo>
                    <a:lnTo>
                      <a:pt x="2" y="242"/>
                    </a:lnTo>
                    <a:lnTo>
                      <a:pt x="4" y="252"/>
                    </a:lnTo>
                    <a:lnTo>
                      <a:pt x="10" y="262"/>
                    </a:lnTo>
                    <a:lnTo>
                      <a:pt x="16" y="270"/>
                    </a:lnTo>
                    <a:lnTo>
                      <a:pt x="24" y="278"/>
                    </a:lnTo>
                    <a:lnTo>
                      <a:pt x="34" y="282"/>
                    </a:lnTo>
                    <a:lnTo>
                      <a:pt x="44" y="286"/>
                    </a:lnTo>
                    <a:lnTo>
                      <a:pt x="56" y="286"/>
                    </a:lnTo>
                    <a:lnTo>
                      <a:pt x="288" y="286"/>
                    </a:lnTo>
                    <a:lnTo>
                      <a:pt x="288" y="286"/>
                    </a:lnTo>
                    <a:lnTo>
                      <a:pt x="300" y="286"/>
                    </a:lnTo>
                    <a:lnTo>
                      <a:pt x="310" y="282"/>
                    </a:lnTo>
                    <a:lnTo>
                      <a:pt x="320" y="278"/>
                    </a:lnTo>
                    <a:lnTo>
                      <a:pt x="328" y="270"/>
                    </a:lnTo>
                    <a:lnTo>
                      <a:pt x="334" y="262"/>
                    </a:lnTo>
                    <a:lnTo>
                      <a:pt x="340" y="252"/>
                    </a:lnTo>
                    <a:lnTo>
                      <a:pt x="344" y="242"/>
                    </a:lnTo>
                    <a:lnTo>
                      <a:pt x="344" y="230"/>
                    </a:lnTo>
                    <a:lnTo>
                      <a:pt x="344" y="58"/>
                    </a:lnTo>
                    <a:lnTo>
                      <a:pt x="344" y="58"/>
                    </a:lnTo>
                    <a:lnTo>
                      <a:pt x="344" y="46"/>
                    </a:lnTo>
                    <a:lnTo>
                      <a:pt x="340" y="36"/>
                    </a:lnTo>
                    <a:lnTo>
                      <a:pt x="334" y="26"/>
                    </a:lnTo>
                    <a:lnTo>
                      <a:pt x="328" y="18"/>
                    </a:lnTo>
                    <a:lnTo>
                      <a:pt x="320" y="10"/>
                    </a:lnTo>
                    <a:lnTo>
                      <a:pt x="310" y="6"/>
                    </a:lnTo>
                    <a:lnTo>
                      <a:pt x="300" y="2"/>
                    </a:lnTo>
                    <a:lnTo>
                      <a:pt x="288" y="0"/>
                    </a:lnTo>
                    <a:lnTo>
                      <a:pt x="288" y="0"/>
                    </a:lnTo>
                    <a:close/>
                    <a:moveTo>
                      <a:pt x="126" y="228"/>
                    </a:moveTo>
                    <a:lnTo>
                      <a:pt x="148" y="142"/>
                    </a:lnTo>
                    <a:lnTo>
                      <a:pt x="148" y="142"/>
                    </a:lnTo>
                    <a:lnTo>
                      <a:pt x="144" y="136"/>
                    </a:lnTo>
                    <a:lnTo>
                      <a:pt x="138" y="130"/>
                    </a:lnTo>
                    <a:lnTo>
                      <a:pt x="136" y="122"/>
                    </a:lnTo>
                    <a:lnTo>
                      <a:pt x="134" y="112"/>
                    </a:lnTo>
                    <a:lnTo>
                      <a:pt x="134" y="112"/>
                    </a:lnTo>
                    <a:lnTo>
                      <a:pt x="136" y="106"/>
                    </a:lnTo>
                    <a:lnTo>
                      <a:pt x="138" y="98"/>
                    </a:lnTo>
                    <a:lnTo>
                      <a:pt x="142" y="92"/>
                    </a:lnTo>
                    <a:lnTo>
                      <a:pt x="146" y="88"/>
                    </a:lnTo>
                    <a:lnTo>
                      <a:pt x="152" y="82"/>
                    </a:lnTo>
                    <a:lnTo>
                      <a:pt x="158" y="80"/>
                    </a:lnTo>
                    <a:lnTo>
                      <a:pt x="164" y="78"/>
                    </a:lnTo>
                    <a:lnTo>
                      <a:pt x="172" y="76"/>
                    </a:lnTo>
                    <a:lnTo>
                      <a:pt x="172" y="76"/>
                    </a:lnTo>
                    <a:lnTo>
                      <a:pt x="178" y="78"/>
                    </a:lnTo>
                    <a:lnTo>
                      <a:pt x="186" y="80"/>
                    </a:lnTo>
                    <a:lnTo>
                      <a:pt x="192" y="82"/>
                    </a:lnTo>
                    <a:lnTo>
                      <a:pt x="198" y="88"/>
                    </a:lnTo>
                    <a:lnTo>
                      <a:pt x="202" y="92"/>
                    </a:lnTo>
                    <a:lnTo>
                      <a:pt x="204" y="98"/>
                    </a:lnTo>
                    <a:lnTo>
                      <a:pt x="208" y="106"/>
                    </a:lnTo>
                    <a:lnTo>
                      <a:pt x="208" y="112"/>
                    </a:lnTo>
                    <a:lnTo>
                      <a:pt x="208" y="112"/>
                    </a:lnTo>
                    <a:lnTo>
                      <a:pt x="206" y="120"/>
                    </a:lnTo>
                    <a:lnTo>
                      <a:pt x="204" y="128"/>
                    </a:lnTo>
                    <a:lnTo>
                      <a:pt x="200" y="134"/>
                    </a:lnTo>
                    <a:lnTo>
                      <a:pt x="196" y="140"/>
                    </a:lnTo>
                    <a:lnTo>
                      <a:pt x="220" y="228"/>
                    </a:lnTo>
                    <a:lnTo>
                      <a:pt x="126" y="228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005EB8"/>
                  </a:solidFill>
                </a:endParaRPr>
              </a:p>
            </p:txBody>
          </p:sp>
          <p:sp>
            <p:nvSpPr>
              <p:cNvPr id="52" name="Freeform 6"/>
              <p:cNvSpPr>
                <a:spLocks/>
              </p:cNvSpPr>
              <p:nvPr userDrawn="1"/>
            </p:nvSpPr>
            <p:spPr bwMode="auto">
              <a:xfrm>
                <a:off x="7961313" y="101600"/>
                <a:ext cx="260350" cy="88900"/>
              </a:xfrm>
              <a:custGeom>
                <a:avLst/>
                <a:gdLst>
                  <a:gd name="T0" fmla="*/ 20 w 164"/>
                  <a:gd name="T1" fmla="*/ 56 h 56"/>
                  <a:gd name="T2" fmla="*/ 20 w 164"/>
                  <a:gd name="T3" fmla="*/ 56 h 56"/>
                  <a:gd name="T4" fmla="*/ 22 w 164"/>
                  <a:gd name="T5" fmla="*/ 46 h 56"/>
                  <a:gd name="T6" fmla="*/ 26 w 164"/>
                  <a:gd name="T7" fmla="*/ 36 h 56"/>
                  <a:gd name="T8" fmla="*/ 30 w 164"/>
                  <a:gd name="T9" fmla="*/ 30 h 56"/>
                  <a:gd name="T10" fmla="*/ 36 w 164"/>
                  <a:gd name="T11" fmla="*/ 26 h 56"/>
                  <a:gd name="T12" fmla="*/ 42 w 164"/>
                  <a:gd name="T13" fmla="*/ 22 h 56"/>
                  <a:gd name="T14" fmla="*/ 54 w 164"/>
                  <a:gd name="T15" fmla="*/ 20 h 56"/>
                  <a:gd name="T16" fmla="*/ 82 w 164"/>
                  <a:gd name="T17" fmla="*/ 20 h 56"/>
                  <a:gd name="T18" fmla="*/ 82 w 164"/>
                  <a:gd name="T19" fmla="*/ 20 h 56"/>
                  <a:gd name="T20" fmla="*/ 112 w 164"/>
                  <a:gd name="T21" fmla="*/ 20 h 56"/>
                  <a:gd name="T22" fmla="*/ 122 w 164"/>
                  <a:gd name="T23" fmla="*/ 22 h 56"/>
                  <a:gd name="T24" fmla="*/ 130 w 164"/>
                  <a:gd name="T25" fmla="*/ 26 h 56"/>
                  <a:gd name="T26" fmla="*/ 136 w 164"/>
                  <a:gd name="T27" fmla="*/ 30 h 56"/>
                  <a:gd name="T28" fmla="*/ 140 w 164"/>
                  <a:gd name="T29" fmla="*/ 36 h 56"/>
                  <a:gd name="T30" fmla="*/ 142 w 164"/>
                  <a:gd name="T31" fmla="*/ 46 h 56"/>
                  <a:gd name="T32" fmla="*/ 144 w 164"/>
                  <a:gd name="T33" fmla="*/ 56 h 56"/>
                  <a:gd name="T34" fmla="*/ 164 w 164"/>
                  <a:gd name="T35" fmla="*/ 56 h 56"/>
                  <a:gd name="T36" fmla="*/ 164 w 164"/>
                  <a:gd name="T37" fmla="*/ 56 h 56"/>
                  <a:gd name="T38" fmla="*/ 162 w 164"/>
                  <a:gd name="T39" fmla="*/ 38 h 56"/>
                  <a:gd name="T40" fmla="*/ 156 w 164"/>
                  <a:gd name="T41" fmla="*/ 24 h 56"/>
                  <a:gd name="T42" fmla="*/ 148 w 164"/>
                  <a:gd name="T43" fmla="*/ 14 h 56"/>
                  <a:gd name="T44" fmla="*/ 138 w 164"/>
                  <a:gd name="T45" fmla="*/ 6 h 56"/>
                  <a:gd name="T46" fmla="*/ 126 w 164"/>
                  <a:gd name="T47" fmla="*/ 2 h 56"/>
                  <a:gd name="T48" fmla="*/ 112 w 164"/>
                  <a:gd name="T49" fmla="*/ 0 h 56"/>
                  <a:gd name="T50" fmla="*/ 82 w 164"/>
                  <a:gd name="T51" fmla="*/ 0 h 56"/>
                  <a:gd name="T52" fmla="*/ 82 w 164"/>
                  <a:gd name="T53" fmla="*/ 0 h 56"/>
                  <a:gd name="T54" fmla="*/ 52 w 164"/>
                  <a:gd name="T55" fmla="*/ 0 h 56"/>
                  <a:gd name="T56" fmla="*/ 38 w 164"/>
                  <a:gd name="T57" fmla="*/ 2 h 56"/>
                  <a:gd name="T58" fmla="*/ 26 w 164"/>
                  <a:gd name="T59" fmla="*/ 6 h 56"/>
                  <a:gd name="T60" fmla="*/ 16 w 164"/>
                  <a:gd name="T61" fmla="*/ 14 h 56"/>
                  <a:gd name="T62" fmla="*/ 8 w 164"/>
                  <a:gd name="T63" fmla="*/ 24 h 56"/>
                  <a:gd name="T64" fmla="*/ 2 w 164"/>
                  <a:gd name="T65" fmla="*/ 38 h 56"/>
                  <a:gd name="T66" fmla="*/ 0 w 164"/>
                  <a:gd name="T67" fmla="*/ 56 h 56"/>
                  <a:gd name="T68" fmla="*/ 20 w 164"/>
                  <a:gd name="T69" fmla="*/ 5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64" h="56">
                    <a:moveTo>
                      <a:pt x="20" y="56"/>
                    </a:moveTo>
                    <a:lnTo>
                      <a:pt x="20" y="56"/>
                    </a:lnTo>
                    <a:lnTo>
                      <a:pt x="22" y="46"/>
                    </a:lnTo>
                    <a:lnTo>
                      <a:pt x="26" y="36"/>
                    </a:lnTo>
                    <a:lnTo>
                      <a:pt x="30" y="30"/>
                    </a:lnTo>
                    <a:lnTo>
                      <a:pt x="36" y="26"/>
                    </a:lnTo>
                    <a:lnTo>
                      <a:pt x="42" y="22"/>
                    </a:lnTo>
                    <a:lnTo>
                      <a:pt x="54" y="20"/>
                    </a:lnTo>
                    <a:lnTo>
                      <a:pt x="82" y="20"/>
                    </a:lnTo>
                    <a:lnTo>
                      <a:pt x="82" y="20"/>
                    </a:lnTo>
                    <a:lnTo>
                      <a:pt x="112" y="20"/>
                    </a:lnTo>
                    <a:lnTo>
                      <a:pt x="122" y="22"/>
                    </a:lnTo>
                    <a:lnTo>
                      <a:pt x="130" y="26"/>
                    </a:lnTo>
                    <a:lnTo>
                      <a:pt x="136" y="30"/>
                    </a:lnTo>
                    <a:lnTo>
                      <a:pt x="140" y="36"/>
                    </a:lnTo>
                    <a:lnTo>
                      <a:pt x="142" y="46"/>
                    </a:lnTo>
                    <a:lnTo>
                      <a:pt x="144" y="56"/>
                    </a:lnTo>
                    <a:lnTo>
                      <a:pt x="164" y="56"/>
                    </a:lnTo>
                    <a:lnTo>
                      <a:pt x="164" y="56"/>
                    </a:lnTo>
                    <a:lnTo>
                      <a:pt x="162" y="38"/>
                    </a:lnTo>
                    <a:lnTo>
                      <a:pt x="156" y="24"/>
                    </a:lnTo>
                    <a:lnTo>
                      <a:pt x="148" y="14"/>
                    </a:lnTo>
                    <a:lnTo>
                      <a:pt x="138" y="6"/>
                    </a:lnTo>
                    <a:lnTo>
                      <a:pt x="126" y="2"/>
                    </a:lnTo>
                    <a:lnTo>
                      <a:pt x="112" y="0"/>
                    </a:lnTo>
                    <a:lnTo>
                      <a:pt x="82" y="0"/>
                    </a:lnTo>
                    <a:lnTo>
                      <a:pt x="82" y="0"/>
                    </a:lnTo>
                    <a:lnTo>
                      <a:pt x="52" y="0"/>
                    </a:lnTo>
                    <a:lnTo>
                      <a:pt x="38" y="2"/>
                    </a:lnTo>
                    <a:lnTo>
                      <a:pt x="26" y="6"/>
                    </a:lnTo>
                    <a:lnTo>
                      <a:pt x="16" y="14"/>
                    </a:lnTo>
                    <a:lnTo>
                      <a:pt x="8" y="24"/>
                    </a:lnTo>
                    <a:lnTo>
                      <a:pt x="2" y="38"/>
                    </a:lnTo>
                    <a:lnTo>
                      <a:pt x="0" y="56"/>
                    </a:lnTo>
                    <a:lnTo>
                      <a:pt x="20" y="56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005EB8"/>
                  </a:solidFill>
                </a:endParaRPr>
              </a:p>
            </p:txBody>
          </p:sp>
        </p:grpSp>
        <p:sp>
          <p:nvSpPr>
            <p:cNvPr id="49" name="TextBox 48"/>
            <p:cNvSpPr txBox="1"/>
            <p:nvPr userDrawn="1"/>
          </p:nvSpPr>
          <p:spPr>
            <a:xfrm rot="16200000">
              <a:off x="8191735" y="250336"/>
              <a:ext cx="563729" cy="1355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510" dirty="0">
                  <a:solidFill>
                    <a:srgbClr val="FFFFFF"/>
                  </a:solidFill>
                </a:rPr>
                <a:t>strictly</a:t>
              </a:r>
            </a:p>
          </p:txBody>
        </p:sp>
        <p:sp>
          <p:nvSpPr>
            <p:cNvPr id="50" name="TextBox 49"/>
            <p:cNvSpPr txBox="1"/>
            <p:nvPr userDrawn="1"/>
          </p:nvSpPr>
          <p:spPr>
            <a:xfrm>
              <a:off x="8410803" y="506408"/>
              <a:ext cx="851853" cy="19217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580" dirty="0">
                  <a:solidFill>
                    <a:srgbClr val="FFFFFF"/>
                  </a:solidFill>
                </a:rPr>
                <a:t>CONFIDENTIAL</a:t>
              </a:r>
            </a:p>
          </p:txBody>
        </p:sp>
      </p:grpSp>
      <p:sp>
        <p:nvSpPr>
          <p:cNvPr id="3" name="Text Placeholder 2"/>
          <p:cNvSpPr>
            <a:spLocks noGrp="1"/>
          </p:cNvSpPr>
          <p:nvPr userDrawn="1">
            <p:ph type="body" idx="1" hasCustomPrompt="1"/>
          </p:nvPr>
        </p:nvSpPr>
        <p:spPr>
          <a:xfrm>
            <a:off x="3232433" y="1361851"/>
            <a:ext cx="7397074" cy="1946285"/>
          </a:xfrm>
        </p:spPr>
        <p:txBody>
          <a:bodyPr anchor="t">
            <a:normAutofit/>
          </a:bodyPr>
          <a:lstStyle>
            <a:lvl1pPr marL="0" indent="0">
              <a:buNone/>
              <a:defRPr sz="2800" baseline="0">
                <a:solidFill>
                  <a:schemeClr val="tx1"/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GB" noProof="0" smtClean="0"/>
              <a:t>Divider title here</a:t>
            </a:r>
          </a:p>
        </p:txBody>
      </p:sp>
      <p:sp>
        <p:nvSpPr>
          <p:cNvPr id="2" name="Title 1"/>
          <p:cNvSpPr>
            <a:spLocks noGrp="1"/>
          </p:cNvSpPr>
          <p:nvPr userDrawn="1">
            <p:ph type="title" hasCustomPrompt="1"/>
          </p:nvPr>
        </p:nvSpPr>
        <p:spPr>
          <a:xfrm>
            <a:off x="44729" y="626998"/>
            <a:ext cx="1746418" cy="1287035"/>
          </a:xfrm>
        </p:spPr>
        <p:txBody>
          <a:bodyPr anchor="t">
            <a:normAutofit/>
          </a:bodyPr>
          <a:lstStyle>
            <a:lvl1pPr algn="r">
              <a:defRPr sz="7200" b="0" cap="all">
                <a:solidFill>
                  <a:schemeClr val="accent3"/>
                </a:solidFill>
              </a:defRPr>
            </a:lvl1pPr>
          </a:lstStyle>
          <a:p>
            <a:r>
              <a:rPr lang="en-GB" noProof="0" smtClean="0"/>
              <a:t>1</a:t>
            </a:r>
            <a:endParaRPr lang="en-GB" noProof="0"/>
          </a:p>
        </p:txBody>
      </p:sp>
      <p:cxnSp>
        <p:nvCxnSpPr>
          <p:cNvPr id="12" name="Conector recto 12"/>
          <p:cNvCxnSpPr/>
          <p:nvPr userDrawn="1"/>
        </p:nvCxnSpPr>
        <p:spPr>
          <a:xfrm flipH="1">
            <a:off x="1674064" y="1516324"/>
            <a:ext cx="1512464" cy="0"/>
          </a:xfrm>
          <a:prstGeom prst="line">
            <a:avLst/>
          </a:prstGeom>
          <a:ln w="12700" cmpd="sng">
            <a:solidFill>
              <a:schemeClr val="accent3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8" name="Conector recto 8"/>
          <p:cNvCxnSpPr/>
          <p:nvPr userDrawn="1"/>
        </p:nvCxnSpPr>
        <p:spPr>
          <a:xfrm flipV="1">
            <a:off x="8989232" y="6053352"/>
            <a:ext cx="0" cy="290960"/>
          </a:xfrm>
          <a:prstGeom prst="line">
            <a:avLst/>
          </a:prstGeom>
          <a:ln w="12700" cmpd="sng">
            <a:solidFill>
              <a:srgbClr val="808080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9" name="Picture Placeholder 4"/>
          <p:cNvSpPr>
            <a:spLocks noGrp="1"/>
          </p:cNvSpPr>
          <p:nvPr userDrawn="1">
            <p:ph type="pic" sz="quarter" idx="10" hasCustomPrompt="1"/>
          </p:nvPr>
        </p:nvSpPr>
        <p:spPr>
          <a:xfrm>
            <a:off x="6849861" y="6021909"/>
            <a:ext cx="1723686" cy="340227"/>
          </a:xfrm>
        </p:spPr>
        <p:txBody>
          <a:bodyPr>
            <a:noAutofit/>
          </a:bodyPr>
          <a:lstStyle>
            <a:lvl1pPr marL="0" indent="0">
              <a:buNone/>
              <a:defRPr sz="900">
                <a:solidFill>
                  <a:schemeClr val="bg1"/>
                </a:solidFill>
              </a:defRPr>
            </a:lvl1pPr>
          </a:lstStyle>
          <a:p>
            <a:r>
              <a:rPr lang="en-GB" dirty="0" smtClean="0"/>
              <a:t>Co-branding logo</a:t>
            </a:r>
            <a:endParaRPr lang="en-GB" dirty="0"/>
          </a:p>
        </p:txBody>
      </p:sp>
      <p:sp>
        <p:nvSpPr>
          <p:cNvPr id="20" name="Text Box 11"/>
          <p:cNvSpPr txBox="1">
            <a:spLocks noChangeArrowheads="1"/>
          </p:cNvSpPr>
          <p:nvPr userDrawn="1"/>
        </p:nvSpPr>
        <p:spPr bwMode="auto">
          <a:xfrm rot="-5400000">
            <a:off x="8831854" y="2848708"/>
            <a:ext cx="4996635" cy="20005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50000"/>
              </a:spcBef>
              <a:defRPr sz="2000" b="1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50000"/>
              </a:spcBef>
              <a:defRPr sz="2000" b="1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50000"/>
              </a:spcBef>
              <a:defRPr sz="2000" b="1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50000"/>
              </a:spcBef>
              <a:defRPr sz="2000" b="1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50000"/>
              </a:spcBef>
              <a:defRPr sz="2000" b="1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>
              <a:spcBef>
                <a:spcPct val="0"/>
              </a:spcBef>
              <a:defRPr/>
            </a:pPr>
            <a:r>
              <a:rPr lang="en-GB" sz="700" b="0" dirty="0" smtClean="0">
                <a:solidFill>
                  <a:srgbClr val="FFFFFF">
                    <a:lumMod val="65000"/>
                  </a:srgbClr>
                </a:solidFill>
                <a:latin typeface="Verdana"/>
              </a:rPr>
              <a:t>© 2013 Amadeus IT Group SA</a:t>
            </a:r>
          </a:p>
        </p:txBody>
      </p:sp>
      <p:grpSp>
        <p:nvGrpSpPr>
          <p:cNvPr id="34" name="Group 4"/>
          <p:cNvGrpSpPr>
            <a:grpSpLocks noChangeAspect="1"/>
          </p:cNvGrpSpPr>
          <p:nvPr userDrawn="1"/>
        </p:nvGrpSpPr>
        <p:grpSpPr bwMode="auto">
          <a:xfrm>
            <a:off x="9299675" y="6133575"/>
            <a:ext cx="1624293" cy="160505"/>
            <a:chOff x="4649" y="3974"/>
            <a:chExt cx="812" cy="107"/>
          </a:xfrm>
        </p:grpSpPr>
        <p:sp>
          <p:nvSpPr>
            <p:cNvPr id="35" name="AutoShape 3"/>
            <p:cNvSpPr>
              <a:spLocks noChangeAspect="1" noChangeArrowheads="1" noTextEdit="1"/>
            </p:cNvSpPr>
            <p:nvPr userDrawn="1"/>
          </p:nvSpPr>
          <p:spPr bwMode="auto">
            <a:xfrm>
              <a:off x="4649" y="3974"/>
              <a:ext cx="812" cy="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36" name="Freeform 35"/>
            <p:cNvSpPr>
              <a:spLocks noEditPoints="1"/>
            </p:cNvSpPr>
            <p:nvPr userDrawn="1"/>
          </p:nvSpPr>
          <p:spPr bwMode="auto">
            <a:xfrm>
              <a:off x="4649" y="3974"/>
              <a:ext cx="812" cy="107"/>
            </a:xfrm>
            <a:custGeom>
              <a:avLst/>
              <a:gdLst>
                <a:gd name="T0" fmla="*/ 2293 w 3248"/>
                <a:gd name="T1" fmla="*/ 424 h 428"/>
                <a:gd name="T2" fmla="*/ 2209 w 3248"/>
                <a:gd name="T3" fmla="*/ 355 h 428"/>
                <a:gd name="T4" fmla="*/ 2159 w 3248"/>
                <a:gd name="T5" fmla="*/ 76 h 428"/>
                <a:gd name="T6" fmla="*/ 2306 w 3248"/>
                <a:gd name="T7" fmla="*/ 5 h 428"/>
                <a:gd name="T8" fmla="*/ 2042 w 3248"/>
                <a:gd name="T9" fmla="*/ 407 h 428"/>
                <a:gd name="T10" fmla="*/ 611 w 3248"/>
                <a:gd name="T11" fmla="*/ 11 h 428"/>
                <a:gd name="T12" fmla="*/ 672 w 3248"/>
                <a:gd name="T13" fmla="*/ 353 h 428"/>
                <a:gd name="T14" fmla="*/ 737 w 3248"/>
                <a:gd name="T15" fmla="*/ 376 h 428"/>
                <a:gd name="T16" fmla="*/ 909 w 3248"/>
                <a:gd name="T17" fmla="*/ 1 h 428"/>
                <a:gd name="T18" fmla="*/ 261 w 3248"/>
                <a:gd name="T19" fmla="*/ 332 h 428"/>
                <a:gd name="T20" fmla="*/ 114 w 3248"/>
                <a:gd name="T21" fmla="*/ 347 h 428"/>
                <a:gd name="T22" fmla="*/ 94 w 3248"/>
                <a:gd name="T23" fmla="*/ 277 h 428"/>
                <a:gd name="T24" fmla="*/ 261 w 3248"/>
                <a:gd name="T25" fmla="*/ 332 h 428"/>
                <a:gd name="T26" fmla="*/ 52 w 3248"/>
                <a:gd name="T27" fmla="*/ 102 h 428"/>
                <a:gd name="T28" fmla="*/ 234 w 3248"/>
                <a:gd name="T29" fmla="*/ 90 h 428"/>
                <a:gd name="T30" fmla="*/ 179 w 3248"/>
                <a:gd name="T31" fmla="*/ 176 h 428"/>
                <a:gd name="T32" fmla="*/ 9 w 3248"/>
                <a:gd name="T33" fmla="*/ 257 h 428"/>
                <a:gd name="T34" fmla="*/ 35 w 3248"/>
                <a:gd name="T35" fmla="*/ 394 h 428"/>
                <a:gd name="T36" fmla="*/ 164 w 3248"/>
                <a:gd name="T37" fmla="*/ 426 h 428"/>
                <a:gd name="T38" fmla="*/ 284 w 3248"/>
                <a:gd name="T39" fmla="*/ 404 h 428"/>
                <a:gd name="T40" fmla="*/ 331 w 3248"/>
                <a:gd name="T41" fmla="*/ 45 h 428"/>
                <a:gd name="T42" fmla="*/ 1319 w 3248"/>
                <a:gd name="T43" fmla="*/ 332 h 428"/>
                <a:gd name="T44" fmla="*/ 1168 w 3248"/>
                <a:gd name="T45" fmla="*/ 344 h 428"/>
                <a:gd name="T46" fmla="*/ 1155 w 3248"/>
                <a:gd name="T47" fmla="*/ 272 h 428"/>
                <a:gd name="T48" fmla="*/ 1264 w 3248"/>
                <a:gd name="T49" fmla="*/ 0 h 428"/>
                <a:gd name="T50" fmla="*/ 1122 w 3248"/>
                <a:gd name="T51" fmla="*/ 98 h 428"/>
                <a:gd name="T52" fmla="*/ 1298 w 3248"/>
                <a:gd name="T53" fmla="*/ 94 h 428"/>
                <a:gd name="T54" fmla="*/ 1212 w 3248"/>
                <a:gd name="T55" fmla="*/ 177 h 428"/>
                <a:gd name="T56" fmla="*/ 1064 w 3248"/>
                <a:gd name="T57" fmla="*/ 270 h 428"/>
                <a:gd name="T58" fmla="*/ 1102 w 3248"/>
                <a:gd name="T59" fmla="*/ 401 h 428"/>
                <a:gd name="T60" fmla="*/ 1246 w 3248"/>
                <a:gd name="T61" fmla="*/ 423 h 428"/>
                <a:gd name="T62" fmla="*/ 1354 w 3248"/>
                <a:gd name="T63" fmla="*/ 407 h 428"/>
                <a:gd name="T64" fmla="*/ 1381 w 3248"/>
                <a:gd name="T65" fmla="*/ 36 h 428"/>
                <a:gd name="T66" fmla="*/ 2714 w 3248"/>
                <a:gd name="T67" fmla="*/ 326 h 428"/>
                <a:gd name="T68" fmla="*/ 2576 w 3248"/>
                <a:gd name="T69" fmla="*/ 337 h 428"/>
                <a:gd name="T70" fmla="*/ 2533 w 3248"/>
                <a:gd name="T71" fmla="*/ 4 h 428"/>
                <a:gd name="T72" fmla="*/ 2468 w 3248"/>
                <a:gd name="T73" fmla="*/ 364 h 428"/>
                <a:gd name="T74" fmla="*/ 2611 w 3248"/>
                <a:gd name="T75" fmla="*/ 427 h 428"/>
                <a:gd name="T76" fmla="*/ 2761 w 3248"/>
                <a:gd name="T77" fmla="*/ 403 h 428"/>
                <a:gd name="T78" fmla="*/ 2937 w 3248"/>
                <a:gd name="T79" fmla="*/ 413 h 428"/>
                <a:gd name="T80" fmla="*/ 3135 w 3248"/>
                <a:gd name="T81" fmla="*/ 422 h 428"/>
                <a:gd name="T82" fmla="*/ 3248 w 3248"/>
                <a:gd name="T83" fmla="*/ 300 h 428"/>
                <a:gd name="T84" fmla="*/ 3184 w 3248"/>
                <a:gd name="T85" fmla="*/ 204 h 428"/>
                <a:gd name="T86" fmla="*/ 3038 w 3248"/>
                <a:gd name="T87" fmla="*/ 127 h 428"/>
                <a:gd name="T88" fmla="*/ 3076 w 3248"/>
                <a:gd name="T89" fmla="*/ 76 h 428"/>
                <a:gd name="T90" fmla="*/ 3232 w 3248"/>
                <a:gd name="T91" fmla="*/ 30 h 428"/>
                <a:gd name="T92" fmla="*/ 3039 w 3248"/>
                <a:gd name="T93" fmla="*/ 8 h 428"/>
                <a:gd name="T94" fmla="*/ 2943 w 3248"/>
                <a:gd name="T95" fmla="*/ 122 h 428"/>
                <a:gd name="T96" fmla="*/ 3021 w 3248"/>
                <a:gd name="T97" fmla="*/ 229 h 428"/>
                <a:gd name="T98" fmla="*/ 3154 w 3248"/>
                <a:gd name="T99" fmla="*/ 300 h 428"/>
                <a:gd name="T100" fmla="*/ 3113 w 3248"/>
                <a:gd name="T101" fmla="*/ 350 h 428"/>
                <a:gd name="T102" fmla="*/ 1639 w 3248"/>
                <a:gd name="T103" fmla="*/ 80 h 428"/>
                <a:gd name="T104" fmla="*/ 1790 w 3248"/>
                <a:gd name="T105" fmla="*/ 97 h 428"/>
                <a:gd name="T106" fmla="*/ 1832 w 3248"/>
                <a:gd name="T107" fmla="*/ 245 h 428"/>
                <a:gd name="T108" fmla="*/ 1739 w 3248"/>
                <a:gd name="T109" fmla="*/ 353 h 428"/>
                <a:gd name="T110" fmla="*/ 1652 w 3248"/>
                <a:gd name="T111" fmla="*/ 4 h 428"/>
                <a:gd name="T112" fmla="*/ 1701 w 3248"/>
                <a:gd name="T113" fmla="*/ 428 h 428"/>
                <a:gd name="T114" fmla="*/ 1885 w 3248"/>
                <a:gd name="T115" fmla="*/ 369 h 428"/>
                <a:gd name="T116" fmla="*/ 1930 w 3248"/>
                <a:gd name="T117" fmla="*/ 187 h 428"/>
                <a:gd name="T118" fmla="*/ 1786 w 3248"/>
                <a:gd name="T119" fmla="*/ 8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248" h="428">
                  <a:moveTo>
                    <a:pt x="2042" y="407"/>
                  </a:moveTo>
                  <a:lnTo>
                    <a:pt x="2042" y="407"/>
                  </a:lnTo>
                  <a:lnTo>
                    <a:pt x="2055" y="411"/>
                  </a:lnTo>
                  <a:lnTo>
                    <a:pt x="2089" y="418"/>
                  </a:lnTo>
                  <a:lnTo>
                    <a:pt x="2113" y="421"/>
                  </a:lnTo>
                  <a:lnTo>
                    <a:pt x="2140" y="425"/>
                  </a:lnTo>
                  <a:lnTo>
                    <a:pt x="2171" y="427"/>
                  </a:lnTo>
                  <a:lnTo>
                    <a:pt x="2205" y="428"/>
                  </a:lnTo>
                  <a:lnTo>
                    <a:pt x="2205" y="428"/>
                  </a:lnTo>
                  <a:lnTo>
                    <a:pt x="2239" y="427"/>
                  </a:lnTo>
                  <a:lnTo>
                    <a:pt x="2268" y="426"/>
                  </a:lnTo>
                  <a:lnTo>
                    <a:pt x="2293" y="424"/>
                  </a:lnTo>
                  <a:lnTo>
                    <a:pt x="2312" y="422"/>
                  </a:lnTo>
                  <a:lnTo>
                    <a:pt x="2339" y="419"/>
                  </a:lnTo>
                  <a:lnTo>
                    <a:pt x="2347" y="417"/>
                  </a:lnTo>
                  <a:lnTo>
                    <a:pt x="2347" y="346"/>
                  </a:lnTo>
                  <a:lnTo>
                    <a:pt x="2347" y="346"/>
                  </a:lnTo>
                  <a:lnTo>
                    <a:pt x="2339" y="347"/>
                  </a:lnTo>
                  <a:lnTo>
                    <a:pt x="2314" y="351"/>
                  </a:lnTo>
                  <a:lnTo>
                    <a:pt x="2277" y="354"/>
                  </a:lnTo>
                  <a:lnTo>
                    <a:pt x="2255" y="355"/>
                  </a:lnTo>
                  <a:lnTo>
                    <a:pt x="2230" y="355"/>
                  </a:lnTo>
                  <a:lnTo>
                    <a:pt x="2230" y="355"/>
                  </a:lnTo>
                  <a:lnTo>
                    <a:pt x="2209" y="355"/>
                  </a:lnTo>
                  <a:lnTo>
                    <a:pt x="2191" y="354"/>
                  </a:lnTo>
                  <a:lnTo>
                    <a:pt x="2160" y="351"/>
                  </a:lnTo>
                  <a:lnTo>
                    <a:pt x="2141" y="349"/>
                  </a:lnTo>
                  <a:lnTo>
                    <a:pt x="2134" y="348"/>
                  </a:lnTo>
                  <a:lnTo>
                    <a:pt x="2134" y="247"/>
                  </a:lnTo>
                  <a:lnTo>
                    <a:pt x="2318" y="247"/>
                  </a:lnTo>
                  <a:lnTo>
                    <a:pt x="2318" y="175"/>
                  </a:lnTo>
                  <a:lnTo>
                    <a:pt x="2134" y="175"/>
                  </a:lnTo>
                  <a:lnTo>
                    <a:pt x="2134" y="79"/>
                  </a:lnTo>
                  <a:lnTo>
                    <a:pt x="2134" y="79"/>
                  </a:lnTo>
                  <a:lnTo>
                    <a:pt x="2141" y="78"/>
                  </a:lnTo>
                  <a:lnTo>
                    <a:pt x="2159" y="76"/>
                  </a:lnTo>
                  <a:lnTo>
                    <a:pt x="2187" y="74"/>
                  </a:lnTo>
                  <a:lnTo>
                    <a:pt x="2224" y="73"/>
                  </a:lnTo>
                  <a:lnTo>
                    <a:pt x="2224" y="73"/>
                  </a:lnTo>
                  <a:lnTo>
                    <a:pt x="2247" y="73"/>
                  </a:lnTo>
                  <a:lnTo>
                    <a:pt x="2268" y="74"/>
                  </a:lnTo>
                  <a:lnTo>
                    <a:pt x="2305" y="77"/>
                  </a:lnTo>
                  <a:lnTo>
                    <a:pt x="2331" y="80"/>
                  </a:lnTo>
                  <a:lnTo>
                    <a:pt x="2340" y="82"/>
                  </a:lnTo>
                  <a:lnTo>
                    <a:pt x="2340" y="10"/>
                  </a:lnTo>
                  <a:lnTo>
                    <a:pt x="2340" y="10"/>
                  </a:lnTo>
                  <a:lnTo>
                    <a:pt x="2331" y="9"/>
                  </a:lnTo>
                  <a:lnTo>
                    <a:pt x="2306" y="5"/>
                  </a:lnTo>
                  <a:lnTo>
                    <a:pt x="2266" y="2"/>
                  </a:lnTo>
                  <a:lnTo>
                    <a:pt x="2242" y="1"/>
                  </a:lnTo>
                  <a:lnTo>
                    <a:pt x="2214" y="0"/>
                  </a:lnTo>
                  <a:lnTo>
                    <a:pt x="2214" y="0"/>
                  </a:lnTo>
                  <a:lnTo>
                    <a:pt x="2176" y="1"/>
                  </a:lnTo>
                  <a:lnTo>
                    <a:pt x="2144" y="3"/>
                  </a:lnTo>
                  <a:lnTo>
                    <a:pt x="2114" y="6"/>
                  </a:lnTo>
                  <a:lnTo>
                    <a:pt x="2089" y="9"/>
                  </a:lnTo>
                  <a:lnTo>
                    <a:pt x="2069" y="13"/>
                  </a:lnTo>
                  <a:lnTo>
                    <a:pt x="2055" y="15"/>
                  </a:lnTo>
                  <a:lnTo>
                    <a:pt x="2042" y="19"/>
                  </a:lnTo>
                  <a:lnTo>
                    <a:pt x="2042" y="407"/>
                  </a:lnTo>
                  <a:close/>
                  <a:moveTo>
                    <a:pt x="726" y="246"/>
                  </a:moveTo>
                  <a:lnTo>
                    <a:pt x="726" y="246"/>
                  </a:lnTo>
                  <a:lnTo>
                    <a:pt x="722" y="257"/>
                  </a:lnTo>
                  <a:lnTo>
                    <a:pt x="719" y="270"/>
                  </a:lnTo>
                  <a:lnTo>
                    <a:pt x="719" y="270"/>
                  </a:lnTo>
                  <a:lnTo>
                    <a:pt x="715" y="257"/>
                  </a:lnTo>
                  <a:lnTo>
                    <a:pt x="712" y="246"/>
                  </a:lnTo>
                  <a:lnTo>
                    <a:pt x="630" y="39"/>
                  </a:lnTo>
                  <a:lnTo>
                    <a:pt x="630" y="39"/>
                  </a:lnTo>
                  <a:lnTo>
                    <a:pt x="624" y="28"/>
                  </a:lnTo>
                  <a:lnTo>
                    <a:pt x="618" y="19"/>
                  </a:lnTo>
                  <a:lnTo>
                    <a:pt x="611" y="11"/>
                  </a:lnTo>
                  <a:lnTo>
                    <a:pt x="603" y="7"/>
                  </a:lnTo>
                  <a:lnTo>
                    <a:pt x="593" y="3"/>
                  </a:lnTo>
                  <a:lnTo>
                    <a:pt x="581" y="1"/>
                  </a:lnTo>
                  <a:lnTo>
                    <a:pt x="569" y="1"/>
                  </a:lnTo>
                  <a:lnTo>
                    <a:pt x="555" y="0"/>
                  </a:lnTo>
                  <a:lnTo>
                    <a:pt x="555" y="0"/>
                  </a:lnTo>
                  <a:lnTo>
                    <a:pt x="529" y="1"/>
                  </a:lnTo>
                  <a:lnTo>
                    <a:pt x="513" y="2"/>
                  </a:lnTo>
                  <a:lnTo>
                    <a:pt x="471" y="422"/>
                  </a:lnTo>
                  <a:lnTo>
                    <a:pt x="564" y="422"/>
                  </a:lnTo>
                  <a:lnTo>
                    <a:pt x="584" y="140"/>
                  </a:lnTo>
                  <a:lnTo>
                    <a:pt x="672" y="353"/>
                  </a:lnTo>
                  <a:lnTo>
                    <a:pt x="672" y="353"/>
                  </a:lnTo>
                  <a:lnTo>
                    <a:pt x="675" y="359"/>
                  </a:lnTo>
                  <a:lnTo>
                    <a:pt x="679" y="364"/>
                  </a:lnTo>
                  <a:lnTo>
                    <a:pt x="684" y="368"/>
                  </a:lnTo>
                  <a:lnTo>
                    <a:pt x="689" y="371"/>
                  </a:lnTo>
                  <a:lnTo>
                    <a:pt x="695" y="373"/>
                  </a:lnTo>
                  <a:lnTo>
                    <a:pt x="702" y="376"/>
                  </a:lnTo>
                  <a:lnTo>
                    <a:pt x="710" y="377"/>
                  </a:lnTo>
                  <a:lnTo>
                    <a:pt x="719" y="377"/>
                  </a:lnTo>
                  <a:lnTo>
                    <a:pt x="719" y="377"/>
                  </a:lnTo>
                  <a:lnTo>
                    <a:pt x="728" y="377"/>
                  </a:lnTo>
                  <a:lnTo>
                    <a:pt x="737" y="376"/>
                  </a:lnTo>
                  <a:lnTo>
                    <a:pt x="744" y="373"/>
                  </a:lnTo>
                  <a:lnTo>
                    <a:pt x="750" y="371"/>
                  </a:lnTo>
                  <a:lnTo>
                    <a:pt x="755" y="368"/>
                  </a:lnTo>
                  <a:lnTo>
                    <a:pt x="759" y="364"/>
                  </a:lnTo>
                  <a:lnTo>
                    <a:pt x="762" y="359"/>
                  </a:lnTo>
                  <a:lnTo>
                    <a:pt x="765" y="353"/>
                  </a:lnTo>
                  <a:lnTo>
                    <a:pt x="853" y="140"/>
                  </a:lnTo>
                  <a:lnTo>
                    <a:pt x="874" y="422"/>
                  </a:lnTo>
                  <a:lnTo>
                    <a:pt x="967" y="422"/>
                  </a:lnTo>
                  <a:lnTo>
                    <a:pt x="925" y="2"/>
                  </a:lnTo>
                  <a:lnTo>
                    <a:pt x="925" y="2"/>
                  </a:lnTo>
                  <a:lnTo>
                    <a:pt x="909" y="1"/>
                  </a:lnTo>
                  <a:lnTo>
                    <a:pt x="883" y="0"/>
                  </a:lnTo>
                  <a:lnTo>
                    <a:pt x="883" y="0"/>
                  </a:lnTo>
                  <a:lnTo>
                    <a:pt x="868" y="1"/>
                  </a:lnTo>
                  <a:lnTo>
                    <a:pt x="856" y="1"/>
                  </a:lnTo>
                  <a:lnTo>
                    <a:pt x="845" y="3"/>
                  </a:lnTo>
                  <a:lnTo>
                    <a:pt x="836" y="7"/>
                  </a:lnTo>
                  <a:lnTo>
                    <a:pt x="827" y="11"/>
                  </a:lnTo>
                  <a:lnTo>
                    <a:pt x="819" y="19"/>
                  </a:lnTo>
                  <a:lnTo>
                    <a:pt x="813" y="28"/>
                  </a:lnTo>
                  <a:lnTo>
                    <a:pt x="808" y="39"/>
                  </a:lnTo>
                  <a:lnTo>
                    <a:pt x="726" y="246"/>
                  </a:lnTo>
                  <a:close/>
                  <a:moveTo>
                    <a:pt x="261" y="332"/>
                  </a:moveTo>
                  <a:lnTo>
                    <a:pt x="261" y="332"/>
                  </a:lnTo>
                  <a:lnTo>
                    <a:pt x="241" y="338"/>
                  </a:lnTo>
                  <a:lnTo>
                    <a:pt x="215" y="347"/>
                  </a:lnTo>
                  <a:lnTo>
                    <a:pt x="200" y="350"/>
                  </a:lnTo>
                  <a:lnTo>
                    <a:pt x="186" y="353"/>
                  </a:lnTo>
                  <a:lnTo>
                    <a:pt x="172" y="355"/>
                  </a:lnTo>
                  <a:lnTo>
                    <a:pt x="157" y="355"/>
                  </a:lnTo>
                  <a:lnTo>
                    <a:pt x="157" y="355"/>
                  </a:lnTo>
                  <a:lnTo>
                    <a:pt x="144" y="355"/>
                  </a:lnTo>
                  <a:lnTo>
                    <a:pt x="131" y="353"/>
                  </a:lnTo>
                  <a:lnTo>
                    <a:pt x="120" y="349"/>
                  </a:lnTo>
                  <a:lnTo>
                    <a:pt x="114" y="347"/>
                  </a:lnTo>
                  <a:lnTo>
                    <a:pt x="109" y="344"/>
                  </a:lnTo>
                  <a:lnTo>
                    <a:pt x="105" y="340"/>
                  </a:lnTo>
                  <a:lnTo>
                    <a:pt x="101" y="336"/>
                  </a:lnTo>
                  <a:lnTo>
                    <a:pt x="98" y="331"/>
                  </a:lnTo>
                  <a:lnTo>
                    <a:pt x="95" y="326"/>
                  </a:lnTo>
                  <a:lnTo>
                    <a:pt x="93" y="321"/>
                  </a:lnTo>
                  <a:lnTo>
                    <a:pt x="92" y="315"/>
                  </a:lnTo>
                  <a:lnTo>
                    <a:pt x="91" y="308"/>
                  </a:lnTo>
                  <a:lnTo>
                    <a:pt x="90" y="300"/>
                  </a:lnTo>
                  <a:lnTo>
                    <a:pt x="90" y="300"/>
                  </a:lnTo>
                  <a:lnTo>
                    <a:pt x="91" y="288"/>
                  </a:lnTo>
                  <a:lnTo>
                    <a:pt x="94" y="277"/>
                  </a:lnTo>
                  <a:lnTo>
                    <a:pt x="96" y="272"/>
                  </a:lnTo>
                  <a:lnTo>
                    <a:pt x="99" y="266"/>
                  </a:lnTo>
                  <a:lnTo>
                    <a:pt x="103" y="262"/>
                  </a:lnTo>
                  <a:lnTo>
                    <a:pt x="106" y="258"/>
                  </a:lnTo>
                  <a:lnTo>
                    <a:pt x="111" y="255"/>
                  </a:lnTo>
                  <a:lnTo>
                    <a:pt x="116" y="252"/>
                  </a:lnTo>
                  <a:lnTo>
                    <a:pt x="123" y="249"/>
                  </a:lnTo>
                  <a:lnTo>
                    <a:pt x="129" y="247"/>
                  </a:lnTo>
                  <a:lnTo>
                    <a:pt x="145" y="244"/>
                  </a:lnTo>
                  <a:lnTo>
                    <a:pt x="162" y="242"/>
                  </a:lnTo>
                  <a:lnTo>
                    <a:pt x="261" y="239"/>
                  </a:lnTo>
                  <a:lnTo>
                    <a:pt x="261" y="332"/>
                  </a:lnTo>
                  <a:close/>
                  <a:moveTo>
                    <a:pt x="205" y="0"/>
                  </a:moveTo>
                  <a:lnTo>
                    <a:pt x="205" y="0"/>
                  </a:lnTo>
                  <a:lnTo>
                    <a:pt x="176" y="1"/>
                  </a:lnTo>
                  <a:lnTo>
                    <a:pt x="147" y="4"/>
                  </a:lnTo>
                  <a:lnTo>
                    <a:pt x="121" y="7"/>
                  </a:lnTo>
                  <a:lnTo>
                    <a:pt x="97" y="12"/>
                  </a:lnTo>
                  <a:lnTo>
                    <a:pt x="77" y="17"/>
                  </a:lnTo>
                  <a:lnTo>
                    <a:pt x="58" y="23"/>
                  </a:lnTo>
                  <a:lnTo>
                    <a:pt x="44" y="28"/>
                  </a:lnTo>
                  <a:lnTo>
                    <a:pt x="33" y="33"/>
                  </a:lnTo>
                  <a:lnTo>
                    <a:pt x="52" y="102"/>
                  </a:lnTo>
                  <a:lnTo>
                    <a:pt x="52" y="102"/>
                  </a:lnTo>
                  <a:lnTo>
                    <a:pt x="63" y="98"/>
                  </a:lnTo>
                  <a:lnTo>
                    <a:pt x="92" y="91"/>
                  </a:lnTo>
                  <a:lnTo>
                    <a:pt x="111" y="86"/>
                  </a:lnTo>
                  <a:lnTo>
                    <a:pt x="133" y="82"/>
                  </a:lnTo>
                  <a:lnTo>
                    <a:pt x="155" y="80"/>
                  </a:lnTo>
                  <a:lnTo>
                    <a:pt x="179" y="79"/>
                  </a:lnTo>
                  <a:lnTo>
                    <a:pt x="179" y="79"/>
                  </a:lnTo>
                  <a:lnTo>
                    <a:pt x="197" y="80"/>
                  </a:lnTo>
                  <a:lnTo>
                    <a:pt x="214" y="82"/>
                  </a:lnTo>
                  <a:lnTo>
                    <a:pt x="221" y="84"/>
                  </a:lnTo>
                  <a:lnTo>
                    <a:pt x="228" y="86"/>
                  </a:lnTo>
                  <a:lnTo>
                    <a:pt x="234" y="90"/>
                  </a:lnTo>
                  <a:lnTo>
                    <a:pt x="239" y="94"/>
                  </a:lnTo>
                  <a:lnTo>
                    <a:pt x="244" y="98"/>
                  </a:lnTo>
                  <a:lnTo>
                    <a:pt x="248" y="102"/>
                  </a:lnTo>
                  <a:lnTo>
                    <a:pt x="251" y="108"/>
                  </a:lnTo>
                  <a:lnTo>
                    <a:pt x="254" y="114"/>
                  </a:lnTo>
                  <a:lnTo>
                    <a:pt x="256" y="120"/>
                  </a:lnTo>
                  <a:lnTo>
                    <a:pt x="258" y="129"/>
                  </a:lnTo>
                  <a:lnTo>
                    <a:pt x="260" y="137"/>
                  </a:lnTo>
                  <a:lnTo>
                    <a:pt x="260" y="146"/>
                  </a:lnTo>
                  <a:lnTo>
                    <a:pt x="260" y="176"/>
                  </a:lnTo>
                  <a:lnTo>
                    <a:pt x="179" y="176"/>
                  </a:lnTo>
                  <a:lnTo>
                    <a:pt x="179" y="176"/>
                  </a:lnTo>
                  <a:lnTo>
                    <a:pt x="154" y="177"/>
                  </a:lnTo>
                  <a:lnTo>
                    <a:pt x="132" y="179"/>
                  </a:lnTo>
                  <a:lnTo>
                    <a:pt x="111" y="182"/>
                  </a:lnTo>
                  <a:lnTo>
                    <a:pt x="93" y="187"/>
                  </a:lnTo>
                  <a:lnTo>
                    <a:pt x="77" y="192"/>
                  </a:lnTo>
                  <a:lnTo>
                    <a:pt x="61" y="200"/>
                  </a:lnTo>
                  <a:lnTo>
                    <a:pt x="49" y="207"/>
                  </a:lnTo>
                  <a:lnTo>
                    <a:pt x="38" y="216"/>
                  </a:lnTo>
                  <a:lnTo>
                    <a:pt x="29" y="225"/>
                  </a:lnTo>
                  <a:lnTo>
                    <a:pt x="20" y="236"/>
                  </a:lnTo>
                  <a:lnTo>
                    <a:pt x="14" y="246"/>
                  </a:lnTo>
                  <a:lnTo>
                    <a:pt x="9" y="257"/>
                  </a:lnTo>
                  <a:lnTo>
                    <a:pt x="5" y="270"/>
                  </a:lnTo>
                  <a:lnTo>
                    <a:pt x="2" y="282"/>
                  </a:lnTo>
                  <a:lnTo>
                    <a:pt x="1" y="294"/>
                  </a:lnTo>
                  <a:lnTo>
                    <a:pt x="0" y="307"/>
                  </a:lnTo>
                  <a:lnTo>
                    <a:pt x="0" y="307"/>
                  </a:lnTo>
                  <a:lnTo>
                    <a:pt x="1" y="323"/>
                  </a:lnTo>
                  <a:lnTo>
                    <a:pt x="3" y="338"/>
                  </a:lnTo>
                  <a:lnTo>
                    <a:pt x="7" y="352"/>
                  </a:lnTo>
                  <a:lnTo>
                    <a:pt x="12" y="364"/>
                  </a:lnTo>
                  <a:lnTo>
                    <a:pt x="19" y="376"/>
                  </a:lnTo>
                  <a:lnTo>
                    <a:pt x="27" y="386"/>
                  </a:lnTo>
                  <a:lnTo>
                    <a:pt x="35" y="394"/>
                  </a:lnTo>
                  <a:lnTo>
                    <a:pt x="45" y="401"/>
                  </a:lnTo>
                  <a:lnTo>
                    <a:pt x="54" y="408"/>
                  </a:lnTo>
                  <a:lnTo>
                    <a:pt x="65" y="414"/>
                  </a:lnTo>
                  <a:lnTo>
                    <a:pt x="77" y="418"/>
                  </a:lnTo>
                  <a:lnTo>
                    <a:pt x="89" y="422"/>
                  </a:lnTo>
                  <a:lnTo>
                    <a:pt x="101" y="424"/>
                  </a:lnTo>
                  <a:lnTo>
                    <a:pt x="113" y="426"/>
                  </a:lnTo>
                  <a:lnTo>
                    <a:pt x="126" y="427"/>
                  </a:lnTo>
                  <a:lnTo>
                    <a:pt x="138" y="428"/>
                  </a:lnTo>
                  <a:lnTo>
                    <a:pt x="138" y="428"/>
                  </a:lnTo>
                  <a:lnTo>
                    <a:pt x="151" y="427"/>
                  </a:lnTo>
                  <a:lnTo>
                    <a:pt x="164" y="426"/>
                  </a:lnTo>
                  <a:lnTo>
                    <a:pt x="189" y="423"/>
                  </a:lnTo>
                  <a:lnTo>
                    <a:pt x="209" y="418"/>
                  </a:lnTo>
                  <a:lnTo>
                    <a:pt x="227" y="412"/>
                  </a:lnTo>
                  <a:lnTo>
                    <a:pt x="241" y="406"/>
                  </a:lnTo>
                  <a:lnTo>
                    <a:pt x="252" y="401"/>
                  </a:lnTo>
                  <a:lnTo>
                    <a:pt x="260" y="397"/>
                  </a:lnTo>
                  <a:lnTo>
                    <a:pt x="264" y="396"/>
                  </a:lnTo>
                  <a:lnTo>
                    <a:pt x="264" y="396"/>
                  </a:lnTo>
                  <a:lnTo>
                    <a:pt x="266" y="397"/>
                  </a:lnTo>
                  <a:lnTo>
                    <a:pt x="270" y="398"/>
                  </a:lnTo>
                  <a:lnTo>
                    <a:pt x="276" y="401"/>
                  </a:lnTo>
                  <a:lnTo>
                    <a:pt x="284" y="404"/>
                  </a:lnTo>
                  <a:lnTo>
                    <a:pt x="295" y="407"/>
                  </a:lnTo>
                  <a:lnTo>
                    <a:pt x="311" y="411"/>
                  </a:lnTo>
                  <a:lnTo>
                    <a:pt x="329" y="412"/>
                  </a:lnTo>
                  <a:lnTo>
                    <a:pt x="352" y="413"/>
                  </a:lnTo>
                  <a:lnTo>
                    <a:pt x="352" y="122"/>
                  </a:lnTo>
                  <a:lnTo>
                    <a:pt x="352" y="122"/>
                  </a:lnTo>
                  <a:lnTo>
                    <a:pt x="352" y="106"/>
                  </a:lnTo>
                  <a:lnTo>
                    <a:pt x="350" y="92"/>
                  </a:lnTo>
                  <a:lnTo>
                    <a:pt x="347" y="78"/>
                  </a:lnTo>
                  <a:lnTo>
                    <a:pt x="343" y="66"/>
                  </a:lnTo>
                  <a:lnTo>
                    <a:pt x="337" y="56"/>
                  </a:lnTo>
                  <a:lnTo>
                    <a:pt x="331" y="45"/>
                  </a:lnTo>
                  <a:lnTo>
                    <a:pt x="323" y="36"/>
                  </a:lnTo>
                  <a:lnTo>
                    <a:pt x="314" y="29"/>
                  </a:lnTo>
                  <a:lnTo>
                    <a:pt x="304" y="22"/>
                  </a:lnTo>
                  <a:lnTo>
                    <a:pt x="293" y="15"/>
                  </a:lnTo>
                  <a:lnTo>
                    <a:pt x="281" y="11"/>
                  </a:lnTo>
                  <a:lnTo>
                    <a:pt x="268" y="7"/>
                  </a:lnTo>
                  <a:lnTo>
                    <a:pt x="253" y="4"/>
                  </a:lnTo>
                  <a:lnTo>
                    <a:pt x="238" y="2"/>
                  </a:lnTo>
                  <a:lnTo>
                    <a:pt x="223" y="1"/>
                  </a:lnTo>
                  <a:lnTo>
                    <a:pt x="205" y="0"/>
                  </a:lnTo>
                  <a:close/>
                  <a:moveTo>
                    <a:pt x="1319" y="332"/>
                  </a:moveTo>
                  <a:lnTo>
                    <a:pt x="1319" y="332"/>
                  </a:lnTo>
                  <a:lnTo>
                    <a:pt x="1300" y="338"/>
                  </a:lnTo>
                  <a:lnTo>
                    <a:pt x="1273" y="347"/>
                  </a:lnTo>
                  <a:lnTo>
                    <a:pt x="1259" y="350"/>
                  </a:lnTo>
                  <a:lnTo>
                    <a:pt x="1243" y="353"/>
                  </a:lnTo>
                  <a:lnTo>
                    <a:pt x="1229" y="355"/>
                  </a:lnTo>
                  <a:lnTo>
                    <a:pt x="1216" y="355"/>
                  </a:lnTo>
                  <a:lnTo>
                    <a:pt x="1216" y="355"/>
                  </a:lnTo>
                  <a:lnTo>
                    <a:pt x="1202" y="355"/>
                  </a:lnTo>
                  <a:lnTo>
                    <a:pt x="1189" y="353"/>
                  </a:lnTo>
                  <a:lnTo>
                    <a:pt x="1177" y="349"/>
                  </a:lnTo>
                  <a:lnTo>
                    <a:pt x="1172" y="347"/>
                  </a:lnTo>
                  <a:lnTo>
                    <a:pt x="1168" y="344"/>
                  </a:lnTo>
                  <a:lnTo>
                    <a:pt x="1164" y="340"/>
                  </a:lnTo>
                  <a:lnTo>
                    <a:pt x="1160" y="336"/>
                  </a:lnTo>
                  <a:lnTo>
                    <a:pt x="1157" y="331"/>
                  </a:lnTo>
                  <a:lnTo>
                    <a:pt x="1154" y="326"/>
                  </a:lnTo>
                  <a:lnTo>
                    <a:pt x="1151" y="321"/>
                  </a:lnTo>
                  <a:lnTo>
                    <a:pt x="1149" y="315"/>
                  </a:lnTo>
                  <a:lnTo>
                    <a:pt x="1148" y="308"/>
                  </a:lnTo>
                  <a:lnTo>
                    <a:pt x="1148" y="300"/>
                  </a:lnTo>
                  <a:lnTo>
                    <a:pt x="1148" y="300"/>
                  </a:lnTo>
                  <a:lnTo>
                    <a:pt x="1149" y="288"/>
                  </a:lnTo>
                  <a:lnTo>
                    <a:pt x="1152" y="277"/>
                  </a:lnTo>
                  <a:lnTo>
                    <a:pt x="1155" y="272"/>
                  </a:lnTo>
                  <a:lnTo>
                    <a:pt x="1158" y="266"/>
                  </a:lnTo>
                  <a:lnTo>
                    <a:pt x="1161" y="262"/>
                  </a:lnTo>
                  <a:lnTo>
                    <a:pt x="1165" y="258"/>
                  </a:lnTo>
                  <a:lnTo>
                    <a:pt x="1170" y="255"/>
                  </a:lnTo>
                  <a:lnTo>
                    <a:pt x="1175" y="252"/>
                  </a:lnTo>
                  <a:lnTo>
                    <a:pt x="1181" y="249"/>
                  </a:lnTo>
                  <a:lnTo>
                    <a:pt x="1187" y="247"/>
                  </a:lnTo>
                  <a:lnTo>
                    <a:pt x="1203" y="244"/>
                  </a:lnTo>
                  <a:lnTo>
                    <a:pt x="1221" y="242"/>
                  </a:lnTo>
                  <a:lnTo>
                    <a:pt x="1319" y="239"/>
                  </a:lnTo>
                  <a:lnTo>
                    <a:pt x="1319" y="332"/>
                  </a:lnTo>
                  <a:close/>
                  <a:moveTo>
                    <a:pt x="1264" y="0"/>
                  </a:moveTo>
                  <a:lnTo>
                    <a:pt x="1264" y="0"/>
                  </a:lnTo>
                  <a:lnTo>
                    <a:pt x="1233" y="1"/>
                  </a:lnTo>
                  <a:lnTo>
                    <a:pt x="1206" y="4"/>
                  </a:lnTo>
                  <a:lnTo>
                    <a:pt x="1179" y="7"/>
                  </a:lnTo>
                  <a:lnTo>
                    <a:pt x="1156" y="12"/>
                  </a:lnTo>
                  <a:lnTo>
                    <a:pt x="1135" y="17"/>
                  </a:lnTo>
                  <a:lnTo>
                    <a:pt x="1117" y="23"/>
                  </a:lnTo>
                  <a:lnTo>
                    <a:pt x="1102" y="28"/>
                  </a:lnTo>
                  <a:lnTo>
                    <a:pt x="1091" y="33"/>
                  </a:lnTo>
                  <a:lnTo>
                    <a:pt x="1111" y="102"/>
                  </a:lnTo>
                  <a:lnTo>
                    <a:pt x="1111" y="102"/>
                  </a:lnTo>
                  <a:lnTo>
                    <a:pt x="1122" y="98"/>
                  </a:lnTo>
                  <a:lnTo>
                    <a:pt x="1150" y="91"/>
                  </a:lnTo>
                  <a:lnTo>
                    <a:pt x="1169" y="86"/>
                  </a:lnTo>
                  <a:lnTo>
                    <a:pt x="1190" y="82"/>
                  </a:lnTo>
                  <a:lnTo>
                    <a:pt x="1213" y="80"/>
                  </a:lnTo>
                  <a:lnTo>
                    <a:pt x="1236" y="79"/>
                  </a:lnTo>
                  <a:lnTo>
                    <a:pt x="1236" y="79"/>
                  </a:lnTo>
                  <a:lnTo>
                    <a:pt x="1256" y="80"/>
                  </a:lnTo>
                  <a:lnTo>
                    <a:pt x="1272" y="82"/>
                  </a:lnTo>
                  <a:lnTo>
                    <a:pt x="1279" y="84"/>
                  </a:lnTo>
                  <a:lnTo>
                    <a:pt x="1285" y="86"/>
                  </a:lnTo>
                  <a:lnTo>
                    <a:pt x="1291" y="90"/>
                  </a:lnTo>
                  <a:lnTo>
                    <a:pt x="1298" y="94"/>
                  </a:lnTo>
                  <a:lnTo>
                    <a:pt x="1302" y="98"/>
                  </a:lnTo>
                  <a:lnTo>
                    <a:pt x="1306" y="102"/>
                  </a:lnTo>
                  <a:lnTo>
                    <a:pt x="1310" y="108"/>
                  </a:lnTo>
                  <a:lnTo>
                    <a:pt x="1313" y="114"/>
                  </a:lnTo>
                  <a:lnTo>
                    <a:pt x="1315" y="120"/>
                  </a:lnTo>
                  <a:lnTo>
                    <a:pt x="1316" y="129"/>
                  </a:lnTo>
                  <a:lnTo>
                    <a:pt x="1317" y="137"/>
                  </a:lnTo>
                  <a:lnTo>
                    <a:pt x="1318" y="146"/>
                  </a:lnTo>
                  <a:lnTo>
                    <a:pt x="1318" y="176"/>
                  </a:lnTo>
                  <a:lnTo>
                    <a:pt x="1236" y="176"/>
                  </a:lnTo>
                  <a:lnTo>
                    <a:pt x="1236" y="176"/>
                  </a:lnTo>
                  <a:lnTo>
                    <a:pt x="1212" y="177"/>
                  </a:lnTo>
                  <a:lnTo>
                    <a:pt x="1189" y="179"/>
                  </a:lnTo>
                  <a:lnTo>
                    <a:pt x="1169" y="182"/>
                  </a:lnTo>
                  <a:lnTo>
                    <a:pt x="1150" y="187"/>
                  </a:lnTo>
                  <a:lnTo>
                    <a:pt x="1134" y="192"/>
                  </a:lnTo>
                  <a:lnTo>
                    <a:pt x="1120" y="200"/>
                  </a:lnTo>
                  <a:lnTo>
                    <a:pt x="1108" y="207"/>
                  </a:lnTo>
                  <a:lnTo>
                    <a:pt x="1096" y="216"/>
                  </a:lnTo>
                  <a:lnTo>
                    <a:pt x="1086" y="225"/>
                  </a:lnTo>
                  <a:lnTo>
                    <a:pt x="1079" y="236"/>
                  </a:lnTo>
                  <a:lnTo>
                    <a:pt x="1072" y="246"/>
                  </a:lnTo>
                  <a:lnTo>
                    <a:pt x="1067" y="257"/>
                  </a:lnTo>
                  <a:lnTo>
                    <a:pt x="1064" y="270"/>
                  </a:lnTo>
                  <a:lnTo>
                    <a:pt x="1061" y="282"/>
                  </a:lnTo>
                  <a:lnTo>
                    <a:pt x="1058" y="294"/>
                  </a:lnTo>
                  <a:lnTo>
                    <a:pt x="1058" y="307"/>
                  </a:lnTo>
                  <a:lnTo>
                    <a:pt x="1058" y="307"/>
                  </a:lnTo>
                  <a:lnTo>
                    <a:pt x="1060" y="323"/>
                  </a:lnTo>
                  <a:lnTo>
                    <a:pt x="1062" y="338"/>
                  </a:lnTo>
                  <a:lnTo>
                    <a:pt x="1066" y="352"/>
                  </a:lnTo>
                  <a:lnTo>
                    <a:pt x="1071" y="364"/>
                  </a:lnTo>
                  <a:lnTo>
                    <a:pt x="1077" y="376"/>
                  </a:lnTo>
                  <a:lnTo>
                    <a:pt x="1085" y="386"/>
                  </a:lnTo>
                  <a:lnTo>
                    <a:pt x="1093" y="394"/>
                  </a:lnTo>
                  <a:lnTo>
                    <a:pt x="1102" y="401"/>
                  </a:lnTo>
                  <a:lnTo>
                    <a:pt x="1113" y="408"/>
                  </a:lnTo>
                  <a:lnTo>
                    <a:pt x="1124" y="414"/>
                  </a:lnTo>
                  <a:lnTo>
                    <a:pt x="1135" y="418"/>
                  </a:lnTo>
                  <a:lnTo>
                    <a:pt x="1146" y="422"/>
                  </a:lnTo>
                  <a:lnTo>
                    <a:pt x="1159" y="424"/>
                  </a:lnTo>
                  <a:lnTo>
                    <a:pt x="1171" y="426"/>
                  </a:lnTo>
                  <a:lnTo>
                    <a:pt x="1183" y="427"/>
                  </a:lnTo>
                  <a:lnTo>
                    <a:pt x="1195" y="428"/>
                  </a:lnTo>
                  <a:lnTo>
                    <a:pt x="1195" y="428"/>
                  </a:lnTo>
                  <a:lnTo>
                    <a:pt x="1210" y="427"/>
                  </a:lnTo>
                  <a:lnTo>
                    <a:pt x="1223" y="426"/>
                  </a:lnTo>
                  <a:lnTo>
                    <a:pt x="1246" y="423"/>
                  </a:lnTo>
                  <a:lnTo>
                    <a:pt x="1268" y="418"/>
                  </a:lnTo>
                  <a:lnTo>
                    <a:pt x="1285" y="412"/>
                  </a:lnTo>
                  <a:lnTo>
                    <a:pt x="1300" y="406"/>
                  </a:lnTo>
                  <a:lnTo>
                    <a:pt x="1311" y="401"/>
                  </a:lnTo>
                  <a:lnTo>
                    <a:pt x="1318" y="397"/>
                  </a:lnTo>
                  <a:lnTo>
                    <a:pt x="1322" y="396"/>
                  </a:lnTo>
                  <a:lnTo>
                    <a:pt x="1322" y="396"/>
                  </a:lnTo>
                  <a:lnTo>
                    <a:pt x="1324" y="397"/>
                  </a:lnTo>
                  <a:lnTo>
                    <a:pt x="1327" y="398"/>
                  </a:lnTo>
                  <a:lnTo>
                    <a:pt x="1333" y="401"/>
                  </a:lnTo>
                  <a:lnTo>
                    <a:pt x="1341" y="404"/>
                  </a:lnTo>
                  <a:lnTo>
                    <a:pt x="1354" y="407"/>
                  </a:lnTo>
                  <a:lnTo>
                    <a:pt x="1368" y="411"/>
                  </a:lnTo>
                  <a:lnTo>
                    <a:pt x="1387" y="412"/>
                  </a:lnTo>
                  <a:lnTo>
                    <a:pt x="1411" y="413"/>
                  </a:lnTo>
                  <a:lnTo>
                    <a:pt x="1411" y="122"/>
                  </a:lnTo>
                  <a:lnTo>
                    <a:pt x="1411" y="122"/>
                  </a:lnTo>
                  <a:lnTo>
                    <a:pt x="1411" y="106"/>
                  </a:lnTo>
                  <a:lnTo>
                    <a:pt x="1409" y="92"/>
                  </a:lnTo>
                  <a:lnTo>
                    <a:pt x="1406" y="78"/>
                  </a:lnTo>
                  <a:lnTo>
                    <a:pt x="1401" y="66"/>
                  </a:lnTo>
                  <a:lnTo>
                    <a:pt x="1396" y="56"/>
                  </a:lnTo>
                  <a:lnTo>
                    <a:pt x="1388" y="45"/>
                  </a:lnTo>
                  <a:lnTo>
                    <a:pt x="1381" y="36"/>
                  </a:lnTo>
                  <a:lnTo>
                    <a:pt x="1372" y="29"/>
                  </a:lnTo>
                  <a:lnTo>
                    <a:pt x="1362" y="22"/>
                  </a:lnTo>
                  <a:lnTo>
                    <a:pt x="1351" y="15"/>
                  </a:lnTo>
                  <a:lnTo>
                    <a:pt x="1339" y="11"/>
                  </a:lnTo>
                  <a:lnTo>
                    <a:pt x="1326" y="7"/>
                  </a:lnTo>
                  <a:lnTo>
                    <a:pt x="1312" y="4"/>
                  </a:lnTo>
                  <a:lnTo>
                    <a:pt x="1297" y="2"/>
                  </a:lnTo>
                  <a:lnTo>
                    <a:pt x="1280" y="1"/>
                  </a:lnTo>
                  <a:lnTo>
                    <a:pt x="1264" y="0"/>
                  </a:lnTo>
                  <a:close/>
                  <a:moveTo>
                    <a:pt x="2735" y="317"/>
                  </a:moveTo>
                  <a:lnTo>
                    <a:pt x="2735" y="317"/>
                  </a:lnTo>
                  <a:lnTo>
                    <a:pt x="2714" y="326"/>
                  </a:lnTo>
                  <a:lnTo>
                    <a:pt x="2700" y="331"/>
                  </a:lnTo>
                  <a:lnTo>
                    <a:pt x="2686" y="335"/>
                  </a:lnTo>
                  <a:lnTo>
                    <a:pt x="2671" y="340"/>
                  </a:lnTo>
                  <a:lnTo>
                    <a:pt x="2654" y="343"/>
                  </a:lnTo>
                  <a:lnTo>
                    <a:pt x="2638" y="345"/>
                  </a:lnTo>
                  <a:lnTo>
                    <a:pt x="2621" y="346"/>
                  </a:lnTo>
                  <a:lnTo>
                    <a:pt x="2621" y="346"/>
                  </a:lnTo>
                  <a:lnTo>
                    <a:pt x="2609" y="346"/>
                  </a:lnTo>
                  <a:lnTo>
                    <a:pt x="2599" y="345"/>
                  </a:lnTo>
                  <a:lnTo>
                    <a:pt x="2590" y="343"/>
                  </a:lnTo>
                  <a:lnTo>
                    <a:pt x="2583" y="341"/>
                  </a:lnTo>
                  <a:lnTo>
                    <a:pt x="2576" y="337"/>
                  </a:lnTo>
                  <a:lnTo>
                    <a:pt x="2570" y="333"/>
                  </a:lnTo>
                  <a:lnTo>
                    <a:pt x="2564" y="328"/>
                  </a:lnTo>
                  <a:lnTo>
                    <a:pt x="2560" y="323"/>
                  </a:lnTo>
                  <a:lnTo>
                    <a:pt x="2556" y="317"/>
                  </a:lnTo>
                  <a:lnTo>
                    <a:pt x="2553" y="311"/>
                  </a:lnTo>
                  <a:lnTo>
                    <a:pt x="2551" y="302"/>
                  </a:lnTo>
                  <a:lnTo>
                    <a:pt x="2549" y="294"/>
                  </a:lnTo>
                  <a:lnTo>
                    <a:pt x="2547" y="275"/>
                  </a:lnTo>
                  <a:lnTo>
                    <a:pt x="2547" y="252"/>
                  </a:lnTo>
                  <a:lnTo>
                    <a:pt x="2547" y="4"/>
                  </a:lnTo>
                  <a:lnTo>
                    <a:pt x="2533" y="4"/>
                  </a:lnTo>
                  <a:lnTo>
                    <a:pt x="2533" y="4"/>
                  </a:lnTo>
                  <a:lnTo>
                    <a:pt x="2513" y="4"/>
                  </a:lnTo>
                  <a:lnTo>
                    <a:pt x="2490" y="6"/>
                  </a:lnTo>
                  <a:lnTo>
                    <a:pt x="2467" y="8"/>
                  </a:lnTo>
                  <a:lnTo>
                    <a:pt x="2454" y="10"/>
                  </a:lnTo>
                  <a:lnTo>
                    <a:pt x="2454" y="263"/>
                  </a:lnTo>
                  <a:lnTo>
                    <a:pt x="2454" y="263"/>
                  </a:lnTo>
                  <a:lnTo>
                    <a:pt x="2454" y="284"/>
                  </a:lnTo>
                  <a:lnTo>
                    <a:pt x="2455" y="302"/>
                  </a:lnTo>
                  <a:lnTo>
                    <a:pt x="2457" y="320"/>
                  </a:lnTo>
                  <a:lnTo>
                    <a:pt x="2459" y="336"/>
                  </a:lnTo>
                  <a:lnTo>
                    <a:pt x="2463" y="351"/>
                  </a:lnTo>
                  <a:lnTo>
                    <a:pt x="2468" y="364"/>
                  </a:lnTo>
                  <a:lnTo>
                    <a:pt x="2475" y="377"/>
                  </a:lnTo>
                  <a:lnTo>
                    <a:pt x="2482" y="387"/>
                  </a:lnTo>
                  <a:lnTo>
                    <a:pt x="2490" y="397"/>
                  </a:lnTo>
                  <a:lnTo>
                    <a:pt x="2500" y="405"/>
                  </a:lnTo>
                  <a:lnTo>
                    <a:pt x="2512" y="412"/>
                  </a:lnTo>
                  <a:lnTo>
                    <a:pt x="2525" y="418"/>
                  </a:lnTo>
                  <a:lnTo>
                    <a:pt x="2540" y="422"/>
                  </a:lnTo>
                  <a:lnTo>
                    <a:pt x="2556" y="425"/>
                  </a:lnTo>
                  <a:lnTo>
                    <a:pt x="2575" y="427"/>
                  </a:lnTo>
                  <a:lnTo>
                    <a:pt x="2595" y="428"/>
                  </a:lnTo>
                  <a:lnTo>
                    <a:pt x="2595" y="428"/>
                  </a:lnTo>
                  <a:lnTo>
                    <a:pt x="2611" y="427"/>
                  </a:lnTo>
                  <a:lnTo>
                    <a:pt x="2626" y="426"/>
                  </a:lnTo>
                  <a:lnTo>
                    <a:pt x="2640" y="425"/>
                  </a:lnTo>
                  <a:lnTo>
                    <a:pt x="2653" y="422"/>
                  </a:lnTo>
                  <a:lnTo>
                    <a:pt x="2677" y="417"/>
                  </a:lnTo>
                  <a:lnTo>
                    <a:pt x="2697" y="411"/>
                  </a:lnTo>
                  <a:lnTo>
                    <a:pt x="2714" y="404"/>
                  </a:lnTo>
                  <a:lnTo>
                    <a:pt x="2725" y="399"/>
                  </a:lnTo>
                  <a:lnTo>
                    <a:pt x="2737" y="394"/>
                  </a:lnTo>
                  <a:lnTo>
                    <a:pt x="2737" y="394"/>
                  </a:lnTo>
                  <a:lnTo>
                    <a:pt x="2743" y="397"/>
                  </a:lnTo>
                  <a:lnTo>
                    <a:pt x="2750" y="400"/>
                  </a:lnTo>
                  <a:lnTo>
                    <a:pt x="2761" y="403"/>
                  </a:lnTo>
                  <a:lnTo>
                    <a:pt x="2773" y="406"/>
                  </a:lnTo>
                  <a:lnTo>
                    <a:pt x="2788" y="409"/>
                  </a:lnTo>
                  <a:lnTo>
                    <a:pt x="2807" y="412"/>
                  </a:lnTo>
                  <a:lnTo>
                    <a:pt x="2828" y="413"/>
                  </a:lnTo>
                  <a:lnTo>
                    <a:pt x="2828" y="10"/>
                  </a:lnTo>
                  <a:lnTo>
                    <a:pt x="2828" y="10"/>
                  </a:lnTo>
                  <a:lnTo>
                    <a:pt x="2796" y="6"/>
                  </a:lnTo>
                  <a:lnTo>
                    <a:pt x="2774" y="5"/>
                  </a:lnTo>
                  <a:lnTo>
                    <a:pt x="2753" y="4"/>
                  </a:lnTo>
                  <a:lnTo>
                    <a:pt x="2735" y="4"/>
                  </a:lnTo>
                  <a:lnTo>
                    <a:pt x="2735" y="317"/>
                  </a:lnTo>
                  <a:close/>
                  <a:moveTo>
                    <a:pt x="2937" y="413"/>
                  </a:moveTo>
                  <a:lnTo>
                    <a:pt x="2937" y="413"/>
                  </a:lnTo>
                  <a:lnTo>
                    <a:pt x="2948" y="415"/>
                  </a:lnTo>
                  <a:lnTo>
                    <a:pt x="2976" y="420"/>
                  </a:lnTo>
                  <a:lnTo>
                    <a:pt x="2997" y="423"/>
                  </a:lnTo>
                  <a:lnTo>
                    <a:pt x="3020" y="425"/>
                  </a:lnTo>
                  <a:lnTo>
                    <a:pt x="3047" y="427"/>
                  </a:lnTo>
                  <a:lnTo>
                    <a:pt x="3075" y="428"/>
                  </a:lnTo>
                  <a:lnTo>
                    <a:pt x="3075" y="428"/>
                  </a:lnTo>
                  <a:lnTo>
                    <a:pt x="3091" y="427"/>
                  </a:lnTo>
                  <a:lnTo>
                    <a:pt x="3105" y="426"/>
                  </a:lnTo>
                  <a:lnTo>
                    <a:pt x="3120" y="425"/>
                  </a:lnTo>
                  <a:lnTo>
                    <a:pt x="3135" y="422"/>
                  </a:lnTo>
                  <a:lnTo>
                    <a:pt x="3150" y="419"/>
                  </a:lnTo>
                  <a:lnTo>
                    <a:pt x="3164" y="414"/>
                  </a:lnTo>
                  <a:lnTo>
                    <a:pt x="3178" y="408"/>
                  </a:lnTo>
                  <a:lnTo>
                    <a:pt x="3191" y="402"/>
                  </a:lnTo>
                  <a:lnTo>
                    <a:pt x="3202" y="394"/>
                  </a:lnTo>
                  <a:lnTo>
                    <a:pt x="3213" y="385"/>
                  </a:lnTo>
                  <a:lnTo>
                    <a:pt x="3223" y="375"/>
                  </a:lnTo>
                  <a:lnTo>
                    <a:pt x="3232" y="363"/>
                  </a:lnTo>
                  <a:lnTo>
                    <a:pt x="3239" y="350"/>
                  </a:lnTo>
                  <a:lnTo>
                    <a:pt x="3244" y="334"/>
                  </a:lnTo>
                  <a:lnTo>
                    <a:pt x="3247" y="318"/>
                  </a:lnTo>
                  <a:lnTo>
                    <a:pt x="3248" y="300"/>
                  </a:lnTo>
                  <a:lnTo>
                    <a:pt x="3248" y="300"/>
                  </a:lnTo>
                  <a:lnTo>
                    <a:pt x="3247" y="288"/>
                  </a:lnTo>
                  <a:lnTo>
                    <a:pt x="3246" y="277"/>
                  </a:lnTo>
                  <a:lnTo>
                    <a:pt x="3243" y="266"/>
                  </a:lnTo>
                  <a:lnTo>
                    <a:pt x="3239" y="256"/>
                  </a:lnTo>
                  <a:lnTo>
                    <a:pt x="3234" y="248"/>
                  </a:lnTo>
                  <a:lnTo>
                    <a:pt x="3228" y="239"/>
                  </a:lnTo>
                  <a:lnTo>
                    <a:pt x="3220" y="231"/>
                  </a:lnTo>
                  <a:lnTo>
                    <a:pt x="3213" y="224"/>
                  </a:lnTo>
                  <a:lnTo>
                    <a:pt x="3204" y="217"/>
                  </a:lnTo>
                  <a:lnTo>
                    <a:pt x="3194" y="211"/>
                  </a:lnTo>
                  <a:lnTo>
                    <a:pt x="3184" y="204"/>
                  </a:lnTo>
                  <a:lnTo>
                    <a:pt x="3171" y="199"/>
                  </a:lnTo>
                  <a:lnTo>
                    <a:pt x="3146" y="187"/>
                  </a:lnTo>
                  <a:lnTo>
                    <a:pt x="3117" y="176"/>
                  </a:lnTo>
                  <a:lnTo>
                    <a:pt x="3117" y="176"/>
                  </a:lnTo>
                  <a:lnTo>
                    <a:pt x="3086" y="164"/>
                  </a:lnTo>
                  <a:lnTo>
                    <a:pt x="3072" y="157"/>
                  </a:lnTo>
                  <a:lnTo>
                    <a:pt x="3060" y="151"/>
                  </a:lnTo>
                  <a:lnTo>
                    <a:pt x="3050" y="144"/>
                  </a:lnTo>
                  <a:lnTo>
                    <a:pt x="3046" y="140"/>
                  </a:lnTo>
                  <a:lnTo>
                    <a:pt x="3043" y="136"/>
                  </a:lnTo>
                  <a:lnTo>
                    <a:pt x="3040" y="132"/>
                  </a:lnTo>
                  <a:lnTo>
                    <a:pt x="3038" y="127"/>
                  </a:lnTo>
                  <a:lnTo>
                    <a:pt x="3037" y="121"/>
                  </a:lnTo>
                  <a:lnTo>
                    <a:pt x="3037" y="116"/>
                  </a:lnTo>
                  <a:lnTo>
                    <a:pt x="3037" y="116"/>
                  </a:lnTo>
                  <a:lnTo>
                    <a:pt x="3037" y="110"/>
                  </a:lnTo>
                  <a:lnTo>
                    <a:pt x="3039" y="104"/>
                  </a:lnTo>
                  <a:lnTo>
                    <a:pt x="3043" y="97"/>
                  </a:lnTo>
                  <a:lnTo>
                    <a:pt x="3049" y="90"/>
                  </a:lnTo>
                  <a:lnTo>
                    <a:pt x="3053" y="86"/>
                  </a:lnTo>
                  <a:lnTo>
                    <a:pt x="3057" y="83"/>
                  </a:lnTo>
                  <a:lnTo>
                    <a:pt x="3063" y="81"/>
                  </a:lnTo>
                  <a:lnTo>
                    <a:pt x="3069" y="78"/>
                  </a:lnTo>
                  <a:lnTo>
                    <a:pt x="3076" y="76"/>
                  </a:lnTo>
                  <a:lnTo>
                    <a:pt x="3084" y="75"/>
                  </a:lnTo>
                  <a:lnTo>
                    <a:pt x="3093" y="74"/>
                  </a:lnTo>
                  <a:lnTo>
                    <a:pt x="3103" y="74"/>
                  </a:lnTo>
                  <a:lnTo>
                    <a:pt x="3103" y="74"/>
                  </a:lnTo>
                  <a:lnTo>
                    <a:pt x="3122" y="75"/>
                  </a:lnTo>
                  <a:lnTo>
                    <a:pt x="3142" y="77"/>
                  </a:lnTo>
                  <a:lnTo>
                    <a:pt x="3159" y="81"/>
                  </a:lnTo>
                  <a:lnTo>
                    <a:pt x="3175" y="85"/>
                  </a:lnTo>
                  <a:lnTo>
                    <a:pt x="3199" y="94"/>
                  </a:lnTo>
                  <a:lnTo>
                    <a:pt x="3208" y="98"/>
                  </a:lnTo>
                  <a:lnTo>
                    <a:pt x="3232" y="30"/>
                  </a:lnTo>
                  <a:lnTo>
                    <a:pt x="3232" y="30"/>
                  </a:lnTo>
                  <a:lnTo>
                    <a:pt x="3213" y="22"/>
                  </a:lnTo>
                  <a:lnTo>
                    <a:pt x="3200" y="16"/>
                  </a:lnTo>
                  <a:lnTo>
                    <a:pt x="3184" y="12"/>
                  </a:lnTo>
                  <a:lnTo>
                    <a:pt x="3165" y="7"/>
                  </a:lnTo>
                  <a:lnTo>
                    <a:pt x="3144" y="4"/>
                  </a:lnTo>
                  <a:lnTo>
                    <a:pt x="3120" y="1"/>
                  </a:lnTo>
                  <a:lnTo>
                    <a:pt x="3095" y="0"/>
                  </a:lnTo>
                  <a:lnTo>
                    <a:pt x="3095" y="0"/>
                  </a:lnTo>
                  <a:lnTo>
                    <a:pt x="3080" y="1"/>
                  </a:lnTo>
                  <a:lnTo>
                    <a:pt x="3066" y="2"/>
                  </a:lnTo>
                  <a:lnTo>
                    <a:pt x="3052" y="4"/>
                  </a:lnTo>
                  <a:lnTo>
                    <a:pt x="3039" y="8"/>
                  </a:lnTo>
                  <a:lnTo>
                    <a:pt x="3025" y="12"/>
                  </a:lnTo>
                  <a:lnTo>
                    <a:pt x="3013" y="17"/>
                  </a:lnTo>
                  <a:lnTo>
                    <a:pt x="3001" y="24"/>
                  </a:lnTo>
                  <a:lnTo>
                    <a:pt x="2990" y="31"/>
                  </a:lnTo>
                  <a:lnTo>
                    <a:pt x="2979" y="39"/>
                  </a:lnTo>
                  <a:lnTo>
                    <a:pt x="2970" y="47"/>
                  </a:lnTo>
                  <a:lnTo>
                    <a:pt x="2962" y="58"/>
                  </a:lnTo>
                  <a:lnTo>
                    <a:pt x="2956" y="69"/>
                  </a:lnTo>
                  <a:lnTo>
                    <a:pt x="2950" y="80"/>
                  </a:lnTo>
                  <a:lnTo>
                    <a:pt x="2946" y="94"/>
                  </a:lnTo>
                  <a:lnTo>
                    <a:pt x="2944" y="107"/>
                  </a:lnTo>
                  <a:lnTo>
                    <a:pt x="2943" y="122"/>
                  </a:lnTo>
                  <a:lnTo>
                    <a:pt x="2943" y="122"/>
                  </a:lnTo>
                  <a:lnTo>
                    <a:pt x="2944" y="137"/>
                  </a:lnTo>
                  <a:lnTo>
                    <a:pt x="2946" y="150"/>
                  </a:lnTo>
                  <a:lnTo>
                    <a:pt x="2950" y="164"/>
                  </a:lnTo>
                  <a:lnTo>
                    <a:pt x="2956" y="175"/>
                  </a:lnTo>
                  <a:lnTo>
                    <a:pt x="2962" y="185"/>
                  </a:lnTo>
                  <a:lnTo>
                    <a:pt x="2970" y="194"/>
                  </a:lnTo>
                  <a:lnTo>
                    <a:pt x="2979" y="203"/>
                  </a:lnTo>
                  <a:lnTo>
                    <a:pt x="2988" y="210"/>
                  </a:lnTo>
                  <a:lnTo>
                    <a:pt x="2999" y="217"/>
                  </a:lnTo>
                  <a:lnTo>
                    <a:pt x="3010" y="223"/>
                  </a:lnTo>
                  <a:lnTo>
                    <a:pt x="3021" y="229"/>
                  </a:lnTo>
                  <a:lnTo>
                    <a:pt x="3032" y="235"/>
                  </a:lnTo>
                  <a:lnTo>
                    <a:pt x="3056" y="243"/>
                  </a:lnTo>
                  <a:lnTo>
                    <a:pt x="3079" y="251"/>
                  </a:lnTo>
                  <a:lnTo>
                    <a:pt x="3079" y="251"/>
                  </a:lnTo>
                  <a:lnTo>
                    <a:pt x="3108" y="261"/>
                  </a:lnTo>
                  <a:lnTo>
                    <a:pt x="3121" y="266"/>
                  </a:lnTo>
                  <a:lnTo>
                    <a:pt x="3133" y="273"/>
                  </a:lnTo>
                  <a:lnTo>
                    <a:pt x="3142" y="280"/>
                  </a:lnTo>
                  <a:lnTo>
                    <a:pt x="3148" y="287"/>
                  </a:lnTo>
                  <a:lnTo>
                    <a:pt x="3151" y="291"/>
                  </a:lnTo>
                  <a:lnTo>
                    <a:pt x="3153" y="296"/>
                  </a:lnTo>
                  <a:lnTo>
                    <a:pt x="3154" y="300"/>
                  </a:lnTo>
                  <a:lnTo>
                    <a:pt x="3154" y="306"/>
                  </a:lnTo>
                  <a:lnTo>
                    <a:pt x="3154" y="306"/>
                  </a:lnTo>
                  <a:lnTo>
                    <a:pt x="3154" y="315"/>
                  </a:lnTo>
                  <a:lnTo>
                    <a:pt x="3151" y="324"/>
                  </a:lnTo>
                  <a:lnTo>
                    <a:pt x="3149" y="328"/>
                  </a:lnTo>
                  <a:lnTo>
                    <a:pt x="3146" y="332"/>
                  </a:lnTo>
                  <a:lnTo>
                    <a:pt x="3143" y="335"/>
                  </a:lnTo>
                  <a:lnTo>
                    <a:pt x="3139" y="340"/>
                  </a:lnTo>
                  <a:lnTo>
                    <a:pt x="3134" y="343"/>
                  </a:lnTo>
                  <a:lnTo>
                    <a:pt x="3127" y="346"/>
                  </a:lnTo>
                  <a:lnTo>
                    <a:pt x="3121" y="348"/>
                  </a:lnTo>
                  <a:lnTo>
                    <a:pt x="3113" y="350"/>
                  </a:lnTo>
                  <a:lnTo>
                    <a:pt x="3104" y="352"/>
                  </a:lnTo>
                  <a:lnTo>
                    <a:pt x="3095" y="353"/>
                  </a:lnTo>
                  <a:lnTo>
                    <a:pt x="3071" y="354"/>
                  </a:lnTo>
                  <a:lnTo>
                    <a:pt x="3071" y="354"/>
                  </a:lnTo>
                  <a:lnTo>
                    <a:pt x="3050" y="354"/>
                  </a:lnTo>
                  <a:lnTo>
                    <a:pt x="3029" y="352"/>
                  </a:lnTo>
                  <a:lnTo>
                    <a:pt x="2992" y="348"/>
                  </a:lnTo>
                  <a:lnTo>
                    <a:pt x="2965" y="344"/>
                  </a:lnTo>
                  <a:lnTo>
                    <a:pt x="2955" y="342"/>
                  </a:lnTo>
                  <a:lnTo>
                    <a:pt x="2937" y="413"/>
                  </a:lnTo>
                  <a:close/>
                  <a:moveTo>
                    <a:pt x="1639" y="80"/>
                  </a:moveTo>
                  <a:lnTo>
                    <a:pt x="1639" y="80"/>
                  </a:lnTo>
                  <a:lnTo>
                    <a:pt x="1653" y="77"/>
                  </a:lnTo>
                  <a:lnTo>
                    <a:pt x="1670" y="75"/>
                  </a:lnTo>
                  <a:lnTo>
                    <a:pt x="1691" y="73"/>
                  </a:lnTo>
                  <a:lnTo>
                    <a:pt x="1712" y="73"/>
                  </a:lnTo>
                  <a:lnTo>
                    <a:pt x="1712" y="73"/>
                  </a:lnTo>
                  <a:lnTo>
                    <a:pt x="1726" y="73"/>
                  </a:lnTo>
                  <a:lnTo>
                    <a:pt x="1737" y="74"/>
                  </a:lnTo>
                  <a:lnTo>
                    <a:pt x="1749" y="77"/>
                  </a:lnTo>
                  <a:lnTo>
                    <a:pt x="1760" y="80"/>
                  </a:lnTo>
                  <a:lnTo>
                    <a:pt x="1771" y="84"/>
                  </a:lnTo>
                  <a:lnTo>
                    <a:pt x="1780" y="90"/>
                  </a:lnTo>
                  <a:lnTo>
                    <a:pt x="1790" y="97"/>
                  </a:lnTo>
                  <a:lnTo>
                    <a:pt x="1798" y="104"/>
                  </a:lnTo>
                  <a:lnTo>
                    <a:pt x="1805" y="113"/>
                  </a:lnTo>
                  <a:lnTo>
                    <a:pt x="1813" y="122"/>
                  </a:lnTo>
                  <a:lnTo>
                    <a:pt x="1819" y="134"/>
                  </a:lnTo>
                  <a:lnTo>
                    <a:pt x="1824" y="147"/>
                  </a:lnTo>
                  <a:lnTo>
                    <a:pt x="1828" y="161"/>
                  </a:lnTo>
                  <a:lnTo>
                    <a:pt x="1831" y="176"/>
                  </a:lnTo>
                  <a:lnTo>
                    <a:pt x="1832" y="192"/>
                  </a:lnTo>
                  <a:lnTo>
                    <a:pt x="1833" y="211"/>
                  </a:lnTo>
                  <a:lnTo>
                    <a:pt x="1833" y="211"/>
                  </a:lnTo>
                  <a:lnTo>
                    <a:pt x="1833" y="228"/>
                  </a:lnTo>
                  <a:lnTo>
                    <a:pt x="1832" y="245"/>
                  </a:lnTo>
                  <a:lnTo>
                    <a:pt x="1830" y="260"/>
                  </a:lnTo>
                  <a:lnTo>
                    <a:pt x="1827" y="275"/>
                  </a:lnTo>
                  <a:lnTo>
                    <a:pt x="1824" y="288"/>
                  </a:lnTo>
                  <a:lnTo>
                    <a:pt x="1820" y="299"/>
                  </a:lnTo>
                  <a:lnTo>
                    <a:pt x="1814" y="311"/>
                  </a:lnTo>
                  <a:lnTo>
                    <a:pt x="1807" y="320"/>
                  </a:lnTo>
                  <a:lnTo>
                    <a:pt x="1799" y="328"/>
                  </a:lnTo>
                  <a:lnTo>
                    <a:pt x="1790" y="335"/>
                  </a:lnTo>
                  <a:lnTo>
                    <a:pt x="1780" y="342"/>
                  </a:lnTo>
                  <a:lnTo>
                    <a:pt x="1768" y="347"/>
                  </a:lnTo>
                  <a:lnTo>
                    <a:pt x="1754" y="350"/>
                  </a:lnTo>
                  <a:lnTo>
                    <a:pt x="1739" y="353"/>
                  </a:lnTo>
                  <a:lnTo>
                    <a:pt x="1723" y="355"/>
                  </a:lnTo>
                  <a:lnTo>
                    <a:pt x="1704" y="355"/>
                  </a:lnTo>
                  <a:lnTo>
                    <a:pt x="1704" y="355"/>
                  </a:lnTo>
                  <a:lnTo>
                    <a:pt x="1681" y="354"/>
                  </a:lnTo>
                  <a:lnTo>
                    <a:pt x="1659" y="353"/>
                  </a:lnTo>
                  <a:lnTo>
                    <a:pt x="1639" y="351"/>
                  </a:lnTo>
                  <a:lnTo>
                    <a:pt x="1639" y="80"/>
                  </a:lnTo>
                  <a:close/>
                  <a:moveTo>
                    <a:pt x="1717" y="0"/>
                  </a:moveTo>
                  <a:lnTo>
                    <a:pt x="1717" y="0"/>
                  </a:lnTo>
                  <a:lnTo>
                    <a:pt x="1696" y="1"/>
                  </a:lnTo>
                  <a:lnTo>
                    <a:pt x="1675" y="2"/>
                  </a:lnTo>
                  <a:lnTo>
                    <a:pt x="1652" y="4"/>
                  </a:lnTo>
                  <a:lnTo>
                    <a:pt x="1629" y="7"/>
                  </a:lnTo>
                  <a:lnTo>
                    <a:pt x="1606" y="10"/>
                  </a:lnTo>
                  <a:lnTo>
                    <a:pt x="1585" y="14"/>
                  </a:lnTo>
                  <a:lnTo>
                    <a:pt x="1564" y="20"/>
                  </a:lnTo>
                  <a:lnTo>
                    <a:pt x="1546" y="26"/>
                  </a:lnTo>
                  <a:lnTo>
                    <a:pt x="1546" y="415"/>
                  </a:lnTo>
                  <a:lnTo>
                    <a:pt x="1546" y="415"/>
                  </a:lnTo>
                  <a:lnTo>
                    <a:pt x="1561" y="418"/>
                  </a:lnTo>
                  <a:lnTo>
                    <a:pt x="1580" y="420"/>
                  </a:lnTo>
                  <a:lnTo>
                    <a:pt x="1619" y="424"/>
                  </a:lnTo>
                  <a:lnTo>
                    <a:pt x="1662" y="427"/>
                  </a:lnTo>
                  <a:lnTo>
                    <a:pt x="1701" y="428"/>
                  </a:lnTo>
                  <a:lnTo>
                    <a:pt x="1701" y="428"/>
                  </a:lnTo>
                  <a:lnTo>
                    <a:pt x="1732" y="427"/>
                  </a:lnTo>
                  <a:lnTo>
                    <a:pt x="1758" y="425"/>
                  </a:lnTo>
                  <a:lnTo>
                    <a:pt x="1784" y="421"/>
                  </a:lnTo>
                  <a:lnTo>
                    <a:pt x="1807" y="415"/>
                  </a:lnTo>
                  <a:lnTo>
                    <a:pt x="1828" y="408"/>
                  </a:lnTo>
                  <a:lnTo>
                    <a:pt x="1847" y="399"/>
                  </a:lnTo>
                  <a:lnTo>
                    <a:pt x="1855" y="394"/>
                  </a:lnTo>
                  <a:lnTo>
                    <a:pt x="1864" y="389"/>
                  </a:lnTo>
                  <a:lnTo>
                    <a:pt x="1872" y="383"/>
                  </a:lnTo>
                  <a:lnTo>
                    <a:pt x="1879" y="377"/>
                  </a:lnTo>
                  <a:lnTo>
                    <a:pt x="1885" y="369"/>
                  </a:lnTo>
                  <a:lnTo>
                    <a:pt x="1891" y="362"/>
                  </a:lnTo>
                  <a:lnTo>
                    <a:pt x="1897" y="355"/>
                  </a:lnTo>
                  <a:lnTo>
                    <a:pt x="1902" y="347"/>
                  </a:lnTo>
                  <a:lnTo>
                    <a:pt x="1907" y="337"/>
                  </a:lnTo>
                  <a:lnTo>
                    <a:pt x="1912" y="329"/>
                  </a:lnTo>
                  <a:lnTo>
                    <a:pt x="1919" y="309"/>
                  </a:lnTo>
                  <a:lnTo>
                    <a:pt x="1924" y="287"/>
                  </a:lnTo>
                  <a:lnTo>
                    <a:pt x="1928" y="264"/>
                  </a:lnTo>
                  <a:lnTo>
                    <a:pt x="1930" y="239"/>
                  </a:lnTo>
                  <a:lnTo>
                    <a:pt x="1931" y="211"/>
                  </a:lnTo>
                  <a:lnTo>
                    <a:pt x="1931" y="211"/>
                  </a:lnTo>
                  <a:lnTo>
                    <a:pt x="1930" y="187"/>
                  </a:lnTo>
                  <a:lnTo>
                    <a:pt x="1927" y="164"/>
                  </a:lnTo>
                  <a:lnTo>
                    <a:pt x="1923" y="143"/>
                  </a:lnTo>
                  <a:lnTo>
                    <a:pt x="1917" y="122"/>
                  </a:lnTo>
                  <a:lnTo>
                    <a:pt x="1909" y="104"/>
                  </a:lnTo>
                  <a:lnTo>
                    <a:pt x="1898" y="86"/>
                  </a:lnTo>
                  <a:lnTo>
                    <a:pt x="1887" y="71"/>
                  </a:lnTo>
                  <a:lnTo>
                    <a:pt x="1874" y="57"/>
                  </a:lnTo>
                  <a:lnTo>
                    <a:pt x="1860" y="43"/>
                  </a:lnTo>
                  <a:lnTo>
                    <a:pt x="1843" y="32"/>
                  </a:lnTo>
                  <a:lnTo>
                    <a:pt x="1826" y="23"/>
                  </a:lnTo>
                  <a:lnTo>
                    <a:pt x="1806" y="14"/>
                  </a:lnTo>
                  <a:lnTo>
                    <a:pt x="1786" y="8"/>
                  </a:lnTo>
                  <a:lnTo>
                    <a:pt x="1764" y="4"/>
                  </a:lnTo>
                  <a:lnTo>
                    <a:pt x="1741" y="1"/>
                  </a:lnTo>
                  <a:lnTo>
                    <a:pt x="1717" y="0"/>
                  </a:lnTo>
                  <a:close/>
                </a:path>
              </a:pathLst>
            </a:custGeom>
            <a:solidFill>
              <a:srgbClr val="005E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37" name="Freeform 36"/>
            <p:cNvSpPr>
              <a:spLocks/>
            </p:cNvSpPr>
            <p:nvPr userDrawn="1"/>
          </p:nvSpPr>
          <p:spPr bwMode="auto">
            <a:xfrm>
              <a:off x="5160" y="3974"/>
              <a:ext cx="76" cy="107"/>
            </a:xfrm>
            <a:custGeom>
              <a:avLst/>
              <a:gdLst>
                <a:gd name="T0" fmla="*/ 0 w 305"/>
                <a:gd name="T1" fmla="*/ 407 h 428"/>
                <a:gd name="T2" fmla="*/ 0 w 305"/>
                <a:gd name="T3" fmla="*/ 407 h 428"/>
                <a:gd name="T4" fmla="*/ 13 w 305"/>
                <a:gd name="T5" fmla="*/ 411 h 428"/>
                <a:gd name="T6" fmla="*/ 47 w 305"/>
                <a:gd name="T7" fmla="*/ 418 h 428"/>
                <a:gd name="T8" fmla="*/ 71 w 305"/>
                <a:gd name="T9" fmla="*/ 421 h 428"/>
                <a:gd name="T10" fmla="*/ 98 w 305"/>
                <a:gd name="T11" fmla="*/ 425 h 428"/>
                <a:gd name="T12" fmla="*/ 129 w 305"/>
                <a:gd name="T13" fmla="*/ 427 h 428"/>
                <a:gd name="T14" fmla="*/ 163 w 305"/>
                <a:gd name="T15" fmla="*/ 428 h 428"/>
                <a:gd name="T16" fmla="*/ 163 w 305"/>
                <a:gd name="T17" fmla="*/ 428 h 428"/>
                <a:gd name="T18" fmla="*/ 197 w 305"/>
                <a:gd name="T19" fmla="*/ 427 h 428"/>
                <a:gd name="T20" fmla="*/ 226 w 305"/>
                <a:gd name="T21" fmla="*/ 426 h 428"/>
                <a:gd name="T22" fmla="*/ 251 w 305"/>
                <a:gd name="T23" fmla="*/ 424 h 428"/>
                <a:gd name="T24" fmla="*/ 270 w 305"/>
                <a:gd name="T25" fmla="*/ 422 h 428"/>
                <a:gd name="T26" fmla="*/ 297 w 305"/>
                <a:gd name="T27" fmla="*/ 419 h 428"/>
                <a:gd name="T28" fmla="*/ 305 w 305"/>
                <a:gd name="T29" fmla="*/ 417 h 428"/>
                <a:gd name="T30" fmla="*/ 305 w 305"/>
                <a:gd name="T31" fmla="*/ 346 h 428"/>
                <a:gd name="T32" fmla="*/ 305 w 305"/>
                <a:gd name="T33" fmla="*/ 346 h 428"/>
                <a:gd name="T34" fmla="*/ 297 w 305"/>
                <a:gd name="T35" fmla="*/ 347 h 428"/>
                <a:gd name="T36" fmla="*/ 272 w 305"/>
                <a:gd name="T37" fmla="*/ 351 h 428"/>
                <a:gd name="T38" fmla="*/ 235 w 305"/>
                <a:gd name="T39" fmla="*/ 354 h 428"/>
                <a:gd name="T40" fmla="*/ 213 w 305"/>
                <a:gd name="T41" fmla="*/ 355 h 428"/>
                <a:gd name="T42" fmla="*/ 188 w 305"/>
                <a:gd name="T43" fmla="*/ 355 h 428"/>
                <a:gd name="T44" fmla="*/ 188 w 305"/>
                <a:gd name="T45" fmla="*/ 355 h 428"/>
                <a:gd name="T46" fmla="*/ 167 w 305"/>
                <a:gd name="T47" fmla="*/ 355 h 428"/>
                <a:gd name="T48" fmla="*/ 149 w 305"/>
                <a:gd name="T49" fmla="*/ 354 h 428"/>
                <a:gd name="T50" fmla="*/ 118 w 305"/>
                <a:gd name="T51" fmla="*/ 351 h 428"/>
                <a:gd name="T52" fmla="*/ 99 w 305"/>
                <a:gd name="T53" fmla="*/ 349 h 428"/>
                <a:gd name="T54" fmla="*/ 92 w 305"/>
                <a:gd name="T55" fmla="*/ 348 h 428"/>
                <a:gd name="T56" fmla="*/ 92 w 305"/>
                <a:gd name="T57" fmla="*/ 247 h 428"/>
                <a:gd name="T58" fmla="*/ 276 w 305"/>
                <a:gd name="T59" fmla="*/ 247 h 428"/>
                <a:gd name="T60" fmla="*/ 276 w 305"/>
                <a:gd name="T61" fmla="*/ 175 h 428"/>
                <a:gd name="T62" fmla="*/ 92 w 305"/>
                <a:gd name="T63" fmla="*/ 175 h 428"/>
                <a:gd name="T64" fmla="*/ 92 w 305"/>
                <a:gd name="T65" fmla="*/ 79 h 428"/>
                <a:gd name="T66" fmla="*/ 92 w 305"/>
                <a:gd name="T67" fmla="*/ 79 h 428"/>
                <a:gd name="T68" fmla="*/ 99 w 305"/>
                <a:gd name="T69" fmla="*/ 78 h 428"/>
                <a:gd name="T70" fmla="*/ 117 w 305"/>
                <a:gd name="T71" fmla="*/ 76 h 428"/>
                <a:gd name="T72" fmla="*/ 145 w 305"/>
                <a:gd name="T73" fmla="*/ 74 h 428"/>
                <a:gd name="T74" fmla="*/ 182 w 305"/>
                <a:gd name="T75" fmla="*/ 73 h 428"/>
                <a:gd name="T76" fmla="*/ 182 w 305"/>
                <a:gd name="T77" fmla="*/ 73 h 428"/>
                <a:gd name="T78" fmla="*/ 205 w 305"/>
                <a:gd name="T79" fmla="*/ 73 h 428"/>
                <a:gd name="T80" fmla="*/ 226 w 305"/>
                <a:gd name="T81" fmla="*/ 74 h 428"/>
                <a:gd name="T82" fmla="*/ 263 w 305"/>
                <a:gd name="T83" fmla="*/ 77 h 428"/>
                <a:gd name="T84" fmla="*/ 289 w 305"/>
                <a:gd name="T85" fmla="*/ 80 h 428"/>
                <a:gd name="T86" fmla="*/ 298 w 305"/>
                <a:gd name="T87" fmla="*/ 82 h 428"/>
                <a:gd name="T88" fmla="*/ 298 w 305"/>
                <a:gd name="T89" fmla="*/ 10 h 428"/>
                <a:gd name="T90" fmla="*/ 298 w 305"/>
                <a:gd name="T91" fmla="*/ 10 h 428"/>
                <a:gd name="T92" fmla="*/ 289 w 305"/>
                <a:gd name="T93" fmla="*/ 9 h 428"/>
                <a:gd name="T94" fmla="*/ 264 w 305"/>
                <a:gd name="T95" fmla="*/ 5 h 428"/>
                <a:gd name="T96" fmla="*/ 224 w 305"/>
                <a:gd name="T97" fmla="*/ 2 h 428"/>
                <a:gd name="T98" fmla="*/ 200 w 305"/>
                <a:gd name="T99" fmla="*/ 1 h 428"/>
                <a:gd name="T100" fmla="*/ 172 w 305"/>
                <a:gd name="T101" fmla="*/ 0 h 428"/>
                <a:gd name="T102" fmla="*/ 172 w 305"/>
                <a:gd name="T103" fmla="*/ 0 h 428"/>
                <a:gd name="T104" fmla="*/ 134 w 305"/>
                <a:gd name="T105" fmla="*/ 1 h 428"/>
                <a:gd name="T106" fmla="*/ 102 w 305"/>
                <a:gd name="T107" fmla="*/ 3 h 428"/>
                <a:gd name="T108" fmla="*/ 72 w 305"/>
                <a:gd name="T109" fmla="*/ 6 h 428"/>
                <a:gd name="T110" fmla="*/ 47 w 305"/>
                <a:gd name="T111" fmla="*/ 9 h 428"/>
                <a:gd name="T112" fmla="*/ 27 w 305"/>
                <a:gd name="T113" fmla="*/ 13 h 428"/>
                <a:gd name="T114" fmla="*/ 13 w 305"/>
                <a:gd name="T115" fmla="*/ 15 h 428"/>
                <a:gd name="T116" fmla="*/ 0 w 305"/>
                <a:gd name="T117" fmla="*/ 19 h 428"/>
                <a:gd name="T118" fmla="*/ 0 w 305"/>
                <a:gd name="T119" fmla="*/ 407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05" h="428">
                  <a:moveTo>
                    <a:pt x="0" y="407"/>
                  </a:moveTo>
                  <a:lnTo>
                    <a:pt x="0" y="407"/>
                  </a:lnTo>
                  <a:lnTo>
                    <a:pt x="13" y="411"/>
                  </a:lnTo>
                  <a:lnTo>
                    <a:pt x="47" y="418"/>
                  </a:lnTo>
                  <a:lnTo>
                    <a:pt x="71" y="421"/>
                  </a:lnTo>
                  <a:lnTo>
                    <a:pt x="98" y="425"/>
                  </a:lnTo>
                  <a:lnTo>
                    <a:pt x="129" y="427"/>
                  </a:lnTo>
                  <a:lnTo>
                    <a:pt x="163" y="428"/>
                  </a:lnTo>
                  <a:lnTo>
                    <a:pt x="163" y="428"/>
                  </a:lnTo>
                  <a:lnTo>
                    <a:pt x="197" y="427"/>
                  </a:lnTo>
                  <a:lnTo>
                    <a:pt x="226" y="426"/>
                  </a:lnTo>
                  <a:lnTo>
                    <a:pt x="251" y="424"/>
                  </a:lnTo>
                  <a:lnTo>
                    <a:pt x="270" y="422"/>
                  </a:lnTo>
                  <a:lnTo>
                    <a:pt x="297" y="419"/>
                  </a:lnTo>
                  <a:lnTo>
                    <a:pt x="305" y="417"/>
                  </a:lnTo>
                  <a:lnTo>
                    <a:pt x="305" y="346"/>
                  </a:lnTo>
                  <a:lnTo>
                    <a:pt x="305" y="346"/>
                  </a:lnTo>
                  <a:lnTo>
                    <a:pt x="297" y="347"/>
                  </a:lnTo>
                  <a:lnTo>
                    <a:pt x="272" y="351"/>
                  </a:lnTo>
                  <a:lnTo>
                    <a:pt x="235" y="354"/>
                  </a:lnTo>
                  <a:lnTo>
                    <a:pt x="213" y="355"/>
                  </a:lnTo>
                  <a:lnTo>
                    <a:pt x="188" y="355"/>
                  </a:lnTo>
                  <a:lnTo>
                    <a:pt x="188" y="355"/>
                  </a:lnTo>
                  <a:lnTo>
                    <a:pt x="167" y="355"/>
                  </a:lnTo>
                  <a:lnTo>
                    <a:pt x="149" y="354"/>
                  </a:lnTo>
                  <a:lnTo>
                    <a:pt x="118" y="351"/>
                  </a:lnTo>
                  <a:lnTo>
                    <a:pt x="99" y="349"/>
                  </a:lnTo>
                  <a:lnTo>
                    <a:pt x="92" y="348"/>
                  </a:lnTo>
                  <a:lnTo>
                    <a:pt x="92" y="247"/>
                  </a:lnTo>
                  <a:lnTo>
                    <a:pt x="276" y="247"/>
                  </a:lnTo>
                  <a:lnTo>
                    <a:pt x="276" y="175"/>
                  </a:lnTo>
                  <a:lnTo>
                    <a:pt x="92" y="175"/>
                  </a:lnTo>
                  <a:lnTo>
                    <a:pt x="92" y="79"/>
                  </a:lnTo>
                  <a:lnTo>
                    <a:pt x="92" y="79"/>
                  </a:lnTo>
                  <a:lnTo>
                    <a:pt x="99" y="78"/>
                  </a:lnTo>
                  <a:lnTo>
                    <a:pt x="117" y="76"/>
                  </a:lnTo>
                  <a:lnTo>
                    <a:pt x="145" y="74"/>
                  </a:lnTo>
                  <a:lnTo>
                    <a:pt x="182" y="73"/>
                  </a:lnTo>
                  <a:lnTo>
                    <a:pt x="182" y="73"/>
                  </a:lnTo>
                  <a:lnTo>
                    <a:pt x="205" y="73"/>
                  </a:lnTo>
                  <a:lnTo>
                    <a:pt x="226" y="74"/>
                  </a:lnTo>
                  <a:lnTo>
                    <a:pt x="263" y="77"/>
                  </a:lnTo>
                  <a:lnTo>
                    <a:pt x="289" y="80"/>
                  </a:lnTo>
                  <a:lnTo>
                    <a:pt x="298" y="82"/>
                  </a:lnTo>
                  <a:lnTo>
                    <a:pt x="298" y="10"/>
                  </a:lnTo>
                  <a:lnTo>
                    <a:pt x="298" y="10"/>
                  </a:lnTo>
                  <a:lnTo>
                    <a:pt x="289" y="9"/>
                  </a:lnTo>
                  <a:lnTo>
                    <a:pt x="264" y="5"/>
                  </a:lnTo>
                  <a:lnTo>
                    <a:pt x="224" y="2"/>
                  </a:lnTo>
                  <a:lnTo>
                    <a:pt x="200" y="1"/>
                  </a:lnTo>
                  <a:lnTo>
                    <a:pt x="172" y="0"/>
                  </a:lnTo>
                  <a:lnTo>
                    <a:pt x="172" y="0"/>
                  </a:lnTo>
                  <a:lnTo>
                    <a:pt x="134" y="1"/>
                  </a:lnTo>
                  <a:lnTo>
                    <a:pt x="102" y="3"/>
                  </a:lnTo>
                  <a:lnTo>
                    <a:pt x="72" y="6"/>
                  </a:lnTo>
                  <a:lnTo>
                    <a:pt x="47" y="9"/>
                  </a:lnTo>
                  <a:lnTo>
                    <a:pt x="27" y="13"/>
                  </a:lnTo>
                  <a:lnTo>
                    <a:pt x="13" y="15"/>
                  </a:lnTo>
                  <a:lnTo>
                    <a:pt x="0" y="19"/>
                  </a:lnTo>
                  <a:lnTo>
                    <a:pt x="0" y="40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38" name="Freeform 37"/>
            <p:cNvSpPr>
              <a:spLocks/>
            </p:cNvSpPr>
            <p:nvPr userDrawn="1"/>
          </p:nvSpPr>
          <p:spPr bwMode="auto">
            <a:xfrm>
              <a:off x="4767" y="3974"/>
              <a:ext cx="124" cy="105"/>
            </a:xfrm>
            <a:custGeom>
              <a:avLst/>
              <a:gdLst>
                <a:gd name="T0" fmla="*/ 255 w 496"/>
                <a:gd name="T1" fmla="*/ 246 h 422"/>
                <a:gd name="T2" fmla="*/ 255 w 496"/>
                <a:gd name="T3" fmla="*/ 246 h 422"/>
                <a:gd name="T4" fmla="*/ 251 w 496"/>
                <a:gd name="T5" fmla="*/ 257 h 422"/>
                <a:gd name="T6" fmla="*/ 248 w 496"/>
                <a:gd name="T7" fmla="*/ 270 h 422"/>
                <a:gd name="T8" fmla="*/ 248 w 496"/>
                <a:gd name="T9" fmla="*/ 270 h 422"/>
                <a:gd name="T10" fmla="*/ 244 w 496"/>
                <a:gd name="T11" fmla="*/ 257 h 422"/>
                <a:gd name="T12" fmla="*/ 241 w 496"/>
                <a:gd name="T13" fmla="*/ 246 h 422"/>
                <a:gd name="T14" fmla="*/ 159 w 496"/>
                <a:gd name="T15" fmla="*/ 39 h 422"/>
                <a:gd name="T16" fmla="*/ 159 w 496"/>
                <a:gd name="T17" fmla="*/ 39 h 422"/>
                <a:gd name="T18" fmla="*/ 153 w 496"/>
                <a:gd name="T19" fmla="*/ 28 h 422"/>
                <a:gd name="T20" fmla="*/ 147 w 496"/>
                <a:gd name="T21" fmla="*/ 19 h 422"/>
                <a:gd name="T22" fmla="*/ 140 w 496"/>
                <a:gd name="T23" fmla="*/ 11 h 422"/>
                <a:gd name="T24" fmla="*/ 132 w 496"/>
                <a:gd name="T25" fmla="*/ 7 h 422"/>
                <a:gd name="T26" fmla="*/ 122 w 496"/>
                <a:gd name="T27" fmla="*/ 3 h 422"/>
                <a:gd name="T28" fmla="*/ 110 w 496"/>
                <a:gd name="T29" fmla="*/ 1 h 422"/>
                <a:gd name="T30" fmla="*/ 98 w 496"/>
                <a:gd name="T31" fmla="*/ 1 h 422"/>
                <a:gd name="T32" fmla="*/ 84 w 496"/>
                <a:gd name="T33" fmla="*/ 0 h 422"/>
                <a:gd name="T34" fmla="*/ 84 w 496"/>
                <a:gd name="T35" fmla="*/ 0 h 422"/>
                <a:gd name="T36" fmla="*/ 58 w 496"/>
                <a:gd name="T37" fmla="*/ 1 h 422"/>
                <a:gd name="T38" fmla="*/ 42 w 496"/>
                <a:gd name="T39" fmla="*/ 2 h 422"/>
                <a:gd name="T40" fmla="*/ 0 w 496"/>
                <a:gd name="T41" fmla="*/ 422 h 422"/>
                <a:gd name="T42" fmla="*/ 93 w 496"/>
                <a:gd name="T43" fmla="*/ 422 h 422"/>
                <a:gd name="T44" fmla="*/ 113 w 496"/>
                <a:gd name="T45" fmla="*/ 140 h 422"/>
                <a:gd name="T46" fmla="*/ 201 w 496"/>
                <a:gd name="T47" fmla="*/ 353 h 422"/>
                <a:gd name="T48" fmla="*/ 201 w 496"/>
                <a:gd name="T49" fmla="*/ 353 h 422"/>
                <a:gd name="T50" fmla="*/ 204 w 496"/>
                <a:gd name="T51" fmla="*/ 359 h 422"/>
                <a:gd name="T52" fmla="*/ 208 w 496"/>
                <a:gd name="T53" fmla="*/ 364 h 422"/>
                <a:gd name="T54" fmla="*/ 213 w 496"/>
                <a:gd name="T55" fmla="*/ 368 h 422"/>
                <a:gd name="T56" fmla="*/ 218 w 496"/>
                <a:gd name="T57" fmla="*/ 371 h 422"/>
                <a:gd name="T58" fmla="*/ 224 w 496"/>
                <a:gd name="T59" fmla="*/ 373 h 422"/>
                <a:gd name="T60" fmla="*/ 231 w 496"/>
                <a:gd name="T61" fmla="*/ 376 h 422"/>
                <a:gd name="T62" fmla="*/ 239 w 496"/>
                <a:gd name="T63" fmla="*/ 377 h 422"/>
                <a:gd name="T64" fmla="*/ 248 w 496"/>
                <a:gd name="T65" fmla="*/ 377 h 422"/>
                <a:gd name="T66" fmla="*/ 248 w 496"/>
                <a:gd name="T67" fmla="*/ 377 h 422"/>
                <a:gd name="T68" fmla="*/ 257 w 496"/>
                <a:gd name="T69" fmla="*/ 377 h 422"/>
                <a:gd name="T70" fmla="*/ 266 w 496"/>
                <a:gd name="T71" fmla="*/ 376 h 422"/>
                <a:gd name="T72" fmla="*/ 273 w 496"/>
                <a:gd name="T73" fmla="*/ 373 h 422"/>
                <a:gd name="T74" fmla="*/ 279 w 496"/>
                <a:gd name="T75" fmla="*/ 371 h 422"/>
                <a:gd name="T76" fmla="*/ 284 w 496"/>
                <a:gd name="T77" fmla="*/ 368 h 422"/>
                <a:gd name="T78" fmla="*/ 288 w 496"/>
                <a:gd name="T79" fmla="*/ 364 h 422"/>
                <a:gd name="T80" fmla="*/ 291 w 496"/>
                <a:gd name="T81" fmla="*/ 359 h 422"/>
                <a:gd name="T82" fmla="*/ 294 w 496"/>
                <a:gd name="T83" fmla="*/ 353 h 422"/>
                <a:gd name="T84" fmla="*/ 382 w 496"/>
                <a:gd name="T85" fmla="*/ 140 h 422"/>
                <a:gd name="T86" fmla="*/ 403 w 496"/>
                <a:gd name="T87" fmla="*/ 422 h 422"/>
                <a:gd name="T88" fmla="*/ 496 w 496"/>
                <a:gd name="T89" fmla="*/ 422 h 422"/>
                <a:gd name="T90" fmla="*/ 454 w 496"/>
                <a:gd name="T91" fmla="*/ 2 h 422"/>
                <a:gd name="T92" fmla="*/ 454 w 496"/>
                <a:gd name="T93" fmla="*/ 2 h 422"/>
                <a:gd name="T94" fmla="*/ 438 w 496"/>
                <a:gd name="T95" fmla="*/ 1 h 422"/>
                <a:gd name="T96" fmla="*/ 412 w 496"/>
                <a:gd name="T97" fmla="*/ 0 h 422"/>
                <a:gd name="T98" fmla="*/ 412 w 496"/>
                <a:gd name="T99" fmla="*/ 0 h 422"/>
                <a:gd name="T100" fmla="*/ 397 w 496"/>
                <a:gd name="T101" fmla="*/ 1 h 422"/>
                <a:gd name="T102" fmla="*/ 385 w 496"/>
                <a:gd name="T103" fmla="*/ 1 h 422"/>
                <a:gd name="T104" fmla="*/ 374 w 496"/>
                <a:gd name="T105" fmla="*/ 3 h 422"/>
                <a:gd name="T106" fmla="*/ 365 w 496"/>
                <a:gd name="T107" fmla="*/ 7 h 422"/>
                <a:gd name="T108" fmla="*/ 356 w 496"/>
                <a:gd name="T109" fmla="*/ 11 h 422"/>
                <a:gd name="T110" fmla="*/ 348 w 496"/>
                <a:gd name="T111" fmla="*/ 19 h 422"/>
                <a:gd name="T112" fmla="*/ 342 w 496"/>
                <a:gd name="T113" fmla="*/ 28 h 422"/>
                <a:gd name="T114" fmla="*/ 337 w 496"/>
                <a:gd name="T115" fmla="*/ 39 h 422"/>
                <a:gd name="T116" fmla="*/ 255 w 496"/>
                <a:gd name="T117" fmla="*/ 246 h 4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96" h="422">
                  <a:moveTo>
                    <a:pt x="255" y="246"/>
                  </a:moveTo>
                  <a:lnTo>
                    <a:pt x="255" y="246"/>
                  </a:lnTo>
                  <a:lnTo>
                    <a:pt x="251" y="257"/>
                  </a:lnTo>
                  <a:lnTo>
                    <a:pt x="248" y="270"/>
                  </a:lnTo>
                  <a:lnTo>
                    <a:pt x="248" y="270"/>
                  </a:lnTo>
                  <a:lnTo>
                    <a:pt x="244" y="257"/>
                  </a:lnTo>
                  <a:lnTo>
                    <a:pt x="241" y="246"/>
                  </a:lnTo>
                  <a:lnTo>
                    <a:pt x="159" y="39"/>
                  </a:lnTo>
                  <a:lnTo>
                    <a:pt x="159" y="39"/>
                  </a:lnTo>
                  <a:lnTo>
                    <a:pt x="153" y="28"/>
                  </a:lnTo>
                  <a:lnTo>
                    <a:pt x="147" y="19"/>
                  </a:lnTo>
                  <a:lnTo>
                    <a:pt x="140" y="11"/>
                  </a:lnTo>
                  <a:lnTo>
                    <a:pt x="132" y="7"/>
                  </a:lnTo>
                  <a:lnTo>
                    <a:pt x="122" y="3"/>
                  </a:lnTo>
                  <a:lnTo>
                    <a:pt x="110" y="1"/>
                  </a:lnTo>
                  <a:lnTo>
                    <a:pt x="98" y="1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58" y="1"/>
                  </a:lnTo>
                  <a:lnTo>
                    <a:pt x="42" y="2"/>
                  </a:lnTo>
                  <a:lnTo>
                    <a:pt x="0" y="422"/>
                  </a:lnTo>
                  <a:lnTo>
                    <a:pt x="93" y="422"/>
                  </a:lnTo>
                  <a:lnTo>
                    <a:pt x="113" y="140"/>
                  </a:lnTo>
                  <a:lnTo>
                    <a:pt x="201" y="353"/>
                  </a:lnTo>
                  <a:lnTo>
                    <a:pt x="201" y="353"/>
                  </a:lnTo>
                  <a:lnTo>
                    <a:pt x="204" y="359"/>
                  </a:lnTo>
                  <a:lnTo>
                    <a:pt x="208" y="364"/>
                  </a:lnTo>
                  <a:lnTo>
                    <a:pt x="213" y="368"/>
                  </a:lnTo>
                  <a:lnTo>
                    <a:pt x="218" y="371"/>
                  </a:lnTo>
                  <a:lnTo>
                    <a:pt x="224" y="373"/>
                  </a:lnTo>
                  <a:lnTo>
                    <a:pt x="231" y="376"/>
                  </a:lnTo>
                  <a:lnTo>
                    <a:pt x="239" y="377"/>
                  </a:lnTo>
                  <a:lnTo>
                    <a:pt x="248" y="377"/>
                  </a:lnTo>
                  <a:lnTo>
                    <a:pt x="248" y="377"/>
                  </a:lnTo>
                  <a:lnTo>
                    <a:pt x="257" y="377"/>
                  </a:lnTo>
                  <a:lnTo>
                    <a:pt x="266" y="376"/>
                  </a:lnTo>
                  <a:lnTo>
                    <a:pt x="273" y="373"/>
                  </a:lnTo>
                  <a:lnTo>
                    <a:pt x="279" y="371"/>
                  </a:lnTo>
                  <a:lnTo>
                    <a:pt x="284" y="368"/>
                  </a:lnTo>
                  <a:lnTo>
                    <a:pt x="288" y="364"/>
                  </a:lnTo>
                  <a:lnTo>
                    <a:pt x="291" y="359"/>
                  </a:lnTo>
                  <a:lnTo>
                    <a:pt x="294" y="353"/>
                  </a:lnTo>
                  <a:lnTo>
                    <a:pt x="382" y="140"/>
                  </a:lnTo>
                  <a:lnTo>
                    <a:pt x="403" y="422"/>
                  </a:lnTo>
                  <a:lnTo>
                    <a:pt x="496" y="422"/>
                  </a:lnTo>
                  <a:lnTo>
                    <a:pt x="454" y="2"/>
                  </a:lnTo>
                  <a:lnTo>
                    <a:pt x="454" y="2"/>
                  </a:lnTo>
                  <a:lnTo>
                    <a:pt x="438" y="1"/>
                  </a:lnTo>
                  <a:lnTo>
                    <a:pt x="412" y="0"/>
                  </a:lnTo>
                  <a:lnTo>
                    <a:pt x="412" y="0"/>
                  </a:lnTo>
                  <a:lnTo>
                    <a:pt x="397" y="1"/>
                  </a:lnTo>
                  <a:lnTo>
                    <a:pt x="385" y="1"/>
                  </a:lnTo>
                  <a:lnTo>
                    <a:pt x="374" y="3"/>
                  </a:lnTo>
                  <a:lnTo>
                    <a:pt x="365" y="7"/>
                  </a:lnTo>
                  <a:lnTo>
                    <a:pt x="356" y="11"/>
                  </a:lnTo>
                  <a:lnTo>
                    <a:pt x="348" y="19"/>
                  </a:lnTo>
                  <a:lnTo>
                    <a:pt x="342" y="28"/>
                  </a:lnTo>
                  <a:lnTo>
                    <a:pt x="337" y="39"/>
                  </a:lnTo>
                  <a:lnTo>
                    <a:pt x="255" y="24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39" name="Freeform 38"/>
            <p:cNvSpPr>
              <a:spLocks/>
            </p:cNvSpPr>
            <p:nvPr userDrawn="1"/>
          </p:nvSpPr>
          <p:spPr bwMode="auto">
            <a:xfrm>
              <a:off x="4671" y="4034"/>
              <a:ext cx="43" cy="29"/>
            </a:xfrm>
            <a:custGeom>
              <a:avLst/>
              <a:gdLst>
                <a:gd name="T0" fmla="*/ 171 w 171"/>
                <a:gd name="T1" fmla="*/ 93 h 116"/>
                <a:gd name="T2" fmla="*/ 171 w 171"/>
                <a:gd name="T3" fmla="*/ 93 h 116"/>
                <a:gd name="T4" fmla="*/ 151 w 171"/>
                <a:gd name="T5" fmla="*/ 99 h 116"/>
                <a:gd name="T6" fmla="*/ 125 w 171"/>
                <a:gd name="T7" fmla="*/ 108 h 116"/>
                <a:gd name="T8" fmla="*/ 110 w 171"/>
                <a:gd name="T9" fmla="*/ 111 h 116"/>
                <a:gd name="T10" fmla="*/ 96 w 171"/>
                <a:gd name="T11" fmla="*/ 114 h 116"/>
                <a:gd name="T12" fmla="*/ 82 w 171"/>
                <a:gd name="T13" fmla="*/ 116 h 116"/>
                <a:gd name="T14" fmla="*/ 67 w 171"/>
                <a:gd name="T15" fmla="*/ 116 h 116"/>
                <a:gd name="T16" fmla="*/ 67 w 171"/>
                <a:gd name="T17" fmla="*/ 116 h 116"/>
                <a:gd name="T18" fmla="*/ 54 w 171"/>
                <a:gd name="T19" fmla="*/ 116 h 116"/>
                <a:gd name="T20" fmla="*/ 41 w 171"/>
                <a:gd name="T21" fmla="*/ 114 h 116"/>
                <a:gd name="T22" fmla="*/ 30 w 171"/>
                <a:gd name="T23" fmla="*/ 110 h 116"/>
                <a:gd name="T24" fmla="*/ 24 w 171"/>
                <a:gd name="T25" fmla="*/ 108 h 116"/>
                <a:gd name="T26" fmla="*/ 19 w 171"/>
                <a:gd name="T27" fmla="*/ 105 h 116"/>
                <a:gd name="T28" fmla="*/ 15 w 171"/>
                <a:gd name="T29" fmla="*/ 101 h 116"/>
                <a:gd name="T30" fmla="*/ 11 w 171"/>
                <a:gd name="T31" fmla="*/ 97 h 116"/>
                <a:gd name="T32" fmla="*/ 8 w 171"/>
                <a:gd name="T33" fmla="*/ 92 h 116"/>
                <a:gd name="T34" fmla="*/ 5 w 171"/>
                <a:gd name="T35" fmla="*/ 87 h 116"/>
                <a:gd name="T36" fmla="*/ 3 w 171"/>
                <a:gd name="T37" fmla="*/ 82 h 116"/>
                <a:gd name="T38" fmla="*/ 2 w 171"/>
                <a:gd name="T39" fmla="*/ 76 h 116"/>
                <a:gd name="T40" fmla="*/ 1 w 171"/>
                <a:gd name="T41" fmla="*/ 69 h 116"/>
                <a:gd name="T42" fmla="*/ 0 w 171"/>
                <a:gd name="T43" fmla="*/ 61 h 116"/>
                <a:gd name="T44" fmla="*/ 0 w 171"/>
                <a:gd name="T45" fmla="*/ 61 h 116"/>
                <a:gd name="T46" fmla="*/ 1 w 171"/>
                <a:gd name="T47" fmla="*/ 49 h 116"/>
                <a:gd name="T48" fmla="*/ 4 w 171"/>
                <a:gd name="T49" fmla="*/ 38 h 116"/>
                <a:gd name="T50" fmla="*/ 6 w 171"/>
                <a:gd name="T51" fmla="*/ 33 h 116"/>
                <a:gd name="T52" fmla="*/ 9 w 171"/>
                <a:gd name="T53" fmla="*/ 27 h 116"/>
                <a:gd name="T54" fmla="*/ 13 w 171"/>
                <a:gd name="T55" fmla="*/ 23 h 116"/>
                <a:gd name="T56" fmla="*/ 16 w 171"/>
                <a:gd name="T57" fmla="*/ 19 h 116"/>
                <a:gd name="T58" fmla="*/ 21 w 171"/>
                <a:gd name="T59" fmla="*/ 16 h 116"/>
                <a:gd name="T60" fmla="*/ 26 w 171"/>
                <a:gd name="T61" fmla="*/ 13 h 116"/>
                <a:gd name="T62" fmla="*/ 33 w 171"/>
                <a:gd name="T63" fmla="*/ 10 h 116"/>
                <a:gd name="T64" fmla="*/ 39 w 171"/>
                <a:gd name="T65" fmla="*/ 8 h 116"/>
                <a:gd name="T66" fmla="*/ 55 w 171"/>
                <a:gd name="T67" fmla="*/ 5 h 116"/>
                <a:gd name="T68" fmla="*/ 72 w 171"/>
                <a:gd name="T69" fmla="*/ 3 h 116"/>
                <a:gd name="T70" fmla="*/ 171 w 171"/>
                <a:gd name="T71" fmla="*/ 0 h 116"/>
                <a:gd name="T72" fmla="*/ 171 w 171"/>
                <a:gd name="T73" fmla="*/ 93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71" h="116">
                  <a:moveTo>
                    <a:pt x="171" y="93"/>
                  </a:moveTo>
                  <a:lnTo>
                    <a:pt x="171" y="93"/>
                  </a:lnTo>
                  <a:lnTo>
                    <a:pt x="151" y="99"/>
                  </a:lnTo>
                  <a:lnTo>
                    <a:pt x="125" y="108"/>
                  </a:lnTo>
                  <a:lnTo>
                    <a:pt x="110" y="111"/>
                  </a:lnTo>
                  <a:lnTo>
                    <a:pt x="96" y="114"/>
                  </a:lnTo>
                  <a:lnTo>
                    <a:pt x="82" y="116"/>
                  </a:lnTo>
                  <a:lnTo>
                    <a:pt x="67" y="116"/>
                  </a:lnTo>
                  <a:lnTo>
                    <a:pt x="67" y="116"/>
                  </a:lnTo>
                  <a:lnTo>
                    <a:pt x="54" y="116"/>
                  </a:lnTo>
                  <a:lnTo>
                    <a:pt x="41" y="114"/>
                  </a:lnTo>
                  <a:lnTo>
                    <a:pt x="30" y="110"/>
                  </a:lnTo>
                  <a:lnTo>
                    <a:pt x="24" y="108"/>
                  </a:lnTo>
                  <a:lnTo>
                    <a:pt x="19" y="105"/>
                  </a:lnTo>
                  <a:lnTo>
                    <a:pt x="15" y="101"/>
                  </a:lnTo>
                  <a:lnTo>
                    <a:pt x="11" y="97"/>
                  </a:lnTo>
                  <a:lnTo>
                    <a:pt x="8" y="92"/>
                  </a:lnTo>
                  <a:lnTo>
                    <a:pt x="5" y="87"/>
                  </a:lnTo>
                  <a:lnTo>
                    <a:pt x="3" y="82"/>
                  </a:lnTo>
                  <a:lnTo>
                    <a:pt x="2" y="76"/>
                  </a:lnTo>
                  <a:lnTo>
                    <a:pt x="1" y="69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1" y="49"/>
                  </a:lnTo>
                  <a:lnTo>
                    <a:pt x="4" y="38"/>
                  </a:lnTo>
                  <a:lnTo>
                    <a:pt x="6" y="33"/>
                  </a:lnTo>
                  <a:lnTo>
                    <a:pt x="9" y="27"/>
                  </a:lnTo>
                  <a:lnTo>
                    <a:pt x="13" y="23"/>
                  </a:lnTo>
                  <a:lnTo>
                    <a:pt x="16" y="19"/>
                  </a:lnTo>
                  <a:lnTo>
                    <a:pt x="21" y="16"/>
                  </a:lnTo>
                  <a:lnTo>
                    <a:pt x="26" y="13"/>
                  </a:lnTo>
                  <a:lnTo>
                    <a:pt x="33" y="10"/>
                  </a:lnTo>
                  <a:lnTo>
                    <a:pt x="39" y="8"/>
                  </a:lnTo>
                  <a:lnTo>
                    <a:pt x="55" y="5"/>
                  </a:lnTo>
                  <a:lnTo>
                    <a:pt x="72" y="3"/>
                  </a:lnTo>
                  <a:lnTo>
                    <a:pt x="171" y="0"/>
                  </a:lnTo>
                  <a:lnTo>
                    <a:pt x="171" y="9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40" name="Freeform 39"/>
            <p:cNvSpPr>
              <a:spLocks/>
            </p:cNvSpPr>
            <p:nvPr userDrawn="1"/>
          </p:nvSpPr>
          <p:spPr bwMode="auto">
            <a:xfrm>
              <a:off x="4649" y="3974"/>
              <a:ext cx="88" cy="107"/>
            </a:xfrm>
            <a:custGeom>
              <a:avLst/>
              <a:gdLst>
                <a:gd name="T0" fmla="*/ 205 w 352"/>
                <a:gd name="T1" fmla="*/ 0 h 428"/>
                <a:gd name="T2" fmla="*/ 147 w 352"/>
                <a:gd name="T3" fmla="*/ 4 h 428"/>
                <a:gd name="T4" fmla="*/ 97 w 352"/>
                <a:gd name="T5" fmla="*/ 12 h 428"/>
                <a:gd name="T6" fmla="*/ 58 w 352"/>
                <a:gd name="T7" fmla="*/ 23 h 428"/>
                <a:gd name="T8" fmla="*/ 33 w 352"/>
                <a:gd name="T9" fmla="*/ 33 h 428"/>
                <a:gd name="T10" fmla="*/ 52 w 352"/>
                <a:gd name="T11" fmla="*/ 102 h 428"/>
                <a:gd name="T12" fmla="*/ 92 w 352"/>
                <a:gd name="T13" fmla="*/ 91 h 428"/>
                <a:gd name="T14" fmla="*/ 133 w 352"/>
                <a:gd name="T15" fmla="*/ 82 h 428"/>
                <a:gd name="T16" fmla="*/ 179 w 352"/>
                <a:gd name="T17" fmla="*/ 79 h 428"/>
                <a:gd name="T18" fmla="*/ 197 w 352"/>
                <a:gd name="T19" fmla="*/ 80 h 428"/>
                <a:gd name="T20" fmla="*/ 221 w 352"/>
                <a:gd name="T21" fmla="*/ 84 h 428"/>
                <a:gd name="T22" fmla="*/ 234 w 352"/>
                <a:gd name="T23" fmla="*/ 90 h 428"/>
                <a:gd name="T24" fmla="*/ 244 w 352"/>
                <a:gd name="T25" fmla="*/ 98 h 428"/>
                <a:gd name="T26" fmla="*/ 251 w 352"/>
                <a:gd name="T27" fmla="*/ 108 h 428"/>
                <a:gd name="T28" fmla="*/ 256 w 352"/>
                <a:gd name="T29" fmla="*/ 120 h 428"/>
                <a:gd name="T30" fmla="*/ 260 w 352"/>
                <a:gd name="T31" fmla="*/ 137 h 428"/>
                <a:gd name="T32" fmla="*/ 260 w 352"/>
                <a:gd name="T33" fmla="*/ 176 h 428"/>
                <a:gd name="T34" fmla="*/ 179 w 352"/>
                <a:gd name="T35" fmla="*/ 176 h 428"/>
                <a:gd name="T36" fmla="*/ 132 w 352"/>
                <a:gd name="T37" fmla="*/ 179 h 428"/>
                <a:gd name="T38" fmla="*/ 93 w 352"/>
                <a:gd name="T39" fmla="*/ 187 h 428"/>
                <a:gd name="T40" fmla="*/ 61 w 352"/>
                <a:gd name="T41" fmla="*/ 200 h 428"/>
                <a:gd name="T42" fmla="*/ 38 w 352"/>
                <a:gd name="T43" fmla="*/ 216 h 428"/>
                <a:gd name="T44" fmla="*/ 20 w 352"/>
                <a:gd name="T45" fmla="*/ 236 h 428"/>
                <a:gd name="T46" fmla="*/ 9 w 352"/>
                <a:gd name="T47" fmla="*/ 257 h 428"/>
                <a:gd name="T48" fmla="*/ 2 w 352"/>
                <a:gd name="T49" fmla="*/ 282 h 428"/>
                <a:gd name="T50" fmla="*/ 0 w 352"/>
                <a:gd name="T51" fmla="*/ 307 h 428"/>
                <a:gd name="T52" fmla="*/ 1 w 352"/>
                <a:gd name="T53" fmla="*/ 323 h 428"/>
                <a:gd name="T54" fmla="*/ 7 w 352"/>
                <a:gd name="T55" fmla="*/ 352 h 428"/>
                <a:gd name="T56" fmla="*/ 19 w 352"/>
                <a:gd name="T57" fmla="*/ 376 h 428"/>
                <a:gd name="T58" fmla="*/ 35 w 352"/>
                <a:gd name="T59" fmla="*/ 394 h 428"/>
                <a:gd name="T60" fmla="*/ 54 w 352"/>
                <a:gd name="T61" fmla="*/ 408 h 428"/>
                <a:gd name="T62" fmla="*/ 77 w 352"/>
                <a:gd name="T63" fmla="*/ 418 h 428"/>
                <a:gd name="T64" fmla="*/ 101 w 352"/>
                <a:gd name="T65" fmla="*/ 424 h 428"/>
                <a:gd name="T66" fmla="*/ 126 w 352"/>
                <a:gd name="T67" fmla="*/ 427 h 428"/>
                <a:gd name="T68" fmla="*/ 138 w 352"/>
                <a:gd name="T69" fmla="*/ 428 h 428"/>
                <a:gd name="T70" fmla="*/ 164 w 352"/>
                <a:gd name="T71" fmla="*/ 426 h 428"/>
                <a:gd name="T72" fmla="*/ 209 w 352"/>
                <a:gd name="T73" fmla="*/ 418 h 428"/>
                <a:gd name="T74" fmla="*/ 241 w 352"/>
                <a:gd name="T75" fmla="*/ 406 h 428"/>
                <a:gd name="T76" fmla="*/ 260 w 352"/>
                <a:gd name="T77" fmla="*/ 397 h 428"/>
                <a:gd name="T78" fmla="*/ 264 w 352"/>
                <a:gd name="T79" fmla="*/ 396 h 428"/>
                <a:gd name="T80" fmla="*/ 270 w 352"/>
                <a:gd name="T81" fmla="*/ 398 h 428"/>
                <a:gd name="T82" fmla="*/ 284 w 352"/>
                <a:gd name="T83" fmla="*/ 404 h 428"/>
                <a:gd name="T84" fmla="*/ 311 w 352"/>
                <a:gd name="T85" fmla="*/ 411 h 428"/>
                <a:gd name="T86" fmla="*/ 352 w 352"/>
                <a:gd name="T87" fmla="*/ 413 h 428"/>
                <a:gd name="T88" fmla="*/ 352 w 352"/>
                <a:gd name="T89" fmla="*/ 122 h 428"/>
                <a:gd name="T90" fmla="*/ 350 w 352"/>
                <a:gd name="T91" fmla="*/ 92 h 428"/>
                <a:gd name="T92" fmla="*/ 343 w 352"/>
                <a:gd name="T93" fmla="*/ 66 h 428"/>
                <a:gd name="T94" fmla="*/ 331 w 352"/>
                <a:gd name="T95" fmla="*/ 45 h 428"/>
                <a:gd name="T96" fmla="*/ 314 w 352"/>
                <a:gd name="T97" fmla="*/ 29 h 428"/>
                <a:gd name="T98" fmla="*/ 293 w 352"/>
                <a:gd name="T99" fmla="*/ 15 h 428"/>
                <a:gd name="T100" fmla="*/ 268 w 352"/>
                <a:gd name="T101" fmla="*/ 7 h 428"/>
                <a:gd name="T102" fmla="*/ 238 w 352"/>
                <a:gd name="T103" fmla="*/ 2 h 428"/>
                <a:gd name="T104" fmla="*/ 205 w 352"/>
                <a:gd name="T105" fmla="*/ 0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52" h="428">
                  <a:moveTo>
                    <a:pt x="205" y="0"/>
                  </a:moveTo>
                  <a:lnTo>
                    <a:pt x="205" y="0"/>
                  </a:lnTo>
                  <a:lnTo>
                    <a:pt x="176" y="1"/>
                  </a:lnTo>
                  <a:lnTo>
                    <a:pt x="147" y="4"/>
                  </a:lnTo>
                  <a:lnTo>
                    <a:pt x="121" y="7"/>
                  </a:lnTo>
                  <a:lnTo>
                    <a:pt x="97" y="12"/>
                  </a:lnTo>
                  <a:lnTo>
                    <a:pt x="77" y="17"/>
                  </a:lnTo>
                  <a:lnTo>
                    <a:pt x="58" y="23"/>
                  </a:lnTo>
                  <a:lnTo>
                    <a:pt x="44" y="28"/>
                  </a:lnTo>
                  <a:lnTo>
                    <a:pt x="33" y="33"/>
                  </a:lnTo>
                  <a:lnTo>
                    <a:pt x="52" y="102"/>
                  </a:lnTo>
                  <a:lnTo>
                    <a:pt x="52" y="102"/>
                  </a:lnTo>
                  <a:lnTo>
                    <a:pt x="63" y="98"/>
                  </a:lnTo>
                  <a:lnTo>
                    <a:pt x="92" y="91"/>
                  </a:lnTo>
                  <a:lnTo>
                    <a:pt x="111" y="86"/>
                  </a:lnTo>
                  <a:lnTo>
                    <a:pt x="133" y="82"/>
                  </a:lnTo>
                  <a:lnTo>
                    <a:pt x="155" y="80"/>
                  </a:lnTo>
                  <a:lnTo>
                    <a:pt x="179" y="79"/>
                  </a:lnTo>
                  <a:lnTo>
                    <a:pt x="179" y="79"/>
                  </a:lnTo>
                  <a:lnTo>
                    <a:pt x="197" y="80"/>
                  </a:lnTo>
                  <a:lnTo>
                    <a:pt x="214" y="82"/>
                  </a:lnTo>
                  <a:lnTo>
                    <a:pt x="221" y="84"/>
                  </a:lnTo>
                  <a:lnTo>
                    <a:pt x="228" y="86"/>
                  </a:lnTo>
                  <a:lnTo>
                    <a:pt x="234" y="90"/>
                  </a:lnTo>
                  <a:lnTo>
                    <a:pt x="239" y="94"/>
                  </a:lnTo>
                  <a:lnTo>
                    <a:pt x="244" y="98"/>
                  </a:lnTo>
                  <a:lnTo>
                    <a:pt x="248" y="102"/>
                  </a:lnTo>
                  <a:lnTo>
                    <a:pt x="251" y="108"/>
                  </a:lnTo>
                  <a:lnTo>
                    <a:pt x="254" y="114"/>
                  </a:lnTo>
                  <a:lnTo>
                    <a:pt x="256" y="120"/>
                  </a:lnTo>
                  <a:lnTo>
                    <a:pt x="258" y="129"/>
                  </a:lnTo>
                  <a:lnTo>
                    <a:pt x="260" y="137"/>
                  </a:lnTo>
                  <a:lnTo>
                    <a:pt x="260" y="146"/>
                  </a:lnTo>
                  <a:lnTo>
                    <a:pt x="260" y="176"/>
                  </a:lnTo>
                  <a:lnTo>
                    <a:pt x="179" y="176"/>
                  </a:lnTo>
                  <a:lnTo>
                    <a:pt x="179" y="176"/>
                  </a:lnTo>
                  <a:lnTo>
                    <a:pt x="154" y="177"/>
                  </a:lnTo>
                  <a:lnTo>
                    <a:pt x="132" y="179"/>
                  </a:lnTo>
                  <a:lnTo>
                    <a:pt x="111" y="182"/>
                  </a:lnTo>
                  <a:lnTo>
                    <a:pt x="93" y="187"/>
                  </a:lnTo>
                  <a:lnTo>
                    <a:pt x="77" y="192"/>
                  </a:lnTo>
                  <a:lnTo>
                    <a:pt x="61" y="200"/>
                  </a:lnTo>
                  <a:lnTo>
                    <a:pt x="49" y="207"/>
                  </a:lnTo>
                  <a:lnTo>
                    <a:pt x="38" y="216"/>
                  </a:lnTo>
                  <a:lnTo>
                    <a:pt x="29" y="225"/>
                  </a:lnTo>
                  <a:lnTo>
                    <a:pt x="20" y="236"/>
                  </a:lnTo>
                  <a:lnTo>
                    <a:pt x="14" y="246"/>
                  </a:lnTo>
                  <a:lnTo>
                    <a:pt x="9" y="257"/>
                  </a:lnTo>
                  <a:lnTo>
                    <a:pt x="5" y="270"/>
                  </a:lnTo>
                  <a:lnTo>
                    <a:pt x="2" y="282"/>
                  </a:lnTo>
                  <a:lnTo>
                    <a:pt x="1" y="294"/>
                  </a:lnTo>
                  <a:lnTo>
                    <a:pt x="0" y="307"/>
                  </a:lnTo>
                  <a:lnTo>
                    <a:pt x="0" y="307"/>
                  </a:lnTo>
                  <a:lnTo>
                    <a:pt x="1" y="323"/>
                  </a:lnTo>
                  <a:lnTo>
                    <a:pt x="3" y="338"/>
                  </a:lnTo>
                  <a:lnTo>
                    <a:pt x="7" y="352"/>
                  </a:lnTo>
                  <a:lnTo>
                    <a:pt x="12" y="364"/>
                  </a:lnTo>
                  <a:lnTo>
                    <a:pt x="19" y="376"/>
                  </a:lnTo>
                  <a:lnTo>
                    <a:pt x="27" y="386"/>
                  </a:lnTo>
                  <a:lnTo>
                    <a:pt x="35" y="394"/>
                  </a:lnTo>
                  <a:lnTo>
                    <a:pt x="45" y="401"/>
                  </a:lnTo>
                  <a:lnTo>
                    <a:pt x="54" y="408"/>
                  </a:lnTo>
                  <a:lnTo>
                    <a:pt x="65" y="414"/>
                  </a:lnTo>
                  <a:lnTo>
                    <a:pt x="77" y="418"/>
                  </a:lnTo>
                  <a:lnTo>
                    <a:pt x="89" y="422"/>
                  </a:lnTo>
                  <a:lnTo>
                    <a:pt x="101" y="424"/>
                  </a:lnTo>
                  <a:lnTo>
                    <a:pt x="113" y="426"/>
                  </a:lnTo>
                  <a:lnTo>
                    <a:pt x="126" y="427"/>
                  </a:lnTo>
                  <a:lnTo>
                    <a:pt x="138" y="428"/>
                  </a:lnTo>
                  <a:lnTo>
                    <a:pt x="138" y="428"/>
                  </a:lnTo>
                  <a:lnTo>
                    <a:pt x="151" y="427"/>
                  </a:lnTo>
                  <a:lnTo>
                    <a:pt x="164" y="426"/>
                  </a:lnTo>
                  <a:lnTo>
                    <a:pt x="189" y="423"/>
                  </a:lnTo>
                  <a:lnTo>
                    <a:pt x="209" y="418"/>
                  </a:lnTo>
                  <a:lnTo>
                    <a:pt x="227" y="412"/>
                  </a:lnTo>
                  <a:lnTo>
                    <a:pt x="241" y="406"/>
                  </a:lnTo>
                  <a:lnTo>
                    <a:pt x="252" y="401"/>
                  </a:lnTo>
                  <a:lnTo>
                    <a:pt x="260" y="397"/>
                  </a:lnTo>
                  <a:lnTo>
                    <a:pt x="264" y="396"/>
                  </a:lnTo>
                  <a:lnTo>
                    <a:pt x="264" y="396"/>
                  </a:lnTo>
                  <a:lnTo>
                    <a:pt x="266" y="397"/>
                  </a:lnTo>
                  <a:lnTo>
                    <a:pt x="270" y="398"/>
                  </a:lnTo>
                  <a:lnTo>
                    <a:pt x="276" y="401"/>
                  </a:lnTo>
                  <a:lnTo>
                    <a:pt x="284" y="404"/>
                  </a:lnTo>
                  <a:lnTo>
                    <a:pt x="295" y="407"/>
                  </a:lnTo>
                  <a:lnTo>
                    <a:pt x="311" y="411"/>
                  </a:lnTo>
                  <a:lnTo>
                    <a:pt x="329" y="412"/>
                  </a:lnTo>
                  <a:lnTo>
                    <a:pt x="352" y="413"/>
                  </a:lnTo>
                  <a:lnTo>
                    <a:pt x="352" y="122"/>
                  </a:lnTo>
                  <a:lnTo>
                    <a:pt x="352" y="122"/>
                  </a:lnTo>
                  <a:lnTo>
                    <a:pt x="352" y="106"/>
                  </a:lnTo>
                  <a:lnTo>
                    <a:pt x="350" y="92"/>
                  </a:lnTo>
                  <a:lnTo>
                    <a:pt x="347" y="78"/>
                  </a:lnTo>
                  <a:lnTo>
                    <a:pt x="343" y="66"/>
                  </a:lnTo>
                  <a:lnTo>
                    <a:pt x="337" y="56"/>
                  </a:lnTo>
                  <a:lnTo>
                    <a:pt x="331" y="45"/>
                  </a:lnTo>
                  <a:lnTo>
                    <a:pt x="323" y="36"/>
                  </a:lnTo>
                  <a:lnTo>
                    <a:pt x="314" y="29"/>
                  </a:lnTo>
                  <a:lnTo>
                    <a:pt x="304" y="22"/>
                  </a:lnTo>
                  <a:lnTo>
                    <a:pt x="293" y="15"/>
                  </a:lnTo>
                  <a:lnTo>
                    <a:pt x="281" y="11"/>
                  </a:lnTo>
                  <a:lnTo>
                    <a:pt x="268" y="7"/>
                  </a:lnTo>
                  <a:lnTo>
                    <a:pt x="253" y="4"/>
                  </a:lnTo>
                  <a:lnTo>
                    <a:pt x="238" y="2"/>
                  </a:lnTo>
                  <a:lnTo>
                    <a:pt x="223" y="1"/>
                  </a:lnTo>
                  <a:lnTo>
                    <a:pt x="205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41" name="Freeform 10"/>
            <p:cNvSpPr>
              <a:spLocks/>
            </p:cNvSpPr>
            <p:nvPr userDrawn="1"/>
          </p:nvSpPr>
          <p:spPr bwMode="auto">
            <a:xfrm>
              <a:off x="4936" y="4034"/>
              <a:ext cx="43" cy="29"/>
            </a:xfrm>
            <a:custGeom>
              <a:avLst/>
              <a:gdLst>
                <a:gd name="T0" fmla="*/ 171 w 171"/>
                <a:gd name="T1" fmla="*/ 93 h 116"/>
                <a:gd name="T2" fmla="*/ 171 w 171"/>
                <a:gd name="T3" fmla="*/ 93 h 116"/>
                <a:gd name="T4" fmla="*/ 152 w 171"/>
                <a:gd name="T5" fmla="*/ 99 h 116"/>
                <a:gd name="T6" fmla="*/ 125 w 171"/>
                <a:gd name="T7" fmla="*/ 108 h 116"/>
                <a:gd name="T8" fmla="*/ 111 w 171"/>
                <a:gd name="T9" fmla="*/ 111 h 116"/>
                <a:gd name="T10" fmla="*/ 95 w 171"/>
                <a:gd name="T11" fmla="*/ 114 h 116"/>
                <a:gd name="T12" fmla="*/ 81 w 171"/>
                <a:gd name="T13" fmla="*/ 116 h 116"/>
                <a:gd name="T14" fmla="*/ 68 w 171"/>
                <a:gd name="T15" fmla="*/ 116 h 116"/>
                <a:gd name="T16" fmla="*/ 68 w 171"/>
                <a:gd name="T17" fmla="*/ 116 h 116"/>
                <a:gd name="T18" fmla="*/ 54 w 171"/>
                <a:gd name="T19" fmla="*/ 116 h 116"/>
                <a:gd name="T20" fmla="*/ 41 w 171"/>
                <a:gd name="T21" fmla="*/ 114 h 116"/>
                <a:gd name="T22" fmla="*/ 29 w 171"/>
                <a:gd name="T23" fmla="*/ 110 h 116"/>
                <a:gd name="T24" fmla="*/ 24 w 171"/>
                <a:gd name="T25" fmla="*/ 108 h 116"/>
                <a:gd name="T26" fmla="*/ 20 w 171"/>
                <a:gd name="T27" fmla="*/ 105 h 116"/>
                <a:gd name="T28" fmla="*/ 16 w 171"/>
                <a:gd name="T29" fmla="*/ 101 h 116"/>
                <a:gd name="T30" fmla="*/ 12 w 171"/>
                <a:gd name="T31" fmla="*/ 97 h 116"/>
                <a:gd name="T32" fmla="*/ 9 w 171"/>
                <a:gd name="T33" fmla="*/ 92 h 116"/>
                <a:gd name="T34" fmla="*/ 6 w 171"/>
                <a:gd name="T35" fmla="*/ 87 h 116"/>
                <a:gd name="T36" fmla="*/ 3 w 171"/>
                <a:gd name="T37" fmla="*/ 82 h 116"/>
                <a:gd name="T38" fmla="*/ 1 w 171"/>
                <a:gd name="T39" fmla="*/ 76 h 116"/>
                <a:gd name="T40" fmla="*/ 0 w 171"/>
                <a:gd name="T41" fmla="*/ 69 h 116"/>
                <a:gd name="T42" fmla="*/ 0 w 171"/>
                <a:gd name="T43" fmla="*/ 61 h 116"/>
                <a:gd name="T44" fmla="*/ 0 w 171"/>
                <a:gd name="T45" fmla="*/ 61 h 116"/>
                <a:gd name="T46" fmla="*/ 1 w 171"/>
                <a:gd name="T47" fmla="*/ 49 h 116"/>
                <a:gd name="T48" fmla="*/ 4 w 171"/>
                <a:gd name="T49" fmla="*/ 38 h 116"/>
                <a:gd name="T50" fmla="*/ 7 w 171"/>
                <a:gd name="T51" fmla="*/ 33 h 116"/>
                <a:gd name="T52" fmla="*/ 10 w 171"/>
                <a:gd name="T53" fmla="*/ 27 h 116"/>
                <a:gd name="T54" fmla="*/ 13 w 171"/>
                <a:gd name="T55" fmla="*/ 23 h 116"/>
                <a:gd name="T56" fmla="*/ 17 w 171"/>
                <a:gd name="T57" fmla="*/ 19 h 116"/>
                <a:gd name="T58" fmla="*/ 22 w 171"/>
                <a:gd name="T59" fmla="*/ 16 h 116"/>
                <a:gd name="T60" fmla="*/ 27 w 171"/>
                <a:gd name="T61" fmla="*/ 13 h 116"/>
                <a:gd name="T62" fmla="*/ 33 w 171"/>
                <a:gd name="T63" fmla="*/ 10 h 116"/>
                <a:gd name="T64" fmla="*/ 39 w 171"/>
                <a:gd name="T65" fmla="*/ 8 h 116"/>
                <a:gd name="T66" fmla="*/ 55 w 171"/>
                <a:gd name="T67" fmla="*/ 5 h 116"/>
                <a:gd name="T68" fmla="*/ 73 w 171"/>
                <a:gd name="T69" fmla="*/ 3 h 116"/>
                <a:gd name="T70" fmla="*/ 171 w 171"/>
                <a:gd name="T71" fmla="*/ 0 h 116"/>
                <a:gd name="T72" fmla="*/ 171 w 171"/>
                <a:gd name="T73" fmla="*/ 93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71" h="116">
                  <a:moveTo>
                    <a:pt x="171" y="93"/>
                  </a:moveTo>
                  <a:lnTo>
                    <a:pt x="171" y="93"/>
                  </a:lnTo>
                  <a:lnTo>
                    <a:pt x="152" y="99"/>
                  </a:lnTo>
                  <a:lnTo>
                    <a:pt x="125" y="108"/>
                  </a:lnTo>
                  <a:lnTo>
                    <a:pt x="111" y="111"/>
                  </a:lnTo>
                  <a:lnTo>
                    <a:pt x="95" y="114"/>
                  </a:lnTo>
                  <a:lnTo>
                    <a:pt x="81" y="116"/>
                  </a:lnTo>
                  <a:lnTo>
                    <a:pt x="68" y="116"/>
                  </a:lnTo>
                  <a:lnTo>
                    <a:pt x="68" y="116"/>
                  </a:lnTo>
                  <a:lnTo>
                    <a:pt x="54" y="116"/>
                  </a:lnTo>
                  <a:lnTo>
                    <a:pt x="41" y="114"/>
                  </a:lnTo>
                  <a:lnTo>
                    <a:pt x="29" y="110"/>
                  </a:lnTo>
                  <a:lnTo>
                    <a:pt x="24" y="108"/>
                  </a:lnTo>
                  <a:lnTo>
                    <a:pt x="20" y="105"/>
                  </a:lnTo>
                  <a:lnTo>
                    <a:pt x="16" y="101"/>
                  </a:lnTo>
                  <a:lnTo>
                    <a:pt x="12" y="97"/>
                  </a:lnTo>
                  <a:lnTo>
                    <a:pt x="9" y="92"/>
                  </a:lnTo>
                  <a:lnTo>
                    <a:pt x="6" y="87"/>
                  </a:lnTo>
                  <a:lnTo>
                    <a:pt x="3" y="82"/>
                  </a:lnTo>
                  <a:lnTo>
                    <a:pt x="1" y="76"/>
                  </a:lnTo>
                  <a:lnTo>
                    <a:pt x="0" y="69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1" y="49"/>
                  </a:lnTo>
                  <a:lnTo>
                    <a:pt x="4" y="38"/>
                  </a:lnTo>
                  <a:lnTo>
                    <a:pt x="7" y="33"/>
                  </a:lnTo>
                  <a:lnTo>
                    <a:pt x="10" y="27"/>
                  </a:lnTo>
                  <a:lnTo>
                    <a:pt x="13" y="23"/>
                  </a:lnTo>
                  <a:lnTo>
                    <a:pt x="17" y="19"/>
                  </a:lnTo>
                  <a:lnTo>
                    <a:pt x="22" y="16"/>
                  </a:lnTo>
                  <a:lnTo>
                    <a:pt x="27" y="13"/>
                  </a:lnTo>
                  <a:lnTo>
                    <a:pt x="33" y="10"/>
                  </a:lnTo>
                  <a:lnTo>
                    <a:pt x="39" y="8"/>
                  </a:lnTo>
                  <a:lnTo>
                    <a:pt x="55" y="5"/>
                  </a:lnTo>
                  <a:lnTo>
                    <a:pt x="73" y="3"/>
                  </a:lnTo>
                  <a:lnTo>
                    <a:pt x="171" y="0"/>
                  </a:lnTo>
                  <a:lnTo>
                    <a:pt x="171" y="9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42" name="Freeform 11"/>
            <p:cNvSpPr>
              <a:spLocks/>
            </p:cNvSpPr>
            <p:nvPr userDrawn="1"/>
          </p:nvSpPr>
          <p:spPr bwMode="auto">
            <a:xfrm>
              <a:off x="4914" y="3974"/>
              <a:ext cx="88" cy="107"/>
            </a:xfrm>
            <a:custGeom>
              <a:avLst/>
              <a:gdLst>
                <a:gd name="T0" fmla="*/ 206 w 353"/>
                <a:gd name="T1" fmla="*/ 0 h 428"/>
                <a:gd name="T2" fmla="*/ 148 w 353"/>
                <a:gd name="T3" fmla="*/ 4 h 428"/>
                <a:gd name="T4" fmla="*/ 98 w 353"/>
                <a:gd name="T5" fmla="*/ 12 h 428"/>
                <a:gd name="T6" fmla="*/ 59 w 353"/>
                <a:gd name="T7" fmla="*/ 23 h 428"/>
                <a:gd name="T8" fmla="*/ 33 w 353"/>
                <a:gd name="T9" fmla="*/ 33 h 428"/>
                <a:gd name="T10" fmla="*/ 53 w 353"/>
                <a:gd name="T11" fmla="*/ 102 h 428"/>
                <a:gd name="T12" fmla="*/ 92 w 353"/>
                <a:gd name="T13" fmla="*/ 91 h 428"/>
                <a:gd name="T14" fmla="*/ 132 w 353"/>
                <a:gd name="T15" fmla="*/ 82 h 428"/>
                <a:gd name="T16" fmla="*/ 178 w 353"/>
                <a:gd name="T17" fmla="*/ 79 h 428"/>
                <a:gd name="T18" fmla="*/ 198 w 353"/>
                <a:gd name="T19" fmla="*/ 80 h 428"/>
                <a:gd name="T20" fmla="*/ 221 w 353"/>
                <a:gd name="T21" fmla="*/ 84 h 428"/>
                <a:gd name="T22" fmla="*/ 233 w 353"/>
                <a:gd name="T23" fmla="*/ 90 h 428"/>
                <a:gd name="T24" fmla="*/ 244 w 353"/>
                <a:gd name="T25" fmla="*/ 98 h 428"/>
                <a:gd name="T26" fmla="*/ 252 w 353"/>
                <a:gd name="T27" fmla="*/ 108 h 428"/>
                <a:gd name="T28" fmla="*/ 257 w 353"/>
                <a:gd name="T29" fmla="*/ 120 h 428"/>
                <a:gd name="T30" fmla="*/ 259 w 353"/>
                <a:gd name="T31" fmla="*/ 137 h 428"/>
                <a:gd name="T32" fmla="*/ 260 w 353"/>
                <a:gd name="T33" fmla="*/ 176 h 428"/>
                <a:gd name="T34" fmla="*/ 178 w 353"/>
                <a:gd name="T35" fmla="*/ 176 h 428"/>
                <a:gd name="T36" fmla="*/ 131 w 353"/>
                <a:gd name="T37" fmla="*/ 179 h 428"/>
                <a:gd name="T38" fmla="*/ 92 w 353"/>
                <a:gd name="T39" fmla="*/ 187 h 428"/>
                <a:gd name="T40" fmla="*/ 62 w 353"/>
                <a:gd name="T41" fmla="*/ 200 h 428"/>
                <a:gd name="T42" fmla="*/ 38 w 353"/>
                <a:gd name="T43" fmla="*/ 216 h 428"/>
                <a:gd name="T44" fmla="*/ 21 w 353"/>
                <a:gd name="T45" fmla="*/ 236 h 428"/>
                <a:gd name="T46" fmla="*/ 9 w 353"/>
                <a:gd name="T47" fmla="*/ 257 h 428"/>
                <a:gd name="T48" fmla="*/ 3 w 353"/>
                <a:gd name="T49" fmla="*/ 282 h 428"/>
                <a:gd name="T50" fmla="*/ 0 w 353"/>
                <a:gd name="T51" fmla="*/ 307 h 428"/>
                <a:gd name="T52" fmla="*/ 2 w 353"/>
                <a:gd name="T53" fmla="*/ 323 h 428"/>
                <a:gd name="T54" fmla="*/ 8 w 353"/>
                <a:gd name="T55" fmla="*/ 352 h 428"/>
                <a:gd name="T56" fmla="*/ 19 w 353"/>
                <a:gd name="T57" fmla="*/ 376 h 428"/>
                <a:gd name="T58" fmla="*/ 35 w 353"/>
                <a:gd name="T59" fmla="*/ 394 h 428"/>
                <a:gd name="T60" fmla="*/ 55 w 353"/>
                <a:gd name="T61" fmla="*/ 408 h 428"/>
                <a:gd name="T62" fmla="*/ 77 w 353"/>
                <a:gd name="T63" fmla="*/ 418 h 428"/>
                <a:gd name="T64" fmla="*/ 101 w 353"/>
                <a:gd name="T65" fmla="*/ 424 h 428"/>
                <a:gd name="T66" fmla="*/ 125 w 353"/>
                <a:gd name="T67" fmla="*/ 427 h 428"/>
                <a:gd name="T68" fmla="*/ 137 w 353"/>
                <a:gd name="T69" fmla="*/ 428 h 428"/>
                <a:gd name="T70" fmla="*/ 165 w 353"/>
                <a:gd name="T71" fmla="*/ 426 h 428"/>
                <a:gd name="T72" fmla="*/ 210 w 353"/>
                <a:gd name="T73" fmla="*/ 418 h 428"/>
                <a:gd name="T74" fmla="*/ 242 w 353"/>
                <a:gd name="T75" fmla="*/ 406 h 428"/>
                <a:gd name="T76" fmla="*/ 260 w 353"/>
                <a:gd name="T77" fmla="*/ 397 h 428"/>
                <a:gd name="T78" fmla="*/ 264 w 353"/>
                <a:gd name="T79" fmla="*/ 396 h 428"/>
                <a:gd name="T80" fmla="*/ 269 w 353"/>
                <a:gd name="T81" fmla="*/ 398 h 428"/>
                <a:gd name="T82" fmla="*/ 283 w 353"/>
                <a:gd name="T83" fmla="*/ 404 h 428"/>
                <a:gd name="T84" fmla="*/ 310 w 353"/>
                <a:gd name="T85" fmla="*/ 411 h 428"/>
                <a:gd name="T86" fmla="*/ 353 w 353"/>
                <a:gd name="T87" fmla="*/ 413 h 428"/>
                <a:gd name="T88" fmla="*/ 353 w 353"/>
                <a:gd name="T89" fmla="*/ 122 h 428"/>
                <a:gd name="T90" fmla="*/ 351 w 353"/>
                <a:gd name="T91" fmla="*/ 92 h 428"/>
                <a:gd name="T92" fmla="*/ 343 w 353"/>
                <a:gd name="T93" fmla="*/ 66 h 428"/>
                <a:gd name="T94" fmla="*/ 330 w 353"/>
                <a:gd name="T95" fmla="*/ 45 h 428"/>
                <a:gd name="T96" fmla="*/ 314 w 353"/>
                <a:gd name="T97" fmla="*/ 29 h 428"/>
                <a:gd name="T98" fmla="*/ 293 w 353"/>
                <a:gd name="T99" fmla="*/ 15 h 428"/>
                <a:gd name="T100" fmla="*/ 268 w 353"/>
                <a:gd name="T101" fmla="*/ 7 h 428"/>
                <a:gd name="T102" fmla="*/ 239 w 353"/>
                <a:gd name="T103" fmla="*/ 2 h 428"/>
                <a:gd name="T104" fmla="*/ 206 w 353"/>
                <a:gd name="T105" fmla="*/ 0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53" h="428">
                  <a:moveTo>
                    <a:pt x="206" y="0"/>
                  </a:moveTo>
                  <a:lnTo>
                    <a:pt x="206" y="0"/>
                  </a:lnTo>
                  <a:lnTo>
                    <a:pt x="175" y="1"/>
                  </a:lnTo>
                  <a:lnTo>
                    <a:pt x="148" y="4"/>
                  </a:lnTo>
                  <a:lnTo>
                    <a:pt x="121" y="7"/>
                  </a:lnTo>
                  <a:lnTo>
                    <a:pt x="98" y="12"/>
                  </a:lnTo>
                  <a:lnTo>
                    <a:pt x="77" y="17"/>
                  </a:lnTo>
                  <a:lnTo>
                    <a:pt x="59" y="23"/>
                  </a:lnTo>
                  <a:lnTo>
                    <a:pt x="44" y="28"/>
                  </a:lnTo>
                  <a:lnTo>
                    <a:pt x="33" y="33"/>
                  </a:lnTo>
                  <a:lnTo>
                    <a:pt x="53" y="102"/>
                  </a:lnTo>
                  <a:lnTo>
                    <a:pt x="53" y="102"/>
                  </a:lnTo>
                  <a:lnTo>
                    <a:pt x="64" y="98"/>
                  </a:lnTo>
                  <a:lnTo>
                    <a:pt x="92" y="91"/>
                  </a:lnTo>
                  <a:lnTo>
                    <a:pt x="111" y="86"/>
                  </a:lnTo>
                  <a:lnTo>
                    <a:pt x="132" y="82"/>
                  </a:lnTo>
                  <a:lnTo>
                    <a:pt x="155" y="80"/>
                  </a:lnTo>
                  <a:lnTo>
                    <a:pt x="178" y="79"/>
                  </a:lnTo>
                  <a:lnTo>
                    <a:pt x="178" y="79"/>
                  </a:lnTo>
                  <a:lnTo>
                    <a:pt x="198" y="80"/>
                  </a:lnTo>
                  <a:lnTo>
                    <a:pt x="214" y="82"/>
                  </a:lnTo>
                  <a:lnTo>
                    <a:pt x="221" y="84"/>
                  </a:lnTo>
                  <a:lnTo>
                    <a:pt x="227" y="86"/>
                  </a:lnTo>
                  <a:lnTo>
                    <a:pt x="233" y="90"/>
                  </a:lnTo>
                  <a:lnTo>
                    <a:pt x="240" y="94"/>
                  </a:lnTo>
                  <a:lnTo>
                    <a:pt x="244" y="98"/>
                  </a:lnTo>
                  <a:lnTo>
                    <a:pt x="248" y="102"/>
                  </a:lnTo>
                  <a:lnTo>
                    <a:pt x="252" y="108"/>
                  </a:lnTo>
                  <a:lnTo>
                    <a:pt x="255" y="114"/>
                  </a:lnTo>
                  <a:lnTo>
                    <a:pt x="257" y="120"/>
                  </a:lnTo>
                  <a:lnTo>
                    <a:pt x="258" y="129"/>
                  </a:lnTo>
                  <a:lnTo>
                    <a:pt x="259" y="137"/>
                  </a:lnTo>
                  <a:lnTo>
                    <a:pt x="260" y="146"/>
                  </a:lnTo>
                  <a:lnTo>
                    <a:pt x="260" y="176"/>
                  </a:lnTo>
                  <a:lnTo>
                    <a:pt x="178" y="176"/>
                  </a:lnTo>
                  <a:lnTo>
                    <a:pt x="178" y="176"/>
                  </a:lnTo>
                  <a:lnTo>
                    <a:pt x="154" y="177"/>
                  </a:lnTo>
                  <a:lnTo>
                    <a:pt x="131" y="179"/>
                  </a:lnTo>
                  <a:lnTo>
                    <a:pt x="111" y="182"/>
                  </a:lnTo>
                  <a:lnTo>
                    <a:pt x="92" y="187"/>
                  </a:lnTo>
                  <a:lnTo>
                    <a:pt x="76" y="192"/>
                  </a:lnTo>
                  <a:lnTo>
                    <a:pt x="62" y="200"/>
                  </a:lnTo>
                  <a:lnTo>
                    <a:pt x="50" y="207"/>
                  </a:lnTo>
                  <a:lnTo>
                    <a:pt x="38" y="216"/>
                  </a:lnTo>
                  <a:lnTo>
                    <a:pt x="28" y="225"/>
                  </a:lnTo>
                  <a:lnTo>
                    <a:pt x="21" y="236"/>
                  </a:lnTo>
                  <a:lnTo>
                    <a:pt x="14" y="246"/>
                  </a:lnTo>
                  <a:lnTo>
                    <a:pt x="9" y="257"/>
                  </a:lnTo>
                  <a:lnTo>
                    <a:pt x="6" y="270"/>
                  </a:lnTo>
                  <a:lnTo>
                    <a:pt x="3" y="282"/>
                  </a:lnTo>
                  <a:lnTo>
                    <a:pt x="0" y="294"/>
                  </a:lnTo>
                  <a:lnTo>
                    <a:pt x="0" y="307"/>
                  </a:lnTo>
                  <a:lnTo>
                    <a:pt x="0" y="307"/>
                  </a:lnTo>
                  <a:lnTo>
                    <a:pt x="2" y="323"/>
                  </a:lnTo>
                  <a:lnTo>
                    <a:pt x="4" y="338"/>
                  </a:lnTo>
                  <a:lnTo>
                    <a:pt x="8" y="352"/>
                  </a:lnTo>
                  <a:lnTo>
                    <a:pt x="13" y="364"/>
                  </a:lnTo>
                  <a:lnTo>
                    <a:pt x="19" y="376"/>
                  </a:lnTo>
                  <a:lnTo>
                    <a:pt x="27" y="386"/>
                  </a:lnTo>
                  <a:lnTo>
                    <a:pt x="35" y="394"/>
                  </a:lnTo>
                  <a:lnTo>
                    <a:pt x="44" y="401"/>
                  </a:lnTo>
                  <a:lnTo>
                    <a:pt x="55" y="408"/>
                  </a:lnTo>
                  <a:lnTo>
                    <a:pt x="66" y="414"/>
                  </a:lnTo>
                  <a:lnTo>
                    <a:pt x="77" y="418"/>
                  </a:lnTo>
                  <a:lnTo>
                    <a:pt x="88" y="422"/>
                  </a:lnTo>
                  <a:lnTo>
                    <a:pt x="101" y="424"/>
                  </a:lnTo>
                  <a:lnTo>
                    <a:pt x="113" y="426"/>
                  </a:lnTo>
                  <a:lnTo>
                    <a:pt x="125" y="427"/>
                  </a:lnTo>
                  <a:lnTo>
                    <a:pt x="137" y="428"/>
                  </a:lnTo>
                  <a:lnTo>
                    <a:pt x="137" y="428"/>
                  </a:lnTo>
                  <a:lnTo>
                    <a:pt x="152" y="427"/>
                  </a:lnTo>
                  <a:lnTo>
                    <a:pt x="165" y="426"/>
                  </a:lnTo>
                  <a:lnTo>
                    <a:pt x="188" y="423"/>
                  </a:lnTo>
                  <a:lnTo>
                    <a:pt x="210" y="418"/>
                  </a:lnTo>
                  <a:lnTo>
                    <a:pt x="227" y="412"/>
                  </a:lnTo>
                  <a:lnTo>
                    <a:pt x="242" y="406"/>
                  </a:lnTo>
                  <a:lnTo>
                    <a:pt x="253" y="401"/>
                  </a:lnTo>
                  <a:lnTo>
                    <a:pt x="260" y="397"/>
                  </a:lnTo>
                  <a:lnTo>
                    <a:pt x="264" y="396"/>
                  </a:lnTo>
                  <a:lnTo>
                    <a:pt x="264" y="396"/>
                  </a:lnTo>
                  <a:lnTo>
                    <a:pt x="266" y="397"/>
                  </a:lnTo>
                  <a:lnTo>
                    <a:pt x="269" y="398"/>
                  </a:lnTo>
                  <a:lnTo>
                    <a:pt x="275" y="401"/>
                  </a:lnTo>
                  <a:lnTo>
                    <a:pt x="283" y="404"/>
                  </a:lnTo>
                  <a:lnTo>
                    <a:pt x="296" y="407"/>
                  </a:lnTo>
                  <a:lnTo>
                    <a:pt x="310" y="411"/>
                  </a:lnTo>
                  <a:lnTo>
                    <a:pt x="329" y="412"/>
                  </a:lnTo>
                  <a:lnTo>
                    <a:pt x="353" y="413"/>
                  </a:lnTo>
                  <a:lnTo>
                    <a:pt x="353" y="122"/>
                  </a:lnTo>
                  <a:lnTo>
                    <a:pt x="353" y="122"/>
                  </a:lnTo>
                  <a:lnTo>
                    <a:pt x="353" y="106"/>
                  </a:lnTo>
                  <a:lnTo>
                    <a:pt x="351" y="92"/>
                  </a:lnTo>
                  <a:lnTo>
                    <a:pt x="348" y="78"/>
                  </a:lnTo>
                  <a:lnTo>
                    <a:pt x="343" y="66"/>
                  </a:lnTo>
                  <a:lnTo>
                    <a:pt x="338" y="56"/>
                  </a:lnTo>
                  <a:lnTo>
                    <a:pt x="330" y="45"/>
                  </a:lnTo>
                  <a:lnTo>
                    <a:pt x="323" y="36"/>
                  </a:lnTo>
                  <a:lnTo>
                    <a:pt x="314" y="29"/>
                  </a:lnTo>
                  <a:lnTo>
                    <a:pt x="304" y="22"/>
                  </a:lnTo>
                  <a:lnTo>
                    <a:pt x="293" y="15"/>
                  </a:lnTo>
                  <a:lnTo>
                    <a:pt x="281" y="11"/>
                  </a:lnTo>
                  <a:lnTo>
                    <a:pt x="268" y="7"/>
                  </a:lnTo>
                  <a:lnTo>
                    <a:pt x="254" y="4"/>
                  </a:lnTo>
                  <a:lnTo>
                    <a:pt x="239" y="2"/>
                  </a:lnTo>
                  <a:lnTo>
                    <a:pt x="222" y="1"/>
                  </a:lnTo>
                  <a:lnTo>
                    <a:pt x="20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43" name="Freeform 12"/>
            <p:cNvSpPr>
              <a:spLocks/>
            </p:cNvSpPr>
            <p:nvPr userDrawn="1"/>
          </p:nvSpPr>
          <p:spPr bwMode="auto">
            <a:xfrm>
              <a:off x="5263" y="3975"/>
              <a:ext cx="93" cy="106"/>
            </a:xfrm>
            <a:custGeom>
              <a:avLst/>
              <a:gdLst>
                <a:gd name="T0" fmla="*/ 281 w 374"/>
                <a:gd name="T1" fmla="*/ 313 h 424"/>
                <a:gd name="T2" fmla="*/ 246 w 374"/>
                <a:gd name="T3" fmla="*/ 327 h 424"/>
                <a:gd name="T4" fmla="*/ 217 w 374"/>
                <a:gd name="T5" fmla="*/ 336 h 424"/>
                <a:gd name="T6" fmla="*/ 184 w 374"/>
                <a:gd name="T7" fmla="*/ 341 h 424"/>
                <a:gd name="T8" fmla="*/ 167 w 374"/>
                <a:gd name="T9" fmla="*/ 342 h 424"/>
                <a:gd name="T10" fmla="*/ 145 w 374"/>
                <a:gd name="T11" fmla="*/ 341 h 424"/>
                <a:gd name="T12" fmla="*/ 129 w 374"/>
                <a:gd name="T13" fmla="*/ 337 h 424"/>
                <a:gd name="T14" fmla="*/ 116 w 374"/>
                <a:gd name="T15" fmla="*/ 329 h 424"/>
                <a:gd name="T16" fmla="*/ 106 w 374"/>
                <a:gd name="T17" fmla="*/ 319 h 424"/>
                <a:gd name="T18" fmla="*/ 99 w 374"/>
                <a:gd name="T19" fmla="*/ 307 h 424"/>
                <a:gd name="T20" fmla="*/ 95 w 374"/>
                <a:gd name="T21" fmla="*/ 290 h 424"/>
                <a:gd name="T22" fmla="*/ 93 w 374"/>
                <a:gd name="T23" fmla="*/ 248 h 424"/>
                <a:gd name="T24" fmla="*/ 79 w 374"/>
                <a:gd name="T25" fmla="*/ 0 h 424"/>
                <a:gd name="T26" fmla="*/ 59 w 374"/>
                <a:gd name="T27" fmla="*/ 0 h 424"/>
                <a:gd name="T28" fmla="*/ 13 w 374"/>
                <a:gd name="T29" fmla="*/ 4 h 424"/>
                <a:gd name="T30" fmla="*/ 0 w 374"/>
                <a:gd name="T31" fmla="*/ 259 h 424"/>
                <a:gd name="T32" fmla="*/ 0 w 374"/>
                <a:gd name="T33" fmla="*/ 280 h 424"/>
                <a:gd name="T34" fmla="*/ 3 w 374"/>
                <a:gd name="T35" fmla="*/ 316 h 424"/>
                <a:gd name="T36" fmla="*/ 9 w 374"/>
                <a:gd name="T37" fmla="*/ 347 h 424"/>
                <a:gd name="T38" fmla="*/ 21 w 374"/>
                <a:gd name="T39" fmla="*/ 373 h 424"/>
                <a:gd name="T40" fmla="*/ 36 w 374"/>
                <a:gd name="T41" fmla="*/ 393 h 424"/>
                <a:gd name="T42" fmla="*/ 58 w 374"/>
                <a:gd name="T43" fmla="*/ 408 h 424"/>
                <a:gd name="T44" fmla="*/ 86 w 374"/>
                <a:gd name="T45" fmla="*/ 418 h 424"/>
                <a:gd name="T46" fmla="*/ 121 w 374"/>
                <a:gd name="T47" fmla="*/ 423 h 424"/>
                <a:gd name="T48" fmla="*/ 141 w 374"/>
                <a:gd name="T49" fmla="*/ 424 h 424"/>
                <a:gd name="T50" fmla="*/ 172 w 374"/>
                <a:gd name="T51" fmla="*/ 422 h 424"/>
                <a:gd name="T52" fmla="*/ 199 w 374"/>
                <a:gd name="T53" fmla="*/ 418 h 424"/>
                <a:gd name="T54" fmla="*/ 243 w 374"/>
                <a:gd name="T55" fmla="*/ 407 h 424"/>
                <a:gd name="T56" fmla="*/ 271 w 374"/>
                <a:gd name="T57" fmla="*/ 395 h 424"/>
                <a:gd name="T58" fmla="*/ 283 w 374"/>
                <a:gd name="T59" fmla="*/ 390 h 424"/>
                <a:gd name="T60" fmla="*/ 296 w 374"/>
                <a:gd name="T61" fmla="*/ 396 h 424"/>
                <a:gd name="T62" fmla="*/ 319 w 374"/>
                <a:gd name="T63" fmla="*/ 402 h 424"/>
                <a:gd name="T64" fmla="*/ 353 w 374"/>
                <a:gd name="T65" fmla="*/ 408 h 424"/>
                <a:gd name="T66" fmla="*/ 374 w 374"/>
                <a:gd name="T67" fmla="*/ 6 h 424"/>
                <a:gd name="T68" fmla="*/ 342 w 374"/>
                <a:gd name="T69" fmla="*/ 2 h 424"/>
                <a:gd name="T70" fmla="*/ 299 w 374"/>
                <a:gd name="T71" fmla="*/ 0 h 424"/>
                <a:gd name="T72" fmla="*/ 281 w 374"/>
                <a:gd name="T73" fmla="*/ 313 h 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74" h="424">
                  <a:moveTo>
                    <a:pt x="281" y="313"/>
                  </a:moveTo>
                  <a:lnTo>
                    <a:pt x="281" y="313"/>
                  </a:lnTo>
                  <a:lnTo>
                    <a:pt x="260" y="322"/>
                  </a:lnTo>
                  <a:lnTo>
                    <a:pt x="246" y="327"/>
                  </a:lnTo>
                  <a:lnTo>
                    <a:pt x="232" y="331"/>
                  </a:lnTo>
                  <a:lnTo>
                    <a:pt x="217" y="336"/>
                  </a:lnTo>
                  <a:lnTo>
                    <a:pt x="200" y="339"/>
                  </a:lnTo>
                  <a:lnTo>
                    <a:pt x="184" y="341"/>
                  </a:lnTo>
                  <a:lnTo>
                    <a:pt x="167" y="342"/>
                  </a:lnTo>
                  <a:lnTo>
                    <a:pt x="167" y="342"/>
                  </a:lnTo>
                  <a:lnTo>
                    <a:pt x="155" y="342"/>
                  </a:lnTo>
                  <a:lnTo>
                    <a:pt x="145" y="341"/>
                  </a:lnTo>
                  <a:lnTo>
                    <a:pt x="136" y="339"/>
                  </a:lnTo>
                  <a:lnTo>
                    <a:pt x="129" y="337"/>
                  </a:lnTo>
                  <a:lnTo>
                    <a:pt x="122" y="333"/>
                  </a:lnTo>
                  <a:lnTo>
                    <a:pt x="116" y="329"/>
                  </a:lnTo>
                  <a:lnTo>
                    <a:pt x="110" y="324"/>
                  </a:lnTo>
                  <a:lnTo>
                    <a:pt x="106" y="319"/>
                  </a:lnTo>
                  <a:lnTo>
                    <a:pt x="102" y="313"/>
                  </a:lnTo>
                  <a:lnTo>
                    <a:pt x="99" y="307"/>
                  </a:lnTo>
                  <a:lnTo>
                    <a:pt x="97" y="298"/>
                  </a:lnTo>
                  <a:lnTo>
                    <a:pt x="95" y="290"/>
                  </a:lnTo>
                  <a:lnTo>
                    <a:pt x="93" y="271"/>
                  </a:lnTo>
                  <a:lnTo>
                    <a:pt x="93" y="248"/>
                  </a:lnTo>
                  <a:lnTo>
                    <a:pt x="93" y="0"/>
                  </a:lnTo>
                  <a:lnTo>
                    <a:pt x="79" y="0"/>
                  </a:lnTo>
                  <a:lnTo>
                    <a:pt x="79" y="0"/>
                  </a:lnTo>
                  <a:lnTo>
                    <a:pt x="59" y="0"/>
                  </a:lnTo>
                  <a:lnTo>
                    <a:pt x="36" y="2"/>
                  </a:lnTo>
                  <a:lnTo>
                    <a:pt x="13" y="4"/>
                  </a:lnTo>
                  <a:lnTo>
                    <a:pt x="0" y="6"/>
                  </a:lnTo>
                  <a:lnTo>
                    <a:pt x="0" y="259"/>
                  </a:lnTo>
                  <a:lnTo>
                    <a:pt x="0" y="259"/>
                  </a:lnTo>
                  <a:lnTo>
                    <a:pt x="0" y="280"/>
                  </a:lnTo>
                  <a:lnTo>
                    <a:pt x="1" y="298"/>
                  </a:lnTo>
                  <a:lnTo>
                    <a:pt x="3" y="316"/>
                  </a:lnTo>
                  <a:lnTo>
                    <a:pt x="5" y="332"/>
                  </a:lnTo>
                  <a:lnTo>
                    <a:pt x="9" y="347"/>
                  </a:lnTo>
                  <a:lnTo>
                    <a:pt x="14" y="360"/>
                  </a:lnTo>
                  <a:lnTo>
                    <a:pt x="21" y="373"/>
                  </a:lnTo>
                  <a:lnTo>
                    <a:pt x="28" y="383"/>
                  </a:lnTo>
                  <a:lnTo>
                    <a:pt x="36" y="393"/>
                  </a:lnTo>
                  <a:lnTo>
                    <a:pt x="46" y="401"/>
                  </a:lnTo>
                  <a:lnTo>
                    <a:pt x="58" y="408"/>
                  </a:lnTo>
                  <a:lnTo>
                    <a:pt x="71" y="414"/>
                  </a:lnTo>
                  <a:lnTo>
                    <a:pt x="86" y="418"/>
                  </a:lnTo>
                  <a:lnTo>
                    <a:pt x="102" y="421"/>
                  </a:lnTo>
                  <a:lnTo>
                    <a:pt x="121" y="423"/>
                  </a:lnTo>
                  <a:lnTo>
                    <a:pt x="141" y="424"/>
                  </a:lnTo>
                  <a:lnTo>
                    <a:pt x="141" y="424"/>
                  </a:lnTo>
                  <a:lnTo>
                    <a:pt x="157" y="423"/>
                  </a:lnTo>
                  <a:lnTo>
                    <a:pt x="172" y="422"/>
                  </a:lnTo>
                  <a:lnTo>
                    <a:pt x="186" y="421"/>
                  </a:lnTo>
                  <a:lnTo>
                    <a:pt x="199" y="418"/>
                  </a:lnTo>
                  <a:lnTo>
                    <a:pt x="223" y="413"/>
                  </a:lnTo>
                  <a:lnTo>
                    <a:pt x="243" y="407"/>
                  </a:lnTo>
                  <a:lnTo>
                    <a:pt x="260" y="400"/>
                  </a:lnTo>
                  <a:lnTo>
                    <a:pt x="271" y="395"/>
                  </a:lnTo>
                  <a:lnTo>
                    <a:pt x="283" y="390"/>
                  </a:lnTo>
                  <a:lnTo>
                    <a:pt x="283" y="390"/>
                  </a:lnTo>
                  <a:lnTo>
                    <a:pt x="289" y="393"/>
                  </a:lnTo>
                  <a:lnTo>
                    <a:pt x="296" y="396"/>
                  </a:lnTo>
                  <a:lnTo>
                    <a:pt x="307" y="399"/>
                  </a:lnTo>
                  <a:lnTo>
                    <a:pt x="319" y="402"/>
                  </a:lnTo>
                  <a:lnTo>
                    <a:pt x="334" y="405"/>
                  </a:lnTo>
                  <a:lnTo>
                    <a:pt x="353" y="408"/>
                  </a:lnTo>
                  <a:lnTo>
                    <a:pt x="374" y="409"/>
                  </a:lnTo>
                  <a:lnTo>
                    <a:pt x="374" y="6"/>
                  </a:lnTo>
                  <a:lnTo>
                    <a:pt x="374" y="6"/>
                  </a:lnTo>
                  <a:lnTo>
                    <a:pt x="342" y="2"/>
                  </a:lnTo>
                  <a:lnTo>
                    <a:pt x="320" y="1"/>
                  </a:lnTo>
                  <a:lnTo>
                    <a:pt x="299" y="0"/>
                  </a:lnTo>
                  <a:lnTo>
                    <a:pt x="281" y="0"/>
                  </a:lnTo>
                  <a:lnTo>
                    <a:pt x="281" y="31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44" name="Freeform 13"/>
            <p:cNvSpPr>
              <a:spLocks/>
            </p:cNvSpPr>
            <p:nvPr userDrawn="1"/>
          </p:nvSpPr>
          <p:spPr bwMode="auto">
            <a:xfrm>
              <a:off x="5383" y="3974"/>
              <a:ext cx="78" cy="107"/>
            </a:xfrm>
            <a:custGeom>
              <a:avLst/>
              <a:gdLst>
                <a:gd name="T0" fmla="*/ 11 w 311"/>
                <a:gd name="T1" fmla="*/ 415 h 428"/>
                <a:gd name="T2" fmla="*/ 83 w 311"/>
                <a:gd name="T3" fmla="*/ 425 h 428"/>
                <a:gd name="T4" fmla="*/ 138 w 311"/>
                <a:gd name="T5" fmla="*/ 428 h 428"/>
                <a:gd name="T6" fmla="*/ 183 w 311"/>
                <a:gd name="T7" fmla="*/ 425 h 428"/>
                <a:gd name="T8" fmla="*/ 227 w 311"/>
                <a:gd name="T9" fmla="*/ 414 h 428"/>
                <a:gd name="T10" fmla="*/ 265 w 311"/>
                <a:gd name="T11" fmla="*/ 394 h 428"/>
                <a:gd name="T12" fmla="*/ 295 w 311"/>
                <a:gd name="T13" fmla="*/ 363 h 428"/>
                <a:gd name="T14" fmla="*/ 310 w 311"/>
                <a:gd name="T15" fmla="*/ 318 h 428"/>
                <a:gd name="T16" fmla="*/ 310 w 311"/>
                <a:gd name="T17" fmla="*/ 288 h 428"/>
                <a:gd name="T18" fmla="*/ 302 w 311"/>
                <a:gd name="T19" fmla="*/ 256 h 428"/>
                <a:gd name="T20" fmla="*/ 283 w 311"/>
                <a:gd name="T21" fmla="*/ 231 h 428"/>
                <a:gd name="T22" fmla="*/ 257 w 311"/>
                <a:gd name="T23" fmla="*/ 211 h 428"/>
                <a:gd name="T24" fmla="*/ 209 w 311"/>
                <a:gd name="T25" fmla="*/ 187 h 428"/>
                <a:gd name="T26" fmla="*/ 149 w 311"/>
                <a:gd name="T27" fmla="*/ 164 h 428"/>
                <a:gd name="T28" fmla="*/ 113 w 311"/>
                <a:gd name="T29" fmla="*/ 144 h 428"/>
                <a:gd name="T30" fmla="*/ 103 w 311"/>
                <a:gd name="T31" fmla="*/ 132 h 428"/>
                <a:gd name="T32" fmla="*/ 100 w 311"/>
                <a:gd name="T33" fmla="*/ 116 h 428"/>
                <a:gd name="T34" fmla="*/ 102 w 311"/>
                <a:gd name="T35" fmla="*/ 104 h 428"/>
                <a:gd name="T36" fmla="*/ 116 w 311"/>
                <a:gd name="T37" fmla="*/ 86 h 428"/>
                <a:gd name="T38" fmla="*/ 132 w 311"/>
                <a:gd name="T39" fmla="*/ 78 h 428"/>
                <a:gd name="T40" fmla="*/ 156 w 311"/>
                <a:gd name="T41" fmla="*/ 74 h 428"/>
                <a:gd name="T42" fmla="*/ 185 w 311"/>
                <a:gd name="T43" fmla="*/ 75 h 428"/>
                <a:gd name="T44" fmla="*/ 238 w 311"/>
                <a:gd name="T45" fmla="*/ 85 h 428"/>
                <a:gd name="T46" fmla="*/ 295 w 311"/>
                <a:gd name="T47" fmla="*/ 30 h 428"/>
                <a:gd name="T48" fmla="*/ 263 w 311"/>
                <a:gd name="T49" fmla="*/ 16 h 428"/>
                <a:gd name="T50" fmla="*/ 207 w 311"/>
                <a:gd name="T51" fmla="*/ 4 h 428"/>
                <a:gd name="T52" fmla="*/ 158 w 311"/>
                <a:gd name="T53" fmla="*/ 0 h 428"/>
                <a:gd name="T54" fmla="*/ 115 w 311"/>
                <a:gd name="T55" fmla="*/ 4 h 428"/>
                <a:gd name="T56" fmla="*/ 76 w 311"/>
                <a:gd name="T57" fmla="*/ 17 h 428"/>
                <a:gd name="T58" fmla="*/ 42 w 311"/>
                <a:gd name="T59" fmla="*/ 39 h 428"/>
                <a:gd name="T60" fmla="*/ 19 w 311"/>
                <a:gd name="T61" fmla="*/ 69 h 428"/>
                <a:gd name="T62" fmla="*/ 7 w 311"/>
                <a:gd name="T63" fmla="*/ 107 h 428"/>
                <a:gd name="T64" fmla="*/ 7 w 311"/>
                <a:gd name="T65" fmla="*/ 137 h 428"/>
                <a:gd name="T66" fmla="*/ 19 w 311"/>
                <a:gd name="T67" fmla="*/ 175 h 428"/>
                <a:gd name="T68" fmla="*/ 42 w 311"/>
                <a:gd name="T69" fmla="*/ 203 h 428"/>
                <a:gd name="T70" fmla="*/ 73 w 311"/>
                <a:gd name="T71" fmla="*/ 223 h 428"/>
                <a:gd name="T72" fmla="*/ 119 w 311"/>
                <a:gd name="T73" fmla="*/ 243 h 428"/>
                <a:gd name="T74" fmla="*/ 171 w 311"/>
                <a:gd name="T75" fmla="*/ 261 h 428"/>
                <a:gd name="T76" fmla="*/ 205 w 311"/>
                <a:gd name="T77" fmla="*/ 280 h 428"/>
                <a:gd name="T78" fmla="*/ 216 w 311"/>
                <a:gd name="T79" fmla="*/ 296 h 428"/>
                <a:gd name="T80" fmla="*/ 217 w 311"/>
                <a:gd name="T81" fmla="*/ 306 h 428"/>
                <a:gd name="T82" fmla="*/ 212 w 311"/>
                <a:gd name="T83" fmla="*/ 328 h 428"/>
                <a:gd name="T84" fmla="*/ 202 w 311"/>
                <a:gd name="T85" fmla="*/ 340 h 428"/>
                <a:gd name="T86" fmla="*/ 184 w 311"/>
                <a:gd name="T87" fmla="*/ 348 h 428"/>
                <a:gd name="T88" fmla="*/ 158 w 311"/>
                <a:gd name="T89" fmla="*/ 353 h 428"/>
                <a:gd name="T90" fmla="*/ 113 w 311"/>
                <a:gd name="T91" fmla="*/ 354 h 428"/>
                <a:gd name="T92" fmla="*/ 28 w 311"/>
                <a:gd name="T93" fmla="*/ 344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11" h="428">
                  <a:moveTo>
                    <a:pt x="0" y="413"/>
                  </a:moveTo>
                  <a:lnTo>
                    <a:pt x="0" y="413"/>
                  </a:lnTo>
                  <a:lnTo>
                    <a:pt x="11" y="415"/>
                  </a:lnTo>
                  <a:lnTo>
                    <a:pt x="39" y="420"/>
                  </a:lnTo>
                  <a:lnTo>
                    <a:pt x="60" y="423"/>
                  </a:lnTo>
                  <a:lnTo>
                    <a:pt x="83" y="425"/>
                  </a:lnTo>
                  <a:lnTo>
                    <a:pt x="110" y="427"/>
                  </a:lnTo>
                  <a:lnTo>
                    <a:pt x="138" y="428"/>
                  </a:lnTo>
                  <a:lnTo>
                    <a:pt x="138" y="428"/>
                  </a:lnTo>
                  <a:lnTo>
                    <a:pt x="154" y="427"/>
                  </a:lnTo>
                  <a:lnTo>
                    <a:pt x="168" y="426"/>
                  </a:lnTo>
                  <a:lnTo>
                    <a:pt x="183" y="425"/>
                  </a:lnTo>
                  <a:lnTo>
                    <a:pt x="198" y="422"/>
                  </a:lnTo>
                  <a:lnTo>
                    <a:pt x="213" y="419"/>
                  </a:lnTo>
                  <a:lnTo>
                    <a:pt x="227" y="414"/>
                  </a:lnTo>
                  <a:lnTo>
                    <a:pt x="241" y="408"/>
                  </a:lnTo>
                  <a:lnTo>
                    <a:pt x="254" y="402"/>
                  </a:lnTo>
                  <a:lnTo>
                    <a:pt x="265" y="394"/>
                  </a:lnTo>
                  <a:lnTo>
                    <a:pt x="276" y="385"/>
                  </a:lnTo>
                  <a:lnTo>
                    <a:pt x="286" y="375"/>
                  </a:lnTo>
                  <a:lnTo>
                    <a:pt x="295" y="363"/>
                  </a:lnTo>
                  <a:lnTo>
                    <a:pt x="302" y="350"/>
                  </a:lnTo>
                  <a:lnTo>
                    <a:pt x="307" y="334"/>
                  </a:lnTo>
                  <a:lnTo>
                    <a:pt x="310" y="318"/>
                  </a:lnTo>
                  <a:lnTo>
                    <a:pt x="311" y="300"/>
                  </a:lnTo>
                  <a:lnTo>
                    <a:pt x="311" y="300"/>
                  </a:lnTo>
                  <a:lnTo>
                    <a:pt x="310" y="288"/>
                  </a:lnTo>
                  <a:lnTo>
                    <a:pt x="309" y="277"/>
                  </a:lnTo>
                  <a:lnTo>
                    <a:pt x="306" y="266"/>
                  </a:lnTo>
                  <a:lnTo>
                    <a:pt x="302" y="256"/>
                  </a:lnTo>
                  <a:lnTo>
                    <a:pt x="297" y="248"/>
                  </a:lnTo>
                  <a:lnTo>
                    <a:pt x="291" y="239"/>
                  </a:lnTo>
                  <a:lnTo>
                    <a:pt x="283" y="231"/>
                  </a:lnTo>
                  <a:lnTo>
                    <a:pt x="276" y="224"/>
                  </a:lnTo>
                  <a:lnTo>
                    <a:pt x="267" y="217"/>
                  </a:lnTo>
                  <a:lnTo>
                    <a:pt x="257" y="211"/>
                  </a:lnTo>
                  <a:lnTo>
                    <a:pt x="247" y="204"/>
                  </a:lnTo>
                  <a:lnTo>
                    <a:pt x="234" y="199"/>
                  </a:lnTo>
                  <a:lnTo>
                    <a:pt x="209" y="187"/>
                  </a:lnTo>
                  <a:lnTo>
                    <a:pt x="180" y="176"/>
                  </a:lnTo>
                  <a:lnTo>
                    <a:pt x="180" y="176"/>
                  </a:lnTo>
                  <a:lnTo>
                    <a:pt x="149" y="164"/>
                  </a:lnTo>
                  <a:lnTo>
                    <a:pt x="135" y="157"/>
                  </a:lnTo>
                  <a:lnTo>
                    <a:pt x="123" y="151"/>
                  </a:lnTo>
                  <a:lnTo>
                    <a:pt x="113" y="144"/>
                  </a:lnTo>
                  <a:lnTo>
                    <a:pt x="109" y="140"/>
                  </a:lnTo>
                  <a:lnTo>
                    <a:pt x="106" y="136"/>
                  </a:lnTo>
                  <a:lnTo>
                    <a:pt x="103" y="132"/>
                  </a:lnTo>
                  <a:lnTo>
                    <a:pt x="101" y="127"/>
                  </a:lnTo>
                  <a:lnTo>
                    <a:pt x="100" y="121"/>
                  </a:lnTo>
                  <a:lnTo>
                    <a:pt x="100" y="116"/>
                  </a:lnTo>
                  <a:lnTo>
                    <a:pt x="100" y="116"/>
                  </a:lnTo>
                  <a:lnTo>
                    <a:pt x="100" y="110"/>
                  </a:lnTo>
                  <a:lnTo>
                    <a:pt x="102" y="104"/>
                  </a:lnTo>
                  <a:lnTo>
                    <a:pt x="106" y="97"/>
                  </a:lnTo>
                  <a:lnTo>
                    <a:pt x="112" y="90"/>
                  </a:lnTo>
                  <a:lnTo>
                    <a:pt x="116" y="86"/>
                  </a:lnTo>
                  <a:lnTo>
                    <a:pt x="120" y="83"/>
                  </a:lnTo>
                  <a:lnTo>
                    <a:pt x="126" y="81"/>
                  </a:lnTo>
                  <a:lnTo>
                    <a:pt x="132" y="78"/>
                  </a:lnTo>
                  <a:lnTo>
                    <a:pt x="139" y="76"/>
                  </a:lnTo>
                  <a:lnTo>
                    <a:pt x="147" y="75"/>
                  </a:lnTo>
                  <a:lnTo>
                    <a:pt x="156" y="74"/>
                  </a:lnTo>
                  <a:lnTo>
                    <a:pt x="166" y="74"/>
                  </a:lnTo>
                  <a:lnTo>
                    <a:pt x="166" y="74"/>
                  </a:lnTo>
                  <a:lnTo>
                    <a:pt x="185" y="75"/>
                  </a:lnTo>
                  <a:lnTo>
                    <a:pt x="205" y="77"/>
                  </a:lnTo>
                  <a:lnTo>
                    <a:pt x="222" y="81"/>
                  </a:lnTo>
                  <a:lnTo>
                    <a:pt x="238" y="85"/>
                  </a:lnTo>
                  <a:lnTo>
                    <a:pt x="262" y="94"/>
                  </a:lnTo>
                  <a:lnTo>
                    <a:pt x="271" y="98"/>
                  </a:lnTo>
                  <a:lnTo>
                    <a:pt x="295" y="30"/>
                  </a:lnTo>
                  <a:lnTo>
                    <a:pt x="295" y="30"/>
                  </a:lnTo>
                  <a:lnTo>
                    <a:pt x="276" y="22"/>
                  </a:lnTo>
                  <a:lnTo>
                    <a:pt x="263" y="16"/>
                  </a:lnTo>
                  <a:lnTo>
                    <a:pt x="247" y="12"/>
                  </a:lnTo>
                  <a:lnTo>
                    <a:pt x="228" y="7"/>
                  </a:lnTo>
                  <a:lnTo>
                    <a:pt x="207" y="4"/>
                  </a:lnTo>
                  <a:lnTo>
                    <a:pt x="183" y="1"/>
                  </a:lnTo>
                  <a:lnTo>
                    <a:pt x="158" y="0"/>
                  </a:lnTo>
                  <a:lnTo>
                    <a:pt x="158" y="0"/>
                  </a:lnTo>
                  <a:lnTo>
                    <a:pt x="143" y="1"/>
                  </a:lnTo>
                  <a:lnTo>
                    <a:pt x="129" y="2"/>
                  </a:lnTo>
                  <a:lnTo>
                    <a:pt x="115" y="4"/>
                  </a:lnTo>
                  <a:lnTo>
                    <a:pt x="102" y="8"/>
                  </a:lnTo>
                  <a:lnTo>
                    <a:pt x="88" y="12"/>
                  </a:lnTo>
                  <a:lnTo>
                    <a:pt x="76" y="17"/>
                  </a:lnTo>
                  <a:lnTo>
                    <a:pt x="64" y="24"/>
                  </a:lnTo>
                  <a:lnTo>
                    <a:pt x="53" y="31"/>
                  </a:lnTo>
                  <a:lnTo>
                    <a:pt x="42" y="39"/>
                  </a:lnTo>
                  <a:lnTo>
                    <a:pt x="33" y="47"/>
                  </a:lnTo>
                  <a:lnTo>
                    <a:pt x="25" y="58"/>
                  </a:lnTo>
                  <a:lnTo>
                    <a:pt x="19" y="69"/>
                  </a:lnTo>
                  <a:lnTo>
                    <a:pt x="13" y="80"/>
                  </a:lnTo>
                  <a:lnTo>
                    <a:pt x="9" y="94"/>
                  </a:lnTo>
                  <a:lnTo>
                    <a:pt x="7" y="107"/>
                  </a:lnTo>
                  <a:lnTo>
                    <a:pt x="6" y="122"/>
                  </a:lnTo>
                  <a:lnTo>
                    <a:pt x="6" y="122"/>
                  </a:lnTo>
                  <a:lnTo>
                    <a:pt x="7" y="137"/>
                  </a:lnTo>
                  <a:lnTo>
                    <a:pt x="9" y="150"/>
                  </a:lnTo>
                  <a:lnTo>
                    <a:pt x="13" y="164"/>
                  </a:lnTo>
                  <a:lnTo>
                    <a:pt x="19" y="175"/>
                  </a:lnTo>
                  <a:lnTo>
                    <a:pt x="25" y="185"/>
                  </a:lnTo>
                  <a:lnTo>
                    <a:pt x="33" y="194"/>
                  </a:lnTo>
                  <a:lnTo>
                    <a:pt x="42" y="203"/>
                  </a:lnTo>
                  <a:lnTo>
                    <a:pt x="51" y="210"/>
                  </a:lnTo>
                  <a:lnTo>
                    <a:pt x="62" y="217"/>
                  </a:lnTo>
                  <a:lnTo>
                    <a:pt x="73" y="223"/>
                  </a:lnTo>
                  <a:lnTo>
                    <a:pt x="84" y="229"/>
                  </a:lnTo>
                  <a:lnTo>
                    <a:pt x="95" y="235"/>
                  </a:lnTo>
                  <a:lnTo>
                    <a:pt x="119" y="243"/>
                  </a:lnTo>
                  <a:lnTo>
                    <a:pt x="142" y="251"/>
                  </a:lnTo>
                  <a:lnTo>
                    <a:pt x="142" y="251"/>
                  </a:lnTo>
                  <a:lnTo>
                    <a:pt x="171" y="261"/>
                  </a:lnTo>
                  <a:lnTo>
                    <a:pt x="184" y="266"/>
                  </a:lnTo>
                  <a:lnTo>
                    <a:pt x="196" y="273"/>
                  </a:lnTo>
                  <a:lnTo>
                    <a:pt x="205" y="280"/>
                  </a:lnTo>
                  <a:lnTo>
                    <a:pt x="211" y="287"/>
                  </a:lnTo>
                  <a:lnTo>
                    <a:pt x="214" y="291"/>
                  </a:lnTo>
                  <a:lnTo>
                    <a:pt x="216" y="296"/>
                  </a:lnTo>
                  <a:lnTo>
                    <a:pt x="217" y="300"/>
                  </a:lnTo>
                  <a:lnTo>
                    <a:pt x="217" y="306"/>
                  </a:lnTo>
                  <a:lnTo>
                    <a:pt x="217" y="306"/>
                  </a:lnTo>
                  <a:lnTo>
                    <a:pt x="217" y="315"/>
                  </a:lnTo>
                  <a:lnTo>
                    <a:pt x="214" y="324"/>
                  </a:lnTo>
                  <a:lnTo>
                    <a:pt x="212" y="328"/>
                  </a:lnTo>
                  <a:lnTo>
                    <a:pt x="209" y="332"/>
                  </a:lnTo>
                  <a:lnTo>
                    <a:pt x="206" y="335"/>
                  </a:lnTo>
                  <a:lnTo>
                    <a:pt x="202" y="340"/>
                  </a:lnTo>
                  <a:lnTo>
                    <a:pt x="197" y="343"/>
                  </a:lnTo>
                  <a:lnTo>
                    <a:pt x="190" y="346"/>
                  </a:lnTo>
                  <a:lnTo>
                    <a:pt x="184" y="348"/>
                  </a:lnTo>
                  <a:lnTo>
                    <a:pt x="176" y="350"/>
                  </a:lnTo>
                  <a:lnTo>
                    <a:pt x="167" y="352"/>
                  </a:lnTo>
                  <a:lnTo>
                    <a:pt x="158" y="353"/>
                  </a:lnTo>
                  <a:lnTo>
                    <a:pt x="134" y="354"/>
                  </a:lnTo>
                  <a:lnTo>
                    <a:pt x="134" y="354"/>
                  </a:lnTo>
                  <a:lnTo>
                    <a:pt x="113" y="354"/>
                  </a:lnTo>
                  <a:lnTo>
                    <a:pt x="92" y="352"/>
                  </a:lnTo>
                  <a:lnTo>
                    <a:pt x="55" y="348"/>
                  </a:lnTo>
                  <a:lnTo>
                    <a:pt x="28" y="344"/>
                  </a:lnTo>
                  <a:lnTo>
                    <a:pt x="18" y="342"/>
                  </a:lnTo>
                  <a:lnTo>
                    <a:pt x="0" y="41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45" name="Freeform 14"/>
            <p:cNvSpPr>
              <a:spLocks/>
            </p:cNvSpPr>
            <p:nvPr userDrawn="1"/>
          </p:nvSpPr>
          <p:spPr bwMode="auto">
            <a:xfrm>
              <a:off x="5059" y="3992"/>
              <a:ext cx="48" cy="71"/>
            </a:xfrm>
            <a:custGeom>
              <a:avLst/>
              <a:gdLst>
                <a:gd name="T0" fmla="*/ 0 w 194"/>
                <a:gd name="T1" fmla="*/ 7 h 282"/>
                <a:gd name="T2" fmla="*/ 0 w 194"/>
                <a:gd name="T3" fmla="*/ 7 h 282"/>
                <a:gd name="T4" fmla="*/ 14 w 194"/>
                <a:gd name="T5" fmla="*/ 4 h 282"/>
                <a:gd name="T6" fmla="*/ 31 w 194"/>
                <a:gd name="T7" fmla="*/ 2 h 282"/>
                <a:gd name="T8" fmla="*/ 52 w 194"/>
                <a:gd name="T9" fmla="*/ 0 h 282"/>
                <a:gd name="T10" fmla="*/ 73 w 194"/>
                <a:gd name="T11" fmla="*/ 0 h 282"/>
                <a:gd name="T12" fmla="*/ 73 w 194"/>
                <a:gd name="T13" fmla="*/ 0 h 282"/>
                <a:gd name="T14" fmla="*/ 87 w 194"/>
                <a:gd name="T15" fmla="*/ 0 h 282"/>
                <a:gd name="T16" fmla="*/ 98 w 194"/>
                <a:gd name="T17" fmla="*/ 1 h 282"/>
                <a:gd name="T18" fmla="*/ 110 w 194"/>
                <a:gd name="T19" fmla="*/ 4 h 282"/>
                <a:gd name="T20" fmla="*/ 121 w 194"/>
                <a:gd name="T21" fmla="*/ 7 h 282"/>
                <a:gd name="T22" fmla="*/ 132 w 194"/>
                <a:gd name="T23" fmla="*/ 11 h 282"/>
                <a:gd name="T24" fmla="*/ 141 w 194"/>
                <a:gd name="T25" fmla="*/ 17 h 282"/>
                <a:gd name="T26" fmla="*/ 151 w 194"/>
                <a:gd name="T27" fmla="*/ 24 h 282"/>
                <a:gd name="T28" fmla="*/ 159 w 194"/>
                <a:gd name="T29" fmla="*/ 31 h 282"/>
                <a:gd name="T30" fmla="*/ 166 w 194"/>
                <a:gd name="T31" fmla="*/ 40 h 282"/>
                <a:gd name="T32" fmla="*/ 174 w 194"/>
                <a:gd name="T33" fmla="*/ 49 h 282"/>
                <a:gd name="T34" fmla="*/ 180 w 194"/>
                <a:gd name="T35" fmla="*/ 61 h 282"/>
                <a:gd name="T36" fmla="*/ 185 w 194"/>
                <a:gd name="T37" fmla="*/ 74 h 282"/>
                <a:gd name="T38" fmla="*/ 189 w 194"/>
                <a:gd name="T39" fmla="*/ 88 h 282"/>
                <a:gd name="T40" fmla="*/ 192 w 194"/>
                <a:gd name="T41" fmla="*/ 103 h 282"/>
                <a:gd name="T42" fmla="*/ 193 w 194"/>
                <a:gd name="T43" fmla="*/ 119 h 282"/>
                <a:gd name="T44" fmla="*/ 194 w 194"/>
                <a:gd name="T45" fmla="*/ 138 h 282"/>
                <a:gd name="T46" fmla="*/ 194 w 194"/>
                <a:gd name="T47" fmla="*/ 138 h 282"/>
                <a:gd name="T48" fmla="*/ 194 w 194"/>
                <a:gd name="T49" fmla="*/ 155 h 282"/>
                <a:gd name="T50" fmla="*/ 193 w 194"/>
                <a:gd name="T51" fmla="*/ 172 h 282"/>
                <a:gd name="T52" fmla="*/ 191 w 194"/>
                <a:gd name="T53" fmla="*/ 187 h 282"/>
                <a:gd name="T54" fmla="*/ 188 w 194"/>
                <a:gd name="T55" fmla="*/ 202 h 282"/>
                <a:gd name="T56" fmla="*/ 185 w 194"/>
                <a:gd name="T57" fmla="*/ 215 h 282"/>
                <a:gd name="T58" fmla="*/ 181 w 194"/>
                <a:gd name="T59" fmla="*/ 226 h 282"/>
                <a:gd name="T60" fmla="*/ 175 w 194"/>
                <a:gd name="T61" fmla="*/ 238 h 282"/>
                <a:gd name="T62" fmla="*/ 168 w 194"/>
                <a:gd name="T63" fmla="*/ 247 h 282"/>
                <a:gd name="T64" fmla="*/ 160 w 194"/>
                <a:gd name="T65" fmla="*/ 255 h 282"/>
                <a:gd name="T66" fmla="*/ 151 w 194"/>
                <a:gd name="T67" fmla="*/ 262 h 282"/>
                <a:gd name="T68" fmla="*/ 141 w 194"/>
                <a:gd name="T69" fmla="*/ 269 h 282"/>
                <a:gd name="T70" fmla="*/ 129 w 194"/>
                <a:gd name="T71" fmla="*/ 274 h 282"/>
                <a:gd name="T72" fmla="*/ 115 w 194"/>
                <a:gd name="T73" fmla="*/ 277 h 282"/>
                <a:gd name="T74" fmla="*/ 100 w 194"/>
                <a:gd name="T75" fmla="*/ 280 h 282"/>
                <a:gd name="T76" fmla="*/ 84 w 194"/>
                <a:gd name="T77" fmla="*/ 282 h 282"/>
                <a:gd name="T78" fmla="*/ 65 w 194"/>
                <a:gd name="T79" fmla="*/ 282 h 282"/>
                <a:gd name="T80" fmla="*/ 65 w 194"/>
                <a:gd name="T81" fmla="*/ 282 h 282"/>
                <a:gd name="T82" fmla="*/ 42 w 194"/>
                <a:gd name="T83" fmla="*/ 281 h 282"/>
                <a:gd name="T84" fmla="*/ 20 w 194"/>
                <a:gd name="T85" fmla="*/ 280 h 282"/>
                <a:gd name="T86" fmla="*/ 0 w 194"/>
                <a:gd name="T87" fmla="*/ 278 h 282"/>
                <a:gd name="T88" fmla="*/ 0 w 194"/>
                <a:gd name="T89" fmla="*/ 7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94" h="282">
                  <a:moveTo>
                    <a:pt x="0" y="7"/>
                  </a:moveTo>
                  <a:lnTo>
                    <a:pt x="0" y="7"/>
                  </a:lnTo>
                  <a:lnTo>
                    <a:pt x="14" y="4"/>
                  </a:lnTo>
                  <a:lnTo>
                    <a:pt x="31" y="2"/>
                  </a:lnTo>
                  <a:lnTo>
                    <a:pt x="52" y="0"/>
                  </a:lnTo>
                  <a:lnTo>
                    <a:pt x="73" y="0"/>
                  </a:lnTo>
                  <a:lnTo>
                    <a:pt x="73" y="0"/>
                  </a:lnTo>
                  <a:lnTo>
                    <a:pt x="87" y="0"/>
                  </a:lnTo>
                  <a:lnTo>
                    <a:pt x="98" y="1"/>
                  </a:lnTo>
                  <a:lnTo>
                    <a:pt x="110" y="4"/>
                  </a:lnTo>
                  <a:lnTo>
                    <a:pt x="121" y="7"/>
                  </a:lnTo>
                  <a:lnTo>
                    <a:pt x="132" y="11"/>
                  </a:lnTo>
                  <a:lnTo>
                    <a:pt x="141" y="17"/>
                  </a:lnTo>
                  <a:lnTo>
                    <a:pt x="151" y="24"/>
                  </a:lnTo>
                  <a:lnTo>
                    <a:pt x="159" y="31"/>
                  </a:lnTo>
                  <a:lnTo>
                    <a:pt x="166" y="40"/>
                  </a:lnTo>
                  <a:lnTo>
                    <a:pt x="174" y="49"/>
                  </a:lnTo>
                  <a:lnTo>
                    <a:pt x="180" y="61"/>
                  </a:lnTo>
                  <a:lnTo>
                    <a:pt x="185" y="74"/>
                  </a:lnTo>
                  <a:lnTo>
                    <a:pt x="189" y="88"/>
                  </a:lnTo>
                  <a:lnTo>
                    <a:pt x="192" y="103"/>
                  </a:lnTo>
                  <a:lnTo>
                    <a:pt x="193" y="119"/>
                  </a:lnTo>
                  <a:lnTo>
                    <a:pt x="194" y="138"/>
                  </a:lnTo>
                  <a:lnTo>
                    <a:pt x="194" y="138"/>
                  </a:lnTo>
                  <a:lnTo>
                    <a:pt x="194" y="155"/>
                  </a:lnTo>
                  <a:lnTo>
                    <a:pt x="193" y="172"/>
                  </a:lnTo>
                  <a:lnTo>
                    <a:pt x="191" y="187"/>
                  </a:lnTo>
                  <a:lnTo>
                    <a:pt x="188" y="202"/>
                  </a:lnTo>
                  <a:lnTo>
                    <a:pt x="185" y="215"/>
                  </a:lnTo>
                  <a:lnTo>
                    <a:pt x="181" y="226"/>
                  </a:lnTo>
                  <a:lnTo>
                    <a:pt x="175" y="238"/>
                  </a:lnTo>
                  <a:lnTo>
                    <a:pt x="168" y="247"/>
                  </a:lnTo>
                  <a:lnTo>
                    <a:pt x="160" y="255"/>
                  </a:lnTo>
                  <a:lnTo>
                    <a:pt x="151" y="262"/>
                  </a:lnTo>
                  <a:lnTo>
                    <a:pt x="141" y="269"/>
                  </a:lnTo>
                  <a:lnTo>
                    <a:pt x="129" y="274"/>
                  </a:lnTo>
                  <a:lnTo>
                    <a:pt x="115" y="277"/>
                  </a:lnTo>
                  <a:lnTo>
                    <a:pt x="100" y="280"/>
                  </a:lnTo>
                  <a:lnTo>
                    <a:pt x="84" y="282"/>
                  </a:lnTo>
                  <a:lnTo>
                    <a:pt x="65" y="282"/>
                  </a:lnTo>
                  <a:lnTo>
                    <a:pt x="65" y="282"/>
                  </a:lnTo>
                  <a:lnTo>
                    <a:pt x="42" y="281"/>
                  </a:lnTo>
                  <a:lnTo>
                    <a:pt x="20" y="280"/>
                  </a:lnTo>
                  <a:lnTo>
                    <a:pt x="0" y="278"/>
                  </a:lnTo>
                  <a:lnTo>
                    <a:pt x="0" y="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46" name="Freeform 15"/>
            <p:cNvSpPr>
              <a:spLocks/>
            </p:cNvSpPr>
            <p:nvPr userDrawn="1"/>
          </p:nvSpPr>
          <p:spPr bwMode="auto">
            <a:xfrm>
              <a:off x="5035" y="3974"/>
              <a:ext cx="97" cy="107"/>
            </a:xfrm>
            <a:custGeom>
              <a:avLst/>
              <a:gdLst>
                <a:gd name="T0" fmla="*/ 171 w 385"/>
                <a:gd name="T1" fmla="*/ 0 h 428"/>
                <a:gd name="T2" fmla="*/ 171 w 385"/>
                <a:gd name="T3" fmla="*/ 0 h 428"/>
                <a:gd name="T4" fmla="*/ 150 w 385"/>
                <a:gd name="T5" fmla="*/ 1 h 428"/>
                <a:gd name="T6" fmla="*/ 129 w 385"/>
                <a:gd name="T7" fmla="*/ 2 h 428"/>
                <a:gd name="T8" fmla="*/ 106 w 385"/>
                <a:gd name="T9" fmla="*/ 4 h 428"/>
                <a:gd name="T10" fmla="*/ 83 w 385"/>
                <a:gd name="T11" fmla="*/ 7 h 428"/>
                <a:gd name="T12" fmla="*/ 60 w 385"/>
                <a:gd name="T13" fmla="*/ 10 h 428"/>
                <a:gd name="T14" fmla="*/ 39 w 385"/>
                <a:gd name="T15" fmla="*/ 14 h 428"/>
                <a:gd name="T16" fmla="*/ 18 w 385"/>
                <a:gd name="T17" fmla="*/ 20 h 428"/>
                <a:gd name="T18" fmla="*/ 0 w 385"/>
                <a:gd name="T19" fmla="*/ 26 h 428"/>
                <a:gd name="T20" fmla="*/ 0 w 385"/>
                <a:gd name="T21" fmla="*/ 415 h 428"/>
                <a:gd name="T22" fmla="*/ 0 w 385"/>
                <a:gd name="T23" fmla="*/ 415 h 428"/>
                <a:gd name="T24" fmla="*/ 15 w 385"/>
                <a:gd name="T25" fmla="*/ 418 h 428"/>
                <a:gd name="T26" fmla="*/ 34 w 385"/>
                <a:gd name="T27" fmla="*/ 420 h 428"/>
                <a:gd name="T28" fmla="*/ 73 w 385"/>
                <a:gd name="T29" fmla="*/ 424 h 428"/>
                <a:gd name="T30" fmla="*/ 116 w 385"/>
                <a:gd name="T31" fmla="*/ 427 h 428"/>
                <a:gd name="T32" fmla="*/ 155 w 385"/>
                <a:gd name="T33" fmla="*/ 428 h 428"/>
                <a:gd name="T34" fmla="*/ 155 w 385"/>
                <a:gd name="T35" fmla="*/ 428 h 428"/>
                <a:gd name="T36" fmla="*/ 186 w 385"/>
                <a:gd name="T37" fmla="*/ 427 h 428"/>
                <a:gd name="T38" fmla="*/ 212 w 385"/>
                <a:gd name="T39" fmla="*/ 425 h 428"/>
                <a:gd name="T40" fmla="*/ 238 w 385"/>
                <a:gd name="T41" fmla="*/ 421 h 428"/>
                <a:gd name="T42" fmla="*/ 261 w 385"/>
                <a:gd name="T43" fmla="*/ 415 h 428"/>
                <a:gd name="T44" fmla="*/ 282 w 385"/>
                <a:gd name="T45" fmla="*/ 408 h 428"/>
                <a:gd name="T46" fmla="*/ 301 w 385"/>
                <a:gd name="T47" fmla="*/ 399 h 428"/>
                <a:gd name="T48" fmla="*/ 309 w 385"/>
                <a:gd name="T49" fmla="*/ 394 h 428"/>
                <a:gd name="T50" fmla="*/ 318 w 385"/>
                <a:gd name="T51" fmla="*/ 389 h 428"/>
                <a:gd name="T52" fmla="*/ 326 w 385"/>
                <a:gd name="T53" fmla="*/ 383 h 428"/>
                <a:gd name="T54" fmla="*/ 333 w 385"/>
                <a:gd name="T55" fmla="*/ 377 h 428"/>
                <a:gd name="T56" fmla="*/ 339 w 385"/>
                <a:gd name="T57" fmla="*/ 369 h 428"/>
                <a:gd name="T58" fmla="*/ 345 w 385"/>
                <a:gd name="T59" fmla="*/ 362 h 428"/>
                <a:gd name="T60" fmla="*/ 351 w 385"/>
                <a:gd name="T61" fmla="*/ 355 h 428"/>
                <a:gd name="T62" fmla="*/ 356 w 385"/>
                <a:gd name="T63" fmla="*/ 347 h 428"/>
                <a:gd name="T64" fmla="*/ 361 w 385"/>
                <a:gd name="T65" fmla="*/ 337 h 428"/>
                <a:gd name="T66" fmla="*/ 366 w 385"/>
                <a:gd name="T67" fmla="*/ 329 h 428"/>
                <a:gd name="T68" fmla="*/ 373 w 385"/>
                <a:gd name="T69" fmla="*/ 309 h 428"/>
                <a:gd name="T70" fmla="*/ 378 w 385"/>
                <a:gd name="T71" fmla="*/ 287 h 428"/>
                <a:gd name="T72" fmla="*/ 382 w 385"/>
                <a:gd name="T73" fmla="*/ 264 h 428"/>
                <a:gd name="T74" fmla="*/ 384 w 385"/>
                <a:gd name="T75" fmla="*/ 239 h 428"/>
                <a:gd name="T76" fmla="*/ 385 w 385"/>
                <a:gd name="T77" fmla="*/ 211 h 428"/>
                <a:gd name="T78" fmla="*/ 385 w 385"/>
                <a:gd name="T79" fmla="*/ 211 h 428"/>
                <a:gd name="T80" fmla="*/ 384 w 385"/>
                <a:gd name="T81" fmla="*/ 187 h 428"/>
                <a:gd name="T82" fmla="*/ 381 w 385"/>
                <a:gd name="T83" fmla="*/ 164 h 428"/>
                <a:gd name="T84" fmla="*/ 377 w 385"/>
                <a:gd name="T85" fmla="*/ 143 h 428"/>
                <a:gd name="T86" fmla="*/ 371 w 385"/>
                <a:gd name="T87" fmla="*/ 122 h 428"/>
                <a:gd name="T88" fmla="*/ 363 w 385"/>
                <a:gd name="T89" fmla="*/ 104 h 428"/>
                <a:gd name="T90" fmla="*/ 352 w 385"/>
                <a:gd name="T91" fmla="*/ 86 h 428"/>
                <a:gd name="T92" fmla="*/ 341 w 385"/>
                <a:gd name="T93" fmla="*/ 71 h 428"/>
                <a:gd name="T94" fmla="*/ 328 w 385"/>
                <a:gd name="T95" fmla="*/ 57 h 428"/>
                <a:gd name="T96" fmla="*/ 314 w 385"/>
                <a:gd name="T97" fmla="*/ 43 h 428"/>
                <a:gd name="T98" fmla="*/ 297 w 385"/>
                <a:gd name="T99" fmla="*/ 32 h 428"/>
                <a:gd name="T100" fmla="*/ 280 w 385"/>
                <a:gd name="T101" fmla="*/ 23 h 428"/>
                <a:gd name="T102" fmla="*/ 260 w 385"/>
                <a:gd name="T103" fmla="*/ 14 h 428"/>
                <a:gd name="T104" fmla="*/ 240 w 385"/>
                <a:gd name="T105" fmla="*/ 8 h 428"/>
                <a:gd name="T106" fmla="*/ 218 w 385"/>
                <a:gd name="T107" fmla="*/ 4 h 428"/>
                <a:gd name="T108" fmla="*/ 195 w 385"/>
                <a:gd name="T109" fmla="*/ 1 h 428"/>
                <a:gd name="T110" fmla="*/ 171 w 385"/>
                <a:gd name="T111" fmla="*/ 0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85" h="428">
                  <a:moveTo>
                    <a:pt x="171" y="0"/>
                  </a:moveTo>
                  <a:lnTo>
                    <a:pt x="171" y="0"/>
                  </a:lnTo>
                  <a:lnTo>
                    <a:pt x="150" y="1"/>
                  </a:lnTo>
                  <a:lnTo>
                    <a:pt x="129" y="2"/>
                  </a:lnTo>
                  <a:lnTo>
                    <a:pt x="106" y="4"/>
                  </a:lnTo>
                  <a:lnTo>
                    <a:pt x="83" y="7"/>
                  </a:lnTo>
                  <a:lnTo>
                    <a:pt x="60" y="10"/>
                  </a:lnTo>
                  <a:lnTo>
                    <a:pt x="39" y="14"/>
                  </a:lnTo>
                  <a:lnTo>
                    <a:pt x="18" y="20"/>
                  </a:lnTo>
                  <a:lnTo>
                    <a:pt x="0" y="26"/>
                  </a:lnTo>
                  <a:lnTo>
                    <a:pt x="0" y="415"/>
                  </a:lnTo>
                  <a:lnTo>
                    <a:pt x="0" y="415"/>
                  </a:lnTo>
                  <a:lnTo>
                    <a:pt x="15" y="418"/>
                  </a:lnTo>
                  <a:lnTo>
                    <a:pt x="34" y="420"/>
                  </a:lnTo>
                  <a:lnTo>
                    <a:pt x="73" y="424"/>
                  </a:lnTo>
                  <a:lnTo>
                    <a:pt x="116" y="427"/>
                  </a:lnTo>
                  <a:lnTo>
                    <a:pt x="155" y="428"/>
                  </a:lnTo>
                  <a:lnTo>
                    <a:pt x="155" y="428"/>
                  </a:lnTo>
                  <a:lnTo>
                    <a:pt x="186" y="427"/>
                  </a:lnTo>
                  <a:lnTo>
                    <a:pt x="212" y="425"/>
                  </a:lnTo>
                  <a:lnTo>
                    <a:pt x="238" y="421"/>
                  </a:lnTo>
                  <a:lnTo>
                    <a:pt x="261" y="415"/>
                  </a:lnTo>
                  <a:lnTo>
                    <a:pt x="282" y="408"/>
                  </a:lnTo>
                  <a:lnTo>
                    <a:pt x="301" y="399"/>
                  </a:lnTo>
                  <a:lnTo>
                    <a:pt x="309" y="394"/>
                  </a:lnTo>
                  <a:lnTo>
                    <a:pt x="318" y="389"/>
                  </a:lnTo>
                  <a:lnTo>
                    <a:pt x="326" y="383"/>
                  </a:lnTo>
                  <a:lnTo>
                    <a:pt x="333" y="377"/>
                  </a:lnTo>
                  <a:lnTo>
                    <a:pt x="339" y="369"/>
                  </a:lnTo>
                  <a:lnTo>
                    <a:pt x="345" y="362"/>
                  </a:lnTo>
                  <a:lnTo>
                    <a:pt x="351" y="355"/>
                  </a:lnTo>
                  <a:lnTo>
                    <a:pt x="356" y="347"/>
                  </a:lnTo>
                  <a:lnTo>
                    <a:pt x="361" y="337"/>
                  </a:lnTo>
                  <a:lnTo>
                    <a:pt x="366" y="329"/>
                  </a:lnTo>
                  <a:lnTo>
                    <a:pt x="373" y="309"/>
                  </a:lnTo>
                  <a:lnTo>
                    <a:pt x="378" y="287"/>
                  </a:lnTo>
                  <a:lnTo>
                    <a:pt x="382" y="264"/>
                  </a:lnTo>
                  <a:lnTo>
                    <a:pt x="384" y="239"/>
                  </a:lnTo>
                  <a:lnTo>
                    <a:pt x="385" y="211"/>
                  </a:lnTo>
                  <a:lnTo>
                    <a:pt x="385" y="211"/>
                  </a:lnTo>
                  <a:lnTo>
                    <a:pt x="384" y="187"/>
                  </a:lnTo>
                  <a:lnTo>
                    <a:pt x="381" y="164"/>
                  </a:lnTo>
                  <a:lnTo>
                    <a:pt x="377" y="143"/>
                  </a:lnTo>
                  <a:lnTo>
                    <a:pt x="371" y="122"/>
                  </a:lnTo>
                  <a:lnTo>
                    <a:pt x="363" y="104"/>
                  </a:lnTo>
                  <a:lnTo>
                    <a:pt x="352" y="86"/>
                  </a:lnTo>
                  <a:lnTo>
                    <a:pt x="341" y="71"/>
                  </a:lnTo>
                  <a:lnTo>
                    <a:pt x="328" y="57"/>
                  </a:lnTo>
                  <a:lnTo>
                    <a:pt x="314" y="43"/>
                  </a:lnTo>
                  <a:lnTo>
                    <a:pt x="297" y="32"/>
                  </a:lnTo>
                  <a:lnTo>
                    <a:pt x="280" y="23"/>
                  </a:lnTo>
                  <a:lnTo>
                    <a:pt x="260" y="14"/>
                  </a:lnTo>
                  <a:lnTo>
                    <a:pt x="240" y="8"/>
                  </a:lnTo>
                  <a:lnTo>
                    <a:pt x="218" y="4"/>
                  </a:lnTo>
                  <a:lnTo>
                    <a:pt x="195" y="1"/>
                  </a:lnTo>
                  <a:lnTo>
                    <a:pt x="17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68267390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ndex p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381602" y="447920"/>
            <a:ext cx="10146298" cy="667190"/>
          </a:xfrm>
        </p:spPr>
        <p:txBody>
          <a:bodyPr>
            <a:normAutofit/>
          </a:bodyPr>
          <a:lstStyle>
            <a:lvl1pPr>
              <a:defRPr sz="3600">
                <a:solidFill>
                  <a:schemeClr val="tx1"/>
                </a:solidFill>
              </a:defRPr>
            </a:lvl1pPr>
          </a:lstStyle>
          <a:p>
            <a:r>
              <a:rPr lang="en-GB" noProof="0" dirty="0" smtClean="0"/>
              <a:t>Index</a:t>
            </a:r>
            <a:endParaRPr lang="en-GB" noProof="0" dirty="0"/>
          </a:p>
        </p:txBody>
      </p:sp>
      <p:sp>
        <p:nvSpPr>
          <p:cNvPr id="26" name="Content Placeholder 2"/>
          <p:cNvSpPr>
            <a:spLocks noGrp="1"/>
          </p:cNvSpPr>
          <p:nvPr>
            <p:ph idx="1"/>
          </p:nvPr>
        </p:nvSpPr>
        <p:spPr>
          <a:xfrm>
            <a:off x="2131637" y="1512043"/>
            <a:ext cx="5807044" cy="4276616"/>
          </a:xfrm>
        </p:spPr>
        <p:txBody>
          <a:bodyPr>
            <a:normAutofit/>
          </a:bodyPr>
          <a:lstStyle>
            <a:lvl1pPr>
              <a:defRPr sz="2000" baseline="0">
                <a:solidFill>
                  <a:srgbClr val="4D4D4D"/>
                </a:solidFill>
              </a:defRPr>
            </a:lvl1pPr>
            <a:lvl2pPr>
              <a:defRPr>
                <a:solidFill>
                  <a:srgbClr val="4D4D4D"/>
                </a:solidFill>
              </a:defRPr>
            </a:lvl2pPr>
            <a:lvl3pPr>
              <a:defRPr>
                <a:solidFill>
                  <a:srgbClr val="4D4D4D"/>
                </a:solidFill>
              </a:defRPr>
            </a:lvl3pPr>
            <a:lvl4pPr>
              <a:defRPr>
                <a:solidFill>
                  <a:srgbClr val="4D4D4D"/>
                </a:solidFill>
              </a:defRPr>
            </a:lvl4pPr>
            <a:lvl5pPr>
              <a:defRPr>
                <a:solidFill>
                  <a:srgbClr val="4D4D4D"/>
                </a:solidFill>
              </a:defRPr>
            </a:lvl5pPr>
          </a:lstStyle>
          <a:p>
            <a:pPr lvl="0"/>
            <a:r>
              <a:rPr lang="en-US" noProof="0" smtClean="0"/>
              <a:t>Click to edit Master text styles</a:t>
            </a:r>
          </a:p>
          <a:p>
            <a:pPr lvl="1"/>
            <a:r>
              <a:rPr lang="en-US" noProof="0" smtClean="0"/>
              <a:t>Second level</a:t>
            </a:r>
          </a:p>
          <a:p>
            <a:pPr lvl="2"/>
            <a:r>
              <a:rPr lang="en-US" noProof="0" smtClean="0"/>
              <a:t>Third level</a:t>
            </a:r>
          </a:p>
          <a:p>
            <a:pPr lvl="3"/>
            <a:r>
              <a:rPr lang="en-US" noProof="0" smtClean="0"/>
              <a:t>Fourth level</a:t>
            </a:r>
          </a:p>
        </p:txBody>
      </p:sp>
      <p:sp>
        <p:nvSpPr>
          <p:cNvPr id="27" name="Content Placeholder 2"/>
          <p:cNvSpPr>
            <a:spLocks noGrp="1"/>
          </p:cNvSpPr>
          <p:nvPr>
            <p:ph idx="10" hasCustomPrompt="1"/>
          </p:nvPr>
        </p:nvSpPr>
        <p:spPr>
          <a:xfrm>
            <a:off x="8029413" y="1523355"/>
            <a:ext cx="1357276" cy="4302286"/>
          </a:xfrm>
        </p:spPr>
        <p:txBody>
          <a:bodyPr>
            <a:noAutofit/>
          </a:bodyPr>
          <a:lstStyle>
            <a:lvl1pPr marL="0" indent="0">
              <a:buFontTx/>
              <a:buNone/>
              <a:defRPr sz="2000">
                <a:solidFill>
                  <a:schemeClr val="accent3"/>
                </a:solidFill>
              </a:defRPr>
            </a:lvl1pPr>
            <a:lvl2pPr>
              <a:defRPr>
                <a:solidFill>
                  <a:srgbClr val="4D4D4D"/>
                </a:solidFill>
              </a:defRPr>
            </a:lvl2pPr>
            <a:lvl3pPr>
              <a:defRPr>
                <a:solidFill>
                  <a:srgbClr val="4D4D4D"/>
                </a:solidFill>
              </a:defRPr>
            </a:lvl3pPr>
            <a:lvl4pPr>
              <a:defRPr>
                <a:solidFill>
                  <a:srgbClr val="4D4D4D"/>
                </a:solidFill>
              </a:defRPr>
            </a:lvl4pPr>
            <a:lvl5pPr>
              <a:defRPr>
                <a:solidFill>
                  <a:srgbClr val="4D4D4D"/>
                </a:solidFill>
              </a:defRPr>
            </a:lvl5pPr>
          </a:lstStyle>
          <a:p>
            <a:pPr lvl="0"/>
            <a:r>
              <a:rPr lang="en-GB" dirty="0" smtClean="0"/>
              <a:t>1</a:t>
            </a:r>
          </a:p>
          <a:p>
            <a:pPr lvl="0"/>
            <a:r>
              <a:rPr lang="en-GB" dirty="0" smtClean="0"/>
              <a:t>14</a:t>
            </a:r>
          </a:p>
          <a:p>
            <a:pPr lvl="0"/>
            <a:r>
              <a:rPr lang="en-GB" dirty="0" smtClean="0"/>
              <a:t>15</a:t>
            </a:r>
          </a:p>
          <a:p>
            <a:pPr lvl="0"/>
            <a:r>
              <a:rPr lang="en-GB" dirty="0" smtClean="0"/>
              <a:t>23</a:t>
            </a:r>
          </a:p>
        </p:txBody>
      </p:sp>
      <p:cxnSp>
        <p:nvCxnSpPr>
          <p:cNvPr id="28" name="Conector recto 12"/>
          <p:cNvCxnSpPr/>
          <p:nvPr userDrawn="1"/>
        </p:nvCxnSpPr>
        <p:spPr>
          <a:xfrm flipH="1">
            <a:off x="407671" y="5961731"/>
            <a:ext cx="5897778" cy="2873"/>
          </a:xfrm>
          <a:prstGeom prst="line">
            <a:avLst/>
          </a:prstGeom>
          <a:ln w="12700" cmpd="sng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grpSp>
        <p:nvGrpSpPr>
          <p:cNvPr id="22" name="Group 4"/>
          <p:cNvGrpSpPr>
            <a:grpSpLocks noChangeAspect="1"/>
          </p:cNvGrpSpPr>
          <p:nvPr userDrawn="1"/>
        </p:nvGrpSpPr>
        <p:grpSpPr bwMode="auto">
          <a:xfrm>
            <a:off x="9299675" y="6133575"/>
            <a:ext cx="1624293" cy="160505"/>
            <a:chOff x="4649" y="3974"/>
            <a:chExt cx="812" cy="107"/>
          </a:xfrm>
        </p:grpSpPr>
        <p:sp>
          <p:nvSpPr>
            <p:cNvPr id="23" name="AutoShape 3"/>
            <p:cNvSpPr>
              <a:spLocks noChangeAspect="1" noChangeArrowheads="1" noTextEdit="1"/>
            </p:cNvSpPr>
            <p:nvPr userDrawn="1"/>
          </p:nvSpPr>
          <p:spPr bwMode="auto">
            <a:xfrm>
              <a:off x="4649" y="3974"/>
              <a:ext cx="812" cy="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24" name="Freeform 23"/>
            <p:cNvSpPr>
              <a:spLocks noEditPoints="1"/>
            </p:cNvSpPr>
            <p:nvPr userDrawn="1"/>
          </p:nvSpPr>
          <p:spPr bwMode="auto">
            <a:xfrm>
              <a:off x="4649" y="3974"/>
              <a:ext cx="812" cy="107"/>
            </a:xfrm>
            <a:custGeom>
              <a:avLst/>
              <a:gdLst>
                <a:gd name="T0" fmla="*/ 2293 w 3248"/>
                <a:gd name="T1" fmla="*/ 424 h 428"/>
                <a:gd name="T2" fmla="*/ 2209 w 3248"/>
                <a:gd name="T3" fmla="*/ 355 h 428"/>
                <a:gd name="T4" fmla="*/ 2159 w 3248"/>
                <a:gd name="T5" fmla="*/ 76 h 428"/>
                <a:gd name="T6" fmla="*/ 2306 w 3248"/>
                <a:gd name="T7" fmla="*/ 5 h 428"/>
                <a:gd name="T8" fmla="*/ 2042 w 3248"/>
                <a:gd name="T9" fmla="*/ 407 h 428"/>
                <a:gd name="T10" fmla="*/ 611 w 3248"/>
                <a:gd name="T11" fmla="*/ 11 h 428"/>
                <a:gd name="T12" fmla="*/ 672 w 3248"/>
                <a:gd name="T13" fmla="*/ 353 h 428"/>
                <a:gd name="T14" fmla="*/ 737 w 3248"/>
                <a:gd name="T15" fmla="*/ 376 h 428"/>
                <a:gd name="T16" fmla="*/ 909 w 3248"/>
                <a:gd name="T17" fmla="*/ 1 h 428"/>
                <a:gd name="T18" fmla="*/ 261 w 3248"/>
                <a:gd name="T19" fmla="*/ 332 h 428"/>
                <a:gd name="T20" fmla="*/ 114 w 3248"/>
                <a:gd name="T21" fmla="*/ 347 h 428"/>
                <a:gd name="T22" fmla="*/ 94 w 3248"/>
                <a:gd name="T23" fmla="*/ 277 h 428"/>
                <a:gd name="T24" fmla="*/ 261 w 3248"/>
                <a:gd name="T25" fmla="*/ 332 h 428"/>
                <a:gd name="T26" fmla="*/ 52 w 3248"/>
                <a:gd name="T27" fmla="*/ 102 h 428"/>
                <a:gd name="T28" fmla="*/ 234 w 3248"/>
                <a:gd name="T29" fmla="*/ 90 h 428"/>
                <a:gd name="T30" fmla="*/ 179 w 3248"/>
                <a:gd name="T31" fmla="*/ 176 h 428"/>
                <a:gd name="T32" fmla="*/ 9 w 3248"/>
                <a:gd name="T33" fmla="*/ 257 h 428"/>
                <a:gd name="T34" fmla="*/ 35 w 3248"/>
                <a:gd name="T35" fmla="*/ 394 h 428"/>
                <a:gd name="T36" fmla="*/ 164 w 3248"/>
                <a:gd name="T37" fmla="*/ 426 h 428"/>
                <a:gd name="T38" fmla="*/ 284 w 3248"/>
                <a:gd name="T39" fmla="*/ 404 h 428"/>
                <a:gd name="T40" fmla="*/ 331 w 3248"/>
                <a:gd name="T41" fmla="*/ 45 h 428"/>
                <a:gd name="T42" fmla="*/ 1319 w 3248"/>
                <a:gd name="T43" fmla="*/ 332 h 428"/>
                <a:gd name="T44" fmla="*/ 1168 w 3248"/>
                <a:gd name="T45" fmla="*/ 344 h 428"/>
                <a:gd name="T46" fmla="*/ 1155 w 3248"/>
                <a:gd name="T47" fmla="*/ 272 h 428"/>
                <a:gd name="T48" fmla="*/ 1264 w 3248"/>
                <a:gd name="T49" fmla="*/ 0 h 428"/>
                <a:gd name="T50" fmla="*/ 1122 w 3248"/>
                <a:gd name="T51" fmla="*/ 98 h 428"/>
                <a:gd name="T52" fmla="*/ 1298 w 3248"/>
                <a:gd name="T53" fmla="*/ 94 h 428"/>
                <a:gd name="T54" fmla="*/ 1212 w 3248"/>
                <a:gd name="T55" fmla="*/ 177 h 428"/>
                <a:gd name="T56" fmla="*/ 1064 w 3248"/>
                <a:gd name="T57" fmla="*/ 270 h 428"/>
                <a:gd name="T58" fmla="*/ 1102 w 3248"/>
                <a:gd name="T59" fmla="*/ 401 h 428"/>
                <a:gd name="T60" fmla="*/ 1246 w 3248"/>
                <a:gd name="T61" fmla="*/ 423 h 428"/>
                <a:gd name="T62" fmla="*/ 1354 w 3248"/>
                <a:gd name="T63" fmla="*/ 407 h 428"/>
                <a:gd name="T64" fmla="*/ 1381 w 3248"/>
                <a:gd name="T65" fmla="*/ 36 h 428"/>
                <a:gd name="T66" fmla="*/ 2714 w 3248"/>
                <a:gd name="T67" fmla="*/ 326 h 428"/>
                <a:gd name="T68" fmla="*/ 2576 w 3248"/>
                <a:gd name="T69" fmla="*/ 337 h 428"/>
                <a:gd name="T70" fmla="*/ 2533 w 3248"/>
                <a:gd name="T71" fmla="*/ 4 h 428"/>
                <a:gd name="T72" fmla="*/ 2468 w 3248"/>
                <a:gd name="T73" fmla="*/ 364 h 428"/>
                <a:gd name="T74" fmla="*/ 2611 w 3248"/>
                <a:gd name="T75" fmla="*/ 427 h 428"/>
                <a:gd name="T76" fmla="*/ 2761 w 3248"/>
                <a:gd name="T77" fmla="*/ 403 h 428"/>
                <a:gd name="T78" fmla="*/ 2937 w 3248"/>
                <a:gd name="T79" fmla="*/ 413 h 428"/>
                <a:gd name="T80" fmla="*/ 3135 w 3248"/>
                <a:gd name="T81" fmla="*/ 422 h 428"/>
                <a:gd name="T82" fmla="*/ 3248 w 3248"/>
                <a:gd name="T83" fmla="*/ 300 h 428"/>
                <a:gd name="T84" fmla="*/ 3184 w 3248"/>
                <a:gd name="T85" fmla="*/ 204 h 428"/>
                <a:gd name="T86" fmla="*/ 3038 w 3248"/>
                <a:gd name="T87" fmla="*/ 127 h 428"/>
                <a:gd name="T88" fmla="*/ 3076 w 3248"/>
                <a:gd name="T89" fmla="*/ 76 h 428"/>
                <a:gd name="T90" fmla="*/ 3232 w 3248"/>
                <a:gd name="T91" fmla="*/ 30 h 428"/>
                <a:gd name="T92" fmla="*/ 3039 w 3248"/>
                <a:gd name="T93" fmla="*/ 8 h 428"/>
                <a:gd name="T94" fmla="*/ 2943 w 3248"/>
                <a:gd name="T95" fmla="*/ 122 h 428"/>
                <a:gd name="T96" fmla="*/ 3021 w 3248"/>
                <a:gd name="T97" fmla="*/ 229 h 428"/>
                <a:gd name="T98" fmla="*/ 3154 w 3248"/>
                <a:gd name="T99" fmla="*/ 300 h 428"/>
                <a:gd name="T100" fmla="*/ 3113 w 3248"/>
                <a:gd name="T101" fmla="*/ 350 h 428"/>
                <a:gd name="T102" fmla="*/ 1639 w 3248"/>
                <a:gd name="T103" fmla="*/ 80 h 428"/>
                <a:gd name="T104" fmla="*/ 1790 w 3248"/>
                <a:gd name="T105" fmla="*/ 97 h 428"/>
                <a:gd name="T106" fmla="*/ 1832 w 3248"/>
                <a:gd name="T107" fmla="*/ 245 h 428"/>
                <a:gd name="T108" fmla="*/ 1739 w 3248"/>
                <a:gd name="T109" fmla="*/ 353 h 428"/>
                <a:gd name="T110" fmla="*/ 1652 w 3248"/>
                <a:gd name="T111" fmla="*/ 4 h 428"/>
                <a:gd name="T112" fmla="*/ 1701 w 3248"/>
                <a:gd name="T113" fmla="*/ 428 h 428"/>
                <a:gd name="T114" fmla="*/ 1885 w 3248"/>
                <a:gd name="T115" fmla="*/ 369 h 428"/>
                <a:gd name="T116" fmla="*/ 1930 w 3248"/>
                <a:gd name="T117" fmla="*/ 187 h 428"/>
                <a:gd name="T118" fmla="*/ 1786 w 3248"/>
                <a:gd name="T119" fmla="*/ 8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248" h="428">
                  <a:moveTo>
                    <a:pt x="2042" y="407"/>
                  </a:moveTo>
                  <a:lnTo>
                    <a:pt x="2042" y="407"/>
                  </a:lnTo>
                  <a:lnTo>
                    <a:pt x="2055" y="411"/>
                  </a:lnTo>
                  <a:lnTo>
                    <a:pt x="2089" y="418"/>
                  </a:lnTo>
                  <a:lnTo>
                    <a:pt x="2113" y="421"/>
                  </a:lnTo>
                  <a:lnTo>
                    <a:pt x="2140" y="425"/>
                  </a:lnTo>
                  <a:lnTo>
                    <a:pt x="2171" y="427"/>
                  </a:lnTo>
                  <a:lnTo>
                    <a:pt x="2205" y="428"/>
                  </a:lnTo>
                  <a:lnTo>
                    <a:pt x="2205" y="428"/>
                  </a:lnTo>
                  <a:lnTo>
                    <a:pt x="2239" y="427"/>
                  </a:lnTo>
                  <a:lnTo>
                    <a:pt x="2268" y="426"/>
                  </a:lnTo>
                  <a:lnTo>
                    <a:pt x="2293" y="424"/>
                  </a:lnTo>
                  <a:lnTo>
                    <a:pt x="2312" y="422"/>
                  </a:lnTo>
                  <a:lnTo>
                    <a:pt x="2339" y="419"/>
                  </a:lnTo>
                  <a:lnTo>
                    <a:pt x="2347" y="417"/>
                  </a:lnTo>
                  <a:lnTo>
                    <a:pt x="2347" y="346"/>
                  </a:lnTo>
                  <a:lnTo>
                    <a:pt x="2347" y="346"/>
                  </a:lnTo>
                  <a:lnTo>
                    <a:pt x="2339" y="347"/>
                  </a:lnTo>
                  <a:lnTo>
                    <a:pt x="2314" y="351"/>
                  </a:lnTo>
                  <a:lnTo>
                    <a:pt x="2277" y="354"/>
                  </a:lnTo>
                  <a:lnTo>
                    <a:pt x="2255" y="355"/>
                  </a:lnTo>
                  <a:lnTo>
                    <a:pt x="2230" y="355"/>
                  </a:lnTo>
                  <a:lnTo>
                    <a:pt x="2230" y="355"/>
                  </a:lnTo>
                  <a:lnTo>
                    <a:pt x="2209" y="355"/>
                  </a:lnTo>
                  <a:lnTo>
                    <a:pt x="2191" y="354"/>
                  </a:lnTo>
                  <a:lnTo>
                    <a:pt x="2160" y="351"/>
                  </a:lnTo>
                  <a:lnTo>
                    <a:pt x="2141" y="349"/>
                  </a:lnTo>
                  <a:lnTo>
                    <a:pt x="2134" y="348"/>
                  </a:lnTo>
                  <a:lnTo>
                    <a:pt x="2134" y="247"/>
                  </a:lnTo>
                  <a:lnTo>
                    <a:pt x="2318" y="247"/>
                  </a:lnTo>
                  <a:lnTo>
                    <a:pt x="2318" y="175"/>
                  </a:lnTo>
                  <a:lnTo>
                    <a:pt x="2134" y="175"/>
                  </a:lnTo>
                  <a:lnTo>
                    <a:pt x="2134" y="79"/>
                  </a:lnTo>
                  <a:lnTo>
                    <a:pt x="2134" y="79"/>
                  </a:lnTo>
                  <a:lnTo>
                    <a:pt x="2141" y="78"/>
                  </a:lnTo>
                  <a:lnTo>
                    <a:pt x="2159" y="76"/>
                  </a:lnTo>
                  <a:lnTo>
                    <a:pt x="2187" y="74"/>
                  </a:lnTo>
                  <a:lnTo>
                    <a:pt x="2224" y="73"/>
                  </a:lnTo>
                  <a:lnTo>
                    <a:pt x="2224" y="73"/>
                  </a:lnTo>
                  <a:lnTo>
                    <a:pt x="2247" y="73"/>
                  </a:lnTo>
                  <a:lnTo>
                    <a:pt x="2268" y="74"/>
                  </a:lnTo>
                  <a:lnTo>
                    <a:pt x="2305" y="77"/>
                  </a:lnTo>
                  <a:lnTo>
                    <a:pt x="2331" y="80"/>
                  </a:lnTo>
                  <a:lnTo>
                    <a:pt x="2340" y="82"/>
                  </a:lnTo>
                  <a:lnTo>
                    <a:pt x="2340" y="10"/>
                  </a:lnTo>
                  <a:lnTo>
                    <a:pt x="2340" y="10"/>
                  </a:lnTo>
                  <a:lnTo>
                    <a:pt x="2331" y="9"/>
                  </a:lnTo>
                  <a:lnTo>
                    <a:pt x="2306" y="5"/>
                  </a:lnTo>
                  <a:lnTo>
                    <a:pt x="2266" y="2"/>
                  </a:lnTo>
                  <a:lnTo>
                    <a:pt x="2242" y="1"/>
                  </a:lnTo>
                  <a:lnTo>
                    <a:pt x="2214" y="0"/>
                  </a:lnTo>
                  <a:lnTo>
                    <a:pt x="2214" y="0"/>
                  </a:lnTo>
                  <a:lnTo>
                    <a:pt x="2176" y="1"/>
                  </a:lnTo>
                  <a:lnTo>
                    <a:pt x="2144" y="3"/>
                  </a:lnTo>
                  <a:lnTo>
                    <a:pt x="2114" y="6"/>
                  </a:lnTo>
                  <a:lnTo>
                    <a:pt x="2089" y="9"/>
                  </a:lnTo>
                  <a:lnTo>
                    <a:pt x="2069" y="13"/>
                  </a:lnTo>
                  <a:lnTo>
                    <a:pt x="2055" y="15"/>
                  </a:lnTo>
                  <a:lnTo>
                    <a:pt x="2042" y="19"/>
                  </a:lnTo>
                  <a:lnTo>
                    <a:pt x="2042" y="407"/>
                  </a:lnTo>
                  <a:close/>
                  <a:moveTo>
                    <a:pt x="726" y="246"/>
                  </a:moveTo>
                  <a:lnTo>
                    <a:pt x="726" y="246"/>
                  </a:lnTo>
                  <a:lnTo>
                    <a:pt x="722" y="257"/>
                  </a:lnTo>
                  <a:lnTo>
                    <a:pt x="719" y="270"/>
                  </a:lnTo>
                  <a:lnTo>
                    <a:pt x="719" y="270"/>
                  </a:lnTo>
                  <a:lnTo>
                    <a:pt x="715" y="257"/>
                  </a:lnTo>
                  <a:lnTo>
                    <a:pt x="712" y="246"/>
                  </a:lnTo>
                  <a:lnTo>
                    <a:pt x="630" y="39"/>
                  </a:lnTo>
                  <a:lnTo>
                    <a:pt x="630" y="39"/>
                  </a:lnTo>
                  <a:lnTo>
                    <a:pt x="624" y="28"/>
                  </a:lnTo>
                  <a:lnTo>
                    <a:pt x="618" y="19"/>
                  </a:lnTo>
                  <a:lnTo>
                    <a:pt x="611" y="11"/>
                  </a:lnTo>
                  <a:lnTo>
                    <a:pt x="603" y="7"/>
                  </a:lnTo>
                  <a:lnTo>
                    <a:pt x="593" y="3"/>
                  </a:lnTo>
                  <a:lnTo>
                    <a:pt x="581" y="1"/>
                  </a:lnTo>
                  <a:lnTo>
                    <a:pt x="569" y="1"/>
                  </a:lnTo>
                  <a:lnTo>
                    <a:pt x="555" y="0"/>
                  </a:lnTo>
                  <a:lnTo>
                    <a:pt x="555" y="0"/>
                  </a:lnTo>
                  <a:lnTo>
                    <a:pt x="529" y="1"/>
                  </a:lnTo>
                  <a:lnTo>
                    <a:pt x="513" y="2"/>
                  </a:lnTo>
                  <a:lnTo>
                    <a:pt x="471" y="422"/>
                  </a:lnTo>
                  <a:lnTo>
                    <a:pt x="564" y="422"/>
                  </a:lnTo>
                  <a:lnTo>
                    <a:pt x="584" y="140"/>
                  </a:lnTo>
                  <a:lnTo>
                    <a:pt x="672" y="353"/>
                  </a:lnTo>
                  <a:lnTo>
                    <a:pt x="672" y="353"/>
                  </a:lnTo>
                  <a:lnTo>
                    <a:pt x="675" y="359"/>
                  </a:lnTo>
                  <a:lnTo>
                    <a:pt x="679" y="364"/>
                  </a:lnTo>
                  <a:lnTo>
                    <a:pt x="684" y="368"/>
                  </a:lnTo>
                  <a:lnTo>
                    <a:pt x="689" y="371"/>
                  </a:lnTo>
                  <a:lnTo>
                    <a:pt x="695" y="373"/>
                  </a:lnTo>
                  <a:lnTo>
                    <a:pt x="702" y="376"/>
                  </a:lnTo>
                  <a:lnTo>
                    <a:pt x="710" y="377"/>
                  </a:lnTo>
                  <a:lnTo>
                    <a:pt x="719" y="377"/>
                  </a:lnTo>
                  <a:lnTo>
                    <a:pt x="719" y="377"/>
                  </a:lnTo>
                  <a:lnTo>
                    <a:pt x="728" y="377"/>
                  </a:lnTo>
                  <a:lnTo>
                    <a:pt x="737" y="376"/>
                  </a:lnTo>
                  <a:lnTo>
                    <a:pt x="744" y="373"/>
                  </a:lnTo>
                  <a:lnTo>
                    <a:pt x="750" y="371"/>
                  </a:lnTo>
                  <a:lnTo>
                    <a:pt x="755" y="368"/>
                  </a:lnTo>
                  <a:lnTo>
                    <a:pt x="759" y="364"/>
                  </a:lnTo>
                  <a:lnTo>
                    <a:pt x="762" y="359"/>
                  </a:lnTo>
                  <a:lnTo>
                    <a:pt x="765" y="353"/>
                  </a:lnTo>
                  <a:lnTo>
                    <a:pt x="853" y="140"/>
                  </a:lnTo>
                  <a:lnTo>
                    <a:pt x="874" y="422"/>
                  </a:lnTo>
                  <a:lnTo>
                    <a:pt x="967" y="422"/>
                  </a:lnTo>
                  <a:lnTo>
                    <a:pt x="925" y="2"/>
                  </a:lnTo>
                  <a:lnTo>
                    <a:pt x="925" y="2"/>
                  </a:lnTo>
                  <a:lnTo>
                    <a:pt x="909" y="1"/>
                  </a:lnTo>
                  <a:lnTo>
                    <a:pt x="883" y="0"/>
                  </a:lnTo>
                  <a:lnTo>
                    <a:pt x="883" y="0"/>
                  </a:lnTo>
                  <a:lnTo>
                    <a:pt x="868" y="1"/>
                  </a:lnTo>
                  <a:lnTo>
                    <a:pt x="856" y="1"/>
                  </a:lnTo>
                  <a:lnTo>
                    <a:pt x="845" y="3"/>
                  </a:lnTo>
                  <a:lnTo>
                    <a:pt x="836" y="7"/>
                  </a:lnTo>
                  <a:lnTo>
                    <a:pt x="827" y="11"/>
                  </a:lnTo>
                  <a:lnTo>
                    <a:pt x="819" y="19"/>
                  </a:lnTo>
                  <a:lnTo>
                    <a:pt x="813" y="28"/>
                  </a:lnTo>
                  <a:lnTo>
                    <a:pt x="808" y="39"/>
                  </a:lnTo>
                  <a:lnTo>
                    <a:pt x="726" y="246"/>
                  </a:lnTo>
                  <a:close/>
                  <a:moveTo>
                    <a:pt x="261" y="332"/>
                  </a:moveTo>
                  <a:lnTo>
                    <a:pt x="261" y="332"/>
                  </a:lnTo>
                  <a:lnTo>
                    <a:pt x="241" y="338"/>
                  </a:lnTo>
                  <a:lnTo>
                    <a:pt x="215" y="347"/>
                  </a:lnTo>
                  <a:lnTo>
                    <a:pt x="200" y="350"/>
                  </a:lnTo>
                  <a:lnTo>
                    <a:pt x="186" y="353"/>
                  </a:lnTo>
                  <a:lnTo>
                    <a:pt x="172" y="355"/>
                  </a:lnTo>
                  <a:lnTo>
                    <a:pt x="157" y="355"/>
                  </a:lnTo>
                  <a:lnTo>
                    <a:pt x="157" y="355"/>
                  </a:lnTo>
                  <a:lnTo>
                    <a:pt x="144" y="355"/>
                  </a:lnTo>
                  <a:lnTo>
                    <a:pt x="131" y="353"/>
                  </a:lnTo>
                  <a:lnTo>
                    <a:pt x="120" y="349"/>
                  </a:lnTo>
                  <a:lnTo>
                    <a:pt x="114" y="347"/>
                  </a:lnTo>
                  <a:lnTo>
                    <a:pt x="109" y="344"/>
                  </a:lnTo>
                  <a:lnTo>
                    <a:pt x="105" y="340"/>
                  </a:lnTo>
                  <a:lnTo>
                    <a:pt x="101" y="336"/>
                  </a:lnTo>
                  <a:lnTo>
                    <a:pt x="98" y="331"/>
                  </a:lnTo>
                  <a:lnTo>
                    <a:pt x="95" y="326"/>
                  </a:lnTo>
                  <a:lnTo>
                    <a:pt x="93" y="321"/>
                  </a:lnTo>
                  <a:lnTo>
                    <a:pt x="92" y="315"/>
                  </a:lnTo>
                  <a:lnTo>
                    <a:pt x="91" y="308"/>
                  </a:lnTo>
                  <a:lnTo>
                    <a:pt x="90" y="300"/>
                  </a:lnTo>
                  <a:lnTo>
                    <a:pt x="90" y="300"/>
                  </a:lnTo>
                  <a:lnTo>
                    <a:pt x="91" y="288"/>
                  </a:lnTo>
                  <a:lnTo>
                    <a:pt x="94" y="277"/>
                  </a:lnTo>
                  <a:lnTo>
                    <a:pt x="96" y="272"/>
                  </a:lnTo>
                  <a:lnTo>
                    <a:pt x="99" y="266"/>
                  </a:lnTo>
                  <a:lnTo>
                    <a:pt x="103" y="262"/>
                  </a:lnTo>
                  <a:lnTo>
                    <a:pt x="106" y="258"/>
                  </a:lnTo>
                  <a:lnTo>
                    <a:pt x="111" y="255"/>
                  </a:lnTo>
                  <a:lnTo>
                    <a:pt x="116" y="252"/>
                  </a:lnTo>
                  <a:lnTo>
                    <a:pt x="123" y="249"/>
                  </a:lnTo>
                  <a:lnTo>
                    <a:pt x="129" y="247"/>
                  </a:lnTo>
                  <a:lnTo>
                    <a:pt x="145" y="244"/>
                  </a:lnTo>
                  <a:lnTo>
                    <a:pt x="162" y="242"/>
                  </a:lnTo>
                  <a:lnTo>
                    <a:pt x="261" y="239"/>
                  </a:lnTo>
                  <a:lnTo>
                    <a:pt x="261" y="332"/>
                  </a:lnTo>
                  <a:close/>
                  <a:moveTo>
                    <a:pt x="205" y="0"/>
                  </a:moveTo>
                  <a:lnTo>
                    <a:pt x="205" y="0"/>
                  </a:lnTo>
                  <a:lnTo>
                    <a:pt x="176" y="1"/>
                  </a:lnTo>
                  <a:lnTo>
                    <a:pt x="147" y="4"/>
                  </a:lnTo>
                  <a:lnTo>
                    <a:pt x="121" y="7"/>
                  </a:lnTo>
                  <a:lnTo>
                    <a:pt x="97" y="12"/>
                  </a:lnTo>
                  <a:lnTo>
                    <a:pt x="77" y="17"/>
                  </a:lnTo>
                  <a:lnTo>
                    <a:pt x="58" y="23"/>
                  </a:lnTo>
                  <a:lnTo>
                    <a:pt x="44" y="28"/>
                  </a:lnTo>
                  <a:lnTo>
                    <a:pt x="33" y="33"/>
                  </a:lnTo>
                  <a:lnTo>
                    <a:pt x="52" y="102"/>
                  </a:lnTo>
                  <a:lnTo>
                    <a:pt x="52" y="102"/>
                  </a:lnTo>
                  <a:lnTo>
                    <a:pt x="63" y="98"/>
                  </a:lnTo>
                  <a:lnTo>
                    <a:pt x="92" y="91"/>
                  </a:lnTo>
                  <a:lnTo>
                    <a:pt x="111" y="86"/>
                  </a:lnTo>
                  <a:lnTo>
                    <a:pt x="133" y="82"/>
                  </a:lnTo>
                  <a:lnTo>
                    <a:pt x="155" y="80"/>
                  </a:lnTo>
                  <a:lnTo>
                    <a:pt x="179" y="79"/>
                  </a:lnTo>
                  <a:lnTo>
                    <a:pt x="179" y="79"/>
                  </a:lnTo>
                  <a:lnTo>
                    <a:pt x="197" y="80"/>
                  </a:lnTo>
                  <a:lnTo>
                    <a:pt x="214" y="82"/>
                  </a:lnTo>
                  <a:lnTo>
                    <a:pt x="221" y="84"/>
                  </a:lnTo>
                  <a:lnTo>
                    <a:pt x="228" y="86"/>
                  </a:lnTo>
                  <a:lnTo>
                    <a:pt x="234" y="90"/>
                  </a:lnTo>
                  <a:lnTo>
                    <a:pt x="239" y="94"/>
                  </a:lnTo>
                  <a:lnTo>
                    <a:pt x="244" y="98"/>
                  </a:lnTo>
                  <a:lnTo>
                    <a:pt x="248" y="102"/>
                  </a:lnTo>
                  <a:lnTo>
                    <a:pt x="251" y="108"/>
                  </a:lnTo>
                  <a:lnTo>
                    <a:pt x="254" y="114"/>
                  </a:lnTo>
                  <a:lnTo>
                    <a:pt x="256" y="120"/>
                  </a:lnTo>
                  <a:lnTo>
                    <a:pt x="258" y="129"/>
                  </a:lnTo>
                  <a:lnTo>
                    <a:pt x="260" y="137"/>
                  </a:lnTo>
                  <a:lnTo>
                    <a:pt x="260" y="146"/>
                  </a:lnTo>
                  <a:lnTo>
                    <a:pt x="260" y="176"/>
                  </a:lnTo>
                  <a:lnTo>
                    <a:pt x="179" y="176"/>
                  </a:lnTo>
                  <a:lnTo>
                    <a:pt x="179" y="176"/>
                  </a:lnTo>
                  <a:lnTo>
                    <a:pt x="154" y="177"/>
                  </a:lnTo>
                  <a:lnTo>
                    <a:pt x="132" y="179"/>
                  </a:lnTo>
                  <a:lnTo>
                    <a:pt x="111" y="182"/>
                  </a:lnTo>
                  <a:lnTo>
                    <a:pt x="93" y="187"/>
                  </a:lnTo>
                  <a:lnTo>
                    <a:pt x="77" y="192"/>
                  </a:lnTo>
                  <a:lnTo>
                    <a:pt x="61" y="200"/>
                  </a:lnTo>
                  <a:lnTo>
                    <a:pt x="49" y="207"/>
                  </a:lnTo>
                  <a:lnTo>
                    <a:pt x="38" y="216"/>
                  </a:lnTo>
                  <a:lnTo>
                    <a:pt x="29" y="225"/>
                  </a:lnTo>
                  <a:lnTo>
                    <a:pt x="20" y="236"/>
                  </a:lnTo>
                  <a:lnTo>
                    <a:pt x="14" y="246"/>
                  </a:lnTo>
                  <a:lnTo>
                    <a:pt x="9" y="257"/>
                  </a:lnTo>
                  <a:lnTo>
                    <a:pt x="5" y="270"/>
                  </a:lnTo>
                  <a:lnTo>
                    <a:pt x="2" y="282"/>
                  </a:lnTo>
                  <a:lnTo>
                    <a:pt x="1" y="294"/>
                  </a:lnTo>
                  <a:lnTo>
                    <a:pt x="0" y="307"/>
                  </a:lnTo>
                  <a:lnTo>
                    <a:pt x="0" y="307"/>
                  </a:lnTo>
                  <a:lnTo>
                    <a:pt x="1" y="323"/>
                  </a:lnTo>
                  <a:lnTo>
                    <a:pt x="3" y="338"/>
                  </a:lnTo>
                  <a:lnTo>
                    <a:pt x="7" y="352"/>
                  </a:lnTo>
                  <a:lnTo>
                    <a:pt x="12" y="364"/>
                  </a:lnTo>
                  <a:lnTo>
                    <a:pt x="19" y="376"/>
                  </a:lnTo>
                  <a:lnTo>
                    <a:pt x="27" y="386"/>
                  </a:lnTo>
                  <a:lnTo>
                    <a:pt x="35" y="394"/>
                  </a:lnTo>
                  <a:lnTo>
                    <a:pt x="45" y="401"/>
                  </a:lnTo>
                  <a:lnTo>
                    <a:pt x="54" y="408"/>
                  </a:lnTo>
                  <a:lnTo>
                    <a:pt x="65" y="414"/>
                  </a:lnTo>
                  <a:lnTo>
                    <a:pt x="77" y="418"/>
                  </a:lnTo>
                  <a:lnTo>
                    <a:pt x="89" y="422"/>
                  </a:lnTo>
                  <a:lnTo>
                    <a:pt x="101" y="424"/>
                  </a:lnTo>
                  <a:lnTo>
                    <a:pt x="113" y="426"/>
                  </a:lnTo>
                  <a:lnTo>
                    <a:pt x="126" y="427"/>
                  </a:lnTo>
                  <a:lnTo>
                    <a:pt x="138" y="428"/>
                  </a:lnTo>
                  <a:lnTo>
                    <a:pt x="138" y="428"/>
                  </a:lnTo>
                  <a:lnTo>
                    <a:pt x="151" y="427"/>
                  </a:lnTo>
                  <a:lnTo>
                    <a:pt x="164" y="426"/>
                  </a:lnTo>
                  <a:lnTo>
                    <a:pt x="189" y="423"/>
                  </a:lnTo>
                  <a:lnTo>
                    <a:pt x="209" y="418"/>
                  </a:lnTo>
                  <a:lnTo>
                    <a:pt x="227" y="412"/>
                  </a:lnTo>
                  <a:lnTo>
                    <a:pt x="241" y="406"/>
                  </a:lnTo>
                  <a:lnTo>
                    <a:pt x="252" y="401"/>
                  </a:lnTo>
                  <a:lnTo>
                    <a:pt x="260" y="397"/>
                  </a:lnTo>
                  <a:lnTo>
                    <a:pt x="264" y="396"/>
                  </a:lnTo>
                  <a:lnTo>
                    <a:pt x="264" y="396"/>
                  </a:lnTo>
                  <a:lnTo>
                    <a:pt x="266" y="397"/>
                  </a:lnTo>
                  <a:lnTo>
                    <a:pt x="270" y="398"/>
                  </a:lnTo>
                  <a:lnTo>
                    <a:pt x="276" y="401"/>
                  </a:lnTo>
                  <a:lnTo>
                    <a:pt x="284" y="404"/>
                  </a:lnTo>
                  <a:lnTo>
                    <a:pt x="295" y="407"/>
                  </a:lnTo>
                  <a:lnTo>
                    <a:pt x="311" y="411"/>
                  </a:lnTo>
                  <a:lnTo>
                    <a:pt x="329" y="412"/>
                  </a:lnTo>
                  <a:lnTo>
                    <a:pt x="352" y="413"/>
                  </a:lnTo>
                  <a:lnTo>
                    <a:pt x="352" y="122"/>
                  </a:lnTo>
                  <a:lnTo>
                    <a:pt x="352" y="122"/>
                  </a:lnTo>
                  <a:lnTo>
                    <a:pt x="352" y="106"/>
                  </a:lnTo>
                  <a:lnTo>
                    <a:pt x="350" y="92"/>
                  </a:lnTo>
                  <a:lnTo>
                    <a:pt x="347" y="78"/>
                  </a:lnTo>
                  <a:lnTo>
                    <a:pt x="343" y="66"/>
                  </a:lnTo>
                  <a:lnTo>
                    <a:pt x="337" y="56"/>
                  </a:lnTo>
                  <a:lnTo>
                    <a:pt x="331" y="45"/>
                  </a:lnTo>
                  <a:lnTo>
                    <a:pt x="323" y="36"/>
                  </a:lnTo>
                  <a:lnTo>
                    <a:pt x="314" y="29"/>
                  </a:lnTo>
                  <a:lnTo>
                    <a:pt x="304" y="22"/>
                  </a:lnTo>
                  <a:lnTo>
                    <a:pt x="293" y="15"/>
                  </a:lnTo>
                  <a:lnTo>
                    <a:pt x="281" y="11"/>
                  </a:lnTo>
                  <a:lnTo>
                    <a:pt x="268" y="7"/>
                  </a:lnTo>
                  <a:lnTo>
                    <a:pt x="253" y="4"/>
                  </a:lnTo>
                  <a:lnTo>
                    <a:pt x="238" y="2"/>
                  </a:lnTo>
                  <a:lnTo>
                    <a:pt x="223" y="1"/>
                  </a:lnTo>
                  <a:lnTo>
                    <a:pt x="205" y="0"/>
                  </a:lnTo>
                  <a:close/>
                  <a:moveTo>
                    <a:pt x="1319" y="332"/>
                  </a:moveTo>
                  <a:lnTo>
                    <a:pt x="1319" y="332"/>
                  </a:lnTo>
                  <a:lnTo>
                    <a:pt x="1300" y="338"/>
                  </a:lnTo>
                  <a:lnTo>
                    <a:pt x="1273" y="347"/>
                  </a:lnTo>
                  <a:lnTo>
                    <a:pt x="1259" y="350"/>
                  </a:lnTo>
                  <a:lnTo>
                    <a:pt x="1243" y="353"/>
                  </a:lnTo>
                  <a:lnTo>
                    <a:pt x="1229" y="355"/>
                  </a:lnTo>
                  <a:lnTo>
                    <a:pt x="1216" y="355"/>
                  </a:lnTo>
                  <a:lnTo>
                    <a:pt x="1216" y="355"/>
                  </a:lnTo>
                  <a:lnTo>
                    <a:pt x="1202" y="355"/>
                  </a:lnTo>
                  <a:lnTo>
                    <a:pt x="1189" y="353"/>
                  </a:lnTo>
                  <a:lnTo>
                    <a:pt x="1177" y="349"/>
                  </a:lnTo>
                  <a:lnTo>
                    <a:pt x="1172" y="347"/>
                  </a:lnTo>
                  <a:lnTo>
                    <a:pt x="1168" y="344"/>
                  </a:lnTo>
                  <a:lnTo>
                    <a:pt x="1164" y="340"/>
                  </a:lnTo>
                  <a:lnTo>
                    <a:pt x="1160" y="336"/>
                  </a:lnTo>
                  <a:lnTo>
                    <a:pt x="1157" y="331"/>
                  </a:lnTo>
                  <a:lnTo>
                    <a:pt x="1154" y="326"/>
                  </a:lnTo>
                  <a:lnTo>
                    <a:pt x="1151" y="321"/>
                  </a:lnTo>
                  <a:lnTo>
                    <a:pt x="1149" y="315"/>
                  </a:lnTo>
                  <a:lnTo>
                    <a:pt x="1148" y="308"/>
                  </a:lnTo>
                  <a:lnTo>
                    <a:pt x="1148" y="300"/>
                  </a:lnTo>
                  <a:lnTo>
                    <a:pt x="1148" y="300"/>
                  </a:lnTo>
                  <a:lnTo>
                    <a:pt x="1149" y="288"/>
                  </a:lnTo>
                  <a:lnTo>
                    <a:pt x="1152" y="277"/>
                  </a:lnTo>
                  <a:lnTo>
                    <a:pt x="1155" y="272"/>
                  </a:lnTo>
                  <a:lnTo>
                    <a:pt x="1158" y="266"/>
                  </a:lnTo>
                  <a:lnTo>
                    <a:pt x="1161" y="262"/>
                  </a:lnTo>
                  <a:lnTo>
                    <a:pt x="1165" y="258"/>
                  </a:lnTo>
                  <a:lnTo>
                    <a:pt x="1170" y="255"/>
                  </a:lnTo>
                  <a:lnTo>
                    <a:pt x="1175" y="252"/>
                  </a:lnTo>
                  <a:lnTo>
                    <a:pt x="1181" y="249"/>
                  </a:lnTo>
                  <a:lnTo>
                    <a:pt x="1187" y="247"/>
                  </a:lnTo>
                  <a:lnTo>
                    <a:pt x="1203" y="244"/>
                  </a:lnTo>
                  <a:lnTo>
                    <a:pt x="1221" y="242"/>
                  </a:lnTo>
                  <a:lnTo>
                    <a:pt x="1319" y="239"/>
                  </a:lnTo>
                  <a:lnTo>
                    <a:pt x="1319" y="332"/>
                  </a:lnTo>
                  <a:close/>
                  <a:moveTo>
                    <a:pt x="1264" y="0"/>
                  </a:moveTo>
                  <a:lnTo>
                    <a:pt x="1264" y="0"/>
                  </a:lnTo>
                  <a:lnTo>
                    <a:pt x="1233" y="1"/>
                  </a:lnTo>
                  <a:lnTo>
                    <a:pt x="1206" y="4"/>
                  </a:lnTo>
                  <a:lnTo>
                    <a:pt x="1179" y="7"/>
                  </a:lnTo>
                  <a:lnTo>
                    <a:pt x="1156" y="12"/>
                  </a:lnTo>
                  <a:lnTo>
                    <a:pt x="1135" y="17"/>
                  </a:lnTo>
                  <a:lnTo>
                    <a:pt x="1117" y="23"/>
                  </a:lnTo>
                  <a:lnTo>
                    <a:pt x="1102" y="28"/>
                  </a:lnTo>
                  <a:lnTo>
                    <a:pt x="1091" y="33"/>
                  </a:lnTo>
                  <a:lnTo>
                    <a:pt x="1111" y="102"/>
                  </a:lnTo>
                  <a:lnTo>
                    <a:pt x="1111" y="102"/>
                  </a:lnTo>
                  <a:lnTo>
                    <a:pt x="1122" y="98"/>
                  </a:lnTo>
                  <a:lnTo>
                    <a:pt x="1150" y="91"/>
                  </a:lnTo>
                  <a:lnTo>
                    <a:pt x="1169" y="86"/>
                  </a:lnTo>
                  <a:lnTo>
                    <a:pt x="1190" y="82"/>
                  </a:lnTo>
                  <a:lnTo>
                    <a:pt x="1213" y="80"/>
                  </a:lnTo>
                  <a:lnTo>
                    <a:pt x="1236" y="79"/>
                  </a:lnTo>
                  <a:lnTo>
                    <a:pt x="1236" y="79"/>
                  </a:lnTo>
                  <a:lnTo>
                    <a:pt x="1256" y="80"/>
                  </a:lnTo>
                  <a:lnTo>
                    <a:pt x="1272" y="82"/>
                  </a:lnTo>
                  <a:lnTo>
                    <a:pt x="1279" y="84"/>
                  </a:lnTo>
                  <a:lnTo>
                    <a:pt x="1285" y="86"/>
                  </a:lnTo>
                  <a:lnTo>
                    <a:pt x="1291" y="90"/>
                  </a:lnTo>
                  <a:lnTo>
                    <a:pt x="1298" y="94"/>
                  </a:lnTo>
                  <a:lnTo>
                    <a:pt x="1302" y="98"/>
                  </a:lnTo>
                  <a:lnTo>
                    <a:pt x="1306" y="102"/>
                  </a:lnTo>
                  <a:lnTo>
                    <a:pt x="1310" y="108"/>
                  </a:lnTo>
                  <a:lnTo>
                    <a:pt x="1313" y="114"/>
                  </a:lnTo>
                  <a:lnTo>
                    <a:pt x="1315" y="120"/>
                  </a:lnTo>
                  <a:lnTo>
                    <a:pt x="1316" y="129"/>
                  </a:lnTo>
                  <a:lnTo>
                    <a:pt x="1317" y="137"/>
                  </a:lnTo>
                  <a:lnTo>
                    <a:pt x="1318" y="146"/>
                  </a:lnTo>
                  <a:lnTo>
                    <a:pt x="1318" y="176"/>
                  </a:lnTo>
                  <a:lnTo>
                    <a:pt x="1236" y="176"/>
                  </a:lnTo>
                  <a:lnTo>
                    <a:pt x="1236" y="176"/>
                  </a:lnTo>
                  <a:lnTo>
                    <a:pt x="1212" y="177"/>
                  </a:lnTo>
                  <a:lnTo>
                    <a:pt x="1189" y="179"/>
                  </a:lnTo>
                  <a:lnTo>
                    <a:pt x="1169" y="182"/>
                  </a:lnTo>
                  <a:lnTo>
                    <a:pt x="1150" y="187"/>
                  </a:lnTo>
                  <a:lnTo>
                    <a:pt x="1134" y="192"/>
                  </a:lnTo>
                  <a:lnTo>
                    <a:pt x="1120" y="200"/>
                  </a:lnTo>
                  <a:lnTo>
                    <a:pt x="1108" y="207"/>
                  </a:lnTo>
                  <a:lnTo>
                    <a:pt x="1096" y="216"/>
                  </a:lnTo>
                  <a:lnTo>
                    <a:pt x="1086" y="225"/>
                  </a:lnTo>
                  <a:lnTo>
                    <a:pt x="1079" y="236"/>
                  </a:lnTo>
                  <a:lnTo>
                    <a:pt x="1072" y="246"/>
                  </a:lnTo>
                  <a:lnTo>
                    <a:pt x="1067" y="257"/>
                  </a:lnTo>
                  <a:lnTo>
                    <a:pt x="1064" y="270"/>
                  </a:lnTo>
                  <a:lnTo>
                    <a:pt x="1061" y="282"/>
                  </a:lnTo>
                  <a:lnTo>
                    <a:pt x="1058" y="294"/>
                  </a:lnTo>
                  <a:lnTo>
                    <a:pt x="1058" y="307"/>
                  </a:lnTo>
                  <a:lnTo>
                    <a:pt x="1058" y="307"/>
                  </a:lnTo>
                  <a:lnTo>
                    <a:pt x="1060" y="323"/>
                  </a:lnTo>
                  <a:lnTo>
                    <a:pt x="1062" y="338"/>
                  </a:lnTo>
                  <a:lnTo>
                    <a:pt x="1066" y="352"/>
                  </a:lnTo>
                  <a:lnTo>
                    <a:pt x="1071" y="364"/>
                  </a:lnTo>
                  <a:lnTo>
                    <a:pt x="1077" y="376"/>
                  </a:lnTo>
                  <a:lnTo>
                    <a:pt x="1085" y="386"/>
                  </a:lnTo>
                  <a:lnTo>
                    <a:pt x="1093" y="394"/>
                  </a:lnTo>
                  <a:lnTo>
                    <a:pt x="1102" y="401"/>
                  </a:lnTo>
                  <a:lnTo>
                    <a:pt x="1113" y="408"/>
                  </a:lnTo>
                  <a:lnTo>
                    <a:pt x="1124" y="414"/>
                  </a:lnTo>
                  <a:lnTo>
                    <a:pt x="1135" y="418"/>
                  </a:lnTo>
                  <a:lnTo>
                    <a:pt x="1146" y="422"/>
                  </a:lnTo>
                  <a:lnTo>
                    <a:pt x="1159" y="424"/>
                  </a:lnTo>
                  <a:lnTo>
                    <a:pt x="1171" y="426"/>
                  </a:lnTo>
                  <a:lnTo>
                    <a:pt x="1183" y="427"/>
                  </a:lnTo>
                  <a:lnTo>
                    <a:pt x="1195" y="428"/>
                  </a:lnTo>
                  <a:lnTo>
                    <a:pt x="1195" y="428"/>
                  </a:lnTo>
                  <a:lnTo>
                    <a:pt x="1210" y="427"/>
                  </a:lnTo>
                  <a:lnTo>
                    <a:pt x="1223" y="426"/>
                  </a:lnTo>
                  <a:lnTo>
                    <a:pt x="1246" y="423"/>
                  </a:lnTo>
                  <a:lnTo>
                    <a:pt x="1268" y="418"/>
                  </a:lnTo>
                  <a:lnTo>
                    <a:pt x="1285" y="412"/>
                  </a:lnTo>
                  <a:lnTo>
                    <a:pt x="1300" y="406"/>
                  </a:lnTo>
                  <a:lnTo>
                    <a:pt x="1311" y="401"/>
                  </a:lnTo>
                  <a:lnTo>
                    <a:pt x="1318" y="397"/>
                  </a:lnTo>
                  <a:lnTo>
                    <a:pt x="1322" y="396"/>
                  </a:lnTo>
                  <a:lnTo>
                    <a:pt x="1322" y="396"/>
                  </a:lnTo>
                  <a:lnTo>
                    <a:pt x="1324" y="397"/>
                  </a:lnTo>
                  <a:lnTo>
                    <a:pt x="1327" y="398"/>
                  </a:lnTo>
                  <a:lnTo>
                    <a:pt x="1333" y="401"/>
                  </a:lnTo>
                  <a:lnTo>
                    <a:pt x="1341" y="404"/>
                  </a:lnTo>
                  <a:lnTo>
                    <a:pt x="1354" y="407"/>
                  </a:lnTo>
                  <a:lnTo>
                    <a:pt x="1368" y="411"/>
                  </a:lnTo>
                  <a:lnTo>
                    <a:pt x="1387" y="412"/>
                  </a:lnTo>
                  <a:lnTo>
                    <a:pt x="1411" y="413"/>
                  </a:lnTo>
                  <a:lnTo>
                    <a:pt x="1411" y="122"/>
                  </a:lnTo>
                  <a:lnTo>
                    <a:pt x="1411" y="122"/>
                  </a:lnTo>
                  <a:lnTo>
                    <a:pt x="1411" y="106"/>
                  </a:lnTo>
                  <a:lnTo>
                    <a:pt x="1409" y="92"/>
                  </a:lnTo>
                  <a:lnTo>
                    <a:pt x="1406" y="78"/>
                  </a:lnTo>
                  <a:lnTo>
                    <a:pt x="1401" y="66"/>
                  </a:lnTo>
                  <a:lnTo>
                    <a:pt x="1396" y="56"/>
                  </a:lnTo>
                  <a:lnTo>
                    <a:pt x="1388" y="45"/>
                  </a:lnTo>
                  <a:lnTo>
                    <a:pt x="1381" y="36"/>
                  </a:lnTo>
                  <a:lnTo>
                    <a:pt x="1372" y="29"/>
                  </a:lnTo>
                  <a:lnTo>
                    <a:pt x="1362" y="22"/>
                  </a:lnTo>
                  <a:lnTo>
                    <a:pt x="1351" y="15"/>
                  </a:lnTo>
                  <a:lnTo>
                    <a:pt x="1339" y="11"/>
                  </a:lnTo>
                  <a:lnTo>
                    <a:pt x="1326" y="7"/>
                  </a:lnTo>
                  <a:lnTo>
                    <a:pt x="1312" y="4"/>
                  </a:lnTo>
                  <a:lnTo>
                    <a:pt x="1297" y="2"/>
                  </a:lnTo>
                  <a:lnTo>
                    <a:pt x="1280" y="1"/>
                  </a:lnTo>
                  <a:lnTo>
                    <a:pt x="1264" y="0"/>
                  </a:lnTo>
                  <a:close/>
                  <a:moveTo>
                    <a:pt x="2735" y="317"/>
                  </a:moveTo>
                  <a:lnTo>
                    <a:pt x="2735" y="317"/>
                  </a:lnTo>
                  <a:lnTo>
                    <a:pt x="2714" y="326"/>
                  </a:lnTo>
                  <a:lnTo>
                    <a:pt x="2700" y="331"/>
                  </a:lnTo>
                  <a:lnTo>
                    <a:pt x="2686" y="335"/>
                  </a:lnTo>
                  <a:lnTo>
                    <a:pt x="2671" y="340"/>
                  </a:lnTo>
                  <a:lnTo>
                    <a:pt x="2654" y="343"/>
                  </a:lnTo>
                  <a:lnTo>
                    <a:pt x="2638" y="345"/>
                  </a:lnTo>
                  <a:lnTo>
                    <a:pt x="2621" y="346"/>
                  </a:lnTo>
                  <a:lnTo>
                    <a:pt x="2621" y="346"/>
                  </a:lnTo>
                  <a:lnTo>
                    <a:pt x="2609" y="346"/>
                  </a:lnTo>
                  <a:lnTo>
                    <a:pt x="2599" y="345"/>
                  </a:lnTo>
                  <a:lnTo>
                    <a:pt x="2590" y="343"/>
                  </a:lnTo>
                  <a:lnTo>
                    <a:pt x="2583" y="341"/>
                  </a:lnTo>
                  <a:lnTo>
                    <a:pt x="2576" y="337"/>
                  </a:lnTo>
                  <a:lnTo>
                    <a:pt x="2570" y="333"/>
                  </a:lnTo>
                  <a:lnTo>
                    <a:pt x="2564" y="328"/>
                  </a:lnTo>
                  <a:lnTo>
                    <a:pt x="2560" y="323"/>
                  </a:lnTo>
                  <a:lnTo>
                    <a:pt x="2556" y="317"/>
                  </a:lnTo>
                  <a:lnTo>
                    <a:pt x="2553" y="311"/>
                  </a:lnTo>
                  <a:lnTo>
                    <a:pt x="2551" y="302"/>
                  </a:lnTo>
                  <a:lnTo>
                    <a:pt x="2549" y="294"/>
                  </a:lnTo>
                  <a:lnTo>
                    <a:pt x="2547" y="275"/>
                  </a:lnTo>
                  <a:lnTo>
                    <a:pt x="2547" y="252"/>
                  </a:lnTo>
                  <a:lnTo>
                    <a:pt x="2547" y="4"/>
                  </a:lnTo>
                  <a:lnTo>
                    <a:pt x="2533" y="4"/>
                  </a:lnTo>
                  <a:lnTo>
                    <a:pt x="2533" y="4"/>
                  </a:lnTo>
                  <a:lnTo>
                    <a:pt x="2513" y="4"/>
                  </a:lnTo>
                  <a:lnTo>
                    <a:pt x="2490" y="6"/>
                  </a:lnTo>
                  <a:lnTo>
                    <a:pt x="2467" y="8"/>
                  </a:lnTo>
                  <a:lnTo>
                    <a:pt x="2454" y="10"/>
                  </a:lnTo>
                  <a:lnTo>
                    <a:pt x="2454" y="263"/>
                  </a:lnTo>
                  <a:lnTo>
                    <a:pt x="2454" y="263"/>
                  </a:lnTo>
                  <a:lnTo>
                    <a:pt x="2454" y="284"/>
                  </a:lnTo>
                  <a:lnTo>
                    <a:pt x="2455" y="302"/>
                  </a:lnTo>
                  <a:lnTo>
                    <a:pt x="2457" y="320"/>
                  </a:lnTo>
                  <a:lnTo>
                    <a:pt x="2459" y="336"/>
                  </a:lnTo>
                  <a:lnTo>
                    <a:pt x="2463" y="351"/>
                  </a:lnTo>
                  <a:lnTo>
                    <a:pt x="2468" y="364"/>
                  </a:lnTo>
                  <a:lnTo>
                    <a:pt x="2475" y="377"/>
                  </a:lnTo>
                  <a:lnTo>
                    <a:pt x="2482" y="387"/>
                  </a:lnTo>
                  <a:lnTo>
                    <a:pt x="2490" y="397"/>
                  </a:lnTo>
                  <a:lnTo>
                    <a:pt x="2500" y="405"/>
                  </a:lnTo>
                  <a:lnTo>
                    <a:pt x="2512" y="412"/>
                  </a:lnTo>
                  <a:lnTo>
                    <a:pt x="2525" y="418"/>
                  </a:lnTo>
                  <a:lnTo>
                    <a:pt x="2540" y="422"/>
                  </a:lnTo>
                  <a:lnTo>
                    <a:pt x="2556" y="425"/>
                  </a:lnTo>
                  <a:lnTo>
                    <a:pt x="2575" y="427"/>
                  </a:lnTo>
                  <a:lnTo>
                    <a:pt x="2595" y="428"/>
                  </a:lnTo>
                  <a:lnTo>
                    <a:pt x="2595" y="428"/>
                  </a:lnTo>
                  <a:lnTo>
                    <a:pt x="2611" y="427"/>
                  </a:lnTo>
                  <a:lnTo>
                    <a:pt x="2626" y="426"/>
                  </a:lnTo>
                  <a:lnTo>
                    <a:pt x="2640" y="425"/>
                  </a:lnTo>
                  <a:lnTo>
                    <a:pt x="2653" y="422"/>
                  </a:lnTo>
                  <a:lnTo>
                    <a:pt x="2677" y="417"/>
                  </a:lnTo>
                  <a:lnTo>
                    <a:pt x="2697" y="411"/>
                  </a:lnTo>
                  <a:lnTo>
                    <a:pt x="2714" y="404"/>
                  </a:lnTo>
                  <a:lnTo>
                    <a:pt x="2725" y="399"/>
                  </a:lnTo>
                  <a:lnTo>
                    <a:pt x="2737" y="394"/>
                  </a:lnTo>
                  <a:lnTo>
                    <a:pt x="2737" y="394"/>
                  </a:lnTo>
                  <a:lnTo>
                    <a:pt x="2743" y="397"/>
                  </a:lnTo>
                  <a:lnTo>
                    <a:pt x="2750" y="400"/>
                  </a:lnTo>
                  <a:lnTo>
                    <a:pt x="2761" y="403"/>
                  </a:lnTo>
                  <a:lnTo>
                    <a:pt x="2773" y="406"/>
                  </a:lnTo>
                  <a:lnTo>
                    <a:pt x="2788" y="409"/>
                  </a:lnTo>
                  <a:lnTo>
                    <a:pt x="2807" y="412"/>
                  </a:lnTo>
                  <a:lnTo>
                    <a:pt x="2828" y="413"/>
                  </a:lnTo>
                  <a:lnTo>
                    <a:pt x="2828" y="10"/>
                  </a:lnTo>
                  <a:lnTo>
                    <a:pt x="2828" y="10"/>
                  </a:lnTo>
                  <a:lnTo>
                    <a:pt x="2796" y="6"/>
                  </a:lnTo>
                  <a:lnTo>
                    <a:pt x="2774" y="5"/>
                  </a:lnTo>
                  <a:lnTo>
                    <a:pt x="2753" y="4"/>
                  </a:lnTo>
                  <a:lnTo>
                    <a:pt x="2735" y="4"/>
                  </a:lnTo>
                  <a:lnTo>
                    <a:pt x="2735" y="317"/>
                  </a:lnTo>
                  <a:close/>
                  <a:moveTo>
                    <a:pt x="2937" y="413"/>
                  </a:moveTo>
                  <a:lnTo>
                    <a:pt x="2937" y="413"/>
                  </a:lnTo>
                  <a:lnTo>
                    <a:pt x="2948" y="415"/>
                  </a:lnTo>
                  <a:lnTo>
                    <a:pt x="2976" y="420"/>
                  </a:lnTo>
                  <a:lnTo>
                    <a:pt x="2997" y="423"/>
                  </a:lnTo>
                  <a:lnTo>
                    <a:pt x="3020" y="425"/>
                  </a:lnTo>
                  <a:lnTo>
                    <a:pt x="3047" y="427"/>
                  </a:lnTo>
                  <a:lnTo>
                    <a:pt x="3075" y="428"/>
                  </a:lnTo>
                  <a:lnTo>
                    <a:pt x="3075" y="428"/>
                  </a:lnTo>
                  <a:lnTo>
                    <a:pt x="3091" y="427"/>
                  </a:lnTo>
                  <a:lnTo>
                    <a:pt x="3105" y="426"/>
                  </a:lnTo>
                  <a:lnTo>
                    <a:pt x="3120" y="425"/>
                  </a:lnTo>
                  <a:lnTo>
                    <a:pt x="3135" y="422"/>
                  </a:lnTo>
                  <a:lnTo>
                    <a:pt x="3150" y="419"/>
                  </a:lnTo>
                  <a:lnTo>
                    <a:pt x="3164" y="414"/>
                  </a:lnTo>
                  <a:lnTo>
                    <a:pt x="3178" y="408"/>
                  </a:lnTo>
                  <a:lnTo>
                    <a:pt x="3191" y="402"/>
                  </a:lnTo>
                  <a:lnTo>
                    <a:pt x="3202" y="394"/>
                  </a:lnTo>
                  <a:lnTo>
                    <a:pt x="3213" y="385"/>
                  </a:lnTo>
                  <a:lnTo>
                    <a:pt x="3223" y="375"/>
                  </a:lnTo>
                  <a:lnTo>
                    <a:pt x="3232" y="363"/>
                  </a:lnTo>
                  <a:lnTo>
                    <a:pt x="3239" y="350"/>
                  </a:lnTo>
                  <a:lnTo>
                    <a:pt x="3244" y="334"/>
                  </a:lnTo>
                  <a:lnTo>
                    <a:pt x="3247" y="318"/>
                  </a:lnTo>
                  <a:lnTo>
                    <a:pt x="3248" y="300"/>
                  </a:lnTo>
                  <a:lnTo>
                    <a:pt x="3248" y="300"/>
                  </a:lnTo>
                  <a:lnTo>
                    <a:pt x="3247" y="288"/>
                  </a:lnTo>
                  <a:lnTo>
                    <a:pt x="3246" y="277"/>
                  </a:lnTo>
                  <a:lnTo>
                    <a:pt x="3243" y="266"/>
                  </a:lnTo>
                  <a:lnTo>
                    <a:pt x="3239" y="256"/>
                  </a:lnTo>
                  <a:lnTo>
                    <a:pt x="3234" y="248"/>
                  </a:lnTo>
                  <a:lnTo>
                    <a:pt x="3228" y="239"/>
                  </a:lnTo>
                  <a:lnTo>
                    <a:pt x="3220" y="231"/>
                  </a:lnTo>
                  <a:lnTo>
                    <a:pt x="3213" y="224"/>
                  </a:lnTo>
                  <a:lnTo>
                    <a:pt x="3204" y="217"/>
                  </a:lnTo>
                  <a:lnTo>
                    <a:pt x="3194" y="211"/>
                  </a:lnTo>
                  <a:lnTo>
                    <a:pt x="3184" y="204"/>
                  </a:lnTo>
                  <a:lnTo>
                    <a:pt x="3171" y="199"/>
                  </a:lnTo>
                  <a:lnTo>
                    <a:pt x="3146" y="187"/>
                  </a:lnTo>
                  <a:lnTo>
                    <a:pt x="3117" y="176"/>
                  </a:lnTo>
                  <a:lnTo>
                    <a:pt x="3117" y="176"/>
                  </a:lnTo>
                  <a:lnTo>
                    <a:pt x="3086" y="164"/>
                  </a:lnTo>
                  <a:lnTo>
                    <a:pt x="3072" y="157"/>
                  </a:lnTo>
                  <a:lnTo>
                    <a:pt x="3060" y="151"/>
                  </a:lnTo>
                  <a:lnTo>
                    <a:pt x="3050" y="144"/>
                  </a:lnTo>
                  <a:lnTo>
                    <a:pt x="3046" y="140"/>
                  </a:lnTo>
                  <a:lnTo>
                    <a:pt x="3043" y="136"/>
                  </a:lnTo>
                  <a:lnTo>
                    <a:pt x="3040" y="132"/>
                  </a:lnTo>
                  <a:lnTo>
                    <a:pt x="3038" y="127"/>
                  </a:lnTo>
                  <a:lnTo>
                    <a:pt x="3037" y="121"/>
                  </a:lnTo>
                  <a:lnTo>
                    <a:pt x="3037" y="116"/>
                  </a:lnTo>
                  <a:lnTo>
                    <a:pt x="3037" y="116"/>
                  </a:lnTo>
                  <a:lnTo>
                    <a:pt x="3037" y="110"/>
                  </a:lnTo>
                  <a:lnTo>
                    <a:pt x="3039" y="104"/>
                  </a:lnTo>
                  <a:lnTo>
                    <a:pt x="3043" y="97"/>
                  </a:lnTo>
                  <a:lnTo>
                    <a:pt x="3049" y="90"/>
                  </a:lnTo>
                  <a:lnTo>
                    <a:pt x="3053" y="86"/>
                  </a:lnTo>
                  <a:lnTo>
                    <a:pt x="3057" y="83"/>
                  </a:lnTo>
                  <a:lnTo>
                    <a:pt x="3063" y="81"/>
                  </a:lnTo>
                  <a:lnTo>
                    <a:pt x="3069" y="78"/>
                  </a:lnTo>
                  <a:lnTo>
                    <a:pt x="3076" y="76"/>
                  </a:lnTo>
                  <a:lnTo>
                    <a:pt x="3084" y="75"/>
                  </a:lnTo>
                  <a:lnTo>
                    <a:pt x="3093" y="74"/>
                  </a:lnTo>
                  <a:lnTo>
                    <a:pt x="3103" y="74"/>
                  </a:lnTo>
                  <a:lnTo>
                    <a:pt x="3103" y="74"/>
                  </a:lnTo>
                  <a:lnTo>
                    <a:pt x="3122" y="75"/>
                  </a:lnTo>
                  <a:lnTo>
                    <a:pt x="3142" y="77"/>
                  </a:lnTo>
                  <a:lnTo>
                    <a:pt x="3159" y="81"/>
                  </a:lnTo>
                  <a:lnTo>
                    <a:pt x="3175" y="85"/>
                  </a:lnTo>
                  <a:lnTo>
                    <a:pt x="3199" y="94"/>
                  </a:lnTo>
                  <a:lnTo>
                    <a:pt x="3208" y="98"/>
                  </a:lnTo>
                  <a:lnTo>
                    <a:pt x="3232" y="30"/>
                  </a:lnTo>
                  <a:lnTo>
                    <a:pt x="3232" y="30"/>
                  </a:lnTo>
                  <a:lnTo>
                    <a:pt x="3213" y="22"/>
                  </a:lnTo>
                  <a:lnTo>
                    <a:pt x="3200" y="16"/>
                  </a:lnTo>
                  <a:lnTo>
                    <a:pt x="3184" y="12"/>
                  </a:lnTo>
                  <a:lnTo>
                    <a:pt x="3165" y="7"/>
                  </a:lnTo>
                  <a:lnTo>
                    <a:pt x="3144" y="4"/>
                  </a:lnTo>
                  <a:lnTo>
                    <a:pt x="3120" y="1"/>
                  </a:lnTo>
                  <a:lnTo>
                    <a:pt x="3095" y="0"/>
                  </a:lnTo>
                  <a:lnTo>
                    <a:pt x="3095" y="0"/>
                  </a:lnTo>
                  <a:lnTo>
                    <a:pt x="3080" y="1"/>
                  </a:lnTo>
                  <a:lnTo>
                    <a:pt x="3066" y="2"/>
                  </a:lnTo>
                  <a:lnTo>
                    <a:pt x="3052" y="4"/>
                  </a:lnTo>
                  <a:lnTo>
                    <a:pt x="3039" y="8"/>
                  </a:lnTo>
                  <a:lnTo>
                    <a:pt x="3025" y="12"/>
                  </a:lnTo>
                  <a:lnTo>
                    <a:pt x="3013" y="17"/>
                  </a:lnTo>
                  <a:lnTo>
                    <a:pt x="3001" y="24"/>
                  </a:lnTo>
                  <a:lnTo>
                    <a:pt x="2990" y="31"/>
                  </a:lnTo>
                  <a:lnTo>
                    <a:pt x="2979" y="39"/>
                  </a:lnTo>
                  <a:lnTo>
                    <a:pt x="2970" y="47"/>
                  </a:lnTo>
                  <a:lnTo>
                    <a:pt x="2962" y="58"/>
                  </a:lnTo>
                  <a:lnTo>
                    <a:pt x="2956" y="69"/>
                  </a:lnTo>
                  <a:lnTo>
                    <a:pt x="2950" y="80"/>
                  </a:lnTo>
                  <a:lnTo>
                    <a:pt x="2946" y="94"/>
                  </a:lnTo>
                  <a:lnTo>
                    <a:pt x="2944" y="107"/>
                  </a:lnTo>
                  <a:lnTo>
                    <a:pt x="2943" y="122"/>
                  </a:lnTo>
                  <a:lnTo>
                    <a:pt x="2943" y="122"/>
                  </a:lnTo>
                  <a:lnTo>
                    <a:pt x="2944" y="137"/>
                  </a:lnTo>
                  <a:lnTo>
                    <a:pt x="2946" y="150"/>
                  </a:lnTo>
                  <a:lnTo>
                    <a:pt x="2950" y="164"/>
                  </a:lnTo>
                  <a:lnTo>
                    <a:pt x="2956" y="175"/>
                  </a:lnTo>
                  <a:lnTo>
                    <a:pt x="2962" y="185"/>
                  </a:lnTo>
                  <a:lnTo>
                    <a:pt x="2970" y="194"/>
                  </a:lnTo>
                  <a:lnTo>
                    <a:pt x="2979" y="203"/>
                  </a:lnTo>
                  <a:lnTo>
                    <a:pt x="2988" y="210"/>
                  </a:lnTo>
                  <a:lnTo>
                    <a:pt x="2999" y="217"/>
                  </a:lnTo>
                  <a:lnTo>
                    <a:pt x="3010" y="223"/>
                  </a:lnTo>
                  <a:lnTo>
                    <a:pt x="3021" y="229"/>
                  </a:lnTo>
                  <a:lnTo>
                    <a:pt x="3032" y="235"/>
                  </a:lnTo>
                  <a:lnTo>
                    <a:pt x="3056" y="243"/>
                  </a:lnTo>
                  <a:lnTo>
                    <a:pt x="3079" y="251"/>
                  </a:lnTo>
                  <a:lnTo>
                    <a:pt x="3079" y="251"/>
                  </a:lnTo>
                  <a:lnTo>
                    <a:pt x="3108" y="261"/>
                  </a:lnTo>
                  <a:lnTo>
                    <a:pt x="3121" y="266"/>
                  </a:lnTo>
                  <a:lnTo>
                    <a:pt x="3133" y="273"/>
                  </a:lnTo>
                  <a:lnTo>
                    <a:pt x="3142" y="280"/>
                  </a:lnTo>
                  <a:lnTo>
                    <a:pt x="3148" y="287"/>
                  </a:lnTo>
                  <a:lnTo>
                    <a:pt x="3151" y="291"/>
                  </a:lnTo>
                  <a:lnTo>
                    <a:pt x="3153" y="296"/>
                  </a:lnTo>
                  <a:lnTo>
                    <a:pt x="3154" y="300"/>
                  </a:lnTo>
                  <a:lnTo>
                    <a:pt x="3154" y="306"/>
                  </a:lnTo>
                  <a:lnTo>
                    <a:pt x="3154" y="306"/>
                  </a:lnTo>
                  <a:lnTo>
                    <a:pt x="3154" y="315"/>
                  </a:lnTo>
                  <a:lnTo>
                    <a:pt x="3151" y="324"/>
                  </a:lnTo>
                  <a:lnTo>
                    <a:pt x="3149" y="328"/>
                  </a:lnTo>
                  <a:lnTo>
                    <a:pt x="3146" y="332"/>
                  </a:lnTo>
                  <a:lnTo>
                    <a:pt x="3143" y="335"/>
                  </a:lnTo>
                  <a:lnTo>
                    <a:pt x="3139" y="340"/>
                  </a:lnTo>
                  <a:lnTo>
                    <a:pt x="3134" y="343"/>
                  </a:lnTo>
                  <a:lnTo>
                    <a:pt x="3127" y="346"/>
                  </a:lnTo>
                  <a:lnTo>
                    <a:pt x="3121" y="348"/>
                  </a:lnTo>
                  <a:lnTo>
                    <a:pt x="3113" y="350"/>
                  </a:lnTo>
                  <a:lnTo>
                    <a:pt x="3104" y="352"/>
                  </a:lnTo>
                  <a:lnTo>
                    <a:pt x="3095" y="353"/>
                  </a:lnTo>
                  <a:lnTo>
                    <a:pt x="3071" y="354"/>
                  </a:lnTo>
                  <a:lnTo>
                    <a:pt x="3071" y="354"/>
                  </a:lnTo>
                  <a:lnTo>
                    <a:pt x="3050" y="354"/>
                  </a:lnTo>
                  <a:lnTo>
                    <a:pt x="3029" y="352"/>
                  </a:lnTo>
                  <a:lnTo>
                    <a:pt x="2992" y="348"/>
                  </a:lnTo>
                  <a:lnTo>
                    <a:pt x="2965" y="344"/>
                  </a:lnTo>
                  <a:lnTo>
                    <a:pt x="2955" y="342"/>
                  </a:lnTo>
                  <a:lnTo>
                    <a:pt x="2937" y="413"/>
                  </a:lnTo>
                  <a:close/>
                  <a:moveTo>
                    <a:pt x="1639" y="80"/>
                  </a:moveTo>
                  <a:lnTo>
                    <a:pt x="1639" y="80"/>
                  </a:lnTo>
                  <a:lnTo>
                    <a:pt x="1653" y="77"/>
                  </a:lnTo>
                  <a:lnTo>
                    <a:pt x="1670" y="75"/>
                  </a:lnTo>
                  <a:lnTo>
                    <a:pt x="1691" y="73"/>
                  </a:lnTo>
                  <a:lnTo>
                    <a:pt x="1712" y="73"/>
                  </a:lnTo>
                  <a:lnTo>
                    <a:pt x="1712" y="73"/>
                  </a:lnTo>
                  <a:lnTo>
                    <a:pt x="1726" y="73"/>
                  </a:lnTo>
                  <a:lnTo>
                    <a:pt x="1737" y="74"/>
                  </a:lnTo>
                  <a:lnTo>
                    <a:pt x="1749" y="77"/>
                  </a:lnTo>
                  <a:lnTo>
                    <a:pt x="1760" y="80"/>
                  </a:lnTo>
                  <a:lnTo>
                    <a:pt x="1771" y="84"/>
                  </a:lnTo>
                  <a:lnTo>
                    <a:pt x="1780" y="90"/>
                  </a:lnTo>
                  <a:lnTo>
                    <a:pt x="1790" y="97"/>
                  </a:lnTo>
                  <a:lnTo>
                    <a:pt x="1798" y="104"/>
                  </a:lnTo>
                  <a:lnTo>
                    <a:pt x="1805" y="113"/>
                  </a:lnTo>
                  <a:lnTo>
                    <a:pt x="1813" y="122"/>
                  </a:lnTo>
                  <a:lnTo>
                    <a:pt x="1819" y="134"/>
                  </a:lnTo>
                  <a:lnTo>
                    <a:pt x="1824" y="147"/>
                  </a:lnTo>
                  <a:lnTo>
                    <a:pt x="1828" y="161"/>
                  </a:lnTo>
                  <a:lnTo>
                    <a:pt x="1831" y="176"/>
                  </a:lnTo>
                  <a:lnTo>
                    <a:pt x="1832" y="192"/>
                  </a:lnTo>
                  <a:lnTo>
                    <a:pt x="1833" y="211"/>
                  </a:lnTo>
                  <a:lnTo>
                    <a:pt x="1833" y="211"/>
                  </a:lnTo>
                  <a:lnTo>
                    <a:pt x="1833" y="228"/>
                  </a:lnTo>
                  <a:lnTo>
                    <a:pt x="1832" y="245"/>
                  </a:lnTo>
                  <a:lnTo>
                    <a:pt x="1830" y="260"/>
                  </a:lnTo>
                  <a:lnTo>
                    <a:pt x="1827" y="275"/>
                  </a:lnTo>
                  <a:lnTo>
                    <a:pt x="1824" y="288"/>
                  </a:lnTo>
                  <a:lnTo>
                    <a:pt x="1820" y="299"/>
                  </a:lnTo>
                  <a:lnTo>
                    <a:pt x="1814" y="311"/>
                  </a:lnTo>
                  <a:lnTo>
                    <a:pt x="1807" y="320"/>
                  </a:lnTo>
                  <a:lnTo>
                    <a:pt x="1799" y="328"/>
                  </a:lnTo>
                  <a:lnTo>
                    <a:pt x="1790" y="335"/>
                  </a:lnTo>
                  <a:lnTo>
                    <a:pt x="1780" y="342"/>
                  </a:lnTo>
                  <a:lnTo>
                    <a:pt x="1768" y="347"/>
                  </a:lnTo>
                  <a:lnTo>
                    <a:pt x="1754" y="350"/>
                  </a:lnTo>
                  <a:lnTo>
                    <a:pt x="1739" y="353"/>
                  </a:lnTo>
                  <a:lnTo>
                    <a:pt x="1723" y="355"/>
                  </a:lnTo>
                  <a:lnTo>
                    <a:pt x="1704" y="355"/>
                  </a:lnTo>
                  <a:lnTo>
                    <a:pt x="1704" y="355"/>
                  </a:lnTo>
                  <a:lnTo>
                    <a:pt x="1681" y="354"/>
                  </a:lnTo>
                  <a:lnTo>
                    <a:pt x="1659" y="353"/>
                  </a:lnTo>
                  <a:lnTo>
                    <a:pt x="1639" y="351"/>
                  </a:lnTo>
                  <a:lnTo>
                    <a:pt x="1639" y="80"/>
                  </a:lnTo>
                  <a:close/>
                  <a:moveTo>
                    <a:pt x="1717" y="0"/>
                  </a:moveTo>
                  <a:lnTo>
                    <a:pt x="1717" y="0"/>
                  </a:lnTo>
                  <a:lnTo>
                    <a:pt x="1696" y="1"/>
                  </a:lnTo>
                  <a:lnTo>
                    <a:pt x="1675" y="2"/>
                  </a:lnTo>
                  <a:lnTo>
                    <a:pt x="1652" y="4"/>
                  </a:lnTo>
                  <a:lnTo>
                    <a:pt x="1629" y="7"/>
                  </a:lnTo>
                  <a:lnTo>
                    <a:pt x="1606" y="10"/>
                  </a:lnTo>
                  <a:lnTo>
                    <a:pt x="1585" y="14"/>
                  </a:lnTo>
                  <a:lnTo>
                    <a:pt x="1564" y="20"/>
                  </a:lnTo>
                  <a:lnTo>
                    <a:pt x="1546" y="26"/>
                  </a:lnTo>
                  <a:lnTo>
                    <a:pt x="1546" y="415"/>
                  </a:lnTo>
                  <a:lnTo>
                    <a:pt x="1546" y="415"/>
                  </a:lnTo>
                  <a:lnTo>
                    <a:pt x="1561" y="418"/>
                  </a:lnTo>
                  <a:lnTo>
                    <a:pt x="1580" y="420"/>
                  </a:lnTo>
                  <a:lnTo>
                    <a:pt x="1619" y="424"/>
                  </a:lnTo>
                  <a:lnTo>
                    <a:pt x="1662" y="427"/>
                  </a:lnTo>
                  <a:lnTo>
                    <a:pt x="1701" y="428"/>
                  </a:lnTo>
                  <a:lnTo>
                    <a:pt x="1701" y="428"/>
                  </a:lnTo>
                  <a:lnTo>
                    <a:pt x="1732" y="427"/>
                  </a:lnTo>
                  <a:lnTo>
                    <a:pt x="1758" y="425"/>
                  </a:lnTo>
                  <a:lnTo>
                    <a:pt x="1784" y="421"/>
                  </a:lnTo>
                  <a:lnTo>
                    <a:pt x="1807" y="415"/>
                  </a:lnTo>
                  <a:lnTo>
                    <a:pt x="1828" y="408"/>
                  </a:lnTo>
                  <a:lnTo>
                    <a:pt x="1847" y="399"/>
                  </a:lnTo>
                  <a:lnTo>
                    <a:pt x="1855" y="394"/>
                  </a:lnTo>
                  <a:lnTo>
                    <a:pt x="1864" y="389"/>
                  </a:lnTo>
                  <a:lnTo>
                    <a:pt x="1872" y="383"/>
                  </a:lnTo>
                  <a:lnTo>
                    <a:pt x="1879" y="377"/>
                  </a:lnTo>
                  <a:lnTo>
                    <a:pt x="1885" y="369"/>
                  </a:lnTo>
                  <a:lnTo>
                    <a:pt x="1891" y="362"/>
                  </a:lnTo>
                  <a:lnTo>
                    <a:pt x="1897" y="355"/>
                  </a:lnTo>
                  <a:lnTo>
                    <a:pt x="1902" y="347"/>
                  </a:lnTo>
                  <a:lnTo>
                    <a:pt x="1907" y="337"/>
                  </a:lnTo>
                  <a:lnTo>
                    <a:pt x="1912" y="329"/>
                  </a:lnTo>
                  <a:lnTo>
                    <a:pt x="1919" y="309"/>
                  </a:lnTo>
                  <a:lnTo>
                    <a:pt x="1924" y="287"/>
                  </a:lnTo>
                  <a:lnTo>
                    <a:pt x="1928" y="264"/>
                  </a:lnTo>
                  <a:lnTo>
                    <a:pt x="1930" y="239"/>
                  </a:lnTo>
                  <a:lnTo>
                    <a:pt x="1931" y="211"/>
                  </a:lnTo>
                  <a:lnTo>
                    <a:pt x="1931" y="211"/>
                  </a:lnTo>
                  <a:lnTo>
                    <a:pt x="1930" y="187"/>
                  </a:lnTo>
                  <a:lnTo>
                    <a:pt x="1927" y="164"/>
                  </a:lnTo>
                  <a:lnTo>
                    <a:pt x="1923" y="143"/>
                  </a:lnTo>
                  <a:lnTo>
                    <a:pt x="1917" y="122"/>
                  </a:lnTo>
                  <a:lnTo>
                    <a:pt x="1909" y="104"/>
                  </a:lnTo>
                  <a:lnTo>
                    <a:pt x="1898" y="86"/>
                  </a:lnTo>
                  <a:lnTo>
                    <a:pt x="1887" y="71"/>
                  </a:lnTo>
                  <a:lnTo>
                    <a:pt x="1874" y="57"/>
                  </a:lnTo>
                  <a:lnTo>
                    <a:pt x="1860" y="43"/>
                  </a:lnTo>
                  <a:lnTo>
                    <a:pt x="1843" y="32"/>
                  </a:lnTo>
                  <a:lnTo>
                    <a:pt x="1826" y="23"/>
                  </a:lnTo>
                  <a:lnTo>
                    <a:pt x="1806" y="14"/>
                  </a:lnTo>
                  <a:lnTo>
                    <a:pt x="1786" y="8"/>
                  </a:lnTo>
                  <a:lnTo>
                    <a:pt x="1764" y="4"/>
                  </a:lnTo>
                  <a:lnTo>
                    <a:pt x="1741" y="1"/>
                  </a:lnTo>
                  <a:lnTo>
                    <a:pt x="1717" y="0"/>
                  </a:lnTo>
                  <a:close/>
                </a:path>
              </a:pathLst>
            </a:custGeom>
            <a:solidFill>
              <a:srgbClr val="005E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29" name="Freeform 28"/>
            <p:cNvSpPr>
              <a:spLocks/>
            </p:cNvSpPr>
            <p:nvPr userDrawn="1"/>
          </p:nvSpPr>
          <p:spPr bwMode="auto">
            <a:xfrm>
              <a:off x="5160" y="3974"/>
              <a:ext cx="76" cy="107"/>
            </a:xfrm>
            <a:custGeom>
              <a:avLst/>
              <a:gdLst>
                <a:gd name="T0" fmla="*/ 0 w 305"/>
                <a:gd name="T1" fmla="*/ 407 h 428"/>
                <a:gd name="T2" fmla="*/ 0 w 305"/>
                <a:gd name="T3" fmla="*/ 407 h 428"/>
                <a:gd name="T4" fmla="*/ 13 w 305"/>
                <a:gd name="T5" fmla="*/ 411 h 428"/>
                <a:gd name="T6" fmla="*/ 47 w 305"/>
                <a:gd name="T7" fmla="*/ 418 h 428"/>
                <a:gd name="T8" fmla="*/ 71 w 305"/>
                <a:gd name="T9" fmla="*/ 421 h 428"/>
                <a:gd name="T10" fmla="*/ 98 w 305"/>
                <a:gd name="T11" fmla="*/ 425 h 428"/>
                <a:gd name="T12" fmla="*/ 129 w 305"/>
                <a:gd name="T13" fmla="*/ 427 h 428"/>
                <a:gd name="T14" fmla="*/ 163 w 305"/>
                <a:gd name="T15" fmla="*/ 428 h 428"/>
                <a:gd name="T16" fmla="*/ 163 w 305"/>
                <a:gd name="T17" fmla="*/ 428 h 428"/>
                <a:gd name="T18" fmla="*/ 197 w 305"/>
                <a:gd name="T19" fmla="*/ 427 h 428"/>
                <a:gd name="T20" fmla="*/ 226 w 305"/>
                <a:gd name="T21" fmla="*/ 426 h 428"/>
                <a:gd name="T22" fmla="*/ 251 w 305"/>
                <a:gd name="T23" fmla="*/ 424 h 428"/>
                <a:gd name="T24" fmla="*/ 270 w 305"/>
                <a:gd name="T25" fmla="*/ 422 h 428"/>
                <a:gd name="T26" fmla="*/ 297 w 305"/>
                <a:gd name="T27" fmla="*/ 419 h 428"/>
                <a:gd name="T28" fmla="*/ 305 w 305"/>
                <a:gd name="T29" fmla="*/ 417 h 428"/>
                <a:gd name="T30" fmla="*/ 305 w 305"/>
                <a:gd name="T31" fmla="*/ 346 h 428"/>
                <a:gd name="T32" fmla="*/ 305 w 305"/>
                <a:gd name="T33" fmla="*/ 346 h 428"/>
                <a:gd name="T34" fmla="*/ 297 w 305"/>
                <a:gd name="T35" fmla="*/ 347 h 428"/>
                <a:gd name="T36" fmla="*/ 272 w 305"/>
                <a:gd name="T37" fmla="*/ 351 h 428"/>
                <a:gd name="T38" fmla="*/ 235 w 305"/>
                <a:gd name="T39" fmla="*/ 354 h 428"/>
                <a:gd name="T40" fmla="*/ 213 w 305"/>
                <a:gd name="T41" fmla="*/ 355 h 428"/>
                <a:gd name="T42" fmla="*/ 188 w 305"/>
                <a:gd name="T43" fmla="*/ 355 h 428"/>
                <a:gd name="T44" fmla="*/ 188 w 305"/>
                <a:gd name="T45" fmla="*/ 355 h 428"/>
                <a:gd name="T46" fmla="*/ 167 w 305"/>
                <a:gd name="T47" fmla="*/ 355 h 428"/>
                <a:gd name="T48" fmla="*/ 149 w 305"/>
                <a:gd name="T49" fmla="*/ 354 h 428"/>
                <a:gd name="T50" fmla="*/ 118 w 305"/>
                <a:gd name="T51" fmla="*/ 351 h 428"/>
                <a:gd name="T52" fmla="*/ 99 w 305"/>
                <a:gd name="T53" fmla="*/ 349 h 428"/>
                <a:gd name="T54" fmla="*/ 92 w 305"/>
                <a:gd name="T55" fmla="*/ 348 h 428"/>
                <a:gd name="T56" fmla="*/ 92 w 305"/>
                <a:gd name="T57" fmla="*/ 247 h 428"/>
                <a:gd name="T58" fmla="*/ 276 w 305"/>
                <a:gd name="T59" fmla="*/ 247 h 428"/>
                <a:gd name="T60" fmla="*/ 276 w 305"/>
                <a:gd name="T61" fmla="*/ 175 h 428"/>
                <a:gd name="T62" fmla="*/ 92 w 305"/>
                <a:gd name="T63" fmla="*/ 175 h 428"/>
                <a:gd name="T64" fmla="*/ 92 w 305"/>
                <a:gd name="T65" fmla="*/ 79 h 428"/>
                <a:gd name="T66" fmla="*/ 92 w 305"/>
                <a:gd name="T67" fmla="*/ 79 h 428"/>
                <a:gd name="T68" fmla="*/ 99 w 305"/>
                <a:gd name="T69" fmla="*/ 78 h 428"/>
                <a:gd name="T70" fmla="*/ 117 w 305"/>
                <a:gd name="T71" fmla="*/ 76 h 428"/>
                <a:gd name="T72" fmla="*/ 145 w 305"/>
                <a:gd name="T73" fmla="*/ 74 h 428"/>
                <a:gd name="T74" fmla="*/ 182 w 305"/>
                <a:gd name="T75" fmla="*/ 73 h 428"/>
                <a:gd name="T76" fmla="*/ 182 w 305"/>
                <a:gd name="T77" fmla="*/ 73 h 428"/>
                <a:gd name="T78" fmla="*/ 205 w 305"/>
                <a:gd name="T79" fmla="*/ 73 h 428"/>
                <a:gd name="T80" fmla="*/ 226 w 305"/>
                <a:gd name="T81" fmla="*/ 74 h 428"/>
                <a:gd name="T82" fmla="*/ 263 w 305"/>
                <a:gd name="T83" fmla="*/ 77 h 428"/>
                <a:gd name="T84" fmla="*/ 289 w 305"/>
                <a:gd name="T85" fmla="*/ 80 h 428"/>
                <a:gd name="T86" fmla="*/ 298 w 305"/>
                <a:gd name="T87" fmla="*/ 82 h 428"/>
                <a:gd name="T88" fmla="*/ 298 w 305"/>
                <a:gd name="T89" fmla="*/ 10 h 428"/>
                <a:gd name="T90" fmla="*/ 298 w 305"/>
                <a:gd name="T91" fmla="*/ 10 h 428"/>
                <a:gd name="T92" fmla="*/ 289 w 305"/>
                <a:gd name="T93" fmla="*/ 9 h 428"/>
                <a:gd name="T94" fmla="*/ 264 w 305"/>
                <a:gd name="T95" fmla="*/ 5 h 428"/>
                <a:gd name="T96" fmla="*/ 224 w 305"/>
                <a:gd name="T97" fmla="*/ 2 h 428"/>
                <a:gd name="T98" fmla="*/ 200 w 305"/>
                <a:gd name="T99" fmla="*/ 1 h 428"/>
                <a:gd name="T100" fmla="*/ 172 w 305"/>
                <a:gd name="T101" fmla="*/ 0 h 428"/>
                <a:gd name="T102" fmla="*/ 172 w 305"/>
                <a:gd name="T103" fmla="*/ 0 h 428"/>
                <a:gd name="T104" fmla="*/ 134 w 305"/>
                <a:gd name="T105" fmla="*/ 1 h 428"/>
                <a:gd name="T106" fmla="*/ 102 w 305"/>
                <a:gd name="T107" fmla="*/ 3 h 428"/>
                <a:gd name="T108" fmla="*/ 72 w 305"/>
                <a:gd name="T109" fmla="*/ 6 h 428"/>
                <a:gd name="T110" fmla="*/ 47 w 305"/>
                <a:gd name="T111" fmla="*/ 9 h 428"/>
                <a:gd name="T112" fmla="*/ 27 w 305"/>
                <a:gd name="T113" fmla="*/ 13 h 428"/>
                <a:gd name="T114" fmla="*/ 13 w 305"/>
                <a:gd name="T115" fmla="*/ 15 h 428"/>
                <a:gd name="T116" fmla="*/ 0 w 305"/>
                <a:gd name="T117" fmla="*/ 19 h 428"/>
                <a:gd name="T118" fmla="*/ 0 w 305"/>
                <a:gd name="T119" fmla="*/ 407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05" h="428">
                  <a:moveTo>
                    <a:pt x="0" y="407"/>
                  </a:moveTo>
                  <a:lnTo>
                    <a:pt x="0" y="407"/>
                  </a:lnTo>
                  <a:lnTo>
                    <a:pt x="13" y="411"/>
                  </a:lnTo>
                  <a:lnTo>
                    <a:pt x="47" y="418"/>
                  </a:lnTo>
                  <a:lnTo>
                    <a:pt x="71" y="421"/>
                  </a:lnTo>
                  <a:lnTo>
                    <a:pt x="98" y="425"/>
                  </a:lnTo>
                  <a:lnTo>
                    <a:pt x="129" y="427"/>
                  </a:lnTo>
                  <a:lnTo>
                    <a:pt x="163" y="428"/>
                  </a:lnTo>
                  <a:lnTo>
                    <a:pt x="163" y="428"/>
                  </a:lnTo>
                  <a:lnTo>
                    <a:pt x="197" y="427"/>
                  </a:lnTo>
                  <a:lnTo>
                    <a:pt x="226" y="426"/>
                  </a:lnTo>
                  <a:lnTo>
                    <a:pt x="251" y="424"/>
                  </a:lnTo>
                  <a:lnTo>
                    <a:pt x="270" y="422"/>
                  </a:lnTo>
                  <a:lnTo>
                    <a:pt x="297" y="419"/>
                  </a:lnTo>
                  <a:lnTo>
                    <a:pt x="305" y="417"/>
                  </a:lnTo>
                  <a:lnTo>
                    <a:pt x="305" y="346"/>
                  </a:lnTo>
                  <a:lnTo>
                    <a:pt x="305" y="346"/>
                  </a:lnTo>
                  <a:lnTo>
                    <a:pt x="297" y="347"/>
                  </a:lnTo>
                  <a:lnTo>
                    <a:pt x="272" y="351"/>
                  </a:lnTo>
                  <a:lnTo>
                    <a:pt x="235" y="354"/>
                  </a:lnTo>
                  <a:lnTo>
                    <a:pt x="213" y="355"/>
                  </a:lnTo>
                  <a:lnTo>
                    <a:pt x="188" y="355"/>
                  </a:lnTo>
                  <a:lnTo>
                    <a:pt x="188" y="355"/>
                  </a:lnTo>
                  <a:lnTo>
                    <a:pt x="167" y="355"/>
                  </a:lnTo>
                  <a:lnTo>
                    <a:pt x="149" y="354"/>
                  </a:lnTo>
                  <a:lnTo>
                    <a:pt x="118" y="351"/>
                  </a:lnTo>
                  <a:lnTo>
                    <a:pt x="99" y="349"/>
                  </a:lnTo>
                  <a:lnTo>
                    <a:pt x="92" y="348"/>
                  </a:lnTo>
                  <a:lnTo>
                    <a:pt x="92" y="247"/>
                  </a:lnTo>
                  <a:lnTo>
                    <a:pt x="276" y="247"/>
                  </a:lnTo>
                  <a:lnTo>
                    <a:pt x="276" y="175"/>
                  </a:lnTo>
                  <a:lnTo>
                    <a:pt x="92" y="175"/>
                  </a:lnTo>
                  <a:lnTo>
                    <a:pt x="92" y="79"/>
                  </a:lnTo>
                  <a:lnTo>
                    <a:pt x="92" y="79"/>
                  </a:lnTo>
                  <a:lnTo>
                    <a:pt x="99" y="78"/>
                  </a:lnTo>
                  <a:lnTo>
                    <a:pt x="117" y="76"/>
                  </a:lnTo>
                  <a:lnTo>
                    <a:pt x="145" y="74"/>
                  </a:lnTo>
                  <a:lnTo>
                    <a:pt x="182" y="73"/>
                  </a:lnTo>
                  <a:lnTo>
                    <a:pt x="182" y="73"/>
                  </a:lnTo>
                  <a:lnTo>
                    <a:pt x="205" y="73"/>
                  </a:lnTo>
                  <a:lnTo>
                    <a:pt x="226" y="74"/>
                  </a:lnTo>
                  <a:lnTo>
                    <a:pt x="263" y="77"/>
                  </a:lnTo>
                  <a:lnTo>
                    <a:pt x="289" y="80"/>
                  </a:lnTo>
                  <a:lnTo>
                    <a:pt x="298" y="82"/>
                  </a:lnTo>
                  <a:lnTo>
                    <a:pt x="298" y="10"/>
                  </a:lnTo>
                  <a:lnTo>
                    <a:pt x="298" y="10"/>
                  </a:lnTo>
                  <a:lnTo>
                    <a:pt x="289" y="9"/>
                  </a:lnTo>
                  <a:lnTo>
                    <a:pt x="264" y="5"/>
                  </a:lnTo>
                  <a:lnTo>
                    <a:pt x="224" y="2"/>
                  </a:lnTo>
                  <a:lnTo>
                    <a:pt x="200" y="1"/>
                  </a:lnTo>
                  <a:lnTo>
                    <a:pt x="172" y="0"/>
                  </a:lnTo>
                  <a:lnTo>
                    <a:pt x="172" y="0"/>
                  </a:lnTo>
                  <a:lnTo>
                    <a:pt x="134" y="1"/>
                  </a:lnTo>
                  <a:lnTo>
                    <a:pt x="102" y="3"/>
                  </a:lnTo>
                  <a:lnTo>
                    <a:pt x="72" y="6"/>
                  </a:lnTo>
                  <a:lnTo>
                    <a:pt x="47" y="9"/>
                  </a:lnTo>
                  <a:lnTo>
                    <a:pt x="27" y="13"/>
                  </a:lnTo>
                  <a:lnTo>
                    <a:pt x="13" y="15"/>
                  </a:lnTo>
                  <a:lnTo>
                    <a:pt x="0" y="19"/>
                  </a:lnTo>
                  <a:lnTo>
                    <a:pt x="0" y="40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30" name="Freeform 29"/>
            <p:cNvSpPr>
              <a:spLocks/>
            </p:cNvSpPr>
            <p:nvPr userDrawn="1"/>
          </p:nvSpPr>
          <p:spPr bwMode="auto">
            <a:xfrm>
              <a:off x="4767" y="3974"/>
              <a:ext cx="124" cy="105"/>
            </a:xfrm>
            <a:custGeom>
              <a:avLst/>
              <a:gdLst>
                <a:gd name="T0" fmla="*/ 255 w 496"/>
                <a:gd name="T1" fmla="*/ 246 h 422"/>
                <a:gd name="T2" fmla="*/ 255 w 496"/>
                <a:gd name="T3" fmla="*/ 246 h 422"/>
                <a:gd name="T4" fmla="*/ 251 w 496"/>
                <a:gd name="T5" fmla="*/ 257 h 422"/>
                <a:gd name="T6" fmla="*/ 248 w 496"/>
                <a:gd name="T7" fmla="*/ 270 h 422"/>
                <a:gd name="T8" fmla="*/ 248 w 496"/>
                <a:gd name="T9" fmla="*/ 270 h 422"/>
                <a:gd name="T10" fmla="*/ 244 w 496"/>
                <a:gd name="T11" fmla="*/ 257 h 422"/>
                <a:gd name="T12" fmla="*/ 241 w 496"/>
                <a:gd name="T13" fmla="*/ 246 h 422"/>
                <a:gd name="T14" fmla="*/ 159 w 496"/>
                <a:gd name="T15" fmla="*/ 39 h 422"/>
                <a:gd name="T16" fmla="*/ 159 w 496"/>
                <a:gd name="T17" fmla="*/ 39 h 422"/>
                <a:gd name="T18" fmla="*/ 153 w 496"/>
                <a:gd name="T19" fmla="*/ 28 h 422"/>
                <a:gd name="T20" fmla="*/ 147 w 496"/>
                <a:gd name="T21" fmla="*/ 19 h 422"/>
                <a:gd name="T22" fmla="*/ 140 w 496"/>
                <a:gd name="T23" fmla="*/ 11 h 422"/>
                <a:gd name="T24" fmla="*/ 132 w 496"/>
                <a:gd name="T25" fmla="*/ 7 h 422"/>
                <a:gd name="T26" fmla="*/ 122 w 496"/>
                <a:gd name="T27" fmla="*/ 3 h 422"/>
                <a:gd name="T28" fmla="*/ 110 w 496"/>
                <a:gd name="T29" fmla="*/ 1 h 422"/>
                <a:gd name="T30" fmla="*/ 98 w 496"/>
                <a:gd name="T31" fmla="*/ 1 h 422"/>
                <a:gd name="T32" fmla="*/ 84 w 496"/>
                <a:gd name="T33" fmla="*/ 0 h 422"/>
                <a:gd name="T34" fmla="*/ 84 w 496"/>
                <a:gd name="T35" fmla="*/ 0 h 422"/>
                <a:gd name="T36" fmla="*/ 58 w 496"/>
                <a:gd name="T37" fmla="*/ 1 h 422"/>
                <a:gd name="T38" fmla="*/ 42 w 496"/>
                <a:gd name="T39" fmla="*/ 2 h 422"/>
                <a:gd name="T40" fmla="*/ 0 w 496"/>
                <a:gd name="T41" fmla="*/ 422 h 422"/>
                <a:gd name="T42" fmla="*/ 93 w 496"/>
                <a:gd name="T43" fmla="*/ 422 h 422"/>
                <a:gd name="T44" fmla="*/ 113 w 496"/>
                <a:gd name="T45" fmla="*/ 140 h 422"/>
                <a:gd name="T46" fmla="*/ 201 w 496"/>
                <a:gd name="T47" fmla="*/ 353 h 422"/>
                <a:gd name="T48" fmla="*/ 201 w 496"/>
                <a:gd name="T49" fmla="*/ 353 h 422"/>
                <a:gd name="T50" fmla="*/ 204 w 496"/>
                <a:gd name="T51" fmla="*/ 359 h 422"/>
                <a:gd name="T52" fmla="*/ 208 w 496"/>
                <a:gd name="T53" fmla="*/ 364 h 422"/>
                <a:gd name="T54" fmla="*/ 213 w 496"/>
                <a:gd name="T55" fmla="*/ 368 h 422"/>
                <a:gd name="T56" fmla="*/ 218 w 496"/>
                <a:gd name="T57" fmla="*/ 371 h 422"/>
                <a:gd name="T58" fmla="*/ 224 w 496"/>
                <a:gd name="T59" fmla="*/ 373 h 422"/>
                <a:gd name="T60" fmla="*/ 231 w 496"/>
                <a:gd name="T61" fmla="*/ 376 h 422"/>
                <a:gd name="T62" fmla="*/ 239 w 496"/>
                <a:gd name="T63" fmla="*/ 377 h 422"/>
                <a:gd name="T64" fmla="*/ 248 w 496"/>
                <a:gd name="T65" fmla="*/ 377 h 422"/>
                <a:gd name="T66" fmla="*/ 248 w 496"/>
                <a:gd name="T67" fmla="*/ 377 h 422"/>
                <a:gd name="T68" fmla="*/ 257 w 496"/>
                <a:gd name="T69" fmla="*/ 377 h 422"/>
                <a:gd name="T70" fmla="*/ 266 w 496"/>
                <a:gd name="T71" fmla="*/ 376 h 422"/>
                <a:gd name="T72" fmla="*/ 273 w 496"/>
                <a:gd name="T73" fmla="*/ 373 h 422"/>
                <a:gd name="T74" fmla="*/ 279 w 496"/>
                <a:gd name="T75" fmla="*/ 371 h 422"/>
                <a:gd name="T76" fmla="*/ 284 w 496"/>
                <a:gd name="T77" fmla="*/ 368 h 422"/>
                <a:gd name="T78" fmla="*/ 288 w 496"/>
                <a:gd name="T79" fmla="*/ 364 h 422"/>
                <a:gd name="T80" fmla="*/ 291 w 496"/>
                <a:gd name="T81" fmla="*/ 359 h 422"/>
                <a:gd name="T82" fmla="*/ 294 w 496"/>
                <a:gd name="T83" fmla="*/ 353 h 422"/>
                <a:gd name="T84" fmla="*/ 382 w 496"/>
                <a:gd name="T85" fmla="*/ 140 h 422"/>
                <a:gd name="T86" fmla="*/ 403 w 496"/>
                <a:gd name="T87" fmla="*/ 422 h 422"/>
                <a:gd name="T88" fmla="*/ 496 w 496"/>
                <a:gd name="T89" fmla="*/ 422 h 422"/>
                <a:gd name="T90" fmla="*/ 454 w 496"/>
                <a:gd name="T91" fmla="*/ 2 h 422"/>
                <a:gd name="T92" fmla="*/ 454 w 496"/>
                <a:gd name="T93" fmla="*/ 2 h 422"/>
                <a:gd name="T94" fmla="*/ 438 w 496"/>
                <a:gd name="T95" fmla="*/ 1 h 422"/>
                <a:gd name="T96" fmla="*/ 412 w 496"/>
                <a:gd name="T97" fmla="*/ 0 h 422"/>
                <a:gd name="T98" fmla="*/ 412 w 496"/>
                <a:gd name="T99" fmla="*/ 0 h 422"/>
                <a:gd name="T100" fmla="*/ 397 w 496"/>
                <a:gd name="T101" fmla="*/ 1 h 422"/>
                <a:gd name="T102" fmla="*/ 385 w 496"/>
                <a:gd name="T103" fmla="*/ 1 h 422"/>
                <a:gd name="T104" fmla="*/ 374 w 496"/>
                <a:gd name="T105" fmla="*/ 3 h 422"/>
                <a:gd name="T106" fmla="*/ 365 w 496"/>
                <a:gd name="T107" fmla="*/ 7 h 422"/>
                <a:gd name="T108" fmla="*/ 356 w 496"/>
                <a:gd name="T109" fmla="*/ 11 h 422"/>
                <a:gd name="T110" fmla="*/ 348 w 496"/>
                <a:gd name="T111" fmla="*/ 19 h 422"/>
                <a:gd name="T112" fmla="*/ 342 w 496"/>
                <a:gd name="T113" fmla="*/ 28 h 422"/>
                <a:gd name="T114" fmla="*/ 337 w 496"/>
                <a:gd name="T115" fmla="*/ 39 h 422"/>
                <a:gd name="T116" fmla="*/ 255 w 496"/>
                <a:gd name="T117" fmla="*/ 246 h 4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96" h="422">
                  <a:moveTo>
                    <a:pt x="255" y="246"/>
                  </a:moveTo>
                  <a:lnTo>
                    <a:pt x="255" y="246"/>
                  </a:lnTo>
                  <a:lnTo>
                    <a:pt x="251" y="257"/>
                  </a:lnTo>
                  <a:lnTo>
                    <a:pt x="248" y="270"/>
                  </a:lnTo>
                  <a:lnTo>
                    <a:pt x="248" y="270"/>
                  </a:lnTo>
                  <a:lnTo>
                    <a:pt x="244" y="257"/>
                  </a:lnTo>
                  <a:lnTo>
                    <a:pt x="241" y="246"/>
                  </a:lnTo>
                  <a:lnTo>
                    <a:pt x="159" y="39"/>
                  </a:lnTo>
                  <a:lnTo>
                    <a:pt x="159" y="39"/>
                  </a:lnTo>
                  <a:lnTo>
                    <a:pt x="153" y="28"/>
                  </a:lnTo>
                  <a:lnTo>
                    <a:pt x="147" y="19"/>
                  </a:lnTo>
                  <a:lnTo>
                    <a:pt x="140" y="11"/>
                  </a:lnTo>
                  <a:lnTo>
                    <a:pt x="132" y="7"/>
                  </a:lnTo>
                  <a:lnTo>
                    <a:pt x="122" y="3"/>
                  </a:lnTo>
                  <a:lnTo>
                    <a:pt x="110" y="1"/>
                  </a:lnTo>
                  <a:lnTo>
                    <a:pt x="98" y="1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58" y="1"/>
                  </a:lnTo>
                  <a:lnTo>
                    <a:pt x="42" y="2"/>
                  </a:lnTo>
                  <a:lnTo>
                    <a:pt x="0" y="422"/>
                  </a:lnTo>
                  <a:lnTo>
                    <a:pt x="93" y="422"/>
                  </a:lnTo>
                  <a:lnTo>
                    <a:pt x="113" y="140"/>
                  </a:lnTo>
                  <a:lnTo>
                    <a:pt x="201" y="353"/>
                  </a:lnTo>
                  <a:lnTo>
                    <a:pt x="201" y="353"/>
                  </a:lnTo>
                  <a:lnTo>
                    <a:pt x="204" y="359"/>
                  </a:lnTo>
                  <a:lnTo>
                    <a:pt x="208" y="364"/>
                  </a:lnTo>
                  <a:lnTo>
                    <a:pt x="213" y="368"/>
                  </a:lnTo>
                  <a:lnTo>
                    <a:pt x="218" y="371"/>
                  </a:lnTo>
                  <a:lnTo>
                    <a:pt x="224" y="373"/>
                  </a:lnTo>
                  <a:lnTo>
                    <a:pt x="231" y="376"/>
                  </a:lnTo>
                  <a:lnTo>
                    <a:pt x="239" y="377"/>
                  </a:lnTo>
                  <a:lnTo>
                    <a:pt x="248" y="377"/>
                  </a:lnTo>
                  <a:lnTo>
                    <a:pt x="248" y="377"/>
                  </a:lnTo>
                  <a:lnTo>
                    <a:pt x="257" y="377"/>
                  </a:lnTo>
                  <a:lnTo>
                    <a:pt x="266" y="376"/>
                  </a:lnTo>
                  <a:lnTo>
                    <a:pt x="273" y="373"/>
                  </a:lnTo>
                  <a:lnTo>
                    <a:pt x="279" y="371"/>
                  </a:lnTo>
                  <a:lnTo>
                    <a:pt x="284" y="368"/>
                  </a:lnTo>
                  <a:lnTo>
                    <a:pt x="288" y="364"/>
                  </a:lnTo>
                  <a:lnTo>
                    <a:pt x="291" y="359"/>
                  </a:lnTo>
                  <a:lnTo>
                    <a:pt x="294" y="353"/>
                  </a:lnTo>
                  <a:lnTo>
                    <a:pt x="382" y="140"/>
                  </a:lnTo>
                  <a:lnTo>
                    <a:pt x="403" y="422"/>
                  </a:lnTo>
                  <a:lnTo>
                    <a:pt x="496" y="422"/>
                  </a:lnTo>
                  <a:lnTo>
                    <a:pt x="454" y="2"/>
                  </a:lnTo>
                  <a:lnTo>
                    <a:pt x="454" y="2"/>
                  </a:lnTo>
                  <a:lnTo>
                    <a:pt x="438" y="1"/>
                  </a:lnTo>
                  <a:lnTo>
                    <a:pt x="412" y="0"/>
                  </a:lnTo>
                  <a:lnTo>
                    <a:pt x="412" y="0"/>
                  </a:lnTo>
                  <a:lnTo>
                    <a:pt x="397" y="1"/>
                  </a:lnTo>
                  <a:lnTo>
                    <a:pt x="385" y="1"/>
                  </a:lnTo>
                  <a:lnTo>
                    <a:pt x="374" y="3"/>
                  </a:lnTo>
                  <a:lnTo>
                    <a:pt x="365" y="7"/>
                  </a:lnTo>
                  <a:lnTo>
                    <a:pt x="356" y="11"/>
                  </a:lnTo>
                  <a:lnTo>
                    <a:pt x="348" y="19"/>
                  </a:lnTo>
                  <a:lnTo>
                    <a:pt x="342" y="28"/>
                  </a:lnTo>
                  <a:lnTo>
                    <a:pt x="337" y="39"/>
                  </a:lnTo>
                  <a:lnTo>
                    <a:pt x="255" y="24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31" name="Freeform 30"/>
            <p:cNvSpPr>
              <a:spLocks/>
            </p:cNvSpPr>
            <p:nvPr userDrawn="1"/>
          </p:nvSpPr>
          <p:spPr bwMode="auto">
            <a:xfrm>
              <a:off x="4671" y="4034"/>
              <a:ext cx="43" cy="29"/>
            </a:xfrm>
            <a:custGeom>
              <a:avLst/>
              <a:gdLst>
                <a:gd name="T0" fmla="*/ 171 w 171"/>
                <a:gd name="T1" fmla="*/ 93 h 116"/>
                <a:gd name="T2" fmla="*/ 171 w 171"/>
                <a:gd name="T3" fmla="*/ 93 h 116"/>
                <a:gd name="T4" fmla="*/ 151 w 171"/>
                <a:gd name="T5" fmla="*/ 99 h 116"/>
                <a:gd name="T6" fmla="*/ 125 w 171"/>
                <a:gd name="T7" fmla="*/ 108 h 116"/>
                <a:gd name="T8" fmla="*/ 110 w 171"/>
                <a:gd name="T9" fmla="*/ 111 h 116"/>
                <a:gd name="T10" fmla="*/ 96 w 171"/>
                <a:gd name="T11" fmla="*/ 114 h 116"/>
                <a:gd name="T12" fmla="*/ 82 w 171"/>
                <a:gd name="T13" fmla="*/ 116 h 116"/>
                <a:gd name="T14" fmla="*/ 67 w 171"/>
                <a:gd name="T15" fmla="*/ 116 h 116"/>
                <a:gd name="T16" fmla="*/ 67 w 171"/>
                <a:gd name="T17" fmla="*/ 116 h 116"/>
                <a:gd name="T18" fmla="*/ 54 w 171"/>
                <a:gd name="T19" fmla="*/ 116 h 116"/>
                <a:gd name="T20" fmla="*/ 41 w 171"/>
                <a:gd name="T21" fmla="*/ 114 h 116"/>
                <a:gd name="T22" fmla="*/ 30 w 171"/>
                <a:gd name="T23" fmla="*/ 110 h 116"/>
                <a:gd name="T24" fmla="*/ 24 w 171"/>
                <a:gd name="T25" fmla="*/ 108 h 116"/>
                <a:gd name="T26" fmla="*/ 19 w 171"/>
                <a:gd name="T27" fmla="*/ 105 h 116"/>
                <a:gd name="T28" fmla="*/ 15 w 171"/>
                <a:gd name="T29" fmla="*/ 101 h 116"/>
                <a:gd name="T30" fmla="*/ 11 w 171"/>
                <a:gd name="T31" fmla="*/ 97 h 116"/>
                <a:gd name="T32" fmla="*/ 8 w 171"/>
                <a:gd name="T33" fmla="*/ 92 h 116"/>
                <a:gd name="T34" fmla="*/ 5 w 171"/>
                <a:gd name="T35" fmla="*/ 87 h 116"/>
                <a:gd name="T36" fmla="*/ 3 w 171"/>
                <a:gd name="T37" fmla="*/ 82 h 116"/>
                <a:gd name="T38" fmla="*/ 2 w 171"/>
                <a:gd name="T39" fmla="*/ 76 h 116"/>
                <a:gd name="T40" fmla="*/ 1 w 171"/>
                <a:gd name="T41" fmla="*/ 69 h 116"/>
                <a:gd name="T42" fmla="*/ 0 w 171"/>
                <a:gd name="T43" fmla="*/ 61 h 116"/>
                <a:gd name="T44" fmla="*/ 0 w 171"/>
                <a:gd name="T45" fmla="*/ 61 h 116"/>
                <a:gd name="T46" fmla="*/ 1 w 171"/>
                <a:gd name="T47" fmla="*/ 49 h 116"/>
                <a:gd name="T48" fmla="*/ 4 w 171"/>
                <a:gd name="T49" fmla="*/ 38 h 116"/>
                <a:gd name="T50" fmla="*/ 6 w 171"/>
                <a:gd name="T51" fmla="*/ 33 h 116"/>
                <a:gd name="T52" fmla="*/ 9 w 171"/>
                <a:gd name="T53" fmla="*/ 27 h 116"/>
                <a:gd name="T54" fmla="*/ 13 w 171"/>
                <a:gd name="T55" fmla="*/ 23 h 116"/>
                <a:gd name="T56" fmla="*/ 16 w 171"/>
                <a:gd name="T57" fmla="*/ 19 h 116"/>
                <a:gd name="T58" fmla="*/ 21 w 171"/>
                <a:gd name="T59" fmla="*/ 16 h 116"/>
                <a:gd name="T60" fmla="*/ 26 w 171"/>
                <a:gd name="T61" fmla="*/ 13 h 116"/>
                <a:gd name="T62" fmla="*/ 33 w 171"/>
                <a:gd name="T63" fmla="*/ 10 h 116"/>
                <a:gd name="T64" fmla="*/ 39 w 171"/>
                <a:gd name="T65" fmla="*/ 8 h 116"/>
                <a:gd name="T66" fmla="*/ 55 w 171"/>
                <a:gd name="T67" fmla="*/ 5 h 116"/>
                <a:gd name="T68" fmla="*/ 72 w 171"/>
                <a:gd name="T69" fmla="*/ 3 h 116"/>
                <a:gd name="T70" fmla="*/ 171 w 171"/>
                <a:gd name="T71" fmla="*/ 0 h 116"/>
                <a:gd name="T72" fmla="*/ 171 w 171"/>
                <a:gd name="T73" fmla="*/ 93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71" h="116">
                  <a:moveTo>
                    <a:pt x="171" y="93"/>
                  </a:moveTo>
                  <a:lnTo>
                    <a:pt x="171" y="93"/>
                  </a:lnTo>
                  <a:lnTo>
                    <a:pt x="151" y="99"/>
                  </a:lnTo>
                  <a:lnTo>
                    <a:pt x="125" y="108"/>
                  </a:lnTo>
                  <a:lnTo>
                    <a:pt x="110" y="111"/>
                  </a:lnTo>
                  <a:lnTo>
                    <a:pt x="96" y="114"/>
                  </a:lnTo>
                  <a:lnTo>
                    <a:pt x="82" y="116"/>
                  </a:lnTo>
                  <a:lnTo>
                    <a:pt x="67" y="116"/>
                  </a:lnTo>
                  <a:lnTo>
                    <a:pt x="67" y="116"/>
                  </a:lnTo>
                  <a:lnTo>
                    <a:pt x="54" y="116"/>
                  </a:lnTo>
                  <a:lnTo>
                    <a:pt x="41" y="114"/>
                  </a:lnTo>
                  <a:lnTo>
                    <a:pt x="30" y="110"/>
                  </a:lnTo>
                  <a:lnTo>
                    <a:pt x="24" y="108"/>
                  </a:lnTo>
                  <a:lnTo>
                    <a:pt x="19" y="105"/>
                  </a:lnTo>
                  <a:lnTo>
                    <a:pt x="15" y="101"/>
                  </a:lnTo>
                  <a:lnTo>
                    <a:pt x="11" y="97"/>
                  </a:lnTo>
                  <a:lnTo>
                    <a:pt x="8" y="92"/>
                  </a:lnTo>
                  <a:lnTo>
                    <a:pt x="5" y="87"/>
                  </a:lnTo>
                  <a:lnTo>
                    <a:pt x="3" y="82"/>
                  </a:lnTo>
                  <a:lnTo>
                    <a:pt x="2" y="76"/>
                  </a:lnTo>
                  <a:lnTo>
                    <a:pt x="1" y="69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1" y="49"/>
                  </a:lnTo>
                  <a:lnTo>
                    <a:pt x="4" y="38"/>
                  </a:lnTo>
                  <a:lnTo>
                    <a:pt x="6" y="33"/>
                  </a:lnTo>
                  <a:lnTo>
                    <a:pt x="9" y="27"/>
                  </a:lnTo>
                  <a:lnTo>
                    <a:pt x="13" y="23"/>
                  </a:lnTo>
                  <a:lnTo>
                    <a:pt x="16" y="19"/>
                  </a:lnTo>
                  <a:lnTo>
                    <a:pt x="21" y="16"/>
                  </a:lnTo>
                  <a:lnTo>
                    <a:pt x="26" y="13"/>
                  </a:lnTo>
                  <a:lnTo>
                    <a:pt x="33" y="10"/>
                  </a:lnTo>
                  <a:lnTo>
                    <a:pt x="39" y="8"/>
                  </a:lnTo>
                  <a:lnTo>
                    <a:pt x="55" y="5"/>
                  </a:lnTo>
                  <a:lnTo>
                    <a:pt x="72" y="3"/>
                  </a:lnTo>
                  <a:lnTo>
                    <a:pt x="171" y="0"/>
                  </a:lnTo>
                  <a:lnTo>
                    <a:pt x="171" y="9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32" name="Freeform 31"/>
            <p:cNvSpPr>
              <a:spLocks/>
            </p:cNvSpPr>
            <p:nvPr userDrawn="1"/>
          </p:nvSpPr>
          <p:spPr bwMode="auto">
            <a:xfrm>
              <a:off x="4649" y="3974"/>
              <a:ext cx="88" cy="107"/>
            </a:xfrm>
            <a:custGeom>
              <a:avLst/>
              <a:gdLst>
                <a:gd name="T0" fmla="*/ 205 w 352"/>
                <a:gd name="T1" fmla="*/ 0 h 428"/>
                <a:gd name="T2" fmla="*/ 147 w 352"/>
                <a:gd name="T3" fmla="*/ 4 h 428"/>
                <a:gd name="T4" fmla="*/ 97 w 352"/>
                <a:gd name="T5" fmla="*/ 12 h 428"/>
                <a:gd name="T6" fmla="*/ 58 w 352"/>
                <a:gd name="T7" fmla="*/ 23 h 428"/>
                <a:gd name="T8" fmla="*/ 33 w 352"/>
                <a:gd name="T9" fmla="*/ 33 h 428"/>
                <a:gd name="T10" fmla="*/ 52 w 352"/>
                <a:gd name="T11" fmla="*/ 102 h 428"/>
                <a:gd name="T12" fmla="*/ 92 w 352"/>
                <a:gd name="T13" fmla="*/ 91 h 428"/>
                <a:gd name="T14" fmla="*/ 133 w 352"/>
                <a:gd name="T15" fmla="*/ 82 h 428"/>
                <a:gd name="T16" fmla="*/ 179 w 352"/>
                <a:gd name="T17" fmla="*/ 79 h 428"/>
                <a:gd name="T18" fmla="*/ 197 w 352"/>
                <a:gd name="T19" fmla="*/ 80 h 428"/>
                <a:gd name="T20" fmla="*/ 221 w 352"/>
                <a:gd name="T21" fmla="*/ 84 h 428"/>
                <a:gd name="T22" fmla="*/ 234 w 352"/>
                <a:gd name="T23" fmla="*/ 90 h 428"/>
                <a:gd name="T24" fmla="*/ 244 w 352"/>
                <a:gd name="T25" fmla="*/ 98 h 428"/>
                <a:gd name="T26" fmla="*/ 251 w 352"/>
                <a:gd name="T27" fmla="*/ 108 h 428"/>
                <a:gd name="T28" fmla="*/ 256 w 352"/>
                <a:gd name="T29" fmla="*/ 120 h 428"/>
                <a:gd name="T30" fmla="*/ 260 w 352"/>
                <a:gd name="T31" fmla="*/ 137 h 428"/>
                <a:gd name="T32" fmla="*/ 260 w 352"/>
                <a:gd name="T33" fmla="*/ 176 h 428"/>
                <a:gd name="T34" fmla="*/ 179 w 352"/>
                <a:gd name="T35" fmla="*/ 176 h 428"/>
                <a:gd name="T36" fmla="*/ 132 w 352"/>
                <a:gd name="T37" fmla="*/ 179 h 428"/>
                <a:gd name="T38" fmla="*/ 93 w 352"/>
                <a:gd name="T39" fmla="*/ 187 h 428"/>
                <a:gd name="T40" fmla="*/ 61 w 352"/>
                <a:gd name="T41" fmla="*/ 200 h 428"/>
                <a:gd name="T42" fmla="*/ 38 w 352"/>
                <a:gd name="T43" fmla="*/ 216 h 428"/>
                <a:gd name="T44" fmla="*/ 20 w 352"/>
                <a:gd name="T45" fmla="*/ 236 h 428"/>
                <a:gd name="T46" fmla="*/ 9 w 352"/>
                <a:gd name="T47" fmla="*/ 257 h 428"/>
                <a:gd name="T48" fmla="*/ 2 w 352"/>
                <a:gd name="T49" fmla="*/ 282 h 428"/>
                <a:gd name="T50" fmla="*/ 0 w 352"/>
                <a:gd name="T51" fmla="*/ 307 h 428"/>
                <a:gd name="T52" fmla="*/ 1 w 352"/>
                <a:gd name="T53" fmla="*/ 323 h 428"/>
                <a:gd name="T54" fmla="*/ 7 w 352"/>
                <a:gd name="T55" fmla="*/ 352 h 428"/>
                <a:gd name="T56" fmla="*/ 19 w 352"/>
                <a:gd name="T57" fmla="*/ 376 h 428"/>
                <a:gd name="T58" fmla="*/ 35 w 352"/>
                <a:gd name="T59" fmla="*/ 394 h 428"/>
                <a:gd name="T60" fmla="*/ 54 w 352"/>
                <a:gd name="T61" fmla="*/ 408 h 428"/>
                <a:gd name="T62" fmla="*/ 77 w 352"/>
                <a:gd name="T63" fmla="*/ 418 h 428"/>
                <a:gd name="T64" fmla="*/ 101 w 352"/>
                <a:gd name="T65" fmla="*/ 424 h 428"/>
                <a:gd name="T66" fmla="*/ 126 w 352"/>
                <a:gd name="T67" fmla="*/ 427 h 428"/>
                <a:gd name="T68" fmla="*/ 138 w 352"/>
                <a:gd name="T69" fmla="*/ 428 h 428"/>
                <a:gd name="T70" fmla="*/ 164 w 352"/>
                <a:gd name="T71" fmla="*/ 426 h 428"/>
                <a:gd name="T72" fmla="*/ 209 w 352"/>
                <a:gd name="T73" fmla="*/ 418 h 428"/>
                <a:gd name="T74" fmla="*/ 241 w 352"/>
                <a:gd name="T75" fmla="*/ 406 h 428"/>
                <a:gd name="T76" fmla="*/ 260 w 352"/>
                <a:gd name="T77" fmla="*/ 397 h 428"/>
                <a:gd name="T78" fmla="*/ 264 w 352"/>
                <a:gd name="T79" fmla="*/ 396 h 428"/>
                <a:gd name="T80" fmla="*/ 270 w 352"/>
                <a:gd name="T81" fmla="*/ 398 h 428"/>
                <a:gd name="T82" fmla="*/ 284 w 352"/>
                <a:gd name="T83" fmla="*/ 404 h 428"/>
                <a:gd name="T84" fmla="*/ 311 w 352"/>
                <a:gd name="T85" fmla="*/ 411 h 428"/>
                <a:gd name="T86" fmla="*/ 352 w 352"/>
                <a:gd name="T87" fmla="*/ 413 h 428"/>
                <a:gd name="T88" fmla="*/ 352 w 352"/>
                <a:gd name="T89" fmla="*/ 122 h 428"/>
                <a:gd name="T90" fmla="*/ 350 w 352"/>
                <a:gd name="T91" fmla="*/ 92 h 428"/>
                <a:gd name="T92" fmla="*/ 343 w 352"/>
                <a:gd name="T93" fmla="*/ 66 h 428"/>
                <a:gd name="T94" fmla="*/ 331 w 352"/>
                <a:gd name="T95" fmla="*/ 45 h 428"/>
                <a:gd name="T96" fmla="*/ 314 w 352"/>
                <a:gd name="T97" fmla="*/ 29 h 428"/>
                <a:gd name="T98" fmla="*/ 293 w 352"/>
                <a:gd name="T99" fmla="*/ 15 h 428"/>
                <a:gd name="T100" fmla="*/ 268 w 352"/>
                <a:gd name="T101" fmla="*/ 7 h 428"/>
                <a:gd name="T102" fmla="*/ 238 w 352"/>
                <a:gd name="T103" fmla="*/ 2 h 428"/>
                <a:gd name="T104" fmla="*/ 205 w 352"/>
                <a:gd name="T105" fmla="*/ 0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52" h="428">
                  <a:moveTo>
                    <a:pt x="205" y="0"/>
                  </a:moveTo>
                  <a:lnTo>
                    <a:pt x="205" y="0"/>
                  </a:lnTo>
                  <a:lnTo>
                    <a:pt x="176" y="1"/>
                  </a:lnTo>
                  <a:lnTo>
                    <a:pt x="147" y="4"/>
                  </a:lnTo>
                  <a:lnTo>
                    <a:pt x="121" y="7"/>
                  </a:lnTo>
                  <a:lnTo>
                    <a:pt x="97" y="12"/>
                  </a:lnTo>
                  <a:lnTo>
                    <a:pt x="77" y="17"/>
                  </a:lnTo>
                  <a:lnTo>
                    <a:pt x="58" y="23"/>
                  </a:lnTo>
                  <a:lnTo>
                    <a:pt x="44" y="28"/>
                  </a:lnTo>
                  <a:lnTo>
                    <a:pt x="33" y="33"/>
                  </a:lnTo>
                  <a:lnTo>
                    <a:pt x="52" y="102"/>
                  </a:lnTo>
                  <a:lnTo>
                    <a:pt x="52" y="102"/>
                  </a:lnTo>
                  <a:lnTo>
                    <a:pt x="63" y="98"/>
                  </a:lnTo>
                  <a:lnTo>
                    <a:pt x="92" y="91"/>
                  </a:lnTo>
                  <a:lnTo>
                    <a:pt x="111" y="86"/>
                  </a:lnTo>
                  <a:lnTo>
                    <a:pt x="133" y="82"/>
                  </a:lnTo>
                  <a:lnTo>
                    <a:pt x="155" y="80"/>
                  </a:lnTo>
                  <a:lnTo>
                    <a:pt x="179" y="79"/>
                  </a:lnTo>
                  <a:lnTo>
                    <a:pt x="179" y="79"/>
                  </a:lnTo>
                  <a:lnTo>
                    <a:pt x="197" y="80"/>
                  </a:lnTo>
                  <a:lnTo>
                    <a:pt x="214" y="82"/>
                  </a:lnTo>
                  <a:lnTo>
                    <a:pt x="221" y="84"/>
                  </a:lnTo>
                  <a:lnTo>
                    <a:pt x="228" y="86"/>
                  </a:lnTo>
                  <a:lnTo>
                    <a:pt x="234" y="90"/>
                  </a:lnTo>
                  <a:lnTo>
                    <a:pt x="239" y="94"/>
                  </a:lnTo>
                  <a:lnTo>
                    <a:pt x="244" y="98"/>
                  </a:lnTo>
                  <a:lnTo>
                    <a:pt x="248" y="102"/>
                  </a:lnTo>
                  <a:lnTo>
                    <a:pt x="251" y="108"/>
                  </a:lnTo>
                  <a:lnTo>
                    <a:pt x="254" y="114"/>
                  </a:lnTo>
                  <a:lnTo>
                    <a:pt x="256" y="120"/>
                  </a:lnTo>
                  <a:lnTo>
                    <a:pt x="258" y="129"/>
                  </a:lnTo>
                  <a:lnTo>
                    <a:pt x="260" y="137"/>
                  </a:lnTo>
                  <a:lnTo>
                    <a:pt x="260" y="146"/>
                  </a:lnTo>
                  <a:lnTo>
                    <a:pt x="260" y="176"/>
                  </a:lnTo>
                  <a:lnTo>
                    <a:pt x="179" y="176"/>
                  </a:lnTo>
                  <a:lnTo>
                    <a:pt x="179" y="176"/>
                  </a:lnTo>
                  <a:lnTo>
                    <a:pt x="154" y="177"/>
                  </a:lnTo>
                  <a:lnTo>
                    <a:pt x="132" y="179"/>
                  </a:lnTo>
                  <a:lnTo>
                    <a:pt x="111" y="182"/>
                  </a:lnTo>
                  <a:lnTo>
                    <a:pt x="93" y="187"/>
                  </a:lnTo>
                  <a:lnTo>
                    <a:pt x="77" y="192"/>
                  </a:lnTo>
                  <a:lnTo>
                    <a:pt x="61" y="200"/>
                  </a:lnTo>
                  <a:lnTo>
                    <a:pt x="49" y="207"/>
                  </a:lnTo>
                  <a:lnTo>
                    <a:pt x="38" y="216"/>
                  </a:lnTo>
                  <a:lnTo>
                    <a:pt x="29" y="225"/>
                  </a:lnTo>
                  <a:lnTo>
                    <a:pt x="20" y="236"/>
                  </a:lnTo>
                  <a:lnTo>
                    <a:pt x="14" y="246"/>
                  </a:lnTo>
                  <a:lnTo>
                    <a:pt x="9" y="257"/>
                  </a:lnTo>
                  <a:lnTo>
                    <a:pt x="5" y="270"/>
                  </a:lnTo>
                  <a:lnTo>
                    <a:pt x="2" y="282"/>
                  </a:lnTo>
                  <a:lnTo>
                    <a:pt x="1" y="294"/>
                  </a:lnTo>
                  <a:lnTo>
                    <a:pt x="0" y="307"/>
                  </a:lnTo>
                  <a:lnTo>
                    <a:pt x="0" y="307"/>
                  </a:lnTo>
                  <a:lnTo>
                    <a:pt x="1" y="323"/>
                  </a:lnTo>
                  <a:lnTo>
                    <a:pt x="3" y="338"/>
                  </a:lnTo>
                  <a:lnTo>
                    <a:pt x="7" y="352"/>
                  </a:lnTo>
                  <a:lnTo>
                    <a:pt x="12" y="364"/>
                  </a:lnTo>
                  <a:lnTo>
                    <a:pt x="19" y="376"/>
                  </a:lnTo>
                  <a:lnTo>
                    <a:pt x="27" y="386"/>
                  </a:lnTo>
                  <a:lnTo>
                    <a:pt x="35" y="394"/>
                  </a:lnTo>
                  <a:lnTo>
                    <a:pt x="45" y="401"/>
                  </a:lnTo>
                  <a:lnTo>
                    <a:pt x="54" y="408"/>
                  </a:lnTo>
                  <a:lnTo>
                    <a:pt x="65" y="414"/>
                  </a:lnTo>
                  <a:lnTo>
                    <a:pt x="77" y="418"/>
                  </a:lnTo>
                  <a:lnTo>
                    <a:pt x="89" y="422"/>
                  </a:lnTo>
                  <a:lnTo>
                    <a:pt x="101" y="424"/>
                  </a:lnTo>
                  <a:lnTo>
                    <a:pt x="113" y="426"/>
                  </a:lnTo>
                  <a:lnTo>
                    <a:pt x="126" y="427"/>
                  </a:lnTo>
                  <a:lnTo>
                    <a:pt x="138" y="428"/>
                  </a:lnTo>
                  <a:lnTo>
                    <a:pt x="138" y="428"/>
                  </a:lnTo>
                  <a:lnTo>
                    <a:pt x="151" y="427"/>
                  </a:lnTo>
                  <a:lnTo>
                    <a:pt x="164" y="426"/>
                  </a:lnTo>
                  <a:lnTo>
                    <a:pt x="189" y="423"/>
                  </a:lnTo>
                  <a:lnTo>
                    <a:pt x="209" y="418"/>
                  </a:lnTo>
                  <a:lnTo>
                    <a:pt x="227" y="412"/>
                  </a:lnTo>
                  <a:lnTo>
                    <a:pt x="241" y="406"/>
                  </a:lnTo>
                  <a:lnTo>
                    <a:pt x="252" y="401"/>
                  </a:lnTo>
                  <a:lnTo>
                    <a:pt x="260" y="397"/>
                  </a:lnTo>
                  <a:lnTo>
                    <a:pt x="264" y="396"/>
                  </a:lnTo>
                  <a:lnTo>
                    <a:pt x="264" y="396"/>
                  </a:lnTo>
                  <a:lnTo>
                    <a:pt x="266" y="397"/>
                  </a:lnTo>
                  <a:lnTo>
                    <a:pt x="270" y="398"/>
                  </a:lnTo>
                  <a:lnTo>
                    <a:pt x="276" y="401"/>
                  </a:lnTo>
                  <a:lnTo>
                    <a:pt x="284" y="404"/>
                  </a:lnTo>
                  <a:lnTo>
                    <a:pt x="295" y="407"/>
                  </a:lnTo>
                  <a:lnTo>
                    <a:pt x="311" y="411"/>
                  </a:lnTo>
                  <a:lnTo>
                    <a:pt x="329" y="412"/>
                  </a:lnTo>
                  <a:lnTo>
                    <a:pt x="352" y="413"/>
                  </a:lnTo>
                  <a:lnTo>
                    <a:pt x="352" y="122"/>
                  </a:lnTo>
                  <a:lnTo>
                    <a:pt x="352" y="122"/>
                  </a:lnTo>
                  <a:lnTo>
                    <a:pt x="352" y="106"/>
                  </a:lnTo>
                  <a:lnTo>
                    <a:pt x="350" y="92"/>
                  </a:lnTo>
                  <a:lnTo>
                    <a:pt x="347" y="78"/>
                  </a:lnTo>
                  <a:lnTo>
                    <a:pt x="343" y="66"/>
                  </a:lnTo>
                  <a:lnTo>
                    <a:pt x="337" y="56"/>
                  </a:lnTo>
                  <a:lnTo>
                    <a:pt x="331" y="45"/>
                  </a:lnTo>
                  <a:lnTo>
                    <a:pt x="323" y="36"/>
                  </a:lnTo>
                  <a:lnTo>
                    <a:pt x="314" y="29"/>
                  </a:lnTo>
                  <a:lnTo>
                    <a:pt x="304" y="22"/>
                  </a:lnTo>
                  <a:lnTo>
                    <a:pt x="293" y="15"/>
                  </a:lnTo>
                  <a:lnTo>
                    <a:pt x="281" y="11"/>
                  </a:lnTo>
                  <a:lnTo>
                    <a:pt x="268" y="7"/>
                  </a:lnTo>
                  <a:lnTo>
                    <a:pt x="253" y="4"/>
                  </a:lnTo>
                  <a:lnTo>
                    <a:pt x="238" y="2"/>
                  </a:lnTo>
                  <a:lnTo>
                    <a:pt x="223" y="1"/>
                  </a:lnTo>
                  <a:lnTo>
                    <a:pt x="205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33" name="Freeform 10"/>
            <p:cNvSpPr>
              <a:spLocks/>
            </p:cNvSpPr>
            <p:nvPr userDrawn="1"/>
          </p:nvSpPr>
          <p:spPr bwMode="auto">
            <a:xfrm>
              <a:off x="4936" y="4034"/>
              <a:ext cx="43" cy="29"/>
            </a:xfrm>
            <a:custGeom>
              <a:avLst/>
              <a:gdLst>
                <a:gd name="T0" fmla="*/ 171 w 171"/>
                <a:gd name="T1" fmla="*/ 93 h 116"/>
                <a:gd name="T2" fmla="*/ 171 w 171"/>
                <a:gd name="T3" fmla="*/ 93 h 116"/>
                <a:gd name="T4" fmla="*/ 152 w 171"/>
                <a:gd name="T5" fmla="*/ 99 h 116"/>
                <a:gd name="T6" fmla="*/ 125 w 171"/>
                <a:gd name="T7" fmla="*/ 108 h 116"/>
                <a:gd name="T8" fmla="*/ 111 w 171"/>
                <a:gd name="T9" fmla="*/ 111 h 116"/>
                <a:gd name="T10" fmla="*/ 95 w 171"/>
                <a:gd name="T11" fmla="*/ 114 h 116"/>
                <a:gd name="T12" fmla="*/ 81 w 171"/>
                <a:gd name="T13" fmla="*/ 116 h 116"/>
                <a:gd name="T14" fmla="*/ 68 w 171"/>
                <a:gd name="T15" fmla="*/ 116 h 116"/>
                <a:gd name="T16" fmla="*/ 68 w 171"/>
                <a:gd name="T17" fmla="*/ 116 h 116"/>
                <a:gd name="T18" fmla="*/ 54 w 171"/>
                <a:gd name="T19" fmla="*/ 116 h 116"/>
                <a:gd name="T20" fmla="*/ 41 w 171"/>
                <a:gd name="T21" fmla="*/ 114 h 116"/>
                <a:gd name="T22" fmla="*/ 29 w 171"/>
                <a:gd name="T23" fmla="*/ 110 h 116"/>
                <a:gd name="T24" fmla="*/ 24 w 171"/>
                <a:gd name="T25" fmla="*/ 108 h 116"/>
                <a:gd name="T26" fmla="*/ 20 w 171"/>
                <a:gd name="T27" fmla="*/ 105 h 116"/>
                <a:gd name="T28" fmla="*/ 16 w 171"/>
                <a:gd name="T29" fmla="*/ 101 h 116"/>
                <a:gd name="T30" fmla="*/ 12 w 171"/>
                <a:gd name="T31" fmla="*/ 97 h 116"/>
                <a:gd name="T32" fmla="*/ 9 w 171"/>
                <a:gd name="T33" fmla="*/ 92 h 116"/>
                <a:gd name="T34" fmla="*/ 6 w 171"/>
                <a:gd name="T35" fmla="*/ 87 h 116"/>
                <a:gd name="T36" fmla="*/ 3 w 171"/>
                <a:gd name="T37" fmla="*/ 82 h 116"/>
                <a:gd name="T38" fmla="*/ 1 w 171"/>
                <a:gd name="T39" fmla="*/ 76 h 116"/>
                <a:gd name="T40" fmla="*/ 0 w 171"/>
                <a:gd name="T41" fmla="*/ 69 h 116"/>
                <a:gd name="T42" fmla="*/ 0 w 171"/>
                <a:gd name="T43" fmla="*/ 61 h 116"/>
                <a:gd name="T44" fmla="*/ 0 w 171"/>
                <a:gd name="T45" fmla="*/ 61 h 116"/>
                <a:gd name="T46" fmla="*/ 1 w 171"/>
                <a:gd name="T47" fmla="*/ 49 h 116"/>
                <a:gd name="T48" fmla="*/ 4 w 171"/>
                <a:gd name="T49" fmla="*/ 38 h 116"/>
                <a:gd name="T50" fmla="*/ 7 w 171"/>
                <a:gd name="T51" fmla="*/ 33 h 116"/>
                <a:gd name="T52" fmla="*/ 10 w 171"/>
                <a:gd name="T53" fmla="*/ 27 h 116"/>
                <a:gd name="T54" fmla="*/ 13 w 171"/>
                <a:gd name="T55" fmla="*/ 23 h 116"/>
                <a:gd name="T56" fmla="*/ 17 w 171"/>
                <a:gd name="T57" fmla="*/ 19 h 116"/>
                <a:gd name="T58" fmla="*/ 22 w 171"/>
                <a:gd name="T59" fmla="*/ 16 h 116"/>
                <a:gd name="T60" fmla="*/ 27 w 171"/>
                <a:gd name="T61" fmla="*/ 13 h 116"/>
                <a:gd name="T62" fmla="*/ 33 w 171"/>
                <a:gd name="T63" fmla="*/ 10 h 116"/>
                <a:gd name="T64" fmla="*/ 39 w 171"/>
                <a:gd name="T65" fmla="*/ 8 h 116"/>
                <a:gd name="T66" fmla="*/ 55 w 171"/>
                <a:gd name="T67" fmla="*/ 5 h 116"/>
                <a:gd name="T68" fmla="*/ 73 w 171"/>
                <a:gd name="T69" fmla="*/ 3 h 116"/>
                <a:gd name="T70" fmla="*/ 171 w 171"/>
                <a:gd name="T71" fmla="*/ 0 h 116"/>
                <a:gd name="T72" fmla="*/ 171 w 171"/>
                <a:gd name="T73" fmla="*/ 93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71" h="116">
                  <a:moveTo>
                    <a:pt x="171" y="93"/>
                  </a:moveTo>
                  <a:lnTo>
                    <a:pt x="171" y="93"/>
                  </a:lnTo>
                  <a:lnTo>
                    <a:pt x="152" y="99"/>
                  </a:lnTo>
                  <a:lnTo>
                    <a:pt x="125" y="108"/>
                  </a:lnTo>
                  <a:lnTo>
                    <a:pt x="111" y="111"/>
                  </a:lnTo>
                  <a:lnTo>
                    <a:pt x="95" y="114"/>
                  </a:lnTo>
                  <a:lnTo>
                    <a:pt x="81" y="116"/>
                  </a:lnTo>
                  <a:lnTo>
                    <a:pt x="68" y="116"/>
                  </a:lnTo>
                  <a:lnTo>
                    <a:pt x="68" y="116"/>
                  </a:lnTo>
                  <a:lnTo>
                    <a:pt x="54" y="116"/>
                  </a:lnTo>
                  <a:lnTo>
                    <a:pt x="41" y="114"/>
                  </a:lnTo>
                  <a:lnTo>
                    <a:pt x="29" y="110"/>
                  </a:lnTo>
                  <a:lnTo>
                    <a:pt x="24" y="108"/>
                  </a:lnTo>
                  <a:lnTo>
                    <a:pt x="20" y="105"/>
                  </a:lnTo>
                  <a:lnTo>
                    <a:pt x="16" y="101"/>
                  </a:lnTo>
                  <a:lnTo>
                    <a:pt x="12" y="97"/>
                  </a:lnTo>
                  <a:lnTo>
                    <a:pt x="9" y="92"/>
                  </a:lnTo>
                  <a:lnTo>
                    <a:pt x="6" y="87"/>
                  </a:lnTo>
                  <a:lnTo>
                    <a:pt x="3" y="82"/>
                  </a:lnTo>
                  <a:lnTo>
                    <a:pt x="1" y="76"/>
                  </a:lnTo>
                  <a:lnTo>
                    <a:pt x="0" y="69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1" y="49"/>
                  </a:lnTo>
                  <a:lnTo>
                    <a:pt x="4" y="38"/>
                  </a:lnTo>
                  <a:lnTo>
                    <a:pt x="7" y="33"/>
                  </a:lnTo>
                  <a:lnTo>
                    <a:pt x="10" y="27"/>
                  </a:lnTo>
                  <a:lnTo>
                    <a:pt x="13" y="23"/>
                  </a:lnTo>
                  <a:lnTo>
                    <a:pt x="17" y="19"/>
                  </a:lnTo>
                  <a:lnTo>
                    <a:pt x="22" y="16"/>
                  </a:lnTo>
                  <a:lnTo>
                    <a:pt x="27" y="13"/>
                  </a:lnTo>
                  <a:lnTo>
                    <a:pt x="33" y="10"/>
                  </a:lnTo>
                  <a:lnTo>
                    <a:pt x="39" y="8"/>
                  </a:lnTo>
                  <a:lnTo>
                    <a:pt x="55" y="5"/>
                  </a:lnTo>
                  <a:lnTo>
                    <a:pt x="73" y="3"/>
                  </a:lnTo>
                  <a:lnTo>
                    <a:pt x="171" y="0"/>
                  </a:lnTo>
                  <a:lnTo>
                    <a:pt x="171" y="9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34" name="Freeform 11"/>
            <p:cNvSpPr>
              <a:spLocks/>
            </p:cNvSpPr>
            <p:nvPr userDrawn="1"/>
          </p:nvSpPr>
          <p:spPr bwMode="auto">
            <a:xfrm>
              <a:off x="4914" y="3974"/>
              <a:ext cx="88" cy="107"/>
            </a:xfrm>
            <a:custGeom>
              <a:avLst/>
              <a:gdLst>
                <a:gd name="T0" fmla="*/ 206 w 353"/>
                <a:gd name="T1" fmla="*/ 0 h 428"/>
                <a:gd name="T2" fmla="*/ 148 w 353"/>
                <a:gd name="T3" fmla="*/ 4 h 428"/>
                <a:gd name="T4" fmla="*/ 98 w 353"/>
                <a:gd name="T5" fmla="*/ 12 h 428"/>
                <a:gd name="T6" fmla="*/ 59 w 353"/>
                <a:gd name="T7" fmla="*/ 23 h 428"/>
                <a:gd name="T8" fmla="*/ 33 w 353"/>
                <a:gd name="T9" fmla="*/ 33 h 428"/>
                <a:gd name="T10" fmla="*/ 53 w 353"/>
                <a:gd name="T11" fmla="*/ 102 h 428"/>
                <a:gd name="T12" fmla="*/ 92 w 353"/>
                <a:gd name="T13" fmla="*/ 91 h 428"/>
                <a:gd name="T14" fmla="*/ 132 w 353"/>
                <a:gd name="T15" fmla="*/ 82 h 428"/>
                <a:gd name="T16" fmla="*/ 178 w 353"/>
                <a:gd name="T17" fmla="*/ 79 h 428"/>
                <a:gd name="T18" fmla="*/ 198 w 353"/>
                <a:gd name="T19" fmla="*/ 80 h 428"/>
                <a:gd name="T20" fmla="*/ 221 w 353"/>
                <a:gd name="T21" fmla="*/ 84 h 428"/>
                <a:gd name="T22" fmla="*/ 233 w 353"/>
                <a:gd name="T23" fmla="*/ 90 h 428"/>
                <a:gd name="T24" fmla="*/ 244 w 353"/>
                <a:gd name="T25" fmla="*/ 98 h 428"/>
                <a:gd name="T26" fmla="*/ 252 w 353"/>
                <a:gd name="T27" fmla="*/ 108 h 428"/>
                <a:gd name="T28" fmla="*/ 257 w 353"/>
                <a:gd name="T29" fmla="*/ 120 h 428"/>
                <a:gd name="T30" fmla="*/ 259 w 353"/>
                <a:gd name="T31" fmla="*/ 137 h 428"/>
                <a:gd name="T32" fmla="*/ 260 w 353"/>
                <a:gd name="T33" fmla="*/ 176 h 428"/>
                <a:gd name="T34" fmla="*/ 178 w 353"/>
                <a:gd name="T35" fmla="*/ 176 h 428"/>
                <a:gd name="T36" fmla="*/ 131 w 353"/>
                <a:gd name="T37" fmla="*/ 179 h 428"/>
                <a:gd name="T38" fmla="*/ 92 w 353"/>
                <a:gd name="T39" fmla="*/ 187 h 428"/>
                <a:gd name="T40" fmla="*/ 62 w 353"/>
                <a:gd name="T41" fmla="*/ 200 h 428"/>
                <a:gd name="T42" fmla="*/ 38 w 353"/>
                <a:gd name="T43" fmla="*/ 216 h 428"/>
                <a:gd name="T44" fmla="*/ 21 w 353"/>
                <a:gd name="T45" fmla="*/ 236 h 428"/>
                <a:gd name="T46" fmla="*/ 9 w 353"/>
                <a:gd name="T47" fmla="*/ 257 h 428"/>
                <a:gd name="T48" fmla="*/ 3 w 353"/>
                <a:gd name="T49" fmla="*/ 282 h 428"/>
                <a:gd name="T50" fmla="*/ 0 w 353"/>
                <a:gd name="T51" fmla="*/ 307 h 428"/>
                <a:gd name="T52" fmla="*/ 2 w 353"/>
                <a:gd name="T53" fmla="*/ 323 h 428"/>
                <a:gd name="T54" fmla="*/ 8 w 353"/>
                <a:gd name="T55" fmla="*/ 352 h 428"/>
                <a:gd name="T56" fmla="*/ 19 w 353"/>
                <a:gd name="T57" fmla="*/ 376 h 428"/>
                <a:gd name="T58" fmla="*/ 35 w 353"/>
                <a:gd name="T59" fmla="*/ 394 h 428"/>
                <a:gd name="T60" fmla="*/ 55 w 353"/>
                <a:gd name="T61" fmla="*/ 408 h 428"/>
                <a:gd name="T62" fmla="*/ 77 w 353"/>
                <a:gd name="T63" fmla="*/ 418 h 428"/>
                <a:gd name="T64" fmla="*/ 101 w 353"/>
                <a:gd name="T65" fmla="*/ 424 h 428"/>
                <a:gd name="T66" fmla="*/ 125 w 353"/>
                <a:gd name="T67" fmla="*/ 427 h 428"/>
                <a:gd name="T68" fmla="*/ 137 w 353"/>
                <a:gd name="T69" fmla="*/ 428 h 428"/>
                <a:gd name="T70" fmla="*/ 165 w 353"/>
                <a:gd name="T71" fmla="*/ 426 h 428"/>
                <a:gd name="T72" fmla="*/ 210 w 353"/>
                <a:gd name="T73" fmla="*/ 418 h 428"/>
                <a:gd name="T74" fmla="*/ 242 w 353"/>
                <a:gd name="T75" fmla="*/ 406 h 428"/>
                <a:gd name="T76" fmla="*/ 260 w 353"/>
                <a:gd name="T77" fmla="*/ 397 h 428"/>
                <a:gd name="T78" fmla="*/ 264 w 353"/>
                <a:gd name="T79" fmla="*/ 396 h 428"/>
                <a:gd name="T80" fmla="*/ 269 w 353"/>
                <a:gd name="T81" fmla="*/ 398 h 428"/>
                <a:gd name="T82" fmla="*/ 283 w 353"/>
                <a:gd name="T83" fmla="*/ 404 h 428"/>
                <a:gd name="T84" fmla="*/ 310 w 353"/>
                <a:gd name="T85" fmla="*/ 411 h 428"/>
                <a:gd name="T86" fmla="*/ 353 w 353"/>
                <a:gd name="T87" fmla="*/ 413 h 428"/>
                <a:gd name="T88" fmla="*/ 353 w 353"/>
                <a:gd name="T89" fmla="*/ 122 h 428"/>
                <a:gd name="T90" fmla="*/ 351 w 353"/>
                <a:gd name="T91" fmla="*/ 92 h 428"/>
                <a:gd name="T92" fmla="*/ 343 w 353"/>
                <a:gd name="T93" fmla="*/ 66 h 428"/>
                <a:gd name="T94" fmla="*/ 330 w 353"/>
                <a:gd name="T95" fmla="*/ 45 h 428"/>
                <a:gd name="T96" fmla="*/ 314 w 353"/>
                <a:gd name="T97" fmla="*/ 29 h 428"/>
                <a:gd name="T98" fmla="*/ 293 w 353"/>
                <a:gd name="T99" fmla="*/ 15 h 428"/>
                <a:gd name="T100" fmla="*/ 268 w 353"/>
                <a:gd name="T101" fmla="*/ 7 h 428"/>
                <a:gd name="T102" fmla="*/ 239 w 353"/>
                <a:gd name="T103" fmla="*/ 2 h 428"/>
                <a:gd name="T104" fmla="*/ 206 w 353"/>
                <a:gd name="T105" fmla="*/ 0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53" h="428">
                  <a:moveTo>
                    <a:pt x="206" y="0"/>
                  </a:moveTo>
                  <a:lnTo>
                    <a:pt x="206" y="0"/>
                  </a:lnTo>
                  <a:lnTo>
                    <a:pt x="175" y="1"/>
                  </a:lnTo>
                  <a:lnTo>
                    <a:pt x="148" y="4"/>
                  </a:lnTo>
                  <a:lnTo>
                    <a:pt x="121" y="7"/>
                  </a:lnTo>
                  <a:lnTo>
                    <a:pt x="98" y="12"/>
                  </a:lnTo>
                  <a:lnTo>
                    <a:pt x="77" y="17"/>
                  </a:lnTo>
                  <a:lnTo>
                    <a:pt x="59" y="23"/>
                  </a:lnTo>
                  <a:lnTo>
                    <a:pt x="44" y="28"/>
                  </a:lnTo>
                  <a:lnTo>
                    <a:pt x="33" y="33"/>
                  </a:lnTo>
                  <a:lnTo>
                    <a:pt x="53" y="102"/>
                  </a:lnTo>
                  <a:lnTo>
                    <a:pt x="53" y="102"/>
                  </a:lnTo>
                  <a:lnTo>
                    <a:pt x="64" y="98"/>
                  </a:lnTo>
                  <a:lnTo>
                    <a:pt x="92" y="91"/>
                  </a:lnTo>
                  <a:lnTo>
                    <a:pt x="111" y="86"/>
                  </a:lnTo>
                  <a:lnTo>
                    <a:pt x="132" y="82"/>
                  </a:lnTo>
                  <a:lnTo>
                    <a:pt x="155" y="80"/>
                  </a:lnTo>
                  <a:lnTo>
                    <a:pt x="178" y="79"/>
                  </a:lnTo>
                  <a:lnTo>
                    <a:pt x="178" y="79"/>
                  </a:lnTo>
                  <a:lnTo>
                    <a:pt x="198" y="80"/>
                  </a:lnTo>
                  <a:lnTo>
                    <a:pt x="214" y="82"/>
                  </a:lnTo>
                  <a:lnTo>
                    <a:pt x="221" y="84"/>
                  </a:lnTo>
                  <a:lnTo>
                    <a:pt x="227" y="86"/>
                  </a:lnTo>
                  <a:lnTo>
                    <a:pt x="233" y="90"/>
                  </a:lnTo>
                  <a:lnTo>
                    <a:pt x="240" y="94"/>
                  </a:lnTo>
                  <a:lnTo>
                    <a:pt x="244" y="98"/>
                  </a:lnTo>
                  <a:lnTo>
                    <a:pt x="248" y="102"/>
                  </a:lnTo>
                  <a:lnTo>
                    <a:pt x="252" y="108"/>
                  </a:lnTo>
                  <a:lnTo>
                    <a:pt x="255" y="114"/>
                  </a:lnTo>
                  <a:lnTo>
                    <a:pt x="257" y="120"/>
                  </a:lnTo>
                  <a:lnTo>
                    <a:pt x="258" y="129"/>
                  </a:lnTo>
                  <a:lnTo>
                    <a:pt x="259" y="137"/>
                  </a:lnTo>
                  <a:lnTo>
                    <a:pt x="260" y="146"/>
                  </a:lnTo>
                  <a:lnTo>
                    <a:pt x="260" y="176"/>
                  </a:lnTo>
                  <a:lnTo>
                    <a:pt x="178" y="176"/>
                  </a:lnTo>
                  <a:lnTo>
                    <a:pt x="178" y="176"/>
                  </a:lnTo>
                  <a:lnTo>
                    <a:pt x="154" y="177"/>
                  </a:lnTo>
                  <a:lnTo>
                    <a:pt x="131" y="179"/>
                  </a:lnTo>
                  <a:lnTo>
                    <a:pt x="111" y="182"/>
                  </a:lnTo>
                  <a:lnTo>
                    <a:pt x="92" y="187"/>
                  </a:lnTo>
                  <a:lnTo>
                    <a:pt x="76" y="192"/>
                  </a:lnTo>
                  <a:lnTo>
                    <a:pt x="62" y="200"/>
                  </a:lnTo>
                  <a:lnTo>
                    <a:pt x="50" y="207"/>
                  </a:lnTo>
                  <a:lnTo>
                    <a:pt x="38" y="216"/>
                  </a:lnTo>
                  <a:lnTo>
                    <a:pt x="28" y="225"/>
                  </a:lnTo>
                  <a:lnTo>
                    <a:pt x="21" y="236"/>
                  </a:lnTo>
                  <a:lnTo>
                    <a:pt x="14" y="246"/>
                  </a:lnTo>
                  <a:lnTo>
                    <a:pt x="9" y="257"/>
                  </a:lnTo>
                  <a:lnTo>
                    <a:pt x="6" y="270"/>
                  </a:lnTo>
                  <a:lnTo>
                    <a:pt x="3" y="282"/>
                  </a:lnTo>
                  <a:lnTo>
                    <a:pt x="0" y="294"/>
                  </a:lnTo>
                  <a:lnTo>
                    <a:pt x="0" y="307"/>
                  </a:lnTo>
                  <a:lnTo>
                    <a:pt x="0" y="307"/>
                  </a:lnTo>
                  <a:lnTo>
                    <a:pt x="2" y="323"/>
                  </a:lnTo>
                  <a:lnTo>
                    <a:pt x="4" y="338"/>
                  </a:lnTo>
                  <a:lnTo>
                    <a:pt x="8" y="352"/>
                  </a:lnTo>
                  <a:lnTo>
                    <a:pt x="13" y="364"/>
                  </a:lnTo>
                  <a:lnTo>
                    <a:pt x="19" y="376"/>
                  </a:lnTo>
                  <a:lnTo>
                    <a:pt x="27" y="386"/>
                  </a:lnTo>
                  <a:lnTo>
                    <a:pt x="35" y="394"/>
                  </a:lnTo>
                  <a:lnTo>
                    <a:pt x="44" y="401"/>
                  </a:lnTo>
                  <a:lnTo>
                    <a:pt x="55" y="408"/>
                  </a:lnTo>
                  <a:lnTo>
                    <a:pt x="66" y="414"/>
                  </a:lnTo>
                  <a:lnTo>
                    <a:pt x="77" y="418"/>
                  </a:lnTo>
                  <a:lnTo>
                    <a:pt x="88" y="422"/>
                  </a:lnTo>
                  <a:lnTo>
                    <a:pt x="101" y="424"/>
                  </a:lnTo>
                  <a:lnTo>
                    <a:pt x="113" y="426"/>
                  </a:lnTo>
                  <a:lnTo>
                    <a:pt x="125" y="427"/>
                  </a:lnTo>
                  <a:lnTo>
                    <a:pt x="137" y="428"/>
                  </a:lnTo>
                  <a:lnTo>
                    <a:pt x="137" y="428"/>
                  </a:lnTo>
                  <a:lnTo>
                    <a:pt x="152" y="427"/>
                  </a:lnTo>
                  <a:lnTo>
                    <a:pt x="165" y="426"/>
                  </a:lnTo>
                  <a:lnTo>
                    <a:pt x="188" y="423"/>
                  </a:lnTo>
                  <a:lnTo>
                    <a:pt x="210" y="418"/>
                  </a:lnTo>
                  <a:lnTo>
                    <a:pt x="227" y="412"/>
                  </a:lnTo>
                  <a:lnTo>
                    <a:pt x="242" y="406"/>
                  </a:lnTo>
                  <a:lnTo>
                    <a:pt x="253" y="401"/>
                  </a:lnTo>
                  <a:lnTo>
                    <a:pt x="260" y="397"/>
                  </a:lnTo>
                  <a:lnTo>
                    <a:pt x="264" y="396"/>
                  </a:lnTo>
                  <a:lnTo>
                    <a:pt x="264" y="396"/>
                  </a:lnTo>
                  <a:lnTo>
                    <a:pt x="266" y="397"/>
                  </a:lnTo>
                  <a:lnTo>
                    <a:pt x="269" y="398"/>
                  </a:lnTo>
                  <a:lnTo>
                    <a:pt x="275" y="401"/>
                  </a:lnTo>
                  <a:lnTo>
                    <a:pt x="283" y="404"/>
                  </a:lnTo>
                  <a:lnTo>
                    <a:pt x="296" y="407"/>
                  </a:lnTo>
                  <a:lnTo>
                    <a:pt x="310" y="411"/>
                  </a:lnTo>
                  <a:lnTo>
                    <a:pt x="329" y="412"/>
                  </a:lnTo>
                  <a:lnTo>
                    <a:pt x="353" y="413"/>
                  </a:lnTo>
                  <a:lnTo>
                    <a:pt x="353" y="122"/>
                  </a:lnTo>
                  <a:lnTo>
                    <a:pt x="353" y="122"/>
                  </a:lnTo>
                  <a:lnTo>
                    <a:pt x="353" y="106"/>
                  </a:lnTo>
                  <a:lnTo>
                    <a:pt x="351" y="92"/>
                  </a:lnTo>
                  <a:lnTo>
                    <a:pt x="348" y="78"/>
                  </a:lnTo>
                  <a:lnTo>
                    <a:pt x="343" y="66"/>
                  </a:lnTo>
                  <a:lnTo>
                    <a:pt x="338" y="56"/>
                  </a:lnTo>
                  <a:lnTo>
                    <a:pt x="330" y="45"/>
                  </a:lnTo>
                  <a:lnTo>
                    <a:pt x="323" y="36"/>
                  </a:lnTo>
                  <a:lnTo>
                    <a:pt x="314" y="29"/>
                  </a:lnTo>
                  <a:lnTo>
                    <a:pt x="304" y="22"/>
                  </a:lnTo>
                  <a:lnTo>
                    <a:pt x="293" y="15"/>
                  </a:lnTo>
                  <a:lnTo>
                    <a:pt x="281" y="11"/>
                  </a:lnTo>
                  <a:lnTo>
                    <a:pt x="268" y="7"/>
                  </a:lnTo>
                  <a:lnTo>
                    <a:pt x="254" y="4"/>
                  </a:lnTo>
                  <a:lnTo>
                    <a:pt x="239" y="2"/>
                  </a:lnTo>
                  <a:lnTo>
                    <a:pt x="222" y="1"/>
                  </a:lnTo>
                  <a:lnTo>
                    <a:pt x="20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35" name="Freeform 12"/>
            <p:cNvSpPr>
              <a:spLocks/>
            </p:cNvSpPr>
            <p:nvPr userDrawn="1"/>
          </p:nvSpPr>
          <p:spPr bwMode="auto">
            <a:xfrm>
              <a:off x="5263" y="3975"/>
              <a:ext cx="93" cy="106"/>
            </a:xfrm>
            <a:custGeom>
              <a:avLst/>
              <a:gdLst>
                <a:gd name="T0" fmla="*/ 281 w 374"/>
                <a:gd name="T1" fmla="*/ 313 h 424"/>
                <a:gd name="T2" fmla="*/ 246 w 374"/>
                <a:gd name="T3" fmla="*/ 327 h 424"/>
                <a:gd name="T4" fmla="*/ 217 w 374"/>
                <a:gd name="T5" fmla="*/ 336 h 424"/>
                <a:gd name="T6" fmla="*/ 184 w 374"/>
                <a:gd name="T7" fmla="*/ 341 h 424"/>
                <a:gd name="T8" fmla="*/ 167 w 374"/>
                <a:gd name="T9" fmla="*/ 342 h 424"/>
                <a:gd name="T10" fmla="*/ 145 w 374"/>
                <a:gd name="T11" fmla="*/ 341 h 424"/>
                <a:gd name="T12" fmla="*/ 129 w 374"/>
                <a:gd name="T13" fmla="*/ 337 h 424"/>
                <a:gd name="T14" fmla="*/ 116 w 374"/>
                <a:gd name="T15" fmla="*/ 329 h 424"/>
                <a:gd name="T16" fmla="*/ 106 w 374"/>
                <a:gd name="T17" fmla="*/ 319 h 424"/>
                <a:gd name="T18" fmla="*/ 99 w 374"/>
                <a:gd name="T19" fmla="*/ 307 h 424"/>
                <a:gd name="T20" fmla="*/ 95 w 374"/>
                <a:gd name="T21" fmla="*/ 290 h 424"/>
                <a:gd name="T22" fmla="*/ 93 w 374"/>
                <a:gd name="T23" fmla="*/ 248 h 424"/>
                <a:gd name="T24" fmla="*/ 79 w 374"/>
                <a:gd name="T25" fmla="*/ 0 h 424"/>
                <a:gd name="T26" fmla="*/ 59 w 374"/>
                <a:gd name="T27" fmla="*/ 0 h 424"/>
                <a:gd name="T28" fmla="*/ 13 w 374"/>
                <a:gd name="T29" fmla="*/ 4 h 424"/>
                <a:gd name="T30" fmla="*/ 0 w 374"/>
                <a:gd name="T31" fmla="*/ 259 h 424"/>
                <a:gd name="T32" fmla="*/ 0 w 374"/>
                <a:gd name="T33" fmla="*/ 280 h 424"/>
                <a:gd name="T34" fmla="*/ 3 w 374"/>
                <a:gd name="T35" fmla="*/ 316 h 424"/>
                <a:gd name="T36" fmla="*/ 9 w 374"/>
                <a:gd name="T37" fmla="*/ 347 h 424"/>
                <a:gd name="T38" fmla="*/ 21 w 374"/>
                <a:gd name="T39" fmla="*/ 373 h 424"/>
                <a:gd name="T40" fmla="*/ 36 w 374"/>
                <a:gd name="T41" fmla="*/ 393 h 424"/>
                <a:gd name="T42" fmla="*/ 58 w 374"/>
                <a:gd name="T43" fmla="*/ 408 h 424"/>
                <a:gd name="T44" fmla="*/ 86 w 374"/>
                <a:gd name="T45" fmla="*/ 418 h 424"/>
                <a:gd name="T46" fmla="*/ 121 w 374"/>
                <a:gd name="T47" fmla="*/ 423 h 424"/>
                <a:gd name="T48" fmla="*/ 141 w 374"/>
                <a:gd name="T49" fmla="*/ 424 h 424"/>
                <a:gd name="T50" fmla="*/ 172 w 374"/>
                <a:gd name="T51" fmla="*/ 422 h 424"/>
                <a:gd name="T52" fmla="*/ 199 w 374"/>
                <a:gd name="T53" fmla="*/ 418 h 424"/>
                <a:gd name="T54" fmla="*/ 243 w 374"/>
                <a:gd name="T55" fmla="*/ 407 h 424"/>
                <a:gd name="T56" fmla="*/ 271 w 374"/>
                <a:gd name="T57" fmla="*/ 395 h 424"/>
                <a:gd name="T58" fmla="*/ 283 w 374"/>
                <a:gd name="T59" fmla="*/ 390 h 424"/>
                <a:gd name="T60" fmla="*/ 296 w 374"/>
                <a:gd name="T61" fmla="*/ 396 h 424"/>
                <a:gd name="T62" fmla="*/ 319 w 374"/>
                <a:gd name="T63" fmla="*/ 402 h 424"/>
                <a:gd name="T64" fmla="*/ 353 w 374"/>
                <a:gd name="T65" fmla="*/ 408 h 424"/>
                <a:gd name="T66" fmla="*/ 374 w 374"/>
                <a:gd name="T67" fmla="*/ 6 h 424"/>
                <a:gd name="T68" fmla="*/ 342 w 374"/>
                <a:gd name="T69" fmla="*/ 2 h 424"/>
                <a:gd name="T70" fmla="*/ 299 w 374"/>
                <a:gd name="T71" fmla="*/ 0 h 424"/>
                <a:gd name="T72" fmla="*/ 281 w 374"/>
                <a:gd name="T73" fmla="*/ 313 h 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74" h="424">
                  <a:moveTo>
                    <a:pt x="281" y="313"/>
                  </a:moveTo>
                  <a:lnTo>
                    <a:pt x="281" y="313"/>
                  </a:lnTo>
                  <a:lnTo>
                    <a:pt x="260" y="322"/>
                  </a:lnTo>
                  <a:lnTo>
                    <a:pt x="246" y="327"/>
                  </a:lnTo>
                  <a:lnTo>
                    <a:pt x="232" y="331"/>
                  </a:lnTo>
                  <a:lnTo>
                    <a:pt x="217" y="336"/>
                  </a:lnTo>
                  <a:lnTo>
                    <a:pt x="200" y="339"/>
                  </a:lnTo>
                  <a:lnTo>
                    <a:pt x="184" y="341"/>
                  </a:lnTo>
                  <a:lnTo>
                    <a:pt x="167" y="342"/>
                  </a:lnTo>
                  <a:lnTo>
                    <a:pt x="167" y="342"/>
                  </a:lnTo>
                  <a:lnTo>
                    <a:pt x="155" y="342"/>
                  </a:lnTo>
                  <a:lnTo>
                    <a:pt x="145" y="341"/>
                  </a:lnTo>
                  <a:lnTo>
                    <a:pt x="136" y="339"/>
                  </a:lnTo>
                  <a:lnTo>
                    <a:pt x="129" y="337"/>
                  </a:lnTo>
                  <a:lnTo>
                    <a:pt x="122" y="333"/>
                  </a:lnTo>
                  <a:lnTo>
                    <a:pt x="116" y="329"/>
                  </a:lnTo>
                  <a:lnTo>
                    <a:pt x="110" y="324"/>
                  </a:lnTo>
                  <a:lnTo>
                    <a:pt x="106" y="319"/>
                  </a:lnTo>
                  <a:lnTo>
                    <a:pt x="102" y="313"/>
                  </a:lnTo>
                  <a:lnTo>
                    <a:pt x="99" y="307"/>
                  </a:lnTo>
                  <a:lnTo>
                    <a:pt x="97" y="298"/>
                  </a:lnTo>
                  <a:lnTo>
                    <a:pt x="95" y="290"/>
                  </a:lnTo>
                  <a:lnTo>
                    <a:pt x="93" y="271"/>
                  </a:lnTo>
                  <a:lnTo>
                    <a:pt x="93" y="248"/>
                  </a:lnTo>
                  <a:lnTo>
                    <a:pt x="93" y="0"/>
                  </a:lnTo>
                  <a:lnTo>
                    <a:pt x="79" y="0"/>
                  </a:lnTo>
                  <a:lnTo>
                    <a:pt x="79" y="0"/>
                  </a:lnTo>
                  <a:lnTo>
                    <a:pt x="59" y="0"/>
                  </a:lnTo>
                  <a:lnTo>
                    <a:pt x="36" y="2"/>
                  </a:lnTo>
                  <a:lnTo>
                    <a:pt x="13" y="4"/>
                  </a:lnTo>
                  <a:lnTo>
                    <a:pt x="0" y="6"/>
                  </a:lnTo>
                  <a:lnTo>
                    <a:pt x="0" y="259"/>
                  </a:lnTo>
                  <a:lnTo>
                    <a:pt x="0" y="259"/>
                  </a:lnTo>
                  <a:lnTo>
                    <a:pt x="0" y="280"/>
                  </a:lnTo>
                  <a:lnTo>
                    <a:pt x="1" y="298"/>
                  </a:lnTo>
                  <a:lnTo>
                    <a:pt x="3" y="316"/>
                  </a:lnTo>
                  <a:lnTo>
                    <a:pt x="5" y="332"/>
                  </a:lnTo>
                  <a:lnTo>
                    <a:pt x="9" y="347"/>
                  </a:lnTo>
                  <a:lnTo>
                    <a:pt x="14" y="360"/>
                  </a:lnTo>
                  <a:lnTo>
                    <a:pt x="21" y="373"/>
                  </a:lnTo>
                  <a:lnTo>
                    <a:pt x="28" y="383"/>
                  </a:lnTo>
                  <a:lnTo>
                    <a:pt x="36" y="393"/>
                  </a:lnTo>
                  <a:lnTo>
                    <a:pt x="46" y="401"/>
                  </a:lnTo>
                  <a:lnTo>
                    <a:pt x="58" y="408"/>
                  </a:lnTo>
                  <a:lnTo>
                    <a:pt x="71" y="414"/>
                  </a:lnTo>
                  <a:lnTo>
                    <a:pt x="86" y="418"/>
                  </a:lnTo>
                  <a:lnTo>
                    <a:pt x="102" y="421"/>
                  </a:lnTo>
                  <a:lnTo>
                    <a:pt x="121" y="423"/>
                  </a:lnTo>
                  <a:lnTo>
                    <a:pt x="141" y="424"/>
                  </a:lnTo>
                  <a:lnTo>
                    <a:pt x="141" y="424"/>
                  </a:lnTo>
                  <a:lnTo>
                    <a:pt x="157" y="423"/>
                  </a:lnTo>
                  <a:lnTo>
                    <a:pt x="172" y="422"/>
                  </a:lnTo>
                  <a:lnTo>
                    <a:pt x="186" y="421"/>
                  </a:lnTo>
                  <a:lnTo>
                    <a:pt x="199" y="418"/>
                  </a:lnTo>
                  <a:lnTo>
                    <a:pt x="223" y="413"/>
                  </a:lnTo>
                  <a:lnTo>
                    <a:pt x="243" y="407"/>
                  </a:lnTo>
                  <a:lnTo>
                    <a:pt x="260" y="400"/>
                  </a:lnTo>
                  <a:lnTo>
                    <a:pt x="271" y="395"/>
                  </a:lnTo>
                  <a:lnTo>
                    <a:pt x="283" y="390"/>
                  </a:lnTo>
                  <a:lnTo>
                    <a:pt x="283" y="390"/>
                  </a:lnTo>
                  <a:lnTo>
                    <a:pt x="289" y="393"/>
                  </a:lnTo>
                  <a:lnTo>
                    <a:pt x="296" y="396"/>
                  </a:lnTo>
                  <a:lnTo>
                    <a:pt x="307" y="399"/>
                  </a:lnTo>
                  <a:lnTo>
                    <a:pt x="319" y="402"/>
                  </a:lnTo>
                  <a:lnTo>
                    <a:pt x="334" y="405"/>
                  </a:lnTo>
                  <a:lnTo>
                    <a:pt x="353" y="408"/>
                  </a:lnTo>
                  <a:lnTo>
                    <a:pt x="374" y="409"/>
                  </a:lnTo>
                  <a:lnTo>
                    <a:pt x="374" y="6"/>
                  </a:lnTo>
                  <a:lnTo>
                    <a:pt x="374" y="6"/>
                  </a:lnTo>
                  <a:lnTo>
                    <a:pt x="342" y="2"/>
                  </a:lnTo>
                  <a:lnTo>
                    <a:pt x="320" y="1"/>
                  </a:lnTo>
                  <a:lnTo>
                    <a:pt x="299" y="0"/>
                  </a:lnTo>
                  <a:lnTo>
                    <a:pt x="281" y="0"/>
                  </a:lnTo>
                  <a:lnTo>
                    <a:pt x="281" y="31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36" name="Freeform 13"/>
            <p:cNvSpPr>
              <a:spLocks/>
            </p:cNvSpPr>
            <p:nvPr userDrawn="1"/>
          </p:nvSpPr>
          <p:spPr bwMode="auto">
            <a:xfrm>
              <a:off x="5383" y="3974"/>
              <a:ext cx="78" cy="107"/>
            </a:xfrm>
            <a:custGeom>
              <a:avLst/>
              <a:gdLst>
                <a:gd name="T0" fmla="*/ 11 w 311"/>
                <a:gd name="T1" fmla="*/ 415 h 428"/>
                <a:gd name="T2" fmla="*/ 83 w 311"/>
                <a:gd name="T3" fmla="*/ 425 h 428"/>
                <a:gd name="T4" fmla="*/ 138 w 311"/>
                <a:gd name="T5" fmla="*/ 428 h 428"/>
                <a:gd name="T6" fmla="*/ 183 w 311"/>
                <a:gd name="T7" fmla="*/ 425 h 428"/>
                <a:gd name="T8" fmla="*/ 227 w 311"/>
                <a:gd name="T9" fmla="*/ 414 h 428"/>
                <a:gd name="T10" fmla="*/ 265 w 311"/>
                <a:gd name="T11" fmla="*/ 394 h 428"/>
                <a:gd name="T12" fmla="*/ 295 w 311"/>
                <a:gd name="T13" fmla="*/ 363 h 428"/>
                <a:gd name="T14" fmla="*/ 310 w 311"/>
                <a:gd name="T15" fmla="*/ 318 h 428"/>
                <a:gd name="T16" fmla="*/ 310 w 311"/>
                <a:gd name="T17" fmla="*/ 288 h 428"/>
                <a:gd name="T18" fmla="*/ 302 w 311"/>
                <a:gd name="T19" fmla="*/ 256 h 428"/>
                <a:gd name="T20" fmla="*/ 283 w 311"/>
                <a:gd name="T21" fmla="*/ 231 h 428"/>
                <a:gd name="T22" fmla="*/ 257 w 311"/>
                <a:gd name="T23" fmla="*/ 211 h 428"/>
                <a:gd name="T24" fmla="*/ 209 w 311"/>
                <a:gd name="T25" fmla="*/ 187 h 428"/>
                <a:gd name="T26" fmla="*/ 149 w 311"/>
                <a:gd name="T27" fmla="*/ 164 h 428"/>
                <a:gd name="T28" fmla="*/ 113 w 311"/>
                <a:gd name="T29" fmla="*/ 144 h 428"/>
                <a:gd name="T30" fmla="*/ 103 w 311"/>
                <a:gd name="T31" fmla="*/ 132 h 428"/>
                <a:gd name="T32" fmla="*/ 100 w 311"/>
                <a:gd name="T33" fmla="*/ 116 h 428"/>
                <a:gd name="T34" fmla="*/ 102 w 311"/>
                <a:gd name="T35" fmla="*/ 104 h 428"/>
                <a:gd name="T36" fmla="*/ 116 w 311"/>
                <a:gd name="T37" fmla="*/ 86 h 428"/>
                <a:gd name="T38" fmla="*/ 132 w 311"/>
                <a:gd name="T39" fmla="*/ 78 h 428"/>
                <a:gd name="T40" fmla="*/ 156 w 311"/>
                <a:gd name="T41" fmla="*/ 74 h 428"/>
                <a:gd name="T42" fmla="*/ 185 w 311"/>
                <a:gd name="T43" fmla="*/ 75 h 428"/>
                <a:gd name="T44" fmla="*/ 238 w 311"/>
                <a:gd name="T45" fmla="*/ 85 h 428"/>
                <a:gd name="T46" fmla="*/ 295 w 311"/>
                <a:gd name="T47" fmla="*/ 30 h 428"/>
                <a:gd name="T48" fmla="*/ 263 w 311"/>
                <a:gd name="T49" fmla="*/ 16 h 428"/>
                <a:gd name="T50" fmla="*/ 207 w 311"/>
                <a:gd name="T51" fmla="*/ 4 h 428"/>
                <a:gd name="T52" fmla="*/ 158 w 311"/>
                <a:gd name="T53" fmla="*/ 0 h 428"/>
                <a:gd name="T54" fmla="*/ 115 w 311"/>
                <a:gd name="T55" fmla="*/ 4 h 428"/>
                <a:gd name="T56" fmla="*/ 76 w 311"/>
                <a:gd name="T57" fmla="*/ 17 h 428"/>
                <a:gd name="T58" fmla="*/ 42 w 311"/>
                <a:gd name="T59" fmla="*/ 39 h 428"/>
                <a:gd name="T60" fmla="*/ 19 w 311"/>
                <a:gd name="T61" fmla="*/ 69 h 428"/>
                <a:gd name="T62" fmla="*/ 7 w 311"/>
                <a:gd name="T63" fmla="*/ 107 h 428"/>
                <a:gd name="T64" fmla="*/ 7 w 311"/>
                <a:gd name="T65" fmla="*/ 137 h 428"/>
                <a:gd name="T66" fmla="*/ 19 w 311"/>
                <a:gd name="T67" fmla="*/ 175 h 428"/>
                <a:gd name="T68" fmla="*/ 42 w 311"/>
                <a:gd name="T69" fmla="*/ 203 h 428"/>
                <a:gd name="T70" fmla="*/ 73 w 311"/>
                <a:gd name="T71" fmla="*/ 223 h 428"/>
                <a:gd name="T72" fmla="*/ 119 w 311"/>
                <a:gd name="T73" fmla="*/ 243 h 428"/>
                <a:gd name="T74" fmla="*/ 171 w 311"/>
                <a:gd name="T75" fmla="*/ 261 h 428"/>
                <a:gd name="T76" fmla="*/ 205 w 311"/>
                <a:gd name="T77" fmla="*/ 280 h 428"/>
                <a:gd name="T78" fmla="*/ 216 w 311"/>
                <a:gd name="T79" fmla="*/ 296 h 428"/>
                <a:gd name="T80" fmla="*/ 217 w 311"/>
                <a:gd name="T81" fmla="*/ 306 h 428"/>
                <a:gd name="T82" fmla="*/ 212 w 311"/>
                <a:gd name="T83" fmla="*/ 328 h 428"/>
                <a:gd name="T84" fmla="*/ 202 w 311"/>
                <a:gd name="T85" fmla="*/ 340 h 428"/>
                <a:gd name="T86" fmla="*/ 184 w 311"/>
                <a:gd name="T87" fmla="*/ 348 h 428"/>
                <a:gd name="T88" fmla="*/ 158 w 311"/>
                <a:gd name="T89" fmla="*/ 353 h 428"/>
                <a:gd name="T90" fmla="*/ 113 w 311"/>
                <a:gd name="T91" fmla="*/ 354 h 428"/>
                <a:gd name="T92" fmla="*/ 28 w 311"/>
                <a:gd name="T93" fmla="*/ 344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11" h="428">
                  <a:moveTo>
                    <a:pt x="0" y="413"/>
                  </a:moveTo>
                  <a:lnTo>
                    <a:pt x="0" y="413"/>
                  </a:lnTo>
                  <a:lnTo>
                    <a:pt x="11" y="415"/>
                  </a:lnTo>
                  <a:lnTo>
                    <a:pt x="39" y="420"/>
                  </a:lnTo>
                  <a:lnTo>
                    <a:pt x="60" y="423"/>
                  </a:lnTo>
                  <a:lnTo>
                    <a:pt x="83" y="425"/>
                  </a:lnTo>
                  <a:lnTo>
                    <a:pt x="110" y="427"/>
                  </a:lnTo>
                  <a:lnTo>
                    <a:pt x="138" y="428"/>
                  </a:lnTo>
                  <a:lnTo>
                    <a:pt x="138" y="428"/>
                  </a:lnTo>
                  <a:lnTo>
                    <a:pt x="154" y="427"/>
                  </a:lnTo>
                  <a:lnTo>
                    <a:pt x="168" y="426"/>
                  </a:lnTo>
                  <a:lnTo>
                    <a:pt x="183" y="425"/>
                  </a:lnTo>
                  <a:lnTo>
                    <a:pt x="198" y="422"/>
                  </a:lnTo>
                  <a:lnTo>
                    <a:pt x="213" y="419"/>
                  </a:lnTo>
                  <a:lnTo>
                    <a:pt x="227" y="414"/>
                  </a:lnTo>
                  <a:lnTo>
                    <a:pt x="241" y="408"/>
                  </a:lnTo>
                  <a:lnTo>
                    <a:pt x="254" y="402"/>
                  </a:lnTo>
                  <a:lnTo>
                    <a:pt x="265" y="394"/>
                  </a:lnTo>
                  <a:lnTo>
                    <a:pt x="276" y="385"/>
                  </a:lnTo>
                  <a:lnTo>
                    <a:pt x="286" y="375"/>
                  </a:lnTo>
                  <a:lnTo>
                    <a:pt x="295" y="363"/>
                  </a:lnTo>
                  <a:lnTo>
                    <a:pt x="302" y="350"/>
                  </a:lnTo>
                  <a:lnTo>
                    <a:pt x="307" y="334"/>
                  </a:lnTo>
                  <a:lnTo>
                    <a:pt x="310" y="318"/>
                  </a:lnTo>
                  <a:lnTo>
                    <a:pt x="311" y="300"/>
                  </a:lnTo>
                  <a:lnTo>
                    <a:pt x="311" y="300"/>
                  </a:lnTo>
                  <a:lnTo>
                    <a:pt x="310" y="288"/>
                  </a:lnTo>
                  <a:lnTo>
                    <a:pt x="309" y="277"/>
                  </a:lnTo>
                  <a:lnTo>
                    <a:pt x="306" y="266"/>
                  </a:lnTo>
                  <a:lnTo>
                    <a:pt x="302" y="256"/>
                  </a:lnTo>
                  <a:lnTo>
                    <a:pt x="297" y="248"/>
                  </a:lnTo>
                  <a:lnTo>
                    <a:pt x="291" y="239"/>
                  </a:lnTo>
                  <a:lnTo>
                    <a:pt x="283" y="231"/>
                  </a:lnTo>
                  <a:lnTo>
                    <a:pt x="276" y="224"/>
                  </a:lnTo>
                  <a:lnTo>
                    <a:pt x="267" y="217"/>
                  </a:lnTo>
                  <a:lnTo>
                    <a:pt x="257" y="211"/>
                  </a:lnTo>
                  <a:lnTo>
                    <a:pt x="247" y="204"/>
                  </a:lnTo>
                  <a:lnTo>
                    <a:pt x="234" y="199"/>
                  </a:lnTo>
                  <a:lnTo>
                    <a:pt x="209" y="187"/>
                  </a:lnTo>
                  <a:lnTo>
                    <a:pt x="180" y="176"/>
                  </a:lnTo>
                  <a:lnTo>
                    <a:pt x="180" y="176"/>
                  </a:lnTo>
                  <a:lnTo>
                    <a:pt x="149" y="164"/>
                  </a:lnTo>
                  <a:lnTo>
                    <a:pt x="135" y="157"/>
                  </a:lnTo>
                  <a:lnTo>
                    <a:pt x="123" y="151"/>
                  </a:lnTo>
                  <a:lnTo>
                    <a:pt x="113" y="144"/>
                  </a:lnTo>
                  <a:lnTo>
                    <a:pt x="109" y="140"/>
                  </a:lnTo>
                  <a:lnTo>
                    <a:pt x="106" y="136"/>
                  </a:lnTo>
                  <a:lnTo>
                    <a:pt x="103" y="132"/>
                  </a:lnTo>
                  <a:lnTo>
                    <a:pt x="101" y="127"/>
                  </a:lnTo>
                  <a:lnTo>
                    <a:pt x="100" y="121"/>
                  </a:lnTo>
                  <a:lnTo>
                    <a:pt x="100" y="116"/>
                  </a:lnTo>
                  <a:lnTo>
                    <a:pt x="100" y="116"/>
                  </a:lnTo>
                  <a:lnTo>
                    <a:pt x="100" y="110"/>
                  </a:lnTo>
                  <a:lnTo>
                    <a:pt x="102" y="104"/>
                  </a:lnTo>
                  <a:lnTo>
                    <a:pt x="106" y="97"/>
                  </a:lnTo>
                  <a:lnTo>
                    <a:pt x="112" y="90"/>
                  </a:lnTo>
                  <a:lnTo>
                    <a:pt x="116" y="86"/>
                  </a:lnTo>
                  <a:lnTo>
                    <a:pt x="120" y="83"/>
                  </a:lnTo>
                  <a:lnTo>
                    <a:pt x="126" y="81"/>
                  </a:lnTo>
                  <a:lnTo>
                    <a:pt x="132" y="78"/>
                  </a:lnTo>
                  <a:lnTo>
                    <a:pt x="139" y="76"/>
                  </a:lnTo>
                  <a:lnTo>
                    <a:pt x="147" y="75"/>
                  </a:lnTo>
                  <a:lnTo>
                    <a:pt x="156" y="74"/>
                  </a:lnTo>
                  <a:lnTo>
                    <a:pt x="166" y="74"/>
                  </a:lnTo>
                  <a:lnTo>
                    <a:pt x="166" y="74"/>
                  </a:lnTo>
                  <a:lnTo>
                    <a:pt x="185" y="75"/>
                  </a:lnTo>
                  <a:lnTo>
                    <a:pt x="205" y="77"/>
                  </a:lnTo>
                  <a:lnTo>
                    <a:pt x="222" y="81"/>
                  </a:lnTo>
                  <a:lnTo>
                    <a:pt x="238" y="85"/>
                  </a:lnTo>
                  <a:lnTo>
                    <a:pt x="262" y="94"/>
                  </a:lnTo>
                  <a:lnTo>
                    <a:pt x="271" y="98"/>
                  </a:lnTo>
                  <a:lnTo>
                    <a:pt x="295" y="30"/>
                  </a:lnTo>
                  <a:lnTo>
                    <a:pt x="295" y="30"/>
                  </a:lnTo>
                  <a:lnTo>
                    <a:pt x="276" y="22"/>
                  </a:lnTo>
                  <a:lnTo>
                    <a:pt x="263" y="16"/>
                  </a:lnTo>
                  <a:lnTo>
                    <a:pt x="247" y="12"/>
                  </a:lnTo>
                  <a:lnTo>
                    <a:pt x="228" y="7"/>
                  </a:lnTo>
                  <a:lnTo>
                    <a:pt x="207" y="4"/>
                  </a:lnTo>
                  <a:lnTo>
                    <a:pt x="183" y="1"/>
                  </a:lnTo>
                  <a:lnTo>
                    <a:pt x="158" y="0"/>
                  </a:lnTo>
                  <a:lnTo>
                    <a:pt x="158" y="0"/>
                  </a:lnTo>
                  <a:lnTo>
                    <a:pt x="143" y="1"/>
                  </a:lnTo>
                  <a:lnTo>
                    <a:pt x="129" y="2"/>
                  </a:lnTo>
                  <a:lnTo>
                    <a:pt x="115" y="4"/>
                  </a:lnTo>
                  <a:lnTo>
                    <a:pt x="102" y="8"/>
                  </a:lnTo>
                  <a:lnTo>
                    <a:pt x="88" y="12"/>
                  </a:lnTo>
                  <a:lnTo>
                    <a:pt x="76" y="17"/>
                  </a:lnTo>
                  <a:lnTo>
                    <a:pt x="64" y="24"/>
                  </a:lnTo>
                  <a:lnTo>
                    <a:pt x="53" y="31"/>
                  </a:lnTo>
                  <a:lnTo>
                    <a:pt x="42" y="39"/>
                  </a:lnTo>
                  <a:lnTo>
                    <a:pt x="33" y="47"/>
                  </a:lnTo>
                  <a:lnTo>
                    <a:pt x="25" y="58"/>
                  </a:lnTo>
                  <a:lnTo>
                    <a:pt x="19" y="69"/>
                  </a:lnTo>
                  <a:lnTo>
                    <a:pt x="13" y="80"/>
                  </a:lnTo>
                  <a:lnTo>
                    <a:pt x="9" y="94"/>
                  </a:lnTo>
                  <a:lnTo>
                    <a:pt x="7" y="107"/>
                  </a:lnTo>
                  <a:lnTo>
                    <a:pt x="6" y="122"/>
                  </a:lnTo>
                  <a:lnTo>
                    <a:pt x="6" y="122"/>
                  </a:lnTo>
                  <a:lnTo>
                    <a:pt x="7" y="137"/>
                  </a:lnTo>
                  <a:lnTo>
                    <a:pt x="9" y="150"/>
                  </a:lnTo>
                  <a:lnTo>
                    <a:pt x="13" y="164"/>
                  </a:lnTo>
                  <a:lnTo>
                    <a:pt x="19" y="175"/>
                  </a:lnTo>
                  <a:lnTo>
                    <a:pt x="25" y="185"/>
                  </a:lnTo>
                  <a:lnTo>
                    <a:pt x="33" y="194"/>
                  </a:lnTo>
                  <a:lnTo>
                    <a:pt x="42" y="203"/>
                  </a:lnTo>
                  <a:lnTo>
                    <a:pt x="51" y="210"/>
                  </a:lnTo>
                  <a:lnTo>
                    <a:pt x="62" y="217"/>
                  </a:lnTo>
                  <a:lnTo>
                    <a:pt x="73" y="223"/>
                  </a:lnTo>
                  <a:lnTo>
                    <a:pt x="84" y="229"/>
                  </a:lnTo>
                  <a:lnTo>
                    <a:pt x="95" y="235"/>
                  </a:lnTo>
                  <a:lnTo>
                    <a:pt x="119" y="243"/>
                  </a:lnTo>
                  <a:lnTo>
                    <a:pt x="142" y="251"/>
                  </a:lnTo>
                  <a:lnTo>
                    <a:pt x="142" y="251"/>
                  </a:lnTo>
                  <a:lnTo>
                    <a:pt x="171" y="261"/>
                  </a:lnTo>
                  <a:lnTo>
                    <a:pt x="184" y="266"/>
                  </a:lnTo>
                  <a:lnTo>
                    <a:pt x="196" y="273"/>
                  </a:lnTo>
                  <a:lnTo>
                    <a:pt x="205" y="280"/>
                  </a:lnTo>
                  <a:lnTo>
                    <a:pt x="211" y="287"/>
                  </a:lnTo>
                  <a:lnTo>
                    <a:pt x="214" y="291"/>
                  </a:lnTo>
                  <a:lnTo>
                    <a:pt x="216" y="296"/>
                  </a:lnTo>
                  <a:lnTo>
                    <a:pt x="217" y="300"/>
                  </a:lnTo>
                  <a:lnTo>
                    <a:pt x="217" y="306"/>
                  </a:lnTo>
                  <a:lnTo>
                    <a:pt x="217" y="306"/>
                  </a:lnTo>
                  <a:lnTo>
                    <a:pt x="217" y="315"/>
                  </a:lnTo>
                  <a:lnTo>
                    <a:pt x="214" y="324"/>
                  </a:lnTo>
                  <a:lnTo>
                    <a:pt x="212" y="328"/>
                  </a:lnTo>
                  <a:lnTo>
                    <a:pt x="209" y="332"/>
                  </a:lnTo>
                  <a:lnTo>
                    <a:pt x="206" y="335"/>
                  </a:lnTo>
                  <a:lnTo>
                    <a:pt x="202" y="340"/>
                  </a:lnTo>
                  <a:lnTo>
                    <a:pt x="197" y="343"/>
                  </a:lnTo>
                  <a:lnTo>
                    <a:pt x="190" y="346"/>
                  </a:lnTo>
                  <a:lnTo>
                    <a:pt x="184" y="348"/>
                  </a:lnTo>
                  <a:lnTo>
                    <a:pt x="176" y="350"/>
                  </a:lnTo>
                  <a:lnTo>
                    <a:pt x="167" y="352"/>
                  </a:lnTo>
                  <a:lnTo>
                    <a:pt x="158" y="353"/>
                  </a:lnTo>
                  <a:lnTo>
                    <a:pt x="134" y="354"/>
                  </a:lnTo>
                  <a:lnTo>
                    <a:pt x="134" y="354"/>
                  </a:lnTo>
                  <a:lnTo>
                    <a:pt x="113" y="354"/>
                  </a:lnTo>
                  <a:lnTo>
                    <a:pt x="92" y="352"/>
                  </a:lnTo>
                  <a:lnTo>
                    <a:pt x="55" y="348"/>
                  </a:lnTo>
                  <a:lnTo>
                    <a:pt x="28" y="344"/>
                  </a:lnTo>
                  <a:lnTo>
                    <a:pt x="18" y="342"/>
                  </a:lnTo>
                  <a:lnTo>
                    <a:pt x="0" y="41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37" name="Freeform 14"/>
            <p:cNvSpPr>
              <a:spLocks/>
            </p:cNvSpPr>
            <p:nvPr userDrawn="1"/>
          </p:nvSpPr>
          <p:spPr bwMode="auto">
            <a:xfrm>
              <a:off x="5059" y="3992"/>
              <a:ext cx="48" cy="71"/>
            </a:xfrm>
            <a:custGeom>
              <a:avLst/>
              <a:gdLst>
                <a:gd name="T0" fmla="*/ 0 w 194"/>
                <a:gd name="T1" fmla="*/ 7 h 282"/>
                <a:gd name="T2" fmla="*/ 0 w 194"/>
                <a:gd name="T3" fmla="*/ 7 h 282"/>
                <a:gd name="T4" fmla="*/ 14 w 194"/>
                <a:gd name="T5" fmla="*/ 4 h 282"/>
                <a:gd name="T6" fmla="*/ 31 w 194"/>
                <a:gd name="T7" fmla="*/ 2 h 282"/>
                <a:gd name="T8" fmla="*/ 52 w 194"/>
                <a:gd name="T9" fmla="*/ 0 h 282"/>
                <a:gd name="T10" fmla="*/ 73 w 194"/>
                <a:gd name="T11" fmla="*/ 0 h 282"/>
                <a:gd name="T12" fmla="*/ 73 w 194"/>
                <a:gd name="T13" fmla="*/ 0 h 282"/>
                <a:gd name="T14" fmla="*/ 87 w 194"/>
                <a:gd name="T15" fmla="*/ 0 h 282"/>
                <a:gd name="T16" fmla="*/ 98 w 194"/>
                <a:gd name="T17" fmla="*/ 1 h 282"/>
                <a:gd name="T18" fmla="*/ 110 w 194"/>
                <a:gd name="T19" fmla="*/ 4 h 282"/>
                <a:gd name="T20" fmla="*/ 121 w 194"/>
                <a:gd name="T21" fmla="*/ 7 h 282"/>
                <a:gd name="T22" fmla="*/ 132 w 194"/>
                <a:gd name="T23" fmla="*/ 11 h 282"/>
                <a:gd name="T24" fmla="*/ 141 w 194"/>
                <a:gd name="T25" fmla="*/ 17 h 282"/>
                <a:gd name="T26" fmla="*/ 151 w 194"/>
                <a:gd name="T27" fmla="*/ 24 h 282"/>
                <a:gd name="T28" fmla="*/ 159 w 194"/>
                <a:gd name="T29" fmla="*/ 31 h 282"/>
                <a:gd name="T30" fmla="*/ 166 w 194"/>
                <a:gd name="T31" fmla="*/ 40 h 282"/>
                <a:gd name="T32" fmla="*/ 174 w 194"/>
                <a:gd name="T33" fmla="*/ 49 h 282"/>
                <a:gd name="T34" fmla="*/ 180 w 194"/>
                <a:gd name="T35" fmla="*/ 61 h 282"/>
                <a:gd name="T36" fmla="*/ 185 w 194"/>
                <a:gd name="T37" fmla="*/ 74 h 282"/>
                <a:gd name="T38" fmla="*/ 189 w 194"/>
                <a:gd name="T39" fmla="*/ 88 h 282"/>
                <a:gd name="T40" fmla="*/ 192 w 194"/>
                <a:gd name="T41" fmla="*/ 103 h 282"/>
                <a:gd name="T42" fmla="*/ 193 w 194"/>
                <a:gd name="T43" fmla="*/ 119 h 282"/>
                <a:gd name="T44" fmla="*/ 194 w 194"/>
                <a:gd name="T45" fmla="*/ 138 h 282"/>
                <a:gd name="T46" fmla="*/ 194 w 194"/>
                <a:gd name="T47" fmla="*/ 138 h 282"/>
                <a:gd name="T48" fmla="*/ 194 w 194"/>
                <a:gd name="T49" fmla="*/ 155 h 282"/>
                <a:gd name="T50" fmla="*/ 193 w 194"/>
                <a:gd name="T51" fmla="*/ 172 h 282"/>
                <a:gd name="T52" fmla="*/ 191 w 194"/>
                <a:gd name="T53" fmla="*/ 187 h 282"/>
                <a:gd name="T54" fmla="*/ 188 w 194"/>
                <a:gd name="T55" fmla="*/ 202 h 282"/>
                <a:gd name="T56" fmla="*/ 185 w 194"/>
                <a:gd name="T57" fmla="*/ 215 h 282"/>
                <a:gd name="T58" fmla="*/ 181 w 194"/>
                <a:gd name="T59" fmla="*/ 226 h 282"/>
                <a:gd name="T60" fmla="*/ 175 w 194"/>
                <a:gd name="T61" fmla="*/ 238 h 282"/>
                <a:gd name="T62" fmla="*/ 168 w 194"/>
                <a:gd name="T63" fmla="*/ 247 h 282"/>
                <a:gd name="T64" fmla="*/ 160 w 194"/>
                <a:gd name="T65" fmla="*/ 255 h 282"/>
                <a:gd name="T66" fmla="*/ 151 w 194"/>
                <a:gd name="T67" fmla="*/ 262 h 282"/>
                <a:gd name="T68" fmla="*/ 141 w 194"/>
                <a:gd name="T69" fmla="*/ 269 h 282"/>
                <a:gd name="T70" fmla="*/ 129 w 194"/>
                <a:gd name="T71" fmla="*/ 274 h 282"/>
                <a:gd name="T72" fmla="*/ 115 w 194"/>
                <a:gd name="T73" fmla="*/ 277 h 282"/>
                <a:gd name="T74" fmla="*/ 100 w 194"/>
                <a:gd name="T75" fmla="*/ 280 h 282"/>
                <a:gd name="T76" fmla="*/ 84 w 194"/>
                <a:gd name="T77" fmla="*/ 282 h 282"/>
                <a:gd name="T78" fmla="*/ 65 w 194"/>
                <a:gd name="T79" fmla="*/ 282 h 282"/>
                <a:gd name="T80" fmla="*/ 65 w 194"/>
                <a:gd name="T81" fmla="*/ 282 h 282"/>
                <a:gd name="T82" fmla="*/ 42 w 194"/>
                <a:gd name="T83" fmla="*/ 281 h 282"/>
                <a:gd name="T84" fmla="*/ 20 w 194"/>
                <a:gd name="T85" fmla="*/ 280 h 282"/>
                <a:gd name="T86" fmla="*/ 0 w 194"/>
                <a:gd name="T87" fmla="*/ 278 h 282"/>
                <a:gd name="T88" fmla="*/ 0 w 194"/>
                <a:gd name="T89" fmla="*/ 7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94" h="282">
                  <a:moveTo>
                    <a:pt x="0" y="7"/>
                  </a:moveTo>
                  <a:lnTo>
                    <a:pt x="0" y="7"/>
                  </a:lnTo>
                  <a:lnTo>
                    <a:pt x="14" y="4"/>
                  </a:lnTo>
                  <a:lnTo>
                    <a:pt x="31" y="2"/>
                  </a:lnTo>
                  <a:lnTo>
                    <a:pt x="52" y="0"/>
                  </a:lnTo>
                  <a:lnTo>
                    <a:pt x="73" y="0"/>
                  </a:lnTo>
                  <a:lnTo>
                    <a:pt x="73" y="0"/>
                  </a:lnTo>
                  <a:lnTo>
                    <a:pt x="87" y="0"/>
                  </a:lnTo>
                  <a:lnTo>
                    <a:pt x="98" y="1"/>
                  </a:lnTo>
                  <a:lnTo>
                    <a:pt x="110" y="4"/>
                  </a:lnTo>
                  <a:lnTo>
                    <a:pt x="121" y="7"/>
                  </a:lnTo>
                  <a:lnTo>
                    <a:pt x="132" y="11"/>
                  </a:lnTo>
                  <a:lnTo>
                    <a:pt x="141" y="17"/>
                  </a:lnTo>
                  <a:lnTo>
                    <a:pt x="151" y="24"/>
                  </a:lnTo>
                  <a:lnTo>
                    <a:pt x="159" y="31"/>
                  </a:lnTo>
                  <a:lnTo>
                    <a:pt x="166" y="40"/>
                  </a:lnTo>
                  <a:lnTo>
                    <a:pt x="174" y="49"/>
                  </a:lnTo>
                  <a:lnTo>
                    <a:pt x="180" y="61"/>
                  </a:lnTo>
                  <a:lnTo>
                    <a:pt x="185" y="74"/>
                  </a:lnTo>
                  <a:lnTo>
                    <a:pt x="189" y="88"/>
                  </a:lnTo>
                  <a:lnTo>
                    <a:pt x="192" y="103"/>
                  </a:lnTo>
                  <a:lnTo>
                    <a:pt x="193" y="119"/>
                  </a:lnTo>
                  <a:lnTo>
                    <a:pt x="194" y="138"/>
                  </a:lnTo>
                  <a:lnTo>
                    <a:pt x="194" y="138"/>
                  </a:lnTo>
                  <a:lnTo>
                    <a:pt x="194" y="155"/>
                  </a:lnTo>
                  <a:lnTo>
                    <a:pt x="193" y="172"/>
                  </a:lnTo>
                  <a:lnTo>
                    <a:pt x="191" y="187"/>
                  </a:lnTo>
                  <a:lnTo>
                    <a:pt x="188" y="202"/>
                  </a:lnTo>
                  <a:lnTo>
                    <a:pt x="185" y="215"/>
                  </a:lnTo>
                  <a:lnTo>
                    <a:pt x="181" y="226"/>
                  </a:lnTo>
                  <a:lnTo>
                    <a:pt x="175" y="238"/>
                  </a:lnTo>
                  <a:lnTo>
                    <a:pt x="168" y="247"/>
                  </a:lnTo>
                  <a:lnTo>
                    <a:pt x="160" y="255"/>
                  </a:lnTo>
                  <a:lnTo>
                    <a:pt x="151" y="262"/>
                  </a:lnTo>
                  <a:lnTo>
                    <a:pt x="141" y="269"/>
                  </a:lnTo>
                  <a:lnTo>
                    <a:pt x="129" y="274"/>
                  </a:lnTo>
                  <a:lnTo>
                    <a:pt x="115" y="277"/>
                  </a:lnTo>
                  <a:lnTo>
                    <a:pt x="100" y="280"/>
                  </a:lnTo>
                  <a:lnTo>
                    <a:pt x="84" y="282"/>
                  </a:lnTo>
                  <a:lnTo>
                    <a:pt x="65" y="282"/>
                  </a:lnTo>
                  <a:lnTo>
                    <a:pt x="65" y="282"/>
                  </a:lnTo>
                  <a:lnTo>
                    <a:pt x="42" y="281"/>
                  </a:lnTo>
                  <a:lnTo>
                    <a:pt x="20" y="280"/>
                  </a:lnTo>
                  <a:lnTo>
                    <a:pt x="0" y="278"/>
                  </a:lnTo>
                  <a:lnTo>
                    <a:pt x="0" y="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  <p:sp>
          <p:nvSpPr>
            <p:cNvPr id="38" name="Freeform 15"/>
            <p:cNvSpPr>
              <a:spLocks/>
            </p:cNvSpPr>
            <p:nvPr userDrawn="1"/>
          </p:nvSpPr>
          <p:spPr bwMode="auto">
            <a:xfrm>
              <a:off x="5035" y="3974"/>
              <a:ext cx="97" cy="107"/>
            </a:xfrm>
            <a:custGeom>
              <a:avLst/>
              <a:gdLst>
                <a:gd name="T0" fmla="*/ 171 w 385"/>
                <a:gd name="T1" fmla="*/ 0 h 428"/>
                <a:gd name="T2" fmla="*/ 171 w 385"/>
                <a:gd name="T3" fmla="*/ 0 h 428"/>
                <a:gd name="T4" fmla="*/ 150 w 385"/>
                <a:gd name="T5" fmla="*/ 1 h 428"/>
                <a:gd name="T6" fmla="*/ 129 w 385"/>
                <a:gd name="T7" fmla="*/ 2 h 428"/>
                <a:gd name="T8" fmla="*/ 106 w 385"/>
                <a:gd name="T9" fmla="*/ 4 h 428"/>
                <a:gd name="T10" fmla="*/ 83 w 385"/>
                <a:gd name="T11" fmla="*/ 7 h 428"/>
                <a:gd name="T12" fmla="*/ 60 w 385"/>
                <a:gd name="T13" fmla="*/ 10 h 428"/>
                <a:gd name="T14" fmla="*/ 39 w 385"/>
                <a:gd name="T15" fmla="*/ 14 h 428"/>
                <a:gd name="T16" fmla="*/ 18 w 385"/>
                <a:gd name="T17" fmla="*/ 20 h 428"/>
                <a:gd name="T18" fmla="*/ 0 w 385"/>
                <a:gd name="T19" fmla="*/ 26 h 428"/>
                <a:gd name="T20" fmla="*/ 0 w 385"/>
                <a:gd name="T21" fmla="*/ 415 h 428"/>
                <a:gd name="T22" fmla="*/ 0 w 385"/>
                <a:gd name="T23" fmla="*/ 415 h 428"/>
                <a:gd name="T24" fmla="*/ 15 w 385"/>
                <a:gd name="T25" fmla="*/ 418 h 428"/>
                <a:gd name="T26" fmla="*/ 34 w 385"/>
                <a:gd name="T27" fmla="*/ 420 h 428"/>
                <a:gd name="T28" fmla="*/ 73 w 385"/>
                <a:gd name="T29" fmla="*/ 424 h 428"/>
                <a:gd name="T30" fmla="*/ 116 w 385"/>
                <a:gd name="T31" fmla="*/ 427 h 428"/>
                <a:gd name="T32" fmla="*/ 155 w 385"/>
                <a:gd name="T33" fmla="*/ 428 h 428"/>
                <a:gd name="T34" fmla="*/ 155 w 385"/>
                <a:gd name="T35" fmla="*/ 428 h 428"/>
                <a:gd name="T36" fmla="*/ 186 w 385"/>
                <a:gd name="T37" fmla="*/ 427 h 428"/>
                <a:gd name="T38" fmla="*/ 212 w 385"/>
                <a:gd name="T39" fmla="*/ 425 h 428"/>
                <a:gd name="T40" fmla="*/ 238 w 385"/>
                <a:gd name="T41" fmla="*/ 421 h 428"/>
                <a:gd name="T42" fmla="*/ 261 w 385"/>
                <a:gd name="T43" fmla="*/ 415 h 428"/>
                <a:gd name="T44" fmla="*/ 282 w 385"/>
                <a:gd name="T45" fmla="*/ 408 h 428"/>
                <a:gd name="T46" fmla="*/ 301 w 385"/>
                <a:gd name="T47" fmla="*/ 399 h 428"/>
                <a:gd name="T48" fmla="*/ 309 w 385"/>
                <a:gd name="T49" fmla="*/ 394 h 428"/>
                <a:gd name="T50" fmla="*/ 318 w 385"/>
                <a:gd name="T51" fmla="*/ 389 h 428"/>
                <a:gd name="T52" fmla="*/ 326 w 385"/>
                <a:gd name="T53" fmla="*/ 383 h 428"/>
                <a:gd name="T54" fmla="*/ 333 w 385"/>
                <a:gd name="T55" fmla="*/ 377 h 428"/>
                <a:gd name="T56" fmla="*/ 339 w 385"/>
                <a:gd name="T57" fmla="*/ 369 h 428"/>
                <a:gd name="T58" fmla="*/ 345 w 385"/>
                <a:gd name="T59" fmla="*/ 362 h 428"/>
                <a:gd name="T60" fmla="*/ 351 w 385"/>
                <a:gd name="T61" fmla="*/ 355 h 428"/>
                <a:gd name="T62" fmla="*/ 356 w 385"/>
                <a:gd name="T63" fmla="*/ 347 h 428"/>
                <a:gd name="T64" fmla="*/ 361 w 385"/>
                <a:gd name="T65" fmla="*/ 337 h 428"/>
                <a:gd name="T66" fmla="*/ 366 w 385"/>
                <a:gd name="T67" fmla="*/ 329 h 428"/>
                <a:gd name="T68" fmla="*/ 373 w 385"/>
                <a:gd name="T69" fmla="*/ 309 h 428"/>
                <a:gd name="T70" fmla="*/ 378 w 385"/>
                <a:gd name="T71" fmla="*/ 287 h 428"/>
                <a:gd name="T72" fmla="*/ 382 w 385"/>
                <a:gd name="T73" fmla="*/ 264 h 428"/>
                <a:gd name="T74" fmla="*/ 384 w 385"/>
                <a:gd name="T75" fmla="*/ 239 h 428"/>
                <a:gd name="T76" fmla="*/ 385 w 385"/>
                <a:gd name="T77" fmla="*/ 211 h 428"/>
                <a:gd name="T78" fmla="*/ 385 w 385"/>
                <a:gd name="T79" fmla="*/ 211 h 428"/>
                <a:gd name="T80" fmla="*/ 384 w 385"/>
                <a:gd name="T81" fmla="*/ 187 h 428"/>
                <a:gd name="T82" fmla="*/ 381 w 385"/>
                <a:gd name="T83" fmla="*/ 164 h 428"/>
                <a:gd name="T84" fmla="*/ 377 w 385"/>
                <a:gd name="T85" fmla="*/ 143 h 428"/>
                <a:gd name="T86" fmla="*/ 371 w 385"/>
                <a:gd name="T87" fmla="*/ 122 h 428"/>
                <a:gd name="T88" fmla="*/ 363 w 385"/>
                <a:gd name="T89" fmla="*/ 104 h 428"/>
                <a:gd name="T90" fmla="*/ 352 w 385"/>
                <a:gd name="T91" fmla="*/ 86 h 428"/>
                <a:gd name="T92" fmla="*/ 341 w 385"/>
                <a:gd name="T93" fmla="*/ 71 h 428"/>
                <a:gd name="T94" fmla="*/ 328 w 385"/>
                <a:gd name="T95" fmla="*/ 57 h 428"/>
                <a:gd name="T96" fmla="*/ 314 w 385"/>
                <a:gd name="T97" fmla="*/ 43 h 428"/>
                <a:gd name="T98" fmla="*/ 297 w 385"/>
                <a:gd name="T99" fmla="*/ 32 h 428"/>
                <a:gd name="T100" fmla="*/ 280 w 385"/>
                <a:gd name="T101" fmla="*/ 23 h 428"/>
                <a:gd name="T102" fmla="*/ 260 w 385"/>
                <a:gd name="T103" fmla="*/ 14 h 428"/>
                <a:gd name="T104" fmla="*/ 240 w 385"/>
                <a:gd name="T105" fmla="*/ 8 h 428"/>
                <a:gd name="T106" fmla="*/ 218 w 385"/>
                <a:gd name="T107" fmla="*/ 4 h 428"/>
                <a:gd name="T108" fmla="*/ 195 w 385"/>
                <a:gd name="T109" fmla="*/ 1 h 428"/>
                <a:gd name="T110" fmla="*/ 171 w 385"/>
                <a:gd name="T111" fmla="*/ 0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85" h="428">
                  <a:moveTo>
                    <a:pt x="171" y="0"/>
                  </a:moveTo>
                  <a:lnTo>
                    <a:pt x="171" y="0"/>
                  </a:lnTo>
                  <a:lnTo>
                    <a:pt x="150" y="1"/>
                  </a:lnTo>
                  <a:lnTo>
                    <a:pt x="129" y="2"/>
                  </a:lnTo>
                  <a:lnTo>
                    <a:pt x="106" y="4"/>
                  </a:lnTo>
                  <a:lnTo>
                    <a:pt x="83" y="7"/>
                  </a:lnTo>
                  <a:lnTo>
                    <a:pt x="60" y="10"/>
                  </a:lnTo>
                  <a:lnTo>
                    <a:pt x="39" y="14"/>
                  </a:lnTo>
                  <a:lnTo>
                    <a:pt x="18" y="20"/>
                  </a:lnTo>
                  <a:lnTo>
                    <a:pt x="0" y="26"/>
                  </a:lnTo>
                  <a:lnTo>
                    <a:pt x="0" y="415"/>
                  </a:lnTo>
                  <a:lnTo>
                    <a:pt x="0" y="415"/>
                  </a:lnTo>
                  <a:lnTo>
                    <a:pt x="15" y="418"/>
                  </a:lnTo>
                  <a:lnTo>
                    <a:pt x="34" y="420"/>
                  </a:lnTo>
                  <a:lnTo>
                    <a:pt x="73" y="424"/>
                  </a:lnTo>
                  <a:lnTo>
                    <a:pt x="116" y="427"/>
                  </a:lnTo>
                  <a:lnTo>
                    <a:pt x="155" y="428"/>
                  </a:lnTo>
                  <a:lnTo>
                    <a:pt x="155" y="428"/>
                  </a:lnTo>
                  <a:lnTo>
                    <a:pt x="186" y="427"/>
                  </a:lnTo>
                  <a:lnTo>
                    <a:pt x="212" y="425"/>
                  </a:lnTo>
                  <a:lnTo>
                    <a:pt x="238" y="421"/>
                  </a:lnTo>
                  <a:lnTo>
                    <a:pt x="261" y="415"/>
                  </a:lnTo>
                  <a:lnTo>
                    <a:pt x="282" y="408"/>
                  </a:lnTo>
                  <a:lnTo>
                    <a:pt x="301" y="399"/>
                  </a:lnTo>
                  <a:lnTo>
                    <a:pt x="309" y="394"/>
                  </a:lnTo>
                  <a:lnTo>
                    <a:pt x="318" y="389"/>
                  </a:lnTo>
                  <a:lnTo>
                    <a:pt x="326" y="383"/>
                  </a:lnTo>
                  <a:lnTo>
                    <a:pt x="333" y="377"/>
                  </a:lnTo>
                  <a:lnTo>
                    <a:pt x="339" y="369"/>
                  </a:lnTo>
                  <a:lnTo>
                    <a:pt x="345" y="362"/>
                  </a:lnTo>
                  <a:lnTo>
                    <a:pt x="351" y="355"/>
                  </a:lnTo>
                  <a:lnTo>
                    <a:pt x="356" y="347"/>
                  </a:lnTo>
                  <a:lnTo>
                    <a:pt x="361" y="337"/>
                  </a:lnTo>
                  <a:lnTo>
                    <a:pt x="366" y="329"/>
                  </a:lnTo>
                  <a:lnTo>
                    <a:pt x="373" y="309"/>
                  </a:lnTo>
                  <a:lnTo>
                    <a:pt x="378" y="287"/>
                  </a:lnTo>
                  <a:lnTo>
                    <a:pt x="382" y="264"/>
                  </a:lnTo>
                  <a:lnTo>
                    <a:pt x="384" y="239"/>
                  </a:lnTo>
                  <a:lnTo>
                    <a:pt x="385" y="211"/>
                  </a:lnTo>
                  <a:lnTo>
                    <a:pt x="385" y="211"/>
                  </a:lnTo>
                  <a:lnTo>
                    <a:pt x="384" y="187"/>
                  </a:lnTo>
                  <a:lnTo>
                    <a:pt x="381" y="164"/>
                  </a:lnTo>
                  <a:lnTo>
                    <a:pt x="377" y="143"/>
                  </a:lnTo>
                  <a:lnTo>
                    <a:pt x="371" y="122"/>
                  </a:lnTo>
                  <a:lnTo>
                    <a:pt x="363" y="104"/>
                  </a:lnTo>
                  <a:lnTo>
                    <a:pt x="352" y="86"/>
                  </a:lnTo>
                  <a:lnTo>
                    <a:pt x="341" y="71"/>
                  </a:lnTo>
                  <a:lnTo>
                    <a:pt x="328" y="57"/>
                  </a:lnTo>
                  <a:lnTo>
                    <a:pt x="314" y="43"/>
                  </a:lnTo>
                  <a:lnTo>
                    <a:pt x="297" y="32"/>
                  </a:lnTo>
                  <a:lnTo>
                    <a:pt x="280" y="23"/>
                  </a:lnTo>
                  <a:lnTo>
                    <a:pt x="260" y="14"/>
                  </a:lnTo>
                  <a:lnTo>
                    <a:pt x="240" y="8"/>
                  </a:lnTo>
                  <a:lnTo>
                    <a:pt x="218" y="4"/>
                  </a:lnTo>
                  <a:lnTo>
                    <a:pt x="195" y="1"/>
                  </a:lnTo>
                  <a:lnTo>
                    <a:pt x="17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rgbClr val="005EB8"/>
                </a:solidFill>
              </a:endParaRPr>
            </a:p>
          </p:txBody>
        </p:sp>
      </p:grpSp>
      <p:sp>
        <p:nvSpPr>
          <p:cNvPr id="39" name="Rectangle 10"/>
          <p:cNvSpPr txBox="1">
            <a:spLocks noChangeArrowheads="1"/>
          </p:cNvSpPr>
          <p:nvPr userDrawn="1"/>
        </p:nvSpPr>
        <p:spPr>
          <a:xfrm>
            <a:off x="407668" y="6069047"/>
            <a:ext cx="2232402" cy="273007"/>
          </a:xfrm>
          <a:prstGeom prst="rect">
            <a:avLst/>
          </a:prstGeom>
          <a:ln/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l" defTabSz="914400" rtl="0" eaLnBrk="1" latinLnBrk="0" hangingPunct="1">
              <a:defRPr sz="900" kern="1200">
                <a:solidFill>
                  <a:schemeClr val="accent6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en-GB" dirty="0" smtClean="0">
                <a:solidFill>
                  <a:srgbClr val="D7D2CB">
                    <a:lumMod val="50000"/>
                  </a:srgbClr>
                </a:solidFill>
              </a:rPr>
              <a:t>Page  </a:t>
            </a:r>
            <a:fld id="{4A1B87DD-86B5-48CA-9454-66C05345144F}" type="slidenum">
              <a:rPr lang="en-US" smtClean="0">
                <a:solidFill>
                  <a:srgbClr val="D7D2CB">
                    <a:lumMod val="50000"/>
                  </a:srgbClr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D7D2CB">
                  <a:lumMod val="50000"/>
                </a:srgbClr>
              </a:solidFill>
            </a:endParaRPr>
          </a:p>
        </p:txBody>
      </p:sp>
      <p:grpSp>
        <p:nvGrpSpPr>
          <p:cNvPr id="49" name="Group 48"/>
          <p:cNvGrpSpPr/>
          <p:nvPr userDrawn="1"/>
        </p:nvGrpSpPr>
        <p:grpSpPr>
          <a:xfrm>
            <a:off x="10591938" y="34256"/>
            <a:ext cx="1079676" cy="625849"/>
            <a:chOff x="8405819" y="36245"/>
            <a:chExt cx="856837" cy="662339"/>
          </a:xfrm>
        </p:grpSpPr>
        <p:grpSp>
          <p:nvGrpSpPr>
            <p:cNvPr id="50" name="Group 49"/>
            <p:cNvGrpSpPr/>
            <p:nvPr userDrawn="1"/>
          </p:nvGrpSpPr>
          <p:grpSpPr>
            <a:xfrm>
              <a:off x="8545513" y="36245"/>
              <a:ext cx="489905" cy="495602"/>
              <a:chOff x="7818438" y="101600"/>
              <a:chExt cx="546100" cy="552450"/>
            </a:xfrm>
          </p:grpSpPr>
          <p:sp>
            <p:nvSpPr>
              <p:cNvPr id="53" name="Freeform 5"/>
              <p:cNvSpPr>
                <a:spLocks noEditPoints="1"/>
              </p:cNvSpPr>
              <p:nvPr userDrawn="1"/>
            </p:nvSpPr>
            <p:spPr bwMode="auto">
              <a:xfrm>
                <a:off x="7818438" y="200025"/>
                <a:ext cx="546100" cy="454025"/>
              </a:xfrm>
              <a:custGeom>
                <a:avLst/>
                <a:gdLst>
                  <a:gd name="T0" fmla="*/ 56 w 344"/>
                  <a:gd name="T1" fmla="*/ 0 h 286"/>
                  <a:gd name="T2" fmla="*/ 44 w 344"/>
                  <a:gd name="T3" fmla="*/ 2 h 286"/>
                  <a:gd name="T4" fmla="*/ 24 w 344"/>
                  <a:gd name="T5" fmla="*/ 10 h 286"/>
                  <a:gd name="T6" fmla="*/ 10 w 344"/>
                  <a:gd name="T7" fmla="*/ 26 h 286"/>
                  <a:gd name="T8" fmla="*/ 2 w 344"/>
                  <a:gd name="T9" fmla="*/ 46 h 286"/>
                  <a:gd name="T10" fmla="*/ 0 w 344"/>
                  <a:gd name="T11" fmla="*/ 230 h 286"/>
                  <a:gd name="T12" fmla="*/ 2 w 344"/>
                  <a:gd name="T13" fmla="*/ 242 h 286"/>
                  <a:gd name="T14" fmla="*/ 10 w 344"/>
                  <a:gd name="T15" fmla="*/ 262 h 286"/>
                  <a:gd name="T16" fmla="*/ 24 w 344"/>
                  <a:gd name="T17" fmla="*/ 278 h 286"/>
                  <a:gd name="T18" fmla="*/ 44 w 344"/>
                  <a:gd name="T19" fmla="*/ 286 h 286"/>
                  <a:gd name="T20" fmla="*/ 288 w 344"/>
                  <a:gd name="T21" fmla="*/ 286 h 286"/>
                  <a:gd name="T22" fmla="*/ 300 w 344"/>
                  <a:gd name="T23" fmla="*/ 286 h 286"/>
                  <a:gd name="T24" fmla="*/ 320 w 344"/>
                  <a:gd name="T25" fmla="*/ 278 h 286"/>
                  <a:gd name="T26" fmla="*/ 334 w 344"/>
                  <a:gd name="T27" fmla="*/ 262 h 286"/>
                  <a:gd name="T28" fmla="*/ 344 w 344"/>
                  <a:gd name="T29" fmla="*/ 242 h 286"/>
                  <a:gd name="T30" fmla="*/ 344 w 344"/>
                  <a:gd name="T31" fmla="*/ 58 h 286"/>
                  <a:gd name="T32" fmla="*/ 344 w 344"/>
                  <a:gd name="T33" fmla="*/ 46 h 286"/>
                  <a:gd name="T34" fmla="*/ 334 w 344"/>
                  <a:gd name="T35" fmla="*/ 26 h 286"/>
                  <a:gd name="T36" fmla="*/ 320 w 344"/>
                  <a:gd name="T37" fmla="*/ 10 h 286"/>
                  <a:gd name="T38" fmla="*/ 300 w 344"/>
                  <a:gd name="T39" fmla="*/ 2 h 286"/>
                  <a:gd name="T40" fmla="*/ 288 w 344"/>
                  <a:gd name="T41" fmla="*/ 0 h 286"/>
                  <a:gd name="T42" fmla="*/ 148 w 344"/>
                  <a:gd name="T43" fmla="*/ 142 h 286"/>
                  <a:gd name="T44" fmla="*/ 144 w 344"/>
                  <a:gd name="T45" fmla="*/ 136 h 286"/>
                  <a:gd name="T46" fmla="*/ 136 w 344"/>
                  <a:gd name="T47" fmla="*/ 122 h 286"/>
                  <a:gd name="T48" fmla="*/ 134 w 344"/>
                  <a:gd name="T49" fmla="*/ 112 h 286"/>
                  <a:gd name="T50" fmla="*/ 138 w 344"/>
                  <a:gd name="T51" fmla="*/ 98 h 286"/>
                  <a:gd name="T52" fmla="*/ 146 w 344"/>
                  <a:gd name="T53" fmla="*/ 88 h 286"/>
                  <a:gd name="T54" fmla="*/ 158 w 344"/>
                  <a:gd name="T55" fmla="*/ 80 h 286"/>
                  <a:gd name="T56" fmla="*/ 172 w 344"/>
                  <a:gd name="T57" fmla="*/ 76 h 286"/>
                  <a:gd name="T58" fmla="*/ 178 w 344"/>
                  <a:gd name="T59" fmla="*/ 78 h 286"/>
                  <a:gd name="T60" fmla="*/ 192 w 344"/>
                  <a:gd name="T61" fmla="*/ 82 h 286"/>
                  <a:gd name="T62" fmla="*/ 202 w 344"/>
                  <a:gd name="T63" fmla="*/ 92 h 286"/>
                  <a:gd name="T64" fmla="*/ 208 w 344"/>
                  <a:gd name="T65" fmla="*/ 106 h 286"/>
                  <a:gd name="T66" fmla="*/ 208 w 344"/>
                  <a:gd name="T67" fmla="*/ 112 h 286"/>
                  <a:gd name="T68" fmla="*/ 204 w 344"/>
                  <a:gd name="T69" fmla="*/ 128 h 286"/>
                  <a:gd name="T70" fmla="*/ 196 w 344"/>
                  <a:gd name="T71" fmla="*/ 140 h 286"/>
                  <a:gd name="T72" fmla="*/ 126 w 344"/>
                  <a:gd name="T73" fmla="*/ 228 h 2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44" h="286">
                    <a:moveTo>
                      <a:pt x="288" y="0"/>
                    </a:moveTo>
                    <a:lnTo>
                      <a:pt x="56" y="0"/>
                    </a:lnTo>
                    <a:lnTo>
                      <a:pt x="56" y="0"/>
                    </a:lnTo>
                    <a:lnTo>
                      <a:pt x="44" y="2"/>
                    </a:lnTo>
                    <a:lnTo>
                      <a:pt x="34" y="6"/>
                    </a:lnTo>
                    <a:lnTo>
                      <a:pt x="24" y="10"/>
                    </a:lnTo>
                    <a:lnTo>
                      <a:pt x="16" y="18"/>
                    </a:lnTo>
                    <a:lnTo>
                      <a:pt x="10" y="26"/>
                    </a:lnTo>
                    <a:lnTo>
                      <a:pt x="4" y="36"/>
                    </a:lnTo>
                    <a:lnTo>
                      <a:pt x="2" y="46"/>
                    </a:lnTo>
                    <a:lnTo>
                      <a:pt x="0" y="58"/>
                    </a:lnTo>
                    <a:lnTo>
                      <a:pt x="0" y="230"/>
                    </a:lnTo>
                    <a:lnTo>
                      <a:pt x="0" y="230"/>
                    </a:lnTo>
                    <a:lnTo>
                      <a:pt x="2" y="242"/>
                    </a:lnTo>
                    <a:lnTo>
                      <a:pt x="4" y="252"/>
                    </a:lnTo>
                    <a:lnTo>
                      <a:pt x="10" y="262"/>
                    </a:lnTo>
                    <a:lnTo>
                      <a:pt x="16" y="270"/>
                    </a:lnTo>
                    <a:lnTo>
                      <a:pt x="24" y="278"/>
                    </a:lnTo>
                    <a:lnTo>
                      <a:pt x="34" y="282"/>
                    </a:lnTo>
                    <a:lnTo>
                      <a:pt x="44" y="286"/>
                    </a:lnTo>
                    <a:lnTo>
                      <a:pt x="56" y="286"/>
                    </a:lnTo>
                    <a:lnTo>
                      <a:pt x="288" y="286"/>
                    </a:lnTo>
                    <a:lnTo>
                      <a:pt x="288" y="286"/>
                    </a:lnTo>
                    <a:lnTo>
                      <a:pt x="300" y="286"/>
                    </a:lnTo>
                    <a:lnTo>
                      <a:pt x="310" y="282"/>
                    </a:lnTo>
                    <a:lnTo>
                      <a:pt x="320" y="278"/>
                    </a:lnTo>
                    <a:lnTo>
                      <a:pt x="328" y="270"/>
                    </a:lnTo>
                    <a:lnTo>
                      <a:pt x="334" y="262"/>
                    </a:lnTo>
                    <a:lnTo>
                      <a:pt x="340" y="252"/>
                    </a:lnTo>
                    <a:lnTo>
                      <a:pt x="344" y="242"/>
                    </a:lnTo>
                    <a:lnTo>
                      <a:pt x="344" y="230"/>
                    </a:lnTo>
                    <a:lnTo>
                      <a:pt x="344" y="58"/>
                    </a:lnTo>
                    <a:lnTo>
                      <a:pt x="344" y="58"/>
                    </a:lnTo>
                    <a:lnTo>
                      <a:pt x="344" y="46"/>
                    </a:lnTo>
                    <a:lnTo>
                      <a:pt x="340" y="36"/>
                    </a:lnTo>
                    <a:lnTo>
                      <a:pt x="334" y="26"/>
                    </a:lnTo>
                    <a:lnTo>
                      <a:pt x="328" y="18"/>
                    </a:lnTo>
                    <a:lnTo>
                      <a:pt x="320" y="10"/>
                    </a:lnTo>
                    <a:lnTo>
                      <a:pt x="310" y="6"/>
                    </a:lnTo>
                    <a:lnTo>
                      <a:pt x="300" y="2"/>
                    </a:lnTo>
                    <a:lnTo>
                      <a:pt x="288" y="0"/>
                    </a:lnTo>
                    <a:lnTo>
                      <a:pt x="288" y="0"/>
                    </a:lnTo>
                    <a:close/>
                    <a:moveTo>
                      <a:pt x="126" y="228"/>
                    </a:moveTo>
                    <a:lnTo>
                      <a:pt x="148" y="142"/>
                    </a:lnTo>
                    <a:lnTo>
                      <a:pt x="148" y="142"/>
                    </a:lnTo>
                    <a:lnTo>
                      <a:pt x="144" y="136"/>
                    </a:lnTo>
                    <a:lnTo>
                      <a:pt x="138" y="130"/>
                    </a:lnTo>
                    <a:lnTo>
                      <a:pt x="136" y="122"/>
                    </a:lnTo>
                    <a:lnTo>
                      <a:pt x="134" y="112"/>
                    </a:lnTo>
                    <a:lnTo>
                      <a:pt x="134" y="112"/>
                    </a:lnTo>
                    <a:lnTo>
                      <a:pt x="136" y="106"/>
                    </a:lnTo>
                    <a:lnTo>
                      <a:pt x="138" y="98"/>
                    </a:lnTo>
                    <a:lnTo>
                      <a:pt x="142" y="92"/>
                    </a:lnTo>
                    <a:lnTo>
                      <a:pt x="146" y="88"/>
                    </a:lnTo>
                    <a:lnTo>
                      <a:pt x="152" y="82"/>
                    </a:lnTo>
                    <a:lnTo>
                      <a:pt x="158" y="80"/>
                    </a:lnTo>
                    <a:lnTo>
                      <a:pt x="164" y="78"/>
                    </a:lnTo>
                    <a:lnTo>
                      <a:pt x="172" y="76"/>
                    </a:lnTo>
                    <a:lnTo>
                      <a:pt x="172" y="76"/>
                    </a:lnTo>
                    <a:lnTo>
                      <a:pt x="178" y="78"/>
                    </a:lnTo>
                    <a:lnTo>
                      <a:pt x="186" y="80"/>
                    </a:lnTo>
                    <a:lnTo>
                      <a:pt x="192" y="82"/>
                    </a:lnTo>
                    <a:lnTo>
                      <a:pt x="198" y="88"/>
                    </a:lnTo>
                    <a:lnTo>
                      <a:pt x="202" y="92"/>
                    </a:lnTo>
                    <a:lnTo>
                      <a:pt x="204" y="98"/>
                    </a:lnTo>
                    <a:lnTo>
                      <a:pt x="208" y="106"/>
                    </a:lnTo>
                    <a:lnTo>
                      <a:pt x="208" y="112"/>
                    </a:lnTo>
                    <a:lnTo>
                      <a:pt x="208" y="112"/>
                    </a:lnTo>
                    <a:lnTo>
                      <a:pt x="206" y="120"/>
                    </a:lnTo>
                    <a:lnTo>
                      <a:pt x="204" y="128"/>
                    </a:lnTo>
                    <a:lnTo>
                      <a:pt x="200" y="134"/>
                    </a:lnTo>
                    <a:lnTo>
                      <a:pt x="196" y="140"/>
                    </a:lnTo>
                    <a:lnTo>
                      <a:pt x="220" y="228"/>
                    </a:lnTo>
                    <a:lnTo>
                      <a:pt x="126" y="228"/>
                    </a:lnTo>
                    <a:close/>
                  </a:path>
                </a:pathLst>
              </a:custGeom>
              <a:solidFill>
                <a:srgbClr val="E31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005EB8"/>
                  </a:solidFill>
                </a:endParaRPr>
              </a:p>
            </p:txBody>
          </p:sp>
          <p:sp>
            <p:nvSpPr>
              <p:cNvPr id="54" name="Freeform 6"/>
              <p:cNvSpPr>
                <a:spLocks/>
              </p:cNvSpPr>
              <p:nvPr userDrawn="1"/>
            </p:nvSpPr>
            <p:spPr bwMode="auto">
              <a:xfrm>
                <a:off x="7961313" y="101600"/>
                <a:ext cx="260350" cy="88900"/>
              </a:xfrm>
              <a:custGeom>
                <a:avLst/>
                <a:gdLst>
                  <a:gd name="T0" fmla="*/ 20 w 164"/>
                  <a:gd name="T1" fmla="*/ 56 h 56"/>
                  <a:gd name="T2" fmla="*/ 20 w 164"/>
                  <a:gd name="T3" fmla="*/ 56 h 56"/>
                  <a:gd name="T4" fmla="*/ 22 w 164"/>
                  <a:gd name="T5" fmla="*/ 46 h 56"/>
                  <a:gd name="T6" fmla="*/ 26 w 164"/>
                  <a:gd name="T7" fmla="*/ 36 h 56"/>
                  <a:gd name="T8" fmla="*/ 30 w 164"/>
                  <a:gd name="T9" fmla="*/ 30 h 56"/>
                  <a:gd name="T10" fmla="*/ 36 w 164"/>
                  <a:gd name="T11" fmla="*/ 26 h 56"/>
                  <a:gd name="T12" fmla="*/ 42 w 164"/>
                  <a:gd name="T13" fmla="*/ 22 h 56"/>
                  <a:gd name="T14" fmla="*/ 54 w 164"/>
                  <a:gd name="T15" fmla="*/ 20 h 56"/>
                  <a:gd name="T16" fmla="*/ 82 w 164"/>
                  <a:gd name="T17" fmla="*/ 20 h 56"/>
                  <a:gd name="T18" fmla="*/ 82 w 164"/>
                  <a:gd name="T19" fmla="*/ 20 h 56"/>
                  <a:gd name="T20" fmla="*/ 112 w 164"/>
                  <a:gd name="T21" fmla="*/ 20 h 56"/>
                  <a:gd name="T22" fmla="*/ 122 w 164"/>
                  <a:gd name="T23" fmla="*/ 22 h 56"/>
                  <a:gd name="T24" fmla="*/ 130 w 164"/>
                  <a:gd name="T25" fmla="*/ 26 h 56"/>
                  <a:gd name="T26" fmla="*/ 136 w 164"/>
                  <a:gd name="T27" fmla="*/ 30 h 56"/>
                  <a:gd name="T28" fmla="*/ 140 w 164"/>
                  <a:gd name="T29" fmla="*/ 36 h 56"/>
                  <a:gd name="T30" fmla="*/ 142 w 164"/>
                  <a:gd name="T31" fmla="*/ 46 h 56"/>
                  <a:gd name="T32" fmla="*/ 144 w 164"/>
                  <a:gd name="T33" fmla="*/ 56 h 56"/>
                  <a:gd name="T34" fmla="*/ 164 w 164"/>
                  <a:gd name="T35" fmla="*/ 56 h 56"/>
                  <a:gd name="T36" fmla="*/ 164 w 164"/>
                  <a:gd name="T37" fmla="*/ 56 h 56"/>
                  <a:gd name="T38" fmla="*/ 162 w 164"/>
                  <a:gd name="T39" fmla="*/ 38 h 56"/>
                  <a:gd name="T40" fmla="*/ 156 w 164"/>
                  <a:gd name="T41" fmla="*/ 24 h 56"/>
                  <a:gd name="T42" fmla="*/ 148 w 164"/>
                  <a:gd name="T43" fmla="*/ 14 h 56"/>
                  <a:gd name="T44" fmla="*/ 138 w 164"/>
                  <a:gd name="T45" fmla="*/ 6 h 56"/>
                  <a:gd name="T46" fmla="*/ 126 w 164"/>
                  <a:gd name="T47" fmla="*/ 2 h 56"/>
                  <a:gd name="T48" fmla="*/ 112 w 164"/>
                  <a:gd name="T49" fmla="*/ 0 h 56"/>
                  <a:gd name="T50" fmla="*/ 82 w 164"/>
                  <a:gd name="T51" fmla="*/ 0 h 56"/>
                  <a:gd name="T52" fmla="*/ 82 w 164"/>
                  <a:gd name="T53" fmla="*/ 0 h 56"/>
                  <a:gd name="T54" fmla="*/ 52 w 164"/>
                  <a:gd name="T55" fmla="*/ 0 h 56"/>
                  <a:gd name="T56" fmla="*/ 38 w 164"/>
                  <a:gd name="T57" fmla="*/ 2 h 56"/>
                  <a:gd name="T58" fmla="*/ 26 w 164"/>
                  <a:gd name="T59" fmla="*/ 6 h 56"/>
                  <a:gd name="T60" fmla="*/ 16 w 164"/>
                  <a:gd name="T61" fmla="*/ 14 h 56"/>
                  <a:gd name="T62" fmla="*/ 8 w 164"/>
                  <a:gd name="T63" fmla="*/ 24 h 56"/>
                  <a:gd name="T64" fmla="*/ 2 w 164"/>
                  <a:gd name="T65" fmla="*/ 38 h 56"/>
                  <a:gd name="T66" fmla="*/ 0 w 164"/>
                  <a:gd name="T67" fmla="*/ 56 h 56"/>
                  <a:gd name="T68" fmla="*/ 20 w 164"/>
                  <a:gd name="T69" fmla="*/ 5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64" h="56">
                    <a:moveTo>
                      <a:pt x="20" y="56"/>
                    </a:moveTo>
                    <a:lnTo>
                      <a:pt x="20" y="56"/>
                    </a:lnTo>
                    <a:lnTo>
                      <a:pt x="22" y="46"/>
                    </a:lnTo>
                    <a:lnTo>
                      <a:pt x="26" y="36"/>
                    </a:lnTo>
                    <a:lnTo>
                      <a:pt x="30" y="30"/>
                    </a:lnTo>
                    <a:lnTo>
                      <a:pt x="36" y="26"/>
                    </a:lnTo>
                    <a:lnTo>
                      <a:pt x="42" y="22"/>
                    </a:lnTo>
                    <a:lnTo>
                      <a:pt x="54" y="20"/>
                    </a:lnTo>
                    <a:lnTo>
                      <a:pt x="82" y="20"/>
                    </a:lnTo>
                    <a:lnTo>
                      <a:pt x="82" y="20"/>
                    </a:lnTo>
                    <a:lnTo>
                      <a:pt x="112" y="20"/>
                    </a:lnTo>
                    <a:lnTo>
                      <a:pt x="122" y="22"/>
                    </a:lnTo>
                    <a:lnTo>
                      <a:pt x="130" y="26"/>
                    </a:lnTo>
                    <a:lnTo>
                      <a:pt x="136" y="30"/>
                    </a:lnTo>
                    <a:lnTo>
                      <a:pt x="140" y="36"/>
                    </a:lnTo>
                    <a:lnTo>
                      <a:pt x="142" y="46"/>
                    </a:lnTo>
                    <a:lnTo>
                      <a:pt x="144" y="56"/>
                    </a:lnTo>
                    <a:lnTo>
                      <a:pt x="164" y="56"/>
                    </a:lnTo>
                    <a:lnTo>
                      <a:pt x="164" y="56"/>
                    </a:lnTo>
                    <a:lnTo>
                      <a:pt x="162" y="38"/>
                    </a:lnTo>
                    <a:lnTo>
                      <a:pt x="156" y="24"/>
                    </a:lnTo>
                    <a:lnTo>
                      <a:pt x="148" y="14"/>
                    </a:lnTo>
                    <a:lnTo>
                      <a:pt x="138" y="6"/>
                    </a:lnTo>
                    <a:lnTo>
                      <a:pt x="126" y="2"/>
                    </a:lnTo>
                    <a:lnTo>
                      <a:pt x="112" y="0"/>
                    </a:lnTo>
                    <a:lnTo>
                      <a:pt x="82" y="0"/>
                    </a:lnTo>
                    <a:lnTo>
                      <a:pt x="82" y="0"/>
                    </a:lnTo>
                    <a:lnTo>
                      <a:pt x="52" y="0"/>
                    </a:lnTo>
                    <a:lnTo>
                      <a:pt x="38" y="2"/>
                    </a:lnTo>
                    <a:lnTo>
                      <a:pt x="26" y="6"/>
                    </a:lnTo>
                    <a:lnTo>
                      <a:pt x="16" y="14"/>
                    </a:lnTo>
                    <a:lnTo>
                      <a:pt x="8" y="24"/>
                    </a:lnTo>
                    <a:lnTo>
                      <a:pt x="2" y="38"/>
                    </a:lnTo>
                    <a:lnTo>
                      <a:pt x="0" y="56"/>
                    </a:lnTo>
                    <a:lnTo>
                      <a:pt x="20" y="56"/>
                    </a:lnTo>
                    <a:close/>
                  </a:path>
                </a:pathLst>
              </a:custGeom>
              <a:solidFill>
                <a:srgbClr val="E31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005EB8"/>
                  </a:solidFill>
                </a:endParaRPr>
              </a:p>
            </p:txBody>
          </p:sp>
        </p:grpSp>
        <p:sp>
          <p:nvSpPr>
            <p:cNvPr id="51" name="TextBox 50"/>
            <p:cNvSpPr txBox="1"/>
            <p:nvPr userDrawn="1"/>
          </p:nvSpPr>
          <p:spPr>
            <a:xfrm rot="16200000">
              <a:off x="8191735" y="250336"/>
              <a:ext cx="563729" cy="1355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510" dirty="0">
                  <a:solidFill>
                    <a:srgbClr val="FFFFFF">
                      <a:lumMod val="65000"/>
                    </a:srgbClr>
                  </a:solidFill>
                </a:rPr>
                <a:t>strictly</a:t>
              </a:r>
            </a:p>
          </p:txBody>
        </p:sp>
        <p:sp>
          <p:nvSpPr>
            <p:cNvPr id="52" name="TextBox 51"/>
            <p:cNvSpPr txBox="1"/>
            <p:nvPr userDrawn="1"/>
          </p:nvSpPr>
          <p:spPr>
            <a:xfrm>
              <a:off x="8410803" y="506408"/>
              <a:ext cx="851853" cy="19217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580" dirty="0">
                  <a:solidFill>
                    <a:srgbClr val="FF0000"/>
                  </a:solidFill>
                </a:rPr>
                <a:t>CONFIDENTIAL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37162714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3" Type="http://schemas.openxmlformats.org/officeDocument/2006/relationships/slideLayout" Target="../slideLayouts/slideLayout3.xml"/><Relationship Id="rId21" Type="http://schemas.openxmlformats.org/officeDocument/2006/relationships/theme" Target="../theme/theme1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/Relationships>
</file>

<file path=ppt/slideMasters/_rels/slideMaster10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22.xml"/><Relationship Id="rId13" Type="http://schemas.openxmlformats.org/officeDocument/2006/relationships/slideLayout" Target="../slideLayouts/slideLayout227.xml"/><Relationship Id="rId18" Type="http://schemas.openxmlformats.org/officeDocument/2006/relationships/slideLayout" Target="../slideLayouts/slideLayout232.xml"/><Relationship Id="rId3" Type="http://schemas.openxmlformats.org/officeDocument/2006/relationships/slideLayout" Target="../slideLayouts/slideLayout217.xml"/><Relationship Id="rId21" Type="http://schemas.openxmlformats.org/officeDocument/2006/relationships/slideLayout" Target="../slideLayouts/slideLayout235.xml"/><Relationship Id="rId7" Type="http://schemas.openxmlformats.org/officeDocument/2006/relationships/slideLayout" Target="../slideLayouts/slideLayout221.xml"/><Relationship Id="rId12" Type="http://schemas.openxmlformats.org/officeDocument/2006/relationships/slideLayout" Target="../slideLayouts/slideLayout226.xml"/><Relationship Id="rId17" Type="http://schemas.openxmlformats.org/officeDocument/2006/relationships/slideLayout" Target="../slideLayouts/slideLayout231.xml"/><Relationship Id="rId2" Type="http://schemas.openxmlformats.org/officeDocument/2006/relationships/slideLayout" Target="../slideLayouts/slideLayout216.xml"/><Relationship Id="rId16" Type="http://schemas.openxmlformats.org/officeDocument/2006/relationships/slideLayout" Target="../slideLayouts/slideLayout230.xml"/><Relationship Id="rId20" Type="http://schemas.openxmlformats.org/officeDocument/2006/relationships/slideLayout" Target="../slideLayouts/slideLayout234.xml"/><Relationship Id="rId1" Type="http://schemas.openxmlformats.org/officeDocument/2006/relationships/slideLayout" Target="../slideLayouts/slideLayout215.xml"/><Relationship Id="rId6" Type="http://schemas.openxmlformats.org/officeDocument/2006/relationships/slideLayout" Target="../slideLayouts/slideLayout220.xml"/><Relationship Id="rId11" Type="http://schemas.openxmlformats.org/officeDocument/2006/relationships/slideLayout" Target="../slideLayouts/slideLayout225.xml"/><Relationship Id="rId5" Type="http://schemas.openxmlformats.org/officeDocument/2006/relationships/slideLayout" Target="../slideLayouts/slideLayout219.xml"/><Relationship Id="rId15" Type="http://schemas.openxmlformats.org/officeDocument/2006/relationships/slideLayout" Target="../slideLayouts/slideLayout229.xml"/><Relationship Id="rId10" Type="http://schemas.openxmlformats.org/officeDocument/2006/relationships/slideLayout" Target="../slideLayouts/slideLayout224.xml"/><Relationship Id="rId19" Type="http://schemas.openxmlformats.org/officeDocument/2006/relationships/slideLayout" Target="../slideLayouts/slideLayout233.xml"/><Relationship Id="rId4" Type="http://schemas.openxmlformats.org/officeDocument/2006/relationships/slideLayout" Target="../slideLayouts/slideLayout218.xml"/><Relationship Id="rId9" Type="http://schemas.openxmlformats.org/officeDocument/2006/relationships/slideLayout" Target="../slideLayouts/slideLayout223.xml"/><Relationship Id="rId14" Type="http://schemas.openxmlformats.org/officeDocument/2006/relationships/slideLayout" Target="../slideLayouts/slideLayout228.xml"/><Relationship Id="rId22" Type="http://schemas.openxmlformats.org/officeDocument/2006/relationships/theme" Target="../theme/theme10.xml"/></Relationships>
</file>

<file path=ppt/slideMasters/_rels/slideMaster1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43.xml"/><Relationship Id="rId13" Type="http://schemas.openxmlformats.org/officeDocument/2006/relationships/slideLayout" Target="../slideLayouts/slideLayout248.xml"/><Relationship Id="rId18" Type="http://schemas.openxmlformats.org/officeDocument/2006/relationships/slideLayout" Target="../slideLayouts/slideLayout253.xml"/><Relationship Id="rId3" Type="http://schemas.openxmlformats.org/officeDocument/2006/relationships/slideLayout" Target="../slideLayouts/slideLayout238.xml"/><Relationship Id="rId21" Type="http://schemas.openxmlformats.org/officeDocument/2006/relationships/slideLayout" Target="../slideLayouts/slideLayout256.xml"/><Relationship Id="rId7" Type="http://schemas.openxmlformats.org/officeDocument/2006/relationships/slideLayout" Target="../slideLayouts/slideLayout242.xml"/><Relationship Id="rId12" Type="http://schemas.openxmlformats.org/officeDocument/2006/relationships/slideLayout" Target="../slideLayouts/slideLayout247.xml"/><Relationship Id="rId17" Type="http://schemas.openxmlformats.org/officeDocument/2006/relationships/slideLayout" Target="../slideLayouts/slideLayout252.xml"/><Relationship Id="rId2" Type="http://schemas.openxmlformats.org/officeDocument/2006/relationships/slideLayout" Target="../slideLayouts/slideLayout237.xml"/><Relationship Id="rId16" Type="http://schemas.openxmlformats.org/officeDocument/2006/relationships/slideLayout" Target="../slideLayouts/slideLayout251.xml"/><Relationship Id="rId20" Type="http://schemas.openxmlformats.org/officeDocument/2006/relationships/slideLayout" Target="../slideLayouts/slideLayout255.xml"/><Relationship Id="rId1" Type="http://schemas.openxmlformats.org/officeDocument/2006/relationships/slideLayout" Target="../slideLayouts/slideLayout236.xml"/><Relationship Id="rId6" Type="http://schemas.openxmlformats.org/officeDocument/2006/relationships/slideLayout" Target="../slideLayouts/slideLayout241.xml"/><Relationship Id="rId11" Type="http://schemas.openxmlformats.org/officeDocument/2006/relationships/slideLayout" Target="../slideLayouts/slideLayout246.xml"/><Relationship Id="rId5" Type="http://schemas.openxmlformats.org/officeDocument/2006/relationships/slideLayout" Target="../slideLayouts/slideLayout240.xml"/><Relationship Id="rId15" Type="http://schemas.openxmlformats.org/officeDocument/2006/relationships/slideLayout" Target="../slideLayouts/slideLayout250.xml"/><Relationship Id="rId10" Type="http://schemas.openxmlformats.org/officeDocument/2006/relationships/slideLayout" Target="../slideLayouts/slideLayout245.xml"/><Relationship Id="rId19" Type="http://schemas.openxmlformats.org/officeDocument/2006/relationships/slideLayout" Target="../slideLayouts/slideLayout254.xml"/><Relationship Id="rId4" Type="http://schemas.openxmlformats.org/officeDocument/2006/relationships/slideLayout" Target="../slideLayouts/slideLayout239.xml"/><Relationship Id="rId9" Type="http://schemas.openxmlformats.org/officeDocument/2006/relationships/slideLayout" Target="../slideLayouts/slideLayout244.xml"/><Relationship Id="rId14" Type="http://schemas.openxmlformats.org/officeDocument/2006/relationships/slideLayout" Target="../slideLayouts/slideLayout249.xml"/><Relationship Id="rId22" Type="http://schemas.openxmlformats.org/officeDocument/2006/relationships/theme" Target="../theme/theme11.xml"/></Relationships>
</file>

<file path=ppt/slideMasters/_rels/slideMaster1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64.xml"/><Relationship Id="rId13" Type="http://schemas.openxmlformats.org/officeDocument/2006/relationships/slideLayout" Target="../slideLayouts/slideLayout269.xml"/><Relationship Id="rId3" Type="http://schemas.openxmlformats.org/officeDocument/2006/relationships/slideLayout" Target="../slideLayouts/slideLayout259.xml"/><Relationship Id="rId7" Type="http://schemas.openxmlformats.org/officeDocument/2006/relationships/slideLayout" Target="../slideLayouts/slideLayout263.xml"/><Relationship Id="rId12" Type="http://schemas.openxmlformats.org/officeDocument/2006/relationships/slideLayout" Target="../slideLayouts/slideLayout268.xml"/><Relationship Id="rId2" Type="http://schemas.openxmlformats.org/officeDocument/2006/relationships/slideLayout" Target="../slideLayouts/slideLayout258.xml"/><Relationship Id="rId1" Type="http://schemas.openxmlformats.org/officeDocument/2006/relationships/slideLayout" Target="../slideLayouts/slideLayout257.xml"/><Relationship Id="rId6" Type="http://schemas.openxmlformats.org/officeDocument/2006/relationships/slideLayout" Target="../slideLayouts/slideLayout262.xml"/><Relationship Id="rId11" Type="http://schemas.openxmlformats.org/officeDocument/2006/relationships/slideLayout" Target="../slideLayouts/slideLayout267.xml"/><Relationship Id="rId5" Type="http://schemas.openxmlformats.org/officeDocument/2006/relationships/slideLayout" Target="../slideLayouts/slideLayout261.xml"/><Relationship Id="rId10" Type="http://schemas.openxmlformats.org/officeDocument/2006/relationships/slideLayout" Target="../slideLayouts/slideLayout266.xml"/><Relationship Id="rId4" Type="http://schemas.openxmlformats.org/officeDocument/2006/relationships/slideLayout" Target="../slideLayouts/slideLayout260.xml"/><Relationship Id="rId9" Type="http://schemas.openxmlformats.org/officeDocument/2006/relationships/slideLayout" Target="../slideLayouts/slideLayout265.xml"/><Relationship Id="rId14" Type="http://schemas.openxmlformats.org/officeDocument/2006/relationships/theme" Target="../theme/theme12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8.xml"/><Relationship Id="rId13" Type="http://schemas.openxmlformats.org/officeDocument/2006/relationships/slideLayout" Target="../slideLayouts/slideLayout33.xml"/><Relationship Id="rId18" Type="http://schemas.openxmlformats.org/officeDocument/2006/relationships/slideLayout" Target="../slideLayouts/slideLayout38.xml"/><Relationship Id="rId3" Type="http://schemas.openxmlformats.org/officeDocument/2006/relationships/slideLayout" Target="../slideLayouts/slideLayout23.xml"/><Relationship Id="rId21" Type="http://schemas.openxmlformats.org/officeDocument/2006/relationships/theme" Target="../theme/theme2.xml"/><Relationship Id="rId7" Type="http://schemas.openxmlformats.org/officeDocument/2006/relationships/slideLayout" Target="../slideLayouts/slideLayout27.xml"/><Relationship Id="rId12" Type="http://schemas.openxmlformats.org/officeDocument/2006/relationships/slideLayout" Target="../slideLayouts/slideLayout32.xml"/><Relationship Id="rId17" Type="http://schemas.openxmlformats.org/officeDocument/2006/relationships/slideLayout" Target="../slideLayouts/slideLayout37.xml"/><Relationship Id="rId2" Type="http://schemas.openxmlformats.org/officeDocument/2006/relationships/slideLayout" Target="../slideLayouts/slideLayout22.xml"/><Relationship Id="rId16" Type="http://schemas.openxmlformats.org/officeDocument/2006/relationships/slideLayout" Target="../slideLayouts/slideLayout36.xml"/><Relationship Id="rId20" Type="http://schemas.openxmlformats.org/officeDocument/2006/relationships/slideLayout" Target="../slideLayouts/slideLayout40.xml"/><Relationship Id="rId1" Type="http://schemas.openxmlformats.org/officeDocument/2006/relationships/slideLayout" Target="../slideLayouts/slideLayout21.xml"/><Relationship Id="rId6" Type="http://schemas.openxmlformats.org/officeDocument/2006/relationships/slideLayout" Target="../slideLayouts/slideLayout26.xml"/><Relationship Id="rId11" Type="http://schemas.openxmlformats.org/officeDocument/2006/relationships/slideLayout" Target="../slideLayouts/slideLayout31.xml"/><Relationship Id="rId5" Type="http://schemas.openxmlformats.org/officeDocument/2006/relationships/slideLayout" Target="../slideLayouts/slideLayout25.xml"/><Relationship Id="rId15" Type="http://schemas.openxmlformats.org/officeDocument/2006/relationships/slideLayout" Target="../slideLayouts/slideLayout35.xml"/><Relationship Id="rId10" Type="http://schemas.openxmlformats.org/officeDocument/2006/relationships/slideLayout" Target="../slideLayouts/slideLayout30.xml"/><Relationship Id="rId19" Type="http://schemas.openxmlformats.org/officeDocument/2006/relationships/slideLayout" Target="../slideLayouts/slideLayout39.xml"/><Relationship Id="rId4" Type="http://schemas.openxmlformats.org/officeDocument/2006/relationships/slideLayout" Target="../slideLayouts/slideLayout24.xml"/><Relationship Id="rId9" Type="http://schemas.openxmlformats.org/officeDocument/2006/relationships/slideLayout" Target="../slideLayouts/slideLayout29.xml"/><Relationship Id="rId14" Type="http://schemas.openxmlformats.org/officeDocument/2006/relationships/slideLayout" Target="../slideLayouts/slideLayout34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8.xml"/><Relationship Id="rId13" Type="http://schemas.openxmlformats.org/officeDocument/2006/relationships/slideLayout" Target="../slideLayouts/slideLayout53.xml"/><Relationship Id="rId18" Type="http://schemas.openxmlformats.org/officeDocument/2006/relationships/slideLayout" Target="../slideLayouts/slideLayout58.xml"/><Relationship Id="rId3" Type="http://schemas.openxmlformats.org/officeDocument/2006/relationships/slideLayout" Target="../slideLayouts/slideLayout43.xml"/><Relationship Id="rId21" Type="http://schemas.openxmlformats.org/officeDocument/2006/relationships/slideLayout" Target="../slideLayouts/slideLayout61.xml"/><Relationship Id="rId7" Type="http://schemas.openxmlformats.org/officeDocument/2006/relationships/slideLayout" Target="../slideLayouts/slideLayout47.xml"/><Relationship Id="rId12" Type="http://schemas.openxmlformats.org/officeDocument/2006/relationships/slideLayout" Target="../slideLayouts/slideLayout52.xml"/><Relationship Id="rId17" Type="http://schemas.openxmlformats.org/officeDocument/2006/relationships/slideLayout" Target="../slideLayouts/slideLayout57.xml"/><Relationship Id="rId2" Type="http://schemas.openxmlformats.org/officeDocument/2006/relationships/slideLayout" Target="../slideLayouts/slideLayout42.xml"/><Relationship Id="rId16" Type="http://schemas.openxmlformats.org/officeDocument/2006/relationships/slideLayout" Target="../slideLayouts/slideLayout56.xml"/><Relationship Id="rId20" Type="http://schemas.openxmlformats.org/officeDocument/2006/relationships/slideLayout" Target="../slideLayouts/slideLayout60.xml"/><Relationship Id="rId1" Type="http://schemas.openxmlformats.org/officeDocument/2006/relationships/slideLayout" Target="../slideLayouts/slideLayout41.xml"/><Relationship Id="rId6" Type="http://schemas.openxmlformats.org/officeDocument/2006/relationships/slideLayout" Target="../slideLayouts/slideLayout46.xml"/><Relationship Id="rId11" Type="http://schemas.openxmlformats.org/officeDocument/2006/relationships/slideLayout" Target="../slideLayouts/slideLayout51.xml"/><Relationship Id="rId24" Type="http://schemas.openxmlformats.org/officeDocument/2006/relationships/theme" Target="../theme/theme3.xml"/><Relationship Id="rId5" Type="http://schemas.openxmlformats.org/officeDocument/2006/relationships/slideLayout" Target="../slideLayouts/slideLayout45.xml"/><Relationship Id="rId15" Type="http://schemas.openxmlformats.org/officeDocument/2006/relationships/slideLayout" Target="../slideLayouts/slideLayout55.xml"/><Relationship Id="rId23" Type="http://schemas.openxmlformats.org/officeDocument/2006/relationships/slideLayout" Target="../slideLayouts/slideLayout63.xml"/><Relationship Id="rId10" Type="http://schemas.openxmlformats.org/officeDocument/2006/relationships/slideLayout" Target="../slideLayouts/slideLayout50.xml"/><Relationship Id="rId19" Type="http://schemas.openxmlformats.org/officeDocument/2006/relationships/slideLayout" Target="../slideLayouts/slideLayout59.xml"/><Relationship Id="rId4" Type="http://schemas.openxmlformats.org/officeDocument/2006/relationships/slideLayout" Target="../slideLayouts/slideLayout44.xml"/><Relationship Id="rId9" Type="http://schemas.openxmlformats.org/officeDocument/2006/relationships/slideLayout" Target="../slideLayouts/slideLayout49.xml"/><Relationship Id="rId14" Type="http://schemas.openxmlformats.org/officeDocument/2006/relationships/slideLayout" Target="../slideLayouts/slideLayout54.xml"/><Relationship Id="rId22" Type="http://schemas.openxmlformats.org/officeDocument/2006/relationships/slideLayout" Target="../slideLayouts/slideLayout62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71.xml"/><Relationship Id="rId13" Type="http://schemas.openxmlformats.org/officeDocument/2006/relationships/slideLayout" Target="../slideLayouts/slideLayout76.xml"/><Relationship Id="rId18" Type="http://schemas.openxmlformats.org/officeDocument/2006/relationships/slideLayout" Target="../slideLayouts/slideLayout81.xml"/><Relationship Id="rId3" Type="http://schemas.openxmlformats.org/officeDocument/2006/relationships/slideLayout" Target="../slideLayouts/slideLayout66.xml"/><Relationship Id="rId21" Type="http://schemas.openxmlformats.org/officeDocument/2006/relationships/slideLayout" Target="../slideLayouts/slideLayout84.xml"/><Relationship Id="rId7" Type="http://schemas.openxmlformats.org/officeDocument/2006/relationships/slideLayout" Target="../slideLayouts/slideLayout70.xml"/><Relationship Id="rId12" Type="http://schemas.openxmlformats.org/officeDocument/2006/relationships/slideLayout" Target="../slideLayouts/slideLayout75.xml"/><Relationship Id="rId17" Type="http://schemas.openxmlformats.org/officeDocument/2006/relationships/slideLayout" Target="../slideLayouts/slideLayout80.xml"/><Relationship Id="rId2" Type="http://schemas.openxmlformats.org/officeDocument/2006/relationships/slideLayout" Target="../slideLayouts/slideLayout65.xml"/><Relationship Id="rId16" Type="http://schemas.openxmlformats.org/officeDocument/2006/relationships/slideLayout" Target="../slideLayouts/slideLayout79.xml"/><Relationship Id="rId20" Type="http://schemas.openxmlformats.org/officeDocument/2006/relationships/slideLayout" Target="../slideLayouts/slideLayout83.xml"/><Relationship Id="rId1" Type="http://schemas.openxmlformats.org/officeDocument/2006/relationships/slideLayout" Target="../slideLayouts/slideLayout64.xml"/><Relationship Id="rId6" Type="http://schemas.openxmlformats.org/officeDocument/2006/relationships/slideLayout" Target="../slideLayouts/slideLayout69.xml"/><Relationship Id="rId11" Type="http://schemas.openxmlformats.org/officeDocument/2006/relationships/slideLayout" Target="../slideLayouts/slideLayout74.xml"/><Relationship Id="rId24" Type="http://schemas.openxmlformats.org/officeDocument/2006/relationships/theme" Target="../theme/theme4.xml"/><Relationship Id="rId5" Type="http://schemas.openxmlformats.org/officeDocument/2006/relationships/slideLayout" Target="../slideLayouts/slideLayout68.xml"/><Relationship Id="rId15" Type="http://schemas.openxmlformats.org/officeDocument/2006/relationships/slideLayout" Target="../slideLayouts/slideLayout78.xml"/><Relationship Id="rId23" Type="http://schemas.openxmlformats.org/officeDocument/2006/relationships/slideLayout" Target="../slideLayouts/slideLayout86.xml"/><Relationship Id="rId10" Type="http://schemas.openxmlformats.org/officeDocument/2006/relationships/slideLayout" Target="../slideLayouts/slideLayout73.xml"/><Relationship Id="rId19" Type="http://schemas.openxmlformats.org/officeDocument/2006/relationships/slideLayout" Target="../slideLayouts/slideLayout82.xml"/><Relationship Id="rId4" Type="http://schemas.openxmlformats.org/officeDocument/2006/relationships/slideLayout" Target="../slideLayouts/slideLayout67.xml"/><Relationship Id="rId9" Type="http://schemas.openxmlformats.org/officeDocument/2006/relationships/slideLayout" Target="../slideLayouts/slideLayout72.xml"/><Relationship Id="rId14" Type="http://schemas.openxmlformats.org/officeDocument/2006/relationships/slideLayout" Target="../slideLayouts/slideLayout77.xml"/><Relationship Id="rId22" Type="http://schemas.openxmlformats.org/officeDocument/2006/relationships/slideLayout" Target="../slideLayouts/slideLayout85.xml"/></Relationships>
</file>

<file path=ppt/slideMasters/_rels/slideMaster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94.xml"/><Relationship Id="rId13" Type="http://schemas.openxmlformats.org/officeDocument/2006/relationships/slideLayout" Target="../slideLayouts/slideLayout99.xml"/><Relationship Id="rId18" Type="http://schemas.openxmlformats.org/officeDocument/2006/relationships/slideLayout" Target="../slideLayouts/slideLayout104.xml"/><Relationship Id="rId3" Type="http://schemas.openxmlformats.org/officeDocument/2006/relationships/slideLayout" Target="../slideLayouts/slideLayout89.xml"/><Relationship Id="rId21" Type="http://schemas.openxmlformats.org/officeDocument/2006/relationships/slideLayout" Target="../slideLayouts/slideLayout107.xml"/><Relationship Id="rId7" Type="http://schemas.openxmlformats.org/officeDocument/2006/relationships/slideLayout" Target="../slideLayouts/slideLayout93.xml"/><Relationship Id="rId12" Type="http://schemas.openxmlformats.org/officeDocument/2006/relationships/slideLayout" Target="../slideLayouts/slideLayout98.xml"/><Relationship Id="rId17" Type="http://schemas.openxmlformats.org/officeDocument/2006/relationships/slideLayout" Target="../slideLayouts/slideLayout103.xml"/><Relationship Id="rId2" Type="http://schemas.openxmlformats.org/officeDocument/2006/relationships/slideLayout" Target="../slideLayouts/slideLayout88.xml"/><Relationship Id="rId16" Type="http://schemas.openxmlformats.org/officeDocument/2006/relationships/slideLayout" Target="../slideLayouts/slideLayout102.xml"/><Relationship Id="rId20" Type="http://schemas.openxmlformats.org/officeDocument/2006/relationships/slideLayout" Target="../slideLayouts/slideLayout106.xml"/><Relationship Id="rId1" Type="http://schemas.openxmlformats.org/officeDocument/2006/relationships/slideLayout" Target="../slideLayouts/slideLayout87.xml"/><Relationship Id="rId6" Type="http://schemas.openxmlformats.org/officeDocument/2006/relationships/slideLayout" Target="../slideLayouts/slideLayout92.xml"/><Relationship Id="rId11" Type="http://schemas.openxmlformats.org/officeDocument/2006/relationships/slideLayout" Target="../slideLayouts/slideLayout97.xml"/><Relationship Id="rId5" Type="http://schemas.openxmlformats.org/officeDocument/2006/relationships/slideLayout" Target="../slideLayouts/slideLayout91.xml"/><Relationship Id="rId15" Type="http://schemas.openxmlformats.org/officeDocument/2006/relationships/slideLayout" Target="../slideLayouts/slideLayout101.xml"/><Relationship Id="rId23" Type="http://schemas.openxmlformats.org/officeDocument/2006/relationships/theme" Target="../theme/theme5.xml"/><Relationship Id="rId10" Type="http://schemas.openxmlformats.org/officeDocument/2006/relationships/slideLayout" Target="../slideLayouts/slideLayout96.xml"/><Relationship Id="rId19" Type="http://schemas.openxmlformats.org/officeDocument/2006/relationships/slideLayout" Target="../slideLayouts/slideLayout105.xml"/><Relationship Id="rId4" Type="http://schemas.openxmlformats.org/officeDocument/2006/relationships/slideLayout" Target="../slideLayouts/slideLayout90.xml"/><Relationship Id="rId9" Type="http://schemas.openxmlformats.org/officeDocument/2006/relationships/slideLayout" Target="../slideLayouts/slideLayout95.xml"/><Relationship Id="rId14" Type="http://schemas.openxmlformats.org/officeDocument/2006/relationships/slideLayout" Target="../slideLayouts/slideLayout100.xml"/><Relationship Id="rId22" Type="http://schemas.openxmlformats.org/officeDocument/2006/relationships/slideLayout" Target="../slideLayouts/slideLayout108.xml"/></Relationships>
</file>

<file path=ppt/slideMasters/_rels/slideMaster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16.xml"/><Relationship Id="rId13" Type="http://schemas.openxmlformats.org/officeDocument/2006/relationships/slideLayout" Target="../slideLayouts/slideLayout121.xml"/><Relationship Id="rId18" Type="http://schemas.openxmlformats.org/officeDocument/2006/relationships/slideLayout" Target="../slideLayouts/slideLayout126.xml"/><Relationship Id="rId26" Type="http://schemas.openxmlformats.org/officeDocument/2006/relationships/slideLayout" Target="../slideLayouts/slideLayout134.xml"/><Relationship Id="rId3" Type="http://schemas.openxmlformats.org/officeDocument/2006/relationships/slideLayout" Target="../slideLayouts/slideLayout111.xml"/><Relationship Id="rId21" Type="http://schemas.openxmlformats.org/officeDocument/2006/relationships/slideLayout" Target="../slideLayouts/slideLayout129.xml"/><Relationship Id="rId34" Type="http://schemas.openxmlformats.org/officeDocument/2006/relationships/theme" Target="../theme/theme6.xml"/><Relationship Id="rId7" Type="http://schemas.openxmlformats.org/officeDocument/2006/relationships/slideLayout" Target="../slideLayouts/slideLayout115.xml"/><Relationship Id="rId12" Type="http://schemas.openxmlformats.org/officeDocument/2006/relationships/slideLayout" Target="../slideLayouts/slideLayout120.xml"/><Relationship Id="rId17" Type="http://schemas.openxmlformats.org/officeDocument/2006/relationships/slideLayout" Target="../slideLayouts/slideLayout125.xml"/><Relationship Id="rId25" Type="http://schemas.openxmlformats.org/officeDocument/2006/relationships/slideLayout" Target="../slideLayouts/slideLayout133.xml"/><Relationship Id="rId33" Type="http://schemas.openxmlformats.org/officeDocument/2006/relationships/slideLayout" Target="../slideLayouts/slideLayout141.xml"/><Relationship Id="rId2" Type="http://schemas.openxmlformats.org/officeDocument/2006/relationships/slideLayout" Target="../slideLayouts/slideLayout110.xml"/><Relationship Id="rId16" Type="http://schemas.openxmlformats.org/officeDocument/2006/relationships/slideLayout" Target="../slideLayouts/slideLayout124.xml"/><Relationship Id="rId20" Type="http://schemas.openxmlformats.org/officeDocument/2006/relationships/slideLayout" Target="../slideLayouts/slideLayout128.xml"/><Relationship Id="rId29" Type="http://schemas.openxmlformats.org/officeDocument/2006/relationships/slideLayout" Target="../slideLayouts/slideLayout137.xml"/><Relationship Id="rId1" Type="http://schemas.openxmlformats.org/officeDocument/2006/relationships/slideLayout" Target="../slideLayouts/slideLayout109.xml"/><Relationship Id="rId6" Type="http://schemas.openxmlformats.org/officeDocument/2006/relationships/slideLayout" Target="../slideLayouts/slideLayout114.xml"/><Relationship Id="rId11" Type="http://schemas.openxmlformats.org/officeDocument/2006/relationships/slideLayout" Target="../slideLayouts/slideLayout119.xml"/><Relationship Id="rId24" Type="http://schemas.openxmlformats.org/officeDocument/2006/relationships/slideLayout" Target="../slideLayouts/slideLayout132.xml"/><Relationship Id="rId32" Type="http://schemas.openxmlformats.org/officeDocument/2006/relationships/slideLayout" Target="../slideLayouts/slideLayout140.xml"/><Relationship Id="rId5" Type="http://schemas.openxmlformats.org/officeDocument/2006/relationships/slideLayout" Target="../slideLayouts/slideLayout113.xml"/><Relationship Id="rId15" Type="http://schemas.openxmlformats.org/officeDocument/2006/relationships/slideLayout" Target="../slideLayouts/slideLayout123.xml"/><Relationship Id="rId23" Type="http://schemas.openxmlformats.org/officeDocument/2006/relationships/slideLayout" Target="../slideLayouts/slideLayout131.xml"/><Relationship Id="rId28" Type="http://schemas.openxmlformats.org/officeDocument/2006/relationships/slideLayout" Target="../slideLayouts/slideLayout136.xml"/><Relationship Id="rId10" Type="http://schemas.openxmlformats.org/officeDocument/2006/relationships/slideLayout" Target="../slideLayouts/slideLayout118.xml"/><Relationship Id="rId19" Type="http://schemas.openxmlformats.org/officeDocument/2006/relationships/slideLayout" Target="../slideLayouts/slideLayout127.xml"/><Relationship Id="rId31" Type="http://schemas.openxmlformats.org/officeDocument/2006/relationships/slideLayout" Target="../slideLayouts/slideLayout139.xml"/><Relationship Id="rId4" Type="http://schemas.openxmlformats.org/officeDocument/2006/relationships/slideLayout" Target="../slideLayouts/slideLayout112.xml"/><Relationship Id="rId9" Type="http://schemas.openxmlformats.org/officeDocument/2006/relationships/slideLayout" Target="../slideLayouts/slideLayout117.xml"/><Relationship Id="rId14" Type="http://schemas.openxmlformats.org/officeDocument/2006/relationships/slideLayout" Target="../slideLayouts/slideLayout122.xml"/><Relationship Id="rId22" Type="http://schemas.openxmlformats.org/officeDocument/2006/relationships/slideLayout" Target="../slideLayouts/slideLayout130.xml"/><Relationship Id="rId27" Type="http://schemas.openxmlformats.org/officeDocument/2006/relationships/slideLayout" Target="../slideLayouts/slideLayout135.xml"/><Relationship Id="rId30" Type="http://schemas.openxmlformats.org/officeDocument/2006/relationships/slideLayout" Target="../slideLayouts/slideLayout138.xml"/></Relationships>
</file>

<file path=ppt/slideMasters/_rels/slideMaster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49.xml"/><Relationship Id="rId13" Type="http://schemas.openxmlformats.org/officeDocument/2006/relationships/slideLayout" Target="../slideLayouts/slideLayout154.xml"/><Relationship Id="rId18" Type="http://schemas.openxmlformats.org/officeDocument/2006/relationships/slideLayout" Target="../slideLayouts/slideLayout159.xml"/><Relationship Id="rId26" Type="http://schemas.openxmlformats.org/officeDocument/2006/relationships/slideLayout" Target="../slideLayouts/slideLayout167.xml"/><Relationship Id="rId3" Type="http://schemas.openxmlformats.org/officeDocument/2006/relationships/slideLayout" Target="../slideLayouts/slideLayout144.xml"/><Relationship Id="rId21" Type="http://schemas.openxmlformats.org/officeDocument/2006/relationships/slideLayout" Target="../slideLayouts/slideLayout162.xml"/><Relationship Id="rId7" Type="http://schemas.openxmlformats.org/officeDocument/2006/relationships/slideLayout" Target="../slideLayouts/slideLayout148.xml"/><Relationship Id="rId12" Type="http://schemas.openxmlformats.org/officeDocument/2006/relationships/slideLayout" Target="../slideLayouts/slideLayout153.xml"/><Relationship Id="rId17" Type="http://schemas.openxmlformats.org/officeDocument/2006/relationships/slideLayout" Target="../slideLayouts/slideLayout158.xml"/><Relationship Id="rId25" Type="http://schemas.openxmlformats.org/officeDocument/2006/relationships/slideLayout" Target="../slideLayouts/slideLayout166.xml"/><Relationship Id="rId2" Type="http://schemas.openxmlformats.org/officeDocument/2006/relationships/slideLayout" Target="../slideLayouts/slideLayout143.xml"/><Relationship Id="rId16" Type="http://schemas.openxmlformats.org/officeDocument/2006/relationships/slideLayout" Target="../slideLayouts/slideLayout157.xml"/><Relationship Id="rId20" Type="http://schemas.openxmlformats.org/officeDocument/2006/relationships/slideLayout" Target="../slideLayouts/slideLayout161.xml"/><Relationship Id="rId29" Type="http://schemas.openxmlformats.org/officeDocument/2006/relationships/slideLayout" Target="../slideLayouts/slideLayout170.xml"/><Relationship Id="rId1" Type="http://schemas.openxmlformats.org/officeDocument/2006/relationships/slideLayout" Target="../slideLayouts/slideLayout142.xml"/><Relationship Id="rId6" Type="http://schemas.openxmlformats.org/officeDocument/2006/relationships/slideLayout" Target="../slideLayouts/slideLayout147.xml"/><Relationship Id="rId11" Type="http://schemas.openxmlformats.org/officeDocument/2006/relationships/slideLayout" Target="../slideLayouts/slideLayout152.xml"/><Relationship Id="rId24" Type="http://schemas.openxmlformats.org/officeDocument/2006/relationships/slideLayout" Target="../slideLayouts/slideLayout165.xml"/><Relationship Id="rId32" Type="http://schemas.openxmlformats.org/officeDocument/2006/relationships/theme" Target="../theme/theme7.xml"/><Relationship Id="rId5" Type="http://schemas.openxmlformats.org/officeDocument/2006/relationships/slideLayout" Target="../slideLayouts/slideLayout146.xml"/><Relationship Id="rId15" Type="http://schemas.openxmlformats.org/officeDocument/2006/relationships/slideLayout" Target="../slideLayouts/slideLayout156.xml"/><Relationship Id="rId23" Type="http://schemas.openxmlformats.org/officeDocument/2006/relationships/slideLayout" Target="../slideLayouts/slideLayout164.xml"/><Relationship Id="rId28" Type="http://schemas.openxmlformats.org/officeDocument/2006/relationships/slideLayout" Target="../slideLayouts/slideLayout169.xml"/><Relationship Id="rId10" Type="http://schemas.openxmlformats.org/officeDocument/2006/relationships/slideLayout" Target="../slideLayouts/slideLayout151.xml"/><Relationship Id="rId19" Type="http://schemas.openxmlformats.org/officeDocument/2006/relationships/slideLayout" Target="../slideLayouts/slideLayout160.xml"/><Relationship Id="rId31" Type="http://schemas.openxmlformats.org/officeDocument/2006/relationships/slideLayout" Target="../slideLayouts/slideLayout172.xml"/><Relationship Id="rId4" Type="http://schemas.openxmlformats.org/officeDocument/2006/relationships/slideLayout" Target="../slideLayouts/slideLayout145.xml"/><Relationship Id="rId9" Type="http://schemas.openxmlformats.org/officeDocument/2006/relationships/slideLayout" Target="../slideLayouts/slideLayout150.xml"/><Relationship Id="rId14" Type="http://schemas.openxmlformats.org/officeDocument/2006/relationships/slideLayout" Target="../slideLayouts/slideLayout155.xml"/><Relationship Id="rId22" Type="http://schemas.openxmlformats.org/officeDocument/2006/relationships/slideLayout" Target="../slideLayouts/slideLayout163.xml"/><Relationship Id="rId27" Type="http://schemas.openxmlformats.org/officeDocument/2006/relationships/slideLayout" Target="../slideLayouts/slideLayout168.xml"/><Relationship Id="rId30" Type="http://schemas.openxmlformats.org/officeDocument/2006/relationships/slideLayout" Target="../slideLayouts/slideLayout171.xml"/></Relationships>
</file>

<file path=ppt/slideMasters/_rels/slideMaster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80.xml"/><Relationship Id="rId13" Type="http://schemas.openxmlformats.org/officeDocument/2006/relationships/slideLayout" Target="../slideLayouts/slideLayout185.xml"/><Relationship Id="rId18" Type="http://schemas.openxmlformats.org/officeDocument/2006/relationships/slideLayout" Target="../slideLayouts/slideLayout190.xml"/><Relationship Id="rId3" Type="http://schemas.openxmlformats.org/officeDocument/2006/relationships/slideLayout" Target="../slideLayouts/slideLayout175.xml"/><Relationship Id="rId21" Type="http://schemas.openxmlformats.org/officeDocument/2006/relationships/slideLayout" Target="../slideLayouts/slideLayout193.xml"/><Relationship Id="rId7" Type="http://schemas.openxmlformats.org/officeDocument/2006/relationships/slideLayout" Target="../slideLayouts/slideLayout179.xml"/><Relationship Id="rId12" Type="http://schemas.openxmlformats.org/officeDocument/2006/relationships/slideLayout" Target="../slideLayouts/slideLayout184.xml"/><Relationship Id="rId17" Type="http://schemas.openxmlformats.org/officeDocument/2006/relationships/slideLayout" Target="../slideLayouts/slideLayout189.xml"/><Relationship Id="rId2" Type="http://schemas.openxmlformats.org/officeDocument/2006/relationships/slideLayout" Target="../slideLayouts/slideLayout174.xml"/><Relationship Id="rId16" Type="http://schemas.openxmlformats.org/officeDocument/2006/relationships/slideLayout" Target="../slideLayouts/slideLayout188.xml"/><Relationship Id="rId20" Type="http://schemas.openxmlformats.org/officeDocument/2006/relationships/slideLayout" Target="../slideLayouts/slideLayout192.xml"/><Relationship Id="rId1" Type="http://schemas.openxmlformats.org/officeDocument/2006/relationships/slideLayout" Target="../slideLayouts/slideLayout173.xml"/><Relationship Id="rId6" Type="http://schemas.openxmlformats.org/officeDocument/2006/relationships/slideLayout" Target="../slideLayouts/slideLayout178.xml"/><Relationship Id="rId11" Type="http://schemas.openxmlformats.org/officeDocument/2006/relationships/slideLayout" Target="../slideLayouts/slideLayout183.xml"/><Relationship Id="rId5" Type="http://schemas.openxmlformats.org/officeDocument/2006/relationships/slideLayout" Target="../slideLayouts/slideLayout177.xml"/><Relationship Id="rId15" Type="http://schemas.openxmlformats.org/officeDocument/2006/relationships/slideLayout" Target="../slideLayouts/slideLayout187.xml"/><Relationship Id="rId23" Type="http://schemas.openxmlformats.org/officeDocument/2006/relationships/theme" Target="../theme/theme8.xml"/><Relationship Id="rId10" Type="http://schemas.openxmlformats.org/officeDocument/2006/relationships/slideLayout" Target="../slideLayouts/slideLayout182.xml"/><Relationship Id="rId19" Type="http://schemas.openxmlformats.org/officeDocument/2006/relationships/slideLayout" Target="../slideLayouts/slideLayout191.xml"/><Relationship Id="rId4" Type="http://schemas.openxmlformats.org/officeDocument/2006/relationships/slideLayout" Target="../slideLayouts/slideLayout176.xml"/><Relationship Id="rId9" Type="http://schemas.openxmlformats.org/officeDocument/2006/relationships/slideLayout" Target="../slideLayouts/slideLayout181.xml"/><Relationship Id="rId14" Type="http://schemas.openxmlformats.org/officeDocument/2006/relationships/slideLayout" Target="../slideLayouts/slideLayout186.xml"/><Relationship Id="rId22" Type="http://schemas.openxmlformats.org/officeDocument/2006/relationships/slideLayout" Target="../slideLayouts/slideLayout194.xml"/></Relationships>
</file>

<file path=ppt/slideMasters/_rels/slideMaster9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02.xml"/><Relationship Id="rId13" Type="http://schemas.openxmlformats.org/officeDocument/2006/relationships/slideLayout" Target="../slideLayouts/slideLayout207.xml"/><Relationship Id="rId18" Type="http://schemas.openxmlformats.org/officeDocument/2006/relationships/slideLayout" Target="../slideLayouts/slideLayout212.xml"/><Relationship Id="rId3" Type="http://schemas.openxmlformats.org/officeDocument/2006/relationships/slideLayout" Target="../slideLayouts/slideLayout197.xml"/><Relationship Id="rId21" Type="http://schemas.openxmlformats.org/officeDocument/2006/relationships/theme" Target="../theme/theme9.xml"/><Relationship Id="rId7" Type="http://schemas.openxmlformats.org/officeDocument/2006/relationships/slideLayout" Target="../slideLayouts/slideLayout201.xml"/><Relationship Id="rId12" Type="http://schemas.openxmlformats.org/officeDocument/2006/relationships/slideLayout" Target="../slideLayouts/slideLayout206.xml"/><Relationship Id="rId17" Type="http://schemas.openxmlformats.org/officeDocument/2006/relationships/slideLayout" Target="../slideLayouts/slideLayout211.xml"/><Relationship Id="rId2" Type="http://schemas.openxmlformats.org/officeDocument/2006/relationships/slideLayout" Target="../slideLayouts/slideLayout196.xml"/><Relationship Id="rId16" Type="http://schemas.openxmlformats.org/officeDocument/2006/relationships/slideLayout" Target="../slideLayouts/slideLayout210.xml"/><Relationship Id="rId20" Type="http://schemas.openxmlformats.org/officeDocument/2006/relationships/slideLayout" Target="../slideLayouts/slideLayout214.xml"/><Relationship Id="rId1" Type="http://schemas.openxmlformats.org/officeDocument/2006/relationships/slideLayout" Target="../slideLayouts/slideLayout195.xml"/><Relationship Id="rId6" Type="http://schemas.openxmlformats.org/officeDocument/2006/relationships/slideLayout" Target="../slideLayouts/slideLayout200.xml"/><Relationship Id="rId11" Type="http://schemas.openxmlformats.org/officeDocument/2006/relationships/slideLayout" Target="../slideLayouts/slideLayout205.xml"/><Relationship Id="rId5" Type="http://schemas.openxmlformats.org/officeDocument/2006/relationships/slideLayout" Target="../slideLayouts/slideLayout199.xml"/><Relationship Id="rId15" Type="http://schemas.openxmlformats.org/officeDocument/2006/relationships/slideLayout" Target="../slideLayouts/slideLayout209.xml"/><Relationship Id="rId10" Type="http://schemas.openxmlformats.org/officeDocument/2006/relationships/slideLayout" Target="../slideLayouts/slideLayout204.xml"/><Relationship Id="rId19" Type="http://schemas.openxmlformats.org/officeDocument/2006/relationships/slideLayout" Target="../slideLayouts/slideLayout213.xml"/><Relationship Id="rId4" Type="http://schemas.openxmlformats.org/officeDocument/2006/relationships/slideLayout" Target="../slideLayouts/slideLayout198.xml"/><Relationship Id="rId9" Type="http://schemas.openxmlformats.org/officeDocument/2006/relationships/slideLayout" Target="../slideLayouts/slideLayout203.xml"/><Relationship Id="rId14" Type="http://schemas.openxmlformats.org/officeDocument/2006/relationships/slideLayout" Target="../slideLayouts/slideLayout208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397193" y="413790"/>
            <a:ext cx="10369868" cy="853112"/>
          </a:xfrm>
          <a:prstGeom prst="rect">
            <a:avLst/>
          </a:prstGeom>
        </p:spPr>
        <p:txBody>
          <a:bodyPr vert="horz" lIns="91440" tIns="45720" rIns="91440" bIns="45720" rtlCol="0" anchor="t">
            <a:noAutofit/>
          </a:bodyPr>
          <a:lstStyle/>
          <a:p>
            <a:r>
              <a:rPr lang="en-US" noProof="0" smtClean="0"/>
              <a:t>Click to edit Master title style</a:t>
            </a:r>
            <a:endParaRPr lang="en-GB" noProof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07667" y="1402990"/>
            <a:ext cx="10369868" cy="4276616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noProof="0" smtClean="0"/>
              <a:t>Click to edit Master text styles</a:t>
            </a:r>
          </a:p>
          <a:p>
            <a:pPr lvl="1"/>
            <a:r>
              <a:rPr lang="en-US" noProof="0" smtClean="0"/>
              <a:t>Second level</a:t>
            </a:r>
          </a:p>
          <a:p>
            <a:pPr lvl="2"/>
            <a:r>
              <a:rPr lang="en-US" noProof="0" smtClean="0"/>
              <a:t>Third level</a:t>
            </a:r>
          </a:p>
          <a:p>
            <a:pPr lvl="3"/>
            <a:r>
              <a:rPr lang="en-US" noProof="0" smtClean="0"/>
              <a:t>Fourth level</a:t>
            </a:r>
          </a:p>
          <a:p>
            <a:pPr lvl="4"/>
            <a:r>
              <a:rPr lang="en-US" noProof="0" smtClean="0"/>
              <a:t>Fifth level</a:t>
            </a:r>
            <a:endParaRPr lang="en-GB" noProof="0"/>
          </a:p>
        </p:txBody>
      </p:sp>
      <p:sp>
        <p:nvSpPr>
          <p:cNvPr id="9" name="Text Box 11"/>
          <p:cNvSpPr txBox="1">
            <a:spLocks noChangeArrowheads="1"/>
          </p:cNvSpPr>
          <p:nvPr/>
        </p:nvSpPr>
        <p:spPr bwMode="auto">
          <a:xfrm rot="-5400000">
            <a:off x="8831867" y="2848716"/>
            <a:ext cx="4996635" cy="20005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50000"/>
              </a:spcBef>
              <a:defRPr sz="2000" b="1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50000"/>
              </a:spcBef>
              <a:defRPr sz="2000" b="1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50000"/>
              </a:spcBef>
              <a:defRPr sz="2000" b="1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50000"/>
              </a:spcBef>
              <a:defRPr sz="2000" b="1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50000"/>
              </a:spcBef>
              <a:defRPr sz="2000" b="1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>
              <a:spcBef>
                <a:spcPct val="0"/>
              </a:spcBef>
              <a:defRPr/>
            </a:pPr>
            <a:r>
              <a:rPr lang="en-GB" sz="700" b="0" dirty="0" smtClean="0">
                <a:solidFill>
                  <a:srgbClr val="D7D2CB"/>
                </a:solidFill>
                <a:latin typeface="Verdana"/>
              </a:rPr>
              <a:t>© 2013 Amadeus IT Group SA</a:t>
            </a:r>
          </a:p>
        </p:txBody>
      </p:sp>
    </p:spTree>
    <p:extLst>
      <p:ext uri="{BB962C8B-B14F-4D97-AF65-F5344CB8AC3E}">
        <p14:creationId xmlns:p14="http://schemas.microsoft.com/office/powerpoint/2010/main" val="402341433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73" r:id="rId1"/>
    <p:sldLayoutId id="2147483674" r:id="rId2"/>
    <p:sldLayoutId id="2147483675" r:id="rId3"/>
    <p:sldLayoutId id="2147483676" r:id="rId4"/>
    <p:sldLayoutId id="2147483677" r:id="rId5"/>
    <p:sldLayoutId id="2147483678" r:id="rId6"/>
    <p:sldLayoutId id="2147483679" r:id="rId7"/>
    <p:sldLayoutId id="2147483680" r:id="rId8"/>
    <p:sldLayoutId id="2147483681" r:id="rId9"/>
    <p:sldLayoutId id="2147483682" r:id="rId10"/>
    <p:sldLayoutId id="2147483683" r:id="rId11"/>
    <p:sldLayoutId id="2147483684" r:id="rId12"/>
    <p:sldLayoutId id="2147483685" r:id="rId13"/>
    <p:sldLayoutId id="2147483686" r:id="rId14"/>
    <p:sldLayoutId id="2147483687" r:id="rId15"/>
    <p:sldLayoutId id="2147483688" r:id="rId16"/>
    <p:sldLayoutId id="2147483689" r:id="rId17"/>
    <p:sldLayoutId id="2147483690" r:id="rId18"/>
    <p:sldLayoutId id="2147483691" r:id="rId19"/>
    <p:sldLayoutId id="2147483692" r:id="rId20"/>
  </p:sldLayoutIdLst>
  <p:timing>
    <p:tnLst>
      <p:par>
        <p:cTn id="1" dur="indefinite" restart="never" nodeType="tmRoot"/>
      </p:par>
    </p:tnLst>
  </p:timing>
  <p:txStyles>
    <p:titleStyle>
      <a:lvl1pPr algn="l" defTabSz="914400" rtl="0" eaLnBrk="1" latinLnBrk="0" hangingPunct="1">
        <a:spcBef>
          <a:spcPct val="0"/>
        </a:spcBef>
        <a:buNone/>
        <a:defRPr sz="2800" b="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Clr>
          <a:schemeClr val="tx2"/>
        </a:buClr>
        <a:buSzPct val="120000"/>
        <a:buFont typeface="Verdana" pitchFamily="34" charset="0"/>
        <a:buChar char="_"/>
        <a:defRPr sz="2400" kern="1200">
          <a:solidFill>
            <a:srgbClr val="4D4D4D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Clr>
          <a:schemeClr val="tx2"/>
        </a:buClr>
        <a:buSzPct val="120000"/>
        <a:buFont typeface="Arial" pitchFamily="34" charset="0"/>
        <a:buChar char="•"/>
        <a:defRPr sz="2000" kern="1200">
          <a:solidFill>
            <a:srgbClr val="4D4D4D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Clr>
          <a:schemeClr val="tx2"/>
        </a:buClr>
        <a:buSzPct val="100000"/>
        <a:buFont typeface="Arial" pitchFamily="34" charset="0"/>
        <a:buChar char="•"/>
        <a:defRPr sz="1800" kern="1200">
          <a:solidFill>
            <a:srgbClr val="4D4D4D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Clr>
          <a:schemeClr val="tx2"/>
        </a:buClr>
        <a:buSzPct val="100000"/>
        <a:buFont typeface="Arial" pitchFamily="34" charset="0"/>
        <a:buChar char="•"/>
        <a:defRPr sz="1600" kern="1200">
          <a:solidFill>
            <a:srgbClr val="4D4D4D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Clr>
          <a:schemeClr val="tx2"/>
        </a:buClr>
        <a:buSzPct val="100000"/>
        <a:buFont typeface="Arial" pitchFamily="34" charset="0"/>
        <a:buChar char="•"/>
        <a:defRPr sz="1600" kern="1200">
          <a:solidFill>
            <a:srgbClr val="4D4D4D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0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397193" y="413790"/>
            <a:ext cx="10369868" cy="853112"/>
          </a:xfrm>
          <a:prstGeom prst="rect">
            <a:avLst/>
          </a:prstGeom>
        </p:spPr>
        <p:txBody>
          <a:bodyPr vert="horz" lIns="91440" tIns="45720" rIns="91440" bIns="45720" rtlCol="0" anchor="t">
            <a:noAutofit/>
          </a:bodyPr>
          <a:lstStyle/>
          <a:p>
            <a:r>
              <a:rPr lang="en-US" noProof="0" smtClean="0"/>
              <a:t>Click to edit Master title style</a:t>
            </a:r>
            <a:endParaRPr lang="en-GB" noProof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07667" y="1402989"/>
            <a:ext cx="10369868" cy="4276616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noProof="0" smtClean="0"/>
              <a:t>Click to edit Master text styles</a:t>
            </a:r>
          </a:p>
          <a:p>
            <a:pPr lvl="1"/>
            <a:r>
              <a:rPr lang="en-US" noProof="0" smtClean="0"/>
              <a:t>Second level</a:t>
            </a:r>
          </a:p>
          <a:p>
            <a:pPr lvl="2"/>
            <a:r>
              <a:rPr lang="en-US" noProof="0" smtClean="0"/>
              <a:t>Third level</a:t>
            </a:r>
          </a:p>
          <a:p>
            <a:pPr lvl="3"/>
            <a:r>
              <a:rPr lang="en-US" noProof="0" smtClean="0"/>
              <a:t>Fourth level</a:t>
            </a:r>
          </a:p>
          <a:p>
            <a:pPr lvl="4"/>
            <a:r>
              <a:rPr lang="en-US" noProof="0" smtClean="0"/>
              <a:t>Fifth level</a:t>
            </a:r>
            <a:endParaRPr lang="en-GB" noProof="0"/>
          </a:p>
        </p:txBody>
      </p:sp>
      <p:sp>
        <p:nvSpPr>
          <p:cNvPr id="9" name="Text Box 11"/>
          <p:cNvSpPr txBox="1">
            <a:spLocks noChangeArrowheads="1"/>
          </p:cNvSpPr>
          <p:nvPr/>
        </p:nvSpPr>
        <p:spPr bwMode="auto">
          <a:xfrm rot="-5400000">
            <a:off x="8831854" y="2848707"/>
            <a:ext cx="4996635" cy="20005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50000"/>
              </a:spcBef>
              <a:defRPr sz="2000" b="1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50000"/>
              </a:spcBef>
              <a:defRPr sz="2000" b="1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50000"/>
              </a:spcBef>
              <a:defRPr sz="2000" b="1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50000"/>
              </a:spcBef>
              <a:defRPr sz="2000" b="1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50000"/>
              </a:spcBef>
              <a:defRPr sz="2000" b="1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>
              <a:spcBef>
                <a:spcPct val="0"/>
              </a:spcBef>
              <a:defRPr/>
            </a:pPr>
            <a:r>
              <a:rPr lang="en-GB" sz="700" b="0" dirty="0" smtClean="0">
                <a:solidFill>
                  <a:srgbClr val="D7D2CB"/>
                </a:solidFill>
                <a:latin typeface="Verdana"/>
              </a:rPr>
              <a:t>© 2013 Amadeus IT Group SA</a:t>
            </a:r>
          </a:p>
        </p:txBody>
      </p:sp>
    </p:spTree>
    <p:extLst>
      <p:ext uri="{BB962C8B-B14F-4D97-AF65-F5344CB8AC3E}">
        <p14:creationId xmlns:p14="http://schemas.microsoft.com/office/powerpoint/2010/main" val="80425708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96" r:id="rId1"/>
    <p:sldLayoutId id="2147483897" r:id="rId2"/>
    <p:sldLayoutId id="2147483898" r:id="rId3"/>
    <p:sldLayoutId id="2147483899" r:id="rId4"/>
    <p:sldLayoutId id="2147483900" r:id="rId5"/>
    <p:sldLayoutId id="2147483901" r:id="rId6"/>
    <p:sldLayoutId id="2147483902" r:id="rId7"/>
    <p:sldLayoutId id="2147483903" r:id="rId8"/>
    <p:sldLayoutId id="2147483904" r:id="rId9"/>
    <p:sldLayoutId id="2147483905" r:id="rId10"/>
    <p:sldLayoutId id="2147483906" r:id="rId11"/>
    <p:sldLayoutId id="2147483907" r:id="rId12"/>
    <p:sldLayoutId id="2147483908" r:id="rId13"/>
    <p:sldLayoutId id="2147483909" r:id="rId14"/>
    <p:sldLayoutId id="2147483910" r:id="rId15"/>
    <p:sldLayoutId id="2147483911" r:id="rId16"/>
    <p:sldLayoutId id="2147483912" r:id="rId17"/>
    <p:sldLayoutId id="2147483913" r:id="rId18"/>
    <p:sldLayoutId id="2147483914" r:id="rId19"/>
    <p:sldLayoutId id="2147483915" r:id="rId20"/>
    <p:sldLayoutId id="2147483916" r:id="rId21"/>
  </p:sldLayoutIdLst>
  <p:timing>
    <p:tnLst>
      <p:par>
        <p:cTn id="1" dur="indefinite" restart="never" nodeType="tmRoot"/>
      </p:par>
    </p:tnLst>
  </p:timing>
  <p:txStyles>
    <p:titleStyle>
      <a:lvl1pPr algn="l" defTabSz="914400" rtl="0" eaLnBrk="1" latinLnBrk="0" hangingPunct="1">
        <a:spcBef>
          <a:spcPct val="0"/>
        </a:spcBef>
        <a:buNone/>
        <a:defRPr sz="2800" b="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Clr>
          <a:schemeClr val="tx2"/>
        </a:buClr>
        <a:buSzPct val="120000"/>
        <a:buFont typeface="Verdana" pitchFamily="34" charset="0"/>
        <a:buChar char="_"/>
        <a:defRPr sz="2400" kern="1200">
          <a:solidFill>
            <a:srgbClr val="4D4D4D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Clr>
          <a:schemeClr val="tx2"/>
        </a:buClr>
        <a:buSzPct val="120000"/>
        <a:buFont typeface="Arial" pitchFamily="34" charset="0"/>
        <a:buChar char="•"/>
        <a:defRPr sz="2000" kern="1200">
          <a:solidFill>
            <a:srgbClr val="4D4D4D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Clr>
          <a:schemeClr val="tx2"/>
        </a:buClr>
        <a:buSzPct val="100000"/>
        <a:buFont typeface="Arial" pitchFamily="34" charset="0"/>
        <a:buChar char="•"/>
        <a:defRPr sz="1800" kern="1200">
          <a:solidFill>
            <a:srgbClr val="4D4D4D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Clr>
          <a:schemeClr val="tx2"/>
        </a:buClr>
        <a:buSzPct val="100000"/>
        <a:buFont typeface="Arial" pitchFamily="34" charset="0"/>
        <a:buChar char="•"/>
        <a:defRPr sz="1600" kern="1200">
          <a:solidFill>
            <a:srgbClr val="4D4D4D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Clr>
          <a:schemeClr val="tx2"/>
        </a:buClr>
        <a:buSzPct val="100000"/>
        <a:buFont typeface="Arial" pitchFamily="34" charset="0"/>
        <a:buChar char="•"/>
        <a:defRPr sz="1600" kern="1200">
          <a:solidFill>
            <a:srgbClr val="4D4D4D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397193" y="413790"/>
            <a:ext cx="10369868" cy="853112"/>
          </a:xfrm>
          <a:prstGeom prst="rect">
            <a:avLst/>
          </a:prstGeom>
        </p:spPr>
        <p:txBody>
          <a:bodyPr vert="horz" lIns="91440" tIns="45720" rIns="91440" bIns="45720" rtlCol="0" anchor="t">
            <a:noAutofit/>
          </a:bodyPr>
          <a:lstStyle/>
          <a:p>
            <a:r>
              <a:rPr lang="en-US" noProof="0" smtClean="0"/>
              <a:t>Click to edit Master title style</a:t>
            </a:r>
            <a:endParaRPr lang="en-GB" noProof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07667" y="1402984"/>
            <a:ext cx="10369868" cy="4276616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noProof="0" smtClean="0"/>
              <a:t>Click to edit Master text styles</a:t>
            </a:r>
          </a:p>
          <a:p>
            <a:pPr lvl="1"/>
            <a:r>
              <a:rPr lang="en-US" noProof="0" smtClean="0"/>
              <a:t>Second level</a:t>
            </a:r>
          </a:p>
          <a:p>
            <a:pPr lvl="2"/>
            <a:r>
              <a:rPr lang="en-US" noProof="0" smtClean="0"/>
              <a:t>Third level</a:t>
            </a:r>
          </a:p>
          <a:p>
            <a:pPr lvl="3"/>
            <a:r>
              <a:rPr lang="en-US" noProof="0" smtClean="0"/>
              <a:t>Fourth level</a:t>
            </a:r>
          </a:p>
          <a:p>
            <a:pPr lvl="4"/>
            <a:r>
              <a:rPr lang="en-US" noProof="0" smtClean="0"/>
              <a:t>Fifth level</a:t>
            </a:r>
            <a:endParaRPr lang="en-GB" noProof="0"/>
          </a:p>
        </p:txBody>
      </p:sp>
      <p:sp>
        <p:nvSpPr>
          <p:cNvPr id="9" name="Text Box 11"/>
          <p:cNvSpPr txBox="1">
            <a:spLocks noChangeArrowheads="1"/>
          </p:cNvSpPr>
          <p:nvPr/>
        </p:nvSpPr>
        <p:spPr bwMode="auto">
          <a:xfrm rot="-5400000">
            <a:off x="8831848" y="2848702"/>
            <a:ext cx="4996635" cy="20005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50000"/>
              </a:spcBef>
              <a:defRPr sz="2000" b="1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50000"/>
              </a:spcBef>
              <a:defRPr sz="2000" b="1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50000"/>
              </a:spcBef>
              <a:defRPr sz="2000" b="1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50000"/>
              </a:spcBef>
              <a:defRPr sz="2000" b="1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50000"/>
              </a:spcBef>
              <a:defRPr sz="2000" b="1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>
              <a:spcBef>
                <a:spcPct val="0"/>
              </a:spcBef>
              <a:defRPr/>
            </a:pPr>
            <a:r>
              <a:rPr lang="en-GB" sz="700" b="0" dirty="0" smtClean="0">
                <a:solidFill>
                  <a:srgbClr val="D7D2CB"/>
                </a:solidFill>
                <a:latin typeface="Verdana"/>
              </a:rPr>
              <a:t>© 2013 Amadeus IT Group SA</a:t>
            </a:r>
          </a:p>
        </p:txBody>
      </p:sp>
    </p:spTree>
    <p:extLst>
      <p:ext uri="{BB962C8B-B14F-4D97-AF65-F5344CB8AC3E}">
        <p14:creationId xmlns:p14="http://schemas.microsoft.com/office/powerpoint/2010/main" val="1847081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919" r:id="rId1"/>
    <p:sldLayoutId id="2147483920" r:id="rId2"/>
    <p:sldLayoutId id="2147483921" r:id="rId3"/>
    <p:sldLayoutId id="2147483922" r:id="rId4"/>
    <p:sldLayoutId id="2147483923" r:id="rId5"/>
    <p:sldLayoutId id="2147483924" r:id="rId6"/>
    <p:sldLayoutId id="2147483925" r:id="rId7"/>
    <p:sldLayoutId id="2147483926" r:id="rId8"/>
    <p:sldLayoutId id="2147483927" r:id="rId9"/>
    <p:sldLayoutId id="2147483928" r:id="rId10"/>
    <p:sldLayoutId id="2147483929" r:id="rId11"/>
    <p:sldLayoutId id="2147483930" r:id="rId12"/>
    <p:sldLayoutId id="2147483931" r:id="rId13"/>
    <p:sldLayoutId id="2147483932" r:id="rId14"/>
    <p:sldLayoutId id="2147483933" r:id="rId15"/>
    <p:sldLayoutId id="2147483934" r:id="rId16"/>
    <p:sldLayoutId id="2147483935" r:id="rId17"/>
    <p:sldLayoutId id="2147483936" r:id="rId18"/>
    <p:sldLayoutId id="2147483937" r:id="rId19"/>
    <p:sldLayoutId id="2147483938" r:id="rId20"/>
    <p:sldLayoutId id="2147483939" r:id="rId21"/>
  </p:sldLayoutIdLst>
  <p:timing>
    <p:tnLst>
      <p:par>
        <p:cTn id="1" dur="indefinite" restart="never" nodeType="tmRoot"/>
      </p:par>
    </p:tnLst>
  </p:timing>
  <p:txStyles>
    <p:titleStyle>
      <a:lvl1pPr algn="l" defTabSz="914400" rtl="0" eaLnBrk="1" latinLnBrk="0" hangingPunct="1">
        <a:spcBef>
          <a:spcPct val="0"/>
        </a:spcBef>
        <a:buNone/>
        <a:defRPr sz="2800" b="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Clr>
          <a:schemeClr val="tx2"/>
        </a:buClr>
        <a:buSzPct val="120000"/>
        <a:buFont typeface="Verdana" pitchFamily="34" charset="0"/>
        <a:buChar char="_"/>
        <a:defRPr sz="2400" kern="1200">
          <a:solidFill>
            <a:srgbClr val="4D4D4D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Clr>
          <a:schemeClr val="tx2"/>
        </a:buClr>
        <a:buSzPct val="120000"/>
        <a:buFont typeface="Arial" pitchFamily="34" charset="0"/>
        <a:buChar char="•"/>
        <a:defRPr sz="2000" kern="1200">
          <a:solidFill>
            <a:srgbClr val="4D4D4D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Clr>
          <a:schemeClr val="tx2"/>
        </a:buClr>
        <a:buSzPct val="100000"/>
        <a:buFont typeface="Arial" pitchFamily="34" charset="0"/>
        <a:buChar char="•"/>
        <a:defRPr sz="1800" kern="1200">
          <a:solidFill>
            <a:srgbClr val="4D4D4D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Clr>
          <a:schemeClr val="tx2"/>
        </a:buClr>
        <a:buSzPct val="100000"/>
        <a:buFont typeface="Arial" pitchFamily="34" charset="0"/>
        <a:buChar char="•"/>
        <a:defRPr sz="1600" kern="1200">
          <a:solidFill>
            <a:srgbClr val="4D4D4D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Clr>
          <a:schemeClr val="tx2"/>
        </a:buClr>
        <a:buSzPct val="100000"/>
        <a:buFont typeface="Arial" pitchFamily="34" charset="0"/>
        <a:buChar char="•"/>
        <a:defRPr sz="1600" kern="1200">
          <a:solidFill>
            <a:srgbClr val="4D4D4D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 userDrawn="1"/>
        </p:nvSpPr>
        <p:spPr bwMode="auto">
          <a:xfrm>
            <a:off x="1" y="7"/>
            <a:ext cx="11522075" cy="1008933"/>
          </a:xfrm>
          <a:prstGeom prst="rect">
            <a:avLst/>
          </a:prstGeom>
          <a:ln/>
          <a:ex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noAutofit/>
          </a:bodyPr>
          <a:lstStyle/>
          <a:p>
            <a:pPr eaLnBrk="0" fontAlgn="base" hangingPunct="0">
              <a:spcBef>
                <a:spcPct val="50000"/>
              </a:spcBef>
              <a:spcAft>
                <a:spcPct val="0"/>
              </a:spcAft>
            </a:pPr>
            <a:endParaRPr lang="en-US" sz="2000" b="1" smtClean="0">
              <a:solidFill>
                <a:srgbClr val="000000"/>
              </a:solidFill>
            </a:endParaRPr>
          </a:p>
        </p:txBody>
      </p:sp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562354" y="1"/>
            <a:ext cx="10364211" cy="9947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dirty="0" smtClean="0"/>
              <a:t>Click to edit Master title style</a:t>
            </a: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562341" y="1152032"/>
            <a:ext cx="10364212" cy="460812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</a:p>
        </p:txBody>
      </p:sp>
      <p:sp>
        <p:nvSpPr>
          <p:cNvPr id="1034" name="Rectangle 10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0014" y="6165178"/>
            <a:ext cx="2232402" cy="27300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spcBef>
                <a:spcPct val="0"/>
              </a:spcBef>
              <a:defRPr sz="1000" b="0"/>
            </a:lvl1pPr>
          </a:lstStyle>
          <a:p>
            <a:pPr eaLnBrk="0" fontAlgn="base" hangingPunct="0">
              <a:spcAft>
                <a:spcPct val="0"/>
              </a:spcAft>
            </a:pPr>
            <a:fld id="{4E159936-4676-48BA-A0AE-0A8F21FD0117}" type="slidenum">
              <a:rPr lang="en-US">
                <a:solidFill>
                  <a:srgbClr val="000000"/>
                </a:solidFill>
              </a:rPr>
              <a:pPr eaLnBrk="0" fontAlgn="base" hangingPunct="0">
                <a:spcAft>
                  <a:spcPct val="0"/>
                </a:spcAft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  <p:sp>
        <p:nvSpPr>
          <p:cNvPr id="1035" name="Text Box 11"/>
          <p:cNvSpPr txBox="1">
            <a:spLocks noChangeArrowheads="1"/>
          </p:cNvSpPr>
          <p:nvPr/>
        </p:nvSpPr>
        <p:spPr bwMode="auto">
          <a:xfrm rot="-5400000">
            <a:off x="8834725" y="2872313"/>
            <a:ext cx="4996636" cy="20005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700" dirty="0">
                <a:solidFill>
                  <a:srgbClr val="B0B6BB"/>
                </a:solidFill>
              </a:rPr>
              <a:t>© </a:t>
            </a:r>
            <a:r>
              <a:rPr lang="en-US" sz="700" dirty="0" smtClean="0">
                <a:solidFill>
                  <a:srgbClr val="B0B6BB"/>
                </a:solidFill>
              </a:rPr>
              <a:t>2013 </a:t>
            </a:r>
            <a:r>
              <a:rPr lang="en-US" sz="700" dirty="0">
                <a:solidFill>
                  <a:srgbClr val="B0B6BB"/>
                </a:solidFill>
              </a:rPr>
              <a:t>Amadeus IT Group SA </a:t>
            </a:r>
          </a:p>
        </p:txBody>
      </p:sp>
      <p:grpSp>
        <p:nvGrpSpPr>
          <p:cNvPr id="11" name="Group 10"/>
          <p:cNvGrpSpPr>
            <a:grpSpLocks noChangeAspect="1"/>
          </p:cNvGrpSpPr>
          <p:nvPr userDrawn="1"/>
        </p:nvGrpSpPr>
        <p:grpSpPr>
          <a:xfrm>
            <a:off x="10933739" y="5903079"/>
            <a:ext cx="484771" cy="585102"/>
            <a:chOff x="461309" y="1180585"/>
            <a:chExt cx="3002302" cy="3625449"/>
          </a:xfrm>
          <a:effectLst/>
        </p:grpSpPr>
        <p:sp>
          <p:nvSpPr>
            <p:cNvPr id="12" name="Oval 11"/>
            <p:cNvSpPr/>
            <p:nvPr/>
          </p:nvSpPr>
          <p:spPr bwMode="auto">
            <a:xfrm>
              <a:off x="461309" y="1180585"/>
              <a:ext cx="3002302" cy="3486206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  <a:effectLst/>
            <a:ex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  <a:spAutoFit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000" smtClean="0">
                <a:solidFill>
                  <a:srgbClr val="000000"/>
                </a:solidFill>
                <a:ea typeface="ＭＳ Ｐゴシック"/>
              </a:endParaRPr>
            </a:p>
          </p:txBody>
        </p:sp>
        <p:sp>
          <p:nvSpPr>
            <p:cNvPr id="13" name="Oval 12"/>
            <p:cNvSpPr/>
            <p:nvPr/>
          </p:nvSpPr>
          <p:spPr bwMode="auto">
            <a:xfrm>
              <a:off x="918345" y="1319828"/>
              <a:ext cx="2088230" cy="3486206"/>
            </a:xfrm>
            <a:prstGeom prst="ellipse">
              <a:avLst/>
            </a:prstGeom>
            <a:gradFill flip="none" rotWithShape="1">
              <a:gsLst>
                <a:gs pos="0">
                  <a:srgbClr val="1A61A9">
                    <a:lumMod val="100000"/>
                  </a:srgbClr>
                </a:gs>
                <a:gs pos="24000">
                  <a:srgbClr val="1A61A9"/>
                </a:gs>
                <a:gs pos="100000">
                  <a:srgbClr val="8EB2D5"/>
                </a:gs>
              </a:gsLst>
              <a:lin ang="16200000" scaled="1"/>
              <a:tileRect/>
            </a:gradFill>
            <a:ln>
              <a:noFill/>
            </a:ln>
            <a:effectLst/>
            <a:ex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  <a:spAutoFit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000" smtClean="0">
                <a:solidFill>
                  <a:srgbClr val="000000"/>
                </a:solidFill>
                <a:ea typeface="ＭＳ Ｐゴシック"/>
              </a:endParaRPr>
            </a:p>
          </p:txBody>
        </p:sp>
        <p:sp>
          <p:nvSpPr>
            <p:cNvPr id="14" name="Freeform 10"/>
            <p:cNvSpPr>
              <a:spLocks noEditPoints="1"/>
            </p:cNvSpPr>
            <p:nvPr/>
          </p:nvSpPr>
          <p:spPr bwMode="auto">
            <a:xfrm>
              <a:off x="1331640" y="1807528"/>
              <a:ext cx="1463310" cy="1801880"/>
            </a:xfrm>
            <a:custGeom>
              <a:avLst/>
              <a:gdLst>
                <a:gd name="T0" fmla="*/ 224 w 364"/>
                <a:gd name="T1" fmla="*/ 232 h 448"/>
                <a:gd name="T2" fmla="*/ 226 w 364"/>
                <a:gd name="T3" fmla="*/ 352 h 448"/>
                <a:gd name="T4" fmla="*/ 212 w 364"/>
                <a:gd name="T5" fmla="*/ 372 h 448"/>
                <a:gd name="T6" fmla="*/ 174 w 364"/>
                <a:gd name="T7" fmla="*/ 396 h 448"/>
                <a:gd name="T8" fmla="*/ 140 w 364"/>
                <a:gd name="T9" fmla="*/ 402 h 448"/>
                <a:gd name="T10" fmla="*/ 102 w 364"/>
                <a:gd name="T11" fmla="*/ 394 h 448"/>
                <a:gd name="T12" fmla="*/ 74 w 364"/>
                <a:gd name="T13" fmla="*/ 366 h 448"/>
                <a:gd name="T14" fmla="*/ 68 w 364"/>
                <a:gd name="T15" fmla="*/ 340 h 448"/>
                <a:gd name="T16" fmla="*/ 74 w 364"/>
                <a:gd name="T17" fmla="*/ 298 h 448"/>
                <a:gd name="T18" fmla="*/ 104 w 364"/>
                <a:gd name="T19" fmla="*/ 266 h 448"/>
                <a:gd name="T20" fmla="*/ 222 w 364"/>
                <a:gd name="T21" fmla="*/ 230 h 448"/>
                <a:gd name="T22" fmla="*/ 12 w 364"/>
                <a:gd name="T23" fmla="*/ 112 h 448"/>
                <a:gd name="T24" fmla="*/ 16 w 364"/>
                <a:gd name="T25" fmla="*/ 116 h 448"/>
                <a:gd name="T26" fmla="*/ 24 w 364"/>
                <a:gd name="T27" fmla="*/ 104 h 448"/>
                <a:gd name="T28" fmla="*/ 62 w 364"/>
                <a:gd name="T29" fmla="*/ 72 h 448"/>
                <a:gd name="T30" fmla="*/ 108 w 364"/>
                <a:gd name="T31" fmla="*/ 54 h 448"/>
                <a:gd name="T32" fmla="*/ 140 w 364"/>
                <a:gd name="T33" fmla="*/ 52 h 448"/>
                <a:gd name="T34" fmla="*/ 196 w 364"/>
                <a:gd name="T35" fmla="*/ 68 h 448"/>
                <a:gd name="T36" fmla="*/ 220 w 364"/>
                <a:gd name="T37" fmla="*/ 108 h 448"/>
                <a:gd name="T38" fmla="*/ 224 w 364"/>
                <a:gd name="T39" fmla="*/ 140 h 448"/>
                <a:gd name="T40" fmla="*/ 98 w 364"/>
                <a:gd name="T41" fmla="*/ 238 h 448"/>
                <a:gd name="T42" fmla="*/ 46 w 364"/>
                <a:gd name="T43" fmla="*/ 264 h 448"/>
                <a:gd name="T44" fmla="*/ 18 w 364"/>
                <a:gd name="T45" fmla="*/ 290 h 448"/>
                <a:gd name="T46" fmla="*/ 2 w 364"/>
                <a:gd name="T47" fmla="*/ 328 h 448"/>
                <a:gd name="T48" fmla="*/ 0 w 364"/>
                <a:gd name="T49" fmla="*/ 362 h 448"/>
                <a:gd name="T50" fmla="*/ 14 w 364"/>
                <a:gd name="T51" fmla="*/ 406 h 448"/>
                <a:gd name="T52" fmla="*/ 54 w 364"/>
                <a:gd name="T53" fmla="*/ 440 h 448"/>
                <a:gd name="T54" fmla="*/ 94 w 364"/>
                <a:gd name="T55" fmla="*/ 446 h 448"/>
                <a:gd name="T56" fmla="*/ 144 w 364"/>
                <a:gd name="T57" fmla="*/ 438 h 448"/>
                <a:gd name="T58" fmla="*/ 192 w 364"/>
                <a:gd name="T59" fmla="*/ 412 h 448"/>
                <a:gd name="T60" fmla="*/ 226 w 364"/>
                <a:gd name="T61" fmla="*/ 396 h 448"/>
                <a:gd name="T62" fmla="*/ 244 w 364"/>
                <a:gd name="T63" fmla="*/ 428 h 448"/>
                <a:gd name="T64" fmla="*/ 272 w 364"/>
                <a:gd name="T65" fmla="*/ 446 h 448"/>
                <a:gd name="T66" fmla="*/ 292 w 364"/>
                <a:gd name="T67" fmla="*/ 448 h 448"/>
                <a:gd name="T68" fmla="*/ 334 w 364"/>
                <a:gd name="T69" fmla="*/ 440 h 448"/>
                <a:gd name="T70" fmla="*/ 356 w 364"/>
                <a:gd name="T71" fmla="*/ 420 h 448"/>
                <a:gd name="T72" fmla="*/ 364 w 364"/>
                <a:gd name="T73" fmla="*/ 406 h 448"/>
                <a:gd name="T74" fmla="*/ 358 w 364"/>
                <a:gd name="T75" fmla="*/ 406 h 448"/>
                <a:gd name="T76" fmla="*/ 326 w 364"/>
                <a:gd name="T77" fmla="*/ 412 h 448"/>
                <a:gd name="T78" fmla="*/ 298 w 364"/>
                <a:gd name="T79" fmla="*/ 390 h 448"/>
                <a:gd name="T80" fmla="*/ 288 w 364"/>
                <a:gd name="T81" fmla="*/ 118 h 448"/>
                <a:gd name="T82" fmla="*/ 286 w 364"/>
                <a:gd name="T83" fmla="*/ 92 h 448"/>
                <a:gd name="T84" fmla="*/ 268 w 364"/>
                <a:gd name="T85" fmla="*/ 44 h 448"/>
                <a:gd name="T86" fmla="*/ 240 w 364"/>
                <a:gd name="T87" fmla="*/ 18 h 448"/>
                <a:gd name="T88" fmla="*/ 192 w 364"/>
                <a:gd name="T89" fmla="*/ 2 h 448"/>
                <a:gd name="T90" fmla="*/ 148 w 364"/>
                <a:gd name="T91" fmla="*/ 0 h 448"/>
                <a:gd name="T92" fmla="*/ 90 w 364"/>
                <a:gd name="T93" fmla="*/ 14 h 448"/>
                <a:gd name="T94" fmla="*/ 52 w 364"/>
                <a:gd name="T95" fmla="*/ 42 h 448"/>
                <a:gd name="T96" fmla="*/ 18 w 364"/>
                <a:gd name="T97" fmla="*/ 92 h 448"/>
                <a:gd name="T98" fmla="*/ 12 w 364"/>
                <a:gd name="T99" fmla="*/ 112 h 4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364" h="448">
                  <a:moveTo>
                    <a:pt x="222" y="230"/>
                  </a:moveTo>
                  <a:lnTo>
                    <a:pt x="222" y="230"/>
                  </a:lnTo>
                  <a:lnTo>
                    <a:pt x="224" y="232"/>
                  </a:lnTo>
                  <a:lnTo>
                    <a:pt x="224" y="232"/>
                  </a:lnTo>
                  <a:lnTo>
                    <a:pt x="226" y="352"/>
                  </a:lnTo>
                  <a:lnTo>
                    <a:pt x="226" y="352"/>
                  </a:lnTo>
                  <a:lnTo>
                    <a:pt x="224" y="356"/>
                  </a:lnTo>
                  <a:lnTo>
                    <a:pt x="218" y="362"/>
                  </a:lnTo>
                  <a:lnTo>
                    <a:pt x="212" y="372"/>
                  </a:lnTo>
                  <a:lnTo>
                    <a:pt x="200" y="380"/>
                  </a:lnTo>
                  <a:lnTo>
                    <a:pt x="188" y="388"/>
                  </a:lnTo>
                  <a:lnTo>
                    <a:pt x="174" y="396"/>
                  </a:lnTo>
                  <a:lnTo>
                    <a:pt x="158" y="400"/>
                  </a:lnTo>
                  <a:lnTo>
                    <a:pt x="140" y="402"/>
                  </a:lnTo>
                  <a:lnTo>
                    <a:pt x="140" y="402"/>
                  </a:lnTo>
                  <a:lnTo>
                    <a:pt x="126" y="402"/>
                  </a:lnTo>
                  <a:lnTo>
                    <a:pt x="114" y="398"/>
                  </a:lnTo>
                  <a:lnTo>
                    <a:pt x="102" y="394"/>
                  </a:lnTo>
                  <a:lnTo>
                    <a:pt x="90" y="386"/>
                  </a:lnTo>
                  <a:lnTo>
                    <a:pt x="80" y="378"/>
                  </a:lnTo>
                  <a:lnTo>
                    <a:pt x="74" y="366"/>
                  </a:lnTo>
                  <a:lnTo>
                    <a:pt x="68" y="354"/>
                  </a:lnTo>
                  <a:lnTo>
                    <a:pt x="68" y="340"/>
                  </a:lnTo>
                  <a:lnTo>
                    <a:pt x="68" y="340"/>
                  </a:lnTo>
                  <a:lnTo>
                    <a:pt x="68" y="324"/>
                  </a:lnTo>
                  <a:lnTo>
                    <a:pt x="70" y="312"/>
                  </a:lnTo>
                  <a:lnTo>
                    <a:pt x="74" y="298"/>
                  </a:lnTo>
                  <a:lnTo>
                    <a:pt x="82" y="288"/>
                  </a:lnTo>
                  <a:lnTo>
                    <a:pt x="92" y="276"/>
                  </a:lnTo>
                  <a:lnTo>
                    <a:pt x="104" y="266"/>
                  </a:lnTo>
                  <a:lnTo>
                    <a:pt x="120" y="258"/>
                  </a:lnTo>
                  <a:lnTo>
                    <a:pt x="140" y="252"/>
                  </a:lnTo>
                  <a:lnTo>
                    <a:pt x="222" y="230"/>
                  </a:lnTo>
                  <a:lnTo>
                    <a:pt x="222" y="230"/>
                  </a:lnTo>
                  <a:close/>
                  <a:moveTo>
                    <a:pt x="12" y="112"/>
                  </a:moveTo>
                  <a:lnTo>
                    <a:pt x="12" y="112"/>
                  </a:lnTo>
                  <a:lnTo>
                    <a:pt x="12" y="114"/>
                  </a:lnTo>
                  <a:lnTo>
                    <a:pt x="14" y="116"/>
                  </a:lnTo>
                  <a:lnTo>
                    <a:pt x="16" y="116"/>
                  </a:lnTo>
                  <a:lnTo>
                    <a:pt x="18" y="114"/>
                  </a:lnTo>
                  <a:lnTo>
                    <a:pt x="18" y="114"/>
                  </a:lnTo>
                  <a:lnTo>
                    <a:pt x="24" y="104"/>
                  </a:lnTo>
                  <a:lnTo>
                    <a:pt x="32" y="94"/>
                  </a:lnTo>
                  <a:lnTo>
                    <a:pt x="44" y="84"/>
                  </a:lnTo>
                  <a:lnTo>
                    <a:pt x="62" y="72"/>
                  </a:lnTo>
                  <a:lnTo>
                    <a:pt x="82" y="62"/>
                  </a:lnTo>
                  <a:lnTo>
                    <a:pt x="96" y="58"/>
                  </a:lnTo>
                  <a:lnTo>
                    <a:pt x="108" y="54"/>
                  </a:lnTo>
                  <a:lnTo>
                    <a:pt x="124" y="52"/>
                  </a:lnTo>
                  <a:lnTo>
                    <a:pt x="140" y="52"/>
                  </a:lnTo>
                  <a:lnTo>
                    <a:pt x="140" y="52"/>
                  </a:lnTo>
                  <a:lnTo>
                    <a:pt x="162" y="54"/>
                  </a:lnTo>
                  <a:lnTo>
                    <a:pt x="182" y="60"/>
                  </a:lnTo>
                  <a:lnTo>
                    <a:pt x="196" y="68"/>
                  </a:lnTo>
                  <a:lnTo>
                    <a:pt x="206" y="80"/>
                  </a:lnTo>
                  <a:lnTo>
                    <a:pt x="214" y="92"/>
                  </a:lnTo>
                  <a:lnTo>
                    <a:pt x="220" y="108"/>
                  </a:lnTo>
                  <a:lnTo>
                    <a:pt x="222" y="124"/>
                  </a:lnTo>
                  <a:lnTo>
                    <a:pt x="224" y="140"/>
                  </a:lnTo>
                  <a:lnTo>
                    <a:pt x="224" y="140"/>
                  </a:lnTo>
                  <a:lnTo>
                    <a:pt x="224" y="204"/>
                  </a:lnTo>
                  <a:lnTo>
                    <a:pt x="98" y="238"/>
                  </a:lnTo>
                  <a:lnTo>
                    <a:pt x="98" y="238"/>
                  </a:lnTo>
                  <a:lnTo>
                    <a:pt x="82" y="244"/>
                  </a:lnTo>
                  <a:lnTo>
                    <a:pt x="64" y="252"/>
                  </a:lnTo>
                  <a:lnTo>
                    <a:pt x="46" y="264"/>
                  </a:lnTo>
                  <a:lnTo>
                    <a:pt x="36" y="270"/>
                  </a:lnTo>
                  <a:lnTo>
                    <a:pt x="28" y="280"/>
                  </a:lnTo>
                  <a:lnTo>
                    <a:pt x="18" y="290"/>
                  </a:lnTo>
                  <a:lnTo>
                    <a:pt x="12" y="300"/>
                  </a:lnTo>
                  <a:lnTo>
                    <a:pt x="6" y="314"/>
                  </a:lnTo>
                  <a:lnTo>
                    <a:pt x="2" y="328"/>
                  </a:lnTo>
                  <a:lnTo>
                    <a:pt x="0" y="344"/>
                  </a:lnTo>
                  <a:lnTo>
                    <a:pt x="0" y="362"/>
                  </a:lnTo>
                  <a:lnTo>
                    <a:pt x="0" y="362"/>
                  </a:lnTo>
                  <a:lnTo>
                    <a:pt x="2" y="376"/>
                  </a:lnTo>
                  <a:lnTo>
                    <a:pt x="6" y="392"/>
                  </a:lnTo>
                  <a:lnTo>
                    <a:pt x="14" y="406"/>
                  </a:lnTo>
                  <a:lnTo>
                    <a:pt x="24" y="420"/>
                  </a:lnTo>
                  <a:lnTo>
                    <a:pt x="38" y="430"/>
                  </a:lnTo>
                  <a:lnTo>
                    <a:pt x="54" y="440"/>
                  </a:lnTo>
                  <a:lnTo>
                    <a:pt x="72" y="444"/>
                  </a:lnTo>
                  <a:lnTo>
                    <a:pt x="94" y="446"/>
                  </a:lnTo>
                  <a:lnTo>
                    <a:pt x="94" y="446"/>
                  </a:lnTo>
                  <a:lnTo>
                    <a:pt x="110" y="446"/>
                  </a:lnTo>
                  <a:lnTo>
                    <a:pt x="128" y="442"/>
                  </a:lnTo>
                  <a:lnTo>
                    <a:pt x="144" y="438"/>
                  </a:lnTo>
                  <a:lnTo>
                    <a:pt x="160" y="430"/>
                  </a:lnTo>
                  <a:lnTo>
                    <a:pt x="176" y="422"/>
                  </a:lnTo>
                  <a:lnTo>
                    <a:pt x="192" y="412"/>
                  </a:lnTo>
                  <a:lnTo>
                    <a:pt x="224" y="384"/>
                  </a:lnTo>
                  <a:lnTo>
                    <a:pt x="224" y="384"/>
                  </a:lnTo>
                  <a:lnTo>
                    <a:pt x="226" y="396"/>
                  </a:lnTo>
                  <a:lnTo>
                    <a:pt x="230" y="406"/>
                  </a:lnTo>
                  <a:lnTo>
                    <a:pt x="234" y="418"/>
                  </a:lnTo>
                  <a:lnTo>
                    <a:pt x="244" y="428"/>
                  </a:lnTo>
                  <a:lnTo>
                    <a:pt x="256" y="438"/>
                  </a:lnTo>
                  <a:lnTo>
                    <a:pt x="262" y="442"/>
                  </a:lnTo>
                  <a:lnTo>
                    <a:pt x="272" y="446"/>
                  </a:lnTo>
                  <a:lnTo>
                    <a:pt x="282" y="448"/>
                  </a:lnTo>
                  <a:lnTo>
                    <a:pt x="292" y="448"/>
                  </a:lnTo>
                  <a:lnTo>
                    <a:pt x="292" y="448"/>
                  </a:lnTo>
                  <a:lnTo>
                    <a:pt x="314" y="446"/>
                  </a:lnTo>
                  <a:lnTo>
                    <a:pt x="324" y="444"/>
                  </a:lnTo>
                  <a:lnTo>
                    <a:pt x="334" y="440"/>
                  </a:lnTo>
                  <a:lnTo>
                    <a:pt x="342" y="434"/>
                  </a:lnTo>
                  <a:lnTo>
                    <a:pt x="350" y="428"/>
                  </a:lnTo>
                  <a:lnTo>
                    <a:pt x="356" y="420"/>
                  </a:lnTo>
                  <a:lnTo>
                    <a:pt x="362" y="410"/>
                  </a:lnTo>
                  <a:lnTo>
                    <a:pt x="362" y="410"/>
                  </a:lnTo>
                  <a:lnTo>
                    <a:pt x="364" y="406"/>
                  </a:lnTo>
                  <a:lnTo>
                    <a:pt x="362" y="406"/>
                  </a:lnTo>
                  <a:lnTo>
                    <a:pt x="358" y="406"/>
                  </a:lnTo>
                  <a:lnTo>
                    <a:pt x="358" y="406"/>
                  </a:lnTo>
                  <a:lnTo>
                    <a:pt x="348" y="410"/>
                  </a:lnTo>
                  <a:lnTo>
                    <a:pt x="338" y="412"/>
                  </a:lnTo>
                  <a:lnTo>
                    <a:pt x="326" y="412"/>
                  </a:lnTo>
                  <a:lnTo>
                    <a:pt x="316" y="408"/>
                  </a:lnTo>
                  <a:lnTo>
                    <a:pt x="306" y="402"/>
                  </a:lnTo>
                  <a:lnTo>
                    <a:pt x="298" y="390"/>
                  </a:lnTo>
                  <a:lnTo>
                    <a:pt x="294" y="376"/>
                  </a:lnTo>
                  <a:lnTo>
                    <a:pt x="292" y="358"/>
                  </a:lnTo>
                  <a:lnTo>
                    <a:pt x="288" y="118"/>
                  </a:lnTo>
                  <a:lnTo>
                    <a:pt x="288" y="118"/>
                  </a:lnTo>
                  <a:lnTo>
                    <a:pt x="288" y="108"/>
                  </a:lnTo>
                  <a:lnTo>
                    <a:pt x="286" y="92"/>
                  </a:lnTo>
                  <a:lnTo>
                    <a:pt x="282" y="74"/>
                  </a:lnTo>
                  <a:lnTo>
                    <a:pt x="274" y="54"/>
                  </a:lnTo>
                  <a:lnTo>
                    <a:pt x="268" y="44"/>
                  </a:lnTo>
                  <a:lnTo>
                    <a:pt x="260" y="34"/>
                  </a:lnTo>
                  <a:lnTo>
                    <a:pt x="250" y="26"/>
                  </a:lnTo>
                  <a:lnTo>
                    <a:pt x="240" y="18"/>
                  </a:lnTo>
                  <a:lnTo>
                    <a:pt x="226" y="12"/>
                  </a:lnTo>
                  <a:lnTo>
                    <a:pt x="210" y="6"/>
                  </a:lnTo>
                  <a:lnTo>
                    <a:pt x="192" y="2"/>
                  </a:lnTo>
                  <a:lnTo>
                    <a:pt x="172" y="0"/>
                  </a:lnTo>
                  <a:lnTo>
                    <a:pt x="172" y="0"/>
                  </a:lnTo>
                  <a:lnTo>
                    <a:pt x="148" y="0"/>
                  </a:lnTo>
                  <a:lnTo>
                    <a:pt x="126" y="2"/>
                  </a:lnTo>
                  <a:lnTo>
                    <a:pt x="108" y="8"/>
                  </a:lnTo>
                  <a:lnTo>
                    <a:pt x="90" y="14"/>
                  </a:lnTo>
                  <a:lnTo>
                    <a:pt x="76" y="22"/>
                  </a:lnTo>
                  <a:lnTo>
                    <a:pt x="62" y="32"/>
                  </a:lnTo>
                  <a:lnTo>
                    <a:pt x="52" y="42"/>
                  </a:lnTo>
                  <a:lnTo>
                    <a:pt x="42" y="54"/>
                  </a:lnTo>
                  <a:lnTo>
                    <a:pt x="28" y="74"/>
                  </a:lnTo>
                  <a:lnTo>
                    <a:pt x="18" y="92"/>
                  </a:lnTo>
                  <a:lnTo>
                    <a:pt x="14" y="106"/>
                  </a:lnTo>
                  <a:lnTo>
                    <a:pt x="12" y="112"/>
                  </a:lnTo>
                  <a:lnTo>
                    <a:pt x="12" y="112"/>
                  </a:lnTo>
                  <a:lnTo>
                    <a:pt x="12" y="11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prstDash val="sysDash"/>
              <a:round/>
              <a:headEnd/>
              <a:tailEnd/>
            </a:ln>
            <a:effectLst/>
            <a:extLst/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000">
                <a:solidFill>
                  <a:srgbClr val="000000"/>
                </a:solidFill>
                <a:ea typeface="ＭＳ Ｐゴシック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03109856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944" r:id="rId1"/>
    <p:sldLayoutId id="2147483945" r:id="rId2"/>
    <p:sldLayoutId id="2147483946" r:id="rId3"/>
    <p:sldLayoutId id="2147483947" r:id="rId4"/>
    <p:sldLayoutId id="2147483948" r:id="rId5"/>
    <p:sldLayoutId id="2147483949" r:id="rId6"/>
    <p:sldLayoutId id="2147483950" r:id="rId7"/>
    <p:sldLayoutId id="2147483951" r:id="rId8"/>
    <p:sldLayoutId id="2147483952" r:id="rId9"/>
    <p:sldLayoutId id="2147483953" r:id="rId10"/>
    <p:sldLayoutId id="2147483954" r:id="rId11"/>
    <p:sldLayoutId id="2147483955" r:id="rId12"/>
    <p:sldLayoutId id="2147483956" r:id="rId13"/>
  </p:sldLayoutIdLst>
  <p:timing>
    <p:tnLst>
      <p:par>
        <p:cTn id="1" dur="indefinite" restart="never" nodeType="tmRoot"/>
      </p:par>
    </p:tnLst>
  </p:timing>
  <p:hf hdr="0" ftr="0" dt="0"/>
  <p:txStyles>
    <p:titleStyle>
      <a:lvl1pPr algn="l" rtl="0" eaLnBrk="1" fontAlgn="base" hangingPunct="1">
        <a:spcBef>
          <a:spcPct val="0"/>
        </a:spcBef>
        <a:spcAft>
          <a:spcPct val="0"/>
        </a:spcAft>
        <a:defRPr sz="2800" b="1">
          <a:solidFill>
            <a:schemeClr val="bg1"/>
          </a:solidFill>
          <a:latin typeface="+mj-lt"/>
          <a:ea typeface="+mj-ea"/>
          <a:cs typeface="+mj-cs"/>
        </a:defRPr>
      </a:lvl1pPr>
      <a:lvl2pPr algn="l" rtl="0" eaLnBrk="1" fontAlgn="base" hangingPunct="1">
        <a:spcBef>
          <a:spcPct val="0"/>
        </a:spcBef>
        <a:spcAft>
          <a:spcPct val="0"/>
        </a:spcAft>
        <a:defRPr sz="3200" b="1">
          <a:solidFill>
            <a:srgbClr val="1A61A9"/>
          </a:solidFill>
          <a:latin typeface="Arial" charset="0"/>
        </a:defRPr>
      </a:lvl2pPr>
      <a:lvl3pPr algn="l" rtl="0" eaLnBrk="1" fontAlgn="base" hangingPunct="1">
        <a:spcBef>
          <a:spcPct val="0"/>
        </a:spcBef>
        <a:spcAft>
          <a:spcPct val="0"/>
        </a:spcAft>
        <a:defRPr sz="3200" b="1">
          <a:solidFill>
            <a:srgbClr val="1A61A9"/>
          </a:solidFill>
          <a:latin typeface="Arial" charset="0"/>
        </a:defRPr>
      </a:lvl3pPr>
      <a:lvl4pPr algn="l" rtl="0" eaLnBrk="1" fontAlgn="base" hangingPunct="1">
        <a:spcBef>
          <a:spcPct val="0"/>
        </a:spcBef>
        <a:spcAft>
          <a:spcPct val="0"/>
        </a:spcAft>
        <a:defRPr sz="3200" b="1">
          <a:solidFill>
            <a:srgbClr val="1A61A9"/>
          </a:solidFill>
          <a:latin typeface="Arial" charset="0"/>
        </a:defRPr>
      </a:lvl4pPr>
      <a:lvl5pPr algn="l" rtl="0" eaLnBrk="1" fontAlgn="base" hangingPunct="1">
        <a:spcBef>
          <a:spcPct val="0"/>
        </a:spcBef>
        <a:spcAft>
          <a:spcPct val="0"/>
        </a:spcAft>
        <a:defRPr sz="3200" b="1">
          <a:solidFill>
            <a:srgbClr val="1A61A9"/>
          </a:solidFill>
          <a:latin typeface="Arial" charset="0"/>
        </a:defRPr>
      </a:lvl5pPr>
      <a:lvl6pPr marL="457200" algn="l" rtl="0" eaLnBrk="1" fontAlgn="base" hangingPunct="1">
        <a:spcBef>
          <a:spcPct val="0"/>
        </a:spcBef>
        <a:spcAft>
          <a:spcPct val="0"/>
        </a:spcAft>
        <a:defRPr sz="3200" b="1">
          <a:solidFill>
            <a:srgbClr val="1A61A9"/>
          </a:solidFill>
          <a:latin typeface="Arial" charset="0"/>
        </a:defRPr>
      </a:lvl6pPr>
      <a:lvl7pPr marL="914400" algn="l" rtl="0" eaLnBrk="1" fontAlgn="base" hangingPunct="1">
        <a:spcBef>
          <a:spcPct val="0"/>
        </a:spcBef>
        <a:spcAft>
          <a:spcPct val="0"/>
        </a:spcAft>
        <a:defRPr sz="3200" b="1">
          <a:solidFill>
            <a:srgbClr val="1A61A9"/>
          </a:solidFill>
          <a:latin typeface="Arial" charset="0"/>
        </a:defRPr>
      </a:lvl7pPr>
      <a:lvl8pPr marL="1371600" algn="l" rtl="0" eaLnBrk="1" fontAlgn="base" hangingPunct="1">
        <a:spcBef>
          <a:spcPct val="0"/>
        </a:spcBef>
        <a:spcAft>
          <a:spcPct val="0"/>
        </a:spcAft>
        <a:defRPr sz="3200" b="1">
          <a:solidFill>
            <a:srgbClr val="1A61A9"/>
          </a:solidFill>
          <a:latin typeface="Arial" charset="0"/>
        </a:defRPr>
      </a:lvl8pPr>
      <a:lvl9pPr marL="1828800" algn="l" rtl="0" eaLnBrk="1" fontAlgn="base" hangingPunct="1">
        <a:spcBef>
          <a:spcPct val="0"/>
        </a:spcBef>
        <a:spcAft>
          <a:spcPct val="0"/>
        </a:spcAft>
        <a:defRPr sz="3200" b="1">
          <a:solidFill>
            <a:srgbClr val="1A61A9"/>
          </a:solidFill>
          <a:latin typeface="Arial" charset="0"/>
        </a:defRPr>
      </a:lvl9pPr>
    </p:titleStyle>
    <p:bodyStyle>
      <a:lvl1pPr marL="342900" indent="-342900" algn="l" rtl="0" eaLnBrk="1" fontAlgn="base" hangingPunct="1">
        <a:spcBef>
          <a:spcPct val="20000"/>
        </a:spcBef>
        <a:spcAft>
          <a:spcPct val="0"/>
        </a:spcAft>
        <a:buClr>
          <a:srgbClr val="1A61A9"/>
        </a:buClr>
        <a:buSzPct val="80000"/>
        <a:buFont typeface="Wingdings 2" pitchFamily="18" charset="2"/>
        <a:buChar char="»"/>
        <a:defRPr sz="2400" b="1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1" fontAlgn="base" hangingPunct="1">
        <a:spcBef>
          <a:spcPct val="50000"/>
        </a:spcBef>
        <a:spcAft>
          <a:spcPct val="0"/>
        </a:spcAft>
        <a:buClr>
          <a:srgbClr val="1A61A9"/>
        </a:buClr>
        <a:buSzPct val="80000"/>
        <a:buFont typeface="Wingdings 2" pitchFamily="18" charset="2"/>
        <a:buChar char="»"/>
        <a:defRPr sz="2000" b="1">
          <a:solidFill>
            <a:schemeClr val="tx1"/>
          </a:solidFill>
          <a:latin typeface="+mn-lt"/>
        </a:defRPr>
      </a:lvl2pPr>
      <a:lvl3pPr marL="1143000" indent="-228600" algn="l" rtl="0" eaLnBrk="1" fontAlgn="base" hangingPunct="1">
        <a:spcBef>
          <a:spcPct val="30000"/>
        </a:spcBef>
        <a:spcAft>
          <a:spcPct val="0"/>
        </a:spcAft>
        <a:buClr>
          <a:srgbClr val="1A61A9"/>
        </a:buClr>
        <a:buSzPct val="80000"/>
        <a:buFont typeface="Wingdings 2" pitchFamily="18" charset="2"/>
        <a:buChar char="»"/>
        <a:defRPr b="1">
          <a:solidFill>
            <a:schemeClr val="tx1"/>
          </a:solidFill>
          <a:latin typeface="+mn-lt"/>
        </a:defRPr>
      </a:lvl3pPr>
      <a:lvl4pPr marL="1600200" indent="-228600" algn="l" rtl="0" eaLnBrk="1" fontAlgn="base" hangingPunct="1">
        <a:spcBef>
          <a:spcPct val="30000"/>
        </a:spcBef>
        <a:spcAft>
          <a:spcPct val="0"/>
        </a:spcAft>
        <a:buClr>
          <a:srgbClr val="1A61A9"/>
        </a:buClr>
        <a:buSzPct val="80000"/>
        <a:buFont typeface="Wingdings 2" pitchFamily="18" charset="2"/>
        <a:buChar char="»"/>
        <a:defRPr sz="1600" b="1">
          <a:solidFill>
            <a:schemeClr val="tx1"/>
          </a:solidFill>
          <a:latin typeface="+mn-lt"/>
        </a:defRPr>
      </a:lvl4pPr>
      <a:lvl5pPr marL="2057400" indent="-228600" algn="l" rtl="0" eaLnBrk="1" fontAlgn="base" hangingPunct="1">
        <a:spcBef>
          <a:spcPct val="30000"/>
        </a:spcBef>
        <a:spcAft>
          <a:spcPct val="0"/>
        </a:spcAft>
        <a:buClr>
          <a:srgbClr val="1A61A9"/>
        </a:buClr>
        <a:buSzPct val="80000"/>
        <a:buFont typeface="Wingdings 2" pitchFamily="18" charset="2"/>
        <a:buChar char="»"/>
        <a:defRPr sz="1400" b="1">
          <a:solidFill>
            <a:schemeClr val="tx1"/>
          </a:solidFill>
          <a:latin typeface="+mn-lt"/>
        </a:defRPr>
      </a:lvl5pPr>
      <a:lvl6pPr marL="2514600" indent="-228600" algn="l" rtl="0" eaLnBrk="1" fontAlgn="base" hangingPunct="1">
        <a:spcBef>
          <a:spcPct val="30000"/>
        </a:spcBef>
        <a:spcAft>
          <a:spcPct val="0"/>
        </a:spcAft>
        <a:buClr>
          <a:srgbClr val="1A61A9"/>
        </a:buClr>
        <a:buSzPct val="80000"/>
        <a:buFont typeface="Wingdings 2" pitchFamily="18" charset="2"/>
        <a:buChar char="»"/>
        <a:defRPr sz="1400" b="1">
          <a:solidFill>
            <a:schemeClr val="tx1"/>
          </a:solidFill>
          <a:latin typeface="+mn-lt"/>
        </a:defRPr>
      </a:lvl6pPr>
      <a:lvl7pPr marL="2971800" indent="-228600" algn="l" rtl="0" eaLnBrk="1" fontAlgn="base" hangingPunct="1">
        <a:spcBef>
          <a:spcPct val="30000"/>
        </a:spcBef>
        <a:spcAft>
          <a:spcPct val="0"/>
        </a:spcAft>
        <a:buClr>
          <a:srgbClr val="1A61A9"/>
        </a:buClr>
        <a:buSzPct val="80000"/>
        <a:buFont typeface="Wingdings 2" pitchFamily="18" charset="2"/>
        <a:buChar char="»"/>
        <a:defRPr sz="1400" b="1">
          <a:solidFill>
            <a:schemeClr val="tx1"/>
          </a:solidFill>
          <a:latin typeface="+mn-lt"/>
        </a:defRPr>
      </a:lvl7pPr>
      <a:lvl8pPr marL="3429000" indent="-228600" algn="l" rtl="0" eaLnBrk="1" fontAlgn="base" hangingPunct="1">
        <a:spcBef>
          <a:spcPct val="30000"/>
        </a:spcBef>
        <a:spcAft>
          <a:spcPct val="0"/>
        </a:spcAft>
        <a:buClr>
          <a:srgbClr val="1A61A9"/>
        </a:buClr>
        <a:buSzPct val="80000"/>
        <a:buFont typeface="Wingdings 2" pitchFamily="18" charset="2"/>
        <a:buChar char="»"/>
        <a:defRPr sz="1400" b="1">
          <a:solidFill>
            <a:schemeClr val="tx1"/>
          </a:solidFill>
          <a:latin typeface="+mn-lt"/>
        </a:defRPr>
      </a:lvl8pPr>
      <a:lvl9pPr marL="3886200" indent="-228600" algn="l" rtl="0" eaLnBrk="1" fontAlgn="base" hangingPunct="1">
        <a:spcBef>
          <a:spcPct val="30000"/>
        </a:spcBef>
        <a:spcAft>
          <a:spcPct val="0"/>
        </a:spcAft>
        <a:buClr>
          <a:srgbClr val="1A61A9"/>
        </a:buClr>
        <a:buSzPct val="80000"/>
        <a:buFont typeface="Wingdings 2" pitchFamily="18" charset="2"/>
        <a:buChar char="»"/>
        <a:defRPr sz="1400" b="1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397193" y="413790"/>
            <a:ext cx="10369868" cy="853112"/>
          </a:xfrm>
          <a:prstGeom prst="rect">
            <a:avLst/>
          </a:prstGeom>
        </p:spPr>
        <p:txBody>
          <a:bodyPr vert="horz" lIns="91440" tIns="45720" rIns="91440" bIns="45720" rtlCol="0" anchor="t">
            <a:noAutofit/>
          </a:bodyPr>
          <a:lstStyle/>
          <a:p>
            <a:r>
              <a:rPr lang="en-US" noProof="0" smtClean="0"/>
              <a:t>Click to edit Master title style</a:t>
            </a:r>
            <a:endParaRPr lang="en-GB" noProof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07667" y="1402990"/>
            <a:ext cx="10369868" cy="4276616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noProof="0" smtClean="0"/>
              <a:t>Click to edit Master text styles</a:t>
            </a:r>
          </a:p>
          <a:p>
            <a:pPr lvl="1"/>
            <a:r>
              <a:rPr lang="en-US" noProof="0" smtClean="0"/>
              <a:t>Second level</a:t>
            </a:r>
          </a:p>
          <a:p>
            <a:pPr lvl="2"/>
            <a:r>
              <a:rPr lang="en-US" noProof="0" smtClean="0"/>
              <a:t>Third level</a:t>
            </a:r>
          </a:p>
          <a:p>
            <a:pPr lvl="3"/>
            <a:r>
              <a:rPr lang="en-US" noProof="0" smtClean="0"/>
              <a:t>Fourth level</a:t>
            </a:r>
          </a:p>
          <a:p>
            <a:pPr lvl="4"/>
            <a:r>
              <a:rPr lang="en-US" noProof="0" smtClean="0"/>
              <a:t>Fifth level</a:t>
            </a:r>
            <a:endParaRPr lang="en-GB" noProof="0"/>
          </a:p>
        </p:txBody>
      </p:sp>
      <p:sp>
        <p:nvSpPr>
          <p:cNvPr id="9" name="Text Box 11"/>
          <p:cNvSpPr txBox="1">
            <a:spLocks noChangeArrowheads="1"/>
          </p:cNvSpPr>
          <p:nvPr/>
        </p:nvSpPr>
        <p:spPr bwMode="auto">
          <a:xfrm rot="-5400000">
            <a:off x="8831859" y="2848712"/>
            <a:ext cx="4996635" cy="20005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50000"/>
              </a:spcBef>
              <a:defRPr sz="2000" b="1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50000"/>
              </a:spcBef>
              <a:defRPr sz="2000" b="1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50000"/>
              </a:spcBef>
              <a:defRPr sz="2000" b="1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50000"/>
              </a:spcBef>
              <a:defRPr sz="2000" b="1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50000"/>
              </a:spcBef>
              <a:defRPr sz="2000" b="1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>
              <a:spcBef>
                <a:spcPct val="0"/>
              </a:spcBef>
              <a:defRPr/>
            </a:pPr>
            <a:r>
              <a:rPr lang="en-GB" sz="700" b="0" dirty="0" smtClean="0">
                <a:solidFill>
                  <a:srgbClr val="D7D2CB"/>
                </a:solidFill>
                <a:latin typeface="Verdana"/>
              </a:rPr>
              <a:t>© 2013 Amadeus IT Group SA</a:t>
            </a:r>
          </a:p>
        </p:txBody>
      </p:sp>
    </p:spTree>
    <p:extLst>
      <p:ext uri="{BB962C8B-B14F-4D97-AF65-F5344CB8AC3E}">
        <p14:creationId xmlns:p14="http://schemas.microsoft.com/office/powerpoint/2010/main" val="187914338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94" r:id="rId1"/>
    <p:sldLayoutId id="2147483695" r:id="rId2"/>
    <p:sldLayoutId id="2147483696" r:id="rId3"/>
    <p:sldLayoutId id="2147483697" r:id="rId4"/>
    <p:sldLayoutId id="2147483698" r:id="rId5"/>
    <p:sldLayoutId id="2147483699" r:id="rId6"/>
    <p:sldLayoutId id="2147483700" r:id="rId7"/>
    <p:sldLayoutId id="2147483701" r:id="rId8"/>
    <p:sldLayoutId id="2147483702" r:id="rId9"/>
    <p:sldLayoutId id="2147483703" r:id="rId10"/>
    <p:sldLayoutId id="2147483704" r:id="rId11"/>
    <p:sldLayoutId id="2147483705" r:id="rId12"/>
    <p:sldLayoutId id="2147483706" r:id="rId13"/>
    <p:sldLayoutId id="2147483707" r:id="rId14"/>
    <p:sldLayoutId id="2147483708" r:id="rId15"/>
    <p:sldLayoutId id="2147483709" r:id="rId16"/>
    <p:sldLayoutId id="2147483710" r:id="rId17"/>
    <p:sldLayoutId id="2147483711" r:id="rId18"/>
    <p:sldLayoutId id="2147483712" r:id="rId19"/>
    <p:sldLayoutId id="2147483713" r:id="rId20"/>
  </p:sldLayoutIdLst>
  <p:timing>
    <p:tnLst>
      <p:par>
        <p:cTn id="1" dur="indefinite" restart="never" nodeType="tmRoot"/>
      </p:par>
    </p:tnLst>
  </p:timing>
  <p:txStyles>
    <p:titleStyle>
      <a:lvl1pPr algn="l" defTabSz="914400" rtl="0" eaLnBrk="1" latinLnBrk="0" hangingPunct="1">
        <a:spcBef>
          <a:spcPct val="0"/>
        </a:spcBef>
        <a:buNone/>
        <a:defRPr sz="2800" b="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Clr>
          <a:schemeClr val="tx2"/>
        </a:buClr>
        <a:buSzPct val="120000"/>
        <a:buFont typeface="Verdana" pitchFamily="34" charset="0"/>
        <a:buChar char="_"/>
        <a:defRPr sz="2400" kern="1200">
          <a:solidFill>
            <a:srgbClr val="4D4D4D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Clr>
          <a:schemeClr val="tx2"/>
        </a:buClr>
        <a:buSzPct val="120000"/>
        <a:buFont typeface="Arial" pitchFamily="34" charset="0"/>
        <a:buChar char="•"/>
        <a:defRPr sz="2000" kern="1200">
          <a:solidFill>
            <a:srgbClr val="4D4D4D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Clr>
          <a:schemeClr val="tx2"/>
        </a:buClr>
        <a:buSzPct val="100000"/>
        <a:buFont typeface="Arial" pitchFamily="34" charset="0"/>
        <a:buChar char="•"/>
        <a:defRPr sz="1800" kern="1200">
          <a:solidFill>
            <a:srgbClr val="4D4D4D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Clr>
          <a:schemeClr val="tx2"/>
        </a:buClr>
        <a:buSzPct val="100000"/>
        <a:buFont typeface="Arial" pitchFamily="34" charset="0"/>
        <a:buChar char="•"/>
        <a:defRPr sz="1600" kern="1200">
          <a:solidFill>
            <a:srgbClr val="4D4D4D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Clr>
          <a:schemeClr val="tx2"/>
        </a:buClr>
        <a:buSzPct val="100000"/>
        <a:buFont typeface="Arial" pitchFamily="34" charset="0"/>
        <a:buChar char="•"/>
        <a:defRPr sz="1600" kern="1200">
          <a:solidFill>
            <a:srgbClr val="4D4D4D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397193" y="413790"/>
            <a:ext cx="10369868" cy="853112"/>
          </a:xfrm>
          <a:prstGeom prst="rect">
            <a:avLst/>
          </a:prstGeom>
        </p:spPr>
        <p:txBody>
          <a:bodyPr vert="horz" lIns="91440" tIns="45720" rIns="91440" bIns="45720" rtlCol="0" anchor="t">
            <a:noAutofit/>
          </a:bodyPr>
          <a:lstStyle/>
          <a:p>
            <a:r>
              <a:rPr lang="en-US" noProof="0" smtClean="0"/>
              <a:t>Click to edit Master title style</a:t>
            </a:r>
            <a:endParaRPr lang="en-GB" noProof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07667" y="1402990"/>
            <a:ext cx="10369868" cy="4276616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noProof="0" smtClean="0"/>
              <a:t>Click to edit Master text styles</a:t>
            </a:r>
          </a:p>
          <a:p>
            <a:pPr lvl="1"/>
            <a:r>
              <a:rPr lang="en-US" noProof="0" smtClean="0"/>
              <a:t>Second level</a:t>
            </a:r>
          </a:p>
          <a:p>
            <a:pPr lvl="2"/>
            <a:r>
              <a:rPr lang="en-US" noProof="0" smtClean="0"/>
              <a:t>Third level</a:t>
            </a:r>
          </a:p>
          <a:p>
            <a:pPr lvl="3"/>
            <a:r>
              <a:rPr lang="en-US" noProof="0" smtClean="0"/>
              <a:t>Fourth level</a:t>
            </a:r>
          </a:p>
          <a:p>
            <a:pPr lvl="4"/>
            <a:r>
              <a:rPr lang="en-US" noProof="0" smtClean="0"/>
              <a:t>Fifth level</a:t>
            </a:r>
            <a:endParaRPr lang="en-GB" noProof="0"/>
          </a:p>
        </p:txBody>
      </p:sp>
      <p:sp>
        <p:nvSpPr>
          <p:cNvPr id="9" name="Text Box 11"/>
          <p:cNvSpPr txBox="1">
            <a:spLocks noChangeArrowheads="1"/>
          </p:cNvSpPr>
          <p:nvPr/>
        </p:nvSpPr>
        <p:spPr bwMode="auto">
          <a:xfrm rot="-5400000">
            <a:off x="8831859" y="2848713"/>
            <a:ext cx="4996635" cy="20005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50000"/>
              </a:spcBef>
              <a:defRPr sz="2000" b="1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50000"/>
              </a:spcBef>
              <a:defRPr sz="2000" b="1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50000"/>
              </a:spcBef>
              <a:defRPr sz="2000" b="1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50000"/>
              </a:spcBef>
              <a:defRPr sz="2000" b="1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50000"/>
              </a:spcBef>
              <a:defRPr sz="2000" b="1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>
              <a:spcBef>
                <a:spcPct val="0"/>
              </a:spcBef>
              <a:defRPr/>
            </a:pPr>
            <a:r>
              <a:rPr lang="en-GB" sz="700" b="0" dirty="0" smtClean="0">
                <a:solidFill>
                  <a:srgbClr val="D7D2CB"/>
                </a:solidFill>
                <a:latin typeface="Verdana"/>
              </a:rPr>
              <a:t>© 2013 Amadeus IT Group SA</a:t>
            </a:r>
          </a:p>
        </p:txBody>
      </p:sp>
    </p:spTree>
    <p:extLst>
      <p:ext uri="{BB962C8B-B14F-4D97-AF65-F5344CB8AC3E}">
        <p14:creationId xmlns:p14="http://schemas.microsoft.com/office/powerpoint/2010/main" val="195749215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15" r:id="rId1"/>
    <p:sldLayoutId id="2147483716" r:id="rId2"/>
    <p:sldLayoutId id="2147483717" r:id="rId3"/>
    <p:sldLayoutId id="2147483718" r:id="rId4"/>
    <p:sldLayoutId id="2147483719" r:id="rId5"/>
    <p:sldLayoutId id="2147483720" r:id="rId6"/>
    <p:sldLayoutId id="2147483721" r:id="rId7"/>
    <p:sldLayoutId id="2147483722" r:id="rId8"/>
    <p:sldLayoutId id="2147483723" r:id="rId9"/>
    <p:sldLayoutId id="2147483724" r:id="rId10"/>
    <p:sldLayoutId id="2147483725" r:id="rId11"/>
    <p:sldLayoutId id="2147483726" r:id="rId12"/>
    <p:sldLayoutId id="2147483727" r:id="rId13"/>
    <p:sldLayoutId id="2147483728" r:id="rId14"/>
    <p:sldLayoutId id="2147483729" r:id="rId15"/>
    <p:sldLayoutId id="2147483730" r:id="rId16"/>
    <p:sldLayoutId id="2147483731" r:id="rId17"/>
    <p:sldLayoutId id="2147483732" r:id="rId18"/>
    <p:sldLayoutId id="2147483733" r:id="rId19"/>
    <p:sldLayoutId id="2147483734" r:id="rId20"/>
    <p:sldLayoutId id="2147483735" r:id="rId21"/>
    <p:sldLayoutId id="2147483736" r:id="rId22"/>
    <p:sldLayoutId id="2147483737" r:id="rId23"/>
  </p:sldLayoutIdLst>
  <p:timing>
    <p:tnLst>
      <p:par>
        <p:cTn id="1" dur="indefinite" restart="never" nodeType="tmRoot"/>
      </p:par>
    </p:tnLst>
  </p:timing>
  <p:txStyles>
    <p:titleStyle>
      <a:lvl1pPr algn="l" defTabSz="914400" rtl="0" eaLnBrk="1" latinLnBrk="0" hangingPunct="1">
        <a:spcBef>
          <a:spcPct val="0"/>
        </a:spcBef>
        <a:buNone/>
        <a:defRPr sz="2800" b="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Clr>
          <a:schemeClr val="tx2"/>
        </a:buClr>
        <a:buSzPct val="120000"/>
        <a:buFont typeface="Verdana" pitchFamily="34" charset="0"/>
        <a:buChar char="_"/>
        <a:defRPr sz="2400" kern="1200">
          <a:solidFill>
            <a:srgbClr val="4D4D4D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Clr>
          <a:schemeClr val="tx2"/>
        </a:buClr>
        <a:buSzPct val="120000"/>
        <a:buFont typeface="Arial" pitchFamily="34" charset="0"/>
        <a:buChar char="•"/>
        <a:defRPr sz="2000" kern="1200">
          <a:solidFill>
            <a:srgbClr val="4D4D4D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Clr>
          <a:schemeClr val="tx2"/>
        </a:buClr>
        <a:buSzPct val="100000"/>
        <a:buFont typeface="Arial" pitchFamily="34" charset="0"/>
        <a:buChar char="•"/>
        <a:defRPr sz="1800" kern="1200">
          <a:solidFill>
            <a:srgbClr val="4D4D4D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Clr>
          <a:schemeClr val="tx2"/>
        </a:buClr>
        <a:buSzPct val="100000"/>
        <a:buFont typeface="Arial" pitchFamily="34" charset="0"/>
        <a:buChar char="•"/>
        <a:defRPr sz="1600" kern="1200">
          <a:solidFill>
            <a:srgbClr val="4D4D4D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Clr>
          <a:schemeClr val="tx2"/>
        </a:buClr>
        <a:buSzPct val="100000"/>
        <a:buFont typeface="Arial" pitchFamily="34" charset="0"/>
        <a:buChar char="•"/>
        <a:defRPr sz="1600" kern="1200">
          <a:solidFill>
            <a:srgbClr val="4D4D4D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397193" y="413790"/>
            <a:ext cx="10369868" cy="853112"/>
          </a:xfrm>
          <a:prstGeom prst="rect">
            <a:avLst/>
          </a:prstGeom>
        </p:spPr>
        <p:txBody>
          <a:bodyPr vert="horz" lIns="91440" tIns="45720" rIns="91440" bIns="45720" rtlCol="0" anchor="t">
            <a:noAutofit/>
          </a:bodyPr>
          <a:lstStyle/>
          <a:p>
            <a:r>
              <a:rPr lang="en-US" noProof="0" smtClean="0"/>
              <a:t>Click to edit Master title style</a:t>
            </a:r>
            <a:endParaRPr lang="en-GB" noProof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07667" y="1402990"/>
            <a:ext cx="10369868" cy="4276616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noProof="0" smtClean="0"/>
              <a:t>Click to edit Master text styles</a:t>
            </a:r>
          </a:p>
          <a:p>
            <a:pPr lvl="1"/>
            <a:r>
              <a:rPr lang="en-US" noProof="0" smtClean="0"/>
              <a:t>Second level</a:t>
            </a:r>
          </a:p>
          <a:p>
            <a:pPr lvl="2"/>
            <a:r>
              <a:rPr lang="en-US" noProof="0" smtClean="0"/>
              <a:t>Third level</a:t>
            </a:r>
          </a:p>
          <a:p>
            <a:pPr lvl="3"/>
            <a:r>
              <a:rPr lang="en-US" noProof="0" smtClean="0"/>
              <a:t>Fourth level</a:t>
            </a:r>
          </a:p>
          <a:p>
            <a:pPr lvl="4"/>
            <a:r>
              <a:rPr lang="en-US" noProof="0" smtClean="0"/>
              <a:t>Fifth level</a:t>
            </a:r>
            <a:endParaRPr lang="en-GB" noProof="0"/>
          </a:p>
        </p:txBody>
      </p:sp>
      <p:sp>
        <p:nvSpPr>
          <p:cNvPr id="9" name="Text Box 11"/>
          <p:cNvSpPr txBox="1">
            <a:spLocks noChangeArrowheads="1"/>
          </p:cNvSpPr>
          <p:nvPr/>
        </p:nvSpPr>
        <p:spPr bwMode="auto">
          <a:xfrm rot="-5400000">
            <a:off x="8831858" y="2848711"/>
            <a:ext cx="4996635" cy="20005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50000"/>
              </a:spcBef>
              <a:defRPr sz="2000" b="1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50000"/>
              </a:spcBef>
              <a:defRPr sz="2000" b="1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50000"/>
              </a:spcBef>
              <a:defRPr sz="2000" b="1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50000"/>
              </a:spcBef>
              <a:defRPr sz="2000" b="1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50000"/>
              </a:spcBef>
              <a:defRPr sz="2000" b="1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>
              <a:spcBef>
                <a:spcPct val="0"/>
              </a:spcBef>
              <a:defRPr/>
            </a:pPr>
            <a:r>
              <a:rPr lang="en-GB" sz="700" b="0" dirty="0" smtClean="0">
                <a:solidFill>
                  <a:srgbClr val="D7D2CB"/>
                </a:solidFill>
                <a:latin typeface="Verdana"/>
              </a:rPr>
              <a:t>© 2013 Amadeus IT Group SA</a:t>
            </a:r>
          </a:p>
        </p:txBody>
      </p:sp>
    </p:spTree>
    <p:extLst>
      <p:ext uri="{BB962C8B-B14F-4D97-AF65-F5344CB8AC3E}">
        <p14:creationId xmlns:p14="http://schemas.microsoft.com/office/powerpoint/2010/main" val="96395585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39" r:id="rId1"/>
    <p:sldLayoutId id="2147483740" r:id="rId2"/>
    <p:sldLayoutId id="2147483741" r:id="rId3"/>
    <p:sldLayoutId id="2147483742" r:id="rId4"/>
    <p:sldLayoutId id="2147483743" r:id="rId5"/>
    <p:sldLayoutId id="2147483744" r:id="rId6"/>
    <p:sldLayoutId id="2147483745" r:id="rId7"/>
    <p:sldLayoutId id="2147483746" r:id="rId8"/>
    <p:sldLayoutId id="2147483747" r:id="rId9"/>
    <p:sldLayoutId id="2147483748" r:id="rId10"/>
    <p:sldLayoutId id="2147483749" r:id="rId11"/>
    <p:sldLayoutId id="2147483750" r:id="rId12"/>
    <p:sldLayoutId id="2147483751" r:id="rId13"/>
    <p:sldLayoutId id="2147483752" r:id="rId14"/>
    <p:sldLayoutId id="2147483753" r:id="rId15"/>
    <p:sldLayoutId id="2147483754" r:id="rId16"/>
    <p:sldLayoutId id="2147483755" r:id="rId17"/>
    <p:sldLayoutId id="2147483756" r:id="rId18"/>
    <p:sldLayoutId id="2147483757" r:id="rId19"/>
    <p:sldLayoutId id="2147483758" r:id="rId20"/>
    <p:sldLayoutId id="2147483759" r:id="rId21"/>
    <p:sldLayoutId id="2147483760" r:id="rId22"/>
    <p:sldLayoutId id="2147483761" r:id="rId23"/>
  </p:sldLayoutIdLst>
  <p:timing>
    <p:tnLst>
      <p:par>
        <p:cTn id="1" dur="indefinite" restart="never" nodeType="tmRoot"/>
      </p:par>
    </p:tnLst>
  </p:timing>
  <p:txStyles>
    <p:titleStyle>
      <a:lvl1pPr algn="l" defTabSz="914400" rtl="0" eaLnBrk="1" latinLnBrk="0" hangingPunct="1">
        <a:spcBef>
          <a:spcPct val="0"/>
        </a:spcBef>
        <a:buNone/>
        <a:defRPr sz="2800" b="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Clr>
          <a:schemeClr val="tx2"/>
        </a:buClr>
        <a:buSzPct val="120000"/>
        <a:buFont typeface="Verdana" pitchFamily="34" charset="0"/>
        <a:buChar char="_"/>
        <a:defRPr sz="2400" kern="1200">
          <a:solidFill>
            <a:srgbClr val="4D4D4D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Clr>
          <a:schemeClr val="tx2"/>
        </a:buClr>
        <a:buSzPct val="120000"/>
        <a:buFont typeface="Arial" pitchFamily="34" charset="0"/>
        <a:buChar char="•"/>
        <a:defRPr sz="2000" kern="1200">
          <a:solidFill>
            <a:srgbClr val="4D4D4D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Clr>
          <a:schemeClr val="tx2"/>
        </a:buClr>
        <a:buSzPct val="100000"/>
        <a:buFont typeface="Arial" pitchFamily="34" charset="0"/>
        <a:buChar char="•"/>
        <a:defRPr sz="1800" kern="1200">
          <a:solidFill>
            <a:srgbClr val="4D4D4D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Clr>
          <a:schemeClr val="tx2"/>
        </a:buClr>
        <a:buSzPct val="100000"/>
        <a:buFont typeface="Arial" pitchFamily="34" charset="0"/>
        <a:buChar char="•"/>
        <a:defRPr sz="1600" kern="1200">
          <a:solidFill>
            <a:srgbClr val="4D4D4D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Clr>
          <a:schemeClr val="tx2"/>
        </a:buClr>
        <a:buSzPct val="100000"/>
        <a:buFont typeface="Arial" pitchFamily="34" charset="0"/>
        <a:buChar char="•"/>
        <a:defRPr sz="1600" kern="1200">
          <a:solidFill>
            <a:srgbClr val="4D4D4D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397193" y="413790"/>
            <a:ext cx="10369868" cy="853112"/>
          </a:xfrm>
          <a:prstGeom prst="rect">
            <a:avLst/>
          </a:prstGeom>
        </p:spPr>
        <p:txBody>
          <a:bodyPr vert="horz" lIns="91440" tIns="45720" rIns="91440" bIns="45720" rtlCol="0" anchor="t">
            <a:noAutofit/>
          </a:bodyPr>
          <a:lstStyle/>
          <a:p>
            <a:r>
              <a:rPr lang="en-US" noProof="0" smtClean="0"/>
              <a:t>Click to edit Master title style</a:t>
            </a:r>
            <a:endParaRPr lang="en-GB" noProof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07667" y="1402990"/>
            <a:ext cx="10369868" cy="4276616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noProof="0" smtClean="0"/>
              <a:t>Click to edit Master text styles</a:t>
            </a:r>
          </a:p>
          <a:p>
            <a:pPr lvl="1"/>
            <a:r>
              <a:rPr lang="en-US" noProof="0" smtClean="0"/>
              <a:t>Second level</a:t>
            </a:r>
          </a:p>
          <a:p>
            <a:pPr lvl="2"/>
            <a:r>
              <a:rPr lang="en-US" noProof="0" smtClean="0"/>
              <a:t>Third level</a:t>
            </a:r>
          </a:p>
          <a:p>
            <a:pPr lvl="3"/>
            <a:r>
              <a:rPr lang="en-US" noProof="0" smtClean="0"/>
              <a:t>Fourth level</a:t>
            </a:r>
          </a:p>
          <a:p>
            <a:pPr lvl="4"/>
            <a:r>
              <a:rPr lang="en-US" noProof="0" smtClean="0"/>
              <a:t>Fifth level</a:t>
            </a:r>
            <a:endParaRPr lang="en-GB" noProof="0"/>
          </a:p>
        </p:txBody>
      </p:sp>
      <p:sp>
        <p:nvSpPr>
          <p:cNvPr id="9" name="Text Box 11"/>
          <p:cNvSpPr txBox="1">
            <a:spLocks noChangeArrowheads="1"/>
          </p:cNvSpPr>
          <p:nvPr/>
        </p:nvSpPr>
        <p:spPr bwMode="auto">
          <a:xfrm rot="-5400000">
            <a:off x="8831854" y="2848708"/>
            <a:ext cx="4996635" cy="20005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50000"/>
              </a:spcBef>
              <a:defRPr sz="2000" b="1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50000"/>
              </a:spcBef>
              <a:defRPr sz="2000" b="1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50000"/>
              </a:spcBef>
              <a:defRPr sz="2000" b="1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50000"/>
              </a:spcBef>
              <a:defRPr sz="2000" b="1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50000"/>
              </a:spcBef>
              <a:defRPr sz="2000" b="1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>
              <a:spcBef>
                <a:spcPct val="0"/>
              </a:spcBef>
              <a:defRPr/>
            </a:pPr>
            <a:r>
              <a:rPr lang="en-GB" sz="700" b="0" dirty="0" smtClean="0">
                <a:solidFill>
                  <a:srgbClr val="D7D2CB"/>
                </a:solidFill>
                <a:latin typeface="Verdana"/>
              </a:rPr>
              <a:t>© 2013 Amadeus IT Group SA</a:t>
            </a:r>
          </a:p>
        </p:txBody>
      </p:sp>
    </p:spTree>
    <p:extLst>
      <p:ext uri="{BB962C8B-B14F-4D97-AF65-F5344CB8AC3E}">
        <p14:creationId xmlns:p14="http://schemas.microsoft.com/office/powerpoint/2010/main" val="45431256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63" r:id="rId1"/>
    <p:sldLayoutId id="2147483764" r:id="rId2"/>
    <p:sldLayoutId id="2147483765" r:id="rId3"/>
    <p:sldLayoutId id="2147483766" r:id="rId4"/>
    <p:sldLayoutId id="2147483767" r:id="rId5"/>
    <p:sldLayoutId id="2147483768" r:id="rId6"/>
    <p:sldLayoutId id="2147483769" r:id="rId7"/>
    <p:sldLayoutId id="2147483770" r:id="rId8"/>
    <p:sldLayoutId id="2147483771" r:id="rId9"/>
    <p:sldLayoutId id="2147483772" r:id="rId10"/>
    <p:sldLayoutId id="2147483773" r:id="rId11"/>
    <p:sldLayoutId id="2147483774" r:id="rId12"/>
    <p:sldLayoutId id="2147483775" r:id="rId13"/>
    <p:sldLayoutId id="2147483776" r:id="rId14"/>
    <p:sldLayoutId id="2147483777" r:id="rId15"/>
    <p:sldLayoutId id="2147483778" r:id="rId16"/>
    <p:sldLayoutId id="2147483779" r:id="rId17"/>
    <p:sldLayoutId id="2147483780" r:id="rId18"/>
    <p:sldLayoutId id="2147483781" r:id="rId19"/>
    <p:sldLayoutId id="2147483782" r:id="rId20"/>
    <p:sldLayoutId id="2147483784" r:id="rId21"/>
    <p:sldLayoutId id="2147483785" r:id="rId22"/>
  </p:sldLayoutIdLst>
  <p:timing>
    <p:tnLst>
      <p:par>
        <p:cTn id="1" dur="indefinite" restart="never" nodeType="tmRoot"/>
      </p:par>
    </p:tnLst>
  </p:timing>
  <p:txStyles>
    <p:titleStyle>
      <a:lvl1pPr algn="l" defTabSz="914400" rtl="0" eaLnBrk="1" latinLnBrk="0" hangingPunct="1">
        <a:spcBef>
          <a:spcPct val="0"/>
        </a:spcBef>
        <a:buNone/>
        <a:defRPr sz="2800" b="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Clr>
          <a:schemeClr val="tx2"/>
        </a:buClr>
        <a:buSzPct val="120000"/>
        <a:buFont typeface="Verdana" pitchFamily="34" charset="0"/>
        <a:buChar char="_"/>
        <a:defRPr sz="2400" kern="1200">
          <a:solidFill>
            <a:srgbClr val="4D4D4D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Clr>
          <a:schemeClr val="tx2"/>
        </a:buClr>
        <a:buSzPct val="120000"/>
        <a:buFont typeface="Arial" pitchFamily="34" charset="0"/>
        <a:buChar char="•"/>
        <a:defRPr sz="2000" kern="1200">
          <a:solidFill>
            <a:srgbClr val="4D4D4D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Clr>
          <a:schemeClr val="tx2"/>
        </a:buClr>
        <a:buSzPct val="100000"/>
        <a:buFont typeface="Arial" pitchFamily="34" charset="0"/>
        <a:buChar char="•"/>
        <a:defRPr sz="1800" kern="1200">
          <a:solidFill>
            <a:srgbClr val="4D4D4D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Clr>
          <a:schemeClr val="tx2"/>
        </a:buClr>
        <a:buSzPct val="100000"/>
        <a:buFont typeface="Arial" pitchFamily="34" charset="0"/>
        <a:buChar char="•"/>
        <a:defRPr sz="1600" kern="1200">
          <a:solidFill>
            <a:srgbClr val="4D4D4D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Clr>
          <a:schemeClr val="tx2"/>
        </a:buClr>
        <a:buSzPct val="100000"/>
        <a:buFont typeface="Arial" pitchFamily="34" charset="0"/>
        <a:buChar char="•"/>
        <a:defRPr sz="1600" kern="1200">
          <a:solidFill>
            <a:srgbClr val="4D4D4D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ooter Placeholder 6"/>
          <p:cNvSpPr>
            <a:spLocks noGrp="1"/>
          </p:cNvSpPr>
          <p:nvPr>
            <p:ph type="ftr" sz="quarter" idx="3"/>
          </p:nvPr>
        </p:nvSpPr>
        <p:spPr>
          <a:xfrm rot="16200000">
            <a:off x="9244711" y="3422651"/>
            <a:ext cx="4168776" cy="346076"/>
          </a:xfrm>
          <a:prstGeom prst="rect">
            <a:avLst/>
          </a:prstGeom>
        </p:spPr>
        <p:txBody>
          <a:bodyPr vert="horz" lIns="324000" tIns="0" rIns="0" bIns="0" rtlCol="0" anchor="ctr"/>
          <a:lstStyle>
            <a:lvl1pPr algn="l">
              <a:defRPr sz="700">
                <a:solidFill>
                  <a:srgbClr val="D7D2CB"/>
                </a:solidFill>
              </a:defRPr>
            </a:lvl1pPr>
          </a:lstStyle>
          <a:p>
            <a:r>
              <a:rPr lang="en-GB" dirty="0" smtClean="0"/>
              <a:t>© 2014 Amadeus IT Group SA</a:t>
            </a:r>
            <a:endParaRPr lang="en-GB" dirty="0"/>
          </a:p>
        </p:txBody>
      </p:sp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406401" y="413790"/>
            <a:ext cx="10071100" cy="853112"/>
          </a:xfrm>
          <a:prstGeom prst="rect">
            <a:avLst/>
          </a:prstGeom>
        </p:spPr>
        <p:txBody>
          <a:bodyPr vert="horz" lIns="50400" tIns="45720" rIns="0" bIns="45720" rtlCol="0" anchor="t">
            <a:noAutofit/>
          </a:bodyPr>
          <a:lstStyle/>
          <a:p>
            <a:r>
              <a:rPr lang="en-US" noProof="0" smtClean="0"/>
              <a:t>Click to edit Master title style</a:t>
            </a:r>
            <a:endParaRPr lang="en-GB" noProof="0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06413" y="1511306"/>
            <a:ext cx="10369549" cy="4276725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/>
          <a:p>
            <a:pPr lvl="0"/>
            <a:r>
              <a:rPr lang="en-US" noProof="0" smtClean="0"/>
              <a:t>Click to edit Master text styles</a:t>
            </a:r>
          </a:p>
          <a:p>
            <a:pPr lvl="1"/>
            <a:r>
              <a:rPr lang="en-US" noProof="0" smtClean="0"/>
              <a:t>Second level</a:t>
            </a:r>
          </a:p>
          <a:p>
            <a:pPr lvl="2"/>
            <a:r>
              <a:rPr lang="en-US" noProof="0" smtClean="0"/>
              <a:t>Third level</a:t>
            </a:r>
          </a:p>
          <a:p>
            <a:pPr lvl="3"/>
            <a:r>
              <a:rPr lang="en-US" noProof="0" smtClean="0"/>
              <a:t>Fourth level</a:t>
            </a:r>
          </a:p>
          <a:p>
            <a:pPr lvl="4"/>
            <a:r>
              <a:rPr lang="en-US" noProof="0" smtClean="0"/>
              <a:t>Fifth level</a:t>
            </a:r>
            <a:endParaRPr lang="en-GB" noProof="0" dirty="0"/>
          </a:p>
        </p:txBody>
      </p:sp>
      <p:sp>
        <p:nvSpPr>
          <p:cNvPr id="26" name="Text Box 12"/>
          <p:cNvSpPr txBox="1">
            <a:spLocks noChangeArrowheads="1"/>
          </p:cNvSpPr>
          <p:nvPr/>
        </p:nvSpPr>
        <p:spPr bwMode="auto">
          <a:xfrm>
            <a:off x="11604201" y="5004288"/>
            <a:ext cx="1681163" cy="96949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tabLst>
                <a:tab pos="177800" algn="l"/>
              </a:tabLst>
              <a:defRPr/>
            </a:pPr>
            <a:r>
              <a:rPr lang="en-GB" sz="900" b="1" dirty="0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Change the Year in the Copyright field</a:t>
            </a:r>
            <a:r>
              <a:rPr lang="en-GB" sz="900" dirty="0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/>
            </a:r>
            <a:br>
              <a:rPr lang="en-GB" sz="900" dirty="0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</a:br>
            <a:r>
              <a:rPr lang="en-GB" sz="900" b="1" dirty="0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1. </a:t>
            </a:r>
            <a:r>
              <a:rPr lang="en-GB" sz="900" dirty="0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Click ‘Insert’ in Top menu</a:t>
            </a:r>
            <a:br>
              <a:rPr lang="en-GB" sz="900" dirty="0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</a:br>
            <a:r>
              <a:rPr lang="en-GB" sz="900" b="1" dirty="0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2. </a:t>
            </a:r>
            <a:r>
              <a:rPr lang="en-GB" sz="900" dirty="0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Click ’Header &amp; Footer’ </a:t>
            </a:r>
            <a:br>
              <a:rPr lang="en-GB" sz="900" dirty="0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</a:br>
            <a:r>
              <a:rPr lang="en-GB" sz="900" b="1" dirty="0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3. </a:t>
            </a:r>
            <a:r>
              <a:rPr lang="en-GB" sz="900" dirty="0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Write new Year </a:t>
            </a:r>
            <a:br>
              <a:rPr lang="en-GB" sz="900" dirty="0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</a:br>
            <a:r>
              <a:rPr lang="en-GB" sz="900" dirty="0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	in field ‘Footer’</a:t>
            </a:r>
            <a:br>
              <a:rPr lang="en-GB" sz="900" dirty="0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</a:br>
            <a:r>
              <a:rPr lang="en-GB" sz="900" b="1" dirty="0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4. </a:t>
            </a:r>
            <a:r>
              <a:rPr lang="en-GB" sz="900" dirty="0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Click ‘Apply to All’</a:t>
            </a:r>
          </a:p>
        </p:txBody>
      </p:sp>
      <p:cxnSp>
        <p:nvCxnSpPr>
          <p:cNvPr id="29" name="Conector recto 12"/>
          <p:cNvCxnSpPr/>
          <p:nvPr/>
        </p:nvCxnSpPr>
        <p:spPr>
          <a:xfrm flipH="1">
            <a:off x="407670" y="5961732"/>
            <a:ext cx="5897778" cy="2873"/>
          </a:xfrm>
          <a:prstGeom prst="line">
            <a:avLst/>
          </a:prstGeom>
          <a:ln w="12700" cmpd="sng">
            <a:solidFill>
              <a:schemeClr val="accent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grpSp>
        <p:nvGrpSpPr>
          <p:cNvPr id="47" name="Group 4"/>
          <p:cNvGrpSpPr>
            <a:grpSpLocks noChangeAspect="1"/>
          </p:cNvGrpSpPr>
          <p:nvPr/>
        </p:nvGrpSpPr>
        <p:grpSpPr bwMode="auto">
          <a:xfrm>
            <a:off x="9791825" y="6125192"/>
            <a:ext cx="1289050" cy="169863"/>
            <a:chOff x="4649" y="3974"/>
            <a:chExt cx="812" cy="107"/>
          </a:xfrm>
        </p:grpSpPr>
        <p:sp>
          <p:nvSpPr>
            <p:cNvPr id="48" name="AutoShape 3"/>
            <p:cNvSpPr>
              <a:spLocks noChangeAspect="1" noChangeArrowheads="1" noTextEdit="1"/>
            </p:cNvSpPr>
            <p:nvPr userDrawn="1"/>
          </p:nvSpPr>
          <p:spPr bwMode="auto">
            <a:xfrm>
              <a:off x="4649" y="3974"/>
              <a:ext cx="812" cy="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>
                <a:solidFill>
                  <a:srgbClr val="005EB8"/>
                </a:solidFill>
              </a:endParaRPr>
            </a:p>
          </p:txBody>
        </p:sp>
        <p:sp>
          <p:nvSpPr>
            <p:cNvPr id="49" name="Freeform 48"/>
            <p:cNvSpPr>
              <a:spLocks noEditPoints="1"/>
            </p:cNvSpPr>
            <p:nvPr userDrawn="1"/>
          </p:nvSpPr>
          <p:spPr bwMode="auto">
            <a:xfrm>
              <a:off x="4649" y="3974"/>
              <a:ext cx="812" cy="107"/>
            </a:xfrm>
            <a:custGeom>
              <a:avLst/>
              <a:gdLst>
                <a:gd name="T0" fmla="*/ 2293 w 3248"/>
                <a:gd name="T1" fmla="*/ 424 h 428"/>
                <a:gd name="T2" fmla="*/ 2209 w 3248"/>
                <a:gd name="T3" fmla="*/ 355 h 428"/>
                <a:gd name="T4" fmla="*/ 2159 w 3248"/>
                <a:gd name="T5" fmla="*/ 76 h 428"/>
                <a:gd name="T6" fmla="*/ 2306 w 3248"/>
                <a:gd name="T7" fmla="*/ 5 h 428"/>
                <a:gd name="T8" fmla="*/ 2042 w 3248"/>
                <a:gd name="T9" fmla="*/ 407 h 428"/>
                <a:gd name="T10" fmla="*/ 611 w 3248"/>
                <a:gd name="T11" fmla="*/ 11 h 428"/>
                <a:gd name="T12" fmla="*/ 672 w 3248"/>
                <a:gd name="T13" fmla="*/ 353 h 428"/>
                <a:gd name="T14" fmla="*/ 737 w 3248"/>
                <a:gd name="T15" fmla="*/ 376 h 428"/>
                <a:gd name="T16" fmla="*/ 909 w 3248"/>
                <a:gd name="T17" fmla="*/ 1 h 428"/>
                <a:gd name="T18" fmla="*/ 261 w 3248"/>
                <a:gd name="T19" fmla="*/ 332 h 428"/>
                <a:gd name="T20" fmla="*/ 114 w 3248"/>
                <a:gd name="T21" fmla="*/ 347 h 428"/>
                <a:gd name="T22" fmla="*/ 94 w 3248"/>
                <a:gd name="T23" fmla="*/ 277 h 428"/>
                <a:gd name="T24" fmla="*/ 261 w 3248"/>
                <a:gd name="T25" fmla="*/ 332 h 428"/>
                <a:gd name="T26" fmla="*/ 52 w 3248"/>
                <a:gd name="T27" fmla="*/ 102 h 428"/>
                <a:gd name="T28" fmla="*/ 234 w 3248"/>
                <a:gd name="T29" fmla="*/ 90 h 428"/>
                <a:gd name="T30" fmla="*/ 179 w 3248"/>
                <a:gd name="T31" fmla="*/ 176 h 428"/>
                <a:gd name="T32" fmla="*/ 9 w 3248"/>
                <a:gd name="T33" fmla="*/ 257 h 428"/>
                <a:gd name="T34" fmla="*/ 35 w 3248"/>
                <a:gd name="T35" fmla="*/ 394 h 428"/>
                <a:gd name="T36" fmla="*/ 164 w 3248"/>
                <a:gd name="T37" fmla="*/ 426 h 428"/>
                <a:gd name="T38" fmla="*/ 284 w 3248"/>
                <a:gd name="T39" fmla="*/ 404 h 428"/>
                <a:gd name="T40" fmla="*/ 331 w 3248"/>
                <a:gd name="T41" fmla="*/ 45 h 428"/>
                <a:gd name="T42" fmla="*/ 1319 w 3248"/>
                <a:gd name="T43" fmla="*/ 332 h 428"/>
                <a:gd name="T44" fmla="*/ 1168 w 3248"/>
                <a:gd name="T45" fmla="*/ 344 h 428"/>
                <a:gd name="T46" fmla="*/ 1155 w 3248"/>
                <a:gd name="T47" fmla="*/ 272 h 428"/>
                <a:gd name="T48" fmla="*/ 1264 w 3248"/>
                <a:gd name="T49" fmla="*/ 0 h 428"/>
                <a:gd name="T50" fmla="*/ 1122 w 3248"/>
                <a:gd name="T51" fmla="*/ 98 h 428"/>
                <a:gd name="T52" fmla="*/ 1298 w 3248"/>
                <a:gd name="T53" fmla="*/ 94 h 428"/>
                <a:gd name="T54" fmla="*/ 1212 w 3248"/>
                <a:gd name="T55" fmla="*/ 177 h 428"/>
                <a:gd name="T56" fmla="*/ 1064 w 3248"/>
                <a:gd name="T57" fmla="*/ 270 h 428"/>
                <a:gd name="T58" fmla="*/ 1102 w 3248"/>
                <a:gd name="T59" fmla="*/ 401 h 428"/>
                <a:gd name="T60" fmla="*/ 1246 w 3248"/>
                <a:gd name="T61" fmla="*/ 423 h 428"/>
                <a:gd name="T62" fmla="*/ 1354 w 3248"/>
                <a:gd name="T63" fmla="*/ 407 h 428"/>
                <a:gd name="T64" fmla="*/ 1381 w 3248"/>
                <a:gd name="T65" fmla="*/ 36 h 428"/>
                <a:gd name="T66" fmla="*/ 2714 w 3248"/>
                <a:gd name="T67" fmla="*/ 326 h 428"/>
                <a:gd name="T68" fmla="*/ 2576 w 3248"/>
                <a:gd name="T69" fmla="*/ 337 h 428"/>
                <a:gd name="T70" fmla="*/ 2533 w 3248"/>
                <a:gd name="T71" fmla="*/ 4 h 428"/>
                <a:gd name="T72" fmla="*/ 2468 w 3248"/>
                <a:gd name="T73" fmla="*/ 364 h 428"/>
                <a:gd name="T74" fmla="*/ 2611 w 3248"/>
                <a:gd name="T75" fmla="*/ 427 h 428"/>
                <a:gd name="T76" fmla="*/ 2761 w 3248"/>
                <a:gd name="T77" fmla="*/ 403 h 428"/>
                <a:gd name="T78" fmla="*/ 2937 w 3248"/>
                <a:gd name="T79" fmla="*/ 413 h 428"/>
                <a:gd name="T80" fmla="*/ 3135 w 3248"/>
                <a:gd name="T81" fmla="*/ 422 h 428"/>
                <a:gd name="T82" fmla="*/ 3248 w 3248"/>
                <a:gd name="T83" fmla="*/ 300 h 428"/>
                <a:gd name="T84" fmla="*/ 3184 w 3248"/>
                <a:gd name="T85" fmla="*/ 204 h 428"/>
                <a:gd name="T86" fmla="*/ 3038 w 3248"/>
                <a:gd name="T87" fmla="*/ 127 h 428"/>
                <a:gd name="T88" fmla="*/ 3076 w 3248"/>
                <a:gd name="T89" fmla="*/ 76 h 428"/>
                <a:gd name="T90" fmla="*/ 3232 w 3248"/>
                <a:gd name="T91" fmla="*/ 30 h 428"/>
                <a:gd name="T92" fmla="*/ 3039 w 3248"/>
                <a:gd name="T93" fmla="*/ 8 h 428"/>
                <a:gd name="T94" fmla="*/ 2943 w 3248"/>
                <a:gd name="T95" fmla="*/ 122 h 428"/>
                <a:gd name="T96" fmla="*/ 3021 w 3248"/>
                <a:gd name="T97" fmla="*/ 229 h 428"/>
                <a:gd name="T98" fmla="*/ 3154 w 3248"/>
                <a:gd name="T99" fmla="*/ 300 h 428"/>
                <a:gd name="T100" fmla="*/ 3113 w 3248"/>
                <a:gd name="T101" fmla="*/ 350 h 428"/>
                <a:gd name="T102" fmla="*/ 1639 w 3248"/>
                <a:gd name="T103" fmla="*/ 80 h 428"/>
                <a:gd name="T104" fmla="*/ 1790 w 3248"/>
                <a:gd name="T105" fmla="*/ 97 h 428"/>
                <a:gd name="T106" fmla="*/ 1832 w 3248"/>
                <a:gd name="T107" fmla="*/ 245 h 428"/>
                <a:gd name="T108" fmla="*/ 1739 w 3248"/>
                <a:gd name="T109" fmla="*/ 353 h 428"/>
                <a:gd name="T110" fmla="*/ 1652 w 3248"/>
                <a:gd name="T111" fmla="*/ 4 h 428"/>
                <a:gd name="T112" fmla="*/ 1701 w 3248"/>
                <a:gd name="T113" fmla="*/ 428 h 428"/>
                <a:gd name="T114" fmla="*/ 1885 w 3248"/>
                <a:gd name="T115" fmla="*/ 369 h 428"/>
                <a:gd name="T116" fmla="*/ 1930 w 3248"/>
                <a:gd name="T117" fmla="*/ 187 h 428"/>
                <a:gd name="T118" fmla="*/ 1786 w 3248"/>
                <a:gd name="T119" fmla="*/ 8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248" h="428">
                  <a:moveTo>
                    <a:pt x="2042" y="407"/>
                  </a:moveTo>
                  <a:lnTo>
                    <a:pt x="2042" y="407"/>
                  </a:lnTo>
                  <a:lnTo>
                    <a:pt x="2055" y="411"/>
                  </a:lnTo>
                  <a:lnTo>
                    <a:pt x="2089" y="418"/>
                  </a:lnTo>
                  <a:lnTo>
                    <a:pt x="2113" y="421"/>
                  </a:lnTo>
                  <a:lnTo>
                    <a:pt x="2140" y="425"/>
                  </a:lnTo>
                  <a:lnTo>
                    <a:pt x="2171" y="427"/>
                  </a:lnTo>
                  <a:lnTo>
                    <a:pt x="2205" y="428"/>
                  </a:lnTo>
                  <a:lnTo>
                    <a:pt x="2205" y="428"/>
                  </a:lnTo>
                  <a:lnTo>
                    <a:pt x="2239" y="427"/>
                  </a:lnTo>
                  <a:lnTo>
                    <a:pt x="2268" y="426"/>
                  </a:lnTo>
                  <a:lnTo>
                    <a:pt x="2293" y="424"/>
                  </a:lnTo>
                  <a:lnTo>
                    <a:pt x="2312" y="422"/>
                  </a:lnTo>
                  <a:lnTo>
                    <a:pt x="2339" y="419"/>
                  </a:lnTo>
                  <a:lnTo>
                    <a:pt x="2347" y="417"/>
                  </a:lnTo>
                  <a:lnTo>
                    <a:pt x="2347" y="346"/>
                  </a:lnTo>
                  <a:lnTo>
                    <a:pt x="2347" y="346"/>
                  </a:lnTo>
                  <a:lnTo>
                    <a:pt x="2339" y="347"/>
                  </a:lnTo>
                  <a:lnTo>
                    <a:pt x="2314" y="351"/>
                  </a:lnTo>
                  <a:lnTo>
                    <a:pt x="2277" y="354"/>
                  </a:lnTo>
                  <a:lnTo>
                    <a:pt x="2255" y="355"/>
                  </a:lnTo>
                  <a:lnTo>
                    <a:pt x="2230" y="355"/>
                  </a:lnTo>
                  <a:lnTo>
                    <a:pt x="2230" y="355"/>
                  </a:lnTo>
                  <a:lnTo>
                    <a:pt x="2209" y="355"/>
                  </a:lnTo>
                  <a:lnTo>
                    <a:pt x="2191" y="354"/>
                  </a:lnTo>
                  <a:lnTo>
                    <a:pt x="2160" y="351"/>
                  </a:lnTo>
                  <a:lnTo>
                    <a:pt x="2141" y="349"/>
                  </a:lnTo>
                  <a:lnTo>
                    <a:pt x="2134" y="348"/>
                  </a:lnTo>
                  <a:lnTo>
                    <a:pt x="2134" y="247"/>
                  </a:lnTo>
                  <a:lnTo>
                    <a:pt x="2318" y="247"/>
                  </a:lnTo>
                  <a:lnTo>
                    <a:pt x="2318" y="175"/>
                  </a:lnTo>
                  <a:lnTo>
                    <a:pt x="2134" y="175"/>
                  </a:lnTo>
                  <a:lnTo>
                    <a:pt x="2134" y="79"/>
                  </a:lnTo>
                  <a:lnTo>
                    <a:pt x="2134" y="79"/>
                  </a:lnTo>
                  <a:lnTo>
                    <a:pt x="2141" y="78"/>
                  </a:lnTo>
                  <a:lnTo>
                    <a:pt x="2159" y="76"/>
                  </a:lnTo>
                  <a:lnTo>
                    <a:pt x="2187" y="74"/>
                  </a:lnTo>
                  <a:lnTo>
                    <a:pt x="2224" y="73"/>
                  </a:lnTo>
                  <a:lnTo>
                    <a:pt x="2224" y="73"/>
                  </a:lnTo>
                  <a:lnTo>
                    <a:pt x="2247" y="73"/>
                  </a:lnTo>
                  <a:lnTo>
                    <a:pt x="2268" y="74"/>
                  </a:lnTo>
                  <a:lnTo>
                    <a:pt x="2305" y="77"/>
                  </a:lnTo>
                  <a:lnTo>
                    <a:pt x="2331" y="80"/>
                  </a:lnTo>
                  <a:lnTo>
                    <a:pt x="2340" y="82"/>
                  </a:lnTo>
                  <a:lnTo>
                    <a:pt x="2340" y="10"/>
                  </a:lnTo>
                  <a:lnTo>
                    <a:pt x="2340" y="10"/>
                  </a:lnTo>
                  <a:lnTo>
                    <a:pt x="2331" y="9"/>
                  </a:lnTo>
                  <a:lnTo>
                    <a:pt x="2306" y="5"/>
                  </a:lnTo>
                  <a:lnTo>
                    <a:pt x="2266" y="2"/>
                  </a:lnTo>
                  <a:lnTo>
                    <a:pt x="2242" y="1"/>
                  </a:lnTo>
                  <a:lnTo>
                    <a:pt x="2214" y="0"/>
                  </a:lnTo>
                  <a:lnTo>
                    <a:pt x="2214" y="0"/>
                  </a:lnTo>
                  <a:lnTo>
                    <a:pt x="2176" y="1"/>
                  </a:lnTo>
                  <a:lnTo>
                    <a:pt x="2144" y="3"/>
                  </a:lnTo>
                  <a:lnTo>
                    <a:pt x="2114" y="6"/>
                  </a:lnTo>
                  <a:lnTo>
                    <a:pt x="2089" y="9"/>
                  </a:lnTo>
                  <a:lnTo>
                    <a:pt x="2069" y="13"/>
                  </a:lnTo>
                  <a:lnTo>
                    <a:pt x="2055" y="15"/>
                  </a:lnTo>
                  <a:lnTo>
                    <a:pt x="2042" y="19"/>
                  </a:lnTo>
                  <a:lnTo>
                    <a:pt x="2042" y="407"/>
                  </a:lnTo>
                  <a:close/>
                  <a:moveTo>
                    <a:pt x="726" y="246"/>
                  </a:moveTo>
                  <a:lnTo>
                    <a:pt x="726" y="246"/>
                  </a:lnTo>
                  <a:lnTo>
                    <a:pt x="722" y="257"/>
                  </a:lnTo>
                  <a:lnTo>
                    <a:pt x="719" y="270"/>
                  </a:lnTo>
                  <a:lnTo>
                    <a:pt x="719" y="270"/>
                  </a:lnTo>
                  <a:lnTo>
                    <a:pt x="715" y="257"/>
                  </a:lnTo>
                  <a:lnTo>
                    <a:pt x="712" y="246"/>
                  </a:lnTo>
                  <a:lnTo>
                    <a:pt x="630" y="39"/>
                  </a:lnTo>
                  <a:lnTo>
                    <a:pt x="630" y="39"/>
                  </a:lnTo>
                  <a:lnTo>
                    <a:pt x="624" y="28"/>
                  </a:lnTo>
                  <a:lnTo>
                    <a:pt x="618" y="19"/>
                  </a:lnTo>
                  <a:lnTo>
                    <a:pt x="611" y="11"/>
                  </a:lnTo>
                  <a:lnTo>
                    <a:pt x="603" y="7"/>
                  </a:lnTo>
                  <a:lnTo>
                    <a:pt x="593" y="3"/>
                  </a:lnTo>
                  <a:lnTo>
                    <a:pt x="581" y="1"/>
                  </a:lnTo>
                  <a:lnTo>
                    <a:pt x="569" y="1"/>
                  </a:lnTo>
                  <a:lnTo>
                    <a:pt x="555" y="0"/>
                  </a:lnTo>
                  <a:lnTo>
                    <a:pt x="555" y="0"/>
                  </a:lnTo>
                  <a:lnTo>
                    <a:pt x="529" y="1"/>
                  </a:lnTo>
                  <a:lnTo>
                    <a:pt x="513" y="2"/>
                  </a:lnTo>
                  <a:lnTo>
                    <a:pt x="471" y="422"/>
                  </a:lnTo>
                  <a:lnTo>
                    <a:pt x="564" y="422"/>
                  </a:lnTo>
                  <a:lnTo>
                    <a:pt x="584" y="140"/>
                  </a:lnTo>
                  <a:lnTo>
                    <a:pt x="672" y="353"/>
                  </a:lnTo>
                  <a:lnTo>
                    <a:pt x="672" y="353"/>
                  </a:lnTo>
                  <a:lnTo>
                    <a:pt x="675" y="359"/>
                  </a:lnTo>
                  <a:lnTo>
                    <a:pt x="679" y="364"/>
                  </a:lnTo>
                  <a:lnTo>
                    <a:pt x="684" y="368"/>
                  </a:lnTo>
                  <a:lnTo>
                    <a:pt x="689" y="371"/>
                  </a:lnTo>
                  <a:lnTo>
                    <a:pt x="695" y="373"/>
                  </a:lnTo>
                  <a:lnTo>
                    <a:pt x="702" y="376"/>
                  </a:lnTo>
                  <a:lnTo>
                    <a:pt x="710" y="377"/>
                  </a:lnTo>
                  <a:lnTo>
                    <a:pt x="719" y="377"/>
                  </a:lnTo>
                  <a:lnTo>
                    <a:pt x="719" y="377"/>
                  </a:lnTo>
                  <a:lnTo>
                    <a:pt x="728" y="377"/>
                  </a:lnTo>
                  <a:lnTo>
                    <a:pt x="737" y="376"/>
                  </a:lnTo>
                  <a:lnTo>
                    <a:pt x="744" y="373"/>
                  </a:lnTo>
                  <a:lnTo>
                    <a:pt x="750" y="371"/>
                  </a:lnTo>
                  <a:lnTo>
                    <a:pt x="755" y="368"/>
                  </a:lnTo>
                  <a:lnTo>
                    <a:pt x="759" y="364"/>
                  </a:lnTo>
                  <a:lnTo>
                    <a:pt x="762" y="359"/>
                  </a:lnTo>
                  <a:lnTo>
                    <a:pt x="765" y="353"/>
                  </a:lnTo>
                  <a:lnTo>
                    <a:pt x="853" y="140"/>
                  </a:lnTo>
                  <a:lnTo>
                    <a:pt x="874" y="422"/>
                  </a:lnTo>
                  <a:lnTo>
                    <a:pt x="967" y="422"/>
                  </a:lnTo>
                  <a:lnTo>
                    <a:pt x="925" y="2"/>
                  </a:lnTo>
                  <a:lnTo>
                    <a:pt x="925" y="2"/>
                  </a:lnTo>
                  <a:lnTo>
                    <a:pt x="909" y="1"/>
                  </a:lnTo>
                  <a:lnTo>
                    <a:pt x="883" y="0"/>
                  </a:lnTo>
                  <a:lnTo>
                    <a:pt x="883" y="0"/>
                  </a:lnTo>
                  <a:lnTo>
                    <a:pt x="868" y="1"/>
                  </a:lnTo>
                  <a:lnTo>
                    <a:pt x="856" y="1"/>
                  </a:lnTo>
                  <a:lnTo>
                    <a:pt x="845" y="3"/>
                  </a:lnTo>
                  <a:lnTo>
                    <a:pt x="836" y="7"/>
                  </a:lnTo>
                  <a:lnTo>
                    <a:pt x="827" y="11"/>
                  </a:lnTo>
                  <a:lnTo>
                    <a:pt x="819" y="19"/>
                  </a:lnTo>
                  <a:lnTo>
                    <a:pt x="813" y="28"/>
                  </a:lnTo>
                  <a:lnTo>
                    <a:pt x="808" y="39"/>
                  </a:lnTo>
                  <a:lnTo>
                    <a:pt x="726" y="246"/>
                  </a:lnTo>
                  <a:close/>
                  <a:moveTo>
                    <a:pt x="261" y="332"/>
                  </a:moveTo>
                  <a:lnTo>
                    <a:pt x="261" y="332"/>
                  </a:lnTo>
                  <a:lnTo>
                    <a:pt x="241" y="338"/>
                  </a:lnTo>
                  <a:lnTo>
                    <a:pt x="215" y="347"/>
                  </a:lnTo>
                  <a:lnTo>
                    <a:pt x="200" y="350"/>
                  </a:lnTo>
                  <a:lnTo>
                    <a:pt x="186" y="353"/>
                  </a:lnTo>
                  <a:lnTo>
                    <a:pt x="172" y="355"/>
                  </a:lnTo>
                  <a:lnTo>
                    <a:pt x="157" y="355"/>
                  </a:lnTo>
                  <a:lnTo>
                    <a:pt x="157" y="355"/>
                  </a:lnTo>
                  <a:lnTo>
                    <a:pt x="144" y="355"/>
                  </a:lnTo>
                  <a:lnTo>
                    <a:pt x="131" y="353"/>
                  </a:lnTo>
                  <a:lnTo>
                    <a:pt x="120" y="349"/>
                  </a:lnTo>
                  <a:lnTo>
                    <a:pt x="114" y="347"/>
                  </a:lnTo>
                  <a:lnTo>
                    <a:pt x="109" y="344"/>
                  </a:lnTo>
                  <a:lnTo>
                    <a:pt x="105" y="340"/>
                  </a:lnTo>
                  <a:lnTo>
                    <a:pt x="101" y="336"/>
                  </a:lnTo>
                  <a:lnTo>
                    <a:pt x="98" y="331"/>
                  </a:lnTo>
                  <a:lnTo>
                    <a:pt x="95" y="326"/>
                  </a:lnTo>
                  <a:lnTo>
                    <a:pt x="93" y="321"/>
                  </a:lnTo>
                  <a:lnTo>
                    <a:pt x="92" y="315"/>
                  </a:lnTo>
                  <a:lnTo>
                    <a:pt x="91" y="308"/>
                  </a:lnTo>
                  <a:lnTo>
                    <a:pt x="90" y="300"/>
                  </a:lnTo>
                  <a:lnTo>
                    <a:pt x="90" y="300"/>
                  </a:lnTo>
                  <a:lnTo>
                    <a:pt x="91" y="288"/>
                  </a:lnTo>
                  <a:lnTo>
                    <a:pt x="94" y="277"/>
                  </a:lnTo>
                  <a:lnTo>
                    <a:pt x="96" y="272"/>
                  </a:lnTo>
                  <a:lnTo>
                    <a:pt x="99" y="266"/>
                  </a:lnTo>
                  <a:lnTo>
                    <a:pt x="103" y="262"/>
                  </a:lnTo>
                  <a:lnTo>
                    <a:pt x="106" y="258"/>
                  </a:lnTo>
                  <a:lnTo>
                    <a:pt x="111" y="255"/>
                  </a:lnTo>
                  <a:lnTo>
                    <a:pt x="116" y="252"/>
                  </a:lnTo>
                  <a:lnTo>
                    <a:pt x="123" y="249"/>
                  </a:lnTo>
                  <a:lnTo>
                    <a:pt x="129" y="247"/>
                  </a:lnTo>
                  <a:lnTo>
                    <a:pt x="145" y="244"/>
                  </a:lnTo>
                  <a:lnTo>
                    <a:pt x="162" y="242"/>
                  </a:lnTo>
                  <a:lnTo>
                    <a:pt x="261" y="239"/>
                  </a:lnTo>
                  <a:lnTo>
                    <a:pt x="261" y="332"/>
                  </a:lnTo>
                  <a:close/>
                  <a:moveTo>
                    <a:pt x="205" y="0"/>
                  </a:moveTo>
                  <a:lnTo>
                    <a:pt x="205" y="0"/>
                  </a:lnTo>
                  <a:lnTo>
                    <a:pt x="176" y="1"/>
                  </a:lnTo>
                  <a:lnTo>
                    <a:pt x="147" y="4"/>
                  </a:lnTo>
                  <a:lnTo>
                    <a:pt x="121" y="7"/>
                  </a:lnTo>
                  <a:lnTo>
                    <a:pt x="97" y="12"/>
                  </a:lnTo>
                  <a:lnTo>
                    <a:pt x="77" y="17"/>
                  </a:lnTo>
                  <a:lnTo>
                    <a:pt x="58" y="23"/>
                  </a:lnTo>
                  <a:lnTo>
                    <a:pt x="44" y="28"/>
                  </a:lnTo>
                  <a:lnTo>
                    <a:pt x="33" y="33"/>
                  </a:lnTo>
                  <a:lnTo>
                    <a:pt x="52" y="102"/>
                  </a:lnTo>
                  <a:lnTo>
                    <a:pt x="52" y="102"/>
                  </a:lnTo>
                  <a:lnTo>
                    <a:pt x="63" y="98"/>
                  </a:lnTo>
                  <a:lnTo>
                    <a:pt x="92" y="91"/>
                  </a:lnTo>
                  <a:lnTo>
                    <a:pt x="111" y="86"/>
                  </a:lnTo>
                  <a:lnTo>
                    <a:pt x="133" y="82"/>
                  </a:lnTo>
                  <a:lnTo>
                    <a:pt x="155" y="80"/>
                  </a:lnTo>
                  <a:lnTo>
                    <a:pt x="179" y="79"/>
                  </a:lnTo>
                  <a:lnTo>
                    <a:pt x="179" y="79"/>
                  </a:lnTo>
                  <a:lnTo>
                    <a:pt x="197" y="80"/>
                  </a:lnTo>
                  <a:lnTo>
                    <a:pt x="214" y="82"/>
                  </a:lnTo>
                  <a:lnTo>
                    <a:pt x="221" y="84"/>
                  </a:lnTo>
                  <a:lnTo>
                    <a:pt x="228" y="86"/>
                  </a:lnTo>
                  <a:lnTo>
                    <a:pt x="234" y="90"/>
                  </a:lnTo>
                  <a:lnTo>
                    <a:pt x="239" y="94"/>
                  </a:lnTo>
                  <a:lnTo>
                    <a:pt x="244" y="98"/>
                  </a:lnTo>
                  <a:lnTo>
                    <a:pt x="248" y="102"/>
                  </a:lnTo>
                  <a:lnTo>
                    <a:pt x="251" y="108"/>
                  </a:lnTo>
                  <a:lnTo>
                    <a:pt x="254" y="114"/>
                  </a:lnTo>
                  <a:lnTo>
                    <a:pt x="256" y="120"/>
                  </a:lnTo>
                  <a:lnTo>
                    <a:pt x="258" y="129"/>
                  </a:lnTo>
                  <a:lnTo>
                    <a:pt x="260" y="137"/>
                  </a:lnTo>
                  <a:lnTo>
                    <a:pt x="260" y="146"/>
                  </a:lnTo>
                  <a:lnTo>
                    <a:pt x="260" y="176"/>
                  </a:lnTo>
                  <a:lnTo>
                    <a:pt x="179" y="176"/>
                  </a:lnTo>
                  <a:lnTo>
                    <a:pt x="179" y="176"/>
                  </a:lnTo>
                  <a:lnTo>
                    <a:pt x="154" y="177"/>
                  </a:lnTo>
                  <a:lnTo>
                    <a:pt x="132" y="179"/>
                  </a:lnTo>
                  <a:lnTo>
                    <a:pt x="111" y="182"/>
                  </a:lnTo>
                  <a:lnTo>
                    <a:pt x="93" y="187"/>
                  </a:lnTo>
                  <a:lnTo>
                    <a:pt x="77" y="192"/>
                  </a:lnTo>
                  <a:lnTo>
                    <a:pt x="61" y="200"/>
                  </a:lnTo>
                  <a:lnTo>
                    <a:pt x="49" y="207"/>
                  </a:lnTo>
                  <a:lnTo>
                    <a:pt x="38" y="216"/>
                  </a:lnTo>
                  <a:lnTo>
                    <a:pt x="29" y="225"/>
                  </a:lnTo>
                  <a:lnTo>
                    <a:pt x="20" y="236"/>
                  </a:lnTo>
                  <a:lnTo>
                    <a:pt x="14" y="246"/>
                  </a:lnTo>
                  <a:lnTo>
                    <a:pt x="9" y="257"/>
                  </a:lnTo>
                  <a:lnTo>
                    <a:pt x="5" y="270"/>
                  </a:lnTo>
                  <a:lnTo>
                    <a:pt x="2" y="282"/>
                  </a:lnTo>
                  <a:lnTo>
                    <a:pt x="1" y="294"/>
                  </a:lnTo>
                  <a:lnTo>
                    <a:pt x="0" y="307"/>
                  </a:lnTo>
                  <a:lnTo>
                    <a:pt x="0" y="307"/>
                  </a:lnTo>
                  <a:lnTo>
                    <a:pt x="1" y="323"/>
                  </a:lnTo>
                  <a:lnTo>
                    <a:pt x="3" y="338"/>
                  </a:lnTo>
                  <a:lnTo>
                    <a:pt x="7" y="352"/>
                  </a:lnTo>
                  <a:lnTo>
                    <a:pt x="12" y="364"/>
                  </a:lnTo>
                  <a:lnTo>
                    <a:pt x="19" y="376"/>
                  </a:lnTo>
                  <a:lnTo>
                    <a:pt x="27" y="386"/>
                  </a:lnTo>
                  <a:lnTo>
                    <a:pt x="35" y="394"/>
                  </a:lnTo>
                  <a:lnTo>
                    <a:pt x="45" y="401"/>
                  </a:lnTo>
                  <a:lnTo>
                    <a:pt x="54" y="408"/>
                  </a:lnTo>
                  <a:lnTo>
                    <a:pt x="65" y="414"/>
                  </a:lnTo>
                  <a:lnTo>
                    <a:pt x="77" y="418"/>
                  </a:lnTo>
                  <a:lnTo>
                    <a:pt x="89" y="422"/>
                  </a:lnTo>
                  <a:lnTo>
                    <a:pt x="101" y="424"/>
                  </a:lnTo>
                  <a:lnTo>
                    <a:pt x="113" y="426"/>
                  </a:lnTo>
                  <a:lnTo>
                    <a:pt x="126" y="427"/>
                  </a:lnTo>
                  <a:lnTo>
                    <a:pt x="138" y="428"/>
                  </a:lnTo>
                  <a:lnTo>
                    <a:pt x="138" y="428"/>
                  </a:lnTo>
                  <a:lnTo>
                    <a:pt x="151" y="427"/>
                  </a:lnTo>
                  <a:lnTo>
                    <a:pt x="164" y="426"/>
                  </a:lnTo>
                  <a:lnTo>
                    <a:pt x="189" y="423"/>
                  </a:lnTo>
                  <a:lnTo>
                    <a:pt x="209" y="418"/>
                  </a:lnTo>
                  <a:lnTo>
                    <a:pt x="227" y="412"/>
                  </a:lnTo>
                  <a:lnTo>
                    <a:pt x="241" y="406"/>
                  </a:lnTo>
                  <a:lnTo>
                    <a:pt x="252" y="401"/>
                  </a:lnTo>
                  <a:lnTo>
                    <a:pt x="260" y="397"/>
                  </a:lnTo>
                  <a:lnTo>
                    <a:pt x="264" y="396"/>
                  </a:lnTo>
                  <a:lnTo>
                    <a:pt x="264" y="396"/>
                  </a:lnTo>
                  <a:lnTo>
                    <a:pt x="266" y="397"/>
                  </a:lnTo>
                  <a:lnTo>
                    <a:pt x="270" y="398"/>
                  </a:lnTo>
                  <a:lnTo>
                    <a:pt x="276" y="401"/>
                  </a:lnTo>
                  <a:lnTo>
                    <a:pt x="284" y="404"/>
                  </a:lnTo>
                  <a:lnTo>
                    <a:pt x="295" y="407"/>
                  </a:lnTo>
                  <a:lnTo>
                    <a:pt x="311" y="411"/>
                  </a:lnTo>
                  <a:lnTo>
                    <a:pt x="329" y="412"/>
                  </a:lnTo>
                  <a:lnTo>
                    <a:pt x="352" y="413"/>
                  </a:lnTo>
                  <a:lnTo>
                    <a:pt x="352" y="122"/>
                  </a:lnTo>
                  <a:lnTo>
                    <a:pt x="352" y="122"/>
                  </a:lnTo>
                  <a:lnTo>
                    <a:pt x="352" y="106"/>
                  </a:lnTo>
                  <a:lnTo>
                    <a:pt x="350" y="92"/>
                  </a:lnTo>
                  <a:lnTo>
                    <a:pt x="347" y="78"/>
                  </a:lnTo>
                  <a:lnTo>
                    <a:pt x="343" y="66"/>
                  </a:lnTo>
                  <a:lnTo>
                    <a:pt x="337" y="56"/>
                  </a:lnTo>
                  <a:lnTo>
                    <a:pt x="331" y="45"/>
                  </a:lnTo>
                  <a:lnTo>
                    <a:pt x="323" y="36"/>
                  </a:lnTo>
                  <a:lnTo>
                    <a:pt x="314" y="29"/>
                  </a:lnTo>
                  <a:lnTo>
                    <a:pt x="304" y="22"/>
                  </a:lnTo>
                  <a:lnTo>
                    <a:pt x="293" y="15"/>
                  </a:lnTo>
                  <a:lnTo>
                    <a:pt x="281" y="11"/>
                  </a:lnTo>
                  <a:lnTo>
                    <a:pt x="268" y="7"/>
                  </a:lnTo>
                  <a:lnTo>
                    <a:pt x="253" y="4"/>
                  </a:lnTo>
                  <a:lnTo>
                    <a:pt x="238" y="2"/>
                  </a:lnTo>
                  <a:lnTo>
                    <a:pt x="223" y="1"/>
                  </a:lnTo>
                  <a:lnTo>
                    <a:pt x="205" y="0"/>
                  </a:lnTo>
                  <a:close/>
                  <a:moveTo>
                    <a:pt x="1319" y="332"/>
                  </a:moveTo>
                  <a:lnTo>
                    <a:pt x="1319" y="332"/>
                  </a:lnTo>
                  <a:lnTo>
                    <a:pt x="1300" y="338"/>
                  </a:lnTo>
                  <a:lnTo>
                    <a:pt x="1273" y="347"/>
                  </a:lnTo>
                  <a:lnTo>
                    <a:pt x="1259" y="350"/>
                  </a:lnTo>
                  <a:lnTo>
                    <a:pt x="1243" y="353"/>
                  </a:lnTo>
                  <a:lnTo>
                    <a:pt x="1229" y="355"/>
                  </a:lnTo>
                  <a:lnTo>
                    <a:pt x="1216" y="355"/>
                  </a:lnTo>
                  <a:lnTo>
                    <a:pt x="1216" y="355"/>
                  </a:lnTo>
                  <a:lnTo>
                    <a:pt x="1202" y="355"/>
                  </a:lnTo>
                  <a:lnTo>
                    <a:pt x="1189" y="353"/>
                  </a:lnTo>
                  <a:lnTo>
                    <a:pt x="1177" y="349"/>
                  </a:lnTo>
                  <a:lnTo>
                    <a:pt x="1172" y="347"/>
                  </a:lnTo>
                  <a:lnTo>
                    <a:pt x="1168" y="344"/>
                  </a:lnTo>
                  <a:lnTo>
                    <a:pt x="1164" y="340"/>
                  </a:lnTo>
                  <a:lnTo>
                    <a:pt x="1160" y="336"/>
                  </a:lnTo>
                  <a:lnTo>
                    <a:pt x="1157" y="331"/>
                  </a:lnTo>
                  <a:lnTo>
                    <a:pt x="1154" y="326"/>
                  </a:lnTo>
                  <a:lnTo>
                    <a:pt x="1151" y="321"/>
                  </a:lnTo>
                  <a:lnTo>
                    <a:pt x="1149" y="315"/>
                  </a:lnTo>
                  <a:lnTo>
                    <a:pt x="1148" y="308"/>
                  </a:lnTo>
                  <a:lnTo>
                    <a:pt x="1148" y="300"/>
                  </a:lnTo>
                  <a:lnTo>
                    <a:pt x="1148" y="300"/>
                  </a:lnTo>
                  <a:lnTo>
                    <a:pt x="1149" y="288"/>
                  </a:lnTo>
                  <a:lnTo>
                    <a:pt x="1152" y="277"/>
                  </a:lnTo>
                  <a:lnTo>
                    <a:pt x="1155" y="272"/>
                  </a:lnTo>
                  <a:lnTo>
                    <a:pt x="1158" y="266"/>
                  </a:lnTo>
                  <a:lnTo>
                    <a:pt x="1161" y="262"/>
                  </a:lnTo>
                  <a:lnTo>
                    <a:pt x="1165" y="258"/>
                  </a:lnTo>
                  <a:lnTo>
                    <a:pt x="1170" y="255"/>
                  </a:lnTo>
                  <a:lnTo>
                    <a:pt x="1175" y="252"/>
                  </a:lnTo>
                  <a:lnTo>
                    <a:pt x="1181" y="249"/>
                  </a:lnTo>
                  <a:lnTo>
                    <a:pt x="1187" y="247"/>
                  </a:lnTo>
                  <a:lnTo>
                    <a:pt x="1203" y="244"/>
                  </a:lnTo>
                  <a:lnTo>
                    <a:pt x="1221" y="242"/>
                  </a:lnTo>
                  <a:lnTo>
                    <a:pt x="1319" y="239"/>
                  </a:lnTo>
                  <a:lnTo>
                    <a:pt x="1319" y="332"/>
                  </a:lnTo>
                  <a:close/>
                  <a:moveTo>
                    <a:pt x="1264" y="0"/>
                  </a:moveTo>
                  <a:lnTo>
                    <a:pt x="1264" y="0"/>
                  </a:lnTo>
                  <a:lnTo>
                    <a:pt x="1233" y="1"/>
                  </a:lnTo>
                  <a:lnTo>
                    <a:pt x="1206" y="4"/>
                  </a:lnTo>
                  <a:lnTo>
                    <a:pt x="1179" y="7"/>
                  </a:lnTo>
                  <a:lnTo>
                    <a:pt x="1156" y="12"/>
                  </a:lnTo>
                  <a:lnTo>
                    <a:pt x="1135" y="17"/>
                  </a:lnTo>
                  <a:lnTo>
                    <a:pt x="1117" y="23"/>
                  </a:lnTo>
                  <a:lnTo>
                    <a:pt x="1102" y="28"/>
                  </a:lnTo>
                  <a:lnTo>
                    <a:pt x="1091" y="33"/>
                  </a:lnTo>
                  <a:lnTo>
                    <a:pt x="1111" y="102"/>
                  </a:lnTo>
                  <a:lnTo>
                    <a:pt x="1111" y="102"/>
                  </a:lnTo>
                  <a:lnTo>
                    <a:pt x="1122" y="98"/>
                  </a:lnTo>
                  <a:lnTo>
                    <a:pt x="1150" y="91"/>
                  </a:lnTo>
                  <a:lnTo>
                    <a:pt x="1169" y="86"/>
                  </a:lnTo>
                  <a:lnTo>
                    <a:pt x="1190" y="82"/>
                  </a:lnTo>
                  <a:lnTo>
                    <a:pt x="1213" y="80"/>
                  </a:lnTo>
                  <a:lnTo>
                    <a:pt x="1236" y="79"/>
                  </a:lnTo>
                  <a:lnTo>
                    <a:pt x="1236" y="79"/>
                  </a:lnTo>
                  <a:lnTo>
                    <a:pt x="1256" y="80"/>
                  </a:lnTo>
                  <a:lnTo>
                    <a:pt x="1272" y="82"/>
                  </a:lnTo>
                  <a:lnTo>
                    <a:pt x="1279" y="84"/>
                  </a:lnTo>
                  <a:lnTo>
                    <a:pt x="1285" y="86"/>
                  </a:lnTo>
                  <a:lnTo>
                    <a:pt x="1291" y="90"/>
                  </a:lnTo>
                  <a:lnTo>
                    <a:pt x="1298" y="94"/>
                  </a:lnTo>
                  <a:lnTo>
                    <a:pt x="1302" y="98"/>
                  </a:lnTo>
                  <a:lnTo>
                    <a:pt x="1306" y="102"/>
                  </a:lnTo>
                  <a:lnTo>
                    <a:pt x="1310" y="108"/>
                  </a:lnTo>
                  <a:lnTo>
                    <a:pt x="1313" y="114"/>
                  </a:lnTo>
                  <a:lnTo>
                    <a:pt x="1315" y="120"/>
                  </a:lnTo>
                  <a:lnTo>
                    <a:pt x="1316" y="129"/>
                  </a:lnTo>
                  <a:lnTo>
                    <a:pt x="1317" y="137"/>
                  </a:lnTo>
                  <a:lnTo>
                    <a:pt x="1318" y="146"/>
                  </a:lnTo>
                  <a:lnTo>
                    <a:pt x="1318" y="176"/>
                  </a:lnTo>
                  <a:lnTo>
                    <a:pt x="1236" y="176"/>
                  </a:lnTo>
                  <a:lnTo>
                    <a:pt x="1236" y="176"/>
                  </a:lnTo>
                  <a:lnTo>
                    <a:pt x="1212" y="177"/>
                  </a:lnTo>
                  <a:lnTo>
                    <a:pt x="1189" y="179"/>
                  </a:lnTo>
                  <a:lnTo>
                    <a:pt x="1169" y="182"/>
                  </a:lnTo>
                  <a:lnTo>
                    <a:pt x="1150" y="187"/>
                  </a:lnTo>
                  <a:lnTo>
                    <a:pt x="1134" y="192"/>
                  </a:lnTo>
                  <a:lnTo>
                    <a:pt x="1120" y="200"/>
                  </a:lnTo>
                  <a:lnTo>
                    <a:pt x="1108" y="207"/>
                  </a:lnTo>
                  <a:lnTo>
                    <a:pt x="1096" y="216"/>
                  </a:lnTo>
                  <a:lnTo>
                    <a:pt x="1086" y="225"/>
                  </a:lnTo>
                  <a:lnTo>
                    <a:pt x="1079" y="236"/>
                  </a:lnTo>
                  <a:lnTo>
                    <a:pt x="1072" y="246"/>
                  </a:lnTo>
                  <a:lnTo>
                    <a:pt x="1067" y="257"/>
                  </a:lnTo>
                  <a:lnTo>
                    <a:pt x="1064" y="270"/>
                  </a:lnTo>
                  <a:lnTo>
                    <a:pt x="1061" y="282"/>
                  </a:lnTo>
                  <a:lnTo>
                    <a:pt x="1058" y="294"/>
                  </a:lnTo>
                  <a:lnTo>
                    <a:pt x="1058" y="307"/>
                  </a:lnTo>
                  <a:lnTo>
                    <a:pt x="1058" y="307"/>
                  </a:lnTo>
                  <a:lnTo>
                    <a:pt x="1060" y="323"/>
                  </a:lnTo>
                  <a:lnTo>
                    <a:pt x="1062" y="338"/>
                  </a:lnTo>
                  <a:lnTo>
                    <a:pt x="1066" y="352"/>
                  </a:lnTo>
                  <a:lnTo>
                    <a:pt x="1071" y="364"/>
                  </a:lnTo>
                  <a:lnTo>
                    <a:pt x="1077" y="376"/>
                  </a:lnTo>
                  <a:lnTo>
                    <a:pt x="1085" y="386"/>
                  </a:lnTo>
                  <a:lnTo>
                    <a:pt x="1093" y="394"/>
                  </a:lnTo>
                  <a:lnTo>
                    <a:pt x="1102" y="401"/>
                  </a:lnTo>
                  <a:lnTo>
                    <a:pt x="1113" y="408"/>
                  </a:lnTo>
                  <a:lnTo>
                    <a:pt x="1124" y="414"/>
                  </a:lnTo>
                  <a:lnTo>
                    <a:pt x="1135" y="418"/>
                  </a:lnTo>
                  <a:lnTo>
                    <a:pt x="1146" y="422"/>
                  </a:lnTo>
                  <a:lnTo>
                    <a:pt x="1159" y="424"/>
                  </a:lnTo>
                  <a:lnTo>
                    <a:pt x="1171" y="426"/>
                  </a:lnTo>
                  <a:lnTo>
                    <a:pt x="1183" y="427"/>
                  </a:lnTo>
                  <a:lnTo>
                    <a:pt x="1195" y="428"/>
                  </a:lnTo>
                  <a:lnTo>
                    <a:pt x="1195" y="428"/>
                  </a:lnTo>
                  <a:lnTo>
                    <a:pt x="1210" y="427"/>
                  </a:lnTo>
                  <a:lnTo>
                    <a:pt x="1223" y="426"/>
                  </a:lnTo>
                  <a:lnTo>
                    <a:pt x="1246" y="423"/>
                  </a:lnTo>
                  <a:lnTo>
                    <a:pt x="1268" y="418"/>
                  </a:lnTo>
                  <a:lnTo>
                    <a:pt x="1285" y="412"/>
                  </a:lnTo>
                  <a:lnTo>
                    <a:pt x="1300" y="406"/>
                  </a:lnTo>
                  <a:lnTo>
                    <a:pt x="1311" y="401"/>
                  </a:lnTo>
                  <a:lnTo>
                    <a:pt x="1318" y="397"/>
                  </a:lnTo>
                  <a:lnTo>
                    <a:pt x="1322" y="396"/>
                  </a:lnTo>
                  <a:lnTo>
                    <a:pt x="1322" y="396"/>
                  </a:lnTo>
                  <a:lnTo>
                    <a:pt x="1324" y="397"/>
                  </a:lnTo>
                  <a:lnTo>
                    <a:pt x="1327" y="398"/>
                  </a:lnTo>
                  <a:lnTo>
                    <a:pt x="1333" y="401"/>
                  </a:lnTo>
                  <a:lnTo>
                    <a:pt x="1341" y="404"/>
                  </a:lnTo>
                  <a:lnTo>
                    <a:pt x="1354" y="407"/>
                  </a:lnTo>
                  <a:lnTo>
                    <a:pt x="1368" y="411"/>
                  </a:lnTo>
                  <a:lnTo>
                    <a:pt x="1387" y="412"/>
                  </a:lnTo>
                  <a:lnTo>
                    <a:pt x="1411" y="413"/>
                  </a:lnTo>
                  <a:lnTo>
                    <a:pt x="1411" y="122"/>
                  </a:lnTo>
                  <a:lnTo>
                    <a:pt x="1411" y="122"/>
                  </a:lnTo>
                  <a:lnTo>
                    <a:pt x="1411" y="106"/>
                  </a:lnTo>
                  <a:lnTo>
                    <a:pt x="1409" y="92"/>
                  </a:lnTo>
                  <a:lnTo>
                    <a:pt x="1406" y="78"/>
                  </a:lnTo>
                  <a:lnTo>
                    <a:pt x="1401" y="66"/>
                  </a:lnTo>
                  <a:lnTo>
                    <a:pt x="1396" y="56"/>
                  </a:lnTo>
                  <a:lnTo>
                    <a:pt x="1388" y="45"/>
                  </a:lnTo>
                  <a:lnTo>
                    <a:pt x="1381" y="36"/>
                  </a:lnTo>
                  <a:lnTo>
                    <a:pt x="1372" y="29"/>
                  </a:lnTo>
                  <a:lnTo>
                    <a:pt x="1362" y="22"/>
                  </a:lnTo>
                  <a:lnTo>
                    <a:pt x="1351" y="15"/>
                  </a:lnTo>
                  <a:lnTo>
                    <a:pt x="1339" y="11"/>
                  </a:lnTo>
                  <a:lnTo>
                    <a:pt x="1326" y="7"/>
                  </a:lnTo>
                  <a:lnTo>
                    <a:pt x="1312" y="4"/>
                  </a:lnTo>
                  <a:lnTo>
                    <a:pt x="1297" y="2"/>
                  </a:lnTo>
                  <a:lnTo>
                    <a:pt x="1280" y="1"/>
                  </a:lnTo>
                  <a:lnTo>
                    <a:pt x="1264" y="0"/>
                  </a:lnTo>
                  <a:close/>
                  <a:moveTo>
                    <a:pt x="2735" y="317"/>
                  </a:moveTo>
                  <a:lnTo>
                    <a:pt x="2735" y="317"/>
                  </a:lnTo>
                  <a:lnTo>
                    <a:pt x="2714" y="326"/>
                  </a:lnTo>
                  <a:lnTo>
                    <a:pt x="2700" y="331"/>
                  </a:lnTo>
                  <a:lnTo>
                    <a:pt x="2686" y="335"/>
                  </a:lnTo>
                  <a:lnTo>
                    <a:pt x="2671" y="340"/>
                  </a:lnTo>
                  <a:lnTo>
                    <a:pt x="2654" y="343"/>
                  </a:lnTo>
                  <a:lnTo>
                    <a:pt x="2638" y="345"/>
                  </a:lnTo>
                  <a:lnTo>
                    <a:pt x="2621" y="346"/>
                  </a:lnTo>
                  <a:lnTo>
                    <a:pt x="2621" y="346"/>
                  </a:lnTo>
                  <a:lnTo>
                    <a:pt x="2609" y="346"/>
                  </a:lnTo>
                  <a:lnTo>
                    <a:pt x="2599" y="345"/>
                  </a:lnTo>
                  <a:lnTo>
                    <a:pt x="2590" y="343"/>
                  </a:lnTo>
                  <a:lnTo>
                    <a:pt x="2583" y="341"/>
                  </a:lnTo>
                  <a:lnTo>
                    <a:pt x="2576" y="337"/>
                  </a:lnTo>
                  <a:lnTo>
                    <a:pt x="2570" y="333"/>
                  </a:lnTo>
                  <a:lnTo>
                    <a:pt x="2564" y="328"/>
                  </a:lnTo>
                  <a:lnTo>
                    <a:pt x="2560" y="323"/>
                  </a:lnTo>
                  <a:lnTo>
                    <a:pt x="2556" y="317"/>
                  </a:lnTo>
                  <a:lnTo>
                    <a:pt x="2553" y="311"/>
                  </a:lnTo>
                  <a:lnTo>
                    <a:pt x="2551" y="302"/>
                  </a:lnTo>
                  <a:lnTo>
                    <a:pt x="2549" y="294"/>
                  </a:lnTo>
                  <a:lnTo>
                    <a:pt x="2547" y="275"/>
                  </a:lnTo>
                  <a:lnTo>
                    <a:pt x="2547" y="252"/>
                  </a:lnTo>
                  <a:lnTo>
                    <a:pt x="2547" y="4"/>
                  </a:lnTo>
                  <a:lnTo>
                    <a:pt x="2533" y="4"/>
                  </a:lnTo>
                  <a:lnTo>
                    <a:pt x="2533" y="4"/>
                  </a:lnTo>
                  <a:lnTo>
                    <a:pt x="2513" y="4"/>
                  </a:lnTo>
                  <a:lnTo>
                    <a:pt x="2490" y="6"/>
                  </a:lnTo>
                  <a:lnTo>
                    <a:pt x="2467" y="8"/>
                  </a:lnTo>
                  <a:lnTo>
                    <a:pt x="2454" y="10"/>
                  </a:lnTo>
                  <a:lnTo>
                    <a:pt x="2454" y="263"/>
                  </a:lnTo>
                  <a:lnTo>
                    <a:pt x="2454" y="263"/>
                  </a:lnTo>
                  <a:lnTo>
                    <a:pt x="2454" y="284"/>
                  </a:lnTo>
                  <a:lnTo>
                    <a:pt x="2455" y="302"/>
                  </a:lnTo>
                  <a:lnTo>
                    <a:pt x="2457" y="320"/>
                  </a:lnTo>
                  <a:lnTo>
                    <a:pt x="2459" y="336"/>
                  </a:lnTo>
                  <a:lnTo>
                    <a:pt x="2463" y="351"/>
                  </a:lnTo>
                  <a:lnTo>
                    <a:pt x="2468" y="364"/>
                  </a:lnTo>
                  <a:lnTo>
                    <a:pt x="2475" y="377"/>
                  </a:lnTo>
                  <a:lnTo>
                    <a:pt x="2482" y="387"/>
                  </a:lnTo>
                  <a:lnTo>
                    <a:pt x="2490" y="397"/>
                  </a:lnTo>
                  <a:lnTo>
                    <a:pt x="2500" y="405"/>
                  </a:lnTo>
                  <a:lnTo>
                    <a:pt x="2512" y="412"/>
                  </a:lnTo>
                  <a:lnTo>
                    <a:pt x="2525" y="418"/>
                  </a:lnTo>
                  <a:lnTo>
                    <a:pt x="2540" y="422"/>
                  </a:lnTo>
                  <a:lnTo>
                    <a:pt x="2556" y="425"/>
                  </a:lnTo>
                  <a:lnTo>
                    <a:pt x="2575" y="427"/>
                  </a:lnTo>
                  <a:lnTo>
                    <a:pt x="2595" y="428"/>
                  </a:lnTo>
                  <a:lnTo>
                    <a:pt x="2595" y="428"/>
                  </a:lnTo>
                  <a:lnTo>
                    <a:pt x="2611" y="427"/>
                  </a:lnTo>
                  <a:lnTo>
                    <a:pt x="2626" y="426"/>
                  </a:lnTo>
                  <a:lnTo>
                    <a:pt x="2640" y="425"/>
                  </a:lnTo>
                  <a:lnTo>
                    <a:pt x="2653" y="422"/>
                  </a:lnTo>
                  <a:lnTo>
                    <a:pt x="2677" y="417"/>
                  </a:lnTo>
                  <a:lnTo>
                    <a:pt x="2697" y="411"/>
                  </a:lnTo>
                  <a:lnTo>
                    <a:pt x="2714" y="404"/>
                  </a:lnTo>
                  <a:lnTo>
                    <a:pt x="2725" y="399"/>
                  </a:lnTo>
                  <a:lnTo>
                    <a:pt x="2737" y="394"/>
                  </a:lnTo>
                  <a:lnTo>
                    <a:pt x="2737" y="394"/>
                  </a:lnTo>
                  <a:lnTo>
                    <a:pt x="2743" y="397"/>
                  </a:lnTo>
                  <a:lnTo>
                    <a:pt x="2750" y="400"/>
                  </a:lnTo>
                  <a:lnTo>
                    <a:pt x="2761" y="403"/>
                  </a:lnTo>
                  <a:lnTo>
                    <a:pt x="2773" y="406"/>
                  </a:lnTo>
                  <a:lnTo>
                    <a:pt x="2788" y="409"/>
                  </a:lnTo>
                  <a:lnTo>
                    <a:pt x="2807" y="412"/>
                  </a:lnTo>
                  <a:lnTo>
                    <a:pt x="2828" y="413"/>
                  </a:lnTo>
                  <a:lnTo>
                    <a:pt x="2828" y="10"/>
                  </a:lnTo>
                  <a:lnTo>
                    <a:pt x="2828" y="10"/>
                  </a:lnTo>
                  <a:lnTo>
                    <a:pt x="2796" y="6"/>
                  </a:lnTo>
                  <a:lnTo>
                    <a:pt x="2774" y="5"/>
                  </a:lnTo>
                  <a:lnTo>
                    <a:pt x="2753" y="4"/>
                  </a:lnTo>
                  <a:lnTo>
                    <a:pt x="2735" y="4"/>
                  </a:lnTo>
                  <a:lnTo>
                    <a:pt x="2735" y="317"/>
                  </a:lnTo>
                  <a:close/>
                  <a:moveTo>
                    <a:pt x="2937" y="413"/>
                  </a:moveTo>
                  <a:lnTo>
                    <a:pt x="2937" y="413"/>
                  </a:lnTo>
                  <a:lnTo>
                    <a:pt x="2948" y="415"/>
                  </a:lnTo>
                  <a:lnTo>
                    <a:pt x="2976" y="420"/>
                  </a:lnTo>
                  <a:lnTo>
                    <a:pt x="2997" y="423"/>
                  </a:lnTo>
                  <a:lnTo>
                    <a:pt x="3020" y="425"/>
                  </a:lnTo>
                  <a:lnTo>
                    <a:pt x="3047" y="427"/>
                  </a:lnTo>
                  <a:lnTo>
                    <a:pt x="3075" y="428"/>
                  </a:lnTo>
                  <a:lnTo>
                    <a:pt x="3075" y="428"/>
                  </a:lnTo>
                  <a:lnTo>
                    <a:pt x="3091" y="427"/>
                  </a:lnTo>
                  <a:lnTo>
                    <a:pt x="3105" y="426"/>
                  </a:lnTo>
                  <a:lnTo>
                    <a:pt x="3120" y="425"/>
                  </a:lnTo>
                  <a:lnTo>
                    <a:pt x="3135" y="422"/>
                  </a:lnTo>
                  <a:lnTo>
                    <a:pt x="3150" y="419"/>
                  </a:lnTo>
                  <a:lnTo>
                    <a:pt x="3164" y="414"/>
                  </a:lnTo>
                  <a:lnTo>
                    <a:pt x="3178" y="408"/>
                  </a:lnTo>
                  <a:lnTo>
                    <a:pt x="3191" y="402"/>
                  </a:lnTo>
                  <a:lnTo>
                    <a:pt x="3202" y="394"/>
                  </a:lnTo>
                  <a:lnTo>
                    <a:pt x="3213" y="385"/>
                  </a:lnTo>
                  <a:lnTo>
                    <a:pt x="3223" y="375"/>
                  </a:lnTo>
                  <a:lnTo>
                    <a:pt x="3232" y="363"/>
                  </a:lnTo>
                  <a:lnTo>
                    <a:pt x="3239" y="350"/>
                  </a:lnTo>
                  <a:lnTo>
                    <a:pt x="3244" y="334"/>
                  </a:lnTo>
                  <a:lnTo>
                    <a:pt x="3247" y="318"/>
                  </a:lnTo>
                  <a:lnTo>
                    <a:pt x="3248" y="300"/>
                  </a:lnTo>
                  <a:lnTo>
                    <a:pt x="3248" y="300"/>
                  </a:lnTo>
                  <a:lnTo>
                    <a:pt x="3247" y="288"/>
                  </a:lnTo>
                  <a:lnTo>
                    <a:pt x="3246" y="277"/>
                  </a:lnTo>
                  <a:lnTo>
                    <a:pt x="3243" y="266"/>
                  </a:lnTo>
                  <a:lnTo>
                    <a:pt x="3239" y="256"/>
                  </a:lnTo>
                  <a:lnTo>
                    <a:pt x="3234" y="248"/>
                  </a:lnTo>
                  <a:lnTo>
                    <a:pt x="3228" y="239"/>
                  </a:lnTo>
                  <a:lnTo>
                    <a:pt x="3220" y="231"/>
                  </a:lnTo>
                  <a:lnTo>
                    <a:pt x="3213" y="224"/>
                  </a:lnTo>
                  <a:lnTo>
                    <a:pt x="3204" y="217"/>
                  </a:lnTo>
                  <a:lnTo>
                    <a:pt x="3194" y="211"/>
                  </a:lnTo>
                  <a:lnTo>
                    <a:pt x="3184" y="204"/>
                  </a:lnTo>
                  <a:lnTo>
                    <a:pt x="3171" y="199"/>
                  </a:lnTo>
                  <a:lnTo>
                    <a:pt x="3146" y="187"/>
                  </a:lnTo>
                  <a:lnTo>
                    <a:pt x="3117" y="176"/>
                  </a:lnTo>
                  <a:lnTo>
                    <a:pt x="3117" y="176"/>
                  </a:lnTo>
                  <a:lnTo>
                    <a:pt x="3086" y="164"/>
                  </a:lnTo>
                  <a:lnTo>
                    <a:pt x="3072" y="157"/>
                  </a:lnTo>
                  <a:lnTo>
                    <a:pt x="3060" y="151"/>
                  </a:lnTo>
                  <a:lnTo>
                    <a:pt x="3050" y="144"/>
                  </a:lnTo>
                  <a:lnTo>
                    <a:pt x="3046" y="140"/>
                  </a:lnTo>
                  <a:lnTo>
                    <a:pt x="3043" y="136"/>
                  </a:lnTo>
                  <a:lnTo>
                    <a:pt x="3040" y="132"/>
                  </a:lnTo>
                  <a:lnTo>
                    <a:pt x="3038" y="127"/>
                  </a:lnTo>
                  <a:lnTo>
                    <a:pt x="3037" y="121"/>
                  </a:lnTo>
                  <a:lnTo>
                    <a:pt x="3037" y="116"/>
                  </a:lnTo>
                  <a:lnTo>
                    <a:pt x="3037" y="116"/>
                  </a:lnTo>
                  <a:lnTo>
                    <a:pt x="3037" y="110"/>
                  </a:lnTo>
                  <a:lnTo>
                    <a:pt x="3039" y="104"/>
                  </a:lnTo>
                  <a:lnTo>
                    <a:pt x="3043" y="97"/>
                  </a:lnTo>
                  <a:lnTo>
                    <a:pt x="3049" y="90"/>
                  </a:lnTo>
                  <a:lnTo>
                    <a:pt x="3053" y="86"/>
                  </a:lnTo>
                  <a:lnTo>
                    <a:pt x="3057" y="83"/>
                  </a:lnTo>
                  <a:lnTo>
                    <a:pt x="3063" y="81"/>
                  </a:lnTo>
                  <a:lnTo>
                    <a:pt x="3069" y="78"/>
                  </a:lnTo>
                  <a:lnTo>
                    <a:pt x="3076" y="76"/>
                  </a:lnTo>
                  <a:lnTo>
                    <a:pt x="3084" y="75"/>
                  </a:lnTo>
                  <a:lnTo>
                    <a:pt x="3093" y="74"/>
                  </a:lnTo>
                  <a:lnTo>
                    <a:pt x="3103" y="74"/>
                  </a:lnTo>
                  <a:lnTo>
                    <a:pt x="3103" y="74"/>
                  </a:lnTo>
                  <a:lnTo>
                    <a:pt x="3122" y="75"/>
                  </a:lnTo>
                  <a:lnTo>
                    <a:pt x="3142" y="77"/>
                  </a:lnTo>
                  <a:lnTo>
                    <a:pt x="3159" y="81"/>
                  </a:lnTo>
                  <a:lnTo>
                    <a:pt x="3175" y="85"/>
                  </a:lnTo>
                  <a:lnTo>
                    <a:pt x="3199" y="94"/>
                  </a:lnTo>
                  <a:lnTo>
                    <a:pt x="3208" y="98"/>
                  </a:lnTo>
                  <a:lnTo>
                    <a:pt x="3232" y="30"/>
                  </a:lnTo>
                  <a:lnTo>
                    <a:pt x="3232" y="30"/>
                  </a:lnTo>
                  <a:lnTo>
                    <a:pt x="3213" y="22"/>
                  </a:lnTo>
                  <a:lnTo>
                    <a:pt x="3200" y="16"/>
                  </a:lnTo>
                  <a:lnTo>
                    <a:pt x="3184" y="12"/>
                  </a:lnTo>
                  <a:lnTo>
                    <a:pt x="3165" y="7"/>
                  </a:lnTo>
                  <a:lnTo>
                    <a:pt x="3144" y="4"/>
                  </a:lnTo>
                  <a:lnTo>
                    <a:pt x="3120" y="1"/>
                  </a:lnTo>
                  <a:lnTo>
                    <a:pt x="3095" y="0"/>
                  </a:lnTo>
                  <a:lnTo>
                    <a:pt x="3095" y="0"/>
                  </a:lnTo>
                  <a:lnTo>
                    <a:pt x="3080" y="1"/>
                  </a:lnTo>
                  <a:lnTo>
                    <a:pt x="3066" y="2"/>
                  </a:lnTo>
                  <a:lnTo>
                    <a:pt x="3052" y="4"/>
                  </a:lnTo>
                  <a:lnTo>
                    <a:pt x="3039" y="8"/>
                  </a:lnTo>
                  <a:lnTo>
                    <a:pt x="3025" y="12"/>
                  </a:lnTo>
                  <a:lnTo>
                    <a:pt x="3013" y="17"/>
                  </a:lnTo>
                  <a:lnTo>
                    <a:pt x="3001" y="24"/>
                  </a:lnTo>
                  <a:lnTo>
                    <a:pt x="2990" y="31"/>
                  </a:lnTo>
                  <a:lnTo>
                    <a:pt x="2979" y="39"/>
                  </a:lnTo>
                  <a:lnTo>
                    <a:pt x="2970" y="47"/>
                  </a:lnTo>
                  <a:lnTo>
                    <a:pt x="2962" y="58"/>
                  </a:lnTo>
                  <a:lnTo>
                    <a:pt x="2956" y="69"/>
                  </a:lnTo>
                  <a:lnTo>
                    <a:pt x="2950" y="80"/>
                  </a:lnTo>
                  <a:lnTo>
                    <a:pt x="2946" y="94"/>
                  </a:lnTo>
                  <a:lnTo>
                    <a:pt x="2944" y="107"/>
                  </a:lnTo>
                  <a:lnTo>
                    <a:pt x="2943" y="122"/>
                  </a:lnTo>
                  <a:lnTo>
                    <a:pt x="2943" y="122"/>
                  </a:lnTo>
                  <a:lnTo>
                    <a:pt x="2944" y="137"/>
                  </a:lnTo>
                  <a:lnTo>
                    <a:pt x="2946" y="150"/>
                  </a:lnTo>
                  <a:lnTo>
                    <a:pt x="2950" y="164"/>
                  </a:lnTo>
                  <a:lnTo>
                    <a:pt x="2956" y="175"/>
                  </a:lnTo>
                  <a:lnTo>
                    <a:pt x="2962" y="185"/>
                  </a:lnTo>
                  <a:lnTo>
                    <a:pt x="2970" y="194"/>
                  </a:lnTo>
                  <a:lnTo>
                    <a:pt x="2979" y="203"/>
                  </a:lnTo>
                  <a:lnTo>
                    <a:pt x="2988" y="210"/>
                  </a:lnTo>
                  <a:lnTo>
                    <a:pt x="2999" y="217"/>
                  </a:lnTo>
                  <a:lnTo>
                    <a:pt x="3010" y="223"/>
                  </a:lnTo>
                  <a:lnTo>
                    <a:pt x="3021" y="229"/>
                  </a:lnTo>
                  <a:lnTo>
                    <a:pt x="3032" y="235"/>
                  </a:lnTo>
                  <a:lnTo>
                    <a:pt x="3056" y="243"/>
                  </a:lnTo>
                  <a:lnTo>
                    <a:pt x="3079" y="251"/>
                  </a:lnTo>
                  <a:lnTo>
                    <a:pt x="3079" y="251"/>
                  </a:lnTo>
                  <a:lnTo>
                    <a:pt x="3108" y="261"/>
                  </a:lnTo>
                  <a:lnTo>
                    <a:pt x="3121" y="266"/>
                  </a:lnTo>
                  <a:lnTo>
                    <a:pt x="3133" y="273"/>
                  </a:lnTo>
                  <a:lnTo>
                    <a:pt x="3142" y="280"/>
                  </a:lnTo>
                  <a:lnTo>
                    <a:pt x="3148" y="287"/>
                  </a:lnTo>
                  <a:lnTo>
                    <a:pt x="3151" y="291"/>
                  </a:lnTo>
                  <a:lnTo>
                    <a:pt x="3153" y="296"/>
                  </a:lnTo>
                  <a:lnTo>
                    <a:pt x="3154" y="300"/>
                  </a:lnTo>
                  <a:lnTo>
                    <a:pt x="3154" y="306"/>
                  </a:lnTo>
                  <a:lnTo>
                    <a:pt x="3154" y="306"/>
                  </a:lnTo>
                  <a:lnTo>
                    <a:pt x="3154" y="315"/>
                  </a:lnTo>
                  <a:lnTo>
                    <a:pt x="3151" y="324"/>
                  </a:lnTo>
                  <a:lnTo>
                    <a:pt x="3149" y="328"/>
                  </a:lnTo>
                  <a:lnTo>
                    <a:pt x="3146" y="332"/>
                  </a:lnTo>
                  <a:lnTo>
                    <a:pt x="3143" y="335"/>
                  </a:lnTo>
                  <a:lnTo>
                    <a:pt x="3139" y="340"/>
                  </a:lnTo>
                  <a:lnTo>
                    <a:pt x="3134" y="343"/>
                  </a:lnTo>
                  <a:lnTo>
                    <a:pt x="3127" y="346"/>
                  </a:lnTo>
                  <a:lnTo>
                    <a:pt x="3121" y="348"/>
                  </a:lnTo>
                  <a:lnTo>
                    <a:pt x="3113" y="350"/>
                  </a:lnTo>
                  <a:lnTo>
                    <a:pt x="3104" y="352"/>
                  </a:lnTo>
                  <a:lnTo>
                    <a:pt x="3095" y="353"/>
                  </a:lnTo>
                  <a:lnTo>
                    <a:pt x="3071" y="354"/>
                  </a:lnTo>
                  <a:lnTo>
                    <a:pt x="3071" y="354"/>
                  </a:lnTo>
                  <a:lnTo>
                    <a:pt x="3050" y="354"/>
                  </a:lnTo>
                  <a:lnTo>
                    <a:pt x="3029" y="352"/>
                  </a:lnTo>
                  <a:lnTo>
                    <a:pt x="2992" y="348"/>
                  </a:lnTo>
                  <a:lnTo>
                    <a:pt x="2965" y="344"/>
                  </a:lnTo>
                  <a:lnTo>
                    <a:pt x="2955" y="342"/>
                  </a:lnTo>
                  <a:lnTo>
                    <a:pt x="2937" y="413"/>
                  </a:lnTo>
                  <a:close/>
                  <a:moveTo>
                    <a:pt x="1639" y="80"/>
                  </a:moveTo>
                  <a:lnTo>
                    <a:pt x="1639" y="80"/>
                  </a:lnTo>
                  <a:lnTo>
                    <a:pt x="1653" y="77"/>
                  </a:lnTo>
                  <a:lnTo>
                    <a:pt x="1670" y="75"/>
                  </a:lnTo>
                  <a:lnTo>
                    <a:pt x="1691" y="73"/>
                  </a:lnTo>
                  <a:lnTo>
                    <a:pt x="1712" y="73"/>
                  </a:lnTo>
                  <a:lnTo>
                    <a:pt x="1712" y="73"/>
                  </a:lnTo>
                  <a:lnTo>
                    <a:pt x="1726" y="73"/>
                  </a:lnTo>
                  <a:lnTo>
                    <a:pt x="1737" y="74"/>
                  </a:lnTo>
                  <a:lnTo>
                    <a:pt x="1749" y="77"/>
                  </a:lnTo>
                  <a:lnTo>
                    <a:pt x="1760" y="80"/>
                  </a:lnTo>
                  <a:lnTo>
                    <a:pt x="1771" y="84"/>
                  </a:lnTo>
                  <a:lnTo>
                    <a:pt x="1780" y="90"/>
                  </a:lnTo>
                  <a:lnTo>
                    <a:pt x="1790" y="97"/>
                  </a:lnTo>
                  <a:lnTo>
                    <a:pt x="1798" y="104"/>
                  </a:lnTo>
                  <a:lnTo>
                    <a:pt x="1805" y="113"/>
                  </a:lnTo>
                  <a:lnTo>
                    <a:pt x="1813" y="122"/>
                  </a:lnTo>
                  <a:lnTo>
                    <a:pt x="1819" y="134"/>
                  </a:lnTo>
                  <a:lnTo>
                    <a:pt x="1824" y="147"/>
                  </a:lnTo>
                  <a:lnTo>
                    <a:pt x="1828" y="161"/>
                  </a:lnTo>
                  <a:lnTo>
                    <a:pt x="1831" y="176"/>
                  </a:lnTo>
                  <a:lnTo>
                    <a:pt x="1832" y="192"/>
                  </a:lnTo>
                  <a:lnTo>
                    <a:pt x="1833" y="211"/>
                  </a:lnTo>
                  <a:lnTo>
                    <a:pt x="1833" y="211"/>
                  </a:lnTo>
                  <a:lnTo>
                    <a:pt x="1833" y="228"/>
                  </a:lnTo>
                  <a:lnTo>
                    <a:pt x="1832" y="245"/>
                  </a:lnTo>
                  <a:lnTo>
                    <a:pt x="1830" y="260"/>
                  </a:lnTo>
                  <a:lnTo>
                    <a:pt x="1827" y="275"/>
                  </a:lnTo>
                  <a:lnTo>
                    <a:pt x="1824" y="288"/>
                  </a:lnTo>
                  <a:lnTo>
                    <a:pt x="1820" y="299"/>
                  </a:lnTo>
                  <a:lnTo>
                    <a:pt x="1814" y="311"/>
                  </a:lnTo>
                  <a:lnTo>
                    <a:pt x="1807" y="320"/>
                  </a:lnTo>
                  <a:lnTo>
                    <a:pt x="1799" y="328"/>
                  </a:lnTo>
                  <a:lnTo>
                    <a:pt x="1790" y="335"/>
                  </a:lnTo>
                  <a:lnTo>
                    <a:pt x="1780" y="342"/>
                  </a:lnTo>
                  <a:lnTo>
                    <a:pt x="1768" y="347"/>
                  </a:lnTo>
                  <a:lnTo>
                    <a:pt x="1754" y="350"/>
                  </a:lnTo>
                  <a:lnTo>
                    <a:pt x="1739" y="353"/>
                  </a:lnTo>
                  <a:lnTo>
                    <a:pt x="1723" y="355"/>
                  </a:lnTo>
                  <a:lnTo>
                    <a:pt x="1704" y="355"/>
                  </a:lnTo>
                  <a:lnTo>
                    <a:pt x="1704" y="355"/>
                  </a:lnTo>
                  <a:lnTo>
                    <a:pt x="1681" y="354"/>
                  </a:lnTo>
                  <a:lnTo>
                    <a:pt x="1659" y="353"/>
                  </a:lnTo>
                  <a:lnTo>
                    <a:pt x="1639" y="351"/>
                  </a:lnTo>
                  <a:lnTo>
                    <a:pt x="1639" y="80"/>
                  </a:lnTo>
                  <a:close/>
                  <a:moveTo>
                    <a:pt x="1717" y="0"/>
                  </a:moveTo>
                  <a:lnTo>
                    <a:pt x="1717" y="0"/>
                  </a:lnTo>
                  <a:lnTo>
                    <a:pt x="1696" y="1"/>
                  </a:lnTo>
                  <a:lnTo>
                    <a:pt x="1675" y="2"/>
                  </a:lnTo>
                  <a:lnTo>
                    <a:pt x="1652" y="4"/>
                  </a:lnTo>
                  <a:lnTo>
                    <a:pt x="1629" y="7"/>
                  </a:lnTo>
                  <a:lnTo>
                    <a:pt x="1606" y="10"/>
                  </a:lnTo>
                  <a:lnTo>
                    <a:pt x="1585" y="14"/>
                  </a:lnTo>
                  <a:lnTo>
                    <a:pt x="1564" y="20"/>
                  </a:lnTo>
                  <a:lnTo>
                    <a:pt x="1546" y="26"/>
                  </a:lnTo>
                  <a:lnTo>
                    <a:pt x="1546" y="415"/>
                  </a:lnTo>
                  <a:lnTo>
                    <a:pt x="1546" y="415"/>
                  </a:lnTo>
                  <a:lnTo>
                    <a:pt x="1561" y="418"/>
                  </a:lnTo>
                  <a:lnTo>
                    <a:pt x="1580" y="420"/>
                  </a:lnTo>
                  <a:lnTo>
                    <a:pt x="1619" y="424"/>
                  </a:lnTo>
                  <a:lnTo>
                    <a:pt x="1662" y="427"/>
                  </a:lnTo>
                  <a:lnTo>
                    <a:pt x="1701" y="428"/>
                  </a:lnTo>
                  <a:lnTo>
                    <a:pt x="1701" y="428"/>
                  </a:lnTo>
                  <a:lnTo>
                    <a:pt x="1732" y="427"/>
                  </a:lnTo>
                  <a:lnTo>
                    <a:pt x="1758" y="425"/>
                  </a:lnTo>
                  <a:lnTo>
                    <a:pt x="1784" y="421"/>
                  </a:lnTo>
                  <a:lnTo>
                    <a:pt x="1807" y="415"/>
                  </a:lnTo>
                  <a:lnTo>
                    <a:pt x="1828" y="408"/>
                  </a:lnTo>
                  <a:lnTo>
                    <a:pt x="1847" y="399"/>
                  </a:lnTo>
                  <a:lnTo>
                    <a:pt x="1855" y="394"/>
                  </a:lnTo>
                  <a:lnTo>
                    <a:pt x="1864" y="389"/>
                  </a:lnTo>
                  <a:lnTo>
                    <a:pt x="1872" y="383"/>
                  </a:lnTo>
                  <a:lnTo>
                    <a:pt x="1879" y="377"/>
                  </a:lnTo>
                  <a:lnTo>
                    <a:pt x="1885" y="369"/>
                  </a:lnTo>
                  <a:lnTo>
                    <a:pt x="1891" y="362"/>
                  </a:lnTo>
                  <a:lnTo>
                    <a:pt x="1897" y="355"/>
                  </a:lnTo>
                  <a:lnTo>
                    <a:pt x="1902" y="347"/>
                  </a:lnTo>
                  <a:lnTo>
                    <a:pt x="1907" y="337"/>
                  </a:lnTo>
                  <a:lnTo>
                    <a:pt x="1912" y="329"/>
                  </a:lnTo>
                  <a:lnTo>
                    <a:pt x="1919" y="309"/>
                  </a:lnTo>
                  <a:lnTo>
                    <a:pt x="1924" y="287"/>
                  </a:lnTo>
                  <a:lnTo>
                    <a:pt x="1928" y="264"/>
                  </a:lnTo>
                  <a:lnTo>
                    <a:pt x="1930" y="239"/>
                  </a:lnTo>
                  <a:lnTo>
                    <a:pt x="1931" y="211"/>
                  </a:lnTo>
                  <a:lnTo>
                    <a:pt x="1931" y="211"/>
                  </a:lnTo>
                  <a:lnTo>
                    <a:pt x="1930" y="187"/>
                  </a:lnTo>
                  <a:lnTo>
                    <a:pt x="1927" y="164"/>
                  </a:lnTo>
                  <a:lnTo>
                    <a:pt x="1923" y="143"/>
                  </a:lnTo>
                  <a:lnTo>
                    <a:pt x="1917" y="122"/>
                  </a:lnTo>
                  <a:lnTo>
                    <a:pt x="1909" y="104"/>
                  </a:lnTo>
                  <a:lnTo>
                    <a:pt x="1898" y="86"/>
                  </a:lnTo>
                  <a:lnTo>
                    <a:pt x="1887" y="71"/>
                  </a:lnTo>
                  <a:lnTo>
                    <a:pt x="1874" y="57"/>
                  </a:lnTo>
                  <a:lnTo>
                    <a:pt x="1860" y="43"/>
                  </a:lnTo>
                  <a:lnTo>
                    <a:pt x="1843" y="32"/>
                  </a:lnTo>
                  <a:lnTo>
                    <a:pt x="1826" y="23"/>
                  </a:lnTo>
                  <a:lnTo>
                    <a:pt x="1806" y="14"/>
                  </a:lnTo>
                  <a:lnTo>
                    <a:pt x="1786" y="8"/>
                  </a:lnTo>
                  <a:lnTo>
                    <a:pt x="1764" y="4"/>
                  </a:lnTo>
                  <a:lnTo>
                    <a:pt x="1741" y="1"/>
                  </a:lnTo>
                  <a:lnTo>
                    <a:pt x="1717" y="0"/>
                  </a:lnTo>
                  <a:close/>
                </a:path>
              </a:pathLst>
            </a:custGeom>
            <a:solidFill>
              <a:srgbClr val="005E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>
                <a:solidFill>
                  <a:srgbClr val="005EB8"/>
                </a:solidFill>
              </a:endParaRPr>
            </a:p>
          </p:txBody>
        </p:sp>
        <p:sp>
          <p:nvSpPr>
            <p:cNvPr id="50" name="Freeform 49"/>
            <p:cNvSpPr>
              <a:spLocks/>
            </p:cNvSpPr>
            <p:nvPr userDrawn="1"/>
          </p:nvSpPr>
          <p:spPr bwMode="auto">
            <a:xfrm>
              <a:off x="5160" y="3974"/>
              <a:ext cx="76" cy="107"/>
            </a:xfrm>
            <a:custGeom>
              <a:avLst/>
              <a:gdLst>
                <a:gd name="T0" fmla="*/ 0 w 305"/>
                <a:gd name="T1" fmla="*/ 407 h 428"/>
                <a:gd name="T2" fmla="*/ 0 w 305"/>
                <a:gd name="T3" fmla="*/ 407 h 428"/>
                <a:gd name="T4" fmla="*/ 13 w 305"/>
                <a:gd name="T5" fmla="*/ 411 h 428"/>
                <a:gd name="T6" fmla="*/ 47 w 305"/>
                <a:gd name="T7" fmla="*/ 418 h 428"/>
                <a:gd name="T8" fmla="*/ 71 w 305"/>
                <a:gd name="T9" fmla="*/ 421 h 428"/>
                <a:gd name="T10" fmla="*/ 98 w 305"/>
                <a:gd name="T11" fmla="*/ 425 h 428"/>
                <a:gd name="T12" fmla="*/ 129 w 305"/>
                <a:gd name="T13" fmla="*/ 427 h 428"/>
                <a:gd name="T14" fmla="*/ 163 w 305"/>
                <a:gd name="T15" fmla="*/ 428 h 428"/>
                <a:gd name="T16" fmla="*/ 163 w 305"/>
                <a:gd name="T17" fmla="*/ 428 h 428"/>
                <a:gd name="T18" fmla="*/ 197 w 305"/>
                <a:gd name="T19" fmla="*/ 427 h 428"/>
                <a:gd name="T20" fmla="*/ 226 w 305"/>
                <a:gd name="T21" fmla="*/ 426 h 428"/>
                <a:gd name="T22" fmla="*/ 251 w 305"/>
                <a:gd name="T23" fmla="*/ 424 h 428"/>
                <a:gd name="T24" fmla="*/ 270 w 305"/>
                <a:gd name="T25" fmla="*/ 422 h 428"/>
                <a:gd name="T26" fmla="*/ 297 w 305"/>
                <a:gd name="T27" fmla="*/ 419 h 428"/>
                <a:gd name="T28" fmla="*/ 305 w 305"/>
                <a:gd name="T29" fmla="*/ 417 h 428"/>
                <a:gd name="T30" fmla="*/ 305 w 305"/>
                <a:gd name="T31" fmla="*/ 346 h 428"/>
                <a:gd name="T32" fmla="*/ 305 w 305"/>
                <a:gd name="T33" fmla="*/ 346 h 428"/>
                <a:gd name="T34" fmla="*/ 297 w 305"/>
                <a:gd name="T35" fmla="*/ 347 h 428"/>
                <a:gd name="T36" fmla="*/ 272 w 305"/>
                <a:gd name="T37" fmla="*/ 351 h 428"/>
                <a:gd name="T38" fmla="*/ 235 w 305"/>
                <a:gd name="T39" fmla="*/ 354 h 428"/>
                <a:gd name="T40" fmla="*/ 213 w 305"/>
                <a:gd name="T41" fmla="*/ 355 h 428"/>
                <a:gd name="T42" fmla="*/ 188 w 305"/>
                <a:gd name="T43" fmla="*/ 355 h 428"/>
                <a:gd name="T44" fmla="*/ 188 w 305"/>
                <a:gd name="T45" fmla="*/ 355 h 428"/>
                <a:gd name="T46" fmla="*/ 167 w 305"/>
                <a:gd name="T47" fmla="*/ 355 h 428"/>
                <a:gd name="T48" fmla="*/ 149 w 305"/>
                <a:gd name="T49" fmla="*/ 354 h 428"/>
                <a:gd name="T50" fmla="*/ 118 w 305"/>
                <a:gd name="T51" fmla="*/ 351 h 428"/>
                <a:gd name="T52" fmla="*/ 99 w 305"/>
                <a:gd name="T53" fmla="*/ 349 h 428"/>
                <a:gd name="T54" fmla="*/ 92 w 305"/>
                <a:gd name="T55" fmla="*/ 348 h 428"/>
                <a:gd name="T56" fmla="*/ 92 w 305"/>
                <a:gd name="T57" fmla="*/ 247 h 428"/>
                <a:gd name="T58" fmla="*/ 276 w 305"/>
                <a:gd name="T59" fmla="*/ 247 h 428"/>
                <a:gd name="T60" fmla="*/ 276 w 305"/>
                <a:gd name="T61" fmla="*/ 175 h 428"/>
                <a:gd name="T62" fmla="*/ 92 w 305"/>
                <a:gd name="T63" fmla="*/ 175 h 428"/>
                <a:gd name="T64" fmla="*/ 92 w 305"/>
                <a:gd name="T65" fmla="*/ 79 h 428"/>
                <a:gd name="T66" fmla="*/ 92 w 305"/>
                <a:gd name="T67" fmla="*/ 79 h 428"/>
                <a:gd name="T68" fmla="*/ 99 w 305"/>
                <a:gd name="T69" fmla="*/ 78 h 428"/>
                <a:gd name="T70" fmla="*/ 117 w 305"/>
                <a:gd name="T71" fmla="*/ 76 h 428"/>
                <a:gd name="T72" fmla="*/ 145 w 305"/>
                <a:gd name="T73" fmla="*/ 74 h 428"/>
                <a:gd name="T74" fmla="*/ 182 w 305"/>
                <a:gd name="T75" fmla="*/ 73 h 428"/>
                <a:gd name="T76" fmla="*/ 182 w 305"/>
                <a:gd name="T77" fmla="*/ 73 h 428"/>
                <a:gd name="T78" fmla="*/ 205 w 305"/>
                <a:gd name="T79" fmla="*/ 73 h 428"/>
                <a:gd name="T80" fmla="*/ 226 w 305"/>
                <a:gd name="T81" fmla="*/ 74 h 428"/>
                <a:gd name="T82" fmla="*/ 263 w 305"/>
                <a:gd name="T83" fmla="*/ 77 h 428"/>
                <a:gd name="T84" fmla="*/ 289 w 305"/>
                <a:gd name="T85" fmla="*/ 80 h 428"/>
                <a:gd name="T86" fmla="*/ 298 w 305"/>
                <a:gd name="T87" fmla="*/ 82 h 428"/>
                <a:gd name="T88" fmla="*/ 298 w 305"/>
                <a:gd name="T89" fmla="*/ 10 h 428"/>
                <a:gd name="T90" fmla="*/ 298 w 305"/>
                <a:gd name="T91" fmla="*/ 10 h 428"/>
                <a:gd name="T92" fmla="*/ 289 w 305"/>
                <a:gd name="T93" fmla="*/ 9 h 428"/>
                <a:gd name="T94" fmla="*/ 264 w 305"/>
                <a:gd name="T95" fmla="*/ 5 h 428"/>
                <a:gd name="T96" fmla="*/ 224 w 305"/>
                <a:gd name="T97" fmla="*/ 2 h 428"/>
                <a:gd name="T98" fmla="*/ 200 w 305"/>
                <a:gd name="T99" fmla="*/ 1 h 428"/>
                <a:gd name="T100" fmla="*/ 172 w 305"/>
                <a:gd name="T101" fmla="*/ 0 h 428"/>
                <a:gd name="T102" fmla="*/ 172 w 305"/>
                <a:gd name="T103" fmla="*/ 0 h 428"/>
                <a:gd name="T104" fmla="*/ 134 w 305"/>
                <a:gd name="T105" fmla="*/ 1 h 428"/>
                <a:gd name="T106" fmla="*/ 102 w 305"/>
                <a:gd name="T107" fmla="*/ 3 h 428"/>
                <a:gd name="T108" fmla="*/ 72 w 305"/>
                <a:gd name="T109" fmla="*/ 6 h 428"/>
                <a:gd name="T110" fmla="*/ 47 w 305"/>
                <a:gd name="T111" fmla="*/ 9 h 428"/>
                <a:gd name="T112" fmla="*/ 27 w 305"/>
                <a:gd name="T113" fmla="*/ 13 h 428"/>
                <a:gd name="T114" fmla="*/ 13 w 305"/>
                <a:gd name="T115" fmla="*/ 15 h 428"/>
                <a:gd name="T116" fmla="*/ 0 w 305"/>
                <a:gd name="T117" fmla="*/ 19 h 428"/>
                <a:gd name="T118" fmla="*/ 0 w 305"/>
                <a:gd name="T119" fmla="*/ 407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05" h="428">
                  <a:moveTo>
                    <a:pt x="0" y="407"/>
                  </a:moveTo>
                  <a:lnTo>
                    <a:pt x="0" y="407"/>
                  </a:lnTo>
                  <a:lnTo>
                    <a:pt x="13" y="411"/>
                  </a:lnTo>
                  <a:lnTo>
                    <a:pt x="47" y="418"/>
                  </a:lnTo>
                  <a:lnTo>
                    <a:pt x="71" y="421"/>
                  </a:lnTo>
                  <a:lnTo>
                    <a:pt x="98" y="425"/>
                  </a:lnTo>
                  <a:lnTo>
                    <a:pt x="129" y="427"/>
                  </a:lnTo>
                  <a:lnTo>
                    <a:pt x="163" y="428"/>
                  </a:lnTo>
                  <a:lnTo>
                    <a:pt x="163" y="428"/>
                  </a:lnTo>
                  <a:lnTo>
                    <a:pt x="197" y="427"/>
                  </a:lnTo>
                  <a:lnTo>
                    <a:pt x="226" y="426"/>
                  </a:lnTo>
                  <a:lnTo>
                    <a:pt x="251" y="424"/>
                  </a:lnTo>
                  <a:lnTo>
                    <a:pt x="270" y="422"/>
                  </a:lnTo>
                  <a:lnTo>
                    <a:pt x="297" y="419"/>
                  </a:lnTo>
                  <a:lnTo>
                    <a:pt x="305" y="417"/>
                  </a:lnTo>
                  <a:lnTo>
                    <a:pt x="305" y="346"/>
                  </a:lnTo>
                  <a:lnTo>
                    <a:pt x="305" y="346"/>
                  </a:lnTo>
                  <a:lnTo>
                    <a:pt x="297" y="347"/>
                  </a:lnTo>
                  <a:lnTo>
                    <a:pt x="272" y="351"/>
                  </a:lnTo>
                  <a:lnTo>
                    <a:pt x="235" y="354"/>
                  </a:lnTo>
                  <a:lnTo>
                    <a:pt x="213" y="355"/>
                  </a:lnTo>
                  <a:lnTo>
                    <a:pt x="188" y="355"/>
                  </a:lnTo>
                  <a:lnTo>
                    <a:pt x="188" y="355"/>
                  </a:lnTo>
                  <a:lnTo>
                    <a:pt x="167" y="355"/>
                  </a:lnTo>
                  <a:lnTo>
                    <a:pt x="149" y="354"/>
                  </a:lnTo>
                  <a:lnTo>
                    <a:pt x="118" y="351"/>
                  </a:lnTo>
                  <a:lnTo>
                    <a:pt x="99" y="349"/>
                  </a:lnTo>
                  <a:lnTo>
                    <a:pt x="92" y="348"/>
                  </a:lnTo>
                  <a:lnTo>
                    <a:pt x="92" y="247"/>
                  </a:lnTo>
                  <a:lnTo>
                    <a:pt x="276" y="247"/>
                  </a:lnTo>
                  <a:lnTo>
                    <a:pt x="276" y="175"/>
                  </a:lnTo>
                  <a:lnTo>
                    <a:pt x="92" y="175"/>
                  </a:lnTo>
                  <a:lnTo>
                    <a:pt x="92" y="79"/>
                  </a:lnTo>
                  <a:lnTo>
                    <a:pt x="92" y="79"/>
                  </a:lnTo>
                  <a:lnTo>
                    <a:pt x="99" y="78"/>
                  </a:lnTo>
                  <a:lnTo>
                    <a:pt x="117" y="76"/>
                  </a:lnTo>
                  <a:lnTo>
                    <a:pt x="145" y="74"/>
                  </a:lnTo>
                  <a:lnTo>
                    <a:pt x="182" y="73"/>
                  </a:lnTo>
                  <a:lnTo>
                    <a:pt x="182" y="73"/>
                  </a:lnTo>
                  <a:lnTo>
                    <a:pt x="205" y="73"/>
                  </a:lnTo>
                  <a:lnTo>
                    <a:pt x="226" y="74"/>
                  </a:lnTo>
                  <a:lnTo>
                    <a:pt x="263" y="77"/>
                  </a:lnTo>
                  <a:lnTo>
                    <a:pt x="289" y="80"/>
                  </a:lnTo>
                  <a:lnTo>
                    <a:pt x="298" y="82"/>
                  </a:lnTo>
                  <a:lnTo>
                    <a:pt x="298" y="10"/>
                  </a:lnTo>
                  <a:lnTo>
                    <a:pt x="298" y="10"/>
                  </a:lnTo>
                  <a:lnTo>
                    <a:pt x="289" y="9"/>
                  </a:lnTo>
                  <a:lnTo>
                    <a:pt x="264" y="5"/>
                  </a:lnTo>
                  <a:lnTo>
                    <a:pt x="224" y="2"/>
                  </a:lnTo>
                  <a:lnTo>
                    <a:pt x="200" y="1"/>
                  </a:lnTo>
                  <a:lnTo>
                    <a:pt x="172" y="0"/>
                  </a:lnTo>
                  <a:lnTo>
                    <a:pt x="172" y="0"/>
                  </a:lnTo>
                  <a:lnTo>
                    <a:pt x="134" y="1"/>
                  </a:lnTo>
                  <a:lnTo>
                    <a:pt x="102" y="3"/>
                  </a:lnTo>
                  <a:lnTo>
                    <a:pt x="72" y="6"/>
                  </a:lnTo>
                  <a:lnTo>
                    <a:pt x="47" y="9"/>
                  </a:lnTo>
                  <a:lnTo>
                    <a:pt x="27" y="13"/>
                  </a:lnTo>
                  <a:lnTo>
                    <a:pt x="13" y="15"/>
                  </a:lnTo>
                  <a:lnTo>
                    <a:pt x="0" y="19"/>
                  </a:lnTo>
                  <a:lnTo>
                    <a:pt x="0" y="40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>
                <a:solidFill>
                  <a:srgbClr val="005EB8"/>
                </a:solidFill>
              </a:endParaRPr>
            </a:p>
          </p:txBody>
        </p:sp>
        <p:sp>
          <p:nvSpPr>
            <p:cNvPr id="51" name="Freeform 50"/>
            <p:cNvSpPr>
              <a:spLocks/>
            </p:cNvSpPr>
            <p:nvPr userDrawn="1"/>
          </p:nvSpPr>
          <p:spPr bwMode="auto">
            <a:xfrm>
              <a:off x="4767" y="3974"/>
              <a:ext cx="124" cy="105"/>
            </a:xfrm>
            <a:custGeom>
              <a:avLst/>
              <a:gdLst>
                <a:gd name="T0" fmla="*/ 255 w 496"/>
                <a:gd name="T1" fmla="*/ 246 h 422"/>
                <a:gd name="T2" fmla="*/ 255 w 496"/>
                <a:gd name="T3" fmla="*/ 246 h 422"/>
                <a:gd name="T4" fmla="*/ 251 w 496"/>
                <a:gd name="T5" fmla="*/ 257 h 422"/>
                <a:gd name="T6" fmla="*/ 248 w 496"/>
                <a:gd name="T7" fmla="*/ 270 h 422"/>
                <a:gd name="T8" fmla="*/ 248 w 496"/>
                <a:gd name="T9" fmla="*/ 270 h 422"/>
                <a:gd name="T10" fmla="*/ 244 w 496"/>
                <a:gd name="T11" fmla="*/ 257 h 422"/>
                <a:gd name="T12" fmla="*/ 241 w 496"/>
                <a:gd name="T13" fmla="*/ 246 h 422"/>
                <a:gd name="T14" fmla="*/ 159 w 496"/>
                <a:gd name="T15" fmla="*/ 39 h 422"/>
                <a:gd name="T16" fmla="*/ 159 w 496"/>
                <a:gd name="T17" fmla="*/ 39 h 422"/>
                <a:gd name="T18" fmla="*/ 153 w 496"/>
                <a:gd name="T19" fmla="*/ 28 h 422"/>
                <a:gd name="T20" fmla="*/ 147 w 496"/>
                <a:gd name="T21" fmla="*/ 19 h 422"/>
                <a:gd name="T22" fmla="*/ 140 w 496"/>
                <a:gd name="T23" fmla="*/ 11 h 422"/>
                <a:gd name="T24" fmla="*/ 132 w 496"/>
                <a:gd name="T25" fmla="*/ 7 h 422"/>
                <a:gd name="T26" fmla="*/ 122 w 496"/>
                <a:gd name="T27" fmla="*/ 3 h 422"/>
                <a:gd name="T28" fmla="*/ 110 w 496"/>
                <a:gd name="T29" fmla="*/ 1 h 422"/>
                <a:gd name="T30" fmla="*/ 98 w 496"/>
                <a:gd name="T31" fmla="*/ 1 h 422"/>
                <a:gd name="T32" fmla="*/ 84 w 496"/>
                <a:gd name="T33" fmla="*/ 0 h 422"/>
                <a:gd name="T34" fmla="*/ 84 w 496"/>
                <a:gd name="T35" fmla="*/ 0 h 422"/>
                <a:gd name="T36" fmla="*/ 58 w 496"/>
                <a:gd name="T37" fmla="*/ 1 h 422"/>
                <a:gd name="T38" fmla="*/ 42 w 496"/>
                <a:gd name="T39" fmla="*/ 2 h 422"/>
                <a:gd name="T40" fmla="*/ 0 w 496"/>
                <a:gd name="T41" fmla="*/ 422 h 422"/>
                <a:gd name="T42" fmla="*/ 93 w 496"/>
                <a:gd name="T43" fmla="*/ 422 h 422"/>
                <a:gd name="T44" fmla="*/ 113 w 496"/>
                <a:gd name="T45" fmla="*/ 140 h 422"/>
                <a:gd name="T46" fmla="*/ 201 w 496"/>
                <a:gd name="T47" fmla="*/ 353 h 422"/>
                <a:gd name="T48" fmla="*/ 201 w 496"/>
                <a:gd name="T49" fmla="*/ 353 h 422"/>
                <a:gd name="T50" fmla="*/ 204 w 496"/>
                <a:gd name="T51" fmla="*/ 359 h 422"/>
                <a:gd name="T52" fmla="*/ 208 w 496"/>
                <a:gd name="T53" fmla="*/ 364 h 422"/>
                <a:gd name="T54" fmla="*/ 213 w 496"/>
                <a:gd name="T55" fmla="*/ 368 h 422"/>
                <a:gd name="T56" fmla="*/ 218 w 496"/>
                <a:gd name="T57" fmla="*/ 371 h 422"/>
                <a:gd name="T58" fmla="*/ 224 w 496"/>
                <a:gd name="T59" fmla="*/ 373 h 422"/>
                <a:gd name="T60" fmla="*/ 231 w 496"/>
                <a:gd name="T61" fmla="*/ 376 h 422"/>
                <a:gd name="T62" fmla="*/ 239 w 496"/>
                <a:gd name="T63" fmla="*/ 377 h 422"/>
                <a:gd name="T64" fmla="*/ 248 w 496"/>
                <a:gd name="T65" fmla="*/ 377 h 422"/>
                <a:gd name="T66" fmla="*/ 248 w 496"/>
                <a:gd name="T67" fmla="*/ 377 h 422"/>
                <a:gd name="T68" fmla="*/ 257 w 496"/>
                <a:gd name="T69" fmla="*/ 377 h 422"/>
                <a:gd name="T70" fmla="*/ 266 w 496"/>
                <a:gd name="T71" fmla="*/ 376 h 422"/>
                <a:gd name="T72" fmla="*/ 273 w 496"/>
                <a:gd name="T73" fmla="*/ 373 h 422"/>
                <a:gd name="T74" fmla="*/ 279 w 496"/>
                <a:gd name="T75" fmla="*/ 371 h 422"/>
                <a:gd name="T76" fmla="*/ 284 w 496"/>
                <a:gd name="T77" fmla="*/ 368 h 422"/>
                <a:gd name="T78" fmla="*/ 288 w 496"/>
                <a:gd name="T79" fmla="*/ 364 h 422"/>
                <a:gd name="T80" fmla="*/ 291 w 496"/>
                <a:gd name="T81" fmla="*/ 359 h 422"/>
                <a:gd name="T82" fmla="*/ 294 w 496"/>
                <a:gd name="T83" fmla="*/ 353 h 422"/>
                <a:gd name="T84" fmla="*/ 382 w 496"/>
                <a:gd name="T85" fmla="*/ 140 h 422"/>
                <a:gd name="T86" fmla="*/ 403 w 496"/>
                <a:gd name="T87" fmla="*/ 422 h 422"/>
                <a:gd name="T88" fmla="*/ 496 w 496"/>
                <a:gd name="T89" fmla="*/ 422 h 422"/>
                <a:gd name="T90" fmla="*/ 454 w 496"/>
                <a:gd name="T91" fmla="*/ 2 h 422"/>
                <a:gd name="T92" fmla="*/ 454 w 496"/>
                <a:gd name="T93" fmla="*/ 2 h 422"/>
                <a:gd name="T94" fmla="*/ 438 w 496"/>
                <a:gd name="T95" fmla="*/ 1 h 422"/>
                <a:gd name="T96" fmla="*/ 412 w 496"/>
                <a:gd name="T97" fmla="*/ 0 h 422"/>
                <a:gd name="T98" fmla="*/ 412 w 496"/>
                <a:gd name="T99" fmla="*/ 0 h 422"/>
                <a:gd name="T100" fmla="*/ 397 w 496"/>
                <a:gd name="T101" fmla="*/ 1 h 422"/>
                <a:gd name="T102" fmla="*/ 385 w 496"/>
                <a:gd name="T103" fmla="*/ 1 h 422"/>
                <a:gd name="T104" fmla="*/ 374 w 496"/>
                <a:gd name="T105" fmla="*/ 3 h 422"/>
                <a:gd name="T106" fmla="*/ 365 w 496"/>
                <a:gd name="T107" fmla="*/ 7 h 422"/>
                <a:gd name="T108" fmla="*/ 356 w 496"/>
                <a:gd name="T109" fmla="*/ 11 h 422"/>
                <a:gd name="T110" fmla="*/ 348 w 496"/>
                <a:gd name="T111" fmla="*/ 19 h 422"/>
                <a:gd name="T112" fmla="*/ 342 w 496"/>
                <a:gd name="T113" fmla="*/ 28 h 422"/>
                <a:gd name="T114" fmla="*/ 337 w 496"/>
                <a:gd name="T115" fmla="*/ 39 h 422"/>
                <a:gd name="T116" fmla="*/ 255 w 496"/>
                <a:gd name="T117" fmla="*/ 246 h 4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96" h="422">
                  <a:moveTo>
                    <a:pt x="255" y="246"/>
                  </a:moveTo>
                  <a:lnTo>
                    <a:pt x="255" y="246"/>
                  </a:lnTo>
                  <a:lnTo>
                    <a:pt x="251" y="257"/>
                  </a:lnTo>
                  <a:lnTo>
                    <a:pt x="248" y="270"/>
                  </a:lnTo>
                  <a:lnTo>
                    <a:pt x="248" y="270"/>
                  </a:lnTo>
                  <a:lnTo>
                    <a:pt x="244" y="257"/>
                  </a:lnTo>
                  <a:lnTo>
                    <a:pt x="241" y="246"/>
                  </a:lnTo>
                  <a:lnTo>
                    <a:pt x="159" y="39"/>
                  </a:lnTo>
                  <a:lnTo>
                    <a:pt x="159" y="39"/>
                  </a:lnTo>
                  <a:lnTo>
                    <a:pt x="153" y="28"/>
                  </a:lnTo>
                  <a:lnTo>
                    <a:pt x="147" y="19"/>
                  </a:lnTo>
                  <a:lnTo>
                    <a:pt x="140" y="11"/>
                  </a:lnTo>
                  <a:lnTo>
                    <a:pt x="132" y="7"/>
                  </a:lnTo>
                  <a:lnTo>
                    <a:pt x="122" y="3"/>
                  </a:lnTo>
                  <a:lnTo>
                    <a:pt x="110" y="1"/>
                  </a:lnTo>
                  <a:lnTo>
                    <a:pt x="98" y="1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58" y="1"/>
                  </a:lnTo>
                  <a:lnTo>
                    <a:pt x="42" y="2"/>
                  </a:lnTo>
                  <a:lnTo>
                    <a:pt x="0" y="422"/>
                  </a:lnTo>
                  <a:lnTo>
                    <a:pt x="93" y="422"/>
                  </a:lnTo>
                  <a:lnTo>
                    <a:pt x="113" y="140"/>
                  </a:lnTo>
                  <a:lnTo>
                    <a:pt x="201" y="353"/>
                  </a:lnTo>
                  <a:lnTo>
                    <a:pt x="201" y="353"/>
                  </a:lnTo>
                  <a:lnTo>
                    <a:pt x="204" y="359"/>
                  </a:lnTo>
                  <a:lnTo>
                    <a:pt x="208" y="364"/>
                  </a:lnTo>
                  <a:lnTo>
                    <a:pt x="213" y="368"/>
                  </a:lnTo>
                  <a:lnTo>
                    <a:pt x="218" y="371"/>
                  </a:lnTo>
                  <a:lnTo>
                    <a:pt x="224" y="373"/>
                  </a:lnTo>
                  <a:lnTo>
                    <a:pt x="231" y="376"/>
                  </a:lnTo>
                  <a:lnTo>
                    <a:pt x="239" y="377"/>
                  </a:lnTo>
                  <a:lnTo>
                    <a:pt x="248" y="377"/>
                  </a:lnTo>
                  <a:lnTo>
                    <a:pt x="248" y="377"/>
                  </a:lnTo>
                  <a:lnTo>
                    <a:pt x="257" y="377"/>
                  </a:lnTo>
                  <a:lnTo>
                    <a:pt x="266" y="376"/>
                  </a:lnTo>
                  <a:lnTo>
                    <a:pt x="273" y="373"/>
                  </a:lnTo>
                  <a:lnTo>
                    <a:pt x="279" y="371"/>
                  </a:lnTo>
                  <a:lnTo>
                    <a:pt x="284" y="368"/>
                  </a:lnTo>
                  <a:lnTo>
                    <a:pt x="288" y="364"/>
                  </a:lnTo>
                  <a:lnTo>
                    <a:pt x="291" y="359"/>
                  </a:lnTo>
                  <a:lnTo>
                    <a:pt x="294" y="353"/>
                  </a:lnTo>
                  <a:lnTo>
                    <a:pt x="382" y="140"/>
                  </a:lnTo>
                  <a:lnTo>
                    <a:pt x="403" y="422"/>
                  </a:lnTo>
                  <a:lnTo>
                    <a:pt x="496" y="422"/>
                  </a:lnTo>
                  <a:lnTo>
                    <a:pt x="454" y="2"/>
                  </a:lnTo>
                  <a:lnTo>
                    <a:pt x="454" y="2"/>
                  </a:lnTo>
                  <a:lnTo>
                    <a:pt x="438" y="1"/>
                  </a:lnTo>
                  <a:lnTo>
                    <a:pt x="412" y="0"/>
                  </a:lnTo>
                  <a:lnTo>
                    <a:pt x="412" y="0"/>
                  </a:lnTo>
                  <a:lnTo>
                    <a:pt x="397" y="1"/>
                  </a:lnTo>
                  <a:lnTo>
                    <a:pt x="385" y="1"/>
                  </a:lnTo>
                  <a:lnTo>
                    <a:pt x="374" y="3"/>
                  </a:lnTo>
                  <a:lnTo>
                    <a:pt x="365" y="7"/>
                  </a:lnTo>
                  <a:lnTo>
                    <a:pt x="356" y="11"/>
                  </a:lnTo>
                  <a:lnTo>
                    <a:pt x="348" y="19"/>
                  </a:lnTo>
                  <a:lnTo>
                    <a:pt x="342" y="28"/>
                  </a:lnTo>
                  <a:lnTo>
                    <a:pt x="337" y="39"/>
                  </a:lnTo>
                  <a:lnTo>
                    <a:pt x="255" y="24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>
                <a:solidFill>
                  <a:srgbClr val="005EB8"/>
                </a:solidFill>
              </a:endParaRPr>
            </a:p>
          </p:txBody>
        </p:sp>
        <p:sp>
          <p:nvSpPr>
            <p:cNvPr id="52" name="Freeform 51"/>
            <p:cNvSpPr>
              <a:spLocks/>
            </p:cNvSpPr>
            <p:nvPr userDrawn="1"/>
          </p:nvSpPr>
          <p:spPr bwMode="auto">
            <a:xfrm>
              <a:off x="4671" y="4034"/>
              <a:ext cx="43" cy="29"/>
            </a:xfrm>
            <a:custGeom>
              <a:avLst/>
              <a:gdLst>
                <a:gd name="T0" fmla="*/ 171 w 171"/>
                <a:gd name="T1" fmla="*/ 93 h 116"/>
                <a:gd name="T2" fmla="*/ 171 w 171"/>
                <a:gd name="T3" fmla="*/ 93 h 116"/>
                <a:gd name="T4" fmla="*/ 151 w 171"/>
                <a:gd name="T5" fmla="*/ 99 h 116"/>
                <a:gd name="T6" fmla="*/ 125 w 171"/>
                <a:gd name="T7" fmla="*/ 108 h 116"/>
                <a:gd name="T8" fmla="*/ 110 w 171"/>
                <a:gd name="T9" fmla="*/ 111 h 116"/>
                <a:gd name="T10" fmla="*/ 96 w 171"/>
                <a:gd name="T11" fmla="*/ 114 h 116"/>
                <a:gd name="T12" fmla="*/ 82 w 171"/>
                <a:gd name="T13" fmla="*/ 116 h 116"/>
                <a:gd name="T14" fmla="*/ 67 w 171"/>
                <a:gd name="T15" fmla="*/ 116 h 116"/>
                <a:gd name="T16" fmla="*/ 67 w 171"/>
                <a:gd name="T17" fmla="*/ 116 h 116"/>
                <a:gd name="T18" fmla="*/ 54 w 171"/>
                <a:gd name="T19" fmla="*/ 116 h 116"/>
                <a:gd name="T20" fmla="*/ 41 w 171"/>
                <a:gd name="T21" fmla="*/ 114 h 116"/>
                <a:gd name="T22" fmla="*/ 30 w 171"/>
                <a:gd name="T23" fmla="*/ 110 h 116"/>
                <a:gd name="T24" fmla="*/ 24 w 171"/>
                <a:gd name="T25" fmla="*/ 108 h 116"/>
                <a:gd name="T26" fmla="*/ 19 w 171"/>
                <a:gd name="T27" fmla="*/ 105 h 116"/>
                <a:gd name="T28" fmla="*/ 15 w 171"/>
                <a:gd name="T29" fmla="*/ 101 h 116"/>
                <a:gd name="T30" fmla="*/ 11 w 171"/>
                <a:gd name="T31" fmla="*/ 97 h 116"/>
                <a:gd name="T32" fmla="*/ 8 w 171"/>
                <a:gd name="T33" fmla="*/ 92 h 116"/>
                <a:gd name="T34" fmla="*/ 5 w 171"/>
                <a:gd name="T35" fmla="*/ 87 h 116"/>
                <a:gd name="T36" fmla="*/ 3 w 171"/>
                <a:gd name="T37" fmla="*/ 82 h 116"/>
                <a:gd name="T38" fmla="*/ 2 w 171"/>
                <a:gd name="T39" fmla="*/ 76 h 116"/>
                <a:gd name="T40" fmla="*/ 1 w 171"/>
                <a:gd name="T41" fmla="*/ 69 h 116"/>
                <a:gd name="T42" fmla="*/ 0 w 171"/>
                <a:gd name="T43" fmla="*/ 61 h 116"/>
                <a:gd name="T44" fmla="*/ 0 w 171"/>
                <a:gd name="T45" fmla="*/ 61 h 116"/>
                <a:gd name="T46" fmla="*/ 1 w 171"/>
                <a:gd name="T47" fmla="*/ 49 h 116"/>
                <a:gd name="T48" fmla="*/ 4 w 171"/>
                <a:gd name="T49" fmla="*/ 38 h 116"/>
                <a:gd name="T50" fmla="*/ 6 w 171"/>
                <a:gd name="T51" fmla="*/ 33 h 116"/>
                <a:gd name="T52" fmla="*/ 9 w 171"/>
                <a:gd name="T53" fmla="*/ 27 h 116"/>
                <a:gd name="T54" fmla="*/ 13 w 171"/>
                <a:gd name="T55" fmla="*/ 23 h 116"/>
                <a:gd name="T56" fmla="*/ 16 w 171"/>
                <a:gd name="T57" fmla="*/ 19 h 116"/>
                <a:gd name="T58" fmla="*/ 21 w 171"/>
                <a:gd name="T59" fmla="*/ 16 h 116"/>
                <a:gd name="T60" fmla="*/ 26 w 171"/>
                <a:gd name="T61" fmla="*/ 13 h 116"/>
                <a:gd name="T62" fmla="*/ 33 w 171"/>
                <a:gd name="T63" fmla="*/ 10 h 116"/>
                <a:gd name="T64" fmla="*/ 39 w 171"/>
                <a:gd name="T65" fmla="*/ 8 h 116"/>
                <a:gd name="T66" fmla="*/ 55 w 171"/>
                <a:gd name="T67" fmla="*/ 5 h 116"/>
                <a:gd name="T68" fmla="*/ 72 w 171"/>
                <a:gd name="T69" fmla="*/ 3 h 116"/>
                <a:gd name="T70" fmla="*/ 171 w 171"/>
                <a:gd name="T71" fmla="*/ 0 h 116"/>
                <a:gd name="T72" fmla="*/ 171 w 171"/>
                <a:gd name="T73" fmla="*/ 93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71" h="116">
                  <a:moveTo>
                    <a:pt x="171" y="93"/>
                  </a:moveTo>
                  <a:lnTo>
                    <a:pt x="171" y="93"/>
                  </a:lnTo>
                  <a:lnTo>
                    <a:pt x="151" y="99"/>
                  </a:lnTo>
                  <a:lnTo>
                    <a:pt x="125" y="108"/>
                  </a:lnTo>
                  <a:lnTo>
                    <a:pt x="110" y="111"/>
                  </a:lnTo>
                  <a:lnTo>
                    <a:pt x="96" y="114"/>
                  </a:lnTo>
                  <a:lnTo>
                    <a:pt x="82" y="116"/>
                  </a:lnTo>
                  <a:lnTo>
                    <a:pt x="67" y="116"/>
                  </a:lnTo>
                  <a:lnTo>
                    <a:pt x="67" y="116"/>
                  </a:lnTo>
                  <a:lnTo>
                    <a:pt x="54" y="116"/>
                  </a:lnTo>
                  <a:lnTo>
                    <a:pt x="41" y="114"/>
                  </a:lnTo>
                  <a:lnTo>
                    <a:pt x="30" y="110"/>
                  </a:lnTo>
                  <a:lnTo>
                    <a:pt x="24" y="108"/>
                  </a:lnTo>
                  <a:lnTo>
                    <a:pt x="19" y="105"/>
                  </a:lnTo>
                  <a:lnTo>
                    <a:pt x="15" y="101"/>
                  </a:lnTo>
                  <a:lnTo>
                    <a:pt x="11" y="97"/>
                  </a:lnTo>
                  <a:lnTo>
                    <a:pt x="8" y="92"/>
                  </a:lnTo>
                  <a:lnTo>
                    <a:pt x="5" y="87"/>
                  </a:lnTo>
                  <a:lnTo>
                    <a:pt x="3" y="82"/>
                  </a:lnTo>
                  <a:lnTo>
                    <a:pt x="2" y="76"/>
                  </a:lnTo>
                  <a:lnTo>
                    <a:pt x="1" y="69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1" y="49"/>
                  </a:lnTo>
                  <a:lnTo>
                    <a:pt x="4" y="38"/>
                  </a:lnTo>
                  <a:lnTo>
                    <a:pt x="6" y="33"/>
                  </a:lnTo>
                  <a:lnTo>
                    <a:pt x="9" y="27"/>
                  </a:lnTo>
                  <a:lnTo>
                    <a:pt x="13" y="23"/>
                  </a:lnTo>
                  <a:lnTo>
                    <a:pt x="16" y="19"/>
                  </a:lnTo>
                  <a:lnTo>
                    <a:pt x="21" y="16"/>
                  </a:lnTo>
                  <a:lnTo>
                    <a:pt x="26" y="13"/>
                  </a:lnTo>
                  <a:lnTo>
                    <a:pt x="33" y="10"/>
                  </a:lnTo>
                  <a:lnTo>
                    <a:pt x="39" y="8"/>
                  </a:lnTo>
                  <a:lnTo>
                    <a:pt x="55" y="5"/>
                  </a:lnTo>
                  <a:lnTo>
                    <a:pt x="72" y="3"/>
                  </a:lnTo>
                  <a:lnTo>
                    <a:pt x="171" y="0"/>
                  </a:lnTo>
                  <a:lnTo>
                    <a:pt x="171" y="9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>
                <a:solidFill>
                  <a:srgbClr val="005EB8"/>
                </a:solidFill>
              </a:endParaRPr>
            </a:p>
          </p:txBody>
        </p:sp>
        <p:sp>
          <p:nvSpPr>
            <p:cNvPr id="53" name="Freeform 52"/>
            <p:cNvSpPr>
              <a:spLocks/>
            </p:cNvSpPr>
            <p:nvPr userDrawn="1"/>
          </p:nvSpPr>
          <p:spPr bwMode="auto">
            <a:xfrm>
              <a:off x="4649" y="3974"/>
              <a:ext cx="88" cy="107"/>
            </a:xfrm>
            <a:custGeom>
              <a:avLst/>
              <a:gdLst>
                <a:gd name="T0" fmla="*/ 205 w 352"/>
                <a:gd name="T1" fmla="*/ 0 h 428"/>
                <a:gd name="T2" fmla="*/ 147 w 352"/>
                <a:gd name="T3" fmla="*/ 4 h 428"/>
                <a:gd name="T4" fmla="*/ 97 w 352"/>
                <a:gd name="T5" fmla="*/ 12 h 428"/>
                <a:gd name="T6" fmla="*/ 58 w 352"/>
                <a:gd name="T7" fmla="*/ 23 h 428"/>
                <a:gd name="T8" fmla="*/ 33 w 352"/>
                <a:gd name="T9" fmla="*/ 33 h 428"/>
                <a:gd name="T10" fmla="*/ 52 w 352"/>
                <a:gd name="T11" fmla="*/ 102 h 428"/>
                <a:gd name="T12" fmla="*/ 92 w 352"/>
                <a:gd name="T13" fmla="*/ 91 h 428"/>
                <a:gd name="T14" fmla="*/ 133 w 352"/>
                <a:gd name="T15" fmla="*/ 82 h 428"/>
                <a:gd name="T16" fmla="*/ 179 w 352"/>
                <a:gd name="T17" fmla="*/ 79 h 428"/>
                <a:gd name="T18" fmla="*/ 197 w 352"/>
                <a:gd name="T19" fmla="*/ 80 h 428"/>
                <a:gd name="T20" fmla="*/ 221 w 352"/>
                <a:gd name="T21" fmla="*/ 84 h 428"/>
                <a:gd name="T22" fmla="*/ 234 w 352"/>
                <a:gd name="T23" fmla="*/ 90 h 428"/>
                <a:gd name="T24" fmla="*/ 244 w 352"/>
                <a:gd name="T25" fmla="*/ 98 h 428"/>
                <a:gd name="T26" fmla="*/ 251 w 352"/>
                <a:gd name="T27" fmla="*/ 108 h 428"/>
                <a:gd name="T28" fmla="*/ 256 w 352"/>
                <a:gd name="T29" fmla="*/ 120 h 428"/>
                <a:gd name="T30" fmla="*/ 260 w 352"/>
                <a:gd name="T31" fmla="*/ 137 h 428"/>
                <a:gd name="T32" fmla="*/ 260 w 352"/>
                <a:gd name="T33" fmla="*/ 176 h 428"/>
                <a:gd name="T34" fmla="*/ 179 w 352"/>
                <a:gd name="T35" fmla="*/ 176 h 428"/>
                <a:gd name="T36" fmla="*/ 132 w 352"/>
                <a:gd name="T37" fmla="*/ 179 h 428"/>
                <a:gd name="T38" fmla="*/ 93 w 352"/>
                <a:gd name="T39" fmla="*/ 187 h 428"/>
                <a:gd name="T40" fmla="*/ 61 w 352"/>
                <a:gd name="T41" fmla="*/ 200 h 428"/>
                <a:gd name="T42" fmla="*/ 38 w 352"/>
                <a:gd name="T43" fmla="*/ 216 h 428"/>
                <a:gd name="T44" fmla="*/ 20 w 352"/>
                <a:gd name="T45" fmla="*/ 236 h 428"/>
                <a:gd name="T46" fmla="*/ 9 w 352"/>
                <a:gd name="T47" fmla="*/ 257 h 428"/>
                <a:gd name="T48" fmla="*/ 2 w 352"/>
                <a:gd name="T49" fmla="*/ 282 h 428"/>
                <a:gd name="T50" fmla="*/ 0 w 352"/>
                <a:gd name="T51" fmla="*/ 307 h 428"/>
                <a:gd name="T52" fmla="*/ 1 w 352"/>
                <a:gd name="T53" fmla="*/ 323 h 428"/>
                <a:gd name="T54" fmla="*/ 7 w 352"/>
                <a:gd name="T55" fmla="*/ 352 h 428"/>
                <a:gd name="T56" fmla="*/ 19 w 352"/>
                <a:gd name="T57" fmla="*/ 376 h 428"/>
                <a:gd name="T58" fmla="*/ 35 w 352"/>
                <a:gd name="T59" fmla="*/ 394 h 428"/>
                <a:gd name="T60" fmla="*/ 54 w 352"/>
                <a:gd name="T61" fmla="*/ 408 h 428"/>
                <a:gd name="T62" fmla="*/ 77 w 352"/>
                <a:gd name="T63" fmla="*/ 418 h 428"/>
                <a:gd name="T64" fmla="*/ 101 w 352"/>
                <a:gd name="T65" fmla="*/ 424 h 428"/>
                <a:gd name="T66" fmla="*/ 126 w 352"/>
                <a:gd name="T67" fmla="*/ 427 h 428"/>
                <a:gd name="T68" fmla="*/ 138 w 352"/>
                <a:gd name="T69" fmla="*/ 428 h 428"/>
                <a:gd name="T70" fmla="*/ 164 w 352"/>
                <a:gd name="T71" fmla="*/ 426 h 428"/>
                <a:gd name="T72" fmla="*/ 209 w 352"/>
                <a:gd name="T73" fmla="*/ 418 h 428"/>
                <a:gd name="T74" fmla="*/ 241 w 352"/>
                <a:gd name="T75" fmla="*/ 406 h 428"/>
                <a:gd name="T76" fmla="*/ 260 w 352"/>
                <a:gd name="T77" fmla="*/ 397 h 428"/>
                <a:gd name="T78" fmla="*/ 264 w 352"/>
                <a:gd name="T79" fmla="*/ 396 h 428"/>
                <a:gd name="T80" fmla="*/ 270 w 352"/>
                <a:gd name="T81" fmla="*/ 398 h 428"/>
                <a:gd name="T82" fmla="*/ 284 w 352"/>
                <a:gd name="T83" fmla="*/ 404 h 428"/>
                <a:gd name="T84" fmla="*/ 311 w 352"/>
                <a:gd name="T85" fmla="*/ 411 h 428"/>
                <a:gd name="T86" fmla="*/ 352 w 352"/>
                <a:gd name="T87" fmla="*/ 413 h 428"/>
                <a:gd name="T88" fmla="*/ 352 w 352"/>
                <a:gd name="T89" fmla="*/ 122 h 428"/>
                <a:gd name="T90" fmla="*/ 350 w 352"/>
                <a:gd name="T91" fmla="*/ 92 h 428"/>
                <a:gd name="T92" fmla="*/ 343 w 352"/>
                <a:gd name="T93" fmla="*/ 66 h 428"/>
                <a:gd name="T94" fmla="*/ 331 w 352"/>
                <a:gd name="T95" fmla="*/ 45 h 428"/>
                <a:gd name="T96" fmla="*/ 314 w 352"/>
                <a:gd name="T97" fmla="*/ 29 h 428"/>
                <a:gd name="T98" fmla="*/ 293 w 352"/>
                <a:gd name="T99" fmla="*/ 15 h 428"/>
                <a:gd name="T100" fmla="*/ 268 w 352"/>
                <a:gd name="T101" fmla="*/ 7 h 428"/>
                <a:gd name="T102" fmla="*/ 238 w 352"/>
                <a:gd name="T103" fmla="*/ 2 h 428"/>
                <a:gd name="T104" fmla="*/ 205 w 352"/>
                <a:gd name="T105" fmla="*/ 0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52" h="428">
                  <a:moveTo>
                    <a:pt x="205" y="0"/>
                  </a:moveTo>
                  <a:lnTo>
                    <a:pt x="205" y="0"/>
                  </a:lnTo>
                  <a:lnTo>
                    <a:pt x="176" y="1"/>
                  </a:lnTo>
                  <a:lnTo>
                    <a:pt x="147" y="4"/>
                  </a:lnTo>
                  <a:lnTo>
                    <a:pt x="121" y="7"/>
                  </a:lnTo>
                  <a:lnTo>
                    <a:pt x="97" y="12"/>
                  </a:lnTo>
                  <a:lnTo>
                    <a:pt x="77" y="17"/>
                  </a:lnTo>
                  <a:lnTo>
                    <a:pt x="58" y="23"/>
                  </a:lnTo>
                  <a:lnTo>
                    <a:pt x="44" y="28"/>
                  </a:lnTo>
                  <a:lnTo>
                    <a:pt x="33" y="33"/>
                  </a:lnTo>
                  <a:lnTo>
                    <a:pt x="52" y="102"/>
                  </a:lnTo>
                  <a:lnTo>
                    <a:pt x="52" y="102"/>
                  </a:lnTo>
                  <a:lnTo>
                    <a:pt x="63" y="98"/>
                  </a:lnTo>
                  <a:lnTo>
                    <a:pt x="92" y="91"/>
                  </a:lnTo>
                  <a:lnTo>
                    <a:pt x="111" y="86"/>
                  </a:lnTo>
                  <a:lnTo>
                    <a:pt x="133" y="82"/>
                  </a:lnTo>
                  <a:lnTo>
                    <a:pt x="155" y="80"/>
                  </a:lnTo>
                  <a:lnTo>
                    <a:pt x="179" y="79"/>
                  </a:lnTo>
                  <a:lnTo>
                    <a:pt x="179" y="79"/>
                  </a:lnTo>
                  <a:lnTo>
                    <a:pt x="197" y="80"/>
                  </a:lnTo>
                  <a:lnTo>
                    <a:pt x="214" y="82"/>
                  </a:lnTo>
                  <a:lnTo>
                    <a:pt x="221" y="84"/>
                  </a:lnTo>
                  <a:lnTo>
                    <a:pt x="228" y="86"/>
                  </a:lnTo>
                  <a:lnTo>
                    <a:pt x="234" y="90"/>
                  </a:lnTo>
                  <a:lnTo>
                    <a:pt x="239" y="94"/>
                  </a:lnTo>
                  <a:lnTo>
                    <a:pt x="244" y="98"/>
                  </a:lnTo>
                  <a:lnTo>
                    <a:pt x="248" y="102"/>
                  </a:lnTo>
                  <a:lnTo>
                    <a:pt x="251" y="108"/>
                  </a:lnTo>
                  <a:lnTo>
                    <a:pt x="254" y="114"/>
                  </a:lnTo>
                  <a:lnTo>
                    <a:pt x="256" y="120"/>
                  </a:lnTo>
                  <a:lnTo>
                    <a:pt x="258" y="129"/>
                  </a:lnTo>
                  <a:lnTo>
                    <a:pt x="260" y="137"/>
                  </a:lnTo>
                  <a:lnTo>
                    <a:pt x="260" y="146"/>
                  </a:lnTo>
                  <a:lnTo>
                    <a:pt x="260" y="176"/>
                  </a:lnTo>
                  <a:lnTo>
                    <a:pt x="179" y="176"/>
                  </a:lnTo>
                  <a:lnTo>
                    <a:pt x="179" y="176"/>
                  </a:lnTo>
                  <a:lnTo>
                    <a:pt x="154" y="177"/>
                  </a:lnTo>
                  <a:lnTo>
                    <a:pt x="132" y="179"/>
                  </a:lnTo>
                  <a:lnTo>
                    <a:pt x="111" y="182"/>
                  </a:lnTo>
                  <a:lnTo>
                    <a:pt x="93" y="187"/>
                  </a:lnTo>
                  <a:lnTo>
                    <a:pt x="77" y="192"/>
                  </a:lnTo>
                  <a:lnTo>
                    <a:pt x="61" y="200"/>
                  </a:lnTo>
                  <a:lnTo>
                    <a:pt x="49" y="207"/>
                  </a:lnTo>
                  <a:lnTo>
                    <a:pt x="38" y="216"/>
                  </a:lnTo>
                  <a:lnTo>
                    <a:pt x="29" y="225"/>
                  </a:lnTo>
                  <a:lnTo>
                    <a:pt x="20" y="236"/>
                  </a:lnTo>
                  <a:lnTo>
                    <a:pt x="14" y="246"/>
                  </a:lnTo>
                  <a:lnTo>
                    <a:pt x="9" y="257"/>
                  </a:lnTo>
                  <a:lnTo>
                    <a:pt x="5" y="270"/>
                  </a:lnTo>
                  <a:lnTo>
                    <a:pt x="2" y="282"/>
                  </a:lnTo>
                  <a:lnTo>
                    <a:pt x="1" y="294"/>
                  </a:lnTo>
                  <a:lnTo>
                    <a:pt x="0" y="307"/>
                  </a:lnTo>
                  <a:lnTo>
                    <a:pt x="0" y="307"/>
                  </a:lnTo>
                  <a:lnTo>
                    <a:pt x="1" y="323"/>
                  </a:lnTo>
                  <a:lnTo>
                    <a:pt x="3" y="338"/>
                  </a:lnTo>
                  <a:lnTo>
                    <a:pt x="7" y="352"/>
                  </a:lnTo>
                  <a:lnTo>
                    <a:pt x="12" y="364"/>
                  </a:lnTo>
                  <a:lnTo>
                    <a:pt x="19" y="376"/>
                  </a:lnTo>
                  <a:lnTo>
                    <a:pt x="27" y="386"/>
                  </a:lnTo>
                  <a:lnTo>
                    <a:pt x="35" y="394"/>
                  </a:lnTo>
                  <a:lnTo>
                    <a:pt x="45" y="401"/>
                  </a:lnTo>
                  <a:lnTo>
                    <a:pt x="54" y="408"/>
                  </a:lnTo>
                  <a:lnTo>
                    <a:pt x="65" y="414"/>
                  </a:lnTo>
                  <a:lnTo>
                    <a:pt x="77" y="418"/>
                  </a:lnTo>
                  <a:lnTo>
                    <a:pt x="89" y="422"/>
                  </a:lnTo>
                  <a:lnTo>
                    <a:pt x="101" y="424"/>
                  </a:lnTo>
                  <a:lnTo>
                    <a:pt x="113" y="426"/>
                  </a:lnTo>
                  <a:lnTo>
                    <a:pt x="126" y="427"/>
                  </a:lnTo>
                  <a:lnTo>
                    <a:pt x="138" y="428"/>
                  </a:lnTo>
                  <a:lnTo>
                    <a:pt x="138" y="428"/>
                  </a:lnTo>
                  <a:lnTo>
                    <a:pt x="151" y="427"/>
                  </a:lnTo>
                  <a:lnTo>
                    <a:pt x="164" y="426"/>
                  </a:lnTo>
                  <a:lnTo>
                    <a:pt x="189" y="423"/>
                  </a:lnTo>
                  <a:lnTo>
                    <a:pt x="209" y="418"/>
                  </a:lnTo>
                  <a:lnTo>
                    <a:pt x="227" y="412"/>
                  </a:lnTo>
                  <a:lnTo>
                    <a:pt x="241" y="406"/>
                  </a:lnTo>
                  <a:lnTo>
                    <a:pt x="252" y="401"/>
                  </a:lnTo>
                  <a:lnTo>
                    <a:pt x="260" y="397"/>
                  </a:lnTo>
                  <a:lnTo>
                    <a:pt x="264" y="396"/>
                  </a:lnTo>
                  <a:lnTo>
                    <a:pt x="264" y="396"/>
                  </a:lnTo>
                  <a:lnTo>
                    <a:pt x="266" y="397"/>
                  </a:lnTo>
                  <a:lnTo>
                    <a:pt x="270" y="398"/>
                  </a:lnTo>
                  <a:lnTo>
                    <a:pt x="276" y="401"/>
                  </a:lnTo>
                  <a:lnTo>
                    <a:pt x="284" y="404"/>
                  </a:lnTo>
                  <a:lnTo>
                    <a:pt x="295" y="407"/>
                  </a:lnTo>
                  <a:lnTo>
                    <a:pt x="311" y="411"/>
                  </a:lnTo>
                  <a:lnTo>
                    <a:pt x="329" y="412"/>
                  </a:lnTo>
                  <a:lnTo>
                    <a:pt x="352" y="413"/>
                  </a:lnTo>
                  <a:lnTo>
                    <a:pt x="352" y="122"/>
                  </a:lnTo>
                  <a:lnTo>
                    <a:pt x="352" y="122"/>
                  </a:lnTo>
                  <a:lnTo>
                    <a:pt x="352" y="106"/>
                  </a:lnTo>
                  <a:lnTo>
                    <a:pt x="350" y="92"/>
                  </a:lnTo>
                  <a:lnTo>
                    <a:pt x="347" y="78"/>
                  </a:lnTo>
                  <a:lnTo>
                    <a:pt x="343" y="66"/>
                  </a:lnTo>
                  <a:lnTo>
                    <a:pt x="337" y="56"/>
                  </a:lnTo>
                  <a:lnTo>
                    <a:pt x="331" y="45"/>
                  </a:lnTo>
                  <a:lnTo>
                    <a:pt x="323" y="36"/>
                  </a:lnTo>
                  <a:lnTo>
                    <a:pt x="314" y="29"/>
                  </a:lnTo>
                  <a:lnTo>
                    <a:pt x="304" y="22"/>
                  </a:lnTo>
                  <a:lnTo>
                    <a:pt x="293" y="15"/>
                  </a:lnTo>
                  <a:lnTo>
                    <a:pt x="281" y="11"/>
                  </a:lnTo>
                  <a:lnTo>
                    <a:pt x="268" y="7"/>
                  </a:lnTo>
                  <a:lnTo>
                    <a:pt x="253" y="4"/>
                  </a:lnTo>
                  <a:lnTo>
                    <a:pt x="238" y="2"/>
                  </a:lnTo>
                  <a:lnTo>
                    <a:pt x="223" y="1"/>
                  </a:lnTo>
                  <a:lnTo>
                    <a:pt x="205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>
                <a:solidFill>
                  <a:srgbClr val="005EB8"/>
                </a:solidFill>
              </a:endParaRPr>
            </a:p>
          </p:txBody>
        </p:sp>
        <p:sp>
          <p:nvSpPr>
            <p:cNvPr id="54" name="Freeform 10"/>
            <p:cNvSpPr>
              <a:spLocks/>
            </p:cNvSpPr>
            <p:nvPr userDrawn="1"/>
          </p:nvSpPr>
          <p:spPr bwMode="auto">
            <a:xfrm>
              <a:off x="4936" y="4034"/>
              <a:ext cx="43" cy="29"/>
            </a:xfrm>
            <a:custGeom>
              <a:avLst/>
              <a:gdLst>
                <a:gd name="T0" fmla="*/ 171 w 171"/>
                <a:gd name="T1" fmla="*/ 93 h 116"/>
                <a:gd name="T2" fmla="*/ 171 w 171"/>
                <a:gd name="T3" fmla="*/ 93 h 116"/>
                <a:gd name="T4" fmla="*/ 152 w 171"/>
                <a:gd name="T5" fmla="*/ 99 h 116"/>
                <a:gd name="T6" fmla="*/ 125 w 171"/>
                <a:gd name="T7" fmla="*/ 108 h 116"/>
                <a:gd name="T8" fmla="*/ 111 w 171"/>
                <a:gd name="T9" fmla="*/ 111 h 116"/>
                <a:gd name="T10" fmla="*/ 95 w 171"/>
                <a:gd name="T11" fmla="*/ 114 h 116"/>
                <a:gd name="T12" fmla="*/ 81 w 171"/>
                <a:gd name="T13" fmla="*/ 116 h 116"/>
                <a:gd name="T14" fmla="*/ 68 w 171"/>
                <a:gd name="T15" fmla="*/ 116 h 116"/>
                <a:gd name="T16" fmla="*/ 68 w 171"/>
                <a:gd name="T17" fmla="*/ 116 h 116"/>
                <a:gd name="T18" fmla="*/ 54 w 171"/>
                <a:gd name="T19" fmla="*/ 116 h 116"/>
                <a:gd name="T20" fmla="*/ 41 w 171"/>
                <a:gd name="T21" fmla="*/ 114 h 116"/>
                <a:gd name="T22" fmla="*/ 29 w 171"/>
                <a:gd name="T23" fmla="*/ 110 h 116"/>
                <a:gd name="T24" fmla="*/ 24 w 171"/>
                <a:gd name="T25" fmla="*/ 108 h 116"/>
                <a:gd name="T26" fmla="*/ 20 w 171"/>
                <a:gd name="T27" fmla="*/ 105 h 116"/>
                <a:gd name="T28" fmla="*/ 16 w 171"/>
                <a:gd name="T29" fmla="*/ 101 h 116"/>
                <a:gd name="T30" fmla="*/ 12 w 171"/>
                <a:gd name="T31" fmla="*/ 97 h 116"/>
                <a:gd name="T32" fmla="*/ 9 w 171"/>
                <a:gd name="T33" fmla="*/ 92 h 116"/>
                <a:gd name="T34" fmla="*/ 6 w 171"/>
                <a:gd name="T35" fmla="*/ 87 h 116"/>
                <a:gd name="T36" fmla="*/ 3 w 171"/>
                <a:gd name="T37" fmla="*/ 82 h 116"/>
                <a:gd name="T38" fmla="*/ 1 w 171"/>
                <a:gd name="T39" fmla="*/ 76 h 116"/>
                <a:gd name="T40" fmla="*/ 0 w 171"/>
                <a:gd name="T41" fmla="*/ 69 h 116"/>
                <a:gd name="T42" fmla="*/ 0 w 171"/>
                <a:gd name="T43" fmla="*/ 61 h 116"/>
                <a:gd name="T44" fmla="*/ 0 w 171"/>
                <a:gd name="T45" fmla="*/ 61 h 116"/>
                <a:gd name="T46" fmla="*/ 1 w 171"/>
                <a:gd name="T47" fmla="*/ 49 h 116"/>
                <a:gd name="T48" fmla="*/ 4 w 171"/>
                <a:gd name="T49" fmla="*/ 38 h 116"/>
                <a:gd name="T50" fmla="*/ 7 w 171"/>
                <a:gd name="T51" fmla="*/ 33 h 116"/>
                <a:gd name="T52" fmla="*/ 10 w 171"/>
                <a:gd name="T53" fmla="*/ 27 h 116"/>
                <a:gd name="T54" fmla="*/ 13 w 171"/>
                <a:gd name="T55" fmla="*/ 23 h 116"/>
                <a:gd name="T56" fmla="*/ 17 w 171"/>
                <a:gd name="T57" fmla="*/ 19 h 116"/>
                <a:gd name="T58" fmla="*/ 22 w 171"/>
                <a:gd name="T59" fmla="*/ 16 h 116"/>
                <a:gd name="T60" fmla="*/ 27 w 171"/>
                <a:gd name="T61" fmla="*/ 13 h 116"/>
                <a:gd name="T62" fmla="*/ 33 w 171"/>
                <a:gd name="T63" fmla="*/ 10 h 116"/>
                <a:gd name="T64" fmla="*/ 39 w 171"/>
                <a:gd name="T65" fmla="*/ 8 h 116"/>
                <a:gd name="T66" fmla="*/ 55 w 171"/>
                <a:gd name="T67" fmla="*/ 5 h 116"/>
                <a:gd name="T68" fmla="*/ 73 w 171"/>
                <a:gd name="T69" fmla="*/ 3 h 116"/>
                <a:gd name="T70" fmla="*/ 171 w 171"/>
                <a:gd name="T71" fmla="*/ 0 h 116"/>
                <a:gd name="T72" fmla="*/ 171 w 171"/>
                <a:gd name="T73" fmla="*/ 93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71" h="116">
                  <a:moveTo>
                    <a:pt x="171" y="93"/>
                  </a:moveTo>
                  <a:lnTo>
                    <a:pt x="171" y="93"/>
                  </a:lnTo>
                  <a:lnTo>
                    <a:pt x="152" y="99"/>
                  </a:lnTo>
                  <a:lnTo>
                    <a:pt x="125" y="108"/>
                  </a:lnTo>
                  <a:lnTo>
                    <a:pt x="111" y="111"/>
                  </a:lnTo>
                  <a:lnTo>
                    <a:pt x="95" y="114"/>
                  </a:lnTo>
                  <a:lnTo>
                    <a:pt x="81" y="116"/>
                  </a:lnTo>
                  <a:lnTo>
                    <a:pt x="68" y="116"/>
                  </a:lnTo>
                  <a:lnTo>
                    <a:pt x="68" y="116"/>
                  </a:lnTo>
                  <a:lnTo>
                    <a:pt x="54" y="116"/>
                  </a:lnTo>
                  <a:lnTo>
                    <a:pt x="41" y="114"/>
                  </a:lnTo>
                  <a:lnTo>
                    <a:pt x="29" y="110"/>
                  </a:lnTo>
                  <a:lnTo>
                    <a:pt x="24" y="108"/>
                  </a:lnTo>
                  <a:lnTo>
                    <a:pt x="20" y="105"/>
                  </a:lnTo>
                  <a:lnTo>
                    <a:pt x="16" y="101"/>
                  </a:lnTo>
                  <a:lnTo>
                    <a:pt x="12" y="97"/>
                  </a:lnTo>
                  <a:lnTo>
                    <a:pt x="9" y="92"/>
                  </a:lnTo>
                  <a:lnTo>
                    <a:pt x="6" y="87"/>
                  </a:lnTo>
                  <a:lnTo>
                    <a:pt x="3" y="82"/>
                  </a:lnTo>
                  <a:lnTo>
                    <a:pt x="1" y="76"/>
                  </a:lnTo>
                  <a:lnTo>
                    <a:pt x="0" y="69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1" y="49"/>
                  </a:lnTo>
                  <a:lnTo>
                    <a:pt x="4" y="38"/>
                  </a:lnTo>
                  <a:lnTo>
                    <a:pt x="7" y="33"/>
                  </a:lnTo>
                  <a:lnTo>
                    <a:pt x="10" y="27"/>
                  </a:lnTo>
                  <a:lnTo>
                    <a:pt x="13" y="23"/>
                  </a:lnTo>
                  <a:lnTo>
                    <a:pt x="17" y="19"/>
                  </a:lnTo>
                  <a:lnTo>
                    <a:pt x="22" y="16"/>
                  </a:lnTo>
                  <a:lnTo>
                    <a:pt x="27" y="13"/>
                  </a:lnTo>
                  <a:lnTo>
                    <a:pt x="33" y="10"/>
                  </a:lnTo>
                  <a:lnTo>
                    <a:pt x="39" y="8"/>
                  </a:lnTo>
                  <a:lnTo>
                    <a:pt x="55" y="5"/>
                  </a:lnTo>
                  <a:lnTo>
                    <a:pt x="73" y="3"/>
                  </a:lnTo>
                  <a:lnTo>
                    <a:pt x="171" y="0"/>
                  </a:lnTo>
                  <a:lnTo>
                    <a:pt x="171" y="9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>
                <a:solidFill>
                  <a:srgbClr val="005EB8"/>
                </a:solidFill>
              </a:endParaRPr>
            </a:p>
          </p:txBody>
        </p:sp>
        <p:sp>
          <p:nvSpPr>
            <p:cNvPr id="55" name="Freeform 11"/>
            <p:cNvSpPr>
              <a:spLocks/>
            </p:cNvSpPr>
            <p:nvPr userDrawn="1"/>
          </p:nvSpPr>
          <p:spPr bwMode="auto">
            <a:xfrm>
              <a:off x="4914" y="3974"/>
              <a:ext cx="88" cy="107"/>
            </a:xfrm>
            <a:custGeom>
              <a:avLst/>
              <a:gdLst>
                <a:gd name="T0" fmla="*/ 206 w 353"/>
                <a:gd name="T1" fmla="*/ 0 h 428"/>
                <a:gd name="T2" fmla="*/ 148 w 353"/>
                <a:gd name="T3" fmla="*/ 4 h 428"/>
                <a:gd name="T4" fmla="*/ 98 w 353"/>
                <a:gd name="T5" fmla="*/ 12 h 428"/>
                <a:gd name="T6" fmla="*/ 59 w 353"/>
                <a:gd name="T7" fmla="*/ 23 h 428"/>
                <a:gd name="T8" fmla="*/ 33 w 353"/>
                <a:gd name="T9" fmla="*/ 33 h 428"/>
                <a:gd name="T10" fmla="*/ 53 w 353"/>
                <a:gd name="T11" fmla="*/ 102 h 428"/>
                <a:gd name="T12" fmla="*/ 92 w 353"/>
                <a:gd name="T13" fmla="*/ 91 h 428"/>
                <a:gd name="T14" fmla="*/ 132 w 353"/>
                <a:gd name="T15" fmla="*/ 82 h 428"/>
                <a:gd name="T16" fmla="*/ 178 w 353"/>
                <a:gd name="T17" fmla="*/ 79 h 428"/>
                <a:gd name="T18" fmla="*/ 198 w 353"/>
                <a:gd name="T19" fmla="*/ 80 h 428"/>
                <a:gd name="T20" fmla="*/ 221 w 353"/>
                <a:gd name="T21" fmla="*/ 84 h 428"/>
                <a:gd name="T22" fmla="*/ 233 w 353"/>
                <a:gd name="T23" fmla="*/ 90 h 428"/>
                <a:gd name="T24" fmla="*/ 244 w 353"/>
                <a:gd name="T25" fmla="*/ 98 h 428"/>
                <a:gd name="T26" fmla="*/ 252 w 353"/>
                <a:gd name="T27" fmla="*/ 108 h 428"/>
                <a:gd name="T28" fmla="*/ 257 w 353"/>
                <a:gd name="T29" fmla="*/ 120 h 428"/>
                <a:gd name="T30" fmla="*/ 259 w 353"/>
                <a:gd name="T31" fmla="*/ 137 h 428"/>
                <a:gd name="T32" fmla="*/ 260 w 353"/>
                <a:gd name="T33" fmla="*/ 176 h 428"/>
                <a:gd name="T34" fmla="*/ 178 w 353"/>
                <a:gd name="T35" fmla="*/ 176 h 428"/>
                <a:gd name="T36" fmla="*/ 131 w 353"/>
                <a:gd name="T37" fmla="*/ 179 h 428"/>
                <a:gd name="T38" fmla="*/ 92 w 353"/>
                <a:gd name="T39" fmla="*/ 187 h 428"/>
                <a:gd name="T40" fmla="*/ 62 w 353"/>
                <a:gd name="T41" fmla="*/ 200 h 428"/>
                <a:gd name="T42" fmla="*/ 38 w 353"/>
                <a:gd name="T43" fmla="*/ 216 h 428"/>
                <a:gd name="T44" fmla="*/ 21 w 353"/>
                <a:gd name="T45" fmla="*/ 236 h 428"/>
                <a:gd name="T46" fmla="*/ 9 w 353"/>
                <a:gd name="T47" fmla="*/ 257 h 428"/>
                <a:gd name="T48" fmla="*/ 3 w 353"/>
                <a:gd name="T49" fmla="*/ 282 h 428"/>
                <a:gd name="T50" fmla="*/ 0 w 353"/>
                <a:gd name="T51" fmla="*/ 307 h 428"/>
                <a:gd name="T52" fmla="*/ 2 w 353"/>
                <a:gd name="T53" fmla="*/ 323 h 428"/>
                <a:gd name="T54" fmla="*/ 8 w 353"/>
                <a:gd name="T55" fmla="*/ 352 h 428"/>
                <a:gd name="T56" fmla="*/ 19 w 353"/>
                <a:gd name="T57" fmla="*/ 376 h 428"/>
                <a:gd name="T58" fmla="*/ 35 w 353"/>
                <a:gd name="T59" fmla="*/ 394 h 428"/>
                <a:gd name="T60" fmla="*/ 55 w 353"/>
                <a:gd name="T61" fmla="*/ 408 h 428"/>
                <a:gd name="T62" fmla="*/ 77 w 353"/>
                <a:gd name="T63" fmla="*/ 418 h 428"/>
                <a:gd name="T64" fmla="*/ 101 w 353"/>
                <a:gd name="T65" fmla="*/ 424 h 428"/>
                <a:gd name="T66" fmla="*/ 125 w 353"/>
                <a:gd name="T67" fmla="*/ 427 h 428"/>
                <a:gd name="T68" fmla="*/ 137 w 353"/>
                <a:gd name="T69" fmla="*/ 428 h 428"/>
                <a:gd name="T70" fmla="*/ 165 w 353"/>
                <a:gd name="T71" fmla="*/ 426 h 428"/>
                <a:gd name="T72" fmla="*/ 210 w 353"/>
                <a:gd name="T73" fmla="*/ 418 h 428"/>
                <a:gd name="T74" fmla="*/ 242 w 353"/>
                <a:gd name="T75" fmla="*/ 406 h 428"/>
                <a:gd name="T76" fmla="*/ 260 w 353"/>
                <a:gd name="T77" fmla="*/ 397 h 428"/>
                <a:gd name="T78" fmla="*/ 264 w 353"/>
                <a:gd name="T79" fmla="*/ 396 h 428"/>
                <a:gd name="T80" fmla="*/ 269 w 353"/>
                <a:gd name="T81" fmla="*/ 398 h 428"/>
                <a:gd name="T82" fmla="*/ 283 w 353"/>
                <a:gd name="T83" fmla="*/ 404 h 428"/>
                <a:gd name="T84" fmla="*/ 310 w 353"/>
                <a:gd name="T85" fmla="*/ 411 h 428"/>
                <a:gd name="T86" fmla="*/ 353 w 353"/>
                <a:gd name="T87" fmla="*/ 413 h 428"/>
                <a:gd name="T88" fmla="*/ 353 w 353"/>
                <a:gd name="T89" fmla="*/ 122 h 428"/>
                <a:gd name="T90" fmla="*/ 351 w 353"/>
                <a:gd name="T91" fmla="*/ 92 h 428"/>
                <a:gd name="T92" fmla="*/ 343 w 353"/>
                <a:gd name="T93" fmla="*/ 66 h 428"/>
                <a:gd name="T94" fmla="*/ 330 w 353"/>
                <a:gd name="T95" fmla="*/ 45 h 428"/>
                <a:gd name="T96" fmla="*/ 314 w 353"/>
                <a:gd name="T97" fmla="*/ 29 h 428"/>
                <a:gd name="T98" fmla="*/ 293 w 353"/>
                <a:gd name="T99" fmla="*/ 15 h 428"/>
                <a:gd name="T100" fmla="*/ 268 w 353"/>
                <a:gd name="T101" fmla="*/ 7 h 428"/>
                <a:gd name="T102" fmla="*/ 239 w 353"/>
                <a:gd name="T103" fmla="*/ 2 h 428"/>
                <a:gd name="T104" fmla="*/ 206 w 353"/>
                <a:gd name="T105" fmla="*/ 0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53" h="428">
                  <a:moveTo>
                    <a:pt x="206" y="0"/>
                  </a:moveTo>
                  <a:lnTo>
                    <a:pt x="206" y="0"/>
                  </a:lnTo>
                  <a:lnTo>
                    <a:pt x="175" y="1"/>
                  </a:lnTo>
                  <a:lnTo>
                    <a:pt x="148" y="4"/>
                  </a:lnTo>
                  <a:lnTo>
                    <a:pt x="121" y="7"/>
                  </a:lnTo>
                  <a:lnTo>
                    <a:pt x="98" y="12"/>
                  </a:lnTo>
                  <a:lnTo>
                    <a:pt x="77" y="17"/>
                  </a:lnTo>
                  <a:lnTo>
                    <a:pt x="59" y="23"/>
                  </a:lnTo>
                  <a:lnTo>
                    <a:pt x="44" y="28"/>
                  </a:lnTo>
                  <a:lnTo>
                    <a:pt x="33" y="33"/>
                  </a:lnTo>
                  <a:lnTo>
                    <a:pt x="53" y="102"/>
                  </a:lnTo>
                  <a:lnTo>
                    <a:pt x="53" y="102"/>
                  </a:lnTo>
                  <a:lnTo>
                    <a:pt x="64" y="98"/>
                  </a:lnTo>
                  <a:lnTo>
                    <a:pt x="92" y="91"/>
                  </a:lnTo>
                  <a:lnTo>
                    <a:pt x="111" y="86"/>
                  </a:lnTo>
                  <a:lnTo>
                    <a:pt x="132" y="82"/>
                  </a:lnTo>
                  <a:lnTo>
                    <a:pt x="155" y="80"/>
                  </a:lnTo>
                  <a:lnTo>
                    <a:pt x="178" y="79"/>
                  </a:lnTo>
                  <a:lnTo>
                    <a:pt x="178" y="79"/>
                  </a:lnTo>
                  <a:lnTo>
                    <a:pt x="198" y="80"/>
                  </a:lnTo>
                  <a:lnTo>
                    <a:pt x="214" y="82"/>
                  </a:lnTo>
                  <a:lnTo>
                    <a:pt x="221" y="84"/>
                  </a:lnTo>
                  <a:lnTo>
                    <a:pt x="227" y="86"/>
                  </a:lnTo>
                  <a:lnTo>
                    <a:pt x="233" y="90"/>
                  </a:lnTo>
                  <a:lnTo>
                    <a:pt x="240" y="94"/>
                  </a:lnTo>
                  <a:lnTo>
                    <a:pt x="244" y="98"/>
                  </a:lnTo>
                  <a:lnTo>
                    <a:pt x="248" y="102"/>
                  </a:lnTo>
                  <a:lnTo>
                    <a:pt x="252" y="108"/>
                  </a:lnTo>
                  <a:lnTo>
                    <a:pt x="255" y="114"/>
                  </a:lnTo>
                  <a:lnTo>
                    <a:pt x="257" y="120"/>
                  </a:lnTo>
                  <a:lnTo>
                    <a:pt x="258" y="129"/>
                  </a:lnTo>
                  <a:lnTo>
                    <a:pt x="259" y="137"/>
                  </a:lnTo>
                  <a:lnTo>
                    <a:pt x="260" y="146"/>
                  </a:lnTo>
                  <a:lnTo>
                    <a:pt x="260" y="176"/>
                  </a:lnTo>
                  <a:lnTo>
                    <a:pt x="178" y="176"/>
                  </a:lnTo>
                  <a:lnTo>
                    <a:pt x="178" y="176"/>
                  </a:lnTo>
                  <a:lnTo>
                    <a:pt x="154" y="177"/>
                  </a:lnTo>
                  <a:lnTo>
                    <a:pt x="131" y="179"/>
                  </a:lnTo>
                  <a:lnTo>
                    <a:pt x="111" y="182"/>
                  </a:lnTo>
                  <a:lnTo>
                    <a:pt x="92" y="187"/>
                  </a:lnTo>
                  <a:lnTo>
                    <a:pt x="76" y="192"/>
                  </a:lnTo>
                  <a:lnTo>
                    <a:pt x="62" y="200"/>
                  </a:lnTo>
                  <a:lnTo>
                    <a:pt x="50" y="207"/>
                  </a:lnTo>
                  <a:lnTo>
                    <a:pt x="38" y="216"/>
                  </a:lnTo>
                  <a:lnTo>
                    <a:pt x="28" y="225"/>
                  </a:lnTo>
                  <a:lnTo>
                    <a:pt x="21" y="236"/>
                  </a:lnTo>
                  <a:lnTo>
                    <a:pt x="14" y="246"/>
                  </a:lnTo>
                  <a:lnTo>
                    <a:pt x="9" y="257"/>
                  </a:lnTo>
                  <a:lnTo>
                    <a:pt x="6" y="270"/>
                  </a:lnTo>
                  <a:lnTo>
                    <a:pt x="3" y="282"/>
                  </a:lnTo>
                  <a:lnTo>
                    <a:pt x="0" y="294"/>
                  </a:lnTo>
                  <a:lnTo>
                    <a:pt x="0" y="307"/>
                  </a:lnTo>
                  <a:lnTo>
                    <a:pt x="0" y="307"/>
                  </a:lnTo>
                  <a:lnTo>
                    <a:pt x="2" y="323"/>
                  </a:lnTo>
                  <a:lnTo>
                    <a:pt x="4" y="338"/>
                  </a:lnTo>
                  <a:lnTo>
                    <a:pt x="8" y="352"/>
                  </a:lnTo>
                  <a:lnTo>
                    <a:pt x="13" y="364"/>
                  </a:lnTo>
                  <a:lnTo>
                    <a:pt x="19" y="376"/>
                  </a:lnTo>
                  <a:lnTo>
                    <a:pt x="27" y="386"/>
                  </a:lnTo>
                  <a:lnTo>
                    <a:pt x="35" y="394"/>
                  </a:lnTo>
                  <a:lnTo>
                    <a:pt x="44" y="401"/>
                  </a:lnTo>
                  <a:lnTo>
                    <a:pt x="55" y="408"/>
                  </a:lnTo>
                  <a:lnTo>
                    <a:pt x="66" y="414"/>
                  </a:lnTo>
                  <a:lnTo>
                    <a:pt x="77" y="418"/>
                  </a:lnTo>
                  <a:lnTo>
                    <a:pt x="88" y="422"/>
                  </a:lnTo>
                  <a:lnTo>
                    <a:pt x="101" y="424"/>
                  </a:lnTo>
                  <a:lnTo>
                    <a:pt x="113" y="426"/>
                  </a:lnTo>
                  <a:lnTo>
                    <a:pt x="125" y="427"/>
                  </a:lnTo>
                  <a:lnTo>
                    <a:pt x="137" y="428"/>
                  </a:lnTo>
                  <a:lnTo>
                    <a:pt x="137" y="428"/>
                  </a:lnTo>
                  <a:lnTo>
                    <a:pt x="152" y="427"/>
                  </a:lnTo>
                  <a:lnTo>
                    <a:pt x="165" y="426"/>
                  </a:lnTo>
                  <a:lnTo>
                    <a:pt x="188" y="423"/>
                  </a:lnTo>
                  <a:lnTo>
                    <a:pt x="210" y="418"/>
                  </a:lnTo>
                  <a:lnTo>
                    <a:pt x="227" y="412"/>
                  </a:lnTo>
                  <a:lnTo>
                    <a:pt x="242" y="406"/>
                  </a:lnTo>
                  <a:lnTo>
                    <a:pt x="253" y="401"/>
                  </a:lnTo>
                  <a:lnTo>
                    <a:pt x="260" y="397"/>
                  </a:lnTo>
                  <a:lnTo>
                    <a:pt x="264" y="396"/>
                  </a:lnTo>
                  <a:lnTo>
                    <a:pt x="264" y="396"/>
                  </a:lnTo>
                  <a:lnTo>
                    <a:pt x="266" y="397"/>
                  </a:lnTo>
                  <a:lnTo>
                    <a:pt x="269" y="398"/>
                  </a:lnTo>
                  <a:lnTo>
                    <a:pt x="275" y="401"/>
                  </a:lnTo>
                  <a:lnTo>
                    <a:pt x="283" y="404"/>
                  </a:lnTo>
                  <a:lnTo>
                    <a:pt x="296" y="407"/>
                  </a:lnTo>
                  <a:lnTo>
                    <a:pt x="310" y="411"/>
                  </a:lnTo>
                  <a:lnTo>
                    <a:pt x="329" y="412"/>
                  </a:lnTo>
                  <a:lnTo>
                    <a:pt x="353" y="413"/>
                  </a:lnTo>
                  <a:lnTo>
                    <a:pt x="353" y="122"/>
                  </a:lnTo>
                  <a:lnTo>
                    <a:pt x="353" y="122"/>
                  </a:lnTo>
                  <a:lnTo>
                    <a:pt x="353" y="106"/>
                  </a:lnTo>
                  <a:lnTo>
                    <a:pt x="351" y="92"/>
                  </a:lnTo>
                  <a:lnTo>
                    <a:pt x="348" y="78"/>
                  </a:lnTo>
                  <a:lnTo>
                    <a:pt x="343" y="66"/>
                  </a:lnTo>
                  <a:lnTo>
                    <a:pt x="338" y="56"/>
                  </a:lnTo>
                  <a:lnTo>
                    <a:pt x="330" y="45"/>
                  </a:lnTo>
                  <a:lnTo>
                    <a:pt x="323" y="36"/>
                  </a:lnTo>
                  <a:lnTo>
                    <a:pt x="314" y="29"/>
                  </a:lnTo>
                  <a:lnTo>
                    <a:pt x="304" y="22"/>
                  </a:lnTo>
                  <a:lnTo>
                    <a:pt x="293" y="15"/>
                  </a:lnTo>
                  <a:lnTo>
                    <a:pt x="281" y="11"/>
                  </a:lnTo>
                  <a:lnTo>
                    <a:pt x="268" y="7"/>
                  </a:lnTo>
                  <a:lnTo>
                    <a:pt x="254" y="4"/>
                  </a:lnTo>
                  <a:lnTo>
                    <a:pt x="239" y="2"/>
                  </a:lnTo>
                  <a:lnTo>
                    <a:pt x="222" y="1"/>
                  </a:lnTo>
                  <a:lnTo>
                    <a:pt x="20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>
                <a:solidFill>
                  <a:srgbClr val="005EB8"/>
                </a:solidFill>
              </a:endParaRPr>
            </a:p>
          </p:txBody>
        </p:sp>
        <p:sp>
          <p:nvSpPr>
            <p:cNvPr id="56" name="Freeform 12"/>
            <p:cNvSpPr>
              <a:spLocks/>
            </p:cNvSpPr>
            <p:nvPr userDrawn="1"/>
          </p:nvSpPr>
          <p:spPr bwMode="auto">
            <a:xfrm>
              <a:off x="5263" y="3975"/>
              <a:ext cx="93" cy="106"/>
            </a:xfrm>
            <a:custGeom>
              <a:avLst/>
              <a:gdLst>
                <a:gd name="T0" fmla="*/ 281 w 374"/>
                <a:gd name="T1" fmla="*/ 313 h 424"/>
                <a:gd name="T2" fmla="*/ 246 w 374"/>
                <a:gd name="T3" fmla="*/ 327 h 424"/>
                <a:gd name="T4" fmla="*/ 217 w 374"/>
                <a:gd name="T5" fmla="*/ 336 h 424"/>
                <a:gd name="T6" fmla="*/ 184 w 374"/>
                <a:gd name="T7" fmla="*/ 341 h 424"/>
                <a:gd name="T8" fmla="*/ 167 w 374"/>
                <a:gd name="T9" fmla="*/ 342 h 424"/>
                <a:gd name="T10" fmla="*/ 145 w 374"/>
                <a:gd name="T11" fmla="*/ 341 h 424"/>
                <a:gd name="T12" fmla="*/ 129 w 374"/>
                <a:gd name="T13" fmla="*/ 337 h 424"/>
                <a:gd name="T14" fmla="*/ 116 w 374"/>
                <a:gd name="T15" fmla="*/ 329 h 424"/>
                <a:gd name="T16" fmla="*/ 106 w 374"/>
                <a:gd name="T17" fmla="*/ 319 h 424"/>
                <a:gd name="T18" fmla="*/ 99 w 374"/>
                <a:gd name="T19" fmla="*/ 307 h 424"/>
                <a:gd name="T20" fmla="*/ 95 w 374"/>
                <a:gd name="T21" fmla="*/ 290 h 424"/>
                <a:gd name="T22" fmla="*/ 93 w 374"/>
                <a:gd name="T23" fmla="*/ 248 h 424"/>
                <a:gd name="T24" fmla="*/ 79 w 374"/>
                <a:gd name="T25" fmla="*/ 0 h 424"/>
                <a:gd name="T26" fmla="*/ 59 w 374"/>
                <a:gd name="T27" fmla="*/ 0 h 424"/>
                <a:gd name="T28" fmla="*/ 13 w 374"/>
                <a:gd name="T29" fmla="*/ 4 h 424"/>
                <a:gd name="T30" fmla="*/ 0 w 374"/>
                <a:gd name="T31" fmla="*/ 259 h 424"/>
                <a:gd name="T32" fmla="*/ 0 w 374"/>
                <a:gd name="T33" fmla="*/ 280 h 424"/>
                <a:gd name="T34" fmla="*/ 3 w 374"/>
                <a:gd name="T35" fmla="*/ 316 h 424"/>
                <a:gd name="T36" fmla="*/ 9 w 374"/>
                <a:gd name="T37" fmla="*/ 347 h 424"/>
                <a:gd name="T38" fmla="*/ 21 w 374"/>
                <a:gd name="T39" fmla="*/ 373 h 424"/>
                <a:gd name="T40" fmla="*/ 36 w 374"/>
                <a:gd name="T41" fmla="*/ 393 h 424"/>
                <a:gd name="T42" fmla="*/ 58 w 374"/>
                <a:gd name="T43" fmla="*/ 408 h 424"/>
                <a:gd name="T44" fmla="*/ 86 w 374"/>
                <a:gd name="T45" fmla="*/ 418 h 424"/>
                <a:gd name="T46" fmla="*/ 121 w 374"/>
                <a:gd name="T47" fmla="*/ 423 h 424"/>
                <a:gd name="T48" fmla="*/ 141 w 374"/>
                <a:gd name="T49" fmla="*/ 424 h 424"/>
                <a:gd name="T50" fmla="*/ 172 w 374"/>
                <a:gd name="T51" fmla="*/ 422 h 424"/>
                <a:gd name="T52" fmla="*/ 199 w 374"/>
                <a:gd name="T53" fmla="*/ 418 h 424"/>
                <a:gd name="T54" fmla="*/ 243 w 374"/>
                <a:gd name="T55" fmla="*/ 407 h 424"/>
                <a:gd name="T56" fmla="*/ 271 w 374"/>
                <a:gd name="T57" fmla="*/ 395 h 424"/>
                <a:gd name="T58" fmla="*/ 283 w 374"/>
                <a:gd name="T59" fmla="*/ 390 h 424"/>
                <a:gd name="T60" fmla="*/ 296 w 374"/>
                <a:gd name="T61" fmla="*/ 396 h 424"/>
                <a:gd name="T62" fmla="*/ 319 w 374"/>
                <a:gd name="T63" fmla="*/ 402 h 424"/>
                <a:gd name="T64" fmla="*/ 353 w 374"/>
                <a:gd name="T65" fmla="*/ 408 h 424"/>
                <a:gd name="T66" fmla="*/ 374 w 374"/>
                <a:gd name="T67" fmla="*/ 6 h 424"/>
                <a:gd name="T68" fmla="*/ 342 w 374"/>
                <a:gd name="T69" fmla="*/ 2 h 424"/>
                <a:gd name="T70" fmla="*/ 299 w 374"/>
                <a:gd name="T71" fmla="*/ 0 h 424"/>
                <a:gd name="T72" fmla="*/ 281 w 374"/>
                <a:gd name="T73" fmla="*/ 313 h 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74" h="424">
                  <a:moveTo>
                    <a:pt x="281" y="313"/>
                  </a:moveTo>
                  <a:lnTo>
                    <a:pt x="281" y="313"/>
                  </a:lnTo>
                  <a:lnTo>
                    <a:pt x="260" y="322"/>
                  </a:lnTo>
                  <a:lnTo>
                    <a:pt x="246" y="327"/>
                  </a:lnTo>
                  <a:lnTo>
                    <a:pt x="232" y="331"/>
                  </a:lnTo>
                  <a:lnTo>
                    <a:pt x="217" y="336"/>
                  </a:lnTo>
                  <a:lnTo>
                    <a:pt x="200" y="339"/>
                  </a:lnTo>
                  <a:lnTo>
                    <a:pt x="184" y="341"/>
                  </a:lnTo>
                  <a:lnTo>
                    <a:pt x="167" y="342"/>
                  </a:lnTo>
                  <a:lnTo>
                    <a:pt x="167" y="342"/>
                  </a:lnTo>
                  <a:lnTo>
                    <a:pt x="155" y="342"/>
                  </a:lnTo>
                  <a:lnTo>
                    <a:pt x="145" y="341"/>
                  </a:lnTo>
                  <a:lnTo>
                    <a:pt x="136" y="339"/>
                  </a:lnTo>
                  <a:lnTo>
                    <a:pt x="129" y="337"/>
                  </a:lnTo>
                  <a:lnTo>
                    <a:pt x="122" y="333"/>
                  </a:lnTo>
                  <a:lnTo>
                    <a:pt x="116" y="329"/>
                  </a:lnTo>
                  <a:lnTo>
                    <a:pt x="110" y="324"/>
                  </a:lnTo>
                  <a:lnTo>
                    <a:pt x="106" y="319"/>
                  </a:lnTo>
                  <a:lnTo>
                    <a:pt x="102" y="313"/>
                  </a:lnTo>
                  <a:lnTo>
                    <a:pt x="99" y="307"/>
                  </a:lnTo>
                  <a:lnTo>
                    <a:pt x="97" y="298"/>
                  </a:lnTo>
                  <a:lnTo>
                    <a:pt x="95" y="290"/>
                  </a:lnTo>
                  <a:lnTo>
                    <a:pt x="93" y="271"/>
                  </a:lnTo>
                  <a:lnTo>
                    <a:pt x="93" y="248"/>
                  </a:lnTo>
                  <a:lnTo>
                    <a:pt x="93" y="0"/>
                  </a:lnTo>
                  <a:lnTo>
                    <a:pt x="79" y="0"/>
                  </a:lnTo>
                  <a:lnTo>
                    <a:pt x="79" y="0"/>
                  </a:lnTo>
                  <a:lnTo>
                    <a:pt x="59" y="0"/>
                  </a:lnTo>
                  <a:lnTo>
                    <a:pt x="36" y="2"/>
                  </a:lnTo>
                  <a:lnTo>
                    <a:pt x="13" y="4"/>
                  </a:lnTo>
                  <a:lnTo>
                    <a:pt x="0" y="6"/>
                  </a:lnTo>
                  <a:lnTo>
                    <a:pt x="0" y="259"/>
                  </a:lnTo>
                  <a:lnTo>
                    <a:pt x="0" y="259"/>
                  </a:lnTo>
                  <a:lnTo>
                    <a:pt x="0" y="280"/>
                  </a:lnTo>
                  <a:lnTo>
                    <a:pt x="1" y="298"/>
                  </a:lnTo>
                  <a:lnTo>
                    <a:pt x="3" y="316"/>
                  </a:lnTo>
                  <a:lnTo>
                    <a:pt x="5" y="332"/>
                  </a:lnTo>
                  <a:lnTo>
                    <a:pt x="9" y="347"/>
                  </a:lnTo>
                  <a:lnTo>
                    <a:pt x="14" y="360"/>
                  </a:lnTo>
                  <a:lnTo>
                    <a:pt x="21" y="373"/>
                  </a:lnTo>
                  <a:lnTo>
                    <a:pt x="28" y="383"/>
                  </a:lnTo>
                  <a:lnTo>
                    <a:pt x="36" y="393"/>
                  </a:lnTo>
                  <a:lnTo>
                    <a:pt x="46" y="401"/>
                  </a:lnTo>
                  <a:lnTo>
                    <a:pt x="58" y="408"/>
                  </a:lnTo>
                  <a:lnTo>
                    <a:pt x="71" y="414"/>
                  </a:lnTo>
                  <a:lnTo>
                    <a:pt x="86" y="418"/>
                  </a:lnTo>
                  <a:lnTo>
                    <a:pt x="102" y="421"/>
                  </a:lnTo>
                  <a:lnTo>
                    <a:pt x="121" y="423"/>
                  </a:lnTo>
                  <a:lnTo>
                    <a:pt x="141" y="424"/>
                  </a:lnTo>
                  <a:lnTo>
                    <a:pt x="141" y="424"/>
                  </a:lnTo>
                  <a:lnTo>
                    <a:pt x="157" y="423"/>
                  </a:lnTo>
                  <a:lnTo>
                    <a:pt x="172" y="422"/>
                  </a:lnTo>
                  <a:lnTo>
                    <a:pt x="186" y="421"/>
                  </a:lnTo>
                  <a:lnTo>
                    <a:pt x="199" y="418"/>
                  </a:lnTo>
                  <a:lnTo>
                    <a:pt x="223" y="413"/>
                  </a:lnTo>
                  <a:lnTo>
                    <a:pt x="243" y="407"/>
                  </a:lnTo>
                  <a:lnTo>
                    <a:pt x="260" y="400"/>
                  </a:lnTo>
                  <a:lnTo>
                    <a:pt x="271" y="395"/>
                  </a:lnTo>
                  <a:lnTo>
                    <a:pt x="283" y="390"/>
                  </a:lnTo>
                  <a:lnTo>
                    <a:pt x="283" y="390"/>
                  </a:lnTo>
                  <a:lnTo>
                    <a:pt x="289" y="393"/>
                  </a:lnTo>
                  <a:lnTo>
                    <a:pt x="296" y="396"/>
                  </a:lnTo>
                  <a:lnTo>
                    <a:pt x="307" y="399"/>
                  </a:lnTo>
                  <a:lnTo>
                    <a:pt x="319" y="402"/>
                  </a:lnTo>
                  <a:lnTo>
                    <a:pt x="334" y="405"/>
                  </a:lnTo>
                  <a:lnTo>
                    <a:pt x="353" y="408"/>
                  </a:lnTo>
                  <a:lnTo>
                    <a:pt x="374" y="409"/>
                  </a:lnTo>
                  <a:lnTo>
                    <a:pt x="374" y="6"/>
                  </a:lnTo>
                  <a:lnTo>
                    <a:pt x="374" y="6"/>
                  </a:lnTo>
                  <a:lnTo>
                    <a:pt x="342" y="2"/>
                  </a:lnTo>
                  <a:lnTo>
                    <a:pt x="320" y="1"/>
                  </a:lnTo>
                  <a:lnTo>
                    <a:pt x="299" y="0"/>
                  </a:lnTo>
                  <a:lnTo>
                    <a:pt x="281" y="0"/>
                  </a:lnTo>
                  <a:lnTo>
                    <a:pt x="281" y="31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>
                <a:solidFill>
                  <a:srgbClr val="005EB8"/>
                </a:solidFill>
              </a:endParaRPr>
            </a:p>
          </p:txBody>
        </p:sp>
        <p:sp>
          <p:nvSpPr>
            <p:cNvPr id="57" name="Freeform 13"/>
            <p:cNvSpPr>
              <a:spLocks/>
            </p:cNvSpPr>
            <p:nvPr userDrawn="1"/>
          </p:nvSpPr>
          <p:spPr bwMode="auto">
            <a:xfrm>
              <a:off x="5383" y="3974"/>
              <a:ext cx="78" cy="107"/>
            </a:xfrm>
            <a:custGeom>
              <a:avLst/>
              <a:gdLst>
                <a:gd name="T0" fmla="*/ 11 w 311"/>
                <a:gd name="T1" fmla="*/ 415 h 428"/>
                <a:gd name="T2" fmla="*/ 83 w 311"/>
                <a:gd name="T3" fmla="*/ 425 h 428"/>
                <a:gd name="T4" fmla="*/ 138 w 311"/>
                <a:gd name="T5" fmla="*/ 428 h 428"/>
                <a:gd name="T6" fmla="*/ 183 w 311"/>
                <a:gd name="T7" fmla="*/ 425 h 428"/>
                <a:gd name="T8" fmla="*/ 227 w 311"/>
                <a:gd name="T9" fmla="*/ 414 h 428"/>
                <a:gd name="T10" fmla="*/ 265 w 311"/>
                <a:gd name="T11" fmla="*/ 394 h 428"/>
                <a:gd name="T12" fmla="*/ 295 w 311"/>
                <a:gd name="T13" fmla="*/ 363 h 428"/>
                <a:gd name="T14" fmla="*/ 310 w 311"/>
                <a:gd name="T15" fmla="*/ 318 h 428"/>
                <a:gd name="T16" fmla="*/ 310 w 311"/>
                <a:gd name="T17" fmla="*/ 288 h 428"/>
                <a:gd name="T18" fmla="*/ 302 w 311"/>
                <a:gd name="T19" fmla="*/ 256 h 428"/>
                <a:gd name="T20" fmla="*/ 283 w 311"/>
                <a:gd name="T21" fmla="*/ 231 h 428"/>
                <a:gd name="T22" fmla="*/ 257 w 311"/>
                <a:gd name="T23" fmla="*/ 211 h 428"/>
                <a:gd name="T24" fmla="*/ 209 w 311"/>
                <a:gd name="T25" fmla="*/ 187 h 428"/>
                <a:gd name="T26" fmla="*/ 149 w 311"/>
                <a:gd name="T27" fmla="*/ 164 h 428"/>
                <a:gd name="T28" fmla="*/ 113 w 311"/>
                <a:gd name="T29" fmla="*/ 144 h 428"/>
                <a:gd name="T30" fmla="*/ 103 w 311"/>
                <a:gd name="T31" fmla="*/ 132 h 428"/>
                <a:gd name="T32" fmla="*/ 100 w 311"/>
                <a:gd name="T33" fmla="*/ 116 h 428"/>
                <a:gd name="T34" fmla="*/ 102 w 311"/>
                <a:gd name="T35" fmla="*/ 104 h 428"/>
                <a:gd name="T36" fmla="*/ 116 w 311"/>
                <a:gd name="T37" fmla="*/ 86 h 428"/>
                <a:gd name="T38" fmla="*/ 132 w 311"/>
                <a:gd name="T39" fmla="*/ 78 h 428"/>
                <a:gd name="T40" fmla="*/ 156 w 311"/>
                <a:gd name="T41" fmla="*/ 74 h 428"/>
                <a:gd name="T42" fmla="*/ 185 w 311"/>
                <a:gd name="T43" fmla="*/ 75 h 428"/>
                <a:gd name="T44" fmla="*/ 238 w 311"/>
                <a:gd name="T45" fmla="*/ 85 h 428"/>
                <a:gd name="T46" fmla="*/ 295 w 311"/>
                <a:gd name="T47" fmla="*/ 30 h 428"/>
                <a:gd name="T48" fmla="*/ 263 w 311"/>
                <a:gd name="T49" fmla="*/ 16 h 428"/>
                <a:gd name="T50" fmla="*/ 207 w 311"/>
                <a:gd name="T51" fmla="*/ 4 h 428"/>
                <a:gd name="T52" fmla="*/ 158 w 311"/>
                <a:gd name="T53" fmla="*/ 0 h 428"/>
                <a:gd name="T54" fmla="*/ 115 w 311"/>
                <a:gd name="T55" fmla="*/ 4 h 428"/>
                <a:gd name="T56" fmla="*/ 76 w 311"/>
                <a:gd name="T57" fmla="*/ 17 h 428"/>
                <a:gd name="T58" fmla="*/ 42 w 311"/>
                <a:gd name="T59" fmla="*/ 39 h 428"/>
                <a:gd name="T60" fmla="*/ 19 w 311"/>
                <a:gd name="T61" fmla="*/ 69 h 428"/>
                <a:gd name="T62" fmla="*/ 7 w 311"/>
                <a:gd name="T63" fmla="*/ 107 h 428"/>
                <a:gd name="T64" fmla="*/ 7 w 311"/>
                <a:gd name="T65" fmla="*/ 137 h 428"/>
                <a:gd name="T66" fmla="*/ 19 w 311"/>
                <a:gd name="T67" fmla="*/ 175 h 428"/>
                <a:gd name="T68" fmla="*/ 42 w 311"/>
                <a:gd name="T69" fmla="*/ 203 h 428"/>
                <a:gd name="T70" fmla="*/ 73 w 311"/>
                <a:gd name="T71" fmla="*/ 223 h 428"/>
                <a:gd name="T72" fmla="*/ 119 w 311"/>
                <a:gd name="T73" fmla="*/ 243 h 428"/>
                <a:gd name="T74" fmla="*/ 171 w 311"/>
                <a:gd name="T75" fmla="*/ 261 h 428"/>
                <a:gd name="T76" fmla="*/ 205 w 311"/>
                <a:gd name="T77" fmla="*/ 280 h 428"/>
                <a:gd name="T78" fmla="*/ 216 w 311"/>
                <a:gd name="T79" fmla="*/ 296 h 428"/>
                <a:gd name="T80" fmla="*/ 217 w 311"/>
                <a:gd name="T81" fmla="*/ 306 h 428"/>
                <a:gd name="T82" fmla="*/ 212 w 311"/>
                <a:gd name="T83" fmla="*/ 328 h 428"/>
                <a:gd name="T84" fmla="*/ 202 w 311"/>
                <a:gd name="T85" fmla="*/ 340 h 428"/>
                <a:gd name="T86" fmla="*/ 184 w 311"/>
                <a:gd name="T87" fmla="*/ 348 h 428"/>
                <a:gd name="T88" fmla="*/ 158 w 311"/>
                <a:gd name="T89" fmla="*/ 353 h 428"/>
                <a:gd name="T90" fmla="*/ 113 w 311"/>
                <a:gd name="T91" fmla="*/ 354 h 428"/>
                <a:gd name="T92" fmla="*/ 28 w 311"/>
                <a:gd name="T93" fmla="*/ 344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11" h="428">
                  <a:moveTo>
                    <a:pt x="0" y="413"/>
                  </a:moveTo>
                  <a:lnTo>
                    <a:pt x="0" y="413"/>
                  </a:lnTo>
                  <a:lnTo>
                    <a:pt x="11" y="415"/>
                  </a:lnTo>
                  <a:lnTo>
                    <a:pt x="39" y="420"/>
                  </a:lnTo>
                  <a:lnTo>
                    <a:pt x="60" y="423"/>
                  </a:lnTo>
                  <a:lnTo>
                    <a:pt x="83" y="425"/>
                  </a:lnTo>
                  <a:lnTo>
                    <a:pt x="110" y="427"/>
                  </a:lnTo>
                  <a:lnTo>
                    <a:pt x="138" y="428"/>
                  </a:lnTo>
                  <a:lnTo>
                    <a:pt x="138" y="428"/>
                  </a:lnTo>
                  <a:lnTo>
                    <a:pt x="154" y="427"/>
                  </a:lnTo>
                  <a:lnTo>
                    <a:pt x="168" y="426"/>
                  </a:lnTo>
                  <a:lnTo>
                    <a:pt x="183" y="425"/>
                  </a:lnTo>
                  <a:lnTo>
                    <a:pt x="198" y="422"/>
                  </a:lnTo>
                  <a:lnTo>
                    <a:pt x="213" y="419"/>
                  </a:lnTo>
                  <a:lnTo>
                    <a:pt x="227" y="414"/>
                  </a:lnTo>
                  <a:lnTo>
                    <a:pt x="241" y="408"/>
                  </a:lnTo>
                  <a:lnTo>
                    <a:pt x="254" y="402"/>
                  </a:lnTo>
                  <a:lnTo>
                    <a:pt x="265" y="394"/>
                  </a:lnTo>
                  <a:lnTo>
                    <a:pt x="276" y="385"/>
                  </a:lnTo>
                  <a:lnTo>
                    <a:pt x="286" y="375"/>
                  </a:lnTo>
                  <a:lnTo>
                    <a:pt x="295" y="363"/>
                  </a:lnTo>
                  <a:lnTo>
                    <a:pt x="302" y="350"/>
                  </a:lnTo>
                  <a:lnTo>
                    <a:pt x="307" y="334"/>
                  </a:lnTo>
                  <a:lnTo>
                    <a:pt x="310" y="318"/>
                  </a:lnTo>
                  <a:lnTo>
                    <a:pt x="311" y="300"/>
                  </a:lnTo>
                  <a:lnTo>
                    <a:pt x="311" y="300"/>
                  </a:lnTo>
                  <a:lnTo>
                    <a:pt x="310" y="288"/>
                  </a:lnTo>
                  <a:lnTo>
                    <a:pt x="309" y="277"/>
                  </a:lnTo>
                  <a:lnTo>
                    <a:pt x="306" y="266"/>
                  </a:lnTo>
                  <a:lnTo>
                    <a:pt x="302" y="256"/>
                  </a:lnTo>
                  <a:lnTo>
                    <a:pt x="297" y="248"/>
                  </a:lnTo>
                  <a:lnTo>
                    <a:pt x="291" y="239"/>
                  </a:lnTo>
                  <a:lnTo>
                    <a:pt x="283" y="231"/>
                  </a:lnTo>
                  <a:lnTo>
                    <a:pt x="276" y="224"/>
                  </a:lnTo>
                  <a:lnTo>
                    <a:pt x="267" y="217"/>
                  </a:lnTo>
                  <a:lnTo>
                    <a:pt x="257" y="211"/>
                  </a:lnTo>
                  <a:lnTo>
                    <a:pt x="247" y="204"/>
                  </a:lnTo>
                  <a:lnTo>
                    <a:pt x="234" y="199"/>
                  </a:lnTo>
                  <a:lnTo>
                    <a:pt x="209" y="187"/>
                  </a:lnTo>
                  <a:lnTo>
                    <a:pt x="180" y="176"/>
                  </a:lnTo>
                  <a:lnTo>
                    <a:pt x="180" y="176"/>
                  </a:lnTo>
                  <a:lnTo>
                    <a:pt x="149" y="164"/>
                  </a:lnTo>
                  <a:lnTo>
                    <a:pt x="135" y="157"/>
                  </a:lnTo>
                  <a:lnTo>
                    <a:pt x="123" y="151"/>
                  </a:lnTo>
                  <a:lnTo>
                    <a:pt x="113" y="144"/>
                  </a:lnTo>
                  <a:lnTo>
                    <a:pt x="109" y="140"/>
                  </a:lnTo>
                  <a:lnTo>
                    <a:pt x="106" y="136"/>
                  </a:lnTo>
                  <a:lnTo>
                    <a:pt x="103" y="132"/>
                  </a:lnTo>
                  <a:lnTo>
                    <a:pt x="101" y="127"/>
                  </a:lnTo>
                  <a:lnTo>
                    <a:pt x="100" y="121"/>
                  </a:lnTo>
                  <a:lnTo>
                    <a:pt x="100" y="116"/>
                  </a:lnTo>
                  <a:lnTo>
                    <a:pt x="100" y="116"/>
                  </a:lnTo>
                  <a:lnTo>
                    <a:pt x="100" y="110"/>
                  </a:lnTo>
                  <a:lnTo>
                    <a:pt x="102" y="104"/>
                  </a:lnTo>
                  <a:lnTo>
                    <a:pt x="106" y="97"/>
                  </a:lnTo>
                  <a:lnTo>
                    <a:pt x="112" y="90"/>
                  </a:lnTo>
                  <a:lnTo>
                    <a:pt x="116" y="86"/>
                  </a:lnTo>
                  <a:lnTo>
                    <a:pt x="120" y="83"/>
                  </a:lnTo>
                  <a:lnTo>
                    <a:pt x="126" y="81"/>
                  </a:lnTo>
                  <a:lnTo>
                    <a:pt x="132" y="78"/>
                  </a:lnTo>
                  <a:lnTo>
                    <a:pt x="139" y="76"/>
                  </a:lnTo>
                  <a:lnTo>
                    <a:pt x="147" y="75"/>
                  </a:lnTo>
                  <a:lnTo>
                    <a:pt x="156" y="74"/>
                  </a:lnTo>
                  <a:lnTo>
                    <a:pt x="166" y="74"/>
                  </a:lnTo>
                  <a:lnTo>
                    <a:pt x="166" y="74"/>
                  </a:lnTo>
                  <a:lnTo>
                    <a:pt x="185" y="75"/>
                  </a:lnTo>
                  <a:lnTo>
                    <a:pt x="205" y="77"/>
                  </a:lnTo>
                  <a:lnTo>
                    <a:pt x="222" y="81"/>
                  </a:lnTo>
                  <a:lnTo>
                    <a:pt x="238" y="85"/>
                  </a:lnTo>
                  <a:lnTo>
                    <a:pt x="262" y="94"/>
                  </a:lnTo>
                  <a:lnTo>
                    <a:pt x="271" y="98"/>
                  </a:lnTo>
                  <a:lnTo>
                    <a:pt x="295" y="30"/>
                  </a:lnTo>
                  <a:lnTo>
                    <a:pt x="295" y="30"/>
                  </a:lnTo>
                  <a:lnTo>
                    <a:pt x="276" y="22"/>
                  </a:lnTo>
                  <a:lnTo>
                    <a:pt x="263" y="16"/>
                  </a:lnTo>
                  <a:lnTo>
                    <a:pt x="247" y="12"/>
                  </a:lnTo>
                  <a:lnTo>
                    <a:pt x="228" y="7"/>
                  </a:lnTo>
                  <a:lnTo>
                    <a:pt x="207" y="4"/>
                  </a:lnTo>
                  <a:lnTo>
                    <a:pt x="183" y="1"/>
                  </a:lnTo>
                  <a:lnTo>
                    <a:pt x="158" y="0"/>
                  </a:lnTo>
                  <a:lnTo>
                    <a:pt x="158" y="0"/>
                  </a:lnTo>
                  <a:lnTo>
                    <a:pt x="143" y="1"/>
                  </a:lnTo>
                  <a:lnTo>
                    <a:pt x="129" y="2"/>
                  </a:lnTo>
                  <a:lnTo>
                    <a:pt x="115" y="4"/>
                  </a:lnTo>
                  <a:lnTo>
                    <a:pt x="102" y="8"/>
                  </a:lnTo>
                  <a:lnTo>
                    <a:pt x="88" y="12"/>
                  </a:lnTo>
                  <a:lnTo>
                    <a:pt x="76" y="17"/>
                  </a:lnTo>
                  <a:lnTo>
                    <a:pt x="64" y="24"/>
                  </a:lnTo>
                  <a:lnTo>
                    <a:pt x="53" y="31"/>
                  </a:lnTo>
                  <a:lnTo>
                    <a:pt x="42" y="39"/>
                  </a:lnTo>
                  <a:lnTo>
                    <a:pt x="33" y="47"/>
                  </a:lnTo>
                  <a:lnTo>
                    <a:pt x="25" y="58"/>
                  </a:lnTo>
                  <a:lnTo>
                    <a:pt x="19" y="69"/>
                  </a:lnTo>
                  <a:lnTo>
                    <a:pt x="13" y="80"/>
                  </a:lnTo>
                  <a:lnTo>
                    <a:pt x="9" y="94"/>
                  </a:lnTo>
                  <a:lnTo>
                    <a:pt x="7" y="107"/>
                  </a:lnTo>
                  <a:lnTo>
                    <a:pt x="6" y="122"/>
                  </a:lnTo>
                  <a:lnTo>
                    <a:pt x="6" y="122"/>
                  </a:lnTo>
                  <a:lnTo>
                    <a:pt x="7" y="137"/>
                  </a:lnTo>
                  <a:lnTo>
                    <a:pt x="9" y="150"/>
                  </a:lnTo>
                  <a:lnTo>
                    <a:pt x="13" y="164"/>
                  </a:lnTo>
                  <a:lnTo>
                    <a:pt x="19" y="175"/>
                  </a:lnTo>
                  <a:lnTo>
                    <a:pt x="25" y="185"/>
                  </a:lnTo>
                  <a:lnTo>
                    <a:pt x="33" y="194"/>
                  </a:lnTo>
                  <a:lnTo>
                    <a:pt x="42" y="203"/>
                  </a:lnTo>
                  <a:lnTo>
                    <a:pt x="51" y="210"/>
                  </a:lnTo>
                  <a:lnTo>
                    <a:pt x="62" y="217"/>
                  </a:lnTo>
                  <a:lnTo>
                    <a:pt x="73" y="223"/>
                  </a:lnTo>
                  <a:lnTo>
                    <a:pt x="84" y="229"/>
                  </a:lnTo>
                  <a:lnTo>
                    <a:pt x="95" y="235"/>
                  </a:lnTo>
                  <a:lnTo>
                    <a:pt x="119" y="243"/>
                  </a:lnTo>
                  <a:lnTo>
                    <a:pt x="142" y="251"/>
                  </a:lnTo>
                  <a:lnTo>
                    <a:pt x="142" y="251"/>
                  </a:lnTo>
                  <a:lnTo>
                    <a:pt x="171" y="261"/>
                  </a:lnTo>
                  <a:lnTo>
                    <a:pt x="184" y="266"/>
                  </a:lnTo>
                  <a:lnTo>
                    <a:pt x="196" y="273"/>
                  </a:lnTo>
                  <a:lnTo>
                    <a:pt x="205" y="280"/>
                  </a:lnTo>
                  <a:lnTo>
                    <a:pt x="211" y="287"/>
                  </a:lnTo>
                  <a:lnTo>
                    <a:pt x="214" y="291"/>
                  </a:lnTo>
                  <a:lnTo>
                    <a:pt x="216" y="296"/>
                  </a:lnTo>
                  <a:lnTo>
                    <a:pt x="217" y="300"/>
                  </a:lnTo>
                  <a:lnTo>
                    <a:pt x="217" y="306"/>
                  </a:lnTo>
                  <a:lnTo>
                    <a:pt x="217" y="306"/>
                  </a:lnTo>
                  <a:lnTo>
                    <a:pt x="217" y="315"/>
                  </a:lnTo>
                  <a:lnTo>
                    <a:pt x="214" y="324"/>
                  </a:lnTo>
                  <a:lnTo>
                    <a:pt x="212" y="328"/>
                  </a:lnTo>
                  <a:lnTo>
                    <a:pt x="209" y="332"/>
                  </a:lnTo>
                  <a:lnTo>
                    <a:pt x="206" y="335"/>
                  </a:lnTo>
                  <a:lnTo>
                    <a:pt x="202" y="340"/>
                  </a:lnTo>
                  <a:lnTo>
                    <a:pt x="197" y="343"/>
                  </a:lnTo>
                  <a:lnTo>
                    <a:pt x="190" y="346"/>
                  </a:lnTo>
                  <a:lnTo>
                    <a:pt x="184" y="348"/>
                  </a:lnTo>
                  <a:lnTo>
                    <a:pt x="176" y="350"/>
                  </a:lnTo>
                  <a:lnTo>
                    <a:pt x="167" y="352"/>
                  </a:lnTo>
                  <a:lnTo>
                    <a:pt x="158" y="353"/>
                  </a:lnTo>
                  <a:lnTo>
                    <a:pt x="134" y="354"/>
                  </a:lnTo>
                  <a:lnTo>
                    <a:pt x="134" y="354"/>
                  </a:lnTo>
                  <a:lnTo>
                    <a:pt x="113" y="354"/>
                  </a:lnTo>
                  <a:lnTo>
                    <a:pt x="92" y="352"/>
                  </a:lnTo>
                  <a:lnTo>
                    <a:pt x="55" y="348"/>
                  </a:lnTo>
                  <a:lnTo>
                    <a:pt x="28" y="344"/>
                  </a:lnTo>
                  <a:lnTo>
                    <a:pt x="18" y="342"/>
                  </a:lnTo>
                  <a:lnTo>
                    <a:pt x="0" y="41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>
                <a:solidFill>
                  <a:srgbClr val="005EB8"/>
                </a:solidFill>
              </a:endParaRPr>
            </a:p>
          </p:txBody>
        </p:sp>
        <p:sp>
          <p:nvSpPr>
            <p:cNvPr id="58" name="Freeform 14"/>
            <p:cNvSpPr>
              <a:spLocks/>
            </p:cNvSpPr>
            <p:nvPr userDrawn="1"/>
          </p:nvSpPr>
          <p:spPr bwMode="auto">
            <a:xfrm>
              <a:off x="5059" y="3992"/>
              <a:ext cx="48" cy="71"/>
            </a:xfrm>
            <a:custGeom>
              <a:avLst/>
              <a:gdLst>
                <a:gd name="T0" fmla="*/ 0 w 194"/>
                <a:gd name="T1" fmla="*/ 7 h 282"/>
                <a:gd name="T2" fmla="*/ 0 w 194"/>
                <a:gd name="T3" fmla="*/ 7 h 282"/>
                <a:gd name="T4" fmla="*/ 14 w 194"/>
                <a:gd name="T5" fmla="*/ 4 h 282"/>
                <a:gd name="T6" fmla="*/ 31 w 194"/>
                <a:gd name="T7" fmla="*/ 2 h 282"/>
                <a:gd name="T8" fmla="*/ 52 w 194"/>
                <a:gd name="T9" fmla="*/ 0 h 282"/>
                <a:gd name="T10" fmla="*/ 73 w 194"/>
                <a:gd name="T11" fmla="*/ 0 h 282"/>
                <a:gd name="T12" fmla="*/ 73 w 194"/>
                <a:gd name="T13" fmla="*/ 0 h 282"/>
                <a:gd name="T14" fmla="*/ 87 w 194"/>
                <a:gd name="T15" fmla="*/ 0 h 282"/>
                <a:gd name="T16" fmla="*/ 98 w 194"/>
                <a:gd name="T17" fmla="*/ 1 h 282"/>
                <a:gd name="T18" fmla="*/ 110 w 194"/>
                <a:gd name="T19" fmla="*/ 4 h 282"/>
                <a:gd name="T20" fmla="*/ 121 w 194"/>
                <a:gd name="T21" fmla="*/ 7 h 282"/>
                <a:gd name="T22" fmla="*/ 132 w 194"/>
                <a:gd name="T23" fmla="*/ 11 h 282"/>
                <a:gd name="T24" fmla="*/ 141 w 194"/>
                <a:gd name="T25" fmla="*/ 17 h 282"/>
                <a:gd name="T26" fmla="*/ 151 w 194"/>
                <a:gd name="T27" fmla="*/ 24 h 282"/>
                <a:gd name="T28" fmla="*/ 159 w 194"/>
                <a:gd name="T29" fmla="*/ 31 h 282"/>
                <a:gd name="T30" fmla="*/ 166 w 194"/>
                <a:gd name="T31" fmla="*/ 40 h 282"/>
                <a:gd name="T32" fmla="*/ 174 w 194"/>
                <a:gd name="T33" fmla="*/ 49 h 282"/>
                <a:gd name="T34" fmla="*/ 180 w 194"/>
                <a:gd name="T35" fmla="*/ 61 h 282"/>
                <a:gd name="T36" fmla="*/ 185 w 194"/>
                <a:gd name="T37" fmla="*/ 74 h 282"/>
                <a:gd name="T38" fmla="*/ 189 w 194"/>
                <a:gd name="T39" fmla="*/ 88 h 282"/>
                <a:gd name="T40" fmla="*/ 192 w 194"/>
                <a:gd name="T41" fmla="*/ 103 h 282"/>
                <a:gd name="T42" fmla="*/ 193 w 194"/>
                <a:gd name="T43" fmla="*/ 119 h 282"/>
                <a:gd name="T44" fmla="*/ 194 w 194"/>
                <a:gd name="T45" fmla="*/ 138 h 282"/>
                <a:gd name="T46" fmla="*/ 194 w 194"/>
                <a:gd name="T47" fmla="*/ 138 h 282"/>
                <a:gd name="T48" fmla="*/ 194 w 194"/>
                <a:gd name="T49" fmla="*/ 155 h 282"/>
                <a:gd name="T50" fmla="*/ 193 w 194"/>
                <a:gd name="T51" fmla="*/ 172 h 282"/>
                <a:gd name="T52" fmla="*/ 191 w 194"/>
                <a:gd name="T53" fmla="*/ 187 h 282"/>
                <a:gd name="T54" fmla="*/ 188 w 194"/>
                <a:gd name="T55" fmla="*/ 202 h 282"/>
                <a:gd name="T56" fmla="*/ 185 w 194"/>
                <a:gd name="T57" fmla="*/ 215 h 282"/>
                <a:gd name="T58" fmla="*/ 181 w 194"/>
                <a:gd name="T59" fmla="*/ 226 h 282"/>
                <a:gd name="T60" fmla="*/ 175 w 194"/>
                <a:gd name="T61" fmla="*/ 238 h 282"/>
                <a:gd name="T62" fmla="*/ 168 w 194"/>
                <a:gd name="T63" fmla="*/ 247 h 282"/>
                <a:gd name="T64" fmla="*/ 160 w 194"/>
                <a:gd name="T65" fmla="*/ 255 h 282"/>
                <a:gd name="T66" fmla="*/ 151 w 194"/>
                <a:gd name="T67" fmla="*/ 262 h 282"/>
                <a:gd name="T68" fmla="*/ 141 w 194"/>
                <a:gd name="T69" fmla="*/ 269 h 282"/>
                <a:gd name="T70" fmla="*/ 129 w 194"/>
                <a:gd name="T71" fmla="*/ 274 h 282"/>
                <a:gd name="T72" fmla="*/ 115 w 194"/>
                <a:gd name="T73" fmla="*/ 277 h 282"/>
                <a:gd name="T74" fmla="*/ 100 w 194"/>
                <a:gd name="T75" fmla="*/ 280 h 282"/>
                <a:gd name="T76" fmla="*/ 84 w 194"/>
                <a:gd name="T77" fmla="*/ 282 h 282"/>
                <a:gd name="T78" fmla="*/ 65 w 194"/>
                <a:gd name="T79" fmla="*/ 282 h 282"/>
                <a:gd name="T80" fmla="*/ 65 w 194"/>
                <a:gd name="T81" fmla="*/ 282 h 282"/>
                <a:gd name="T82" fmla="*/ 42 w 194"/>
                <a:gd name="T83" fmla="*/ 281 h 282"/>
                <a:gd name="T84" fmla="*/ 20 w 194"/>
                <a:gd name="T85" fmla="*/ 280 h 282"/>
                <a:gd name="T86" fmla="*/ 0 w 194"/>
                <a:gd name="T87" fmla="*/ 278 h 282"/>
                <a:gd name="T88" fmla="*/ 0 w 194"/>
                <a:gd name="T89" fmla="*/ 7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94" h="282">
                  <a:moveTo>
                    <a:pt x="0" y="7"/>
                  </a:moveTo>
                  <a:lnTo>
                    <a:pt x="0" y="7"/>
                  </a:lnTo>
                  <a:lnTo>
                    <a:pt x="14" y="4"/>
                  </a:lnTo>
                  <a:lnTo>
                    <a:pt x="31" y="2"/>
                  </a:lnTo>
                  <a:lnTo>
                    <a:pt x="52" y="0"/>
                  </a:lnTo>
                  <a:lnTo>
                    <a:pt x="73" y="0"/>
                  </a:lnTo>
                  <a:lnTo>
                    <a:pt x="73" y="0"/>
                  </a:lnTo>
                  <a:lnTo>
                    <a:pt x="87" y="0"/>
                  </a:lnTo>
                  <a:lnTo>
                    <a:pt x="98" y="1"/>
                  </a:lnTo>
                  <a:lnTo>
                    <a:pt x="110" y="4"/>
                  </a:lnTo>
                  <a:lnTo>
                    <a:pt x="121" y="7"/>
                  </a:lnTo>
                  <a:lnTo>
                    <a:pt x="132" y="11"/>
                  </a:lnTo>
                  <a:lnTo>
                    <a:pt x="141" y="17"/>
                  </a:lnTo>
                  <a:lnTo>
                    <a:pt x="151" y="24"/>
                  </a:lnTo>
                  <a:lnTo>
                    <a:pt x="159" y="31"/>
                  </a:lnTo>
                  <a:lnTo>
                    <a:pt x="166" y="40"/>
                  </a:lnTo>
                  <a:lnTo>
                    <a:pt x="174" y="49"/>
                  </a:lnTo>
                  <a:lnTo>
                    <a:pt x="180" y="61"/>
                  </a:lnTo>
                  <a:lnTo>
                    <a:pt x="185" y="74"/>
                  </a:lnTo>
                  <a:lnTo>
                    <a:pt x="189" y="88"/>
                  </a:lnTo>
                  <a:lnTo>
                    <a:pt x="192" y="103"/>
                  </a:lnTo>
                  <a:lnTo>
                    <a:pt x="193" y="119"/>
                  </a:lnTo>
                  <a:lnTo>
                    <a:pt x="194" y="138"/>
                  </a:lnTo>
                  <a:lnTo>
                    <a:pt x="194" y="138"/>
                  </a:lnTo>
                  <a:lnTo>
                    <a:pt x="194" y="155"/>
                  </a:lnTo>
                  <a:lnTo>
                    <a:pt x="193" y="172"/>
                  </a:lnTo>
                  <a:lnTo>
                    <a:pt x="191" y="187"/>
                  </a:lnTo>
                  <a:lnTo>
                    <a:pt x="188" y="202"/>
                  </a:lnTo>
                  <a:lnTo>
                    <a:pt x="185" y="215"/>
                  </a:lnTo>
                  <a:lnTo>
                    <a:pt x="181" y="226"/>
                  </a:lnTo>
                  <a:lnTo>
                    <a:pt x="175" y="238"/>
                  </a:lnTo>
                  <a:lnTo>
                    <a:pt x="168" y="247"/>
                  </a:lnTo>
                  <a:lnTo>
                    <a:pt x="160" y="255"/>
                  </a:lnTo>
                  <a:lnTo>
                    <a:pt x="151" y="262"/>
                  </a:lnTo>
                  <a:lnTo>
                    <a:pt x="141" y="269"/>
                  </a:lnTo>
                  <a:lnTo>
                    <a:pt x="129" y="274"/>
                  </a:lnTo>
                  <a:lnTo>
                    <a:pt x="115" y="277"/>
                  </a:lnTo>
                  <a:lnTo>
                    <a:pt x="100" y="280"/>
                  </a:lnTo>
                  <a:lnTo>
                    <a:pt x="84" y="282"/>
                  </a:lnTo>
                  <a:lnTo>
                    <a:pt x="65" y="282"/>
                  </a:lnTo>
                  <a:lnTo>
                    <a:pt x="65" y="282"/>
                  </a:lnTo>
                  <a:lnTo>
                    <a:pt x="42" y="281"/>
                  </a:lnTo>
                  <a:lnTo>
                    <a:pt x="20" y="280"/>
                  </a:lnTo>
                  <a:lnTo>
                    <a:pt x="0" y="278"/>
                  </a:lnTo>
                  <a:lnTo>
                    <a:pt x="0" y="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>
                <a:solidFill>
                  <a:srgbClr val="005EB8"/>
                </a:solidFill>
              </a:endParaRPr>
            </a:p>
          </p:txBody>
        </p:sp>
        <p:sp>
          <p:nvSpPr>
            <p:cNvPr id="59" name="Freeform 15"/>
            <p:cNvSpPr>
              <a:spLocks/>
            </p:cNvSpPr>
            <p:nvPr userDrawn="1"/>
          </p:nvSpPr>
          <p:spPr bwMode="auto">
            <a:xfrm>
              <a:off x="5035" y="3974"/>
              <a:ext cx="97" cy="107"/>
            </a:xfrm>
            <a:custGeom>
              <a:avLst/>
              <a:gdLst>
                <a:gd name="T0" fmla="*/ 171 w 385"/>
                <a:gd name="T1" fmla="*/ 0 h 428"/>
                <a:gd name="T2" fmla="*/ 171 w 385"/>
                <a:gd name="T3" fmla="*/ 0 h 428"/>
                <a:gd name="T4" fmla="*/ 150 w 385"/>
                <a:gd name="T5" fmla="*/ 1 h 428"/>
                <a:gd name="T6" fmla="*/ 129 w 385"/>
                <a:gd name="T7" fmla="*/ 2 h 428"/>
                <a:gd name="T8" fmla="*/ 106 w 385"/>
                <a:gd name="T9" fmla="*/ 4 h 428"/>
                <a:gd name="T10" fmla="*/ 83 w 385"/>
                <a:gd name="T11" fmla="*/ 7 h 428"/>
                <a:gd name="T12" fmla="*/ 60 w 385"/>
                <a:gd name="T13" fmla="*/ 10 h 428"/>
                <a:gd name="T14" fmla="*/ 39 w 385"/>
                <a:gd name="T15" fmla="*/ 14 h 428"/>
                <a:gd name="T16" fmla="*/ 18 w 385"/>
                <a:gd name="T17" fmla="*/ 20 h 428"/>
                <a:gd name="T18" fmla="*/ 0 w 385"/>
                <a:gd name="T19" fmla="*/ 26 h 428"/>
                <a:gd name="T20" fmla="*/ 0 w 385"/>
                <a:gd name="T21" fmla="*/ 415 h 428"/>
                <a:gd name="T22" fmla="*/ 0 w 385"/>
                <a:gd name="T23" fmla="*/ 415 h 428"/>
                <a:gd name="T24" fmla="*/ 15 w 385"/>
                <a:gd name="T25" fmla="*/ 418 h 428"/>
                <a:gd name="T26" fmla="*/ 34 w 385"/>
                <a:gd name="T27" fmla="*/ 420 h 428"/>
                <a:gd name="T28" fmla="*/ 73 w 385"/>
                <a:gd name="T29" fmla="*/ 424 h 428"/>
                <a:gd name="T30" fmla="*/ 116 w 385"/>
                <a:gd name="T31" fmla="*/ 427 h 428"/>
                <a:gd name="T32" fmla="*/ 155 w 385"/>
                <a:gd name="T33" fmla="*/ 428 h 428"/>
                <a:gd name="T34" fmla="*/ 155 w 385"/>
                <a:gd name="T35" fmla="*/ 428 h 428"/>
                <a:gd name="T36" fmla="*/ 186 w 385"/>
                <a:gd name="T37" fmla="*/ 427 h 428"/>
                <a:gd name="T38" fmla="*/ 212 w 385"/>
                <a:gd name="T39" fmla="*/ 425 h 428"/>
                <a:gd name="T40" fmla="*/ 238 w 385"/>
                <a:gd name="T41" fmla="*/ 421 h 428"/>
                <a:gd name="T42" fmla="*/ 261 w 385"/>
                <a:gd name="T43" fmla="*/ 415 h 428"/>
                <a:gd name="T44" fmla="*/ 282 w 385"/>
                <a:gd name="T45" fmla="*/ 408 h 428"/>
                <a:gd name="T46" fmla="*/ 301 w 385"/>
                <a:gd name="T47" fmla="*/ 399 h 428"/>
                <a:gd name="T48" fmla="*/ 309 w 385"/>
                <a:gd name="T49" fmla="*/ 394 h 428"/>
                <a:gd name="T50" fmla="*/ 318 w 385"/>
                <a:gd name="T51" fmla="*/ 389 h 428"/>
                <a:gd name="T52" fmla="*/ 326 w 385"/>
                <a:gd name="T53" fmla="*/ 383 h 428"/>
                <a:gd name="T54" fmla="*/ 333 w 385"/>
                <a:gd name="T55" fmla="*/ 377 h 428"/>
                <a:gd name="T56" fmla="*/ 339 w 385"/>
                <a:gd name="T57" fmla="*/ 369 h 428"/>
                <a:gd name="T58" fmla="*/ 345 w 385"/>
                <a:gd name="T59" fmla="*/ 362 h 428"/>
                <a:gd name="T60" fmla="*/ 351 w 385"/>
                <a:gd name="T61" fmla="*/ 355 h 428"/>
                <a:gd name="T62" fmla="*/ 356 w 385"/>
                <a:gd name="T63" fmla="*/ 347 h 428"/>
                <a:gd name="T64" fmla="*/ 361 w 385"/>
                <a:gd name="T65" fmla="*/ 337 h 428"/>
                <a:gd name="T66" fmla="*/ 366 w 385"/>
                <a:gd name="T67" fmla="*/ 329 h 428"/>
                <a:gd name="T68" fmla="*/ 373 w 385"/>
                <a:gd name="T69" fmla="*/ 309 h 428"/>
                <a:gd name="T70" fmla="*/ 378 w 385"/>
                <a:gd name="T71" fmla="*/ 287 h 428"/>
                <a:gd name="T72" fmla="*/ 382 w 385"/>
                <a:gd name="T73" fmla="*/ 264 h 428"/>
                <a:gd name="T74" fmla="*/ 384 w 385"/>
                <a:gd name="T75" fmla="*/ 239 h 428"/>
                <a:gd name="T76" fmla="*/ 385 w 385"/>
                <a:gd name="T77" fmla="*/ 211 h 428"/>
                <a:gd name="T78" fmla="*/ 385 w 385"/>
                <a:gd name="T79" fmla="*/ 211 h 428"/>
                <a:gd name="T80" fmla="*/ 384 w 385"/>
                <a:gd name="T81" fmla="*/ 187 h 428"/>
                <a:gd name="T82" fmla="*/ 381 w 385"/>
                <a:gd name="T83" fmla="*/ 164 h 428"/>
                <a:gd name="T84" fmla="*/ 377 w 385"/>
                <a:gd name="T85" fmla="*/ 143 h 428"/>
                <a:gd name="T86" fmla="*/ 371 w 385"/>
                <a:gd name="T87" fmla="*/ 122 h 428"/>
                <a:gd name="T88" fmla="*/ 363 w 385"/>
                <a:gd name="T89" fmla="*/ 104 h 428"/>
                <a:gd name="T90" fmla="*/ 352 w 385"/>
                <a:gd name="T91" fmla="*/ 86 h 428"/>
                <a:gd name="T92" fmla="*/ 341 w 385"/>
                <a:gd name="T93" fmla="*/ 71 h 428"/>
                <a:gd name="T94" fmla="*/ 328 w 385"/>
                <a:gd name="T95" fmla="*/ 57 h 428"/>
                <a:gd name="T96" fmla="*/ 314 w 385"/>
                <a:gd name="T97" fmla="*/ 43 h 428"/>
                <a:gd name="T98" fmla="*/ 297 w 385"/>
                <a:gd name="T99" fmla="*/ 32 h 428"/>
                <a:gd name="T100" fmla="*/ 280 w 385"/>
                <a:gd name="T101" fmla="*/ 23 h 428"/>
                <a:gd name="T102" fmla="*/ 260 w 385"/>
                <a:gd name="T103" fmla="*/ 14 h 428"/>
                <a:gd name="T104" fmla="*/ 240 w 385"/>
                <a:gd name="T105" fmla="*/ 8 h 428"/>
                <a:gd name="T106" fmla="*/ 218 w 385"/>
                <a:gd name="T107" fmla="*/ 4 h 428"/>
                <a:gd name="T108" fmla="*/ 195 w 385"/>
                <a:gd name="T109" fmla="*/ 1 h 428"/>
                <a:gd name="T110" fmla="*/ 171 w 385"/>
                <a:gd name="T111" fmla="*/ 0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85" h="428">
                  <a:moveTo>
                    <a:pt x="171" y="0"/>
                  </a:moveTo>
                  <a:lnTo>
                    <a:pt x="171" y="0"/>
                  </a:lnTo>
                  <a:lnTo>
                    <a:pt x="150" y="1"/>
                  </a:lnTo>
                  <a:lnTo>
                    <a:pt x="129" y="2"/>
                  </a:lnTo>
                  <a:lnTo>
                    <a:pt x="106" y="4"/>
                  </a:lnTo>
                  <a:lnTo>
                    <a:pt x="83" y="7"/>
                  </a:lnTo>
                  <a:lnTo>
                    <a:pt x="60" y="10"/>
                  </a:lnTo>
                  <a:lnTo>
                    <a:pt x="39" y="14"/>
                  </a:lnTo>
                  <a:lnTo>
                    <a:pt x="18" y="20"/>
                  </a:lnTo>
                  <a:lnTo>
                    <a:pt x="0" y="26"/>
                  </a:lnTo>
                  <a:lnTo>
                    <a:pt x="0" y="415"/>
                  </a:lnTo>
                  <a:lnTo>
                    <a:pt x="0" y="415"/>
                  </a:lnTo>
                  <a:lnTo>
                    <a:pt x="15" y="418"/>
                  </a:lnTo>
                  <a:lnTo>
                    <a:pt x="34" y="420"/>
                  </a:lnTo>
                  <a:lnTo>
                    <a:pt x="73" y="424"/>
                  </a:lnTo>
                  <a:lnTo>
                    <a:pt x="116" y="427"/>
                  </a:lnTo>
                  <a:lnTo>
                    <a:pt x="155" y="428"/>
                  </a:lnTo>
                  <a:lnTo>
                    <a:pt x="155" y="428"/>
                  </a:lnTo>
                  <a:lnTo>
                    <a:pt x="186" y="427"/>
                  </a:lnTo>
                  <a:lnTo>
                    <a:pt x="212" y="425"/>
                  </a:lnTo>
                  <a:lnTo>
                    <a:pt x="238" y="421"/>
                  </a:lnTo>
                  <a:lnTo>
                    <a:pt x="261" y="415"/>
                  </a:lnTo>
                  <a:lnTo>
                    <a:pt x="282" y="408"/>
                  </a:lnTo>
                  <a:lnTo>
                    <a:pt x="301" y="399"/>
                  </a:lnTo>
                  <a:lnTo>
                    <a:pt x="309" y="394"/>
                  </a:lnTo>
                  <a:lnTo>
                    <a:pt x="318" y="389"/>
                  </a:lnTo>
                  <a:lnTo>
                    <a:pt x="326" y="383"/>
                  </a:lnTo>
                  <a:lnTo>
                    <a:pt x="333" y="377"/>
                  </a:lnTo>
                  <a:lnTo>
                    <a:pt x="339" y="369"/>
                  </a:lnTo>
                  <a:lnTo>
                    <a:pt x="345" y="362"/>
                  </a:lnTo>
                  <a:lnTo>
                    <a:pt x="351" y="355"/>
                  </a:lnTo>
                  <a:lnTo>
                    <a:pt x="356" y="347"/>
                  </a:lnTo>
                  <a:lnTo>
                    <a:pt x="361" y="337"/>
                  </a:lnTo>
                  <a:lnTo>
                    <a:pt x="366" y="329"/>
                  </a:lnTo>
                  <a:lnTo>
                    <a:pt x="373" y="309"/>
                  </a:lnTo>
                  <a:lnTo>
                    <a:pt x="378" y="287"/>
                  </a:lnTo>
                  <a:lnTo>
                    <a:pt x="382" y="264"/>
                  </a:lnTo>
                  <a:lnTo>
                    <a:pt x="384" y="239"/>
                  </a:lnTo>
                  <a:lnTo>
                    <a:pt x="385" y="211"/>
                  </a:lnTo>
                  <a:lnTo>
                    <a:pt x="385" y="211"/>
                  </a:lnTo>
                  <a:lnTo>
                    <a:pt x="384" y="187"/>
                  </a:lnTo>
                  <a:lnTo>
                    <a:pt x="381" y="164"/>
                  </a:lnTo>
                  <a:lnTo>
                    <a:pt x="377" y="143"/>
                  </a:lnTo>
                  <a:lnTo>
                    <a:pt x="371" y="122"/>
                  </a:lnTo>
                  <a:lnTo>
                    <a:pt x="363" y="104"/>
                  </a:lnTo>
                  <a:lnTo>
                    <a:pt x="352" y="86"/>
                  </a:lnTo>
                  <a:lnTo>
                    <a:pt x="341" y="71"/>
                  </a:lnTo>
                  <a:lnTo>
                    <a:pt x="328" y="57"/>
                  </a:lnTo>
                  <a:lnTo>
                    <a:pt x="314" y="43"/>
                  </a:lnTo>
                  <a:lnTo>
                    <a:pt x="297" y="32"/>
                  </a:lnTo>
                  <a:lnTo>
                    <a:pt x="280" y="23"/>
                  </a:lnTo>
                  <a:lnTo>
                    <a:pt x="260" y="14"/>
                  </a:lnTo>
                  <a:lnTo>
                    <a:pt x="240" y="8"/>
                  </a:lnTo>
                  <a:lnTo>
                    <a:pt x="218" y="4"/>
                  </a:lnTo>
                  <a:lnTo>
                    <a:pt x="195" y="1"/>
                  </a:lnTo>
                  <a:lnTo>
                    <a:pt x="17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>
                <a:solidFill>
                  <a:srgbClr val="005EB8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29065247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87" r:id="rId1"/>
    <p:sldLayoutId id="2147483788" r:id="rId2"/>
    <p:sldLayoutId id="2147483789" r:id="rId3"/>
    <p:sldLayoutId id="2147483790" r:id="rId4"/>
    <p:sldLayoutId id="2147483791" r:id="rId5"/>
    <p:sldLayoutId id="2147483792" r:id="rId6"/>
    <p:sldLayoutId id="2147483793" r:id="rId7"/>
    <p:sldLayoutId id="2147483794" r:id="rId8"/>
    <p:sldLayoutId id="2147483795" r:id="rId9"/>
    <p:sldLayoutId id="2147483796" r:id="rId10"/>
    <p:sldLayoutId id="2147483797" r:id="rId11"/>
    <p:sldLayoutId id="2147483798" r:id="rId12"/>
    <p:sldLayoutId id="2147483799" r:id="rId13"/>
    <p:sldLayoutId id="2147483800" r:id="rId14"/>
    <p:sldLayoutId id="2147483801" r:id="rId15"/>
    <p:sldLayoutId id="2147483802" r:id="rId16"/>
    <p:sldLayoutId id="2147483803" r:id="rId17"/>
    <p:sldLayoutId id="2147483804" r:id="rId18"/>
    <p:sldLayoutId id="2147483805" r:id="rId19"/>
    <p:sldLayoutId id="2147483806" r:id="rId20"/>
    <p:sldLayoutId id="2147483807" r:id="rId21"/>
    <p:sldLayoutId id="2147483808" r:id="rId22"/>
    <p:sldLayoutId id="2147483809" r:id="rId23"/>
    <p:sldLayoutId id="2147483810" r:id="rId24"/>
    <p:sldLayoutId id="2147483811" r:id="rId25"/>
    <p:sldLayoutId id="2147483812" r:id="rId26"/>
    <p:sldLayoutId id="2147483813" r:id="rId27"/>
    <p:sldLayoutId id="2147483814" r:id="rId28"/>
    <p:sldLayoutId id="2147483815" r:id="rId29"/>
    <p:sldLayoutId id="2147483816" r:id="rId30"/>
    <p:sldLayoutId id="2147483817" r:id="rId31"/>
    <p:sldLayoutId id="2147483957" r:id="rId32"/>
    <p:sldLayoutId id="2147483958" r:id="rId33"/>
  </p:sldLayoutIdLst>
  <p:timing>
    <p:tnLst>
      <p:par>
        <p:cTn id="1" dur="indefinite" restart="never" nodeType="tmRoot"/>
      </p:par>
    </p:tnLst>
  </p:timing>
  <p:hf sldNum="0" hdr="0" dt="0"/>
  <p:txStyles>
    <p:titleStyle>
      <a:lvl1pPr algn="l" defTabSz="914400" rtl="0" eaLnBrk="1" latinLnBrk="0" hangingPunct="1">
        <a:spcBef>
          <a:spcPct val="0"/>
        </a:spcBef>
        <a:buNone/>
        <a:defRPr sz="2800" b="0" kern="1200">
          <a:solidFill>
            <a:schemeClr val="accent1"/>
          </a:solidFill>
          <a:latin typeface="+mj-lt"/>
          <a:ea typeface="+mj-ea"/>
          <a:cs typeface="+mj-cs"/>
        </a:defRPr>
      </a:lvl1pPr>
    </p:titleStyle>
    <p:bodyStyle>
      <a:lvl1pPr marL="306000" indent="-306000" algn="l" defTabSz="914400" rtl="0" eaLnBrk="1" latinLnBrk="0" hangingPunct="1">
        <a:spcBef>
          <a:spcPct val="20000"/>
        </a:spcBef>
        <a:buClr>
          <a:schemeClr val="tx2"/>
        </a:buClr>
        <a:buSzPct val="120000"/>
        <a:buFont typeface="Verdana" pitchFamily="34" charset="0"/>
        <a:buChar char="_"/>
        <a:defRPr sz="2400" kern="1200">
          <a:solidFill>
            <a:schemeClr val="tx1"/>
          </a:solidFill>
          <a:latin typeface="+mn-lt"/>
          <a:ea typeface="+mn-ea"/>
          <a:cs typeface="+mn-cs"/>
        </a:defRPr>
      </a:lvl1pPr>
      <a:lvl2pPr marL="522000" indent="-216000" algn="l" defTabSz="914400" rtl="0" eaLnBrk="1" latinLnBrk="0" hangingPunct="1">
        <a:spcBef>
          <a:spcPct val="20000"/>
        </a:spcBef>
        <a:buClr>
          <a:schemeClr val="tx2"/>
        </a:buClr>
        <a:buSzPct val="120000"/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2pPr>
      <a:lvl3pPr marL="720000" indent="-198000" algn="l" defTabSz="914400" rtl="0" eaLnBrk="1" latinLnBrk="0" hangingPunct="1">
        <a:spcBef>
          <a:spcPct val="20000"/>
        </a:spcBef>
        <a:buClr>
          <a:schemeClr val="tx2"/>
        </a:buClr>
        <a:buSzPct val="100000"/>
        <a:buFont typeface="Arial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900000" indent="-180000" algn="l" defTabSz="914400" rtl="0" eaLnBrk="1" latinLnBrk="0" hangingPunct="1">
        <a:spcBef>
          <a:spcPct val="20000"/>
        </a:spcBef>
        <a:buClr>
          <a:schemeClr val="tx2"/>
        </a:buClr>
        <a:buSzPct val="100000"/>
        <a:buFont typeface="Arial" pitchFamily="34" charset="0"/>
        <a:buChar char="•"/>
        <a:defRPr sz="1600" kern="1200">
          <a:solidFill>
            <a:schemeClr val="tx1"/>
          </a:solidFill>
          <a:latin typeface="+mn-lt"/>
          <a:ea typeface="+mn-ea"/>
          <a:cs typeface="+mn-cs"/>
        </a:defRPr>
      </a:lvl4pPr>
      <a:lvl5pPr marL="1080000" indent="-180000" algn="l" defTabSz="914400" rtl="0" eaLnBrk="1" latinLnBrk="0" hangingPunct="1">
        <a:spcBef>
          <a:spcPct val="20000"/>
        </a:spcBef>
        <a:buClr>
          <a:schemeClr val="tx2"/>
        </a:buClr>
        <a:buSzPct val="100000"/>
        <a:buFont typeface="Arial" pitchFamily="34" charset="0"/>
        <a:buChar char="•"/>
        <a:defRPr sz="16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7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ooter Placeholder 6"/>
          <p:cNvSpPr>
            <a:spLocks noGrp="1"/>
          </p:cNvSpPr>
          <p:nvPr>
            <p:ph type="ftr" sz="quarter" idx="3"/>
          </p:nvPr>
        </p:nvSpPr>
        <p:spPr>
          <a:xfrm rot="16200000">
            <a:off x="9244707" y="3422648"/>
            <a:ext cx="4168776" cy="346076"/>
          </a:xfrm>
          <a:prstGeom prst="rect">
            <a:avLst/>
          </a:prstGeom>
        </p:spPr>
        <p:txBody>
          <a:bodyPr vert="horz" lIns="324000" tIns="0" rIns="0" bIns="0" rtlCol="0" anchor="ctr"/>
          <a:lstStyle>
            <a:lvl1pPr algn="l">
              <a:defRPr sz="700">
                <a:solidFill>
                  <a:srgbClr val="D7D2CB"/>
                </a:solidFill>
              </a:defRPr>
            </a:lvl1pPr>
          </a:lstStyle>
          <a:p>
            <a:r>
              <a:rPr lang="en-GB" dirty="0" smtClean="0"/>
              <a:t>© 2014 Amadeus IT Group SA</a:t>
            </a:r>
            <a:endParaRPr lang="en-GB" dirty="0"/>
          </a:p>
        </p:txBody>
      </p:sp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406401" y="413790"/>
            <a:ext cx="10071100" cy="853112"/>
          </a:xfrm>
          <a:prstGeom prst="rect">
            <a:avLst/>
          </a:prstGeom>
        </p:spPr>
        <p:txBody>
          <a:bodyPr vert="horz" lIns="50400" tIns="45720" rIns="0" bIns="45720" rtlCol="0" anchor="t">
            <a:noAutofit/>
          </a:bodyPr>
          <a:lstStyle/>
          <a:p>
            <a:r>
              <a:rPr lang="en-US" noProof="0" smtClean="0"/>
              <a:t>Click to edit Master title style</a:t>
            </a:r>
            <a:endParaRPr lang="en-GB" noProof="0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06409" y="1511306"/>
            <a:ext cx="10369549" cy="4276725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/>
          <a:p>
            <a:pPr lvl="0"/>
            <a:r>
              <a:rPr lang="en-US" noProof="0" smtClean="0"/>
              <a:t>Click to edit Master text styles</a:t>
            </a:r>
          </a:p>
          <a:p>
            <a:pPr lvl="1"/>
            <a:r>
              <a:rPr lang="en-US" noProof="0" smtClean="0"/>
              <a:t>Second level</a:t>
            </a:r>
          </a:p>
          <a:p>
            <a:pPr lvl="2"/>
            <a:r>
              <a:rPr lang="en-US" noProof="0" smtClean="0"/>
              <a:t>Third level</a:t>
            </a:r>
          </a:p>
          <a:p>
            <a:pPr lvl="3"/>
            <a:r>
              <a:rPr lang="en-US" noProof="0" smtClean="0"/>
              <a:t>Fourth level</a:t>
            </a:r>
          </a:p>
          <a:p>
            <a:pPr lvl="4"/>
            <a:r>
              <a:rPr lang="en-US" noProof="0" smtClean="0"/>
              <a:t>Fifth level</a:t>
            </a:r>
            <a:endParaRPr lang="en-GB" noProof="0" dirty="0"/>
          </a:p>
        </p:txBody>
      </p:sp>
      <p:sp>
        <p:nvSpPr>
          <p:cNvPr id="26" name="Text Box 12"/>
          <p:cNvSpPr txBox="1">
            <a:spLocks noChangeArrowheads="1"/>
          </p:cNvSpPr>
          <p:nvPr/>
        </p:nvSpPr>
        <p:spPr bwMode="auto">
          <a:xfrm>
            <a:off x="11604198" y="5004290"/>
            <a:ext cx="1681163" cy="96949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tabLst>
                <a:tab pos="177800" algn="l"/>
              </a:tabLst>
              <a:defRPr/>
            </a:pPr>
            <a:r>
              <a:rPr lang="en-GB" sz="900" b="1" dirty="0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Change the Year in the Copyright field</a:t>
            </a:r>
            <a:r>
              <a:rPr lang="en-GB" sz="900" dirty="0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/>
            </a:r>
            <a:br>
              <a:rPr lang="en-GB" sz="900" dirty="0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</a:br>
            <a:r>
              <a:rPr lang="en-GB" sz="900" b="1" dirty="0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1. </a:t>
            </a:r>
            <a:r>
              <a:rPr lang="en-GB" sz="900" dirty="0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Click ‘Insert’ in Top menu</a:t>
            </a:r>
            <a:br>
              <a:rPr lang="en-GB" sz="900" dirty="0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</a:br>
            <a:r>
              <a:rPr lang="en-GB" sz="900" b="1" dirty="0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2. </a:t>
            </a:r>
            <a:r>
              <a:rPr lang="en-GB" sz="900" dirty="0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Click ’Header &amp; Footer’ </a:t>
            </a:r>
            <a:br>
              <a:rPr lang="en-GB" sz="900" dirty="0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</a:br>
            <a:r>
              <a:rPr lang="en-GB" sz="900" b="1" dirty="0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3. </a:t>
            </a:r>
            <a:r>
              <a:rPr lang="en-GB" sz="900" dirty="0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Write new Year </a:t>
            </a:r>
            <a:br>
              <a:rPr lang="en-GB" sz="900" dirty="0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</a:br>
            <a:r>
              <a:rPr lang="en-GB" sz="900" dirty="0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	in field ‘Footer’</a:t>
            </a:r>
            <a:br>
              <a:rPr lang="en-GB" sz="900" dirty="0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</a:br>
            <a:r>
              <a:rPr lang="en-GB" sz="900" b="1" dirty="0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4. </a:t>
            </a:r>
            <a:r>
              <a:rPr lang="en-GB" sz="900" dirty="0" smtClean="0">
                <a:solidFill>
                  <a:srgbClr val="4D4D4D">
                    <a:lumMod val="75000"/>
                    <a:lumOff val="25000"/>
                  </a:srgbClr>
                </a:solidFill>
                <a:latin typeface="Verdana"/>
                <a:cs typeface="Arial" pitchFamily="34" charset="0"/>
              </a:rPr>
              <a:t>Click ‘Apply to All’</a:t>
            </a:r>
          </a:p>
        </p:txBody>
      </p:sp>
      <p:cxnSp>
        <p:nvCxnSpPr>
          <p:cNvPr id="29" name="Conector recto 12"/>
          <p:cNvCxnSpPr/>
          <p:nvPr/>
        </p:nvCxnSpPr>
        <p:spPr>
          <a:xfrm flipH="1">
            <a:off x="407670" y="5961724"/>
            <a:ext cx="5897778" cy="0"/>
          </a:xfrm>
          <a:prstGeom prst="line">
            <a:avLst/>
          </a:prstGeom>
          <a:ln w="12700" cmpd="sng">
            <a:solidFill>
              <a:schemeClr val="accent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grpSp>
        <p:nvGrpSpPr>
          <p:cNvPr id="47" name="Group 4"/>
          <p:cNvGrpSpPr>
            <a:grpSpLocks noChangeAspect="1"/>
          </p:cNvGrpSpPr>
          <p:nvPr/>
        </p:nvGrpSpPr>
        <p:grpSpPr bwMode="auto">
          <a:xfrm>
            <a:off x="9791825" y="6125191"/>
            <a:ext cx="1289050" cy="169863"/>
            <a:chOff x="4649" y="3974"/>
            <a:chExt cx="812" cy="107"/>
          </a:xfrm>
        </p:grpSpPr>
        <p:sp>
          <p:nvSpPr>
            <p:cNvPr id="48" name="AutoShape 3"/>
            <p:cNvSpPr>
              <a:spLocks noChangeAspect="1" noChangeArrowheads="1" noTextEdit="1"/>
            </p:cNvSpPr>
            <p:nvPr userDrawn="1"/>
          </p:nvSpPr>
          <p:spPr bwMode="auto">
            <a:xfrm>
              <a:off x="4649" y="3974"/>
              <a:ext cx="812" cy="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>
                <a:solidFill>
                  <a:srgbClr val="005EB8"/>
                </a:solidFill>
              </a:endParaRPr>
            </a:p>
          </p:txBody>
        </p:sp>
        <p:sp>
          <p:nvSpPr>
            <p:cNvPr id="49" name="Freeform 48"/>
            <p:cNvSpPr>
              <a:spLocks noEditPoints="1"/>
            </p:cNvSpPr>
            <p:nvPr userDrawn="1"/>
          </p:nvSpPr>
          <p:spPr bwMode="auto">
            <a:xfrm>
              <a:off x="4649" y="3974"/>
              <a:ext cx="812" cy="107"/>
            </a:xfrm>
            <a:custGeom>
              <a:avLst/>
              <a:gdLst>
                <a:gd name="T0" fmla="*/ 2293 w 3248"/>
                <a:gd name="T1" fmla="*/ 424 h 428"/>
                <a:gd name="T2" fmla="*/ 2209 w 3248"/>
                <a:gd name="T3" fmla="*/ 355 h 428"/>
                <a:gd name="T4" fmla="*/ 2159 w 3248"/>
                <a:gd name="T5" fmla="*/ 76 h 428"/>
                <a:gd name="T6" fmla="*/ 2306 w 3248"/>
                <a:gd name="T7" fmla="*/ 5 h 428"/>
                <a:gd name="T8" fmla="*/ 2042 w 3248"/>
                <a:gd name="T9" fmla="*/ 407 h 428"/>
                <a:gd name="T10" fmla="*/ 611 w 3248"/>
                <a:gd name="T11" fmla="*/ 11 h 428"/>
                <a:gd name="T12" fmla="*/ 672 w 3248"/>
                <a:gd name="T13" fmla="*/ 353 h 428"/>
                <a:gd name="T14" fmla="*/ 737 w 3248"/>
                <a:gd name="T15" fmla="*/ 376 h 428"/>
                <a:gd name="T16" fmla="*/ 909 w 3248"/>
                <a:gd name="T17" fmla="*/ 1 h 428"/>
                <a:gd name="T18" fmla="*/ 261 w 3248"/>
                <a:gd name="T19" fmla="*/ 332 h 428"/>
                <a:gd name="T20" fmla="*/ 114 w 3248"/>
                <a:gd name="T21" fmla="*/ 347 h 428"/>
                <a:gd name="T22" fmla="*/ 94 w 3248"/>
                <a:gd name="T23" fmla="*/ 277 h 428"/>
                <a:gd name="T24" fmla="*/ 261 w 3248"/>
                <a:gd name="T25" fmla="*/ 332 h 428"/>
                <a:gd name="T26" fmla="*/ 52 w 3248"/>
                <a:gd name="T27" fmla="*/ 102 h 428"/>
                <a:gd name="T28" fmla="*/ 234 w 3248"/>
                <a:gd name="T29" fmla="*/ 90 h 428"/>
                <a:gd name="T30" fmla="*/ 179 w 3248"/>
                <a:gd name="T31" fmla="*/ 176 h 428"/>
                <a:gd name="T32" fmla="*/ 9 w 3248"/>
                <a:gd name="T33" fmla="*/ 257 h 428"/>
                <a:gd name="T34" fmla="*/ 35 w 3248"/>
                <a:gd name="T35" fmla="*/ 394 h 428"/>
                <a:gd name="T36" fmla="*/ 164 w 3248"/>
                <a:gd name="T37" fmla="*/ 426 h 428"/>
                <a:gd name="T38" fmla="*/ 284 w 3248"/>
                <a:gd name="T39" fmla="*/ 404 h 428"/>
                <a:gd name="T40" fmla="*/ 331 w 3248"/>
                <a:gd name="T41" fmla="*/ 45 h 428"/>
                <a:gd name="T42" fmla="*/ 1319 w 3248"/>
                <a:gd name="T43" fmla="*/ 332 h 428"/>
                <a:gd name="T44" fmla="*/ 1168 w 3248"/>
                <a:gd name="T45" fmla="*/ 344 h 428"/>
                <a:gd name="T46" fmla="*/ 1155 w 3248"/>
                <a:gd name="T47" fmla="*/ 272 h 428"/>
                <a:gd name="T48" fmla="*/ 1264 w 3248"/>
                <a:gd name="T49" fmla="*/ 0 h 428"/>
                <a:gd name="T50" fmla="*/ 1122 w 3248"/>
                <a:gd name="T51" fmla="*/ 98 h 428"/>
                <a:gd name="T52" fmla="*/ 1298 w 3248"/>
                <a:gd name="T53" fmla="*/ 94 h 428"/>
                <a:gd name="T54" fmla="*/ 1212 w 3248"/>
                <a:gd name="T55" fmla="*/ 177 h 428"/>
                <a:gd name="T56" fmla="*/ 1064 w 3248"/>
                <a:gd name="T57" fmla="*/ 270 h 428"/>
                <a:gd name="T58" fmla="*/ 1102 w 3248"/>
                <a:gd name="T59" fmla="*/ 401 h 428"/>
                <a:gd name="T60" fmla="*/ 1246 w 3248"/>
                <a:gd name="T61" fmla="*/ 423 h 428"/>
                <a:gd name="T62" fmla="*/ 1354 w 3248"/>
                <a:gd name="T63" fmla="*/ 407 h 428"/>
                <a:gd name="T64" fmla="*/ 1381 w 3248"/>
                <a:gd name="T65" fmla="*/ 36 h 428"/>
                <a:gd name="T66" fmla="*/ 2714 w 3248"/>
                <a:gd name="T67" fmla="*/ 326 h 428"/>
                <a:gd name="T68" fmla="*/ 2576 w 3248"/>
                <a:gd name="T69" fmla="*/ 337 h 428"/>
                <a:gd name="T70" fmla="*/ 2533 w 3248"/>
                <a:gd name="T71" fmla="*/ 4 h 428"/>
                <a:gd name="T72" fmla="*/ 2468 w 3248"/>
                <a:gd name="T73" fmla="*/ 364 h 428"/>
                <a:gd name="T74" fmla="*/ 2611 w 3248"/>
                <a:gd name="T75" fmla="*/ 427 h 428"/>
                <a:gd name="T76" fmla="*/ 2761 w 3248"/>
                <a:gd name="T77" fmla="*/ 403 h 428"/>
                <a:gd name="T78" fmla="*/ 2937 w 3248"/>
                <a:gd name="T79" fmla="*/ 413 h 428"/>
                <a:gd name="T80" fmla="*/ 3135 w 3248"/>
                <a:gd name="T81" fmla="*/ 422 h 428"/>
                <a:gd name="T82" fmla="*/ 3248 w 3248"/>
                <a:gd name="T83" fmla="*/ 300 h 428"/>
                <a:gd name="T84" fmla="*/ 3184 w 3248"/>
                <a:gd name="T85" fmla="*/ 204 h 428"/>
                <a:gd name="T86" fmla="*/ 3038 w 3248"/>
                <a:gd name="T87" fmla="*/ 127 h 428"/>
                <a:gd name="T88" fmla="*/ 3076 w 3248"/>
                <a:gd name="T89" fmla="*/ 76 h 428"/>
                <a:gd name="T90" fmla="*/ 3232 w 3248"/>
                <a:gd name="T91" fmla="*/ 30 h 428"/>
                <a:gd name="T92" fmla="*/ 3039 w 3248"/>
                <a:gd name="T93" fmla="*/ 8 h 428"/>
                <a:gd name="T94" fmla="*/ 2943 w 3248"/>
                <a:gd name="T95" fmla="*/ 122 h 428"/>
                <a:gd name="T96" fmla="*/ 3021 w 3248"/>
                <a:gd name="T97" fmla="*/ 229 h 428"/>
                <a:gd name="T98" fmla="*/ 3154 w 3248"/>
                <a:gd name="T99" fmla="*/ 300 h 428"/>
                <a:gd name="T100" fmla="*/ 3113 w 3248"/>
                <a:gd name="T101" fmla="*/ 350 h 428"/>
                <a:gd name="T102" fmla="*/ 1639 w 3248"/>
                <a:gd name="T103" fmla="*/ 80 h 428"/>
                <a:gd name="T104" fmla="*/ 1790 w 3248"/>
                <a:gd name="T105" fmla="*/ 97 h 428"/>
                <a:gd name="T106" fmla="*/ 1832 w 3248"/>
                <a:gd name="T107" fmla="*/ 245 h 428"/>
                <a:gd name="T108" fmla="*/ 1739 w 3248"/>
                <a:gd name="T109" fmla="*/ 353 h 428"/>
                <a:gd name="T110" fmla="*/ 1652 w 3248"/>
                <a:gd name="T111" fmla="*/ 4 h 428"/>
                <a:gd name="T112" fmla="*/ 1701 w 3248"/>
                <a:gd name="T113" fmla="*/ 428 h 428"/>
                <a:gd name="T114" fmla="*/ 1885 w 3248"/>
                <a:gd name="T115" fmla="*/ 369 h 428"/>
                <a:gd name="T116" fmla="*/ 1930 w 3248"/>
                <a:gd name="T117" fmla="*/ 187 h 428"/>
                <a:gd name="T118" fmla="*/ 1786 w 3248"/>
                <a:gd name="T119" fmla="*/ 8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248" h="428">
                  <a:moveTo>
                    <a:pt x="2042" y="407"/>
                  </a:moveTo>
                  <a:lnTo>
                    <a:pt x="2042" y="407"/>
                  </a:lnTo>
                  <a:lnTo>
                    <a:pt x="2055" y="411"/>
                  </a:lnTo>
                  <a:lnTo>
                    <a:pt x="2089" y="418"/>
                  </a:lnTo>
                  <a:lnTo>
                    <a:pt x="2113" y="421"/>
                  </a:lnTo>
                  <a:lnTo>
                    <a:pt x="2140" y="425"/>
                  </a:lnTo>
                  <a:lnTo>
                    <a:pt x="2171" y="427"/>
                  </a:lnTo>
                  <a:lnTo>
                    <a:pt x="2205" y="428"/>
                  </a:lnTo>
                  <a:lnTo>
                    <a:pt x="2205" y="428"/>
                  </a:lnTo>
                  <a:lnTo>
                    <a:pt x="2239" y="427"/>
                  </a:lnTo>
                  <a:lnTo>
                    <a:pt x="2268" y="426"/>
                  </a:lnTo>
                  <a:lnTo>
                    <a:pt x="2293" y="424"/>
                  </a:lnTo>
                  <a:lnTo>
                    <a:pt x="2312" y="422"/>
                  </a:lnTo>
                  <a:lnTo>
                    <a:pt x="2339" y="419"/>
                  </a:lnTo>
                  <a:lnTo>
                    <a:pt x="2347" y="417"/>
                  </a:lnTo>
                  <a:lnTo>
                    <a:pt x="2347" y="346"/>
                  </a:lnTo>
                  <a:lnTo>
                    <a:pt x="2347" y="346"/>
                  </a:lnTo>
                  <a:lnTo>
                    <a:pt x="2339" y="347"/>
                  </a:lnTo>
                  <a:lnTo>
                    <a:pt x="2314" y="351"/>
                  </a:lnTo>
                  <a:lnTo>
                    <a:pt x="2277" y="354"/>
                  </a:lnTo>
                  <a:lnTo>
                    <a:pt x="2255" y="355"/>
                  </a:lnTo>
                  <a:lnTo>
                    <a:pt x="2230" y="355"/>
                  </a:lnTo>
                  <a:lnTo>
                    <a:pt x="2230" y="355"/>
                  </a:lnTo>
                  <a:lnTo>
                    <a:pt x="2209" y="355"/>
                  </a:lnTo>
                  <a:lnTo>
                    <a:pt x="2191" y="354"/>
                  </a:lnTo>
                  <a:lnTo>
                    <a:pt x="2160" y="351"/>
                  </a:lnTo>
                  <a:lnTo>
                    <a:pt x="2141" y="349"/>
                  </a:lnTo>
                  <a:lnTo>
                    <a:pt x="2134" y="348"/>
                  </a:lnTo>
                  <a:lnTo>
                    <a:pt x="2134" y="247"/>
                  </a:lnTo>
                  <a:lnTo>
                    <a:pt x="2318" y="247"/>
                  </a:lnTo>
                  <a:lnTo>
                    <a:pt x="2318" y="175"/>
                  </a:lnTo>
                  <a:lnTo>
                    <a:pt x="2134" y="175"/>
                  </a:lnTo>
                  <a:lnTo>
                    <a:pt x="2134" y="79"/>
                  </a:lnTo>
                  <a:lnTo>
                    <a:pt x="2134" y="79"/>
                  </a:lnTo>
                  <a:lnTo>
                    <a:pt x="2141" y="78"/>
                  </a:lnTo>
                  <a:lnTo>
                    <a:pt x="2159" y="76"/>
                  </a:lnTo>
                  <a:lnTo>
                    <a:pt x="2187" y="74"/>
                  </a:lnTo>
                  <a:lnTo>
                    <a:pt x="2224" y="73"/>
                  </a:lnTo>
                  <a:lnTo>
                    <a:pt x="2224" y="73"/>
                  </a:lnTo>
                  <a:lnTo>
                    <a:pt x="2247" y="73"/>
                  </a:lnTo>
                  <a:lnTo>
                    <a:pt x="2268" y="74"/>
                  </a:lnTo>
                  <a:lnTo>
                    <a:pt x="2305" y="77"/>
                  </a:lnTo>
                  <a:lnTo>
                    <a:pt x="2331" y="80"/>
                  </a:lnTo>
                  <a:lnTo>
                    <a:pt x="2340" y="82"/>
                  </a:lnTo>
                  <a:lnTo>
                    <a:pt x="2340" y="10"/>
                  </a:lnTo>
                  <a:lnTo>
                    <a:pt x="2340" y="10"/>
                  </a:lnTo>
                  <a:lnTo>
                    <a:pt x="2331" y="9"/>
                  </a:lnTo>
                  <a:lnTo>
                    <a:pt x="2306" y="5"/>
                  </a:lnTo>
                  <a:lnTo>
                    <a:pt x="2266" y="2"/>
                  </a:lnTo>
                  <a:lnTo>
                    <a:pt x="2242" y="1"/>
                  </a:lnTo>
                  <a:lnTo>
                    <a:pt x="2214" y="0"/>
                  </a:lnTo>
                  <a:lnTo>
                    <a:pt x="2214" y="0"/>
                  </a:lnTo>
                  <a:lnTo>
                    <a:pt x="2176" y="1"/>
                  </a:lnTo>
                  <a:lnTo>
                    <a:pt x="2144" y="3"/>
                  </a:lnTo>
                  <a:lnTo>
                    <a:pt x="2114" y="6"/>
                  </a:lnTo>
                  <a:lnTo>
                    <a:pt x="2089" y="9"/>
                  </a:lnTo>
                  <a:lnTo>
                    <a:pt x="2069" y="13"/>
                  </a:lnTo>
                  <a:lnTo>
                    <a:pt x="2055" y="15"/>
                  </a:lnTo>
                  <a:lnTo>
                    <a:pt x="2042" y="19"/>
                  </a:lnTo>
                  <a:lnTo>
                    <a:pt x="2042" y="407"/>
                  </a:lnTo>
                  <a:close/>
                  <a:moveTo>
                    <a:pt x="726" y="246"/>
                  </a:moveTo>
                  <a:lnTo>
                    <a:pt x="726" y="246"/>
                  </a:lnTo>
                  <a:lnTo>
                    <a:pt x="722" y="257"/>
                  </a:lnTo>
                  <a:lnTo>
                    <a:pt x="719" y="270"/>
                  </a:lnTo>
                  <a:lnTo>
                    <a:pt x="719" y="270"/>
                  </a:lnTo>
                  <a:lnTo>
                    <a:pt x="715" y="257"/>
                  </a:lnTo>
                  <a:lnTo>
                    <a:pt x="712" y="246"/>
                  </a:lnTo>
                  <a:lnTo>
                    <a:pt x="630" y="39"/>
                  </a:lnTo>
                  <a:lnTo>
                    <a:pt x="630" y="39"/>
                  </a:lnTo>
                  <a:lnTo>
                    <a:pt x="624" y="28"/>
                  </a:lnTo>
                  <a:lnTo>
                    <a:pt x="618" y="19"/>
                  </a:lnTo>
                  <a:lnTo>
                    <a:pt x="611" y="11"/>
                  </a:lnTo>
                  <a:lnTo>
                    <a:pt x="603" y="7"/>
                  </a:lnTo>
                  <a:lnTo>
                    <a:pt x="593" y="3"/>
                  </a:lnTo>
                  <a:lnTo>
                    <a:pt x="581" y="1"/>
                  </a:lnTo>
                  <a:lnTo>
                    <a:pt x="569" y="1"/>
                  </a:lnTo>
                  <a:lnTo>
                    <a:pt x="555" y="0"/>
                  </a:lnTo>
                  <a:lnTo>
                    <a:pt x="555" y="0"/>
                  </a:lnTo>
                  <a:lnTo>
                    <a:pt x="529" y="1"/>
                  </a:lnTo>
                  <a:lnTo>
                    <a:pt x="513" y="2"/>
                  </a:lnTo>
                  <a:lnTo>
                    <a:pt x="471" y="422"/>
                  </a:lnTo>
                  <a:lnTo>
                    <a:pt x="564" y="422"/>
                  </a:lnTo>
                  <a:lnTo>
                    <a:pt x="584" y="140"/>
                  </a:lnTo>
                  <a:lnTo>
                    <a:pt x="672" y="353"/>
                  </a:lnTo>
                  <a:lnTo>
                    <a:pt x="672" y="353"/>
                  </a:lnTo>
                  <a:lnTo>
                    <a:pt x="675" y="359"/>
                  </a:lnTo>
                  <a:lnTo>
                    <a:pt x="679" y="364"/>
                  </a:lnTo>
                  <a:lnTo>
                    <a:pt x="684" y="368"/>
                  </a:lnTo>
                  <a:lnTo>
                    <a:pt x="689" y="371"/>
                  </a:lnTo>
                  <a:lnTo>
                    <a:pt x="695" y="373"/>
                  </a:lnTo>
                  <a:lnTo>
                    <a:pt x="702" y="376"/>
                  </a:lnTo>
                  <a:lnTo>
                    <a:pt x="710" y="377"/>
                  </a:lnTo>
                  <a:lnTo>
                    <a:pt x="719" y="377"/>
                  </a:lnTo>
                  <a:lnTo>
                    <a:pt x="719" y="377"/>
                  </a:lnTo>
                  <a:lnTo>
                    <a:pt x="728" y="377"/>
                  </a:lnTo>
                  <a:lnTo>
                    <a:pt x="737" y="376"/>
                  </a:lnTo>
                  <a:lnTo>
                    <a:pt x="744" y="373"/>
                  </a:lnTo>
                  <a:lnTo>
                    <a:pt x="750" y="371"/>
                  </a:lnTo>
                  <a:lnTo>
                    <a:pt x="755" y="368"/>
                  </a:lnTo>
                  <a:lnTo>
                    <a:pt x="759" y="364"/>
                  </a:lnTo>
                  <a:lnTo>
                    <a:pt x="762" y="359"/>
                  </a:lnTo>
                  <a:lnTo>
                    <a:pt x="765" y="353"/>
                  </a:lnTo>
                  <a:lnTo>
                    <a:pt x="853" y="140"/>
                  </a:lnTo>
                  <a:lnTo>
                    <a:pt x="874" y="422"/>
                  </a:lnTo>
                  <a:lnTo>
                    <a:pt x="967" y="422"/>
                  </a:lnTo>
                  <a:lnTo>
                    <a:pt x="925" y="2"/>
                  </a:lnTo>
                  <a:lnTo>
                    <a:pt x="925" y="2"/>
                  </a:lnTo>
                  <a:lnTo>
                    <a:pt x="909" y="1"/>
                  </a:lnTo>
                  <a:lnTo>
                    <a:pt x="883" y="0"/>
                  </a:lnTo>
                  <a:lnTo>
                    <a:pt x="883" y="0"/>
                  </a:lnTo>
                  <a:lnTo>
                    <a:pt x="868" y="1"/>
                  </a:lnTo>
                  <a:lnTo>
                    <a:pt x="856" y="1"/>
                  </a:lnTo>
                  <a:lnTo>
                    <a:pt x="845" y="3"/>
                  </a:lnTo>
                  <a:lnTo>
                    <a:pt x="836" y="7"/>
                  </a:lnTo>
                  <a:lnTo>
                    <a:pt x="827" y="11"/>
                  </a:lnTo>
                  <a:lnTo>
                    <a:pt x="819" y="19"/>
                  </a:lnTo>
                  <a:lnTo>
                    <a:pt x="813" y="28"/>
                  </a:lnTo>
                  <a:lnTo>
                    <a:pt x="808" y="39"/>
                  </a:lnTo>
                  <a:lnTo>
                    <a:pt x="726" y="246"/>
                  </a:lnTo>
                  <a:close/>
                  <a:moveTo>
                    <a:pt x="261" y="332"/>
                  </a:moveTo>
                  <a:lnTo>
                    <a:pt x="261" y="332"/>
                  </a:lnTo>
                  <a:lnTo>
                    <a:pt x="241" y="338"/>
                  </a:lnTo>
                  <a:lnTo>
                    <a:pt x="215" y="347"/>
                  </a:lnTo>
                  <a:lnTo>
                    <a:pt x="200" y="350"/>
                  </a:lnTo>
                  <a:lnTo>
                    <a:pt x="186" y="353"/>
                  </a:lnTo>
                  <a:lnTo>
                    <a:pt x="172" y="355"/>
                  </a:lnTo>
                  <a:lnTo>
                    <a:pt x="157" y="355"/>
                  </a:lnTo>
                  <a:lnTo>
                    <a:pt x="157" y="355"/>
                  </a:lnTo>
                  <a:lnTo>
                    <a:pt x="144" y="355"/>
                  </a:lnTo>
                  <a:lnTo>
                    <a:pt x="131" y="353"/>
                  </a:lnTo>
                  <a:lnTo>
                    <a:pt x="120" y="349"/>
                  </a:lnTo>
                  <a:lnTo>
                    <a:pt x="114" y="347"/>
                  </a:lnTo>
                  <a:lnTo>
                    <a:pt x="109" y="344"/>
                  </a:lnTo>
                  <a:lnTo>
                    <a:pt x="105" y="340"/>
                  </a:lnTo>
                  <a:lnTo>
                    <a:pt x="101" y="336"/>
                  </a:lnTo>
                  <a:lnTo>
                    <a:pt x="98" y="331"/>
                  </a:lnTo>
                  <a:lnTo>
                    <a:pt x="95" y="326"/>
                  </a:lnTo>
                  <a:lnTo>
                    <a:pt x="93" y="321"/>
                  </a:lnTo>
                  <a:lnTo>
                    <a:pt x="92" y="315"/>
                  </a:lnTo>
                  <a:lnTo>
                    <a:pt x="91" y="308"/>
                  </a:lnTo>
                  <a:lnTo>
                    <a:pt x="90" y="300"/>
                  </a:lnTo>
                  <a:lnTo>
                    <a:pt x="90" y="300"/>
                  </a:lnTo>
                  <a:lnTo>
                    <a:pt x="91" y="288"/>
                  </a:lnTo>
                  <a:lnTo>
                    <a:pt x="94" y="277"/>
                  </a:lnTo>
                  <a:lnTo>
                    <a:pt x="96" y="272"/>
                  </a:lnTo>
                  <a:lnTo>
                    <a:pt x="99" y="266"/>
                  </a:lnTo>
                  <a:lnTo>
                    <a:pt x="103" y="262"/>
                  </a:lnTo>
                  <a:lnTo>
                    <a:pt x="106" y="258"/>
                  </a:lnTo>
                  <a:lnTo>
                    <a:pt x="111" y="255"/>
                  </a:lnTo>
                  <a:lnTo>
                    <a:pt x="116" y="252"/>
                  </a:lnTo>
                  <a:lnTo>
                    <a:pt x="123" y="249"/>
                  </a:lnTo>
                  <a:lnTo>
                    <a:pt x="129" y="247"/>
                  </a:lnTo>
                  <a:lnTo>
                    <a:pt x="145" y="244"/>
                  </a:lnTo>
                  <a:lnTo>
                    <a:pt x="162" y="242"/>
                  </a:lnTo>
                  <a:lnTo>
                    <a:pt x="261" y="239"/>
                  </a:lnTo>
                  <a:lnTo>
                    <a:pt x="261" y="332"/>
                  </a:lnTo>
                  <a:close/>
                  <a:moveTo>
                    <a:pt x="205" y="0"/>
                  </a:moveTo>
                  <a:lnTo>
                    <a:pt x="205" y="0"/>
                  </a:lnTo>
                  <a:lnTo>
                    <a:pt x="176" y="1"/>
                  </a:lnTo>
                  <a:lnTo>
                    <a:pt x="147" y="4"/>
                  </a:lnTo>
                  <a:lnTo>
                    <a:pt x="121" y="7"/>
                  </a:lnTo>
                  <a:lnTo>
                    <a:pt x="97" y="12"/>
                  </a:lnTo>
                  <a:lnTo>
                    <a:pt x="77" y="17"/>
                  </a:lnTo>
                  <a:lnTo>
                    <a:pt x="58" y="23"/>
                  </a:lnTo>
                  <a:lnTo>
                    <a:pt x="44" y="28"/>
                  </a:lnTo>
                  <a:lnTo>
                    <a:pt x="33" y="33"/>
                  </a:lnTo>
                  <a:lnTo>
                    <a:pt x="52" y="102"/>
                  </a:lnTo>
                  <a:lnTo>
                    <a:pt x="52" y="102"/>
                  </a:lnTo>
                  <a:lnTo>
                    <a:pt x="63" y="98"/>
                  </a:lnTo>
                  <a:lnTo>
                    <a:pt x="92" y="91"/>
                  </a:lnTo>
                  <a:lnTo>
                    <a:pt x="111" y="86"/>
                  </a:lnTo>
                  <a:lnTo>
                    <a:pt x="133" y="82"/>
                  </a:lnTo>
                  <a:lnTo>
                    <a:pt x="155" y="80"/>
                  </a:lnTo>
                  <a:lnTo>
                    <a:pt x="179" y="79"/>
                  </a:lnTo>
                  <a:lnTo>
                    <a:pt x="179" y="79"/>
                  </a:lnTo>
                  <a:lnTo>
                    <a:pt x="197" y="80"/>
                  </a:lnTo>
                  <a:lnTo>
                    <a:pt x="214" y="82"/>
                  </a:lnTo>
                  <a:lnTo>
                    <a:pt x="221" y="84"/>
                  </a:lnTo>
                  <a:lnTo>
                    <a:pt x="228" y="86"/>
                  </a:lnTo>
                  <a:lnTo>
                    <a:pt x="234" y="90"/>
                  </a:lnTo>
                  <a:lnTo>
                    <a:pt x="239" y="94"/>
                  </a:lnTo>
                  <a:lnTo>
                    <a:pt x="244" y="98"/>
                  </a:lnTo>
                  <a:lnTo>
                    <a:pt x="248" y="102"/>
                  </a:lnTo>
                  <a:lnTo>
                    <a:pt x="251" y="108"/>
                  </a:lnTo>
                  <a:lnTo>
                    <a:pt x="254" y="114"/>
                  </a:lnTo>
                  <a:lnTo>
                    <a:pt x="256" y="120"/>
                  </a:lnTo>
                  <a:lnTo>
                    <a:pt x="258" y="129"/>
                  </a:lnTo>
                  <a:lnTo>
                    <a:pt x="260" y="137"/>
                  </a:lnTo>
                  <a:lnTo>
                    <a:pt x="260" y="146"/>
                  </a:lnTo>
                  <a:lnTo>
                    <a:pt x="260" y="176"/>
                  </a:lnTo>
                  <a:lnTo>
                    <a:pt x="179" y="176"/>
                  </a:lnTo>
                  <a:lnTo>
                    <a:pt x="179" y="176"/>
                  </a:lnTo>
                  <a:lnTo>
                    <a:pt x="154" y="177"/>
                  </a:lnTo>
                  <a:lnTo>
                    <a:pt x="132" y="179"/>
                  </a:lnTo>
                  <a:lnTo>
                    <a:pt x="111" y="182"/>
                  </a:lnTo>
                  <a:lnTo>
                    <a:pt x="93" y="187"/>
                  </a:lnTo>
                  <a:lnTo>
                    <a:pt x="77" y="192"/>
                  </a:lnTo>
                  <a:lnTo>
                    <a:pt x="61" y="200"/>
                  </a:lnTo>
                  <a:lnTo>
                    <a:pt x="49" y="207"/>
                  </a:lnTo>
                  <a:lnTo>
                    <a:pt x="38" y="216"/>
                  </a:lnTo>
                  <a:lnTo>
                    <a:pt x="29" y="225"/>
                  </a:lnTo>
                  <a:lnTo>
                    <a:pt x="20" y="236"/>
                  </a:lnTo>
                  <a:lnTo>
                    <a:pt x="14" y="246"/>
                  </a:lnTo>
                  <a:lnTo>
                    <a:pt x="9" y="257"/>
                  </a:lnTo>
                  <a:lnTo>
                    <a:pt x="5" y="270"/>
                  </a:lnTo>
                  <a:lnTo>
                    <a:pt x="2" y="282"/>
                  </a:lnTo>
                  <a:lnTo>
                    <a:pt x="1" y="294"/>
                  </a:lnTo>
                  <a:lnTo>
                    <a:pt x="0" y="307"/>
                  </a:lnTo>
                  <a:lnTo>
                    <a:pt x="0" y="307"/>
                  </a:lnTo>
                  <a:lnTo>
                    <a:pt x="1" y="323"/>
                  </a:lnTo>
                  <a:lnTo>
                    <a:pt x="3" y="338"/>
                  </a:lnTo>
                  <a:lnTo>
                    <a:pt x="7" y="352"/>
                  </a:lnTo>
                  <a:lnTo>
                    <a:pt x="12" y="364"/>
                  </a:lnTo>
                  <a:lnTo>
                    <a:pt x="19" y="376"/>
                  </a:lnTo>
                  <a:lnTo>
                    <a:pt x="27" y="386"/>
                  </a:lnTo>
                  <a:lnTo>
                    <a:pt x="35" y="394"/>
                  </a:lnTo>
                  <a:lnTo>
                    <a:pt x="45" y="401"/>
                  </a:lnTo>
                  <a:lnTo>
                    <a:pt x="54" y="408"/>
                  </a:lnTo>
                  <a:lnTo>
                    <a:pt x="65" y="414"/>
                  </a:lnTo>
                  <a:lnTo>
                    <a:pt x="77" y="418"/>
                  </a:lnTo>
                  <a:lnTo>
                    <a:pt x="89" y="422"/>
                  </a:lnTo>
                  <a:lnTo>
                    <a:pt x="101" y="424"/>
                  </a:lnTo>
                  <a:lnTo>
                    <a:pt x="113" y="426"/>
                  </a:lnTo>
                  <a:lnTo>
                    <a:pt x="126" y="427"/>
                  </a:lnTo>
                  <a:lnTo>
                    <a:pt x="138" y="428"/>
                  </a:lnTo>
                  <a:lnTo>
                    <a:pt x="138" y="428"/>
                  </a:lnTo>
                  <a:lnTo>
                    <a:pt x="151" y="427"/>
                  </a:lnTo>
                  <a:lnTo>
                    <a:pt x="164" y="426"/>
                  </a:lnTo>
                  <a:lnTo>
                    <a:pt x="189" y="423"/>
                  </a:lnTo>
                  <a:lnTo>
                    <a:pt x="209" y="418"/>
                  </a:lnTo>
                  <a:lnTo>
                    <a:pt x="227" y="412"/>
                  </a:lnTo>
                  <a:lnTo>
                    <a:pt x="241" y="406"/>
                  </a:lnTo>
                  <a:lnTo>
                    <a:pt x="252" y="401"/>
                  </a:lnTo>
                  <a:lnTo>
                    <a:pt x="260" y="397"/>
                  </a:lnTo>
                  <a:lnTo>
                    <a:pt x="264" y="396"/>
                  </a:lnTo>
                  <a:lnTo>
                    <a:pt x="264" y="396"/>
                  </a:lnTo>
                  <a:lnTo>
                    <a:pt x="266" y="397"/>
                  </a:lnTo>
                  <a:lnTo>
                    <a:pt x="270" y="398"/>
                  </a:lnTo>
                  <a:lnTo>
                    <a:pt x="276" y="401"/>
                  </a:lnTo>
                  <a:lnTo>
                    <a:pt x="284" y="404"/>
                  </a:lnTo>
                  <a:lnTo>
                    <a:pt x="295" y="407"/>
                  </a:lnTo>
                  <a:lnTo>
                    <a:pt x="311" y="411"/>
                  </a:lnTo>
                  <a:lnTo>
                    <a:pt x="329" y="412"/>
                  </a:lnTo>
                  <a:lnTo>
                    <a:pt x="352" y="413"/>
                  </a:lnTo>
                  <a:lnTo>
                    <a:pt x="352" y="122"/>
                  </a:lnTo>
                  <a:lnTo>
                    <a:pt x="352" y="122"/>
                  </a:lnTo>
                  <a:lnTo>
                    <a:pt x="352" y="106"/>
                  </a:lnTo>
                  <a:lnTo>
                    <a:pt x="350" y="92"/>
                  </a:lnTo>
                  <a:lnTo>
                    <a:pt x="347" y="78"/>
                  </a:lnTo>
                  <a:lnTo>
                    <a:pt x="343" y="66"/>
                  </a:lnTo>
                  <a:lnTo>
                    <a:pt x="337" y="56"/>
                  </a:lnTo>
                  <a:lnTo>
                    <a:pt x="331" y="45"/>
                  </a:lnTo>
                  <a:lnTo>
                    <a:pt x="323" y="36"/>
                  </a:lnTo>
                  <a:lnTo>
                    <a:pt x="314" y="29"/>
                  </a:lnTo>
                  <a:lnTo>
                    <a:pt x="304" y="22"/>
                  </a:lnTo>
                  <a:lnTo>
                    <a:pt x="293" y="15"/>
                  </a:lnTo>
                  <a:lnTo>
                    <a:pt x="281" y="11"/>
                  </a:lnTo>
                  <a:lnTo>
                    <a:pt x="268" y="7"/>
                  </a:lnTo>
                  <a:lnTo>
                    <a:pt x="253" y="4"/>
                  </a:lnTo>
                  <a:lnTo>
                    <a:pt x="238" y="2"/>
                  </a:lnTo>
                  <a:lnTo>
                    <a:pt x="223" y="1"/>
                  </a:lnTo>
                  <a:lnTo>
                    <a:pt x="205" y="0"/>
                  </a:lnTo>
                  <a:close/>
                  <a:moveTo>
                    <a:pt x="1319" y="332"/>
                  </a:moveTo>
                  <a:lnTo>
                    <a:pt x="1319" y="332"/>
                  </a:lnTo>
                  <a:lnTo>
                    <a:pt x="1300" y="338"/>
                  </a:lnTo>
                  <a:lnTo>
                    <a:pt x="1273" y="347"/>
                  </a:lnTo>
                  <a:lnTo>
                    <a:pt x="1259" y="350"/>
                  </a:lnTo>
                  <a:lnTo>
                    <a:pt x="1243" y="353"/>
                  </a:lnTo>
                  <a:lnTo>
                    <a:pt x="1229" y="355"/>
                  </a:lnTo>
                  <a:lnTo>
                    <a:pt x="1216" y="355"/>
                  </a:lnTo>
                  <a:lnTo>
                    <a:pt x="1216" y="355"/>
                  </a:lnTo>
                  <a:lnTo>
                    <a:pt x="1202" y="355"/>
                  </a:lnTo>
                  <a:lnTo>
                    <a:pt x="1189" y="353"/>
                  </a:lnTo>
                  <a:lnTo>
                    <a:pt x="1177" y="349"/>
                  </a:lnTo>
                  <a:lnTo>
                    <a:pt x="1172" y="347"/>
                  </a:lnTo>
                  <a:lnTo>
                    <a:pt x="1168" y="344"/>
                  </a:lnTo>
                  <a:lnTo>
                    <a:pt x="1164" y="340"/>
                  </a:lnTo>
                  <a:lnTo>
                    <a:pt x="1160" y="336"/>
                  </a:lnTo>
                  <a:lnTo>
                    <a:pt x="1157" y="331"/>
                  </a:lnTo>
                  <a:lnTo>
                    <a:pt x="1154" y="326"/>
                  </a:lnTo>
                  <a:lnTo>
                    <a:pt x="1151" y="321"/>
                  </a:lnTo>
                  <a:lnTo>
                    <a:pt x="1149" y="315"/>
                  </a:lnTo>
                  <a:lnTo>
                    <a:pt x="1148" y="308"/>
                  </a:lnTo>
                  <a:lnTo>
                    <a:pt x="1148" y="300"/>
                  </a:lnTo>
                  <a:lnTo>
                    <a:pt x="1148" y="300"/>
                  </a:lnTo>
                  <a:lnTo>
                    <a:pt x="1149" y="288"/>
                  </a:lnTo>
                  <a:lnTo>
                    <a:pt x="1152" y="277"/>
                  </a:lnTo>
                  <a:lnTo>
                    <a:pt x="1155" y="272"/>
                  </a:lnTo>
                  <a:lnTo>
                    <a:pt x="1158" y="266"/>
                  </a:lnTo>
                  <a:lnTo>
                    <a:pt x="1161" y="262"/>
                  </a:lnTo>
                  <a:lnTo>
                    <a:pt x="1165" y="258"/>
                  </a:lnTo>
                  <a:lnTo>
                    <a:pt x="1170" y="255"/>
                  </a:lnTo>
                  <a:lnTo>
                    <a:pt x="1175" y="252"/>
                  </a:lnTo>
                  <a:lnTo>
                    <a:pt x="1181" y="249"/>
                  </a:lnTo>
                  <a:lnTo>
                    <a:pt x="1187" y="247"/>
                  </a:lnTo>
                  <a:lnTo>
                    <a:pt x="1203" y="244"/>
                  </a:lnTo>
                  <a:lnTo>
                    <a:pt x="1221" y="242"/>
                  </a:lnTo>
                  <a:lnTo>
                    <a:pt x="1319" y="239"/>
                  </a:lnTo>
                  <a:lnTo>
                    <a:pt x="1319" y="332"/>
                  </a:lnTo>
                  <a:close/>
                  <a:moveTo>
                    <a:pt x="1264" y="0"/>
                  </a:moveTo>
                  <a:lnTo>
                    <a:pt x="1264" y="0"/>
                  </a:lnTo>
                  <a:lnTo>
                    <a:pt x="1233" y="1"/>
                  </a:lnTo>
                  <a:lnTo>
                    <a:pt x="1206" y="4"/>
                  </a:lnTo>
                  <a:lnTo>
                    <a:pt x="1179" y="7"/>
                  </a:lnTo>
                  <a:lnTo>
                    <a:pt x="1156" y="12"/>
                  </a:lnTo>
                  <a:lnTo>
                    <a:pt x="1135" y="17"/>
                  </a:lnTo>
                  <a:lnTo>
                    <a:pt x="1117" y="23"/>
                  </a:lnTo>
                  <a:lnTo>
                    <a:pt x="1102" y="28"/>
                  </a:lnTo>
                  <a:lnTo>
                    <a:pt x="1091" y="33"/>
                  </a:lnTo>
                  <a:lnTo>
                    <a:pt x="1111" y="102"/>
                  </a:lnTo>
                  <a:lnTo>
                    <a:pt x="1111" y="102"/>
                  </a:lnTo>
                  <a:lnTo>
                    <a:pt x="1122" y="98"/>
                  </a:lnTo>
                  <a:lnTo>
                    <a:pt x="1150" y="91"/>
                  </a:lnTo>
                  <a:lnTo>
                    <a:pt x="1169" y="86"/>
                  </a:lnTo>
                  <a:lnTo>
                    <a:pt x="1190" y="82"/>
                  </a:lnTo>
                  <a:lnTo>
                    <a:pt x="1213" y="80"/>
                  </a:lnTo>
                  <a:lnTo>
                    <a:pt x="1236" y="79"/>
                  </a:lnTo>
                  <a:lnTo>
                    <a:pt x="1236" y="79"/>
                  </a:lnTo>
                  <a:lnTo>
                    <a:pt x="1256" y="80"/>
                  </a:lnTo>
                  <a:lnTo>
                    <a:pt x="1272" y="82"/>
                  </a:lnTo>
                  <a:lnTo>
                    <a:pt x="1279" y="84"/>
                  </a:lnTo>
                  <a:lnTo>
                    <a:pt x="1285" y="86"/>
                  </a:lnTo>
                  <a:lnTo>
                    <a:pt x="1291" y="90"/>
                  </a:lnTo>
                  <a:lnTo>
                    <a:pt x="1298" y="94"/>
                  </a:lnTo>
                  <a:lnTo>
                    <a:pt x="1302" y="98"/>
                  </a:lnTo>
                  <a:lnTo>
                    <a:pt x="1306" y="102"/>
                  </a:lnTo>
                  <a:lnTo>
                    <a:pt x="1310" y="108"/>
                  </a:lnTo>
                  <a:lnTo>
                    <a:pt x="1313" y="114"/>
                  </a:lnTo>
                  <a:lnTo>
                    <a:pt x="1315" y="120"/>
                  </a:lnTo>
                  <a:lnTo>
                    <a:pt x="1316" y="129"/>
                  </a:lnTo>
                  <a:lnTo>
                    <a:pt x="1317" y="137"/>
                  </a:lnTo>
                  <a:lnTo>
                    <a:pt x="1318" y="146"/>
                  </a:lnTo>
                  <a:lnTo>
                    <a:pt x="1318" y="176"/>
                  </a:lnTo>
                  <a:lnTo>
                    <a:pt x="1236" y="176"/>
                  </a:lnTo>
                  <a:lnTo>
                    <a:pt x="1236" y="176"/>
                  </a:lnTo>
                  <a:lnTo>
                    <a:pt x="1212" y="177"/>
                  </a:lnTo>
                  <a:lnTo>
                    <a:pt x="1189" y="179"/>
                  </a:lnTo>
                  <a:lnTo>
                    <a:pt x="1169" y="182"/>
                  </a:lnTo>
                  <a:lnTo>
                    <a:pt x="1150" y="187"/>
                  </a:lnTo>
                  <a:lnTo>
                    <a:pt x="1134" y="192"/>
                  </a:lnTo>
                  <a:lnTo>
                    <a:pt x="1120" y="200"/>
                  </a:lnTo>
                  <a:lnTo>
                    <a:pt x="1108" y="207"/>
                  </a:lnTo>
                  <a:lnTo>
                    <a:pt x="1096" y="216"/>
                  </a:lnTo>
                  <a:lnTo>
                    <a:pt x="1086" y="225"/>
                  </a:lnTo>
                  <a:lnTo>
                    <a:pt x="1079" y="236"/>
                  </a:lnTo>
                  <a:lnTo>
                    <a:pt x="1072" y="246"/>
                  </a:lnTo>
                  <a:lnTo>
                    <a:pt x="1067" y="257"/>
                  </a:lnTo>
                  <a:lnTo>
                    <a:pt x="1064" y="270"/>
                  </a:lnTo>
                  <a:lnTo>
                    <a:pt x="1061" y="282"/>
                  </a:lnTo>
                  <a:lnTo>
                    <a:pt x="1058" y="294"/>
                  </a:lnTo>
                  <a:lnTo>
                    <a:pt x="1058" y="307"/>
                  </a:lnTo>
                  <a:lnTo>
                    <a:pt x="1058" y="307"/>
                  </a:lnTo>
                  <a:lnTo>
                    <a:pt x="1060" y="323"/>
                  </a:lnTo>
                  <a:lnTo>
                    <a:pt x="1062" y="338"/>
                  </a:lnTo>
                  <a:lnTo>
                    <a:pt x="1066" y="352"/>
                  </a:lnTo>
                  <a:lnTo>
                    <a:pt x="1071" y="364"/>
                  </a:lnTo>
                  <a:lnTo>
                    <a:pt x="1077" y="376"/>
                  </a:lnTo>
                  <a:lnTo>
                    <a:pt x="1085" y="386"/>
                  </a:lnTo>
                  <a:lnTo>
                    <a:pt x="1093" y="394"/>
                  </a:lnTo>
                  <a:lnTo>
                    <a:pt x="1102" y="401"/>
                  </a:lnTo>
                  <a:lnTo>
                    <a:pt x="1113" y="408"/>
                  </a:lnTo>
                  <a:lnTo>
                    <a:pt x="1124" y="414"/>
                  </a:lnTo>
                  <a:lnTo>
                    <a:pt x="1135" y="418"/>
                  </a:lnTo>
                  <a:lnTo>
                    <a:pt x="1146" y="422"/>
                  </a:lnTo>
                  <a:lnTo>
                    <a:pt x="1159" y="424"/>
                  </a:lnTo>
                  <a:lnTo>
                    <a:pt x="1171" y="426"/>
                  </a:lnTo>
                  <a:lnTo>
                    <a:pt x="1183" y="427"/>
                  </a:lnTo>
                  <a:lnTo>
                    <a:pt x="1195" y="428"/>
                  </a:lnTo>
                  <a:lnTo>
                    <a:pt x="1195" y="428"/>
                  </a:lnTo>
                  <a:lnTo>
                    <a:pt x="1210" y="427"/>
                  </a:lnTo>
                  <a:lnTo>
                    <a:pt x="1223" y="426"/>
                  </a:lnTo>
                  <a:lnTo>
                    <a:pt x="1246" y="423"/>
                  </a:lnTo>
                  <a:lnTo>
                    <a:pt x="1268" y="418"/>
                  </a:lnTo>
                  <a:lnTo>
                    <a:pt x="1285" y="412"/>
                  </a:lnTo>
                  <a:lnTo>
                    <a:pt x="1300" y="406"/>
                  </a:lnTo>
                  <a:lnTo>
                    <a:pt x="1311" y="401"/>
                  </a:lnTo>
                  <a:lnTo>
                    <a:pt x="1318" y="397"/>
                  </a:lnTo>
                  <a:lnTo>
                    <a:pt x="1322" y="396"/>
                  </a:lnTo>
                  <a:lnTo>
                    <a:pt x="1322" y="396"/>
                  </a:lnTo>
                  <a:lnTo>
                    <a:pt x="1324" y="397"/>
                  </a:lnTo>
                  <a:lnTo>
                    <a:pt x="1327" y="398"/>
                  </a:lnTo>
                  <a:lnTo>
                    <a:pt x="1333" y="401"/>
                  </a:lnTo>
                  <a:lnTo>
                    <a:pt x="1341" y="404"/>
                  </a:lnTo>
                  <a:lnTo>
                    <a:pt x="1354" y="407"/>
                  </a:lnTo>
                  <a:lnTo>
                    <a:pt x="1368" y="411"/>
                  </a:lnTo>
                  <a:lnTo>
                    <a:pt x="1387" y="412"/>
                  </a:lnTo>
                  <a:lnTo>
                    <a:pt x="1411" y="413"/>
                  </a:lnTo>
                  <a:lnTo>
                    <a:pt x="1411" y="122"/>
                  </a:lnTo>
                  <a:lnTo>
                    <a:pt x="1411" y="122"/>
                  </a:lnTo>
                  <a:lnTo>
                    <a:pt x="1411" y="106"/>
                  </a:lnTo>
                  <a:lnTo>
                    <a:pt x="1409" y="92"/>
                  </a:lnTo>
                  <a:lnTo>
                    <a:pt x="1406" y="78"/>
                  </a:lnTo>
                  <a:lnTo>
                    <a:pt x="1401" y="66"/>
                  </a:lnTo>
                  <a:lnTo>
                    <a:pt x="1396" y="56"/>
                  </a:lnTo>
                  <a:lnTo>
                    <a:pt x="1388" y="45"/>
                  </a:lnTo>
                  <a:lnTo>
                    <a:pt x="1381" y="36"/>
                  </a:lnTo>
                  <a:lnTo>
                    <a:pt x="1372" y="29"/>
                  </a:lnTo>
                  <a:lnTo>
                    <a:pt x="1362" y="22"/>
                  </a:lnTo>
                  <a:lnTo>
                    <a:pt x="1351" y="15"/>
                  </a:lnTo>
                  <a:lnTo>
                    <a:pt x="1339" y="11"/>
                  </a:lnTo>
                  <a:lnTo>
                    <a:pt x="1326" y="7"/>
                  </a:lnTo>
                  <a:lnTo>
                    <a:pt x="1312" y="4"/>
                  </a:lnTo>
                  <a:lnTo>
                    <a:pt x="1297" y="2"/>
                  </a:lnTo>
                  <a:lnTo>
                    <a:pt x="1280" y="1"/>
                  </a:lnTo>
                  <a:lnTo>
                    <a:pt x="1264" y="0"/>
                  </a:lnTo>
                  <a:close/>
                  <a:moveTo>
                    <a:pt x="2735" y="317"/>
                  </a:moveTo>
                  <a:lnTo>
                    <a:pt x="2735" y="317"/>
                  </a:lnTo>
                  <a:lnTo>
                    <a:pt x="2714" y="326"/>
                  </a:lnTo>
                  <a:lnTo>
                    <a:pt x="2700" y="331"/>
                  </a:lnTo>
                  <a:lnTo>
                    <a:pt x="2686" y="335"/>
                  </a:lnTo>
                  <a:lnTo>
                    <a:pt x="2671" y="340"/>
                  </a:lnTo>
                  <a:lnTo>
                    <a:pt x="2654" y="343"/>
                  </a:lnTo>
                  <a:lnTo>
                    <a:pt x="2638" y="345"/>
                  </a:lnTo>
                  <a:lnTo>
                    <a:pt x="2621" y="346"/>
                  </a:lnTo>
                  <a:lnTo>
                    <a:pt x="2621" y="346"/>
                  </a:lnTo>
                  <a:lnTo>
                    <a:pt x="2609" y="346"/>
                  </a:lnTo>
                  <a:lnTo>
                    <a:pt x="2599" y="345"/>
                  </a:lnTo>
                  <a:lnTo>
                    <a:pt x="2590" y="343"/>
                  </a:lnTo>
                  <a:lnTo>
                    <a:pt x="2583" y="341"/>
                  </a:lnTo>
                  <a:lnTo>
                    <a:pt x="2576" y="337"/>
                  </a:lnTo>
                  <a:lnTo>
                    <a:pt x="2570" y="333"/>
                  </a:lnTo>
                  <a:lnTo>
                    <a:pt x="2564" y="328"/>
                  </a:lnTo>
                  <a:lnTo>
                    <a:pt x="2560" y="323"/>
                  </a:lnTo>
                  <a:lnTo>
                    <a:pt x="2556" y="317"/>
                  </a:lnTo>
                  <a:lnTo>
                    <a:pt x="2553" y="311"/>
                  </a:lnTo>
                  <a:lnTo>
                    <a:pt x="2551" y="302"/>
                  </a:lnTo>
                  <a:lnTo>
                    <a:pt x="2549" y="294"/>
                  </a:lnTo>
                  <a:lnTo>
                    <a:pt x="2547" y="275"/>
                  </a:lnTo>
                  <a:lnTo>
                    <a:pt x="2547" y="252"/>
                  </a:lnTo>
                  <a:lnTo>
                    <a:pt x="2547" y="4"/>
                  </a:lnTo>
                  <a:lnTo>
                    <a:pt x="2533" y="4"/>
                  </a:lnTo>
                  <a:lnTo>
                    <a:pt x="2533" y="4"/>
                  </a:lnTo>
                  <a:lnTo>
                    <a:pt x="2513" y="4"/>
                  </a:lnTo>
                  <a:lnTo>
                    <a:pt x="2490" y="6"/>
                  </a:lnTo>
                  <a:lnTo>
                    <a:pt x="2467" y="8"/>
                  </a:lnTo>
                  <a:lnTo>
                    <a:pt x="2454" y="10"/>
                  </a:lnTo>
                  <a:lnTo>
                    <a:pt x="2454" y="263"/>
                  </a:lnTo>
                  <a:lnTo>
                    <a:pt x="2454" y="263"/>
                  </a:lnTo>
                  <a:lnTo>
                    <a:pt x="2454" y="284"/>
                  </a:lnTo>
                  <a:lnTo>
                    <a:pt x="2455" y="302"/>
                  </a:lnTo>
                  <a:lnTo>
                    <a:pt x="2457" y="320"/>
                  </a:lnTo>
                  <a:lnTo>
                    <a:pt x="2459" y="336"/>
                  </a:lnTo>
                  <a:lnTo>
                    <a:pt x="2463" y="351"/>
                  </a:lnTo>
                  <a:lnTo>
                    <a:pt x="2468" y="364"/>
                  </a:lnTo>
                  <a:lnTo>
                    <a:pt x="2475" y="377"/>
                  </a:lnTo>
                  <a:lnTo>
                    <a:pt x="2482" y="387"/>
                  </a:lnTo>
                  <a:lnTo>
                    <a:pt x="2490" y="397"/>
                  </a:lnTo>
                  <a:lnTo>
                    <a:pt x="2500" y="405"/>
                  </a:lnTo>
                  <a:lnTo>
                    <a:pt x="2512" y="412"/>
                  </a:lnTo>
                  <a:lnTo>
                    <a:pt x="2525" y="418"/>
                  </a:lnTo>
                  <a:lnTo>
                    <a:pt x="2540" y="422"/>
                  </a:lnTo>
                  <a:lnTo>
                    <a:pt x="2556" y="425"/>
                  </a:lnTo>
                  <a:lnTo>
                    <a:pt x="2575" y="427"/>
                  </a:lnTo>
                  <a:lnTo>
                    <a:pt x="2595" y="428"/>
                  </a:lnTo>
                  <a:lnTo>
                    <a:pt x="2595" y="428"/>
                  </a:lnTo>
                  <a:lnTo>
                    <a:pt x="2611" y="427"/>
                  </a:lnTo>
                  <a:lnTo>
                    <a:pt x="2626" y="426"/>
                  </a:lnTo>
                  <a:lnTo>
                    <a:pt x="2640" y="425"/>
                  </a:lnTo>
                  <a:lnTo>
                    <a:pt x="2653" y="422"/>
                  </a:lnTo>
                  <a:lnTo>
                    <a:pt x="2677" y="417"/>
                  </a:lnTo>
                  <a:lnTo>
                    <a:pt x="2697" y="411"/>
                  </a:lnTo>
                  <a:lnTo>
                    <a:pt x="2714" y="404"/>
                  </a:lnTo>
                  <a:lnTo>
                    <a:pt x="2725" y="399"/>
                  </a:lnTo>
                  <a:lnTo>
                    <a:pt x="2737" y="394"/>
                  </a:lnTo>
                  <a:lnTo>
                    <a:pt x="2737" y="394"/>
                  </a:lnTo>
                  <a:lnTo>
                    <a:pt x="2743" y="397"/>
                  </a:lnTo>
                  <a:lnTo>
                    <a:pt x="2750" y="400"/>
                  </a:lnTo>
                  <a:lnTo>
                    <a:pt x="2761" y="403"/>
                  </a:lnTo>
                  <a:lnTo>
                    <a:pt x="2773" y="406"/>
                  </a:lnTo>
                  <a:lnTo>
                    <a:pt x="2788" y="409"/>
                  </a:lnTo>
                  <a:lnTo>
                    <a:pt x="2807" y="412"/>
                  </a:lnTo>
                  <a:lnTo>
                    <a:pt x="2828" y="413"/>
                  </a:lnTo>
                  <a:lnTo>
                    <a:pt x="2828" y="10"/>
                  </a:lnTo>
                  <a:lnTo>
                    <a:pt x="2828" y="10"/>
                  </a:lnTo>
                  <a:lnTo>
                    <a:pt x="2796" y="6"/>
                  </a:lnTo>
                  <a:lnTo>
                    <a:pt x="2774" y="5"/>
                  </a:lnTo>
                  <a:lnTo>
                    <a:pt x="2753" y="4"/>
                  </a:lnTo>
                  <a:lnTo>
                    <a:pt x="2735" y="4"/>
                  </a:lnTo>
                  <a:lnTo>
                    <a:pt x="2735" y="317"/>
                  </a:lnTo>
                  <a:close/>
                  <a:moveTo>
                    <a:pt x="2937" y="413"/>
                  </a:moveTo>
                  <a:lnTo>
                    <a:pt x="2937" y="413"/>
                  </a:lnTo>
                  <a:lnTo>
                    <a:pt x="2948" y="415"/>
                  </a:lnTo>
                  <a:lnTo>
                    <a:pt x="2976" y="420"/>
                  </a:lnTo>
                  <a:lnTo>
                    <a:pt x="2997" y="423"/>
                  </a:lnTo>
                  <a:lnTo>
                    <a:pt x="3020" y="425"/>
                  </a:lnTo>
                  <a:lnTo>
                    <a:pt x="3047" y="427"/>
                  </a:lnTo>
                  <a:lnTo>
                    <a:pt x="3075" y="428"/>
                  </a:lnTo>
                  <a:lnTo>
                    <a:pt x="3075" y="428"/>
                  </a:lnTo>
                  <a:lnTo>
                    <a:pt x="3091" y="427"/>
                  </a:lnTo>
                  <a:lnTo>
                    <a:pt x="3105" y="426"/>
                  </a:lnTo>
                  <a:lnTo>
                    <a:pt x="3120" y="425"/>
                  </a:lnTo>
                  <a:lnTo>
                    <a:pt x="3135" y="422"/>
                  </a:lnTo>
                  <a:lnTo>
                    <a:pt x="3150" y="419"/>
                  </a:lnTo>
                  <a:lnTo>
                    <a:pt x="3164" y="414"/>
                  </a:lnTo>
                  <a:lnTo>
                    <a:pt x="3178" y="408"/>
                  </a:lnTo>
                  <a:lnTo>
                    <a:pt x="3191" y="402"/>
                  </a:lnTo>
                  <a:lnTo>
                    <a:pt x="3202" y="394"/>
                  </a:lnTo>
                  <a:lnTo>
                    <a:pt x="3213" y="385"/>
                  </a:lnTo>
                  <a:lnTo>
                    <a:pt x="3223" y="375"/>
                  </a:lnTo>
                  <a:lnTo>
                    <a:pt x="3232" y="363"/>
                  </a:lnTo>
                  <a:lnTo>
                    <a:pt x="3239" y="350"/>
                  </a:lnTo>
                  <a:lnTo>
                    <a:pt x="3244" y="334"/>
                  </a:lnTo>
                  <a:lnTo>
                    <a:pt x="3247" y="318"/>
                  </a:lnTo>
                  <a:lnTo>
                    <a:pt x="3248" y="300"/>
                  </a:lnTo>
                  <a:lnTo>
                    <a:pt x="3248" y="300"/>
                  </a:lnTo>
                  <a:lnTo>
                    <a:pt x="3247" y="288"/>
                  </a:lnTo>
                  <a:lnTo>
                    <a:pt x="3246" y="277"/>
                  </a:lnTo>
                  <a:lnTo>
                    <a:pt x="3243" y="266"/>
                  </a:lnTo>
                  <a:lnTo>
                    <a:pt x="3239" y="256"/>
                  </a:lnTo>
                  <a:lnTo>
                    <a:pt x="3234" y="248"/>
                  </a:lnTo>
                  <a:lnTo>
                    <a:pt x="3228" y="239"/>
                  </a:lnTo>
                  <a:lnTo>
                    <a:pt x="3220" y="231"/>
                  </a:lnTo>
                  <a:lnTo>
                    <a:pt x="3213" y="224"/>
                  </a:lnTo>
                  <a:lnTo>
                    <a:pt x="3204" y="217"/>
                  </a:lnTo>
                  <a:lnTo>
                    <a:pt x="3194" y="211"/>
                  </a:lnTo>
                  <a:lnTo>
                    <a:pt x="3184" y="204"/>
                  </a:lnTo>
                  <a:lnTo>
                    <a:pt x="3171" y="199"/>
                  </a:lnTo>
                  <a:lnTo>
                    <a:pt x="3146" y="187"/>
                  </a:lnTo>
                  <a:lnTo>
                    <a:pt x="3117" y="176"/>
                  </a:lnTo>
                  <a:lnTo>
                    <a:pt x="3117" y="176"/>
                  </a:lnTo>
                  <a:lnTo>
                    <a:pt x="3086" y="164"/>
                  </a:lnTo>
                  <a:lnTo>
                    <a:pt x="3072" y="157"/>
                  </a:lnTo>
                  <a:lnTo>
                    <a:pt x="3060" y="151"/>
                  </a:lnTo>
                  <a:lnTo>
                    <a:pt x="3050" y="144"/>
                  </a:lnTo>
                  <a:lnTo>
                    <a:pt x="3046" y="140"/>
                  </a:lnTo>
                  <a:lnTo>
                    <a:pt x="3043" y="136"/>
                  </a:lnTo>
                  <a:lnTo>
                    <a:pt x="3040" y="132"/>
                  </a:lnTo>
                  <a:lnTo>
                    <a:pt x="3038" y="127"/>
                  </a:lnTo>
                  <a:lnTo>
                    <a:pt x="3037" y="121"/>
                  </a:lnTo>
                  <a:lnTo>
                    <a:pt x="3037" y="116"/>
                  </a:lnTo>
                  <a:lnTo>
                    <a:pt x="3037" y="116"/>
                  </a:lnTo>
                  <a:lnTo>
                    <a:pt x="3037" y="110"/>
                  </a:lnTo>
                  <a:lnTo>
                    <a:pt x="3039" y="104"/>
                  </a:lnTo>
                  <a:lnTo>
                    <a:pt x="3043" y="97"/>
                  </a:lnTo>
                  <a:lnTo>
                    <a:pt x="3049" y="90"/>
                  </a:lnTo>
                  <a:lnTo>
                    <a:pt x="3053" y="86"/>
                  </a:lnTo>
                  <a:lnTo>
                    <a:pt x="3057" y="83"/>
                  </a:lnTo>
                  <a:lnTo>
                    <a:pt x="3063" y="81"/>
                  </a:lnTo>
                  <a:lnTo>
                    <a:pt x="3069" y="78"/>
                  </a:lnTo>
                  <a:lnTo>
                    <a:pt x="3076" y="76"/>
                  </a:lnTo>
                  <a:lnTo>
                    <a:pt x="3084" y="75"/>
                  </a:lnTo>
                  <a:lnTo>
                    <a:pt x="3093" y="74"/>
                  </a:lnTo>
                  <a:lnTo>
                    <a:pt x="3103" y="74"/>
                  </a:lnTo>
                  <a:lnTo>
                    <a:pt x="3103" y="74"/>
                  </a:lnTo>
                  <a:lnTo>
                    <a:pt x="3122" y="75"/>
                  </a:lnTo>
                  <a:lnTo>
                    <a:pt x="3142" y="77"/>
                  </a:lnTo>
                  <a:lnTo>
                    <a:pt x="3159" y="81"/>
                  </a:lnTo>
                  <a:lnTo>
                    <a:pt x="3175" y="85"/>
                  </a:lnTo>
                  <a:lnTo>
                    <a:pt x="3199" y="94"/>
                  </a:lnTo>
                  <a:lnTo>
                    <a:pt x="3208" y="98"/>
                  </a:lnTo>
                  <a:lnTo>
                    <a:pt x="3232" y="30"/>
                  </a:lnTo>
                  <a:lnTo>
                    <a:pt x="3232" y="30"/>
                  </a:lnTo>
                  <a:lnTo>
                    <a:pt x="3213" y="22"/>
                  </a:lnTo>
                  <a:lnTo>
                    <a:pt x="3200" y="16"/>
                  </a:lnTo>
                  <a:lnTo>
                    <a:pt x="3184" y="12"/>
                  </a:lnTo>
                  <a:lnTo>
                    <a:pt x="3165" y="7"/>
                  </a:lnTo>
                  <a:lnTo>
                    <a:pt x="3144" y="4"/>
                  </a:lnTo>
                  <a:lnTo>
                    <a:pt x="3120" y="1"/>
                  </a:lnTo>
                  <a:lnTo>
                    <a:pt x="3095" y="0"/>
                  </a:lnTo>
                  <a:lnTo>
                    <a:pt x="3095" y="0"/>
                  </a:lnTo>
                  <a:lnTo>
                    <a:pt x="3080" y="1"/>
                  </a:lnTo>
                  <a:lnTo>
                    <a:pt x="3066" y="2"/>
                  </a:lnTo>
                  <a:lnTo>
                    <a:pt x="3052" y="4"/>
                  </a:lnTo>
                  <a:lnTo>
                    <a:pt x="3039" y="8"/>
                  </a:lnTo>
                  <a:lnTo>
                    <a:pt x="3025" y="12"/>
                  </a:lnTo>
                  <a:lnTo>
                    <a:pt x="3013" y="17"/>
                  </a:lnTo>
                  <a:lnTo>
                    <a:pt x="3001" y="24"/>
                  </a:lnTo>
                  <a:lnTo>
                    <a:pt x="2990" y="31"/>
                  </a:lnTo>
                  <a:lnTo>
                    <a:pt x="2979" y="39"/>
                  </a:lnTo>
                  <a:lnTo>
                    <a:pt x="2970" y="47"/>
                  </a:lnTo>
                  <a:lnTo>
                    <a:pt x="2962" y="58"/>
                  </a:lnTo>
                  <a:lnTo>
                    <a:pt x="2956" y="69"/>
                  </a:lnTo>
                  <a:lnTo>
                    <a:pt x="2950" y="80"/>
                  </a:lnTo>
                  <a:lnTo>
                    <a:pt x="2946" y="94"/>
                  </a:lnTo>
                  <a:lnTo>
                    <a:pt x="2944" y="107"/>
                  </a:lnTo>
                  <a:lnTo>
                    <a:pt x="2943" y="122"/>
                  </a:lnTo>
                  <a:lnTo>
                    <a:pt x="2943" y="122"/>
                  </a:lnTo>
                  <a:lnTo>
                    <a:pt x="2944" y="137"/>
                  </a:lnTo>
                  <a:lnTo>
                    <a:pt x="2946" y="150"/>
                  </a:lnTo>
                  <a:lnTo>
                    <a:pt x="2950" y="164"/>
                  </a:lnTo>
                  <a:lnTo>
                    <a:pt x="2956" y="175"/>
                  </a:lnTo>
                  <a:lnTo>
                    <a:pt x="2962" y="185"/>
                  </a:lnTo>
                  <a:lnTo>
                    <a:pt x="2970" y="194"/>
                  </a:lnTo>
                  <a:lnTo>
                    <a:pt x="2979" y="203"/>
                  </a:lnTo>
                  <a:lnTo>
                    <a:pt x="2988" y="210"/>
                  </a:lnTo>
                  <a:lnTo>
                    <a:pt x="2999" y="217"/>
                  </a:lnTo>
                  <a:lnTo>
                    <a:pt x="3010" y="223"/>
                  </a:lnTo>
                  <a:lnTo>
                    <a:pt x="3021" y="229"/>
                  </a:lnTo>
                  <a:lnTo>
                    <a:pt x="3032" y="235"/>
                  </a:lnTo>
                  <a:lnTo>
                    <a:pt x="3056" y="243"/>
                  </a:lnTo>
                  <a:lnTo>
                    <a:pt x="3079" y="251"/>
                  </a:lnTo>
                  <a:lnTo>
                    <a:pt x="3079" y="251"/>
                  </a:lnTo>
                  <a:lnTo>
                    <a:pt x="3108" y="261"/>
                  </a:lnTo>
                  <a:lnTo>
                    <a:pt x="3121" y="266"/>
                  </a:lnTo>
                  <a:lnTo>
                    <a:pt x="3133" y="273"/>
                  </a:lnTo>
                  <a:lnTo>
                    <a:pt x="3142" y="280"/>
                  </a:lnTo>
                  <a:lnTo>
                    <a:pt x="3148" y="287"/>
                  </a:lnTo>
                  <a:lnTo>
                    <a:pt x="3151" y="291"/>
                  </a:lnTo>
                  <a:lnTo>
                    <a:pt x="3153" y="296"/>
                  </a:lnTo>
                  <a:lnTo>
                    <a:pt x="3154" y="300"/>
                  </a:lnTo>
                  <a:lnTo>
                    <a:pt x="3154" y="306"/>
                  </a:lnTo>
                  <a:lnTo>
                    <a:pt x="3154" y="306"/>
                  </a:lnTo>
                  <a:lnTo>
                    <a:pt x="3154" y="315"/>
                  </a:lnTo>
                  <a:lnTo>
                    <a:pt x="3151" y="324"/>
                  </a:lnTo>
                  <a:lnTo>
                    <a:pt x="3149" y="328"/>
                  </a:lnTo>
                  <a:lnTo>
                    <a:pt x="3146" y="332"/>
                  </a:lnTo>
                  <a:lnTo>
                    <a:pt x="3143" y="335"/>
                  </a:lnTo>
                  <a:lnTo>
                    <a:pt x="3139" y="340"/>
                  </a:lnTo>
                  <a:lnTo>
                    <a:pt x="3134" y="343"/>
                  </a:lnTo>
                  <a:lnTo>
                    <a:pt x="3127" y="346"/>
                  </a:lnTo>
                  <a:lnTo>
                    <a:pt x="3121" y="348"/>
                  </a:lnTo>
                  <a:lnTo>
                    <a:pt x="3113" y="350"/>
                  </a:lnTo>
                  <a:lnTo>
                    <a:pt x="3104" y="352"/>
                  </a:lnTo>
                  <a:lnTo>
                    <a:pt x="3095" y="353"/>
                  </a:lnTo>
                  <a:lnTo>
                    <a:pt x="3071" y="354"/>
                  </a:lnTo>
                  <a:lnTo>
                    <a:pt x="3071" y="354"/>
                  </a:lnTo>
                  <a:lnTo>
                    <a:pt x="3050" y="354"/>
                  </a:lnTo>
                  <a:lnTo>
                    <a:pt x="3029" y="352"/>
                  </a:lnTo>
                  <a:lnTo>
                    <a:pt x="2992" y="348"/>
                  </a:lnTo>
                  <a:lnTo>
                    <a:pt x="2965" y="344"/>
                  </a:lnTo>
                  <a:lnTo>
                    <a:pt x="2955" y="342"/>
                  </a:lnTo>
                  <a:lnTo>
                    <a:pt x="2937" y="413"/>
                  </a:lnTo>
                  <a:close/>
                  <a:moveTo>
                    <a:pt x="1639" y="80"/>
                  </a:moveTo>
                  <a:lnTo>
                    <a:pt x="1639" y="80"/>
                  </a:lnTo>
                  <a:lnTo>
                    <a:pt x="1653" y="77"/>
                  </a:lnTo>
                  <a:lnTo>
                    <a:pt x="1670" y="75"/>
                  </a:lnTo>
                  <a:lnTo>
                    <a:pt x="1691" y="73"/>
                  </a:lnTo>
                  <a:lnTo>
                    <a:pt x="1712" y="73"/>
                  </a:lnTo>
                  <a:lnTo>
                    <a:pt x="1712" y="73"/>
                  </a:lnTo>
                  <a:lnTo>
                    <a:pt x="1726" y="73"/>
                  </a:lnTo>
                  <a:lnTo>
                    <a:pt x="1737" y="74"/>
                  </a:lnTo>
                  <a:lnTo>
                    <a:pt x="1749" y="77"/>
                  </a:lnTo>
                  <a:lnTo>
                    <a:pt x="1760" y="80"/>
                  </a:lnTo>
                  <a:lnTo>
                    <a:pt x="1771" y="84"/>
                  </a:lnTo>
                  <a:lnTo>
                    <a:pt x="1780" y="90"/>
                  </a:lnTo>
                  <a:lnTo>
                    <a:pt x="1790" y="97"/>
                  </a:lnTo>
                  <a:lnTo>
                    <a:pt x="1798" y="104"/>
                  </a:lnTo>
                  <a:lnTo>
                    <a:pt x="1805" y="113"/>
                  </a:lnTo>
                  <a:lnTo>
                    <a:pt x="1813" y="122"/>
                  </a:lnTo>
                  <a:lnTo>
                    <a:pt x="1819" y="134"/>
                  </a:lnTo>
                  <a:lnTo>
                    <a:pt x="1824" y="147"/>
                  </a:lnTo>
                  <a:lnTo>
                    <a:pt x="1828" y="161"/>
                  </a:lnTo>
                  <a:lnTo>
                    <a:pt x="1831" y="176"/>
                  </a:lnTo>
                  <a:lnTo>
                    <a:pt x="1832" y="192"/>
                  </a:lnTo>
                  <a:lnTo>
                    <a:pt x="1833" y="211"/>
                  </a:lnTo>
                  <a:lnTo>
                    <a:pt x="1833" y="211"/>
                  </a:lnTo>
                  <a:lnTo>
                    <a:pt x="1833" y="228"/>
                  </a:lnTo>
                  <a:lnTo>
                    <a:pt x="1832" y="245"/>
                  </a:lnTo>
                  <a:lnTo>
                    <a:pt x="1830" y="260"/>
                  </a:lnTo>
                  <a:lnTo>
                    <a:pt x="1827" y="275"/>
                  </a:lnTo>
                  <a:lnTo>
                    <a:pt x="1824" y="288"/>
                  </a:lnTo>
                  <a:lnTo>
                    <a:pt x="1820" y="299"/>
                  </a:lnTo>
                  <a:lnTo>
                    <a:pt x="1814" y="311"/>
                  </a:lnTo>
                  <a:lnTo>
                    <a:pt x="1807" y="320"/>
                  </a:lnTo>
                  <a:lnTo>
                    <a:pt x="1799" y="328"/>
                  </a:lnTo>
                  <a:lnTo>
                    <a:pt x="1790" y="335"/>
                  </a:lnTo>
                  <a:lnTo>
                    <a:pt x="1780" y="342"/>
                  </a:lnTo>
                  <a:lnTo>
                    <a:pt x="1768" y="347"/>
                  </a:lnTo>
                  <a:lnTo>
                    <a:pt x="1754" y="350"/>
                  </a:lnTo>
                  <a:lnTo>
                    <a:pt x="1739" y="353"/>
                  </a:lnTo>
                  <a:lnTo>
                    <a:pt x="1723" y="355"/>
                  </a:lnTo>
                  <a:lnTo>
                    <a:pt x="1704" y="355"/>
                  </a:lnTo>
                  <a:lnTo>
                    <a:pt x="1704" y="355"/>
                  </a:lnTo>
                  <a:lnTo>
                    <a:pt x="1681" y="354"/>
                  </a:lnTo>
                  <a:lnTo>
                    <a:pt x="1659" y="353"/>
                  </a:lnTo>
                  <a:lnTo>
                    <a:pt x="1639" y="351"/>
                  </a:lnTo>
                  <a:lnTo>
                    <a:pt x="1639" y="80"/>
                  </a:lnTo>
                  <a:close/>
                  <a:moveTo>
                    <a:pt x="1717" y="0"/>
                  </a:moveTo>
                  <a:lnTo>
                    <a:pt x="1717" y="0"/>
                  </a:lnTo>
                  <a:lnTo>
                    <a:pt x="1696" y="1"/>
                  </a:lnTo>
                  <a:lnTo>
                    <a:pt x="1675" y="2"/>
                  </a:lnTo>
                  <a:lnTo>
                    <a:pt x="1652" y="4"/>
                  </a:lnTo>
                  <a:lnTo>
                    <a:pt x="1629" y="7"/>
                  </a:lnTo>
                  <a:lnTo>
                    <a:pt x="1606" y="10"/>
                  </a:lnTo>
                  <a:lnTo>
                    <a:pt x="1585" y="14"/>
                  </a:lnTo>
                  <a:lnTo>
                    <a:pt x="1564" y="20"/>
                  </a:lnTo>
                  <a:lnTo>
                    <a:pt x="1546" y="26"/>
                  </a:lnTo>
                  <a:lnTo>
                    <a:pt x="1546" y="415"/>
                  </a:lnTo>
                  <a:lnTo>
                    <a:pt x="1546" y="415"/>
                  </a:lnTo>
                  <a:lnTo>
                    <a:pt x="1561" y="418"/>
                  </a:lnTo>
                  <a:lnTo>
                    <a:pt x="1580" y="420"/>
                  </a:lnTo>
                  <a:lnTo>
                    <a:pt x="1619" y="424"/>
                  </a:lnTo>
                  <a:lnTo>
                    <a:pt x="1662" y="427"/>
                  </a:lnTo>
                  <a:lnTo>
                    <a:pt x="1701" y="428"/>
                  </a:lnTo>
                  <a:lnTo>
                    <a:pt x="1701" y="428"/>
                  </a:lnTo>
                  <a:lnTo>
                    <a:pt x="1732" y="427"/>
                  </a:lnTo>
                  <a:lnTo>
                    <a:pt x="1758" y="425"/>
                  </a:lnTo>
                  <a:lnTo>
                    <a:pt x="1784" y="421"/>
                  </a:lnTo>
                  <a:lnTo>
                    <a:pt x="1807" y="415"/>
                  </a:lnTo>
                  <a:lnTo>
                    <a:pt x="1828" y="408"/>
                  </a:lnTo>
                  <a:lnTo>
                    <a:pt x="1847" y="399"/>
                  </a:lnTo>
                  <a:lnTo>
                    <a:pt x="1855" y="394"/>
                  </a:lnTo>
                  <a:lnTo>
                    <a:pt x="1864" y="389"/>
                  </a:lnTo>
                  <a:lnTo>
                    <a:pt x="1872" y="383"/>
                  </a:lnTo>
                  <a:lnTo>
                    <a:pt x="1879" y="377"/>
                  </a:lnTo>
                  <a:lnTo>
                    <a:pt x="1885" y="369"/>
                  </a:lnTo>
                  <a:lnTo>
                    <a:pt x="1891" y="362"/>
                  </a:lnTo>
                  <a:lnTo>
                    <a:pt x="1897" y="355"/>
                  </a:lnTo>
                  <a:lnTo>
                    <a:pt x="1902" y="347"/>
                  </a:lnTo>
                  <a:lnTo>
                    <a:pt x="1907" y="337"/>
                  </a:lnTo>
                  <a:lnTo>
                    <a:pt x="1912" y="329"/>
                  </a:lnTo>
                  <a:lnTo>
                    <a:pt x="1919" y="309"/>
                  </a:lnTo>
                  <a:lnTo>
                    <a:pt x="1924" y="287"/>
                  </a:lnTo>
                  <a:lnTo>
                    <a:pt x="1928" y="264"/>
                  </a:lnTo>
                  <a:lnTo>
                    <a:pt x="1930" y="239"/>
                  </a:lnTo>
                  <a:lnTo>
                    <a:pt x="1931" y="211"/>
                  </a:lnTo>
                  <a:lnTo>
                    <a:pt x="1931" y="211"/>
                  </a:lnTo>
                  <a:lnTo>
                    <a:pt x="1930" y="187"/>
                  </a:lnTo>
                  <a:lnTo>
                    <a:pt x="1927" y="164"/>
                  </a:lnTo>
                  <a:lnTo>
                    <a:pt x="1923" y="143"/>
                  </a:lnTo>
                  <a:lnTo>
                    <a:pt x="1917" y="122"/>
                  </a:lnTo>
                  <a:lnTo>
                    <a:pt x="1909" y="104"/>
                  </a:lnTo>
                  <a:lnTo>
                    <a:pt x="1898" y="86"/>
                  </a:lnTo>
                  <a:lnTo>
                    <a:pt x="1887" y="71"/>
                  </a:lnTo>
                  <a:lnTo>
                    <a:pt x="1874" y="57"/>
                  </a:lnTo>
                  <a:lnTo>
                    <a:pt x="1860" y="43"/>
                  </a:lnTo>
                  <a:lnTo>
                    <a:pt x="1843" y="32"/>
                  </a:lnTo>
                  <a:lnTo>
                    <a:pt x="1826" y="23"/>
                  </a:lnTo>
                  <a:lnTo>
                    <a:pt x="1806" y="14"/>
                  </a:lnTo>
                  <a:lnTo>
                    <a:pt x="1786" y="8"/>
                  </a:lnTo>
                  <a:lnTo>
                    <a:pt x="1764" y="4"/>
                  </a:lnTo>
                  <a:lnTo>
                    <a:pt x="1741" y="1"/>
                  </a:lnTo>
                  <a:lnTo>
                    <a:pt x="1717" y="0"/>
                  </a:lnTo>
                  <a:close/>
                </a:path>
              </a:pathLst>
            </a:custGeom>
            <a:solidFill>
              <a:srgbClr val="005E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>
                <a:solidFill>
                  <a:srgbClr val="005EB8"/>
                </a:solidFill>
              </a:endParaRPr>
            </a:p>
          </p:txBody>
        </p:sp>
        <p:sp>
          <p:nvSpPr>
            <p:cNvPr id="50" name="Freeform 49"/>
            <p:cNvSpPr>
              <a:spLocks/>
            </p:cNvSpPr>
            <p:nvPr userDrawn="1"/>
          </p:nvSpPr>
          <p:spPr bwMode="auto">
            <a:xfrm>
              <a:off x="5160" y="3974"/>
              <a:ext cx="76" cy="107"/>
            </a:xfrm>
            <a:custGeom>
              <a:avLst/>
              <a:gdLst>
                <a:gd name="T0" fmla="*/ 0 w 305"/>
                <a:gd name="T1" fmla="*/ 407 h 428"/>
                <a:gd name="T2" fmla="*/ 0 w 305"/>
                <a:gd name="T3" fmla="*/ 407 h 428"/>
                <a:gd name="T4" fmla="*/ 13 w 305"/>
                <a:gd name="T5" fmla="*/ 411 h 428"/>
                <a:gd name="T6" fmla="*/ 47 w 305"/>
                <a:gd name="T7" fmla="*/ 418 h 428"/>
                <a:gd name="T8" fmla="*/ 71 w 305"/>
                <a:gd name="T9" fmla="*/ 421 h 428"/>
                <a:gd name="T10" fmla="*/ 98 w 305"/>
                <a:gd name="T11" fmla="*/ 425 h 428"/>
                <a:gd name="T12" fmla="*/ 129 w 305"/>
                <a:gd name="T13" fmla="*/ 427 h 428"/>
                <a:gd name="T14" fmla="*/ 163 w 305"/>
                <a:gd name="T15" fmla="*/ 428 h 428"/>
                <a:gd name="T16" fmla="*/ 163 w 305"/>
                <a:gd name="T17" fmla="*/ 428 h 428"/>
                <a:gd name="T18" fmla="*/ 197 w 305"/>
                <a:gd name="T19" fmla="*/ 427 h 428"/>
                <a:gd name="T20" fmla="*/ 226 w 305"/>
                <a:gd name="T21" fmla="*/ 426 h 428"/>
                <a:gd name="T22" fmla="*/ 251 w 305"/>
                <a:gd name="T23" fmla="*/ 424 h 428"/>
                <a:gd name="T24" fmla="*/ 270 w 305"/>
                <a:gd name="T25" fmla="*/ 422 h 428"/>
                <a:gd name="T26" fmla="*/ 297 w 305"/>
                <a:gd name="T27" fmla="*/ 419 h 428"/>
                <a:gd name="T28" fmla="*/ 305 w 305"/>
                <a:gd name="T29" fmla="*/ 417 h 428"/>
                <a:gd name="T30" fmla="*/ 305 w 305"/>
                <a:gd name="T31" fmla="*/ 346 h 428"/>
                <a:gd name="T32" fmla="*/ 305 w 305"/>
                <a:gd name="T33" fmla="*/ 346 h 428"/>
                <a:gd name="T34" fmla="*/ 297 w 305"/>
                <a:gd name="T35" fmla="*/ 347 h 428"/>
                <a:gd name="T36" fmla="*/ 272 w 305"/>
                <a:gd name="T37" fmla="*/ 351 h 428"/>
                <a:gd name="T38" fmla="*/ 235 w 305"/>
                <a:gd name="T39" fmla="*/ 354 h 428"/>
                <a:gd name="T40" fmla="*/ 213 w 305"/>
                <a:gd name="T41" fmla="*/ 355 h 428"/>
                <a:gd name="T42" fmla="*/ 188 w 305"/>
                <a:gd name="T43" fmla="*/ 355 h 428"/>
                <a:gd name="T44" fmla="*/ 188 w 305"/>
                <a:gd name="T45" fmla="*/ 355 h 428"/>
                <a:gd name="T46" fmla="*/ 167 w 305"/>
                <a:gd name="T47" fmla="*/ 355 h 428"/>
                <a:gd name="T48" fmla="*/ 149 w 305"/>
                <a:gd name="T49" fmla="*/ 354 h 428"/>
                <a:gd name="T50" fmla="*/ 118 w 305"/>
                <a:gd name="T51" fmla="*/ 351 h 428"/>
                <a:gd name="T52" fmla="*/ 99 w 305"/>
                <a:gd name="T53" fmla="*/ 349 h 428"/>
                <a:gd name="T54" fmla="*/ 92 w 305"/>
                <a:gd name="T55" fmla="*/ 348 h 428"/>
                <a:gd name="T56" fmla="*/ 92 w 305"/>
                <a:gd name="T57" fmla="*/ 247 h 428"/>
                <a:gd name="T58" fmla="*/ 276 w 305"/>
                <a:gd name="T59" fmla="*/ 247 h 428"/>
                <a:gd name="T60" fmla="*/ 276 w 305"/>
                <a:gd name="T61" fmla="*/ 175 h 428"/>
                <a:gd name="T62" fmla="*/ 92 w 305"/>
                <a:gd name="T63" fmla="*/ 175 h 428"/>
                <a:gd name="T64" fmla="*/ 92 w 305"/>
                <a:gd name="T65" fmla="*/ 79 h 428"/>
                <a:gd name="T66" fmla="*/ 92 w 305"/>
                <a:gd name="T67" fmla="*/ 79 h 428"/>
                <a:gd name="T68" fmla="*/ 99 w 305"/>
                <a:gd name="T69" fmla="*/ 78 h 428"/>
                <a:gd name="T70" fmla="*/ 117 w 305"/>
                <a:gd name="T71" fmla="*/ 76 h 428"/>
                <a:gd name="T72" fmla="*/ 145 w 305"/>
                <a:gd name="T73" fmla="*/ 74 h 428"/>
                <a:gd name="T74" fmla="*/ 182 w 305"/>
                <a:gd name="T75" fmla="*/ 73 h 428"/>
                <a:gd name="T76" fmla="*/ 182 w 305"/>
                <a:gd name="T77" fmla="*/ 73 h 428"/>
                <a:gd name="T78" fmla="*/ 205 w 305"/>
                <a:gd name="T79" fmla="*/ 73 h 428"/>
                <a:gd name="T80" fmla="*/ 226 w 305"/>
                <a:gd name="T81" fmla="*/ 74 h 428"/>
                <a:gd name="T82" fmla="*/ 263 w 305"/>
                <a:gd name="T83" fmla="*/ 77 h 428"/>
                <a:gd name="T84" fmla="*/ 289 w 305"/>
                <a:gd name="T85" fmla="*/ 80 h 428"/>
                <a:gd name="T86" fmla="*/ 298 w 305"/>
                <a:gd name="T87" fmla="*/ 82 h 428"/>
                <a:gd name="T88" fmla="*/ 298 w 305"/>
                <a:gd name="T89" fmla="*/ 10 h 428"/>
                <a:gd name="T90" fmla="*/ 298 w 305"/>
                <a:gd name="T91" fmla="*/ 10 h 428"/>
                <a:gd name="T92" fmla="*/ 289 w 305"/>
                <a:gd name="T93" fmla="*/ 9 h 428"/>
                <a:gd name="T94" fmla="*/ 264 w 305"/>
                <a:gd name="T95" fmla="*/ 5 h 428"/>
                <a:gd name="T96" fmla="*/ 224 w 305"/>
                <a:gd name="T97" fmla="*/ 2 h 428"/>
                <a:gd name="T98" fmla="*/ 200 w 305"/>
                <a:gd name="T99" fmla="*/ 1 h 428"/>
                <a:gd name="T100" fmla="*/ 172 w 305"/>
                <a:gd name="T101" fmla="*/ 0 h 428"/>
                <a:gd name="T102" fmla="*/ 172 w 305"/>
                <a:gd name="T103" fmla="*/ 0 h 428"/>
                <a:gd name="T104" fmla="*/ 134 w 305"/>
                <a:gd name="T105" fmla="*/ 1 h 428"/>
                <a:gd name="T106" fmla="*/ 102 w 305"/>
                <a:gd name="T107" fmla="*/ 3 h 428"/>
                <a:gd name="T108" fmla="*/ 72 w 305"/>
                <a:gd name="T109" fmla="*/ 6 h 428"/>
                <a:gd name="T110" fmla="*/ 47 w 305"/>
                <a:gd name="T111" fmla="*/ 9 h 428"/>
                <a:gd name="T112" fmla="*/ 27 w 305"/>
                <a:gd name="T113" fmla="*/ 13 h 428"/>
                <a:gd name="T114" fmla="*/ 13 w 305"/>
                <a:gd name="T115" fmla="*/ 15 h 428"/>
                <a:gd name="T116" fmla="*/ 0 w 305"/>
                <a:gd name="T117" fmla="*/ 19 h 428"/>
                <a:gd name="T118" fmla="*/ 0 w 305"/>
                <a:gd name="T119" fmla="*/ 407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05" h="428">
                  <a:moveTo>
                    <a:pt x="0" y="407"/>
                  </a:moveTo>
                  <a:lnTo>
                    <a:pt x="0" y="407"/>
                  </a:lnTo>
                  <a:lnTo>
                    <a:pt x="13" y="411"/>
                  </a:lnTo>
                  <a:lnTo>
                    <a:pt x="47" y="418"/>
                  </a:lnTo>
                  <a:lnTo>
                    <a:pt x="71" y="421"/>
                  </a:lnTo>
                  <a:lnTo>
                    <a:pt x="98" y="425"/>
                  </a:lnTo>
                  <a:lnTo>
                    <a:pt x="129" y="427"/>
                  </a:lnTo>
                  <a:lnTo>
                    <a:pt x="163" y="428"/>
                  </a:lnTo>
                  <a:lnTo>
                    <a:pt x="163" y="428"/>
                  </a:lnTo>
                  <a:lnTo>
                    <a:pt x="197" y="427"/>
                  </a:lnTo>
                  <a:lnTo>
                    <a:pt x="226" y="426"/>
                  </a:lnTo>
                  <a:lnTo>
                    <a:pt x="251" y="424"/>
                  </a:lnTo>
                  <a:lnTo>
                    <a:pt x="270" y="422"/>
                  </a:lnTo>
                  <a:lnTo>
                    <a:pt x="297" y="419"/>
                  </a:lnTo>
                  <a:lnTo>
                    <a:pt x="305" y="417"/>
                  </a:lnTo>
                  <a:lnTo>
                    <a:pt x="305" y="346"/>
                  </a:lnTo>
                  <a:lnTo>
                    <a:pt x="305" y="346"/>
                  </a:lnTo>
                  <a:lnTo>
                    <a:pt x="297" y="347"/>
                  </a:lnTo>
                  <a:lnTo>
                    <a:pt x="272" y="351"/>
                  </a:lnTo>
                  <a:lnTo>
                    <a:pt x="235" y="354"/>
                  </a:lnTo>
                  <a:lnTo>
                    <a:pt x="213" y="355"/>
                  </a:lnTo>
                  <a:lnTo>
                    <a:pt x="188" y="355"/>
                  </a:lnTo>
                  <a:lnTo>
                    <a:pt x="188" y="355"/>
                  </a:lnTo>
                  <a:lnTo>
                    <a:pt x="167" y="355"/>
                  </a:lnTo>
                  <a:lnTo>
                    <a:pt x="149" y="354"/>
                  </a:lnTo>
                  <a:lnTo>
                    <a:pt x="118" y="351"/>
                  </a:lnTo>
                  <a:lnTo>
                    <a:pt x="99" y="349"/>
                  </a:lnTo>
                  <a:lnTo>
                    <a:pt x="92" y="348"/>
                  </a:lnTo>
                  <a:lnTo>
                    <a:pt x="92" y="247"/>
                  </a:lnTo>
                  <a:lnTo>
                    <a:pt x="276" y="247"/>
                  </a:lnTo>
                  <a:lnTo>
                    <a:pt x="276" y="175"/>
                  </a:lnTo>
                  <a:lnTo>
                    <a:pt x="92" y="175"/>
                  </a:lnTo>
                  <a:lnTo>
                    <a:pt x="92" y="79"/>
                  </a:lnTo>
                  <a:lnTo>
                    <a:pt x="92" y="79"/>
                  </a:lnTo>
                  <a:lnTo>
                    <a:pt x="99" y="78"/>
                  </a:lnTo>
                  <a:lnTo>
                    <a:pt x="117" y="76"/>
                  </a:lnTo>
                  <a:lnTo>
                    <a:pt x="145" y="74"/>
                  </a:lnTo>
                  <a:lnTo>
                    <a:pt x="182" y="73"/>
                  </a:lnTo>
                  <a:lnTo>
                    <a:pt x="182" y="73"/>
                  </a:lnTo>
                  <a:lnTo>
                    <a:pt x="205" y="73"/>
                  </a:lnTo>
                  <a:lnTo>
                    <a:pt x="226" y="74"/>
                  </a:lnTo>
                  <a:lnTo>
                    <a:pt x="263" y="77"/>
                  </a:lnTo>
                  <a:lnTo>
                    <a:pt x="289" y="80"/>
                  </a:lnTo>
                  <a:lnTo>
                    <a:pt x="298" y="82"/>
                  </a:lnTo>
                  <a:lnTo>
                    <a:pt x="298" y="10"/>
                  </a:lnTo>
                  <a:lnTo>
                    <a:pt x="298" y="10"/>
                  </a:lnTo>
                  <a:lnTo>
                    <a:pt x="289" y="9"/>
                  </a:lnTo>
                  <a:lnTo>
                    <a:pt x="264" y="5"/>
                  </a:lnTo>
                  <a:lnTo>
                    <a:pt x="224" y="2"/>
                  </a:lnTo>
                  <a:lnTo>
                    <a:pt x="200" y="1"/>
                  </a:lnTo>
                  <a:lnTo>
                    <a:pt x="172" y="0"/>
                  </a:lnTo>
                  <a:lnTo>
                    <a:pt x="172" y="0"/>
                  </a:lnTo>
                  <a:lnTo>
                    <a:pt x="134" y="1"/>
                  </a:lnTo>
                  <a:lnTo>
                    <a:pt x="102" y="3"/>
                  </a:lnTo>
                  <a:lnTo>
                    <a:pt x="72" y="6"/>
                  </a:lnTo>
                  <a:lnTo>
                    <a:pt x="47" y="9"/>
                  </a:lnTo>
                  <a:lnTo>
                    <a:pt x="27" y="13"/>
                  </a:lnTo>
                  <a:lnTo>
                    <a:pt x="13" y="15"/>
                  </a:lnTo>
                  <a:lnTo>
                    <a:pt x="0" y="19"/>
                  </a:lnTo>
                  <a:lnTo>
                    <a:pt x="0" y="40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>
                <a:solidFill>
                  <a:srgbClr val="005EB8"/>
                </a:solidFill>
              </a:endParaRPr>
            </a:p>
          </p:txBody>
        </p:sp>
        <p:sp>
          <p:nvSpPr>
            <p:cNvPr id="51" name="Freeform 50"/>
            <p:cNvSpPr>
              <a:spLocks/>
            </p:cNvSpPr>
            <p:nvPr userDrawn="1"/>
          </p:nvSpPr>
          <p:spPr bwMode="auto">
            <a:xfrm>
              <a:off x="4767" y="3974"/>
              <a:ext cx="124" cy="105"/>
            </a:xfrm>
            <a:custGeom>
              <a:avLst/>
              <a:gdLst>
                <a:gd name="T0" fmla="*/ 255 w 496"/>
                <a:gd name="T1" fmla="*/ 246 h 422"/>
                <a:gd name="T2" fmla="*/ 255 w 496"/>
                <a:gd name="T3" fmla="*/ 246 h 422"/>
                <a:gd name="T4" fmla="*/ 251 w 496"/>
                <a:gd name="T5" fmla="*/ 257 h 422"/>
                <a:gd name="T6" fmla="*/ 248 w 496"/>
                <a:gd name="T7" fmla="*/ 270 h 422"/>
                <a:gd name="T8" fmla="*/ 248 w 496"/>
                <a:gd name="T9" fmla="*/ 270 h 422"/>
                <a:gd name="T10" fmla="*/ 244 w 496"/>
                <a:gd name="T11" fmla="*/ 257 h 422"/>
                <a:gd name="T12" fmla="*/ 241 w 496"/>
                <a:gd name="T13" fmla="*/ 246 h 422"/>
                <a:gd name="T14" fmla="*/ 159 w 496"/>
                <a:gd name="T15" fmla="*/ 39 h 422"/>
                <a:gd name="T16" fmla="*/ 159 w 496"/>
                <a:gd name="T17" fmla="*/ 39 h 422"/>
                <a:gd name="T18" fmla="*/ 153 w 496"/>
                <a:gd name="T19" fmla="*/ 28 h 422"/>
                <a:gd name="T20" fmla="*/ 147 w 496"/>
                <a:gd name="T21" fmla="*/ 19 h 422"/>
                <a:gd name="T22" fmla="*/ 140 w 496"/>
                <a:gd name="T23" fmla="*/ 11 h 422"/>
                <a:gd name="T24" fmla="*/ 132 w 496"/>
                <a:gd name="T25" fmla="*/ 7 h 422"/>
                <a:gd name="T26" fmla="*/ 122 w 496"/>
                <a:gd name="T27" fmla="*/ 3 h 422"/>
                <a:gd name="T28" fmla="*/ 110 w 496"/>
                <a:gd name="T29" fmla="*/ 1 h 422"/>
                <a:gd name="T30" fmla="*/ 98 w 496"/>
                <a:gd name="T31" fmla="*/ 1 h 422"/>
                <a:gd name="T32" fmla="*/ 84 w 496"/>
                <a:gd name="T33" fmla="*/ 0 h 422"/>
                <a:gd name="T34" fmla="*/ 84 w 496"/>
                <a:gd name="T35" fmla="*/ 0 h 422"/>
                <a:gd name="T36" fmla="*/ 58 w 496"/>
                <a:gd name="T37" fmla="*/ 1 h 422"/>
                <a:gd name="T38" fmla="*/ 42 w 496"/>
                <a:gd name="T39" fmla="*/ 2 h 422"/>
                <a:gd name="T40" fmla="*/ 0 w 496"/>
                <a:gd name="T41" fmla="*/ 422 h 422"/>
                <a:gd name="T42" fmla="*/ 93 w 496"/>
                <a:gd name="T43" fmla="*/ 422 h 422"/>
                <a:gd name="T44" fmla="*/ 113 w 496"/>
                <a:gd name="T45" fmla="*/ 140 h 422"/>
                <a:gd name="T46" fmla="*/ 201 w 496"/>
                <a:gd name="T47" fmla="*/ 353 h 422"/>
                <a:gd name="T48" fmla="*/ 201 w 496"/>
                <a:gd name="T49" fmla="*/ 353 h 422"/>
                <a:gd name="T50" fmla="*/ 204 w 496"/>
                <a:gd name="T51" fmla="*/ 359 h 422"/>
                <a:gd name="T52" fmla="*/ 208 w 496"/>
                <a:gd name="T53" fmla="*/ 364 h 422"/>
                <a:gd name="T54" fmla="*/ 213 w 496"/>
                <a:gd name="T55" fmla="*/ 368 h 422"/>
                <a:gd name="T56" fmla="*/ 218 w 496"/>
                <a:gd name="T57" fmla="*/ 371 h 422"/>
                <a:gd name="T58" fmla="*/ 224 w 496"/>
                <a:gd name="T59" fmla="*/ 373 h 422"/>
                <a:gd name="T60" fmla="*/ 231 w 496"/>
                <a:gd name="T61" fmla="*/ 376 h 422"/>
                <a:gd name="T62" fmla="*/ 239 w 496"/>
                <a:gd name="T63" fmla="*/ 377 h 422"/>
                <a:gd name="T64" fmla="*/ 248 w 496"/>
                <a:gd name="T65" fmla="*/ 377 h 422"/>
                <a:gd name="T66" fmla="*/ 248 w 496"/>
                <a:gd name="T67" fmla="*/ 377 h 422"/>
                <a:gd name="T68" fmla="*/ 257 w 496"/>
                <a:gd name="T69" fmla="*/ 377 h 422"/>
                <a:gd name="T70" fmla="*/ 266 w 496"/>
                <a:gd name="T71" fmla="*/ 376 h 422"/>
                <a:gd name="T72" fmla="*/ 273 w 496"/>
                <a:gd name="T73" fmla="*/ 373 h 422"/>
                <a:gd name="T74" fmla="*/ 279 w 496"/>
                <a:gd name="T75" fmla="*/ 371 h 422"/>
                <a:gd name="T76" fmla="*/ 284 w 496"/>
                <a:gd name="T77" fmla="*/ 368 h 422"/>
                <a:gd name="T78" fmla="*/ 288 w 496"/>
                <a:gd name="T79" fmla="*/ 364 h 422"/>
                <a:gd name="T80" fmla="*/ 291 w 496"/>
                <a:gd name="T81" fmla="*/ 359 h 422"/>
                <a:gd name="T82" fmla="*/ 294 w 496"/>
                <a:gd name="T83" fmla="*/ 353 h 422"/>
                <a:gd name="T84" fmla="*/ 382 w 496"/>
                <a:gd name="T85" fmla="*/ 140 h 422"/>
                <a:gd name="T86" fmla="*/ 403 w 496"/>
                <a:gd name="T87" fmla="*/ 422 h 422"/>
                <a:gd name="T88" fmla="*/ 496 w 496"/>
                <a:gd name="T89" fmla="*/ 422 h 422"/>
                <a:gd name="T90" fmla="*/ 454 w 496"/>
                <a:gd name="T91" fmla="*/ 2 h 422"/>
                <a:gd name="T92" fmla="*/ 454 w 496"/>
                <a:gd name="T93" fmla="*/ 2 h 422"/>
                <a:gd name="T94" fmla="*/ 438 w 496"/>
                <a:gd name="T95" fmla="*/ 1 h 422"/>
                <a:gd name="T96" fmla="*/ 412 w 496"/>
                <a:gd name="T97" fmla="*/ 0 h 422"/>
                <a:gd name="T98" fmla="*/ 412 w 496"/>
                <a:gd name="T99" fmla="*/ 0 h 422"/>
                <a:gd name="T100" fmla="*/ 397 w 496"/>
                <a:gd name="T101" fmla="*/ 1 h 422"/>
                <a:gd name="T102" fmla="*/ 385 w 496"/>
                <a:gd name="T103" fmla="*/ 1 h 422"/>
                <a:gd name="T104" fmla="*/ 374 w 496"/>
                <a:gd name="T105" fmla="*/ 3 h 422"/>
                <a:gd name="T106" fmla="*/ 365 w 496"/>
                <a:gd name="T107" fmla="*/ 7 h 422"/>
                <a:gd name="T108" fmla="*/ 356 w 496"/>
                <a:gd name="T109" fmla="*/ 11 h 422"/>
                <a:gd name="T110" fmla="*/ 348 w 496"/>
                <a:gd name="T111" fmla="*/ 19 h 422"/>
                <a:gd name="T112" fmla="*/ 342 w 496"/>
                <a:gd name="T113" fmla="*/ 28 h 422"/>
                <a:gd name="T114" fmla="*/ 337 w 496"/>
                <a:gd name="T115" fmla="*/ 39 h 422"/>
                <a:gd name="T116" fmla="*/ 255 w 496"/>
                <a:gd name="T117" fmla="*/ 246 h 4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96" h="422">
                  <a:moveTo>
                    <a:pt x="255" y="246"/>
                  </a:moveTo>
                  <a:lnTo>
                    <a:pt x="255" y="246"/>
                  </a:lnTo>
                  <a:lnTo>
                    <a:pt x="251" y="257"/>
                  </a:lnTo>
                  <a:lnTo>
                    <a:pt x="248" y="270"/>
                  </a:lnTo>
                  <a:lnTo>
                    <a:pt x="248" y="270"/>
                  </a:lnTo>
                  <a:lnTo>
                    <a:pt x="244" y="257"/>
                  </a:lnTo>
                  <a:lnTo>
                    <a:pt x="241" y="246"/>
                  </a:lnTo>
                  <a:lnTo>
                    <a:pt x="159" y="39"/>
                  </a:lnTo>
                  <a:lnTo>
                    <a:pt x="159" y="39"/>
                  </a:lnTo>
                  <a:lnTo>
                    <a:pt x="153" y="28"/>
                  </a:lnTo>
                  <a:lnTo>
                    <a:pt x="147" y="19"/>
                  </a:lnTo>
                  <a:lnTo>
                    <a:pt x="140" y="11"/>
                  </a:lnTo>
                  <a:lnTo>
                    <a:pt x="132" y="7"/>
                  </a:lnTo>
                  <a:lnTo>
                    <a:pt x="122" y="3"/>
                  </a:lnTo>
                  <a:lnTo>
                    <a:pt x="110" y="1"/>
                  </a:lnTo>
                  <a:lnTo>
                    <a:pt x="98" y="1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58" y="1"/>
                  </a:lnTo>
                  <a:lnTo>
                    <a:pt x="42" y="2"/>
                  </a:lnTo>
                  <a:lnTo>
                    <a:pt x="0" y="422"/>
                  </a:lnTo>
                  <a:lnTo>
                    <a:pt x="93" y="422"/>
                  </a:lnTo>
                  <a:lnTo>
                    <a:pt x="113" y="140"/>
                  </a:lnTo>
                  <a:lnTo>
                    <a:pt x="201" y="353"/>
                  </a:lnTo>
                  <a:lnTo>
                    <a:pt x="201" y="353"/>
                  </a:lnTo>
                  <a:lnTo>
                    <a:pt x="204" y="359"/>
                  </a:lnTo>
                  <a:lnTo>
                    <a:pt x="208" y="364"/>
                  </a:lnTo>
                  <a:lnTo>
                    <a:pt x="213" y="368"/>
                  </a:lnTo>
                  <a:lnTo>
                    <a:pt x="218" y="371"/>
                  </a:lnTo>
                  <a:lnTo>
                    <a:pt x="224" y="373"/>
                  </a:lnTo>
                  <a:lnTo>
                    <a:pt x="231" y="376"/>
                  </a:lnTo>
                  <a:lnTo>
                    <a:pt x="239" y="377"/>
                  </a:lnTo>
                  <a:lnTo>
                    <a:pt x="248" y="377"/>
                  </a:lnTo>
                  <a:lnTo>
                    <a:pt x="248" y="377"/>
                  </a:lnTo>
                  <a:lnTo>
                    <a:pt x="257" y="377"/>
                  </a:lnTo>
                  <a:lnTo>
                    <a:pt x="266" y="376"/>
                  </a:lnTo>
                  <a:lnTo>
                    <a:pt x="273" y="373"/>
                  </a:lnTo>
                  <a:lnTo>
                    <a:pt x="279" y="371"/>
                  </a:lnTo>
                  <a:lnTo>
                    <a:pt x="284" y="368"/>
                  </a:lnTo>
                  <a:lnTo>
                    <a:pt x="288" y="364"/>
                  </a:lnTo>
                  <a:lnTo>
                    <a:pt x="291" y="359"/>
                  </a:lnTo>
                  <a:lnTo>
                    <a:pt x="294" y="353"/>
                  </a:lnTo>
                  <a:lnTo>
                    <a:pt x="382" y="140"/>
                  </a:lnTo>
                  <a:lnTo>
                    <a:pt x="403" y="422"/>
                  </a:lnTo>
                  <a:lnTo>
                    <a:pt x="496" y="422"/>
                  </a:lnTo>
                  <a:lnTo>
                    <a:pt x="454" y="2"/>
                  </a:lnTo>
                  <a:lnTo>
                    <a:pt x="454" y="2"/>
                  </a:lnTo>
                  <a:lnTo>
                    <a:pt x="438" y="1"/>
                  </a:lnTo>
                  <a:lnTo>
                    <a:pt x="412" y="0"/>
                  </a:lnTo>
                  <a:lnTo>
                    <a:pt x="412" y="0"/>
                  </a:lnTo>
                  <a:lnTo>
                    <a:pt x="397" y="1"/>
                  </a:lnTo>
                  <a:lnTo>
                    <a:pt x="385" y="1"/>
                  </a:lnTo>
                  <a:lnTo>
                    <a:pt x="374" y="3"/>
                  </a:lnTo>
                  <a:lnTo>
                    <a:pt x="365" y="7"/>
                  </a:lnTo>
                  <a:lnTo>
                    <a:pt x="356" y="11"/>
                  </a:lnTo>
                  <a:lnTo>
                    <a:pt x="348" y="19"/>
                  </a:lnTo>
                  <a:lnTo>
                    <a:pt x="342" y="28"/>
                  </a:lnTo>
                  <a:lnTo>
                    <a:pt x="337" y="39"/>
                  </a:lnTo>
                  <a:lnTo>
                    <a:pt x="255" y="24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>
                <a:solidFill>
                  <a:srgbClr val="005EB8"/>
                </a:solidFill>
              </a:endParaRPr>
            </a:p>
          </p:txBody>
        </p:sp>
        <p:sp>
          <p:nvSpPr>
            <p:cNvPr id="52" name="Freeform 51"/>
            <p:cNvSpPr>
              <a:spLocks/>
            </p:cNvSpPr>
            <p:nvPr userDrawn="1"/>
          </p:nvSpPr>
          <p:spPr bwMode="auto">
            <a:xfrm>
              <a:off x="4671" y="4034"/>
              <a:ext cx="43" cy="29"/>
            </a:xfrm>
            <a:custGeom>
              <a:avLst/>
              <a:gdLst>
                <a:gd name="T0" fmla="*/ 171 w 171"/>
                <a:gd name="T1" fmla="*/ 93 h 116"/>
                <a:gd name="T2" fmla="*/ 171 w 171"/>
                <a:gd name="T3" fmla="*/ 93 h 116"/>
                <a:gd name="T4" fmla="*/ 151 w 171"/>
                <a:gd name="T5" fmla="*/ 99 h 116"/>
                <a:gd name="T6" fmla="*/ 125 w 171"/>
                <a:gd name="T7" fmla="*/ 108 h 116"/>
                <a:gd name="T8" fmla="*/ 110 w 171"/>
                <a:gd name="T9" fmla="*/ 111 h 116"/>
                <a:gd name="T10" fmla="*/ 96 w 171"/>
                <a:gd name="T11" fmla="*/ 114 h 116"/>
                <a:gd name="T12" fmla="*/ 82 w 171"/>
                <a:gd name="T13" fmla="*/ 116 h 116"/>
                <a:gd name="T14" fmla="*/ 67 w 171"/>
                <a:gd name="T15" fmla="*/ 116 h 116"/>
                <a:gd name="T16" fmla="*/ 67 w 171"/>
                <a:gd name="T17" fmla="*/ 116 h 116"/>
                <a:gd name="T18" fmla="*/ 54 w 171"/>
                <a:gd name="T19" fmla="*/ 116 h 116"/>
                <a:gd name="T20" fmla="*/ 41 w 171"/>
                <a:gd name="T21" fmla="*/ 114 h 116"/>
                <a:gd name="T22" fmla="*/ 30 w 171"/>
                <a:gd name="T23" fmla="*/ 110 h 116"/>
                <a:gd name="T24" fmla="*/ 24 w 171"/>
                <a:gd name="T25" fmla="*/ 108 h 116"/>
                <a:gd name="T26" fmla="*/ 19 w 171"/>
                <a:gd name="T27" fmla="*/ 105 h 116"/>
                <a:gd name="T28" fmla="*/ 15 w 171"/>
                <a:gd name="T29" fmla="*/ 101 h 116"/>
                <a:gd name="T30" fmla="*/ 11 w 171"/>
                <a:gd name="T31" fmla="*/ 97 h 116"/>
                <a:gd name="T32" fmla="*/ 8 w 171"/>
                <a:gd name="T33" fmla="*/ 92 h 116"/>
                <a:gd name="T34" fmla="*/ 5 w 171"/>
                <a:gd name="T35" fmla="*/ 87 h 116"/>
                <a:gd name="T36" fmla="*/ 3 w 171"/>
                <a:gd name="T37" fmla="*/ 82 h 116"/>
                <a:gd name="T38" fmla="*/ 2 w 171"/>
                <a:gd name="T39" fmla="*/ 76 h 116"/>
                <a:gd name="T40" fmla="*/ 1 w 171"/>
                <a:gd name="T41" fmla="*/ 69 h 116"/>
                <a:gd name="T42" fmla="*/ 0 w 171"/>
                <a:gd name="T43" fmla="*/ 61 h 116"/>
                <a:gd name="T44" fmla="*/ 0 w 171"/>
                <a:gd name="T45" fmla="*/ 61 h 116"/>
                <a:gd name="T46" fmla="*/ 1 w 171"/>
                <a:gd name="T47" fmla="*/ 49 h 116"/>
                <a:gd name="T48" fmla="*/ 4 w 171"/>
                <a:gd name="T49" fmla="*/ 38 h 116"/>
                <a:gd name="T50" fmla="*/ 6 w 171"/>
                <a:gd name="T51" fmla="*/ 33 h 116"/>
                <a:gd name="T52" fmla="*/ 9 w 171"/>
                <a:gd name="T53" fmla="*/ 27 h 116"/>
                <a:gd name="T54" fmla="*/ 13 w 171"/>
                <a:gd name="T55" fmla="*/ 23 h 116"/>
                <a:gd name="T56" fmla="*/ 16 w 171"/>
                <a:gd name="T57" fmla="*/ 19 h 116"/>
                <a:gd name="T58" fmla="*/ 21 w 171"/>
                <a:gd name="T59" fmla="*/ 16 h 116"/>
                <a:gd name="T60" fmla="*/ 26 w 171"/>
                <a:gd name="T61" fmla="*/ 13 h 116"/>
                <a:gd name="T62" fmla="*/ 33 w 171"/>
                <a:gd name="T63" fmla="*/ 10 h 116"/>
                <a:gd name="T64" fmla="*/ 39 w 171"/>
                <a:gd name="T65" fmla="*/ 8 h 116"/>
                <a:gd name="T66" fmla="*/ 55 w 171"/>
                <a:gd name="T67" fmla="*/ 5 h 116"/>
                <a:gd name="T68" fmla="*/ 72 w 171"/>
                <a:gd name="T69" fmla="*/ 3 h 116"/>
                <a:gd name="T70" fmla="*/ 171 w 171"/>
                <a:gd name="T71" fmla="*/ 0 h 116"/>
                <a:gd name="T72" fmla="*/ 171 w 171"/>
                <a:gd name="T73" fmla="*/ 93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71" h="116">
                  <a:moveTo>
                    <a:pt x="171" y="93"/>
                  </a:moveTo>
                  <a:lnTo>
                    <a:pt x="171" y="93"/>
                  </a:lnTo>
                  <a:lnTo>
                    <a:pt x="151" y="99"/>
                  </a:lnTo>
                  <a:lnTo>
                    <a:pt x="125" y="108"/>
                  </a:lnTo>
                  <a:lnTo>
                    <a:pt x="110" y="111"/>
                  </a:lnTo>
                  <a:lnTo>
                    <a:pt x="96" y="114"/>
                  </a:lnTo>
                  <a:lnTo>
                    <a:pt x="82" y="116"/>
                  </a:lnTo>
                  <a:lnTo>
                    <a:pt x="67" y="116"/>
                  </a:lnTo>
                  <a:lnTo>
                    <a:pt x="67" y="116"/>
                  </a:lnTo>
                  <a:lnTo>
                    <a:pt x="54" y="116"/>
                  </a:lnTo>
                  <a:lnTo>
                    <a:pt x="41" y="114"/>
                  </a:lnTo>
                  <a:lnTo>
                    <a:pt x="30" y="110"/>
                  </a:lnTo>
                  <a:lnTo>
                    <a:pt x="24" y="108"/>
                  </a:lnTo>
                  <a:lnTo>
                    <a:pt x="19" y="105"/>
                  </a:lnTo>
                  <a:lnTo>
                    <a:pt x="15" y="101"/>
                  </a:lnTo>
                  <a:lnTo>
                    <a:pt x="11" y="97"/>
                  </a:lnTo>
                  <a:lnTo>
                    <a:pt x="8" y="92"/>
                  </a:lnTo>
                  <a:lnTo>
                    <a:pt x="5" y="87"/>
                  </a:lnTo>
                  <a:lnTo>
                    <a:pt x="3" y="82"/>
                  </a:lnTo>
                  <a:lnTo>
                    <a:pt x="2" y="76"/>
                  </a:lnTo>
                  <a:lnTo>
                    <a:pt x="1" y="69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1" y="49"/>
                  </a:lnTo>
                  <a:lnTo>
                    <a:pt x="4" y="38"/>
                  </a:lnTo>
                  <a:lnTo>
                    <a:pt x="6" y="33"/>
                  </a:lnTo>
                  <a:lnTo>
                    <a:pt x="9" y="27"/>
                  </a:lnTo>
                  <a:lnTo>
                    <a:pt x="13" y="23"/>
                  </a:lnTo>
                  <a:lnTo>
                    <a:pt x="16" y="19"/>
                  </a:lnTo>
                  <a:lnTo>
                    <a:pt x="21" y="16"/>
                  </a:lnTo>
                  <a:lnTo>
                    <a:pt x="26" y="13"/>
                  </a:lnTo>
                  <a:lnTo>
                    <a:pt x="33" y="10"/>
                  </a:lnTo>
                  <a:lnTo>
                    <a:pt x="39" y="8"/>
                  </a:lnTo>
                  <a:lnTo>
                    <a:pt x="55" y="5"/>
                  </a:lnTo>
                  <a:lnTo>
                    <a:pt x="72" y="3"/>
                  </a:lnTo>
                  <a:lnTo>
                    <a:pt x="171" y="0"/>
                  </a:lnTo>
                  <a:lnTo>
                    <a:pt x="171" y="9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>
                <a:solidFill>
                  <a:srgbClr val="005EB8"/>
                </a:solidFill>
              </a:endParaRPr>
            </a:p>
          </p:txBody>
        </p:sp>
        <p:sp>
          <p:nvSpPr>
            <p:cNvPr id="53" name="Freeform 52"/>
            <p:cNvSpPr>
              <a:spLocks/>
            </p:cNvSpPr>
            <p:nvPr userDrawn="1"/>
          </p:nvSpPr>
          <p:spPr bwMode="auto">
            <a:xfrm>
              <a:off x="4649" y="3974"/>
              <a:ext cx="88" cy="107"/>
            </a:xfrm>
            <a:custGeom>
              <a:avLst/>
              <a:gdLst>
                <a:gd name="T0" fmla="*/ 205 w 352"/>
                <a:gd name="T1" fmla="*/ 0 h 428"/>
                <a:gd name="T2" fmla="*/ 147 w 352"/>
                <a:gd name="T3" fmla="*/ 4 h 428"/>
                <a:gd name="T4" fmla="*/ 97 w 352"/>
                <a:gd name="T5" fmla="*/ 12 h 428"/>
                <a:gd name="T6" fmla="*/ 58 w 352"/>
                <a:gd name="T7" fmla="*/ 23 h 428"/>
                <a:gd name="T8" fmla="*/ 33 w 352"/>
                <a:gd name="T9" fmla="*/ 33 h 428"/>
                <a:gd name="T10" fmla="*/ 52 w 352"/>
                <a:gd name="T11" fmla="*/ 102 h 428"/>
                <a:gd name="T12" fmla="*/ 92 w 352"/>
                <a:gd name="T13" fmla="*/ 91 h 428"/>
                <a:gd name="T14" fmla="*/ 133 w 352"/>
                <a:gd name="T15" fmla="*/ 82 h 428"/>
                <a:gd name="T16" fmla="*/ 179 w 352"/>
                <a:gd name="T17" fmla="*/ 79 h 428"/>
                <a:gd name="T18" fmla="*/ 197 w 352"/>
                <a:gd name="T19" fmla="*/ 80 h 428"/>
                <a:gd name="T20" fmla="*/ 221 w 352"/>
                <a:gd name="T21" fmla="*/ 84 h 428"/>
                <a:gd name="T22" fmla="*/ 234 w 352"/>
                <a:gd name="T23" fmla="*/ 90 h 428"/>
                <a:gd name="T24" fmla="*/ 244 w 352"/>
                <a:gd name="T25" fmla="*/ 98 h 428"/>
                <a:gd name="T26" fmla="*/ 251 w 352"/>
                <a:gd name="T27" fmla="*/ 108 h 428"/>
                <a:gd name="T28" fmla="*/ 256 w 352"/>
                <a:gd name="T29" fmla="*/ 120 h 428"/>
                <a:gd name="T30" fmla="*/ 260 w 352"/>
                <a:gd name="T31" fmla="*/ 137 h 428"/>
                <a:gd name="T32" fmla="*/ 260 w 352"/>
                <a:gd name="T33" fmla="*/ 176 h 428"/>
                <a:gd name="T34" fmla="*/ 179 w 352"/>
                <a:gd name="T35" fmla="*/ 176 h 428"/>
                <a:gd name="T36" fmla="*/ 132 w 352"/>
                <a:gd name="T37" fmla="*/ 179 h 428"/>
                <a:gd name="T38" fmla="*/ 93 w 352"/>
                <a:gd name="T39" fmla="*/ 187 h 428"/>
                <a:gd name="T40" fmla="*/ 61 w 352"/>
                <a:gd name="T41" fmla="*/ 200 h 428"/>
                <a:gd name="T42" fmla="*/ 38 w 352"/>
                <a:gd name="T43" fmla="*/ 216 h 428"/>
                <a:gd name="T44" fmla="*/ 20 w 352"/>
                <a:gd name="T45" fmla="*/ 236 h 428"/>
                <a:gd name="T46" fmla="*/ 9 w 352"/>
                <a:gd name="T47" fmla="*/ 257 h 428"/>
                <a:gd name="T48" fmla="*/ 2 w 352"/>
                <a:gd name="T49" fmla="*/ 282 h 428"/>
                <a:gd name="T50" fmla="*/ 0 w 352"/>
                <a:gd name="T51" fmla="*/ 307 h 428"/>
                <a:gd name="T52" fmla="*/ 1 w 352"/>
                <a:gd name="T53" fmla="*/ 323 h 428"/>
                <a:gd name="T54" fmla="*/ 7 w 352"/>
                <a:gd name="T55" fmla="*/ 352 h 428"/>
                <a:gd name="T56" fmla="*/ 19 w 352"/>
                <a:gd name="T57" fmla="*/ 376 h 428"/>
                <a:gd name="T58" fmla="*/ 35 w 352"/>
                <a:gd name="T59" fmla="*/ 394 h 428"/>
                <a:gd name="T60" fmla="*/ 54 w 352"/>
                <a:gd name="T61" fmla="*/ 408 h 428"/>
                <a:gd name="T62" fmla="*/ 77 w 352"/>
                <a:gd name="T63" fmla="*/ 418 h 428"/>
                <a:gd name="T64" fmla="*/ 101 w 352"/>
                <a:gd name="T65" fmla="*/ 424 h 428"/>
                <a:gd name="T66" fmla="*/ 126 w 352"/>
                <a:gd name="T67" fmla="*/ 427 h 428"/>
                <a:gd name="T68" fmla="*/ 138 w 352"/>
                <a:gd name="T69" fmla="*/ 428 h 428"/>
                <a:gd name="T70" fmla="*/ 164 w 352"/>
                <a:gd name="T71" fmla="*/ 426 h 428"/>
                <a:gd name="T72" fmla="*/ 209 w 352"/>
                <a:gd name="T73" fmla="*/ 418 h 428"/>
                <a:gd name="T74" fmla="*/ 241 w 352"/>
                <a:gd name="T75" fmla="*/ 406 h 428"/>
                <a:gd name="T76" fmla="*/ 260 w 352"/>
                <a:gd name="T77" fmla="*/ 397 h 428"/>
                <a:gd name="T78" fmla="*/ 264 w 352"/>
                <a:gd name="T79" fmla="*/ 396 h 428"/>
                <a:gd name="T80" fmla="*/ 270 w 352"/>
                <a:gd name="T81" fmla="*/ 398 h 428"/>
                <a:gd name="T82" fmla="*/ 284 w 352"/>
                <a:gd name="T83" fmla="*/ 404 h 428"/>
                <a:gd name="T84" fmla="*/ 311 w 352"/>
                <a:gd name="T85" fmla="*/ 411 h 428"/>
                <a:gd name="T86" fmla="*/ 352 w 352"/>
                <a:gd name="T87" fmla="*/ 413 h 428"/>
                <a:gd name="T88" fmla="*/ 352 w 352"/>
                <a:gd name="T89" fmla="*/ 122 h 428"/>
                <a:gd name="T90" fmla="*/ 350 w 352"/>
                <a:gd name="T91" fmla="*/ 92 h 428"/>
                <a:gd name="T92" fmla="*/ 343 w 352"/>
                <a:gd name="T93" fmla="*/ 66 h 428"/>
                <a:gd name="T94" fmla="*/ 331 w 352"/>
                <a:gd name="T95" fmla="*/ 45 h 428"/>
                <a:gd name="T96" fmla="*/ 314 w 352"/>
                <a:gd name="T97" fmla="*/ 29 h 428"/>
                <a:gd name="T98" fmla="*/ 293 w 352"/>
                <a:gd name="T99" fmla="*/ 15 h 428"/>
                <a:gd name="T100" fmla="*/ 268 w 352"/>
                <a:gd name="T101" fmla="*/ 7 h 428"/>
                <a:gd name="T102" fmla="*/ 238 w 352"/>
                <a:gd name="T103" fmla="*/ 2 h 428"/>
                <a:gd name="T104" fmla="*/ 205 w 352"/>
                <a:gd name="T105" fmla="*/ 0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52" h="428">
                  <a:moveTo>
                    <a:pt x="205" y="0"/>
                  </a:moveTo>
                  <a:lnTo>
                    <a:pt x="205" y="0"/>
                  </a:lnTo>
                  <a:lnTo>
                    <a:pt x="176" y="1"/>
                  </a:lnTo>
                  <a:lnTo>
                    <a:pt x="147" y="4"/>
                  </a:lnTo>
                  <a:lnTo>
                    <a:pt x="121" y="7"/>
                  </a:lnTo>
                  <a:lnTo>
                    <a:pt x="97" y="12"/>
                  </a:lnTo>
                  <a:lnTo>
                    <a:pt x="77" y="17"/>
                  </a:lnTo>
                  <a:lnTo>
                    <a:pt x="58" y="23"/>
                  </a:lnTo>
                  <a:lnTo>
                    <a:pt x="44" y="28"/>
                  </a:lnTo>
                  <a:lnTo>
                    <a:pt x="33" y="33"/>
                  </a:lnTo>
                  <a:lnTo>
                    <a:pt x="52" y="102"/>
                  </a:lnTo>
                  <a:lnTo>
                    <a:pt x="52" y="102"/>
                  </a:lnTo>
                  <a:lnTo>
                    <a:pt x="63" y="98"/>
                  </a:lnTo>
                  <a:lnTo>
                    <a:pt x="92" y="91"/>
                  </a:lnTo>
                  <a:lnTo>
                    <a:pt x="111" y="86"/>
                  </a:lnTo>
                  <a:lnTo>
                    <a:pt x="133" y="82"/>
                  </a:lnTo>
                  <a:lnTo>
                    <a:pt x="155" y="80"/>
                  </a:lnTo>
                  <a:lnTo>
                    <a:pt x="179" y="79"/>
                  </a:lnTo>
                  <a:lnTo>
                    <a:pt x="179" y="79"/>
                  </a:lnTo>
                  <a:lnTo>
                    <a:pt x="197" y="80"/>
                  </a:lnTo>
                  <a:lnTo>
                    <a:pt x="214" y="82"/>
                  </a:lnTo>
                  <a:lnTo>
                    <a:pt x="221" y="84"/>
                  </a:lnTo>
                  <a:lnTo>
                    <a:pt x="228" y="86"/>
                  </a:lnTo>
                  <a:lnTo>
                    <a:pt x="234" y="90"/>
                  </a:lnTo>
                  <a:lnTo>
                    <a:pt x="239" y="94"/>
                  </a:lnTo>
                  <a:lnTo>
                    <a:pt x="244" y="98"/>
                  </a:lnTo>
                  <a:lnTo>
                    <a:pt x="248" y="102"/>
                  </a:lnTo>
                  <a:lnTo>
                    <a:pt x="251" y="108"/>
                  </a:lnTo>
                  <a:lnTo>
                    <a:pt x="254" y="114"/>
                  </a:lnTo>
                  <a:lnTo>
                    <a:pt x="256" y="120"/>
                  </a:lnTo>
                  <a:lnTo>
                    <a:pt x="258" y="129"/>
                  </a:lnTo>
                  <a:lnTo>
                    <a:pt x="260" y="137"/>
                  </a:lnTo>
                  <a:lnTo>
                    <a:pt x="260" y="146"/>
                  </a:lnTo>
                  <a:lnTo>
                    <a:pt x="260" y="176"/>
                  </a:lnTo>
                  <a:lnTo>
                    <a:pt x="179" y="176"/>
                  </a:lnTo>
                  <a:lnTo>
                    <a:pt x="179" y="176"/>
                  </a:lnTo>
                  <a:lnTo>
                    <a:pt x="154" y="177"/>
                  </a:lnTo>
                  <a:lnTo>
                    <a:pt x="132" y="179"/>
                  </a:lnTo>
                  <a:lnTo>
                    <a:pt x="111" y="182"/>
                  </a:lnTo>
                  <a:lnTo>
                    <a:pt x="93" y="187"/>
                  </a:lnTo>
                  <a:lnTo>
                    <a:pt x="77" y="192"/>
                  </a:lnTo>
                  <a:lnTo>
                    <a:pt x="61" y="200"/>
                  </a:lnTo>
                  <a:lnTo>
                    <a:pt x="49" y="207"/>
                  </a:lnTo>
                  <a:lnTo>
                    <a:pt x="38" y="216"/>
                  </a:lnTo>
                  <a:lnTo>
                    <a:pt x="29" y="225"/>
                  </a:lnTo>
                  <a:lnTo>
                    <a:pt x="20" y="236"/>
                  </a:lnTo>
                  <a:lnTo>
                    <a:pt x="14" y="246"/>
                  </a:lnTo>
                  <a:lnTo>
                    <a:pt x="9" y="257"/>
                  </a:lnTo>
                  <a:lnTo>
                    <a:pt x="5" y="270"/>
                  </a:lnTo>
                  <a:lnTo>
                    <a:pt x="2" y="282"/>
                  </a:lnTo>
                  <a:lnTo>
                    <a:pt x="1" y="294"/>
                  </a:lnTo>
                  <a:lnTo>
                    <a:pt x="0" y="307"/>
                  </a:lnTo>
                  <a:lnTo>
                    <a:pt x="0" y="307"/>
                  </a:lnTo>
                  <a:lnTo>
                    <a:pt x="1" y="323"/>
                  </a:lnTo>
                  <a:lnTo>
                    <a:pt x="3" y="338"/>
                  </a:lnTo>
                  <a:lnTo>
                    <a:pt x="7" y="352"/>
                  </a:lnTo>
                  <a:lnTo>
                    <a:pt x="12" y="364"/>
                  </a:lnTo>
                  <a:lnTo>
                    <a:pt x="19" y="376"/>
                  </a:lnTo>
                  <a:lnTo>
                    <a:pt x="27" y="386"/>
                  </a:lnTo>
                  <a:lnTo>
                    <a:pt x="35" y="394"/>
                  </a:lnTo>
                  <a:lnTo>
                    <a:pt x="45" y="401"/>
                  </a:lnTo>
                  <a:lnTo>
                    <a:pt x="54" y="408"/>
                  </a:lnTo>
                  <a:lnTo>
                    <a:pt x="65" y="414"/>
                  </a:lnTo>
                  <a:lnTo>
                    <a:pt x="77" y="418"/>
                  </a:lnTo>
                  <a:lnTo>
                    <a:pt x="89" y="422"/>
                  </a:lnTo>
                  <a:lnTo>
                    <a:pt x="101" y="424"/>
                  </a:lnTo>
                  <a:lnTo>
                    <a:pt x="113" y="426"/>
                  </a:lnTo>
                  <a:lnTo>
                    <a:pt x="126" y="427"/>
                  </a:lnTo>
                  <a:lnTo>
                    <a:pt x="138" y="428"/>
                  </a:lnTo>
                  <a:lnTo>
                    <a:pt x="138" y="428"/>
                  </a:lnTo>
                  <a:lnTo>
                    <a:pt x="151" y="427"/>
                  </a:lnTo>
                  <a:lnTo>
                    <a:pt x="164" y="426"/>
                  </a:lnTo>
                  <a:lnTo>
                    <a:pt x="189" y="423"/>
                  </a:lnTo>
                  <a:lnTo>
                    <a:pt x="209" y="418"/>
                  </a:lnTo>
                  <a:lnTo>
                    <a:pt x="227" y="412"/>
                  </a:lnTo>
                  <a:lnTo>
                    <a:pt x="241" y="406"/>
                  </a:lnTo>
                  <a:lnTo>
                    <a:pt x="252" y="401"/>
                  </a:lnTo>
                  <a:lnTo>
                    <a:pt x="260" y="397"/>
                  </a:lnTo>
                  <a:lnTo>
                    <a:pt x="264" y="396"/>
                  </a:lnTo>
                  <a:lnTo>
                    <a:pt x="264" y="396"/>
                  </a:lnTo>
                  <a:lnTo>
                    <a:pt x="266" y="397"/>
                  </a:lnTo>
                  <a:lnTo>
                    <a:pt x="270" y="398"/>
                  </a:lnTo>
                  <a:lnTo>
                    <a:pt x="276" y="401"/>
                  </a:lnTo>
                  <a:lnTo>
                    <a:pt x="284" y="404"/>
                  </a:lnTo>
                  <a:lnTo>
                    <a:pt x="295" y="407"/>
                  </a:lnTo>
                  <a:lnTo>
                    <a:pt x="311" y="411"/>
                  </a:lnTo>
                  <a:lnTo>
                    <a:pt x="329" y="412"/>
                  </a:lnTo>
                  <a:lnTo>
                    <a:pt x="352" y="413"/>
                  </a:lnTo>
                  <a:lnTo>
                    <a:pt x="352" y="122"/>
                  </a:lnTo>
                  <a:lnTo>
                    <a:pt x="352" y="122"/>
                  </a:lnTo>
                  <a:lnTo>
                    <a:pt x="352" y="106"/>
                  </a:lnTo>
                  <a:lnTo>
                    <a:pt x="350" y="92"/>
                  </a:lnTo>
                  <a:lnTo>
                    <a:pt x="347" y="78"/>
                  </a:lnTo>
                  <a:lnTo>
                    <a:pt x="343" y="66"/>
                  </a:lnTo>
                  <a:lnTo>
                    <a:pt x="337" y="56"/>
                  </a:lnTo>
                  <a:lnTo>
                    <a:pt x="331" y="45"/>
                  </a:lnTo>
                  <a:lnTo>
                    <a:pt x="323" y="36"/>
                  </a:lnTo>
                  <a:lnTo>
                    <a:pt x="314" y="29"/>
                  </a:lnTo>
                  <a:lnTo>
                    <a:pt x="304" y="22"/>
                  </a:lnTo>
                  <a:lnTo>
                    <a:pt x="293" y="15"/>
                  </a:lnTo>
                  <a:lnTo>
                    <a:pt x="281" y="11"/>
                  </a:lnTo>
                  <a:lnTo>
                    <a:pt x="268" y="7"/>
                  </a:lnTo>
                  <a:lnTo>
                    <a:pt x="253" y="4"/>
                  </a:lnTo>
                  <a:lnTo>
                    <a:pt x="238" y="2"/>
                  </a:lnTo>
                  <a:lnTo>
                    <a:pt x="223" y="1"/>
                  </a:lnTo>
                  <a:lnTo>
                    <a:pt x="205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>
                <a:solidFill>
                  <a:srgbClr val="005EB8"/>
                </a:solidFill>
              </a:endParaRPr>
            </a:p>
          </p:txBody>
        </p:sp>
        <p:sp>
          <p:nvSpPr>
            <p:cNvPr id="54" name="Freeform 10"/>
            <p:cNvSpPr>
              <a:spLocks/>
            </p:cNvSpPr>
            <p:nvPr userDrawn="1"/>
          </p:nvSpPr>
          <p:spPr bwMode="auto">
            <a:xfrm>
              <a:off x="4936" y="4034"/>
              <a:ext cx="43" cy="29"/>
            </a:xfrm>
            <a:custGeom>
              <a:avLst/>
              <a:gdLst>
                <a:gd name="T0" fmla="*/ 171 w 171"/>
                <a:gd name="T1" fmla="*/ 93 h 116"/>
                <a:gd name="T2" fmla="*/ 171 w 171"/>
                <a:gd name="T3" fmla="*/ 93 h 116"/>
                <a:gd name="T4" fmla="*/ 152 w 171"/>
                <a:gd name="T5" fmla="*/ 99 h 116"/>
                <a:gd name="T6" fmla="*/ 125 w 171"/>
                <a:gd name="T7" fmla="*/ 108 h 116"/>
                <a:gd name="T8" fmla="*/ 111 w 171"/>
                <a:gd name="T9" fmla="*/ 111 h 116"/>
                <a:gd name="T10" fmla="*/ 95 w 171"/>
                <a:gd name="T11" fmla="*/ 114 h 116"/>
                <a:gd name="T12" fmla="*/ 81 w 171"/>
                <a:gd name="T13" fmla="*/ 116 h 116"/>
                <a:gd name="T14" fmla="*/ 68 w 171"/>
                <a:gd name="T15" fmla="*/ 116 h 116"/>
                <a:gd name="T16" fmla="*/ 68 w 171"/>
                <a:gd name="T17" fmla="*/ 116 h 116"/>
                <a:gd name="T18" fmla="*/ 54 w 171"/>
                <a:gd name="T19" fmla="*/ 116 h 116"/>
                <a:gd name="T20" fmla="*/ 41 w 171"/>
                <a:gd name="T21" fmla="*/ 114 h 116"/>
                <a:gd name="T22" fmla="*/ 29 w 171"/>
                <a:gd name="T23" fmla="*/ 110 h 116"/>
                <a:gd name="T24" fmla="*/ 24 w 171"/>
                <a:gd name="T25" fmla="*/ 108 h 116"/>
                <a:gd name="T26" fmla="*/ 20 w 171"/>
                <a:gd name="T27" fmla="*/ 105 h 116"/>
                <a:gd name="T28" fmla="*/ 16 w 171"/>
                <a:gd name="T29" fmla="*/ 101 h 116"/>
                <a:gd name="T30" fmla="*/ 12 w 171"/>
                <a:gd name="T31" fmla="*/ 97 h 116"/>
                <a:gd name="T32" fmla="*/ 9 w 171"/>
                <a:gd name="T33" fmla="*/ 92 h 116"/>
                <a:gd name="T34" fmla="*/ 6 w 171"/>
                <a:gd name="T35" fmla="*/ 87 h 116"/>
                <a:gd name="T36" fmla="*/ 3 w 171"/>
                <a:gd name="T37" fmla="*/ 82 h 116"/>
                <a:gd name="T38" fmla="*/ 1 w 171"/>
                <a:gd name="T39" fmla="*/ 76 h 116"/>
                <a:gd name="T40" fmla="*/ 0 w 171"/>
                <a:gd name="T41" fmla="*/ 69 h 116"/>
                <a:gd name="T42" fmla="*/ 0 w 171"/>
                <a:gd name="T43" fmla="*/ 61 h 116"/>
                <a:gd name="T44" fmla="*/ 0 w 171"/>
                <a:gd name="T45" fmla="*/ 61 h 116"/>
                <a:gd name="T46" fmla="*/ 1 w 171"/>
                <a:gd name="T47" fmla="*/ 49 h 116"/>
                <a:gd name="T48" fmla="*/ 4 w 171"/>
                <a:gd name="T49" fmla="*/ 38 h 116"/>
                <a:gd name="T50" fmla="*/ 7 w 171"/>
                <a:gd name="T51" fmla="*/ 33 h 116"/>
                <a:gd name="T52" fmla="*/ 10 w 171"/>
                <a:gd name="T53" fmla="*/ 27 h 116"/>
                <a:gd name="T54" fmla="*/ 13 w 171"/>
                <a:gd name="T55" fmla="*/ 23 h 116"/>
                <a:gd name="T56" fmla="*/ 17 w 171"/>
                <a:gd name="T57" fmla="*/ 19 h 116"/>
                <a:gd name="T58" fmla="*/ 22 w 171"/>
                <a:gd name="T59" fmla="*/ 16 h 116"/>
                <a:gd name="T60" fmla="*/ 27 w 171"/>
                <a:gd name="T61" fmla="*/ 13 h 116"/>
                <a:gd name="T62" fmla="*/ 33 w 171"/>
                <a:gd name="T63" fmla="*/ 10 h 116"/>
                <a:gd name="T64" fmla="*/ 39 w 171"/>
                <a:gd name="T65" fmla="*/ 8 h 116"/>
                <a:gd name="T66" fmla="*/ 55 w 171"/>
                <a:gd name="T67" fmla="*/ 5 h 116"/>
                <a:gd name="T68" fmla="*/ 73 w 171"/>
                <a:gd name="T69" fmla="*/ 3 h 116"/>
                <a:gd name="T70" fmla="*/ 171 w 171"/>
                <a:gd name="T71" fmla="*/ 0 h 116"/>
                <a:gd name="T72" fmla="*/ 171 w 171"/>
                <a:gd name="T73" fmla="*/ 93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71" h="116">
                  <a:moveTo>
                    <a:pt x="171" y="93"/>
                  </a:moveTo>
                  <a:lnTo>
                    <a:pt x="171" y="93"/>
                  </a:lnTo>
                  <a:lnTo>
                    <a:pt x="152" y="99"/>
                  </a:lnTo>
                  <a:lnTo>
                    <a:pt x="125" y="108"/>
                  </a:lnTo>
                  <a:lnTo>
                    <a:pt x="111" y="111"/>
                  </a:lnTo>
                  <a:lnTo>
                    <a:pt x="95" y="114"/>
                  </a:lnTo>
                  <a:lnTo>
                    <a:pt x="81" y="116"/>
                  </a:lnTo>
                  <a:lnTo>
                    <a:pt x="68" y="116"/>
                  </a:lnTo>
                  <a:lnTo>
                    <a:pt x="68" y="116"/>
                  </a:lnTo>
                  <a:lnTo>
                    <a:pt x="54" y="116"/>
                  </a:lnTo>
                  <a:lnTo>
                    <a:pt x="41" y="114"/>
                  </a:lnTo>
                  <a:lnTo>
                    <a:pt x="29" y="110"/>
                  </a:lnTo>
                  <a:lnTo>
                    <a:pt x="24" y="108"/>
                  </a:lnTo>
                  <a:lnTo>
                    <a:pt x="20" y="105"/>
                  </a:lnTo>
                  <a:lnTo>
                    <a:pt x="16" y="101"/>
                  </a:lnTo>
                  <a:lnTo>
                    <a:pt x="12" y="97"/>
                  </a:lnTo>
                  <a:lnTo>
                    <a:pt x="9" y="92"/>
                  </a:lnTo>
                  <a:lnTo>
                    <a:pt x="6" y="87"/>
                  </a:lnTo>
                  <a:lnTo>
                    <a:pt x="3" y="82"/>
                  </a:lnTo>
                  <a:lnTo>
                    <a:pt x="1" y="76"/>
                  </a:lnTo>
                  <a:lnTo>
                    <a:pt x="0" y="69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1" y="49"/>
                  </a:lnTo>
                  <a:lnTo>
                    <a:pt x="4" y="38"/>
                  </a:lnTo>
                  <a:lnTo>
                    <a:pt x="7" y="33"/>
                  </a:lnTo>
                  <a:lnTo>
                    <a:pt x="10" y="27"/>
                  </a:lnTo>
                  <a:lnTo>
                    <a:pt x="13" y="23"/>
                  </a:lnTo>
                  <a:lnTo>
                    <a:pt x="17" y="19"/>
                  </a:lnTo>
                  <a:lnTo>
                    <a:pt x="22" y="16"/>
                  </a:lnTo>
                  <a:lnTo>
                    <a:pt x="27" y="13"/>
                  </a:lnTo>
                  <a:lnTo>
                    <a:pt x="33" y="10"/>
                  </a:lnTo>
                  <a:lnTo>
                    <a:pt x="39" y="8"/>
                  </a:lnTo>
                  <a:lnTo>
                    <a:pt x="55" y="5"/>
                  </a:lnTo>
                  <a:lnTo>
                    <a:pt x="73" y="3"/>
                  </a:lnTo>
                  <a:lnTo>
                    <a:pt x="171" y="0"/>
                  </a:lnTo>
                  <a:lnTo>
                    <a:pt x="171" y="9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>
                <a:solidFill>
                  <a:srgbClr val="005EB8"/>
                </a:solidFill>
              </a:endParaRPr>
            </a:p>
          </p:txBody>
        </p:sp>
        <p:sp>
          <p:nvSpPr>
            <p:cNvPr id="55" name="Freeform 11"/>
            <p:cNvSpPr>
              <a:spLocks/>
            </p:cNvSpPr>
            <p:nvPr userDrawn="1"/>
          </p:nvSpPr>
          <p:spPr bwMode="auto">
            <a:xfrm>
              <a:off x="4914" y="3974"/>
              <a:ext cx="88" cy="107"/>
            </a:xfrm>
            <a:custGeom>
              <a:avLst/>
              <a:gdLst>
                <a:gd name="T0" fmla="*/ 206 w 353"/>
                <a:gd name="T1" fmla="*/ 0 h 428"/>
                <a:gd name="T2" fmla="*/ 148 w 353"/>
                <a:gd name="T3" fmla="*/ 4 h 428"/>
                <a:gd name="T4" fmla="*/ 98 w 353"/>
                <a:gd name="T5" fmla="*/ 12 h 428"/>
                <a:gd name="T6" fmla="*/ 59 w 353"/>
                <a:gd name="T7" fmla="*/ 23 h 428"/>
                <a:gd name="T8" fmla="*/ 33 w 353"/>
                <a:gd name="T9" fmla="*/ 33 h 428"/>
                <a:gd name="T10" fmla="*/ 53 w 353"/>
                <a:gd name="T11" fmla="*/ 102 h 428"/>
                <a:gd name="T12" fmla="*/ 92 w 353"/>
                <a:gd name="T13" fmla="*/ 91 h 428"/>
                <a:gd name="T14" fmla="*/ 132 w 353"/>
                <a:gd name="T15" fmla="*/ 82 h 428"/>
                <a:gd name="T16" fmla="*/ 178 w 353"/>
                <a:gd name="T17" fmla="*/ 79 h 428"/>
                <a:gd name="T18" fmla="*/ 198 w 353"/>
                <a:gd name="T19" fmla="*/ 80 h 428"/>
                <a:gd name="T20" fmla="*/ 221 w 353"/>
                <a:gd name="T21" fmla="*/ 84 h 428"/>
                <a:gd name="T22" fmla="*/ 233 w 353"/>
                <a:gd name="T23" fmla="*/ 90 h 428"/>
                <a:gd name="T24" fmla="*/ 244 w 353"/>
                <a:gd name="T25" fmla="*/ 98 h 428"/>
                <a:gd name="T26" fmla="*/ 252 w 353"/>
                <a:gd name="T27" fmla="*/ 108 h 428"/>
                <a:gd name="T28" fmla="*/ 257 w 353"/>
                <a:gd name="T29" fmla="*/ 120 h 428"/>
                <a:gd name="T30" fmla="*/ 259 w 353"/>
                <a:gd name="T31" fmla="*/ 137 h 428"/>
                <a:gd name="T32" fmla="*/ 260 w 353"/>
                <a:gd name="T33" fmla="*/ 176 h 428"/>
                <a:gd name="T34" fmla="*/ 178 w 353"/>
                <a:gd name="T35" fmla="*/ 176 h 428"/>
                <a:gd name="T36" fmla="*/ 131 w 353"/>
                <a:gd name="T37" fmla="*/ 179 h 428"/>
                <a:gd name="T38" fmla="*/ 92 w 353"/>
                <a:gd name="T39" fmla="*/ 187 h 428"/>
                <a:gd name="T40" fmla="*/ 62 w 353"/>
                <a:gd name="T41" fmla="*/ 200 h 428"/>
                <a:gd name="T42" fmla="*/ 38 w 353"/>
                <a:gd name="T43" fmla="*/ 216 h 428"/>
                <a:gd name="T44" fmla="*/ 21 w 353"/>
                <a:gd name="T45" fmla="*/ 236 h 428"/>
                <a:gd name="T46" fmla="*/ 9 w 353"/>
                <a:gd name="T47" fmla="*/ 257 h 428"/>
                <a:gd name="T48" fmla="*/ 3 w 353"/>
                <a:gd name="T49" fmla="*/ 282 h 428"/>
                <a:gd name="T50" fmla="*/ 0 w 353"/>
                <a:gd name="T51" fmla="*/ 307 h 428"/>
                <a:gd name="T52" fmla="*/ 2 w 353"/>
                <a:gd name="T53" fmla="*/ 323 h 428"/>
                <a:gd name="T54" fmla="*/ 8 w 353"/>
                <a:gd name="T55" fmla="*/ 352 h 428"/>
                <a:gd name="T56" fmla="*/ 19 w 353"/>
                <a:gd name="T57" fmla="*/ 376 h 428"/>
                <a:gd name="T58" fmla="*/ 35 w 353"/>
                <a:gd name="T59" fmla="*/ 394 h 428"/>
                <a:gd name="T60" fmla="*/ 55 w 353"/>
                <a:gd name="T61" fmla="*/ 408 h 428"/>
                <a:gd name="T62" fmla="*/ 77 w 353"/>
                <a:gd name="T63" fmla="*/ 418 h 428"/>
                <a:gd name="T64" fmla="*/ 101 w 353"/>
                <a:gd name="T65" fmla="*/ 424 h 428"/>
                <a:gd name="T66" fmla="*/ 125 w 353"/>
                <a:gd name="T67" fmla="*/ 427 h 428"/>
                <a:gd name="T68" fmla="*/ 137 w 353"/>
                <a:gd name="T69" fmla="*/ 428 h 428"/>
                <a:gd name="T70" fmla="*/ 165 w 353"/>
                <a:gd name="T71" fmla="*/ 426 h 428"/>
                <a:gd name="T72" fmla="*/ 210 w 353"/>
                <a:gd name="T73" fmla="*/ 418 h 428"/>
                <a:gd name="T74" fmla="*/ 242 w 353"/>
                <a:gd name="T75" fmla="*/ 406 h 428"/>
                <a:gd name="T76" fmla="*/ 260 w 353"/>
                <a:gd name="T77" fmla="*/ 397 h 428"/>
                <a:gd name="T78" fmla="*/ 264 w 353"/>
                <a:gd name="T79" fmla="*/ 396 h 428"/>
                <a:gd name="T80" fmla="*/ 269 w 353"/>
                <a:gd name="T81" fmla="*/ 398 h 428"/>
                <a:gd name="T82" fmla="*/ 283 w 353"/>
                <a:gd name="T83" fmla="*/ 404 h 428"/>
                <a:gd name="T84" fmla="*/ 310 w 353"/>
                <a:gd name="T85" fmla="*/ 411 h 428"/>
                <a:gd name="T86" fmla="*/ 353 w 353"/>
                <a:gd name="T87" fmla="*/ 413 h 428"/>
                <a:gd name="T88" fmla="*/ 353 w 353"/>
                <a:gd name="T89" fmla="*/ 122 h 428"/>
                <a:gd name="T90" fmla="*/ 351 w 353"/>
                <a:gd name="T91" fmla="*/ 92 h 428"/>
                <a:gd name="T92" fmla="*/ 343 w 353"/>
                <a:gd name="T93" fmla="*/ 66 h 428"/>
                <a:gd name="T94" fmla="*/ 330 w 353"/>
                <a:gd name="T95" fmla="*/ 45 h 428"/>
                <a:gd name="T96" fmla="*/ 314 w 353"/>
                <a:gd name="T97" fmla="*/ 29 h 428"/>
                <a:gd name="T98" fmla="*/ 293 w 353"/>
                <a:gd name="T99" fmla="*/ 15 h 428"/>
                <a:gd name="T100" fmla="*/ 268 w 353"/>
                <a:gd name="T101" fmla="*/ 7 h 428"/>
                <a:gd name="T102" fmla="*/ 239 w 353"/>
                <a:gd name="T103" fmla="*/ 2 h 428"/>
                <a:gd name="T104" fmla="*/ 206 w 353"/>
                <a:gd name="T105" fmla="*/ 0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53" h="428">
                  <a:moveTo>
                    <a:pt x="206" y="0"/>
                  </a:moveTo>
                  <a:lnTo>
                    <a:pt x="206" y="0"/>
                  </a:lnTo>
                  <a:lnTo>
                    <a:pt x="175" y="1"/>
                  </a:lnTo>
                  <a:lnTo>
                    <a:pt x="148" y="4"/>
                  </a:lnTo>
                  <a:lnTo>
                    <a:pt x="121" y="7"/>
                  </a:lnTo>
                  <a:lnTo>
                    <a:pt x="98" y="12"/>
                  </a:lnTo>
                  <a:lnTo>
                    <a:pt x="77" y="17"/>
                  </a:lnTo>
                  <a:lnTo>
                    <a:pt x="59" y="23"/>
                  </a:lnTo>
                  <a:lnTo>
                    <a:pt x="44" y="28"/>
                  </a:lnTo>
                  <a:lnTo>
                    <a:pt x="33" y="33"/>
                  </a:lnTo>
                  <a:lnTo>
                    <a:pt x="53" y="102"/>
                  </a:lnTo>
                  <a:lnTo>
                    <a:pt x="53" y="102"/>
                  </a:lnTo>
                  <a:lnTo>
                    <a:pt x="64" y="98"/>
                  </a:lnTo>
                  <a:lnTo>
                    <a:pt x="92" y="91"/>
                  </a:lnTo>
                  <a:lnTo>
                    <a:pt x="111" y="86"/>
                  </a:lnTo>
                  <a:lnTo>
                    <a:pt x="132" y="82"/>
                  </a:lnTo>
                  <a:lnTo>
                    <a:pt x="155" y="80"/>
                  </a:lnTo>
                  <a:lnTo>
                    <a:pt x="178" y="79"/>
                  </a:lnTo>
                  <a:lnTo>
                    <a:pt x="178" y="79"/>
                  </a:lnTo>
                  <a:lnTo>
                    <a:pt x="198" y="80"/>
                  </a:lnTo>
                  <a:lnTo>
                    <a:pt x="214" y="82"/>
                  </a:lnTo>
                  <a:lnTo>
                    <a:pt x="221" y="84"/>
                  </a:lnTo>
                  <a:lnTo>
                    <a:pt x="227" y="86"/>
                  </a:lnTo>
                  <a:lnTo>
                    <a:pt x="233" y="90"/>
                  </a:lnTo>
                  <a:lnTo>
                    <a:pt x="240" y="94"/>
                  </a:lnTo>
                  <a:lnTo>
                    <a:pt x="244" y="98"/>
                  </a:lnTo>
                  <a:lnTo>
                    <a:pt x="248" y="102"/>
                  </a:lnTo>
                  <a:lnTo>
                    <a:pt x="252" y="108"/>
                  </a:lnTo>
                  <a:lnTo>
                    <a:pt x="255" y="114"/>
                  </a:lnTo>
                  <a:lnTo>
                    <a:pt x="257" y="120"/>
                  </a:lnTo>
                  <a:lnTo>
                    <a:pt x="258" y="129"/>
                  </a:lnTo>
                  <a:lnTo>
                    <a:pt x="259" y="137"/>
                  </a:lnTo>
                  <a:lnTo>
                    <a:pt x="260" y="146"/>
                  </a:lnTo>
                  <a:lnTo>
                    <a:pt x="260" y="176"/>
                  </a:lnTo>
                  <a:lnTo>
                    <a:pt x="178" y="176"/>
                  </a:lnTo>
                  <a:lnTo>
                    <a:pt x="178" y="176"/>
                  </a:lnTo>
                  <a:lnTo>
                    <a:pt x="154" y="177"/>
                  </a:lnTo>
                  <a:lnTo>
                    <a:pt x="131" y="179"/>
                  </a:lnTo>
                  <a:lnTo>
                    <a:pt x="111" y="182"/>
                  </a:lnTo>
                  <a:lnTo>
                    <a:pt x="92" y="187"/>
                  </a:lnTo>
                  <a:lnTo>
                    <a:pt x="76" y="192"/>
                  </a:lnTo>
                  <a:lnTo>
                    <a:pt x="62" y="200"/>
                  </a:lnTo>
                  <a:lnTo>
                    <a:pt x="50" y="207"/>
                  </a:lnTo>
                  <a:lnTo>
                    <a:pt x="38" y="216"/>
                  </a:lnTo>
                  <a:lnTo>
                    <a:pt x="28" y="225"/>
                  </a:lnTo>
                  <a:lnTo>
                    <a:pt x="21" y="236"/>
                  </a:lnTo>
                  <a:lnTo>
                    <a:pt x="14" y="246"/>
                  </a:lnTo>
                  <a:lnTo>
                    <a:pt x="9" y="257"/>
                  </a:lnTo>
                  <a:lnTo>
                    <a:pt x="6" y="270"/>
                  </a:lnTo>
                  <a:lnTo>
                    <a:pt x="3" y="282"/>
                  </a:lnTo>
                  <a:lnTo>
                    <a:pt x="0" y="294"/>
                  </a:lnTo>
                  <a:lnTo>
                    <a:pt x="0" y="307"/>
                  </a:lnTo>
                  <a:lnTo>
                    <a:pt x="0" y="307"/>
                  </a:lnTo>
                  <a:lnTo>
                    <a:pt x="2" y="323"/>
                  </a:lnTo>
                  <a:lnTo>
                    <a:pt x="4" y="338"/>
                  </a:lnTo>
                  <a:lnTo>
                    <a:pt x="8" y="352"/>
                  </a:lnTo>
                  <a:lnTo>
                    <a:pt x="13" y="364"/>
                  </a:lnTo>
                  <a:lnTo>
                    <a:pt x="19" y="376"/>
                  </a:lnTo>
                  <a:lnTo>
                    <a:pt x="27" y="386"/>
                  </a:lnTo>
                  <a:lnTo>
                    <a:pt x="35" y="394"/>
                  </a:lnTo>
                  <a:lnTo>
                    <a:pt x="44" y="401"/>
                  </a:lnTo>
                  <a:lnTo>
                    <a:pt x="55" y="408"/>
                  </a:lnTo>
                  <a:lnTo>
                    <a:pt x="66" y="414"/>
                  </a:lnTo>
                  <a:lnTo>
                    <a:pt x="77" y="418"/>
                  </a:lnTo>
                  <a:lnTo>
                    <a:pt x="88" y="422"/>
                  </a:lnTo>
                  <a:lnTo>
                    <a:pt x="101" y="424"/>
                  </a:lnTo>
                  <a:lnTo>
                    <a:pt x="113" y="426"/>
                  </a:lnTo>
                  <a:lnTo>
                    <a:pt x="125" y="427"/>
                  </a:lnTo>
                  <a:lnTo>
                    <a:pt x="137" y="428"/>
                  </a:lnTo>
                  <a:lnTo>
                    <a:pt x="137" y="428"/>
                  </a:lnTo>
                  <a:lnTo>
                    <a:pt x="152" y="427"/>
                  </a:lnTo>
                  <a:lnTo>
                    <a:pt x="165" y="426"/>
                  </a:lnTo>
                  <a:lnTo>
                    <a:pt x="188" y="423"/>
                  </a:lnTo>
                  <a:lnTo>
                    <a:pt x="210" y="418"/>
                  </a:lnTo>
                  <a:lnTo>
                    <a:pt x="227" y="412"/>
                  </a:lnTo>
                  <a:lnTo>
                    <a:pt x="242" y="406"/>
                  </a:lnTo>
                  <a:lnTo>
                    <a:pt x="253" y="401"/>
                  </a:lnTo>
                  <a:lnTo>
                    <a:pt x="260" y="397"/>
                  </a:lnTo>
                  <a:lnTo>
                    <a:pt x="264" y="396"/>
                  </a:lnTo>
                  <a:lnTo>
                    <a:pt x="264" y="396"/>
                  </a:lnTo>
                  <a:lnTo>
                    <a:pt x="266" y="397"/>
                  </a:lnTo>
                  <a:lnTo>
                    <a:pt x="269" y="398"/>
                  </a:lnTo>
                  <a:lnTo>
                    <a:pt x="275" y="401"/>
                  </a:lnTo>
                  <a:lnTo>
                    <a:pt x="283" y="404"/>
                  </a:lnTo>
                  <a:lnTo>
                    <a:pt x="296" y="407"/>
                  </a:lnTo>
                  <a:lnTo>
                    <a:pt x="310" y="411"/>
                  </a:lnTo>
                  <a:lnTo>
                    <a:pt x="329" y="412"/>
                  </a:lnTo>
                  <a:lnTo>
                    <a:pt x="353" y="413"/>
                  </a:lnTo>
                  <a:lnTo>
                    <a:pt x="353" y="122"/>
                  </a:lnTo>
                  <a:lnTo>
                    <a:pt x="353" y="122"/>
                  </a:lnTo>
                  <a:lnTo>
                    <a:pt x="353" y="106"/>
                  </a:lnTo>
                  <a:lnTo>
                    <a:pt x="351" y="92"/>
                  </a:lnTo>
                  <a:lnTo>
                    <a:pt x="348" y="78"/>
                  </a:lnTo>
                  <a:lnTo>
                    <a:pt x="343" y="66"/>
                  </a:lnTo>
                  <a:lnTo>
                    <a:pt x="338" y="56"/>
                  </a:lnTo>
                  <a:lnTo>
                    <a:pt x="330" y="45"/>
                  </a:lnTo>
                  <a:lnTo>
                    <a:pt x="323" y="36"/>
                  </a:lnTo>
                  <a:lnTo>
                    <a:pt x="314" y="29"/>
                  </a:lnTo>
                  <a:lnTo>
                    <a:pt x="304" y="22"/>
                  </a:lnTo>
                  <a:lnTo>
                    <a:pt x="293" y="15"/>
                  </a:lnTo>
                  <a:lnTo>
                    <a:pt x="281" y="11"/>
                  </a:lnTo>
                  <a:lnTo>
                    <a:pt x="268" y="7"/>
                  </a:lnTo>
                  <a:lnTo>
                    <a:pt x="254" y="4"/>
                  </a:lnTo>
                  <a:lnTo>
                    <a:pt x="239" y="2"/>
                  </a:lnTo>
                  <a:lnTo>
                    <a:pt x="222" y="1"/>
                  </a:lnTo>
                  <a:lnTo>
                    <a:pt x="20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>
                <a:solidFill>
                  <a:srgbClr val="005EB8"/>
                </a:solidFill>
              </a:endParaRPr>
            </a:p>
          </p:txBody>
        </p:sp>
        <p:sp>
          <p:nvSpPr>
            <p:cNvPr id="56" name="Freeform 12"/>
            <p:cNvSpPr>
              <a:spLocks/>
            </p:cNvSpPr>
            <p:nvPr userDrawn="1"/>
          </p:nvSpPr>
          <p:spPr bwMode="auto">
            <a:xfrm>
              <a:off x="5263" y="3975"/>
              <a:ext cx="93" cy="106"/>
            </a:xfrm>
            <a:custGeom>
              <a:avLst/>
              <a:gdLst>
                <a:gd name="T0" fmla="*/ 281 w 374"/>
                <a:gd name="T1" fmla="*/ 313 h 424"/>
                <a:gd name="T2" fmla="*/ 246 w 374"/>
                <a:gd name="T3" fmla="*/ 327 h 424"/>
                <a:gd name="T4" fmla="*/ 217 w 374"/>
                <a:gd name="T5" fmla="*/ 336 h 424"/>
                <a:gd name="T6" fmla="*/ 184 w 374"/>
                <a:gd name="T7" fmla="*/ 341 h 424"/>
                <a:gd name="T8" fmla="*/ 167 w 374"/>
                <a:gd name="T9" fmla="*/ 342 h 424"/>
                <a:gd name="T10" fmla="*/ 145 w 374"/>
                <a:gd name="T11" fmla="*/ 341 h 424"/>
                <a:gd name="T12" fmla="*/ 129 w 374"/>
                <a:gd name="T13" fmla="*/ 337 h 424"/>
                <a:gd name="T14" fmla="*/ 116 w 374"/>
                <a:gd name="T15" fmla="*/ 329 h 424"/>
                <a:gd name="T16" fmla="*/ 106 w 374"/>
                <a:gd name="T17" fmla="*/ 319 h 424"/>
                <a:gd name="T18" fmla="*/ 99 w 374"/>
                <a:gd name="T19" fmla="*/ 307 h 424"/>
                <a:gd name="T20" fmla="*/ 95 w 374"/>
                <a:gd name="T21" fmla="*/ 290 h 424"/>
                <a:gd name="T22" fmla="*/ 93 w 374"/>
                <a:gd name="T23" fmla="*/ 248 h 424"/>
                <a:gd name="T24" fmla="*/ 79 w 374"/>
                <a:gd name="T25" fmla="*/ 0 h 424"/>
                <a:gd name="T26" fmla="*/ 59 w 374"/>
                <a:gd name="T27" fmla="*/ 0 h 424"/>
                <a:gd name="T28" fmla="*/ 13 w 374"/>
                <a:gd name="T29" fmla="*/ 4 h 424"/>
                <a:gd name="T30" fmla="*/ 0 w 374"/>
                <a:gd name="T31" fmla="*/ 259 h 424"/>
                <a:gd name="T32" fmla="*/ 0 w 374"/>
                <a:gd name="T33" fmla="*/ 280 h 424"/>
                <a:gd name="T34" fmla="*/ 3 w 374"/>
                <a:gd name="T35" fmla="*/ 316 h 424"/>
                <a:gd name="T36" fmla="*/ 9 w 374"/>
                <a:gd name="T37" fmla="*/ 347 h 424"/>
                <a:gd name="T38" fmla="*/ 21 w 374"/>
                <a:gd name="T39" fmla="*/ 373 h 424"/>
                <a:gd name="T40" fmla="*/ 36 w 374"/>
                <a:gd name="T41" fmla="*/ 393 h 424"/>
                <a:gd name="T42" fmla="*/ 58 w 374"/>
                <a:gd name="T43" fmla="*/ 408 h 424"/>
                <a:gd name="T44" fmla="*/ 86 w 374"/>
                <a:gd name="T45" fmla="*/ 418 h 424"/>
                <a:gd name="T46" fmla="*/ 121 w 374"/>
                <a:gd name="T47" fmla="*/ 423 h 424"/>
                <a:gd name="T48" fmla="*/ 141 w 374"/>
                <a:gd name="T49" fmla="*/ 424 h 424"/>
                <a:gd name="T50" fmla="*/ 172 w 374"/>
                <a:gd name="T51" fmla="*/ 422 h 424"/>
                <a:gd name="T52" fmla="*/ 199 w 374"/>
                <a:gd name="T53" fmla="*/ 418 h 424"/>
                <a:gd name="T54" fmla="*/ 243 w 374"/>
                <a:gd name="T55" fmla="*/ 407 h 424"/>
                <a:gd name="T56" fmla="*/ 271 w 374"/>
                <a:gd name="T57" fmla="*/ 395 h 424"/>
                <a:gd name="T58" fmla="*/ 283 w 374"/>
                <a:gd name="T59" fmla="*/ 390 h 424"/>
                <a:gd name="T60" fmla="*/ 296 w 374"/>
                <a:gd name="T61" fmla="*/ 396 h 424"/>
                <a:gd name="T62" fmla="*/ 319 w 374"/>
                <a:gd name="T63" fmla="*/ 402 h 424"/>
                <a:gd name="T64" fmla="*/ 353 w 374"/>
                <a:gd name="T65" fmla="*/ 408 h 424"/>
                <a:gd name="T66" fmla="*/ 374 w 374"/>
                <a:gd name="T67" fmla="*/ 6 h 424"/>
                <a:gd name="T68" fmla="*/ 342 w 374"/>
                <a:gd name="T69" fmla="*/ 2 h 424"/>
                <a:gd name="T70" fmla="*/ 299 w 374"/>
                <a:gd name="T71" fmla="*/ 0 h 424"/>
                <a:gd name="T72" fmla="*/ 281 w 374"/>
                <a:gd name="T73" fmla="*/ 313 h 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74" h="424">
                  <a:moveTo>
                    <a:pt x="281" y="313"/>
                  </a:moveTo>
                  <a:lnTo>
                    <a:pt x="281" y="313"/>
                  </a:lnTo>
                  <a:lnTo>
                    <a:pt x="260" y="322"/>
                  </a:lnTo>
                  <a:lnTo>
                    <a:pt x="246" y="327"/>
                  </a:lnTo>
                  <a:lnTo>
                    <a:pt x="232" y="331"/>
                  </a:lnTo>
                  <a:lnTo>
                    <a:pt x="217" y="336"/>
                  </a:lnTo>
                  <a:lnTo>
                    <a:pt x="200" y="339"/>
                  </a:lnTo>
                  <a:lnTo>
                    <a:pt x="184" y="341"/>
                  </a:lnTo>
                  <a:lnTo>
                    <a:pt x="167" y="342"/>
                  </a:lnTo>
                  <a:lnTo>
                    <a:pt x="167" y="342"/>
                  </a:lnTo>
                  <a:lnTo>
                    <a:pt x="155" y="342"/>
                  </a:lnTo>
                  <a:lnTo>
                    <a:pt x="145" y="341"/>
                  </a:lnTo>
                  <a:lnTo>
                    <a:pt x="136" y="339"/>
                  </a:lnTo>
                  <a:lnTo>
                    <a:pt x="129" y="337"/>
                  </a:lnTo>
                  <a:lnTo>
                    <a:pt x="122" y="333"/>
                  </a:lnTo>
                  <a:lnTo>
                    <a:pt x="116" y="329"/>
                  </a:lnTo>
                  <a:lnTo>
                    <a:pt x="110" y="324"/>
                  </a:lnTo>
                  <a:lnTo>
                    <a:pt x="106" y="319"/>
                  </a:lnTo>
                  <a:lnTo>
                    <a:pt x="102" y="313"/>
                  </a:lnTo>
                  <a:lnTo>
                    <a:pt x="99" y="307"/>
                  </a:lnTo>
                  <a:lnTo>
                    <a:pt x="97" y="298"/>
                  </a:lnTo>
                  <a:lnTo>
                    <a:pt x="95" y="290"/>
                  </a:lnTo>
                  <a:lnTo>
                    <a:pt x="93" y="271"/>
                  </a:lnTo>
                  <a:lnTo>
                    <a:pt x="93" y="248"/>
                  </a:lnTo>
                  <a:lnTo>
                    <a:pt x="93" y="0"/>
                  </a:lnTo>
                  <a:lnTo>
                    <a:pt x="79" y="0"/>
                  </a:lnTo>
                  <a:lnTo>
                    <a:pt x="79" y="0"/>
                  </a:lnTo>
                  <a:lnTo>
                    <a:pt x="59" y="0"/>
                  </a:lnTo>
                  <a:lnTo>
                    <a:pt x="36" y="2"/>
                  </a:lnTo>
                  <a:lnTo>
                    <a:pt x="13" y="4"/>
                  </a:lnTo>
                  <a:lnTo>
                    <a:pt x="0" y="6"/>
                  </a:lnTo>
                  <a:lnTo>
                    <a:pt x="0" y="259"/>
                  </a:lnTo>
                  <a:lnTo>
                    <a:pt x="0" y="259"/>
                  </a:lnTo>
                  <a:lnTo>
                    <a:pt x="0" y="280"/>
                  </a:lnTo>
                  <a:lnTo>
                    <a:pt x="1" y="298"/>
                  </a:lnTo>
                  <a:lnTo>
                    <a:pt x="3" y="316"/>
                  </a:lnTo>
                  <a:lnTo>
                    <a:pt x="5" y="332"/>
                  </a:lnTo>
                  <a:lnTo>
                    <a:pt x="9" y="347"/>
                  </a:lnTo>
                  <a:lnTo>
                    <a:pt x="14" y="360"/>
                  </a:lnTo>
                  <a:lnTo>
                    <a:pt x="21" y="373"/>
                  </a:lnTo>
                  <a:lnTo>
                    <a:pt x="28" y="383"/>
                  </a:lnTo>
                  <a:lnTo>
                    <a:pt x="36" y="393"/>
                  </a:lnTo>
                  <a:lnTo>
                    <a:pt x="46" y="401"/>
                  </a:lnTo>
                  <a:lnTo>
                    <a:pt x="58" y="408"/>
                  </a:lnTo>
                  <a:lnTo>
                    <a:pt x="71" y="414"/>
                  </a:lnTo>
                  <a:lnTo>
                    <a:pt x="86" y="418"/>
                  </a:lnTo>
                  <a:lnTo>
                    <a:pt x="102" y="421"/>
                  </a:lnTo>
                  <a:lnTo>
                    <a:pt x="121" y="423"/>
                  </a:lnTo>
                  <a:lnTo>
                    <a:pt x="141" y="424"/>
                  </a:lnTo>
                  <a:lnTo>
                    <a:pt x="141" y="424"/>
                  </a:lnTo>
                  <a:lnTo>
                    <a:pt x="157" y="423"/>
                  </a:lnTo>
                  <a:lnTo>
                    <a:pt x="172" y="422"/>
                  </a:lnTo>
                  <a:lnTo>
                    <a:pt x="186" y="421"/>
                  </a:lnTo>
                  <a:lnTo>
                    <a:pt x="199" y="418"/>
                  </a:lnTo>
                  <a:lnTo>
                    <a:pt x="223" y="413"/>
                  </a:lnTo>
                  <a:lnTo>
                    <a:pt x="243" y="407"/>
                  </a:lnTo>
                  <a:lnTo>
                    <a:pt x="260" y="400"/>
                  </a:lnTo>
                  <a:lnTo>
                    <a:pt x="271" y="395"/>
                  </a:lnTo>
                  <a:lnTo>
                    <a:pt x="283" y="390"/>
                  </a:lnTo>
                  <a:lnTo>
                    <a:pt x="283" y="390"/>
                  </a:lnTo>
                  <a:lnTo>
                    <a:pt x="289" y="393"/>
                  </a:lnTo>
                  <a:lnTo>
                    <a:pt x="296" y="396"/>
                  </a:lnTo>
                  <a:lnTo>
                    <a:pt x="307" y="399"/>
                  </a:lnTo>
                  <a:lnTo>
                    <a:pt x="319" y="402"/>
                  </a:lnTo>
                  <a:lnTo>
                    <a:pt x="334" y="405"/>
                  </a:lnTo>
                  <a:lnTo>
                    <a:pt x="353" y="408"/>
                  </a:lnTo>
                  <a:lnTo>
                    <a:pt x="374" y="409"/>
                  </a:lnTo>
                  <a:lnTo>
                    <a:pt x="374" y="6"/>
                  </a:lnTo>
                  <a:lnTo>
                    <a:pt x="374" y="6"/>
                  </a:lnTo>
                  <a:lnTo>
                    <a:pt x="342" y="2"/>
                  </a:lnTo>
                  <a:lnTo>
                    <a:pt x="320" y="1"/>
                  </a:lnTo>
                  <a:lnTo>
                    <a:pt x="299" y="0"/>
                  </a:lnTo>
                  <a:lnTo>
                    <a:pt x="281" y="0"/>
                  </a:lnTo>
                  <a:lnTo>
                    <a:pt x="281" y="31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>
                <a:solidFill>
                  <a:srgbClr val="005EB8"/>
                </a:solidFill>
              </a:endParaRPr>
            </a:p>
          </p:txBody>
        </p:sp>
        <p:sp>
          <p:nvSpPr>
            <p:cNvPr id="57" name="Freeform 13"/>
            <p:cNvSpPr>
              <a:spLocks/>
            </p:cNvSpPr>
            <p:nvPr userDrawn="1"/>
          </p:nvSpPr>
          <p:spPr bwMode="auto">
            <a:xfrm>
              <a:off x="5383" y="3974"/>
              <a:ext cx="78" cy="107"/>
            </a:xfrm>
            <a:custGeom>
              <a:avLst/>
              <a:gdLst>
                <a:gd name="T0" fmla="*/ 11 w 311"/>
                <a:gd name="T1" fmla="*/ 415 h 428"/>
                <a:gd name="T2" fmla="*/ 83 w 311"/>
                <a:gd name="T3" fmla="*/ 425 h 428"/>
                <a:gd name="T4" fmla="*/ 138 w 311"/>
                <a:gd name="T5" fmla="*/ 428 h 428"/>
                <a:gd name="T6" fmla="*/ 183 w 311"/>
                <a:gd name="T7" fmla="*/ 425 h 428"/>
                <a:gd name="T8" fmla="*/ 227 w 311"/>
                <a:gd name="T9" fmla="*/ 414 h 428"/>
                <a:gd name="T10" fmla="*/ 265 w 311"/>
                <a:gd name="T11" fmla="*/ 394 h 428"/>
                <a:gd name="T12" fmla="*/ 295 w 311"/>
                <a:gd name="T13" fmla="*/ 363 h 428"/>
                <a:gd name="T14" fmla="*/ 310 w 311"/>
                <a:gd name="T15" fmla="*/ 318 h 428"/>
                <a:gd name="T16" fmla="*/ 310 w 311"/>
                <a:gd name="T17" fmla="*/ 288 h 428"/>
                <a:gd name="T18" fmla="*/ 302 w 311"/>
                <a:gd name="T19" fmla="*/ 256 h 428"/>
                <a:gd name="T20" fmla="*/ 283 w 311"/>
                <a:gd name="T21" fmla="*/ 231 h 428"/>
                <a:gd name="T22" fmla="*/ 257 w 311"/>
                <a:gd name="T23" fmla="*/ 211 h 428"/>
                <a:gd name="T24" fmla="*/ 209 w 311"/>
                <a:gd name="T25" fmla="*/ 187 h 428"/>
                <a:gd name="T26" fmla="*/ 149 w 311"/>
                <a:gd name="T27" fmla="*/ 164 h 428"/>
                <a:gd name="T28" fmla="*/ 113 w 311"/>
                <a:gd name="T29" fmla="*/ 144 h 428"/>
                <a:gd name="T30" fmla="*/ 103 w 311"/>
                <a:gd name="T31" fmla="*/ 132 h 428"/>
                <a:gd name="T32" fmla="*/ 100 w 311"/>
                <a:gd name="T33" fmla="*/ 116 h 428"/>
                <a:gd name="T34" fmla="*/ 102 w 311"/>
                <a:gd name="T35" fmla="*/ 104 h 428"/>
                <a:gd name="T36" fmla="*/ 116 w 311"/>
                <a:gd name="T37" fmla="*/ 86 h 428"/>
                <a:gd name="T38" fmla="*/ 132 w 311"/>
                <a:gd name="T39" fmla="*/ 78 h 428"/>
                <a:gd name="T40" fmla="*/ 156 w 311"/>
                <a:gd name="T41" fmla="*/ 74 h 428"/>
                <a:gd name="T42" fmla="*/ 185 w 311"/>
                <a:gd name="T43" fmla="*/ 75 h 428"/>
                <a:gd name="T44" fmla="*/ 238 w 311"/>
                <a:gd name="T45" fmla="*/ 85 h 428"/>
                <a:gd name="T46" fmla="*/ 295 w 311"/>
                <a:gd name="T47" fmla="*/ 30 h 428"/>
                <a:gd name="T48" fmla="*/ 263 w 311"/>
                <a:gd name="T49" fmla="*/ 16 h 428"/>
                <a:gd name="T50" fmla="*/ 207 w 311"/>
                <a:gd name="T51" fmla="*/ 4 h 428"/>
                <a:gd name="T52" fmla="*/ 158 w 311"/>
                <a:gd name="T53" fmla="*/ 0 h 428"/>
                <a:gd name="T54" fmla="*/ 115 w 311"/>
                <a:gd name="T55" fmla="*/ 4 h 428"/>
                <a:gd name="T56" fmla="*/ 76 w 311"/>
                <a:gd name="T57" fmla="*/ 17 h 428"/>
                <a:gd name="T58" fmla="*/ 42 w 311"/>
                <a:gd name="T59" fmla="*/ 39 h 428"/>
                <a:gd name="T60" fmla="*/ 19 w 311"/>
                <a:gd name="T61" fmla="*/ 69 h 428"/>
                <a:gd name="T62" fmla="*/ 7 w 311"/>
                <a:gd name="T63" fmla="*/ 107 h 428"/>
                <a:gd name="T64" fmla="*/ 7 w 311"/>
                <a:gd name="T65" fmla="*/ 137 h 428"/>
                <a:gd name="T66" fmla="*/ 19 w 311"/>
                <a:gd name="T67" fmla="*/ 175 h 428"/>
                <a:gd name="T68" fmla="*/ 42 w 311"/>
                <a:gd name="T69" fmla="*/ 203 h 428"/>
                <a:gd name="T70" fmla="*/ 73 w 311"/>
                <a:gd name="T71" fmla="*/ 223 h 428"/>
                <a:gd name="T72" fmla="*/ 119 w 311"/>
                <a:gd name="T73" fmla="*/ 243 h 428"/>
                <a:gd name="T74" fmla="*/ 171 w 311"/>
                <a:gd name="T75" fmla="*/ 261 h 428"/>
                <a:gd name="T76" fmla="*/ 205 w 311"/>
                <a:gd name="T77" fmla="*/ 280 h 428"/>
                <a:gd name="T78" fmla="*/ 216 w 311"/>
                <a:gd name="T79" fmla="*/ 296 h 428"/>
                <a:gd name="T80" fmla="*/ 217 w 311"/>
                <a:gd name="T81" fmla="*/ 306 h 428"/>
                <a:gd name="T82" fmla="*/ 212 w 311"/>
                <a:gd name="T83" fmla="*/ 328 h 428"/>
                <a:gd name="T84" fmla="*/ 202 w 311"/>
                <a:gd name="T85" fmla="*/ 340 h 428"/>
                <a:gd name="T86" fmla="*/ 184 w 311"/>
                <a:gd name="T87" fmla="*/ 348 h 428"/>
                <a:gd name="T88" fmla="*/ 158 w 311"/>
                <a:gd name="T89" fmla="*/ 353 h 428"/>
                <a:gd name="T90" fmla="*/ 113 w 311"/>
                <a:gd name="T91" fmla="*/ 354 h 428"/>
                <a:gd name="T92" fmla="*/ 28 w 311"/>
                <a:gd name="T93" fmla="*/ 344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11" h="428">
                  <a:moveTo>
                    <a:pt x="0" y="413"/>
                  </a:moveTo>
                  <a:lnTo>
                    <a:pt x="0" y="413"/>
                  </a:lnTo>
                  <a:lnTo>
                    <a:pt x="11" y="415"/>
                  </a:lnTo>
                  <a:lnTo>
                    <a:pt x="39" y="420"/>
                  </a:lnTo>
                  <a:lnTo>
                    <a:pt x="60" y="423"/>
                  </a:lnTo>
                  <a:lnTo>
                    <a:pt x="83" y="425"/>
                  </a:lnTo>
                  <a:lnTo>
                    <a:pt x="110" y="427"/>
                  </a:lnTo>
                  <a:lnTo>
                    <a:pt x="138" y="428"/>
                  </a:lnTo>
                  <a:lnTo>
                    <a:pt x="138" y="428"/>
                  </a:lnTo>
                  <a:lnTo>
                    <a:pt x="154" y="427"/>
                  </a:lnTo>
                  <a:lnTo>
                    <a:pt x="168" y="426"/>
                  </a:lnTo>
                  <a:lnTo>
                    <a:pt x="183" y="425"/>
                  </a:lnTo>
                  <a:lnTo>
                    <a:pt x="198" y="422"/>
                  </a:lnTo>
                  <a:lnTo>
                    <a:pt x="213" y="419"/>
                  </a:lnTo>
                  <a:lnTo>
                    <a:pt x="227" y="414"/>
                  </a:lnTo>
                  <a:lnTo>
                    <a:pt x="241" y="408"/>
                  </a:lnTo>
                  <a:lnTo>
                    <a:pt x="254" y="402"/>
                  </a:lnTo>
                  <a:lnTo>
                    <a:pt x="265" y="394"/>
                  </a:lnTo>
                  <a:lnTo>
                    <a:pt x="276" y="385"/>
                  </a:lnTo>
                  <a:lnTo>
                    <a:pt x="286" y="375"/>
                  </a:lnTo>
                  <a:lnTo>
                    <a:pt x="295" y="363"/>
                  </a:lnTo>
                  <a:lnTo>
                    <a:pt x="302" y="350"/>
                  </a:lnTo>
                  <a:lnTo>
                    <a:pt x="307" y="334"/>
                  </a:lnTo>
                  <a:lnTo>
                    <a:pt x="310" y="318"/>
                  </a:lnTo>
                  <a:lnTo>
                    <a:pt x="311" y="300"/>
                  </a:lnTo>
                  <a:lnTo>
                    <a:pt x="311" y="300"/>
                  </a:lnTo>
                  <a:lnTo>
                    <a:pt x="310" y="288"/>
                  </a:lnTo>
                  <a:lnTo>
                    <a:pt x="309" y="277"/>
                  </a:lnTo>
                  <a:lnTo>
                    <a:pt x="306" y="266"/>
                  </a:lnTo>
                  <a:lnTo>
                    <a:pt x="302" y="256"/>
                  </a:lnTo>
                  <a:lnTo>
                    <a:pt x="297" y="248"/>
                  </a:lnTo>
                  <a:lnTo>
                    <a:pt x="291" y="239"/>
                  </a:lnTo>
                  <a:lnTo>
                    <a:pt x="283" y="231"/>
                  </a:lnTo>
                  <a:lnTo>
                    <a:pt x="276" y="224"/>
                  </a:lnTo>
                  <a:lnTo>
                    <a:pt x="267" y="217"/>
                  </a:lnTo>
                  <a:lnTo>
                    <a:pt x="257" y="211"/>
                  </a:lnTo>
                  <a:lnTo>
                    <a:pt x="247" y="204"/>
                  </a:lnTo>
                  <a:lnTo>
                    <a:pt x="234" y="199"/>
                  </a:lnTo>
                  <a:lnTo>
                    <a:pt x="209" y="187"/>
                  </a:lnTo>
                  <a:lnTo>
                    <a:pt x="180" y="176"/>
                  </a:lnTo>
                  <a:lnTo>
                    <a:pt x="180" y="176"/>
                  </a:lnTo>
                  <a:lnTo>
                    <a:pt x="149" y="164"/>
                  </a:lnTo>
                  <a:lnTo>
                    <a:pt x="135" y="157"/>
                  </a:lnTo>
                  <a:lnTo>
                    <a:pt x="123" y="151"/>
                  </a:lnTo>
                  <a:lnTo>
                    <a:pt x="113" y="144"/>
                  </a:lnTo>
                  <a:lnTo>
                    <a:pt x="109" y="140"/>
                  </a:lnTo>
                  <a:lnTo>
                    <a:pt x="106" y="136"/>
                  </a:lnTo>
                  <a:lnTo>
                    <a:pt x="103" y="132"/>
                  </a:lnTo>
                  <a:lnTo>
                    <a:pt x="101" y="127"/>
                  </a:lnTo>
                  <a:lnTo>
                    <a:pt x="100" y="121"/>
                  </a:lnTo>
                  <a:lnTo>
                    <a:pt x="100" y="116"/>
                  </a:lnTo>
                  <a:lnTo>
                    <a:pt x="100" y="116"/>
                  </a:lnTo>
                  <a:lnTo>
                    <a:pt x="100" y="110"/>
                  </a:lnTo>
                  <a:lnTo>
                    <a:pt x="102" y="104"/>
                  </a:lnTo>
                  <a:lnTo>
                    <a:pt x="106" y="97"/>
                  </a:lnTo>
                  <a:lnTo>
                    <a:pt x="112" y="90"/>
                  </a:lnTo>
                  <a:lnTo>
                    <a:pt x="116" y="86"/>
                  </a:lnTo>
                  <a:lnTo>
                    <a:pt x="120" y="83"/>
                  </a:lnTo>
                  <a:lnTo>
                    <a:pt x="126" y="81"/>
                  </a:lnTo>
                  <a:lnTo>
                    <a:pt x="132" y="78"/>
                  </a:lnTo>
                  <a:lnTo>
                    <a:pt x="139" y="76"/>
                  </a:lnTo>
                  <a:lnTo>
                    <a:pt x="147" y="75"/>
                  </a:lnTo>
                  <a:lnTo>
                    <a:pt x="156" y="74"/>
                  </a:lnTo>
                  <a:lnTo>
                    <a:pt x="166" y="74"/>
                  </a:lnTo>
                  <a:lnTo>
                    <a:pt x="166" y="74"/>
                  </a:lnTo>
                  <a:lnTo>
                    <a:pt x="185" y="75"/>
                  </a:lnTo>
                  <a:lnTo>
                    <a:pt x="205" y="77"/>
                  </a:lnTo>
                  <a:lnTo>
                    <a:pt x="222" y="81"/>
                  </a:lnTo>
                  <a:lnTo>
                    <a:pt x="238" y="85"/>
                  </a:lnTo>
                  <a:lnTo>
                    <a:pt x="262" y="94"/>
                  </a:lnTo>
                  <a:lnTo>
                    <a:pt x="271" y="98"/>
                  </a:lnTo>
                  <a:lnTo>
                    <a:pt x="295" y="30"/>
                  </a:lnTo>
                  <a:lnTo>
                    <a:pt x="295" y="30"/>
                  </a:lnTo>
                  <a:lnTo>
                    <a:pt x="276" y="22"/>
                  </a:lnTo>
                  <a:lnTo>
                    <a:pt x="263" y="16"/>
                  </a:lnTo>
                  <a:lnTo>
                    <a:pt x="247" y="12"/>
                  </a:lnTo>
                  <a:lnTo>
                    <a:pt x="228" y="7"/>
                  </a:lnTo>
                  <a:lnTo>
                    <a:pt x="207" y="4"/>
                  </a:lnTo>
                  <a:lnTo>
                    <a:pt x="183" y="1"/>
                  </a:lnTo>
                  <a:lnTo>
                    <a:pt x="158" y="0"/>
                  </a:lnTo>
                  <a:lnTo>
                    <a:pt x="158" y="0"/>
                  </a:lnTo>
                  <a:lnTo>
                    <a:pt x="143" y="1"/>
                  </a:lnTo>
                  <a:lnTo>
                    <a:pt x="129" y="2"/>
                  </a:lnTo>
                  <a:lnTo>
                    <a:pt x="115" y="4"/>
                  </a:lnTo>
                  <a:lnTo>
                    <a:pt x="102" y="8"/>
                  </a:lnTo>
                  <a:lnTo>
                    <a:pt x="88" y="12"/>
                  </a:lnTo>
                  <a:lnTo>
                    <a:pt x="76" y="17"/>
                  </a:lnTo>
                  <a:lnTo>
                    <a:pt x="64" y="24"/>
                  </a:lnTo>
                  <a:lnTo>
                    <a:pt x="53" y="31"/>
                  </a:lnTo>
                  <a:lnTo>
                    <a:pt x="42" y="39"/>
                  </a:lnTo>
                  <a:lnTo>
                    <a:pt x="33" y="47"/>
                  </a:lnTo>
                  <a:lnTo>
                    <a:pt x="25" y="58"/>
                  </a:lnTo>
                  <a:lnTo>
                    <a:pt x="19" y="69"/>
                  </a:lnTo>
                  <a:lnTo>
                    <a:pt x="13" y="80"/>
                  </a:lnTo>
                  <a:lnTo>
                    <a:pt x="9" y="94"/>
                  </a:lnTo>
                  <a:lnTo>
                    <a:pt x="7" y="107"/>
                  </a:lnTo>
                  <a:lnTo>
                    <a:pt x="6" y="122"/>
                  </a:lnTo>
                  <a:lnTo>
                    <a:pt x="6" y="122"/>
                  </a:lnTo>
                  <a:lnTo>
                    <a:pt x="7" y="137"/>
                  </a:lnTo>
                  <a:lnTo>
                    <a:pt x="9" y="150"/>
                  </a:lnTo>
                  <a:lnTo>
                    <a:pt x="13" y="164"/>
                  </a:lnTo>
                  <a:lnTo>
                    <a:pt x="19" y="175"/>
                  </a:lnTo>
                  <a:lnTo>
                    <a:pt x="25" y="185"/>
                  </a:lnTo>
                  <a:lnTo>
                    <a:pt x="33" y="194"/>
                  </a:lnTo>
                  <a:lnTo>
                    <a:pt x="42" y="203"/>
                  </a:lnTo>
                  <a:lnTo>
                    <a:pt x="51" y="210"/>
                  </a:lnTo>
                  <a:lnTo>
                    <a:pt x="62" y="217"/>
                  </a:lnTo>
                  <a:lnTo>
                    <a:pt x="73" y="223"/>
                  </a:lnTo>
                  <a:lnTo>
                    <a:pt x="84" y="229"/>
                  </a:lnTo>
                  <a:lnTo>
                    <a:pt x="95" y="235"/>
                  </a:lnTo>
                  <a:lnTo>
                    <a:pt x="119" y="243"/>
                  </a:lnTo>
                  <a:lnTo>
                    <a:pt x="142" y="251"/>
                  </a:lnTo>
                  <a:lnTo>
                    <a:pt x="142" y="251"/>
                  </a:lnTo>
                  <a:lnTo>
                    <a:pt x="171" y="261"/>
                  </a:lnTo>
                  <a:lnTo>
                    <a:pt x="184" y="266"/>
                  </a:lnTo>
                  <a:lnTo>
                    <a:pt x="196" y="273"/>
                  </a:lnTo>
                  <a:lnTo>
                    <a:pt x="205" y="280"/>
                  </a:lnTo>
                  <a:lnTo>
                    <a:pt x="211" y="287"/>
                  </a:lnTo>
                  <a:lnTo>
                    <a:pt x="214" y="291"/>
                  </a:lnTo>
                  <a:lnTo>
                    <a:pt x="216" y="296"/>
                  </a:lnTo>
                  <a:lnTo>
                    <a:pt x="217" y="300"/>
                  </a:lnTo>
                  <a:lnTo>
                    <a:pt x="217" y="306"/>
                  </a:lnTo>
                  <a:lnTo>
                    <a:pt x="217" y="306"/>
                  </a:lnTo>
                  <a:lnTo>
                    <a:pt x="217" y="315"/>
                  </a:lnTo>
                  <a:lnTo>
                    <a:pt x="214" y="324"/>
                  </a:lnTo>
                  <a:lnTo>
                    <a:pt x="212" y="328"/>
                  </a:lnTo>
                  <a:lnTo>
                    <a:pt x="209" y="332"/>
                  </a:lnTo>
                  <a:lnTo>
                    <a:pt x="206" y="335"/>
                  </a:lnTo>
                  <a:lnTo>
                    <a:pt x="202" y="340"/>
                  </a:lnTo>
                  <a:lnTo>
                    <a:pt x="197" y="343"/>
                  </a:lnTo>
                  <a:lnTo>
                    <a:pt x="190" y="346"/>
                  </a:lnTo>
                  <a:lnTo>
                    <a:pt x="184" y="348"/>
                  </a:lnTo>
                  <a:lnTo>
                    <a:pt x="176" y="350"/>
                  </a:lnTo>
                  <a:lnTo>
                    <a:pt x="167" y="352"/>
                  </a:lnTo>
                  <a:lnTo>
                    <a:pt x="158" y="353"/>
                  </a:lnTo>
                  <a:lnTo>
                    <a:pt x="134" y="354"/>
                  </a:lnTo>
                  <a:lnTo>
                    <a:pt x="134" y="354"/>
                  </a:lnTo>
                  <a:lnTo>
                    <a:pt x="113" y="354"/>
                  </a:lnTo>
                  <a:lnTo>
                    <a:pt x="92" y="352"/>
                  </a:lnTo>
                  <a:lnTo>
                    <a:pt x="55" y="348"/>
                  </a:lnTo>
                  <a:lnTo>
                    <a:pt x="28" y="344"/>
                  </a:lnTo>
                  <a:lnTo>
                    <a:pt x="18" y="342"/>
                  </a:lnTo>
                  <a:lnTo>
                    <a:pt x="0" y="41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>
                <a:solidFill>
                  <a:srgbClr val="005EB8"/>
                </a:solidFill>
              </a:endParaRPr>
            </a:p>
          </p:txBody>
        </p:sp>
        <p:sp>
          <p:nvSpPr>
            <p:cNvPr id="58" name="Freeform 14"/>
            <p:cNvSpPr>
              <a:spLocks/>
            </p:cNvSpPr>
            <p:nvPr userDrawn="1"/>
          </p:nvSpPr>
          <p:spPr bwMode="auto">
            <a:xfrm>
              <a:off x="5059" y="3992"/>
              <a:ext cx="48" cy="71"/>
            </a:xfrm>
            <a:custGeom>
              <a:avLst/>
              <a:gdLst>
                <a:gd name="T0" fmla="*/ 0 w 194"/>
                <a:gd name="T1" fmla="*/ 7 h 282"/>
                <a:gd name="T2" fmla="*/ 0 w 194"/>
                <a:gd name="T3" fmla="*/ 7 h 282"/>
                <a:gd name="T4" fmla="*/ 14 w 194"/>
                <a:gd name="T5" fmla="*/ 4 h 282"/>
                <a:gd name="T6" fmla="*/ 31 w 194"/>
                <a:gd name="T7" fmla="*/ 2 h 282"/>
                <a:gd name="T8" fmla="*/ 52 w 194"/>
                <a:gd name="T9" fmla="*/ 0 h 282"/>
                <a:gd name="T10" fmla="*/ 73 w 194"/>
                <a:gd name="T11" fmla="*/ 0 h 282"/>
                <a:gd name="T12" fmla="*/ 73 w 194"/>
                <a:gd name="T13" fmla="*/ 0 h 282"/>
                <a:gd name="T14" fmla="*/ 87 w 194"/>
                <a:gd name="T15" fmla="*/ 0 h 282"/>
                <a:gd name="T16" fmla="*/ 98 w 194"/>
                <a:gd name="T17" fmla="*/ 1 h 282"/>
                <a:gd name="T18" fmla="*/ 110 w 194"/>
                <a:gd name="T19" fmla="*/ 4 h 282"/>
                <a:gd name="T20" fmla="*/ 121 w 194"/>
                <a:gd name="T21" fmla="*/ 7 h 282"/>
                <a:gd name="T22" fmla="*/ 132 w 194"/>
                <a:gd name="T23" fmla="*/ 11 h 282"/>
                <a:gd name="T24" fmla="*/ 141 w 194"/>
                <a:gd name="T25" fmla="*/ 17 h 282"/>
                <a:gd name="T26" fmla="*/ 151 w 194"/>
                <a:gd name="T27" fmla="*/ 24 h 282"/>
                <a:gd name="T28" fmla="*/ 159 w 194"/>
                <a:gd name="T29" fmla="*/ 31 h 282"/>
                <a:gd name="T30" fmla="*/ 166 w 194"/>
                <a:gd name="T31" fmla="*/ 40 h 282"/>
                <a:gd name="T32" fmla="*/ 174 w 194"/>
                <a:gd name="T33" fmla="*/ 49 h 282"/>
                <a:gd name="T34" fmla="*/ 180 w 194"/>
                <a:gd name="T35" fmla="*/ 61 h 282"/>
                <a:gd name="T36" fmla="*/ 185 w 194"/>
                <a:gd name="T37" fmla="*/ 74 h 282"/>
                <a:gd name="T38" fmla="*/ 189 w 194"/>
                <a:gd name="T39" fmla="*/ 88 h 282"/>
                <a:gd name="T40" fmla="*/ 192 w 194"/>
                <a:gd name="T41" fmla="*/ 103 h 282"/>
                <a:gd name="T42" fmla="*/ 193 w 194"/>
                <a:gd name="T43" fmla="*/ 119 h 282"/>
                <a:gd name="T44" fmla="*/ 194 w 194"/>
                <a:gd name="T45" fmla="*/ 138 h 282"/>
                <a:gd name="T46" fmla="*/ 194 w 194"/>
                <a:gd name="T47" fmla="*/ 138 h 282"/>
                <a:gd name="T48" fmla="*/ 194 w 194"/>
                <a:gd name="T49" fmla="*/ 155 h 282"/>
                <a:gd name="T50" fmla="*/ 193 w 194"/>
                <a:gd name="T51" fmla="*/ 172 h 282"/>
                <a:gd name="T52" fmla="*/ 191 w 194"/>
                <a:gd name="T53" fmla="*/ 187 h 282"/>
                <a:gd name="T54" fmla="*/ 188 w 194"/>
                <a:gd name="T55" fmla="*/ 202 h 282"/>
                <a:gd name="T56" fmla="*/ 185 w 194"/>
                <a:gd name="T57" fmla="*/ 215 h 282"/>
                <a:gd name="T58" fmla="*/ 181 w 194"/>
                <a:gd name="T59" fmla="*/ 226 h 282"/>
                <a:gd name="T60" fmla="*/ 175 w 194"/>
                <a:gd name="T61" fmla="*/ 238 h 282"/>
                <a:gd name="T62" fmla="*/ 168 w 194"/>
                <a:gd name="T63" fmla="*/ 247 h 282"/>
                <a:gd name="T64" fmla="*/ 160 w 194"/>
                <a:gd name="T65" fmla="*/ 255 h 282"/>
                <a:gd name="T66" fmla="*/ 151 w 194"/>
                <a:gd name="T67" fmla="*/ 262 h 282"/>
                <a:gd name="T68" fmla="*/ 141 w 194"/>
                <a:gd name="T69" fmla="*/ 269 h 282"/>
                <a:gd name="T70" fmla="*/ 129 w 194"/>
                <a:gd name="T71" fmla="*/ 274 h 282"/>
                <a:gd name="T72" fmla="*/ 115 w 194"/>
                <a:gd name="T73" fmla="*/ 277 h 282"/>
                <a:gd name="T74" fmla="*/ 100 w 194"/>
                <a:gd name="T75" fmla="*/ 280 h 282"/>
                <a:gd name="T76" fmla="*/ 84 w 194"/>
                <a:gd name="T77" fmla="*/ 282 h 282"/>
                <a:gd name="T78" fmla="*/ 65 w 194"/>
                <a:gd name="T79" fmla="*/ 282 h 282"/>
                <a:gd name="T80" fmla="*/ 65 w 194"/>
                <a:gd name="T81" fmla="*/ 282 h 282"/>
                <a:gd name="T82" fmla="*/ 42 w 194"/>
                <a:gd name="T83" fmla="*/ 281 h 282"/>
                <a:gd name="T84" fmla="*/ 20 w 194"/>
                <a:gd name="T85" fmla="*/ 280 h 282"/>
                <a:gd name="T86" fmla="*/ 0 w 194"/>
                <a:gd name="T87" fmla="*/ 278 h 282"/>
                <a:gd name="T88" fmla="*/ 0 w 194"/>
                <a:gd name="T89" fmla="*/ 7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94" h="282">
                  <a:moveTo>
                    <a:pt x="0" y="7"/>
                  </a:moveTo>
                  <a:lnTo>
                    <a:pt x="0" y="7"/>
                  </a:lnTo>
                  <a:lnTo>
                    <a:pt x="14" y="4"/>
                  </a:lnTo>
                  <a:lnTo>
                    <a:pt x="31" y="2"/>
                  </a:lnTo>
                  <a:lnTo>
                    <a:pt x="52" y="0"/>
                  </a:lnTo>
                  <a:lnTo>
                    <a:pt x="73" y="0"/>
                  </a:lnTo>
                  <a:lnTo>
                    <a:pt x="73" y="0"/>
                  </a:lnTo>
                  <a:lnTo>
                    <a:pt x="87" y="0"/>
                  </a:lnTo>
                  <a:lnTo>
                    <a:pt x="98" y="1"/>
                  </a:lnTo>
                  <a:lnTo>
                    <a:pt x="110" y="4"/>
                  </a:lnTo>
                  <a:lnTo>
                    <a:pt x="121" y="7"/>
                  </a:lnTo>
                  <a:lnTo>
                    <a:pt x="132" y="11"/>
                  </a:lnTo>
                  <a:lnTo>
                    <a:pt x="141" y="17"/>
                  </a:lnTo>
                  <a:lnTo>
                    <a:pt x="151" y="24"/>
                  </a:lnTo>
                  <a:lnTo>
                    <a:pt x="159" y="31"/>
                  </a:lnTo>
                  <a:lnTo>
                    <a:pt x="166" y="40"/>
                  </a:lnTo>
                  <a:lnTo>
                    <a:pt x="174" y="49"/>
                  </a:lnTo>
                  <a:lnTo>
                    <a:pt x="180" y="61"/>
                  </a:lnTo>
                  <a:lnTo>
                    <a:pt x="185" y="74"/>
                  </a:lnTo>
                  <a:lnTo>
                    <a:pt x="189" y="88"/>
                  </a:lnTo>
                  <a:lnTo>
                    <a:pt x="192" y="103"/>
                  </a:lnTo>
                  <a:lnTo>
                    <a:pt x="193" y="119"/>
                  </a:lnTo>
                  <a:lnTo>
                    <a:pt x="194" y="138"/>
                  </a:lnTo>
                  <a:lnTo>
                    <a:pt x="194" y="138"/>
                  </a:lnTo>
                  <a:lnTo>
                    <a:pt x="194" y="155"/>
                  </a:lnTo>
                  <a:lnTo>
                    <a:pt x="193" y="172"/>
                  </a:lnTo>
                  <a:lnTo>
                    <a:pt x="191" y="187"/>
                  </a:lnTo>
                  <a:lnTo>
                    <a:pt x="188" y="202"/>
                  </a:lnTo>
                  <a:lnTo>
                    <a:pt x="185" y="215"/>
                  </a:lnTo>
                  <a:lnTo>
                    <a:pt x="181" y="226"/>
                  </a:lnTo>
                  <a:lnTo>
                    <a:pt x="175" y="238"/>
                  </a:lnTo>
                  <a:lnTo>
                    <a:pt x="168" y="247"/>
                  </a:lnTo>
                  <a:lnTo>
                    <a:pt x="160" y="255"/>
                  </a:lnTo>
                  <a:lnTo>
                    <a:pt x="151" y="262"/>
                  </a:lnTo>
                  <a:lnTo>
                    <a:pt x="141" y="269"/>
                  </a:lnTo>
                  <a:lnTo>
                    <a:pt x="129" y="274"/>
                  </a:lnTo>
                  <a:lnTo>
                    <a:pt x="115" y="277"/>
                  </a:lnTo>
                  <a:lnTo>
                    <a:pt x="100" y="280"/>
                  </a:lnTo>
                  <a:lnTo>
                    <a:pt x="84" y="282"/>
                  </a:lnTo>
                  <a:lnTo>
                    <a:pt x="65" y="282"/>
                  </a:lnTo>
                  <a:lnTo>
                    <a:pt x="65" y="282"/>
                  </a:lnTo>
                  <a:lnTo>
                    <a:pt x="42" y="281"/>
                  </a:lnTo>
                  <a:lnTo>
                    <a:pt x="20" y="280"/>
                  </a:lnTo>
                  <a:lnTo>
                    <a:pt x="0" y="278"/>
                  </a:lnTo>
                  <a:lnTo>
                    <a:pt x="0" y="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>
                <a:solidFill>
                  <a:srgbClr val="005EB8"/>
                </a:solidFill>
              </a:endParaRPr>
            </a:p>
          </p:txBody>
        </p:sp>
        <p:sp>
          <p:nvSpPr>
            <p:cNvPr id="59" name="Freeform 15"/>
            <p:cNvSpPr>
              <a:spLocks/>
            </p:cNvSpPr>
            <p:nvPr userDrawn="1"/>
          </p:nvSpPr>
          <p:spPr bwMode="auto">
            <a:xfrm>
              <a:off x="5035" y="3974"/>
              <a:ext cx="97" cy="107"/>
            </a:xfrm>
            <a:custGeom>
              <a:avLst/>
              <a:gdLst>
                <a:gd name="T0" fmla="*/ 171 w 385"/>
                <a:gd name="T1" fmla="*/ 0 h 428"/>
                <a:gd name="T2" fmla="*/ 171 w 385"/>
                <a:gd name="T3" fmla="*/ 0 h 428"/>
                <a:gd name="T4" fmla="*/ 150 w 385"/>
                <a:gd name="T5" fmla="*/ 1 h 428"/>
                <a:gd name="T6" fmla="*/ 129 w 385"/>
                <a:gd name="T7" fmla="*/ 2 h 428"/>
                <a:gd name="T8" fmla="*/ 106 w 385"/>
                <a:gd name="T9" fmla="*/ 4 h 428"/>
                <a:gd name="T10" fmla="*/ 83 w 385"/>
                <a:gd name="T11" fmla="*/ 7 h 428"/>
                <a:gd name="T12" fmla="*/ 60 w 385"/>
                <a:gd name="T13" fmla="*/ 10 h 428"/>
                <a:gd name="T14" fmla="*/ 39 w 385"/>
                <a:gd name="T15" fmla="*/ 14 h 428"/>
                <a:gd name="T16" fmla="*/ 18 w 385"/>
                <a:gd name="T17" fmla="*/ 20 h 428"/>
                <a:gd name="T18" fmla="*/ 0 w 385"/>
                <a:gd name="T19" fmla="*/ 26 h 428"/>
                <a:gd name="T20" fmla="*/ 0 w 385"/>
                <a:gd name="T21" fmla="*/ 415 h 428"/>
                <a:gd name="T22" fmla="*/ 0 w 385"/>
                <a:gd name="T23" fmla="*/ 415 h 428"/>
                <a:gd name="T24" fmla="*/ 15 w 385"/>
                <a:gd name="T25" fmla="*/ 418 h 428"/>
                <a:gd name="T26" fmla="*/ 34 w 385"/>
                <a:gd name="T27" fmla="*/ 420 h 428"/>
                <a:gd name="T28" fmla="*/ 73 w 385"/>
                <a:gd name="T29" fmla="*/ 424 h 428"/>
                <a:gd name="T30" fmla="*/ 116 w 385"/>
                <a:gd name="T31" fmla="*/ 427 h 428"/>
                <a:gd name="T32" fmla="*/ 155 w 385"/>
                <a:gd name="T33" fmla="*/ 428 h 428"/>
                <a:gd name="T34" fmla="*/ 155 w 385"/>
                <a:gd name="T35" fmla="*/ 428 h 428"/>
                <a:gd name="T36" fmla="*/ 186 w 385"/>
                <a:gd name="T37" fmla="*/ 427 h 428"/>
                <a:gd name="T38" fmla="*/ 212 w 385"/>
                <a:gd name="T39" fmla="*/ 425 h 428"/>
                <a:gd name="T40" fmla="*/ 238 w 385"/>
                <a:gd name="T41" fmla="*/ 421 h 428"/>
                <a:gd name="T42" fmla="*/ 261 w 385"/>
                <a:gd name="T43" fmla="*/ 415 h 428"/>
                <a:gd name="T44" fmla="*/ 282 w 385"/>
                <a:gd name="T45" fmla="*/ 408 h 428"/>
                <a:gd name="T46" fmla="*/ 301 w 385"/>
                <a:gd name="T47" fmla="*/ 399 h 428"/>
                <a:gd name="T48" fmla="*/ 309 w 385"/>
                <a:gd name="T49" fmla="*/ 394 h 428"/>
                <a:gd name="T50" fmla="*/ 318 w 385"/>
                <a:gd name="T51" fmla="*/ 389 h 428"/>
                <a:gd name="T52" fmla="*/ 326 w 385"/>
                <a:gd name="T53" fmla="*/ 383 h 428"/>
                <a:gd name="T54" fmla="*/ 333 w 385"/>
                <a:gd name="T55" fmla="*/ 377 h 428"/>
                <a:gd name="T56" fmla="*/ 339 w 385"/>
                <a:gd name="T57" fmla="*/ 369 h 428"/>
                <a:gd name="T58" fmla="*/ 345 w 385"/>
                <a:gd name="T59" fmla="*/ 362 h 428"/>
                <a:gd name="T60" fmla="*/ 351 w 385"/>
                <a:gd name="T61" fmla="*/ 355 h 428"/>
                <a:gd name="T62" fmla="*/ 356 w 385"/>
                <a:gd name="T63" fmla="*/ 347 h 428"/>
                <a:gd name="T64" fmla="*/ 361 w 385"/>
                <a:gd name="T65" fmla="*/ 337 h 428"/>
                <a:gd name="T66" fmla="*/ 366 w 385"/>
                <a:gd name="T67" fmla="*/ 329 h 428"/>
                <a:gd name="T68" fmla="*/ 373 w 385"/>
                <a:gd name="T69" fmla="*/ 309 h 428"/>
                <a:gd name="T70" fmla="*/ 378 w 385"/>
                <a:gd name="T71" fmla="*/ 287 h 428"/>
                <a:gd name="T72" fmla="*/ 382 w 385"/>
                <a:gd name="T73" fmla="*/ 264 h 428"/>
                <a:gd name="T74" fmla="*/ 384 w 385"/>
                <a:gd name="T75" fmla="*/ 239 h 428"/>
                <a:gd name="T76" fmla="*/ 385 w 385"/>
                <a:gd name="T77" fmla="*/ 211 h 428"/>
                <a:gd name="T78" fmla="*/ 385 w 385"/>
                <a:gd name="T79" fmla="*/ 211 h 428"/>
                <a:gd name="T80" fmla="*/ 384 w 385"/>
                <a:gd name="T81" fmla="*/ 187 h 428"/>
                <a:gd name="T82" fmla="*/ 381 w 385"/>
                <a:gd name="T83" fmla="*/ 164 h 428"/>
                <a:gd name="T84" fmla="*/ 377 w 385"/>
                <a:gd name="T85" fmla="*/ 143 h 428"/>
                <a:gd name="T86" fmla="*/ 371 w 385"/>
                <a:gd name="T87" fmla="*/ 122 h 428"/>
                <a:gd name="T88" fmla="*/ 363 w 385"/>
                <a:gd name="T89" fmla="*/ 104 h 428"/>
                <a:gd name="T90" fmla="*/ 352 w 385"/>
                <a:gd name="T91" fmla="*/ 86 h 428"/>
                <a:gd name="T92" fmla="*/ 341 w 385"/>
                <a:gd name="T93" fmla="*/ 71 h 428"/>
                <a:gd name="T94" fmla="*/ 328 w 385"/>
                <a:gd name="T95" fmla="*/ 57 h 428"/>
                <a:gd name="T96" fmla="*/ 314 w 385"/>
                <a:gd name="T97" fmla="*/ 43 h 428"/>
                <a:gd name="T98" fmla="*/ 297 w 385"/>
                <a:gd name="T99" fmla="*/ 32 h 428"/>
                <a:gd name="T100" fmla="*/ 280 w 385"/>
                <a:gd name="T101" fmla="*/ 23 h 428"/>
                <a:gd name="T102" fmla="*/ 260 w 385"/>
                <a:gd name="T103" fmla="*/ 14 h 428"/>
                <a:gd name="T104" fmla="*/ 240 w 385"/>
                <a:gd name="T105" fmla="*/ 8 h 428"/>
                <a:gd name="T106" fmla="*/ 218 w 385"/>
                <a:gd name="T107" fmla="*/ 4 h 428"/>
                <a:gd name="T108" fmla="*/ 195 w 385"/>
                <a:gd name="T109" fmla="*/ 1 h 428"/>
                <a:gd name="T110" fmla="*/ 171 w 385"/>
                <a:gd name="T111" fmla="*/ 0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85" h="428">
                  <a:moveTo>
                    <a:pt x="171" y="0"/>
                  </a:moveTo>
                  <a:lnTo>
                    <a:pt x="171" y="0"/>
                  </a:lnTo>
                  <a:lnTo>
                    <a:pt x="150" y="1"/>
                  </a:lnTo>
                  <a:lnTo>
                    <a:pt x="129" y="2"/>
                  </a:lnTo>
                  <a:lnTo>
                    <a:pt x="106" y="4"/>
                  </a:lnTo>
                  <a:lnTo>
                    <a:pt x="83" y="7"/>
                  </a:lnTo>
                  <a:lnTo>
                    <a:pt x="60" y="10"/>
                  </a:lnTo>
                  <a:lnTo>
                    <a:pt x="39" y="14"/>
                  </a:lnTo>
                  <a:lnTo>
                    <a:pt x="18" y="20"/>
                  </a:lnTo>
                  <a:lnTo>
                    <a:pt x="0" y="26"/>
                  </a:lnTo>
                  <a:lnTo>
                    <a:pt x="0" y="415"/>
                  </a:lnTo>
                  <a:lnTo>
                    <a:pt x="0" y="415"/>
                  </a:lnTo>
                  <a:lnTo>
                    <a:pt x="15" y="418"/>
                  </a:lnTo>
                  <a:lnTo>
                    <a:pt x="34" y="420"/>
                  </a:lnTo>
                  <a:lnTo>
                    <a:pt x="73" y="424"/>
                  </a:lnTo>
                  <a:lnTo>
                    <a:pt x="116" y="427"/>
                  </a:lnTo>
                  <a:lnTo>
                    <a:pt x="155" y="428"/>
                  </a:lnTo>
                  <a:lnTo>
                    <a:pt x="155" y="428"/>
                  </a:lnTo>
                  <a:lnTo>
                    <a:pt x="186" y="427"/>
                  </a:lnTo>
                  <a:lnTo>
                    <a:pt x="212" y="425"/>
                  </a:lnTo>
                  <a:lnTo>
                    <a:pt x="238" y="421"/>
                  </a:lnTo>
                  <a:lnTo>
                    <a:pt x="261" y="415"/>
                  </a:lnTo>
                  <a:lnTo>
                    <a:pt x="282" y="408"/>
                  </a:lnTo>
                  <a:lnTo>
                    <a:pt x="301" y="399"/>
                  </a:lnTo>
                  <a:lnTo>
                    <a:pt x="309" y="394"/>
                  </a:lnTo>
                  <a:lnTo>
                    <a:pt x="318" y="389"/>
                  </a:lnTo>
                  <a:lnTo>
                    <a:pt x="326" y="383"/>
                  </a:lnTo>
                  <a:lnTo>
                    <a:pt x="333" y="377"/>
                  </a:lnTo>
                  <a:lnTo>
                    <a:pt x="339" y="369"/>
                  </a:lnTo>
                  <a:lnTo>
                    <a:pt x="345" y="362"/>
                  </a:lnTo>
                  <a:lnTo>
                    <a:pt x="351" y="355"/>
                  </a:lnTo>
                  <a:lnTo>
                    <a:pt x="356" y="347"/>
                  </a:lnTo>
                  <a:lnTo>
                    <a:pt x="361" y="337"/>
                  </a:lnTo>
                  <a:lnTo>
                    <a:pt x="366" y="329"/>
                  </a:lnTo>
                  <a:lnTo>
                    <a:pt x="373" y="309"/>
                  </a:lnTo>
                  <a:lnTo>
                    <a:pt x="378" y="287"/>
                  </a:lnTo>
                  <a:lnTo>
                    <a:pt x="382" y="264"/>
                  </a:lnTo>
                  <a:lnTo>
                    <a:pt x="384" y="239"/>
                  </a:lnTo>
                  <a:lnTo>
                    <a:pt x="385" y="211"/>
                  </a:lnTo>
                  <a:lnTo>
                    <a:pt x="385" y="211"/>
                  </a:lnTo>
                  <a:lnTo>
                    <a:pt x="384" y="187"/>
                  </a:lnTo>
                  <a:lnTo>
                    <a:pt x="381" y="164"/>
                  </a:lnTo>
                  <a:lnTo>
                    <a:pt x="377" y="143"/>
                  </a:lnTo>
                  <a:lnTo>
                    <a:pt x="371" y="122"/>
                  </a:lnTo>
                  <a:lnTo>
                    <a:pt x="363" y="104"/>
                  </a:lnTo>
                  <a:lnTo>
                    <a:pt x="352" y="86"/>
                  </a:lnTo>
                  <a:lnTo>
                    <a:pt x="341" y="71"/>
                  </a:lnTo>
                  <a:lnTo>
                    <a:pt x="328" y="57"/>
                  </a:lnTo>
                  <a:lnTo>
                    <a:pt x="314" y="43"/>
                  </a:lnTo>
                  <a:lnTo>
                    <a:pt x="297" y="32"/>
                  </a:lnTo>
                  <a:lnTo>
                    <a:pt x="280" y="23"/>
                  </a:lnTo>
                  <a:lnTo>
                    <a:pt x="260" y="14"/>
                  </a:lnTo>
                  <a:lnTo>
                    <a:pt x="240" y="8"/>
                  </a:lnTo>
                  <a:lnTo>
                    <a:pt x="218" y="4"/>
                  </a:lnTo>
                  <a:lnTo>
                    <a:pt x="195" y="1"/>
                  </a:lnTo>
                  <a:lnTo>
                    <a:pt x="17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>
                <a:solidFill>
                  <a:srgbClr val="005EB8"/>
                </a:solidFill>
              </a:endParaRPr>
            </a:p>
          </p:txBody>
        </p:sp>
      </p:grpSp>
      <p:grpSp>
        <p:nvGrpSpPr>
          <p:cNvPr id="72" name="Group 71"/>
          <p:cNvGrpSpPr/>
          <p:nvPr/>
        </p:nvGrpSpPr>
        <p:grpSpPr>
          <a:xfrm>
            <a:off x="10685313" y="36252"/>
            <a:ext cx="874461" cy="651751"/>
            <a:chOff x="8388192" y="36245"/>
            <a:chExt cx="874464" cy="651751"/>
          </a:xfrm>
        </p:grpSpPr>
        <p:grpSp>
          <p:nvGrpSpPr>
            <p:cNvPr id="73" name="Group 72"/>
            <p:cNvGrpSpPr/>
            <p:nvPr userDrawn="1"/>
          </p:nvGrpSpPr>
          <p:grpSpPr>
            <a:xfrm>
              <a:off x="8545513" y="36245"/>
              <a:ext cx="489905" cy="495602"/>
              <a:chOff x="7818438" y="101600"/>
              <a:chExt cx="546100" cy="552450"/>
            </a:xfrm>
          </p:grpSpPr>
          <p:sp>
            <p:nvSpPr>
              <p:cNvPr id="76" name="Freeform 5"/>
              <p:cNvSpPr>
                <a:spLocks noEditPoints="1"/>
              </p:cNvSpPr>
              <p:nvPr userDrawn="1"/>
            </p:nvSpPr>
            <p:spPr bwMode="auto">
              <a:xfrm>
                <a:off x="7818438" y="200025"/>
                <a:ext cx="546100" cy="454025"/>
              </a:xfrm>
              <a:custGeom>
                <a:avLst/>
                <a:gdLst>
                  <a:gd name="T0" fmla="*/ 56 w 344"/>
                  <a:gd name="T1" fmla="*/ 0 h 286"/>
                  <a:gd name="T2" fmla="*/ 44 w 344"/>
                  <a:gd name="T3" fmla="*/ 2 h 286"/>
                  <a:gd name="T4" fmla="*/ 24 w 344"/>
                  <a:gd name="T5" fmla="*/ 10 h 286"/>
                  <a:gd name="T6" fmla="*/ 10 w 344"/>
                  <a:gd name="T7" fmla="*/ 26 h 286"/>
                  <a:gd name="T8" fmla="*/ 2 w 344"/>
                  <a:gd name="T9" fmla="*/ 46 h 286"/>
                  <a:gd name="T10" fmla="*/ 0 w 344"/>
                  <a:gd name="T11" fmla="*/ 230 h 286"/>
                  <a:gd name="T12" fmla="*/ 2 w 344"/>
                  <a:gd name="T13" fmla="*/ 242 h 286"/>
                  <a:gd name="T14" fmla="*/ 10 w 344"/>
                  <a:gd name="T15" fmla="*/ 262 h 286"/>
                  <a:gd name="T16" fmla="*/ 24 w 344"/>
                  <a:gd name="T17" fmla="*/ 278 h 286"/>
                  <a:gd name="T18" fmla="*/ 44 w 344"/>
                  <a:gd name="T19" fmla="*/ 286 h 286"/>
                  <a:gd name="T20" fmla="*/ 288 w 344"/>
                  <a:gd name="T21" fmla="*/ 286 h 286"/>
                  <a:gd name="T22" fmla="*/ 300 w 344"/>
                  <a:gd name="T23" fmla="*/ 286 h 286"/>
                  <a:gd name="T24" fmla="*/ 320 w 344"/>
                  <a:gd name="T25" fmla="*/ 278 h 286"/>
                  <a:gd name="T26" fmla="*/ 334 w 344"/>
                  <a:gd name="T27" fmla="*/ 262 h 286"/>
                  <a:gd name="T28" fmla="*/ 344 w 344"/>
                  <a:gd name="T29" fmla="*/ 242 h 286"/>
                  <a:gd name="T30" fmla="*/ 344 w 344"/>
                  <a:gd name="T31" fmla="*/ 58 h 286"/>
                  <a:gd name="T32" fmla="*/ 344 w 344"/>
                  <a:gd name="T33" fmla="*/ 46 h 286"/>
                  <a:gd name="T34" fmla="*/ 334 w 344"/>
                  <a:gd name="T35" fmla="*/ 26 h 286"/>
                  <a:gd name="T36" fmla="*/ 320 w 344"/>
                  <a:gd name="T37" fmla="*/ 10 h 286"/>
                  <a:gd name="T38" fmla="*/ 300 w 344"/>
                  <a:gd name="T39" fmla="*/ 2 h 286"/>
                  <a:gd name="T40" fmla="*/ 288 w 344"/>
                  <a:gd name="T41" fmla="*/ 0 h 286"/>
                  <a:gd name="T42" fmla="*/ 148 w 344"/>
                  <a:gd name="T43" fmla="*/ 142 h 286"/>
                  <a:gd name="T44" fmla="*/ 144 w 344"/>
                  <a:gd name="T45" fmla="*/ 136 h 286"/>
                  <a:gd name="T46" fmla="*/ 136 w 344"/>
                  <a:gd name="T47" fmla="*/ 122 h 286"/>
                  <a:gd name="T48" fmla="*/ 134 w 344"/>
                  <a:gd name="T49" fmla="*/ 112 h 286"/>
                  <a:gd name="T50" fmla="*/ 138 w 344"/>
                  <a:gd name="T51" fmla="*/ 98 h 286"/>
                  <a:gd name="T52" fmla="*/ 146 w 344"/>
                  <a:gd name="T53" fmla="*/ 88 h 286"/>
                  <a:gd name="T54" fmla="*/ 158 w 344"/>
                  <a:gd name="T55" fmla="*/ 80 h 286"/>
                  <a:gd name="T56" fmla="*/ 172 w 344"/>
                  <a:gd name="T57" fmla="*/ 76 h 286"/>
                  <a:gd name="T58" fmla="*/ 178 w 344"/>
                  <a:gd name="T59" fmla="*/ 78 h 286"/>
                  <a:gd name="T60" fmla="*/ 192 w 344"/>
                  <a:gd name="T61" fmla="*/ 82 h 286"/>
                  <a:gd name="T62" fmla="*/ 202 w 344"/>
                  <a:gd name="T63" fmla="*/ 92 h 286"/>
                  <a:gd name="T64" fmla="*/ 208 w 344"/>
                  <a:gd name="T65" fmla="*/ 106 h 286"/>
                  <a:gd name="T66" fmla="*/ 208 w 344"/>
                  <a:gd name="T67" fmla="*/ 112 h 286"/>
                  <a:gd name="T68" fmla="*/ 204 w 344"/>
                  <a:gd name="T69" fmla="*/ 128 h 286"/>
                  <a:gd name="T70" fmla="*/ 196 w 344"/>
                  <a:gd name="T71" fmla="*/ 140 h 286"/>
                  <a:gd name="T72" fmla="*/ 126 w 344"/>
                  <a:gd name="T73" fmla="*/ 228 h 2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44" h="286">
                    <a:moveTo>
                      <a:pt x="288" y="0"/>
                    </a:moveTo>
                    <a:lnTo>
                      <a:pt x="56" y="0"/>
                    </a:lnTo>
                    <a:lnTo>
                      <a:pt x="56" y="0"/>
                    </a:lnTo>
                    <a:lnTo>
                      <a:pt x="44" y="2"/>
                    </a:lnTo>
                    <a:lnTo>
                      <a:pt x="34" y="6"/>
                    </a:lnTo>
                    <a:lnTo>
                      <a:pt x="24" y="10"/>
                    </a:lnTo>
                    <a:lnTo>
                      <a:pt x="16" y="18"/>
                    </a:lnTo>
                    <a:lnTo>
                      <a:pt x="10" y="26"/>
                    </a:lnTo>
                    <a:lnTo>
                      <a:pt x="4" y="36"/>
                    </a:lnTo>
                    <a:lnTo>
                      <a:pt x="2" y="46"/>
                    </a:lnTo>
                    <a:lnTo>
                      <a:pt x="0" y="58"/>
                    </a:lnTo>
                    <a:lnTo>
                      <a:pt x="0" y="230"/>
                    </a:lnTo>
                    <a:lnTo>
                      <a:pt x="0" y="230"/>
                    </a:lnTo>
                    <a:lnTo>
                      <a:pt x="2" y="242"/>
                    </a:lnTo>
                    <a:lnTo>
                      <a:pt x="4" y="252"/>
                    </a:lnTo>
                    <a:lnTo>
                      <a:pt x="10" y="262"/>
                    </a:lnTo>
                    <a:lnTo>
                      <a:pt x="16" y="270"/>
                    </a:lnTo>
                    <a:lnTo>
                      <a:pt x="24" y="278"/>
                    </a:lnTo>
                    <a:lnTo>
                      <a:pt x="34" y="282"/>
                    </a:lnTo>
                    <a:lnTo>
                      <a:pt x="44" y="286"/>
                    </a:lnTo>
                    <a:lnTo>
                      <a:pt x="56" y="286"/>
                    </a:lnTo>
                    <a:lnTo>
                      <a:pt x="288" y="286"/>
                    </a:lnTo>
                    <a:lnTo>
                      <a:pt x="288" y="286"/>
                    </a:lnTo>
                    <a:lnTo>
                      <a:pt x="300" y="286"/>
                    </a:lnTo>
                    <a:lnTo>
                      <a:pt x="310" y="282"/>
                    </a:lnTo>
                    <a:lnTo>
                      <a:pt x="320" y="278"/>
                    </a:lnTo>
                    <a:lnTo>
                      <a:pt x="328" y="270"/>
                    </a:lnTo>
                    <a:lnTo>
                      <a:pt x="334" y="262"/>
                    </a:lnTo>
                    <a:lnTo>
                      <a:pt x="340" y="252"/>
                    </a:lnTo>
                    <a:lnTo>
                      <a:pt x="344" y="242"/>
                    </a:lnTo>
                    <a:lnTo>
                      <a:pt x="344" y="230"/>
                    </a:lnTo>
                    <a:lnTo>
                      <a:pt x="344" y="58"/>
                    </a:lnTo>
                    <a:lnTo>
                      <a:pt x="344" y="58"/>
                    </a:lnTo>
                    <a:lnTo>
                      <a:pt x="344" y="46"/>
                    </a:lnTo>
                    <a:lnTo>
                      <a:pt x="340" y="36"/>
                    </a:lnTo>
                    <a:lnTo>
                      <a:pt x="334" y="26"/>
                    </a:lnTo>
                    <a:lnTo>
                      <a:pt x="328" y="18"/>
                    </a:lnTo>
                    <a:lnTo>
                      <a:pt x="320" y="10"/>
                    </a:lnTo>
                    <a:lnTo>
                      <a:pt x="310" y="6"/>
                    </a:lnTo>
                    <a:lnTo>
                      <a:pt x="300" y="2"/>
                    </a:lnTo>
                    <a:lnTo>
                      <a:pt x="288" y="0"/>
                    </a:lnTo>
                    <a:lnTo>
                      <a:pt x="288" y="0"/>
                    </a:lnTo>
                    <a:close/>
                    <a:moveTo>
                      <a:pt x="126" y="228"/>
                    </a:moveTo>
                    <a:lnTo>
                      <a:pt x="148" y="142"/>
                    </a:lnTo>
                    <a:lnTo>
                      <a:pt x="148" y="142"/>
                    </a:lnTo>
                    <a:lnTo>
                      <a:pt x="144" y="136"/>
                    </a:lnTo>
                    <a:lnTo>
                      <a:pt x="138" y="130"/>
                    </a:lnTo>
                    <a:lnTo>
                      <a:pt x="136" y="122"/>
                    </a:lnTo>
                    <a:lnTo>
                      <a:pt x="134" y="112"/>
                    </a:lnTo>
                    <a:lnTo>
                      <a:pt x="134" y="112"/>
                    </a:lnTo>
                    <a:lnTo>
                      <a:pt x="136" y="106"/>
                    </a:lnTo>
                    <a:lnTo>
                      <a:pt x="138" y="98"/>
                    </a:lnTo>
                    <a:lnTo>
                      <a:pt x="142" y="92"/>
                    </a:lnTo>
                    <a:lnTo>
                      <a:pt x="146" y="88"/>
                    </a:lnTo>
                    <a:lnTo>
                      <a:pt x="152" y="82"/>
                    </a:lnTo>
                    <a:lnTo>
                      <a:pt x="158" y="80"/>
                    </a:lnTo>
                    <a:lnTo>
                      <a:pt x="164" y="78"/>
                    </a:lnTo>
                    <a:lnTo>
                      <a:pt x="172" y="76"/>
                    </a:lnTo>
                    <a:lnTo>
                      <a:pt x="172" y="76"/>
                    </a:lnTo>
                    <a:lnTo>
                      <a:pt x="178" y="78"/>
                    </a:lnTo>
                    <a:lnTo>
                      <a:pt x="186" y="80"/>
                    </a:lnTo>
                    <a:lnTo>
                      <a:pt x="192" y="82"/>
                    </a:lnTo>
                    <a:lnTo>
                      <a:pt x="198" y="88"/>
                    </a:lnTo>
                    <a:lnTo>
                      <a:pt x="202" y="92"/>
                    </a:lnTo>
                    <a:lnTo>
                      <a:pt x="204" y="98"/>
                    </a:lnTo>
                    <a:lnTo>
                      <a:pt x="208" y="106"/>
                    </a:lnTo>
                    <a:lnTo>
                      <a:pt x="208" y="112"/>
                    </a:lnTo>
                    <a:lnTo>
                      <a:pt x="208" y="112"/>
                    </a:lnTo>
                    <a:lnTo>
                      <a:pt x="206" y="120"/>
                    </a:lnTo>
                    <a:lnTo>
                      <a:pt x="204" y="128"/>
                    </a:lnTo>
                    <a:lnTo>
                      <a:pt x="200" y="134"/>
                    </a:lnTo>
                    <a:lnTo>
                      <a:pt x="196" y="140"/>
                    </a:lnTo>
                    <a:lnTo>
                      <a:pt x="220" y="228"/>
                    </a:lnTo>
                    <a:lnTo>
                      <a:pt x="126" y="228"/>
                    </a:lnTo>
                    <a:close/>
                  </a:path>
                </a:pathLst>
              </a:custGeom>
              <a:solidFill>
                <a:srgbClr val="E31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4D4D4D"/>
                  </a:solidFill>
                </a:endParaRPr>
              </a:p>
            </p:txBody>
          </p:sp>
          <p:sp>
            <p:nvSpPr>
              <p:cNvPr id="77" name="Freeform 6"/>
              <p:cNvSpPr>
                <a:spLocks/>
              </p:cNvSpPr>
              <p:nvPr userDrawn="1"/>
            </p:nvSpPr>
            <p:spPr bwMode="auto">
              <a:xfrm>
                <a:off x="7961313" y="101600"/>
                <a:ext cx="260350" cy="88900"/>
              </a:xfrm>
              <a:custGeom>
                <a:avLst/>
                <a:gdLst>
                  <a:gd name="T0" fmla="*/ 20 w 164"/>
                  <a:gd name="T1" fmla="*/ 56 h 56"/>
                  <a:gd name="T2" fmla="*/ 20 w 164"/>
                  <a:gd name="T3" fmla="*/ 56 h 56"/>
                  <a:gd name="T4" fmla="*/ 22 w 164"/>
                  <a:gd name="T5" fmla="*/ 46 h 56"/>
                  <a:gd name="T6" fmla="*/ 26 w 164"/>
                  <a:gd name="T7" fmla="*/ 36 h 56"/>
                  <a:gd name="T8" fmla="*/ 30 w 164"/>
                  <a:gd name="T9" fmla="*/ 30 h 56"/>
                  <a:gd name="T10" fmla="*/ 36 w 164"/>
                  <a:gd name="T11" fmla="*/ 26 h 56"/>
                  <a:gd name="T12" fmla="*/ 42 w 164"/>
                  <a:gd name="T13" fmla="*/ 22 h 56"/>
                  <a:gd name="T14" fmla="*/ 54 w 164"/>
                  <a:gd name="T15" fmla="*/ 20 h 56"/>
                  <a:gd name="T16" fmla="*/ 82 w 164"/>
                  <a:gd name="T17" fmla="*/ 20 h 56"/>
                  <a:gd name="T18" fmla="*/ 82 w 164"/>
                  <a:gd name="T19" fmla="*/ 20 h 56"/>
                  <a:gd name="T20" fmla="*/ 112 w 164"/>
                  <a:gd name="T21" fmla="*/ 20 h 56"/>
                  <a:gd name="T22" fmla="*/ 122 w 164"/>
                  <a:gd name="T23" fmla="*/ 22 h 56"/>
                  <a:gd name="T24" fmla="*/ 130 w 164"/>
                  <a:gd name="T25" fmla="*/ 26 h 56"/>
                  <a:gd name="T26" fmla="*/ 136 w 164"/>
                  <a:gd name="T27" fmla="*/ 30 h 56"/>
                  <a:gd name="T28" fmla="*/ 140 w 164"/>
                  <a:gd name="T29" fmla="*/ 36 h 56"/>
                  <a:gd name="T30" fmla="*/ 142 w 164"/>
                  <a:gd name="T31" fmla="*/ 46 h 56"/>
                  <a:gd name="T32" fmla="*/ 144 w 164"/>
                  <a:gd name="T33" fmla="*/ 56 h 56"/>
                  <a:gd name="T34" fmla="*/ 164 w 164"/>
                  <a:gd name="T35" fmla="*/ 56 h 56"/>
                  <a:gd name="T36" fmla="*/ 164 w 164"/>
                  <a:gd name="T37" fmla="*/ 56 h 56"/>
                  <a:gd name="T38" fmla="*/ 162 w 164"/>
                  <a:gd name="T39" fmla="*/ 38 h 56"/>
                  <a:gd name="T40" fmla="*/ 156 w 164"/>
                  <a:gd name="T41" fmla="*/ 24 h 56"/>
                  <a:gd name="T42" fmla="*/ 148 w 164"/>
                  <a:gd name="T43" fmla="*/ 14 h 56"/>
                  <a:gd name="T44" fmla="*/ 138 w 164"/>
                  <a:gd name="T45" fmla="*/ 6 h 56"/>
                  <a:gd name="T46" fmla="*/ 126 w 164"/>
                  <a:gd name="T47" fmla="*/ 2 h 56"/>
                  <a:gd name="T48" fmla="*/ 112 w 164"/>
                  <a:gd name="T49" fmla="*/ 0 h 56"/>
                  <a:gd name="T50" fmla="*/ 82 w 164"/>
                  <a:gd name="T51" fmla="*/ 0 h 56"/>
                  <a:gd name="T52" fmla="*/ 82 w 164"/>
                  <a:gd name="T53" fmla="*/ 0 h 56"/>
                  <a:gd name="T54" fmla="*/ 52 w 164"/>
                  <a:gd name="T55" fmla="*/ 0 h 56"/>
                  <a:gd name="T56" fmla="*/ 38 w 164"/>
                  <a:gd name="T57" fmla="*/ 2 h 56"/>
                  <a:gd name="T58" fmla="*/ 26 w 164"/>
                  <a:gd name="T59" fmla="*/ 6 h 56"/>
                  <a:gd name="T60" fmla="*/ 16 w 164"/>
                  <a:gd name="T61" fmla="*/ 14 h 56"/>
                  <a:gd name="T62" fmla="*/ 8 w 164"/>
                  <a:gd name="T63" fmla="*/ 24 h 56"/>
                  <a:gd name="T64" fmla="*/ 2 w 164"/>
                  <a:gd name="T65" fmla="*/ 38 h 56"/>
                  <a:gd name="T66" fmla="*/ 0 w 164"/>
                  <a:gd name="T67" fmla="*/ 56 h 56"/>
                  <a:gd name="T68" fmla="*/ 20 w 164"/>
                  <a:gd name="T69" fmla="*/ 5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64" h="56">
                    <a:moveTo>
                      <a:pt x="20" y="56"/>
                    </a:moveTo>
                    <a:lnTo>
                      <a:pt x="20" y="56"/>
                    </a:lnTo>
                    <a:lnTo>
                      <a:pt x="22" y="46"/>
                    </a:lnTo>
                    <a:lnTo>
                      <a:pt x="26" y="36"/>
                    </a:lnTo>
                    <a:lnTo>
                      <a:pt x="30" y="30"/>
                    </a:lnTo>
                    <a:lnTo>
                      <a:pt x="36" y="26"/>
                    </a:lnTo>
                    <a:lnTo>
                      <a:pt x="42" y="22"/>
                    </a:lnTo>
                    <a:lnTo>
                      <a:pt x="54" y="20"/>
                    </a:lnTo>
                    <a:lnTo>
                      <a:pt x="82" y="20"/>
                    </a:lnTo>
                    <a:lnTo>
                      <a:pt x="82" y="20"/>
                    </a:lnTo>
                    <a:lnTo>
                      <a:pt x="112" y="20"/>
                    </a:lnTo>
                    <a:lnTo>
                      <a:pt x="122" y="22"/>
                    </a:lnTo>
                    <a:lnTo>
                      <a:pt x="130" y="26"/>
                    </a:lnTo>
                    <a:lnTo>
                      <a:pt x="136" y="30"/>
                    </a:lnTo>
                    <a:lnTo>
                      <a:pt x="140" y="36"/>
                    </a:lnTo>
                    <a:lnTo>
                      <a:pt x="142" y="46"/>
                    </a:lnTo>
                    <a:lnTo>
                      <a:pt x="144" y="56"/>
                    </a:lnTo>
                    <a:lnTo>
                      <a:pt x="164" y="56"/>
                    </a:lnTo>
                    <a:lnTo>
                      <a:pt x="164" y="56"/>
                    </a:lnTo>
                    <a:lnTo>
                      <a:pt x="162" y="38"/>
                    </a:lnTo>
                    <a:lnTo>
                      <a:pt x="156" y="24"/>
                    </a:lnTo>
                    <a:lnTo>
                      <a:pt x="148" y="14"/>
                    </a:lnTo>
                    <a:lnTo>
                      <a:pt x="138" y="6"/>
                    </a:lnTo>
                    <a:lnTo>
                      <a:pt x="126" y="2"/>
                    </a:lnTo>
                    <a:lnTo>
                      <a:pt x="112" y="0"/>
                    </a:lnTo>
                    <a:lnTo>
                      <a:pt x="82" y="0"/>
                    </a:lnTo>
                    <a:lnTo>
                      <a:pt x="82" y="0"/>
                    </a:lnTo>
                    <a:lnTo>
                      <a:pt x="52" y="0"/>
                    </a:lnTo>
                    <a:lnTo>
                      <a:pt x="38" y="2"/>
                    </a:lnTo>
                    <a:lnTo>
                      <a:pt x="26" y="6"/>
                    </a:lnTo>
                    <a:lnTo>
                      <a:pt x="16" y="14"/>
                    </a:lnTo>
                    <a:lnTo>
                      <a:pt x="8" y="24"/>
                    </a:lnTo>
                    <a:lnTo>
                      <a:pt x="2" y="38"/>
                    </a:lnTo>
                    <a:lnTo>
                      <a:pt x="0" y="56"/>
                    </a:lnTo>
                    <a:lnTo>
                      <a:pt x="20" y="56"/>
                    </a:lnTo>
                    <a:close/>
                  </a:path>
                </a:pathLst>
              </a:custGeom>
              <a:solidFill>
                <a:srgbClr val="E31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srgbClr val="4D4D4D"/>
                  </a:solidFill>
                </a:endParaRPr>
              </a:p>
            </p:txBody>
          </p:sp>
        </p:grpSp>
        <p:sp>
          <p:nvSpPr>
            <p:cNvPr id="74" name="TextBox 73"/>
            <p:cNvSpPr txBox="1"/>
            <p:nvPr userDrawn="1"/>
          </p:nvSpPr>
          <p:spPr>
            <a:xfrm rot="16200000">
              <a:off x="8191736" y="232706"/>
              <a:ext cx="563729" cy="17081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510" dirty="0">
                  <a:solidFill>
                    <a:srgbClr val="FFFFFF">
                      <a:lumMod val="65000"/>
                    </a:srgbClr>
                  </a:solidFill>
                </a:rPr>
                <a:t>Strictly</a:t>
              </a:r>
            </a:p>
          </p:txBody>
        </p:sp>
        <p:sp>
          <p:nvSpPr>
            <p:cNvPr id="75" name="TextBox 74"/>
            <p:cNvSpPr txBox="1"/>
            <p:nvPr userDrawn="1"/>
          </p:nvSpPr>
          <p:spPr>
            <a:xfrm>
              <a:off x="8410801" y="506408"/>
              <a:ext cx="851855" cy="18158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580" dirty="0">
                  <a:solidFill>
                    <a:srgbClr val="FF0000"/>
                  </a:solidFill>
                </a:rPr>
                <a:t>CONFIDENTIAL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424720205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19" r:id="rId1"/>
    <p:sldLayoutId id="2147483820" r:id="rId2"/>
    <p:sldLayoutId id="2147483821" r:id="rId3"/>
    <p:sldLayoutId id="2147483822" r:id="rId4"/>
    <p:sldLayoutId id="2147483823" r:id="rId5"/>
    <p:sldLayoutId id="2147483824" r:id="rId6"/>
    <p:sldLayoutId id="2147483825" r:id="rId7"/>
    <p:sldLayoutId id="2147483826" r:id="rId8"/>
    <p:sldLayoutId id="2147483827" r:id="rId9"/>
    <p:sldLayoutId id="2147483828" r:id="rId10"/>
    <p:sldLayoutId id="2147483829" r:id="rId11"/>
    <p:sldLayoutId id="2147483830" r:id="rId12"/>
    <p:sldLayoutId id="2147483831" r:id="rId13"/>
    <p:sldLayoutId id="2147483832" r:id="rId14"/>
    <p:sldLayoutId id="2147483833" r:id="rId15"/>
    <p:sldLayoutId id="2147483834" r:id="rId16"/>
    <p:sldLayoutId id="2147483835" r:id="rId17"/>
    <p:sldLayoutId id="2147483836" r:id="rId18"/>
    <p:sldLayoutId id="2147483837" r:id="rId19"/>
    <p:sldLayoutId id="2147483838" r:id="rId20"/>
    <p:sldLayoutId id="2147483839" r:id="rId21"/>
    <p:sldLayoutId id="2147483840" r:id="rId22"/>
    <p:sldLayoutId id="2147483841" r:id="rId23"/>
    <p:sldLayoutId id="2147483842" r:id="rId24"/>
    <p:sldLayoutId id="2147483843" r:id="rId25"/>
    <p:sldLayoutId id="2147483844" r:id="rId26"/>
    <p:sldLayoutId id="2147483845" r:id="rId27"/>
    <p:sldLayoutId id="2147483846" r:id="rId28"/>
    <p:sldLayoutId id="2147483847" r:id="rId29"/>
    <p:sldLayoutId id="2147483848" r:id="rId30"/>
    <p:sldLayoutId id="2147483849" r:id="rId31"/>
  </p:sldLayoutIdLst>
  <p:timing>
    <p:tnLst>
      <p:par>
        <p:cTn id="1" dur="indefinite" restart="never" nodeType="tmRoot"/>
      </p:par>
    </p:tnLst>
  </p:timing>
  <p:hf sldNum="0" hdr="0" dt="0"/>
  <p:txStyles>
    <p:titleStyle>
      <a:lvl1pPr algn="l" defTabSz="914400" rtl="0" eaLnBrk="1" latinLnBrk="0" hangingPunct="1">
        <a:spcBef>
          <a:spcPct val="0"/>
        </a:spcBef>
        <a:buNone/>
        <a:defRPr sz="2800" b="0" kern="1200">
          <a:solidFill>
            <a:schemeClr val="accent1"/>
          </a:solidFill>
          <a:latin typeface="+mj-lt"/>
          <a:ea typeface="+mj-ea"/>
          <a:cs typeface="+mj-cs"/>
        </a:defRPr>
      </a:lvl1pPr>
    </p:titleStyle>
    <p:bodyStyle>
      <a:lvl1pPr marL="306000" indent="-306000" algn="l" defTabSz="914400" rtl="0" eaLnBrk="1" latinLnBrk="0" hangingPunct="1">
        <a:spcBef>
          <a:spcPct val="20000"/>
        </a:spcBef>
        <a:buClr>
          <a:schemeClr val="tx2"/>
        </a:buClr>
        <a:buSzPct val="120000"/>
        <a:buFont typeface="Verdana" pitchFamily="34" charset="0"/>
        <a:buChar char="_"/>
        <a:defRPr sz="2400" kern="1200">
          <a:solidFill>
            <a:schemeClr val="tx1"/>
          </a:solidFill>
          <a:latin typeface="+mn-lt"/>
          <a:ea typeface="+mn-ea"/>
          <a:cs typeface="+mn-cs"/>
        </a:defRPr>
      </a:lvl1pPr>
      <a:lvl2pPr marL="522000" indent="-216000" algn="l" defTabSz="914400" rtl="0" eaLnBrk="1" latinLnBrk="0" hangingPunct="1">
        <a:spcBef>
          <a:spcPct val="20000"/>
        </a:spcBef>
        <a:buClr>
          <a:schemeClr val="tx2"/>
        </a:buClr>
        <a:buSzPct val="120000"/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2pPr>
      <a:lvl3pPr marL="720000" indent="-198000" algn="l" defTabSz="914400" rtl="0" eaLnBrk="1" latinLnBrk="0" hangingPunct="1">
        <a:spcBef>
          <a:spcPct val="20000"/>
        </a:spcBef>
        <a:buClr>
          <a:schemeClr val="tx2"/>
        </a:buClr>
        <a:buSzPct val="100000"/>
        <a:buFont typeface="Arial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900000" indent="-180000" algn="l" defTabSz="914400" rtl="0" eaLnBrk="1" latinLnBrk="0" hangingPunct="1">
        <a:spcBef>
          <a:spcPct val="20000"/>
        </a:spcBef>
        <a:buClr>
          <a:schemeClr val="tx2"/>
        </a:buClr>
        <a:buSzPct val="100000"/>
        <a:buFont typeface="Arial" pitchFamily="34" charset="0"/>
        <a:buChar char="•"/>
        <a:defRPr sz="1600" kern="1200">
          <a:solidFill>
            <a:schemeClr val="tx1"/>
          </a:solidFill>
          <a:latin typeface="+mn-lt"/>
          <a:ea typeface="+mn-ea"/>
          <a:cs typeface="+mn-cs"/>
        </a:defRPr>
      </a:lvl4pPr>
      <a:lvl5pPr marL="1080000" indent="-180000" algn="l" defTabSz="914400" rtl="0" eaLnBrk="1" latinLnBrk="0" hangingPunct="1">
        <a:spcBef>
          <a:spcPct val="20000"/>
        </a:spcBef>
        <a:buClr>
          <a:schemeClr val="tx2"/>
        </a:buClr>
        <a:buSzPct val="100000"/>
        <a:buFont typeface="Arial" pitchFamily="34" charset="0"/>
        <a:buChar char="•"/>
        <a:defRPr sz="16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8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397193" y="413790"/>
            <a:ext cx="10369868" cy="853112"/>
          </a:xfrm>
          <a:prstGeom prst="rect">
            <a:avLst/>
          </a:prstGeom>
        </p:spPr>
        <p:txBody>
          <a:bodyPr vert="horz" lIns="91440" tIns="45720" rIns="91440" bIns="45720" rtlCol="0" anchor="t">
            <a:noAutofit/>
          </a:bodyPr>
          <a:lstStyle/>
          <a:p>
            <a:r>
              <a:rPr lang="en-US" noProof="0" smtClean="0"/>
              <a:t>Click to edit Master title style</a:t>
            </a:r>
            <a:endParaRPr lang="en-GB" noProof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07667" y="1402990"/>
            <a:ext cx="10369868" cy="4276616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noProof="0" smtClean="0"/>
              <a:t>Click to edit Master text styles</a:t>
            </a:r>
          </a:p>
          <a:p>
            <a:pPr lvl="1"/>
            <a:r>
              <a:rPr lang="en-US" noProof="0" smtClean="0"/>
              <a:t>Second level</a:t>
            </a:r>
          </a:p>
          <a:p>
            <a:pPr lvl="2"/>
            <a:r>
              <a:rPr lang="en-US" noProof="0" smtClean="0"/>
              <a:t>Third level</a:t>
            </a:r>
          </a:p>
          <a:p>
            <a:pPr lvl="3"/>
            <a:r>
              <a:rPr lang="en-US" noProof="0" smtClean="0"/>
              <a:t>Fourth level</a:t>
            </a:r>
          </a:p>
          <a:p>
            <a:pPr lvl="4"/>
            <a:r>
              <a:rPr lang="en-US" noProof="0" smtClean="0"/>
              <a:t>Fifth level</a:t>
            </a:r>
            <a:endParaRPr lang="en-GB" noProof="0"/>
          </a:p>
        </p:txBody>
      </p:sp>
      <p:sp>
        <p:nvSpPr>
          <p:cNvPr id="9" name="Text Box 11"/>
          <p:cNvSpPr txBox="1">
            <a:spLocks noChangeArrowheads="1"/>
          </p:cNvSpPr>
          <p:nvPr/>
        </p:nvSpPr>
        <p:spPr bwMode="auto">
          <a:xfrm rot="-5400000">
            <a:off x="8831858" y="2848711"/>
            <a:ext cx="4996635" cy="20005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50000"/>
              </a:spcBef>
              <a:defRPr sz="2000" b="1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50000"/>
              </a:spcBef>
              <a:defRPr sz="2000" b="1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50000"/>
              </a:spcBef>
              <a:defRPr sz="2000" b="1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50000"/>
              </a:spcBef>
              <a:defRPr sz="2000" b="1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50000"/>
              </a:spcBef>
              <a:defRPr sz="2000" b="1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>
              <a:spcBef>
                <a:spcPct val="0"/>
              </a:spcBef>
              <a:defRPr/>
            </a:pPr>
            <a:r>
              <a:rPr lang="en-GB" sz="700" b="0" dirty="0" smtClean="0">
                <a:solidFill>
                  <a:srgbClr val="D7D2CB"/>
                </a:solidFill>
                <a:latin typeface="Verdana"/>
              </a:rPr>
              <a:t>© 2013 Amadeus IT Group SA</a:t>
            </a:r>
          </a:p>
        </p:txBody>
      </p:sp>
    </p:spTree>
    <p:extLst>
      <p:ext uri="{BB962C8B-B14F-4D97-AF65-F5344CB8AC3E}">
        <p14:creationId xmlns:p14="http://schemas.microsoft.com/office/powerpoint/2010/main" val="407180564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51" r:id="rId1"/>
    <p:sldLayoutId id="2147483852" r:id="rId2"/>
    <p:sldLayoutId id="2147483853" r:id="rId3"/>
    <p:sldLayoutId id="2147483854" r:id="rId4"/>
    <p:sldLayoutId id="2147483855" r:id="rId5"/>
    <p:sldLayoutId id="2147483856" r:id="rId6"/>
    <p:sldLayoutId id="2147483857" r:id="rId7"/>
    <p:sldLayoutId id="2147483858" r:id="rId8"/>
    <p:sldLayoutId id="2147483859" r:id="rId9"/>
    <p:sldLayoutId id="2147483860" r:id="rId10"/>
    <p:sldLayoutId id="2147483861" r:id="rId11"/>
    <p:sldLayoutId id="2147483862" r:id="rId12"/>
    <p:sldLayoutId id="2147483863" r:id="rId13"/>
    <p:sldLayoutId id="2147483864" r:id="rId14"/>
    <p:sldLayoutId id="2147483865" r:id="rId15"/>
    <p:sldLayoutId id="2147483866" r:id="rId16"/>
    <p:sldLayoutId id="2147483867" r:id="rId17"/>
    <p:sldLayoutId id="2147483868" r:id="rId18"/>
    <p:sldLayoutId id="2147483869" r:id="rId19"/>
    <p:sldLayoutId id="2147483870" r:id="rId20"/>
    <p:sldLayoutId id="2147483871" r:id="rId21"/>
    <p:sldLayoutId id="2147483872" r:id="rId22"/>
  </p:sldLayoutIdLst>
  <p:timing>
    <p:tnLst>
      <p:par>
        <p:cTn id="1" dur="indefinite" restart="never" nodeType="tmRoot"/>
      </p:par>
    </p:tnLst>
  </p:timing>
  <p:txStyles>
    <p:titleStyle>
      <a:lvl1pPr algn="l" defTabSz="914400" rtl="0" eaLnBrk="1" latinLnBrk="0" hangingPunct="1">
        <a:spcBef>
          <a:spcPct val="0"/>
        </a:spcBef>
        <a:buNone/>
        <a:defRPr sz="2800" b="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Clr>
          <a:schemeClr val="tx2"/>
        </a:buClr>
        <a:buSzPct val="120000"/>
        <a:buFont typeface="Verdana" pitchFamily="34" charset="0"/>
        <a:buChar char="_"/>
        <a:defRPr sz="2400" kern="1200">
          <a:solidFill>
            <a:srgbClr val="4D4D4D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Clr>
          <a:schemeClr val="tx2"/>
        </a:buClr>
        <a:buSzPct val="120000"/>
        <a:buFont typeface="Arial" pitchFamily="34" charset="0"/>
        <a:buChar char="•"/>
        <a:defRPr sz="2000" kern="1200">
          <a:solidFill>
            <a:srgbClr val="4D4D4D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Clr>
          <a:schemeClr val="tx2"/>
        </a:buClr>
        <a:buSzPct val="100000"/>
        <a:buFont typeface="Arial" pitchFamily="34" charset="0"/>
        <a:buChar char="•"/>
        <a:defRPr sz="1800" kern="1200">
          <a:solidFill>
            <a:srgbClr val="4D4D4D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Clr>
          <a:schemeClr val="tx2"/>
        </a:buClr>
        <a:buSzPct val="100000"/>
        <a:buFont typeface="Arial" pitchFamily="34" charset="0"/>
        <a:buChar char="•"/>
        <a:defRPr sz="1600" kern="1200">
          <a:solidFill>
            <a:srgbClr val="4D4D4D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Clr>
          <a:schemeClr val="tx2"/>
        </a:buClr>
        <a:buSzPct val="100000"/>
        <a:buFont typeface="Arial" pitchFamily="34" charset="0"/>
        <a:buChar char="•"/>
        <a:defRPr sz="1600" kern="1200">
          <a:solidFill>
            <a:srgbClr val="4D4D4D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9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397193" y="413790"/>
            <a:ext cx="10369868" cy="853112"/>
          </a:xfrm>
          <a:prstGeom prst="rect">
            <a:avLst/>
          </a:prstGeom>
        </p:spPr>
        <p:txBody>
          <a:bodyPr vert="horz" lIns="91440" tIns="45720" rIns="91440" bIns="45720" rtlCol="0" anchor="t">
            <a:noAutofit/>
          </a:bodyPr>
          <a:lstStyle/>
          <a:p>
            <a:r>
              <a:rPr lang="en-US" noProof="0" smtClean="0"/>
              <a:t>Click to edit Master title style</a:t>
            </a:r>
            <a:endParaRPr lang="en-GB" noProof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07667" y="1402990"/>
            <a:ext cx="10369868" cy="4276616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noProof="0" smtClean="0"/>
              <a:t>Click to edit Master text styles</a:t>
            </a:r>
          </a:p>
          <a:p>
            <a:pPr lvl="1"/>
            <a:r>
              <a:rPr lang="en-US" noProof="0" smtClean="0"/>
              <a:t>Second level</a:t>
            </a:r>
          </a:p>
          <a:p>
            <a:pPr lvl="2"/>
            <a:r>
              <a:rPr lang="en-US" noProof="0" smtClean="0"/>
              <a:t>Third level</a:t>
            </a:r>
          </a:p>
          <a:p>
            <a:pPr lvl="3"/>
            <a:r>
              <a:rPr lang="en-US" noProof="0" smtClean="0"/>
              <a:t>Fourth level</a:t>
            </a:r>
          </a:p>
          <a:p>
            <a:pPr lvl="4"/>
            <a:r>
              <a:rPr lang="en-US" noProof="0" smtClean="0"/>
              <a:t>Fifth level</a:t>
            </a:r>
            <a:endParaRPr lang="en-GB" noProof="0"/>
          </a:p>
        </p:txBody>
      </p:sp>
      <p:sp>
        <p:nvSpPr>
          <p:cNvPr id="9" name="Text Box 11"/>
          <p:cNvSpPr txBox="1">
            <a:spLocks noChangeArrowheads="1"/>
          </p:cNvSpPr>
          <p:nvPr/>
        </p:nvSpPr>
        <p:spPr bwMode="auto">
          <a:xfrm rot="-5400000">
            <a:off x="8831880" y="2848723"/>
            <a:ext cx="4996635" cy="20005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50000"/>
              </a:spcBef>
              <a:defRPr sz="2000" b="1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50000"/>
              </a:spcBef>
              <a:defRPr sz="2000" b="1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50000"/>
              </a:spcBef>
              <a:defRPr sz="2000" b="1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50000"/>
              </a:spcBef>
              <a:defRPr sz="2000" b="1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50000"/>
              </a:spcBef>
              <a:defRPr sz="2000" b="1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>
              <a:spcBef>
                <a:spcPct val="0"/>
              </a:spcBef>
              <a:defRPr/>
            </a:pPr>
            <a:r>
              <a:rPr lang="en-GB" sz="700" b="0" dirty="0" smtClean="0">
                <a:solidFill>
                  <a:srgbClr val="D7D2CB"/>
                </a:solidFill>
                <a:latin typeface="Verdana"/>
              </a:rPr>
              <a:t>© 2013 Amadeus IT Group SA</a:t>
            </a:r>
          </a:p>
        </p:txBody>
      </p:sp>
    </p:spTree>
    <p:extLst>
      <p:ext uri="{BB962C8B-B14F-4D97-AF65-F5344CB8AC3E}">
        <p14:creationId xmlns:p14="http://schemas.microsoft.com/office/powerpoint/2010/main" val="277679364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75" r:id="rId1"/>
    <p:sldLayoutId id="2147483876" r:id="rId2"/>
    <p:sldLayoutId id="2147483877" r:id="rId3"/>
    <p:sldLayoutId id="2147483878" r:id="rId4"/>
    <p:sldLayoutId id="2147483879" r:id="rId5"/>
    <p:sldLayoutId id="2147483880" r:id="rId6"/>
    <p:sldLayoutId id="2147483881" r:id="rId7"/>
    <p:sldLayoutId id="2147483882" r:id="rId8"/>
    <p:sldLayoutId id="2147483883" r:id="rId9"/>
    <p:sldLayoutId id="2147483884" r:id="rId10"/>
    <p:sldLayoutId id="2147483885" r:id="rId11"/>
    <p:sldLayoutId id="2147483886" r:id="rId12"/>
    <p:sldLayoutId id="2147483887" r:id="rId13"/>
    <p:sldLayoutId id="2147483888" r:id="rId14"/>
    <p:sldLayoutId id="2147483889" r:id="rId15"/>
    <p:sldLayoutId id="2147483890" r:id="rId16"/>
    <p:sldLayoutId id="2147483891" r:id="rId17"/>
    <p:sldLayoutId id="2147483892" r:id="rId18"/>
    <p:sldLayoutId id="2147483893" r:id="rId19"/>
    <p:sldLayoutId id="2147483894" r:id="rId20"/>
  </p:sldLayoutIdLst>
  <p:timing>
    <p:tnLst>
      <p:par>
        <p:cTn id="1" dur="indefinite" restart="never" nodeType="tmRoot"/>
      </p:par>
    </p:tnLst>
  </p:timing>
  <p:hf sldNum="0" hdr="0" dt="0"/>
  <p:txStyles>
    <p:titleStyle>
      <a:lvl1pPr algn="l" defTabSz="914400" rtl="0" eaLnBrk="1" latinLnBrk="0" hangingPunct="1">
        <a:spcBef>
          <a:spcPct val="0"/>
        </a:spcBef>
        <a:buNone/>
        <a:defRPr sz="2800" b="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Clr>
          <a:schemeClr val="tx2"/>
        </a:buClr>
        <a:buSzPct val="120000"/>
        <a:buFont typeface="Verdana" pitchFamily="34" charset="0"/>
        <a:buChar char="_"/>
        <a:defRPr sz="2400" kern="1200">
          <a:solidFill>
            <a:srgbClr val="4D4D4D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Clr>
          <a:schemeClr val="tx2"/>
        </a:buClr>
        <a:buSzPct val="120000"/>
        <a:buFont typeface="Arial" pitchFamily="34" charset="0"/>
        <a:buChar char="•"/>
        <a:defRPr sz="2000" kern="1200">
          <a:solidFill>
            <a:srgbClr val="4D4D4D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Clr>
          <a:schemeClr val="tx2"/>
        </a:buClr>
        <a:buSzPct val="100000"/>
        <a:buFont typeface="Arial" pitchFamily="34" charset="0"/>
        <a:buChar char="•"/>
        <a:defRPr sz="1800" kern="1200">
          <a:solidFill>
            <a:srgbClr val="4D4D4D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Clr>
          <a:schemeClr val="tx2"/>
        </a:buClr>
        <a:buSzPct val="100000"/>
        <a:buFont typeface="Arial" pitchFamily="34" charset="0"/>
        <a:buChar char="•"/>
        <a:defRPr sz="1600" kern="1200">
          <a:solidFill>
            <a:srgbClr val="4D4D4D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Clr>
          <a:schemeClr val="tx2"/>
        </a:buClr>
        <a:buSzPct val="100000"/>
        <a:buFont typeface="Arial" pitchFamily="34" charset="0"/>
        <a:buChar char="•"/>
        <a:defRPr sz="1600" kern="1200">
          <a:solidFill>
            <a:srgbClr val="4D4D4D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80.xml"/><Relationship Id="rId5" Type="http://schemas.openxmlformats.org/officeDocument/2006/relationships/image" Target="../media/image8.jpg"/><Relationship Id="rId4" Type="http://schemas.openxmlformats.org/officeDocument/2006/relationships/image" Target="../media/image1.wmf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129.xml"/><Relationship Id="rId5" Type="http://schemas.openxmlformats.org/officeDocument/2006/relationships/image" Target="../media/image24.png"/><Relationship Id="rId4" Type="http://schemas.openxmlformats.org/officeDocument/2006/relationships/image" Target="../media/image23.png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129.xml"/><Relationship Id="rId4" Type="http://schemas.openxmlformats.org/officeDocument/2006/relationships/image" Target="../media/image22.png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129.xml"/><Relationship Id="rId4" Type="http://schemas.openxmlformats.org/officeDocument/2006/relationships/image" Target="../media/image22.png"/></Relationships>
</file>

<file path=ppt/slides/_rels/slide13.xml.rels><?xml version="1.0" encoding="UTF-8" standalone="yes"?>
<Relationships xmlns="http://schemas.openxmlformats.org/package/2006/relationships"><Relationship Id="rId8" Type="http://schemas.openxmlformats.org/officeDocument/2006/relationships/image" Target="../media/image32.png"/><Relationship Id="rId13" Type="http://schemas.openxmlformats.org/officeDocument/2006/relationships/image" Target="../media/image37.png"/><Relationship Id="rId3" Type="http://schemas.openxmlformats.org/officeDocument/2006/relationships/image" Target="../media/image27.png"/><Relationship Id="rId7" Type="http://schemas.openxmlformats.org/officeDocument/2006/relationships/image" Target="../media/image31.png"/><Relationship Id="rId12" Type="http://schemas.openxmlformats.org/officeDocument/2006/relationships/image" Target="../media/image36.png"/><Relationship Id="rId2" Type="http://schemas.openxmlformats.org/officeDocument/2006/relationships/image" Target="../media/image26.png"/><Relationship Id="rId1" Type="http://schemas.openxmlformats.org/officeDocument/2006/relationships/slideLayout" Target="../slideLayouts/slideLayout129.xml"/><Relationship Id="rId6" Type="http://schemas.openxmlformats.org/officeDocument/2006/relationships/image" Target="../media/image30.png"/><Relationship Id="rId11" Type="http://schemas.openxmlformats.org/officeDocument/2006/relationships/image" Target="../media/image35.png"/><Relationship Id="rId5" Type="http://schemas.openxmlformats.org/officeDocument/2006/relationships/image" Target="../media/image29.png"/><Relationship Id="rId10" Type="http://schemas.openxmlformats.org/officeDocument/2006/relationships/image" Target="../media/image34.png"/><Relationship Id="rId4" Type="http://schemas.openxmlformats.org/officeDocument/2006/relationships/image" Target="../media/image28.png"/><Relationship Id="rId9" Type="http://schemas.openxmlformats.org/officeDocument/2006/relationships/image" Target="../media/image33.png"/><Relationship Id="rId14" Type="http://schemas.openxmlformats.org/officeDocument/2006/relationships/image" Target="../media/image24.png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101.xml"/><Relationship Id="rId4" Type="http://schemas.openxmlformats.org/officeDocument/2006/relationships/image" Target="../media/image39.png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135.xml"/><Relationship Id="rId5" Type="http://schemas.openxmlformats.org/officeDocument/2006/relationships/image" Target="../media/image12.png"/><Relationship Id="rId4" Type="http://schemas.openxmlformats.org/officeDocument/2006/relationships/image" Target="../media/image11.png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135.xml"/><Relationship Id="rId6" Type="http://schemas.openxmlformats.org/officeDocument/2006/relationships/image" Target="../media/image16.png"/><Relationship Id="rId5" Type="http://schemas.openxmlformats.org/officeDocument/2006/relationships/image" Target="../media/image15.png"/><Relationship Id="rId4" Type="http://schemas.openxmlformats.org/officeDocument/2006/relationships/image" Target="../media/image14.png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1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.xml"/><Relationship Id="rId7" Type="http://schemas.openxmlformats.org/officeDocument/2006/relationships/image" Target="../media/image19.png"/><Relationship Id="rId2" Type="http://schemas.openxmlformats.org/officeDocument/2006/relationships/slideLayout" Target="../slideLayouts/slideLayout140.xml"/><Relationship Id="rId1" Type="http://schemas.openxmlformats.org/officeDocument/2006/relationships/vmlDrawing" Target="../drawings/vmlDrawing1.vml"/><Relationship Id="rId6" Type="http://schemas.openxmlformats.org/officeDocument/2006/relationships/image" Target="../media/image17.png"/><Relationship Id="rId5" Type="http://schemas.openxmlformats.org/officeDocument/2006/relationships/oleObject" Target="../embeddings/oleObject1.bin"/><Relationship Id="rId4" Type="http://schemas.openxmlformats.org/officeDocument/2006/relationships/image" Target="../media/image18.jpe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jpe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40.xml"/><Relationship Id="rId4" Type="http://schemas.openxmlformats.org/officeDocument/2006/relationships/image" Target="../media/image21.png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1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0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9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314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4179" y="0"/>
            <a:ext cx="11536254" cy="653998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8" name="Imagen 14" descr="mascara 1.wmf"/>
          <p:cNvPicPr>
            <a:picLocks noChangeAspect="1"/>
          </p:cNvPicPr>
          <p:nvPr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-14180" y="4739905"/>
            <a:ext cx="2555776" cy="1800080"/>
          </a:xfrm>
          <a:prstGeom prst="rect">
            <a:avLst/>
          </a:prstGeom>
        </p:spPr>
      </p:pic>
      <p:sp>
        <p:nvSpPr>
          <p:cNvPr id="12" name="Slide Number Placeholder 5"/>
          <p:cNvSpPr txBox="1">
            <a:spLocks/>
          </p:cNvSpPr>
          <p:nvPr/>
        </p:nvSpPr>
        <p:spPr>
          <a:xfrm>
            <a:off x="0" y="5913169"/>
            <a:ext cx="1994360" cy="267007"/>
          </a:xfrm>
          <a:prstGeom prst="rect">
            <a:avLst/>
          </a:prstGeom>
        </p:spPr>
        <p:txBody>
          <a:bodyPr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6FD7AC36-ECC5-47CA-BB47-FCD905EAF41A}" type="slidenum">
              <a:rPr lang="en-GB" smtClean="0"/>
              <a:pPr/>
              <a:t>1</a:t>
            </a:fld>
            <a:endParaRPr lang="en-GB"/>
          </a:p>
        </p:txBody>
      </p:sp>
      <p:cxnSp>
        <p:nvCxnSpPr>
          <p:cNvPr id="13" name="Conector recto 12"/>
          <p:cNvCxnSpPr/>
          <p:nvPr/>
        </p:nvCxnSpPr>
        <p:spPr>
          <a:xfrm flipH="1" flipV="1">
            <a:off x="2865437" y="2744657"/>
            <a:ext cx="1600200" cy="20544"/>
          </a:xfrm>
          <a:prstGeom prst="line">
            <a:avLst/>
          </a:prstGeom>
          <a:ln w="12700" cmpd="sng">
            <a:solidFill>
              <a:schemeClr val="bg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4" name="Text Placeholder 12"/>
          <p:cNvSpPr txBox="1">
            <a:spLocks/>
          </p:cNvSpPr>
          <p:nvPr/>
        </p:nvSpPr>
        <p:spPr>
          <a:xfrm>
            <a:off x="111812" y="5375019"/>
            <a:ext cx="2303793" cy="991042"/>
          </a:xfrm>
          <a:prstGeom prst="rect">
            <a:avLst/>
          </a:prstGeom>
        </p:spPr>
        <p:txBody>
          <a:bodyPr/>
          <a:lstStyle>
            <a:lvl1pPr marL="0" indent="0" algn="l" defTabSz="914400" rtl="0" eaLnBrk="1" latinLnBrk="0" hangingPunct="1">
              <a:spcBef>
                <a:spcPct val="20000"/>
              </a:spcBef>
              <a:buSzPct val="25000"/>
              <a:buFontTx/>
              <a:buNone/>
              <a:defRPr sz="1100" kern="1200">
                <a:solidFill>
                  <a:schemeClr val="accent6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SzPct val="25000"/>
              <a:buFontTx/>
              <a:buBlip>
                <a:blip r:embed="rId5"/>
              </a:buBlip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SzPct val="25000"/>
              <a:buFontTx/>
              <a:buBlip>
                <a:blip r:embed="rId5"/>
              </a:buBlip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SzPct val="25000"/>
              <a:buFontTx/>
              <a:buBlip>
                <a:blip r:embed="rId5"/>
              </a:buBlip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SzPct val="25000"/>
              <a:buFontTx/>
              <a:buBlip>
                <a:blip r:embed="rId5"/>
              </a:buBlip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GB" sz="1200" b="1" dirty="0" smtClean="0"/>
              <a:t>Christophe </a:t>
            </a:r>
            <a:r>
              <a:rPr lang="en-GB" sz="1200" b="1" dirty="0" err="1" smtClean="0"/>
              <a:t>Gavrel</a:t>
            </a:r>
            <a:endParaRPr lang="en-GB" sz="1200" b="1" dirty="0" smtClean="0"/>
          </a:p>
          <a:p>
            <a:r>
              <a:rPr lang="en-GB" sz="1200" b="1" dirty="0" smtClean="0"/>
              <a:t>Shopping Consultancy</a:t>
            </a:r>
          </a:p>
          <a:p>
            <a:endParaRPr lang="en-GB" sz="1200" b="1" dirty="0" smtClean="0">
              <a:solidFill>
                <a:schemeClr val="bg1">
                  <a:lumMod val="65000"/>
                </a:schemeClr>
              </a:solidFill>
            </a:endParaRPr>
          </a:p>
          <a:p>
            <a:r>
              <a:rPr lang="en-GB" sz="1200" b="1" dirty="0" smtClean="0">
                <a:solidFill>
                  <a:schemeClr val="bg1">
                    <a:lumMod val="65000"/>
                  </a:schemeClr>
                </a:solidFill>
              </a:rPr>
              <a:t> November 2014</a:t>
            </a:r>
            <a:endParaRPr lang="en-GB" sz="1200" b="1" dirty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15" name="Text Box 11"/>
          <p:cNvSpPr txBox="1">
            <a:spLocks noChangeArrowheads="1"/>
          </p:cNvSpPr>
          <p:nvPr/>
        </p:nvSpPr>
        <p:spPr bwMode="auto">
          <a:xfrm rot="-5400000">
            <a:off x="8831859" y="2848710"/>
            <a:ext cx="4996635" cy="20005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50000"/>
              </a:spcBef>
              <a:defRPr sz="2000" b="1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50000"/>
              </a:spcBef>
              <a:defRPr sz="2000" b="1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50000"/>
              </a:spcBef>
              <a:defRPr sz="2000" b="1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50000"/>
              </a:spcBef>
              <a:defRPr sz="2000" b="1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50000"/>
              </a:spcBef>
              <a:defRPr sz="2000" b="1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>
              <a:spcBef>
                <a:spcPct val="0"/>
              </a:spcBef>
              <a:defRPr/>
            </a:pPr>
            <a:r>
              <a:rPr lang="en-GB" sz="700" b="0" dirty="0" smtClean="0">
                <a:solidFill>
                  <a:schemeClr val="bg1">
                    <a:lumMod val="75000"/>
                  </a:schemeClr>
                </a:solidFill>
                <a:latin typeface="+mj-lt"/>
              </a:rPr>
              <a:t>© 2013 Amadeus IT Group SA </a:t>
            </a:r>
          </a:p>
        </p:txBody>
      </p:sp>
      <p:sp>
        <p:nvSpPr>
          <p:cNvPr id="16" name="Freeform 5"/>
          <p:cNvSpPr>
            <a:spLocks noEditPoints="1"/>
          </p:cNvSpPr>
          <p:nvPr/>
        </p:nvSpPr>
        <p:spPr bwMode="auto">
          <a:xfrm>
            <a:off x="9077114" y="455328"/>
            <a:ext cx="1935163" cy="254000"/>
          </a:xfrm>
          <a:custGeom>
            <a:avLst/>
            <a:gdLst>
              <a:gd name="T0" fmla="*/ 2581 w 3657"/>
              <a:gd name="T1" fmla="*/ 475 h 480"/>
              <a:gd name="T2" fmla="*/ 2487 w 3657"/>
              <a:gd name="T3" fmla="*/ 398 h 480"/>
              <a:gd name="T4" fmla="*/ 2431 w 3657"/>
              <a:gd name="T5" fmla="*/ 85 h 480"/>
              <a:gd name="T6" fmla="*/ 2596 w 3657"/>
              <a:gd name="T7" fmla="*/ 6 h 480"/>
              <a:gd name="T8" fmla="*/ 2300 w 3657"/>
              <a:gd name="T9" fmla="*/ 457 h 480"/>
              <a:gd name="T10" fmla="*/ 688 w 3657"/>
              <a:gd name="T11" fmla="*/ 13 h 480"/>
              <a:gd name="T12" fmla="*/ 757 w 3657"/>
              <a:gd name="T13" fmla="*/ 396 h 480"/>
              <a:gd name="T14" fmla="*/ 829 w 3657"/>
              <a:gd name="T15" fmla="*/ 421 h 480"/>
              <a:gd name="T16" fmla="*/ 1024 w 3657"/>
              <a:gd name="T17" fmla="*/ 1 h 480"/>
              <a:gd name="T18" fmla="*/ 293 w 3657"/>
              <a:gd name="T19" fmla="*/ 373 h 480"/>
              <a:gd name="T20" fmla="*/ 129 w 3657"/>
              <a:gd name="T21" fmla="*/ 389 h 480"/>
              <a:gd name="T22" fmla="*/ 106 w 3657"/>
              <a:gd name="T23" fmla="*/ 310 h 480"/>
              <a:gd name="T24" fmla="*/ 293 w 3657"/>
              <a:gd name="T25" fmla="*/ 373 h 480"/>
              <a:gd name="T26" fmla="*/ 59 w 3657"/>
              <a:gd name="T27" fmla="*/ 114 h 480"/>
              <a:gd name="T28" fmla="*/ 263 w 3657"/>
              <a:gd name="T29" fmla="*/ 100 h 480"/>
              <a:gd name="T30" fmla="*/ 201 w 3657"/>
              <a:gd name="T31" fmla="*/ 197 h 480"/>
              <a:gd name="T32" fmla="*/ 10 w 3657"/>
              <a:gd name="T33" fmla="*/ 288 h 480"/>
              <a:gd name="T34" fmla="*/ 39 w 3657"/>
              <a:gd name="T35" fmla="*/ 442 h 480"/>
              <a:gd name="T36" fmla="*/ 185 w 3657"/>
              <a:gd name="T37" fmla="*/ 478 h 480"/>
              <a:gd name="T38" fmla="*/ 320 w 3657"/>
              <a:gd name="T39" fmla="*/ 453 h 480"/>
              <a:gd name="T40" fmla="*/ 373 w 3657"/>
              <a:gd name="T41" fmla="*/ 51 h 480"/>
              <a:gd name="T42" fmla="*/ 1485 w 3657"/>
              <a:gd name="T43" fmla="*/ 373 h 480"/>
              <a:gd name="T44" fmla="*/ 1315 w 3657"/>
              <a:gd name="T45" fmla="*/ 385 h 480"/>
              <a:gd name="T46" fmla="*/ 1300 w 3657"/>
              <a:gd name="T47" fmla="*/ 305 h 480"/>
              <a:gd name="T48" fmla="*/ 1423 w 3657"/>
              <a:gd name="T49" fmla="*/ 0 h 480"/>
              <a:gd name="T50" fmla="*/ 1263 w 3657"/>
              <a:gd name="T51" fmla="*/ 110 h 480"/>
              <a:gd name="T52" fmla="*/ 1461 w 3657"/>
              <a:gd name="T53" fmla="*/ 105 h 480"/>
              <a:gd name="T54" fmla="*/ 1364 w 3657"/>
              <a:gd name="T55" fmla="*/ 198 h 480"/>
              <a:gd name="T56" fmla="*/ 1198 w 3657"/>
              <a:gd name="T57" fmla="*/ 302 h 480"/>
              <a:gd name="T58" fmla="*/ 1241 w 3657"/>
              <a:gd name="T59" fmla="*/ 450 h 480"/>
              <a:gd name="T60" fmla="*/ 1403 w 3657"/>
              <a:gd name="T61" fmla="*/ 474 h 480"/>
              <a:gd name="T62" fmla="*/ 1524 w 3657"/>
              <a:gd name="T63" fmla="*/ 457 h 480"/>
              <a:gd name="T64" fmla="*/ 1555 w 3657"/>
              <a:gd name="T65" fmla="*/ 40 h 480"/>
              <a:gd name="T66" fmla="*/ 3055 w 3657"/>
              <a:gd name="T67" fmla="*/ 366 h 480"/>
              <a:gd name="T68" fmla="*/ 2900 w 3657"/>
              <a:gd name="T69" fmla="*/ 378 h 480"/>
              <a:gd name="T70" fmla="*/ 2852 w 3657"/>
              <a:gd name="T71" fmla="*/ 5 h 480"/>
              <a:gd name="T72" fmla="*/ 2779 w 3657"/>
              <a:gd name="T73" fmla="*/ 408 h 480"/>
              <a:gd name="T74" fmla="*/ 2940 w 3657"/>
              <a:gd name="T75" fmla="*/ 479 h 480"/>
              <a:gd name="T76" fmla="*/ 3108 w 3657"/>
              <a:gd name="T77" fmla="*/ 452 h 480"/>
              <a:gd name="T78" fmla="*/ 3307 w 3657"/>
              <a:gd name="T79" fmla="*/ 463 h 480"/>
              <a:gd name="T80" fmla="*/ 3529 w 3657"/>
              <a:gd name="T81" fmla="*/ 473 h 480"/>
              <a:gd name="T82" fmla="*/ 3657 w 3657"/>
              <a:gd name="T83" fmla="*/ 337 h 480"/>
              <a:gd name="T84" fmla="*/ 3585 w 3657"/>
              <a:gd name="T85" fmla="*/ 228 h 480"/>
              <a:gd name="T86" fmla="*/ 3420 w 3657"/>
              <a:gd name="T87" fmla="*/ 142 h 480"/>
              <a:gd name="T88" fmla="*/ 3464 w 3657"/>
              <a:gd name="T89" fmla="*/ 85 h 480"/>
              <a:gd name="T90" fmla="*/ 3639 w 3657"/>
              <a:gd name="T91" fmla="*/ 33 h 480"/>
              <a:gd name="T92" fmla="*/ 3421 w 3657"/>
              <a:gd name="T93" fmla="*/ 9 h 480"/>
              <a:gd name="T94" fmla="*/ 3313 w 3657"/>
              <a:gd name="T95" fmla="*/ 137 h 480"/>
              <a:gd name="T96" fmla="*/ 3402 w 3657"/>
              <a:gd name="T97" fmla="*/ 257 h 480"/>
              <a:gd name="T98" fmla="*/ 3551 w 3657"/>
              <a:gd name="T99" fmla="*/ 337 h 480"/>
              <a:gd name="T100" fmla="*/ 3505 w 3657"/>
              <a:gd name="T101" fmla="*/ 392 h 480"/>
              <a:gd name="T102" fmla="*/ 1845 w 3657"/>
              <a:gd name="T103" fmla="*/ 90 h 480"/>
              <a:gd name="T104" fmla="*/ 2015 w 3657"/>
              <a:gd name="T105" fmla="*/ 108 h 480"/>
              <a:gd name="T106" fmla="*/ 2063 w 3657"/>
              <a:gd name="T107" fmla="*/ 275 h 480"/>
              <a:gd name="T108" fmla="*/ 1958 w 3657"/>
              <a:gd name="T109" fmla="*/ 396 h 480"/>
              <a:gd name="T110" fmla="*/ 1860 w 3657"/>
              <a:gd name="T111" fmla="*/ 5 h 480"/>
              <a:gd name="T112" fmla="*/ 1915 w 3657"/>
              <a:gd name="T113" fmla="*/ 480 h 480"/>
              <a:gd name="T114" fmla="*/ 2122 w 3657"/>
              <a:gd name="T115" fmla="*/ 414 h 480"/>
              <a:gd name="T116" fmla="*/ 2173 w 3657"/>
              <a:gd name="T117" fmla="*/ 210 h 480"/>
              <a:gd name="T118" fmla="*/ 2011 w 3657"/>
              <a:gd name="T119" fmla="*/ 9 h 4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3657" h="480">
                <a:moveTo>
                  <a:pt x="2300" y="457"/>
                </a:moveTo>
                <a:lnTo>
                  <a:pt x="2300" y="457"/>
                </a:lnTo>
                <a:lnTo>
                  <a:pt x="2313" y="460"/>
                </a:lnTo>
                <a:lnTo>
                  <a:pt x="2352" y="468"/>
                </a:lnTo>
                <a:lnTo>
                  <a:pt x="2379" y="472"/>
                </a:lnTo>
                <a:lnTo>
                  <a:pt x="2410" y="477"/>
                </a:lnTo>
                <a:lnTo>
                  <a:pt x="2445" y="479"/>
                </a:lnTo>
                <a:lnTo>
                  <a:pt x="2482" y="480"/>
                </a:lnTo>
                <a:lnTo>
                  <a:pt x="2482" y="480"/>
                </a:lnTo>
                <a:lnTo>
                  <a:pt x="2520" y="479"/>
                </a:lnTo>
                <a:lnTo>
                  <a:pt x="2554" y="478"/>
                </a:lnTo>
                <a:lnTo>
                  <a:pt x="2581" y="475"/>
                </a:lnTo>
                <a:lnTo>
                  <a:pt x="2603" y="473"/>
                </a:lnTo>
                <a:lnTo>
                  <a:pt x="2633" y="470"/>
                </a:lnTo>
                <a:lnTo>
                  <a:pt x="2642" y="467"/>
                </a:lnTo>
                <a:lnTo>
                  <a:pt x="2642" y="388"/>
                </a:lnTo>
                <a:lnTo>
                  <a:pt x="2642" y="388"/>
                </a:lnTo>
                <a:lnTo>
                  <a:pt x="2633" y="389"/>
                </a:lnTo>
                <a:lnTo>
                  <a:pt x="2606" y="393"/>
                </a:lnTo>
                <a:lnTo>
                  <a:pt x="2564" y="397"/>
                </a:lnTo>
                <a:lnTo>
                  <a:pt x="2539" y="398"/>
                </a:lnTo>
                <a:lnTo>
                  <a:pt x="2511" y="398"/>
                </a:lnTo>
                <a:lnTo>
                  <a:pt x="2511" y="398"/>
                </a:lnTo>
                <a:lnTo>
                  <a:pt x="2487" y="398"/>
                </a:lnTo>
                <a:lnTo>
                  <a:pt x="2466" y="397"/>
                </a:lnTo>
                <a:lnTo>
                  <a:pt x="2432" y="393"/>
                </a:lnTo>
                <a:lnTo>
                  <a:pt x="2411" y="391"/>
                </a:lnTo>
                <a:lnTo>
                  <a:pt x="2403" y="390"/>
                </a:lnTo>
                <a:lnTo>
                  <a:pt x="2403" y="277"/>
                </a:lnTo>
                <a:lnTo>
                  <a:pt x="2610" y="277"/>
                </a:lnTo>
                <a:lnTo>
                  <a:pt x="2610" y="196"/>
                </a:lnTo>
                <a:lnTo>
                  <a:pt x="2403" y="196"/>
                </a:lnTo>
                <a:lnTo>
                  <a:pt x="2403" y="89"/>
                </a:lnTo>
                <a:lnTo>
                  <a:pt x="2403" y="89"/>
                </a:lnTo>
                <a:lnTo>
                  <a:pt x="2411" y="88"/>
                </a:lnTo>
                <a:lnTo>
                  <a:pt x="2431" y="85"/>
                </a:lnTo>
                <a:lnTo>
                  <a:pt x="2463" y="83"/>
                </a:lnTo>
                <a:lnTo>
                  <a:pt x="2504" y="82"/>
                </a:lnTo>
                <a:lnTo>
                  <a:pt x="2504" y="82"/>
                </a:lnTo>
                <a:lnTo>
                  <a:pt x="2530" y="82"/>
                </a:lnTo>
                <a:lnTo>
                  <a:pt x="2554" y="83"/>
                </a:lnTo>
                <a:lnTo>
                  <a:pt x="2595" y="87"/>
                </a:lnTo>
                <a:lnTo>
                  <a:pt x="2624" y="90"/>
                </a:lnTo>
                <a:lnTo>
                  <a:pt x="2634" y="92"/>
                </a:lnTo>
                <a:lnTo>
                  <a:pt x="2634" y="12"/>
                </a:lnTo>
                <a:lnTo>
                  <a:pt x="2634" y="12"/>
                </a:lnTo>
                <a:lnTo>
                  <a:pt x="2624" y="10"/>
                </a:lnTo>
                <a:lnTo>
                  <a:pt x="2596" y="6"/>
                </a:lnTo>
                <a:lnTo>
                  <a:pt x="2552" y="2"/>
                </a:lnTo>
                <a:lnTo>
                  <a:pt x="2524" y="1"/>
                </a:lnTo>
                <a:lnTo>
                  <a:pt x="2493" y="0"/>
                </a:lnTo>
                <a:lnTo>
                  <a:pt x="2493" y="0"/>
                </a:lnTo>
                <a:lnTo>
                  <a:pt x="2450" y="1"/>
                </a:lnTo>
                <a:lnTo>
                  <a:pt x="2413" y="3"/>
                </a:lnTo>
                <a:lnTo>
                  <a:pt x="2380" y="7"/>
                </a:lnTo>
                <a:lnTo>
                  <a:pt x="2352" y="10"/>
                </a:lnTo>
                <a:lnTo>
                  <a:pt x="2329" y="15"/>
                </a:lnTo>
                <a:lnTo>
                  <a:pt x="2313" y="17"/>
                </a:lnTo>
                <a:lnTo>
                  <a:pt x="2300" y="21"/>
                </a:lnTo>
                <a:lnTo>
                  <a:pt x="2300" y="457"/>
                </a:lnTo>
                <a:close/>
                <a:moveTo>
                  <a:pt x="818" y="276"/>
                </a:moveTo>
                <a:lnTo>
                  <a:pt x="818" y="276"/>
                </a:lnTo>
                <a:lnTo>
                  <a:pt x="813" y="288"/>
                </a:lnTo>
                <a:lnTo>
                  <a:pt x="810" y="302"/>
                </a:lnTo>
                <a:lnTo>
                  <a:pt x="810" y="302"/>
                </a:lnTo>
                <a:lnTo>
                  <a:pt x="805" y="288"/>
                </a:lnTo>
                <a:lnTo>
                  <a:pt x="802" y="276"/>
                </a:lnTo>
                <a:lnTo>
                  <a:pt x="710" y="44"/>
                </a:lnTo>
                <a:lnTo>
                  <a:pt x="710" y="44"/>
                </a:lnTo>
                <a:lnTo>
                  <a:pt x="703" y="31"/>
                </a:lnTo>
                <a:lnTo>
                  <a:pt x="696" y="21"/>
                </a:lnTo>
                <a:lnTo>
                  <a:pt x="688" y="13"/>
                </a:lnTo>
                <a:lnTo>
                  <a:pt x="679" y="8"/>
                </a:lnTo>
                <a:lnTo>
                  <a:pt x="667" y="3"/>
                </a:lnTo>
                <a:lnTo>
                  <a:pt x="655" y="1"/>
                </a:lnTo>
                <a:lnTo>
                  <a:pt x="641" y="1"/>
                </a:lnTo>
                <a:lnTo>
                  <a:pt x="625" y="0"/>
                </a:lnTo>
                <a:lnTo>
                  <a:pt x="625" y="0"/>
                </a:lnTo>
                <a:lnTo>
                  <a:pt x="596" y="1"/>
                </a:lnTo>
                <a:lnTo>
                  <a:pt x="577" y="2"/>
                </a:lnTo>
                <a:lnTo>
                  <a:pt x="530" y="473"/>
                </a:lnTo>
                <a:lnTo>
                  <a:pt x="635" y="473"/>
                </a:lnTo>
                <a:lnTo>
                  <a:pt x="658" y="157"/>
                </a:lnTo>
                <a:lnTo>
                  <a:pt x="757" y="396"/>
                </a:lnTo>
                <a:lnTo>
                  <a:pt x="757" y="396"/>
                </a:lnTo>
                <a:lnTo>
                  <a:pt x="760" y="403"/>
                </a:lnTo>
                <a:lnTo>
                  <a:pt x="765" y="408"/>
                </a:lnTo>
                <a:lnTo>
                  <a:pt x="770" y="413"/>
                </a:lnTo>
                <a:lnTo>
                  <a:pt x="775" y="417"/>
                </a:lnTo>
                <a:lnTo>
                  <a:pt x="782" y="419"/>
                </a:lnTo>
                <a:lnTo>
                  <a:pt x="790" y="421"/>
                </a:lnTo>
                <a:lnTo>
                  <a:pt x="800" y="422"/>
                </a:lnTo>
                <a:lnTo>
                  <a:pt x="810" y="422"/>
                </a:lnTo>
                <a:lnTo>
                  <a:pt x="810" y="422"/>
                </a:lnTo>
                <a:lnTo>
                  <a:pt x="820" y="422"/>
                </a:lnTo>
                <a:lnTo>
                  <a:pt x="829" y="421"/>
                </a:lnTo>
                <a:lnTo>
                  <a:pt x="837" y="419"/>
                </a:lnTo>
                <a:lnTo>
                  <a:pt x="844" y="417"/>
                </a:lnTo>
                <a:lnTo>
                  <a:pt x="850" y="413"/>
                </a:lnTo>
                <a:lnTo>
                  <a:pt x="855" y="408"/>
                </a:lnTo>
                <a:lnTo>
                  <a:pt x="858" y="403"/>
                </a:lnTo>
                <a:lnTo>
                  <a:pt x="862" y="396"/>
                </a:lnTo>
                <a:lnTo>
                  <a:pt x="961" y="157"/>
                </a:lnTo>
                <a:lnTo>
                  <a:pt x="984" y="473"/>
                </a:lnTo>
                <a:lnTo>
                  <a:pt x="1088" y="473"/>
                </a:lnTo>
                <a:lnTo>
                  <a:pt x="1041" y="2"/>
                </a:lnTo>
                <a:lnTo>
                  <a:pt x="1041" y="2"/>
                </a:lnTo>
                <a:lnTo>
                  <a:pt x="1024" y="1"/>
                </a:lnTo>
                <a:lnTo>
                  <a:pt x="994" y="0"/>
                </a:lnTo>
                <a:lnTo>
                  <a:pt x="994" y="0"/>
                </a:lnTo>
                <a:lnTo>
                  <a:pt x="978" y="1"/>
                </a:lnTo>
                <a:lnTo>
                  <a:pt x="964" y="1"/>
                </a:lnTo>
                <a:lnTo>
                  <a:pt x="951" y="3"/>
                </a:lnTo>
                <a:lnTo>
                  <a:pt x="941" y="8"/>
                </a:lnTo>
                <a:lnTo>
                  <a:pt x="931" y="13"/>
                </a:lnTo>
                <a:lnTo>
                  <a:pt x="923" y="21"/>
                </a:lnTo>
                <a:lnTo>
                  <a:pt x="916" y="31"/>
                </a:lnTo>
                <a:lnTo>
                  <a:pt x="910" y="44"/>
                </a:lnTo>
                <a:lnTo>
                  <a:pt x="818" y="276"/>
                </a:lnTo>
                <a:close/>
                <a:moveTo>
                  <a:pt x="293" y="373"/>
                </a:moveTo>
                <a:lnTo>
                  <a:pt x="293" y="373"/>
                </a:lnTo>
                <a:lnTo>
                  <a:pt x="271" y="380"/>
                </a:lnTo>
                <a:lnTo>
                  <a:pt x="242" y="389"/>
                </a:lnTo>
                <a:lnTo>
                  <a:pt x="225" y="392"/>
                </a:lnTo>
                <a:lnTo>
                  <a:pt x="209" y="396"/>
                </a:lnTo>
                <a:lnTo>
                  <a:pt x="193" y="398"/>
                </a:lnTo>
                <a:lnTo>
                  <a:pt x="177" y="398"/>
                </a:lnTo>
                <a:lnTo>
                  <a:pt x="177" y="398"/>
                </a:lnTo>
                <a:lnTo>
                  <a:pt x="162" y="398"/>
                </a:lnTo>
                <a:lnTo>
                  <a:pt x="147" y="396"/>
                </a:lnTo>
                <a:lnTo>
                  <a:pt x="135" y="391"/>
                </a:lnTo>
                <a:lnTo>
                  <a:pt x="129" y="389"/>
                </a:lnTo>
                <a:lnTo>
                  <a:pt x="123" y="385"/>
                </a:lnTo>
                <a:lnTo>
                  <a:pt x="118" y="381"/>
                </a:lnTo>
                <a:lnTo>
                  <a:pt x="114" y="377"/>
                </a:lnTo>
                <a:lnTo>
                  <a:pt x="110" y="372"/>
                </a:lnTo>
                <a:lnTo>
                  <a:pt x="107" y="366"/>
                </a:lnTo>
                <a:lnTo>
                  <a:pt x="105" y="360"/>
                </a:lnTo>
                <a:lnTo>
                  <a:pt x="104" y="353"/>
                </a:lnTo>
                <a:lnTo>
                  <a:pt x="102" y="345"/>
                </a:lnTo>
                <a:lnTo>
                  <a:pt x="101" y="337"/>
                </a:lnTo>
                <a:lnTo>
                  <a:pt x="101" y="337"/>
                </a:lnTo>
                <a:lnTo>
                  <a:pt x="102" y="323"/>
                </a:lnTo>
                <a:lnTo>
                  <a:pt x="106" y="310"/>
                </a:lnTo>
                <a:lnTo>
                  <a:pt x="108" y="305"/>
                </a:lnTo>
                <a:lnTo>
                  <a:pt x="112" y="299"/>
                </a:lnTo>
                <a:lnTo>
                  <a:pt x="116" y="294"/>
                </a:lnTo>
                <a:lnTo>
                  <a:pt x="120" y="290"/>
                </a:lnTo>
                <a:lnTo>
                  <a:pt x="125" y="286"/>
                </a:lnTo>
                <a:lnTo>
                  <a:pt x="131" y="283"/>
                </a:lnTo>
                <a:lnTo>
                  <a:pt x="138" y="279"/>
                </a:lnTo>
                <a:lnTo>
                  <a:pt x="145" y="277"/>
                </a:lnTo>
                <a:lnTo>
                  <a:pt x="163" y="273"/>
                </a:lnTo>
                <a:lnTo>
                  <a:pt x="183" y="271"/>
                </a:lnTo>
                <a:lnTo>
                  <a:pt x="293" y="268"/>
                </a:lnTo>
                <a:lnTo>
                  <a:pt x="293" y="373"/>
                </a:lnTo>
                <a:close/>
                <a:moveTo>
                  <a:pt x="231" y="0"/>
                </a:moveTo>
                <a:lnTo>
                  <a:pt x="231" y="0"/>
                </a:lnTo>
                <a:lnTo>
                  <a:pt x="198" y="1"/>
                </a:lnTo>
                <a:lnTo>
                  <a:pt x="166" y="5"/>
                </a:lnTo>
                <a:lnTo>
                  <a:pt x="136" y="8"/>
                </a:lnTo>
                <a:lnTo>
                  <a:pt x="109" y="14"/>
                </a:lnTo>
                <a:lnTo>
                  <a:pt x="86" y="20"/>
                </a:lnTo>
                <a:lnTo>
                  <a:pt x="66" y="25"/>
                </a:lnTo>
                <a:lnTo>
                  <a:pt x="49" y="31"/>
                </a:lnTo>
                <a:lnTo>
                  <a:pt x="37" y="37"/>
                </a:lnTo>
                <a:lnTo>
                  <a:pt x="59" y="114"/>
                </a:lnTo>
                <a:lnTo>
                  <a:pt x="59" y="114"/>
                </a:lnTo>
                <a:lnTo>
                  <a:pt x="71" y="110"/>
                </a:lnTo>
                <a:lnTo>
                  <a:pt x="104" y="102"/>
                </a:lnTo>
                <a:lnTo>
                  <a:pt x="125" y="97"/>
                </a:lnTo>
                <a:lnTo>
                  <a:pt x="150" y="92"/>
                </a:lnTo>
                <a:lnTo>
                  <a:pt x="175" y="90"/>
                </a:lnTo>
                <a:lnTo>
                  <a:pt x="201" y="89"/>
                </a:lnTo>
                <a:lnTo>
                  <a:pt x="201" y="89"/>
                </a:lnTo>
                <a:lnTo>
                  <a:pt x="222" y="90"/>
                </a:lnTo>
                <a:lnTo>
                  <a:pt x="240" y="92"/>
                </a:lnTo>
                <a:lnTo>
                  <a:pt x="248" y="95"/>
                </a:lnTo>
                <a:lnTo>
                  <a:pt x="257" y="97"/>
                </a:lnTo>
                <a:lnTo>
                  <a:pt x="263" y="100"/>
                </a:lnTo>
                <a:lnTo>
                  <a:pt x="269" y="105"/>
                </a:lnTo>
                <a:lnTo>
                  <a:pt x="275" y="110"/>
                </a:lnTo>
                <a:lnTo>
                  <a:pt x="280" y="114"/>
                </a:lnTo>
                <a:lnTo>
                  <a:pt x="283" y="121"/>
                </a:lnTo>
                <a:lnTo>
                  <a:pt x="286" y="128"/>
                </a:lnTo>
                <a:lnTo>
                  <a:pt x="289" y="135"/>
                </a:lnTo>
                <a:lnTo>
                  <a:pt x="291" y="144"/>
                </a:lnTo>
                <a:lnTo>
                  <a:pt x="292" y="153"/>
                </a:lnTo>
                <a:lnTo>
                  <a:pt x="292" y="164"/>
                </a:lnTo>
                <a:lnTo>
                  <a:pt x="292" y="197"/>
                </a:lnTo>
                <a:lnTo>
                  <a:pt x="201" y="197"/>
                </a:lnTo>
                <a:lnTo>
                  <a:pt x="201" y="197"/>
                </a:lnTo>
                <a:lnTo>
                  <a:pt x="174" y="198"/>
                </a:lnTo>
                <a:lnTo>
                  <a:pt x="148" y="201"/>
                </a:lnTo>
                <a:lnTo>
                  <a:pt x="125" y="204"/>
                </a:lnTo>
                <a:lnTo>
                  <a:pt x="105" y="210"/>
                </a:lnTo>
                <a:lnTo>
                  <a:pt x="86" y="216"/>
                </a:lnTo>
                <a:lnTo>
                  <a:pt x="69" y="224"/>
                </a:lnTo>
                <a:lnTo>
                  <a:pt x="55" y="232"/>
                </a:lnTo>
                <a:lnTo>
                  <a:pt x="43" y="242"/>
                </a:lnTo>
                <a:lnTo>
                  <a:pt x="32" y="253"/>
                </a:lnTo>
                <a:lnTo>
                  <a:pt x="23" y="264"/>
                </a:lnTo>
                <a:lnTo>
                  <a:pt x="16" y="276"/>
                </a:lnTo>
                <a:lnTo>
                  <a:pt x="10" y="288"/>
                </a:lnTo>
                <a:lnTo>
                  <a:pt x="6" y="302"/>
                </a:lnTo>
                <a:lnTo>
                  <a:pt x="2" y="316"/>
                </a:lnTo>
                <a:lnTo>
                  <a:pt x="1" y="330"/>
                </a:lnTo>
                <a:lnTo>
                  <a:pt x="0" y="344"/>
                </a:lnTo>
                <a:lnTo>
                  <a:pt x="0" y="344"/>
                </a:lnTo>
                <a:lnTo>
                  <a:pt x="1" y="362"/>
                </a:lnTo>
                <a:lnTo>
                  <a:pt x="3" y="380"/>
                </a:lnTo>
                <a:lnTo>
                  <a:pt x="8" y="395"/>
                </a:lnTo>
                <a:lnTo>
                  <a:pt x="14" y="408"/>
                </a:lnTo>
                <a:lnTo>
                  <a:pt x="22" y="421"/>
                </a:lnTo>
                <a:lnTo>
                  <a:pt x="30" y="433"/>
                </a:lnTo>
                <a:lnTo>
                  <a:pt x="39" y="442"/>
                </a:lnTo>
                <a:lnTo>
                  <a:pt x="51" y="450"/>
                </a:lnTo>
                <a:lnTo>
                  <a:pt x="61" y="458"/>
                </a:lnTo>
                <a:lnTo>
                  <a:pt x="74" y="464"/>
                </a:lnTo>
                <a:lnTo>
                  <a:pt x="86" y="468"/>
                </a:lnTo>
                <a:lnTo>
                  <a:pt x="100" y="473"/>
                </a:lnTo>
                <a:lnTo>
                  <a:pt x="114" y="475"/>
                </a:lnTo>
                <a:lnTo>
                  <a:pt x="128" y="478"/>
                </a:lnTo>
                <a:lnTo>
                  <a:pt x="141" y="479"/>
                </a:lnTo>
                <a:lnTo>
                  <a:pt x="155" y="480"/>
                </a:lnTo>
                <a:lnTo>
                  <a:pt x="155" y="480"/>
                </a:lnTo>
                <a:lnTo>
                  <a:pt x="170" y="479"/>
                </a:lnTo>
                <a:lnTo>
                  <a:pt x="185" y="478"/>
                </a:lnTo>
                <a:lnTo>
                  <a:pt x="213" y="474"/>
                </a:lnTo>
                <a:lnTo>
                  <a:pt x="236" y="468"/>
                </a:lnTo>
                <a:lnTo>
                  <a:pt x="255" y="462"/>
                </a:lnTo>
                <a:lnTo>
                  <a:pt x="271" y="456"/>
                </a:lnTo>
                <a:lnTo>
                  <a:pt x="284" y="450"/>
                </a:lnTo>
                <a:lnTo>
                  <a:pt x="292" y="445"/>
                </a:lnTo>
                <a:lnTo>
                  <a:pt x="297" y="444"/>
                </a:lnTo>
                <a:lnTo>
                  <a:pt x="297" y="444"/>
                </a:lnTo>
                <a:lnTo>
                  <a:pt x="299" y="445"/>
                </a:lnTo>
                <a:lnTo>
                  <a:pt x="304" y="447"/>
                </a:lnTo>
                <a:lnTo>
                  <a:pt x="311" y="450"/>
                </a:lnTo>
                <a:lnTo>
                  <a:pt x="320" y="453"/>
                </a:lnTo>
                <a:lnTo>
                  <a:pt x="332" y="457"/>
                </a:lnTo>
                <a:lnTo>
                  <a:pt x="350" y="460"/>
                </a:lnTo>
                <a:lnTo>
                  <a:pt x="370" y="462"/>
                </a:lnTo>
                <a:lnTo>
                  <a:pt x="397" y="463"/>
                </a:lnTo>
                <a:lnTo>
                  <a:pt x="397" y="137"/>
                </a:lnTo>
                <a:lnTo>
                  <a:pt x="397" y="137"/>
                </a:lnTo>
                <a:lnTo>
                  <a:pt x="397" y="119"/>
                </a:lnTo>
                <a:lnTo>
                  <a:pt x="395" y="103"/>
                </a:lnTo>
                <a:lnTo>
                  <a:pt x="391" y="88"/>
                </a:lnTo>
                <a:lnTo>
                  <a:pt x="387" y="74"/>
                </a:lnTo>
                <a:lnTo>
                  <a:pt x="380" y="62"/>
                </a:lnTo>
                <a:lnTo>
                  <a:pt x="373" y="51"/>
                </a:lnTo>
                <a:lnTo>
                  <a:pt x="364" y="40"/>
                </a:lnTo>
                <a:lnTo>
                  <a:pt x="353" y="32"/>
                </a:lnTo>
                <a:lnTo>
                  <a:pt x="343" y="24"/>
                </a:lnTo>
                <a:lnTo>
                  <a:pt x="330" y="17"/>
                </a:lnTo>
                <a:lnTo>
                  <a:pt x="316" y="13"/>
                </a:lnTo>
                <a:lnTo>
                  <a:pt x="301" y="8"/>
                </a:lnTo>
                <a:lnTo>
                  <a:pt x="285" y="5"/>
                </a:lnTo>
                <a:lnTo>
                  <a:pt x="268" y="2"/>
                </a:lnTo>
                <a:lnTo>
                  <a:pt x="251" y="1"/>
                </a:lnTo>
                <a:lnTo>
                  <a:pt x="231" y="0"/>
                </a:lnTo>
                <a:close/>
                <a:moveTo>
                  <a:pt x="1485" y="373"/>
                </a:moveTo>
                <a:lnTo>
                  <a:pt x="1485" y="373"/>
                </a:lnTo>
                <a:lnTo>
                  <a:pt x="1463" y="380"/>
                </a:lnTo>
                <a:lnTo>
                  <a:pt x="1433" y="389"/>
                </a:lnTo>
                <a:lnTo>
                  <a:pt x="1417" y="392"/>
                </a:lnTo>
                <a:lnTo>
                  <a:pt x="1400" y="396"/>
                </a:lnTo>
                <a:lnTo>
                  <a:pt x="1384" y="398"/>
                </a:lnTo>
                <a:lnTo>
                  <a:pt x="1369" y="398"/>
                </a:lnTo>
                <a:lnTo>
                  <a:pt x="1369" y="398"/>
                </a:lnTo>
                <a:lnTo>
                  <a:pt x="1353" y="398"/>
                </a:lnTo>
                <a:lnTo>
                  <a:pt x="1339" y="396"/>
                </a:lnTo>
                <a:lnTo>
                  <a:pt x="1325" y="391"/>
                </a:lnTo>
                <a:lnTo>
                  <a:pt x="1319" y="389"/>
                </a:lnTo>
                <a:lnTo>
                  <a:pt x="1315" y="385"/>
                </a:lnTo>
                <a:lnTo>
                  <a:pt x="1310" y="381"/>
                </a:lnTo>
                <a:lnTo>
                  <a:pt x="1306" y="377"/>
                </a:lnTo>
                <a:lnTo>
                  <a:pt x="1302" y="372"/>
                </a:lnTo>
                <a:lnTo>
                  <a:pt x="1299" y="366"/>
                </a:lnTo>
                <a:lnTo>
                  <a:pt x="1296" y="360"/>
                </a:lnTo>
                <a:lnTo>
                  <a:pt x="1294" y="353"/>
                </a:lnTo>
                <a:lnTo>
                  <a:pt x="1293" y="345"/>
                </a:lnTo>
                <a:lnTo>
                  <a:pt x="1293" y="337"/>
                </a:lnTo>
                <a:lnTo>
                  <a:pt x="1293" y="337"/>
                </a:lnTo>
                <a:lnTo>
                  <a:pt x="1294" y="323"/>
                </a:lnTo>
                <a:lnTo>
                  <a:pt x="1298" y="310"/>
                </a:lnTo>
                <a:lnTo>
                  <a:pt x="1300" y="305"/>
                </a:lnTo>
                <a:lnTo>
                  <a:pt x="1303" y="299"/>
                </a:lnTo>
                <a:lnTo>
                  <a:pt x="1307" y="294"/>
                </a:lnTo>
                <a:lnTo>
                  <a:pt x="1311" y="290"/>
                </a:lnTo>
                <a:lnTo>
                  <a:pt x="1317" y="286"/>
                </a:lnTo>
                <a:lnTo>
                  <a:pt x="1323" y="283"/>
                </a:lnTo>
                <a:lnTo>
                  <a:pt x="1330" y="279"/>
                </a:lnTo>
                <a:lnTo>
                  <a:pt x="1337" y="277"/>
                </a:lnTo>
                <a:lnTo>
                  <a:pt x="1354" y="273"/>
                </a:lnTo>
                <a:lnTo>
                  <a:pt x="1375" y="271"/>
                </a:lnTo>
                <a:lnTo>
                  <a:pt x="1485" y="268"/>
                </a:lnTo>
                <a:lnTo>
                  <a:pt x="1485" y="373"/>
                </a:lnTo>
                <a:close/>
                <a:moveTo>
                  <a:pt x="1423" y="0"/>
                </a:moveTo>
                <a:lnTo>
                  <a:pt x="1423" y="0"/>
                </a:lnTo>
                <a:lnTo>
                  <a:pt x="1388" y="1"/>
                </a:lnTo>
                <a:lnTo>
                  <a:pt x="1357" y="5"/>
                </a:lnTo>
                <a:lnTo>
                  <a:pt x="1328" y="8"/>
                </a:lnTo>
                <a:lnTo>
                  <a:pt x="1301" y="14"/>
                </a:lnTo>
                <a:lnTo>
                  <a:pt x="1278" y="20"/>
                </a:lnTo>
                <a:lnTo>
                  <a:pt x="1257" y="25"/>
                </a:lnTo>
                <a:lnTo>
                  <a:pt x="1241" y="31"/>
                </a:lnTo>
                <a:lnTo>
                  <a:pt x="1229" y="37"/>
                </a:lnTo>
                <a:lnTo>
                  <a:pt x="1250" y="114"/>
                </a:lnTo>
                <a:lnTo>
                  <a:pt x="1250" y="114"/>
                </a:lnTo>
                <a:lnTo>
                  <a:pt x="1263" y="110"/>
                </a:lnTo>
                <a:lnTo>
                  <a:pt x="1295" y="102"/>
                </a:lnTo>
                <a:lnTo>
                  <a:pt x="1316" y="97"/>
                </a:lnTo>
                <a:lnTo>
                  <a:pt x="1340" y="92"/>
                </a:lnTo>
                <a:lnTo>
                  <a:pt x="1365" y="90"/>
                </a:lnTo>
                <a:lnTo>
                  <a:pt x="1392" y="89"/>
                </a:lnTo>
                <a:lnTo>
                  <a:pt x="1392" y="89"/>
                </a:lnTo>
                <a:lnTo>
                  <a:pt x="1414" y="90"/>
                </a:lnTo>
                <a:lnTo>
                  <a:pt x="1432" y="92"/>
                </a:lnTo>
                <a:lnTo>
                  <a:pt x="1440" y="95"/>
                </a:lnTo>
                <a:lnTo>
                  <a:pt x="1447" y="97"/>
                </a:lnTo>
                <a:lnTo>
                  <a:pt x="1454" y="100"/>
                </a:lnTo>
                <a:lnTo>
                  <a:pt x="1461" y="105"/>
                </a:lnTo>
                <a:lnTo>
                  <a:pt x="1466" y="110"/>
                </a:lnTo>
                <a:lnTo>
                  <a:pt x="1470" y="114"/>
                </a:lnTo>
                <a:lnTo>
                  <a:pt x="1475" y="121"/>
                </a:lnTo>
                <a:lnTo>
                  <a:pt x="1478" y="128"/>
                </a:lnTo>
                <a:lnTo>
                  <a:pt x="1481" y="135"/>
                </a:lnTo>
                <a:lnTo>
                  <a:pt x="1482" y="144"/>
                </a:lnTo>
                <a:lnTo>
                  <a:pt x="1483" y="153"/>
                </a:lnTo>
                <a:lnTo>
                  <a:pt x="1484" y="164"/>
                </a:lnTo>
                <a:lnTo>
                  <a:pt x="1484" y="197"/>
                </a:lnTo>
                <a:lnTo>
                  <a:pt x="1392" y="197"/>
                </a:lnTo>
                <a:lnTo>
                  <a:pt x="1392" y="197"/>
                </a:lnTo>
                <a:lnTo>
                  <a:pt x="1364" y="198"/>
                </a:lnTo>
                <a:lnTo>
                  <a:pt x="1339" y="201"/>
                </a:lnTo>
                <a:lnTo>
                  <a:pt x="1316" y="204"/>
                </a:lnTo>
                <a:lnTo>
                  <a:pt x="1295" y="210"/>
                </a:lnTo>
                <a:lnTo>
                  <a:pt x="1277" y="216"/>
                </a:lnTo>
                <a:lnTo>
                  <a:pt x="1261" y="224"/>
                </a:lnTo>
                <a:lnTo>
                  <a:pt x="1247" y="232"/>
                </a:lnTo>
                <a:lnTo>
                  <a:pt x="1234" y="242"/>
                </a:lnTo>
                <a:lnTo>
                  <a:pt x="1223" y="253"/>
                </a:lnTo>
                <a:lnTo>
                  <a:pt x="1215" y="264"/>
                </a:lnTo>
                <a:lnTo>
                  <a:pt x="1207" y="276"/>
                </a:lnTo>
                <a:lnTo>
                  <a:pt x="1201" y="288"/>
                </a:lnTo>
                <a:lnTo>
                  <a:pt x="1198" y="302"/>
                </a:lnTo>
                <a:lnTo>
                  <a:pt x="1194" y="316"/>
                </a:lnTo>
                <a:lnTo>
                  <a:pt x="1192" y="330"/>
                </a:lnTo>
                <a:lnTo>
                  <a:pt x="1192" y="344"/>
                </a:lnTo>
                <a:lnTo>
                  <a:pt x="1192" y="344"/>
                </a:lnTo>
                <a:lnTo>
                  <a:pt x="1193" y="362"/>
                </a:lnTo>
                <a:lnTo>
                  <a:pt x="1195" y="380"/>
                </a:lnTo>
                <a:lnTo>
                  <a:pt x="1200" y="395"/>
                </a:lnTo>
                <a:lnTo>
                  <a:pt x="1206" y="408"/>
                </a:lnTo>
                <a:lnTo>
                  <a:pt x="1212" y="421"/>
                </a:lnTo>
                <a:lnTo>
                  <a:pt x="1222" y="433"/>
                </a:lnTo>
                <a:lnTo>
                  <a:pt x="1231" y="442"/>
                </a:lnTo>
                <a:lnTo>
                  <a:pt x="1241" y="450"/>
                </a:lnTo>
                <a:lnTo>
                  <a:pt x="1253" y="458"/>
                </a:lnTo>
                <a:lnTo>
                  <a:pt x="1265" y="464"/>
                </a:lnTo>
                <a:lnTo>
                  <a:pt x="1278" y="468"/>
                </a:lnTo>
                <a:lnTo>
                  <a:pt x="1291" y="473"/>
                </a:lnTo>
                <a:lnTo>
                  <a:pt x="1305" y="475"/>
                </a:lnTo>
                <a:lnTo>
                  <a:pt x="1318" y="478"/>
                </a:lnTo>
                <a:lnTo>
                  <a:pt x="1332" y="479"/>
                </a:lnTo>
                <a:lnTo>
                  <a:pt x="1346" y="480"/>
                </a:lnTo>
                <a:lnTo>
                  <a:pt x="1346" y="480"/>
                </a:lnTo>
                <a:lnTo>
                  <a:pt x="1362" y="479"/>
                </a:lnTo>
                <a:lnTo>
                  <a:pt x="1377" y="478"/>
                </a:lnTo>
                <a:lnTo>
                  <a:pt x="1403" y="474"/>
                </a:lnTo>
                <a:lnTo>
                  <a:pt x="1428" y="468"/>
                </a:lnTo>
                <a:lnTo>
                  <a:pt x="1447" y="462"/>
                </a:lnTo>
                <a:lnTo>
                  <a:pt x="1463" y="456"/>
                </a:lnTo>
                <a:lnTo>
                  <a:pt x="1476" y="450"/>
                </a:lnTo>
                <a:lnTo>
                  <a:pt x="1484" y="445"/>
                </a:lnTo>
                <a:lnTo>
                  <a:pt x="1489" y="444"/>
                </a:lnTo>
                <a:lnTo>
                  <a:pt x="1489" y="444"/>
                </a:lnTo>
                <a:lnTo>
                  <a:pt x="1491" y="445"/>
                </a:lnTo>
                <a:lnTo>
                  <a:pt x="1494" y="447"/>
                </a:lnTo>
                <a:lnTo>
                  <a:pt x="1501" y="450"/>
                </a:lnTo>
                <a:lnTo>
                  <a:pt x="1510" y="453"/>
                </a:lnTo>
                <a:lnTo>
                  <a:pt x="1524" y="457"/>
                </a:lnTo>
                <a:lnTo>
                  <a:pt x="1540" y="460"/>
                </a:lnTo>
                <a:lnTo>
                  <a:pt x="1562" y="462"/>
                </a:lnTo>
                <a:lnTo>
                  <a:pt x="1589" y="463"/>
                </a:lnTo>
                <a:lnTo>
                  <a:pt x="1589" y="137"/>
                </a:lnTo>
                <a:lnTo>
                  <a:pt x="1589" y="137"/>
                </a:lnTo>
                <a:lnTo>
                  <a:pt x="1589" y="119"/>
                </a:lnTo>
                <a:lnTo>
                  <a:pt x="1586" y="103"/>
                </a:lnTo>
                <a:lnTo>
                  <a:pt x="1583" y="88"/>
                </a:lnTo>
                <a:lnTo>
                  <a:pt x="1577" y="74"/>
                </a:lnTo>
                <a:lnTo>
                  <a:pt x="1571" y="62"/>
                </a:lnTo>
                <a:lnTo>
                  <a:pt x="1563" y="51"/>
                </a:lnTo>
                <a:lnTo>
                  <a:pt x="1555" y="40"/>
                </a:lnTo>
                <a:lnTo>
                  <a:pt x="1545" y="32"/>
                </a:lnTo>
                <a:lnTo>
                  <a:pt x="1533" y="24"/>
                </a:lnTo>
                <a:lnTo>
                  <a:pt x="1521" y="17"/>
                </a:lnTo>
                <a:lnTo>
                  <a:pt x="1508" y="13"/>
                </a:lnTo>
                <a:lnTo>
                  <a:pt x="1493" y="8"/>
                </a:lnTo>
                <a:lnTo>
                  <a:pt x="1477" y="5"/>
                </a:lnTo>
                <a:lnTo>
                  <a:pt x="1460" y="2"/>
                </a:lnTo>
                <a:lnTo>
                  <a:pt x="1441" y="1"/>
                </a:lnTo>
                <a:lnTo>
                  <a:pt x="1423" y="0"/>
                </a:lnTo>
                <a:close/>
                <a:moveTo>
                  <a:pt x="3080" y="355"/>
                </a:moveTo>
                <a:lnTo>
                  <a:pt x="3080" y="355"/>
                </a:lnTo>
                <a:lnTo>
                  <a:pt x="3055" y="366"/>
                </a:lnTo>
                <a:lnTo>
                  <a:pt x="3040" y="372"/>
                </a:lnTo>
                <a:lnTo>
                  <a:pt x="3024" y="376"/>
                </a:lnTo>
                <a:lnTo>
                  <a:pt x="3007" y="381"/>
                </a:lnTo>
                <a:lnTo>
                  <a:pt x="2989" y="384"/>
                </a:lnTo>
                <a:lnTo>
                  <a:pt x="2970" y="387"/>
                </a:lnTo>
                <a:lnTo>
                  <a:pt x="2951" y="388"/>
                </a:lnTo>
                <a:lnTo>
                  <a:pt x="2951" y="388"/>
                </a:lnTo>
                <a:lnTo>
                  <a:pt x="2938" y="388"/>
                </a:lnTo>
                <a:lnTo>
                  <a:pt x="2927" y="387"/>
                </a:lnTo>
                <a:lnTo>
                  <a:pt x="2916" y="384"/>
                </a:lnTo>
                <a:lnTo>
                  <a:pt x="2908" y="382"/>
                </a:lnTo>
                <a:lnTo>
                  <a:pt x="2900" y="378"/>
                </a:lnTo>
                <a:lnTo>
                  <a:pt x="2893" y="374"/>
                </a:lnTo>
                <a:lnTo>
                  <a:pt x="2887" y="368"/>
                </a:lnTo>
                <a:lnTo>
                  <a:pt x="2883" y="362"/>
                </a:lnTo>
                <a:lnTo>
                  <a:pt x="2878" y="355"/>
                </a:lnTo>
                <a:lnTo>
                  <a:pt x="2875" y="348"/>
                </a:lnTo>
                <a:lnTo>
                  <a:pt x="2872" y="339"/>
                </a:lnTo>
                <a:lnTo>
                  <a:pt x="2870" y="330"/>
                </a:lnTo>
                <a:lnTo>
                  <a:pt x="2868" y="308"/>
                </a:lnTo>
                <a:lnTo>
                  <a:pt x="2868" y="283"/>
                </a:lnTo>
                <a:lnTo>
                  <a:pt x="2868" y="5"/>
                </a:lnTo>
                <a:lnTo>
                  <a:pt x="2852" y="5"/>
                </a:lnTo>
                <a:lnTo>
                  <a:pt x="2852" y="5"/>
                </a:lnTo>
                <a:lnTo>
                  <a:pt x="2830" y="5"/>
                </a:lnTo>
                <a:lnTo>
                  <a:pt x="2803" y="7"/>
                </a:lnTo>
                <a:lnTo>
                  <a:pt x="2778" y="9"/>
                </a:lnTo>
                <a:lnTo>
                  <a:pt x="2763" y="12"/>
                </a:lnTo>
                <a:lnTo>
                  <a:pt x="2763" y="295"/>
                </a:lnTo>
                <a:lnTo>
                  <a:pt x="2763" y="295"/>
                </a:lnTo>
                <a:lnTo>
                  <a:pt x="2763" y="318"/>
                </a:lnTo>
                <a:lnTo>
                  <a:pt x="2764" y="339"/>
                </a:lnTo>
                <a:lnTo>
                  <a:pt x="2767" y="359"/>
                </a:lnTo>
                <a:lnTo>
                  <a:pt x="2769" y="377"/>
                </a:lnTo>
                <a:lnTo>
                  <a:pt x="2774" y="393"/>
                </a:lnTo>
                <a:lnTo>
                  <a:pt x="2779" y="408"/>
                </a:lnTo>
                <a:lnTo>
                  <a:pt x="2786" y="422"/>
                </a:lnTo>
                <a:lnTo>
                  <a:pt x="2794" y="434"/>
                </a:lnTo>
                <a:lnTo>
                  <a:pt x="2803" y="445"/>
                </a:lnTo>
                <a:lnTo>
                  <a:pt x="2815" y="455"/>
                </a:lnTo>
                <a:lnTo>
                  <a:pt x="2829" y="462"/>
                </a:lnTo>
                <a:lnTo>
                  <a:pt x="2843" y="468"/>
                </a:lnTo>
                <a:lnTo>
                  <a:pt x="2860" y="473"/>
                </a:lnTo>
                <a:lnTo>
                  <a:pt x="2878" y="477"/>
                </a:lnTo>
                <a:lnTo>
                  <a:pt x="2899" y="479"/>
                </a:lnTo>
                <a:lnTo>
                  <a:pt x="2922" y="480"/>
                </a:lnTo>
                <a:lnTo>
                  <a:pt x="2922" y="480"/>
                </a:lnTo>
                <a:lnTo>
                  <a:pt x="2940" y="479"/>
                </a:lnTo>
                <a:lnTo>
                  <a:pt x="2956" y="478"/>
                </a:lnTo>
                <a:lnTo>
                  <a:pt x="2973" y="477"/>
                </a:lnTo>
                <a:lnTo>
                  <a:pt x="2987" y="473"/>
                </a:lnTo>
                <a:lnTo>
                  <a:pt x="3014" y="467"/>
                </a:lnTo>
                <a:lnTo>
                  <a:pt x="3037" y="460"/>
                </a:lnTo>
                <a:lnTo>
                  <a:pt x="3055" y="453"/>
                </a:lnTo>
                <a:lnTo>
                  <a:pt x="3068" y="448"/>
                </a:lnTo>
                <a:lnTo>
                  <a:pt x="3082" y="442"/>
                </a:lnTo>
                <a:lnTo>
                  <a:pt x="3082" y="442"/>
                </a:lnTo>
                <a:lnTo>
                  <a:pt x="3089" y="445"/>
                </a:lnTo>
                <a:lnTo>
                  <a:pt x="3097" y="449"/>
                </a:lnTo>
                <a:lnTo>
                  <a:pt x="3108" y="452"/>
                </a:lnTo>
                <a:lnTo>
                  <a:pt x="3122" y="456"/>
                </a:lnTo>
                <a:lnTo>
                  <a:pt x="3139" y="459"/>
                </a:lnTo>
                <a:lnTo>
                  <a:pt x="3160" y="462"/>
                </a:lnTo>
                <a:lnTo>
                  <a:pt x="3184" y="463"/>
                </a:lnTo>
                <a:lnTo>
                  <a:pt x="3184" y="12"/>
                </a:lnTo>
                <a:lnTo>
                  <a:pt x="3184" y="12"/>
                </a:lnTo>
                <a:lnTo>
                  <a:pt x="3149" y="7"/>
                </a:lnTo>
                <a:lnTo>
                  <a:pt x="3123" y="6"/>
                </a:lnTo>
                <a:lnTo>
                  <a:pt x="3100" y="5"/>
                </a:lnTo>
                <a:lnTo>
                  <a:pt x="3080" y="5"/>
                </a:lnTo>
                <a:lnTo>
                  <a:pt x="3080" y="355"/>
                </a:lnTo>
                <a:close/>
                <a:moveTo>
                  <a:pt x="3307" y="463"/>
                </a:moveTo>
                <a:lnTo>
                  <a:pt x="3307" y="463"/>
                </a:lnTo>
                <a:lnTo>
                  <a:pt x="3319" y="465"/>
                </a:lnTo>
                <a:lnTo>
                  <a:pt x="3351" y="471"/>
                </a:lnTo>
                <a:lnTo>
                  <a:pt x="3374" y="474"/>
                </a:lnTo>
                <a:lnTo>
                  <a:pt x="3400" y="477"/>
                </a:lnTo>
                <a:lnTo>
                  <a:pt x="3430" y="479"/>
                </a:lnTo>
                <a:lnTo>
                  <a:pt x="3463" y="480"/>
                </a:lnTo>
                <a:lnTo>
                  <a:pt x="3463" y="480"/>
                </a:lnTo>
                <a:lnTo>
                  <a:pt x="3480" y="479"/>
                </a:lnTo>
                <a:lnTo>
                  <a:pt x="3496" y="478"/>
                </a:lnTo>
                <a:lnTo>
                  <a:pt x="3513" y="477"/>
                </a:lnTo>
                <a:lnTo>
                  <a:pt x="3529" y="473"/>
                </a:lnTo>
                <a:lnTo>
                  <a:pt x="3547" y="470"/>
                </a:lnTo>
                <a:lnTo>
                  <a:pt x="3563" y="464"/>
                </a:lnTo>
                <a:lnTo>
                  <a:pt x="3578" y="458"/>
                </a:lnTo>
                <a:lnTo>
                  <a:pt x="3593" y="451"/>
                </a:lnTo>
                <a:lnTo>
                  <a:pt x="3605" y="442"/>
                </a:lnTo>
                <a:lnTo>
                  <a:pt x="3618" y="432"/>
                </a:lnTo>
                <a:lnTo>
                  <a:pt x="3629" y="420"/>
                </a:lnTo>
                <a:lnTo>
                  <a:pt x="3639" y="407"/>
                </a:lnTo>
                <a:lnTo>
                  <a:pt x="3647" y="392"/>
                </a:lnTo>
                <a:lnTo>
                  <a:pt x="3652" y="375"/>
                </a:lnTo>
                <a:lnTo>
                  <a:pt x="3656" y="357"/>
                </a:lnTo>
                <a:lnTo>
                  <a:pt x="3657" y="337"/>
                </a:lnTo>
                <a:lnTo>
                  <a:pt x="3657" y="337"/>
                </a:lnTo>
                <a:lnTo>
                  <a:pt x="3656" y="323"/>
                </a:lnTo>
                <a:lnTo>
                  <a:pt x="3655" y="310"/>
                </a:lnTo>
                <a:lnTo>
                  <a:pt x="3651" y="299"/>
                </a:lnTo>
                <a:lnTo>
                  <a:pt x="3647" y="287"/>
                </a:lnTo>
                <a:lnTo>
                  <a:pt x="3641" y="278"/>
                </a:lnTo>
                <a:lnTo>
                  <a:pt x="3634" y="268"/>
                </a:lnTo>
                <a:lnTo>
                  <a:pt x="3626" y="260"/>
                </a:lnTo>
                <a:lnTo>
                  <a:pt x="3618" y="252"/>
                </a:lnTo>
                <a:lnTo>
                  <a:pt x="3608" y="243"/>
                </a:lnTo>
                <a:lnTo>
                  <a:pt x="3596" y="237"/>
                </a:lnTo>
                <a:lnTo>
                  <a:pt x="3585" y="228"/>
                </a:lnTo>
                <a:lnTo>
                  <a:pt x="3571" y="223"/>
                </a:lnTo>
                <a:lnTo>
                  <a:pt x="3542" y="210"/>
                </a:lnTo>
                <a:lnTo>
                  <a:pt x="3510" y="197"/>
                </a:lnTo>
                <a:lnTo>
                  <a:pt x="3510" y="197"/>
                </a:lnTo>
                <a:lnTo>
                  <a:pt x="3474" y="183"/>
                </a:lnTo>
                <a:lnTo>
                  <a:pt x="3459" y="177"/>
                </a:lnTo>
                <a:lnTo>
                  <a:pt x="3445" y="170"/>
                </a:lnTo>
                <a:lnTo>
                  <a:pt x="3434" y="162"/>
                </a:lnTo>
                <a:lnTo>
                  <a:pt x="3429" y="157"/>
                </a:lnTo>
                <a:lnTo>
                  <a:pt x="3426" y="152"/>
                </a:lnTo>
                <a:lnTo>
                  <a:pt x="3422" y="148"/>
                </a:lnTo>
                <a:lnTo>
                  <a:pt x="3420" y="142"/>
                </a:lnTo>
                <a:lnTo>
                  <a:pt x="3419" y="136"/>
                </a:lnTo>
                <a:lnTo>
                  <a:pt x="3419" y="130"/>
                </a:lnTo>
                <a:lnTo>
                  <a:pt x="3419" y="130"/>
                </a:lnTo>
                <a:lnTo>
                  <a:pt x="3419" y="123"/>
                </a:lnTo>
                <a:lnTo>
                  <a:pt x="3421" y="117"/>
                </a:lnTo>
                <a:lnTo>
                  <a:pt x="3426" y="108"/>
                </a:lnTo>
                <a:lnTo>
                  <a:pt x="3433" y="100"/>
                </a:lnTo>
                <a:lnTo>
                  <a:pt x="3437" y="97"/>
                </a:lnTo>
                <a:lnTo>
                  <a:pt x="3442" y="93"/>
                </a:lnTo>
                <a:lnTo>
                  <a:pt x="3449" y="91"/>
                </a:lnTo>
                <a:lnTo>
                  <a:pt x="3456" y="88"/>
                </a:lnTo>
                <a:lnTo>
                  <a:pt x="3464" y="85"/>
                </a:lnTo>
                <a:lnTo>
                  <a:pt x="3472" y="84"/>
                </a:lnTo>
                <a:lnTo>
                  <a:pt x="3482" y="83"/>
                </a:lnTo>
                <a:lnTo>
                  <a:pt x="3494" y="83"/>
                </a:lnTo>
                <a:lnTo>
                  <a:pt x="3494" y="83"/>
                </a:lnTo>
                <a:lnTo>
                  <a:pt x="3516" y="84"/>
                </a:lnTo>
                <a:lnTo>
                  <a:pt x="3537" y="87"/>
                </a:lnTo>
                <a:lnTo>
                  <a:pt x="3557" y="91"/>
                </a:lnTo>
                <a:lnTo>
                  <a:pt x="3575" y="96"/>
                </a:lnTo>
                <a:lnTo>
                  <a:pt x="3602" y="105"/>
                </a:lnTo>
                <a:lnTo>
                  <a:pt x="3612" y="110"/>
                </a:lnTo>
                <a:lnTo>
                  <a:pt x="3639" y="33"/>
                </a:lnTo>
                <a:lnTo>
                  <a:pt x="3639" y="33"/>
                </a:lnTo>
                <a:lnTo>
                  <a:pt x="3618" y="24"/>
                </a:lnTo>
                <a:lnTo>
                  <a:pt x="3603" y="18"/>
                </a:lnTo>
                <a:lnTo>
                  <a:pt x="3585" y="14"/>
                </a:lnTo>
                <a:lnTo>
                  <a:pt x="3564" y="8"/>
                </a:lnTo>
                <a:lnTo>
                  <a:pt x="3540" y="5"/>
                </a:lnTo>
                <a:lnTo>
                  <a:pt x="3513" y="1"/>
                </a:lnTo>
                <a:lnTo>
                  <a:pt x="3484" y="0"/>
                </a:lnTo>
                <a:lnTo>
                  <a:pt x="3484" y="0"/>
                </a:lnTo>
                <a:lnTo>
                  <a:pt x="3468" y="1"/>
                </a:lnTo>
                <a:lnTo>
                  <a:pt x="3452" y="2"/>
                </a:lnTo>
                <a:lnTo>
                  <a:pt x="3436" y="5"/>
                </a:lnTo>
                <a:lnTo>
                  <a:pt x="3421" y="9"/>
                </a:lnTo>
                <a:lnTo>
                  <a:pt x="3406" y="14"/>
                </a:lnTo>
                <a:lnTo>
                  <a:pt x="3392" y="20"/>
                </a:lnTo>
                <a:lnTo>
                  <a:pt x="3379" y="27"/>
                </a:lnTo>
                <a:lnTo>
                  <a:pt x="3366" y="35"/>
                </a:lnTo>
                <a:lnTo>
                  <a:pt x="3354" y="44"/>
                </a:lnTo>
                <a:lnTo>
                  <a:pt x="3344" y="53"/>
                </a:lnTo>
                <a:lnTo>
                  <a:pt x="3335" y="65"/>
                </a:lnTo>
                <a:lnTo>
                  <a:pt x="3328" y="77"/>
                </a:lnTo>
                <a:lnTo>
                  <a:pt x="3321" y="90"/>
                </a:lnTo>
                <a:lnTo>
                  <a:pt x="3316" y="105"/>
                </a:lnTo>
                <a:lnTo>
                  <a:pt x="3314" y="120"/>
                </a:lnTo>
                <a:lnTo>
                  <a:pt x="3313" y="137"/>
                </a:lnTo>
                <a:lnTo>
                  <a:pt x="3313" y="137"/>
                </a:lnTo>
                <a:lnTo>
                  <a:pt x="3314" y="153"/>
                </a:lnTo>
                <a:lnTo>
                  <a:pt x="3316" y="168"/>
                </a:lnTo>
                <a:lnTo>
                  <a:pt x="3321" y="183"/>
                </a:lnTo>
                <a:lnTo>
                  <a:pt x="3328" y="196"/>
                </a:lnTo>
                <a:lnTo>
                  <a:pt x="3335" y="208"/>
                </a:lnTo>
                <a:lnTo>
                  <a:pt x="3344" y="218"/>
                </a:lnTo>
                <a:lnTo>
                  <a:pt x="3354" y="227"/>
                </a:lnTo>
                <a:lnTo>
                  <a:pt x="3365" y="235"/>
                </a:lnTo>
                <a:lnTo>
                  <a:pt x="3376" y="243"/>
                </a:lnTo>
                <a:lnTo>
                  <a:pt x="3389" y="250"/>
                </a:lnTo>
                <a:lnTo>
                  <a:pt x="3402" y="257"/>
                </a:lnTo>
                <a:lnTo>
                  <a:pt x="3414" y="263"/>
                </a:lnTo>
                <a:lnTo>
                  <a:pt x="3441" y="272"/>
                </a:lnTo>
                <a:lnTo>
                  <a:pt x="3467" y="282"/>
                </a:lnTo>
                <a:lnTo>
                  <a:pt x="3467" y="282"/>
                </a:lnTo>
                <a:lnTo>
                  <a:pt x="3499" y="293"/>
                </a:lnTo>
                <a:lnTo>
                  <a:pt x="3514" y="299"/>
                </a:lnTo>
                <a:lnTo>
                  <a:pt x="3527" y="306"/>
                </a:lnTo>
                <a:lnTo>
                  <a:pt x="3537" y="314"/>
                </a:lnTo>
                <a:lnTo>
                  <a:pt x="3544" y="322"/>
                </a:lnTo>
                <a:lnTo>
                  <a:pt x="3548" y="327"/>
                </a:lnTo>
                <a:lnTo>
                  <a:pt x="3550" y="332"/>
                </a:lnTo>
                <a:lnTo>
                  <a:pt x="3551" y="337"/>
                </a:lnTo>
                <a:lnTo>
                  <a:pt x="3551" y="343"/>
                </a:lnTo>
                <a:lnTo>
                  <a:pt x="3551" y="343"/>
                </a:lnTo>
                <a:lnTo>
                  <a:pt x="3551" y="353"/>
                </a:lnTo>
                <a:lnTo>
                  <a:pt x="3548" y="363"/>
                </a:lnTo>
                <a:lnTo>
                  <a:pt x="3545" y="368"/>
                </a:lnTo>
                <a:lnTo>
                  <a:pt x="3542" y="373"/>
                </a:lnTo>
                <a:lnTo>
                  <a:pt x="3539" y="376"/>
                </a:lnTo>
                <a:lnTo>
                  <a:pt x="3534" y="381"/>
                </a:lnTo>
                <a:lnTo>
                  <a:pt x="3528" y="384"/>
                </a:lnTo>
                <a:lnTo>
                  <a:pt x="3521" y="388"/>
                </a:lnTo>
                <a:lnTo>
                  <a:pt x="3514" y="390"/>
                </a:lnTo>
                <a:lnTo>
                  <a:pt x="3505" y="392"/>
                </a:lnTo>
                <a:lnTo>
                  <a:pt x="3495" y="395"/>
                </a:lnTo>
                <a:lnTo>
                  <a:pt x="3484" y="396"/>
                </a:lnTo>
                <a:lnTo>
                  <a:pt x="3458" y="397"/>
                </a:lnTo>
                <a:lnTo>
                  <a:pt x="3458" y="397"/>
                </a:lnTo>
                <a:lnTo>
                  <a:pt x="3434" y="397"/>
                </a:lnTo>
                <a:lnTo>
                  <a:pt x="3411" y="395"/>
                </a:lnTo>
                <a:lnTo>
                  <a:pt x="3368" y="390"/>
                </a:lnTo>
                <a:lnTo>
                  <a:pt x="3338" y="385"/>
                </a:lnTo>
                <a:lnTo>
                  <a:pt x="3327" y="383"/>
                </a:lnTo>
                <a:lnTo>
                  <a:pt x="3307" y="463"/>
                </a:lnTo>
                <a:close/>
                <a:moveTo>
                  <a:pt x="1845" y="90"/>
                </a:moveTo>
                <a:lnTo>
                  <a:pt x="1845" y="90"/>
                </a:lnTo>
                <a:lnTo>
                  <a:pt x="1861" y="87"/>
                </a:lnTo>
                <a:lnTo>
                  <a:pt x="1881" y="84"/>
                </a:lnTo>
                <a:lnTo>
                  <a:pt x="1904" y="82"/>
                </a:lnTo>
                <a:lnTo>
                  <a:pt x="1928" y="82"/>
                </a:lnTo>
                <a:lnTo>
                  <a:pt x="1928" y="82"/>
                </a:lnTo>
                <a:lnTo>
                  <a:pt x="1943" y="82"/>
                </a:lnTo>
                <a:lnTo>
                  <a:pt x="1956" y="83"/>
                </a:lnTo>
                <a:lnTo>
                  <a:pt x="1969" y="87"/>
                </a:lnTo>
                <a:lnTo>
                  <a:pt x="1982" y="90"/>
                </a:lnTo>
                <a:lnTo>
                  <a:pt x="1994" y="95"/>
                </a:lnTo>
                <a:lnTo>
                  <a:pt x="2004" y="100"/>
                </a:lnTo>
                <a:lnTo>
                  <a:pt x="2015" y="108"/>
                </a:lnTo>
                <a:lnTo>
                  <a:pt x="2025" y="117"/>
                </a:lnTo>
                <a:lnTo>
                  <a:pt x="2033" y="127"/>
                </a:lnTo>
                <a:lnTo>
                  <a:pt x="2041" y="137"/>
                </a:lnTo>
                <a:lnTo>
                  <a:pt x="2048" y="150"/>
                </a:lnTo>
                <a:lnTo>
                  <a:pt x="2053" y="165"/>
                </a:lnTo>
                <a:lnTo>
                  <a:pt x="2058" y="180"/>
                </a:lnTo>
                <a:lnTo>
                  <a:pt x="2061" y="197"/>
                </a:lnTo>
                <a:lnTo>
                  <a:pt x="2063" y="216"/>
                </a:lnTo>
                <a:lnTo>
                  <a:pt x="2064" y="237"/>
                </a:lnTo>
                <a:lnTo>
                  <a:pt x="2064" y="237"/>
                </a:lnTo>
                <a:lnTo>
                  <a:pt x="2064" y="256"/>
                </a:lnTo>
                <a:lnTo>
                  <a:pt x="2063" y="275"/>
                </a:lnTo>
                <a:lnTo>
                  <a:pt x="2060" y="292"/>
                </a:lnTo>
                <a:lnTo>
                  <a:pt x="2057" y="308"/>
                </a:lnTo>
                <a:lnTo>
                  <a:pt x="2053" y="323"/>
                </a:lnTo>
                <a:lnTo>
                  <a:pt x="2049" y="336"/>
                </a:lnTo>
                <a:lnTo>
                  <a:pt x="2042" y="348"/>
                </a:lnTo>
                <a:lnTo>
                  <a:pt x="2035" y="359"/>
                </a:lnTo>
                <a:lnTo>
                  <a:pt x="2026" y="368"/>
                </a:lnTo>
                <a:lnTo>
                  <a:pt x="2015" y="376"/>
                </a:lnTo>
                <a:lnTo>
                  <a:pt x="2004" y="383"/>
                </a:lnTo>
                <a:lnTo>
                  <a:pt x="1990" y="389"/>
                </a:lnTo>
                <a:lnTo>
                  <a:pt x="1975" y="392"/>
                </a:lnTo>
                <a:lnTo>
                  <a:pt x="1958" y="396"/>
                </a:lnTo>
                <a:lnTo>
                  <a:pt x="1940" y="398"/>
                </a:lnTo>
                <a:lnTo>
                  <a:pt x="1919" y="398"/>
                </a:lnTo>
                <a:lnTo>
                  <a:pt x="1919" y="398"/>
                </a:lnTo>
                <a:lnTo>
                  <a:pt x="1892" y="397"/>
                </a:lnTo>
                <a:lnTo>
                  <a:pt x="1868" y="396"/>
                </a:lnTo>
                <a:lnTo>
                  <a:pt x="1845" y="393"/>
                </a:lnTo>
                <a:lnTo>
                  <a:pt x="1845" y="90"/>
                </a:lnTo>
                <a:close/>
                <a:moveTo>
                  <a:pt x="1934" y="0"/>
                </a:moveTo>
                <a:lnTo>
                  <a:pt x="1934" y="0"/>
                </a:lnTo>
                <a:lnTo>
                  <a:pt x="1910" y="1"/>
                </a:lnTo>
                <a:lnTo>
                  <a:pt x="1885" y="2"/>
                </a:lnTo>
                <a:lnTo>
                  <a:pt x="1860" y="5"/>
                </a:lnTo>
                <a:lnTo>
                  <a:pt x="1834" y="8"/>
                </a:lnTo>
                <a:lnTo>
                  <a:pt x="1808" y="12"/>
                </a:lnTo>
                <a:lnTo>
                  <a:pt x="1784" y="16"/>
                </a:lnTo>
                <a:lnTo>
                  <a:pt x="1761" y="22"/>
                </a:lnTo>
                <a:lnTo>
                  <a:pt x="1740" y="29"/>
                </a:lnTo>
                <a:lnTo>
                  <a:pt x="1740" y="465"/>
                </a:lnTo>
                <a:lnTo>
                  <a:pt x="1740" y="465"/>
                </a:lnTo>
                <a:lnTo>
                  <a:pt x="1758" y="468"/>
                </a:lnTo>
                <a:lnTo>
                  <a:pt x="1778" y="471"/>
                </a:lnTo>
                <a:lnTo>
                  <a:pt x="1823" y="475"/>
                </a:lnTo>
                <a:lnTo>
                  <a:pt x="1872" y="479"/>
                </a:lnTo>
                <a:lnTo>
                  <a:pt x="1915" y="480"/>
                </a:lnTo>
                <a:lnTo>
                  <a:pt x="1915" y="480"/>
                </a:lnTo>
                <a:lnTo>
                  <a:pt x="1950" y="479"/>
                </a:lnTo>
                <a:lnTo>
                  <a:pt x="1980" y="477"/>
                </a:lnTo>
                <a:lnTo>
                  <a:pt x="2009" y="472"/>
                </a:lnTo>
                <a:lnTo>
                  <a:pt x="2035" y="465"/>
                </a:lnTo>
                <a:lnTo>
                  <a:pt x="2058" y="458"/>
                </a:lnTo>
                <a:lnTo>
                  <a:pt x="2080" y="448"/>
                </a:lnTo>
                <a:lnTo>
                  <a:pt x="2089" y="442"/>
                </a:lnTo>
                <a:lnTo>
                  <a:pt x="2098" y="436"/>
                </a:lnTo>
                <a:lnTo>
                  <a:pt x="2107" y="429"/>
                </a:lnTo>
                <a:lnTo>
                  <a:pt x="2116" y="422"/>
                </a:lnTo>
                <a:lnTo>
                  <a:pt x="2122" y="414"/>
                </a:lnTo>
                <a:lnTo>
                  <a:pt x="2129" y="406"/>
                </a:lnTo>
                <a:lnTo>
                  <a:pt x="2136" y="398"/>
                </a:lnTo>
                <a:lnTo>
                  <a:pt x="2142" y="389"/>
                </a:lnTo>
                <a:lnTo>
                  <a:pt x="2147" y="378"/>
                </a:lnTo>
                <a:lnTo>
                  <a:pt x="2152" y="369"/>
                </a:lnTo>
                <a:lnTo>
                  <a:pt x="2160" y="346"/>
                </a:lnTo>
                <a:lnTo>
                  <a:pt x="2166" y="322"/>
                </a:lnTo>
                <a:lnTo>
                  <a:pt x="2171" y="297"/>
                </a:lnTo>
                <a:lnTo>
                  <a:pt x="2173" y="268"/>
                </a:lnTo>
                <a:lnTo>
                  <a:pt x="2174" y="237"/>
                </a:lnTo>
                <a:lnTo>
                  <a:pt x="2174" y="237"/>
                </a:lnTo>
                <a:lnTo>
                  <a:pt x="2173" y="210"/>
                </a:lnTo>
                <a:lnTo>
                  <a:pt x="2170" y="183"/>
                </a:lnTo>
                <a:lnTo>
                  <a:pt x="2165" y="160"/>
                </a:lnTo>
                <a:lnTo>
                  <a:pt x="2158" y="137"/>
                </a:lnTo>
                <a:lnTo>
                  <a:pt x="2149" y="117"/>
                </a:lnTo>
                <a:lnTo>
                  <a:pt x="2137" y="97"/>
                </a:lnTo>
                <a:lnTo>
                  <a:pt x="2125" y="80"/>
                </a:lnTo>
                <a:lnTo>
                  <a:pt x="2110" y="63"/>
                </a:lnTo>
                <a:lnTo>
                  <a:pt x="2094" y="48"/>
                </a:lnTo>
                <a:lnTo>
                  <a:pt x="2075" y="36"/>
                </a:lnTo>
                <a:lnTo>
                  <a:pt x="2056" y="25"/>
                </a:lnTo>
                <a:lnTo>
                  <a:pt x="2034" y="16"/>
                </a:lnTo>
                <a:lnTo>
                  <a:pt x="2011" y="9"/>
                </a:lnTo>
                <a:lnTo>
                  <a:pt x="1987" y="5"/>
                </a:lnTo>
                <a:lnTo>
                  <a:pt x="1960" y="1"/>
                </a:lnTo>
                <a:lnTo>
                  <a:pt x="1934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17" name="Rectangle 16"/>
          <p:cNvSpPr/>
          <p:nvPr/>
        </p:nvSpPr>
        <p:spPr>
          <a:xfrm>
            <a:off x="23719" y="6281423"/>
            <a:ext cx="2147272" cy="169277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en-GB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2000" b="1" kern="1200">
                <a:solidFill>
                  <a:schemeClr val="tx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sz="2000" b="1" kern="1200">
                <a:solidFill>
                  <a:schemeClr val="tx1"/>
                </a:solidFill>
                <a:latin typeface="Arial" pitchFamily="34" charset="0"/>
                <a:ea typeface="+mn-ea"/>
                <a:cs typeface="Arial" pitchFamily="34" charset="0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sz="2000" b="1" kern="1200">
                <a:solidFill>
                  <a:schemeClr val="tx1"/>
                </a:solidFill>
                <a:latin typeface="Arial" pitchFamily="34" charset="0"/>
                <a:ea typeface="+mn-ea"/>
                <a:cs typeface="Arial" pitchFamily="34" charset="0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sz="2000" b="1" kern="1200">
                <a:solidFill>
                  <a:schemeClr val="tx1"/>
                </a:solidFill>
                <a:latin typeface="Arial" pitchFamily="34" charset="0"/>
                <a:ea typeface="+mn-ea"/>
                <a:cs typeface="Arial" pitchFamily="34" charset="0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sz="2000" b="1" kern="1200">
                <a:solidFill>
                  <a:schemeClr val="tx1"/>
                </a:solidFill>
                <a:latin typeface="Arial" pitchFamily="34" charset="0"/>
                <a:ea typeface="+mn-ea"/>
                <a:cs typeface="Arial" pitchFamily="34" charset="0"/>
              </a:defRPr>
            </a:lvl5pPr>
            <a:lvl6pPr marL="2286000" algn="l" defTabSz="914400" rtl="0" eaLnBrk="1" latinLnBrk="0" hangingPunct="1">
              <a:defRPr sz="2000" b="1" kern="1200">
                <a:solidFill>
                  <a:schemeClr val="tx1"/>
                </a:solidFill>
                <a:latin typeface="Arial" pitchFamily="34" charset="0"/>
                <a:ea typeface="+mn-ea"/>
                <a:cs typeface="Arial" pitchFamily="34" charset="0"/>
              </a:defRPr>
            </a:lvl6pPr>
            <a:lvl7pPr marL="2743200" algn="l" defTabSz="914400" rtl="0" eaLnBrk="1" latinLnBrk="0" hangingPunct="1">
              <a:defRPr sz="2000" b="1" kern="1200">
                <a:solidFill>
                  <a:schemeClr val="tx1"/>
                </a:solidFill>
                <a:latin typeface="Arial" pitchFamily="34" charset="0"/>
                <a:ea typeface="+mn-ea"/>
                <a:cs typeface="Arial" pitchFamily="34" charset="0"/>
              </a:defRPr>
            </a:lvl7pPr>
            <a:lvl8pPr marL="3200400" algn="l" defTabSz="914400" rtl="0" eaLnBrk="1" latinLnBrk="0" hangingPunct="1">
              <a:defRPr sz="2000" b="1" kern="1200">
                <a:solidFill>
                  <a:schemeClr val="tx1"/>
                </a:solidFill>
                <a:latin typeface="Arial" pitchFamily="34" charset="0"/>
                <a:ea typeface="+mn-ea"/>
                <a:cs typeface="Arial" pitchFamily="34" charset="0"/>
              </a:defRPr>
            </a:lvl8pPr>
            <a:lvl9pPr marL="3657600" algn="l" defTabSz="914400" rtl="0" eaLnBrk="1" latinLnBrk="0" hangingPunct="1">
              <a:defRPr sz="2000" b="1" kern="1200">
                <a:solidFill>
                  <a:schemeClr val="tx1"/>
                </a:solidFill>
                <a:latin typeface="Arial" pitchFamily="34" charset="0"/>
                <a:ea typeface="+mn-ea"/>
                <a:cs typeface="Arial" pitchFamily="34" charset="0"/>
              </a:defRPr>
            </a:lvl9pPr>
          </a:lstStyle>
          <a:p>
            <a:r>
              <a:rPr lang="en-GB" sz="500" b="0" dirty="0"/>
              <a:t>265ced1609a17cf1a5979880a2ad364653895ae8</a:t>
            </a:r>
            <a:endParaRPr lang="en-GB" sz="500" dirty="0"/>
          </a:p>
        </p:txBody>
      </p:sp>
      <p:sp>
        <p:nvSpPr>
          <p:cNvPr id="20" name="Rectangle 19"/>
          <p:cNvSpPr/>
          <p:nvPr/>
        </p:nvSpPr>
        <p:spPr>
          <a:xfrm>
            <a:off x="-14178" y="2401892"/>
            <a:ext cx="11571070" cy="1488449"/>
          </a:xfrm>
          <a:prstGeom prst="rect">
            <a:avLst/>
          </a:prstGeom>
          <a:solidFill>
            <a:schemeClr val="accent1">
              <a:alpha val="54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1" name="Title 1"/>
          <p:cNvSpPr txBox="1">
            <a:spLocks/>
          </p:cNvSpPr>
          <p:nvPr/>
        </p:nvSpPr>
        <p:spPr>
          <a:xfrm>
            <a:off x="2541596" y="2824658"/>
            <a:ext cx="7323897" cy="800317"/>
          </a:xfrm>
          <a:prstGeom prst="rect">
            <a:avLst/>
          </a:prstGeom>
        </p:spPr>
        <p:txBody>
          <a:bodyPr anchor="b">
            <a:noAutofit/>
          </a:bodyPr>
          <a:lstStyle>
            <a:lvl1pPr algn="l" defTabSz="914400" rtl="0" eaLnBrk="1" latinLnBrk="0" hangingPunct="1">
              <a:spcBef>
                <a:spcPct val="0"/>
              </a:spcBef>
              <a:buNone/>
              <a:defRPr sz="3200" b="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GB" sz="4800" dirty="0" smtClean="0">
                <a:solidFill>
                  <a:schemeClr val="bg1"/>
                </a:solidFill>
              </a:rPr>
              <a:t>Fare families</a:t>
            </a:r>
            <a:endParaRPr lang="en-GB" sz="48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6322616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Airline Fare Family in Master Pricer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 smtClean="0"/>
              <a:t>Airline Fare Family Name In Master Pricer output </a:t>
            </a:r>
            <a:endParaRPr lang="en-US" dirty="0"/>
          </a:p>
        </p:txBody>
      </p:sp>
      <p:grpSp>
        <p:nvGrpSpPr>
          <p:cNvPr id="6" name="Group 5"/>
          <p:cNvGrpSpPr/>
          <p:nvPr/>
        </p:nvGrpSpPr>
        <p:grpSpPr>
          <a:xfrm>
            <a:off x="521497" y="1846728"/>
            <a:ext cx="9957781" cy="3383788"/>
            <a:chOff x="285613" y="2292861"/>
            <a:chExt cx="7022555" cy="3581079"/>
          </a:xfrm>
        </p:grpSpPr>
        <p:sp>
          <p:nvSpPr>
            <p:cNvPr id="11" name="Rectangle 10"/>
            <p:cNvSpPr/>
            <p:nvPr/>
          </p:nvSpPr>
          <p:spPr bwMode="auto">
            <a:xfrm>
              <a:off x="285618" y="2292861"/>
              <a:ext cx="4507614" cy="1152128"/>
            </a:xfrm>
            <a:prstGeom prst="rect">
              <a:avLst/>
            </a:prstGeom>
            <a:solidFill>
              <a:schemeClr val="bg2"/>
            </a:solidFill>
            <a:ln w="6350" cap="flat" cmpd="sng" algn="ctr">
              <a:solidFill>
                <a:schemeClr val="accent6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  <a:noAutofit/>
            </a:bodyPr>
            <a:lstStyle/>
            <a:p>
              <a:pPr eaLnBrk="0" fontAlgn="base" hangingPunct="0">
                <a:spcBef>
                  <a:spcPct val="50000"/>
                </a:spcBef>
                <a:spcAft>
                  <a:spcPct val="0"/>
                </a:spcAft>
                <a:defRPr/>
              </a:pPr>
              <a:endParaRPr lang="en-US" sz="2000" kern="0" dirty="0">
                <a:solidFill>
                  <a:srgbClr val="000000"/>
                </a:solidFill>
                <a:latin typeface="Arial"/>
                <a:cs typeface="Arial" pitchFamily="34" charset="0"/>
              </a:endParaRPr>
            </a:p>
          </p:txBody>
        </p:sp>
        <p:cxnSp>
          <p:nvCxnSpPr>
            <p:cNvPr id="12" name="Straight Connector 11"/>
            <p:cNvCxnSpPr>
              <a:endCxn id="11" idx="3"/>
            </p:cNvCxnSpPr>
            <p:nvPr/>
          </p:nvCxnSpPr>
          <p:spPr bwMode="auto">
            <a:xfrm>
              <a:off x="285619" y="2868925"/>
              <a:ext cx="4507613" cy="0"/>
            </a:xfrm>
            <a:prstGeom prst="line">
              <a:avLst/>
            </a:prstGeom>
            <a:noFill/>
            <a:ln w="6350" cap="flat" cmpd="sng" algn="ctr">
              <a:solidFill>
                <a:schemeClr val="accent6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sp>
          <p:nvSpPr>
            <p:cNvPr id="14" name="TextBox 13"/>
            <p:cNvSpPr txBox="1"/>
            <p:nvPr/>
          </p:nvSpPr>
          <p:spPr>
            <a:xfrm>
              <a:off x="897745" y="2422081"/>
              <a:ext cx="1440160" cy="35829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sz="800" b="1" dirty="0">
                  <a:solidFill>
                    <a:srgbClr val="4D4D4D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HELSINKI (HEL)</a:t>
              </a:r>
            </a:p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sz="800" dirty="0">
                  <a:solidFill>
                    <a:srgbClr val="4D4D4D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26 Dec, 13:30 </a:t>
              </a:r>
            </a:p>
          </p:txBody>
        </p:sp>
        <p:sp>
          <p:nvSpPr>
            <p:cNvPr id="15" name="TextBox 14"/>
            <p:cNvSpPr txBox="1"/>
            <p:nvPr/>
          </p:nvSpPr>
          <p:spPr>
            <a:xfrm>
              <a:off x="2384974" y="2422081"/>
              <a:ext cx="1440160" cy="35829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sz="800" b="1" dirty="0">
                  <a:solidFill>
                    <a:srgbClr val="4D4D4D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STOCKHOLM (ARN)</a:t>
              </a:r>
            </a:p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sz="800" dirty="0">
                  <a:solidFill>
                    <a:srgbClr val="4D4D4D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26 Dec, 13:25 PM</a:t>
              </a:r>
            </a:p>
          </p:txBody>
        </p:sp>
        <p:sp>
          <p:nvSpPr>
            <p:cNvPr id="16" name="TextBox 15"/>
            <p:cNvSpPr txBox="1"/>
            <p:nvPr/>
          </p:nvSpPr>
          <p:spPr>
            <a:xfrm>
              <a:off x="897745" y="2976994"/>
              <a:ext cx="1440160" cy="35829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sz="800" b="1" dirty="0">
                  <a:solidFill>
                    <a:srgbClr val="4D4D4D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STOCKHOLM (ARN </a:t>
              </a:r>
            </a:p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sz="800" dirty="0">
                  <a:solidFill>
                    <a:srgbClr val="4D4D4D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29 Dec, 09:55 </a:t>
              </a:r>
            </a:p>
          </p:txBody>
        </p:sp>
        <p:sp>
          <p:nvSpPr>
            <p:cNvPr id="17" name="TextBox 16"/>
            <p:cNvSpPr txBox="1"/>
            <p:nvPr/>
          </p:nvSpPr>
          <p:spPr>
            <a:xfrm>
              <a:off x="2384974" y="2976994"/>
              <a:ext cx="1440160" cy="35829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sz="800" b="1" dirty="0">
                  <a:solidFill>
                    <a:srgbClr val="4D4D4D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HELSINKI (HEL)</a:t>
              </a:r>
            </a:p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sz="800" dirty="0">
                  <a:solidFill>
                    <a:srgbClr val="4D4D4D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26 Dec, 11:55</a:t>
              </a:r>
            </a:p>
          </p:txBody>
        </p:sp>
        <p:sp>
          <p:nvSpPr>
            <p:cNvPr id="20" name="TextBox 19"/>
            <p:cNvSpPr txBox="1"/>
            <p:nvPr/>
          </p:nvSpPr>
          <p:spPr>
            <a:xfrm>
              <a:off x="3505526" y="2450415"/>
              <a:ext cx="769605" cy="48858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sz="800" dirty="0">
                  <a:solidFill>
                    <a:srgbClr val="4D4D4D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0hr55min</a:t>
              </a: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sz="800" dirty="0">
                  <a:solidFill>
                    <a:srgbClr val="4D4D4D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(non-stop) </a:t>
              </a:r>
              <a:br>
                <a:rPr lang="en-US" sz="800" dirty="0">
                  <a:solidFill>
                    <a:srgbClr val="4D4D4D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</a:br>
              <a:endParaRPr lang="en-US" sz="800" dirty="0">
                <a:solidFill>
                  <a:srgbClr val="4D4D4D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21" name="TextBox 20"/>
            <p:cNvSpPr txBox="1"/>
            <p:nvPr/>
          </p:nvSpPr>
          <p:spPr>
            <a:xfrm>
              <a:off x="3503850" y="2999004"/>
              <a:ext cx="769605" cy="48858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sz="800" dirty="0">
                  <a:solidFill>
                    <a:srgbClr val="4D4D4D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0hr55min</a:t>
              </a: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sz="800" dirty="0">
                  <a:solidFill>
                    <a:srgbClr val="4D4D4D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(non-stop) </a:t>
              </a:r>
              <a:br>
                <a:rPr lang="en-US" sz="800" dirty="0">
                  <a:solidFill>
                    <a:srgbClr val="4D4D4D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</a:br>
              <a:endParaRPr lang="en-US" sz="800" dirty="0">
                <a:solidFill>
                  <a:srgbClr val="4D4D4D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22" name="Rectangle 21"/>
            <p:cNvSpPr/>
            <p:nvPr/>
          </p:nvSpPr>
          <p:spPr bwMode="auto">
            <a:xfrm>
              <a:off x="4894798" y="2292861"/>
              <a:ext cx="1397144" cy="1152128"/>
            </a:xfrm>
            <a:prstGeom prst="rect">
              <a:avLst/>
            </a:prstGeom>
            <a:solidFill>
              <a:schemeClr val="bg2"/>
            </a:solidFill>
            <a:ln w="6350" cap="flat" cmpd="sng" algn="ctr">
              <a:solidFill>
                <a:schemeClr val="accent6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  <a:noAutofit/>
            </a:bodyPr>
            <a:lstStyle/>
            <a:p>
              <a:pPr eaLnBrk="0" fontAlgn="base" hangingPunct="0">
                <a:spcBef>
                  <a:spcPct val="50000"/>
                </a:spcBef>
                <a:spcAft>
                  <a:spcPct val="0"/>
                </a:spcAft>
                <a:defRPr/>
              </a:pPr>
              <a:endParaRPr lang="en-US" sz="2000" kern="0">
                <a:solidFill>
                  <a:srgbClr val="000000"/>
                </a:solidFill>
                <a:latin typeface="Arial"/>
                <a:cs typeface="Arial" pitchFamily="34" charset="0"/>
              </a:endParaRPr>
            </a:p>
          </p:txBody>
        </p:sp>
        <p:sp>
          <p:nvSpPr>
            <p:cNvPr id="23" name="Rectangle 22"/>
            <p:cNvSpPr/>
            <p:nvPr/>
          </p:nvSpPr>
          <p:spPr bwMode="auto">
            <a:xfrm>
              <a:off x="6355933" y="2292861"/>
              <a:ext cx="952235" cy="1152128"/>
            </a:xfrm>
            <a:prstGeom prst="rect">
              <a:avLst/>
            </a:prstGeom>
            <a:solidFill>
              <a:schemeClr val="bg2"/>
            </a:solidFill>
            <a:ln w="6350" cap="flat" cmpd="sng" algn="ctr">
              <a:solidFill>
                <a:schemeClr val="accent6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  <a:noAutofit/>
            </a:bodyPr>
            <a:lstStyle/>
            <a:p>
              <a:pPr eaLnBrk="0" fontAlgn="base" hangingPunct="0">
                <a:spcBef>
                  <a:spcPct val="50000"/>
                </a:spcBef>
                <a:spcAft>
                  <a:spcPct val="0"/>
                </a:spcAft>
                <a:defRPr/>
              </a:pPr>
              <a:endParaRPr lang="en-US" sz="2000" kern="0">
                <a:solidFill>
                  <a:srgbClr val="000000"/>
                </a:solidFill>
                <a:latin typeface="Arial"/>
                <a:cs typeface="Arial" pitchFamily="34" charset="0"/>
              </a:endParaRPr>
            </a:p>
          </p:txBody>
        </p:sp>
        <p:sp>
          <p:nvSpPr>
            <p:cNvPr id="24" name="TextBox 23"/>
            <p:cNvSpPr txBox="1"/>
            <p:nvPr/>
          </p:nvSpPr>
          <p:spPr>
            <a:xfrm>
              <a:off x="5250274" y="2608916"/>
              <a:ext cx="1065298" cy="43972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400" b="1" kern="0" dirty="0">
                  <a:solidFill>
                    <a:srgbClr val="005EB8"/>
                  </a:solidFill>
                  <a:latin typeface="Arial"/>
                  <a:cs typeface="Arial" pitchFamily="34" charset="0"/>
                </a:rPr>
                <a:t>EUR 89</a:t>
              </a:r>
              <a:r>
                <a:rPr lang="en-US" sz="1000" b="1" kern="0" dirty="0">
                  <a:solidFill>
                    <a:srgbClr val="005EB8"/>
                  </a:solidFill>
                  <a:latin typeface="Arial"/>
                  <a:cs typeface="Arial" pitchFamily="34" charset="0"/>
                </a:rPr>
                <a:t>.60</a:t>
              </a:r>
              <a:endParaRPr lang="en-US" sz="1400" b="1" kern="0" dirty="0">
                <a:solidFill>
                  <a:srgbClr val="005EB8"/>
                </a:solidFill>
                <a:latin typeface="Arial"/>
                <a:cs typeface="Arial" pitchFamily="34" charset="0"/>
              </a:endParaRPr>
            </a:p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700" kern="0" dirty="0">
                  <a:solidFill>
                    <a:srgbClr val="4D4D4D"/>
                  </a:solidFill>
                  <a:latin typeface="Arial"/>
                  <a:cs typeface="Arial" pitchFamily="34" charset="0"/>
                </a:rPr>
                <a:t>All incl. per adult</a:t>
              </a:r>
            </a:p>
          </p:txBody>
        </p:sp>
        <p:sp>
          <p:nvSpPr>
            <p:cNvPr id="27" name="Rounded Rectangle 26"/>
            <p:cNvSpPr/>
            <p:nvPr/>
          </p:nvSpPr>
          <p:spPr bwMode="auto">
            <a:xfrm>
              <a:off x="6416373" y="2696666"/>
              <a:ext cx="838573" cy="270279"/>
            </a:xfrm>
            <a:prstGeom prst="roundRect">
              <a:avLst/>
            </a:prstGeom>
            <a:solidFill>
              <a:schemeClr val="tx1"/>
            </a:solidFill>
            <a:ln/>
            <a:extLst/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  <a:spAutoFit/>
            </a:bodyPr>
            <a:lstStyle/>
            <a:p>
              <a:pPr algn="ctr" eaLnBrk="0" fontAlgn="base" hangingPunct="0">
                <a:spcBef>
                  <a:spcPct val="50000"/>
                </a:spcBef>
                <a:spcAft>
                  <a:spcPct val="0"/>
                </a:spcAft>
              </a:pPr>
              <a:r>
                <a:rPr lang="en-US" sz="900" dirty="0">
                  <a:solidFill>
                    <a:srgbClr val="FFFFFF"/>
                  </a:solidFill>
                </a:rPr>
                <a:t>Book Now</a:t>
              </a:r>
            </a:p>
          </p:txBody>
        </p:sp>
        <p:sp>
          <p:nvSpPr>
            <p:cNvPr id="28" name="Rectangle 27"/>
            <p:cNvSpPr/>
            <p:nvPr/>
          </p:nvSpPr>
          <p:spPr>
            <a:xfrm>
              <a:off x="6390798" y="2927898"/>
              <a:ext cx="692087" cy="22800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sz="800" u="sng" dirty="0">
                  <a:solidFill>
                    <a:srgbClr val="1A61A9"/>
                  </a:solidFill>
                  <a:latin typeface="Arial"/>
                  <a:cs typeface="Arial" pitchFamily="34" charset="0"/>
                </a:rPr>
                <a:t>View flight details</a:t>
              </a:r>
            </a:p>
          </p:txBody>
        </p:sp>
        <p:cxnSp>
          <p:nvCxnSpPr>
            <p:cNvPr id="30" name="Straight Connector 29"/>
            <p:cNvCxnSpPr>
              <a:stCxn id="80" idx="1"/>
            </p:cNvCxnSpPr>
            <p:nvPr/>
          </p:nvCxnSpPr>
          <p:spPr bwMode="auto">
            <a:xfrm>
              <a:off x="285613" y="4080568"/>
              <a:ext cx="3938492" cy="2831"/>
            </a:xfrm>
            <a:prstGeom prst="line">
              <a:avLst/>
            </a:prstGeom>
            <a:noFill/>
            <a:ln w="6350" cap="flat" cmpd="sng" algn="ctr">
              <a:solidFill>
                <a:schemeClr val="accent6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sp>
          <p:nvSpPr>
            <p:cNvPr id="37" name="TextBox 36"/>
            <p:cNvSpPr txBox="1"/>
            <p:nvPr/>
          </p:nvSpPr>
          <p:spPr>
            <a:xfrm>
              <a:off x="3499549" y="3625832"/>
              <a:ext cx="769605" cy="48858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sz="800" dirty="0">
                  <a:solidFill>
                    <a:srgbClr val="4D4D4D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1hr00min</a:t>
              </a:r>
            </a:p>
            <a:p>
              <a:pPr algn="ctr"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sz="800" dirty="0">
                  <a:solidFill>
                    <a:srgbClr val="4D4D4D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(non-stop) </a:t>
              </a:r>
              <a:br>
                <a:rPr lang="en-US" sz="800" dirty="0">
                  <a:solidFill>
                    <a:srgbClr val="4D4D4D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</a:br>
              <a:endParaRPr lang="en-US" sz="800" dirty="0">
                <a:solidFill>
                  <a:srgbClr val="4D4D4D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5" name="Rectangle 44"/>
            <p:cNvSpPr/>
            <p:nvPr/>
          </p:nvSpPr>
          <p:spPr bwMode="auto">
            <a:xfrm>
              <a:off x="285619" y="4721812"/>
              <a:ext cx="4507613" cy="1152128"/>
            </a:xfrm>
            <a:prstGeom prst="rect">
              <a:avLst/>
            </a:prstGeom>
            <a:solidFill>
              <a:schemeClr val="bg2"/>
            </a:solidFill>
            <a:ln w="6350" cap="flat" cmpd="sng" algn="ctr">
              <a:solidFill>
                <a:schemeClr val="accent6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  <a:noAutofit/>
            </a:bodyPr>
            <a:lstStyle/>
            <a:p>
              <a:pPr eaLnBrk="0" fontAlgn="base" hangingPunct="0">
                <a:spcBef>
                  <a:spcPct val="50000"/>
                </a:spcBef>
                <a:spcAft>
                  <a:spcPct val="0"/>
                </a:spcAft>
                <a:defRPr/>
              </a:pPr>
              <a:endParaRPr lang="en-US" sz="2000" kern="0">
                <a:solidFill>
                  <a:srgbClr val="000000"/>
                </a:solidFill>
                <a:latin typeface="Arial"/>
                <a:cs typeface="Arial" pitchFamily="34" charset="0"/>
              </a:endParaRPr>
            </a:p>
          </p:txBody>
        </p:sp>
        <p:cxnSp>
          <p:nvCxnSpPr>
            <p:cNvPr id="46" name="Straight Connector 45"/>
            <p:cNvCxnSpPr>
              <a:stCxn id="45" idx="1"/>
              <a:endCxn id="45" idx="3"/>
            </p:cNvCxnSpPr>
            <p:nvPr/>
          </p:nvCxnSpPr>
          <p:spPr bwMode="auto">
            <a:xfrm>
              <a:off x="285619" y="5297876"/>
              <a:ext cx="4507613" cy="0"/>
            </a:xfrm>
            <a:prstGeom prst="line">
              <a:avLst/>
            </a:prstGeom>
            <a:noFill/>
            <a:ln w="6350" cap="flat" cmpd="sng" algn="ctr">
              <a:solidFill>
                <a:schemeClr val="accent6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sp>
          <p:nvSpPr>
            <p:cNvPr id="53" name="TextBox 52"/>
            <p:cNvSpPr txBox="1"/>
            <p:nvPr/>
          </p:nvSpPr>
          <p:spPr>
            <a:xfrm>
              <a:off x="3505526" y="4851032"/>
              <a:ext cx="769605" cy="35829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sz="800" dirty="0">
                  <a:solidFill>
                    <a:srgbClr val="4D4D4D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1hr05min </a:t>
              </a:r>
              <a:br>
                <a:rPr lang="en-US" sz="800" dirty="0">
                  <a:solidFill>
                    <a:srgbClr val="4D4D4D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</a:br>
              <a:r>
                <a:rPr lang="en-US" sz="800" dirty="0">
                  <a:solidFill>
                    <a:srgbClr val="4D4D4D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(non-stop)</a:t>
              </a:r>
            </a:p>
          </p:txBody>
        </p:sp>
        <p:sp>
          <p:nvSpPr>
            <p:cNvPr id="54" name="TextBox 53"/>
            <p:cNvSpPr txBox="1"/>
            <p:nvPr/>
          </p:nvSpPr>
          <p:spPr>
            <a:xfrm>
              <a:off x="3503850" y="5427954"/>
              <a:ext cx="769605" cy="35829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sz="800" dirty="0">
                  <a:solidFill>
                    <a:srgbClr val="4D4D4D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1hr00min </a:t>
              </a:r>
              <a:br>
                <a:rPr lang="en-US" sz="800" dirty="0">
                  <a:solidFill>
                    <a:srgbClr val="4D4D4D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</a:br>
              <a:r>
                <a:rPr lang="en-US" sz="800" dirty="0">
                  <a:solidFill>
                    <a:srgbClr val="4D4D4D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(non-stop)</a:t>
              </a:r>
            </a:p>
          </p:txBody>
        </p:sp>
      </p:grpSp>
      <p:pic>
        <p:nvPicPr>
          <p:cNvPr id="12289" name="Picture 1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5077" t="11549" r="24057" b="23768"/>
          <a:stretch/>
        </p:blipFill>
        <p:spPr bwMode="auto">
          <a:xfrm>
            <a:off x="782919" y="1920509"/>
            <a:ext cx="322550" cy="23092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3" name="TextBox 72"/>
          <p:cNvSpPr txBox="1"/>
          <p:nvPr/>
        </p:nvSpPr>
        <p:spPr>
          <a:xfrm>
            <a:off x="316939" y="2151433"/>
            <a:ext cx="1270291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800" dirty="0">
                <a:solidFill>
                  <a:srgbClr val="005EB8"/>
                </a:solidFill>
              </a:rPr>
              <a:t>Finnair 635</a:t>
            </a:r>
          </a:p>
        </p:txBody>
      </p:sp>
      <p:sp>
        <p:nvSpPr>
          <p:cNvPr id="77" name="TextBox 76"/>
          <p:cNvSpPr txBox="1"/>
          <p:nvPr/>
        </p:nvSpPr>
        <p:spPr>
          <a:xfrm>
            <a:off x="316939" y="2732077"/>
            <a:ext cx="1270291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800" dirty="0">
                <a:solidFill>
                  <a:srgbClr val="005EB8"/>
                </a:solidFill>
              </a:rPr>
              <a:t>Finnair 637</a:t>
            </a:r>
          </a:p>
        </p:txBody>
      </p:sp>
      <p:sp>
        <p:nvSpPr>
          <p:cNvPr id="75" name="TextBox 74"/>
          <p:cNvSpPr txBox="1"/>
          <p:nvPr/>
        </p:nvSpPr>
        <p:spPr>
          <a:xfrm>
            <a:off x="2458695" y="1920510"/>
            <a:ext cx="998086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dirty="0"/>
              <a:t>BASIC</a:t>
            </a:r>
          </a:p>
        </p:txBody>
      </p:sp>
      <p:sp>
        <p:nvSpPr>
          <p:cNvPr id="80" name="Rectangle 79"/>
          <p:cNvSpPr/>
          <p:nvPr/>
        </p:nvSpPr>
        <p:spPr bwMode="auto">
          <a:xfrm>
            <a:off x="521492" y="2991619"/>
            <a:ext cx="6391675" cy="1088654"/>
          </a:xfrm>
          <a:prstGeom prst="rect">
            <a:avLst/>
          </a:prstGeom>
          <a:solidFill>
            <a:schemeClr val="bg2"/>
          </a:solidFill>
          <a:ln w="6350" cap="flat" cmpd="sng" algn="ctr">
            <a:solidFill>
              <a:schemeClr val="accent6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noAutofit/>
          </a:bodyPr>
          <a:lstStyle/>
          <a:p>
            <a:pPr eaLnBrk="0" fontAlgn="base" hangingPunct="0">
              <a:spcBef>
                <a:spcPct val="50000"/>
              </a:spcBef>
              <a:spcAft>
                <a:spcPct val="0"/>
              </a:spcAft>
              <a:defRPr/>
            </a:pPr>
            <a:endParaRPr lang="en-US" sz="2000" kern="0" dirty="0">
              <a:solidFill>
                <a:srgbClr val="000000"/>
              </a:solidFill>
              <a:latin typeface="Arial"/>
              <a:cs typeface="Arial" pitchFamily="34" charset="0"/>
            </a:endParaRPr>
          </a:p>
        </p:txBody>
      </p:sp>
      <p:pic>
        <p:nvPicPr>
          <p:cNvPr id="82" name="Picture 2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82922" y="4228581"/>
            <a:ext cx="453626" cy="2440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3" name="TextBox 82"/>
          <p:cNvSpPr txBox="1"/>
          <p:nvPr/>
        </p:nvSpPr>
        <p:spPr>
          <a:xfrm>
            <a:off x="316939" y="4482608"/>
            <a:ext cx="1270291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800" dirty="0">
                <a:solidFill>
                  <a:srgbClr val="005EB8"/>
                </a:solidFill>
              </a:rPr>
              <a:t>SAS 722</a:t>
            </a:r>
          </a:p>
        </p:txBody>
      </p:sp>
      <p:sp>
        <p:nvSpPr>
          <p:cNvPr id="85" name="TextBox 84"/>
          <p:cNvSpPr txBox="1"/>
          <p:nvPr/>
        </p:nvSpPr>
        <p:spPr>
          <a:xfrm>
            <a:off x="1405767" y="3130930"/>
            <a:ext cx="2042105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sz="800" b="1" dirty="0">
                <a:solidFill>
                  <a:srgbClr val="4D4D4D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HELSINKI (HEL)</a:t>
            </a:r>
          </a:p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sz="800" dirty="0">
                <a:solidFill>
                  <a:srgbClr val="4D4D4D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26 Dec, 20:05 </a:t>
            </a:r>
          </a:p>
        </p:txBody>
      </p:sp>
      <p:sp>
        <p:nvSpPr>
          <p:cNvPr id="86" name="TextBox 85"/>
          <p:cNvSpPr txBox="1"/>
          <p:nvPr/>
        </p:nvSpPr>
        <p:spPr>
          <a:xfrm>
            <a:off x="1427368" y="4281003"/>
            <a:ext cx="2042105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sz="800" b="1" dirty="0">
                <a:solidFill>
                  <a:srgbClr val="4D4D4D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HELSINKI (HEL)</a:t>
            </a:r>
          </a:p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sz="800" dirty="0">
                <a:solidFill>
                  <a:srgbClr val="4D4D4D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26 Dec, 11:15 </a:t>
            </a:r>
          </a:p>
        </p:txBody>
      </p:sp>
      <p:sp>
        <p:nvSpPr>
          <p:cNvPr id="87" name="TextBox 86"/>
          <p:cNvSpPr txBox="1"/>
          <p:nvPr/>
        </p:nvSpPr>
        <p:spPr>
          <a:xfrm>
            <a:off x="3498330" y="3094479"/>
            <a:ext cx="2042105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sz="800" b="1" dirty="0">
                <a:solidFill>
                  <a:srgbClr val="4D4D4D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STOCKHOLM (ARN)</a:t>
            </a:r>
          </a:p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sz="800" dirty="0">
                <a:solidFill>
                  <a:srgbClr val="4D4D4D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26 Dec, 20:05 PM</a:t>
            </a:r>
          </a:p>
        </p:txBody>
      </p:sp>
      <p:sp>
        <p:nvSpPr>
          <p:cNvPr id="88" name="TextBox 87"/>
          <p:cNvSpPr txBox="1"/>
          <p:nvPr/>
        </p:nvSpPr>
        <p:spPr>
          <a:xfrm>
            <a:off x="3502914" y="4263957"/>
            <a:ext cx="2042105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sz="800" b="1" dirty="0">
                <a:solidFill>
                  <a:srgbClr val="4D4D4D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STOCKHOLM (ARN)</a:t>
            </a:r>
          </a:p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sz="800" dirty="0">
                <a:solidFill>
                  <a:srgbClr val="4D4D4D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26 Dec, 13:25 PM</a:t>
            </a:r>
          </a:p>
        </p:txBody>
      </p:sp>
      <p:sp>
        <p:nvSpPr>
          <p:cNvPr id="89" name="TextBox 88"/>
          <p:cNvSpPr txBox="1"/>
          <p:nvPr/>
        </p:nvSpPr>
        <p:spPr>
          <a:xfrm>
            <a:off x="1406510" y="3621087"/>
            <a:ext cx="2042105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sz="800" b="1" dirty="0">
                <a:solidFill>
                  <a:srgbClr val="4D4D4D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STOCKHOLM (ARN </a:t>
            </a:r>
          </a:p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sz="800" dirty="0">
                <a:solidFill>
                  <a:srgbClr val="4D4D4D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29 Dec, 09:55 </a:t>
            </a:r>
          </a:p>
        </p:txBody>
      </p:sp>
      <p:sp>
        <p:nvSpPr>
          <p:cNvPr id="90" name="TextBox 89"/>
          <p:cNvSpPr txBox="1"/>
          <p:nvPr/>
        </p:nvSpPr>
        <p:spPr>
          <a:xfrm>
            <a:off x="1427366" y="4788299"/>
            <a:ext cx="2042105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sz="800" b="1" dirty="0">
                <a:solidFill>
                  <a:srgbClr val="4D4D4D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STOCKHOLM (ARN </a:t>
            </a:r>
          </a:p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sz="800" dirty="0">
                <a:solidFill>
                  <a:srgbClr val="4D4D4D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29 Dec, 13:20 </a:t>
            </a:r>
          </a:p>
        </p:txBody>
      </p:sp>
      <p:sp>
        <p:nvSpPr>
          <p:cNvPr id="91" name="TextBox 90"/>
          <p:cNvSpPr txBox="1"/>
          <p:nvPr/>
        </p:nvSpPr>
        <p:spPr>
          <a:xfrm>
            <a:off x="3528795" y="3622297"/>
            <a:ext cx="2042105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sz="800" b="1" dirty="0">
                <a:solidFill>
                  <a:srgbClr val="4D4D4D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HELSINKI (HEL)</a:t>
            </a:r>
          </a:p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sz="800" dirty="0">
                <a:solidFill>
                  <a:srgbClr val="4D4D4D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26 Dec, 11:55</a:t>
            </a:r>
          </a:p>
        </p:txBody>
      </p:sp>
      <p:sp>
        <p:nvSpPr>
          <p:cNvPr id="92" name="TextBox 91"/>
          <p:cNvSpPr txBox="1"/>
          <p:nvPr/>
        </p:nvSpPr>
        <p:spPr>
          <a:xfrm>
            <a:off x="3516048" y="4768652"/>
            <a:ext cx="2042105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sz="800" b="1" dirty="0">
                <a:solidFill>
                  <a:srgbClr val="4D4D4D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HELSINKI (HEL)</a:t>
            </a:r>
          </a:p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sz="800" dirty="0">
                <a:solidFill>
                  <a:srgbClr val="4D4D4D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26 Dec, 15:20</a:t>
            </a:r>
          </a:p>
        </p:txBody>
      </p:sp>
      <p:sp>
        <p:nvSpPr>
          <p:cNvPr id="95" name="TextBox 94"/>
          <p:cNvSpPr txBox="1"/>
          <p:nvPr/>
        </p:nvSpPr>
        <p:spPr>
          <a:xfrm>
            <a:off x="305810" y="3335041"/>
            <a:ext cx="1270291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800" dirty="0">
                <a:solidFill>
                  <a:srgbClr val="005EB8"/>
                </a:solidFill>
              </a:rPr>
              <a:t>Finnair 638</a:t>
            </a:r>
          </a:p>
        </p:txBody>
      </p:sp>
      <p:sp>
        <p:nvSpPr>
          <p:cNvPr id="96" name="TextBox 95"/>
          <p:cNvSpPr txBox="1"/>
          <p:nvPr/>
        </p:nvSpPr>
        <p:spPr>
          <a:xfrm>
            <a:off x="305810" y="3915685"/>
            <a:ext cx="1270291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800" dirty="0">
                <a:solidFill>
                  <a:srgbClr val="005EB8"/>
                </a:solidFill>
              </a:rPr>
              <a:t>Finnair 657</a:t>
            </a:r>
          </a:p>
        </p:txBody>
      </p:sp>
      <p:sp>
        <p:nvSpPr>
          <p:cNvPr id="98" name="TextBox 97"/>
          <p:cNvSpPr txBox="1"/>
          <p:nvPr/>
        </p:nvSpPr>
        <p:spPr>
          <a:xfrm>
            <a:off x="5012501" y="3590270"/>
            <a:ext cx="109127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sz="800" dirty="0">
                <a:solidFill>
                  <a:srgbClr val="4D4D4D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0hr55min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sz="800" dirty="0">
                <a:solidFill>
                  <a:srgbClr val="4D4D4D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(non-stop) </a:t>
            </a:r>
            <a:br>
              <a:rPr lang="en-US" sz="800" dirty="0">
                <a:solidFill>
                  <a:srgbClr val="4D4D4D"/>
                </a:solidFill>
                <a:latin typeface="Arial" panose="020B0604020202020204" pitchFamily="34" charset="0"/>
                <a:cs typeface="Arial" panose="020B0604020202020204" pitchFamily="34" charset="0"/>
              </a:rPr>
            </a:br>
            <a:endParaRPr lang="en-US" sz="800" dirty="0">
              <a:solidFill>
                <a:srgbClr val="4D4D4D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2" name="Rectangle 101"/>
          <p:cNvSpPr/>
          <p:nvPr/>
        </p:nvSpPr>
        <p:spPr bwMode="auto">
          <a:xfrm>
            <a:off x="7057181" y="2994289"/>
            <a:ext cx="1991598" cy="1088654"/>
          </a:xfrm>
          <a:prstGeom prst="rect">
            <a:avLst/>
          </a:prstGeom>
          <a:solidFill>
            <a:schemeClr val="bg2"/>
          </a:solidFill>
          <a:ln w="6350" cap="flat" cmpd="sng" algn="ctr">
            <a:solidFill>
              <a:schemeClr val="accent6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noAutofit/>
          </a:bodyPr>
          <a:lstStyle/>
          <a:p>
            <a:pPr eaLnBrk="0" fontAlgn="base" hangingPunct="0">
              <a:spcBef>
                <a:spcPct val="50000"/>
              </a:spcBef>
              <a:spcAft>
                <a:spcPct val="0"/>
              </a:spcAft>
              <a:defRPr/>
            </a:pPr>
            <a:endParaRPr lang="en-US" sz="2000" kern="0">
              <a:solidFill>
                <a:srgbClr val="000000"/>
              </a:solidFill>
              <a:latin typeface="Arial"/>
              <a:cs typeface="Arial" pitchFamily="34" charset="0"/>
            </a:endParaRPr>
          </a:p>
        </p:txBody>
      </p:sp>
      <p:sp>
        <p:nvSpPr>
          <p:cNvPr id="103" name="Rectangle 102"/>
          <p:cNvSpPr/>
          <p:nvPr/>
        </p:nvSpPr>
        <p:spPr bwMode="auto">
          <a:xfrm>
            <a:off x="9139514" y="2994289"/>
            <a:ext cx="1350243" cy="1088654"/>
          </a:xfrm>
          <a:prstGeom prst="rect">
            <a:avLst/>
          </a:prstGeom>
          <a:solidFill>
            <a:schemeClr val="bg2"/>
          </a:solidFill>
          <a:ln w="6350" cap="flat" cmpd="sng" algn="ctr">
            <a:solidFill>
              <a:schemeClr val="accent6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noAutofit/>
          </a:bodyPr>
          <a:lstStyle/>
          <a:p>
            <a:pPr eaLnBrk="0" fontAlgn="base" hangingPunct="0">
              <a:spcBef>
                <a:spcPct val="50000"/>
              </a:spcBef>
              <a:spcAft>
                <a:spcPct val="0"/>
              </a:spcAft>
              <a:defRPr/>
            </a:pPr>
            <a:endParaRPr lang="en-US" sz="2000" kern="0">
              <a:solidFill>
                <a:srgbClr val="000000"/>
              </a:solidFill>
              <a:latin typeface="Arial"/>
              <a:cs typeface="Arial" pitchFamily="34" charset="0"/>
            </a:endParaRPr>
          </a:p>
        </p:txBody>
      </p:sp>
      <p:sp>
        <p:nvSpPr>
          <p:cNvPr id="104" name="Rounded Rectangle 103"/>
          <p:cNvSpPr/>
          <p:nvPr/>
        </p:nvSpPr>
        <p:spPr bwMode="auto">
          <a:xfrm>
            <a:off x="9225218" y="3375859"/>
            <a:ext cx="1189072" cy="255389"/>
          </a:xfrm>
          <a:prstGeom prst="roundRect">
            <a:avLst/>
          </a:prstGeom>
          <a:solidFill>
            <a:schemeClr val="tx1"/>
          </a:solidFill>
          <a:ln/>
          <a:extLst/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algn="ctr" eaLnBrk="0" fontAlgn="base" hangingPunct="0">
              <a:spcBef>
                <a:spcPct val="50000"/>
              </a:spcBef>
              <a:spcAft>
                <a:spcPct val="0"/>
              </a:spcAft>
            </a:pPr>
            <a:r>
              <a:rPr lang="en-US" sz="900" dirty="0">
                <a:solidFill>
                  <a:srgbClr val="FFFFFF"/>
                </a:solidFill>
              </a:rPr>
              <a:t>Book Now</a:t>
            </a:r>
          </a:p>
        </p:txBody>
      </p:sp>
      <p:sp>
        <p:nvSpPr>
          <p:cNvPr id="108" name="Rectangle 107"/>
          <p:cNvSpPr/>
          <p:nvPr/>
        </p:nvSpPr>
        <p:spPr>
          <a:xfrm>
            <a:off x="9178475" y="3580292"/>
            <a:ext cx="981359" cy="21544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sz="800" u="sng" dirty="0">
                <a:solidFill>
                  <a:srgbClr val="1A61A9"/>
                </a:solidFill>
                <a:latin typeface="Arial"/>
                <a:cs typeface="Arial" pitchFamily="34" charset="0"/>
              </a:rPr>
              <a:t>View flight details</a:t>
            </a:r>
          </a:p>
        </p:txBody>
      </p:sp>
      <p:sp>
        <p:nvSpPr>
          <p:cNvPr id="110" name="TextBox 109"/>
          <p:cNvSpPr txBox="1"/>
          <p:nvPr/>
        </p:nvSpPr>
        <p:spPr>
          <a:xfrm>
            <a:off x="7561239" y="3288590"/>
            <a:ext cx="1510562" cy="4154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400" b="1" kern="0" dirty="0">
                <a:solidFill>
                  <a:srgbClr val="005EB8"/>
                </a:solidFill>
                <a:latin typeface="Arial"/>
                <a:cs typeface="Arial" pitchFamily="34" charset="0"/>
              </a:rPr>
              <a:t>EUR 9</a:t>
            </a:r>
            <a:r>
              <a:rPr lang="en-US" sz="1400" b="1" kern="0" dirty="0" smtClean="0">
                <a:solidFill>
                  <a:srgbClr val="005EB8"/>
                </a:solidFill>
                <a:latin typeface="Arial"/>
                <a:cs typeface="Arial" pitchFamily="34" charset="0"/>
              </a:rPr>
              <a:t>7</a:t>
            </a:r>
            <a:r>
              <a:rPr lang="en-US" sz="1000" b="1" kern="0" dirty="0" smtClean="0">
                <a:solidFill>
                  <a:srgbClr val="005EB8"/>
                </a:solidFill>
                <a:latin typeface="Arial"/>
                <a:cs typeface="Arial" pitchFamily="34" charset="0"/>
              </a:rPr>
              <a:t>.80</a:t>
            </a:r>
            <a:endParaRPr lang="en-US" sz="1400" b="1" kern="0" dirty="0">
              <a:solidFill>
                <a:srgbClr val="005EB8"/>
              </a:solidFill>
              <a:latin typeface="Arial"/>
              <a:cs typeface="Arial" pitchFamily="34" charset="0"/>
            </a:endParaRPr>
          </a:p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700" kern="0" dirty="0">
                <a:solidFill>
                  <a:srgbClr val="4D4D4D"/>
                </a:solidFill>
                <a:latin typeface="Arial"/>
                <a:cs typeface="Arial" pitchFamily="34" charset="0"/>
              </a:rPr>
              <a:t>All incl. per adult</a:t>
            </a:r>
          </a:p>
        </p:txBody>
      </p:sp>
      <p:sp>
        <p:nvSpPr>
          <p:cNvPr id="111" name="TextBox 110"/>
          <p:cNvSpPr txBox="1"/>
          <p:nvPr/>
        </p:nvSpPr>
        <p:spPr>
          <a:xfrm>
            <a:off x="2448669" y="3715630"/>
            <a:ext cx="998086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dirty="0" smtClean="0"/>
              <a:t>VALUE</a:t>
            </a:r>
            <a:endParaRPr lang="en-US" sz="1400" dirty="0"/>
          </a:p>
        </p:txBody>
      </p:sp>
      <p:pic>
        <p:nvPicPr>
          <p:cNvPr id="113" name="Picture 2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5872" y="4768663"/>
            <a:ext cx="453626" cy="2440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4" name="TextBox 113"/>
          <p:cNvSpPr txBox="1"/>
          <p:nvPr/>
        </p:nvSpPr>
        <p:spPr>
          <a:xfrm>
            <a:off x="374591" y="5027211"/>
            <a:ext cx="1270291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800" dirty="0">
                <a:solidFill>
                  <a:srgbClr val="005EB8"/>
                </a:solidFill>
              </a:rPr>
              <a:t>SAS 723</a:t>
            </a:r>
          </a:p>
        </p:txBody>
      </p:sp>
      <p:sp>
        <p:nvSpPr>
          <p:cNvPr id="116" name="Rectangle 115"/>
          <p:cNvSpPr/>
          <p:nvPr/>
        </p:nvSpPr>
        <p:spPr bwMode="auto">
          <a:xfrm>
            <a:off x="7046693" y="4142131"/>
            <a:ext cx="1991598" cy="1088654"/>
          </a:xfrm>
          <a:prstGeom prst="rect">
            <a:avLst/>
          </a:prstGeom>
          <a:solidFill>
            <a:schemeClr val="bg2"/>
          </a:solidFill>
          <a:ln w="6350" cap="flat" cmpd="sng" algn="ctr">
            <a:solidFill>
              <a:schemeClr val="accent6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noAutofit/>
          </a:bodyPr>
          <a:lstStyle/>
          <a:p>
            <a:pPr eaLnBrk="0" fontAlgn="base" hangingPunct="0">
              <a:spcBef>
                <a:spcPct val="50000"/>
              </a:spcBef>
              <a:spcAft>
                <a:spcPct val="0"/>
              </a:spcAft>
              <a:defRPr/>
            </a:pPr>
            <a:endParaRPr lang="en-US" sz="2000" kern="0">
              <a:solidFill>
                <a:srgbClr val="000000"/>
              </a:solidFill>
              <a:latin typeface="Arial"/>
              <a:cs typeface="Arial" pitchFamily="34" charset="0"/>
            </a:endParaRPr>
          </a:p>
        </p:txBody>
      </p:sp>
      <p:sp>
        <p:nvSpPr>
          <p:cNvPr id="120" name="TextBox 119"/>
          <p:cNvSpPr txBox="1"/>
          <p:nvPr/>
        </p:nvSpPr>
        <p:spPr>
          <a:xfrm>
            <a:off x="2424793" y="4260935"/>
            <a:ext cx="889032" cy="307777"/>
          </a:xfrm>
          <a:prstGeom prst="rect">
            <a:avLst/>
          </a:prstGeom>
          <a:solidFill>
            <a:schemeClr val="bg2"/>
          </a:solidFill>
        </p:spPr>
        <p:txBody>
          <a:bodyPr wrap="square" rtlCol="0">
            <a:spAutoFit/>
          </a:bodyPr>
          <a:lstStyle/>
          <a:p>
            <a:r>
              <a:rPr lang="en-US" sz="1400" dirty="0"/>
              <a:t>SAS GO</a:t>
            </a:r>
          </a:p>
        </p:txBody>
      </p:sp>
      <p:sp>
        <p:nvSpPr>
          <p:cNvPr id="122" name="TextBox 121"/>
          <p:cNvSpPr txBox="1"/>
          <p:nvPr/>
        </p:nvSpPr>
        <p:spPr>
          <a:xfrm>
            <a:off x="7561239" y="4438447"/>
            <a:ext cx="1510562" cy="4154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400" b="1" kern="0" dirty="0">
                <a:solidFill>
                  <a:srgbClr val="005EB8"/>
                </a:solidFill>
                <a:latin typeface="Arial"/>
                <a:cs typeface="Arial" pitchFamily="34" charset="0"/>
              </a:rPr>
              <a:t>EUR </a:t>
            </a:r>
            <a:r>
              <a:rPr lang="en-US" sz="1400" b="1" kern="0" dirty="0" smtClean="0">
                <a:solidFill>
                  <a:srgbClr val="005EB8"/>
                </a:solidFill>
                <a:latin typeface="Arial"/>
                <a:cs typeface="Arial" pitchFamily="34" charset="0"/>
              </a:rPr>
              <a:t>151</a:t>
            </a:r>
            <a:r>
              <a:rPr lang="en-US" sz="1000" b="1" kern="0" dirty="0" smtClean="0">
                <a:solidFill>
                  <a:srgbClr val="005EB8"/>
                </a:solidFill>
                <a:latin typeface="Arial"/>
                <a:cs typeface="Arial" pitchFamily="34" charset="0"/>
              </a:rPr>
              <a:t>.80</a:t>
            </a:r>
            <a:endParaRPr lang="en-US" sz="1400" b="1" kern="0" dirty="0">
              <a:solidFill>
                <a:srgbClr val="005EB8"/>
              </a:solidFill>
              <a:latin typeface="Arial"/>
              <a:cs typeface="Arial" pitchFamily="34" charset="0"/>
            </a:endParaRPr>
          </a:p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700" kern="0" dirty="0">
                <a:solidFill>
                  <a:srgbClr val="4D4D4D"/>
                </a:solidFill>
                <a:latin typeface="Arial"/>
                <a:cs typeface="Arial" pitchFamily="34" charset="0"/>
              </a:rPr>
              <a:t>All incl. per adult</a:t>
            </a:r>
          </a:p>
        </p:txBody>
      </p:sp>
      <p:sp>
        <p:nvSpPr>
          <p:cNvPr id="123" name="Rectangle 122"/>
          <p:cNvSpPr/>
          <p:nvPr/>
        </p:nvSpPr>
        <p:spPr bwMode="auto">
          <a:xfrm>
            <a:off x="9144632" y="4142131"/>
            <a:ext cx="1350243" cy="1088654"/>
          </a:xfrm>
          <a:prstGeom prst="rect">
            <a:avLst/>
          </a:prstGeom>
          <a:solidFill>
            <a:schemeClr val="bg2"/>
          </a:solidFill>
          <a:ln w="6350" cap="flat" cmpd="sng" algn="ctr">
            <a:solidFill>
              <a:schemeClr val="accent6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noAutofit/>
          </a:bodyPr>
          <a:lstStyle/>
          <a:p>
            <a:pPr eaLnBrk="0" fontAlgn="base" hangingPunct="0">
              <a:spcBef>
                <a:spcPct val="50000"/>
              </a:spcBef>
              <a:spcAft>
                <a:spcPct val="0"/>
              </a:spcAft>
              <a:defRPr/>
            </a:pPr>
            <a:endParaRPr lang="en-US" sz="2000" kern="0">
              <a:solidFill>
                <a:srgbClr val="000000"/>
              </a:solidFill>
              <a:latin typeface="Arial"/>
              <a:cs typeface="Arial" pitchFamily="34" charset="0"/>
            </a:endParaRPr>
          </a:p>
        </p:txBody>
      </p:sp>
      <p:sp>
        <p:nvSpPr>
          <p:cNvPr id="124" name="Rounded Rectangle 123"/>
          <p:cNvSpPr/>
          <p:nvPr/>
        </p:nvSpPr>
        <p:spPr bwMode="auto">
          <a:xfrm>
            <a:off x="9230334" y="4523702"/>
            <a:ext cx="1189072" cy="255389"/>
          </a:xfrm>
          <a:prstGeom prst="roundRect">
            <a:avLst/>
          </a:prstGeom>
          <a:solidFill>
            <a:schemeClr val="tx1"/>
          </a:solidFill>
          <a:ln/>
          <a:extLst/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algn="ctr" eaLnBrk="0" fontAlgn="base" hangingPunct="0">
              <a:spcBef>
                <a:spcPct val="50000"/>
              </a:spcBef>
              <a:spcAft>
                <a:spcPct val="0"/>
              </a:spcAft>
            </a:pPr>
            <a:r>
              <a:rPr lang="en-US" sz="900" dirty="0">
                <a:solidFill>
                  <a:srgbClr val="FFFFFF"/>
                </a:solidFill>
              </a:rPr>
              <a:t>Book Now</a:t>
            </a:r>
          </a:p>
        </p:txBody>
      </p:sp>
      <p:sp>
        <p:nvSpPr>
          <p:cNvPr id="125" name="Rectangle 124"/>
          <p:cNvSpPr/>
          <p:nvPr/>
        </p:nvSpPr>
        <p:spPr>
          <a:xfrm>
            <a:off x="9183591" y="4728134"/>
            <a:ext cx="981359" cy="21544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sz="800" u="sng" dirty="0">
                <a:solidFill>
                  <a:srgbClr val="1A61A9"/>
                </a:solidFill>
                <a:latin typeface="Arial"/>
                <a:cs typeface="Arial" pitchFamily="34" charset="0"/>
              </a:rPr>
              <a:t>View flight details</a:t>
            </a:r>
          </a:p>
        </p:txBody>
      </p:sp>
      <p:sp>
        <p:nvSpPr>
          <p:cNvPr id="126" name="Rectangle 125"/>
          <p:cNvSpPr/>
          <p:nvPr/>
        </p:nvSpPr>
        <p:spPr>
          <a:xfrm>
            <a:off x="374600" y="1397931"/>
            <a:ext cx="10931399" cy="407804"/>
          </a:xfrm>
          <a:prstGeom prst="rect">
            <a:avLst/>
          </a:prstGeom>
          <a:ln w="6350">
            <a:solidFill>
              <a:schemeClr val="tx2"/>
            </a:solidFill>
          </a:ln>
        </p:spPr>
        <p:txBody>
          <a:bodyPr wrap="square">
            <a:noAutofit/>
          </a:bodyPr>
          <a:lstStyle/>
          <a:p>
            <a:r>
              <a:rPr lang="en-US" sz="1050" b="1" dirty="0">
                <a:solidFill>
                  <a:srgbClr val="00A9E0">
                    <a:lumMod val="75000"/>
                  </a:srgb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Departing flight </a:t>
            </a:r>
            <a:r>
              <a:rPr lang="en-US" sz="1000" dirty="0">
                <a:solidFill>
                  <a:srgbClr val="00A9E0">
                    <a:lumMod val="75000"/>
                  </a:srgb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from </a:t>
            </a:r>
            <a:r>
              <a:rPr lang="en-US" sz="1050" b="1" dirty="0">
                <a:solidFill>
                  <a:srgbClr val="00A9E0">
                    <a:lumMod val="75000"/>
                  </a:srgb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Helsinki </a:t>
            </a:r>
            <a:r>
              <a:rPr lang="en-US" sz="1000" dirty="0">
                <a:solidFill>
                  <a:srgbClr val="00A9E0">
                    <a:lumMod val="75000"/>
                  </a:srgb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to</a:t>
            </a:r>
            <a:r>
              <a:rPr lang="en-US" sz="1050" b="1" dirty="0">
                <a:solidFill>
                  <a:srgbClr val="00A9E0">
                    <a:lumMod val="75000"/>
                  </a:srgb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 Stockholm</a:t>
            </a:r>
          </a:p>
          <a:p>
            <a:r>
              <a:rPr lang="en-US" sz="1000" dirty="0">
                <a:solidFill>
                  <a:srgbClr val="4D4D4D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Thu, Dec 26, 2013 – Sun, Dec 29, 2013 for 1 Adult</a:t>
            </a:r>
          </a:p>
        </p:txBody>
      </p:sp>
      <p:sp>
        <p:nvSpPr>
          <p:cNvPr id="127" name="Rounded Rectangular Callout 126"/>
          <p:cNvSpPr/>
          <p:nvPr/>
        </p:nvSpPr>
        <p:spPr bwMode="auto">
          <a:xfrm>
            <a:off x="4032850" y="4931689"/>
            <a:ext cx="3240361" cy="1116715"/>
          </a:xfrm>
          <a:prstGeom prst="wedgeRoundRectCallout">
            <a:avLst>
              <a:gd name="adj1" fmla="val -77524"/>
              <a:gd name="adj2" fmla="val -140928"/>
              <a:gd name="adj3" fmla="val 16667"/>
            </a:avLst>
          </a:prstGeom>
          <a:solidFill>
            <a:schemeClr val="accent2"/>
          </a:solidFill>
          <a:ln w="38100" cap="flat" cmpd="sng" algn="ctr">
            <a:solidFill>
              <a:srgbClr val="FFFFFF"/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noAutofit/>
          </a:bodyPr>
          <a:lstStyle/>
          <a:p>
            <a:pPr algn="ctr" eaLnBrk="0" fontAlgn="base" hangingPunct="0">
              <a:spcBef>
                <a:spcPct val="50000"/>
              </a:spcBef>
              <a:spcAft>
                <a:spcPct val="0"/>
              </a:spcAft>
              <a:defRPr/>
            </a:pPr>
            <a:r>
              <a:rPr lang="en-US" sz="1300" kern="0" dirty="0">
                <a:solidFill>
                  <a:srgbClr val="FFFFFF"/>
                </a:solidFill>
                <a:latin typeface="Arial"/>
                <a:ea typeface="ＭＳ Ｐゴシック" charset="0"/>
              </a:rPr>
              <a:t>Inclusion of Fare family Branded </a:t>
            </a:r>
            <a:r>
              <a:rPr lang="en-US" sz="1300" kern="0" dirty="0" smtClean="0">
                <a:solidFill>
                  <a:srgbClr val="FFFFFF"/>
                </a:solidFill>
                <a:latin typeface="Arial"/>
                <a:ea typeface="ＭＳ Ｐゴシック" charset="0"/>
              </a:rPr>
              <a:t>Name – Information returned per flight and / or resulting  Fare Family returned per bound ( online bound only)</a:t>
            </a:r>
            <a:endParaRPr lang="en-US" sz="1300" kern="0" dirty="0">
              <a:solidFill>
                <a:srgbClr val="FFFFFF"/>
              </a:solidFill>
              <a:latin typeface="Arial"/>
              <a:ea typeface="ＭＳ Ｐゴシック" charset="0"/>
            </a:endParaRPr>
          </a:p>
        </p:txBody>
      </p:sp>
      <p:pic>
        <p:nvPicPr>
          <p:cNvPr id="129" name="Picture 6" descr="http://www.clker.com/cliparts/4/O/o/4/L/h/cursor-edit-md.png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012794" y="2068435"/>
            <a:ext cx="412028" cy="31970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67" name="TextBox 66"/>
          <p:cNvSpPr txBox="1"/>
          <p:nvPr/>
        </p:nvSpPr>
        <p:spPr>
          <a:xfrm>
            <a:off x="2458695" y="2508558"/>
            <a:ext cx="998086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>
              <a:defRPr sz="1400">
                <a:solidFill>
                  <a:schemeClr val="accent6">
                    <a:lumMod val="10000"/>
                  </a:schemeClr>
                </a:solidFill>
              </a:defRPr>
            </a:lvl1pPr>
          </a:lstStyle>
          <a:p>
            <a:r>
              <a:rPr lang="en-US" dirty="0">
                <a:solidFill>
                  <a:schemeClr val="tx1"/>
                </a:solidFill>
              </a:rPr>
              <a:t>BASIC</a:t>
            </a:r>
          </a:p>
        </p:txBody>
      </p:sp>
      <p:sp>
        <p:nvSpPr>
          <p:cNvPr id="68" name="TextBox 67"/>
          <p:cNvSpPr txBox="1"/>
          <p:nvPr/>
        </p:nvSpPr>
        <p:spPr>
          <a:xfrm>
            <a:off x="2448669" y="3027264"/>
            <a:ext cx="998086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>
              <a:defRPr sz="1400">
                <a:solidFill>
                  <a:schemeClr val="accent6">
                    <a:lumMod val="10000"/>
                  </a:schemeClr>
                </a:solidFill>
              </a:defRPr>
            </a:lvl1pPr>
          </a:lstStyle>
          <a:p>
            <a:r>
              <a:rPr lang="en-US" dirty="0">
                <a:solidFill>
                  <a:schemeClr val="tx1"/>
                </a:solidFill>
              </a:rPr>
              <a:t>BASIC</a:t>
            </a:r>
          </a:p>
        </p:txBody>
      </p:sp>
      <p:sp>
        <p:nvSpPr>
          <p:cNvPr id="70" name="TextBox 69"/>
          <p:cNvSpPr txBox="1"/>
          <p:nvPr/>
        </p:nvSpPr>
        <p:spPr>
          <a:xfrm>
            <a:off x="2456985" y="4752260"/>
            <a:ext cx="967843" cy="307777"/>
          </a:xfrm>
          <a:prstGeom prst="rect">
            <a:avLst/>
          </a:prstGeom>
          <a:solidFill>
            <a:schemeClr val="bg2"/>
          </a:solidFill>
        </p:spPr>
        <p:txBody>
          <a:bodyPr wrap="square" rtlCol="0">
            <a:spAutoFit/>
          </a:bodyPr>
          <a:lstStyle/>
          <a:p>
            <a:r>
              <a:rPr lang="en-US" sz="1400" dirty="0"/>
              <a:t>SAS GO</a:t>
            </a:r>
          </a:p>
        </p:txBody>
      </p:sp>
      <p:pic>
        <p:nvPicPr>
          <p:cNvPr id="71" name="Picture 1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5077" t="11549" r="24057" b="23768"/>
          <a:stretch/>
        </p:blipFill>
        <p:spPr bwMode="auto">
          <a:xfrm>
            <a:off x="774044" y="2508558"/>
            <a:ext cx="322550" cy="23092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2" name="Picture 1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5077" t="11549" r="24057" b="23768"/>
          <a:stretch/>
        </p:blipFill>
        <p:spPr bwMode="auto">
          <a:xfrm>
            <a:off x="769272" y="3094479"/>
            <a:ext cx="322550" cy="23092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4" name="Picture 1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5077" t="11549" r="24057" b="23768"/>
          <a:stretch/>
        </p:blipFill>
        <p:spPr bwMode="auto">
          <a:xfrm>
            <a:off x="765869" y="3621087"/>
            <a:ext cx="322550" cy="23092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8" name="Rectangular Callout 127"/>
          <p:cNvSpPr/>
          <p:nvPr/>
        </p:nvSpPr>
        <p:spPr>
          <a:xfrm>
            <a:off x="3278164" y="2345505"/>
            <a:ext cx="2998592" cy="1170690"/>
          </a:xfrm>
          <a:prstGeom prst="wedgeRectCallout">
            <a:avLst>
              <a:gd name="adj1" fmla="val 22661"/>
              <a:gd name="adj2" fmla="val -50500"/>
            </a:avLst>
          </a:prstGeom>
          <a:solidFill>
            <a:schemeClr val="accent2"/>
          </a:solidFill>
          <a:ln w="6350"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1">
            <a:schemeClr val="accent3"/>
          </a:lnRef>
          <a:fillRef idx="2">
            <a:schemeClr val="accent3"/>
          </a:fillRef>
          <a:effectRef idx="1">
            <a:schemeClr val="accent3"/>
          </a:effectRef>
          <a:fontRef idx="minor">
            <a:schemeClr val="dk1"/>
          </a:fontRef>
        </p:style>
        <p:txBody>
          <a:bodyPr rtlCol="0" anchor="ctr"/>
          <a:lstStyle/>
          <a:p>
            <a:r>
              <a:rPr lang="en-US" sz="1100" b="1" u="sng" dirty="0" smtClean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Description</a:t>
            </a:r>
          </a:p>
          <a:p>
            <a:r>
              <a:rPr lang="en-US" sz="1100" dirty="0" smtClean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Changeable : Not allowed</a:t>
            </a:r>
          </a:p>
          <a:p>
            <a:r>
              <a:rPr lang="en-US" sz="1100" dirty="0" smtClean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Cancellation and Refund : Not allowed</a:t>
            </a:r>
          </a:p>
          <a:p>
            <a:r>
              <a:rPr lang="en-US" sz="1100" dirty="0" smtClean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Checked Bag: 1 PC Included</a:t>
            </a:r>
          </a:p>
          <a:p>
            <a:r>
              <a:rPr lang="en-US" sz="1100" dirty="0" smtClean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Seat Selection : Chargeable</a:t>
            </a:r>
            <a:endParaRPr lang="en-US" sz="1100" dirty="0">
              <a:solidFill>
                <a:schemeClr val="bg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30" name="Rounded Rectangular Callout 129"/>
          <p:cNvSpPr/>
          <p:nvPr/>
        </p:nvSpPr>
        <p:spPr bwMode="auto">
          <a:xfrm>
            <a:off x="496756" y="3421065"/>
            <a:ext cx="2722052" cy="526199"/>
          </a:xfrm>
          <a:prstGeom prst="wedgeRoundRectCallout">
            <a:avLst>
              <a:gd name="adj1" fmla="val 54045"/>
              <a:gd name="adj2" fmla="val -194417"/>
              <a:gd name="adj3" fmla="val 16667"/>
            </a:avLst>
          </a:prstGeom>
          <a:solidFill>
            <a:schemeClr val="accent2"/>
          </a:solidFill>
          <a:ln w="38100" cap="flat" cmpd="sng" algn="ctr">
            <a:solidFill>
              <a:srgbClr val="FFFFFF"/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noAutofit/>
          </a:bodyPr>
          <a:lstStyle/>
          <a:p>
            <a:pPr algn="ctr" eaLnBrk="0" fontAlgn="base" hangingPunct="0">
              <a:spcBef>
                <a:spcPct val="50000"/>
              </a:spcBef>
              <a:spcAft>
                <a:spcPct val="0"/>
              </a:spcAft>
              <a:defRPr/>
            </a:pPr>
            <a:r>
              <a:rPr lang="en-US" sz="1300" kern="0" dirty="0">
                <a:solidFill>
                  <a:srgbClr val="FFFFFF"/>
                </a:solidFill>
                <a:latin typeface="Arial"/>
                <a:ea typeface="ＭＳ Ｐゴシック" charset="0"/>
              </a:rPr>
              <a:t>Fare Family </a:t>
            </a:r>
            <a:r>
              <a:rPr lang="en-US" sz="1300" kern="0" dirty="0" smtClean="0">
                <a:solidFill>
                  <a:srgbClr val="FFFFFF"/>
                </a:solidFill>
                <a:latin typeface="Arial"/>
                <a:ea typeface="ＭＳ Ｐゴシック" charset="0"/>
              </a:rPr>
              <a:t>conditions </a:t>
            </a:r>
            <a:r>
              <a:rPr lang="en-US" sz="1300" kern="0" dirty="0">
                <a:solidFill>
                  <a:srgbClr val="FFFFFF"/>
                </a:solidFill>
                <a:latin typeface="Arial"/>
                <a:ea typeface="ＭＳ Ｐゴシック" charset="0"/>
              </a:rPr>
              <a:t>upon mouse over</a:t>
            </a:r>
          </a:p>
        </p:txBody>
      </p:sp>
    </p:spTree>
    <p:extLst>
      <p:ext uri="{BB962C8B-B14F-4D97-AF65-F5344CB8AC3E}">
        <p14:creationId xmlns:p14="http://schemas.microsoft.com/office/powerpoint/2010/main" val="22666390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0">
        <p:cut/>
      </p:transition>
    </mc:Choice>
    <mc:Fallback xmlns="">
      <p:transition>
        <p:cut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1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7" grpId="0" animBg="1"/>
      <p:bldP spid="127" grpId="1" animBg="1"/>
      <p:bldP spid="128" grpId="0" animBg="1"/>
      <p:bldP spid="128" grpId="1" animBg="1"/>
      <p:bldP spid="130" grpId="0" animBg="1"/>
      <p:bldP spid="130" grpId="1" animBg="1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roup 8"/>
          <p:cNvGrpSpPr/>
          <p:nvPr/>
        </p:nvGrpSpPr>
        <p:grpSpPr>
          <a:xfrm>
            <a:off x="7991805" y="1799933"/>
            <a:ext cx="1373167" cy="1511849"/>
            <a:chOff x="7693289" y="1007839"/>
            <a:chExt cx="1515698" cy="1088655"/>
          </a:xfrm>
          <a:solidFill>
            <a:schemeClr val="bg2"/>
          </a:solidFill>
        </p:grpSpPr>
        <p:sp>
          <p:nvSpPr>
            <p:cNvPr id="22" name="Rectangle 21"/>
            <p:cNvSpPr/>
            <p:nvPr/>
          </p:nvSpPr>
          <p:spPr bwMode="auto">
            <a:xfrm>
              <a:off x="7693289" y="1007839"/>
              <a:ext cx="1345012" cy="1088655"/>
            </a:xfrm>
            <a:prstGeom prst="rect">
              <a:avLst/>
            </a:prstGeom>
            <a:grpFill/>
            <a:ln w="6350" cap="flat" cmpd="sng" algn="ctr">
              <a:solidFill>
                <a:schemeClr val="accent6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  <a:noAutofit/>
            </a:bodyPr>
            <a:lstStyle/>
            <a:p>
              <a:pPr eaLnBrk="0" fontAlgn="base" hangingPunct="0">
                <a:spcBef>
                  <a:spcPct val="50000"/>
                </a:spcBef>
                <a:spcAft>
                  <a:spcPct val="0"/>
                </a:spcAft>
                <a:defRPr/>
              </a:pPr>
              <a:endParaRPr lang="en-US" sz="2000" kern="0">
                <a:solidFill>
                  <a:srgbClr val="000000"/>
                </a:solidFill>
                <a:latin typeface="Arial"/>
                <a:cs typeface="Arial" pitchFamily="34" charset="0"/>
              </a:endParaRPr>
            </a:p>
          </p:txBody>
        </p:sp>
        <p:sp>
          <p:nvSpPr>
            <p:cNvPr id="24" name="TextBox 23"/>
            <p:cNvSpPr txBox="1"/>
            <p:nvPr/>
          </p:nvSpPr>
          <p:spPr>
            <a:xfrm>
              <a:off x="7698425" y="1306482"/>
              <a:ext cx="1510562" cy="29919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400" b="1" kern="0" dirty="0">
                  <a:solidFill>
                    <a:srgbClr val="005EB8"/>
                  </a:solidFill>
                  <a:latin typeface="Arial"/>
                  <a:cs typeface="Arial" pitchFamily="34" charset="0"/>
                </a:rPr>
                <a:t>EUR 89</a:t>
              </a:r>
              <a:r>
                <a:rPr lang="en-US" sz="1000" b="1" kern="0" dirty="0">
                  <a:solidFill>
                    <a:srgbClr val="005EB8"/>
                  </a:solidFill>
                  <a:latin typeface="Arial"/>
                  <a:cs typeface="Arial" pitchFamily="34" charset="0"/>
                </a:rPr>
                <a:t>.60</a:t>
              </a:r>
              <a:endParaRPr lang="en-US" sz="1400" b="1" kern="0" dirty="0">
                <a:solidFill>
                  <a:srgbClr val="005EB8"/>
                </a:solidFill>
                <a:latin typeface="Arial"/>
                <a:cs typeface="Arial" pitchFamily="34" charset="0"/>
              </a:endParaRPr>
            </a:p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700" kern="0" dirty="0">
                  <a:solidFill>
                    <a:srgbClr val="4D4D4D"/>
                  </a:solidFill>
                  <a:latin typeface="Arial"/>
                  <a:cs typeface="Arial" pitchFamily="34" charset="0"/>
                </a:rPr>
                <a:t>All incl. per adult</a:t>
              </a:r>
            </a:p>
          </p:txBody>
        </p:sp>
      </p:grpSp>
      <p:grpSp>
        <p:nvGrpSpPr>
          <p:cNvPr id="10" name="Group 9"/>
          <p:cNvGrpSpPr/>
          <p:nvPr/>
        </p:nvGrpSpPr>
        <p:grpSpPr>
          <a:xfrm>
            <a:off x="9235331" y="1799933"/>
            <a:ext cx="1350243" cy="1511849"/>
            <a:chOff x="9129039" y="1007839"/>
            <a:chExt cx="1350242" cy="1088655"/>
          </a:xfrm>
          <a:solidFill>
            <a:schemeClr val="bg2"/>
          </a:solidFill>
        </p:grpSpPr>
        <p:sp>
          <p:nvSpPr>
            <p:cNvPr id="23" name="Rectangle 22"/>
            <p:cNvSpPr/>
            <p:nvPr/>
          </p:nvSpPr>
          <p:spPr bwMode="auto">
            <a:xfrm>
              <a:off x="9129039" y="1007839"/>
              <a:ext cx="1350242" cy="1088655"/>
            </a:xfrm>
            <a:prstGeom prst="rect">
              <a:avLst/>
            </a:prstGeom>
            <a:grpFill/>
            <a:ln w="6350" cap="flat" cmpd="sng" algn="ctr">
              <a:solidFill>
                <a:schemeClr val="accent6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  <a:noAutofit/>
            </a:bodyPr>
            <a:lstStyle/>
            <a:p>
              <a:pPr eaLnBrk="0" fontAlgn="base" hangingPunct="0">
                <a:spcBef>
                  <a:spcPct val="50000"/>
                </a:spcBef>
                <a:spcAft>
                  <a:spcPct val="0"/>
                </a:spcAft>
                <a:defRPr/>
              </a:pPr>
              <a:endParaRPr lang="en-US" sz="2000" kern="0">
                <a:solidFill>
                  <a:srgbClr val="000000"/>
                </a:solidFill>
                <a:latin typeface="Arial"/>
                <a:cs typeface="Arial" pitchFamily="34" charset="0"/>
              </a:endParaRPr>
            </a:p>
          </p:txBody>
        </p:sp>
        <p:sp>
          <p:nvSpPr>
            <p:cNvPr id="27" name="Rounded Rectangle 26"/>
            <p:cNvSpPr/>
            <p:nvPr/>
          </p:nvSpPr>
          <p:spPr bwMode="auto">
            <a:xfrm>
              <a:off x="9189468" y="1295552"/>
              <a:ext cx="1189072" cy="183901"/>
            </a:xfrm>
            <a:prstGeom prst="roundRect">
              <a:avLst/>
            </a:prstGeom>
            <a:solidFill>
              <a:schemeClr val="accent1"/>
            </a:solidFill>
            <a:ln/>
            <a:extLst/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  <a:spAutoFit/>
            </a:bodyPr>
            <a:lstStyle/>
            <a:p>
              <a:pPr algn="ctr" eaLnBrk="0" fontAlgn="base" hangingPunct="0">
                <a:spcBef>
                  <a:spcPct val="50000"/>
                </a:spcBef>
                <a:spcAft>
                  <a:spcPct val="0"/>
                </a:spcAft>
              </a:pPr>
              <a:r>
                <a:rPr lang="en-US" sz="900" dirty="0">
                  <a:solidFill>
                    <a:srgbClr val="FFFFFF"/>
                  </a:solidFill>
                </a:rPr>
                <a:t>Book Now</a:t>
              </a:r>
            </a:p>
          </p:txBody>
        </p:sp>
        <p:sp>
          <p:nvSpPr>
            <p:cNvPr id="28" name="Rectangle 27"/>
            <p:cNvSpPr/>
            <p:nvPr/>
          </p:nvSpPr>
          <p:spPr>
            <a:xfrm>
              <a:off x="9178477" y="1607891"/>
              <a:ext cx="981358" cy="155137"/>
            </a:xfrm>
            <a:prstGeom prst="rect">
              <a:avLst/>
            </a:prstGeom>
            <a:grpFill/>
          </p:spPr>
          <p:txBody>
            <a:bodyPr wrap="none">
              <a:spAutoFit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sz="800" u="sng" dirty="0">
                  <a:solidFill>
                    <a:srgbClr val="1A61A9"/>
                  </a:solidFill>
                  <a:latin typeface="Arial"/>
                  <a:cs typeface="Arial" pitchFamily="34" charset="0"/>
                </a:rPr>
                <a:t>View flight details</a:t>
              </a:r>
            </a:p>
          </p:txBody>
        </p:sp>
      </p:grpSp>
      <p:sp>
        <p:nvSpPr>
          <p:cNvPr id="45" name="Rectangle 44"/>
          <p:cNvSpPr/>
          <p:nvPr/>
        </p:nvSpPr>
        <p:spPr bwMode="auto">
          <a:xfrm>
            <a:off x="809546" y="4896276"/>
            <a:ext cx="5167521" cy="1511896"/>
          </a:xfrm>
          <a:prstGeom prst="rect">
            <a:avLst/>
          </a:prstGeom>
          <a:solidFill>
            <a:schemeClr val="bg2"/>
          </a:solidFill>
          <a:ln w="6350" cap="flat" cmpd="sng" algn="ctr">
            <a:solidFill>
              <a:schemeClr val="accent6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noAutofit/>
          </a:bodyPr>
          <a:lstStyle/>
          <a:p>
            <a:pPr eaLnBrk="0" fontAlgn="base" hangingPunct="0">
              <a:spcBef>
                <a:spcPct val="50000"/>
              </a:spcBef>
              <a:spcAft>
                <a:spcPct val="0"/>
              </a:spcAft>
              <a:defRPr/>
            </a:pPr>
            <a:endParaRPr lang="en-US" sz="2000" kern="0">
              <a:solidFill>
                <a:srgbClr val="000000"/>
              </a:solidFill>
              <a:latin typeface="Arial"/>
              <a:cs typeface="Arial" pitchFamily="34" charset="0"/>
            </a:endParaRPr>
          </a:p>
        </p:txBody>
      </p:sp>
      <p:sp>
        <p:nvSpPr>
          <p:cNvPr id="102" name="Rectangle 101"/>
          <p:cNvSpPr/>
          <p:nvPr/>
        </p:nvSpPr>
        <p:spPr bwMode="auto">
          <a:xfrm>
            <a:off x="7996451" y="3386772"/>
            <a:ext cx="1269838" cy="1446101"/>
          </a:xfrm>
          <a:prstGeom prst="rect">
            <a:avLst/>
          </a:prstGeom>
          <a:solidFill>
            <a:schemeClr val="bg2"/>
          </a:solidFill>
          <a:ln w="6350" cap="flat" cmpd="sng" algn="ctr">
            <a:solidFill>
              <a:schemeClr val="accent6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noAutofit/>
          </a:bodyPr>
          <a:lstStyle/>
          <a:p>
            <a:pPr eaLnBrk="0" fontAlgn="base" hangingPunct="0">
              <a:spcBef>
                <a:spcPct val="50000"/>
              </a:spcBef>
              <a:spcAft>
                <a:spcPct val="0"/>
              </a:spcAft>
              <a:defRPr/>
            </a:pPr>
            <a:endParaRPr lang="en-US" sz="2000" kern="0">
              <a:solidFill>
                <a:srgbClr val="000000"/>
              </a:solidFill>
              <a:latin typeface="Arial"/>
              <a:cs typeface="Arial" pitchFamily="34" charset="0"/>
            </a:endParaRPr>
          </a:p>
        </p:txBody>
      </p:sp>
      <p:sp>
        <p:nvSpPr>
          <p:cNvPr id="103" name="Rectangle 102"/>
          <p:cNvSpPr/>
          <p:nvPr/>
        </p:nvSpPr>
        <p:spPr bwMode="auto">
          <a:xfrm>
            <a:off x="9307339" y="3386778"/>
            <a:ext cx="1278235" cy="1446100"/>
          </a:xfrm>
          <a:prstGeom prst="rect">
            <a:avLst/>
          </a:prstGeom>
          <a:solidFill>
            <a:schemeClr val="bg2"/>
          </a:solidFill>
          <a:ln w="6350" cap="flat" cmpd="sng" algn="ctr">
            <a:solidFill>
              <a:schemeClr val="accent6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noAutofit/>
          </a:bodyPr>
          <a:lstStyle/>
          <a:p>
            <a:pPr eaLnBrk="0" fontAlgn="base" hangingPunct="0">
              <a:spcBef>
                <a:spcPct val="50000"/>
              </a:spcBef>
              <a:spcAft>
                <a:spcPct val="0"/>
              </a:spcAft>
              <a:defRPr/>
            </a:pPr>
            <a:endParaRPr lang="en-US" sz="2000" kern="0">
              <a:solidFill>
                <a:srgbClr val="000000"/>
              </a:solidFill>
              <a:latin typeface="Arial"/>
              <a:cs typeface="Arial" pitchFamily="34" charset="0"/>
            </a:endParaRPr>
          </a:p>
        </p:txBody>
      </p:sp>
      <p:sp>
        <p:nvSpPr>
          <p:cNvPr id="104" name="Rounded Rectangle 103"/>
          <p:cNvSpPr/>
          <p:nvPr/>
        </p:nvSpPr>
        <p:spPr bwMode="auto">
          <a:xfrm>
            <a:off x="9396500" y="3768348"/>
            <a:ext cx="1189072" cy="255389"/>
          </a:xfrm>
          <a:prstGeom prst="roundRect">
            <a:avLst/>
          </a:prstGeom>
          <a:solidFill>
            <a:schemeClr val="tx1"/>
          </a:solidFill>
          <a:ln/>
          <a:extLst/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algn="ctr" eaLnBrk="0" fontAlgn="base" hangingPunct="0">
              <a:spcBef>
                <a:spcPct val="50000"/>
              </a:spcBef>
              <a:spcAft>
                <a:spcPct val="0"/>
              </a:spcAft>
            </a:pPr>
            <a:r>
              <a:rPr lang="en-US" sz="900" dirty="0">
                <a:solidFill>
                  <a:srgbClr val="FFFFFF"/>
                </a:solidFill>
              </a:rPr>
              <a:t>Book Now</a:t>
            </a:r>
          </a:p>
        </p:txBody>
      </p:sp>
      <p:sp>
        <p:nvSpPr>
          <p:cNvPr id="108" name="Rectangle 107"/>
          <p:cNvSpPr/>
          <p:nvPr/>
        </p:nvSpPr>
        <p:spPr>
          <a:xfrm>
            <a:off x="9466517" y="3972776"/>
            <a:ext cx="981359" cy="21544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sz="800" u="sng" dirty="0">
                <a:solidFill>
                  <a:srgbClr val="1A61A9"/>
                </a:solidFill>
                <a:latin typeface="Arial"/>
                <a:cs typeface="Arial" pitchFamily="34" charset="0"/>
              </a:rPr>
              <a:t>View flight details</a:t>
            </a:r>
          </a:p>
        </p:txBody>
      </p:sp>
      <p:sp>
        <p:nvSpPr>
          <p:cNvPr id="110" name="TextBox 109"/>
          <p:cNvSpPr txBox="1"/>
          <p:nvPr/>
        </p:nvSpPr>
        <p:spPr>
          <a:xfrm>
            <a:off x="7991801" y="3681074"/>
            <a:ext cx="1510562" cy="4154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400" b="1" kern="0" dirty="0">
                <a:solidFill>
                  <a:srgbClr val="005EB8"/>
                </a:solidFill>
                <a:latin typeface="Arial"/>
                <a:cs typeface="Arial" pitchFamily="34" charset="0"/>
              </a:rPr>
              <a:t>EUR 97</a:t>
            </a:r>
            <a:r>
              <a:rPr lang="en-US" sz="1000" b="1" kern="0" dirty="0">
                <a:solidFill>
                  <a:srgbClr val="005EB8"/>
                </a:solidFill>
                <a:latin typeface="Arial"/>
                <a:cs typeface="Arial" pitchFamily="34" charset="0"/>
              </a:rPr>
              <a:t>.80</a:t>
            </a:r>
            <a:endParaRPr lang="en-US" sz="1400" b="1" kern="0" dirty="0">
              <a:solidFill>
                <a:srgbClr val="005EB8"/>
              </a:solidFill>
              <a:latin typeface="Arial"/>
              <a:cs typeface="Arial" pitchFamily="34" charset="0"/>
            </a:endParaRPr>
          </a:p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700" kern="0" dirty="0">
                <a:solidFill>
                  <a:srgbClr val="4D4D4D"/>
                </a:solidFill>
                <a:latin typeface="Arial"/>
                <a:cs typeface="Arial" pitchFamily="34" charset="0"/>
              </a:rPr>
              <a:t>All incl. per adult</a:t>
            </a:r>
          </a:p>
        </p:txBody>
      </p:sp>
      <p:sp>
        <p:nvSpPr>
          <p:cNvPr id="116" name="Rectangle 115"/>
          <p:cNvSpPr/>
          <p:nvPr/>
        </p:nvSpPr>
        <p:spPr bwMode="auto">
          <a:xfrm>
            <a:off x="7996453" y="4896538"/>
            <a:ext cx="1269836" cy="1511628"/>
          </a:xfrm>
          <a:prstGeom prst="rect">
            <a:avLst/>
          </a:prstGeom>
          <a:solidFill>
            <a:schemeClr val="bg2"/>
          </a:solidFill>
          <a:ln w="6350" cap="flat" cmpd="sng" algn="ctr">
            <a:solidFill>
              <a:schemeClr val="accent6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noAutofit/>
          </a:bodyPr>
          <a:lstStyle/>
          <a:p>
            <a:pPr eaLnBrk="0" fontAlgn="base" hangingPunct="0">
              <a:spcBef>
                <a:spcPct val="50000"/>
              </a:spcBef>
              <a:spcAft>
                <a:spcPct val="0"/>
              </a:spcAft>
              <a:defRPr/>
            </a:pPr>
            <a:endParaRPr lang="en-US" sz="2000" kern="0">
              <a:solidFill>
                <a:srgbClr val="000000"/>
              </a:solidFill>
              <a:latin typeface="Arial"/>
              <a:cs typeface="Arial" pitchFamily="34" charset="0"/>
            </a:endParaRPr>
          </a:p>
        </p:txBody>
      </p:sp>
      <p:sp>
        <p:nvSpPr>
          <p:cNvPr id="122" name="TextBox 121"/>
          <p:cNvSpPr txBox="1"/>
          <p:nvPr/>
        </p:nvSpPr>
        <p:spPr>
          <a:xfrm>
            <a:off x="7977518" y="5192854"/>
            <a:ext cx="1510562" cy="4154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400" b="1" kern="0" dirty="0">
                <a:solidFill>
                  <a:srgbClr val="005EB8"/>
                </a:solidFill>
                <a:latin typeface="Arial"/>
                <a:cs typeface="Arial" pitchFamily="34" charset="0"/>
              </a:rPr>
              <a:t>EUR 151</a:t>
            </a:r>
            <a:r>
              <a:rPr lang="en-US" sz="1000" b="1" kern="0" dirty="0">
                <a:solidFill>
                  <a:srgbClr val="005EB8"/>
                </a:solidFill>
                <a:latin typeface="Arial"/>
                <a:cs typeface="Arial" pitchFamily="34" charset="0"/>
              </a:rPr>
              <a:t>.80</a:t>
            </a:r>
            <a:endParaRPr lang="en-US" sz="1400" b="1" kern="0" dirty="0">
              <a:solidFill>
                <a:srgbClr val="005EB8"/>
              </a:solidFill>
              <a:latin typeface="Arial"/>
              <a:cs typeface="Arial" pitchFamily="34" charset="0"/>
            </a:endParaRPr>
          </a:p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700" kern="0" dirty="0">
                <a:solidFill>
                  <a:srgbClr val="4D4D4D"/>
                </a:solidFill>
                <a:latin typeface="Arial"/>
                <a:cs typeface="Arial" pitchFamily="34" charset="0"/>
              </a:rPr>
              <a:t>All incl. per adult</a:t>
            </a:r>
          </a:p>
        </p:txBody>
      </p:sp>
      <p:sp>
        <p:nvSpPr>
          <p:cNvPr id="123" name="Rectangle 122"/>
          <p:cNvSpPr/>
          <p:nvPr/>
        </p:nvSpPr>
        <p:spPr bwMode="auto">
          <a:xfrm>
            <a:off x="9307339" y="4896538"/>
            <a:ext cx="1278235" cy="1511628"/>
          </a:xfrm>
          <a:prstGeom prst="rect">
            <a:avLst/>
          </a:prstGeom>
          <a:solidFill>
            <a:schemeClr val="bg2"/>
          </a:solidFill>
          <a:ln w="6350" cap="flat" cmpd="sng" algn="ctr">
            <a:solidFill>
              <a:schemeClr val="accent6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noAutofit/>
          </a:bodyPr>
          <a:lstStyle/>
          <a:p>
            <a:pPr eaLnBrk="0" fontAlgn="base" hangingPunct="0">
              <a:spcBef>
                <a:spcPct val="50000"/>
              </a:spcBef>
              <a:spcAft>
                <a:spcPct val="0"/>
              </a:spcAft>
              <a:defRPr/>
            </a:pPr>
            <a:endParaRPr lang="en-US" sz="2000" kern="0">
              <a:solidFill>
                <a:srgbClr val="000000"/>
              </a:solidFill>
              <a:latin typeface="Arial"/>
              <a:cs typeface="Arial" pitchFamily="34" charset="0"/>
            </a:endParaRPr>
          </a:p>
        </p:txBody>
      </p:sp>
      <p:sp>
        <p:nvSpPr>
          <p:cNvPr id="124" name="Rounded Rectangle 123"/>
          <p:cNvSpPr/>
          <p:nvPr/>
        </p:nvSpPr>
        <p:spPr bwMode="auto">
          <a:xfrm>
            <a:off x="9361436" y="5278115"/>
            <a:ext cx="1189072" cy="255389"/>
          </a:xfrm>
          <a:prstGeom prst="roundRect">
            <a:avLst/>
          </a:prstGeom>
          <a:solidFill>
            <a:schemeClr val="tx1"/>
          </a:solidFill>
          <a:ln/>
          <a:extLst/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algn="ctr" eaLnBrk="0" fontAlgn="base" hangingPunct="0">
              <a:spcBef>
                <a:spcPct val="50000"/>
              </a:spcBef>
              <a:spcAft>
                <a:spcPct val="0"/>
              </a:spcAft>
            </a:pPr>
            <a:r>
              <a:rPr lang="en-US" sz="900" dirty="0">
                <a:solidFill>
                  <a:srgbClr val="FFFFFF"/>
                </a:solidFill>
              </a:rPr>
              <a:t>Book Now</a:t>
            </a:r>
          </a:p>
        </p:txBody>
      </p:sp>
      <p:sp>
        <p:nvSpPr>
          <p:cNvPr id="125" name="Rectangle 124"/>
          <p:cNvSpPr/>
          <p:nvPr/>
        </p:nvSpPr>
        <p:spPr>
          <a:xfrm>
            <a:off x="9471634" y="5482541"/>
            <a:ext cx="981359" cy="21544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sz="800" u="sng" dirty="0">
                <a:solidFill>
                  <a:srgbClr val="1A61A9"/>
                </a:solidFill>
                <a:latin typeface="Arial"/>
                <a:cs typeface="Arial" pitchFamily="34" charset="0"/>
              </a:rPr>
              <a:t>View flight details</a:t>
            </a:r>
          </a:p>
        </p:txBody>
      </p:sp>
      <p:sp>
        <p:nvSpPr>
          <p:cNvPr id="109" name="Rectangle 108"/>
          <p:cNvSpPr/>
          <p:nvPr/>
        </p:nvSpPr>
        <p:spPr bwMode="auto">
          <a:xfrm>
            <a:off x="6049072" y="3386773"/>
            <a:ext cx="1904574" cy="1446101"/>
          </a:xfrm>
          <a:prstGeom prst="rect">
            <a:avLst/>
          </a:prstGeom>
          <a:solidFill>
            <a:schemeClr val="bg2"/>
          </a:solidFill>
          <a:ln w="6350" cap="flat" cmpd="sng" algn="ctr">
            <a:solidFill>
              <a:schemeClr val="accent6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noAutofit/>
          </a:bodyPr>
          <a:lstStyle/>
          <a:p>
            <a:pPr eaLnBrk="0" fontAlgn="base" hangingPunct="0">
              <a:spcBef>
                <a:spcPct val="50000"/>
              </a:spcBef>
              <a:spcAft>
                <a:spcPct val="0"/>
              </a:spcAft>
              <a:defRPr/>
            </a:pPr>
            <a:endParaRPr lang="en-US" sz="2000" kern="0">
              <a:solidFill>
                <a:srgbClr val="000000"/>
              </a:solidFill>
              <a:latin typeface="Arial"/>
              <a:cs typeface="Arial" pitchFamily="34" charset="0"/>
            </a:endParaRPr>
          </a:p>
        </p:txBody>
      </p:sp>
      <p:sp>
        <p:nvSpPr>
          <p:cNvPr id="117" name="Rectangle 116"/>
          <p:cNvSpPr/>
          <p:nvPr/>
        </p:nvSpPr>
        <p:spPr bwMode="auto">
          <a:xfrm>
            <a:off x="6049072" y="4896538"/>
            <a:ext cx="1904574" cy="1511629"/>
          </a:xfrm>
          <a:prstGeom prst="rect">
            <a:avLst/>
          </a:prstGeom>
          <a:solidFill>
            <a:schemeClr val="bg2"/>
          </a:solidFill>
          <a:ln w="6350" cap="flat" cmpd="sng" algn="ctr">
            <a:solidFill>
              <a:schemeClr val="accent6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noAutofit/>
          </a:bodyPr>
          <a:lstStyle/>
          <a:p>
            <a:pPr eaLnBrk="0" fontAlgn="base" hangingPunct="0">
              <a:spcBef>
                <a:spcPct val="50000"/>
              </a:spcBef>
              <a:spcAft>
                <a:spcPct val="0"/>
              </a:spcAft>
              <a:defRPr/>
            </a:pPr>
            <a:endParaRPr lang="en-US" sz="2000" kern="0">
              <a:solidFill>
                <a:srgbClr val="000000"/>
              </a:solidFill>
              <a:latin typeface="Arial"/>
              <a:cs typeface="Arial" pitchFamily="34" charset="0"/>
            </a:endParaRPr>
          </a:p>
        </p:txBody>
      </p:sp>
      <p:sp>
        <p:nvSpPr>
          <p:cNvPr id="106" name="Rectangle 105"/>
          <p:cNvSpPr/>
          <p:nvPr/>
        </p:nvSpPr>
        <p:spPr bwMode="auto">
          <a:xfrm>
            <a:off x="6049071" y="1799932"/>
            <a:ext cx="1904572" cy="1511849"/>
          </a:xfrm>
          <a:prstGeom prst="rect">
            <a:avLst/>
          </a:prstGeom>
          <a:solidFill>
            <a:schemeClr val="bg2"/>
          </a:solidFill>
          <a:ln w="6350" cap="flat" cmpd="sng" algn="ctr">
            <a:solidFill>
              <a:schemeClr val="accent6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noAutofit/>
          </a:bodyPr>
          <a:lstStyle/>
          <a:p>
            <a:pPr eaLnBrk="0" fontAlgn="base" hangingPunct="0">
              <a:spcBef>
                <a:spcPct val="50000"/>
              </a:spcBef>
              <a:spcAft>
                <a:spcPct val="0"/>
              </a:spcAft>
              <a:defRPr/>
            </a:pPr>
            <a:endParaRPr lang="en-US" sz="2000" kern="0">
              <a:solidFill>
                <a:srgbClr val="000000"/>
              </a:solidFill>
              <a:latin typeface="Arial"/>
              <a:cs typeface="Arial" pitchFamily="34" charset="0"/>
            </a:endParaRPr>
          </a:p>
        </p:txBody>
      </p:sp>
      <p:cxnSp>
        <p:nvCxnSpPr>
          <p:cNvPr id="131" name="Straight Connector 130"/>
          <p:cNvCxnSpPr>
            <a:stCxn id="109" idx="1"/>
          </p:cNvCxnSpPr>
          <p:nvPr/>
        </p:nvCxnSpPr>
        <p:spPr bwMode="auto">
          <a:xfrm flipV="1">
            <a:off x="6049075" y="3934986"/>
            <a:ext cx="1869775" cy="174838"/>
          </a:xfrm>
          <a:prstGeom prst="line">
            <a:avLst/>
          </a:prstGeom>
          <a:noFill/>
          <a:ln w="6350" cap="flat" cmpd="sng" algn="ctr">
            <a:solidFill>
              <a:schemeClr val="accent6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78" name="Rectangle 77"/>
          <p:cNvSpPr/>
          <p:nvPr/>
        </p:nvSpPr>
        <p:spPr>
          <a:xfrm>
            <a:off x="216431" y="1295871"/>
            <a:ext cx="10931399" cy="407804"/>
          </a:xfrm>
          <a:prstGeom prst="rect">
            <a:avLst/>
          </a:prstGeom>
          <a:ln w="6350">
            <a:solidFill>
              <a:schemeClr val="tx1"/>
            </a:solidFill>
          </a:ln>
        </p:spPr>
        <p:txBody>
          <a:bodyPr wrap="square">
            <a:noAutofit/>
          </a:bodyPr>
          <a:lstStyle/>
          <a:p>
            <a:r>
              <a:rPr lang="en-US" sz="1050" b="1" dirty="0">
                <a:solidFill>
                  <a:srgbClr val="D7D2CB">
                    <a:lumMod val="10000"/>
                  </a:srgb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Departing flight </a:t>
            </a:r>
            <a:r>
              <a:rPr lang="en-US" sz="1000" dirty="0">
                <a:solidFill>
                  <a:srgbClr val="D7D2CB">
                    <a:lumMod val="10000"/>
                  </a:srgb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from </a:t>
            </a:r>
            <a:r>
              <a:rPr lang="en-US" sz="1050" b="1" dirty="0" smtClean="0">
                <a:solidFill>
                  <a:srgbClr val="D7D2CB">
                    <a:lumMod val="10000"/>
                  </a:srgb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Paris </a:t>
            </a:r>
            <a:r>
              <a:rPr lang="en-US" sz="1000" dirty="0">
                <a:solidFill>
                  <a:srgbClr val="D7D2CB">
                    <a:lumMod val="10000"/>
                  </a:srgb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to</a:t>
            </a:r>
            <a:r>
              <a:rPr lang="en-US" sz="1050" b="1" dirty="0">
                <a:solidFill>
                  <a:srgbClr val="D7D2CB">
                    <a:lumMod val="10000"/>
                  </a:srgb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 Stockholm</a:t>
            </a:r>
          </a:p>
          <a:p>
            <a:r>
              <a:rPr lang="en-US" sz="1000" dirty="0">
                <a:solidFill>
                  <a:srgbClr val="4D4D4D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Thu, </a:t>
            </a:r>
            <a:r>
              <a:rPr lang="en-US" sz="1000" dirty="0" smtClean="0">
                <a:solidFill>
                  <a:srgbClr val="4D4D4D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Apr </a:t>
            </a:r>
            <a:r>
              <a:rPr lang="en-US" sz="1000" dirty="0">
                <a:solidFill>
                  <a:srgbClr val="4D4D4D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26, </a:t>
            </a:r>
            <a:r>
              <a:rPr lang="en-US" sz="1000" dirty="0" smtClean="0">
                <a:solidFill>
                  <a:srgbClr val="4D4D4D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2014 </a:t>
            </a:r>
            <a:r>
              <a:rPr lang="en-US" sz="1000" dirty="0">
                <a:solidFill>
                  <a:srgbClr val="4D4D4D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– Sun, </a:t>
            </a:r>
            <a:r>
              <a:rPr lang="en-US" sz="1000" dirty="0" smtClean="0">
                <a:solidFill>
                  <a:srgbClr val="4D4D4D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Apr </a:t>
            </a:r>
            <a:r>
              <a:rPr lang="en-US" sz="1000" dirty="0">
                <a:solidFill>
                  <a:srgbClr val="4D4D4D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29, </a:t>
            </a:r>
            <a:r>
              <a:rPr lang="en-US" sz="1000" dirty="0" smtClean="0">
                <a:solidFill>
                  <a:srgbClr val="4D4D4D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2014 </a:t>
            </a:r>
            <a:r>
              <a:rPr lang="en-US" sz="1000" dirty="0">
                <a:solidFill>
                  <a:srgbClr val="4D4D4D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for 1 Adult</a:t>
            </a:r>
          </a:p>
        </p:txBody>
      </p:sp>
      <p:sp>
        <p:nvSpPr>
          <p:cNvPr id="143" name="TextBox 142"/>
          <p:cNvSpPr txBox="1"/>
          <p:nvPr/>
        </p:nvSpPr>
        <p:spPr>
          <a:xfrm>
            <a:off x="746338" y="5266013"/>
            <a:ext cx="1270291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800" dirty="0" smtClean="0">
                <a:solidFill>
                  <a:srgbClr val="005EB8"/>
                </a:solidFill>
              </a:rPr>
              <a:t>Brussels Airline 722</a:t>
            </a:r>
            <a:endParaRPr lang="en-US" sz="800" dirty="0">
              <a:solidFill>
                <a:srgbClr val="005EB8"/>
              </a:solidFill>
            </a:endParaRPr>
          </a:p>
        </p:txBody>
      </p:sp>
      <p:pic>
        <p:nvPicPr>
          <p:cNvPr id="144" name="Picture 3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06273" y="4978735"/>
            <a:ext cx="267689" cy="28727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5" name="TextBox 144"/>
          <p:cNvSpPr txBox="1"/>
          <p:nvPr/>
        </p:nvSpPr>
        <p:spPr>
          <a:xfrm>
            <a:off x="746338" y="5768734"/>
            <a:ext cx="1270291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800" dirty="0" smtClean="0">
                <a:solidFill>
                  <a:srgbClr val="005EB8"/>
                </a:solidFill>
              </a:rPr>
              <a:t>Brussels Airline 723</a:t>
            </a:r>
            <a:endParaRPr lang="en-US" sz="800" dirty="0">
              <a:solidFill>
                <a:srgbClr val="005EB8"/>
              </a:solidFill>
            </a:endParaRPr>
          </a:p>
        </p:txBody>
      </p:sp>
      <p:pic>
        <p:nvPicPr>
          <p:cNvPr id="146" name="Picture 3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06273" y="5481455"/>
            <a:ext cx="267689" cy="28727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7" name="TextBox 146"/>
          <p:cNvSpPr txBox="1"/>
          <p:nvPr/>
        </p:nvSpPr>
        <p:spPr>
          <a:xfrm>
            <a:off x="1702707" y="4926877"/>
            <a:ext cx="204210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sz="800" b="1" dirty="0" smtClean="0">
                <a:solidFill>
                  <a:srgbClr val="4D4D4D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PARIS (PAR)</a:t>
            </a:r>
            <a:endParaRPr lang="en-US" sz="800" b="1" dirty="0">
              <a:solidFill>
                <a:srgbClr val="4D4D4D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sz="800" dirty="0">
                <a:solidFill>
                  <a:srgbClr val="4D4D4D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26 </a:t>
            </a:r>
            <a:r>
              <a:rPr lang="en-US" sz="800" dirty="0" smtClean="0">
                <a:solidFill>
                  <a:srgbClr val="4D4D4D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Apr, 8:30 </a:t>
            </a:r>
            <a:endParaRPr lang="en-US" sz="800" dirty="0">
              <a:solidFill>
                <a:srgbClr val="4D4D4D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48" name="TextBox 147"/>
          <p:cNvSpPr txBox="1"/>
          <p:nvPr/>
        </p:nvSpPr>
        <p:spPr>
          <a:xfrm>
            <a:off x="2880717" y="4905391"/>
            <a:ext cx="204210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sz="800" b="1" dirty="0">
                <a:solidFill>
                  <a:srgbClr val="4D4D4D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STOCKHOLM (ARN)</a:t>
            </a:r>
          </a:p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sz="800" dirty="0">
                <a:solidFill>
                  <a:srgbClr val="4D4D4D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26 </a:t>
            </a:r>
            <a:r>
              <a:rPr lang="en-US" sz="800" dirty="0" smtClean="0">
                <a:solidFill>
                  <a:srgbClr val="4D4D4D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Apr, </a:t>
            </a:r>
            <a:r>
              <a:rPr lang="en-US" sz="800" dirty="0">
                <a:solidFill>
                  <a:srgbClr val="4D4D4D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13:25 PM</a:t>
            </a:r>
          </a:p>
        </p:txBody>
      </p:sp>
      <p:sp>
        <p:nvSpPr>
          <p:cNvPr id="149" name="TextBox 148"/>
          <p:cNvSpPr txBox="1"/>
          <p:nvPr/>
        </p:nvSpPr>
        <p:spPr>
          <a:xfrm>
            <a:off x="1728589" y="5502941"/>
            <a:ext cx="204210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sz="800" b="1" dirty="0">
                <a:solidFill>
                  <a:srgbClr val="4D4D4D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STOCKHOLM (ARN </a:t>
            </a:r>
          </a:p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sz="800" dirty="0">
                <a:solidFill>
                  <a:srgbClr val="4D4D4D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29 </a:t>
            </a:r>
            <a:r>
              <a:rPr lang="en-US" sz="800" dirty="0" smtClean="0">
                <a:solidFill>
                  <a:srgbClr val="4D4D4D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Apr, 17:55 </a:t>
            </a:r>
            <a:endParaRPr lang="en-US" sz="800" dirty="0">
              <a:solidFill>
                <a:srgbClr val="4D4D4D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50" name="TextBox 149"/>
          <p:cNvSpPr txBox="1"/>
          <p:nvPr/>
        </p:nvSpPr>
        <p:spPr>
          <a:xfrm>
            <a:off x="2927215" y="5502941"/>
            <a:ext cx="204210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sz="800" b="1" dirty="0" smtClean="0">
                <a:solidFill>
                  <a:srgbClr val="4D4D4D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PARIS (PAR)</a:t>
            </a:r>
            <a:endParaRPr lang="en-US" sz="800" b="1" dirty="0">
              <a:solidFill>
                <a:srgbClr val="4D4D4D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sz="800" dirty="0">
                <a:solidFill>
                  <a:srgbClr val="4D4D4D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26 </a:t>
            </a:r>
            <a:r>
              <a:rPr lang="en-US" sz="800" dirty="0" smtClean="0">
                <a:solidFill>
                  <a:srgbClr val="4D4D4D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Apr, 21:50</a:t>
            </a:r>
            <a:endParaRPr lang="en-US" sz="800" dirty="0">
              <a:solidFill>
                <a:srgbClr val="4D4D4D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51" name="TextBox 150"/>
          <p:cNvSpPr txBox="1"/>
          <p:nvPr/>
        </p:nvSpPr>
        <p:spPr>
          <a:xfrm>
            <a:off x="3672805" y="4977406"/>
            <a:ext cx="109127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sz="800" dirty="0" smtClean="0">
                <a:solidFill>
                  <a:srgbClr val="4D4D4D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4hr50min</a:t>
            </a:r>
            <a:endParaRPr lang="en-US" sz="800" dirty="0">
              <a:solidFill>
                <a:srgbClr val="4D4D4D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sz="800" dirty="0" smtClean="0">
                <a:solidFill>
                  <a:srgbClr val="4D4D4D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(1 stop</a:t>
            </a:r>
            <a:r>
              <a:rPr lang="en-US" sz="800" dirty="0">
                <a:solidFill>
                  <a:srgbClr val="4D4D4D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) </a:t>
            </a:r>
            <a:br>
              <a:rPr lang="en-US" sz="800" dirty="0">
                <a:solidFill>
                  <a:srgbClr val="4D4D4D"/>
                </a:solidFill>
                <a:latin typeface="Arial" panose="020B0604020202020204" pitchFamily="34" charset="0"/>
                <a:cs typeface="Arial" panose="020B0604020202020204" pitchFamily="34" charset="0"/>
              </a:rPr>
            </a:br>
            <a:endParaRPr lang="en-US" sz="800" dirty="0">
              <a:solidFill>
                <a:srgbClr val="4D4D4D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52" name="TextBox 151"/>
          <p:cNvSpPr txBox="1"/>
          <p:nvPr/>
        </p:nvSpPr>
        <p:spPr>
          <a:xfrm>
            <a:off x="3707722" y="5510875"/>
            <a:ext cx="109127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sz="800" dirty="0" smtClean="0">
                <a:solidFill>
                  <a:srgbClr val="4D4D4D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4hr50min</a:t>
            </a:r>
            <a:endParaRPr lang="en-US" sz="800" dirty="0">
              <a:solidFill>
                <a:srgbClr val="4D4D4D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sz="800" dirty="0" smtClean="0">
                <a:solidFill>
                  <a:srgbClr val="4D4D4D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(1 stop</a:t>
            </a:r>
            <a:r>
              <a:rPr lang="en-US" sz="800" dirty="0">
                <a:solidFill>
                  <a:srgbClr val="4D4D4D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) </a:t>
            </a:r>
            <a:br>
              <a:rPr lang="en-US" sz="800" dirty="0">
                <a:solidFill>
                  <a:srgbClr val="4D4D4D"/>
                </a:solidFill>
                <a:latin typeface="Arial" panose="020B0604020202020204" pitchFamily="34" charset="0"/>
                <a:cs typeface="Arial" panose="020B0604020202020204" pitchFamily="34" charset="0"/>
              </a:rPr>
            </a:br>
            <a:endParaRPr lang="en-US" sz="800" dirty="0">
              <a:solidFill>
                <a:srgbClr val="4D4D4D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0" name="Rectangle 79"/>
          <p:cNvSpPr/>
          <p:nvPr/>
        </p:nvSpPr>
        <p:spPr bwMode="auto">
          <a:xfrm>
            <a:off x="809526" y="3384103"/>
            <a:ext cx="5167538" cy="1448772"/>
          </a:xfrm>
          <a:prstGeom prst="rect">
            <a:avLst/>
          </a:prstGeom>
          <a:solidFill>
            <a:schemeClr val="bg2"/>
          </a:solidFill>
          <a:ln w="6350" cap="flat" cmpd="sng" algn="ctr">
            <a:solidFill>
              <a:schemeClr val="accent6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noAutofit/>
          </a:bodyPr>
          <a:lstStyle/>
          <a:p>
            <a:pPr eaLnBrk="0" fontAlgn="base" hangingPunct="0">
              <a:spcBef>
                <a:spcPct val="50000"/>
              </a:spcBef>
              <a:spcAft>
                <a:spcPct val="0"/>
              </a:spcAft>
              <a:defRPr/>
            </a:pPr>
            <a:endParaRPr lang="en-US" sz="2000" kern="0" dirty="0">
              <a:solidFill>
                <a:srgbClr val="000000"/>
              </a:solidFill>
              <a:latin typeface="Arial"/>
              <a:cs typeface="Arial" pitchFamily="34" charset="0"/>
            </a:endParaRPr>
          </a:p>
        </p:txBody>
      </p:sp>
      <p:sp>
        <p:nvSpPr>
          <p:cNvPr id="95" name="TextBox 94"/>
          <p:cNvSpPr txBox="1"/>
          <p:nvPr/>
        </p:nvSpPr>
        <p:spPr>
          <a:xfrm>
            <a:off x="593849" y="3727525"/>
            <a:ext cx="1270291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800" dirty="0">
                <a:solidFill>
                  <a:srgbClr val="005EB8"/>
                </a:solidFill>
              </a:rPr>
              <a:t>Finnair 638</a:t>
            </a:r>
          </a:p>
        </p:txBody>
      </p:sp>
      <p:sp>
        <p:nvSpPr>
          <p:cNvPr id="96" name="TextBox 95"/>
          <p:cNvSpPr txBox="1"/>
          <p:nvPr/>
        </p:nvSpPr>
        <p:spPr>
          <a:xfrm>
            <a:off x="593849" y="4308169"/>
            <a:ext cx="1270291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800" dirty="0">
                <a:solidFill>
                  <a:srgbClr val="005EB8"/>
                </a:solidFill>
              </a:rPr>
              <a:t>Finnair 657</a:t>
            </a:r>
          </a:p>
        </p:txBody>
      </p:sp>
      <p:sp>
        <p:nvSpPr>
          <p:cNvPr id="153" name="TextBox 152"/>
          <p:cNvSpPr txBox="1"/>
          <p:nvPr/>
        </p:nvSpPr>
        <p:spPr>
          <a:xfrm>
            <a:off x="1728217" y="3484838"/>
            <a:ext cx="204210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sz="800" b="1" dirty="0" smtClean="0">
                <a:solidFill>
                  <a:srgbClr val="4D4D4D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PARIS (PAR)</a:t>
            </a:r>
            <a:endParaRPr lang="en-US" sz="800" b="1" dirty="0">
              <a:solidFill>
                <a:srgbClr val="4D4D4D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sz="800" dirty="0">
                <a:solidFill>
                  <a:srgbClr val="4D4D4D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26 </a:t>
            </a:r>
            <a:r>
              <a:rPr lang="en-US" sz="800" dirty="0" smtClean="0">
                <a:solidFill>
                  <a:srgbClr val="4D4D4D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Apr, 8:30 </a:t>
            </a:r>
            <a:endParaRPr lang="en-US" sz="800" dirty="0">
              <a:solidFill>
                <a:srgbClr val="4D4D4D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54" name="TextBox 153"/>
          <p:cNvSpPr txBox="1"/>
          <p:nvPr/>
        </p:nvSpPr>
        <p:spPr>
          <a:xfrm>
            <a:off x="2906227" y="3463348"/>
            <a:ext cx="204210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sz="800" b="1" dirty="0">
                <a:solidFill>
                  <a:srgbClr val="4D4D4D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STOCKHOLM (ARN)</a:t>
            </a:r>
          </a:p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sz="800" dirty="0">
                <a:solidFill>
                  <a:srgbClr val="4D4D4D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26 </a:t>
            </a:r>
            <a:r>
              <a:rPr lang="en-US" sz="800" dirty="0" smtClean="0">
                <a:solidFill>
                  <a:srgbClr val="4D4D4D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Apr, </a:t>
            </a:r>
            <a:r>
              <a:rPr lang="en-US" sz="800" dirty="0">
                <a:solidFill>
                  <a:srgbClr val="4D4D4D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13:25 PM</a:t>
            </a:r>
          </a:p>
        </p:txBody>
      </p:sp>
      <p:sp>
        <p:nvSpPr>
          <p:cNvPr id="155" name="TextBox 154"/>
          <p:cNvSpPr txBox="1"/>
          <p:nvPr/>
        </p:nvSpPr>
        <p:spPr>
          <a:xfrm>
            <a:off x="1754099" y="4060898"/>
            <a:ext cx="204210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sz="800" b="1" dirty="0">
                <a:solidFill>
                  <a:srgbClr val="4D4D4D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STOCKHOLM (ARN </a:t>
            </a:r>
          </a:p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sz="800" dirty="0">
                <a:solidFill>
                  <a:srgbClr val="4D4D4D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29 </a:t>
            </a:r>
            <a:r>
              <a:rPr lang="en-US" sz="800" dirty="0" smtClean="0">
                <a:solidFill>
                  <a:srgbClr val="4D4D4D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Apr, 17:55 </a:t>
            </a:r>
            <a:endParaRPr lang="en-US" sz="800" dirty="0">
              <a:solidFill>
                <a:srgbClr val="4D4D4D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56" name="TextBox 155"/>
          <p:cNvSpPr txBox="1"/>
          <p:nvPr/>
        </p:nvSpPr>
        <p:spPr>
          <a:xfrm>
            <a:off x="2952725" y="4060898"/>
            <a:ext cx="204210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sz="800" b="1" dirty="0" smtClean="0">
                <a:solidFill>
                  <a:srgbClr val="4D4D4D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PARIS (PAR)</a:t>
            </a:r>
            <a:endParaRPr lang="en-US" sz="800" b="1" dirty="0">
              <a:solidFill>
                <a:srgbClr val="4D4D4D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sz="800" dirty="0">
                <a:solidFill>
                  <a:srgbClr val="4D4D4D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26 </a:t>
            </a:r>
            <a:r>
              <a:rPr lang="en-US" sz="800" dirty="0" smtClean="0">
                <a:solidFill>
                  <a:srgbClr val="4D4D4D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Apr, 21:50</a:t>
            </a:r>
            <a:endParaRPr lang="en-US" sz="800" dirty="0">
              <a:solidFill>
                <a:srgbClr val="4D4D4D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57" name="TextBox 156"/>
          <p:cNvSpPr txBox="1"/>
          <p:nvPr/>
        </p:nvSpPr>
        <p:spPr>
          <a:xfrm>
            <a:off x="3672805" y="3463351"/>
            <a:ext cx="109127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sz="800" dirty="0" smtClean="0">
                <a:solidFill>
                  <a:srgbClr val="4D4D4D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4hr50min</a:t>
            </a:r>
            <a:endParaRPr lang="en-US" sz="800" dirty="0">
              <a:solidFill>
                <a:srgbClr val="4D4D4D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sz="800" dirty="0" smtClean="0">
                <a:solidFill>
                  <a:srgbClr val="4D4D4D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(1 stop</a:t>
            </a:r>
            <a:r>
              <a:rPr lang="en-US" sz="800" dirty="0">
                <a:solidFill>
                  <a:srgbClr val="4D4D4D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) </a:t>
            </a:r>
            <a:br>
              <a:rPr lang="en-US" sz="800" dirty="0">
                <a:solidFill>
                  <a:srgbClr val="4D4D4D"/>
                </a:solidFill>
                <a:latin typeface="Arial" panose="020B0604020202020204" pitchFamily="34" charset="0"/>
                <a:cs typeface="Arial" panose="020B0604020202020204" pitchFamily="34" charset="0"/>
              </a:rPr>
            </a:br>
            <a:endParaRPr lang="en-US" sz="800" dirty="0">
              <a:solidFill>
                <a:srgbClr val="4D4D4D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58" name="TextBox 157"/>
          <p:cNvSpPr txBox="1"/>
          <p:nvPr/>
        </p:nvSpPr>
        <p:spPr>
          <a:xfrm>
            <a:off x="3707722" y="3996824"/>
            <a:ext cx="109127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sz="800" dirty="0" smtClean="0">
                <a:solidFill>
                  <a:srgbClr val="4D4D4D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4hr50min</a:t>
            </a:r>
            <a:endParaRPr lang="en-US" sz="800" dirty="0">
              <a:solidFill>
                <a:srgbClr val="4D4D4D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sz="800" dirty="0" smtClean="0">
                <a:solidFill>
                  <a:srgbClr val="4D4D4D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(1 stop</a:t>
            </a:r>
            <a:r>
              <a:rPr lang="en-US" sz="800" dirty="0">
                <a:solidFill>
                  <a:srgbClr val="4D4D4D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) </a:t>
            </a:r>
            <a:br>
              <a:rPr lang="en-US" sz="800" dirty="0">
                <a:solidFill>
                  <a:srgbClr val="4D4D4D"/>
                </a:solidFill>
                <a:latin typeface="Arial" panose="020B0604020202020204" pitchFamily="34" charset="0"/>
                <a:cs typeface="Arial" panose="020B0604020202020204" pitchFamily="34" charset="0"/>
              </a:rPr>
            </a:br>
            <a:endParaRPr lang="en-US" sz="800" dirty="0">
              <a:solidFill>
                <a:srgbClr val="4D4D4D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1" name="Rectangle 10"/>
          <p:cNvSpPr/>
          <p:nvPr/>
        </p:nvSpPr>
        <p:spPr bwMode="auto">
          <a:xfrm>
            <a:off x="816446" y="1799933"/>
            <a:ext cx="5160616" cy="1511849"/>
          </a:xfrm>
          <a:prstGeom prst="rect">
            <a:avLst/>
          </a:prstGeom>
          <a:solidFill>
            <a:schemeClr val="bg2"/>
          </a:solidFill>
          <a:ln w="6350" cap="flat" cmpd="sng" algn="ctr">
            <a:solidFill>
              <a:schemeClr val="accent6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noAutofit/>
          </a:bodyPr>
          <a:lstStyle/>
          <a:p>
            <a:pPr eaLnBrk="0" fontAlgn="base" hangingPunct="0">
              <a:spcBef>
                <a:spcPct val="50000"/>
              </a:spcBef>
              <a:spcAft>
                <a:spcPct val="0"/>
              </a:spcAft>
              <a:defRPr/>
            </a:pPr>
            <a:endParaRPr lang="en-US" sz="2000" kern="0" dirty="0">
              <a:solidFill>
                <a:srgbClr val="000000"/>
              </a:solidFill>
              <a:latin typeface="Arial"/>
              <a:cs typeface="Arial" pitchFamily="34" charset="0"/>
            </a:endParaRPr>
          </a:p>
        </p:txBody>
      </p:sp>
      <p:sp>
        <p:nvSpPr>
          <p:cNvPr id="73" name="TextBox 72"/>
          <p:cNvSpPr txBox="1"/>
          <p:nvPr/>
        </p:nvSpPr>
        <p:spPr>
          <a:xfrm>
            <a:off x="532964" y="2104633"/>
            <a:ext cx="1270291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800" dirty="0">
                <a:solidFill>
                  <a:srgbClr val="005EB8"/>
                </a:solidFill>
              </a:rPr>
              <a:t>Finnair 635</a:t>
            </a:r>
          </a:p>
        </p:txBody>
      </p:sp>
      <p:sp>
        <p:nvSpPr>
          <p:cNvPr id="77" name="TextBox 76"/>
          <p:cNvSpPr txBox="1"/>
          <p:nvPr/>
        </p:nvSpPr>
        <p:spPr>
          <a:xfrm>
            <a:off x="532964" y="2685277"/>
            <a:ext cx="1270291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800" dirty="0">
                <a:solidFill>
                  <a:srgbClr val="005EB8"/>
                </a:solidFill>
              </a:rPr>
              <a:t>Finnair 637</a:t>
            </a:r>
          </a:p>
        </p:txBody>
      </p:sp>
      <p:sp>
        <p:nvSpPr>
          <p:cNvPr id="161" name="TextBox 160"/>
          <p:cNvSpPr txBox="1"/>
          <p:nvPr/>
        </p:nvSpPr>
        <p:spPr>
          <a:xfrm>
            <a:off x="1620082" y="1945255"/>
            <a:ext cx="2042105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sz="800" b="1" dirty="0" smtClean="0">
                <a:solidFill>
                  <a:srgbClr val="4D4D4D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PARIS (PAR)</a:t>
            </a:r>
            <a:endParaRPr lang="en-US" sz="800" b="1" dirty="0">
              <a:solidFill>
                <a:srgbClr val="4D4D4D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sz="800" dirty="0">
                <a:solidFill>
                  <a:srgbClr val="4D4D4D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26 </a:t>
            </a:r>
            <a:r>
              <a:rPr lang="en-US" sz="800" dirty="0" smtClean="0">
                <a:solidFill>
                  <a:srgbClr val="4D4D4D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Apr, 7:30 </a:t>
            </a:r>
            <a:endParaRPr lang="en-US" sz="800" dirty="0">
              <a:solidFill>
                <a:srgbClr val="4D4D4D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62" name="TextBox 161"/>
          <p:cNvSpPr txBox="1"/>
          <p:nvPr/>
        </p:nvSpPr>
        <p:spPr>
          <a:xfrm>
            <a:off x="2782834" y="1965429"/>
            <a:ext cx="2042105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sz="800" b="1" dirty="0">
                <a:solidFill>
                  <a:srgbClr val="4D4D4D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STOCKHOLM (ARN)</a:t>
            </a:r>
          </a:p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sz="800" dirty="0">
                <a:solidFill>
                  <a:srgbClr val="4D4D4D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26 </a:t>
            </a:r>
            <a:r>
              <a:rPr lang="en-US" sz="800" dirty="0" smtClean="0">
                <a:solidFill>
                  <a:srgbClr val="4D4D4D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Apr, 11:25 </a:t>
            </a:r>
            <a:r>
              <a:rPr lang="en-US" sz="800" dirty="0">
                <a:solidFill>
                  <a:srgbClr val="4D4D4D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PM</a:t>
            </a:r>
          </a:p>
        </p:txBody>
      </p:sp>
      <p:sp>
        <p:nvSpPr>
          <p:cNvPr id="163" name="TextBox 162"/>
          <p:cNvSpPr txBox="1"/>
          <p:nvPr/>
        </p:nvSpPr>
        <p:spPr>
          <a:xfrm>
            <a:off x="1620082" y="2469595"/>
            <a:ext cx="2042105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sz="800" b="1" dirty="0">
                <a:solidFill>
                  <a:srgbClr val="4D4D4D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STOCKHOLM (ARN </a:t>
            </a:r>
          </a:p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sz="800" dirty="0">
                <a:solidFill>
                  <a:srgbClr val="4D4D4D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29 </a:t>
            </a:r>
            <a:r>
              <a:rPr lang="en-US" sz="800" dirty="0" smtClean="0">
                <a:solidFill>
                  <a:srgbClr val="4D4D4D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Apr 16:35 </a:t>
            </a:r>
            <a:endParaRPr lang="en-US" sz="800" dirty="0">
              <a:solidFill>
                <a:srgbClr val="4D4D4D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64" name="TextBox 163"/>
          <p:cNvSpPr txBox="1"/>
          <p:nvPr/>
        </p:nvSpPr>
        <p:spPr>
          <a:xfrm>
            <a:off x="2782834" y="2469595"/>
            <a:ext cx="2042105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sz="800" b="1" dirty="0" smtClean="0">
                <a:solidFill>
                  <a:srgbClr val="4D4D4D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PARIS (PAR)</a:t>
            </a:r>
            <a:endParaRPr lang="en-US" sz="800" b="1" dirty="0">
              <a:solidFill>
                <a:srgbClr val="4D4D4D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sz="800" dirty="0">
                <a:solidFill>
                  <a:srgbClr val="4D4D4D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26 </a:t>
            </a:r>
            <a:r>
              <a:rPr lang="en-US" sz="800" dirty="0" smtClean="0">
                <a:solidFill>
                  <a:srgbClr val="4D4D4D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Apr, 20:35</a:t>
            </a:r>
            <a:endParaRPr lang="en-US" sz="800" dirty="0">
              <a:solidFill>
                <a:srgbClr val="4D4D4D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65" name="TextBox 164"/>
          <p:cNvSpPr txBox="1"/>
          <p:nvPr/>
        </p:nvSpPr>
        <p:spPr>
          <a:xfrm>
            <a:off x="3563757" y="1972032"/>
            <a:ext cx="109127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sz="800" dirty="0" smtClean="0">
                <a:solidFill>
                  <a:srgbClr val="4D4D4D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3hr55min</a:t>
            </a:r>
            <a:endParaRPr lang="en-US" sz="800" dirty="0">
              <a:solidFill>
                <a:srgbClr val="4D4D4D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sz="800" dirty="0" smtClean="0">
                <a:solidFill>
                  <a:srgbClr val="4D4D4D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(non - stop</a:t>
            </a:r>
            <a:r>
              <a:rPr lang="en-US" sz="800" dirty="0">
                <a:solidFill>
                  <a:srgbClr val="4D4D4D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) </a:t>
            </a:r>
            <a:br>
              <a:rPr lang="en-US" sz="800" dirty="0">
                <a:solidFill>
                  <a:srgbClr val="4D4D4D"/>
                </a:solidFill>
                <a:latin typeface="Arial" panose="020B0604020202020204" pitchFamily="34" charset="0"/>
                <a:cs typeface="Arial" panose="020B0604020202020204" pitchFamily="34" charset="0"/>
              </a:rPr>
            </a:br>
            <a:endParaRPr lang="en-US" sz="800" dirty="0">
              <a:solidFill>
                <a:srgbClr val="4D4D4D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66" name="TextBox 165"/>
          <p:cNvSpPr txBox="1"/>
          <p:nvPr/>
        </p:nvSpPr>
        <p:spPr>
          <a:xfrm>
            <a:off x="3561381" y="2490394"/>
            <a:ext cx="109127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sz="800" dirty="0" smtClean="0">
                <a:solidFill>
                  <a:srgbClr val="4D4D4D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3hr55min</a:t>
            </a:r>
            <a:endParaRPr lang="en-US" sz="800" dirty="0">
              <a:solidFill>
                <a:srgbClr val="4D4D4D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sz="800" dirty="0" smtClean="0">
                <a:solidFill>
                  <a:srgbClr val="4D4D4D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(non-stop) </a:t>
            </a:r>
            <a:r>
              <a:rPr lang="en-US" sz="800" dirty="0">
                <a:solidFill>
                  <a:srgbClr val="4D4D4D"/>
                </a:solidFill>
                <a:latin typeface="Arial" panose="020B0604020202020204" pitchFamily="34" charset="0"/>
                <a:cs typeface="Arial" panose="020B0604020202020204" pitchFamily="34" charset="0"/>
              </a:rPr>
              <a:t/>
            </a:r>
            <a:br>
              <a:rPr lang="en-US" sz="800" dirty="0">
                <a:solidFill>
                  <a:srgbClr val="4D4D4D"/>
                </a:solidFill>
                <a:latin typeface="Arial" panose="020B0604020202020204" pitchFamily="34" charset="0"/>
                <a:cs typeface="Arial" panose="020B0604020202020204" pitchFamily="34" charset="0"/>
              </a:rPr>
            </a:br>
            <a:endParaRPr lang="en-US" sz="800" dirty="0">
              <a:solidFill>
                <a:srgbClr val="4D4D4D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6" name="Rectangle 25"/>
          <p:cNvSpPr/>
          <p:nvPr/>
        </p:nvSpPr>
        <p:spPr>
          <a:xfrm>
            <a:off x="6042164" y="2149227"/>
            <a:ext cx="2743209" cy="70788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800" dirty="0" smtClean="0">
                <a:solidFill>
                  <a:srgbClr val="005EB8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Not Changeable</a:t>
            </a:r>
          </a:p>
          <a:p>
            <a:r>
              <a:rPr lang="en-US" sz="800" dirty="0" smtClean="0">
                <a:solidFill>
                  <a:srgbClr val="005EB8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No Refund</a:t>
            </a:r>
          </a:p>
          <a:p>
            <a:r>
              <a:rPr lang="en-US" sz="800" dirty="0" smtClean="0">
                <a:solidFill>
                  <a:srgbClr val="005EB8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Checked </a:t>
            </a:r>
            <a:r>
              <a:rPr lang="en-US" sz="800" dirty="0">
                <a:solidFill>
                  <a:srgbClr val="005EB8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Bag: 1 PC Included</a:t>
            </a:r>
          </a:p>
          <a:p>
            <a:r>
              <a:rPr lang="en-US" sz="800" dirty="0">
                <a:solidFill>
                  <a:srgbClr val="005EB8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Seat Selection : </a:t>
            </a:r>
            <a:r>
              <a:rPr lang="en-US" sz="800" dirty="0" smtClean="0">
                <a:solidFill>
                  <a:srgbClr val="005EB8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Chargeable</a:t>
            </a:r>
          </a:p>
          <a:p>
            <a:r>
              <a:rPr lang="en-US" sz="800" dirty="0" smtClean="0">
                <a:solidFill>
                  <a:srgbClr val="005EB8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Meal included</a:t>
            </a:r>
            <a:endParaRPr lang="en-US" sz="800" dirty="0">
              <a:solidFill>
                <a:srgbClr val="005EB8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14" name="Rectangle 113"/>
          <p:cNvSpPr/>
          <p:nvPr/>
        </p:nvSpPr>
        <p:spPr>
          <a:xfrm>
            <a:off x="6004898" y="3386780"/>
            <a:ext cx="2132409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800" dirty="0" smtClean="0">
                <a:solidFill>
                  <a:srgbClr val="005EB8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Not Changeable - No Refund</a:t>
            </a:r>
          </a:p>
          <a:p>
            <a:r>
              <a:rPr lang="en-US" sz="800" dirty="0" smtClean="0">
                <a:solidFill>
                  <a:srgbClr val="005EB8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Checked </a:t>
            </a:r>
            <a:r>
              <a:rPr lang="en-US" sz="800" dirty="0">
                <a:solidFill>
                  <a:srgbClr val="005EB8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Bag: 1 PC Included</a:t>
            </a:r>
          </a:p>
          <a:p>
            <a:r>
              <a:rPr lang="en-US" sz="800" dirty="0">
                <a:solidFill>
                  <a:srgbClr val="005EB8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Seat Selection : </a:t>
            </a:r>
            <a:r>
              <a:rPr lang="en-US" sz="800" dirty="0" smtClean="0">
                <a:solidFill>
                  <a:srgbClr val="005EB8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Chargeable –</a:t>
            </a:r>
          </a:p>
          <a:p>
            <a:r>
              <a:rPr lang="en-US" sz="800" dirty="0" smtClean="0">
                <a:solidFill>
                  <a:srgbClr val="005EB8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Meal not included</a:t>
            </a:r>
            <a:endParaRPr lang="en-US" sz="800" dirty="0">
              <a:solidFill>
                <a:srgbClr val="005EB8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20" name="Rectangle 119"/>
          <p:cNvSpPr/>
          <p:nvPr/>
        </p:nvSpPr>
        <p:spPr>
          <a:xfrm>
            <a:off x="6004898" y="4095472"/>
            <a:ext cx="2132409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800" dirty="0" smtClean="0">
                <a:solidFill>
                  <a:srgbClr val="005EB8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Changeable / cancellation : At a Charge </a:t>
            </a:r>
          </a:p>
          <a:p>
            <a:r>
              <a:rPr lang="en-US" sz="800" dirty="0" smtClean="0">
                <a:solidFill>
                  <a:srgbClr val="005EB8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Checked </a:t>
            </a:r>
            <a:r>
              <a:rPr lang="en-US" sz="800" dirty="0">
                <a:solidFill>
                  <a:srgbClr val="005EB8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Bag: 1 PC Included</a:t>
            </a:r>
          </a:p>
          <a:p>
            <a:r>
              <a:rPr lang="en-US" sz="800" dirty="0">
                <a:solidFill>
                  <a:srgbClr val="005EB8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Seat Selection : </a:t>
            </a:r>
            <a:r>
              <a:rPr lang="en-US" sz="800" dirty="0" smtClean="0">
                <a:solidFill>
                  <a:srgbClr val="005EB8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Included</a:t>
            </a:r>
          </a:p>
          <a:p>
            <a:r>
              <a:rPr lang="en-US" sz="800" dirty="0" smtClean="0">
                <a:solidFill>
                  <a:srgbClr val="005EB8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Meal included</a:t>
            </a:r>
            <a:endParaRPr lang="en-US" sz="800" dirty="0">
              <a:solidFill>
                <a:srgbClr val="005EB8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26" name="Rectangle 125"/>
          <p:cNvSpPr/>
          <p:nvPr/>
        </p:nvSpPr>
        <p:spPr>
          <a:xfrm>
            <a:off x="6049075" y="5081345"/>
            <a:ext cx="2132409" cy="70788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800" dirty="0" smtClean="0">
                <a:solidFill>
                  <a:srgbClr val="005EB8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Changeable : At a Charge </a:t>
            </a:r>
          </a:p>
          <a:p>
            <a:r>
              <a:rPr lang="en-US" sz="800" dirty="0" smtClean="0">
                <a:solidFill>
                  <a:srgbClr val="005EB8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No Refund</a:t>
            </a:r>
          </a:p>
          <a:p>
            <a:r>
              <a:rPr lang="en-US" sz="800" dirty="0" smtClean="0">
                <a:solidFill>
                  <a:srgbClr val="005EB8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Checked </a:t>
            </a:r>
            <a:r>
              <a:rPr lang="en-US" sz="800" dirty="0">
                <a:solidFill>
                  <a:srgbClr val="005EB8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Bag: 1 PC Included</a:t>
            </a:r>
          </a:p>
          <a:p>
            <a:r>
              <a:rPr lang="en-US" sz="800" dirty="0">
                <a:solidFill>
                  <a:srgbClr val="005EB8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Seat Selection : </a:t>
            </a:r>
            <a:r>
              <a:rPr lang="en-US" sz="800" dirty="0" smtClean="0">
                <a:solidFill>
                  <a:srgbClr val="005EB8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Chargeable</a:t>
            </a:r>
          </a:p>
          <a:p>
            <a:r>
              <a:rPr lang="en-US" sz="800" dirty="0" smtClean="0">
                <a:solidFill>
                  <a:srgbClr val="005EB8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Meal included</a:t>
            </a:r>
            <a:endParaRPr lang="en-US" sz="800" dirty="0">
              <a:solidFill>
                <a:srgbClr val="005EB8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2" name="Title 2"/>
          <p:cNvSpPr>
            <a:spLocks noGrp="1"/>
          </p:cNvSpPr>
          <p:nvPr>
            <p:ph type="title"/>
          </p:nvPr>
        </p:nvSpPr>
        <p:spPr>
          <a:xfrm>
            <a:off x="397195" y="86383"/>
            <a:ext cx="10076695" cy="512907"/>
          </a:xfrm>
        </p:spPr>
        <p:txBody>
          <a:bodyPr/>
          <a:lstStyle/>
          <a:p>
            <a:r>
              <a:rPr lang="en-US" dirty="0" smtClean="0"/>
              <a:t>Airline Fare Family in Master Pricer</a:t>
            </a:r>
            <a:endParaRPr lang="en-US" dirty="0"/>
          </a:p>
        </p:txBody>
      </p:sp>
      <p:sp>
        <p:nvSpPr>
          <p:cNvPr id="74" name="Text Placeholder 3"/>
          <p:cNvSpPr txBox="1">
            <a:spLocks/>
          </p:cNvSpPr>
          <p:nvPr/>
        </p:nvSpPr>
        <p:spPr>
          <a:xfrm>
            <a:off x="386718" y="667334"/>
            <a:ext cx="10515894" cy="340510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0" indent="0" algn="l" defTabSz="914400" rtl="0" eaLnBrk="1" latinLnBrk="0" hangingPunct="1">
              <a:spcBef>
                <a:spcPct val="20000"/>
              </a:spcBef>
              <a:buClr>
                <a:schemeClr val="tx2"/>
              </a:buClr>
              <a:buSzPct val="120000"/>
              <a:buFont typeface="Arial" pitchFamily="34" charset="0"/>
              <a:buNone/>
              <a:defRPr sz="18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1pPr>
            <a:lvl2pPr marL="457200" indent="0" algn="l" defTabSz="914400" rtl="0" eaLnBrk="1" latinLnBrk="0" hangingPunct="1">
              <a:spcBef>
                <a:spcPct val="20000"/>
              </a:spcBef>
              <a:buClr>
                <a:schemeClr val="tx2"/>
              </a:buClr>
              <a:buSzPct val="120000"/>
              <a:buFont typeface="Arial" pitchFamily="34" charset="0"/>
              <a:buNone/>
              <a:defRPr sz="20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2pPr>
            <a:lvl3pPr marL="914400" indent="0" algn="l" defTabSz="914400" rtl="0" eaLnBrk="1" latinLnBrk="0" hangingPunct="1">
              <a:spcBef>
                <a:spcPct val="20000"/>
              </a:spcBef>
              <a:buClr>
                <a:schemeClr val="tx2"/>
              </a:buClr>
              <a:buSzPct val="100000"/>
              <a:buFont typeface="Arial" pitchFamily="34" charset="0"/>
              <a:buNone/>
              <a:defRPr sz="18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3pPr>
            <a:lvl4pPr marL="1371600" indent="0" algn="l" defTabSz="914400" rtl="0" eaLnBrk="1" latinLnBrk="0" hangingPunct="1">
              <a:spcBef>
                <a:spcPct val="20000"/>
              </a:spcBef>
              <a:buClr>
                <a:schemeClr val="tx2"/>
              </a:buClr>
              <a:buSzPct val="100000"/>
              <a:buFont typeface="Arial" pitchFamily="34" charset="0"/>
              <a:buNone/>
              <a:defRPr sz="16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4pPr>
            <a:lvl5pPr marL="1828800" indent="0" algn="l" defTabSz="914400" rtl="0" eaLnBrk="1" latinLnBrk="0" hangingPunct="1">
              <a:spcBef>
                <a:spcPct val="20000"/>
              </a:spcBef>
              <a:buClr>
                <a:schemeClr val="tx2"/>
              </a:buClr>
              <a:buSzPct val="100000"/>
              <a:buFont typeface="Arial" pitchFamily="34" charset="0"/>
              <a:buNone/>
              <a:defRPr sz="16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dirty="0" smtClean="0"/>
              <a:t>Fare Family Name and Description In Master Pricer output</a:t>
            </a:r>
            <a:endParaRPr lang="en-US" dirty="0"/>
          </a:p>
        </p:txBody>
      </p:sp>
      <p:pic>
        <p:nvPicPr>
          <p:cNvPr id="79" name="Picture 1"/>
          <p:cNvPicPr>
            <a:picLocks noChangeAspect="1" noChangeArrowheads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5077" t="11549" r="24057" b="23768"/>
          <a:stretch/>
        </p:blipFill>
        <p:spPr bwMode="auto">
          <a:xfrm>
            <a:off x="998943" y="1856717"/>
            <a:ext cx="322550" cy="23092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81" name="Picture 1"/>
          <p:cNvPicPr>
            <a:picLocks noChangeAspect="1" noChangeArrowheads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5077" t="11549" r="24057" b="23768"/>
          <a:stretch/>
        </p:blipFill>
        <p:spPr bwMode="auto">
          <a:xfrm>
            <a:off x="998943" y="2432781"/>
            <a:ext cx="322550" cy="23092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82" name="Picture 1"/>
          <p:cNvPicPr>
            <a:picLocks noChangeAspect="1" noChangeArrowheads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5077" t="11549" r="24057" b="23768"/>
          <a:stretch/>
        </p:blipFill>
        <p:spPr bwMode="auto">
          <a:xfrm>
            <a:off x="1070951" y="3463029"/>
            <a:ext cx="322550" cy="23092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83" name="Picture 1"/>
          <p:cNvPicPr>
            <a:picLocks noChangeAspect="1" noChangeArrowheads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5077" t="11549" r="24057" b="23768"/>
          <a:stretch/>
        </p:blipFill>
        <p:spPr bwMode="auto">
          <a:xfrm>
            <a:off x="1070951" y="4039093"/>
            <a:ext cx="322550" cy="23092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9" name="TextBox 118"/>
          <p:cNvSpPr txBox="1"/>
          <p:nvPr/>
        </p:nvSpPr>
        <p:spPr>
          <a:xfrm>
            <a:off x="4696873" y="1996211"/>
            <a:ext cx="776139" cy="307777"/>
          </a:xfrm>
          <a:prstGeom prst="rect">
            <a:avLst/>
          </a:prstGeom>
          <a:solidFill>
            <a:schemeClr val="bg2"/>
          </a:solidFill>
        </p:spPr>
        <p:txBody>
          <a:bodyPr wrap="square" rtlCol="0">
            <a:spAutoFit/>
          </a:bodyPr>
          <a:lstStyle/>
          <a:p>
            <a:r>
              <a:rPr lang="en-US" sz="1400" dirty="0"/>
              <a:t>BASIC</a:t>
            </a:r>
          </a:p>
        </p:txBody>
      </p:sp>
      <p:sp>
        <p:nvSpPr>
          <p:cNvPr id="84" name="TextBox 83"/>
          <p:cNvSpPr txBox="1"/>
          <p:nvPr/>
        </p:nvSpPr>
        <p:spPr>
          <a:xfrm>
            <a:off x="4680923" y="2572273"/>
            <a:ext cx="776139" cy="307777"/>
          </a:xfrm>
          <a:prstGeom prst="rect">
            <a:avLst/>
          </a:prstGeom>
          <a:solidFill>
            <a:schemeClr val="bg2"/>
          </a:solidFill>
        </p:spPr>
        <p:txBody>
          <a:bodyPr wrap="square" rtlCol="0">
            <a:spAutoFit/>
          </a:bodyPr>
          <a:lstStyle/>
          <a:p>
            <a:r>
              <a:rPr lang="en-US" sz="1400" dirty="0"/>
              <a:t>BASIC</a:t>
            </a:r>
          </a:p>
        </p:txBody>
      </p:sp>
      <p:sp>
        <p:nvSpPr>
          <p:cNvPr id="85" name="TextBox 84"/>
          <p:cNvSpPr txBox="1"/>
          <p:nvPr/>
        </p:nvSpPr>
        <p:spPr>
          <a:xfrm>
            <a:off x="4752931" y="3456112"/>
            <a:ext cx="776139" cy="307777"/>
          </a:xfrm>
          <a:prstGeom prst="rect">
            <a:avLst/>
          </a:prstGeom>
          <a:solidFill>
            <a:schemeClr val="bg2"/>
          </a:solidFill>
        </p:spPr>
        <p:txBody>
          <a:bodyPr wrap="square" rtlCol="0">
            <a:spAutoFit/>
          </a:bodyPr>
          <a:lstStyle/>
          <a:p>
            <a:r>
              <a:rPr lang="en-US" sz="1400" dirty="0"/>
              <a:t>BASIC</a:t>
            </a:r>
          </a:p>
        </p:txBody>
      </p:sp>
      <p:sp>
        <p:nvSpPr>
          <p:cNvPr id="86" name="TextBox 85"/>
          <p:cNvSpPr txBox="1"/>
          <p:nvPr/>
        </p:nvSpPr>
        <p:spPr>
          <a:xfrm>
            <a:off x="4752931" y="4084443"/>
            <a:ext cx="776139" cy="307777"/>
          </a:xfrm>
          <a:prstGeom prst="rect">
            <a:avLst/>
          </a:prstGeom>
          <a:solidFill>
            <a:schemeClr val="bg2"/>
          </a:solidFill>
        </p:spPr>
        <p:txBody>
          <a:bodyPr wrap="square" rtlCol="0">
            <a:spAutoFit/>
          </a:bodyPr>
          <a:lstStyle/>
          <a:p>
            <a:r>
              <a:rPr lang="en-US" sz="1400" dirty="0" smtClean="0"/>
              <a:t>VALUE</a:t>
            </a:r>
            <a:endParaRPr lang="en-US" sz="1400" dirty="0"/>
          </a:p>
        </p:txBody>
      </p:sp>
      <p:sp>
        <p:nvSpPr>
          <p:cNvPr id="87" name="TextBox 86"/>
          <p:cNvSpPr txBox="1"/>
          <p:nvPr/>
        </p:nvSpPr>
        <p:spPr>
          <a:xfrm>
            <a:off x="4696873" y="5081348"/>
            <a:ext cx="776139" cy="307777"/>
          </a:xfrm>
          <a:prstGeom prst="rect">
            <a:avLst/>
          </a:prstGeom>
          <a:solidFill>
            <a:schemeClr val="bg2"/>
          </a:solidFill>
        </p:spPr>
        <p:txBody>
          <a:bodyPr wrap="square" rtlCol="0">
            <a:spAutoFit/>
          </a:bodyPr>
          <a:lstStyle/>
          <a:p>
            <a:r>
              <a:rPr lang="en-US" sz="1400" dirty="0" smtClean="0"/>
              <a:t>LIGHT</a:t>
            </a:r>
            <a:endParaRPr lang="en-US" sz="1400" dirty="0"/>
          </a:p>
        </p:txBody>
      </p:sp>
      <p:sp>
        <p:nvSpPr>
          <p:cNvPr id="88" name="TextBox 87"/>
          <p:cNvSpPr txBox="1"/>
          <p:nvPr/>
        </p:nvSpPr>
        <p:spPr>
          <a:xfrm>
            <a:off x="4752931" y="5669328"/>
            <a:ext cx="776139" cy="307777"/>
          </a:xfrm>
          <a:prstGeom prst="rect">
            <a:avLst/>
          </a:prstGeom>
          <a:solidFill>
            <a:schemeClr val="bg2"/>
          </a:solidFill>
        </p:spPr>
        <p:txBody>
          <a:bodyPr wrap="square" rtlCol="0">
            <a:spAutoFit/>
          </a:bodyPr>
          <a:lstStyle/>
          <a:p>
            <a:r>
              <a:rPr lang="en-US" sz="1400" dirty="0" smtClean="0"/>
              <a:t>LIGHT</a:t>
            </a:r>
            <a:endParaRPr lang="en-US" sz="1400" dirty="0"/>
          </a:p>
        </p:txBody>
      </p:sp>
      <p:sp>
        <p:nvSpPr>
          <p:cNvPr id="89" name="Rounded Rectangular Callout 88"/>
          <p:cNvSpPr/>
          <p:nvPr/>
        </p:nvSpPr>
        <p:spPr bwMode="auto">
          <a:xfrm>
            <a:off x="866665" y="3035790"/>
            <a:ext cx="3240361" cy="587083"/>
          </a:xfrm>
          <a:prstGeom prst="wedgeRoundRectCallout">
            <a:avLst>
              <a:gd name="adj1" fmla="val 74522"/>
              <a:gd name="adj2" fmla="val -181816"/>
              <a:gd name="adj3" fmla="val 16667"/>
            </a:avLst>
          </a:prstGeom>
          <a:solidFill>
            <a:schemeClr val="accent2"/>
          </a:solidFill>
          <a:ln w="38100" cap="flat" cmpd="sng" algn="ctr">
            <a:solidFill>
              <a:srgbClr val="FFFFFF"/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noAutofit/>
          </a:bodyPr>
          <a:lstStyle/>
          <a:p>
            <a:pPr algn="ctr" eaLnBrk="0" fontAlgn="base" hangingPunct="0">
              <a:spcBef>
                <a:spcPct val="50000"/>
              </a:spcBef>
              <a:spcAft>
                <a:spcPct val="0"/>
              </a:spcAft>
              <a:defRPr/>
            </a:pPr>
            <a:r>
              <a:rPr lang="en-US" sz="1300" kern="0" dirty="0">
                <a:solidFill>
                  <a:srgbClr val="FFFFFF"/>
                </a:solidFill>
                <a:latin typeface="Arial"/>
                <a:ea typeface="ＭＳ Ｐゴシック" charset="0"/>
              </a:rPr>
              <a:t>Inclusion </a:t>
            </a:r>
            <a:r>
              <a:rPr lang="en-US" sz="1300" kern="0" dirty="0" smtClean="0">
                <a:solidFill>
                  <a:srgbClr val="FFFFFF"/>
                </a:solidFill>
                <a:latin typeface="Arial"/>
                <a:ea typeface="ＭＳ Ｐゴシック" charset="0"/>
              </a:rPr>
              <a:t>of Resulting </a:t>
            </a:r>
            <a:r>
              <a:rPr lang="en-US" sz="1300" kern="0" dirty="0">
                <a:solidFill>
                  <a:srgbClr val="FFFFFF"/>
                </a:solidFill>
                <a:latin typeface="Arial"/>
                <a:ea typeface="ＭＳ Ｐゴシック" charset="0"/>
              </a:rPr>
              <a:t>Fare family Branded </a:t>
            </a:r>
            <a:r>
              <a:rPr lang="en-US" sz="1300" kern="0" dirty="0" smtClean="0">
                <a:solidFill>
                  <a:srgbClr val="FFFFFF"/>
                </a:solidFill>
                <a:latin typeface="Arial"/>
                <a:ea typeface="ＭＳ Ｐゴシック" charset="0"/>
              </a:rPr>
              <a:t>Name – ( online bound only)</a:t>
            </a:r>
            <a:endParaRPr lang="en-US" sz="1300" kern="0" dirty="0">
              <a:solidFill>
                <a:srgbClr val="FFFFFF"/>
              </a:solidFill>
              <a:latin typeface="Arial"/>
              <a:ea typeface="ＭＳ Ｐゴシック" charset="0"/>
            </a:endParaRPr>
          </a:p>
        </p:txBody>
      </p:sp>
      <p:sp>
        <p:nvSpPr>
          <p:cNvPr id="90" name="Rounded Rectangular Callout 89"/>
          <p:cNvSpPr/>
          <p:nvPr/>
        </p:nvSpPr>
        <p:spPr bwMode="auto">
          <a:xfrm>
            <a:off x="1527269" y="4387423"/>
            <a:ext cx="3240361" cy="1018380"/>
          </a:xfrm>
          <a:prstGeom prst="wedgeRoundRectCallout">
            <a:avLst>
              <a:gd name="adj1" fmla="val 88421"/>
              <a:gd name="adj2" fmla="val -120963"/>
              <a:gd name="adj3" fmla="val 16667"/>
            </a:avLst>
          </a:prstGeom>
          <a:solidFill>
            <a:schemeClr val="accent2"/>
          </a:solidFill>
          <a:ln w="38100" cap="flat" cmpd="sng" algn="ctr">
            <a:solidFill>
              <a:srgbClr val="FFFFFF"/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noAutofit/>
          </a:bodyPr>
          <a:lstStyle/>
          <a:p>
            <a:pPr algn="ctr" eaLnBrk="0" fontAlgn="base" hangingPunct="0">
              <a:spcBef>
                <a:spcPct val="50000"/>
              </a:spcBef>
              <a:spcAft>
                <a:spcPct val="0"/>
              </a:spcAft>
              <a:defRPr/>
            </a:pPr>
            <a:r>
              <a:rPr lang="en-US" sz="1300" kern="0" dirty="0">
                <a:solidFill>
                  <a:srgbClr val="FFFFFF"/>
                </a:solidFill>
                <a:latin typeface="Arial"/>
                <a:ea typeface="ＭＳ Ｐゴシック" charset="0"/>
              </a:rPr>
              <a:t>Inclusion </a:t>
            </a:r>
            <a:r>
              <a:rPr lang="en-US" sz="1300" kern="0" dirty="0" smtClean="0">
                <a:solidFill>
                  <a:srgbClr val="FFFFFF"/>
                </a:solidFill>
                <a:latin typeface="Arial"/>
                <a:ea typeface="ＭＳ Ｐゴシック" charset="0"/>
              </a:rPr>
              <a:t>of Resulting </a:t>
            </a:r>
            <a:r>
              <a:rPr lang="en-US" sz="1300" kern="0" dirty="0">
                <a:solidFill>
                  <a:srgbClr val="FFFFFF"/>
                </a:solidFill>
                <a:latin typeface="Arial"/>
                <a:ea typeface="ＭＳ Ｐゴシック" charset="0"/>
              </a:rPr>
              <a:t>Fare family </a:t>
            </a:r>
            <a:r>
              <a:rPr lang="en-US" sz="1300" kern="0" dirty="0" smtClean="0">
                <a:solidFill>
                  <a:srgbClr val="FFFFFF"/>
                </a:solidFill>
                <a:latin typeface="Arial"/>
                <a:ea typeface="ＭＳ Ｐゴシック" charset="0"/>
              </a:rPr>
              <a:t>Description  per bound– limited to information about bag, meal, seat and fare conditions </a:t>
            </a:r>
            <a:endParaRPr lang="en-US" sz="1300" kern="0" dirty="0">
              <a:solidFill>
                <a:srgbClr val="FFFFFF"/>
              </a:solidFill>
              <a:latin typeface="Arial"/>
              <a:ea typeface="ＭＳ Ｐゴシック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18502097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0">
        <p:cut/>
      </p:transition>
    </mc:Choice>
    <mc:Fallback xmlns="">
      <p:transition>
        <p:cut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9" grpId="0" animBg="1"/>
      <p:bldP spid="89" grpId="1" animBg="1"/>
      <p:bldP spid="90" grpId="0" animBg="1"/>
      <p:bldP spid="90" grpId="1" animBg="1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roup 8"/>
          <p:cNvGrpSpPr/>
          <p:nvPr/>
        </p:nvGrpSpPr>
        <p:grpSpPr>
          <a:xfrm>
            <a:off x="7991805" y="1799933"/>
            <a:ext cx="1373167" cy="1511849"/>
            <a:chOff x="7693289" y="1007839"/>
            <a:chExt cx="1515698" cy="1088655"/>
          </a:xfrm>
          <a:solidFill>
            <a:schemeClr val="bg2"/>
          </a:solidFill>
        </p:grpSpPr>
        <p:sp>
          <p:nvSpPr>
            <p:cNvPr id="22" name="Rectangle 21"/>
            <p:cNvSpPr/>
            <p:nvPr/>
          </p:nvSpPr>
          <p:spPr bwMode="auto">
            <a:xfrm>
              <a:off x="7693289" y="1007839"/>
              <a:ext cx="1345012" cy="1088655"/>
            </a:xfrm>
            <a:prstGeom prst="rect">
              <a:avLst/>
            </a:prstGeom>
            <a:grpFill/>
            <a:ln w="6350" cap="flat" cmpd="sng" algn="ctr">
              <a:solidFill>
                <a:schemeClr val="accent6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  <a:noAutofit/>
            </a:bodyPr>
            <a:lstStyle/>
            <a:p>
              <a:pPr eaLnBrk="0" fontAlgn="base" hangingPunct="0">
                <a:spcBef>
                  <a:spcPct val="50000"/>
                </a:spcBef>
                <a:spcAft>
                  <a:spcPct val="0"/>
                </a:spcAft>
                <a:defRPr/>
              </a:pPr>
              <a:endParaRPr lang="en-US" sz="2000" kern="0">
                <a:solidFill>
                  <a:srgbClr val="000000"/>
                </a:solidFill>
                <a:latin typeface="Arial"/>
                <a:cs typeface="Arial" pitchFamily="34" charset="0"/>
              </a:endParaRPr>
            </a:p>
          </p:txBody>
        </p:sp>
        <p:sp>
          <p:nvSpPr>
            <p:cNvPr id="24" name="TextBox 23"/>
            <p:cNvSpPr txBox="1"/>
            <p:nvPr/>
          </p:nvSpPr>
          <p:spPr>
            <a:xfrm>
              <a:off x="7698425" y="1306482"/>
              <a:ext cx="1510562" cy="29919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400" b="1" kern="0" dirty="0">
                  <a:solidFill>
                    <a:srgbClr val="005EB8"/>
                  </a:solidFill>
                  <a:latin typeface="Arial"/>
                  <a:cs typeface="Arial" pitchFamily="34" charset="0"/>
                </a:rPr>
                <a:t>EUR 89</a:t>
              </a:r>
              <a:r>
                <a:rPr lang="en-US" sz="1000" b="1" kern="0" dirty="0">
                  <a:solidFill>
                    <a:srgbClr val="005EB8"/>
                  </a:solidFill>
                  <a:latin typeface="Arial"/>
                  <a:cs typeface="Arial" pitchFamily="34" charset="0"/>
                </a:rPr>
                <a:t>.60</a:t>
              </a:r>
              <a:endParaRPr lang="en-US" sz="1400" b="1" kern="0" dirty="0">
                <a:solidFill>
                  <a:srgbClr val="005EB8"/>
                </a:solidFill>
                <a:latin typeface="Arial"/>
                <a:cs typeface="Arial" pitchFamily="34" charset="0"/>
              </a:endParaRPr>
            </a:p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700" kern="0" dirty="0">
                  <a:solidFill>
                    <a:srgbClr val="4D4D4D"/>
                  </a:solidFill>
                  <a:latin typeface="Arial"/>
                  <a:cs typeface="Arial" pitchFamily="34" charset="0"/>
                </a:rPr>
                <a:t>All incl. per adult</a:t>
              </a:r>
            </a:p>
          </p:txBody>
        </p:sp>
      </p:grpSp>
      <p:sp>
        <p:nvSpPr>
          <p:cNvPr id="45" name="Rectangle 44"/>
          <p:cNvSpPr/>
          <p:nvPr/>
        </p:nvSpPr>
        <p:spPr bwMode="auto">
          <a:xfrm>
            <a:off x="809546" y="4896276"/>
            <a:ext cx="5167521" cy="1511896"/>
          </a:xfrm>
          <a:prstGeom prst="rect">
            <a:avLst/>
          </a:prstGeom>
          <a:solidFill>
            <a:schemeClr val="bg2"/>
          </a:solidFill>
          <a:ln w="6350" cap="flat" cmpd="sng" algn="ctr">
            <a:solidFill>
              <a:schemeClr val="accent6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noAutofit/>
          </a:bodyPr>
          <a:lstStyle/>
          <a:p>
            <a:pPr eaLnBrk="0" fontAlgn="base" hangingPunct="0">
              <a:spcBef>
                <a:spcPct val="50000"/>
              </a:spcBef>
              <a:spcAft>
                <a:spcPct val="0"/>
              </a:spcAft>
              <a:defRPr/>
            </a:pPr>
            <a:endParaRPr lang="en-US" sz="2000" kern="0">
              <a:solidFill>
                <a:srgbClr val="000000"/>
              </a:solidFill>
              <a:latin typeface="Arial"/>
              <a:cs typeface="Arial" pitchFamily="34" charset="0"/>
            </a:endParaRPr>
          </a:p>
        </p:txBody>
      </p:sp>
      <p:sp>
        <p:nvSpPr>
          <p:cNvPr id="102" name="Rectangle 101"/>
          <p:cNvSpPr/>
          <p:nvPr/>
        </p:nvSpPr>
        <p:spPr bwMode="auto">
          <a:xfrm>
            <a:off x="7996453" y="3386772"/>
            <a:ext cx="1213880" cy="1446101"/>
          </a:xfrm>
          <a:prstGeom prst="rect">
            <a:avLst/>
          </a:prstGeom>
          <a:solidFill>
            <a:schemeClr val="bg2"/>
          </a:solidFill>
          <a:ln w="6350" cap="flat" cmpd="sng" algn="ctr">
            <a:solidFill>
              <a:schemeClr val="accent6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noAutofit/>
          </a:bodyPr>
          <a:lstStyle/>
          <a:p>
            <a:pPr eaLnBrk="0" fontAlgn="base" hangingPunct="0">
              <a:spcBef>
                <a:spcPct val="50000"/>
              </a:spcBef>
              <a:spcAft>
                <a:spcPct val="0"/>
              </a:spcAft>
              <a:defRPr/>
            </a:pPr>
            <a:endParaRPr lang="en-US" sz="2000" kern="0">
              <a:solidFill>
                <a:srgbClr val="000000"/>
              </a:solidFill>
              <a:latin typeface="Arial"/>
              <a:cs typeface="Arial" pitchFamily="34" charset="0"/>
            </a:endParaRPr>
          </a:p>
        </p:txBody>
      </p:sp>
      <p:sp>
        <p:nvSpPr>
          <p:cNvPr id="104" name="Rounded Rectangle 103"/>
          <p:cNvSpPr/>
          <p:nvPr/>
        </p:nvSpPr>
        <p:spPr bwMode="auto">
          <a:xfrm>
            <a:off x="8036833" y="4062920"/>
            <a:ext cx="1189072" cy="255389"/>
          </a:xfrm>
          <a:prstGeom prst="roundRect">
            <a:avLst/>
          </a:prstGeom>
          <a:solidFill>
            <a:schemeClr val="tx1"/>
          </a:solidFill>
          <a:ln/>
          <a:extLst/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algn="ctr" eaLnBrk="0" fontAlgn="base" hangingPunct="0">
              <a:spcBef>
                <a:spcPct val="50000"/>
              </a:spcBef>
              <a:spcAft>
                <a:spcPct val="0"/>
              </a:spcAft>
            </a:pPr>
            <a:r>
              <a:rPr lang="en-US" sz="900" dirty="0">
                <a:solidFill>
                  <a:srgbClr val="FFFFFF"/>
                </a:solidFill>
              </a:rPr>
              <a:t>Book Now</a:t>
            </a:r>
          </a:p>
        </p:txBody>
      </p:sp>
      <p:sp>
        <p:nvSpPr>
          <p:cNvPr id="110" name="TextBox 109"/>
          <p:cNvSpPr txBox="1"/>
          <p:nvPr/>
        </p:nvSpPr>
        <p:spPr>
          <a:xfrm>
            <a:off x="7991801" y="3681074"/>
            <a:ext cx="1510562" cy="4154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400" b="1" kern="0" dirty="0">
                <a:solidFill>
                  <a:srgbClr val="005EB8"/>
                </a:solidFill>
                <a:latin typeface="Arial"/>
                <a:cs typeface="Arial" pitchFamily="34" charset="0"/>
              </a:rPr>
              <a:t>EUR 97</a:t>
            </a:r>
            <a:r>
              <a:rPr lang="en-US" sz="1000" b="1" kern="0" dirty="0">
                <a:solidFill>
                  <a:srgbClr val="005EB8"/>
                </a:solidFill>
                <a:latin typeface="Arial"/>
                <a:cs typeface="Arial" pitchFamily="34" charset="0"/>
              </a:rPr>
              <a:t>.80</a:t>
            </a:r>
            <a:endParaRPr lang="en-US" sz="1400" b="1" kern="0" dirty="0">
              <a:solidFill>
                <a:srgbClr val="005EB8"/>
              </a:solidFill>
              <a:latin typeface="Arial"/>
              <a:cs typeface="Arial" pitchFamily="34" charset="0"/>
            </a:endParaRPr>
          </a:p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700" kern="0" dirty="0">
                <a:solidFill>
                  <a:srgbClr val="4D4D4D"/>
                </a:solidFill>
                <a:latin typeface="Arial"/>
                <a:cs typeface="Arial" pitchFamily="34" charset="0"/>
              </a:rPr>
              <a:t>All incl. per adult</a:t>
            </a:r>
          </a:p>
        </p:txBody>
      </p:sp>
      <p:sp>
        <p:nvSpPr>
          <p:cNvPr id="116" name="Rectangle 115"/>
          <p:cNvSpPr/>
          <p:nvPr/>
        </p:nvSpPr>
        <p:spPr bwMode="auto">
          <a:xfrm>
            <a:off x="7996454" y="4896538"/>
            <a:ext cx="1213878" cy="1511628"/>
          </a:xfrm>
          <a:prstGeom prst="rect">
            <a:avLst/>
          </a:prstGeom>
          <a:solidFill>
            <a:schemeClr val="bg2"/>
          </a:solidFill>
          <a:ln w="6350" cap="flat" cmpd="sng" algn="ctr">
            <a:solidFill>
              <a:schemeClr val="accent6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noAutofit/>
          </a:bodyPr>
          <a:lstStyle/>
          <a:p>
            <a:pPr eaLnBrk="0" fontAlgn="base" hangingPunct="0">
              <a:spcBef>
                <a:spcPct val="50000"/>
              </a:spcBef>
              <a:spcAft>
                <a:spcPct val="0"/>
              </a:spcAft>
              <a:defRPr/>
            </a:pPr>
            <a:endParaRPr lang="en-US" sz="2000" kern="0">
              <a:solidFill>
                <a:srgbClr val="000000"/>
              </a:solidFill>
              <a:latin typeface="Arial"/>
              <a:cs typeface="Arial" pitchFamily="34" charset="0"/>
            </a:endParaRPr>
          </a:p>
        </p:txBody>
      </p:sp>
      <p:sp>
        <p:nvSpPr>
          <p:cNvPr id="122" name="TextBox 121"/>
          <p:cNvSpPr txBox="1"/>
          <p:nvPr/>
        </p:nvSpPr>
        <p:spPr>
          <a:xfrm>
            <a:off x="7977518" y="5192854"/>
            <a:ext cx="1510562" cy="4154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400" b="1" kern="0" dirty="0">
                <a:solidFill>
                  <a:srgbClr val="005EB8"/>
                </a:solidFill>
                <a:latin typeface="Arial"/>
                <a:cs typeface="Arial" pitchFamily="34" charset="0"/>
              </a:rPr>
              <a:t>EUR 151</a:t>
            </a:r>
            <a:r>
              <a:rPr lang="en-US" sz="1000" b="1" kern="0" dirty="0">
                <a:solidFill>
                  <a:srgbClr val="005EB8"/>
                </a:solidFill>
                <a:latin typeface="Arial"/>
                <a:cs typeface="Arial" pitchFamily="34" charset="0"/>
              </a:rPr>
              <a:t>.80</a:t>
            </a:r>
            <a:endParaRPr lang="en-US" sz="1400" b="1" kern="0" dirty="0">
              <a:solidFill>
                <a:srgbClr val="005EB8"/>
              </a:solidFill>
              <a:latin typeface="Arial"/>
              <a:cs typeface="Arial" pitchFamily="34" charset="0"/>
            </a:endParaRPr>
          </a:p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700" kern="0" dirty="0">
                <a:solidFill>
                  <a:srgbClr val="4D4D4D"/>
                </a:solidFill>
                <a:latin typeface="Arial"/>
                <a:cs typeface="Arial" pitchFamily="34" charset="0"/>
              </a:rPr>
              <a:t>All incl. per adult</a:t>
            </a:r>
          </a:p>
        </p:txBody>
      </p:sp>
      <p:sp>
        <p:nvSpPr>
          <p:cNvPr id="109" name="Rectangle 108"/>
          <p:cNvSpPr/>
          <p:nvPr/>
        </p:nvSpPr>
        <p:spPr bwMode="auto">
          <a:xfrm>
            <a:off x="6049072" y="3386773"/>
            <a:ext cx="1904574" cy="1446101"/>
          </a:xfrm>
          <a:prstGeom prst="rect">
            <a:avLst/>
          </a:prstGeom>
          <a:solidFill>
            <a:schemeClr val="bg2"/>
          </a:solidFill>
          <a:ln w="6350" cap="flat" cmpd="sng" algn="ctr">
            <a:solidFill>
              <a:schemeClr val="accent6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noAutofit/>
          </a:bodyPr>
          <a:lstStyle/>
          <a:p>
            <a:pPr eaLnBrk="0" fontAlgn="base" hangingPunct="0">
              <a:spcBef>
                <a:spcPct val="50000"/>
              </a:spcBef>
              <a:spcAft>
                <a:spcPct val="0"/>
              </a:spcAft>
              <a:defRPr/>
            </a:pPr>
            <a:endParaRPr lang="en-US" sz="2000" kern="0">
              <a:solidFill>
                <a:srgbClr val="000000"/>
              </a:solidFill>
              <a:latin typeface="Arial"/>
              <a:cs typeface="Arial" pitchFamily="34" charset="0"/>
            </a:endParaRPr>
          </a:p>
        </p:txBody>
      </p:sp>
      <p:sp>
        <p:nvSpPr>
          <p:cNvPr id="117" name="Rectangle 116"/>
          <p:cNvSpPr/>
          <p:nvPr/>
        </p:nvSpPr>
        <p:spPr bwMode="auto">
          <a:xfrm>
            <a:off x="6049072" y="4896538"/>
            <a:ext cx="1904574" cy="1511629"/>
          </a:xfrm>
          <a:prstGeom prst="rect">
            <a:avLst/>
          </a:prstGeom>
          <a:solidFill>
            <a:schemeClr val="bg2"/>
          </a:solidFill>
          <a:ln w="6350" cap="flat" cmpd="sng" algn="ctr">
            <a:solidFill>
              <a:schemeClr val="accent6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noAutofit/>
          </a:bodyPr>
          <a:lstStyle/>
          <a:p>
            <a:pPr eaLnBrk="0" fontAlgn="base" hangingPunct="0">
              <a:spcBef>
                <a:spcPct val="50000"/>
              </a:spcBef>
              <a:spcAft>
                <a:spcPct val="0"/>
              </a:spcAft>
              <a:defRPr/>
            </a:pPr>
            <a:endParaRPr lang="en-US" sz="2000" kern="0">
              <a:solidFill>
                <a:srgbClr val="000000"/>
              </a:solidFill>
              <a:latin typeface="Arial"/>
              <a:cs typeface="Arial" pitchFamily="34" charset="0"/>
            </a:endParaRPr>
          </a:p>
        </p:txBody>
      </p:sp>
      <p:sp>
        <p:nvSpPr>
          <p:cNvPr id="106" name="Rectangle 105"/>
          <p:cNvSpPr/>
          <p:nvPr/>
        </p:nvSpPr>
        <p:spPr bwMode="auto">
          <a:xfrm>
            <a:off x="6049071" y="1799932"/>
            <a:ext cx="1904572" cy="1511849"/>
          </a:xfrm>
          <a:prstGeom prst="rect">
            <a:avLst/>
          </a:prstGeom>
          <a:solidFill>
            <a:schemeClr val="bg2"/>
          </a:solidFill>
          <a:ln w="6350" cap="flat" cmpd="sng" algn="ctr">
            <a:solidFill>
              <a:schemeClr val="accent6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noAutofit/>
          </a:bodyPr>
          <a:lstStyle/>
          <a:p>
            <a:pPr eaLnBrk="0" fontAlgn="base" hangingPunct="0">
              <a:spcBef>
                <a:spcPct val="50000"/>
              </a:spcBef>
              <a:spcAft>
                <a:spcPct val="0"/>
              </a:spcAft>
              <a:defRPr/>
            </a:pPr>
            <a:endParaRPr lang="en-US" sz="2000" kern="0">
              <a:solidFill>
                <a:srgbClr val="000000"/>
              </a:solidFill>
              <a:latin typeface="Arial"/>
              <a:cs typeface="Arial" pitchFamily="34" charset="0"/>
            </a:endParaRPr>
          </a:p>
        </p:txBody>
      </p:sp>
      <p:cxnSp>
        <p:nvCxnSpPr>
          <p:cNvPr id="131" name="Straight Connector 130"/>
          <p:cNvCxnSpPr>
            <a:stCxn id="109" idx="1"/>
          </p:cNvCxnSpPr>
          <p:nvPr/>
        </p:nvCxnSpPr>
        <p:spPr bwMode="auto">
          <a:xfrm flipV="1">
            <a:off x="6049075" y="3934986"/>
            <a:ext cx="1869775" cy="174838"/>
          </a:xfrm>
          <a:prstGeom prst="line">
            <a:avLst/>
          </a:prstGeom>
          <a:noFill/>
          <a:ln w="6350" cap="flat" cmpd="sng" algn="ctr">
            <a:solidFill>
              <a:schemeClr val="accent6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78" name="Rectangle 77"/>
          <p:cNvSpPr/>
          <p:nvPr/>
        </p:nvSpPr>
        <p:spPr>
          <a:xfrm>
            <a:off x="216431" y="1295871"/>
            <a:ext cx="10931399" cy="407804"/>
          </a:xfrm>
          <a:prstGeom prst="rect">
            <a:avLst/>
          </a:prstGeom>
          <a:ln w="6350">
            <a:solidFill>
              <a:schemeClr val="tx1"/>
            </a:solidFill>
          </a:ln>
        </p:spPr>
        <p:txBody>
          <a:bodyPr wrap="square">
            <a:noAutofit/>
          </a:bodyPr>
          <a:lstStyle/>
          <a:p>
            <a:r>
              <a:rPr lang="en-US" sz="1050" b="1" dirty="0">
                <a:solidFill>
                  <a:srgbClr val="D7D2CB">
                    <a:lumMod val="10000"/>
                  </a:srgb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Departing flight </a:t>
            </a:r>
            <a:r>
              <a:rPr lang="en-US" sz="1000" dirty="0">
                <a:solidFill>
                  <a:srgbClr val="D7D2CB">
                    <a:lumMod val="10000"/>
                  </a:srgb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from </a:t>
            </a:r>
            <a:r>
              <a:rPr lang="en-US" sz="1050" b="1" dirty="0" smtClean="0">
                <a:solidFill>
                  <a:srgbClr val="D7D2CB">
                    <a:lumMod val="10000"/>
                  </a:srgb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Paris </a:t>
            </a:r>
            <a:r>
              <a:rPr lang="en-US" sz="1000" dirty="0">
                <a:solidFill>
                  <a:srgbClr val="D7D2CB">
                    <a:lumMod val="10000"/>
                  </a:srgb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to</a:t>
            </a:r>
            <a:r>
              <a:rPr lang="en-US" sz="1050" b="1" dirty="0">
                <a:solidFill>
                  <a:srgbClr val="D7D2CB">
                    <a:lumMod val="10000"/>
                  </a:srgb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 Stockholm</a:t>
            </a:r>
          </a:p>
          <a:p>
            <a:r>
              <a:rPr lang="en-US" sz="1000" dirty="0">
                <a:solidFill>
                  <a:srgbClr val="4D4D4D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Thu, </a:t>
            </a:r>
            <a:r>
              <a:rPr lang="en-US" sz="1000" dirty="0" smtClean="0">
                <a:solidFill>
                  <a:srgbClr val="4D4D4D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Apr </a:t>
            </a:r>
            <a:r>
              <a:rPr lang="en-US" sz="1000" dirty="0">
                <a:solidFill>
                  <a:srgbClr val="4D4D4D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26, </a:t>
            </a:r>
            <a:r>
              <a:rPr lang="en-US" sz="1000" dirty="0" smtClean="0">
                <a:solidFill>
                  <a:srgbClr val="4D4D4D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2014 </a:t>
            </a:r>
            <a:r>
              <a:rPr lang="en-US" sz="1000" dirty="0">
                <a:solidFill>
                  <a:srgbClr val="4D4D4D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– Sun, </a:t>
            </a:r>
            <a:r>
              <a:rPr lang="en-US" sz="1000" dirty="0" smtClean="0">
                <a:solidFill>
                  <a:srgbClr val="4D4D4D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Apr </a:t>
            </a:r>
            <a:r>
              <a:rPr lang="en-US" sz="1000" dirty="0">
                <a:solidFill>
                  <a:srgbClr val="4D4D4D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29, </a:t>
            </a:r>
            <a:r>
              <a:rPr lang="en-US" sz="1000" dirty="0" smtClean="0">
                <a:solidFill>
                  <a:srgbClr val="4D4D4D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2014 </a:t>
            </a:r>
            <a:r>
              <a:rPr lang="en-US" sz="1000" dirty="0">
                <a:solidFill>
                  <a:srgbClr val="4D4D4D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for 1 Adult</a:t>
            </a:r>
          </a:p>
        </p:txBody>
      </p:sp>
      <p:sp>
        <p:nvSpPr>
          <p:cNvPr id="143" name="TextBox 142"/>
          <p:cNvSpPr txBox="1"/>
          <p:nvPr/>
        </p:nvSpPr>
        <p:spPr>
          <a:xfrm>
            <a:off x="746338" y="5266013"/>
            <a:ext cx="1270291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800" dirty="0" smtClean="0">
                <a:solidFill>
                  <a:srgbClr val="005EB8"/>
                </a:solidFill>
              </a:rPr>
              <a:t>Brussels Airline 722</a:t>
            </a:r>
            <a:endParaRPr lang="en-US" sz="800" dirty="0">
              <a:solidFill>
                <a:srgbClr val="005EB8"/>
              </a:solidFill>
            </a:endParaRPr>
          </a:p>
        </p:txBody>
      </p:sp>
      <p:pic>
        <p:nvPicPr>
          <p:cNvPr id="144" name="Picture 3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06273" y="4978735"/>
            <a:ext cx="267689" cy="28727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5" name="TextBox 144"/>
          <p:cNvSpPr txBox="1"/>
          <p:nvPr/>
        </p:nvSpPr>
        <p:spPr>
          <a:xfrm>
            <a:off x="746338" y="5768734"/>
            <a:ext cx="1270291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800" dirty="0" smtClean="0">
                <a:solidFill>
                  <a:srgbClr val="005EB8"/>
                </a:solidFill>
              </a:rPr>
              <a:t>Brussels Airline 723</a:t>
            </a:r>
            <a:endParaRPr lang="en-US" sz="800" dirty="0">
              <a:solidFill>
                <a:srgbClr val="005EB8"/>
              </a:solidFill>
            </a:endParaRPr>
          </a:p>
        </p:txBody>
      </p:sp>
      <p:pic>
        <p:nvPicPr>
          <p:cNvPr id="146" name="Picture 3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06273" y="5481455"/>
            <a:ext cx="267689" cy="28727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7" name="TextBox 146"/>
          <p:cNvSpPr txBox="1"/>
          <p:nvPr/>
        </p:nvSpPr>
        <p:spPr>
          <a:xfrm>
            <a:off x="1702707" y="4926877"/>
            <a:ext cx="204210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sz="800" b="1" dirty="0" smtClean="0">
                <a:solidFill>
                  <a:srgbClr val="4D4D4D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PARIS (PAR)</a:t>
            </a:r>
            <a:endParaRPr lang="en-US" sz="800" b="1" dirty="0">
              <a:solidFill>
                <a:srgbClr val="4D4D4D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sz="800" dirty="0">
                <a:solidFill>
                  <a:srgbClr val="4D4D4D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26 </a:t>
            </a:r>
            <a:r>
              <a:rPr lang="en-US" sz="800" dirty="0" smtClean="0">
                <a:solidFill>
                  <a:srgbClr val="4D4D4D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Apr, 8:30 </a:t>
            </a:r>
            <a:endParaRPr lang="en-US" sz="800" dirty="0">
              <a:solidFill>
                <a:srgbClr val="4D4D4D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48" name="TextBox 147"/>
          <p:cNvSpPr txBox="1"/>
          <p:nvPr/>
        </p:nvSpPr>
        <p:spPr>
          <a:xfrm>
            <a:off x="2880717" y="4905391"/>
            <a:ext cx="204210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sz="800" b="1" dirty="0">
                <a:solidFill>
                  <a:srgbClr val="4D4D4D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STOCKHOLM (ARN)</a:t>
            </a:r>
          </a:p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sz="800" dirty="0">
                <a:solidFill>
                  <a:srgbClr val="4D4D4D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26 </a:t>
            </a:r>
            <a:r>
              <a:rPr lang="en-US" sz="800" dirty="0" smtClean="0">
                <a:solidFill>
                  <a:srgbClr val="4D4D4D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Apr, </a:t>
            </a:r>
            <a:r>
              <a:rPr lang="en-US" sz="800" dirty="0">
                <a:solidFill>
                  <a:srgbClr val="4D4D4D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13:25 PM</a:t>
            </a:r>
          </a:p>
        </p:txBody>
      </p:sp>
      <p:sp>
        <p:nvSpPr>
          <p:cNvPr id="149" name="TextBox 148"/>
          <p:cNvSpPr txBox="1"/>
          <p:nvPr/>
        </p:nvSpPr>
        <p:spPr>
          <a:xfrm>
            <a:off x="1728589" y="5502941"/>
            <a:ext cx="204210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sz="800" b="1" dirty="0">
                <a:solidFill>
                  <a:srgbClr val="4D4D4D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STOCKHOLM (ARN </a:t>
            </a:r>
          </a:p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sz="800" dirty="0">
                <a:solidFill>
                  <a:srgbClr val="4D4D4D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29 </a:t>
            </a:r>
            <a:r>
              <a:rPr lang="en-US" sz="800" dirty="0" smtClean="0">
                <a:solidFill>
                  <a:srgbClr val="4D4D4D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Apr, 17:55 </a:t>
            </a:r>
            <a:endParaRPr lang="en-US" sz="800" dirty="0">
              <a:solidFill>
                <a:srgbClr val="4D4D4D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50" name="TextBox 149"/>
          <p:cNvSpPr txBox="1"/>
          <p:nvPr/>
        </p:nvSpPr>
        <p:spPr>
          <a:xfrm>
            <a:off x="2927215" y="5502941"/>
            <a:ext cx="204210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sz="800" b="1" dirty="0" smtClean="0">
                <a:solidFill>
                  <a:srgbClr val="4D4D4D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PARIS (PAR)</a:t>
            </a:r>
            <a:endParaRPr lang="en-US" sz="800" b="1" dirty="0">
              <a:solidFill>
                <a:srgbClr val="4D4D4D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sz="800" dirty="0">
                <a:solidFill>
                  <a:srgbClr val="4D4D4D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26 </a:t>
            </a:r>
            <a:r>
              <a:rPr lang="en-US" sz="800" dirty="0" smtClean="0">
                <a:solidFill>
                  <a:srgbClr val="4D4D4D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Apr, 21:50</a:t>
            </a:r>
            <a:endParaRPr lang="en-US" sz="800" dirty="0">
              <a:solidFill>
                <a:srgbClr val="4D4D4D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51" name="TextBox 150"/>
          <p:cNvSpPr txBox="1"/>
          <p:nvPr/>
        </p:nvSpPr>
        <p:spPr>
          <a:xfrm>
            <a:off x="3672805" y="4977406"/>
            <a:ext cx="109127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sz="800" dirty="0" smtClean="0">
                <a:solidFill>
                  <a:srgbClr val="4D4D4D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4hr50min</a:t>
            </a:r>
            <a:endParaRPr lang="en-US" sz="800" dirty="0">
              <a:solidFill>
                <a:srgbClr val="4D4D4D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sz="800" dirty="0" smtClean="0">
                <a:solidFill>
                  <a:srgbClr val="4D4D4D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(1 stop</a:t>
            </a:r>
            <a:r>
              <a:rPr lang="en-US" sz="800" dirty="0">
                <a:solidFill>
                  <a:srgbClr val="4D4D4D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) </a:t>
            </a:r>
            <a:br>
              <a:rPr lang="en-US" sz="800" dirty="0">
                <a:solidFill>
                  <a:srgbClr val="4D4D4D"/>
                </a:solidFill>
                <a:latin typeface="Arial" panose="020B0604020202020204" pitchFamily="34" charset="0"/>
                <a:cs typeface="Arial" panose="020B0604020202020204" pitchFamily="34" charset="0"/>
              </a:rPr>
            </a:br>
            <a:endParaRPr lang="en-US" sz="800" dirty="0">
              <a:solidFill>
                <a:srgbClr val="4D4D4D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52" name="TextBox 151"/>
          <p:cNvSpPr txBox="1"/>
          <p:nvPr/>
        </p:nvSpPr>
        <p:spPr>
          <a:xfrm>
            <a:off x="3707722" y="5510875"/>
            <a:ext cx="109127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sz="800" dirty="0" smtClean="0">
                <a:solidFill>
                  <a:srgbClr val="4D4D4D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4hr50min</a:t>
            </a:r>
            <a:endParaRPr lang="en-US" sz="800" dirty="0">
              <a:solidFill>
                <a:srgbClr val="4D4D4D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sz="800" dirty="0" smtClean="0">
                <a:solidFill>
                  <a:srgbClr val="4D4D4D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(1 stop</a:t>
            </a:r>
            <a:r>
              <a:rPr lang="en-US" sz="800" dirty="0">
                <a:solidFill>
                  <a:srgbClr val="4D4D4D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) </a:t>
            </a:r>
            <a:br>
              <a:rPr lang="en-US" sz="800" dirty="0">
                <a:solidFill>
                  <a:srgbClr val="4D4D4D"/>
                </a:solidFill>
                <a:latin typeface="Arial" panose="020B0604020202020204" pitchFamily="34" charset="0"/>
                <a:cs typeface="Arial" panose="020B0604020202020204" pitchFamily="34" charset="0"/>
              </a:rPr>
            </a:br>
            <a:endParaRPr lang="en-US" sz="800" dirty="0">
              <a:solidFill>
                <a:srgbClr val="4D4D4D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0" name="Rectangle 79"/>
          <p:cNvSpPr/>
          <p:nvPr/>
        </p:nvSpPr>
        <p:spPr bwMode="auto">
          <a:xfrm>
            <a:off x="809526" y="3384103"/>
            <a:ext cx="5167538" cy="1448772"/>
          </a:xfrm>
          <a:prstGeom prst="rect">
            <a:avLst/>
          </a:prstGeom>
          <a:solidFill>
            <a:schemeClr val="bg2"/>
          </a:solidFill>
          <a:ln w="6350" cap="flat" cmpd="sng" algn="ctr">
            <a:solidFill>
              <a:schemeClr val="accent6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noAutofit/>
          </a:bodyPr>
          <a:lstStyle/>
          <a:p>
            <a:pPr eaLnBrk="0" fontAlgn="base" hangingPunct="0">
              <a:spcBef>
                <a:spcPct val="50000"/>
              </a:spcBef>
              <a:spcAft>
                <a:spcPct val="0"/>
              </a:spcAft>
              <a:defRPr/>
            </a:pPr>
            <a:endParaRPr lang="en-US" sz="2000" kern="0" dirty="0">
              <a:solidFill>
                <a:srgbClr val="000000"/>
              </a:solidFill>
              <a:latin typeface="Arial"/>
              <a:cs typeface="Arial" pitchFamily="34" charset="0"/>
            </a:endParaRPr>
          </a:p>
        </p:txBody>
      </p:sp>
      <p:sp>
        <p:nvSpPr>
          <p:cNvPr id="95" name="TextBox 94"/>
          <p:cNvSpPr txBox="1"/>
          <p:nvPr/>
        </p:nvSpPr>
        <p:spPr>
          <a:xfrm>
            <a:off x="593849" y="3727525"/>
            <a:ext cx="1270291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800" dirty="0">
                <a:solidFill>
                  <a:srgbClr val="005EB8"/>
                </a:solidFill>
              </a:rPr>
              <a:t>Finnair 638</a:t>
            </a:r>
          </a:p>
        </p:txBody>
      </p:sp>
      <p:sp>
        <p:nvSpPr>
          <p:cNvPr id="96" name="TextBox 95"/>
          <p:cNvSpPr txBox="1"/>
          <p:nvPr/>
        </p:nvSpPr>
        <p:spPr>
          <a:xfrm>
            <a:off x="593849" y="4308169"/>
            <a:ext cx="1270291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800" dirty="0">
                <a:solidFill>
                  <a:srgbClr val="005EB8"/>
                </a:solidFill>
              </a:rPr>
              <a:t>Finnair 657</a:t>
            </a:r>
          </a:p>
        </p:txBody>
      </p:sp>
      <p:sp>
        <p:nvSpPr>
          <p:cNvPr id="153" name="TextBox 152"/>
          <p:cNvSpPr txBox="1"/>
          <p:nvPr/>
        </p:nvSpPr>
        <p:spPr>
          <a:xfrm>
            <a:off x="1728217" y="3484838"/>
            <a:ext cx="204210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sz="800" b="1" dirty="0" smtClean="0">
                <a:solidFill>
                  <a:srgbClr val="4D4D4D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PARIS (PAR)</a:t>
            </a:r>
            <a:endParaRPr lang="en-US" sz="800" b="1" dirty="0">
              <a:solidFill>
                <a:srgbClr val="4D4D4D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sz="800" dirty="0">
                <a:solidFill>
                  <a:srgbClr val="4D4D4D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26 </a:t>
            </a:r>
            <a:r>
              <a:rPr lang="en-US" sz="800" dirty="0" smtClean="0">
                <a:solidFill>
                  <a:srgbClr val="4D4D4D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Apr, 8:30 </a:t>
            </a:r>
            <a:endParaRPr lang="en-US" sz="800" dirty="0">
              <a:solidFill>
                <a:srgbClr val="4D4D4D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54" name="TextBox 153"/>
          <p:cNvSpPr txBox="1"/>
          <p:nvPr/>
        </p:nvSpPr>
        <p:spPr>
          <a:xfrm>
            <a:off x="2906227" y="3463348"/>
            <a:ext cx="204210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sz="800" b="1" dirty="0">
                <a:solidFill>
                  <a:srgbClr val="4D4D4D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STOCKHOLM (ARN)</a:t>
            </a:r>
          </a:p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sz="800" dirty="0">
                <a:solidFill>
                  <a:srgbClr val="4D4D4D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26 </a:t>
            </a:r>
            <a:r>
              <a:rPr lang="en-US" sz="800" dirty="0" smtClean="0">
                <a:solidFill>
                  <a:srgbClr val="4D4D4D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Apr, </a:t>
            </a:r>
            <a:r>
              <a:rPr lang="en-US" sz="800" dirty="0">
                <a:solidFill>
                  <a:srgbClr val="4D4D4D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13:25 PM</a:t>
            </a:r>
          </a:p>
        </p:txBody>
      </p:sp>
      <p:sp>
        <p:nvSpPr>
          <p:cNvPr id="155" name="TextBox 154"/>
          <p:cNvSpPr txBox="1"/>
          <p:nvPr/>
        </p:nvSpPr>
        <p:spPr>
          <a:xfrm>
            <a:off x="1754099" y="4060898"/>
            <a:ext cx="204210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sz="800" b="1" dirty="0">
                <a:solidFill>
                  <a:srgbClr val="4D4D4D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STOCKHOLM (ARN </a:t>
            </a:r>
          </a:p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sz="800" dirty="0">
                <a:solidFill>
                  <a:srgbClr val="4D4D4D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29 </a:t>
            </a:r>
            <a:r>
              <a:rPr lang="en-US" sz="800" dirty="0" smtClean="0">
                <a:solidFill>
                  <a:srgbClr val="4D4D4D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Apr, 17:55 </a:t>
            </a:r>
            <a:endParaRPr lang="en-US" sz="800" dirty="0">
              <a:solidFill>
                <a:srgbClr val="4D4D4D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56" name="TextBox 155"/>
          <p:cNvSpPr txBox="1"/>
          <p:nvPr/>
        </p:nvSpPr>
        <p:spPr>
          <a:xfrm>
            <a:off x="2952725" y="4060898"/>
            <a:ext cx="204210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sz="800" b="1" dirty="0" smtClean="0">
                <a:solidFill>
                  <a:srgbClr val="4D4D4D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PARIS (PAR)</a:t>
            </a:r>
            <a:endParaRPr lang="en-US" sz="800" b="1" dirty="0">
              <a:solidFill>
                <a:srgbClr val="4D4D4D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sz="800" dirty="0">
                <a:solidFill>
                  <a:srgbClr val="4D4D4D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26 </a:t>
            </a:r>
            <a:r>
              <a:rPr lang="en-US" sz="800" dirty="0" smtClean="0">
                <a:solidFill>
                  <a:srgbClr val="4D4D4D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Apr, 21:50</a:t>
            </a:r>
            <a:endParaRPr lang="en-US" sz="800" dirty="0">
              <a:solidFill>
                <a:srgbClr val="4D4D4D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57" name="TextBox 156"/>
          <p:cNvSpPr txBox="1"/>
          <p:nvPr/>
        </p:nvSpPr>
        <p:spPr>
          <a:xfrm>
            <a:off x="3672805" y="3463351"/>
            <a:ext cx="109127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sz="800" dirty="0" smtClean="0">
                <a:solidFill>
                  <a:srgbClr val="4D4D4D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4hr50min</a:t>
            </a:r>
            <a:endParaRPr lang="en-US" sz="800" dirty="0">
              <a:solidFill>
                <a:srgbClr val="4D4D4D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sz="800" dirty="0" smtClean="0">
                <a:solidFill>
                  <a:srgbClr val="4D4D4D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(1 stop</a:t>
            </a:r>
            <a:r>
              <a:rPr lang="en-US" sz="800" dirty="0">
                <a:solidFill>
                  <a:srgbClr val="4D4D4D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) </a:t>
            </a:r>
            <a:br>
              <a:rPr lang="en-US" sz="800" dirty="0">
                <a:solidFill>
                  <a:srgbClr val="4D4D4D"/>
                </a:solidFill>
                <a:latin typeface="Arial" panose="020B0604020202020204" pitchFamily="34" charset="0"/>
                <a:cs typeface="Arial" panose="020B0604020202020204" pitchFamily="34" charset="0"/>
              </a:rPr>
            </a:br>
            <a:endParaRPr lang="en-US" sz="800" dirty="0">
              <a:solidFill>
                <a:srgbClr val="4D4D4D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58" name="TextBox 157"/>
          <p:cNvSpPr txBox="1"/>
          <p:nvPr/>
        </p:nvSpPr>
        <p:spPr>
          <a:xfrm>
            <a:off x="3707722" y="3996824"/>
            <a:ext cx="109127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sz="800" dirty="0" smtClean="0">
                <a:solidFill>
                  <a:srgbClr val="4D4D4D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4hr50min</a:t>
            </a:r>
            <a:endParaRPr lang="en-US" sz="800" dirty="0">
              <a:solidFill>
                <a:srgbClr val="4D4D4D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sz="800" dirty="0" smtClean="0">
                <a:solidFill>
                  <a:srgbClr val="4D4D4D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(1 stop</a:t>
            </a:r>
            <a:r>
              <a:rPr lang="en-US" sz="800" dirty="0">
                <a:solidFill>
                  <a:srgbClr val="4D4D4D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) </a:t>
            </a:r>
            <a:br>
              <a:rPr lang="en-US" sz="800" dirty="0">
                <a:solidFill>
                  <a:srgbClr val="4D4D4D"/>
                </a:solidFill>
                <a:latin typeface="Arial" panose="020B0604020202020204" pitchFamily="34" charset="0"/>
                <a:cs typeface="Arial" panose="020B0604020202020204" pitchFamily="34" charset="0"/>
              </a:rPr>
            </a:br>
            <a:endParaRPr lang="en-US" sz="800" dirty="0">
              <a:solidFill>
                <a:srgbClr val="4D4D4D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1" name="Rectangle 10"/>
          <p:cNvSpPr/>
          <p:nvPr/>
        </p:nvSpPr>
        <p:spPr bwMode="auto">
          <a:xfrm>
            <a:off x="816446" y="1799933"/>
            <a:ext cx="5160616" cy="1511849"/>
          </a:xfrm>
          <a:prstGeom prst="rect">
            <a:avLst/>
          </a:prstGeom>
          <a:solidFill>
            <a:schemeClr val="bg2"/>
          </a:solidFill>
          <a:ln w="6350" cap="flat" cmpd="sng" algn="ctr">
            <a:solidFill>
              <a:schemeClr val="accent6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noAutofit/>
          </a:bodyPr>
          <a:lstStyle/>
          <a:p>
            <a:pPr eaLnBrk="0" fontAlgn="base" hangingPunct="0">
              <a:spcBef>
                <a:spcPct val="50000"/>
              </a:spcBef>
              <a:spcAft>
                <a:spcPct val="0"/>
              </a:spcAft>
              <a:defRPr/>
            </a:pPr>
            <a:endParaRPr lang="en-US" sz="2000" kern="0" dirty="0">
              <a:solidFill>
                <a:srgbClr val="000000"/>
              </a:solidFill>
              <a:latin typeface="Arial"/>
              <a:cs typeface="Arial" pitchFamily="34" charset="0"/>
            </a:endParaRPr>
          </a:p>
        </p:txBody>
      </p:sp>
      <p:sp>
        <p:nvSpPr>
          <p:cNvPr id="73" name="TextBox 72"/>
          <p:cNvSpPr txBox="1"/>
          <p:nvPr/>
        </p:nvSpPr>
        <p:spPr>
          <a:xfrm>
            <a:off x="532964" y="2104633"/>
            <a:ext cx="1270291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800" dirty="0">
                <a:solidFill>
                  <a:srgbClr val="005EB8"/>
                </a:solidFill>
              </a:rPr>
              <a:t>Finnair 635</a:t>
            </a:r>
          </a:p>
        </p:txBody>
      </p:sp>
      <p:sp>
        <p:nvSpPr>
          <p:cNvPr id="77" name="TextBox 76"/>
          <p:cNvSpPr txBox="1"/>
          <p:nvPr/>
        </p:nvSpPr>
        <p:spPr>
          <a:xfrm>
            <a:off x="532964" y="2685277"/>
            <a:ext cx="1270291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800" dirty="0">
                <a:solidFill>
                  <a:srgbClr val="005EB8"/>
                </a:solidFill>
              </a:rPr>
              <a:t>Finnair 637</a:t>
            </a:r>
          </a:p>
        </p:txBody>
      </p:sp>
      <p:sp>
        <p:nvSpPr>
          <p:cNvPr id="161" name="TextBox 160"/>
          <p:cNvSpPr txBox="1"/>
          <p:nvPr/>
        </p:nvSpPr>
        <p:spPr>
          <a:xfrm>
            <a:off x="1620082" y="1945255"/>
            <a:ext cx="2042105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sz="800" b="1" dirty="0" smtClean="0">
                <a:solidFill>
                  <a:srgbClr val="4D4D4D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PARIS (PAR)</a:t>
            </a:r>
            <a:endParaRPr lang="en-US" sz="800" b="1" dirty="0">
              <a:solidFill>
                <a:srgbClr val="4D4D4D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sz="800" dirty="0">
                <a:solidFill>
                  <a:srgbClr val="4D4D4D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26 </a:t>
            </a:r>
            <a:r>
              <a:rPr lang="en-US" sz="800" dirty="0" smtClean="0">
                <a:solidFill>
                  <a:srgbClr val="4D4D4D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Apr, 7:30 </a:t>
            </a:r>
            <a:endParaRPr lang="en-US" sz="800" dirty="0">
              <a:solidFill>
                <a:srgbClr val="4D4D4D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62" name="TextBox 161"/>
          <p:cNvSpPr txBox="1"/>
          <p:nvPr/>
        </p:nvSpPr>
        <p:spPr>
          <a:xfrm>
            <a:off x="2782834" y="1965429"/>
            <a:ext cx="2042105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sz="800" b="1" dirty="0">
                <a:solidFill>
                  <a:srgbClr val="4D4D4D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STOCKHOLM (ARN)</a:t>
            </a:r>
          </a:p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sz="800" dirty="0">
                <a:solidFill>
                  <a:srgbClr val="4D4D4D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26 </a:t>
            </a:r>
            <a:r>
              <a:rPr lang="en-US" sz="800" dirty="0" smtClean="0">
                <a:solidFill>
                  <a:srgbClr val="4D4D4D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Apr, 11:25 </a:t>
            </a:r>
            <a:r>
              <a:rPr lang="en-US" sz="800" dirty="0">
                <a:solidFill>
                  <a:srgbClr val="4D4D4D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PM</a:t>
            </a:r>
          </a:p>
        </p:txBody>
      </p:sp>
      <p:sp>
        <p:nvSpPr>
          <p:cNvPr id="163" name="TextBox 162"/>
          <p:cNvSpPr txBox="1"/>
          <p:nvPr/>
        </p:nvSpPr>
        <p:spPr>
          <a:xfrm>
            <a:off x="1620082" y="2469595"/>
            <a:ext cx="2042105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sz="800" b="1" dirty="0">
                <a:solidFill>
                  <a:srgbClr val="4D4D4D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STOCKHOLM (ARN </a:t>
            </a:r>
          </a:p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sz="800" dirty="0">
                <a:solidFill>
                  <a:srgbClr val="4D4D4D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29 </a:t>
            </a:r>
            <a:r>
              <a:rPr lang="en-US" sz="800" dirty="0" smtClean="0">
                <a:solidFill>
                  <a:srgbClr val="4D4D4D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Apr 16:35 </a:t>
            </a:r>
            <a:endParaRPr lang="en-US" sz="800" dirty="0">
              <a:solidFill>
                <a:srgbClr val="4D4D4D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64" name="TextBox 163"/>
          <p:cNvSpPr txBox="1"/>
          <p:nvPr/>
        </p:nvSpPr>
        <p:spPr>
          <a:xfrm>
            <a:off x="2782834" y="2469595"/>
            <a:ext cx="2042105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sz="800" b="1" dirty="0" smtClean="0">
                <a:solidFill>
                  <a:srgbClr val="4D4D4D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PARIS (PAR)</a:t>
            </a:r>
            <a:endParaRPr lang="en-US" sz="800" b="1" dirty="0">
              <a:solidFill>
                <a:srgbClr val="4D4D4D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sz="800" dirty="0">
                <a:solidFill>
                  <a:srgbClr val="4D4D4D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26 </a:t>
            </a:r>
            <a:r>
              <a:rPr lang="en-US" sz="800" dirty="0" smtClean="0">
                <a:solidFill>
                  <a:srgbClr val="4D4D4D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Apr, 20:35</a:t>
            </a:r>
            <a:endParaRPr lang="en-US" sz="800" dirty="0">
              <a:solidFill>
                <a:srgbClr val="4D4D4D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65" name="TextBox 164"/>
          <p:cNvSpPr txBox="1"/>
          <p:nvPr/>
        </p:nvSpPr>
        <p:spPr>
          <a:xfrm>
            <a:off x="3563757" y="1972032"/>
            <a:ext cx="109127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sz="800" dirty="0" smtClean="0">
                <a:solidFill>
                  <a:srgbClr val="4D4D4D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3hr55min</a:t>
            </a:r>
            <a:endParaRPr lang="en-US" sz="800" dirty="0">
              <a:solidFill>
                <a:srgbClr val="4D4D4D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sz="800" dirty="0" smtClean="0">
                <a:solidFill>
                  <a:srgbClr val="4D4D4D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(non - stop</a:t>
            </a:r>
            <a:r>
              <a:rPr lang="en-US" sz="800" dirty="0">
                <a:solidFill>
                  <a:srgbClr val="4D4D4D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) </a:t>
            </a:r>
            <a:br>
              <a:rPr lang="en-US" sz="800" dirty="0">
                <a:solidFill>
                  <a:srgbClr val="4D4D4D"/>
                </a:solidFill>
                <a:latin typeface="Arial" panose="020B0604020202020204" pitchFamily="34" charset="0"/>
                <a:cs typeface="Arial" panose="020B0604020202020204" pitchFamily="34" charset="0"/>
              </a:rPr>
            </a:br>
            <a:endParaRPr lang="en-US" sz="800" dirty="0">
              <a:solidFill>
                <a:srgbClr val="4D4D4D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66" name="TextBox 165"/>
          <p:cNvSpPr txBox="1"/>
          <p:nvPr/>
        </p:nvSpPr>
        <p:spPr>
          <a:xfrm>
            <a:off x="3561381" y="2490394"/>
            <a:ext cx="109127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sz="800" dirty="0" smtClean="0">
                <a:solidFill>
                  <a:srgbClr val="4D4D4D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3hr55min</a:t>
            </a:r>
            <a:endParaRPr lang="en-US" sz="800" dirty="0">
              <a:solidFill>
                <a:srgbClr val="4D4D4D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sz="800" dirty="0" smtClean="0">
                <a:solidFill>
                  <a:srgbClr val="4D4D4D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(non-stop) </a:t>
            </a:r>
            <a:r>
              <a:rPr lang="en-US" sz="800" dirty="0">
                <a:solidFill>
                  <a:srgbClr val="4D4D4D"/>
                </a:solidFill>
                <a:latin typeface="Arial" panose="020B0604020202020204" pitchFamily="34" charset="0"/>
                <a:cs typeface="Arial" panose="020B0604020202020204" pitchFamily="34" charset="0"/>
              </a:rPr>
              <a:t/>
            </a:r>
            <a:br>
              <a:rPr lang="en-US" sz="800" dirty="0">
                <a:solidFill>
                  <a:srgbClr val="4D4D4D"/>
                </a:solidFill>
                <a:latin typeface="Arial" panose="020B0604020202020204" pitchFamily="34" charset="0"/>
                <a:cs typeface="Arial" panose="020B0604020202020204" pitchFamily="34" charset="0"/>
              </a:rPr>
            </a:br>
            <a:endParaRPr lang="en-US" sz="800" dirty="0">
              <a:solidFill>
                <a:srgbClr val="4D4D4D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6" name="Rectangle 25"/>
          <p:cNvSpPr/>
          <p:nvPr/>
        </p:nvSpPr>
        <p:spPr>
          <a:xfrm>
            <a:off x="6042164" y="2149227"/>
            <a:ext cx="2743209" cy="70788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800" dirty="0" smtClean="0">
                <a:solidFill>
                  <a:srgbClr val="005EB8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Not Changeable</a:t>
            </a:r>
          </a:p>
          <a:p>
            <a:r>
              <a:rPr lang="en-US" sz="800" dirty="0" smtClean="0">
                <a:solidFill>
                  <a:srgbClr val="005EB8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No Refund</a:t>
            </a:r>
          </a:p>
          <a:p>
            <a:r>
              <a:rPr lang="en-US" sz="800" dirty="0" smtClean="0">
                <a:solidFill>
                  <a:srgbClr val="005EB8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Checked </a:t>
            </a:r>
            <a:r>
              <a:rPr lang="en-US" sz="800" dirty="0">
                <a:solidFill>
                  <a:srgbClr val="005EB8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Bag: 1 PC Included</a:t>
            </a:r>
          </a:p>
          <a:p>
            <a:r>
              <a:rPr lang="en-US" sz="800" dirty="0">
                <a:solidFill>
                  <a:srgbClr val="005EB8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Seat Selection : </a:t>
            </a:r>
            <a:r>
              <a:rPr lang="en-US" sz="800" dirty="0" smtClean="0">
                <a:solidFill>
                  <a:srgbClr val="005EB8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Chargeable</a:t>
            </a:r>
          </a:p>
          <a:p>
            <a:r>
              <a:rPr lang="en-US" sz="800" dirty="0" smtClean="0">
                <a:solidFill>
                  <a:srgbClr val="005EB8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Meal included</a:t>
            </a:r>
            <a:endParaRPr lang="en-US" sz="800" dirty="0">
              <a:solidFill>
                <a:srgbClr val="005EB8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14" name="Rectangle 113"/>
          <p:cNvSpPr/>
          <p:nvPr/>
        </p:nvSpPr>
        <p:spPr>
          <a:xfrm>
            <a:off x="6004898" y="3386780"/>
            <a:ext cx="2132409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800" dirty="0" smtClean="0">
                <a:solidFill>
                  <a:srgbClr val="005EB8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Not Changeable - No Refund</a:t>
            </a:r>
          </a:p>
          <a:p>
            <a:r>
              <a:rPr lang="en-US" sz="800" dirty="0" smtClean="0">
                <a:solidFill>
                  <a:srgbClr val="005EB8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Checked </a:t>
            </a:r>
            <a:r>
              <a:rPr lang="en-US" sz="800" dirty="0">
                <a:solidFill>
                  <a:srgbClr val="005EB8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Bag: 1 PC Included</a:t>
            </a:r>
          </a:p>
          <a:p>
            <a:r>
              <a:rPr lang="en-US" sz="800" dirty="0">
                <a:solidFill>
                  <a:srgbClr val="005EB8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Seat Selection : </a:t>
            </a:r>
            <a:r>
              <a:rPr lang="en-US" sz="800" dirty="0" smtClean="0">
                <a:solidFill>
                  <a:srgbClr val="005EB8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Chargeable –</a:t>
            </a:r>
          </a:p>
          <a:p>
            <a:r>
              <a:rPr lang="en-US" sz="800" dirty="0" smtClean="0">
                <a:solidFill>
                  <a:srgbClr val="005EB8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Meal not included</a:t>
            </a:r>
            <a:endParaRPr lang="en-US" sz="800" dirty="0">
              <a:solidFill>
                <a:srgbClr val="005EB8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20" name="Rectangle 119"/>
          <p:cNvSpPr/>
          <p:nvPr/>
        </p:nvSpPr>
        <p:spPr>
          <a:xfrm>
            <a:off x="6004898" y="4095472"/>
            <a:ext cx="2132409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800" dirty="0" smtClean="0">
                <a:solidFill>
                  <a:srgbClr val="005EB8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Changeable / cancellation : At a Charge </a:t>
            </a:r>
          </a:p>
          <a:p>
            <a:r>
              <a:rPr lang="en-US" sz="800" dirty="0" smtClean="0">
                <a:solidFill>
                  <a:srgbClr val="005EB8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Checked </a:t>
            </a:r>
            <a:r>
              <a:rPr lang="en-US" sz="800" dirty="0">
                <a:solidFill>
                  <a:srgbClr val="005EB8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Bag: 1 PC Included</a:t>
            </a:r>
          </a:p>
          <a:p>
            <a:r>
              <a:rPr lang="en-US" sz="800" dirty="0">
                <a:solidFill>
                  <a:srgbClr val="005EB8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Seat Selection : </a:t>
            </a:r>
            <a:r>
              <a:rPr lang="en-US" sz="800" dirty="0" smtClean="0">
                <a:solidFill>
                  <a:srgbClr val="005EB8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Included</a:t>
            </a:r>
          </a:p>
          <a:p>
            <a:r>
              <a:rPr lang="en-US" sz="800" dirty="0" smtClean="0">
                <a:solidFill>
                  <a:srgbClr val="005EB8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Meal included</a:t>
            </a:r>
            <a:endParaRPr lang="en-US" sz="800" dirty="0">
              <a:solidFill>
                <a:srgbClr val="005EB8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26" name="Rectangle 125"/>
          <p:cNvSpPr/>
          <p:nvPr/>
        </p:nvSpPr>
        <p:spPr>
          <a:xfrm>
            <a:off x="6049075" y="5081345"/>
            <a:ext cx="2132409" cy="70788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800" dirty="0" smtClean="0">
                <a:solidFill>
                  <a:srgbClr val="005EB8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Changeable : At a Charge </a:t>
            </a:r>
          </a:p>
          <a:p>
            <a:r>
              <a:rPr lang="en-US" sz="800" dirty="0" smtClean="0">
                <a:solidFill>
                  <a:srgbClr val="005EB8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No Refund</a:t>
            </a:r>
          </a:p>
          <a:p>
            <a:r>
              <a:rPr lang="en-US" sz="800" dirty="0" smtClean="0">
                <a:solidFill>
                  <a:srgbClr val="005EB8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Checked </a:t>
            </a:r>
            <a:r>
              <a:rPr lang="en-US" sz="800" dirty="0">
                <a:solidFill>
                  <a:srgbClr val="005EB8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Bag: 1 PC Included</a:t>
            </a:r>
          </a:p>
          <a:p>
            <a:r>
              <a:rPr lang="en-US" sz="800" dirty="0">
                <a:solidFill>
                  <a:srgbClr val="005EB8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Seat Selection : </a:t>
            </a:r>
            <a:r>
              <a:rPr lang="en-US" sz="800" dirty="0" smtClean="0">
                <a:solidFill>
                  <a:srgbClr val="005EB8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Chargeable</a:t>
            </a:r>
          </a:p>
          <a:p>
            <a:r>
              <a:rPr lang="en-US" sz="800" dirty="0" smtClean="0">
                <a:solidFill>
                  <a:srgbClr val="005EB8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Meal included</a:t>
            </a:r>
            <a:endParaRPr lang="en-US" sz="800" dirty="0">
              <a:solidFill>
                <a:srgbClr val="005EB8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2" name="Title 2"/>
          <p:cNvSpPr>
            <a:spLocks noGrp="1"/>
          </p:cNvSpPr>
          <p:nvPr>
            <p:ph type="title"/>
          </p:nvPr>
        </p:nvSpPr>
        <p:spPr>
          <a:xfrm>
            <a:off x="397195" y="86383"/>
            <a:ext cx="10076695" cy="512907"/>
          </a:xfrm>
        </p:spPr>
        <p:txBody>
          <a:bodyPr/>
          <a:lstStyle/>
          <a:p>
            <a:r>
              <a:rPr lang="en-US" dirty="0" smtClean="0"/>
              <a:t>Airline Fare Family in Master Pricer</a:t>
            </a:r>
            <a:endParaRPr lang="en-US" dirty="0"/>
          </a:p>
        </p:txBody>
      </p:sp>
      <p:sp>
        <p:nvSpPr>
          <p:cNvPr id="74" name="Text Placeholder 3"/>
          <p:cNvSpPr txBox="1">
            <a:spLocks/>
          </p:cNvSpPr>
          <p:nvPr/>
        </p:nvSpPr>
        <p:spPr>
          <a:xfrm>
            <a:off x="386718" y="667334"/>
            <a:ext cx="10515894" cy="340510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0" indent="0" algn="l" defTabSz="914400" rtl="0" eaLnBrk="1" latinLnBrk="0" hangingPunct="1">
              <a:spcBef>
                <a:spcPct val="20000"/>
              </a:spcBef>
              <a:buClr>
                <a:schemeClr val="tx2"/>
              </a:buClr>
              <a:buSzPct val="120000"/>
              <a:buFont typeface="Arial" pitchFamily="34" charset="0"/>
              <a:buNone/>
              <a:defRPr sz="18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1pPr>
            <a:lvl2pPr marL="457200" indent="0" algn="l" defTabSz="914400" rtl="0" eaLnBrk="1" latinLnBrk="0" hangingPunct="1">
              <a:spcBef>
                <a:spcPct val="20000"/>
              </a:spcBef>
              <a:buClr>
                <a:schemeClr val="tx2"/>
              </a:buClr>
              <a:buSzPct val="120000"/>
              <a:buFont typeface="Arial" pitchFamily="34" charset="0"/>
              <a:buNone/>
              <a:defRPr sz="20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2pPr>
            <a:lvl3pPr marL="914400" indent="0" algn="l" defTabSz="914400" rtl="0" eaLnBrk="1" latinLnBrk="0" hangingPunct="1">
              <a:spcBef>
                <a:spcPct val="20000"/>
              </a:spcBef>
              <a:buClr>
                <a:schemeClr val="tx2"/>
              </a:buClr>
              <a:buSzPct val="100000"/>
              <a:buFont typeface="Arial" pitchFamily="34" charset="0"/>
              <a:buNone/>
              <a:defRPr sz="18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3pPr>
            <a:lvl4pPr marL="1371600" indent="0" algn="l" defTabSz="914400" rtl="0" eaLnBrk="1" latinLnBrk="0" hangingPunct="1">
              <a:spcBef>
                <a:spcPct val="20000"/>
              </a:spcBef>
              <a:buClr>
                <a:schemeClr val="tx2"/>
              </a:buClr>
              <a:buSzPct val="100000"/>
              <a:buFont typeface="Arial" pitchFamily="34" charset="0"/>
              <a:buNone/>
              <a:defRPr sz="16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4pPr>
            <a:lvl5pPr marL="1828800" indent="0" algn="l" defTabSz="914400" rtl="0" eaLnBrk="1" latinLnBrk="0" hangingPunct="1">
              <a:spcBef>
                <a:spcPct val="20000"/>
              </a:spcBef>
              <a:buClr>
                <a:schemeClr val="tx2"/>
              </a:buClr>
              <a:buSzPct val="100000"/>
              <a:buFont typeface="Arial" pitchFamily="34" charset="0"/>
              <a:buNone/>
              <a:defRPr sz="16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Clr>
                <a:srgbClr val="00A9E0"/>
              </a:buClr>
            </a:pPr>
            <a:r>
              <a:rPr lang="en-US" dirty="0"/>
              <a:t>Fare Family Upsell In Master Pricer output</a:t>
            </a:r>
          </a:p>
          <a:p>
            <a:pPr>
              <a:buClr>
                <a:srgbClr val="00A9E0"/>
              </a:buClr>
            </a:pPr>
            <a:endParaRPr lang="en-US" dirty="0">
              <a:solidFill>
                <a:srgbClr val="00A9E0"/>
              </a:solidFill>
            </a:endParaRPr>
          </a:p>
        </p:txBody>
      </p:sp>
      <p:pic>
        <p:nvPicPr>
          <p:cNvPr id="79" name="Picture 1"/>
          <p:cNvPicPr>
            <a:picLocks noChangeAspect="1" noChangeArrowheads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5077" t="11549" r="24057" b="23768"/>
          <a:stretch/>
        </p:blipFill>
        <p:spPr bwMode="auto">
          <a:xfrm>
            <a:off x="998943" y="1856717"/>
            <a:ext cx="322550" cy="23092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81" name="Picture 1"/>
          <p:cNvPicPr>
            <a:picLocks noChangeAspect="1" noChangeArrowheads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5077" t="11549" r="24057" b="23768"/>
          <a:stretch/>
        </p:blipFill>
        <p:spPr bwMode="auto">
          <a:xfrm>
            <a:off x="998943" y="2432781"/>
            <a:ext cx="322550" cy="23092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82" name="Picture 1"/>
          <p:cNvPicPr>
            <a:picLocks noChangeAspect="1" noChangeArrowheads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5077" t="11549" r="24057" b="23768"/>
          <a:stretch/>
        </p:blipFill>
        <p:spPr bwMode="auto">
          <a:xfrm>
            <a:off x="1070951" y="3463029"/>
            <a:ext cx="322550" cy="23092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83" name="Picture 1"/>
          <p:cNvPicPr>
            <a:picLocks noChangeAspect="1" noChangeArrowheads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5077" t="11549" r="24057" b="23768"/>
          <a:stretch/>
        </p:blipFill>
        <p:spPr bwMode="auto">
          <a:xfrm>
            <a:off x="1070951" y="4039093"/>
            <a:ext cx="322550" cy="23092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9" name="TextBox 118"/>
          <p:cNvSpPr txBox="1"/>
          <p:nvPr/>
        </p:nvSpPr>
        <p:spPr>
          <a:xfrm>
            <a:off x="4696873" y="1996211"/>
            <a:ext cx="776139" cy="307777"/>
          </a:xfrm>
          <a:prstGeom prst="rect">
            <a:avLst/>
          </a:prstGeom>
          <a:solidFill>
            <a:schemeClr val="bg2"/>
          </a:solidFill>
        </p:spPr>
        <p:txBody>
          <a:bodyPr wrap="square" rtlCol="0">
            <a:spAutoFit/>
          </a:bodyPr>
          <a:lstStyle/>
          <a:p>
            <a:r>
              <a:rPr lang="en-US" sz="1400" dirty="0">
                <a:solidFill>
                  <a:srgbClr val="005EB8"/>
                </a:solidFill>
              </a:rPr>
              <a:t>BASIC</a:t>
            </a:r>
          </a:p>
        </p:txBody>
      </p:sp>
      <p:sp>
        <p:nvSpPr>
          <p:cNvPr id="84" name="TextBox 83"/>
          <p:cNvSpPr txBox="1"/>
          <p:nvPr/>
        </p:nvSpPr>
        <p:spPr>
          <a:xfrm>
            <a:off x="4680923" y="2572273"/>
            <a:ext cx="776139" cy="307777"/>
          </a:xfrm>
          <a:prstGeom prst="rect">
            <a:avLst/>
          </a:prstGeom>
          <a:solidFill>
            <a:schemeClr val="bg2"/>
          </a:solidFill>
        </p:spPr>
        <p:txBody>
          <a:bodyPr wrap="square" rtlCol="0">
            <a:spAutoFit/>
          </a:bodyPr>
          <a:lstStyle/>
          <a:p>
            <a:r>
              <a:rPr lang="en-US" sz="1400" dirty="0">
                <a:solidFill>
                  <a:srgbClr val="005EB8"/>
                </a:solidFill>
              </a:rPr>
              <a:t>BASIC</a:t>
            </a:r>
          </a:p>
        </p:txBody>
      </p:sp>
      <p:sp>
        <p:nvSpPr>
          <p:cNvPr id="85" name="TextBox 84"/>
          <p:cNvSpPr txBox="1"/>
          <p:nvPr/>
        </p:nvSpPr>
        <p:spPr>
          <a:xfrm>
            <a:off x="4752931" y="3456112"/>
            <a:ext cx="776139" cy="307777"/>
          </a:xfrm>
          <a:prstGeom prst="rect">
            <a:avLst/>
          </a:prstGeom>
          <a:solidFill>
            <a:schemeClr val="bg2"/>
          </a:solidFill>
        </p:spPr>
        <p:txBody>
          <a:bodyPr wrap="square" rtlCol="0">
            <a:spAutoFit/>
          </a:bodyPr>
          <a:lstStyle/>
          <a:p>
            <a:r>
              <a:rPr lang="en-US" sz="1400" dirty="0">
                <a:solidFill>
                  <a:srgbClr val="005EB8"/>
                </a:solidFill>
              </a:rPr>
              <a:t>BASIC</a:t>
            </a:r>
          </a:p>
        </p:txBody>
      </p:sp>
      <p:sp>
        <p:nvSpPr>
          <p:cNvPr id="86" name="TextBox 85"/>
          <p:cNvSpPr txBox="1"/>
          <p:nvPr/>
        </p:nvSpPr>
        <p:spPr>
          <a:xfrm>
            <a:off x="4752931" y="4084443"/>
            <a:ext cx="776139" cy="307777"/>
          </a:xfrm>
          <a:prstGeom prst="rect">
            <a:avLst/>
          </a:prstGeom>
          <a:solidFill>
            <a:schemeClr val="bg2"/>
          </a:solidFill>
        </p:spPr>
        <p:txBody>
          <a:bodyPr wrap="square" rtlCol="0">
            <a:spAutoFit/>
          </a:bodyPr>
          <a:lstStyle/>
          <a:p>
            <a:r>
              <a:rPr lang="en-US" sz="1400" dirty="0" smtClean="0">
                <a:solidFill>
                  <a:srgbClr val="005EB8"/>
                </a:solidFill>
              </a:rPr>
              <a:t>VALUE</a:t>
            </a:r>
            <a:endParaRPr lang="en-US" sz="1400" dirty="0">
              <a:solidFill>
                <a:srgbClr val="005EB8"/>
              </a:solidFill>
            </a:endParaRPr>
          </a:p>
        </p:txBody>
      </p:sp>
      <p:sp>
        <p:nvSpPr>
          <p:cNvPr id="87" name="TextBox 86"/>
          <p:cNvSpPr txBox="1"/>
          <p:nvPr/>
        </p:nvSpPr>
        <p:spPr>
          <a:xfrm>
            <a:off x="4696873" y="5081348"/>
            <a:ext cx="776139" cy="307777"/>
          </a:xfrm>
          <a:prstGeom prst="rect">
            <a:avLst/>
          </a:prstGeom>
          <a:solidFill>
            <a:schemeClr val="bg2"/>
          </a:solidFill>
        </p:spPr>
        <p:txBody>
          <a:bodyPr wrap="square" rtlCol="0">
            <a:spAutoFit/>
          </a:bodyPr>
          <a:lstStyle/>
          <a:p>
            <a:r>
              <a:rPr lang="en-US" sz="1400" dirty="0" smtClean="0">
                <a:solidFill>
                  <a:srgbClr val="005EB8"/>
                </a:solidFill>
              </a:rPr>
              <a:t>LIGHT</a:t>
            </a:r>
            <a:endParaRPr lang="en-US" sz="1400" dirty="0">
              <a:solidFill>
                <a:srgbClr val="005EB8"/>
              </a:solidFill>
            </a:endParaRPr>
          </a:p>
        </p:txBody>
      </p:sp>
      <p:sp>
        <p:nvSpPr>
          <p:cNvPr id="88" name="TextBox 87"/>
          <p:cNvSpPr txBox="1"/>
          <p:nvPr/>
        </p:nvSpPr>
        <p:spPr>
          <a:xfrm>
            <a:off x="4752931" y="5669328"/>
            <a:ext cx="776139" cy="307777"/>
          </a:xfrm>
          <a:prstGeom prst="rect">
            <a:avLst/>
          </a:prstGeom>
          <a:solidFill>
            <a:schemeClr val="bg2"/>
          </a:solidFill>
        </p:spPr>
        <p:txBody>
          <a:bodyPr wrap="square" rtlCol="0">
            <a:spAutoFit/>
          </a:bodyPr>
          <a:lstStyle/>
          <a:p>
            <a:r>
              <a:rPr lang="en-US" sz="1400" dirty="0" smtClean="0">
                <a:solidFill>
                  <a:srgbClr val="005EB8"/>
                </a:solidFill>
              </a:rPr>
              <a:t>LIGHT</a:t>
            </a:r>
            <a:endParaRPr lang="en-US" sz="1400" dirty="0">
              <a:solidFill>
                <a:srgbClr val="005EB8"/>
              </a:solidFill>
            </a:endParaRPr>
          </a:p>
        </p:txBody>
      </p:sp>
      <p:sp>
        <p:nvSpPr>
          <p:cNvPr id="71" name="Rounded Rectangle 70"/>
          <p:cNvSpPr/>
          <p:nvPr/>
        </p:nvSpPr>
        <p:spPr bwMode="auto">
          <a:xfrm>
            <a:off x="7966800" y="2680459"/>
            <a:ext cx="1189072" cy="255389"/>
          </a:xfrm>
          <a:prstGeom prst="roundRect">
            <a:avLst/>
          </a:prstGeom>
          <a:solidFill>
            <a:schemeClr val="tx1"/>
          </a:solidFill>
          <a:ln/>
          <a:extLst/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algn="ctr" eaLnBrk="0" fontAlgn="base" hangingPunct="0">
              <a:spcBef>
                <a:spcPct val="50000"/>
              </a:spcBef>
              <a:spcAft>
                <a:spcPct val="0"/>
              </a:spcAft>
            </a:pPr>
            <a:r>
              <a:rPr lang="en-US" sz="900" dirty="0">
                <a:solidFill>
                  <a:srgbClr val="FFFFFF"/>
                </a:solidFill>
              </a:rPr>
              <a:t>Book Now</a:t>
            </a:r>
          </a:p>
        </p:txBody>
      </p:sp>
      <p:sp>
        <p:nvSpPr>
          <p:cNvPr id="75" name="Rounded Rectangle 74"/>
          <p:cNvSpPr/>
          <p:nvPr/>
        </p:nvSpPr>
        <p:spPr bwMode="auto">
          <a:xfrm>
            <a:off x="8021259" y="5661541"/>
            <a:ext cx="1189072" cy="255389"/>
          </a:xfrm>
          <a:prstGeom prst="roundRect">
            <a:avLst/>
          </a:prstGeom>
          <a:solidFill>
            <a:schemeClr val="tx1"/>
          </a:solidFill>
          <a:ln/>
          <a:extLst/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algn="ctr" eaLnBrk="0" fontAlgn="base" hangingPunct="0">
              <a:spcBef>
                <a:spcPct val="50000"/>
              </a:spcBef>
              <a:spcAft>
                <a:spcPct val="0"/>
              </a:spcAft>
            </a:pPr>
            <a:r>
              <a:rPr lang="en-US" sz="900" dirty="0">
                <a:solidFill>
                  <a:srgbClr val="FFFFFF"/>
                </a:solidFill>
              </a:rPr>
              <a:t>Book Now</a:t>
            </a:r>
          </a:p>
        </p:txBody>
      </p:sp>
      <p:sp>
        <p:nvSpPr>
          <p:cNvPr id="76" name="Rounded Rectangle 75"/>
          <p:cNvSpPr/>
          <p:nvPr/>
        </p:nvSpPr>
        <p:spPr>
          <a:xfrm>
            <a:off x="9289429" y="1808670"/>
            <a:ext cx="1512168" cy="739578"/>
          </a:xfrm>
          <a:prstGeom prst="round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400" dirty="0" smtClean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VALUE  </a:t>
            </a:r>
          </a:p>
          <a:p>
            <a:pPr algn="ctr"/>
            <a:r>
              <a:rPr lang="en-US" sz="1400" dirty="0" smtClean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EUR </a:t>
            </a:r>
            <a:r>
              <a:rPr lang="en-US" sz="14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125,80</a:t>
            </a:r>
          </a:p>
        </p:txBody>
      </p:sp>
      <p:sp>
        <p:nvSpPr>
          <p:cNvPr id="91" name="Rounded Rectangle 90"/>
          <p:cNvSpPr/>
          <p:nvPr/>
        </p:nvSpPr>
        <p:spPr>
          <a:xfrm rot="5400000">
            <a:off x="10432320" y="2444265"/>
            <a:ext cx="1454090" cy="280928"/>
          </a:xfrm>
          <a:prstGeom prst="roundRect">
            <a:avLst/>
          </a:prstGeom>
          <a:solidFill>
            <a:schemeClr val="tx1"/>
          </a:solidFill>
          <a:ln/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algn="ctr" eaLnBrk="0" fontAlgn="base" hangingPunct="0">
              <a:spcBef>
                <a:spcPct val="50000"/>
              </a:spcBef>
              <a:spcAft>
                <a:spcPct val="0"/>
              </a:spcAft>
            </a:pPr>
            <a:r>
              <a:rPr lang="en-US" sz="1050" b="1" dirty="0">
                <a:solidFill>
                  <a:srgbClr val="FFFFFF"/>
                </a:solidFill>
              </a:rPr>
              <a:t>UPGRADE NOW</a:t>
            </a:r>
          </a:p>
        </p:txBody>
      </p:sp>
      <p:sp>
        <p:nvSpPr>
          <p:cNvPr id="92" name="Rounded Rectangle 91"/>
          <p:cNvSpPr/>
          <p:nvPr/>
        </p:nvSpPr>
        <p:spPr>
          <a:xfrm>
            <a:off x="9289429" y="2638877"/>
            <a:ext cx="1512168" cy="672903"/>
          </a:xfrm>
          <a:prstGeom prst="round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400" dirty="0" smtClean="0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PRO </a:t>
            </a:r>
          </a:p>
          <a:p>
            <a:pPr algn="ctr"/>
            <a:r>
              <a:rPr lang="en-US" sz="1400" dirty="0" smtClean="0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EUR 225,80</a:t>
            </a:r>
            <a:endParaRPr lang="en-US" sz="1400" dirty="0">
              <a:solidFill>
                <a:srgbClr val="FFFFFF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3" name="Rounded Rectangle 92"/>
          <p:cNvSpPr/>
          <p:nvPr/>
        </p:nvSpPr>
        <p:spPr>
          <a:xfrm>
            <a:off x="9289429" y="3393160"/>
            <a:ext cx="1512168" cy="739578"/>
          </a:xfrm>
          <a:prstGeom prst="round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400" dirty="0" smtClean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VALUE  </a:t>
            </a:r>
          </a:p>
          <a:p>
            <a:pPr algn="ctr"/>
            <a:r>
              <a:rPr lang="en-US" sz="1400" dirty="0" smtClean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EUR </a:t>
            </a:r>
            <a:r>
              <a:rPr lang="en-US" sz="14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125,80</a:t>
            </a:r>
          </a:p>
        </p:txBody>
      </p:sp>
      <p:sp>
        <p:nvSpPr>
          <p:cNvPr id="94" name="Rounded Rectangle 93"/>
          <p:cNvSpPr/>
          <p:nvPr/>
        </p:nvSpPr>
        <p:spPr>
          <a:xfrm rot="5400000">
            <a:off x="10432320" y="4028762"/>
            <a:ext cx="1454090" cy="280928"/>
          </a:xfrm>
          <a:prstGeom prst="roundRect">
            <a:avLst/>
          </a:prstGeom>
          <a:solidFill>
            <a:schemeClr val="tx1"/>
          </a:solidFill>
          <a:ln/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algn="ctr" eaLnBrk="0" fontAlgn="base" hangingPunct="0">
              <a:spcBef>
                <a:spcPct val="50000"/>
              </a:spcBef>
              <a:spcAft>
                <a:spcPct val="0"/>
              </a:spcAft>
            </a:pPr>
            <a:r>
              <a:rPr lang="en-US" sz="1050" b="1" dirty="0">
                <a:solidFill>
                  <a:srgbClr val="FFFFFF"/>
                </a:solidFill>
              </a:rPr>
              <a:t>UPGRADE NOW</a:t>
            </a:r>
          </a:p>
        </p:txBody>
      </p:sp>
      <p:sp>
        <p:nvSpPr>
          <p:cNvPr id="97" name="Rounded Rectangle 96"/>
          <p:cNvSpPr/>
          <p:nvPr/>
        </p:nvSpPr>
        <p:spPr>
          <a:xfrm>
            <a:off x="9289429" y="4223367"/>
            <a:ext cx="1512168" cy="672903"/>
          </a:xfrm>
          <a:prstGeom prst="round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400" dirty="0" smtClean="0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PRO </a:t>
            </a:r>
          </a:p>
          <a:p>
            <a:pPr algn="ctr"/>
            <a:r>
              <a:rPr lang="en-US" sz="1400" dirty="0" smtClean="0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EUR 225,80</a:t>
            </a:r>
            <a:endParaRPr lang="en-US" sz="1400" dirty="0">
              <a:solidFill>
                <a:srgbClr val="FFFFFF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8" name="Rounded Rectangle 97"/>
          <p:cNvSpPr/>
          <p:nvPr/>
        </p:nvSpPr>
        <p:spPr>
          <a:xfrm>
            <a:off x="9289429" y="4977336"/>
            <a:ext cx="1512168" cy="739578"/>
          </a:xfrm>
          <a:prstGeom prst="round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400" dirty="0" smtClean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FLEX  </a:t>
            </a:r>
          </a:p>
          <a:p>
            <a:pPr algn="ctr"/>
            <a:r>
              <a:rPr lang="en-US" sz="1400" dirty="0" smtClean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EUR </a:t>
            </a:r>
            <a:r>
              <a:rPr lang="en-US" sz="14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125,80</a:t>
            </a:r>
          </a:p>
        </p:txBody>
      </p:sp>
      <p:sp>
        <p:nvSpPr>
          <p:cNvPr id="99" name="Rounded Rectangle 98"/>
          <p:cNvSpPr/>
          <p:nvPr/>
        </p:nvSpPr>
        <p:spPr>
          <a:xfrm rot="5400000">
            <a:off x="10432320" y="5612938"/>
            <a:ext cx="1454090" cy="280928"/>
          </a:xfrm>
          <a:prstGeom prst="roundRect">
            <a:avLst/>
          </a:prstGeom>
          <a:solidFill>
            <a:schemeClr val="tx1"/>
          </a:solidFill>
          <a:ln/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algn="ctr" eaLnBrk="0" fontAlgn="base" hangingPunct="0">
              <a:spcBef>
                <a:spcPct val="50000"/>
              </a:spcBef>
              <a:spcAft>
                <a:spcPct val="0"/>
              </a:spcAft>
            </a:pPr>
            <a:r>
              <a:rPr lang="en-US" sz="1050" b="1" dirty="0">
                <a:solidFill>
                  <a:srgbClr val="FFFFFF"/>
                </a:solidFill>
              </a:rPr>
              <a:t>UPGRADE NOW</a:t>
            </a:r>
          </a:p>
        </p:txBody>
      </p:sp>
      <p:sp>
        <p:nvSpPr>
          <p:cNvPr id="100" name="Rounded Rectangle 99"/>
          <p:cNvSpPr/>
          <p:nvPr/>
        </p:nvSpPr>
        <p:spPr>
          <a:xfrm>
            <a:off x="9289429" y="5807543"/>
            <a:ext cx="1512168" cy="672903"/>
          </a:xfrm>
          <a:prstGeom prst="round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400" dirty="0" smtClean="0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BUSINESS </a:t>
            </a:r>
          </a:p>
          <a:p>
            <a:pPr algn="ctr"/>
            <a:r>
              <a:rPr lang="en-US" sz="1400" dirty="0" smtClean="0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EUR 225,80</a:t>
            </a:r>
            <a:endParaRPr lang="en-US" sz="1400" dirty="0">
              <a:solidFill>
                <a:srgbClr val="FFFFFF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9" name="Rounded Rectangular Callout 88"/>
          <p:cNvSpPr/>
          <p:nvPr/>
        </p:nvSpPr>
        <p:spPr bwMode="auto">
          <a:xfrm>
            <a:off x="5185087" y="3875689"/>
            <a:ext cx="3240361" cy="1359549"/>
          </a:xfrm>
          <a:prstGeom prst="wedgeRoundRectCallout">
            <a:avLst>
              <a:gd name="adj1" fmla="val 74522"/>
              <a:gd name="adj2" fmla="val -181816"/>
              <a:gd name="adj3" fmla="val 16667"/>
            </a:avLst>
          </a:prstGeom>
          <a:solidFill>
            <a:schemeClr val="accent2"/>
          </a:solidFill>
          <a:ln w="38100" cap="flat" cmpd="sng" algn="ctr">
            <a:solidFill>
              <a:srgbClr val="FFFFFF"/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noAutofit/>
          </a:bodyPr>
          <a:lstStyle/>
          <a:p>
            <a:pPr algn="ctr" eaLnBrk="0" fontAlgn="base" hangingPunct="0">
              <a:spcBef>
                <a:spcPct val="50000"/>
              </a:spcBef>
              <a:spcAft>
                <a:spcPct val="0"/>
              </a:spcAft>
              <a:defRPr/>
            </a:pPr>
            <a:r>
              <a:rPr lang="en-US" sz="1300" kern="0" dirty="0">
                <a:solidFill>
                  <a:srgbClr val="FFFFFF"/>
                </a:solidFill>
                <a:latin typeface="Arial"/>
                <a:ea typeface="ＭＳ Ｐゴシック" charset="0"/>
              </a:rPr>
              <a:t>Inclusion </a:t>
            </a:r>
            <a:r>
              <a:rPr lang="en-US" sz="1300" kern="0" dirty="0" smtClean="0">
                <a:solidFill>
                  <a:srgbClr val="FFFFFF"/>
                </a:solidFill>
                <a:latin typeface="Arial"/>
                <a:ea typeface="ＭＳ Ｐゴシック" charset="0"/>
              </a:rPr>
              <a:t>of higher fare family alternative – UPSELL display  ( online bound only)</a:t>
            </a:r>
          </a:p>
          <a:p>
            <a:pPr algn="ctr" eaLnBrk="0" fontAlgn="base" hangingPunct="0">
              <a:spcBef>
                <a:spcPct val="50000"/>
              </a:spcBef>
              <a:spcAft>
                <a:spcPct val="0"/>
              </a:spcAft>
              <a:defRPr/>
            </a:pPr>
            <a:r>
              <a:rPr lang="en-US" sz="1300" kern="0" dirty="0" smtClean="0">
                <a:solidFill>
                  <a:srgbClr val="FFFFFF"/>
                </a:solidFill>
                <a:latin typeface="Arial"/>
                <a:ea typeface="ＭＳ Ｐゴシック" charset="0"/>
              </a:rPr>
              <a:t>Up </a:t>
            </a:r>
            <a:r>
              <a:rPr lang="en-US" sz="1300" kern="0" dirty="0" err="1" smtClean="0">
                <a:solidFill>
                  <a:srgbClr val="FFFFFF"/>
                </a:solidFill>
                <a:latin typeface="Arial"/>
                <a:ea typeface="ＭＳ Ｐゴシック" charset="0"/>
              </a:rPr>
              <a:t>tp</a:t>
            </a:r>
            <a:r>
              <a:rPr lang="en-US" sz="1300" kern="0" dirty="0" smtClean="0">
                <a:solidFill>
                  <a:srgbClr val="FFFFFF"/>
                </a:solidFill>
                <a:latin typeface="Arial"/>
                <a:ea typeface="ＭＳ Ｐゴシック" charset="0"/>
              </a:rPr>
              <a:t> 6 upsell can be returned</a:t>
            </a:r>
          </a:p>
          <a:p>
            <a:pPr algn="ctr" eaLnBrk="0" fontAlgn="base" hangingPunct="0">
              <a:spcBef>
                <a:spcPct val="50000"/>
              </a:spcBef>
              <a:spcAft>
                <a:spcPct val="0"/>
              </a:spcAft>
              <a:defRPr/>
            </a:pPr>
            <a:r>
              <a:rPr lang="en-US" sz="1300" kern="0" dirty="0" smtClean="0">
                <a:solidFill>
                  <a:srgbClr val="FFFFFF"/>
                </a:solidFill>
                <a:latin typeface="Arial"/>
                <a:ea typeface="ＭＳ Ｐゴシック" charset="0"/>
              </a:rPr>
              <a:t>Computation done by bound</a:t>
            </a:r>
            <a:endParaRPr lang="en-US" sz="1300" kern="0" dirty="0">
              <a:solidFill>
                <a:srgbClr val="FFFFFF"/>
              </a:solidFill>
              <a:latin typeface="Arial"/>
              <a:ea typeface="ＭＳ Ｐゴシック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41552504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0">
        <p:cut/>
      </p:transition>
    </mc:Choice>
    <mc:Fallback xmlns="">
      <p:transition>
        <p:cut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9" grpId="0" animBg="1"/>
      <p:bldP spid="89" grpId="1" animBg="1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2"/>
          <p:cNvSpPr>
            <a:spLocks noGrp="1"/>
          </p:cNvSpPr>
          <p:nvPr>
            <p:ph type="title"/>
          </p:nvPr>
        </p:nvSpPr>
        <p:spPr>
          <a:xfrm>
            <a:off x="315215" y="332656"/>
            <a:ext cx="7996936" cy="542812"/>
          </a:xfrm>
        </p:spPr>
        <p:txBody>
          <a:bodyPr/>
          <a:lstStyle/>
          <a:p>
            <a:r>
              <a:rPr lang="en-US" dirty="0"/>
              <a:t>Airline Fare Families in Shopping</a:t>
            </a:r>
          </a:p>
        </p:txBody>
      </p:sp>
      <p:sp>
        <p:nvSpPr>
          <p:cNvPr id="6" name="Text Placeholder 3"/>
          <p:cNvSpPr>
            <a:spLocks noGrp="1"/>
          </p:cNvSpPr>
          <p:nvPr>
            <p:ph type="body" sz="quarter" idx="10"/>
          </p:nvPr>
        </p:nvSpPr>
        <p:spPr>
          <a:xfrm>
            <a:off x="306902" y="764704"/>
            <a:ext cx="8345488" cy="360363"/>
          </a:xfrm>
        </p:spPr>
        <p:txBody>
          <a:bodyPr/>
          <a:lstStyle/>
          <a:p>
            <a:r>
              <a:rPr lang="en-US" dirty="0"/>
              <a:t>Airline Fare Family comparative shopping</a:t>
            </a:r>
          </a:p>
          <a:p>
            <a:endParaRPr lang="en-US" dirty="0"/>
          </a:p>
        </p:txBody>
      </p:sp>
      <p:sp>
        <p:nvSpPr>
          <p:cNvPr id="7" name="Rectangle 6"/>
          <p:cNvSpPr/>
          <p:nvPr/>
        </p:nvSpPr>
        <p:spPr>
          <a:xfrm>
            <a:off x="1001609" y="1351000"/>
            <a:ext cx="8636804" cy="407804"/>
          </a:xfrm>
          <a:prstGeom prst="rect">
            <a:avLst/>
          </a:prstGeom>
          <a:ln w="6350">
            <a:solidFill>
              <a:schemeClr val="tx2"/>
            </a:solidFill>
          </a:ln>
        </p:spPr>
        <p:txBody>
          <a:bodyPr wrap="square">
            <a:noAutofit/>
          </a:bodyPr>
          <a:lstStyle/>
          <a:p>
            <a:r>
              <a:rPr lang="en-US" sz="1050" b="1" dirty="0">
                <a:solidFill>
                  <a:schemeClr val="tx2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Departing flight </a:t>
            </a:r>
            <a:r>
              <a:rPr lang="en-US" sz="1000" dirty="0">
                <a:solidFill>
                  <a:schemeClr val="tx2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from</a:t>
            </a:r>
            <a:r>
              <a:rPr lang="en-US" sz="1050" b="1" dirty="0">
                <a:solidFill>
                  <a:schemeClr val="tx2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1050" b="1" dirty="0" smtClean="0">
                <a:solidFill>
                  <a:schemeClr val="tx2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Melbourne </a:t>
            </a:r>
            <a:r>
              <a:rPr lang="en-US" sz="1000" dirty="0" smtClean="0">
                <a:solidFill>
                  <a:schemeClr val="tx2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to</a:t>
            </a:r>
            <a:r>
              <a:rPr lang="en-US" sz="1050" b="1" dirty="0" smtClean="0">
                <a:solidFill>
                  <a:schemeClr val="tx2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 Brisbane</a:t>
            </a:r>
            <a:endParaRPr lang="en-US" sz="1050" b="1" dirty="0">
              <a:solidFill>
                <a:schemeClr val="tx2">
                  <a:lumMod val="75000"/>
                </a:schemeClr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1000" dirty="0">
                <a:solidFill>
                  <a:srgbClr val="4D4D4D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Wed, Dec 04, 2013 – Wed, Dec 11, 2013 for 1 Adult</a:t>
            </a:r>
          </a:p>
        </p:txBody>
      </p:sp>
      <p:sp>
        <p:nvSpPr>
          <p:cNvPr id="8" name="Rectangle 7"/>
          <p:cNvSpPr/>
          <p:nvPr/>
        </p:nvSpPr>
        <p:spPr>
          <a:xfrm>
            <a:off x="984996" y="1810251"/>
            <a:ext cx="8637798" cy="363975"/>
          </a:xfrm>
          <a:prstGeom prst="rect">
            <a:avLst/>
          </a:prstGeom>
          <a:solidFill>
            <a:srgbClr val="F2F2F2"/>
          </a:solidFill>
          <a:ln w="6350">
            <a:solidFill>
              <a:schemeClr val="tx2"/>
            </a:solidFill>
          </a:ln>
        </p:spPr>
        <p:txBody>
          <a:bodyPr wrap="square">
            <a:noAutofit/>
          </a:bodyPr>
          <a:lstStyle/>
          <a:p>
            <a:endParaRPr lang="en-US" sz="1000" dirty="0">
              <a:solidFill>
                <a:srgbClr val="4D4D4D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9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68928" y="1853805"/>
            <a:ext cx="2392954" cy="29829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" name="Picture 3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15650" y="1853805"/>
            <a:ext cx="1608955" cy="24273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" name="Round Same Side Corner Rectangle 10"/>
          <p:cNvSpPr/>
          <p:nvPr/>
        </p:nvSpPr>
        <p:spPr>
          <a:xfrm>
            <a:off x="7655588" y="2473082"/>
            <a:ext cx="1895685" cy="696471"/>
          </a:xfrm>
          <a:prstGeom prst="round2SameRect">
            <a:avLst/>
          </a:prstGeom>
        </p:spPr>
        <p:style>
          <a:lnRef idx="1">
            <a:schemeClr val="dk1"/>
          </a:lnRef>
          <a:fillRef idx="3">
            <a:schemeClr val="dk1"/>
          </a:fillRef>
          <a:effectRef idx="2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Round Same Side Corner Rectangle 11"/>
          <p:cNvSpPr/>
          <p:nvPr/>
        </p:nvSpPr>
        <p:spPr>
          <a:xfrm>
            <a:off x="5702869" y="2473083"/>
            <a:ext cx="1886322" cy="696471"/>
          </a:xfrm>
          <a:prstGeom prst="round2SameRect">
            <a:avLst/>
          </a:prstGeom>
        </p:spPr>
        <p:style>
          <a:lnRef idx="1">
            <a:schemeClr val="accent3"/>
          </a:lnRef>
          <a:fillRef idx="3">
            <a:schemeClr val="accent3"/>
          </a:fillRef>
          <a:effectRef idx="2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Rectangle 12"/>
          <p:cNvSpPr/>
          <p:nvPr/>
        </p:nvSpPr>
        <p:spPr bwMode="auto">
          <a:xfrm>
            <a:off x="734873" y="3172380"/>
            <a:ext cx="3024336" cy="1152128"/>
          </a:xfrm>
          <a:prstGeom prst="rect">
            <a:avLst/>
          </a:prstGeom>
          <a:noFill/>
          <a:ln w="6350" cap="flat" cmpd="sng" algn="ctr">
            <a:solidFill>
              <a:schemeClr val="accent6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noAutofit/>
          </a:bodyPr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0" cap="none" spc="0" normalizeH="0" baseline="0" noProof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 pitchFamily="34" charset="0"/>
            </a:endParaRPr>
          </a:p>
        </p:txBody>
      </p:sp>
      <p:cxnSp>
        <p:nvCxnSpPr>
          <p:cNvPr id="14" name="Straight Connector 13"/>
          <p:cNvCxnSpPr>
            <a:endCxn id="13" idx="3"/>
          </p:cNvCxnSpPr>
          <p:nvPr/>
        </p:nvCxnSpPr>
        <p:spPr bwMode="auto">
          <a:xfrm>
            <a:off x="1135629" y="3748444"/>
            <a:ext cx="2623580" cy="0"/>
          </a:xfrm>
          <a:prstGeom prst="line">
            <a:avLst/>
          </a:prstGeom>
          <a:noFill/>
          <a:ln w="6350" cap="flat" cmpd="sng" algn="ctr">
            <a:solidFill>
              <a:schemeClr val="accent6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15" name="TextBox 14"/>
          <p:cNvSpPr txBox="1"/>
          <p:nvPr/>
        </p:nvSpPr>
        <p:spPr>
          <a:xfrm>
            <a:off x="1065955" y="3301600"/>
            <a:ext cx="1109077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sz="800" b="1" dirty="0" smtClean="0">
                <a:solidFill>
                  <a:srgbClr val="4D4D4D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Melbourne (MEL)</a:t>
            </a:r>
          </a:p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sz="800" dirty="0" smtClean="0">
                <a:solidFill>
                  <a:srgbClr val="4D4D4D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04 Dec, 06:00 AM</a:t>
            </a:r>
            <a:endParaRPr lang="en-US" sz="800" dirty="0">
              <a:solidFill>
                <a:srgbClr val="4D4D4D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2247040" y="3301600"/>
            <a:ext cx="144016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sz="800" b="1" dirty="0" smtClean="0">
                <a:solidFill>
                  <a:srgbClr val="4D4D4D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Brisbane (BNE)</a:t>
            </a:r>
          </a:p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sz="800" dirty="0" smtClean="0">
                <a:solidFill>
                  <a:srgbClr val="4D4D4D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04 Dec, 07:10 AM</a:t>
            </a:r>
            <a:endParaRPr lang="en-US" sz="800" dirty="0">
              <a:solidFill>
                <a:srgbClr val="4D4D4D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1065955" y="3856513"/>
            <a:ext cx="144016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sz="800" b="1" dirty="0" smtClean="0">
                <a:solidFill>
                  <a:srgbClr val="4D4D4D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Brisbane (BNE)</a:t>
            </a:r>
          </a:p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sz="800" dirty="0" smtClean="0">
                <a:solidFill>
                  <a:srgbClr val="4D4D4D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11 Dec, 05:00 AM</a:t>
            </a:r>
            <a:endParaRPr lang="en-US" sz="800" dirty="0">
              <a:solidFill>
                <a:srgbClr val="4D4D4D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2247040" y="3856513"/>
            <a:ext cx="144016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sz="800" b="1" dirty="0" smtClean="0">
                <a:solidFill>
                  <a:srgbClr val="4D4D4D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Melbourne (MEL)</a:t>
            </a:r>
          </a:p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sz="800" dirty="0" smtClean="0">
                <a:solidFill>
                  <a:srgbClr val="4D4D4D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11 Dec, 08:20 AM</a:t>
            </a:r>
            <a:endParaRPr lang="en-US" sz="800" dirty="0">
              <a:solidFill>
                <a:srgbClr val="4D4D4D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9" name="Right Arrow 18"/>
          <p:cNvSpPr/>
          <p:nvPr/>
        </p:nvSpPr>
        <p:spPr bwMode="auto">
          <a:xfrm>
            <a:off x="2113109" y="3450085"/>
            <a:ext cx="124966" cy="72361"/>
          </a:xfrm>
          <a:prstGeom prst="rightArrow">
            <a:avLst/>
          </a:prstGeom>
          <a:solidFill>
            <a:srgbClr val="FFFFFF">
              <a:lumMod val="85000"/>
            </a:srgbClr>
          </a:solidFill>
          <a:ln>
            <a:noFill/>
          </a:ln>
          <a:effectLst/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0" cap="none" spc="0" normalizeH="0" baseline="0" noProof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 pitchFamily="34" charset="0"/>
            </a:endParaRPr>
          </a:p>
        </p:txBody>
      </p:sp>
      <p:sp>
        <p:nvSpPr>
          <p:cNvPr id="20" name="Right Arrow 19"/>
          <p:cNvSpPr/>
          <p:nvPr/>
        </p:nvSpPr>
        <p:spPr bwMode="auto">
          <a:xfrm>
            <a:off x="2113109" y="4004998"/>
            <a:ext cx="124966" cy="72361"/>
          </a:xfrm>
          <a:prstGeom prst="rightArrow">
            <a:avLst/>
          </a:prstGeom>
          <a:solidFill>
            <a:srgbClr val="FFFFFF">
              <a:lumMod val="85000"/>
            </a:srgbClr>
          </a:solidFill>
          <a:ln>
            <a:noFill/>
          </a:ln>
          <a:effectLst/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0" cap="none" spc="0" normalizeH="0" baseline="0" noProof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 pitchFamily="34" charset="0"/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3103847" y="3301600"/>
            <a:ext cx="769605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sz="800" dirty="0" smtClean="0">
                <a:solidFill>
                  <a:srgbClr val="4D4D4D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2hr10min </a:t>
            </a:r>
            <a:br>
              <a:rPr lang="en-US" sz="800" dirty="0" smtClean="0">
                <a:solidFill>
                  <a:srgbClr val="4D4D4D"/>
                </a:solidFill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US" sz="800" dirty="0" smtClean="0">
                <a:solidFill>
                  <a:srgbClr val="4D4D4D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(non-stop)</a:t>
            </a:r>
            <a:endParaRPr lang="en-US" sz="800" dirty="0">
              <a:solidFill>
                <a:srgbClr val="4D4D4D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2" name="TextBox 21"/>
          <p:cNvSpPr txBox="1"/>
          <p:nvPr/>
        </p:nvSpPr>
        <p:spPr>
          <a:xfrm>
            <a:off x="3102171" y="3878523"/>
            <a:ext cx="769605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sz="800" dirty="0" smtClean="0">
                <a:solidFill>
                  <a:srgbClr val="4D4D4D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2hr20min </a:t>
            </a:r>
            <a:br>
              <a:rPr lang="en-US" sz="800" dirty="0" smtClean="0">
                <a:solidFill>
                  <a:srgbClr val="4D4D4D"/>
                </a:solidFill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US" sz="800" dirty="0" smtClean="0">
                <a:solidFill>
                  <a:srgbClr val="4D4D4D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(non-stop)</a:t>
            </a:r>
            <a:endParaRPr lang="en-US" sz="800" dirty="0">
              <a:solidFill>
                <a:srgbClr val="4D4D4D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" name="Rounded Rectangle 22"/>
          <p:cNvSpPr/>
          <p:nvPr/>
        </p:nvSpPr>
        <p:spPr bwMode="auto">
          <a:xfrm>
            <a:off x="9572765" y="3454084"/>
            <a:ext cx="335098" cy="677585"/>
          </a:xfrm>
          <a:prstGeom prst="roundRect">
            <a:avLst/>
          </a:prstGeom>
          <a:solidFill>
            <a:schemeClr val="tx1"/>
          </a:solidFill>
          <a:ln/>
          <a:extLst/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algn="ctr" eaLnBrk="0" fontAlgn="base" hangingPunct="0">
              <a:spcBef>
                <a:spcPct val="50000"/>
              </a:spcBef>
              <a:spcAft>
                <a:spcPct val="0"/>
              </a:spcAft>
            </a:pPr>
            <a:r>
              <a:rPr lang="en-US" sz="900" dirty="0" smtClean="0">
                <a:solidFill>
                  <a:srgbClr val="FFFFFF"/>
                </a:solidFill>
              </a:rPr>
              <a:t>Book</a:t>
            </a:r>
          </a:p>
        </p:txBody>
      </p:sp>
      <p:sp>
        <p:nvSpPr>
          <p:cNvPr id="24" name="Rectangle 23"/>
          <p:cNvSpPr/>
          <p:nvPr/>
        </p:nvSpPr>
        <p:spPr bwMode="auto">
          <a:xfrm>
            <a:off x="734873" y="4386856"/>
            <a:ext cx="3024336" cy="1152128"/>
          </a:xfrm>
          <a:prstGeom prst="rect">
            <a:avLst/>
          </a:prstGeom>
          <a:noFill/>
          <a:ln w="6350" cap="flat" cmpd="sng" algn="ctr">
            <a:solidFill>
              <a:schemeClr val="accent6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noAutofit/>
          </a:bodyPr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0" cap="none" spc="0" normalizeH="0" baseline="0" noProof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 pitchFamily="34" charset="0"/>
            </a:endParaRPr>
          </a:p>
        </p:txBody>
      </p:sp>
      <p:cxnSp>
        <p:nvCxnSpPr>
          <p:cNvPr id="25" name="Straight Connector 24"/>
          <p:cNvCxnSpPr>
            <a:endCxn id="24" idx="3"/>
          </p:cNvCxnSpPr>
          <p:nvPr/>
        </p:nvCxnSpPr>
        <p:spPr bwMode="auto">
          <a:xfrm>
            <a:off x="1135629" y="4962920"/>
            <a:ext cx="2623580" cy="0"/>
          </a:xfrm>
          <a:prstGeom prst="line">
            <a:avLst/>
          </a:prstGeom>
          <a:noFill/>
          <a:ln w="6350" cap="flat" cmpd="sng" algn="ctr">
            <a:solidFill>
              <a:schemeClr val="accent6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26" name="TextBox 25"/>
          <p:cNvSpPr txBox="1"/>
          <p:nvPr/>
        </p:nvSpPr>
        <p:spPr>
          <a:xfrm>
            <a:off x="1094912" y="4516076"/>
            <a:ext cx="144016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sz="800" b="1" dirty="0" smtClean="0">
                <a:solidFill>
                  <a:srgbClr val="4D4D4D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Melbourne (MEL)</a:t>
            </a:r>
          </a:p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sz="800" dirty="0" smtClean="0">
                <a:solidFill>
                  <a:srgbClr val="4D4D4D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04 Dec, 06:05 AM</a:t>
            </a:r>
            <a:endParaRPr lang="en-US" sz="800" dirty="0">
              <a:solidFill>
                <a:srgbClr val="4D4D4D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7" name="TextBox 26"/>
          <p:cNvSpPr txBox="1"/>
          <p:nvPr/>
        </p:nvSpPr>
        <p:spPr>
          <a:xfrm>
            <a:off x="2247040" y="4516076"/>
            <a:ext cx="144016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sz="800" b="1" dirty="0" smtClean="0">
                <a:solidFill>
                  <a:srgbClr val="4D4D4D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Brisbane (BNE)</a:t>
            </a:r>
          </a:p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sz="800" dirty="0" smtClean="0">
                <a:solidFill>
                  <a:srgbClr val="4D4D4D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04 Dec, 07:15 AM</a:t>
            </a:r>
            <a:endParaRPr lang="en-US" sz="800" dirty="0">
              <a:solidFill>
                <a:srgbClr val="4D4D4D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/>
          <p:cNvSpPr txBox="1"/>
          <p:nvPr/>
        </p:nvSpPr>
        <p:spPr>
          <a:xfrm>
            <a:off x="1065955" y="5070989"/>
            <a:ext cx="144016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sz="800" b="1" dirty="0" smtClean="0">
                <a:solidFill>
                  <a:srgbClr val="4D4D4D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Brisbane (BNE)</a:t>
            </a:r>
          </a:p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sz="800" dirty="0" smtClean="0">
                <a:solidFill>
                  <a:srgbClr val="4D4D4D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11 Dec, 05:00 PM</a:t>
            </a:r>
            <a:endParaRPr lang="en-US" sz="800" dirty="0">
              <a:solidFill>
                <a:srgbClr val="4D4D4D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9" name="TextBox 28"/>
          <p:cNvSpPr txBox="1"/>
          <p:nvPr/>
        </p:nvSpPr>
        <p:spPr>
          <a:xfrm>
            <a:off x="2247040" y="5070989"/>
            <a:ext cx="144016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sz="800" b="1" dirty="0" smtClean="0">
                <a:solidFill>
                  <a:srgbClr val="4D4D4D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Melbourne (MEL)</a:t>
            </a:r>
          </a:p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sz="800" dirty="0" smtClean="0">
                <a:solidFill>
                  <a:srgbClr val="4D4D4D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11 Dec, 08:20 PM</a:t>
            </a:r>
            <a:endParaRPr lang="en-US" sz="800" dirty="0">
              <a:solidFill>
                <a:srgbClr val="4D4D4D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0" name="Right Arrow 29"/>
          <p:cNvSpPr/>
          <p:nvPr/>
        </p:nvSpPr>
        <p:spPr bwMode="auto">
          <a:xfrm>
            <a:off x="2113109" y="4664561"/>
            <a:ext cx="124966" cy="72361"/>
          </a:xfrm>
          <a:prstGeom prst="rightArrow">
            <a:avLst/>
          </a:prstGeom>
          <a:solidFill>
            <a:srgbClr val="FFFFFF">
              <a:lumMod val="85000"/>
            </a:srgbClr>
          </a:solidFill>
          <a:ln>
            <a:noFill/>
          </a:ln>
          <a:effectLst/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0" cap="none" spc="0" normalizeH="0" baseline="0" noProof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 pitchFamily="34" charset="0"/>
            </a:endParaRPr>
          </a:p>
        </p:txBody>
      </p:sp>
      <p:sp>
        <p:nvSpPr>
          <p:cNvPr id="31" name="Right Arrow 30"/>
          <p:cNvSpPr/>
          <p:nvPr/>
        </p:nvSpPr>
        <p:spPr bwMode="auto">
          <a:xfrm>
            <a:off x="2113109" y="5219474"/>
            <a:ext cx="124966" cy="72361"/>
          </a:xfrm>
          <a:prstGeom prst="rightArrow">
            <a:avLst/>
          </a:prstGeom>
          <a:solidFill>
            <a:srgbClr val="FFFFFF">
              <a:lumMod val="85000"/>
            </a:srgbClr>
          </a:solidFill>
          <a:ln>
            <a:noFill/>
          </a:ln>
          <a:effectLst/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0" cap="none" spc="0" normalizeH="0" baseline="0" noProof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 pitchFamily="34" charset="0"/>
            </a:endParaRPr>
          </a:p>
        </p:txBody>
      </p:sp>
      <p:sp>
        <p:nvSpPr>
          <p:cNvPr id="32" name="TextBox 31"/>
          <p:cNvSpPr txBox="1"/>
          <p:nvPr/>
        </p:nvSpPr>
        <p:spPr>
          <a:xfrm>
            <a:off x="3103847" y="4516076"/>
            <a:ext cx="769605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sz="800" dirty="0" smtClean="0">
                <a:solidFill>
                  <a:srgbClr val="4D4D4D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2hr10min </a:t>
            </a:r>
            <a:br>
              <a:rPr lang="en-US" sz="800" dirty="0" smtClean="0">
                <a:solidFill>
                  <a:srgbClr val="4D4D4D"/>
                </a:solidFill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US" sz="800" dirty="0" smtClean="0">
                <a:solidFill>
                  <a:srgbClr val="4D4D4D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(non-stop)</a:t>
            </a:r>
            <a:endParaRPr lang="en-US" sz="800" dirty="0">
              <a:solidFill>
                <a:srgbClr val="4D4D4D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3" name="TextBox 32"/>
          <p:cNvSpPr txBox="1"/>
          <p:nvPr/>
        </p:nvSpPr>
        <p:spPr>
          <a:xfrm>
            <a:off x="3102171" y="5092999"/>
            <a:ext cx="769605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sz="800" dirty="0" smtClean="0">
                <a:solidFill>
                  <a:srgbClr val="4D4D4D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2hr20min </a:t>
            </a:r>
            <a:br>
              <a:rPr lang="en-US" sz="800" dirty="0" smtClean="0">
                <a:solidFill>
                  <a:srgbClr val="4D4D4D"/>
                </a:solidFill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US" sz="800" dirty="0" smtClean="0">
                <a:solidFill>
                  <a:srgbClr val="4D4D4D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(non-stop)</a:t>
            </a:r>
            <a:endParaRPr lang="en-US" sz="800" dirty="0">
              <a:solidFill>
                <a:srgbClr val="4D4D4D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4" name="Rounded Rectangle 33"/>
          <p:cNvSpPr/>
          <p:nvPr/>
        </p:nvSpPr>
        <p:spPr bwMode="auto">
          <a:xfrm>
            <a:off x="9572765" y="4606212"/>
            <a:ext cx="335098" cy="677585"/>
          </a:xfrm>
          <a:prstGeom prst="roundRect">
            <a:avLst/>
          </a:prstGeom>
          <a:solidFill>
            <a:schemeClr val="tx1"/>
          </a:solidFill>
          <a:ln/>
          <a:extLst/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algn="ctr" eaLnBrk="0" fontAlgn="base" hangingPunct="0">
              <a:spcBef>
                <a:spcPct val="50000"/>
              </a:spcBef>
              <a:spcAft>
                <a:spcPct val="0"/>
              </a:spcAft>
            </a:pPr>
            <a:r>
              <a:rPr lang="en-US" sz="900" dirty="0" smtClean="0">
                <a:solidFill>
                  <a:srgbClr val="FFFFFF"/>
                </a:solidFill>
              </a:rPr>
              <a:t>Book</a:t>
            </a:r>
          </a:p>
        </p:txBody>
      </p:sp>
      <p:sp>
        <p:nvSpPr>
          <p:cNvPr id="35" name="Rectangle 34"/>
          <p:cNvSpPr/>
          <p:nvPr/>
        </p:nvSpPr>
        <p:spPr bwMode="auto">
          <a:xfrm>
            <a:off x="3754151" y="4386856"/>
            <a:ext cx="1886323" cy="1152128"/>
          </a:xfrm>
          <a:prstGeom prst="rect">
            <a:avLst/>
          </a:prstGeom>
          <a:noFill/>
          <a:ln w="6350" cap="flat" cmpd="sng" algn="ctr">
            <a:solidFill>
              <a:schemeClr val="accent6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noAutofit/>
          </a:bodyPr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0" cap="none" spc="0" normalizeH="0" baseline="0" noProof="0" smtClean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 pitchFamily="34" charset="0"/>
            </a:endParaRPr>
          </a:p>
        </p:txBody>
      </p:sp>
      <p:sp>
        <p:nvSpPr>
          <p:cNvPr id="36" name="Rectangle 35"/>
          <p:cNvSpPr/>
          <p:nvPr/>
        </p:nvSpPr>
        <p:spPr>
          <a:xfrm>
            <a:off x="4241426" y="4855545"/>
            <a:ext cx="958917" cy="21544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algn="ctr" fontAlgn="base">
              <a:spcBef>
                <a:spcPts val="100"/>
              </a:spcBef>
              <a:spcAft>
                <a:spcPct val="0"/>
              </a:spcAft>
              <a:defRPr/>
            </a:pPr>
            <a:r>
              <a:rPr lang="en-US" sz="800" kern="0" dirty="0" smtClean="0">
                <a:solidFill>
                  <a:schemeClr val="accent6">
                    <a:lumMod val="75000"/>
                  </a:schemeClr>
                </a:solidFill>
                <a:latin typeface="Arial"/>
                <a:cs typeface="Arial" pitchFamily="34" charset="0"/>
              </a:rPr>
              <a:t>No available fare</a:t>
            </a:r>
            <a:endParaRPr lang="en-US" sz="800" kern="0" dirty="0">
              <a:solidFill>
                <a:schemeClr val="accent6">
                  <a:lumMod val="75000"/>
                </a:schemeClr>
              </a:solidFill>
              <a:latin typeface="Arial"/>
              <a:cs typeface="Arial" pitchFamily="34" charset="0"/>
            </a:endParaRPr>
          </a:p>
        </p:txBody>
      </p:sp>
      <p:sp>
        <p:nvSpPr>
          <p:cNvPr id="37" name="Rectangle 36"/>
          <p:cNvSpPr/>
          <p:nvPr/>
        </p:nvSpPr>
        <p:spPr>
          <a:xfrm>
            <a:off x="6083874" y="2600032"/>
            <a:ext cx="1399477" cy="469359"/>
          </a:xfrm>
          <a:prstGeom prst="rect">
            <a:avLst/>
          </a:prstGeom>
        </p:spPr>
        <p:txBody>
          <a:bodyPr wrap="none">
            <a:noAutofit/>
          </a:bodyPr>
          <a:lstStyle/>
          <a:p>
            <a:pPr>
              <a:spcBef>
                <a:spcPts val="300"/>
              </a:spcBef>
            </a:pPr>
            <a:r>
              <a:rPr lang="en-US" sz="1100" dirty="0">
                <a:solidFill>
                  <a:schemeClr val="bg1"/>
                </a:solidFill>
              </a:rPr>
              <a:t>Restricted </a:t>
            </a:r>
            <a:r>
              <a:rPr lang="en-US" sz="1100" dirty="0" smtClean="0">
                <a:solidFill>
                  <a:schemeClr val="bg1"/>
                </a:solidFill>
              </a:rPr>
              <a:t>Fare</a:t>
            </a:r>
          </a:p>
          <a:p>
            <a:pPr>
              <a:spcBef>
                <a:spcPts val="300"/>
              </a:spcBef>
            </a:pPr>
            <a:r>
              <a:rPr lang="en-US" sz="1100" dirty="0" smtClean="0">
                <a:solidFill>
                  <a:schemeClr val="bg1"/>
                </a:solidFill>
              </a:rPr>
              <a:t>Incl. checked bag</a:t>
            </a:r>
            <a:endParaRPr lang="en-US" sz="1100" dirty="0">
              <a:solidFill>
                <a:schemeClr val="bg1"/>
              </a:solidFill>
            </a:endParaRPr>
          </a:p>
        </p:txBody>
      </p:sp>
      <p:sp>
        <p:nvSpPr>
          <p:cNvPr id="38" name="Rectangle 37"/>
          <p:cNvSpPr/>
          <p:nvPr/>
        </p:nvSpPr>
        <p:spPr>
          <a:xfrm>
            <a:off x="8035498" y="2600032"/>
            <a:ext cx="1399477" cy="469359"/>
          </a:xfrm>
          <a:prstGeom prst="rect">
            <a:avLst/>
          </a:prstGeom>
        </p:spPr>
        <p:txBody>
          <a:bodyPr wrap="none">
            <a:noAutofit/>
          </a:bodyPr>
          <a:lstStyle/>
          <a:p>
            <a:pPr>
              <a:spcBef>
                <a:spcPts val="300"/>
              </a:spcBef>
            </a:pPr>
            <a:r>
              <a:rPr lang="en-US" sz="1100" dirty="0" smtClean="0">
                <a:solidFill>
                  <a:schemeClr val="bg1"/>
                </a:solidFill>
              </a:rPr>
              <a:t>Flexible Fare</a:t>
            </a:r>
          </a:p>
          <a:p>
            <a:pPr>
              <a:spcBef>
                <a:spcPts val="300"/>
              </a:spcBef>
            </a:pPr>
            <a:r>
              <a:rPr lang="en-US" sz="1100" dirty="0" smtClean="0">
                <a:solidFill>
                  <a:schemeClr val="bg1"/>
                </a:solidFill>
              </a:rPr>
              <a:t>Incl. checked bag</a:t>
            </a:r>
            <a:endParaRPr lang="en-US" sz="1100" dirty="0">
              <a:solidFill>
                <a:schemeClr val="bg1"/>
              </a:solidFill>
            </a:endParaRPr>
          </a:p>
        </p:txBody>
      </p:sp>
      <p:grpSp>
        <p:nvGrpSpPr>
          <p:cNvPr id="39" name="Group 38"/>
          <p:cNvGrpSpPr/>
          <p:nvPr/>
        </p:nvGrpSpPr>
        <p:grpSpPr>
          <a:xfrm>
            <a:off x="5866270" y="2869406"/>
            <a:ext cx="242584" cy="178576"/>
            <a:chOff x="3236755" y="2922061"/>
            <a:chExt cx="242584" cy="178576"/>
          </a:xfrm>
        </p:grpSpPr>
        <p:pic>
          <p:nvPicPr>
            <p:cNvPr id="40" name="Picture 17"/>
            <p:cNvPicPr>
              <a:picLocks noChangeAspect="1" noChangeArrowheads="1"/>
            </p:cNvPicPr>
            <p:nvPr/>
          </p:nvPicPr>
          <p:blipFill>
            <a:blip r:embed="rId4" cstate="print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236755" y="2922061"/>
              <a:ext cx="190285" cy="126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1" name="TextBox 40"/>
            <p:cNvSpPr txBox="1"/>
            <p:nvPr/>
          </p:nvSpPr>
          <p:spPr>
            <a:xfrm>
              <a:off x="3382392" y="3007134"/>
              <a:ext cx="96947" cy="93503"/>
            </a:xfrm>
            <a:prstGeom prst="rect">
              <a:avLst/>
            </a:prstGeom>
            <a:noFill/>
          </p:spPr>
          <p:txBody>
            <a:bodyPr wrap="none" rtlCol="0" anchor="ctr">
              <a:noAutofit/>
            </a:bodyPr>
            <a:lstStyle/>
            <a:p>
              <a:pPr algn="ctr"/>
              <a:r>
                <a:rPr lang="en-US" sz="1200" dirty="0" smtClean="0">
                  <a:solidFill>
                    <a:srgbClr val="00B050"/>
                  </a:solidFill>
                  <a:sym typeface="Wingdings 2"/>
                </a:rPr>
                <a:t></a:t>
              </a:r>
              <a:endParaRPr lang="en-US" sz="1200" dirty="0">
                <a:solidFill>
                  <a:srgbClr val="00B050"/>
                </a:solidFill>
              </a:endParaRPr>
            </a:p>
          </p:txBody>
        </p:sp>
      </p:grpSp>
      <p:pic>
        <p:nvPicPr>
          <p:cNvPr id="42" name="Picture 25" descr="http://etc-mysitemyway.s3.amazonaws.com/icons/legacy-previews/icons/green-jelly-icons-business/082329-green-jelly-icon-business-lock3.png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05740" y="2564813"/>
            <a:ext cx="294370" cy="29437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3" name="Picture 12" descr="http://png-1.findicons.com/files/icons/1579/devine/256/lock.png"/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852388" y="2609956"/>
            <a:ext cx="208846" cy="20884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44" name="Group 43"/>
          <p:cNvGrpSpPr/>
          <p:nvPr/>
        </p:nvGrpSpPr>
        <p:grpSpPr>
          <a:xfrm>
            <a:off x="7806093" y="2869406"/>
            <a:ext cx="242584" cy="178576"/>
            <a:chOff x="3236755" y="2922061"/>
            <a:chExt cx="242584" cy="178576"/>
          </a:xfrm>
        </p:grpSpPr>
        <p:pic>
          <p:nvPicPr>
            <p:cNvPr id="45" name="Picture 17"/>
            <p:cNvPicPr>
              <a:picLocks noChangeAspect="1" noChangeArrowheads="1"/>
            </p:cNvPicPr>
            <p:nvPr/>
          </p:nvPicPr>
          <p:blipFill>
            <a:blip r:embed="rId4" cstate="print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236755" y="2922061"/>
              <a:ext cx="190285" cy="126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6" name="TextBox 45"/>
            <p:cNvSpPr txBox="1"/>
            <p:nvPr/>
          </p:nvSpPr>
          <p:spPr>
            <a:xfrm>
              <a:off x="3382392" y="3007134"/>
              <a:ext cx="96947" cy="93503"/>
            </a:xfrm>
            <a:prstGeom prst="rect">
              <a:avLst/>
            </a:prstGeom>
            <a:noFill/>
          </p:spPr>
          <p:txBody>
            <a:bodyPr wrap="none" rtlCol="0" anchor="ctr">
              <a:noAutofit/>
            </a:bodyPr>
            <a:lstStyle/>
            <a:p>
              <a:pPr algn="ctr"/>
              <a:r>
                <a:rPr lang="en-US" sz="1200" dirty="0" smtClean="0">
                  <a:solidFill>
                    <a:srgbClr val="00B050"/>
                  </a:solidFill>
                  <a:sym typeface="Wingdings 2"/>
                </a:rPr>
                <a:t></a:t>
              </a:r>
              <a:endParaRPr lang="en-US" sz="1200" dirty="0">
                <a:solidFill>
                  <a:srgbClr val="00B050"/>
                </a:solidFill>
              </a:endParaRPr>
            </a:p>
          </p:txBody>
        </p:sp>
      </p:grpSp>
      <p:pic>
        <p:nvPicPr>
          <p:cNvPr id="47" name="Picture 2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3900" y="3526937"/>
            <a:ext cx="328001" cy="30511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8" name="Picture 3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11096" y="4820246"/>
            <a:ext cx="290805" cy="2838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9" name="Round Same Side Corner Rectangle 48"/>
          <p:cNvSpPr/>
          <p:nvPr/>
        </p:nvSpPr>
        <p:spPr>
          <a:xfrm>
            <a:off x="3754151" y="2475909"/>
            <a:ext cx="1886322" cy="696471"/>
          </a:xfrm>
          <a:prstGeom prst="round2SameRect">
            <a:avLst/>
          </a:prstGeom>
        </p:spPr>
        <p:style>
          <a:lnRef idx="1">
            <a:schemeClr val="accent5"/>
          </a:lnRef>
          <a:fillRef idx="3">
            <a:schemeClr val="accent5"/>
          </a:fillRef>
          <a:effectRef idx="2">
            <a:schemeClr val="accent5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100" dirty="0"/>
          </a:p>
        </p:txBody>
      </p:sp>
      <p:grpSp>
        <p:nvGrpSpPr>
          <p:cNvPr id="50" name="Group 49"/>
          <p:cNvGrpSpPr/>
          <p:nvPr/>
        </p:nvGrpSpPr>
        <p:grpSpPr>
          <a:xfrm>
            <a:off x="3886120" y="2821218"/>
            <a:ext cx="265372" cy="201104"/>
            <a:chOff x="3335426" y="2589649"/>
            <a:chExt cx="265372" cy="201104"/>
          </a:xfrm>
        </p:grpSpPr>
        <p:pic>
          <p:nvPicPr>
            <p:cNvPr id="51" name="Picture 13" descr="http://smartmeetings.com/meeting-and-event-planning-news/wp-content/uploads/2011/12/Suitcase_icon2.png"/>
            <p:cNvPicPr>
              <a:picLocks noChangeArrowheads="1"/>
            </p:cNvPicPr>
            <p:nvPr/>
          </p:nvPicPr>
          <p:blipFill>
            <a:blip r:embed="rId9" cstate="print">
              <a:clrChange>
                <a:clrFrom>
                  <a:srgbClr val="FAFAFF"/>
                </a:clrFrom>
                <a:clrTo>
                  <a:srgbClr val="FAFAFF">
                    <a:alpha val="0"/>
                  </a:srgbClr>
                </a:clrTo>
              </a:clrChange>
              <a:grayscl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35426" y="2613219"/>
              <a:ext cx="265372" cy="177534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52" name="TextBox 51"/>
            <p:cNvSpPr txBox="1"/>
            <p:nvPr/>
          </p:nvSpPr>
          <p:spPr>
            <a:xfrm>
              <a:off x="3358006" y="2589649"/>
              <a:ext cx="215450" cy="192199"/>
            </a:xfrm>
            <a:prstGeom prst="rect">
              <a:avLst/>
            </a:prstGeom>
            <a:noFill/>
          </p:spPr>
          <p:txBody>
            <a:bodyPr wrap="none" rtlCol="0" anchor="ctr">
              <a:noAutofit/>
            </a:bodyPr>
            <a:lstStyle/>
            <a:p>
              <a:pPr algn="ctr"/>
              <a:r>
                <a:rPr lang="en-US" sz="2400" dirty="0" smtClean="0">
                  <a:solidFill>
                    <a:schemeClr val="bg2">
                      <a:lumMod val="10000"/>
                    </a:schemeClr>
                  </a:solidFill>
                </a:rPr>
                <a:t>x</a:t>
              </a:r>
              <a:endParaRPr lang="en-US" sz="2400" dirty="0">
                <a:solidFill>
                  <a:schemeClr val="bg2">
                    <a:lumMod val="10000"/>
                  </a:schemeClr>
                </a:solidFill>
              </a:endParaRPr>
            </a:p>
          </p:txBody>
        </p:sp>
      </p:grpSp>
      <p:sp>
        <p:nvSpPr>
          <p:cNvPr id="53" name="Rectangle 52"/>
          <p:cNvSpPr/>
          <p:nvPr/>
        </p:nvSpPr>
        <p:spPr>
          <a:xfrm>
            <a:off x="4147971" y="2600032"/>
            <a:ext cx="1399477" cy="469359"/>
          </a:xfrm>
          <a:prstGeom prst="rect">
            <a:avLst/>
          </a:prstGeom>
        </p:spPr>
        <p:txBody>
          <a:bodyPr wrap="none">
            <a:noAutofit/>
          </a:bodyPr>
          <a:lstStyle/>
          <a:p>
            <a:pPr>
              <a:spcBef>
                <a:spcPts val="300"/>
              </a:spcBef>
            </a:pPr>
            <a:r>
              <a:rPr lang="en-US" sz="1100" dirty="0">
                <a:solidFill>
                  <a:schemeClr val="bg1"/>
                </a:solidFill>
              </a:rPr>
              <a:t>Restricted </a:t>
            </a:r>
            <a:r>
              <a:rPr lang="en-US" sz="1100" dirty="0" smtClean="0">
                <a:solidFill>
                  <a:schemeClr val="bg1"/>
                </a:solidFill>
              </a:rPr>
              <a:t>Fare</a:t>
            </a:r>
          </a:p>
          <a:p>
            <a:pPr>
              <a:spcBef>
                <a:spcPts val="300"/>
              </a:spcBef>
            </a:pPr>
            <a:r>
              <a:rPr lang="en-US" sz="1100" dirty="0" smtClean="0">
                <a:solidFill>
                  <a:schemeClr val="bg1"/>
                </a:solidFill>
              </a:rPr>
              <a:t>No checked bag</a:t>
            </a:r>
            <a:endParaRPr lang="en-US" sz="1100" dirty="0">
              <a:solidFill>
                <a:schemeClr val="bg1"/>
              </a:solidFill>
            </a:endParaRPr>
          </a:p>
        </p:txBody>
      </p:sp>
      <p:pic>
        <p:nvPicPr>
          <p:cNvPr id="54" name="Picture 12" descr="http://png-1.findicons.com/files/icons/1579/devine/256/lock.png"/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12934" y="2607575"/>
            <a:ext cx="208846" cy="20884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55" name="Group 54"/>
          <p:cNvGrpSpPr/>
          <p:nvPr/>
        </p:nvGrpSpPr>
        <p:grpSpPr>
          <a:xfrm>
            <a:off x="5700675" y="4383136"/>
            <a:ext cx="1913906" cy="1164907"/>
            <a:chOff x="6233621" y="4430060"/>
            <a:chExt cx="1913906" cy="1164907"/>
          </a:xfrm>
        </p:grpSpPr>
        <p:sp>
          <p:nvSpPr>
            <p:cNvPr id="56" name="Rectangle 55"/>
            <p:cNvSpPr/>
            <p:nvPr/>
          </p:nvSpPr>
          <p:spPr bwMode="auto">
            <a:xfrm>
              <a:off x="6236563" y="4433780"/>
              <a:ext cx="1895685" cy="1152128"/>
            </a:xfrm>
            <a:prstGeom prst="rect">
              <a:avLst/>
            </a:prstGeom>
            <a:noFill/>
            <a:ln w="6350" cap="flat" cmpd="sng" algn="ctr">
              <a:solidFill>
                <a:schemeClr val="accent6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 pitchFamily="34" charset="0"/>
              </a:endParaRPr>
            </a:p>
          </p:txBody>
        </p:sp>
        <p:sp>
          <p:nvSpPr>
            <p:cNvPr id="57" name="Rectangle 56"/>
            <p:cNvSpPr/>
            <p:nvPr/>
          </p:nvSpPr>
          <p:spPr>
            <a:xfrm>
              <a:off x="6241539" y="4895807"/>
              <a:ext cx="1890709" cy="403843"/>
            </a:xfrm>
            <a:prstGeom prst="rect">
              <a:avLst/>
            </a:prstGeom>
          </p:spPr>
          <p:txBody>
            <a:bodyPr wrap="square">
              <a:noAutofit/>
            </a:bodyPr>
            <a:lstStyle/>
            <a:p>
              <a:pPr lvl="0" fontAlgn="base">
                <a:spcBef>
                  <a:spcPts val="100"/>
                </a:spcBef>
                <a:spcAft>
                  <a:spcPct val="0"/>
                </a:spcAft>
                <a:defRPr/>
              </a:pPr>
              <a:r>
                <a:rPr lang="en-US" sz="800" kern="0" dirty="0" smtClean="0">
                  <a:solidFill>
                    <a:srgbClr val="4D4D4D"/>
                  </a:solidFill>
                  <a:latin typeface="Arial"/>
                  <a:cs typeface="Arial" pitchFamily="34" charset="0"/>
                </a:rPr>
                <a:t>Checked bag	</a:t>
              </a:r>
              <a:r>
                <a:rPr lang="en-US" sz="700" kern="0" dirty="0" smtClean="0">
                  <a:solidFill>
                    <a:srgbClr val="00B050"/>
                  </a:solidFill>
                  <a:latin typeface="Arial"/>
                  <a:cs typeface="Arial" pitchFamily="34" charset="0"/>
                </a:rPr>
                <a:t>Included</a:t>
              </a:r>
            </a:p>
            <a:p>
              <a:pPr lvl="0" fontAlgn="base">
                <a:spcBef>
                  <a:spcPts val="100"/>
                </a:spcBef>
                <a:spcAft>
                  <a:spcPct val="0"/>
                </a:spcAft>
                <a:defRPr/>
              </a:pPr>
              <a:r>
                <a:rPr lang="en-US" sz="800" kern="0" dirty="0" smtClean="0">
                  <a:solidFill>
                    <a:srgbClr val="4D4D4D"/>
                  </a:solidFill>
                  <a:latin typeface="Arial"/>
                  <a:cs typeface="Arial" pitchFamily="34" charset="0"/>
                </a:rPr>
                <a:t>Seat selection	</a:t>
              </a:r>
              <a:r>
                <a:rPr lang="en-US" sz="700" kern="0" dirty="0" smtClean="0">
                  <a:solidFill>
                    <a:schemeClr val="accent2">
                      <a:lumMod val="75000"/>
                    </a:schemeClr>
                  </a:solidFill>
                  <a:latin typeface="Arial"/>
                  <a:cs typeface="Arial" pitchFamily="34" charset="0"/>
                </a:rPr>
                <a:t>From $60</a:t>
              </a:r>
              <a:endParaRPr lang="en-US" sz="700" kern="0" dirty="0">
                <a:solidFill>
                  <a:schemeClr val="accent2">
                    <a:lumMod val="75000"/>
                  </a:schemeClr>
                </a:solidFill>
                <a:latin typeface="Arial"/>
                <a:cs typeface="Arial" pitchFamily="34" charset="0"/>
              </a:endParaRPr>
            </a:p>
          </p:txBody>
        </p:sp>
        <p:sp>
          <p:nvSpPr>
            <p:cNvPr id="58" name="Rectangle 57"/>
            <p:cNvSpPr/>
            <p:nvPr/>
          </p:nvSpPr>
          <p:spPr>
            <a:xfrm>
              <a:off x="7757677" y="5095012"/>
              <a:ext cx="389850" cy="20005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sz="700" u="sng" kern="0" dirty="0" smtClean="0">
                  <a:solidFill>
                    <a:srgbClr val="4D4D4D"/>
                  </a:solidFill>
                  <a:latin typeface="Arial"/>
                  <a:cs typeface="Arial" pitchFamily="34" charset="0"/>
                </a:rPr>
                <a:t>more</a:t>
              </a:r>
              <a:endParaRPr lang="en-US" sz="1600" u="sng" dirty="0"/>
            </a:p>
          </p:txBody>
        </p:sp>
        <p:sp>
          <p:nvSpPr>
            <p:cNvPr id="59" name="Rectangle 58"/>
            <p:cNvSpPr/>
            <p:nvPr/>
          </p:nvSpPr>
          <p:spPr>
            <a:xfrm>
              <a:off x="7279617" y="4711270"/>
              <a:ext cx="849689" cy="215444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lvl="0" algn="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800" kern="0" dirty="0" smtClean="0">
                  <a:solidFill>
                    <a:schemeClr val="tx2"/>
                  </a:solidFill>
                  <a:latin typeface="Arial"/>
                  <a:cs typeface="Arial" pitchFamily="34" charset="0"/>
                </a:rPr>
                <a:t>Restricted fare</a:t>
              </a:r>
              <a:endParaRPr lang="en-US" sz="800" kern="0" dirty="0">
                <a:solidFill>
                  <a:schemeClr val="tx2"/>
                </a:solidFill>
                <a:latin typeface="Arial"/>
                <a:cs typeface="Arial" pitchFamily="34" charset="0"/>
              </a:endParaRPr>
            </a:p>
          </p:txBody>
        </p:sp>
        <p:sp>
          <p:nvSpPr>
            <p:cNvPr id="60" name="Rectangle 59"/>
            <p:cNvSpPr/>
            <p:nvPr/>
          </p:nvSpPr>
          <p:spPr>
            <a:xfrm>
              <a:off x="6338151" y="4719040"/>
              <a:ext cx="841897" cy="20005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lvl="0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700" kern="0" dirty="0">
                  <a:solidFill>
                    <a:srgbClr val="4D4D4D"/>
                  </a:solidFill>
                  <a:latin typeface="Arial"/>
                  <a:cs typeface="Arial" pitchFamily="34" charset="0"/>
                </a:rPr>
                <a:t>All incl. per adult</a:t>
              </a:r>
            </a:p>
          </p:txBody>
        </p:sp>
        <p:grpSp>
          <p:nvGrpSpPr>
            <p:cNvPr id="61" name="Group 60"/>
            <p:cNvGrpSpPr/>
            <p:nvPr/>
          </p:nvGrpSpPr>
          <p:grpSpPr>
            <a:xfrm>
              <a:off x="6233621" y="4430060"/>
              <a:ext cx="1898627" cy="316507"/>
              <a:chOff x="6233621" y="4430060"/>
              <a:chExt cx="1898627" cy="316507"/>
            </a:xfrm>
          </p:grpSpPr>
          <p:sp>
            <p:nvSpPr>
              <p:cNvPr id="67" name="Rectangle 66"/>
              <p:cNvSpPr/>
              <p:nvPr/>
            </p:nvSpPr>
            <p:spPr bwMode="auto">
              <a:xfrm>
                <a:off x="6233621" y="4430060"/>
                <a:ext cx="1895685" cy="316507"/>
              </a:xfrm>
              <a:prstGeom prst="rect">
                <a:avLst/>
              </a:prstGeom>
              <a:solidFill>
                <a:srgbClr val="E5EBEF"/>
              </a:solidFill>
              <a:ln w="6350" cap="flat" cmpd="sng" algn="ctr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0" i="0" u="none" strike="noStrike" kern="0" cap="none" spc="0" normalizeH="0" baseline="0" noProof="0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 pitchFamily="34" charset="0"/>
                </a:endParaRPr>
              </a:p>
            </p:txBody>
          </p:sp>
          <p:sp>
            <p:nvSpPr>
              <p:cNvPr id="68" name="TextBox 67"/>
              <p:cNvSpPr txBox="1"/>
              <p:nvPr/>
            </p:nvSpPr>
            <p:spPr>
              <a:xfrm>
                <a:off x="6361011" y="4436513"/>
                <a:ext cx="1428216" cy="30777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400" b="1" i="0" u="none" strike="noStrike" kern="0" cap="none" spc="0" normalizeH="0" baseline="0" noProof="0" dirty="0" smtClean="0">
                    <a:ln>
                      <a:noFill/>
                    </a:ln>
                    <a:effectLst/>
                    <a:uLnTx/>
                    <a:uFillTx/>
                    <a:latin typeface="Arial"/>
                    <a:cs typeface="Arial" pitchFamily="34" charset="0"/>
                  </a:rPr>
                  <a:t>AUD 258</a:t>
                </a:r>
                <a:r>
                  <a:rPr kumimoji="0" lang="en-US" sz="1000" b="1" i="0" u="none" strike="noStrike" kern="0" cap="none" spc="0" normalizeH="0" baseline="0" noProof="0" dirty="0" smtClean="0">
                    <a:ln>
                      <a:noFill/>
                    </a:ln>
                    <a:effectLst/>
                    <a:uLnTx/>
                    <a:uFillTx/>
                    <a:latin typeface="Arial"/>
                    <a:cs typeface="Arial" pitchFamily="34" charset="0"/>
                  </a:rPr>
                  <a:t>.00</a:t>
                </a:r>
                <a:endParaRPr kumimoji="0" lang="en-US" sz="1400" b="1" i="0" u="none" strike="noStrike" kern="0" cap="none" spc="0" normalizeH="0" baseline="0" noProof="0" dirty="0" smtClean="0">
                  <a:ln>
                    <a:noFill/>
                  </a:ln>
                  <a:effectLst/>
                  <a:uLnTx/>
                  <a:uFillTx/>
                  <a:latin typeface="Arial"/>
                  <a:cs typeface="Arial" pitchFamily="34" charset="0"/>
                </a:endParaRPr>
              </a:p>
            </p:txBody>
          </p:sp>
          <p:sp>
            <p:nvSpPr>
              <p:cNvPr id="69" name="Flowchart: Extract 68"/>
              <p:cNvSpPr/>
              <p:nvPr/>
            </p:nvSpPr>
            <p:spPr>
              <a:xfrm>
                <a:off x="6272005" y="4531348"/>
                <a:ext cx="110764" cy="107722"/>
              </a:xfrm>
              <a:prstGeom prst="flowChartExtract">
                <a:avLst/>
              </a:prstGeom>
            </p:spPr>
            <p:style>
              <a:lnRef idx="1">
                <a:schemeClr val="dk1"/>
              </a:lnRef>
              <a:fillRef idx="3">
                <a:schemeClr val="dk1"/>
              </a:fillRef>
              <a:effectRef idx="2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0" name="Rectangle 69"/>
              <p:cNvSpPr/>
              <p:nvPr/>
            </p:nvSpPr>
            <p:spPr>
              <a:xfrm>
                <a:off x="7282559" y="4486970"/>
                <a:ext cx="849689" cy="215444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lvl="0" algn="r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sz="800" u="sng" kern="0" dirty="0" smtClean="0">
                    <a:latin typeface="Arial"/>
                    <a:cs typeface="Arial" pitchFamily="34" charset="0"/>
                  </a:rPr>
                  <a:t>Red e-Deal</a:t>
                </a:r>
                <a:endParaRPr lang="en-US" sz="800" u="sng" kern="0" dirty="0">
                  <a:latin typeface="Arial"/>
                  <a:cs typeface="Arial" pitchFamily="34" charset="0"/>
                </a:endParaRPr>
              </a:p>
            </p:txBody>
          </p:sp>
        </p:grpSp>
        <p:grpSp>
          <p:nvGrpSpPr>
            <p:cNvPr id="62" name="Group 61"/>
            <p:cNvGrpSpPr/>
            <p:nvPr/>
          </p:nvGrpSpPr>
          <p:grpSpPr>
            <a:xfrm>
              <a:off x="6233621" y="5269401"/>
              <a:ext cx="1898627" cy="325566"/>
              <a:chOff x="6233621" y="5269401"/>
              <a:chExt cx="1898627" cy="325566"/>
            </a:xfrm>
          </p:grpSpPr>
          <p:sp>
            <p:nvSpPr>
              <p:cNvPr id="63" name="Rectangle 62"/>
              <p:cNvSpPr/>
              <p:nvPr/>
            </p:nvSpPr>
            <p:spPr bwMode="auto">
              <a:xfrm>
                <a:off x="6233621" y="5269401"/>
                <a:ext cx="1895685" cy="316507"/>
              </a:xfrm>
              <a:prstGeom prst="rect">
                <a:avLst/>
              </a:prstGeom>
              <a:solidFill>
                <a:srgbClr val="E5EBEF"/>
              </a:solidFill>
              <a:ln w="6350" cap="flat" cmpd="sng" algn="ctr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0" i="0" u="none" strike="noStrike" kern="0" cap="none" spc="0" normalizeH="0" baseline="0" noProof="0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 pitchFamily="34" charset="0"/>
                </a:endParaRPr>
              </a:p>
            </p:txBody>
          </p:sp>
          <p:sp>
            <p:nvSpPr>
              <p:cNvPr id="64" name="TextBox 63"/>
              <p:cNvSpPr txBox="1"/>
              <p:nvPr/>
            </p:nvSpPr>
            <p:spPr>
              <a:xfrm>
                <a:off x="6361011" y="5287190"/>
                <a:ext cx="1428216" cy="30777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400" b="1" i="0" u="none" strike="noStrike" kern="0" cap="none" spc="0" normalizeH="0" baseline="0" noProof="0" dirty="0" smtClean="0">
                    <a:ln>
                      <a:noFill/>
                    </a:ln>
                    <a:effectLst/>
                    <a:uLnTx/>
                    <a:uFillTx/>
                    <a:latin typeface="Arial"/>
                    <a:cs typeface="Arial" pitchFamily="34" charset="0"/>
                  </a:rPr>
                  <a:t>AUD 740</a:t>
                </a:r>
                <a:r>
                  <a:rPr kumimoji="0" lang="en-US" sz="1000" b="1" i="0" u="none" strike="noStrike" kern="0" cap="none" spc="0" normalizeH="0" baseline="0" noProof="0" dirty="0" smtClean="0">
                    <a:ln>
                      <a:noFill/>
                    </a:ln>
                    <a:effectLst/>
                    <a:uLnTx/>
                    <a:uFillTx/>
                    <a:latin typeface="Arial"/>
                    <a:cs typeface="Arial" pitchFamily="34" charset="0"/>
                  </a:rPr>
                  <a:t>.00</a:t>
                </a:r>
                <a:endParaRPr kumimoji="0" lang="en-US" sz="1400" b="1" i="0" u="none" strike="noStrike" kern="0" cap="none" spc="0" normalizeH="0" baseline="0" noProof="0" dirty="0" smtClean="0">
                  <a:ln>
                    <a:noFill/>
                  </a:ln>
                  <a:effectLst/>
                  <a:uLnTx/>
                  <a:uFillTx/>
                  <a:latin typeface="Arial"/>
                  <a:cs typeface="Arial" pitchFamily="34" charset="0"/>
                </a:endParaRPr>
              </a:p>
            </p:txBody>
          </p:sp>
          <p:sp>
            <p:nvSpPr>
              <p:cNvPr id="65" name="Flowchart: Extract 64"/>
              <p:cNvSpPr/>
              <p:nvPr/>
            </p:nvSpPr>
            <p:spPr>
              <a:xfrm flipV="1">
                <a:off x="6274570" y="5382025"/>
                <a:ext cx="110764" cy="107722"/>
              </a:xfrm>
              <a:prstGeom prst="flowChartExtract">
                <a:avLst/>
              </a:prstGeom>
            </p:spPr>
            <p:style>
              <a:lnRef idx="1">
                <a:schemeClr val="dk1"/>
              </a:lnRef>
              <a:fillRef idx="3">
                <a:schemeClr val="dk1"/>
              </a:fillRef>
              <a:effectRef idx="2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6" name="Rectangle 65"/>
              <p:cNvSpPr/>
              <p:nvPr/>
            </p:nvSpPr>
            <p:spPr>
              <a:xfrm>
                <a:off x="7282559" y="5328164"/>
                <a:ext cx="849689" cy="215444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lvl="0" algn="r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sz="800" u="sng" kern="0" dirty="0" smtClean="0">
                    <a:latin typeface="Arial"/>
                    <a:cs typeface="Arial" pitchFamily="34" charset="0"/>
                  </a:rPr>
                  <a:t>Flexi Saver</a:t>
                </a:r>
                <a:endParaRPr lang="en-US" sz="800" u="sng" kern="0" dirty="0">
                  <a:latin typeface="Arial"/>
                  <a:cs typeface="Arial" pitchFamily="34" charset="0"/>
                </a:endParaRPr>
              </a:p>
            </p:txBody>
          </p:sp>
        </p:grpSp>
      </p:grpSp>
      <p:grpSp>
        <p:nvGrpSpPr>
          <p:cNvPr id="71" name="Group 70"/>
          <p:cNvGrpSpPr/>
          <p:nvPr/>
        </p:nvGrpSpPr>
        <p:grpSpPr>
          <a:xfrm>
            <a:off x="7660269" y="4385223"/>
            <a:ext cx="1903603" cy="1153761"/>
            <a:chOff x="8193215" y="4432147"/>
            <a:chExt cx="1903603" cy="1153761"/>
          </a:xfrm>
        </p:grpSpPr>
        <p:sp>
          <p:nvSpPr>
            <p:cNvPr id="72" name="Rectangle 71"/>
            <p:cNvSpPr/>
            <p:nvPr/>
          </p:nvSpPr>
          <p:spPr bwMode="auto">
            <a:xfrm>
              <a:off x="8193215" y="4433780"/>
              <a:ext cx="1895685" cy="1152128"/>
            </a:xfrm>
            <a:prstGeom prst="rect">
              <a:avLst/>
            </a:prstGeom>
            <a:noFill/>
            <a:ln w="6350" cap="flat" cmpd="sng" algn="ctr">
              <a:solidFill>
                <a:schemeClr val="accent6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 pitchFamily="34" charset="0"/>
              </a:endParaRPr>
            </a:p>
          </p:txBody>
        </p:sp>
        <p:sp>
          <p:nvSpPr>
            <p:cNvPr id="73" name="Rectangle 72"/>
            <p:cNvSpPr/>
            <p:nvPr/>
          </p:nvSpPr>
          <p:spPr>
            <a:xfrm>
              <a:off x="8198191" y="4919094"/>
              <a:ext cx="1890709" cy="350307"/>
            </a:xfrm>
            <a:prstGeom prst="rect">
              <a:avLst/>
            </a:prstGeom>
          </p:spPr>
          <p:txBody>
            <a:bodyPr wrap="square">
              <a:noAutofit/>
            </a:bodyPr>
            <a:lstStyle/>
            <a:p>
              <a:pPr lvl="0" fontAlgn="base">
                <a:spcBef>
                  <a:spcPts val="100"/>
                </a:spcBef>
                <a:spcAft>
                  <a:spcPct val="0"/>
                </a:spcAft>
                <a:defRPr/>
              </a:pPr>
              <a:r>
                <a:rPr lang="en-US" sz="800" kern="0" dirty="0" smtClean="0">
                  <a:solidFill>
                    <a:srgbClr val="4D4D4D"/>
                  </a:solidFill>
                  <a:latin typeface="Arial"/>
                  <a:cs typeface="Arial" pitchFamily="34" charset="0"/>
                </a:rPr>
                <a:t>Checked bag	</a:t>
              </a:r>
              <a:r>
                <a:rPr lang="en-US" sz="700" kern="0" dirty="0" smtClean="0">
                  <a:solidFill>
                    <a:srgbClr val="00B050"/>
                  </a:solidFill>
                  <a:latin typeface="Arial"/>
                  <a:cs typeface="Arial" pitchFamily="34" charset="0"/>
                </a:rPr>
                <a:t>Included</a:t>
              </a:r>
            </a:p>
            <a:p>
              <a:pPr lvl="0" fontAlgn="base">
                <a:spcBef>
                  <a:spcPts val="100"/>
                </a:spcBef>
                <a:spcAft>
                  <a:spcPct val="0"/>
                </a:spcAft>
                <a:defRPr/>
              </a:pPr>
              <a:r>
                <a:rPr lang="en-US" sz="800" kern="0" dirty="0" smtClean="0">
                  <a:solidFill>
                    <a:srgbClr val="4D4D4D"/>
                  </a:solidFill>
                  <a:latin typeface="Arial"/>
                  <a:cs typeface="Arial" pitchFamily="34" charset="0"/>
                </a:rPr>
                <a:t>Seat selection	</a:t>
              </a:r>
              <a:r>
                <a:rPr lang="en-US" sz="700" kern="0" dirty="0" smtClean="0">
                  <a:solidFill>
                    <a:srgbClr val="00B050"/>
                  </a:solidFill>
                  <a:latin typeface="Arial"/>
                  <a:cs typeface="Arial" pitchFamily="34" charset="0"/>
                </a:rPr>
                <a:t>Included</a:t>
              </a:r>
            </a:p>
          </p:txBody>
        </p:sp>
        <p:sp>
          <p:nvSpPr>
            <p:cNvPr id="74" name="Rectangle 73"/>
            <p:cNvSpPr/>
            <p:nvPr/>
          </p:nvSpPr>
          <p:spPr>
            <a:xfrm>
              <a:off x="9694663" y="5119951"/>
              <a:ext cx="389850" cy="20005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sz="700" u="sng" kern="0" dirty="0" smtClean="0">
                  <a:solidFill>
                    <a:srgbClr val="4D4D4D"/>
                  </a:solidFill>
                  <a:latin typeface="Arial"/>
                  <a:cs typeface="Arial" pitchFamily="34" charset="0"/>
                </a:rPr>
                <a:t>more</a:t>
              </a:r>
              <a:endParaRPr lang="en-US" sz="1600" u="sng" dirty="0"/>
            </a:p>
          </p:txBody>
        </p:sp>
        <p:sp>
          <p:nvSpPr>
            <p:cNvPr id="75" name="Rectangle 74"/>
            <p:cNvSpPr/>
            <p:nvPr/>
          </p:nvSpPr>
          <p:spPr>
            <a:xfrm>
              <a:off x="9223515" y="4712028"/>
              <a:ext cx="849689" cy="215444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lvl="0" algn="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800" kern="0" dirty="0" smtClean="0">
                  <a:solidFill>
                    <a:schemeClr val="tx2"/>
                  </a:solidFill>
                  <a:latin typeface="Arial"/>
                  <a:cs typeface="Arial" pitchFamily="34" charset="0"/>
                </a:rPr>
                <a:t>Flexible fare</a:t>
              </a:r>
              <a:endParaRPr lang="en-US" sz="800" kern="0" dirty="0">
                <a:solidFill>
                  <a:schemeClr val="tx2"/>
                </a:solidFill>
                <a:latin typeface="Arial"/>
                <a:cs typeface="Arial" pitchFamily="34" charset="0"/>
              </a:endParaRPr>
            </a:p>
          </p:txBody>
        </p:sp>
        <p:sp>
          <p:nvSpPr>
            <p:cNvPr id="76" name="Rectangle 75"/>
            <p:cNvSpPr/>
            <p:nvPr/>
          </p:nvSpPr>
          <p:spPr>
            <a:xfrm>
              <a:off x="8282049" y="4719798"/>
              <a:ext cx="841897" cy="20005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lvl="0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700" kern="0" dirty="0">
                  <a:solidFill>
                    <a:srgbClr val="4D4D4D"/>
                  </a:solidFill>
                  <a:latin typeface="Arial"/>
                  <a:cs typeface="Arial" pitchFamily="34" charset="0"/>
                </a:rPr>
                <a:t>All incl. per adult</a:t>
              </a:r>
            </a:p>
          </p:txBody>
        </p:sp>
        <p:sp>
          <p:nvSpPr>
            <p:cNvPr id="77" name="Rectangle 76"/>
            <p:cNvSpPr/>
            <p:nvPr/>
          </p:nvSpPr>
          <p:spPr bwMode="auto">
            <a:xfrm>
              <a:off x="8198191" y="4432147"/>
              <a:ext cx="1895685" cy="316507"/>
            </a:xfrm>
            <a:prstGeom prst="rect">
              <a:avLst/>
            </a:prstGeom>
            <a:solidFill>
              <a:srgbClr val="E5EBEF"/>
            </a:solidFill>
            <a:ln w="6350" cap="flat" cmpd="sng" algn="ctr">
              <a:solidFill>
                <a:schemeClr val="accent6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 pitchFamily="34" charset="0"/>
              </a:endParaRPr>
            </a:p>
          </p:txBody>
        </p:sp>
        <p:sp>
          <p:nvSpPr>
            <p:cNvPr id="78" name="TextBox 77"/>
            <p:cNvSpPr txBox="1"/>
            <p:nvPr/>
          </p:nvSpPr>
          <p:spPr>
            <a:xfrm>
              <a:off x="8209309" y="4438600"/>
              <a:ext cx="1428216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1" i="0" u="none" strike="noStrike" kern="0" cap="none" spc="0" normalizeH="0" baseline="0" noProof="0" dirty="0" smtClean="0">
                  <a:ln>
                    <a:noFill/>
                  </a:ln>
                  <a:effectLst/>
                  <a:uLnTx/>
                  <a:uFillTx/>
                  <a:latin typeface="Arial"/>
                  <a:cs typeface="Arial" pitchFamily="34" charset="0"/>
                </a:rPr>
                <a:t>AUD 1590</a:t>
              </a:r>
              <a:r>
                <a:rPr kumimoji="0" lang="en-US" sz="1000" b="1" i="0" u="none" strike="noStrike" kern="0" cap="none" spc="0" normalizeH="0" baseline="0" noProof="0" dirty="0" smtClean="0">
                  <a:ln>
                    <a:noFill/>
                  </a:ln>
                  <a:effectLst/>
                  <a:uLnTx/>
                  <a:uFillTx/>
                  <a:latin typeface="Arial"/>
                  <a:cs typeface="Arial" pitchFamily="34" charset="0"/>
                </a:rPr>
                <a:t>.00</a:t>
              </a:r>
              <a:endParaRPr kumimoji="0" lang="en-US" sz="14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Arial"/>
                <a:cs typeface="Arial" pitchFamily="34" charset="0"/>
              </a:endParaRPr>
            </a:p>
          </p:txBody>
        </p:sp>
        <p:sp>
          <p:nvSpPr>
            <p:cNvPr id="79" name="Rectangle 78"/>
            <p:cNvSpPr/>
            <p:nvPr/>
          </p:nvSpPr>
          <p:spPr>
            <a:xfrm>
              <a:off x="9247129" y="4489057"/>
              <a:ext cx="849689" cy="215444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lvl="0" algn="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800" u="sng" kern="0" dirty="0" smtClean="0">
                  <a:latin typeface="Arial"/>
                  <a:cs typeface="Arial" pitchFamily="34" charset="0"/>
                </a:rPr>
                <a:t>Fully Flexible</a:t>
              </a:r>
              <a:endParaRPr lang="en-US" sz="800" u="sng" kern="0" dirty="0">
                <a:latin typeface="Arial"/>
                <a:cs typeface="Arial" pitchFamily="34" charset="0"/>
              </a:endParaRPr>
            </a:p>
          </p:txBody>
        </p:sp>
      </p:grpSp>
      <p:grpSp>
        <p:nvGrpSpPr>
          <p:cNvPr id="80" name="Group 79"/>
          <p:cNvGrpSpPr/>
          <p:nvPr/>
        </p:nvGrpSpPr>
        <p:grpSpPr>
          <a:xfrm>
            <a:off x="7655588" y="3172380"/>
            <a:ext cx="1900956" cy="1153761"/>
            <a:chOff x="8193215" y="4432147"/>
            <a:chExt cx="1903603" cy="1153761"/>
          </a:xfrm>
        </p:grpSpPr>
        <p:sp>
          <p:nvSpPr>
            <p:cNvPr id="81" name="Rectangle 80"/>
            <p:cNvSpPr/>
            <p:nvPr/>
          </p:nvSpPr>
          <p:spPr bwMode="auto">
            <a:xfrm>
              <a:off x="8193215" y="4433780"/>
              <a:ext cx="1895685" cy="1152128"/>
            </a:xfrm>
            <a:prstGeom prst="rect">
              <a:avLst/>
            </a:prstGeom>
            <a:noFill/>
            <a:ln w="6350" cap="flat" cmpd="sng" algn="ctr">
              <a:solidFill>
                <a:schemeClr val="accent6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 pitchFamily="34" charset="0"/>
              </a:endParaRPr>
            </a:p>
          </p:txBody>
        </p:sp>
        <p:sp>
          <p:nvSpPr>
            <p:cNvPr id="82" name="Rectangle 81"/>
            <p:cNvSpPr/>
            <p:nvPr/>
          </p:nvSpPr>
          <p:spPr>
            <a:xfrm>
              <a:off x="8198191" y="4919094"/>
              <a:ext cx="1890709" cy="350307"/>
            </a:xfrm>
            <a:prstGeom prst="rect">
              <a:avLst/>
            </a:prstGeom>
          </p:spPr>
          <p:txBody>
            <a:bodyPr wrap="square">
              <a:noAutofit/>
            </a:bodyPr>
            <a:lstStyle/>
            <a:p>
              <a:pPr lvl="0" fontAlgn="base">
                <a:spcBef>
                  <a:spcPts val="100"/>
                </a:spcBef>
                <a:spcAft>
                  <a:spcPct val="0"/>
                </a:spcAft>
                <a:defRPr/>
              </a:pPr>
              <a:r>
                <a:rPr lang="en-US" sz="800" kern="0" dirty="0" smtClean="0">
                  <a:solidFill>
                    <a:srgbClr val="4D4D4D"/>
                  </a:solidFill>
                  <a:latin typeface="Arial"/>
                  <a:cs typeface="Arial" pitchFamily="34" charset="0"/>
                </a:rPr>
                <a:t>Checked bag	</a:t>
              </a:r>
              <a:r>
                <a:rPr lang="en-US" sz="700" kern="0" dirty="0" smtClean="0">
                  <a:solidFill>
                    <a:srgbClr val="00B050"/>
                  </a:solidFill>
                  <a:latin typeface="Arial"/>
                  <a:cs typeface="Arial" pitchFamily="34" charset="0"/>
                </a:rPr>
                <a:t>Included</a:t>
              </a:r>
            </a:p>
            <a:p>
              <a:pPr lvl="0" fontAlgn="base">
                <a:spcBef>
                  <a:spcPts val="100"/>
                </a:spcBef>
                <a:spcAft>
                  <a:spcPct val="0"/>
                </a:spcAft>
                <a:defRPr/>
              </a:pPr>
              <a:r>
                <a:rPr lang="en-US" sz="800" kern="0" dirty="0" smtClean="0">
                  <a:solidFill>
                    <a:srgbClr val="4D4D4D"/>
                  </a:solidFill>
                  <a:latin typeface="Arial"/>
                  <a:cs typeface="Arial" pitchFamily="34" charset="0"/>
                </a:rPr>
                <a:t>Seat selection	</a:t>
              </a:r>
              <a:r>
                <a:rPr lang="en-US" sz="700" kern="0" dirty="0" smtClean="0">
                  <a:solidFill>
                    <a:srgbClr val="00B050"/>
                  </a:solidFill>
                  <a:latin typeface="Arial"/>
                  <a:cs typeface="Arial" pitchFamily="34" charset="0"/>
                </a:rPr>
                <a:t>Included</a:t>
              </a:r>
            </a:p>
          </p:txBody>
        </p:sp>
        <p:sp>
          <p:nvSpPr>
            <p:cNvPr id="83" name="Rectangle 82"/>
            <p:cNvSpPr/>
            <p:nvPr/>
          </p:nvSpPr>
          <p:spPr>
            <a:xfrm>
              <a:off x="9694663" y="5119951"/>
              <a:ext cx="389850" cy="20005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sz="700" u="sng" kern="0" dirty="0" smtClean="0">
                  <a:solidFill>
                    <a:srgbClr val="4D4D4D"/>
                  </a:solidFill>
                  <a:latin typeface="Arial"/>
                  <a:cs typeface="Arial" pitchFamily="34" charset="0"/>
                </a:rPr>
                <a:t>more</a:t>
              </a:r>
              <a:endParaRPr lang="en-US" sz="1600" u="sng" dirty="0"/>
            </a:p>
          </p:txBody>
        </p:sp>
        <p:sp>
          <p:nvSpPr>
            <p:cNvPr id="84" name="Rectangle 83"/>
            <p:cNvSpPr/>
            <p:nvPr/>
          </p:nvSpPr>
          <p:spPr>
            <a:xfrm>
              <a:off x="9223515" y="4712028"/>
              <a:ext cx="849689" cy="215444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lvl="0" algn="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800" kern="0" dirty="0" smtClean="0">
                  <a:solidFill>
                    <a:schemeClr val="tx2"/>
                  </a:solidFill>
                  <a:latin typeface="Arial"/>
                  <a:cs typeface="Arial" pitchFamily="34" charset="0"/>
                </a:rPr>
                <a:t>Flexible fare</a:t>
              </a:r>
              <a:endParaRPr lang="en-US" sz="800" kern="0" dirty="0">
                <a:solidFill>
                  <a:schemeClr val="tx2"/>
                </a:solidFill>
                <a:latin typeface="Arial"/>
                <a:cs typeface="Arial" pitchFamily="34" charset="0"/>
              </a:endParaRPr>
            </a:p>
          </p:txBody>
        </p:sp>
        <p:sp>
          <p:nvSpPr>
            <p:cNvPr id="85" name="Rectangle 84"/>
            <p:cNvSpPr/>
            <p:nvPr/>
          </p:nvSpPr>
          <p:spPr>
            <a:xfrm>
              <a:off x="8282049" y="4719798"/>
              <a:ext cx="841897" cy="20005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lvl="0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700" kern="0" dirty="0">
                  <a:solidFill>
                    <a:srgbClr val="4D4D4D"/>
                  </a:solidFill>
                  <a:latin typeface="Arial"/>
                  <a:cs typeface="Arial" pitchFamily="34" charset="0"/>
                </a:rPr>
                <a:t>All incl. per adult</a:t>
              </a:r>
            </a:p>
          </p:txBody>
        </p:sp>
        <p:sp>
          <p:nvSpPr>
            <p:cNvPr id="86" name="Rectangle 85"/>
            <p:cNvSpPr/>
            <p:nvPr/>
          </p:nvSpPr>
          <p:spPr bwMode="auto">
            <a:xfrm>
              <a:off x="8198191" y="4432147"/>
              <a:ext cx="1895685" cy="316507"/>
            </a:xfrm>
            <a:prstGeom prst="rect">
              <a:avLst/>
            </a:prstGeom>
            <a:solidFill>
              <a:srgbClr val="E5EBEF"/>
            </a:solidFill>
            <a:ln w="6350" cap="flat" cmpd="sng" algn="ctr">
              <a:solidFill>
                <a:schemeClr val="accent6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 pitchFamily="34" charset="0"/>
              </a:endParaRPr>
            </a:p>
          </p:txBody>
        </p:sp>
        <p:sp>
          <p:nvSpPr>
            <p:cNvPr id="87" name="TextBox 86"/>
            <p:cNvSpPr txBox="1"/>
            <p:nvPr/>
          </p:nvSpPr>
          <p:spPr>
            <a:xfrm>
              <a:off x="8214019" y="4438600"/>
              <a:ext cx="1428216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1" i="0" u="none" strike="noStrike" kern="0" cap="none" spc="0" normalizeH="0" baseline="0" noProof="0" dirty="0" smtClean="0">
                  <a:ln>
                    <a:noFill/>
                  </a:ln>
                  <a:effectLst/>
                  <a:uLnTx/>
                  <a:uFillTx/>
                  <a:latin typeface="Arial"/>
                  <a:cs typeface="Arial" pitchFamily="34" charset="0"/>
                </a:rPr>
                <a:t>AUD 658</a:t>
              </a:r>
              <a:r>
                <a:rPr kumimoji="0" lang="en-US" sz="1000" b="1" i="0" u="none" strike="noStrike" kern="0" cap="none" spc="0" normalizeH="0" baseline="0" noProof="0" dirty="0" smtClean="0">
                  <a:ln>
                    <a:noFill/>
                  </a:ln>
                  <a:effectLst/>
                  <a:uLnTx/>
                  <a:uFillTx/>
                  <a:latin typeface="Arial"/>
                  <a:cs typeface="Arial" pitchFamily="34" charset="0"/>
                </a:rPr>
                <a:t>.00</a:t>
              </a:r>
              <a:endParaRPr kumimoji="0" lang="en-US" sz="14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Arial"/>
                <a:cs typeface="Arial" pitchFamily="34" charset="0"/>
              </a:endParaRPr>
            </a:p>
          </p:txBody>
        </p:sp>
        <p:sp>
          <p:nvSpPr>
            <p:cNvPr id="88" name="Rectangle 87"/>
            <p:cNvSpPr/>
            <p:nvPr/>
          </p:nvSpPr>
          <p:spPr>
            <a:xfrm>
              <a:off x="9247129" y="4489057"/>
              <a:ext cx="849689" cy="215444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lvl="0" algn="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800" u="sng" kern="0" dirty="0" smtClean="0">
                  <a:latin typeface="Arial"/>
                  <a:cs typeface="Arial" pitchFamily="34" charset="0"/>
                </a:rPr>
                <a:t>Flexi</a:t>
              </a:r>
              <a:endParaRPr lang="en-US" sz="800" u="sng" kern="0" dirty="0">
                <a:latin typeface="Arial"/>
                <a:cs typeface="Arial" pitchFamily="34" charset="0"/>
              </a:endParaRPr>
            </a:p>
          </p:txBody>
        </p:sp>
      </p:grpSp>
      <p:grpSp>
        <p:nvGrpSpPr>
          <p:cNvPr id="89" name="Group 88"/>
          <p:cNvGrpSpPr/>
          <p:nvPr/>
        </p:nvGrpSpPr>
        <p:grpSpPr>
          <a:xfrm>
            <a:off x="5700676" y="3182318"/>
            <a:ext cx="1887800" cy="1153761"/>
            <a:chOff x="8193215" y="4432147"/>
            <a:chExt cx="1903603" cy="1153761"/>
          </a:xfrm>
        </p:grpSpPr>
        <p:sp>
          <p:nvSpPr>
            <p:cNvPr id="90" name="Rectangle 89"/>
            <p:cNvSpPr/>
            <p:nvPr/>
          </p:nvSpPr>
          <p:spPr bwMode="auto">
            <a:xfrm>
              <a:off x="8193215" y="4433780"/>
              <a:ext cx="1895685" cy="1152128"/>
            </a:xfrm>
            <a:prstGeom prst="rect">
              <a:avLst/>
            </a:prstGeom>
            <a:noFill/>
            <a:ln w="6350" cap="flat" cmpd="sng" algn="ctr">
              <a:solidFill>
                <a:schemeClr val="accent6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 pitchFamily="34" charset="0"/>
              </a:endParaRPr>
            </a:p>
          </p:txBody>
        </p:sp>
        <p:sp>
          <p:nvSpPr>
            <p:cNvPr id="91" name="Rectangle 90"/>
            <p:cNvSpPr/>
            <p:nvPr/>
          </p:nvSpPr>
          <p:spPr>
            <a:xfrm>
              <a:off x="8198191" y="4919094"/>
              <a:ext cx="1890709" cy="350307"/>
            </a:xfrm>
            <a:prstGeom prst="rect">
              <a:avLst/>
            </a:prstGeom>
          </p:spPr>
          <p:txBody>
            <a:bodyPr wrap="square">
              <a:noAutofit/>
            </a:bodyPr>
            <a:lstStyle/>
            <a:p>
              <a:pPr lvl="0" fontAlgn="base">
                <a:spcBef>
                  <a:spcPts val="100"/>
                </a:spcBef>
                <a:spcAft>
                  <a:spcPct val="0"/>
                </a:spcAft>
                <a:defRPr/>
              </a:pPr>
              <a:r>
                <a:rPr lang="en-US" sz="800" kern="0" dirty="0" smtClean="0">
                  <a:solidFill>
                    <a:srgbClr val="4D4D4D"/>
                  </a:solidFill>
                  <a:latin typeface="Arial"/>
                  <a:cs typeface="Arial" pitchFamily="34" charset="0"/>
                </a:rPr>
                <a:t>Checked bag	</a:t>
              </a:r>
              <a:r>
                <a:rPr lang="en-US" sz="700" kern="0" dirty="0" smtClean="0">
                  <a:solidFill>
                    <a:srgbClr val="00B050"/>
                  </a:solidFill>
                  <a:latin typeface="Arial"/>
                  <a:cs typeface="Arial" pitchFamily="34" charset="0"/>
                </a:rPr>
                <a:t>Included</a:t>
              </a:r>
            </a:p>
            <a:p>
              <a:pPr lvl="0" fontAlgn="base">
                <a:spcBef>
                  <a:spcPts val="100"/>
                </a:spcBef>
                <a:spcAft>
                  <a:spcPct val="0"/>
                </a:spcAft>
                <a:defRPr/>
              </a:pPr>
              <a:r>
                <a:rPr lang="en-US" sz="800" kern="0" dirty="0" smtClean="0">
                  <a:solidFill>
                    <a:srgbClr val="4D4D4D"/>
                  </a:solidFill>
                  <a:latin typeface="Arial"/>
                  <a:cs typeface="Arial" pitchFamily="34" charset="0"/>
                </a:rPr>
                <a:t>Seat selection	</a:t>
              </a:r>
              <a:r>
                <a:rPr lang="en-US" sz="700" kern="0" dirty="0" smtClean="0">
                  <a:solidFill>
                    <a:srgbClr val="808080"/>
                  </a:solidFill>
                  <a:latin typeface="Arial"/>
                  <a:cs typeface="Arial" pitchFamily="34" charset="0"/>
                </a:rPr>
                <a:t>n/a</a:t>
              </a:r>
            </a:p>
          </p:txBody>
        </p:sp>
        <p:sp>
          <p:nvSpPr>
            <p:cNvPr id="92" name="Rectangle 91"/>
            <p:cNvSpPr/>
            <p:nvPr/>
          </p:nvSpPr>
          <p:spPr>
            <a:xfrm>
              <a:off x="9694663" y="5119951"/>
              <a:ext cx="389850" cy="20005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sz="700" u="sng" kern="0" dirty="0" smtClean="0">
                  <a:solidFill>
                    <a:srgbClr val="4D4D4D"/>
                  </a:solidFill>
                  <a:latin typeface="Arial"/>
                  <a:cs typeface="Arial" pitchFamily="34" charset="0"/>
                </a:rPr>
                <a:t>more</a:t>
              </a:r>
              <a:endParaRPr lang="en-US" sz="1600" u="sng" dirty="0"/>
            </a:p>
          </p:txBody>
        </p:sp>
        <p:sp>
          <p:nvSpPr>
            <p:cNvPr id="93" name="Rectangle 92"/>
            <p:cNvSpPr/>
            <p:nvPr/>
          </p:nvSpPr>
          <p:spPr>
            <a:xfrm>
              <a:off x="9141058" y="4712028"/>
              <a:ext cx="932146" cy="215444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lvl="0" algn="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800" kern="0" dirty="0" smtClean="0">
                  <a:solidFill>
                    <a:schemeClr val="tx2"/>
                  </a:solidFill>
                  <a:latin typeface="Arial"/>
                  <a:cs typeface="Arial" pitchFamily="34" charset="0"/>
                </a:rPr>
                <a:t>Restricted fare</a:t>
              </a:r>
              <a:endParaRPr lang="en-US" sz="800" kern="0" dirty="0">
                <a:solidFill>
                  <a:schemeClr val="tx2"/>
                </a:solidFill>
                <a:latin typeface="Arial"/>
                <a:cs typeface="Arial" pitchFamily="34" charset="0"/>
              </a:endParaRPr>
            </a:p>
          </p:txBody>
        </p:sp>
        <p:sp>
          <p:nvSpPr>
            <p:cNvPr id="94" name="Rectangle 93"/>
            <p:cNvSpPr/>
            <p:nvPr/>
          </p:nvSpPr>
          <p:spPr>
            <a:xfrm>
              <a:off x="8282049" y="4719798"/>
              <a:ext cx="841897" cy="20005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lvl="0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700" kern="0" dirty="0">
                  <a:solidFill>
                    <a:srgbClr val="4D4D4D"/>
                  </a:solidFill>
                  <a:latin typeface="Arial"/>
                  <a:cs typeface="Arial" pitchFamily="34" charset="0"/>
                </a:rPr>
                <a:t>All incl. per adult</a:t>
              </a:r>
            </a:p>
          </p:txBody>
        </p:sp>
        <p:sp>
          <p:nvSpPr>
            <p:cNvPr id="95" name="Rectangle 94"/>
            <p:cNvSpPr/>
            <p:nvPr/>
          </p:nvSpPr>
          <p:spPr bwMode="auto">
            <a:xfrm>
              <a:off x="8198191" y="4432147"/>
              <a:ext cx="1895685" cy="316507"/>
            </a:xfrm>
            <a:prstGeom prst="rect">
              <a:avLst/>
            </a:prstGeom>
            <a:solidFill>
              <a:srgbClr val="E5EBEF"/>
            </a:solidFill>
            <a:ln w="6350" cap="flat" cmpd="sng" algn="ctr">
              <a:solidFill>
                <a:schemeClr val="accent6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 pitchFamily="34" charset="0"/>
              </a:endParaRPr>
            </a:p>
          </p:txBody>
        </p:sp>
        <p:sp>
          <p:nvSpPr>
            <p:cNvPr id="96" name="TextBox 95"/>
            <p:cNvSpPr txBox="1"/>
            <p:nvPr/>
          </p:nvSpPr>
          <p:spPr>
            <a:xfrm>
              <a:off x="8224818" y="4438600"/>
              <a:ext cx="1428216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1" i="0" u="none" strike="noStrike" kern="0" cap="none" spc="0" normalizeH="0" baseline="0" noProof="0" dirty="0" smtClean="0">
                  <a:ln>
                    <a:noFill/>
                  </a:ln>
                  <a:effectLst/>
                  <a:uLnTx/>
                  <a:uFillTx/>
                  <a:latin typeface="Arial"/>
                  <a:cs typeface="Arial" pitchFamily="34" charset="0"/>
                </a:rPr>
                <a:t>AUD 320</a:t>
              </a:r>
              <a:r>
                <a:rPr kumimoji="0" lang="en-US" sz="1000" b="1" i="0" u="none" strike="noStrike" kern="0" cap="none" spc="0" normalizeH="0" baseline="0" noProof="0" dirty="0" smtClean="0">
                  <a:ln>
                    <a:noFill/>
                  </a:ln>
                  <a:effectLst/>
                  <a:uLnTx/>
                  <a:uFillTx/>
                  <a:latin typeface="Arial"/>
                  <a:cs typeface="Arial" pitchFamily="34" charset="0"/>
                </a:rPr>
                <a:t>.00</a:t>
              </a:r>
              <a:endParaRPr kumimoji="0" lang="en-US" sz="14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Arial"/>
                <a:cs typeface="Arial" pitchFamily="34" charset="0"/>
              </a:endParaRPr>
            </a:p>
          </p:txBody>
        </p:sp>
        <p:sp>
          <p:nvSpPr>
            <p:cNvPr id="97" name="Rectangle 96"/>
            <p:cNvSpPr/>
            <p:nvPr/>
          </p:nvSpPr>
          <p:spPr>
            <a:xfrm>
              <a:off x="9247129" y="4489057"/>
              <a:ext cx="849689" cy="215444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lvl="0" algn="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800" u="sng" kern="0" dirty="0" smtClean="0">
                  <a:latin typeface="Arial"/>
                  <a:cs typeface="Arial" pitchFamily="34" charset="0"/>
                </a:rPr>
                <a:t>Saver</a:t>
              </a:r>
              <a:endParaRPr lang="en-US" sz="800" u="sng" kern="0" dirty="0">
                <a:latin typeface="Arial"/>
                <a:cs typeface="Arial" pitchFamily="34" charset="0"/>
              </a:endParaRPr>
            </a:p>
          </p:txBody>
        </p:sp>
      </p:grpSp>
      <p:grpSp>
        <p:nvGrpSpPr>
          <p:cNvPr id="98" name="Group 97"/>
          <p:cNvGrpSpPr/>
          <p:nvPr/>
        </p:nvGrpSpPr>
        <p:grpSpPr>
          <a:xfrm>
            <a:off x="3754151" y="3189104"/>
            <a:ext cx="1903603" cy="1153761"/>
            <a:chOff x="8193215" y="4432147"/>
            <a:chExt cx="1903603" cy="1153761"/>
          </a:xfrm>
        </p:grpSpPr>
        <p:sp>
          <p:nvSpPr>
            <p:cNvPr id="99" name="Rectangle 98"/>
            <p:cNvSpPr/>
            <p:nvPr/>
          </p:nvSpPr>
          <p:spPr bwMode="auto">
            <a:xfrm>
              <a:off x="8193215" y="4433780"/>
              <a:ext cx="1895685" cy="1152128"/>
            </a:xfrm>
            <a:prstGeom prst="rect">
              <a:avLst/>
            </a:prstGeom>
            <a:noFill/>
            <a:ln w="6350" cap="flat" cmpd="sng" algn="ctr">
              <a:solidFill>
                <a:schemeClr val="accent6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 pitchFamily="34" charset="0"/>
              </a:endParaRPr>
            </a:p>
          </p:txBody>
        </p:sp>
        <p:sp>
          <p:nvSpPr>
            <p:cNvPr id="100" name="Rectangle 99"/>
            <p:cNvSpPr/>
            <p:nvPr/>
          </p:nvSpPr>
          <p:spPr>
            <a:xfrm>
              <a:off x="8198191" y="4919094"/>
              <a:ext cx="1890709" cy="350307"/>
            </a:xfrm>
            <a:prstGeom prst="rect">
              <a:avLst/>
            </a:prstGeom>
          </p:spPr>
          <p:txBody>
            <a:bodyPr wrap="square">
              <a:noAutofit/>
            </a:bodyPr>
            <a:lstStyle/>
            <a:p>
              <a:pPr lvl="0" fontAlgn="base">
                <a:spcBef>
                  <a:spcPts val="100"/>
                </a:spcBef>
                <a:spcAft>
                  <a:spcPct val="0"/>
                </a:spcAft>
                <a:defRPr/>
              </a:pPr>
              <a:r>
                <a:rPr lang="en-US" sz="800" kern="0" dirty="0" smtClean="0">
                  <a:solidFill>
                    <a:srgbClr val="4D4D4D"/>
                  </a:solidFill>
                  <a:latin typeface="Arial"/>
                  <a:cs typeface="Arial" pitchFamily="34" charset="0"/>
                </a:rPr>
                <a:t>Checked bag	</a:t>
              </a:r>
              <a:r>
                <a:rPr lang="en-US" sz="700" kern="0" dirty="0" smtClean="0">
                  <a:solidFill>
                    <a:srgbClr val="808080"/>
                  </a:solidFill>
                  <a:latin typeface="Arial"/>
                  <a:cs typeface="Arial" pitchFamily="34" charset="0"/>
                </a:rPr>
                <a:t>n/a</a:t>
              </a:r>
            </a:p>
            <a:p>
              <a:pPr lvl="0" fontAlgn="base">
                <a:spcBef>
                  <a:spcPts val="100"/>
                </a:spcBef>
                <a:spcAft>
                  <a:spcPct val="0"/>
                </a:spcAft>
                <a:defRPr/>
              </a:pPr>
              <a:r>
                <a:rPr lang="en-US" sz="800" kern="0" dirty="0" smtClean="0">
                  <a:solidFill>
                    <a:srgbClr val="4D4D4D"/>
                  </a:solidFill>
                  <a:latin typeface="Arial"/>
                  <a:cs typeface="Arial" pitchFamily="34" charset="0"/>
                </a:rPr>
                <a:t>Seat selection	</a:t>
              </a:r>
              <a:r>
                <a:rPr lang="en-US" sz="700" kern="0" dirty="0" smtClean="0">
                  <a:solidFill>
                    <a:srgbClr val="808080"/>
                  </a:solidFill>
                  <a:latin typeface="Arial"/>
                  <a:cs typeface="Arial" pitchFamily="34" charset="0"/>
                </a:rPr>
                <a:t>n/a</a:t>
              </a:r>
            </a:p>
          </p:txBody>
        </p:sp>
        <p:sp>
          <p:nvSpPr>
            <p:cNvPr id="101" name="Rectangle 100"/>
            <p:cNvSpPr/>
            <p:nvPr/>
          </p:nvSpPr>
          <p:spPr>
            <a:xfrm>
              <a:off x="9694663" y="5119951"/>
              <a:ext cx="389850" cy="20005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sz="700" u="sng" kern="0" dirty="0" smtClean="0">
                  <a:solidFill>
                    <a:srgbClr val="4D4D4D"/>
                  </a:solidFill>
                  <a:latin typeface="Arial"/>
                  <a:cs typeface="Arial" pitchFamily="34" charset="0"/>
                </a:rPr>
                <a:t>more</a:t>
              </a:r>
              <a:endParaRPr lang="en-US" sz="1600" u="sng" dirty="0"/>
            </a:p>
          </p:txBody>
        </p:sp>
        <p:sp>
          <p:nvSpPr>
            <p:cNvPr id="102" name="Rectangle 101"/>
            <p:cNvSpPr/>
            <p:nvPr/>
          </p:nvSpPr>
          <p:spPr>
            <a:xfrm>
              <a:off x="9223515" y="4712028"/>
              <a:ext cx="849689" cy="215444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lvl="0" algn="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800" kern="0" dirty="0" smtClean="0">
                  <a:solidFill>
                    <a:schemeClr val="tx2"/>
                  </a:solidFill>
                  <a:latin typeface="Arial"/>
                  <a:cs typeface="Arial" pitchFamily="34" charset="0"/>
                </a:rPr>
                <a:t>Restricted fare</a:t>
              </a:r>
              <a:endParaRPr lang="en-US" sz="800" kern="0" dirty="0">
                <a:solidFill>
                  <a:schemeClr val="tx2"/>
                </a:solidFill>
                <a:latin typeface="Arial"/>
                <a:cs typeface="Arial" pitchFamily="34" charset="0"/>
              </a:endParaRPr>
            </a:p>
          </p:txBody>
        </p:sp>
        <p:sp>
          <p:nvSpPr>
            <p:cNvPr id="103" name="Rectangle 102"/>
            <p:cNvSpPr/>
            <p:nvPr/>
          </p:nvSpPr>
          <p:spPr>
            <a:xfrm>
              <a:off x="8282049" y="4719798"/>
              <a:ext cx="841897" cy="20005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lvl="0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700" kern="0" dirty="0">
                  <a:solidFill>
                    <a:srgbClr val="4D4D4D"/>
                  </a:solidFill>
                  <a:latin typeface="Arial"/>
                  <a:cs typeface="Arial" pitchFamily="34" charset="0"/>
                </a:rPr>
                <a:t>All incl. per adult</a:t>
              </a:r>
            </a:p>
          </p:txBody>
        </p:sp>
        <p:sp>
          <p:nvSpPr>
            <p:cNvPr id="104" name="Rectangle 103"/>
            <p:cNvSpPr/>
            <p:nvPr/>
          </p:nvSpPr>
          <p:spPr bwMode="auto">
            <a:xfrm>
              <a:off x="8198191" y="4432147"/>
              <a:ext cx="1895685" cy="316507"/>
            </a:xfrm>
            <a:prstGeom prst="rect">
              <a:avLst/>
            </a:prstGeom>
            <a:solidFill>
              <a:srgbClr val="E5EBEF"/>
            </a:solidFill>
            <a:ln w="6350" cap="flat" cmpd="sng" algn="ctr">
              <a:solidFill>
                <a:schemeClr val="accent6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 pitchFamily="34" charset="0"/>
              </a:endParaRPr>
            </a:p>
          </p:txBody>
        </p:sp>
        <p:sp>
          <p:nvSpPr>
            <p:cNvPr id="105" name="TextBox 104"/>
            <p:cNvSpPr txBox="1"/>
            <p:nvPr/>
          </p:nvSpPr>
          <p:spPr>
            <a:xfrm>
              <a:off x="8226995" y="4438600"/>
              <a:ext cx="1428216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1" i="0" u="none" strike="noStrike" kern="0" cap="none" spc="0" normalizeH="0" baseline="0" noProof="0" dirty="0" smtClean="0">
                  <a:ln>
                    <a:noFill/>
                  </a:ln>
                  <a:effectLst/>
                  <a:uLnTx/>
                  <a:uFillTx/>
                  <a:latin typeface="Arial"/>
                  <a:cs typeface="Arial" pitchFamily="34" charset="0"/>
                </a:rPr>
                <a:t>AUD 290</a:t>
              </a:r>
              <a:r>
                <a:rPr kumimoji="0" lang="en-US" sz="1000" b="1" i="0" u="none" strike="noStrike" kern="0" cap="none" spc="0" normalizeH="0" baseline="0" noProof="0" dirty="0" smtClean="0">
                  <a:ln>
                    <a:noFill/>
                  </a:ln>
                  <a:effectLst/>
                  <a:uLnTx/>
                  <a:uFillTx/>
                  <a:latin typeface="Arial"/>
                  <a:cs typeface="Arial" pitchFamily="34" charset="0"/>
                </a:rPr>
                <a:t>.00</a:t>
              </a:r>
              <a:endParaRPr kumimoji="0" lang="en-US" sz="14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Arial"/>
                <a:cs typeface="Arial" pitchFamily="34" charset="0"/>
              </a:endParaRPr>
            </a:p>
          </p:txBody>
        </p:sp>
        <p:sp>
          <p:nvSpPr>
            <p:cNvPr id="106" name="Rectangle 105"/>
            <p:cNvSpPr/>
            <p:nvPr/>
          </p:nvSpPr>
          <p:spPr>
            <a:xfrm>
              <a:off x="9247129" y="4489057"/>
              <a:ext cx="849689" cy="215444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lvl="0" algn="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800" u="sng" kern="0" dirty="0" smtClean="0">
                  <a:latin typeface="Arial"/>
                  <a:cs typeface="Arial" pitchFamily="34" charset="0"/>
                </a:rPr>
                <a:t>Saver Lite</a:t>
              </a:r>
              <a:endParaRPr lang="en-US" sz="800" u="sng" kern="0" dirty="0">
                <a:latin typeface="Arial"/>
                <a:cs typeface="Arial" pitchFamily="34" charset="0"/>
              </a:endParaRPr>
            </a:p>
          </p:txBody>
        </p:sp>
      </p:grpSp>
      <p:sp>
        <p:nvSpPr>
          <p:cNvPr id="107" name="Rounded Rectangular Callout 106"/>
          <p:cNvSpPr/>
          <p:nvPr/>
        </p:nvSpPr>
        <p:spPr bwMode="auto">
          <a:xfrm>
            <a:off x="5011176" y="1507978"/>
            <a:ext cx="2848996" cy="513422"/>
          </a:xfrm>
          <a:prstGeom prst="wedgeRoundRectCallout">
            <a:avLst>
              <a:gd name="adj1" fmla="val -53352"/>
              <a:gd name="adj2" fmla="val 151430"/>
              <a:gd name="adj3" fmla="val 16667"/>
            </a:avLst>
          </a:prstGeom>
          <a:solidFill>
            <a:srgbClr val="FFFFFF">
              <a:lumMod val="50000"/>
            </a:srgbClr>
          </a:solidFill>
          <a:ln w="38100" cap="flat" cmpd="sng" algn="ctr">
            <a:solidFill>
              <a:srgbClr val="FFFFFF"/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sz="1300" kern="0" dirty="0" smtClean="0">
                <a:solidFill>
                  <a:srgbClr val="FFFFFF"/>
                </a:solidFill>
                <a:latin typeface="Arial"/>
                <a:ea typeface="ＭＳ Ｐゴシック" charset="0"/>
              </a:rPr>
              <a:t>Automated retailer-driven bundles with similar level of service</a:t>
            </a:r>
            <a:endParaRPr kumimoji="0" lang="en-US" sz="1300" b="0" i="0" u="none" strike="noStrike" kern="0" cap="none" spc="0" normalizeH="0" baseline="0" noProof="0" dirty="0" smtClean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ＭＳ Ｐゴシック" charset="0"/>
            </a:endParaRPr>
          </a:p>
        </p:txBody>
      </p:sp>
      <p:sp>
        <p:nvSpPr>
          <p:cNvPr id="108" name="Rounded Rectangular Callout 107"/>
          <p:cNvSpPr/>
          <p:nvPr/>
        </p:nvSpPr>
        <p:spPr bwMode="auto">
          <a:xfrm flipH="1">
            <a:off x="3292187" y="3835254"/>
            <a:ext cx="2213205" cy="606879"/>
          </a:xfrm>
          <a:prstGeom prst="wedgeRoundRectCallout">
            <a:avLst>
              <a:gd name="adj1" fmla="val -38150"/>
              <a:gd name="adj2" fmla="val -114027"/>
              <a:gd name="adj3" fmla="val 16667"/>
            </a:avLst>
          </a:prstGeom>
          <a:solidFill>
            <a:srgbClr val="FFFFFF">
              <a:lumMod val="50000"/>
            </a:srgbClr>
          </a:solidFill>
          <a:ln w="38100" cap="flat" cmpd="sng" algn="ctr">
            <a:solidFill>
              <a:srgbClr val="FFFFFF"/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sz="1300" kern="0" noProof="0" dirty="0" smtClean="0">
                <a:solidFill>
                  <a:srgbClr val="FFFFFF"/>
                </a:solidFill>
                <a:latin typeface="Arial"/>
                <a:ea typeface="ＭＳ Ｐゴシック" charset="0"/>
              </a:rPr>
              <a:t>Applicable Airline Fare Family at itinerary level</a:t>
            </a:r>
            <a:endParaRPr kumimoji="0" lang="en-US" sz="1300" b="0" i="0" u="none" strike="noStrike" kern="0" cap="none" spc="0" normalizeH="0" baseline="0" noProof="0" dirty="0" smtClean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ＭＳ Ｐゴシック" charset="0"/>
            </a:endParaRPr>
          </a:p>
        </p:txBody>
      </p:sp>
      <p:grpSp>
        <p:nvGrpSpPr>
          <p:cNvPr id="109" name="Group 108"/>
          <p:cNvGrpSpPr/>
          <p:nvPr/>
        </p:nvGrpSpPr>
        <p:grpSpPr>
          <a:xfrm>
            <a:off x="7783444" y="3373111"/>
            <a:ext cx="2529936" cy="1879770"/>
            <a:chOff x="7789227" y="3400660"/>
            <a:chExt cx="3660442" cy="2719748"/>
          </a:xfrm>
        </p:grpSpPr>
        <p:sp>
          <p:nvSpPr>
            <p:cNvPr id="110" name="Rectangular Callout 109"/>
            <p:cNvSpPr/>
            <p:nvPr/>
          </p:nvSpPr>
          <p:spPr>
            <a:xfrm>
              <a:off x="7789227" y="3754307"/>
              <a:ext cx="3660442" cy="2366100"/>
            </a:xfrm>
            <a:prstGeom prst="wedgeRectCallout">
              <a:avLst>
                <a:gd name="adj1" fmla="val 7368"/>
                <a:gd name="adj2" fmla="val -63444"/>
              </a:avLst>
            </a:prstGeom>
            <a:solidFill>
              <a:schemeClr val="bg1"/>
            </a:solidFill>
            <a:ln w="6350">
              <a:solidFill>
                <a:schemeClr val="accent6">
                  <a:lumMod val="90000"/>
                </a:schemeClr>
              </a:solidFill>
            </a:ln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pic>
          <p:nvPicPr>
            <p:cNvPr id="111" name="Picture 6" descr="http://www.clker.com/cliparts/4/O/o/4/L/h/cursor-edit-md.png"/>
            <p:cNvPicPr>
              <a:picLocks noChangeAspect="1" noChangeArrowheads="1"/>
            </p:cNvPicPr>
            <p:nvPr/>
          </p:nvPicPr>
          <p:blipFill>
            <a:blip r:embed="rId10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783607" y="3400660"/>
              <a:ext cx="326988" cy="33834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12" name="Picture 12"/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1208706" y="3812776"/>
              <a:ext cx="176888" cy="16951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3" name="Picture 13"/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834674" y="3776465"/>
              <a:ext cx="1526764" cy="4473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4" name="Picture 14"/>
            <p:cNvPicPr>
              <a:picLocks noChangeAspect="1" noChangeArrowheads="1"/>
            </p:cNvPicPr>
            <p:nvPr/>
          </p:nvPicPr>
          <p:blipFill rotWithShape="1">
            <a:blip r:embed="rId1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b="30547"/>
            <a:stretch/>
          </p:blipFill>
          <p:spPr bwMode="auto">
            <a:xfrm>
              <a:off x="7903904" y="4264002"/>
              <a:ext cx="3313116" cy="18564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115" name="Rounded Rectangular Callout 114"/>
          <p:cNvSpPr/>
          <p:nvPr/>
        </p:nvSpPr>
        <p:spPr bwMode="auto">
          <a:xfrm flipH="1">
            <a:off x="4264635" y="3769227"/>
            <a:ext cx="3022965" cy="606879"/>
          </a:xfrm>
          <a:prstGeom prst="wedgeRoundRectCallout">
            <a:avLst>
              <a:gd name="adj1" fmla="val -60686"/>
              <a:gd name="adj2" fmla="val -23623"/>
              <a:gd name="adj3" fmla="val 16667"/>
            </a:avLst>
          </a:prstGeom>
          <a:solidFill>
            <a:srgbClr val="FFFFFF">
              <a:lumMod val="50000"/>
            </a:srgbClr>
          </a:solidFill>
          <a:ln w="38100" cap="flat" cmpd="sng" algn="ctr">
            <a:solidFill>
              <a:srgbClr val="FFFFFF"/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sz="1300" kern="0" noProof="0" dirty="0" smtClean="0">
                <a:solidFill>
                  <a:srgbClr val="FFFFFF"/>
                </a:solidFill>
                <a:latin typeface="Arial"/>
                <a:ea typeface="ＭＳ Ｐゴシック" charset="0"/>
              </a:rPr>
              <a:t>Airline-driven Fare Family marketing description</a:t>
            </a:r>
            <a:endParaRPr kumimoji="0" lang="en-US" sz="1300" b="0" i="0" u="none" strike="noStrike" kern="0" cap="none" spc="0" normalizeH="0" baseline="0" noProof="0" dirty="0" smtClean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ＭＳ Ｐゴシック" charset="0"/>
            </a:endParaRPr>
          </a:p>
        </p:txBody>
      </p:sp>
      <p:grpSp>
        <p:nvGrpSpPr>
          <p:cNvPr id="116" name="Group 115"/>
          <p:cNvGrpSpPr/>
          <p:nvPr/>
        </p:nvGrpSpPr>
        <p:grpSpPr>
          <a:xfrm>
            <a:off x="5484493" y="3553203"/>
            <a:ext cx="2379704" cy="1572347"/>
            <a:chOff x="4145231" y="2627410"/>
            <a:chExt cx="2379704" cy="1572347"/>
          </a:xfrm>
        </p:grpSpPr>
        <p:grpSp>
          <p:nvGrpSpPr>
            <p:cNvPr id="117" name="Group 116"/>
            <p:cNvGrpSpPr/>
            <p:nvPr/>
          </p:nvGrpSpPr>
          <p:grpSpPr>
            <a:xfrm>
              <a:off x="4145231" y="2981057"/>
              <a:ext cx="2379704" cy="1218700"/>
              <a:chOff x="12209369" y="3829530"/>
              <a:chExt cx="2379704" cy="1218700"/>
            </a:xfrm>
          </p:grpSpPr>
          <p:sp>
            <p:nvSpPr>
              <p:cNvPr id="119" name="Rectangular Callout 118"/>
              <p:cNvSpPr/>
              <p:nvPr/>
            </p:nvSpPr>
            <p:spPr>
              <a:xfrm>
                <a:off x="12209369" y="3829530"/>
                <a:ext cx="2379704" cy="1218700"/>
              </a:xfrm>
              <a:prstGeom prst="wedgeRectCallout">
                <a:avLst>
                  <a:gd name="adj1" fmla="val 19533"/>
                  <a:gd name="adj2" fmla="val -75802"/>
                </a:avLst>
              </a:prstGeom>
              <a:solidFill>
                <a:srgbClr val="F2F2F2"/>
              </a:solidFill>
              <a:ln w="6350">
                <a:solidFill>
                  <a:schemeClr val="tx1"/>
                </a:solidFill>
              </a:ln>
            </p:spPr>
            <p:style>
              <a:lnRef idx="1">
                <a:schemeClr val="accent3"/>
              </a:lnRef>
              <a:fillRef idx="2">
                <a:schemeClr val="accent3"/>
              </a:fillRef>
              <a:effectRef idx="1">
                <a:schemeClr val="accent3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120" name="Rectangle 119"/>
              <p:cNvSpPr/>
              <p:nvPr/>
            </p:nvSpPr>
            <p:spPr>
              <a:xfrm>
                <a:off x="12225995" y="3838207"/>
                <a:ext cx="1187125" cy="230832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lvl="0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sz="900" b="1" u="sng" kern="0" dirty="0" smtClean="0">
                    <a:latin typeface="Arial"/>
                    <a:cs typeface="Arial" pitchFamily="34" charset="0"/>
                  </a:rPr>
                  <a:t>Fare Conditions:</a:t>
                </a:r>
                <a:endParaRPr lang="en-US" sz="900" b="1" u="sng" kern="0" dirty="0">
                  <a:latin typeface="Arial"/>
                  <a:cs typeface="Arial" pitchFamily="34" charset="0"/>
                </a:endParaRPr>
              </a:p>
            </p:txBody>
          </p:sp>
          <p:sp>
            <p:nvSpPr>
              <p:cNvPr id="121" name="Rectangle 120"/>
              <p:cNvSpPr/>
              <p:nvPr/>
            </p:nvSpPr>
            <p:spPr>
              <a:xfrm>
                <a:off x="12224922" y="4062719"/>
                <a:ext cx="2220135" cy="461665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lvl="0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sz="800" b="1" kern="0" dirty="0" smtClean="0">
                    <a:latin typeface="Arial"/>
                    <a:cs typeface="Arial" pitchFamily="34" charset="0"/>
                  </a:rPr>
                  <a:t>Change: </a:t>
                </a:r>
                <a:r>
                  <a:rPr lang="en-US" sz="800" kern="0" dirty="0" smtClean="0">
                    <a:latin typeface="Arial"/>
                    <a:cs typeface="Arial" pitchFamily="34" charset="0"/>
                  </a:rPr>
                  <a:t/>
                </a:r>
                <a:br>
                  <a:rPr lang="en-US" sz="800" kern="0" dirty="0" smtClean="0">
                    <a:latin typeface="Arial"/>
                    <a:cs typeface="Arial" pitchFamily="34" charset="0"/>
                  </a:rPr>
                </a:br>
                <a:r>
                  <a:rPr lang="en-US" sz="800" kern="0" dirty="0" smtClean="0">
                    <a:latin typeface="Arial"/>
                    <a:cs typeface="Arial" pitchFamily="34" charset="0"/>
                  </a:rPr>
                  <a:t>Allowed with penalties for all or part of trip</a:t>
                </a:r>
              </a:p>
              <a:p>
                <a:pPr lvl="0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sz="800" kern="0" dirty="0" smtClean="0">
                    <a:latin typeface="Arial"/>
                    <a:cs typeface="Arial" pitchFamily="34" charset="0"/>
                  </a:rPr>
                  <a:t>Maximum penalty for entire ticket: </a:t>
                </a:r>
                <a:r>
                  <a:rPr lang="en-US" sz="800" b="1" kern="0" dirty="0" smtClean="0">
                    <a:latin typeface="Arial"/>
                    <a:cs typeface="Arial" pitchFamily="34" charset="0"/>
                  </a:rPr>
                  <a:t>USD 210</a:t>
                </a:r>
                <a:endParaRPr lang="en-US" sz="800" b="1" kern="0" dirty="0">
                  <a:latin typeface="Arial"/>
                  <a:cs typeface="Arial" pitchFamily="34" charset="0"/>
                </a:endParaRPr>
              </a:p>
            </p:txBody>
          </p:sp>
          <p:sp>
            <p:nvSpPr>
              <p:cNvPr id="122" name="Rectangle 121"/>
              <p:cNvSpPr/>
              <p:nvPr/>
            </p:nvSpPr>
            <p:spPr>
              <a:xfrm>
                <a:off x="12224922" y="4513934"/>
                <a:ext cx="2220135" cy="338554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lvl="0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sz="800" b="1" kern="0" dirty="0" smtClean="0">
                    <a:latin typeface="Arial"/>
                    <a:cs typeface="Arial" pitchFamily="34" charset="0"/>
                  </a:rPr>
                  <a:t>Cancellation &amp; Refund </a:t>
                </a:r>
                <a:r>
                  <a:rPr lang="en-US" sz="800" kern="0" dirty="0" smtClean="0">
                    <a:latin typeface="Arial"/>
                    <a:cs typeface="Arial" pitchFamily="34" charset="0"/>
                  </a:rPr>
                  <a:t/>
                </a:r>
                <a:br>
                  <a:rPr lang="en-US" sz="800" kern="0" dirty="0" smtClean="0">
                    <a:latin typeface="Arial"/>
                    <a:cs typeface="Arial" pitchFamily="34" charset="0"/>
                  </a:rPr>
                </a:br>
                <a:r>
                  <a:rPr lang="en-US" sz="800" kern="0" dirty="0" smtClean="0">
                    <a:latin typeface="Arial"/>
                    <a:cs typeface="Arial" pitchFamily="34" charset="0"/>
                  </a:rPr>
                  <a:t>Not allowed for all or part of trip</a:t>
                </a:r>
              </a:p>
            </p:txBody>
          </p:sp>
        </p:grpSp>
        <p:pic>
          <p:nvPicPr>
            <p:cNvPr id="118" name="Picture 6" descr="http://www.clker.com/cliparts/4/O/o/4/L/h/cursor-edit-md.png"/>
            <p:cNvPicPr>
              <a:picLocks noChangeAspect="1" noChangeArrowheads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719529" y="2627410"/>
              <a:ext cx="326988" cy="33834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sp>
        <p:nvSpPr>
          <p:cNvPr id="123" name="Rounded Rectangular Callout 122"/>
          <p:cNvSpPr/>
          <p:nvPr/>
        </p:nvSpPr>
        <p:spPr bwMode="auto">
          <a:xfrm>
            <a:off x="8180419" y="4119793"/>
            <a:ext cx="1555453" cy="1430179"/>
          </a:xfrm>
          <a:prstGeom prst="wedgeRoundRectCallout">
            <a:avLst>
              <a:gd name="adj1" fmla="val -66610"/>
              <a:gd name="adj2" fmla="val -826"/>
              <a:gd name="adj3" fmla="val 16667"/>
            </a:avLst>
          </a:prstGeom>
          <a:solidFill>
            <a:srgbClr val="FFFFFF">
              <a:lumMod val="50000"/>
            </a:srgbClr>
          </a:solidFill>
          <a:ln w="38100" cap="flat" cmpd="sng" algn="ctr">
            <a:solidFill>
              <a:srgbClr val="FFFFFF"/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sz="1300" kern="0" dirty="0" smtClean="0">
                <a:solidFill>
                  <a:srgbClr val="FFFFFF"/>
                </a:solidFill>
                <a:latin typeface="Arial"/>
                <a:ea typeface="ＭＳ Ｐゴシック" charset="0"/>
              </a:rPr>
              <a:t>Mini Rules: neutral fare conditions to complement airline-driven description</a:t>
            </a:r>
            <a:endParaRPr kumimoji="0" lang="en-US" sz="1300" b="0" i="0" u="none" strike="noStrike" kern="0" cap="none" spc="0" normalizeH="0" baseline="0" noProof="0" dirty="0" smtClean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ＭＳ Ｐゴシック" charset="0"/>
            </a:endParaRPr>
          </a:p>
        </p:txBody>
      </p:sp>
      <p:pic>
        <p:nvPicPr>
          <p:cNvPr id="124" name="Picture 6" descr="http://www.clker.com/cliparts/4/O/o/4/L/h/cursor-edit-md.png"/>
          <p:cNvPicPr>
            <a:picLocks noChangeAspect="1" noChangeArrowheads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10521" y="5879157"/>
            <a:ext cx="326988" cy="33834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25" name="Group 124"/>
          <p:cNvGrpSpPr/>
          <p:nvPr/>
        </p:nvGrpSpPr>
        <p:grpSpPr>
          <a:xfrm>
            <a:off x="5689811" y="4386856"/>
            <a:ext cx="1924769" cy="1161289"/>
            <a:chOff x="8857342" y="3854059"/>
            <a:chExt cx="1912436" cy="1161289"/>
          </a:xfrm>
        </p:grpSpPr>
        <p:sp>
          <p:nvSpPr>
            <p:cNvPr id="126" name="Rectangle 125"/>
            <p:cNvSpPr/>
            <p:nvPr/>
          </p:nvSpPr>
          <p:spPr bwMode="auto">
            <a:xfrm>
              <a:off x="8858814" y="3857779"/>
              <a:ext cx="1895685" cy="1152128"/>
            </a:xfrm>
            <a:prstGeom prst="rect">
              <a:avLst/>
            </a:prstGeom>
            <a:solidFill>
              <a:schemeClr val="bg1"/>
            </a:solidFill>
            <a:ln w="6350" cap="flat" cmpd="sng" algn="ctr">
              <a:solidFill>
                <a:schemeClr val="accent6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 pitchFamily="34" charset="0"/>
              </a:endParaRPr>
            </a:p>
          </p:txBody>
        </p:sp>
        <p:sp>
          <p:nvSpPr>
            <p:cNvPr id="127" name="Rectangle 126"/>
            <p:cNvSpPr/>
            <p:nvPr/>
          </p:nvSpPr>
          <p:spPr>
            <a:xfrm>
              <a:off x="8863790" y="4669683"/>
              <a:ext cx="1890709" cy="345665"/>
            </a:xfrm>
            <a:prstGeom prst="rect">
              <a:avLst/>
            </a:prstGeom>
          </p:spPr>
          <p:txBody>
            <a:bodyPr wrap="square">
              <a:noAutofit/>
            </a:bodyPr>
            <a:lstStyle/>
            <a:p>
              <a:pPr lvl="0" fontAlgn="base">
                <a:spcBef>
                  <a:spcPts val="100"/>
                </a:spcBef>
                <a:spcAft>
                  <a:spcPct val="0"/>
                </a:spcAft>
                <a:defRPr/>
              </a:pPr>
              <a:r>
                <a:rPr lang="en-US" sz="800" kern="0" dirty="0" smtClean="0">
                  <a:solidFill>
                    <a:srgbClr val="4D4D4D"/>
                  </a:solidFill>
                  <a:latin typeface="Arial"/>
                  <a:cs typeface="Arial" pitchFamily="34" charset="0"/>
                </a:rPr>
                <a:t>Checked bag	</a:t>
              </a:r>
              <a:r>
                <a:rPr lang="en-US" sz="700" kern="0" dirty="0" smtClean="0">
                  <a:solidFill>
                    <a:srgbClr val="00B050"/>
                  </a:solidFill>
                  <a:latin typeface="Arial"/>
                  <a:cs typeface="Arial" pitchFamily="34" charset="0"/>
                </a:rPr>
                <a:t>Included</a:t>
              </a:r>
            </a:p>
            <a:p>
              <a:pPr lvl="0" fontAlgn="base">
                <a:spcBef>
                  <a:spcPts val="100"/>
                </a:spcBef>
                <a:spcAft>
                  <a:spcPct val="0"/>
                </a:spcAft>
                <a:defRPr/>
              </a:pPr>
              <a:r>
                <a:rPr lang="en-US" sz="800" kern="0" dirty="0" smtClean="0">
                  <a:solidFill>
                    <a:srgbClr val="4D4D4D"/>
                  </a:solidFill>
                  <a:latin typeface="Arial"/>
                  <a:cs typeface="Arial" pitchFamily="34" charset="0"/>
                </a:rPr>
                <a:t>Seat selection	</a:t>
              </a:r>
              <a:r>
                <a:rPr lang="en-US" sz="700" kern="0" dirty="0" smtClean="0">
                  <a:solidFill>
                    <a:srgbClr val="00B050"/>
                  </a:solidFill>
                  <a:latin typeface="Arial"/>
                  <a:cs typeface="Arial" pitchFamily="34" charset="0"/>
                </a:rPr>
                <a:t>Included</a:t>
              </a:r>
              <a:endParaRPr lang="en-US" sz="700" kern="0" dirty="0">
                <a:solidFill>
                  <a:srgbClr val="00B050"/>
                </a:solidFill>
                <a:latin typeface="Arial"/>
                <a:cs typeface="Arial" pitchFamily="34" charset="0"/>
              </a:endParaRPr>
            </a:p>
          </p:txBody>
        </p:sp>
        <p:sp>
          <p:nvSpPr>
            <p:cNvPr id="128" name="Rectangle 127"/>
            <p:cNvSpPr/>
            <p:nvPr/>
          </p:nvSpPr>
          <p:spPr>
            <a:xfrm>
              <a:off x="10379928" y="4809789"/>
              <a:ext cx="389850" cy="20005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sz="700" u="sng" kern="0" dirty="0" smtClean="0">
                  <a:solidFill>
                    <a:srgbClr val="4D4D4D"/>
                  </a:solidFill>
                  <a:latin typeface="Arial"/>
                  <a:cs typeface="Arial" pitchFamily="34" charset="0"/>
                </a:rPr>
                <a:t>more</a:t>
              </a:r>
              <a:endParaRPr lang="en-US" sz="1600" u="sng" dirty="0"/>
            </a:p>
          </p:txBody>
        </p:sp>
        <p:sp>
          <p:nvSpPr>
            <p:cNvPr id="129" name="Rectangle 128"/>
            <p:cNvSpPr/>
            <p:nvPr/>
          </p:nvSpPr>
          <p:spPr>
            <a:xfrm>
              <a:off x="9771747" y="4464223"/>
              <a:ext cx="979810" cy="215444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lvl="0" algn="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800" kern="0" dirty="0" smtClean="0">
                  <a:solidFill>
                    <a:schemeClr val="tx2"/>
                  </a:solidFill>
                  <a:latin typeface="Arial"/>
                  <a:cs typeface="Arial" pitchFamily="34" charset="0"/>
                </a:rPr>
                <a:t>Restricted fare</a:t>
              </a:r>
              <a:endParaRPr lang="en-US" sz="800" kern="0" dirty="0">
                <a:solidFill>
                  <a:schemeClr val="tx2"/>
                </a:solidFill>
                <a:latin typeface="Arial"/>
                <a:cs typeface="Arial" pitchFamily="34" charset="0"/>
              </a:endParaRPr>
            </a:p>
          </p:txBody>
        </p:sp>
        <p:sp>
          <p:nvSpPr>
            <p:cNvPr id="130" name="Rectangle 129"/>
            <p:cNvSpPr/>
            <p:nvPr/>
          </p:nvSpPr>
          <p:spPr>
            <a:xfrm>
              <a:off x="8960402" y="4472573"/>
              <a:ext cx="841897" cy="20005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lvl="0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700" kern="0" dirty="0">
                  <a:solidFill>
                    <a:srgbClr val="4D4D4D"/>
                  </a:solidFill>
                  <a:latin typeface="Arial"/>
                  <a:cs typeface="Arial" pitchFamily="34" charset="0"/>
                </a:rPr>
                <a:t>All incl. per adult</a:t>
              </a:r>
            </a:p>
          </p:txBody>
        </p:sp>
        <p:grpSp>
          <p:nvGrpSpPr>
            <p:cNvPr id="131" name="Group 130"/>
            <p:cNvGrpSpPr/>
            <p:nvPr/>
          </p:nvGrpSpPr>
          <p:grpSpPr>
            <a:xfrm>
              <a:off x="8863790" y="3854059"/>
              <a:ext cx="1890709" cy="316507"/>
              <a:chOff x="6233621" y="4430060"/>
              <a:chExt cx="1898627" cy="316507"/>
            </a:xfrm>
          </p:grpSpPr>
          <p:sp>
            <p:nvSpPr>
              <p:cNvPr id="138" name="Rectangle 137"/>
              <p:cNvSpPr/>
              <p:nvPr/>
            </p:nvSpPr>
            <p:spPr bwMode="auto">
              <a:xfrm>
                <a:off x="6233621" y="4430060"/>
                <a:ext cx="1895685" cy="316507"/>
              </a:xfrm>
              <a:prstGeom prst="rect">
                <a:avLst/>
              </a:prstGeom>
              <a:solidFill>
                <a:srgbClr val="E5EBEF"/>
              </a:solidFill>
              <a:ln w="6350" cap="flat" cmpd="sng" algn="ctr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0" i="0" u="none" strike="noStrike" kern="0" cap="none" spc="0" normalizeH="0" baseline="0" noProof="0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 pitchFamily="34" charset="0"/>
                </a:endParaRPr>
              </a:p>
            </p:txBody>
          </p:sp>
          <p:sp>
            <p:nvSpPr>
              <p:cNvPr id="139" name="TextBox 138"/>
              <p:cNvSpPr txBox="1"/>
              <p:nvPr/>
            </p:nvSpPr>
            <p:spPr>
              <a:xfrm>
                <a:off x="6361011" y="4436513"/>
                <a:ext cx="1428216" cy="30777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400" b="1" i="0" u="none" strike="noStrike" kern="0" cap="none" spc="0" normalizeH="0" baseline="0" noProof="0" dirty="0" smtClean="0">
                    <a:ln>
                      <a:noFill/>
                    </a:ln>
                    <a:effectLst/>
                    <a:uLnTx/>
                    <a:uFillTx/>
                    <a:latin typeface="Arial"/>
                    <a:cs typeface="Arial" pitchFamily="34" charset="0"/>
                  </a:rPr>
                  <a:t>AUD 258</a:t>
                </a:r>
                <a:r>
                  <a:rPr kumimoji="0" lang="en-US" sz="1000" b="1" i="0" u="none" strike="noStrike" kern="0" cap="none" spc="0" normalizeH="0" baseline="0" noProof="0" dirty="0" smtClean="0">
                    <a:ln>
                      <a:noFill/>
                    </a:ln>
                    <a:effectLst/>
                    <a:uLnTx/>
                    <a:uFillTx/>
                    <a:latin typeface="Arial"/>
                    <a:cs typeface="Arial" pitchFamily="34" charset="0"/>
                  </a:rPr>
                  <a:t>.00</a:t>
                </a:r>
                <a:endParaRPr kumimoji="0" lang="en-US" sz="1400" b="1" i="0" u="none" strike="noStrike" kern="0" cap="none" spc="0" normalizeH="0" baseline="0" noProof="0" dirty="0" smtClean="0">
                  <a:ln>
                    <a:noFill/>
                  </a:ln>
                  <a:effectLst/>
                  <a:uLnTx/>
                  <a:uFillTx/>
                  <a:latin typeface="Arial"/>
                  <a:cs typeface="Arial" pitchFamily="34" charset="0"/>
                </a:endParaRPr>
              </a:p>
            </p:txBody>
          </p:sp>
          <p:sp>
            <p:nvSpPr>
              <p:cNvPr id="140" name="Rectangle 139"/>
              <p:cNvSpPr/>
              <p:nvPr/>
            </p:nvSpPr>
            <p:spPr>
              <a:xfrm>
                <a:off x="7282559" y="4486970"/>
                <a:ext cx="849689" cy="215444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lvl="0" algn="r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sz="800" u="sng" kern="0" dirty="0" smtClean="0">
                    <a:latin typeface="Arial"/>
                    <a:cs typeface="Arial" pitchFamily="34" charset="0"/>
                  </a:rPr>
                  <a:t>Red e-Deal</a:t>
                </a:r>
                <a:endParaRPr lang="en-US" sz="800" u="sng" kern="0" dirty="0">
                  <a:latin typeface="Arial"/>
                  <a:cs typeface="Arial" pitchFamily="34" charset="0"/>
                </a:endParaRPr>
              </a:p>
            </p:txBody>
          </p:sp>
        </p:grpSp>
        <p:grpSp>
          <p:nvGrpSpPr>
            <p:cNvPr id="132" name="Group 131"/>
            <p:cNvGrpSpPr/>
            <p:nvPr/>
          </p:nvGrpSpPr>
          <p:grpSpPr>
            <a:xfrm>
              <a:off x="8857342" y="4176223"/>
              <a:ext cx="1898627" cy="325566"/>
              <a:chOff x="6233621" y="5269401"/>
              <a:chExt cx="1898627" cy="325566"/>
            </a:xfrm>
          </p:grpSpPr>
          <p:sp>
            <p:nvSpPr>
              <p:cNvPr id="135" name="Rectangle 134"/>
              <p:cNvSpPr/>
              <p:nvPr/>
            </p:nvSpPr>
            <p:spPr bwMode="auto">
              <a:xfrm>
                <a:off x="6233621" y="5269401"/>
                <a:ext cx="1895685" cy="316507"/>
              </a:xfrm>
              <a:prstGeom prst="rect">
                <a:avLst/>
              </a:prstGeom>
              <a:solidFill>
                <a:srgbClr val="E5EBEF"/>
              </a:solidFill>
              <a:ln w="6350" cap="flat" cmpd="sng" algn="ctr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0" i="0" u="none" strike="noStrike" kern="0" cap="none" spc="0" normalizeH="0" baseline="0" noProof="0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 pitchFamily="34" charset="0"/>
                </a:endParaRPr>
              </a:p>
            </p:txBody>
          </p:sp>
          <p:sp>
            <p:nvSpPr>
              <p:cNvPr id="136" name="TextBox 135"/>
              <p:cNvSpPr txBox="1"/>
              <p:nvPr/>
            </p:nvSpPr>
            <p:spPr>
              <a:xfrm>
                <a:off x="6361011" y="5287190"/>
                <a:ext cx="1428216" cy="30777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400" b="1" i="0" u="none" strike="noStrike" kern="0" cap="none" spc="0" normalizeH="0" baseline="0" noProof="0" dirty="0" smtClean="0">
                    <a:ln>
                      <a:noFill/>
                    </a:ln>
                    <a:effectLst/>
                    <a:uLnTx/>
                    <a:uFillTx/>
                    <a:latin typeface="Arial"/>
                    <a:cs typeface="Arial" pitchFamily="34" charset="0"/>
                  </a:rPr>
                  <a:t>AUD 740</a:t>
                </a:r>
                <a:r>
                  <a:rPr kumimoji="0" lang="en-US" sz="1000" b="1" i="0" u="none" strike="noStrike" kern="0" cap="none" spc="0" normalizeH="0" baseline="0" noProof="0" dirty="0" smtClean="0">
                    <a:ln>
                      <a:noFill/>
                    </a:ln>
                    <a:effectLst/>
                    <a:uLnTx/>
                    <a:uFillTx/>
                    <a:latin typeface="Arial"/>
                    <a:cs typeface="Arial" pitchFamily="34" charset="0"/>
                  </a:rPr>
                  <a:t>.00</a:t>
                </a:r>
                <a:endParaRPr kumimoji="0" lang="en-US" sz="1400" b="1" i="0" u="none" strike="noStrike" kern="0" cap="none" spc="0" normalizeH="0" baseline="0" noProof="0" dirty="0" smtClean="0">
                  <a:ln>
                    <a:noFill/>
                  </a:ln>
                  <a:effectLst/>
                  <a:uLnTx/>
                  <a:uFillTx/>
                  <a:latin typeface="Arial"/>
                  <a:cs typeface="Arial" pitchFamily="34" charset="0"/>
                </a:endParaRPr>
              </a:p>
            </p:txBody>
          </p:sp>
          <p:sp>
            <p:nvSpPr>
              <p:cNvPr id="137" name="Rectangle 136"/>
              <p:cNvSpPr/>
              <p:nvPr/>
            </p:nvSpPr>
            <p:spPr>
              <a:xfrm>
                <a:off x="7282559" y="5328164"/>
                <a:ext cx="849689" cy="215444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lvl="0" algn="r" fontAlgn="base"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sz="800" u="sng" kern="0" dirty="0" smtClean="0">
                    <a:latin typeface="Arial"/>
                    <a:cs typeface="Arial" pitchFamily="34" charset="0"/>
                  </a:rPr>
                  <a:t>Flexi Saver</a:t>
                </a:r>
                <a:endParaRPr lang="en-US" sz="800" u="sng" kern="0" dirty="0">
                  <a:latin typeface="Arial"/>
                  <a:cs typeface="Arial" pitchFamily="34" charset="0"/>
                </a:endParaRPr>
              </a:p>
            </p:txBody>
          </p:sp>
        </p:grpSp>
        <p:sp>
          <p:nvSpPr>
            <p:cNvPr id="133" name="Flowchart: Extract 132"/>
            <p:cNvSpPr/>
            <p:nvPr/>
          </p:nvSpPr>
          <p:spPr>
            <a:xfrm flipV="1">
              <a:off x="8901552" y="3971522"/>
              <a:ext cx="110764" cy="107722"/>
            </a:xfrm>
            <a:prstGeom prst="flowChartExtract">
              <a:avLst/>
            </a:prstGeom>
          </p:spPr>
          <p:style>
            <a:lnRef idx="1">
              <a:schemeClr val="dk1"/>
            </a:lnRef>
            <a:fillRef idx="3">
              <a:schemeClr val="dk1"/>
            </a:fillRef>
            <a:effectRef idx="2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4" name="Flowchart: Extract 133"/>
            <p:cNvSpPr/>
            <p:nvPr/>
          </p:nvSpPr>
          <p:spPr>
            <a:xfrm>
              <a:off x="8902014" y="4284493"/>
              <a:ext cx="110302" cy="107722"/>
            </a:xfrm>
            <a:prstGeom prst="flowChartExtract">
              <a:avLst/>
            </a:prstGeom>
          </p:spPr>
          <p:style>
            <a:lnRef idx="1">
              <a:schemeClr val="dk1"/>
            </a:lnRef>
            <a:fillRef idx="3">
              <a:schemeClr val="dk1"/>
            </a:fillRef>
            <a:effectRef idx="2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41" name="Rounded Rectangular Callout 140"/>
          <p:cNvSpPr/>
          <p:nvPr/>
        </p:nvSpPr>
        <p:spPr bwMode="auto">
          <a:xfrm>
            <a:off x="3102171" y="5059739"/>
            <a:ext cx="2160240" cy="987504"/>
          </a:xfrm>
          <a:prstGeom prst="wedgeRoundRectCallout">
            <a:avLst>
              <a:gd name="adj1" fmla="val 72305"/>
              <a:gd name="adj2" fmla="val -33375"/>
              <a:gd name="adj3" fmla="val 16667"/>
            </a:avLst>
          </a:prstGeom>
          <a:solidFill>
            <a:srgbClr val="FFFFFF">
              <a:lumMod val="50000"/>
            </a:srgbClr>
          </a:solidFill>
          <a:ln w="38100" cap="flat" cmpd="sng" algn="ctr">
            <a:solidFill>
              <a:srgbClr val="FFFFFF"/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sz="1300" kern="0" dirty="0" smtClean="0">
                <a:solidFill>
                  <a:srgbClr val="FFFFFF"/>
                </a:solidFill>
                <a:latin typeface="Arial"/>
                <a:ea typeface="ＭＳ Ｐゴシック" charset="0"/>
              </a:rPr>
              <a:t>Easy comparison of multiple airline fare families matching same level of service</a:t>
            </a:r>
            <a:endParaRPr kumimoji="0" lang="en-US" sz="1300" b="0" i="0" u="none" strike="noStrike" kern="0" cap="none" spc="0" normalizeH="0" baseline="0" noProof="0" dirty="0" smtClean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ＭＳ Ｐゴシック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46714330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500"/>
                            </p:stCondLst>
                            <p:childTnLst>
                              <p:par>
                                <p:cTn id="1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0" dur="5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500"/>
                            </p:stCondLst>
                            <p:childTnLst>
                              <p:par>
                                <p:cTn id="2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000"/>
                            </p:stCondLst>
                            <p:childTnLst>
                              <p:par>
                                <p:cTn id="2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1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3" dur="500"/>
                                        <p:tgtEl>
                                          <p:spTgt spid="10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6" dur="500"/>
                                        <p:tgtEl>
                                          <p:spTgt spid="1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500"/>
                            </p:stCondLst>
                            <p:childTnLst>
                              <p:par>
                                <p:cTn id="3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1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1000"/>
                            </p:stCondLst>
                            <p:childTnLst>
                              <p:par>
                                <p:cTn id="4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1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>
                      <p:stCondLst>
                        <p:cond delay="indefinite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9" dur="500"/>
                                        <p:tgtEl>
                                          <p:spTgt spid="11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2" dur="500"/>
                                        <p:tgtEl>
                                          <p:spTgt spid="12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500"/>
                            </p:stCondLst>
                            <p:childTnLst>
                              <p:par>
                                <p:cTn id="5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1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1000"/>
                            </p:stCondLst>
                            <p:childTnLst>
                              <p:par>
                                <p:cTn id="59" presetID="42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57647E-6 2.05681E-7 L -0.0226 -0.08472 " pathEditMode="relative" rAng="0" ptsTypes="AA">
                                      <p:cBhvr>
                                        <p:cTn id="60" dur="500" fill="hold"/>
                                        <p:tgtEl>
                                          <p:spTgt spid="12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130" y="-4236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1500"/>
                            </p:stCondLst>
                            <p:childTnLst>
                              <p:par>
                                <p:cTn id="62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4" dur="250"/>
                                        <p:tgtEl>
                                          <p:spTgt spid="1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5" fill="hold">
                            <p:stCondLst>
                              <p:cond delay="1750"/>
                            </p:stCondLst>
                            <p:childTnLst>
                              <p:par>
                                <p:cTn id="66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1750"/>
                            </p:stCondLst>
                            <p:childTnLst>
                              <p:par>
                                <p:cTn id="6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1" dur="500"/>
                                        <p:tgtEl>
                                          <p:spTgt spid="1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" fill="hold">
                      <p:stCondLst>
                        <p:cond delay="indefinite"/>
                      </p:stCondLst>
                      <p:childTnLst>
                        <p:par>
                          <p:cTn id="73" fill="hold">
                            <p:stCondLst>
                              <p:cond delay="0"/>
                            </p:stCondLst>
                            <p:childTnLst>
                              <p:par>
                                <p:cTn id="74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5" dur="500"/>
                                        <p:tgtEl>
                                          <p:spTgt spid="14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7" grpId="0" animBg="1"/>
      <p:bldP spid="107" grpId="1" animBg="1"/>
      <p:bldP spid="108" grpId="0" animBg="1"/>
      <p:bldP spid="108" grpId="1" animBg="1"/>
      <p:bldP spid="115" grpId="0" animBg="1"/>
      <p:bldP spid="115" grpId="1" animBg="1"/>
      <p:bldP spid="123" grpId="0" animBg="1"/>
      <p:bldP spid="123" grpId="1" animBg="1"/>
      <p:bldP spid="141" grpId="0" animBg="1"/>
      <p:bldP spid="141" grpId="1" animBg="1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/>
          <p:cNvSpPr>
            <a:spLocks noGrp="1"/>
          </p:cNvSpPr>
          <p:nvPr>
            <p:ph type="title"/>
          </p:nvPr>
        </p:nvSpPr>
        <p:spPr>
          <a:xfrm>
            <a:off x="311833" y="209667"/>
            <a:ext cx="10076695" cy="512907"/>
          </a:xfrm>
        </p:spPr>
        <p:txBody>
          <a:bodyPr/>
          <a:lstStyle/>
          <a:p>
            <a:r>
              <a:rPr lang="en-GB" dirty="0" smtClean="0"/>
              <a:t>Airline Fare Families in Amadeus</a:t>
            </a:r>
            <a:endParaRPr lang="en-GB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quarter" idx="10"/>
          </p:nvPr>
        </p:nvSpPr>
        <p:spPr>
          <a:xfrm>
            <a:off x="386943" y="711025"/>
            <a:ext cx="10909160" cy="340510"/>
          </a:xfrm>
        </p:spPr>
        <p:txBody>
          <a:bodyPr/>
          <a:lstStyle/>
          <a:p>
            <a:r>
              <a:rPr lang="en-GB" dirty="0" smtClean="0"/>
              <a:t>Already 6 airlines file fare families in Amadeus, and many more to come</a:t>
            </a:r>
            <a:endParaRPr lang="en-GB" dirty="0"/>
          </a:p>
        </p:txBody>
      </p:sp>
      <p:sp>
        <p:nvSpPr>
          <p:cNvPr id="27" name="AutoShape 2" descr="Scandinavian Airlines"/>
          <p:cNvSpPr>
            <a:spLocks noChangeAspect="1" noChangeArrowheads="1"/>
          </p:cNvSpPr>
          <p:nvPr/>
        </p:nvSpPr>
        <p:spPr bwMode="auto">
          <a:xfrm>
            <a:off x="196035" y="-309009"/>
            <a:ext cx="864156" cy="64801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8" name="AutoShape 4" descr="data:image/jpeg;base64,/9j/4AAQSkZJRgABAQAAAQABAAD/2wCEAAkGBwgHBgkIBwgKCgkLDRYPDQwMDRsUFRAWIB0iIiAdHx8kKDQsJCYxJx8fLT0tMTU3Ojo6Iys/RD84QzQ5OjcBCgoKDQwNGg8PGjclHyU3Nzc3Nzc3Nzc3Nzc3Nzc3Nzc3Nzc3Nzc3Nzc3Nzc3Nzc3Nzc3Nzc3Nzc3Nzc3Nzc3N//AABEIAJcAlwMBEQACEQEDEQH/xAAbAAEAAwADAQAAAAAAAAAAAAAABgcIAwQFAf/EADwQAAEDAQQEDAQFBAMAAAAAAAABAgMEBQYHERIXITYTMUFRYXN0kpSxweEiUlOhFBUycYEIFpHRIzVC/8QAGgEBAAMBAQEAAAAAAAAAAAAAAAMFBgIBBP/EACwRAQABAgMGBwEAAwEAAAAAAAABAgMEBRESExUhMVEyMzRhcYGRQRSx8CL/2gAMAwEAAhEDEQA/ALxAAAAAAAAAAAAAAAAAAAAAAAAAAAAAAAAAAAAAAAAAAAAAAAAAAAAAAAAAAAAAAAAAAAAABWWKuIlVdOqp7OsmGJ9XLHwskkyKrWJnkiInKq5KWuXZfTiImuvo4rr05Qr7XPeznoPD+5Z8Hw3v+o95Ua57289B4f3HCMN7/pt1Gue9vPQeH9xwjDe/6bdRrnvbz0Hh/ccIw3v+m3Ua57289B4f3HCMN7/pt1Gue9nPQeH9xwjDe/6bdT5rmvb81D4f3HB8N7/ptya5r2/PQ+H9xwfDe/6bcmua9vz0Ph/ccHw3v+m3Jrmvb89D4f3HB8N7/ptya5r2/PQ+H9xwfDe/6bcp7hbiVWXntCSy7YhhSp0NOKWFFajkTjRUK3MMvpw9MV255O6K9VpFSkAAAAAAzvj9vlD2Nnm402TeRPyhueJWZbowAAAAAAAAAAAWBgfv3D1D/Qqs29P9pLfVpQy6YAAAAADO+P2+cPY2ebjTZN5E/KG54lZlujAAAAAAAAAAABYGCG/cHUP9Cqzb0/2kt9WlDLpgAAAAAM74/b5w9jZ5uNNk3kT8obniVmW6MAAAAAAAAAAAFgYIb+QdQ/0KvNvT/aS31aUMsmAAAAAAzvj9vnD2Nnm402TeRPyhueJWZbowAAAAAAAAAAAT/BHf2n6l/oVebem+0lvq0qZZMAAAAABnfH7fOHsbPNxpsm8iflDc8Ssy3RgH1EVVRETNV5EA5pKWeJulLBKxvO5iohxFymrlEvXCdvHwAeAej6m1Twc0VJUTNV0MEsjedjFVDmblNM6TMPXC5FaqoqKipxovIdROrxPsEd/afqX+hWZt6dJb6tKmWTAAAAAAZ3x+3zh7GzzcabJvIn5Q3PErMt0bsUVNLW1UFLAmlLNI2NiLyqq5IcV1RTE1T0h61FdC41j3YoI44KWOWsVqcNUyM0nPXlyz4k6EMhicZdxFWszy7J6aYhXNvYxzwW3U0kNi0c1FBK6JEmVdJ+iqpn0cXMWNjKZrtRXt6TLia+aub52rZttW2+usezks+nfG1HQIiJ8f/pdmzaW+EtXLVvZuVauJmJnk9bDW5M17rW/5muZZlOqLUSps0uZidK+RBjsZGGo5eKXtNOrSUNl2fDEyKKgp2RsajWpwTdiJxGVm5XM6zKfRlzEWqZWX3tiWFrWxtqFjajURERGfDyfsa7L6Zpw1Or56uqfYMXEoLVo32/bMDaiNJVZTQv8A0rlxuVOXbsROgrs0x1durc2+Xd3RTrzTHEy+39jQUNPZtnwST1SPVNJNFjGty5E412nwYLCTi6p2p5Q6qq2VWXrv/QXosF9PV2BTQWqkjVjq4cskai5u6c14stqbS4w+AuYe7E0160/2Ec1RMGCO/sHUv9D3NvTPbfVpUyyYAAAAADO+P2+cPY2ebjTZN5E/KG54lZlujd+wq38ttmhrl4qeoZIuzkRc1Ib1G3bqp9nsNhRyNlibIza16IrV50UxExpOj6WWsU7M/Kr9WpCjdGOWRJ2dKPTPzzNdltzeYan2QVxzebdO7tbee2ILNoG7XLnJIqfDEzlcpNicRTh7c11PIjVeV0rQoYb1U90Lt/8AW2RTvlq527eHm2NyVeXa5VXpToM5forqtTiLvWqeSWOukJ/aNQ2joKipeqI2GJ0iqvQiqV9MazEO2OamZ1TUSzyfrler3fuq5m4tU7FEU9nzS0LgLaDKq5bqNP10dS9qp0O+JF+6/wCDNZvRs4jXvCa30dX+oKyvxN2qK0WNRX0dRoudzMemS/dGnuUXNm9s93lyOSgFTI06FPsEd/afqX+hWZt6dJb6tKmWTAAAAAAZ3x+3zh7GzzcabJvIn5Q3PEryioqmtWb8LTyTcDGssnBpnosRURVXo2oWldymjxTo40ddToauw7rH11x7Gnl0lk/CtY5Xca6Pw5/YxeNoijEVxHd9FM6wqrHOj/Mb72XR2fHw1fNStYsbNqqukujn9y4ymvYs11VcohHXHNKrIsiwblXensSW8NJZtt1cSOq6pzkWRqL8qKuxE25f5PivXruKu7cUzNMfx1EREaO9hZdexbFkr62xbaS1uG0YnyNyyYqbctnPmhxjsTcuxTRXTs6FNOj1MV678vuBa8iKqOliSBuXH8ao3yVSHBW9vEUw9qnkzHXUVTQVC09dBJBM1EVY5G5KiLtQ2FFymuNaZ1QLU/p4rJGWxalF8SxSQNk6EcjsvJfsU2dUxsU1f1Jb6rKxV4D+wLY/EqiJwPwdL800fuVGC1/yKNO7uroywvGbJ86fYI7+0/Uv9Cszb06S31aVMsmAAAAAAzvj9vnD2Nnm402TeRPyhueJGrhXvnudaklVFTRVMU7OCmjfsVW557F5FPqxuEjE0RGukw5pq0TaS28KLYlSstCyqmjqFXSfHGxyNVf2YuRXRazK1GxTOsfTvWiXu2hjDduybNZSXcoZp+CYjIWKzgomInF05fwfNTlWIuVa3J0e7cR0RC7V/bNs6e0bxWsyevvPUo5sObESGFuWSIi57E9P5Ptv4C5VFNm3yo/veXMVR1lX1qV9TalfPXV0zpaid6ve9V5V9OgtbNqm1RFFP8cTOq08NMRbv3Vuwyz62OrdVLM+SRY40VNq5Jtz5kQp8fgL9+9NdPRJTXEQ4sT8SrMvNYlPQWQyoa5tS2WXh40RFREXLl58hgMuuWru1cKq4mHLFiJdS8tDFTX3sRfxEbUb+Jp25/yioqOb+208/wADE4eraw9X/f6NqJ6vXsG+2G11IZnWFDVJLKnx5QvV7suJNJy8RBewmPxExvHsVUx0QTEXESrvi5lLFGtJZkTtJsOlm6R3O9fJPMscFl0Yf/1Xzqc1V6oOvGWjhPsEd/afqX+hV5t6d3b6tKmWTAAAAAAZ3x+3zh7GzzcabJvIn5Q3PErMt0YAAAAAAAAAAAJ/gjv7T9S/0KvNvTpLfVpUyyYAAAAADO+P2+cPY2ebjTZN5E/KG54lZlujAAAAAAAAAAABP8Ed/afqX+hV5t6b7SW+rSplkwAAAAAFb4pYdS3tngtCzZ2RVsUfBuZInwyNzzTbyKmalnl+YRhomiqNYlxXTqr3UveX6lJ31/0WfGLPaXG7k1L3l+pSd9TzjFnsbuTUveX6lJ31HGLPY3cmpe8v1KTvqOMWexu5NS95fqUnfUcYs9jdyal7y/UpO+o4xZ7G7k1L3l+pSd9Rxiz2N3JqXvL9Sk76jjFnsbuTUveX6lJ31HGLPY3cmpe8v1KTvqOMWexu5NS95fqUnfU94xZ7G7lOcMMNam7NovtO1Jo3VGjoRsj4mpy7Sux+YRfp2KejumjRaJVOwAAAAAAAAAAAAAAAAAAAAAAAAAAAAAAAAAAAAAAAAAAAAAAAAAAAAAAAAAAAAAAAAAAAAP/Z"/>
          <p:cNvSpPr>
            <a:spLocks noChangeAspect="1" noChangeArrowheads="1"/>
          </p:cNvSpPr>
          <p:nvPr/>
        </p:nvSpPr>
        <p:spPr bwMode="auto">
          <a:xfrm>
            <a:off x="196036" y="-648012"/>
            <a:ext cx="1812326" cy="135903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pic>
        <p:nvPicPr>
          <p:cNvPr id="30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0610" y="1704999"/>
            <a:ext cx="10141826" cy="297347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1" name="Picture 2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01932" y="4576418"/>
            <a:ext cx="3612651" cy="909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84163862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Freeform 5"/>
          <p:cNvSpPr>
            <a:spLocks/>
          </p:cNvSpPr>
          <p:nvPr/>
        </p:nvSpPr>
        <p:spPr bwMode="auto">
          <a:xfrm rot="16200000">
            <a:off x="3762951" y="1260755"/>
            <a:ext cx="9144000" cy="6333921"/>
          </a:xfrm>
          <a:custGeom>
            <a:avLst/>
            <a:gdLst>
              <a:gd name="T0" fmla="*/ 0 w 3408"/>
              <a:gd name="T1" fmla="*/ 3071 h 3071"/>
              <a:gd name="T2" fmla="*/ 3408 w 3408"/>
              <a:gd name="T3" fmla="*/ 3071 h 3071"/>
              <a:gd name="T4" fmla="*/ 3408 w 3408"/>
              <a:gd name="T5" fmla="*/ 0 h 3071"/>
              <a:gd name="T6" fmla="*/ 3408 w 3408"/>
              <a:gd name="T7" fmla="*/ 0 h 3071"/>
              <a:gd name="T8" fmla="*/ 3395 w 3408"/>
              <a:gd name="T9" fmla="*/ 13 h 3071"/>
              <a:gd name="T10" fmla="*/ 3348 w 3408"/>
              <a:gd name="T11" fmla="*/ 47 h 3071"/>
              <a:gd name="T12" fmla="*/ 3278 w 3408"/>
              <a:gd name="T13" fmla="*/ 93 h 3071"/>
              <a:gd name="T14" fmla="*/ 3181 w 3408"/>
              <a:gd name="T15" fmla="*/ 150 h 3071"/>
              <a:gd name="T16" fmla="*/ 3124 w 3408"/>
              <a:gd name="T17" fmla="*/ 180 h 3071"/>
              <a:gd name="T18" fmla="*/ 3061 w 3408"/>
              <a:gd name="T19" fmla="*/ 210 h 3071"/>
              <a:gd name="T20" fmla="*/ 2994 w 3408"/>
              <a:gd name="T21" fmla="*/ 240 h 3071"/>
              <a:gd name="T22" fmla="*/ 2921 w 3408"/>
              <a:gd name="T23" fmla="*/ 267 h 3071"/>
              <a:gd name="T24" fmla="*/ 2844 w 3408"/>
              <a:gd name="T25" fmla="*/ 294 h 3071"/>
              <a:gd name="T26" fmla="*/ 2760 w 3408"/>
              <a:gd name="T27" fmla="*/ 320 h 3071"/>
              <a:gd name="T28" fmla="*/ 2674 w 3408"/>
              <a:gd name="T29" fmla="*/ 340 h 3071"/>
              <a:gd name="T30" fmla="*/ 2584 w 3408"/>
              <a:gd name="T31" fmla="*/ 357 h 3071"/>
              <a:gd name="T32" fmla="*/ 2584 w 3408"/>
              <a:gd name="T33" fmla="*/ 357 h 3071"/>
              <a:gd name="T34" fmla="*/ 2503 w 3408"/>
              <a:gd name="T35" fmla="*/ 367 h 3071"/>
              <a:gd name="T36" fmla="*/ 2420 w 3408"/>
              <a:gd name="T37" fmla="*/ 374 h 3071"/>
              <a:gd name="T38" fmla="*/ 2330 w 3408"/>
              <a:gd name="T39" fmla="*/ 377 h 3071"/>
              <a:gd name="T40" fmla="*/ 2230 w 3408"/>
              <a:gd name="T41" fmla="*/ 374 h 3071"/>
              <a:gd name="T42" fmla="*/ 2126 w 3408"/>
              <a:gd name="T43" fmla="*/ 367 h 3071"/>
              <a:gd name="T44" fmla="*/ 2016 w 3408"/>
              <a:gd name="T45" fmla="*/ 350 h 3071"/>
              <a:gd name="T46" fmla="*/ 1893 w 3408"/>
              <a:gd name="T47" fmla="*/ 324 h 3071"/>
              <a:gd name="T48" fmla="*/ 1829 w 3408"/>
              <a:gd name="T49" fmla="*/ 307 h 3071"/>
              <a:gd name="T50" fmla="*/ 1762 w 3408"/>
              <a:gd name="T51" fmla="*/ 287 h 3071"/>
              <a:gd name="T52" fmla="*/ 1762 w 3408"/>
              <a:gd name="T53" fmla="*/ 287 h 3071"/>
              <a:gd name="T54" fmla="*/ 1696 w 3408"/>
              <a:gd name="T55" fmla="*/ 264 h 3071"/>
              <a:gd name="T56" fmla="*/ 1619 w 3408"/>
              <a:gd name="T57" fmla="*/ 234 h 3071"/>
              <a:gd name="T58" fmla="*/ 1532 w 3408"/>
              <a:gd name="T59" fmla="*/ 200 h 3071"/>
              <a:gd name="T60" fmla="*/ 1439 w 3408"/>
              <a:gd name="T61" fmla="*/ 170 h 3071"/>
              <a:gd name="T62" fmla="*/ 1328 w 3408"/>
              <a:gd name="T63" fmla="*/ 140 h 3071"/>
              <a:gd name="T64" fmla="*/ 1272 w 3408"/>
              <a:gd name="T65" fmla="*/ 127 h 3071"/>
              <a:gd name="T66" fmla="*/ 1208 w 3408"/>
              <a:gd name="T67" fmla="*/ 113 h 3071"/>
              <a:gd name="T68" fmla="*/ 1145 w 3408"/>
              <a:gd name="T69" fmla="*/ 107 h 3071"/>
              <a:gd name="T70" fmla="*/ 1075 w 3408"/>
              <a:gd name="T71" fmla="*/ 97 h 3071"/>
              <a:gd name="T72" fmla="*/ 1001 w 3408"/>
              <a:gd name="T73" fmla="*/ 93 h 3071"/>
              <a:gd name="T74" fmla="*/ 921 w 3408"/>
              <a:gd name="T75" fmla="*/ 93 h 3071"/>
              <a:gd name="T76" fmla="*/ 921 w 3408"/>
              <a:gd name="T77" fmla="*/ 93 h 3071"/>
              <a:gd name="T78" fmla="*/ 855 w 3408"/>
              <a:gd name="T79" fmla="*/ 93 h 3071"/>
              <a:gd name="T80" fmla="*/ 788 w 3408"/>
              <a:gd name="T81" fmla="*/ 97 h 3071"/>
              <a:gd name="T82" fmla="*/ 721 w 3408"/>
              <a:gd name="T83" fmla="*/ 103 h 3071"/>
              <a:gd name="T84" fmla="*/ 654 w 3408"/>
              <a:gd name="T85" fmla="*/ 113 h 3071"/>
              <a:gd name="T86" fmla="*/ 591 w 3408"/>
              <a:gd name="T87" fmla="*/ 124 h 3071"/>
              <a:gd name="T88" fmla="*/ 527 w 3408"/>
              <a:gd name="T89" fmla="*/ 137 h 3071"/>
              <a:gd name="T90" fmla="*/ 464 w 3408"/>
              <a:gd name="T91" fmla="*/ 154 h 3071"/>
              <a:gd name="T92" fmla="*/ 404 w 3408"/>
              <a:gd name="T93" fmla="*/ 170 h 3071"/>
              <a:gd name="T94" fmla="*/ 344 w 3408"/>
              <a:gd name="T95" fmla="*/ 190 h 3071"/>
              <a:gd name="T96" fmla="*/ 287 w 3408"/>
              <a:gd name="T97" fmla="*/ 210 h 3071"/>
              <a:gd name="T98" fmla="*/ 180 w 3408"/>
              <a:gd name="T99" fmla="*/ 254 h 3071"/>
              <a:gd name="T100" fmla="*/ 87 w 3408"/>
              <a:gd name="T101" fmla="*/ 300 h 3071"/>
              <a:gd name="T102" fmla="*/ 43 w 3408"/>
              <a:gd name="T103" fmla="*/ 324 h 3071"/>
              <a:gd name="T104" fmla="*/ 3 w 3408"/>
              <a:gd name="T105" fmla="*/ 350 h 3071"/>
              <a:gd name="T106" fmla="*/ 3 w 3408"/>
              <a:gd name="T107" fmla="*/ 350 h 3071"/>
              <a:gd name="T108" fmla="*/ 0 w 3408"/>
              <a:gd name="T109" fmla="*/ 350 h 3071"/>
              <a:gd name="T110" fmla="*/ 0 w 3408"/>
              <a:gd name="T111" fmla="*/ 3071 h 30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3408" h="3071">
                <a:moveTo>
                  <a:pt x="0" y="3071"/>
                </a:moveTo>
                <a:lnTo>
                  <a:pt x="3408" y="3071"/>
                </a:lnTo>
                <a:lnTo>
                  <a:pt x="3408" y="0"/>
                </a:lnTo>
                <a:lnTo>
                  <a:pt x="3408" y="0"/>
                </a:lnTo>
                <a:lnTo>
                  <a:pt x="3395" y="13"/>
                </a:lnTo>
                <a:lnTo>
                  <a:pt x="3348" y="47"/>
                </a:lnTo>
                <a:lnTo>
                  <a:pt x="3278" y="93"/>
                </a:lnTo>
                <a:lnTo>
                  <a:pt x="3181" y="150"/>
                </a:lnTo>
                <a:lnTo>
                  <a:pt x="3124" y="180"/>
                </a:lnTo>
                <a:lnTo>
                  <a:pt x="3061" y="210"/>
                </a:lnTo>
                <a:lnTo>
                  <a:pt x="2994" y="240"/>
                </a:lnTo>
                <a:lnTo>
                  <a:pt x="2921" y="267"/>
                </a:lnTo>
                <a:lnTo>
                  <a:pt x="2844" y="294"/>
                </a:lnTo>
                <a:lnTo>
                  <a:pt x="2760" y="320"/>
                </a:lnTo>
                <a:lnTo>
                  <a:pt x="2674" y="340"/>
                </a:lnTo>
                <a:lnTo>
                  <a:pt x="2584" y="357"/>
                </a:lnTo>
                <a:lnTo>
                  <a:pt x="2584" y="357"/>
                </a:lnTo>
                <a:lnTo>
                  <a:pt x="2503" y="367"/>
                </a:lnTo>
                <a:lnTo>
                  <a:pt x="2420" y="374"/>
                </a:lnTo>
                <a:lnTo>
                  <a:pt x="2330" y="377"/>
                </a:lnTo>
                <a:lnTo>
                  <a:pt x="2230" y="374"/>
                </a:lnTo>
                <a:lnTo>
                  <a:pt x="2126" y="367"/>
                </a:lnTo>
                <a:lnTo>
                  <a:pt x="2016" y="350"/>
                </a:lnTo>
                <a:lnTo>
                  <a:pt x="1893" y="324"/>
                </a:lnTo>
                <a:lnTo>
                  <a:pt x="1829" y="307"/>
                </a:lnTo>
                <a:lnTo>
                  <a:pt x="1762" y="287"/>
                </a:lnTo>
                <a:lnTo>
                  <a:pt x="1762" y="287"/>
                </a:lnTo>
                <a:lnTo>
                  <a:pt x="1696" y="264"/>
                </a:lnTo>
                <a:lnTo>
                  <a:pt x="1619" y="234"/>
                </a:lnTo>
                <a:lnTo>
                  <a:pt x="1532" y="200"/>
                </a:lnTo>
                <a:lnTo>
                  <a:pt x="1439" y="170"/>
                </a:lnTo>
                <a:lnTo>
                  <a:pt x="1328" y="140"/>
                </a:lnTo>
                <a:lnTo>
                  <a:pt x="1272" y="127"/>
                </a:lnTo>
                <a:lnTo>
                  <a:pt x="1208" y="113"/>
                </a:lnTo>
                <a:lnTo>
                  <a:pt x="1145" y="107"/>
                </a:lnTo>
                <a:lnTo>
                  <a:pt x="1075" y="97"/>
                </a:lnTo>
                <a:lnTo>
                  <a:pt x="1001" y="93"/>
                </a:lnTo>
                <a:lnTo>
                  <a:pt x="921" y="93"/>
                </a:lnTo>
                <a:lnTo>
                  <a:pt x="921" y="93"/>
                </a:lnTo>
                <a:lnTo>
                  <a:pt x="855" y="93"/>
                </a:lnTo>
                <a:lnTo>
                  <a:pt x="788" y="97"/>
                </a:lnTo>
                <a:lnTo>
                  <a:pt x="721" y="103"/>
                </a:lnTo>
                <a:lnTo>
                  <a:pt x="654" y="113"/>
                </a:lnTo>
                <a:lnTo>
                  <a:pt x="591" y="124"/>
                </a:lnTo>
                <a:lnTo>
                  <a:pt x="527" y="137"/>
                </a:lnTo>
                <a:lnTo>
                  <a:pt x="464" y="154"/>
                </a:lnTo>
                <a:lnTo>
                  <a:pt x="404" y="170"/>
                </a:lnTo>
                <a:lnTo>
                  <a:pt x="344" y="190"/>
                </a:lnTo>
                <a:lnTo>
                  <a:pt x="287" y="210"/>
                </a:lnTo>
                <a:lnTo>
                  <a:pt x="180" y="254"/>
                </a:lnTo>
                <a:lnTo>
                  <a:pt x="87" y="300"/>
                </a:lnTo>
                <a:lnTo>
                  <a:pt x="43" y="324"/>
                </a:lnTo>
                <a:lnTo>
                  <a:pt x="3" y="350"/>
                </a:lnTo>
                <a:lnTo>
                  <a:pt x="3" y="350"/>
                </a:lnTo>
                <a:lnTo>
                  <a:pt x="0" y="350"/>
                </a:lnTo>
                <a:lnTo>
                  <a:pt x="0" y="3071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2"/>
          </p:nvPr>
        </p:nvSpPr>
        <p:spPr/>
        <p:txBody>
          <a:bodyPr/>
          <a:lstStyle/>
          <a:p>
            <a:r>
              <a:rPr lang="en-GB" smtClean="0"/>
              <a:t>© 2014 Amadeus IT Group SA</a:t>
            </a:r>
            <a:endParaRPr lang="en-GB" dirty="0"/>
          </a:p>
        </p:txBody>
      </p:sp>
      <p:sp>
        <p:nvSpPr>
          <p:cNvPr id="7" name="Rounded Rectangle 6"/>
          <p:cNvSpPr/>
          <p:nvPr/>
        </p:nvSpPr>
        <p:spPr>
          <a:xfrm>
            <a:off x="576467" y="1583903"/>
            <a:ext cx="4066495" cy="3672408"/>
          </a:xfrm>
          <a:prstGeom prst="roundRect">
            <a:avLst/>
          </a:prstGeom>
          <a:noFill/>
          <a:ln w="5715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 smtClean="0"/>
              <a:t>                      </a:t>
            </a:r>
            <a:endParaRPr lang="en-US" dirty="0"/>
          </a:p>
        </p:txBody>
      </p:sp>
      <p:sp>
        <p:nvSpPr>
          <p:cNvPr id="14" name="Rounded Rectangle 13"/>
          <p:cNvSpPr/>
          <p:nvPr/>
        </p:nvSpPr>
        <p:spPr>
          <a:xfrm>
            <a:off x="861633" y="1839415"/>
            <a:ext cx="3421285" cy="680592"/>
          </a:xfrm>
          <a:prstGeom prst="roundRect">
            <a:avLst/>
          </a:prstGeom>
          <a:solidFill>
            <a:srgbClr val="FFFFFF"/>
          </a:solidFill>
          <a:ln w="57150" cap="flat" cmpd="sng" algn="ctr">
            <a:solidFill>
              <a:srgbClr val="005EB8"/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0" cap="none" spc="0" normalizeH="0" baseline="0" noProof="0" dirty="0" smtClean="0">
                <a:ln>
                  <a:noFill/>
                </a:ln>
                <a:solidFill>
                  <a:srgbClr val="005EB8"/>
                </a:solidFill>
                <a:effectLst/>
                <a:uLnTx/>
                <a:uFillTx/>
                <a:latin typeface="Verdana"/>
              </a:rPr>
              <a:t>A set of Fare Conditions (Changeability / Refundability)</a:t>
            </a:r>
          </a:p>
        </p:txBody>
      </p:sp>
      <p:sp>
        <p:nvSpPr>
          <p:cNvPr id="15" name="Rounded Rectangle 14"/>
          <p:cNvSpPr/>
          <p:nvPr/>
        </p:nvSpPr>
        <p:spPr>
          <a:xfrm>
            <a:off x="861633" y="2991543"/>
            <a:ext cx="3421285" cy="680592"/>
          </a:xfrm>
          <a:prstGeom prst="roundRect">
            <a:avLst/>
          </a:prstGeom>
          <a:noFill/>
          <a:ln w="5715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400" b="1" dirty="0">
                <a:solidFill>
                  <a:schemeClr val="accent2"/>
                </a:solidFill>
              </a:rPr>
              <a:t>A set of services and options (baggage, meal, seat, lounge…)</a:t>
            </a:r>
          </a:p>
        </p:txBody>
      </p:sp>
      <p:sp>
        <p:nvSpPr>
          <p:cNvPr id="16" name="Rounded Rectangle 15"/>
          <p:cNvSpPr/>
          <p:nvPr/>
        </p:nvSpPr>
        <p:spPr>
          <a:xfrm>
            <a:off x="861633" y="4176191"/>
            <a:ext cx="3421285" cy="680592"/>
          </a:xfrm>
          <a:prstGeom prst="roundRect">
            <a:avLst/>
          </a:prstGeom>
          <a:solidFill>
            <a:schemeClr val="bg1"/>
          </a:solidFill>
          <a:ln w="57150">
            <a:solidFill>
              <a:srgbClr val="00B0F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400" b="1" dirty="0">
                <a:solidFill>
                  <a:schemeClr val="tx2"/>
                </a:solidFill>
              </a:rPr>
              <a:t>Brand Name</a:t>
            </a:r>
          </a:p>
        </p:txBody>
      </p:sp>
      <p:sp>
        <p:nvSpPr>
          <p:cNvPr id="17" name="TextBox 16"/>
          <p:cNvSpPr txBox="1"/>
          <p:nvPr/>
        </p:nvSpPr>
        <p:spPr>
          <a:xfrm>
            <a:off x="1114564" y="1223863"/>
            <a:ext cx="370645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Bef>
                <a:spcPts val="480"/>
              </a:spcBef>
              <a:buClr>
                <a:schemeClr val="tx2"/>
              </a:buClr>
              <a:buSzPct val="120000"/>
            </a:pPr>
            <a:r>
              <a:rPr lang="en-US" sz="1600" b="1" kern="0" dirty="0">
                <a:solidFill>
                  <a:srgbClr val="005EB8"/>
                </a:solidFill>
                <a:latin typeface="Verdana"/>
              </a:rPr>
              <a:t>A group of </a:t>
            </a:r>
            <a:r>
              <a:rPr lang="en-US" sz="1600" b="1" kern="0" dirty="0" smtClean="0">
                <a:solidFill>
                  <a:srgbClr val="005EB8"/>
                </a:solidFill>
                <a:latin typeface="Verdana"/>
              </a:rPr>
              <a:t>fares </a:t>
            </a:r>
            <a:r>
              <a:rPr lang="en-US" sz="1600" b="1" kern="0" dirty="0">
                <a:solidFill>
                  <a:srgbClr val="005EB8"/>
                </a:solidFill>
                <a:latin typeface="Verdana"/>
              </a:rPr>
              <a:t>sharing</a:t>
            </a:r>
          </a:p>
        </p:txBody>
      </p:sp>
      <p:pic>
        <p:nvPicPr>
          <p:cNvPr id="20" name="Picture 3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84366" r="4161"/>
          <a:stretch/>
        </p:blipFill>
        <p:spPr bwMode="auto">
          <a:xfrm>
            <a:off x="7364261" y="2179716"/>
            <a:ext cx="4135264" cy="504825"/>
          </a:xfrm>
          <a:prstGeom prst="rect">
            <a:avLst/>
          </a:prstGeom>
          <a:noFill/>
          <a:ln>
            <a:noFill/>
          </a:ln>
          <a:effectLst>
            <a:outerShdw blurRad="215900" dist="88900" dir="2700000" algn="tl" rotWithShape="0">
              <a:schemeClr val="tx1">
                <a:lumMod val="65000"/>
                <a:lumOff val="35000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1" name="Picture 4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77503"/>
          <a:stretch/>
        </p:blipFill>
        <p:spPr bwMode="auto">
          <a:xfrm>
            <a:off x="7391613" y="3148694"/>
            <a:ext cx="4130464" cy="542826"/>
          </a:xfrm>
          <a:prstGeom prst="rect">
            <a:avLst/>
          </a:prstGeom>
          <a:noFill/>
          <a:ln>
            <a:noFill/>
          </a:ln>
          <a:effectLst>
            <a:outerShdw blurRad="215900" dist="88900" dir="2700000" algn="tl" rotWithShape="0">
              <a:schemeClr val="tx1">
                <a:lumMod val="65000"/>
                <a:lumOff val="35000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3" name="Text Placeholder 2"/>
          <p:cNvSpPr>
            <a:spLocks noGrp="1"/>
          </p:cNvSpPr>
          <p:nvPr>
            <p:ph type="body" sz="quarter" idx="10"/>
          </p:nvPr>
        </p:nvSpPr>
        <p:spPr>
          <a:xfrm>
            <a:off x="284832" y="739863"/>
            <a:ext cx="10073997" cy="408612"/>
          </a:xfrm>
        </p:spPr>
        <p:txBody>
          <a:bodyPr/>
          <a:lstStyle/>
          <a:p>
            <a:r>
              <a:rPr lang="en-US" dirty="0" smtClean="0"/>
              <a:t>What is a Fare Family?</a:t>
            </a:r>
            <a:endParaRPr lang="en-US" dirty="0"/>
          </a:p>
        </p:txBody>
      </p:sp>
      <p:sp>
        <p:nvSpPr>
          <p:cNvPr id="24" name="Title 3"/>
          <p:cNvSpPr>
            <a:spLocks noGrp="1"/>
          </p:cNvSpPr>
          <p:nvPr>
            <p:ph type="title"/>
          </p:nvPr>
        </p:nvSpPr>
        <p:spPr>
          <a:xfrm>
            <a:off x="406401" y="287759"/>
            <a:ext cx="10071100" cy="580948"/>
          </a:xfrm>
        </p:spPr>
        <p:txBody>
          <a:bodyPr/>
          <a:lstStyle/>
          <a:p>
            <a:r>
              <a:rPr lang="en-US" dirty="0" smtClean="0"/>
              <a:t>Fare Family </a:t>
            </a:r>
            <a:endParaRPr lang="en-US" dirty="0"/>
          </a:p>
        </p:txBody>
      </p:sp>
      <p:pic>
        <p:nvPicPr>
          <p:cNvPr id="26" name="Picture 2" descr="\\arnfs001\Home\NO\oslanbe\My Documents\My Pictures\Amadeus\4. Icons\Functional_icons_PNG\Plane.png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42956" y="541647"/>
            <a:ext cx="1657350" cy="1143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7" name="TextBox 26"/>
          <p:cNvSpPr txBox="1"/>
          <p:nvPr/>
        </p:nvSpPr>
        <p:spPr>
          <a:xfrm>
            <a:off x="504459" y="5400334"/>
            <a:ext cx="4357067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spcBef>
                <a:spcPts val="480"/>
              </a:spcBef>
              <a:buClr>
                <a:schemeClr val="tx2"/>
              </a:buClr>
              <a:buSzPct val="120000"/>
            </a:pPr>
            <a:r>
              <a:rPr lang="en-US" sz="1600" b="1" kern="0" dirty="0" smtClean="0">
                <a:solidFill>
                  <a:srgbClr val="005EB8"/>
                </a:solidFill>
                <a:latin typeface="Verdana"/>
              </a:rPr>
              <a:t>Designed under airline traveler segmentation</a:t>
            </a:r>
            <a:endParaRPr lang="en-US" sz="1600" b="1" kern="0" dirty="0">
              <a:solidFill>
                <a:srgbClr val="005EB8"/>
              </a:solidFill>
              <a:latin typeface="Verdana"/>
            </a:endParaRPr>
          </a:p>
        </p:txBody>
      </p:sp>
      <p:sp>
        <p:nvSpPr>
          <p:cNvPr id="29" name="Rounded Rectangle 28"/>
          <p:cNvSpPr/>
          <p:nvPr/>
        </p:nvSpPr>
        <p:spPr>
          <a:xfrm>
            <a:off x="6307833" y="4344254"/>
            <a:ext cx="4925817" cy="883840"/>
          </a:xfrm>
          <a:prstGeom prst="roundRect">
            <a:avLst/>
          </a:prstGeom>
          <a:solidFill>
            <a:schemeClr val="accent2"/>
          </a:solidFill>
          <a:ln w="57150" cap="flat" cmpd="sng" algn="ctr">
            <a:noFill/>
            <a:prstDash val="solid"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lvl="0" algn="ctr">
              <a:defRPr/>
            </a:pPr>
            <a:r>
              <a:rPr lang="en-GB" sz="1400" dirty="0" smtClean="0">
                <a:solidFill>
                  <a:schemeClr val="bg1"/>
                </a:solidFill>
                <a:cs typeface="Verdana"/>
              </a:rPr>
              <a:t>By adopting  </a:t>
            </a:r>
            <a:r>
              <a:rPr lang="en-GB" sz="1400" dirty="0">
                <a:solidFill>
                  <a:schemeClr val="bg1"/>
                </a:solidFill>
                <a:cs typeface="Verdana"/>
              </a:rPr>
              <a:t>fare </a:t>
            </a:r>
            <a:r>
              <a:rPr lang="en-GB" sz="1400" dirty="0" smtClean="0">
                <a:solidFill>
                  <a:schemeClr val="bg1"/>
                </a:solidFill>
                <a:cs typeface="Verdana"/>
              </a:rPr>
              <a:t>families, </a:t>
            </a:r>
            <a:r>
              <a:rPr lang="en-GB" sz="1400" dirty="0">
                <a:solidFill>
                  <a:schemeClr val="bg1"/>
                </a:solidFill>
                <a:cs typeface="Verdana"/>
              </a:rPr>
              <a:t>airlines believe they can </a:t>
            </a:r>
            <a:r>
              <a:rPr lang="en-GB" sz="1400" b="1" dirty="0">
                <a:solidFill>
                  <a:schemeClr val="bg1"/>
                </a:solidFill>
                <a:cs typeface="Verdana"/>
              </a:rPr>
              <a:t>better sell </a:t>
            </a:r>
            <a:r>
              <a:rPr lang="en-GB" sz="1400" dirty="0">
                <a:solidFill>
                  <a:schemeClr val="bg1"/>
                </a:solidFill>
                <a:cs typeface="Verdana"/>
              </a:rPr>
              <a:t>to travellers </a:t>
            </a:r>
            <a:r>
              <a:rPr lang="en-GB" sz="1400" b="1" dirty="0">
                <a:solidFill>
                  <a:schemeClr val="bg1"/>
                </a:solidFill>
                <a:cs typeface="Verdana"/>
              </a:rPr>
              <a:t>products that are more customised and aligned to their needs</a:t>
            </a:r>
            <a:endParaRPr kumimoji="0" lang="en-US" sz="1400" b="1" i="0" u="none" strike="noStrike" kern="0" cap="none" spc="0" normalizeH="0" baseline="0" noProof="0" dirty="0" smtClean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Verdana"/>
            </a:endParaRPr>
          </a:p>
        </p:txBody>
      </p:sp>
      <p:pic>
        <p:nvPicPr>
          <p:cNvPr id="22" name="Picture 5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593932" y="276847"/>
            <a:ext cx="4669655" cy="1556721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85136353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2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 smtClean="0"/>
              <a:t>examples</a:t>
            </a:r>
            <a:endParaRPr lang="en-US" dirty="0"/>
          </a:p>
        </p:txBody>
      </p:sp>
      <p:sp>
        <p:nvSpPr>
          <p:cNvPr id="4" name="Title 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Fare Families</a:t>
            </a:r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2"/>
          </p:nvPr>
        </p:nvSpPr>
        <p:spPr/>
        <p:txBody>
          <a:bodyPr/>
          <a:lstStyle/>
          <a:p>
            <a:r>
              <a:rPr lang="en-GB" smtClean="0"/>
              <a:t>© 2014 Amadeus IT Group SA</a:t>
            </a:r>
            <a:endParaRPr lang="en-GB" dirty="0"/>
          </a:p>
        </p:txBody>
      </p:sp>
      <p:sp>
        <p:nvSpPr>
          <p:cNvPr id="6" name="Content Placeholder 5"/>
          <p:cNvSpPr>
            <a:spLocks noGrp="1"/>
          </p:cNvSpPr>
          <p:nvPr>
            <p:ph sz="quarter" idx="14"/>
          </p:nvPr>
        </p:nvSpPr>
        <p:spPr/>
        <p:txBody>
          <a:bodyPr/>
          <a:lstStyle/>
          <a:p>
            <a:endParaRPr lang="en-US"/>
          </a:p>
        </p:txBody>
      </p:sp>
      <p:pic>
        <p:nvPicPr>
          <p:cNvPr id="7" name="Picture 5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16057" y="1131585"/>
            <a:ext cx="10979978" cy="3660392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</p:pic>
      <p:pic>
        <p:nvPicPr>
          <p:cNvPr id="8" name="Picture 6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130565" y="790910"/>
            <a:ext cx="8075454" cy="5453818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>
            <a:outerShdw dist="35921" dir="27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</p:pic>
      <p:pic>
        <p:nvPicPr>
          <p:cNvPr id="9" name="Picture 2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18945" y="1360487"/>
            <a:ext cx="7494588" cy="37623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</p:pic>
      <p:pic>
        <p:nvPicPr>
          <p:cNvPr id="10" name="Picture 3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54043" y="1050744"/>
            <a:ext cx="4718980" cy="514094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</p:pic>
      <p:pic>
        <p:nvPicPr>
          <p:cNvPr id="13314" name="Picture 2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08709" y="762401"/>
            <a:ext cx="7056784" cy="52318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92879209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66" name="Slide Number Placeholder 4"/>
          <p:cNvSpPr>
            <a:spLocks noGrp="1"/>
          </p:cNvSpPr>
          <p:nvPr>
            <p:ph type="sldNum" sz="quarter" idx="10"/>
          </p:nvPr>
        </p:nvSpPr>
        <p:spPr>
          <a:noFill/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fld id="{D7D4A936-772F-4A93-BB4F-9258924F89E3}" type="slidenum">
              <a:rPr lang="en-US" sz="1000" smtClean="0"/>
              <a:pPr/>
              <a:t>4</a:t>
            </a:fld>
            <a:endParaRPr lang="en-US" sz="1000" smtClean="0"/>
          </a:p>
        </p:txBody>
      </p:sp>
      <p:sp>
        <p:nvSpPr>
          <p:cNvPr id="205827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576461" y="1079847"/>
            <a:ext cx="10335272" cy="4824536"/>
          </a:xfrm>
        </p:spPr>
        <p:txBody>
          <a:bodyPr/>
          <a:lstStyle/>
          <a:p>
            <a:pPr>
              <a:lnSpc>
                <a:spcPct val="135000"/>
              </a:lnSpc>
              <a:spcBef>
                <a:spcPct val="0"/>
              </a:spcBef>
            </a:pPr>
            <a:r>
              <a:rPr lang="en-US" sz="3200" dirty="0" smtClean="0">
                <a:solidFill>
                  <a:schemeClr val="accent1"/>
                </a:solidFill>
              </a:rPr>
              <a:t>Agent fare families</a:t>
            </a:r>
          </a:p>
          <a:p>
            <a:pPr lvl="1">
              <a:lnSpc>
                <a:spcPct val="135000"/>
              </a:lnSpc>
              <a:spcBef>
                <a:spcPct val="0"/>
              </a:spcBef>
            </a:pPr>
            <a:r>
              <a:rPr lang="en-US" sz="2800" dirty="0" smtClean="0"/>
              <a:t>OTA defines its </a:t>
            </a:r>
            <a:r>
              <a:rPr lang="en-US" sz="2800" dirty="0" smtClean="0">
                <a:solidFill>
                  <a:srgbClr val="00B050"/>
                </a:solidFill>
              </a:rPr>
              <a:t>own fare families with criteria</a:t>
            </a:r>
            <a:r>
              <a:rPr lang="en-US" sz="2800" dirty="0" smtClean="0"/>
              <a:t> in MPTB input</a:t>
            </a:r>
          </a:p>
          <a:p>
            <a:pPr marL="306000" lvl="1" indent="0">
              <a:lnSpc>
                <a:spcPct val="135000"/>
              </a:lnSpc>
              <a:spcBef>
                <a:spcPct val="0"/>
              </a:spcBef>
              <a:buNone/>
            </a:pPr>
            <a:endParaRPr lang="en-US" sz="2800" dirty="0" smtClean="0"/>
          </a:p>
          <a:p>
            <a:pPr>
              <a:lnSpc>
                <a:spcPct val="135000"/>
              </a:lnSpc>
              <a:spcBef>
                <a:spcPct val="0"/>
              </a:spcBef>
            </a:pPr>
            <a:r>
              <a:rPr lang="en-US" sz="3200" dirty="0" smtClean="0">
                <a:solidFill>
                  <a:schemeClr val="accent1"/>
                </a:solidFill>
              </a:rPr>
              <a:t>Airline fare families</a:t>
            </a:r>
          </a:p>
          <a:p>
            <a:pPr lvl="1">
              <a:lnSpc>
                <a:spcPct val="135000"/>
              </a:lnSpc>
              <a:spcBef>
                <a:spcPct val="0"/>
              </a:spcBef>
            </a:pPr>
            <a:r>
              <a:rPr lang="en-US" sz="2800" dirty="0" smtClean="0"/>
              <a:t>No fare family criteria are passed in input</a:t>
            </a:r>
          </a:p>
          <a:p>
            <a:pPr lvl="1">
              <a:lnSpc>
                <a:spcPct val="135000"/>
              </a:lnSpc>
              <a:spcBef>
                <a:spcPct val="0"/>
              </a:spcBef>
            </a:pPr>
            <a:r>
              <a:rPr lang="en-US" sz="2800" dirty="0" smtClean="0"/>
              <a:t>Fare families </a:t>
            </a:r>
            <a:r>
              <a:rPr lang="en-US" sz="2800" dirty="0" smtClean="0">
                <a:solidFill>
                  <a:srgbClr val="00B050"/>
                </a:solidFill>
              </a:rPr>
              <a:t>as defined by the airlines</a:t>
            </a:r>
            <a:r>
              <a:rPr lang="en-US" sz="2800" dirty="0" smtClean="0"/>
              <a:t> are provided in output</a:t>
            </a:r>
          </a:p>
        </p:txBody>
      </p:sp>
      <p:sp>
        <p:nvSpPr>
          <p:cNvPr id="8" name="Title 3"/>
          <p:cNvSpPr txBox="1">
            <a:spLocks/>
          </p:cNvSpPr>
          <p:nvPr/>
        </p:nvSpPr>
        <p:spPr>
          <a:xfrm>
            <a:off x="287729" y="158915"/>
            <a:ext cx="10071100" cy="580948"/>
          </a:xfrm>
          <a:prstGeom prst="rect">
            <a:avLst/>
          </a:prstGeom>
        </p:spPr>
        <p:txBody>
          <a:bodyPr vert="horz" lIns="91440" tIns="45720" rIns="91440" bIns="45720" rtlCol="0" anchor="t">
            <a:noAutofit/>
          </a:bodyPr>
          <a:lstStyle>
            <a:lvl1pPr algn="l" defTabSz="914400" rtl="0" eaLnBrk="1" latinLnBrk="0" hangingPunct="1">
              <a:spcBef>
                <a:spcPct val="0"/>
              </a:spcBef>
              <a:buNone/>
              <a:defRPr sz="2800" b="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dirty="0" smtClean="0"/>
              <a:t>Two different ways of working with Fare Families 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27720719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38" name="Slide Number Placeholder 5"/>
          <p:cNvSpPr>
            <a:spLocks noGrp="1"/>
          </p:cNvSpPr>
          <p:nvPr>
            <p:ph type="sldNum" sz="quarter" idx="10"/>
          </p:nvPr>
        </p:nvSpPr>
        <p:spPr>
          <a:noFill/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fld id="{1ADA8F36-7521-42D8-84E7-809DB6D7C837}" type="slidenum">
              <a:rPr lang="en-US" sz="1000" smtClean="0"/>
              <a:pPr/>
              <a:t>5</a:t>
            </a:fld>
            <a:endParaRPr lang="en-US" sz="1000" smtClean="0"/>
          </a:p>
        </p:txBody>
      </p:sp>
      <p:pic>
        <p:nvPicPr>
          <p:cNvPr id="168962" name="Picture 2" descr="3_MySearchUpsellOnly_screenshot"/>
          <p:cNvPicPr>
            <a:picLocks noGrp="1" noChangeAspect="1" noChangeArrowheads="1"/>
          </p:cNvPicPr>
          <p:nvPr>
            <p:ph sz="quarter" idx="2"/>
          </p:nvPr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5306956" y="1321536"/>
            <a:ext cx="5398972" cy="3891106"/>
          </a:xfrm>
          <a:noFill/>
        </p:spPr>
      </p:pic>
      <p:grpSp>
        <p:nvGrpSpPr>
          <p:cNvPr id="168963" name="Group 3"/>
          <p:cNvGrpSpPr>
            <a:grpSpLocks/>
          </p:cNvGrpSpPr>
          <p:nvPr/>
        </p:nvGrpSpPr>
        <p:grpSpPr bwMode="auto">
          <a:xfrm>
            <a:off x="7757397" y="3240088"/>
            <a:ext cx="2752496" cy="2109057"/>
            <a:chOff x="3878" y="2160"/>
            <a:chExt cx="1376" cy="1406"/>
          </a:xfrm>
        </p:grpSpPr>
        <p:sp>
          <p:nvSpPr>
            <p:cNvPr id="14348" name="Rectangle 4"/>
            <p:cNvSpPr>
              <a:spLocks noChangeArrowheads="1"/>
            </p:cNvSpPr>
            <p:nvPr/>
          </p:nvSpPr>
          <p:spPr bwMode="auto">
            <a:xfrm>
              <a:off x="3878" y="2160"/>
              <a:ext cx="1376" cy="408"/>
            </a:xfrm>
            <a:prstGeom prst="rect">
              <a:avLst/>
            </a:prstGeom>
            <a:noFill/>
            <a:ln w="28575" algn="ctr">
              <a:solidFill>
                <a:srgbClr val="FF33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33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349" name="Line 5"/>
            <p:cNvSpPr>
              <a:spLocks noChangeShapeType="1"/>
            </p:cNvSpPr>
            <p:nvPr/>
          </p:nvSpPr>
          <p:spPr bwMode="auto">
            <a:xfrm>
              <a:off x="4241" y="2568"/>
              <a:ext cx="0" cy="998"/>
            </a:xfrm>
            <a:prstGeom prst="line">
              <a:avLst/>
            </a:prstGeom>
            <a:noFill/>
            <a:ln w="28575">
              <a:solidFill>
                <a:srgbClr val="FF33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aphicFrame>
        <p:nvGraphicFramePr>
          <p:cNvPr id="168966" name="Object 6"/>
          <p:cNvGraphicFramePr>
            <a:graphicFrameLocks noGrp="1" noChangeAspect="1"/>
          </p:cNvGraphicFramePr>
          <p:nvPr>
            <p:ph sz="quarter" idx="3"/>
          </p:nvPr>
        </p:nvGraphicFramePr>
        <p:xfrm>
          <a:off x="4308776" y="5415147"/>
          <a:ext cx="7121282" cy="955526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2306" name="Bitmap Image" r:id="rId5" imgW="4315427" imgH="771429" progId="Paint.Picture">
                  <p:embed/>
                </p:oleObj>
              </mc:Choice>
              <mc:Fallback>
                <p:oleObj name="Bitmap Image" r:id="rId5" imgW="4315427" imgH="771429" progId="Paint.Picture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308776" y="5415147"/>
                        <a:ext cx="7121282" cy="955526"/>
                      </a:xfrm>
                      <a:prstGeom prst="rect">
                        <a:avLst/>
                      </a:prstGeom>
                      <a:noFill/>
                      <a:ln w="28575" cmpd="sng">
                        <a:solidFill>
                          <a:schemeClr val="accent1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68967" name="Text Box 7"/>
          <p:cNvSpPr txBox="1">
            <a:spLocks noChangeArrowheads="1"/>
          </p:cNvSpPr>
          <p:nvPr/>
        </p:nvSpPr>
        <p:spPr bwMode="auto">
          <a:xfrm>
            <a:off x="6397153" y="877525"/>
            <a:ext cx="3448621" cy="399914"/>
          </a:xfrm>
          <a:prstGeom prst="rect">
            <a:avLst/>
          </a:prstGeom>
          <a:solidFill>
            <a:schemeClr val="hlink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/>
            <a:r>
              <a:rPr lang="en-US" b="1" dirty="0">
                <a:solidFill>
                  <a:schemeClr val="bg1"/>
                </a:solidFill>
                <a:cs typeface="Arial" charset="0"/>
              </a:rPr>
              <a:t>Travelboard page</a:t>
            </a:r>
          </a:p>
        </p:txBody>
      </p:sp>
      <p:grpSp>
        <p:nvGrpSpPr>
          <p:cNvPr id="168968" name="Group 8"/>
          <p:cNvGrpSpPr>
            <a:grpSpLocks/>
          </p:cNvGrpSpPr>
          <p:nvPr/>
        </p:nvGrpSpPr>
        <p:grpSpPr bwMode="auto">
          <a:xfrm>
            <a:off x="226042" y="915025"/>
            <a:ext cx="4348783" cy="4596124"/>
            <a:chOff x="113" y="0"/>
            <a:chExt cx="2174" cy="3674"/>
          </a:xfrm>
        </p:grpSpPr>
        <p:pic>
          <p:nvPicPr>
            <p:cNvPr id="14346" name="Picture 9"/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13" y="325"/>
              <a:ext cx="2174" cy="334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sp>
          <p:nvSpPr>
            <p:cNvPr id="14347" name="Text Box 10"/>
            <p:cNvSpPr txBox="1">
              <a:spLocks noChangeArrowheads="1"/>
            </p:cNvSpPr>
            <p:nvPr/>
          </p:nvSpPr>
          <p:spPr bwMode="auto">
            <a:xfrm>
              <a:off x="385" y="0"/>
              <a:ext cx="1383" cy="320"/>
            </a:xfrm>
            <a:prstGeom prst="rect">
              <a:avLst/>
            </a:prstGeom>
            <a:solidFill>
              <a:schemeClr val="hlink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algn="ctr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/>
              <a:r>
                <a:rPr lang="en-US" b="1">
                  <a:solidFill>
                    <a:schemeClr val="bg1"/>
                  </a:solidFill>
                  <a:cs typeface="Arial" charset="0"/>
                </a:rPr>
                <a:t>Search page</a:t>
              </a:r>
            </a:p>
          </p:txBody>
        </p:sp>
      </p:grpSp>
      <p:sp>
        <p:nvSpPr>
          <p:cNvPr id="168971" name="Rectangle 11"/>
          <p:cNvSpPr>
            <a:spLocks noGrp="1" noChangeArrowheads="1"/>
          </p:cNvSpPr>
          <p:nvPr>
            <p:ph type="title"/>
          </p:nvPr>
        </p:nvSpPr>
        <p:spPr>
          <a:xfrm>
            <a:off x="590107" y="69001"/>
            <a:ext cx="9793764" cy="858024"/>
          </a:xfrm>
          <a:noFill/>
        </p:spPr>
        <p:txBody>
          <a:bodyPr/>
          <a:lstStyle/>
          <a:p>
            <a:r>
              <a:rPr lang="en-US" sz="2800" dirty="0" smtClean="0"/>
              <a:t>How does MP Agent Fare Families work?</a:t>
            </a:r>
            <a:endParaRPr lang="en-US" sz="2000" dirty="0" smtClean="0">
              <a:solidFill>
                <a:schemeClr val="tx2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94382540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9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9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9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9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18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9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8967" grpId="0" animBg="1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Rectangle 3"/>
          <p:cNvSpPr>
            <a:spLocks noChangeArrowheads="1"/>
          </p:cNvSpPr>
          <p:nvPr/>
        </p:nvSpPr>
        <p:spPr bwMode="auto">
          <a:xfrm>
            <a:off x="8391512" y="5689654"/>
            <a:ext cx="2814506" cy="790521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362" name="Slide Number Placeholder 5"/>
          <p:cNvSpPr>
            <a:spLocks noGrp="1"/>
          </p:cNvSpPr>
          <p:nvPr>
            <p:ph type="sldNum" sz="quarter" idx="10"/>
          </p:nvPr>
        </p:nvSpPr>
        <p:spPr>
          <a:noFill/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fld id="{5A134FFB-8077-4148-BA99-D519447A26D3}" type="slidenum">
              <a:rPr lang="en-US" sz="1000" smtClean="0"/>
              <a:pPr/>
              <a:t>6</a:t>
            </a:fld>
            <a:endParaRPr lang="en-US" sz="1000" dirty="0" smtClean="0"/>
          </a:p>
        </p:txBody>
      </p:sp>
      <p:pic>
        <p:nvPicPr>
          <p:cNvPr id="199682" name="Picture 2" descr="MySearchCalendar_screenshotOnly"/>
          <p:cNvPicPr>
            <a:picLocks noGrp="1"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08074" y="1285535"/>
            <a:ext cx="5422977" cy="494863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199683" name="Rectangle 3"/>
          <p:cNvSpPr>
            <a:spLocks noChangeArrowheads="1"/>
          </p:cNvSpPr>
          <p:nvPr/>
        </p:nvSpPr>
        <p:spPr bwMode="auto">
          <a:xfrm>
            <a:off x="3172573" y="3240088"/>
            <a:ext cx="670121" cy="340510"/>
          </a:xfrm>
          <a:prstGeom prst="rect">
            <a:avLst/>
          </a:prstGeom>
          <a:noFill/>
          <a:ln w="38100" algn="ctr">
            <a:solidFill>
              <a:schemeClr val="accent2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9688" name="Text Box 8"/>
          <p:cNvSpPr txBox="1">
            <a:spLocks noChangeArrowheads="1"/>
          </p:cNvSpPr>
          <p:nvPr/>
        </p:nvSpPr>
        <p:spPr bwMode="auto">
          <a:xfrm>
            <a:off x="3582647" y="898525"/>
            <a:ext cx="3448621" cy="399914"/>
          </a:xfrm>
          <a:prstGeom prst="rect">
            <a:avLst/>
          </a:prstGeom>
          <a:solidFill>
            <a:schemeClr val="hlink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/>
            <a:r>
              <a:rPr lang="en-US" b="1">
                <a:solidFill>
                  <a:schemeClr val="bg1"/>
                </a:solidFill>
              </a:rPr>
              <a:t>Calendar page</a:t>
            </a:r>
          </a:p>
        </p:txBody>
      </p:sp>
      <p:pic>
        <p:nvPicPr>
          <p:cNvPr id="199689" name="Picture 9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12417" y="4873632"/>
            <a:ext cx="8257487" cy="1377037"/>
          </a:xfrm>
          <a:prstGeom prst="rect">
            <a:avLst/>
          </a:prstGeom>
          <a:noFill/>
          <a:ln w="9525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99690" name="Rectangle 10"/>
          <p:cNvSpPr>
            <a:spLocks noGrp="1" noChangeArrowheads="1"/>
          </p:cNvSpPr>
          <p:nvPr>
            <p:ph type="title"/>
          </p:nvPr>
        </p:nvSpPr>
        <p:spPr>
          <a:xfrm>
            <a:off x="590107" y="69001"/>
            <a:ext cx="9793764" cy="858024"/>
          </a:xfrm>
          <a:noFill/>
        </p:spPr>
        <p:txBody>
          <a:bodyPr/>
          <a:lstStyle/>
          <a:p>
            <a:r>
              <a:rPr lang="en-US" sz="2800" dirty="0" smtClean="0"/>
              <a:t>How does MP Agent Fare Families work?</a:t>
            </a:r>
            <a:br>
              <a:rPr lang="en-US" sz="2800" dirty="0" smtClean="0"/>
            </a:br>
            <a:r>
              <a:rPr lang="en-US" sz="2000" dirty="0" smtClean="0">
                <a:solidFill>
                  <a:schemeClr val="tx2"/>
                </a:solidFill>
              </a:rPr>
              <a:t>Calendar</a:t>
            </a:r>
          </a:p>
        </p:txBody>
      </p:sp>
    </p:spTree>
    <p:extLst>
      <p:ext uri="{BB962C8B-B14F-4D97-AF65-F5344CB8AC3E}">
        <p14:creationId xmlns:p14="http://schemas.microsoft.com/office/powerpoint/2010/main" val="2703780702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96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96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96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1996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 nodeType="clickPar">
                      <p:stCondLst>
                        <p:cond delay="indefinite"/>
                      </p:stCondLst>
                      <p:childTnLst>
                        <p:par>
                          <p:cTn id="1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6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96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1996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9683" grpId="0" animBg="1"/>
      <p:bldP spid="199688" grpId="0" animBg="1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66" name="Slide Number Placeholder 4"/>
          <p:cNvSpPr>
            <a:spLocks noGrp="1"/>
          </p:cNvSpPr>
          <p:nvPr>
            <p:ph type="sldNum" sz="quarter" idx="10"/>
          </p:nvPr>
        </p:nvSpPr>
        <p:spPr>
          <a:noFill/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fld id="{D7D4A936-772F-4A93-BB4F-9258924F89E3}" type="slidenum">
              <a:rPr lang="en-US" sz="1000" smtClean="0"/>
              <a:pPr/>
              <a:t>7</a:t>
            </a:fld>
            <a:endParaRPr lang="en-US" sz="1000" smtClean="0"/>
          </a:p>
        </p:txBody>
      </p:sp>
      <p:sp>
        <p:nvSpPr>
          <p:cNvPr id="205827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754357" y="1295871"/>
            <a:ext cx="5102679" cy="4608124"/>
          </a:xfrm>
        </p:spPr>
        <p:txBody>
          <a:bodyPr/>
          <a:lstStyle/>
          <a:p>
            <a:pPr>
              <a:lnSpc>
                <a:spcPct val="135000"/>
              </a:lnSpc>
              <a:spcBef>
                <a:spcPct val="0"/>
              </a:spcBef>
            </a:pPr>
            <a:r>
              <a:rPr lang="en-US" sz="1600" dirty="0" smtClean="0">
                <a:solidFill>
                  <a:schemeClr val="accent1"/>
                </a:solidFill>
              </a:rPr>
              <a:t>Cabin</a:t>
            </a:r>
          </a:p>
          <a:p>
            <a:pPr lvl="1">
              <a:lnSpc>
                <a:spcPct val="135000"/>
              </a:lnSpc>
              <a:spcBef>
                <a:spcPct val="0"/>
              </a:spcBef>
            </a:pPr>
            <a:r>
              <a:rPr lang="en-US" sz="1400" dirty="0" smtClean="0"/>
              <a:t>F, C, Y, W, M</a:t>
            </a:r>
          </a:p>
          <a:p>
            <a:pPr lvl="1">
              <a:lnSpc>
                <a:spcPct val="135000"/>
              </a:lnSpc>
              <a:spcBef>
                <a:spcPct val="0"/>
              </a:spcBef>
            </a:pPr>
            <a:r>
              <a:rPr lang="en-US" sz="1400" dirty="0" smtClean="0"/>
              <a:t>Combination means OR.</a:t>
            </a:r>
          </a:p>
          <a:p>
            <a:pPr>
              <a:lnSpc>
                <a:spcPct val="135000"/>
              </a:lnSpc>
              <a:spcBef>
                <a:spcPct val="0"/>
              </a:spcBef>
            </a:pPr>
            <a:r>
              <a:rPr lang="en-US" sz="1600" dirty="0" smtClean="0">
                <a:solidFill>
                  <a:schemeClr val="accent1"/>
                </a:solidFill>
              </a:rPr>
              <a:t>Type of Fare</a:t>
            </a:r>
          </a:p>
          <a:p>
            <a:pPr lvl="1">
              <a:lnSpc>
                <a:spcPct val="135000"/>
              </a:lnSpc>
              <a:spcBef>
                <a:spcPct val="0"/>
              </a:spcBef>
            </a:pPr>
            <a:r>
              <a:rPr lang="en-US" sz="1400" dirty="0" smtClean="0"/>
              <a:t>RP, RU</a:t>
            </a:r>
          </a:p>
          <a:p>
            <a:pPr lvl="1">
              <a:lnSpc>
                <a:spcPct val="135000"/>
              </a:lnSpc>
              <a:spcBef>
                <a:spcPct val="0"/>
              </a:spcBef>
            </a:pPr>
            <a:r>
              <a:rPr lang="en-US" sz="1400" dirty="0" smtClean="0"/>
              <a:t>Combination means OR.</a:t>
            </a:r>
          </a:p>
          <a:p>
            <a:pPr>
              <a:lnSpc>
                <a:spcPct val="135000"/>
              </a:lnSpc>
              <a:spcBef>
                <a:spcPct val="0"/>
              </a:spcBef>
            </a:pPr>
            <a:r>
              <a:rPr lang="en-US" sz="1600" dirty="0" smtClean="0">
                <a:solidFill>
                  <a:schemeClr val="accent1"/>
                </a:solidFill>
              </a:rPr>
              <a:t>Price characteristics</a:t>
            </a:r>
          </a:p>
          <a:p>
            <a:pPr lvl="1">
              <a:lnSpc>
                <a:spcPct val="135000"/>
              </a:lnSpc>
              <a:spcBef>
                <a:spcPct val="0"/>
              </a:spcBef>
            </a:pPr>
            <a:r>
              <a:rPr lang="en-US" sz="1400" dirty="0" smtClean="0"/>
              <a:t>AP, NAP (Advance Purchase)</a:t>
            </a:r>
          </a:p>
          <a:p>
            <a:pPr lvl="1">
              <a:lnSpc>
                <a:spcPct val="135000"/>
              </a:lnSpc>
              <a:spcBef>
                <a:spcPct val="0"/>
              </a:spcBef>
            </a:pPr>
            <a:r>
              <a:rPr lang="en-US" sz="1400" dirty="0" smtClean="0"/>
              <a:t>RF, NRF (</a:t>
            </a:r>
            <a:r>
              <a:rPr lang="en-US" sz="1400" dirty="0" err="1" smtClean="0"/>
              <a:t>Refundability</a:t>
            </a:r>
            <a:r>
              <a:rPr lang="en-US" sz="1400" dirty="0" smtClean="0"/>
              <a:t>)</a:t>
            </a:r>
          </a:p>
          <a:p>
            <a:pPr lvl="1">
              <a:lnSpc>
                <a:spcPct val="135000"/>
              </a:lnSpc>
              <a:spcBef>
                <a:spcPct val="0"/>
              </a:spcBef>
            </a:pPr>
            <a:r>
              <a:rPr lang="en-US" sz="1400" dirty="0" smtClean="0"/>
              <a:t>PE, NPE (Penalties)</a:t>
            </a:r>
          </a:p>
          <a:p>
            <a:pPr lvl="1">
              <a:lnSpc>
                <a:spcPct val="135000"/>
              </a:lnSpc>
              <a:spcBef>
                <a:spcPct val="0"/>
              </a:spcBef>
            </a:pPr>
            <a:r>
              <a:rPr lang="en-US" sz="1400" dirty="0" smtClean="0"/>
              <a:t>R, NR (Restriction on dates or on previous characteristics)</a:t>
            </a:r>
          </a:p>
          <a:p>
            <a:pPr lvl="1">
              <a:lnSpc>
                <a:spcPct val="135000"/>
              </a:lnSpc>
              <a:spcBef>
                <a:spcPct val="0"/>
              </a:spcBef>
            </a:pPr>
            <a:r>
              <a:rPr lang="en-US" sz="1400" dirty="0" smtClean="0"/>
              <a:t>Combination means </a:t>
            </a:r>
            <a:r>
              <a:rPr lang="en-US" sz="1400" u="sng" dirty="0" smtClean="0">
                <a:solidFill>
                  <a:schemeClr val="accent1"/>
                </a:solidFill>
              </a:rPr>
              <a:t>AND</a:t>
            </a:r>
            <a:r>
              <a:rPr lang="en-US" sz="1400" dirty="0" smtClean="0"/>
              <a:t>.</a:t>
            </a:r>
          </a:p>
        </p:txBody>
      </p:sp>
      <p:sp>
        <p:nvSpPr>
          <p:cNvPr id="205828" name="Rectangle 4"/>
          <p:cNvSpPr>
            <a:spLocks noGrp="1" noChangeArrowheads="1"/>
          </p:cNvSpPr>
          <p:nvPr>
            <p:ph type="body" sz="half" idx="2"/>
          </p:nvPr>
        </p:nvSpPr>
        <p:spPr>
          <a:xfrm>
            <a:off x="6049069" y="1295871"/>
            <a:ext cx="5075914" cy="4608124"/>
          </a:xfrm>
        </p:spPr>
        <p:txBody>
          <a:bodyPr/>
          <a:lstStyle/>
          <a:p>
            <a:pPr>
              <a:lnSpc>
                <a:spcPct val="135000"/>
              </a:lnSpc>
              <a:spcBef>
                <a:spcPct val="0"/>
              </a:spcBef>
            </a:pPr>
            <a:r>
              <a:rPr lang="en-US" sz="1600" dirty="0" smtClean="0">
                <a:solidFill>
                  <a:schemeClr val="accent1"/>
                </a:solidFill>
              </a:rPr>
              <a:t>Corporate fares</a:t>
            </a:r>
          </a:p>
          <a:p>
            <a:pPr lvl="1">
              <a:lnSpc>
                <a:spcPct val="135000"/>
              </a:lnSpc>
              <a:spcBef>
                <a:spcPct val="0"/>
              </a:spcBef>
            </a:pPr>
            <a:r>
              <a:rPr lang="en-US" sz="1400" dirty="0" smtClean="0"/>
              <a:t>CORP, NONCORP</a:t>
            </a:r>
          </a:p>
          <a:p>
            <a:pPr lvl="1">
              <a:lnSpc>
                <a:spcPct val="135000"/>
              </a:lnSpc>
              <a:spcBef>
                <a:spcPct val="0"/>
              </a:spcBef>
            </a:pPr>
            <a:r>
              <a:rPr lang="en-US" sz="1400" dirty="0" smtClean="0"/>
              <a:t>A fare family will (or will not) contain Corporate fares.</a:t>
            </a:r>
            <a:endParaRPr lang="en-US" sz="1400" b="0" dirty="0" smtClean="0"/>
          </a:p>
          <a:p>
            <a:pPr>
              <a:lnSpc>
                <a:spcPct val="135000"/>
              </a:lnSpc>
              <a:spcBef>
                <a:spcPct val="0"/>
              </a:spcBef>
            </a:pPr>
            <a:r>
              <a:rPr lang="en-US" sz="1600" dirty="0" smtClean="0">
                <a:solidFill>
                  <a:schemeClr val="accent1"/>
                </a:solidFill>
              </a:rPr>
              <a:t>Publishing Carrier</a:t>
            </a:r>
          </a:p>
          <a:p>
            <a:pPr lvl="1">
              <a:lnSpc>
                <a:spcPct val="135000"/>
              </a:lnSpc>
              <a:spcBef>
                <a:spcPct val="0"/>
              </a:spcBef>
            </a:pPr>
            <a:r>
              <a:rPr lang="en-US" sz="1400" dirty="0" smtClean="0"/>
              <a:t>A list of up to 10.</a:t>
            </a:r>
          </a:p>
          <a:p>
            <a:pPr lvl="1">
              <a:lnSpc>
                <a:spcPct val="135000"/>
              </a:lnSpc>
              <a:spcBef>
                <a:spcPct val="0"/>
              </a:spcBef>
            </a:pPr>
            <a:r>
              <a:rPr lang="en-US" sz="1400" dirty="0" smtClean="0"/>
              <a:t>Combination means OR.</a:t>
            </a:r>
          </a:p>
          <a:p>
            <a:pPr>
              <a:lnSpc>
                <a:spcPct val="135000"/>
              </a:lnSpc>
              <a:spcBef>
                <a:spcPct val="0"/>
              </a:spcBef>
            </a:pPr>
            <a:r>
              <a:rPr lang="en-US" sz="1600" dirty="0" smtClean="0">
                <a:solidFill>
                  <a:schemeClr val="accent1"/>
                </a:solidFill>
              </a:rPr>
              <a:t>Prime Booking Code</a:t>
            </a:r>
          </a:p>
          <a:p>
            <a:pPr lvl="1">
              <a:lnSpc>
                <a:spcPct val="135000"/>
              </a:lnSpc>
              <a:spcBef>
                <a:spcPct val="0"/>
              </a:spcBef>
            </a:pPr>
            <a:r>
              <a:rPr lang="en-US" sz="1400" dirty="0" smtClean="0"/>
              <a:t>A list of up to 10.</a:t>
            </a:r>
          </a:p>
          <a:p>
            <a:pPr lvl="1">
              <a:lnSpc>
                <a:spcPct val="135000"/>
              </a:lnSpc>
              <a:spcBef>
                <a:spcPct val="0"/>
              </a:spcBef>
            </a:pPr>
            <a:r>
              <a:rPr lang="en-US" sz="1400" dirty="0" smtClean="0"/>
              <a:t>Combination means OR.</a:t>
            </a:r>
          </a:p>
          <a:p>
            <a:pPr>
              <a:lnSpc>
                <a:spcPct val="135000"/>
              </a:lnSpc>
              <a:spcBef>
                <a:spcPct val="0"/>
              </a:spcBef>
            </a:pPr>
            <a:r>
              <a:rPr lang="en-US" sz="1600" dirty="0" smtClean="0">
                <a:solidFill>
                  <a:schemeClr val="accent1"/>
                </a:solidFill>
              </a:rPr>
              <a:t>Fare Basis (pattern)</a:t>
            </a:r>
          </a:p>
          <a:p>
            <a:pPr lvl="1">
              <a:lnSpc>
                <a:spcPct val="135000"/>
              </a:lnSpc>
              <a:spcBef>
                <a:spcPct val="0"/>
              </a:spcBef>
            </a:pPr>
            <a:r>
              <a:rPr lang="en-US" sz="1400" dirty="0" smtClean="0"/>
              <a:t>A list of up to 10.</a:t>
            </a:r>
          </a:p>
          <a:p>
            <a:pPr lvl="1">
              <a:lnSpc>
                <a:spcPct val="135000"/>
              </a:lnSpc>
              <a:spcBef>
                <a:spcPct val="0"/>
              </a:spcBef>
            </a:pPr>
            <a:r>
              <a:rPr lang="en-US" sz="1400" dirty="0" smtClean="0"/>
              <a:t>Combination means OR.</a:t>
            </a:r>
          </a:p>
        </p:txBody>
      </p:sp>
      <p:sp>
        <p:nvSpPr>
          <p:cNvPr id="7" name="Text Placeholder 2"/>
          <p:cNvSpPr txBox="1">
            <a:spLocks/>
          </p:cNvSpPr>
          <p:nvPr/>
        </p:nvSpPr>
        <p:spPr>
          <a:xfrm>
            <a:off x="432445" y="739863"/>
            <a:ext cx="10073997" cy="408612"/>
          </a:xfrm>
          <a:prstGeom prst="rect">
            <a:avLst/>
          </a:prstGeom>
        </p:spPr>
        <p:txBody>
          <a:bodyPr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dirty="0" smtClean="0"/>
              <a:t>Criteria </a:t>
            </a:r>
            <a:endParaRPr lang="en-US" dirty="0"/>
          </a:p>
        </p:txBody>
      </p:sp>
      <p:sp>
        <p:nvSpPr>
          <p:cNvPr id="8" name="Title 3"/>
          <p:cNvSpPr txBox="1">
            <a:spLocks/>
          </p:cNvSpPr>
          <p:nvPr/>
        </p:nvSpPr>
        <p:spPr>
          <a:xfrm>
            <a:off x="287729" y="158915"/>
            <a:ext cx="10071100" cy="580948"/>
          </a:xfrm>
          <a:prstGeom prst="rect">
            <a:avLst/>
          </a:prstGeom>
        </p:spPr>
        <p:txBody>
          <a:bodyPr vert="horz" lIns="91440" tIns="45720" rIns="91440" bIns="45720" rtlCol="0" anchor="t">
            <a:noAutofit/>
          </a:bodyPr>
          <a:lstStyle>
            <a:lvl1pPr algn="l" defTabSz="914400" rtl="0" eaLnBrk="1" latinLnBrk="0" hangingPunct="1">
              <a:spcBef>
                <a:spcPct val="0"/>
              </a:spcBef>
              <a:buNone/>
              <a:defRPr sz="2800" b="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dirty="0" smtClean="0"/>
              <a:t>Agent Fare Families 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02632356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0477" y="73288"/>
            <a:ext cx="2952328" cy="936960"/>
          </a:xfrm>
        </p:spPr>
        <p:txBody>
          <a:bodyPr/>
          <a:lstStyle/>
          <a:p>
            <a:r>
              <a:rPr lang="en-US" dirty="0" smtClean="0"/>
              <a:t>Example</a:t>
            </a:r>
            <a:endParaRPr lang="en-US" dirty="0"/>
          </a:p>
        </p:txBody>
      </p:sp>
      <p:sp>
        <p:nvSpPr>
          <p:cNvPr id="10" name="Rectangle 9"/>
          <p:cNvSpPr/>
          <p:nvPr/>
        </p:nvSpPr>
        <p:spPr>
          <a:xfrm>
            <a:off x="1080517" y="804167"/>
            <a:ext cx="5759450" cy="5321927"/>
          </a:xfrm>
          <a:prstGeom prst="rect">
            <a:avLst/>
          </a:prstGeom>
        </p:spPr>
        <p:txBody>
          <a:bodyPr>
            <a:spAutoFit/>
          </a:bodyPr>
          <a:lstStyle/>
          <a:p>
            <a:pPr marL="0" marR="0">
              <a:spcBef>
                <a:spcPts val="0"/>
              </a:spcBef>
              <a:spcAft>
                <a:spcPts val="0"/>
              </a:spcAft>
            </a:pPr>
            <a:r>
              <a:rPr lang="en-US" sz="1000" b="1" dirty="0">
                <a:latin typeface="Courier New"/>
                <a:ea typeface="Times New Roman"/>
                <a:cs typeface="Courier New"/>
              </a:rPr>
              <a:t> &lt;fareFamilies&gt;</a:t>
            </a:r>
            <a:endParaRPr lang="en-US" sz="1000" b="1" dirty="0">
              <a:latin typeface="Courier New"/>
              <a:ea typeface="Times New Roman"/>
              <a:cs typeface="Times New Roman"/>
            </a:endParaRPr>
          </a:p>
          <a:p>
            <a:pPr marL="0" marR="0">
              <a:spcBef>
                <a:spcPts val="0"/>
              </a:spcBef>
              <a:spcAft>
                <a:spcPts val="0"/>
              </a:spcAft>
            </a:pPr>
            <a:r>
              <a:rPr lang="en-US" sz="1000" b="1" dirty="0">
                <a:latin typeface="Courier New"/>
                <a:ea typeface="Times New Roman"/>
                <a:cs typeface="Courier New"/>
              </a:rPr>
              <a:t>    &lt;familyInformation&gt;</a:t>
            </a:r>
            <a:endParaRPr lang="en-US" sz="1000" b="1" dirty="0">
              <a:latin typeface="Courier New"/>
              <a:ea typeface="Times New Roman"/>
              <a:cs typeface="Times New Roman"/>
            </a:endParaRPr>
          </a:p>
          <a:p>
            <a:pPr marL="0" marR="0">
              <a:spcBef>
                <a:spcPts val="0"/>
              </a:spcBef>
              <a:spcAft>
                <a:spcPts val="0"/>
              </a:spcAft>
            </a:pPr>
            <a:r>
              <a:rPr lang="en-US" sz="1000" b="1" dirty="0">
                <a:latin typeface="Courier New"/>
                <a:ea typeface="Times New Roman"/>
                <a:cs typeface="Courier New"/>
              </a:rPr>
              <a:t>      &lt;fareFamilyname&gt;</a:t>
            </a:r>
            <a:r>
              <a:rPr lang="en-US" sz="1000" b="1" dirty="0">
                <a:solidFill>
                  <a:srgbClr val="FF0000"/>
                </a:solidFill>
                <a:latin typeface="Courier New"/>
                <a:ea typeface="Times New Roman"/>
                <a:cs typeface="Courier New"/>
              </a:rPr>
              <a:t>ECONRF</a:t>
            </a:r>
            <a:r>
              <a:rPr lang="en-US" sz="1000" b="1" dirty="0">
                <a:latin typeface="Courier New"/>
                <a:ea typeface="Times New Roman"/>
                <a:cs typeface="Courier New"/>
              </a:rPr>
              <a:t>&lt;/fareFamilyname&gt;</a:t>
            </a:r>
            <a:endParaRPr lang="en-US" sz="1000" b="1" dirty="0">
              <a:latin typeface="Courier New"/>
              <a:ea typeface="Times New Roman"/>
              <a:cs typeface="Times New Roman"/>
            </a:endParaRPr>
          </a:p>
          <a:p>
            <a:pPr marL="0" marR="0">
              <a:spcBef>
                <a:spcPts val="0"/>
              </a:spcBef>
              <a:spcAft>
                <a:spcPts val="0"/>
              </a:spcAft>
            </a:pPr>
            <a:r>
              <a:rPr lang="en-US" sz="1000" b="1" dirty="0">
                <a:latin typeface="Courier New"/>
                <a:ea typeface="Times New Roman"/>
                <a:cs typeface="Courier New"/>
              </a:rPr>
              <a:t>      &lt;hierarchy&gt;</a:t>
            </a:r>
            <a:r>
              <a:rPr lang="en-US" sz="1000" b="1" dirty="0">
                <a:solidFill>
                  <a:srgbClr val="FF0000"/>
                </a:solidFill>
                <a:latin typeface="Courier New"/>
                <a:ea typeface="Times New Roman"/>
                <a:cs typeface="Courier New"/>
              </a:rPr>
              <a:t>400</a:t>
            </a:r>
            <a:r>
              <a:rPr lang="en-US" sz="1000" b="1" dirty="0">
                <a:latin typeface="Courier New"/>
                <a:ea typeface="Times New Roman"/>
                <a:cs typeface="Courier New"/>
              </a:rPr>
              <a:t>&lt;/hierarchy&gt;</a:t>
            </a:r>
            <a:endParaRPr lang="en-US" sz="1000" b="1" dirty="0">
              <a:latin typeface="Courier New"/>
              <a:ea typeface="Times New Roman"/>
              <a:cs typeface="Times New Roman"/>
            </a:endParaRPr>
          </a:p>
          <a:p>
            <a:pPr marL="0" marR="0">
              <a:spcBef>
                <a:spcPts val="0"/>
              </a:spcBef>
              <a:spcAft>
                <a:spcPts val="0"/>
              </a:spcAft>
            </a:pPr>
            <a:r>
              <a:rPr lang="en-US" sz="1000" b="1" dirty="0">
                <a:latin typeface="Courier New"/>
                <a:ea typeface="Times New Roman"/>
                <a:cs typeface="Courier New"/>
              </a:rPr>
              <a:t>    &lt;/familyInformation&gt;</a:t>
            </a:r>
            <a:endParaRPr lang="en-US" sz="1000" b="1" dirty="0">
              <a:latin typeface="Courier New"/>
              <a:ea typeface="Times New Roman"/>
              <a:cs typeface="Times New Roman"/>
            </a:endParaRPr>
          </a:p>
          <a:p>
            <a:pPr marL="0" marR="0">
              <a:spcBef>
                <a:spcPts val="0"/>
              </a:spcBef>
              <a:spcAft>
                <a:spcPts val="0"/>
              </a:spcAft>
            </a:pPr>
            <a:r>
              <a:rPr lang="en-US" sz="1000" b="1" dirty="0">
                <a:latin typeface="Courier New"/>
                <a:ea typeface="Times New Roman"/>
                <a:cs typeface="Courier New"/>
              </a:rPr>
              <a:t>    &lt;familyCriteria&gt;</a:t>
            </a:r>
            <a:endParaRPr lang="en-US" sz="1000" b="1" dirty="0">
              <a:latin typeface="Courier New"/>
              <a:ea typeface="Times New Roman"/>
              <a:cs typeface="Times New Roman"/>
            </a:endParaRPr>
          </a:p>
          <a:p>
            <a:pPr marL="0" marR="0">
              <a:spcBef>
                <a:spcPts val="0"/>
              </a:spcBef>
              <a:spcAft>
                <a:spcPts val="0"/>
              </a:spcAft>
            </a:pPr>
            <a:r>
              <a:rPr lang="en-US" sz="1000" b="1" dirty="0">
                <a:latin typeface="Courier New"/>
                <a:ea typeface="Times New Roman"/>
                <a:cs typeface="Courier New"/>
              </a:rPr>
              <a:t>      &lt;cabinProduct&gt;</a:t>
            </a:r>
            <a:endParaRPr lang="en-US" sz="1000" b="1" dirty="0">
              <a:latin typeface="Courier New"/>
              <a:ea typeface="Times New Roman"/>
              <a:cs typeface="Times New Roman"/>
            </a:endParaRPr>
          </a:p>
          <a:p>
            <a:pPr marL="0" marR="0">
              <a:spcBef>
                <a:spcPts val="0"/>
              </a:spcBef>
              <a:spcAft>
                <a:spcPts val="0"/>
              </a:spcAft>
            </a:pPr>
            <a:r>
              <a:rPr lang="en-US" sz="1000" b="1" dirty="0">
                <a:latin typeface="Courier New"/>
                <a:ea typeface="Times New Roman"/>
                <a:cs typeface="Courier New"/>
              </a:rPr>
              <a:t>        &lt;cabinDesignator&gt;</a:t>
            </a:r>
            <a:r>
              <a:rPr lang="en-US" sz="1000" b="1" dirty="0">
                <a:solidFill>
                  <a:srgbClr val="FF0000"/>
                </a:solidFill>
                <a:latin typeface="Courier New"/>
                <a:ea typeface="Times New Roman"/>
                <a:cs typeface="Courier New"/>
              </a:rPr>
              <a:t>Y</a:t>
            </a:r>
            <a:r>
              <a:rPr lang="en-US" sz="1000" b="1" dirty="0">
                <a:latin typeface="Courier New"/>
                <a:ea typeface="Times New Roman"/>
                <a:cs typeface="Courier New"/>
              </a:rPr>
              <a:t>&lt;/cabinDesignator&gt;</a:t>
            </a:r>
            <a:endParaRPr lang="en-US" sz="1000" b="1" dirty="0">
              <a:latin typeface="Courier New"/>
              <a:ea typeface="Times New Roman"/>
              <a:cs typeface="Times New Roman"/>
            </a:endParaRPr>
          </a:p>
          <a:p>
            <a:pPr marL="0" marR="0">
              <a:spcBef>
                <a:spcPts val="0"/>
              </a:spcBef>
              <a:spcAft>
                <a:spcPts val="0"/>
              </a:spcAft>
            </a:pPr>
            <a:r>
              <a:rPr lang="en-US" sz="1000" b="1" dirty="0">
                <a:latin typeface="Courier New"/>
                <a:ea typeface="Times New Roman"/>
                <a:cs typeface="Courier New"/>
              </a:rPr>
              <a:t>      &lt;/cabinProduct&gt;</a:t>
            </a:r>
            <a:endParaRPr lang="en-US" sz="1000" b="1" dirty="0">
              <a:latin typeface="Courier New"/>
              <a:ea typeface="Times New Roman"/>
              <a:cs typeface="Times New Roman"/>
            </a:endParaRPr>
          </a:p>
          <a:p>
            <a:pPr marL="0" marR="0">
              <a:spcBef>
                <a:spcPts val="0"/>
              </a:spcBef>
              <a:spcAft>
                <a:spcPts val="0"/>
              </a:spcAft>
            </a:pPr>
            <a:r>
              <a:rPr lang="en-US" sz="1000" b="1" dirty="0">
                <a:latin typeface="Courier New"/>
                <a:ea typeface="Times New Roman"/>
                <a:cs typeface="Courier New"/>
              </a:rPr>
              <a:t>      &lt;otherCriteria&gt;</a:t>
            </a:r>
            <a:endParaRPr lang="en-US" sz="1000" b="1" dirty="0">
              <a:latin typeface="Courier New"/>
              <a:ea typeface="Times New Roman"/>
              <a:cs typeface="Times New Roman"/>
            </a:endParaRPr>
          </a:p>
          <a:p>
            <a:pPr marL="0" marR="0">
              <a:spcBef>
                <a:spcPts val="0"/>
              </a:spcBef>
              <a:spcAft>
                <a:spcPts val="0"/>
              </a:spcAft>
            </a:pPr>
            <a:r>
              <a:rPr lang="en-US" sz="1000" b="1" dirty="0">
                <a:latin typeface="Courier New"/>
                <a:ea typeface="Times New Roman"/>
                <a:cs typeface="Courier New"/>
              </a:rPr>
              <a:t>        &lt;name&gt;</a:t>
            </a:r>
            <a:r>
              <a:rPr lang="en-US" sz="1000" b="1" dirty="0">
                <a:solidFill>
                  <a:srgbClr val="FF0000"/>
                </a:solidFill>
                <a:latin typeface="Courier New"/>
                <a:ea typeface="Times New Roman"/>
                <a:cs typeface="Courier New"/>
              </a:rPr>
              <a:t>EXP</a:t>
            </a:r>
            <a:r>
              <a:rPr lang="en-US" sz="1000" b="1" dirty="0">
                <a:latin typeface="Courier New"/>
                <a:ea typeface="Times New Roman"/>
                <a:cs typeface="Courier New"/>
              </a:rPr>
              <a:t>&lt;/name&gt;</a:t>
            </a:r>
            <a:endParaRPr lang="en-US" sz="1000" b="1" dirty="0">
              <a:latin typeface="Courier New"/>
              <a:ea typeface="Times New Roman"/>
              <a:cs typeface="Times New Roman"/>
            </a:endParaRPr>
          </a:p>
          <a:p>
            <a:pPr marL="0" marR="0">
              <a:spcBef>
                <a:spcPts val="0"/>
              </a:spcBef>
              <a:spcAft>
                <a:spcPts val="0"/>
              </a:spcAft>
            </a:pPr>
            <a:r>
              <a:rPr lang="en-US" sz="1000" b="1" dirty="0">
                <a:latin typeface="Courier New"/>
                <a:ea typeface="Times New Roman"/>
                <a:cs typeface="Courier New"/>
              </a:rPr>
              <a:t>        &lt;value&gt;</a:t>
            </a:r>
            <a:r>
              <a:rPr lang="en-US" sz="1000" b="1" dirty="0">
                <a:solidFill>
                  <a:srgbClr val="FF0000"/>
                </a:solidFill>
                <a:latin typeface="Courier New"/>
                <a:ea typeface="Times New Roman"/>
                <a:cs typeface="Courier New"/>
              </a:rPr>
              <a:t>NRF</a:t>
            </a:r>
            <a:r>
              <a:rPr lang="en-US" sz="1000" b="1" dirty="0">
                <a:latin typeface="Courier New"/>
                <a:ea typeface="Times New Roman"/>
                <a:cs typeface="Courier New"/>
              </a:rPr>
              <a:t>&lt;/value&gt;</a:t>
            </a:r>
            <a:endParaRPr lang="en-US" sz="1000" b="1" dirty="0">
              <a:latin typeface="Courier New"/>
              <a:ea typeface="Times New Roman"/>
              <a:cs typeface="Times New Roman"/>
            </a:endParaRPr>
          </a:p>
          <a:p>
            <a:pPr marL="0" marR="0">
              <a:spcBef>
                <a:spcPts val="0"/>
              </a:spcBef>
              <a:spcAft>
                <a:spcPts val="0"/>
              </a:spcAft>
            </a:pPr>
            <a:r>
              <a:rPr lang="en-US" sz="1000" b="1" dirty="0">
                <a:latin typeface="Courier New"/>
                <a:ea typeface="Times New Roman"/>
                <a:cs typeface="Courier New"/>
              </a:rPr>
              <a:t>      &lt;/otherCriteria&gt;</a:t>
            </a:r>
            <a:endParaRPr lang="en-US" sz="1000" b="1" dirty="0">
              <a:latin typeface="Courier New"/>
              <a:ea typeface="Times New Roman"/>
              <a:cs typeface="Times New Roman"/>
            </a:endParaRPr>
          </a:p>
          <a:p>
            <a:pPr marL="0" marR="0">
              <a:spcBef>
                <a:spcPts val="0"/>
              </a:spcBef>
              <a:spcAft>
                <a:spcPts val="0"/>
              </a:spcAft>
            </a:pPr>
            <a:r>
              <a:rPr lang="en-US" sz="1000" b="1" dirty="0">
                <a:latin typeface="Courier New"/>
                <a:ea typeface="Times New Roman"/>
                <a:cs typeface="Courier New"/>
              </a:rPr>
              <a:t>    &lt;/familyCriteria&gt;</a:t>
            </a:r>
            <a:endParaRPr lang="en-US" sz="1000" b="1" dirty="0">
              <a:latin typeface="Courier New"/>
              <a:ea typeface="Times New Roman"/>
              <a:cs typeface="Times New Roman"/>
            </a:endParaRPr>
          </a:p>
          <a:p>
            <a:pPr marL="0" marR="0">
              <a:spcBef>
                <a:spcPts val="0"/>
              </a:spcBef>
              <a:spcAft>
                <a:spcPts val="0"/>
              </a:spcAft>
            </a:pPr>
            <a:r>
              <a:rPr lang="en-US" sz="1000" b="1" dirty="0">
                <a:latin typeface="Courier New"/>
                <a:ea typeface="Times New Roman"/>
                <a:cs typeface="Courier New"/>
              </a:rPr>
              <a:t>  &lt;/fareFamilies&gt;</a:t>
            </a:r>
            <a:endParaRPr lang="en-US" sz="1000" b="1" dirty="0">
              <a:latin typeface="Courier New"/>
              <a:ea typeface="Times New Roman"/>
              <a:cs typeface="Times New Roman"/>
            </a:endParaRPr>
          </a:p>
          <a:p>
            <a:pPr marL="0" marR="0">
              <a:spcBef>
                <a:spcPts val="0"/>
              </a:spcBef>
              <a:spcAft>
                <a:spcPts val="0"/>
              </a:spcAft>
            </a:pPr>
            <a:r>
              <a:rPr lang="en-US" sz="1000" b="1" dirty="0">
                <a:latin typeface="Courier New"/>
                <a:ea typeface="Times New Roman"/>
                <a:cs typeface="Courier New"/>
              </a:rPr>
              <a:t>  &lt;fareFamilies&gt;</a:t>
            </a:r>
            <a:endParaRPr lang="en-US" sz="1000" b="1" dirty="0">
              <a:latin typeface="Courier New"/>
              <a:ea typeface="Times New Roman"/>
              <a:cs typeface="Times New Roman"/>
            </a:endParaRPr>
          </a:p>
          <a:p>
            <a:pPr marL="0" marR="0">
              <a:spcBef>
                <a:spcPts val="0"/>
              </a:spcBef>
              <a:spcAft>
                <a:spcPts val="0"/>
              </a:spcAft>
            </a:pPr>
            <a:r>
              <a:rPr lang="en-US" sz="1000" b="1" dirty="0">
                <a:latin typeface="Courier New"/>
                <a:ea typeface="Times New Roman"/>
                <a:cs typeface="Courier New"/>
              </a:rPr>
              <a:t>    &lt;familyInformation&gt;</a:t>
            </a:r>
            <a:endParaRPr lang="en-US" sz="1000" b="1" dirty="0">
              <a:latin typeface="Courier New"/>
              <a:ea typeface="Times New Roman"/>
              <a:cs typeface="Times New Roman"/>
            </a:endParaRPr>
          </a:p>
          <a:p>
            <a:pPr marL="0" marR="0">
              <a:spcBef>
                <a:spcPts val="0"/>
              </a:spcBef>
              <a:spcAft>
                <a:spcPts val="0"/>
              </a:spcAft>
            </a:pPr>
            <a:r>
              <a:rPr lang="en-US" sz="1000" b="1" dirty="0">
                <a:latin typeface="Courier New"/>
                <a:ea typeface="Times New Roman"/>
                <a:cs typeface="Courier New"/>
              </a:rPr>
              <a:t>      &lt;fareFamilyname&gt;</a:t>
            </a:r>
            <a:r>
              <a:rPr lang="en-US" sz="1000" b="1" dirty="0">
                <a:solidFill>
                  <a:srgbClr val="7030A0"/>
                </a:solidFill>
                <a:latin typeface="Courier New"/>
                <a:ea typeface="Times New Roman"/>
                <a:cs typeface="Courier New"/>
              </a:rPr>
              <a:t>ECORFPE</a:t>
            </a:r>
            <a:r>
              <a:rPr lang="en-US" sz="1000" b="1" dirty="0">
                <a:latin typeface="Courier New"/>
                <a:ea typeface="Times New Roman"/>
                <a:cs typeface="Courier New"/>
              </a:rPr>
              <a:t>&lt;/fareFamilyname&gt;</a:t>
            </a:r>
            <a:endParaRPr lang="en-US" sz="1000" b="1" dirty="0">
              <a:latin typeface="Courier New"/>
              <a:ea typeface="Times New Roman"/>
              <a:cs typeface="Times New Roman"/>
            </a:endParaRPr>
          </a:p>
          <a:p>
            <a:pPr marL="0" marR="0">
              <a:spcBef>
                <a:spcPts val="0"/>
              </a:spcBef>
              <a:spcAft>
                <a:spcPts val="0"/>
              </a:spcAft>
            </a:pPr>
            <a:r>
              <a:rPr lang="en-US" sz="1000" b="1" dirty="0">
                <a:latin typeface="Courier New"/>
                <a:ea typeface="Times New Roman"/>
                <a:cs typeface="Courier New"/>
              </a:rPr>
              <a:t>      &lt;hierarchy&gt;</a:t>
            </a:r>
            <a:r>
              <a:rPr lang="en-US" sz="1000" b="1" dirty="0">
                <a:solidFill>
                  <a:srgbClr val="7030A0"/>
                </a:solidFill>
                <a:latin typeface="Courier New"/>
                <a:ea typeface="Times New Roman"/>
                <a:cs typeface="Courier New"/>
              </a:rPr>
              <a:t>300</a:t>
            </a:r>
            <a:r>
              <a:rPr lang="en-US" sz="1000" b="1" dirty="0">
                <a:latin typeface="Courier New"/>
                <a:ea typeface="Times New Roman"/>
                <a:cs typeface="Courier New"/>
              </a:rPr>
              <a:t>&lt;/hierarchy&gt;</a:t>
            </a:r>
            <a:endParaRPr lang="en-US" sz="1000" b="1" dirty="0">
              <a:latin typeface="Courier New"/>
              <a:ea typeface="Times New Roman"/>
              <a:cs typeface="Times New Roman"/>
            </a:endParaRPr>
          </a:p>
          <a:p>
            <a:pPr marL="0" marR="0">
              <a:spcBef>
                <a:spcPts val="0"/>
              </a:spcBef>
              <a:spcAft>
                <a:spcPts val="0"/>
              </a:spcAft>
            </a:pPr>
            <a:r>
              <a:rPr lang="en-US" sz="1000" b="1" dirty="0">
                <a:latin typeface="Courier New"/>
                <a:ea typeface="Times New Roman"/>
                <a:cs typeface="Courier New"/>
              </a:rPr>
              <a:t>    &lt;/familyInformation&gt;</a:t>
            </a:r>
            <a:endParaRPr lang="en-US" sz="1000" b="1" dirty="0">
              <a:latin typeface="Courier New"/>
              <a:ea typeface="Times New Roman"/>
              <a:cs typeface="Times New Roman"/>
            </a:endParaRPr>
          </a:p>
          <a:p>
            <a:pPr marL="0" marR="0">
              <a:spcBef>
                <a:spcPts val="0"/>
              </a:spcBef>
              <a:spcAft>
                <a:spcPts val="0"/>
              </a:spcAft>
            </a:pPr>
            <a:r>
              <a:rPr lang="en-US" sz="1000" b="1" dirty="0">
                <a:latin typeface="Courier New"/>
                <a:ea typeface="Times New Roman"/>
                <a:cs typeface="Courier New"/>
              </a:rPr>
              <a:t>    &lt;familyCriteria&gt;</a:t>
            </a:r>
            <a:endParaRPr lang="en-US" sz="1000" b="1" dirty="0">
              <a:latin typeface="Courier New"/>
              <a:ea typeface="Times New Roman"/>
              <a:cs typeface="Times New Roman"/>
            </a:endParaRPr>
          </a:p>
          <a:p>
            <a:pPr marL="0" marR="0">
              <a:spcBef>
                <a:spcPts val="0"/>
              </a:spcBef>
              <a:spcAft>
                <a:spcPts val="0"/>
              </a:spcAft>
            </a:pPr>
            <a:r>
              <a:rPr lang="en-US" sz="1000" b="1" dirty="0">
                <a:latin typeface="Courier New"/>
                <a:ea typeface="Times New Roman"/>
                <a:cs typeface="Courier New"/>
              </a:rPr>
              <a:t>      &lt;cabinProduct&gt;</a:t>
            </a:r>
            <a:endParaRPr lang="en-US" sz="1000" b="1" dirty="0">
              <a:latin typeface="Courier New"/>
              <a:ea typeface="Times New Roman"/>
              <a:cs typeface="Times New Roman"/>
            </a:endParaRPr>
          </a:p>
          <a:p>
            <a:pPr marL="0" marR="0">
              <a:spcBef>
                <a:spcPts val="0"/>
              </a:spcBef>
              <a:spcAft>
                <a:spcPts val="0"/>
              </a:spcAft>
            </a:pPr>
            <a:r>
              <a:rPr lang="en-US" sz="1000" b="1" dirty="0">
                <a:latin typeface="Courier New"/>
                <a:ea typeface="Times New Roman"/>
                <a:cs typeface="Courier New"/>
              </a:rPr>
              <a:t>        &lt;cabinDesignator&gt;</a:t>
            </a:r>
            <a:r>
              <a:rPr lang="en-US" sz="1000" b="1" dirty="0">
                <a:solidFill>
                  <a:srgbClr val="7030A0"/>
                </a:solidFill>
                <a:latin typeface="Courier New"/>
                <a:ea typeface="Times New Roman"/>
                <a:cs typeface="Courier New"/>
              </a:rPr>
              <a:t>Y</a:t>
            </a:r>
            <a:r>
              <a:rPr lang="en-US" sz="1000" b="1" dirty="0">
                <a:latin typeface="Courier New"/>
                <a:ea typeface="Times New Roman"/>
                <a:cs typeface="Courier New"/>
              </a:rPr>
              <a:t>&lt;/cabinDesignator&gt;</a:t>
            </a:r>
            <a:endParaRPr lang="en-US" sz="1000" b="1" dirty="0">
              <a:latin typeface="Courier New"/>
              <a:ea typeface="Times New Roman"/>
              <a:cs typeface="Times New Roman"/>
            </a:endParaRPr>
          </a:p>
          <a:p>
            <a:pPr marL="0" marR="0">
              <a:spcBef>
                <a:spcPts val="0"/>
              </a:spcBef>
              <a:spcAft>
                <a:spcPts val="0"/>
              </a:spcAft>
            </a:pPr>
            <a:r>
              <a:rPr lang="en-US" sz="1000" b="1" dirty="0">
                <a:latin typeface="Courier New"/>
                <a:ea typeface="Times New Roman"/>
                <a:cs typeface="Courier New"/>
              </a:rPr>
              <a:t>      &lt;/cabinProduct&gt;</a:t>
            </a:r>
            <a:endParaRPr lang="en-US" sz="1000" b="1" dirty="0">
              <a:latin typeface="Courier New"/>
              <a:ea typeface="Times New Roman"/>
              <a:cs typeface="Times New Roman"/>
            </a:endParaRPr>
          </a:p>
          <a:p>
            <a:pPr marL="0" marR="0">
              <a:spcBef>
                <a:spcPts val="0"/>
              </a:spcBef>
              <a:spcAft>
                <a:spcPts val="0"/>
              </a:spcAft>
            </a:pPr>
            <a:r>
              <a:rPr lang="en-US" sz="1000" b="1" dirty="0">
                <a:latin typeface="Courier New"/>
                <a:ea typeface="Times New Roman"/>
                <a:cs typeface="Courier New"/>
              </a:rPr>
              <a:t>      &lt;otherCriteria&gt;</a:t>
            </a:r>
            <a:endParaRPr lang="en-US" sz="1000" b="1" dirty="0">
              <a:latin typeface="Courier New"/>
              <a:ea typeface="Times New Roman"/>
              <a:cs typeface="Times New Roman"/>
            </a:endParaRPr>
          </a:p>
          <a:p>
            <a:pPr marL="0" marR="0">
              <a:spcBef>
                <a:spcPts val="0"/>
              </a:spcBef>
              <a:spcAft>
                <a:spcPts val="0"/>
              </a:spcAft>
            </a:pPr>
            <a:r>
              <a:rPr lang="en-US" sz="1000" b="1" dirty="0">
                <a:latin typeface="Courier New"/>
                <a:ea typeface="Times New Roman"/>
                <a:cs typeface="Courier New"/>
              </a:rPr>
              <a:t>        &lt;name&gt;</a:t>
            </a:r>
            <a:r>
              <a:rPr lang="en-US" sz="1000" b="1" dirty="0">
                <a:solidFill>
                  <a:srgbClr val="7030A0"/>
                </a:solidFill>
                <a:latin typeface="Courier New"/>
                <a:ea typeface="Times New Roman"/>
                <a:cs typeface="Courier New"/>
              </a:rPr>
              <a:t>EXP</a:t>
            </a:r>
            <a:r>
              <a:rPr lang="en-US" sz="1000" b="1" dirty="0">
                <a:latin typeface="Courier New"/>
                <a:ea typeface="Times New Roman"/>
                <a:cs typeface="Courier New"/>
              </a:rPr>
              <a:t>&lt;/name&gt;</a:t>
            </a:r>
            <a:endParaRPr lang="en-US" sz="1000" b="1" dirty="0">
              <a:latin typeface="Courier New"/>
              <a:ea typeface="Times New Roman"/>
              <a:cs typeface="Times New Roman"/>
            </a:endParaRPr>
          </a:p>
          <a:p>
            <a:pPr marL="0" marR="0">
              <a:spcBef>
                <a:spcPts val="0"/>
              </a:spcBef>
              <a:spcAft>
                <a:spcPts val="0"/>
              </a:spcAft>
            </a:pPr>
            <a:r>
              <a:rPr lang="en-US" sz="1000" b="1" dirty="0">
                <a:latin typeface="Courier New"/>
                <a:ea typeface="Times New Roman"/>
                <a:cs typeface="Courier New"/>
              </a:rPr>
              <a:t>        &lt;value&gt;</a:t>
            </a:r>
            <a:r>
              <a:rPr lang="en-US" sz="1000" b="1" dirty="0">
                <a:solidFill>
                  <a:srgbClr val="7030A0"/>
                </a:solidFill>
                <a:latin typeface="Courier New"/>
                <a:ea typeface="Times New Roman"/>
                <a:cs typeface="Courier New"/>
              </a:rPr>
              <a:t>RF</a:t>
            </a:r>
            <a:r>
              <a:rPr lang="en-US" sz="1000" b="1" dirty="0">
                <a:latin typeface="Courier New"/>
                <a:ea typeface="Times New Roman"/>
                <a:cs typeface="Courier New"/>
              </a:rPr>
              <a:t>&lt;/value&gt;</a:t>
            </a:r>
            <a:endParaRPr lang="en-US" sz="1000" b="1" dirty="0">
              <a:latin typeface="Courier New"/>
              <a:ea typeface="Times New Roman"/>
              <a:cs typeface="Times New Roman"/>
            </a:endParaRPr>
          </a:p>
          <a:p>
            <a:pPr marL="0" marR="0">
              <a:spcBef>
                <a:spcPts val="0"/>
              </a:spcBef>
              <a:spcAft>
                <a:spcPts val="0"/>
              </a:spcAft>
            </a:pPr>
            <a:r>
              <a:rPr lang="en-US" sz="1000" b="1" dirty="0">
                <a:latin typeface="Courier New"/>
                <a:ea typeface="Times New Roman"/>
                <a:cs typeface="Courier New"/>
              </a:rPr>
              <a:t>      &lt;/otherCriteria&gt;</a:t>
            </a:r>
            <a:endParaRPr lang="en-US" sz="1000" b="1" dirty="0">
              <a:latin typeface="Courier New"/>
              <a:ea typeface="Times New Roman"/>
              <a:cs typeface="Times New Roman"/>
            </a:endParaRPr>
          </a:p>
          <a:p>
            <a:pPr marL="0" marR="0">
              <a:spcBef>
                <a:spcPts val="0"/>
              </a:spcBef>
              <a:spcAft>
                <a:spcPts val="0"/>
              </a:spcAft>
            </a:pPr>
            <a:r>
              <a:rPr lang="en-US" sz="1000" b="1" dirty="0">
                <a:latin typeface="Courier New"/>
                <a:ea typeface="Times New Roman"/>
                <a:cs typeface="Courier New"/>
              </a:rPr>
              <a:t>      &lt;otherCriteria&gt;</a:t>
            </a:r>
            <a:endParaRPr lang="en-US" sz="1000" b="1" dirty="0">
              <a:latin typeface="Courier New"/>
              <a:ea typeface="Times New Roman"/>
              <a:cs typeface="Times New Roman"/>
            </a:endParaRPr>
          </a:p>
          <a:p>
            <a:pPr marL="0" marR="0">
              <a:spcBef>
                <a:spcPts val="0"/>
              </a:spcBef>
              <a:spcAft>
                <a:spcPts val="0"/>
              </a:spcAft>
            </a:pPr>
            <a:r>
              <a:rPr lang="en-US" sz="1000" b="1" dirty="0">
                <a:latin typeface="Courier New"/>
                <a:ea typeface="Times New Roman"/>
                <a:cs typeface="Courier New"/>
              </a:rPr>
              <a:t>        &lt;name&gt;</a:t>
            </a:r>
            <a:r>
              <a:rPr lang="en-US" sz="1000" b="1" dirty="0">
                <a:solidFill>
                  <a:srgbClr val="7030A0"/>
                </a:solidFill>
                <a:latin typeface="Courier New"/>
                <a:ea typeface="Times New Roman"/>
                <a:cs typeface="Courier New"/>
              </a:rPr>
              <a:t>EXP</a:t>
            </a:r>
            <a:r>
              <a:rPr lang="en-US" sz="1000" b="1" dirty="0">
                <a:latin typeface="Courier New"/>
                <a:ea typeface="Times New Roman"/>
                <a:cs typeface="Courier New"/>
              </a:rPr>
              <a:t>&lt;/name&gt;</a:t>
            </a:r>
            <a:endParaRPr lang="en-US" sz="1000" b="1" dirty="0">
              <a:latin typeface="Courier New"/>
              <a:ea typeface="Times New Roman"/>
              <a:cs typeface="Times New Roman"/>
            </a:endParaRPr>
          </a:p>
          <a:p>
            <a:pPr marL="0" marR="0">
              <a:spcBef>
                <a:spcPts val="0"/>
              </a:spcBef>
              <a:spcAft>
                <a:spcPts val="0"/>
              </a:spcAft>
            </a:pPr>
            <a:r>
              <a:rPr lang="en-US" sz="1000" b="1" dirty="0">
                <a:latin typeface="Courier New"/>
                <a:ea typeface="Times New Roman"/>
                <a:cs typeface="Courier New"/>
              </a:rPr>
              <a:t>        &lt;value&gt;</a:t>
            </a:r>
            <a:r>
              <a:rPr lang="en-US" sz="1000" b="1" dirty="0">
                <a:solidFill>
                  <a:srgbClr val="7030A0"/>
                </a:solidFill>
                <a:latin typeface="Courier New"/>
                <a:ea typeface="Times New Roman"/>
                <a:cs typeface="Courier New"/>
              </a:rPr>
              <a:t>PE</a:t>
            </a:r>
            <a:r>
              <a:rPr lang="en-US" sz="1000" b="1" dirty="0">
                <a:latin typeface="Courier New"/>
                <a:ea typeface="Times New Roman"/>
                <a:cs typeface="Courier New"/>
              </a:rPr>
              <a:t>&lt;/value&gt;</a:t>
            </a:r>
            <a:endParaRPr lang="en-US" sz="1000" b="1" dirty="0">
              <a:latin typeface="Courier New"/>
              <a:ea typeface="Times New Roman"/>
              <a:cs typeface="Times New Roman"/>
            </a:endParaRPr>
          </a:p>
          <a:p>
            <a:pPr marL="0" marR="0">
              <a:spcBef>
                <a:spcPts val="0"/>
              </a:spcBef>
              <a:spcAft>
                <a:spcPts val="0"/>
              </a:spcAft>
            </a:pPr>
            <a:r>
              <a:rPr lang="en-US" sz="1000" b="1" dirty="0">
                <a:latin typeface="Courier New"/>
                <a:ea typeface="Times New Roman"/>
                <a:cs typeface="Courier New"/>
              </a:rPr>
              <a:t>      &lt;/otherCriteria&gt;</a:t>
            </a:r>
            <a:endParaRPr lang="en-US" sz="1000" b="1" dirty="0">
              <a:latin typeface="Courier New"/>
              <a:ea typeface="Times New Roman"/>
              <a:cs typeface="Times New Roman"/>
            </a:endParaRPr>
          </a:p>
          <a:p>
            <a:pPr marL="0" marR="0">
              <a:spcBef>
                <a:spcPts val="0"/>
              </a:spcBef>
              <a:spcAft>
                <a:spcPts val="0"/>
              </a:spcAft>
            </a:pPr>
            <a:r>
              <a:rPr lang="en-US" sz="1000" b="1" dirty="0">
                <a:latin typeface="Courier New"/>
                <a:ea typeface="Times New Roman"/>
                <a:cs typeface="Courier New"/>
              </a:rPr>
              <a:t>    &lt;/familyCriteria&gt;</a:t>
            </a:r>
            <a:endParaRPr lang="en-US" sz="1000" b="1" dirty="0">
              <a:latin typeface="Courier New"/>
              <a:ea typeface="Times New Roman"/>
              <a:cs typeface="Times New Roman"/>
            </a:endParaRPr>
          </a:p>
          <a:p>
            <a:pPr marL="0" marR="0">
              <a:spcBef>
                <a:spcPts val="0"/>
              </a:spcBef>
              <a:spcAft>
                <a:spcPts val="0"/>
              </a:spcAft>
            </a:pPr>
            <a:r>
              <a:rPr lang="en-US" sz="1000" b="1" dirty="0">
                <a:latin typeface="Courier New"/>
                <a:ea typeface="Times New Roman"/>
                <a:cs typeface="Courier New"/>
              </a:rPr>
              <a:t>  &lt;/fareFamilies&gt;</a:t>
            </a:r>
            <a:endParaRPr lang="en-US" sz="1000" b="1" dirty="0"/>
          </a:p>
        </p:txBody>
      </p:sp>
      <p:sp>
        <p:nvSpPr>
          <p:cNvPr id="11" name="Rectangle 10"/>
          <p:cNvSpPr/>
          <p:nvPr/>
        </p:nvSpPr>
        <p:spPr bwMode="auto">
          <a:xfrm>
            <a:off x="1008509" y="823364"/>
            <a:ext cx="3960440" cy="2447073"/>
          </a:xfrm>
          <a:prstGeom prst="rect">
            <a:avLst/>
          </a:prstGeom>
          <a:noFill/>
          <a:ln>
            <a:solidFill>
              <a:schemeClr val="tx1"/>
            </a:solidFill>
          </a:ln>
          <a:effectLst/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noAutofit/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charset="0"/>
            </a:endParaRPr>
          </a:p>
        </p:txBody>
      </p:sp>
      <p:sp>
        <p:nvSpPr>
          <p:cNvPr id="12" name="Rectangle 11"/>
          <p:cNvSpPr/>
          <p:nvPr/>
        </p:nvSpPr>
        <p:spPr bwMode="auto">
          <a:xfrm>
            <a:off x="1008509" y="3323212"/>
            <a:ext cx="3960440" cy="2734964"/>
          </a:xfrm>
          <a:prstGeom prst="rect">
            <a:avLst/>
          </a:prstGeom>
          <a:noFill/>
          <a:ln>
            <a:solidFill>
              <a:schemeClr val="tx1"/>
            </a:solidFill>
          </a:ln>
          <a:effectLst/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noAutofit/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000" b="1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charset="0"/>
            </a:endParaRPr>
          </a:p>
        </p:txBody>
      </p:sp>
      <p:cxnSp>
        <p:nvCxnSpPr>
          <p:cNvPr id="14" name="Straight Arrow Connector 13"/>
          <p:cNvCxnSpPr/>
          <p:nvPr/>
        </p:nvCxnSpPr>
        <p:spPr bwMode="auto">
          <a:xfrm>
            <a:off x="4968949" y="1667839"/>
            <a:ext cx="1871018" cy="0"/>
          </a:xfrm>
          <a:prstGeom prst="straightConnector1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16" name="Straight Arrow Connector 15"/>
          <p:cNvCxnSpPr>
            <a:endCxn id="19" idx="1"/>
          </p:cNvCxnSpPr>
          <p:nvPr/>
        </p:nvCxnSpPr>
        <p:spPr bwMode="auto">
          <a:xfrm>
            <a:off x="4968949" y="3755049"/>
            <a:ext cx="1681998" cy="92537"/>
          </a:xfrm>
          <a:prstGeom prst="straightConnector1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18" name="TextBox 17"/>
          <p:cNvSpPr txBox="1"/>
          <p:nvPr/>
        </p:nvSpPr>
        <p:spPr>
          <a:xfrm>
            <a:off x="6839967" y="1307976"/>
            <a:ext cx="3961630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200" dirty="0" smtClean="0"/>
              <a:t>FF1: </a:t>
            </a:r>
            <a:r>
              <a:rPr lang="en-US" sz="1200" dirty="0" smtClean="0">
                <a:solidFill>
                  <a:schemeClr val="accent1"/>
                </a:solidFill>
              </a:rPr>
              <a:t>ECONOMY NON-REFUNDABLE</a:t>
            </a:r>
          </a:p>
          <a:p>
            <a:pPr marL="628635" lvl="1" indent="-171450">
              <a:buFont typeface="Arial" pitchFamily="34" charset="0"/>
              <a:buChar char="•"/>
            </a:pPr>
            <a:r>
              <a:rPr lang="en-US" sz="1200" dirty="0" smtClean="0"/>
              <a:t>RANK: 400</a:t>
            </a:r>
          </a:p>
          <a:p>
            <a:pPr marL="628635" lvl="1" indent="-171450">
              <a:buFont typeface="Arial" pitchFamily="34" charset="0"/>
              <a:buChar char="•"/>
            </a:pPr>
            <a:r>
              <a:rPr lang="en-US" sz="1200" dirty="0" smtClean="0"/>
              <a:t>CABIN: Y</a:t>
            </a:r>
          </a:p>
          <a:p>
            <a:pPr marL="628635" lvl="1" indent="-171450">
              <a:buFont typeface="Arial" pitchFamily="34" charset="0"/>
              <a:buChar char="•"/>
            </a:pPr>
            <a:r>
              <a:rPr lang="en-US" sz="1200" dirty="0" smtClean="0"/>
              <a:t>EXPANDED PARAMETERS:  Non Refundable</a:t>
            </a:r>
            <a:endParaRPr lang="en-US" sz="1200" dirty="0"/>
          </a:p>
        </p:txBody>
      </p:sp>
      <p:sp>
        <p:nvSpPr>
          <p:cNvPr id="19" name="TextBox 18"/>
          <p:cNvSpPr txBox="1"/>
          <p:nvPr/>
        </p:nvSpPr>
        <p:spPr>
          <a:xfrm>
            <a:off x="6650947" y="3339754"/>
            <a:ext cx="4357020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200" dirty="0" smtClean="0"/>
              <a:t>FF2: </a:t>
            </a:r>
            <a:r>
              <a:rPr lang="en-US" sz="1200" dirty="0" smtClean="0">
                <a:solidFill>
                  <a:schemeClr val="accent1"/>
                </a:solidFill>
              </a:rPr>
              <a:t>ECONOMY REFUNDABLE</a:t>
            </a:r>
          </a:p>
          <a:p>
            <a:pPr marL="800085" lvl="1" indent="-342900">
              <a:buFont typeface="Arial" pitchFamily="34" charset="0"/>
              <a:buChar char="•"/>
            </a:pPr>
            <a:r>
              <a:rPr lang="en-US" sz="1200" dirty="0" smtClean="0"/>
              <a:t>RANK: 300 (less restricted)</a:t>
            </a:r>
          </a:p>
          <a:p>
            <a:pPr marL="800085" lvl="1" indent="-342900">
              <a:buFont typeface="Arial" pitchFamily="34" charset="0"/>
              <a:buChar char="•"/>
            </a:pPr>
            <a:r>
              <a:rPr lang="en-US" sz="1200" dirty="0" smtClean="0"/>
              <a:t>CABIN: Y</a:t>
            </a:r>
          </a:p>
          <a:p>
            <a:pPr marL="800085" lvl="1" indent="-342900">
              <a:buFont typeface="Arial" pitchFamily="34" charset="0"/>
              <a:buChar char="•"/>
            </a:pPr>
            <a:r>
              <a:rPr lang="en-US" sz="1200" dirty="0" smtClean="0"/>
              <a:t>EXPANDED PARAMETERS:  Refundable &amp; Penalties</a:t>
            </a:r>
            <a:endParaRPr lang="en-US" sz="1200" dirty="0"/>
          </a:p>
        </p:txBody>
      </p:sp>
    </p:spTree>
    <p:extLst>
      <p:ext uri="{BB962C8B-B14F-4D97-AF65-F5344CB8AC3E}">
        <p14:creationId xmlns:p14="http://schemas.microsoft.com/office/powerpoint/2010/main" val="35792191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ontent Placeholder 1"/>
          <p:cNvSpPr>
            <a:spLocks noGrp="1"/>
          </p:cNvSpPr>
          <p:nvPr>
            <p:ph idx="1"/>
          </p:nvPr>
        </p:nvSpPr>
        <p:spPr>
          <a:xfrm>
            <a:off x="432445" y="1079847"/>
            <a:ext cx="10538304" cy="4694822"/>
          </a:xfrm>
        </p:spPr>
        <p:txBody>
          <a:bodyPr>
            <a:normAutofit fontScale="70000" lnSpcReduction="20000"/>
          </a:bodyPr>
          <a:lstStyle/>
          <a:p>
            <a:pPr marL="0" indent="0" fontAlgn="base">
              <a:spcAft>
                <a:spcPct val="0"/>
              </a:spcAft>
              <a:buNone/>
            </a:pPr>
            <a:r>
              <a:rPr lang="en-US" sz="2100" b="1" dirty="0" smtClean="0">
                <a:cs typeface="Arial" pitchFamily="34" charset="0"/>
              </a:rPr>
              <a:t>Value for retailers</a:t>
            </a:r>
          </a:p>
          <a:p>
            <a:pPr fontAlgn="base">
              <a:spcAft>
                <a:spcPct val="0"/>
              </a:spcAft>
            </a:pPr>
            <a:endParaRPr lang="en-US" sz="2100" dirty="0">
              <a:cs typeface="Arial" pitchFamily="34" charset="0"/>
            </a:endParaRPr>
          </a:p>
          <a:p>
            <a:pPr fontAlgn="base">
              <a:spcAft>
                <a:spcPct val="0"/>
              </a:spcAft>
            </a:pPr>
            <a:r>
              <a:rPr lang="en-US" sz="2100" dirty="0" smtClean="0">
                <a:cs typeface="Arial" pitchFamily="34" charset="0"/>
              </a:rPr>
              <a:t>Access </a:t>
            </a:r>
            <a:r>
              <a:rPr lang="en-US" sz="2100" dirty="0">
                <a:cs typeface="Arial" pitchFamily="34" charset="0"/>
              </a:rPr>
              <a:t>content parity by offering  the same flight information </a:t>
            </a:r>
            <a:r>
              <a:rPr lang="en-US" sz="2100" dirty="0" smtClean="0">
                <a:cs typeface="Arial" pitchFamily="34" charset="0"/>
              </a:rPr>
              <a:t>than in airlines website, </a:t>
            </a:r>
            <a:r>
              <a:rPr lang="en-US" sz="2100" dirty="0">
                <a:cs typeface="Arial" pitchFamily="34" charset="0"/>
              </a:rPr>
              <a:t>especially in markets where FF gain </a:t>
            </a:r>
            <a:r>
              <a:rPr lang="en-US" sz="2100" dirty="0" smtClean="0">
                <a:cs typeface="Arial" pitchFamily="34" charset="0"/>
              </a:rPr>
              <a:t>recognition</a:t>
            </a:r>
            <a:endParaRPr lang="en-US" sz="2100" dirty="0">
              <a:cs typeface="Arial" pitchFamily="34" charset="0"/>
            </a:endParaRPr>
          </a:p>
          <a:p>
            <a:pPr fontAlgn="base">
              <a:spcAft>
                <a:spcPct val="0"/>
              </a:spcAft>
            </a:pPr>
            <a:endParaRPr lang="en-US" sz="2100" dirty="0">
              <a:cs typeface="Arial" pitchFamily="34" charset="0"/>
            </a:endParaRPr>
          </a:p>
          <a:p>
            <a:pPr fontAlgn="base">
              <a:spcAft>
                <a:spcPct val="0"/>
              </a:spcAft>
            </a:pPr>
            <a:r>
              <a:rPr lang="en-US" sz="2100" dirty="0">
                <a:cs typeface="Arial" pitchFamily="34" charset="0"/>
              </a:rPr>
              <a:t>Provide a clear, standardized and comparable information about airline products to the end-user in a multi-carrier environment</a:t>
            </a:r>
          </a:p>
          <a:p>
            <a:pPr fontAlgn="base">
              <a:spcAft>
                <a:spcPct val="0"/>
              </a:spcAft>
            </a:pPr>
            <a:endParaRPr lang="en-US" sz="2100" dirty="0">
              <a:cs typeface="Arial" pitchFamily="34" charset="0"/>
            </a:endParaRPr>
          </a:p>
          <a:p>
            <a:pPr marL="0" indent="0" fontAlgn="base">
              <a:spcAft>
                <a:spcPct val="0"/>
              </a:spcAft>
              <a:buNone/>
            </a:pPr>
            <a:endParaRPr lang="en-US" sz="2100" dirty="0" smtClean="0">
              <a:cs typeface="Arial" pitchFamily="34" charset="0"/>
            </a:endParaRPr>
          </a:p>
          <a:p>
            <a:pPr marL="0" indent="0" fontAlgn="base">
              <a:spcAft>
                <a:spcPct val="0"/>
              </a:spcAft>
              <a:buNone/>
            </a:pPr>
            <a:r>
              <a:rPr lang="en-US" sz="2100" b="1" dirty="0" smtClean="0">
                <a:cs typeface="Arial" pitchFamily="34" charset="0"/>
              </a:rPr>
              <a:t>Phases</a:t>
            </a:r>
          </a:p>
          <a:p>
            <a:pPr marL="0" indent="0" fontAlgn="base">
              <a:spcAft>
                <a:spcPct val="0"/>
              </a:spcAft>
              <a:buNone/>
            </a:pPr>
            <a:r>
              <a:rPr lang="en-US" sz="2100" b="1" dirty="0" smtClean="0">
                <a:cs typeface="Arial" pitchFamily="34" charset="0"/>
              </a:rPr>
              <a:t>Final objective: </a:t>
            </a:r>
            <a:r>
              <a:rPr lang="en-US" sz="2100" dirty="0">
                <a:cs typeface="Arial" pitchFamily="34" charset="0"/>
              </a:rPr>
              <a:t>Return Airline Fare Families information (Brand name, description and upsell) in Master Pricer output</a:t>
            </a:r>
          </a:p>
          <a:p>
            <a:pPr marL="0" indent="0" fontAlgn="base">
              <a:spcAft>
                <a:spcPct val="0"/>
              </a:spcAft>
              <a:buNone/>
            </a:pPr>
            <a:endParaRPr lang="en-US" sz="2100" dirty="0">
              <a:cs typeface="Arial" pitchFamily="34" charset="0"/>
            </a:endParaRPr>
          </a:p>
          <a:p>
            <a:pPr fontAlgn="base">
              <a:spcAft>
                <a:spcPct val="0"/>
              </a:spcAft>
              <a:tabLst>
                <a:tab pos="242888" algn="l"/>
              </a:tabLst>
            </a:pPr>
            <a:r>
              <a:rPr lang="en-US" sz="2100" b="1" dirty="0">
                <a:cs typeface="Arial" pitchFamily="34" charset="0"/>
              </a:rPr>
              <a:t>Phase </a:t>
            </a:r>
            <a:r>
              <a:rPr lang="en-US" sz="2100" b="1" dirty="0" smtClean="0">
                <a:cs typeface="Arial" pitchFamily="34" charset="0"/>
              </a:rPr>
              <a:t>1</a:t>
            </a:r>
            <a:r>
              <a:rPr lang="en-US" sz="2100" b="1" dirty="0">
                <a:cs typeface="Arial" pitchFamily="34" charset="0"/>
              </a:rPr>
              <a:t> </a:t>
            </a:r>
            <a:r>
              <a:rPr lang="en-US" sz="2100" b="1" dirty="0" smtClean="0">
                <a:solidFill>
                  <a:schemeClr val="accent2"/>
                </a:solidFill>
                <a:cs typeface="Arial" pitchFamily="34" charset="0"/>
              </a:rPr>
              <a:t>(delivered)</a:t>
            </a:r>
            <a:endParaRPr lang="en-US" sz="2100" b="1" dirty="0">
              <a:solidFill>
                <a:schemeClr val="accent2"/>
              </a:solidFill>
              <a:cs typeface="Arial" pitchFamily="34" charset="0"/>
            </a:endParaRPr>
          </a:p>
          <a:p>
            <a:pPr lvl="1" fontAlgn="base">
              <a:spcAft>
                <a:spcPct val="0"/>
              </a:spcAft>
              <a:buFont typeface="Calibri" pitchFamily="34" charset="0"/>
              <a:buChar char="-"/>
              <a:tabLst>
                <a:tab pos="242888" algn="l"/>
              </a:tabLst>
            </a:pPr>
            <a:r>
              <a:rPr lang="en-US" sz="1800" dirty="0"/>
              <a:t>Return resulting AFF Brand Name for online recommendations</a:t>
            </a:r>
          </a:p>
          <a:p>
            <a:pPr lvl="1" fontAlgn="base">
              <a:spcAft>
                <a:spcPct val="0"/>
              </a:spcAft>
              <a:buFont typeface="Calibri" pitchFamily="34" charset="0"/>
              <a:buChar char="-"/>
              <a:tabLst>
                <a:tab pos="242888" algn="l"/>
              </a:tabLst>
            </a:pPr>
            <a:r>
              <a:rPr lang="en-US" sz="1800" dirty="0"/>
              <a:t>Access Fare Family description using a subsequent transaction: e.g. refundability (yes/ no) , changeability (yes/ no) , service included…</a:t>
            </a:r>
          </a:p>
          <a:p>
            <a:pPr fontAlgn="base">
              <a:spcAft>
                <a:spcPct val="0"/>
              </a:spcAft>
              <a:tabLst>
                <a:tab pos="242888" algn="l"/>
              </a:tabLst>
            </a:pPr>
            <a:endParaRPr lang="en-US" sz="2100" dirty="0">
              <a:cs typeface="Arial" pitchFamily="34" charset="0"/>
            </a:endParaRPr>
          </a:p>
          <a:p>
            <a:pPr fontAlgn="base">
              <a:spcAft>
                <a:spcPct val="0"/>
              </a:spcAft>
              <a:tabLst>
                <a:tab pos="242888" algn="l"/>
              </a:tabLst>
            </a:pPr>
            <a:r>
              <a:rPr lang="en-US" sz="2100" b="1" dirty="0">
                <a:cs typeface="Arial" pitchFamily="34" charset="0"/>
              </a:rPr>
              <a:t>Phase </a:t>
            </a:r>
            <a:r>
              <a:rPr lang="en-US" sz="2100" b="1" dirty="0" smtClean="0">
                <a:cs typeface="Arial" pitchFamily="34" charset="0"/>
              </a:rPr>
              <a:t>2</a:t>
            </a:r>
            <a:r>
              <a:rPr lang="en-US" sz="2100" b="1" dirty="0">
                <a:cs typeface="Arial" pitchFamily="34" charset="0"/>
              </a:rPr>
              <a:t> </a:t>
            </a:r>
            <a:r>
              <a:rPr lang="en-US" sz="2100" b="1" dirty="0" smtClean="0">
                <a:solidFill>
                  <a:schemeClr val="accent2"/>
                </a:solidFill>
                <a:cs typeface="Arial" pitchFamily="34" charset="0"/>
              </a:rPr>
              <a:t>(2015)</a:t>
            </a:r>
            <a:endParaRPr lang="en-US" sz="2100" b="1" dirty="0">
              <a:solidFill>
                <a:schemeClr val="accent2"/>
              </a:solidFill>
              <a:cs typeface="Arial" pitchFamily="34" charset="0"/>
            </a:endParaRPr>
          </a:p>
          <a:p>
            <a:pPr lvl="1" fontAlgn="base">
              <a:spcAft>
                <a:spcPct val="0"/>
              </a:spcAft>
              <a:buFont typeface="Calibri" pitchFamily="34" charset="0"/>
              <a:buChar char="-"/>
              <a:tabLst>
                <a:tab pos="242888" algn="l"/>
              </a:tabLst>
            </a:pPr>
            <a:r>
              <a:rPr lang="en-US" sz="1800" dirty="0"/>
              <a:t>All Fare Families at itinerary level (resulting + up-sells)</a:t>
            </a:r>
          </a:p>
          <a:p>
            <a:pPr lvl="1" fontAlgn="base">
              <a:spcAft>
                <a:spcPct val="0"/>
              </a:spcAft>
              <a:buFont typeface="Calibri" pitchFamily="34" charset="0"/>
              <a:buChar char="-"/>
              <a:tabLst>
                <a:tab pos="242888" algn="l"/>
              </a:tabLst>
            </a:pPr>
            <a:r>
              <a:rPr lang="en-US" sz="1800" dirty="0"/>
              <a:t>TA bundles: Airline FF grouping into TA-controlled bundles with similar level of service (e.g. baggage allowance, changeability, refundability, cabin…)</a:t>
            </a:r>
          </a:p>
          <a:p>
            <a:endParaRPr lang="en-US" dirty="0"/>
          </a:p>
        </p:txBody>
      </p:sp>
      <p:sp>
        <p:nvSpPr>
          <p:cNvPr id="3" name="Title 2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Airline Fare Families in MP</a:t>
            </a:r>
          </a:p>
        </p:txBody>
      </p:sp>
    </p:spTree>
    <p:extLst>
      <p:ext uri="{BB962C8B-B14F-4D97-AF65-F5344CB8AC3E}">
        <p14:creationId xmlns:p14="http://schemas.microsoft.com/office/powerpoint/2010/main" val="112692210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1_Confidential_Amadeus_Template_widescreen_PPT">
  <a:themeElements>
    <a:clrScheme name="Amadeus">
      <a:dk1>
        <a:srgbClr val="005EB8"/>
      </a:dk1>
      <a:lt1>
        <a:srgbClr val="FFFFFF"/>
      </a:lt1>
      <a:dk2>
        <a:srgbClr val="00A9E0"/>
      </a:dk2>
      <a:lt2>
        <a:srgbClr val="D7D2CB"/>
      </a:lt2>
      <a:accent1>
        <a:srgbClr val="005EB8"/>
      </a:accent1>
      <a:accent2>
        <a:srgbClr val="CE0058"/>
      </a:accent2>
      <a:accent3>
        <a:srgbClr val="00A9E0"/>
      </a:accent3>
      <a:accent4>
        <a:srgbClr val="7030A0"/>
      </a:accent4>
      <a:accent5>
        <a:srgbClr val="D29F13"/>
      </a:accent5>
      <a:accent6>
        <a:srgbClr val="D7D2CB"/>
      </a:accent6>
      <a:hlink>
        <a:srgbClr val="005EB8"/>
      </a:hlink>
      <a:folHlink>
        <a:srgbClr val="00A9E0"/>
      </a:folHlink>
    </a:clrScheme>
    <a:fontScheme name="Amadeus">
      <a:majorFont>
        <a:latin typeface="Verdana"/>
        <a:ea typeface=""/>
        <a:cs typeface=""/>
      </a:majorFont>
      <a:minorFont>
        <a:latin typeface="Verdan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10.xml><?xml version="1.0" encoding="utf-8"?>
<a:theme xmlns:a="http://schemas.openxmlformats.org/drawingml/2006/main" name="Restricted_Amadeus_Template_PPT">
  <a:themeElements>
    <a:clrScheme name="Amadeus">
      <a:dk1>
        <a:srgbClr val="005EB8"/>
      </a:dk1>
      <a:lt1>
        <a:srgbClr val="FFFFFF"/>
      </a:lt1>
      <a:dk2>
        <a:srgbClr val="00A9E0"/>
      </a:dk2>
      <a:lt2>
        <a:srgbClr val="D7D2CB"/>
      </a:lt2>
      <a:accent1>
        <a:srgbClr val="005EB8"/>
      </a:accent1>
      <a:accent2>
        <a:srgbClr val="CE0058"/>
      </a:accent2>
      <a:accent3>
        <a:srgbClr val="00A9E0"/>
      </a:accent3>
      <a:accent4>
        <a:srgbClr val="7030A0"/>
      </a:accent4>
      <a:accent5>
        <a:srgbClr val="D29F13"/>
      </a:accent5>
      <a:accent6>
        <a:srgbClr val="D7D2CB"/>
      </a:accent6>
      <a:hlink>
        <a:srgbClr val="005EB8"/>
      </a:hlink>
      <a:folHlink>
        <a:srgbClr val="00A9E0"/>
      </a:folHlink>
    </a:clrScheme>
    <a:fontScheme name="Amadeus">
      <a:majorFont>
        <a:latin typeface="Verdana"/>
        <a:ea typeface=""/>
        <a:cs typeface=""/>
      </a:majorFont>
      <a:minorFont>
        <a:latin typeface="Verdan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11.xml><?xml version="1.0" encoding="utf-8"?>
<a:theme xmlns:a="http://schemas.openxmlformats.org/drawingml/2006/main" name="4_Confidential_Amadeus_Template_PPT">
  <a:themeElements>
    <a:clrScheme name="Amadeus">
      <a:dk1>
        <a:srgbClr val="005EB8"/>
      </a:dk1>
      <a:lt1>
        <a:srgbClr val="FFFFFF"/>
      </a:lt1>
      <a:dk2>
        <a:srgbClr val="00A9E0"/>
      </a:dk2>
      <a:lt2>
        <a:srgbClr val="D7D2CB"/>
      </a:lt2>
      <a:accent1>
        <a:srgbClr val="005EB8"/>
      </a:accent1>
      <a:accent2>
        <a:srgbClr val="CE0058"/>
      </a:accent2>
      <a:accent3>
        <a:srgbClr val="00A9E0"/>
      </a:accent3>
      <a:accent4>
        <a:srgbClr val="7030A0"/>
      </a:accent4>
      <a:accent5>
        <a:srgbClr val="D29F13"/>
      </a:accent5>
      <a:accent6>
        <a:srgbClr val="D7D2CB"/>
      </a:accent6>
      <a:hlink>
        <a:srgbClr val="005EB8"/>
      </a:hlink>
      <a:folHlink>
        <a:srgbClr val="00A9E0"/>
      </a:folHlink>
    </a:clrScheme>
    <a:fontScheme name="Amadeus">
      <a:majorFont>
        <a:latin typeface="Verdana"/>
        <a:ea typeface=""/>
        <a:cs typeface=""/>
      </a:majorFont>
      <a:minorFont>
        <a:latin typeface="Verdan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12.xml><?xml version="1.0" encoding="utf-8"?>
<a:theme xmlns:a="http://schemas.openxmlformats.org/drawingml/2006/main" name="1_Corporate_standard_external">
  <a:themeElements>
    <a:clrScheme name="Amadeus">
      <a:dk1>
        <a:srgbClr val="000000"/>
      </a:dk1>
      <a:lt1>
        <a:srgbClr val="FFFFFF"/>
      </a:lt1>
      <a:dk2>
        <a:srgbClr val="000000"/>
      </a:dk2>
      <a:lt2>
        <a:srgbClr val="B0B6BB"/>
      </a:lt2>
      <a:accent1>
        <a:srgbClr val="1A61A9"/>
      </a:accent1>
      <a:accent2>
        <a:srgbClr val="BB1C82"/>
      </a:accent2>
      <a:accent3>
        <a:srgbClr val="83B81A"/>
      </a:accent3>
      <a:accent4>
        <a:srgbClr val="85888B"/>
      </a:accent4>
      <a:accent5>
        <a:srgbClr val="BACFE5"/>
      </a:accent5>
      <a:accent6>
        <a:srgbClr val="DDE7F2"/>
      </a:accent6>
      <a:hlink>
        <a:srgbClr val="1A61A9"/>
      </a:hlink>
      <a:folHlink>
        <a:srgbClr val="20CD3C"/>
      </a:folHlink>
    </a:clrScheme>
    <a:fontScheme name="Corporate_standard_internal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solidFill>
          <a:schemeClr val="accent1"/>
        </a:solidFill>
        <a:ln>
          <a:noFill/>
        </a:ln>
        <a:effectLst/>
        <a:extLst/>
      </a:spPr>
      <a:bodyPr vert="horz" wrap="square" lIns="91440" tIns="45720" rIns="91440" bIns="45720" numCol="1" rtlCol="0" anchor="t" anchorCtr="0" compatLnSpc="1">
        <a:prstTxWarp prst="textNoShape">
          <a:avLst/>
        </a:prstTxWarp>
        <a:noAutofit/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50000"/>
          </a:spcBef>
          <a:spcAft>
            <a:spcPct val="0"/>
          </a:spcAft>
          <a:buClrTx/>
          <a:buSzTx/>
          <a:buFontTx/>
          <a:buNone/>
          <a:tabLst/>
          <a:defRPr kumimoji="0" sz="2000" b="1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>
          <a:noFill/>
        </a:ln>
        <a:effectLst/>
        <a:extLst>
          <a:ext uri="{909E8E84-426E-40DD-AFC4-6F175D3DCCD1}">
            <a14:hiddenFill xmlns:a14="http://schemas.microsoft.com/office/drawing/2010/main">
              <a:solidFill>
                <a:schemeClr val="accent1"/>
              </a:solidFill>
            </a14:hiddenFill>
          </a:ext>
          <a:ext uri="{91240B29-F687-4F45-9708-019B960494DF}">
            <a14:hiddenLine xmlns:a14="http://schemas.microsoft.com/office/drawing/2010/main"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14:hiddenLine>
          </a:ex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  <a:spAutoFit/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50000"/>
          </a:spcBef>
          <a:spcAft>
            <a:spcPct val="0"/>
          </a:spcAft>
          <a:buClrTx/>
          <a:buSzTx/>
          <a:buFontTx/>
          <a:buNone/>
          <a:tabLst/>
          <a:defRPr kumimoji="0" lang="en-US" sz="2000" b="1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charset="0"/>
          </a:defRPr>
        </a:defPPr>
      </a:lstStyle>
    </a:lnDef>
  </a:objectDefaults>
  <a:extraClrSchemeLst>
    <a:extraClrScheme>
      <a:clrScheme name="Corporate_standard_internal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Corporate_standard_internal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Corporate_standard_internal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Corporate_standard_internal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Corporate_standard_internal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Corporate_standard_internal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Corporate_standard_internal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Corporate_standard_internal 8">
        <a:dk1>
          <a:srgbClr val="000000"/>
        </a:dk1>
        <a:lt1>
          <a:srgbClr val="FFFFFF"/>
        </a:lt1>
        <a:dk2>
          <a:srgbClr val="000000"/>
        </a:dk2>
        <a:lt2>
          <a:srgbClr val="DDDDDD"/>
        </a:lt2>
        <a:accent1>
          <a:srgbClr val="1A61A9"/>
        </a:accent1>
        <a:accent2>
          <a:srgbClr val="FF3C78"/>
        </a:accent2>
        <a:accent3>
          <a:srgbClr val="FFFFFF"/>
        </a:accent3>
        <a:accent4>
          <a:srgbClr val="000000"/>
        </a:accent4>
        <a:accent5>
          <a:srgbClr val="ABB7D1"/>
        </a:accent5>
        <a:accent6>
          <a:srgbClr val="E7356C"/>
        </a:accent6>
        <a:hlink>
          <a:srgbClr val="FF9E39"/>
        </a:hlink>
        <a:folHlink>
          <a:srgbClr val="20CD3C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3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Confidential_Amadeus_Template_widescreen_PPT">
  <a:themeElements>
    <a:clrScheme name="Amadeus">
      <a:dk1>
        <a:srgbClr val="005EB8"/>
      </a:dk1>
      <a:lt1>
        <a:srgbClr val="FFFFFF"/>
      </a:lt1>
      <a:dk2>
        <a:srgbClr val="00A9E0"/>
      </a:dk2>
      <a:lt2>
        <a:srgbClr val="D7D2CB"/>
      </a:lt2>
      <a:accent1>
        <a:srgbClr val="005EB8"/>
      </a:accent1>
      <a:accent2>
        <a:srgbClr val="CE0058"/>
      </a:accent2>
      <a:accent3>
        <a:srgbClr val="00A9E0"/>
      </a:accent3>
      <a:accent4>
        <a:srgbClr val="7030A0"/>
      </a:accent4>
      <a:accent5>
        <a:srgbClr val="D29F13"/>
      </a:accent5>
      <a:accent6>
        <a:srgbClr val="D7D2CB"/>
      </a:accent6>
      <a:hlink>
        <a:srgbClr val="005EB8"/>
      </a:hlink>
      <a:folHlink>
        <a:srgbClr val="00A9E0"/>
      </a:folHlink>
    </a:clrScheme>
    <a:fontScheme name="Amadeus">
      <a:majorFont>
        <a:latin typeface="Verdana"/>
        <a:ea typeface=""/>
        <a:cs typeface=""/>
      </a:majorFont>
      <a:minorFont>
        <a:latin typeface="Verdan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Confidential_Amadeus_Template_PPT">
  <a:themeElements>
    <a:clrScheme name="Amadeus">
      <a:dk1>
        <a:srgbClr val="005EB8"/>
      </a:dk1>
      <a:lt1>
        <a:srgbClr val="FFFFFF"/>
      </a:lt1>
      <a:dk2>
        <a:srgbClr val="00A9E0"/>
      </a:dk2>
      <a:lt2>
        <a:srgbClr val="D7D2CB"/>
      </a:lt2>
      <a:accent1>
        <a:srgbClr val="005EB8"/>
      </a:accent1>
      <a:accent2>
        <a:srgbClr val="CE0058"/>
      </a:accent2>
      <a:accent3>
        <a:srgbClr val="00A9E0"/>
      </a:accent3>
      <a:accent4>
        <a:srgbClr val="7030A0"/>
      </a:accent4>
      <a:accent5>
        <a:srgbClr val="D29F13"/>
      </a:accent5>
      <a:accent6>
        <a:srgbClr val="D7D2CB"/>
      </a:accent6>
      <a:hlink>
        <a:srgbClr val="005EB8"/>
      </a:hlink>
      <a:folHlink>
        <a:srgbClr val="00A9E0"/>
      </a:folHlink>
    </a:clrScheme>
    <a:fontScheme name="Amadeus">
      <a:majorFont>
        <a:latin typeface="Verdana"/>
        <a:ea typeface=""/>
        <a:cs typeface=""/>
      </a:majorFont>
      <a:minorFont>
        <a:latin typeface="Verdan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4.xml><?xml version="1.0" encoding="utf-8"?>
<a:theme xmlns:a="http://schemas.openxmlformats.org/drawingml/2006/main" name="1_Confidential_Amadeus_Template_PPT">
  <a:themeElements>
    <a:clrScheme name="Amadeus">
      <a:dk1>
        <a:srgbClr val="005EB8"/>
      </a:dk1>
      <a:lt1>
        <a:srgbClr val="FFFFFF"/>
      </a:lt1>
      <a:dk2>
        <a:srgbClr val="00A9E0"/>
      </a:dk2>
      <a:lt2>
        <a:srgbClr val="D7D2CB"/>
      </a:lt2>
      <a:accent1>
        <a:srgbClr val="005EB8"/>
      </a:accent1>
      <a:accent2>
        <a:srgbClr val="CE0058"/>
      </a:accent2>
      <a:accent3>
        <a:srgbClr val="00A9E0"/>
      </a:accent3>
      <a:accent4>
        <a:srgbClr val="7030A0"/>
      </a:accent4>
      <a:accent5>
        <a:srgbClr val="D29F13"/>
      </a:accent5>
      <a:accent6>
        <a:srgbClr val="D7D2CB"/>
      </a:accent6>
      <a:hlink>
        <a:srgbClr val="005EB8"/>
      </a:hlink>
      <a:folHlink>
        <a:srgbClr val="00A9E0"/>
      </a:folHlink>
    </a:clrScheme>
    <a:fontScheme name="Amadeus">
      <a:majorFont>
        <a:latin typeface="Verdana"/>
        <a:ea typeface=""/>
        <a:cs typeface=""/>
      </a:majorFont>
      <a:minorFont>
        <a:latin typeface="Verdan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5.xml><?xml version="1.0" encoding="utf-8"?>
<a:theme xmlns:a="http://schemas.openxmlformats.org/drawingml/2006/main" name="2_Confidential_Amadeus_Template_PPT">
  <a:themeElements>
    <a:clrScheme name="Amadeus">
      <a:dk1>
        <a:srgbClr val="005EB8"/>
      </a:dk1>
      <a:lt1>
        <a:srgbClr val="FFFFFF"/>
      </a:lt1>
      <a:dk2>
        <a:srgbClr val="00A9E0"/>
      </a:dk2>
      <a:lt2>
        <a:srgbClr val="D7D2CB"/>
      </a:lt2>
      <a:accent1>
        <a:srgbClr val="005EB8"/>
      </a:accent1>
      <a:accent2>
        <a:srgbClr val="CE0058"/>
      </a:accent2>
      <a:accent3>
        <a:srgbClr val="00A9E0"/>
      </a:accent3>
      <a:accent4>
        <a:srgbClr val="7030A0"/>
      </a:accent4>
      <a:accent5>
        <a:srgbClr val="D29F13"/>
      </a:accent5>
      <a:accent6>
        <a:srgbClr val="D7D2CB"/>
      </a:accent6>
      <a:hlink>
        <a:srgbClr val="005EB8"/>
      </a:hlink>
      <a:folHlink>
        <a:srgbClr val="00A9E0"/>
      </a:folHlink>
    </a:clrScheme>
    <a:fontScheme name="Amadeus">
      <a:majorFont>
        <a:latin typeface="Verdana"/>
        <a:ea typeface=""/>
        <a:cs typeface=""/>
      </a:majorFont>
      <a:minorFont>
        <a:latin typeface="Verdan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6.xml><?xml version="1.0" encoding="utf-8"?>
<a:theme xmlns:a="http://schemas.openxmlformats.org/drawingml/2006/main" name="Public_PPT(Widescreen)_NOT_for_printing">
  <a:themeElements>
    <a:clrScheme name="Custom 1">
      <a:dk1>
        <a:srgbClr val="4D4D4D"/>
      </a:dk1>
      <a:lt1>
        <a:srgbClr val="FFFFFF"/>
      </a:lt1>
      <a:dk2>
        <a:srgbClr val="00A9E0"/>
      </a:dk2>
      <a:lt2>
        <a:srgbClr val="D7D2CB"/>
      </a:lt2>
      <a:accent1>
        <a:srgbClr val="005EB8"/>
      </a:accent1>
      <a:accent2>
        <a:srgbClr val="CE0058"/>
      </a:accent2>
      <a:accent3>
        <a:srgbClr val="00A9E0"/>
      </a:accent3>
      <a:accent4>
        <a:srgbClr val="7030A0"/>
      </a:accent4>
      <a:accent5>
        <a:srgbClr val="D29F13"/>
      </a:accent5>
      <a:accent6>
        <a:srgbClr val="D7D2CB"/>
      </a:accent6>
      <a:hlink>
        <a:srgbClr val="005EB8"/>
      </a:hlink>
      <a:folHlink>
        <a:srgbClr val="00A9E0"/>
      </a:folHlink>
    </a:clrScheme>
    <a:fontScheme name="Amadeus">
      <a:majorFont>
        <a:latin typeface="Verdana"/>
        <a:ea typeface=""/>
        <a:cs typeface=""/>
      </a:majorFont>
      <a:minorFont>
        <a:latin typeface="Verdan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ln w="12700">
          <a:solidFill>
            <a:schemeClr val="accent1"/>
          </a:solidFill>
          <a:miter lim="800000"/>
        </a:ln>
      </a:spPr>
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<a:prstTxWarp prst="textNoShape">
          <a:avLst/>
        </a:prstTxWarp>
        <a:noAutofit/>
      </a:bodyPr>
      <a:lstStyle>
        <a:defPPr algn="ctr">
          <a:defRPr sz="2000" noProof="0" dirty="0" err="1" smtClean="0"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>
        <a:ln w="9525">
          <a:solidFill>
            <a:schemeClr val="accent1"/>
          </a:solidFill>
        </a:ln>
      </a:spPr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  <a:txDef>
      <a:spPr>
        <a:noFill/>
      </a:spPr>
      <a:bodyPr wrap="square" rtlCol="0">
        <a:spAutoFit/>
      </a:bodyPr>
      <a:lstStyle>
        <a:defPPr marL="252000" indent="-252000">
          <a:spcBef>
            <a:spcPts val="480"/>
          </a:spcBef>
          <a:buClr>
            <a:schemeClr val="tx2"/>
          </a:buClr>
          <a:buSzPct val="120000"/>
          <a:buFont typeface="Verdana" panose="020B0604030504040204" pitchFamily="34" charset="0"/>
          <a:buChar char="_"/>
          <a:defRPr sz="2000" dirty="0" err="1" smtClean="0"/>
        </a:defPPr>
      </a:lstStyle>
    </a:txDef>
  </a:objectDefaults>
  <a:extraClrSchemeLst/>
</a:theme>
</file>

<file path=ppt/theme/theme7.xml><?xml version="1.0" encoding="utf-8"?>
<a:theme xmlns:a="http://schemas.openxmlformats.org/drawingml/2006/main" name="Confidential_PPT(Widescreen)_NOT_for_printing">
  <a:themeElements>
    <a:clrScheme name="Custom 1">
      <a:dk1>
        <a:srgbClr val="4D4D4D"/>
      </a:dk1>
      <a:lt1>
        <a:srgbClr val="FFFFFF"/>
      </a:lt1>
      <a:dk2>
        <a:srgbClr val="00A9E0"/>
      </a:dk2>
      <a:lt2>
        <a:srgbClr val="D7D2CB"/>
      </a:lt2>
      <a:accent1>
        <a:srgbClr val="005EB8"/>
      </a:accent1>
      <a:accent2>
        <a:srgbClr val="CE0058"/>
      </a:accent2>
      <a:accent3>
        <a:srgbClr val="00A9E0"/>
      </a:accent3>
      <a:accent4>
        <a:srgbClr val="7030A0"/>
      </a:accent4>
      <a:accent5>
        <a:srgbClr val="D29F13"/>
      </a:accent5>
      <a:accent6>
        <a:srgbClr val="D7D2CB"/>
      </a:accent6>
      <a:hlink>
        <a:srgbClr val="005EB8"/>
      </a:hlink>
      <a:folHlink>
        <a:srgbClr val="00A9E0"/>
      </a:folHlink>
    </a:clrScheme>
    <a:fontScheme name="Amadeus">
      <a:majorFont>
        <a:latin typeface="Verdana"/>
        <a:ea typeface=""/>
        <a:cs typeface=""/>
      </a:majorFont>
      <a:minorFont>
        <a:latin typeface="Verdan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ln w="12700">
          <a:solidFill>
            <a:schemeClr val="accent1"/>
          </a:solidFill>
          <a:miter lim="800000"/>
        </a:ln>
      </a:spPr>
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<a:prstTxWarp prst="textNoShape">
          <a:avLst/>
        </a:prstTxWarp>
        <a:noAutofit/>
      </a:bodyPr>
      <a:lstStyle>
        <a:defPPr algn="ctr">
          <a:defRPr sz="2000" noProof="0" dirty="0" err="1" smtClean="0"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>
        <a:ln w="9525">
          <a:solidFill>
            <a:schemeClr val="accent1"/>
          </a:solidFill>
        </a:ln>
      </a:spPr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  <a:txDef>
      <a:spPr>
        <a:noFill/>
      </a:spPr>
      <a:bodyPr wrap="square" rtlCol="0">
        <a:spAutoFit/>
      </a:bodyPr>
      <a:lstStyle>
        <a:defPPr marL="252000" indent="-252000">
          <a:spcBef>
            <a:spcPts val="480"/>
          </a:spcBef>
          <a:buClr>
            <a:schemeClr val="tx2"/>
          </a:buClr>
          <a:buSzPct val="120000"/>
          <a:buFont typeface="Verdana" panose="020B0604030504040204" pitchFamily="34" charset="0"/>
          <a:buChar char="_"/>
          <a:defRPr sz="2000" dirty="0" err="1" smtClean="0"/>
        </a:defPPr>
      </a:lstStyle>
    </a:txDef>
  </a:objectDefaults>
  <a:extraClrSchemeLst/>
</a:theme>
</file>

<file path=ppt/theme/theme8.xml><?xml version="1.0" encoding="utf-8"?>
<a:theme xmlns:a="http://schemas.openxmlformats.org/drawingml/2006/main" name="3_Confidential_Amadeus_Template_PPT">
  <a:themeElements>
    <a:clrScheme name="Amadeus">
      <a:dk1>
        <a:srgbClr val="005EB8"/>
      </a:dk1>
      <a:lt1>
        <a:srgbClr val="FFFFFF"/>
      </a:lt1>
      <a:dk2>
        <a:srgbClr val="00A9E0"/>
      </a:dk2>
      <a:lt2>
        <a:srgbClr val="D7D2CB"/>
      </a:lt2>
      <a:accent1>
        <a:srgbClr val="005EB8"/>
      </a:accent1>
      <a:accent2>
        <a:srgbClr val="CE0058"/>
      </a:accent2>
      <a:accent3>
        <a:srgbClr val="00A9E0"/>
      </a:accent3>
      <a:accent4>
        <a:srgbClr val="7030A0"/>
      </a:accent4>
      <a:accent5>
        <a:srgbClr val="D29F13"/>
      </a:accent5>
      <a:accent6>
        <a:srgbClr val="D7D2CB"/>
      </a:accent6>
      <a:hlink>
        <a:srgbClr val="005EB8"/>
      </a:hlink>
      <a:folHlink>
        <a:srgbClr val="00A9E0"/>
      </a:folHlink>
    </a:clrScheme>
    <a:fontScheme name="Amadeus">
      <a:majorFont>
        <a:latin typeface="Verdana"/>
        <a:ea typeface=""/>
        <a:cs typeface=""/>
      </a:majorFont>
      <a:minorFont>
        <a:latin typeface="Verdan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9.xml><?xml version="1.0" encoding="utf-8"?>
<a:theme xmlns:a="http://schemas.openxmlformats.org/drawingml/2006/main" name="2_Confidential_Amadeus_Template_widescreen_PPT">
  <a:themeElements>
    <a:clrScheme name="Amadeus">
      <a:dk1>
        <a:srgbClr val="005EB8"/>
      </a:dk1>
      <a:lt1>
        <a:srgbClr val="FFFFFF"/>
      </a:lt1>
      <a:dk2>
        <a:srgbClr val="00A9E0"/>
      </a:dk2>
      <a:lt2>
        <a:srgbClr val="D7D2CB"/>
      </a:lt2>
      <a:accent1>
        <a:srgbClr val="005EB8"/>
      </a:accent1>
      <a:accent2>
        <a:srgbClr val="CE0058"/>
      </a:accent2>
      <a:accent3>
        <a:srgbClr val="00A9E0"/>
      </a:accent3>
      <a:accent4>
        <a:srgbClr val="7030A0"/>
      </a:accent4>
      <a:accent5>
        <a:srgbClr val="D29F13"/>
      </a:accent5>
      <a:accent6>
        <a:srgbClr val="D7D2CB"/>
      </a:accent6>
      <a:hlink>
        <a:srgbClr val="005EB8"/>
      </a:hlink>
      <a:folHlink>
        <a:srgbClr val="00A9E0"/>
      </a:folHlink>
    </a:clrScheme>
    <a:fontScheme name="Amadeus">
      <a:majorFont>
        <a:latin typeface="Verdana"/>
        <a:ea typeface=""/>
        <a:cs typeface=""/>
      </a:majorFont>
      <a:minorFont>
        <a:latin typeface="Verdan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customXml/_rels/item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.xml"/></Relationships>
</file>

<file path=customXml/_rels/item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.xml"/></Relationships>
</file>

<file path=customXml/_rels/item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.xml"/></Relationships>
</file>

<file path=customXml/_rels/item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.xml"/></Relationships>
</file>

<file path=customXml/item1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2.xml><?xml version="1.0" encoding="utf-8"?>
<p:properties xmlns:p="http://schemas.microsoft.com/office/2006/metadata/properties" xmlns:xsi="http://www.w3.org/2001/XMLSchema-instance">
  <documentManagement>
    <amaProposedKC xmlns="b413a884-c0b4-43d7-9909-da9bf30ab5f6">
      <Url xsi:nil="true"/>
      <Description xsi:nil="true"/>
    </amaProposedKC>
    <_dlc_DocId xmlns="b413a884-c0b4-43d7-9909-da9bf30ab5f6">NJVK3NQQMACK-84-31</_dlc_DocId>
    <_dlc_DocIdUrl xmlns="b413a884-c0b4-43d7-9909-da9bf30ab5f6">
      <Url>https://share.amadeus.com/sites/IDSCommunity/escportal/SHP/_layouts/DocIdRedir.aspx?ID=NJVK3NQQMACK-84-31</Url>
      <Description>NJVK3NQQMACK-84-31</Description>
    </_dlc_DocIdUrl>
  </documentManagement>
</p:properties>
</file>

<file path=customXml/item3.xml><?xml version="1.0" encoding="utf-8"?>
<ct:contentTypeSchema xmlns:ct="http://schemas.microsoft.com/office/2006/metadata/contentType" xmlns:ma="http://schemas.microsoft.com/office/2006/metadata/properties/metaAttributes" ct:_="" ma:_="" ma:contentTypeName="Document" ma:contentTypeID="0x010100A4DD16DB1DDDFC42AE138AA580786B45" ma:contentTypeVersion="6" ma:contentTypeDescription="Create a new document." ma:contentTypeScope="" ma:versionID="1fcac687c4cd30c42cadb3c339704656">
  <xsd:schema xmlns:xsd="http://www.w3.org/2001/XMLSchema" xmlns:xs="http://www.w3.org/2001/XMLSchema" xmlns:p="http://schemas.microsoft.com/office/2006/metadata/properties" xmlns:ns2="b413a884-c0b4-43d7-9909-da9bf30ab5f6" targetNamespace="http://schemas.microsoft.com/office/2006/metadata/properties" ma:root="true" ma:fieldsID="e14424a44395ec421ba722d8de9534d7" ns2:_="">
    <xsd:import namespace="b413a884-c0b4-43d7-9909-da9bf30ab5f6"/>
    <xsd:element name="properties">
      <xsd:complexType>
        <xsd:sequence>
          <xsd:element name="documentManagement">
            <xsd:complexType>
              <xsd:all>
                <xsd:element ref="ns2:amaProposedKC" minOccurs="0"/>
                <xsd:element ref="ns2:_dlc_DocId" minOccurs="0"/>
                <xsd:element ref="ns2:_dlc_DocIdUrl" minOccurs="0"/>
                <xsd:element ref="ns2:_dlc_DocIdPersistId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b413a884-c0b4-43d7-9909-da9bf30ab5f6" elementFormDefault="qualified">
    <xsd:import namespace="http://schemas.microsoft.com/office/2006/documentManagement/types"/>
    <xsd:import namespace="http://schemas.microsoft.com/office/infopath/2007/PartnerControls"/>
    <xsd:element name="amaProposedKC" ma:index="8" nillable="true" ma:displayName="Published to KC" ma:internalName="amaProposedKC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" ma:index="9" nillable="true" ma:displayName="Document ID Value" ma:description="The value of the document ID assigned to this item." ma:internalName="_dlc_DocId" ma:readOnly="true">
      <xsd:simpleType>
        <xsd:restriction base="dms:Text"/>
      </xsd:simpleType>
    </xsd:element>
    <xsd:element name="_dlc_DocIdUrl" ma:index="10" nillable="true" ma:displayName="Document ID" ma:description="Permanent link to this document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1" nillable="true" ma:displayName="Persist ID" ma:description="Keep ID on add." ma:hidden="true" ma:internalName="_dlc_DocIdPersistId" ma:readOnly="true">
      <xsd:simpleType>
        <xsd:restriction base="dms:Boolean"/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Content Type"/>
        <xsd:element ref="dc:title" minOccurs="0" maxOccurs="1" ma:index="4" ma:displayName="Title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
                        This value indicates the number of saves or revisions. The application is responsible for updating this value after each revision.
                    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4.xml><?xml version="1.0" encoding="utf-8"?>
<?mso-contentType ?>
<spe:Receivers xmlns:spe="http://schemas.microsoft.com/sharepoint/events">
  <Receiver>
    <Name>Document ID Generator</Name>
    <Synchronization>Synchronous</Synchronization>
    <Type>10001</Type>
    <SequenceNumber>1000</SequenceNumber>
    <Assembly>Microsoft.Office.DocumentManagement, Version=14.0.0.0, Culture=neutral, PublicKeyToken=71e9bce111e9429c</Assembly>
    <Class>Microsoft.Office.DocumentManagement.Internal.DocIdHandler</Class>
    <Data/>
    <Filter/>
  </Receiver>
  <Receiver>
    <Name>Document ID Generator</Name>
    <Synchronization>Synchronous</Synchronization>
    <Type>10002</Type>
    <SequenceNumber>1001</SequenceNumber>
    <Assembly>Microsoft.Office.DocumentManagement, Version=14.0.0.0, Culture=neutral, PublicKeyToken=71e9bce111e9429c</Assembly>
    <Class>Microsoft.Office.DocumentManagement.Internal.DocIdHandler</Class>
    <Data/>
    <Filter/>
  </Receiver>
  <Receiver>
    <Name>Document ID Generator</Name>
    <Synchronization>Synchronous</Synchronization>
    <Type>10004</Type>
    <SequenceNumber>1002</SequenceNumber>
    <Assembly>Microsoft.Office.DocumentManagement, Version=14.0.0.0, Culture=neutral, PublicKeyToken=71e9bce111e9429c</Assembly>
    <Class>Microsoft.Office.DocumentManagement.Internal.DocIdHandler</Class>
    <Data/>
    <Filter/>
  </Receiver>
  <Receiver>
    <Name>Document ID Generator</Name>
    <Synchronization>Synchronous</Synchronization>
    <Type>10006</Type>
    <SequenceNumber>1003</SequenceNumber>
    <Assembly>Microsoft.Office.DocumentManagement, Version=14.0.0.0, Culture=neutral, PublicKeyToken=71e9bce111e9429c</Assembly>
    <Class>Microsoft.Office.DocumentManagement.Internal.DocIdHandler</Class>
    <Data/>
    <Filter/>
  </Receiver>
</spe:Receivers>
</file>

<file path=customXml/itemProps1.xml><?xml version="1.0" encoding="utf-8"?>
<ds:datastoreItem xmlns:ds="http://schemas.openxmlformats.org/officeDocument/2006/customXml" ds:itemID="{88336A04-4BE1-4674-ACF7-BF602CCA058B}">
  <ds:schemaRefs>
    <ds:schemaRef ds:uri="http://schemas.microsoft.com/sharepoint/v3/contenttype/forms"/>
  </ds:schemaRefs>
</ds:datastoreItem>
</file>

<file path=customXml/itemProps2.xml><?xml version="1.0" encoding="utf-8"?>
<ds:datastoreItem xmlns:ds="http://schemas.openxmlformats.org/officeDocument/2006/customXml" ds:itemID="{DFF84547-F4DD-4FE2-9C33-BEBB64FBA4B8}">
  <ds:schemaRefs>
    <ds:schemaRef ds:uri="http://schemas.microsoft.com/office/2006/metadata/properties"/>
    <ds:schemaRef ds:uri="http://schemas.microsoft.com/office/2006/documentManagement/types"/>
    <ds:schemaRef ds:uri="b413a884-c0b4-43d7-9909-da9bf30ab5f6"/>
    <ds:schemaRef ds:uri="http://purl.org/dc/terms/"/>
    <ds:schemaRef ds:uri="http://purl.org/dc/elements/1.1/"/>
    <ds:schemaRef ds:uri="http://www.w3.org/XML/1998/namespace"/>
    <ds:schemaRef ds:uri="http://schemas.microsoft.com/office/infopath/2007/PartnerControls"/>
    <ds:schemaRef ds:uri="http://schemas.openxmlformats.org/package/2006/metadata/core-properties"/>
    <ds:schemaRef ds:uri="http://purl.org/dc/dcmitype/"/>
  </ds:schemaRefs>
</ds:datastoreItem>
</file>

<file path=customXml/itemProps3.xml><?xml version="1.0" encoding="utf-8"?>
<ds:datastoreItem xmlns:ds="http://schemas.openxmlformats.org/officeDocument/2006/customXml" ds:itemID="{7748A56E-DD27-4B39-8BDE-355467D8B9E2}">
  <ds:schemaRefs>
    <ds:schemaRef ds:uri="http://schemas.microsoft.com/office/2006/metadata/contentType"/>
    <ds:schemaRef ds:uri="http://schemas.microsoft.com/office/2006/metadata/properties/metaAttributes"/>
    <ds:schemaRef ds:uri="http://www.w3.org/2001/XMLSchema"/>
    <ds:schemaRef ds:uri="http://schemas.microsoft.com/office/2006/metadata/properties"/>
    <ds:schemaRef ds:uri="b413a884-c0b4-43d7-9909-da9bf30ab5f6"/>
    <ds:schemaRef ds:uri="http://schemas.microsoft.com/office/2006/documentManagement/types"/>
    <ds:schemaRef ds:uri="http://schemas.microsoft.com/office/infopath/2007/PartnerControls"/>
    <ds:schemaRef ds:uri="http://schemas.openxmlformats.org/package/2006/metadata/core-properties"/>
    <ds:schemaRef ds:uri="http://purl.org/dc/elements/1.1/"/>
    <ds:schemaRef ds:uri="http://purl.org/dc/terms/"/>
    <ds:schemaRef ds:uri="http://schemas.microsoft.com/internal/obd"/>
  </ds:schemaRefs>
</ds:datastoreItem>
</file>

<file path=customXml/itemProps4.xml><?xml version="1.0" encoding="utf-8"?>
<ds:datastoreItem xmlns:ds="http://schemas.openxmlformats.org/officeDocument/2006/customXml" ds:itemID="{E48BBA73-03D0-4A5D-A098-A1139F82324C}">
  <ds:schemaRefs>
    <ds:schemaRef ds:uri="http://schemas.microsoft.com/sharepoint/events"/>
  </ds:schemaRefs>
</ds:datastoreItem>
</file>

<file path=docProps/app.xml><?xml version="1.0" encoding="utf-8"?>
<Properties xmlns="http://schemas.openxmlformats.org/officeDocument/2006/extended-properties" xmlns:vt="http://schemas.openxmlformats.org/officeDocument/2006/docPropsVTypes">
  <TotalTime>0</TotalTime>
  <Words>1878</Words>
  <Application>Microsoft Office PowerPoint</Application>
  <PresentationFormat>Custom</PresentationFormat>
  <Paragraphs>478</Paragraphs>
  <Slides>14</Slides>
  <Notes>7</Notes>
  <HiddenSlides>0</HiddenSlides>
  <MMClips>0</MMClips>
  <ScaleCrop>false</ScaleCrop>
  <HeadingPairs>
    <vt:vector size="6" baseType="variant">
      <vt:variant>
        <vt:lpstr>Theme</vt:lpstr>
      </vt:variant>
      <vt:variant>
        <vt:i4>12</vt:i4>
      </vt:variant>
      <vt:variant>
        <vt:lpstr>Embedded OLE Servers</vt:lpstr>
      </vt:variant>
      <vt:variant>
        <vt:i4>1</vt:i4>
      </vt:variant>
      <vt:variant>
        <vt:lpstr>Slide Titles</vt:lpstr>
      </vt:variant>
      <vt:variant>
        <vt:i4>14</vt:i4>
      </vt:variant>
    </vt:vector>
  </HeadingPairs>
  <TitlesOfParts>
    <vt:vector size="27" baseType="lpstr">
      <vt:lpstr>1_Confidential_Amadeus_Template_widescreen_PPT</vt:lpstr>
      <vt:lpstr>Confidential_Amadeus_Template_widescreen_PPT</vt:lpstr>
      <vt:lpstr>Confidential_Amadeus_Template_PPT</vt:lpstr>
      <vt:lpstr>1_Confidential_Amadeus_Template_PPT</vt:lpstr>
      <vt:lpstr>2_Confidential_Amadeus_Template_PPT</vt:lpstr>
      <vt:lpstr>Public_PPT(Widescreen)_NOT_for_printing</vt:lpstr>
      <vt:lpstr>Confidential_PPT(Widescreen)_NOT_for_printing</vt:lpstr>
      <vt:lpstr>3_Confidential_Amadeus_Template_PPT</vt:lpstr>
      <vt:lpstr>2_Confidential_Amadeus_Template_widescreen_PPT</vt:lpstr>
      <vt:lpstr>Restricted_Amadeus_Template_PPT</vt:lpstr>
      <vt:lpstr>4_Confidential_Amadeus_Template_PPT</vt:lpstr>
      <vt:lpstr>1_Corporate_standard_external</vt:lpstr>
      <vt:lpstr>Bitmap Image</vt:lpstr>
      <vt:lpstr>PowerPoint Presentation</vt:lpstr>
      <vt:lpstr>Fare Family </vt:lpstr>
      <vt:lpstr>Fare Families</vt:lpstr>
      <vt:lpstr>PowerPoint Presentation</vt:lpstr>
      <vt:lpstr>How does MP Agent Fare Families work?</vt:lpstr>
      <vt:lpstr>How does MP Agent Fare Families work? Calendar</vt:lpstr>
      <vt:lpstr>PowerPoint Presentation</vt:lpstr>
      <vt:lpstr>Example</vt:lpstr>
      <vt:lpstr>Airline Fare Families in MP</vt:lpstr>
      <vt:lpstr>Airline Fare Family in Master Pricer</vt:lpstr>
      <vt:lpstr>Airline Fare Family in Master Pricer</vt:lpstr>
      <vt:lpstr>Airline Fare Family in Master Pricer</vt:lpstr>
      <vt:lpstr>Airline Fare Families in Shopping</vt:lpstr>
      <vt:lpstr>Airline Fare Families in Amadeus</vt:lpstr>
    </vt:vector>
  </TitlesOfParts>
  <Company>Amadeus</Company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ALEXANDRA REYNAERT</dc:creator>
  <cp:lastModifiedBy>Sergio LOPES</cp:lastModifiedBy>
  <cp:revision>308</cp:revision>
  <dcterms:created xsi:type="dcterms:W3CDTF">2013-11-15T11:00:28Z</dcterms:created>
  <dcterms:modified xsi:type="dcterms:W3CDTF">2015-02-10T16:14:02Z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ontentTypeId">
    <vt:lpwstr>0x010100A4DD16DB1DDDFC42AE138AA580786B45</vt:lpwstr>
  </property>
  <property fmtid="{D5CDD505-2E9C-101B-9397-08002B2CF9AE}" pid="3" name="_dlc_DocIdItemGuid">
    <vt:lpwstr>4b1b208c-c3dc-412a-9754-a535722a7bc8</vt:lpwstr>
  </property>
  <property fmtid="{D5CDD505-2E9C-101B-9397-08002B2CF9AE}" pid="4" name="Department">
    <vt:lpwstr>ASP</vt:lpwstr>
  </property>
  <property fmtid="{D5CDD505-2E9C-101B-9397-08002B2CF9AE}" pid="5" name="Category">
    <vt:lpwstr>1. Project documents</vt:lpwstr>
  </property>
  <property fmtid="{D5CDD505-2E9C-101B-9397-08002B2CF9AE}" pid="6" name="Product Line">
    <vt:lpwstr>Shopping for Travel Agencies</vt:lpwstr>
  </property>
  <property fmtid="{D5CDD505-2E9C-101B-9397-08002B2CF9AE}" pid="7" name="_dlc_DocId">
    <vt:lpwstr>3AAEAP53KA46-15-47</vt:lpwstr>
  </property>
  <property fmtid="{D5CDD505-2E9C-101B-9397-08002B2CF9AE}" pid="8" name="Document Type">
    <vt:lpwstr>p. External Presentations</vt:lpwstr>
  </property>
  <property fmtid="{D5CDD505-2E9C-101B-9397-08002B2CF9AE}" pid="9" name="Status">
    <vt:lpwstr>Final</vt:lpwstr>
  </property>
  <property fmtid="{D5CDD505-2E9C-101B-9397-08002B2CF9AE}" pid="10" name="_dlc_DocIdUrl">
    <vt:lpwstr>https://share.amadeus.com/sites/DPM_ASP/_layouts/DocIdRedir.aspx?ID=3AAEAP53KA46-15-473AAEAP53KA46-15-47</vt:lpwstr>
  </property>
  <property fmtid="{D5CDD505-2E9C-101B-9397-08002B2CF9AE}" pid="11" name="amaProposedKC">
    <vt:lpwstr/>
  </property>
</Properties>
</file>